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jpg" ContentType="image/jpg"/>
  <Default Extension="png" ContentType="image/pn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</Types>
</file>

<file path=_rels/.rels>&#65279;<?xml version="1.0" encoding="UTF-8" standalone="yes" ?>
<Relationships xmlns="http://schemas.openxmlformats.org/package/2006/relationships">
	<Relationship Id="rId1" Type="http://schemas.openxmlformats.org/officeDocument/2006/relationships/officeDocument" Target="ppt/presentation.xml"/>
	<Relationship Id="rId2" Type="http://schemas.openxmlformats.org/package/2006/relationships/metadata/thumbnail" Target="docProps/thumbnail.jpeg"/>
	<Relationship Id="rId3" Type="http://schemas.openxmlformats.org/package/2006/relationships/metadata/core-properties" Target="docProps/core.xml"/>
	<Relationship Id="rId4" Type="http://schemas.openxmlformats.org/officeDocument/2006/relationships/extended-properties" Target="docProps/app.xml"/>
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</p:sldIdLst>
  <p:sldSz cx="18288000" cy="10287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 varScale="1">
        <p:scale>
          <a:sx n="100" d="100"/>
          <a:sy n="100" d="100"/>
        </p:scale>
        <p:origin x="-252" y="-8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slideMasters/slideMaster1.xml"/>
	<Relationship Id="rId2" Type="http://schemas.openxmlformats.org/officeDocument/2006/relationships/presProps" Target="presProps.xml"/>
	<Relationship Id="rId3" Type="http://schemas.openxmlformats.org/officeDocument/2006/relationships/viewProps" Target="viewProps.xml"/>
	<Relationship Id="rId4" Type="http://schemas.openxmlformats.org/officeDocument/2006/relationships/theme" Target="theme/theme1.xml"/>
	<Relationship Id="rId5" Type="http://schemas.openxmlformats.org/officeDocument/2006/relationships/tableStyles" Target="tableStyles.xml"/>
	<Relationship Id="rId6" Type="http://schemas.openxmlformats.org/officeDocument/2006/relationships/slide" Target="slides/slide1.xml"/>
	<Relationship Id="rId7" Type="http://schemas.openxmlformats.org/officeDocument/2006/relationships/slide" Target="slides/slide2.xml"/>
	<Relationship Id="rId8" Type="http://schemas.openxmlformats.org/officeDocument/2006/relationships/slide" Target="slides/slide3.xml"/>
	<Relationship Id="rId9" Type="http://schemas.openxmlformats.org/officeDocument/2006/relationships/slide" Target="slides/slide4.xml"/>
	<Relationship Id="rId10" Type="http://schemas.openxmlformats.org/officeDocument/2006/relationships/slide" Target="slides/slide5.xml"/>
	<Relationship Id="rId11" Type="http://schemas.openxmlformats.org/officeDocument/2006/relationships/slide" Target="slides/slide6.xml"/>
	<Relationship Id="rId12" Type="http://schemas.openxmlformats.org/officeDocument/2006/relationships/slide" Target="slides/slide7.xml"/>
	<Relationship Id="rId13" Type="http://schemas.openxmlformats.org/officeDocument/2006/relationships/slide" Target="slides/slide8.xml"/>
	<Relationship Id="rId14" Type="http://schemas.openxmlformats.org/officeDocument/2006/relationships/slide" Target="slides/slide9.xml"/>
	<Relationship Id="rId15" Type="http://schemas.openxmlformats.org/officeDocument/2006/relationships/slide" Target="slides/slide10.xml"/>
</Relationships>
</file>

<file path=ppt/slideLayouts/_rels/slideLayout1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../slideMasters/slideMaster1.xml"/>
</Relationships>
</file>

<file path=ppt/slideLayouts/_rels/slideLayout10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../slideMasters/slideMaster1.xml"/>
</Relationships>
</file>

<file path=ppt/slideLayouts/_rels/slideLayout11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../slideMasters/slideMaster1.xml"/>
</Relationships>
</file>

<file path=ppt/slideLayouts/_rels/slideLayout2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../slideMasters/slideMaster1.xml"/>
</Relationships>
</file>

<file path=ppt/slideLayouts/_rels/slideLayout3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../slideMasters/slideMaster1.xml"/>
</Relationships>
</file>

<file path=ppt/slideLayouts/_rels/slideLayout4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../slideMasters/slideMaster1.xml"/>
</Relationships>
</file>

<file path=ppt/slideLayouts/_rels/slideLayout5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../slideMasters/slideMaster1.xml"/>
</Relationships>
</file>

<file path=ppt/slideLayouts/_rels/slideLayout6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../slideMasters/slideMaster1.xml"/>
</Relationships>
</file>

<file path=ppt/slideLayouts/_rels/slideLayout7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../slideMasters/slideMaster1.xml"/>
</Relationships>
</file>

<file path=ppt/slideLayouts/_rels/slideLayout8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../slideMasters/slideMaster1.xml"/>
</Relationships>
</file>

<file path=ppt/slideLayouts/_rels/slideLayout9.xml.rels>&#65279;<?xml version="1.0" encoding="UTF-8" standalone="yes" ?>
<Relationships xmlns="http://schemas.openxmlformats.org/package/2006/relationships">
	<Relationship Id="rId1" Type="http://schemas.openxmlformats.org/officeDocument/2006/relationships/slideMaster" Target="../slideMasters/slideMaster1.xml"/>
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&#65279;<?xml version="1.0" encoding="UTF-8" standalone="yes" ?>
<Relationships xmlns="http://schemas.openxmlformats.org/package/2006/relationships">
	<Relationship Id="rId1" Type="http://schemas.openxmlformats.org/officeDocument/2006/relationships/slideLayout" Target="../slideLayouts/slideLayout1.xml"/>
	<Relationship Id="rId2" Type="http://schemas.openxmlformats.org/officeDocument/2006/relationships/slideLayout" Target="../slideLayouts/slideLayout2.xml"/>
	<Relationship Id="rId3" Type="http://schemas.openxmlformats.org/officeDocument/2006/relationships/slideLayout" Target="../slideLayouts/slideLayout3.xml"/>
	<Relationship Id="rId4" Type="http://schemas.openxmlformats.org/officeDocument/2006/relationships/slideLayout" Target="../slideLayouts/slideLayout4.xml"/>
	<Relationship Id="rId5" Type="http://schemas.openxmlformats.org/officeDocument/2006/relationships/slideLayout" Target="../slideLayouts/slideLayout5.xml"/>
	<Relationship Id="rId6" Type="http://schemas.openxmlformats.org/officeDocument/2006/relationships/slideLayout" Target="../slideLayouts/slideLayout6.xml"/>
	<Relationship Id="rId7" Type="http://schemas.openxmlformats.org/officeDocument/2006/relationships/slideLayout" Target="../slideLayouts/slideLayout7.xml"/>
	<Relationship Id="rId8" Type="http://schemas.openxmlformats.org/officeDocument/2006/relationships/slideLayout" Target="../slideLayouts/slideLayout8.xml"/>
	<Relationship Id="rId9" Type="http://schemas.openxmlformats.org/officeDocument/2006/relationships/slideLayout" Target="../slideLayouts/slideLayout9.xml"/>
	<Relationship Id="rId10" Type="http://schemas.openxmlformats.org/officeDocument/2006/relationships/slideLayout" Target="../slideLayouts/slideLayout10.xml"/>
	<Relationship Id="rId11" Type="http://schemas.openxmlformats.org/officeDocument/2006/relationships/slideLayout" Target="../slideLayouts/slideLayout11.xml"/>
	<Relationship Id="rId12" Type="http://schemas.openxmlformats.org/officeDocument/2006/relationships/theme" Target="../theme/theme1.xml"/>
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4/25/2010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&#65279;<?xml version="1.0" encoding="UTF-8" standalone="yes" ?>
<Relationships xmlns="http://schemas.openxmlformats.org/package/2006/relationships">
	<Relationship Id="rId_1" Type="http://schemas.openxmlformats.org/officeDocument/2006/relationships/slideLayout" Target="../slideLayouts/slideLayout1.xml"/>
	<Relationship Id="rId_mFP4" Type="http://schemas.openxmlformats.org/officeDocument/2006/relationships/image" Target="../media/IMG_Depth2_G2_I1_Masked_tKpAg3TY9PyEWSNHPgcHjA26qcHZMxWy.PNG"/>
	<Relationship Id="rId_lgmh" Type="http://schemas.openxmlformats.org/officeDocument/2006/relationships/image" Target="../media/IMG_Depth2_G5_I2_Masked_0un33FfwhWKhJrJxlw2MPge2A9ie7tQD.PNG"/>
	<Relationship Id="rId_oiOV" Type="http://schemas.openxmlformats.org/officeDocument/2006/relationships/image" Target="../media/IMG_I3_Masked_HOzBm3W9Ek2sJJKg44wRsFz9JZ6fBloA.PNG"/>
</Relationships>
</file>

<file path=ppt/slides/_rels/slide10.xml.rels>&#65279;<?xml version="1.0" encoding="UTF-8" standalone="yes" ?>
<Relationships xmlns="http://schemas.openxmlformats.org/package/2006/relationships">
	<Relationship Id="rId_1" Type="http://schemas.openxmlformats.org/officeDocument/2006/relationships/slideLayout" Target="../slideLayouts/slideLayout1.xml"/>
	<Relationship Id="rId_jpNP" Type="http://schemas.openxmlformats.org/officeDocument/2006/relationships/image" Target="../media/IMG_Depth2_G2_I1_Masked_pBEInPJ6CTeMQQbBtEhXoaBADCpBlEiJ.PNG"/>
	<Relationship Id="rId_hqKa" Type="http://schemas.openxmlformats.org/officeDocument/2006/relationships/image" Target="../media/IMG_Depth2_G4_I2_Masked_vQOu5iY5Wb829drWEZp8ZwQwuOuteCKH.PNG"/>
</Relationships>
</file>

<file path=ppt/slides/_rels/slide2.xml.rels>&#65279;<?xml version="1.0" encoding="UTF-8" standalone="yes" ?>
<Relationships xmlns="http://schemas.openxmlformats.org/package/2006/relationships">
	<Relationship Id="rId_1" Type="http://schemas.openxmlformats.org/officeDocument/2006/relationships/slideLayout" Target="../slideLayouts/slideLayout1.xml"/>
	<Relationship Id="rId_kkxb" Type="http://schemas.openxmlformats.org/officeDocument/2006/relationships/image" Target="../media/IMG_Depth2_G2_I1_Masked_J65uvdiYMRpbhYdWyXx5dB19vjo5gP8j.PNG"/>
	<Relationship Id="rId_YMtq" Type="http://schemas.openxmlformats.org/officeDocument/2006/relationships/image" Target="../media/IMG_Depth2_G4_I2_Masked_mODoknbnSg4zjww12MiNuHfEZo0ti9km.PNG"/>
</Relationships>
</file>

<file path=ppt/slides/_rels/slide3.xml.rels>&#65279;<?xml version="1.0" encoding="UTF-8" standalone="yes" ?>
<Relationships xmlns="http://schemas.openxmlformats.org/package/2006/relationships">
	<Relationship Id="rId_1" Type="http://schemas.openxmlformats.org/officeDocument/2006/relationships/slideLayout" Target="../slideLayouts/slideLayout1.xml"/>
	<Relationship Id="rId_2BkL" Type="http://schemas.openxmlformats.org/officeDocument/2006/relationships/image" Target="../media/IMG_Depth2_G2_I1_Masked_LIOWaZsKAmdEcGTOG5zVGzt5WRvBN5v7.PNG"/>
	<Relationship Id="rId_ItBh" Type="http://schemas.openxmlformats.org/officeDocument/2006/relationships/image" Target="../media/IMG_Depth2_G4_I2_Masked_NrsVYwJgxJtK6sIPYV4qVJr0pgU23bug.PNG"/>
	<Relationship Id="rId_FTlo" Type="http://schemas.openxmlformats.org/officeDocument/2006/relationships/image" Target="../media/IMG_I3_Masked_eLHRWkQoucoSRIJRqHbiv7PVBGRMdchk.PNG"/>
</Relationships>
</file>

<file path=ppt/slides/_rels/slide4.xml.rels>&#65279;<?xml version="1.0" encoding="UTF-8" standalone="yes" ?>
<Relationships xmlns="http://schemas.openxmlformats.org/package/2006/relationships">
	<Relationship Id="rId_1" Type="http://schemas.openxmlformats.org/officeDocument/2006/relationships/slideLayout" Target="../slideLayouts/slideLayout1.xml"/>
	<Relationship Id="rId_KJbk" Type="http://schemas.openxmlformats.org/officeDocument/2006/relationships/image" Target="../media/IMG_Depth2_G2_I1_Masked_3IcC0NMvQ7F9H8rO4XChKVo63wIjEkP3.PNG"/>
	<Relationship Id="rId_8rVa" Type="http://schemas.openxmlformats.org/officeDocument/2006/relationships/image" Target="../media/IMG_Depth2_G4_I2_Masked_P8u7bF93i2J24Kbkmg8CkJS33bOB7QsX.PNG"/>
	<Relationship Id="rId_lpl3" Type="http://schemas.openxmlformats.org/officeDocument/2006/relationships/image" Target="../media/IMG_I3_Masked_JGq46j6Bl5n3sCTVUQggvspb13NkGmdM.PNG"/>
</Relationships>
</file>

<file path=ppt/slides/_rels/slide5.xml.rels>&#65279;<?xml version="1.0" encoding="UTF-8" standalone="yes" ?>
<Relationships xmlns="http://schemas.openxmlformats.org/package/2006/relationships">
	<Relationship Id="rId_1" Type="http://schemas.openxmlformats.org/officeDocument/2006/relationships/slideLayout" Target="../slideLayouts/slideLayout1.xml"/>
	<Relationship Id="rId_ltJk" Type="http://schemas.openxmlformats.org/officeDocument/2006/relationships/image" Target="../media/IMG_Depth2_G2_I1_Masked_R5Vx6sgJCy7L0uR0q093m2CrLyoZpJBQ.PNG"/>
	<Relationship Id="rId_N50H" Type="http://schemas.openxmlformats.org/officeDocument/2006/relationships/image" Target="../media/IMG_Depth2_G4_I2_Masked_fLqXw9golGo5Ngzp6PcA5k4BsWYW65WT.PNG"/>
</Relationships>
</file>

<file path=ppt/slides/_rels/slide6.xml.rels>&#65279;<?xml version="1.0" encoding="UTF-8" standalone="yes" ?>
<Relationships xmlns="http://schemas.openxmlformats.org/package/2006/relationships">
	<Relationship Id="rId_1" Type="http://schemas.openxmlformats.org/officeDocument/2006/relationships/slideLayout" Target="../slideLayouts/slideLayout1.xml"/>
	<Relationship Id="rId_k5YD" Type="http://schemas.openxmlformats.org/officeDocument/2006/relationships/image" Target="../media/IMG_Depth2_G2_I1_Masked_xAqCCyxtVdwv0wMUyEPVd4Jk88CVHudr.PNG"/>
	<Relationship Id="rId_kp1U" Type="http://schemas.openxmlformats.org/officeDocument/2006/relationships/image" Target="../media/IMG_Depth2_G4_I2_Masked_7oXo2umAcCIlmAnssKVYfpmYbciHq5tV.PNG"/>
	<Relationship Id="rId_nDnU" Type="http://schemas.openxmlformats.org/officeDocument/2006/relationships/image" Target="../media/IMG_I3_I4F9Z21R6Z5OSTNM.JPEG"/>
	<Relationship Id="rId_CGQW" Type="http://schemas.openxmlformats.org/officeDocument/2006/relationships/image" Target="../media/IMG_I4_O5PCMEUZLKOF1DM8.JPEG"/>
	<Relationship Id="rId_Pnrf" Type="http://schemas.openxmlformats.org/officeDocument/2006/relationships/image" Target="../media/IMG_I5_LR8BTP16JLUMEA0R.JPEG"/>
	<Relationship Id="rId_ROHU" Type="http://schemas.openxmlformats.org/officeDocument/2006/relationships/image" Target="../media/IMG_I6_Masked_bfKuLd3SseKU2JyzGqqcrfefg1WO7iYJ.PNG"/>
</Relationships>
</file>

<file path=ppt/slides/_rels/slide7.xml.rels>&#65279;<?xml version="1.0" encoding="UTF-8" standalone="yes" ?>
<Relationships xmlns="http://schemas.openxmlformats.org/package/2006/relationships">
	<Relationship Id="rId_1" Type="http://schemas.openxmlformats.org/officeDocument/2006/relationships/slideLayout" Target="../slideLayouts/slideLayout1.xml"/>
	<Relationship Id="rId_2vne" Type="http://schemas.openxmlformats.org/officeDocument/2006/relationships/image" Target="../media/IMG_Depth2_G2_I1_Masked_mD4Ad8NuBfjznRVGRVyg8cdFf8uZ71ov.PNG"/>
	<Relationship Id="rId_k63L" Type="http://schemas.openxmlformats.org/officeDocument/2006/relationships/image" Target="../media/IMG_Depth2_G4_I2_Masked_HxmNSNoxfXfM9QdLppuxz5L09ulYvSzv.PNG"/>
</Relationships>
</file>

<file path=ppt/slides/_rels/slide8.xml.rels>&#65279;<?xml version="1.0" encoding="UTF-8" standalone="yes" ?>
<Relationships xmlns="http://schemas.openxmlformats.org/package/2006/relationships">
	<Relationship Id="rId_1" Type="http://schemas.openxmlformats.org/officeDocument/2006/relationships/slideLayout" Target="../slideLayouts/slideLayout1.xml"/>
	<Relationship Id="rId_481c" Type="http://schemas.openxmlformats.org/officeDocument/2006/relationships/image" Target="../media/IMG_Depth2_G2_I1_Masked_Mgsr7JDvFTBuMoyInOld9C4RyJHX1YGe.PNG"/>
	<Relationship Id="rId_mgvM" Type="http://schemas.openxmlformats.org/officeDocument/2006/relationships/image" Target="../media/IMG_Depth2_G4_I2_Masked_8UaojMc7UAHAJm2cxxCdFK3r4UobxoB0.PNG"/>
</Relationships>
</file>

<file path=ppt/slides/_rels/slide9.xml.rels>&#65279;<?xml version="1.0" encoding="UTF-8" standalone="yes" ?>
<Relationships xmlns="http://schemas.openxmlformats.org/package/2006/relationships">
	<Relationship Id="rId_1" Type="http://schemas.openxmlformats.org/officeDocument/2006/relationships/slideLayout" Target="../slideLayouts/slideLayout1.xml"/>
	<Relationship Id="rId_CpRX" Type="http://schemas.openxmlformats.org/officeDocument/2006/relationships/image" Target="../media/IMG_Depth2_G2_I1_Masked_PNUcy3HIN5kqB1XWPCmu537Ii5rrBaZZ.PNG"/>
	<Relationship Id="rId_xZ9c" Type="http://schemas.openxmlformats.org/officeDocument/2006/relationships/image" Target="../media/IMG_Depth2_G4_I2_Masked_OPDTCDoC0R1U0yGuhXFKLPWr8jDYTjcP.PNG"/>
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>
              <a:gd name="connsiteX0" fmla="*/ 0 w 18288000"/>
              <a:gd name="connsiteY0" fmla="*/ 0 h 10287000"/>
              <a:gd name="connsiteX1" fmla="*/ 18288000 w 18288000"/>
              <a:gd name="connsiteY1" fmla="*/ 0 h 10287000"/>
              <a:gd name="connsiteX2" fmla="*/ 18288000 w 18288000"/>
              <a:gd name="connsiteY2" fmla="*/ 10287000 h 10287000"/>
              <a:gd name="connsiteX3" fmla="*/ 0 w 18288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3" name="Picture 3"/>
          <p:cNvPicPr>
            <a:picLocks noChangeAspect="0" noChangeArrowheads="0"/>
          </p:cNvPicPr>
          <p:nvPr/>
        </p:nvPicPr>
        <p:blipFill>
          <a:blip r:embed="rId_mFP4" cstate="print"/>
          <a:srcRect/>
          <a:stretch>
            <a:fillRect/>
          </a:stretch>
        </p:blipFill>
        <p:spPr bwMode="auto">
          <a:xfrm>
            <a:off x="-126756" y="-237086"/>
            <a:ext cx="18551770" cy="1055077"/>
          </a:xfrm>
          <a:prstGeom prst="rect">
            <a:avLst/>
          </a:prstGeom>
          <a:noFill/>
        </p:spPr>
      </p:pic>
      <p:sp>
        <p:nvSpPr>
          <p:cNvPr id="4" name="Freeform 4"/>
          <p:cNvSpPr/>
          <p:nvPr/>
        </p:nvSpPr>
        <p:spPr>
          <a:xfrm>
            <a:off x="-2261204" y="8700425"/>
            <a:ext cx="22719953" cy="18515"/>
          </a:xfrm>
          <a:custGeom>
            <a:avLst/>
            <a:gdLst>
              <a:gd name="connsiteX0" fmla="*/ 0 w 22719953"/>
              <a:gd name="connsiteY0" fmla="*/ 9258 h 18515"/>
              <a:gd name="connsiteX1" fmla="*/ 22719953 w 22719953"/>
              <a:gd name="connsiteY1" fmla="*/ 9258 h 1851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22719953" h="18515">
                <a:moveTo>
                  <a:pt x="0" y="9258"/>
                </a:moveTo>
                <a:lnTo>
                  <a:pt x="22719952" y="9258"/>
                </a:lnTo>
              </a:path>
            </a:pathLst>
          </a:custGeom>
          <a:solidFill>
            <a:srgbClr val="000000">
              <a:alpha val="0"/>
            </a:srgbClr>
          </a:solidFill>
          <a:ln w="18515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5" name="Picture 5"/>
          <p:cNvPicPr>
            <a:picLocks noChangeAspect="0" noChangeArrowheads="0"/>
          </p:cNvPicPr>
          <p:nvPr/>
        </p:nvPicPr>
        <p:blipFill>
          <a:blip r:embed="rId_lgmh" cstate="print"/>
          <a:srcRect/>
          <a:stretch>
            <a:fillRect/>
          </a:stretch>
        </p:blipFill>
        <p:spPr bwMode="auto">
          <a:xfrm>
            <a:off x="-126756" y="10063113"/>
            <a:ext cx="18551770" cy="376129"/>
          </a:xfrm>
          <a:prstGeom prst="rect">
            <a:avLst/>
          </a:prstGeom>
          <a:noFill/>
        </p:spPr>
      </p:pic>
      <p:sp>
        <p:nvSpPr>
          <p:cNvPr id="6" name="Freeform 6"/>
          <p:cNvSpPr/>
          <p:nvPr/>
        </p:nvSpPr>
        <p:spPr>
          <a:xfrm>
            <a:off x="5145298" y="4287808"/>
            <a:ext cx="1019785" cy="906834"/>
          </a:xfrm>
          <a:custGeom>
            <a:avLst/>
            <a:gdLst>
              <a:gd name="connsiteX0" fmla="*/ 928349 w 1019785"/>
              <a:gd name="connsiteY0" fmla="*/ 736870 h 906834"/>
              <a:gd name="connsiteX1" fmla="*/ 825079 w 1019785"/>
              <a:gd name="connsiteY1" fmla="*/ 860578 h 906834"/>
              <a:gd name="connsiteX2" fmla="*/ 530331 w 1019785"/>
              <a:gd name="connsiteY2" fmla="*/ 906834 h 906834"/>
              <a:gd name="connsiteX3" fmla="*/ 235045 w 1019785"/>
              <a:gd name="connsiteY3" fmla="*/ 860578 h 906834"/>
              <a:gd name="connsiteX4" fmla="*/ 131238 w 1019785"/>
              <a:gd name="connsiteY4" fmla="*/ 736870 h 906834"/>
              <a:gd name="connsiteX5" fmla="*/ 208152 w 1019785"/>
              <a:gd name="connsiteY5" fmla="*/ 627146 h 906834"/>
              <a:gd name="connsiteX6" fmla="*/ 429213 w 1019785"/>
              <a:gd name="connsiteY6" fmla="*/ 571209 h 906834"/>
              <a:gd name="connsiteX7" fmla="*/ 429213 w 1019785"/>
              <a:gd name="connsiteY7" fmla="*/ 502363 h 906834"/>
              <a:gd name="connsiteX8" fmla="*/ 129086 w 1019785"/>
              <a:gd name="connsiteY8" fmla="*/ 502363 h 906834"/>
              <a:gd name="connsiteX9" fmla="*/ 92512 w 1019785"/>
              <a:gd name="connsiteY9" fmla="*/ 532483 h 906834"/>
              <a:gd name="connsiteX10" fmla="*/ 0 w 1019785"/>
              <a:gd name="connsiteY10" fmla="*/ 402320 h 906834"/>
              <a:gd name="connsiteX11" fmla="*/ 1019785 w 1019785"/>
              <a:gd name="connsiteY11" fmla="*/ 402320 h 906834"/>
              <a:gd name="connsiteX12" fmla="*/ 1019785 w 1019785"/>
              <a:gd name="connsiteY12" fmla="*/ 502363 h 906834"/>
              <a:gd name="connsiteX13" fmla="*/ 619616 w 1019785"/>
              <a:gd name="connsiteY13" fmla="*/ 502363 h 906834"/>
              <a:gd name="connsiteX14" fmla="*/ 619616 w 1019785"/>
              <a:gd name="connsiteY14" fmla="*/ 570133 h 906834"/>
              <a:gd name="connsiteX15" fmla="*/ 848745 w 1019785"/>
              <a:gd name="connsiteY15" fmla="*/ 625533 h 906834"/>
              <a:gd name="connsiteX16" fmla="*/ 928349 w 1019785"/>
              <a:gd name="connsiteY16" fmla="*/ 736870 h 906834"/>
              <a:gd name="connsiteX18" fmla="*/ 699219 w 1019785"/>
              <a:gd name="connsiteY18" fmla="*/ 311960 h 906834"/>
              <a:gd name="connsiteX19" fmla="*/ 706750 w 1019785"/>
              <a:gd name="connsiteY19" fmla="*/ 274309 h 906834"/>
              <a:gd name="connsiteX20" fmla="*/ 682008 w 1019785"/>
              <a:gd name="connsiteY20" fmla="*/ 243651 h 906834"/>
              <a:gd name="connsiteX21" fmla="*/ 636290 w 1019785"/>
              <a:gd name="connsiteY21" fmla="*/ 222674 h 906834"/>
              <a:gd name="connsiteX22" fmla="*/ 579815 w 1019785"/>
              <a:gd name="connsiteY22" fmla="*/ 214069 h 906834"/>
              <a:gd name="connsiteX23" fmla="*/ 479234 w 1019785"/>
              <a:gd name="connsiteY23" fmla="*/ 278612 h 906834"/>
              <a:gd name="connsiteX24" fmla="*/ 351761 w 1019785"/>
              <a:gd name="connsiteY24" fmla="*/ 322717 h 906834"/>
              <a:gd name="connsiteX25" fmla="*/ 214069 w 1019785"/>
              <a:gd name="connsiteY25" fmla="*/ 348534 h 906834"/>
              <a:gd name="connsiteX26" fmla="*/ 82831 w 1019785"/>
              <a:gd name="connsiteY26" fmla="*/ 358216 h 906834"/>
              <a:gd name="connsiteX27" fmla="*/ 82831 w 1019785"/>
              <a:gd name="connsiteY27" fmla="*/ 336701 h 906834"/>
              <a:gd name="connsiteX28" fmla="*/ 217834 w 1019785"/>
              <a:gd name="connsiteY28" fmla="*/ 307657 h 906834"/>
              <a:gd name="connsiteX29" fmla="*/ 329709 w 1019785"/>
              <a:gd name="connsiteY29" fmla="*/ 255484 h 906834"/>
              <a:gd name="connsiteX30" fmla="*/ 406085 w 1019785"/>
              <a:gd name="connsiteY30" fmla="*/ 186638 h 906834"/>
              <a:gd name="connsiteX31" fmla="*/ 434592 w 1019785"/>
              <a:gd name="connsiteY31" fmla="*/ 106496 h 906834"/>
              <a:gd name="connsiteX32" fmla="*/ 434592 w 1019785"/>
              <a:gd name="connsiteY32" fmla="*/ 94664 h 906834"/>
              <a:gd name="connsiteX33" fmla="*/ 221599 w 1019785"/>
              <a:gd name="connsiteY33" fmla="*/ 94664 h 906834"/>
              <a:gd name="connsiteX34" fmla="*/ 200084 w 1019785"/>
              <a:gd name="connsiteY34" fmla="*/ 103807 h 906834"/>
              <a:gd name="connsiteX35" fmla="*/ 189327 w 1019785"/>
              <a:gd name="connsiteY35" fmla="*/ 125859 h 906834"/>
              <a:gd name="connsiteX36" fmla="*/ 121557 w 1019785"/>
              <a:gd name="connsiteY36" fmla="*/ 0 h 906834"/>
              <a:gd name="connsiteX37" fmla="*/ 905759 w 1019785"/>
              <a:gd name="connsiteY37" fmla="*/ 0 h 906834"/>
              <a:gd name="connsiteX38" fmla="*/ 905759 w 1019785"/>
              <a:gd name="connsiteY38" fmla="*/ 94664 h 906834"/>
              <a:gd name="connsiteX39" fmla="*/ 644358 w 1019785"/>
              <a:gd name="connsiteY39" fmla="*/ 94664 h 906834"/>
              <a:gd name="connsiteX40" fmla="*/ 622843 w 1019785"/>
              <a:gd name="connsiteY40" fmla="*/ 160282 h 906834"/>
              <a:gd name="connsiteX41" fmla="*/ 726650 w 1019785"/>
              <a:gd name="connsiteY41" fmla="*/ 167813 h 906834"/>
              <a:gd name="connsiteX42" fmla="*/ 826693 w 1019785"/>
              <a:gd name="connsiteY42" fmla="*/ 188789 h 906834"/>
              <a:gd name="connsiteX43" fmla="*/ 901994 w 1019785"/>
              <a:gd name="connsiteY43" fmla="*/ 226440 h 906834"/>
              <a:gd name="connsiteX44" fmla="*/ 931576 w 1019785"/>
              <a:gd name="connsiteY44" fmla="*/ 282915 h 906834"/>
              <a:gd name="connsiteX45" fmla="*/ 906297 w 1019785"/>
              <a:gd name="connsiteY45" fmla="*/ 333474 h 906834"/>
              <a:gd name="connsiteX46" fmla="*/ 836912 w 1019785"/>
              <a:gd name="connsiteY46" fmla="*/ 356064 h 906834"/>
              <a:gd name="connsiteX47" fmla="*/ 751930 w 1019785"/>
              <a:gd name="connsiteY47" fmla="*/ 348534 h 906834"/>
              <a:gd name="connsiteX48" fmla="*/ 699219 w 1019785"/>
              <a:gd name="connsiteY48" fmla="*/ 311960 h 906834"/>
              <a:gd name="connsiteX50" fmla="*/ 728264 w 1019785"/>
              <a:gd name="connsiteY50" fmla="*/ 736870 h 906834"/>
              <a:gd name="connsiteX51" fmla="*/ 673940 w 1019785"/>
              <a:gd name="connsiteY51" fmla="*/ 676630 h 906834"/>
              <a:gd name="connsiteX52" fmla="*/ 530331 w 1019785"/>
              <a:gd name="connsiteY52" fmla="*/ 656191 h 906834"/>
              <a:gd name="connsiteX53" fmla="*/ 385646 w 1019785"/>
              <a:gd name="connsiteY53" fmla="*/ 676630 h 906834"/>
              <a:gd name="connsiteX54" fmla="*/ 331322 w 1019785"/>
              <a:gd name="connsiteY54" fmla="*/ 736870 h 906834"/>
              <a:gd name="connsiteX55" fmla="*/ 385108 w 1019785"/>
              <a:gd name="connsiteY55" fmla="*/ 797111 h 906834"/>
              <a:gd name="connsiteX56" fmla="*/ 530331 w 1019785"/>
              <a:gd name="connsiteY56" fmla="*/ 817549 h 906834"/>
              <a:gd name="connsiteX57" fmla="*/ 673940 w 1019785"/>
              <a:gd name="connsiteY57" fmla="*/ 797111 h 906834"/>
              <a:gd name="connsiteX58" fmla="*/ 728264 w 1019785"/>
              <a:gd name="connsiteY58" fmla="*/ 736870 h 90683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1019785" h="906834">
                <a:moveTo>
                  <a:pt x="928349" y="736870"/>
                </a:moveTo>
                <a:cubicBezTo>
                  <a:pt x="928349" y="788505"/>
                  <a:pt x="893926" y="829741"/>
                  <a:pt x="825079" y="860578"/>
                </a:cubicBezTo>
                <a:cubicBezTo>
                  <a:pt x="756233" y="891416"/>
                  <a:pt x="657984" y="906834"/>
                  <a:pt x="530331" y="906834"/>
                </a:cubicBezTo>
                <a:cubicBezTo>
                  <a:pt x="402679" y="906834"/>
                  <a:pt x="304250" y="891416"/>
                  <a:pt x="235045" y="860578"/>
                </a:cubicBezTo>
                <a:cubicBezTo>
                  <a:pt x="165840" y="829741"/>
                  <a:pt x="131238" y="788505"/>
                  <a:pt x="131238" y="736870"/>
                </a:cubicBezTo>
                <a:cubicBezTo>
                  <a:pt x="131238" y="693124"/>
                  <a:pt x="156876" y="656549"/>
                  <a:pt x="208152" y="627146"/>
                </a:cubicBezTo>
                <a:cubicBezTo>
                  <a:pt x="259428" y="597743"/>
                  <a:pt x="333115" y="579098"/>
                  <a:pt x="429213" y="571209"/>
                </a:cubicBezTo>
                <a:lnTo>
                  <a:pt x="429213" y="502363"/>
                </a:lnTo>
                <a:lnTo>
                  <a:pt x="129086" y="502363"/>
                </a:lnTo>
                <a:cubicBezTo>
                  <a:pt x="108290" y="502363"/>
                  <a:pt x="96098" y="512402"/>
                  <a:pt x="92512" y="532483"/>
                </a:cubicBezTo>
                <a:lnTo>
                  <a:pt x="0" y="402320"/>
                </a:lnTo>
                <a:lnTo>
                  <a:pt x="1019785" y="402320"/>
                </a:lnTo>
                <a:lnTo>
                  <a:pt x="1019785" y="502363"/>
                </a:lnTo>
                <a:lnTo>
                  <a:pt x="619616" y="502363"/>
                </a:lnTo>
                <a:lnTo>
                  <a:pt x="619616" y="570133"/>
                </a:lnTo>
                <a:cubicBezTo>
                  <a:pt x="719300" y="578022"/>
                  <a:pt x="795676" y="596488"/>
                  <a:pt x="848745" y="625533"/>
                </a:cubicBezTo>
                <a:cubicBezTo>
                  <a:pt x="901814" y="654577"/>
                  <a:pt x="928349" y="691690"/>
                  <a:pt x="928349" y="736870"/>
                </a:cubicBezTo>
                <a:moveTo>
                  <a:pt x="699219" y="311960"/>
                </a:moveTo>
                <a:cubicBezTo>
                  <a:pt x="708543" y="298334"/>
                  <a:pt x="711053" y="285784"/>
                  <a:pt x="706750" y="274309"/>
                </a:cubicBezTo>
                <a:cubicBezTo>
                  <a:pt x="702447" y="262835"/>
                  <a:pt x="694199" y="252616"/>
                  <a:pt x="682008" y="243651"/>
                </a:cubicBezTo>
                <a:cubicBezTo>
                  <a:pt x="669816" y="234687"/>
                  <a:pt x="654577" y="227694"/>
                  <a:pt x="636290" y="222674"/>
                </a:cubicBezTo>
                <a:cubicBezTo>
                  <a:pt x="618003" y="217655"/>
                  <a:pt x="599177" y="214786"/>
                  <a:pt x="579815" y="214069"/>
                </a:cubicBezTo>
                <a:cubicBezTo>
                  <a:pt x="552563" y="239169"/>
                  <a:pt x="519037" y="260683"/>
                  <a:pt x="479234" y="278612"/>
                </a:cubicBezTo>
                <a:cubicBezTo>
                  <a:pt x="439432" y="296541"/>
                  <a:pt x="396942" y="311243"/>
                  <a:pt x="351761" y="322717"/>
                </a:cubicBezTo>
                <a:cubicBezTo>
                  <a:pt x="306581" y="334191"/>
                  <a:pt x="260683" y="342797"/>
                  <a:pt x="214069" y="348534"/>
                </a:cubicBezTo>
                <a:cubicBezTo>
                  <a:pt x="167454" y="354271"/>
                  <a:pt x="123708" y="357498"/>
                  <a:pt x="82831" y="358216"/>
                </a:cubicBezTo>
                <a:lnTo>
                  <a:pt x="82831" y="336701"/>
                </a:lnTo>
                <a:cubicBezTo>
                  <a:pt x="130163" y="331681"/>
                  <a:pt x="175163" y="322000"/>
                  <a:pt x="217834" y="307657"/>
                </a:cubicBezTo>
                <a:cubicBezTo>
                  <a:pt x="260504" y="293313"/>
                  <a:pt x="297796" y="275923"/>
                  <a:pt x="329709" y="255484"/>
                </a:cubicBezTo>
                <a:cubicBezTo>
                  <a:pt x="361622" y="235045"/>
                  <a:pt x="387081" y="212097"/>
                  <a:pt x="406085" y="186638"/>
                </a:cubicBezTo>
                <a:cubicBezTo>
                  <a:pt x="425090" y="161179"/>
                  <a:pt x="434592" y="134465"/>
                  <a:pt x="434592" y="106496"/>
                </a:cubicBezTo>
                <a:lnTo>
                  <a:pt x="434592" y="94664"/>
                </a:lnTo>
                <a:lnTo>
                  <a:pt x="221599" y="94664"/>
                </a:lnTo>
                <a:cubicBezTo>
                  <a:pt x="212993" y="94664"/>
                  <a:pt x="205821" y="97711"/>
                  <a:pt x="200084" y="103807"/>
                </a:cubicBezTo>
                <a:cubicBezTo>
                  <a:pt x="194347" y="109903"/>
                  <a:pt x="190761" y="117254"/>
                  <a:pt x="189327" y="125859"/>
                </a:cubicBezTo>
                <a:lnTo>
                  <a:pt x="121557" y="0"/>
                </a:lnTo>
                <a:lnTo>
                  <a:pt x="905759" y="0"/>
                </a:lnTo>
                <a:lnTo>
                  <a:pt x="905759" y="94664"/>
                </a:lnTo>
                <a:lnTo>
                  <a:pt x="644358" y="94664"/>
                </a:lnTo>
                <a:cubicBezTo>
                  <a:pt x="642206" y="118329"/>
                  <a:pt x="635035" y="140202"/>
                  <a:pt x="622843" y="160282"/>
                </a:cubicBezTo>
                <a:cubicBezTo>
                  <a:pt x="655832" y="161000"/>
                  <a:pt x="690435" y="163510"/>
                  <a:pt x="726650" y="167813"/>
                </a:cubicBezTo>
                <a:cubicBezTo>
                  <a:pt x="762867" y="172115"/>
                  <a:pt x="796214" y="179108"/>
                  <a:pt x="826693" y="188789"/>
                </a:cubicBezTo>
                <a:cubicBezTo>
                  <a:pt x="857172" y="198470"/>
                  <a:pt x="882272" y="211021"/>
                  <a:pt x="901994" y="226440"/>
                </a:cubicBezTo>
                <a:cubicBezTo>
                  <a:pt x="921715" y="241858"/>
                  <a:pt x="931576" y="260683"/>
                  <a:pt x="931576" y="282915"/>
                </a:cubicBezTo>
                <a:cubicBezTo>
                  <a:pt x="931576" y="304429"/>
                  <a:pt x="923149" y="321283"/>
                  <a:pt x="906297" y="333474"/>
                </a:cubicBezTo>
                <a:cubicBezTo>
                  <a:pt x="889443" y="345665"/>
                  <a:pt x="866315" y="353195"/>
                  <a:pt x="836912" y="356064"/>
                </a:cubicBezTo>
                <a:cubicBezTo>
                  <a:pt x="806075" y="358933"/>
                  <a:pt x="777747" y="356423"/>
                  <a:pt x="751930" y="348534"/>
                </a:cubicBezTo>
                <a:cubicBezTo>
                  <a:pt x="726113" y="340645"/>
                  <a:pt x="708543" y="328454"/>
                  <a:pt x="699219" y="311960"/>
                </a:cubicBezTo>
                <a:moveTo>
                  <a:pt x="728264" y="736870"/>
                </a:moveTo>
                <a:cubicBezTo>
                  <a:pt x="728264" y="710336"/>
                  <a:pt x="710156" y="690256"/>
                  <a:pt x="673940" y="676630"/>
                </a:cubicBezTo>
                <a:cubicBezTo>
                  <a:pt x="637725" y="663004"/>
                  <a:pt x="589855" y="656191"/>
                  <a:pt x="530331" y="656191"/>
                </a:cubicBezTo>
                <a:cubicBezTo>
                  <a:pt x="470091" y="656191"/>
                  <a:pt x="421863" y="663004"/>
                  <a:pt x="385646" y="676630"/>
                </a:cubicBezTo>
                <a:cubicBezTo>
                  <a:pt x="349431" y="690256"/>
                  <a:pt x="331322" y="710336"/>
                  <a:pt x="331322" y="736870"/>
                </a:cubicBezTo>
                <a:cubicBezTo>
                  <a:pt x="331322" y="763405"/>
                  <a:pt x="349252" y="783485"/>
                  <a:pt x="385108" y="797111"/>
                </a:cubicBezTo>
                <a:cubicBezTo>
                  <a:pt x="420966" y="810737"/>
                  <a:pt x="469374" y="817549"/>
                  <a:pt x="530331" y="817549"/>
                </a:cubicBezTo>
                <a:cubicBezTo>
                  <a:pt x="589855" y="817549"/>
                  <a:pt x="637725" y="810737"/>
                  <a:pt x="673940" y="797111"/>
                </a:cubicBezTo>
                <a:cubicBezTo>
                  <a:pt x="710156" y="783485"/>
                  <a:pt x="728264" y="763405"/>
                  <a:pt x="728264" y="736870"/>
                </a:cubicBez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" name="Freeform 7"/>
          <p:cNvSpPr/>
          <p:nvPr/>
        </p:nvSpPr>
        <p:spPr>
          <a:xfrm>
            <a:off x="6210264" y="4253385"/>
            <a:ext cx="1019785" cy="927273"/>
          </a:xfrm>
          <a:custGeom>
            <a:avLst/>
            <a:gdLst>
              <a:gd name="connsiteX0" fmla="*/ 1019785 w 1019785"/>
              <a:gd name="connsiteY0" fmla="*/ 470091 h 927273"/>
              <a:gd name="connsiteX1" fmla="*/ 619616 w 1019785"/>
              <a:gd name="connsiteY1" fmla="*/ 470091 h 927273"/>
              <a:gd name="connsiteX2" fmla="*/ 619616 w 1019785"/>
              <a:gd name="connsiteY2" fmla="*/ 588420 h 927273"/>
              <a:gd name="connsiteX3" fmla="*/ 911137 w 1019785"/>
              <a:gd name="connsiteY3" fmla="*/ 588420 h 927273"/>
              <a:gd name="connsiteX4" fmla="*/ 911137 w 1019785"/>
              <a:gd name="connsiteY4" fmla="*/ 829382 h 927273"/>
              <a:gd name="connsiteX5" fmla="*/ 886396 w 1019785"/>
              <a:gd name="connsiteY5" fmla="*/ 904145 h 927273"/>
              <a:gd name="connsiteX6" fmla="*/ 807868 w 1019785"/>
              <a:gd name="connsiteY6" fmla="*/ 927273 h 927273"/>
              <a:gd name="connsiteX7" fmla="*/ 720734 w 1019785"/>
              <a:gd name="connsiteY7" fmla="*/ 927273 h 927273"/>
              <a:gd name="connsiteX8" fmla="*/ 720734 w 1019785"/>
              <a:gd name="connsiteY8" fmla="*/ 687387 h 927273"/>
              <a:gd name="connsiteX9" fmla="*/ 228053 w 1019785"/>
              <a:gd name="connsiteY9" fmla="*/ 687387 h 927273"/>
              <a:gd name="connsiteX10" fmla="*/ 195781 w 1019785"/>
              <a:gd name="connsiteY10" fmla="*/ 714280 h 927273"/>
              <a:gd name="connsiteX11" fmla="*/ 105421 w 1019785"/>
              <a:gd name="connsiteY11" fmla="*/ 588420 h 927273"/>
              <a:gd name="connsiteX12" fmla="*/ 429213 w 1019785"/>
              <a:gd name="connsiteY12" fmla="*/ 588420 h 927273"/>
              <a:gd name="connsiteX13" fmla="*/ 429213 w 1019785"/>
              <a:gd name="connsiteY13" fmla="*/ 470091 h 927273"/>
              <a:gd name="connsiteX14" fmla="*/ 129086 w 1019785"/>
              <a:gd name="connsiteY14" fmla="*/ 470091 h 927273"/>
              <a:gd name="connsiteX15" fmla="*/ 92511 w 1019785"/>
              <a:gd name="connsiteY15" fmla="*/ 500211 h 927273"/>
              <a:gd name="connsiteX16" fmla="*/ 0 w 1019785"/>
              <a:gd name="connsiteY16" fmla="*/ 370048 h 927273"/>
              <a:gd name="connsiteX17" fmla="*/ 666948 w 1019785"/>
              <a:gd name="connsiteY17" fmla="*/ 370048 h 927273"/>
              <a:gd name="connsiteX18" fmla="*/ 701908 w 1019785"/>
              <a:gd name="connsiteY18" fmla="*/ 283453 h 927273"/>
              <a:gd name="connsiteX19" fmla="*/ 708902 w 1019785"/>
              <a:gd name="connsiteY19" fmla="*/ 154904 h 927273"/>
              <a:gd name="connsiteX20" fmla="*/ 708902 w 1019785"/>
              <a:gd name="connsiteY20" fmla="*/ 144147 h 927273"/>
              <a:gd name="connsiteX21" fmla="*/ 236658 w 1019785"/>
              <a:gd name="connsiteY21" fmla="*/ 144147 h 927273"/>
              <a:gd name="connsiteX22" fmla="*/ 204387 w 1019785"/>
              <a:gd name="connsiteY22" fmla="*/ 171040 h 927273"/>
              <a:gd name="connsiteX23" fmla="*/ 136616 w 1019785"/>
              <a:gd name="connsiteY23" fmla="*/ 45180 h 927273"/>
              <a:gd name="connsiteX24" fmla="*/ 708902 w 1019785"/>
              <a:gd name="connsiteY24" fmla="*/ 45180 h 927273"/>
              <a:gd name="connsiteX25" fmla="*/ 708902 w 1019785"/>
              <a:gd name="connsiteY25" fmla="*/ 0 h 927273"/>
              <a:gd name="connsiteX26" fmla="*/ 899304 w 1019785"/>
              <a:gd name="connsiteY26" fmla="*/ 51634 h 927273"/>
              <a:gd name="connsiteX27" fmla="*/ 899304 w 1019785"/>
              <a:gd name="connsiteY27" fmla="*/ 120481 h 927273"/>
              <a:gd name="connsiteX28" fmla="*/ 867570 w 1019785"/>
              <a:gd name="connsiteY28" fmla="*/ 274847 h 927273"/>
              <a:gd name="connsiteX29" fmla="*/ 774520 w 1019785"/>
              <a:gd name="connsiteY29" fmla="*/ 370048 h 927273"/>
              <a:gd name="connsiteX30" fmla="*/ 1019785 w 1019785"/>
              <a:gd name="connsiteY30" fmla="*/ 370048 h 92727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1019785" h="927273">
                <a:moveTo>
                  <a:pt x="1019785" y="470091"/>
                </a:moveTo>
                <a:lnTo>
                  <a:pt x="619616" y="470091"/>
                </a:lnTo>
                <a:lnTo>
                  <a:pt x="619616" y="588420"/>
                </a:lnTo>
                <a:lnTo>
                  <a:pt x="911137" y="588420"/>
                </a:lnTo>
                <a:lnTo>
                  <a:pt x="911137" y="829382"/>
                </a:lnTo>
                <a:cubicBezTo>
                  <a:pt x="911137" y="863805"/>
                  <a:pt x="902890" y="888726"/>
                  <a:pt x="886396" y="904145"/>
                </a:cubicBezTo>
                <a:cubicBezTo>
                  <a:pt x="869901" y="919564"/>
                  <a:pt x="843725" y="927273"/>
                  <a:pt x="807868" y="927273"/>
                </a:cubicBezTo>
                <a:lnTo>
                  <a:pt x="720734" y="927273"/>
                </a:lnTo>
                <a:lnTo>
                  <a:pt x="720734" y="687387"/>
                </a:lnTo>
                <a:lnTo>
                  <a:pt x="228053" y="687387"/>
                </a:lnTo>
                <a:cubicBezTo>
                  <a:pt x="210124" y="687387"/>
                  <a:pt x="199367" y="696351"/>
                  <a:pt x="195781" y="714280"/>
                </a:cubicBezTo>
                <a:lnTo>
                  <a:pt x="105421" y="588420"/>
                </a:lnTo>
                <a:lnTo>
                  <a:pt x="429213" y="588420"/>
                </a:lnTo>
                <a:lnTo>
                  <a:pt x="429213" y="470091"/>
                </a:lnTo>
                <a:lnTo>
                  <a:pt x="129086" y="470091"/>
                </a:lnTo>
                <a:cubicBezTo>
                  <a:pt x="108289" y="470091"/>
                  <a:pt x="96097" y="480131"/>
                  <a:pt x="92511" y="500211"/>
                </a:cubicBezTo>
                <a:lnTo>
                  <a:pt x="0" y="370048"/>
                </a:lnTo>
                <a:lnTo>
                  <a:pt x="666948" y="370048"/>
                </a:lnTo>
                <a:cubicBezTo>
                  <a:pt x="685594" y="349968"/>
                  <a:pt x="697247" y="321103"/>
                  <a:pt x="701908" y="283453"/>
                </a:cubicBezTo>
                <a:cubicBezTo>
                  <a:pt x="706571" y="245802"/>
                  <a:pt x="708902" y="202953"/>
                  <a:pt x="708902" y="154904"/>
                </a:cubicBezTo>
                <a:lnTo>
                  <a:pt x="708902" y="144147"/>
                </a:lnTo>
                <a:lnTo>
                  <a:pt x="236658" y="144147"/>
                </a:lnTo>
                <a:cubicBezTo>
                  <a:pt x="218730" y="144147"/>
                  <a:pt x="207973" y="153111"/>
                  <a:pt x="204387" y="171040"/>
                </a:cubicBezTo>
                <a:lnTo>
                  <a:pt x="136616" y="45180"/>
                </a:lnTo>
                <a:lnTo>
                  <a:pt x="708902" y="45180"/>
                </a:lnTo>
                <a:lnTo>
                  <a:pt x="708902" y="0"/>
                </a:lnTo>
                <a:lnTo>
                  <a:pt x="899304" y="51634"/>
                </a:lnTo>
                <a:lnTo>
                  <a:pt x="899304" y="120481"/>
                </a:lnTo>
                <a:cubicBezTo>
                  <a:pt x="899304" y="182873"/>
                  <a:pt x="888726" y="234328"/>
                  <a:pt x="867570" y="274847"/>
                </a:cubicBezTo>
                <a:cubicBezTo>
                  <a:pt x="846414" y="315366"/>
                  <a:pt x="815398" y="347100"/>
                  <a:pt x="774520" y="370048"/>
                </a:cubicBezTo>
                <a:lnTo>
                  <a:pt x="1019785" y="370048"/>
                </a:ln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" name="Freeform 8"/>
          <p:cNvSpPr/>
          <p:nvPr/>
        </p:nvSpPr>
        <p:spPr>
          <a:xfrm>
            <a:off x="7565475" y="4264142"/>
            <a:ext cx="1019786" cy="903607"/>
          </a:xfrm>
          <a:custGeom>
            <a:avLst/>
            <a:gdLst>
              <a:gd name="connsiteX0" fmla="*/ 153829 w 1019786"/>
              <a:gd name="connsiteY0" fmla="*/ 34423 h 903607"/>
              <a:gd name="connsiteX1" fmla="*/ 706751 w 1019786"/>
              <a:gd name="connsiteY1" fmla="*/ 34423 h 903607"/>
              <a:gd name="connsiteX2" fmla="*/ 706751 w 1019786"/>
              <a:gd name="connsiteY2" fmla="*/ 0 h 903607"/>
              <a:gd name="connsiteX3" fmla="*/ 890699 w 1019786"/>
              <a:gd name="connsiteY3" fmla="*/ 51634 h 903607"/>
              <a:gd name="connsiteX4" fmla="*/ 890699 w 1019786"/>
              <a:gd name="connsiteY4" fmla="*/ 403396 h 903607"/>
              <a:gd name="connsiteX5" fmla="*/ 706751 w 1019786"/>
              <a:gd name="connsiteY5" fmla="*/ 403396 h 903607"/>
              <a:gd name="connsiteX6" fmla="*/ 706751 w 1019786"/>
              <a:gd name="connsiteY6" fmla="*/ 359291 h 903607"/>
              <a:gd name="connsiteX7" fmla="*/ 580891 w 1019786"/>
              <a:gd name="connsiteY7" fmla="*/ 393714 h 903607"/>
              <a:gd name="connsiteX8" fmla="*/ 439971 w 1019786"/>
              <a:gd name="connsiteY8" fmla="*/ 403396 h 903607"/>
              <a:gd name="connsiteX9" fmla="*/ 153829 w 1019786"/>
              <a:gd name="connsiteY9" fmla="*/ 403396 h 903607"/>
              <a:gd name="connsiteX11" fmla="*/ 1019786 w 1019786"/>
              <a:gd name="connsiteY11" fmla="*/ 571209 h 903607"/>
              <a:gd name="connsiteX12" fmla="*/ 646510 w 1019786"/>
              <a:gd name="connsiteY12" fmla="*/ 571209 h 903607"/>
              <a:gd name="connsiteX13" fmla="*/ 646510 w 1019786"/>
              <a:gd name="connsiteY13" fmla="*/ 691690 h 903607"/>
              <a:gd name="connsiteX14" fmla="*/ 456107 w 1019786"/>
              <a:gd name="connsiteY14" fmla="*/ 734719 h 903607"/>
              <a:gd name="connsiteX15" fmla="*/ 456107 w 1019786"/>
              <a:gd name="connsiteY15" fmla="*/ 571209 h 903607"/>
              <a:gd name="connsiteX16" fmla="*/ 129087 w 1019786"/>
              <a:gd name="connsiteY16" fmla="*/ 571209 h 903607"/>
              <a:gd name="connsiteX17" fmla="*/ 92512 w 1019786"/>
              <a:gd name="connsiteY17" fmla="*/ 601329 h 903607"/>
              <a:gd name="connsiteX18" fmla="*/ 0 w 1019786"/>
              <a:gd name="connsiteY18" fmla="*/ 471167 h 903607"/>
              <a:gd name="connsiteX19" fmla="*/ 1019786 w 1019786"/>
              <a:gd name="connsiteY19" fmla="*/ 471167 h 903607"/>
              <a:gd name="connsiteX21" fmla="*/ 171041 w 1019786"/>
              <a:gd name="connsiteY21" fmla="*/ 726113 h 903607"/>
              <a:gd name="connsiteX22" fmla="*/ 160283 w 1019786"/>
              <a:gd name="connsiteY22" fmla="*/ 690076 h 903607"/>
              <a:gd name="connsiteX23" fmla="*/ 128012 w 1019786"/>
              <a:gd name="connsiteY23" fmla="*/ 672327 h 903607"/>
              <a:gd name="connsiteX24" fmla="*/ 361443 w 1019786"/>
              <a:gd name="connsiteY24" fmla="*/ 629298 h 903607"/>
              <a:gd name="connsiteX25" fmla="*/ 361443 w 1019786"/>
              <a:gd name="connsiteY25" fmla="*/ 804640 h 903607"/>
              <a:gd name="connsiteX26" fmla="*/ 853049 w 1019786"/>
              <a:gd name="connsiteY26" fmla="*/ 804640 h 903607"/>
              <a:gd name="connsiteX27" fmla="*/ 889085 w 1019786"/>
              <a:gd name="connsiteY27" fmla="*/ 793884 h 903607"/>
              <a:gd name="connsiteX28" fmla="*/ 906835 w 1019786"/>
              <a:gd name="connsiteY28" fmla="*/ 761612 h 903607"/>
              <a:gd name="connsiteX29" fmla="*/ 960621 w 1019786"/>
              <a:gd name="connsiteY29" fmla="*/ 903607 h 903607"/>
              <a:gd name="connsiteX30" fmla="*/ 171041 w 1019786"/>
              <a:gd name="connsiteY30" fmla="*/ 903607 h 903607"/>
              <a:gd name="connsiteX32" fmla="*/ 460410 w 1019786"/>
              <a:gd name="connsiteY32" fmla="*/ 309808 h 903607"/>
              <a:gd name="connsiteX33" fmla="*/ 506666 w 1019786"/>
              <a:gd name="connsiteY33" fmla="*/ 309808 h 903607"/>
              <a:gd name="connsiteX34" fmla="*/ 569595 w 1019786"/>
              <a:gd name="connsiteY34" fmla="*/ 308733 h 903607"/>
              <a:gd name="connsiteX35" fmla="*/ 639518 w 1019786"/>
              <a:gd name="connsiteY35" fmla="*/ 305505 h 903607"/>
              <a:gd name="connsiteX36" fmla="*/ 706751 w 1019786"/>
              <a:gd name="connsiteY36" fmla="*/ 297975 h 903607"/>
              <a:gd name="connsiteX37" fmla="*/ 706751 w 1019786"/>
              <a:gd name="connsiteY37" fmla="*/ 128011 h 903607"/>
              <a:gd name="connsiteX38" fmla="*/ 338854 w 1019786"/>
              <a:gd name="connsiteY38" fmla="*/ 128011 h 903607"/>
              <a:gd name="connsiteX39" fmla="*/ 338854 w 1019786"/>
              <a:gd name="connsiteY39" fmla="*/ 309808 h 90360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1019786" h="903607">
                <a:moveTo>
                  <a:pt x="153829" y="34423"/>
                </a:moveTo>
                <a:lnTo>
                  <a:pt x="706751" y="34423"/>
                </a:lnTo>
                <a:lnTo>
                  <a:pt x="706751" y="0"/>
                </a:lnTo>
                <a:lnTo>
                  <a:pt x="890699" y="51634"/>
                </a:lnTo>
                <a:lnTo>
                  <a:pt x="890699" y="403396"/>
                </a:lnTo>
                <a:lnTo>
                  <a:pt x="706751" y="403396"/>
                </a:lnTo>
                <a:lnTo>
                  <a:pt x="706751" y="359291"/>
                </a:lnTo>
                <a:cubicBezTo>
                  <a:pt x="669458" y="375786"/>
                  <a:pt x="627506" y="387260"/>
                  <a:pt x="580891" y="393714"/>
                </a:cubicBezTo>
                <a:cubicBezTo>
                  <a:pt x="534276" y="400169"/>
                  <a:pt x="487303" y="403396"/>
                  <a:pt x="439971" y="403396"/>
                </a:cubicBezTo>
                <a:lnTo>
                  <a:pt x="153829" y="403396"/>
                </a:lnTo>
                <a:moveTo>
                  <a:pt x="1019786" y="571209"/>
                </a:moveTo>
                <a:lnTo>
                  <a:pt x="646510" y="571209"/>
                </a:lnTo>
                <a:lnTo>
                  <a:pt x="646510" y="691690"/>
                </a:lnTo>
                <a:lnTo>
                  <a:pt x="456107" y="734719"/>
                </a:lnTo>
                <a:lnTo>
                  <a:pt x="456107" y="571209"/>
                </a:lnTo>
                <a:lnTo>
                  <a:pt x="129087" y="571209"/>
                </a:lnTo>
                <a:cubicBezTo>
                  <a:pt x="108290" y="571209"/>
                  <a:pt x="96098" y="581249"/>
                  <a:pt x="92512" y="601329"/>
                </a:cubicBezTo>
                <a:lnTo>
                  <a:pt x="0" y="471167"/>
                </a:lnTo>
                <a:lnTo>
                  <a:pt x="1019786" y="471167"/>
                </a:lnTo>
                <a:moveTo>
                  <a:pt x="171041" y="726113"/>
                </a:moveTo>
                <a:cubicBezTo>
                  <a:pt x="171041" y="711770"/>
                  <a:pt x="167455" y="699758"/>
                  <a:pt x="160283" y="690076"/>
                </a:cubicBezTo>
                <a:cubicBezTo>
                  <a:pt x="153112" y="680395"/>
                  <a:pt x="142354" y="674478"/>
                  <a:pt x="128012" y="672327"/>
                </a:cubicBezTo>
                <a:lnTo>
                  <a:pt x="361443" y="629298"/>
                </a:lnTo>
                <a:lnTo>
                  <a:pt x="361443" y="804640"/>
                </a:lnTo>
                <a:lnTo>
                  <a:pt x="853049" y="804640"/>
                </a:lnTo>
                <a:cubicBezTo>
                  <a:pt x="867392" y="804640"/>
                  <a:pt x="879404" y="801055"/>
                  <a:pt x="889085" y="793884"/>
                </a:cubicBezTo>
                <a:cubicBezTo>
                  <a:pt x="898767" y="786712"/>
                  <a:pt x="904684" y="775955"/>
                  <a:pt x="906835" y="761612"/>
                </a:cubicBezTo>
                <a:lnTo>
                  <a:pt x="960621" y="903607"/>
                </a:lnTo>
                <a:lnTo>
                  <a:pt x="171041" y="903607"/>
                </a:lnTo>
                <a:moveTo>
                  <a:pt x="460410" y="309808"/>
                </a:moveTo>
                <a:cubicBezTo>
                  <a:pt x="471884" y="309808"/>
                  <a:pt x="487303" y="309808"/>
                  <a:pt x="506666" y="309808"/>
                </a:cubicBezTo>
                <a:cubicBezTo>
                  <a:pt x="526029" y="309808"/>
                  <a:pt x="547005" y="309450"/>
                  <a:pt x="569595" y="308733"/>
                </a:cubicBezTo>
                <a:cubicBezTo>
                  <a:pt x="592186" y="308015"/>
                  <a:pt x="615493" y="306940"/>
                  <a:pt x="639518" y="305505"/>
                </a:cubicBezTo>
                <a:cubicBezTo>
                  <a:pt x="663542" y="304071"/>
                  <a:pt x="685953" y="301561"/>
                  <a:pt x="706751" y="297975"/>
                </a:cubicBezTo>
                <a:lnTo>
                  <a:pt x="706751" y="128011"/>
                </a:lnTo>
                <a:lnTo>
                  <a:pt x="338854" y="128011"/>
                </a:lnTo>
                <a:lnTo>
                  <a:pt x="338854" y="309808"/>
                </a:ln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" name="Freeform 9"/>
          <p:cNvSpPr/>
          <p:nvPr/>
        </p:nvSpPr>
        <p:spPr>
          <a:xfrm>
            <a:off x="8614305" y="4251234"/>
            <a:ext cx="1067117" cy="929424"/>
          </a:xfrm>
          <a:custGeom>
            <a:avLst/>
            <a:gdLst>
              <a:gd name="connsiteX0" fmla="*/ 731492 w 1067117"/>
              <a:gd name="connsiteY0" fmla="*/ 929424 h 929424"/>
              <a:gd name="connsiteX1" fmla="*/ 731492 w 1067117"/>
              <a:gd name="connsiteY1" fmla="*/ 757308 h 929424"/>
              <a:gd name="connsiteX2" fmla="*/ 453955 w 1067117"/>
              <a:gd name="connsiteY2" fmla="*/ 810019 h 929424"/>
              <a:gd name="connsiteX3" fmla="*/ 129087 w 1067117"/>
              <a:gd name="connsiteY3" fmla="*/ 810019 h 929424"/>
              <a:gd name="connsiteX4" fmla="*/ 92512 w 1067117"/>
              <a:gd name="connsiteY4" fmla="*/ 840140 h 929424"/>
              <a:gd name="connsiteX5" fmla="*/ 0 w 1067117"/>
              <a:gd name="connsiteY5" fmla="*/ 709977 h 929424"/>
              <a:gd name="connsiteX6" fmla="*/ 280763 w 1067117"/>
              <a:gd name="connsiteY6" fmla="*/ 709977 h 929424"/>
              <a:gd name="connsiteX7" fmla="*/ 280763 w 1067117"/>
              <a:gd name="connsiteY7" fmla="*/ 620692 h 929424"/>
              <a:gd name="connsiteX8" fmla="*/ 145760 w 1067117"/>
              <a:gd name="connsiteY8" fmla="*/ 560989 h 929424"/>
              <a:gd name="connsiteX9" fmla="*/ 95739 w 1067117"/>
              <a:gd name="connsiteY9" fmla="*/ 459334 h 929424"/>
              <a:gd name="connsiteX10" fmla="*/ 116178 w 1067117"/>
              <a:gd name="connsiteY10" fmla="*/ 391563 h 929424"/>
              <a:gd name="connsiteX11" fmla="*/ 173191 w 1067117"/>
              <a:gd name="connsiteY11" fmla="*/ 337777 h 929424"/>
              <a:gd name="connsiteX12" fmla="*/ 260862 w 1067117"/>
              <a:gd name="connsiteY12" fmla="*/ 302278 h 929424"/>
              <a:gd name="connsiteX13" fmla="*/ 373276 w 1067117"/>
              <a:gd name="connsiteY13" fmla="*/ 289369 h 929424"/>
              <a:gd name="connsiteX14" fmla="*/ 485151 w 1067117"/>
              <a:gd name="connsiteY14" fmla="*/ 302278 h 929424"/>
              <a:gd name="connsiteX15" fmla="*/ 571746 w 1067117"/>
              <a:gd name="connsiteY15" fmla="*/ 337777 h 929424"/>
              <a:gd name="connsiteX16" fmla="*/ 628222 w 1067117"/>
              <a:gd name="connsiteY16" fmla="*/ 391563 h 929424"/>
              <a:gd name="connsiteX17" fmla="*/ 648661 w 1067117"/>
              <a:gd name="connsiteY17" fmla="*/ 459334 h 929424"/>
              <a:gd name="connsiteX18" fmla="*/ 600253 w 1067117"/>
              <a:gd name="connsiteY18" fmla="*/ 559376 h 929424"/>
              <a:gd name="connsiteX19" fmla="*/ 471167 w 1067117"/>
              <a:gd name="connsiteY19" fmla="*/ 618541 h 929424"/>
              <a:gd name="connsiteX20" fmla="*/ 471167 w 1067117"/>
              <a:gd name="connsiteY20" fmla="*/ 709977 h 929424"/>
              <a:gd name="connsiteX21" fmla="*/ 502363 w 1067117"/>
              <a:gd name="connsiteY21" fmla="*/ 709977 h 929424"/>
              <a:gd name="connsiteX22" fmla="*/ 627146 w 1067117"/>
              <a:gd name="connsiteY22" fmla="*/ 702985 h 929424"/>
              <a:gd name="connsiteX23" fmla="*/ 731492 w 1067117"/>
              <a:gd name="connsiteY23" fmla="*/ 682008 h 929424"/>
              <a:gd name="connsiteX24" fmla="*/ 731492 w 1067117"/>
              <a:gd name="connsiteY24" fmla="*/ 112950 h 929424"/>
              <a:gd name="connsiteX25" fmla="*/ 725037 w 1067117"/>
              <a:gd name="connsiteY25" fmla="*/ 84444 h 929424"/>
              <a:gd name="connsiteX26" fmla="*/ 702447 w 1067117"/>
              <a:gd name="connsiteY26" fmla="*/ 64543 h 929424"/>
              <a:gd name="connsiteX27" fmla="*/ 921895 w 1067117"/>
              <a:gd name="connsiteY27" fmla="*/ 0 h 929424"/>
              <a:gd name="connsiteX28" fmla="*/ 921895 w 1067117"/>
              <a:gd name="connsiteY28" fmla="*/ 370048 h 929424"/>
              <a:gd name="connsiteX29" fmla="*/ 1067117 w 1067117"/>
              <a:gd name="connsiteY29" fmla="*/ 370048 h 929424"/>
              <a:gd name="connsiteX30" fmla="*/ 1067117 w 1067117"/>
              <a:gd name="connsiteY30" fmla="*/ 479772 h 929424"/>
              <a:gd name="connsiteX31" fmla="*/ 921895 w 1067117"/>
              <a:gd name="connsiteY31" fmla="*/ 479772 h 929424"/>
              <a:gd name="connsiteX32" fmla="*/ 921895 w 1067117"/>
              <a:gd name="connsiteY32" fmla="*/ 831534 h 929424"/>
              <a:gd name="connsiteX33" fmla="*/ 897153 w 1067117"/>
              <a:gd name="connsiteY33" fmla="*/ 906297 h 929424"/>
              <a:gd name="connsiteX34" fmla="*/ 818624 w 1067117"/>
              <a:gd name="connsiteY34" fmla="*/ 929424 h 929424"/>
              <a:gd name="connsiteX36" fmla="*/ 673402 w 1067117"/>
              <a:gd name="connsiteY36" fmla="*/ 256022 h 929424"/>
              <a:gd name="connsiteX37" fmla="*/ 136616 w 1067117"/>
              <a:gd name="connsiteY37" fmla="*/ 256022 h 929424"/>
              <a:gd name="connsiteX38" fmla="*/ 104346 w 1067117"/>
              <a:gd name="connsiteY38" fmla="*/ 282915 h 929424"/>
              <a:gd name="connsiteX39" fmla="*/ 36575 w 1067117"/>
              <a:gd name="connsiteY39" fmla="*/ 157056 h 929424"/>
              <a:gd name="connsiteX40" fmla="*/ 270007 w 1067117"/>
              <a:gd name="connsiteY40" fmla="*/ 157056 h 929424"/>
              <a:gd name="connsiteX41" fmla="*/ 270007 w 1067117"/>
              <a:gd name="connsiteY41" fmla="*/ 124783 h 929424"/>
              <a:gd name="connsiteX42" fmla="*/ 259249 w 1067117"/>
              <a:gd name="connsiteY42" fmla="*/ 88747 h 929424"/>
              <a:gd name="connsiteX43" fmla="*/ 226977 w 1067117"/>
              <a:gd name="connsiteY43" fmla="*/ 70998 h 929424"/>
              <a:gd name="connsiteX44" fmla="*/ 465788 w 1067117"/>
              <a:gd name="connsiteY44" fmla="*/ 5378 h 929424"/>
              <a:gd name="connsiteX45" fmla="*/ 465788 w 1067117"/>
              <a:gd name="connsiteY45" fmla="*/ 157056 h 929424"/>
              <a:gd name="connsiteX46" fmla="*/ 673402 w 1067117"/>
              <a:gd name="connsiteY46" fmla="*/ 157056 h 929424"/>
              <a:gd name="connsiteX48" fmla="*/ 264628 w 1067117"/>
              <a:gd name="connsiteY48" fmla="*/ 459334 h 929424"/>
              <a:gd name="connsiteX49" fmla="*/ 270545 w 1067117"/>
              <a:gd name="connsiteY49" fmla="*/ 486764 h 929424"/>
              <a:gd name="connsiteX50" fmla="*/ 289369 w 1067117"/>
              <a:gd name="connsiteY50" fmla="*/ 510968 h 929424"/>
              <a:gd name="connsiteX51" fmla="*/ 323255 w 1067117"/>
              <a:gd name="connsiteY51" fmla="*/ 528180 h 929424"/>
              <a:gd name="connsiteX52" fmla="*/ 373276 w 1067117"/>
              <a:gd name="connsiteY52" fmla="*/ 534634 h 929424"/>
              <a:gd name="connsiteX53" fmla="*/ 455031 w 1067117"/>
              <a:gd name="connsiteY53" fmla="*/ 510968 h 929424"/>
              <a:gd name="connsiteX54" fmla="*/ 479772 w 1067117"/>
              <a:gd name="connsiteY54" fmla="*/ 459334 h 929424"/>
              <a:gd name="connsiteX55" fmla="*/ 455031 w 1067117"/>
              <a:gd name="connsiteY55" fmla="*/ 407161 h 929424"/>
              <a:gd name="connsiteX56" fmla="*/ 373276 w 1067117"/>
              <a:gd name="connsiteY56" fmla="*/ 382957 h 929424"/>
              <a:gd name="connsiteX57" fmla="*/ 323255 w 1067117"/>
              <a:gd name="connsiteY57" fmla="*/ 389949 h 929424"/>
              <a:gd name="connsiteX58" fmla="*/ 289369 w 1067117"/>
              <a:gd name="connsiteY58" fmla="*/ 407699 h 929424"/>
              <a:gd name="connsiteX59" fmla="*/ 270545 w 1067117"/>
              <a:gd name="connsiteY59" fmla="*/ 432440 h 929424"/>
              <a:gd name="connsiteX60" fmla="*/ 264628 w 1067117"/>
              <a:gd name="connsiteY60" fmla="*/ 459334 h 9294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1067117" h="929424">
                <a:moveTo>
                  <a:pt x="731492" y="929424"/>
                </a:moveTo>
                <a:lnTo>
                  <a:pt x="731492" y="757308"/>
                </a:lnTo>
                <a:cubicBezTo>
                  <a:pt x="661928" y="792449"/>
                  <a:pt x="569416" y="810019"/>
                  <a:pt x="453955" y="810019"/>
                </a:cubicBezTo>
                <a:lnTo>
                  <a:pt x="129087" y="810019"/>
                </a:lnTo>
                <a:cubicBezTo>
                  <a:pt x="108290" y="810019"/>
                  <a:pt x="96098" y="820060"/>
                  <a:pt x="92512" y="840140"/>
                </a:cubicBezTo>
                <a:lnTo>
                  <a:pt x="0" y="709977"/>
                </a:lnTo>
                <a:lnTo>
                  <a:pt x="280763" y="709977"/>
                </a:lnTo>
                <a:lnTo>
                  <a:pt x="280763" y="620692"/>
                </a:lnTo>
                <a:cubicBezTo>
                  <a:pt x="224109" y="609935"/>
                  <a:pt x="179108" y="590034"/>
                  <a:pt x="145760" y="560989"/>
                </a:cubicBezTo>
                <a:cubicBezTo>
                  <a:pt x="112413" y="531945"/>
                  <a:pt x="95739" y="498060"/>
                  <a:pt x="95739" y="459334"/>
                </a:cubicBezTo>
                <a:cubicBezTo>
                  <a:pt x="95739" y="434951"/>
                  <a:pt x="102552" y="412360"/>
                  <a:pt x="116178" y="391563"/>
                </a:cubicBezTo>
                <a:cubicBezTo>
                  <a:pt x="129804" y="370766"/>
                  <a:pt x="148808" y="352837"/>
                  <a:pt x="173191" y="337777"/>
                </a:cubicBezTo>
                <a:cubicBezTo>
                  <a:pt x="197574" y="322717"/>
                  <a:pt x="226799" y="310884"/>
                  <a:pt x="260862" y="302278"/>
                </a:cubicBezTo>
                <a:cubicBezTo>
                  <a:pt x="294927" y="293672"/>
                  <a:pt x="332398" y="289369"/>
                  <a:pt x="373276" y="289369"/>
                </a:cubicBezTo>
                <a:cubicBezTo>
                  <a:pt x="414153" y="289369"/>
                  <a:pt x="451445" y="293672"/>
                  <a:pt x="485151" y="302278"/>
                </a:cubicBezTo>
                <a:cubicBezTo>
                  <a:pt x="518857" y="310884"/>
                  <a:pt x="547722" y="322717"/>
                  <a:pt x="571746" y="337777"/>
                </a:cubicBezTo>
                <a:cubicBezTo>
                  <a:pt x="595771" y="352837"/>
                  <a:pt x="614596" y="370766"/>
                  <a:pt x="628222" y="391563"/>
                </a:cubicBezTo>
                <a:cubicBezTo>
                  <a:pt x="641848" y="412360"/>
                  <a:pt x="648661" y="434951"/>
                  <a:pt x="648661" y="459334"/>
                </a:cubicBezTo>
                <a:cubicBezTo>
                  <a:pt x="648661" y="498060"/>
                  <a:pt x="632525" y="531407"/>
                  <a:pt x="600253" y="559376"/>
                </a:cubicBezTo>
                <a:cubicBezTo>
                  <a:pt x="567982" y="587344"/>
                  <a:pt x="524952" y="607066"/>
                  <a:pt x="471167" y="618541"/>
                </a:cubicBezTo>
                <a:lnTo>
                  <a:pt x="471167" y="709977"/>
                </a:lnTo>
                <a:lnTo>
                  <a:pt x="502363" y="709977"/>
                </a:lnTo>
                <a:cubicBezTo>
                  <a:pt x="549694" y="709977"/>
                  <a:pt x="591289" y="707646"/>
                  <a:pt x="627146" y="702985"/>
                </a:cubicBezTo>
                <a:cubicBezTo>
                  <a:pt x="663004" y="698323"/>
                  <a:pt x="697785" y="691331"/>
                  <a:pt x="731492" y="682008"/>
                </a:cubicBezTo>
                <a:lnTo>
                  <a:pt x="731492" y="112950"/>
                </a:lnTo>
                <a:cubicBezTo>
                  <a:pt x="731492" y="102910"/>
                  <a:pt x="729340" y="93409"/>
                  <a:pt x="725037" y="84444"/>
                </a:cubicBezTo>
                <a:cubicBezTo>
                  <a:pt x="720734" y="75480"/>
                  <a:pt x="713204" y="68846"/>
                  <a:pt x="702447" y="64543"/>
                </a:cubicBezTo>
                <a:lnTo>
                  <a:pt x="921895" y="0"/>
                </a:lnTo>
                <a:lnTo>
                  <a:pt x="921895" y="370048"/>
                </a:lnTo>
                <a:lnTo>
                  <a:pt x="1067117" y="370048"/>
                </a:lnTo>
                <a:lnTo>
                  <a:pt x="1067117" y="479772"/>
                </a:lnTo>
                <a:lnTo>
                  <a:pt x="921895" y="479772"/>
                </a:lnTo>
                <a:lnTo>
                  <a:pt x="921895" y="831534"/>
                </a:lnTo>
                <a:cubicBezTo>
                  <a:pt x="921895" y="865957"/>
                  <a:pt x="913647" y="890878"/>
                  <a:pt x="897153" y="906297"/>
                </a:cubicBezTo>
                <a:cubicBezTo>
                  <a:pt x="880658" y="921715"/>
                  <a:pt x="854483" y="929424"/>
                  <a:pt x="818624" y="929424"/>
                </a:cubicBezTo>
                <a:moveTo>
                  <a:pt x="673402" y="256022"/>
                </a:moveTo>
                <a:lnTo>
                  <a:pt x="136616" y="256022"/>
                </a:lnTo>
                <a:cubicBezTo>
                  <a:pt x="118688" y="256022"/>
                  <a:pt x="107931" y="264987"/>
                  <a:pt x="104346" y="282915"/>
                </a:cubicBezTo>
                <a:lnTo>
                  <a:pt x="36575" y="157056"/>
                </a:lnTo>
                <a:lnTo>
                  <a:pt x="270007" y="157056"/>
                </a:lnTo>
                <a:lnTo>
                  <a:pt x="270007" y="124783"/>
                </a:lnTo>
                <a:cubicBezTo>
                  <a:pt x="270007" y="110441"/>
                  <a:pt x="266421" y="98428"/>
                  <a:pt x="259249" y="88747"/>
                </a:cubicBezTo>
                <a:cubicBezTo>
                  <a:pt x="252078" y="79065"/>
                  <a:pt x="241320" y="73149"/>
                  <a:pt x="226977" y="70998"/>
                </a:cubicBezTo>
                <a:lnTo>
                  <a:pt x="465788" y="5378"/>
                </a:lnTo>
                <a:lnTo>
                  <a:pt x="465788" y="157056"/>
                </a:lnTo>
                <a:lnTo>
                  <a:pt x="673402" y="157056"/>
                </a:lnTo>
                <a:moveTo>
                  <a:pt x="264628" y="459334"/>
                </a:moveTo>
                <a:cubicBezTo>
                  <a:pt x="264628" y="468656"/>
                  <a:pt x="266600" y="477800"/>
                  <a:pt x="270545" y="486764"/>
                </a:cubicBezTo>
                <a:cubicBezTo>
                  <a:pt x="274489" y="495729"/>
                  <a:pt x="280763" y="503797"/>
                  <a:pt x="289369" y="510968"/>
                </a:cubicBezTo>
                <a:cubicBezTo>
                  <a:pt x="297976" y="518140"/>
                  <a:pt x="309270" y="523877"/>
                  <a:pt x="323255" y="528180"/>
                </a:cubicBezTo>
                <a:cubicBezTo>
                  <a:pt x="337239" y="532483"/>
                  <a:pt x="353913" y="534634"/>
                  <a:pt x="373276" y="534634"/>
                </a:cubicBezTo>
                <a:cubicBezTo>
                  <a:pt x="411285" y="534634"/>
                  <a:pt x="438536" y="526746"/>
                  <a:pt x="455031" y="510968"/>
                </a:cubicBezTo>
                <a:cubicBezTo>
                  <a:pt x="471525" y="495191"/>
                  <a:pt x="479772" y="477979"/>
                  <a:pt x="479772" y="459334"/>
                </a:cubicBezTo>
                <a:cubicBezTo>
                  <a:pt x="479772" y="440687"/>
                  <a:pt x="471525" y="423297"/>
                  <a:pt x="455031" y="407161"/>
                </a:cubicBezTo>
                <a:cubicBezTo>
                  <a:pt x="438536" y="391025"/>
                  <a:pt x="411285" y="382957"/>
                  <a:pt x="373276" y="382957"/>
                </a:cubicBezTo>
                <a:cubicBezTo>
                  <a:pt x="353913" y="382957"/>
                  <a:pt x="337239" y="385288"/>
                  <a:pt x="323255" y="389949"/>
                </a:cubicBezTo>
                <a:cubicBezTo>
                  <a:pt x="309270" y="394611"/>
                  <a:pt x="297976" y="400527"/>
                  <a:pt x="289369" y="407699"/>
                </a:cubicBezTo>
                <a:cubicBezTo>
                  <a:pt x="280763" y="414870"/>
                  <a:pt x="274489" y="423117"/>
                  <a:pt x="270545" y="432440"/>
                </a:cubicBezTo>
                <a:cubicBezTo>
                  <a:pt x="266600" y="441763"/>
                  <a:pt x="264628" y="450728"/>
                  <a:pt x="264628" y="459334"/>
                </a:cubicBez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" name="Freeform 10"/>
          <p:cNvSpPr/>
          <p:nvPr/>
        </p:nvSpPr>
        <p:spPr>
          <a:xfrm>
            <a:off x="9679271" y="4251234"/>
            <a:ext cx="943408" cy="929424"/>
          </a:xfrm>
          <a:custGeom>
            <a:avLst/>
            <a:gdLst>
              <a:gd name="connsiteX0" fmla="*/ 72073 w 943408"/>
              <a:gd name="connsiteY0" fmla="*/ 322717 h 929424"/>
              <a:gd name="connsiteX1" fmla="*/ 96276 w 943408"/>
              <a:gd name="connsiteY1" fmla="*/ 203311 h 929424"/>
              <a:gd name="connsiteX2" fmla="*/ 161358 w 943408"/>
              <a:gd name="connsiteY2" fmla="*/ 119405 h 929424"/>
              <a:gd name="connsiteX3" fmla="*/ 256022 w 943408"/>
              <a:gd name="connsiteY3" fmla="*/ 69922 h 929424"/>
              <a:gd name="connsiteX4" fmla="*/ 368973 w 943408"/>
              <a:gd name="connsiteY4" fmla="*/ 53786 h 929424"/>
              <a:gd name="connsiteX5" fmla="*/ 480848 w 943408"/>
              <a:gd name="connsiteY5" fmla="*/ 69922 h 929424"/>
              <a:gd name="connsiteX6" fmla="*/ 575511 w 943408"/>
              <a:gd name="connsiteY6" fmla="*/ 119405 h 929424"/>
              <a:gd name="connsiteX7" fmla="*/ 640593 w 943408"/>
              <a:gd name="connsiteY7" fmla="*/ 203311 h 929424"/>
              <a:gd name="connsiteX8" fmla="*/ 664797 w 943408"/>
              <a:gd name="connsiteY8" fmla="*/ 322717 h 929424"/>
              <a:gd name="connsiteX9" fmla="*/ 640593 w 943408"/>
              <a:gd name="connsiteY9" fmla="*/ 442122 h 929424"/>
              <a:gd name="connsiteX10" fmla="*/ 575511 w 943408"/>
              <a:gd name="connsiteY10" fmla="*/ 526028 h 929424"/>
              <a:gd name="connsiteX11" fmla="*/ 480848 w 943408"/>
              <a:gd name="connsiteY11" fmla="*/ 575512 h 929424"/>
              <a:gd name="connsiteX12" fmla="*/ 368973 w 943408"/>
              <a:gd name="connsiteY12" fmla="*/ 591648 h 929424"/>
              <a:gd name="connsiteX13" fmla="*/ 256022 w 943408"/>
              <a:gd name="connsiteY13" fmla="*/ 575512 h 929424"/>
              <a:gd name="connsiteX14" fmla="*/ 161358 w 943408"/>
              <a:gd name="connsiteY14" fmla="*/ 526028 h 929424"/>
              <a:gd name="connsiteX15" fmla="*/ 96276 w 943408"/>
              <a:gd name="connsiteY15" fmla="*/ 442122 h 929424"/>
              <a:gd name="connsiteX16" fmla="*/ 72073 w 943408"/>
              <a:gd name="connsiteY16" fmla="*/ 322717 h 929424"/>
              <a:gd name="connsiteX18" fmla="*/ 753006 w 943408"/>
              <a:gd name="connsiteY18" fmla="*/ 929424 h 929424"/>
              <a:gd name="connsiteX19" fmla="*/ 753006 w 943408"/>
              <a:gd name="connsiteY19" fmla="*/ 719659 h 929424"/>
              <a:gd name="connsiteX20" fmla="*/ 631450 w 943408"/>
              <a:gd name="connsiteY20" fmla="*/ 759998 h 929424"/>
              <a:gd name="connsiteX21" fmla="*/ 475469 w 943408"/>
              <a:gd name="connsiteY21" fmla="*/ 772369 h 929424"/>
              <a:gd name="connsiteX22" fmla="*/ 129086 w 943408"/>
              <a:gd name="connsiteY22" fmla="*/ 772369 h 929424"/>
              <a:gd name="connsiteX23" fmla="*/ 92511 w 943408"/>
              <a:gd name="connsiteY23" fmla="*/ 802489 h 929424"/>
              <a:gd name="connsiteX24" fmla="*/ 0 w 943408"/>
              <a:gd name="connsiteY24" fmla="*/ 672327 h 929424"/>
              <a:gd name="connsiteX25" fmla="*/ 523877 w 943408"/>
              <a:gd name="connsiteY25" fmla="*/ 672327 h 929424"/>
              <a:gd name="connsiteX26" fmla="*/ 648661 w 943408"/>
              <a:gd name="connsiteY26" fmla="*/ 665335 h 929424"/>
              <a:gd name="connsiteX27" fmla="*/ 753006 w 943408"/>
              <a:gd name="connsiteY27" fmla="*/ 644358 h 929424"/>
              <a:gd name="connsiteX28" fmla="*/ 753006 w 943408"/>
              <a:gd name="connsiteY28" fmla="*/ 112950 h 929424"/>
              <a:gd name="connsiteX29" fmla="*/ 746551 w 943408"/>
              <a:gd name="connsiteY29" fmla="*/ 84444 h 929424"/>
              <a:gd name="connsiteX30" fmla="*/ 723961 w 943408"/>
              <a:gd name="connsiteY30" fmla="*/ 64543 h 929424"/>
              <a:gd name="connsiteX31" fmla="*/ 943408 w 943408"/>
              <a:gd name="connsiteY31" fmla="*/ 0 h 929424"/>
              <a:gd name="connsiteX32" fmla="*/ 943408 w 943408"/>
              <a:gd name="connsiteY32" fmla="*/ 831534 h 929424"/>
              <a:gd name="connsiteX33" fmla="*/ 918666 w 943408"/>
              <a:gd name="connsiteY33" fmla="*/ 906297 h 929424"/>
              <a:gd name="connsiteX34" fmla="*/ 840139 w 943408"/>
              <a:gd name="connsiteY34" fmla="*/ 929424 h 929424"/>
              <a:gd name="connsiteX36" fmla="*/ 256022 w 943408"/>
              <a:gd name="connsiteY36" fmla="*/ 322717 h 929424"/>
              <a:gd name="connsiteX37" fmla="*/ 263552 w 943408"/>
              <a:gd name="connsiteY37" fmla="*/ 390487 h 929424"/>
              <a:gd name="connsiteX38" fmla="*/ 285066 w 943408"/>
              <a:gd name="connsiteY38" fmla="*/ 444273 h 929424"/>
              <a:gd name="connsiteX39" fmla="*/ 320028 w 943408"/>
              <a:gd name="connsiteY39" fmla="*/ 479772 h 929424"/>
              <a:gd name="connsiteX40" fmla="*/ 368973 w 943408"/>
              <a:gd name="connsiteY40" fmla="*/ 492681 h 929424"/>
              <a:gd name="connsiteX41" fmla="*/ 416305 w 943408"/>
              <a:gd name="connsiteY41" fmla="*/ 479772 h 929424"/>
              <a:gd name="connsiteX42" fmla="*/ 450728 w 943408"/>
              <a:gd name="connsiteY42" fmla="*/ 444273 h 929424"/>
              <a:gd name="connsiteX43" fmla="*/ 472242 w 943408"/>
              <a:gd name="connsiteY43" fmla="*/ 390487 h 929424"/>
              <a:gd name="connsiteX44" fmla="*/ 479772 w 943408"/>
              <a:gd name="connsiteY44" fmla="*/ 322717 h 929424"/>
              <a:gd name="connsiteX45" fmla="*/ 472242 w 943408"/>
              <a:gd name="connsiteY45" fmla="*/ 254946 h 929424"/>
              <a:gd name="connsiteX46" fmla="*/ 450728 w 943408"/>
              <a:gd name="connsiteY46" fmla="*/ 201160 h 929424"/>
              <a:gd name="connsiteX47" fmla="*/ 416305 w 943408"/>
              <a:gd name="connsiteY47" fmla="*/ 165661 h 929424"/>
              <a:gd name="connsiteX48" fmla="*/ 368973 w 943408"/>
              <a:gd name="connsiteY48" fmla="*/ 152752 h 929424"/>
              <a:gd name="connsiteX49" fmla="*/ 320028 w 943408"/>
              <a:gd name="connsiteY49" fmla="*/ 165661 h 929424"/>
              <a:gd name="connsiteX50" fmla="*/ 285066 w 943408"/>
              <a:gd name="connsiteY50" fmla="*/ 201160 h 929424"/>
              <a:gd name="connsiteX51" fmla="*/ 263552 w 943408"/>
              <a:gd name="connsiteY51" fmla="*/ 254946 h 929424"/>
              <a:gd name="connsiteX52" fmla="*/ 256022 w 943408"/>
              <a:gd name="connsiteY52" fmla="*/ 322717 h 9294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943408" h="929424">
                <a:moveTo>
                  <a:pt x="72073" y="322717"/>
                </a:moveTo>
                <a:cubicBezTo>
                  <a:pt x="72073" y="276819"/>
                  <a:pt x="80141" y="237017"/>
                  <a:pt x="96276" y="203311"/>
                </a:cubicBezTo>
                <a:cubicBezTo>
                  <a:pt x="112413" y="169606"/>
                  <a:pt x="134107" y="141637"/>
                  <a:pt x="161358" y="119405"/>
                </a:cubicBezTo>
                <a:cubicBezTo>
                  <a:pt x="188610" y="97174"/>
                  <a:pt x="220164" y="80679"/>
                  <a:pt x="256022" y="69922"/>
                </a:cubicBezTo>
                <a:cubicBezTo>
                  <a:pt x="291880" y="59165"/>
                  <a:pt x="329529" y="53786"/>
                  <a:pt x="368973" y="53786"/>
                </a:cubicBezTo>
                <a:cubicBezTo>
                  <a:pt x="407699" y="53786"/>
                  <a:pt x="444990" y="59165"/>
                  <a:pt x="480848" y="69922"/>
                </a:cubicBezTo>
                <a:cubicBezTo>
                  <a:pt x="516705" y="80679"/>
                  <a:pt x="548260" y="97174"/>
                  <a:pt x="575511" y="119405"/>
                </a:cubicBezTo>
                <a:cubicBezTo>
                  <a:pt x="602763" y="141637"/>
                  <a:pt x="624456" y="169606"/>
                  <a:pt x="640593" y="203311"/>
                </a:cubicBezTo>
                <a:cubicBezTo>
                  <a:pt x="656728" y="237017"/>
                  <a:pt x="664797" y="276819"/>
                  <a:pt x="664797" y="322717"/>
                </a:cubicBezTo>
                <a:cubicBezTo>
                  <a:pt x="664797" y="368614"/>
                  <a:pt x="656728" y="408416"/>
                  <a:pt x="640593" y="442122"/>
                </a:cubicBezTo>
                <a:cubicBezTo>
                  <a:pt x="624456" y="475828"/>
                  <a:pt x="602763" y="503797"/>
                  <a:pt x="575511" y="526028"/>
                </a:cubicBezTo>
                <a:cubicBezTo>
                  <a:pt x="548260" y="548260"/>
                  <a:pt x="516705" y="564754"/>
                  <a:pt x="480848" y="575512"/>
                </a:cubicBezTo>
                <a:cubicBezTo>
                  <a:pt x="444990" y="586269"/>
                  <a:pt x="407699" y="591648"/>
                  <a:pt x="368973" y="591648"/>
                </a:cubicBezTo>
                <a:cubicBezTo>
                  <a:pt x="329529" y="591648"/>
                  <a:pt x="291880" y="586269"/>
                  <a:pt x="256022" y="575512"/>
                </a:cubicBezTo>
                <a:cubicBezTo>
                  <a:pt x="220164" y="564754"/>
                  <a:pt x="188610" y="548260"/>
                  <a:pt x="161358" y="526028"/>
                </a:cubicBezTo>
                <a:cubicBezTo>
                  <a:pt x="134107" y="503797"/>
                  <a:pt x="112413" y="475828"/>
                  <a:pt x="96276" y="442122"/>
                </a:cubicBezTo>
                <a:cubicBezTo>
                  <a:pt x="80141" y="408416"/>
                  <a:pt x="72073" y="368614"/>
                  <a:pt x="72073" y="322717"/>
                </a:cubicBezTo>
                <a:moveTo>
                  <a:pt x="753006" y="929424"/>
                </a:moveTo>
                <a:lnTo>
                  <a:pt x="753006" y="719659"/>
                </a:lnTo>
                <a:cubicBezTo>
                  <a:pt x="717865" y="738305"/>
                  <a:pt x="677346" y="751751"/>
                  <a:pt x="631450" y="759998"/>
                </a:cubicBezTo>
                <a:cubicBezTo>
                  <a:pt x="585551" y="768245"/>
                  <a:pt x="533558" y="772369"/>
                  <a:pt x="475469" y="772369"/>
                </a:cubicBezTo>
                <a:lnTo>
                  <a:pt x="129086" y="772369"/>
                </a:lnTo>
                <a:cubicBezTo>
                  <a:pt x="108290" y="772369"/>
                  <a:pt x="96097" y="782409"/>
                  <a:pt x="92511" y="802489"/>
                </a:cubicBezTo>
                <a:lnTo>
                  <a:pt x="0" y="672327"/>
                </a:lnTo>
                <a:lnTo>
                  <a:pt x="523877" y="672327"/>
                </a:lnTo>
                <a:cubicBezTo>
                  <a:pt x="571209" y="672327"/>
                  <a:pt x="612803" y="669996"/>
                  <a:pt x="648661" y="665335"/>
                </a:cubicBezTo>
                <a:cubicBezTo>
                  <a:pt x="684518" y="660673"/>
                  <a:pt x="719300" y="653681"/>
                  <a:pt x="753006" y="644358"/>
                </a:cubicBezTo>
                <a:lnTo>
                  <a:pt x="753006" y="112950"/>
                </a:lnTo>
                <a:cubicBezTo>
                  <a:pt x="753006" y="102910"/>
                  <a:pt x="750855" y="93409"/>
                  <a:pt x="746551" y="84444"/>
                </a:cubicBezTo>
                <a:cubicBezTo>
                  <a:pt x="742248" y="75480"/>
                  <a:pt x="734719" y="68846"/>
                  <a:pt x="723961" y="64543"/>
                </a:cubicBezTo>
                <a:lnTo>
                  <a:pt x="943408" y="0"/>
                </a:lnTo>
                <a:lnTo>
                  <a:pt x="943408" y="831534"/>
                </a:lnTo>
                <a:cubicBezTo>
                  <a:pt x="943408" y="865957"/>
                  <a:pt x="935162" y="890878"/>
                  <a:pt x="918666" y="906297"/>
                </a:cubicBezTo>
                <a:cubicBezTo>
                  <a:pt x="902173" y="921715"/>
                  <a:pt x="875998" y="929424"/>
                  <a:pt x="840139" y="929424"/>
                </a:cubicBezTo>
                <a:moveTo>
                  <a:pt x="256022" y="322717"/>
                </a:moveTo>
                <a:cubicBezTo>
                  <a:pt x="256022" y="347100"/>
                  <a:pt x="258532" y="369690"/>
                  <a:pt x="263552" y="390487"/>
                </a:cubicBezTo>
                <a:cubicBezTo>
                  <a:pt x="268571" y="411285"/>
                  <a:pt x="275743" y="429213"/>
                  <a:pt x="285066" y="444273"/>
                </a:cubicBezTo>
                <a:cubicBezTo>
                  <a:pt x="294390" y="459334"/>
                  <a:pt x="306043" y="471167"/>
                  <a:pt x="320028" y="479772"/>
                </a:cubicBezTo>
                <a:cubicBezTo>
                  <a:pt x="334012" y="488378"/>
                  <a:pt x="350327" y="492681"/>
                  <a:pt x="368973" y="492681"/>
                </a:cubicBezTo>
                <a:cubicBezTo>
                  <a:pt x="386902" y="492681"/>
                  <a:pt x="402679" y="488378"/>
                  <a:pt x="416305" y="479772"/>
                </a:cubicBezTo>
                <a:cubicBezTo>
                  <a:pt x="429930" y="471167"/>
                  <a:pt x="441406" y="459334"/>
                  <a:pt x="450728" y="444273"/>
                </a:cubicBezTo>
                <a:cubicBezTo>
                  <a:pt x="460051" y="429213"/>
                  <a:pt x="467223" y="411285"/>
                  <a:pt x="472242" y="390487"/>
                </a:cubicBezTo>
                <a:cubicBezTo>
                  <a:pt x="477262" y="369690"/>
                  <a:pt x="479772" y="347100"/>
                  <a:pt x="479772" y="322717"/>
                </a:cubicBezTo>
                <a:cubicBezTo>
                  <a:pt x="479772" y="298334"/>
                  <a:pt x="477262" y="275744"/>
                  <a:pt x="472242" y="254946"/>
                </a:cubicBezTo>
                <a:cubicBezTo>
                  <a:pt x="467223" y="234149"/>
                  <a:pt x="460051" y="216220"/>
                  <a:pt x="450728" y="201160"/>
                </a:cubicBezTo>
                <a:cubicBezTo>
                  <a:pt x="441406" y="186100"/>
                  <a:pt x="429930" y="174267"/>
                  <a:pt x="416305" y="165661"/>
                </a:cubicBezTo>
                <a:cubicBezTo>
                  <a:pt x="402679" y="157056"/>
                  <a:pt x="386902" y="152752"/>
                  <a:pt x="368973" y="152752"/>
                </a:cubicBezTo>
                <a:cubicBezTo>
                  <a:pt x="350327" y="152752"/>
                  <a:pt x="334012" y="157056"/>
                  <a:pt x="320028" y="165661"/>
                </a:cubicBezTo>
                <a:cubicBezTo>
                  <a:pt x="306043" y="174267"/>
                  <a:pt x="294390" y="186100"/>
                  <a:pt x="285066" y="201160"/>
                </a:cubicBezTo>
                <a:cubicBezTo>
                  <a:pt x="275743" y="216220"/>
                  <a:pt x="268571" y="234149"/>
                  <a:pt x="263552" y="254946"/>
                </a:cubicBezTo>
                <a:cubicBezTo>
                  <a:pt x="258532" y="275744"/>
                  <a:pt x="256022" y="298334"/>
                  <a:pt x="256022" y="322717"/>
                </a:cubicBez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" name="Freeform 11"/>
          <p:cNvSpPr/>
          <p:nvPr/>
        </p:nvSpPr>
        <p:spPr>
          <a:xfrm>
            <a:off x="11074347" y="4251234"/>
            <a:ext cx="903608" cy="929424"/>
          </a:xfrm>
          <a:custGeom>
            <a:avLst/>
            <a:gdLst>
              <a:gd name="connsiteX0" fmla="*/ 183949 w 903608"/>
              <a:gd name="connsiteY0" fmla="*/ 408775 h 929424"/>
              <a:gd name="connsiteX1" fmla="*/ 192016 w 903608"/>
              <a:gd name="connsiteY1" fmla="*/ 512582 h 929424"/>
              <a:gd name="connsiteX2" fmla="*/ 214607 w 903608"/>
              <a:gd name="connsiteY2" fmla="*/ 593261 h 929424"/>
              <a:gd name="connsiteX3" fmla="*/ 250644 w 903608"/>
              <a:gd name="connsiteY3" fmla="*/ 645971 h 929424"/>
              <a:gd name="connsiteX4" fmla="*/ 300127 w 903608"/>
              <a:gd name="connsiteY4" fmla="*/ 664797 h 929424"/>
              <a:gd name="connsiteX5" fmla="*/ 347996 w 903608"/>
              <a:gd name="connsiteY5" fmla="*/ 645971 h 929424"/>
              <a:gd name="connsiteX6" fmla="*/ 383495 w 903608"/>
              <a:gd name="connsiteY6" fmla="*/ 593261 h 929424"/>
              <a:gd name="connsiteX7" fmla="*/ 406085 w 903608"/>
              <a:gd name="connsiteY7" fmla="*/ 512582 h 929424"/>
              <a:gd name="connsiteX8" fmla="*/ 414154 w 903608"/>
              <a:gd name="connsiteY8" fmla="*/ 408775 h 929424"/>
              <a:gd name="connsiteX9" fmla="*/ 406085 w 903608"/>
              <a:gd name="connsiteY9" fmla="*/ 304967 h 929424"/>
              <a:gd name="connsiteX10" fmla="*/ 383495 w 903608"/>
              <a:gd name="connsiteY10" fmla="*/ 224288 h 929424"/>
              <a:gd name="connsiteX11" fmla="*/ 347996 w 903608"/>
              <a:gd name="connsiteY11" fmla="*/ 171578 h 929424"/>
              <a:gd name="connsiteX12" fmla="*/ 300127 w 903608"/>
              <a:gd name="connsiteY12" fmla="*/ 152752 h 929424"/>
              <a:gd name="connsiteX13" fmla="*/ 250644 w 903608"/>
              <a:gd name="connsiteY13" fmla="*/ 171578 h 929424"/>
              <a:gd name="connsiteX14" fmla="*/ 214607 w 903608"/>
              <a:gd name="connsiteY14" fmla="*/ 224288 h 929424"/>
              <a:gd name="connsiteX15" fmla="*/ 192016 w 903608"/>
              <a:gd name="connsiteY15" fmla="*/ 304967 h 929424"/>
              <a:gd name="connsiteX16" fmla="*/ 183949 w 903608"/>
              <a:gd name="connsiteY16" fmla="*/ 408775 h 929424"/>
              <a:gd name="connsiteX18" fmla="*/ 0 w 903608"/>
              <a:gd name="connsiteY18" fmla="*/ 408775 h 929424"/>
              <a:gd name="connsiteX19" fmla="*/ 23127 w 903608"/>
              <a:gd name="connsiteY19" fmla="*/ 253871 h 929424"/>
              <a:gd name="connsiteX20" fmla="*/ 86596 w 903608"/>
              <a:gd name="connsiteY20" fmla="*/ 142533 h 929424"/>
              <a:gd name="connsiteX21" fmla="*/ 181797 w 903608"/>
              <a:gd name="connsiteY21" fmla="*/ 75838 h 929424"/>
              <a:gd name="connsiteX22" fmla="*/ 300127 w 903608"/>
              <a:gd name="connsiteY22" fmla="*/ 53786 h 929424"/>
              <a:gd name="connsiteX23" fmla="*/ 417381 w 903608"/>
              <a:gd name="connsiteY23" fmla="*/ 75838 h 929424"/>
              <a:gd name="connsiteX24" fmla="*/ 512583 w 903608"/>
              <a:gd name="connsiteY24" fmla="*/ 142533 h 929424"/>
              <a:gd name="connsiteX25" fmla="*/ 576050 w 903608"/>
              <a:gd name="connsiteY25" fmla="*/ 253871 h 929424"/>
              <a:gd name="connsiteX26" fmla="*/ 599177 w 903608"/>
              <a:gd name="connsiteY26" fmla="*/ 408775 h 929424"/>
              <a:gd name="connsiteX27" fmla="*/ 576050 w 903608"/>
              <a:gd name="connsiteY27" fmla="*/ 564217 h 929424"/>
              <a:gd name="connsiteX28" fmla="*/ 512583 w 903608"/>
              <a:gd name="connsiteY28" fmla="*/ 675016 h 929424"/>
              <a:gd name="connsiteX29" fmla="*/ 417381 w 903608"/>
              <a:gd name="connsiteY29" fmla="*/ 741711 h 929424"/>
              <a:gd name="connsiteX30" fmla="*/ 300127 w 903608"/>
              <a:gd name="connsiteY30" fmla="*/ 763763 h 929424"/>
              <a:gd name="connsiteX31" fmla="*/ 181797 w 903608"/>
              <a:gd name="connsiteY31" fmla="*/ 741711 h 929424"/>
              <a:gd name="connsiteX32" fmla="*/ 86596 w 903608"/>
              <a:gd name="connsiteY32" fmla="*/ 675016 h 929424"/>
              <a:gd name="connsiteX33" fmla="*/ 23127 w 903608"/>
              <a:gd name="connsiteY33" fmla="*/ 564217 h 929424"/>
              <a:gd name="connsiteX34" fmla="*/ 0 w 903608"/>
              <a:gd name="connsiteY34" fmla="*/ 408775 h 929424"/>
              <a:gd name="connsiteX36" fmla="*/ 713205 w 903608"/>
              <a:gd name="connsiteY36" fmla="*/ 929424 h 929424"/>
              <a:gd name="connsiteX37" fmla="*/ 713205 w 903608"/>
              <a:gd name="connsiteY37" fmla="*/ 112950 h 929424"/>
              <a:gd name="connsiteX38" fmla="*/ 706750 w 903608"/>
              <a:gd name="connsiteY38" fmla="*/ 84444 h 929424"/>
              <a:gd name="connsiteX39" fmla="*/ 684161 w 903608"/>
              <a:gd name="connsiteY39" fmla="*/ 64543 h 929424"/>
              <a:gd name="connsiteX40" fmla="*/ 903608 w 903608"/>
              <a:gd name="connsiteY40" fmla="*/ 0 h 929424"/>
              <a:gd name="connsiteX41" fmla="*/ 903608 w 903608"/>
              <a:gd name="connsiteY41" fmla="*/ 831534 h 929424"/>
              <a:gd name="connsiteX42" fmla="*/ 878866 w 903608"/>
              <a:gd name="connsiteY42" fmla="*/ 906297 h 929424"/>
              <a:gd name="connsiteX43" fmla="*/ 800339 w 903608"/>
              <a:gd name="connsiteY43" fmla="*/ 929424 h 9294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903608" h="929424">
                <a:moveTo>
                  <a:pt x="183949" y="408775"/>
                </a:moveTo>
                <a:cubicBezTo>
                  <a:pt x="183949" y="446783"/>
                  <a:pt x="186638" y="481386"/>
                  <a:pt x="192016" y="512582"/>
                </a:cubicBezTo>
                <a:cubicBezTo>
                  <a:pt x="197395" y="543778"/>
                  <a:pt x="204925" y="570671"/>
                  <a:pt x="214607" y="593261"/>
                </a:cubicBezTo>
                <a:cubicBezTo>
                  <a:pt x="224289" y="615851"/>
                  <a:pt x="236300" y="633421"/>
                  <a:pt x="250644" y="645971"/>
                </a:cubicBezTo>
                <a:cubicBezTo>
                  <a:pt x="264986" y="658521"/>
                  <a:pt x="281480" y="664797"/>
                  <a:pt x="300127" y="664797"/>
                </a:cubicBezTo>
                <a:cubicBezTo>
                  <a:pt x="318055" y="664797"/>
                  <a:pt x="334012" y="658521"/>
                  <a:pt x="347996" y="645971"/>
                </a:cubicBezTo>
                <a:cubicBezTo>
                  <a:pt x="361981" y="633421"/>
                  <a:pt x="373814" y="615851"/>
                  <a:pt x="383495" y="593261"/>
                </a:cubicBezTo>
                <a:cubicBezTo>
                  <a:pt x="393178" y="570671"/>
                  <a:pt x="400707" y="543778"/>
                  <a:pt x="406085" y="512582"/>
                </a:cubicBezTo>
                <a:cubicBezTo>
                  <a:pt x="411465" y="481386"/>
                  <a:pt x="414154" y="446783"/>
                  <a:pt x="414154" y="408775"/>
                </a:cubicBezTo>
                <a:cubicBezTo>
                  <a:pt x="414154" y="370766"/>
                  <a:pt x="411465" y="336164"/>
                  <a:pt x="406085" y="304967"/>
                </a:cubicBezTo>
                <a:cubicBezTo>
                  <a:pt x="400707" y="273771"/>
                  <a:pt x="393178" y="246878"/>
                  <a:pt x="383495" y="224288"/>
                </a:cubicBezTo>
                <a:cubicBezTo>
                  <a:pt x="373814" y="201698"/>
                  <a:pt x="361981" y="184128"/>
                  <a:pt x="347996" y="171578"/>
                </a:cubicBezTo>
                <a:cubicBezTo>
                  <a:pt x="334012" y="159028"/>
                  <a:pt x="318055" y="152752"/>
                  <a:pt x="300127" y="152752"/>
                </a:cubicBezTo>
                <a:cubicBezTo>
                  <a:pt x="281480" y="152752"/>
                  <a:pt x="264986" y="159028"/>
                  <a:pt x="250644" y="171578"/>
                </a:cubicBezTo>
                <a:cubicBezTo>
                  <a:pt x="236300" y="184128"/>
                  <a:pt x="224289" y="201698"/>
                  <a:pt x="214607" y="224288"/>
                </a:cubicBezTo>
                <a:cubicBezTo>
                  <a:pt x="204925" y="246878"/>
                  <a:pt x="197395" y="273771"/>
                  <a:pt x="192016" y="304967"/>
                </a:cubicBezTo>
                <a:cubicBezTo>
                  <a:pt x="186638" y="336164"/>
                  <a:pt x="183949" y="370766"/>
                  <a:pt x="183949" y="408775"/>
                </a:cubicBezTo>
                <a:moveTo>
                  <a:pt x="0" y="408775"/>
                </a:moveTo>
                <a:cubicBezTo>
                  <a:pt x="0" y="349968"/>
                  <a:pt x="7710" y="298334"/>
                  <a:pt x="23127" y="253871"/>
                </a:cubicBezTo>
                <a:cubicBezTo>
                  <a:pt x="38546" y="209407"/>
                  <a:pt x="59702" y="172295"/>
                  <a:pt x="86596" y="142533"/>
                </a:cubicBezTo>
                <a:cubicBezTo>
                  <a:pt x="113488" y="112771"/>
                  <a:pt x="145222" y="90540"/>
                  <a:pt x="181797" y="75838"/>
                </a:cubicBezTo>
                <a:cubicBezTo>
                  <a:pt x="218371" y="61137"/>
                  <a:pt x="257815" y="53786"/>
                  <a:pt x="300127" y="53786"/>
                </a:cubicBezTo>
                <a:cubicBezTo>
                  <a:pt x="341721" y="53786"/>
                  <a:pt x="380806" y="61137"/>
                  <a:pt x="417381" y="75838"/>
                </a:cubicBezTo>
                <a:cubicBezTo>
                  <a:pt x="453955" y="90540"/>
                  <a:pt x="485689" y="112771"/>
                  <a:pt x="512583" y="142533"/>
                </a:cubicBezTo>
                <a:cubicBezTo>
                  <a:pt x="539476" y="172295"/>
                  <a:pt x="560631" y="209407"/>
                  <a:pt x="576050" y="253871"/>
                </a:cubicBezTo>
                <a:cubicBezTo>
                  <a:pt x="591469" y="298334"/>
                  <a:pt x="599177" y="349968"/>
                  <a:pt x="599177" y="408775"/>
                </a:cubicBezTo>
                <a:cubicBezTo>
                  <a:pt x="599177" y="468298"/>
                  <a:pt x="591469" y="520112"/>
                  <a:pt x="576050" y="564217"/>
                </a:cubicBezTo>
                <a:cubicBezTo>
                  <a:pt x="560631" y="608321"/>
                  <a:pt x="539476" y="645254"/>
                  <a:pt x="512583" y="675016"/>
                </a:cubicBezTo>
                <a:cubicBezTo>
                  <a:pt x="485689" y="704778"/>
                  <a:pt x="453955" y="727010"/>
                  <a:pt x="417381" y="741711"/>
                </a:cubicBezTo>
                <a:cubicBezTo>
                  <a:pt x="380806" y="756412"/>
                  <a:pt x="341721" y="763763"/>
                  <a:pt x="300127" y="763763"/>
                </a:cubicBezTo>
                <a:cubicBezTo>
                  <a:pt x="257815" y="763763"/>
                  <a:pt x="218371" y="756412"/>
                  <a:pt x="181797" y="741711"/>
                </a:cubicBezTo>
                <a:cubicBezTo>
                  <a:pt x="145222" y="727010"/>
                  <a:pt x="113488" y="704778"/>
                  <a:pt x="86596" y="675016"/>
                </a:cubicBezTo>
                <a:cubicBezTo>
                  <a:pt x="59702" y="645254"/>
                  <a:pt x="38546" y="608321"/>
                  <a:pt x="23127" y="564217"/>
                </a:cubicBezTo>
                <a:cubicBezTo>
                  <a:pt x="7710" y="520112"/>
                  <a:pt x="0" y="468298"/>
                  <a:pt x="0" y="408775"/>
                </a:cubicBezTo>
                <a:moveTo>
                  <a:pt x="713205" y="929424"/>
                </a:moveTo>
                <a:lnTo>
                  <a:pt x="713205" y="112950"/>
                </a:lnTo>
                <a:cubicBezTo>
                  <a:pt x="713205" y="102910"/>
                  <a:pt x="711053" y="93409"/>
                  <a:pt x="706750" y="84444"/>
                </a:cubicBezTo>
                <a:cubicBezTo>
                  <a:pt x="702448" y="75480"/>
                  <a:pt x="694917" y="68846"/>
                  <a:pt x="684161" y="64543"/>
                </a:cubicBezTo>
                <a:lnTo>
                  <a:pt x="903608" y="0"/>
                </a:lnTo>
                <a:lnTo>
                  <a:pt x="903608" y="831534"/>
                </a:lnTo>
                <a:cubicBezTo>
                  <a:pt x="903608" y="865957"/>
                  <a:pt x="895361" y="890878"/>
                  <a:pt x="878866" y="906297"/>
                </a:cubicBezTo>
                <a:cubicBezTo>
                  <a:pt x="862372" y="921715"/>
                  <a:pt x="836195" y="929424"/>
                  <a:pt x="800339" y="929424"/>
                </a:cubicBez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" name="Freeform 12"/>
          <p:cNvSpPr/>
          <p:nvPr/>
        </p:nvSpPr>
        <p:spPr>
          <a:xfrm>
            <a:off x="12114572" y="4251234"/>
            <a:ext cx="1010103" cy="931576"/>
          </a:xfrm>
          <a:custGeom>
            <a:avLst/>
            <a:gdLst>
              <a:gd name="connsiteX0" fmla="*/ 841215 w 1010103"/>
              <a:gd name="connsiteY0" fmla="*/ 931576 h 931576"/>
              <a:gd name="connsiteX1" fmla="*/ 841215 w 1010103"/>
              <a:gd name="connsiteY1" fmla="*/ 449652 h 931576"/>
              <a:gd name="connsiteX2" fmla="*/ 760537 w 1010103"/>
              <a:gd name="connsiteY2" fmla="*/ 449652 h 931576"/>
              <a:gd name="connsiteX3" fmla="*/ 760537 w 1010103"/>
              <a:gd name="connsiteY3" fmla="*/ 807868 h 931576"/>
              <a:gd name="connsiteX4" fmla="*/ 735794 w 1010103"/>
              <a:gd name="connsiteY4" fmla="*/ 882631 h 931576"/>
              <a:gd name="connsiteX5" fmla="*/ 657265 w 1010103"/>
              <a:gd name="connsiteY5" fmla="*/ 905759 h 931576"/>
              <a:gd name="connsiteX6" fmla="*/ 591648 w 1010103"/>
              <a:gd name="connsiteY6" fmla="*/ 905759 h 931576"/>
              <a:gd name="connsiteX7" fmla="*/ 591648 w 1010103"/>
              <a:gd name="connsiteY7" fmla="*/ 134465 h 931576"/>
              <a:gd name="connsiteX8" fmla="*/ 585194 w 1010103"/>
              <a:gd name="connsiteY8" fmla="*/ 105959 h 931576"/>
              <a:gd name="connsiteX9" fmla="*/ 562603 w 1010103"/>
              <a:gd name="connsiteY9" fmla="*/ 86058 h 931576"/>
              <a:gd name="connsiteX10" fmla="*/ 760537 w 1010103"/>
              <a:gd name="connsiteY10" fmla="*/ 32271 h 931576"/>
              <a:gd name="connsiteX11" fmla="*/ 760537 w 1010103"/>
              <a:gd name="connsiteY11" fmla="*/ 339928 h 931576"/>
              <a:gd name="connsiteX12" fmla="*/ 841215 w 1010103"/>
              <a:gd name="connsiteY12" fmla="*/ 339928 h 931576"/>
              <a:gd name="connsiteX13" fmla="*/ 841215 w 1010103"/>
              <a:gd name="connsiteY13" fmla="*/ 102193 h 931576"/>
              <a:gd name="connsiteX14" fmla="*/ 834761 w 1010103"/>
              <a:gd name="connsiteY14" fmla="*/ 73687 h 931576"/>
              <a:gd name="connsiteX15" fmla="*/ 812171 w 1010103"/>
              <a:gd name="connsiteY15" fmla="*/ 53786 h 931576"/>
              <a:gd name="connsiteX16" fmla="*/ 1010103 w 1010103"/>
              <a:gd name="connsiteY16" fmla="*/ 0 h 931576"/>
              <a:gd name="connsiteX17" fmla="*/ 1010103 w 1010103"/>
              <a:gd name="connsiteY17" fmla="*/ 833685 h 931576"/>
              <a:gd name="connsiteX18" fmla="*/ 985362 w 1010103"/>
              <a:gd name="connsiteY18" fmla="*/ 908448 h 931576"/>
              <a:gd name="connsiteX19" fmla="*/ 906835 w 1010103"/>
              <a:gd name="connsiteY19" fmla="*/ 931576 h 931576"/>
              <a:gd name="connsiteX21" fmla="*/ 48408 w 1010103"/>
              <a:gd name="connsiteY21" fmla="*/ 555073 h 931576"/>
              <a:gd name="connsiteX22" fmla="*/ 66156 w 1010103"/>
              <a:gd name="connsiteY22" fmla="*/ 467402 h 931576"/>
              <a:gd name="connsiteX23" fmla="*/ 116177 w 1010103"/>
              <a:gd name="connsiteY23" fmla="*/ 400707 h 931576"/>
              <a:gd name="connsiteX24" fmla="*/ 193630 w 1010103"/>
              <a:gd name="connsiteY24" fmla="*/ 358216 h 931576"/>
              <a:gd name="connsiteX25" fmla="*/ 293672 w 1010103"/>
              <a:gd name="connsiteY25" fmla="*/ 343155 h 931576"/>
              <a:gd name="connsiteX26" fmla="*/ 386184 w 1010103"/>
              <a:gd name="connsiteY26" fmla="*/ 358216 h 931576"/>
              <a:gd name="connsiteX27" fmla="*/ 463635 w 1010103"/>
              <a:gd name="connsiteY27" fmla="*/ 400707 h 931576"/>
              <a:gd name="connsiteX28" fmla="*/ 516885 w 1010103"/>
              <a:gd name="connsiteY28" fmla="*/ 467402 h 931576"/>
              <a:gd name="connsiteX29" fmla="*/ 536786 w 1010103"/>
              <a:gd name="connsiteY29" fmla="*/ 555073 h 931576"/>
              <a:gd name="connsiteX30" fmla="*/ 518497 w 1010103"/>
              <a:gd name="connsiteY30" fmla="*/ 645433 h 931576"/>
              <a:gd name="connsiteX31" fmla="*/ 467939 w 1010103"/>
              <a:gd name="connsiteY31" fmla="*/ 712667 h 931576"/>
              <a:gd name="connsiteX32" fmla="*/ 391025 w 1010103"/>
              <a:gd name="connsiteY32" fmla="*/ 754619 h 931576"/>
              <a:gd name="connsiteX33" fmla="*/ 293672 w 1010103"/>
              <a:gd name="connsiteY33" fmla="*/ 769142 h 931576"/>
              <a:gd name="connsiteX34" fmla="*/ 112950 w 1010103"/>
              <a:gd name="connsiteY34" fmla="*/ 713204 h 931576"/>
              <a:gd name="connsiteX35" fmla="*/ 48408 w 1010103"/>
              <a:gd name="connsiteY35" fmla="*/ 555073 h 931576"/>
              <a:gd name="connsiteX37" fmla="*/ 543240 w 1010103"/>
              <a:gd name="connsiteY37" fmla="*/ 293672 h 931576"/>
              <a:gd name="connsiteX38" fmla="*/ 100042 w 1010103"/>
              <a:gd name="connsiteY38" fmla="*/ 293672 h 931576"/>
              <a:gd name="connsiteX39" fmla="*/ 67770 w 1010103"/>
              <a:gd name="connsiteY39" fmla="*/ 320565 h 931576"/>
              <a:gd name="connsiteX40" fmla="*/ 0 w 1010103"/>
              <a:gd name="connsiteY40" fmla="*/ 194706 h 931576"/>
              <a:gd name="connsiteX41" fmla="*/ 204386 w 1010103"/>
              <a:gd name="connsiteY41" fmla="*/ 194706 h 931576"/>
              <a:gd name="connsiteX42" fmla="*/ 204386 w 1010103"/>
              <a:gd name="connsiteY42" fmla="*/ 146298 h 931576"/>
              <a:gd name="connsiteX43" fmla="*/ 193630 w 1010103"/>
              <a:gd name="connsiteY43" fmla="*/ 110261 h 931576"/>
              <a:gd name="connsiteX44" fmla="*/ 161358 w 1010103"/>
              <a:gd name="connsiteY44" fmla="*/ 92512 h 931576"/>
              <a:gd name="connsiteX45" fmla="*/ 384032 w 1010103"/>
              <a:gd name="connsiteY45" fmla="*/ 26893 h 931576"/>
              <a:gd name="connsiteX46" fmla="*/ 384032 w 1010103"/>
              <a:gd name="connsiteY46" fmla="*/ 194706 h 931576"/>
              <a:gd name="connsiteX47" fmla="*/ 543240 w 1010103"/>
              <a:gd name="connsiteY47" fmla="*/ 194706 h 931576"/>
              <a:gd name="connsiteX49" fmla="*/ 206539 w 1010103"/>
              <a:gd name="connsiteY49" fmla="*/ 555073 h 931576"/>
              <a:gd name="connsiteX50" fmla="*/ 211379 w 1010103"/>
              <a:gd name="connsiteY50" fmla="*/ 599178 h 931576"/>
              <a:gd name="connsiteX51" fmla="*/ 226440 w 1010103"/>
              <a:gd name="connsiteY51" fmla="*/ 637366 h 931576"/>
              <a:gd name="connsiteX52" fmla="*/ 253332 w 1010103"/>
              <a:gd name="connsiteY52" fmla="*/ 664797 h 931576"/>
              <a:gd name="connsiteX53" fmla="*/ 293672 w 1010103"/>
              <a:gd name="connsiteY53" fmla="*/ 675554 h 931576"/>
              <a:gd name="connsiteX54" fmla="*/ 331860 w 1010103"/>
              <a:gd name="connsiteY54" fmla="*/ 665335 h 931576"/>
              <a:gd name="connsiteX55" fmla="*/ 358215 w 1010103"/>
              <a:gd name="connsiteY55" fmla="*/ 638441 h 931576"/>
              <a:gd name="connsiteX56" fmla="*/ 373813 w 1010103"/>
              <a:gd name="connsiteY56" fmla="*/ 599715 h 931576"/>
              <a:gd name="connsiteX57" fmla="*/ 378654 w 1010103"/>
              <a:gd name="connsiteY57" fmla="*/ 555073 h 931576"/>
              <a:gd name="connsiteX58" fmla="*/ 373813 w 1010103"/>
              <a:gd name="connsiteY58" fmla="*/ 509893 h 931576"/>
              <a:gd name="connsiteX59" fmla="*/ 358215 w 1010103"/>
              <a:gd name="connsiteY59" fmla="*/ 472242 h 931576"/>
              <a:gd name="connsiteX60" fmla="*/ 331860 w 1010103"/>
              <a:gd name="connsiteY60" fmla="*/ 446425 h 931576"/>
              <a:gd name="connsiteX61" fmla="*/ 293672 w 1010103"/>
              <a:gd name="connsiteY61" fmla="*/ 436743 h 931576"/>
              <a:gd name="connsiteX62" fmla="*/ 253332 w 1010103"/>
              <a:gd name="connsiteY62" fmla="*/ 446425 h 931576"/>
              <a:gd name="connsiteX63" fmla="*/ 226440 w 1010103"/>
              <a:gd name="connsiteY63" fmla="*/ 472780 h 931576"/>
              <a:gd name="connsiteX64" fmla="*/ 211379 w 1010103"/>
              <a:gd name="connsiteY64" fmla="*/ 510968 h 931576"/>
              <a:gd name="connsiteX65" fmla="*/ 206539 w 1010103"/>
              <a:gd name="connsiteY65" fmla="*/ 555073 h 93157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</a:cxnLst>
            <a:rect l="l" t="t" r="r" b="b"/>
            <a:pathLst>
              <a:path w="1010103" h="931576">
                <a:moveTo>
                  <a:pt x="841215" y="931576"/>
                </a:moveTo>
                <a:lnTo>
                  <a:pt x="841215" y="449652"/>
                </a:lnTo>
                <a:lnTo>
                  <a:pt x="760537" y="449652"/>
                </a:lnTo>
                <a:lnTo>
                  <a:pt x="760537" y="807868"/>
                </a:lnTo>
                <a:cubicBezTo>
                  <a:pt x="760537" y="842291"/>
                  <a:pt x="752289" y="867212"/>
                  <a:pt x="735794" y="882631"/>
                </a:cubicBezTo>
                <a:cubicBezTo>
                  <a:pt x="719299" y="898049"/>
                  <a:pt x="693124" y="905759"/>
                  <a:pt x="657265" y="905759"/>
                </a:cubicBezTo>
                <a:lnTo>
                  <a:pt x="591648" y="905759"/>
                </a:lnTo>
                <a:lnTo>
                  <a:pt x="591648" y="134465"/>
                </a:lnTo>
                <a:cubicBezTo>
                  <a:pt x="591648" y="124425"/>
                  <a:pt x="589496" y="114923"/>
                  <a:pt x="585194" y="105959"/>
                </a:cubicBezTo>
                <a:cubicBezTo>
                  <a:pt x="580890" y="96994"/>
                  <a:pt x="573360" y="90360"/>
                  <a:pt x="562603" y="86058"/>
                </a:cubicBezTo>
                <a:lnTo>
                  <a:pt x="760537" y="32271"/>
                </a:lnTo>
                <a:lnTo>
                  <a:pt x="760537" y="339928"/>
                </a:lnTo>
                <a:lnTo>
                  <a:pt x="841215" y="339928"/>
                </a:lnTo>
                <a:lnTo>
                  <a:pt x="841215" y="102193"/>
                </a:lnTo>
                <a:cubicBezTo>
                  <a:pt x="841215" y="92153"/>
                  <a:pt x="839064" y="82651"/>
                  <a:pt x="834761" y="73687"/>
                </a:cubicBezTo>
                <a:cubicBezTo>
                  <a:pt x="830458" y="64722"/>
                  <a:pt x="822928" y="58089"/>
                  <a:pt x="812171" y="53786"/>
                </a:cubicBezTo>
                <a:lnTo>
                  <a:pt x="1010103" y="0"/>
                </a:lnTo>
                <a:lnTo>
                  <a:pt x="1010103" y="833685"/>
                </a:lnTo>
                <a:cubicBezTo>
                  <a:pt x="1010103" y="868108"/>
                  <a:pt x="1001857" y="893030"/>
                  <a:pt x="985362" y="908448"/>
                </a:cubicBezTo>
                <a:cubicBezTo>
                  <a:pt x="968868" y="923866"/>
                  <a:pt x="942691" y="931576"/>
                  <a:pt x="906835" y="931576"/>
                </a:cubicBezTo>
                <a:moveTo>
                  <a:pt x="48408" y="555073"/>
                </a:moveTo>
                <a:cubicBezTo>
                  <a:pt x="48408" y="522801"/>
                  <a:pt x="54324" y="493577"/>
                  <a:pt x="66156" y="467402"/>
                </a:cubicBezTo>
                <a:cubicBezTo>
                  <a:pt x="77989" y="441225"/>
                  <a:pt x="94662" y="418994"/>
                  <a:pt x="116177" y="400707"/>
                </a:cubicBezTo>
                <a:cubicBezTo>
                  <a:pt x="137692" y="382419"/>
                  <a:pt x="163509" y="368255"/>
                  <a:pt x="193630" y="358216"/>
                </a:cubicBezTo>
                <a:cubicBezTo>
                  <a:pt x="223751" y="348175"/>
                  <a:pt x="257097" y="343155"/>
                  <a:pt x="293672" y="343155"/>
                </a:cubicBezTo>
                <a:cubicBezTo>
                  <a:pt x="325944" y="343155"/>
                  <a:pt x="356781" y="348175"/>
                  <a:pt x="386184" y="358216"/>
                </a:cubicBezTo>
                <a:cubicBezTo>
                  <a:pt x="415587" y="368255"/>
                  <a:pt x="441404" y="382419"/>
                  <a:pt x="463635" y="400707"/>
                </a:cubicBezTo>
                <a:cubicBezTo>
                  <a:pt x="485868" y="418994"/>
                  <a:pt x="503617" y="441225"/>
                  <a:pt x="516885" y="467402"/>
                </a:cubicBezTo>
                <a:cubicBezTo>
                  <a:pt x="530151" y="493577"/>
                  <a:pt x="536786" y="522801"/>
                  <a:pt x="536786" y="555073"/>
                </a:cubicBezTo>
                <a:cubicBezTo>
                  <a:pt x="536786" y="588779"/>
                  <a:pt x="530690" y="618899"/>
                  <a:pt x="518497" y="645433"/>
                </a:cubicBezTo>
                <a:cubicBezTo>
                  <a:pt x="506306" y="671968"/>
                  <a:pt x="489454" y="694379"/>
                  <a:pt x="467939" y="712667"/>
                </a:cubicBezTo>
                <a:cubicBezTo>
                  <a:pt x="446425" y="730954"/>
                  <a:pt x="420786" y="744938"/>
                  <a:pt x="391025" y="754619"/>
                </a:cubicBezTo>
                <a:cubicBezTo>
                  <a:pt x="361263" y="764301"/>
                  <a:pt x="328812" y="769142"/>
                  <a:pt x="293672" y="769142"/>
                </a:cubicBezTo>
                <a:cubicBezTo>
                  <a:pt x="216219" y="769142"/>
                  <a:pt x="155979" y="750496"/>
                  <a:pt x="112950" y="713204"/>
                </a:cubicBezTo>
                <a:cubicBezTo>
                  <a:pt x="69921" y="675913"/>
                  <a:pt x="48408" y="623202"/>
                  <a:pt x="48408" y="555073"/>
                </a:cubicBezTo>
                <a:moveTo>
                  <a:pt x="543240" y="293672"/>
                </a:moveTo>
                <a:lnTo>
                  <a:pt x="100042" y="293672"/>
                </a:lnTo>
                <a:cubicBezTo>
                  <a:pt x="82113" y="293672"/>
                  <a:pt x="71356" y="302637"/>
                  <a:pt x="67770" y="320565"/>
                </a:cubicBezTo>
                <a:lnTo>
                  <a:pt x="0" y="194706"/>
                </a:lnTo>
                <a:lnTo>
                  <a:pt x="204386" y="194706"/>
                </a:lnTo>
                <a:lnTo>
                  <a:pt x="204386" y="146298"/>
                </a:lnTo>
                <a:cubicBezTo>
                  <a:pt x="204386" y="131955"/>
                  <a:pt x="200800" y="119943"/>
                  <a:pt x="193630" y="110261"/>
                </a:cubicBezTo>
                <a:cubicBezTo>
                  <a:pt x="186458" y="100580"/>
                  <a:pt x="175701" y="94663"/>
                  <a:pt x="161358" y="92512"/>
                </a:cubicBezTo>
                <a:lnTo>
                  <a:pt x="384032" y="26893"/>
                </a:lnTo>
                <a:lnTo>
                  <a:pt x="384032" y="194706"/>
                </a:lnTo>
                <a:lnTo>
                  <a:pt x="543240" y="194706"/>
                </a:lnTo>
                <a:moveTo>
                  <a:pt x="206539" y="555073"/>
                </a:moveTo>
                <a:cubicBezTo>
                  <a:pt x="206539" y="570133"/>
                  <a:pt x="208152" y="584834"/>
                  <a:pt x="211379" y="599178"/>
                </a:cubicBezTo>
                <a:cubicBezTo>
                  <a:pt x="214607" y="613521"/>
                  <a:pt x="219626" y="626250"/>
                  <a:pt x="226440" y="637366"/>
                </a:cubicBezTo>
                <a:cubicBezTo>
                  <a:pt x="233252" y="648482"/>
                  <a:pt x="242216" y="657625"/>
                  <a:pt x="253332" y="664797"/>
                </a:cubicBezTo>
                <a:cubicBezTo>
                  <a:pt x="264447" y="671968"/>
                  <a:pt x="277895" y="675554"/>
                  <a:pt x="293672" y="675554"/>
                </a:cubicBezTo>
                <a:cubicBezTo>
                  <a:pt x="308732" y="675554"/>
                  <a:pt x="321462" y="672148"/>
                  <a:pt x="331860" y="665335"/>
                </a:cubicBezTo>
                <a:cubicBezTo>
                  <a:pt x="342258" y="658521"/>
                  <a:pt x="351044" y="649557"/>
                  <a:pt x="358215" y="638441"/>
                </a:cubicBezTo>
                <a:cubicBezTo>
                  <a:pt x="365387" y="627326"/>
                  <a:pt x="370585" y="614417"/>
                  <a:pt x="373813" y="599715"/>
                </a:cubicBezTo>
                <a:cubicBezTo>
                  <a:pt x="377041" y="585014"/>
                  <a:pt x="378654" y="570133"/>
                  <a:pt x="378654" y="555073"/>
                </a:cubicBezTo>
                <a:cubicBezTo>
                  <a:pt x="378654" y="539296"/>
                  <a:pt x="377041" y="524236"/>
                  <a:pt x="373813" y="509893"/>
                </a:cubicBezTo>
                <a:cubicBezTo>
                  <a:pt x="370585" y="495550"/>
                  <a:pt x="365387" y="483000"/>
                  <a:pt x="358215" y="472242"/>
                </a:cubicBezTo>
                <a:cubicBezTo>
                  <a:pt x="351044" y="461485"/>
                  <a:pt x="342258" y="452879"/>
                  <a:pt x="331860" y="446425"/>
                </a:cubicBezTo>
                <a:cubicBezTo>
                  <a:pt x="321462" y="439970"/>
                  <a:pt x="308732" y="436743"/>
                  <a:pt x="293672" y="436743"/>
                </a:cubicBezTo>
                <a:cubicBezTo>
                  <a:pt x="277895" y="436743"/>
                  <a:pt x="264447" y="439970"/>
                  <a:pt x="253332" y="446425"/>
                </a:cubicBezTo>
                <a:cubicBezTo>
                  <a:pt x="242216" y="452879"/>
                  <a:pt x="233252" y="461664"/>
                  <a:pt x="226440" y="472780"/>
                </a:cubicBezTo>
                <a:cubicBezTo>
                  <a:pt x="219626" y="483896"/>
                  <a:pt x="214607" y="496626"/>
                  <a:pt x="211379" y="510968"/>
                </a:cubicBezTo>
                <a:cubicBezTo>
                  <a:pt x="208152" y="525311"/>
                  <a:pt x="206539" y="540013"/>
                  <a:pt x="206539" y="555073"/>
                </a:cubicBez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" name="Freeform 13"/>
          <p:cNvSpPr/>
          <p:nvPr/>
        </p:nvSpPr>
        <p:spPr>
          <a:xfrm>
            <a:off x="13164477" y="4251234"/>
            <a:ext cx="1067116" cy="929424"/>
          </a:xfrm>
          <a:custGeom>
            <a:avLst/>
            <a:gdLst>
              <a:gd name="connsiteX0" fmla="*/ 731492 w 1067116"/>
              <a:gd name="connsiteY0" fmla="*/ 929424 h 929424"/>
              <a:gd name="connsiteX1" fmla="*/ 731492 w 1067116"/>
              <a:gd name="connsiteY1" fmla="*/ 735794 h 929424"/>
              <a:gd name="connsiteX2" fmla="*/ 609935 w 1067116"/>
              <a:gd name="connsiteY2" fmla="*/ 776134 h 929424"/>
              <a:gd name="connsiteX3" fmla="*/ 453955 w 1067116"/>
              <a:gd name="connsiteY3" fmla="*/ 788505 h 929424"/>
              <a:gd name="connsiteX4" fmla="*/ 129087 w 1067116"/>
              <a:gd name="connsiteY4" fmla="*/ 788505 h 929424"/>
              <a:gd name="connsiteX5" fmla="*/ 92512 w 1067116"/>
              <a:gd name="connsiteY5" fmla="*/ 818625 h 929424"/>
              <a:gd name="connsiteX6" fmla="*/ 0 w 1067116"/>
              <a:gd name="connsiteY6" fmla="*/ 688463 h 929424"/>
              <a:gd name="connsiteX7" fmla="*/ 272159 w 1067116"/>
              <a:gd name="connsiteY7" fmla="*/ 688463 h 929424"/>
              <a:gd name="connsiteX8" fmla="*/ 272159 w 1067116"/>
              <a:gd name="connsiteY8" fmla="*/ 580891 h 929424"/>
              <a:gd name="connsiteX9" fmla="*/ 192554 w 1067116"/>
              <a:gd name="connsiteY9" fmla="*/ 548618 h 929424"/>
              <a:gd name="connsiteX10" fmla="*/ 129087 w 1067116"/>
              <a:gd name="connsiteY10" fmla="*/ 495370 h 929424"/>
              <a:gd name="connsiteX11" fmla="*/ 87134 w 1067116"/>
              <a:gd name="connsiteY11" fmla="*/ 420607 h 929424"/>
              <a:gd name="connsiteX12" fmla="*/ 72075 w 1067116"/>
              <a:gd name="connsiteY12" fmla="*/ 322717 h 929424"/>
              <a:gd name="connsiteX13" fmla="*/ 95740 w 1067116"/>
              <a:gd name="connsiteY13" fmla="*/ 203311 h 929424"/>
              <a:gd name="connsiteX14" fmla="*/ 159745 w 1067116"/>
              <a:gd name="connsiteY14" fmla="*/ 119405 h 929424"/>
              <a:gd name="connsiteX15" fmla="*/ 253871 w 1067116"/>
              <a:gd name="connsiteY15" fmla="*/ 69922 h 929424"/>
              <a:gd name="connsiteX16" fmla="*/ 366821 w 1067116"/>
              <a:gd name="connsiteY16" fmla="*/ 53786 h 929424"/>
              <a:gd name="connsiteX17" fmla="*/ 478158 w 1067116"/>
              <a:gd name="connsiteY17" fmla="*/ 69922 h 929424"/>
              <a:gd name="connsiteX18" fmla="*/ 571748 w 1067116"/>
              <a:gd name="connsiteY18" fmla="*/ 119405 h 929424"/>
              <a:gd name="connsiteX19" fmla="*/ 636291 w 1067116"/>
              <a:gd name="connsiteY19" fmla="*/ 203311 h 929424"/>
              <a:gd name="connsiteX20" fmla="*/ 660495 w 1067116"/>
              <a:gd name="connsiteY20" fmla="*/ 322717 h 929424"/>
              <a:gd name="connsiteX21" fmla="*/ 645435 w 1067116"/>
              <a:gd name="connsiteY21" fmla="*/ 419532 h 929424"/>
              <a:gd name="connsiteX22" fmla="*/ 603481 w 1067116"/>
              <a:gd name="connsiteY22" fmla="*/ 494294 h 929424"/>
              <a:gd name="connsiteX23" fmla="*/ 540552 w 1067116"/>
              <a:gd name="connsiteY23" fmla="*/ 547543 h 929424"/>
              <a:gd name="connsiteX24" fmla="*/ 462561 w 1067116"/>
              <a:gd name="connsiteY24" fmla="*/ 579815 h 929424"/>
              <a:gd name="connsiteX25" fmla="*/ 462561 w 1067116"/>
              <a:gd name="connsiteY25" fmla="*/ 688463 h 929424"/>
              <a:gd name="connsiteX26" fmla="*/ 502363 w 1067116"/>
              <a:gd name="connsiteY26" fmla="*/ 688463 h 929424"/>
              <a:gd name="connsiteX27" fmla="*/ 627148 w 1067116"/>
              <a:gd name="connsiteY27" fmla="*/ 681470 h 929424"/>
              <a:gd name="connsiteX28" fmla="*/ 731492 w 1067116"/>
              <a:gd name="connsiteY28" fmla="*/ 660493 h 929424"/>
              <a:gd name="connsiteX29" fmla="*/ 731492 w 1067116"/>
              <a:gd name="connsiteY29" fmla="*/ 112950 h 929424"/>
              <a:gd name="connsiteX30" fmla="*/ 725038 w 1067116"/>
              <a:gd name="connsiteY30" fmla="*/ 84444 h 929424"/>
              <a:gd name="connsiteX31" fmla="*/ 702447 w 1067116"/>
              <a:gd name="connsiteY31" fmla="*/ 64543 h 929424"/>
              <a:gd name="connsiteX32" fmla="*/ 921894 w 1067116"/>
              <a:gd name="connsiteY32" fmla="*/ 0 h 929424"/>
              <a:gd name="connsiteX33" fmla="*/ 921894 w 1067116"/>
              <a:gd name="connsiteY33" fmla="*/ 330247 h 929424"/>
              <a:gd name="connsiteX34" fmla="*/ 1067116 w 1067116"/>
              <a:gd name="connsiteY34" fmla="*/ 330247 h 929424"/>
              <a:gd name="connsiteX35" fmla="*/ 1067116 w 1067116"/>
              <a:gd name="connsiteY35" fmla="*/ 439970 h 929424"/>
              <a:gd name="connsiteX36" fmla="*/ 921894 w 1067116"/>
              <a:gd name="connsiteY36" fmla="*/ 439970 h 929424"/>
              <a:gd name="connsiteX37" fmla="*/ 921894 w 1067116"/>
              <a:gd name="connsiteY37" fmla="*/ 831534 h 929424"/>
              <a:gd name="connsiteX38" fmla="*/ 897153 w 1067116"/>
              <a:gd name="connsiteY38" fmla="*/ 906297 h 929424"/>
              <a:gd name="connsiteX39" fmla="*/ 818626 w 1067116"/>
              <a:gd name="connsiteY39" fmla="*/ 929424 h 929424"/>
              <a:gd name="connsiteX41" fmla="*/ 256022 w 1067116"/>
              <a:gd name="connsiteY41" fmla="*/ 322717 h 929424"/>
              <a:gd name="connsiteX42" fmla="*/ 263015 w 1067116"/>
              <a:gd name="connsiteY42" fmla="*/ 390487 h 929424"/>
              <a:gd name="connsiteX43" fmla="*/ 283992 w 1067116"/>
              <a:gd name="connsiteY43" fmla="*/ 444273 h 929424"/>
              <a:gd name="connsiteX44" fmla="*/ 318415 w 1067116"/>
              <a:gd name="connsiteY44" fmla="*/ 479772 h 929424"/>
              <a:gd name="connsiteX45" fmla="*/ 366821 w 1067116"/>
              <a:gd name="connsiteY45" fmla="*/ 492681 h 929424"/>
              <a:gd name="connsiteX46" fmla="*/ 413617 w 1067116"/>
              <a:gd name="connsiteY46" fmla="*/ 479772 h 929424"/>
              <a:gd name="connsiteX47" fmla="*/ 447501 w 1067116"/>
              <a:gd name="connsiteY47" fmla="*/ 444273 h 929424"/>
              <a:gd name="connsiteX48" fmla="*/ 468478 w 1067116"/>
              <a:gd name="connsiteY48" fmla="*/ 390487 h 929424"/>
              <a:gd name="connsiteX49" fmla="*/ 475469 w 1067116"/>
              <a:gd name="connsiteY49" fmla="*/ 322717 h 929424"/>
              <a:gd name="connsiteX50" fmla="*/ 468478 w 1067116"/>
              <a:gd name="connsiteY50" fmla="*/ 254946 h 929424"/>
              <a:gd name="connsiteX51" fmla="*/ 447501 w 1067116"/>
              <a:gd name="connsiteY51" fmla="*/ 201160 h 929424"/>
              <a:gd name="connsiteX52" fmla="*/ 413617 w 1067116"/>
              <a:gd name="connsiteY52" fmla="*/ 165661 h 929424"/>
              <a:gd name="connsiteX53" fmla="*/ 366821 w 1067116"/>
              <a:gd name="connsiteY53" fmla="*/ 152752 h 929424"/>
              <a:gd name="connsiteX54" fmla="*/ 318415 w 1067116"/>
              <a:gd name="connsiteY54" fmla="*/ 165661 h 929424"/>
              <a:gd name="connsiteX55" fmla="*/ 283992 w 1067116"/>
              <a:gd name="connsiteY55" fmla="*/ 201160 h 929424"/>
              <a:gd name="connsiteX56" fmla="*/ 263015 w 1067116"/>
              <a:gd name="connsiteY56" fmla="*/ 254946 h 929424"/>
              <a:gd name="connsiteX57" fmla="*/ 256022 w 1067116"/>
              <a:gd name="connsiteY57" fmla="*/ 322717 h 9294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1067116" h="929424">
                <a:moveTo>
                  <a:pt x="731492" y="929424"/>
                </a:moveTo>
                <a:lnTo>
                  <a:pt x="731492" y="735794"/>
                </a:lnTo>
                <a:cubicBezTo>
                  <a:pt x="696351" y="754440"/>
                  <a:pt x="655833" y="767887"/>
                  <a:pt x="609935" y="776134"/>
                </a:cubicBezTo>
                <a:cubicBezTo>
                  <a:pt x="564037" y="784381"/>
                  <a:pt x="512043" y="788505"/>
                  <a:pt x="453955" y="788505"/>
                </a:cubicBezTo>
                <a:lnTo>
                  <a:pt x="129087" y="788505"/>
                </a:lnTo>
                <a:cubicBezTo>
                  <a:pt x="108290" y="788505"/>
                  <a:pt x="96098" y="798545"/>
                  <a:pt x="92512" y="818625"/>
                </a:cubicBezTo>
                <a:lnTo>
                  <a:pt x="0" y="688463"/>
                </a:lnTo>
                <a:lnTo>
                  <a:pt x="272159" y="688463"/>
                </a:lnTo>
                <a:lnTo>
                  <a:pt x="272159" y="580891"/>
                </a:lnTo>
                <a:cubicBezTo>
                  <a:pt x="243472" y="573719"/>
                  <a:pt x="216937" y="562961"/>
                  <a:pt x="192554" y="548618"/>
                </a:cubicBezTo>
                <a:cubicBezTo>
                  <a:pt x="168173" y="534276"/>
                  <a:pt x="147016" y="516526"/>
                  <a:pt x="129087" y="495370"/>
                </a:cubicBezTo>
                <a:cubicBezTo>
                  <a:pt x="111158" y="474214"/>
                  <a:pt x="97174" y="449294"/>
                  <a:pt x="87134" y="420607"/>
                </a:cubicBezTo>
                <a:cubicBezTo>
                  <a:pt x="77093" y="391921"/>
                  <a:pt x="72075" y="359291"/>
                  <a:pt x="72075" y="322717"/>
                </a:cubicBezTo>
                <a:cubicBezTo>
                  <a:pt x="72075" y="276819"/>
                  <a:pt x="79963" y="237017"/>
                  <a:pt x="95740" y="203311"/>
                </a:cubicBezTo>
                <a:cubicBezTo>
                  <a:pt x="111517" y="169606"/>
                  <a:pt x="132852" y="141637"/>
                  <a:pt x="159745" y="119405"/>
                </a:cubicBezTo>
                <a:cubicBezTo>
                  <a:pt x="186638" y="97174"/>
                  <a:pt x="218013" y="80679"/>
                  <a:pt x="253871" y="69922"/>
                </a:cubicBezTo>
                <a:cubicBezTo>
                  <a:pt x="289728" y="59165"/>
                  <a:pt x="327378" y="53786"/>
                  <a:pt x="366821" y="53786"/>
                </a:cubicBezTo>
                <a:cubicBezTo>
                  <a:pt x="405547" y="53786"/>
                  <a:pt x="442660" y="59165"/>
                  <a:pt x="478158" y="69922"/>
                </a:cubicBezTo>
                <a:cubicBezTo>
                  <a:pt x="513659" y="80679"/>
                  <a:pt x="544854" y="97174"/>
                  <a:pt x="571748" y="119405"/>
                </a:cubicBezTo>
                <a:cubicBezTo>
                  <a:pt x="598639" y="141637"/>
                  <a:pt x="620154" y="169606"/>
                  <a:pt x="636291" y="203311"/>
                </a:cubicBezTo>
                <a:cubicBezTo>
                  <a:pt x="652425" y="237017"/>
                  <a:pt x="660495" y="276819"/>
                  <a:pt x="660495" y="322717"/>
                </a:cubicBezTo>
                <a:cubicBezTo>
                  <a:pt x="660495" y="358574"/>
                  <a:pt x="655475" y="390846"/>
                  <a:pt x="645435" y="419532"/>
                </a:cubicBezTo>
                <a:cubicBezTo>
                  <a:pt x="635394" y="448218"/>
                  <a:pt x="621410" y="473139"/>
                  <a:pt x="603481" y="494294"/>
                </a:cubicBezTo>
                <a:cubicBezTo>
                  <a:pt x="585552" y="515450"/>
                  <a:pt x="564576" y="533200"/>
                  <a:pt x="540552" y="547543"/>
                </a:cubicBezTo>
                <a:cubicBezTo>
                  <a:pt x="516527" y="561885"/>
                  <a:pt x="490530" y="572643"/>
                  <a:pt x="462561" y="579815"/>
                </a:cubicBezTo>
                <a:lnTo>
                  <a:pt x="462561" y="688463"/>
                </a:lnTo>
                <a:lnTo>
                  <a:pt x="502363" y="688463"/>
                </a:lnTo>
                <a:cubicBezTo>
                  <a:pt x="549695" y="688463"/>
                  <a:pt x="591289" y="686131"/>
                  <a:pt x="627148" y="681470"/>
                </a:cubicBezTo>
                <a:cubicBezTo>
                  <a:pt x="663004" y="676809"/>
                  <a:pt x="697787" y="669817"/>
                  <a:pt x="731492" y="660493"/>
                </a:cubicBezTo>
                <a:lnTo>
                  <a:pt x="731492" y="112950"/>
                </a:lnTo>
                <a:cubicBezTo>
                  <a:pt x="731492" y="102910"/>
                  <a:pt x="729340" y="93409"/>
                  <a:pt x="725038" y="84444"/>
                </a:cubicBezTo>
                <a:cubicBezTo>
                  <a:pt x="720734" y="75480"/>
                  <a:pt x="713205" y="68846"/>
                  <a:pt x="702447" y="64543"/>
                </a:cubicBezTo>
                <a:lnTo>
                  <a:pt x="921894" y="0"/>
                </a:lnTo>
                <a:lnTo>
                  <a:pt x="921894" y="330247"/>
                </a:lnTo>
                <a:lnTo>
                  <a:pt x="1067116" y="330247"/>
                </a:lnTo>
                <a:lnTo>
                  <a:pt x="1067116" y="439970"/>
                </a:lnTo>
                <a:lnTo>
                  <a:pt x="921894" y="439970"/>
                </a:lnTo>
                <a:lnTo>
                  <a:pt x="921894" y="831534"/>
                </a:lnTo>
                <a:cubicBezTo>
                  <a:pt x="921894" y="865957"/>
                  <a:pt x="913647" y="890878"/>
                  <a:pt x="897153" y="906297"/>
                </a:cubicBezTo>
                <a:cubicBezTo>
                  <a:pt x="880659" y="921715"/>
                  <a:pt x="854484" y="929424"/>
                  <a:pt x="818626" y="929424"/>
                </a:cubicBezTo>
                <a:moveTo>
                  <a:pt x="256022" y="322717"/>
                </a:moveTo>
                <a:cubicBezTo>
                  <a:pt x="256022" y="347100"/>
                  <a:pt x="258353" y="369690"/>
                  <a:pt x="263015" y="390487"/>
                </a:cubicBezTo>
                <a:cubicBezTo>
                  <a:pt x="267677" y="411285"/>
                  <a:pt x="274669" y="429213"/>
                  <a:pt x="283992" y="444273"/>
                </a:cubicBezTo>
                <a:cubicBezTo>
                  <a:pt x="293314" y="459334"/>
                  <a:pt x="304788" y="471167"/>
                  <a:pt x="318415" y="479772"/>
                </a:cubicBezTo>
                <a:cubicBezTo>
                  <a:pt x="332040" y="488378"/>
                  <a:pt x="348176" y="492681"/>
                  <a:pt x="366821" y="492681"/>
                </a:cubicBezTo>
                <a:cubicBezTo>
                  <a:pt x="384750" y="492681"/>
                  <a:pt x="400348" y="488378"/>
                  <a:pt x="413617" y="479772"/>
                </a:cubicBezTo>
                <a:cubicBezTo>
                  <a:pt x="426882" y="471167"/>
                  <a:pt x="438178" y="459334"/>
                  <a:pt x="447501" y="444273"/>
                </a:cubicBezTo>
                <a:cubicBezTo>
                  <a:pt x="456825" y="429213"/>
                  <a:pt x="463817" y="411285"/>
                  <a:pt x="468478" y="390487"/>
                </a:cubicBezTo>
                <a:cubicBezTo>
                  <a:pt x="473140" y="369690"/>
                  <a:pt x="475469" y="347100"/>
                  <a:pt x="475469" y="322717"/>
                </a:cubicBezTo>
                <a:cubicBezTo>
                  <a:pt x="475469" y="298334"/>
                  <a:pt x="473140" y="275744"/>
                  <a:pt x="468478" y="254946"/>
                </a:cubicBezTo>
                <a:cubicBezTo>
                  <a:pt x="463817" y="234149"/>
                  <a:pt x="456825" y="216220"/>
                  <a:pt x="447501" y="201160"/>
                </a:cubicBezTo>
                <a:cubicBezTo>
                  <a:pt x="438178" y="186100"/>
                  <a:pt x="426882" y="174267"/>
                  <a:pt x="413617" y="165661"/>
                </a:cubicBezTo>
                <a:cubicBezTo>
                  <a:pt x="400348" y="157056"/>
                  <a:pt x="384750" y="152752"/>
                  <a:pt x="366821" y="152752"/>
                </a:cubicBezTo>
                <a:cubicBezTo>
                  <a:pt x="348176" y="152752"/>
                  <a:pt x="332040" y="157056"/>
                  <a:pt x="318415" y="165661"/>
                </a:cubicBezTo>
                <a:cubicBezTo>
                  <a:pt x="304788" y="174267"/>
                  <a:pt x="293314" y="186100"/>
                  <a:pt x="283992" y="201160"/>
                </a:cubicBezTo>
                <a:cubicBezTo>
                  <a:pt x="274669" y="216220"/>
                  <a:pt x="267677" y="234149"/>
                  <a:pt x="263015" y="254946"/>
                </a:cubicBezTo>
                <a:cubicBezTo>
                  <a:pt x="258353" y="275744"/>
                  <a:pt x="256022" y="298334"/>
                  <a:pt x="256022" y="322717"/>
                </a:cubicBez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" name="Freeform 14"/>
          <p:cNvSpPr/>
          <p:nvPr/>
        </p:nvSpPr>
        <p:spPr>
          <a:xfrm>
            <a:off x="7006256" y="5595934"/>
            <a:ext cx="1035921" cy="931576"/>
          </a:xfrm>
          <a:custGeom>
            <a:avLst/>
            <a:gdLst>
              <a:gd name="connsiteX0" fmla="*/ 633601 w 1035921"/>
              <a:gd name="connsiteY0" fmla="*/ 905759 h 931576"/>
              <a:gd name="connsiteX1" fmla="*/ 633601 w 1035921"/>
              <a:gd name="connsiteY1" fmla="*/ 409850 h 931576"/>
              <a:gd name="connsiteX2" fmla="*/ 527104 w 1035921"/>
              <a:gd name="connsiteY2" fmla="*/ 409850 h 931576"/>
              <a:gd name="connsiteX3" fmla="*/ 475469 w 1035921"/>
              <a:gd name="connsiteY3" fmla="*/ 300126 h 931576"/>
              <a:gd name="connsiteX4" fmla="*/ 633601 w 1035921"/>
              <a:gd name="connsiteY4" fmla="*/ 300126 h 931576"/>
              <a:gd name="connsiteX5" fmla="*/ 633601 w 1035921"/>
              <a:gd name="connsiteY5" fmla="*/ 134465 h 931576"/>
              <a:gd name="connsiteX6" fmla="*/ 627146 w 1035921"/>
              <a:gd name="connsiteY6" fmla="*/ 105959 h 931576"/>
              <a:gd name="connsiteX7" fmla="*/ 604556 w 1035921"/>
              <a:gd name="connsiteY7" fmla="*/ 86058 h 931576"/>
              <a:gd name="connsiteX8" fmla="*/ 802489 w 1035921"/>
              <a:gd name="connsiteY8" fmla="*/ 32271 h 931576"/>
              <a:gd name="connsiteX9" fmla="*/ 802489 w 1035921"/>
              <a:gd name="connsiteY9" fmla="*/ 807867 h 931576"/>
              <a:gd name="connsiteX10" fmla="*/ 777747 w 1035921"/>
              <a:gd name="connsiteY10" fmla="*/ 882630 h 931576"/>
              <a:gd name="connsiteX11" fmla="*/ 699219 w 1035921"/>
              <a:gd name="connsiteY11" fmla="*/ 905759 h 931576"/>
              <a:gd name="connsiteX13" fmla="*/ 242038 w 1035921"/>
              <a:gd name="connsiteY13" fmla="*/ 180721 h 931576"/>
              <a:gd name="connsiteX14" fmla="*/ 231280 w 1035921"/>
              <a:gd name="connsiteY14" fmla="*/ 144685 h 931576"/>
              <a:gd name="connsiteX15" fmla="*/ 199009 w 1035921"/>
              <a:gd name="connsiteY15" fmla="*/ 126935 h 931576"/>
              <a:gd name="connsiteX16" fmla="*/ 421683 w 1035921"/>
              <a:gd name="connsiteY16" fmla="*/ 61316 h 931576"/>
              <a:gd name="connsiteX17" fmla="*/ 421683 w 1035921"/>
              <a:gd name="connsiteY17" fmla="*/ 214069 h 931576"/>
              <a:gd name="connsiteX18" fmla="*/ 401245 w 1035921"/>
              <a:gd name="connsiteY18" fmla="*/ 391563 h 931576"/>
              <a:gd name="connsiteX19" fmla="*/ 466863 w 1035921"/>
              <a:gd name="connsiteY19" fmla="*/ 430289 h 931576"/>
              <a:gd name="connsiteX20" fmla="*/ 523877 w 1035921"/>
              <a:gd name="connsiteY20" fmla="*/ 484075 h 931576"/>
              <a:gd name="connsiteX21" fmla="*/ 563679 w 1035921"/>
              <a:gd name="connsiteY21" fmla="*/ 557224 h 931576"/>
              <a:gd name="connsiteX22" fmla="*/ 578738 w 1035921"/>
              <a:gd name="connsiteY22" fmla="*/ 652964 h 931576"/>
              <a:gd name="connsiteX23" fmla="*/ 555073 w 1035921"/>
              <a:gd name="connsiteY23" fmla="*/ 715356 h 931576"/>
              <a:gd name="connsiteX24" fmla="*/ 488378 w 1035921"/>
              <a:gd name="connsiteY24" fmla="*/ 747627 h 931576"/>
              <a:gd name="connsiteX25" fmla="*/ 412539 w 1035921"/>
              <a:gd name="connsiteY25" fmla="*/ 737408 h 931576"/>
              <a:gd name="connsiteX26" fmla="*/ 362519 w 1035921"/>
              <a:gd name="connsiteY26" fmla="*/ 685235 h 931576"/>
              <a:gd name="connsiteX27" fmla="*/ 395328 w 1035921"/>
              <a:gd name="connsiteY27" fmla="*/ 637903 h 931576"/>
              <a:gd name="connsiteX28" fmla="*/ 408237 w 1035921"/>
              <a:gd name="connsiteY28" fmla="*/ 578739 h 931576"/>
              <a:gd name="connsiteX29" fmla="*/ 402320 w 1035921"/>
              <a:gd name="connsiteY29" fmla="*/ 516347 h 931576"/>
              <a:gd name="connsiteX30" fmla="*/ 379730 w 1035921"/>
              <a:gd name="connsiteY30" fmla="*/ 460409 h 931576"/>
              <a:gd name="connsiteX31" fmla="*/ 245265 w 1035921"/>
              <a:gd name="connsiteY31" fmla="*/ 642744 h 931576"/>
              <a:gd name="connsiteX32" fmla="*/ 0 w 1035921"/>
              <a:gd name="connsiteY32" fmla="*/ 759460 h 931576"/>
              <a:gd name="connsiteX33" fmla="*/ 0 w 1035921"/>
              <a:gd name="connsiteY33" fmla="*/ 737946 h 931576"/>
              <a:gd name="connsiteX34" fmla="*/ 127473 w 1035921"/>
              <a:gd name="connsiteY34" fmla="*/ 631449 h 931576"/>
              <a:gd name="connsiteX35" fmla="*/ 200622 w 1035921"/>
              <a:gd name="connsiteY35" fmla="*/ 502900 h 931576"/>
              <a:gd name="connsiteX36" fmla="*/ 233969 w 1035921"/>
              <a:gd name="connsiteY36" fmla="*/ 360905 h 931576"/>
              <a:gd name="connsiteX37" fmla="*/ 242038 w 1035921"/>
              <a:gd name="connsiteY37" fmla="*/ 214069 h 931576"/>
              <a:gd name="connsiteX39" fmla="*/ 867032 w 1035921"/>
              <a:gd name="connsiteY39" fmla="*/ 931576 h 931576"/>
              <a:gd name="connsiteX40" fmla="*/ 867032 w 1035921"/>
              <a:gd name="connsiteY40" fmla="*/ 102193 h 931576"/>
              <a:gd name="connsiteX41" fmla="*/ 860578 w 1035921"/>
              <a:gd name="connsiteY41" fmla="*/ 73687 h 931576"/>
              <a:gd name="connsiteX42" fmla="*/ 837988 w 1035921"/>
              <a:gd name="connsiteY42" fmla="*/ 53785 h 931576"/>
              <a:gd name="connsiteX43" fmla="*/ 1035921 w 1035921"/>
              <a:gd name="connsiteY43" fmla="*/ 0 h 931576"/>
              <a:gd name="connsiteX44" fmla="*/ 1035921 w 1035921"/>
              <a:gd name="connsiteY44" fmla="*/ 833685 h 931576"/>
              <a:gd name="connsiteX45" fmla="*/ 1011179 w 1035921"/>
              <a:gd name="connsiteY45" fmla="*/ 908448 h 931576"/>
              <a:gd name="connsiteX46" fmla="*/ 932652 w 1035921"/>
              <a:gd name="connsiteY46" fmla="*/ 931576 h 93157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1035921" h="931576">
                <a:moveTo>
                  <a:pt x="633601" y="905759"/>
                </a:moveTo>
                <a:lnTo>
                  <a:pt x="633601" y="409850"/>
                </a:lnTo>
                <a:lnTo>
                  <a:pt x="527104" y="409850"/>
                </a:lnTo>
                <a:lnTo>
                  <a:pt x="475469" y="300126"/>
                </a:lnTo>
                <a:lnTo>
                  <a:pt x="633601" y="300126"/>
                </a:lnTo>
                <a:lnTo>
                  <a:pt x="633601" y="134465"/>
                </a:lnTo>
                <a:cubicBezTo>
                  <a:pt x="633601" y="124425"/>
                  <a:pt x="631449" y="114923"/>
                  <a:pt x="627146" y="105959"/>
                </a:cubicBezTo>
                <a:cubicBezTo>
                  <a:pt x="622843" y="96994"/>
                  <a:pt x="615314" y="90361"/>
                  <a:pt x="604556" y="86058"/>
                </a:cubicBezTo>
                <a:lnTo>
                  <a:pt x="802489" y="32271"/>
                </a:lnTo>
                <a:lnTo>
                  <a:pt x="802489" y="807867"/>
                </a:lnTo>
                <a:cubicBezTo>
                  <a:pt x="802489" y="842291"/>
                  <a:pt x="794242" y="867212"/>
                  <a:pt x="777747" y="882630"/>
                </a:cubicBezTo>
                <a:cubicBezTo>
                  <a:pt x="761253" y="898049"/>
                  <a:pt x="735078" y="905759"/>
                  <a:pt x="699219" y="905759"/>
                </a:cubicBezTo>
                <a:moveTo>
                  <a:pt x="242038" y="180721"/>
                </a:moveTo>
                <a:cubicBezTo>
                  <a:pt x="242038" y="166378"/>
                  <a:pt x="238452" y="154366"/>
                  <a:pt x="231280" y="144685"/>
                </a:cubicBezTo>
                <a:cubicBezTo>
                  <a:pt x="224109" y="135003"/>
                  <a:pt x="213351" y="129086"/>
                  <a:pt x="199009" y="126935"/>
                </a:cubicBezTo>
                <a:lnTo>
                  <a:pt x="421683" y="61316"/>
                </a:lnTo>
                <a:lnTo>
                  <a:pt x="421683" y="214069"/>
                </a:lnTo>
                <a:cubicBezTo>
                  <a:pt x="421683" y="278612"/>
                  <a:pt x="414870" y="337777"/>
                  <a:pt x="401245" y="391563"/>
                </a:cubicBezTo>
                <a:cubicBezTo>
                  <a:pt x="423476" y="402320"/>
                  <a:pt x="445349" y="415229"/>
                  <a:pt x="466863" y="430289"/>
                </a:cubicBezTo>
                <a:cubicBezTo>
                  <a:pt x="488378" y="445349"/>
                  <a:pt x="507382" y="463278"/>
                  <a:pt x="523877" y="484075"/>
                </a:cubicBezTo>
                <a:cubicBezTo>
                  <a:pt x="540371" y="504873"/>
                  <a:pt x="553638" y="529256"/>
                  <a:pt x="563679" y="557224"/>
                </a:cubicBezTo>
                <a:cubicBezTo>
                  <a:pt x="573718" y="585193"/>
                  <a:pt x="578738" y="617106"/>
                  <a:pt x="578738" y="652964"/>
                </a:cubicBezTo>
                <a:cubicBezTo>
                  <a:pt x="578738" y="676630"/>
                  <a:pt x="570850" y="697427"/>
                  <a:pt x="555073" y="715356"/>
                </a:cubicBezTo>
                <a:cubicBezTo>
                  <a:pt x="539296" y="733284"/>
                  <a:pt x="517064" y="744042"/>
                  <a:pt x="488378" y="747627"/>
                </a:cubicBezTo>
                <a:cubicBezTo>
                  <a:pt x="461127" y="750496"/>
                  <a:pt x="435846" y="747089"/>
                  <a:pt x="412539" y="737408"/>
                </a:cubicBezTo>
                <a:cubicBezTo>
                  <a:pt x="389232" y="727727"/>
                  <a:pt x="372559" y="710336"/>
                  <a:pt x="362519" y="685235"/>
                </a:cubicBezTo>
                <a:cubicBezTo>
                  <a:pt x="376861" y="672326"/>
                  <a:pt x="387798" y="656549"/>
                  <a:pt x="395328" y="637903"/>
                </a:cubicBezTo>
                <a:cubicBezTo>
                  <a:pt x="402858" y="619258"/>
                  <a:pt x="407161" y="599536"/>
                  <a:pt x="408237" y="578739"/>
                </a:cubicBezTo>
                <a:cubicBezTo>
                  <a:pt x="409312" y="557942"/>
                  <a:pt x="407340" y="537144"/>
                  <a:pt x="402320" y="516347"/>
                </a:cubicBezTo>
                <a:cubicBezTo>
                  <a:pt x="397300" y="495549"/>
                  <a:pt x="389770" y="476903"/>
                  <a:pt x="379730" y="460409"/>
                </a:cubicBezTo>
                <a:cubicBezTo>
                  <a:pt x="351044" y="531407"/>
                  <a:pt x="306222" y="592185"/>
                  <a:pt x="245265" y="642744"/>
                </a:cubicBezTo>
                <a:cubicBezTo>
                  <a:pt x="184307" y="693303"/>
                  <a:pt x="102552" y="732209"/>
                  <a:pt x="0" y="759460"/>
                </a:cubicBezTo>
                <a:lnTo>
                  <a:pt x="0" y="737946"/>
                </a:lnTo>
                <a:cubicBezTo>
                  <a:pt x="53069" y="707108"/>
                  <a:pt x="95560" y="671610"/>
                  <a:pt x="127473" y="631449"/>
                </a:cubicBezTo>
                <a:cubicBezTo>
                  <a:pt x="159386" y="591289"/>
                  <a:pt x="183769" y="548439"/>
                  <a:pt x="200622" y="502900"/>
                </a:cubicBezTo>
                <a:cubicBezTo>
                  <a:pt x="217475" y="457362"/>
                  <a:pt x="228591" y="410030"/>
                  <a:pt x="233969" y="360905"/>
                </a:cubicBezTo>
                <a:cubicBezTo>
                  <a:pt x="239348" y="311781"/>
                  <a:pt x="242038" y="262835"/>
                  <a:pt x="242038" y="214069"/>
                </a:cubicBezTo>
                <a:moveTo>
                  <a:pt x="867032" y="931576"/>
                </a:moveTo>
                <a:lnTo>
                  <a:pt x="867032" y="102193"/>
                </a:lnTo>
                <a:cubicBezTo>
                  <a:pt x="867032" y="92153"/>
                  <a:pt x="864881" y="82651"/>
                  <a:pt x="860578" y="73687"/>
                </a:cubicBezTo>
                <a:cubicBezTo>
                  <a:pt x="856275" y="64722"/>
                  <a:pt x="848745" y="58089"/>
                  <a:pt x="837988" y="53785"/>
                </a:cubicBezTo>
                <a:lnTo>
                  <a:pt x="1035921" y="0"/>
                </a:lnTo>
                <a:lnTo>
                  <a:pt x="1035921" y="833685"/>
                </a:lnTo>
                <a:cubicBezTo>
                  <a:pt x="1035921" y="868108"/>
                  <a:pt x="1027674" y="893029"/>
                  <a:pt x="1011179" y="908448"/>
                </a:cubicBezTo>
                <a:cubicBezTo>
                  <a:pt x="994685" y="923866"/>
                  <a:pt x="968509" y="931576"/>
                  <a:pt x="932652" y="931576"/>
                </a:cubicBez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" name="Freeform 15"/>
          <p:cNvSpPr/>
          <p:nvPr/>
        </p:nvSpPr>
        <p:spPr>
          <a:xfrm>
            <a:off x="8108872" y="5595934"/>
            <a:ext cx="998272" cy="931576"/>
          </a:xfrm>
          <a:custGeom>
            <a:avLst/>
            <a:gdLst>
              <a:gd name="connsiteX0" fmla="*/ 595951 w 998272"/>
              <a:gd name="connsiteY0" fmla="*/ 905759 h 931576"/>
              <a:gd name="connsiteX1" fmla="*/ 595951 w 998272"/>
              <a:gd name="connsiteY1" fmla="*/ 570133 h 931576"/>
              <a:gd name="connsiteX2" fmla="*/ 446425 w 998272"/>
              <a:gd name="connsiteY2" fmla="*/ 570133 h 931576"/>
              <a:gd name="connsiteX3" fmla="*/ 418457 w 998272"/>
              <a:gd name="connsiteY3" fmla="*/ 513120 h 931576"/>
              <a:gd name="connsiteX4" fmla="*/ 250106 w 998272"/>
              <a:gd name="connsiteY4" fmla="*/ 666948 h 931576"/>
              <a:gd name="connsiteX5" fmla="*/ 0 w 998272"/>
              <a:gd name="connsiteY5" fmla="*/ 746552 h 931576"/>
              <a:gd name="connsiteX6" fmla="*/ 0 w 998272"/>
              <a:gd name="connsiteY6" fmla="*/ 725037 h 931576"/>
              <a:gd name="connsiteX7" fmla="*/ 119406 w 998272"/>
              <a:gd name="connsiteY7" fmla="*/ 656729 h 931576"/>
              <a:gd name="connsiteX8" fmla="*/ 219986 w 998272"/>
              <a:gd name="connsiteY8" fmla="*/ 561527 h 931576"/>
              <a:gd name="connsiteX9" fmla="*/ 291521 w 998272"/>
              <a:gd name="connsiteY9" fmla="*/ 422221 h 931576"/>
              <a:gd name="connsiteX10" fmla="*/ 323793 w 998272"/>
              <a:gd name="connsiteY10" fmla="*/ 221598 h 931576"/>
              <a:gd name="connsiteX11" fmla="*/ 125860 w 998272"/>
              <a:gd name="connsiteY11" fmla="*/ 221598 h 931576"/>
              <a:gd name="connsiteX12" fmla="*/ 93588 w 998272"/>
              <a:gd name="connsiteY12" fmla="*/ 248492 h 931576"/>
              <a:gd name="connsiteX13" fmla="*/ 25818 w 998272"/>
              <a:gd name="connsiteY13" fmla="*/ 117253 h 931576"/>
              <a:gd name="connsiteX14" fmla="*/ 324869 w 998272"/>
              <a:gd name="connsiteY14" fmla="*/ 117253 h 931576"/>
              <a:gd name="connsiteX15" fmla="*/ 324869 w 998272"/>
              <a:gd name="connsiteY15" fmla="*/ 72073 h 931576"/>
              <a:gd name="connsiteX16" fmla="*/ 504514 w 998272"/>
              <a:gd name="connsiteY16" fmla="*/ 123708 h 931576"/>
              <a:gd name="connsiteX17" fmla="*/ 504514 w 998272"/>
              <a:gd name="connsiteY17" fmla="*/ 200084 h 931576"/>
              <a:gd name="connsiteX18" fmla="*/ 504514 w 998272"/>
              <a:gd name="connsiteY18" fmla="*/ 214607 h 931576"/>
              <a:gd name="connsiteX19" fmla="*/ 503438 w 998272"/>
              <a:gd name="connsiteY19" fmla="*/ 229129 h 931576"/>
              <a:gd name="connsiteX20" fmla="*/ 595951 w 998272"/>
              <a:gd name="connsiteY20" fmla="*/ 229129 h 931576"/>
              <a:gd name="connsiteX21" fmla="*/ 595951 w 998272"/>
              <a:gd name="connsiteY21" fmla="*/ 134465 h 931576"/>
              <a:gd name="connsiteX22" fmla="*/ 589497 w 998272"/>
              <a:gd name="connsiteY22" fmla="*/ 105959 h 931576"/>
              <a:gd name="connsiteX23" fmla="*/ 566906 w 998272"/>
              <a:gd name="connsiteY23" fmla="*/ 86058 h 931576"/>
              <a:gd name="connsiteX24" fmla="*/ 764839 w 998272"/>
              <a:gd name="connsiteY24" fmla="*/ 32271 h 931576"/>
              <a:gd name="connsiteX25" fmla="*/ 764839 w 998272"/>
              <a:gd name="connsiteY25" fmla="*/ 807867 h 931576"/>
              <a:gd name="connsiteX26" fmla="*/ 740097 w 998272"/>
              <a:gd name="connsiteY26" fmla="*/ 882630 h 931576"/>
              <a:gd name="connsiteX27" fmla="*/ 661570 w 998272"/>
              <a:gd name="connsiteY27" fmla="*/ 905759 h 931576"/>
              <a:gd name="connsiteX29" fmla="*/ 829383 w 998272"/>
              <a:gd name="connsiteY29" fmla="*/ 931576 h 931576"/>
              <a:gd name="connsiteX30" fmla="*/ 829383 w 998272"/>
              <a:gd name="connsiteY30" fmla="*/ 102193 h 931576"/>
              <a:gd name="connsiteX31" fmla="*/ 822929 w 998272"/>
              <a:gd name="connsiteY31" fmla="*/ 73687 h 931576"/>
              <a:gd name="connsiteX32" fmla="*/ 800338 w 998272"/>
              <a:gd name="connsiteY32" fmla="*/ 53785 h 931576"/>
              <a:gd name="connsiteX33" fmla="*/ 998272 w 998272"/>
              <a:gd name="connsiteY33" fmla="*/ 0 h 931576"/>
              <a:gd name="connsiteX34" fmla="*/ 998272 w 998272"/>
              <a:gd name="connsiteY34" fmla="*/ 833685 h 931576"/>
              <a:gd name="connsiteX35" fmla="*/ 973530 w 998272"/>
              <a:gd name="connsiteY35" fmla="*/ 908448 h 931576"/>
              <a:gd name="connsiteX36" fmla="*/ 895002 w 998272"/>
              <a:gd name="connsiteY36" fmla="*/ 931576 h 931576"/>
              <a:gd name="connsiteX38" fmla="*/ 595951 w 998272"/>
              <a:gd name="connsiteY38" fmla="*/ 465788 h 931576"/>
              <a:gd name="connsiteX39" fmla="*/ 595951 w 998272"/>
              <a:gd name="connsiteY39" fmla="*/ 333474 h 931576"/>
              <a:gd name="connsiteX40" fmla="*/ 491606 w 998272"/>
              <a:gd name="connsiteY40" fmla="*/ 333474 h 931576"/>
              <a:gd name="connsiteX41" fmla="*/ 472243 w 998272"/>
              <a:gd name="connsiteY41" fmla="*/ 402858 h 931576"/>
              <a:gd name="connsiteX42" fmla="*/ 445350 w 998272"/>
              <a:gd name="connsiteY42" fmla="*/ 465788 h 93157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998272" h="931576">
                <a:moveTo>
                  <a:pt x="595951" y="905759"/>
                </a:moveTo>
                <a:lnTo>
                  <a:pt x="595951" y="570133"/>
                </a:lnTo>
                <a:lnTo>
                  <a:pt x="446425" y="570133"/>
                </a:lnTo>
                <a:lnTo>
                  <a:pt x="418457" y="513120"/>
                </a:lnTo>
                <a:cubicBezTo>
                  <a:pt x="376144" y="576229"/>
                  <a:pt x="320028" y="627505"/>
                  <a:pt x="250106" y="666948"/>
                </a:cubicBezTo>
                <a:cubicBezTo>
                  <a:pt x="180184" y="706391"/>
                  <a:pt x="96815" y="732925"/>
                  <a:pt x="0" y="746552"/>
                </a:cubicBezTo>
                <a:lnTo>
                  <a:pt x="0" y="725037"/>
                </a:lnTo>
                <a:cubicBezTo>
                  <a:pt x="41595" y="704957"/>
                  <a:pt x="81397" y="682187"/>
                  <a:pt x="119406" y="656729"/>
                </a:cubicBezTo>
                <a:cubicBezTo>
                  <a:pt x="157414" y="631270"/>
                  <a:pt x="190941" y="599536"/>
                  <a:pt x="219986" y="561527"/>
                </a:cubicBezTo>
                <a:cubicBezTo>
                  <a:pt x="249031" y="523518"/>
                  <a:pt x="272876" y="477083"/>
                  <a:pt x="291521" y="422221"/>
                </a:cubicBezTo>
                <a:cubicBezTo>
                  <a:pt x="310167" y="367359"/>
                  <a:pt x="320924" y="300485"/>
                  <a:pt x="323793" y="221598"/>
                </a:cubicBezTo>
                <a:lnTo>
                  <a:pt x="125860" y="221598"/>
                </a:lnTo>
                <a:cubicBezTo>
                  <a:pt x="107931" y="221598"/>
                  <a:pt x="97174" y="230563"/>
                  <a:pt x="93588" y="248492"/>
                </a:cubicBezTo>
                <a:lnTo>
                  <a:pt x="25818" y="117253"/>
                </a:lnTo>
                <a:lnTo>
                  <a:pt x="324869" y="117253"/>
                </a:lnTo>
                <a:lnTo>
                  <a:pt x="324869" y="72073"/>
                </a:lnTo>
                <a:lnTo>
                  <a:pt x="504514" y="123708"/>
                </a:lnTo>
                <a:lnTo>
                  <a:pt x="504514" y="200084"/>
                </a:lnTo>
                <a:cubicBezTo>
                  <a:pt x="504514" y="205104"/>
                  <a:pt x="504514" y="209945"/>
                  <a:pt x="504514" y="214607"/>
                </a:cubicBezTo>
                <a:cubicBezTo>
                  <a:pt x="504514" y="219268"/>
                  <a:pt x="504156" y="224109"/>
                  <a:pt x="503438" y="229129"/>
                </a:cubicBezTo>
                <a:lnTo>
                  <a:pt x="595951" y="229129"/>
                </a:lnTo>
                <a:lnTo>
                  <a:pt x="595951" y="134465"/>
                </a:lnTo>
                <a:cubicBezTo>
                  <a:pt x="595951" y="124425"/>
                  <a:pt x="593799" y="114923"/>
                  <a:pt x="589497" y="105959"/>
                </a:cubicBezTo>
                <a:cubicBezTo>
                  <a:pt x="585194" y="96994"/>
                  <a:pt x="577664" y="90361"/>
                  <a:pt x="566906" y="86058"/>
                </a:cubicBezTo>
                <a:lnTo>
                  <a:pt x="764839" y="32271"/>
                </a:lnTo>
                <a:lnTo>
                  <a:pt x="764839" y="807867"/>
                </a:lnTo>
                <a:cubicBezTo>
                  <a:pt x="764839" y="842291"/>
                  <a:pt x="756593" y="867212"/>
                  <a:pt x="740097" y="882630"/>
                </a:cubicBezTo>
                <a:cubicBezTo>
                  <a:pt x="723603" y="898049"/>
                  <a:pt x="697427" y="905759"/>
                  <a:pt x="661570" y="905759"/>
                </a:cubicBezTo>
                <a:moveTo>
                  <a:pt x="829383" y="931576"/>
                </a:moveTo>
                <a:lnTo>
                  <a:pt x="829383" y="102193"/>
                </a:lnTo>
                <a:cubicBezTo>
                  <a:pt x="829383" y="92153"/>
                  <a:pt x="827231" y="82651"/>
                  <a:pt x="822929" y="73687"/>
                </a:cubicBezTo>
                <a:cubicBezTo>
                  <a:pt x="818625" y="64722"/>
                  <a:pt x="811095" y="58089"/>
                  <a:pt x="800338" y="53785"/>
                </a:cubicBezTo>
                <a:lnTo>
                  <a:pt x="998272" y="0"/>
                </a:lnTo>
                <a:lnTo>
                  <a:pt x="998272" y="833685"/>
                </a:lnTo>
                <a:cubicBezTo>
                  <a:pt x="998272" y="868108"/>
                  <a:pt x="990024" y="893029"/>
                  <a:pt x="973530" y="908448"/>
                </a:cubicBezTo>
                <a:cubicBezTo>
                  <a:pt x="957035" y="923866"/>
                  <a:pt x="930859" y="931576"/>
                  <a:pt x="895002" y="931576"/>
                </a:cubicBezTo>
                <a:moveTo>
                  <a:pt x="595951" y="465788"/>
                </a:moveTo>
                <a:lnTo>
                  <a:pt x="595951" y="333474"/>
                </a:lnTo>
                <a:lnTo>
                  <a:pt x="491606" y="333474"/>
                </a:lnTo>
                <a:cubicBezTo>
                  <a:pt x="486586" y="357857"/>
                  <a:pt x="480131" y="380985"/>
                  <a:pt x="472243" y="402858"/>
                </a:cubicBezTo>
                <a:cubicBezTo>
                  <a:pt x="464354" y="424731"/>
                  <a:pt x="455390" y="445708"/>
                  <a:pt x="445350" y="465788"/>
                </a:cubicBez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" name="Freeform 16"/>
          <p:cNvSpPr/>
          <p:nvPr/>
        </p:nvSpPr>
        <p:spPr>
          <a:xfrm>
            <a:off x="9146945" y="5595934"/>
            <a:ext cx="943409" cy="929424"/>
          </a:xfrm>
          <a:custGeom>
            <a:avLst/>
            <a:gdLst>
              <a:gd name="connsiteX0" fmla="*/ 457182 w 943409"/>
              <a:gd name="connsiteY0" fmla="*/ 485151 h 929424"/>
              <a:gd name="connsiteX1" fmla="*/ 472242 w 943409"/>
              <a:gd name="connsiteY1" fmla="*/ 443197 h 929424"/>
              <a:gd name="connsiteX2" fmla="*/ 466326 w 943409"/>
              <a:gd name="connsiteY2" fmla="*/ 400706 h 929424"/>
              <a:gd name="connsiteX3" fmla="*/ 440509 w 943409"/>
              <a:gd name="connsiteY3" fmla="*/ 364670 h 929424"/>
              <a:gd name="connsiteX4" fmla="*/ 398018 w 943409"/>
              <a:gd name="connsiteY4" fmla="*/ 342080 h 929424"/>
              <a:gd name="connsiteX5" fmla="*/ 333474 w 943409"/>
              <a:gd name="connsiteY5" fmla="*/ 423297 h 929424"/>
              <a:gd name="connsiteX6" fmla="*/ 246879 w 943409"/>
              <a:gd name="connsiteY6" fmla="*/ 488378 h 929424"/>
              <a:gd name="connsiteX7" fmla="*/ 136079 w 943409"/>
              <a:gd name="connsiteY7" fmla="*/ 534634 h 929424"/>
              <a:gd name="connsiteX8" fmla="*/ 0 w 943409"/>
              <a:gd name="connsiteY8" fmla="*/ 558300 h 929424"/>
              <a:gd name="connsiteX9" fmla="*/ 0 w 943409"/>
              <a:gd name="connsiteY9" fmla="*/ 536786 h 929424"/>
              <a:gd name="connsiteX10" fmla="*/ 104345 w 943409"/>
              <a:gd name="connsiteY10" fmla="*/ 483000 h 929424"/>
              <a:gd name="connsiteX11" fmla="*/ 190941 w 943409"/>
              <a:gd name="connsiteY11" fmla="*/ 401245 h 929424"/>
              <a:gd name="connsiteX12" fmla="*/ 249568 w 943409"/>
              <a:gd name="connsiteY12" fmla="*/ 295824 h 929424"/>
              <a:gd name="connsiteX13" fmla="*/ 271082 w 943409"/>
              <a:gd name="connsiteY13" fmla="*/ 173191 h 929424"/>
              <a:gd name="connsiteX14" fmla="*/ 141995 w 943409"/>
              <a:gd name="connsiteY14" fmla="*/ 173191 h 929424"/>
              <a:gd name="connsiteX15" fmla="*/ 109724 w 943409"/>
              <a:gd name="connsiteY15" fmla="*/ 200084 h 929424"/>
              <a:gd name="connsiteX16" fmla="*/ 41953 w 943409"/>
              <a:gd name="connsiteY16" fmla="*/ 74225 h 929424"/>
              <a:gd name="connsiteX17" fmla="*/ 623919 w 943409"/>
              <a:gd name="connsiteY17" fmla="*/ 74225 h 929424"/>
              <a:gd name="connsiteX18" fmla="*/ 623919 w 943409"/>
              <a:gd name="connsiteY18" fmla="*/ 173191 h 929424"/>
              <a:gd name="connsiteX19" fmla="*/ 458258 w 943409"/>
              <a:gd name="connsiteY19" fmla="*/ 173191 h 929424"/>
              <a:gd name="connsiteX20" fmla="*/ 444812 w 943409"/>
              <a:gd name="connsiteY20" fmla="*/ 231818 h 929424"/>
              <a:gd name="connsiteX21" fmla="*/ 424910 w 943409"/>
              <a:gd name="connsiteY21" fmla="*/ 288294 h 929424"/>
              <a:gd name="connsiteX22" fmla="*/ 512044 w 943409"/>
              <a:gd name="connsiteY22" fmla="*/ 294748 h 929424"/>
              <a:gd name="connsiteX23" fmla="*/ 582504 w 943409"/>
              <a:gd name="connsiteY23" fmla="*/ 324330 h 929424"/>
              <a:gd name="connsiteX24" fmla="*/ 629298 w 943409"/>
              <a:gd name="connsiteY24" fmla="*/ 374352 h 929424"/>
              <a:gd name="connsiteX25" fmla="*/ 646510 w 943409"/>
              <a:gd name="connsiteY25" fmla="*/ 442122 h 929424"/>
              <a:gd name="connsiteX26" fmla="*/ 626609 w 943409"/>
              <a:gd name="connsiteY26" fmla="*/ 498597 h 929424"/>
              <a:gd name="connsiteX27" fmla="*/ 567982 w 943409"/>
              <a:gd name="connsiteY27" fmla="*/ 526028 h 929424"/>
              <a:gd name="connsiteX28" fmla="*/ 500749 w 943409"/>
              <a:gd name="connsiteY28" fmla="*/ 519036 h 929424"/>
              <a:gd name="connsiteX29" fmla="*/ 457182 w 943409"/>
              <a:gd name="connsiteY29" fmla="*/ 485151 h 929424"/>
              <a:gd name="connsiteX31" fmla="*/ 943409 w 943409"/>
              <a:gd name="connsiteY31" fmla="*/ 579815 h 929424"/>
              <a:gd name="connsiteX32" fmla="*/ 943409 w 943409"/>
              <a:gd name="connsiteY32" fmla="*/ 831533 h 929424"/>
              <a:gd name="connsiteX33" fmla="*/ 918667 w 943409"/>
              <a:gd name="connsiteY33" fmla="*/ 906296 h 929424"/>
              <a:gd name="connsiteX34" fmla="*/ 840140 w 943409"/>
              <a:gd name="connsiteY34" fmla="*/ 929424 h 929424"/>
              <a:gd name="connsiteX35" fmla="*/ 753006 w 943409"/>
              <a:gd name="connsiteY35" fmla="*/ 929424 h 929424"/>
              <a:gd name="connsiteX36" fmla="*/ 753006 w 943409"/>
              <a:gd name="connsiteY36" fmla="*/ 678781 h 929424"/>
              <a:gd name="connsiteX37" fmla="*/ 259249 w 943409"/>
              <a:gd name="connsiteY37" fmla="*/ 678781 h 929424"/>
              <a:gd name="connsiteX38" fmla="*/ 226978 w 943409"/>
              <a:gd name="connsiteY38" fmla="*/ 705674 h 929424"/>
              <a:gd name="connsiteX39" fmla="*/ 159207 w 943409"/>
              <a:gd name="connsiteY39" fmla="*/ 579815 h 929424"/>
              <a:gd name="connsiteX41" fmla="*/ 753006 w 943409"/>
              <a:gd name="connsiteY41" fmla="*/ 533558 h 929424"/>
              <a:gd name="connsiteX42" fmla="*/ 753006 w 943409"/>
              <a:gd name="connsiteY42" fmla="*/ 313035 h 929424"/>
              <a:gd name="connsiteX43" fmla="*/ 618541 w 943409"/>
              <a:gd name="connsiteY43" fmla="*/ 313035 h 929424"/>
              <a:gd name="connsiteX44" fmla="*/ 566906 w 943409"/>
              <a:gd name="connsiteY44" fmla="*/ 214069 h 929424"/>
              <a:gd name="connsiteX45" fmla="*/ 753006 w 943409"/>
              <a:gd name="connsiteY45" fmla="*/ 214069 h 929424"/>
              <a:gd name="connsiteX46" fmla="*/ 753006 w 943409"/>
              <a:gd name="connsiteY46" fmla="*/ 112951 h 929424"/>
              <a:gd name="connsiteX47" fmla="*/ 746551 w 943409"/>
              <a:gd name="connsiteY47" fmla="*/ 84444 h 929424"/>
              <a:gd name="connsiteX48" fmla="*/ 723962 w 943409"/>
              <a:gd name="connsiteY48" fmla="*/ 64543 h 929424"/>
              <a:gd name="connsiteX49" fmla="*/ 943409 w 943409"/>
              <a:gd name="connsiteY49" fmla="*/ 0 h 929424"/>
              <a:gd name="connsiteX50" fmla="*/ 943409 w 943409"/>
              <a:gd name="connsiteY50" fmla="*/ 435668 h 929424"/>
              <a:gd name="connsiteX51" fmla="*/ 918667 w 943409"/>
              <a:gd name="connsiteY51" fmla="*/ 510430 h 929424"/>
              <a:gd name="connsiteX52" fmla="*/ 840140 w 943409"/>
              <a:gd name="connsiteY52" fmla="*/ 533558 h 9294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943409" h="929424">
                <a:moveTo>
                  <a:pt x="457182" y="485151"/>
                </a:moveTo>
                <a:cubicBezTo>
                  <a:pt x="465788" y="472242"/>
                  <a:pt x="470808" y="458258"/>
                  <a:pt x="472242" y="443197"/>
                </a:cubicBezTo>
                <a:cubicBezTo>
                  <a:pt x="473677" y="428138"/>
                  <a:pt x="471705" y="413974"/>
                  <a:pt x="466326" y="400706"/>
                </a:cubicBezTo>
                <a:cubicBezTo>
                  <a:pt x="460947" y="387439"/>
                  <a:pt x="452341" y="375427"/>
                  <a:pt x="440509" y="364670"/>
                </a:cubicBezTo>
                <a:cubicBezTo>
                  <a:pt x="428675" y="353913"/>
                  <a:pt x="414512" y="346382"/>
                  <a:pt x="398018" y="342080"/>
                </a:cubicBezTo>
                <a:cubicBezTo>
                  <a:pt x="380089" y="371482"/>
                  <a:pt x="358574" y="398555"/>
                  <a:pt x="333474" y="423297"/>
                </a:cubicBezTo>
                <a:cubicBezTo>
                  <a:pt x="308374" y="448038"/>
                  <a:pt x="279509" y="469732"/>
                  <a:pt x="246879" y="488378"/>
                </a:cubicBezTo>
                <a:cubicBezTo>
                  <a:pt x="214248" y="507024"/>
                  <a:pt x="177316" y="522443"/>
                  <a:pt x="136079" y="534634"/>
                </a:cubicBezTo>
                <a:cubicBezTo>
                  <a:pt x="94843" y="546826"/>
                  <a:pt x="49483" y="554715"/>
                  <a:pt x="0" y="558300"/>
                </a:cubicBezTo>
                <a:lnTo>
                  <a:pt x="0" y="536786"/>
                </a:lnTo>
                <a:cubicBezTo>
                  <a:pt x="36575" y="523877"/>
                  <a:pt x="71356" y="505948"/>
                  <a:pt x="104345" y="483000"/>
                </a:cubicBezTo>
                <a:cubicBezTo>
                  <a:pt x="137333" y="460051"/>
                  <a:pt x="166199" y="432799"/>
                  <a:pt x="190941" y="401245"/>
                </a:cubicBezTo>
                <a:cubicBezTo>
                  <a:pt x="215682" y="369689"/>
                  <a:pt x="235225" y="334549"/>
                  <a:pt x="249568" y="295824"/>
                </a:cubicBezTo>
                <a:cubicBezTo>
                  <a:pt x="263910" y="257098"/>
                  <a:pt x="271082" y="216220"/>
                  <a:pt x="271082" y="173191"/>
                </a:cubicBezTo>
                <a:lnTo>
                  <a:pt x="141995" y="173191"/>
                </a:lnTo>
                <a:cubicBezTo>
                  <a:pt x="124067" y="173191"/>
                  <a:pt x="113309" y="182156"/>
                  <a:pt x="109724" y="200084"/>
                </a:cubicBezTo>
                <a:lnTo>
                  <a:pt x="41953" y="74225"/>
                </a:lnTo>
                <a:lnTo>
                  <a:pt x="623919" y="74225"/>
                </a:lnTo>
                <a:lnTo>
                  <a:pt x="623919" y="173191"/>
                </a:lnTo>
                <a:lnTo>
                  <a:pt x="458258" y="173191"/>
                </a:lnTo>
                <a:cubicBezTo>
                  <a:pt x="454672" y="193272"/>
                  <a:pt x="450190" y="212814"/>
                  <a:pt x="444812" y="231818"/>
                </a:cubicBezTo>
                <a:cubicBezTo>
                  <a:pt x="439433" y="250822"/>
                  <a:pt x="432799" y="269647"/>
                  <a:pt x="424910" y="288294"/>
                </a:cubicBezTo>
                <a:cubicBezTo>
                  <a:pt x="455748" y="286142"/>
                  <a:pt x="484792" y="288294"/>
                  <a:pt x="512044" y="294748"/>
                </a:cubicBezTo>
                <a:cubicBezTo>
                  <a:pt x="539296" y="301202"/>
                  <a:pt x="562782" y="311063"/>
                  <a:pt x="582504" y="324330"/>
                </a:cubicBezTo>
                <a:cubicBezTo>
                  <a:pt x="602226" y="337598"/>
                  <a:pt x="617824" y="354271"/>
                  <a:pt x="629298" y="374352"/>
                </a:cubicBezTo>
                <a:cubicBezTo>
                  <a:pt x="640773" y="394432"/>
                  <a:pt x="646510" y="417021"/>
                  <a:pt x="646510" y="442122"/>
                </a:cubicBezTo>
                <a:cubicBezTo>
                  <a:pt x="646510" y="464353"/>
                  <a:pt x="639876" y="483179"/>
                  <a:pt x="626609" y="498597"/>
                </a:cubicBezTo>
                <a:cubicBezTo>
                  <a:pt x="613341" y="514016"/>
                  <a:pt x="593799" y="523160"/>
                  <a:pt x="567982" y="526028"/>
                </a:cubicBezTo>
                <a:cubicBezTo>
                  <a:pt x="542882" y="528897"/>
                  <a:pt x="520471" y="526566"/>
                  <a:pt x="500749" y="519036"/>
                </a:cubicBezTo>
                <a:cubicBezTo>
                  <a:pt x="481027" y="511506"/>
                  <a:pt x="466505" y="500211"/>
                  <a:pt x="457182" y="485151"/>
                </a:cubicBezTo>
                <a:moveTo>
                  <a:pt x="943409" y="579815"/>
                </a:moveTo>
                <a:lnTo>
                  <a:pt x="943409" y="831533"/>
                </a:lnTo>
                <a:cubicBezTo>
                  <a:pt x="943409" y="865957"/>
                  <a:pt x="935162" y="890878"/>
                  <a:pt x="918667" y="906296"/>
                </a:cubicBezTo>
                <a:cubicBezTo>
                  <a:pt x="902174" y="921715"/>
                  <a:pt x="875997" y="929424"/>
                  <a:pt x="840140" y="929424"/>
                </a:cubicBezTo>
                <a:lnTo>
                  <a:pt x="753006" y="929424"/>
                </a:lnTo>
                <a:lnTo>
                  <a:pt x="753006" y="678781"/>
                </a:lnTo>
                <a:lnTo>
                  <a:pt x="259249" y="678781"/>
                </a:lnTo>
                <a:cubicBezTo>
                  <a:pt x="241321" y="678781"/>
                  <a:pt x="230563" y="687745"/>
                  <a:pt x="226978" y="705674"/>
                </a:cubicBezTo>
                <a:lnTo>
                  <a:pt x="159207" y="579815"/>
                </a:lnTo>
                <a:moveTo>
                  <a:pt x="753006" y="533558"/>
                </a:moveTo>
                <a:lnTo>
                  <a:pt x="753006" y="313035"/>
                </a:lnTo>
                <a:lnTo>
                  <a:pt x="618541" y="313035"/>
                </a:lnTo>
                <a:lnTo>
                  <a:pt x="566906" y="214069"/>
                </a:lnTo>
                <a:lnTo>
                  <a:pt x="753006" y="214069"/>
                </a:lnTo>
                <a:lnTo>
                  <a:pt x="753006" y="112951"/>
                </a:lnTo>
                <a:cubicBezTo>
                  <a:pt x="753006" y="102910"/>
                  <a:pt x="750854" y="93408"/>
                  <a:pt x="746551" y="84444"/>
                </a:cubicBezTo>
                <a:cubicBezTo>
                  <a:pt x="742249" y="75480"/>
                  <a:pt x="734719" y="68846"/>
                  <a:pt x="723962" y="64543"/>
                </a:cubicBezTo>
                <a:lnTo>
                  <a:pt x="943409" y="0"/>
                </a:lnTo>
                <a:lnTo>
                  <a:pt x="943409" y="435668"/>
                </a:lnTo>
                <a:cubicBezTo>
                  <a:pt x="943409" y="470090"/>
                  <a:pt x="935162" y="495012"/>
                  <a:pt x="918667" y="510430"/>
                </a:cubicBezTo>
                <a:cubicBezTo>
                  <a:pt x="902174" y="525849"/>
                  <a:pt x="875997" y="533558"/>
                  <a:pt x="840140" y="533558"/>
                </a:cubicBez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" name="Freeform 17"/>
          <p:cNvSpPr/>
          <p:nvPr/>
        </p:nvSpPr>
        <p:spPr>
          <a:xfrm>
            <a:off x="10562366" y="5595934"/>
            <a:ext cx="896077" cy="943409"/>
          </a:xfrm>
          <a:custGeom>
            <a:avLst/>
            <a:gdLst>
              <a:gd name="connsiteX0" fmla="*/ 692765 w 896077"/>
              <a:gd name="connsiteY0" fmla="*/ 545391 h 943409"/>
              <a:gd name="connsiteX1" fmla="*/ 692765 w 896077"/>
              <a:gd name="connsiteY1" fmla="*/ 417380 h 943409"/>
              <a:gd name="connsiteX2" fmla="*/ 546467 w 896077"/>
              <a:gd name="connsiteY2" fmla="*/ 417380 h 943409"/>
              <a:gd name="connsiteX3" fmla="*/ 441584 w 896077"/>
              <a:gd name="connsiteY3" fmla="*/ 494833 h 943409"/>
              <a:gd name="connsiteX4" fmla="*/ 297976 w 896077"/>
              <a:gd name="connsiteY4" fmla="*/ 520650 h 943409"/>
              <a:gd name="connsiteX5" fmla="*/ 182335 w 896077"/>
              <a:gd name="connsiteY5" fmla="*/ 504514 h 943409"/>
              <a:gd name="connsiteX6" fmla="*/ 87671 w 896077"/>
              <a:gd name="connsiteY6" fmla="*/ 457182 h 943409"/>
              <a:gd name="connsiteX7" fmla="*/ 23665 w 896077"/>
              <a:gd name="connsiteY7" fmla="*/ 380806 h 943409"/>
              <a:gd name="connsiteX8" fmla="*/ 0 w 896077"/>
              <a:gd name="connsiteY8" fmla="*/ 276460 h 943409"/>
              <a:gd name="connsiteX9" fmla="*/ 23665 w 896077"/>
              <a:gd name="connsiteY9" fmla="*/ 175343 h 943409"/>
              <a:gd name="connsiteX10" fmla="*/ 87671 w 896077"/>
              <a:gd name="connsiteY10" fmla="*/ 98428 h 943409"/>
              <a:gd name="connsiteX11" fmla="*/ 182335 w 896077"/>
              <a:gd name="connsiteY11" fmla="*/ 50021 h 943409"/>
              <a:gd name="connsiteX12" fmla="*/ 297976 w 896077"/>
              <a:gd name="connsiteY12" fmla="*/ 33347 h 943409"/>
              <a:gd name="connsiteX13" fmla="*/ 443736 w 896077"/>
              <a:gd name="connsiteY13" fmla="*/ 61316 h 943409"/>
              <a:gd name="connsiteX14" fmla="*/ 548618 w 896077"/>
              <a:gd name="connsiteY14" fmla="*/ 140919 h 943409"/>
              <a:gd name="connsiteX15" fmla="*/ 692765 w 896077"/>
              <a:gd name="connsiteY15" fmla="*/ 140919 h 943409"/>
              <a:gd name="connsiteX16" fmla="*/ 692765 w 896077"/>
              <a:gd name="connsiteY16" fmla="*/ 112951 h 943409"/>
              <a:gd name="connsiteX17" fmla="*/ 686312 w 896077"/>
              <a:gd name="connsiteY17" fmla="*/ 84444 h 943409"/>
              <a:gd name="connsiteX18" fmla="*/ 663721 w 896077"/>
              <a:gd name="connsiteY18" fmla="*/ 64543 h 943409"/>
              <a:gd name="connsiteX19" fmla="*/ 883169 w 896077"/>
              <a:gd name="connsiteY19" fmla="*/ 0 h 943409"/>
              <a:gd name="connsiteX20" fmla="*/ 883169 w 896077"/>
              <a:gd name="connsiteY20" fmla="*/ 447501 h 943409"/>
              <a:gd name="connsiteX21" fmla="*/ 858427 w 896077"/>
              <a:gd name="connsiteY21" fmla="*/ 522263 h 943409"/>
              <a:gd name="connsiteX22" fmla="*/ 779900 w 896077"/>
              <a:gd name="connsiteY22" fmla="*/ 545391 h 943409"/>
              <a:gd name="connsiteX24" fmla="*/ 896077 w 896077"/>
              <a:gd name="connsiteY24" fmla="*/ 757309 h 943409"/>
              <a:gd name="connsiteX25" fmla="*/ 870260 w 896077"/>
              <a:gd name="connsiteY25" fmla="*/ 830458 h 943409"/>
              <a:gd name="connsiteX26" fmla="*/ 794959 w 896077"/>
              <a:gd name="connsiteY26" fmla="*/ 889623 h 943409"/>
              <a:gd name="connsiteX27" fmla="*/ 671788 w 896077"/>
              <a:gd name="connsiteY27" fmla="*/ 928887 h 943409"/>
              <a:gd name="connsiteX28" fmla="*/ 503439 w 896077"/>
              <a:gd name="connsiteY28" fmla="*/ 943409 h 943409"/>
              <a:gd name="connsiteX29" fmla="*/ 334550 w 896077"/>
              <a:gd name="connsiteY29" fmla="*/ 928887 h 943409"/>
              <a:gd name="connsiteX30" fmla="*/ 211379 w 896077"/>
              <a:gd name="connsiteY30" fmla="*/ 889623 h 943409"/>
              <a:gd name="connsiteX31" fmla="*/ 135541 w 896077"/>
              <a:gd name="connsiteY31" fmla="*/ 830458 h 943409"/>
              <a:gd name="connsiteX32" fmla="*/ 109724 w 896077"/>
              <a:gd name="connsiteY32" fmla="*/ 757309 h 943409"/>
              <a:gd name="connsiteX33" fmla="*/ 135541 w 896077"/>
              <a:gd name="connsiteY33" fmla="*/ 683621 h 943409"/>
              <a:gd name="connsiteX34" fmla="*/ 211379 w 896077"/>
              <a:gd name="connsiteY34" fmla="*/ 624995 h 943409"/>
              <a:gd name="connsiteX35" fmla="*/ 334550 w 896077"/>
              <a:gd name="connsiteY35" fmla="*/ 585731 h 943409"/>
              <a:gd name="connsiteX36" fmla="*/ 503439 w 896077"/>
              <a:gd name="connsiteY36" fmla="*/ 571209 h 943409"/>
              <a:gd name="connsiteX37" fmla="*/ 671788 w 896077"/>
              <a:gd name="connsiteY37" fmla="*/ 585731 h 943409"/>
              <a:gd name="connsiteX38" fmla="*/ 794959 w 896077"/>
              <a:gd name="connsiteY38" fmla="*/ 624995 h 943409"/>
              <a:gd name="connsiteX39" fmla="*/ 870260 w 896077"/>
              <a:gd name="connsiteY39" fmla="*/ 683621 h 943409"/>
              <a:gd name="connsiteX40" fmla="*/ 896077 w 896077"/>
              <a:gd name="connsiteY40" fmla="*/ 757309 h 943409"/>
              <a:gd name="connsiteX42" fmla="*/ 692765 w 896077"/>
              <a:gd name="connsiteY42" fmla="*/ 757309 h 943409"/>
              <a:gd name="connsiteX43" fmla="*/ 642744 w 896077"/>
              <a:gd name="connsiteY43" fmla="*/ 686849 h 943409"/>
              <a:gd name="connsiteX44" fmla="*/ 503439 w 896077"/>
              <a:gd name="connsiteY44" fmla="*/ 660494 h 943409"/>
              <a:gd name="connsiteX45" fmla="*/ 363057 w 896077"/>
              <a:gd name="connsiteY45" fmla="*/ 686849 h 943409"/>
              <a:gd name="connsiteX46" fmla="*/ 313035 w 896077"/>
              <a:gd name="connsiteY46" fmla="*/ 757309 h 943409"/>
              <a:gd name="connsiteX47" fmla="*/ 362519 w 896077"/>
              <a:gd name="connsiteY47" fmla="*/ 827768 h 943409"/>
              <a:gd name="connsiteX48" fmla="*/ 503439 w 896077"/>
              <a:gd name="connsiteY48" fmla="*/ 854124 h 943409"/>
              <a:gd name="connsiteX49" fmla="*/ 642744 w 896077"/>
              <a:gd name="connsiteY49" fmla="*/ 827768 h 943409"/>
              <a:gd name="connsiteX50" fmla="*/ 692765 w 896077"/>
              <a:gd name="connsiteY50" fmla="*/ 757309 h 943409"/>
              <a:gd name="connsiteX52" fmla="*/ 179646 w 896077"/>
              <a:gd name="connsiteY52" fmla="*/ 276460 h 943409"/>
              <a:gd name="connsiteX53" fmla="*/ 187714 w 896077"/>
              <a:gd name="connsiteY53" fmla="*/ 334012 h 943409"/>
              <a:gd name="connsiteX54" fmla="*/ 211379 w 896077"/>
              <a:gd name="connsiteY54" fmla="*/ 381881 h 943409"/>
              <a:gd name="connsiteX55" fmla="*/ 248493 w 896077"/>
              <a:gd name="connsiteY55" fmla="*/ 414691 h 943409"/>
              <a:gd name="connsiteX56" fmla="*/ 297976 w 896077"/>
              <a:gd name="connsiteY56" fmla="*/ 427062 h 943409"/>
              <a:gd name="connsiteX57" fmla="*/ 345308 w 896077"/>
              <a:gd name="connsiteY57" fmla="*/ 415229 h 943409"/>
              <a:gd name="connsiteX58" fmla="*/ 382419 w 896077"/>
              <a:gd name="connsiteY58" fmla="*/ 382958 h 943409"/>
              <a:gd name="connsiteX59" fmla="*/ 406085 w 896077"/>
              <a:gd name="connsiteY59" fmla="*/ 335088 h 943409"/>
              <a:gd name="connsiteX60" fmla="*/ 414153 w 896077"/>
              <a:gd name="connsiteY60" fmla="*/ 276460 h 943409"/>
              <a:gd name="connsiteX61" fmla="*/ 406085 w 896077"/>
              <a:gd name="connsiteY61" fmla="*/ 217834 h 943409"/>
              <a:gd name="connsiteX62" fmla="*/ 382419 w 896077"/>
              <a:gd name="connsiteY62" fmla="*/ 170502 h 943409"/>
              <a:gd name="connsiteX63" fmla="*/ 345308 w 896077"/>
              <a:gd name="connsiteY63" fmla="*/ 138768 h 943409"/>
              <a:gd name="connsiteX64" fmla="*/ 297976 w 896077"/>
              <a:gd name="connsiteY64" fmla="*/ 126935 h 943409"/>
              <a:gd name="connsiteX65" fmla="*/ 248493 w 896077"/>
              <a:gd name="connsiteY65" fmla="*/ 138768 h 943409"/>
              <a:gd name="connsiteX66" fmla="*/ 211379 w 896077"/>
              <a:gd name="connsiteY66" fmla="*/ 170502 h 943409"/>
              <a:gd name="connsiteX67" fmla="*/ 187714 w 896077"/>
              <a:gd name="connsiteY67" fmla="*/ 217834 h 943409"/>
              <a:gd name="connsiteX68" fmla="*/ 179646 w 896077"/>
              <a:gd name="connsiteY68" fmla="*/ 276460 h 943409"/>
              <a:gd name="connsiteX70" fmla="*/ 593799 w 896077"/>
              <a:gd name="connsiteY70" fmla="*/ 276460 h 943409"/>
              <a:gd name="connsiteX71" fmla="*/ 592724 w 896077"/>
              <a:gd name="connsiteY71" fmla="*/ 300664 h 943409"/>
              <a:gd name="connsiteX72" fmla="*/ 589496 w 896077"/>
              <a:gd name="connsiteY72" fmla="*/ 323792 h 943409"/>
              <a:gd name="connsiteX73" fmla="*/ 692765 w 896077"/>
              <a:gd name="connsiteY73" fmla="*/ 323792 h 943409"/>
              <a:gd name="connsiteX74" fmla="*/ 692765 w 896077"/>
              <a:gd name="connsiteY74" fmla="*/ 234507 h 943409"/>
              <a:gd name="connsiteX75" fmla="*/ 589496 w 896077"/>
              <a:gd name="connsiteY75" fmla="*/ 234507 h 943409"/>
              <a:gd name="connsiteX76" fmla="*/ 592724 w 896077"/>
              <a:gd name="connsiteY76" fmla="*/ 255484 h 943409"/>
              <a:gd name="connsiteX77" fmla="*/ 593799 w 896077"/>
              <a:gd name="connsiteY77" fmla="*/ 276460 h 94340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896077" h="943409">
                <a:moveTo>
                  <a:pt x="692765" y="545391"/>
                </a:moveTo>
                <a:lnTo>
                  <a:pt x="692765" y="417380"/>
                </a:lnTo>
                <a:lnTo>
                  <a:pt x="546467" y="417380"/>
                </a:lnTo>
                <a:cubicBezTo>
                  <a:pt x="519933" y="451803"/>
                  <a:pt x="484972" y="477621"/>
                  <a:pt x="441584" y="494833"/>
                </a:cubicBezTo>
                <a:cubicBezTo>
                  <a:pt x="398197" y="512044"/>
                  <a:pt x="350327" y="520650"/>
                  <a:pt x="297976" y="520650"/>
                </a:cubicBezTo>
                <a:cubicBezTo>
                  <a:pt x="257097" y="520650"/>
                  <a:pt x="218551" y="515271"/>
                  <a:pt x="182335" y="504514"/>
                </a:cubicBezTo>
                <a:cubicBezTo>
                  <a:pt x="146118" y="493756"/>
                  <a:pt x="114565" y="477980"/>
                  <a:pt x="87671" y="457182"/>
                </a:cubicBezTo>
                <a:cubicBezTo>
                  <a:pt x="60778" y="436385"/>
                  <a:pt x="39444" y="410926"/>
                  <a:pt x="23665" y="380806"/>
                </a:cubicBezTo>
                <a:cubicBezTo>
                  <a:pt x="7889" y="350686"/>
                  <a:pt x="0" y="315904"/>
                  <a:pt x="0" y="276460"/>
                </a:cubicBezTo>
                <a:cubicBezTo>
                  <a:pt x="0" y="239169"/>
                  <a:pt x="7889" y="205463"/>
                  <a:pt x="23665" y="175343"/>
                </a:cubicBezTo>
                <a:cubicBezTo>
                  <a:pt x="39444" y="145223"/>
                  <a:pt x="60778" y="119585"/>
                  <a:pt x="87671" y="98428"/>
                </a:cubicBezTo>
                <a:cubicBezTo>
                  <a:pt x="114565" y="77272"/>
                  <a:pt x="146118" y="61136"/>
                  <a:pt x="182335" y="50021"/>
                </a:cubicBezTo>
                <a:cubicBezTo>
                  <a:pt x="218551" y="38905"/>
                  <a:pt x="257097" y="33347"/>
                  <a:pt x="297976" y="33347"/>
                </a:cubicBezTo>
                <a:cubicBezTo>
                  <a:pt x="351044" y="33347"/>
                  <a:pt x="399631" y="42670"/>
                  <a:pt x="443736" y="61316"/>
                </a:cubicBezTo>
                <a:cubicBezTo>
                  <a:pt x="487841" y="79962"/>
                  <a:pt x="522801" y="106496"/>
                  <a:pt x="548618" y="140919"/>
                </a:cubicBezTo>
                <a:lnTo>
                  <a:pt x="692765" y="140919"/>
                </a:lnTo>
                <a:lnTo>
                  <a:pt x="692765" y="112951"/>
                </a:lnTo>
                <a:cubicBezTo>
                  <a:pt x="692765" y="102910"/>
                  <a:pt x="690614" y="93408"/>
                  <a:pt x="686312" y="84444"/>
                </a:cubicBezTo>
                <a:cubicBezTo>
                  <a:pt x="682008" y="75480"/>
                  <a:pt x="674478" y="68846"/>
                  <a:pt x="663721" y="64543"/>
                </a:cubicBezTo>
                <a:lnTo>
                  <a:pt x="883169" y="0"/>
                </a:lnTo>
                <a:lnTo>
                  <a:pt x="883169" y="447501"/>
                </a:lnTo>
                <a:cubicBezTo>
                  <a:pt x="883169" y="481924"/>
                  <a:pt x="874922" y="506845"/>
                  <a:pt x="858427" y="522263"/>
                </a:cubicBezTo>
                <a:cubicBezTo>
                  <a:pt x="841933" y="537682"/>
                  <a:pt x="815756" y="545391"/>
                  <a:pt x="779900" y="545391"/>
                </a:cubicBezTo>
                <a:moveTo>
                  <a:pt x="896077" y="757309"/>
                </a:moveTo>
                <a:cubicBezTo>
                  <a:pt x="896077" y="783126"/>
                  <a:pt x="887472" y="807509"/>
                  <a:pt x="870260" y="830458"/>
                </a:cubicBezTo>
                <a:cubicBezTo>
                  <a:pt x="853049" y="853406"/>
                  <a:pt x="827948" y="873128"/>
                  <a:pt x="794959" y="889623"/>
                </a:cubicBezTo>
                <a:cubicBezTo>
                  <a:pt x="761971" y="906117"/>
                  <a:pt x="720914" y="919205"/>
                  <a:pt x="671788" y="928887"/>
                </a:cubicBezTo>
                <a:cubicBezTo>
                  <a:pt x="622664" y="938568"/>
                  <a:pt x="566548" y="943409"/>
                  <a:pt x="503439" y="943409"/>
                </a:cubicBezTo>
                <a:cubicBezTo>
                  <a:pt x="439612" y="943409"/>
                  <a:pt x="383316" y="938568"/>
                  <a:pt x="334550" y="928887"/>
                </a:cubicBezTo>
                <a:cubicBezTo>
                  <a:pt x="285783" y="919205"/>
                  <a:pt x="244726" y="906117"/>
                  <a:pt x="211379" y="889623"/>
                </a:cubicBezTo>
                <a:cubicBezTo>
                  <a:pt x="178032" y="873128"/>
                  <a:pt x="152753" y="853406"/>
                  <a:pt x="135541" y="830458"/>
                </a:cubicBezTo>
                <a:cubicBezTo>
                  <a:pt x="118329" y="807509"/>
                  <a:pt x="109724" y="783126"/>
                  <a:pt x="109724" y="757309"/>
                </a:cubicBezTo>
                <a:cubicBezTo>
                  <a:pt x="109724" y="730774"/>
                  <a:pt x="118329" y="706212"/>
                  <a:pt x="135541" y="683621"/>
                </a:cubicBezTo>
                <a:cubicBezTo>
                  <a:pt x="152753" y="661032"/>
                  <a:pt x="178032" y="641489"/>
                  <a:pt x="211379" y="624995"/>
                </a:cubicBezTo>
                <a:cubicBezTo>
                  <a:pt x="244726" y="608500"/>
                  <a:pt x="285783" y="595412"/>
                  <a:pt x="334550" y="585731"/>
                </a:cubicBezTo>
                <a:cubicBezTo>
                  <a:pt x="383316" y="576050"/>
                  <a:pt x="439612" y="571209"/>
                  <a:pt x="503439" y="571209"/>
                </a:cubicBezTo>
                <a:cubicBezTo>
                  <a:pt x="566548" y="571209"/>
                  <a:pt x="622664" y="576050"/>
                  <a:pt x="671788" y="585731"/>
                </a:cubicBezTo>
                <a:cubicBezTo>
                  <a:pt x="720914" y="595412"/>
                  <a:pt x="761971" y="608500"/>
                  <a:pt x="794959" y="624995"/>
                </a:cubicBezTo>
                <a:cubicBezTo>
                  <a:pt x="827948" y="641489"/>
                  <a:pt x="853049" y="661032"/>
                  <a:pt x="870260" y="683621"/>
                </a:cubicBezTo>
                <a:cubicBezTo>
                  <a:pt x="887472" y="706212"/>
                  <a:pt x="896077" y="730774"/>
                  <a:pt x="896077" y="757309"/>
                </a:cubicBezTo>
                <a:moveTo>
                  <a:pt x="692765" y="757309"/>
                </a:moveTo>
                <a:cubicBezTo>
                  <a:pt x="692765" y="727906"/>
                  <a:pt x="676092" y="704419"/>
                  <a:pt x="642744" y="686849"/>
                </a:cubicBezTo>
                <a:cubicBezTo>
                  <a:pt x="609397" y="669279"/>
                  <a:pt x="562962" y="660494"/>
                  <a:pt x="503439" y="660494"/>
                </a:cubicBezTo>
                <a:cubicBezTo>
                  <a:pt x="443198" y="660494"/>
                  <a:pt x="396404" y="669279"/>
                  <a:pt x="363057" y="686849"/>
                </a:cubicBezTo>
                <a:cubicBezTo>
                  <a:pt x="329710" y="704419"/>
                  <a:pt x="313035" y="727906"/>
                  <a:pt x="313035" y="757309"/>
                </a:cubicBezTo>
                <a:cubicBezTo>
                  <a:pt x="313035" y="786712"/>
                  <a:pt x="329529" y="810199"/>
                  <a:pt x="362519" y="827768"/>
                </a:cubicBezTo>
                <a:cubicBezTo>
                  <a:pt x="395508" y="845339"/>
                  <a:pt x="442481" y="854124"/>
                  <a:pt x="503439" y="854124"/>
                </a:cubicBezTo>
                <a:cubicBezTo>
                  <a:pt x="562962" y="854124"/>
                  <a:pt x="609397" y="845339"/>
                  <a:pt x="642744" y="827768"/>
                </a:cubicBezTo>
                <a:cubicBezTo>
                  <a:pt x="676092" y="810199"/>
                  <a:pt x="692765" y="786712"/>
                  <a:pt x="692765" y="757309"/>
                </a:cubicBezTo>
                <a:moveTo>
                  <a:pt x="179646" y="276460"/>
                </a:moveTo>
                <a:cubicBezTo>
                  <a:pt x="179646" y="296540"/>
                  <a:pt x="182335" y="315725"/>
                  <a:pt x="187714" y="334012"/>
                </a:cubicBezTo>
                <a:cubicBezTo>
                  <a:pt x="193092" y="352299"/>
                  <a:pt x="200982" y="368255"/>
                  <a:pt x="211379" y="381881"/>
                </a:cubicBezTo>
                <a:cubicBezTo>
                  <a:pt x="221778" y="395507"/>
                  <a:pt x="234149" y="406444"/>
                  <a:pt x="248493" y="414691"/>
                </a:cubicBezTo>
                <a:cubicBezTo>
                  <a:pt x="262835" y="422938"/>
                  <a:pt x="279329" y="427062"/>
                  <a:pt x="297976" y="427062"/>
                </a:cubicBezTo>
                <a:cubicBezTo>
                  <a:pt x="315187" y="427062"/>
                  <a:pt x="330964" y="423118"/>
                  <a:pt x="345308" y="415229"/>
                </a:cubicBezTo>
                <a:cubicBezTo>
                  <a:pt x="359649" y="407340"/>
                  <a:pt x="372021" y="396583"/>
                  <a:pt x="382419" y="382958"/>
                </a:cubicBezTo>
                <a:cubicBezTo>
                  <a:pt x="392819" y="369331"/>
                  <a:pt x="400707" y="353375"/>
                  <a:pt x="406085" y="335088"/>
                </a:cubicBezTo>
                <a:cubicBezTo>
                  <a:pt x="411464" y="316800"/>
                  <a:pt x="414153" y="297258"/>
                  <a:pt x="414153" y="276460"/>
                </a:cubicBezTo>
                <a:cubicBezTo>
                  <a:pt x="414153" y="255663"/>
                  <a:pt x="411464" y="236121"/>
                  <a:pt x="406085" y="217834"/>
                </a:cubicBezTo>
                <a:cubicBezTo>
                  <a:pt x="400707" y="199546"/>
                  <a:pt x="392819" y="183769"/>
                  <a:pt x="382419" y="170502"/>
                </a:cubicBezTo>
                <a:cubicBezTo>
                  <a:pt x="372021" y="157235"/>
                  <a:pt x="359649" y="146657"/>
                  <a:pt x="345308" y="138768"/>
                </a:cubicBezTo>
                <a:cubicBezTo>
                  <a:pt x="330964" y="130879"/>
                  <a:pt x="315187" y="126935"/>
                  <a:pt x="297976" y="126935"/>
                </a:cubicBezTo>
                <a:cubicBezTo>
                  <a:pt x="279329" y="126935"/>
                  <a:pt x="262835" y="130879"/>
                  <a:pt x="248493" y="138768"/>
                </a:cubicBezTo>
                <a:cubicBezTo>
                  <a:pt x="234149" y="146657"/>
                  <a:pt x="221778" y="157235"/>
                  <a:pt x="211379" y="170502"/>
                </a:cubicBezTo>
                <a:cubicBezTo>
                  <a:pt x="200982" y="183769"/>
                  <a:pt x="193092" y="199546"/>
                  <a:pt x="187714" y="217834"/>
                </a:cubicBezTo>
                <a:cubicBezTo>
                  <a:pt x="182335" y="236121"/>
                  <a:pt x="179646" y="255663"/>
                  <a:pt x="179646" y="276460"/>
                </a:cubicBezTo>
                <a:moveTo>
                  <a:pt x="593799" y="276460"/>
                </a:moveTo>
                <a:cubicBezTo>
                  <a:pt x="593799" y="285066"/>
                  <a:pt x="593440" y="293134"/>
                  <a:pt x="592724" y="300664"/>
                </a:cubicBezTo>
                <a:cubicBezTo>
                  <a:pt x="592007" y="308195"/>
                  <a:pt x="590931" y="315904"/>
                  <a:pt x="589496" y="323792"/>
                </a:cubicBezTo>
                <a:lnTo>
                  <a:pt x="692765" y="323792"/>
                </a:lnTo>
                <a:lnTo>
                  <a:pt x="692765" y="234507"/>
                </a:lnTo>
                <a:lnTo>
                  <a:pt x="589496" y="234507"/>
                </a:lnTo>
                <a:cubicBezTo>
                  <a:pt x="590931" y="241679"/>
                  <a:pt x="592007" y="248671"/>
                  <a:pt x="592724" y="255484"/>
                </a:cubicBezTo>
                <a:cubicBezTo>
                  <a:pt x="593440" y="262297"/>
                  <a:pt x="593799" y="269289"/>
                  <a:pt x="593799" y="276460"/>
                </a:cubicBez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" name="Freeform 18"/>
          <p:cNvSpPr/>
          <p:nvPr/>
        </p:nvSpPr>
        <p:spPr>
          <a:xfrm>
            <a:off x="11598287" y="5579798"/>
            <a:ext cx="1035921" cy="959545"/>
          </a:xfrm>
          <a:custGeom>
            <a:avLst/>
            <a:gdLst>
              <a:gd name="connsiteX0" fmla="*/ 908986 w 1035921"/>
              <a:gd name="connsiteY0" fmla="*/ 789581 h 959545"/>
              <a:gd name="connsiteX1" fmla="*/ 883169 w 1035921"/>
              <a:gd name="connsiteY1" fmla="*/ 855738 h 959545"/>
              <a:gd name="connsiteX2" fmla="*/ 807869 w 1035921"/>
              <a:gd name="connsiteY2" fmla="*/ 909524 h 959545"/>
              <a:gd name="connsiteX3" fmla="*/ 684698 w 1035921"/>
              <a:gd name="connsiteY3" fmla="*/ 946098 h 959545"/>
              <a:gd name="connsiteX4" fmla="*/ 516348 w 1035921"/>
              <a:gd name="connsiteY4" fmla="*/ 959545 h 959545"/>
              <a:gd name="connsiteX5" fmla="*/ 347459 w 1035921"/>
              <a:gd name="connsiteY5" fmla="*/ 946098 h 959545"/>
              <a:gd name="connsiteX6" fmla="*/ 224289 w 1035921"/>
              <a:gd name="connsiteY6" fmla="*/ 909524 h 959545"/>
              <a:gd name="connsiteX7" fmla="*/ 148450 w 1035921"/>
              <a:gd name="connsiteY7" fmla="*/ 855738 h 959545"/>
              <a:gd name="connsiteX8" fmla="*/ 122632 w 1035921"/>
              <a:gd name="connsiteY8" fmla="*/ 789581 h 959545"/>
              <a:gd name="connsiteX9" fmla="*/ 148450 w 1035921"/>
              <a:gd name="connsiteY9" fmla="*/ 722886 h 959545"/>
              <a:gd name="connsiteX10" fmla="*/ 224289 w 1035921"/>
              <a:gd name="connsiteY10" fmla="*/ 669100 h 959545"/>
              <a:gd name="connsiteX11" fmla="*/ 347459 w 1035921"/>
              <a:gd name="connsiteY11" fmla="*/ 633063 h 959545"/>
              <a:gd name="connsiteX12" fmla="*/ 516348 w 1035921"/>
              <a:gd name="connsiteY12" fmla="*/ 619617 h 959545"/>
              <a:gd name="connsiteX13" fmla="*/ 684698 w 1035921"/>
              <a:gd name="connsiteY13" fmla="*/ 633063 h 959545"/>
              <a:gd name="connsiteX14" fmla="*/ 807869 w 1035921"/>
              <a:gd name="connsiteY14" fmla="*/ 669638 h 959545"/>
              <a:gd name="connsiteX15" fmla="*/ 883169 w 1035921"/>
              <a:gd name="connsiteY15" fmla="*/ 723424 h 959545"/>
              <a:gd name="connsiteX16" fmla="*/ 908986 w 1035921"/>
              <a:gd name="connsiteY16" fmla="*/ 789581 h 959545"/>
              <a:gd name="connsiteX18" fmla="*/ 334550 w 1035921"/>
              <a:gd name="connsiteY18" fmla="*/ 254947 h 959545"/>
              <a:gd name="connsiteX19" fmla="*/ 451265 w 1035921"/>
              <a:gd name="connsiteY19" fmla="*/ 269469 h 959545"/>
              <a:gd name="connsiteX20" fmla="*/ 535172 w 1035921"/>
              <a:gd name="connsiteY20" fmla="*/ 307657 h 959545"/>
              <a:gd name="connsiteX21" fmla="*/ 586269 w 1035921"/>
              <a:gd name="connsiteY21" fmla="*/ 361443 h 959545"/>
              <a:gd name="connsiteX22" fmla="*/ 603481 w 1035921"/>
              <a:gd name="connsiteY22" fmla="*/ 422759 h 959545"/>
              <a:gd name="connsiteX23" fmla="*/ 586269 w 1035921"/>
              <a:gd name="connsiteY23" fmla="*/ 484613 h 959545"/>
              <a:gd name="connsiteX24" fmla="*/ 535172 w 1035921"/>
              <a:gd name="connsiteY24" fmla="*/ 537862 h 959545"/>
              <a:gd name="connsiteX25" fmla="*/ 451265 w 1035921"/>
              <a:gd name="connsiteY25" fmla="*/ 575512 h 959545"/>
              <a:gd name="connsiteX26" fmla="*/ 334550 w 1035921"/>
              <a:gd name="connsiteY26" fmla="*/ 589497 h 959545"/>
              <a:gd name="connsiteX27" fmla="*/ 217835 w 1035921"/>
              <a:gd name="connsiteY27" fmla="*/ 575512 h 959545"/>
              <a:gd name="connsiteX28" fmla="*/ 133928 w 1035921"/>
              <a:gd name="connsiteY28" fmla="*/ 537862 h 959545"/>
              <a:gd name="connsiteX29" fmla="*/ 83369 w 1035921"/>
              <a:gd name="connsiteY29" fmla="*/ 484613 h 959545"/>
              <a:gd name="connsiteX30" fmla="*/ 66695 w 1035921"/>
              <a:gd name="connsiteY30" fmla="*/ 422759 h 959545"/>
              <a:gd name="connsiteX31" fmla="*/ 83369 w 1035921"/>
              <a:gd name="connsiteY31" fmla="*/ 361443 h 959545"/>
              <a:gd name="connsiteX32" fmla="*/ 133928 w 1035921"/>
              <a:gd name="connsiteY32" fmla="*/ 307657 h 959545"/>
              <a:gd name="connsiteX33" fmla="*/ 217835 w 1035921"/>
              <a:gd name="connsiteY33" fmla="*/ 269469 h 959545"/>
              <a:gd name="connsiteX34" fmla="*/ 334550 w 1035921"/>
              <a:gd name="connsiteY34" fmla="*/ 254947 h 959545"/>
              <a:gd name="connsiteX36" fmla="*/ 700295 w 1035921"/>
              <a:gd name="connsiteY36" fmla="*/ 593799 h 959545"/>
              <a:gd name="connsiteX37" fmla="*/ 700295 w 1035921"/>
              <a:gd name="connsiteY37" fmla="*/ 129087 h 959545"/>
              <a:gd name="connsiteX38" fmla="*/ 693841 w 1035921"/>
              <a:gd name="connsiteY38" fmla="*/ 100580 h 959545"/>
              <a:gd name="connsiteX39" fmla="*/ 671251 w 1035921"/>
              <a:gd name="connsiteY39" fmla="*/ 80679 h 959545"/>
              <a:gd name="connsiteX40" fmla="*/ 890699 w 1035921"/>
              <a:gd name="connsiteY40" fmla="*/ 16136 h 959545"/>
              <a:gd name="connsiteX41" fmla="*/ 890699 w 1035921"/>
              <a:gd name="connsiteY41" fmla="*/ 152753 h 959545"/>
              <a:gd name="connsiteX42" fmla="*/ 1035921 w 1035921"/>
              <a:gd name="connsiteY42" fmla="*/ 152753 h 959545"/>
              <a:gd name="connsiteX43" fmla="*/ 1035921 w 1035921"/>
              <a:gd name="connsiteY43" fmla="*/ 251720 h 959545"/>
              <a:gd name="connsiteX44" fmla="*/ 890699 w 1035921"/>
              <a:gd name="connsiteY44" fmla="*/ 251720 h 959545"/>
              <a:gd name="connsiteX45" fmla="*/ 890699 w 1035921"/>
              <a:gd name="connsiteY45" fmla="*/ 338853 h 959545"/>
              <a:gd name="connsiteX46" fmla="*/ 1035921 w 1035921"/>
              <a:gd name="connsiteY46" fmla="*/ 338853 h 959545"/>
              <a:gd name="connsiteX47" fmla="*/ 1035921 w 1035921"/>
              <a:gd name="connsiteY47" fmla="*/ 437819 h 959545"/>
              <a:gd name="connsiteX48" fmla="*/ 890699 w 1035921"/>
              <a:gd name="connsiteY48" fmla="*/ 437819 h 959545"/>
              <a:gd name="connsiteX49" fmla="*/ 890699 w 1035921"/>
              <a:gd name="connsiteY49" fmla="*/ 495909 h 959545"/>
              <a:gd name="connsiteX50" fmla="*/ 865958 w 1035921"/>
              <a:gd name="connsiteY50" fmla="*/ 570671 h 959545"/>
              <a:gd name="connsiteX51" fmla="*/ 787429 w 1035921"/>
              <a:gd name="connsiteY51" fmla="*/ 593799 h 959545"/>
              <a:gd name="connsiteX53" fmla="*/ 618541 w 1035921"/>
              <a:gd name="connsiteY53" fmla="*/ 219447 h 959545"/>
              <a:gd name="connsiteX54" fmla="*/ 100043 w 1035921"/>
              <a:gd name="connsiteY54" fmla="*/ 219447 h 959545"/>
              <a:gd name="connsiteX55" fmla="*/ 67770 w 1035921"/>
              <a:gd name="connsiteY55" fmla="*/ 246341 h 959545"/>
              <a:gd name="connsiteX56" fmla="*/ 0 w 1035921"/>
              <a:gd name="connsiteY56" fmla="*/ 125860 h 959545"/>
              <a:gd name="connsiteX57" fmla="*/ 228054 w 1035921"/>
              <a:gd name="connsiteY57" fmla="*/ 125860 h 959545"/>
              <a:gd name="connsiteX58" fmla="*/ 228054 w 1035921"/>
              <a:gd name="connsiteY58" fmla="*/ 108648 h 959545"/>
              <a:gd name="connsiteX59" fmla="*/ 217296 w 1035921"/>
              <a:gd name="connsiteY59" fmla="*/ 72611 h 959545"/>
              <a:gd name="connsiteX60" fmla="*/ 185024 w 1035921"/>
              <a:gd name="connsiteY60" fmla="*/ 54862 h 959545"/>
              <a:gd name="connsiteX61" fmla="*/ 429213 w 1035921"/>
              <a:gd name="connsiteY61" fmla="*/ 0 h 959545"/>
              <a:gd name="connsiteX62" fmla="*/ 429213 w 1035921"/>
              <a:gd name="connsiteY62" fmla="*/ 125860 h 959545"/>
              <a:gd name="connsiteX63" fmla="*/ 618541 w 1035921"/>
              <a:gd name="connsiteY63" fmla="*/ 125860 h 959545"/>
              <a:gd name="connsiteX65" fmla="*/ 705675 w 1035921"/>
              <a:gd name="connsiteY65" fmla="*/ 789581 h 959545"/>
              <a:gd name="connsiteX66" fmla="*/ 655653 w 1035921"/>
              <a:gd name="connsiteY66" fmla="*/ 731492 h 959545"/>
              <a:gd name="connsiteX67" fmla="*/ 516348 w 1035921"/>
              <a:gd name="connsiteY67" fmla="*/ 708901 h 959545"/>
              <a:gd name="connsiteX68" fmla="*/ 375965 w 1035921"/>
              <a:gd name="connsiteY68" fmla="*/ 732030 h 959545"/>
              <a:gd name="connsiteX69" fmla="*/ 325944 w 1035921"/>
              <a:gd name="connsiteY69" fmla="*/ 789581 h 959545"/>
              <a:gd name="connsiteX70" fmla="*/ 375427 w 1035921"/>
              <a:gd name="connsiteY70" fmla="*/ 847670 h 959545"/>
              <a:gd name="connsiteX71" fmla="*/ 516348 w 1035921"/>
              <a:gd name="connsiteY71" fmla="*/ 870260 h 959545"/>
              <a:gd name="connsiteX72" fmla="*/ 655653 w 1035921"/>
              <a:gd name="connsiteY72" fmla="*/ 847670 h 959545"/>
              <a:gd name="connsiteX73" fmla="*/ 705675 w 1035921"/>
              <a:gd name="connsiteY73" fmla="*/ 789581 h 959545"/>
              <a:gd name="connsiteX75" fmla="*/ 436744 w 1035921"/>
              <a:gd name="connsiteY75" fmla="*/ 422759 h 959545"/>
              <a:gd name="connsiteX76" fmla="*/ 411465 w 1035921"/>
              <a:gd name="connsiteY76" fmla="*/ 366284 h 959545"/>
              <a:gd name="connsiteX77" fmla="*/ 334550 w 1035921"/>
              <a:gd name="connsiteY77" fmla="*/ 339928 h 959545"/>
              <a:gd name="connsiteX78" fmla="*/ 258173 w 1035921"/>
              <a:gd name="connsiteY78" fmla="*/ 366284 h 959545"/>
              <a:gd name="connsiteX79" fmla="*/ 233432 w 1035921"/>
              <a:gd name="connsiteY79" fmla="*/ 422759 h 959545"/>
              <a:gd name="connsiteX80" fmla="*/ 258173 w 1035921"/>
              <a:gd name="connsiteY80" fmla="*/ 478697 h 959545"/>
              <a:gd name="connsiteX81" fmla="*/ 334550 w 1035921"/>
              <a:gd name="connsiteY81" fmla="*/ 504514 h 959545"/>
              <a:gd name="connsiteX82" fmla="*/ 411465 w 1035921"/>
              <a:gd name="connsiteY82" fmla="*/ 478697 h 959545"/>
              <a:gd name="connsiteX83" fmla="*/ 436744 w 1035921"/>
              <a:gd name="connsiteY83" fmla="*/ 422759 h 9595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</a:cxnLst>
            <a:rect l="l" t="t" r="r" b="b"/>
            <a:pathLst>
              <a:path w="1035921" h="959545">
                <a:moveTo>
                  <a:pt x="908986" y="789581"/>
                </a:moveTo>
                <a:cubicBezTo>
                  <a:pt x="908986" y="813247"/>
                  <a:pt x="900380" y="835299"/>
                  <a:pt x="883169" y="855738"/>
                </a:cubicBezTo>
                <a:cubicBezTo>
                  <a:pt x="865958" y="876177"/>
                  <a:pt x="840857" y="894106"/>
                  <a:pt x="807869" y="909524"/>
                </a:cubicBezTo>
                <a:cubicBezTo>
                  <a:pt x="774880" y="924943"/>
                  <a:pt x="733823" y="937134"/>
                  <a:pt x="684698" y="946098"/>
                </a:cubicBezTo>
                <a:cubicBezTo>
                  <a:pt x="635573" y="955063"/>
                  <a:pt x="579456" y="959545"/>
                  <a:pt x="516348" y="959545"/>
                </a:cubicBezTo>
                <a:cubicBezTo>
                  <a:pt x="452521" y="959545"/>
                  <a:pt x="396225" y="955063"/>
                  <a:pt x="347459" y="946098"/>
                </a:cubicBezTo>
                <a:cubicBezTo>
                  <a:pt x="298692" y="937134"/>
                  <a:pt x="257635" y="924943"/>
                  <a:pt x="224289" y="909524"/>
                </a:cubicBezTo>
                <a:cubicBezTo>
                  <a:pt x="190940" y="894106"/>
                  <a:pt x="165662" y="876177"/>
                  <a:pt x="148450" y="855738"/>
                </a:cubicBezTo>
                <a:cubicBezTo>
                  <a:pt x="131239" y="835299"/>
                  <a:pt x="122632" y="813247"/>
                  <a:pt x="122632" y="789581"/>
                </a:cubicBezTo>
                <a:cubicBezTo>
                  <a:pt x="122632" y="765915"/>
                  <a:pt x="131239" y="743683"/>
                  <a:pt x="148450" y="722886"/>
                </a:cubicBezTo>
                <a:cubicBezTo>
                  <a:pt x="165662" y="702089"/>
                  <a:pt x="190940" y="684160"/>
                  <a:pt x="224289" y="669100"/>
                </a:cubicBezTo>
                <a:cubicBezTo>
                  <a:pt x="257635" y="654040"/>
                  <a:pt x="298692" y="642028"/>
                  <a:pt x="347459" y="633063"/>
                </a:cubicBezTo>
                <a:cubicBezTo>
                  <a:pt x="396225" y="624099"/>
                  <a:pt x="452521" y="619617"/>
                  <a:pt x="516348" y="619617"/>
                </a:cubicBezTo>
                <a:cubicBezTo>
                  <a:pt x="579456" y="619617"/>
                  <a:pt x="635573" y="624099"/>
                  <a:pt x="684698" y="633063"/>
                </a:cubicBezTo>
                <a:cubicBezTo>
                  <a:pt x="733823" y="642028"/>
                  <a:pt x="774880" y="654219"/>
                  <a:pt x="807869" y="669638"/>
                </a:cubicBezTo>
                <a:cubicBezTo>
                  <a:pt x="840857" y="685056"/>
                  <a:pt x="865958" y="702985"/>
                  <a:pt x="883169" y="723424"/>
                </a:cubicBezTo>
                <a:cubicBezTo>
                  <a:pt x="900380" y="743863"/>
                  <a:pt x="908986" y="765915"/>
                  <a:pt x="908986" y="789581"/>
                </a:cubicBezTo>
                <a:moveTo>
                  <a:pt x="334550" y="254947"/>
                </a:moveTo>
                <a:cubicBezTo>
                  <a:pt x="379013" y="254947"/>
                  <a:pt x="417919" y="259787"/>
                  <a:pt x="451265" y="269469"/>
                </a:cubicBezTo>
                <a:cubicBezTo>
                  <a:pt x="484614" y="279150"/>
                  <a:pt x="512583" y="291880"/>
                  <a:pt x="535172" y="307657"/>
                </a:cubicBezTo>
                <a:cubicBezTo>
                  <a:pt x="557763" y="323434"/>
                  <a:pt x="574795" y="341363"/>
                  <a:pt x="586269" y="361443"/>
                </a:cubicBezTo>
                <a:cubicBezTo>
                  <a:pt x="597743" y="381523"/>
                  <a:pt x="603481" y="401962"/>
                  <a:pt x="603481" y="422759"/>
                </a:cubicBezTo>
                <a:cubicBezTo>
                  <a:pt x="603481" y="444274"/>
                  <a:pt x="597743" y="464892"/>
                  <a:pt x="586269" y="484613"/>
                </a:cubicBezTo>
                <a:cubicBezTo>
                  <a:pt x="574795" y="504335"/>
                  <a:pt x="557763" y="522084"/>
                  <a:pt x="535172" y="537862"/>
                </a:cubicBezTo>
                <a:cubicBezTo>
                  <a:pt x="512583" y="553639"/>
                  <a:pt x="484614" y="566189"/>
                  <a:pt x="451265" y="575512"/>
                </a:cubicBezTo>
                <a:cubicBezTo>
                  <a:pt x="417919" y="584834"/>
                  <a:pt x="379013" y="589497"/>
                  <a:pt x="334550" y="589497"/>
                </a:cubicBezTo>
                <a:cubicBezTo>
                  <a:pt x="290087" y="589497"/>
                  <a:pt x="251182" y="584834"/>
                  <a:pt x="217835" y="575512"/>
                </a:cubicBezTo>
                <a:cubicBezTo>
                  <a:pt x="184486" y="566189"/>
                  <a:pt x="156518" y="553639"/>
                  <a:pt x="133928" y="537862"/>
                </a:cubicBezTo>
                <a:cubicBezTo>
                  <a:pt x="111337" y="522084"/>
                  <a:pt x="94485" y="504335"/>
                  <a:pt x="83369" y="484613"/>
                </a:cubicBezTo>
                <a:cubicBezTo>
                  <a:pt x="72253" y="464892"/>
                  <a:pt x="66695" y="444274"/>
                  <a:pt x="66695" y="422759"/>
                </a:cubicBezTo>
                <a:cubicBezTo>
                  <a:pt x="66695" y="401962"/>
                  <a:pt x="72253" y="381523"/>
                  <a:pt x="83369" y="361443"/>
                </a:cubicBezTo>
                <a:cubicBezTo>
                  <a:pt x="94485" y="341363"/>
                  <a:pt x="111337" y="323434"/>
                  <a:pt x="133928" y="307657"/>
                </a:cubicBezTo>
                <a:cubicBezTo>
                  <a:pt x="156518" y="291880"/>
                  <a:pt x="184486" y="279150"/>
                  <a:pt x="217835" y="269469"/>
                </a:cubicBezTo>
                <a:cubicBezTo>
                  <a:pt x="251182" y="259787"/>
                  <a:pt x="290087" y="254947"/>
                  <a:pt x="334550" y="254947"/>
                </a:cubicBezTo>
                <a:moveTo>
                  <a:pt x="700295" y="593799"/>
                </a:moveTo>
                <a:lnTo>
                  <a:pt x="700295" y="129087"/>
                </a:lnTo>
                <a:cubicBezTo>
                  <a:pt x="700295" y="119047"/>
                  <a:pt x="698145" y="109544"/>
                  <a:pt x="693841" y="100580"/>
                </a:cubicBezTo>
                <a:cubicBezTo>
                  <a:pt x="689538" y="91616"/>
                  <a:pt x="682008" y="84982"/>
                  <a:pt x="671251" y="80679"/>
                </a:cubicBezTo>
                <a:lnTo>
                  <a:pt x="890699" y="16136"/>
                </a:lnTo>
                <a:lnTo>
                  <a:pt x="890699" y="152753"/>
                </a:lnTo>
                <a:lnTo>
                  <a:pt x="1035921" y="152753"/>
                </a:lnTo>
                <a:lnTo>
                  <a:pt x="1035921" y="251720"/>
                </a:lnTo>
                <a:lnTo>
                  <a:pt x="890699" y="251720"/>
                </a:lnTo>
                <a:lnTo>
                  <a:pt x="890699" y="338853"/>
                </a:lnTo>
                <a:lnTo>
                  <a:pt x="1035921" y="338853"/>
                </a:lnTo>
                <a:lnTo>
                  <a:pt x="1035921" y="437819"/>
                </a:lnTo>
                <a:lnTo>
                  <a:pt x="890699" y="437819"/>
                </a:lnTo>
                <a:lnTo>
                  <a:pt x="890699" y="495909"/>
                </a:lnTo>
                <a:cubicBezTo>
                  <a:pt x="890699" y="530332"/>
                  <a:pt x="882452" y="555253"/>
                  <a:pt x="865958" y="570671"/>
                </a:cubicBezTo>
                <a:cubicBezTo>
                  <a:pt x="849463" y="586090"/>
                  <a:pt x="823287" y="593799"/>
                  <a:pt x="787429" y="593799"/>
                </a:cubicBezTo>
                <a:moveTo>
                  <a:pt x="618541" y="219447"/>
                </a:moveTo>
                <a:lnTo>
                  <a:pt x="100043" y="219447"/>
                </a:lnTo>
                <a:cubicBezTo>
                  <a:pt x="82114" y="219447"/>
                  <a:pt x="71356" y="228412"/>
                  <a:pt x="67770" y="246341"/>
                </a:cubicBezTo>
                <a:lnTo>
                  <a:pt x="0" y="125860"/>
                </a:lnTo>
                <a:lnTo>
                  <a:pt x="228054" y="125860"/>
                </a:lnTo>
                <a:lnTo>
                  <a:pt x="228054" y="108648"/>
                </a:lnTo>
                <a:cubicBezTo>
                  <a:pt x="228054" y="94305"/>
                  <a:pt x="224468" y="82293"/>
                  <a:pt x="217296" y="72611"/>
                </a:cubicBezTo>
                <a:cubicBezTo>
                  <a:pt x="210124" y="62930"/>
                  <a:pt x="199368" y="57013"/>
                  <a:pt x="185024" y="54862"/>
                </a:cubicBezTo>
                <a:lnTo>
                  <a:pt x="429213" y="0"/>
                </a:lnTo>
                <a:lnTo>
                  <a:pt x="429213" y="125860"/>
                </a:lnTo>
                <a:lnTo>
                  <a:pt x="618541" y="125860"/>
                </a:lnTo>
                <a:moveTo>
                  <a:pt x="705675" y="789581"/>
                </a:moveTo>
                <a:cubicBezTo>
                  <a:pt x="705675" y="765915"/>
                  <a:pt x="689001" y="746552"/>
                  <a:pt x="655653" y="731492"/>
                </a:cubicBezTo>
                <a:cubicBezTo>
                  <a:pt x="622306" y="716432"/>
                  <a:pt x="575870" y="708901"/>
                  <a:pt x="516348" y="708901"/>
                </a:cubicBezTo>
                <a:cubicBezTo>
                  <a:pt x="456107" y="708901"/>
                  <a:pt x="409313" y="716611"/>
                  <a:pt x="375965" y="732030"/>
                </a:cubicBezTo>
                <a:cubicBezTo>
                  <a:pt x="342618" y="747449"/>
                  <a:pt x="325944" y="766632"/>
                  <a:pt x="325944" y="789581"/>
                </a:cubicBezTo>
                <a:cubicBezTo>
                  <a:pt x="325944" y="813247"/>
                  <a:pt x="342438" y="832610"/>
                  <a:pt x="375427" y="847670"/>
                </a:cubicBezTo>
                <a:cubicBezTo>
                  <a:pt x="408417" y="862730"/>
                  <a:pt x="455389" y="870260"/>
                  <a:pt x="516348" y="870260"/>
                </a:cubicBezTo>
                <a:cubicBezTo>
                  <a:pt x="575870" y="870260"/>
                  <a:pt x="622306" y="862730"/>
                  <a:pt x="655653" y="847670"/>
                </a:cubicBezTo>
                <a:cubicBezTo>
                  <a:pt x="689001" y="832610"/>
                  <a:pt x="705675" y="813247"/>
                  <a:pt x="705675" y="789581"/>
                </a:cubicBezTo>
                <a:moveTo>
                  <a:pt x="436744" y="422759"/>
                </a:moveTo>
                <a:cubicBezTo>
                  <a:pt x="436744" y="402679"/>
                  <a:pt x="428316" y="383854"/>
                  <a:pt x="411465" y="366284"/>
                </a:cubicBezTo>
                <a:cubicBezTo>
                  <a:pt x="394611" y="348714"/>
                  <a:pt x="368973" y="339928"/>
                  <a:pt x="334550" y="339928"/>
                </a:cubicBezTo>
                <a:cubicBezTo>
                  <a:pt x="300127" y="339928"/>
                  <a:pt x="274669" y="348714"/>
                  <a:pt x="258173" y="366284"/>
                </a:cubicBezTo>
                <a:cubicBezTo>
                  <a:pt x="241680" y="383854"/>
                  <a:pt x="233432" y="402679"/>
                  <a:pt x="233432" y="422759"/>
                </a:cubicBezTo>
                <a:cubicBezTo>
                  <a:pt x="233432" y="442839"/>
                  <a:pt x="241680" y="461485"/>
                  <a:pt x="258173" y="478697"/>
                </a:cubicBezTo>
                <a:cubicBezTo>
                  <a:pt x="274669" y="495909"/>
                  <a:pt x="300127" y="504514"/>
                  <a:pt x="334550" y="504514"/>
                </a:cubicBezTo>
                <a:cubicBezTo>
                  <a:pt x="368973" y="504514"/>
                  <a:pt x="394611" y="495909"/>
                  <a:pt x="411465" y="478697"/>
                </a:cubicBezTo>
                <a:cubicBezTo>
                  <a:pt x="428316" y="461485"/>
                  <a:pt x="436744" y="442839"/>
                  <a:pt x="436744" y="422759"/>
                </a:cubicBezTo>
                <a:close/>
              </a:path>
            </a:pathLst>
          </a:custGeom>
          <a:solidFill>
            <a:srgbClr val="D9492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" name="Freeform 19"/>
          <p:cNvSpPr/>
          <p:nvPr/>
        </p:nvSpPr>
        <p:spPr>
          <a:xfrm>
            <a:off x="7448655" y="9111428"/>
            <a:ext cx="259880" cy="352461"/>
          </a:xfrm>
          <a:custGeom>
            <a:avLst/>
            <a:gdLst>
              <a:gd name="connsiteX0" fmla="*/ 252361 w 259880"/>
              <a:gd name="connsiteY0" fmla="*/ 106208 h 352461"/>
              <a:gd name="connsiteX1" fmla="*/ 244842 w 259880"/>
              <a:gd name="connsiteY1" fmla="*/ 141925 h 352461"/>
              <a:gd name="connsiteX2" fmla="*/ 225340 w 259880"/>
              <a:gd name="connsiteY2" fmla="*/ 179990 h 352461"/>
              <a:gd name="connsiteX3" fmla="*/ 197848 w 259880"/>
              <a:gd name="connsiteY3" fmla="*/ 217820 h 352461"/>
              <a:gd name="connsiteX4" fmla="*/ 166361 w 259880"/>
              <a:gd name="connsiteY4" fmla="*/ 253067 h 352461"/>
              <a:gd name="connsiteX5" fmla="*/ 135344 w 259880"/>
              <a:gd name="connsiteY5" fmla="*/ 283613 h 352461"/>
              <a:gd name="connsiteX6" fmla="*/ 109027 w 259880"/>
              <a:gd name="connsiteY6" fmla="*/ 307345 h 352461"/>
              <a:gd name="connsiteX7" fmla="*/ 259880 w 259880"/>
              <a:gd name="connsiteY7" fmla="*/ 307345 h 352461"/>
              <a:gd name="connsiteX8" fmla="*/ 259880 w 259880"/>
              <a:gd name="connsiteY8" fmla="*/ 352461 h 352461"/>
              <a:gd name="connsiteX9" fmla="*/ 1409 w 259880"/>
              <a:gd name="connsiteY9" fmla="*/ 352461 h 352461"/>
              <a:gd name="connsiteX10" fmla="*/ 1409 w 259880"/>
              <a:gd name="connsiteY10" fmla="*/ 325203 h 352461"/>
              <a:gd name="connsiteX11" fmla="*/ 38300 w 259880"/>
              <a:gd name="connsiteY11" fmla="*/ 290192 h 352461"/>
              <a:gd name="connsiteX12" fmla="*/ 77071 w 259880"/>
              <a:gd name="connsiteY12" fmla="*/ 251187 h 352461"/>
              <a:gd name="connsiteX13" fmla="*/ 113962 w 259880"/>
              <a:gd name="connsiteY13" fmla="*/ 210536 h 352461"/>
              <a:gd name="connsiteX14" fmla="*/ 145214 w 259880"/>
              <a:gd name="connsiteY14" fmla="*/ 169886 h 352461"/>
              <a:gd name="connsiteX15" fmla="*/ 166831 w 259880"/>
              <a:gd name="connsiteY15" fmla="*/ 131820 h 352461"/>
              <a:gd name="connsiteX16" fmla="*/ 174820 w 259880"/>
              <a:gd name="connsiteY16" fmla="*/ 98689 h 352461"/>
              <a:gd name="connsiteX17" fmla="*/ 163071 w 259880"/>
              <a:gd name="connsiteY17" fmla="*/ 59213 h 352461"/>
              <a:gd name="connsiteX18" fmla="*/ 130175 w 259880"/>
              <a:gd name="connsiteY18" fmla="*/ 45115 h 352461"/>
              <a:gd name="connsiteX19" fmla="*/ 88585 w 259880"/>
              <a:gd name="connsiteY19" fmla="*/ 65558 h 352461"/>
              <a:gd name="connsiteX20" fmla="*/ 68142 w 259880"/>
              <a:gd name="connsiteY20" fmla="*/ 119837 h 352461"/>
              <a:gd name="connsiteX21" fmla="*/ 0 w 259880"/>
              <a:gd name="connsiteY21" fmla="*/ 100569 h 352461"/>
              <a:gd name="connsiteX22" fmla="*/ 41356 w 259880"/>
              <a:gd name="connsiteY22" fmla="*/ 26318 h 352461"/>
              <a:gd name="connsiteX23" fmla="*/ 131115 w 259880"/>
              <a:gd name="connsiteY23" fmla="*/ 0 h 352461"/>
              <a:gd name="connsiteX24" fmla="*/ 178580 w 259880"/>
              <a:gd name="connsiteY24" fmla="*/ 6345 h 352461"/>
              <a:gd name="connsiteX25" fmla="*/ 217115 w 259880"/>
              <a:gd name="connsiteY25" fmla="*/ 25848 h 352461"/>
              <a:gd name="connsiteX26" fmla="*/ 242962 w 259880"/>
              <a:gd name="connsiteY26" fmla="*/ 58979 h 352461"/>
              <a:gd name="connsiteX27" fmla="*/ 252361 w 259880"/>
              <a:gd name="connsiteY27" fmla="*/ 106208 h 3524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9880" h="352461">
                <a:moveTo>
                  <a:pt x="252361" y="106208"/>
                </a:moveTo>
                <a:cubicBezTo>
                  <a:pt x="252361" y="117487"/>
                  <a:pt x="249855" y="129392"/>
                  <a:pt x="244842" y="141925"/>
                </a:cubicBezTo>
                <a:cubicBezTo>
                  <a:pt x="239830" y="154456"/>
                  <a:pt x="233328" y="167145"/>
                  <a:pt x="225340" y="179990"/>
                </a:cubicBezTo>
                <a:cubicBezTo>
                  <a:pt x="217350" y="192835"/>
                  <a:pt x="208187" y="205446"/>
                  <a:pt x="197848" y="217820"/>
                </a:cubicBezTo>
                <a:cubicBezTo>
                  <a:pt x="187509" y="230195"/>
                  <a:pt x="177013" y="241944"/>
                  <a:pt x="166361" y="253067"/>
                </a:cubicBezTo>
                <a:cubicBezTo>
                  <a:pt x="155709" y="264189"/>
                  <a:pt x="145370" y="274371"/>
                  <a:pt x="135344" y="283613"/>
                </a:cubicBezTo>
                <a:cubicBezTo>
                  <a:pt x="125319" y="292855"/>
                  <a:pt x="116546" y="300766"/>
                  <a:pt x="109027" y="307345"/>
                </a:cubicBezTo>
                <a:lnTo>
                  <a:pt x="259880" y="307345"/>
                </a:lnTo>
                <a:lnTo>
                  <a:pt x="259880" y="352461"/>
                </a:lnTo>
                <a:lnTo>
                  <a:pt x="1409" y="352461"/>
                </a:lnTo>
                <a:lnTo>
                  <a:pt x="1409" y="325203"/>
                </a:lnTo>
                <a:cubicBezTo>
                  <a:pt x="13002" y="314551"/>
                  <a:pt x="25299" y="302881"/>
                  <a:pt x="38300" y="290192"/>
                </a:cubicBezTo>
                <a:cubicBezTo>
                  <a:pt x="51302" y="277504"/>
                  <a:pt x="64226" y="264502"/>
                  <a:pt x="77071" y="251187"/>
                </a:cubicBezTo>
                <a:cubicBezTo>
                  <a:pt x="89916" y="237872"/>
                  <a:pt x="102213" y="224321"/>
                  <a:pt x="113962" y="210536"/>
                </a:cubicBezTo>
                <a:cubicBezTo>
                  <a:pt x="125711" y="196751"/>
                  <a:pt x="136128" y="183201"/>
                  <a:pt x="145214" y="169886"/>
                </a:cubicBezTo>
                <a:cubicBezTo>
                  <a:pt x="154299" y="156571"/>
                  <a:pt x="161505" y="143883"/>
                  <a:pt x="166831" y="131820"/>
                </a:cubicBezTo>
                <a:cubicBezTo>
                  <a:pt x="172157" y="119759"/>
                  <a:pt x="174820" y="108714"/>
                  <a:pt x="174820" y="98689"/>
                </a:cubicBezTo>
                <a:cubicBezTo>
                  <a:pt x="174820" y="81771"/>
                  <a:pt x="170904" y="68613"/>
                  <a:pt x="163071" y="59213"/>
                </a:cubicBezTo>
                <a:cubicBezTo>
                  <a:pt x="155239" y="49815"/>
                  <a:pt x="144273" y="45115"/>
                  <a:pt x="130175" y="45115"/>
                </a:cubicBezTo>
                <a:cubicBezTo>
                  <a:pt x="112317" y="45115"/>
                  <a:pt x="98454" y="51929"/>
                  <a:pt x="88585" y="65558"/>
                </a:cubicBezTo>
                <a:cubicBezTo>
                  <a:pt x="78716" y="79186"/>
                  <a:pt x="71902" y="97279"/>
                  <a:pt x="68142" y="119837"/>
                </a:cubicBezTo>
                <a:lnTo>
                  <a:pt x="0" y="100569"/>
                </a:lnTo>
                <a:cubicBezTo>
                  <a:pt x="6266" y="68613"/>
                  <a:pt x="20051" y="43862"/>
                  <a:pt x="41356" y="26318"/>
                </a:cubicBezTo>
                <a:cubicBezTo>
                  <a:pt x="62660" y="8772"/>
                  <a:pt x="92580" y="0"/>
                  <a:pt x="131115" y="0"/>
                </a:cubicBezTo>
                <a:cubicBezTo>
                  <a:pt x="148033" y="0"/>
                  <a:pt x="163855" y="2115"/>
                  <a:pt x="178580" y="6345"/>
                </a:cubicBezTo>
                <a:cubicBezTo>
                  <a:pt x="193304" y="10575"/>
                  <a:pt x="206150" y="17075"/>
                  <a:pt x="217115" y="25848"/>
                </a:cubicBezTo>
                <a:cubicBezTo>
                  <a:pt x="228081" y="34620"/>
                  <a:pt x="236696" y="45663"/>
                  <a:pt x="242962" y="58979"/>
                </a:cubicBezTo>
                <a:cubicBezTo>
                  <a:pt x="249228" y="72293"/>
                  <a:pt x="252361" y="88036"/>
                  <a:pt x="252361" y="106208"/>
                </a:cubicBezTo>
                <a:close/>
              </a:path>
            </a:pathLst>
          </a:custGeom>
          <a:solidFill>
            <a:srgbClr val="000000">
              <a:alpha val="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" name="Freeform 20"/>
          <p:cNvSpPr/>
          <p:nvPr/>
        </p:nvSpPr>
        <p:spPr>
          <a:xfrm>
            <a:off x="7756470" y="9110959"/>
            <a:ext cx="283848" cy="363269"/>
          </a:xfrm>
          <a:custGeom>
            <a:avLst/>
            <a:gdLst>
              <a:gd name="connsiteX0" fmla="*/ 283848 w 283848"/>
              <a:gd name="connsiteY0" fmla="*/ 180929 h 363269"/>
              <a:gd name="connsiteX1" fmla="*/ 276094 w 283848"/>
              <a:gd name="connsiteY1" fmla="*/ 250716 h 363269"/>
              <a:gd name="connsiteX2" fmla="*/ 251187 w 283848"/>
              <a:gd name="connsiteY2" fmla="*/ 308990 h 363269"/>
              <a:gd name="connsiteX3" fmla="*/ 207012 w 283848"/>
              <a:gd name="connsiteY3" fmla="*/ 348700 h 363269"/>
              <a:gd name="connsiteX4" fmla="*/ 141454 w 283848"/>
              <a:gd name="connsiteY4" fmla="*/ 363269 h 363269"/>
              <a:gd name="connsiteX5" fmla="*/ 76132 w 283848"/>
              <a:gd name="connsiteY5" fmla="*/ 348700 h 363269"/>
              <a:gd name="connsiteX6" fmla="*/ 32427 w 283848"/>
              <a:gd name="connsiteY6" fmla="*/ 309225 h 363269"/>
              <a:gd name="connsiteX7" fmla="*/ 7755 w 283848"/>
              <a:gd name="connsiteY7" fmla="*/ 251186 h 363269"/>
              <a:gd name="connsiteX8" fmla="*/ 0 w 283848"/>
              <a:gd name="connsiteY8" fmla="*/ 180929 h 363269"/>
              <a:gd name="connsiteX9" fmla="*/ 7755 w 283848"/>
              <a:gd name="connsiteY9" fmla="*/ 110908 h 363269"/>
              <a:gd name="connsiteX10" fmla="*/ 32662 w 283848"/>
              <a:gd name="connsiteY10" fmla="*/ 53339 h 363269"/>
              <a:gd name="connsiteX11" fmla="*/ 76602 w 283848"/>
              <a:gd name="connsiteY11" fmla="*/ 14333 h 363269"/>
              <a:gd name="connsiteX12" fmla="*/ 141454 w 283848"/>
              <a:gd name="connsiteY12" fmla="*/ 0 h 363269"/>
              <a:gd name="connsiteX13" fmla="*/ 206542 w 283848"/>
              <a:gd name="connsiteY13" fmla="*/ 14569 h 363269"/>
              <a:gd name="connsiteX14" fmla="*/ 250717 w 283848"/>
              <a:gd name="connsiteY14" fmla="*/ 53809 h 363269"/>
              <a:gd name="connsiteX15" fmla="*/ 275859 w 283848"/>
              <a:gd name="connsiteY15" fmla="*/ 111378 h 363269"/>
              <a:gd name="connsiteX16" fmla="*/ 283848 w 283848"/>
              <a:gd name="connsiteY16" fmla="*/ 180929 h 363269"/>
              <a:gd name="connsiteX18" fmla="*/ 205837 w 283848"/>
              <a:gd name="connsiteY18" fmla="*/ 180929 h 363269"/>
              <a:gd name="connsiteX19" fmla="*/ 203018 w 283848"/>
              <a:gd name="connsiteY19" fmla="*/ 140279 h 363269"/>
              <a:gd name="connsiteX20" fmla="*/ 192913 w 283848"/>
              <a:gd name="connsiteY20" fmla="*/ 97514 h 363269"/>
              <a:gd name="connsiteX21" fmla="*/ 173175 w 283848"/>
              <a:gd name="connsiteY21" fmla="*/ 63678 h 363269"/>
              <a:gd name="connsiteX22" fmla="*/ 141454 w 283848"/>
              <a:gd name="connsiteY22" fmla="*/ 49814 h 363269"/>
              <a:gd name="connsiteX23" fmla="*/ 109733 w 283848"/>
              <a:gd name="connsiteY23" fmla="*/ 63209 h 363269"/>
              <a:gd name="connsiteX24" fmla="*/ 90230 w 283848"/>
              <a:gd name="connsiteY24" fmla="*/ 96339 h 363269"/>
              <a:gd name="connsiteX25" fmla="*/ 80597 w 283848"/>
              <a:gd name="connsiteY25" fmla="*/ 138869 h 363269"/>
              <a:gd name="connsiteX26" fmla="*/ 78012 w 283848"/>
              <a:gd name="connsiteY26" fmla="*/ 180929 h 363269"/>
              <a:gd name="connsiteX27" fmla="*/ 80597 w 283848"/>
              <a:gd name="connsiteY27" fmla="*/ 221111 h 363269"/>
              <a:gd name="connsiteX28" fmla="*/ 90230 w 283848"/>
              <a:gd name="connsiteY28" fmla="*/ 264345 h 363269"/>
              <a:gd name="connsiteX29" fmla="*/ 109733 w 283848"/>
              <a:gd name="connsiteY29" fmla="*/ 299121 h 363269"/>
              <a:gd name="connsiteX30" fmla="*/ 141454 w 283848"/>
              <a:gd name="connsiteY30" fmla="*/ 313455 h 363269"/>
              <a:gd name="connsiteX31" fmla="*/ 173175 w 283848"/>
              <a:gd name="connsiteY31" fmla="*/ 300061 h 363269"/>
              <a:gd name="connsiteX32" fmla="*/ 192913 w 283848"/>
              <a:gd name="connsiteY32" fmla="*/ 266695 h 363269"/>
              <a:gd name="connsiteX33" fmla="*/ 203018 w 283848"/>
              <a:gd name="connsiteY33" fmla="*/ 223695 h 363269"/>
              <a:gd name="connsiteX34" fmla="*/ 205837 w 283848"/>
              <a:gd name="connsiteY34" fmla="*/ 180929 h 3632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83848" h="363269">
                <a:moveTo>
                  <a:pt x="283848" y="180929"/>
                </a:moveTo>
                <a:cubicBezTo>
                  <a:pt x="283848" y="205367"/>
                  <a:pt x="281263" y="228629"/>
                  <a:pt x="276094" y="250716"/>
                </a:cubicBezTo>
                <a:cubicBezTo>
                  <a:pt x="270925" y="272804"/>
                  <a:pt x="262622" y="292229"/>
                  <a:pt x="251187" y="308990"/>
                </a:cubicBezTo>
                <a:cubicBezTo>
                  <a:pt x="239751" y="325751"/>
                  <a:pt x="225027" y="338989"/>
                  <a:pt x="207012" y="348700"/>
                </a:cubicBezTo>
                <a:cubicBezTo>
                  <a:pt x="188997" y="358413"/>
                  <a:pt x="167145" y="363269"/>
                  <a:pt x="141454" y="363269"/>
                </a:cubicBezTo>
                <a:cubicBezTo>
                  <a:pt x="115764" y="363269"/>
                  <a:pt x="93990" y="358413"/>
                  <a:pt x="76132" y="348700"/>
                </a:cubicBezTo>
                <a:cubicBezTo>
                  <a:pt x="58274" y="338989"/>
                  <a:pt x="43706" y="325830"/>
                  <a:pt x="32427" y="309225"/>
                </a:cubicBezTo>
                <a:cubicBezTo>
                  <a:pt x="21148" y="292620"/>
                  <a:pt x="12924" y="273274"/>
                  <a:pt x="7755" y="251186"/>
                </a:cubicBezTo>
                <a:cubicBezTo>
                  <a:pt x="2585" y="229099"/>
                  <a:pt x="0" y="205680"/>
                  <a:pt x="0" y="180929"/>
                </a:cubicBezTo>
                <a:cubicBezTo>
                  <a:pt x="0" y="156180"/>
                  <a:pt x="2585" y="132838"/>
                  <a:pt x="7755" y="110908"/>
                </a:cubicBezTo>
                <a:cubicBezTo>
                  <a:pt x="12924" y="88976"/>
                  <a:pt x="21226" y="69787"/>
                  <a:pt x="32662" y="53339"/>
                </a:cubicBezTo>
                <a:cubicBezTo>
                  <a:pt x="44097" y="36891"/>
                  <a:pt x="58744" y="23889"/>
                  <a:pt x="76602" y="14333"/>
                </a:cubicBezTo>
                <a:cubicBezTo>
                  <a:pt x="94459" y="4778"/>
                  <a:pt x="116077" y="0"/>
                  <a:pt x="141454" y="0"/>
                </a:cubicBezTo>
                <a:cubicBezTo>
                  <a:pt x="166831" y="0"/>
                  <a:pt x="188527" y="4856"/>
                  <a:pt x="206542" y="14569"/>
                </a:cubicBezTo>
                <a:cubicBezTo>
                  <a:pt x="224556" y="24281"/>
                  <a:pt x="239282" y="37361"/>
                  <a:pt x="250717" y="53809"/>
                </a:cubicBezTo>
                <a:cubicBezTo>
                  <a:pt x="262152" y="70257"/>
                  <a:pt x="270533" y="89446"/>
                  <a:pt x="275859" y="111378"/>
                </a:cubicBezTo>
                <a:cubicBezTo>
                  <a:pt x="281185" y="133308"/>
                  <a:pt x="283848" y="156492"/>
                  <a:pt x="283848" y="180929"/>
                </a:cubicBezTo>
                <a:moveTo>
                  <a:pt x="205837" y="180929"/>
                </a:moveTo>
                <a:cubicBezTo>
                  <a:pt x="205837" y="169025"/>
                  <a:pt x="204897" y="155474"/>
                  <a:pt x="203018" y="140279"/>
                </a:cubicBezTo>
                <a:cubicBezTo>
                  <a:pt x="201137" y="125084"/>
                  <a:pt x="197769" y="110829"/>
                  <a:pt x="192913" y="97514"/>
                </a:cubicBezTo>
                <a:cubicBezTo>
                  <a:pt x="188058" y="84199"/>
                  <a:pt x="181478" y="72920"/>
                  <a:pt x="173175" y="63678"/>
                </a:cubicBezTo>
                <a:cubicBezTo>
                  <a:pt x="164873" y="54435"/>
                  <a:pt x="154300" y="49814"/>
                  <a:pt x="141454" y="49814"/>
                </a:cubicBezTo>
                <a:cubicBezTo>
                  <a:pt x="128609" y="49814"/>
                  <a:pt x="118035" y="54279"/>
                  <a:pt x="109733" y="63209"/>
                </a:cubicBezTo>
                <a:cubicBezTo>
                  <a:pt x="101430" y="72137"/>
                  <a:pt x="94929" y="83181"/>
                  <a:pt x="90230" y="96339"/>
                </a:cubicBezTo>
                <a:cubicBezTo>
                  <a:pt x="85530" y="109498"/>
                  <a:pt x="82320" y="123675"/>
                  <a:pt x="80597" y="138869"/>
                </a:cubicBezTo>
                <a:cubicBezTo>
                  <a:pt x="78873" y="154064"/>
                  <a:pt x="78012" y="168084"/>
                  <a:pt x="78012" y="180929"/>
                </a:cubicBezTo>
                <a:cubicBezTo>
                  <a:pt x="78012" y="192522"/>
                  <a:pt x="78873" y="205915"/>
                  <a:pt x="80597" y="221111"/>
                </a:cubicBezTo>
                <a:cubicBezTo>
                  <a:pt x="82320" y="236305"/>
                  <a:pt x="85530" y="250716"/>
                  <a:pt x="90230" y="264345"/>
                </a:cubicBezTo>
                <a:cubicBezTo>
                  <a:pt x="94929" y="277974"/>
                  <a:pt x="101430" y="289565"/>
                  <a:pt x="109733" y="299121"/>
                </a:cubicBezTo>
                <a:cubicBezTo>
                  <a:pt x="118035" y="308677"/>
                  <a:pt x="128609" y="313455"/>
                  <a:pt x="141454" y="313455"/>
                </a:cubicBezTo>
                <a:cubicBezTo>
                  <a:pt x="154300" y="313455"/>
                  <a:pt x="164873" y="308990"/>
                  <a:pt x="173175" y="300061"/>
                </a:cubicBezTo>
                <a:cubicBezTo>
                  <a:pt x="181478" y="291132"/>
                  <a:pt x="188058" y="280010"/>
                  <a:pt x="192913" y="266695"/>
                </a:cubicBezTo>
                <a:cubicBezTo>
                  <a:pt x="197769" y="253380"/>
                  <a:pt x="201137" y="239046"/>
                  <a:pt x="203018" y="223695"/>
                </a:cubicBezTo>
                <a:cubicBezTo>
                  <a:pt x="204897" y="208343"/>
                  <a:pt x="205837" y="194088"/>
                  <a:pt x="205837" y="180929"/>
                </a:cubicBezTo>
                <a:close/>
              </a:path>
            </a:pathLst>
          </a:custGeom>
          <a:solidFill>
            <a:srgbClr val="000000">
              <a:alpha val="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" name="Freeform 21"/>
          <p:cNvSpPr/>
          <p:nvPr/>
        </p:nvSpPr>
        <p:spPr>
          <a:xfrm>
            <a:off x="8085433" y="9111428"/>
            <a:ext cx="265050" cy="362329"/>
          </a:xfrm>
          <a:custGeom>
            <a:avLst/>
            <a:gdLst>
              <a:gd name="connsiteX0" fmla="*/ 108558 w 265050"/>
              <a:gd name="connsiteY0" fmla="*/ 317214 h 362329"/>
              <a:gd name="connsiteX1" fmla="*/ 142629 w 265050"/>
              <a:gd name="connsiteY1" fmla="*/ 306875 h 362329"/>
              <a:gd name="connsiteX2" fmla="*/ 166126 w 265050"/>
              <a:gd name="connsiteY2" fmla="*/ 279853 h 362329"/>
              <a:gd name="connsiteX3" fmla="*/ 179754 w 265050"/>
              <a:gd name="connsiteY3" fmla="*/ 242728 h 362329"/>
              <a:gd name="connsiteX4" fmla="*/ 185158 w 265050"/>
              <a:gd name="connsiteY4" fmla="*/ 202547 h 362329"/>
              <a:gd name="connsiteX5" fmla="*/ 154847 w 265050"/>
              <a:gd name="connsiteY5" fmla="*/ 222755 h 362329"/>
              <a:gd name="connsiteX6" fmla="*/ 111847 w 265050"/>
              <a:gd name="connsiteY6" fmla="*/ 230744 h 362329"/>
              <a:gd name="connsiteX7" fmla="*/ 68848 w 265050"/>
              <a:gd name="connsiteY7" fmla="*/ 223225 h 362329"/>
              <a:gd name="connsiteX8" fmla="*/ 33131 w 265050"/>
              <a:gd name="connsiteY8" fmla="*/ 201607 h 362329"/>
              <a:gd name="connsiteX9" fmla="*/ 8929 w 265050"/>
              <a:gd name="connsiteY9" fmla="*/ 166832 h 362329"/>
              <a:gd name="connsiteX10" fmla="*/ 0 w 265050"/>
              <a:gd name="connsiteY10" fmla="*/ 119367 h 362329"/>
              <a:gd name="connsiteX11" fmla="*/ 7989 w 265050"/>
              <a:gd name="connsiteY11" fmla="*/ 73547 h 362329"/>
              <a:gd name="connsiteX12" fmla="*/ 31957 w 265050"/>
              <a:gd name="connsiteY12" fmla="*/ 35482 h 362329"/>
              <a:gd name="connsiteX13" fmla="*/ 72137 w 265050"/>
              <a:gd name="connsiteY13" fmla="*/ 9634 h 362329"/>
              <a:gd name="connsiteX14" fmla="*/ 128765 w 265050"/>
              <a:gd name="connsiteY14" fmla="*/ 0 h 362329"/>
              <a:gd name="connsiteX15" fmla="*/ 193383 w 265050"/>
              <a:gd name="connsiteY15" fmla="*/ 15039 h 362329"/>
              <a:gd name="connsiteX16" fmla="*/ 235443 w 265050"/>
              <a:gd name="connsiteY16" fmla="*/ 53339 h 362329"/>
              <a:gd name="connsiteX17" fmla="*/ 258236 w 265050"/>
              <a:gd name="connsiteY17" fmla="*/ 104798 h 362329"/>
              <a:gd name="connsiteX18" fmla="*/ 265050 w 265050"/>
              <a:gd name="connsiteY18" fmla="*/ 159782 h 362329"/>
              <a:gd name="connsiteX19" fmla="*/ 257061 w 265050"/>
              <a:gd name="connsiteY19" fmla="*/ 234738 h 362329"/>
              <a:gd name="connsiteX20" fmla="*/ 230509 w 265050"/>
              <a:gd name="connsiteY20" fmla="*/ 299591 h 362329"/>
              <a:gd name="connsiteX21" fmla="*/ 181870 w 265050"/>
              <a:gd name="connsiteY21" fmla="*/ 345176 h 362329"/>
              <a:gd name="connsiteX22" fmla="*/ 107617 w 265050"/>
              <a:gd name="connsiteY22" fmla="*/ 362329 h 362329"/>
              <a:gd name="connsiteX23" fmla="*/ 78716 w 265050"/>
              <a:gd name="connsiteY23" fmla="*/ 360214 h 362329"/>
              <a:gd name="connsiteX24" fmla="*/ 54983 w 265050"/>
              <a:gd name="connsiteY24" fmla="*/ 354105 h 362329"/>
              <a:gd name="connsiteX25" fmla="*/ 34306 w 265050"/>
              <a:gd name="connsiteY25" fmla="*/ 344706 h 362329"/>
              <a:gd name="connsiteX26" fmla="*/ 15039 w 265050"/>
              <a:gd name="connsiteY26" fmla="*/ 332253 h 362329"/>
              <a:gd name="connsiteX27" fmla="*/ 42295 w 265050"/>
              <a:gd name="connsiteY27" fmla="*/ 289018 h 362329"/>
              <a:gd name="connsiteX28" fmla="*/ 71667 w 265050"/>
              <a:gd name="connsiteY28" fmla="*/ 308990 h 362329"/>
              <a:gd name="connsiteX29" fmla="*/ 108558 w 265050"/>
              <a:gd name="connsiteY29" fmla="*/ 317214 h 362329"/>
              <a:gd name="connsiteX31" fmla="*/ 132524 w 265050"/>
              <a:gd name="connsiteY31" fmla="*/ 183280 h 362329"/>
              <a:gd name="connsiteX32" fmla="*/ 164951 w 265050"/>
              <a:gd name="connsiteY32" fmla="*/ 171061 h 362329"/>
              <a:gd name="connsiteX33" fmla="*/ 185158 w 265050"/>
              <a:gd name="connsiteY33" fmla="*/ 141454 h 362329"/>
              <a:gd name="connsiteX34" fmla="*/ 181870 w 265050"/>
              <a:gd name="connsiteY34" fmla="*/ 103153 h 362329"/>
              <a:gd name="connsiteX35" fmla="*/ 171765 w 265050"/>
              <a:gd name="connsiteY35" fmla="*/ 72842 h 362329"/>
              <a:gd name="connsiteX36" fmla="*/ 154377 w 265050"/>
              <a:gd name="connsiteY36" fmla="*/ 52870 h 362329"/>
              <a:gd name="connsiteX37" fmla="*/ 129236 w 265050"/>
              <a:gd name="connsiteY37" fmla="*/ 45586 h 362329"/>
              <a:gd name="connsiteX38" fmla="*/ 107617 w 265050"/>
              <a:gd name="connsiteY38" fmla="*/ 51460 h 362329"/>
              <a:gd name="connsiteX39" fmla="*/ 91639 w 265050"/>
              <a:gd name="connsiteY39" fmla="*/ 67203 h 362329"/>
              <a:gd name="connsiteX40" fmla="*/ 81535 w 265050"/>
              <a:gd name="connsiteY40" fmla="*/ 90465 h 362329"/>
              <a:gd name="connsiteX41" fmla="*/ 78012 w 265050"/>
              <a:gd name="connsiteY41" fmla="*/ 118897 h 362329"/>
              <a:gd name="connsiteX42" fmla="*/ 82476 w 265050"/>
              <a:gd name="connsiteY42" fmla="*/ 147799 h 362329"/>
              <a:gd name="connsiteX43" fmla="*/ 94459 w 265050"/>
              <a:gd name="connsiteY43" fmla="*/ 167771 h 362329"/>
              <a:gd name="connsiteX44" fmla="*/ 111847 w 265050"/>
              <a:gd name="connsiteY44" fmla="*/ 179519 h 362329"/>
              <a:gd name="connsiteX45" fmla="*/ 132524 w 265050"/>
              <a:gd name="connsiteY45" fmla="*/ 183280 h 3623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65050" h="362329">
                <a:moveTo>
                  <a:pt x="108558" y="317214"/>
                </a:moveTo>
                <a:cubicBezTo>
                  <a:pt x="121716" y="317214"/>
                  <a:pt x="133073" y="313768"/>
                  <a:pt x="142629" y="306875"/>
                </a:cubicBezTo>
                <a:cubicBezTo>
                  <a:pt x="152184" y="299982"/>
                  <a:pt x="160017" y="290976"/>
                  <a:pt x="166126" y="279853"/>
                </a:cubicBezTo>
                <a:cubicBezTo>
                  <a:pt x="172235" y="268731"/>
                  <a:pt x="176778" y="256356"/>
                  <a:pt x="179754" y="242728"/>
                </a:cubicBezTo>
                <a:cubicBezTo>
                  <a:pt x="182731" y="229099"/>
                  <a:pt x="184532" y="215706"/>
                  <a:pt x="185158" y="202547"/>
                </a:cubicBezTo>
                <a:cubicBezTo>
                  <a:pt x="177953" y="210693"/>
                  <a:pt x="167849" y="217429"/>
                  <a:pt x="154847" y="222755"/>
                </a:cubicBezTo>
                <a:cubicBezTo>
                  <a:pt x="141845" y="228081"/>
                  <a:pt x="127512" y="230744"/>
                  <a:pt x="111847" y="230744"/>
                </a:cubicBezTo>
                <a:cubicBezTo>
                  <a:pt x="96809" y="230744"/>
                  <a:pt x="82476" y="228237"/>
                  <a:pt x="68848" y="223225"/>
                </a:cubicBezTo>
                <a:cubicBezTo>
                  <a:pt x="55218" y="218212"/>
                  <a:pt x="43314" y="211006"/>
                  <a:pt x="33131" y="201607"/>
                </a:cubicBezTo>
                <a:cubicBezTo>
                  <a:pt x="22949" y="192208"/>
                  <a:pt x="14881" y="180616"/>
                  <a:pt x="8929" y="166832"/>
                </a:cubicBezTo>
                <a:cubicBezTo>
                  <a:pt x="2977" y="153046"/>
                  <a:pt x="0" y="137224"/>
                  <a:pt x="0" y="119367"/>
                </a:cubicBezTo>
                <a:cubicBezTo>
                  <a:pt x="0" y="103388"/>
                  <a:pt x="2663" y="88116"/>
                  <a:pt x="7989" y="73547"/>
                </a:cubicBezTo>
                <a:cubicBezTo>
                  <a:pt x="13315" y="58979"/>
                  <a:pt x="21304" y="46290"/>
                  <a:pt x="31957" y="35482"/>
                </a:cubicBezTo>
                <a:cubicBezTo>
                  <a:pt x="42608" y="24673"/>
                  <a:pt x="56002" y="16057"/>
                  <a:pt x="72137" y="9634"/>
                </a:cubicBezTo>
                <a:cubicBezTo>
                  <a:pt x="88271" y="3212"/>
                  <a:pt x="107148" y="0"/>
                  <a:pt x="128765" y="0"/>
                </a:cubicBezTo>
                <a:cubicBezTo>
                  <a:pt x="154456" y="0"/>
                  <a:pt x="175995" y="5013"/>
                  <a:pt x="193383" y="15039"/>
                </a:cubicBezTo>
                <a:cubicBezTo>
                  <a:pt x="210771" y="25064"/>
                  <a:pt x="224792" y="37831"/>
                  <a:pt x="235443" y="53339"/>
                </a:cubicBezTo>
                <a:cubicBezTo>
                  <a:pt x="246095" y="68847"/>
                  <a:pt x="253692" y="86000"/>
                  <a:pt x="258236" y="104798"/>
                </a:cubicBezTo>
                <a:cubicBezTo>
                  <a:pt x="262779" y="123596"/>
                  <a:pt x="265050" y="141925"/>
                  <a:pt x="265050" y="159782"/>
                </a:cubicBezTo>
                <a:cubicBezTo>
                  <a:pt x="265050" y="185472"/>
                  <a:pt x="262386" y="210458"/>
                  <a:pt x="257061" y="234738"/>
                </a:cubicBezTo>
                <a:cubicBezTo>
                  <a:pt x="251734" y="259019"/>
                  <a:pt x="242884" y="280637"/>
                  <a:pt x="230509" y="299591"/>
                </a:cubicBezTo>
                <a:cubicBezTo>
                  <a:pt x="218133" y="318546"/>
                  <a:pt x="201920" y="333741"/>
                  <a:pt x="181870" y="345176"/>
                </a:cubicBezTo>
                <a:cubicBezTo>
                  <a:pt x="161819" y="356611"/>
                  <a:pt x="137068" y="362329"/>
                  <a:pt x="107617" y="362329"/>
                </a:cubicBezTo>
                <a:cubicBezTo>
                  <a:pt x="96965" y="362329"/>
                  <a:pt x="87332" y="361624"/>
                  <a:pt x="78716" y="360214"/>
                </a:cubicBezTo>
                <a:cubicBezTo>
                  <a:pt x="70100" y="358804"/>
                  <a:pt x="62189" y="356768"/>
                  <a:pt x="54983" y="354105"/>
                </a:cubicBezTo>
                <a:cubicBezTo>
                  <a:pt x="47778" y="351442"/>
                  <a:pt x="40885" y="348309"/>
                  <a:pt x="34306" y="344706"/>
                </a:cubicBezTo>
                <a:cubicBezTo>
                  <a:pt x="27726" y="341103"/>
                  <a:pt x="21304" y="336952"/>
                  <a:pt x="15039" y="332253"/>
                </a:cubicBezTo>
                <a:lnTo>
                  <a:pt x="42295" y="289018"/>
                </a:lnTo>
                <a:cubicBezTo>
                  <a:pt x="51381" y="296850"/>
                  <a:pt x="61171" y="303507"/>
                  <a:pt x="71667" y="308990"/>
                </a:cubicBezTo>
                <a:cubicBezTo>
                  <a:pt x="82162" y="314473"/>
                  <a:pt x="94459" y="317214"/>
                  <a:pt x="108558" y="317214"/>
                </a:cubicBezTo>
                <a:moveTo>
                  <a:pt x="132524" y="183280"/>
                </a:moveTo>
                <a:cubicBezTo>
                  <a:pt x="144430" y="183280"/>
                  <a:pt x="155239" y="179206"/>
                  <a:pt x="164951" y="171061"/>
                </a:cubicBezTo>
                <a:cubicBezTo>
                  <a:pt x="174664" y="162915"/>
                  <a:pt x="181399" y="153046"/>
                  <a:pt x="185158" y="141454"/>
                </a:cubicBezTo>
                <a:cubicBezTo>
                  <a:pt x="185158" y="127670"/>
                  <a:pt x="184062" y="114902"/>
                  <a:pt x="181870" y="103153"/>
                </a:cubicBezTo>
                <a:cubicBezTo>
                  <a:pt x="179676" y="91404"/>
                  <a:pt x="176308" y="81301"/>
                  <a:pt x="171765" y="72842"/>
                </a:cubicBezTo>
                <a:cubicBezTo>
                  <a:pt x="167223" y="64383"/>
                  <a:pt x="161427" y="57725"/>
                  <a:pt x="154377" y="52870"/>
                </a:cubicBezTo>
                <a:cubicBezTo>
                  <a:pt x="147328" y="48013"/>
                  <a:pt x="138947" y="45586"/>
                  <a:pt x="129236" y="45586"/>
                </a:cubicBezTo>
                <a:cubicBezTo>
                  <a:pt x="121090" y="45586"/>
                  <a:pt x="113884" y="47544"/>
                  <a:pt x="107617" y="51460"/>
                </a:cubicBezTo>
                <a:cubicBezTo>
                  <a:pt x="101352" y="55376"/>
                  <a:pt x="96026" y="60623"/>
                  <a:pt x="91639" y="67203"/>
                </a:cubicBezTo>
                <a:cubicBezTo>
                  <a:pt x="87253" y="73782"/>
                  <a:pt x="83886" y="81536"/>
                  <a:pt x="81535" y="90465"/>
                </a:cubicBezTo>
                <a:cubicBezTo>
                  <a:pt x="79187" y="99394"/>
                  <a:pt x="78012" y="108871"/>
                  <a:pt x="78012" y="118897"/>
                </a:cubicBezTo>
                <a:cubicBezTo>
                  <a:pt x="78012" y="130176"/>
                  <a:pt x="79499" y="139809"/>
                  <a:pt x="82476" y="147799"/>
                </a:cubicBezTo>
                <a:cubicBezTo>
                  <a:pt x="85452" y="155787"/>
                  <a:pt x="89446" y="162445"/>
                  <a:pt x="94459" y="167771"/>
                </a:cubicBezTo>
                <a:cubicBezTo>
                  <a:pt x="99472" y="173097"/>
                  <a:pt x="105268" y="177013"/>
                  <a:pt x="111847" y="179519"/>
                </a:cubicBezTo>
                <a:cubicBezTo>
                  <a:pt x="118426" y="182026"/>
                  <a:pt x="125319" y="183280"/>
                  <a:pt x="132524" y="183280"/>
                </a:cubicBezTo>
                <a:close/>
              </a:path>
            </a:pathLst>
          </a:custGeom>
          <a:solidFill>
            <a:srgbClr val="000000">
              <a:alpha val="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" name="Freeform 22"/>
          <p:cNvSpPr/>
          <p:nvPr/>
        </p:nvSpPr>
        <p:spPr>
          <a:xfrm>
            <a:off x="8406876" y="9123177"/>
            <a:ext cx="218995" cy="340712"/>
          </a:xfrm>
          <a:custGeom>
            <a:avLst/>
            <a:gdLst>
              <a:gd name="connsiteX0" fmla="*/ 0 w 218995"/>
              <a:gd name="connsiteY0" fmla="*/ 295596 h 340712"/>
              <a:gd name="connsiteX1" fmla="*/ 73782 w 218995"/>
              <a:gd name="connsiteY1" fmla="*/ 295596 h 340712"/>
              <a:gd name="connsiteX2" fmla="*/ 73782 w 218995"/>
              <a:gd name="connsiteY2" fmla="*/ 58273 h 340712"/>
              <a:gd name="connsiteX3" fmla="*/ 47699 w 218995"/>
              <a:gd name="connsiteY3" fmla="*/ 72841 h 340712"/>
              <a:gd name="connsiteX4" fmla="*/ 14569 w 218995"/>
              <a:gd name="connsiteY4" fmla="*/ 81301 h 340712"/>
              <a:gd name="connsiteX5" fmla="*/ 5170 w 218995"/>
              <a:gd name="connsiteY5" fmla="*/ 36186 h 340712"/>
              <a:gd name="connsiteX6" fmla="*/ 46525 w 218995"/>
              <a:gd name="connsiteY6" fmla="*/ 21617 h 340712"/>
              <a:gd name="connsiteX7" fmla="*/ 80831 w 218995"/>
              <a:gd name="connsiteY7" fmla="*/ 0 h 340712"/>
              <a:gd name="connsiteX8" fmla="*/ 154612 w 218995"/>
              <a:gd name="connsiteY8" fmla="*/ 0 h 340712"/>
              <a:gd name="connsiteX9" fmla="*/ 154612 w 218995"/>
              <a:gd name="connsiteY9" fmla="*/ 295596 h 340712"/>
              <a:gd name="connsiteX10" fmla="*/ 218995 w 218995"/>
              <a:gd name="connsiteY10" fmla="*/ 295596 h 340712"/>
              <a:gd name="connsiteX11" fmla="*/ 218995 w 218995"/>
              <a:gd name="connsiteY11" fmla="*/ 340712 h 340712"/>
              <a:gd name="connsiteX12" fmla="*/ 0 w 218995"/>
              <a:gd name="connsiteY12" fmla="*/ 340712 h 34071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</a:cxnLst>
            <a:rect l="l" t="t" r="r" b="b"/>
            <a:pathLst>
              <a:path w="218995" h="340712">
                <a:moveTo>
                  <a:pt x="0" y="295596"/>
                </a:moveTo>
                <a:lnTo>
                  <a:pt x="73782" y="295596"/>
                </a:lnTo>
                <a:lnTo>
                  <a:pt x="73782" y="58273"/>
                </a:lnTo>
                <a:cubicBezTo>
                  <a:pt x="67516" y="63912"/>
                  <a:pt x="58822" y="68769"/>
                  <a:pt x="47699" y="72841"/>
                </a:cubicBezTo>
                <a:cubicBezTo>
                  <a:pt x="36578" y="76915"/>
                  <a:pt x="25533" y="79734"/>
                  <a:pt x="14569" y="81301"/>
                </a:cubicBezTo>
                <a:lnTo>
                  <a:pt x="5170" y="36186"/>
                </a:lnTo>
                <a:cubicBezTo>
                  <a:pt x="19268" y="32740"/>
                  <a:pt x="33053" y="27884"/>
                  <a:pt x="46525" y="21617"/>
                </a:cubicBezTo>
                <a:cubicBezTo>
                  <a:pt x="59996" y="15352"/>
                  <a:pt x="71432" y="8146"/>
                  <a:pt x="80831" y="0"/>
                </a:cubicBezTo>
                <a:lnTo>
                  <a:pt x="154612" y="0"/>
                </a:lnTo>
                <a:lnTo>
                  <a:pt x="154612" y="295596"/>
                </a:lnTo>
                <a:lnTo>
                  <a:pt x="218995" y="295596"/>
                </a:lnTo>
                <a:lnTo>
                  <a:pt x="218995" y="340712"/>
                </a:lnTo>
                <a:lnTo>
                  <a:pt x="0" y="340712"/>
                </a:lnTo>
                <a:close/>
              </a:path>
            </a:pathLst>
          </a:custGeom>
          <a:solidFill>
            <a:srgbClr val="000000">
              <a:alpha val="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" name="Freeform 23"/>
          <p:cNvSpPr/>
          <p:nvPr/>
        </p:nvSpPr>
        <p:spPr>
          <a:xfrm>
            <a:off x="8678035" y="9123177"/>
            <a:ext cx="254711" cy="342121"/>
          </a:xfrm>
          <a:custGeom>
            <a:avLst/>
            <a:gdLst>
              <a:gd name="connsiteX0" fmla="*/ 254711 w 254711"/>
              <a:gd name="connsiteY0" fmla="*/ 48875 h 342121"/>
              <a:gd name="connsiteX1" fmla="*/ 211006 w 254711"/>
              <a:gd name="connsiteY1" fmla="*/ 117252 h 342121"/>
              <a:gd name="connsiteX2" fmla="*/ 179284 w 254711"/>
              <a:gd name="connsiteY2" fmla="*/ 186804 h 342121"/>
              <a:gd name="connsiteX3" fmla="*/ 159312 w 254711"/>
              <a:gd name="connsiteY3" fmla="*/ 260821 h 342121"/>
              <a:gd name="connsiteX4" fmla="*/ 150852 w 254711"/>
              <a:gd name="connsiteY4" fmla="*/ 342121 h 342121"/>
              <a:gd name="connsiteX5" fmla="*/ 70492 w 254711"/>
              <a:gd name="connsiteY5" fmla="*/ 342121 h 342121"/>
              <a:gd name="connsiteX6" fmla="*/ 80831 w 254711"/>
              <a:gd name="connsiteY6" fmla="*/ 259176 h 342121"/>
              <a:gd name="connsiteX7" fmla="*/ 103153 w 254711"/>
              <a:gd name="connsiteY7" fmla="*/ 185159 h 342121"/>
              <a:gd name="connsiteX8" fmla="*/ 135814 w 254711"/>
              <a:gd name="connsiteY8" fmla="*/ 116782 h 342121"/>
              <a:gd name="connsiteX9" fmla="*/ 177640 w 254711"/>
              <a:gd name="connsiteY9" fmla="*/ 50285 h 342121"/>
              <a:gd name="connsiteX10" fmla="*/ 43705 w 254711"/>
              <a:gd name="connsiteY10" fmla="*/ 50285 h 342121"/>
              <a:gd name="connsiteX11" fmla="*/ 29607 w 254711"/>
              <a:gd name="connsiteY11" fmla="*/ 62033 h 342121"/>
              <a:gd name="connsiteX12" fmla="*/ 0 w 254711"/>
              <a:gd name="connsiteY12" fmla="*/ 0 h 342121"/>
              <a:gd name="connsiteX13" fmla="*/ 254711 w 254711"/>
              <a:gd name="connsiteY13" fmla="*/ 0 h 34212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254711" h="342121">
                <a:moveTo>
                  <a:pt x="254711" y="48875"/>
                </a:moveTo>
                <a:cubicBezTo>
                  <a:pt x="238106" y="71745"/>
                  <a:pt x="223538" y="94538"/>
                  <a:pt x="211006" y="117252"/>
                </a:cubicBezTo>
                <a:cubicBezTo>
                  <a:pt x="198474" y="139966"/>
                  <a:pt x="187900" y="163150"/>
                  <a:pt x="179284" y="186804"/>
                </a:cubicBezTo>
                <a:cubicBezTo>
                  <a:pt x="170669" y="210458"/>
                  <a:pt x="164011" y="235130"/>
                  <a:pt x="159312" y="260821"/>
                </a:cubicBezTo>
                <a:cubicBezTo>
                  <a:pt x="154612" y="286510"/>
                  <a:pt x="151792" y="313611"/>
                  <a:pt x="150852" y="342121"/>
                </a:cubicBezTo>
                <a:lnTo>
                  <a:pt x="70492" y="342121"/>
                </a:lnTo>
                <a:cubicBezTo>
                  <a:pt x="71745" y="312672"/>
                  <a:pt x="75192" y="285022"/>
                  <a:pt x="80831" y="259176"/>
                </a:cubicBezTo>
                <a:cubicBezTo>
                  <a:pt x="86470" y="233328"/>
                  <a:pt x="93911" y="208656"/>
                  <a:pt x="103153" y="185159"/>
                </a:cubicBezTo>
                <a:cubicBezTo>
                  <a:pt x="112395" y="161662"/>
                  <a:pt x="123282" y="138869"/>
                  <a:pt x="135814" y="116782"/>
                </a:cubicBezTo>
                <a:cubicBezTo>
                  <a:pt x="148346" y="94694"/>
                  <a:pt x="162288" y="72528"/>
                  <a:pt x="177640" y="50285"/>
                </a:cubicBezTo>
                <a:lnTo>
                  <a:pt x="43705" y="50285"/>
                </a:lnTo>
                <a:cubicBezTo>
                  <a:pt x="35872" y="50285"/>
                  <a:pt x="31173" y="54201"/>
                  <a:pt x="29607" y="62033"/>
                </a:cubicBezTo>
                <a:lnTo>
                  <a:pt x="0" y="0"/>
                </a:lnTo>
                <a:lnTo>
                  <a:pt x="254711" y="0"/>
                </a:lnTo>
                <a:close/>
              </a:path>
            </a:pathLst>
          </a:custGeom>
          <a:solidFill>
            <a:srgbClr val="000000">
              <a:alpha val="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" name="Freeform 24"/>
          <p:cNvSpPr/>
          <p:nvPr/>
        </p:nvSpPr>
        <p:spPr>
          <a:xfrm>
            <a:off x="8988670" y="9105790"/>
            <a:ext cx="445509" cy="362328"/>
          </a:xfrm>
          <a:custGeom>
            <a:avLst/>
            <a:gdLst>
              <a:gd name="connsiteX0" fmla="*/ 58273 w 445509"/>
              <a:gd name="connsiteY0" fmla="*/ 123125 h 362328"/>
              <a:gd name="connsiteX1" fmla="*/ 72137 w 445509"/>
              <a:gd name="connsiteY1" fmla="*/ 69081 h 362328"/>
              <a:gd name="connsiteX2" fmla="*/ 109732 w 445509"/>
              <a:gd name="connsiteY2" fmla="*/ 30781 h 362328"/>
              <a:gd name="connsiteX3" fmla="*/ 164481 w 445509"/>
              <a:gd name="connsiteY3" fmla="*/ 7753 h 362328"/>
              <a:gd name="connsiteX4" fmla="*/ 229333 w 445509"/>
              <a:gd name="connsiteY4" fmla="*/ 0 h 362328"/>
              <a:gd name="connsiteX5" fmla="*/ 294186 w 445509"/>
              <a:gd name="connsiteY5" fmla="*/ 7753 h 362328"/>
              <a:gd name="connsiteX6" fmla="*/ 348700 w 445509"/>
              <a:gd name="connsiteY6" fmla="*/ 30781 h 362328"/>
              <a:gd name="connsiteX7" fmla="*/ 386061 w 445509"/>
              <a:gd name="connsiteY7" fmla="*/ 69081 h 362328"/>
              <a:gd name="connsiteX8" fmla="*/ 399924 w 445509"/>
              <a:gd name="connsiteY8" fmla="*/ 123125 h 362328"/>
              <a:gd name="connsiteX9" fmla="*/ 390055 w 445509"/>
              <a:gd name="connsiteY9" fmla="*/ 169180 h 362328"/>
              <a:gd name="connsiteX10" fmla="*/ 363034 w 445509"/>
              <a:gd name="connsiteY10" fmla="*/ 204426 h 362328"/>
              <a:gd name="connsiteX11" fmla="*/ 322853 w 445509"/>
              <a:gd name="connsiteY11" fmla="*/ 229098 h 362328"/>
              <a:gd name="connsiteX12" fmla="*/ 273038 w 445509"/>
              <a:gd name="connsiteY12" fmla="*/ 242962 h 362328"/>
              <a:gd name="connsiteX13" fmla="*/ 273038 w 445509"/>
              <a:gd name="connsiteY13" fmla="*/ 305465 h 362328"/>
              <a:gd name="connsiteX14" fmla="*/ 445509 w 445509"/>
              <a:gd name="connsiteY14" fmla="*/ 305465 h 362328"/>
              <a:gd name="connsiteX15" fmla="*/ 445509 w 445509"/>
              <a:gd name="connsiteY15" fmla="*/ 349169 h 362328"/>
              <a:gd name="connsiteX16" fmla="*/ 56393 w 445509"/>
              <a:gd name="connsiteY16" fmla="*/ 349169 h 362328"/>
              <a:gd name="connsiteX17" fmla="*/ 40415 w 445509"/>
              <a:gd name="connsiteY17" fmla="*/ 362328 h 362328"/>
              <a:gd name="connsiteX18" fmla="*/ 0 w 445509"/>
              <a:gd name="connsiteY18" fmla="*/ 305465 h 362328"/>
              <a:gd name="connsiteX19" fmla="*/ 189858 w 445509"/>
              <a:gd name="connsiteY19" fmla="*/ 305465 h 362328"/>
              <a:gd name="connsiteX20" fmla="*/ 189858 w 445509"/>
              <a:gd name="connsiteY20" fmla="*/ 243432 h 362328"/>
              <a:gd name="connsiteX21" fmla="*/ 138164 w 445509"/>
              <a:gd name="connsiteY21" fmla="*/ 230274 h 362328"/>
              <a:gd name="connsiteX22" fmla="*/ 96574 w 445509"/>
              <a:gd name="connsiteY22" fmla="*/ 205835 h 362328"/>
              <a:gd name="connsiteX23" fmla="*/ 68612 w 445509"/>
              <a:gd name="connsiteY23" fmla="*/ 170120 h 362328"/>
              <a:gd name="connsiteX24" fmla="*/ 58273 w 445509"/>
              <a:gd name="connsiteY24" fmla="*/ 123125 h 362328"/>
              <a:gd name="connsiteX26" fmla="*/ 140984 w 445509"/>
              <a:gd name="connsiteY26" fmla="*/ 123125 h 362328"/>
              <a:gd name="connsiteX27" fmla="*/ 148503 w 445509"/>
              <a:gd name="connsiteY27" fmla="*/ 158841 h 362328"/>
              <a:gd name="connsiteX28" fmla="*/ 168241 w 445509"/>
              <a:gd name="connsiteY28" fmla="*/ 183514 h 362328"/>
              <a:gd name="connsiteX29" fmla="*/ 196438 w 445509"/>
              <a:gd name="connsiteY29" fmla="*/ 197612 h 362328"/>
              <a:gd name="connsiteX30" fmla="*/ 229333 w 445509"/>
              <a:gd name="connsiteY30" fmla="*/ 202076 h 362328"/>
              <a:gd name="connsiteX31" fmla="*/ 261995 w 445509"/>
              <a:gd name="connsiteY31" fmla="*/ 197612 h 362328"/>
              <a:gd name="connsiteX32" fmla="*/ 289957 w 445509"/>
              <a:gd name="connsiteY32" fmla="*/ 183514 h 362328"/>
              <a:gd name="connsiteX33" fmla="*/ 309459 w 445509"/>
              <a:gd name="connsiteY33" fmla="*/ 158841 h 362328"/>
              <a:gd name="connsiteX34" fmla="*/ 316744 w 445509"/>
              <a:gd name="connsiteY34" fmla="*/ 123125 h 362328"/>
              <a:gd name="connsiteX35" fmla="*/ 309459 w 445509"/>
              <a:gd name="connsiteY35" fmla="*/ 87409 h 362328"/>
              <a:gd name="connsiteX36" fmla="*/ 289957 w 445509"/>
              <a:gd name="connsiteY36" fmla="*/ 62737 h 362328"/>
              <a:gd name="connsiteX37" fmla="*/ 261995 w 445509"/>
              <a:gd name="connsiteY37" fmla="*/ 48639 h 362328"/>
              <a:gd name="connsiteX38" fmla="*/ 229333 w 445509"/>
              <a:gd name="connsiteY38" fmla="*/ 44174 h 362328"/>
              <a:gd name="connsiteX39" fmla="*/ 196672 w 445509"/>
              <a:gd name="connsiteY39" fmla="*/ 48639 h 362328"/>
              <a:gd name="connsiteX40" fmla="*/ 168476 w 445509"/>
              <a:gd name="connsiteY40" fmla="*/ 62737 h 362328"/>
              <a:gd name="connsiteX41" fmla="*/ 148503 w 445509"/>
              <a:gd name="connsiteY41" fmla="*/ 87409 h 362328"/>
              <a:gd name="connsiteX42" fmla="*/ 140984 w 445509"/>
              <a:gd name="connsiteY42" fmla="*/ 123125 h 3623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445509" h="362328">
                <a:moveTo>
                  <a:pt x="58273" y="123125"/>
                </a:moveTo>
                <a:cubicBezTo>
                  <a:pt x="58273" y="102447"/>
                  <a:pt x="62895" y="84433"/>
                  <a:pt x="72137" y="69081"/>
                </a:cubicBezTo>
                <a:cubicBezTo>
                  <a:pt x="81379" y="53730"/>
                  <a:pt x="93911" y="40963"/>
                  <a:pt x="109732" y="30781"/>
                </a:cubicBezTo>
                <a:cubicBezTo>
                  <a:pt x="125554" y="20599"/>
                  <a:pt x="143804" y="12922"/>
                  <a:pt x="164481" y="7753"/>
                </a:cubicBezTo>
                <a:cubicBezTo>
                  <a:pt x="185159" y="2584"/>
                  <a:pt x="206777" y="0"/>
                  <a:pt x="229333" y="0"/>
                </a:cubicBezTo>
                <a:cubicBezTo>
                  <a:pt x="251891" y="0"/>
                  <a:pt x="273509" y="2584"/>
                  <a:pt x="294186" y="7753"/>
                </a:cubicBezTo>
                <a:cubicBezTo>
                  <a:pt x="314864" y="12922"/>
                  <a:pt x="333035" y="20599"/>
                  <a:pt x="348700" y="30781"/>
                </a:cubicBezTo>
                <a:cubicBezTo>
                  <a:pt x="364365" y="40963"/>
                  <a:pt x="376819" y="53730"/>
                  <a:pt x="386061" y="69081"/>
                </a:cubicBezTo>
                <a:cubicBezTo>
                  <a:pt x="395303" y="84433"/>
                  <a:pt x="399924" y="102447"/>
                  <a:pt x="399924" y="123125"/>
                </a:cubicBezTo>
                <a:cubicBezTo>
                  <a:pt x="399924" y="140357"/>
                  <a:pt x="396635" y="155708"/>
                  <a:pt x="390055" y="169180"/>
                </a:cubicBezTo>
                <a:cubicBezTo>
                  <a:pt x="383476" y="182652"/>
                  <a:pt x="374469" y="194401"/>
                  <a:pt x="363034" y="204426"/>
                </a:cubicBezTo>
                <a:cubicBezTo>
                  <a:pt x="351599" y="214452"/>
                  <a:pt x="338205" y="222676"/>
                  <a:pt x="322853" y="229098"/>
                </a:cubicBezTo>
                <a:cubicBezTo>
                  <a:pt x="307501" y="235521"/>
                  <a:pt x="290897" y="240142"/>
                  <a:pt x="273038" y="242962"/>
                </a:cubicBezTo>
                <a:lnTo>
                  <a:pt x="273038" y="305465"/>
                </a:lnTo>
                <a:lnTo>
                  <a:pt x="445509" y="305465"/>
                </a:lnTo>
                <a:lnTo>
                  <a:pt x="445509" y="349169"/>
                </a:lnTo>
                <a:lnTo>
                  <a:pt x="56393" y="349169"/>
                </a:lnTo>
                <a:cubicBezTo>
                  <a:pt x="47307" y="349169"/>
                  <a:pt x="41982" y="353556"/>
                  <a:pt x="40415" y="362328"/>
                </a:cubicBezTo>
                <a:lnTo>
                  <a:pt x="0" y="305465"/>
                </a:lnTo>
                <a:lnTo>
                  <a:pt x="189858" y="305465"/>
                </a:lnTo>
                <a:lnTo>
                  <a:pt x="189858" y="243432"/>
                </a:lnTo>
                <a:cubicBezTo>
                  <a:pt x="171374" y="240925"/>
                  <a:pt x="154143" y="236539"/>
                  <a:pt x="138164" y="230274"/>
                </a:cubicBezTo>
                <a:cubicBezTo>
                  <a:pt x="122186" y="224007"/>
                  <a:pt x="108322" y="215861"/>
                  <a:pt x="96574" y="205835"/>
                </a:cubicBezTo>
                <a:cubicBezTo>
                  <a:pt x="84825" y="195811"/>
                  <a:pt x="75505" y="183905"/>
                  <a:pt x="68612" y="170120"/>
                </a:cubicBezTo>
                <a:cubicBezTo>
                  <a:pt x="61719" y="156335"/>
                  <a:pt x="58273" y="140670"/>
                  <a:pt x="58273" y="123125"/>
                </a:cubicBezTo>
                <a:moveTo>
                  <a:pt x="140984" y="123125"/>
                </a:moveTo>
                <a:cubicBezTo>
                  <a:pt x="140984" y="136910"/>
                  <a:pt x="143490" y="148816"/>
                  <a:pt x="148503" y="158841"/>
                </a:cubicBezTo>
                <a:cubicBezTo>
                  <a:pt x="153515" y="168866"/>
                  <a:pt x="160095" y="177092"/>
                  <a:pt x="168241" y="183514"/>
                </a:cubicBezTo>
                <a:cubicBezTo>
                  <a:pt x="176386" y="189936"/>
                  <a:pt x="185786" y="194635"/>
                  <a:pt x="196438" y="197612"/>
                </a:cubicBezTo>
                <a:cubicBezTo>
                  <a:pt x="207090" y="200588"/>
                  <a:pt x="218055" y="202076"/>
                  <a:pt x="229333" y="202076"/>
                </a:cubicBezTo>
                <a:cubicBezTo>
                  <a:pt x="240612" y="202076"/>
                  <a:pt x="251499" y="200588"/>
                  <a:pt x="261995" y="197612"/>
                </a:cubicBezTo>
                <a:cubicBezTo>
                  <a:pt x="272490" y="194635"/>
                  <a:pt x="281811" y="189936"/>
                  <a:pt x="289957" y="183514"/>
                </a:cubicBezTo>
                <a:cubicBezTo>
                  <a:pt x="298103" y="177092"/>
                  <a:pt x="304603" y="168866"/>
                  <a:pt x="309459" y="158841"/>
                </a:cubicBezTo>
                <a:cubicBezTo>
                  <a:pt x="314316" y="148816"/>
                  <a:pt x="316744" y="136910"/>
                  <a:pt x="316744" y="123125"/>
                </a:cubicBezTo>
                <a:cubicBezTo>
                  <a:pt x="316744" y="109340"/>
                  <a:pt x="314316" y="97435"/>
                  <a:pt x="309459" y="87409"/>
                </a:cubicBezTo>
                <a:cubicBezTo>
                  <a:pt x="304603" y="77384"/>
                  <a:pt x="298103" y="69160"/>
                  <a:pt x="289957" y="62737"/>
                </a:cubicBezTo>
                <a:cubicBezTo>
                  <a:pt x="281811" y="56314"/>
                  <a:pt x="272490" y="51615"/>
                  <a:pt x="261995" y="48639"/>
                </a:cubicBezTo>
                <a:cubicBezTo>
                  <a:pt x="251499" y="45662"/>
                  <a:pt x="240612" y="44174"/>
                  <a:pt x="229333" y="44174"/>
                </a:cubicBezTo>
                <a:cubicBezTo>
                  <a:pt x="218055" y="44174"/>
                  <a:pt x="207168" y="45662"/>
                  <a:pt x="196672" y="48639"/>
                </a:cubicBezTo>
                <a:cubicBezTo>
                  <a:pt x="186177" y="51615"/>
                  <a:pt x="176778" y="56314"/>
                  <a:pt x="168476" y="62737"/>
                </a:cubicBezTo>
                <a:cubicBezTo>
                  <a:pt x="160173" y="69160"/>
                  <a:pt x="153515" y="77384"/>
                  <a:pt x="148503" y="87409"/>
                </a:cubicBezTo>
                <a:cubicBezTo>
                  <a:pt x="143490" y="97435"/>
                  <a:pt x="140984" y="109340"/>
                  <a:pt x="140984" y="123125"/>
                </a:cubicBezTo>
                <a:close/>
              </a:path>
            </a:pathLst>
          </a:custGeom>
          <a:solidFill>
            <a:srgbClr val="000000">
              <a:alpha val="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" name="Freeform 25"/>
          <p:cNvSpPr/>
          <p:nvPr/>
        </p:nvSpPr>
        <p:spPr>
          <a:xfrm>
            <a:off x="9460966" y="9086991"/>
            <a:ext cx="416843" cy="406034"/>
          </a:xfrm>
          <a:custGeom>
            <a:avLst/>
            <a:gdLst>
              <a:gd name="connsiteX0" fmla="*/ 284787 w 416843"/>
              <a:gd name="connsiteY0" fmla="*/ 87410 h 406034"/>
              <a:gd name="connsiteX1" fmla="*/ 207246 w 416843"/>
              <a:gd name="connsiteY1" fmla="*/ 87410 h 406034"/>
              <a:gd name="connsiteX2" fmla="*/ 201607 w 416843"/>
              <a:gd name="connsiteY2" fmla="*/ 135579 h 406034"/>
              <a:gd name="connsiteX3" fmla="*/ 188448 w 416843"/>
              <a:gd name="connsiteY3" fmla="*/ 180460 h 406034"/>
              <a:gd name="connsiteX4" fmla="*/ 228629 w 416843"/>
              <a:gd name="connsiteY4" fmla="*/ 193148 h 406034"/>
              <a:gd name="connsiteX5" fmla="*/ 260821 w 416843"/>
              <a:gd name="connsiteY5" fmla="*/ 216411 h 406034"/>
              <a:gd name="connsiteX6" fmla="*/ 282438 w 416843"/>
              <a:gd name="connsiteY6" fmla="*/ 250482 h 406034"/>
              <a:gd name="connsiteX7" fmla="*/ 290426 w 416843"/>
              <a:gd name="connsiteY7" fmla="*/ 294656 h 406034"/>
              <a:gd name="connsiteX8" fmla="*/ 280088 w 416843"/>
              <a:gd name="connsiteY8" fmla="*/ 322383 h 406034"/>
              <a:gd name="connsiteX9" fmla="*/ 250951 w 416843"/>
              <a:gd name="connsiteY9" fmla="*/ 336012 h 406034"/>
              <a:gd name="connsiteX10" fmla="*/ 216645 w 416843"/>
              <a:gd name="connsiteY10" fmla="*/ 331782 h 406034"/>
              <a:gd name="connsiteX11" fmla="*/ 193618 w 416843"/>
              <a:gd name="connsiteY11" fmla="*/ 308755 h 406034"/>
              <a:gd name="connsiteX12" fmla="*/ 207011 w 416843"/>
              <a:gd name="connsiteY12" fmla="*/ 281263 h 406034"/>
              <a:gd name="connsiteX13" fmla="*/ 208421 w 416843"/>
              <a:gd name="connsiteY13" fmla="*/ 252126 h 406034"/>
              <a:gd name="connsiteX14" fmla="*/ 198553 w 416843"/>
              <a:gd name="connsiteY14" fmla="*/ 225104 h 406034"/>
              <a:gd name="connsiteX15" fmla="*/ 178109 w 416843"/>
              <a:gd name="connsiteY15" fmla="*/ 204427 h 406034"/>
              <a:gd name="connsiteX16" fmla="*/ 109498 w 416843"/>
              <a:gd name="connsiteY16" fmla="*/ 288313 h 406034"/>
              <a:gd name="connsiteX17" fmla="*/ 0 w 416843"/>
              <a:gd name="connsiteY17" fmla="*/ 341182 h 406034"/>
              <a:gd name="connsiteX18" fmla="*/ 0 w 416843"/>
              <a:gd name="connsiteY18" fmla="*/ 331782 h 406034"/>
              <a:gd name="connsiteX19" fmla="*/ 58508 w 416843"/>
              <a:gd name="connsiteY19" fmla="*/ 283378 h 406034"/>
              <a:gd name="connsiteX20" fmla="*/ 97514 w 416843"/>
              <a:gd name="connsiteY20" fmla="*/ 221815 h 406034"/>
              <a:gd name="connsiteX21" fmla="*/ 118897 w 416843"/>
              <a:gd name="connsiteY21" fmla="*/ 154143 h 406034"/>
              <a:gd name="connsiteX22" fmla="*/ 124536 w 416843"/>
              <a:gd name="connsiteY22" fmla="*/ 87410 h 406034"/>
              <a:gd name="connsiteX23" fmla="*/ 66732 w 416843"/>
              <a:gd name="connsiteY23" fmla="*/ 87410 h 406034"/>
              <a:gd name="connsiteX24" fmla="*/ 52634 w 416843"/>
              <a:gd name="connsiteY24" fmla="*/ 99159 h 406034"/>
              <a:gd name="connsiteX25" fmla="*/ 23027 w 416843"/>
              <a:gd name="connsiteY25" fmla="*/ 41825 h 406034"/>
              <a:gd name="connsiteX26" fmla="*/ 284787 w 416843"/>
              <a:gd name="connsiteY26" fmla="*/ 41825 h 406034"/>
              <a:gd name="connsiteX28" fmla="*/ 333662 w 416843"/>
              <a:gd name="connsiteY28" fmla="*/ 406034 h 406034"/>
              <a:gd name="connsiteX29" fmla="*/ 333662 w 416843"/>
              <a:gd name="connsiteY29" fmla="*/ 49345 h 406034"/>
              <a:gd name="connsiteX30" fmla="*/ 330843 w 416843"/>
              <a:gd name="connsiteY30" fmla="*/ 36891 h 406034"/>
              <a:gd name="connsiteX31" fmla="*/ 320973 w 416843"/>
              <a:gd name="connsiteY31" fmla="*/ 28198 h 406034"/>
              <a:gd name="connsiteX32" fmla="*/ 416843 w 416843"/>
              <a:gd name="connsiteY32" fmla="*/ 0 h 406034"/>
              <a:gd name="connsiteX33" fmla="*/ 416843 w 416843"/>
              <a:gd name="connsiteY33" fmla="*/ 363269 h 406034"/>
              <a:gd name="connsiteX34" fmla="*/ 406034 w 416843"/>
              <a:gd name="connsiteY34" fmla="*/ 395930 h 406034"/>
              <a:gd name="connsiteX35" fmla="*/ 371728 w 416843"/>
              <a:gd name="connsiteY35" fmla="*/ 406034 h 40603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416843" h="406034">
                <a:moveTo>
                  <a:pt x="284787" y="87410"/>
                </a:moveTo>
                <a:lnTo>
                  <a:pt x="207246" y="87410"/>
                </a:lnTo>
                <a:cubicBezTo>
                  <a:pt x="206619" y="104015"/>
                  <a:pt x="204740" y="120072"/>
                  <a:pt x="201607" y="135579"/>
                </a:cubicBezTo>
                <a:cubicBezTo>
                  <a:pt x="198474" y="151088"/>
                  <a:pt x="194088" y="166048"/>
                  <a:pt x="188448" y="180460"/>
                </a:cubicBezTo>
                <a:cubicBezTo>
                  <a:pt x="202860" y="182966"/>
                  <a:pt x="216254" y="187196"/>
                  <a:pt x="228629" y="193148"/>
                </a:cubicBezTo>
                <a:cubicBezTo>
                  <a:pt x="241004" y="199101"/>
                  <a:pt x="251735" y="206855"/>
                  <a:pt x="260821" y="216411"/>
                </a:cubicBezTo>
                <a:cubicBezTo>
                  <a:pt x="269906" y="225966"/>
                  <a:pt x="277112" y="237323"/>
                  <a:pt x="282438" y="250482"/>
                </a:cubicBezTo>
                <a:cubicBezTo>
                  <a:pt x="287764" y="263640"/>
                  <a:pt x="290426" y="278365"/>
                  <a:pt x="290426" y="294656"/>
                </a:cubicBezTo>
                <a:cubicBezTo>
                  <a:pt x="290426" y="305308"/>
                  <a:pt x="286981" y="314551"/>
                  <a:pt x="280088" y="322383"/>
                </a:cubicBezTo>
                <a:cubicBezTo>
                  <a:pt x="273196" y="330216"/>
                  <a:pt x="263484" y="334759"/>
                  <a:pt x="250951" y="336012"/>
                </a:cubicBezTo>
                <a:cubicBezTo>
                  <a:pt x="239046" y="337579"/>
                  <a:pt x="227611" y="336169"/>
                  <a:pt x="216645" y="331782"/>
                </a:cubicBezTo>
                <a:cubicBezTo>
                  <a:pt x="205680" y="327396"/>
                  <a:pt x="198004" y="319721"/>
                  <a:pt x="193618" y="308755"/>
                </a:cubicBezTo>
                <a:cubicBezTo>
                  <a:pt x="200197" y="300296"/>
                  <a:pt x="204661" y="291133"/>
                  <a:pt x="207011" y="281263"/>
                </a:cubicBezTo>
                <a:cubicBezTo>
                  <a:pt x="209362" y="271394"/>
                  <a:pt x="209831" y="261682"/>
                  <a:pt x="208421" y="252126"/>
                </a:cubicBezTo>
                <a:cubicBezTo>
                  <a:pt x="207011" y="242571"/>
                  <a:pt x="203722" y="233564"/>
                  <a:pt x="198553" y="225104"/>
                </a:cubicBezTo>
                <a:cubicBezTo>
                  <a:pt x="193383" y="216646"/>
                  <a:pt x="186569" y="209753"/>
                  <a:pt x="178109" y="204427"/>
                </a:cubicBezTo>
                <a:cubicBezTo>
                  <a:pt x="161818" y="236697"/>
                  <a:pt x="138947" y="264658"/>
                  <a:pt x="109498" y="288313"/>
                </a:cubicBezTo>
                <a:cubicBezTo>
                  <a:pt x="80048" y="311967"/>
                  <a:pt x="43549" y="329589"/>
                  <a:pt x="0" y="341182"/>
                </a:cubicBezTo>
                <a:lnTo>
                  <a:pt x="0" y="331782"/>
                </a:lnTo>
                <a:cubicBezTo>
                  <a:pt x="22871" y="318624"/>
                  <a:pt x="42373" y="302489"/>
                  <a:pt x="58508" y="283378"/>
                </a:cubicBezTo>
                <a:cubicBezTo>
                  <a:pt x="74644" y="264267"/>
                  <a:pt x="87645" y="243746"/>
                  <a:pt x="97514" y="221815"/>
                </a:cubicBezTo>
                <a:cubicBezTo>
                  <a:pt x="107383" y="199885"/>
                  <a:pt x="114510" y="177326"/>
                  <a:pt x="118897" y="154143"/>
                </a:cubicBezTo>
                <a:cubicBezTo>
                  <a:pt x="123283" y="130959"/>
                  <a:pt x="125162" y="108714"/>
                  <a:pt x="124536" y="87410"/>
                </a:cubicBezTo>
                <a:lnTo>
                  <a:pt x="66732" y="87410"/>
                </a:lnTo>
                <a:cubicBezTo>
                  <a:pt x="58900" y="87410"/>
                  <a:pt x="54201" y="91326"/>
                  <a:pt x="52634" y="99159"/>
                </a:cubicBezTo>
                <a:lnTo>
                  <a:pt x="23027" y="41825"/>
                </a:lnTo>
                <a:lnTo>
                  <a:pt x="284787" y="41825"/>
                </a:lnTo>
                <a:moveTo>
                  <a:pt x="333662" y="406034"/>
                </a:moveTo>
                <a:lnTo>
                  <a:pt x="333662" y="49345"/>
                </a:lnTo>
                <a:cubicBezTo>
                  <a:pt x="333662" y="44958"/>
                  <a:pt x="332722" y="40808"/>
                  <a:pt x="330843" y="36891"/>
                </a:cubicBezTo>
                <a:cubicBezTo>
                  <a:pt x="328962" y="32975"/>
                  <a:pt x="325672" y="30077"/>
                  <a:pt x="320973" y="28198"/>
                </a:cubicBezTo>
                <a:lnTo>
                  <a:pt x="416843" y="0"/>
                </a:lnTo>
                <a:lnTo>
                  <a:pt x="416843" y="363269"/>
                </a:lnTo>
                <a:cubicBezTo>
                  <a:pt x="416843" y="378307"/>
                  <a:pt x="413239" y="389195"/>
                  <a:pt x="406034" y="395930"/>
                </a:cubicBezTo>
                <a:cubicBezTo>
                  <a:pt x="398828" y="402666"/>
                  <a:pt x="387393" y="406034"/>
                  <a:pt x="371728" y="406034"/>
                </a:cubicBezTo>
                <a:close/>
              </a:path>
            </a:pathLst>
          </a:custGeom>
          <a:solidFill>
            <a:srgbClr val="000000">
              <a:alpha val="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" name="Freeform 26"/>
          <p:cNvSpPr/>
          <p:nvPr/>
        </p:nvSpPr>
        <p:spPr>
          <a:xfrm>
            <a:off x="9956760" y="9094041"/>
            <a:ext cx="445509" cy="393345"/>
          </a:xfrm>
          <a:custGeom>
            <a:avLst/>
            <a:gdLst>
              <a:gd name="connsiteX0" fmla="*/ 60623 w 445509"/>
              <a:gd name="connsiteY0" fmla="*/ 92579 h 393345"/>
              <a:gd name="connsiteX1" fmla="*/ 73077 w 445509"/>
              <a:gd name="connsiteY1" fmla="*/ 52163 h 393345"/>
              <a:gd name="connsiteX2" fmla="*/ 108088 w 445509"/>
              <a:gd name="connsiteY2" fmla="*/ 23261 h 393345"/>
              <a:gd name="connsiteX3" fmla="*/ 161661 w 445509"/>
              <a:gd name="connsiteY3" fmla="*/ 5874 h 393345"/>
              <a:gd name="connsiteX4" fmla="*/ 229333 w 445509"/>
              <a:gd name="connsiteY4" fmla="*/ 0 h 393345"/>
              <a:gd name="connsiteX5" fmla="*/ 297241 w 445509"/>
              <a:gd name="connsiteY5" fmla="*/ 5874 h 393345"/>
              <a:gd name="connsiteX6" fmla="*/ 351050 w 445509"/>
              <a:gd name="connsiteY6" fmla="*/ 23261 h 393345"/>
              <a:gd name="connsiteX7" fmla="*/ 386296 w 445509"/>
              <a:gd name="connsiteY7" fmla="*/ 52163 h 393345"/>
              <a:gd name="connsiteX8" fmla="*/ 398983 w 445509"/>
              <a:gd name="connsiteY8" fmla="*/ 92579 h 393345"/>
              <a:gd name="connsiteX9" fmla="*/ 386296 w 445509"/>
              <a:gd name="connsiteY9" fmla="*/ 132994 h 393345"/>
              <a:gd name="connsiteX10" fmla="*/ 350814 w 445509"/>
              <a:gd name="connsiteY10" fmla="*/ 161896 h 393345"/>
              <a:gd name="connsiteX11" fmla="*/ 297007 w 445509"/>
              <a:gd name="connsiteY11" fmla="*/ 179284 h 393345"/>
              <a:gd name="connsiteX12" fmla="*/ 229333 w 445509"/>
              <a:gd name="connsiteY12" fmla="*/ 185158 h 393345"/>
              <a:gd name="connsiteX13" fmla="*/ 161661 w 445509"/>
              <a:gd name="connsiteY13" fmla="*/ 179284 h 393345"/>
              <a:gd name="connsiteX14" fmla="*/ 108322 w 445509"/>
              <a:gd name="connsiteY14" fmla="*/ 161896 h 393345"/>
              <a:gd name="connsiteX15" fmla="*/ 73312 w 445509"/>
              <a:gd name="connsiteY15" fmla="*/ 132994 h 393345"/>
              <a:gd name="connsiteX16" fmla="*/ 60623 w 445509"/>
              <a:gd name="connsiteY16" fmla="*/ 92579 h 393345"/>
              <a:gd name="connsiteX18" fmla="*/ 445509 w 445509"/>
              <a:gd name="connsiteY18" fmla="*/ 250481 h 393345"/>
              <a:gd name="connsiteX19" fmla="*/ 345880 w 445509"/>
              <a:gd name="connsiteY19" fmla="*/ 250481 h 393345"/>
              <a:gd name="connsiteX20" fmla="*/ 345880 w 445509"/>
              <a:gd name="connsiteY20" fmla="*/ 300765 h 393345"/>
              <a:gd name="connsiteX21" fmla="*/ 269749 w 445509"/>
              <a:gd name="connsiteY21" fmla="*/ 319563 h 393345"/>
              <a:gd name="connsiteX22" fmla="*/ 269749 w 445509"/>
              <a:gd name="connsiteY22" fmla="*/ 250481 h 393345"/>
              <a:gd name="connsiteX23" fmla="*/ 248131 w 445509"/>
              <a:gd name="connsiteY23" fmla="*/ 250481 h 393345"/>
              <a:gd name="connsiteX24" fmla="*/ 248131 w 445509"/>
              <a:gd name="connsiteY24" fmla="*/ 300765 h 393345"/>
              <a:gd name="connsiteX25" fmla="*/ 172000 w 445509"/>
              <a:gd name="connsiteY25" fmla="*/ 319563 h 393345"/>
              <a:gd name="connsiteX26" fmla="*/ 172000 w 445509"/>
              <a:gd name="connsiteY26" fmla="*/ 250481 h 393345"/>
              <a:gd name="connsiteX27" fmla="*/ 56393 w 445509"/>
              <a:gd name="connsiteY27" fmla="*/ 250481 h 393345"/>
              <a:gd name="connsiteX28" fmla="*/ 40415 w 445509"/>
              <a:gd name="connsiteY28" fmla="*/ 263640 h 393345"/>
              <a:gd name="connsiteX29" fmla="*/ 0 w 445509"/>
              <a:gd name="connsiteY29" fmla="*/ 206776 h 393345"/>
              <a:gd name="connsiteX30" fmla="*/ 445509 w 445509"/>
              <a:gd name="connsiteY30" fmla="*/ 206776 h 393345"/>
              <a:gd name="connsiteX32" fmla="*/ 70021 w 445509"/>
              <a:gd name="connsiteY32" fmla="*/ 315804 h 393345"/>
              <a:gd name="connsiteX33" fmla="*/ 65323 w 445509"/>
              <a:gd name="connsiteY33" fmla="*/ 300061 h 393345"/>
              <a:gd name="connsiteX34" fmla="*/ 51223 w 445509"/>
              <a:gd name="connsiteY34" fmla="*/ 292306 h 393345"/>
              <a:gd name="connsiteX35" fmla="*/ 153202 w 445509"/>
              <a:gd name="connsiteY35" fmla="*/ 273509 h 393345"/>
              <a:gd name="connsiteX36" fmla="*/ 153202 w 445509"/>
              <a:gd name="connsiteY36" fmla="*/ 350110 h 393345"/>
              <a:gd name="connsiteX37" fmla="*/ 372667 w 445509"/>
              <a:gd name="connsiteY37" fmla="*/ 350110 h 393345"/>
              <a:gd name="connsiteX38" fmla="*/ 388410 w 445509"/>
              <a:gd name="connsiteY38" fmla="*/ 345410 h 393345"/>
              <a:gd name="connsiteX39" fmla="*/ 396164 w 445509"/>
              <a:gd name="connsiteY39" fmla="*/ 331312 h 393345"/>
              <a:gd name="connsiteX40" fmla="*/ 419661 w 445509"/>
              <a:gd name="connsiteY40" fmla="*/ 393345 h 393345"/>
              <a:gd name="connsiteX41" fmla="*/ 70021 w 445509"/>
              <a:gd name="connsiteY41" fmla="*/ 393345 h 393345"/>
              <a:gd name="connsiteX43" fmla="*/ 143333 w 445509"/>
              <a:gd name="connsiteY43" fmla="*/ 92579 h 393345"/>
              <a:gd name="connsiteX44" fmla="*/ 164950 w 445509"/>
              <a:gd name="connsiteY44" fmla="*/ 129235 h 393345"/>
              <a:gd name="connsiteX45" fmla="*/ 229333 w 445509"/>
              <a:gd name="connsiteY45" fmla="*/ 143333 h 393345"/>
              <a:gd name="connsiteX46" fmla="*/ 293951 w 445509"/>
              <a:gd name="connsiteY46" fmla="*/ 129235 h 393345"/>
              <a:gd name="connsiteX47" fmla="*/ 315804 w 445509"/>
              <a:gd name="connsiteY47" fmla="*/ 92579 h 393345"/>
              <a:gd name="connsiteX48" fmla="*/ 293715 w 445509"/>
              <a:gd name="connsiteY48" fmla="*/ 55923 h 393345"/>
              <a:gd name="connsiteX49" fmla="*/ 229333 w 445509"/>
              <a:gd name="connsiteY49" fmla="*/ 41825 h 393345"/>
              <a:gd name="connsiteX50" fmla="*/ 165187 w 445509"/>
              <a:gd name="connsiteY50" fmla="*/ 55923 h 393345"/>
              <a:gd name="connsiteX51" fmla="*/ 143333 w 445509"/>
              <a:gd name="connsiteY51" fmla="*/ 92579 h 3933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445509" h="393345">
                <a:moveTo>
                  <a:pt x="60623" y="92579"/>
                </a:moveTo>
                <a:cubicBezTo>
                  <a:pt x="60623" y="77228"/>
                  <a:pt x="64774" y="63756"/>
                  <a:pt x="73077" y="52163"/>
                </a:cubicBezTo>
                <a:cubicBezTo>
                  <a:pt x="81379" y="40572"/>
                  <a:pt x="93049" y="30938"/>
                  <a:pt x="108088" y="23261"/>
                </a:cubicBezTo>
                <a:cubicBezTo>
                  <a:pt x="123126" y="15586"/>
                  <a:pt x="140984" y="9790"/>
                  <a:pt x="161661" y="5874"/>
                </a:cubicBezTo>
                <a:cubicBezTo>
                  <a:pt x="182339" y="1958"/>
                  <a:pt x="204897" y="0"/>
                  <a:pt x="229333" y="0"/>
                </a:cubicBezTo>
                <a:cubicBezTo>
                  <a:pt x="253771" y="0"/>
                  <a:pt x="276406" y="1958"/>
                  <a:pt x="297241" y="5874"/>
                </a:cubicBezTo>
                <a:cubicBezTo>
                  <a:pt x="318075" y="9790"/>
                  <a:pt x="336010" y="15586"/>
                  <a:pt x="351050" y="23261"/>
                </a:cubicBezTo>
                <a:cubicBezTo>
                  <a:pt x="366088" y="30938"/>
                  <a:pt x="377836" y="40572"/>
                  <a:pt x="386296" y="52163"/>
                </a:cubicBezTo>
                <a:cubicBezTo>
                  <a:pt x="394755" y="63756"/>
                  <a:pt x="398983" y="77228"/>
                  <a:pt x="398983" y="92579"/>
                </a:cubicBezTo>
                <a:cubicBezTo>
                  <a:pt x="398983" y="107931"/>
                  <a:pt x="394755" y="121403"/>
                  <a:pt x="386296" y="132994"/>
                </a:cubicBezTo>
                <a:cubicBezTo>
                  <a:pt x="377836" y="144587"/>
                  <a:pt x="366010" y="154221"/>
                  <a:pt x="350814" y="161896"/>
                </a:cubicBezTo>
                <a:cubicBezTo>
                  <a:pt x="335620" y="169572"/>
                  <a:pt x="317684" y="175368"/>
                  <a:pt x="297007" y="179284"/>
                </a:cubicBezTo>
                <a:cubicBezTo>
                  <a:pt x="276329" y="183200"/>
                  <a:pt x="253771" y="185158"/>
                  <a:pt x="229333" y="185158"/>
                </a:cubicBezTo>
                <a:cubicBezTo>
                  <a:pt x="204897" y="185158"/>
                  <a:pt x="182339" y="183200"/>
                  <a:pt x="161661" y="179284"/>
                </a:cubicBezTo>
                <a:cubicBezTo>
                  <a:pt x="140984" y="175368"/>
                  <a:pt x="123204" y="169572"/>
                  <a:pt x="108322" y="161896"/>
                </a:cubicBezTo>
                <a:cubicBezTo>
                  <a:pt x="93441" y="154221"/>
                  <a:pt x="81770" y="144587"/>
                  <a:pt x="73312" y="132994"/>
                </a:cubicBezTo>
                <a:cubicBezTo>
                  <a:pt x="64852" y="121403"/>
                  <a:pt x="60623" y="107931"/>
                  <a:pt x="60623" y="92579"/>
                </a:cubicBezTo>
                <a:moveTo>
                  <a:pt x="445509" y="250481"/>
                </a:moveTo>
                <a:lnTo>
                  <a:pt x="345880" y="250481"/>
                </a:lnTo>
                <a:lnTo>
                  <a:pt x="345880" y="300765"/>
                </a:lnTo>
                <a:lnTo>
                  <a:pt x="269749" y="319563"/>
                </a:lnTo>
                <a:lnTo>
                  <a:pt x="269749" y="250481"/>
                </a:lnTo>
                <a:lnTo>
                  <a:pt x="248131" y="250481"/>
                </a:lnTo>
                <a:lnTo>
                  <a:pt x="248131" y="300765"/>
                </a:lnTo>
                <a:lnTo>
                  <a:pt x="172000" y="319563"/>
                </a:lnTo>
                <a:lnTo>
                  <a:pt x="172000" y="250481"/>
                </a:lnTo>
                <a:lnTo>
                  <a:pt x="56393" y="250481"/>
                </a:lnTo>
                <a:cubicBezTo>
                  <a:pt x="47307" y="250481"/>
                  <a:pt x="41981" y="254867"/>
                  <a:pt x="40415" y="263640"/>
                </a:cubicBezTo>
                <a:lnTo>
                  <a:pt x="0" y="206776"/>
                </a:lnTo>
                <a:lnTo>
                  <a:pt x="445509" y="206776"/>
                </a:lnTo>
                <a:moveTo>
                  <a:pt x="70021" y="315804"/>
                </a:moveTo>
                <a:cubicBezTo>
                  <a:pt x="70021" y="309538"/>
                  <a:pt x="68455" y="304290"/>
                  <a:pt x="65323" y="300061"/>
                </a:cubicBezTo>
                <a:cubicBezTo>
                  <a:pt x="62189" y="295831"/>
                  <a:pt x="57490" y="293246"/>
                  <a:pt x="51223" y="292306"/>
                </a:cubicBezTo>
                <a:lnTo>
                  <a:pt x="153202" y="273509"/>
                </a:lnTo>
                <a:lnTo>
                  <a:pt x="153202" y="350110"/>
                </a:lnTo>
                <a:lnTo>
                  <a:pt x="372667" y="350110"/>
                </a:lnTo>
                <a:cubicBezTo>
                  <a:pt x="378933" y="350110"/>
                  <a:pt x="384181" y="348543"/>
                  <a:pt x="388410" y="345410"/>
                </a:cubicBezTo>
                <a:cubicBezTo>
                  <a:pt x="392640" y="342278"/>
                  <a:pt x="395225" y="337578"/>
                  <a:pt x="396164" y="331312"/>
                </a:cubicBezTo>
                <a:lnTo>
                  <a:pt x="419661" y="393345"/>
                </a:lnTo>
                <a:lnTo>
                  <a:pt x="70021" y="393345"/>
                </a:lnTo>
                <a:moveTo>
                  <a:pt x="143333" y="92579"/>
                </a:moveTo>
                <a:cubicBezTo>
                  <a:pt x="143333" y="107617"/>
                  <a:pt x="150540" y="119836"/>
                  <a:pt x="164950" y="129235"/>
                </a:cubicBezTo>
                <a:cubicBezTo>
                  <a:pt x="179363" y="138634"/>
                  <a:pt x="200823" y="143333"/>
                  <a:pt x="229333" y="143333"/>
                </a:cubicBezTo>
                <a:cubicBezTo>
                  <a:pt x="257843" y="143333"/>
                  <a:pt x="279383" y="138634"/>
                  <a:pt x="293951" y="129235"/>
                </a:cubicBezTo>
                <a:cubicBezTo>
                  <a:pt x="308519" y="119836"/>
                  <a:pt x="315804" y="107617"/>
                  <a:pt x="315804" y="92579"/>
                </a:cubicBezTo>
                <a:cubicBezTo>
                  <a:pt x="315804" y="77541"/>
                  <a:pt x="308442" y="65322"/>
                  <a:pt x="293715" y="55923"/>
                </a:cubicBezTo>
                <a:cubicBezTo>
                  <a:pt x="278991" y="46524"/>
                  <a:pt x="257531" y="41825"/>
                  <a:pt x="229333" y="41825"/>
                </a:cubicBezTo>
                <a:cubicBezTo>
                  <a:pt x="201137" y="41825"/>
                  <a:pt x="179754" y="46524"/>
                  <a:pt x="165187" y="55923"/>
                </a:cubicBezTo>
                <a:cubicBezTo>
                  <a:pt x="150617" y="65322"/>
                  <a:pt x="143333" y="77541"/>
                  <a:pt x="143333" y="92579"/>
                </a:cubicBezTo>
                <a:close/>
              </a:path>
            </a:pathLst>
          </a:custGeom>
          <a:solidFill>
            <a:srgbClr val="000000">
              <a:alpha val="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" name="Freeform 27"/>
          <p:cNvSpPr/>
          <p:nvPr/>
        </p:nvSpPr>
        <p:spPr>
          <a:xfrm>
            <a:off x="7448655" y="9111428"/>
            <a:ext cx="259880" cy="352461"/>
          </a:xfrm>
          <a:custGeom>
            <a:avLst/>
            <a:gdLst>
              <a:gd name="connsiteX0" fmla="*/ 252361 w 259880"/>
              <a:gd name="connsiteY0" fmla="*/ 106208 h 352461"/>
              <a:gd name="connsiteX1" fmla="*/ 244842 w 259880"/>
              <a:gd name="connsiteY1" fmla="*/ 141925 h 352461"/>
              <a:gd name="connsiteX2" fmla="*/ 225340 w 259880"/>
              <a:gd name="connsiteY2" fmla="*/ 179990 h 352461"/>
              <a:gd name="connsiteX3" fmla="*/ 197848 w 259880"/>
              <a:gd name="connsiteY3" fmla="*/ 217820 h 352461"/>
              <a:gd name="connsiteX4" fmla="*/ 166361 w 259880"/>
              <a:gd name="connsiteY4" fmla="*/ 253067 h 352461"/>
              <a:gd name="connsiteX5" fmla="*/ 135344 w 259880"/>
              <a:gd name="connsiteY5" fmla="*/ 283613 h 352461"/>
              <a:gd name="connsiteX6" fmla="*/ 109027 w 259880"/>
              <a:gd name="connsiteY6" fmla="*/ 307345 h 352461"/>
              <a:gd name="connsiteX7" fmla="*/ 259880 w 259880"/>
              <a:gd name="connsiteY7" fmla="*/ 307345 h 352461"/>
              <a:gd name="connsiteX8" fmla="*/ 259880 w 259880"/>
              <a:gd name="connsiteY8" fmla="*/ 352461 h 352461"/>
              <a:gd name="connsiteX9" fmla="*/ 1409 w 259880"/>
              <a:gd name="connsiteY9" fmla="*/ 352461 h 352461"/>
              <a:gd name="connsiteX10" fmla="*/ 1409 w 259880"/>
              <a:gd name="connsiteY10" fmla="*/ 325203 h 352461"/>
              <a:gd name="connsiteX11" fmla="*/ 38300 w 259880"/>
              <a:gd name="connsiteY11" fmla="*/ 290192 h 352461"/>
              <a:gd name="connsiteX12" fmla="*/ 77071 w 259880"/>
              <a:gd name="connsiteY12" fmla="*/ 251187 h 352461"/>
              <a:gd name="connsiteX13" fmla="*/ 113962 w 259880"/>
              <a:gd name="connsiteY13" fmla="*/ 210536 h 352461"/>
              <a:gd name="connsiteX14" fmla="*/ 145214 w 259880"/>
              <a:gd name="connsiteY14" fmla="*/ 169886 h 352461"/>
              <a:gd name="connsiteX15" fmla="*/ 166831 w 259880"/>
              <a:gd name="connsiteY15" fmla="*/ 131820 h 352461"/>
              <a:gd name="connsiteX16" fmla="*/ 174820 w 259880"/>
              <a:gd name="connsiteY16" fmla="*/ 98689 h 352461"/>
              <a:gd name="connsiteX17" fmla="*/ 163071 w 259880"/>
              <a:gd name="connsiteY17" fmla="*/ 59213 h 352461"/>
              <a:gd name="connsiteX18" fmla="*/ 130175 w 259880"/>
              <a:gd name="connsiteY18" fmla="*/ 45115 h 352461"/>
              <a:gd name="connsiteX19" fmla="*/ 88585 w 259880"/>
              <a:gd name="connsiteY19" fmla="*/ 65558 h 352461"/>
              <a:gd name="connsiteX20" fmla="*/ 68142 w 259880"/>
              <a:gd name="connsiteY20" fmla="*/ 119837 h 352461"/>
              <a:gd name="connsiteX21" fmla="*/ 0 w 259880"/>
              <a:gd name="connsiteY21" fmla="*/ 100569 h 352461"/>
              <a:gd name="connsiteX22" fmla="*/ 41356 w 259880"/>
              <a:gd name="connsiteY22" fmla="*/ 26318 h 352461"/>
              <a:gd name="connsiteX23" fmla="*/ 131115 w 259880"/>
              <a:gd name="connsiteY23" fmla="*/ 0 h 352461"/>
              <a:gd name="connsiteX24" fmla="*/ 178580 w 259880"/>
              <a:gd name="connsiteY24" fmla="*/ 6345 h 352461"/>
              <a:gd name="connsiteX25" fmla="*/ 217115 w 259880"/>
              <a:gd name="connsiteY25" fmla="*/ 25848 h 352461"/>
              <a:gd name="connsiteX26" fmla="*/ 242962 w 259880"/>
              <a:gd name="connsiteY26" fmla="*/ 58979 h 352461"/>
              <a:gd name="connsiteX27" fmla="*/ 252361 w 259880"/>
              <a:gd name="connsiteY27" fmla="*/ 106208 h 3524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9880" h="352461">
                <a:moveTo>
                  <a:pt x="252361" y="106208"/>
                </a:moveTo>
                <a:cubicBezTo>
                  <a:pt x="252361" y="117487"/>
                  <a:pt x="249855" y="129392"/>
                  <a:pt x="244842" y="141925"/>
                </a:cubicBezTo>
                <a:cubicBezTo>
                  <a:pt x="239830" y="154456"/>
                  <a:pt x="233328" y="167145"/>
                  <a:pt x="225340" y="179990"/>
                </a:cubicBezTo>
                <a:cubicBezTo>
                  <a:pt x="217350" y="192835"/>
                  <a:pt x="208187" y="205446"/>
                  <a:pt x="197848" y="217820"/>
                </a:cubicBezTo>
                <a:cubicBezTo>
                  <a:pt x="187509" y="230195"/>
                  <a:pt x="177013" y="241944"/>
                  <a:pt x="166361" y="253067"/>
                </a:cubicBezTo>
                <a:cubicBezTo>
                  <a:pt x="155709" y="264189"/>
                  <a:pt x="145370" y="274371"/>
                  <a:pt x="135344" y="283613"/>
                </a:cubicBezTo>
                <a:cubicBezTo>
                  <a:pt x="125319" y="292855"/>
                  <a:pt x="116546" y="300766"/>
                  <a:pt x="109027" y="307345"/>
                </a:cubicBezTo>
                <a:lnTo>
                  <a:pt x="259880" y="307345"/>
                </a:lnTo>
                <a:lnTo>
                  <a:pt x="259880" y="352461"/>
                </a:lnTo>
                <a:lnTo>
                  <a:pt x="1409" y="352461"/>
                </a:lnTo>
                <a:lnTo>
                  <a:pt x="1409" y="325203"/>
                </a:lnTo>
                <a:cubicBezTo>
                  <a:pt x="13002" y="314551"/>
                  <a:pt x="25299" y="302881"/>
                  <a:pt x="38300" y="290192"/>
                </a:cubicBezTo>
                <a:cubicBezTo>
                  <a:pt x="51302" y="277504"/>
                  <a:pt x="64226" y="264502"/>
                  <a:pt x="77071" y="251187"/>
                </a:cubicBezTo>
                <a:cubicBezTo>
                  <a:pt x="89916" y="237872"/>
                  <a:pt x="102213" y="224321"/>
                  <a:pt x="113962" y="210536"/>
                </a:cubicBezTo>
                <a:cubicBezTo>
                  <a:pt x="125711" y="196751"/>
                  <a:pt x="136128" y="183201"/>
                  <a:pt x="145214" y="169886"/>
                </a:cubicBezTo>
                <a:cubicBezTo>
                  <a:pt x="154299" y="156571"/>
                  <a:pt x="161505" y="143883"/>
                  <a:pt x="166831" y="131820"/>
                </a:cubicBezTo>
                <a:cubicBezTo>
                  <a:pt x="172157" y="119759"/>
                  <a:pt x="174820" y="108714"/>
                  <a:pt x="174820" y="98689"/>
                </a:cubicBezTo>
                <a:cubicBezTo>
                  <a:pt x="174820" y="81771"/>
                  <a:pt x="170904" y="68613"/>
                  <a:pt x="163071" y="59213"/>
                </a:cubicBezTo>
                <a:cubicBezTo>
                  <a:pt x="155239" y="49815"/>
                  <a:pt x="144273" y="45115"/>
                  <a:pt x="130175" y="45115"/>
                </a:cubicBezTo>
                <a:cubicBezTo>
                  <a:pt x="112317" y="45115"/>
                  <a:pt x="98454" y="51929"/>
                  <a:pt x="88585" y="65558"/>
                </a:cubicBezTo>
                <a:cubicBezTo>
                  <a:pt x="78716" y="79186"/>
                  <a:pt x="71902" y="97279"/>
                  <a:pt x="68142" y="119837"/>
                </a:cubicBezTo>
                <a:lnTo>
                  <a:pt x="0" y="100569"/>
                </a:lnTo>
                <a:cubicBezTo>
                  <a:pt x="6266" y="68613"/>
                  <a:pt x="20051" y="43862"/>
                  <a:pt x="41356" y="26318"/>
                </a:cubicBezTo>
                <a:cubicBezTo>
                  <a:pt x="62660" y="8772"/>
                  <a:pt x="92580" y="0"/>
                  <a:pt x="131115" y="0"/>
                </a:cubicBezTo>
                <a:cubicBezTo>
                  <a:pt x="148033" y="0"/>
                  <a:pt x="163855" y="2115"/>
                  <a:pt x="178580" y="6345"/>
                </a:cubicBezTo>
                <a:cubicBezTo>
                  <a:pt x="193304" y="10575"/>
                  <a:pt x="206150" y="17075"/>
                  <a:pt x="217115" y="25848"/>
                </a:cubicBezTo>
                <a:cubicBezTo>
                  <a:pt x="228081" y="34620"/>
                  <a:pt x="236696" y="45663"/>
                  <a:pt x="242962" y="58979"/>
                </a:cubicBezTo>
                <a:cubicBezTo>
                  <a:pt x="249228" y="72293"/>
                  <a:pt x="252361" y="88036"/>
                  <a:pt x="252361" y="106208"/>
                </a:cubicBezTo>
                <a:close/>
              </a:path>
            </a:pathLst>
          </a:custGeom>
          <a:solidFill>
            <a:srgbClr val="787878">
              <a:alpha val="10000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" name="Freeform 28"/>
          <p:cNvSpPr/>
          <p:nvPr/>
        </p:nvSpPr>
        <p:spPr>
          <a:xfrm>
            <a:off x="7756470" y="9110959"/>
            <a:ext cx="283848" cy="363269"/>
          </a:xfrm>
          <a:custGeom>
            <a:avLst/>
            <a:gdLst>
              <a:gd name="connsiteX0" fmla="*/ 283848 w 283848"/>
              <a:gd name="connsiteY0" fmla="*/ 180929 h 363269"/>
              <a:gd name="connsiteX1" fmla="*/ 276094 w 283848"/>
              <a:gd name="connsiteY1" fmla="*/ 250716 h 363269"/>
              <a:gd name="connsiteX2" fmla="*/ 251187 w 283848"/>
              <a:gd name="connsiteY2" fmla="*/ 308990 h 363269"/>
              <a:gd name="connsiteX3" fmla="*/ 207012 w 283848"/>
              <a:gd name="connsiteY3" fmla="*/ 348700 h 363269"/>
              <a:gd name="connsiteX4" fmla="*/ 141454 w 283848"/>
              <a:gd name="connsiteY4" fmla="*/ 363269 h 363269"/>
              <a:gd name="connsiteX5" fmla="*/ 76132 w 283848"/>
              <a:gd name="connsiteY5" fmla="*/ 348700 h 363269"/>
              <a:gd name="connsiteX6" fmla="*/ 32427 w 283848"/>
              <a:gd name="connsiteY6" fmla="*/ 309225 h 363269"/>
              <a:gd name="connsiteX7" fmla="*/ 7755 w 283848"/>
              <a:gd name="connsiteY7" fmla="*/ 251186 h 363269"/>
              <a:gd name="connsiteX8" fmla="*/ 0 w 283848"/>
              <a:gd name="connsiteY8" fmla="*/ 180929 h 363269"/>
              <a:gd name="connsiteX9" fmla="*/ 7755 w 283848"/>
              <a:gd name="connsiteY9" fmla="*/ 110908 h 363269"/>
              <a:gd name="connsiteX10" fmla="*/ 32662 w 283848"/>
              <a:gd name="connsiteY10" fmla="*/ 53339 h 363269"/>
              <a:gd name="connsiteX11" fmla="*/ 76602 w 283848"/>
              <a:gd name="connsiteY11" fmla="*/ 14333 h 363269"/>
              <a:gd name="connsiteX12" fmla="*/ 141454 w 283848"/>
              <a:gd name="connsiteY12" fmla="*/ 0 h 363269"/>
              <a:gd name="connsiteX13" fmla="*/ 206542 w 283848"/>
              <a:gd name="connsiteY13" fmla="*/ 14569 h 363269"/>
              <a:gd name="connsiteX14" fmla="*/ 250717 w 283848"/>
              <a:gd name="connsiteY14" fmla="*/ 53809 h 363269"/>
              <a:gd name="connsiteX15" fmla="*/ 275859 w 283848"/>
              <a:gd name="connsiteY15" fmla="*/ 111378 h 363269"/>
              <a:gd name="connsiteX16" fmla="*/ 283848 w 283848"/>
              <a:gd name="connsiteY16" fmla="*/ 180929 h 363269"/>
              <a:gd name="connsiteX18" fmla="*/ 205837 w 283848"/>
              <a:gd name="connsiteY18" fmla="*/ 180929 h 363269"/>
              <a:gd name="connsiteX19" fmla="*/ 203018 w 283848"/>
              <a:gd name="connsiteY19" fmla="*/ 140279 h 363269"/>
              <a:gd name="connsiteX20" fmla="*/ 192913 w 283848"/>
              <a:gd name="connsiteY20" fmla="*/ 97514 h 363269"/>
              <a:gd name="connsiteX21" fmla="*/ 173175 w 283848"/>
              <a:gd name="connsiteY21" fmla="*/ 63678 h 363269"/>
              <a:gd name="connsiteX22" fmla="*/ 141454 w 283848"/>
              <a:gd name="connsiteY22" fmla="*/ 49814 h 363269"/>
              <a:gd name="connsiteX23" fmla="*/ 109733 w 283848"/>
              <a:gd name="connsiteY23" fmla="*/ 63209 h 363269"/>
              <a:gd name="connsiteX24" fmla="*/ 90230 w 283848"/>
              <a:gd name="connsiteY24" fmla="*/ 96339 h 363269"/>
              <a:gd name="connsiteX25" fmla="*/ 80597 w 283848"/>
              <a:gd name="connsiteY25" fmla="*/ 138869 h 363269"/>
              <a:gd name="connsiteX26" fmla="*/ 78012 w 283848"/>
              <a:gd name="connsiteY26" fmla="*/ 180929 h 363269"/>
              <a:gd name="connsiteX27" fmla="*/ 80597 w 283848"/>
              <a:gd name="connsiteY27" fmla="*/ 221111 h 363269"/>
              <a:gd name="connsiteX28" fmla="*/ 90230 w 283848"/>
              <a:gd name="connsiteY28" fmla="*/ 264345 h 363269"/>
              <a:gd name="connsiteX29" fmla="*/ 109733 w 283848"/>
              <a:gd name="connsiteY29" fmla="*/ 299121 h 363269"/>
              <a:gd name="connsiteX30" fmla="*/ 141454 w 283848"/>
              <a:gd name="connsiteY30" fmla="*/ 313455 h 363269"/>
              <a:gd name="connsiteX31" fmla="*/ 173175 w 283848"/>
              <a:gd name="connsiteY31" fmla="*/ 300061 h 363269"/>
              <a:gd name="connsiteX32" fmla="*/ 192913 w 283848"/>
              <a:gd name="connsiteY32" fmla="*/ 266695 h 363269"/>
              <a:gd name="connsiteX33" fmla="*/ 203018 w 283848"/>
              <a:gd name="connsiteY33" fmla="*/ 223695 h 363269"/>
              <a:gd name="connsiteX34" fmla="*/ 205837 w 283848"/>
              <a:gd name="connsiteY34" fmla="*/ 180929 h 3632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83848" h="363269">
                <a:moveTo>
                  <a:pt x="283848" y="180929"/>
                </a:moveTo>
                <a:cubicBezTo>
                  <a:pt x="283848" y="205367"/>
                  <a:pt x="281263" y="228629"/>
                  <a:pt x="276094" y="250716"/>
                </a:cubicBezTo>
                <a:cubicBezTo>
                  <a:pt x="270925" y="272804"/>
                  <a:pt x="262622" y="292229"/>
                  <a:pt x="251187" y="308990"/>
                </a:cubicBezTo>
                <a:cubicBezTo>
                  <a:pt x="239751" y="325751"/>
                  <a:pt x="225027" y="338989"/>
                  <a:pt x="207012" y="348700"/>
                </a:cubicBezTo>
                <a:cubicBezTo>
                  <a:pt x="188997" y="358413"/>
                  <a:pt x="167145" y="363269"/>
                  <a:pt x="141454" y="363269"/>
                </a:cubicBezTo>
                <a:cubicBezTo>
                  <a:pt x="115764" y="363269"/>
                  <a:pt x="93990" y="358413"/>
                  <a:pt x="76132" y="348700"/>
                </a:cubicBezTo>
                <a:cubicBezTo>
                  <a:pt x="58274" y="338989"/>
                  <a:pt x="43706" y="325830"/>
                  <a:pt x="32427" y="309225"/>
                </a:cubicBezTo>
                <a:cubicBezTo>
                  <a:pt x="21148" y="292620"/>
                  <a:pt x="12924" y="273274"/>
                  <a:pt x="7755" y="251186"/>
                </a:cubicBezTo>
                <a:cubicBezTo>
                  <a:pt x="2585" y="229099"/>
                  <a:pt x="0" y="205680"/>
                  <a:pt x="0" y="180929"/>
                </a:cubicBezTo>
                <a:cubicBezTo>
                  <a:pt x="0" y="156180"/>
                  <a:pt x="2585" y="132838"/>
                  <a:pt x="7755" y="110908"/>
                </a:cubicBezTo>
                <a:cubicBezTo>
                  <a:pt x="12924" y="88976"/>
                  <a:pt x="21226" y="69787"/>
                  <a:pt x="32662" y="53339"/>
                </a:cubicBezTo>
                <a:cubicBezTo>
                  <a:pt x="44097" y="36891"/>
                  <a:pt x="58744" y="23889"/>
                  <a:pt x="76602" y="14333"/>
                </a:cubicBezTo>
                <a:cubicBezTo>
                  <a:pt x="94459" y="4778"/>
                  <a:pt x="116077" y="0"/>
                  <a:pt x="141454" y="0"/>
                </a:cubicBezTo>
                <a:cubicBezTo>
                  <a:pt x="166831" y="0"/>
                  <a:pt x="188527" y="4856"/>
                  <a:pt x="206542" y="14569"/>
                </a:cubicBezTo>
                <a:cubicBezTo>
                  <a:pt x="224556" y="24281"/>
                  <a:pt x="239282" y="37361"/>
                  <a:pt x="250717" y="53809"/>
                </a:cubicBezTo>
                <a:cubicBezTo>
                  <a:pt x="262152" y="70257"/>
                  <a:pt x="270533" y="89446"/>
                  <a:pt x="275859" y="111378"/>
                </a:cubicBezTo>
                <a:cubicBezTo>
                  <a:pt x="281185" y="133308"/>
                  <a:pt x="283848" y="156492"/>
                  <a:pt x="283848" y="180929"/>
                </a:cubicBezTo>
                <a:moveTo>
                  <a:pt x="205837" y="180929"/>
                </a:moveTo>
                <a:cubicBezTo>
                  <a:pt x="205837" y="169025"/>
                  <a:pt x="204897" y="155474"/>
                  <a:pt x="203018" y="140279"/>
                </a:cubicBezTo>
                <a:cubicBezTo>
                  <a:pt x="201137" y="125084"/>
                  <a:pt x="197769" y="110829"/>
                  <a:pt x="192913" y="97514"/>
                </a:cubicBezTo>
                <a:cubicBezTo>
                  <a:pt x="188058" y="84199"/>
                  <a:pt x="181478" y="72920"/>
                  <a:pt x="173175" y="63678"/>
                </a:cubicBezTo>
                <a:cubicBezTo>
                  <a:pt x="164873" y="54435"/>
                  <a:pt x="154300" y="49814"/>
                  <a:pt x="141454" y="49814"/>
                </a:cubicBezTo>
                <a:cubicBezTo>
                  <a:pt x="128609" y="49814"/>
                  <a:pt x="118035" y="54279"/>
                  <a:pt x="109733" y="63209"/>
                </a:cubicBezTo>
                <a:cubicBezTo>
                  <a:pt x="101430" y="72137"/>
                  <a:pt x="94929" y="83181"/>
                  <a:pt x="90230" y="96339"/>
                </a:cubicBezTo>
                <a:cubicBezTo>
                  <a:pt x="85530" y="109498"/>
                  <a:pt x="82320" y="123675"/>
                  <a:pt x="80597" y="138869"/>
                </a:cubicBezTo>
                <a:cubicBezTo>
                  <a:pt x="78873" y="154064"/>
                  <a:pt x="78012" y="168084"/>
                  <a:pt x="78012" y="180929"/>
                </a:cubicBezTo>
                <a:cubicBezTo>
                  <a:pt x="78012" y="192522"/>
                  <a:pt x="78873" y="205915"/>
                  <a:pt x="80597" y="221111"/>
                </a:cubicBezTo>
                <a:cubicBezTo>
                  <a:pt x="82320" y="236305"/>
                  <a:pt x="85530" y="250716"/>
                  <a:pt x="90230" y="264345"/>
                </a:cubicBezTo>
                <a:cubicBezTo>
                  <a:pt x="94929" y="277974"/>
                  <a:pt x="101430" y="289565"/>
                  <a:pt x="109733" y="299121"/>
                </a:cubicBezTo>
                <a:cubicBezTo>
                  <a:pt x="118035" y="308677"/>
                  <a:pt x="128609" y="313455"/>
                  <a:pt x="141454" y="313455"/>
                </a:cubicBezTo>
                <a:cubicBezTo>
                  <a:pt x="154300" y="313455"/>
                  <a:pt x="164873" y="308990"/>
                  <a:pt x="173175" y="300061"/>
                </a:cubicBezTo>
                <a:cubicBezTo>
                  <a:pt x="181478" y="291132"/>
                  <a:pt x="188058" y="280010"/>
                  <a:pt x="192913" y="266695"/>
                </a:cubicBezTo>
                <a:cubicBezTo>
                  <a:pt x="197769" y="253380"/>
                  <a:pt x="201137" y="239046"/>
                  <a:pt x="203018" y="223695"/>
                </a:cubicBezTo>
                <a:cubicBezTo>
                  <a:pt x="204897" y="208343"/>
                  <a:pt x="205837" y="194088"/>
                  <a:pt x="205837" y="180929"/>
                </a:cubicBezTo>
                <a:close/>
              </a:path>
            </a:pathLst>
          </a:custGeom>
          <a:solidFill>
            <a:srgbClr val="787878">
              <a:alpha val="10000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" name="Freeform 29"/>
          <p:cNvSpPr/>
          <p:nvPr/>
        </p:nvSpPr>
        <p:spPr>
          <a:xfrm>
            <a:off x="8085433" y="9111428"/>
            <a:ext cx="265050" cy="362329"/>
          </a:xfrm>
          <a:custGeom>
            <a:avLst/>
            <a:gdLst>
              <a:gd name="connsiteX0" fmla="*/ 108558 w 265050"/>
              <a:gd name="connsiteY0" fmla="*/ 317214 h 362329"/>
              <a:gd name="connsiteX1" fmla="*/ 142629 w 265050"/>
              <a:gd name="connsiteY1" fmla="*/ 306875 h 362329"/>
              <a:gd name="connsiteX2" fmla="*/ 166126 w 265050"/>
              <a:gd name="connsiteY2" fmla="*/ 279853 h 362329"/>
              <a:gd name="connsiteX3" fmla="*/ 179754 w 265050"/>
              <a:gd name="connsiteY3" fmla="*/ 242728 h 362329"/>
              <a:gd name="connsiteX4" fmla="*/ 185158 w 265050"/>
              <a:gd name="connsiteY4" fmla="*/ 202547 h 362329"/>
              <a:gd name="connsiteX5" fmla="*/ 154847 w 265050"/>
              <a:gd name="connsiteY5" fmla="*/ 222755 h 362329"/>
              <a:gd name="connsiteX6" fmla="*/ 111847 w 265050"/>
              <a:gd name="connsiteY6" fmla="*/ 230744 h 362329"/>
              <a:gd name="connsiteX7" fmla="*/ 68848 w 265050"/>
              <a:gd name="connsiteY7" fmla="*/ 223225 h 362329"/>
              <a:gd name="connsiteX8" fmla="*/ 33131 w 265050"/>
              <a:gd name="connsiteY8" fmla="*/ 201607 h 362329"/>
              <a:gd name="connsiteX9" fmla="*/ 8929 w 265050"/>
              <a:gd name="connsiteY9" fmla="*/ 166832 h 362329"/>
              <a:gd name="connsiteX10" fmla="*/ 0 w 265050"/>
              <a:gd name="connsiteY10" fmla="*/ 119367 h 362329"/>
              <a:gd name="connsiteX11" fmla="*/ 7989 w 265050"/>
              <a:gd name="connsiteY11" fmla="*/ 73547 h 362329"/>
              <a:gd name="connsiteX12" fmla="*/ 31957 w 265050"/>
              <a:gd name="connsiteY12" fmla="*/ 35482 h 362329"/>
              <a:gd name="connsiteX13" fmla="*/ 72137 w 265050"/>
              <a:gd name="connsiteY13" fmla="*/ 9634 h 362329"/>
              <a:gd name="connsiteX14" fmla="*/ 128765 w 265050"/>
              <a:gd name="connsiteY14" fmla="*/ 0 h 362329"/>
              <a:gd name="connsiteX15" fmla="*/ 193383 w 265050"/>
              <a:gd name="connsiteY15" fmla="*/ 15039 h 362329"/>
              <a:gd name="connsiteX16" fmla="*/ 235443 w 265050"/>
              <a:gd name="connsiteY16" fmla="*/ 53339 h 362329"/>
              <a:gd name="connsiteX17" fmla="*/ 258236 w 265050"/>
              <a:gd name="connsiteY17" fmla="*/ 104798 h 362329"/>
              <a:gd name="connsiteX18" fmla="*/ 265050 w 265050"/>
              <a:gd name="connsiteY18" fmla="*/ 159782 h 362329"/>
              <a:gd name="connsiteX19" fmla="*/ 257061 w 265050"/>
              <a:gd name="connsiteY19" fmla="*/ 234738 h 362329"/>
              <a:gd name="connsiteX20" fmla="*/ 230509 w 265050"/>
              <a:gd name="connsiteY20" fmla="*/ 299591 h 362329"/>
              <a:gd name="connsiteX21" fmla="*/ 181870 w 265050"/>
              <a:gd name="connsiteY21" fmla="*/ 345176 h 362329"/>
              <a:gd name="connsiteX22" fmla="*/ 107617 w 265050"/>
              <a:gd name="connsiteY22" fmla="*/ 362329 h 362329"/>
              <a:gd name="connsiteX23" fmla="*/ 78716 w 265050"/>
              <a:gd name="connsiteY23" fmla="*/ 360214 h 362329"/>
              <a:gd name="connsiteX24" fmla="*/ 54983 w 265050"/>
              <a:gd name="connsiteY24" fmla="*/ 354105 h 362329"/>
              <a:gd name="connsiteX25" fmla="*/ 34306 w 265050"/>
              <a:gd name="connsiteY25" fmla="*/ 344706 h 362329"/>
              <a:gd name="connsiteX26" fmla="*/ 15039 w 265050"/>
              <a:gd name="connsiteY26" fmla="*/ 332253 h 362329"/>
              <a:gd name="connsiteX27" fmla="*/ 42295 w 265050"/>
              <a:gd name="connsiteY27" fmla="*/ 289018 h 362329"/>
              <a:gd name="connsiteX28" fmla="*/ 71667 w 265050"/>
              <a:gd name="connsiteY28" fmla="*/ 308990 h 362329"/>
              <a:gd name="connsiteX29" fmla="*/ 108558 w 265050"/>
              <a:gd name="connsiteY29" fmla="*/ 317214 h 362329"/>
              <a:gd name="connsiteX31" fmla="*/ 132524 w 265050"/>
              <a:gd name="connsiteY31" fmla="*/ 183280 h 362329"/>
              <a:gd name="connsiteX32" fmla="*/ 164951 w 265050"/>
              <a:gd name="connsiteY32" fmla="*/ 171061 h 362329"/>
              <a:gd name="connsiteX33" fmla="*/ 185158 w 265050"/>
              <a:gd name="connsiteY33" fmla="*/ 141454 h 362329"/>
              <a:gd name="connsiteX34" fmla="*/ 181870 w 265050"/>
              <a:gd name="connsiteY34" fmla="*/ 103153 h 362329"/>
              <a:gd name="connsiteX35" fmla="*/ 171765 w 265050"/>
              <a:gd name="connsiteY35" fmla="*/ 72842 h 362329"/>
              <a:gd name="connsiteX36" fmla="*/ 154377 w 265050"/>
              <a:gd name="connsiteY36" fmla="*/ 52870 h 362329"/>
              <a:gd name="connsiteX37" fmla="*/ 129236 w 265050"/>
              <a:gd name="connsiteY37" fmla="*/ 45586 h 362329"/>
              <a:gd name="connsiteX38" fmla="*/ 107617 w 265050"/>
              <a:gd name="connsiteY38" fmla="*/ 51460 h 362329"/>
              <a:gd name="connsiteX39" fmla="*/ 91639 w 265050"/>
              <a:gd name="connsiteY39" fmla="*/ 67203 h 362329"/>
              <a:gd name="connsiteX40" fmla="*/ 81535 w 265050"/>
              <a:gd name="connsiteY40" fmla="*/ 90465 h 362329"/>
              <a:gd name="connsiteX41" fmla="*/ 78012 w 265050"/>
              <a:gd name="connsiteY41" fmla="*/ 118897 h 362329"/>
              <a:gd name="connsiteX42" fmla="*/ 82476 w 265050"/>
              <a:gd name="connsiteY42" fmla="*/ 147799 h 362329"/>
              <a:gd name="connsiteX43" fmla="*/ 94459 w 265050"/>
              <a:gd name="connsiteY43" fmla="*/ 167771 h 362329"/>
              <a:gd name="connsiteX44" fmla="*/ 111847 w 265050"/>
              <a:gd name="connsiteY44" fmla="*/ 179519 h 362329"/>
              <a:gd name="connsiteX45" fmla="*/ 132524 w 265050"/>
              <a:gd name="connsiteY45" fmla="*/ 183280 h 3623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65050" h="362329">
                <a:moveTo>
                  <a:pt x="108558" y="317214"/>
                </a:moveTo>
                <a:cubicBezTo>
                  <a:pt x="121716" y="317214"/>
                  <a:pt x="133073" y="313768"/>
                  <a:pt x="142629" y="306875"/>
                </a:cubicBezTo>
                <a:cubicBezTo>
                  <a:pt x="152184" y="299982"/>
                  <a:pt x="160017" y="290976"/>
                  <a:pt x="166126" y="279853"/>
                </a:cubicBezTo>
                <a:cubicBezTo>
                  <a:pt x="172235" y="268731"/>
                  <a:pt x="176778" y="256356"/>
                  <a:pt x="179754" y="242728"/>
                </a:cubicBezTo>
                <a:cubicBezTo>
                  <a:pt x="182731" y="229099"/>
                  <a:pt x="184532" y="215706"/>
                  <a:pt x="185158" y="202547"/>
                </a:cubicBezTo>
                <a:cubicBezTo>
                  <a:pt x="177953" y="210693"/>
                  <a:pt x="167849" y="217429"/>
                  <a:pt x="154847" y="222755"/>
                </a:cubicBezTo>
                <a:cubicBezTo>
                  <a:pt x="141845" y="228081"/>
                  <a:pt x="127512" y="230744"/>
                  <a:pt x="111847" y="230744"/>
                </a:cubicBezTo>
                <a:cubicBezTo>
                  <a:pt x="96809" y="230744"/>
                  <a:pt x="82476" y="228237"/>
                  <a:pt x="68848" y="223225"/>
                </a:cubicBezTo>
                <a:cubicBezTo>
                  <a:pt x="55218" y="218212"/>
                  <a:pt x="43314" y="211006"/>
                  <a:pt x="33131" y="201607"/>
                </a:cubicBezTo>
                <a:cubicBezTo>
                  <a:pt x="22949" y="192208"/>
                  <a:pt x="14881" y="180616"/>
                  <a:pt x="8929" y="166832"/>
                </a:cubicBezTo>
                <a:cubicBezTo>
                  <a:pt x="2977" y="153046"/>
                  <a:pt x="0" y="137224"/>
                  <a:pt x="0" y="119367"/>
                </a:cubicBezTo>
                <a:cubicBezTo>
                  <a:pt x="0" y="103388"/>
                  <a:pt x="2663" y="88116"/>
                  <a:pt x="7989" y="73547"/>
                </a:cubicBezTo>
                <a:cubicBezTo>
                  <a:pt x="13315" y="58979"/>
                  <a:pt x="21304" y="46290"/>
                  <a:pt x="31957" y="35482"/>
                </a:cubicBezTo>
                <a:cubicBezTo>
                  <a:pt x="42608" y="24673"/>
                  <a:pt x="56002" y="16057"/>
                  <a:pt x="72137" y="9634"/>
                </a:cubicBezTo>
                <a:cubicBezTo>
                  <a:pt x="88271" y="3212"/>
                  <a:pt x="107148" y="0"/>
                  <a:pt x="128765" y="0"/>
                </a:cubicBezTo>
                <a:cubicBezTo>
                  <a:pt x="154456" y="0"/>
                  <a:pt x="175995" y="5013"/>
                  <a:pt x="193383" y="15039"/>
                </a:cubicBezTo>
                <a:cubicBezTo>
                  <a:pt x="210771" y="25064"/>
                  <a:pt x="224792" y="37831"/>
                  <a:pt x="235443" y="53339"/>
                </a:cubicBezTo>
                <a:cubicBezTo>
                  <a:pt x="246095" y="68847"/>
                  <a:pt x="253692" y="86000"/>
                  <a:pt x="258236" y="104798"/>
                </a:cubicBezTo>
                <a:cubicBezTo>
                  <a:pt x="262779" y="123596"/>
                  <a:pt x="265050" y="141925"/>
                  <a:pt x="265050" y="159782"/>
                </a:cubicBezTo>
                <a:cubicBezTo>
                  <a:pt x="265050" y="185472"/>
                  <a:pt x="262386" y="210458"/>
                  <a:pt x="257061" y="234738"/>
                </a:cubicBezTo>
                <a:cubicBezTo>
                  <a:pt x="251734" y="259019"/>
                  <a:pt x="242884" y="280637"/>
                  <a:pt x="230509" y="299591"/>
                </a:cubicBezTo>
                <a:cubicBezTo>
                  <a:pt x="218133" y="318546"/>
                  <a:pt x="201920" y="333741"/>
                  <a:pt x="181870" y="345176"/>
                </a:cubicBezTo>
                <a:cubicBezTo>
                  <a:pt x="161819" y="356611"/>
                  <a:pt x="137068" y="362329"/>
                  <a:pt x="107617" y="362329"/>
                </a:cubicBezTo>
                <a:cubicBezTo>
                  <a:pt x="96965" y="362329"/>
                  <a:pt x="87332" y="361624"/>
                  <a:pt x="78716" y="360214"/>
                </a:cubicBezTo>
                <a:cubicBezTo>
                  <a:pt x="70100" y="358804"/>
                  <a:pt x="62189" y="356768"/>
                  <a:pt x="54983" y="354105"/>
                </a:cubicBezTo>
                <a:cubicBezTo>
                  <a:pt x="47778" y="351442"/>
                  <a:pt x="40885" y="348309"/>
                  <a:pt x="34306" y="344706"/>
                </a:cubicBezTo>
                <a:cubicBezTo>
                  <a:pt x="27726" y="341103"/>
                  <a:pt x="21304" y="336952"/>
                  <a:pt x="15039" y="332253"/>
                </a:cubicBezTo>
                <a:lnTo>
                  <a:pt x="42295" y="289018"/>
                </a:lnTo>
                <a:cubicBezTo>
                  <a:pt x="51381" y="296850"/>
                  <a:pt x="61171" y="303507"/>
                  <a:pt x="71667" y="308990"/>
                </a:cubicBezTo>
                <a:cubicBezTo>
                  <a:pt x="82162" y="314473"/>
                  <a:pt x="94459" y="317214"/>
                  <a:pt x="108558" y="317214"/>
                </a:cubicBezTo>
                <a:moveTo>
                  <a:pt x="132524" y="183280"/>
                </a:moveTo>
                <a:cubicBezTo>
                  <a:pt x="144430" y="183280"/>
                  <a:pt x="155239" y="179206"/>
                  <a:pt x="164951" y="171061"/>
                </a:cubicBezTo>
                <a:cubicBezTo>
                  <a:pt x="174664" y="162915"/>
                  <a:pt x="181399" y="153046"/>
                  <a:pt x="185158" y="141454"/>
                </a:cubicBezTo>
                <a:cubicBezTo>
                  <a:pt x="185158" y="127670"/>
                  <a:pt x="184062" y="114902"/>
                  <a:pt x="181870" y="103153"/>
                </a:cubicBezTo>
                <a:cubicBezTo>
                  <a:pt x="179676" y="91404"/>
                  <a:pt x="176308" y="81301"/>
                  <a:pt x="171765" y="72842"/>
                </a:cubicBezTo>
                <a:cubicBezTo>
                  <a:pt x="167223" y="64383"/>
                  <a:pt x="161427" y="57725"/>
                  <a:pt x="154377" y="52870"/>
                </a:cubicBezTo>
                <a:cubicBezTo>
                  <a:pt x="147328" y="48013"/>
                  <a:pt x="138947" y="45586"/>
                  <a:pt x="129236" y="45586"/>
                </a:cubicBezTo>
                <a:cubicBezTo>
                  <a:pt x="121090" y="45586"/>
                  <a:pt x="113884" y="47544"/>
                  <a:pt x="107617" y="51460"/>
                </a:cubicBezTo>
                <a:cubicBezTo>
                  <a:pt x="101352" y="55376"/>
                  <a:pt x="96026" y="60623"/>
                  <a:pt x="91639" y="67203"/>
                </a:cubicBezTo>
                <a:cubicBezTo>
                  <a:pt x="87253" y="73782"/>
                  <a:pt x="83886" y="81536"/>
                  <a:pt x="81535" y="90465"/>
                </a:cubicBezTo>
                <a:cubicBezTo>
                  <a:pt x="79187" y="99394"/>
                  <a:pt x="78012" y="108871"/>
                  <a:pt x="78012" y="118897"/>
                </a:cubicBezTo>
                <a:cubicBezTo>
                  <a:pt x="78012" y="130176"/>
                  <a:pt x="79499" y="139809"/>
                  <a:pt x="82476" y="147799"/>
                </a:cubicBezTo>
                <a:cubicBezTo>
                  <a:pt x="85452" y="155787"/>
                  <a:pt x="89446" y="162445"/>
                  <a:pt x="94459" y="167771"/>
                </a:cubicBezTo>
                <a:cubicBezTo>
                  <a:pt x="99472" y="173097"/>
                  <a:pt x="105268" y="177013"/>
                  <a:pt x="111847" y="179519"/>
                </a:cubicBezTo>
                <a:cubicBezTo>
                  <a:pt x="118426" y="182026"/>
                  <a:pt x="125319" y="183280"/>
                  <a:pt x="132524" y="183280"/>
                </a:cubicBezTo>
                <a:close/>
              </a:path>
            </a:pathLst>
          </a:custGeom>
          <a:solidFill>
            <a:srgbClr val="787878">
              <a:alpha val="10000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" name="Freeform 30"/>
          <p:cNvSpPr/>
          <p:nvPr/>
        </p:nvSpPr>
        <p:spPr>
          <a:xfrm>
            <a:off x="8406876" y="9123177"/>
            <a:ext cx="218995" cy="340712"/>
          </a:xfrm>
          <a:custGeom>
            <a:avLst/>
            <a:gdLst>
              <a:gd name="connsiteX0" fmla="*/ 0 w 218995"/>
              <a:gd name="connsiteY0" fmla="*/ 295596 h 340712"/>
              <a:gd name="connsiteX1" fmla="*/ 73782 w 218995"/>
              <a:gd name="connsiteY1" fmla="*/ 295596 h 340712"/>
              <a:gd name="connsiteX2" fmla="*/ 73782 w 218995"/>
              <a:gd name="connsiteY2" fmla="*/ 58273 h 340712"/>
              <a:gd name="connsiteX3" fmla="*/ 47699 w 218995"/>
              <a:gd name="connsiteY3" fmla="*/ 72841 h 340712"/>
              <a:gd name="connsiteX4" fmla="*/ 14569 w 218995"/>
              <a:gd name="connsiteY4" fmla="*/ 81301 h 340712"/>
              <a:gd name="connsiteX5" fmla="*/ 5170 w 218995"/>
              <a:gd name="connsiteY5" fmla="*/ 36186 h 340712"/>
              <a:gd name="connsiteX6" fmla="*/ 46525 w 218995"/>
              <a:gd name="connsiteY6" fmla="*/ 21617 h 340712"/>
              <a:gd name="connsiteX7" fmla="*/ 80831 w 218995"/>
              <a:gd name="connsiteY7" fmla="*/ 0 h 340712"/>
              <a:gd name="connsiteX8" fmla="*/ 154612 w 218995"/>
              <a:gd name="connsiteY8" fmla="*/ 0 h 340712"/>
              <a:gd name="connsiteX9" fmla="*/ 154612 w 218995"/>
              <a:gd name="connsiteY9" fmla="*/ 295596 h 340712"/>
              <a:gd name="connsiteX10" fmla="*/ 218995 w 218995"/>
              <a:gd name="connsiteY10" fmla="*/ 295596 h 340712"/>
              <a:gd name="connsiteX11" fmla="*/ 218995 w 218995"/>
              <a:gd name="connsiteY11" fmla="*/ 340712 h 340712"/>
              <a:gd name="connsiteX12" fmla="*/ 0 w 218995"/>
              <a:gd name="connsiteY12" fmla="*/ 340712 h 34071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</a:cxnLst>
            <a:rect l="l" t="t" r="r" b="b"/>
            <a:pathLst>
              <a:path w="218995" h="340712">
                <a:moveTo>
                  <a:pt x="0" y="295596"/>
                </a:moveTo>
                <a:lnTo>
                  <a:pt x="73782" y="295596"/>
                </a:lnTo>
                <a:lnTo>
                  <a:pt x="73782" y="58273"/>
                </a:lnTo>
                <a:cubicBezTo>
                  <a:pt x="67516" y="63912"/>
                  <a:pt x="58822" y="68769"/>
                  <a:pt x="47699" y="72841"/>
                </a:cubicBezTo>
                <a:cubicBezTo>
                  <a:pt x="36578" y="76915"/>
                  <a:pt x="25533" y="79734"/>
                  <a:pt x="14569" y="81301"/>
                </a:cubicBezTo>
                <a:lnTo>
                  <a:pt x="5170" y="36186"/>
                </a:lnTo>
                <a:cubicBezTo>
                  <a:pt x="19268" y="32740"/>
                  <a:pt x="33053" y="27884"/>
                  <a:pt x="46525" y="21617"/>
                </a:cubicBezTo>
                <a:cubicBezTo>
                  <a:pt x="59996" y="15352"/>
                  <a:pt x="71432" y="8146"/>
                  <a:pt x="80831" y="0"/>
                </a:cubicBezTo>
                <a:lnTo>
                  <a:pt x="154612" y="0"/>
                </a:lnTo>
                <a:lnTo>
                  <a:pt x="154612" y="295596"/>
                </a:lnTo>
                <a:lnTo>
                  <a:pt x="218995" y="295596"/>
                </a:lnTo>
                <a:lnTo>
                  <a:pt x="218995" y="340712"/>
                </a:lnTo>
                <a:lnTo>
                  <a:pt x="0" y="340712"/>
                </a:lnTo>
                <a:close/>
              </a:path>
            </a:pathLst>
          </a:custGeom>
          <a:solidFill>
            <a:srgbClr val="787878">
              <a:alpha val="10000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" name="Freeform 31"/>
          <p:cNvSpPr/>
          <p:nvPr/>
        </p:nvSpPr>
        <p:spPr>
          <a:xfrm>
            <a:off x="8678035" y="9123177"/>
            <a:ext cx="254711" cy="342121"/>
          </a:xfrm>
          <a:custGeom>
            <a:avLst/>
            <a:gdLst>
              <a:gd name="connsiteX0" fmla="*/ 254711 w 254711"/>
              <a:gd name="connsiteY0" fmla="*/ 48875 h 342121"/>
              <a:gd name="connsiteX1" fmla="*/ 211006 w 254711"/>
              <a:gd name="connsiteY1" fmla="*/ 117252 h 342121"/>
              <a:gd name="connsiteX2" fmla="*/ 179284 w 254711"/>
              <a:gd name="connsiteY2" fmla="*/ 186804 h 342121"/>
              <a:gd name="connsiteX3" fmla="*/ 159312 w 254711"/>
              <a:gd name="connsiteY3" fmla="*/ 260821 h 342121"/>
              <a:gd name="connsiteX4" fmla="*/ 150852 w 254711"/>
              <a:gd name="connsiteY4" fmla="*/ 342121 h 342121"/>
              <a:gd name="connsiteX5" fmla="*/ 70492 w 254711"/>
              <a:gd name="connsiteY5" fmla="*/ 342121 h 342121"/>
              <a:gd name="connsiteX6" fmla="*/ 80831 w 254711"/>
              <a:gd name="connsiteY6" fmla="*/ 259176 h 342121"/>
              <a:gd name="connsiteX7" fmla="*/ 103153 w 254711"/>
              <a:gd name="connsiteY7" fmla="*/ 185159 h 342121"/>
              <a:gd name="connsiteX8" fmla="*/ 135814 w 254711"/>
              <a:gd name="connsiteY8" fmla="*/ 116782 h 342121"/>
              <a:gd name="connsiteX9" fmla="*/ 177640 w 254711"/>
              <a:gd name="connsiteY9" fmla="*/ 50285 h 342121"/>
              <a:gd name="connsiteX10" fmla="*/ 43705 w 254711"/>
              <a:gd name="connsiteY10" fmla="*/ 50285 h 342121"/>
              <a:gd name="connsiteX11" fmla="*/ 29607 w 254711"/>
              <a:gd name="connsiteY11" fmla="*/ 62033 h 342121"/>
              <a:gd name="connsiteX12" fmla="*/ 0 w 254711"/>
              <a:gd name="connsiteY12" fmla="*/ 0 h 342121"/>
              <a:gd name="connsiteX13" fmla="*/ 254711 w 254711"/>
              <a:gd name="connsiteY13" fmla="*/ 0 h 34212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254711" h="342121">
                <a:moveTo>
                  <a:pt x="254711" y="48875"/>
                </a:moveTo>
                <a:cubicBezTo>
                  <a:pt x="238106" y="71745"/>
                  <a:pt x="223538" y="94538"/>
                  <a:pt x="211006" y="117252"/>
                </a:cubicBezTo>
                <a:cubicBezTo>
                  <a:pt x="198474" y="139966"/>
                  <a:pt x="187900" y="163150"/>
                  <a:pt x="179284" y="186804"/>
                </a:cubicBezTo>
                <a:cubicBezTo>
                  <a:pt x="170669" y="210458"/>
                  <a:pt x="164011" y="235130"/>
                  <a:pt x="159312" y="260821"/>
                </a:cubicBezTo>
                <a:cubicBezTo>
                  <a:pt x="154612" y="286510"/>
                  <a:pt x="151792" y="313611"/>
                  <a:pt x="150852" y="342121"/>
                </a:cubicBezTo>
                <a:lnTo>
                  <a:pt x="70492" y="342121"/>
                </a:lnTo>
                <a:cubicBezTo>
                  <a:pt x="71745" y="312672"/>
                  <a:pt x="75192" y="285022"/>
                  <a:pt x="80831" y="259176"/>
                </a:cubicBezTo>
                <a:cubicBezTo>
                  <a:pt x="86470" y="233328"/>
                  <a:pt x="93911" y="208656"/>
                  <a:pt x="103153" y="185159"/>
                </a:cubicBezTo>
                <a:cubicBezTo>
                  <a:pt x="112395" y="161662"/>
                  <a:pt x="123282" y="138869"/>
                  <a:pt x="135814" y="116782"/>
                </a:cubicBezTo>
                <a:cubicBezTo>
                  <a:pt x="148346" y="94694"/>
                  <a:pt x="162288" y="72528"/>
                  <a:pt x="177640" y="50285"/>
                </a:cubicBezTo>
                <a:lnTo>
                  <a:pt x="43705" y="50285"/>
                </a:lnTo>
                <a:cubicBezTo>
                  <a:pt x="35872" y="50285"/>
                  <a:pt x="31173" y="54201"/>
                  <a:pt x="29607" y="62033"/>
                </a:cubicBezTo>
                <a:lnTo>
                  <a:pt x="0" y="0"/>
                </a:lnTo>
                <a:lnTo>
                  <a:pt x="254711" y="0"/>
                </a:lnTo>
                <a:close/>
              </a:path>
            </a:pathLst>
          </a:custGeom>
          <a:solidFill>
            <a:srgbClr val="787878">
              <a:alpha val="10000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" name="Freeform 32"/>
          <p:cNvSpPr/>
          <p:nvPr/>
        </p:nvSpPr>
        <p:spPr>
          <a:xfrm>
            <a:off x="8988670" y="9105790"/>
            <a:ext cx="445509" cy="362328"/>
          </a:xfrm>
          <a:custGeom>
            <a:avLst/>
            <a:gdLst>
              <a:gd name="connsiteX0" fmla="*/ 58273 w 445509"/>
              <a:gd name="connsiteY0" fmla="*/ 123125 h 362328"/>
              <a:gd name="connsiteX1" fmla="*/ 72137 w 445509"/>
              <a:gd name="connsiteY1" fmla="*/ 69081 h 362328"/>
              <a:gd name="connsiteX2" fmla="*/ 109732 w 445509"/>
              <a:gd name="connsiteY2" fmla="*/ 30781 h 362328"/>
              <a:gd name="connsiteX3" fmla="*/ 164481 w 445509"/>
              <a:gd name="connsiteY3" fmla="*/ 7753 h 362328"/>
              <a:gd name="connsiteX4" fmla="*/ 229333 w 445509"/>
              <a:gd name="connsiteY4" fmla="*/ 0 h 362328"/>
              <a:gd name="connsiteX5" fmla="*/ 294186 w 445509"/>
              <a:gd name="connsiteY5" fmla="*/ 7753 h 362328"/>
              <a:gd name="connsiteX6" fmla="*/ 348700 w 445509"/>
              <a:gd name="connsiteY6" fmla="*/ 30781 h 362328"/>
              <a:gd name="connsiteX7" fmla="*/ 386061 w 445509"/>
              <a:gd name="connsiteY7" fmla="*/ 69081 h 362328"/>
              <a:gd name="connsiteX8" fmla="*/ 399924 w 445509"/>
              <a:gd name="connsiteY8" fmla="*/ 123125 h 362328"/>
              <a:gd name="connsiteX9" fmla="*/ 390055 w 445509"/>
              <a:gd name="connsiteY9" fmla="*/ 169180 h 362328"/>
              <a:gd name="connsiteX10" fmla="*/ 363034 w 445509"/>
              <a:gd name="connsiteY10" fmla="*/ 204426 h 362328"/>
              <a:gd name="connsiteX11" fmla="*/ 322853 w 445509"/>
              <a:gd name="connsiteY11" fmla="*/ 229098 h 362328"/>
              <a:gd name="connsiteX12" fmla="*/ 273038 w 445509"/>
              <a:gd name="connsiteY12" fmla="*/ 242962 h 362328"/>
              <a:gd name="connsiteX13" fmla="*/ 273038 w 445509"/>
              <a:gd name="connsiteY13" fmla="*/ 305465 h 362328"/>
              <a:gd name="connsiteX14" fmla="*/ 445509 w 445509"/>
              <a:gd name="connsiteY14" fmla="*/ 305465 h 362328"/>
              <a:gd name="connsiteX15" fmla="*/ 445509 w 445509"/>
              <a:gd name="connsiteY15" fmla="*/ 349169 h 362328"/>
              <a:gd name="connsiteX16" fmla="*/ 56393 w 445509"/>
              <a:gd name="connsiteY16" fmla="*/ 349169 h 362328"/>
              <a:gd name="connsiteX17" fmla="*/ 40415 w 445509"/>
              <a:gd name="connsiteY17" fmla="*/ 362328 h 362328"/>
              <a:gd name="connsiteX18" fmla="*/ 0 w 445509"/>
              <a:gd name="connsiteY18" fmla="*/ 305465 h 362328"/>
              <a:gd name="connsiteX19" fmla="*/ 189858 w 445509"/>
              <a:gd name="connsiteY19" fmla="*/ 305465 h 362328"/>
              <a:gd name="connsiteX20" fmla="*/ 189858 w 445509"/>
              <a:gd name="connsiteY20" fmla="*/ 243432 h 362328"/>
              <a:gd name="connsiteX21" fmla="*/ 138164 w 445509"/>
              <a:gd name="connsiteY21" fmla="*/ 230274 h 362328"/>
              <a:gd name="connsiteX22" fmla="*/ 96574 w 445509"/>
              <a:gd name="connsiteY22" fmla="*/ 205835 h 362328"/>
              <a:gd name="connsiteX23" fmla="*/ 68612 w 445509"/>
              <a:gd name="connsiteY23" fmla="*/ 170120 h 362328"/>
              <a:gd name="connsiteX24" fmla="*/ 58273 w 445509"/>
              <a:gd name="connsiteY24" fmla="*/ 123125 h 362328"/>
              <a:gd name="connsiteX26" fmla="*/ 140984 w 445509"/>
              <a:gd name="connsiteY26" fmla="*/ 123125 h 362328"/>
              <a:gd name="connsiteX27" fmla="*/ 148503 w 445509"/>
              <a:gd name="connsiteY27" fmla="*/ 158841 h 362328"/>
              <a:gd name="connsiteX28" fmla="*/ 168241 w 445509"/>
              <a:gd name="connsiteY28" fmla="*/ 183514 h 362328"/>
              <a:gd name="connsiteX29" fmla="*/ 196438 w 445509"/>
              <a:gd name="connsiteY29" fmla="*/ 197612 h 362328"/>
              <a:gd name="connsiteX30" fmla="*/ 229333 w 445509"/>
              <a:gd name="connsiteY30" fmla="*/ 202076 h 362328"/>
              <a:gd name="connsiteX31" fmla="*/ 261995 w 445509"/>
              <a:gd name="connsiteY31" fmla="*/ 197612 h 362328"/>
              <a:gd name="connsiteX32" fmla="*/ 289957 w 445509"/>
              <a:gd name="connsiteY32" fmla="*/ 183514 h 362328"/>
              <a:gd name="connsiteX33" fmla="*/ 309459 w 445509"/>
              <a:gd name="connsiteY33" fmla="*/ 158841 h 362328"/>
              <a:gd name="connsiteX34" fmla="*/ 316744 w 445509"/>
              <a:gd name="connsiteY34" fmla="*/ 123125 h 362328"/>
              <a:gd name="connsiteX35" fmla="*/ 309459 w 445509"/>
              <a:gd name="connsiteY35" fmla="*/ 87409 h 362328"/>
              <a:gd name="connsiteX36" fmla="*/ 289957 w 445509"/>
              <a:gd name="connsiteY36" fmla="*/ 62737 h 362328"/>
              <a:gd name="connsiteX37" fmla="*/ 261995 w 445509"/>
              <a:gd name="connsiteY37" fmla="*/ 48639 h 362328"/>
              <a:gd name="connsiteX38" fmla="*/ 229333 w 445509"/>
              <a:gd name="connsiteY38" fmla="*/ 44174 h 362328"/>
              <a:gd name="connsiteX39" fmla="*/ 196672 w 445509"/>
              <a:gd name="connsiteY39" fmla="*/ 48639 h 362328"/>
              <a:gd name="connsiteX40" fmla="*/ 168476 w 445509"/>
              <a:gd name="connsiteY40" fmla="*/ 62737 h 362328"/>
              <a:gd name="connsiteX41" fmla="*/ 148503 w 445509"/>
              <a:gd name="connsiteY41" fmla="*/ 87409 h 362328"/>
              <a:gd name="connsiteX42" fmla="*/ 140984 w 445509"/>
              <a:gd name="connsiteY42" fmla="*/ 123125 h 3623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445509" h="362328">
                <a:moveTo>
                  <a:pt x="58273" y="123125"/>
                </a:moveTo>
                <a:cubicBezTo>
                  <a:pt x="58273" y="102447"/>
                  <a:pt x="62895" y="84433"/>
                  <a:pt x="72137" y="69081"/>
                </a:cubicBezTo>
                <a:cubicBezTo>
                  <a:pt x="81379" y="53730"/>
                  <a:pt x="93911" y="40963"/>
                  <a:pt x="109732" y="30781"/>
                </a:cubicBezTo>
                <a:cubicBezTo>
                  <a:pt x="125554" y="20599"/>
                  <a:pt x="143804" y="12922"/>
                  <a:pt x="164481" y="7753"/>
                </a:cubicBezTo>
                <a:cubicBezTo>
                  <a:pt x="185159" y="2584"/>
                  <a:pt x="206777" y="0"/>
                  <a:pt x="229333" y="0"/>
                </a:cubicBezTo>
                <a:cubicBezTo>
                  <a:pt x="251891" y="0"/>
                  <a:pt x="273509" y="2584"/>
                  <a:pt x="294186" y="7753"/>
                </a:cubicBezTo>
                <a:cubicBezTo>
                  <a:pt x="314864" y="12922"/>
                  <a:pt x="333035" y="20599"/>
                  <a:pt x="348700" y="30781"/>
                </a:cubicBezTo>
                <a:cubicBezTo>
                  <a:pt x="364365" y="40963"/>
                  <a:pt x="376819" y="53730"/>
                  <a:pt x="386061" y="69081"/>
                </a:cubicBezTo>
                <a:cubicBezTo>
                  <a:pt x="395303" y="84433"/>
                  <a:pt x="399924" y="102447"/>
                  <a:pt x="399924" y="123125"/>
                </a:cubicBezTo>
                <a:cubicBezTo>
                  <a:pt x="399924" y="140357"/>
                  <a:pt x="396635" y="155708"/>
                  <a:pt x="390055" y="169180"/>
                </a:cubicBezTo>
                <a:cubicBezTo>
                  <a:pt x="383476" y="182652"/>
                  <a:pt x="374469" y="194401"/>
                  <a:pt x="363034" y="204426"/>
                </a:cubicBezTo>
                <a:cubicBezTo>
                  <a:pt x="351599" y="214452"/>
                  <a:pt x="338205" y="222676"/>
                  <a:pt x="322853" y="229098"/>
                </a:cubicBezTo>
                <a:cubicBezTo>
                  <a:pt x="307501" y="235521"/>
                  <a:pt x="290897" y="240142"/>
                  <a:pt x="273038" y="242962"/>
                </a:cubicBezTo>
                <a:lnTo>
                  <a:pt x="273038" y="305465"/>
                </a:lnTo>
                <a:lnTo>
                  <a:pt x="445509" y="305465"/>
                </a:lnTo>
                <a:lnTo>
                  <a:pt x="445509" y="349169"/>
                </a:lnTo>
                <a:lnTo>
                  <a:pt x="56393" y="349169"/>
                </a:lnTo>
                <a:cubicBezTo>
                  <a:pt x="47307" y="349169"/>
                  <a:pt x="41982" y="353556"/>
                  <a:pt x="40415" y="362328"/>
                </a:cubicBezTo>
                <a:lnTo>
                  <a:pt x="0" y="305465"/>
                </a:lnTo>
                <a:lnTo>
                  <a:pt x="189858" y="305465"/>
                </a:lnTo>
                <a:lnTo>
                  <a:pt x="189858" y="243432"/>
                </a:lnTo>
                <a:cubicBezTo>
                  <a:pt x="171374" y="240925"/>
                  <a:pt x="154143" y="236539"/>
                  <a:pt x="138164" y="230274"/>
                </a:cubicBezTo>
                <a:cubicBezTo>
                  <a:pt x="122186" y="224007"/>
                  <a:pt x="108322" y="215861"/>
                  <a:pt x="96574" y="205835"/>
                </a:cubicBezTo>
                <a:cubicBezTo>
                  <a:pt x="84825" y="195811"/>
                  <a:pt x="75505" y="183905"/>
                  <a:pt x="68612" y="170120"/>
                </a:cubicBezTo>
                <a:cubicBezTo>
                  <a:pt x="61719" y="156335"/>
                  <a:pt x="58273" y="140670"/>
                  <a:pt x="58273" y="123125"/>
                </a:cubicBezTo>
                <a:moveTo>
                  <a:pt x="140984" y="123125"/>
                </a:moveTo>
                <a:cubicBezTo>
                  <a:pt x="140984" y="136910"/>
                  <a:pt x="143490" y="148816"/>
                  <a:pt x="148503" y="158841"/>
                </a:cubicBezTo>
                <a:cubicBezTo>
                  <a:pt x="153515" y="168866"/>
                  <a:pt x="160095" y="177092"/>
                  <a:pt x="168241" y="183514"/>
                </a:cubicBezTo>
                <a:cubicBezTo>
                  <a:pt x="176386" y="189936"/>
                  <a:pt x="185786" y="194635"/>
                  <a:pt x="196438" y="197612"/>
                </a:cubicBezTo>
                <a:cubicBezTo>
                  <a:pt x="207090" y="200588"/>
                  <a:pt x="218055" y="202076"/>
                  <a:pt x="229333" y="202076"/>
                </a:cubicBezTo>
                <a:cubicBezTo>
                  <a:pt x="240612" y="202076"/>
                  <a:pt x="251499" y="200588"/>
                  <a:pt x="261995" y="197612"/>
                </a:cubicBezTo>
                <a:cubicBezTo>
                  <a:pt x="272490" y="194635"/>
                  <a:pt x="281811" y="189936"/>
                  <a:pt x="289957" y="183514"/>
                </a:cubicBezTo>
                <a:cubicBezTo>
                  <a:pt x="298103" y="177092"/>
                  <a:pt x="304603" y="168866"/>
                  <a:pt x="309459" y="158841"/>
                </a:cubicBezTo>
                <a:cubicBezTo>
                  <a:pt x="314316" y="148816"/>
                  <a:pt x="316744" y="136910"/>
                  <a:pt x="316744" y="123125"/>
                </a:cubicBezTo>
                <a:cubicBezTo>
                  <a:pt x="316744" y="109340"/>
                  <a:pt x="314316" y="97435"/>
                  <a:pt x="309459" y="87409"/>
                </a:cubicBezTo>
                <a:cubicBezTo>
                  <a:pt x="304603" y="77384"/>
                  <a:pt x="298103" y="69160"/>
                  <a:pt x="289957" y="62737"/>
                </a:cubicBezTo>
                <a:cubicBezTo>
                  <a:pt x="281811" y="56314"/>
                  <a:pt x="272490" y="51615"/>
                  <a:pt x="261995" y="48639"/>
                </a:cubicBezTo>
                <a:cubicBezTo>
                  <a:pt x="251499" y="45662"/>
                  <a:pt x="240612" y="44174"/>
                  <a:pt x="229333" y="44174"/>
                </a:cubicBezTo>
                <a:cubicBezTo>
                  <a:pt x="218055" y="44174"/>
                  <a:pt x="207168" y="45662"/>
                  <a:pt x="196672" y="48639"/>
                </a:cubicBezTo>
                <a:cubicBezTo>
                  <a:pt x="186177" y="51615"/>
                  <a:pt x="176778" y="56314"/>
                  <a:pt x="168476" y="62737"/>
                </a:cubicBezTo>
                <a:cubicBezTo>
                  <a:pt x="160173" y="69160"/>
                  <a:pt x="153515" y="77384"/>
                  <a:pt x="148503" y="87409"/>
                </a:cubicBezTo>
                <a:cubicBezTo>
                  <a:pt x="143490" y="97435"/>
                  <a:pt x="140984" y="109340"/>
                  <a:pt x="140984" y="123125"/>
                </a:cubicBezTo>
                <a:close/>
              </a:path>
            </a:pathLst>
          </a:custGeom>
          <a:solidFill>
            <a:srgbClr val="787878">
              <a:alpha val="10000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" name="Freeform 33"/>
          <p:cNvSpPr/>
          <p:nvPr/>
        </p:nvSpPr>
        <p:spPr>
          <a:xfrm>
            <a:off x="9460966" y="9086991"/>
            <a:ext cx="416843" cy="406034"/>
          </a:xfrm>
          <a:custGeom>
            <a:avLst/>
            <a:gdLst>
              <a:gd name="connsiteX0" fmla="*/ 284787 w 416843"/>
              <a:gd name="connsiteY0" fmla="*/ 87410 h 406034"/>
              <a:gd name="connsiteX1" fmla="*/ 207246 w 416843"/>
              <a:gd name="connsiteY1" fmla="*/ 87410 h 406034"/>
              <a:gd name="connsiteX2" fmla="*/ 201607 w 416843"/>
              <a:gd name="connsiteY2" fmla="*/ 135579 h 406034"/>
              <a:gd name="connsiteX3" fmla="*/ 188448 w 416843"/>
              <a:gd name="connsiteY3" fmla="*/ 180460 h 406034"/>
              <a:gd name="connsiteX4" fmla="*/ 228629 w 416843"/>
              <a:gd name="connsiteY4" fmla="*/ 193148 h 406034"/>
              <a:gd name="connsiteX5" fmla="*/ 260821 w 416843"/>
              <a:gd name="connsiteY5" fmla="*/ 216411 h 406034"/>
              <a:gd name="connsiteX6" fmla="*/ 282438 w 416843"/>
              <a:gd name="connsiteY6" fmla="*/ 250482 h 406034"/>
              <a:gd name="connsiteX7" fmla="*/ 290426 w 416843"/>
              <a:gd name="connsiteY7" fmla="*/ 294656 h 406034"/>
              <a:gd name="connsiteX8" fmla="*/ 280088 w 416843"/>
              <a:gd name="connsiteY8" fmla="*/ 322383 h 406034"/>
              <a:gd name="connsiteX9" fmla="*/ 250951 w 416843"/>
              <a:gd name="connsiteY9" fmla="*/ 336012 h 406034"/>
              <a:gd name="connsiteX10" fmla="*/ 216645 w 416843"/>
              <a:gd name="connsiteY10" fmla="*/ 331782 h 406034"/>
              <a:gd name="connsiteX11" fmla="*/ 193618 w 416843"/>
              <a:gd name="connsiteY11" fmla="*/ 308755 h 406034"/>
              <a:gd name="connsiteX12" fmla="*/ 207011 w 416843"/>
              <a:gd name="connsiteY12" fmla="*/ 281263 h 406034"/>
              <a:gd name="connsiteX13" fmla="*/ 208421 w 416843"/>
              <a:gd name="connsiteY13" fmla="*/ 252126 h 406034"/>
              <a:gd name="connsiteX14" fmla="*/ 198553 w 416843"/>
              <a:gd name="connsiteY14" fmla="*/ 225104 h 406034"/>
              <a:gd name="connsiteX15" fmla="*/ 178109 w 416843"/>
              <a:gd name="connsiteY15" fmla="*/ 204427 h 406034"/>
              <a:gd name="connsiteX16" fmla="*/ 109498 w 416843"/>
              <a:gd name="connsiteY16" fmla="*/ 288313 h 406034"/>
              <a:gd name="connsiteX17" fmla="*/ 0 w 416843"/>
              <a:gd name="connsiteY17" fmla="*/ 341182 h 406034"/>
              <a:gd name="connsiteX18" fmla="*/ 0 w 416843"/>
              <a:gd name="connsiteY18" fmla="*/ 331782 h 406034"/>
              <a:gd name="connsiteX19" fmla="*/ 58508 w 416843"/>
              <a:gd name="connsiteY19" fmla="*/ 283378 h 406034"/>
              <a:gd name="connsiteX20" fmla="*/ 97514 w 416843"/>
              <a:gd name="connsiteY20" fmla="*/ 221815 h 406034"/>
              <a:gd name="connsiteX21" fmla="*/ 118897 w 416843"/>
              <a:gd name="connsiteY21" fmla="*/ 154143 h 406034"/>
              <a:gd name="connsiteX22" fmla="*/ 124536 w 416843"/>
              <a:gd name="connsiteY22" fmla="*/ 87410 h 406034"/>
              <a:gd name="connsiteX23" fmla="*/ 66732 w 416843"/>
              <a:gd name="connsiteY23" fmla="*/ 87410 h 406034"/>
              <a:gd name="connsiteX24" fmla="*/ 52634 w 416843"/>
              <a:gd name="connsiteY24" fmla="*/ 99159 h 406034"/>
              <a:gd name="connsiteX25" fmla="*/ 23027 w 416843"/>
              <a:gd name="connsiteY25" fmla="*/ 41825 h 406034"/>
              <a:gd name="connsiteX26" fmla="*/ 284787 w 416843"/>
              <a:gd name="connsiteY26" fmla="*/ 41825 h 406034"/>
              <a:gd name="connsiteX28" fmla="*/ 333662 w 416843"/>
              <a:gd name="connsiteY28" fmla="*/ 406034 h 406034"/>
              <a:gd name="connsiteX29" fmla="*/ 333662 w 416843"/>
              <a:gd name="connsiteY29" fmla="*/ 49345 h 406034"/>
              <a:gd name="connsiteX30" fmla="*/ 330843 w 416843"/>
              <a:gd name="connsiteY30" fmla="*/ 36891 h 406034"/>
              <a:gd name="connsiteX31" fmla="*/ 320973 w 416843"/>
              <a:gd name="connsiteY31" fmla="*/ 28198 h 406034"/>
              <a:gd name="connsiteX32" fmla="*/ 416843 w 416843"/>
              <a:gd name="connsiteY32" fmla="*/ 0 h 406034"/>
              <a:gd name="connsiteX33" fmla="*/ 416843 w 416843"/>
              <a:gd name="connsiteY33" fmla="*/ 363269 h 406034"/>
              <a:gd name="connsiteX34" fmla="*/ 406034 w 416843"/>
              <a:gd name="connsiteY34" fmla="*/ 395930 h 406034"/>
              <a:gd name="connsiteX35" fmla="*/ 371728 w 416843"/>
              <a:gd name="connsiteY35" fmla="*/ 406034 h 40603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416843" h="406034">
                <a:moveTo>
                  <a:pt x="284787" y="87410"/>
                </a:moveTo>
                <a:lnTo>
                  <a:pt x="207246" y="87410"/>
                </a:lnTo>
                <a:cubicBezTo>
                  <a:pt x="206619" y="104015"/>
                  <a:pt x="204740" y="120072"/>
                  <a:pt x="201607" y="135579"/>
                </a:cubicBezTo>
                <a:cubicBezTo>
                  <a:pt x="198474" y="151088"/>
                  <a:pt x="194088" y="166048"/>
                  <a:pt x="188448" y="180460"/>
                </a:cubicBezTo>
                <a:cubicBezTo>
                  <a:pt x="202860" y="182966"/>
                  <a:pt x="216254" y="187196"/>
                  <a:pt x="228629" y="193148"/>
                </a:cubicBezTo>
                <a:cubicBezTo>
                  <a:pt x="241004" y="199101"/>
                  <a:pt x="251735" y="206855"/>
                  <a:pt x="260821" y="216411"/>
                </a:cubicBezTo>
                <a:cubicBezTo>
                  <a:pt x="269906" y="225966"/>
                  <a:pt x="277112" y="237323"/>
                  <a:pt x="282438" y="250482"/>
                </a:cubicBezTo>
                <a:cubicBezTo>
                  <a:pt x="287764" y="263640"/>
                  <a:pt x="290426" y="278365"/>
                  <a:pt x="290426" y="294656"/>
                </a:cubicBezTo>
                <a:cubicBezTo>
                  <a:pt x="290426" y="305308"/>
                  <a:pt x="286981" y="314551"/>
                  <a:pt x="280088" y="322383"/>
                </a:cubicBezTo>
                <a:cubicBezTo>
                  <a:pt x="273196" y="330216"/>
                  <a:pt x="263484" y="334759"/>
                  <a:pt x="250951" y="336012"/>
                </a:cubicBezTo>
                <a:cubicBezTo>
                  <a:pt x="239046" y="337579"/>
                  <a:pt x="227611" y="336169"/>
                  <a:pt x="216645" y="331782"/>
                </a:cubicBezTo>
                <a:cubicBezTo>
                  <a:pt x="205680" y="327396"/>
                  <a:pt x="198004" y="319721"/>
                  <a:pt x="193618" y="308755"/>
                </a:cubicBezTo>
                <a:cubicBezTo>
                  <a:pt x="200197" y="300296"/>
                  <a:pt x="204661" y="291133"/>
                  <a:pt x="207011" y="281263"/>
                </a:cubicBezTo>
                <a:cubicBezTo>
                  <a:pt x="209362" y="271394"/>
                  <a:pt x="209831" y="261682"/>
                  <a:pt x="208421" y="252126"/>
                </a:cubicBezTo>
                <a:cubicBezTo>
                  <a:pt x="207011" y="242571"/>
                  <a:pt x="203722" y="233564"/>
                  <a:pt x="198553" y="225104"/>
                </a:cubicBezTo>
                <a:cubicBezTo>
                  <a:pt x="193383" y="216646"/>
                  <a:pt x="186569" y="209753"/>
                  <a:pt x="178109" y="204427"/>
                </a:cubicBezTo>
                <a:cubicBezTo>
                  <a:pt x="161818" y="236697"/>
                  <a:pt x="138947" y="264658"/>
                  <a:pt x="109498" y="288313"/>
                </a:cubicBezTo>
                <a:cubicBezTo>
                  <a:pt x="80048" y="311967"/>
                  <a:pt x="43549" y="329589"/>
                  <a:pt x="0" y="341182"/>
                </a:cubicBezTo>
                <a:lnTo>
                  <a:pt x="0" y="331782"/>
                </a:lnTo>
                <a:cubicBezTo>
                  <a:pt x="22871" y="318624"/>
                  <a:pt x="42373" y="302489"/>
                  <a:pt x="58508" y="283378"/>
                </a:cubicBezTo>
                <a:cubicBezTo>
                  <a:pt x="74644" y="264267"/>
                  <a:pt x="87645" y="243746"/>
                  <a:pt x="97514" y="221815"/>
                </a:cubicBezTo>
                <a:cubicBezTo>
                  <a:pt x="107383" y="199885"/>
                  <a:pt x="114510" y="177326"/>
                  <a:pt x="118897" y="154143"/>
                </a:cubicBezTo>
                <a:cubicBezTo>
                  <a:pt x="123283" y="130959"/>
                  <a:pt x="125162" y="108714"/>
                  <a:pt x="124536" y="87410"/>
                </a:cubicBezTo>
                <a:lnTo>
                  <a:pt x="66732" y="87410"/>
                </a:lnTo>
                <a:cubicBezTo>
                  <a:pt x="58900" y="87410"/>
                  <a:pt x="54201" y="91326"/>
                  <a:pt x="52634" y="99159"/>
                </a:cubicBezTo>
                <a:lnTo>
                  <a:pt x="23027" y="41825"/>
                </a:lnTo>
                <a:lnTo>
                  <a:pt x="284787" y="41825"/>
                </a:lnTo>
                <a:moveTo>
                  <a:pt x="333662" y="406034"/>
                </a:moveTo>
                <a:lnTo>
                  <a:pt x="333662" y="49345"/>
                </a:lnTo>
                <a:cubicBezTo>
                  <a:pt x="333662" y="44958"/>
                  <a:pt x="332722" y="40808"/>
                  <a:pt x="330843" y="36891"/>
                </a:cubicBezTo>
                <a:cubicBezTo>
                  <a:pt x="328962" y="32975"/>
                  <a:pt x="325672" y="30077"/>
                  <a:pt x="320973" y="28198"/>
                </a:cubicBezTo>
                <a:lnTo>
                  <a:pt x="416843" y="0"/>
                </a:lnTo>
                <a:lnTo>
                  <a:pt x="416843" y="363269"/>
                </a:lnTo>
                <a:cubicBezTo>
                  <a:pt x="416843" y="378307"/>
                  <a:pt x="413239" y="389195"/>
                  <a:pt x="406034" y="395930"/>
                </a:cubicBezTo>
                <a:cubicBezTo>
                  <a:pt x="398828" y="402666"/>
                  <a:pt x="387393" y="406034"/>
                  <a:pt x="371728" y="406034"/>
                </a:cubicBezTo>
                <a:close/>
              </a:path>
            </a:pathLst>
          </a:custGeom>
          <a:solidFill>
            <a:srgbClr val="787878">
              <a:alpha val="10000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" name="Freeform 34"/>
          <p:cNvSpPr/>
          <p:nvPr/>
        </p:nvSpPr>
        <p:spPr>
          <a:xfrm>
            <a:off x="9956760" y="9094041"/>
            <a:ext cx="445509" cy="393345"/>
          </a:xfrm>
          <a:custGeom>
            <a:avLst/>
            <a:gdLst>
              <a:gd name="connsiteX0" fmla="*/ 60623 w 445509"/>
              <a:gd name="connsiteY0" fmla="*/ 92579 h 393345"/>
              <a:gd name="connsiteX1" fmla="*/ 73077 w 445509"/>
              <a:gd name="connsiteY1" fmla="*/ 52163 h 393345"/>
              <a:gd name="connsiteX2" fmla="*/ 108088 w 445509"/>
              <a:gd name="connsiteY2" fmla="*/ 23261 h 393345"/>
              <a:gd name="connsiteX3" fmla="*/ 161661 w 445509"/>
              <a:gd name="connsiteY3" fmla="*/ 5874 h 393345"/>
              <a:gd name="connsiteX4" fmla="*/ 229333 w 445509"/>
              <a:gd name="connsiteY4" fmla="*/ 0 h 393345"/>
              <a:gd name="connsiteX5" fmla="*/ 297241 w 445509"/>
              <a:gd name="connsiteY5" fmla="*/ 5874 h 393345"/>
              <a:gd name="connsiteX6" fmla="*/ 351050 w 445509"/>
              <a:gd name="connsiteY6" fmla="*/ 23261 h 393345"/>
              <a:gd name="connsiteX7" fmla="*/ 386296 w 445509"/>
              <a:gd name="connsiteY7" fmla="*/ 52163 h 393345"/>
              <a:gd name="connsiteX8" fmla="*/ 398983 w 445509"/>
              <a:gd name="connsiteY8" fmla="*/ 92579 h 393345"/>
              <a:gd name="connsiteX9" fmla="*/ 386296 w 445509"/>
              <a:gd name="connsiteY9" fmla="*/ 132994 h 393345"/>
              <a:gd name="connsiteX10" fmla="*/ 350814 w 445509"/>
              <a:gd name="connsiteY10" fmla="*/ 161896 h 393345"/>
              <a:gd name="connsiteX11" fmla="*/ 297007 w 445509"/>
              <a:gd name="connsiteY11" fmla="*/ 179284 h 393345"/>
              <a:gd name="connsiteX12" fmla="*/ 229333 w 445509"/>
              <a:gd name="connsiteY12" fmla="*/ 185158 h 393345"/>
              <a:gd name="connsiteX13" fmla="*/ 161661 w 445509"/>
              <a:gd name="connsiteY13" fmla="*/ 179284 h 393345"/>
              <a:gd name="connsiteX14" fmla="*/ 108322 w 445509"/>
              <a:gd name="connsiteY14" fmla="*/ 161896 h 393345"/>
              <a:gd name="connsiteX15" fmla="*/ 73312 w 445509"/>
              <a:gd name="connsiteY15" fmla="*/ 132994 h 393345"/>
              <a:gd name="connsiteX16" fmla="*/ 60623 w 445509"/>
              <a:gd name="connsiteY16" fmla="*/ 92579 h 393345"/>
              <a:gd name="connsiteX18" fmla="*/ 445509 w 445509"/>
              <a:gd name="connsiteY18" fmla="*/ 250481 h 393345"/>
              <a:gd name="connsiteX19" fmla="*/ 345880 w 445509"/>
              <a:gd name="connsiteY19" fmla="*/ 250481 h 393345"/>
              <a:gd name="connsiteX20" fmla="*/ 345880 w 445509"/>
              <a:gd name="connsiteY20" fmla="*/ 300765 h 393345"/>
              <a:gd name="connsiteX21" fmla="*/ 269749 w 445509"/>
              <a:gd name="connsiteY21" fmla="*/ 319563 h 393345"/>
              <a:gd name="connsiteX22" fmla="*/ 269749 w 445509"/>
              <a:gd name="connsiteY22" fmla="*/ 250481 h 393345"/>
              <a:gd name="connsiteX23" fmla="*/ 248131 w 445509"/>
              <a:gd name="connsiteY23" fmla="*/ 250481 h 393345"/>
              <a:gd name="connsiteX24" fmla="*/ 248131 w 445509"/>
              <a:gd name="connsiteY24" fmla="*/ 300765 h 393345"/>
              <a:gd name="connsiteX25" fmla="*/ 172000 w 445509"/>
              <a:gd name="connsiteY25" fmla="*/ 319563 h 393345"/>
              <a:gd name="connsiteX26" fmla="*/ 172000 w 445509"/>
              <a:gd name="connsiteY26" fmla="*/ 250481 h 393345"/>
              <a:gd name="connsiteX27" fmla="*/ 56393 w 445509"/>
              <a:gd name="connsiteY27" fmla="*/ 250481 h 393345"/>
              <a:gd name="connsiteX28" fmla="*/ 40415 w 445509"/>
              <a:gd name="connsiteY28" fmla="*/ 263640 h 393345"/>
              <a:gd name="connsiteX29" fmla="*/ 0 w 445509"/>
              <a:gd name="connsiteY29" fmla="*/ 206776 h 393345"/>
              <a:gd name="connsiteX30" fmla="*/ 445509 w 445509"/>
              <a:gd name="connsiteY30" fmla="*/ 206776 h 393345"/>
              <a:gd name="connsiteX32" fmla="*/ 70021 w 445509"/>
              <a:gd name="connsiteY32" fmla="*/ 315804 h 393345"/>
              <a:gd name="connsiteX33" fmla="*/ 65323 w 445509"/>
              <a:gd name="connsiteY33" fmla="*/ 300061 h 393345"/>
              <a:gd name="connsiteX34" fmla="*/ 51223 w 445509"/>
              <a:gd name="connsiteY34" fmla="*/ 292306 h 393345"/>
              <a:gd name="connsiteX35" fmla="*/ 153202 w 445509"/>
              <a:gd name="connsiteY35" fmla="*/ 273509 h 393345"/>
              <a:gd name="connsiteX36" fmla="*/ 153202 w 445509"/>
              <a:gd name="connsiteY36" fmla="*/ 350110 h 393345"/>
              <a:gd name="connsiteX37" fmla="*/ 372667 w 445509"/>
              <a:gd name="connsiteY37" fmla="*/ 350110 h 393345"/>
              <a:gd name="connsiteX38" fmla="*/ 388410 w 445509"/>
              <a:gd name="connsiteY38" fmla="*/ 345410 h 393345"/>
              <a:gd name="connsiteX39" fmla="*/ 396164 w 445509"/>
              <a:gd name="connsiteY39" fmla="*/ 331312 h 393345"/>
              <a:gd name="connsiteX40" fmla="*/ 419661 w 445509"/>
              <a:gd name="connsiteY40" fmla="*/ 393345 h 393345"/>
              <a:gd name="connsiteX41" fmla="*/ 70021 w 445509"/>
              <a:gd name="connsiteY41" fmla="*/ 393345 h 393345"/>
              <a:gd name="connsiteX43" fmla="*/ 143333 w 445509"/>
              <a:gd name="connsiteY43" fmla="*/ 92579 h 393345"/>
              <a:gd name="connsiteX44" fmla="*/ 164950 w 445509"/>
              <a:gd name="connsiteY44" fmla="*/ 129235 h 393345"/>
              <a:gd name="connsiteX45" fmla="*/ 229333 w 445509"/>
              <a:gd name="connsiteY45" fmla="*/ 143333 h 393345"/>
              <a:gd name="connsiteX46" fmla="*/ 293951 w 445509"/>
              <a:gd name="connsiteY46" fmla="*/ 129235 h 393345"/>
              <a:gd name="connsiteX47" fmla="*/ 315804 w 445509"/>
              <a:gd name="connsiteY47" fmla="*/ 92579 h 393345"/>
              <a:gd name="connsiteX48" fmla="*/ 293715 w 445509"/>
              <a:gd name="connsiteY48" fmla="*/ 55923 h 393345"/>
              <a:gd name="connsiteX49" fmla="*/ 229333 w 445509"/>
              <a:gd name="connsiteY49" fmla="*/ 41825 h 393345"/>
              <a:gd name="connsiteX50" fmla="*/ 165187 w 445509"/>
              <a:gd name="connsiteY50" fmla="*/ 55923 h 393345"/>
              <a:gd name="connsiteX51" fmla="*/ 143333 w 445509"/>
              <a:gd name="connsiteY51" fmla="*/ 92579 h 3933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445509" h="393345">
                <a:moveTo>
                  <a:pt x="60623" y="92579"/>
                </a:moveTo>
                <a:cubicBezTo>
                  <a:pt x="60623" y="77228"/>
                  <a:pt x="64774" y="63756"/>
                  <a:pt x="73077" y="52163"/>
                </a:cubicBezTo>
                <a:cubicBezTo>
                  <a:pt x="81379" y="40572"/>
                  <a:pt x="93049" y="30938"/>
                  <a:pt x="108088" y="23261"/>
                </a:cubicBezTo>
                <a:cubicBezTo>
                  <a:pt x="123126" y="15586"/>
                  <a:pt x="140984" y="9790"/>
                  <a:pt x="161661" y="5874"/>
                </a:cubicBezTo>
                <a:cubicBezTo>
                  <a:pt x="182339" y="1958"/>
                  <a:pt x="204897" y="0"/>
                  <a:pt x="229333" y="0"/>
                </a:cubicBezTo>
                <a:cubicBezTo>
                  <a:pt x="253771" y="0"/>
                  <a:pt x="276406" y="1958"/>
                  <a:pt x="297241" y="5874"/>
                </a:cubicBezTo>
                <a:cubicBezTo>
                  <a:pt x="318075" y="9790"/>
                  <a:pt x="336010" y="15586"/>
                  <a:pt x="351050" y="23261"/>
                </a:cubicBezTo>
                <a:cubicBezTo>
                  <a:pt x="366088" y="30938"/>
                  <a:pt x="377836" y="40572"/>
                  <a:pt x="386296" y="52163"/>
                </a:cubicBezTo>
                <a:cubicBezTo>
                  <a:pt x="394755" y="63756"/>
                  <a:pt x="398983" y="77228"/>
                  <a:pt x="398983" y="92579"/>
                </a:cubicBezTo>
                <a:cubicBezTo>
                  <a:pt x="398983" y="107931"/>
                  <a:pt x="394755" y="121403"/>
                  <a:pt x="386296" y="132994"/>
                </a:cubicBezTo>
                <a:cubicBezTo>
                  <a:pt x="377836" y="144587"/>
                  <a:pt x="366010" y="154221"/>
                  <a:pt x="350814" y="161896"/>
                </a:cubicBezTo>
                <a:cubicBezTo>
                  <a:pt x="335620" y="169572"/>
                  <a:pt x="317684" y="175368"/>
                  <a:pt x="297007" y="179284"/>
                </a:cubicBezTo>
                <a:cubicBezTo>
                  <a:pt x="276329" y="183200"/>
                  <a:pt x="253771" y="185158"/>
                  <a:pt x="229333" y="185158"/>
                </a:cubicBezTo>
                <a:cubicBezTo>
                  <a:pt x="204897" y="185158"/>
                  <a:pt x="182339" y="183200"/>
                  <a:pt x="161661" y="179284"/>
                </a:cubicBezTo>
                <a:cubicBezTo>
                  <a:pt x="140984" y="175368"/>
                  <a:pt x="123204" y="169572"/>
                  <a:pt x="108322" y="161896"/>
                </a:cubicBezTo>
                <a:cubicBezTo>
                  <a:pt x="93441" y="154221"/>
                  <a:pt x="81770" y="144587"/>
                  <a:pt x="73312" y="132994"/>
                </a:cubicBezTo>
                <a:cubicBezTo>
                  <a:pt x="64852" y="121403"/>
                  <a:pt x="60623" y="107931"/>
                  <a:pt x="60623" y="92579"/>
                </a:cubicBezTo>
                <a:moveTo>
                  <a:pt x="445509" y="250481"/>
                </a:moveTo>
                <a:lnTo>
                  <a:pt x="345880" y="250481"/>
                </a:lnTo>
                <a:lnTo>
                  <a:pt x="345880" y="300765"/>
                </a:lnTo>
                <a:lnTo>
                  <a:pt x="269749" y="319563"/>
                </a:lnTo>
                <a:lnTo>
                  <a:pt x="269749" y="250481"/>
                </a:lnTo>
                <a:lnTo>
                  <a:pt x="248131" y="250481"/>
                </a:lnTo>
                <a:lnTo>
                  <a:pt x="248131" y="300765"/>
                </a:lnTo>
                <a:lnTo>
                  <a:pt x="172000" y="319563"/>
                </a:lnTo>
                <a:lnTo>
                  <a:pt x="172000" y="250481"/>
                </a:lnTo>
                <a:lnTo>
                  <a:pt x="56393" y="250481"/>
                </a:lnTo>
                <a:cubicBezTo>
                  <a:pt x="47307" y="250481"/>
                  <a:pt x="41981" y="254867"/>
                  <a:pt x="40415" y="263640"/>
                </a:cubicBezTo>
                <a:lnTo>
                  <a:pt x="0" y="206776"/>
                </a:lnTo>
                <a:lnTo>
                  <a:pt x="445509" y="206776"/>
                </a:lnTo>
                <a:moveTo>
                  <a:pt x="70021" y="315804"/>
                </a:moveTo>
                <a:cubicBezTo>
                  <a:pt x="70021" y="309538"/>
                  <a:pt x="68455" y="304290"/>
                  <a:pt x="65323" y="300061"/>
                </a:cubicBezTo>
                <a:cubicBezTo>
                  <a:pt x="62189" y="295831"/>
                  <a:pt x="57490" y="293246"/>
                  <a:pt x="51223" y="292306"/>
                </a:cubicBezTo>
                <a:lnTo>
                  <a:pt x="153202" y="273509"/>
                </a:lnTo>
                <a:lnTo>
                  <a:pt x="153202" y="350110"/>
                </a:lnTo>
                <a:lnTo>
                  <a:pt x="372667" y="350110"/>
                </a:lnTo>
                <a:cubicBezTo>
                  <a:pt x="378933" y="350110"/>
                  <a:pt x="384181" y="348543"/>
                  <a:pt x="388410" y="345410"/>
                </a:cubicBezTo>
                <a:cubicBezTo>
                  <a:pt x="392640" y="342278"/>
                  <a:pt x="395225" y="337578"/>
                  <a:pt x="396164" y="331312"/>
                </a:cubicBezTo>
                <a:lnTo>
                  <a:pt x="419661" y="393345"/>
                </a:lnTo>
                <a:lnTo>
                  <a:pt x="70021" y="393345"/>
                </a:lnTo>
                <a:moveTo>
                  <a:pt x="143333" y="92579"/>
                </a:moveTo>
                <a:cubicBezTo>
                  <a:pt x="143333" y="107617"/>
                  <a:pt x="150540" y="119836"/>
                  <a:pt x="164950" y="129235"/>
                </a:cubicBezTo>
                <a:cubicBezTo>
                  <a:pt x="179363" y="138634"/>
                  <a:pt x="200823" y="143333"/>
                  <a:pt x="229333" y="143333"/>
                </a:cubicBezTo>
                <a:cubicBezTo>
                  <a:pt x="257843" y="143333"/>
                  <a:pt x="279383" y="138634"/>
                  <a:pt x="293951" y="129235"/>
                </a:cubicBezTo>
                <a:cubicBezTo>
                  <a:pt x="308519" y="119836"/>
                  <a:pt x="315804" y="107617"/>
                  <a:pt x="315804" y="92579"/>
                </a:cubicBezTo>
                <a:cubicBezTo>
                  <a:pt x="315804" y="77541"/>
                  <a:pt x="308442" y="65322"/>
                  <a:pt x="293715" y="55923"/>
                </a:cubicBezTo>
                <a:cubicBezTo>
                  <a:pt x="278991" y="46524"/>
                  <a:pt x="257531" y="41825"/>
                  <a:pt x="229333" y="41825"/>
                </a:cubicBezTo>
                <a:cubicBezTo>
                  <a:pt x="201137" y="41825"/>
                  <a:pt x="179754" y="46524"/>
                  <a:pt x="165187" y="55923"/>
                </a:cubicBezTo>
                <a:cubicBezTo>
                  <a:pt x="150617" y="65322"/>
                  <a:pt x="143333" y="77541"/>
                  <a:pt x="143333" y="92579"/>
                </a:cubicBezTo>
                <a:close/>
              </a:path>
            </a:pathLst>
          </a:custGeom>
          <a:solidFill>
            <a:srgbClr val="787878">
              <a:alpha val="100000"/>
            </a:srgbClr>
          </a:solidFill>
          <a:ln w="9399" cap="flat">
            <a:solidFill>
              <a:srgbClr val="78787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" name="Freeform 35"/>
          <p:cNvSpPr/>
          <p:nvPr/>
        </p:nvSpPr>
        <p:spPr>
          <a:xfrm>
            <a:off x="2836464" y="6656248"/>
            <a:ext cx="1056610" cy="1034824"/>
          </a:xfrm>
          <a:custGeom>
            <a:avLst/>
            <a:gdLst>
              <a:gd name="connsiteX0" fmla="*/ 729823 w 1056610"/>
              <a:gd name="connsiteY0" fmla="*/ 179732 h 1034824"/>
              <a:gd name="connsiteX1" fmla="*/ 588216 w 1056610"/>
              <a:gd name="connsiteY1" fmla="*/ 59911 h 1034824"/>
              <a:gd name="connsiteX2" fmla="*/ 419376 w 1056610"/>
              <a:gd name="connsiteY2" fmla="*/ 5446 h 1034824"/>
              <a:gd name="connsiteX3" fmla="*/ 98036 w 1056610"/>
              <a:gd name="connsiteY3" fmla="*/ 119822 h 1034824"/>
              <a:gd name="connsiteX4" fmla="*/ 10893 w 1056610"/>
              <a:gd name="connsiteY4" fmla="*/ 435714 h 1034824"/>
              <a:gd name="connsiteX5" fmla="*/ 10893 w 1056610"/>
              <a:gd name="connsiteY5" fmla="*/ 626340 h 1034824"/>
              <a:gd name="connsiteX6" fmla="*/ 27232 w 1056610"/>
              <a:gd name="connsiteY6" fmla="*/ 844198 h 1034824"/>
              <a:gd name="connsiteX7" fmla="*/ 386697 w 1056610"/>
              <a:gd name="connsiteY7" fmla="*/ 1023931 h 1034824"/>
              <a:gd name="connsiteX8" fmla="*/ 931341 w 1056610"/>
              <a:gd name="connsiteY8" fmla="*/ 936788 h 1034824"/>
              <a:gd name="connsiteX9" fmla="*/ 1045717 w 1056610"/>
              <a:gd name="connsiteY9" fmla="*/ 795181 h 1034824"/>
              <a:gd name="connsiteX10" fmla="*/ 947681 w 1056610"/>
              <a:gd name="connsiteY10" fmla="*/ 675359 h 1034824"/>
              <a:gd name="connsiteX11" fmla="*/ 757055 w 1056610"/>
              <a:gd name="connsiteY11" fmla="*/ 566430 h 1034824"/>
              <a:gd name="connsiteX12" fmla="*/ 773395 w 1056610"/>
              <a:gd name="connsiteY12" fmla="*/ 348573 h 1034824"/>
              <a:gd name="connsiteX13" fmla="*/ 729823 w 1056610"/>
              <a:gd name="connsiteY13" fmla="*/ 179732 h 10348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1056610" h="1034824">
                <a:moveTo>
                  <a:pt x="729823" y="179732"/>
                </a:moveTo>
                <a:cubicBezTo>
                  <a:pt x="697145" y="114375"/>
                  <a:pt x="659019" y="87144"/>
                  <a:pt x="588216" y="59911"/>
                </a:cubicBezTo>
                <a:cubicBezTo>
                  <a:pt x="528305" y="38125"/>
                  <a:pt x="484733" y="0"/>
                  <a:pt x="419376" y="5446"/>
                </a:cubicBezTo>
                <a:cubicBezTo>
                  <a:pt x="305001" y="5446"/>
                  <a:pt x="179732" y="49018"/>
                  <a:pt x="98036" y="119822"/>
                </a:cubicBezTo>
                <a:cubicBezTo>
                  <a:pt x="16339" y="185179"/>
                  <a:pt x="16339" y="337679"/>
                  <a:pt x="10893" y="435714"/>
                </a:cubicBezTo>
                <a:cubicBezTo>
                  <a:pt x="5446" y="501073"/>
                  <a:pt x="16339" y="560983"/>
                  <a:pt x="10893" y="626340"/>
                </a:cubicBezTo>
                <a:cubicBezTo>
                  <a:pt x="10893" y="697144"/>
                  <a:pt x="0" y="773395"/>
                  <a:pt x="27232" y="844198"/>
                </a:cubicBezTo>
                <a:cubicBezTo>
                  <a:pt x="76250" y="985806"/>
                  <a:pt x="255983" y="1013038"/>
                  <a:pt x="386697" y="1023931"/>
                </a:cubicBezTo>
                <a:cubicBezTo>
                  <a:pt x="566430" y="1034824"/>
                  <a:pt x="757055" y="1002145"/>
                  <a:pt x="931341" y="936788"/>
                </a:cubicBezTo>
                <a:cubicBezTo>
                  <a:pt x="1002145" y="915002"/>
                  <a:pt x="1056610" y="871431"/>
                  <a:pt x="1045717" y="795181"/>
                </a:cubicBezTo>
                <a:cubicBezTo>
                  <a:pt x="1040270" y="735270"/>
                  <a:pt x="1002145" y="708037"/>
                  <a:pt x="947681" y="675359"/>
                </a:cubicBezTo>
                <a:cubicBezTo>
                  <a:pt x="887770" y="642680"/>
                  <a:pt x="740716" y="664466"/>
                  <a:pt x="757055" y="566430"/>
                </a:cubicBezTo>
                <a:cubicBezTo>
                  <a:pt x="767948" y="495626"/>
                  <a:pt x="773395" y="424822"/>
                  <a:pt x="773395" y="348573"/>
                </a:cubicBezTo>
                <a:cubicBezTo>
                  <a:pt x="773395" y="283215"/>
                  <a:pt x="762502" y="245090"/>
                  <a:pt x="729823" y="179732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" name="Freeform 36"/>
          <p:cNvSpPr/>
          <p:nvPr/>
        </p:nvSpPr>
        <p:spPr>
          <a:xfrm>
            <a:off x="1567443" y="6438390"/>
            <a:ext cx="958574" cy="1247235"/>
          </a:xfrm>
          <a:custGeom>
            <a:avLst/>
            <a:gdLst>
              <a:gd name="connsiteX0" fmla="*/ 953127 w 958574"/>
              <a:gd name="connsiteY0" fmla="*/ 457501 h 1247235"/>
              <a:gd name="connsiteX1" fmla="*/ 887770 w 958574"/>
              <a:gd name="connsiteY1" fmla="*/ 305002 h 1247235"/>
              <a:gd name="connsiteX2" fmla="*/ 838752 w 958574"/>
              <a:gd name="connsiteY2" fmla="*/ 157947 h 1247235"/>
              <a:gd name="connsiteX3" fmla="*/ 566430 w 958574"/>
              <a:gd name="connsiteY3" fmla="*/ 5447 h 1247235"/>
              <a:gd name="connsiteX4" fmla="*/ 234197 w 958574"/>
              <a:gd name="connsiteY4" fmla="*/ 288661 h 1247235"/>
              <a:gd name="connsiteX5" fmla="*/ 157947 w 958574"/>
              <a:gd name="connsiteY5" fmla="*/ 452055 h 1247235"/>
              <a:gd name="connsiteX6" fmla="*/ 108929 w 958574"/>
              <a:gd name="connsiteY6" fmla="*/ 582769 h 1247235"/>
              <a:gd name="connsiteX7" fmla="*/ 10893 w 958574"/>
              <a:gd name="connsiteY7" fmla="*/ 811519 h 1247235"/>
              <a:gd name="connsiteX8" fmla="*/ 5446 w 958574"/>
              <a:gd name="connsiteY8" fmla="*/ 915002 h 1247235"/>
              <a:gd name="connsiteX9" fmla="*/ 130715 w 958574"/>
              <a:gd name="connsiteY9" fmla="*/ 1056610 h 1247235"/>
              <a:gd name="connsiteX10" fmla="*/ 599109 w 958574"/>
              <a:gd name="connsiteY10" fmla="*/ 1247235 h 1247235"/>
              <a:gd name="connsiteX11" fmla="*/ 849645 w 958574"/>
              <a:gd name="connsiteY11" fmla="*/ 1187324 h 1247235"/>
              <a:gd name="connsiteX12" fmla="*/ 925895 w 958574"/>
              <a:gd name="connsiteY12" fmla="*/ 1089289 h 1247235"/>
              <a:gd name="connsiteX13" fmla="*/ 811520 w 958574"/>
              <a:gd name="connsiteY13" fmla="*/ 947681 h 1247235"/>
              <a:gd name="connsiteX14" fmla="*/ 795181 w 958574"/>
              <a:gd name="connsiteY14" fmla="*/ 882324 h 1247235"/>
              <a:gd name="connsiteX15" fmla="*/ 849645 w 958574"/>
              <a:gd name="connsiteY15" fmla="*/ 735270 h 1247235"/>
              <a:gd name="connsiteX16" fmla="*/ 942234 w 958574"/>
              <a:gd name="connsiteY16" fmla="*/ 550090 h 1247235"/>
              <a:gd name="connsiteX17" fmla="*/ 953127 w 958574"/>
              <a:gd name="connsiteY17" fmla="*/ 457501 h 124723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</a:cxnLst>
            <a:rect l="l" t="t" r="r" b="b"/>
            <a:pathLst>
              <a:path w="958574" h="1247235">
                <a:moveTo>
                  <a:pt x="953127" y="457501"/>
                </a:moveTo>
                <a:cubicBezTo>
                  <a:pt x="958574" y="386697"/>
                  <a:pt x="909556" y="359466"/>
                  <a:pt x="887770" y="305002"/>
                </a:cubicBezTo>
                <a:cubicBezTo>
                  <a:pt x="865984" y="255983"/>
                  <a:pt x="871431" y="206965"/>
                  <a:pt x="838752" y="157947"/>
                </a:cubicBezTo>
                <a:cubicBezTo>
                  <a:pt x="778841" y="70803"/>
                  <a:pt x="669912" y="10893"/>
                  <a:pt x="566430" y="5447"/>
                </a:cubicBezTo>
                <a:cubicBezTo>
                  <a:pt x="413930" y="0"/>
                  <a:pt x="255983" y="141608"/>
                  <a:pt x="234197" y="288661"/>
                </a:cubicBezTo>
                <a:cubicBezTo>
                  <a:pt x="223304" y="354019"/>
                  <a:pt x="174286" y="392144"/>
                  <a:pt x="157947" y="452055"/>
                </a:cubicBezTo>
                <a:cubicBezTo>
                  <a:pt x="147054" y="501073"/>
                  <a:pt x="130715" y="539198"/>
                  <a:pt x="108929" y="582769"/>
                </a:cubicBezTo>
                <a:cubicBezTo>
                  <a:pt x="65357" y="659020"/>
                  <a:pt x="21786" y="729824"/>
                  <a:pt x="10893" y="811519"/>
                </a:cubicBezTo>
                <a:cubicBezTo>
                  <a:pt x="5446" y="844198"/>
                  <a:pt x="0" y="882324"/>
                  <a:pt x="5446" y="915002"/>
                </a:cubicBezTo>
                <a:cubicBezTo>
                  <a:pt x="16339" y="974913"/>
                  <a:pt x="81697" y="1023931"/>
                  <a:pt x="130715" y="1056610"/>
                </a:cubicBezTo>
                <a:cubicBezTo>
                  <a:pt x="261429" y="1154646"/>
                  <a:pt x="435715" y="1241789"/>
                  <a:pt x="599109" y="1247235"/>
                </a:cubicBezTo>
                <a:cubicBezTo>
                  <a:pt x="686252" y="1247235"/>
                  <a:pt x="773395" y="1225449"/>
                  <a:pt x="849645" y="1187324"/>
                </a:cubicBezTo>
                <a:cubicBezTo>
                  <a:pt x="887770" y="1170985"/>
                  <a:pt x="931342" y="1138306"/>
                  <a:pt x="925895" y="1089289"/>
                </a:cubicBezTo>
                <a:cubicBezTo>
                  <a:pt x="920448" y="1040271"/>
                  <a:pt x="844198" y="985806"/>
                  <a:pt x="811520" y="947681"/>
                </a:cubicBezTo>
                <a:cubicBezTo>
                  <a:pt x="784288" y="920449"/>
                  <a:pt x="778841" y="925895"/>
                  <a:pt x="795181" y="882324"/>
                </a:cubicBezTo>
                <a:cubicBezTo>
                  <a:pt x="811520" y="833306"/>
                  <a:pt x="833306" y="784288"/>
                  <a:pt x="849645" y="735270"/>
                </a:cubicBezTo>
                <a:cubicBezTo>
                  <a:pt x="871431" y="669913"/>
                  <a:pt x="915002" y="615448"/>
                  <a:pt x="942234" y="550090"/>
                </a:cubicBezTo>
                <a:cubicBezTo>
                  <a:pt x="947681" y="522859"/>
                  <a:pt x="947681" y="490179"/>
                  <a:pt x="953127" y="457501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" name="Freeform 37"/>
          <p:cNvSpPr/>
          <p:nvPr/>
        </p:nvSpPr>
        <p:spPr>
          <a:xfrm>
            <a:off x="1164406" y="2854632"/>
            <a:ext cx="2821257" cy="2113219"/>
          </a:xfrm>
          <a:custGeom>
            <a:avLst/>
            <a:gdLst>
              <a:gd name="connsiteX0" fmla="*/ 2053308 w 2821257"/>
              <a:gd name="connsiteY0" fmla="*/ 190625 h 2113219"/>
              <a:gd name="connsiteX1" fmla="*/ 1933487 w 2821257"/>
              <a:gd name="connsiteY1" fmla="*/ 103482 h 2113219"/>
              <a:gd name="connsiteX2" fmla="*/ 1753754 w 2821257"/>
              <a:gd name="connsiteY2" fmla="*/ 21786 h 2113219"/>
              <a:gd name="connsiteX3" fmla="*/ 1525004 w 2821257"/>
              <a:gd name="connsiteY3" fmla="*/ 5446 h 2113219"/>
              <a:gd name="connsiteX4" fmla="*/ 1198217 w 2821257"/>
              <a:gd name="connsiteY4" fmla="*/ 81697 h 2113219"/>
              <a:gd name="connsiteX5" fmla="*/ 1181878 w 2821257"/>
              <a:gd name="connsiteY5" fmla="*/ 87143 h 2113219"/>
              <a:gd name="connsiteX6" fmla="*/ 985806 w 2821257"/>
              <a:gd name="connsiteY6" fmla="*/ 190625 h 2113219"/>
              <a:gd name="connsiteX7" fmla="*/ 816966 w 2821257"/>
              <a:gd name="connsiteY7" fmla="*/ 239643 h 2113219"/>
              <a:gd name="connsiteX8" fmla="*/ 522858 w 2821257"/>
              <a:gd name="connsiteY8" fmla="*/ 457501 h 2113219"/>
              <a:gd name="connsiteX9" fmla="*/ 441162 w 2821257"/>
              <a:gd name="connsiteY9" fmla="*/ 637234 h 2113219"/>
              <a:gd name="connsiteX10" fmla="*/ 381251 w 2821257"/>
              <a:gd name="connsiteY10" fmla="*/ 795180 h 2113219"/>
              <a:gd name="connsiteX11" fmla="*/ 354019 w 2821257"/>
              <a:gd name="connsiteY11" fmla="*/ 980359 h 2113219"/>
              <a:gd name="connsiteX12" fmla="*/ 87143 w 2821257"/>
              <a:gd name="connsiteY12" fmla="*/ 1002145 h 2113219"/>
              <a:gd name="connsiteX13" fmla="*/ 0 w 2821257"/>
              <a:gd name="connsiteY13" fmla="*/ 1198217 h 2113219"/>
              <a:gd name="connsiteX14" fmla="*/ 70804 w 2821257"/>
              <a:gd name="connsiteY14" fmla="*/ 1421521 h 2113219"/>
              <a:gd name="connsiteX15" fmla="*/ 163393 w 2821257"/>
              <a:gd name="connsiteY15" fmla="*/ 1497772 h 2113219"/>
              <a:gd name="connsiteX16" fmla="*/ 310447 w 2821257"/>
              <a:gd name="connsiteY16" fmla="*/ 1552236 h 2113219"/>
              <a:gd name="connsiteX17" fmla="*/ 435715 w 2821257"/>
              <a:gd name="connsiteY17" fmla="*/ 1497772 h 2113219"/>
              <a:gd name="connsiteX18" fmla="*/ 479287 w 2821257"/>
              <a:gd name="connsiteY18" fmla="*/ 1546790 h 2113219"/>
              <a:gd name="connsiteX19" fmla="*/ 604555 w 2821257"/>
              <a:gd name="connsiteY19" fmla="*/ 1666611 h 2113219"/>
              <a:gd name="connsiteX20" fmla="*/ 778841 w 2821257"/>
              <a:gd name="connsiteY20" fmla="*/ 1759201 h 2113219"/>
              <a:gd name="connsiteX21" fmla="*/ 942234 w 2821257"/>
              <a:gd name="connsiteY21" fmla="*/ 1813665 h 2113219"/>
              <a:gd name="connsiteX22" fmla="*/ 1138306 w 2821257"/>
              <a:gd name="connsiteY22" fmla="*/ 1851790 h 2113219"/>
              <a:gd name="connsiteX23" fmla="*/ 1367057 w 2821257"/>
              <a:gd name="connsiteY23" fmla="*/ 1906254 h 2113219"/>
              <a:gd name="connsiteX24" fmla="*/ 1672058 w 2821257"/>
              <a:gd name="connsiteY24" fmla="*/ 2107773 h 2113219"/>
              <a:gd name="connsiteX25" fmla="*/ 1857236 w 2821257"/>
              <a:gd name="connsiteY25" fmla="*/ 2020630 h 2113219"/>
              <a:gd name="connsiteX26" fmla="*/ 1944380 w 2821257"/>
              <a:gd name="connsiteY26" fmla="*/ 1917148 h 2113219"/>
              <a:gd name="connsiteX27" fmla="*/ 1998844 w 2821257"/>
              <a:gd name="connsiteY27" fmla="*/ 1775540 h 2113219"/>
              <a:gd name="connsiteX28" fmla="*/ 2091434 w 2821257"/>
              <a:gd name="connsiteY28" fmla="*/ 1677504 h 2113219"/>
              <a:gd name="connsiteX29" fmla="*/ 2178577 w 2821257"/>
              <a:gd name="connsiteY29" fmla="*/ 1606700 h 2113219"/>
              <a:gd name="connsiteX30" fmla="*/ 2222148 w 2821257"/>
              <a:gd name="connsiteY30" fmla="*/ 1552236 h 2113219"/>
              <a:gd name="connsiteX31" fmla="*/ 2369202 w 2821257"/>
              <a:gd name="connsiteY31" fmla="*/ 1426967 h 2113219"/>
              <a:gd name="connsiteX32" fmla="*/ 2434560 w 2821257"/>
              <a:gd name="connsiteY32" fmla="*/ 1307146 h 2113219"/>
              <a:gd name="connsiteX33" fmla="*/ 2450899 w 2821257"/>
              <a:gd name="connsiteY33" fmla="*/ 1263574 h 2113219"/>
              <a:gd name="connsiteX34" fmla="*/ 2472684 w 2821257"/>
              <a:gd name="connsiteY34" fmla="*/ 1214556 h 2113219"/>
              <a:gd name="connsiteX35" fmla="*/ 2603399 w 2821257"/>
              <a:gd name="connsiteY35" fmla="*/ 1214556 h 2113219"/>
              <a:gd name="connsiteX36" fmla="*/ 2755899 w 2821257"/>
              <a:gd name="connsiteY36" fmla="*/ 1100181 h 2113219"/>
              <a:gd name="connsiteX37" fmla="*/ 2810364 w 2821257"/>
              <a:gd name="connsiteY37" fmla="*/ 855091 h 2113219"/>
              <a:gd name="connsiteX38" fmla="*/ 2641524 w 2821257"/>
              <a:gd name="connsiteY38" fmla="*/ 653573 h 2113219"/>
              <a:gd name="connsiteX39" fmla="*/ 2483577 w 2821257"/>
              <a:gd name="connsiteY39" fmla="*/ 669912 h 2113219"/>
              <a:gd name="connsiteX40" fmla="*/ 2412773 w 2821257"/>
              <a:gd name="connsiteY40" fmla="*/ 724377 h 2113219"/>
              <a:gd name="connsiteX41" fmla="*/ 2396434 w 2821257"/>
              <a:gd name="connsiteY41" fmla="*/ 691698 h 2113219"/>
              <a:gd name="connsiteX42" fmla="*/ 2292952 w 2821257"/>
              <a:gd name="connsiteY42" fmla="*/ 490180 h 2113219"/>
              <a:gd name="connsiteX43" fmla="*/ 2211255 w 2821257"/>
              <a:gd name="connsiteY43" fmla="*/ 364912 h 2113219"/>
              <a:gd name="connsiteX44" fmla="*/ 2135005 w 2821257"/>
              <a:gd name="connsiteY44" fmla="*/ 272322 h 2113219"/>
              <a:gd name="connsiteX45" fmla="*/ 2047862 w 2821257"/>
              <a:gd name="connsiteY45" fmla="*/ 206965 h 2113219"/>
              <a:gd name="connsiteX46" fmla="*/ 2053308 w 2821257"/>
              <a:gd name="connsiteY46" fmla="*/ 190625 h 211321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821257" h="2113219">
                <a:moveTo>
                  <a:pt x="2053308" y="190625"/>
                </a:moveTo>
                <a:cubicBezTo>
                  <a:pt x="2015183" y="163393"/>
                  <a:pt x="1977058" y="130715"/>
                  <a:pt x="1933487" y="103482"/>
                </a:cubicBezTo>
                <a:cubicBezTo>
                  <a:pt x="1879022" y="65357"/>
                  <a:pt x="1819111" y="38125"/>
                  <a:pt x="1753754" y="21786"/>
                </a:cubicBezTo>
                <a:cubicBezTo>
                  <a:pt x="1677504" y="0"/>
                  <a:pt x="1601254" y="5446"/>
                  <a:pt x="1525004" y="5446"/>
                </a:cubicBezTo>
                <a:cubicBezTo>
                  <a:pt x="1410628" y="5446"/>
                  <a:pt x="1307146" y="43572"/>
                  <a:pt x="1198217" y="81697"/>
                </a:cubicBezTo>
                <a:cubicBezTo>
                  <a:pt x="1192771" y="81697"/>
                  <a:pt x="1187324" y="87143"/>
                  <a:pt x="1181878" y="87143"/>
                </a:cubicBezTo>
                <a:cubicBezTo>
                  <a:pt x="1111074" y="114375"/>
                  <a:pt x="1045717" y="147054"/>
                  <a:pt x="985806" y="190625"/>
                </a:cubicBezTo>
                <a:cubicBezTo>
                  <a:pt x="947681" y="223304"/>
                  <a:pt x="871431" y="217858"/>
                  <a:pt x="816966" y="239643"/>
                </a:cubicBezTo>
                <a:cubicBezTo>
                  <a:pt x="697144" y="277769"/>
                  <a:pt x="588216" y="348572"/>
                  <a:pt x="522858" y="457501"/>
                </a:cubicBezTo>
                <a:cubicBezTo>
                  <a:pt x="490180" y="517412"/>
                  <a:pt x="468394" y="577323"/>
                  <a:pt x="441162" y="637234"/>
                </a:cubicBezTo>
                <a:cubicBezTo>
                  <a:pt x="419376" y="686252"/>
                  <a:pt x="403037" y="740716"/>
                  <a:pt x="381251" y="795180"/>
                </a:cubicBezTo>
                <a:cubicBezTo>
                  <a:pt x="359465" y="855091"/>
                  <a:pt x="354019" y="915002"/>
                  <a:pt x="354019" y="980359"/>
                </a:cubicBezTo>
                <a:cubicBezTo>
                  <a:pt x="272322" y="985806"/>
                  <a:pt x="163393" y="964020"/>
                  <a:pt x="87143" y="1002145"/>
                </a:cubicBezTo>
                <a:cubicBezTo>
                  <a:pt x="21786" y="1040270"/>
                  <a:pt x="5446" y="1127414"/>
                  <a:pt x="0" y="1198217"/>
                </a:cubicBezTo>
                <a:cubicBezTo>
                  <a:pt x="0" y="1274467"/>
                  <a:pt x="27232" y="1356164"/>
                  <a:pt x="70804" y="1421521"/>
                </a:cubicBezTo>
                <a:cubicBezTo>
                  <a:pt x="92590" y="1454200"/>
                  <a:pt x="130715" y="1475986"/>
                  <a:pt x="163393" y="1497772"/>
                </a:cubicBezTo>
                <a:cubicBezTo>
                  <a:pt x="206965" y="1525004"/>
                  <a:pt x="261429" y="1546790"/>
                  <a:pt x="310447" y="1552236"/>
                </a:cubicBezTo>
                <a:cubicBezTo>
                  <a:pt x="359465" y="1557682"/>
                  <a:pt x="403037" y="1530450"/>
                  <a:pt x="435715" y="1497772"/>
                </a:cubicBezTo>
                <a:cubicBezTo>
                  <a:pt x="452055" y="1508664"/>
                  <a:pt x="468394" y="1530450"/>
                  <a:pt x="479287" y="1546790"/>
                </a:cubicBezTo>
                <a:cubicBezTo>
                  <a:pt x="517412" y="1590361"/>
                  <a:pt x="560984" y="1628486"/>
                  <a:pt x="604555" y="1666611"/>
                </a:cubicBezTo>
                <a:cubicBezTo>
                  <a:pt x="653573" y="1710183"/>
                  <a:pt x="718930" y="1731968"/>
                  <a:pt x="778841" y="1759201"/>
                </a:cubicBezTo>
                <a:cubicBezTo>
                  <a:pt x="833306" y="1786433"/>
                  <a:pt x="887770" y="1802772"/>
                  <a:pt x="942234" y="1813665"/>
                </a:cubicBezTo>
                <a:cubicBezTo>
                  <a:pt x="1007592" y="1830004"/>
                  <a:pt x="1072949" y="1840897"/>
                  <a:pt x="1138306" y="1851790"/>
                </a:cubicBezTo>
                <a:cubicBezTo>
                  <a:pt x="1214556" y="1862683"/>
                  <a:pt x="1301700" y="1862683"/>
                  <a:pt x="1367057" y="1906254"/>
                </a:cubicBezTo>
                <a:cubicBezTo>
                  <a:pt x="1465093" y="1977058"/>
                  <a:pt x="1546790" y="2096880"/>
                  <a:pt x="1672058" y="2107773"/>
                </a:cubicBezTo>
                <a:cubicBezTo>
                  <a:pt x="1742861" y="2113219"/>
                  <a:pt x="1808219" y="2069648"/>
                  <a:pt x="1857236" y="2020630"/>
                </a:cubicBezTo>
                <a:cubicBezTo>
                  <a:pt x="1889915" y="1993398"/>
                  <a:pt x="1928040" y="1955272"/>
                  <a:pt x="1944380" y="1917148"/>
                </a:cubicBezTo>
                <a:cubicBezTo>
                  <a:pt x="1966165" y="1873576"/>
                  <a:pt x="1977058" y="1819112"/>
                  <a:pt x="1998844" y="1775540"/>
                </a:cubicBezTo>
                <a:cubicBezTo>
                  <a:pt x="2020630" y="1737415"/>
                  <a:pt x="2058755" y="1704736"/>
                  <a:pt x="2091434" y="1677504"/>
                </a:cubicBezTo>
                <a:cubicBezTo>
                  <a:pt x="2118666" y="1655718"/>
                  <a:pt x="2151344" y="1633932"/>
                  <a:pt x="2178577" y="1606700"/>
                </a:cubicBezTo>
                <a:cubicBezTo>
                  <a:pt x="2194916" y="1590361"/>
                  <a:pt x="2205809" y="1568575"/>
                  <a:pt x="2222148" y="1552236"/>
                </a:cubicBezTo>
                <a:cubicBezTo>
                  <a:pt x="2271166" y="1508664"/>
                  <a:pt x="2331077" y="1481432"/>
                  <a:pt x="2369202" y="1426967"/>
                </a:cubicBezTo>
                <a:cubicBezTo>
                  <a:pt x="2396434" y="1388843"/>
                  <a:pt x="2418220" y="1350718"/>
                  <a:pt x="2434560" y="1307146"/>
                </a:cubicBezTo>
                <a:cubicBezTo>
                  <a:pt x="2440006" y="1290807"/>
                  <a:pt x="2445452" y="1279914"/>
                  <a:pt x="2450899" y="1263574"/>
                </a:cubicBezTo>
                <a:cubicBezTo>
                  <a:pt x="2450899" y="1258128"/>
                  <a:pt x="2478131" y="1214556"/>
                  <a:pt x="2472684" y="1214556"/>
                </a:cubicBezTo>
                <a:cubicBezTo>
                  <a:pt x="2510809" y="1209110"/>
                  <a:pt x="2559827" y="1220003"/>
                  <a:pt x="2603399" y="1214556"/>
                </a:cubicBezTo>
                <a:cubicBezTo>
                  <a:pt x="2674203" y="1203664"/>
                  <a:pt x="2723221" y="1154646"/>
                  <a:pt x="2755899" y="1100181"/>
                </a:cubicBezTo>
                <a:cubicBezTo>
                  <a:pt x="2799471" y="1023931"/>
                  <a:pt x="2821257" y="947681"/>
                  <a:pt x="2810364" y="855091"/>
                </a:cubicBezTo>
                <a:cubicBezTo>
                  <a:pt x="2799471" y="757056"/>
                  <a:pt x="2734114" y="686252"/>
                  <a:pt x="2641524" y="653573"/>
                </a:cubicBezTo>
                <a:cubicBezTo>
                  <a:pt x="2587060" y="637234"/>
                  <a:pt x="2538042" y="642680"/>
                  <a:pt x="2483577" y="669912"/>
                </a:cubicBezTo>
                <a:cubicBezTo>
                  <a:pt x="2461792" y="680805"/>
                  <a:pt x="2423666" y="702591"/>
                  <a:pt x="2412773" y="724377"/>
                </a:cubicBezTo>
                <a:cubicBezTo>
                  <a:pt x="2407327" y="718930"/>
                  <a:pt x="2401881" y="702591"/>
                  <a:pt x="2396434" y="691698"/>
                </a:cubicBezTo>
                <a:cubicBezTo>
                  <a:pt x="2358309" y="626341"/>
                  <a:pt x="2320184" y="560983"/>
                  <a:pt x="2292952" y="490180"/>
                </a:cubicBezTo>
                <a:cubicBezTo>
                  <a:pt x="2271166" y="441162"/>
                  <a:pt x="2249380" y="403037"/>
                  <a:pt x="2211255" y="364912"/>
                </a:cubicBezTo>
                <a:cubicBezTo>
                  <a:pt x="2184023" y="337679"/>
                  <a:pt x="2162237" y="299554"/>
                  <a:pt x="2135005" y="272322"/>
                </a:cubicBezTo>
                <a:cubicBezTo>
                  <a:pt x="2107773" y="245090"/>
                  <a:pt x="2075094" y="228751"/>
                  <a:pt x="2047862" y="206965"/>
                </a:cubicBezTo>
                <a:cubicBezTo>
                  <a:pt x="2058755" y="190625"/>
                  <a:pt x="2053308" y="190625"/>
                  <a:pt x="2053308" y="190625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8" name="Freeform 38"/>
          <p:cNvSpPr/>
          <p:nvPr/>
        </p:nvSpPr>
        <p:spPr>
          <a:xfrm>
            <a:off x="1338692" y="4210796"/>
            <a:ext cx="3311436" cy="2788578"/>
          </a:xfrm>
          <a:custGeom>
            <a:avLst/>
            <a:gdLst>
              <a:gd name="connsiteX0" fmla="*/ 3305990 w 3311436"/>
              <a:gd name="connsiteY0" fmla="*/ 484733 h 2788578"/>
              <a:gd name="connsiteX1" fmla="*/ 3262418 w 3311436"/>
              <a:gd name="connsiteY1" fmla="*/ 228750 h 2788578"/>
              <a:gd name="connsiteX2" fmla="*/ 3224293 w 3311436"/>
              <a:gd name="connsiteY2" fmla="*/ 92590 h 2788578"/>
              <a:gd name="connsiteX3" fmla="*/ 3186168 w 3311436"/>
              <a:gd name="connsiteY3" fmla="*/ 16339 h 2788578"/>
              <a:gd name="connsiteX4" fmla="*/ 3071793 w 3311436"/>
              <a:gd name="connsiteY4" fmla="*/ 27232 h 2788578"/>
              <a:gd name="connsiteX5" fmla="*/ 2843042 w 3311436"/>
              <a:gd name="connsiteY5" fmla="*/ 65357 h 2788578"/>
              <a:gd name="connsiteX6" fmla="*/ 2587060 w 3311436"/>
              <a:gd name="connsiteY6" fmla="*/ 108929 h 2788578"/>
              <a:gd name="connsiteX7" fmla="*/ 2222148 w 3311436"/>
              <a:gd name="connsiteY7" fmla="*/ 190626 h 2788578"/>
              <a:gd name="connsiteX8" fmla="*/ 1938933 w 3311436"/>
              <a:gd name="connsiteY8" fmla="*/ 315894 h 2788578"/>
              <a:gd name="connsiteX9" fmla="*/ 1563129 w 3311436"/>
              <a:gd name="connsiteY9" fmla="*/ 473840 h 2788578"/>
              <a:gd name="connsiteX10" fmla="*/ 1421521 w 3311436"/>
              <a:gd name="connsiteY10" fmla="*/ 653573 h 2788578"/>
              <a:gd name="connsiteX11" fmla="*/ 1356164 w 3311436"/>
              <a:gd name="connsiteY11" fmla="*/ 571876 h 2788578"/>
              <a:gd name="connsiteX12" fmla="*/ 1269021 w 3311436"/>
              <a:gd name="connsiteY12" fmla="*/ 501073 h 2788578"/>
              <a:gd name="connsiteX13" fmla="*/ 724377 w 3311436"/>
              <a:gd name="connsiteY13" fmla="*/ 511966 h 2788578"/>
              <a:gd name="connsiteX14" fmla="*/ 430269 w 3311436"/>
              <a:gd name="connsiteY14" fmla="*/ 620894 h 2788578"/>
              <a:gd name="connsiteX15" fmla="*/ 190625 w 3311436"/>
              <a:gd name="connsiteY15" fmla="*/ 833305 h 2788578"/>
              <a:gd name="connsiteX16" fmla="*/ 59911 w 3311436"/>
              <a:gd name="connsiteY16" fmla="*/ 1029377 h 2788578"/>
              <a:gd name="connsiteX17" fmla="*/ 5446 w 3311436"/>
              <a:gd name="connsiteY17" fmla="*/ 1285360 h 2788578"/>
              <a:gd name="connsiteX18" fmla="*/ 98036 w 3311436"/>
              <a:gd name="connsiteY18" fmla="*/ 1579468 h 2788578"/>
              <a:gd name="connsiteX19" fmla="*/ 544644 w 3311436"/>
              <a:gd name="connsiteY19" fmla="*/ 1851790 h 2788578"/>
              <a:gd name="connsiteX20" fmla="*/ 550091 w 3311436"/>
              <a:gd name="connsiteY20" fmla="*/ 1835451 h 2788578"/>
              <a:gd name="connsiteX21" fmla="*/ 544644 w 3311436"/>
              <a:gd name="connsiteY21" fmla="*/ 1851790 h 2788578"/>
              <a:gd name="connsiteX22" fmla="*/ 571876 w 3311436"/>
              <a:gd name="connsiteY22" fmla="*/ 1868129 h 2788578"/>
              <a:gd name="connsiteX23" fmla="*/ 544644 w 3311436"/>
              <a:gd name="connsiteY23" fmla="*/ 1851790 h 2788578"/>
              <a:gd name="connsiteX24" fmla="*/ 403037 w 3311436"/>
              <a:gd name="connsiteY24" fmla="*/ 2265720 h 2788578"/>
              <a:gd name="connsiteX25" fmla="*/ 403037 w 3311436"/>
              <a:gd name="connsiteY25" fmla="*/ 2292952 h 2788578"/>
              <a:gd name="connsiteX26" fmla="*/ 375804 w 3311436"/>
              <a:gd name="connsiteY26" fmla="*/ 2412774 h 2788578"/>
              <a:gd name="connsiteX27" fmla="*/ 343126 w 3311436"/>
              <a:gd name="connsiteY27" fmla="*/ 2527148 h 2788578"/>
              <a:gd name="connsiteX28" fmla="*/ 484733 w 3311436"/>
              <a:gd name="connsiteY28" fmla="*/ 2576167 h 2788578"/>
              <a:gd name="connsiteX29" fmla="*/ 615448 w 3311436"/>
              <a:gd name="connsiteY29" fmla="*/ 2532596 h 2788578"/>
              <a:gd name="connsiteX30" fmla="*/ 702591 w 3311436"/>
              <a:gd name="connsiteY30" fmla="*/ 2461792 h 2788578"/>
              <a:gd name="connsiteX31" fmla="*/ 762502 w 3311436"/>
              <a:gd name="connsiteY31" fmla="*/ 2374649 h 2788578"/>
              <a:gd name="connsiteX32" fmla="*/ 806073 w 3311436"/>
              <a:gd name="connsiteY32" fmla="*/ 2489023 h 2788578"/>
              <a:gd name="connsiteX33" fmla="*/ 915002 w 3311436"/>
              <a:gd name="connsiteY33" fmla="*/ 2581613 h 2788578"/>
              <a:gd name="connsiteX34" fmla="*/ 1029378 w 3311436"/>
              <a:gd name="connsiteY34" fmla="*/ 2657863 h 2788578"/>
              <a:gd name="connsiteX35" fmla="*/ 1367057 w 3311436"/>
              <a:gd name="connsiteY35" fmla="*/ 2755899 h 2788578"/>
              <a:gd name="connsiteX36" fmla="*/ 1644825 w 3311436"/>
              <a:gd name="connsiteY36" fmla="*/ 2777685 h 2788578"/>
              <a:gd name="connsiteX37" fmla="*/ 2075094 w 3311436"/>
              <a:gd name="connsiteY37" fmla="*/ 2772239 h 2788578"/>
              <a:gd name="connsiteX38" fmla="*/ 2358309 w 3311436"/>
              <a:gd name="connsiteY38" fmla="*/ 2663310 h 2788578"/>
              <a:gd name="connsiteX39" fmla="*/ 2396434 w 3311436"/>
              <a:gd name="connsiteY39" fmla="*/ 2461792 h 2788578"/>
              <a:gd name="connsiteX40" fmla="*/ 2412773 w 3311436"/>
              <a:gd name="connsiteY40" fmla="*/ 1906255 h 2788578"/>
              <a:gd name="connsiteX41" fmla="*/ 2374648 w 3311436"/>
              <a:gd name="connsiteY41" fmla="*/ 1579468 h 2788578"/>
              <a:gd name="connsiteX42" fmla="*/ 2309291 w 3311436"/>
              <a:gd name="connsiteY42" fmla="*/ 1290806 h 2788578"/>
              <a:gd name="connsiteX43" fmla="*/ 2282059 w 3311436"/>
              <a:gd name="connsiteY43" fmla="*/ 876877 h 2788578"/>
              <a:gd name="connsiteX44" fmla="*/ 2543488 w 3311436"/>
              <a:gd name="connsiteY44" fmla="*/ 795181 h 2788578"/>
              <a:gd name="connsiteX45" fmla="*/ 2897507 w 3311436"/>
              <a:gd name="connsiteY45" fmla="*/ 702591 h 2788578"/>
              <a:gd name="connsiteX46" fmla="*/ 3229740 w 3311436"/>
              <a:gd name="connsiteY46" fmla="*/ 615448 h 2788578"/>
              <a:gd name="connsiteX47" fmla="*/ 3305990 w 3311436"/>
              <a:gd name="connsiteY47" fmla="*/ 484733 h 27885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3311436" h="2788578">
                <a:moveTo>
                  <a:pt x="3305990" y="484733"/>
                </a:moveTo>
                <a:cubicBezTo>
                  <a:pt x="3300544" y="397590"/>
                  <a:pt x="3284204" y="315894"/>
                  <a:pt x="3262418" y="228750"/>
                </a:cubicBezTo>
                <a:cubicBezTo>
                  <a:pt x="3251526" y="179732"/>
                  <a:pt x="3240633" y="136161"/>
                  <a:pt x="3224293" y="92590"/>
                </a:cubicBezTo>
                <a:cubicBezTo>
                  <a:pt x="3218847" y="70803"/>
                  <a:pt x="3207954" y="32679"/>
                  <a:pt x="3186168" y="16339"/>
                </a:cubicBezTo>
                <a:cubicBezTo>
                  <a:pt x="3153489" y="0"/>
                  <a:pt x="3104471" y="21785"/>
                  <a:pt x="3071793" y="27232"/>
                </a:cubicBezTo>
                <a:cubicBezTo>
                  <a:pt x="2995543" y="43571"/>
                  <a:pt x="2919292" y="54464"/>
                  <a:pt x="2843042" y="65357"/>
                </a:cubicBezTo>
                <a:cubicBezTo>
                  <a:pt x="2755899" y="76250"/>
                  <a:pt x="2668756" y="92590"/>
                  <a:pt x="2587060" y="108929"/>
                </a:cubicBezTo>
                <a:cubicBezTo>
                  <a:pt x="2461791" y="136161"/>
                  <a:pt x="2341970" y="163393"/>
                  <a:pt x="2222148" y="190626"/>
                </a:cubicBezTo>
                <a:cubicBezTo>
                  <a:pt x="2118666" y="217858"/>
                  <a:pt x="2031523" y="272322"/>
                  <a:pt x="1938933" y="315894"/>
                </a:cubicBezTo>
                <a:cubicBezTo>
                  <a:pt x="1813665" y="370358"/>
                  <a:pt x="1677504" y="403037"/>
                  <a:pt x="1563129" y="473840"/>
                </a:cubicBezTo>
                <a:cubicBezTo>
                  <a:pt x="1497771" y="511966"/>
                  <a:pt x="1426968" y="571876"/>
                  <a:pt x="1421521" y="653573"/>
                </a:cubicBezTo>
                <a:cubicBezTo>
                  <a:pt x="1399736" y="648126"/>
                  <a:pt x="1372503" y="593662"/>
                  <a:pt x="1356164" y="571876"/>
                </a:cubicBezTo>
                <a:cubicBezTo>
                  <a:pt x="1334378" y="539198"/>
                  <a:pt x="1307146" y="517412"/>
                  <a:pt x="1269021" y="501073"/>
                </a:cubicBezTo>
                <a:cubicBezTo>
                  <a:pt x="1100181" y="424822"/>
                  <a:pt x="893217" y="457501"/>
                  <a:pt x="724377" y="511966"/>
                </a:cubicBezTo>
                <a:cubicBezTo>
                  <a:pt x="626341" y="539198"/>
                  <a:pt x="522858" y="566430"/>
                  <a:pt x="430269" y="620894"/>
                </a:cubicBezTo>
                <a:cubicBezTo>
                  <a:pt x="337679" y="675359"/>
                  <a:pt x="266876" y="762502"/>
                  <a:pt x="190625" y="833305"/>
                </a:cubicBezTo>
                <a:cubicBezTo>
                  <a:pt x="130715" y="887770"/>
                  <a:pt x="81697" y="953127"/>
                  <a:pt x="59911" y="1029377"/>
                </a:cubicBezTo>
                <a:cubicBezTo>
                  <a:pt x="38125" y="1105627"/>
                  <a:pt x="0" y="1203664"/>
                  <a:pt x="5446" y="1285360"/>
                </a:cubicBezTo>
                <a:cubicBezTo>
                  <a:pt x="10893" y="1388842"/>
                  <a:pt x="32679" y="1492325"/>
                  <a:pt x="98036" y="1579468"/>
                </a:cubicBezTo>
                <a:lnTo>
                  <a:pt x="544644" y="1851790"/>
                </a:lnTo>
                <a:lnTo>
                  <a:pt x="550091" y="1835451"/>
                </a:lnTo>
                <a:lnTo>
                  <a:pt x="544644" y="1851790"/>
                </a:lnTo>
                <a:lnTo>
                  <a:pt x="571876" y="1868129"/>
                </a:lnTo>
                <a:lnTo>
                  <a:pt x="544644" y="1851790"/>
                </a:lnTo>
                <a:lnTo>
                  <a:pt x="403037" y="2265720"/>
                </a:lnTo>
                <a:cubicBezTo>
                  <a:pt x="403037" y="2276613"/>
                  <a:pt x="403037" y="2282059"/>
                  <a:pt x="403037" y="2292952"/>
                </a:cubicBezTo>
                <a:cubicBezTo>
                  <a:pt x="403037" y="2331076"/>
                  <a:pt x="386697" y="2369203"/>
                  <a:pt x="375804" y="2412774"/>
                </a:cubicBezTo>
                <a:cubicBezTo>
                  <a:pt x="364912" y="2445452"/>
                  <a:pt x="332233" y="2494470"/>
                  <a:pt x="343126" y="2527148"/>
                </a:cubicBezTo>
                <a:cubicBezTo>
                  <a:pt x="359465" y="2570721"/>
                  <a:pt x="446608" y="2576167"/>
                  <a:pt x="484733" y="2576167"/>
                </a:cubicBezTo>
                <a:cubicBezTo>
                  <a:pt x="533751" y="2576167"/>
                  <a:pt x="571876" y="2559827"/>
                  <a:pt x="615448" y="2532596"/>
                </a:cubicBezTo>
                <a:cubicBezTo>
                  <a:pt x="642680" y="2516256"/>
                  <a:pt x="675359" y="2489023"/>
                  <a:pt x="702591" y="2461792"/>
                </a:cubicBezTo>
                <a:cubicBezTo>
                  <a:pt x="729823" y="2434559"/>
                  <a:pt x="740716" y="2401881"/>
                  <a:pt x="762502" y="2374649"/>
                </a:cubicBezTo>
                <a:cubicBezTo>
                  <a:pt x="789734" y="2407327"/>
                  <a:pt x="789734" y="2450898"/>
                  <a:pt x="806073" y="2489023"/>
                </a:cubicBezTo>
                <a:cubicBezTo>
                  <a:pt x="827859" y="2532596"/>
                  <a:pt x="871431" y="2559827"/>
                  <a:pt x="915002" y="2581613"/>
                </a:cubicBezTo>
                <a:cubicBezTo>
                  <a:pt x="958574" y="2603399"/>
                  <a:pt x="985806" y="2636078"/>
                  <a:pt x="1029378" y="2657863"/>
                </a:cubicBezTo>
                <a:cubicBezTo>
                  <a:pt x="1132860" y="2717774"/>
                  <a:pt x="1252682" y="2728668"/>
                  <a:pt x="1367057" y="2755899"/>
                </a:cubicBezTo>
                <a:cubicBezTo>
                  <a:pt x="1454200" y="2777685"/>
                  <a:pt x="1552236" y="2772239"/>
                  <a:pt x="1644825" y="2777685"/>
                </a:cubicBezTo>
                <a:cubicBezTo>
                  <a:pt x="1786433" y="2783132"/>
                  <a:pt x="1938933" y="2750453"/>
                  <a:pt x="2075094" y="2772239"/>
                </a:cubicBezTo>
                <a:cubicBezTo>
                  <a:pt x="2178577" y="2788578"/>
                  <a:pt x="2303845" y="2761346"/>
                  <a:pt x="2358309" y="2663310"/>
                </a:cubicBezTo>
                <a:cubicBezTo>
                  <a:pt x="2390988" y="2592506"/>
                  <a:pt x="2380095" y="2532596"/>
                  <a:pt x="2396434" y="2461792"/>
                </a:cubicBezTo>
                <a:cubicBezTo>
                  <a:pt x="2429113" y="2287505"/>
                  <a:pt x="2434560" y="2080540"/>
                  <a:pt x="2412773" y="1906255"/>
                </a:cubicBezTo>
                <a:cubicBezTo>
                  <a:pt x="2401881" y="1797326"/>
                  <a:pt x="2390988" y="1688397"/>
                  <a:pt x="2374649" y="1579468"/>
                </a:cubicBezTo>
                <a:cubicBezTo>
                  <a:pt x="2363755" y="1486878"/>
                  <a:pt x="2352863" y="1377950"/>
                  <a:pt x="2309291" y="1290806"/>
                </a:cubicBezTo>
                <a:cubicBezTo>
                  <a:pt x="2260273" y="1187324"/>
                  <a:pt x="2178577" y="974913"/>
                  <a:pt x="2282059" y="876877"/>
                </a:cubicBezTo>
                <a:cubicBezTo>
                  <a:pt x="2336523" y="822413"/>
                  <a:pt x="2472684" y="822413"/>
                  <a:pt x="2543488" y="795181"/>
                </a:cubicBezTo>
                <a:cubicBezTo>
                  <a:pt x="2652417" y="751609"/>
                  <a:pt x="2777685" y="729823"/>
                  <a:pt x="2897507" y="702591"/>
                </a:cubicBezTo>
                <a:cubicBezTo>
                  <a:pt x="3006436" y="675359"/>
                  <a:pt x="3120811" y="642680"/>
                  <a:pt x="3229740" y="615448"/>
                </a:cubicBezTo>
                <a:cubicBezTo>
                  <a:pt x="3300544" y="582769"/>
                  <a:pt x="3311436" y="566430"/>
                  <a:pt x="3305990" y="484733"/>
                </a:cubicBezTo>
                <a:close/>
              </a:path>
            </a:pathLst>
          </a:custGeom>
          <a:solidFill>
            <a:srgbClr val="E94A43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9" name="Freeform 39"/>
          <p:cNvSpPr/>
          <p:nvPr/>
        </p:nvSpPr>
        <p:spPr>
          <a:xfrm>
            <a:off x="4546646" y="4085527"/>
            <a:ext cx="593662" cy="626341"/>
          </a:xfrm>
          <a:custGeom>
            <a:avLst/>
            <a:gdLst>
              <a:gd name="connsiteX0" fmla="*/ 348573 w 593662"/>
              <a:gd name="connsiteY0" fmla="*/ 87143 h 626341"/>
              <a:gd name="connsiteX1" fmla="*/ 348573 w 593662"/>
              <a:gd name="connsiteY1" fmla="*/ 32679 h 626341"/>
              <a:gd name="connsiteX2" fmla="*/ 217858 w 593662"/>
              <a:gd name="connsiteY2" fmla="*/ 70804 h 626341"/>
              <a:gd name="connsiteX3" fmla="*/ 16339 w 593662"/>
              <a:gd name="connsiteY3" fmla="*/ 283215 h 626341"/>
              <a:gd name="connsiteX4" fmla="*/ 43572 w 593662"/>
              <a:gd name="connsiteY4" fmla="*/ 484734 h 626341"/>
              <a:gd name="connsiteX5" fmla="*/ 81697 w 593662"/>
              <a:gd name="connsiteY5" fmla="*/ 571877 h 626341"/>
              <a:gd name="connsiteX6" fmla="*/ 163393 w 593662"/>
              <a:gd name="connsiteY6" fmla="*/ 582769 h 626341"/>
              <a:gd name="connsiteX7" fmla="*/ 332233 w 593662"/>
              <a:gd name="connsiteY7" fmla="*/ 604555 h 626341"/>
              <a:gd name="connsiteX8" fmla="*/ 386697 w 593662"/>
              <a:gd name="connsiteY8" fmla="*/ 610002 h 626341"/>
              <a:gd name="connsiteX9" fmla="*/ 441162 w 593662"/>
              <a:gd name="connsiteY9" fmla="*/ 615448 h 626341"/>
              <a:gd name="connsiteX10" fmla="*/ 501073 w 593662"/>
              <a:gd name="connsiteY10" fmla="*/ 577323 h 626341"/>
              <a:gd name="connsiteX11" fmla="*/ 560984 w 593662"/>
              <a:gd name="connsiteY11" fmla="*/ 468394 h 626341"/>
              <a:gd name="connsiteX12" fmla="*/ 571876 w 593662"/>
              <a:gd name="connsiteY12" fmla="*/ 266876 h 626341"/>
              <a:gd name="connsiteX13" fmla="*/ 517412 w 593662"/>
              <a:gd name="connsiteY13" fmla="*/ 196072 h 626341"/>
              <a:gd name="connsiteX14" fmla="*/ 468394 w 593662"/>
              <a:gd name="connsiteY14" fmla="*/ 185179 h 626341"/>
              <a:gd name="connsiteX15" fmla="*/ 397590 w 593662"/>
              <a:gd name="connsiteY15" fmla="*/ 163393 h 626341"/>
              <a:gd name="connsiteX16" fmla="*/ 305001 w 593662"/>
              <a:gd name="connsiteY16" fmla="*/ 168840 h 626341"/>
              <a:gd name="connsiteX17" fmla="*/ 326787 w 593662"/>
              <a:gd name="connsiteY17" fmla="*/ 136161 h 626341"/>
              <a:gd name="connsiteX18" fmla="*/ 348573 w 593662"/>
              <a:gd name="connsiteY18" fmla="*/ 98036 h 626341"/>
              <a:gd name="connsiteX19" fmla="*/ 348573 w 593662"/>
              <a:gd name="connsiteY19" fmla="*/ 87143 h 6263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</a:cxnLst>
            <a:rect l="l" t="t" r="r" b="b"/>
            <a:pathLst>
              <a:path w="593662" h="626341">
                <a:moveTo>
                  <a:pt x="348573" y="87143"/>
                </a:moveTo>
                <a:cubicBezTo>
                  <a:pt x="354019" y="70804"/>
                  <a:pt x="364912" y="43572"/>
                  <a:pt x="348573" y="32679"/>
                </a:cubicBezTo>
                <a:cubicBezTo>
                  <a:pt x="315894" y="0"/>
                  <a:pt x="245090" y="59911"/>
                  <a:pt x="217858" y="70804"/>
                </a:cubicBezTo>
                <a:cubicBezTo>
                  <a:pt x="130715" y="119822"/>
                  <a:pt x="0" y="157947"/>
                  <a:pt x="16339" y="283215"/>
                </a:cubicBezTo>
                <a:cubicBezTo>
                  <a:pt x="27232" y="354019"/>
                  <a:pt x="27232" y="419376"/>
                  <a:pt x="43572" y="484734"/>
                </a:cubicBezTo>
                <a:cubicBezTo>
                  <a:pt x="49018" y="517412"/>
                  <a:pt x="59911" y="550090"/>
                  <a:pt x="81697" y="571877"/>
                </a:cubicBezTo>
                <a:cubicBezTo>
                  <a:pt x="103482" y="593662"/>
                  <a:pt x="130715" y="582769"/>
                  <a:pt x="163393" y="582769"/>
                </a:cubicBezTo>
                <a:cubicBezTo>
                  <a:pt x="217858" y="582769"/>
                  <a:pt x="272322" y="599109"/>
                  <a:pt x="332233" y="604555"/>
                </a:cubicBezTo>
                <a:cubicBezTo>
                  <a:pt x="354019" y="604555"/>
                  <a:pt x="364912" y="604555"/>
                  <a:pt x="386697" y="610002"/>
                </a:cubicBezTo>
                <a:cubicBezTo>
                  <a:pt x="408483" y="620895"/>
                  <a:pt x="419376" y="626341"/>
                  <a:pt x="441162" y="615448"/>
                </a:cubicBezTo>
                <a:cubicBezTo>
                  <a:pt x="462948" y="604555"/>
                  <a:pt x="484733" y="593662"/>
                  <a:pt x="501073" y="577323"/>
                </a:cubicBezTo>
                <a:cubicBezTo>
                  <a:pt x="533752" y="550090"/>
                  <a:pt x="550090" y="506519"/>
                  <a:pt x="560984" y="468394"/>
                </a:cubicBezTo>
                <a:cubicBezTo>
                  <a:pt x="577323" y="408483"/>
                  <a:pt x="593662" y="332233"/>
                  <a:pt x="571876" y="266876"/>
                </a:cubicBezTo>
                <a:cubicBezTo>
                  <a:pt x="560984" y="239644"/>
                  <a:pt x="544644" y="212411"/>
                  <a:pt x="517412" y="196072"/>
                </a:cubicBezTo>
                <a:cubicBezTo>
                  <a:pt x="501073" y="185179"/>
                  <a:pt x="484733" y="185179"/>
                  <a:pt x="468394" y="185179"/>
                </a:cubicBezTo>
                <a:cubicBezTo>
                  <a:pt x="441162" y="179732"/>
                  <a:pt x="419376" y="168840"/>
                  <a:pt x="397590" y="163393"/>
                </a:cubicBezTo>
                <a:cubicBezTo>
                  <a:pt x="370358" y="157947"/>
                  <a:pt x="326787" y="152500"/>
                  <a:pt x="305001" y="168840"/>
                </a:cubicBezTo>
                <a:cubicBezTo>
                  <a:pt x="310447" y="163393"/>
                  <a:pt x="321340" y="141608"/>
                  <a:pt x="326787" y="136161"/>
                </a:cubicBezTo>
                <a:cubicBezTo>
                  <a:pt x="337680" y="125268"/>
                  <a:pt x="343126" y="114375"/>
                  <a:pt x="348573" y="98036"/>
                </a:cubicBezTo>
                <a:cubicBezTo>
                  <a:pt x="348573" y="98036"/>
                  <a:pt x="348573" y="92590"/>
                  <a:pt x="348573" y="87143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0" name="Freeform 40"/>
          <p:cNvSpPr/>
          <p:nvPr/>
        </p:nvSpPr>
        <p:spPr>
          <a:xfrm>
            <a:off x="2008605" y="5643210"/>
            <a:ext cx="566430" cy="566430"/>
          </a:xfrm>
          <a:custGeom>
            <a:avLst/>
            <a:gdLst>
              <a:gd name="connsiteX0" fmla="*/ 119822 w 566430"/>
              <a:gd name="connsiteY0" fmla="*/ 419376 h 566430"/>
              <a:gd name="connsiteX1" fmla="*/ 201518 w 566430"/>
              <a:gd name="connsiteY1" fmla="*/ 479287 h 566430"/>
              <a:gd name="connsiteX2" fmla="*/ 245090 w 566430"/>
              <a:gd name="connsiteY2" fmla="*/ 533751 h 566430"/>
              <a:gd name="connsiteX3" fmla="*/ 386697 w 566430"/>
              <a:gd name="connsiteY3" fmla="*/ 452055 h 566430"/>
              <a:gd name="connsiteX4" fmla="*/ 533751 w 566430"/>
              <a:gd name="connsiteY4" fmla="*/ 321340 h 566430"/>
              <a:gd name="connsiteX5" fmla="*/ 446608 w 566430"/>
              <a:gd name="connsiteY5" fmla="*/ 103482 h 566430"/>
              <a:gd name="connsiteX6" fmla="*/ 185179 w 566430"/>
              <a:gd name="connsiteY6" fmla="*/ 179732 h 566430"/>
              <a:gd name="connsiteX7" fmla="*/ 119822 w 566430"/>
              <a:gd name="connsiteY7" fmla="*/ 419376 h 5664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566430" h="566430">
                <a:moveTo>
                  <a:pt x="119822" y="419376"/>
                </a:moveTo>
                <a:cubicBezTo>
                  <a:pt x="152500" y="430269"/>
                  <a:pt x="179732" y="457501"/>
                  <a:pt x="201518" y="479287"/>
                </a:cubicBezTo>
                <a:cubicBezTo>
                  <a:pt x="217858" y="495626"/>
                  <a:pt x="223304" y="522858"/>
                  <a:pt x="245090" y="533751"/>
                </a:cubicBezTo>
                <a:cubicBezTo>
                  <a:pt x="305001" y="566430"/>
                  <a:pt x="343126" y="473840"/>
                  <a:pt x="386697" y="452055"/>
                </a:cubicBezTo>
                <a:cubicBezTo>
                  <a:pt x="446608" y="419376"/>
                  <a:pt x="506519" y="386697"/>
                  <a:pt x="533751" y="321340"/>
                </a:cubicBezTo>
                <a:cubicBezTo>
                  <a:pt x="566430" y="245090"/>
                  <a:pt x="490180" y="152500"/>
                  <a:pt x="446608" y="103482"/>
                </a:cubicBezTo>
                <a:cubicBezTo>
                  <a:pt x="348572" y="0"/>
                  <a:pt x="250536" y="98036"/>
                  <a:pt x="185179" y="179732"/>
                </a:cubicBezTo>
                <a:cubicBezTo>
                  <a:pt x="136161" y="239644"/>
                  <a:pt x="0" y="364912"/>
                  <a:pt x="119822" y="419376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1" name="Freeform 41"/>
          <p:cNvSpPr/>
          <p:nvPr/>
        </p:nvSpPr>
        <p:spPr>
          <a:xfrm>
            <a:off x="1758068" y="5866514"/>
            <a:ext cx="174286" cy="174286"/>
          </a:xfrm>
          <a:custGeom>
            <a:avLst/>
            <a:gdLst>
              <a:gd name="connsiteX0" fmla="*/ 32679 w 174286"/>
              <a:gd name="connsiteY0" fmla="*/ 114375 h 174286"/>
              <a:gd name="connsiteX1" fmla="*/ 43571 w 174286"/>
              <a:gd name="connsiteY1" fmla="*/ 27232 h 174286"/>
              <a:gd name="connsiteX2" fmla="*/ 32679 w 174286"/>
              <a:gd name="connsiteY2" fmla="*/ 114375 h 17428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</a:cxnLst>
            <a:rect l="l" t="t" r="r" b="b"/>
            <a:pathLst>
              <a:path w="174286" h="174286">
                <a:moveTo>
                  <a:pt x="32679" y="114375"/>
                </a:moveTo>
                <a:cubicBezTo>
                  <a:pt x="119822" y="174286"/>
                  <a:pt x="174286" y="0"/>
                  <a:pt x="43571" y="27232"/>
                </a:cubicBezTo>
                <a:cubicBezTo>
                  <a:pt x="10893" y="38125"/>
                  <a:pt x="0" y="92589"/>
                  <a:pt x="32679" y="114375"/>
                </a:cubicBezTo>
                <a:close/>
              </a:path>
            </a:pathLst>
          </a:custGeom>
          <a:solidFill>
            <a:srgbClr val="F6DB6C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2" name="Freeform 42"/>
          <p:cNvSpPr/>
          <p:nvPr/>
        </p:nvSpPr>
        <p:spPr>
          <a:xfrm>
            <a:off x="1948694" y="5626870"/>
            <a:ext cx="179733" cy="174286"/>
          </a:xfrm>
          <a:custGeom>
            <a:avLst/>
            <a:gdLst>
              <a:gd name="connsiteX0" fmla="*/ 38125 w 179733"/>
              <a:gd name="connsiteY0" fmla="*/ 114375 h 174286"/>
              <a:gd name="connsiteX1" fmla="*/ 49018 w 179733"/>
              <a:gd name="connsiteY1" fmla="*/ 27232 h 174286"/>
              <a:gd name="connsiteX2" fmla="*/ 38125 w 179733"/>
              <a:gd name="connsiteY2" fmla="*/ 114375 h 17428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</a:cxnLst>
            <a:rect l="l" t="t" r="r" b="b"/>
            <a:pathLst>
              <a:path w="179733" h="174286">
                <a:moveTo>
                  <a:pt x="38125" y="114375"/>
                </a:moveTo>
                <a:cubicBezTo>
                  <a:pt x="125268" y="174286"/>
                  <a:pt x="179733" y="0"/>
                  <a:pt x="49018" y="27232"/>
                </a:cubicBezTo>
                <a:cubicBezTo>
                  <a:pt x="10893" y="38125"/>
                  <a:pt x="0" y="92589"/>
                  <a:pt x="38125" y="114375"/>
                </a:cubicBezTo>
                <a:close/>
              </a:path>
            </a:pathLst>
          </a:custGeom>
          <a:solidFill>
            <a:srgbClr val="F6DB6C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3" name="Freeform 43"/>
          <p:cNvSpPr/>
          <p:nvPr/>
        </p:nvSpPr>
        <p:spPr>
          <a:xfrm>
            <a:off x="2705749" y="5093119"/>
            <a:ext cx="141608" cy="152500"/>
          </a:xfrm>
          <a:custGeom>
            <a:avLst/>
            <a:gdLst>
              <a:gd name="connsiteX0" fmla="*/ 38125 w 141608"/>
              <a:gd name="connsiteY0" fmla="*/ 136161 h 152500"/>
              <a:gd name="connsiteX1" fmla="*/ 114375 w 141608"/>
              <a:gd name="connsiteY1" fmla="*/ 59910 h 152500"/>
              <a:gd name="connsiteX2" fmla="*/ 5447 w 141608"/>
              <a:gd name="connsiteY2" fmla="*/ 92589 h 152500"/>
              <a:gd name="connsiteX3" fmla="*/ 38125 w 141608"/>
              <a:gd name="connsiteY3" fmla="*/ 136161 h 1525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41608" h="152500">
                <a:moveTo>
                  <a:pt x="38125" y="136161"/>
                </a:moveTo>
                <a:cubicBezTo>
                  <a:pt x="76250" y="152500"/>
                  <a:pt x="141608" y="119821"/>
                  <a:pt x="114375" y="59910"/>
                </a:cubicBezTo>
                <a:cubicBezTo>
                  <a:pt x="87143" y="0"/>
                  <a:pt x="0" y="32679"/>
                  <a:pt x="5447" y="92589"/>
                </a:cubicBezTo>
                <a:cubicBezTo>
                  <a:pt x="10893" y="114375"/>
                  <a:pt x="21786" y="130715"/>
                  <a:pt x="38125" y="136161"/>
                </a:cubicBezTo>
                <a:close/>
              </a:path>
            </a:pathLst>
          </a:custGeom>
          <a:solidFill>
            <a:srgbClr val="F6DB6C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4" name="Freeform 44"/>
          <p:cNvSpPr/>
          <p:nvPr/>
        </p:nvSpPr>
        <p:spPr>
          <a:xfrm>
            <a:off x="2863696" y="4820797"/>
            <a:ext cx="141607" cy="152500"/>
          </a:xfrm>
          <a:custGeom>
            <a:avLst/>
            <a:gdLst>
              <a:gd name="connsiteX0" fmla="*/ 38125 w 141607"/>
              <a:gd name="connsiteY0" fmla="*/ 136161 h 152500"/>
              <a:gd name="connsiteX1" fmla="*/ 114375 w 141607"/>
              <a:gd name="connsiteY1" fmla="*/ 59911 h 152500"/>
              <a:gd name="connsiteX2" fmla="*/ 5446 w 141607"/>
              <a:gd name="connsiteY2" fmla="*/ 92590 h 152500"/>
              <a:gd name="connsiteX3" fmla="*/ 38125 w 141607"/>
              <a:gd name="connsiteY3" fmla="*/ 136161 h 1525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41607" h="152500">
                <a:moveTo>
                  <a:pt x="38125" y="136161"/>
                </a:moveTo>
                <a:cubicBezTo>
                  <a:pt x="76250" y="152500"/>
                  <a:pt x="141607" y="119821"/>
                  <a:pt x="114375" y="59911"/>
                </a:cubicBezTo>
                <a:cubicBezTo>
                  <a:pt x="87143" y="0"/>
                  <a:pt x="0" y="32679"/>
                  <a:pt x="5446" y="92590"/>
                </a:cubicBezTo>
                <a:cubicBezTo>
                  <a:pt x="10893" y="119821"/>
                  <a:pt x="21785" y="130715"/>
                  <a:pt x="38125" y="136161"/>
                </a:cubicBezTo>
                <a:close/>
              </a:path>
            </a:pathLst>
          </a:custGeom>
          <a:solidFill>
            <a:srgbClr val="F6DB6C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5" name="Freeform 45"/>
          <p:cNvSpPr/>
          <p:nvPr/>
        </p:nvSpPr>
        <p:spPr>
          <a:xfrm>
            <a:off x="3037982" y="4913387"/>
            <a:ext cx="141607" cy="152500"/>
          </a:xfrm>
          <a:custGeom>
            <a:avLst/>
            <a:gdLst>
              <a:gd name="connsiteX0" fmla="*/ 38125 w 141607"/>
              <a:gd name="connsiteY0" fmla="*/ 136161 h 152500"/>
              <a:gd name="connsiteX1" fmla="*/ 114375 w 141607"/>
              <a:gd name="connsiteY1" fmla="*/ 59910 h 152500"/>
              <a:gd name="connsiteX2" fmla="*/ 5446 w 141607"/>
              <a:gd name="connsiteY2" fmla="*/ 92589 h 152500"/>
              <a:gd name="connsiteX3" fmla="*/ 38125 w 141607"/>
              <a:gd name="connsiteY3" fmla="*/ 136161 h 1525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41607" h="152500">
                <a:moveTo>
                  <a:pt x="38125" y="136161"/>
                </a:moveTo>
                <a:cubicBezTo>
                  <a:pt x="76250" y="152500"/>
                  <a:pt x="141607" y="119821"/>
                  <a:pt x="114375" y="59910"/>
                </a:cubicBezTo>
                <a:cubicBezTo>
                  <a:pt x="87143" y="0"/>
                  <a:pt x="0" y="32678"/>
                  <a:pt x="5446" y="92589"/>
                </a:cubicBezTo>
                <a:cubicBezTo>
                  <a:pt x="10893" y="119821"/>
                  <a:pt x="21786" y="130714"/>
                  <a:pt x="38125" y="136161"/>
                </a:cubicBezTo>
                <a:close/>
              </a:path>
            </a:pathLst>
          </a:custGeom>
          <a:solidFill>
            <a:srgbClr val="F6DB6C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6" name="Freeform 46"/>
          <p:cNvSpPr/>
          <p:nvPr/>
        </p:nvSpPr>
        <p:spPr>
          <a:xfrm>
            <a:off x="2890928" y="5185709"/>
            <a:ext cx="141607" cy="152500"/>
          </a:xfrm>
          <a:custGeom>
            <a:avLst/>
            <a:gdLst>
              <a:gd name="connsiteX0" fmla="*/ 38125 w 141607"/>
              <a:gd name="connsiteY0" fmla="*/ 136161 h 152500"/>
              <a:gd name="connsiteX1" fmla="*/ 114375 w 141607"/>
              <a:gd name="connsiteY1" fmla="*/ 59911 h 152500"/>
              <a:gd name="connsiteX2" fmla="*/ 5446 w 141607"/>
              <a:gd name="connsiteY2" fmla="*/ 92589 h 152500"/>
              <a:gd name="connsiteX3" fmla="*/ 38125 w 141607"/>
              <a:gd name="connsiteY3" fmla="*/ 136161 h 1525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41607" h="152500">
                <a:moveTo>
                  <a:pt x="38125" y="136161"/>
                </a:moveTo>
                <a:cubicBezTo>
                  <a:pt x="76250" y="152500"/>
                  <a:pt x="141607" y="119822"/>
                  <a:pt x="114375" y="59911"/>
                </a:cubicBezTo>
                <a:cubicBezTo>
                  <a:pt x="87143" y="0"/>
                  <a:pt x="0" y="32679"/>
                  <a:pt x="5446" y="92589"/>
                </a:cubicBezTo>
                <a:cubicBezTo>
                  <a:pt x="16339" y="119822"/>
                  <a:pt x="27232" y="130715"/>
                  <a:pt x="38125" y="136161"/>
                </a:cubicBezTo>
                <a:close/>
              </a:path>
            </a:pathLst>
          </a:custGeom>
          <a:solidFill>
            <a:srgbClr val="F6DB6C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7" name="Freeform 47"/>
          <p:cNvSpPr/>
          <p:nvPr/>
        </p:nvSpPr>
        <p:spPr>
          <a:xfrm>
            <a:off x="3157804" y="5114905"/>
            <a:ext cx="141607" cy="152501"/>
          </a:xfrm>
          <a:custGeom>
            <a:avLst/>
            <a:gdLst>
              <a:gd name="connsiteX0" fmla="*/ 38125 w 141607"/>
              <a:gd name="connsiteY0" fmla="*/ 136161 h 152501"/>
              <a:gd name="connsiteX1" fmla="*/ 114375 w 141607"/>
              <a:gd name="connsiteY1" fmla="*/ 59911 h 152501"/>
              <a:gd name="connsiteX2" fmla="*/ 5447 w 141607"/>
              <a:gd name="connsiteY2" fmla="*/ 92590 h 152501"/>
              <a:gd name="connsiteX3" fmla="*/ 38125 w 141607"/>
              <a:gd name="connsiteY3" fmla="*/ 136161 h 1525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41607" h="152501">
                <a:moveTo>
                  <a:pt x="38125" y="136161"/>
                </a:moveTo>
                <a:cubicBezTo>
                  <a:pt x="76250" y="152501"/>
                  <a:pt x="141607" y="119822"/>
                  <a:pt x="114375" y="59911"/>
                </a:cubicBezTo>
                <a:cubicBezTo>
                  <a:pt x="87143" y="0"/>
                  <a:pt x="0" y="32679"/>
                  <a:pt x="5447" y="92590"/>
                </a:cubicBezTo>
                <a:cubicBezTo>
                  <a:pt x="10893" y="119822"/>
                  <a:pt x="21786" y="130715"/>
                  <a:pt x="38125" y="136161"/>
                </a:cubicBezTo>
                <a:close/>
              </a:path>
            </a:pathLst>
          </a:custGeom>
          <a:solidFill>
            <a:srgbClr val="F6DB6C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8" name="Freeform 48"/>
          <p:cNvSpPr/>
          <p:nvPr/>
        </p:nvSpPr>
        <p:spPr>
          <a:xfrm>
            <a:off x="4399592" y="4406867"/>
            <a:ext cx="119822" cy="130715"/>
          </a:xfrm>
          <a:custGeom>
            <a:avLst/>
            <a:gdLst>
              <a:gd name="connsiteX0" fmla="*/ 27232 w 119822"/>
              <a:gd name="connsiteY0" fmla="*/ 119822 h 130715"/>
              <a:gd name="connsiteX1" fmla="*/ 98036 w 119822"/>
              <a:gd name="connsiteY1" fmla="*/ 54465 h 130715"/>
              <a:gd name="connsiteX2" fmla="*/ 5447 w 119822"/>
              <a:gd name="connsiteY2" fmla="*/ 87143 h 130715"/>
              <a:gd name="connsiteX3" fmla="*/ 27232 w 119822"/>
              <a:gd name="connsiteY3" fmla="*/ 119822 h 13071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9822" h="130715">
                <a:moveTo>
                  <a:pt x="27232" y="119822"/>
                </a:moveTo>
                <a:cubicBezTo>
                  <a:pt x="59911" y="130715"/>
                  <a:pt x="119822" y="103482"/>
                  <a:pt x="98036" y="54465"/>
                </a:cubicBezTo>
                <a:cubicBezTo>
                  <a:pt x="76250" y="0"/>
                  <a:pt x="0" y="32679"/>
                  <a:pt x="5447" y="87143"/>
                </a:cubicBezTo>
                <a:cubicBezTo>
                  <a:pt x="5447" y="103482"/>
                  <a:pt x="16339" y="114375"/>
                  <a:pt x="27232" y="119822"/>
                </a:cubicBezTo>
                <a:close/>
              </a:path>
            </a:pathLst>
          </a:custGeom>
          <a:solidFill>
            <a:srgbClr val="F6DB6C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9" name="Freeform 49"/>
          <p:cNvSpPr/>
          <p:nvPr/>
        </p:nvSpPr>
        <p:spPr>
          <a:xfrm>
            <a:off x="4459503" y="4630172"/>
            <a:ext cx="119822" cy="130715"/>
          </a:xfrm>
          <a:custGeom>
            <a:avLst/>
            <a:gdLst>
              <a:gd name="connsiteX0" fmla="*/ 27232 w 119822"/>
              <a:gd name="connsiteY0" fmla="*/ 119822 h 130715"/>
              <a:gd name="connsiteX1" fmla="*/ 98036 w 119822"/>
              <a:gd name="connsiteY1" fmla="*/ 54465 h 130715"/>
              <a:gd name="connsiteX2" fmla="*/ 5447 w 119822"/>
              <a:gd name="connsiteY2" fmla="*/ 87143 h 130715"/>
              <a:gd name="connsiteX3" fmla="*/ 27232 w 119822"/>
              <a:gd name="connsiteY3" fmla="*/ 119822 h 13071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9822" h="130715">
                <a:moveTo>
                  <a:pt x="27232" y="119822"/>
                </a:moveTo>
                <a:cubicBezTo>
                  <a:pt x="59911" y="130715"/>
                  <a:pt x="119822" y="103482"/>
                  <a:pt x="98036" y="54465"/>
                </a:cubicBezTo>
                <a:cubicBezTo>
                  <a:pt x="76250" y="0"/>
                  <a:pt x="0" y="32679"/>
                  <a:pt x="5447" y="87143"/>
                </a:cubicBezTo>
                <a:cubicBezTo>
                  <a:pt x="0" y="108929"/>
                  <a:pt x="10893" y="119822"/>
                  <a:pt x="27232" y="119822"/>
                </a:cubicBezTo>
                <a:close/>
              </a:path>
            </a:pathLst>
          </a:custGeom>
          <a:solidFill>
            <a:srgbClr val="F6DB6C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0" name="Freeform 50"/>
          <p:cNvSpPr/>
          <p:nvPr/>
        </p:nvSpPr>
        <p:spPr>
          <a:xfrm>
            <a:off x="1512978" y="7304374"/>
            <a:ext cx="1056610" cy="533752"/>
          </a:xfrm>
          <a:custGeom>
            <a:avLst/>
            <a:gdLst>
              <a:gd name="connsiteX0" fmla="*/ 119822 w 1056610"/>
              <a:gd name="connsiteY0" fmla="*/ 277768 h 533752"/>
              <a:gd name="connsiteX1" fmla="*/ 364912 w 1056610"/>
              <a:gd name="connsiteY1" fmla="*/ 424822 h 533752"/>
              <a:gd name="connsiteX2" fmla="*/ 610001 w 1056610"/>
              <a:gd name="connsiteY2" fmla="*/ 501073 h 533752"/>
              <a:gd name="connsiteX3" fmla="*/ 784288 w 1056610"/>
              <a:gd name="connsiteY3" fmla="*/ 533752 h 533752"/>
              <a:gd name="connsiteX4" fmla="*/ 964020 w 1056610"/>
              <a:gd name="connsiteY4" fmla="*/ 484733 h 533752"/>
              <a:gd name="connsiteX5" fmla="*/ 1040270 w 1056610"/>
              <a:gd name="connsiteY5" fmla="*/ 370358 h 533752"/>
              <a:gd name="connsiteX6" fmla="*/ 964020 w 1056610"/>
              <a:gd name="connsiteY6" fmla="*/ 201519 h 533752"/>
              <a:gd name="connsiteX7" fmla="*/ 920449 w 1056610"/>
              <a:gd name="connsiteY7" fmla="*/ 228750 h 533752"/>
              <a:gd name="connsiteX8" fmla="*/ 811520 w 1056610"/>
              <a:gd name="connsiteY8" fmla="*/ 283215 h 533752"/>
              <a:gd name="connsiteX9" fmla="*/ 430269 w 1056610"/>
              <a:gd name="connsiteY9" fmla="*/ 212412 h 533752"/>
              <a:gd name="connsiteX10" fmla="*/ 174286 w 1056610"/>
              <a:gd name="connsiteY10" fmla="*/ 76250 h 533752"/>
              <a:gd name="connsiteX11" fmla="*/ 108929 w 1056610"/>
              <a:gd name="connsiteY11" fmla="*/ 43572 h 533752"/>
              <a:gd name="connsiteX12" fmla="*/ 43572 w 1056610"/>
              <a:gd name="connsiteY12" fmla="*/ 5446 h 533752"/>
              <a:gd name="connsiteX13" fmla="*/ 10893 w 1056610"/>
              <a:gd name="connsiteY13" fmla="*/ 141607 h 533752"/>
              <a:gd name="connsiteX14" fmla="*/ 119822 w 1056610"/>
              <a:gd name="connsiteY14" fmla="*/ 277768 h 5337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</a:cxnLst>
            <a:rect l="l" t="t" r="r" b="b"/>
            <a:pathLst>
              <a:path w="1056610" h="533752">
                <a:moveTo>
                  <a:pt x="119822" y="277768"/>
                </a:moveTo>
                <a:cubicBezTo>
                  <a:pt x="196072" y="337680"/>
                  <a:pt x="277769" y="386697"/>
                  <a:pt x="364912" y="424822"/>
                </a:cubicBezTo>
                <a:cubicBezTo>
                  <a:pt x="441162" y="457501"/>
                  <a:pt x="522858" y="479287"/>
                  <a:pt x="610001" y="501073"/>
                </a:cubicBezTo>
                <a:cubicBezTo>
                  <a:pt x="669913" y="511966"/>
                  <a:pt x="724377" y="533752"/>
                  <a:pt x="784288" y="533752"/>
                </a:cubicBezTo>
                <a:cubicBezTo>
                  <a:pt x="844198" y="533752"/>
                  <a:pt x="915002" y="522858"/>
                  <a:pt x="964020" y="484733"/>
                </a:cubicBezTo>
                <a:cubicBezTo>
                  <a:pt x="1007592" y="452055"/>
                  <a:pt x="1023931" y="419376"/>
                  <a:pt x="1040270" y="370358"/>
                </a:cubicBezTo>
                <a:cubicBezTo>
                  <a:pt x="1056610" y="310448"/>
                  <a:pt x="1045717" y="206965"/>
                  <a:pt x="964020" y="201519"/>
                </a:cubicBezTo>
                <a:cubicBezTo>
                  <a:pt x="942234" y="201519"/>
                  <a:pt x="936788" y="212412"/>
                  <a:pt x="920449" y="228750"/>
                </a:cubicBezTo>
                <a:cubicBezTo>
                  <a:pt x="893216" y="255983"/>
                  <a:pt x="849645" y="277768"/>
                  <a:pt x="811520" y="283215"/>
                </a:cubicBezTo>
                <a:cubicBezTo>
                  <a:pt x="686252" y="299554"/>
                  <a:pt x="544644" y="266875"/>
                  <a:pt x="430269" y="212412"/>
                </a:cubicBezTo>
                <a:cubicBezTo>
                  <a:pt x="343126" y="168839"/>
                  <a:pt x="266876" y="125268"/>
                  <a:pt x="174286" y="76250"/>
                </a:cubicBezTo>
                <a:cubicBezTo>
                  <a:pt x="152500" y="65357"/>
                  <a:pt x="130715" y="54465"/>
                  <a:pt x="108929" y="43572"/>
                </a:cubicBezTo>
                <a:cubicBezTo>
                  <a:pt x="92590" y="32679"/>
                  <a:pt x="59911" y="5446"/>
                  <a:pt x="43572" y="5446"/>
                </a:cubicBezTo>
                <a:cubicBezTo>
                  <a:pt x="0" y="0"/>
                  <a:pt x="0" y="114375"/>
                  <a:pt x="10893" y="141607"/>
                </a:cubicBezTo>
                <a:cubicBezTo>
                  <a:pt x="27232" y="190626"/>
                  <a:pt x="76250" y="245090"/>
                  <a:pt x="119822" y="277768"/>
                </a:cubicBezTo>
                <a:close/>
              </a:path>
            </a:pathLst>
          </a:custGeom>
          <a:solidFill>
            <a:srgbClr val="F6DB6C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1" name="Freeform 51"/>
          <p:cNvSpPr/>
          <p:nvPr/>
        </p:nvSpPr>
        <p:spPr>
          <a:xfrm>
            <a:off x="2820124" y="7309820"/>
            <a:ext cx="1111074" cy="468395"/>
          </a:xfrm>
          <a:custGeom>
            <a:avLst/>
            <a:gdLst>
              <a:gd name="connsiteX0" fmla="*/ 223304 w 1111074"/>
              <a:gd name="connsiteY0" fmla="*/ 430269 h 468395"/>
              <a:gd name="connsiteX1" fmla="*/ 506519 w 1111074"/>
              <a:gd name="connsiteY1" fmla="*/ 468395 h 468395"/>
              <a:gd name="connsiteX2" fmla="*/ 757055 w 1111074"/>
              <a:gd name="connsiteY2" fmla="*/ 441162 h 468395"/>
              <a:gd name="connsiteX3" fmla="*/ 931341 w 1111074"/>
              <a:gd name="connsiteY3" fmla="*/ 403037 h 468395"/>
              <a:gd name="connsiteX4" fmla="*/ 1078395 w 1111074"/>
              <a:gd name="connsiteY4" fmla="*/ 288661 h 468395"/>
              <a:gd name="connsiteX5" fmla="*/ 1100181 w 1111074"/>
              <a:gd name="connsiteY5" fmla="*/ 152501 h 468395"/>
              <a:gd name="connsiteX6" fmla="*/ 964020 w 1111074"/>
              <a:gd name="connsiteY6" fmla="*/ 27232 h 468395"/>
              <a:gd name="connsiteX7" fmla="*/ 936788 w 1111074"/>
              <a:gd name="connsiteY7" fmla="*/ 65357 h 468395"/>
              <a:gd name="connsiteX8" fmla="*/ 855091 w 1111074"/>
              <a:gd name="connsiteY8" fmla="*/ 157947 h 468395"/>
              <a:gd name="connsiteX9" fmla="*/ 479287 w 1111074"/>
              <a:gd name="connsiteY9" fmla="*/ 239644 h 468395"/>
              <a:gd name="connsiteX10" fmla="*/ 190625 w 1111074"/>
              <a:gd name="connsiteY10" fmla="*/ 217858 h 468395"/>
              <a:gd name="connsiteX11" fmla="*/ 119822 w 1111074"/>
              <a:gd name="connsiteY11" fmla="*/ 212412 h 468395"/>
              <a:gd name="connsiteX12" fmla="*/ 43572 w 1111074"/>
              <a:gd name="connsiteY12" fmla="*/ 201519 h 468395"/>
              <a:gd name="connsiteX13" fmla="*/ 65357 w 1111074"/>
              <a:gd name="connsiteY13" fmla="*/ 337680 h 468395"/>
              <a:gd name="connsiteX14" fmla="*/ 223304 w 1111074"/>
              <a:gd name="connsiteY14" fmla="*/ 430269 h 4683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</a:cxnLst>
            <a:rect l="l" t="t" r="r" b="b"/>
            <a:pathLst>
              <a:path w="1111074" h="468395">
                <a:moveTo>
                  <a:pt x="223304" y="430269"/>
                </a:moveTo>
                <a:cubicBezTo>
                  <a:pt x="315894" y="452055"/>
                  <a:pt x="408483" y="468395"/>
                  <a:pt x="506519" y="468395"/>
                </a:cubicBezTo>
                <a:cubicBezTo>
                  <a:pt x="593662" y="468395"/>
                  <a:pt x="675358" y="457501"/>
                  <a:pt x="757055" y="441162"/>
                </a:cubicBezTo>
                <a:cubicBezTo>
                  <a:pt x="816966" y="430269"/>
                  <a:pt x="871431" y="424823"/>
                  <a:pt x="931341" y="403037"/>
                </a:cubicBezTo>
                <a:cubicBezTo>
                  <a:pt x="985806" y="381251"/>
                  <a:pt x="1045716" y="343126"/>
                  <a:pt x="1078395" y="288661"/>
                </a:cubicBezTo>
                <a:cubicBezTo>
                  <a:pt x="1105627" y="239644"/>
                  <a:pt x="1111074" y="206966"/>
                  <a:pt x="1100181" y="152501"/>
                </a:cubicBezTo>
                <a:cubicBezTo>
                  <a:pt x="1089288" y="92590"/>
                  <a:pt x="1040270" y="0"/>
                  <a:pt x="964020" y="27232"/>
                </a:cubicBezTo>
                <a:cubicBezTo>
                  <a:pt x="942234" y="32679"/>
                  <a:pt x="942234" y="49019"/>
                  <a:pt x="936788" y="65357"/>
                </a:cubicBezTo>
                <a:cubicBezTo>
                  <a:pt x="920448" y="103483"/>
                  <a:pt x="893216" y="136161"/>
                  <a:pt x="855091" y="157947"/>
                </a:cubicBezTo>
                <a:cubicBezTo>
                  <a:pt x="746162" y="223304"/>
                  <a:pt x="604555" y="245090"/>
                  <a:pt x="479287" y="239644"/>
                </a:cubicBezTo>
                <a:cubicBezTo>
                  <a:pt x="381251" y="234197"/>
                  <a:pt x="294108" y="223304"/>
                  <a:pt x="190625" y="217858"/>
                </a:cubicBezTo>
                <a:cubicBezTo>
                  <a:pt x="168840" y="217858"/>
                  <a:pt x="141607" y="212412"/>
                  <a:pt x="119822" y="212412"/>
                </a:cubicBezTo>
                <a:cubicBezTo>
                  <a:pt x="103482" y="212412"/>
                  <a:pt x="59911" y="196073"/>
                  <a:pt x="43572" y="201519"/>
                </a:cubicBezTo>
                <a:cubicBezTo>
                  <a:pt x="0" y="217858"/>
                  <a:pt x="49018" y="315894"/>
                  <a:pt x="65357" y="337680"/>
                </a:cubicBezTo>
                <a:cubicBezTo>
                  <a:pt x="98036" y="386697"/>
                  <a:pt x="163393" y="419376"/>
                  <a:pt x="223304" y="430269"/>
                </a:cubicBezTo>
                <a:close/>
              </a:path>
            </a:pathLst>
          </a:custGeom>
          <a:solidFill>
            <a:srgbClr val="F6DB6C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2" name="Freeform 52"/>
          <p:cNvSpPr/>
          <p:nvPr/>
        </p:nvSpPr>
        <p:spPr>
          <a:xfrm>
            <a:off x="2199230" y="7451429"/>
            <a:ext cx="217858" cy="168839"/>
          </a:xfrm>
          <a:custGeom>
            <a:avLst/>
            <a:gdLst>
              <a:gd name="connsiteX0" fmla="*/ 141607 w 217858"/>
              <a:gd name="connsiteY0" fmla="*/ 108928 h 168839"/>
              <a:gd name="connsiteX1" fmla="*/ 21786 w 217858"/>
              <a:gd name="connsiteY1" fmla="*/ 81696 h 168839"/>
              <a:gd name="connsiteX2" fmla="*/ 5446 w 217858"/>
              <a:gd name="connsiteY2" fmla="*/ 136161 h 168839"/>
              <a:gd name="connsiteX3" fmla="*/ 59911 w 217858"/>
              <a:gd name="connsiteY3" fmla="*/ 168839 h 168839"/>
              <a:gd name="connsiteX4" fmla="*/ 130715 w 217858"/>
              <a:gd name="connsiteY4" fmla="*/ 157946 h 168839"/>
              <a:gd name="connsiteX5" fmla="*/ 163393 w 217858"/>
              <a:gd name="connsiteY5" fmla="*/ 108928 h 168839"/>
              <a:gd name="connsiteX6" fmla="*/ 179733 w 217858"/>
              <a:gd name="connsiteY6" fmla="*/ 76250 h 168839"/>
              <a:gd name="connsiteX7" fmla="*/ 174286 w 217858"/>
              <a:gd name="connsiteY7" fmla="*/ 81696 h 168839"/>
              <a:gd name="connsiteX8" fmla="*/ 168840 w 217858"/>
              <a:gd name="connsiteY8" fmla="*/ 108928 h 168839"/>
              <a:gd name="connsiteX9" fmla="*/ 119822 w 217858"/>
              <a:gd name="connsiteY9" fmla="*/ 136161 h 168839"/>
              <a:gd name="connsiteX10" fmla="*/ 130715 w 217858"/>
              <a:gd name="connsiteY10" fmla="*/ 147053 h 168839"/>
              <a:gd name="connsiteX11" fmla="*/ 185179 w 217858"/>
              <a:gd name="connsiteY11" fmla="*/ 136161 h 168839"/>
              <a:gd name="connsiteX12" fmla="*/ 217858 w 217858"/>
              <a:gd name="connsiteY12" fmla="*/ 92589 h 168839"/>
              <a:gd name="connsiteX13" fmla="*/ 147054 w 217858"/>
              <a:gd name="connsiteY13" fmla="*/ 49017 h 168839"/>
              <a:gd name="connsiteX14" fmla="*/ 125268 w 217858"/>
              <a:gd name="connsiteY14" fmla="*/ 114374 h 168839"/>
              <a:gd name="connsiteX15" fmla="*/ 125268 w 217858"/>
              <a:gd name="connsiteY15" fmla="*/ 130714 h 168839"/>
              <a:gd name="connsiteX16" fmla="*/ 119822 w 217858"/>
              <a:gd name="connsiteY16" fmla="*/ 130714 h 168839"/>
              <a:gd name="connsiteX17" fmla="*/ 76250 w 217858"/>
              <a:gd name="connsiteY17" fmla="*/ 130714 h 168839"/>
              <a:gd name="connsiteX18" fmla="*/ 49018 w 217858"/>
              <a:gd name="connsiteY18" fmla="*/ 119821 h 168839"/>
              <a:gd name="connsiteX19" fmla="*/ 59911 w 217858"/>
              <a:gd name="connsiteY19" fmla="*/ 114374 h 168839"/>
              <a:gd name="connsiteX20" fmla="*/ 114375 w 217858"/>
              <a:gd name="connsiteY20" fmla="*/ 136161 h 168839"/>
              <a:gd name="connsiteX21" fmla="*/ 141607 w 217858"/>
              <a:gd name="connsiteY21" fmla="*/ 108928 h 168839"/>
              <a:gd name="connsiteX22" fmla="*/ 141607 w 217858"/>
              <a:gd name="connsiteY22" fmla="*/ 108928 h 16883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217858" h="168839">
                <a:moveTo>
                  <a:pt x="141607" y="108928"/>
                </a:moveTo>
                <a:cubicBezTo>
                  <a:pt x="114375" y="87143"/>
                  <a:pt x="54465" y="59910"/>
                  <a:pt x="21786" y="81696"/>
                </a:cubicBezTo>
                <a:cubicBezTo>
                  <a:pt x="0" y="92589"/>
                  <a:pt x="0" y="114374"/>
                  <a:pt x="5446" y="136161"/>
                </a:cubicBezTo>
                <a:cubicBezTo>
                  <a:pt x="16339" y="157946"/>
                  <a:pt x="38125" y="168839"/>
                  <a:pt x="59911" y="168839"/>
                </a:cubicBezTo>
                <a:cubicBezTo>
                  <a:pt x="81697" y="168839"/>
                  <a:pt x="108929" y="168839"/>
                  <a:pt x="130715" y="157946"/>
                </a:cubicBezTo>
                <a:cubicBezTo>
                  <a:pt x="157947" y="147053"/>
                  <a:pt x="157947" y="136161"/>
                  <a:pt x="163393" y="108928"/>
                </a:cubicBezTo>
                <a:cubicBezTo>
                  <a:pt x="168840" y="98035"/>
                  <a:pt x="174286" y="87143"/>
                  <a:pt x="179733" y="76250"/>
                </a:cubicBezTo>
                <a:cubicBezTo>
                  <a:pt x="179733" y="70803"/>
                  <a:pt x="168840" y="65357"/>
                  <a:pt x="174286" y="81696"/>
                </a:cubicBezTo>
                <a:cubicBezTo>
                  <a:pt x="179733" y="92589"/>
                  <a:pt x="174286" y="103482"/>
                  <a:pt x="168840" y="108928"/>
                </a:cubicBezTo>
                <a:cubicBezTo>
                  <a:pt x="152500" y="119821"/>
                  <a:pt x="130715" y="125268"/>
                  <a:pt x="119822" y="136161"/>
                </a:cubicBezTo>
                <a:cubicBezTo>
                  <a:pt x="114375" y="141607"/>
                  <a:pt x="119822" y="152499"/>
                  <a:pt x="130715" y="147053"/>
                </a:cubicBezTo>
                <a:cubicBezTo>
                  <a:pt x="147054" y="141607"/>
                  <a:pt x="168840" y="141607"/>
                  <a:pt x="185179" y="136161"/>
                </a:cubicBezTo>
                <a:cubicBezTo>
                  <a:pt x="201519" y="130714"/>
                  <a:pt x="217858" y="114374"/>
                  <a:pt x="217858" y="92589"/>
                </a:cubicBezTo>
                <a:cubicBezTo>
                  <a:pt x="217858" y="54464"/>
                  <a:pt x="185179" y="0"/>
                  <a:pt x="147054" y="49017"/>
                </a:cubicBezTo>
                <a:cubicBezTo>
                  <a:pt x="130715" y="65357"/>
                  <a:pt x="125268" y="92589"/>
                  <a:pt x="125268" y="114374"/>
                </a:cubicBezTo>
                <a:cubicBezTo>
                  <a:pt x="125268" y="119821"/>
                  <a:pt x="125268" y="125268"/>
                  <a:pt x="125268" y="130714"/>
                </a:cubicBezTo>
                <a:cubicBezTo>
                  <a:pt x="125268" y="125268"/>
                  <a:pt x="130715" y="125268"/>
                  <a:pt x="119822" y="130714"/>
                </a:cubicBezTo>
                <a:cubicBezTo>
                  <a:pt x="108929" y="136161"/>
                  <a:pt x="92590" y="136161"/>
                  <a:pt x="76250" y="130714"/>
                </a:cubicBezTo>
                <a:cubicBezTo>
                  <a:pt x="70804" y="130714"/>
                  <a:pt x="54465" y="125268"/>
                  <a:pt x="49018" y="119821"/>
                </a:cubicBezTo>
                <a:cubicBezTo>
                  <a:pt x="43572" y="114374"/>
                  <a:pt x="49018" y="114374"/>
                  <a:pt x="59911" y="114374"/>
                </a:cubicBezTo>
                <a:cubicBezTo>
                  <a:pt x="76250" y="119821"/>
                  <a:pt x="103482" y="125268"/>
                  <a:pt x="114375" y="136161"/>
                </a:cubicBezTo>
                <a:cubicBezTo>
                  <a:pt x="130715" y="163393"/>
                  <a:pt x="163393" y="130714"/>
                  <a:pt x="141607" y="108928"/>
                </a:cubicBezTo>
                <a:lnTo>
                  <a:pt x="141607" y="108928"/>
                </a:ln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3" name="Freeform 53"/>
          <p:cNvSpPr/>
          <p:nvPr/>
        </p:nvSpPr>
        <p:spPr>
          <a:xfrm>
            <a:off x="2259141" y="7560357"/>
            <a:ext cx="92590" cy="141608"/>
          </a:xfrm>
          <a:custGeom>
            <a:avLst/>
            <a:gdLst>
              <a:gd name="connsiteX0" fmla="*/ 54465 w 92590"/>
              <a:gd name="connsiteY0" fmla="*/ 27232 h 141608"/>
              <a:gd name="connsiteX1" fmla="*/ 16339 w 92590"/>
              <a:gd name="connsiteY1" fmla="*/ 98036 h 141608"/>
              <a:gd name="connsiteX2" fmla="*/ 38125 w 92590"/>
              <a:gd name="connsiteY2" fmla="*/ 130715 h 141608"/>
              <a:gd name="connsiteX3" fmla="*/ 76250 w 92590"/>
              <a:gd name="connsiteY3" fmla="*/ 87144 h 141608"/>
              <a:gd name="connsiteX4" fmla="*/ 92590 w 92590"/>
              <a:gd name="connsiteY4" fmla="*/ 32679 h 141608"/>
              <a:gd name="connsiteX5" fmla="*/ 54465 w 92590"/>
              <a:gd name="connsiteY5" fmla="*/ 27232 h 141608"/>
              <a:gd name="connsiteX6" fmla="*/ 54465 w 92590"/>
              <a:gd name="connsiteY6" fmla="*/ 27232 h 1416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92590" h="141608">
                <a:moveTo>
                  <a:pt x="54465" y="27232"/>
                </a:moveTo>
                <a:cubicBezTo>
                  <a:pt x="54465" y="54465"/>
                  <a:pt x="32679" y="76250"/>
                  <a:pt x="16339" y="98036"/>
                </a:cubicBezTo>
                <a:cubicBezTo>
                  <a:pt x="0" y="114375"/>
                  <a:pt x="21786" y="141608"/>
                  <a:pt x="38125" y="130715"/>
                </a:cubicBezTo>
                <a:cubicBezTo>
                  <a:pt x="54465" y="119822"/>
                  <a:pt x="65357" y="103482"/>
                  <a:pt x="76250" y="87144"/>
                </a:cubicBezTo>
                <a:cubicBezTo>
                  <a:pt x="87143" y="70803"/>
                  <a:pt x="92590" y="49018"/>
                  <a:pt x="92590" y="32679"/>
                </a:cubicBezTo>
                <a:cubicBezTo>
                  <a:pt x="92590" y="0"/>
                  <a:pt x="54465" y="0"/>
                  <a:pt x="54465" y="27232"/>
                </a:cubicBezTo>
                <a:lnTo>
                  <a:pt x="54465" y="27232"/>
                </a:ln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4" name="Freeform 54"/>
          <p:cNvSpPr/>
          <p:nvPr/>
        </p:nvSpPr>
        <p:spPr>
          <a:xfrm>
            <a:off x="2329945" y="7565803"/>
            <a:ext cx="125268" cy="70803"/>
          </a:xfrm>
          <a:custGeom>
            <a:avLst/>
            <a:gdLst>
              <a:gd name="connsiteX0" fmla="*/ 21786 w 125268"/>
              <a:gd name="connsiteY0" fmla="*/ 49019 h 70803"/>
              <a:gd name="connsiteX1" fmla="*/ 103482 w 125268"/>
              <a:gd name="connsiteY1" fmla="*/ 70803 h 70803"/>
              <a:gd name="connsiteX2" fmla="*/ 114375 w 125268"/>
              <a:gd name="connsiteY2" fmla="*/ 43572 h 70803"/>
              <a:gd name="connsiteX3" fmla="*/ 32679 w 125268"/>
              <a:gd name="connsiteY3" fmla="*/ 5446 h 70803"/>
              <a:gd name="connsiteX4" fmla="*/ 5446 w 125268"/>
              <a:gd name="connsiteY4" fmla="*/ 21786 h 70803"/>
              <a:gd name="connsiteX5" fmla="*/ 21786 w 125268"/>
              <a:gd name="connsiteY5" fmla="*/ 49019 h 70803"/>
              <a:gd name="connsiteX6" fmla="*/ 21786 w 125268"/>
              <a:gd name="connsiteY6" fmla="*/ 49019 h 7080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125268" h="70803">
                <a:moveTo>
                  <a:pt x="21786" y="49019"/>
                </a:moveTo>
                <a:cubicBezTo>
                  <a:pt x="49018" y="59911"/>
                  <a:pt x="76250" y="70803"/>
                  <a:pt x="103482" y="70803"/>
                </a:cubicBezTo>
                <a:cubicBezTo>
                  <a:pt x="119822" y="70803"/>
                  <a:pt x="125268" y="54465"/>
                  <a:pt x="114375" y="43572"/>
                </a:cubicBezTo>
                <a:cubicBezTo>
                  <a:pt x="98036" y="21786"/>
                  <a:pt x="59911" y="16339"/>
                  <a:pt x="32679" y="5446"/>
                </a:cubicBezTo>
                <a:cubicBezTo>
                  <a:pt x="21786" y="0"/>
                  <a:pt x="5446" y="10893"/>
                  <a:pt x="5446" y="21786"/>
                </a:cubicBezTo>
                <a:cubicBezTo>
                  <a:pt x="0" y="32679"/>
                  <a:pt x="10893" y="43572"/>
                  <a:pt x="21786" y="49019"/>
                </a:cubicBezTo>
                <a:lnTo>
                  <a:pt x="21786" y="49019"/>
                </a:ln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5" name="Freeform 55"/>
          <p:cNvSpPr/>
          <p:nvPr/>
        </p:nvSpPr>
        <p:spPr>
          <a:xfrm>
            <a:off x="3549948" y="7358839"/>
            <a:ext cx="201518" cy="185179"/>
          </a:xfrm>
          <a:custGeom>
            <a:avLst/>
            <a:gdLst>
              <a:gd name="connsiteX0" fmla="*/ 130715 w 201518"/>
              <a:gd name="connsiteY0" fmla="*/ 87142 h 185179"/>
              <a:gd name="connsiteX1" fmla="*/ 10893 w 201518"/>
              <a:gd name="connsiteY1" fmla="*/ 114374 h 185179"/>
              <a:gd name="connsiteX2" fmla="*/ 27232 w 201518"/>
              <a:gd name="connsiteY2" fmla="*/ 168839 h 185179"/>
              <a:gd name="connsiteX3" fmla="*/ 103482 w 201518"/>
              <a:gd name="connsiteY3" fmla="*/ 168839 h 185179"/>
              <a:gd name="connsiteX4" fmla="*/ 136161 w 201518"/>
              <a:gd name="connsiteY4" fmla="*/ 147054 h 185179"/>
              <a:gd name="connsiteX5" fmla="*/ 147054 w 201518"/>
              <a:gd name="connsiteY5" fmla="*/ 136161 h 185179"/>
              <a:gd name="connsiteX6" fmla="*/ 152500 w 201518"/>
              <a:gd name="connsiteY6" fmla="*/ 130715 h 185179"/>
              <a:gd name="connsiteX7" fmla="*/ 157947 w 201518"/>
              <a:gd name="connsiteY7" fmla="*/ 65357 h 185179"/>
              <a:gd name="connsiteX8" fmla="*/ 157947 w 201518"/>
              <a:gd name="connsiteY8" fmla="*/ 38125 h 185179"/>
              <a:gd name="connsiteX9" fmla="*/ 147054 w 201518"/>
              <a:gd name="connsiteY9" fmla="*/ 43571 h 185179"/>
              <a:gd name="connsiteX10" fmla="*/ 157947 w 201518"/>
              <a:gd name="connsiteY10" fmla="*/ 54464 h 185179"/>
              <a:gd name="connsiteX11" fmla="*/ 163393 w 201518"/>
              <a:gd name="connsiteY11" fmla="*/ 76250 h 185179"/>
              <a:gd name="connsiteX12" fmla="*/ 125268 w 201518"/>
              <a:gd name="connsiteY12" fmla="*/ 125268 h 185179"/>
              <a:gd name="connsiteX13" fmla="*/ 136161 w 201518"/>
              <a:gd name="connsiteY13" fmla="*/ 130715 h 185179"/>
              <a:gd name="connsiteX14" fmla="*/ 185179 w 201518"/>
              <a:gd name="connsiteY14" fmla="*/ 98036 h 185179"/>
              <a:gd name="connsiteX15" fmla="*/ 190625 w 201518"/>
              <a:gd name="connsiteY15" fmla="*/ 32679 h 185179"/>
              <a:gd name="connsiteX16" fmla="*/ 141607 w 201518"/>
              <a:gd name="connsiteY16" fmla="*/ 5446 h 185179"/>
              <a:gd name="connsiteX17" fmla="*/ 114375 w 201518"/>
              <a:gd name="connsiteY17" fmla="*/ 59910 h 185179"/>
              <a:gd name="connsiteX18" fmla="*/ 119821 w 201518"/>
              <a:gd name="connsiteY18" fmla="*/ 92590 h 185179"/>
              <a:gd name="connsiteX19" fmla="*/ 125268 w 201518"/>
              <a:gd name="connsiteY19" fmla="*/ 103482 h 185179"/>
              <a:gd name="connsiteX20" fmla="*/ 130715 w 201518"/>
              <a:gd name="connsiteY20" fmla="*/ 108928 h 185179"/>
              <a:gd name="connsiteX21" fmla="*/ 130715 w 201518"/>
              <a:gd name="connsiteY21" fmla="*/ 108928 h 185179"/>
              <a:gd name="connsiteX22" fmla="*/ 114375 w 201518"/>
              <a:gd name="connsiteY22" fmla="*/ 119821 h 185179"/>
              <a:gd name="connsiteX23" fmla="*/ 76250 w 201518"/>
              <a:gd name="connsiteY23" fmla="*/ 130715 h 185179"/>
              <a:gd name="connsiteX24" fmla="*/ 54464 w 201518"/>
              <a:gd name="connsiteY24" fmla="*/ 125268 h 185179"/>
              <a:gd name="connsiteX25" fmla="*/ 54464 w 201518"/>
              <a:gd name="connsiteY25" fmla="*/ 130715 h 185179"/>
              <a:gd name="connsiteX26" fmla="*/ 65357 w 201518"/>
              <a:gd name="connsiteY26" fmla="*/ 125268 h 185179"/>
              <a:gd name="connsiteX27" fmla="*/ 119821 w 201518"/>
              <a:gd name="connsiteY27" fmla="*/ 125268 h 185179"/>
              <a:gd name="connsiteX28" fmla="*/ 130715 w 201518"/>
              <a:gd name="connsiteY28" fmla="*/ 87142 h 185179"/>
              <a:gd name="connsiteX29" fmla="*/ 130715 w 201518"/>
              <a:gd name="connsiteY29" fmla="*/ 87142 h 18517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01518" h="185179">
                <a:moveTo>
                  <a:pt x="130715" y="87142"/>
                </a:moveTo>
                <a:cubicBezTo>
                  <a:pt x="98036" y="76250"/>
                  <a:pt x="27232" y="81696"/>
                  <a:pt x="10893" y="114374"/>
                </a:cubicBezTo>
                <a:cubicBezTo>
                  <a:pt x="0" y="136161"/>
                  <a:pt x="10893" y="157947"/>
                  <a:pt x="27232" y="168839"/>
                </a:cubicBezTo>
                <a:cubicBezTo>
                  <a:pt x="49018" y="185179"/>
                  <a:pt x="76250" y="179732"/>
                  <a:pt x="103482" y="168839"/>
                </a:cubicBezTo>
                <a:cubicBezTo>
                  <a:pt x="114375" y="163393"/>
                  <a:pt x="125268" y="157947"/>
                  <a:pt x="136161" y="147054"/>
                </a:cubicBezTo>
                <a:cubicBezTo>
                  <a:pt x="141607" y="141607"/>
                  <a:pt x="147054" y="141607"/>
                  <a:pt x="147054" y="136161"/>
                </a:cubicBezTo>
                <a:cubicBezTo>
                  <a:pt x="157947" y="125268"/>
                  <a:pt x="141607" y="136161"/>
                  <a:pt x="152500" y="130715"/>
                </a:cubicBezTo>
                <a:cubicBezTo>
                  <a:pt x="174286" y="119821"/>
                  <a:pt x="157947" y="87142"/>
                  <a:pt x="157947" y="65357"/>
                </a:cubicBezTo>
                <a:cubicBezTo>
                  <a:pt x="157947" y="54464"/>
                  <a:pt x="157947" y="43571"/>
                  <a:pt x="157947" y="38125"/>
                </a:cubicBezTo>
                <a:cubicBezTo>
                  <a:pt x="157947" y="32679"/>
                  <a:pt x="152500" y="32679"/>
                  <a:pt x="147054" y="43571"/>
                </a:cubicBezTo>
                <a:cubicBezTo>
                  <a:pt x="152500" y="49017"/>
                  <a:pt x="152500" y="49017"/>
                  <a:pt x="157947" y="54464"/>
                </a:cubicBezTo>
                <a:cubicBezTo>
                  <a:pt x="163393" y="59910"/>
                  <a:pt x="163393" y="65357"/>
                  <a:pt x="163393" y="76250"/>
                </a:cubicBezTo>
                <a:cubicBezTo>
                  <a:pt x="157947" y="98036"/>
                  <a:pt x="130715" y="108928"/>
                  <a:pt x="125268" y="125268"/>
                </a:cubicBezTo>
                <a:cubicBezTo>
                  <a:pt x="125268" y="130715"/>
                  <a:pt x="130715" y="136161"/>
                  <a:pt x="136161" y="130715"/>
                </a:cubicBezTo>
                <a:cubicBezTo>
                  <a:pt x="147054" y="114374"/>
                  <a:pt x="168839" y="114374"/>
                  <a:pt x="185179" y="98036"/>
                </a:cubicBezTo>
                <a:cubicBezTo>
                  <a:pt x="201518" y="81696"/>
                  <a:pt x="201518" y="54464"/>
                  <a:pt x="190625" y="32679"/>
                </a:cubicBezTo>
                <a:cubicBezTo>
                  <a:pt x="179732" y="16339"/>
                  <a:pt x="163393" y="0"/>
                  <a:pt x="141607" y="5446"/>
                </a:cubicBezTo>
                <a:cubicBezTo>
                  <a:pt x="119821" y="10892"/>
                  <a:pt x="114375" y="38125"/>
                  <a:pt x="114375" y="59910"/>
                </a:cubicBezTo>
                <a:cubicBezTo>
                  <a:pt x="114375" y="70803"/>
                  <a:pt x="114375" y="81696"/>
                  <a:pt x="119821" y="92590"/>
                </a:cubicBezTo>
                <a:cubicBezTo>
                  <a:pt x="119821" y="98036"/>
                  <a:pt x="119821" y="103482"/>
                  <a:pt x="125268" y="103482"/>
                </a:cubicBezTo>
                <a:cubicBezTo>
                  <a:pt x="125268" y="108928"/>
                  <a:pt x="130715" y="119821"/>
                  <a:pt x="130715" y="108928"/>
                </a:cubicBezTo>
                <a:cubicBezTo>
                  <a:pt x="130715" y="119821"/>
                  <a:pt x="130715" y="114374"/>
                  <a:pt x="130715" y="108928"/>
                </a:cubicBezTo>
                <a:cubicBezTo>
                  <a:pt x="125268" y="114374"/>
                  <a:pt x="119821" y="119821"/>
                  <a:pt x="114375" y="119821"/>
                </a:cubicBezTo>
                <a:cubicBezTo>
                  <a:pt x="103482" y="125268"/>
                  <a:pt x="87143" y="130715"/>
                  <a:pt x="76250" y="130715"/>
                </a:cubicBezTo>
                <a:cubicBezTo>
                  <a:pt x="70803" y="130715"/>
                  <a:pt x="59911" y="130715"/>
                  <a:pt x="54464" y="125268"/>
                </a:cubicBezTo>
                <a:cubicBezTo>
                  <a:pt x="54464" y="125268"/>
                  <a:pt x="54464" y="130715"/>
                  <a:pt x="54464" y="130715"/>
                </a:cubicBezTo>
                <a:cubicBezTo>
                  <a:pt x="59911" y="130715"/>
                  <a:pt x="65357" y="125268"/>
                  <a:pt x="65357" y="125268"/>
                </a:cubicBezTo>
                <a:cubicBezTo>
                  <a:pt x="81697" y="119821"/>
                  <a:pt x="108929" y="119821"/>
                  <a:pt x="119821" y="125268"/>
                </a:cubicBezTo>
                <a:cubicBezTo>
                  <a:pt x="141607" y="147054"/>
                  <a:pt x="157947" y="103482"/>
                  <a:pt x="130715" y="87142"/>
                </a:cubicBezTo>
                <a:lnTo>
                  <a:pt x="130715" y="87142"/>
                </a:ln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6" name="Freeform 56"/>
          <p:cNvSpPr/>
          <p:nvPr/>
        </p:nvSpPr>
        <p:spPr>
          <a:xfrm>
            <a:off x="3647984" y="7440535"/>
            <a:ext cx="65357" cy="157947"/>
          </a:xfrm>
          <a:custGeom>
            <a:avLst/>
            <a:gdLst>
              <a:gd name="connsiteX0" fmla="*/ 21785 w 65357"/>
              <a:gd name="connsiteY0" fmla="*/ 43573 h 157947"/>
              <a:gd name="connsiteX1" fmla="*/ 10893 w 65357"/>
              <a:gd name="connsiteY1" fmla="*/ 114376 h 157947"/>
              <a:gd name="connsiteX2" fmla="*/ 43571 w 65357"/>
              <a:gd name="connsiteY2" fmla="*/ 136161 h 157947"/>
              <a:gd name="connsiteX3" fmla="*/ 54464 w 65357"/>
              <a:gd name="connsiteY3" fmla="*/ 21786 h 157947"/>
              <a:gd name="connsiteX4" fmla="*/ 21785 w 65357"/>
              <a:gd name="connsiteY4" fmla="*/ 43573 h 157947"/>
              <a:gd name="connsiteX5" fmla="*/ 21785 w 65357"/>
              <a:gd name="connsiteY5" fmla="*/ 43573 h 15794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65357" h="157947">
                <a:moveTo>
                  <a:pt x="21785" y="43573"/>
                </a:moveTo>
                <a:cubicBezTo>
                  <a:pt x="32679" y="65358"/>
                  <a:pt x="21785" y="98037"/>
                  <a:pt x="10893" y="114376"/>
                </a:cubicBezTo>
                <a:cubicBezTo>
                  <a:pt x="0" y="136161"/>
                  <a:pt x="32679" y="157947"/>
                  <a:pt x="43571" y="136161"/>
                </a:cubicBezTo>
                <a:cubicBezTo>
                  <a:pt x="65357" y="103483"/>
                  <a:pt x="65357" y="54465"/>
                  <a:pt x="54464" y="21786"/>
                </a:cubicBezTo>
                <a:cubicBezTo>
                  <a:pt x="43571" y="0"/>
                  <a:pt x="10893" y="21786"/>
                  <a:pt x="21785" y="43573"/>
                </a:cubicBezTo>
                <a:lnTo>
                  <a:pt x="21785" y="43573"/>
                </a:ln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7" name="Freeform 57"/>
          <p:cNvSpPr/>
          <p:nvPr/>
        </p:nvSpPr>
        <p:spPr>
          <a:xfrm>
            <a:off x="3680662" y="7435089"/>
            <a:ext cx="130715" cy="59911"/>
          </a:xfrm>
          <a:custGeom>
            <a:avLst/>
            <a:gdLst>
              <a:gd name="connsiteX0" fmla="*/ 27232 w 130715"/>
              <a:gd name="connsiteY0" fmla="*/ 59911 h 59911"/>
              <a:gd name="connsiteX1" fmla="*/ 114375 w 130715"/>
              <a:gd name="connsiteY1" fmla="*/ 49019 h 59911"/>
              <a:gd name="connsiteX2" fmla="*/ 119821 w 130715"/>
              <a:gd name="connsiteY2" fmla="*/ 16340 h 59911"/>
              <a:gd name="connsiteX3" fmla="*/ 32679 w 130715"/>
              <a:gd name="connsiteY3" fmla="*/ 10892 h 59911"/>
              <a:gd name="connsiteX4" fmla="*/ 27232 w 130715"/>
              <a:gd name="connsiteY4" fmla="*/ 59911 h 59911"/>
              <a:gd name="connsiteX5" fmla="*/ 27232 w 130715"/>
              <a:gd name="connsiteY5" fmla="*/ 59911 h 5991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130715" h="59911">
                <a:moveTo>
                  <a:pt x="27232" y="59911"/>
                </a:moveTo>
                <a:cubicBezTo>
                  <a:pt x="54464" y="59911"/>
                  <a:pt x="87143" y="59911"/>
                  <a:pt x="114375" y="49019"/>
                </a:cubicBezTo>
                <a:cubicBezTo>
                  <a:pt x="125268" y="43572"/>
                  <a:pt x="130715" y="27232"/>
                  <a:pt x="119821" y="16340"/>
                </a:cubicBezTo>
                <a:cubicBezTo>
                  <a:pt x="92590" y="0"/>
                  <a:pt x="59911" y="10892"/>
                  <a:pt x="32679" y="10892"/>
                </a:cubicBezTo>
                <a:cubicBezTo>
                  <a:pt x="0" y="16340"/>
                  <a:pt x="0" y="59911"/>
                  <a:pt x="27232" y="59911"/>
                </a:cubicBezTo>
                <a:lnTo>
                  <a:pt x="27232" y="59911"/>
                </a:ln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8" name="Freeform 58"/>
          <p:cNvSpPr/>
          <p:nvPr/>
        </p:nvSpPr>
        <p:spPr>
          <a:xfrm>
            <a:off x="1643693" y="3682491"/>
            <a:ext cx="555537" cy="528305"/>
          </a:xfrm>
          <a:custGeom>
            <a:avLst/>
            <a:gdLst>
              <a:gd name="connsiteX0" fmla="*/ 484733 w 555537"/>
              <a:gd name="connsiteY0" fmla="*/ 413930 h 528305"/>
              <a:gd name="connsiteX1" fmla="*/ 430269 w 555537"/>
              <a:gd name="connsiteY1" fmla="*/ 87143 h 528305"/>
              <a:gd name="connsiteX2" fmla="*/ 98036 w 555537"/>
              <a:gd name="connsiteY2" fmla="*/ 92590 h 528305"/>
              <a:gd name="connsiteX3" fmla="*/ 5446 w 555537"/>
              <a:gd name="connsiteY3" fmla="*/ 277769 h 528305"/>
              <a:gd name="connsiteX4" fmla="*/ 179733 w 555537"/>
              <a:gd name="connsiteY4" fmla="*/ 506519 h 528305"/>
              <a:gd name="connsiteX5" fmla="*/ 484733 w 555537"/>
              <a:gd name="connsiteY5" fmla="*/ 413930 h 5283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555537" h="528305">
                <a:moveTo>
                  <a:pt x="484733" y="413930"/>
                </a:moveTo>
                <a:cubicBezTo>
                  <a:pt x="555537" y="315894"/>
                  <a:pt x="506519" y="168840"/>
                  <a:pt x="430269" y="87143"/>
                </a:cubicBezTo>
                <a:cubicBezTo>
                  <a:pt x="348572" y="0"/>
                  <a:pt x="190625" y="27232"/>
                  <a:pt x="98036" y="92590"/>
                </a:cubicBezTo>
                <a:cubicBezTo>
                  <a:pt x="38125" y="136161"/>
                  <a:pt x="10893" y="206965"/>
                  <a:pt x="5446" y="277769"/>
                </a:cubicBezTo>
                <a:cubicBezTo>
                  <a:pt x="0" y="375805"/>
                  <a:pt x="87143" y="479287"/>
                  <a:pt x="179733" y="506519"/>
                </a:cubicBezTo>
                <a:cubicBezTo>
                  <a:pt x="288661" y="528305"/>
                  <a:pt x="413930" y="506519"/>
                  <a:pt x="484733" y="413930"/>
                </a:cubicBezTo>
                <a:close/>
              </a:path>
            </a:pathLst>
          </a:custGeom>
          <a:solidFill>
            <a:srgbClr val="E94A43">
              <a:alpha val="35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9" name="Freeform 59"/>
          <p:cNvSpPr/>
          <p:nvPr/>
        </p:nvSpPr>
        <p:spPr>
          <a:xfrm>
            <a:off x="2988964" y="3529990"/>
            <a:ext cx="555537" cy="528305"/>
          </a:xfrm>
          <a:custGeom>
            <a:avLst/>
            <a:gdLst>
              <a:gd name="connsiteX0" fmla="*/ 484733 w 555537"/>
              <a:gd name="connsiteY0" fmla="*/ 413930 h 528305"/>
              <a:gd name="connsiteX1" fmla="*/ 430269 w 555537"/>
              <a:gd name="connsiteY1" fmla="*/ 87143 h 528305"/>
              <a:gd name="connsiteX2" fmla="*/ 98036 w 555537"/>
              <a:gd name="connsiteY2" fmla="*/ 92590 h 528305"/>
              <a:gd name="connsiteX3" fmla="*/ 5446 w 555537"/>
              <a:gd name="connsiteY3" fmla="*/ 277769 h 528305"/>
              <a:gd name="connsiteX4" fmla="*/ 179733 w 555537"/>
              <a:gd name="connsiteY4" fmla="*/ 506519 h 528305"/>
              <a:gd name="connsiteX5" fmla="*/ 484733 w 555537"/>
              <a:gd name="connsiteY5" fmla="*/ 413930 h 5283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555537" h="528305">
                <a:moveTo>
                  <a:pt x="484733" y="413930"/>
                </a:moveTo>
                <a:cubicBezTo>
                  <a:pt x="555537" y="315894"/>
                  <a:pt x="506519" y="168840"/>
                  <a:pt x="430269" y="87143"/>
                </a:cubicBezTo>
                <a:cubicBezTo>
                  <a:pt x="348572" y="0"/>
                  <a:pt x="190626" y="27232"/>
                  <a:pt x="98036" y="92590"/>
                </a:cubicBezTo>
                <a:cubicBezTo>
                  <a:pt x="38125" y="136161"/>
                  <a:pt x="10893" y="206965"/>
                  <a:pt x="5446" y="277769"/>
                </a:cubicBezTo>
                <a:cubicBezTo>
                  <a:pt x="0" y="375805"/>
                  <a:pt x="87143" y="479287"/>
                  <a:pt x="179733" y="506519"/>
                </a:cubicBezTo>
                <a:cubicBezTo>
                  <a:pt x="288662" y="528305"/>
                  <a:pt x="413930" y="506519"/>
                  <a:pt x="484733" y="413930"/>
                </a:cubicBezTo>
                <a:close/>
              </a:path>
            </a:pathLst>
          </a:custGeom>
          <a:solidFill>
            <a:srgbClr val="E94A43">
              <a:alpha val="35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0" name="Freeform 60"/>
          <p:cNvSpPr/>
          <p:nvPr/>
        </p:nvSpPr>
        <p:spPr>
          <a:xfrm>
            <a:off x="968334" y="2440702"/>
            <a:ext cx="2957418" cy="1181878"/>
          </a:xfrm>
          <a:custGeom>
            <a:avLst/>
            <a:gdLst>
              <a:gd name="connsiteX0" fmla="*/ 680805 w 2957418"/>
              <a:gd name="connsiteY0" fmla="*/ 506519 h 1181878"/>
              <a:gd name="connsiteX1" fmla="*/ 648127 w 2957418"/>
              <a:gd name="connsiteY1" fmla="*/ 435715 h 1181878"/>
              <a:gd name="connsiteX2" fmla="*/ 577323 w 2957418"/>
              <a:gd name="connsiteY2" fmla="*/ 397590 h 1181878"/>
              <a:gd name="connsiteX3" fmla="*/ 506519 w 2957418"/>
              <a:gd name="connsiteY3" fmla="*/ 354019 h 1181878"/>
              <a:gd name="connsiteX4" fmla="*/ 147054 w 2957418"/>
              <a:gd name="connsiteY4" fmla="*/ 408483 h 1181878"/>
              <a:gd name="connsiteX5" fmla="*/ 49018 w 2957418"/>
              <a:gd name="connsiteY5" fmla="*/ 517412 h 1181878"/>
              <a:gd name="connsiteX6" fmla="*/ 21786 w 2957418"/>
              <a:gd name="connsiteY6" fmla="*/ 735270 h 1181878"/>
              <a:gd name="connsiteX7" fmla="*/ 141607 w 2957418"/>
              <a:gd name="connsiteY7" fmla="*/ 947681 h 1181878"/>
              <a:gd name="connsiteX8" fmla="*/ 305001 w 2957418"/>
              <a:gd name="connsiteY8" fmla="*/ 1051163 h 1181878"/>
              <a:gd name="connsiteX9" fmla="*/ 479287 w 2957418"/>
              <a:gd name="connsiteY9" fmla="*/ 1056610 h 1181878"/>
              <a:gd name="connsiteX10" fmla="*/ 577323 w 2957418"/>
              <a:gd name="connsiteY10" fmla="*/ 1029377 h 1181878"/>
              <a:gd name="connsiteX11" fmla="*/ 571876 w 2957418"/>
              <a:gd name="connsiteY11" fmla="*/ 1116520 h 1181878"/>
              <a:gd name="connsiteX12" fmla="*/ 588216 w 2957418"/>
              <a:gd name="connsiteY12" fmla="*/ 1181878 h 1181878"/>
              <a:gd name="connsiteX13" fmla="*/ 669912 w 2957418"/>
              <a:gd name="connsiteY13" fmla="*/ 1100181 h 1181878"/>
              <a:gd name="connsiteX14" fmla="*/ 767948 w 2957418"/>
              <a:gd name="connsiteY14" fmla="*/ 1018484 h 1181878"/>
              <a:gd name="connsiteX15" fmla="*/ 876877 w 2957418"/>
              <a:gd name="connsiteY15" fmla="*/ 931342 h 1181878"/>
              <a:gd name="connsiteX16" fmla="*/ 1007592 w 2957418"/>
              <a:gd name="connsiteY16" fmla="*/ 860538 h 1181878"/>
              <a:gd name="connsiteX17" fmla="*/ 1121967 w 2957418"/>
              <a:gd name="connsiteY17" fmla="*/ 757055 h 1181878"/>
              <a:gd name="connsiteX18" fmla="*/ 1170985 w 2957418"/>
              <a:gd name="connsiteY18" fmla="*/ 708037 h 1181878"/>
              <a:gd name="connsiteX19" fmla="*/ 1214557 w 2957418"/>
              <a:gd name="connsiteY19" fmla="*/ 653573 h 1181878"/>
              <a:gd name="connsiteX20" fmla="*/ 1192771 w 2957418"/>
              <a:gd name="connsiteY20" fmla="*/ 811520 h 1181878"/>
              <a:gd name="connsiteX21" fmla="*/ 1247235 w 2957418"/>
              <a:gd name="connsiteY21" fmla="*/ 920448 h 1181878"/>
              <a:gd name="connsiteX22" fmla="*/ 1361610 w 2957418"/>
              <a:gd name="connsiteY22" fmla="*/ 915002 h 1181878"/>
              <a:gd name="connsiteX23" fmla="*/ 1535896 w 2957418"/>
              <a:gd name="connsiteY23" fmla="*/ 871431 h 1181878"/>
              <a:gd name="connsiteX24" fmla="*/ 1775540 w 2957418"/>
              <a:gd name="connsiteY24" fmla="*/ 855091 h 1181878"/>
              <a:gd name="connsiteX25" fmla="*/ 1830004 w 2957418"/>
              <a:gd name="connsiteY25" fmla="*/ 844198 h 1181878"/>
              <a:gd name="connsiteX26" fmla="*/ 1835451 w 2957418"/>
              <a:gd name="connsiteY26" fmla="*/ 789734 h 1181878"/>
              <a:gd name="connsiteX27" fmla="*/ 1840897 w 2957418"/>
              <a:gd name="connsiteY27" fmla="*/ 713484 h 1181878"/>
              <a:gd name="connsiteX28" fmla="*/ 1813665 w 2957418"/>
              <a:gd name="connsiteY28" fmla="*/ 631787 h 1181878"/>
              <a:gd name="connsiteX29" fmla="*/ 1780986 w 2957418"/>
              <a:gd name="connsiteY29" fmla="*/ 582769 h 1181878"/>
              <a:gd name="connsiteX30" fmla="*/ 1846344 w 2957418"/>
              <a:gd name="connsiteY30" fmla="*/ 610002 h 1181878"/>
              <a:gd name="connsiteX31" fmla="*/ 2004290 w 2957418"/>
              <a:gd name="connsiteY31" fmla="*/ 675359 h 1181878"/>
              <a:gd name="connsiteX32" fmla="*/ 2107773 w 2957418"/>
              <a:gd name="connsiteY32" fmla="*/ 724377 h 1181878"/>
              <a:gd name="connsiteX33" fmla="*/ 2358309 w 2957418"/>
              <a:gd name="connsiteY33" fmla="*/ 822413 h 1181878"/>
              <a:gd name="connsiteX34" fmla="*/ 2434559 w 2957418"/>
              <a:gd name="connsiteY34" fmla="*/ 865984 h 1181878"/>
              <a:gd name="connsiteX35" fmla="*/ 2494470 w 2957418"/>
              <a:gd name="connsiteY35" fmla="*/ 925895 h 1181878"/>
              <a:gd name="connsiteX36" fmla="*/ 2510809 w 2957418"/>
              <a:gd name="connsiteY36" fmla="*/ 855091 h 1181878"/>
              <a:gd name="connsiteX37" fmla="*/ 2510809 w 2957418"/>
              <a:gd name="connsiteY37" fmla="*/ 795181 h 1181878"/>
              <a:gd name="connsiteX38" fmla="*/ 2510809 w 2957418"/>
              <a:gd name="connsiteY38" fmla="*/ 762502 h 1181878"/>
              <a:gd name="connsiteX39" fmla="*/ 2587060 w 2957418"/>
              <a:gd name="connsiteY39" fmla="*/ 751609 h 1181878"/>
              <a:gd name="connsiteX40" fmla="*/ 2674203 w 2957418"/>
              <a:gd name="connsiteY40" fmla="*/ 724377 h 1181878"/>
              <a:gd name="connsiteX41" fmla="*/ 2859382 w 2957418"/>
              <a:gd name="connsiteY41" fmla="*/ 604555 h 1181878"/>
              <a:gd name="connsiteX42" fmla="*/ 2908400 w 2957418"/>
              <a:gd name="connsiteY42" fmla="*/ 522858 h 1181878"/>
              <a:gd name="connsiteX43" fmla="*/ 2924739 w 2957418"/>
              <a:gd name="connsiteY43" fmla="*/ 261429 h 1181878"/>
              <a:gd name="connsiteX44" fmla="*/ 2799471 w 2957418"/>
              <a:gd name="connsiteY44" fmla="*/ 70804 h 1181878"/>
              <a:gd name="connsiteX45" fmla="*/ 2521702 w 2957418"/>
              <a:gd name="connsiteY45" fmla="*/ 21786 h 1181878"/>
              <a:gd name="connsiteX46" fmla="*/ 2331077 w 2957418"/>
              <a:gd name="connsiteY46" fmla="*/ 125268 h 1181878"/>
              <a:gd name="connsiteX47" fmla="*/ 2243934 w 2957418"/>
              <a:gd name="connsiteY47" fmla="*/ 266876 h 1181878"/>
              <a:gd name="connsiteX48" fmla="*/ 2233041 w 2957418"/>
              <a:gd name="connsiteY48" fmla="*/ 337679 h 1181878"/>
              <a:gd name="connsiteX49" fmla="*/ 2254827 w 2957418"/>
              <a:gd name="connsiteY49" fmla="*/ 441162 h 1181878"/>
              <a:gd name="connsiteX50" fmla="*/ 2200362 w 2957418"/>
              <a:gd name="connsiteY50" fmla="*/ 408483 h 1181878"/>
              <a:gd name="connsiteX51" fmla="*/ 2102326 w 2957418"/>
              <a:gd name="connsiteY51" fmla="*/ 348572 h 1181878"/>
              <a:gd name="connsiteX52" fmla="*/ 1987951 w 2957418"/>
              <a:gd name="connsiteY52" fmla="*/ 310447 h 1181878"/>
              <a:gd name="connsiteX53" fmla="*/ 1731968 w 2957418"/>
              <a:gd name="connsiteY53" fmla="*/ 272322 h 1181878"/>
              <a:gd name="connsiteX54" fmla="*/ 1503218 w 2957418"/>
              <a:gd name="connsiteY54" fmla="*/ 294108 h 1181878"/>
              <a:gd name="connsiteX55" fmla="*/ 1410628 w 2957418"/>
              <a:gd name="connsiteY55" fmla="*/ 315894 h 1181878"/>
              <a:gd name="connsiteX56" fmla="*/ 1274467 w 2957418"/>
              <a:gd name="connsiteY56" fmla="*/ 326786 h 1181878"/>
              <a:gd name="connsiteX57" fmla="*/ 1121967 w 2957418"/>
              <a:gd name="connsiteY57" fmla="*/ 354019 h 1181878"/>
              <a:gd name="connsiteX58" fmla="*/ 974913 w 2957418"/>
              <a:gd name="connsiteY58" fmla="*/ 435715 h 1181878"/>
              <a:gd name="connsiteX59" fmla="*/ 718930 w 2957418"/>
              <a:gd name="connsiteY59" fmla="*/ 697144 h 1181878"/>
              <a:gd name="connsiteX60" fmla="*/ 713484 w 2957418"/>
              <a:gd name="connsiteY60" fmla="*/ 610002 h 1181878"/>
              <a:gd name="connsiteX61" fmla="*/ 680805 w 2957418"/>
              <a:gd name="connsiteY61" fmla="*/ 506519 h 11818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957418" h="1181878">
                <a:moveTo>
                  <a:pt x="680805" y="506519"/>
                </a:moveTo>
                <a:cubicBezTo>
                  <a:pt x="669912" y="479287"/>
                  <a:pt x="669912" y="457501"/>
                  <a:pt x="648127" y="435715"/>
                </a:cubicBezTo>
                <a:cubicBezTo>
                  <a:pt x="626341" y="419376"/>
                  <a:pt x="599108" y="408483"/>
                  <a:pt x="577323" y="397590"/>
                </a:cubicBezTo>
                <a:cubicBezTo>
                  <a:pt x="555537" y="381251"/>
                  <a:pt x="533751" y="364912"/>
                  <a:pt x="506519" y="354019"/>
                </a:cubicBezTo>
                <a:cubicBezTo>
                  <a:pt x="397590" y="305001"/>
                  <a:pt x="239643" y="337679"/>
                  <a:pt x="147054" y="408483"/>
                </a:cubicBezTo>
                <a:cubicBezTo>
                  <a:pt x="108929" y="435715"/>
                  <a:pt x="76250" y="479287"/>
                  <a:pt x="49018" y="517412"/>
                </a:cubicBezTo>
                <a:cubicBezTo>
                  <a:pt x="0" y="588216"/>
                  <a:pt x="16339" y="659019"/>
                  <a:pt x="21786" y="735270"/>
                </a:cubicBezTo>
                <a:cubicBezTo>
                  <a:pt x="21786" y="822413"/>
                  <a:pt x="87143" y="887770"/>
                  <a:pt x="141607" y="947681"/>
                </a:cubicBezTo>
                <a:cubicBezTo>
                  <a:pt x="190625" y="996699"/>
                  <a:pt x="234197" y="1029377"/>
                  <a:pt x="305001" y="1051163"/>
                </a:cubicBezTo>
                <a:cubicBezTo>
                  <a:pt x="370358" y="1067502"/>
                  <a:pt x="419376" y="1067502"/>
                  <a:pt x="479287" y="1056610"/>
                </a:cubicBezTo>
                <a:cubicBezTo>
                  <a:pt x="495626" y="1056610"/>
                  <a:pt x="566430" y="1023931"/>
                  <a:pt x="577323" y="1029377"/>
                </a:cubicBezTo>
                <a:cubicBezTo>
                  <a:pt x="588216" y="1034824"/>
                  <a:pt x="571876" y="1100181"/>
                  <a:pt x="571876" y="1116520"/>
                </a:cubicBezTo>
                <a:cubicBezTo>
                  <a:pt x="571876" y="1138306"/>
                  <a:pt x="577323" y="1160092"/>
                  <a:pt x="588216" y="1181878"/>
                </a:cubicBezTo>
                <a:cubicBezTo>
                  <a:pt x="620894" y="1160092"/>
                  <a:pt x="642680" y="1127413"/>
                  <a:pt x="669912" y="1100181"/>
                </a:cubicBezTo>
                <a:cubicBezTo>
                  <a:pt x="702591" y="1072949"/>
                  <a:pt x="735270" y="1040270"/>
                  <a:pt x="767948" y="1018484"/>
                </a:cubicBezTo>
                <a:cubicBezTo>
                  <a:pt x="806073" y="991252"/>
                  <a:pt x="838752" y="953127"/>
                  <a:pt x="876877" y="931342"/>
                </a:cubicBezTo>
                <a:cubicBezTo>
                  <a:pt x="920449" y="909556"/>
                  <a:pt x="964020" y="887770"/>
                  <a:pt x="1007592" y="860538"/>
                </a:cubicBezTo>
                <a:cubicBezTo>
                  <a:pt x="1051163" y="827859"/>
                  <a:pt x="1083842" y="795181"/>
                  <a:pt x="1121967" y="757055"/>
                </a:cubicBezTo>
                <a:cubicBezTo>
                  <a:pt x="1138306" y="740716"/>
                  <a:pt x="1154646" y="724377"/>
                  <a:pt x="1170985" y="708037"/>
                </a:cubicBezTo>
                <a:cubicBezTo>
                  <a:pt x="1181878" y="691698"/>
                  <a:pt x="1192771" y="669912"/>
                  <a:pt x="1214557" y="653573"/>
                </a:cubicBezTo>
                <a:cubicBezTo>
                  <a:pt x="1209110" y="702591"/>
                  <a:pt x="1181878" y="762502"/>
                  <a:pt x="1192771" y="811520"/>
                </a:cubicBezTo>
                <a:cubicBezTo>
                  <a:pt x="1203663" y="855091"/>
                  <a:pt x="1220003" y="887770"/>
                  <a:pt x="1247235" y="920448"/>
                </a:cubicBezTo>
                <a:cubicBezTo>
                  <a:pt x="1279914" y="953127"/>
                  <a:pt x="1323485" y="925895"/>
                  <a:pt x="1361610" y="915002"/>
                </a:cubicBezTo>
                <a:cubicBezTo>
                  <a:pt x="1421521" y="898663"/>
                  <a:pt x="1481432" y="887770"/>
                  <a:pt x="1535896" y="871431"/>
                </a:cubicBezTo>
                <a:cubicBezTo>
                  <a:pt x="1617593" y="855091"/>
                  <a:pt x="1699290" y="855091"/>
                  <a:pt x="1775540" y="855091"/>
                </a:cubicBezTo>
                <a:cubicBezTo>
                  <a:pt x="1797326" y="855091"/>
                  <a:pt x="1819111" y="860538"/>
                  <a:pt x="1830004" y="844198"/>
                </a:cubicBezTo>
                <a:cubicBezTo>
                  <a:pt x="1840897" y="827859"/>
                  <a:pt x="1835451" y="806073"/>
                  <a:pt x="1835451" y="789734"/>
                </a:cubicBezTo>
                <a:cubicBezTo>
                  <a:pt x="1835451" y="762502"/>
                  <a:pt x="1846344" y="740716"/>
                  <a:pt x="1840897" y="713484"/>
                </a:cubicBezTo>
                <a:cubicBezTo>
                  <a:pt x="1835451" y="686252"/>
                  <a:pt x="1824558" y="653573"/>
                  <a:pt x="1813665" y="631787"/>
                </a:cubicBezTo>
                <a:cubicBezTo>
                  <a:pt x="1802772" y="610002"/>
                  <a:pt x="1786433" y="599109"/>
                  <a:pt x="1780986" y="582769"/>
                </a:cubicBezTo>
                <a:cubicBezTo>
                  <a:pt x="1802772" y="593662"/>
                  <a:pt x="1824558" y="599109"/>
                  <a:pt x="1846344" y="610002"/>
                </a:cubicBezTo>
                <a:cubicBezTo>
                  <a:pt x="1900808" y="631787"/>
                  <a:pt x="1949826" y="653573"/>
                  <a:pt x="2004291" y="675359"/>
                </a:cubicBezTo>
                <a:cubicBezTo>
                  <a:pt x="2036969" y="691698"/>
                  <a:pt x="2069648" y="708037"/>
                  <a:pt x="2107773" y="724377"/>
                </a:cubicBezTo>
                <a:cubicBezTo>
                  <a:pt x="2189469" y="757055"/>
                  <a:pt x="2276612" y="789734"/>
                  <a:pt x="2358309" y="822413"/>
                </a:cubicBezTo>
                <a:cubicBezTo>
                  <a:pt x="2385541" y="833306"/>
                  <a:pt x="2412773" y="844198"/>
                  <a:pt x="2434559" y="865984"/>
                </a:cubicBezTo>
                <a:cubicBezTo>
                  <a:pt x="2456345" y="882324"/>
                  <a:pt x="2472684" y="915002"/>
                  <a:pt x="2494470" y="925895"/>
                </a:cubicBezTo>
                <a:cubicBezTo>
                  <a:pt x="2538042" y="947681"/>
                  <a:pt x="2516256" y="876877"/>
                  <a:pt x="2510809" y="855091"/>
                </a:cubicBezTo>
                <a:cubicBezTo>
                  <a:pt x="2505363" y="833306"/>
                  <a:pt x="2505363" y="816966"/>
                  <a:pt x="2510809" y="795181"/>
                </a:cubicBezTo>
                <a:cubicBezTo>
                  <a:pt x="2510809" y="789734"/>
                  <a:pt x="2510809" y="767948"/>
                  <a:pt x="2510809" y="762502"/>
                </a:cubicBezTo>
                <a:cubicBezTo>
                  <a:pt x="2521702" y="746163"/>
                  <a:pt x="2570720" y="751609"/>
                  <a:pt x="2587060" y="751609"/>
                </a:cubicBezTo>
                <a:cubicBezTo>
                  <a:pt x="2619738" y="746163"/>
                  <a:pt x="2646971" y="740716"/>
                  <a:pt x="2674203" y="724377"/>
                </a:cubicBezTo>
                <a:cubicBezTo>
                  <a:pt x="2739560" y="686252"/>
                  <a:pt x="2810364" y="669912"/>
                  <a:pt x="2859382" y="604555"/>
                </a:cubicBezTo>
                <a:cubicBezTo>
                  <a:pt x="2881167" y="582769"/>
                  <a:pt x="2897507" y="550090"/>
                  <a:pt x="2908400" y="522858"/>
                </a:cubicBezTo>
                <a:cubicBezTo>
                  <a:pt x="2946525" y="441162"/>
                  <a:pt x="2957418" y="348572"/>
                  <a:pt x="2924739" y="261429"/>
                </a:cubicBezTo>
                <a:cubicBezTo>
                  <a:pt x="2902954" y="196072"/>
                  <a:pt x="2853935" y="114375"/>
                  <a:pt x="2799471" y="70804"/>
                </a:cubicBezTo>
                <a:cubicBezTo>
                  <a:pt x="2723221" y="10893"/>
                  <a:pt x="2614292" y="0"/>
                  <a:pt x="2521702" y="21786"/>
                </a:cubicBezTo>
                <a:cubicBezTo>
                  <a:pt x="2450899" y="43572"/>
                  <a:pt x="2385541" y="76250"/>
                  <a:pt x="2331077" y="125268"/>
                </a:cubicBezTo>
                <a:cubicBezTo>
                  <a:pt x="2287505" y="168840"/>
                  <a:pt x="2254827" y="206965"/>
                  <a:pt x="2243934" y="266876"/>
                </a:cubicBezTo>
                <a:cubicBezTo>
                  <a:pt x="2238487" y="288661"/>
                  <a:pt x="2227595" y="310447"/>
                  <a:pt x="2233041" y="337679"/>
                </a:cubicBezTo>
                <a:cubicBezTo>
                  <a:pt x="2238487" y="375804"/>
                  <a:pt x="2249380" y="403037"/>
                  <a:pt x="2254827" y="441162"/>
                </a:cubicBezTo>
                <a:cubicBezTo>
                  <a:pt x="2238487" y="435715"/>
                  <a:pt x="2216702" y="419376"/>
                  <a:pt x="2200362" y="408483"/>
                </a:cubicBezTo>
                <a:cubicBezTo>
                  <a:pt x="2167684" y="386697"/>
                  <a:pt x="2140451" y="364912"/>
                  <a:pt x="2102326" y="348572"/>
                </a:cubicBezTo>
                <a:cubicBezTo>
                  <a:pt x="2064201" y="337679"/>
                  <a:pt x="2026076" y="321340"/>
                  <a:pt x="1987951" y="310447"/>
                </a:cubicBezTo>
                <a:cubicBezTo>
                  <a:pt x="1906254" y="288661"/>
                  <a:pt x="1819111" y="277769"/>
                  <a:pt x="1731968" y="272322"/>
                </a:cubicBezTo>
                <a:cubicBezTo>
                  <a:pt x="1655718" y="266876"/>
                  <a:pt x="1579468" y="277769"/>
                  <a:pt x="1503218" y="294108"/>
                </a:cubicBezTo>
                <a:cubicBezTo>
                  <a:pt x="1475986" y="305001"/>
                  <a:pt x="1448754" y="310447"/>
                  <a:pt x="1410628" y="315894"/>
                </a:cubicBezTo>
                <a:cubicBezTo>
                  <a:pt x="1361610" y="321340"/>
                  <a:pt x="1318039" y="332233"/>
                  <a:pt x="1274467" y="326786"/>
                </a:cubicBezTo>
                <a:cubicBezTo>
                  <a:pt x="1225449" y="321340"/>
                  <a:pt x="1165538" y="337679"/>
                  <a:pt x="1121967" y="354019"/>
                </a:cubicBezTo>
                <a:cubicBezTo>
                  <a:pt x="1067502" y="375804"/>
                  <a:pt x="1029377" y="408483"/>
                  <a:pt x="974913" y="435715"/>
                </a:cubicBezTo>
                <a:cubicBezTo>
                  <a:pt x="865984" y="495626"/>
                  <a:pt x="784287" y="588216"/>
                  <a:pt x="718930" y="697144"/>
                </a:cubicBezTo>
                <a:cubicBezTo>
                  <a:pt x="713484" y="669912"/>
                  <a:pt x="718930" y="637234"/>
                  <a:pt x="713484" y="610002"/>
                </a:cubicBezTo>
                <a:cubicBezTo>
                  <a:pt x="702591" y="571876"/>
                  <a:pt x="691698" y="539198"/>
                  <a:pt x="680805" y="506519"/>
                </a:cubicBezTo>
                <a:close/>
              </a:path>
            </a:pathLst>
          </a:custGeom>
          <a:solidFill>
            <a:srgbClr val="856F65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1" name="Freeform 61"/>
          <p:cNvSpPr/>
          <p:nvPr/>
        </p:nvSpPr>
        <p:spPr>
          <a:xfrm>
            <a:off x="3620751" y="3328472"/>
            <a:ext cx="430269" cy="811520"/>
          </a:xfrm>
          <a:custGeom>
            <a:avLst/>
            <a:gdLst>
              <a:gd name="connsiteX0" fmla="*/ 299554 w 430269"/>
              <a:gd name="connsiteY0" fmla="*/ 708037 h 811520"/>
              <a:gd name="connsiteX1" fmla="*/ 419376 w 430269"/>
              <a:gd name="connsiteY1" fmla="*/ 441162 h 811520"/>
              <a:gd name="connsiteX2" fmla="*/ 16339 w 430269"/>
              <a:gd name="connsiteY2" fmla="*/ 168840 h 811520"/>
              <a:gd name="connsiteX3" fmla="*/ 38125 w 430269"/>
              <a:gd name="connsiteY3" fmla="*/ 201518 h 811520"/>
              <a:gd name="connsiteX4" fmla="*/ 239644 w 430269"/>
              <a:gd name="connsiteY4" fmla="*/ 206965 h 811520"/>
              <a:gd name="connsiteX5" fmla="*/ 348573 w 430269"/>
              <a:gd name="connsiteY5" fmla="*/ 435715 h 811520"/>
              <a:gd name="connsiteX6" fmla="*/ 266876 w 430269"/>
              <a:gd name="connsiteY6" fmla="*/ 637234 h 811520"/>
              <a:gd name="connsiteX7" fmla="*/ 174286 w 430269"/>
              <a:gd name="connsiteY7" fmla="*/ 708037 h 811520"/>
              <a:gd name="connsiteX8" fmla="*/ 87143 w 430269"/>
              <a:gd name="connsiteY8" fmla="*/ 724377 h 811520"/>
              <a:gd name="connsiteX9" fmla="*/ 76250 w 430269"/>
              <a:gd name="connsiteY9" fmla="*/ 757055 h 811520"/>
              <a:gd name="connsiteX10" fmla="*/ 299554 w 430269"/>
              <a:gd name="connsiteY10" fmla="*/ 708037 h 8115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</a:cxnLst>
            <a:rect l="l" t="t" r="r" b="b"/>
            <a:pathLst>
              <a:path w="430269" h="811520">
                <a:moveTo>
                  <a:pt x="299554" y="708037"/>
                </a:moveTo>
                <a:cubicBezTo>
                  <a:pt x="370358" y="642680"/>
                  <a:pt x="413930" y="539198"/>
                  <a:pt x="419376" y="441162"/>
                </a:cubicBezTo>
                <a:cubicBezTo>
                  <a:pt x="430269" y="250537"/>
                  <a:pt x="196072" y="0"/>
                  <a:pt x="16339" y="168840"/>
                </a:cubicBezTo>
                <a:cubicBezTo>
                  <a:pt x="0" y="185179"/>
                  <a:pt x="16339" y="206965"/>
                  <a:pt x="38125" y="201518"/>
                </a:cubicBezTo>
                <a:cubicBezTo>
                  <a:pt x="108929" y="179732"/>
                  <a:pt x="168840" y="168840"/>
                  <a:pt x="239644" y="206965"/>
                </a:cubicBezTo>
                <a:cubicBezTo>
                  <a:pt x="310447" y="250537"/>
                  <a:pt x="348573" y="354019"/>
                  <a:pt x="348573" y="435715"/>
                </a:cubicBezTo>
                <a:cubicBezTo>
                  <a:pt x="348573" y="506519"/>
                  <a:pt x="310447" y="582769"/>
                  <a:pt x="266876" y="637234"/>
                </a:cubicBezTo>
                <a:cubicBezTo>
                  <a:pt x="239644" y="664466"/>
                  <a:pt x="212411" y="691698"/>
                  <a:pt x="174286" y="708037"/>
                </a:cubicBezTo>
                <a:cubicBezTo>
                  <a:pt x="147054" y="718931"/>
                  <a:pt x="114375" y="713484"/>
                  <a:pt x="87143" y="724377"/>
                </a:cubicBezTo>
                <a:cubicBezTo>
                  <a:pt x="76250" y="729823"/>
                  <a:pt x="65357" y="746163"/>
                  <a:pt x="76250" y="757055"/>
                </a:cubicBezTo>
                <a:cubicBezTo>
                  <a:pt x="147054" y="811520"/>
                  <a:pt x="245090" y="757055"/>
                  <a:pt x="299554" y="708037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2" name="Freeform 62"/>
          <p:cNvSpPr/>
          <p:nvPr/>
        </p:nvSpPr>
        <p:spPr>
          <a:xfrm>
            <a:off x="3675215" y="3589901"/>
            <a:ext cx="163394" cy="315894"/>
          </a:xfrm>
          <a:custGeom>
            <a:avLst/>
            <a:gdLst>
              <a:gd name="connsiteX0" fmla="*/ 108929 w 163394"/>
              <a:gd name="connsiteY0" fmla="*/ 76250 h 315894"/>
              <a:gd name="connsiteX1" fmla="*/ 119822 w 163394"/>
              <a:gd name="connsiteY1" fmla="*/ 114375 h 315894"/>
              <a:gd name="connsiteX2" fmla="*/ 163394 w 163394"/>
              <a:gd name="connsiteY2" fmla="*/ 108929 h 315894"/>
              <a:gd name="connsiteX3" fmla="*/ 70804 w 163394"/>
              <a:gd name="connsiteY3" fmla="*/ 16339 h 315894"/>
              <a:gd name="connsiteX4" fmla="*/ 10893 w 163394"/>
              <a:gd name="connsiteY4" fmla="*/ 168840 h 315894"/>
              <a:gd name="connsiteX5" fmla="*/ 32679 w 163394"/>
              <a:gd name="connsiteY5" fmla="*/ 190625 h 315894"/>
              <a:gd name="connsiteX6" fmla="*/ 54465 w 163394"/>
              <a:gd name="connsiteY6" fmla="*/ 179732 h 315894"/>
              <a:gd name="connsiteX7" fmla="*/ 76250 w 163394"/>
              <a:gd name="connsiteY7" fmla="*/ 190625 h 315894"/>
              <a:gd name="connsiteX8" fmla="*/ 59911 w 163394"/>
              <a:gd name="connsiteY8" fmla="*/ 277768 h 315894"/>
              <a:gd name="connsiteX9" fmla="*/ 70804 w 163394"/>
              <a:gd name="connsiteY9" fmla="*/ 294108 h 315894"/>
              <a:gd name="connsiteX10" fmla="*/ 114376 w 163394"/>
              <a:gd name="connsiteY10" fmla="*/ 168840 h 315894"/>
              <a:gd name="connsiteX11" fmla="*/ 49018 w 163394"/>
              <a:gd name="connsiteY11" fmla="*/ 136161 h 315894"/>
              <a:gd name="connsiteX12" fmla="*/ 54465 w 163394"/>
              <a:gd name="connsiteY12" fmla="*/ 92589 h 315894"/>
              <a:gd name="connsiteX13" fmla="*/ 108929 w 163394"/>
              <a:gd name="connsiteY13" fmla="*/ 76250 h 3158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163394" h="315894">
                <a:moveTo>
                  <a:pt x="108929" y="76250"/>
                </a:moveTo>
                <a:cubicBezTo>
                  <a:pt x="114376" y="87143"/>
                  <a:pt x="119822" y="103482"/>
                  <a:pt x="119822" y="114375"/>
                </a:cubicBezTo>
                <a:cubicBezTo>
                  <a:pt x="125268" y="136161"/>
                  <a:pt x="163394" y="130715"/>
                  <a:pt x="163394" y="108929"/>
                </a:cubicBezTo>
                <a:cubicBezTo>
                  <a:pt x="157947" y="65357"/>
                  <a:pt x="125268" y="0"/>
                  <a:pt x="70804" y="16339"/>
                </a:cubicBezTo>
                <a:cubicBezTo>
                  <a:pt x="0" y="43571"/>
                  <a:pt x="5447" y="108929"/>
                  <a:pt x="10893" y="168840"/>
                </a:cubicBezTo>
                <a:cubicBezTo>
                  <a:pt x="10893" y="179732"/>
                  <a:pt x="21786" y="190625"/>
                  <a:pt x="32679" y="190625"/>
                </a:cubicBezTo>
                <a:cubicBezTo>
                  <a:pt x="38126" y="190625"/>
                  <a:pt x="49018" y="190625"/>
                  <a:pt x="54465" y="179732"/>
                </a:cubicBezTo>
                <a:cubicBezTo>
                  <a:pt x="59911" y="163393"/>
                  <a:pt x="70804" y="179732"/>
                  <a:pt x="76250" y="190625"/>
                </a:cubicBezTo>
                <a:cubicBezTo>
                  <a:pt x="98037" y="228750"/>
                  <a:pt x="65358" y="245090"/>
                  <a:pt x="59911" y="277768"/>
                </a:cubicBezTo>
                <a:cubicBezTo>
                  <a:pt x="59911" y="283215"/>
                  <a:pt x="65358" y="288661"/>
                  <a:pt x="70804" y="294108"/>
                </a:cubicBezTo>
                <a:cubicBezTo>
                  <a:pt x="141608" y="315894"/>
                  <a:pt x="136161" y="201518"/>
                  <a:pt x="114376" y="168840"/>
                </a:cubicBezTo>
                <a:cubicBezTo>
                  <a:pt x="98037" y="141607"/>
                  <a:pt x="70804" y="125268"/>
                  <a:pt x="49018" y="136161"/>
                </a:cubicBezTo>
                <a:cubicBezTo>
                  <a:pt x="49018" y="119822"/>
                  <a:pt x="49018" y="103482"/>
                  <a:pt x="54465" y="92589"/>
                </a:cubicBezTo>
                <a:cubicBezTo>
                  <a:pt x="59911" y="54465"/>
                  <a:pt x="92590" y="49018"/>
                  <a:pt x="108929" y="76250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3" name="Freeform 63"/>
          <p:cNvSpPr/>
          <p:nvPr/>
        </p:nvSpPr>
        <p:spPr>
          <a:xfrm>
            <a:off x="2591374" y="2881864"/>
            <a:ext cx="800627" cy="457501"/>
          </a:xfrm>
          <a:custGeom>
            <a:avLst/>
            <a:gdLst>
              <a:gd name="connsiteX0" fmla="*/ 767948 w 800627"/>
              <a:gd name="connsiteY0" fmla="*/ 413929 h 457501"/>
              <a:gd name="connsiteX1" fmla="*/ 784288 w 800627"/>
              <a:gd name="connsiteY1" fmla="*/ 381251 h 457501"/>
              <a:gd name="connsiteX2" fmla="*/ 397590 w 800627"/>
              <a:gd name="connsiteY2" fmla="*/ 217858 h 457501"/>
              <a:gd name="connsiteX3" fmla="*/ 255983 w 800627"/>
              <a:gd name="connsiteY3" fmla="*/ 141607 h 457501"/>
              <a:gd name="connsiteX4" fmla="*/ 152500 w 800627"/>
              <a:gd name="connsiteY4" fmla="*/ 81697 h 457501"/>
              <a:gd name="connsiteX5" fmla="*/ 43571 w 800627"/>
              <a:gd name="connsiteY5" fmla="*/ 10893 h 457501"/>
              <a:gd name="connsiteX6" fmla="*/ 21786 w 800627"/>
              <a:gd name="connsiteY6" fmla="*/ 49018 h 457501"/>
              <a:gd name="connsiteX7" fmla="*/ 168840 w 800627"/>
              <a:gd name="connsiteY7" fmla="*/ 245090 h 457501"/>
              <a:gd name="connsiteX8" fmla="*/ 163393 w 800627"/>
              <a:gd name="connsiteY8" fmla="*/ 413929 h 457501"/>
              <a:gd name="connsiteX9" fmla="*/ 174286 w 800627"/>
              <a:gd name="connsiteY9" fmla="*/ 435715 h 457501"/>
              <a:gd name="connsiteX10" fmla="*/ 239643 w 800627"/>
              <a:gd name="connsiteY10" fmla="*/ 261429 h 457501"/>
              <a:gd name="connsiteX11" fmla="*/ 223304 w 800627"/>
              <a:gd name="connsiteY11" fmla="*/ 190625 h 457501"/>
              <a:gd name="connsiteX12" fmla="*/ 348572 w 800627"/>
              <a:gd name="connsiteY12" fmla="*/ 250536 h 457501"/>
              <a:gd name="connsiteX13" fmla="*/ 767948 w 800627"/>
              <a:gd name="connsiteY13" fmla="*/ 413929 h 4575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800627" h="457501">
                <a:moveTo>
                  <a:pt x="767948" y="413929"/>
                </a:moveTo>
                <a:cubicBezTo>
                  <a:pt x="789734" y="419376"/>
                  <a:pt x="800627" y="386697"/>
                  <a:pt x="784288" y="381251"/>
                </a:cubicBezTo>
                <a:cubicBezTo>
                  <a:pt x="659019" y="321340"/>
                  <a:pt x="522858" y="283215"/>
                  <a:pt x="397590" y="217858"/>
                </a:cubicBezTo>
                <a:cubicBezTo>
                  <a:pt x="348572" y="190625"/>
                  <a:pt x="305001" y="168840"/>
                  <a:pt x="255983" y="141607"/>
                </a:cubicBezTo>
                <a:cubicBezTo>
                  <a:pt x="223304" y="125268"/>
                  <a:pt x="190625" y="98036"/>
                  <a:pt x="152500" y="81697"/>
                </a:cubicBezTo>
                <a:cubicBezTo>
                  <a:pt x="125268" y="54464"/>
                  <a:pt x="87143" y="27232"/>
                  <a:pt x="43571" y="10893"/>
                </a:cubicBezTo>
                <a:cubicBezTo>
                  <a:pt x="16339" y="0"/>
                  <a:pt x="0" y="32679"/>
                  <a:pt x="21786" y="49018"/>
                </a:cubicBezTo>
                <a:cubicBezTo>
                  <a:pt x="92590" y="103482"/>
                  <a:pt x="147054" y="157947"/>
                  <a:pt x="168840" y="245090"/>
                </a:cubicBezTo>
                <a:cubicBezTo>
                  <a:pt x="185179" y="299554"/>
                  <a:pt x="201518" y="364911"/>
                  <a:pt x="163393" y="413929"/>
                </a:cubicBezTo>
                <a:cubicBezTo>
                  <a:pt x="157947" y="424823"/>
                  <a:pt x="163393" y="435715"/>
                  <a:pt x="174286" y="435715"/>
                </a:cubicBezTo>
                <a:cubicBezTo>
                  <a:pt x="261429" y="457501"/>
                  <a:pt x="250536" y="305001"/>
                  <a:pt x="239643" y="261429"/>
                </a:cubicBezTo>
                <a:cubicBezTo>
                  <a:pt x="234197" y="234197"/>
                  <a:pt x="228751" y="212411"/>
                  <a:pt x="223304" y="190625"/>
                </a:cubicBezTo>
                <a:cubicBezTo>
                  <a:pt x="266876" y="217858"/>
                  <a:pt x="315894" y="234197"/>
                  <a:pt x="348572" y="250536"/>
                </a:cubicBezTo>
                <a:cubicBezTo>
                  <a:pt x="479287" y="326786"/>
                  <a:pt x="626341" y="359465"/>
                  <a:pt x="767948" y="413929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4" name="Freeform 64"/>
          <p:cNvSpPr/>
          <p:nvPr/>
        </p:nvSpPr>
        <p:spPr>
          <a:xfrm>
            <a:off x="3157804" y="2397131"/>
            <a:ext cx="588216" cy="397590"/>
          </a:xfrm>
          <a:custGeom>
            <a:avLst/>
            <a:gdLst>
              <a:gd name="connsiteX0" fmla="*/ 70804 w 588216"/>
              <a:gd name="connsiteY0" fmla="*/ 381251 h 397590"/>
              <a:gd name="connsiteX1" fmla="*/ 266876 w 588216"/>
              <a:gd name="connsiteY1" fmla="*/ 125268 h 397590"/>
              <a:gd name="connsiteX2" fmla="*/ 424823 w 588216"/>
              <a:gd name="connsiteY2" fmla="*/ 103482 h 397590"/>
              <a:gd name="connsiteX3" fmla="*/ 560983 w 588216"/>
              <a:gd name="connsiteY3" fmla="*/ 136161 h 397590"/>
              <a:gd name="connsiteX4" fmla="*/ 577323 w 588216"/>
              <a:gd name="connsiteY4" fmla="*/ 103482 h 397590"/>
              <a:gd name="connsiteX5" fmla="*/ 223304 w 588216"/>
              <a:gd name="connsiteY5" fmla="*/ 76250 h 397590"/>
              <a:gd name="connsiteX6" fmla="*/ 38125 w 588216"/>
              <a:gd name="connsiteY6" fmla="*/ 392144 h 397590"/>
              <a:gd name="connsiteX7" fmla="*/ 70804 w 588216"/>
              <a:gd name="connsiteY7" fmla="*/ 381251 h 3975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588216" h="397590">
                <a:moveTo>
                  <a:pt x="70804" y="381251"/>
                </a:moveTo>
                <a:cubicBezTo>
                  <a:pt x="76250" y="255983"/>
                  <a:pt x="152501" y="168840"/>
                  <a:pt x="266876" y="125268"/>
                </a:cubicBezTo>
                <a:cubicBezTo>
                  <a:pt x="315894" y="103482"/>
                  <a:pt x="370358" y="98036"/>
                  <a:pt x="424823" y="103482"/>
                </a:cubicBezTo>
                <a:cubicBezTo>
                  <a:pt x="473841" y="103482"/>
                  <a:pt x="511965" y="130715"/>
                  <a:pt x="560983" y="136161"/>
                </a:cubicBezTo>
                <a:cubicBezTo>
                  <a:pt x="577323" y="136161"/>
                  <a:pt x="588216" y="119822"/>
                  <a:pt x="577323" y="103482"/>
                </a:cubicBezTo>
                <a:cubicBezTo>
                  <a:pt x="511965" y="0"/>
                  <a:pt x="315894" y="32679"/>
                  <a:pt x="223304" y="76250"/>
                </a:cubicBezTo>
                <a:cubicBezTo>
                  <a:pt x="103483" y="130715"/>
                  <a:pt x="0" y="250536"/>
                  <a:pt x="38125" y="392144"/>
                </a:cubicBezTo>
                <a:cubicBezTo>
                  <a:pt x="43572" y="397590"/>
                  <a:pt x="70804" y="397590"/>
                  <a:pt x="70804" y="381251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5" name="Freeform 65"/>
          <p:cNvSpPr/>
          <p:nvPr/>
        </p:nvSpPr>
        <p:spPr>
          <a:xfrm>
            <a:off x="3321197" y="2511506"/>
            <a:ext cx="659019" cy="735269"/>
          </a:xfrm>
          <a:custGeom>
            <a:avLst/>
            <a:gdLst>
              <a:gd name="connsiteX0" fmla="*/ 462947 w 659019"/>
              <a:gd name="connsiteY0" fmla="*/ 43571 h 735269"/>
              <a:gd name="connsiteX1" fmla="*/ 522858 w 659019"/>
              <a:gd name="connsiteY1" fmla="*/ 452055 h 735269"/>
              <a:gd name="connsiteX2" fmla="*/ 511965 w 659019"/>
              <a:gd name="connsiteY2" fmla="*/ 468394 h 735269"/>
              <a:gd name="connsiteX3" fmla="*/ 315894 w 659019"/>
              <a:gd name="connsiteY3" fmla="*/ 283215 h 735269"/>
              <a:gd name="connsiteX4" fmla="*/ 5447 w 659019"/>
              <a:gd name="connsiteY4" fmla="*/ 223304 h 735269"/>
              <a:gd name="connsiteX5" fmla="*/ 5447 w 659019"/>
              <a:gd name="connsiteY5" fmla="*/ 234197 h 735269"/>
              <a:gd name="connsiteX6" fmla="*/ 87143 w 659019"/>
              <a:gd name="connsiteY6" fmla="*/ 261429 h 735269"/>
              <a:gd name="connsiteX7" fmla="*/ 250536 w 659019"/>
              <a:gd name="connsiteY7" fmla="*/ 315894 h 735269"/>
              <a:gd name="connsiteX8" fmla="*/ 473840 w 659019"/>
              <a:gd name="connsiteY8" fmla="*/ 522858 h 735269"/>
              <a:gd name="connsiteX9" fmla="*/ 381251 w 659019"/>
              <a:gd name="connsiteY9" fmla="*/ 599108 h 735269"/>
              <a:gd name="connsiteX10" fmla="*/ 196072 w 659019"/>
              <a:gd name="connsiteY10" fmla="*/ 664466 h 735269"/>
              <a:gd name="connsiteX11" fmla="*/ 196072 w 659019"/>
              <a:gd name="connsiteY11" fmla="*/ 697144 h 735269"/>
              <a:gd name="connsiteX12" fmla="*/ 419376 w 659019"/>
              <a:gd name="connsiteY12" fmla="*/ 659019 h 735269"/>
              <a:gd name="connsiteX13" fmla="*/ 604555 w 659019"/>
              <a:gd name="connsiteY13" fmla="*/ 441162 h 735269"/>
              <a:gd name="connsiteX14" fmla="*/ 479287 w 659019"/>
              <a:gd name="connsiteY14" fmla="*/ 5446 h 735269"/>
              <a:gd name="connsiteX15" fmla="*/ 462947 w 659019"/>
              <a:gd name="connsiteY15" fmla="*/ 43571 h 7352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</a:cxnLst>
            <a:rect l="l" t="t" r="r" b="b"/>
            <a:pathLst>
              <a:path w="659019" h="735269">
                <a:moveTo>
                  <a:pt x="462947" y="43571"/>
                </a:moveTo>
                <a:cubicBezTo>
                  <a:pt x="588216" y="114375"/>
                  <a:pt x="577323" y="343126"/>
                  <a:pt x="522858" y="452055"/>
                </a:cubicBezTo>
                <a:cubicBezTo>
                  <a:pt x="517412" y="457501"/>
                  <a:pt x="517412" y="462948"/>
                  <a:pt x="511965" y="468394"/>
                </a:cubicBezTo>
                <a:cubicBezTo>
                  <a:pt x="479287" y="386697"/>
                  <a:pt x="386697" y="326786"/>
                  <a:pt x="315894" y="283215"/>
                </a:cubicBezTo>
                <a:cubicBezTo>
                  <a:pt x="255982" y="250536"/>
                  <a:pt x="65357" y="152500"/>
                  <a:pt x="5447" y="223304"/>
                </a:cubicBezTo>
                <a:cubicBezTo>
                  <a:pt x="0" y="228750"/>
                  <a:pt x="0" y="234197"/>
                  <a:pt x="5447" y="234197"/>
                </a:cubicBezTo>
                <a:cubicBezTo>
                  <a:pt x="27232" y="250536"/>
                  <a:pt x="59911" y="255983"/>
                  <a:pt x="87143" y="261429"/>
                </a:cubicBezTo>
                <a:cubicBezTo>
                  <a:pt x="141607" y="272322"/>
                  <a:pt x="201518" y="294108"/>
                  <a:pt x="250536" y="315894"/>
                </a:cubicBezTo>
                <a:cubicBezTo>
                  <a:pt x="332233" y="354019"/>
                  <a:pt x="462947" y="419376"/>
                  <a:pt x="473840" y="522858"/>
                </a:cubicBezTo>
                <a:cubicBezTo>
                  <a:pt x="446608" y="555537"/>
                  <a:pt x="419376" y="577323"/>
                  <a:pt x="381251" y="599108"/>
                </a:cubicBezTo>
                <a:cubicBezTo>
                  <a:pt x="321340" y="631787"/>
                  <a:pt x="250536" y="631787"/>
                  <a:pt x="196072" y="664466"/>
                </a:cubicBezTo>
                <a:cubicBezTo>
                  <a:pt x="185179" y="669912"/>
                  <a:pt x="185179" y="691698"/>
                  <a:pt x="196072" y="697144"/>
                </a:cubicBezTo>
                <a:cubicBezTo>
                  <a:pt x="261429" y="735269"/>
                  <a:pt x="354018" y="691698"/>
                  <a:pt x="419376" y="659019"/>
                </a:cubicBezTo>
                <a:cubicBezTo>
                  <a:pt x="511965" y="615448"/>
                  <a:pt x="566430" y="528305"/>
                  <a:pt x="604555" y="441162"/>
                </a:cubicBezTo>
                <a:cubicBezTo>
                  <a:pt x="659019" y="310447"/>
                  <a:pt x="631787" y="59911"/>
                  <a:pt x="479287" y="5446"/>
                </a:cubicBezTo>
                <a:cubicBezTo>
                  <a:pt x="452055" y="0"/>
                  <a:pt x="441162" y="32679"/>
                  <a:pt x="462947" y="43571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6" name="Freeform 66"/>
          <p:cNvSpPr/>
          <p:nvPr/>
        </p:nvSpPr>
        <p:spPr>
          <a:xfrm>
            <a:off x="3342983" y="2565970"/>
            <a:ext cx="501073" cy="283215"/>
          </a:xfrm>
          <a:custGeom>
            <a:avLst/>
            <a:gdLst>
              <a:gd name="connsiteX0" fmla="*/ 92590 w 501073"/>
              <a:gd name="connsiteY0" fmla="*/ 87143 h 283215"/>
              <a:gd name="connsiteX1" fmla="*/ 234197 w 501073"/>
              <a:gd name="connsiteY1" fmla="*/ 114375 h 283215"/>
              <a:gd name="connsiteX2" fmla="*/ 468394 w 501073"/>
              <a:gd name="connsiteY2" fmla="*/ 266876 h 283215"/>
              <a:gd name="connsiteX3" fmla="*/ 490179 w 501073"/>
              <a:gd name="connsiteY3" fmla="*/ 250536 h 283215"/>
              <a:gd name="connsiteX4" fmla="*/ 261429 w 501073"/>
              <a:gd name="connsiteY4" fmla="*/ 76250 h 283215"/>
              <a:gd name="connsiteX5" fmla="*/ 0 w 501073"/>
              <a:gd name="connsiteY5" fmla="*/ 54465 h 283215"/>
              <a:gd name="connsiteX6" fmla="*/ 5446 w 501073"/>
              <a:gd name="connsiteY6" fmla="*/ 76250 h 283215"/>
              <a:gd name="connsiteX7" fmla="*/ 92590 w 501073"/>
              <a:gd name="connsiteY7" fmla="*/ 87143 h 28321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501073" h="283215">
                <a:moveTo>
                  <a:pt x="92590" y="87143"/>
                </a:moveTo>
                <a:cubicBezTo>
                  <a:pt x="141607" y="87143"/>
                  <a:pt x="190626" y="98036"/>
                  <a:pt x="234197" y="114375"/>
                </a:cubicBezTo>
                <a:cubicBezTo>
                  <a:pt x="326786" y="141607"/>
                  <a:pt x="413929" y="196072"/>
                  <a:pt x="468394" y="266876"/>
                </a:cubicBezTo>
                <a:cubicBezTo>
                  <a:pt x="479287" y="283215"/>
                  <a:pt x="501073" y="261429"/>
                  <a:pt x="490179" y="250536"/>
                </a:cubicBezTo>
                <a:cubicBezTo>
                  <a:pt x="435715" y="163393"/>
                  <a:pt x="354019" y="114375"/>
                  <a:pt x="261429" y="76250"/>
                </a:cubicBezTo>
                <a:cubicBezTo>
                  <a:pt x="201518" y="49018"/>
                  <a:pt x="54464" y="0"/>
                  <a:pt x="0" y="54465"/>
                </a:cubicBezTo>
                <a:cubicBezTo>
                  <a:pt x="0" y="59911"/>
                  <a:pt x="0" y="70804"/>
                  <a:pt x="5446" y="76250"/>
                </a:cubicBezTo>
                <a:cubicBezTo>
                  <a:pt x="32679" y="87143"/>
                  <a:pt x="59911" y="87143"/>
                  <a:pt x="92590" y="87143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7" name="Freeform 67"/>
          <p:cNvSpPr/>
          <p:nvPr/>
        </p:nvSpPr>
        <p:spPr>
          <a:xfrm>
            <a:off x="1099049" y="3693384"/>
            <a:ext cx="462948" cy="773395"/>
          </a:xfrm>
          <a:custGeom>
            <a:avLst/>
            <a:gdLst>
              <a:gd name="connsiteX0" fmla="*/ 354019 w 462948"/>
              <a:gd name="connsiteY0" fmla="*/ 108929 h 773395"/>
              <a:gd name="connsiteX1" fmla="*/ 32679 w 462948"/>
              <a:gd name="connsiteY1" fmla="*/ 441161 h 773395"/>
              <a:gd name="connsiteX2" fmla="*/ 201518 w 462948"/>
              <a:gd name="connsiteY2" fmla="*/ 691698 h 773395"/>
              <a:gd name="connsiteX3" fmla="*/ 452055 w 462948"/>
              <a:gd name="connsiteY3" fmla="*/ 691698 h 773395"/>
              <a:gd name="connsiteX4" fmla="*/ 435715 w 462948"/>
              <a:gd name="connsiteY4" fmla="*/ 664466 h 773395"/>
              <a:gd name="connsiteX5" fmla="*/ 250536 w 462948"/>
              <a:gd name="connsiteY5" fmla="*/ 642680 h 773395"/>
              <a:gd name="connsiteX6" fmla="*/ 103482 w 462948"/>
              <a:gd name="connsiteY6" fmla="*/ 468394 h 773395"/>
              <a:gd name="connsiteX7" fmla="*/ 136161 w 462948"/>
              <a:gd name="connsiteY7" fmla="*/ 234197 h 773395"/>
              <a:gd name="connsiteX8" fmla="*/ 343126 w 462948"/>
              <a:gd name="connsiteY8" fmla="*/ 147054 h 773395"/>
              <a:gd name="connsiteX9" fmla="*/ 354019 w 462948"/>
              <a:gd name="connsiteY9" fmla="*/ 108929 h 7733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</a:cxnLst>
            <a:rect l="l" t="t" r="r" b="b"/>
            <a:pathLst>
              <a:path w="462948" h="773395">
                <a:moveTo>
                  <a:pt x="354019" y="108929"/>
                </a:moveTo>
                <a:cubicBezTo>
                  <a:pt x="147054" y="0"/>
                  <a:pt x="0" y="266876"/>
                  <a:pt x="32679" y="441161"/>
                </a:cubicBezTo>
                <a:cubicBezTo>
                  <a:pt x="54464" y="550090"/>
                  <a:pt x="119822" y="631787"/>
                  <a:pt x="201518" y="691698"/>
                </a:cubicBezTo>
                <a:cubicBezTo>
                  <a:pt x="266876" y="740716"/>
                  <a:pt x="397590" y="773395"/>
                  <a:pt x="452055" y="691698"/>
                </a:cubicBezTo>
                <a:cubicBezTo>
                  <a:pt x="462948" y="680805"/>
                  <a:pt x="446608" y="664466"/>
                  <a:pt x="435715" y="664466"/>
                </a:cubicBezTo>
                <a:cubicBezTo>
                  <a:pt x="364912" y="664466"/>
                  <a:pt x="321340" y="680805"/>
                  <a:pt x="250536" y="642680"/>
                </a:cubicBezTo>
                <a:cubicBezTo>
                  <a:pt x="185179" y="604555"/>
                  <a:pt x="130715" y="539197"/>
                  <a:pt x="103482" y="468394"/>
                </a:cubicBezTo>
                <a:cubicBezTo>
                  <a:pt x="76250" y="392144"/>
                  <a:pt x="92590" y="299554"/>
                  <a:pt x="136161" y="234197"/>
                </a:cubicBezTo>
                <a:cubicBezTo>
                  <a:pt x="185179" y="152500"/>
                  <a:pt x="266876" y="147054"/>
                  <a:pt x="343126" y="147054"/>
                </a:cubicBezTo>
                <a:cubicBezTo>
                  <a:pt x="364912" y="152500"/>
                  <a:pt x="375804" y="119821"/>
                  <a:pt x="354019" y="108929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8" name="Freeform 68"/>
          <p:cNvSpPr/>
          <p:nvPr/>
        </p:nvSpPr>
        <p:spPr>
          <a:xfrm>
            <a:off x="1316906" y="3933027"/>
            <a:ext cx="163393" cy="310447"/>
          </a:xfrm>
          <a:custGeom>
            <a:avLst/>
            <a:gdLst>
              <a:gd name="connsiteX0" fmla="*/ 119822 w 163393"/>
              <a:gd name="connsiteY0" fmla="*/ 152500 h 310447"/>
              <a:gd name="connsiteX1" fmla="*/ 147054 w 163393"/>
              <a:gd name="connsiteY1" fmla="*/ 163393 h 310447"/>
              <a:gd name="connsiteX2" fmla="*/ 163393 w 163393"/>
              <a:gd name="connsiteY2" fmla="*/ 136161 h 310447"/>
              <a:gd name="connsiteX3" fmla="*/ 65357 w 163393"/>
              <a:gd name="connsiteY3" fmla="*/ 5446 h 310447"/>
              <a:gd name="connsiteX4" fmla="*/ 5446 w 163393"/>
              <a:gd name="connsiteY4" fmla="*/ 119821 h 310447"/>
              <a:gd name="connsiteX5" fmla="*/ 43572 w 163393"/>
              <a:gd name="connsiteY5" fmla="*/ 108929 h 310447"/>
              <a:gd name="connsiteX6" fmla="*/ 92590 w 163393"/>
              <a:gd name="connsiteY6" fmla="*/ 59911 h 310447"/>
              <a:gd name="connsiteX7" fmla="*/ 119822 w 163393"/>
              <a:gd name="connsiteY7" fmla="*/ 114375 h 310447"/>
              <a:gd name="connsiteX8" fmla="*/ 65357 w 163393"/>
              <a:gd name="connsiteY8" fmla="*/ 163393 h 310447"/>
              <a:gd name="connsiteX9" fmla="*/ 141607 w 163393"/>
              <a:gd name="connsiteY9" fmla="*/ 272322 h 310447"/>
              <a:gd name="connsiteX10" fmla="*/ 147054 w 163393"/>
              <a:gd name="connsiteY10" fmla="*/ 255983 h 310447"/>
              <a:gd name="connsiteX11" fmla="*/ 108929 w 163393"/>
              <a:gd name="connsiteY11" fmla="*/ 174286 h 310447"/>
              <a:gd name="connsiteX12" fmla="*/ 119822 w 163393"/>
              <a:gd name="connsiteY12" fmla="*/ 152500 h 31044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</a:cxnLst>
            <a:rect l="l" t="t" r="r" b="b"/>
            <a:pathLst>
              <a:path w="163393" h="310447">
                <a:moveTo>
                  <a:pt x="119822" y="152500"/>
                </a:moveTo>
                <a:cubicBezTo>
                  <a:pt x="130715" y="163393"/>
                  <a:pt x="136161" y="163393"/>
                  <a:pt x="147054" y="163393"/>
                </a:cubicBezTo>
                <a:cubicBezTo>
                  <a:pt x="157947" y="163393"/>
                  <a:pt x="163393" y="147054"/>
                  <a:pt x="163393" y="136161"/>
                </a:cubicBezTo>
                <a:cubicBezTo>
                  <a:pt x="152500" y="76250"/>
                  <a:pt x="141607" y="0"/>
                  <a:pt x="65357" y="5446"/>
                </a:cubicBezTo>
                <a:cubicBezTo>
                  <a:pt x="10893" y="5446"/>
                  <a:pt x="0" y="76250"/>
                  <a:pt x="5446" y="119821"/>
                </a:cubicBezTo>
                <a:cubicBezTo>
                  <a:pt x="10893" y="147054"/>
                  <a:pt x="49018" y="136161"/>
                  <a:pt x="43572" y="108929"/>
                </a:cubicBezTo>
                <a:cubicBezTo>
                  <a:pt x="38125" y="76250"/>
                  <a:pt x="49018" y="38125"/>
                  <a:pt x="92590" y="59911"/>
                </a:cubicBezTo>
                <a:cubicBezTo>
                  <a:pt x="103482" y="65357"/>
                  <a:pt x="114375" y="92589"/>
                  <a:pt x="119822" y="114375"/>
                </a:cubicBezTo>
                <a:cubicBezTo>
                  <a:pt x="98036" y="114375"/>
                  <a:pt x="76250" y="136161"/>
                  <a:pt x="65357" y="163393"/>
                </a:cubicBezTo>
                <a:cubicBezTo>
                  <a:pt x="49018" y="201518"/>
                  <a:pt x="81697" y="310447"/>
                  <a:pt x="141607" y="272322"/>
                </a:cubicBezTo>
                <a:cubicBezTo>
                  <a:pt x="147054" y="266875"/>
                  <a:pt x="152500" y="261429"/>
                  <a:pt x="147054" y="255983"/>
                </a:cubicBezTo>
                <a:cubicBezTo>
                  <a:pt x="136161" y="223304"/>
                  <a:pt x="103482" y="217857"/>
                  <a:pt x="108929" y="174286"/>
                </a:cubicBezTo>
                <a:cubicBezTo>
                  <a:pt x="108929" y="163393"/>
                  <a:pt x="114375" y="141607"/>
                  <a:pt x="119822" y="152500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9" name="Freeform 69"/>
          <p:cNvSpPr/>
          <p:nvPr/>
        </p:nvSpPr>
        <p:spPr>
          <a:xfrm>
            <a:off x="1082709" y="2723917"/>
            <a:ext cx="599109" cy="288661"/>
          </a:xfrm>
          <a:custGeom>
            <a:avLst/>
            <a:gdLst>
              <a:gd name="connsiteX0" fmla="*/ 27232 w 599109"/>
              <a:gd name="connsiteY0" fmla="*/ 163393 h 288661"/>
              <a:gd name="connsiteX1" fmla="*/ 141607 w 599109"/>
              <a:gd name="connsiteY1" fmla="*/ 98036 h 288661"/>
              <a:gd name="connsiteX2" fmla="*/ 310447 w 599109"/>
              <a:gd name="connsiteY2" fmla="*/ 76250 h 288661"/>
              <a:gd name="connsiteX3" fmla="*/ 566430 w 599109"/>
              <a:gd name="connsiteY3" fmla="*/ 272322 h 288661"/>
              <a:gd name="connsiteX4" fmla="*/ 599109 w 599109"/>
              <a:gd name="connsiteY4" fmla="*/ 266876 h 288661"/>
              <a:gd name="connsiteX5" fmla="*/ 354019 w 599109"/>
              <a:gd name="connsiteY5" fmla="*/ 16339 h 288661"/>
              <a:gd name="connsiteX6" fmla="*/ 5446 w 599109"/>
              <a:gd name="connsiteY6" fmla="*/ 141608 h 288661"/>
              <a:gd name="connsiteX7" fmla="*/ 27232 w 599109"/>
              <a:gd name="connsiteY7" fmla="*/ 163393 h 2886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599109" h="288661">
                <a:moveTo>
                  <a:pt x="27232" y="163393"/>
                </a:moveTo>
                <a:cubicBezTo>
                  <a:pt x="65357" y="147054"/>
                  <a:pt x="103482" y="114375"/>
                  <a:pt x="141607" y="98036"/>
                </a:cubicBezTo>
                <a:cubicBezTo>
                  <a:pt x="196072" y="76250"/>
                  <a:pt x="250536" y="70804"/>
                  <a:pt x="310447" y="76250"/>
                </a:cubicBezTo>
                <a:cubicBezTo>
                  <a:pt x="430269" y="81697"/>
                  <a:pt x="528305" y="157947"/>
                  <a:pt x="566430" y="272322"/>
                </a:cubicBezTo>
                <a:cubicBezTo>
                  <a:pt x="571876" y="288661"/>
                  <a:pt x="599109" y="288661"/>
                  <a:pt x="599109" y="266876"/>
                </a:cubicBezTo>
                <a:cubicBezTo>
                  <a:pt x="599109" y="125268"/>
                  <a:pt x="479287" y="43572"/>
                  <a:pt x="354019" y="16339"/>
                </a:cubicBezTo>
                <a:cubicBezTo>
                  <a:pt x="250536" y="0"/>
                  <a:pt x="38125" y="16339"/>
                  <a:pt x="5446" y="141608"/>
                </a:cubicBezTo>
                <a:cubicBezTo>
                  <a:pt x="0" y="152500"/>
                  <a:pt x="10893" y="174286"/>
                  <a:pt x="27232" y="163393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0" name="Freeform 70"/>
          <p:cNvSpPr/>
          <p:nvPr/>
        </p:nvSpPr>
        <p:spPr>
          <a:xfrm>
            <a:off x="897530" y="2892757"/>
            <a:ext cx="653573" cy="659019"/>
          </a:xfrm>
          <a:custGeom>
            <a:avLst/>
            <a:gdLst>
              <a:gd name="connsiteX0" fmla="*/ 359465 w 653573"/>
              <a:gd name="connsiteY0" fmla="*/ 626341 h 659019"/>
              <a:gd name="connsiteX1" fmla="*/ 588216 w 653573"/>
              <a:gd name="connsiteY1" fmla="*/ 604555 h 659019"/>
              <a:gd name="connsiteX2" fmla="*/ 582769 w 653573"/>
              <a:gd name="connsiteY2" fmla="*/ 571876 h 659019"/>
              <a:gd name="connsiteX3" fmla="*/ 435715 w 653573"/>
              <a:gd name="connsiteY3" fmla="*/ 566430 h 659019"/>
              <a:gd name="connsiteX4" fmla="*/ 277769 w 653573"/>
              <a:gd name="connsiteY4" fmla="*/ 506519 h 659019"/>
              <a:gd name="connsiteX5" fmla="*/ 430269 w 653573"/>
              <a:gd name="connsiteY5" fmla="*/ 255983 h 659019"/>
              <a:gd name="connsiteX6" fmla="*/ 560983 w 653573"/>
              <a:gd name="connsiteY6" fmla="*/ 163393 h 659019"/>
              <a:gd name="connsiteX7" fmla="*/ 648127 w 653573"/>
              <a:gd name="connsiteY7" fmla="*/ 108929 h 659019"/>
              <a:gd name="connsiteX8" fmla="*/ 642680 w 653573"/>
              <a:gd name="connsiteY8" fmla="*/ 98036 h 659019"/>
              <a:gd name="connsiteX9" fmla="*/ 375804 w 653573"/>
              <a:gd name="connsiteY9" fmla="*/ 228751 h 659019"/>
              <a:gd name="connsiteX10" fmla="*/ 228750 w 653573"/>
              <a:gd name="connsiteY10" fmla="*/ 462948 h 659019"/>
              <a:gd name="connsiteX11" fmla="*/ 157947 w 653573"/>
              <a:gd name="connsiteY11" fmla="*/ 49018 h 659019"/>
              <a:gd name="connsiteX12" fmla="*/ 130715 w 653573"/>
              <a:gd name="connsiteY12" fmla="*/ 16339 h 659019"/>
              <a:gd name="connsiteX13" fmla="*/ 136161 w 653573"/>
              <a:gd name="connsiteY13" fmla="*/ 479287 h 659019"/>
              <a:gd name="connsiteX14" fmla="*/ 359465 w 653573"/>
              <a:gd name="connsiteY14" fmla="*/ 626341 h 65901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</a:cxnLst>
            <a:rect l="l" t="t" r="r" b="b"/>
            <a:pathLst>
              <a:path w="653573" h="659019">
                <a:moveTo>
                  <a:pt x="359465" y="626341"/>
                </a:moveTo>
                <a:cubicBezTo>
                  <a:pt x="424822" y="642680"/>
                  <a:pt x="539198" y="659019"/>
                  <a:pt x="588216" y="604555"/>
                </a:cubicBezTo>
                <a:cubicBezTo>
                  <a:pt x="599109" y="593662"/>
                  <a:pt x="593662" y="577323"/>
                  <a:pt x="582769" y="571876"/>
                </a:cubicBezTo>
                <a:cubicBezTo>
                  <a:pt x="539198" y="560984"/>
                  <a:pt x="484733" y="571876"/>
                  <a:pt x="435715" y="566430"/>
                </a:cubicBezTo>
                <a:cubicBezTo>
                  <a:pt x="375804" y="560984"/>
                  <a:pt x="321340" y="539198"/>
                  <a:pt x="277769" y="506519"/>
                </a:cubicBezTo>
                <a:cubicBezTo>
                  <a:pt x="266876" y="408483"/>
                  <a:pt x="364912" y="315894"/>
                  <a:pt x="430269" y="255983"/>
                </a:cubicBezTo>
                <a:cubicBezTo>
                  <a:pt x="468394" y="217858"/>
                  <a:pt x="517412" y="190626"/>
                  <a:pt x="560983" y="163393"/>
                </a:cubicBezTo>
                <a:cubicBezTo>
                  <a:pt x="588216" y="147054"/>
                  <a:pt x="631787" y="136161"/>
                  <a:pt x="648127" y="108929"/>
                </a:cubicBezTo>
                <a:cubicBezTo>
                  <a:pt x="653573" y="103482"/>
                  <a:pt x="648127" y="98036"/>
                  <a:pt x="642680" y="98036"/>
                </a:cubicBezTo>
                <a:cubicBezTo>
                  <a:pt x="571876" y="49018"/>
                  <a:pt x="424822" y="185179"/>
                  <a:pt x="375804" y="228751"/>
                </a:cubicBezTo>
                <a:cubicBezTo>
                  <a:pt x="310447" y="288661"/>
                  <a:pt x="234197" y="375805"/>
                  <a:pt x="228750" y="462948"/>
                </a:cubicBezTo>
                <a:cubicBezTo>
                  <a:pt x="130715" y="375805"/>
                  <a:pt x="54464" y="152500"/>
                  <a:pt x="157947" y="49018"/>
                </a:cubicBezTo>
                <a:cubicBezTo>
                  <a:pt x="174286" y="32679"/>
                  <a:pt x="152500" y="0"/>
                  <a:pt x="130715" y="16339"/>
                </a:cubicBezTo>
                <a:cubicBezTo>
                  <a:pt x="0" y="114375"/>
                  <a:pt x="38125" y="364912"/>
                  <a:pt x="136161" y="479287"/>
                </a:cubicBezTo>
                <a:cubicBezTo>
                  <a:pt x="201518" y="550090"/>
                  <a:pt x="266876" y="604555"/>
                  <a:pt x="359465" y="626341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1" name="Freeform 71"/>
          <p:cNvSpPr/>
          <p:nvPr/>
        </p:nvSpPr>
        <p:spPr>
          <a:xfrm>
            <a:off x="1066370" y="2843739"/>
            <a:ext cx="435715" cy="381251"/>
          </a:xfrm>
          <a:custGeom>
            <a:avLst/>
            <a:gdLst>
              <a:gd name="connsiteX0" fmla="*/ 38125 w 435715"/>
              <a:gd name="connsiteY0" fmla="*/ 364912 h 381251"/>
              <a:gd name="connsiteX1" fmla="*/ 234197 w 435715"/>
              <a:gd name="connsiteY1" fmla="*/ 147054 h 381251"/>
              <a:gd name="connsiteX2" fmla="*/ 348572 w 435715"/>
              <a:gd name="connsiteY2" fmla="*/ 92590 h 381251"/>
              <a:gd name="connsiteX3" fmla="*/ 430269 w 435715"/>
              <a:gd name="connsiteY3" fmla="*/ 59911 h 381251"/>
              <a:gd name="connsiteX4" fmla="*/ 430269 w 435715"/>
              <a:gd name="connsiteY4" fmla="*/ 43572 h 381251"/>
              <a:gd name="connsiteX5" fmla="*/ 190625 w 435715"/>
              <a:gd name="connsiteY5" fmla="*/ 119822 h 381251"/>
              <a:gd name="connsiteX6" fmla="*/ 10893 w 435715"/>
              <a:gd name="connsiteY6" fmla="*/ 354019 h 381251"/>
              <a:gd name="connsiteX7" fmla="*/ 38125 w 435715"/>
              <a:gd name="connsiteY7" fmla="*/ 364912 h 38125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35715" h="381251">
                <a:moveTo>
                  <a:pt x="38125" y="364912"/>
                </a:moveTo>
                <a:cubicBezTo>
                  <a:pt x="76250" y="272322"/>
                  <a:pt x="147054" y="201518"/>
                  <a:pt x="234197" y="147054"/>
                </a:cubicBezTo>
                <a:cubicBezTo>
                  <a:pt x="272322" y="125268"/>
                  <a:pt x="310447" y="103482"/>
                  <a:pt x="348572" y="92590"/>
                </a:cubicBezTo>
                <a:cubicBezTo>
                  <a:pt x="375804" y="81697"/>
                  <a:pt x="408483" y="81697"/>
                  <a:pt x="430269" y="59911"/>
                </a:cubicBezTo>
                <a:cubicBezTo>
                  <a:pt x="435715" y="54465"/>
                  <a:pt x="435715" y="43572"/>
                  <a:pt x="430269" y="43572"/>
                </a:cubicBezTo>
                <a:cubicBezTo>
                  <a:pt x="354019" y="0"/>
                  <a:pt x="245090" y="81697"/>
                  <a:pt x="190625" y="119822"/>
                </a:cubicBezTo>
                <a:cubicBezTo>
                  <a:pt x="108929" y="179733"/>
                  <a:pt x="38125" y="255983"/>
                  <a:pt x="10893" y="354019"/>
                </a:cubicBezTo>
                <a:cubicBezTo>
                  <a:pt x="0" y="375805"/>
                  <a:pt x="32679" y="381251"/>
                  <a:pt x="38125" y="364912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2" name="Freeform 72"/>
          <p:cNvSpPr/>
          <p:nvPr/>
        </p:nvSpPr>
        <p:spPr>
          <a:xfrm>
            <a:off x="1627354" y="2947221"/>
            <a:ext cx="659019" cy="599109"/>
          </a:xfrm>
          <a:custGeom>
            <a:avLst/>
            <a:gdLst>
              <a:gd name="connsiteX0" fmla="*/ 637234 w 659019"/>
              <a:gd name="connsiteY0" fmla="*/ 54465 h 599109"/>
              <a:gd name="connsiteX1" fmla="*/ 604555 w 659019"/>
              <a:gd name="connsiteY1" fmla="*/ 21786 h 599109"/>
              <a:gd name="connsiteX2" fmla="*/ 539198 w 659019"/>
              <a:gd name="connsiteY2" fmla="*/ 103482 h 599109"/>
              <a:gd name="connsiteX3" fmla="*/ 446608 w 659019"/>
              <a:gd name="connsiteY3" fmla="*/ 196072 h 599109"/>
              <a:gd name="connsiteX4" fmla="*/ 321340 w 659019"/>
              <a:gd name="connsiteY4" fmla="*/ 315894 h 599109"/>
              <a:gd name="connsiteX5" fmla="*/ 16339 w 659019"/>
              <a:gd name="connsiteY5" fmla="*/ 555537 h 599109"/>
              <a:gd name="connsiteX6" fmla="*/ 38125 w 659019"/>
              <a:gd name="connsiteY6" fmla="*/ 582769 h 599109"/>
              <a:gd name="connsiteX7" fmla="*/ 364912 w 659019"/>
              <a:gd name="connsiteY7" fmla="*/ 354019 h 599109"/>
              <a:gd name="connsiteX8" fmla="*/ 490180 w 659019"/>
              <a:gd name="connsiteY8" fmla="*/ 245090 h 599109"/>
              <a:gd name="connsiteX9" fmla="*/ 484733 w 659019"/>
              <a:gd name="connsiteY9" fmla="*/ 277769 h 599109"/>
              <a:gd name="connsiteX10" fmla="*/ 610002 w 659019"/>
              <a:gd name="connsiteY10" fmla="*/ 468394 h 599109"/>
              <a:gd name="connsiteX11" fmla="*/ 626341 w 659019"/>
              <a:gd name="connsiteY11" fmla="*/ 441162 h 599109"/>
              <a:gd name="connsiteX12" fmla="*/ 566430 w 659019"/>
              <a:gd name="connsiteY12" fmla="*/ 370358 h 599109"/>
              <a:gd name="connsiteX13" fmla="*/ 550091 w 659019"/>
              <a:gd name="connsiteY13" fmla="*/ 261429 h 599109"/>
              <a:gd name="connsiteX14" fmla="*/ 637234 w 659019"/>
              <a:gd name="connsiteY14" fmla="*/ 54465 h 59910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</a:cxnLst>
            <a:rect l="l" t="t" r="r" b="b"/>
            <a:pathLst>
              <a:path w="659019" h="599109">
                <a:moveTo>
                  <a:pt x="637234" y="54465"/>
                </a:moveTo>
                <a:cubicBezTo>
                  <a:pt x="659019" y="32679"/>
                  <a:pt x="626341" y="0"/>
                  <a:pt x="604555" y="21786"/>
                </a:cubicBezTo>
                <a:cubicBezTo>
                  <a:pt x="577323" y="43571"/>
                  <a:pt x="555537" y="70804"/>
                  <a:pt x="539198" y="103482"/>
                </a:cubicBezTo>
                <a:cubicBezTo>
                  <a:pt x="506519" y="125268"/>
                  <a:pt x="479287" y="163393"/>
                  <a:pt x="446608" y="196072"/>
                </a:cubicBezTo>
                <a:cubicBezTo>
                  <a:pt x="403037" y="239644"/>
                  <a:pt x="359465" y="277769"/>
                  <a:pt x="321340" y="315894"/>
                </a:cubicBezTo>
                <a:cubicBezTo>
                  <a:pt x="228751" y="403037"/>
                  <a:pt x="114375" y="473840"/>
                  <a:pt x="16339" y="555537"/>
                </a:cubicBezTo>
                <a:cubicBezTo>
                  <a:pt x="0" y="566430"/>
                  <a:pt x="21786" y="599109"/>
                  <a:pt x="38125" y="582769"/>
                </a:cubicBezTo>
                <a:cubicBezTo>
                  <a:pt x="141607" y="501073"/>
                  <a:pt x="261429" y="441162"/>
                  <a:pt x="364912" y="354019"/>
                </a:cubicBezTo>
                <a:cubicBezTo>
                  <a:pt x="397590" y="326787"/>
                  <a:pt x="452055" y="288661"/>
                  <a:pt x="490180" y="245090"/>
                </a:cubicBezTo>
                <a:cubicBezTo>
                  <a:pt x="490180" y="255983"/>
                  <a:pt x="484733" y="266876"/>
                  <a:pt x="484733" y="277769"/>
                </a:cubicBezTo>
                <a:cubicBezTo>
                  <a:pt x="479287" y="354019"/>
                  <a:pt x="511965" y="479287"/>
                  <a:pt x="610002" y="468394"/>
                </a:cubicBezTo>
                <a:cubicBezTo>
                  <a:pt x="620894" y="468394"/>
                  <a:pt x="637234" y="452055"/>
                  <a:pt x="626341" y="441162"/>
                </a:cubicBezTo>
                <a:cubicBezTo>
                  <a:pt x="610002" y="413929"/>
                  <a:pt x="582769" y="397590"/>
                  <a:pt x="566430" y="370358"/>
                </a:cubicBezTo>
                <a:cubicBezTo>
                  <a:pt x="544644" y="337679"/>
                  <a:pt x="550091" y="294108"/>
                  <a:pt x="550091" y="261429"/>
                </a:cubicBezTo>
                <a:cubicBezTo>
                  <a:pt x="560983" y="185179"/>
                  <a:pt x="593662" y="103482"/>
                  <a:pt x="637234" y="54465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3" name="Freeform 73"/>
          <p:cNvSpPr/>
          <p:nvPr/>
        </p:nvSpPr>
        <p:spPr>
          <a:xfrm>
            <a:off x="2259141" y="2969007"/>
            <a:ext cx="125268" cy="392144"/>
          </a:xfrm>
          <a:custGeom>
            <a:avLst/>
            <a:gdLst>
              <a:gd name="connsiteX0" fmla="*/ 87143 w 125268"/>
              <a:gd name="connsiteY0" fmla="*/ 21786 h 392144"/>
              <a:gd name="connsiteX1" fmla="*/ 108929 w 125268"/>
              <a:gd name="connsiteY1" fmla="*/ 386698 h 392144"/>
              <a:gd name="connsiteX2" fmla="*/ 125268 w 125268"/>
              <a:gd name="connsiteY2" fmla="*/ 375804 h 392144"/>
              <a:gd name="connsiteX3" fmla="*/ 98036 w 125268"/>
              <a:gd name="connsiteY3" fmla="*/ 212411 h 392144"/>
              <a:gd name="connsiteX4" fmla="*/ 114375 w 125268"/>
              <a:gd name="connsiteY4" fmla="*/ 32679 h 392144"/>
              <a:gd name="connsiteX5" fmla="*/ 87143 w 125268"/>
              <a:gd name="connsiteY5" fmla="*/ 21786 h 3921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125268" h="392144">
                <a:moveTo>
                  <a:pt x="87143" y="21786"/>
                </a:moveTo>
                <a:cubicBezTo>
                  <a:pt x="59911" y="103482"/>
                  <a:pt x="0" y="343126"/>
                  <a:pt x="108929" y="386698"/>
                </a:cubicBezTo>
                <a:cubicBezTo>
                  <a:pt x="114375" y="392144"/>
                  <a:pt x="125268" y="381251"/>
                  <a:pt x="125268" y="375804"/>
                </a:cubicBezTo>
                <a:cubicBezTo>
                  <a:pt x="119822" y="321340"/>
                  <a:pt x="98036" y="272322"/>
                  <a:pt x="98036" y="212411"/>
                </a:cubicBezTo>
                <a:cubicBezTo>
                  <a:pt x="98036" y="152500"/>
                  <a:pt x="103482" y="92590"/>
                  <a:pt x="114375" y="32679"/>
                </a:cubicBezTo>
                <a:cubicBezTo>
                  <a:pt x="119822" y="5447"/>
                  <a:pt x="92590" y="0"/>
                  <a:pt x="87143" y="21786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4" name="Freeform 74"/>
          <p:cNvSpPr/>
          <p:nvPr/>
        </p:nvSpPr>
        <p:spPr>
          <a:xfrm>
            <a:off x="2417088" y="2985346"/>
            <a:ext cx="98036" cy="381251"/>
          </a:xfrm>
          <a:custGeom>
            <a:avLst/>
            <a:gdLst>
              <a:gd name="connsiteX0" fmla="*/ 87143 w 98036"/>
              <a:gd name="connsiteY0" fmla="*/ 354019 h 381251"/>
              <a:gd name="connsiteX1" fmla="*/ 98036 w 98036"/>
              <a:gd name="connsiteY1" fmla="*/ 337679 h 381251"/>
              <a:gd name="connsiteX2" fmla="*/ 81697 w 98036"/>
              <a:gd name="connsiteY2" fmla="*/ 299554 h 381251"/>
              <a:gd name="connsiteX3" fmla="*/ 54464 w 98036"/>
              <a:gd name="connsiteY3" fmla="*/ 201518 h 381251"/>
              <a:gd name="connsiteX4" fmla="*/ 38125 w 98036"/>
              <a:gd name="connsiteY4" fmla="*/ 21786 h 381251"/>
              <a:gd name="connsiteX5" fmla="*/ 5446 w 98036"/>
              <a:gd name="connsiteY5" fmla="*/ 16339 h 381251"/>
              <a:gd name="connsiteX6" fmla="*/ 87143 w 98036"/>
              <a:gd name="connsiteY6" fmla="*/ 354019 h 38125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98036" h="381251">
                <a:moveTo>
                  <a:pt x="87143" y="354019"/>
                </a:moveTo>
                <a:cubicBezTo>
                  <a:pt x="92589" y="354019"/>
                  <a:pt x="98036" y="343126"/>
                  <a:pt x="98036" y="337679"/>
                </a:cubicBezTo>
                <a:cubicBezTo>
                  <a:pt x="98036" y="321340"/>
                  <a:pt x="87143" y="310447"/>
                  <a:pt x="81697" y="299554"/>
                </a:cubicBezTo>
                <a:cubicBezTo>
                  <a:pt x="65357" y="272322"/>
                  <a:pt x="59911" y="234197"/>
                  <a:pt x="54464" y="201518"/>
                </a:cubicBezTo>
                <a:cubicBezTo>
                  <a:pt x="43571" y="147054"/>
                  <a:pt x="32679" y="81697"/>
                  <a:pt x="38125" y="21786"/>
                </a:cubicBezTo>
                <a:cubicBezTo>
                  <a:pt x="38125" y="5446"/>
                  <a:pt x="10893" y="0"/>
                  <a:pt x="5446" y="16339"/>
                </a:cubicBezTo>
                <a:cubicBezTo>
                  <a:pt x="0" y="59911"/>
                  <a:pt x="5446" y="381251"/>
                  <a:pt x="87143" y="354019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5" name="Freeform 75"/>
          <p:cNvSpPr/>
          <p:nvPr/>
        </p:nvSpPr>
        <p:spPr>
          <a:xfrm>
            <a:off x="2493338" y="2958114"/>
            <a:ext cx="174286" cy="370358"/>
          </a:xfrm>
          <a:custGeom>
            <a:avLst/>
            <a:gdLst>
              <a:gd name="connsiteX0" fmla="*/ 10893 w 174286"/>
              <a:gd name="connsiteY0" fmla="*/ 32678 h 370358"/>
              <a:gd name="connsiteX1" fmla="*/ 119822 w 174286"/>
              <a:gd name="connsiteY1" fmla="*/ 337679 h 370358"/>
              <a:gd name="connsiteX2" fmla="*/ 168840 w 174286"/>
              <a:gd name="connsiteY2" fmla="*/ 326786 h 370358"/>
              <a:gd name="connsiteX3" fmla="*/ 38125 w 174286"/>
              <a:gd name="connsiteY3" fmla="*/ 16339 h 370358"/>
              <a:gd name="connsiteX4" fmla="*/ 10893 w 174286"/>
              <a:gd name="connsiteY4" fmla="*/ 32678 h 3703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</a:cxnLst>
            <a:rect l="l" t="t" r="r" b="b"/>
            <a:pathLst>
              <a:path w="174286" h="370358">
                <a:moveTo>
                  <a:pt x="10893" y="32678"/>
                </a:moveTo>
                <a:cubicBezTo>
                  <a:pt x="76250" y="119822"/>
                  <a:pt x="98036" y="234197"/>
                  <a:pt x="119822" y="337679"/>
                </a:cubicBezTo>
                <a:cubicBezTo>
                  <a:pt x="125268" y="370358"/>
                  <a:pt x="174286" y="354019"/>
                  <a:pt x="168840" y="326786"/>
                </a:cubicBezTo>
                <a:cubicBezTo>
                  <a:pt x="152500" y="217858"/>
                  <a:pt x="108929" y="98036"/>
                  <a:pt x="38125" y="16339"/>
                </a:cubicBezTo>
                <a:cubicBezTo>
                  <a:pt x="27232" y="0"/>
                  <a:pt x="0" y="16339"/>
                  <a:pt x="10893" y="32678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6" name="Freeform 76"/>
          <p:cNvSpPr/>
          <p:nvPr/>
        </p:nvSpPr>
        <p:spPr>
          <a:xfrm>
            <a:off x="2286373" y="3491866"/>
            <a:ext cx="125268" cy="147054"/>
          </a:xfrm>
          <a:custGeom>
            <a:avLst/>
            <a:gdLst>
              <a:gd name="connsiteX0" fmla="*/ 16339 w 125268"/>
              <a:gd name="connsiteY0" fmla="*/ 54465 h 147054"/>
              <a:gd name="connsiteX1" fmla="*/ 70804 w 125268"/>
              <a:gd name="connsiteY1" fmla="*/ 147054 h 147054"/>
              <a:gd name="connsiteX2" fmla="*/ 76250 w 125268"/>
              <a:gd name="connsiteY2" fmla="*/ 147054 h 147054"/>
              <a:gd name="connsiteX3" fmla="*/ 103482 w 125268"/>
              <a:gd name="connsiteY3" fmla="*/ 43571 h 147054"/>
              <a:gd name="connsiteX4" fmla="*/ 16339 w 125268"/>
              <a:gd name="connsiteY4" fmla="*/ 54465 h 14705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</a:cxnLst>
            <a:rect l="l" t="t" r="r" b="b"/>
            <a:pathLst>
              <a:path w="125268" h="147054">
                <a:moveTo>
                  <a:pt x="16339" y="54465"/>
                </a:moveTo>
                <a:cubicBezTo>
                  <a:pt x="0" y="92589"/>
                  <a:pt x="32679" y="147054"/>
                  <a:pt x="70804" y="147054"/>
                </a:cubicBezTo>
                <a:cubicBezTo>
                  <a:pt x="70804" y="147054"/>
                  <a:pt x="76250" y="147054"/>
                  <a:pt x="76250" y="147054"/>
                </a:cubicBezTo>
                <a:cubicBezTo>
                  <a:pt x="125268" y="136161"/>
                  <a:pt x="119822" y="81697"/>
                  <a:pt x="103482" y="43571"/>
                </a:cubicBezTo>
                <a:cubicBezTo>
                  <a:pt x="92590" y="0"/>
                  <a:pt x="32679" y="16339"/>
                  <a:pt x="16339" y="54465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7" name="Freeform 77"/>
          <p:cNvSpPr/>
          <p:nvPr/>
        </p:nvSpPr>
        <p:spPr>
          <a:xfrm>
            <a:off x="2656731" y="3448294"/>
            <a:ext cx="125268" cy="141608"/>
          </a:xfrm>
          <a:custGeom>
            <a:avLst/>
            <a:gdLst>
              <a:gd name="connsiteX0" fmla="*/ 70804 w 125268"/>
              <a:gd name="connsiteY0" fmla="*/ 136161 h 141608"/>
              <a:gd name="connsiteX1" fmla="*/ 98036 w 125268"/>
              <a:gd name="connsiteY1" fmla="*/ 32679 h 141608"/>
              <a:gd name="connsiteX2" fmla="*/ 5446 w 125268"/>
              <a:gd name="connsiteY2" fmla="*/ 49018 h 141608"/>
              <a:gd name="connsiteX3" fmla="*/ 59911 w 125268"/>
              <a:gd name="connsiteY3" fmla="*/ 141608 h 141608"/>
              <a:gd name="connsiteX4" fmla="*/ 70804 w 125268"/>
              <a:gd name="connsiteY4" fmla="*/ 136161 h 1416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</a:cxnLst>
            <a:rect l="l" t="t" r="r" b="b"/>
            <a:pathLst>
              <a:path w="125268" h="141608">
                <a:moveTo>
                  <a:pt x="70804" y="136161"/>
                </a:moveTo>
                <a:cubicBezTo>
                  <a:pt x="108929" y="125268"/>
                  <a:pt x="125268" y="65357"/>
                  <a:pt x="98036" y="32679"/>
                </a:cubicBezTo>
                <a:cubicBezTo>
                  <a:pt x="70804" y="0"/>
                  <a:pt x="16339" y="0"/>
                  <a:pt x="5446" y="49018"/>
                </a:cubicBezTo>
                <a:cubicBezTo>
                  <a:pt x="0" y="87143"/>
                  <a:pt x="10893" y="141608"/>
                  <a:pt x="59911" y="141608"/>
                </a:cubicBezTo>
                <a:cubicBezTo>
                  <a:pt x="65357" y="136161"/>
                  <a:pt x="65357" y="136161"/>
                  <a:pt x="70804" y="136161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8" name="Freeform 78"/>
          <p:cNvSpPr/>
          <p:nvPr/>
        </p:nvSpPr>
        <p:spPr>
          <a:xfrm>
            <a:off x="2291819" y="3666151"/>
            <a:ext cx="550091" cy="315894"/>
          </a:xfrm>
          <a:custGeom>
            <a:avLst/>
            <a:gdLst>
              <a:gd name="connsiteX0" fmla="*/ 16339 w 550091"/>
              <a:gd name="connsiteY0" fmla="*/ 130715 h 315894"/>
              <a:gd name="connsiteX1" fmla="*/ 163393 w 550091"/>
              <a:gd name="connsiteY1" fmla="*/ 239644 h 315894"/>
              <a:gd name="connsiteX2" fmla="*/ 299554 w 550091"/>
              <a:gd name="connsiteY2" fmla="*/ 299554 h 315894"/>
              <a:gd name="connsiteX3" fmla="*/ 321340 w 550091"/>
              <a:gd name="connsiteY3" fmla="*/ 299554 h 315894"/>
              <a:gd name="connsiteX4" fmla="*/ 446608 w 550091"/>
              <a:gd name="connsiteY4" fmla="*/ 174286 h 315894"/>
              <a:gd name="connsiteX5" fmla="*/ 539198 w 550091"/>
              <a:gd name="connsiteY5" fmla="*/ 54465 h 315894"/>
              <a:gd name="connsiteX6" fmla="*/ 522858 w 550091"/>
              <a:gd name="connsiteY6" fmla="*/ 38125 h 315894"/>
              <a:gd name="connsiteX7" fmla="*/ 413930 w 550091"/>
              <a:gd name="connsiteY7" fmla="*/ 141608 h 315894"/>
              <a:gd name="connsiteX8" fmla="*/ 299554 w 550091"/>
              <a:gd name="connsiteY8" fmla="*/ 261429 h 315894"/>
              <a:gd name="connsiteX9" fmla="*/ 266876 w 550091"/>
              <a:gd name="connsiteY9" fmla="*/ 245090 h 315894"/>
              <a:gd name="connsiteX10" fmla="*/ 185179 w 550091"/>
              <a:gd name="connsiteY10" fmla="*/ 196072 h 315894"/>
              <a:gd name="connsiteX11" fmla="*/ 49018 w 550091"/>
              <a:gd name="connsiteY11" fmla="*/ 103482 h 315894"/>
              <a:gd name="connsiteX12" fmla="*/ 250536 w 550091"/>
              <a:gd name="connsiteY12" fmla="*/ 87143 h 315894"/>
              <a:gd name="connsiteX13" fmla="*/ 511965 w 550091"/>
              <a:gd name="connsiteY13" fmla="*/ 49018 h 315894"/>
              <a:gd name="connsiteX14" fmla="*/ 506519 w 550091"/>
              <a:gd name="connsiteY14" fmla="*/ 5447 h 315894"/>
              <a:gd name="connsiteX15" fmla="*/ 288661 w 550091"/>
              <a:gd name="connsiteY15" fmla="*/ 27232 h 315894"/>
              <a:gd name="connsiteX16" fmla="*/ 32679 w 550091"/>
              <a:gd name="connsiteY16" fmla="*/ 70804 h 315894"/>
              <a:gd name="connsiteX17" fmla="*/ 27232 w 550091"/>
              <a:gd name="connsiteY17" fmla="*/ 87143 h 315894"/>
              <a:gd name="connsiteX18" fmla="*/ 16339 w 550091"/>
              <a:gd name="connsiteY18" fmla="*/ 130715 h 3158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550091" h="315894">
                <a:moveTo>
                  <a:pt x="16339" y="130715"/>
                </a:moveTo>
                <a:cubicBezTo>
                  <a:pt x="65357" y="168840"/>
                  <a:pt x="114375" y="206965"/>
                  <a:pt x="163393" y="239644"/>
                </a:cubicBezTo>
                <a:cubicBezTo>
                  <a:pt x="196072" y="261429"/>
                  <a:pt x="255983" y="315894"/>
                  <a:pt x="299554" y="299554"/>
                </a:cubicBezTo>
                <a:cubicBezTo>
                  <a:pt x="305001" y="305001"/>
                  <a:pt x="315894" y="305001"/>
                  <a:pt x="321340" y="299554"/>
                </a:cubicBezTo>
                <a:cubicBezTo>
                  <a:pt x="370358" y="272322"/>
                  <a:pt x="408483" y="217858"/>
                  <a:pt x="446608" y="174286"/>
                </a:cubicBezTo>
                <a:cubicBezTo>
                  <a:pt x="479287" y="136161"/>
                  <a:pt x="506519" y="92590"/>
                  <a:pt x="539198" y="54465"/>
                </a:cubicBezTo>
                <a:cubicBezTo>
                  <a:pt x="550091" y="43572"/>
                  <a:pt x="528305" y="32679"/>
                  <a:pt x="522858" y="38125"/>
                </a:cubicBezTo>
                <a:cubicBezTo>
                  <a:pt x="484733" y="70804"/>
                  <a:pt x="446608" y="103482"/>
                  <a:pt x="413930" y="141608"/>
                </a:cubicBezTo>
                <a:cubicBezTo>
                  <a:pt x="375805" y="179733"/>
                  <a:pt x="332233" y="217858"/>
                  <a:pt x="299554" y="261429"/>
                </a:cubicBezTo>
                <a:cubicBezTo>
                  <a:pt x="294108" y="255983"/>
                  <a:pt x="283215" y="250536"/>
                  <a:pt x="266876" y="245090"/>
                </a:cubicBezTo>
                <a:cubicBezTo>
                  <a:pt x="239644" y="228751"/>
                  <a:pt x="212411" y="212411"/>
                  <a:pt x="185179" y="196072"/>
                </a:cubicBezTo>
                <a:cubicBezTo>
                  <a:pt x="136161" y="168840"/>
                  <a:pt x="92590" y="136161"/>
                  <a:pt x="49018" y="103482"/>
                </a:cubicBezTo>
                <a:cubicBezTo>
                  <a:pt x="114375" y="103482"/>
                  <a:pt x="185179" y="98036"/>
                  <a:pt x="250536" y="87143"/>
                </a:cubicBezTo>
                <a:cubicBezTo>
                  <a:pt x="332233" y="76250"/>
                  <a:pt x="430269" y="76250"/>
                  <a:pt x="511965" y="49018"/>
                </a:cubicBezTo>
                <a:cubicBezTo>
                  <a:pt x="533751" y="43572"/>
                  <a:pt x="528305" y="10893"/>
                  <a:pt x="506519" y="5447"/>
                </a:cubicBezTo>
                <a:cubicBezTo>
                  <a:pt x="435715" y="0"/>
                  <a:pt x="359465" y="21786"/>
                  <a:pt x="288661" y="27232"/>
                </a:cubicBezTo>
                <a:cubicBezTo>
                  <a:pt x="201518" y="38125"/>
                  <a:pt x="114375" y="49018"/>
                  <a:pt x="32679" y="70804"/>
                </a:cubicBezTo>
                <a:cubicBezTo>
                  <a:pt x="27232" y="70804"/>
                  <a:pt x="21786" y="81697"/>
                  <a:pt x="27232" y="87143"/>
                </a:cubicBezTo>
                <a:cubicBezTo>
                  <a:pt x="10893" y="98036"/>
                  <a:pt x="0" y="119822"/>
                  <a:pt x="16339" y="130715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9" name="Freeform 79"/>
          <p:cNvSpPr/>
          <p:nvPr/>
        </p:nvSpPr>
        <p:spPr>
          <a:xfrm>
            <a:off x="4339681" y="4063742"/>
            <a:ext cx="795181" cy="735269"/>
          </a:xfrm>
          <a:custGeom>
            <a:avLst/>
            <a:gdLst>
              <a:gd name="connsiteX0" fmla="*/ 321340 w 795181"/>
              <a:gd name="connsiteY0" fmla="*/ 593662 h 735269"/>
              <a:gd name="connsiteX1" fmla="*/ 299555 w 795181"/>
              <a:gd name="connsiteY1" fmla="*/ 452055 h 735269"/>
              <a:gd name="connsiteX2" fmla="*/ 261429 w 795181"/>
              <a:gd name="connsiteY2" fmla="*/ 245090 h 735269"/>
              <a:gd name="connsiteX3" fmla="*/ 403037 w 795181"/>
              <a:gd name="connsiteY3" fmla="*/ 152500 h 735269"/>
              <a:gd name="connsiteX4" fmla="*/ 517412 w 795181"/>
              <a:gd name="connsiteY4" fmla="*/ 87143 h 735269"/>
              <a:gd name="connsiteX5" fmla="*/ 506519 w 795181"/>
              <a:gd name="connsiteY5" fmla="*/ 147054 h 735269"/>
              <a:gd name="connsiteX6" fmla="*/ 473840 w 795181"/>
              <a:gd name="connsiteY6" fmla="*/ 190625 h 735269"/>
              <a:gd name="connsiteX7" fmla="*/ 452055 w 795181"/>
              <a:gd name="connsiteY7" fmla="*/ 228750 h 735269"/>
              <a:gd name="connsiteX8" fmla="*/ 430269 w 795181"/>
              <a:gd name="connsiteY8" fmla="*/ 299554 h 735269"/>
              <a:gd name="connsiteX9" fmla="*/ 457501 w 795181"/>
              <a:gd name="connsiteY9" fmla="*/ 343126 h 735269"/>
              <a:gd name="connsiteX10" fmla="*/ 495626 w 795181"/>
              <a:gd name="connsiteY10" fmla="*/ 294108 h 735269"/>
              <a:gd name="connsiteX11" fmla="*/ 495626 w 795181"/>
              <a:gd name="connsiteY11" fmla="*/ 255983 h 735269"/>
              <a:gd name="connsiteX12" fmla="*/ 495626 w 795181"/>
              <a:gd name="connsiteY12" fmla="*/ 239644 h 735269"/>
              <a:gd name="connsiteX13" fmla="*/ 511966 w 795181"/>
              <a:gd name="connsiteY13" fmla="*/ 245090 h 735269"/>
              <a:gd name="connsiteX14" fmla="*/ 729823 w 795181"/>
              <a:gd name="connsiteY14" fmla="*/ 266876 h 735269"/>
              <a:gd name="connsiteX15" fmla="*/ 767948 w 795181"/>
              <a:gd name="connsiteY15" fmla="*/ 228750 h 735269"/>
              <a:gd name="connsiteX16" fmla="*/ 528305 w 795181"/>
              <a:gd name="connsiteY16" fmla="*/ 196072 h 735269"/>
              <a:gd name="connsiteX17" fmla="*/ 566430 w 795181"/>
              <a:gd name="connsiteY17" fmla="*/ 54464 h 735269"/>
              <a:gd name="connsiteX18" fmla="*/ 441162 w 795181"/>
              <a:gd name="connsiteY18" fmla="*/ 70803 h 735269"/>
              <a:gd name="connsiteX19" fmla="*/ 326787 w 795181"/>
              <a:gd name="connsiteY19" fmla="*/ 130715 h 735269"/>
              <a:gd name="connsiteX20" fmla="*/ 239644 w 795181"/>
              <a:gd name="connsiteY20" fmla="*/ 201518 h 735269"/>
              <a:gd name="connsiteX21" fmla="*/ 228751 w 795181"/>
              <a:gd name="connsiteY21" fmla="*/ 185179 h 735269"/>
              <a:gd name="connsiteX22" fmla="*/ 201519 w 795181"/>
              <a:gd name="connsiteY22" fmla="*/ 185179 h 735269"/>
              <a:gd name="connsiteX23" fmla="*/ 239644 w 795181"/>
              <a:gd name="connsiteY23" fmla="*/ 457501 h 735269"/>
              <a:gd name="connsiteX24" fmla="*/ 239644 w 795181"/>
              <a:gd name="connsiteY24" fmla="*/ 457501 h 735269"/>
              <a:gd name="connsiteX25" fmla="*/ 163394 w 795181"/>
              <a:gd name="connsiteY25" fmla="*/ 506519 h 735269"/>
              <a:gd name="connsiteX26" fmla="*/ 163394 w 795181"/>
              <a:gd name="connsiteY26" fmla="*/ 506519 h 735269"/>
              <a:gd name="connsiteX27" fmla="*/ 152500 w 795181"/>
              <a:gd name="connsiteY27" fmla="*/ 473840 h 735269"/>
              <a:gd name="connsiteX28" fmla="*/ 163394 w 795181"/>
              <a:gd name="connsiteY28" fmla="*/ 462947 h 735269"/>
              <a:gd name="connsiteX29" fmla="*/ 163394 w 795181"/>
              <a:gd name="connsiteY29" fmla="*/ 462947 h 735269"/>
              <a:gd name="connsiteX30" fmla="*/ 152500 w 795181"/>
              <a:gd name="connsiteY30" fmla="*/ 370358 h 735269"/>
              <a:gd name="connsiteX31" fmla="*/ 59911 w 795181"/>
              <a:gd name="connsiteY31" fmla="*/ 397590 h 735269"/>
              <a:gd name="connsiteX32" fmla="*/ 81697 w 795181"/>
              <a:gd name="connsiteY32" fmla="*/ 468394 h 735269"/>
              <a:gd name="connsiteX33" fmla="*/ 108929 w 795181"/>
              <a:gd name="connsiteY33" fmla="*/ 484733 h 735269"/>
              <a:gd name="connsiteX34" fmla="*/ 108929 w 795181"/>
              <a:gd name="connsiteY34" fmla="*/ 522858 h 735269"/>
              <a:gd name="connsiteX35" fmla="*/ 81697 w 795181"/>
              <a:gd name="connsiteY35" fmla="*/ 528305 h 735269"/>
              <a:gd name="connsiteX36" fmla="*/ 27232 w 795181"/>
              <a:gd name="connsiteY36" fmla="*/ 539197 h 735269"/>
              <a:gd name="connsiteX37" fmla="*/ 27232 w 795181"/>
              <a:gd name="connsiteY37" fmla="*/ 539197 h 735269"/>
              <a:gd name="connsiteX38" fmla="*/ 32679 w 795181"/>
              <a:gd name="connsiteY38" fmla="*/ 588216 h 735269"/>
              <a:gd name="connsiteX39" fmla="*/ 114376 w 795181"/>
              <a:gd name="connsiteY39" fmla="*/ 577323 h 735269"/>
              <a:gd name="connsiteX40" fmla="*/ 125268 w 795181"/>
              <a:gd name="connsiteY40" fmla="*/ 604555 h 735269"/>
              <a:gd name="connsiteX41" fmla="*/ 92590 w 795181"/>
              <a:gd name="connsiteY41" fmla="*/ 664466 h 735269"/>
              <a:gd name="connsiteX42" fmla="*/ 179733 w 795181"/>
              <a:gd name="connsiteY42" fmla="*/ 724377 h 735269"/>
              <a:gd name="connsiteX43" fmla="*/ 228751 w 795181"/>
              <a:gd name="connsiteY43" fmla="*/ 642680 h 735269"/>
              <a:gd name="connsiteX44" fmla="*/ 179733 w 795181"/>
              <a:gd name="connsiteY44" fmla="*/ 593662 h 735269"/>
              <a:gd name="connsiteX45" fmla="*/ 174286 w 795181"/>
              <a:gd name="connsiteY45" fmla="*/ 566430 h 735269"/>
              <a:gd name="connsiteX46" fmla="*/ 201519 w 795181"/>
              <a:gd name="connsiteY46" fmla="*/ 555537 h 735269"/>
              <a:gd name="connsiteX47" fmla="*/ 245090 w 795181"/>
              <a:gd name="connsiteY47" fmla="*/ 560984 h 735269"/>
              <a:gd name="connsiteX48" fmla="*/ 288661 w 795181"/>
              <a:gd name="connsiteY48" fmla="*/ 691698 h 735269"/>
              <a:gd name="connsiteX49" fmla="*/ 305001 w 795181"/>
              <a:gd name="connsiteY49" fmla="*/ 691698 h 735269"/>
              <a:gd name="connsiteX50" fmla="*/ 315894 w 795181"/>
              <a:gd name="connsiteY50" fmla="*/ 653573 h 735269"/>
              <a:gd name="connsiteX51" fmla="*/ 479287 w 795181"/>
              <a:gd name="connsiteY51" fmla="*/ 653573 h 735269"/>
              <a:gd name="connsiteX52" fmla="*/ 642680 w 795181"/>
              <a:gd name="connsiteY52" fmla="*/ 686252 h 735269"/>
              <a:gd name="connsiteX53" fmla="*/ 659020 w 795181"/>
              <a:gd name="connsiteY53" fmla="*/ 642680 h 735269"/>
              <a:gd name="connsiteX54" fmla="*/ 321340 w 795181"/>
              <a:gd name="connsiteY54" fmla="*/ 593662 h 735269"/>
              <a:gd name="connsiteX56" fmla="*/ 81697 w 795181"/>
              <a:gd name="connsiteY56" fmla="*/ 413929 h 735269"/>
              <a:gd name="connsiteX57" fmla="*/ 136161 w 795181"/>
              <a:gd name="connsiteY57" fmla="*/ 441161 h 735269"/>
              <a:gd name="connsiteX58" fmla="*/ 98036 w 795181"/>
              <a:gd name="connsiteY58" fmla="*/ 446608 h 735269"/>
              <a:gd name="connsiteX59" fmla="*/ 81697 w 795181"/>
              <a:gd name="connsiteY59" fmla="*/ 413929 h 735269"/>
              <a:gd name="connsiteX61" fmla="*/ 174286 w 795181"/>
              <a:gd name="connsiteY61" fmla="*/ 659019 h 735269"/>
              <a:gd name="connsiteX62" fmla="*/ 174286 w 795181"/>
              <a:gd name="connsiteY62" fmla="*/ 659019 h 735269"/>
              <a:gd name="connsiteX63" fmla="*/ 168840 w 795181"/>
              <a:gd name="connsiteY63" fmla="*/ 664466 h 735269"/>
              <a:gd name="connsiteX64" fmla="*/ 163394 w 795181"/>
              <a:gd name="connsiteY64" fmla="*/ 664466 h 735269"/>
              <a:gd name="connsiteX65" fmla="*/ 163394 w 795181"/>
              <a:gd name="connsiteY65" fmla="*/ 664466 h 735269"/>
              <a:gd name="connsiteX66" fmla="*/ 157947 w 795181"/>
              <a:gd name="connsiteY66" fmla="*/ 659019 h 735269"/>
              <a:gd name="connsiteX67" fmla="*/ 163394 w 795181"/>
              <a:gd name="connsiteY67" fmla="*/ 637233 h 735269"/>
              <a:gd name="connsiteX68" fmla="*/ 174286 w 795181"/>
              <a:gd name="connsiteY68" fmla="*/ 626340 h 735269"/>
              <a:gd name="connsiteX69" fmla="*/ 185179 w 795181"/>
              <a:gd name="connsiteY69" fmla="*/ 620894 h 735269"/>
              <a:gd name="connsiteX70" fmla="*/ 190626 w 795181"/>
              <a:gd name="connsiteY70" fmla="*/ 620894 h 735269"/>
              <a:gd name="connsiteX71" fmla="*/ 196072 w 795181"/>
              <a:gd name="connsiteY71" fmla="*/ 620894 h 735269"/>
              <a:gd name="connsiteX72" fmla="*/ 206965 w 795181"/>
              <a:gd name="connsiteY72" fmla="*/ 631787 h 735269"/>
              <a:gd name="connsiteX73" fmla="*/ 174286 w 795181"/>
              <a:gd name="connsiteY73" fmla="*/ 659019 h 7352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795181" h="735269">
                <a:moveTo>
                  <a:pt x="321340" y="593662"/>
                </a:moveTo>
                <a:cubicBezTo>
                  <a:pt x="315894" y="544644"/>
                  <a:pt x="305001" y="490179"/>
                  <a:pt x="299555" y="452055"/>
                </a:cubicBezTo>
                <a:cubicBezTo>
                  <a:pt x="288661" y="386697"/>
                  <a:pt x="283215" y="315894"/>
                  <a:pt x="261429" y="245090"/>
                </a:cubicBezTo>
                <a:cubicBezTo>
                  <a:pt x="305001" y="206965"/>
                  <a:pt x="348572" y="174286"/>
                  <a:pt x="403037" y="152500"/>
                </a:cubicBezTo>
                <a:cubicBezTo>
                  <a:pt x="446608" y="136161"/>
                  <a:pt x="473840" y="108929"/>
                  <a:pt x="517412" y="87143"/>
                </a:cubicBezTo>
                <a:cubicBezTo>
                  <a:pt x="550091" y="65357"/>
                  <a:pt x="506519" y="141608"/>
                  <a:pt x="506519" y="147054"/>
                </a:cubicBezTo>
                <a:cubicBezTo>
                  <a:pt x="495626" y="163393"/>
                  <a:pt x="484733" y="174286"/>
                  <a:pt x="473840" y="190625"/>
                </a:cubicBezTo>
                <a:cubicBezTo>
                  <a:pt x="462948" y="201518"/>
                  <a:pt x="457501" y="217857"/>
                  <a:pt x="452055" y="228750"/>
                </a:cubicBezTo>
                <a:cubicBezTo>
                  <a:pt x="441162" y="250536"/>
                  <a:pt x="462948" y="283214"/>
                  <a:pt x="430269" y="299554"/>
                </a:cubicBezTo>
                <a:cubicBezTo>
                  <a:pt x="403037" y="310447"/>
                  <a:pt x="424823" y="359465"/>
                  <a:pt x="457501" y="343126"/>
                </a:cubicBezTo>
                <a:cubicBezTo>
                  <a:pt x="479287" y="332233"/>
                  <a:pt x="495626" y="321340"/>
                  <a:pt x="495626" y="294108"/>
                </a:cubicBezTo>
                <a:cubicBezTo>
                  <a:pt x="495626" y="283214"/>
                  <a:pt x="495626" y="272322"/>
                  <a:pt x="495626" y="255983"/>
                </a:cubicBezTo>
                <a:cubicBezTo>
                  <a:pt x="495626" y="250536"/>
                  <a:pt x="495626" y="245090"/>
                  <a:pt x="495626" y="239644"/>
                </a:cubicBezTo>
                <a:cubicBezTo>
                  <a:pt x="501073" y="245090"/>
                  <a:pt x="506519" y="245090"/>
                  <a:pt x="511966" y="245090"/>
                </a:cubicBezTo>
                <a:cubicBezTo>
                  <a:pt x="577323" y="234197"/>
                  <a:pt x="675359" y="217857"/>
                  <a:pt x="729823" y="266876"/>
                </a:cubicBezTo>
                <a:cubicBezTo>
                  <a:pt x="757055" y="288661"/>
                  <a:pt x="795181" y="250536"/>
                  <a:pt x="767948" y="228750"/>
                </a:cubicBezTo>
                <a:cubicBezTo>
                  <a:pt x="702591" y="174286"/>
                  <a:pt x="604555" y="179732"/>
                  <a:pt x="528305" y="196072"/>
                </a:cubicBezTo>
                <a:cubicBezTo>
                  <a:pt x="566430" y="152500"/>
                  <a:pt x="604555" y="108929"/>
                  <a:pt x="566430" y="54464"/>
                </a:cubicBezTo>
                <a:cubicBezTo>
                  <a:pt x="533752" y="0"/>
                  <a:pt x="468394" y="43571"/>
                  <a:pt x="441162" y="70803"/>
                </a:cubicBezTo>
                <a:cubicBezTo>
                  <a:pt x="408484" y="98036"/>
                  <a:pt x="364912" y="108929"/>
                  <a:pt x="326787" y="130715"/>
                </a:cubicBezTo>
                <a:cubicBezTo>
                  <a:pt x="294108" y="152500"/>
                  <a:pt x="266876" y="174286"/>
                  <a:pt x="239644" y="201518"/>
                </a:cubicBezTo>
                <a:cubicBezTo>
                  <a:pt x="234197" y="196072"/>
                  <a:pt x="234197" y="190625"/>
                  <a:pt x="228751" y="185179"/>
                </a:cubicBezTo>
                <a:cubicBezTo>
                  <a:pt x="228751" y="157947"/>
                  <a:pt x="201519" y="168839"/>
                  <a:pt x="201519" y="185179"/>
                </a:cubicBezTo>
                <a:cubicBezTo>
                  <a:pt x="201519" y="277768"/>
                  <a:pt x="228751" y="364911"/>
                  <a:pt x="239644" y="457501"/>
                </a:cubicBezTo>
                <a:cubicBezTo>
                  <a:pt x="239644" y="457501"/>
                  <a:pt x="239644" y="457501"/>
                  <a:pt x="239644" y="457501"/>
                </a:cubicBezTo>
                <a:cubicBezTo>
                  <a:pt x="228751" y="479287"/>
                  <a:pt x="196072" y="495626"/>
                  <a:pt x="163394" y="506519"/>
                </a:cubicBezTo>
                <a:cubicBezTo>
                  <a:pt x="163394" y="506519"/>
                  <a:pt x="163394" y="506519"/>
                  <a:pt x="163394" y="506519"/>
                </a:cubicBezTo>
                <a:cubicBezTo>
                  <a:pt x="157947" y="495626"/>
                  <a:pt x="157947" y="484733"/>
                  <a:pt x="152500" y="473840"/>
                </a:cubicBezTo>
                <a:cubicBezTo>
                  <a:pt x="157947" y="468394"/>
                  <a:pt x="157947" y="468394"/>
                  <a:pt x="163394" y="462947"/>
                </a:cubicBezTo>
                <a:cubicBezTo>
                  <a:pt x="163394" y="462947"/>
                  <a:pt x="163394" y="462947"/>
                  <a:pt x="163394" y="462947"/>
                </a:cubicBezTo>
                <a:cubicBezTo>
                  <a:pt x="196072" y="435715"/>
                  <a:pt x="190626" y="392144"/>
                  <a:pt x="152500" y="370358"/>
                </a:cubicBezTo>
                <a:cubicBezTo>
                  <a:pt x="119822" y="354019"/>
                  <a:pt x="70804" y="364911"/>
                  <a:pt x="59911" y="397590"/>
                </a:cubicBezTo>
                <a:cubicBezTo>
                  <a:pt x="49018" y="424822"/>
                  <a:pt x="65358" y="452055"/>
                  <a:pt x="81697" y="468394"/>
                </a:cubicBezTo>
                <a:cubicBezTo>
                  <a:pt x="87144" y="473840"/>
                  <a:pt x="98036" y="479287"/>
                  <a:pt x="108929" y="484733"/>
                </a:cubicBezTo>
                <a:cubicBezTo>
                  <a:pt x="108929" y="495626"/>
                  <a:pt x="108929" y="511965"/>
                  <a:pt x="108929" y="522858"/>
                </a:cubicBezTo>
                <a:cubicBezTo>
                  <a:pt x="98036" y="522858"/>
                  <a:pt x="92590" y="528305"/>
                  <a:pt x="81697" y="528305"/>
                </a:cubicBezTo>
                <a:cubicBezTo>
                  <a:pt x="59911" y="533751"/>
                  <a:pt x="43572" y="533751"/>
                  <a:pt x="27232" y="539197"/>
                </a:cubicBezTo>
                <a:cubicBezTo>
                  <a:pt x="27232" y="539197"/>
                  <a:pt x="27232" y="539197"/>
                  <a:pt x="27232" y="539197"/>
                </a:cubicBezTo>
                <a:cubicBezTo>
                  <a:pt x="0" y="544644"/>
                  <a:pt x="5447" y="588216"/>
                  <a:pt x="32679" y="588216"/>
                </a:cubicBezTo>
                <a:cubicBezTo>
                  <a:pt x="54465" y="588216"/>
                  <a:pt x="81697" y="582769"/>
                  <a:pt x="114376" y="577323"/>
                </a:cubicBezTo>
                <a:cubicBezTo>
                  <a:pt x="114376" y="588216"/>
                  <a:pt x="119822" y="593662"/>
                  <a:pt x="125268" y="604555"/>
                </a:cubicBezTo>
                <a:cubicBezTo>
                  <a:pt x="108929" y="615448"/>
                  <a:pt x="92590" y="642680"/>
                  <a:pt x="92590" y="664466"/>
                </a:cubicBezTo>
                <a:cubicBezTo>
                  <a:pt x="92590" y="708037"/>
                  <a:pt x="141608" y="735269"/>
                  <a:pt x="179733" y="724377"/>
                </a:cubicBezTo>
                <a:cubicBezTo>
                  <a:pt x="212411" y="713484"/>
                  <a:pt x="234197" y="675359"/>
                  <a:pt x="228751" y="642680"/>
                </a:cubicBezTo>
                <a:cubicBezTo>
                  <a:pt x="223304" y="615448"/>
                  <a:pt x="201519" y="599108"/>
                  <a:pt x="179733" y="593662"/>
                </a:cubicBezTo>
                <a:cubicBezTo>
                  <a:pt x="179733" y="582769"/>
                  <a:pt x="174286" y="577323"/>
                  <a:pt x="174286" y="566430"/>
                </a:cubicBezTo>
                <a:cubicBezTo>
                  <a:pt x="185179" y="560984"/>
                  <a:pt x="196072" y="560984"/>
                  <a:pt x="201519" y="555537"/>
                </a:cubicBezTo>
                <a:cubicBezTo>
                  <a:pt x="217858" y="555537"/>
                  <a:pt x="234197" y="555537"/>
                  <a:pt x="245090" y="560984"/>
                </a:cubicBezTo>
                <a:cubicBezTo>
                  <a:pt x="250537" y="610002"/>
                  <a:pt x="255983" y="664466"/>
                  <a:pt x="288661" y="691698"/>
                </a:cubicBezTo>
                <a:cubicBezTo>
                  <a:pt x="294108" y="697144"/>
                  <a:pt x="299555" y="697144"/>
                  <a:pt x="305001" y="691698"/>
                </a:cubicBezTo>
                <a:cubicBezTo>
                  <a:pt x="310447" y="680805"/>
                  <a:pt x="315894" y="669912"/>
                  <a:pt x="315894" y="653573"/>
                </a:cubicBezTo>
                <a:cubicBezTo>
                  <a:pt x="370358" y="653573"/>
                  <a:pt x="424823" y="653573"/>
                  <a:pt x="479287" y="653573"/>
                </a:cubicBezTo>
                <a:cubicBezTo>
                  <a:pt x="533752" y="659019"/>
                  <a:pt x="582769" y="680805"/>
                  <a:pt x="642680" y="686252"/>
                </a:cubicBezTo>
                <a:cubicBezTo>
                  <a:pt x="664466" y="686252"/>
                  <a:pt x="675359" y="659019"/>
                  <a:pt x="659020" y="642680"/>
                </a:cubicBezTo>
                <a:cubicBezTo>
                  <a:pt x="588216" y="560984"/>
                  <a:pt x="419376" y="588216"/>
                  <a:pt x="321340" y="593662"/>
                </a:cubicBezTo>
                <a:moveTo>
                  <a:pt x="81697" y="413929"/>
                </a:moveTo>
                <a:cubicBezTo>
                  <a:pt x="81697" y="386697"/>
                  <a:pt x="163394" y="403037"/>
                  <a:pt x="136161" y="441161"/>
                </a:cubicBezTo>
                <a:cubicBezTo>
                  <a:pt x="119822" y="446608"/>
                  <a:pt x="114376" y="457501"/>
                  <a:pt x="98036" y="446608"/>
                </a:cubicBezTo>
                <a:cubicBezTo>
                  <a:pt x="92590" y="441161"/>
                  <a:pt x="81697" y="424822"/>
                  <a:pt x="81697" y="413929"/>
                </a:cubicBezTo>
                <a:moveTo>
                  <a:pt x="174286" y="659019"/>
                </a:moveTo>
                <a:cubicBezTo>
                  <a:pt x="168840" y="659019"/>
                  <a:pt x="168840" y="659019"/>
                  <a:pt x="174286" y="659019"/>
                </a:cubicBezTo>
                <a:cubicBezTo>
                  <a:pt x="168840" y="659019"/>
                  <a:pt x="168840" y="659019"/>
                  <a:pt x="168840" y="664466"/>
                </a:cubicBezTo>
                <a:cubicBezTo>
                  <a:pt x="163394" y="664466"/>
                  <a:pt x="168840" y="664466"/>
                  <a:pt x="163394" y="664466"/>
                </a:cubicBezTo>
                <a:cubicBezTo>
                  <a:pt x="163394" y="664466"/>
                  <a:pt x="157947" y="664466"/>
                  <a:pt x="163394" y="664466"/>
                </a:cubicBezTo>
                <a:cubicBezTo>
                  <a:pt x="157947" y="664466"/>
                  <a:pt x="157947" y="664466"/>
                  <a:pt x="157947" y="659019"/>
                </a:cubicBezTo>
                <a:cubicBezTo>
                  <a:pt x="152500" y="653573"/>
                  <a:pt x="157947" y="642680"/>
                  <a:pt x="163394" y="637233"/>
                </a:cubicBezTo>
                <a:cubicBezTo>
                  <a:pt x="163394" y="631787"/>
                  <a:pt x="168840" y="626340"/>
                  <a:pt x="174286" y="626340"/>
                </a:cubicBezTo>
                <a:cubicBezTo>
                  <a:pt x="179733" y="626340"/>
                  <a:pt x="179733" y="620894"/>
                  <a:pt x="185179" y="620894"/>
                </a:cubicBezTo>
                <a:cubicBezTo>
                  <a:pt x="185179" y="620894"/>
                  <a:pt x="190626" y="620894"/>
                  <a:pt x="190626" y="620894"/>
                </a:cubicBezTo>
                <a:cubicBezTo>
                  <a:pt x="196072" y="620894"/>
                  <a:pt x="196072" y="620894"/>
                  <a:pt x="196072" y="620894"/>
                </a:cubicBezTo>
                <a:cubicBezTo>
                  <a:pt x="201519" y="626340"/>
                  <a:pt x="206965" y="626340"/>
                  <a:pt x="206965" y="631787"/>
                </a:cubicBezTo>
                <a:cubicBezTo>
                  <a:pt x="196072" y="642680"/>
                  <a:pt x="179733" y="653573"/>
                  <a:pt x="174286" y="659019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0" name="Freeform 80"/>
          <p:cNvSpPr/>
          <p:nvPr/>
        </p:nvSpPr>
        <p:spPr>
          <a:xfrm>
            <a:off x="4884326" y="4548475"/>
            <a:ext cx="206964" cy="114375"/>
          </a:xfrm>
          <a:custGeom>
            <a:avLst/>
            <a:gdLst>
              <a:gd name="connsiteX0" fmla="*/ 49018 w 206964"/>
              <a:gd name="connsiteY0" fmla="*/ 10893 h 114375"/>
              <a:gd name="connsiteX1" fmla="*/ 32678 w 206964"/>
              <a:gd name="connsiteY1" fmla="*/ 65357 h 114375"/>
              <a:gd name="connsiteX2" fmla="*/ 98035 w 206964"/>
              <a:gd name="connsiteY2" fmla="*/ 81697 h 114375"/>
              <a:gd name="connsiteX3" fmla="*/ 168839 w 206964"/>
              <a:gd name="connsiteY3" fmla="*/ 108929 h 114375"/>
              <a:gd name="connsiteX4" fmla="*/ 190625 w 206964"/>
              <a:gd name="connsiteY4" fmla="*/ 70803 h 114375"/>
              <a:gd name="connsiteX5" fmla="*/ 49018 w 206964"/>
              <a:gd name="connsiteY5" fmla="*/ 10893 h 11437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206964" h="114375">
                <a:moveTo>
                  <a:pt x="49018" y="10893"/>
                </a:moveTo>
                <a:cubicBezTo>
                  <a:pt x="16339" y="0"/>
                  <a:pt x="0" y="54464"/>
                  <a:pt x="32678" y="65357"/>
                </a:cubicBezTo>
                <a:cubicBezTo>
                  <a:pt x="54464" y="70803"/>
                  <a:pt x="76250" y="76250"/>
                  <a:pt x="98035" y="81697"/>
                </a:cubicBezTo>
                <a:cubicBezTo>
                  <a:pt x="125268" y="87143"/>
                  <a:pt x="147053" y="103482"/>
                  <a:pt x="168839" y="108929"/>
                </a:cubicBezTo>
                <a:cubicBezTo>
                  <a:pt x="190625" y="114375"/>
                  <a:pt x="206964" y="87143"/>
                  <a:pt x="190625" y="70803"/>
                </a:cubicBezTo>
                <a:cubicBezTo>
                  <a:pt x="157946" y="32679"/>
                  <a:pt x="98035" y="21786"/>
                  <a:pt x="49018" y="10893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1" name="Freeform 81"/>
          <p:cNvSpPr/>
          <p:nvPr/>
        </p:nvSpPr>
        <p:spPr>
          <a:xfrm>
            <a:off x="4906111" y="4455885"/>
            <a:ext cx="228751" cy="119822"/>
          </a:xfrm>
          <a:custGeom>
            <a:avLst/>
            <a:gdLst>
              <a:gd name="connsiteX0" fmla="*/ 152501 w 228751"/>
              <a:gd name="connsiteY0" fmla="*/ 16339 h 119822"/>
              <a:gd name="connsiteX1" fmla="*/ 32679 w 228751"/>
              <a:gd name="connsiteY1" fmla="*/ 0 h 119822"/>
              <a:gd name="connsiteX2" fmla="*/ 32679 w 228751"/>
              <a:gd name="connsiteY2" fmla="*/ 54465 h 119822"/>
              <a:gd name="connsiteX3" fmla="*/ 147054 w 228751"/>
              <a:gd name="connsiteY3" fmla="*/ 70804 h 119822"/>
              <a:gd name="connsiteX4" fmla="*/ 217858 w 228751"/>
              <a:gd name="connsiteY4" fmla="*/ 81697 h 119822"/>
              <a:gd name="connsiteX5" fmla="*/ 152501 w 228751"/>
              <a:gd name="connsiteY5" fmla="*/ 16339 h 1198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228751" h="119822">
                <a:moveTo>
                  <a:pt x="152501" y="16339"/>
                </a:moveTo>
                <a:cubicBezTo>
                  <a:pt x="114376" y="0"/>
                  <a:pt x="70804" y="0"/>
                  <a:pt x="32679" y="0"/>
                </a:cubicBezTo>
                <a:cubicBezTo>
                  <a:pt x="0" y="0"/>
                  <a:pt x="0" y="49018"/>
                  <a:pt x="32679" y="54465"/>
                </a:cubicBezTo>
                <a:cubicBezTo>
                  <a:pt x="70804" y="54465"/>
                  <a:pt x="108929" y="59911"/>
                  <a:pt x="147054" y="70804"/>
                </a:cubicBezTo>
                <a:cubicBezTo>
                  <a:pt x="168840" y="76250"/>
                  <a:pt x="206965" y="119822"/>
                  <a:pt x="217858" y="81697"/>
                </a:cubicBezTo>
                <a:cubicBezTo>
                  <a:pt x="228751" y="49018"/>
                  <a:pt x="174287" y="27232"/>
                  <a:pt x="152501" y="16339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2" name="Freeform 82"/>
          <p:cNvSpPr/>
          <p:nvPr/>
        </p:nvSpPr>
        <p:spPr>
          <a:xfrm>
            <a:off x="4895219" y="4357850"/>
            <a:ext cx="228750" cy="87143"/>
          </a:xfrm>
          <a:custGeom>
            <a:avLst/>
            <a:gdLst>
              <a:gd name="connsiteX0" fmla="*/ 32678 w 228750"/>
              <a:gd name="connsiteY0" fmla="*/ 5446 h 87143"/>
              <a:gd name="connsiteX1" fmla="*/ 32678 w 228750"/>
              <a:gd name="connsiteY1" fmla="*/ 54465 h 87143"/>
              <a:gd name="connsiteX2" fmla="*/ 114375 w 228750"/>
              <a:gd name="connsiteY2" fmla="*/ 59911 h 87143"/>
              <a:gd name="connsiteX3" fmla="*/ 190625 w 228750"/>
              <a:gd name="connsiteY3" fmla="*/ 81697 h 87143"/>
              <a:gd name="connsiteX4" fmla="*/ 212411 w 228750"/>
              <a:gd name="connsiteY4" fmla="*/ 43572 h 87143"/>
              <a:gd name="connsiteX5" fmla="*/ 32678 w 228750"/>
              <a:gd name="connsiteY5" fmla="*/ 5446 h 871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228750" h="87143">
                <a:moveTo>
                  <a:pt x="32678" y="5446"/>
                </a:moveTo>
                <a:cubicBezTo>
                  <a:pt x="0" y="5446"/>
                  <a:pt x="0" y="54465"/>
                  <a:pt x="32678" y="54465"/>
                </a:cubicBezTo>
                <a:cubicBezTo>
                  <a:pt x="59911" y="54465"/>
                  <a:pt x="87143" y="54465"/>
                  <a:pt x="114375" y="59911"/>
                </a:cubicBezTo>
                <a:cubicBezTo>
                  <a:pt x="141607" y="65357"/>
                  <a:pt x="163393" y="70804"/>
                  <a:pt x="190625" y="81697"/>
                </a:cubicBezTo>
                <a:cubicBezTo>
                  <a:pt x="212411" y="87143"/>
                  <a:pt x="228750" y="59911"/>
                  <a:pt x="212411" y="43572"/>
                </a:cubicBezTo>
                <a:cubicBezTo>
                  <a:pt x="168839" y="0"/>
                  <a:pt x="87143" y="5446"/>
                  <a:pt x="32678" y="5446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3" name="Freeform 83"/>
          <p:cNvSpPr/>
          <p:nvPr/>
        </p:nvSpPr>
        <p:spPr>
          <a:xfrm>
            <a:off x="1458514" y="6808749"/>
            <a:ext cx="1203664" cy="1116519"/>
          </a:xfrm>
          <a:custGeom>
            <a:avLst/>
            <a:gdLst>
              <a:gd name="connsiteX0" fmla="*/ 925895 w 1203664"/>
              <a:gd name="connsiteY0" fmla="*/ 582769 h 1116519"/>
              <a:gd name="connsiteX1" fmla="*/ 904109 w 1203664"/>
              <a:gd name="connsiteY1" fmla="*/ 620894 h 1116519"/>
              <a:gd name="connsiteX2" fmla="*/ 1040270 w 1203664"/>
              <a:gd name="connsiteY2" fmla="*/ 773394 h 1116519"/>
              <a:gd name="connsiteX3" fmla="*/ 953127 w 1203664"/>
              <a:gd name="connsiteY3" fmla="*/ 964019 h 1116519"/>
              <a:gd name="connsiteX4" fmla="*/ 441162 w 1203664"/>
              <a:gd name="connsiteY4" fmla="*/ 882323 h 1116519"/>
              <a:gd name="connsiteX5" fmla="*/ 206965 w 1203664"/>
              <a:gd name="connsiteY5" fmla="*/ 762501 h 1116519"/>
              <a:gd name="connsiteX6" fmla="*/ 108929 w 1203664"/>
              <a:gd name="connsiteY6" fmla="*/ 517412 h 1116519"/>
              <a:gd name="connsiteX7" fmla="*/ 305001 w 1203664"/>
              <a:gd name="connsiteY7" fmla="*/ 49017 h 1116519"/>
              <a:gd name="connsiteX8" fmla="*/ 255983 w 1203664"/>
              <a:gd name="connsiteY8" fmla="*/ 27232 h 1116519"/>
              <a:gd name="connsiteX9" fmla="*/ 103482 w 1203664"/>
              <a:gd name="connsiteY9" fmla="*/ 343126 h 1116519"/>
              <a:gd name="connsiteX10" fmla="*/ 21786 w 1203664"/>
              <a:gd name="connsiteY10" fmla="*/ 637232 h 1116519"/>
              <a:gd name="connsiteX11" fmla="*/ 185179 w 1203664"/>
              <a:gd name="connsiteY11" fmla="*/ 833306 h 1116519"/>
              <a:gd name="connsiteX12" fmla="*/ 539198 w 1203664"/>
              <a:gd name="connsiteY12" fmla="*/ 1002145 h 1116519"/>
              <a:gd name="connsiteX13" fmla="*/ 1067502 w 1203664"/>
              <a:gd name="connsiteY13" fmla="*/ 980359 h 1116519"/>
              <a:gd name="connsiteX14" fmla="*/ 925895 w 1203664"/>
              <a:gd name="connsiteY14" fmla="*/ 582769 h 111651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</a:cxnLst>
            <a:rect l="l" t="t" r="r" b="b"/>
            <a:pathLst>
              <a:path w="1203664" h="1116519">
                <a:moveTo>
                  <a:pt x="925895" y="582769"/>
                </a:moveTo>
                <a:cubicBezTo>
                  <a:pt x="904109" y="577322"/>
                  <a:pt x="882323" y="604555"/>
                  <a:pt x="904109" y="620894"/>
                </a:cubicBezTo>
                <a:cubicBezTo>
                  <a:pt x="958574" y="664465"/>
                  <a:pt x="1018485" y="702590"/>
                  <a:pt x="1040270" y="773394"/>
                </a:cubicBezTo>
                <a:cubicBezTo>
                  <a:pt x="1067502" y="849644"/>
                  <a:pt x="1029377" y="936788"/>
                  <a:pt x="953127" y="964019"/>
                </a:cubicBezTo>
                <a:cubicBezTo>
                  <a:pt x="795181" y="1018484"/>
                  <a:pt x="588216" y="942234"/>
                  <a:pt x="441162" y="882323"/>
                </a:cubicBezTo>
                <a:cubicBezTo>
                  <a:pt x="359465" y="849644"/>
                  <a:pt x="283215" y="806073"/>
                  <a:pt x="206965" y="762501"/>
                </a:cubicBezTo>
                <a:cubicBezTo>
                  <a:pt x="114375" y="702590"/>
                  <a:pt x="81697" y="626340"/>
                  <a:pt x="108929" y="517412"/>
                </a:cubicBezTo>
                <a:cubicBezTo>
                  <a:pt x="152500" y="354019"/>
                  <a:pt x="272322" y="217857"/>
                  <a:pt x="305001" y="49017"/>
                </a:cubicBezTo>
                <a:cubicBezTo>
                  <a:pt x="310447" y="21785"/>
                  <a:pt x="272322" y="0"/>
                  <a:pt x="255983" y="27232"/>
                </a:cubicBezTo>
                <a:cubicBezTo>
                  <a:pt x="196072" y="130715"/>
                  <a:pt x="152500" y="239643"/>
                  <a:pt x="103482" y="343126"/>
                </a:cubicBezTo>
                <a:cubicBezTo>
                  <a:pt x="59911" y="430268"/>
                  <a:pt x="0" y="539197"/>
                  <a:pt x="21786" y="637232"/>
                </a:cubicBezTo>
                <a:cubicBezTo>
                  <a:pt x="43572" y="729823"/>
                  <a:pt x="108929" y="784287"/>
                  <a:pt x="185179" y="833306"/>
                </a:cubicBezTo>
                <a:cubicBezTo>
                  <a:pt x="294108" y="904109"/>
                  <a:pt x="419376" y="958572"/>
                  <a:pt x="539198" y="1002145"/>
                </a:cubicBezTo>
                <a:cubicBezTo>
                  <a:pt x="686252" y="1056609"/>
                  <a:pt x="942235" y="1116519"/>
                  <a:pt x="1067502" y="980359"/>
                </a:cubicBezTo>
                <a:cubicBezTo>
                  <a:pt x="1203664" y="844198"/>
                  <a:pt x="1083842" y="620894"/>
                  <a:pt x="925895" y="582769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4" name="Freeform 84"/>
          <p:cNvSpPr/>
          <p:nvPr/>
        </p:nvSpPr>
        <p:spPr>
          <a:xfrm>
            <a:off x="2259141" y="5997229"/>
            <a:ext cx="103482" cy="157947"/>
          </a:xfrm>
          <a:custGeom>
            <a:avLst/>
            <a:gdLst>
              <a:gd name="connsiteX0" fmla="*/ 16339 w 103482"/>
              <a:gd name="connsiteY0" fmla="*/ 49018 h 157947"/>
              <a:gd name="connsiteX1" fmla="*/ 54465 w 103482"/>
              <a:gd name="connsiteY1" fmla="*/ 136161 h 157947"/>
              <a:gd name="connsiteX2" fmla="*/ 92590 w 103482"/>
              <a:gd name="connsiteY2" fmla="*/ 136161 h 157947"/>
              <a:gd name="connsiteX3" fmla="*/ 59911 w 103482"/>
              <a:gd name="connsiteY3" fmla="*/ 27232 h 157947"/>
              <a:gd name="connsiteX4" fmla="*/ 16339 w 103482"/>
              <a:gd name="connsiteY4" fmla="*/ 49018 h 15794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</a:cxnLst>
            <a:rect l="l" t="t" r="r" b="b"/>
            <a:pathLst>
              <a:path w="103482" h="157947">
                <a:moveTo>
                  <a:pt x="16339" y="49018"/>
                </a:moveTo>
                <a:cubicBezTo>
                  <a:pt x="32679" y="76250"/>
                  <a:pt x="43572" y="103482"/>
                  <a:pt x="54465" y="136161"/>
                </a:cubicBezTo>
                <a:cubicBezTo>
                  <a:pt x="59911" y="152500"/>
                  <a:pt x="87143" y="157947"/>
                  <a:pt x="92590" y="136161"/>
                </a:cubicBezTo>
                <a:cubicBezTo>
                  <a:pt x="103482" y="92590"/>
                  <a:pt x="76250" y="59911"/>
                  <a:pt x="59911" y="27232"/>
                </a:cubicBezTo>
                <a:cubicBezTo>
                  <a:pt x="38125" y="0"/>
                  <a:pt x="0" y="21786"/>
                  <a:pt x="16339" y="49018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5" name="Freeform 85"/>
          <p:cNvSpPr/>
          <p:nvPr/>
        </p:nvSpPr>
        <p:spPr>
          <a:xfrm>
            <a:off x="2302712" y="5931871"/>
            <a:ext cx="125268" cy="174286"/>
          </a:xfrm>
          <a:custGeom>
            <a:avLst/>
            <a:gdLst>
              <a:gd name="connsiteX0" fmla="*/ 21786 w 125268"/>
              <a:gd name="connsiteY0" fmla="*/ 59911 h 174286"/>
              <a:gd name="connsiteX1" fmla="*/ 65357 w 125268"/>
              <a:gd name="connsiteY1" fmla="*/ 114375 h 174286"/>
              <a:gd name="connsiteX2" fmla="*/ 87143 w 125268"/>
              <a:gd name="connsiteY2" fmla="*/ 168840 h 174286"/>
              <a:gd name="connsiteX3" fmla="*/ 98036 w 125268"/>
              <a:gd name="connsiteY3" fmla="*/ 168840 h 174286"/>
              <a:gd name="connsiteX4" fmla="*/ 119822 w 125268"/>
              <a:gd name="connsiteY4" fmla="*/ 98035 h 174286"/>
              <a:gd name="connsiteX5" fmla="*/ 65357 w 125268"/>
              <a:gd name="connsiteY5" fmla="*/ 21786 h 174286"/>
              <a:gd name="connsiteX6" fmla="*/ 21786 w 125268"/>
              <a:gd name="connsiteY6" fmla="*/ 59911 h 17428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125268" h="174286">
                <a:moveTo>
                  <a:pt x="21786" y="59911"/>
                </a:moveTo>
                <a:cubicBezTo>
                  <a:pt x="38125" y="76250"/>
                  <a:pt x="54464" y="92589"/>
                  <a:pt x="65357" y="114375"/>
                </a:cubicBezTo>
                <a:cubicBezTo>
                  <a:pt x="76250" y="130715"/>
                  <a:pt x="76250" y="152500"/>
                  <a:pt x="87143" y="168840"/>
                </a:cubicBezTo>
                <a:cubicBezTo>
                  <a:pt x="87143" y="168840"/>
                  <a:pt x="92590" y="174286"/>
                  <a:pt x="98036" y="168840"/>
                </a:cubicBezTo>
                <a:cubicBezTo>
                  <a:pt x="125268" y="157947"/>
                  <a:pt x="125268" y="125268"/>
                  <a:pt x="119822" y="98035"/>
                </a:cubicBezTo>
                <a:cubicBezTo>
                  <a:pt x="108929" y="65357"/>
                  <a:pt x="87143" y="43571"/>
                  <a:pt x="65357" y="21786"/>
                </a:cubicBezTo>
                <a:cubicBezTo>
                  <a:pt x="32679" y="0"/>
                  <a:pt x="0" y="38125"/>
                  <a:pt x="21786" y="59911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6" name="Freeform 86"/>
          <p:cNvSpPr/>
          <p:nvPr/>
        </p:nvSpPr>
        <p:spPr>
          <a:xfrm>
            <a:off x="2378963" y="5871960"/>
            <a:ext cx="119822" cy="185179"/>
          </a:xfrm>
          <a:custGeom>
            <a:avLst/>
            <a:gdLst>
              <a:gd name="connsiteX0" fmla="*/ 54464 w 119822"/>
              <a:gd name="connsiteY0" fmla="*/ 152500 h 185179"/>
              <a:gd name="connsiteX1" fmla="*/ 103482 w 119822"/>
              <a:gd name="connsiteY1" fmla="*/ 157947 h 185179"/>
              <a:gd name="connsiteX2" fmla="*/ 54464 w 119822"/>
              <a:gd name="connsiteY2" fmla="*/ 21786 h 185179"/>
              <a:gd name="connsiteX3" fmla="*/ 16339 w 119822"/>
              <a:gd name="connsiteY3" fmla="*/ 49018 h 185179"/>
              <a:gd name="connsiteX4" fmla="*/ 43572 w 119822"/>
              <a:gd name="connsiteY4" fmla="*/ 92590 h 185179"/>
              <a:gd name="connsiteX5" fmla="*/ 54464 w 119822"/>
              <a:gd name="connsiteY5" fmla="*/ 152500 h 18517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119822" h="185179">
                <a:moveTo>
                  <a:pt x="54464" y="152500"/>
                </a:moveTo>
                <a:cubicBezTo>
                  <a:pt x="54464" y="179732"/>
                  <a:pt x="92590" y="185179"/>
                  <a:pt x="103482" y="157947"/>
                </a:cubicBezTo>
                <a:cubicBezTo>
                  <a:pt x="119822" y="108929"/>
                  <a:pt x="87143" y="59911"/>
                  <a:pt x="54464" y="21786"/>
                </a:cubicBezTo>
                <a:cubicBezTo>
                  <a:pt x="38125" y="0"/>
                  <a:pt x="0" y="27232"/>
                  <a:pt x="16339" y="49018"/>
                </a:cubicBezTo>
                <a:cubicBezTo>
                  <a:pt x="27232" y="65357"/>
                  <a:pt x="38125" y="76250"/>
                  <a:pt x="43572" y="92590"/>
                </a:cubicBezTo>
                <a:cubicBezTo>
                  <a:pt x="49018" y="114376"/>
                  <a:pt x="49018" y="130715"/>
                  <a:pt x="54464" y="152500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7" name="Freeform 87"/>
          <p:cNvSpPr/>
          <p:nvPr/>
        </p:nvSpPr>
        <p:spPr>
          <a:xfrm>
            <a:off x="2237355" y="5882853"/>
            <a:ext cx="38125" cy="38125"/>
          </a:xfrm>
          <a:custGeom>
            <a:avLst/>
            <a:gdLst>
              <a:gd name="connsiteX0" fmla="*/ 5446 w 38125"/>
              <a:gd name="connsiteY0" fmla="*/ 21786 h 38125"/>
              <a:gd name="connsiteX1" fmla="*/ 5446 w 38125"/>
              <a:gd name="connsiteY1" fmla="*/ 21786 h 38125"/>
              <a:gd name="connsiteX2" fmla="*/ 27232 w 38125"/>
              <a:gd name="connsiteY2" fmla="*/ 27232 h 38125"/>
              <a:gd name="connsiteX3" fmla="*/ 27232 w 38125"/>
              <a:gd name="connsiteY3" fmla="*/ 21786 h 38125"/>
              <a:gd name="connsiteX4" fmla="*/ 5446 w 38125"/>
              <a:gd name="connsiteY4" fmla="*/ 21786 h 381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</a:cxnLst>
            <a:rect l="l" t="t" r="r" b="b"/>
            <a:pathLst>
              <a:path w="38125" h="38125">
                <a:moveTo>
                  <a:pt x="5446" y="21786"/>
                </a:moveTo>
                <a:cubicBezTo>
                  <a:pt x="5446" y="21786"/>
                  <a:pt x="5446" y="21786"/>
                  <a:pt x="5446" y="21786"/>
                </a:cubicBezTo>
                <a:cubicBezTo>
                  <a:pt x="10893" y="38125"/>
                  <a:pt x="27232" y="38125"/>
                  <a:pt x="27232" y="27232"/>
                </a:cubicBezTo>
                <a:cubicBezTo>
                  <a:pt x="27232" y="27232"/>
                  <a:pt x="27232" y="27232"/>
                  <a:pt x="27232" y="21786"/>
                </a:cubicBezTo>
                <a:cubicBezTo>
                  <a:pt x="38125" y="0"/>
                  <a:pt x="0" y="0"/>
                  <a:pt x="5446" y="21786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8" name="Freeform 88"/>
          <p:cNvSpPr/>
          <p:nvPr/>
        </p:nvSpPr>
        <p:spPr>
          <a:xfrm>
            <a:off x="2319052" y="5839282"/>
            <a:ext cx="38125" cy="32679"/>
          </a:xfrm>
          <a:custGeom>
            <a:avLst/>
            <a:gdLst>
              <a:gd name="connsiteX0" fmla="*/ 16339 w 38125"/>
              <a:gd name="connsiteY0" fmla="*/ 32679 h 32679"/>
              <a:gd name="connsiteX1" fmla="*/ 16339 w 38125"/>
              <a:gd name="connsiteY1" fmla="*/ 0 h 32679"/>
              <a:gd name="connsiteX2" fmla="*/ 16339 w 38125"/>
              <a:gd name="connsiteY2" fmla="*/ 32679 h 3267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</a:cxnLst>
            <a:rect l="l" t="t" r="r" b="b"/>
            <a:pathLst>
              <a:path w="38125" h="32679">
                <a:moveTo>
                  <a:pt x="16339" y="32679"/>
                </a:moveTo>
                <a:cubicBezTo>
                  <a:pt x="38125" y="32679"/>
                  <a:pt x="38125" y="0"/>
                  <a:pt x="16339" y="0"/>
                </a:cubicBezTo>
                <a:cubicBezTo>
                  <a:pt x="0" y="0"/>
                  <a:pt x="0" y="32679"/>
                  <a:pt x="16339" y="32679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9" name="Freeform 89"/>
          <p:cNvSpPr/>
          <p:nvPr/>
        </p:nvSpPr>
        <p:spPr>
          <a:xfrm>
            <a:off x="1621907" y="6204193"/>
            <a:ext cx="2374648" cy="1606700"/>
          </a:xfrm>
          <a:custGeom>
            <a:avLst/>
            <a:gdLst>
              <a:gd name="connsiteX0" fmla="*/ 2042416 w 2374648"/>
              <a:gd name="connsiteY0" fmla="*/ 1089289 h 1606700"/>
              <a:gd name="connsiteX1" fmla="*/ 2036969 w 2374648"/>
              <a:gd name="connsiteY1" fmla="*/ 1138306 h 1606700"/>
              <a:gd name="connsiteX2" fmla="*/ 2222148 w 2374648"/>
              <a:gd name="connsiteY2" fmla="*/ 1247235 h 1606700"/>
              <a:gd name="connsiteX3" fmla="*/ 2189469 w 2374648"/>
              <a:gd name="connsiteY3" fmla="*/ 1443307 h 1606700"/>
              <a:gd name="connsiteX4" fmla="*/ 1710182 w 2374648"/>
              <a:gd name="connsiteY4" fmla="*/ 1530450 h 1606700"/>
              <a:gd name="connsiteX5" fmla="*/ 1269021 w 2374648"/>
              <a:gd name="connsiteY5" fmla="*/ 1367056 h 1606700"/>
              <a:gd name="connsiteX6" fmla="*/ 1274467 w 2374648"/>
              <a:gd name="connsiteY6" fmla="*/ 1094735 h 1606700"/>
              <a:gd name="connsiteX7" fmla="*/ 1269021 w 2374648"/>
              <a:gd name="connsiteY7" fmla="*/ 827859 h 1606700"/>
              <a:gd name="connsiteX8" fmla="*/ 1514111 w 2374648"/>
              <a:gd name="connsiteY8" fmla="*/ 833306 h 1606700"/>
              <a:gd name="connsiteX9" fmla="*/ 1960719 w 2374648"/>
              <a:gd name="connsiteY9" fmla="*/ 789734 h 1606700"/>
              <a:gd name="connsiteX10" fmla="*/ 1955272 w 2374648"/>
              <a:gd name="connsiteY10" fmla="*/ 964020 h 1606700"/>
              <a:gd name="connsiteX11" fmla="*/ 1966165 w 2374648"/>
              <a:gd name="connsiteY11" fmla="*/ 1105627 h 1606700"/>
              <a:gd name="connsiteX12" fmla="*/ 2004290 w 2374648"/>
              <a:gd name="connsiteY12" fmla="*/ 1105627 h 1606700"/>
              <a:gd name="connsiteX13" fmla="*/ 2026076 w 2374648"/>
              <a:gd name="connsiteY13" fmla="*/ 980360 h 1606700"/>
              <a:gd name="connsiteX14" fmla="*/ 2015183 w 2374648"/>
              <a:gd name="connsiteY14" fmla="*/ 767948 h 1606700"/>
              <a:gd name="connsiteX15" fmla="*/ 2075094 w 2374648"/>
              <a:gd name="connsiteY15" fmla="*/ 740716 h 1606700"/>
              <a:gd name="connsiteX16" fmla="*/ 2042416 w 2374648"/>
              <a:gd name="connsiteY16" fmla="*/ 680805 h 1606700"/>
              <a:gd name="connsiteX17" fmla="*/ 1546789 w 2374648"/>
              <a:gd name="connsiteY17" fmla="*/ 762502 h 1606700"/>
              <a:gd name="connsiteX18" fmla="*/ 1045717 w 2374648"/>
              <a:gd name="connsiteY18" fmla="*/ 724376 h 1606700"/>
              <a:gd name="connsiteX19" fmla="*/ 522858 w 2374648"/>
              <a:gd name="connsiteY19" fmla="*/ 326786 h 1606700"/>
              <a:gd name="connsiteX20" fmla="*/ 522858 w 2374648"/>
              <a:gd name="connsiteY20" fmla="*/ 310447 h 1606700"/>
              <a:gd name="connsiteX21" fmla="*/ 511965 w 2374648"/>
              <a:gd name="connsiteY21" fmla="*/ 299554 h 1606700"/>
              <a:gd name="connsiteX22" fmla="*/ 473840 w 2374648"/>
              <a:gd name="connsiteY22" fmla="*/ 315893 h 1606700"/>
              <a:gd name="connsiteX23" fmla="*/ 381251 w 2374648"/>
              <a:gd name="connsiteY23" fmla="*/ 490179 h 1606700"/>
              <a:gd name="connsiteX24" fmla="*/ 65357 w 2374648"/>
              <a:gd name="connsiteY24" fmla="*/ 539198 h 1606700"/>
              <a:gd name="connsiteX25" fmla="*/ 87143 w 2374648"/>
              <a:gd name="connsiteY25" fmla="*/ 468394 h 1606700"/>
              <a:gd name="connsiteX26" fmla="*/ 217858 w 2374648"/>
              <a:gd name="connsiteY26" fmla="*/ 27232 h 1606700"/>
              <a:gd name="connsiteX27" fmla="*/ 185179 w 2374648"/>
              <a:gd name="connsiteY27" fmla="*/ 16339 h 1606700"/>
              <a:gd name="connsiteX28" fmla="*/ 38125 w 2374648"/>
              <a:gd name="connsiteY28" fmla="*/ 452055 h 1606700"/>
              <a:gd name="connsiteX29" fmla="*/ 0 w 2374648"/>
              <a:gd name="connsiteY29" fmla="*/ 566430 h 1606700"/>
              <a:gd name="connsiteX30" fmla="*/ 76250 w 2374648"/>
              <a:gd name="connsiteY30" fmla="*/ 599108 h 1606700"/>
              <a:gd name="connsiteX31" fmla="*/ 397590 w 2374648"/>
              <a:gd name="connsiteY31" fmla="*/ 566430 h 1606700"/>
              <a:gd name="connsiteX32" fmla="*/ 495626 w 2374648"/>
              <a:gd name="connsiteY32" fmla="*/ 446608 h 1606700"/>
              <a:gd name="connsiteX33" fmla="*/ 849645 w 2374648"/>
              <a:gd name="connsiteY33" fmla="*/ 751608 h 1606700"/>
              <a:gd name="connsiteX34" fmla="*/ 751609 w 2374648"/>
              <a:gd name="connsiteY34" fmla="*/ 974913 h 1606700"/>
              <a:gd name="connsiteX35" fmla="*/ 686252 w 2374648"/>
              <a:gd name="connsiteY35" fmla="*/ 1170984 h 1606700"/>
              <a:gd name="connsiteX36" fmla="*/ 713484 w 2374648"/>
              <a:gd name="connsiteY36" fmla="*/ 1181877 h 1606700"/>
              <a:gd name="connsiteX37" fmla="*/ 811520 w 2374648"/>
              <a:gd name="connsiteY37" fmla="*/ 1002145 h 1606700"/>
              <a:gd name="connsiteX38" fmla="*/ 898663 w 2374648"/>
              <a:gd name="connsiteY38" fmla="*/ 767948 h 1606700"/>
              <a:gd name="connsiteX39" fmla="*/ 980359 w 2374648"/>
              <a:gd name="connsiteY39" fmla="*/ 789734 h 1606700"/>
              <a:gd name="connsiteX40" fmla="*/ 1209110 w 2374648"/>
              <a:gd name="connsiteY40" fmla="*/ 816966 h 1606700"/>
              <a:gd name="connsiteX41" fmla="*/ 1187324 w 2374648"/>
              <a:gd name="connsiteY41" fmla="*/ 1170984 h 1606700"/>
              <a:gd name="connsiteX42" fmla="*/ 1241789 w 2374648"/>
              <a:gd name="connsiteY42" fmla="*/ 1470539 h 1606700"/>
              <a:gd name="connsiteX43" fmla="*/ 1475985 w 2374648"/>
              <a:gd name="connsiteY43" fmla="*/ 1574022 h 1606700"/>
              <a:gd name="connsiteX44" fmla="*/ 1851790 w 2374648"/>
              <a:gd name="connsiteY44" fmla="*/ 1606700 h 1606700"/>
              <a:gd name="connsiteX45" fmla="*/ 2320184 w 2374648"/>
              <a:gd name="connsiteY45" fmla="*/ 1410629 h 1606700"/>
              <a:gd name="connsiteX46" fmla="*/ 2042416 w 2374648"/>
              <a:gd name="connsiteY46" fmla="*/ 1089289 h 1606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374648" h="1606700">
                <a:moveTo>
                  <a:pt x="2042416" y="1089289"/>
                </a:moveTo>
                <a:cubicBezTo>
                  <a:pt x="2015183" y="1094735"/>
                  <a:pt x="2009737" y="1127413"/>
                  <a:pt x="2036969" y="1138306"/>
                </a:cubicBezTo>
                <a:cubicBezTo>
                  <a:pt x="2107773" y="1165538"/>
                  <a:pt x="2178576" y="1176431"/>
                  <a:pt x="2222148" y="1247235"/>
                </a:cubicBezTo>
                <a:cubicBezTo>
                  <a:pt x="2265720" y="1312593"/>
                  <a:pt x="2254827" y="1399735"/>
                  <a:pt x="2189469" y="1443307"/>
                </a:cubicBezTo>
                <a:cubicBezTo>
                  <a:pt x="2058755" y="1541343"/>
                  <a:pt x="1862683" y="1541343"/>
                  <a:pt x="1710182" y="1530450"/>
                </a:cubicBezTo>
                <a:cubicBezTo>
                  <a:pt x="1574022" y="1525003"/>
                  <a:pt x="1318039" y="1525003"/>
                  <a:pt x="1269021" y="1367056"/>
                </a:cubicBezTo>
                <a:cubicBezTo>
                  <a:pt x="1241789" y="1279914"/>
                  <a:pt x="1269021" y="1181877"/>
                  <a:pt x="1274467" y="1094735"/>
                </a:cubicBezTo>
                <a:cubicBezTo>
                  <a:pt x="1285360" y="1007591"/>
                  <a:pt x="1279914" y="915002"/>
                  <a:pt x="1269021" y="827859"/>
                </a:cubicBezTo>
                <a:cubicBezTo>
                  <a:pt x="1350718" y="833306"/>
                  <a:pt x="1432414" y="833306"/>
                  <a:pt x="1514111" y="833306"/>
                </a:cubicBezTo>
                <a:cubicBezTo>
                  <a:pt x="1661164" y="833306"/>
                  <a:pt x="1819111" y="833306"/>
                  <a:pt x="1960719" y="789734"/>
                </a:cubicBezTo>
                <a:cubicBezTo>
                  <a:pt x="1960719" y="849644"/>
                  <a:pt x="1955272" y="904109"/>
                  <a:pt x="1955272" y="964020"/>
                </a:cubicBezTo>
                <a:cubicBezTo>
                  <a:pt x="1949826" y="1007591"/>
                  <a:pt x="1933487" y="1072948"/>
                  <a:pt x="1966165" y="1105627"/>
                </a:cubicBezTo>
                <a:cubicBezTo>
                  <a:pt x="1977058" y="1116520"/>
                  <a:pt x="1993398" y="1116520"/>
                  <a:pt x="2004290" y="1105627"/>
                </a:cubicBezTo>
                <a:cubicBezTo>
                  <a:pt x="2036969" y="1078395"/>
                  <a:pt x="2026076" y="1023931"/>
                  <a:pt x="2026076" y="980360"/>
                </a:cubicBezTo>
                <a:cubicBezTo>
                  <a:pt x="2026076" y="909555"/>
                  <a:pt x="2026076" y="838752"/>
                  <a:pt x="2015183" y="767948"/>
                </a:cubicBezTo>
                <a:cubicBezTo>
                  <a:pt x="2036969" y="762502"/>
                  <a:pt x="2053308" y="751608"/>
                  <a:pt x="2075094" y="740716"/>
                </a:cubicBezTo>
                <a:cubicBezTo>
                  <a:pt x="2113219" y="718930"/>
                  <a:pt x="2080540" y="659019"/>
                  <a:pt x="2042416" y="680805"/>
                </a:cubicBezTo>
                <a:cubicBezTo>
                  <a:pt x="1889915" y="762502"/>
                  <a:pt x="1710182" y="757055"/>
                  <a:pt x="1546789" y="762502"/>
                </a:cubicBezTo>
                <a:cubicBezTo>
                  <a:pt x="1377950" y="762502"/>
                  <a:pt x="1209110" y="751608"/>
                  <a:pt x="1045717" y="724376"/>
                </a:cubicBezTo>
                <a:cubicBezTo>
                  <a:pt x="806073" y="686251"/>
                  <a:pt x="577323" y="582769"/>
                  <a:pt x="522858" y="326786"/>
                </a:cubicBezTo>
                <a:cubicBezTo>
                  <a:pt x="522858" y="321340"/>
                  <a:pt x="522858" y="315893"/>
                  <a:pt x="522858" y="310447"/>
                </a:cubicBezTo>
                <a:cubicBezTo>
                  <a:pt x="522858" y="305000"/>
                  <a:pt x="517412" y="299554"/>
                  <a:pt x="511965" y="299554"/>
                </a:cubicBezTo>
                <a:cubicBezTo>
                  <a:pt x="501073" y="288661"/>
                  <a:pt x="473840" y="294108"/>
                  <a:pt x="473840" y="315893"/>
                </a:cubicBezTo>
                <a:cubicBezTo>
                  <a:pt x="435715" y="364911"/>
                  <a:pt x="430269" y="441161"/>
                  <a:pt x="381251" y="490179"/>
                </a:cubicBezTo>
                <a:cubicBezTo>
                  <a:pt x="310447" y="560983"/>
                  <a:pt x="157947" y="577323"/>
                  <a:pt x="65357" y="539198"/>
                </a:cubicBezTo>
                <a:cubicBezTo>
                  <a:pt x="70804" y="517412"/>
                  <a:pt x="81697" y="495626"/>
                  <a:pt x="87143" y="468394"/>
                </a:cubicBezTo>
                <a:cubicBezTo>
                  <a:pt x="130715" y="321340"/>
                  <a:pt x="179732" y="174286"/>
                  <a:pt x="217858" y="27232"/>
                </a:cubicBezTo>
                <a:cubicBezTo>
                  <a:pt x="223304" y="5446"/>
                  <a:pt x="196072" y="0"/>
                  <a:pt x="185179" y="16339"/>
                </a:cubicBezTo>
                <a:cubicBezTo>
                  <a:pt x="125268" y="157947"/>
                  <a:pt x="81697" y="305000"/>
                  <a:pt x="38125" y="452055"/>
                </a:cubicBezTo>
                <a:cubicBezTo>
                  <a:pt x="27232" y="490179"/>
                  <a:pt x="10893" y="528304"/>
                  <a:pt x="0" y="566430"/>
                </a:cubicBezTo>
                <a:lnTo>
                  <a:pt x="76250" y="599108"/>
                </a:lnTo>
                <a:cubicBezTo>
                  <a:pt x="179732" y="637233"/>
                  <a:pt x="305001" y="620894"/>
                  <a:pt x="397590" y="566430"/>
                </a:cubicBezTo>
                <a:cubicBezTo>
                  <a:pt x="435715" y="544644"/>
                  <a:pt x="473840" y="501073"/>
                  <a:pt x="495626" y="446608"/>
                </a:cubicBezTo>
                <a:cubicBezTo>
                  <a:pt x="544644" y="604555"/>
                  <a:pt x="691698" y="702591"/>
                  <a:pt x="849645" y="751608"/>
                </a:cubicBezTo>
                <a:cubicBezTo>
                  <a:pt x="822413" y="827859"/>
                  <a:pt x="784287" y="904109"/>
                  <a:pt x="751609" y="974913"/>
                </a:cubicBezTo>
                <a:cubicBezTo>
                  <a:pt x="729823" y="1023931"/>
                  <a:pt x="659019" y="1116520"/>
                  <a:pt x="686252" y="1170984"/>
                </a:cubicBezTo>
                <a:cubicBezTo>
                  <a:pt x="691698" y="1181877"/>
                  <a:pt x="702591" y="1187324"/>
                  <a:pt x="713484" y="1181877"/>
                </a:cubicBezTo>
                <a:cubicBezTo>
                  <a:pt x="773395" y="1165538"/>
                  <a:pt x="789734" y="1051163"/>
                  <a:pt x="811520" y="1002145"/>
                </a:cubicBezTo>
                <a:cubicBezTo>
                  <a:pt x="844198" y="925895"/>
                  <a:pt x="876877" y="844198"/>
                  <a:pt x="898663" y="767948"/>
                </a:cubicBezTo>
                <a:cubicBezTo>
                  <a:pt x="925895" y="773395"/>
                  <a:pt x="953127" y="784287"/>
                  <a:pt x="980359" y="789734"/>
                </a:cubicBezTo>
                <a:cubicBezTo>
                  <a:pt x="1056610" y="806073"/>
                  <a:pt x="1132860" y="811519"/>
                  <a:pt x="1209110" y="816966"/>
                </a:cubicBezTo>
                <a:cubicBezTo>
                  <a:pt x="1192771" y="931342"/>
                  <a:pt x="1203664" y="1051163"/>
                  <a:pt x="1187324" y="1170984"/>
                </a:cubicBezTo>
                <a:cubicBezTo>
                  <a:pt x="1176431" y="1274467"/>
                  <a:pt x="1170985" y="1383396"/>
                  <a:pt x="1241789" y="1470539"/>
                </a:cubicBezTo>
                <a:cubicBezTo>
                  <a:pt x="1296253" y="1535896"/>
                  <a:pt x="1394289" y="1557682"/>
                  <a:pt x="1475985" y="1574022"/>
                </a:cubicBezTo>
                <a:cubicBezTo>
                  <a:pt x="1601254" y="1595806"/>
                  <a:pt x="1726522" y="1606700"/>
                  <a:pt x="1851790" y="1606700"/>
                </a:cubicBezTo>
                <a:cubicBezTo>
                  <a:pt x="1993398" y="1606700"/>
                  <a:pt x="2260273" y="1574022"/>
                  <a:pt x="2320184" y="1410629"/>
                </a:cubicBezTo>
                <a:cubicBezTo>
                  <a:pt x="2374648" y="1241788"/>
                  <a:pt x="2216702" y="1067502"/>
                  <a:pt x="2042416" y="1089289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0" name="Freeform 90"/>
          <p:cNvSpPr/>
          <p:nvPr/>
        </p:nvSpPr>
        <p:spPr>
          <a:xfrm>
            <a:off x="1752622" y="6051693"/>
            <a:ext cx="32679" cy="27232"/>
          </a:xfrm>
          <a:custGeom>
            <a:avLst/>
            <a:gdLst>
              <a:gd name="connsiteX0" fmla="*/ 32679 w 32679"/>
              <a:gd name="connsiteY0" fmla="*/ 27232 h 27232"/>
              <a:gd name="connsiteX1" fmla="*/ 0 w 32679"/>
              <a:gd name="connsiteY1" fmla="*/ 0 h 27232"/>
              <a:gd name="connsiteX2" fmla="*/ 0 w 32679"/>
              <a:gd name="connsiteY2" fmla="*/ 0 h 27232"/>
              <a:gd name="connsiteX3" fmla="*/ 32679 w 32679"/>
              <a:gd name="connsiteY3" fmla="*/ 27232 h 272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32679" h="27232">
                <a:moveTo>
                  <a:pt x="32679" y="27232"/>
                </a:moveTo>
                <a:cubicBezTo>
                  <a:pt x="21786" y="16340"/>
                  <a:pt x="10893" y="10893"/>
                  <a:pt x="0" y="0"/>
                </a:cubicBezTo>
                <a:lnTo>
                  <a:pt x="0" y="0"/>
                </a:lnTo>
                <a:lnTo>
                  <a:pt x="32679" y="27232"/>
                </a:ln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1" name="Freeform 91"/>
          <p:cNvSpPr/>
          <p:nvPr/>
        </p:nvSpPr>
        <p:spPr>
          <a:xfrm>
            <a:off x="1251549" y="4799011"/>
            <a:ext cx="517412" cy="1258128"/>
          </a:xfrm>
          <a:custGeom>
            <a:avLst/>
            <a:gdLst>
              <a:gd name="connsiteX0" fmla="*/ 430269 w 517412"/>
              <a:gd name="connsiteY0" fmla="*/ 1116520 h 1258128"/>
              <a:gd name="connsiteX1" fmla="*/ 239643 w 517412"/>
              <a:gd name="connsiteY1" fmla="*/ 1007592 h 1258128"/>
              <a:gd name="connsiteX2" fmla="*/ 141607 w 517412"/>
              <a:gd name="connsiteY2" fmla="*/ 778841 h 1258128"/>
              <a:gd name="connsiteX3" fmla="*/ 141607 w 517412"/>
              <a:gd name="connsiteY3" fmla="*/ 773395 h 1258128"/>
              <a:gd name="connsiteX4" fmla="*/ 141607 w 517412"/>
              <a:gd name="connsiteY4" fmla="*/ 767948 h 1258128"/>
              <a:gd name="connsiteX5" fmla="*/ 201518 w 517412"/>
              <a:gd name="connsiteY5" fmla="*/ 424823 h 1258128"/>
              <a:gd name="connsiteX6" fmla="*/ 206965 w 517412"/>
              <a:gd name="connsiteY6" fmla="*/ 419376 h 1258128"/>
              <a:gd name="connsiteX7" fmla="*/ 201518 w 517412"/>
              <a:gd name="connsiteY7" fmla="*/ 403037 h 1258128"/>
              <a:gd name="connsiteX8" fmla="*/ 403037 w 517412"/>
              <a:gd name="connsiteY8" fmla="*/ 168840 h 1258128"/>
              <a:gd name="connsiteX9" fmla="*/ 403037 w 517412"/>
              <a:gd name="connsiteY9" fmla="*/ 168840 h 1258128"/>
              <a:gd name="connsiteX10" fmla="*/ 403037 w 517412"/>
              <a:gd name="connsiteY10" fmla="*/ 168840 h 1258128"/>
              <a:gd name="connsiteX11" fmla="*/ 441162 w 517412"/>
              <a:gd name="connsiteY11" fmla="*/ 141607 h 1258128"/>
              <a:gd name="connsiteX12" fmla="*/ 441162 w 517412"/>
              <a:gd name="connsiteY12" fmla="*/ 147054 h 1258128"/>
              <a:gd name="connsiteX13" fmla="*/ 517412 w 517412"/>
              <a:gd name="connsiteY13" fmla="*/ 92589 h 1258128"/>
              <a:gd name="connsiteX14" fmla="*/ 517412 w 517412"/>
              <a:gd name="connsiteY14" fmla="*/ 0 h 1258128"/>
              <a:gd name="connsiteX15" fmla="*/ 130715 w 517412"/>
              <a:gd name="connsiteY15" fmla="*/ 386697 h 1258128"/>
              <a:gd name="connsiteX16" fmla="*/ 65357 w 517412"/>
              <a:gd name="connsiteY16" fmla="*/ 795181 h 1258128"/>
              <a:gd name="connsiteX17" fmla="*/ 196072 w 517412"/>
              <a:gd name="connsiteY17" fmla="*/ 1078395 h 1258128"/>
              <a:gd name="connsiteX18" fmla="*/ 501073 w 517412"/>
              <a:gd name="connsiteY18" fmla="*/ 1258128 h 1258128"/>
              <a:gd name="connsiteX19" fmla="*/ 501073 w 517412"/>
              <a:gd name="connsiteY19" fmla="*/ 1170985 h 1258128"/>
              <a:gd name="connsiteX20" fmla="*/ 430269 w 517412"/>
              <a:gd name="connsiteY20" fmla="*/ 1116520 h 12581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</a:cxnLst>
            <a:rect l="l" t="t" r="r" b="b"/>
            <a:pathLst>
              <a:path w="517412" h="1258128">
                <a:moveTo>
                  <a:pt x="430269" y="1116520"/>
                </a:moveTo>
                <a:cubicBezTo>
                  <a:pt x="364912" y="1078395"/>
                  <a:pt x="288661" y="1034824"/>
                  <a:pt x="239643" y="1007592"/>
                </a:cubicBezTo>
                <a:cubicBezTo>
                  <a:pt x="174286" y="953127"/>
                  <a:pt x="147054" y="822413"/>
                  <a:pt x="141607" y="778841"/>
                </a:cubicBezTo>
                <a:lnTo>
                  <a:pt x="141607" y="773395"/>
                </a:lnTo>
                <a:lnTo>
                  <a:pt x="141607" y="767948"/>
                </a:lnTo>
                <a:cubicBezTo>
                  <a:pt x="92590" y="604555"/>
                  <a:pt x="201518" y="424823"/>
                  <a:pt x="201518" y="424823"/>
                </a:cubicBezTo>
                <a:lnTo>
                  <a:pt x="206965" y="419376"/>
                </a:lnTo>
                <a:lnTo>
                  <a:pt x="201518" y="403037"/>
                </a:lnTo>
                <a:cubicBezTo>
                  <a:pt x="228751" y="326787"/>
                  <a:pt x="315894" y="239644"/>
                  <a:pt x="403037" y="168840"/>
                </a:cubicBezTo>
                <a:lnTo>
                  <a:pt x="403037" y="168840"/>
                </a:lnTo>
                <a:lnTo>
                  <a:pt x="403037" y="168840"/>
                </a:lnTo>
                <a:cubicBezTo>
                  <a:pt x="413929" y="157947"/>
                  <a:pt x="430269" y="147054"/>
                  <a:pt x="441162" y="141607"/>
                </a:cubicBezTo>
                <a:lnTo>
                  <a:pt x="441162" y="147054"/>
                </a:lnTo>
                <a:lnTo>
                  <a:pt x="517412" y="92589"/>
                </a:lnTo>
                <a:lnTo>
                  <a:pt x="517412" y="0"/>
                </a:lnTo>
                <a:cubicBezTo>
                  <a:pt x="517412" y="0"/>
                  <a:pt x="190625" y="206965"/>
                  <a:pt x="130715" y="386697"/>
                </a:cubicBezTo>
                <a:cubicBezTo>
                  <a:pt x="130715" y="386697"/>
                  <a:pt x="0" y="593662"/>
                  <a:pt x="65357" y="795181"/>
                </a:cubicBezTo>
                <a:cubicBezTo>
                  <a:pt x="65357" y="795181"/>
                  <a:pt x="87143" y="996699"/>
                  <a:pt x="196072" y="1078395"/>
                </a:cubicBezTo>
                <a:cubicBezTo>
                  <a:pt x="196072" y="1078395"/>
                  <a:pt x="473840" y="1230895"/>
                  <a:pt x="501073" y="1258128"/>
                </a:cubicBezTo>
                <a:lnTo>
                  <a:pt x="501073" y="1170985"/>
                </a:lnTo>
                <a:lnTo>
                  <a:pt x="430269" y="1116520"/>
                </a:ln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2" name="Freeform 92"/>
          <p:cNvSpPr/>
          <p:nvPr/>
        </p:nvSpPr>
        <p:spPr>
          <a:xfrm>
            <a:off x="1469407" y="2620435"/>
            <a:ext cx="3066347" cy="3627330"/>
          </a:xfrm>
          <a:custGeom>
            <a:avLst/>
            <a:gdLst>
              <a:gd name="connsiteX0" fmla="*/ 1884469 w 3066347"/>
              <a:gd name="connsiteY0" fmla="*/ 1868129 h 3627330"/>
              <a:gd name="connsiteX1" fmla="*/ 2467238 w 3066347"/>
              <a:gd name="connsiteY1" fmla="*/ 1737415 h 3627330"/>
              <a:gd name="connsiteX2" fmla="*/ 2804917 w 3066347"/>
              <a:gd name="connsiteY2" fmla="*/ 1666611 h 3627330"/>
              <a:gd name="connsiteX3" fmla="*/ 3050007 w 3066347"/>
              <a:gd name="connsiteY3" fmla="*/ 1612146 h 3627330"/>
              <a:gd name="connsiteX4" fmla="*/ 3050007 w 3066347"/>
              <a:gd name="connsiteY4" fmla="*/ 1579468 h 3627330"/>
              <a:gd name="connsiteX5" fmla="*/ 2821257 w 3066347"/>
              <a:gd name="connsiteY5" fmla="*/ 1595807 h 3627330"/>
              <a:gd name="connsiteX6" fmla="*/ 2494470 w 3066347"/>
              <a:gd name="connsiteY6" fmla="*/ 1666611 h 3627330"/>
              <a:gd name="connsiteX7" fmla="*/ 1971612 w 3066347"/>
              <a:gd name="connsiteY7" fmla="*/ 1797326 h 3627330"/>
              <a:gd name="connsiteX8" fmla="*/ 2080541 w 3066347"/>
              <a:gd name="connsiteY8" fmla="*/ 1672057 h 3627330"/>
              <a:gd name="connsiteX9" fmla="*/ 2178577 w 3066347"/>
              <a:gd name="connsiteY9" fmla="*/ 1116520 h 3627330"/>
              <a:gd name="connsiteX10" fmla="*/ 2085987 w 3066347"/>
              <a:gd name="connsiteY10" fmla="*/ 844198 h 3627330"/>
              <a:gd name="connsiteX11" fmla="*/ 2085987 w 3066347"/>
              <a:gd name="connsiteY11" fmla="*/ 838752 h 3627330"/>
              <a:gd name="connsiteX12" fmla="*/ 1731969 w 3066347"/>
              <a:gd name="connsiteY12" fmla="*/ 234197 h 3627330"/>
              <a:gd name="connsiteX13" fmla="*/ 974913 w 3066347"/>
              <a:gd name="connsiteY13" fmla="*/ 125268 h 3627330"/>
              <a:gd name="connsiteX14" fmla="*/ 985806 w 3066347"/>
              <a:gd name="connsiteY14" fmla="*/ 157947 h 3627330"/>
              <a:gd name="connsiteX15" fmla="*/ 1383396 w 3066347"/>
              <a:gd name="connsiteY15" fmla="*/ 147054 h 3627330"/>
              <a:gd name="connsiteX16" fmla="*/ 1699290 w 3066347"/>
              <a:gd name="connsiteY16" fmla="*/ 294108 h 3627330"/>
              <a:gd name="connsiteX17" fmla="*/ 1590361 w 3066347"/>
              <a:gd name="connsiteY17" fmla="*/ 266876 h 3627330"/>
              <a:gd name="connsiteX18" fmla="*/ 1339825 w 3066347"/>
              <a:gd name="connsiteY18" fmla="*/ 283215 h 3627330"/>
              <a:gd name="connsiteX19" fmla="*/ 1339825 w 3066347"/>
              <a:gd name="connsiteY19" fmla="*/ 299554 h 3627330"/>
              <a:gd name="connsiteX20" fmla="*/ 1535896 w 3066347"/>
              <a:gd name="connsiteY20" fmla="*/ 310447 h 3627330"/>
              <a:gd name="connsiteX21" fmla="*/ 1802772 w 3066347"/>
              <a:gd name="connsiteY21" fmla="*/ 397590 h 3627330"/>
              <a:gd name="connsiteX22" fmla="*/ 1802772 w 3066347"/>
              <a:gd name="connsiteY22" fmla="*/ 397590 h 3627330"/>
              <a:gd name="connsiteX23" fmla="*/ 1928040 w 3066347"/>
              <a:gd name="connsiteY23" fmla="*/ 582769 h 3627330"/>
              <a:gd name="connsiteX24" fmla="*/ 1982505 w 3066347"/>
              <a:gd name="connsiteY24" fmla="*/ 729823 h 3627330"/>
              <a:gd name="connsiteX25" fmla="*/ 1938933 w 3066347"/>
              <a:gd name="connsiteY25" fmla="*/ 697144 h 3627330"/>
              <a:gd name="connsiteX26" fmla="*/ 1917147 w 3066347"/>
              <a:gd name="connsiteY26" fmla="*/ 724377 h 3627330"/>
              <a:gd name="connsiteX27" fmla="*/ 2102326 w 3066347"/>
              <a:gd name="connsiteY27" fmla="*/ 1127413 h 3627330"/>
              <a:gd name="connsiteX28" fmla="*/ 2009737 w 3066347"/>
              <a:gd name="connsiteY28" fmla="*/ 1644825 h 3627330"/>
              <a:gd name="connsiteX29" fmla="*/ 1557682 w 3066347"/>
              <a:gd name="connsiteY29" fmla="*/ 1949826 h 3627330"/>
              <a:gd name="connsiteX30" fmla="*/ 1307146 w 3066347"/>
              <a:gd name="connsiteY30" fmla="*/ 2015183 h 3627330"/>
              <a:gd name="connsiteX31" fmla="*/ 1100181 w 3066347"/>
              <a:gd name="connsiteY31" fmla="*/ 2042415 h 3627330"/>
              <a:gd name="connsiteX32" fmla="*/ 1002145 w 3066347"/>
              <a:gd name="connsiteY32" fmla="*/ 2047862 h 3627330"/>
              <a:gd name="connsiteX33" fmla="*/ 751609 w 3066347"/>
              <a:gd name="connsiteY33" fmla="*/ 2042415 h 3627330"/>
              <a:gd name="connsiteX34" fmla="*/ 266876 w 3066347"/>
              <a:gd name="connsiteY34" fmla="*/ 1835451 h 3627330"/>
              <a:gd name="connsiteX35" fmla="*/ 152500 w 3066347"/>
              <a:gd name="connsiteY35" fmla="*/ 974913 h 3627330"/>
              <a:gd name="connsiteX36" fmla="*/ 125268 w 3066347"/>
              <a:gd name="connsiteY36" fmla="*/ 953127 h 3627330"/>
              <a:gd name="connsiteX37" fmla="*/ 98036 w 3066347"/>
              <a:gd name="connsiteY37" fmla="*/ 996699 h 3627330"/>
              <a:gd name="connsiteX38" fmla="*/ 108929 w 3066347"/>
              <a:gd name="connsiteY38" fmla="*/ 833306 h 3627330"/>
              <a:gd name="connsiteX39" fmla="*/ 179732 w 3066347"/>
              <a:gd name="connsiteY39" fmla="*/ 637234 h 3627330"/>
              <a:gd name="connsiteX40" fmla="*/ 179732 w 3066347"/>
              <a:gd name="connsiteY40" fmla="*/ 637234 h 3627330"/>
              <a:gd name="connsiteX41" fmla="*/ 413930 w 3066347"/>
              <a:gd name="connsiteY41" fmla="*/ 479287 h 3627330"/>
              <a:gd name="connsiteX42" fmla="*/ 599109 w 3066347"/>
              <a:gd name="connsiteY42" fmla="*/ 413930 h 3627330"/>
              <a:gd name="connsiteX43" fmla="*/ 593662 w 3066347"/>
              <a:gd name="connsiteY43" fmla="*/ 397590 h 3627330"/>
              <a:gd name="connsiteX44" fmla="*/ 354019 w 3066347"/>
              <a:gd name="connsiteY44" fmla="*/ 452055 h 3627330"/>
              <a:gd name="connsiteX45" fmla="*/ 255983 w 3066347"/>
              <a:gd name="connsiteY45" fmla="*/ 506519 h 3627330"/>
              <a:gd name="connsiteX46" fmla="*/ 539198 w 3066347"/>
              <a:gd name="connsiteY46" fmla="*/ 272322 h 3627330"/>
              <a:gd name="connsiteX47" fmla="*/ 904109 w 3066347"/>
              <a:gd name="connsiteY47" fmla="*/ 185179 h 3627330"/>
              <a:gd name="connsiteX48" fmla="*/ 904109 w 3066347"/>
              <a:gd name="connsiteY48" fmla="*/ 152500 h 3627330"/>
              <a:gd name="connsiteX49" fmla="*/ 234197 w 3066347"/>
              <a:gd name="connsiteY49" fmla="*/ 435715 h 3627330"/>
              <a:gd name="connsiteX50" fmla="*/ 38125 w 3066347"/>
              <a:gd name="connsiteY50" fmla="*/ 1149199 h 3627330"/>
              <a:gd name="connsiteX51" fmla="*/ 38125 w 3066347"/>
              <a:gd name="connsiteY51" fmla="*/ 1154646 h 3627330"/>
              <a:gd name="connsiteX52" fmla="*/ 21786 w 3066347"/>
              <a:gd name="connsiteY52" fmla="*/ 1394289 h 3627330"/>
              <a:gd name="connsiteX53" fmla="*/ 168840 w 3066347"/>
              <a:gd name="connsiteY53" fmla="*/ 1840897 h 3627330"/>
              <a:gd name="connsiteX54" fmla="*/ 544644 w 3066347"/>
              <a:gd name="connsiteY54" fmla="*/ 2091433 h 3627330"/>
              <a:gd name="connsiteX55" fmla="*/ 288661 w 3066347"/>
              <a:gd name="connsiteY55" fmla="*/ 2200362 h 3627330"/>
              <a:gd name="connsiteX56" fmla="*/ 288661 w 3066347"/>
              <a:gd name="connsiteY56" fmla="*/ 2292952 h 3627330"/>
              <a:gd name="connsiteX57" fmla="*/ 468394 w 3066347"/>
              <a:gd name="connsiteY57" fmla="*/ 2200362 h 3627330"/>
              <a:gd name="connsiteX58" fmla="*/ 539198 w 3066347"/>
              <a:gd name="connsiteY58" fmla="*/ 2205809 h 3627330"/>
              <a:gd name="connsiteX59" fmla="*/ 637234 w 3066347"/>
              <a:gd name="connsiteY59" fmla="*/ 2385541 h 3627330"/>
              <a:gd name="connsiteX60" fmla="*/ 604555 w 3066347"/>
              <a:gd name="connsiteY60" fmla="*/ 2587060 h 3627330"/>
              <a:gd name="connsiteX61" fmla="*/ 517412 w 3066347"/>
              <a:gd name="connsiteY61" fmla="*/ 2783131 h 3627330"/>
              <a:gd name="connsiteX62" fmla="*/ 348572 w 3066347"/>
              <a:gd name="connsiteY62" fmla="*/ 2706881 h 3627330"/>
              <a:gd name="connsiteX63" fmla="*/ 326786 w 3066347"/>
              <a:gd name="connsiteY63" fmla="*/ 2766792 h 3627330"/>
              <a:gd name="connsiteX64" fmla="*/ 615448 w 3066347"/>
              <a:gd name="connsiteY64" fmla="*/ 2919293 h 3627330"/>
              <a:gd name="connsiteX65" fmla="*/ 844198 w 3066347"/>
              <a:gd name="connsiteY65" fmla="*/ 3050007 h 3627330"/>
              <a:gd name="connsiteX66" fmla="*/ 669912 w 3066347"/>
              <a:gd name="connsiteY66" fmla="*/ 3240633 h 3627330"/>
              <a:gd name="connsiteX67" fmla="*/ 664466 w 3066347"/>
              <a:gd name="connsiteY67" fmla="*/ 3246079 h 3627330"/>
              <a:gd name="connsiteX68" fmla="*/ 626341 w 3066347"/>
              <a:gd name="connsiteY68" fmla="*/ 3262419 h 3627330"/>
              <a:gd name="connsiteX69" fmla="*/ 544644 w 3066347"/>
              <a:gd name="connsiteY69" fmla="*/ 3256972 h 3627330"/>
              <a:gd name="connsiteX70" fmla="*/ 490180 w 3066347"/>
              <a:gd name="connsiteY70" fmla="*/ 3229740 h 3627330"/>
              <a:gd name="connsiteX71" fmla="*/ 522858 w 3066347"/>
              <a:gd name="connsiteY71" fmla="*/ 3180722 h 3627330"/>
              <a:gd name="connsiteX72" fmla="*/ 555537 w 3066347"/>
              <a:gd name="connsiteY72" fmla="*/ 3180722 h 3627330"/>
              <a:gd name="connsiteX73" fmla="*/ 582769 w 3066347"/>
              <a:gd name="connsiteY73" fmla="*/ 3158936 h 3627330"/>
              <a:gd name="connsiteX74" fmla="*/ 588216 w 3066347"/>
              <a:gd name="connsiteY74" fmla="*/ 3137150 h 3627330"/>
              <a:gd name="connsiteX75" fmla="*/ 593662 w 3066347"/>
              <a:gd name="connsiteY75" fmla="*/ 3120811 h 3627330"/>
              <a:gd name="connsiteX76" fmla="*/ 555537 w 3066347"/>
              <a:gd name="connsiteY76" fmla="*/ 3055454 h 3627330"/>
              <a:gd name="connsiteX77" fmla="*/ 479287 w 3066347"/>
              <a:gd name="connsiteY77" fmla="*/ 3071793 h 3627330"/>
              <a:gd name="connsiteX78" fmla="*/ 473840 w 3066347"/>
              <a:gd name="connsiteY78" fmla="*/ 3153489 h 3627330"/>
              <a:gd name="connsiteX79" fmla="*/ 424823 w 3066347"/>
              <a:gd name="connsiteY79" fmla="*/ 3207954 h 3627330"/>
              <a:gd name="connsiteX80" fmla="*/ 424823 w 3066347"/>
              <a:gd name="connsiteY80" fmla="*/ 3207954 h 3627330"/>
              <a:gd name="connsiteX81" fmla="*/ 370358 w 3066347"/>
              <a:gd name="connsiteY81" fmla="*/ 3169829 h 3627330"/>
              <a:gd name="connsiteX82" fmla="*/ 332233 w 3066347"/>
              <a:gd name="connsiteY82" fmla="*/ 3207954 h 3627330"/>
              <a:gd name="connsiteX83" fmla="*/ 364911 w 3066347"/>
              <a:gd name="connsiteY83" fmla="*/ 3235186 h 3627330"/>
              <a:gd name="connsiteX84" fmla="*/ 392144 w 3066347"/>
              <a:gd name="connsiteY84" fmla="*/ 3251526 h 3627330"/>
              <a:gd name="connsiteX85" fmla="*/ 364911 w 3066347"/>
              <a:gd name="connsiteY85" fmla="*/ 3289650 h 3627330"/>
              <a:gd name="connsiteX86" fmla="*/ 294108 w 3066347"/>
              <a:gd name="connsiteY86" fmla="*/ 3305990 h 3627330"/>
              <a:gd name="connsiteX87" fmla="*/ 288661 w 3066347"/>
              <a:gd name="connsiteY87" fmla="*/ 3387687 h 3627330"/>
              <a:gd name="connsiteX88" fmla="*/ 294108 w 3066347"/>
              <a:gd name="connsiteY88" fmla="*/ 3393133 h 3627330"/>
              <a:gd name="connsiteX89" fmla="*/ 266876 w 3066347"/>
              <a:gd name="connsiteY89" fmla="*/ 3382240 h 3627330"/>
              <a:gd name="connsiteX90" fmla="*/ 266876 w 3066347"/>
              <a:gd name="connsiteY90" fmla="*/ 3463937 h 3627330"/>
              <a:gd name="connsiteX91" fmla="*/ 462948 w 3066347"/>
              <a:gd name="connsiteY91" fmla="*/ 3540187 h 3627330"/>
              <a:gd name="connsiteX92" fmla="*/ 490180 w 3066347"/>
              <a:gd name="connsiteY92" fmla="*/ 3507508 h 3627330"/>
              <a:gd name="connsiteX93" fmla="*/ 348572 w 3066347"/>
              <a:gd name="connsiteY93" fmla="*/ 3414919 h 3627330"/>
              <a:gd name="connsiteX94" fmla="*/ 337679 w 3066347"/>
              <a:gd name="connsiteY94" fmla="*/ 3409472 h 3627330"/>
              <a:gd name="connsiteX95" fmla="*/ 354019 w 3066347"/>
              <a:gd name="connsiteY95" fmla="*/ 3409472 h 3627330"/>
              <a:gd name="connsiteX96" fmla="*/ 381251 w 3066347"/>
              <a:gd name="connsiteY96" fmla="*/ 3387687 h 3627330"/>
              <a:gd name="connsiteX97" fmla="*/ 386697 w 3066347"/>
              <a:gd name="connsiteY97" fmla="*/ 3365901 h 3627330"/>
              <a:gd name="connsiteX98" fmla="*/ 392144 w 3066347"/>
              <a:gd name="connsiteY98" fmla="*/ 3349561 h 3627330"/>
              <a:gd name="connsiteX99" fmla="*/ 392144 w 3066347"/>
              <a:gd name="connsiteY99" fmla="*/ 3327775 h 3627330"/>
              <a:gd name="connsiteX100" fmla="*/ 397590 w 3066347"/>
              <a:gd name="connsiteY100" fmla="*/ 3322329 h 3627330"/>
              <a:gd name="connsiteX101" fmla="*/ 435715 w 3066347"/>
              <a:gd name="connsiteY101" fmla="*/ 3273311 h 3627330"/>
              <a:gd name="connsiteX102" fmla="*/ 511965 w 3066347"/>
              <a:gd name="connsiteY102" fmla="*/ 3305990 h 3627330"/>
              <a:gd name="connsiteX103" fmla="*/ 533751 w 3066347"/>
              <a:gd name="connsiteY103" fmla="*/ 3322329 h 3627330"/>
              <a:gd name="connsiteX104" fmla="*/ 550091 w 3066347"/>
              <a:gd name="connsiteY104" fmla="*/ 3376794 h 3627330"/>
              <a:gd name="connsiteX105" fmla="*/ 495626 w 3066347"/>
              <a:gd name="connsiteY105" fmla="*/ 3469384 h 3627330"/>
              <a:gd name="connsiteX106" fmla="*/ 539198 w 3066347"/>
              <a:gd name="connsiteY106" fmla="*/ 3496615 h 3627330"/>
              <a:gd name="connsiteX107" fmla="*/ 555537 w 3066347"/>
              <a:gd name="connsiteY107" fmla="*/ 3469384 h 3627330"/>
              <a:gd name="connsiteX108" fmla="*/ 718930 w 3066347"/>
              <a:gd name="connsiteY108" fmla="*/ 3600097 h 3627330"/>
              <a:gd name="connsiteX109" fmla="*/ 767948 w 3066347"/>
              <a:gd name="connsiteY109" fmla="*/ 3583759 h 3627330"/>
              <a:gd name="connsiteX110" fmla="*/ 588216 w 3066347"/>
              <a:gd name="connsiteY110" fmla="*/ 3420365 h 3627330"/>
              <a:gd name="connsiteX111" fmla="*/ 708037 w 3066347"/>
              <a:gd name="connsiteY111" fmla="*/ 3262419 h 3627330"/>
              <a:gd name="connsiteX112" fmla="*/ 838752 w 3066347"/>
              <a:gd name="connsiteY112" fmla="*/ 3120811 h 3627330"/>
              <a:gd name="connsiteX113" fmla="*/ 980360 w 3066347"/>
              <a:gd name="connsiteY113" fmla="*/ 3197061 h 3627330"/>
              <a:gd name="connsiteX114" fmla="*/ 1034824 w 3066347"/>
              <a:gd name="connsiteY114" fmla="*/ 3360455 h 3627330"/>
              <a:gd name="connsiteX115" fmla="*/ 1067503 w 3066347"/>
              <a:gd name="connsiteY115" fmla="*/ 3365901 h 3627330"/>
              <a:gd name="connsiteX116" fmla="*/ 1040270 w 3066347"/>
              <a:gd name="connsiteY116" fmla="*/ 3169829 h 3627330"/>
              <a:gd name="connsiteX117" fmla="*/ 871431 w 3066347"/>
              <a:gd name="connsiteY117" fmla="*/ 3066346 h 3627330"/>
              <a:gd name="connsiteX118" fmla="*/ 849645 w 3066347"/>
              <a:gd name="connsiteY118" fmla="*/ 3028221 h 3627330"/>
              <a:gd name="connsiteX119" fmla="*/ 849645 w 3066347"/>
              <a:gd name="connsiteY119" fmla="*/ 3011882 h 3627330"/>
              <a:gd name="connsiteX120" fmla="*/ 653573 w 3066347"/>
              <a:gd name="connsiteY120" fmla="*/ 2864828 h 3627330"/>
              <a:gd name="connsiteX121" fmla="*/ 560983 w 3066347"/>
              <a:gd name="connsiteY121" fmla="*/ 2815810 h 3627330"/>
              <a:gd name="connsiteX122" fmla="*/ 588216 w 3066347"/>
              <a:gd name="connsiteY122" fmla="*/ 2794025 h 3627330"/>
              <a:gd name="connsiteX123" fmla="*/ 637234 w 3066347"/>
              <a:gd name="connsiteY123" fmla="*/ 2734114 h 3627330"/>
              <a:gd name="connsiteX124" fmla="*/ 615448 w 3066347"/>
              <a:gd name="connsiteY124" fmla="*/ 2701435 h 3627330"/>
              <a:gd name="connsiteX125" fmla="*/ 659019 w 3066347"/>
              <a:gd name="connsiteY125" fmla="*/ 2587060 h 3627330"/>
              <a:gd name="connsiteX126" fmla="*/ 680805 w 3066347"/>
              <a:gd name="connsiteY126" fmla="*/ 2298398 h 3627330"/>
              <a:gd name="connsiteX127" fmla="*/ 571876 w 3066347"/>
              <a:gd name="connsiteY127" fmla="*/ 2167684 h 3627330"/>
              <a:gd name="connsiteX128" fmla="*/ 729823 w 3066347"/>
              <a:gd name="connsiteY128" fmla="*/ 2140451 h 3627330"/>
              <a:gd name="connsiteX129" fmla="*/ 740716 w 3066347"/>
              <a:gd name="connsiteY129" fmla="*/ 2140451 h 3627330"/>
              <a:gd name="connsiteX130" fmla="*/ 778841 w 3066347"/>
              <a:gd name="connsiteY130" fmla="*/ 2140451 h 3627330"/>
              <a:gd name="connsiteX131" fmla="*/ 773395 w 3066347"/>
              <a:gd name="connsiteY131" fmla="*/ 2167684 h 3627330"/>
              <a:gd name="connsiteX132" fmla="*/ 816966 w 3066347"/>
              <a:gd name="connsiteY132" fmla="*/ 2254827 h 3627330"/>
              <a:gd name="connsiteX133" fmla="*/ 904109 w 3066347"/>
              <a:gd name="connsiteY133" fmla="*/ 2298398 h 3627330"/>
              <a:gd name="connsiteX134" fmla="*/ 882323 w 3066347"/>
              <a:gd name="connsiteY134" fmla="*/ 2238487 h 3627330"/>
              <a:gd name="connsiteX135" fmla="*/ 827859 w 3066347"/>
              <a:gd name="connsiteY135" fmla="*/ 2156791 h 3627330"/>
              <a:gd name="connsiteX136" fmla="*/ 822413 w 3066347"/>
              <a:gd name="connsiteY136" fmla="*/ 2145898 h 3627330"/>
              <a:gd name="connsiteX137" fmla="*/ 915002 w 3066347"/>
              <a:gd name="connsiteY137" fmla="*/ 2145898 h 3627330"/>
              <a:gd name="connsiteX138" fmla="*/ 974913 w 3066347"/>
              <a:gd name="connsiteY138" fmla="*/ 2145898 h 3627330"/>
              <a:gd name="connsiteX139" fmla="*/ 985806 w 3066347"/>
              <a:gd name="connsiteY139" fmla="*/ 2151344 h 3627330"/>
              <a:gd name="connsiteX140" fmla="*/ 1165538 w 3066347"/>
              <a:gd name="connsiteY140" fmla="*/ 2189469 h 3627330"/>
              <a:gd name="connsiteX141" fmla="*/ 1236342 w 3066347"/>
              <a:gd name="connsiteY141" fmla="*/ 2380095 h 3627330"/>
              <a:gd name="connsiteX142" fmla="*/ 1241789 w 3066347"/>
              <a:gd name="connsiteY142" fmla="*/ 2385541 h 3627330"/>
              <a:gd name="connsiteX143" fmla="*/ 1247235 w 3066347"/>
              <a:gd name="connsiteY143" fmla="*/ 2407327 h 3627330"/>
              <a:gd name="connsiteX144" fmla="*/ 1334378 w 3066347"/>
              <a:gd name="connsiteY144" fmla="*/ 2472685 h 3627330"/>
              <a:gd name="connsiteX145" fmla="*/ 1307146 w 3066347"/>
              <a:gd name="connsiteY145" fmla="*/ 2521702 h 3627330"/>
              <a:gd name="connsiteX146" fmla="*/ 1307146 w 3066347"/>
              <a:gd name="connsiteY146" fmla="*/ 2527149 h 3627330"/>
              <a:gd name="connsiteX147" fmla="*/ 1258128 w 3066347"/>
              <a:gd name="connsiteY147" fmla="*/ 2532595 h 3627330"/>
              <a:gd name="connsiteX148" fmla="*/ 1230896 w 3066347"/>
              <a:gd name="connsiteY148" fmla="*/ 2614292 h 3627330"/>
              <a:gd name="connsiteX149" fmla="*/ 1230896 w 3066347"/>
              <a:gd name="connsiteY149" fmla="*/ 2625185 h 3627330"/>
              <a:gd name="connsiteX150" fmla="*/ 1318039 w 3066347"/>
              <a:gd name="connsiteY150" fmla="*/ 2663310 h 3627330"/>
              <a:gd name="connsiteX151" fmla="*/ 1350718 w 3066347"/>
              <a:gd name="connsiteY151" fmla="*/ 2565274 h 3627330"/>
              <a:gd name="connsiteX152" fmla="*/ 1345271 w 3066347"/>
              <a:gd name="connsiteY152" fmla="*/ 2554381 h 3627330"/>
              <a:gd name="connsiteX153" fmla="*/ 1377950 w 3066347"/>
              <a:gd name="connsiteY153" fmla="*/ 2494470 h 3627330"/>
              <a:gd name="connsiteX154" fmla="*/ 1486879 w 3066347"/>
              <a:gd name="connsiteY154" fmla="*/ 2543488 h 3627330"/>
              <a:gd name="connsiteX155" fmla="*/ 1525003 w 3066347"/>
              <a:gd name="connsiteY155" fmla="*/ 2559827 h 3627330"/>
              <a:gd name="connsiteX156" fmla="*/ 1492325 w 3066347"/>
              <a:gd name="connsiteY156" fmla="*/ 2614292 h 3627330"/>
              <a:gd name="connsiteX157" fmla="*/ 1492325 w 3066347"/>
              <a:gd name="connsiteY157" fmla="*/ 2619738 h 3627330"/>
              <a:gd name="connsiteX158" fmla="*/ 1443307 w 3066347"/>
              <a:gd name="connsiteY158" fmla="*/ 2630631 h 3627330"/>
              <a:gd name="connsiteX159" fmla="*/ 1421521 w 3066347"/>
              <a:gd name="connsiteY159" fmla="*/ 2712328 h 3627330"/>
              <a:gd name="connsiteX160" fmla="*/ 1421521 w 3066347"/>
              <a:gd name="connsiteY160" fmla="*/ 2723220 h 3627330"/>
              <a:gd name="connsiteX161" fmla="*/ 1508664 w 3066347"/>
              <a:gd name="connsiteY161" fmla="*/ 2761346 h 3627330"/>
              <a:gd name="connsiteX162" fmla="*/ 1541343 w 3066347"/>
              <a:gd name="connsiteY162" fmla="*/ 2663310 h 3627330"/>
              <a:gd name="connsiteX163" fmla="*/ 1535896 w 3066347"/>
              <a:gd name="connsiteY163" fmla="*/ 2652417 h 3627330"/>
              <a:gd name="connsiteX164" fmla="*/ 1568575 w 3066347"/>
              <a:gd name="connsiteY164" fmla="*/ 2587060 h 3627330"/>
              <a:gd name="connsiteX165" fmla="*/ 1661164 w 3066347"/>
              <a:gd name="connsiteY165" fmla="*/ 2614292 h 3627330"/>
              <a:gd name="connsiteX166" fmla="*/ 1721076 w 3066347"/>
              <a:gd name="connsiteY166" fmla="*/ 2706881 h 3627330"/>
              <a:gd name="connsiteX167" fmla="*/ 1830004 w 3066347"/>
              <a:gd name="connsiteY167" fmla="*/ 2652417 h 3627330"/>
              <a:gd name="connsiteX168" fmla="*/ 1759201 w 3066347"/>
              <a:gd name="connsiteY168" fmla="*/ 2548935 h 3627330"/>
              <a:gd name="connsiteX169" fmla="*/ 1699290 w 3066347"/>
              <a:gd name="connsiteY169" fmla="*/ 2565274 h 3627330"/>
              <a:gd name="connsiteX170" fmla="*/ 1693843 w 3066347"/>
              <a:gd name="connsiteY170" fmla="*/ 2570720 h 3627330"/>
              <a:gd name="connsiteX171" fmla="*/ 1595807 w 3066347"/>
              <a:gd name="connsiteY171" fmla="*/ 2521702 h 3627330"/>
              <a:gd name="connsiteX172" fmla="*/ 1606700 w 3066347"/>
              <a:gd name="connsiteY172" fmla="*/ 2494470 h 3627330"/>
              <a:gd name="connsiteX173" fmla="*/ 1655718 w 3066347"/>
              <a:gd name="connsiteY173" fmla="*/ 2494470 h 3627330"/>
              <a:gd name="connsiteX174" fmla="*/ 1688397 w 3066347"/>
              <a:gd name="connsiteY174" fmla="*/ 2396434 h 3627330"/>
              <a:gd name="connsiteX175" fmla="*/ 1590361 w 3066347"/>
              <a:gd name="connsiteY175" fmla="*/ 2363756 h 3627330"/>
              <a:gd name="connsiteX176" fmla="*/ 1568575 w 3066347"/>
              <a:gd name="connsiteY176" fmla="*/ 2445452 h 3627330"/>
              <a:gd name="connsiteX177" fmla="*/ 1568575 w 3066347"/>
              <a:gd name="connsiteY177" fmla="*/ 2456345 h 3627330"/>
              <a:gd name="connsiteX178" fmla="*/ 1574022 w 3066347"/>
              <a:gd name="connsiteY178" fmla="*/ 2467238 h 3627330"/>
              <a:gd name="connsiteX179" fmla="*/ 1552236 w 3066347"/>
              <a:gd name="connsiteY179" fmla="*/ 2505363 h 3627330"/>
              <a:gd name="connsiteX180" fmla="*/ 1535896 w 3066347"/>
              <a:gd name="connsiteY180" fmla="*/ 2499917 h 3627330"/>
              <a:gd name="connsiteX181" fmla="*/ 1410628 w 3066347"/>
              <a:gd name="connsiteY181" fmla="*/ 2445452 h 3627330"/>
              <a:gd name="connsiteX182" fmla="*/ 1432414 w 3066347"/>
              <a:gd name="connsiteY182" fmla="*/ 2396434 h 3627330"/>
              <a:gd name="connsiteX183" fmla="*/ 1481432 w 3066347"/>
              <a:gd name="connsiteY183" fmla="*/ 2396434 h 3627330"/>
              <a:gd name="connsiteX184" fmla="*/ 1514111 w 3066347"/>
              <a:gd name="connsiteY184" fmla="*/ 2298398 h 3627330"/>
              <a:gd name="connsiteX185" fmla="*/ 1416075 w 3066347"/>
              <a:gd name="connsiteY185" fmla="*/ 2265720 h 3627330"/>
              <a:gd name="connsiteX186" fmla="*/ 1388843 w 3066347"/>
              <a:gd name="connsiteY186" fmla="*/ 2347416 h 3627330"/>
              <a:gd name="connsiteX187" fmla="*/ 1388843 w 3066347"/>
              <a:gd name="connsiteY187" fmla="*/ 2358309 h 3627330"/>
              <a:gd name="connsiteX188" fmla="*/ 1394289 w 3066347"/>
              <a:gd name="connsiteY188" fmla="*/ 2369202 h 3627330"/>
              <a:gd name="connsiteX189" fmla="*/ 1361610 w 3066347"/>
              <a:gd name="connsiteY189" fmla="*/ 2423666 h 3627330"/>
              <a:gd name="connsiteX190" fmla="*/ 1296253 w 3066347"/>
              <a:gd name="connsiteY190" fmla="*/ 2390988 h 3627330"/>
              <a:gd name="connsiteX191" fmla="*/ 1301699 w 3066347"/>
              <a:gd name="connsiteY191" fmla="*/ 2374649 h 3627330"/>
              <a:gd name="connsiteX192" fmla="*/ 1339825 w 3066347"/>
              <a:gd name="connsiteY192" fmla="*/ 2194916 h 3627330"/>
              <a:gd name="connsiteX193" fmla="*/ 1481432 w 3066347"/>
              <a:gd name="connsiteY193" fmla="*/ 2085987 h 3627330"/>
              <a:gd name="connsiteX194" fmla="*/ 1492325 w 3066347"/>
              <a:gd name="connsiteY194" fmla="*/ 2075094 h 3627330"/>
              <a:gd name="connsiteX195" fmla="*/ 1606700 w 3066347"/>
              <a:gd name="connsiteY195" fmla="*/ 2036969 h 3627330"/>
              <a:gd name="connsiteX196" fmla="*/ 1584914 w 3066347"/>
              <a:gd name="connsiteY196" fmla="*/ 2096880 h 3627330"/>
              <a:gd name="connsiteX197" fmla="*/ 1590361 w 3066347"/>
              <a:gd name="connsiteY197" fmla="*/ 2151344 h 3627330"/>
              <a:gd name="connsiteX198" fmla="*/ 1650272 w 3066347"/>
              <a:gd name="connsiteY198" fmla="*/ 2102327 h 3627330"/>
              <a:gd name="connsiteX199" fmla="*/ 1666611 w 3066347"/>
              <a:gd name="connsiteY199" fmla="*/ 2015183 h 3627330"/>
              <a:gd name="connsiteX200" fmla="*/ 1666611 w 3066347"/>
              <a:gd name="connsiteY200" fmla="*/ 2015183 h 3627330"/>
              <a:gd name="connsiteX201" fmla="*/ 1688397 w 3066347"/>
              <a:gd name="connsiteY201" fmla="*/ 2004291 h 3627330"/>
              <a:gd name="connsiteX202" fmla="*/ 1808219 w 3066347"/>
              <a:gd name="connsiteY202" fmla="*/ 1949826 h 3627330"/>
              <a:gd name="connsiteX203" fmla="*/ 1884469 w 3066347"/>
              <a:gd name="connsiteY203" fmla="*/ 1868129 h 3627330"/>
              <a:gd name="connsiteX205" fmla="*/ 528305 w 3066347"/>
              <a:gd name="connsiteY205" fmla="*/ 3077239 h 3627330"/>
              <a:gd name="connsiteX206" fmla="*/ 533751 w 3066347"/>
              <a:gd name="connsiteY206" fmla="*/ 3066346 h 3627330"/>
              <a:gd name="connsiteX207" fmla="*/ 544644 w 3066347"/>
              <a:gd name="connsiteY207" fmla="*/ 3060900 h 3627330"/>
              <a:gd name="connsiteX208" fmla="*/ 544644 w 3066347"/>
              <a:gd name="connsiteY208" fmla="*/ 3060900 h 3627330"/>
              <a:gd name="connsiteX209" fmla="*/ 544644 w 3066347"/>
              <a:gd name="connsiteY209" fmla="*/ 3060900 h 3627330"/>
              <a:gd name="connsiteX210" fmla="*/ 550091 w 3066347"/>
              <a:gd name="connsiteY210" fmla="*/ 3060900 h 3627330"/>
              <a:gd name="connsiteX211" fmla="*/ 560983 w 3066347"/>
              <a:gd name="connsiteY211" fmla="*/ 3066346 h 3627330"/>
              <a:gd name="connsiteX212" fmla="*/ 566430 w 3066347"/>
              <a:gd name="connsiteY212" fmla="*/ 3088132 h 3627330"/>
              <a:gd name="connsiteX213" fmla="*/ 571876 w 3066347"/>
              <a:gd name="connsiteY213" fmla="*/ 3099025 h 3627330"/>
              <a:gd name="connsiteX214" fmla="*/ 571876 w 3066347"/>
              <a:gd name="connsiteY214" fmla="*/ 3099025 h 3627330"/>
              <a:gd name="connsiteX215" fmla="*/ 550091 w 3066347"/>
              <a:gd name="connsiteY215" fmla="*/ 3120811 h 3627330"/>
              <a:gd name="connsiteX216" fmla="*/ 528305 w 3066347"/>
              <a:gd name="connsiteY216" fmla="*/ 3099025 h 3627330"/>
              <a:gd name="connsiteX217" fmla="*/ 528305 w 3066347"/>
              <a:gd name="connsiteY217" fmla="*/ 3077239 h 3627330"/>
              <a:gd name="connsiteX219" fmla="*/ 381251 w 3066347"/>
              <a:gd name="connsiteY219" fmla="*/ 3333222 h 3627330"/>
              <a:gd name="connsiteX220" fmla="*/ 359465 w 3066347"/>
              <a:gd name="connsiteY220" fmla="*/ 3355008 h 3627330"/>
              <a:gd name="connsiteX221" fmla="*/ 337679 w 3066347"/>
              <a:gd name="connsiteY221" fmla="*/ 3333222 h 3627330"/>
              <a:gd name="connsiteX222" fmla="*/ 337679 w 3066347"/>
              <a:gd name="connsiteY222" fmla="*/ 3316883 h 3627330"/>
              <a:gd name="connsiteX223" fmla="*/ 343126 w 3066347"/>
              <a:gd name="connsiteY223" fmla="*/ 3305990 h 3627330"/>
              <a:gd name="connsiteX224" fmla="*/ 354019 w 3066347"/>
              <a:gd name="connsiteY224" fmla="*/ 3300543 h 3627330"/>
              <a:gd name="connsiteX225" fmla="*/ 354019 w 3066347"/>
              <a:gd name="connsiteY225" fmla="*/ 3300543 h 3627330"/>
              <a:gd name="connsiteX226" fmla="*/ 354019 w 3066347"/>
              <a:gd name="connsiteY226" fmla="*/ 3300543 h 3627330"/>
              <a:gd name="connsiteX227" fmla="*/ 359465 w 3066347"/>
              <a:gd name="connsiteY227" fmla="*/ 3300543 h 3627330"/>
              <a:gd name="connsiteX228" fmla="*/ 370358 w 3066347"/>
              <a:gd name="connsiteY228" fmla="*/ 3305990 h 3627330"/>
              <a:gd name="connsiteX229" fmla="*/ 375805 w 3066347"/>
              <a:gd name="connsiteY229" fmla="*/ 3327775 h 3627330"/>
              <a:gd name="connsiteX230" fmla="*/ 381251 w 3066347"/>
              <a:gd name="connsiteY230" fmla="*/ 3333222 h 3627330"/>
              <a:gd name="connsiteX231" fmla="*/ 381251 w 3066347"/>
              <a:gd name="connsiteY231" fmla="*/ 3333222 h 3627330"/>
              <a:gd name="connsiteX233" fmla="*/ 1307146 w 3066347"/>
              <a:gd name="connsiteY233" fmla="*/ 2581613 h 3627330"/>
              <a:gd name="connsiteX234" fmla="*/ 1296253 w 3066347"/>
              <a:gd name="connsiteY234" fmla="*/ 2587060 h 3627330"/>
              <a:gd name="connsiteX235" fmla="*/ 1274467 w 3066347"/>
              <a:gd name="connsiteY235" fmla="*/ 2570720 h 3627330"/>
              <a:gd name="connsiteX236" fmla="*/ 1269021 w 3066347"/>
              <a:gd name="connsiteY236" fmla="*/ 2565274 h 3627330"/>
              <a:gd name="connsiteX237" fmla="*/ 1263574 w 3066347"/>
              <a:gd name="connsiteY237" fmla="*/ 2548935 h 3627330"/>
              <a:gd name="connsiteX238" fmla="*/ 1263574 w 3066347"/>
              <a:gd name="connsiteY238" fmla="*/ 2532595 h 3627330"/>
              <a:gd name="connsiteX239" fmla="*/ 1274467 w 3066347"/>
              <a:gd name="connsiteY239" fmla="*/ 2521702 h 3627330"/>
              <a:gd name="connsiteX240" fmla="*/ 1312592 w 3066347"/>
              <a:gd name="connsiteY240" fmla="*/ 2548935 h 3627330"/>
              <a:gd name="connsiteX241" fmla="*/ 1307146 w 3066347"/>
              <a:gd name="connsiteY241" fmla="*/ 2581613 h 3627330"/>
              <a:gd name="connsiteX243" fmla="*/ 1497771 w 3066347"/>
              <a:gd name="connsiteY243" fmla="*/ 2685096 h 3627330"/>
              <a:gd name="connsiteX244" fmla="*/ 1465093 w 3066347"/>
              <a:gd name="connsiteY244" fmla="*/ 2674202 h 3627330"/>
              <a:gd name="connsiteX245" fmla="*/ 1454200 w 3066347"/>
              <a:gd name="connsiteY245" fmla="*/ 2668756 h 3627330"/>
              <a:gd name="connsiteX246" fmla="*/ 1448753 w 3066347"/>
              <a:gd name="connsiteY246" fmla="*/ 2652417 h 3627330"/>
              <a:gd name="connsiteX247" fmla="*/ 1465093 w 3066347"/>
              <a:gd name="connsiteY247" fmla="*/ 2625185 h 3627330"/>
              <a:gd name="connsiteX248" fmla="*/ 1503218 w 3066347"/>
              <a:gd name="connsiteY248" fmla="*/ 2652417 h 3627330"/>
              <a:gd name="connsiteX249" fmla="*/ 1497771 w 3066347"/>
              <a:gd name="connsiteY249" fmla="*/ 2685096 h 3627330"/>
              <a:gd name="connsiteX251" fmla="*/ 1721076 w 3066347"/>
              <a:gd name="connsiteY251" fmla="*/ 2559827 h 3627330"/>
              <a:gd name="connsiteX252" fmla="*/ 1721076 w 3066347"/>
              <a:gd name="connsiteY252" fmla="*/ 2559827 h 3627330"/>
              <a:gd name="connsiteX253" fmla="*/ 1753754 w 3066347"/>
              <a:gd name="connsiteY253" fmla="*/ 2554381 h 3627330"/>
              <a:gd name="connsiteX254" fmla="*/ 1786433 w 3066347"/>
              <a:gd name="connsiteY254" fmla="*/ 2592506 h 3627330"/>
              <a:gd name="connsiteX255" fmla="*/ 1721076 w 3066347"/>
              <a:gd name="connsiteY255" fmla="*/ 2576167 h 3627330"/>
              <a:gd name="connsiteX256" fmla="*/ 1721076 w 3066347"/>
              <a:gd name="connsiteY256" fmla="*/ 2559827 h 3627330"/>
              <a:gd name="connsiteX258" fmla="*/ 1606700 w 3066347"/>
              <a:gd name="connsiteY258" fmla="*/ 2352862 h 3627330"/>
              <a:gd name="connsiteX259" fmla="*/ 1644825 w 3066347"/>
              <a:gd name="connsiteY259" fmla="*/ 2380095 h 3627330"/>
              <a:gd name="connsiteX260" fmla="*/ 1633932 w 3066347"/>
              <a:gd name="connsiteY260" fmla="*/ 2412773 h 3627330"/>
              <a:gd name="connsiteX261" fmla="*/ 1601254 w 3066347"/>
              <a:gd name="connsiteY261" fmla="*/ 2401881 h 3627330"/>
              <a:gd name="connsiteX262" fmla="*/ 1590361 w 3066347"/>
              <a:gd name="connsiteY262" fmla="*/ 2396434 h 3627330"/>
              <a:gd name="connsiteX263" fmla="*/ 1584914 w 3066347"/>
              <a:gd name="connsiteY263" fmla="*/ 2380095 h 3627330"/>
              <a:gd name="connsiteX264" fmla="*/ 1606700 w 3066347"/>
              <a:gd name="connsiteY264" fmla="*/ 2352862 h 3627330"/>
              <a:gd name="connsiteX266" fmla="*/ 1416075 w 3066347"/>
              <a:gd name="connsiteY266" fmla="*/ 2265720 h 3627330"/>
              <a:gd name="connsiteX267" fmla="*/ 1426968 w 3066347"/>
              <a:gd name="connsiteY267" fmla="*/ 2254827 h 3627330"/>
              <a:gd name="connsiteX268" fmla="*/ 1465093 w 3066347"/>
              <a:gd name="connsiteY268" fmla="*/ 2282059 h 3627330"/>
              <a:gd name="connsiteX269" fmla="*/ 1454200 w 3066347"/>
              <a:gd name="connsiteY269" fmla="*/ 2314738 h 3627330"/>
              <a:gd name="connsiteX270" fmla="*/ 1443307 w 3066347"/>
              <a:gd name="connsiteY270" fmla="*/ 2320184 h 3627330"/>
              <a:gd name="connsiteX271" fmla="*/ 1421521 w 3066347"/>
              <a:gd name="connsiteY271" fmla="*/ 2303845 h 3627330"/>
              <a:gd name="connsiteX272" fmla="*/ 1416075 w 3066347"/>
              <a:gd name="connsiteY272" fmla="*/ 2298398 h 3627330"/>
              <a:gd name="connsiteX273" fmla="*/ 1410628 w 3066347"/>
              <a:gd name="connsiteY273" fmla="*/ 2282059 h 3627330"/>
              <a:gd name="connsiteX274" fmla="*/ 1416075 w 3066347"/>
              <a:gd name="connsiteY274" fmla="*/ 2265720 h 3627330"/>
              <a:gd name="connsiteX276" fmla="*/ 1274467 w 3066347"/>
              <a:gd name="connsiteY276" fmla="*/ 2189469 h 3627330"/>
              <a:gd name="connsiteX277" fmla="*/ 1220003 w 3066347"/>
              <a:gd name="connsiteY277" fmla="*/ 2107773 h 3627330"/>
              <a:gd name="connsiteX278" fmla="*/ 1187324 w 3066347"/>
              <a:gd name="connsiteY278" fmla="*/ 2091433 h 3627330"/>
              <a:gd name="connsiteX279" fmla="*/ 1318039 w 3066347"/>
              <a:gd name="connsiteY279" fmla="*/ 2075094 h 3627330"/>
              <a:gd name="connsiteX280" fmla="*/ 1345271 w 3066347"/>
              <a:gd name="connsiteY280" fmla="*/ 2069648 h 3627330"/>
              <a:gd name="connsiteX281" fmla="*/ 1274467 w 3066347"/>
              <a:gd name="connsiteY281" fmla="*/ 2189469 h 36273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  <a:cxn ang="145">
                <a:pos x="connsiteX145" y="connsiteY145"/>
              </a:cxn>
              <a:cxn ang="146">
                <a:pos x="connsiteX146" y="connsiteY146"/>
              </a:cxn>
              <a:cxn ang="147">
                <a:pos x="connsiteX147" y="connsiteY147"/>
              </a:cxn>
              <a:cxn ang="148">
                <a:pos x="connsiteX148" y="connsiteY148"/>
              </a:cxn>
              <a:cxn ang="149">
                <a:pos x="connsiteX149" y="connsiteY149"/>
              </a:cxn>
              <a:cxn ang="150">
                <a:pos x="connsiteX150" y="connsiteY150"/>
              </a:cxn>
              <a:cxn ang="151">
                <a:pos x="connsiteX151" y="connsiteY151"/>
              </a:cxn>
              <a:cxn ang="152">
                <a:pos x="connsiteX152" y="connsiteY152"/>
              </a:cxn>
              <a:cxn ang="153">
                <a:pos x="connsiteX153" y="connsiteY153"/>
              </a:cxn>
              <a:cxn ang="154">
                <a:pos x="connsiteX154" y="connsiteY154"/>
              </a:cxn>
              <a:cxn ang="155">
                <a:pos x="connsiteX155" y="connsiteY155"/>
              </a:cxn>
              <a:cxn ang="156">
                <a:pos x="connsiteX156" y="connsiteY156"/>
              </a:cxn>
              <a:cxn ang="157">
                <a:pos x="connsiteX157" y="connsiteY157"/>
              </a:cxn>
              <a:cxn ang="158">
                <a:pos x="connsiteX158" y="connsiteY158"/>
              </a:cxn>
              <a:cxn ang="159">
                <a:pos x="connsiteX159" y="connsiteY159"/>
              </a:cxn>
              <a:cxn ang="160">
                <a:pos x="connsiteX160" y="connsiteY160"/>
              </a:cxn>
              <a:cxn ang="161">
                <a:pos x="connsiteX161" y="connsiteY161"/>
              </a:cxn>
              <a:cxn ang="162">
                <a:pos x="connsiteX162" y="connsiteY162"/>
              </a:cxn>
              <a:cxn ang="163">
                <a:pos x="connsiteX163" y="connsiteY163"/>
              </a:cxn>
              <a:cxn ang="164">
                <a:pos x="connsiteX164" y="connsiteY164"/>
              </a:cxn>
              <a:cxn ang="165">
                <a:pos x="connsiteX165" y="connsiteY165"/>
              </a:cxn>
              <a:cxn ang="166">
                <a:pos x="connsiteX166" y="connsiteY166"/>
              </a:cxn>
              <a:cxn ang="167">
                <a:pos x="connsiteX167" y="connsiteY167"/>
              </a:cxn>
              <a:cxn ang="168">
                <a:pos x="connsiteX168" y="connsiteY168"/>
              </a:cxn>
              <a:cxn ang="169">
                <a:pos x="connsiteX169" y="connsiteY169"/>
              </a:cxn>
              <a:cxn ang="170">
                <a:pos x="connsiteX170" y="connsiteY170"/>
              </a:cxn>
              <a:cxn ang="171">
                <a:pos x="connsiteX171" y="connsiteY171"/>
              </a:cxn>
              <a:cxn ang="172">
                <a:pos x="connsiteX172" y="connsiteY172"/>
              </a:cxn>
              <a:cxn ang="173">
                <a:pos x="connsiteX173" y="connsiteY173"/>
              </a:cxn>
              <a:cxn ang="174">
                <a:pos x="connsiteX174" y="connsiteY174"/>
              </a:cxn>
              <a:cxn ang="175">
                <a:pos x="connsiteX175" y="connsiteY175"/>
              </a:cxn>
              <a:cxn ang="176">
                <a:pos x="connsiteX176" y="connsiteY176"/>
              </a:cxn>
              <a:cxn ang="177">
                <a:pos x="connsiteX177" y="connsiteY177"/>
              </a:cxn>
              <a:cxn ang="178">
                <a:pos x="connsiteX178" y="connsiteY178"/>
              </a:cxn>
              <a:cxn ang="179">
                <a:pos x="connsiteX179" y="connsiteY179"/>
              </a:cxn>
              <a:cxn ang="180">
                <a:pos x="connsiteX180" y="connsiteY180"/>
              </a:cxn>
              <a:cxn ang="181">
                <a:pos x="connsiteX181" y="connsiteY181"/>
              </a:cxn>
              <a:cxn ang="182">
                <a:pos x="connsiteX182" y="connsiteY182"/>
              </a:cxn>
              <a:cxn ang="183">
                <a:pos x="connsiteX183" y="connsiteY183"/>
              </a:cxn>
              <a:cxn ang="184">
                <a:pos x="connsiteX184" y="connsiteY184"/>
              </a:cxn>
              <a:cxn ang="185">
                <a:pos x="connsiteX185" y="connsiteY185"/>
              </a:cxn>
              <a:cxn ang="186">
                <a:pos x="connsiteX186" y="connsiteY186"/>
              </a:cxn>
              <a:cxn ang="187">
                <a:pos x="connsiteX187" y="connsiteY187"/>
              </a:cxn>
              <a:cxn ang="188">
                <a:pos x="connsiteX188" y="connsiteY188"/>
              </a:cxn>
              <a:cxn ang="189">
                <a:pos x="connsiteX189" y="connsiteY189"/>
              </a:cxn>
              <a:cxn ang="190">
                <a:pos x="connsiteX190" y="connsiteY190"/>
              </a:cxn>
              <a:cxn ang="191">
                <a:pos x="connsiteX191" y="connsiteY191"/>
              </a:cxn>
              <a:cxn ang="192">
                <a:pos x="connsiteX192" y="connsiteY192"/>
              </a:cxn>
              <a:cxn ang="193">
                <a:pos x="connsiteX193" y="connsiteY193"/>
              </a:cxn>
              <a:cxn ang="194">
                <a:pos x="connsiteX194" y="connsiteY194"/>
              </a:cxn>
              <a:cxn ang="195">
                <a:pos x="connsiteX195" y="connsiteY195"/>
              </a:cxn>
              <a:cxn ang="196">
                <a:pos x="connsiteX196" y="connsiteY196"/>
              </a:cxn>
              <a:cxn ang="197">
                <a:pos x="connsiteX197" y="connsiteY197"/>
              </a:cxn>
              <a:cxn ang="198">
                <a:pos x="connsiteX198" y="connsiteY198"/>
              </a:cxn>
              <a:cxn ang="199">
                <a:pos x="connsiteX199" y="connsiteY199"/>
              </a:cxn>
              <a:cxn ang="200">
                <a:pos x="connsiteX200" y="connsiteY200"/>
              </a:cxn>
              <a:cxn ang="201">
                <a:pos x="connsiteX201" y="connsiteY201"/>
              </a:cxn>
              <a:cxn ang="202">
                <a:pos x="connsiteX202" y="connsiteY202"/>
              </a:cxn>
              <a:cxn ang="203">
                <a:pos x="connsiteX203" y="connsiteY203"/>
              </a:cxn>
              <a:cxn ang="205">
                <a:pos x="connsiteX205" y="connsiteY205"/>
              </a:cxn>
              <a:cxn ang="206">
                <a:pos x="connsiteX206" y="connsiteY206"/>
              </a:cxn>
              <a:cxn ang="207">
                <a:pos x="connsiteX207" y="connsiteY207"/>
              </a:cxn>
              <a:cxn ang="208">
                <a:pos x="connsiteX208" y="connsiteY208"/>
              </a:cxn>
              <a:cxn ang="209">
                <a:pos x="connsiteX209" y="connsiteY209"/>
              </a:cxn>
              <a:cxn ang="210">
                <a:pos x="connsiteX210" y="connsiteY210"/>
              </a:cxn>
              <a:cxn ang="211">
                <a:pos x="connsiteX211" y="connsiteY211"/>
              </a:cxn>
              <a:cxn ang="212">
                <a:pos x="connsiteX212" y="connsiteY212"/>
              </a:cxn>
              <a:cxn ang="213">
                <a:pos x="connsiteX213" y="connsiteY213"/>
              </a:cxn>
              <a:cxn ang="214">
                <a:pos x="connsiteX214" y="connsiteY214"/>
              </a:cxn>
              <a:cxn ang="215">
                <a:pos x="connsiteX215" y="connsiteY215"/>
              </a:cxn>
              <a:cxn ang="216">
                <a:pos x="connsiteX216" y="connsiteY216"/>
              </a:cxn>
              <a:cxn ang="217">
                <a:pos x="connsiteX217" y="connsiteY217"/>
              </a:cxn>
              <a:cxn ang="219">
                <a:pos x="connsiteX219" y="connsiteY219"/>
              </a:cxn>
              <a:cxn ang="220">
                <a:pos x="connsiteX220" y="connsiteY220"/>
              </a:cxn>
              <a:cxn ang="221">
                <a:pos x="connsiteX221" y="connsiteY221"/>
              </a:cxn>
              <a:cxn ang="222">
                <a:pos x="connsiteX222" y="connsiteY222"/>
              </a:cxn>
              <a:cxn ang="223">
                <a:pos x="connsiteX223" y="connsiteY223"/>
              </a:cxn>
              <a:cxn ang="224">
                <a:pos x="connsiteX224" y="connsiteY224"/>
              </a:cxn>
              <a:cxn ang="225">
                <a:pos x="connsiteX225" y="connsiteY225"/>
              </a:cxn>
              <a:cxn ang="226">
                <a:pos x="connsiteX226" y="connsiteY226"/>
              </a:cxn>
              <a:cxn ang="227">
                <a:pos x="connsiteX227" y="connsiteY227"/>
              </a:cxn>
              <a:cxn ang="228">
                <a:pos x="connsiteX228" y="connsiteY228"/>
              </a:cxn>
              <a:cxn ang="229">
                <a:pos x="connsiteX229" y="connsiteY229"/>
              </a:cxn>
              <a:cxn ang="230">
                <a:pos x="connsiteX230" y="connsiteY230"/>
              </a:cxn>
              <a:cxn ang="231">
                <a:pos x="connsiteX231" y="connsiteY231"/>
              </a:cxn>
              <a:cxn ang="233">
                <a:pos x="connsiteX233" y="connsiteY233"/>
              </a:cxn>
              <a:cxn ang="234">
                <a:pos x="connsiteX234" y="connsiteY234"/>
              </a:cxn>
              <a:cxn ang="235">
                <a:pos x="connsiteX235" y="connsiteY235"/>
              </a:cxn>
              <a:cxn ang="236">
                <a:pos x="connsiteX236" y="connsiteY236"/>
              </a:cxn>
              <a:cxn ang="237">
                <a:pos x="connsiteX237" y="connsiteY237"/>
              </a:cxn>
              <a:cxn ang="238">
                <a:pos x="connsiteX238" y="connsiteY238"/>
              </a:cxn>
              <a:cxn ang="239">
                <a:pos x="connsiteX239" y="connsiteY239"/>
              </a:cxn>
              <a:cxn ang="240">
                <a:pos x="connsiteX240" y="connsiteY240"/>
              </a:cxn>
              <a:cxn ang="241">
                <a:pos x="connsiteX241" y="connsiteY241"/>
              </a:cxn>
              <a:cxn ang="243">
                <a:pos x="connsiteX243" y="connsiteY243"/>
              </a:cxn>
              <a:cxn ang="244">
                <a:pos x="connsiteX244" y="connsiteY244"/>
              </a:cxn>
              <a:cxn ang="245">
                <a:pos x="connsiteX245" y="connsiteY245"/>
              </a:cxn>
              <a:cxn ang="246">
                <a:pos x="connsiteX246" y="connsiteY246"/>
              </a:cxn>
              <a:cxn ang="247">
                <a:pos x="connsiteX247" y="connsiteY247"/>
              </a:cxn>
              <a:cxn ang="248">
                <a:pos x="connsiteX248" y="connsiteY248"/>
              </a:cxn>
              <a:cxn ang="249">
                <a:pos x="connsiteX249" y="connsiteY249"/>
              </a:cxn>
              <a:cxn ang="251">
                <a:pos x="connsiteX251" y="connsiteY251"/>
              </a:cxn>
              <a:cxn ang="252">
                <a:pos x="connsiteX252" y="connsiteY252"/>
              </a:cxn>
              <a:cxn ang="253">
                <a:pos x="connsiteX253" y="connsiteY253"/>
              </a:cxn>
              <a:cxn ang="254">
                <a:pos x="connsiteX254" y="connsiteY254"/>
              </a:cxn>
              <a:cxn ang="255">
                <a:pos x="connsiteX255" y="connsiteY255"/>
              </a:cxn>
              <a:cxn ang="256">
                <a:pos x="connsiteX256" y="connsiteY256"/>
              </a:cxn>
              <a:cxn ang="258">
                <a:pos x="connsiteX258" y="connsiteY258"/>
              </a:cxn>
              <a:cxn ang="259">
                <a:pos x="connsiteX259" y="connsiteY259"/>
              </a:cxn>
              <a:cxn ang="260">
                <a:pos x="connsiteX260" y="connsiteY260"/>
              </a:cxn>
              <a:cxn ang="261">
                <a:pos x="connsiteX261" y="connsiteY261"/>
              </a:cxn>
              <a:cxn ang="262">
                <a:pos x="connsiteX262" y="connsiteY262"/>
              </a:cxn>
              <a:cxn ang="263">
                <a:pos x="connsiteX263" y="connsiteY263"/>
              </a:cxn>
              <a:cxn ang="264">
                <a:pos x="connsiteX264" y="connsiteY264"/>
              </a:cxn>
              <a:cxn ang="266">
                <a:pos x="connsiteX266" y="connsiteY266"/>
              </a:cxn>
              <a:cxn ang="267">
                <a:pos x="connsiteX267" y="connsiteY267"/>
              </a:cxn>
              <a:cxn ang="268">
                <a:pos x="connsiteX268" y="connsiteY268"/>
              </a:cxn>
              <a:cxn ang="269">
                <a:pos x="connsiteX269" y="connsiteY269"/>
              </a:cxn>
              <a:cxn ang="270">
                <a:pos x="connsiteX270" y="connsiteY270"/>
              </a:cxn>
              <a:cxn ang="271">
                <a:pos x="connsiteX271" y="connsiteY271"/>
              </a:cxn>
              <a:cxn ang="272">
                <a:pos x="connsiteX272" y="connsiteY272"/>
              </a:cxn>
              <a:cxn ang="273">
                <a:pos x="connsiteX273" y="connsiteY273"/>
              </a:cxn>
              <a:cxn ang="274">
                <a:pos x="connsiteX274" y="connsiteY274"/>
              </a:cxn>
              <a:cxn ang="276">
                <a:pos x="connsiteX276" y="connsiteY276"/>
              </a:cxn>
              <a:cxn ang="277">
                <a:pos x="connsiteX277" y="connsiteY277"/>
              </a:cxn>
              <a:cxn ang="278">
                <a:pos x="connsiteX278" y="connsiteY278"/>
              </a:cxn>
              <a:cxn ang="279">
                <a:pos x="connsiteX279" y="connsiteY279"/>
              </a:cxn>
              <a:cxn ang="280">
                <a:pos x="connsiteX280" y="connsiteY280"/>
              </a:cxn>
              <a:cxn ang="281">
                <a:pos x="connsiteX281" y="connsiteY281"/>
              </a:cxn>
            </a:cxnLst>
            <a:rect l="l" t="t" r="r" b="b"/>
            <a:pathLst>
              <a:path w="3066347" h="3627330">
                <a:moveTo>
                  <a:pt x="1884469" y="1868129"/>
                </a:moveTo>
                <a:cubicBezTo>
                  <a:pt x="2080541" y="1824558"/>
                  <a:pt x="2271166" y="1780986"/>
                  <a:pt x="2467238" y="1737415"/>
                </a:cubicBezTo>
                <a:cubicBezTo>
                  <a:pt x="2581613" y="1715629"/>
                  <a:pt x="2690542" y="1688397"/>
                  <a:pt x="2804917" y="1666611"/>
                </a:cubicBezTo>
                <a:cubicBezTo>
                  <a:pt x="2886614" y="1650272"/>
                  <a:pt x="2973757" y="1639379"/>
                  <a:pt x="3050007" y="1612146"/>
                </a:cubicBezTo>
                <a:cubicBezTo>
                  <a:pt x="3066347" y="1606700"/>
                  <a:pt x="3066347" y="1584915"/>
                  <a:pt x="3050007" y="1579468"/>
                </a:cubicBezTo>
                <a:cubicBezTo>
                  <a:pt x="2973757" y="1568575"/>
                  <a:pt x="2897507" y="1584915"/>
                  <a:pt x="2821257" y="1595807"/>
                </a:cubicBezTo>
                <a:cubicBezTo>
                  <a:pt x="2712328" y="1617593"/>
                  <a:pt x="2603399" y="1639379"/>
                  <a:pt x="2494470" y="1666611"/>
                </a:cubicBezTo>
                <a:cubicBezTo>
                  <a:pt x="2320184" y="1704736"/>
                  <a:pt x="2145898" y="1748308"/>
                  <a:pt x="1971612" y="1797326"/>
                </a:cubicBezTo>
                <a:cubicBezTo>
                  <a:pt x="2009737" y="1759201"/>
                  <a:pt x="2047862" y="1715629"/>
                  <a:pt x="2080541" y="1672057"/>
                </a:cubicBezTo>
                <a:cubicBezTo>
                  <a:pt x="2189469" y="1503218"/>
                  <a:pt x="2216702" y="1312593"/>
                  <a:pt x="2178577" y="1116520"/>
                </a:cubicBezTo>
                <a:cubicBezTo>
                  <a:pt x="2162237" y="1023931"/>
                  <a:pt x="2129559" y="925895"/>
                  <a:pt x="2085987" y="844198"/>
                </a:cubicBezTo>
                <a:cubicBezTo>
                  <a:pt x="2085987" y="844198"/>
                  <a:pt x="2085987" y="838752"/>
                  <a:pt x="2085987" y="838752"/>
                </a:cubicBezTo>
                <a:cubicBezTo>
                  <a:pt x="2053308" y="604555"/>
                  <a:pt x="1928040" y="375804"/>
                  <a:pt x="1731969" y="234197"/>
                </a:cubicBezTo>
                <a:cubicBezTo>
                  <a:pt x="1525003" y="81697"/>
                  <a:pt x="1220003" y="0"/>
                  <a:pt x="974913" y="125268"/>
                </a:cubicBezTo>
                <a:cubicBezTo>
                  <a:pt x="958574" y="130715"/>
                  <a:pt x="964020" y="157947"/>
                  <a:pt x="985806" y="157947"/>
                </a:cubicBezTo>
                <a:cubicBezTo>
                  <a:pt x="1121967" y="147054"/>
                  <a:pt x="1247235" y="119822"/>
                  <a:pt x="1383396" y="147054"/>
                </a:cubicBezTo>
                <a:cubicBezTo>
                  <a:pt x="1497771" y="168840"/>
                  <a:pt x="1606700" y="223304"/>
                  <a:pt x="1699290" y="294108"/>
                </a:cubicBezTo>
                <a:cubicBezTo>
                  <a:pt x="1666611" y="283215"/>
                  <a:pt x="1628486" y="272322"/>
                  <a:pt x="1590361" y="266876"/>
                </a:cubicBezTo>
                <a:cubicBezTo>
                  <a:pt x="1519557" y="255983"/>
                  <a:pt x="1399735" y="234197"/>
                  <a:pt x="1339825" y="283215"/>
                </a:cubicBezTo>
                <a:cubicBezTo>
                  <a:pt x="1334378" y="288661"/>
                  <a:pt x="1334378" y="294108"/>
                  <a:pt x="1339825" y="299554"/>
                </a:cubicBezTo>
                <a:cubicBezTo>
                  <a:pt x="1394289" y="326786"/>
                  <a:pt x="1475986" y="305001"/>
                  <a:pt x="1535896" y="310447"/>
                </a:cubicBezTo>
                <a:cubicBezTo>
                  <a:pt x="1628486" y="315894"/>
                  <a:pt x="1731969" y="332233"/>
                  <a:pt x="1802772" y="397590"/>
                </a:cubicBezTo>
                <a:cubicBezTo>
                  <a:pt x="1802772" y="397590"/>
                  <a:pt x="1802772" y="397590"/>
                  <a:pt x="1802772" y="397590"/>
                </a:cubicBezTo>
                <a:cubicBezTo>
                  <a:pt x="1851790" y="452055"/>
                  <a:pt x="1895361" y="517412"/>
                  <a:pt x="1928040" y="582769"/>
                </a:cubicBezTo>
                <a:cubicBezTo>
                  <a:pt x="1949826" y="626341"/>
                  <a:pt x="1966166" y="680805"/>
                  <a:pt x="1982505" y="729823"/>
                </a:cubicBezTo>
                <a:cubicBezTo>
                  <a:pt x="1971612" y="718930"/>
                  <a:pt x="1955273" y="708037"/>
                  <a:pt x="1938933" y="697144"/>
                </a:cubicBezTo>
                <a:cubicBezTo>
                  <a:pt x="1922594" y="686252"/>
                  <a:pt x="1900808" y="713484"/>
                  <a:pt x="1917147" y="724377"/>
                </a:cubicBezTo>
                <a:cubicBezTo>
                  <a:pt x="2015183" y="838752"/>
                  <a:pt x="2069648" y="980359"/>
                  <a:pt x="2102326" y="1127413"/>
                </a:cubicBezTo>
                <a:cubicBezTo>
                  <a:pt x="2140452" y="1312593"/>
                  <a:pt x="2113219" y="1486878"/>
                  <a:pt x="2009737" y="1644825"/>
                </a:cubicBezTo>
                <a:cubicBezTo>
                  <a:pt x="1906255" y="1808219"/>
                  <a:pt x="1731969" y="1889915"/>
                  <a:pt x="1557682" y="1949826"/>
                </a:cubicBezTo>
                <a:cubicBezTo>
                  <a:pt x="1475986" y="1977058"/>
                  <a:pt x="1394289" y="1998844"/>
                  <a:pt x="1307146" y="2015183"/>
                </a:cubicBezTo>
                <a:cubicBezTo>
                  <a:pt x="1241789" y="2026076"/>
                  <a:pt x="1165538" y="2026076"/>
                  <a:pt x="1100181" y="2042415"/>
                </a:cubicBezTo>
                <a:cubicBezTo>
                  <a:pt x="1067503" y="2042415"/>
                  <a:pt x="1034824" y="2047862"/>
                  <a:pt x="1002145" y="2047862"/>
                </a:cubicBezTo>
                <a:cubicBezTo>
                  <a:pt x="920448" y="2047862"/>
                  <a:pt x="833306" y="2047862"/>
                  <a:pt x="751609" y="2042415"/>
                </a:cubicBezTo>
                <a:cubicBezTo>
                  <a:pt x="560983" y="2026076"/>
                  <a:pt x="403037" y="1971612"/>
                  <a:pt x="266876" y="1835451"/>
                </a:cubicBezTo>
                <a:cubicBezTo>
                  <a:pt x="54464" y="1617593"/>
                  <a:pt x="32679" y="1241788"/>
                  <a:pt x="152500" y="974913"/>
                </a:cubicBezTo>
                <a:cubicBezTo>
                  <a:pt x="157947" y="958574"/>
                  <a:pt x="136161" y="931341"/>
                  <a:pt x="125268" y="953127"/>
                </a:cubicBezTo>
                <a:cubicBezTo>
                  <a:pt x="114375" y="964020"/>
                  <a:pt x="103482" y="980359"/>
                  <a:pt x="98036" y="996699"/>
                </a:cubicBezTo>
                <a:cubicBezTo>
                  <a:pt x="103482" y="942234"/>
                  <a:pt x="103482" y="882323"/>
                  <a:pt x="108929" y="833306"/>
                </a:cubicBezTo>
                <a:cubicBezTo>
                  <a:pt x="125268" y="762502"/>
                  <a:pt x="147054" y="697144"/>
                  <a:pt x="179732" y="637234"/>
                </a:cubicBezTo>
                <a:cubicBezTo>
                  <a:pt x="179732" y="637234"/>
                  <a:pt x="179732" y="637234"/>
                  <a:pt x="179732" y="637234"/>
                </a:cubicBezTo>
                <a:cubicBezTo>
                  <a:pt x="228751" y="555537"/>
                  <a:pt x="326786" y="511965"/>
                  <a:pt x="413930" y="479287"/>
                </a:cubicBezTo>
                <a:cubicBezTo>
                  <a:pt x="473840" y="457501"/>
                  <a:pt x="550091" y="452055"/>
                  <a:pt x="599109" y="413930"/>
                </a:cubicBezTo>
                <a:cubicBezTo>
                  <a:pt x="604555" y="408483"/>
                  <a:pt x="599109" y="397590"/>
                  <a:pt x="593662" y="397590"/>
                </a:cubicBezTo>
                <a:cubicBezTo>
                  <a:pt x="522858" y="370358"/>
                  <a:pt x="419376" y="424822"/>
                  <a:pt x="354019" y="452055"/>
                </a:cubicBezTo>
                <a:cubicBezTo>
                  <a:pt x="321340" y="468394"/>
                  <a:pt x="288661" y="484733"/>
                  <a:pt x="255983" y="506519"/>
                </a:cubicBezTo>
                <a:cubicBezTo>
                  <a:pt x="326786" y="408483"/>
                  <a:pt x="424823" y="326786"/>
                  <a:pt x="539198" y="272322"/>
                </a:cubicBezTo>
                <a:cubicBezTo>
                  <a:pt x="653573" y="212411"/>
                  <a:pt x="778841" y="206965"/>
                  <a:pt x="904109" y="185179"/>
                </a:cubicBezTo>
                <a:cubicBezTo>
                  <a:pt x="920448" y="179732"/>
                  <a:pt x="920448" y="152500"/>
                  <a:pt x="904109" y="152500"/>
                </a:cubicBezTo>
                <a:cubicBezTo>
                  <a:pt x="648127" y="108929"/>
                  <a:pt x="392144" y="245090"/>
                  <a:pt x="234197" y="435715"/>
                </a:cubicBezTo>
                <a:cubicBezTo>
                  <a:pt x="65357" y="631787"/>
                  <a:pt x="0" y="898663"/>
                  <a:pt x="38125" y="1149199"/>
                </a:cubicBezTo>
                <a:cubicBezTo>
                  <a:pt x="38125" y="1149199"/>
                  <a:pt x="38125" y="1154646"/>
                  <a:pt x="38125" y="1154646"/>
                </a:cubicBezTo>
                <a:cubicBezTo>
                  <a:pt x="21786" y="1230896"/>
                  <a:pt x="16339" y="1312593"/>
                  <a:pt x="21786" y="1394289"/>
                </a:cubicBezTo>
                <a:cubicBezTo>
                  <a:pt x="27232" y="1557682"/>
                  <a:pt x="65357" y="1710183"/>
                  <a:pt x="168840" y="1840897"/>
                </a:cubicBezTo>
                <a:cubicBezTo>
                  <a:pt x="272322" y="1971612"/>
                  <a:pt x="397590" y="2053309"/>
                  <a:pt x="544644" y="2091433"/>
                </a:cubicBezTo>
                <a:cubicBezTo>
                  <a:pt x="457501" y="2113219"/>
                  <a:pt x="370358" y="2151344"/>
                  <a:pt x="288661" y="2200362"/>
                </a:cubicBezTo>
                <a:lnTo>
                  <a:pt x="288661" y="2292952"/>
                </a:lnTo>
                <a:cubicBezTo>
                  <a:pt x="348572" y="2254827"/>
                  <a:pt x="408483" y="2222148"/>
                  <a:pt x="468394" y="2200362"/>
                </a:cubicBezTo>
                <a:cubicBezTo>
                  <a:pt x="490180" y="2200362"/>
                  <a:pt x="511965" y="2200362"/>
                  <a:pt x="539198" y="2205809"/>
                </a:cubicBezTo>
                <a:cubicBezTo>
                  <a:pt x="620894" y="2227594"/>
                  <a:pt x="637234" y="2309291"/>
                  <a:pt x="637234" y="2385541"/>
                </a:cubicBezTo>
                <a:cubicBezTo>
                  <a:pt x="637234" y="2456345"/>
                  <a:pt x="620894" y="2521702"/>
                  <a:pt x="604555" y="2587060"/>
                </a:cubicBezTo>
                <a:cubicBezTo>
                  <a:pt x="582769" y="2657863"/>
                  <a:pt x="539198" y="2717774"/>
                  <a:pt x="517412" y="2783131"/>
                </a:cubicBezTo>
                <a:cubicBezTo>
                  <a:pt x="462948" y="2755899"/>
                  <a:pt x="403037" y="2728667"/>
                  <a:pt x="348572" y="2706881"/>
                </a:cubicBezTo>
                <a:cubicBezTo>
                  <a:pt x="315894" y="2695988"/>
                  <a:pt x="294108" y="2750453"/>
                  <a:pt x="326786" y="2766792"/>
                </a:cubicBezTo>
                <a:cubicBezTo>
                  <a:pt x="424823" y="2810364"/>
                  <a:pt x="522858" y="2859382"/>
                  <a:pt x="615448" y="2919293"/>
                </a:cubicBezTo>
                <a:cubicBezTo>
                  <a:pt x="686252" y="2957418"/>
                  <a:pt x="762502" y="3028221"/>
                  <a:pt x="844198" y="3050007"/>
                </a:cubicBezTo>
                <a:cubicBezTo>
                  <a:pt x="773395" y="3099025"/>
                  <a:pt x="718930" y="3175275"/>
                  <a:pt x="669912" y="3240633"/>
                </a:cubicBezTo>
                <a:cubicBezTo>
                  <a:pt x="669912" y="3240633"/>
                  <a:pt x="669912" y="3240633"/>
                  <a:pt x="664466" y="3246079"/>
                </a:cubicBezTo>
                <a:cubicBezTo>
                  <a:pt x="653573" y="3251525"/>
                  <a:pt x="642680" y="3256972"/>
                  <a:pt x="626341" y="3262419"/>
                </a:cubicBezTo>
                <a:cubicBezTo>
                  <a:pt x="599109" y="3273311"/>
                  <a:pt x="571876" y="3262419"/>
                  <a:pt x="544644" y="3256972"/>
                </a:cubicBezTo>
                <a:cubicBezTo>
                  <a:pt x="528305" y="3246079"/>
                  <a:pt x="506519" y="3240633"/>
                  <a:pt x="490180" y="3229740"/>
                </a:cubicBezTo>
                <a:cubicBezTo>
                  <a:pt x="501073" y="3213400"/>
                  <a:pt x="517412" y="3197061"/>
                  <a:pt x="522858" y="3180722"/>
                </a:cubicBezTo>
                <a:cubicBezTo>
                  <a:pt x="533751" y="3180722"/>
                  <a:pt x="544644" y="3186168"/>
                  <a:pt x="555537" y="3180722"/>
                </a:cubicBezTo>
                <a:cubicBezTo>
                  <a:pt x="566430" y="3175275"/>
                  <a:pt x="577323" y="3169829"/>
                  <a:pt x="582769" y="3158936"/>
                </a:cubicBezTo>
                <a:cubicBezTo>
                  <a:pt x="588216" y="3153489"/>
                  <a:pt x="588216" y="3148043"/>
                  <a:pt x="588216" y="3137150"/>
                </a:cubicBezTo>
                <a:cubicBezTo>
                  <a:pt x="593662" y="3131704"/>
                  <a:pt x="593662" y="3131704"/>
                  <a:pt x="593662" y="3120811"/>
                </a:cubicBezTo>
                <a:cubicBezTo>
                  <a:pt x="593662" y="3093579"/>
                  <a:pt x="582769" y="3066346"/>
                  <a:pt x="555537" y="3055454"/>
                </a:cubicBezTo>
                <a:cubicBezTo>
                  <a:pt x="533751" y="3044560"/>
                  <a:pt x="501073" y="3050007"/>
                  <a:pt x="479287" y="3071793"/>
                </a:cubicBezTo>
                <a:cubicBezTo>
                  <a:pt x="457501" y="3093579"/>
                  <a:pt x="462948" y="3126257"/>
                  <a:pt x="473840" y="3153489"/>
                </a:cubicBezTo>
                <a:cubicBezTo>
                  <a:pt x="452055" y="3164383"/>
                  <a:pt x="441162" y="3186168"/>
                  <a:pt x="424823" y="3207954"/>
                </a:cubicBezTo>
                <a:cubicBezTo>
                  <a:pt x="424823" y="3207954"/>
                  <a:pt x="424823" y="3207954"/>
                  <a:pt x="424823" y="3207954"/>
                </a:cubicBezTo>
                <a:cubicBezTo>
                  <a:pt x="403037" y="3197061"/>
                  <a:pt x="386697" y="3186168"/>
                  <a:pt x="370358" y="3169829"/>
                </a:cubicBezTo>
                <a:cubicBezTo>
                  <a:pt x="348572" y="3142597"/>
                  <a:pt x="305001" y="3180722"/>
                  <a:pt x="332233" y="3207954"/>
                </a:cubicBezTo>
                <a:cubicBezTo>
                  <a:pt x="343126" y="3218847"/>
                  <a:pt x="354019" y="3224293"/>
                  <a:pt x="364911" y="3235186"/>
                </a:cubicBezTo>
                <a:cubicBezTo>
                  <a:pt x="375805" y="3240633"/>
                  <a:pt x="381251" y="3246079"/>
                  <a:pt x="392144" y="3251525"/>
                </a:cubicBezTo>
                <a:cubicBezTo>
                  <a:pt x="381251" y="3262419"/>
                  <a:pt x="375805" y="3278758"/>
                  <a:pt x="364911" y="3289651"/>
                </a:cubicBezTo>
                <a:cubicBezTo>
                  <a:pt x="343126" y="3278758"/>
                  <a:pt x="310447" y="3284204"/>
                  <a:pt x="294108" y="3305990"/>
                </a:cubicBezTo>
                <a:cubicBezTo>
                  <a:pt x="272322" y="3333222"/>
                  <a:pt x="277769" y="3360454"/>
                  <a:pt x="288661" y="3387687"/>
                </a:cubicBezTo>
                <a:cubicBezTo>
                  <a:pt x="288661" y="3393133"/>
                  <a:pt x="294108" y="3393133"/>
                  <a:pt x="294108" y="3393133"/>
                </a:cubicBezTo>
                <a:cubicBezTo>
                  <a:pt x="283215" y="3387687"/>
                  <a:pt x="277769" y="3382240"/>
                  <a:pt x="266876" y="3382240"/>
                </a:cubicBezTo>
                <a:lnTo>
                  <a:pt x="266876" y="3463936"/>
                </a:lnTo>
                <a:cubicBezTo>
                  <a:pt x="332233" y="3491169"/>
                  <a:pt x="403037" y="3507508"/>
                  <a:pt x="462948" y="3540187"/>
                </a:cubicBezTo>
                <a:cubicBezTo>
                  <a:pt x="484733" y="3551080"/>
                  <a:pt x="506519" y="3523848"/>
                  <a:pt x="490180" y="3507508"/>
                </a:cubicBezTo>
                <a:cubicBezTo>
                  <a:pt x="452055" y="3463936"/>
                  <a:pt x="403037" y="3436704"/>
                  <a:pt x="348572" y="3414919"/>
                </a:cubicBezTo>
                <a:cubicBezTo>
                  <a:pt x="343126" y="3414919"/>
                  <a:pt x="343126" y="3409472"/>
                  <a:pt x="337679" y="3409472"/>
                </a:cubicBezTo>
                <a:cubicBezTo>
                  <a:pt x="343126" y="3409472"/>
                  <a:pt x="348572" y="3409472"/>
                  <a:pt x="354019" y="3409472"/>
                </a:cubicBezTo>
                <a:cubicBezTo>
                  <a:pt x="364911" y="3404026"/>
                  <a:pt x="375805" y="3398580"/>
                  <a:pt x="381251" y="3387687"/>
                </a:cubicBezTo>
                <a:cubicBezTo>
                  <a:pt x="386697" y="3382240"/>
                  <a:pt x="386697" y="3376794"/>
                  <a:pt x="386697" y="3365901"/>
                </a:cubicBezTo>
                <a:cubicBezTo>
                  <a:pt x="392144" y="3360454"/>
                  <a:pt x="392144" y="3360454"/>
                  <a:pt x="392144" y="3349561"/>
                </a:cubicBezTo>
                <a:cubicBezTo>
                  <a:pt x="392144" y="3344115"/>
                  <a:pt x="392144" y="3333222"/>
                  <a:pt x="392144" y="3327775"/>
                </a:cubicBezTo>
                <a:cubicBezTo>
                  <a:pt x="392144" y="3327775"/>
                  <a:pt x="397590" y="3322329"/>
                  <a:pt x="397590" y="3322329"/>
                </a:cubicBezTo>
                <a:cubicBezTo>
                  <a:pt x="408483" y="3305990"/>
                  <a:pt x="424823" y="3289651"/>
                  <a:pt x="435715" y="3273311"/>
                </a:cubicBezTo>
                <a:cubicBezTo>
                  <a:pt x="462948" y="3284204"/>
                  <a:pt x="484733" y="3295097"/>
                  <a:pt x="511965" y="3305990"/>
                </a:cubicBezTo>
                <a:cubicBezTo>
                  <a:pt x="517412" y="3311436"/>
                  <a:pt x="522858" y="3316883"/>
                  <a:pt x="533751" y="3322329"/>
                </a:cubicBezTo>
                <a:cubicBezTo>
                  <a:pt x="555537" y="3344115"/>
                  <a:pt x="555537" y="3355008"/>
                  <a:pt x="550091" y="3376794"/>
                </a:cubicBezTo>
                <a:cubicBezTo>
                  <a:pt x="528305" y="3409472"/>
                  <a:pt x="511965" y="3436704"/>
                  <a:pt x="495626" y="3469383"/>
                </a:cubicBezTo>
                <a:cubicBezTo>
                  <a:pt x="479287" y="3502062"/>
                  <a:pt x="522858" y="3523848"/>
                  <a:pt x="539198" y="3496615"/>
                </a:cubicBezTo>
                <a:cubicBezTo>
                  <a:pt x="544644" y="3485722"/>
                  <a:pt x="550091" y="3480276"/>
                  <a:pt x="555537" y="3469383"/>
                </a:cubicBezTo>
                <a:cubicBezTo>
                  <a:pt x="604555" y="3518401"/>
                  <a:pt x="691698" y="3529294"/>
                  <a:pt x="718930" y="3600098"/>
                </a:cubicBezTo>
                <a:cubicBezTo>
                  <a:pt x="729823" y="3627330"/>
                  <a:pt x="767948" y="3610991"/>
                  <a:pt x="767948" y="3583759"/>
                </a:cubicBezTo>
                <a:cubicBezTo>
                  <a:pt x="773395" y="3480276"/>
                  <a:pt x="648127" y="3469383"/>
                  <a:pt x="588216" y="3420365"/>
                </a:cubicBezTo>
                <a:cubicBezTo>
                  <a:pt x="626341" y="3365901"/>
                  <a:pt x="664466" y="3316883"/>
                  <a:pt x="708037" y="3262419"/>
                </a:cubicBezTo>
                <a:cubicBezTo>
                  <a:pt x="746162" y="3213400"/>
                  <a:pt x="800627" y="3169829"/>
                  <a:pt x="838752" y="3120811"/>
                </a:cubicBezTo>
                <a:cubicBezTo>
                  <a:pt x="893216" y="3131704"/>
                  <a:pt x="942234" y="3158936"/>
                  <a:pt x="980360" y="3197061"/>
                </a:cubicBezTo>
                <a:cubicBezTo>
                  <a:pt x="1023931" y="3246079"/>
                  <a:pt x="1018484" y="3300543"/>
                  <a:pt x="1034824" y="3360454"/>
                </a:cubicBezTo>
                <a:cubicBezTo>
                  <a:pt x="1040270" y="3376794"/>
                  <a:pt x="1062056" y="3376794"/>
                  <a:pt x="1067503" y="3365901"/>
                </a:cubicBezTo>
                <a:cubicBezTo>
                  <a:pt x="1111074" y="3305990"/>
                  <a:pt x="1078395" y="3224293"/>
                  <a:pt x="1040270" y="3169829"/>
                </a:cubicBezTo>
                <a:cubicBezTo>
                  <a:pt x="996699" y="3115364"/>
                  <a:pt x="936788" y="3082686"/>
                  <a:pt x="871431" y="3066346"/>
                </a:cubicBezTo>
                <a:cubicBezTo>
                  <a:pt x="876877" y="3050007"/>
                  <a:pt x="865984" y="3028221"/>
                  <a:pt x="849645" y="3028221"/>
                </a:cubicBezTo>
                <a:cubicBezTo>
                  <a:pt x="849645" y="3022775"/>
                  <a:pt x="855091" y="3017328"/>
                  <a:pt x="849645" y="3011882"/>
                </a:cubicBezTo>
                <a:cubicBezTo>
                  <a:pt x="833306" y="2935632"/>
                  <a:pt x="718930" y="2897507"/>
                  <a:pt x="653573" y="2864828"/>
                </a:cubicBezTo>
                <a:cubicBezTo>
                  <a:pt x="620894" y="2848489"/>
                  <a:pt x="593662" y="2832149"/>
                  <a:pt x="560983" y="2815810"/>
                </a:cubicBezTo>
                <a:cubicBezTo>
                  <a:pt x="571876" y="2810364"/>
                  <a:pt x="577323" y="2799471"/>
                  <a:pt x="588216" y="2794025"/>
                </a:cubicBezTo>
                <a:cubicBezTo>
                  <a:pt x="610001" y="2777685"/>
                  <a:pt x="631787" y="2755899"/>
                  <a:pt x="637234" y="2734114"/>
                </a:cubicBezTo>
                <a:cubicBezTo>
                  <a:pt x="642680" y="2717774"/>
                  <a:pt x="631787" y="2701435"/>
                  <a:pt x="615448" y="2701435"/>
                </a:cubicBezTo>
                <a:cubicBezTo>
                  <a:pt x="631787" y="2663310"/>
                  <a:pt x="648127" y="2619738"/>
                  <a:pt x="659019" y="2587060"/>
                </a:cubicBezTo>
                <a:cubicBezTo>
                  <a:pt x="686252" y="2494470"/>
                  <a:pt x="702591" y="2390988"/>
                  <a:pt x="680805" y="2298398"/>
                </a:cubicBezTo>
                <a:cubicBezTo>
                  <a:pt x="664466" y="2227594"/>
                  <a:pt x="626341" y="2184023"/>
                  <a:pt x="571876" y="2167684"/>
                </a:cubicBezTo>
                <a:cubicBezTo>
                  <a:pt x="620894" y="2156791"/>
                  <a:pt x="675359" y="2145898"/>
                  <a:pt x="729823" y="2140451"/>
                </a:cubicBezTo>
                <a:cubicBezTo>
                  <a:pt x="735269" y="2140451"/>
                  <a:pt x="735269" y="2140451"/>
                  <a:pt x="740716" y="2140451"/>
                </a:cubicBezTo>
                <a:cubicBezTo>
                  <a:pt x="751609" y="2140451"/>
                  <a:pt x="762502" y="2140451"/>
                  <a:pt x="778841" y="2140451"/>
                </a:cubicBezTo>
                <a:cubicBezTo>
                  <a:pt x="773395" y="2145898"/>
                  <a:pt x="767948" y="2156791"/>
                  <a:pt x="773395" y="2167684"/>
                </a:cubicBezTo>
                <a:cubicBezTo>
                  <a:pt x="784288" y="2200362"/>
                  <a:pt x="795181" y="2227594"/>
                  <a:pt x="816966" y="2254827"/>
                </a:cubicBezTo>
                <a:cubicBezTo>
                  <a:pt x="833306" y="2276613"/>
                  <a:pt x="876877" y="2314738"/>
                  <a:pt x="904109" y="2298398"/>
                </a:cubicBezTo>
                <a:cubicBezTo>
                  <a:pt x="936788" y="2282059"/>
                  <a:pt x="898663" y="2249380"/>
                  <a:pt x="882323" y="2238487"/>
                </a:cubicBezTo>
                <a:cubicBezTo>
                  <a:pt x="855091" y="2216702"/>
                  <a:pt x="838752" y="2189469"/>
                  <a:pt x="827859" y="2156791"/>
                </a:cubicBezTo>
                <a:cubicBezTo>
                  <a:pt x="827859" y="2151344"/>
                  <a:pt x="822413" y="2151344"/>
                  <a:pt x="822413" y="2145898"/>
                </a:cubicBezTo>
                <a:cubicBezTo>
                  <a:pt x="855091" y="2145898"/>
                  <a:pt x="882323" y="2145898"/>
                  <a:pt x="915002" y="2145898"/>
                </a:cubicBezTo>
                <a:cubicBezTo>
                  <a:pt x="931342" y="2145898"/>
                  <a:pt x="953127" y="2145898"/>
                  <a:pt x="974913" y="2145898"/>
                </a:cubicBezTo>
                <a:cubicBezTo>
                  <a:pt x="980360" y="2151344"/>
                  <a:pt x="980360" y="2151344"/>
                  <a:pt x="985806" y="2151344"/>
                </a:cubicBezTo>
                <a:cubicBezTo>
                  <a:pt x="1045717" y="2151344"/>
                  <a:pt x="1116520" y="2151344"/>
                  <a:pt x="1165538" y="2189469"/>
                </a:cubicBezTo>
                <a:cubicBezTo>
                  <a:pt x="1214556" y="2233041"/>
                  <a:pt x="1225449" y="2320184"/>
                  <a:pt x="1236342" y="2380095"/>
                </a:cubicBezTo>
                <a:cubicBezTo>
                  <a:pt x="1236342" y="2385541"/>
                  <a:pt x="1236342" y="2385541"/>
                  <a:pt x="1241789" y="2385541"/>
                </a:cubicBezTo>
                <a:cubicBezTo>
                  <a:pt x="1236342" y="2390988"/>
                  <a:pt x="1236342" y="2401881"/>
                  <a:pt x="1247235" y="2407327"/>
                </a:cubicBezTo>
                <a:cubicBezTo>
                  <a:pt x="1274467" y="2429113"/>
                  <a:pt x="1307146" y="2450898"/>
                  <a:pt x="1334378" y="2472685"/>
                </a:cubicBezTo>
                <a:cubicBezTo>
                  <a:pt x="1328932" y="2489024"/>
                  <a:pt x="1318039" y="2505363"/>
                  <a:pt x="1307146" y="2521702"/>
                </a:cubicBezTo>
                <a:cubicBezTo>
                  <a:pt x="1307146" y="2521702"/>
                  <a:pt x="1307146" y="2527149"/>
                  <a:pt x="1307146" y="2527149"/>
                </a:cubicBezTo>
                <a:cubicBezTo>
                  <a:pt x="1290806" y="2521702"/>
                  <a:pt x="1274467" y="2521702"/>
                  <a:pt x="1258128" y="2532595"/>
                </a:cubicBezTo>
                <a:cubicBezTo>
                  <a:pt x="1241789" y="2543488"/>
                  <a:pt x="1220003" y="2587060"/>
                  <a:pt x="1230896" y="2614292"/>
                </a:cubicBezTo>
                <a:cubicBezTo>
                  <a:pt x="1230896" y="2619738"/>
                  <a:pt x="1230896" y="2625185"/>
                  <a:pt x="1230896" y="2625185"/>
                </a:cubicBezTo>
                <a:cubicBezTo>
                  <a:pt x="1247235" y="2663310"/>
                  <a:pt x="1285360" y="2679649"/>
                  <a:pt x="1318039" y="2663310"/>
                </a:cubicBezTo>
                <a:cubicBezTo>
                  <a:pt x="1356164" y="2646971"/>
                  <a:pt x="1367057" y="2603399"/>
                  <a:pt x="1350718" y="2565274"/>
                </a:cubicBezTo>
                <a:cubicBezTo>
                  <a:pt x="1350718" y="2559827"/>
                  <a:pt x="1345271" y="2559827"/>
                  <a:pt x="1345271" y="2554381"/>
                </a:cubicBezTo>
                <a:cubicBezTo>
                  <a:pt x="1361610" y="2538042"/>
                  <a:pt x="1372503" y="2516256"/>
                  <a:pt x="1377950" y="2494470"/>
                </a:cubicBezTo>
                <a:cubicBezTo>
                  <a:pt x="1410628" y="2510809"/>
                  <a:pt x="1448753" y="2527149"/>
                  <a:pt x="1486879" y="2543488"/>
                </a:cubicBezTo>
                <a:cubicBezTo>
                  <a:pt x="1497771" y="2548935"/>
                  <a:pt x="1508664" y="2554381"/>
                  <a:pt x="1525003" y="2559827"/>
                </a:cubicBezTo>
                <a:cubicBezTo>
                  <a:pt x="1519557" y="2581613"/>
                  <a:pt x="1508664" y="2597952"/>
                  <a:pt x="1492325" y="2614292"/>
                </a:cubicBezTo>
                <a:cubicBezTo>
                  <a:pt x="1492325" y="2614292"/>
                  <a:pt x="1492325" y="2619738"/>
                  <a:pt x="1492325" y="2619738"/>
                </a:cubicBezTo>
                <a:cubicBezTo>
                  <a:pt x="1475986" y="2614292"/>
                  <a:pt x="1459646" y="2619738"/>
                  <a:pt x="1443307" y="2630631"/>
                </a:cubicBezTo>
                <a:cubicBezTo>
                  <a:pt x="1426968" y="2641524"/>
                  <a:pt x="1405182" y="2685096"/>
                  <a:pt x="1421521" y="2712328"/>
                </a:cubicBezTo>
                <a:cubicBezTo>
                  <a:pt x="1421521" y="2717774"/>
                  <a:pt x="1421521" y="2723220"/>
                  <a:pt x="1421521" y="2723220"/>
                </a:cubicBezTo>
                <a:cubicBezTo>
                  <a:pt x="1437860" y="2755899"/>
                  <a:pt x="1475986" y="2772238"/>
                  <a:pt x="1508664" y="2761346"/>
                </a:cubicBezTo>
                <a:cubicBezTo>
                  <a:pt x="1546789" y="2745007"/>
                  <a:pt x="1557682" y="2701435"/>
                  <a:pt x="1541343" y="2663310"/>
                </a:cubicBezTo>
                <a:cubicBezTo>
                  <a:pt x="1541343" y="2657863"/>
                  <a:pt x="1535896" y="2657863"/>
                  <a:pt x="1535896" y="2652417"/>
                </a:cubicBezTo>
                <a:cubicBezTo>
                  <a:pt x="1552236" y="2630631"/>
                  <a:pt x="1563129" y="2608845"/>
                  <a:pt x="1568575" y="2587060"/>
                </a:cubicBezTo>
                <a:cubicBezTo>
                  <a:pt x="1601254" y="2603399"/>
                  <a:pt x="1633932" y="2614292"/>
                  <a:pt x="1661164" y="2614292"/>
                </a:cubicBezTo>
                <a:cubicBezTo>
                  <a:pt x="1655718" y="2652417"/>
                  <a:pt x="1682950" y="2690542"/>
                  <a:pt x="1721076" y="2706881"/>
                </a:cubicBezTo>
                <a:cubicBezTo>
                  <a:pt x="1770093" y="2723220"/>
                  <a:pt x="1813665" y="2695988"/>
                  <a:pt x="1830004" y="2652417"/>
                </a:cubicBezTo>
                <a:cubicBezTo>
                  <a:pt x="1846344" y="2603399"/>
                  <a:pt x="1808219" y="2554381"/>
                  <a:pt x="1759201" y="2548935"/>
                </a:cubicBezTo>
                <a:cubicBezTo>
                  <a:pt x="1737415" y="2548935"/>
                  <a:pt x="1715629" y="2548935"/>
                  <a:pt x="1699290" y="2565274"/>
                </a:cubicBezTo>
                <a:cubicBezTo>
                  <a:pt x="1699290" y="2565274"/>
                  <a:pt x="1693843" y="2570720"/>
                  <a:pt x="1693843" y="2570720"/>
                </a:cubicBezTo>
                <a:cubicBezTo>
                  <a:pt x="1677504" y="2548935"/>
                  <a:pt x="1633932" y="2532595"/>
                  <a:pt x="1595807" y="2521702"/>
                </a:cubicBezTo>
                <a:cubicBezTo>
                  <a:pt x="1601254" y="2510809"/>
                  <a:pt x="1601254" y="2505363"/>
                  <a:pt x="1606700" y="2494470"/>
                </a:cubicBezTo>
                <a:cubicBezTo>
                  <a:pt x="1623040" y="2499917"/>
                  <a:pt x="1639379" y="2499917"/>
                  <a:pt x="1655718" y="2494470"/>
                </a:cubicBezTo>
                <a:cubicBezTo>
                  <a:pt x="1693843" y="2478131"/>
                  <a:pt x="1704736" y="2434559"/>
                  <a:pt x="1688397" y="2396434"/>
                </a:cubicBezTo>
                <a:cubicBezTo>
                  <a:pt x="1672057" y="2358309"/>
                  <a:pt x="1623040" y="2341970"/>
                  <a:pt x="1590361" y="2363756"/>
                </a:cubicBezTo>
                <a:cubicBezTo>
                  <a:pt x="1574022" y="2374649"/>
                  <a:pt x="1552236" y="2418220"/>
                  <a:pt x="1568575" y="2445452"/>
                </a:cubicBezTo>
                <a:cubicBezTo>
                  <a:pt x="1568575" y="2450898"/>
                  <a:pt x="1568575" y="2456345"/>
                  <a:pt x="1568575" y="2456345"/>
                </a:cubicBezTo>
                <a:cubicBezTo>
                  <a:pt x="1568575" y="2461791"/>
                  <a:pt x="1574022" y="2461791"/>
                  <a:pt x="1574022" y="2467238"/>
                </a:cubicBezTo>
                <a:cubicBezTo>
                  <a:pt x="1568575" y="2478131"/>
                  <a:pt x="1557682" y="2494470"/>
                  <a:pt x="1552236" y="2505363"/>
                </a:cubicBezTo>
                <a:cubicBezTo>
                  <a:pt x="1546789" y="2505363"/>
                  <a:pt x="1541343" y="2499917"/>
                  <a:pt x="1535896" y="2499917"/>
                </a:cubicBezTo>
                <a:cubicBezTo>
                  <a:pt x="1492325" y="2483577"/>
                  <a:pt x="1448753" y="2467238"/>
                  <a:pt x="1410628" y="2445452"/>
                </a:cubicBezTo>
                <a:cubicBezTo>
                  <a:pt x="1416075" y="2429113"/>
                  <a:pt x="1421521" y="2412773"/>
                  <a:pt x="1432414" y="2396434"/>
                </a:cubicBezTo>
                <a:cubicBezTo>
                  <a:pt x="1448753" y="2401881"/>
                  <a:pt x="1465093" y="2401881"/>
                  <a:pt x="1481432" y="2396434"/>
                </a:cubicBezTo>
                <a:cubicBezTo>
                  <a:pt x="1519557" y="2380095"/>
                  <a:pt x="1530450" y="2336523"/>
                  <a:pt x="1514111" y="2298398"/>
                </a:cubicBezTo>
                <a:cubicBezTo>
                  <a:pt x="1497771" y="2265720"/>
                  <a:pt x="1454200" y="2243934"/>
                  <a:pt x="1416075" y="2265720"/>
                </a:cubicBezTo>
                <a:cubicBezTo>
                  <a:pt x="1399735" y="2276613"/>
                  <a:pt x="1377950" y="2320184"/>
                  <a:pt x="1388843" y="2347416"/>
                </a:cubicBezTo>
                <a:cubicBezTo>
                  <a:pt x="1388843" y="2352862"/>
                  <a:pt x="1388843" y="2358309"/>
                  <a:pt x="1388843" y="2358309"/>
                </a:cubicBezTo>
                <a:cubicBezTo>
                  <a:pt x="1388843" y="2363756"/>
                  <a:pt x="1394289" y="2363756"/>
                  <a:pt x="1394289" y="2369202"/>
                </a:cubicBezTo>
                <a:cubicBezTo>
                  <a:pt x="1383396" y="2385541"/>
                  <a:pt x="1372503" y="2407327"/>
                  <a:pt x="1361610" y="2423666"/>
                </a:cubicBezTo>
                <a:cubicBezTo>
                  <a:pt x="1339825" y="2412773"/>
                  <a:pt x="1318039" y="2401881"/>
                  <a:pt x="1296253" y="2390988"/>
                </a:cubicBezTo>
                <a:cubicBezTo>
                  <a:pt x="1301699" y="2385541"/>
                  <a:pt x="1301699" y="2380095"/>
                  <a:pt x="1301699" y="2374649"/>
                </a:cubicBezTo>
                <a:cubicBezTo>
                  <a:pt x="1301699" y="2309291"/>
                  <a:pt x="1312592" y="2254827"/>
                  <a:pt x="1339825" y="2194916"/>
                </a:cubicBezTo>
                <a:cubicBezTo>
                  <a:pt x="1367057" y="2140451"/>
                  <a:pt x="1432414" y="2113219"/>
                  <a:pt x="1481432" y="2085987"/>
                </a:cubicBezTo>
                <a:cubicBezTo>
                  <a:pt x="1486879" y="2080540"/>
                  <a:pt x="1486879" y="2080540"/>
                  <a:pt x="1492325" y="2075094"/>
                </a:cubicBezTo>
                <a:cubicBezTo>
                  <a:pt x="1530450" y="2064201"/>
                  <a:pt x="1568575" y="2053309"/>
                  <a:pt x="1606700" y="2036969"/>
                </a:cubicBezTo>
                <a:cubicBezTo>
                  <a:pt x="1601254" y="2058755"/>
                  <a:pt x="1590361" y="2075094"/>
                  <a:pt x="1584914" y="2096880"/>
                </a:cubicBezTo>
                <a:cubicBezTo>
                  <a:pt x="1574022" y="2113219"/>
                  <a:pt x="1563129" y="2145898"/>
                  <a:pt x="1590361" y="2151344"/>
                </a:cubicBezTo>
                <a:cubicBezTo>
                  <a:pt x="1617593" y="2156791"/>
                  <a:pt x="1639379" y="2124112"/>
                  <a:pt x="1650272" y="2102327"/>
                </a:cubicBezTo>
                <a:cubicBezTo>
                  <a:pt x="1661164" y="2075094"/>
                  <a:pt x="1666611" y="2047862"/>
                  <a:pt x="1666611" y="2015183"/>
                </a:cubicBezTo>
                <a:cubicBezTo>
                  <a:pt x="1666611" y="2015183"/>
                  <a:pt x="1666611" y="2015183"/>
                  <a:pt x="1666611" y="2015183"/>
                </a:cubicBezTo>
                <a:cubicBezTo>
                  <a:pt x="1672057" y="2015183"/>
                  <a:pt x="1682950" y="2009737"/>
                  <a:pt x="1688397" y="2004291"/>
                </a:cubicBezTo>
                <a:lnTo>
                  <a:pt x="1808219" y="1949826"/>
                </a:lnTo>
                <a:cubicBezTo>
                  <a:pt x="1835451" y="1900808"/>
                  <a:pt x="1862683" y="1884469"/>
                  <a:pt x="1884469" y="1868129"/>
                </a:cubicBezTo>
                <a:moveTo>
                  <a:pt x="528305" y="3077239"/>
                </a:moveTo>
                <a:cubicBezTo>
                  <a:pt x="528305" y="3071793"/>
                  <a:pt x="533751" y="3071793"/>
                  <a:pt x="533751" y="3066346"/>
                </a:cubicBezTo>
                <a:cubicBezTo>
                  <a:pt x="539198" y="3060900"/>
                  <a:pt x="539198" y="3060900"/>
                  <a:pt x="544644" y="3060900"/>
                </a:cubicBezTo>
                <a:cubicBezTo>
                  <a:pt x="544644" y="3060900"/>
                  <a:pt x="544644" y="3060900"/>
                  <a:pt x="544644" y="3060900"/>
                </a:cubicBezTo>
                <a:cubicBezTo>
                  <a:pt x="544644" y="3060900"/>
                  <a:pt x="544644" y="3060900"/>
                  <a:pt x="544644" y="3060900"/>
                </a:cubicBezTo>
                <a:cubicBezTo>
                  <a:pt x="544644" y="3060900"/>
                  <a:pt x="550091" y="3060900"/>
                  <a:pt x="550091" y="3060900"/>
                </a:cubicBezTo>
                <a:cubicBezTo>
                  <a:pt x="555537" y="3060900"/>
                  <a:pt x="560983" y="3060900"/>
                  <a:pt x="560983" y="3066346"/>
                </a:cubicBezTo>
                <a:cubicBezTo>
                  <a:pt x="566430" y="3071793"/>
                  <a:pt x="566430" y="3077239"/>
                  <a:pt x="566430" y="3088132"/>
                </a:cubicBezTo>
                <a:cubicBezTo>
                  <a:pt x="566430" y="3093579"/>
                  <a:pt x="566430" y="3093579"/>
                  <a:pt x="571876" y="3099025"/>
                </a:cubicBezTo>
                <a:cubicBezTo>
                  <a:pt x="571876" y="3099025"/>
                  <a:pt x="571876" y="3099025"/>
                  <a:pt x="571876" y="3099025"/>
                </a:cubicBezTo>
                <a:cubicBezTo>
                  <a:pt x="566430" y="3109918"/>
                  <a:pt x="560983" y="3120811"/>
                  <a:pt x="550091" y="3120811"/>
                </a:cubicBezTo>
                <a:cubicBezTo>
                  <a:pt x="539198" y="3120811"/>
                  <a:pt x="533751" y="3104472"/>
                  <a:pt x="528305" y="3099025"/>
                </a:cubicBezTo>
                <a:cubicBezTo>
                  <a:pt x="522858" y="3088132"/>
                  <a:pt x="522858" y="3082686"/>
                  <a:pt x="528305" y="3077239"/>
                </a:cubicBezTo>
                <a:moveTo>
                  <a:pt x="381251" y="3333222"/>
                </a:moveTo>
                <a:cubicBezTo>
                  <a:pt x="375805" y="3344115"/>
                  <a:pt x="370358" y="3355008"/>
                  <a:pt x="359465" y="3355008"/>
                </a:cubicBezTo>
                <a:cubicBezTo>
                  <a:pt x="348572" y="3355008"/>
                  <a:pt x="343126" y="3338668"/>
                  <a:pt x="337679" y="3333222"/>
                </a:cubicBezTo>
                <a:cubicBezTo>
                  <a:pt x="337679" y="3327775"/>
                  <a:pt x="337679" y="3322329"/>
                  <a:pt x="337679" y="3316883"/>
                </a:cubicBezTo>
                <a:cubicBezTo>
                  <a:pt x="337679" y="3311436"/>
                  <a:pt x="343126" y="3311436"/>
                  <a:pt x="343126" y="3305990"/>
                </a:cubicBezTo>
                <a:cubicBezTo>
                  <a:pt x="348572" y="3300543"/>
                  <a:pt x="348572" y="3300543"/>
                  <a:pt x="354019" y="3300543"/>
                </a:cubicBezTo>
                <a:cubicBezTo>
                  <a:pt x="354019" y="3300543"/>
                  <a:pt x="354019" y="3300543"/>
                  <a:pt x="354019" y="3300543"/>
                </a:cubicBezTo>
                <a:cubicBezTo>
                  <a:pt x="354019" y="3300543"/>
                  <a:pt x="354019" y="3300543"/>
                  <a:pt x="354019" y="3300543"/>
                </a:cubicBezTo>
                <a:cubicBezTo>
                  <a:pt x="354019" y="3300543"/>
                  <a:pt x="359465" y="3300543"/>
                  <a:pt x="359465" y="3300543"/>
                </a:cubicBezTo>
                <a:cubicBezTo>
                  <a:pt x="364911" y="3300543"/>
                  <a:pt x="370358" y="3300543"/>
                  <a:pt x="370358" y="3305990"/>
                </a:cubicBezTo>
                <a:cubicBezTo>
                  <a:pt x="375805" y="3311436"/>
                  <a:pt x="375805" y="3322329"/>
                  <a:pt x="375805" y="3327775"/>
                </a:cubicBezTo>
                <a:cubicBezTo>
                  <a:pt x="381251" y="3327775"/>
                  <a:pt x="381251" y="3327775"/>
                  <a:pt x="381251" y="3333222"/>
                </a:cubicBezTo>
                <a:cubicBezTo>
                  <a:pt x="381251" y="3333222"/>
                  <a:pt x="381251" y="3333222"/>
                  <a:pt x="381251" y="3333222"/>
                </a:cubicBezTo>
                <a:moveTo>
                  <a:pt x="1307146" y="2581613"/>
                </a:moveTo>
                <a:cubicBezTo>
                  <a:pt x="1307146" y="2581613"/>
                  <a:pt x="1301699" y="2587060"/>
                  <a:pt x="1296253" y="2587060"/>
                </a:cubicBezTo>
                <a:cubicBezTo>
                  <a:pt x="1285360" y="2587060"/>
                  <a:pt x="1279914" y="2576167"/>
                  <a:pt x="1274467" y="2570720"/>
                </a:cubicBezTo>
                <a:cubicBezTo>
                  <a:pt x="1274467" y="2565274"/>
                  <a:pt x="1269021" y="2565274"/>
                  <a:pt x="1269021" y="2565274"/>
                </a:cubicBezTo>
                <a:cubicBezTo>
                  <a:pt x="1269021" y="2559827"/>
                  <a:pt x="1263574" y="2554381"/>
                  <a:pt x="1263574" y="2548935"/>
                </a:cubicBezTo>
                <a:cubicBezTo>
                  <a:pt x="1263574" y="2543488"/>
                  <a:pt x="1263574" y="2538042"/>
                  <a:pt x="1263574" y="2532595"/>
                </a:cubicBezTo>
                <a:cubicBezTo>
                  <a:pt x="1263574" y="2527149"/>
                  <a:pt x="1274467" y="2521702"/>
                  <a:pt x="1274467" y="2521702"/>
                </a:cubicBezTo>
                <a:cubicBezTo>
                  <a:pt x="1296253" y="2510809"/>
                  <a:pt x="1307146" y="2532595"/>
                  <a:pt x="1312592" y="2548935"/>
                </a:cubicBezTo>
                <a:cubicBezTo>
                  <a:pt x="1323485" y="2565274"/>
                  <a:pt x="1318039" y="2570720"/>
                  <a:pt x="1307146" y="2581613"/>
                </a:cubicBezTo>
                <a:moveTo>
                  <a:pt x="1497771" y="2685096"/>
                </a:moveTo>
                <a:cubicBezTo>
                  <a:pt x="1492325" y="2690542"/>
                  <a:pt x="1475986" y="2685096"/>
                  <a:pt x="1465093" y="2674202"/>
                </a:cubicBezTo>
                <a:cubicBezTo>
                  <a:pt x="1465093" y="2668756"/>
                  <a:pt x="1459646" y="2668756"/>
                  <a:pt x="1454200" y="2668756"/>
                </a:cubicBezTo>
                <a:cubicBezTo>
                  <a:pt x="1454200" y="2663310"/>
                  <a:pt x="1448753" y="2657863"/>
                  <a:pt x="1448753" y="2652417"/>
                </a:cubicBezTo>
                <a:cubicBezTo>
                  <a:pt x="1448753" y="2636078"/>
                  <a:pt x="1448753" y="2630631"/>
                  <a:pt x="1465093" y="2625185"/>
                </a:cubicBezTo>
                <a:cubicBezTo>
                  <a:pt x="1481432" y="2614292"/>
                  <a:pt x="1497771" y="2636078"/>
                  <a:pt x="1503218" y="2652417"/>
                </a:cubicBezTo>
                <a:cubicBezTo>
                  <a:pt x="1514111" y="2663310"/>
                  <a:pt x="1508664" y="2674202"/>
                  <a:pt x="1497771" y="2685096"/>
                </a:cubicBezTo>
                <a:moveTo>
                  <a:pt x="1721076" y="2559827"/>
                </a:moveTo>
                <a:cubicBezTo>
                  <a:pt x="1726522" y="2559827"/>
                  <a:pt x="1726522" y="2559827"/>
                  <a:pt x="1721076" y="2559827"/>
                </a:cubicBezTo>
                <a:cubicBezTo>
                  <a:pt x="1731969" y="2548935"/>
                  <a:pt x="1748308" y="2548935"/>
                  <a:pt x="1753754" y="2554381"/>
                </a:cubicBezTo>
                <a:cubicBezTo>
                  <a:pt x="1770093" y="2559827"/>
                  <a:pt x="1791879" y="2570720"/>
                  <a:pt x="1786433" y="2592506"/>
                </a:cubicBezTo>
                <a:cubicBezTo>
                  <a:pt x="1775540" y="2641524"/>
                  <a:pt x="1710183" y="2619738"/>
                  <a:pt x="1721076" y="2576167"/>
                </a:cubicBezTo>
                <a:cubicBezTo>
                  <a:pt x="1726522" y="2570720"/>
                  <a:pt x="1726522" y="2565274"/>
                  <a:pt x="1721076" y="2559827"/>
                </a:cubicBezTo>
                <a:moveTo>
                  <a:pt x="1606700" y="2352862"/>
                </a:moveTo>
                <a:cubicBezTo>
                  <a:pt x="1623040" y="2341970"/>
                  <a:pt x="1639379" y="2363756"/>
                  <a:pt x="1644825" y="2380095"/>
                </a:cubicBezTo>
                <a:cubicBezTo>
                  <a:pt x="1650272" y="2396434"/>
                  <a:pt x="1644825" y="2401881"/>
                  <a:pt x="1633932" y="2412773"/>
                </a:cubicBezTo>
                <a:cubicBezTo>
                  <a:pt x="1623040" y="2418220"/>
                  <a:pt x="1612147" y="2412773"/>
                  <a:pt x="1601254" y="2401881"/>
                </a:cubicBezTo>
                <a:cubicBezTo>
                  <a:pt x="1601254" y="2396434"/>
                  <a:pt x="1595807" y="2396434"/>
                  <a:pt x="1590361" y="2396434"/>
                </a:cubicBezTo>
                <a:cubicBezTo>
                  <a:pt x="1590361" y="2390988"/>
                  <a:pt x="1584914" y="2385541"/>
                  <a:pt x="1584914" y="2380095"/>
                </a:cubicBezTo>
                <a:cubicBezTo>
                  <a:pt x="1590361" y="2363756"/>
                  <a:pt x="1595807" y="2358309"/>
                  <a:pt x="1606700" y="2352862"/>
                </a:cubicBezTo>
                <a:moveTo>
                  <a:pt x="1416075" y="2265720"/>
                </a:moveTo>
                <a:cubicBezTo>
                  <a:pt x="1416075" y="2260273"/>
                  <a:pt x="1426968" y="2254827"/>
                  <a:pt x="1426968" y="2254827"/>
                </a:cubicBezTo>
                <a:cubicBezTo>
                  <a:pt x="1448753" y="2243934"/>
                  <a:pt x="1459646" y="2265720"/>
                  <a:pt x="1465093" y="2282059"/>
                </a:cubicBezTo>
                <a:cubicBezTo>
                  <a:pt x="1470539" y="2298398"/>
                  <a:pt x="1465093" y="2303845"/>
                  <a:pt x="1454200" y="2314738"/>
                </a:cubicBezTo>
                <a:cubicBezTo>
                  <a:pt x="1454200" y="2314738"/>
                  <a:pt x="1448753" y="2320184"/>
                  <a:pt x="1443307" y="2320184"/>
                </a:cubicBezTo>
                <a:cubicBezTo>
                  <a:pt x="1432414" y="2320184"/>
                  <a:pt x="1426968" y="2309291"/>
                  <a:pt x="1421521" y="2303845"/>
                </a:cubicBezTo>
                <a:cubicBezTo>
                  <a:pt x="1421521" y="2298398"/>
                  <a:pt x="1416075" y="2298398"/>
                  <a:pt x="1416075" y="2298398"/>
                </a:cubicBezTo>
                <a:cubicBezTo>
                  <a:pt x="1416075" y="2292952"/>
                  <a:pt x="1410628" y="2287505"/>
                  <a:pt x="1410628" y="2282059"/>
                </a:cubicBezTo>
                <a:cubicBezTo>
                  <a:pt x="1416075" y="2276613"/>
                  <a:pt x="1416075" y="2271166"/>
                  <a:pt x="1416075" y="2265720"/>
                </a:cubicBezTo>
                <a:moveTo>
                  <a:pt x="1274467" y="2189469"/>
                </a:moveTo>
                <a:cubicBezTo>
                  <a:pt x="1263574" y="2156791"/>
                  <a:pt x="1241789" y="2129559"/>
                  <a:pt x="1220003" y="2107773"/>
                </a:cubicBezTo>
                <a:cubicBezTo>
                  <a:pt x="1209110" y="2102327"/>
                  <a:pt x="1198217" y="2096880"/>
                  <a:pt x="1187324" y="2091433"/>
                </a:cubicBezTo>
                <a:cubicBezTo>
                  <a:pt x="1230896" y="2091433"/>
                  <a:pt x="1279914" y="2080540"/>
                  <a:pt x="1318039" y="2075094"/>
                </a:cubicBezTo>
                <a:cubicBezTo>
                  <a:pt x="1328932" y="2075094"/>
                  <a:pt x="1339825" y="2069648"/>
                  <a:pt x="1345271" y="2069648"/>
                </a:cubicBezTo>
                <a:cubicBezTo>
                  <a:pt x="1312592" y="2102327"/>
                  <a:pt x="1290806" y="2140451"/>
                  <a:pt x="1274467" y="2189469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3" name="Freeform 93"/>
          <p:cNvSpPr/>
          <p:nvPr/>
        </p:nvSpPr>
        <p:spPr>
          <a:xfrm>
            <a:off x="3533608" y="4771779"/>
            <a:ext cx="1138306" cy="2102326"/>
          </a:xfrm>
          <a:custGeom>
            <a:avLst/>
            <a:gdLst>
              <a:gd name="connsiteX0" fmla="*/ 1116520 w 1138306"/>
              <a:gd name="connsiteY0" fmla="*/ 5446 h 2102326"/>
              <a:gd name="connsiteX1" fmla="*/ 887770 w 1138306"/>
              <a:gd name="connsiteY1" fmla="*/ 43571 h 2102326"/>
              <a:gd name="connsiteX2" fmla="*/ 577323 w 1138306"/>
              <a:gd name="connsiteY2" fmla="*/ 125268 h 2102326"/>
              <a:gd name="connsiteX3" fmla="*/ 152500 w 1138306"/>
              <a:gd name="connsiteY3" fmla="*/ 255983 h 2102326"/>
              <a:gd name="connsiteX4" fmla="*/ 0 w 1138306"/>
              <a:gd name="connsiteY4" fmla="*/ 326786 h 2102326"/>
              <a:gd name="connsiteX5" fmla="*/ 0 w 1138306"/>
              <a:gd name="connsiteY5" fmla="*/ 332233 h 2102326"/>
              <a:gd name="connsiteX6" fmla="*/ 125268 w 1138306"/>
              <a:gd name="connsiteY6" fmla="*/ 1007592 h 2102326"/>
              <a:gd name="connsiteX7" fmla="*/ 157947 w 1138306"/>
              <a:gd name="connsiteY7" fmla="*/ 2080540 h 2102326"/>
              <a:gd name="connsiteX8" fmla="*/ 190625 w 1138306"/>
              <a:gd name="connsiteY8" fmla="*/ 2091433 h 2102326"/>
              <a:gd name="connsiteX9" fmla="*/ 250536 w 1138306"/>
              <a:gd name="connsiteY9" fmla="*/ 1650272 h 2102326"/>
              <a:gd name="connsiteX10" fmla="*/ 234197 w 1138306"/>
              <a:gd name="connsiteY10" fmla="*/ 1263574 h 2102326"/>
              <a:gd name="connsiteX11" fmla="*/ 223304 w 1138306"/>
              <a:gd name="connsiteY11" fmla="*/ 1176431 h 2102326"/>
              <a:gd name="connsiteX12" fmla="*/ 217857 w 1138306"/>
              <a:gd name="connsiteY12" fmla="*/ 1116520 h 2102326"/>
              <a:gd name="connsiteX13" fmla="*/ 147054 w 1138306"/>
              <a:gd name="connsiteY13" fmla="*/ 729823 h 2102326"/>
              <a:gd name="connsiteX14" fmla="*/ 59910 w 1138306"/>
              <a:gd name="connsiteY14" fmla="*/ 381250 h 2102326"/>
              <a:gd name="connsiteX15" fmla="*/ 108929 w 1138306"/>
              <a:gd name="connsiteY15" fmla="*/ 354019 h 2102326"/>
              <a:gd name="connsiteX16" fmla="*/ 108929 w 1138306"/>
              <a:gd name="connsiteY16" fmla="*/ 354019 h 2102326"/>
              <a:gd name="connsiteX17" fmla="*/ 119821 w 1138306"/>
              <a:gd name="connsiteY17" fmla="*/ 348572 h 2102326"/>
              <a:gd name="connsiteX18" fmla="*/ 119821 w 1138306"/>
              <a:gd name="connsiteY18" fmla="*/ 348572 h 2102326"/>
              <a:gd name="connsiteX19" fmla="*/ 119821 w 1138306"/>
              <a:gd name="connsiteY19" fmla="*/ 348572 h 2102326"/>
              <a:gd name="connsiteX20" fmla="*/ 588215 w 1138306"/>
              <a:gd name="connsiteY20" fmla="*/ 206965 h 2102326"/>
              <a:gd name="connsiteX21" fmla="*/ 876877 w 1138306"/>
              <a:gd name="connsiteY21" fmla="*/ 125268 h 2102326"/>
              <a:gd name="connsiteX22" fmla="*/ 1121967 w 1138306"/>
              <a:gd name="connsiteY22" fmla="*/ 54464 h 2102326"/>
              <a:gd name="connsiteX23" fmla="*/ 1116520 w 1138306"/>
              <a:gd name="connsiteY23" fmla="*/ 5446 h 21023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</a:cxnLst>
            <a:rect l="l" t="t" r="r" b="b"/>
            <a:pathLst>
              <a:path w="1138306" h="2102326">
                <a:moveTo>
                  <a:pt x="1116520" y="5446"/>
                </a:moveTo>
                <a:cubicBezTo>
                  <a:pt x="1040270" y="0"/>
                  <a:pt x="958573" y="27232"/>
                  <a:pt x="887770" y="43571"/>
                </a:cubicBezTo>
                <a:cubicBezTo>
                  <a:pt x="784287" y="65357"/>
                  <a:pt x="680805" y="98036"/>
                  <a:pt x="577323" y="125268"/>
                </a:cubicBezTo>
                <a:cubicBezTo>
                  <a:pt x="435715" y="163393"/>
                  <a:pt x="294108" y="206965"/>
                  <a:pt x="152500" y="255983"/>
                </a:cubicBezTo>
                <a:lnTo>
                  <a:pt x="0" y="326786"/>
                </a:lnTo>
                <a:cubicBezTo>
                  <a:pt x="0" y="326786"/>
                  <a:pt x="0" y="326786"/>
                  <a:pt x="0" y="332233"/>
                </a:cubicBezTo>
                <a:cubicBezTo>
                  <a:pt x="16339" y="560984"/>
                  <a:pt x="87143" y="784287"/>
                  <a:pt x="125268" y="1007592"/>
                </a:cubicBezTo>
                <a:cubicBezTo>
                  <a:pt x="185179" y="1367056"/>
                  <a:pt x="174286" y="1721075"/>
                  <a:pt x="157947" y="2080540"/>
                </a:cubicBezTo>
                <a:cubicBezTo>
                  <a:pt x="157947" y="2096880"/>
                  <a:pt x="179732" y="2102326"/>
                  <a:pt x="190625" y="2091433"/>
                </a:cubicBezTo>
                <a:cubicBezTo>
                  <a:pt x="255983" y="1955272"/>
                  <a:pt x="250536" y="1797325"/>
                  <a:pt x="250536" y="1650272"/>
                </a:cubicBezTo>
                <a:cubicBezTo>
                  <a:pt x="250536" y="1519557"/>
                  <a:pt x="245090" y="1388842"/>
                  <a:pt x="234197" y="1263574"/>
                </a:cubicBezTo>
                <a:lnTo>
                  <a:pt x="223304" y="1176431"/>
                </a:lnTo>
                <a:cubicBezTo>
                  <a:pt x="223304" y="1154645"/>
                  <a:pt x="217857" y="1132860"/>
                  <a:pt x="217857" y="1116520"/>
                </a:cubicBezTo>
                <a:cubicBezTo>
                  <a:pt x="201518" y="985806"/>
                  <a:pt x="174286" y="860537"/>
                  <a:pt x="147054" y="729823"/>
                </a:cubicBezTo>
                <a:lnTo>
                  <a:pt x="59910" y="381250"/>
                </a:lnTo>
                <a:lnTo>
                  <a:pt x="108929" y="354019"/>
                </a:lnTo>
                <a:cubicBezTo>
                  <a:pt x="108929" y="354019"/>
                  <a:pt x="108929" y="354019"/>
                  <a:pt x="108929" y="354019"/>
                </a:cubicBezTo>
                <a:cubicBezTo>
                  <a:pt x="114375" y="354019"/>
                  <a:pt x="119821" y="354019"/>
                  <a:pt x="119821" y="348572"/>
                </a:cubicBezTo>
                <a:lnTo>
                  <a:pt x="119821" y="348572"/>
                </a:lnTo>
                <a:lnTo>
                  <a:pt x="119821" y="348572"/>
                </a:lnTo>
                <a:cubicBezTo>
                  <a:pt x="277768" y="299554"/>
                  <a:pt x="430269" y="250536"/>
                  <a:pt x="588215" y="206965"/>
                </a:cubicBezTo>
                <a:cubicBezTo>
                  <a:pt x="686251" y="179732"/>
                  <a:pt x="778841" y="152500"/>
                  <a:pt x="876877" y="125268"/>
                </a:cubicBezTo>
                <a:cubicBezTo>
                  <a:pt x="958573" y="103482"/>
                  <a:pt x="1045716" y="92589"/>
                  <a:pt x="1121967" y="54464"/>
                </a:cubicBezTo>
                <a:cubicBezTo>
                  <a:pt x="1138306" y="32679"/>
                  <a:pt x="1132860" y="5446"/>
                  <a:pt x="1116520" y="5446"/>
                </a:cubicBezTo>
                <a:close/>
              </a:path>
            </a:pathLst>
          </a:custGeom>
          <a:solidFill>
            <a:srgbClr val="17160F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4" name="Freeform 94"/>
          <p:cNvSpPr/>
          <p:nvPr/>
        </p:nvSpPr>
        <p:spPr>
          <a:xfrm>
            <a:off x="7791783" y="2860062"/>
            <a:ext cx="2006282" cy="1351254"/>
          </a:xfrm>
          <a:custGeom>
            <a:avLst/>
            <a:gdLst>
              <a:gd name="connsiteX0" fmla="*/ 102249 w 2006282"/>
              <a:gd name="connsiteY0" fmla="*/ 878891 h 1351254"/>
              <a:gd name="connsiteX1" fmla="*/ 18020 w 2006282"/>
              <a:gd name="connsiteY1" fmla="*/ 964017 h 1351254"/>
              <a:gd name="connsiteX2" fmla="*/ 121091 w 2006282"/>
              <a:gd name="connsiteY2" fmla="*/ 1074267 h 1351254"/>
              <a:gd name="connsiteX3" fmla="*/ 363684 w 2006282"/>
              <a:gd name="connsiteY3" fmla="*/ 1231995 h 1351254"/>
              <a:gd name="connsiteX4" fmla="*/ 1151430 w 2006282"/>
              <a:gd name="connsiteY4" fmla="*/ 1267100 h 1351254"/>
              <a:gd name="connsiteX5" fmla="*/ 1487188 w 2006282"/>
              <a:gd name="connsiteY5" fmla="*/ 1139990 h 1351254"/>
              <a:gd name="connsiteX6" fmla="*/ 1840665 w 2006282"/>
              <a:gd name="connsiteY6" fmla="*/ 697834 h 1351254"/>
              <a:gd name="connsiteX7" fmla="*/ 1936372 w 2006282"/>
              <a:gd name="connsiteY7" fmla="*/ 273324 h 1351254"/>
              <a:gd name="connsiteX8" fmla="*/ 1514703 w 2006282"/>
              <a:gd name="connsiteY8" fmla="*/ 860 h 1351254"/>
              <a:gd name="connsiteX9" fmla="*/ 1080809 w 2006282"/>
              <a:gd name="connsiteY9" fmla="*/ 125764 h 1351254"/>
              <a:gd name="connsiteX10" fmla="*/ 763744 w 2006282"/>
              <a:gd name="connsiteY10" fmla="*/ 163897 h 1351254"/>
              <a:gd name="connsiteX11" fmla="*/ 408696 w 2006282"/>
              <a:gd name="connsiteY11" fmla="*/ 314709 h 1351254"/>
              <a:gd name="connsiteX12" fmla="*/ 352468 w 2006282"/>
              <a:gd name="connsiteY12" fmla="*/ 745874 h 1351254"/>
              <a:gd name="connsiteX13" fmla="*/ 102249 w 2006282"/>
              <a:gd name="connsiteY13" fmla="*/ 878891 h 135125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2006282" h="1351254">
                <a:moveTo>
                  <a:pt x="102249" y="878891"/>
                </a:moveTo>
                <a:cubicBezTo>
                  <a:pt x="44152" y="905397"/>
                  <a:pt x="0" y="891415"/>
                  <a:pt x="18020" y="964017"/>
                </a:cubicBezTo>
                <a:cubicBezTo>
                  <a:pt x="28674" y="1006263"/>
                  <a:pt x="89799" y="1048508"/>
                  <a:pt x="121091" y="1074267"/>
                </a:cubicBezTo>
                <a:cubicBezTo>
                  <a:pt x="194067" y="1134345"/>
                  <a:pt x="278109" y="1192180"/>
                  <a:pt x="363684" y="1231995"/>
                </a:cubicBezTo>
                <a:cubicBezTo>
                  <a:pt x="620185" y="1351254"/>
                  <a:pt x="877583" y="1345086"/>
                  <a:pt x="1151430" y="1267100"/>
                </a:cubicBezTo>
                <a:cubicBezTo>
                  <a:pt x="1259212" y="1236407"/>
                  <a:pt x="1401201" y="1214088"/>
                  <a:pt x="1487188" y="1139990"/>
                </a:cubicBezTo>
                <a:cubicBezTo>
                  <a:pt x="1631532" y="1015011"/>
                  <a:pt x="1758007" y="868685"/>
                  <a:pt x="1840665" y="697834"/>
                </a:cubicBezTo>
                <a:cubicBezTo>
                  <a:pt x="1907360" y="560705"/>
                  <a:pt x="2006282" y="427912"/>
                  <a:pt x="1936372" y="273324"/>
                </a:cubicBezTo>
                <a:cubicBezTo>
                  <a:pt x="1860255" y="105613"/>
                  <a:pt x="1698751" y="0"/>
                  <a:pt x="1514703" y="860"/>
                </a:cubicBezTo>
                <a:cubicBezTo>
                  <a:pt x="1371667" y="1346"/>
                  <a:pt x="1201152" y="47666"/>
                  <a:pt x="1080809" y="125764"/>
                </a:cubicBezTo>
                <a:cubicBezTo>
                  <a:pt x="956166" y="206890"/>
                  <a:pt x="914295" y="221283"/>
                  <a:pt x="763744" y="163897"/>
                </a:cubicBezTo>
                <a:cubicBezTo>
                  <a:pt x="617418" y="108230"/>
                  <a:pt x="442306" y="141466"/>
                  <a:pt x="408696" y="314709"/>
                </a:cubicBezTo>
                <a:cubicBezTo>
                  <a:pt x="381106" y="457596"/>
                  <a:pt x="432959" y="610352"/>
                  <a:pt x="352468" y="745874"/>
                </a:cubicBezTo>
                <a:cubicBezTo>
                  <a:pt x="306672" y="822813"/>
                  <a:pt x="178440" y="844160"/>
                  <a:pt x="102249" y="878891"/>
                </a:cubicBezTo>
                <a:close/>
              </a:path>
            </a:pathLst>
          </a:custGeom>
          <a:solidFill>
            <a:srgbClr val="FFFFFA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5" name="Freeform 95"/>
          <p:cNvSpPr/>
          <p:nvPr/>
        </p:nvSpPr>
        <p:spPr>
          <a:xfrm>
            <a:off x="7369217" y="2686108"/>
            <a:ext cx="1198236" cy="1190722"/>
          </a:xfrm>
          <a:custGeom>
            <a:avLst/>
            <a:gdLst>
              <a:gd name="connsiteX0" fmla="*/ 665271 w 1198236"/>
              <a:gd name="connsiteY0" fmla="*/ 45087 h 1190722"/>
              <a:gd name="connsiteX1" fmla="*/ 402303 w 1198236"/>
              <a:gd name="connsiteY1" fmla="*/ 32712 h 1190722"/>
              <a:gd name="connsiteX2" fmla="*/ 183562 w 1198236"/>
              <a:gd name="connsiteY2" fmla="*/ 170253 h 1190722"/>
              <a:gd name="connsiteX3" fmla="*/ 44488 w 1198236"/>
              <a:gd name="connsiteY3" fmla="*/ 269249 h 1190722"/>
              <a:gd name="connsiteX4" fmla="*/ 6841 w 1198236"/>
              <a:gd name="connsiteY4" fmla="*/ 587174 h 1190722"/>
              <a:gd name="connsiteX5" fmla="*/ 126175 w 1198236"/>
              <a:gd name="connsiteY5" fmla="*/ 977738 h 1190722"/>
              <a:gd name="connsiteX6" fmla="*/ 232573 w 1198236"/>
              <a:gd name="connsiteY6" fmla="*/ 1153374 h 1190722"/>
              <a:gd name="connsiteX7" fmla="*/ 430978 w 1198236"/>
              <a:gd name="connsiteY7" fmla="*/ 1177936 h 1190722"/>
              <a:gd name="connsiteX8" fmla="*/ 672112 w 1198236"/>
              <a:gd name="connsiteY8" fmla="*/ 1151019 h 1190722"/>
              <a:gd name="connsiteX9" fmla="*/ 1016880 w 1198236"/>
              <a:gd name="connsiteY9" fmla="*/ 847674 h 1190722"/>
              <a:gd name="connsiteX10" fmla="*/ 1022413 w 1198236"/>
              <a:gd name="connsiteY10" fmla="*/ 254258 h 1190722"/>
              <a:gd name="connsiteX11" fmla="*/ 665271 w 1198236"/>
              <a:gd name="connsiteY11" fmla="*/ 45087 h 11907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</a:cxnLst>
            <a:rect l="l" t="t" r="r" b="b"/>
            <a:pathLst>
              <a:path w="1198236" h="1190722">
                <a:moveTo>
                  <a:pt x="665271" y="45087"/>
                </a:moveTo>
                <a:cubicBezTo>
                  <a:pt x="589641" y="25422"/>
                  <a:pt x="477597" y="0"/>
                  <a:pt x="402303" y="32712"/>
                </a:cubicBezTo>
                <a:cubicBezTo>
                  <a:pt x="329102" y="64340"/>
                  <a:pt x="253771" y="127933"/>
                  <a:pt x="183562" y="170253"/>
                </a:cubicBezTo>
                <a:cubicBezTo>
                  <a:pt x="138886" y="197208"/>
                  <a:pt x="69723" y="220760"/>
                  <a:pt x="44488" y="269249"/>
                </a:cubicBezTo>
                <a:cubicBezTo>
                  <a:pt x="0" y="354375"/>
                  <a:pt x="9346" y="494346"/>
                  <a:pt x="6841" y="587174"/>
                </a:cubicBezTo>
                <a:cubicBezTo>
                  <a:pt x="2841" y="722434"/>
                  <a:pt x="64190" y="859525"/>
                  <a:pt x="126175" y="977738"/>
                </a:cubicBezTo>
                <a:cubicBezTo>
                  <a:pt x="151672" y="1027086"/>
                  <a:pt x="184608" y="1124213"/>
                  <a:pt x="232573" y="1153374"/>
                </a:cubicBezTo>
                <a:cubicBezTo>
                  <a:pt x="294708" y="1190722"/>
                  <a:pt x="364244" y="1177861"/>
                  <a:pt x="430978" y="1177936"/>
                </a:cubicBezTo>
                <a:cubicBezTo>
                  <a:pt x="514983" y="1178422"/>
                  <a:pt x="591210" y="1178684"/>
                  <a:pt x="672112" y="1151019"/>
                </a:cubicBezTo>
                <a:cubicBezTo>
                  <a:pt x="821916" y="1100175"/>
                  <a:pt x="944166" y="986972"/>
                  <a:pt x="1016880" y="847674"/>
                </a:cubicBezTo>
                <a:cubicBezTo>
                  <a:pt x="1125035" y="640896"/>
                  <a:pt x="1198236" y="461335"/>
                  <a:pt x="1022413" y="254258"/>
                </a:cubicBezTo>
                <a:cubicBezTo>
                  <a:pt x="933623" y="149317"/>
                  <a:pt x="797764" y="79406"/>
                  <a:pt x="665271" y="45087"/>
                </a:cubicBezTo>
                <a:close/>
              </a:path>
            </a:pathLst>
          </a:custGeom>
          <a:solidFill>
            <a:srgbClr val="FFFFFA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6" name="Freeform 96"/>
          <p:cNvSpPr/>
          <p:nvPr/>
        </p:nvSpPr>
        <p:spPr>
          <a:xfrm>
            <a:off x="7112155" y="2424149"/>
            <a:ext cx="1486813" cy="1484982"/>
          </a:xfrm>
          <a:custGeom>
            <a:avLst/>
            <a:gdLst>
              <a:gd name="connsiteX0" fmla="*/ 1353086 w 1486813"/>
              <a:gd name="connsiteY0" fmla="*/ 548218 h 1484982"/>
              <a:gd name="connsiteX1" fmla="*/ 1353086 w 1486813"/>
              <a:gd name="connsiteY1" fmla="*/ 548218 h 1484982"/>
              <a:gd name="connsiteX2" fmla="*/ 1309682 w 1486813"/>
              <a:gd name="connsiteY2" fmla="*/ 490607 h 1484982"/>
              <a:gd name="connsiteX3" fmla="*/ 1040395 w 1486813"/>
              <a:gd name="connsiteY3" fmla="*/ 304391 h 1484982"/>
              <a:gd name="connsiteX4" fmla="*/ 1046265 w 1486813"/>
              <a:gd name="connsiteY4" fmla="*/ 192833 h 1484982"/>
              <a:gd name="connsiteX5" fmla="*/ 1012618 w 1486813"/>
              <a:gd name="connsiteY5" fmla="*/ 95856 h 1484982"/>
              <a:gd name="connsiteX6" fmla="*/ 930221 w 1486813"/>
              <a:gd name="connsiteY6" fmla="*/ 27104 h 1484982"/>
              <a:gd name="connsiteX7" fmla="*/ 733388 w 1486813"/>
              <a:gd name="connsiteY7" fmla="*/ 58807 h 1484982"/>
              <a:gd name="connsiteX8" fmla="*/ 647289 w 1486813"/>
              <a:gd name="connsiteY8" fmla="*/ 236126 h 1484982"/>
              <a:gd name="connsiteX9" fmla="*/ 653383 w 1486813"/>
              <a:gd name="connsiteY9" fmla="*/ 255043 h 1484982"/>
              <a:gd name="connsiteX10" fmla="*/ 643737 w 1486813"/>
              <a:gd name="connsiteY10" fmla="*/ 258295 h 1484982"/>
              <a:gd name="connsiteX11" fmla="*/ 497187 w 1486813"/>
              <a:gd name="connsiteY11" fmla="*/ 347085 h 1484982"/>
              <a:gd name="connsiteX12" fmla="*/ 420248 w 1486813"/>
              <a:gd name="connsiteY12" fmla="*/ 398303 h 1484982"/>
              <a:gd name="connsiteX13" fmla="*/ 385293 w 1486813"/>
              <a:gd name="connsiteY13" fmla="*/ 417145 h 1484982"/>
              <a:gd name="connsiteX14" fmla="*/ 305999 w 1486813"/>
              <a:gd name="connsiteY14" fmla="*/ 465634 h 1484982"/>
              <a:gd name="connsiteX15" fmla="*/ 137952 w 1486813"/>
              <a:gd name="connsiteY15" fmla="*/ 450717 h 1484982"/>
              <a:gd name="connsiteX16" fmla="*/ 4823 w 1486813"/>
              <a:gd name="connsiteY16" fmla="*/ 670954 h 1484982"/>
              <a:gd name="connsiteX17" fmla="*/ 89089 w 1486813"/>
              <a:gd name="connsiteY17" fmla="*/ 866629 h 1484982"/>
              <a:gd name="connsiteX18" fmla="*/ 225770 w 1486813"/>
              <a:gd name="connsiteY18" fmla="*/ 897061 h 1484982"/>
              <a:gd name="connsiteX19" fmla="*/ 348169 w 1486813"/>
              <a:gd name="connsiteY19" fmla="*/ 1257828 h 1484982"/>
              <a:gd name="connsiteX20" fmla="*/ 366600 w 1486813"/>
              <a:gd name="connsiteY20" fmla="*/ 1297195 h 1484982"/>
              <a:gd name="connsiteX21" fmla="*/ 416809 w 1486813"/>
              <a:gd name="connsiteY21" fmla="*/ 1394771 h 1484982"/>
              <a:gd name="connsiteX22" fmla="*/ 469298 w 1486813"/>
              <a:gd name="connsiteY22" fmla="*/ 1449166 h 1484982"/>
              <a:gd name="connsiteX23" fmla="*/ 648374 w 1486813"/>
              <a:gd name="connsiteY23" fmla="*/ 1480421 h 1484982"/>
              <a:gd name="connsiteX24" fmla="*/ 687853 w 1486813"/>
              <a:gd name="connsiteY24" fmla="*/ 1479374 h 1484982"/>
              <a:gd name="connsiteX25" fmla="*/ 941922 w 1486813"/>
              <a:gd name="connsiteY25" fmla="*/ 1450400 h 1484982"/>
              <a:gd name="connsiteX26" fmla="*/ 1309046 w 1486813"/>
              <a:gd name="connsiteY26" fmla="*/ 1127877 h 1484982"/>
              <a:gd name="connsiteX27" fmla="*/ 1353086 w 1486813"/>
              <a:gd name="connsiteY27" fmla="*/ 548218 h 1484982"/>
              <a:gd name="connsiteX29" fmla="*/ 1238912 w 1486813"/>
              <a:gd name="connsiteY29" fmla="*/ 1091315 h 1484982"/>
              <a:gd name="connsiteX30" fmla="*/ 916426 w 1486813"/>
              <a:gd name="connsiteY30" fmla="*/ 1375555 h 1484982"/>
              <a:gd name="connsiteX31" fmla="*/ 688114 w 1486813"/>
              <a:gd name="connsiteY31" fmla="*/ 1400341 h 1484982"/>
              <a:gd name="connsiteX32" fmla="*/ 645308 w 1486813"/>
              <a:gd name="connsiteY32" fmla="*/ 1401388 h 1484982"/>
              <a:gd name="connsiteX33" fmla="*/ 510198 w 1486813"/>
              <a:gd name="connsiteY33" fmla="*/ 1381499 h 1484982"/>
              <a:gd name="connsiteX34" fmla="*/ 482794 w 1486813"/>
              <a:gd name="connsiteY34" fmla="*/ 1351217 h 1484982"/>
              <a:gd name="connsiteX35" fmla="*/ 438717 w 1486813"/>
              <a:gd name="connsiteY35" fmla="*/ 1264782 h 1484982"/>
              <a:gd name="connsiteX36" fmla="*/ 418304 w 1486813"/>
              <a:gd name="connsiteY36" fmla="*/ 1221340 h 1484982"/>
              <a:gd name="connsiteX37" fmla="*/ 303457 w 1486813"/>
              <a:gd name="connsiteY37" fmla="*/ 850217 h 1484982"/>
              <a:gd name="connsiteX38" fmla="*/ 304092 w 1486813"/>
              <a:gd name="connsiteY38" fmla="*/ 794513 h 1484982"/>
              <a:gd name="connsiteX39" fmla="*/ 304354 w 1486813"/>
              <a:gd name="connsiteY39" fmla="*/ 757688 h 1484982"/>
              <a:gd name="connsiteX40" fmla="*/ 306111 w 1486813"/>
              <a:gd name="connsiteY40" fmla="*/ 739107 h 1484982"/>
              <a:gd name="connsiteX41" fmla="*/ 304691 w 1486813"/>
              <a:gd name="connsiteY41" fmla="*/ 738883 h 1484982"/>
              <a:gd name="connsiteX42" fmla="*/ 336692 w 1486813"/>
              <a:gd name="connsiteY42" fmla="*/ 549452 h 1484982"/>
              <a:gd name="connsiteX43" fmla="*/ 421407 w 1486813"/>
              <a:gd name="connsiteY43" fmla="*/ 487617 h 1484982"/>
              <a:gd name="connsiteX44" fmla="*/ 461073 w 1486813"/>
              <a:gd name="connsiteY44" fmla="*/ 466120 h 1484982"/>
              <a:gd name="connsiteX45" fmla="*/ 542348 w 1486813"/>
              <a:gd name="connsiteY45" fmla="*/ 412098 h 1484982"/>
              <a:gd name="connsiteX46" fmla="*/ 675141 w 1486813"/>
              <a:gd name="connsiteY46" fmla="*/ 330972 h 1484982"/>
              <a:gd name="connsiteX47" fmla="*/ 912426 w 1486813"/>
              <a:gd name="connsiteY47" fmla="*/ 345366 h 1484982"/>
              <a:gd name="connsiteX48" fmla="*/ 1249380 w 1486813"/>
              <a:gd name="connsiteY48" fmla="*/ 541825 h 1484982"/>
              <a:gd name="connsiteX49" fmla="*/ 1287138 w 1486813"/>
              <a:gd name="connsiteY49" fmla="*/ 591847 h 1484982"/>
              <a:gd name="connsiteX50" fmla="*/ 1238912 w 1486813"/>
              <a:gd name="connsiteY50" fmla="*/ 1091315 h 148498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1486813" h="1484982">
                <a:moveTo>
                  <a:pt x="1353086" y="548218"/>
                </a:moveTo>
                <a:lnTo>
                  <a:pt x="1353086" y="548218"/>
                </a:lnTo>
                <a:cubicBezTo>
                  <a:pt x="1340413" y="529039"/>
                  <a:pt x="1325795" y="509637"/>
                  <a:pt x="1309682" y="490607"/>
                </a:cubicBezTo>
                <a:cubicBezTo>
                  <a:pt x="1243660" y="412659"/>
                  <a:pt x="1150234" y="348543"/>
                  <a:pt x="1040395" y="304391"/>
                </a:cubicBezTo>
                <a:cubicBezTo>
                  <a:pt x="1053705" y="268464"/>
                  <a:pt x="1049443" y="223639"/>
                  <a:pt x="1046265" y="192833"/>
                </a:cubicBezTo>
                <a:cubicBezTo>
                  <a:pt x="1042564" y="156532"/>
                  <a:pt x="1030825" y="123446"/>
                  <a:pt x="1012618" y="95856"/>
                </a:cubicBezTo>
                <a:cubicBezTo>
                  <a:pt x="992430" y="65312"/>
                  <a:pt x="964279" y="41423"/>
                  <a:pt x="930221" y="27104"/>
                </a:cubicBezTo>
                <a:cubicBezTo>
                  <a:pt x="865656" y="0"/>
                  <a:pt x="792083" y="11889"/>
                  <a:pt x="733388" y="58807"/>
                </a:cubicBezTo>
                <a:cubicBezTo>
                  <a:pt x="689834" y="93837"/>
                  <a:pt x="634316" y="172010"/>
                  <a:pt x="647289" y="236126"/>
                </a:cubicBezTo>
                <a:cubicBezTo>
                  <a:pt x="648485" y="242070"/>
                  <a:pt x="650467" y="248500"/>
                  <a:pt x="653383" y="255043"/>
                </a:cubicBezTo>
                <a:cubicBezTo>
                  <a:pt x="650205" y="256239"/>
                  <a:pt x="646803" y="256949"/>
                  <a:pt x="643737" y="258295"/>
                </a:cubicBezTo>
                <a:cubicBezTo>
                  <a:pt x="593791" y="279904"/>
                  <a:pt x="544667" y="314037"/>
                  <a:pt x="497187" y="347085"/>
                </a:cubicBezTo>
                <a:cubicBezTo>
                  <a:pt x="470307" y="365740"/>
                  <a:pt x="444960" y="383424"/>
                  <a:pt x="420248" y="398303"/>
                </a:cubicBezTo>
                <a:cubicBezTo>
                  <a:pt x="409706" y="404659"/>
                  <a:pt x="397705" y="410752"/>
                  <a:pt x="385293" y="417145"/>
                </a:cubicBezTo>
                <a:cubicBezTo>
                  <a:pt x="358712" y="430791"/>
                  <a:pt x="330037" y="445670"/>
                  <a:pt x="305999" y="465634"/>
                </a:cubicBezTo>
                <a:cubicBezTo>
                  <a:pt x="255416" y="430567"/>
                  <a:pt x="195824" y="424660"/>
                  <a:pt x="137952" y="450717"/>
                </a:cubicBezTo>
                <a:cubicBezTo>
                  <a:pt x="56004" y="487654"/>
                  <a:pt x="0" y="580295"/>
                  <a:pt x="4823" y="670954"/>
                </a:cubicBezTo>
                <a:cubicBezTo>
                  <a:pt x="8262" y="742136"/>
                  <a:pt x="20862" y="815224"/>
                  <a:pt x="89089" y="866629"/>
                </a:cubicBezTo>
                <a:cubicBezTo>
                  <a:pt x="123783" y="892873"/>
                  <a:pt x="176272" y="912800"/>
                  <a:pt x="225770" y="897061"/>
                </a:cubicBezTo>
                <a:cubicBezTo>
                  <a:pt x="234967" y="1025180"/>
                  <a:pt x="291792" y="1150346"/>
                  <a:pt x="348169" y="1257828"/>
                </a:cubicBezTo>
                <a:cubicBezTo>
                  <a:pt x="353889" y="1268894"/>
                  <a:pt x="359983" y="1282503"/>
                  <a:pt x="366600" y="1297195"/>
                </a:cubicBezTo>
                <a:cubicBezTo>
                  <a:pt x="380807" y="1328749"/>
                  <a:pt x="396883" y="1364563"/>
                  <a:pt x="416809" y="1394771"/>
                </a:cubicBezTo>
                <a:cubicBezTo>
                  <a:pt x="433520" y="1420043"/>
                  <a:pt x="450642" y="1437839"/>
                  <a:pt x="469298" y="1449166"/>
                </a:cubicBezTo>
                <a:cubicBezTo>
                  <a:pt x="528815" y="1484982"/>
                  <a:pt x="592333" y="1482552"/>
                  <a:pt x="648374" y="1480421"/>
                </a:cubicBezTo>
                <a:cubicBezTo>
                  <a:pt x="661645" y="1479897"/>
                  <a:pt x="674917" y="1479411"/>
                  <a:pt x="687853" y="1479374"/>
                </a:cubicBezTo>
                <a:cubicBezTo>
                  <a:pt x="773315" y="1479897"/>
                  <a:pt x="854067" y="1480346"/>
                  <a:pt x="941922" y="1450400"/>
                </a:cubicBezTo>
                <a:cubicBezTo>
                  <a:pt x="1095427" y="1398323"/>
                  <a:pt x="1229229" y="1280746"/>
                  <a:pt x="1309046" y="1127877"/>
                </a:cubicBezTo>
                <a:cubicBezTo>
                  <a:pt x="1412230" y="930520"/>
                  <a:pt x="1486813" y="750697"/>
                  <a:pt x="1353086" y="548218"/>
                </a:cubicBezTo>
                <a:moveTo>
                  <a:pt x="1238912" y="1091315"/>
                </a:moveTo>
                <a:cubicBezTo>
                  <a:pt x="1168440" y="1226313"/>
                  <a:pt x="1050901" y="1329907"/>
                  <a:pt x="916426" y="1375555"/>
                </a:cubicBezTo>
                <a:cubicBezTo>
                  <a:pt x="841132" y="1401238"/>
                  <a:pt x="766885" y="1400790"/>
                  <a:pt x="688114" y="1400341"/>
                </a:cubicBezTo>
                <a:cubicBezTo>
                  <a:pt x="673945" y="1400304"/>
                  <a:pt x="659664" y="1400865"/>
                  <a:pt x="645308" y="1401388"/>
                </a:cubicBezTo>
                <a:cubicBezTo>
                  <a:pt x="595959" y="1403295"/>
                  <a:pt x="549377" y="1405052"/>
                  <a:pt x="510198" y="1381499"/>
                </a:cubicBezTo>
                <a:cubicBezTo>
                  <a:pt x="504589" y="1378097"/>
                  <a:pt x="495243" y="1370022"/>
                  <a:pt x="482794" y="1351217"/>
                </a:cubicBezTo>
                <a:cubicBezTo>
                  <a:pt x="466382" y="1326356"/>
                  <a:pt x="451652" y="1293644"/>
                  <a:pt x="438717" y="1264782"/>
                </a:cubicBezTo>
                <a:cubicBezTo>
                  <a:pt x="431426" y="1248632"/>
                  <a:pt x="424697" y="1233715"/>
                  <a:pt x="418304" y="1221340"/>
                </a:cubicBezTo>
                <a:cubicBezTo>
                  <a:pt x="359422" y="1109035"/>
                  <a:pt x="299718" y="977102"/>
                  <a:pt x="303457" y="850217"/>
                </a:cubicBezTo>
                <a:cubicBezTo>
                  <a:pt x="303905" y="833020"/>
                  <a:pt x="303980" y="814252"/>
                  <a:pt x="304092" y="794513"/>
                </a:cubicBezTo>
                <a:cubicBezTo>
                  <a:pt x="304129" y="782624"/>
                  <a:pt x="304205" y="770249"/>
                  <a:pt x="304354" y="757688"/>
                </a:cubicBezTo>
                <a:cubicBezTo>
                  <a:pt x="304840" y="751482"/>
                  <a:pt x="305064" y="745351"/>
                  <a:pt x="306111" y="739107"/>
                </a:cubicBezTo>
                <a:lnTo>
                  <a:pt x="304691" y="738883"/>
                </a:lnTo>
                <a:cubicBezTo>
                  <a:pt x="306111" y="670169"/>
                  <a:pt x="311682" y="597342"/>
                  <a:pt x="336692" y="549452"/>
                </a:cubicBezTo>
                <a:cubicBezTo>
                  <a:pt x="349740" y="524404"/>
                  <a:pt x="387835" y="504851"/>
                  <a:pt x="421407" y="487617"/>
                </a:cubicBezTo>
                <a:cubicBezTo>
                  <a:pt x="435501" y="480364"/>
                  <a:pt x="449110" y="473335"/>
                  <a:pt x="461073" y="466120"/>
                </a:cubicBezTo>
                <a:cubicBezTo>
                  <a:pt x="487990" y="449932"/>
                  <a:pt x="515581" y="430679"/>
                  <a:pt x="542348" y="412098"/>
                </a:cubicBezTo>
                <a:cubicBezTo>
                  <a:pt x="586613" y="381293"/>
                  <a:pt x="632409" y="349440"/>
                  <a:pt x="675141" y="330972"/>
                </a:cubicBezTo>
                <a:cubicBezTo>
                  <a:pt x="743257" y="301400"/>
                  <a:pt x="861769" y="332206"/>
                  <a:pt x="912426" y="345366"/>
                </a:cubicBezTo>
                <a:cubicBezTo>
                  <a:pt x="1051350" y="381405"/>
                  <a:pt x="1174123" y="452960"/>
                  <a:pt x="1249380" y="541825"/>
                </a:cubicBezTo>
                <a:cubicBezTo>
                  <a:pt x="1263511" y="558462"/>
                  <a:pt x="1276222" y="575285"/>
                  <a:pt x="1287138" y="591847"/>
                </a:cubicBezTo>
                <a:cubicBezTo>
                  <a:pt x="1397201" y="758548"/>
                  <a:pt x="1333571" y="910257"/>
                  <a:pt x="1238912" y="109131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7" name="Freeform 97"/>
          <p:cNvSpPr/>
          <p:nvPr/>
        </p:nvSpPr>
        <p:spPr>
          <a:xfrm>
            <a:off x="7538647" y="3329509"/>
            <a:ext cx="262333" cy="325027"/>
          </a:xfrm>
          <a:custGeom>
            <a:avLst/>
            <a:gdLst>
              <a:gd name="connsiteX0" fmla="*/ 216984 w 262333"/>
              <a:gd name="connsiteY0" fmla="*/ 76153 h 325027"/>
              <a:gd name="connsiteX1" fmla="*/ 77462 w 262333"/>
              <a:gd name="connsiteY1" fmla="*/ 45386 h 325027"/>
              <a:gd name="connsiteX2" fmla="*/ 55256 w 262333"/>
              <a:gd name="connsiteY2" fmla="*/ 285175 h 325027"/>
              <a:gd name="connsiteX3" fmla="*/ 143634 w 262333"/>
              <a:gd name="connsiteY3" fmla="*/ 322859 h 325027"/>
              <a:gd name="connsiteX4" fmla="*/ 227153 w 262333"/>
              <a:gd name="connsiteY4" fmla="*/ 273922 h 325027"/>
              <a:gd name="connsiteX5" fmla="*/ 228200 w 262333"/>
              <a:gd name="connsiteY5" fmla="*/ 90734 h 325027"/>
              <a:gd name="connsiteX6" fmla="*/ 216984 w 262333"/>
              <a:gd name="connsiteY6" fmla="*/ 76153 h 32502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262333" h="325027">
                <a:moveTo>
                  <a:pt x="216984" y="76153"/>
                </a:moveTo>
                <a:cubicBezTo>
                  <a:pt x="149653" y="0"/>
                  <a:pt x="93164" y="33348"/>
                  <a:pt x="77462" y="45386"/>
                </a:cubicBezTo>
                <a:cubicBezTo>
                  <a:pt x="15029" y="93164"/>
                  <a:pt x="0" y="221097"/>
                  <a:pt x="55256" y="285175"/>
                </a:cubicBezTo>
                <a:cubicBezTo>
                  <a:pt x="77798" y="311270"/>
                  <a:pt x="109987" y="325027"/>
                  <a:pt x="143634" y="322859"/>
                </a:cubicBezTo>
                <a:cubicBezTo>
                  <a:pt x="177617" y="320691"/>
                  <a:pt x="208049" y="302858"/>
                  <a:pt x="227153" y="273922"/>
                </a:cubicBezTo>
                <a:cubicBezTo>
                  <a:pt x="261884" y="221209"/>
                  <a:pt x="262333" y="142438"/>
                  <a:pt x="228200" y="90734"/>
                </a:cubicBezTo>
                <a:cubicBezTo>
                  <a:pt x="224760" y="85575"/>
                  <a:pt x="220984" y="80640"/>
                  <a:pt x="216984" y="7615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8" name="Freeform 98"/>
          <p:cNvSpPr/>
          <p:nvPr/>
        </p:nvSpPr>
        <p:spPr>
          <a:xfrm>
            <a:off x="8012356" y="3046278"/>
            <a:ext cx="331719" cy="269211"/>
          </a:xfrm>
          <a:custGeom>
            <a:avLst/>
            <a:gdLst>
              <a:gd name="connsiteX0" fmla="*/ 267791 w 331719"/>
              <a:gd name="connsiteY0" fmla="*/ 58284 h 269211"/>
              <a:gd name="connsiteX1" fmla="*/ 41236 w 331719"/>
              <a:gd name="connsiteY1" fmla="*/ 41871 h 269211"/>
              <a:gd name="connsiteX2" fmla="*/ 4374 w 331719"/>
              <a:gd name="connsiteY2" fmla="*/ 126138 h 269211"/>
              <a:gd name="connsiteX3" fmla="*/ 31366 w 331719"/>
              <a:gd name="connsiteY3" fmla="*/ 202105 h 269211"/>
              <a:gd name="connsiteX4" fmla="*/ 69051 w 331719"/>
              <a:gd name="connsiteY4" fmla="*/ 237957 h 269211"/>
              <a:gd name="connsiteX5" fmla="*/ 265660 w 331719"/>
              <a:gd name="connsiteY5" fmla="*/ 235527 h 269211"/>
              <a:gd name="connsiteX6" fmla="*/ 301737 w 331719"/>
              <a:gd name="connsiteY6" fmla="*/ 89164 h 269211"/>
              <a:gd name="connsiteX7" fmla="*/ 267791 w 331719"/>
              <a:gd name="connsiteY7" fmla="*/ 58284 h 26921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331719" h="269211">
                <a:moveTo>
                  <a:pt x="267791" y="58284"/>
                </a:moveTo>
                <a:cubicBezTo>
                  <a:pt x="227489" y="36152"/>
                  <a:pt x="105053" y="0"/>
                  <a:pt x="41236" y="41871"/>
                </a:cubicBezTo>
                <a:cubicBezTo>
                  <a:pt x="22020" y="54470"/>
                  <a:pt x="0" y="79369"/>
                  <a:pt x="4374" y="126138"/>
                </a:cubicBezTo>
                <a:cubicBezTo>
                  <a:pt x="6579" y="151149"/>
                  <a:pt x="16935" y="180272"/>
                  <a:pt x="31366" y="202105"/>
                </a:cubicBezTo>
                <a:cubicBezTo>
                  <a:pt x="42208" y="218517"/>
                  <a:pt x="54919" y="230630"/>
                  <a:pt x="69051" y="237957"/>
                </a:cubicBezTo>
                <a:cubicBezTo>
                  <a:pt x="119857" y="264463"/>
                  <a:pt x="216835" y="269211"/>
                  <a:pt x="265660" y="235527"/>
                </a:cubicBezTo>
                <a:cubicBezTo>
                  <a:pt x="315195" y="201544"/>
                  <a:pt x="331719" y="134512"/>
                  <a:pt x="301737" y="89164"/>
                </a:cubicBezTo>
                <a:cubicBezTo>
                  <a:pt x="293400" y="76490"/>
                  <a:pt x="281998" y="66097"/>
                  <a:pt x="267791" y="58284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9" name="Freeform 99"/>
          <p:cNvSpPr/>
          <p:nvPr/>
        </p:nvSpPr>
        <p:spPr>
          <a:xfrm>
            <a:off x="7958483" y="3456470"/>
            <a:ext cx="213246" cy="177580"/>
          </a:xfrm>
          <a:custGeom>
            <a:avLst/>
            <a:gdLst>
              <a:gd name="connsiteX0" fmla="*/ 196647 w 213246"/>
              <a:gd name="connsiteY0" fmla="*/ 29347 h 177580"/>
              <a:gd name="connsiteX1" fmla="*/ 161281 w 213246"/>
              <a:gd name="connsiteY1" fmla="*/ 2206 h 177580"/>
              <a:gd name="connsiteX2" fmla="*/ 120007 w 213246"/>
              <a:gd name="connsiteY2" fmla="*/ 21384 h 177580"/>
              <a:gd name="connsiteX3" fmla="*/ 109128 w 213246"/>
              <a:gd name="connsiteY3" fmla="*/ 31030 h 177580"/>
              <a:gd name="connsiteX4" fmla="*/ 97950 w 213246"/>
              <a:gd name="connsiteY4" fmla="*/ 38731 h 177580"/>
              <a:gd name="connsiteX5" fmla="*/ 26768 w 213246"/>
              <a:gd name="connsiteY5" fmla="*/ 144868 h 177580"/>
              <a:gd name="connsiteX6" fmla="*/ 26843 w 213246"/>
              <a:gd name="connsiteY6" fmla="*/ 144980 h 177580"/>
              <a:gd name="connsiteX7" fmla="*/ 149878 w 213246"/>
              <a:gd name="connsiteY7" fmla="*/ 159037 h 177580"/>
              <a:gd name="connsiteX8" fmla="*/ 168945 w 213246"/>
              <a:gd name="connsiteY8" fmla="*/ 151149 h 177580"/>
              <a:gd name="connsiteX9" fmla="*/ 206928 w 213246"/>
              <a:gd name="connsiteY9" fmla="*/ 97688 h 177580"/>
              <a:gd name="connsiteX10" fmla="*/ 197582 w 213246"/>
              <a:gd name="connsiteY10" fmla="*/ 30843 h 177580"/>
              <a:gd name="connsiteX11" fmla="*/ 196647 w 213246"/>
              <a:gd name="connsiteY11" fmla="*/ 29347 h 177580"/>
              <a:gd name="connsiteX13" fmla="*/ 173580 w 213246"/>
              <a:gd name="connsiteY13" fmla="*/ 44600 h 177580"/>
              <a:gd name="connsiteX14" fmla="*/ 173580 w 213246"/>
              <a:gd name="connsiteY14" fmla="*/ 44600 h 177580"/>
              <a:gd name="connsiteX15" fmla="*/ 173617 w 213246"/>
              <a:gd name="connsiteY15" fmla="*/ 44563 h 177580"/>
              <a:gd name="connsiteX16" fmla="*/ 173580 w 213246"/>
              <a:gd name="connsiteY16" fmla="*/ 44600 h 17758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</a:cxnLst>
            <a:rect l="l" t="t" r="r" b="b"/>
            <a:pathLst>
              <a:path w="213246" h="177580">
                <a:moveTo>
                  <a:pt x="196647" y="29347"/>
                </a:moveTo>
                <a:cubicBezTo>
                  <a:pt x="191339" y="21310"/>
                  <a:pt x="180273" y="4561"/>
                  <a:pt x="161281" y="2206"/>
                </a:cubicBezTo>
                <a:cubicBezTo>
                  <a:pt x="143224" y="0"/>
                  <a:pt x="130887" y="11365"/>
                  <a:pt x="120007" y="21384"/>
                </a:cubicBezTo>
                <a:cubicBezTo>
                  <a:pt x="116904" y="24263"/>
                  <a:pt x="113278" y="27590"/>
                  <a:pt x="109128" y="31030"/>
                </a:cubicBezTo>
                <a:cubicBezTo>
                  <a:pt x="107184" y="32600"/>
                  <a:pt x="103146" y="35254"/>
                  <a:pt x="97950" y="38731"/>
                </a:cubicBezTo>
                <a:cubicBezTo>
                  <a:pt x="54321" y="67966"/>
                  <a:pt x="0" y="104342"/>
                  <a:pt x="26768" y="144868"/>
                </a:cubicBezTo>
                <a:lnTo>
                  <a:pt x="26843" y="144980"/>
                </a:lnTo>
                <a:cubicBezTo>
                  <a:pt x="52339" y="177580"/>
                  <a:pt x="136420" y="162850"/>
                  <a:pt x="149878" y="159037"/>
                </a:cubicBezTo>
                <a:cubicBezTo>
                  <a:pt x="156607" y="157392"/>
                  <a:pt x="162963" y="154812"/>
                  <a:pt x="168945" y="151149"/>
                </a:cubicBezTo>
                <a:cubicBezTo>
                  <a:pt x="187151" y="139298"/>
                  <a:pt x="200984" y="119857"/>
                  <a:pt x="206928" y="97688"/>
                </a:cubicBezTo>
                <a:cubicBezTo>
                  <a:pt x="213246" y="74060"/>
                  <a:pt x="209844" y="49647"/>
                  <a:pt x="197582" y="30843"/>
                </a:cubicBezTo>
                <a:lnTo>
                  <a:pt x="196647" y="29347"/>
                </a:lnTo>
                <a:moveTo>
                  <a:pt x="173580" y="44600"/>
                </a:moveTo>
                <a:lnTo>
                  <a:pt x="173580" y="44600"/>
                </a:lnTo>
                <a:lnTo>
                  <a:pt x="173617" y="44563"/>
                </a:lnTo>
                <a:lnTo>
                  <a:pt x="173580" y="4460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0" name="Freeform 100"/>
          <p:cNvSpPr/>
          <p:nvPr/>
        </p:nvSpPr>
        <p:spPr>
          <a:xfrm>
            <a:off x="8013178" y="2959993"/>
            <a:ext cx="1019721" cy="1258501"/>
          </a:xfrm>
          <a:custGeom>
            <a:avLst/>
            <a:gdLst>
              <a:gd name="connsiteX0" fmla="*/ 924538 w 1019721"/>
              <a:gd name="connsiteY0" fmla="*/ 261772 h 1258501"/>
              <a:gd name="connsiteX1" fmla="*/ 868685 w 1019721"/>
              <a:gd name="connsiteY1" fmla="*/ 157579 h 1258501"/>
              <a:gd name="connsiteX2" fmla="*/ 630465 w 1019721"/>
              <a:gd name="connsiteY2" fmla="*/ 40339 h 1258501"/>
              <a:gd name="connsiteX3" fmla="*/ 590613 w 1019721"/>
              <a:gd name="connsiteY3" fmla="*/ 58807 h 1258501"/>
              <a:gd name="connsiteX4" fmla="*/ 463728 w 1019721"/>
              <a:gd name="connsiteY4" fmla="*/ 143971 h 1258501"/>
              <a:gd name="connsiteX5" fmla="*/ 413033 w 1019721"/>
              <a:gd name="connsiteY5" fmla="*/ 356058 h 1258501"/>
              <a:gd name="connsiteX6" fmla="*/ 407425 w 1019721"/>
              <a:gd name="connsiteY6" fmla="*/ 401705 h 1258501"/>
              <a:gd name="connsiteX7" fmla="*/ 362263 w 1019721"/>
              <a:gd name="connsiteY7" fmla="*/ 562163 h 1258501"/>
              <a:gd name="connsiteX8" fmla="*/ 239752 w 1019721"/>
              <a:gd name="connsiteY8" fmla="*/ 768567 h 1258501"/>
              <a:gd name="connsiteX9" fmla="*/ 171673 w 1019721"/>
              <a:gd name="connsiteY9" fmla="*/ 827897 h 1258501"/>
              <a:gd name="connsiteX10" fmla="*/ 44190 w 1019721"/>
              <a:gd name="connsiteY10" fmla="*/ 975569 h 1258501"/>
              <a:gd name="connsiteX11" fmla="*/ 43330 w 1019721"/>
              <a:gd name="connsiteY11" fmla="*/ 1196666 h 1258501"/>
              <a:gd name="connsiteX12" fmla="*/ 123745 w 1019721"/>
              <a:gd name="connsiteY12" fmla="*/ 1246164 h 1258501"/>
              <a:gd name="connsiteX13" fmla="*/ 338337 w 1019721"/>
              <a:gd name="connsiteY13" fmla="*/ 1143093 h 1258501"/>
              <a:gd name="connsiteX14" fmla="*/ 416809 w 1019721"/>
              <a:gd name="connsiteY14" fmla="*/ 1081893 h 1258501"/>
              <a:gd name="connsiteX15" fmla="*/ 677048 w 1019721"/>
              <a:gd name="connsiteY15" fmla="*/ 917098 h 1258501"/>
              <a:gd name="connsiteX16" fmla="*/ 913734 w 1019721"/>
              <a:gd name="connsiteY16" fmla="*/ 691479 h 1258501"/>
              <a:gd name="connsiteX17" fmla="*/ 924538 w 1019721"/>
              <a:gd name="connsiteY17" fmla="*/ 261772 h 12585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</a:cxnLst>
            <a:rect l="l" t="t" r="r" b="b"/>
            <a:pathLst>
              <a:path w="1019721" h="1258501">
                <a:moveTo>
                  <a:pt x="924538" y="261772"/>
                </a:moveTo>
                <a:cubicBezTo>
                  <a:pt x="910332" y="227826"/>
                  <a:pt x="889995" y="189842"/>
                  <a:pt x="868685" y="157579"/>
                </a:cubicBezTo>
                <a:cubicBezTo>
                  <a:pt x="792120" y="41610"/>
                  <a:pt x="707479" y="0"/>
                  <a:pt x="630465" y="40339"/>
                </a:cubicBezTo>
                <a:cubicBezTo>
                  <a:pt x="618540" y="46582"/>
                  <a:pt x="604820" y="52526"/>
                  <a:pt x="590613" y="58807"/>
                </a:cubicBezTo>
                <a:cubicBezTo>
                  <a:pt x="544405" y="79145"/>
                  <a:pt x="437595" y="39965"/>
                  <a:pt x="463728" y="143971"/>
                </a:cubicBezTo>
                <a:cubicBezTo>
                  <a:pt x="431837" y="191375"/>
                  <a:pt x="421370" y="282670"/>
                  <a:pt x="413033" y="356058"/>
                </a:cubicBezTo>
                <a:cubicBezTo>
                  <a:pt x="411089" y="373105"/>
                  <a:pt x="409294" y="388732"/>
                  <a:pt x="407425" y="401705"/>
                </a:cubicBezTo>
                <a:cubicBezTo>
                  <a:pt x="398976" y="458680"/>
                  <a:pt x="379685" y="514422"/>
                  <a:pt x="362263" y="562163"/>
                </a:cubicBezTo>
                <a:cubicBezTo>
                  <a:pt x="334262" y="638690"/>
                  <a:pt x="286185" y="719742"/>
                  <a:pt x="239752" y="768567"/>
                </a:cubicBezTo>
                <a:cubicBezTo>
                  <a:pt x="219078" y="790250"/>
                  <a:pt x="194964" y="809391"/>
                  <a:pt x="171673" y="827897"/>
                </a:cubicBezTo>
                <a:cubicBezTo>
                  <a:pt x="122549" y="867002"/>
                  <a:pt x="71705" y="907416"/>
                  <a:pt x="44190" y="975569"/>
                </a:cubicBezTo>
                <a:cubicBezTo>
                  <a:pt x="23478" y="1026825"/>
                  <a:pt x="0" y="1131092"/>
                  <a:pt x="43330" y="1196666"/>
                </a:cubicBezTo>
                <a:cubicBezTo>
                  <a:pt x="61275" y="1223845"/>
                  <a:pt x="89052" y="1240930"/>
                  <a:pt x="123745" y="1246164"/>
                </a:cubicBezTo>
                <a:cubicBezTo>
                  <a:pt x="206965" y="1258501"/>
                  <a:pt x="276764" y="1197189"/>
                  <a:pt x="338337" y="1143093"/>
                </a:cubicBezTo>
                <a:cubicBezTo>
                  <a:pt x="366151" y="1118643"/>
                  <a:pt x="392433" y="1095576"/>
                  <a:pt x="416809" y="1081893"/>
                </a:cubicBezTo>
                <a:cubicBezTo>
                  <a:pt x="521450" y="1022787"/>
                  <a:pt x="604109" y="970410"/>
                  <a:pt x="677048" y="917098"/>
                </a:cubicBezTo>
                <a:cubicBezTo>
                  <a:pt x="780082" y="841281"/>
                  <a:pt x="857507" y="767483"/>
                  <a:pt x="913734" y="691479"/>
                </a:cubicBezTo>
                <a:cubicBezTo>
                  <a:pt x="1019721" y="548031"/>
                  <a:pt x="965999" y="360656"/>
                  <a:pt x="924538" y="26177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1" name="Freeform 101"/>
          <p:cNvSpPr/>
          <p:nvPr/>
        </p:nvSpPr>
        <p:spPr>
          <a:xfrm>
            <a:off x="7655513" y="3738766"/>
            <a:ext cx="568967" cy="498945"/>
          </a:xfrm>
          <a:custGeom>
            <a:avLst/>
            <a:gdLst>
              <a:gd name="connsiteX0" fmla="*/ 539133 w 568967"/>
              <a:gd name="connsiteY0" fmla="*/ 191189 h 498945"/>
              <a:gd name="connsiteX1" fmla="*/ 472887 w 568967"/>
              <a:gd name="connsiteY1" fmla="*/ 125017 h 498945"/>
              <a:gd name="connsiteX2" fmla="*/ 63891 w 568967"/>
              <a:gd name="connsiteY2" fmla="*/ 67406 h 498945"/>
              <a:gd name="connsiteX3" fmla="*/ 2018 w 568967"/>
              <a:gd name="connsiteY3" fmla="*/ 151785 h 498945"/>
              <a:gd name="connsiteX4" fmla="*/ 152120 w 568967"/>
              <a:gd name="connsiteY4" fmla="*/ 325439 h 498945"/>
              <a:gd name="connsiteX5" fmla="*/ 151074 w 568967"/>
              <a:gd name="connsiteY5" fmla="*/ 326785 h 498945"/>
              <a:gd name="connsiteX6" fmla="*/ 214068 w 568967"/>
              <a:gd name="connsiteY6" fmla="*/ 384658 h 498945"/>
              <a:gd name="connsiteX7" fmla="*/ 451352 w 568967"/>
              <a:gd name="connsiteY7" fmla="*/ 435950 h 498945"/>
              <a:gd name="connsiteX8" fmla="*/ 566387 w 568967"/>
              <a:gd name="connsiteY8" fmla="*/ 289213 h 498945"/>
              <a:gd name="connsiteX9" fmla="*/ 539133 w 568967"/>
              <a:gd name="connsiteY9" fmla="*/ 191189 h 4989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</a:cxnLst>
            <a:rect l="l" t="t" r="r" b="b"/>
            <a:pathLst>
              <a:path w="568967" h="498945">
                <a:moveTo>
                  <a:pt x="539133" y="191189"/>
                </a:moveTo>
                <a:cubicBezTo>
                  <a:pt x="523394" y="167374"/>
                  <a:pt x="501150" y="145018"/>
                  <a:pt x="472887" y="125017"/>
                </a:cubicBezTo>
                <a:cubicBezTo>
                  <a:pt x="362338" y="46769"/>
                  <a:pt x="181468" y="0"/>
                  <a:pt x="63891" y="67406"/>
                </a:cubicBezTo>
                <a:cubicBezTo>
                  <a:pt x="23889" y="90398"/>
                  <a:pt x="3103" y="118773"/>
                  <a:pt x="2018" y="151785"/>
                </a:cubicBezTo>
                <a:cubicBezTo>
                  <a:pt x="0" y="216611"/>
                  <a:pt x="75817" y="274072"/>
                  <a:pt x="152120" y="325439"/>
                </a:cubicBezTo>
                <a:lnTo>
                  <a:pt x="151074" y="326785"/>
                </a:lnTo>
                <a:cubicBezTo>
                  <a:pt x="175299" y="345067"/>
                  <a:pt x="195001" y="365180"/>
                  <a:pt x="214068" y="384658"/>
                </a:cubicBezTo>
                <a:cubicBezTo>
                  <a:pt x="271679" y="443464"/>
                  <a:pt x="326037" y="498945"/>
                  <a:pt x="451352" y="435950"/>
                </a:cubicBezTo>
                <a:cubicBezTo>
                  <a:pt x="521039" y="400958"/>
                  <a:pt x="561863" y="348842"/>
                  <a:pt x="566387" y="289213"/>
                </a:cubicBezTo>
                <a:cubicBezTo>
                  <a:pt x="568967" y="255305"/>
                  <a:pt x="559508" y="222031"/>
                  <a:pt x="539133" y="191189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2" name="Freeform 102"/>
          <p:cNvSpPr/>
          <p:nvPr/>
        </p:nvSpPr>
        <p:spPr>
          <a:xfrm>
            <a:off x="9076454" y="3677716"/>
            <a:ext cx="639064" cy="565341"/>
          </a:xfrm>
          <a:custGeom>
            <a:avLst/>
            <a:gdLst>
              <a:gd name="connsiteX0" fmla="*/ 586239 w 639064"/>
              <a:gd name="connsiteY0" fmla="*/ 212049 h 565341"/>
              <a:gd name="connsiteX1" fmla="*/ 552592 w 639064"/>
              <a:gd name="connsiteY1" fmla="*/ 154289 h 565341"/>
              <a:gd name="connsiteX2" fmla="*/ 412359 w 639064"/>
              <a:gd name="connsiteY2" fmla="*/ 35852 h 565341"/>
              <a:gd name="connsiteX3" fmla="*/ 174963 w 639064"/>
              <a:gd name="connsiteY3" fmla="*/ 159224 h 565341"/>
              <a:gd name="connsiteX4" fmla="*/ 121913 w 639064"/>
              <a:gd name="connsiteY4" fmla="*/ 219526 h 565341"/>
              <a:gd name="connsiteX5" fmla="*/ 89313 w 639064"/>
              <a:gd name="connsiteY5" fmla="*/ 246556 h 565341"/>
              <a:gd name="connsiteX6" fmla="*/ 6804 w 639064"/>
              <a:gd name="connsiteY6" fmla="*/ 367236 h 565341"/>
              <a:gd name="connsiteX7" fmla="*/ 87668 w 639064"/>
              <a:gd name="connsiteY7" fmla="*/ 463428 h 565341"/>
              <a:gd name="connsiteX8" fmla="*/ 95108 w 639064"/>
              <a:gd name="connsiteY8" fmla="*/ 466531 h 565341"/>
              <a:gd name="connsiteX9" fmla="*/ 526908 w 639064"/>
              <a:gd name="connsiteY9" fmla="*/ 389592 h 565341"/>
              <a:gd name="connsiteX10" fmla="*/ 586239 w 639064"/>
              <a:gd name="connsiteY10" fmla="*/ 212049 h 5653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</a:cxnLst>
            <a:rect l="l" t="t" r="r" b="b"/>
            <a:pathLst>
              <a:path w="639064" h="565341">
                <a:moveTo>
                  <a:pt x="586239" y="212049"/>
                </a:moveTo>
                <a:cubicBezTo>
                  <a:pt x="576444" y="193356"/>
                  <a:pt x="565378" y="173655"/>
                  <a:pt x="552592" y="154289"/>
                </a:cubicBezTo>
                <a:cubicBezTo>
                  <a:pt x="519655" y="104417"/>
                  <a:pt x="475354" y="56863"/>
                  <a:pt x="412359" y="35852"/>
                </a:cubicBezTo>
                <a:cubicBezTo>
                  <a:pt x="305326" y="0"/>
                  <a:pt x="233022" y="88267"/>
                  <a:pt x="174963" y="159224"/>
                </a:cubicBezTo>
                <a:cubicBezTo>
                  <a:pt x="156645" y="181543"/>
                  <a:pt x="139335" y="202703"/>
                  <a:pt x="121913" y="219526"/>
                </a:cubicBezTo>
                <a:cubicBezTo>
                  <a:pt x="113651" y="227602"/>
                  <a:pt x="101800" y="236798"/>
                  <a:pt x="89313" y="246556"/>
                </a:cubicBezTo>
                <a:cubicBezTo>
                  <a:pt x="49535" y="277511"/>
                  <a:pt x="0" y="316055"/>
                  <a:pt x="6804" y="367236"/>
                </a:cubicBezTo>
                <a:cubicBezTo>
                  <a:pt x="12449" y="411126"/>
                  <a:pt x="51479" y="447240"/>
                  <a:pt x="87668" y="463428"/>
                </a:cubicBezTo>
                <a:cubicBezTo>
                  <a:pt x="90136" y="464550"/>
                  <a:pt x="92641" y="465559"/>
                  <a:pt x="95108" y="466531"/>
                </a:cubicBezTo>
                <a:cubicBezTo>
                  <a:pt x="250706" y="565341"/>
                  <a:pt x="433482" y="449035"/>
                  <a:pt x="526908" y="389592"/>
                </a:cubicBezTo>
                <a:cubicBezTo>
                  <a:pt x="606203" y="339458"/>
                  <a:pt x="639064" y="313027"/>
                  <a:pt x="586239" y="212049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3" name="Freeform 103"/>
          <p:cNvSpPr/>
          <p:nvPr/>
        </p:nvSpPr>
        <p:spPr>
          <a:xfrm>
            <a:off x="9311607" y="2655602"/>
            <a:ext cx="254220" cy="243266"/>
          </a:xfrm>
          <a:custGeom>
            <a:avLst/>
            <a:gdLst>
              <a:gd name="connsiteX0" fmla="*/ 222593 w 254220"/>
              <a:gd name="connsiteY0" fmla="*/ 83257 h 243266"/>
              <a:gd name="connsiteX1" fmla="*/ 218294 w 254220"/>
              <a:gd name="connsiteY1" fmla="*/ 77051 h 243266"/>
              <a:gd name="connsiteX2" fmla="*/ 82734 w 254220"/>
              <a:gd name="connsiteY2" fmla="*/ 30693 h 243266"/>
              <a:gd name="connsiteX3" fmla="*/ 5272 w 254220"/>
              <a:gd name="connsiteY3" fmla="*/ 156794 h 243266"/>
              <a:gd name="connsiteX4" fmla="*/ 0 w 254220"/>
              <a:gd name="connsiteY4" fmla="*/ 158962 h 243266"/>
              <a:gd name="connsiteX5" fmla="*/ 5459 w 254220"/>
              <a:gd name="connsiteY5" fmla="*/ 170626 h 243266"/>
              <a:gd name="connsiteX6" fmla="*/ 9571 w 254220"/>
              <a:gd name="connsiteY6" fmla="*/ 190328 h 243266"/>
              <a:gd name="connsiteX7" fmla="*/ 67032 w 254220"/>
              <a:gd name="connsiteY7" fmla="*/ 228387 h 243266"/>
              <a:gd name="connsiteX8" fmla="*/ 118063 w 254220"/>
              <a:gd name="connsiteY8" fmla="*/ 240462 h 243266"/>
              <a:gd name="connsiteX9" fmla="*/ 233322 w 254220"/>
              <a:gd name="connsiteY9" fmla="*/ 185768 h 243266"/>
              <a:gd name="connsiteX10" fmla="*/ 222593 w 254220"/>
              <a:gd name="connsiteY10" fmla="*/ 83257 h 2432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</a:cxnLst>
            <a:rect l="l" t="t" r="r" b="b"/>
            <a:pathLst>
              <a:path w="254220" h="243266">
                <a:moveTo>
                  <a:pt x="222593" y="83257"/>
                </a:moveTo>
                <a:cubicBezTo>
                  <a:pt x="221246" y="81201"/>
                  <a:pt x="219826" y="79145"/>
                  <a:pt x="218294" y="77051"/>
                </a:cubicBezTo>
                <a:cubicBezTo>
                  <a:pt x="162664" y="0"/>
                  <a:pt x="104978" y="18992"/>
                  <a:pt x="82734" y="30693"/>
                </a:cubicBezTo>
                <a:cubicBezTo>
                  <a:pt x="40264" y="53087"/>
                  <a:pt x="7776" y="109688"/>
                  <a:pt x="5272" y="156794"/>
                </a:cubicBezTo>
                <a:lnTo>
                  <a:pt x="0" y="158962"/>
                </a:lnTo>
                <a:cubicBezTo>
                  <a:pt x="1645" y="162963"/>
                  <a:pt x="3477" y="166850"/>
                  <a:pt x="5459" y="170626"/>
                </a:cubicBezTo>
                <a:cubicBezTo>
                  <a:pt x="6020" y="177580"/>
                  <a:pt x="7403" y="184235"/>
                  <a:pt x="9571" y="190328"/>
                </a:cubicBezTo>
                <a:cubicBezTo>
                  <a:pt x="16749" y="210180"/>
                  <a:pt x="35330" y="229209"/>
                  <a:pt x="67032" y="228387"/>
                </a:cubicBezTo>
                <a:cubicBezTo>
                  <a:pt x="82547" y="235303"/>
                  <a:pt x="99707" y="239453"/>
                  <a:pt x="118063" y="240462"/>
                </a:cubicBezTo>
                <a:cubicBezTo>
                  <a:pt x="168421" y="243266"/>
                  <a:pt x="213658" y="221770"/>
                  <a:pt x="233322" y="185768"/>
                </a:cubicBezTo>
                <a:cubicBezTo>
                  <a:pt x="243117" y="167823"/>
                  <a:pt x="254220" y="131148"/>
                  <a:pt x="222593" y="83257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104" name="Picture 104"/>
          <p:cNvPicPr>
            <a:picLocks noChangeAspect="0" noChangeArrowheads="0"/>
          </p:cNvPicPr>
          <p:nvPr/>
        </p:nvPicPr>
        <p:blipFill>
          <a:blip r:embed="rId_oiOV" cstate="print"/>
          <a:srcRect/>
          <a:stretch>
            <a:fillRect/>
          </a:stretch>
        </p:blipFill>
        <p:spPr bwMode="auto">
          <a:xfrm rot="19534878">
            <a:off x="12452293" y="3622547"/>
            <a:ext cx="5828164" cy="4596964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>
              <a:gd name="connsiteX0" fmla="*/ 0 w 18288000"/>
              <a:gd name="connsiteY0" fmla="*/ 0 h 10287000"/>
              <a:gd name="connsiteX1" fmla="*/ 18288000 w 18288000"/>
              <a:gd name="connsiteY1" fmla="*/ 0 h 10287000"/>
              <a:gd name="connsiteX2" fmla="*/ 18288000 w 18288000"/>
              <a:gd name="connsiteY2" fmla="*/ 10287000 h 10287000"/>
              <a:gd name="connsiteX3" fmla="*/ 0 w 18288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3" name="Picture 3"/>
          <p:cNvPicPr>
            <a:picLocks noChangeAspect="0" noChangeArrowheads="0"/>
          </p:cNvPicPr>
          <p:nvPr/>
        </p:nvPicPr>
        <p:blipFill>
          <a:blip r:embed="rId_jpNP" cstate="print"/>
          <a:srcRect/>
          <a:stretch>
            <a:fillRect/>
          </a:stretch>
        </p:blipFill>
        <p:spPr bwMode="auto">
          <a:xfrm>
            <a:off x="-126756" y="-237086"/>
            <a:ext cx="18552584" cy="1055077"/>
          </a:xfrm>
          <a:prstGeom prst="rect">
            <a:avLst/>
          </a:prstGeom>
          <a:noFill/>
        </p:spPr>
      </p:pic>
      <p:pic>
        <p:nvPicPr>
          <p:cNvPr id="4" name="Picture 4"/>
          <p:cNvPicPr>
            <a:picLocks noChangeAspect="0" noChangeArrowheads="0"/>
          </p:cNvPicPr>
          <p:nvPr/>
        </p:nvPicPr>
        <p:blipFill>
          <a:blip r:embed="rId_hqKa" cstate="print"/>
          <a:srcRect/>
          <a:stretch>
            <a:fillRect/>
          </a:stretch>
        </p:blipFill>
        <p:spPr bwMode="auto">
          <a:xfrm>
            <a:off x="-126756" y="10063113"/>
            <a:ext cx="18551770" cy="376129"/>
          </a:xfrm>
          <a:prstGeom prst="rect">
            <a:avLst/>
          </a:prstGeom>
          <a:noFill/>
        </p:spPr>
      </p:pic>
      <p:sp>
        <p:nvSpPr>
          <p:cNvPr id="5" name="Freeform 5"/>
          <p:cNvSpPr/>
          <p:nvPr/>
        </p:nvSpPr>
        <p:spPr>
          <a:xfrm>
            <a:off x="1866015" y="4187585"/>
            <a:ext cx="323697" cy="321297"/>
          </a:xfrm>
          <a:custGeom>
            <a:avLst/>
            <a:gdLst>
              <a:gd name="connsiteX0" fmla="*/ 275349 w 323697"/>
              <a:gd name="connsiteY0" fmla="*/ 130988 h 321297"/>
              <a:gd name="connsiteX1" fmla="*/ 254432 w 323697"/>
              <a:gd name="connsiteY1" fmla="*/ 132016 h 321297"/>
              <a:gd name="connsiteX2" fmla="*/ 254432 w 323697"/>
              <a:gd name="connsiteY2" fmla="*/ 37719 h 321297"/>
              <a:gd name="connsiteX3" fmla="*/ 255461 w 323697"/>
              <a:gd name="connsiteY3" fmla="*/ 18517 h 321297"/>
              <a:gd name="connsiteX4" fmla="*/ 251003 w 323697"/>
              <a:gd name="connsiteY4" fmla="*/ 10287 h 321297"/>
              <a:gd name="connsiteX5" fmla="*/ 201625 w 323697"/>
              <a:gd name="connsiteY5" fmla="*/ 0 h 321297"/>
              <a:gd name="connsiteX6" fmla="*/ 196825 w 323697"/>
              <a:gd name="connsiteY6" fmla="*/ 2058 h 321297"/>
              <a:gd name="connsiteX7" fmla="*/ 193396 w 323697"/>
              <a:gd name="connsiteY7" fmla="*/ 12688 h 321297"/>
              <a:gd name="connsiteX8" fmla="*/ 221171 w 323697"/>
              <a:gd name="connsiteY8" fmla="*/ 31547 h 321297"/>
              <a:gd name="connsiteX9" fmla="*/ 221171 w 323697"/>
              <a:gd name="connsiteY9" fmla="*/ 184480 h 321297"/>
              <a:gd name="connsiteX10" fmla="*/ 224257 w 323697"/>
              <a:gd name="connsiteY10" fmla="*/ 251003 h 321297"/>
              <a:gd name="connsiteX11" fmla="*/ 243116 w 323697"/>
              <a:gd name="connsiteY11" fmla="*/ 251003 h 321297"/>
              <a:gd name="connsiteX12" fmla="*/ 254432 w 323697"/>
              <a:gd name="connsiteY12" fmla="*/ 174193 h 321297"/>
              <a:gd name="connsiteX13" fmla="*/ 254432 w 323697"/>
              <a:gd name="connsiteY13" fmla="*/ 152248 h 321297"/>
              <a:gd name="connsiteX14" fmla="*/ 310325 w 323697"/>
              <a:gd name="connsiteY14" fmla="*/ 150876 h 321297"/>
              <a:gd name="connsiteX15" fmla="*/ 319240 w 323697"/>
              <a:gd name="connsiteY15" fmla="*/ 148133 h 321297"/>
              <a:gd name="connsiteX16" fmla="*/ 323355 w 323697"/>
              <a:gd name="connsiteY16" fmla="*/ 132702 h 321297"/>
              <a:gd name="connsiteX17" fmla="*/ 316840 w 323697"/>
              <a:gd name="connsiteY17" fmla="*/ 125844 h 321297"/>
              <a:gd name="connsiteX18" fmla="*/ 286321 w 323697"/>
              <a:gd name="connsiteY18" fmla="*/ 124130 h 321297"/>
              <a:gd name="connsiteX20" fmla="*/ 228029 w 323697"/>
              <a:gd name="connsiteY20" fmla="*/ 300381 h 321297"/>
              <a:gd name="connsiteX21" fmla="*/ 135788 w 323697"/>
              <a:gd name="connsiteY21" fmla="*/ 301410 h 321297"/>
              <a:gd name="connsiteX22" fmla="*/ 127216 w 323697"/>
              <a:gd name="connsiteY22" fmla="*/ 292836 h 321297"/>
              <a:gd name="connsiteX23" fmla="*/ 127216 w 323697"/>
              <a:gd name="connsiteY23" fmla="*/ 266433 h 321297"/>
              <a:gd name="connsiteX24" fmla="*/ 127902 w 323697"/>
              <a:gd name="connsiteY24" fmla="*/ 249631 h 321297"/>
              <a:gd name="connsiteX25" fmla="*/ 122072 w 323697"/>
              <a:gd name="connsiteY25" fmla="*/ 241745 h 321297"/>
              <a:gd name="connsiteX26" fmla="*/ 75781 w 323697"/>
              <a:gd name="connsiteY26" fmla="*/ 237973 h 321297"/>
              <a:gd name="connsiteX27" fmla="*/ 71323 w 323697"/>
              <a:gd name="connsiteY27" fmla="*/ 240716 h 321297"/>
              <a:gd name="connsiteX28" fmla="*/ 69266 w 323697"/>
              <a:gd name="connsiteY28" fmla="*/ 249974 h 321297"/>
              <a:gd name="connsiteX29" fmla="*/ 93269 w 323697"/>
              <a:gd name="connsiteY29" fmla="*/ 261290 h 321297"/>
              <a:gd name="connsiteX30" fmla="*/ 93269 w 323697"/>
              <a:gd name="connsiteY30" fmla="*/ 292151 h 321297"/>
              <a:gd name="connsiteX31" fmla="*/ 126873 w 323697"/>
              <a:gd name="connsiteY31" fmla="*/ 321297 h 321297"/>
              <a:gd name="connsiteX32" fmla="*/ 270548 w 323697"/>
              <a:gd name="connsiteY32" fmla="*/ 320269 h 321297"/>
              <a:gd name="connsiteX33" fmla="*/ 276035 w 323697"/>
              <a:gd name="connsiteY33" fmla="*/ 318554 h 321297"/>
              <a:gd name="connsiteX34" fmla="*/ 280835 w 323697"/>
              <a:gd name="connsiteY34" fmla="*/ 302438 h 321297"/>
              <a:gd name="connsiteX35" fmla="*/ 275349 w 323697"/>
              <a:gd name="connsiteY35" fmla="*/ 296266 h 321297"/>
              <a:gd name="connsiteX36" fmla="*/ 240716 w 323697"/>
              <a:gd name="connsiteY36" fmla="*/ 293522 h 321297"/>
              <a:gd name="connsiteX38" fmla="*/ 178308 w 323697"/>
              <a:gd name="connsiteY38" fmla="*/ 161506 h 321297"/>
              <a:gd name="connsiteX39" fmla="*/ 106299 w 323697"/>
              <a:gd name="connsiteY39" fmla="*/ 105613 h 321297"/>
              <a:gd name="connsiteX40" fmla="*/ 34290 w 323697"/>
              <a:gd name="connsiteY40" fmla="*/ 161506 h 321297"/>
              <a:gd name="connsiteX41" fmla="*/ 106299 w 323697"/>
              <a:gd name="connsiteY41" fmla="*/ 218084 h 321297"/>
              <a:gd name="connsiteX42" fmla="*/ 178308 w 323697"/>
              <a:gd name="connsiteY42" fmla="*/ 161506 h 321297"/>
              <a:gd name="connsiteX44" fmla="*/ 66522 w 323697"/>
              <a:gd name="connsiteY44" fmla="*/ 161506 h 321297"/>
              <a:gd name="connsiteX45" fmla="*/ 106299 w 323697"/>
              <a:gd name="connsiteY45" fmla="*/ 126530 h 321297"/>
              <a:gd name="connsiteX46" fmla="*/ 146418 w 323697"/>
              <a:gd name="connsiteY46" fmla="*/ 161506 h 321297"/>
              <a:gd name="connsiteX47" fmla="*/ 106299 w 323697"/>
              <a:gd name="connsiteY47" fmla="*/ 196482 h 321297"/>
              <a:gd name="connsiteX48" fmla="*/ 66522 w 323697"/>
              <a:gd name="connsiteY48" fmla="*/ 161506 h 321297"/>
              <a:gd name="connsiteX50" fmla="*/ 156705 w 323697"/>
              <a:gd name="connsiteY50" fmla="*/ 72352 h 321297"/>
              <a:gd name="connsiteX51" fmla="*/ 36347 w 323697"/>
              <a:gd name="connsiteY51" fmla="*/ 74752 h 321297"/>
              <a:gd name="connsiteX52" fmla="*/ 3086 w 323697"/>
              <a:gd name="connsiteY52" fmla="*/ 72009 h 321297"/>
              <a:gd name="connsiteX53" fmla="*/ 686 w 323697"/>
              <a:gd name="connsiteY53" fmla="*/ 76467 h 321297"/>
              <a:gd name="connsiteX54" fmla="*/ 1372 w 323697"/>
              <a:gd name="connsiteY54" fmla="*/ 80239 h 321297"/>
              <a:gd name="connsiteX55" fmla="*/ 30175 w 323697"/>
              <a:gd name="connsiteY55" fmla="*/ 99441 h 321297"/>
              <a:gd name="connsiteX56" fmla="*/ 55893 w 323697"/>
              <a:gd name="connsiteY56" fmla="*/ 94641 h 321297"/>
              <a:gd name="connsiteX57" fmla="*/ 164249 w 323697"/>
              <a:gd name="connsiteY57" fmla="*/ 91897 h 321297"/>
              <a:gd name="connsiteX58" fmla="*/ 195796 w 323697"/>
              <a:gd name="connsiteY58" fmla="*/ 92926 h 321297"/>
              <a:gd name="connsiteX59" fmla="*/ 203340 w 323697"/>
              <a:gd name="connsiteY59" fmla="*/ 77495 h 321297"/>
              <a:gd name="connsiteX60" fmla="*/ 199568 w 323697"/>
              <a:gd name="connsiteY60" fmla="*/ 71666 h 321297"/>
              <a:gd name="connsiteX61" fmla="*/ 167678 w 323697"/>
              <a:gd name="connsiteY61" fmla="*/ 66866 h 321297"/>
              <a:gd name="connsiteX63" fmla="*/ 51092 w 323697"/>
              <a:gd name="connsiteY63" fmla="*/ 24689 h 321297"/>
              <a:gd name="connsiteX64" fmla="*/ 51092 w 323697"/>
              <a:gd name="connsiteY64" fmla="*/ 28804 h 321297"/>
              <a:gd name="connsiteX65" fmla="*/ 73038 w 323697"/>
              <a:gd name="connsiteY65" fmla="*/ 51092 h 321297"/>
              <a:gd name="connsiteX66" fmla="*/ 80925 w 323697"/>
              <a:gd name="connsiteY66" fmla="*/ 52464 h 321297"/>
              <a:gd name="connsiteX67" fmla="*/ 137846 w 323697"/>
              <a:gd name="connsiteY67" fmla="*/ 50749 h 321297"/>
              <a:gd name="connsiteX68" fmla="*/ 143675 w 323697"/>
              <a:gd name="connsiteY68" fmla="*/ 48692 h 321297"/>
              <a:gd name="connsiteX69" fmla="*/ 144704 w 323697"/>
              <a:gd name="connsiteY69" fmla="*/ 30861 h 321297"/>
              <a:gd name="connsiteX70" fmla="*/ 138532 w 323697"/>
              <a:gd name="connsiteY70" fmla="*/ 27775 h 321297"/>
              <a:gd name="connsiteX71" fmla="*/ 53835 w 323697"/>
              <a:gd name="connsiteY71" fmla="*/ 21260 h 3212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323697" h="321297">
                <a:moveTo>
                  <a:pt x="275349" y="130988"/>
                </a:moveTo>
                <a:lnTo>
                  <a:pt x="254432" y="132016"/>
                </a:lnTo>
                <a:lnTo>
                  <a:pt x="254432" y="37719"/>
                </a:lnTo>
                <a:lnTo>
                  <a:pt x="255461" y="18517"/>
                </a:lnTo>
                <a:cubicBezTo>
                  <a:pt x="255461" y="14402"/>
                  <a:pt x="254089" y="11659"/>
                  <a:pt x="251003" y="10287"/>
                </a:cubicBezTo>
                <a:cubicBezTo>
                  <a:pt x="240030" y="5486"/>
                  <a:pt x="216027" y="686"/>
                  <a:pt x="201625" y="0"/>
                </a:cubicBezTo>
                <a:cubicBezTo>
                  <a:pt x="198539" y="0"/>
                  <a:pt x="197510" y="686"/>
                  <a:pt x="196825" y="2058"/>
                </a:cubicBezTo>
                <a:lnTo>
                  <a:pt x="193396" y="12688"/>
                </a:lnTo>
                <a:cubicBezTo>
                  <a:pt x="205054" y="17145"/>
                  <a:pt x="215684" y="24003"/>
                  <a:pt x="221171" y="31547"/>
                </a:cubicBezTo>
                <a:lnTo>
                  <a:pt x="221171" y="184480"/>
                </a:lnTo>
                <a:cubicBezTo>
                  <a:pt x="221171" y="201282"/>
                  <a:pt x="222199" y="237630"/>
                  <a:pt x="224257" y="251003"/>
                </a:cubicBezTo>
                <a:lnTo>
                  <a:pt x="243116" y="251003"/>
                </a:lnTo>
                <a:cubicBezTo>
                  <a:pt x="250317" y="231801"/>
                  <a:pt x="254432" y="199911"/>
                  <a:pt x="254432" y="174193"/>
                </a:cubicBezTo>
                <a:lnTo>
                  <a:pt x="254432" y="152248"/>
                </a:lnTo>
                <a:lnTo>
                  <a:pt x="310325" y="150876"/>
                </a:lnTo>
                <a:cubicBezTo>
                  <a:pt x="313411" y="150876"/>
                  <a:pt x="317183" y="150190"/>
                  <a:pt x="319240" y="148133"/>
                </a:cubicBezTo>
                <a:cubicBezTo>
                  <a:pt x="321640" y="146076"/>
                  <a:pt x="323697" y="139560"/>
                  <a:pt x="323355" y="132702"/>
                </a:cubicBezTo>
                <a:cubicBezTo>
                  <a:pt x="323012" y="129274"/>
                  <a:pt x="320612" y="126530"/>
                  <a:pt x="316840" y="125844"/>
                </a:cubicBezTo>
                <a:cubicBezTo>
                  <a:pt x="310667" y="124473"/>
                  <a:pt x="296266" y="123787"/>
                  <a:pt x="286321" y="124130"/>
                </a:cubicBezTo>
                <a:moveTo>
                  <a:pt x="228029" y="300381"/>
                </a:moveTo>
                <a:cubicBezTo>
                  <a:pt x="208483" y="301410"/>
                  <a:pt x="156705" y="301752"/>
                  <a:pt x="135788" y="301410"/>
                </a:cubicBezTo>
                <a:cubicBezTo>
                  <a:pt x="129616" y="301410"/>
                  <a:pt x="127216" y="299009"/>
                  <a:pt x="127216" y="292836"/>
                </a:cubicBezTo>
                <a:lnTo>
                  <a:pt x="127216" y="266433"/>
                </a:lnTo>
                <a:lnTo>
                  <a:pt x="127902" y="249631"/>
                </a:lnTo>
                <a:cubicBezTo>
                  <a:pt x="127902" y="245173"/>
                  <a:pt x="125844" y="242774"/>
                  <a:pt x="122072" y="241745"/>
                </a:cubicBezTo>
                <a:cubicBezTo>
                  <a:pt x="112128" y="239687"/>
                  <a:pt x="89154" y="237973"/>
                  <a:pt x="75781" y="237973"/>
                </a:cubicBezTo>
                <a:cubicBezTo>
                  <a:pt x="73381" y="237973"/>
                  <a:pt x="71666" y="239002"/>
                  <a:pt x="71323" y="240716"/>
                </a:cubicBezTo>
                <a:lnTo>
                  <a:pt x="69266" y="249974"/>
                </a:lnTo>
                <a:cubicBezTo>
                  <a:pt x="78524" y="252375"/>
                  <a:pt x="87782" y="256832"/>
                  <a:pt x="93269" y="261290"/>
                </a:cubicBezTo>
                <a:lnTo>
                  <a:pt x="93269" y="292151"/>
                </a:lnTo>
                <a:cubicBezTo>
                  <a:pt x="93269" y="312039"/>
                  <a:pt x="102184" y="321297"/>
                  <a:pt x="126873" y="321297"/>
                </a:cubicBezTo>
                <a:lnTo>
                  <a:pt x="270548" y="320269"/>
                </a:lnTo>
                <a:cubicBezTo>
                  <a:pt x="272605" y="320269"/>
                  <a:pt x="274663" y="319926"/>
                  <a:pt x="276035" y="318554"/>
                </a:cubicBezTo>
                <a:cubicBezTo>
                  <a:pt x="278092" y="316497"/>
                  <a:pt x="280835" y="310667"/>
                  <a:pt x="280835" y="302438"/>
                </a:cubicBezTo>
                <a:cubicBezTo>
                  <a:pt x="280835" y="299352"/>
                  <a:pt x="278778" y="296952"/>
                  <a:pt x="275349" y="296266"/>
                </a:cubicBezTo>
                <a:cubicBezTo>
                  <a:pt x="267805" y="294551"/>
                  <a:pt x="251689" y="293522"/>
                  <a:pt x="240716" y="293522"/>
                </a:cubicBezTo>
                <a:moveTo>
                  <a:pt x="178308" y="161506"/>
                </a:moveTo>
                <a:cubicBezTo>
                  <a:pt x="178308" y="127559"/>
                  <a:pt x="146075" y="105613"/>
                  <a:pt x="106299" y="105613"/>
                </a:cubicBezTo>
                <a:cubicBezTo>
                  <a:pt x="66522" y="105613"/>
                  <a:pt x="34290" y="127559"/>
                  <a:pt x="34290" y="161506"/>
                </a:cubicBezTo>
                <a:cubicBezTo>
                  <a:pt x="34290" y="195796"/>
                  <a:pt x="66522" y="218084"/>
                  <a:pt x="106299" y="218084"/>
                </a:cubicBezTo>
                <a:cubicBezTo>
                  <a:pt x="146075" y="218084"/>
                  <a:pt x="178308" y="195796"/>
                  <a:pt x="178308" y="161506"/>
                </a:cubicBezTo>
                <a:moveTo>
                  <a:pt x="66522" y="161506"/>
                </a:moveTo>
                <a:cubicBezTo>
                  <a:pt x="66522" y="139217"/>
                  <a:pt x="84354" y="126530"/>
                  <a:pt x="106299" y="126530"/>
                </a:cubicBezTo>
                <a:cubicBezTo>
                  <a:pt x="128588" y="126530"/>
                  <a:pt x="146418" y="139217"/>
                  <a:pt x="146418" y="161506"/>
                </a:cubicBezTo>
                <a:cubicBezTo>
                  <a:pt x="146418" y="183452"/>
                  <a:pt x="128588" y="196482"/>
                  <a:pt x="106299" y="196482"/>
                </a:cubicBezTo>
                <a:cubicBezTo>
                  <a:pt x="84354" y="196482"/>
                  <a:pt x="66522" y="183452"/>
                  <a:pt x="66522" y="161506"/>
                </a:cubicBezTo>
                <a:moveTo>
                  <a:pt x="156705" y="72352"/>
                </a:moveTo>
                <a:cubicBezTo>
                  <a:pt x="140932" y="73381"/>
                  <a:pt x="50749" y="75095"/>
                  <a:pt x="36347" y="74752"/>
                </a:cubicBezTo>
                <a:cubicBezTo>
                  <a:pt x="27775" y="74752"/>
                  <a:pt x="13373" y="73723"/>
                  <a:pt x="3086" y="72009"/>
                </a:cubicBezTo>
                <a:lnTo>
                  <a:pt x="686" y="76467"/>
                </a:lnTo>
                <a:cubicBezTo>
                  <a:pt x="0" y="77838"/>
                  <a:pt x="343" y="79210"/>
                  <a:pt x="1372" y="80239"/>
                </a:cubicBezTo>
                <a:cubicBezTo>
                  <a:pt x="8573" y="87097"/>
                  <a:pt x="19888" y="94983"/>
                  <a:pt x="30175" y="99441"/>
                </a:cubicBezTo>
                <a:cubicBezTo>
                  <a:pt x="36347" y="97384"/>
                  <a:pt x="49035" y="94983"/>
                  <a:pt x="55893" y="94641"/>
                </a:cubicBezTo>
                <a:cubicBezTo>
                  <a:pt x="68923" y="93612"/>
                  <a:pt x="150876" y="91897"/>
                  <a:pt x="164249" y="91897"/>
                </a:cubicBezTo>
                <a:cubicBezTo>
                  <a:pt x="172136" y="91897"/>
                  <a:pt x="189281" y="92240"/>
                  <a:pt x="195796" y="92926"/>
                </a:cubicBezTo>
                <a:cubicBezTo>
                  <a:pt x="198882" y="91211"/>
                  <a:pt x="203340" y="84696"/>
                  <a:pt x="203340" y="77495"/>
                </a:cubicBezTo>
                <a:cubicBezTo>
                  <a:pt x="203340" y="75095"/>
                  <a:pt x="201968" y="72695"/>
                  <a:pt x="199568" y="71666"/>
                </a:cubicBezTo>
                <a:cubicBezTo>
                  <a:pt x="193053" y="69609"/>
                  <a:pt x="177965" y="67552"/>
                  <a:pt x="167678" y="66866"/>
                </a:cubicBezTo>
                <a:moveTo>
                  <a:pt x="51092" y="24689"/>
                </a:moveTo>
                <a:cubicBezTo>
                  <a:pt x="50406" y="25718"/>
                  <a:pt x="50406" y="27089"/>
                  <a:pt x="51092" y="28804"/>
                </a:cubicBezTo>
                <a:cubicBezTo>
                  <a:pt x="56922" y="37376"/>
                  <a:pt x="65837" y="46634"/>
                  <a:pt x="73038" y="51092"/>
                </a:cubicBezTo>
                <a:cubicBezTo>
                  <a:pt x="75095" y="52807"/>
                  <a:pt x="77152" y="52807"/>
                  <a:pt x="80925" y="52464"/>
                </a:cubicBezTo>
                <a:cubicBezTo>
                  <a:pt x="95669" y="51435"/>
                  <a:pt x="121387" y="50749"/>
                  <a:pt x="137846" y="50749"/>
                </a:cubicBezTo>
                <a:cubicBezTo>
                  <a:pt x="140246" y="50749"/>
                  <a:pt x="142304" y="50406"/>
                  <a:pt x="143675" y="48692"/>
                </a:cubicBezTo>
                <a:cubicBezTo>
                  <a:pt x="146761" y="45263"/>
                  <a:pt x="147104" y="35319"/>
                  <a:pt x="144704" y="30861"/>
                </a:cubicBezTo>
                <a:cubicBezTo>
                  <a:pt x="143675" y="28461"/>
                  <a:pt x="141961" y="27775"/>
                  <a:pt x="138532" y="27775"/>
                </a:cubicBezTo>
                <a:cubicBezTo>
                  <a:pt x="115900" y="27775"/>
                  <a:pt x="84354" y="26403"/>
                  <a:pt x="53835" y="2126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" name="Freeform 6"/>
          <p:cNvSpPr/>
          <p:nvPr/>
        </p:nvSpPr>
        <p:spPr>
          <a:xfrm>
            <a:off x="2209944" y="4187585"/>
            <a:ext cx="321297" cy="330898"/>
          </a:xfrm>
          <a:custGeom>
            <a:avLst/>
            <a:gdLst>
              <a:gd name="connsiteX0" fmla="*/ 272948 w 321297"/>
              <a:gd name="connsiteY0" fmla="*/ 145047 h 330898"/>
              <a:gd name="connsiteX1" fmla="*/ 252032 w 321297"/>
              <a:gd name="connsiteY1" fmla="*/ 146076 h 330898"/>
              <a:gd name="connsiteX2" fmla="*/ 252032 w 321297"/>
              <a:gd name="connsiteY2" fmla="*/ 38062 h 330898"/>
              <a:gd name="connsiteX3" fmla="*/ 253060 w 321297"/>
              <a:gd name="connsiteY3" fmla="*/ 18517 h 330898"/>
              <a:gd name="connsiteX4" fmla="*/ 248602 w 321297"/>
              <a:gd name="connsiteY4" fmla="*/ 10287 h 330898"/>
              <a:gd name="connsiteX5" fmla="*/ 198196 w 321297"/>
              <a:gd name="connsiteY5" fmla="*/ 0 h 330898"/>
              <a:gd name="connsiteX6" fmla="*/ 193738 w 321297"/>
              <a:gd name="connsiteY6" fmla="*/ 2058 h 330898"/>
              <a:gd name="connsiteX7" fmla="*/ 190309 w 321297"/>
              <a:gd name="connsiteY7" fmla="*/ 12688 h 330898"/>
              <a:gd name="connsiteX8" fmla="*/ 218770 w 321297"/>
              <a:gd name="connsiteY8" fmla="*/ 31547 h 330898"/>
              <a:gd name="connsiteX9" fmla="*/ 218770 w 321297"/>
              <a:gd name="connsiteY9" fmla="*/ 260604 h 330898"/>
              <a:gd name="connsiteX10" fmla="*/ 221856 w 321297"/>
              <a:gd name="connsiteY10" fmla="*/ 330898 h 330898"/>
              <a:gd name="connsiteX11" fmla="*/ 240716 w 321297"/>
              <a:gd name="connsiteY11" fmla="*/ 330898 h 330898"/>
              <a:gd name="connsiteX12" fmla="*/ 252032 w 321297"/>
              <a:gd name="connsiteY12" fmla="*/ 249974 h 330898"/>
              <a:gd name="connsiteX13" fmla="*/ 252032 w 321297"/>
              <a:gd name="connsiteY13" fmla="*/ 166650 h 330898"/>
              <a:gd name="connsiteX14" fmla="*/ 307924 w 321297"/>
              <a:gd name="connsiteY14" fmla="*/ 165278 h 330898"/>
              <a:gd name="connsiteX15" fmla="*/ 316840 w 321297"/>
              <a:gd name="connsiteY15" fmla="*/ 162535 h 330898"/>
              <a:gd name="connsiteX16" fmla="*/ 320954 w 321297"/>
              <a:gd name="connsiteY16" fmla="*/ 146761 h 330898"/>
              <a:gd name="connsiteX17" fmla="*/ 314439 w 321297"/>
              <a:gd name="connsiteY17" fmla="*/ 139903 h 330898"/>
              <a:gd name="connsiteX18" fmla="*/ 283921 w 321297"/>
              <a:gd name="connsiteY18" fmla="*/ 138189 h 330898"/>
              <a:gd name="connsiteX20" fmla="*/ 158420 w 321297"/>
              <a:gd name="connsiteY20" fmla="*/ 184480 h 330898"/>
              <a:gd name="connsiteX21" fmla="*/ 124130 w 321297"/>
              <a:gd name="connsiteY21" fmla="*/ 152248 h 330898"/>
              <a:gd name="connsiteX22" fmla="*/ 166306 w 321297"/>
              <a:gd name="connsiteY22" fmla="*/ 81610 h 330898"/>
              <a:gd name="connsiteX23" fmla="*/ 173850 w 321297"/>
              <a:gd name="connsiteY23" fmla="*/ 70980 h 330898"/>
              <a:gd name="connsiteX24" fmla="*/ 173507 w 321297"/>
              <a:gd name="connsiteY24" fmla="*/ 65837 h 330898"/>
              <a:gd name="connsiteX25" fmla="*/ 153619 w 321297"/>
              <a:gd name="connsiteY25" fmla="*/ 56579 h 330898"/>
              <a:gd name="connsiteX26" fmla="*/ 146761 w 321297"/>
              <a:gd name="connsiteY26" fmla="*/ 56579 h 330898"/>
              <a:gd name="connsiteX27" fmla="*/ 133388 w 321297"/>
              <a:gd name="connsiteY27" fmla="*/ 62408 h 330898"/>
              <a:gd name="connsiteX28" fmla="*/ 46977 w 321297"/>
              <a:gd name="connsiteY28" fmla="*/ 63780 h 330898"/>
              <a:gd name="connsiteX29" fmla="*/ 15087 w 321297"/>
              <a:gd name="connsiteY29" fmla="*/ 61722 h 330898"/>
              <a:gd name="connsiteX30" fmla="*/ 12687 w 321297"/>
              <a:gd name="connsiteY30" fmla="*/ 66180 h 330898"/>
              <a:gd name="connsiteX31" fmla="*/ 13716 w 321297"/>
              <a:gd name="connsiteY31" fmla="*/ 69952 h 330898"/>
              <a:gd name="connsiteX32" fmla="*/ 41834 w 321297"/>
              <a:gd name="connsiteY32" fmla="*/ 88126 h 330898"/>
              <a:gd name="connsiteX33" fmla="*/ 68580 w 321297"/>
              <a:gd name="connsiteY33" fmla="*/ 82639 h 330898"/>
              <a:gd name="connsiteX34" fmla="*/ 125158 w 321297"/>
              <a:gd name="connsiteY34" fmla="*/ 81953 h 330898"/>
              <a:gd name="connsiteX35" fmla="*/ 1372 w 321297"/>
              <a:gd name="connsiteY35" fmla="*/ 240716 h 330898"/>
              <a:gd name="connsiteX36" fmla="*/ 1372 w 321297"/>
              <a:gd name="connsiteY36" fmla="*/ 245173 h 330898"/>
              <a:gd name="connsiteX37" fmla="*/ 6858 w 321297"/>
              <a:gd name="connsiteY37" fmla="*/ 249974 h 330898"/>
              <a:gd name="connsiteX38" fmla="*/ 11316 w 321297"/>
              <a:gd name="connsiteY38" fmla="*/ 249288 h 330898"/>
              <a:gd name="connsiteX39" fmla="*/ 110071 w 321297"/>
              <a:gd name="connsiteY39" fmla="*/ 169050 h 330898"/>
              <a:gd name="connsiteX40" fmla="*/ 167678 w 321297"/>
              <a:gd name="connsiteY40" fmla="*/ 229400 h 330898"/>
              <a:gd name="connsiteX41" fmla="*/ 176593 w 321297"/>
              <a:gd name="connsiteY41" fmla="*/ 236258 h 330898"/>
              <a:gd name="connsiteX42" fmla="*/ 191681 w 321297"/>
              <a:gd name="connsiteY42" fmla="*/ 230429 h 330898"/>
              <a:gd name="connsiteX43" fmla="*/ 190309 w 321297"/>
              <a:gd name="connsiteY43" fmla="*/ 218427 h 330898"/>
              <a:gd name="connsiteX44" fmla="*/ 174536 w 321297"/>
              <a:gd name="connsiteY44" fmla="*/ 190652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321297" h="330898">
                <a:moveTo>
                  <a:pt x="272948" y="145047"/>
                </a:moveTo>
                <a:lnTo>
                  <a:pt x="252032" y="146076"/>
                </a:lnTo>
                <a:lnTo>
                  <a:pt x="252032" y="38062"/>
                </a:lnTo>
                <a:lnTo>
                  <a:pt x="253060" y="18517"/>
                </a:lnTo>
                <a:cubicBezTo>
                  <a:pt x="253403" y="14402"/>
                  <a:pt x="252032" y="11659"/>
                  <a:pt x="248602" y="10287"/>
                </a:cubicBezTo>
                <a:cubicBezTo>
                  <a:pt x="237287" y="5486"/>
                  <a:pt x="212941" y="686"/>
                  <a:pt x="198196" y="0"/>
                </a:cubicBezTo>
                <a:cubicBezTo>
                  <a:pt x="195110" y="0"/>
                  <a:pt x="194424" y="686"/>
                  <a:pt x="193738" y="2058"/>
                </a:cubicBezTo>
                <a:lnTo>
                  <a:pt x="190309" y="12688"/>
                </a:lnTo>
                <a:cubicBezTo>
                  <a:pt x="202311" y="17145"/>
                  <a:pt x="213284" y="24003"/>
                  <a:pt x="218770" y="31547"/>
                </a:cubicBezTo>
                <a:lnTo>
                  <a:pt x="218770" y="260604"/>
                </a:lnTo>
                <a:cubicBezTo>
                  <a:pt x="218770" y="276035"/>
                  <a:pt x="220142" y="317526"/>
                  <a:pt x="221856" y="330898"/>
                </a:cubicBezTo>
                <a:lnTo>
                  <a:pt x="240716" y="330898"/>
                </a:lnTo>
                <a:cubicBezTo>
                  <a:pt x="247917" y="309296"/>
                  <a:pt x="252032" y="271234"/>
                  <a:pt x="252032" y="249974"/>
                </a:cubicBezTo>
                <a:lnTo>
                  <a:pt x="252032" y="166650"/>
                </a:lnTo>
                <a:lnTo>
                  <a:pt x="307924" y="165278"/>
                </a:lnTo>
                <a:cubicBezTo>
                  <a:pt x="311010" y="165278"/>
                  <a:pt x="314782" y="164249"/>
                  <a:pt x="316840" y="162535"/>
                </a:cubicBezTo>
                <a:cubicBezTo>
                  <a:pt x="319240" y="160134"/>
                  <a:pt x="321297" y="153962"/>
                  <a:pt x="320954" y="146761"/>
                </a:cubicBezTo>
                <a:cubicBezTo>
                  <a:pt x="320611" y="143675"/>
                  <a:pt x="318211" y="140932"/>
                  <a:pt x="314439" y="139903"/>
                </a:cubicBezTo>
                <a:cubicBezTo>
                  <a:pt x="308267" y="138532"/>
                  <a:pt x="293865" y="137846"/>
                  <a:pt x="283921" y="138189"/>
                </a:cubicBezTo>
                <a:moveTo>
                  <a:pt x="158420" y="184480"/>
                </a:moveTo>
                <a:lnTo>
                  <a:pt x="124130" y="152248"/>
                </a:lnTo>
                <a:cubicBezTo>
                  <a:pt x="142646" y="128931"/>
                  <a:pt x="157048" y="104927"/>
                  <a:pt x="166306" y="81610"/>
                </a:cubicBezTo>
                <a:lnTo>
                  <a:pt x="173850" y="70980"/>
                </a:lnTo>
                <a:cubicBezTo>
                  <a:pt x="175222" y="68923"/>
                  <a:pt x="175222" y="66866"/>
                  <a:pt x="173507" y="65837"/>
                </a:cubicBezTo>
                <a:cubicBezTo>
                  <a:pt x="169393" y="63436"/>
                  <a:pt x="158763" y="58293"/>
                  <a:pt x="153619" y="56579"/>
                </a:cubicBezTo>
                <a:cubicBezTo>
                  <a:pt x="151562" y="55550"/>
                  <a:pt x="148476" y="55550"/>
                  <a:pt x="146761" y="56579"/>
                </a:cubicBezTo>
                <a:lnTo>
                  <a:pt x="133388" y="62408"/>
                </a:lnTo>
                <a:cubicBezTo>
                  <a:pt x="116929" y="63094"/>
                  <a:pt x="59322" y="63780"/>
                  <a:pt x="46977" y="63780"/>
                </a:cubicBezTo>
                <a:cubicBezTo>
                  <a:pt x="37719" y="63780"/>
                  <a:pt x="25032" y="63094"/>
                  <a:pt x="15087" y="61722"/>
                </a:cubicBezTo>
                <a:lnTo>
                  <a:pt x="12687" y="66180"/>
                </a:lnTo>
                <a:cubicBezTo>
                  <a:pt x="12001" y="67552"/>
                  <a:pt x="12344" y="68923"/>
                  <a:pt x="13716" y="69952"/>
                </a:cubicBezTo>
                <a:cubicBezTo>
                  <a:pt x="21260" y="76810"/>
                  <a:pt x="31890" y="83668"/>
                  <a:pt x="41834" y="88126"/>
                </a:cubicBezTo>
                <a:cubicBezTo>
                  <a:pt x="48692" y="85382"/>
                  <a:pt x="61722" y="82982"/>
                  <a:pt x="68580" y="82639"/>
                </a:cubicBezTo>
                <a:cubicBezTo>
                  <a:pt x="76467" y="81953"/>
                  <a:pt x="106642" y="81610"/>
                  <a:pt x="125158" y="81953"/>
                </a:cubicBezTo>
                <a:cubicBezTo>
                  <a:pt x="104584" y="135103"/>
                  <a:pt x="60008" y="195110"/>
                  <a:pt x="1372" y="240716"/>
                </a:cubicBezTo>
                <a:cubicBezTo>
                  <a:pt x="0" y="242430"/>
                  <a:pt x="0" y="243802"/>
                  <a:pt x="1372" y="245173"/>
                </a:cubicBezTo>
                <a:lnTo>
                  <a:pt x="6858" y="249974"/>
                </a:lnTo>
                <a:cubicBezTo>
                  <a:pt x="7887" y="250660"/>
                  <a:pt x="9258" y="250660"/>
                  <a:pt x="11316" y="249288"/>
                </a:cubicBezTo>
                <a:cubicBezTo>
                  <a:pt x="48692" y="227686"/>
                  <a:pt x="82639" y="199568"/>
                  <a:pt x="110071" y="169050"/>
                </a:cubicBezTo>
                <a:lnTo>
                  <a:pt x="167678" y="229400"/>
                </a:lnTo>
                <a:cubicBezTo>
                  <a:pt x="170421" y="232144"/>
                  <a:pt x="174193" y="235572"/>
                  <a:pt x="176593" y="236258"/>
                </a:cubicBezTo>
                <a:cubicBezTo>
                  <a:pt x="181737" y="238316"/>
                  <a:pt x="189281" y="235572"/>
                  <a:pt x="191681" y="230429"/>
                </a:cubicBezTo>
                <a:cubicBezTo>
                  <a:pt x="193053" y="227686"/>
                  <a:pt x="192367" y="223914"/>
                  <a:pt x="190309" y="218427"/>
                </a:cubicBezTo>
                <a:cubicBezTo>
                  <a:pt x="187223" y="211227"/>
                  <a:pt x="180022" y="198539"/>
                  <a:pt x="174536" y="19065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" name="Freeform 7"/>
          <p:cNvSpPr/>
          <p:nvPr/>
        </p:nvSpPr>
        <p:spPr>
          <a:xfrm>
            <a:off x="2647006" y="4206444"/>
            <a:ext cx="317525" cy="301752"/>
          </a:xfrm>
          <a:custGeom>
            <a:avLst/>
            <a:gdLst>
              <a:gd name="connsiteX0" fmla="*/ 257175 w 317525"/>
              <a:gd name="connsiteY0" fmla="*/ 148475 h 301752"/>
              <a:gd name="connsiteX1" fmla="*/ 44920 w 317525"/>
              <a:gd name="connsiteY1" fmla="*/ 151905 h 301752"/>
              <a:gd name="connsiteX2" fmla="*/ 3429 w 317525"/>
              <a:gd name="connsiteY2" fmla="*/ 148133 h 301752"/>
              <a:gd name="connsiteX3" fmla="*/ 686 w 317525"/>
              <a:gd name="connsiteY3" fmla="*/ 153619 h 301752"/>
              <a:gd name="connsiteX4" fmla="*/ 1714 w 317525"/>
              <a:gd name="connsiteY4" fmla="*/ 157734 h 301752"/>
              <a:gd name="connsiteX5" fmla="*/ 38062 w 317525"/>
              <a:gd name="connsiteY5" fmla="*/ 179337 h 301752"/>
              <a:gd name="connsiteX6" fmla="*/ 75095 w 317525"/>
              <a:gd name="connsiteY6" fmla="*/ 172479 h 301752"/>
              <a:gd name="connsiteX7" fmla="*/ 146761 w 317525"/>
              <a:gd name="connsiteY7" fmla="*/ 171107 h 301752"/>
              <a:gd name="connsiteX8" fmla="*/ 146761 w 317525"/>
              <a:gd name="connsiteY8" fmla="*/ 197167 h 301752"/>
              <a:gd name="connsiteX9" fmla="*/ 149505 w 317525"/>
              <a:gd name="connsiteY9" fmla="*/ 250317 h 301752"/>
              <a:gd name="connsiteX10" fmla="*/ 170421 w 317525"/>
              <a:gd name="connsiteY10" fmla="*/ 250317 h 301752"/>
              <a:gd name="connsiteX11" fmla="*/ 179680 w 317525"/>
              <a:gd name="connsiteY11" fmla="*/ 188252 h 301752"/>
              <a:gd name="connsiteX12" fmla="*/ 179680 w 317525"/>
              <a:gd name="connsiteY12" fmla="*/ 170421 h 301752"/>
              <a:gd name="connsiteX13" fmla="*/ 266434 w 317525"/>
              <a:gd name="connsiteY13" fmla="*/ 169735 h 301752"/>
              <a:gd name="connsiteX14" fmla="*/ 308267 w 317525"/>
              <a:gd name="connsiteY14" fmla="*/ 171450 h 301752"/>
              <a:gd name="connsiteX15" fmla="*/ 317525 w 317525"/>
              <a:gd name="connsiteY15" fmla="*/ 155334 h 301752"/>
              <a:gd name="connsiteX16" fmla="*/ 312382 w 317525"/>
              <a:gd name="connsiteY16" fmla="*/ 148475 h 301752"/>
              <a:gd name="connsiteX17" fmla="*/ 270891 w 317525"/>
              <a:gd name="connsiteY17" fmla="*/ 142646 h 301752"/>
              <a:gd name="connsiteX19" fmla="*/ 214312 w 317525"/>
              <a:gd name="connsiteY19" fmla="*/ 280835 h 301752"/>
              <a:gd name="connsiteX20" fmla="*/ 115900 w 317525"/>
              <a:gd name="connsiteY20" fmla="*/ 281864 h 301752"/>
              <a:gd name="connsiteX21" fmla="*/ 107671 w 317525"/>
              <a:gd name="connsiteY21" fmla="*/ 272948 h 301752"/>
              <a:gd name="connsiteX22" fmla="*/ 107671 w 317525"/>
              <a:gd name="connsiteY22" fmla="*/ 237972 h 301752"/>
              <a:gd name="connsiteX23" fmla="*/ 108356 w 317525"/>
              <a:gd name="connsiteY23" fmla="*/ 221171 h 301752"/>
              <a:gd name="connsiteX24" fmla="*/ 102527 w 317525"/>
              <a:gd name="connsiteY24" fmla="*/ 213284 h 301752"/>
              <a:gd name="connsiteX25" fmla="*/ 56579 w 317525"/>
              <a:gd name="connsiteY25" fmla="*/ 209855 h 301752"/>
              <a:gd name="connsiteX26" fmla="*/ 52464 w 317525"/>
              <a:gd name="connsiteY26" fmla="*/ 212255 h 301752"/>
              <a:gd name="connsiteX27" fmla="*/ 50063 w 317525"/>
              <a:gd name="connsiteY27" fmla="*/ 221513 h 301752"/>
              <a:gd name="connsiteX28" fmla="*/ 74066 w 317525"/>
              <a:gd name="connsiteY28" fmla="*/ 232829 h 301752"/>
              <a:gd name="connsiteX29" fmla="*/ 74066 w 317525"/>
              <a:gd name="connsiteY29" fmla="*/ 272262 h 301752"/>
              <a:gd name="connsiteX30" fmla="*/ 106642 w 317525"/>
              <a:gd name="connsiteY30" fmla="*/ 301752 h 301752"/>
              <a:gd name="connsiteX31" fmla="*/ 256832 w 317525"/>
              <a:gd name="connsiteY31" fmla="*/ 300723 h 301752"/>
              <a:gd name="connsiteX32" fmla="*/ 262319 w 317525"/>
              <a:gd name="connsiteY32" fmla="*/ 298666 h 301752"/>
              <a:gd name="connsiteX33" fmla="*/ 267119 w 317525"/>
              <a:gd name="connsiteY33" fmla="*/ 282550 h 301752"/>
              <a:gd name="connsiteX34" fmla="*/ 261633 w 317525"/>
              <a:gd name="connsiteY34" fmla="*/ 276720 h 301752"/>
              <a:gd name="connsiteX35" fmla="*/ 227000 w 317525"/>
              <a:gd name="connsiteY35" fmla="*/ 273977 h 301752"/>
              <a:gd name="connsiteX37" fmla="*/ 78181 w 317525"/>
              <a:gd name="connsiteY37" fmla="*/ 106299 h 301752"/>
              <a:gd name="connsiteX38" fmla="*/ 82982 w 317525"/>
              <a:gd name="connsiteY38" fmla="*/ 125158 h 301752"/>
              <a:gd name="connsiteX39" fmla="*/ 101155 w 317525"/>
              <a:gd name="connsiteY39" fmla="*/ 125158 h 301752"/>
              <a:gd name="connsiteX40" fmla="*/ 106985 w 317525"/>
              <a:gd name="connsiteY40" fmla="*/ 114872 h 301752"/>
              <a:gd name="connsiteX41" fmla="*/ 245516 w 317525"/>
              <a:gd name="connsiteY41" fmla="*/ 113157 h 301752"/>
              <a:gd name="connsiteX42" fmla="*/ 250660 w 317525"/>
              <a:gd name="connsiteY42" fmla="*/ 99098 h 301752"/>
              <a:gd name="connsiteX43" fmla="*/ 247917 w 317525"/>
              <a:gd name="connsiteY43" fmla="*/ 94640 h 301752"/>
              <a:gd name="connsiteX44" fmla="*/ 241402 w 317525"/>
              <a:gd name="connsiteY44" fmla="*/ 91554 h 301752"/>
              <a:gd name="connsiteX45" fmla="*/ 250317 w 317525"/>
              <a:gd name="connsiteY45" fmla="*/ 28461 h 301752"/>
              <a:gd name="connsiteX46" fmla="*/ 254775 w 317525"/>
              <a:gd name="connsiteY46" fmla="*/ 14745 h 301752"/>
              <a:gd name="connsiteX47" fmla="*/ 254089 w 317525"/>
              <a:gd name="connsiteY47" fmla="*/ 9944 h 301752"/>
              <a:gd name="connsiteX48" fmla="*/ 235230 w 317525"/>
              <a:gd name="connsiteY48" fmla="*/ 686 h 301752"/>
              <a:gd name="connsiteX49" fmla="*/ 228714 w 317525"/>
              <a:gd name="connsiteY49" fmla="*/ 686 h 301752"/>
              <a:gd name="connsiteX50" fmla="*/ 213970 w 317525"/>
              <a:gd name="connsiteY50" fmla="*/ 7544 h 301752"/>
              <a:gd name="connsiteX51" fmla="*/ 106299 w 317525"/>
              <a:gd name="connsiteY51" fmla="*/ 9258 h 301752"/>
              <a:gd name="connsiteX52" fmla="*/ 59665 w 317525"/>
              <a:gd name="connsiteY52" fmla="*/ 5143 h 301752"/>
              <a:gd name="connsiteX53" fmla="*/ 55550 w 317525"/>
              <a:gd name="connsiteY53" fmla="*/ 7201 h 301752"/>
              <a:gd name="connsiteX54" fmla="*/ 53150 w 317525"/>
              <a:gd name="connsiteY54" fmla="*/ 16802 h 301752"/>
              <a:gd name="connsiteX55" fmla="*/ 72009 w 317525"/>
              <a:gd name="connsiteY55" fmla="*/ 28118 h 301752"/>
              <a:gd name="connsiteX57" fmla="*/ 213627 w 317525"/>
              <a:gd name="connsiteY57" fmla="*/ 90868 h 301752"/>
              <a:gd name="connsiteX58" fmla="*/ 206426 w 317525"/>
              <a:gd name="connsiteY58" fmla="*/ 92926 h 301752"/>
              <a:gd name="connsiteX59" fmla="*/ 108013 w 317525"/>
              <a:gd name="connsiteY59" fmla="*/ 94297 h 301752"/>
              <a:gd name="connsiteX60" fmla="*/ 106985 w 317525"/>
              <a:gd name="connsiteY60" fmla="*/ 29832 h 301752"/>
              <a:gd name="connsiteX61" fmla="*/ 214999 w 317525"/>
              <a:gd name="connsiteY61" fmla="*/ 28803 h 3017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317525" h="301752">
                <a:moveTo>
                  <a:pt x="257175" y="148475"/>
                </a:moveTo>
                <a:cubicBezTo>
                  <a:pt x="232829" y="150190"/>
                  <a:pt x="66523" y="152247"/>
                  <a:pt x="44920" y="151905"/>
                </a:cubicBezTo>
                <a:cubicBezTo>
                  <a:pt x="32918" y="151905"/>
                  <a:pt x="16116" y="150533"/>
                  <a:pt x="3429" y="148133"/>
                </a:cubicBezTo>
                <a:lnTo>
                  <a:pt x="686" y="153619"/>
                </a:lnTo>
                <a:cubicBezTo>
                  <a:pt x="0" y="154991"/>
                  <a:pt x="343" y="156705"/>
                  <a:pt x="1714" y="157734"/>
                </a:cubicBezTo>
                <a:cubicBezTo>
                  <a:pt x="10630" y="165964"/>
                  <a:pt x="24689" y="174879"/>
                  <a:pt x="38062" y="179337"/>
                </a:cubicBezTo>
                <a:cubicBezTo>
                  <a:pt x="46977" y="176593"/>
                  <a:pt x="66180" y="173164"/>
                  <a:pt x="75095" y="172479"/>
                </a:cubicBezTo>
                <a:cubicBezTo>
                  <a:pt x="82982" y="172136"/>
                  <a:pt x="112814" y="171450"/>
                  <a:pt x="146761" y="171107"/>
                </a:cubicBezTo>
                <a:lnTo>
                  <a:pt x="146761" y="197167"/>
                </a:lnTo>
                <a:cubicBezTo>
                  <a:pt x="146761" y="210541"/>
                  <a:pt x="148133" y="237972"/>
                  <a:pt x="149505" y="250317"/>
                </a:cubicBezTo>
                <a:lnTo>
                  <a:pt x="170421" y="250317"/>
                </a:lnTo>
                <a:cubicBezTo>
                  <a:pt x="175565" y="234886"/>
                  <a:pt x="179680" y="205397"/>
                  <a:pt x="179680" y="188252"/>
                </a:cubicBezTo>
                <a:lnTo>
                  <a:pt x="179680" y="170421"/>
                </a:lnTo>
                <a:cubicBezTo>
                  <a:pt x="218427" y="170078"/>
                  <a:pt x="255461" y="169735"/>
                  <a:pt x="266434" y="169735"/>
                </a:cubicBezTo>
                <a:cubicBezTo>
                  <a:pt x="277406" y="169735"/>
                  <a:pt x="299352" y="170421"/>
                  <a:pt x="308267" y="171450"/>
                </a:cubicBezTo>
                <a:cubicBezTo>
                  <a:pt x="312382" y="169735"/>
                  <a:pt x="317525" y="162877"/>
                  <a:pt x="317525" y="155334"/>
                </a:cubicBezTo>
                <a:cubicBezTo>
                  <a:pt x="317525" y="151905"/>
                  <a:pt x="315468" y="149504"/>
                  <a:pt x="312382" y="148475"/>
                </a:cubicBezTo>
                <a:cubicBezTo>
                  <a:pt x="303809" y="145733"/>
                  <a:pt x="284264" y="142989"/>
                  <a:pt x="270891" y="142646"/>
                </a:cubicBezTo>
                <a:moveTo>
                  <a:pt x="214312" y="280835"/>
                </a:moveTo>
                <a:cubicBezTo>
                  <a:pt x="193396" y="281521"/>
                  <a:pt x="138189" y="282206"/>
                  <a:pt x="115900" y="281864"/>
                </a:cubicBezTo>
                <a:cubicBezTo>
                  <a:pt x="109728" y="281864"/>
                  <a:pt x="107671" y="279121"/>
                  <a:pt x="107671" y="272948"/>
                </a:cubicBezTo>
                <a:lnTo>
                  <a:pt x="107671" y="237972"/>
                </a:lnTo>
                <a:lnTo>
                  <a:pt x="108356" y="221171"/>
                </a:lnTo>
                <a:cubicBezTo>
                  <a:pt x="108356" y="216713"/>
                  <a:pt x="106299" y="214312"/>
                  <a:pt x="102527" y="213284"/>
                </a:cubicBezTo>
                <a:cubicBezTo>
                  <a:pt x="92583" y="211226"/>
                  <a:pt x="69609" y="209855"/>
                  <a:pt x="56579" y="209855"/>
                </a:cubicBezTo>
                <a:cubicBezTo>
                  <a:pt x="53835" y="209855"/>
                  <a:pt x="52807" y="210883"/>
                  <a:pt x="52464" y="212255"/>
                </a:cubicBezTo>
                <a:lnTo>
                  <a:pt x="50063" y="221513"/>
                </a:lnTo>
                <a:cubicBezTo>
                  <a:pt x="59322" y="223914"/>
                  <a:pt x="68580" y="228371"/>
                  <a:pt x="74066" y="232829"/>
                </a:cubicBezTo>
                <a:lnTo>
                  <a:pt x="74066" y="272262"/>
                </a:lnTo>
                <a:cubicBezTo>
                  <a:pt x="74066" y="292151"/>
                  <a:pt x="82982" y="301409"/>
                  <a:pt x="106642" y="301752"/>
                </a:cubicBezTo>
                <a:lnTo>
                  <a:pt x="256832" y="300723"/>
                </a:lnTo>
                <a:cubicBezTo>
                  <a:pt x="258889" y="300723"/>
                  <a:pt x="260947" y="300038"/>
                  <a:pt x="262319" y="298666"/>
                </a:cubicBezTo>
                <a:cubicBezTo>
                  <a:pt x="264376" y="296608"/>
                  <a:pt x="267119" y="290779"/>
                  <a:pt x="267119" y="282550"/>
                </a:cubicBezTo>
                <a:cubicBezTo>
                  <a:pt x="267119" y="279464"/>
                  <a:pt x="265062" y="277406"/>
                  <a:pt x="261633" y="276720"/>
                </a:cubicBezTo>
                <a:cubicBezTo>
                  <a:pt x="254432" y="275006"/>
                  <a:pt x="237973" y="273634"/>
                  <a:pt x="227000" y="273977"/>
                </a:cubicBezTo>
                <a:moveTo>
                  <a:pt x="78181" y="106299"/>
                </a:moveTo>
                <a:cubicBezTo>
                  <a:pt x="78867" y="112814"/>
                  <a:pt x="80582" y="120015"/>
                  <a:pt x="82982" y="125158"/>
                </a:cubicBezTo>
                <a:lnTo>
                  <a:pt x="101155" y="125158"/>
                </a:lnTo>
                <a:cubicBezTo>
                  <a:pt x="103899" y="122072"/>
                  <a:pt x="105956" y="118986"/>
                  <a:pt x="106985" y="114872"/>
                </a:cubicBezTo>
                <a:lnTo>
                  <a:pt x="245516" y="113157"/>
                </a:lnTo>
                <a:cubicBezTo>
                  <a:pt x="248259" y="111100"/>
                  <a:pt x="250660" y="104927"/>
                  <a:pt x="250660" y="99098"/>
                </a:cubicBezTo>
                <a:cubicBezTo>
                  <a:pt x="250660" y="96698"/>
                  <a:pt x="249631" y="95326"/>
                  <a:pt x="247917" y="94640"/>
                </a:cubicBezTo>
                <a:lnTo>
                  <a:pt x="241402" y="91554"/>
                </a:lnTo>
                <a:cubicBezTo>
                  <a:pt x="245516" y="71323"/>
                  <a:pt x="248602" y="48692"/>
                  <a:pt x="250317" y="28461"/>
                </a:cubicBezTo>
                <a:lnTo>
                  <a:pt x="254775" y="14745"/>
                </a:lnTo>
                <a:cubicBezTo>
                  <a:pt x="255804" y="12344"/>
                  <a:pt x="255461" y="10973"/>
                  <a:pt x="254089" y="9944"/>
                </a:cubicBezTo>
                <a:cubicBezTo>
                  <a:pt x="250317" y="7201"/>
                  <a:pt x="240373" y="2743"/>
                  <a:pt x="235230" y="686"/>
                </a:cubicBezTo>
                <a:cubicBezTo>
                  <a:pt x="233172" y="0"/>
                  <a:pt x="230429" y="0"/>
                  <a:pt x="228714" y="686"/>
                </a:cubicBezTo>
                <a:lnTo>
                  <a:pt x="213970" y="7544"/>
                </a:lnTo>
                <a:cubicBezTo>
                  <a:pt x="188595" y="8915"/>
                  <a:pt x="131674" y="9258"/>
                  <a:pt x="106299" y="9258"/>
                </a:cubicBezTo>
                <a:cubicBezTo>
                  <a:pt x="93955" y="7201"/>
                  <a:pt x="71666" y="5143"/>
                  <a:pt x="59665" y="5143"/>
                </a:cubicBezTo>
                <a:cubicBezTo>
                  <a:pt x="57264" y="5143"/>
                  <a:pt x="56236" y="5829"/>
                  <a:pt x="55550" y="7201"/>
                </a:cubicBezTo>
                <a:lnTo>
                  <a:pt x="53150" y="16802"/>
                </a:lnTo>
                <a:cubicBezTo>
                  <a:pt x="60693" y="19202"/>
                  <a:pt x="68237" y="24003"/>
                  <a:pt x="72009" y="28118"/>
                </a:cubicBezTo>
                <a:moveTo>
                  <a:pt x="213627" y="90868"/>
                </a:moveTo>
                <a:lnTo>
                  <a:pt x="206426" y="92926"/>
                </a:lnTo>
                <a:cubicBezTo>
                  <a:pt x="183109" y="93954"/>
                  <a:pt x="136474" y="94640"/>
                  <a:pt x="108013" y="94297"/>
                </a:cubicBezTo>
                <a:lnTo>
                  <a:pt x="106985" y="29832"/>
                </a:lnTo>
                <a:cubicBezTo>
                  <a:pt x="139903" y="29147"/>
                  <a:pt x="181394" y="28461"/>
                  <a:pt x="214999" y="288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" name="Freeform 8"/>
          <p:cNvSpPr/>
          <p:nvPr/>
        </p:nvSpPr>
        <p:spPr>
          <a:xfrm>
            <a:off x="2988535" y="4187585"/>
            <a:ext cx="323012" cy="330898"/>
          </a:xfrm>
          <a:custGeom>
            <a:avLst/>
            <a:gdLst>
              <a:gd name="connsiteX0" fmla="*/ 54178 w 323012"/>
              <a:gd name="connsiteY0" fmla="*/ 24003 h 330898"/>
              <a:gd name="connsiteX1" fmla="*/ 54178 w 323012"/>
              <a:gd name="connsiteY1" fmla="*/ 28118 h 330898"/>
              <a:gd name="connsiteX2" fmla="*/ 76124 w 323012"/>
              <a:gd name="connsiteY2" fmla="*/ 50406 h 330898"/>
              <a:gd name="connsiteX3" fmla="*/ 84010 w 323012"/>
              <a:gd name="connsiteY3" fmla="*/ 51778 h 330898"/>
              <a:gd name="connsiteX4" fmla="*/ 138189 w 323012"/>
              <a:gd name="connsiteY4" fmla="*/ 50064 h 330898"/>
              <a:gd name="connsiteX5" fmla="*/ 144018 w 323012"/>
              <a:gd name="connsiteY5" fmla="*/ 48006 h 330898"/>
              <a:gd name="connsiteX6" fmla="*/ 145389 w 323012"/>
              <a:gd name="connsiteY6" fmla="*/ 30175 h 330898"/>
              <a:gd name="connsiteX7" fmla="*/ 139217 w 323012"/>
              <a:gd name="connsiteY7" fmla="*/ 27089 h 330898"/>
              <a:gd name="connsiteX8" fmla="*/ 56921 w 323012"/>
              <a:gd name="connsiteY8" fmla="*/ 20574 h 330898"/>
              <a:gd name="connsiteX10" fmla="*/ 157048 w 323012"/>
              <a:gd name="connsiteY10" fmla="*/ 68237 h 330898"/>
              <a:gd name="connsiteX11" fmla="*/ 40462 w 323012"/>
              <a:gd name="connsiteY11" fmla="*/ 70980 h 330898"/>
              <a:gd name="connsiteX12" fmla="*/ 7544 w 323012"/>
              <a:gd name="connsiteY12" fmla="*/ 67894 h 330898"/>
              <a:gd name="connsiteX13" fmla="*/ 5143 w 323012"/>
              <a:gd name="connsiteY13" fmla="*/ 72695 h 330898"/>
              <a:gd name="connsiteX14" fmla="*/ 5829 w 323012"/>
              <a:gd name="connsiteY14" fmla="*/ 76124 h 330898"/>
              <a:gd name="connsiteX15" fmla="*/ 34633 w 323012"/>
              <a:gd name="connsiteY15" fmla="*/ 94983 h 330898"/>
              <a:gd name="connsiteX16" fmla="*/ 60350 w 323012"/>
              <a:gd name="connsiteY16" fmla="*/ 90183 h 330898"/>
              <a:gd name="connsiteX17" fmla="*/ 164935 w 323012"/>
              <a:gd name="connsiteY17" fmla="*/ 87440 h 330898"/>
              <a:gd name="connsiteX18" fmla="*/ 196139 w 323012"/>
              <a:gd name="connsiteY18" fmla="*/ 88468 h 330898"/>
              <a:gd name="connsiteX19" fmla="*/ 204025 w 323012"/>
              <a:gd name="connsiteY19" fmla="*/ 73381 h 330898"/>
              <a:gd name="connsiteX20" fmla="*/ 200253 w 323012"/>
              <a:gd name="connsiteY20" fmla="*/ 67894 h 330898"/>
              <a:gd name="connsiteX21" fmla="*/ 168364 w 323012"/>
              <a:gd name="connsiteY21" fmla="*/ 63094 h 330898"/>
              <a:gd name="connsiteX23" fmla="*/ 70980 w 323012"/>
              <a:gd name="connsiteY23" fmla="*/ 153277 h 330898"/>
              <a:gd name="connsiteX24" fmla="*/ 109385 w 323012"/>
              <a:gd name="connsiteY24" fmla="*/ 120701 h 330898"/>
              <a:gd name="connsiteX25" fmla="*/ 148133 w 323012"/>
              <a:gd name="connsiteY25" fmla="*/ 153277 h 330898"/>
              <a:gd name="connsiteX26" fmla="*/ 109385 w 323012"/>
              <a:gd name="connsiteY26" fmla="*/ 185852 h 330898"/>
              <a:gd name="connsiteX27" fmla="*/ 70980 w 323012"/>
              <a:gd name="connsiteY27" fmla="*/ 153277 h 330898"/>
              <a:gd name="connsiteX29" fmla="*/ 274663 w 323012"/>
              <a:gd name="connsiteY29" fmla="*/ 143332 h 330898"/>
              <a:gd name="connsiteX30" fmla="*/ 253746 w 323012"/>
              <a:gd name="connsiteY30" fmla="*/ 144361 h 330898"/>
              <a:gd name="connsiteX31" fmla="*/ 253746 w 323012"/>
              <a:gd name="connsiteY31" fmla="*/ 38062 h 330898"/>
              <a:gd name="connsiteX32" fmla="*/ 254775 w 323012"/>
              <a:gd name="connsiteY32" fmla="*/ 18517 h 330898"/>
              <a:gd name="connsiteX33" fmla="*/ 250317 w 323012"/>
              <a:gd name="connsiteY33" fmla="*/ 10287 h 330898"/>
              <a:gd name="connsiteX34" fmla="*/ 199910 w 323012"/>
              <a:gd name="connsiteY34" fmla="*/ 0 h 330898"/>
              <a:gd name="connsiteX35" fmla="*/ 195453 w 323012"/>
              <a:gd name="connsiteY35" fmla="*/ 2058 h 330898"/>
              <a:gd name="connsiteX36" fmla="*/ 192024 w 323012"/>
              <a:gd name="connsiteY36" fmla="*/ 12688 h 330898"/>
              <a:gd name="connsiteX37" fmla="*/ 220485 w 323012"/>
              <a:gd name="connsiteY37" fmla="*/ 31547 h 330898"/>
              <a:gd name="connsiteX38" fmla="*/ 220485 w 323012"/>
              <a:gd name="connsiteY38" fmla="*/ 220828 h 330898"/>
              <a:gd name="connsiteX39" fmla="*/ 126187 w 323012"/>
              <a:gd name="connsiteY39" fmla="*/ 233172 h 330898"/>
              <a:gd name="connsiteX40" fmla="*/ 126187 w 323012"/>
              <a:gd name="connsiteY40" fmla="*/ 204369 h 330898"/>
              <a:gd name="connsiteX41" fmla="*/ 180022 w 323012"/>
              <a:gd name="connsiteY41" fmla="*/ 153277 h 330898"/>
              <a:gd name="connsiteX42" fmla="*/ 109385 w 323012"/>
              <a:gd name="connsiteY42" fmla="*/ 100813 h 330898"/>
              <a:gd name="connsiteX43" fmla="*/ 38405 w 323012"/>
              <a:gd name="connsiteY43" fmla="*/ 153277 h 330898"/>
              <a:gd name="connsiteX44" fmla="*/ 94983 w 323012"/>
              <a:gd name="connsiteY44" fmla="*/ 204712 h 330898"/>
              <a:gd name="connsiteX45" fmla="*/ 94983 w 323012"/>
              <a:gd name="connsiteY45" fmla="*/ 235915 h 330898"/>
              <a:gd name="connsiteX46" fmla="*/ 44577 w 323012"/>
              <a:gd name="connsiteY46" fmla="*/ 238658 h 330898"/>
              <a:gd name="connsiteX47" fmla="*/ 3086 w 323012"/>
              <a:gd name="connsiteY47" fmla="*/ 235915 h 330898"/>
              <a:gd name="connsiteX48" fmla="*/ 686 w 323012"/>
              <a:gd name="connsiteY48" fmla="*/ 241059 h 330898"/>
              <a:gd name="connsiteX49" fmla="*/ 1714 w 323012"/>
              <a:gd name="connsiteY49" fmla="*/ 245173 h 330898"/>
              <a:gd name="connsiteX50" fmla="*/ 38748 w 323012"/>
              <a:gd name="connsiteY50" fmla="*/ 268834 h 330898"/>
              <a:gd name="connsiteX51" fmla="*/ 67551 w 323012"/>
              <a:gd name="connsiteY51" fmla="*/ 262661 h 330898"/>
              <a:gd name="connsiteX52" fmla="*/ 220485 w 323012"/>
              <a:gd name="connsiteY52" fmla="*/ 239344 h 330898"/>
              <a:gd name="connsiteX53" fmla="*/ 220485 w 323012"/>
              <a:gd name="connsiteY53" fmla="*/ 260604 h 330898"/>
              <a:gd name="connsiteX54" fmla="*/ 223571 w 323012"/>
              <a:gd name="connsiteY54" fmla="*/ 330898 h 330898"/>
              <a:gd name="connsiteX55" fmla="*/ 242430 w 323012"/>
              <a:gd name="connsiteY55" fmla="*/ 330898 h 330898"/>
              <a:gd name="connsiteX56" fmla="*/ 253746 w 323012"/>
              <a:gd name="connsiteY56" fmla="*/ 249974 h 330898"/>
              <a:gd name="connsiteX57" fmla="*/ 253746 w 323012"/>
              <a:gd name="connsiteY57" fmla="*/ 164935 h 330898"/>
              <a:gd name="connsiteX58" fmla="*/ 309639 w 323012"/>
              <a:gd name="connsiteY58" fmla="*/ 163563 h 330898"/>
              <a:gd name="connsiteX59" fmla="*/ 318554 w 323012"/>
              <a:gd name="connsiteY59" fmla="*/ 160820 h 330898"/>
              <a:gd name="connsiteX60" fmla="*/ 322669 w 323012"/>
              <a:gd name="connsiteY60" fmla="*/ 145047 h 330898"/>
              <a:gd name="connsiteX61" fmla="*/ 316154 w 323012"/>
              <a:gd name="connsiteY61" fmla="*/ 138189 h 330898"/>
              <a:gd name="connsiteX62" fmla="*/ 285636 w 323012"/>
              <a:gd name="connsiteY62" fmla="*/ 136474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23012" h="330898">
                <a:moveTo>
                  <a:pt x="54178" y="24003"/>
                </a:moveTo>
                <a:cubicBezTo>
                  <a:pt x="53492" y="25032"/>
                  <a:pt x="53492" y="26403"/>
                  <a:pt x="54178" y="28118"/>
                </a:cubicBezTo>
                <a:cubicBezTo>
                  <a:pt x="60007" y="36690"/>
                  <a:pt x="68923" y="45949"/>
                  <a:pt x="76124" y="50406"/>
                </a:cubicBezTo>
                <a:cubicBezTo>
                  <a:pt x="78181" y="52121"/>
                  <a:pt x="80239" y="52121"/>
                  <a:pt x="84010" y="51778"/>
                </a:cubicBezTo>
                <a:cubicBezTo>
                  <a:pt x="98069" y="50749"/>
                  <a:pt x="123101" y="50064"/>
                  <a:pt x="138189" y="50064"/>
                </a:cubicBezTo>
                <a:cubicBezTo>
                  <a:pt x="140589" y="50064"/>
                  <a:pt x="142646" y="49721"/>
                  <a:pt x="144018" y="48006"/>
                </a:cubicBezTo>
                <a:cubicBezTo>
                  <a:pt x="147104" y="44577"/>
                  <a:pt x="148133" y="34976"/>
                  <a:pt x="145389" y="30175"/>
                </a:cubicBezTo>
                <a:cubicBezTo>
                  <a:pt x="144361" y="27775"/>
                  <a:pt x="142646" y="27089"/>
                  <a:pt x="139217" y="27089"/>
                </a:cubicBezTo>
                <a:cubicBezTo>
                  <a:pt x="116929" y="27089"/>
                  <a:pt x="86411" y="25718"/>
                  <a:pt x="56921" y="20574"/>
                </a:cubicBezTo>
                <a:moveTo>
                  <a:pt x="157048" y="68237"/>
                </a:moveTo>
                <a:cubicBezTo>
                  <a:pt x="141961" y="69266"/>
                  <a:pt x="54521" y="70980"/>
                  <a:pt x="40462" y="70980"/>
                </a:cubicBezTo>
                <a:cubicBezTo>
                  <a:pt x="32233" y="70980"/>
                  <a:pt x="17831" y="69952"/>
                  <a:pt x="7544" y="67894"/>
                </a:cubicBezTo>
                <a:lnTo>
                  <a:pt x="5143" y="72695"/>
                </a:lnTo>
                <a:cubicBezTo>
                  <a:pt x="4457" y="73723"/>
                  <a:pt x="4800" y="75095"/>
                  <a:pt x="5829" y="76124"/>
                </a:cubicBezTo>
                <a:cubicBezTo>
                  <a:pt x="13030" y="82982"/>
                  <a:pt x="24346" y="90525"/>
                  <a:pt x="34633" y="94983"/>
                </a:cubicBezTo>
                <a:cubicBezTo>
                  <a:pt x="40805" y="92926"/>
                  <a:pt x="53492" y="90525"/>
                  <a:pt x="60350" y="90183"/>
                </a:cubicBezTo>
                <a:cubicBezTo>
                  <a:pt x="72695" y="89154"/>
                  <a:pt x="151905" y="87440"/>
                  <a:pt x="164935" y="87440"/>
                </a:cubicBezTo>
                <a:cubicBezTo>
                  <a:pt x="172821" y="87440"/>
                  <a:pt x="189967" y="87783"/>
                  <a:pt x="196139" y="88468"/>
                </a:cubicBezTo>
                <a:cubicBezTo>
                  <a:pt x="199568" y="86754"/>
                  <a:pt x="204025" y="80239"/>
                  <a:pt x="204025" y="73381"/>
                </a:cubicBezTo>
                <a:cubicBezTo>
                  <a:pt x="204025" y="70638"/>
                  <a:pt x="202654" y="68580"/>
                  <a:pt x="200253" y="67894"/>
                </a:cubicBezTo>
                <a:cubicBezTo>
                  <a:pt x="193739" y="65494"/>
                  <a:pt x="178308" y="63436"/>
                  <a:pt x="168364" y="63094"/>
                </a:cubicBezTo>
                <a:moveTo>
                  <a:pt x="70980" y="153277"/>
                </a:moveTo>
                <a:cubicBezTo>
                  <a:pt x="70980" y="132702"/>
                  <a:pt x="88125" y="120701"/>
                  <a:pt x="109385" y="120701"/>
                </a:cubicBezTo>
                <a:cubicBezTo>
                  <a:pt x="130988" y="120701"/>
                  <a:pt x="148133" y="132702"/>
                  <a:pt x="148133" y="153277"/>
                </a:cubicBezTo>
                <a:cubicBezTo>
                  <a:pt x="148133" y="173851"/>
                  <a:pt x="130988" y="185852"/>
                  <a:pt x="109385" y="185852"/>
                </a:cubicBezTo>
                <a:cubicBezTo>
                  <a:pt x="88125" y="185852"/>
                  <a:pt x="70980" y="173851"/>
                  <a:pt x="70980" y="153277"/>
                </a:cubicBezTo>
                <a:moveTo>
                  <a:pt x="274663" y="143332"/>
                </a:moveTo>
                <a:lnTo>
                  <a:pt x="253746" y="144361"/>
                </a:lnTo>
                <a:lnTo>
                  <a:pt x="253746" y="38062"/>
                </a:lnTo>
                <a:lnTo>
                  <a:pt x="254775" y="18517"/>
                </a:lnTo>
                <a:cubicBezTo>
                  <a:pt x="255118" y="14402"/>
                  <a:pt x="253746" y="11659"/>
                  <a:pt x="250317" y="10287"/>
                </a:cubicBezTo>
                <a:cubicBezTo>
                  <a:pt x="239001" y="5486"/>
                  <a:pt x="214655" y="686"/>
                  <a:pt x="199910" y="0"/>
                </a:cubicBezTo>
                <a:cubicBezTo>
                  <a:pt x="196825" y="0"/>
                  <a:pt x="196139" y="686"/>
                  <a:pt x="195453" y="2058"/>
                </a:cubicBezTo>
                <a:lnTo>
                  <a:pt x="192024" y="12688"/>
                </a:lnTo>
                <a:cubicBezTo>
                  <a:pt x="204025" y="17145"/>
                  <a:pt x="214998" y="24003"/>
                  <a:pt x="220485" y="31547"/>
                </a:cubicBezTo>
                <a:lnTo>
                  <a:pt x="220485" y="220828"/>
                </a:lnTo>
                <a:cubicBezTo>
                  <a:pt x="197510" y="225285"/>
                  <a:pt x="161506" y="230086"/>
                  <a:pt x="126187" y="233172"/>
                </a:cubicBezTo>
                <a:lnTo>
                  <a:pt x="126187" y="204369"/>
                </a:lnTo>
                <a:cubicBezTo>
                  <a:pt x="157391" y="199225"/>
                  <a:pt x="180022" y="180022"/>
                  <a:pt x="180022" y="153277"/>
                </a:cubicBezTo>
                <a:cubicBezTo>
                  <a:pt x="180022" y="121730"/>
                  <a:pt x="148818" y="100813"/>
                  <a:pt x="109385" y="100813"/>
                </a:cubicBezTo>
                <a:cubicBezTo>
                  <a:pt x="69952" y="100813"/>
                  <a:pt x="38405" y="121730"/>
                  <a:pt x="38405" y="153277"/>
                </a:cubicBezTo>
                <a:cubicBezTo>
                  <a:pt x="38405" y="180708"/>
                  <a:pt x="62408" y="200254"/>
                  <a:pt x="94983" y="204712"/>
                </a:cubicBezTo>
                <a:lnTo>
                  <a:pt x="94983" y="235915"/>
                </a:lnTo>
                <a:cubicBezTo>
                  <a:pt x="76124" y="237287"/>
                  <a:pt x="58293" y="238316"/>
                  <a:pt x="44577" y="238658"/>
                </a:cubicBezTo>
                <a:cubicBezTo>
                  <a:pt x="31890" y="239002"/>
                  <a:pt x="16116" y="237973"/>
                  <a:pt x="3086" y="235915"/>
                </a:cubicBezTo>
                <a:lnTo>
                  <a:pt x="686" y="241059"/>
                </a:lnTo>
                <a:cubicBezTo>
                  <a:pt x="0" y="242774"/>
                  <a:pt x="343" y="243802"/>
                  <a:pt x="1714" y="245173"/>
                </a:cubicBezTo>
                <a:cubicBezTo>
                  <a:pt x="11659" y="254089"/>
                  <a:pt x="26060" y="263347"/>
                  <a:pt x="38748" y="268834"/>
                </a:cubicBezTo>
                <a:cubicBezTo>
                  <a:pt x="45606" y="266433"/>
                  <a:pt x="60350" y="263004"/>
                  <a:pt x="67551" y="262661"/>
                </a:cubicBezTo>
                <a:cubicBezTo>
                  <a:pt x="108014" y="259576"/>
                  <a:pt x="181394" y="248945"/>
                  <a:pt x="220485" y="239344"/>
                </a:cubicBezTo>
                <a:lnTo>
                  <a:pt x="220485" y="260604"/>
                </a:lnTo>
                <a:cubicBezTo>
                  <a:pt x="220485" y="276035"/>
                  <a:pt x="221856" y="317526"/>
                  <a:pt x="223571" y="330898"/>
                </a:cubicBezTo>
                <a:lnTo>
                  <a:pt x="242430" y="330898"/>
                </a:lnTo>
                <a:cubicBezTo>
                  <a:pt x="249631" y="309296"/>
                  <a:pt x="253746" y="271234"/>
                  <a:pt x="253746" y="249974"/>
                </a:cubicBezTo>
                <a:lnTo>
                  <a:pt x="253746" y="164935"/>
                </a:lnTo>
                <a:lnTo>
                  <a:pt x="309639" y="163563"/>
                </a:lnTo>
                <a:cubicBezTo>
                  <a:pt x="312725" y="163563"/>
                  <a:pt x="316497" y="162535"/>
                  <a:pt x="318554" y="160820"/>
                </a:cubicBezTo>
                <a:cubicBezTo>
                  <a:pt x="320954" y="158420"/>
                  <a:pt x="323012" y="152248"/>
                  <a:pt x="322669" y="145047"/>
                </a:cubicBezTo>
                <a:cubicBezTo>
                  <a:pt x="322326" y="141961"/>
                  <a:pt x="319925" y="139217"/>
                  <a:pt x="316154" y="138189"/>
                </a:cubicBezTo>
                <a:cubicBezTo>
                  <a:pt x="309981" y="136817"/>
                  <a:pt x="295580" y="136131"/>
                  <a:pt x="285636" y="1364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" name="Freeform 9"/>
          <p:cNvSpPr/>
          <p:nvPr/>
        </p:nvSpPr>
        <p:spPr>
          <a:xfrm>
            <a:off x="3333493" y="4187585"/>
            <a:ext cx="292493" cy="322669"/>
          </a:xfrm>
          <a:custGeom>
            <a:avLst/>
            <a:gdLst>
              <a:gd name="connsiteX0" fmla="*/ 240030 w 292493"/>
              <a:gd name="connsiteY0" fmla="*/ 301752 h 322669"/>
              <a:gd name="connsiteX1" fmla="*/ 138531 w 292493"/>
              <a:gd name="connsiteY1" fmla="*/ 303124 h 322669"/>
              <a:gd name="connsiteX2" fmla="*/ 129959 w 292493"/>
              <a:gd name="connsiteY2" fmla="*/ 294208 h 322669"/>
              <a:gd name="connsiteX3" fmla="*/ 129959 w 292493"/>
              <a:gd name="connsiteY3" fmla="*/ 260261 h 322669"/>
              <a:gd name="connsiteX4" fmla="*/ 130644 w 292493"/>
              <a:gd name="connsiteY4" fmla="*/ 243116 h 322669"/>
              <a:gd name="connsiteX5" fmla="*/ 124815 w 292493"/>
              <a:gd name="connsiteY5" fmla="*/ 235572 h 322669"/>
              <a:gd name="connsiteX6" fmla="*/ 78524 w 292493"/>
              <a:gd name="connsiteY6" fmla="*/ 231801 h 322669"/>
              <a:gd name="connsiteX7" fmla="*/ 74066 w 292493"/>
              <a:gd name="connsiteY7" fmla="*/ 234544 h 322669"/>
              <a:gd name="connsiteX8" fmla="*/ 72009 w 292493"/>
              <a:gd name="connsiteY8" fmla="*/ 243802 h 322669"/>
              <a:gd name="connsiteX9" fmla="*/ 96012 w 292493"/>
              <a:gd name="connsiteY9" fmla="*/ 255118 h 322669"/>
              <a:gd name="connsiteX10" fmla="*/ 96012 w 292493"/>
              <a:gd name="connsiteY10" fmla="*/ 293865 h 322669"/>
              <a:gd name="connsiteX11" fmla="*/ 129616 w 292493"/>
              <a:gd name="connsiteY11" fmla="*/ 322669 h 322669"/>
              <a:gd name="connsiteX12" fmla="*/ 282206 w 292493"/>
              <a:gd name="connsiteY12" fmla="*/ 321640 h 322669"/>
              <a:gd name="connsiteX13" fmla="*/ 287693 w 292493"/>
              <a:gd name="connsiteY13" fmla="*/ 319583 h 322669"/>
              <a:gd name="connsiteX14" fmla="*/ 292493 w 292493"/>
              <a:gd name="connsiteY14" fmla="*/ 303809 h 322669"/>
              <a:gd name="connsiteX15" fmla="*/ 287007 w 292493"/>
              <a:gd name="connsiteY15" fmla="*/ 297637 h 322669"/>
              <a:gd name="connsiteX16" fmla="*/ 252374 w 292493"/>
              <a:gd name="connsiteY16" fmla="*/ 294894 h 322669"/>
              <a:gd name="connsiteX18" fmla="*/ 97041 w 292493"/>
              <a:gd name="connsiteY18" fmla="*/ 189967 h 322669"/>
              <a:gd name="connsiteX19" fmla="*/ 100469 w 292493"/>
              <a:gd name="connsiteY19" fmla="*/ 224599 h 322669"/>
              <a:gd name="connsiteX20" fmla="*/ 121729 w 292493"/>
              <a:gd name="connsiteY20" fmla="*/ 224599 h 322669"/>
              <a:gd name="connsiteX21" fmla="*/ 130302 w 292493"/>
              <a:gd name="connsiteY21" fmla="*/ 182766 h 322669"/>
              <a:gd name="connsiteX22" fmla="*/ 130302 w 292493"/>
              <a:gd name="connsiteY22" fmla="*/ 164249 h 322669"/>
              <a:gd name="connsiteX23" fmla="*/ 214312 w 292493"/>
              <a:gd name="connsiteY23" fmla="*/ 148133 h 322669"/>
              <a:gd name="connsiteX24" fmla="*/ 216712 w 292493"/>
              <a:gd name="connsiteY24" fmla="*/ 144704 h 322669"/>
              <a:gd name="connsiteX25" fmla="*/ 215341 w 292493"/>
              <a:gd name="connsiteY25" fmla="*/ 136131 h 322669"/>
              <a:gd name="connsiteX26" fmla="*/ 211912 w 292493"/>
              <a:gd name="connsiteY26" fmla="*/ 134417 h 322669"/>
              <a:gd name="connsiteX27" fmla="*/ 165621 w 292493"/>
              <a:gd name="connsiteY27" fmla="*/ 140932 h 322669"/>
              <a:gd name="connsiteX28" fmla="*/ 185851 w 292493"/>
              <a:gd name="connsiteY28" fmla="*/ 63780 h 322669"/>
              <a:gd name="connsiteX29" fmla="*/ 190652 w 292493"/>
              <a:gd name="connsiteY29" fmla="*/ 50406 h 322669"/>
              <a:gd name="connsiteX30" fmla="*/ 189966 w 292493"/>
              <a:gd name="connsiteY30" fmla="*/ 45606 h 322669"/>
              <a:gd name="connsiteX31" fmla="*/ 172478 w 292493"/>
              <a:gd name="connsiteY31" fmla="*/ 35319 h 322669"/>
              <a:gd name="connsiteX32" fmla="*/ 166306 w 292493"/>
              <a:gd name="connsiteY32" fmla="*/ 35319 h 322669"/>
              <a:gd name="connsiteX33" fmla="*/ 152590 w 292493"/>
              <a:gd name="connsiteY33" fmla="*/ 42177 h 322669"/>
              <a:gd name="connsiteX34" fmla="*/ 60350 w 292493"/>
              <a:gd name="connsiteY34" fmla="*/ 44577 h 322669"/>
              <a:gd name="connsiteX35" fmla="*/ 28803 w 292493"/>
              <a:gd name="connsiteY35" fmla="*/ 41834 h 322669"/>
              <a:gd name="connsiteX36" fmla="*/ 25717 w 292493"/>
              <a:gd name="connsiteY36" fmla="*/ 46634 h 322669"/>
              <a:gd name="connsiteX37" fmla="*/ 27089 w 292493"/>
              <a:gd name="connsiteY37" fmla="*/ 50749 h 322669"/>
              <a:gd name="connsiteX38" fmla="*/ 55207 w 292493"/>
              <a:gd name="connsiteY38" fmla="*/ 69266 h 322669"/>
              <a:gd name="connsiteX39" fmla="*/ 83324 w 292493"/>
              <a:gd name="connsiteY39" fmla="*/ 64122 h 322669"/>
              <a:gd name="connsiteX40" fmla="*/ 149847 w 292493"/>
              <a:gd name="connsiteY40" fmla="*/ 62751 h 322669"/>
              <a:gd name="connsiteX41" fmla="*/ 142989 w 292493"/>
              <a:gd name="connsiteY41" fmla="*/ 143332 h 322669"/>
              <a:gd name="connsiteX42" fmla="*/ 42519 w 292493"/>
              <a:gd name="connsiteY42" fmla="*/ 149161 h 322669"/>
              <a:gd name="connsiteX43" fmla="*/ 3086 w 292493"/>
              <a:gd name="connsiteY43" fmla="*/ 146419 h 322669"/>
              <a:gd name="connsiteX44" fmla="*/ 686 w 292493"/>
              <a:gd name="connsiteY44" fmla="*/ 151562 h 322669"/>
              <a:gd name="connsiteX45" fmla="*/ 1714 w 292493"/>
              <a:gd name="connsiteY45" fmla="*/ 155677 h 322669"/>
              <a:gd name="connsiteX46" fmla="*/ 37033 w 292493"/>
              <a:gd name="connsiteY46" fmla="*/ 178308 h 322669"/>
              <a:gd name="connsiteX47" fmla="*/ 66180 w 292493"/>
              <a:gd name="connsiteY47" fmla="*/ 171450 h 322669"/>
              <a:gd name="connsiteX48" fmla="*/ 97041 w 292493"/>
              <a:gd name="connsiteY48" fmla="*/ 168707 h 322669"/>
              <a:gd name="connsiteX50" fmla="*/ 237972 w 292493"/>
              <a:gd name="connsiteY50" fmla="*/ 181051 h 322669"/>
              <a:gd name="connsiteX51" fmla="*/ 189280 w 292493"/>
              <a:gd name="connsiteY51" fmla="*/ 184138 h 322669"/>
              <a:gd name="connsiteX52" fmla="*/ 161506 w 292493"/>
              <a:gd name="connsiteY52" fmla="*/ 183109 h 322669"/>
              <a:gd name="connsiteX53" fmla="*/ 158762 w 292493"/>
              <a:gd name="connsiteY53" fmla="*/ 187909 h 322669"/>
              <a:gd name="connsiteX54" fmla="*/ 159791 w 292493"/>
              <a:gd name="connsiteY54" fmla="*/ 192024 h 322669"/>
              <a:gd name="connsiteX55" fmla="*/ 184823 w 292493"/>
              <a:gd name="connsiteY55" fmla="*/ 207111 h 322669"/>
              <a:gd name="connsiteX56" fmla="*/ 205739 w 292493"/>
              <a:gd name="connsiteY56" fmla="*/ 201968 h 322669"/>
              <a:gd name="connsiteX57" fmla="*/ 237972 w 292493"/>
              <a:gd name="connsiteY57" fmla="*/ 198882 h 322669"/>
              <a:gd name="connsiteX58" fmla="*/ 241402 w 292493"/>
              <a:gd name="connsiteY58" fmla="*/ 252718 h 322669"/>
              <a:gd name="connsiteX59" fmla="*/ 260261 w 292493"/>
              <a:gd name="connsiteY59" fmla="*/ 252718 h 322669"/>
              <a:gd name="connsiteX60" fmla="*/ 271233 w 292493"/>
              <a:gd name="connsiteY60" fmla="*/ 175908 h 322669"/>
              <a:gd name="connsiteX61" fmla="*/ 271233 w 292493"/>
              <a:gd name="connsiteY61" fmla="*/ 37719 h 322669"/>
              <a:gd name="connsiteX62" fmla="*/ 272262 w 292493"/>
              <a:gd name="connsiteY62" fmla="*/ 18517 h 322669"/>
              <a:gd name="connsiteX63" fmla="*/ 267805 w 292493"/>
              <a:gd name="connsiteY63" fmla="*/ 10287 h 322669"/>
              <a:gd name="connsiteX64" fmla="*/ 218427 w 292493"/>
              <a:gd name="connsiteY64" fmla="*/ 0 h 322669"/>
              <a:gd name="connsiteX65" fmla="*/ 213626 w 292493"/>
              <a:gd name="connsiteY65" fmla="*/ 2058 h 322669"/>
              <a:gd name="connsiteX66" fmla="*/ 210197 w 292493"/>
              <a:gd name="connsiteY66" fmla="*/ 12688 h 322669"/>
              <a:gd name="connsiteX67" fmla="*/ 237972 w 292493"/>
              <a:gd name="connsiteY67" fmla="*/ 31547 h 3226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92493" h="322669">
                <a:moveTo>
                  <a:pt x="240030" y="301752"/>
                </a:moveTo>
                <a:cubicBezTo>
                  <a:pt x="218770" y="302781"/>
                  <a:pt x="161163" y="303466"/>
                  <a:pt x="138531" y="303124"/>
                </a:cubicBezTo>
                <a:cubicBezTo>
                  <a:pt x="132359" y="303124"/>
                  <a:pt x="129959" y="300381"/>
                  <a:pt x="129959" y="294208"/>
                </a:cubicBezTo>
                <a:lnTo>
                  <a:pt x="129959" y="260261"/>
                </a:lnTo>
                <a:lnTo>
                  <a:pt x="130644" y="243116"/>
                </a:lnTo>
                <a:cubicBezTo>
                  <a:pt x="130644" y="239002"/>
                  <a:pt x="128588" y="236601"/>
                  <a:pt x="124815" y="235572"/>
                </a:cubicBezTo>
                <a:cubicBezTo>
                  <a:pt x="114871" y="233515"/>
                  <a:pt x="91897" y="231801"/>
                  <a:pt x="78524" y="231801"/>
                </a:cubicBezTo>
                <a:cubicBezTo>
                  <a:pt x="76123" y="231801"/>
                  <a:pt x="74409" y="232829"/>
                  <a:pt x="74066" y="234544"/>
                </a:cubicBezTo>
                <a:lnTo>
                  <a:pt x="72009" y="243802"/>
                </a:lnTo>
                <a:cubicBezTo>
                  <a:pt x="81267" y="246202"/>
                  <a:pt x="90525" y="250660"/>
                  <a:pt x="96012" y="255118"/>
                </a:cubicBezTo>
                <a:lnTo>
                  <a:pt x="96012" y="293865"/>
                </a:lnTo>
                <a:cubicBezTo>
                  <a:pt x="96012" y="313411"/>
                  <a:pt x="105270" y="322669"/>
                  <a:pt x="129616" y="322669"/>
                </a:cubicBezTo>
                <a:lnTo>
                  <a:pt x="282206" y="321640"/>
                </a:lnTo>
                <a:cubicBezTo>
                  <a:pt x="284264" y="321640"/>
                  <a:pt x="286321" y="320955"/>
                  <a:pt x="287693" y="319583"/>
                </a:cubicBezTo>
                <a:cubicBezTo>
                  <a:pt x="289750" y="317526"/>
                  <a:pt x="292493" y="311696"/>
                  <a:pt x="292493" y="303809"/>
                </a:cubicBezTo>
                <a:cubicBezTo>
                  <a:pt x="292493" y="300724"/>
                  <a:pt x="290436" y="298323"/>
                  <a:pt x="287007" y="297637"/>
                </a:cubicBezTo>
                <a:cubicBezTo>
                  <a:pt x="279806" y="295923"/>
                  <a:pt x="263347" y="294551"/>
                  <a:pt x="252374" y="294894"/>
                </a:cubicBezTo>
                <a:moveTo>
                  <a:pt x="97041" y="189967"/>
                </a:moveTo>
                <a:cubicBezTo>
                  <a:pt x="97041" y="199911"/>
                  <a:pt x="98412" y="215685"/>
                  <a:pt x="100469" y="224599"/>
                </a:cubicBezTo>
                <a:lnTo>
                  <a:pt x="121729" y="224599"/>
                </a:lnTo>
                <a:cubicBezTo>
                  <a:pt x="126530" y="214656"/>
                  <a:pt x="130302" y="196482"/>
                  <a:pt x="130302" y="182766"/>
                </a:cubicBezTo>
                <a:lnTo>
                  <a:pt x="130302" y="164249"/>
                </a:lnTo>
                <a:cubicBezTo>
                  <a:pt x="161848" y="159791"/>
                  <a:pt x="194424" y="153619"/>
                  <a:pt x="214312" y="148133"/>
                </a:cubicBezTo>
                <a:cubicBezTo>
                  <a:pt x="216369" y="147790"/>
                  <a:pt x="217055" y="146761"/>
                  <a:pt x="216712" y="144704"/>
                </a:cubicBezTo>
                <a:lnTo>
                  <a:pt x="215341" y="136131"/>
                </a:lnTo>
                <a:cubicBezTo>
                  <a:pt x="214998" y="134760"/>
                  <a:pt x="213626" y="134074"/>
                  <a:pt x="211912" y="134417"/>
                </a:cubicBezTo>
                <a:cubicBezTo>
                  <a:pt x="199568" y="136817"/>
                  <a:pt x="183451" y="138874"/>
                  <a:pt x="165621" y="140932"/>
                </a:cubicBezTo>
                <a:cubicBezTo>
                  <a:pt x="175907" y="118644"/>
                  <a:pt x="184137" y="87097"/>
                  <a:pt x="185851" y="63780"/>
                </a:cubicBezTo>
                <a:lnTo>
                  <a:pt x="190652" y="50406"/>
                </a:lnTo>
                <a:cubicBezTo>
                  <a:pt x="191338" y="48349"/>
                  <a:pt x="191338" y="46634"/>
                  <a:pt x="189966" y="45606"/>
                </a:cubicBezTo>
                <a:cubicBezTo>
                  <a:pt x="186537" y="42862"/>
                  <a:pt x="177279" y="37719"/>
                  <a:pt x="172478" y="35319"/>
                </a:cubicBezTo>
                <a:cubicBezTo>
                  <a:pt x="170764" y="34633"/>
                  <a:pt x="168021" y="34633"/>
                  <a:pt x="166306" y="35319"/>
                </a:cubicBezTo>
                <a:lnTo>
                  <a:pt x="152590" y="42177"/>
                </a:lnTo>
                <a:cubicBezTo>
                  <a:pt x="134417" y="43549"/>
                  <a:pt x="73037" y="44577"/>
                  <a:pt x="60350" y="44577"/>
                </a:cubicBezTo>
                <a:cubicBezTo>
                  <a:pt x="51092" y="44577"/>
                  <a:pt x="38405" y="43549"/>
                  <a:pt x="28803" y="41834"/>
                </a:cubicBezTo>
                <a:lnTo>
                  <a:pt x="25717" y="46634"/>
                </a:lnTo>
                <a:cubicBezTo>
                  <a:pt x="25031" y="48006"/>
                  <a:pt x="25374" y="49378"/>
                  <a:pt x="27089" y="50749"/>
                </a:cubicBezTo>
                <a:cubicBezTo>
                  <a:pt x="34289" y="57607"/>
                  <a:pt x="44919" y="64808"/>
                  <a:pt x="55207" y="69266"/>
                </a:cubicBezTo>
                <a:cubicBezTo>
                  <a:pt x="62407" y="66866"/>
                  <a:pt x="75781" y="64465"/>
                  <a:pt x="83324" y="64122"/>
                </a:cubicBezTo>
                <a:cubicBezTo>
                  <a:pt x="92240" y="63436"/>
                  <a:pt x="131330" y="62408"/>
                  <a:pt x="149847" y="62751"/>
                </a:cubicBezTo>
                <a:cubicBezTo>
                  <a:pt x="150190" y="85039"/>
                  <a:pt x="147447" y="120701"/>
                  <a:pt x="142989" y="143332"/>
                </a:cubicBezTo>
                <a:cubicBezTo>
                  <a:pt x="106642" y="146761"/>
                  <a:pt x="67551" y="149161"/>
                  <a:pt x="42519" y="149161"/>
                </a:cubicBezTo>
                <a:cubicBezTo>
                  <a:pt x="30518" y="149161"/>
                  <a:pt x="15430" y="148476"/>
                  <a:pt x="3086" y="146419"/>
                </a:cubicBezTo>
                <a:lnTo>
                  <a:pt x="686" y="151562"/>
                </a:lnTo>
                <a:cubicBezTo>
                  <a:pt x="0" y="153277"/>
                  <a:pt x="343" y="154305"/>
                  <a:pt x="1714" y="155677"/>
                </a:cubicBezTo>
                <a:cubicBezTo>
                  <a:pt x="11316" y="163906"/>
                  <a:pt x="24688" y="172479"/>
                  <a:pt x="37033" y="178308"/>
                </a:cubicBezTo>
                <a:cubicBezTo>
                  <a:pt x="43891" y="175565"/>
                  <a:pt x="58979" y="172136"/>
                  <a:pt x="66180" y="171450"/>
                </a:cubicBezTo>
                <a:cubicBezTo>
                  <a:pt x="75095" y="170764"/>
                  <a:pt x="85725" y="170078"/>
                  <a:pt x="97041" y="168707"/>
                </a:cubicBezTo>
                <a:moveTo>
                  <a:pt x="237972" y="181051"/>
                </a:moveTo>
                <a:cubicBezTo>
                  <a:pt x="221856" y="182766"/>
                  <a:pt x="199568" y="183794"/>
                  <a:pt x="189280" y="184138"/>
                </a:cubicBezTo>
                <a:cubicBezTo>
                  <a:pt x="180365" y="184138"/>
                  <a:pt x="169392" y="184138"/>
                  <a:pt x="161506" y="183109"/>
                </a:cubicBezTo>
                <a:lnTo>
                  <a:pt x="158762" y="187909"/>
                </a:lnTo>
                <a:cubicBezTo>
                  <a:pt x="158076" y="189624"/>
                  <a:pt x="158419" y="190652"/>
                  <a:pt x="159791" y="192024"/>
                </a:cubicBezTo>
                <a:cubicBezTo>
                  <a:pt x="166649" y="197853"/>
                  <a:pt x="174878" y="202997"/>
                  <a:pt x="184823" y="207111"/>
                </a:cubicBezTo>
                <a:cubicBezTo>
                  <a:pt x="190652" y="205055"/>
                  <a:pt x="199910" y="202654"/>
                  <a:pt x="205739" y="201968"/>
                </a:cubicBezTo>
                <a:cubicBezTo>
                  <a:pt x="212255" y="200940"/>
                  <a:pt x="226314" y="199568"/>
                  <a:pt x="237972" y="198882"/>
                </a:cubicBezTo>
                <a:cubicBezTo>
                  <a:pt x="238315" y="217056"/>
                  <a:pt x="239344" y="242088"/>
                  <a:pt x="241402" y="252718"/>
                </a:cubicBezTo>
                <a:lnTo>
                  <a:pt x="260261" y="252718"/>
                </a:lnTo>
                <a:cubicBezTo>
                  <a:pt x="267119" y="233172"/>
                  <a:pt x="271233" y="199225"/>
                  <a:pt x="271233" y="175908"/>
                </a:cubicBezTo>
                <a:lnTo>
                  <a:pt x="271233" y="37719"/>
                </a:lnTo>
                <a:lnTo>
                  <a:pt x="272262" y="18517"/>
                </a:lnTo>
                <a:cubicBezTo>
                  <a:pt x="272262" y="14402"/>
                  <a:pt x="270890" y="11659"/>
                  <a:pt x="267805" y="10287"/>
                </a:cubicBezTo>
                <a:cubicBezTo>
                  <a:pt x="256832" y="5486"/>
                  <a:pt x="232829" y="686"/>
                  <a:pt x="218427" y="0"/>
                </a:cubicBezTo>
                <a:cubicBezTo>
                  <a:pt x="215341" y="0"/>
                  <a:pt x="214312" y="686"/>
                  <a:pt x="213626" y="2058"/>
                </a:cubicBezTo>
                <a:lnTo>
                  <a:pt x="210197" y="12688"/>
                </a:lnTo>
                <a:cubicBezTo>
                  <a:pt x="222199" y="17145"/>
                  <a:pt x="232829" y="24003"/>
                  <a:pt x="237972" y="31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" name="Freeform 10"/>
          <p:cNvSpPr/>
          <p:nvPr/>
        </p:nvSpPr>
        <p:spPr>
          <a:xfrm>
            <a:off x="3774851" y="4187585"/>
            <a:ext cx="270205" cy="332270"/>
          </a:xfrm>
          <a:custGeom>
            <a:avLst/>
            <a:gdLst>
              <a:gd name="connsiteX0" fmla="*/ 52121 w 270205"/>
              <a:gd name="connsiteY0" fmla="*/ 22632 h 332270"/>
              <a:gd name="connsiteX1" fmla="*/ 52463 w 270205"/>
              <a:gd name="connsiteY1" fmla="*/ 26746 h 332270"/>
              <a:gd name="connsiteX2" fmla="*/ 74066 w 270205"/>
              <a:gd name="connsiteY2" fmla="*/ 49035 h 332270"/>
              <a:gd name="connsiteX3" fmla="*/ 81953 w 270205"/>
              <a:gd name="connsiteY3" fmla="*/ 50406 h 332270"/>
              <a:gd name="connsiteX4" fmla="*/ 137160 w 270205"/>
              <a:gd name="connsiteY4" fmla="*/ 48692 h 332270"/>
              <a:gd name="connsiteX5" fmla="*/ 142989 w 270205"/>
              <a:gd name="connsiteY5" fmla="*/ 46634 h 332270"/>
              <a:gd name="connsiteX6" fmla="*/ 144361 w 270205"/>
              <a:gd name="connsiteY6" fmla="*/ 28804 h 332270"/>
              <a:gd name="connsiteX7" fmla="*/ 137846 w 270205"/>
              <a:gd name="connsiteY7" fmla="*/ 25718 h 332270"/>
              <a:gd name="connsiteX8" fmla="*/ 54864 w 270205"/>
              <a:gd name="connsiteY8" fmla="*/ 19202 h 332270"/>
              <a:gd name="connsiteX10" fmla="*/ 153962 w 270205"/>
              <a:gd name="connsiteY10" fmla="*/ 67208 h 332270"/>
              <a:gd name="connsiteX11" fmla="*/ 36004 w 270205"/>
              <a:gd name="connsiteY11" fmla="*/ 69609 h 332270"/>
              <a:gd name="connsiteX12" fmla="*/ 2743 w 270205"/>
              <a:gd name="connsiteY12" fmla="*/ 66866 h 332270"/>
              <a:gd name="connsiteX13" fmla="*/ 343 w 270205"/>
              <a:gd name="connsiteY13" fmla="*/ 71324 h 332270"/>
              <a:gd name="connsiteX14" fmla="*/ 1372 w 270205"/>
              <a:gd name="connsiteY14" fmla="*/ 75095 h 332270"/>
              <a:gd name="connsiteX15" fmla="*/ 29832 w 270205"/>
              <a:gd name="connsiteY15" fmla="*/ 94297 h 332270"/>
              <a:gd name="connsiteX16" fmla="*/ 55893 w 270205"/>
              <a:gd name="connsiteY16" fmla="*/ 89497 h 332270"/>
              <a:gd name="connsiteX17" fmla="*/ 161506 w 270205"/>
              <a:gd name="connsiteY17" fmla="*/ 86754 h 332270"/>
              <a:gd name="connsiteX18" fmla="*/ 193053 w 270205"/>
              <a:gd name="connsiteY18" fmla="*/ 87783 h 332270"/>
              <a:gd name="connsiteX19" fmla="*/ 200940 w 270205"/>
              <a:gd name="connsiteY19" fmla="*/ 72352 h 332270"/>
              <a:gd name="connsiteX20" fmla="*/ 196824 w 270205"/>
              <a:gd name="connsiteY20" fmla="*/ 66523 h 332270"/>
              <a:gd name="connsiteX21" fmla="*/ 164935 w 270205"/>
              <a:gd name="connsiteY21" fmla="*/ 61722 h 332270"/>
              <a:gd name="connsiteX23" fmla="*/ 188595 w 270205"/>
              <a:gd name="connsiteY23" fmla="*/ 306553 h 332270"/>
              <a:gd name="connsiteX24" fmla="*/ 147447 w 270205"/>
              <a:gd name="connsiteY24" fmla="*/ 270891 h 332270"/>
              <a:gd name="connsiteX25" fmla="*/ 188595 w 270205"/>
              <a:gd name="connsiteY25" fmla="*/ 235572 h 332270"/>
              <a:gd name="connsiteX26" fmla="*/ 229743 w 270205"/>
              <a:gd name="connsiteY26" fmla="*/ 270891 h 332270"/>
              <a:gd name="connsiteX27" fmla="*/ 188595 w 270205"/>
              <a:gd name="connsiteY27" fmla="*/ 306553 h 332270"/>
              <a:gd name="connsiteX29" fmla="*/ 188595 w 270205"/>
              <a:gd name="connsiteY29" fmla="*/ 213284 h 332270"/>
              <a:gd name="connsiteX30" fmla="*/ 113157 w 270205"/>
              <a:gd name="connsiteY30" fmla="*/ 270891 h 332270"/>
              <a:gd name="connsiteX31" fmla="*/ 188595 w 270205"/>
              <a:gd name="connsiteY31" fmla="*/ 332270 h 332270"/>
              <a:gd name="connsiteX32" fmla="*/ 264033 w 270205"/>
              <a:gd name="connsiteY32" fmla="*/ 270891 h 332270"/>
              <a:gd name="connsiteX33" fmla="*/ 188595 w 270205"/>
              <a:gd name="connsiteY33" fmla="*/ 213284 h 332270"/>
              <a:gd name="connsiteX35" fmla="*/ 103556 w 270205"/>
              <a:gd name="connsiteY35" fmla="*/ 187566 h 332270"/>
              <a:gd name="connsiteX36" fmla="*/ 66523 w 270205"/>
              <a:gd name="connsiteY36" fmla="*/ 153619 h 332270"/>
              <a:gd name="connsiteX37" fmla="*/ 103556 w 270205"/>
              <a:gd name="connsiteY37" fmla="*/ 119672 h 332270"/>
              <a:gd name="connsiteX38" fmla="*/ 140589 w 270205"/>
              <a:gd name="connsiteY38" fmla="*/ 153619 h 332270"/>
              <a:gd name="connsiteX39" fmla="*/ 103556 w 270205"/>
              <a:gd name="connsiteY39" fmla="*/ 187566 h 332270"/>
              <a:gd name="connsiteX41" fmla="*/ 208140 w 270205"/>
              <a:gd name="connsiteY41" fmla="*/ 12688 h 332270"/>
              <a:gd name="connsiteX42" fmla="*/ 235915 w 270205"/>
              <a:gd name="connsiteY42" fmla="*/ 31547 h 332270"/>
              <a:gd name="connsiteX43" fmla="*/ 235915 w 270205"/>
              <a:gd name="connsiteY43" fmla="*/ 102527 h 332270"/>
              <a:gd name="connsiteX44" fmla="*/ 195110 w 270205"/>
              <a:gd name="connsiteY44" fmla="*/ 103899 h 332270"/>
              <a:gd name="connsiteX45" fmla="*/ 167678 w 270205"/>
              <a:gd name="connsiteY45" fmla="*/ 102184 h 332270"/>
              <a:gd name="connsiteX46" fmla="*/ 164935 w 270205"/>
              <a:gd name="connsiteY46" fmla="*/ 106642 h 332270"/>
              <a:gd name="connsiteX47" fmla="*/ 165621 w 270205"/>
              <a:gd name="connsiteY47" fmla="*/ 110414 h 332270"/>
              <a:gd name="connsiteX48" fmla="*/ 190653 w 270205"/>
              <a:gd name="connsiteY48" fmla="*/ 126530 h 332270"/>
              <a:gd name="connsiteX49" fmla="*/ 211569 w 270205"/>
              <a:gd name="connsiteY49" fmla="*/ 122072 h 332270"/>
              <a:gd name="connsiteX50" fmla="*/ 235915 w 270205"/>
              <a:gd name="connsiteY50" fmla="*/ 121386 h 332270"/>
              <a:gd name="connsiteX51" fmla="*/ 235915 w 270205"/>
              <a:gd name="connsiteY51" fmla="*/ 157049 h 332270"/>
              <a:gd name="connsiteX52" fmla="*/ 190653 w 270205"/>
              <a:gd name="connsiteY52" fmla="*/ 158763 h 332270"/>
              <a:gd name="connsiteX53" fmla="*/ 172479 w 270205"/>
              <a:gd name="connsiteY53" fmla="*/ 158077 h 332270"/>
              <a:gd name="connsiteX54" fmla="*/ 172822 w 270205"/>
              <a:gd name="connsiteY54" fmla="*/ 153619 h 332270"/>
              <a:gd name="connsiteX55" fmla="*/ 103556 w 270205"/>
              <a:gd name="connsiteY55" fmla="*/ 100127 h 332270"/>
              <a:gd name="connsiteX56" fmla="*/ 33947 w 270205"/>
              <a:gd name="connsiteY56" fmla="*/ 153619 h 332270"/>
              <a:gd name="connsiteX57" fmla="*/ 103556 w 270205"/>
              <a:gd name="connsiteY57" fmla="*/ 208140 h 332270"/>
              <a:gd name="connsiteX58" fmla="*/ 169393 w 270205"/>
              <a:gd name="connsiteY58" fmla="*/ 171793 h 332270"/>
              <a:gd name="connsiteX59" fmla="*/ 186195 w 270205"/>
              <a:gd name="connsiteY59" fmla="*/ 181394 h 332270"/>
              <a:gd name="connsiteX60" fmla="*/ 207112 w 270205"/>
              <a:gd name="connsiteY60" fmla="*/ 176936 h 332270"/>
              <a:gd name="connsiteX61" fmla="*/ 236258 w 270205"/>
              <a:gd name="connsiteY61" fmla="*/ 176250 h 332270"/>
              <a:gd name="connsiteX62" fmla="*/ 239344 w 270205"/>
              <a:gd name="connsiteY62" fmla="*/ 217399 h 332270"/>
              <a:gd name="connsiteX63" fmla="*/ 258547 w 270205"/>
              <a:gd name="connsiteY63" fmla="*/ 217399 h 332270"/>
              <a:gd name="connsiteX64" fmla="*/ 269177 w 270205"/>
              <a:gd name="connsiteY64" fmla="*/ 152248 h 332270"/>
              <a:gd name="connsiteX65" fmla="*/ 269177 w 270205"/>
              <a:gd name="connsiteY65" fmla="*/ 37719 h 332270"/>
              <a:gd name="connsiteX66" fmla="*/ 270205 w 270205"/>
              <a:gd name="connsiteY66" fmla="*/ 18517 h 332270"/>
              <a:gd name="connsiteX67" fmla="*/ 265747 w 270205"/>
              <a:gd name="connsiteY67" fmla="*/ 10287 h 332270"/>
              <a:gd name="connsiteX68" fmla="*/ 216370 w 270205"/>
              <a:gd name="connsiteY68" fmla="*/ 0 h 332270"/>
              <a:gd name="connsiteX69" fmla="*/ 211569 w 270205"/>
              <a:gd name="connsiteY69" fmla="*/ 2058 h 33227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70205" h="332270">
                <a:moveTo>
                  <a:pt x="52121" y="22632"/>
                </a:moveTo>
                <a:cubicBezTo>
                  <a:pt x="51435" y="23660"/>
                  <a:pt x="51435" y="25032"/>
                  <a:pt x="52463" y="26746"/>
                </a:cubicBezTo>
                <a:cubicBezTo>
                  <a:pt x="58293" y="34976"/>
                  <a:pt x="66866" y="44577"/>
                  <a:pt x="74066" y="49035"/>
                </a:cubicBezTo>
                <a:cubicBezTo>
                  <a:pt x="76467" y="50749"/>
                  <a:pt x="78181" y="50749"/>
                  <a:pt x="81953" y="50406"/>
                </a:cubicBezTo>
                <a:cubicBezTo>
                  <a:pt x="96698" y="49378"/>
                  <a:pt x="121729" y="48692"/>
                  <a:pt x="137160" y="48692"/>
                </a:cubicBezTo>
                <a:cubicBezTo>
                  <a:pt x="139560" y="48692"/>
                  <a:pt x="141618" y="48349"/>
                  <a:pt x="142989" y="46634"/>
                </a:cubicBezTo>
                <a:cubicBezTo>
                  <a:pt x="146076" y="43206"/>
                  <a:pt x="146418" y="33262"/>
                  <a:pt x="144361" y="28804"/>
                </a:cubicBezTo>
                <a:cubicBezTo>
                  <a:pt x="143332" y="26403"/>
                  <a:pt x="141618" y="25718"/>
                  <a:pt x="137846" y="25718"/>
                </a:cubicBezTo>
                <a:cubicBezTo>
                  <a:pt x="115900" y="25718"/>
                  <a:pt x="84696" y="24346"/>
                  <a:pt x="54864" y="19202"/>
                </a:cubicBezTo>
                <a:moveTo>
                  <a:pt x="153962" y="67208"/>
                </a:moveTo>
                <a:cubicBezTo>
                  <a:pt x="138532" y="68237"/>
                  <a:pt x="50407" y="69952"/>
                  <a:pt x="36004" y="69609"/>
                </a:cubicBezTo>
                <a:cubicBezTo>
                  <a:pt x="27775" y="69609"/>
                  <a:pt x="13373" y="68580"/>
                  <a:pt x="2743" y="66866"/>
                </a:cubicBezTo>
                <a:lnTo>
                  <a:pt x="343" y="71324"/>
                </a:lnTo>
                <a:cubicBezTo>
                  <a:pt x="0" y="72352"/>
                  <a:pt x="0" y="73723"/>
                  <a:pt x="1372" y="75095"/>
                </a:cubicBezTo>
                <a:cubicBezTo>
                  <a:pt x="8572" y="81953"/>
                  <a:pt x="19545" y="89840"/>
                  <a:pt x="29832" y="94297"/>
                </a:cubicBezTo>
                <a:cubicBezTo>
                  <a:pt x="36347" y="92240"/>
                  <a:pt x="49035" y="89840"/>
                  <a:pt x="55893" y="89497"/>
                </a:cubicBezTo>
                <a:cubicBezTo>
                  <a:pt x="68580" y="88468"/>
                  <a:pt x="148476" y="86754"/>
                  <a:pt x="161506" y="86754"/>
                </a:cubicBezTo>
                <a:cubicBezTo>
                  <a:pt x="169393" y="86754"/>
                  <a:pt x="186880" y="87097"/>
                  <a:pt x="193053" y="87783"/>
                </a:cubicBezTo>
                <a:cubicBezTo>
                  <a:pt x="196482" y="86068"/>
                  <a:pt x="200940" y="79553"/>
                  <a:pt x="200940" y="72352"/>
                </a:cubicBezTo>
                <a:cubicBezTo>
                  <a:pt x="200940" y="69609"/>
                  <a:pt x="199225" y="67552"/>
                  <a:pt x="196824" y="66523"/>
                </a:cubicBezTo>
                <a:cubicBezTo>
                  <a:pt x="190310" y="64465"/>
                  <a:pt x="175222" y="62408"/>
                  <a:pt x="164935" y="61722"/>
                </a:cubicBezTo>
                <a:moveTo>
                  <a:pt x="188595" y="306553"/>
                </a:moveTo>
                <a:cubicBezTo>
                  <a:pt x="165278" y="306553"/>
                  <a:pt x="147447" y="292836"/>
                  <a:pt x="147447" y="270891"/>
                </a:cubicBezTo>
                <a:cubicBezTo>
                  <a:pt x="147447" y="248945"/>
                  <a:pt x="165278" y="235572"/>
                  <a:pt x="188595" y="235572"/>
                </a:cubicBezTo>
                <a:cubicBezTo>
                  <a:pt x="211912" y="235572"/>
                  <a:pt x="229743" y="248945"/>
                  <a:pt x="229743" y="270891"/>
                </a:cubicBezTo>
                <a:cubicBezTo>
                  <a:pt x="229743" y="292836"/>
                  <a:pt x="211912" y="306553"/>
                  <a:pt x="188595" y="306553"/>
                </a:cubicBezTo>
                <a:moveTo>
                  <a:pt x="188595" y="213284"/>
                </a:moveTo>
                <a:cubicBezTo>
                  <a:pt x="146418" y="213284"/>
                  <a:pt x="113157" y="236601"/>
                  <a:pt x="113157" y="270891"/>
                </a:cubicBezTo>
                <a:cubicBezTo>
                  <a:pt x="113157" y="307239"/>
                  <a:pt x="146418" y="332270"/>
                  <a:pt x="188595" y="332270"/>
                </a:cubicBezTo>
                <a:cubicBezTo>
                  <a:pt x="230772" y="332270"/>
                  <a:pt x="264033" y="307239"/>
                  <a:pt x="264033" y="270891"/>
                </a:cubicBezTo>
                <a:cubicBezTo>
                  <a:pt x="264033" y="236601"/>
                  <a:pt x="230772" y="213284"/>
                  <a:pt x="188595" y="213284"/>
                </a:cubicBezTo>
                <a:moveTo>
                  <a:pt x="103556" y="187566"/>
                </a:moveTo>
                <a:cubicBezTo>
                  <a:pt x="82296" y="187566"/>
                  <a:pt x="66523" y="174879"/>
                  <a:pt x="66523" y="153619"/>
                </a:cubicBezTo>
                <a:cubicBezTo>
                  <a:pt x="66523" y="132359"/>
                  <a:pt x="82296" y="119672"/>
                  <a:pt x="103556" y="119672"/>
                </a:cubicBezTo>
                <a:cubicBezTo>
                  <a:pt x="124816" y="119672"/>
                  <a:pt x="140589" y="132359"/>
                  <a:pt x="140589" y="153619"/>
                </a:cubicBezTo>
                <a:cubicBezTo>
                  <a:pt x="140589" y="174879"/>
                  <a:pt x="124816" y="187566"/>
                  <a:pt x="103556" y="187566"/>
                </a:cubicBezTo>
                <a:moveTo>
                  <a:pt x="208140" y="12688"/>
                </a:moveTo>
                <a:cubicBezTo>
                  <a:pt x="220142" y="17145"/>
                  <a:pt x="230772" y="24003"/>
                  <a:pt x="235915" y="31547"/>
                </a:cubicBezTo>
                <a:lnTo>
                  <a:pt x="235915" y="102527"/>
                </a:lnTo>
                <a:cubicBezTo>
                  <a:pt x="222542" y="103556"/>
                  <a:pt x="204368" y="103899"/>
                  <a:pt x="195110" y="103899"/>
                </a:cubicBezTo>
                <a:cubicBezTo>
                  <a:pt x="186195" y="103899"/>
                  <a:pt x="175908" y="103213"/>
                  <a:pt x="167678" y="102184"/>
                </a:cubicBezTo>
                <a:lnTo>
                  <a:pt x="164935" y="106642"/>
                </a:lnTo>
                <a:cubicBezTo>
                  <a:pt x="164249" y="108014"/>
                  <a:pt x="164592" y="109042"/>
                  <a:pt x="165621" y="110414"/>
                </a:cubicBezTo>
                <a:cubicBezTo>
                  <a:pt x="172479" y="116586"/>
                  <a:pt x="180708" y="122072"/>
                  <a:pt x="190653" y="126530"/>
                </a:cubicBezTo>
                <a:cubicBezTo>
                  <a:pt x="196482" y="124816"/>
                  <a:pt x="205740" y="122758"/>
                  <a:pt x="211569" y="122072"/>
                </a:cubicBezTo>
                <a:cubicBezTo>
                  <a:pt x="216370" y="121386"/>
                  <a:pt x="227000" y="121386"/>
                  <a:pt x="235915" y="121386"/>
                </a:cubicBezTo>
                <a:lnTo>
                  <a:pt x="235915" y="157049"/>
                </a:lnTo>
                <a:cubicBezTo>
                  <a:pt x="221514" y="158077"/>
                  <a:pt x="200596" y="158763"/>
                  <a:pt x="190653" y="158763"/>
                </a:cubicBezTo>
                <a:cubicBezTo>
                  <a:pt x="185166" y="158763"/>
                  <a:pt x="178651" y="158420"/>
                  <a:pt x="172479" y="158077"/>
                </a:cubicBezTo>
                <a:cubicBezTo>
                  <a:pt x="172822" y="156705"/>
                  <a:pt x="172822" y="154991"/>
                  <a:pt x="172822" y="153619"/>
                </a:cubicBezTo>
                <a:cubicBezTo>
                  <a:pt x="172822" y="121386"/>
                  <a:pt x="142304" y="100127"/>
                  <a:pt x="103556" y="100127"/>
                </a:cubicBezTo>
                <a:cubicBezTo>
                  <a:pt x="64465" y="100127"/>
                  <a:pt x="33947" y="121386"/>
                  <a:pt x="33947" y="153619"/>
                </a:cubicBezTo>
                <a:cubicBezTo>
                  <a:pt x="33947" y="186195"/>
                  <a:pt x="64465" y="208140"/>
                  <a:pt x="103556" y="208140"/>
                </a:cubicBezTo>
                <a:cubicBezTo>
                  <a:pt x="134760" y="208140"/>
                  <a:pt x="160477" y="194082"/>
                  <a:pt x="169393" y="171793"/>
                </a:cubicBezTo>
                <a:cubicBezTo>
                  <a:pt x="174536" y="175222"/>
                  <a:pt x="180022" y="178651"/>
                  <a:pt x="186195" y="181394"/>
                </a:cubicBezTo>
                <a:cubicBezTo>
                  <a:pt x="192367" y="179680"/>
                  <a:pt x="201282" y="177622"/>
                  <a:pt x="207112" y="176936"/>
                </a:cubicBezTo>
                <a:cubicBezTo>
                  <a:pt x="212941" y="176250"/>
                  <a:pt x="225971" y="175908"/>
                  <a:pt x="236258" y="176250"/>
                </a:cubicBezTo>
                <a:cubicBezTo>
                  <a:pt x="236601" y="190652"/>
                  <a:pt x="237973" y="208826"/>
                  <a:pt x="239344" y="217399"/>
                </a:cubicBezTo>
                <a:lnTo>
                  <a:pt x="258547" y="217399"/>
                </a:lnTo>
                <a:cubicBezTo>
                  <a:pt x="264719" y="201282"/>
                  <a:pt x="269177" y="170764"/>
                  <a:pt x="269177" y="152248"/>
                </a:cubicBezTo>
                <a:lnTo>
                  <a:pt x="269177" y="37719"/>
                </a:lnTo>
                <a:lnTo>
                  <a:pt x="270205" y="18517"/>
                </a:lnTo>
                <a:cubicBezTo>
                  <a:pt x="270205" y="14402"/>
                  <a:pt x="268834" y="11659"/>
                  <a:pt x="265747" y="10287"/>
                </a:cubicBezTo>
                <a:cubicBezTo>
                  <a:pt x="254775" y="5486"/>
                  <a:pt x="230772" y="686"/>
                  <a:pt x="216370" y="0"/>
                </a:cubicBezTo>
                <a:cubicBezTo>
                  <a:pt x="213284" y="0"/>
                  <a:pt x="212255" y="686"/>
                  <a:pt x="211569" y="20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" name="Freeform 11"/>
          <p:cNvSpPr/>
          <p:nvPr/>
        </p:nvSpPr>
        <p:spPr>
          <a:xfrm>
            <a:off x="4120152" y="4187585"/>
            <a:ext cx="266433" cy="326441"/>
          </a:xfrm>
          <a:custGeom>
            <a:avLst/>
            <a:gdLst>
              <a:gd name="connsiteX0" fmla="*/ 155333 w 266433"/>
              <a:gd name="connsiteY0" fmla="*/ 175908 h 326441"/>
              <a:gd name="connsiteX1" fmla="*/ 164249 w 266433"/>
              <a:gd name="connsiteY1" fmla="*/ 182766 h 326441"/>
              <a:gd name="connsiteX2" fmla="*/ 179679 w 266433"/>
              <a:gd name="connsiteY2" fmla="*/ 175222 h 326441"/>
              <a:gd name="connsiteX3" fmla="*/ 177622 w 266433"/>
              <a:gd name="connsiteY3" fmla="*/ 163906 h 326441"/>
              <a:gd name="connsiteX4" fmla="*/ 160820 w 266433"/>
              <a:gd name="connsiteY4" fmla="*/ 137846 h 326441"/>
              <a:gd name="connsiteX5" fmla="*/ 144018 w 266433"/>
              <a:gd name="connsiteY5" fmla="*/ 132359 h 326441"/>
              <a:gd name="connsiteX6" fmla="*/ 110071 w 266433"/>
              <a:gd name="connsiteY6" fmla="*/ 101155 h 326441"/>
              <a:gd name="connsiteX7" fmla="*/ 129959 w 266433"/>
              <a:gd name="connsiteY7" fmla="*/ 55550 h 326441"/>
              <a:gd name="connsiteX8" fmla="*/ 130987 w 266433"/>
              <a:gd name="connsiteY8" fmla="*/ 47320 h 326441"/>
              <a:gd name="connsiteX9" fmla="*/ 125844 w 266433"/>
              <a:gd name="connsiteY9" fmla="*/ 39777 h 326441"/>
              <a:gd name="connsiteX10" fmla="*/ 81953 w 266433"/>
              <a:gd name="connsiteY10" fmla="*/ 25718 h 326441"/>
              <a:gd name="connsiteX11" fmla="*/ 77495 w 266433"/>
              <a:gd name="connsiteY11" fmla="*/ 27089 h 326441"/>
              <a:gd name="connsiteX12" fmla="*/ 72694 w 266433"/>
              <a:gd name="connsiteY12" fmla="*/ 36347 h 326441"/>
              <a:gd name="connsiteX13" fmla="*/ 92240 w 266433"/>
              <a:gd name="connsiteY13" fmla="*/ 54521 h 326441"/>
              <a:gd name="connsiteX14" fmla="*/ 1714 w 266433"/>
              <a:gd name="connsiteY14" fmla="*/ 188938 h 326441"/>
              <a:gd name="connsiteX15" fmla="*/ 1029 w 266433"/>
              <a:gd name="connsiteY15" fmla="*/ 193053 h 326441"/>
              <a:gd name="connsiteX16" fmla="*/ 6172 w 266433"/>
              <a:gd name="connsiteY16" fmla="*/ 197853 h 326441"/>
              <a:gd name="connsiteX17" fmla="*/ 10630 w 266433"/>
              <a:gd name="connsiteY17" fmla="*/ 197510 h 326441"/>
              <a:gd name="connsiteX18" fmla="*/ 98069 w 266433"/>
              <a:gd name="connsiteY18" fmla="*/ 118987 h 326441"/>
              <a:gd name="connsiteX20" fmla="*/ 185851 w 266433"/>
              <a:gd name="connsiteY20" fmla="*/ 300381 h 326441"/>
              <a:gd name="connsiteX21" fmla="*/ 143675 w 266433"/>
              <a:gd name="connsiteY21" fmla="*/ 261633 h 326441"/>
              <a:gd name="connsiteX22" fmla="*/ 185851 w 266433"/>
              <a:gd name="connsiteY22" fmla="*/ 222199 h 326441"/>
              <a:gd name="connsiteX23" fmla="*/ 228371 w 266433"/>
              <a:gd name="connsiteY23" fmla="*/ 261633 h 326441"/>
              <a:gd name="connsiteX24" fmla="*/ 185851 w 266433"/>
              <a:gd name="connsiteY24" fmla="*/ 300381 h 326441"/>
              <a:gd name="connsiteX26" fmla="*/ 185851 w 266433"/>
              <a:gd name="connsiteY26" fmla="*/ 199911 h 326441"/>
              <a:gd name="connsiteX27" fmla="*/ 109728 w 266433"/>
              <a:gd name="connsiteY27" fmla="*/ 261633 h 326441"/>
              <a:gd name="connsiteX28" fmla="*/ 185851 w 266433"/>
              <a:gd name="connsiteY28" fmla="*/ 326441 h 326441"/>
              <a:gd name="connsiteX29" fmla="*/ 262318 w 266433"/>
              <a:gd name="connsiteY29" fmla="*/ 261633 h 326441"/>
              <a:gd name="connsiteX30" fmla="*/ 185851 w 266433"/>
              <a:gd name="connsiteY30" fmla="*/ 199911 h 326441"/>
              <a:gd name="connsiteX32" fmla="*/ 204368 w 266433"/>
              <a:gd name="connsiteY32" fmla="*/ 12688 h 326441"/>
              <a:gd name="connsiteX33" fmla="*/ 232143 w 266433"/>
              <a:gd name="connsiteY33" fmla="*/ 31547 h 326441"/>
              <a:gd name="connsiteX34" fmla="*/ 232143 w 266433"/>
              <a:gd name="connsiteY34" fmla="*/ 89840 h 326441"/>
              <a:gd name="connsiteX35" fmla="*/ 184480 w 266433"/>
              <a:gd name="connsiteY35" fmla="*/ 91211 h 326441"/>
              <a:gd name="connsiteX36" fmla="*/ 154648 w 266433"/>
              <a:gd name="connsiteY36" fmla="*/ 89154 h 326441"/>
              <a:gd name="connsiteX37" fmla="*/ 152247 w 266433"/>
              <a:gd name="connsiteY37" fmla="*/ 93612 h 326441"/>
              <a:gd name="connsiteX38" fmla="*/ 153276 w 266433"/>
              <a:gd name="connsiteY38" fmla="*/ 97727 h 326441"/>
              <a:gd name="connsiteX39" fmla="*/ 179679 w 266433"/>
              <a:gd name="connsiteY39" fmla="*/ 116586 h 326441"/>
              <a:gd name="connsiteX40" fmla="*/ 200939 w 266433"/>
              <a:gd name="connsiteY40" fmla="*/ 110757 h 326441"/>
              <a:gd name="connsiteX41" fmla="*/ 232143 w 266433"/>
              <a:gd name="connsiteY41" fmla="*/ 109042 h 326441"/>
              <a:gd name="connsiteX42" fmla="*/ 232143 w 266433"/>
              <a:gd name="connsiteY42" fmla="*/ 146761 h 326441"/>
              <a:gd name="connsiteX43" fmla="*/ 235572 w 266433"/>
              <a:gd name="connsiteY43" fmla="*/ 202311 h 326441"/>
              <a:gd name="connsiteX44" fmla="*/ 254774 w 266433"/>
              <a:gd name="connsiteY44" fmla="*/ 202311 h 326441"/>
              <a:gd name="connsiteX45" fmla="*/ 265404 w 266433"/>
              <a:gd name="connsiteY45" fmla="*/ 137503 h 326441"/>
              <a:gd name="connsiteX46" fmla="*/ 265404 w 266433"/>
              <a:gd name="connsiteY46" fmla="*/ 37719 h 326441"/>
              <a:gd name="connsiteX47" fmla="*/ 266433 w 266433"/>
              <a:gd name="connsiteY47" fmla="*/ 18517 h 326441"/>
              <a:gd name="connsiteX48" fmla="*/ 261975 w 266433"/>
              <a:gd name="connsiteY48" fmla="*/ 10287 h 326441"/>
              <a:gd name="connsiteX49" fmla="*/ 212598 w 266433"/>
              <a:gd name="connsiteY49" fmla="*/ 0 h 326441"/>
              <a:gd name="connsiteX50" fmla="*/ 207797 w 266433"/>
              <a:gd name="connsiteY50" fmla="*/ 2058 h 3264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66433" h="326441">
                <a:moveTo>
                  <a:pt x="155333" y="175908"/>
                </a:moveTo>
                <a:cubicBezTo>
                  <a:pt x="158077" y="178994"/>
                  <a:pt x="161506" y="182080"/>
                  <a:pt x="164249" y="182766"/>
                </a:cubicBezTo>
                <a:cubicBezTo>
                  <a:pt x="169735" y="184138"/>
                  <a:pt x="177279" y="180708"/>
                  <a:pt x="179679" y="175222"/>
                </a:cubicBezTo>
                <a:cubicBezTo>
                  <a:pt x="180708" y="172822"/>
                  <a:pt x="180022" y="169050"/>
                  <a:pt x="177622" y="163906"/>
                </a:cubicBezTo>
                <a:cubicBezTo>
                  <a:pt x="174536" y="157391"/>
                  <a:pt x="166649" y="145390"/>
                  <a:pt x="160820" y="137846"/>
                </a:cubicBezTo>
                <a:lnTo>
                  <a:pt x="144018" y="132359"/>
                </a:lnTo>
                <a:lnTo>
                  <a:pt x="110071" y="101155"/>
                </a:lnTo>
                <a:cubicBezTo>
                  <a:pt x="118986" y="86068"/>
                  <a:pt x="125844" y="70638"/>
                  <a:pt x="129959" y="55550"/>
                </a:cubicBezTo>
                <a:cubicBezTo>
                  <a:pt x="130302" y="53492"/>
                  <a:pt x="130987" y="50406"/>
                  <a:pt x="130987" y="47320"/>
                </a:cubicBezTo>
                <a:cubicBezTo>
                  <a:pt x="130987" y="44235"/>
                  <a:pt x="128930" y="41491"/>
                  <a:pt x="125844" y="39777"/>
                </a:cubicBezTo>
                <a:cubicBezTo>
                  <a:pt x="117615" y="34976"/>
                  <a:pt x="95326" y="27775"/>
                  <a:pt x="81953" y="25718"/>
                </a:cubicBezTo>
                <a:cubicBezTo>
                  <a:pt x="79553" y="25375"/>
                  <a:pt x="78181" y="25718"/>
                  <a:pt x="77495" y="27089"/>
                </a:cubicBezTo>
                <a:lnTo>
                  <a:pt x="72694" y="36347"/>
                </a:lnTo>
                <a:cubicBezTo>
                  <a:pt x="80924" y="40805"/>
                  <a:pt x="88811" y="48349"/>
                  <a:pt x="92240" y="54521"/>
                </a:cubicBezTo>
                <a:cubicBezTo>
                  <a:pt x="80581" y="98755"/>
                  <a:pt x="48006" y="148476"/>
                  <a:pt x="1714" y="188938"/>
                </a:cubicBezTo>
                <a:cubicBezTo>
                  <a:pt x="0" y="190310"/>
                  <a:pt x="0" y="191681"/>
                  <a:pt x="1029" y="193053"/>
                </a:cubicBezTo>
                <a:lnTo>
                  <a:pt x="6172" y="197853"/>
                </a:lnTo>
                <a:cubicBezTo>
                  <a:pt x="7544" y="198539"/>
                  <a:pt x="8915" y="198539"/>
                  <a:pt x="10630" y="197510"/>
                </a:cubicBezTo>
                <a:cubicBezTo>
                  <a:pt x="46977" y="175565"/>
                  <a:pt x="76466" y="148133"/>
                  <a:pt x="98069" y="118987"/>
                </a:cubicBezTo>
                <a:moveTo>
                  <a:pt x="185851" y="300381"/>
                </a:moveTo>
                <a:cubicBezTo>
                  <a:pt x="161506" y="300381"/>
                  <a:pt x="143675" y="286322"/>
                  <a:pt x="143675" y="261633"/>
                </a:cubicBezTo>
                <a:cubicBezTo>
                  <a:pt x="143675" y="236601"/>
                  <a:pt x="161506" y="222199"/>
                  <a:pt x="185851" y="222199"/>
                </a:cubicBezTo>
                <a:cubicBezTo>
                  <a:pt x="210541" y="222199"/>
                  <a:pt x="228371" y="236601"/>
                  <a:pt x="228371" y="261633"/>
                </a:cubicBezTo>
                <a:cubicBezTo>
                  <a:pt x="228371" y="286322"/>
                  <a:pt x="210541" y="300381"/>
                  <a:pt x="185851" y="300381"/>
                </a:cubicBezTo>
                <a:moveTo>
                  <a:pt x="185851" y="199911"/>
                </a:moveTo>
                <a:cubicBezTo>
                  <a:pt x="142646" y="199911"/>
                  <a:pt x="109728" y="224257"/>
                  <a:pt x="109728" y="261633"/>
                </a:cubicBezTo>
                <a:cubicBezTo>
                  <a:pt x="109728" y="301066"/>
                  <a:pt x="142646" y="326441"/>
                  <a:pt x="185851" y="326441"/>
                </a:cubicBezTo>
                <a:cubicBezTo>
                  <a:pt x="229057" y="326441"/>
                  <a:pt x="262318" y="301066"/>
                  <a:pt x="262318" y="261633"/>
                </a:cubicBezTo>
                <a:cubicBezTo>
                  <a:pt x="262318" y="224257"/>
                  <a:pt x="229057" y="199911"/>
                  <a:pt x="185851" y="199911"/>
                </a:cubicBezTo>
                <a:moveTo>
                  <a:pt x="204368" y="12688"/>
                </a:moveTo>
                <a:cubicBezTo>
                  <a:pt x="216370" y="17145"/>
                  <a:pt x="227000" y="24003"/>
                  <a:pt x="232143" y="31547"/>
                </a:cubicBezTo>
                <a:lnTo>
                  <a:pt x="232143" y="89840"/>
                </a:lnTo>
                <a:cubicBezTo>
                  <a:pt x="216370" y="90869"/>
                  <a:pt x="194424" y="91211"/>
                  <a:pt x="184480" y="91211"/>
                </a:cubicBezTo>
                <a:cubicBezTo>
                  <a:pt x="175222" y="91211"/>
                  <a:pt x="163220" y="90525"/>
                  <a:pt x="154648" y="89154"/>
                </a:cubicBezTo>
                <a:lnTo>
                  <a:pt x="152247" y="93612"/>
                </a:lnTo>
                <a:cubicBezTo>
                  <a:pt x="151561" y="94983"/>
                  <a:pt x="151905" y="96355"/>
                  <a:pt x="153276" y="97727"/>
                </a:cubicBezTo>
                <a:cubicBezTo>
                  <a:pt x="160477" y="104585"/>
                  <a:pt x="169392" y="111443"/>
                  <a:pt x="179679" y="116586"/>
                </a:cubicBezTo>
                <a:cubicBezTo>
                  <a:pt x="185508" y="113843"/>
                  <a:pt x="195110" y="111443"/>
                  <a:pt x="200939" y="110757"/>
                </a:cubicBezTo>
                <a:cubicBezTo>
                  <a:pt x="207111" y="110071"/>
                  <a:pt x="220484" y="109385"/>
                  <a:pt x="232143" y="109042"/>
                </a:cubicBezTo>
                <a:lnTo>
                  <a:pt x="232143" y="146761"/>
                </a:lnTo>
                <a:cubicBezTo>
                  <a:pt x="232143" y="159791"/>
                  <a:pt x="233514" y="190652"/>
                  <a:pt x="235572" y="202311"/>
                </a:cubicBezTo>
                <a:lnTo>
                  <a:pt x="254774" y="202311"/>
                </a:lnTo>
                <a:cubicBezTo>
                  <a:pt x="260947" y="186538"/>
                  <a:pt x="265404" y="155677"/>
                  <a:pt x="265404" y="137503"/>
                </a:cubicBezTo>
                <a:lnTo>
                  <a:pt x="265404" y="37719"/>
                </a:lnTo>
                <a:lnTo>
                  <a:pt x="266433" y="18517"/>
                </a:lnTo>
                <a:cubicBezTo>
                  <a:pt x="266433" y="14402"/>
                  <a:pt x="265061" y="11659"/>
                  <a:pt x="261975" y="10287"/>
                </a:cubicBezTo>
                <a:cubicBezTo>
                  <a:pt x="251003" y="5486"/>
                  <a:pt x="227000" y="686"/>
                  <a:pt x="212598" y="0"/>
                </a:cubicBezTo>
                <a:cubicBezTo>
                  <a:pt x="209512" y="0"/>
                  <a:pt x="208483" y="686"/>
                  <a:pt x="207797" y="20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" name="Freeform 12"/>
          <p:cNvSpPr/>
          <p:nvPr/>
        </p:nvSpPr>
        <p:spPr>
          <a:xfrm>
            <a:off x="1414138" y="6802579"/>
            <a:ext cx="249631" cy="247498"/>
          </a:xfrm>
          <a:custGeom>
            <a:avLst/>
            <a:gdLst>
              <a:gd name="connsiteX0" fmla="*/ 214160 w 249631"/>
              <a:gd name="connsiteY0" fmla="*/ 103481 h 247498"/>
              <a:gd name="connsiteX1" fmla="*/ 194424 w 249631"/>
              <a:gd name="connsiteY1" fmla="*/ 104280 h 247498"/>
              <a:gd name="connsiteX2" fmla="*/ 194424 w 249631"/>
              <a:gd name="connsiteY2" fmla="*/ 25071 h 247498"/>
              <a:gd name="connsiteX3" fmla="*/ 194958 w 249631"/>
              <a:gd name="connsiteY3" fmla="*/ 11469 h 247498"/>
              <a:gd name="connsiteX4" fmla="*/ 192024 w 249631"/>
              <a:gd name="connsiteY4" fmla="*/ 6401 h 247498"/>
              <a:gd name="connsiteX5" fmla="*/ 159753 w 249631"/>
              <a:gd name="connsiteY5" fmla="*/ 0 h 247498"/>
              <a:gd name="connsiteX6" fmla="*/ 157086 w 249631"/>
              <a:gd name="connsiteY6" fmla="*/ 1334 h 247498"/>
              <a:gd name="connsiteX7" fmla="*/ 155219 w 249631"/>
              <a:gd name="connsiteY7" fmla="*/ 7202 h 247498"/>
              <a:gd name="connsiteX8" fmla="*/ 178156 w 249631"/>
              <a:gd name="connsiteY8" fmla="*/ 20269 h 247498"/>
              <a:gd name="connsiteX9" fmla="*/ 178156 w 249631"/>
              <a:gd name="connsiteY9" fmla="*/ 149886 h 247498"/>
              <a:gd name="connsiteX10" fmla="*/ 179222 w 249631"/>
              <a:gd name="connsiteY10" fmla="*/ 193891 h 247498"/>
              <a:gd name="connsiteX11" fmla="*/ 188824 w 249631"/>
              <a:gd name="connsiteY11" fmla="*/ 193891 h 247498"/>
              <a:gd name="connsiteX12" fmla="*/ 194424 w 249631"/>
              <a:gd name="connsiteY12" fmla="*/ 143752 h 247498"/>
              <a:gd name="connsiteX13" fmla="*/ 194424 w 249631"/>
              <a:gd name="connsiteY13" fmla="*/ 114148 h 247498"/>
              <a:gd name="connsiteX14" fmla="*/ 241897 w 249631"/>
              <a:gd name="connsiteY14" fmla="*/ 113348 h 247498"/>
              <a:gd name="connsiteX15" fmla="*/ 246431 w 249631"/>
              <a:gd name="connsiteY15" fmla="*/ 112548 h 247498"/>
              <a:gd name="connsiteX16" fmla="*/ 249631 w 249631"/>
              <a:gd name="connsiteY16" fmla="*/ 103747 h 247498"/>
              <a:gd name="connsiteX17" fmla="*/ 246164 w 249631"/>
              <a:gd name="connsiteY17" fmla="*/ 99746 h 247498"/>
              <a:gd name="connsiteX18" fmla="*/ 222694 w 249631"/>
              <a:gd name="connsiteY18" fmla="*/ 98413 h 247498"/>
              <a:gd name="connsiteX20" fmla="*/ 180289 w 249631"/>
              <a:gd name="connsiteY20" fmla="*/ 236563 h 247498"/>
              <a:gd name="connsiteX21" fmla="*/ 98146 w 249631"/>
              <a:gd name="connsiteY21" fmla="*/ 237364 h 247498"/>
              <a:gd name="connsiteX22" fmla="*/ 91478 w 249631"/>
              <a:gd name="connsiteY22" fmla="*/ 230696 h 247498"/>
              <a:gd name="connsiteX23" fmla="*/ 91478 w 249631"/>
              <a:gd name="connsiteY23" fmla="*/ 203226 h 247498"/>
              <a:gd name="connsiteX24" fmla="*/ 91745 w 249631"/>
              <a:gd name="connsiteY24" fmla="*/ 192025 h 247498"/>
              <a:gd name="connsiteX25" fmla="*/ 88011 w 249631"/>
              <a:gd name="connsiteY25" fmla="*/ 187224 h 247498"/>
              <a:gd name="connsiteX26" fmla="*/ 59474 w 249631"/>
              <a:gd name="connsiteY26" fmla="*/ 184824 h 247498"/>
              <a:gd name="connsiteX27" fmla="*/ 56807 w 249631"/>
              <a:gd name="connsiteY27" fmla="*/ 186424 h 247498"/>
              <a:gd name="connsiteX28" fmla="*/ 55740 w 249631"/>
              <a:gd name="connsiteY28" fmla="*/ 191758 h 247498"/>
              <a:gd name="connsiteX29" fmla="*/ 74409 w 249631"/>
              <a:gd name="connsiteY29" fmla="*/ 199225 h 247498"/>
              <a:gd name="connsiteX30" fmla="*/ 74409 w 249631"/>
              <a:gd name="connsiteY30" fmla="*/ 227496 h 247498"/>
              <a:gd name="connsiteX31" fmla="*/ 96812 w 249631"/>
              <a:gd name="connsiteY31" fmla="*/ 247498 h 247498"/>
              <a:gd name="connsiteX32" fmla="*/ 210426 w 249631"/>
              <a:gd name="connsiteY32" fmla="*/ 246965 h 247498"/>
              <a:gd name="connsiteX33" fmla="*/ 213360 w 249631"/>
              <a:gd name="connsiteY33" fmla="*/ 245898 h 247498"/>
              <a:gd name="connsiteX34" fmla="*/ 216027 w 249631"/>
              <a:gd name="connsiteY34" fmla="*/ 237364 h 247498"/>
              <a:gd name="connsiteX35" fmla="*/ 212827 w 249631"/>
              <a:gd name="connsiteY35" fmla="*/ 234162 h 247498"/>
              <a:gd name="connsiteX36" fmla="*/ 188557 w 249631"/>
              <a:gd name="connsiteY36" fmla="*/ 232296 h 247498"/>
              <a:gd name="connsiteX38" fmla="*/ 136550 w 249631"/>
              <a:gd name="connsiteY38" fmla="*/ 122949 h 247498"/>
              <a:gd name="connsiteX39" fmla="*/ 82144 w 249631"/>
              <a:gd name="connsiteY39" fmla="*/ 79211 h 247498"/>
              <a:gd name="connsiteX40" fmla="*/ 27203 w 249631"/>
              <a:gd name="connsiteY40" fmla="*/ 122949 h 247498"/>
              <a:gd name="connsiteX41" fmla="*/ 82144 w 249631"/>
              <a:gd name="connsiteY41" fmla="*/ 166955 h 247498"/>
              <a:gd name="connsiteX42" fmla="*/ 136550 w 249631"/>
              <a:gd name="connsiteY42" fmla="*/ 122949 h 247498"/>
              <a:gd name="connsiteX44" fmla="*/ 43739 w 249631"/>
              <a:gd name="connsiteY44" fmla="*/ 122949 h 247498"/>
              <a:gd name="connsiteX45" fmla="*/ 82144 w 249631"/>
              <a:gd name="connsiteY45" fmla="*/ 90412 h 247498"/>
              <a:gd name="connsiteX46" fmla="*/ 120548 w 249631"/>
              <a:gd name="connsiteY46" fmla="*/ 122949 h 247498"/>
              <a:gd name="connsiteX47" fmla="*/ 82144 w 249631"/>
              <a:gd name="connsiteY47" fmla="*/ 155220 h 247498"/>
              <a:gd name="connsiteX48" fmla="*/ 43739 w 249631"/>
              <a:gd name="connsiteY48" fmla="*/ 122949 h 247498"/>
              <a:gd name="connsiteX50" fmla="*/ 124282 w 249631"/>
              <a:gd name="connsiteY50" fmla="*/ 55741 h 247498"/>
              <a:gd name="connsiteX51" fmla="*/ 25336 w 249631"/>
              <a:gd name="connsiteY51" fmla="*/ 57608 h 247498"/>
              <a:gd name="connsiteX52" fmla="*/ 1867 w 249631"/>
              <a:gd name="connsiteY52" fmla="*/ 55474 h 247498"/>
              <a:gd name="connsiteX53" fmla="*/ 267 w 249631"/>
              <a:gd name="connsiteY53" fmla="*/ 58675 h 247498"/>
              <a:gd name="connsiteX54" fmla="*/ 1067 w 249631"/>
              <a:gd name="connsiteY54" fmla="*/ 60809 h 247498"/>
              <a:gd name="connsiteX55" fmla="*/ 21869 w 249631"/>
              <a:gd name="connsiteY55" fmla="*/ 72010 h 247498"/>
              <a:gd name="connsiteX56" fmla="*/ 41338 w 249631"/>
              <a:gd name="connsiteY56" fmla="*/ 68009 h 247498"/>
              <a:gd name="connsiteX57" fmla="*/ 129616 w 249631"/>
              <a:gd name="connsiteY57" fmla="*/ 66142 h 247498"/>
              <a:gd name="connsiteX58" fmla="*/ 153619 w 249631"/>
              <a:gd name="connsiteY58" fmla="*/ 67209 h 247498"/>
              <a:gd name="connsiteX59" fmla="*/ 158953 w 249631"/>
              <a:gd name="connsiteY59" fmla="*/ 58408 h 247498"/>
              <a:gd name="connsiteX60" fmla="*/ 156019 w 249631"/>
              <a:gd name="connsiteY60" fmla="*/ 55207 h 247498"/>
              <a:gd name="connsiteX61" fmla="*/ 132283 w 249631"/>
              <a:gd name="connsiteY61" fmla="*/ 51740 h 247498"/>
              <a:gd name="connsiteX63" fmla="*/ 40538 w 249631"/>
              <a:gd name="connsiteY63" fmla="*/ 18937 h 247498"/>
              <a:gd name="connsiteX64" fmla="*/ 40805 w 249631"/>
              <a:gd name="connsiteY64" fmla="*/ 21070 h 247498"/>
              <a:gd name="connsiteX65" fmla="*/ 57074 w 249631"/>
              <a:gd name="connsiteY65" fmla="*/ 34938 h 247498"/>
              <a:gd name="connsiteX66" fmla="*/ 61341 w 249631"/>
              <a:gd name="connsiteY66" fmla="*/ 35738 h 247498"/>
              <a:gd name="connsiteX67" fmla="*/ 107747 w 249631"/>
              <a:gd name="connsiteY67" fmla="*/ 34405 h 247498"/>
              <a:gd name="connsiteX68" fmla="*/ 111214 w 249631"/>
              <a:gd name="connsiteY68" fmla="*/ 32805 h 247498"/>
              <a:gd name="connsiteX69" fmla="*/ 111747 w 249631"/>
              <a:gd name="connsiteY69" fmla="*/ 24271 h 247498"/>
              <a:gd name="connsiteX70" fmla="*/ 108547 w 249631"/>
              <a:gd name="connsiteY70" fmla="*/ 22137 h 247498"/>
              <a:gd name="connsiteX71" fmla="*/ 42405 w 249631"/>
              <a:gd name="connsiteY71" fmla="*/ 17069 h 2474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49631" h="247498">
                <a:moveTo>
                  <a:pt x="214160" y="103481"/>
                </a:moveTo>
                <a:lnTo>
                  <a:pt x="194424" y="104280"/>
                </a:lnTo>
                <a:lnTo>
                  <a:pt x="194424" y="25071"/>
                </a:lnTo>
                <a:lnTo>
                  <a:pt x="194958" y="11469"/>
                </a:lnTo>
                <a:cubicBezTo>
                  <a:pt x="194958" y="9068"/>
                  <a:pt x="194158" y="7202"/>
                  <a:pt x="192024" y="6401"/>
                </a:cubicBezTo>
                <a:cubicBezTo>
                  <a:pt x="184823" y="3735"/>
                  <a:pt x="168821" y="267"/>
                  <a:pt x="159753" y="0"/>
                </a:cubicBezTo>
                <a:cubicBezTo>
                  <a:pt x="157886" y="0"/>
                  <a:pt x="157353" y="267"/>
                  <a:pt x="157086" y="1334"/>
                </a:cubicBezTo>
                <a:lnTo>
                  <a:pt x="155219" y="7202"/>
                </a:lnTo>
                <a:cubicBezTo>
                  <a:pt x="164821" y="10135"/>
                  <a:pt x="173088" y="14669"/>
                  <a:pt x="178156" y="20269"/>
                </a:cubicBezTo>
                <a:lnTo>
                  <a:pt x="178156" y="149886"/>
                </a:lnTo>
                <a:cubicBezTo>
                  <a:pt x="178156" y="161888"/>
                  <a:pt x="178156" y="182956"/>
                  <a:pt x="179222" y="193891"/>
                </a:cubicBezTo>
                <a:lnTo>
                  <a:pt x="188824" y="193891"/>
                </a:lnTo>
                <a:cubicBezTo>
                  <a:pt x="192291" y="181090"/>
                  <a:pt x="194424" y="161888"/>
                  <a:pt x="194424" y="143752"/>
                </a:cubicBezTo>
                <a:lnTo>
                  <a:pt x="194424" y="114148"/>
                </a:lnTo>
                <a:lnTo>
                  <a:pt x="241897" y="113348"/>
                </a:lnTo>
                <a:cubicBezTo>
                  <a:pt x="243230" y="113348"/>
                  <a:pt x="245097" y="113081"/>
                  <a:pt x="246431" y="112548"/>
                </a:cubicBezTo>
                <a:cubicBezTo>
                  <a:pt x="248031" y="111482"/>
                  <a:pt x="249631" y="108281"/>
                  <a:pt x="249631" y="103747"/>
                </a:cubicBezTo>
                <a:cubicBezTo>
                  <a:pt x="249631" y="102146"/>
                  <a:pt x="248031" y="100280"/>
                  <a:pt x="246164" y="99746"/>
                </a:cubicBezTo>
                <a:cubicBezTo>
                  <a:pt x="241097" y="98679"/>
                  <a:pt x="230429" y="98146"/>
                  <a:pt x="222694" y="98413"/>
                </a:cubicBezTo>
                <a:moveTo>
                  <a:pt x="180289" y="236563"/>
                </a:moveTo>
                <a:cubicBezTo>
                  <a:pt x="165087" y="237364"/>
                  <a:pt x="115481" y="237630"/>
                  <a:pt x="98146" y="237364"/>
                </a:cubicBezTo>
                <a:cubicBezTo>
                  <a:pt x="93345" y="237364"/>
                  <a:pt x="91478" y="235496"/>
                  <a:pt x="91478" y="230696"/>
                </a:cubicBezTo>
                <a:lnTo>
                  <a:pt x="91478" y="203226"/>
                </a:lnTo>
                <a:lnTo>
                  <a:pt x="91745" y="192025"/>
                </a:lnTo>
                <a:cubicBezTo>
                  <a:pt x="91745" y="189091"/>
                  <a:pt x="90411" y="187758"/>
                  <a:pt x="88011" y="187224"/>
                </a:cubicBezTo>
                <a:cubicBezTo>
                  <a:pt x="81877" y="185890"/>
                  <a:pt x="67475" y="184824"/>
                  <a:pt x="59474" y="184824"/>
                </a:cubicBezTo>
                <a:cubicBezTo>
                  <a:pt x="57874" y="184824"/>
                  <a:pt x="57074" y="185357"/>
                  <a:pt x="56807" y="186424"/>
                </a:cubicBezTo>
                <a:lnTo>
                  <a:pt x="55740" y="191758"/>
                </a:lnTo>
                <a:cubicBezTo>
                  <a:pt x="62941" y="193358"/>
                  <a:pt x="70142" y="195759"/>
                  <a:pt x="74409" y="199225"/>
                </a:cubicBezTo>
                <a:lnTo>
                  <a:pt x="74409" y="227496"/>
                </a:lnTo>
                <a:cubicBezTo>
                  <a:pt x="74409" y="241897"/>
                  <a:pt x="80277" y="247498"/>
                  <a:pt x="96812" y="247498"/>
                </a:cubicBezTo>
                <a:lnTo>
                  <a:pt x="210426" y="246965"/>
                </a:lnTo>
                <a:cubicBezTo>
                  <a:pt x="211760" y="246965"/>
                  <a:pt x="212560" y="246698"/>
                  <a:pt x="213360" y="245898"/>
                </a:cubicBezTo>
                <a:cubicBezTo>
                  <a:pt x="214693" y="244565"/>
                  <a:pt x="216027" y="241897"/>
                  <a:pt x="216027" y="237364"/>
                </a:cubicBezTo>
                <a:cubicBezTo>
                  <a:pt x="216027" y="235763"/>
                  <a:pt x="214693" y="234430"/>
                  <a:pt x="212827" y="234162"/>
                </a:cubicBezTo>
                <a:cubicBezTo>
                  <a:pt x="208026" y="233096"/>
                  <a:pt x="196291" y="232296"/>
                  <a:pt x="188557" y="232296"/>
                </a:cubicBezTo>
                <a:moveTo>
                  <a:pt x="136550" y="122949"/>
                </a:moveTo>
                <a:cubicBezTo>
                  <a:pt x="136550" y="96546"/>
                  <a:pt x="112014" y="79211"/>
                  <a:pt x="82144" y="79211"/>
                </a:cubicBezTo>
                <a:cubicBezTo>
                  <a:pt x="51740" y="79211"/>
                  <a:pt x="27203" y="96546"/>
                  <a:pt x="27203" y="122949"/>
                </a:cubicBezTo>
                <a:cubicBezTo>
                  <a:pt x="27203" y="149352"/>
                  <a:pt x="51740" y="166955"/>
                  <a:pt x="82144" y="166955"/>
                </a:cubicBezTo>
                <a:cubicBezTo>
                  <a:pt x="112014" y="166955"/>
                  <a:pt x="136550" y="149619"/>
                  <a:pt x="136550" y="122949"/>
                </a:cubicBezTo>
                <a:moveTo>
                  <a:pt x="43739" y="122949"/>
                </a:moveTo>
                <a:cubicBezTo>
                  <a:pt x="43739" y="102413"/>
                  <a:pt x="61074" y="90412"/>
                  <a:pt x="82144" y="90412"/>
                </a:cubicBezTo>
                <a:cubicBezTo>
                  <a:pt x="102946" y="90412"/>
                  <a:pt x="120548" y="102413"/>
                  <a:pt x="120548" y="122949"/>
                </a:cubicBezTo>
                <a:cubicBezTo>
                  <a:pt x="120548" y="143485"/>
                  <a:pt x="102946" y="155220"/>
                  <a:pt x="82144" y="155220"/>
                </a:cubicBezTo>
                <a:cubicBezTo>
                  <a:pt x="61074" y="155220"/>
                  <a:pt x="43739" y="143485"/>
                  <a:pt x="43739" y="122949"/>
                </a:cubicBezTo>
                <a:moveTo>
                  <a:pt x="124282" y="55741"/>
                </a:moveTo>
                <a:cubicBezTo>
                  <a:pt x="112014" y="56541"/>
                  <a:pt x="36805" y="57874"/>
                  <a:pt x="25336" y="57608"/>
                </a:cubicBezTo>
                <a:cubicBezTo>
                  <a:pt x="19469" y="57608"/>
                  <a:pt x="9068" y="57074"/>
                  <a:pt x="1867" y="55474"/>
                </a:cubicBezTo>
                <a:lnTo>
                  <a:pt x="267" y="58675"/>
                </a:lnTo>
                <a:cubicBezTo>
                  <a:pt x="0" y="59208"/>
                  <a:pt x="267" y="60008"/>
                  <a:pt x="1067" y="60809"/>
                </a:cubicBezTo>
                <a:cubicBezTo>
                  <a:pt x="6401" y="65075"/>
                  <a:pt x="14935" y="69609"/>
                  <a:pt x="21869" y="72010"/>
                </a:cubicBezTo>
                <a:cubicBezTo>
                  <a:pt x="26670" y="70143"/>
                  <a:pt x="36271" y="68276"/>
                  <a:pt x="41338" y="68009"/>
                </a:cubicBezTo>
                <a:cubicBezTo>
                  <a:pt x="51473" y="67209"/>
                  <a:pt x="118948" y="66142"/>
                  <a:pt x="129616" y="66142"/>
                </a:cubicBezTo>
                <a:cubicBezTo>
                  <a:pt x="135750" y="66142"/>
                  <a:pt x="148285" y="66408"/>
                  <a:pt x="153619" y="67209"/>
                </a:cubicBezTo>
                <a:cubicBezTo>
                  <a:pt x="155486" y="65875"/>
                  <a:pt x="158953" y="62409"/>
                  <a:pt x="158953" y="58408"/>
                </a:cubicBezTo>
                <a:cubicBezTo>
                  <a:pt x="158953" y="56807"/>
                  <a:pt x="157620" y="55741"/>
                  <a:pt x="156019" y="55207"/>
                </a:cubicBezTo>
                <a:cubicBezTo>
                  <a:pt x="151219" y="53607"/>
                  <a:pt x="140017" y="52007"/>
                  <a:pt x="132283" y="51740"/>
                </a:cubicBezTo>
                <a:moveTo>
                  <a:pt x="40538" y="18937"/>
                </a:moveTo>
                <a:cubicBezTo>
                  <a:pt x="40272" y="19737"/>
                  <a:pt x="40272" y="20269"/>
                  <a:pt x="40805" y="21070"/>
                </a:cubicBezTo>
                <a:cubicBezTo>
                  <a:pt x="45339" y="26670"/>
                  <a:pt x="51740" y="32271"/>
                  <a:pt x="57074" y="34938"/>
                </a:cubicBezTo>
                <a:cubicBezTo>
                  <a:pt x="58407" y="36006"/>
                  <a:pt x="59474" y="36006"/>
                  <a:pt x="61341" y="35738"/>
                </a:cubicBezTo>
                <a:cubicBezTo>
                  <a:pt x="73342" y="34938"/>
                  <a:pt x="93612" y="34405"/>
                  <a:pt x="107747" y="34405"/>
                </a:cubicBezTo>
                <a:cubicBezTo>
                  <a:pt x="109347" y="34405"/>
                  <a:pt x="110414" y="34137"/>
                  <a:pt x="111214" y="32805"/>
                </a:cubicBezTo>
                <a:cubicBezTo>
                  <a:pt x="112281" y="30938"/>
                  <a:pt x="112547" y="26670"/>
                  <a:pt x="111747" y="24271"/>
                </a:cubicBezTo>
                <a:cubicBezTo>
                  <a:pt x="111481" y="22937"/>
                  <a:pt x="110414" y="22137"/>
                  <a:pt x="108547" y="22137"/>
                </a:cubicBezTo>
                <a:cubicBezTo>
                  <a:pt x="89611" y="21870"/>
                  <a:pt x="66142" y="21337"/>
                  <a:pt x="42405" y="17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" name="Freeform 13"/>
          <p:cNvSpPr/>
          <p:nvPr/>
        </p:nvSpPr>
        <p:spPr>
          <a:xfrm>
            <a:off x="1666170" y="6802579"/>
            <a:ext cx="247231" cy="255766"/>
          </a:xfrm>
          <a:custGeom>
            <a:avLst/>
            <a:gdLst>
              <a:gd name="connsiteX0" fmla="*/ 211760 w 247231"/>
              <a:gd name="connsiteY0" fmla="*/ 115481 h 255766"/>
              <a:gd name="connsiteX1" fmla="*/ 192024 w 247231"/>
              <a:gd name="connsiteY1" fmla="*/ 116281 h 255766"/>
              <a:gd name="connsiteX2" fmla="*/ 192024 w 247231"/>
              <a:gd name="connsiteY2" fmla="*/ 25071 h 255766"/>
              <a:gd name="connsiteX3" fmla="*/ 192557 w 247231"/>
              <a:gd name="connsiteY3" fmla="*/ 11469 h 255766"/>
              <a:gd name="connsiteX4" fmla="*/ 189624 w 247231"/>
              <a:gd name="connsiteY4" fmla="*/ 6401 h 255766"/>
              <a:gd name="connsiteX5" fmla="*/ 157353 w 247231"/>
              <a:gd name="connsiteY5" fmla="*/ 0 h 255766"/>
              <a:gd name="connsiteX6" fmla="*/ 154419 w 247231"/>
              <a:gd name="connsiteY6" fmla="*/ 1334 h 255766"/>
              <a:gd name="connsiteX7" fmla="*/ 152819 w 247231"/>
              <a:gd name="connsiteY7" fmla="*/ 6934 h 255766"/>
              <a:gd name="connsiteX8" fmla="*/ 175755 w 247231"/>
              <a:gd name="connsiteY8" fmla="*/ 20269 h 255766"/>
              <a:gd name="connsiteX9" fmla="*/ 175755 w 247231"/>
              <a:gd name="connsiteY9" fmla="*/ 209093 h 255766"/>
              <a:gd name="connsiteX10" fmla="*/ 176822 w 247231"/>
              <a:gd name="connsiteY10" fmla="*/ 255766 h 255766"/>
              <a:gd name="connsiteX11" fmla="*/ 186423 w 247231"/>
              <a:gd name="connsiteY11" fmla="*/ 255766 h 255766"/>
              <a:gd name="connsiteX12" fmla="*/ 192024 w 247231"/>
              <a:gd name="connsiteY12" fmla="*/ 202959 h 255766"/>
              <a:gd name="connsiteX13" fmla="*/ 192024 w 247231"/>
              <a:gd name="connsiteY13" fmla="*/ 126150 h 255766"/>
              <a:gd name="connsiteX14" fmla="*/ 239496 w 247231"/>
              <a:gd name="connsiteY14" fmla="*/ 125616 h 255766"/>
              <a:gd name="connsiteX15" fmla="*/ 244030 w 247231"/>
              <a:gd name="connsiteY15" fmla="*/ 124549 h 255766"/>
              <a:gd name="connsiteX16" fmla="*/ 247231 w 247231"/>
              <a:gd name="connsiteY16" fmla="*/ 116015 h 255766"/>
              <a:gd name="connsiteX17" fmla="*/ 243764 w 247231"/>
              <a:gd name="connsiteY17" fmla="*/ 111747 h 255766"/>
              <a:gd name="connsiteX18" fmla="*/ 220294 w 247231"/>
              <a:gd name="connsiteY18" fmla="*/ 110415 h 255766"/>
              <a:gd name="connsiteX20" fmla="*/ 123749 w 247231"/>
              <a:gd name="connsiteY20" fmla="*/ 146686 h 255766"/>
              <a:gd name="connsiteX21" fmla="*/ 92011 w 247231"/>
              <a:gd name="connsiteY21" fmla="*/ 117349 h 255766"/>
              <a:gd name="connsiteX22" fmla="*/ 126949 w 247231"/>
              <a:gd name="connsiteY22" fmla="*/ 59208 h 255766"/>
              <a:gd name="connsiteX23" fmla="*/ 132016 w 247231"/>
              <a:gd name="connsiteY23" fmla="*/ 52274 h 255766"/>
              <a:gd name="connsiteX24" fmla="*/ 131750 w 247231"/>
              <a:gd name="connsiteY24" fmla="*/ 49074 h 255766"/>
              <a:gd name="connsiteX25" fmla="*/ 120815 w 247231"/>
              <a:gd name="connsiteY25" fmla="*/ 43740 h 255766"/>
              <a:gd name="connsiteX26" fmla="*/ 116548 w 247231"/>
              <a:gd name="connsiteY26" fmla="*/ 43740 h 255766"/>
              <a:gd name="connsiteX27" fmla="*/ 108280 w 247231"/>
              <a:gd name="connsiteY27" fmla="*/ 48006 h 255766"/>
              <a:gd name="connsiteX28" fmla="*/ 34137 w 247231"/>
              <a:gd name="connsiteY28" fmla="*/ 49340 h 255766"/>
              <a:gd name="connsiteX29" fmla="*/ 12268 w 247231"/>
              <a:gd name="connsiteY29" fmla="*/ 47473 h 255766"/>
              <a:gd name="connsiteX30" fmla="*/ 10935 w 247231"/>
              <a:gd name="connsiteY30" fmla="*/ 50674 h 255766"/>
              <a:gd name="connsiteX31" fmla="*/ 11735 w 247231"/>
              <a:gd name="connsiteY31" fmla="*/ 52807 h 255766"/>
              <a:gd name="connsiteX32" fmla="*/ 30937 w 247231"/>
              <a:gd name="connsiteY32" fmla="*/ 63209 h 255766"/>
              <a:gd name="connsiteX33" fmla="*/ 50940 w 247231"/>
              <a:gd name="connsiteY33" fmla="*/ 59208 h 255766"/>
              <a:gd name="connsiteX34" fmla="*/ 106146 w 247231"/>
              <a:gd name="connsiteY34" fmla="*/ 58141 h 255766"/>
              <a:gd name="connsiteX35" fmla="*/ 1067 w 247231"/>
              <a:gd name="connsiteY35" fmla="*/ 186957 h 255766"/>
              <a:gd name="connsiteX36" fmla="*/ 800 w 247231"/>
              <a:gd name="connsiteY36" fmla="*/ 188824 h 255766"/>
              <a:gd name="connsiteX37" fmla="*/ 3734 w 247231"/>
              <a:gd name="connsiteY37" fmla="*/ 191491 h 255766"/>
              <a:gd name="connsiteX38" fmla="*/ 5867 w 247231"/>
              <a:gd name="connsiteY38" fmla="*/ 191224 h 255766"/>
              <a:gd name="connsiteX39" fmla="*/ 84811 w 247231"/>
              <a:gd name="connsiteY39" fmla="*/ 125883 h 255766"/>
              <a:gd name="connsiteX40" fmla="*/ 134683 w 247231"/>
              <a:gd name="connsiteY40" fmla="*/ 176823 h 255766"/>
              <a:gd name="connsiteX41" fmla="*/ 140284 w 247231"/>
              <a:gd name="connsiteY41" fmla="*/ 181090 h 255766"/>
              <a:gd name="connsiteX42" fmla="*/ 148552 w 247231"/>
              <a:gd name="connsiteY42" fmla="*/ 177356 h 255766"/>
              <a:gd name="connsiteX43" fmla="*/ 147218 w 247231"/>
              <a:gd name="connsiteY43" fmla="*/ 170422 h 255766"/>
              <a:gd name="connsiteX44" fmla="*/ 135750 w 247231"/>
              <a:gd name="connsiteY44" fmla="*/ 151219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47231" h="255766">
                <a:moveTo>
                  <a:pt x="211760" y="115481"/>
                </a:moveTo>
                <a:lnTo>
                  <a:pt x="192024" y="116281"/>
                </a:lnTo>
                <a:lnTo>
                  <a:pt x="192024" y="25071"/>
                </a:lnTo>
                <a:lnTo>
                  <a:pt x="192557" y="11469"/>
                </a:lnTo>
                <a:cubicBezTo>
                  <a:pt x="192557" y="9068"/>
                  <a:pt x="191757" y="7202"/>
                  <a:pt x="189624" y="6401"/>
                </a:cubicBezTo>
                <a:cubicBezTo>
                  <a:pt x="182423" y="3735"/>
                  <a:pt x="166421" y="267"/>
                  <a:pt x="157353" y="0"/>
                </a:cubicBezTo>
                <a:cubicBezTo>
                  <a:pt x="155486" y="0"/>
                  <a:pt x="154686" y="267"/>
                  <a:pt x="154419" y="1334"/>
                </a:cubicBezTo>
                <a:lnTo>
                  <a:pt x="152819" y="6934"/>
                </a:lnTo>
                <a:cubicBezTo>
                  <a:pt x="162153" y="10135"/>
                  <a:pt x="170688" y="14669"/>
                  <a:pt x="175755" y="20269"/>
                </a:cubicBezTo>
                <a:lnTo>
                  <a:pt x="175755" y="209093"/>
                </a:lnTo>
                <a:cubicBezTo>
                  <a:pt x="175755" y="220562"/>
                  <a:pt x="176022" y="244297"/>
                  <a:pt x="176822" y="255766"/>
                </a:cubicBezTo>
                <a:lnTo>
                  <a:pt x="186423" y="255766"/>
                </a:lnTo>
                <a:cubicBezTo>
                  <a:pt x="189890" y="241097"/>
                  <a:pt x="192024" y="217894"/>
                  <a:pt x="192024" y="202959"/>
                </a:cubicBezTo>
                <a:lnTo>
                  <a:pt x="192024" y="126150"/>
                </a:lnTo>
                <a:lnTo>
                  <a:pt x="239496" y="125616"/>
                </a:lnTo>
                <a:cubicBezTo>
                  <a:pt x="240830" y="125616"/>
                  <a:pt x="242697" y="125083"/>
                  <a:pt x="244030" y="124549"/>
                </a:cubicBezTo>
                <a:cubicBezTo>
                  <a:pt x="245631" y="123482"/>
                  <a:pt x="247231" y="120282"/>
                  <a:pt x="247231" y="116015"/>
                </a:cubicBezTo>
                <a:cubicBezTo>
                  <a:pt x="247231" y="114148"/>
                  <a:pt x="245631" y="112548"/>
                  <a:pt x="243764" y="111747"/>
                </a:cubicBezTo>
                <a:cubicBezTo>
                  <a:pt x="238696" y="110681"/>
                  <a:pt x="228028" y="110148"/>
                  <a:pt x="220294" y="110415"/>
                </a:cubicBezTo>
                <a:moveTo>
                  <a:pt x="123749" y="146686"/>
                </a:moveTo>
                <a:lnTo>
                  <a:pt x="92011" y="117349"/>
                </a:lnTo>
                <a:cubicBezTo>
                  <a:pt x="107747" y="98146"/>
                  <a:pt x="119748" y="78144"/>
                  <a:pt x="126949" y="59208"/>
                </a:cubicBezTo>
                <a:lnTo>
                  <a:pt x="132016" y="52274"/>
                </a:lnTo>
                <a:cubicBezTo>
                  <a:pt x="133083" y="50940"/>
                  <a:pt x="133083" y="49874"/>
                  <a:pt x="131750" y="49074"/>
                </a:cubicBezTo>
                <a:cubicBezTo>
                  <a:pt x="129616" y="47473"/>
                  <a:pt x="123749" y="44807"/>
                  <a:pt x="120815" y="43740"/>
                </a:cubicBezTo>
                <a:cubicBezTo>
                  <a:pt x="119215" y="43206"/>
                  <a:pt x="117615" y="43206"/>
                  <a:pt x="116548" y="43740"/>
                </a:cubicBezTo>
                <a:lnTo>
                  <a:pt x="108280" y="48006"/>
                </a:lnTo>
                <a:cubicBezTo>
                  <a:pt x="95212" y="48806"/>
                  <a:pt x="44005" y="49340"/>
                  <a:pt x="34137" y="49340"/>
                </a:cubicBezTo>
                <a:cubicBezTo>
                  <a:pt x="28003" y="49340"/>
                  <a:pt x="18936" y="48806"/>
                  <a:pt x="12268" y="47473"/>
                </a:cubicBezTo>
                <a:lnTo>
                  <a:pt x="10935" y="50674"/>
                </a:lnTo>
                <a:cubicBezTo>
                  <a:pt x="10668" y="51207"/>
                  <a:pt x="10935" y="52007"/>
                  <a:pt x="11735" y="52807"/>
                </a:cubicBezTo>
                <a:cubicBezTo>
                  <a:pt x="16802" y="56807"/>
                  <a:pt x="24270" y="60809"/>
                  <a:pt x="30937" y="63209"/>
                </a:cubicBezTo>
                <a:cubicBezTo>
                  <a:pt x="35738" y="61341"/>
                  <a:pt x="45872" y="59475"/>
                  <a:pt x="50940" y="59208"/>
                </a:cubicBezTo>
                <a:cubicBezTo>
                  <a:pt x="57874" y="58675"/>
                  <a:pt x="91745" y="57874"/>
                  <a:pt x="106146" y="58141"/>
                </a:cubicBezTo>
                <a:cubicBezTo>
                  <a:pt x="89345" y="101080"/>
                  <a:pt x="51473" y="149352"/>
                  <a:pt x="1067" y="186957"/>
                </a:cubicBezTo>
                <a:cubicBezTo>
                  <a:pt x="0" y="187758"/>
                  <a:pt x="267" y="188291"/>
                  <a:pt x="800" y="188824"/>
                </a:cubicBezTo>
                <a:lnTo>
                  <a:pt x="3734" y="191491"/>
                </a:lnTo>
                <a:cubicBezTo>
                  <a:pt x="4267" y="192025"/>
                  <a:pt x="5067" y="192025"/>
                  <a:pt x="5867" y="191224"/>
                </a:cubicBezTo>
                <a:cubicBezTo>
                  <a:pt x="35738" y="173622"/>
                  <a:pt x="62941" y="150419"/>
                  <a:pt x="84811" y="125883"/>
                </a:cubicBezTo>
                <a:lnTo>
                  <a:pt x="134683" y="176823"/>
                </a:lnTo>
                <a:cubicBezTo>
                  <a:pt x="136284" y="178690"/>
                  <a:pt x="138951" y="180823"/>
                  <a:pt x="140284" y="181090"/>
                </a:cubicBezTo>
                <a:cubicBezTo>
                  <a:pt x="142951" y="182156"/>
                  <a:pt x="147485" y="180290"/>
                  <a:pt x="148552" y="177356"/>
                </a:cubicBezTo>
                <a:cubicBezTo>
                  <a:pt x="149085" y="176023"/>
                  <a:pt x="148819" y="173622"/>
                  <a:pt x="147218" y="170422"/>
                </a:cubicBezTo>
                <a:cubicBezTo>
                  <a:pt x="144818" y="165621"/>
                  <a:pt x="139751" y="157087"/>
                  <a:pt x="135750" y="1512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" name="Freeform 14"/>
          <p:cNvSpPr/>
          <p:nvPr/>
        </p:nvSpPr>
        <p:spPr>
          <a:xfrm>
            <a:off x="1913934" y="6819647"/>
            <a:ext cx="244830" cy="225362"/>
          </a:xfrm>
          <a:custGeom>
            <a:avLst/>
            <a:gdLst>
              <a:gd name="connsiteX0" fmla="*/ 203225 w 244830"/>
              <a:gd name="connsiteY0" fmla="*/ 114148 h 225362"/>
              <a:gd name="connsiteX1" fmla="*/ 30670 w 244830"/>
              <a:gd name="connsiteY1" fmla="*/ 116815 h 225362"/>
              <a:gd name="connsiteX2" fmla="*/ 2134 w 244830"/>
              <a:gd name="connsiteY2" fmla="*/ 114148 h 225362"/>
              <a:gd name="connsiteX3" fmla="*/ 267 w 244830"/>
              <a:gd name="connsiteY3" fmla="*/ 117615 h 225362"/>
              <a:gd name="connsiteX4" fmla="*/ 1067 w 244830"/>
              <a:gd name="connsiteY4" fmla="*/ 119749 h 225362"/>
              <a:gd name="connsiteX5" fmla="*/ 26403 w 244830"/>
              <a:gd name="connsiteY5" fmla="*/ 132550 h 225362"/>
              <a:gd name="connsiteX6" fmla="*/ 52273 w 244830"/>
              <a:gd name="connsiteY6" fmla="*/ 127484 h 225362"/>
              <a:gd name="connsiteX7" fmla="*/ 209359 w 244830"/>
              <a:gd name="connsiteY7" fmla="*/ 125350 h 225362"/>
              <a:gd name="connsiteX8" fmla="*/ 239497 w 244830"/>
              <a:gd name="connsiteY8" fmla="*/ 126684 h 225362"/>
              <a:gd name="connsiteX9" fmla="*/ 244830 w 244830"/>
              <a:gd name="connsiteY9" fmla="*/ 117882 h 225362"/>
              <a:gd name="connsiteX10" fmla="*/ 241363 w 244830"/>
              <a:gd name="connsiteY10" fmla="*/ 113881 h 225362"/>
              <a:gd name="connsiteX11" fmla="*/ 212560 w 244830"/>
              <a:gd name="connsiteY11" fmla="*/ 110148 h 225362"/>
              <a:gd name="connsiteX13" fmla="*/ 169888 w 244830"/>
              <a:gd name="connsiteY13" fmla="*/ 214427 h 225362"/>
              <a:gd name="connsiteX14" fmla="*/ 84277 w 244830"/>
              <a:gd name="connsiteY14" fmla="*/ 215227 h 225362"/>
              <a:gd name="connsiteX15" fmla="*/ 77610 w 244830"/>
              <a:gd name="connsiteY15" fmla="*/ 208293 h 225362"/>
              <a:gd name="connsiteX16" fmla="*/ 77610 w 244830"/>
              <a:gd name="connsiteY16" fmla="*/ 175489 h 225362"/>
              <a:gd name="connsiteX17" fmla="*/ 78143 w 244830"/>
              <a:gd name="connsiteY17" fmla="*/ 164021 h 225362"/>
              <a:gd name="connsiteX18" fmla="*/ 74409 w 244830"/>
              <a:gd name="connsiteY18" fmla="*/ 159221 h 225362"/>
              <a:gd name="connsiteX19" fmla="*/ 45606 w 244830"/>
              <a:gd name="connsiteY19" fmla="*/ 156821 h 225362"/>
              <a:gd name="connsiteX20" fmla="*/ 42939 w 244830"/>
              <a:gd name="connsiteY20" fmla="*/ 158421 h 225362"/>
              <a:gd name="connsiteX21" fmla="*/ 41872 w 244830"/>
              <a:gd name="connsiteY21" fmla="*/ 163754 h 225362"/>
              <a:gd name="connsiteX22" fmla="*/ 60541 w 244830"/>
              <a:gd name="connsiteY22" fmla="*/ 171222 h 225362"/>
              <a:gd name="connsiteX23" fmla="*/ 60541 w 244830"/>
              <a:gd name="connsiteY23" fmla="*/ 205093 h 225362"/>
              <a:gd name="connsiteX24" fmla="*/ 82944 w 244830"/>
              <a:gd name="connsiteY24" fmla="*/ 225362 h 225362"/>
              <a:gd name="connsiteX25" fmla="*/ 199492 w 244830"/>
              <a:gd name="connsiteY25" fmla="*/ 224828 h 225362"/>
              <a:gd name="connsiteX26" fmla="*/ 202692 w 244830"/>
              <a:gd name="connsiteY26" fmla="*/ 223496 h 225362"/>
              <a:gd name="connsiteX27" fmla="*/ 205359 w 244830"/>
              <a:gd name="connsiteY27" fmla="*/ 215227 h 225362"/>
              <a:gd name="connsiteX28" fmla="*/ 202159 w 244830"/>
              <a:gd name="connsiteY28" fmla="*/ 211760 h 225362"/>
              <a:gd name="connsiteX29" fmla="*/ 177889 w 244830"/>
              <a:gd name="connsiteY29" fmla="*/ 209893 h 225362"/>
              <a:gd name="connsiteX31" fmla="*/ 56540 w 244830"/>
              <a:gd name="connsiteY31" fmla="*/ 60009 h 225362"/>
              <a:gd name="connsiteX32" fmla="*/ 79210 w 244830"/>
              <a:gd name="connsiteY32" fmla="*/ 80811 h 225362"/>
              <a:gd name="connsiteX33" fmla="*/ 200292 w 244830"/>
              <a:gd name="connsiteY33" fmla="*/ 79211 h 225362"/>
              <a:gd name="connsiteX34" fmla="*/ 203492 w 244830"/>
              <a:gd name="connsiteY34" fmla="*/ 77877 h 225362"/>
              <a:gd name="connsiteX35" fmla="*/ 205892 w 244830"/>
              <a:gd name="connsiteY35" fmla="*/ 69876 h 225362"/>
              <a:gd name="connsiteX36" fmla="*/ 202692 w 244830"/>
              <a:gd name="connsiteY36" fmla="*/ 66409 h 225362"/>
              <a:gd name="connsiteX37" fmla="*/ 178422 w 244830"/>
              <a:gd name="connsiteY37" fmla="*/ 64542 h 225362"/>
              <a:gd name="connsiteX38" fmla="*/ 170421 w 244830"/>
              <a:gd name="connsiteY38" fmla="*/ 68809 h 225362"/>
              <a:gd name="connsiteX39" fmla="*/ 80543 w 244830"/>
              <a:gd name="connsiteY39" fmla="*/ 70410 h 225362"/>
              <a:gd name="connsiteX40" fmla="*/ 73609 w 244830"/>
              <a:gd name="connsiteY40" fmla="*/ 63209 h 225362"/>
              <a:gd name="connsiteX41" fmla="*/ 73609 w 244830"/>
              <a:gd name="connsiteY41" fmla="*/ 18669 h 225362"/>
              <a:gd name="connsiteX42" fmla="*/ 74143 w 244830"/>
              <a:gd name="connsiteY42" fmla="*/ 7202 h 225362"/>
              <a:gd name="connsiteX43" fmla="*/ 70409 w 244830"/>
              <a:gd name="connsiteY43" fmla="*/ 2401 h 225362"/>
              <a:gd name="connsiteX44" fmla="*/ 42672 w 244830"/>
              <a:gd name="connsiteY44" fmla="*/ 0 h 225362"/>
              <a:gd name="connsiteX45" fmla="*/ 40005 w 244830"/>
              <a:gd name="connsiteY45" fmla="*/ 1601 h 225362"/>
              <a:gd name="connsiteX46" fmla="*/ 38671 w 244830"/>
              <a:gd name="connsiteY46" fmla="*/ 6934 h 225362"/>
              <a:gd name="connsiteX47" fmla="*/ 56540 w 244830"/>
              <a:gd name="connsiteY47" fmla="*/ 14402 h 225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4830" h="225362">
                <a:moveTo>
                  <a:pt x="203225" y="114148"/>
                </a:moveTo>
                <a:cubicBezTo>
                  <a:pt x="184823" y="115215"/>
                  <a:pt x="46672" y="117081"/>
                  <a:pt x="30670" y="116815"/>
                </a:cubicBezTo>
                <a:cubicBezTo>
                  <a:pt x="22669" y="116815"/>
                  <a:pt x="10668" y="115749"/>
                  <a:pt x="2134" y="114148"/>
                </a:cubicBezTo>
                <a:lnTo>
                  <a:pt x="267" y="117615"/>
                </a:lnTo>
                <a:cubicBezTo>
                  <a:pt x="0" y="118415"/>
                  <a:pt x="267" y="119215"/>
                  <a:pt x="1067" y="119749"/>
                </a:cubicBezTo>
                <a:cubicBezTo>
                  <a:pt x="7468" y="124816"/>
                  <a:pt x="16802" y="129884"/>
                  <a:pt x="26403" y="132550"/>
                </a:cubicBezTo>
                <a:cubicBezTo>
                  <a:pt x="32537" y="130417"/>
                  <a:pt x="45606" y="128016"/>
                  <a:pt x="52273" y="127484"/>
                </a:cubicBezTo>
                <a:cubicBezTo>
                  <a:pt x="66142" y="126684"/>
                  <a:pt x="190690" y="125083"/>
                  <a:pt x="209359" y="125350"/>
                </a:cubicBezTo>
                <a:cubicBezTo>
                  <a:pt x="217360" y="125350"/>
                  <a:pt x="232562" y="125883"/>
                  <a:pt x="239497" y="126684"/>
                </a:cubicBezTo>
                <a:cubicBezTo>
                  <a:pt x="241897" y="125616"/>
                  <a:pt x="244830" y="121882"/>
                  <a:pt x="244830" y="117882"/>
                </a:cubicBezTo>
                <a:cubicBezTo>
                  <a:pt x="244830" y="115749"/>
                  <a:pt x="243497" y="114415"/>
                  <a:pt x="241363" y="113881"/>
                </a:cubicBezTo>
                <a:cubicBezTo>
                  <a:pt x="235496" y="112015"/>
                  <a:pt x="221894" y="110415"/>
                  <a:pt x="212560" y="110148"/>
                </a:cubicBezTo>
                <a:moveTo>
                  <a:pt x="169888" y="214427"/>
                </a:moveTo>
                <a:cubicBezTo>
                  <a:pt x="153619" y="215227"/>
                  <a:pt x="102413" y="215494"/>
                  <a:pt x="84277" y="215227"/>
                </a:cubicBezTo>
                <a:cubicBezTo>
                  <a:pt x="79210" y="215227"/>
                  <a:pt x="77610" y="213094"/>
                  <a:pt x="77610" y="208293"/>
                </a:cubicBezTo>
                <a:lnTo>
                  <a:pt x="77610" y="175489"/>
                </a:lnTo>
                <a:lnTo>
                  <a:pt x="78143" y="164021"/>
                </a:lnTo>
                <a:cubicBezTo>
                  <a:pt x="78143" y="161088"/>
                  <a:pt x="76809" y="159754"/>
                  <a:pt x="74409" y="159221"/>
                </a:cubicBezTo>
                <a:cubicBezTo>
                  <a:pt x="68008" y="157887"/>
                  <a:pt x="53607" y="156821"/>
                  <a:pt x="45606" y="156821"/>
                </a:cubicBezTo>
                <a:cubicBezTo>
                  <a:pt x="43739" y="156821"/>
                  <a:pt x="43205" y="157353"/>
                  <a:pt x="42939" y="158421"/>
                </a:cubicBezTo>
                <a:lnTo>
                  <a:pt x="41872" y="163754"/>
                </a:lnTo>
                <a:cubicBezTo>
                  <a:pt x="48806" y="165355"/>
                  <a:pt x="56007" y="168022"/>
                  <a:pt x="60541" y="171222"/>
                </a:cubicBezTo>
                <a:lnTo>
                  <a:pt x="60541" y="205093"/>
                </a:lnTo>
                <a:cubicBezTo>
                  <a:pt x="60541" y="219494"/>
                  <a:pt x="66142" y="225362"/>
                  <a:pt x="82944" y="225362"/>
                </a:cubicBezTo>
                <a:lnTo>
                  <a:pt x="199492" y="224828"/>
                </a:lnTo>
                <a:cubicBezTo>
                  <a:pt x="201092" y="224828"/>
                  <a:pt x="201892" y="224562"/>
                  <a:pt x="202692" y="223496"/>
                </a:cubicBezTo>
                <a:cubicBezTo>
                  <a:pt x="204026" y="222428"/>
                  <a:pt x="205359" y="219494"/>
                  <a:pt x="205359" y="215227"/>
                </a:cubicBezTo>
                <a:cubicBezTo>
                  <a:pt x="205359" y="213361"/>
                  <a:pt x="204026" y="212294"/>
                  <a:pt x="202159" y="211760"/>
                </a:cubicBezTo>
                <a:cubicBezTo>
                  <a:pt x="197358" y="210693"/>
                  <a:pt x="185623" y="209893"/>
                  <a:pt x="177889" y="209893"/>
                </a:cubicBezTo>
                <a:moveTo>
                  <a:pt x="56540" y="60009"/>
                </a:moveTo>
                <a:cubicBezTo>
                  <a:pt x="56540" y="73877"/>
                  <a:pt x="63208" y="81077"/>
                  <a:pt x="79210" y="80811"/>
                </a:cubicBezTo>
                <a:lnTo>
                  <a:pt x="200292" y="79211"/>
                </a:lnTo>
                <a:cubicBezTo>
                  <a:pt x="201625" y="79211"/>
                  <a:pt x="202692" y="78677"/>
                  <a:pt x="203492" y="77877"/>
                </a:cubicBezTo>
                <a:cubicBezTo>
                  <a:pt x="204825" y="77077"/>
                  <a:pt x="205892" y="74143"/>
                  <a:pt x="205892" y="69876"/>
                </a:cubicBezTo>
                <a:cubicBezTo>
                  <a:pt x="205892" y="67742"/>
                  <a:pt x="204559" y="66675"/>
                  <a:pt x="202692" y="66409"/>
                </a:cubicBezTo>
                <a:cubicBezTo>
                  <a:pt x="197891" y="65343"/>
                  <a:pt x="186156" y="64542"/>
                  <a:pt x="178422" y="64542"/>
                </a:cubicBezTo>
                <a:lnTo>
                  <a:pt x="170421" y="68809"/>
                </a:lnTo>
                <a:cubicBezTo>
                  <a:pt x="153886" y="69876"/>
                  <a:pt x="99212" y="70676"/>
                  <a:pt x="80543" y="70410"/>
                </a:cubicBezTo>
                <a:cubicBezTo>
                  <a:pt x="75209" y="70410"/>
                  <a:pt x="73609" y="68543"/>
                  <a:pt x="73609" y="63209"/>
                </a:cubicBezTo>
                <a:lnTo>
                  <a:pt x="73609" y="18669"/>
                </a:lnTo>
                <a:lnTo>
                  <a:pt x="74143" y="7202"/>
                </a:lnTo>
                <a:cubicBezTo>
                  <a:pt x="74143" y="4535"/>
                  <a:pt x="72809" y="2935"/>
                  <a:pt x="70409" y="2401"/>
                </a:cubicBezTo>
                <a:cubicBezTo>
                  <a:pt x="64275" y="1067"/>
                  <a:pt x="50406" y="0"/>
                  <a:pt x="42672" y="0"/>
                </a:cubicBezTo>
                <a:cubicBezTo>
                  <a:pt x="40805" y="0"/>
                  <a:pt x="40272" y="534"/>
                  <a:pt x="40005" y="1601"/>
                </a:cubicBezTo>
                <a:lnTo>
                  <a:pt x="38671" y="6934"/>
                </a:lnTo>
                <a:cubicBezTo>
                  <a:pt x="45606" y="8534"/>
                  <a:pt x="52273" y="10935"/>
                  <a:pt x="56540" y="144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" name="Freeform 15"/>
          <p:cNvSpPr/>
          <p:nvPr/>
        </p:nvSpPr>
        <p:spPr>
          <a:xfrm>
            <a:off x="2224297" y="6815648"/>
            <a:ext cx="244831" cy="241897"/>
          </a:xfrm>
          <a:custGeom>
            <a:avLst/>
            <a:gdLst>
              <a:gd name="connsiteX0" fmla="*/ 203225 w 244831"/>
              <a:gd name="connsiteY0" fmla="*/ 109080 h 241897"/>
              <a:gd name="connsiteX1" fmla="*/ 30671 w 244831"/>
              <a:gd name="connsiteY1" fmla="*/ 111747 h 241897"/>
              <a:gd name="connsiteX2" fmla="*/ 2134 w 244831"/>
              <a:gd name="connsiteY2" fmla="*/ 109080 h 241897"/>
              <a:gd name="connsiteX3" fmla="*/ 267 w 244831"/>
              <a:gd name="connsiteY3" fmla="*/ 112814 h 241897"/>
              <a:gd name="connsiteX4" fmla="*/ 1067 w 244831"/>
              <a:gd name="connsiteY4" fmla="*/ 114947 h 241897"/>
              <a:gd name="connsiteX5" fmla="*/ 26403 w 244831"/>
              <a:gd name="connsiteY5" fmla="*/ 127749 h 241897"/>
              <a:gd name="connsiteX6" fmla="*/ 52273 w 244831"/>
              <a:gd name="connsiteY6" fmla="*/ 122682 h 241897"/>
              <a:gd name="connsiteX7" fmla="*/ 114948 w 244831"/>
              <a:gd name="connsiteY7" fmla="*/ 121348 h 241897"/>
              <a:gd name="connsiteX8" fmla="*/ 114948 w 244831"/>
              <a:gd name="connsiteY8" fmla="*/ 133083 h 241897"/>
              <a:gd name="connsiteX9" fmla="*/ 115748 w 244831"/>
              <a:gd name="connsiteY9" fmla="*/ 153086 h 241897"/>
              <a:gd name="connsiteX10" fmla="*/ 62941 w 244831"/>
              <a:gd name="connsiteY10" fmla="*/ 196824 h 241897"/>
              <a:gd name="connsiteX11" fmla="*/ 121882 w 244831"/>
              <a:gd name="connsiteY11" fmla="*/ 241897 h 241897"/>
              <a:gd name="connsiteX12" fmla="*/ 180822 w 244831"/>
              <a:gd name="connsiteY12" fmla="*/ 196824 h 241897"/>
              <a:gd name="connsiteX13" fmla="*/ 128550 w 244831"/>
              <a:gd name="connsiteY13" fmla="*/ 153086 h 241897"/>
              <a:gd name="connsiteX14" fmla="*/ 131216 w 244831"/>
              <a:gd name="connsiteY14" fmla="*/ 129883 h 241897"/>
              <a:gd name="connsiteX15" fmla="*/ 131216 w 244831"/>
              <a:gd name="connsiteY15" fmla="*/ 121081 h 241897"/>
              <a:gd name="connsiteX16" fmla="*/ 209360 w 244831"/>
              <a:gd name="connsiteY16" fmla="*/ 120548 h 241897"/>
              <a:gd name="connsiteX17" fmla="*/ 239496 w 244831"/>
              <a:gd name="connsiteY17" fmla="*/ 121882 h 241897"/>
              <a:gd name="connsiteX18" fmla="*/ 244831 w 244831"/>
              <a:gd name="connsiteY18" fmla="*/ 113081 h 241897"/>
              <a:gd name="connsiteX19" fmla="*/ 241364 w 244831"/>
              <a:gd name="connsiteY19" fmla="*/ 108814 h 241897"/>
              <a:gd name="connsiteX20" fmla="*/ 212560 w 244831"/>
              <a:gd name="connsiteY20" fmla="*/ 105346 h 241897"/>
              <a:gd name="connsiteX22" fmla="*/ 163487 w 244831"/>
              <a:gd name="connsiteY22" fmla="*/ 196824 h 241897"/>
              <a:gd name="connsiteX23" fmla="*/ 121882 w 244831"/>
              <a:gd name="connsiteY23" fmla="*/ 229895 h 241897"/>
              <a:gd name="connsiteX24" fmla="*/ 80277 w 244831"/>
              <a:gd name="connsiteY24" fmla="*/ 196824 h 241897"/>
              <a:gd name="connsiteX25" fmla="*/ 121882 w 244831"/>
              <a:gd name="connsiteY25" fmla="*/ 163487 h 241897"/>
              <a:gd name="connsiteX26" fmla="*/ 163487 w 244831"/>
              <a:gd name="connsiteY26" fmla="*/ 196824 h 241897"/>
              <a:gd name="connsiteX28" fmla="*/ 24803 w 244831"/>
              <a:gd name="connsiteY28" fmla="*/ 95212 h 241897"/>
              <a:gd name="connsiteX29" fmla="*/ 27203 w 244831"/>
              <a:gd name="connsiteY29" fmla="*/ 95478 h 241897"/>
              <a:gd name="connsiteX30" fmla="*/ 121615 w 244831"/>
              <a:gd name="connsiteY30" fmla="*/ 61074 h 241897"/>
              <a:gd name="connsiteX31" fmla="*/ 209093 w 244831"/>
              <a:gd name="connsiteY31" fmla="*/ 86411 h 241897"/>
              <a:gd name="connsiteX32" fmla="*/ 215227 w 244831"/>
              <a:gd name="connsiteY32" fmla="*/ 86944 h 241897"/>
              <a:gd name="connsiteX33" fmla="*/ 219761 w 244831"/>
              <a:gd name="connsiteY33" fmla="*/ 79477 h 241897"/>
              <a:gd name="connsiteX34" fmla="*/ 216027 w 244831"/>
              <a:gd name="connsiteY34" fmla="*/ 75209 h 241897"/>
              <a:gd name="connsiteX35" fmla="*/ 199492 w 244831"/>
              <a:gd name="connsiteY35" fmla="*/ 67742 h 241897"/>
              <a:gd name="connsiteX36" fmla="*/ 183490 w 244831"/>
              <a:gd name="connsiteY36" fmla="*/ 66942 h 241897"/>
              <a:gd name="connsiteX37" fmla="*/ 135217 w 244831"/>
              <a:gd name="connsiteY37" fmla="*/ 53873 h 241897"/>
              <a:gd name="connsiteX38" fmla="*/ 188290 w 244831"/>
              <a:gd name="connsiteY38" fmla="*/ 15202 h 241897"/>
              <a:gd name="connsiteX39" fmla="*/ 194691 w 244831"/>
              <a:gd name="connsiteY39" fmla="*/ 9068 h 241897"/>
              <a:gd name="connsiteX40" fmla="*/ 194424 w 244831"/>
              <a:gd name="connsiteY40" fmla="*/ 5600 h 241897"/>
              <a:gd name="connsiteX41" fmla="*/ 182689 w 244831"/>
              <a:gd name="connsiteY41" fmla="*/ 533 h 241897"/>
              <a:gd name="connsiteX42" fmla="*/ 178156 w 244831"/>
              <a:gd name="connsiteY42" fmla="*/ 533 h 241897"/>
              <a:gd name="connsiteX43" fmla="*/ 167221 w 244831"/>
              <a:gd name="connsiteY43" fmla="*/ 4800 h 241897"/>
              <a:gd name="connsiteX44" fmla="*/ 66408 w 244831"/>
              <a:gd name="connsiteY44" fmla="*/ 6668 h 241897"/>
              <a:gd name="connsiteX45" fmla="*/ 41339 w 244831"/>
              <a:gd name="connsiteY45" fmla="*/ 4534 h 241897"/>
              <a:gd name="connsiteX46" fmla="*/ 39472 w 244831"/>
              <a:gd name="connsiteY46" fmla="*/ 7734 h 241897"/>
              <a:gd name="connsiteX47" fmla="*/ 40272 w 244831"/>
              <a:gd name="connsiteY47" fmla="*/ 10134 h 241897"/>
              <a:gd name="connsiteX48" fmla="*/ 62674 w 244831"/>
              <a:gd name="connsiteY48" fmla="*/ 20536 h 241897"/>
              <a:gd name="connsiteX49" fmla="*/ 83744 w 244831"/>
              <a:gd name="connsiteY49" fmla="*/ 16269 h 241897"/>
              <a:gd name="connsiteX50" fmla="*/ 164287 w 244831"/>
              <a:gd name="connsiteY50" fmla="*/ 15202 h 241897"/>
              <a:gd name="connsiteX51" fmla="*/ 22936 w 244831"/>
              <a:gd name="connsiteY51" fmla="*/ 90144 h 241897"/>
              <a:gd name="connsiteX52" fmla="*/ 22403 w 244831"/>
              <a:gd name="connsiteY52" fmla="*/ 92278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1" h="241897">
                <a:moveTo>
                  <a:pt x="203225" y="109080"/>
                </a:moveTo>
                <a:cubicBezTo>
                  <a:pt x="184823" y="110147"/>
                  <a:pt x="46672" y="112014"/>
                  <a:pt x="30671" y="111747"/>
                </a:cubicBezTo>
                <a:cubicBezTo>
                  <a:pt x="22669" y="111747"/>
                  <a:pt x="10668" y="110680"/>
                  <a:pt x="2134" y="109080"/>
                </a:cubicBezTo>
                <a:lnTo>
                  <a:pt x="267" y="112814"/>
                </a:lnTo>
                <a:cubicBezTo>
                  <a:pt x="0" y="113614"/>
                  <a:pt x="267" y="114147"/>
                  <a:pt x="1067" y="114947"/>
                </a:cubicBezTo>
                <a:cubicBezTo>
                  <a:pt x="7468" y="120014"/>
                  <a:pt x="16802" y="124816"/>
                  <a:pt x="26403" y="127749"/>
                </a:cubicBezTo>
                <a:cubicBezTo>
                  <a:pt x="32537" y="125616"/>
                  <a:pt x="45606" y="123215"/>
                  <a:pt x="52273" y="122682"/>
                </a:cubicBezTo>
                <a:cubicBezTo>
                  <a:pt x="58407" y="122415"/>
                  <a:pt x="85077" y="121882"/>
                  <a:pt x="114948" y="121348"/>
                </a:cubicBezTo>
                <a:lnTo>
                  <a:pt x="114948" y="133083"/>
                </a:lnTo>
                <a:cubicBezTo>
                  <a:pt x="114948" y="138684"/>
                  <a:pt x="115214" y="146418"/>
                  <a:pt x="115748" y="153086"/>
                </a:cubicBezTo>
                <a:cubicBezTo>
                  <a:pt x="84277" y="154953"/>
                  <a:pt x="62941" y="172821"/>
                  <a:pt x="62941" y="196824"/>
                </a:cubicBezTo>
                <a:cubicBezTo>
                  <a:pt x="62941" y="222962"/>
                  <a:pt x="86944" y="241897"/>
                  <a:pt x="121882" y="241897"/>
                </a:cubicBezTo>
                <a:cubicBezTo>
                  <a:pt x="156819" y="241897"/>
                  <a:pt x="180822" y="222962"/>
                  <a:pt x="180822" y="196824"/>
                </a:cubicBezTo>
                <a:cubicBezTo>
                  <a:pt x="180822" y="172821"/>
                  <a:pt x="159753" y="155219"/>
                  <a:pt x="128550" y="153086"/>
                </a:cubicBezTo>
                <a:cubicBezTo>
                  <a:pt x="130150" y="145884"/>
                  <a:pt x="131216" y="136817"/>
                  <a:pt x="131216" y="129883"/>
                </a:cubicBezTo>
                <a:lnTo>
                  <a:pt x="131216" y="121081"/>
                </a:lnTo>
                <a:cubicBezTo>
                  <a:pt x="165621" y="120815"/>
                  <a:pt x="200292" y="120548"/>
                  <a:pt x="209360" y="120548"/>
                </a:cubicBezTo>
                <a:cubicBezTo>
                  <a:pt x="217361" y="120548"/>
                  <a:pt x="232562" y="121081"/>
                  <a:pt x="239496" y="121882"/>
                </a:cubicBezTo>
                <a:cubicBezTo>
                  <a:pt x="241897" y="120548"/>
                  <a:pt x="244831" y="117081"/>
                  <a:pt x="244831" y="113081"/>
                </a:cubicBezTo>
                <a:cubicBezTo>
                  <a:pt x="244831" y="110947"/>
                  <a:pt x="243497" y="109613"/>
                  <a:pt x="241364" y="108814"/>
                </a:cubicBezTo>
                <a:cubicBezTo>
                  <a:pt x="235496" y="106947"/>
                  <a:pt x="221894" y="105613"/>
                  <a:pt x="212560" y="105346"/>
                </a:cubicBezTo>
                <a:moveTo>
                  <a:pt x="163487" y="196824"/>
                </a:moveTo>
                <a:cubicBezTo>
                  <a:pt x="163487" y="217094"/>
                  <a:pt x="146152" y="229895"/>
                  <a:pt x="121882" y="229895"/>
                </a:cubicBezTo>
                <a:cubicBezTo>
                  <a:pt x="97612" y="229895"/>
                  <a:pt x="80277" y="217094"/>
                  <a:pt x="80277" y="196824"/>
                </a:cubicBezTo>
                <a:cubicBezTo>
                  <a:pt x="80277" y="176288"/>
                  <a:pt x="97612" y="163487"/>
                  <a:pt x="121882" y="163487"/>
                </a:cubicBezTo>
                <a:cubicBezTo>
                  <a:pt x="146152" y="163487"/>
                  <a:pt x="163487" y="176288"/>
                  <a:pt x="163487" y="196824"/>
                </a:cubicBezTo>
                <a:moveTo>
                  <a:pt x="24803" y="95212"/>
                </a:moveTo>
                <a:cubicBezTo>
                  <a:pt x="25336" y="95478"/>
                  <a:pt x="25870" y="95745"/>
                  <a:pt x="27203" y="95478"/>
                </a:cubicBezTo>
                <a:cubicBezTo>
                  <a:pt x="60274" y="87478"/>
                  <a:pt x="92811" y="75476"/>
                  <a:pt x="121615" y="61074"/>
                </a:cubicBezTo>
                <a:lnTo>
                  <a:pt x="209093" y="86411"/>
                </a:lnTo>
                <a:cubicBezTo>
                  <a:pt x="211226" y="86944"/>
                  <a:pt x="213627" y="87478"/>
                  <a:pt x="215227" y="86944"/>
                </a:cubicBezTo>
                <a:cubicBezTo>
                  <a:pt x="217894" y="85877"/>
                  <a:pt x="220294" y="82677"/>
                  <a:pt x="219761" y="79477"/>
                </a:cubicBezTo>
                <a:cubicBezTo>
                  <a:pt x="219494" y="78143"/>
                  <a:pt x="218427" y="76543"/>
                  <a:pt x="216027" y="75209"/>
                </a:cubicBezTo>
                <a:cubicBezTo>
                  <a:pt x="212560" y="73075"/>
                  <a:pt x="204825" y="69342"/>
                  <a:pt x="199492" y="67742"/>
                </a:cubicBezTo>
                <a:lnTo>
                  <a:pt x="183490" y="66942"/>
                </a:lnTo>
                <a:lnTo>
                  <a:pt x="135217" y="53873"/>
                </a:lnTo>
                <a:cubicBezTo>
                  <a:pt x="155753" y="42139"/>
                  <a:pt x="173888" y="29070"/>
                  <a:pt x="188290" y="15202"/>
                </a:cubicBezTo>
                <a:lnTo>
                  <a:pt x="194691" y="9068"/>
                </a:lnTo>
                <a:cubicBezTo>
                  <a:pt x="195758" y="8001"/>
                  <a:pt x="195758" y="6400"/>
                  <a:pt x="194424" y="5600"/>
                </a:cubicBezTo>
                <a:cubicBezTo>
                  <a:pt x="192291" y="4534"/>
                  <a:pt x="185890" y="1867"/>
                  <a:pt x="182689" y="533"/>
                </a:cubicBezTo>
                <a:cubicBezTo>
                  <a:pt x="181356" y="0"/>
                  <a:pt x="179489" y="0"/>
                  <a:pt x="178156" y="533"/>
                </a:cubicBezTo>
                <a:lnTo>
                  <a:pt x="167221" y="4800"/>
                </a:lnTo>
                <a:cubicBezTo>
                  <a:pt x="151752" y="5868"/>
                  <a:pt x="79477" y="6668"/>
                  <a:pt x="66408" y="6668"/>
                </a:cubicBezTo>
                <a:cubicBezTo>
                  <a:pt x="59207" y="6668"/>
                  <a:pt x="49073" y="5868"/>
                  <a:pt x="41339" y="4534"/>
                </a:cubicBezTo>
                <a:lnTo>
                  <a:pt x="39472" y="7734"/>
                </a:lnTo>
                <a:cubicBezTo>
                  <a:pt x="38938" y="8534"/>
                  <a:pt x="39205" y="9334"/>
                  <a:pt x="40272" y="10134"/>
                </a:cubicBezTo>
                <a:cubicBezTo>
                  <a:pt x="46406" y="14402"/>
                  <a:pt x="54940" y="18402"/>
                  <a:pt x="62674" y="20536"/>
                </a:cubicBezTo>
                <a:cubicBezTo>
                  <a:pt x="67742" y="18669"/>
                  <a:pt x="78676" y="16535"/>
                  <a:pt x="83744" y="16269"/>
                </a:cubicBezTo>
                <a:cubicBezTo>
                  <a:pt x="93878" y="15469"/>
                  <a:pt x="143751" y="14935"/>
                  <a:pt x="164287" y="15202"/>
                </a:cubicBezTo>
                <a:cubicBezTo>
                  <a:pt x="132017" y="44539"/>
                  <a:pt x="81077" y="70942"/>
                  <a:pt x="22936" y="90144"/>
                </a:cubicBezTo>
                <a:cubicBezTo>
                  <a:pt x="22136" y="90412"/>
                  <a:pt x="21869" y="91211"/>
                  <a:pt x="22403" y="92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" name="Freeform 16"/>
          <p:cNvSpPr/>
          <p:nvPr/>
        </p:nvSpPr>
        <p:spPr>
          <a:xfrm>
            <a:off x="2473928" y="6817781"/>
            <a:ext cx="244830" cy="243231"/>
          </a:xfrm>
          <a:custGeom>
            <a:avLst/>
            <a:gdLst>
              <a:gd name="connsiteX0" fmla="*/ 203225 w 244830"/>
              <a:gd name="connsiteY0" fmla="*/ 89078 h 243231"/>
              <a:gd name="connsiteX1" fmla="*/ 178155 w 244830"/>
              <a:gd name="connsiteY1" fmla="*/ 89878 h 243231"/>
              <a:gd name="connsiteX2" fmla="*/ 195491 w 244830"/>
              <a:gd name="connsiteY2" fmla="*/ 17869 h 243231"/>
              <a:gd name="connsiteX3" fmla="*/ 198691 w 244830"/>
              <a:gd name="connsiteY3" fmla="*/ 9868 h 243231"/>
              <a:gd name="connsiteX4" fmla="*/ 198158 w 244830"/>
              <a:gd name="connsiteY4" fmla="*/ 6668 h 243231"/>
              <a:gd name="connsiteX5" fmla="*/ 188023 w 244830"/>
              <a:gd name="connsiteY5" fmla="*/ 534 h 243231"/>
              <a:gd name="connsiteX6" fmla="*/ 184023 w 244830"/>
              <a:gd name="connsiteY6" fmla="*/ 534 h 243231"/>
              <a:gd name="connsiteX7" fmla="*/ 175489 w 244830"/>
              <a:gd name="connsiteY7" fmla="*/ 4801 h 243231"/>
              <a:gd name="connsiteX8" fmla="*/ 63208 w 244830"/>
              <a:gd name="connsiteY8" fmla="*/ 6934 h 243231"/>
              <a:gd name="connsiteX9" fmla="*/ 37605 w 244830"/>
              <a:gd name="connsiteY9" fmla="*/ 4267 h 243231"/>
              <a:gd name="connsiteX10" fmla="*/ 35738 w 244830"/>
              <a:gd name="connsiteY10" fmla="*/ 7734 h 243231"/>
              <a:gd name="connsiteX11" fmla="*/ 36804 w 244830"/>
              <a:gd name="connsiteY11" fmla="*/ 10135 h 243231"/>
              <a:gd name="connsiteX12" fmla="*/ 59207 w 244830"/>
              <a:gd name="connsiteY12" fmla="*/ 21870 h 243231"/>
              <a:gd name="connsiteX13" fmla="*/ 81877 w 244830"/>
              <a:gd name="connsiteY13" fmla="*/ 17335 h 243231"/>
              <a:gd name="connsiteX14" fmla="*/ 175755 w 244830"/>
              <a:gd name="connsiteY14" fmla="*/ 16002 h 243231"/>
              <a:gd name="connsiteX15" fmla="*/ 167487 w 244830"/>
              <a:gd name="connsiteY15" fmla="*/ 90145 h 243231"/>
              <a:gd name="connsiteX16" fmla="*/ 30671 w 244830"/>
              <a:gd name="connsiteY16" fmla="*/ 91745 h 243231"/>
              <a:gd name="connsiteX17" fmla="*/ 2134 w 244830"/>
              <a:gd name="connsiteY17" fmla="*/ 88812 h 243231"/>
              <a:gd name="connsiteX18" fmla="*/ 267 w 244830"/>
              <a:gd name="connsiteY18" fmla="*/ 92545 h 243231"/>
              <a:gd name="connsiteX19" fmla="*/ 1067 w 244830"/>
              <a:gd name="connsiteY19" fmla="*/ 94679 h 243231"/>
              <a:gd name="connsiteX20" fmla="*/ 26403 w 244830"/>
              <a:gd name="connsiteY20" fmla="*/ 107480 h 243231"/>
              <a:gd name="connsiteX21" fmla="*/ 52273 w 244830"/>
              <a:gd name="connsiteY21" fmla="*/ 102413 h 243231"/>
              <a:gd name="connsiteX22" fmla="*/ 114948 w 244830"/>
              <a:gd name="connsiteY22" fmla="*/ 101079 h 243231"/>
              <a:gd name="connsiteX23" fmla="*/ 114948 w 244830"/>
              <a:gd name="connsiteY23" fmla="*/ 123749 h 243231"/>
              <a:gd name="connsiteX24" fmla="*/ 115748 w 244830"/>
              <a:gd name="connsiteY24" fmla="*/ 153619 h 243231"/>
              <a:gd name="connsiteX25" fmla="*/ 61341 w 244830"/>
              <a:gd name="connsiteY25" fmla="*/ 154153 h 243231"/>
              <a:gd name="connsiteX26" fmla="*/ 36271 w 244830"/>
              <a:gd name="connsiteY26" fmla="*/ 151753 h 243231"/>
              <a:gd name="connsiteX27" fmla="*/ 34671 w 244830"/>
              <a:gd name="connsiteY27" fmla="*/ 155220 h 243231"/>
              <a:gd name="connsiteX28" fmla="*/ 35471 w 244830"/>
              <a:gd name="connsiteY28" fmla="*/ 157353 h 243231"/>
              <a:gd name="connsiteX29" fmla="*/ 57874 w 244830"/>
              <a:gd name="connsiteY29" fmla="*/ 168821 h 243231"/>
              <a:gd name="connsiteX30" fmla="*/ 80810 w 244830"/>
              <a:gd name="connsiteY30" fmla="*/ 164554 h 243231"/>
              <a:gd name="connsiteX31" fmla="*/ 173888 w 244830"/>
              <a:gd name="connsiteY31" fmla="*/ 163488 h 243231"/>
              <a:gd name="connsiteX32" fmla="*/ 173888 w 244830"/>
              <a:gd name="connsiteY32" fmla="*/ 208559 h 243231"/>
              <a:gd name="connsiteX33" fmla="*/ 175222 w 244830"/>
              <a:gd name="connsiteY33" fmla="*/ 243231 h 243231"/>
              <a:gd name="connsiteX34" fmla="*/ 185623 w 244830"/>
              <a:gd name="connsiteY34" fmla="*/ 243231 h 243231"/>
              <a:gd name="connsiteX35" fmla="*/ 190157 w 244830"/>
              <a:gd name="connsiteY35" fmla="*/ 204560 h 243231"/>
              <a:gd name="connsiteX36" fmla="*/ 190690 w 244830"/>
              <a:gd name="connsiteY36" fmla="*/ 165354 h 243231"/>
              <a:gd name="connsiteX37" fmla="*/ 193891 w 244830"/>
              <a:gd name="connsiteY37" fmla="*/ 157620 h 243231"/>
              <a:gd name="connsiteX38" fmla="*/ 193357 w 244830"/>
              <a:gd name="connsiteY38" fmla="*/ 154686 h 243231"/>
              <a:gd name="connsiteX39" fmla="*/ 184290 w 244830"/>
              <a:gd name="connsiteY39" fmla="*/ 148819 h 243231"/>
              <a:gd name="connsiteX40" fmla="*/ 180556 w 244830"/>
              <a:gd name="connsiteY40" fmla="*/ 148819 h 243231"/>
              <a:gd name="connsiteX41" fmla="*/ 173622 w 244830"/>
              <a:gd name="connsiteY41" fmla="*/ 152285 h 243231"/>
              <a:gd name="connsiteX42" fmla="*/ 128016 w 244830"/>
              <a:gd name="connsiteY42" fmla="*/ 153353 h 243231"/>
              <a:gd name="connsiteX43" fmla="*/ 131216 w 244830"/>
              <a:gd name="connsiteY43" fmla="*/ 119749 h 243231"/>
              <a:gd name="connsiteX44" fmla="*/ 131216 w 244830"/>
              <a:gd name="connsiteY44" fmla="*/ 100812 h 243231"/>
              <a:gd name="connsiteX45" fmla="*/ 209359 w 244830"/>
              <a:gd name="connsiteY45" fmla="*/ 100279 h 243231"/>
              <a:gd name="connsiteX46" fmla="*/ 239496 w 244830"/>
              <a:gd name="connsiteY46" fmla="*/ 101613 h 243231"/>
              <a:gd name="connsiteX47" fmla="*/ 244830 w 244830"/>
              <a:gd name="connsiteY47" fmla="*/ 92812 h 243231"/>
              <a:gd name="connsiteX48" fmla="*/ 241364 w 244830"/>
              <a:gd name="connsiteY48" fmla="*/ 88812 h 243231"/>
              <a:gd name="connsiteX49" fmla="*/ 212560 w 244830"/>
              <a:gd name="connsiteY49" fmla="*/ 85078 h 2432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0" h="243231">
                <a:moveTo>
                  <a:pt x="203225" y="89078"/>
                </a:moveTo>
                <a:cubicBezTo>
                  <a:pt x="199492" y="89345"/>
                  <a:pt x="190157" y="89612"/>
                  <a:pt x="178155" y="89878"/>
                </a:cubicBezTo>
                <a:cubicBezTo>
                  <a:pt x="186156" y="68009"/>
                  <a:pt x="193357" y="38672"/>
                  <a:pt x="195491" y="17869"/>
                </a:cubicBezTo>
                <a:lnTo>
                  <a:pt x="198691" y="9868"/>
                </a:lnTo>
                <a:cubicBezTo>
                  <a:pt x="199492" y="8534"/>
                  <a:pt x="199492" y="7734"/>
                  <a:pt x="198158" y="6668"/>
                </a:cubicBezTo>
                <a:cubicBezTo>
                  <a:pt x="196291" y="5067"/>
                  <a:pt x="190957" y="2134"/>
                  <a:pt x="188023" y="534"/>
                </a:cubicBezTo>
                <a:cubicBezTo>
                  <a:pt x="186690" y="0"/>
                  <a:pt x="185089" y="0"/>
                  <a:pt x="184023" y="534"/>
                </a:cubicBezTo>
                <a:lnTo>
                  <a:pt x="175489" y="4801"/>
                </a:lnTo>
                <a:cubicBezTo>
                  <a:pt x="158153" y="5601"/>
                  <a:pt x="76276" y="7201"/>
                  <a:pt x="63208" y="6934"/>
                </a:cubicBezTo>
                <a:cubicBezTo>
                  <a:pt x="55740" y="6934"/>
                  <a:pt x="45339" y="5868"/>
                  <a:pt x="37605" y="4267"/>
                </a:cubicBezTo>
                <a:lnTo>
                  <a:pt x="35738" y="7734"/>
                </a:lnTo>
                <a:cubicBezTo>
                  <a:pt x="35471" y="8534"/>
                  <a:pt x="35738" y="9334"/>
                  <a:pt x="36804" y="10135"/>
                </a:cubicBezTo>
                <a:cubicBezTo>
                  <a:pt x="42939" y="14669"/>
                  <a:pt x="51206" y="19203"/>
                  <a:pt x="59207" y="21870"/>
                </a:cubicBezTo>
                <a:cubicBezTo>
                  <a:pt x="65075" y="19736"/>
                  <a:pt x="76009" y="17603"/>
                  <a:pt x="81877" y="17335"/>
                </a:cubicBezTo>
                <a:cubicBezTo>
                  <a:pt x="94145" y="16802"/>
                  <a:pt x="155486" y="15735"/>
                  <a:pt x="175755" y="16002"/>
                </a:cubicBezTo>
                <a:cubicBezTo>
                  <a:pt x="175222" y="36271"/>
                  <a:pt x="172288" y="66942"/>
                  <a:pt x="167487" y="90145"/>
                </a:cubicBezTo>
                <a:cubicBezTo>
                  <a:pt x="119748" y="90945"/>
                  <a:pt x="42405" y="92012"/>
                  <a:pt x="30671" y="91745"/>
                </a:cubicBezTo>
                <a:cubicBezTo>
                  <a:pt x="22669" y="91478"/>
                  <a:pt x="10668" y="90412"/>
                  <a:pt x="2134" y="88812"/>
                </a:cubicBezTo>
                <a:lnTo>
                  <a:pt x="267" y="92545"/>
                </a:lnTo>
                <a:cubicBezTo>
                  <a:pt x="0" y="93345"/>
                  <a:pt x="267" y="94145"/>
                  <a:pt x="1067" y="94679"/>
                </a:cubicBezTo>
                <a:cubicBezTo>
                  <a:pt x="7468" y="99746"/>
                  <a:pt x="16802" y="104814"/>
                  <a:pt x="26403" y="107480"/>
                </a:cubicBezTo>
                <a:cubicBezTo>
                  <a:pt x="32537" y="105347"/>
                  <a:pt x="45606" y="102946"/>
                  <a:pt x="52273" y="102413"/>
                </a:cubicBezTo>
                <a:cubicBezTo>
                  <a:pt x="58407" y="102146"/>
                  <a:pt x="85077" y="101613"/>
                  <a:pt x="114948" y="101079"/>
                </a:cubicBezTo>
                <a:lnTo>
                  <a:pt x="114948" y="123749"/>
                </a:lnTo>
                <a:cubicBezTo>
                  <a:pt x="114948" y="131750"/>
                  <a:pt x="115214" y="144285"/>
                  <a:pt x="115748" y="153619"/>
                </a:cubicBezTo>
                <a:cubicBezTo>
                  <a:pt x="91745" y="153886"/>
                  <a:pt x="68008" y="154153"/>
                  <a:pt x="61341" y="154153"/>
                </a:cubicBezTo>
                <a:cubicBezTo>
                  <a:pt x="54140" y="154153"/>
                  <a:pt x="44005" y="153353"/>
                  <a:pt x="36271" y="151753"/>
                </a:cubicBezTo>
                <a:lnTo>
                  <a:pt x="34671" y="155220"/>
                </a:lnTo>
                <a:cubicBezTo>
                  <a:pt x="34404" y="156020"/>
                  <a:pt x="34671" y="156820"/>
                  <a:pt x="35471" y="157353"/>
                </a:cubicBezTo>
                <a:cubicBezTo>
                  <a:pt x="41605" y="161888"/>
                  <a:pt x="49873" y="166421"/>
                  <a:pt x="57874" y="168821"/>
                </a:cubicBezTo>
                <a:cubicBezTo>
                  <a:pt x="63208" y="166688"/>
                  <a:pt x="74943" y="164821"/>
                  <a:pt x="80810" y="164554"/>
                </a:cubicBezTo>
                <a:cubicBezTo>
                  <a:pt x="92811" y="163754"/>
                  <a:pt x="152819" y="163220"/>
                  <a:pt x="173888" y="163488"/>
                </a:cubicBezTo>
                <a:lnTo>
                  <a:pt x="173888" y="208559"/>
                </a:lnTo>
                <a:cubicBezTo>
                  <a:pt x="173888" y="218160"/>
                  <a:pt x="174422" y="234162"/>
                  <a:pt x="175222" y="243231"/>
                </a:cubicBezTo>
                <a:lnTo>
                  <a:pt x="185623" y="243231"/>
                </a:lnTo>
                <a:cubicBezTo>
                  <a:pt x="188290" y="233096"/>
                  <a:pt x="190157" y="215494"/>
                  <a:pt x="190157" y="204560"/>
                </a:cubicBezTo>
                <a:lnTo>
                  <a:pt x="190690" y="165354"/>
                </a:lnTo>
                <a:lnTo>
                  <a:pt x="193891" y="157620"/>
                </a:lnTo>
                <a:cubicBezTo>
                  <a:pt x="194424" y="156287"/>
                  <a:pt x="194424" y="155487"/>
                  <a:pt x="193357" y="154686"/>
                </a:cubicBezTo>
                <a:cubicBezTo>
                  <a:pt x="191757" y="153353"/>
                  <a:pt x="186957" y="150152"/>
                  <a:pt x="184290" y="148819"/>
                </a:cubicBezTo>
                <a:cubicBezTo>
                  <a:pt x="183223" y="148286"/>
                  <a:pt x="181356" y="148286"/>
                  <a:pt x="180556" y="148819"/>
                </a:cubicBezTo>
                <a:lnTo>
                  <a:pt x="173622" y="152285"/>
                </a:lnTo>
                <a:cubicBezTo>
                  <a:pt x="166154" y="152553"/>
                  <a:pt x="147752" y="153086"/>
                  <a:pt x="128016" y="153353"/>
                </a:cubicBezTo>
                <a:cubicBezTo>
                  <a:pt x="130150" y="143218"/>
                  <a:pt x="131216" y="129083"/>
                  <a:pt x="131216" y="119749"/>
                </a:cubicBezTo>
                <a:lnTo>
                  <a:pt x="131216" y="100812"/>
                </a:lnTo>
                <a:cubicBezTo>
                  <a:pt x="165621" y="100547"/>
                  <a:pt x="200292" y="100279"/>
                  <a:pt x="209359" y="100279"/>
                </a:cubicBezTo>
                <a:cubicBezTo>
                  <a:pt x="217360" y="100279"/>
                  <a:pt x="232562" y="100812"/>
                  <a:pt x="239496" y="101613"/>
                </a:cubicBezTo>
                <a:cubicBezTo>
                  <a:pt x="241897" y="100547"/>
                  <a:pt x="244830" y="96813"/>
                  <a:pt x="244830" y="92812"/>
                </a:cubicBezTo>
                <a:cubicBezTo>
                  <a:pt x="244830" y="90678"/>
                  <a:pt x="243497" y="89345"/>
                  <a:pt x="241364" y="88812"/>
                </a:cubicBezTo>
                <a:cubicBezTo>
                  <a:pt x="235496" y="86678"/>
                  <a:pt x="221894" y="85344"/>
                  <a:pt x="212560" y="85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" name="Freeform 17"/>
          <p:cNvSpPr/>
          <p:nvPr/>
        </p:nvSpPr>
        <p:spPr>
          <a:xfrm>
            <a:off x="2725693" y="7001804"/>
            <a:ext cx="48806" cy="90145"/>
          </a:xfrm>
          <a:custGeom>
            <a:avLst/>
            <a:gdLst>
              <a:gd name="connsiteX0" fmla="*/ 36805 w 48806"/>
              <a:gd name="connsiteY0" fmla="*/ 36806 h 90145"/>
              <a:gd name="connsiteX1" fmla="*/ 0 w 48806"/>
              <a:gd name="connsiteY1" fmla="*/ 83744 h 90145"/>
              <a:gd name="connsiteX2" fmla="*/ 3201 w 48806"/>
              <a:gd name="connsiteY2" fmla="*/ 90145 h 90145"/>
              <a:gd name="connsiteX3" fmla="*/ 48806 w 48806"/>
              <a:gd name="connsiteY3" fmla="*/ 24003 h 90145"/>
              <a:gd name="connsiteX4" fmla="*/ 45873 w 48806"/>
              <a:gd name="connsiteY4" fmla="*/ 6135 h 90145"/>
              <a:gd name="connsiteX5" fmla="*/ 32271 w 48806"/>
              <a:gd name="connsiteY5" fmla="*/ 0 h 90145"/>
              <a:gd name="connsiteX6" fmla="*/ 18669 w 48806"/>
              <a:gd name="connsiteY6" fmla="*/ 13869 h 90145"/>
              <a:gd name="connsiteX7" fmla="*/ 27470 w 48806"/>
              <a:gd name="connsiteY7" fmla="*/ 29604 h 901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5">
                <a:moveTo>
                  <a:pt x="36805" y="36806"/>
                </a:moveTo>
                <a:cubicBezTo>
                  <a:pt x="32004" y="58408"/>
                  <a:pt x="19203" y="72543"/>
                  <a:pt x="0" y="83744"/>
                </a:cubicBezTo>
                <a:lnTo>
                  <a:pt x="3201" y="90145"/>
                </a:lnTo>
                <a:cubicBezTo>
                  <a:pt x="27204" y="78944"/>
                  <a:pt x="48806" y="53340"/>
                  <a:pt x="48806" y="24003"/>
                </a:cubicBezTo>
                <a:cubicBezTo>
                  <a:pt x="48806" y="16802"/>
                  <a:pt x="48006" y="12269"/>
                  <a:pt x="45873" y="6135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70" y="0"/>
                  <a:pt x="18669" y="6401"/>
                  <a:pt x="18669" y="13869"/>
                </a:cubicBezTo>
                <a:cubicBezTo>
                  <a:pt x="18669" y="19737"/>
                  <a:pt x="21603" y="25071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" name="Freeform 18"/>
          <p:cNvSpPr/>
          <p:nvPr/>
        </p:nvSpPr>
        <p:spPr>
          <a:xfrm>
            <a:off x="2862236" y="6802579"/>
            <a:ext cx="249631" cy="247498"/>
          </a:xfrm>
          <a:custGeom>
            <a:avLst/>
            <a:gdLst>
              <a:gd name="connsiteX0" fmla="*/ 214160 w 249631"/>
              <a:gd name="connsiteY0" fmla="*/ 103481 h 247498"/>
              <a:gd name="connsiteX1" fmla="*/ 194425 w 249631"/>
              <a:gd name="connsiteY1" fmla="*/ 104280 h 247498"/>
              <a:gd name="connsiteX2" fmla="*/ 194425 w 249631"/>
              <a:gd name="connsiteY2" fmla="*/ 25071 h 247498"/>
              <a:gd name="connsiteX3" fmla="*/ 194958 w 249631"/>
              <a:gd name="connsiteY3" fmla="*/ 11469 h 247498"/>
              <a:gd name="connsiteX4" fmla="*/ 192024 w 249631"/>
              <a:gd name="connsiteY4" fmla="*/ 6401 h 247498"/>
              <a:gd name="connsiteX5" fmla="*/ 159753 w 249631"/>
              <a:gd name="connsiteY5" fmla="*/ 0 h 247498"/>
              <a:gd name="connsiteX6" fmla="*/ 157086 w 249631"/>
              <a:gd name="connsiteY6" fmla="*/ 1334 h 247498"/>
              <a:gd name="connsiteX7" fmla="*/ 155220 w 249631"/>
              <a:gd name="connsiteY7" fmla="*/ 7202 h 247498"/>
              <a:gd name="connsiteX8" fmla="*/ 178156 w 249631"/>
              <a:gd name="connsiteY8" fmla="*/ 20269 h 247498"/>
              <a:gd name="connsiteX9" fmla="*/ 178156 w 249631"/>
              <a:gd name="connsiteY9" fmla="*/ 149886 h 247498"/>
              <a:gd name="connsiteX10" fmla="*/ 179222 w 249631"/>
              <a:gd name="connsiteY10" fmla="*/ 193891 h 247498"/>
              <a:gd name="connsiteX11" fmla="*/ 188824 w 249631"/>
              <a:gd name="connsiteY11" fmla="*/ 193891 h 247498"/>
              <a:gd name="connsiteX12" fmla="*/ 194425 w 249631"/>
              <a:gd name="connsiteY12" fmla="*/ 143752 h 247498"/>
              <a:gd name="connsiteX13" fmla="*/ 194425 w 249631"/>
              <a:gd name="connsiteY13" fmla="*/ 114148 h 247498"/>
              <a:gd name="connsiteX14" fmla="*/ 241897 w 249631"/>
              <a:gd name="connsiteY14" fmla="*/ 113348 h 247498"/>
              <a:gd name="connsiteX15" fmla="*/ 246431 w 249631"/>
              <a:gd name="connsiteY15" fmla="*/ 112548 h 247498"/>
              <a:gd name="connsiteX16" fmla="*/ 249631 w 249631"/>
              <a:gd name="connsiteY16" fmla="*/ 103747 h 247498"/>
              <a:gd name="connsiteX17" fmla="*/ 246164 w 249631"/>
              <a:gd name="connsiteY17" fmla="*/ 99746 h 247498"/>
              <a:gd name="connsiteX18" fmla="*/ 222695 w 249631"/>
              <a:gd name="connsiteY18" fmla="*/ 98413 h 247498"/>
              <a:gd name="connsiteX20" fmla="*/ 180289 w 249631"/>
              <a:gd name="connsiteY20" fmla="*/ 236563 h 247498"/>
              <a:gd name="connsiteX21" fmla="*/ 98146 w 249631"/>
              <a:gd name="connsiteY21" fmla="*/ 237364 h 247498"/>
              <a:gd name="connsiteX22" fmla="*/ 91478 w 249631"/>
              <a:gd name="connsiteY22" fmla="*/ 230696 h 247498"/>
              <a:gd name="connsiteX23" fmla="*/ 91478 w 249631"/>
              <a:gd name="connsiteY23" fmla="*/ 203226 h 247498"/>
              <a:gd name="connsiteX24" fmla="*/ 91745 w 249631"/>
              <a:gd name="connsiteY24" fmla="*/ 192025 h 247498"/>
              <a:gd name="connsiteX25" fmla="*/ 88011 w 249631"/>
              <a:gd name="connsiteY25" fmla="*/ 187224 h 247498"/>
              <a:gd name="connsiteX26" fmla="*/ 59474 w 249631"/>
              <a:gd name="connsiteY26" fmla="*/ 184824 h 247498"/>
              <a:gd name="connsiteX27" fmla="*/ 56807 w 249631"/>
              <a:gd name="connsiteY27" fmla="*/ 186424 h 247498"/>
              <a:gd name="connsiteX28" fmla="*/ 55740 w 249631"/>
              <a:gd name="connsiteY28" fmla="*/ 191758 h 247498"/>
              <a:gd name="connsiteX29" fmla="*/ 74409 w 249631"/>
              <a:gd name="connsiteY29" fmla="*/ 199225 h 247498"/>
              <a:gd name="connsiteX30" fmla="*/ 74409 w 249631"/>
              <a:gd name="connsiteY30" fmla="*/ 227496 h 247498"/>
              <a:gd name="connsiteX31" fmla="*/ 96812 w 249631"/>
              <a:gd name="connsiteY31" fmla="*/ 247498 h 247498"/>
              <a:gd name="connsiteX32" fmla="*/ 210426 w 249631"/>
              <a:gd name="connsiteY32" fmla="*/ 246965 h 247498"/>
              <a:gd name="connsiteX33" fmla="*/ 213360 w 249631"/>
              <a:gd name="connsiteY33" fmla="*/ 245898 h 247498"/>
              <a:gd name="connsiteX34" fmla="*/ 216027 w 249631"/>
              <a:gd name="connsiteY34" fmla="*/ 237364 h 247498"/>
              <a:gd name="connsiteX35" fmla="*/ 212827 w 249631"/>
              <a:gd name="connsiteY35" fmla="*/ 234162 h 247498"/>
              <a:gd name="connsiteX36" fmla="*/ 188557 w 249631"/>
              <a:gd name="connsiteY36" fmla="*/ 232296 h 247498"/>
              <a:gd name="connsiteX38" fmla="*/ 136550 w 249631"/>
              <a:gd name="connsiteY38" fmla="*/ 122949 h 247498"/>
              <a:gd name="connsiteX39" fmla="*/ 82144 w 249631"/>
              <a:gd name="connsiteY39" fmla="*/ 79211 h 247498"/>
              <a:gd name="connsiteX40" fmla="*/ 27204 w 249631"/>
              <a:gd name="connsiteY40" fmla="*/ 122949 h 247498"/>
              <a:gd name="connsiteX41" fmla="*/ 82144 w 249631"/>
              <a:gd name="connsiteY41" fmla="*/ 166955 h 247498"/>
              <a:gd name="connsiteX42" fmla="*/ 136550 w 249631"/>
              <a:gd name="connsiteY42" fmla="*/ 122949 h 247498"/>
              <a:gd name="connsiteX44" fmla="*/ 43739 w 249631"/>
              <a:gd name="connsiteY44" fmla="*/ 122949 h 247498"/>
              <a:gd name="connsiteX45" fmla="*/ 82144 w 249631"/>
              <a:gd name="connsiteY45" fmla="*/ 90412 h 247498"/>
              <a:gd name="connsiteX46" fmla="*/ 120548 w 249631"/>
              <a:gd name="connsiteY46" fmla="*/ 122949 h 247498"/>
              <a:gd name="connsiteX47" fmla="*/ 82144 w 249631"/>
              <a:gd name="connsiteY47" fmla="*/ 155220 h 247498"/>
              <a:gd name="connsiteX48" fmla="*/ 43739 w 249631"/>
              <a:gd name="connsiteY48" fmla="*/ 122949 h 247498"/>
              <a:gd name="connsiteX50" fmla="*/ 124282 w 249631"/>
              <a:gd name="connsiteY50" fmla="*/ 55741 h 247498"/>
              <a:gd name="connsiteX51" fmla="*/ 25336 w 249631"/>
              <a:gd name="connsiteY51" fmla="*/ 57608 h 247498"/>
              <a:gd name="connsiteX52" fmla="*/ 1867 w 249631"/>
              <a:gd name="connsiteY52" fmla="*/ 55474 h 247498"/>
              <a:gd name="connsiteX53" fmla="*/ 267 w 249631"/>
              <a:gd name="connsiteY53" fmla="*/ 58675 h 247498"/>
              <a:gd name="connsiteX54" fmla="*/ 1067 w 249631"/>
              <a:gd name="connsiteY54" fmla="*/ 60809 h 247498"/>
              <a:gd name="connsiteX55" fmla="*/ 21870 w 249631"/>
              <a:gd name="connsiteY55" fmla="*/ 72010 h 247498"/>
              <a:gd name="connsiteX56" fmla="*/ 41339 w 249631"/>
              <a:gd name="connsiteY56" fmla="*/ 68009 h 247498"/>
              <a:gd name="connsiteX57" fmla="*/ 129616 w 249631"/>
              <a:gd name="connsiteY57" fmla="*/ 66142 h 247498"/>
              <a:gd name="connsiteX58" fmla="*/ 153619 w 249631"/>
              <a:gd name="connsiteY58" fmla="*/ 67209 h 247498"/>
              <a:gd name="connsiteX59" fmla="*/ 158953 w 249631"/>
              <a:gd name="connsiteY59" fmla="*/ 58408 h 247498"/>
              <a:gd name="connsiteX60" fmla="*/ 156020 w 249631"/>
              <a:gd name="connsiteY60" fmla="*/ 55207 h 247498"/>
              <a:gd name="connsiteX61" fmla="*/ 132283 w 249631"/>
              <a:gd name="connsiteY61" fmla="*/ 51740 h 247498"/>
              <a:gd name="connsiteX63" fmla="*/ 40539 w 249631"/>
              <a:gd name="connsiteY63" fmla="*/ 18937 h 247498"/>
              <a:gd name="connsiteX64" fmla="*/ 40805 w 249631"/>
              <a:gd name="connsiteY64" fmla="*/ 21070 h 247498"/>
              <a:gd name="connsiteX65" fmla="*/ 57074 w 249631"/>
              <a:gd name="connsiteY65" fmla="*/ 34938 h 247498"/>
              <a:gd name="connsiteX66" fmla="*/ 61341 w 249631"/>
              <a:gd name="connsiteY66" fmla="*/ 35738 h 247498"/>
              <a:gd name="connsiteX67" fmla="*/ 107747 w 249631"/>
              <a:gd name="connsiteY67" fmla="*/ 34405 h 247498"/>
              <a:gd name="connsiteX68" fmla="*/ 111214 w 249631"/>
              <a:gd name="connsiteY68" fmla="*/ 32805 h 247498"/>
              <a:gd name="connsiteX69" fmla="*/ 111747 w 249631"/>
              <a:gd name="connsiteY69" fmla="*/ 24271 h 247498"/>
              <a:gd name="connsiteX70" fmla="*/ 108547 w 249631"/>
              <a:gd name="connsiteY70" fmla="*/ 22137 h 247498"/>
              <a:gd name="connsiteX71" fmla="*/ 42405 w 249631"/>
              <a:gd name="connsiteY71" fmla="*/ 17069 h 2474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49631" h="247498">
                <a:moveTo>
                  <a:pt x="214160" y="103481"/>
                </a:moveTo>
                <a:lnTo>
                  <a:pt x="194425" y="104280"/>
                </a:lnTo>
                <a:lnTo>
                  <a:pt x="194425" y="25071"/>
                </a:lnTo>
                <a:lnTo>
                  <a:pt x="194958" y="11469"/>
                </a:lnTo>
                <a:cubicBezTo>
                  <a:pt x="194958" y="9068"/>
                  <a:pt x="194158" y="7202"/>
                  <a:pt x="192024" y="6401"/>
                </a:cubicBezTo>
                <a:cubicBezTo>
                  <a:pt x="184823" y="3735"/>
                  <a:pt x="168821" y="267"/>
                  <a:pt x="159753" y="0"/>
                </a:cubicBezTo>
                <a:cubicBezTo>
                  <a:pt x="157886" y="0"/>
                  <a:pt x="157353" y="267"/>
                  <a:pt x="157086" y="1334"/>
                </a:cubicBezTo>
                <a:lnTo>
                  <a:pt x="155220" y="7202"/>
                </a:lnTo>
                <a:cubicBezTo>
                  <a:pt x="164821" y="10135"/>
                  <a:pt x="173088" y="14669"/>
                  <a:pt x="178156" y="20269"/>
                </a:cubicBezTo>
                <a:lnTo>
                  <a:pt x="178156" y="149886"/>
                </a:lnTo>
                <a:cubicBezTo>
                  <a:pt x="178156" y="161888"/>
                  <a:pt x="178156" y="182956"/>
                  <a:pt x="179222" y="193891"/>
                </a:cubicBezTo>
                <a:lnTo>
                  <a:pt x="188824" y="193891"/>
                </a:lnTo>
                <a:cubicBezTo>
                  <a:pt x="192291" y="181090"/>
                  <a:pt x="194425" y="161888"/>
                  <a:pt x="194425" y="143752"/>
                </a:cubicBezTo>
                <a:lnTo>
                  <a:pt x="194425" y="114148"/>
                </a:lnTo>
                <a:lnTo>
                  <a:pt x="241897" y="113348"/>
                </a:lnTo>
                <a:cubicBezTo>
                  <a:pt x="243231" y="113348"/>
                  <a:pt x="245097" y="113081"/>
                  <a:pt x="246431" y="112548"/>
                </a:cubicBezTo>
                <a:cubicBezTo>
                  <a:pt x="248031" y="111482"/>
                  <a:pt x="249631" y="108281"/>
                  <a:pt x="249631" y="103747"/>
                </a:cubicBezTo>
                <a:cubicBezTo>
                  <a:pt x="249631" y="102146"/>
                  <a:pt x="248031" y="100280"/>
                  <a:pt x="246164" y="99746"/>
                </a:cubicBezTo>
                <a:cubicBezTo>
                  <a:pt x="241097" y="98679"/>
                  <a:pt x="230429" y="98146"/>
                  <a:pt x="222695" y="98413"/>
                </a:cubicBezTo>
                <a:moveTo>
                  <a:pt x="180289" y="236563"/>
                </a:moveTo>
                <a:cubicBezTo>
                  <a:pt x="165087" y="237364"/>
                  <a:pt x="115481" y="237630"/>
                  <a:pt x="98146" y="237364"/>
                </a:cubicBezTo>
                <a:cubicBezTo>
                  <a:pt x="93345" y="237364"/>
                  <a:pt x="91478" y="235496"/>
                  <a:pt x="91478" y="230696"/>
                </a:cubicBezTo>
                <a:lnTo>
                  <a:pt x="91478" y="203226"/>
                </a:lnTo>
                <a:lnTo>
                  <a:pt x="91745" y="192025"/>
                </a:lnTo>
                <a:cubicBezTo>
                  <a:pt x="91745" y="189091"/>
                  <a:pt x="90411" y="187758"/>
                  <a:pt x="88011" y="187224"/>
                </a:cubicBezTo>
                <a:cubicBezTo>
                  <a:pt x="81877" y="185890"/>
                  <a:pt x="67475" y="184824"/>
                  <a:pt x="59474" y="184824"/>
                </a:cubicBezTo>
                <a:cubicBezTo>
                  <a:pt x="57874" y="184824"/>
                  <a:pt x="57074" y="185357"/>
                  <a:pt x="56807" y="186424"/>
                </a:cubicBezTo>
                <a:lnTo>
                  <a:pt x="55740" y="191758"/>
                </a:lnTo>
                <a:cubicBezTo>
                  <a:pt x="62941" y="193358"/>
                  <a:pt x="70142" y="195759"/>
                  <a:pt x="74409" y="199225"/>
                </a:cubicBezTo>
                <a:lnTo>
                  <a:pt x="74409" y="227496"/>
                </a:lnTo>
                <a:cubicBezTo>
                  <a:pt x="74409" y="241897"/>
                  <a:pt x="80277" y="247498"/>
                  <a:pt x="96812" y="247498"/>
                </a:cubicBezTo>
                <a:lnTo>
                  <a:pt x="210426" y="246965"/>
                </a:lnTo>
                <a:cubicBezTo>
                  <a:pt x="211760" y="246965"/>
                  <a:pt x="212560" y="246698"/>
                  <a:pt x="213360" y="245898"/>
                </a:cubicBezTo>
                <a:cubicBezTo>
                  <a:pt x="214693" y="244565"/>
                  <a:pt x="216027" y="241897"/>
                  <a:pt x="216027" y="237364"/>
                </a:cubicBezTo>
                <a:cubicBezTo>
                  <a:pt x="216027" y="235763"/>
                  <a:pt x="214693" y="234430"/>
                  <a:pt x="212827" y="234162"/>
                </a:cubicBezTo>
                <a:cubicBezTo>
                  <a:pt x="208026" y="233096"/>
                  <a:pt x="196291" y="232296"/>
                  <a:pt x="188557" y="232296"/>
                </a:cubicBezTo>
                <a:moveTo>
                  <a:pt x="136550" y="122949"/>
                </a:moveTo>
                <a:cubicBezTo>
                  <a:pt x="136550" y="96546"/>
                  <a:pt x="112014" y="79211"/>
                  <a:pt x="82144" y="79211"/>
                </a:cubicBezTo>
                <a:cubicBezTo>
                  <a:pt x="51740" y="79211"/>
                  <a:pt x="27204" y="96546"/>
                  <a:pt x="27204" y="122949"/>
                </a:cubicBezTo>
                <a:cubicBezTo>
                  <a:pt x="27204" y="149352"/>
                  <a:pt x="51740" y="166955"/>
                  <a:pt x="82144" y="166955"/>
                </a:cubicBezTo>
                <a:cubicBezTo>
                  <a:pt x="112014" y="166955"/>
                  <a:pt x="136550" y="149619"/>
                  <a:pt x="136550" y="122949"/>
                </a:cubicBezTo>
                <a:moveTo>
                  <a:pt x="43739" y="122949"/>
                </a:moveTo>
                <a:cubicBezTo>
                  <a:pt x="43739" y="102413"/>
                  <a:pt x="61075" y="90412"/>
                  <a:pt x="82144" y="90412"/>
                </a:cubicBezTo>
                <a:cubicBezTo>
                  <a:pt x="102946" y="90412"/>
                  <a:pt x="120548" y="102413"/>
                  <a:pt x="120548" y="122949"/>
                </a:cubicBezTo>
                <a:cubicBezTo>
                  <a:pt x="120548" y="143485"/>
                  <a:pt x="102946" y="155220"/>
                  <a:pt x="82144" y="155220"/>
                </a:cubicBezTo>
                <a:cubicBezTo>
                  <a:pt x="61075" y="155220"/>
                  <a:pt x="43739" y="143485"/>
                  <a:pt x="43739" y="122949"/>
                </a:cubicBezTo>
                <a:moveTo>
                  <a:pt x="124282" y="55741"/>
                </a:moveTo>
                <a:cubicBezTo>
                  <a:pt x="112014" y="56541"/>
                  <a:pt x="36805" y="57874"/>
                  <a:pt x="25336" y="57608"/>
                </a:cubicBezTo>
                <a:cubicBezTo>
                  <a:pt x="19469" y="57608"/>
                  <a:pt x="9068" y="57074"/>
                  <a:pt x="1867" y="55474"/>
                </a:cubicBezTo>
                <a:lnTo>
                  <a:pt x="267" y="58675"/>
                </a:lnTo>
                <a:cubicBezTo>
                  <a:pt x="0" y="59208"/>
                  <a:pt x="267" y="60008"/>
                  <a:pt x="1067" y="60809"/>
                </a:cubicBezTo>
                <a:cubicBezTo>
                  <a:pt x="6401" y="65075"/>
                  <a:pt x="14936" y="69609"/>
                  <a:pt x="21870" y="72010"/>
                </a:cubicBezTo>
                <a:cubicBezTo>
                  <a:pt x="26670" y="70143"/>
                  <a:pt x="36271" y="68276"/>
                  <a:pt x="41339" y="68009"/>
                </a:cubicBezTo>
                <a:cubicBezTo>
                  <a:pt x="51473" y="67209"/>
                  <a:pt x="118948" y="66142"/>
                  <a:pt x="129616" y="66142"/>
                </a:cubicBezTo>
                <a:cubicBezTo>
                  <a:pt x="135750" y="66142"/>
                  <a:pt x="148286" y="66408"/>
                  <a:pt x="153619" y="67209"/>
                </a:cubicBezTo>
                <a:cubicBezTo>
                  <a:pt x="155486" y="65875"/>
                  <a:pt x="158953" y="62409"/>
                  <a:pt x="158953" y="58408"/>
                </a:cubicBezTo>
                <a:cubicBezTo>
                  <a:pt x="158953" y="56807"/>
                  <a:pt x="157620" y="55741"/>
                  <a:pt x="156020" y="55207"/>
                </a:cubicBezTo>
                <a:cubicBezTo>
                  <a:pt x="151219" y="53607"/>
                  <a:pt x="140018" y="52007"/>
                  <a:pt x="132283" y="51740"/>
                </a:cubicBezTo>
                <a:moveTo>
                  <a:pt x="40539" y="18937"/>
                </a:moveTo>
                <a:cubicBezTo>
                  <a:pt x="40272" y="19737"/>
                  <a:pt x="40272" y="20269"/>
                  <a:pt x="40805" y="21070"/>
                </a:cubicBezTo>
                <a:cubicBezTo>
                  <a:pt x="45339" y="26670"/>
                  <a:pt x="51740" y="32271"/>
                  <a:pt x="57074" y="34938"/>
                </a:cubicBezTo>
                <a:cubicBezTo>
                  <a:pt x="58407" y="36006"/>
                  <a:pt x="59474" y="36006"/>
                  <a:pt x="61341" y="35738"/>
                </a:cubicBezTo>
                <a:cubicBezTo>
                  <a:pt x="73343" y="34938"/>
                  <a:pt x="93612" y="34405"/>
                  <a:pt x="107747" y="34405"/>
                </a:cubicBezTo>
                <a:cubicBezTo>
                  <a:pt x="109347" y="34405"/>
                  <a:pt x="110414" y="34137"/>
                  <a:pt x="111214" y="32805"/>
                </a:cubicBezTo>
                <a:cubicBezTo>
                  <a:pt x="112281" y="30938"/>
                  <a:pt x="112547" y="26670"/>
                  <a:pt x="111747" y="24271"/>
                </a:cubicBezTo>
                <a:cubicBezTo>
                  <a:pt x="111481" y="22937"/>
                  <a:pt x="110414" y="22137"/>
                  <a:pt x="108547" y="22137"/>
                </a:cubicBezTo>
                <a:cubicBezTo>
                  <a:pt x="89611" y="21870"/>
                  <a:pt x="66142" y="21337"/>
                  <a:pt x="42405" y="17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" name="Freeform 19"/>
          <p:cNvSpPr/>
          <p:nvPr/>
        </p:nvSpPr>
        <p:spPr>
          <a:xfrm>
            <a:off x="3112400" y="6817781"/>
            <a:ext cx="244831" cy="243231"/>
          </a:xfrm>
          <a:custGeom>
            <a:avLst/>
            <a:gdLst>
              <a:gd name="connsiteX0" fmla="*/ 203226 w 244831"/>
              <a:gd name="connsiteY0" fmla="*/ 89078 h 243231"/>
              <a:gd name="connsiteX1" fmla="*/ 178156 w 244831"/>
              <a:gd name="connsiteY1" fmla="*/ 89878 h 243231"/>
              <a:gd name="connsiteX2" fmla="*/ 195492 w 244831"/>
              <a:gd name="connsiteY2" fmla="*/ 17869 h 243231"/>
              <a:gd name="connsiteX3" fmla="*/ 198692 w 244831"/>
              <a:gd name="connsiteY3" fmla="*/ 9868 h 243231"/>
              <a:gd name="connsiteX4" fmla="*/ 198158 w 244831"/>
              <a:gd name="connsiteY4" fmla="*/ 6668 h 243231"/>
              <a:gd name="connsiteX5" fmla="*/ 188023 w 244831"/>
              <a:gd name="connsiteY5" fmla="*/ 534 h 243231"/>
              <a:gd name="connsiteX6" fmla="*/ 184023 w 244831"/>
              <a:gd name="connsiteY6" fmla="*/ 534 h 243231"/>
              <a:gd name="connsiteX7" fmla="*/ 175489 w 244831"/>
              <a:gd name="connsiteY7" fmla="*/ 4801 h 243231"/>
              <a:gd name="connsiteX8" fmla="*/ 63208 w 244831"/>
              <a:gd name="connsiteY8" fmla="*/ 6934 h 243231"/>
              <a:gd name="connsiteX9" fmla="*/ 37605 w 244831"/>
              <a:gd name="connsiteY9" fmla="*/ 4267 h 243231"/>
              <a:gd name="connsiteX10" fmla="*/ 35738 w 244831"/>
              <a:gd name="connsiteY10" fmla="*/ 7734 h 243231"/>
              <a:gd name="connsiteX11" fmla="*/ 36805 w 244831"/>
              <a:gd name="connsiteY11" fmla="*/ 10135 h 243231"/>
              <a:gd name="connsiteX12" fmla="*/ 59208 w 244831"/>
              <a:gd name="connsiteY12" fmla="*/ 21870 h 243231"/>
              <a:gd name="connsiteX13" fmla="*/ 81877 w 244831"/>
              <a:gd name="connsiteY13" fmla="*/ 17335 h 243231"/>
              <a:gd name="connsiteX14" fmla="*/ 175756 w 244831"/>
              <a:gd name="connsiteY14" fmla="*/ 16002 h 243231"/>
              <a:gd name="connsiteX15" fmla="*/ 167488 w 244831"/>
              <a:gd name="connsiteY15" fmla="*/ 90145 h 243231"/>
              <a:gd name="connsiteX16" fmla="*/ 30671 w 244831"/>
              <a:gd name="connsiteY16" fmla="*/ 91745 h 243231"/>
              <a:gd name="connsiteX17" fmla="*/ 2134 w 244831"/>
              <a:gd name="connsiteY17" fmla="*/ 88812 h 243231"/>
              <a:gd name="connsiteX18" fmla="*/ 267 w 244831"/>
              <a:gd name="connsiteY18" fmla="*/ 92545 h 243231"/>
              <a:gd name="connsiteX19" fmla="*/ 1067 w 244831"/>
              <a:gd name="connsiteY19" fmla="*/ 94679 h 243231"/>
              <a:gd name="connsiteX20" fmla="*/ 26403 w 244831"/>
              <a:gd name="connsiteY20" fmla="*/ 107480 h 243231"/>
              <a:gd name="connsiteX21" fmla="*/ 52273 w 244831"/>
              <a:gd name="connsiteY21" fmla="*/ 102413 h 243231"/>
              <a:gd name="connsiteX22" fmla="*/ 114948 w 244831"/>
              <a:gd name="connsiteY22" fmla="*/ 101079 h 243231"/>
              <a:gd name="connsiteX23" fmla="*/ 114948 w 244831"/>
              <a:gd name="connsiteY23" fmla="*/ 123749 h 243231"/>
              <a:gd name="connsiteX24" fmla="*/ 115748 w 244831"/>
              <a:gd name="connsiteY24" fmla="*/ 153619 h 243231"/>
              <a:gd name="connsiteX25" fmla="*/ 61341 w 244831"/>
              <a:gd name="connsiteY25" fmla="*/ 154153 h 243231"/>
              <a:gd name="connsiteX26" fmla="*/ 36271 w 244831"/>
              <a:gd name="connsiteY26" fmla="*/ 151753 h 243231"/>
              <a:gd name="connsiteX27" fmla="*/ 34671 w 244831"/>
              <a:gd name="connsiteY27" fmla="*/ 155220 h 243231"/>
              <a:gd name="connsiteX28" fmla="*/ 35471 w 244831"/>
              <a:gd name="connsiteY28" fmla="*/ 157353 h 243231"/>
              <a:gd name="connsiteX29" fmla="*/ 57874 w 244831"/>
              <a:gd name="connsiteY29" fmla="*/ 168821 h 243231"/>
              <a:gd name="connsiteX30" fmla="*/ 80810 w 244831"/>
              <a:gd name="connsiteY30" fmla="*/ 164554 h 243231"/>
              <a:gd name="connsiteX31" fmla="*/ 173889 w 244831"/>
              <a:gd name="connsiteY31" fmla="*/ 163488 h 243231"/>
              <a:gd name="connsiteX32" fmla="*/ 173889 w 244831"/>
              <a:gd name="connsiteY32" fmla="*/ 208559 h 243231"/>
              <a:gd name="connsiteX33" fmla="*/ 175222 w 244831"/>
              <a:gd name="connsiteY33" fmla="*/ 243231 h 243231"/>
              <a:gd name="connsiteX34" fmla="*/ 185623 w 244831"/>
              <a:gd name="connsiteY34" fmla="*/ 243231 h 243231"/>
              <a:gd name="connsiteX35" fmla="*/ 190157 w 244831"/>
              <a:gd name="connsiteY35" fmla="*/ 204560 h 243231"/>
              <a:gd name="connsiteX36" fmla="*/ 190690 w 244831"/>
              <a:gd name="connsiteY36" fmla="*/ 165354 h 243231"/>
              <a:gd name="connsiteX37" fmla="*/ 193891 w 244831"/>
              <a:gd name="connsiteY37" fmla="*/ 157620 h 243231"/>
              <a:gd name="connsiteX38" fmla="*/ 193358 w 244831"/>
              <a:gd name="connsiteY38" fmla="*/ 154686 h 243231"/>
              <a:gd name="connsiteX39" fmla="*/ 184290 w 244831"/>
              <a:gd name="connsiteY39" fmla="*/ 148819 h 243231"/>
              <a:gd name="connsiteX40" fmla="*/ 180556 w 244831"/>
              <a:gd name="connsiteY40" fmla="*/ 148819 h 243231"/>
              <a:gd name="connsiteX41" fmla="*/ 173622 w 244831"/>
              <a:gd name="connsiteY41" fmla="*/ 152285 h 243231"/>
              <a:gd name="connsiteX42" fmla="*/ 128016 w 244831"/>
              <a:gd name="connsiteY42" fmla="*/ 153353 h 243231"/>
              <a:gd name="connsiteX43" fmla="*/ 131216 w 244831"/>
              <a:gd name="connsiteY43" fmla="*/ 119749 h 243231"/>
              <a:gd name="connsiteX44" fmla="*/ 131216 w 244831"/>
              <a:gd name="connsiteY44" fmla="*/ 100812 h 243231"/>
              <a:gd name="connsiteX45" fmla="*/ 209360 w 244831"/>
              <a:gd name="connsiteY45" fmla="*/ 100279 h 243231"/>
              <a:gd name="connsiteX46" fmla="*/ 239497 w 244831"/>
              <a:gd name="connsiteY46" fmla="*/ 101613 h 243231"/>
              <a:gd name="connsiteX47" fmla="*/ 244831 w 244831"/>
              <a:gd name="connsiteY47" fmla="*/ 92812 h 243231"/>
              <a:gd name="connsiteX48" fmla="*/ 241364 w 244831"/>
              <a:gd name="connsiteY48" fmla="*/ 88812 h 243231"/>
              <a:gd name="connsiteX49" fmla="*/ 212560 w 244831"/>
              <a:gd name="connsiteY49" fmla="*/ 85078 h 2432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43231">
                <a:moveTo>
                  <a:pt x="203226" y="89078"/>
                </a:moveTo>
                <a:cubicBezTo>
                  <a:pt x="199492" y="89345"/>
                  <a:pt x="190157" y="89612"/>
                  <a:pt x="178156" y="89878"/>
                </a:cubicBezTo>
                <a:cubicBezTo>
                  <a:pt x="186157" y="68009"/>
                  <a:pt x="193358" y="38672"/>
                  <a:pt x="195492" y="17869"/>
                </a:cubicBezTo>
                <a:lnTo>
                  <a:pt x="198692" y="9868"/>
                </a:lnTo>
                <a:cubicBezTo>
                  <a:pt x="199492" y="8534"/>
                  <a:pt x="199492" y="7734"/>
                  <a:pt x="198158" y="6668"/>
                </a:cubicBezTo>
                <a:cubicBezTo>
                  <a:pt x="196292" y="5067"/>
                  <a:pt x="190957" y="2134"/>
                  <a:pt x="188023" y="534"/>
                </a:cubicBezTo>
                <a:cubicBezTo>
                  <a:pt x="186690" y="0"/>
                  <a:pt x="185090" y="0"/>
                  <a:pt x="184023" y="534"/>
                </a:cubicBezTo>
                <a:lnTo>
                  <a:pt x="175489" y="4801"/>
                </a:lnTo>
                <a:cubicBezTo>
                  <a:pt x="158153" y="5601"/>
                  <a:pt x="76276" y="7201"/>
                  <a:pt x="63208" y="6934"/>
                </a:cubicBezTo>
                <a:cubicBezTo>
                  <a:pt x="55740" y="6934"/>
                  <a:pt x="45339" y="5868"/>
                  <a:pt x="37605" y="4267"/>
                </a:cubicBezTo>
                <a:lnTo>
                  <a:pt x="35738" y="7734"/>
                </a:lnTo>
                <a:cubicBezTo>
                  <a:pt x="35471" y="8534"/>
                  <a:pt x="35738" y="9334"/>
                  <a:pt x="36805" y="10135"/>
                </a:cubicBezTo>
                <a:cubicBezTo>
                  <a:pt x="42939" y="14669"/>
                  <a:pt x="51207" y="19203"/>
                  <a:pt x="59208" y="21870"/>
                </a:cubicBezTo>
                <a:cubicBezTo>
                  <a:pt x="65075" y="19736"/>
                  <a:pt x="76010" y="17603"/>
                  <a:pt x="81877" y="17335"/>
                </a:cubicBezTo>
                <a:cubicBezTo>
                  <a:pt x="94145" y="16802"/>
                  <a:pt x="155486" y="15735"/>
                  <a:pt x="175756" y="16002"/>
                </a:cubicBezTo>
                <a:cubicBezTo>
                  <a:pt x="175222" y="36271"/>
                  <a:pt x="172288" y="66942"/>
                  <a:pt x="167488" y="90145"/>
                </a:cubicBezTo>
                <a:cubicBezTo>
                  <a:pt x="119748" y="90945"/>
                  <a:pt x="42405" y="92012"/>
                  <a:pt x="30671" y="91745"/>
                </a:cubicBezTo>
                <a:cubicBezTo>
                  <a:pt x="22670" y="91478"/>
                  <a:pt x="10668" y="90412"/>
                  <a:pt x="2134" y="88812"/>
                </a:cubicBezTo>
                <a:lnTo>
                  <a:pt x="267" y="92545"/>
                </a:lnTo>
                <a:cubicBezTo>
                  <a:pt x="0" y="93345"/>
                  <a:pt x="267" y="94145"/>
                  <a:pt x="1067" y="94679"/>
                </a:cubicBezTo>
                <a:cubicBezTo>
                  <a:pt x="7468" y="99746"/>
                  <a:pt x="16802" y="104814"/>
                  <a:pt x="26403" y="107480"/>
                </a:cubicBezTo>
                <a:cubicBezTo>
                  <a:pt x="32538" y="105347"/>
                  <a:pt x="45606" y="102946"/>
                  <a:pt x="52273" y="102413"/>
                </a:cubicBezTo>
                <a:cubicBezTo>
                  <a:pt x="58407" y="102146"/>
                  <a:pt x="85077" y="101613"/>
                  <a:pt x="114948" y="101079"/>
                </a:cubicBezTo>
                <a:lnTo>
                  <a:pt x="114948" y="123749"/>
                </a:lnTo>
                <a:cubicBezTo>
                  <a:pt x="114948" y="131750"/>
                  <a:pt x="115215" y="144285"/>
                  <a:pt x="115748" y="153619"/>
                </a:cubicBezTo>
                <a:cubicBezTo>
                  <a:pt x="91745" y="153886"/>
                  <a:pt x="68009" y="154153"/>
                  <a:pt x="61341" y="154153"/>
                </a:cubicBezTo>
                <a:cubicBezTo>
                  <a:pt x="54140" y="154153"/>
                  <a:pt x="44005" y="153353"/>
                  <a:pt x="36271" y="151753"/>
                </a:cubicBezTo>
                <a:lnTo>
                  <a:pt x="34671" y="155220"/>
                </a:lnTo>
                <a:cubicBezTo>
                  <a:pt x="34404" y="156020"/>
                  <a:pt x="34671" y="156820"/>
                  <a:pt x="35471" y="157353"/>
                </a:cubicBezTo>
                <a:cubicBezTo>
                  <a:pt x="41605" y="161888"/>
                  <a:pt x="49873" y="166421"/>
                  <a:pt x="57874" y="168821"/>
                </a:cubicBezTo>
                <a:cubicBezTo>
                  <a:pt x="63208" y="166688"/>
                  <a:pt x="74943" y="164821"/>
                  <a:pt x="80810" y="164554"/>
                </a:cubicBezTo>
                <a:cubicBezTo>
                  <a:pt x="92812" y="163754"/>
                  <a:pt x="152819" y="163220"/>
                  <a:pt x="173889" y="163488"/>
                </a:cubicBezTo>
                <a:lnTo>
                  <a:pt x="173889" y="208559"/>
                </a:lnTo>
                <a:cubicBezTo>
                  <a:pt x="173889" y="218160"/>
                  <a:pt x="174422" y="234162"/>
                  <a:pt x="175222" y="243231"/>
                </a:cubicBezTo>
                <a:lnTo>
                  <a:pt x="185623" y="243231"/>
                </a:lnTo>
                <a:cubicBezTo>
                  <a:pt x="188290" y="233096"/>
                  <a:pt x="190157" y="215494"/>
                  <a:pt x="190157" y="204560"/>
                </a:cubicBezTo>
                <a:lnTo>
                  <a:pt x="190690" y="165354"/>
                </a:lnTo>
                <a:lnTo>
                  <a:pt x="193891" y="157620"/>
                </a:lnTo>
                <a:cubicBezTo>
                  <a:pt x="194425" y="156287"/>
                  <a:pt x="194425" y="155487"/>
                  <a:pt x="193358" y="154686"/>
                </a:cubicBezTo>
                <a:cubicBezTo>
                  <a:pt x="191757" y="153353"/>
                  <a:pt x="186957" y="150152"/>
                  <a:pt x="184290" y="148819"/>
                </a:cubicBezTo>
                <a:cubicBezTo>
                  <a:pt x="183223" y="148286"/>
                  <a:pt x="181356" y="148286"/>
                  <a:pt x="180556" y="148819"/>
                </a:cubicBezTo>
                <a:lnTo>
                  <a:pt x="173622" y="152285"/>
                </a:lnTo>
                <a:cubicBezTo>
                  <a:pt x="166154" y="152553"/>
                  <a:pt x="147752" y="153086"/>
                  <a:pt x="128016" y="153353"/>
                </a:cubicBezTo>
                <a:cubicBezTo>
                  <a:pt x="130150" y="143218"/>
                  <a:pt x="131216" y="129083"/>
                  <a:pt x="131216" y="119749"/>
                </a:cubicBezTo>
                <a:lnTo>
                  <a:pt x="131216" y="100812"/>
                </a:lnTo>
                <a:cubicBezTo>
                  <a:pt x="165621" y="100547"/>
                  <a:pt x="200292" y="100279"/>
                  <a:pt x="209360" y="100279"/>
                </a:cubicBezTo>
                <a:cubicBezTo>
                  <a:pt x="217361" y="100279"/>
                  <a:pt x="232563" y="100812"/>
                  <a:pt x="239497" y="101613"/>
                </a:cubicBezTo>
                <a:cubicBezTo>
                  <a:pt x="241897" y="100547"/>
                  <a:pt x="244831" y="96813"/>
                  <a:pt x="244831" y="92812"/>
                </a:cubicBezTo>
                <a:cubicBezTo>
                  <a:pt x="244831" y="90678"/>
                  <a:pt x="243497" y="89345"/>
                  <a:pt x="241364" y="88812"/>
                </a:cubicBezTo>
                <a:cubicBezTo>
                  <a:pt x="235496" y="86678"/>
                  <a:pt x="221895" y="85344"/>
                  <a:pt x="212560" y="85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" name="Freeform 20"/>
          <p:cNvSpPr/>
          <p:nvPr/>
        </p:nvSpPr>
        <p:spPr>
          <a:xfrm>
            <a:off x="3364165" y="7001804"/>
            <a:ext cx="48806" cy="90145"/>
          </a:xfrm>
          <a:custGeom>
            <a:avLst/>
            <a:gdLst>
              <a:gd name="connsiteX0" fmla="*/ 36805 w 48806"/>
              <a:gd name="connsiteY0" fmla="*/ 36806 h 90145"/>
              <a:gd name="connsiteX1" fmla="*/ 0 w 48806"/>
              <a:gd name="connsiteY1" fmla="*/ 83744 h 90145"/>
              <a:gd name="connsiteX2" fmla="*/ 3201 w 48806"/>
              <a:gd name="connsiteY2" fmla="*/ 90145 h 90145"/>
              <a:gd name="connsiteX3" fmla="*/ 48806 w 48806"/>
              <a:gd name="connsiteY3" fmla="*/ 24003 h 90145"/>
              <a:gd name="connsiteX4" fmla="*/ 45872 w 48806"/>
              <a:gd name="connsiteY4" fmla="*/ 6135 h 90145"/>
              <a:gd name="connsiteX5" fmla="*/ 32271 w 48806"/>
              <a:gd name="connsiteY5" fmla="*/ 0 h 90145"/>
              <a:gd name="connsiteX6" fmla="*/ 18669 w 48806"/>
              <a:gd name="connsiteY6" fmla="*/ 13869 h 90145"/>
              <a:gd name="connsiteX7" fmla="*/ 27470 w 48806"/>
              <a:gd name="connsiteY7" fmla="*/ 29604 h 901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5">
                <a:moveTo>
                  <a:pt x="36805" y="36806"/>
                </a:moveTo>
                <a:cubicBezTo>
                  <a:pt x="32004" y="58408"/>
                  <a:pt x="19202" y="72543"/>
                  <a:pt x="0" y="83744"/>
                </a:cubicBezTo>
                <a:lnTo>
                  <a:pt x="3201" y="90145"/>
                </a:lnTo>
                <a:cubicBezTo>
                  <a:pt x="27203" y="78944"/>
                  <a:pt x="48806" y="53340"/>
                  <a:pt x="48806" y="24003"/>
                </a:cubicBezTo>
                <a:cubicBezTo>
                  <a:pt x="48806" y="16802"/>
                  <a:pt x="48006" y="12269"/>
                  <a:pt x="45872" y="6135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69" y="0"/>
                  <a:pt x="18669" y="6401"/>
                  <a:pt x="18669" y="13869"/>
                </a:cubicBezTo>
                <a:cubicBezTo>
                  <a:pt x="18669" y="19737"/>
                  <a:pt x="21603" y="25071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" name="Freeform 21"/>
          <p:cNvSpPr/>
          <p:nvPr/>
        </p:nvSpPr>
        <p:spPr>
          <a:xfrm>
            <a:off x="3521778" y="6802579"/>
            <a:ext cx="202159" cy="248298"/>
          </a:xfrm>
          <a:custGeom>
            <a:avLst/>
            <a:gdLst>
              <a:gd name="connsiteX0" fmla="*/ 168821 w 202159"/>
              <a:gd name="connsiteY0" fmla="*/ 237630 h 248298"/>
              <a:gd name="connsiteX1" fmla="*/ 79477 w 202159"/>
              <a:gd name="connsiteY1" fmla="*/ 238164 h 248298"/>
              <a:gd name="connsiteX2" fmla="*/ 74676 w 202159"/>
              <a:gd name="connsiteY2" fmla="*/ 233630 h 248298"/>
              <a:gd name="connsiteX3" fmla="*/ 74676 w 202159"/>
              <a:gd name="connsiteY3" fmla="*/ 204560 h 248298"/>
              <a:gd name="connsiteX4" fmla="*/ 182423 w 202159"/>
              <a:gd name="connsiteY4" fmla="*/ 203226 h 248298"/>
              <a:gd name="connsiteX5" fmla="*/ 184290 w 202159"/>
              <a:gd name="connsiteY5" fmla="*/ 197625 h 248298"/>
              <a:gd name="connsiteX6" fmla="*/ 183223 w 202159"/>
              <a:gd name="connsiteY6" fmla="*/ 195491 h 248298"/>
              <a:gd name="connsiteX7" fmla="*/ 178422 w 202159"/>
              <a:gd name="connsiteY7" fmla="*/ 193091 h 248298"/>
              <a:gd name="connsiteX8" fmla="*/ 183756 w 202159"/>
              <a:gd name="connsiteY8" fmla="*/ 163221 h 248298"/>
              <a:gd name="connsiteX9" fmla="*/ 186690 w 202159"/>
              <a:gd name="connsiteY9" fmla="*/ 157621 h 248298"/>
              <a:gd name="connsiteX10" fmla="*/ 185890 w 202159"/>
              <a:gd name="connsiteY10" fmla="*/ 154153 h 248298"/>
              <a:gd name="connsiteX11" fmla="*/ 176822 w 202159"/>
              <a:gd name="connsiteY11" fmla="*/ 149086 h 248298"/>
              <a:gd name="connsiteX12" fmla="*/ 172822 w 202159"/>
              <a:gd name="connsiteY12" fmla="*/ 149086 h 248298"/>
              <a:gd name="connsiteX13" fmla="*/ 165354 w 202159"/>
              <a:gd name="connsiteY13" fmla="*/ 152819 h 248298"/>
              <a:gd name="connsiteX14" fmla="*/ 67209 w 202159"/>
              <a:gd name="connsiteY14" fmla="*/ 154420 h 248298"/>
              <a:gd name="connsiteX15" fmla="*/ 44005 w 202159"/>
              <a:gd name="connsiteY15" fmla="*/ 152287 h 248298"/>
              <a:gd name="connsiteX16" fmla="*/ 42672 w 202159"/>
              <a:gd name="connsiteY16" fmla="*/ 154687 h 248298"/>
              <a:gd name="connsiteX17" fmla="*/ 43472 w 202159"/>
              <a:gd name="connsiteY17" fmla="*/ 157353 h 248298"/>
              <a:gd name="connsiteX18" fmla="*/ 64275 w 202159"/>
              <a:gd name="connsiteY18" fmla="*/ 167487 h 248298"/>
              <a:gd name="connsiteX19" fmla="*/ 85077 w 202159"/>
              <a:gd name="connsiteY19" fmla="*/ 163221 h 248298"/>
              <a:gd name="connsiteX20" fmla="*/ 165087 w 202159"/>
              <a:gd name="connsiteY20" fmla="*/ 162421 h 248298"/>
              <a:gd name="connsiteX21" fmla="*/ 164554 w 202159"/>
              <a:gd name="connsiteY21" fmla="*/ 192825 h 248298"/>
              <a:gd name="connsiteX22" fmla="*/ 160287 w 202159"/>
              <a:gd name="connsiteY22" fmla="*/ 194159 h 248298"/>
              <a:gd name="connsiteX23" fmla="*/ 75209 w 202159"/>
              <a:gd name="connsiteY23" fmla="*/ 195491 h 248298"/>
              <a:gd name="connsiteX24" fmla="*/ 46406 w 202159"/>
              <a:gd name="connsiteY24" fmla="*/ 193891 h 248298"/>
              <a:gd name="connsiteX25" fmla="*/ 43739 w 202159"/>
              <a:gd name="connsiteY25" fmla="*/ 195491 h 248298"/>
              <a:gd name="connsiteX26" fmla="*/ 42672 w 202159"/>
              <a:gd name="connsiteY26" fmla="*/ 200025 h 248298"/>
              <a:gd name="connsiteX27" fmla="*/ 57874 w 202159"/>
              <a:gd name="connsiteY27" fmla="*/ 206160 h 248298"/>
              <a:gd name="connsiteX28" fmla="*/ 57874 w 202159"/>
              <a:gd name="connsiteY28" fmla="*/ 232563 h 248298"/>
              <a:gd name="connsiteX29" fmla="*/ 76010 w 202159"/>
              <a:gd name="connsiteY29" fmla="*/ 248298 h 248298"/>
              <a:gd name="connsiteX30" fmla="*/ 196558 w 202159"/>
              <a:gd name="connsiteY30" fmla="*/ 247765 h 248298"/>
              <a:gd name="connsiteX31" fmla="*/ 199492 w 202159"/>
              <a:gd name="connsiteY31" fmla="*/ 246698 h 248298"/>
              <a:gd name="connsiteX32" fmla="*/ 202159 w 202159"/>
              <a:gd name="connsiteY32" fmla="*/ 238430 h 248298"/>
              <a:gd name="connsiteX33" fmla="*/ 198958 w 202159"/>
              <a:gd name="connsiteY33" fmla="*/ 235230 h 248298"/>
              <a:gd name="connsiteX34" fmla="*/ 176556 w 202159"/>
              <a:gd name="connsiteY34" fmla="*/ 233362 h 248298"/>
              <a:gd name="connsiteX36" fmla="*/ 115481 w 202159"/>
              <a:gd name="connsiteY36" fmla="*/ 77343 h 248298"/>
              <a:gd name="connsiteX37" fmla="*/ 58141 w 202159"/>
              <a:gd name="connsiteY37" fmla="*/ 26137 h 248298"/>
              <a:gd name="connsiteX38" fmla="*/ 0 w 202159"/>
              <a:gd name="connsiteY38" fmla="*/ 77343 h 248298"/>
              <a:gd name="connsiteX39" fmla="*/ 58141 w 202159"/>
              <a:gd name="connsiteY39" fmla="*/ 128816 h 248298"/>
              <a:gd name="connsiteX40" fmla="*/ 115481 w 202159"/>
              <a:gd name="connsiteY40" fmla="*/ 77343 h 248298"/>
              <a:gd name="connsiteX42" fmla="*/ 17069 w 202159"/>
              <a:gd name="connsiteY42" fmla="*/ 77343 h 248298"/>
              <a:gd name="connsiteX43" fmla="*/ 58141 w 202159"/>
              <a:gd name="connsiteY43" fmla="*/ 38405 h 248298"/>
              <a:gd name="connsiteX44" fmla="*/ 98946 w 202159"/>
              <a:gd name="connsiteY44" fmla="*/ 77343 h 248298"/>
              <a:gd name="connsiteX45" fmla="*/ 58141 w 202159"/>
              <a:gd name="connsiteY45" fmla="*/ 116015 h 248298"/>
              <a:gd name="connsiteX46" fmla="*/ 17069 w 202159"/>
              <a:gd name="connsiteY46" fmla="*/ 77343 h 248298"/>
              <a:gd name="connsiteX48" fmla="*/ 169888 w 202159"/>
              <a:gd name="connsiteY48" fmla="*/ 103481 h 248298"/>
              <a:gd name="connsiteX49" fmla="*/ 170955 w 202159"/>
              <a:gd name="connsiteY49" fmla="*/ 139218 h 248298"/>
              <a:gd name="connsiteX50" fmla="*/ 180823 w 202159"/>
              <a:gd name="connsiteY50" fmla="*/ 139218 h 248298"/>
              <a:gd name="connsiteX51" fmla="*/ 186157 w 202159"/>
              <a:gd name="connsiteY51" fmla="*/ 97879 h 248298"/>
              <a:gd name="connsiteX52" fmla="*/ 186157 w 202159"/>
              <a:gd name="connsiteY52" fmla="*/ 25071 h 248298"/>
              <a:gd name="connsiteX53" fmla="*/ 186690 w 202159"/>
              <a:gd name="connsiteY53" fmla="*/ 11469 h 248298"/>
              <a:gd name="connsiteX54" fmla="*/ 183756 w 202159"/>
              <a:gd name="connsiteY54" fmla="*/ 6401 h 248298"/>
              <a:gd name="connsiteX55" fmla="*/ 151486 w 202159"/>
              <a:gd name="connsiteY55" fmla="*/ 0 h 248298"/>
              <a:gd name="connsiteX56" fmla="*/ 148818 w 202159"/>
              <a:gd name="connsiteY56" fmla="*/ 1334 h 248298"/>
              <a:gd name="connsiteX57" fmla="*/ 146952 w 202159"/>
              <a:gd name="connsiteY57" fmla="*/ 7202 h 248298"/>
              <a:gd name="connsiteX58" fmla="*/ 169888 w 202159"/>
              <a:gd name="connsiteY58" fmla="*/ 20269 h 2482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02159" h="248298">
                <a:moveTo>
                  <a:pt x="168821" y="237630"/>
                </a:moveTo>
                <a:cubicBezTo>
                  <a:pt x="153086" y="238164"/>
                  <a:pt x="100280" y="238430"/>
                  <a:pt x="79477" y="238164"/>
                </a:cubicBezTo>
                <a:cubicBezTo>
                  <a:pt x="76276" y="238164"/>
                  <a:pt x="74676" y="236831"/>
                  <a:pt x="74676" y="233630"/>
                </a:cubicBezTo>
                <a:lnTo>
                  <a:pt x="74676" y="204560"/>
                </a:lnTo>
                <a:lnTo>
                  <a:pt x="182423" y="203226"/>
                </a:lnTo>
                <a:cubicBezTo>
                  <a:pt x="183490" y="202159"/>
                  <a:pt x="184290" y="200025"/>
                  <a:pt x="184290" y="197625"/>
                </a:cubicBezTo>
                <a:cubicBezTo>
                  <a:pt x="184290" y="196559"/>
                  <a:pt x="184023" y="196025"/>
                  <a:pt x="183223" y="195491"/>
                </a:cubicBezTo>
                <a:lnTo>
                  <a:pt x="178422" y="193091"/>
                </a:lnTo>
                <a:cubicBezTo>
                  <a:pt x="180556" y="186424"/>
                  <a:pt x="183223" y="171489"/>
                  <a:pt x="183756" y="163221"/>
                </a:cubicBezTo>
                <a:lnTo>
                  <a:pt x="186690" y="157621"/>
                </a:lnTo>
                <a:cubicBezTo>
                  <a:pt x="187223" y="156287"/>
                  <a:pt x="187223" y="154953"/>
                  <a:pt x="185890" y="154153"/>
                </a:cubicBezTo>
                <a:cubicBezTo>
                  <a:pt x="184023" y="152819"/>
                  <a:pt x="179223" y="150419"/>
                  <a:pt x="176822" y="149086"/>
                </a:cubicBezTo>
                <a:cubicBezTo>
                  <a:pt x="175489" y="148552"/>
                  <a:pt x="173889" y="148552"/>
                  <a:pt x="172822" y="149086"/>
                </a:cubicBezTo>
                <a:lnTo>
                  <a:pt x="165354" y="152819"/>
                </a:lnTo>
                <a:cubicBezTo>
                  <a:pt x="147752" y="153619"/>
                  <a:pt x="81343" y="154420"/>
                  <a:pt x="67209" y="154420"/>
                </a:cubicBezTo>
                <a:cubicBezTo>
                  <a:pt x="60808" y="154420"/>
                  <a:pt x="50940" y="153619"/>
                  <a:pt x="44005" y="152287"/>
                </a:cubicBezTo>
                <a:lnTo>
                  <a:pt x="42672" y="154687"/>
                </a:lnTo>
                <a:cubicBezTo>
                  <a:pt x="42406" y="155487"/>
                  <a:pt x="42406" y="156287"/>
                  <a:pt x="43472" y="157353"/>
                </a:cubicBezTo>
                <a:cubicBezTo>
                  <a:pt x="49073" y="161087"/>
                  <a:pt x="56274" y="164821"/>
                  <a:pt x="64275" y="167487"/>
                </a:cubicBezTo>
                <a:cubicBezTo>
                  <a:pt x="70409" y="165354"/>
                  <a:pt x="80277" y="163488"/>
                  <a:pt x="85077" y="163221"/>
                </a:cubicBezTo>
                <a:cubicBezTo>
                  <a:pt x="96012" y="162688"/>
                  <a:pt x="149085" y="162154"/>
                  <a:pt x="165087" y="162421"/>
                </a:cubicBezTo>
                <a:cubicBezTo>
                  <a:pt x="165354" y="169088"/>
                  <a:pt x="165087" y="185890"/>
                  <a:pt x="164554" y="192825"/>
                </a:cubicBezTo>
                <a:lnTo>
                  <a:pt x="160287" y="194159"/>
                </a:lnTo>
                <a:cubicBezTo>
                  <a:pt x="149619" y="194691"/>
                  <a:pt x="92278" y="195491"/>
                  <a:pt x="75209" y="195491"/>
                </a:cubicBezTo>
                <a:cubicBezTo>
                  <a:pt x="69076" y="194425"/>
                  <a:pt x="53073" y="193891"/>
                  <a:pt x="46406" y="193891"/>
                </a:cubicBezTo>
                <a:cubicBezTo>
                  <a:pt x="44806" y="193891"/>
                  <a:pt x="44005" y="194691"/>
                  <a:pt x="43739" y="195491"/>
                </a:cubicBezTo>
                <a:lnTo>
                  <a:pt x="42672" y="200025"/>
                </a:lnTo>
                <a:cubicBezTo>
                  <a:pt x="48806" y="200825"/>
                  <a:pt x="54407" y="203226"/>
                  <a:pt x="57874" y="206160"/>
                </a:cubicBezTo>
                <a:lnTo>
                  <a:pt x="57874" y="232563"/>
                </a:lnTo>
                <a:cubicBezTo>
                  <a:pt x="57874" y="244031"/>
                  <a:pt x="62142" y="248298"/>
                  <a:pt x="76010" y="248298"/>
                </a:cubicBezTo>
                <a:lnTo>
                  <a:pt x="196558" y="247765"/>
                </a:lnTo>
                <a:cubicBezTo>
                  <a:pt x="197625" y="247765"/>
                  <a:pt x="198425" y="247498"/>
                  <a:pt x="199492" y="246698"/>
                </a:cubicBezTo>
                <a:cubicBezTo>
                  <a:pt x="200559" y="245632"/>
                  <a:pt x="202159" y="242698"/>
                  <a:pt x="202159" y="238430"/>
                </a:cubicBezTo>
                <a:cubicBezTo>
                  <a:pt x="202159" y="236831"/>
                  <a:pt x="200825" y="235496"/>
                  <a:pt x="198958" y="235230"/>
                </a:cubicBezTo>
                <a:cubicBezTo>
                  <a:pt x="194158" y="234162"/>
                  <a:pt x="183490" y="233362"/>
                  <a:pt x="176556" y="233362"/>
                </a:cubicBezTo>
                <a:moveTo>
                  <a:pt x="115481" y="77343"/>
                </a:moveTo>
                <a:cubicBezTo>
                  <a:pt x="115481" y="47473"/>
                  <a:pt x="91212" y="26137"/>
                  <a:pt x="58141" y="26137"/>
                </a:cubicBezTo>
                <a:cubicBezTo>
                  <a:pt x="24537" y="26137"/>
                  <a:pt x="0" y="47473"/>
                  <a:pt x="0" y="77343"/>
                </a:cubicBezTo>
                <a:cubicBezTo>
                  <a:pt x="0" y="107480"/>
                  <a:pt x="24537" y="128816"/>
                  <a:pt x="58141" y="128816"/>
                </a:cubicBezTo>
                <a:cubicBezTo>
                  <a:pt x="91212" y="128816"/>
                  <a:pt x="115481" y="107480"/>
                  <a:pt x="115481" y="77343"/>
                </a:cubicBezTo>
                <a:moveTo>
                  <a:pt x="17069" y="77343"/>
                </a:moveTo>
                <a:cubicBezTo>
                  <a:pt x="17069" y="53341"/>
                  <a:pt x="34938" y="38405"/>
                  <a:pt x="58141" y="38405"/>
                </a:cubicBezTo>
                <a:cubicBezTo>
                  <a:pt x="81343" y="38405"/>
                  <a:pt x="98946" y="53341"/>
                  <a:pt x="98946" y="77343"/>
                </a:cubicBezTo>
                <a:cubicBezTo>
                  <a:pt x="98946" y="101347"/>
                  <a:pt x="81343" y="116015"/>
                  <a:pt x="58141" y="116015"/>
                </a:cubicBezTo>
                <a:cubicBezTo>
                  <a:pt x="34938" y="116015"/>
                  <a:pt x="17069" y="101347"/>
                  <a:pt x="17069" y="77343"/>
                </a:cubicBezTo>
                <a:moveTo>
                  <a:pt x="169888" y="103481"/>
                </a:moveTo>
                <a:cubicBezTo>
                  <a:pt x="169888" y="113348"/>
                  <a:pt x="169888" y="130417"/>
                  <a:pt x="170955" y="139218"/>
                </a:cubicBezTo>
                <a:lnTo>
                  <a:pt x="180823" y="139218"/>
                </a:lnTo>
                <a:cubicBezTo>
                  <a:pt x="184290" y="129884"/>
                  <a:pt x="186157" y="113881"/>
                  <a:pt x="186157" y="97879"/>
                </a:cubicBezTo>
                <a:lnTo>
                  <a:pt x="186157" y="25071"/>
                </a:lnTo>
                <a:lnTo>
                  <a:pt x="186690" y="11469"/>
                </a:lnTo>
                <a:cubicBezTo>
                  <a:pt x="186690" y="9068"/>
                  <a:pt x="185890" y="7202"/>
                  <a:pt x="183756" y="6401"/>
                </a:cubicBezTo>
                <a:cubicBezTo>
                  <a:pt x="176556" y="3735"/>
                  <a:pt x="160554" y="267"/>
                  <a:pt x="151486" y="0"/>
                </a:cubicBezTo>
                <a:cubicBezTo>
                  <a:pt x="149619" y="0"/>
                  <a:pt x="149085" y="267"/>
                  <a:pt x="148818" y="1334"/>
                </a:cubicBezTo>
                <a:lnTo>
                  <a:pt x="146952" y="7202"/>
                </a:lnTo>
                <a:cubicBezTo>
                  <a:pt x="156553" y="10135"/>
                  <a:pt x="164821" y="14669"/>
                  <a:pt x="169888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" name="Freeform 22"/>
          <p:cNvSpPr/>
          <p:nvPr/>
        </p:nvSpPr>
        <p:spPr>
          <a:xfrm>
            <a:off x="3750873" y="6807113"/>
            <a:ext cx="244831" cy="241897"/>
          </a:xfrm>
          <a:custGeom>
            <a:avLst/>
            <a:gdLst>
              <a:gd name="connsiteX0" fmla="*/ 203226 w 244831"/>
              <a:gd name="connsiteY0" fmla="*/ 142151 h 241897"/>
              <a:gd name="connsiteX1" fmla="*/ 130950 w 244831"/>
              <a:gd name="connsiteY1" fmla="*/ 143751 h 241897"/>
              <a:gd name="connsiteX2" fmla="*/ 130950 w 244831"/>
              <a:gd name="connsiteY2" fmla="*/ 103212 h 241897"/>
              <a:gd name="connsiteX3" fmla="*/ 190157 w 244831"/>
              <a:gd name="connsiteY3" fmla="*/ 102946 h 241897"/>
              <a:gd name="connsiteX4" fmla="*/ 192558 w 244831"/>
              <a:gd name="connsiteY4" fmla="*/ 96545 h 241897"/>
              <a:gd name="connsiteX5" fmla="*/ 190157 w 244831"/>
              <a:gd name="connsiteY5" fmla="*/ 94145 h 241897"/>
              <a:gd name="connsiteX6" fmla="*/ 185890 w 244831"/>
              <a:gd name="connsiteY6" fmla="*/ 93078 h 241897"/>
              <a:gd name="connsiteX7" fmla="*/ 188824 w 244831"/>
              <a:gd name="connsiteY7" fmla="*/ 70142 h 241897"/>
              <a:gd name="connsiteX8" fmla="*/ 189357 w 244831"/>
              <a:gd name="connsiteY8" fmla="*/ 20536 h 241897"/>
              <a:gd name="connsiteX9" fmla="*/ 189890 w 244831"/>
              <a:gd name="connsiteY9" fmla="*/ 8801 h 241897"/>
              <a:gd name="connsiteX10" fmla="*/ 187223 w 244831"/>
              <a:gd name="connsiteY10" fmla="*/ 5067 h 241897"/>
              <a:gd name="connsiteX11" fmla="*/ 161354 w 244831"/>
              <a:gd name="connsiteY11" fmla="*/ 0 h 241897"/>
              <a:gd name="connsiteX12" fmla="*/ 158687 w 244831"/>
              <a:gd name="connsiteY12" fmla="*/ 1067 h 241897"/>
              <a:gd name="connsiteX13" fmla="*/ 156819 w 244831"/>
              <a:gd name="connsiteY13" fmla="*/ 7468 h 241897"/>
              <a:gd name="connsiteX14" fmla="*/ 173088 w 244831"/>
              <a:gd name="connsiteY14" fmla="*/ 16535 h 241897"/>
              <a:gd name="connsiteX15" fmla="*/ 173088 w 244831"/>
              <a:gd name="connsiteY15" fmla="*/ 44272 h 241897"/>
              <a:gd name="connsiteX16" fmla="*/ 75209 w 244831"/>
              <a:gd name="connsiteY16" fmla="*/ 44805 h 241897"/>
              <a:gd name="connsiteX17" fmla="*/ 75476 w 244831"/>
              <a:gd name="connsiteY17" fmla="*/ 28536 h 241897"/>
              <a:gd name="connsiteX18" fmla="*/ 75743 w 244831"/>
              <a:gd name="connsiteY18" fmla="*/ 17869 h 241897"/>
              <a:gd name="connsiteX19" fmla="*/ 73076 w 244831"/>
              <a:gd name="connsiteY19" fmla="*/ 14135 h 241897"/>
              <a:gd name="connsiteX20" fmla="*/ 45873 w 244831"/>
              <a:gd name="connsiteY20" fmla="*/ 10934 h 241897"/>
              <a:gd name="connsiteX21" fmla="*/ 43472 w 244831"/>
              <a:gd name="connsiteY21" fmla="*/ 12002 h 241897"/>
              <a:gd name="connsiteX22" fmla="*/ 42139 w 244831"/>
              <a:gd name="connsiteY22" fmla="*/ 18135 h 241897"/>
              <a:gd name="connsiteX23" fmla="*/ 58941 w 244831"/>
              <a:gd name="connsiteY23" fmla="*/ 25870 h 241897"/>
              <a:gd name="connsiteX24" fmla="*/ 59474 w 244831"/>
              <a:gd name="connsiteY24" fmla="*/ 98946 h 241897"/>
              <a:gd name="connsiteX25" fmla="*/ 61341 w 244831"/>
              <a:gd name="connsiteY25" fmla="*/ 111747 h 241897"/>
              <a:gd name="connsiteX26" fmla="*/ 70676 w 244831"/>
              <a:gd name="connsiteY26" fmla="*/ 111747 h 241897"/>
              <a:gd name="connsiteX27" fmla="*/ 74143 w 244831"/>
              <a:gd name="connsiteY27" fmla="*/ 103480 h 241897"/>
              <a:gd name="connsiteX28" fmla="*/ 114681 w 244831"/>
              <a:gd name="connsiteY28" fmla="*/ 103212 h 241897"/>
              <a:gd name="connsiteX29" fmla="*/ 114681 w 244831"/>
              <a:gd name="connsiteY29" fmla="*/ 144018 h 241897"/>
              <a:gd name="connsiteX30" fmla="*/ 30671 w 244831"/>
              <a:gd name="connsiteY30" fmla="*/ 144818 h 241897"/>
              <a:gd name="connsiteX31" fmla="*/ 2134 w 244831"/>
              <a:gd name="connsiteY31" fmla="*/ 141884 h 241897"/>
              <a:gd name="connsiteX32" fmla="*/ 267 w 244831"/>
              <a:gd name="connsiteY32" fmla="*/ 145618 h 241897"/>
              <a:gd name="connsiteX33" fmla="*/ 1067 w 244831"/>
              <a:gd name="connsiteY33" fmla="*/ 147752 h 241897"/>
              <a:gd name="connsiteX34" fmla="*/ 26403 w 244831"/>
              <a:gd name="connsiteY34" fmla="*/ 160553 h 241897"/>
              <a:gd name="connsiteX35" fmla="*/ 52273 w 244831"/>
              <a:gd name="connsiteY35" fmla="*/ 155486 h 241897"/>
              <a:gd name="connsiteX36" fmla="*/ 209360 w 244831"/>
              <a:gd name="connsiteY36" fmla="*/ 153352 h 241897"/>
              <a:gd name="connsiteX37" fmla="*/ 239497 w 244831"/>
              <a:gd name="connsiteY37" fmla="*/ 154686 h 241897"/>
              <a:gd name="connsiteX38" fmla="*/ 244831 w 244831"/>
              <a:gd name="connsiteY38" fmla="*/ 145884 h 241897"/>
              <a:gd name="connsiteX39" fmla="*/ 241364 w 244831"/>
              <a:gd name="connsiteY39" fmla="*/ 141884 h 241897"/>
              <a:gd name="connsiteX40" fmla="*/ 212560 w 244831"/>
              <a:gd name="connsiteY40" fmla="*/ 138150 h 241897"/>
              <a:gd name="connsiteX42" fmla="*/ 173088 w 244831"/>
              <a:gd name="connsiteY42" fmla="*/ 54673 h 241897"/>
              <a:gd name="connsiteX43" fmla="*/ 173088 w 244831"/>
              <a:gd name="connsiteY43" fmla="*/ 92811 h 241897"/>
              <a:gd name="connsiteX44" fmla="*/ 74676 w 244831"/>
              <a:gd name="connsiteY44" fmla="*/ 93345 h 241897"/>
              <a:gd name="connsiteX45" fmla="*/ 75209 w 244831"/>
              <a:gd name="connsiteY45" fmla="*/ 55473 h 241897"/>
              <a:gd name="connsiteX47" fmla="*/ 168554 w 244831"/>
              <a:gd name="connsiteY47" fmla="*/ 231229 h 241897"/>
              <a:gd name="connsiteX48" fmla="*/ 84811 w 244831"/>
              <a:gd name="connsiteY48" fmla="*/ 232028 h 241897"/>
              <a:gd name="connsiteX49" fmla="*/ 78143 w 244831"/>
              <a:gd name="connsiteY49" fmla="*/ 225095 h 241897"/>
              <a:gd name="connsiteX50" fmla="*/ 78143 w 244831"/>
              <a:gd name="connsiteY50" fmla="*/ 195490 h 241897"/>
              <a:gd name="connsiteX51" fmla="*/ 78677 w 244831"/>
              <a:gd name="connsiteY51" fmla="*/ 184023 h 241897"/>
              <a:gd name="connsiteX52" fmla="*/ 74943 w 244831"/>
              <a:gd name="connsiteY52" fmla="*/ 179222 h 241897"/>
              <a:gd name="connsiteX53" fmla="*/ 46139 w 244831"/>
              <a:gd name="connsiteY53" fmla="*/ 176822 h 241897"/>
              <a:gd name="connsiteX54" fmla="*/ 43472 w 244831"/>
              <a:gd name="connsiteY54" fmla="*/ 178422 h 241897"/>
              <a:gd name="connsiteX55" fmla="*/ 42139 w 244831"/>
              <a:gd name="connsiteY55" fmla="*/ 183756 h 241897"/>
              <a:gd name="connsiteX56" fmla="*/ 61075 w 244831"/>
              <a:gd name="connsiteY56" fmla="*/ 191224 h 241897"/>
              <a:gd name="connsiteX57" fmla="*/ 61075 w 244831"/>
              <a:gd name="connsiteY57" fmla="*/ 221894 h 241897"/>
              <a:gd name="connsiteX58" fmla="*/ 83477 w 244831"/>
              <a:gd name="connsiteY58" fmla="*/ 241897 h 241897"/>
              <a:gd name="connsiteX59" fmla="*/ 198692 w 244831"/>
              <a:gd name="connsiteY59" fmla="*/ 241364 h 241897"/>
              <a:gd name="connsiteX60" fmla="*/ 201625 w 244831"/>
              <a:gd name="connsiteY60" fmla="*/ 240297 h 241897"/>
              <a:gd name="connsiteX61" fmla="*/ 204292 w 244831"/>
              <a:gd name="connsiteY61" fmla="*/ 231762 h 241897"/>
              <a:gd name="connsiteX62" fmla="*/ 201092 w 244831"/>
              <a:gd name="connsiteY62" fmla="*/ 228561 h 241897"/>
              <a:gd name="connsiteX63" fmla="*/ 176822 w 244831"/>
              <a:gd name="connsiteY63" fmla="*/ 226695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44831" h="241897">
                <a:moveTo>
                  <a:pt x="203226" y="142151"/>
                </a:moveTo>
                <a:cubicBezTo>
                  <a:pt x="195225" y="142684"/>
                  <a:pt x="164554" y="143218"/>
                  <a:pt x="130950" y="143751"/>
                </a:cubicBezTo>
                <a:lnTo>
                  <a:pt x="130950" y="103212"/>
                </a:lnTo>
                <a:cubicBezTo>
                  <a:pt x="154420" y="102946"/>
                  <a:pt x="178156" y="102946"/>
                  <a:pt x="190157" y="102946"/>
                </a:cubicBezTo>
                <a:cubicBezTo>
                  <a:pt x="191224" y="101879"/>
                  <a:pt x="192558" y="99479"/>
                  <a:pt x="192558" y="96545"/>
                </a:cubicBezTo>
                <a:cubicBezTo>
                  <a:pt x="192558" y="95478"/>
                  <a:pt x="191757" y="94678"/>
                  <a:pt x="190157" y="94145"/>
                </a:cubicBezTo>
                <a:lnTo>
                  <a:pt x="185890" y="93078"/>
                </a:lnTo>
                <a:cubicBezTo>
                  <a:pt x="187490" y="86944"/>
                  <a:pt x="188824" y="77076"/>
                  <a:pt x="188824" y="70142"/>
                </a:cubicBezTo>
                <a:lnTo>
                  <a:pt x="189357" y="20536"/>
                </a:lnTo>
                <a:lnTo>
                  <a:pt x="189890" y="8801"/>
                </a:lnTo>
                <a:cubicBezTo>
                  <a:pt x="189890" y="6934"/>
                  <a:pt x="189090" y="5600"/>
                  <a:pt x="187223" y="5067"/>
                </a:cubicBezTo>
                <a:cubicBezTo>
                  <a:pt x="181089" y="2667"/>
                  <a:pt x="169088" y="533"/>
                  <a:pt x="161354" y="0"/>
                </a:cubicBezTo>
                <a:cubicBezTo>
                  <a:pt x="159487" y="0"/>
                  <a:pt x="158953" y="267"/>
                  <a:pt x="158687" y="1067"/>
                </a:cubicBezTo>
                <a:lnTo>
                  <a:pt x="156819" y="7468"/>
                </a:lnTo>
                <a:cubicBezTo>
                  <a:pt x="163754" y="9868"/>
                  <a:pt x="169621" y="13068"/>
                  <a:pt x="173088" y="16535"/>
                </a:cubicBezTo>
                <a:lnTo>
                  <a:pt x="173088" y="44272"/>
                </a:lnTo>
                <a:lnTo>
                  <a:pt x="75209" y="44805"/>
                </a:lnTo>
                <a:lnTo>
                  <a:pt x="75476" y="28536"/>
                </a:lnTo>
                <a:lnTo>
                  <a:pt x="75743" y="17869"/>
                </a:lnTo>
                <a:cubicBezTo>
                  <a:pt x="75743" y="15469"/>
                  <a:pt x="75209" y="14668"/>
                  <a:pt x="73076" y="14135"/>
                </a:cubicBezTo>
                <a:cubicBezTo>
                  <a:pt x="66675" y="12268"/>
                  <a:pt x="53607" y="10934"/>
                  <a:pt x="45873" y="10934"/>
                </a:cubicBezTo>
                <a:cubicBezTo>
                  <a:pt x="44005" y="10934"/>
                  <a:pt x="43472" y="11468"/>
                  <a:pt x="43472" y="12002"/>
                </a:cubicBezTo>
                <a:lnTo>
                  <a:pt x="42139" y="18135"/>
                </a:lnTo>
                <a:cubicBezTo>
                  <a:pt x="48806" y="19469"/>
                  <a:pt x="55207" y="22669"/>
                  <a:pt x="58941" y="25870"/>
                </a:cubicBezTo>
                <a:lnTo>
                  <a:pt x="59474" y="98946"/>
                </a:lnTo>
                <a:cubicBezTo>
                  <a:pt x="59474" y="102946"/>
                  <a:pt x="60008" y="108547"/>
                  <a:pt x="61341" y="111747"/>
                </a:cubicBezTo>
                <a:lnTo>
                  <a:pt x="70676" y="111747"/>
                </a:lnTo>
                <a:cubicBezTo>
                  <a:pt x="72009" y="109880"/>
                  <a:pt x="73343" y="107480"/>
                  <a:pt x="74143" y="103480"/>
                </a:cubicBezTo>
                <a:cubicBezTo>
                  <a:pt x="82944" y="103480"/>
                  <a:pt x="97879" y="103212"/>
                  <a:pt x="114681" y="103212"/>
                </a:cubicBezTo>
                <a:lnTo>
                  <a:pt x="114681" y="144018"/>
                </a:lnTo>
                <a:cubicBezTo>
                  <a:pt x="76276" y="144552"/>
                  <a:pt x="38672" y="144818"/>
                  <a:pt x="30671" y="144818"/>
                </a:cubicBezTo>
                <a:cubicBezTo>
                  <a:pt x="22670" y="144552"/>
                  <a:pt x="10668" y="143484"/>
                  <a:pt x="2134" y="141884"/>
                </a:cubicBezTo>
                <a:lnTo>
                  <a:pt x="267" y="145618"/>
                </a:lnTo>
                <a:cubicBezTo>
                  <a:pt x="0" y="146418"/>
                  <a:pt x="267" y="147218"/>
                  <a:pt x="1067" y="147752"/>
                </a:cubicBezTo>
                <a:cubicBezTo>
                  <a:pt x="7468" y="152819"/>
                  <a:pt x="16802" y="157886"/>
                  <a:pt x="26403" y="160553"/>
                </a:cubicBezTo>
                <a:cubicBezTo>
                  <a:pt x="32538" y="158420"/>
                  <a:pt x="45606" y="156019"/>
                  <a:pt x="52273" y="155486"/>
                </a:cubicBezTo>
                <a:cubicBezTo>
                  <a:pt x="66142" y="154686"/>
                  <a:pt x="190690" y="153086"/>
                  <a:pt x="209360" y="153352"/>
                </a:cubicBezTo>
                <a:cubicBezTo>
                  <a:pt x="217361" y="153352"/>
                  <a:pt x="232563" y="153886"/>
                  <a:pt x="239497" y="154686"/>
                </a:cubicBezTo>
                <a:cubicBezTo>
                  <a:pt x="241897" y="153619"/>
                  <a:pt x="244831" y="149885"/>
                  <a:pt x="244831" y="145884"/>
                </a:cubicBezTo>
                <a:cubicBezTo>
                  <a:pt x="244831" y="143751"/>
                  <a:pt x="243497" y="142418"/>
                  <a:pt x="241364" y="141884"/>
                </a:cubicBezTo>
                <a:cubicBezTo>
                  <a:pt x="235496" y="139750"/>
                  <a:pt x="221895" y="138417"/>
                  <a:pt x="212560" y="138150"/>
                </a:cubicBezTo>
                <a:moveTo>
                  <a:pt x="173088" y="54673"/>
                </a:moveTo>
                <a:lnTo>
                  <a:pt x="173088" y="92811"/>
                </a:lnTo>
                <a:lnTo>
                  <a:pt x="74676" y="93345"/>
                </a:lnTo>
                <a:lnTo>
                  <a:pt x="75209" y="55473"/>
                </a:lnTo>
                <a:moveTo>
                  <a:pt x="168554" y="231229"/>
                </a:moveTo>
                <a:cubicBezTo>
                  <a:pt x="153086" y="231762"/>
                  <a:pt x="102679" y="232296"/>
                  <a:pt x="84811" y="232028"/>
                </a:cubicBezTo>
                <a:cubicBezTo>
                  <a:pt x="79744" y="232028"/>
                  <a:pt x="78143" y="229895"/>
                  <a:pt x="78143" y="225095"/>
                </a:cubicBezTo>
                <a:lnTo>
                  <a:pt x="78143" y="195490"/>
                </a:lnTo>
                <a:lnTo>
                  <a:pt x="78677" y="184023"/>
                </a:lnTo>
                <a:cubicBezTo>
                  <a:pt x="78677" y="181090"/>
                  <a:pt x="77343" y="179756"/>
                  <a:pt x="74943" y="179222"/>
                </a:cubicBezTo>
                <a:cubicBezTo>
                  <a:pt x="68542" y="177622"/>
                  <a:pt x="54140" y="176822"/>
                  <a:pt x="46139" y="176822"/>
                </a:cubicBezTo>
                <a:cubicBezTo>
                  <a:pt x="44272" y="176822"/>
                  <a:pt x="43739" y="177088"/>
                  <a:pt x="43472" y="178422"/>
                </a:cubicBezTo>
                <a:lnTo>
                  <a:pt x="42139" y="183756"/>
                </a:lnTo>
                <a:cubicBezTo>
                  <a:pt x="49340" y="185089"/>
                  <a:pt x="56540" y="188023"/>
                  <a:pt x="61075" y="191224"/>
                </a:cubicBezTo>
                <a:lnTo>
                  <a:pt x="61075" y="221894"/>
                </a:lnTo>
                <a:cubicBezTo>
                  <a:pt x="61075" y="236030"/>
                  <a:pt x="66675" y="241897"/>
                  <a:pt x="83477" y="241897"/>
                </a:cubicBezTo>
                <a:lnTo>
                  <a:pt x="198692" y="241364"/>
                </a:lnTo>
                <a:cubicBezTo>
                  <a:pt x="199759" y="241364"/>
                  <a:pt x="200825" y="241097"/>
                  <a:pt x="201625" y="240297"/>
                </a:cubicBezTo>
                <a:cubicBezTo>
                  <a:pt x="202692" y="238963"/>
                  <a:pt x="204292" y="236296"/>
                  <a:pt x="204292" y="231762"/>
                </a:cubicBezTo>
                <a:cubicBezTo>
                  <a:pt x="204292" y="230162"/>
                  <a:pt x="202959" y="228828"/>
                  <a:pt x="201092" y="228561"/>
                </a:cubicBezTo>
                <a:cubicBezTo>
                  <a:pt x="196025" y="227495"/>
                  <a:pt x="184557" y="226695"/>
                  <a:pt x="176822" y="22669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" name="Freeform 23"/>
          <p:cNvSpPr/>
          <p:nvPr/>
        </p:nvSpPr>
        <p:spPr>
          <a:xfrm>
            <a:off x="4002638" y="7001804"/>
            <a:ext cx="48806" cy="90145"/>
          </a:xfrm>
          <a:custGeom>
            <a:avLst/>
            <a:gdLst>
              <a:gd name="connsiteX0" fmla="*/ 36805 w 48806"/>
              <a:gd name="connsiteY0" fmla="*/ 36806 h 90145"/>
              <a:gd name="connsiteX1" fmla="*/ 0 w 48806"/>
              <a:gd name="connsiteY1" fmla="*/ 83744 h 90145"/>
              <a:gd name="connsiteX2" fmla="*/ 3201 w 48806"/>
              <a:gd name="connsiteY2" fmla="*/ 90145 h 90145"/>
              <a:gd name="connsiteX3" fmla="*/ 48806 w 48806"/>
              <a:gd name="connsiteY3" fmla="*/ 24003 h 90145"/>
              <a:gd name="connsiteX4" fmla="*/ 45872 w 48806"/>
              <a:gd name="connsiteY4" fmla="*/ 6135 h 90145"/>
              <a:gd name="connsiteX5" fmla="*/ 32271 w 48806"/>
              <a:gd name="connsiteY5" fmla="*/ 0 h 90145"/>
              <a:gd name="connsiteX6" fmla="*/ 18669 w 48806"/>
              <a:gd name="connsiteY6" fmla="*/ 13869 h 90145"/>
              <a:gd name="connsiteX7" fmla="*/ 27470 w 48806"/>
              <a:gd name="connsiteY7" fmla="*/ 29604 h 901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5">
                <a:moveTo>
                  <a:pt x="36805" y="36806"/>
                </a:moveTo>
                <a:cubicBezTo>
                  <a:pt x="32004" y="58408"/>
                  <a:pt x="19202" y="72543"/>
                  <a:pt x="0" y="83744"/>
                </a:cubicBezTo>
                <a:lnTo>
                  <a:pt x="3201" y="90145"/>
                </a:lnTo>
                <a:cubicBezTo>
                  <a:pt x="27203" y="78944"/>
                  <a:pt x="48806" y="53340"/>
                  <a:pt x="48806" y="24003"/>
                </a:cubicBezTo>
                <a:cubicBezTo>
                  <a:pt x="48806" y="16802"/>
                  <a:pt x="48006" y="12269"/>
                  <a:pt x="45872" y="6135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69" y="0"/>
                  <a:pt x="18669" y="6401"/>
                  <a:pt x="18669" y="13869"/>
                </a:cubicBezTo>
                <a:cubicBezTo>
                  <a:pt x="18669" y="19737"/>
                  <a:pt x="21603" y="25071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" name="Freeform 24"/>
          <p:cNvSpPr/>
          <p:nvPr/>
        </p:nvSpPr>
        <p:spPr>
          <a:xfrm>
            <a:off x="4146648" y="6802579"/>
            <a:ext cx="212560" cy="255766"/>
          </a:xfrm>
          <a:custGeom>
            <a:avLst/>
            <a:gdLst>
              <a:gd name="connsiteX0" fmla="*/ 174422 w 212560"/>
              <a:gd name="connsiteY0" fmla="*/ 6934 h 255766"/>
              <a:gd name="connsiteX1" fmla="*/ 195491 w 212560"/>
              <a:gd name="connsiteY1" fmla="*/ 19469 h 255766"/>
              <a:gd name="connsiteX2" fmla="*/ 195491 w 212560"/>
              <a:gd name="connsiteY2" fmla="*/ 211760 h 255766"/>
              <a:gd name="connsiteX3" fmla="*/ 196558 w 212560"/>
              <a:gd name="connsiteY3" fmla="*/ 255766 h 255766"/>
              <a:gd name="connsiteX4" fmla="*/ 206160 w 212560"/>
              <a:gd name="connsiteY4" fmla="*/ 255766 h 255766"/>
              <a:gd name="connsiteX5" fmla="*/ 211760 w 212560"/>
              <a:gd name="connsiteY5" fmla="*/ 205626 h 255766"/>
              <a:gd name="connsiteX6" fmla="*/ 211760 w 212560"/>
              <a:gd name="connsiteY6" fmla="*/ 23737 h 255766"/>
              <a:gd name="connsiteX7" fmla="*/ 212293 w 212560"/>
              <a:gd name="connsiteY7" fmla="*/ 11202 h 255766"/>
              <a:gd name="connsiteX8" fmla="*/ 209093 w 212560"/>
              <a:gd name="connsiteY8" fmla="*/ 6135 h 255766"/>
              <a:gd name="connsiteX9" fmla="*/ 178956 w 212560"/>
              <a:gd name="connsiteY9" fmla="*/ 0 h 255766"/>
              <a:gd name="connsiteX10" fmla="*/ 176289 w 212560"/>
              <a:gd name="connsiteY10" fmla="*/ 1334 h 255766"/>
              <a:gd name="connsiteX12" fmla="*/ 130416 w 212560"/>
              <a:gd name="connsiteY12" fmla="*/ 25337 h 255766"/>
              <a:gd name="connsiteX13" fmla="*/ 149619 w 212560"/>
              <a:gd name="connsiteY13" fmla="*/ 36538 h 255766"/>
              <a:gd name="connsiteX14" fmla="*/ 149619 w 212560"/>
              <a:gd name="connsiteY14" fmla="*/ 103481 h 255766"/>
              <a:gd name="connsiteX15" fmla="*/ 120548 w 212560"/>
              <a:gd name="connsiteY15" fmla="*/ 104547 h 255766"/>
              <a:gd name="connsiteX16" fmla="*/ 108814 w 212560"/>
              <a:gd name="connsiteY16" fmla="*/ 103747 h 255766"/>
              <a:gd name="connsiteX17" fmla="*/ 109347 w 212560"/>
              <a:gd name="connsiteY17" fmla="*/ 56807 h 255766"/>
              <a:gd name="connsiteX18" fmla="*/ 109881 w 212560"/>
              <a:gd name="connsiteY18" fmla="*/ 47206 h 255766"/>
              <a:gd name="connsiteX19" fmla="*/ 107214 w 212560"/>
              <a:gd name="connsiteY19" fmla="*/ 43206 h 255766"/>
              <a:gd name="connsiteX20" fmla="*/ 82144 w 212560"/>
              <a:gd name="connsiteY20" fmla="*/ 38405 h 255766"/>
              <a:gd name="connsiteX21" fmla="*/ 79477 w 212560"/>
              <a:gd name="connsiteY21" fmla="*/ 39472 h 255766"/>
              <a:gd name="connsiteX22" fmla="*/ 77077 w 212560"/>
              <a:gd name="connsiteY22" fmla="*/ 45607 h 255766"/>
              <a:gd name="connsiteX23" fmla="*/ 93078 w 212560"/>
              <a:gd name="connsiteY23" fmla="*/ 54141 h 255766"/>
              <a:gd name="connsiteX24" fmla="*/ 93078 w 212560"/>
              <a:gd name="connsiteY24" fmla="*/ 98946 h 255766"/>
              <a:gd name="connsiteX25" fmla="*/ 33338 w 212560"/>
              <a:gd name="connsiteY25" fmla="*/ 100280 h 255766"/>
              <a:gd name="connsiteX26" fmla="*/ 33338 w 212560"/>
              <a:gd name="connsiteY26" fmla="*/ 68809 h 255766"/>
              <a:gd name="connsiteX27" fmla="*/ 33604 w 212560"/>
              <a:gd name="connsiteY27" fmla="*/ 57874 h 255766"/>
              <a:gd name="connsiteX28" fmla="*/ 30937 w 212560"/>
              <a:gd name="connsiteY28" fmla="*/ 53874 h 255766"/>
              <a:gd name="connsiteX29" fmla="*/ 4267 w 212560"/>
              <a:gd name="connsiteY29" fmla="*/ 50940 h 255766"/>
              <a:gd name="connsiteX30" fmla="*/ 1600 w 212560"/>
              <a:gd name="connsiteY30" fmla="*/ 52007 h 255766"/>
              <a:gd name="connsiteX31" fmla="*/ 0 w 212560"/>
              <a:gd name="connsiteY31" fmla="*/ 58408 h 255766"/>
              <a:gd name="connsiteX32" fmla="*/ 16802 w 212560"/>
              <a:gd name="connsiteY32" fmla="*/ 64808 h 255766"/>
              <a:gd name="connsiteX33" fmla="*/ 18136 w 212560"/>
              <a:gd name="connsiteY33" fmla="*/ 168288 h 255766"/>
              <a:gd name="connsiteX34" fmla="*/ 20003 w 212560"/>
              <a:gd name="connsiteY34" fmla="*/ 182956 h 255766"/>
              <a:gd name="connsiteX35" fmla="*/ 28537 w 212560"/>
              <a:gd name="connsiteY35" fmla="*/ 182956 h 255766"/>
              <a:gd name="connsiteX36" fmla="*/ 32804 w 212560"/>
              <a:gd name="connsiteY36" fmla="*/ 171489 h 255766"/>
              <a:gd name="connsiteX37" fmla="*/ 111747 w 212560"/>
              <a:gd name="connsiteY37" fmla="*/ 170422 h 255766"/>
              <a:gd name="connsiteX38" fmla="*/ 113881 w 212560"/>
              <a:gd name="connsiteY38" fmla="*/ 164288 h 255766"/>
              <a:gd name="connsiteX39" fmla="*/ 112014 w 212560"/>
              <a:gd name="connsiteY39" fmla="*/ 161888 h 255766"/>
              <a:gd name="connsiteX40" fmla="*/ 106147 w 212560"/>
              <a:gd name="connsiteY40" fmla="*/ 160287 h 255766"/>
              <a:gd name="connsiteX41" fmla="*/ 108547 w 212560"/>
              <a:gd name="connsiteY41" fmla="*/ 136818 h 255766"/>
              <a:gd name="connsiteX42" fmla="*/ 108814 w 212560"/>
              <a:gd name="connsiteY42" fmla="*/ 111747 h 255766"/>
              <a:gd name="connsiteX43" fmla="*/ 117615 w 212560"/>
              <a:gd name="connsiteY43" fmla="*/ 116281 h 255766"/>
              <a:gd name="connsiteX44" fmla="*/ 131750 w 212560"/>
              <a:gd name="connsiteY44" fmla="*/ 113615 h 255766"/>
              <a:gd name="connsiteX45" fmla="*/ 149619 w 212560"/>
              <a:gd name="connsiteY45" fmla="*/ 112815 h 255766"/>
              <a:gd name="connsiteX46" fmla="*/ 149619 w 212560"/>
              <a:gd name="connsiteY46" fmla="*/ 192558 h 255766"/>
              <a:gd name="connsiteX47" fmla="*/ 150686 w 212560"/>
              <a:gd name="connsiteY47" fmla="*/ 236296 h 255766"/>
              <a:gd name="connsiteX48" fmla="*/ 160020 w 212560"/>
              <a:gd name="connsiteY48" fmla="*/ 236296 h 255766"/>
              <a:gd name="connsiteX49" fmla="*/ 165354 w 212560"/>
              <a:gd name="connsiteY49" fmla="*/ 186691 h 255766"/>
              <a:gd name="connsiteX50" fmla="*/ 165354 w 212560"/>
              <a:gd name="connsiteY50" fmla="*/ 40272 h 255766"/>
              <a:gd name="connsiteX51" fmla="*/ 165888 w 212560"/>
              <a:gd name="connsiteY51" fmla="*/ 28804 h 255766"/>
              <a:gd name="connsiteX52" fmla="*/ 163220 w 212560"/>
              <a:gd name="connsiteY52" fmla="*/ 24271 h 255766"/>
              <a:gd name="connsiteX53" fmla="*/ 135217 w 212560"/>
              <a:gd name="connsiteY53" fmla="*/ 18403 h 255766"/>
              <a:gd name="connsiteX54" fmla="*/ 132283 w 212560"/>
              <a:gd name="connsiteY54" fmla="*/ 19737 h 255766"/>
              <a:gd name="connsiteX56" fmla="*/ 93078 w 212560"/>
              <a:gd name="connsiteY56" fmla="*/ 109348 h 255766"/>
              <a:gd name="connsiteX57" fmla="*/ 93078 w 212560"/>
              <a:gd name="connsiteY57" fmla="*/ 160287 h 255766"/>
              <a:gd name="connsiteX58" fmla="*/ 33071 w 212560"/>
              <a:gd name="connsiteY58" fmla="*/ 161087 h 255766"/>
              <a:gd name="connsiteX59" fmla="*/ 33338 w 212560"/>
              <a:gd name="connsiteY59" fmla="*/ 110681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12560" h="255766">
                <a:moveTo>
                  <a:pt x="174422" y="6934"/>
                </a:moveTo>
                <a:cubicBezTo>
                  <a:pt x="183223" y="9868"/>
                  <a:pt x="191224" y="14136"/>
                  <a:pt x="195491" y="19469"/>
                </a:cubicBezTo>
                <a:lnTo>
                  <a:pt x="195491" y="211760"/>
                </a:lnTo>
                <a:cubicBezTo>
                  <a:pt x="195491" y="222962"/>
                  <a:pt x="196024" y="245365"/>
                  <a:pt x="196558" y="255766"/>
                </a:cubicBezTo>
                <a:lnTo>
                  <a:pt x="206160" y="255766"/>
                </a:lnTo>
                <a:cubicBezTo>
                  <a:pt x="209626" y="242164"/>
                  <a:pt x="211760" y="220028"/>
                  <a:pt x="211760" y="205626"/>
                </a:cubicBezTo>
                <a:lnTo>
                  <a:pt x="211760" y="23737"/>
                </a:lnTo>
                <a:lnTo>
                  <a:pt x="212293" y="11202"/>
                </a:lnTo>
                <a:cubicBezTo>
                  <a:pt x="212560" y="8802"/>
                  <a:pt x="211760" y="7202"/>
                  <a:pt x="209093" y="6135"/>
                </a:cubicBezTo>
                <a:cubicBezTo>
                  <a:pt x="202692" y="3468"/>
                  <a:pt x="187490" y="267"/>
                  <a:pt x="178956" y="0"/>
                </a:cubicBezTo>
                <a:cubicBezTo>
                  <a:pt x="177356" y="0"/>
                  <a:pt x="176556" y="267"/>
                  <a:pt x="176289" y="1334"/>
                </a:cubicBezTo>
                <a:moveTo>
                  <a:pt x="130416" y="25337"/>
                </a:moveTo>
                <a:cubicBezTo>
                  <a:pt x="138151" y="28004"/>
                  <a:pt x="145618" y="32004"/>
                  <a:pt x="149619" y="36538"/>
                </a:cubicBezTo>
                <a:lnTo>
                  <a:pt x="149619" y="103481"/>
                </a:lnTo>
                <a:cubicBezTo>
                  <a:pt x="140284" y="104280"/>
                  <a:pt x="127483" y="104547"/>
                  <a:pt x="120548" y="104547"/>
                </a:cubicBezTo>
                <a:cubicBezTo>
                  <a:pt x="116815" y="104547"/>
                  <a:pt x="112814" y="104280"/>
                  <a:pt x="108814" y="103747"/>
                </a:cubicBezTo>
                <a:lnTo>
                  <a:pt x="109347" y="56807"/>
                </a:lnTo>
                <a:lnTo>
                  <a:pt x="109881" y="47206"/>
                </a:lnTo>
                <a:cubicBezTo>
                  <a:pt x="109881" y="45072"/>
                  <a:pt x="109081" y="44006"/>
                  <a:pt x="107214" y="43206"/>
                </a:cubicBezTo>
                <a:cubicBezTo>
                  <a:pt x="101079" y="41072"/>
                  <a:pt x="89878" y="38939"/>
                  <a:pt x="82144" y="38405"/>
                </a:cubicBezTo>
                <a:cubicBezTo>
                  <a:pt x="80277" y="38405"/>
                  <a:pt x="79744" y="38672"/>
                  <a:pt x="79477" y="39472"/>
                </a:cubicBezTo>
                <a:lnTo>
                  <a:pt x="77077" y="45607"/>
                </a:lnTo>
                <a:cubicBezTo>
                  <a:pt x="84011" y="47740"/>
                  <a:pt x="89878" y="50940"/>
                  <a:pt x="93078" y="54141"/>
                </a:cubicBezTo>
                <a:lnTo>
                  <a:pt x="93078" y="98946"/>
                </a:lnTo>
                <a:lnTo>
                  <a:pt x="33338" y="100280"/>
                </a:lnTo>
                <a:lnTo>
                  <a:pt x="33338" y="68809"/>
                </a:lnTo>
                <a:lnTo>
                  <a:pt x="33604" y="57874"/>
                </a:lnTo>
                <a:cubicBezTo>
                  <a:pt x="33604" y="55741"/>
                  <a:pt x="33071" y="54674"/>
                  <a:pt x="30937" y="53874"/>
                </a:cubicBezTo>
                <a:cubicBezTo>
                  <a:pt x="24536" y="52274"/>
                  <a:pt x="12268" y="50940"/>
                  <a:pt x="4267" y="50940"/>
                </a:cubicBezTo>
                <a:cubicBezTo>
                  <a:pt x="2401" y="50940"/>
                  <a:pt x="1867" y="51474"/>
                  <a:pt x="1600" y="52007"/>
                </a:cubicBezTo>
                <a:lnTo>
                  <a:pt x="0" y="58408"/>
                </a:lnTo>
                <a:cubicBezTo>
                  <a:pt x="6401" y="59741"/>
                  <a:pt x="12802" y="62141"/>
                  <a:pt x="16802" y="64808"/>
                </a:cubicBezTo>
                <a:lnTo>
                  <a:pt x="18136" y="168288"/>
                </a:lnTo>
                <a:cubicBezTo>
                  <a:pt x="18136" y="172822"/>
                  <a:pt x="18669" y="178957"/>
                  <a:pt x="20003" y="182956"/>
                </a:cubicBezTo>
                <a:lnTo>
                  <a:pt x="28537" y="182956"/>
                </a:lnTo>
                <a:cubicBezTo>
                  <a:pt x="30404" y="180556"/>
                  <a:pt x="32004" y="176823"/>
                  <a:pt x="32804" y="171489"/>
                </a:cubicBezTo>
                <a:cubicBezTo>
                  <a:pt x="49340" y="171222"/>
                  <a:pt x="95479" y="170689"/>
                  <a:pt x="111747" y="170422"/>
                </a:cubicBezTo>
                <a:cubicBezTo>
                  <a:pt x="112814" y="169621"/>
                  <a:pt x="113881" y="166955"/>
                  <a:pt x="113881" y="164288"/>
                </a:cubicBezTo>
                <a:cubicBezTo>
                  <a:pt x="113881" y="162954"/>
                  <a:pt x="113081" y="162154"/>
                  <a:pt x="112014" y="161888"/>
                </a:cubicBezTo>
                <a:lnTo>
                  <a:pt x="106147" y="160287"/>
                </a:lnTo>
                <a:cubicBezTo>
                  <a:pt x="107480" y="153887"/>
                  <a:pt x="108547" y="144552"/>
                  <a:pt x="108547" y="136818"/>
                </a:cubicBezTo>
                <a:lnTo>
                  <a:pt x="108814" y="111747"/>
                </a:lnTo>
                <a:cubicBezTo>
                  <a:pt x="111481" y="113615"/>
                  <a:pt x="114681" y="114948"/>
                  <a:pt x="117615" y="116281"/>
                </a:cubicBezTo>
                <a:cubicBezTo>
                  <a:pt x="121882" y="114948"/>
                  <a:pt x="127483" y="113881"/>
                  <a:pt x="131750" y="113615"/>
                </a:cubicBezTo>
                <a:cubicBezTo>
                  <a:pt x="135484" y="113081"/>
                  <a:pt x="143485" y="112815"/>
                  <a:pt x="149619" y="112815"/>
                </a:cubicBezTo>
                <a:lnTo>
                  <a:pt x="149619" y="192558"/>
                </a:lnTo>
                <a:cubicBezTo>
                  <a:pt x="149619" y="203760"/>
                  <a:pt x="149885" y="225362"/>
                  <a:pt x="150686" y="236296"/>
                </a:cubicBezTo>
                <a:lnTo>
                  <a:pt x="160020" y="236296"/>
                </a:lnTo>
                <a:cubicBezTo>
                  <a:pt x="163220" y="222695"/>
                  <a:pt x="165354" y="200825"/>
                  <a:pt x="165354" y="186691"/>
                </a:cubicBezTo>
                <a:lnTo>
                  <a:pt x="165354" y="40272"/>
                </a:lnTo>
                <a:lnTo>
                  <a:pt x="165888" y="28804"/>
                </a:lnTo>
                <a:cubicBezTo>
                  <a:pt x="165888" y="26670"/>
                  <a:pt x="165088" y="25071"/>
                  <a:pt x="163220" y="24271"/>
                </a:cubicBezTo>
                <a:cubicBezTo>
                  <a:pt x="157087" y="21603"/>
                  <a:pt x="143218" y="18669"/>
                  <a:pt x="135217" y="18403"/>
                </a:cubicBezTo>
                <a:cubicBezTo>
                  <a:pt x="133617" y="18403"/>
                  <a:pt x="132550" y="18937"/>
                  <a:pt x="132283" y="19737"/>
                </a:cubicBezTo>
                <a:moveTo>
                  <a:pt x="93078" y="109348"/>
                </a:moveTo>
                <a:lnTo>
                  <a:pt x="93078" y="160287"/>
                </a:lnTo>
                <a:lnTo>
                  <a:pt x="33071" y="161087"/>
                </a:lnTo>
                <a:lnTo>
                  <a:pt x="33338" y="11068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" name="Freeform 25"/>
          <p:cNvSpPr/>
          <p:nvPr/>
        </p:nvSpPr>
        <p:spPr>
          <a:xfrm>
            <a:off x="4389346" y="6834050"/>
            <a:ext cx="244830" cy="184023"/>
          </a:xfrm>
          <a:custGeom>
            <a:avLst/>
            <a:gdLst>
              <a:gd name="connsiteX0" fmla="*/ 52007 w 244830"/>
              <a:gd name="connsiteY0" fmla="*/ 98413 h 184023"/>
              <a:gd name="connsiteX1" fmla="*/ 74143 w 244830"/>
              <a:gd name="connsiteY1" fmla="*/ 119482 h 184023"/>
              <a:gd name="connsiteX2" fmla="*/ 197091 w 244830"/>
              <a:gd name="connsiteY2" fmla="*/ 117615 h 184023"/>
              <a:gd name="connsiteX3" fmla="*/ 200292 w 244830"/>
              <a:gd name="connsiteY3" fmla="*/ 116281 h 184023"/>
              <a:gd name="connsiteX4" fmla="*/ 202425 w 244830"/>
              <a:gd name="connsiteY4" fmla="*/ 108547 h 184023"/>
              <a:gd name="connsiteX5" fmla="*/ 199225 w 244830"/>
              <a:gd name="connsiteY5" fmla="*/ 105347 h 184023"/>
              <a:gd name="connsiteX6" fmla="*/ 174689 w 244830"/>
              <a:gd name="connsiteY6" fmla="*/ 103480 h 184023"/>
              <a:gd name="connsiteX7" fmla="*/ 166421 w 244830"/>
              <a:gd name="connsiteY7" fmla="*/ 107747 h 184023"/>
              <a:gd name="connsiteX8" fmla="*/ 74943 w 244830"/>
              <a:gd name="connsiteY8" fmla="*/ 109347 h 184023"/>
              <a:gd name="connsiteX9" fmla="*/ 68809 w 244830"/>
              <a:gd name="connsiteY9" fmla="*/ 102946 h 184023"/>
              <a:gd name="connsiteX10" fmla="*/ 68809 w 244830"/>
              <a:gd name="connsiteY10" fmla="*/ 67208 h 184023"/>
              <a:gd name="connsiteX11" fmla="*/ 186423 w 244830"/>
              <a:gd name="connsiteY11" fmla="*/ 64808 h 184023"/>
              <a:gd name="connsiteX12" fmla="*/ 189890 w 244830"/>
              <a:gd name="connsiteY12" fmla="*/ 63475 h 184023"/>
              <a:gd name="connsiteX13" fmla="*/ 192291 w 244830"/>
              <a:gd name="connsiteY13" fmla="*/ 55741 h 184023"/>
              <a:gd name="connsiteX14" fmla="*/ 188823 w 244830"/>
              <a:gd name="connsiteY14" fmla="*/ 52273 h 184023"/>
              <a:gd name="connsiteX15" fmla="*/ 165354 w 244830"/>
              <a:gd name="connsiteY15" fmla="*/ 51206 h 184023"/>
              <a:gd name="connsiteX16" fmla="*/ 157086 w 244830"/>
              <a:gd name="connsiteY16" fmla="*/ 54941 h 184023"/>
              <a:gd name="connsiteX17" fmla="*/ 68809 w 244830"/>
              <a:gd name="connsiteY17" fmla="*/ 56807 h 184023"/>
              <a:gd name="connsiteX18" fmla="*/ 68809 w 244830"/>
              <a:gd name="connsiteY18" fmla="*/ 16535 h 184023"/>
              <a:gd name="connsiteX19" fmla="*/ 192291 w 244830"/>
              <a:gd name="connsiteY19" fmla="*/ 14136 h 184023"/>
              <a:gd name="connsiteX20" fmla="*/ 196024 w 244830"/>
              <a:gd name="connsiteY20" fmla="*/ 12535 h 184023"/>
              <a:gd name="connsiteX21" fmla="*/ 198425 w 244830"/>
              <a:gd name="connsiteY21" fmla="*/ 4800 h 184023"/>
              <a:gd name="connsiteX22" fmla="*/ 195225 w 244830"/>
              <a:gd name="connsiteY22" fmla="*/ 1334 h 184023"/>
              <a:gd name="connsiteX23" fmla="*/ 170688 w 244830"/>
              <a:gd name="connsiteY23" fmla="*/ 267 h 184023"/>
              <a:gd name="connsiteX24" fmla="*/ 162420 w 244830"/>
              <a:gd name="connsiteY24" fmla="*/ 4001 h 184023"/>
              <a:gd name="connsiteX25" fmla="*/ 69342 w 244830"/>
              <a:gd name="connsiteY25" fmla="*/ 6135 h 184023"/>
              <a:gd name="connsiteX26" fmla="*/ 37071 w 244830"/>
              <a:gd name="connsiteY26" fmla="*/ 3734 h 184023"/>
              <a:gd name="connsiteX27" fmla="*/ 34404 w 244830"/>
              <a:gd name="connsiteY27" fmla="*/ 5067 h 184023"/>
              <a:gd name="connsiteX28" fmla="*/ 33338 w 244830"/>
              <a:gd name="connsiteY28" fmla="*/ 10668 h 184023"/>
              <a:gd name="connsiteX29" fmla="*/ 52007 w 244830"/>
              <a:gd name="connsiteY29" fmla="*/ 17869 h 184023"/>
              <a:gd name="connsiteX31" fmla="*/ 203226 w 244830"/>
              <a:gd name="connsiteY31" fmla="*/ 165354 h 184023"/>
              <a:gd name="connsiteX32" fmla="*/ 30671 w 244830"/>
              <a:gd name="connsiteY32" fmla="*/ 168022 h 184023"/>
              <a:gd name="connsiteX33" fmla="*/ 2134 w 244830"/>
              <a:gd name="connsiteY33" fmla="*/ 165354 h 184023"/>
              <a:gd name="connsiteX34" fmla="*/ 267 w 244830"/>
              <a:gd name="connsiteY34" fmla="*/ 168821 h 184023"/>
              <a:gd name="connsiteX35" fmla="*/ 1067 w 244830"/>
              <a:gd name="connsiteY35" fmla="*/ 170955 h 184023"/>
              <a:gd name="connsiteX36" fmla="*/ 26403 w 244830"/>
              <a:gd name="connsiteY36" fmla="*/ 184023 h 184023"/>
              <a:gd name="connsiteX37" fmla="*/ 52273 w 244830"/>
              <a:gd name="connsiteY37" fmla="*/ 178957 h 184023"/>
              <a:gd name="connsiteX38" fmla="*/ 209359 w 244830"/>
              <a:gd name="connsiteY38" fmla="*/ 176823 h 184023"/>
              <a:gd name="connsiteX39" fmla="*/ 239497 w 244830"/>
              <a:gd name="connsiteY39" fmla="*/ 178156 h 184023"/>
              <a:gd name="connsiteX40" fmla="*/ 244830 w 244830"/>
              <a:gd name="connsiteY40" fmla="*/ 169088 h 184023"/>
              <a:gd name="connsiteX41" fmla="*/ 241364 w 244830"/>
              <a:gd name="connsiteY41" fmla="*/ 165088 h 184023"/>
              <a:gd name="connsiteX42" fmla="*/ 212560 w 244830"/>
              <a:gd name="connsiteY42" fmla="*/ 161354 h 18402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4830" h="184023">
                <a:moveTo>
                  <a:pt x="52007" y="98413"/>
                </a:moveTo>
                <a:cubicBezTo>
                  <a:pt x="52007" y="113081"/>
                  <a:pt x="58140" y="119482"/>
                  <a:pt x="74143" y="119482"/>
                </a:cubicBezTo>
                <a:lnTo>
                  <a:pt x="197091" y="117615"/>
                </a:lnTo>
                <a:cubicBezTo>
                  <a:pt x="198158" y="117615"/>
                  <a:pt x="199225" y="117348"/>
                  <a:pt x="200292" y="116281"/>
                </a:cubicBezTo>
                <a:cubicBezTo>
                  <a:pt x="201092" y="115481"/>
                  <a:pt x="202425" y="112814"/>
                  <a:pt x="202425" y="108547"/>
                </a:cubicBezTo>
                <a:cubicBezTo>
                  <a:pt x="202425" y="106947"/>
                  <a:pt x="201359" y="105614"/>
                  <a:pt x="199225" y="105347"/>
                </a:cubicBezTo>
                <a:cubicBezTo>
                  <a:pt x="194424" y="104280"/>
                  <a:pt x="182423" y="103480"/>
                  <a:pt x="174689" y="103480"/>
                </a:cubicBezTo>
                <a:lnTo>
                  <a:pt x="166421" y="107747"/>
                </a:lnTo>
                <a:cubicBezTo>
                  <a:pt x="149885" y="108814"/>
                  <a:pt x="93878" y="109613"/>
                  <a:pt x="74943" y="109347"/>
                </a:cubicBezTo>
                <a:cubicBezTo>
                  <a:pt x="70409" y="109347"/>
                  <a:pt x="68809" y="107747"/>
                  <a:pt x="68809" y="102946"/>
                </a:cubicBezTo>
                <a:lnTo>
                  <a:pt x="68809" y="67208"/>
                </a:lnTo>
                <a:lnTo>
                  <a:pt x="186423" y="64808"/>
                </a:lnTo>
                <a:cubicBezTo>
                  <a:pt x="187757" y="64808"/>
                  <a:pt x="188823" y="64542"/>
                  <a:pt x="189890" y="63475"/>
                </a:cubicBezTo>
                <a:cubicBezTo>
                  <a:pt x="190957" y="62408"/>
                  <a:pt x="192291" y="59207"/>
                  <a:pt x="192291" y="55741"/>
                </a:cubicBezTo>
                <a:cubicBezTo>
                  <a:pt x="192291" y="53607"/>
                  <a:pt x="190957" y="52807"/>
                  <a:pt x="188823" y="52273"/>
                </a:cubicBezTo>
                <a:cubicBezTo>
                  <a:pt x="183223" y="51473"/>
                  <a:pt x="173088" y="50940"/>
                  <a:pt x="165354" y="51206"/>
                </a:cubicBezTo>
                <a:lnTo>
                  <a:pt x="157086" y="54941"/>
                </a:lnTo>
                <a:cubicBezTo>
                  <a:pt x="142684" y="55741"/>
                  <a:pt x="91478" y="56541"/>
                  <a:pt x="68809" y="56807"/>
                </a:cubicBezTo>
                <a:lnTo>
                  <a:pt x="68809" y="16535"/>
                </a:lnTo>
                <a:lnTo>
                  <a:pt x="192291" y="14136"/>
                </a:lnTo>
                <a:cubicBezTo>
                  <a:pt x="193891" y="14136"/>
                  <a:pt x="194957" y="13869"/>
                  <a:pt x="196024" y="12535"/>
                </a:cubicBezTo>
                <a:cubicBezTo>
                  <a:pt x="197358" y="11468"/>
                  <a:pt x="198425" y="8534"/>
                  <a:pt x="198425" y="4800"/>
                </a:cubicBezTo>
                <a:cubicBezTo>
                  <a:pt x="198425" y="3201"/>
                  <a:pt x="197358" y="1600"/>
                  <a:pt x="195225" y="1334"/>
                </a:cubicBezTo>
                <a:cubicBezTo>
                  <a:pt x="189357" y="533"/>
                  <a:pt x="177889" y="0"/>
                  <a:pt x="170688" y="267"/>
                </a:cubicBezTo>
                <a:lnTo>
                  <a:pt x="162420" y="4001"/>
                </a:lnTo>
                <a:cubicBezTo>
                  <a:pt x="147485" y="4800"/>
                  <a:pt x="90411" y="6135"/>
                  <a:pt x="69342" y="6135"/>
                </a:cubicBezTo>
                <a:cubicBezTo>
                  <a:pt x="62141" y="4800"/>
                  <a:pt x="44805" y="3734"/>
                  <a:pt x="37071" y="3734"/>
                </a:cubicBezTo>
                <a:cubicBezTo>
                  <a:pt x="35471" y="3734"/>
                  <a:pt x="34671" y="4267"/>
                  <a:pt x="34404" y="5067"/>
                </a:cubicBezTo>
                <a:lnTo>
                  <a:pt x="33338" y="10668"/>
                </a:lnTo>
                <a:cubicBezTo>
                  <a:pt x="40272" y="12002"/>
                  <a:pt x="47206" y="14669"/>
                  <a:pt x="52007" y="17869"/>
                </a:cubicBezTo>
                <a:moveTo>
                  <a:pt x="203226" y="165354"/>
                </a:moveTo>
                <a:cubicBezTo>
                  <a:pt x="184823" y="166421"/>
                  <a:pt x="46673" y="168287"/>
                  <a:pt x="30671" y="168022"/>
                </a:cubicBezTo>
                <a:cubicBezTo>
                  <a:pt x="22670" y="168022"/>
                  <a:pt x="10668" y="166954"/>
                  <a:pt x="2134" y="165354"/>
                </a:cubicBezTo>
                <a:lnTo>
                  <a:pt x="267" y="168821"/>
                </a:lnTo>
                <a:cubicBezTo>
                  <a:pt x="0" y="169888"/>
                  <a:pt x="267" y="170421"/>
                  <a:pt x="1067" y="170955"/>
                </a:cubicBezTo>
                <a:cubicBezTo>
                  <a:pt x="7468" y="176022"/>
                  <a:pt x="16802" y="181090"/>
                  <a:pt x="26403" y="184023"/>
                </a:cubicBezTo>
                <a:cubicBezTo>
                  <a:pt x="32537" y="181890"/>
                  <a:pt x="45606" y="179489"/>
                  <a:pt x="52273" y="178957"/>
                </a:cubicBezTo>
                <a:cubicBezTo>
                  <a:pt x="66142" y="177889"/>
                  <a:pt x="190690" y="176556"/>
                  <a:pt x="209359" y="176823"/>
                </a:cubicBezTo>
                <a:cubicBezTo>
                  <a:pt x="217360" y="176823"/>
                  <a:pt x="232562" y="177356"/>
                  <a:pt x="239497" y="178156"/>
                </a:cubicBezTo>
                <a:cubicBezTo>
                  <a:pt x="241897" y="176823"/>
                  <a:pt x="244830" y="173355"/>
                  <a:pt x="244830" y="169088"/>
                </a:cubicBezTo>
                <a:cubicBezTo>
                  <a:pt x="244830" y="167221"/>
                  <a:pt x="243497" y="165621"/>
                  <a:pt x="241364" y="165088"/>
                </a:cubicBezTo>
                <a:cubicBezTo>
                  <a:pt x="235496" y="163220"/>
                  <a:pt x="221895" y="161620"/>
                  <a:pt x="212560" y="1613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" name="Freeform 26"/>
          <p:cNvSpPr/>
          <p:nvPr/>
        </p:nvSpPr>
        <p:spPr>
          <a:xfrm>
            <a:off x="4650445" y="6802579"/>
            <a:ext cx="237630" cy="253099"/>
          </a:xfrm>
          <a:custGeom>
            <a:avLst/>
            <a:gdLst>
              <a:gd name="connsiteX0" fmla="*/ 202159 w 237630"/>
              <a:gd name="connsiteY0" fmla="*/ 84544 h 253099"/>
              <a:gd name="connsiteX1" fmla="*/ 182423 w 237630"/>
              <a:gd name="connsiteY1" fmla="*/ 85344 h 253099"/>
              <a:gd name="connsiteX2" fmla="*/ 182423 w 237630"/>
              <a:gd name="connsiteY2" fmla="*/ 25071 h 253099"/>
              <a:gd name="connsiteX3" fmla="*/ 182956 w 237630"/>
              <a:gd name="connsiteY3" fmla="*/ 11469 h 253099"/>
              <a:gd name="connsiteX4" fmla="*/ 180022 w 237630"/>
              <a:gd name="connsiteY4" fmla="*/ 6401 h 253099"/>
              <a:gd name="connsiteX5" fmla="*/ 147752 w 237630"/>
              <a:gd name="connsiteY5" fmla="*/ 0 h 253099"/>
              <a:gd name="connsiteX6" fmla="*/ 145085 w 237630"/>
              <a:gd name="connsiteY6" fmla="*/ 1334 h 253099"/>
              <a:gd name="connsiteX7" fmla="*/ 143218 w 237630"/>
              <a:gd name="connsiteY7" fmla="*/ 7202 h 253099"/>
              <a:gd name="connsiteX8" fmla="*/ 166154 w 237630"/>
              <a:gd name="connsiteY8" fmla="*/ 20269 h 253099"/>
              <a:gd name="connsiteX9" fmla="*/ 166154 w 237630"/>
              <a:gd name="connsiteY9" fmla="*/ 101880 h 253099"/>
              <a:gd name="connsiteX10" fmla="*/ 40005 w 237630"/>
              <a:gd name="connsiteY10" fmla="*/ 121083 h 253099"/>
              <a:gd name="connsiteX11" fmla="*/ 35471 w 237630"/>
              <a:gd name="connsiteY11" fmla="*/ 116549 h 253099"/>
              <a:gd name="connsiteX12" fmla="*/ 35471 w 237630"/>
              <a:gd name="connsiteY12" fmla="*/ 52007 h 253099"/>
              <a:gd name="connsiteX13" fmla="*/ 35738 w 237630"/>
              <a:gd name="connsiteY13" fmla="*/ 39472 h 253099"/>
              <a:gd name="connsiteX14" fmla="*/ 32004 w 237630"/>
              <a:gd name="connsiteY14" fmla="*/ 34672 h 253099"/>
              <a:gd name="connsiteX15" fmla="*/ 3734 w 237630"/>
              <a:gd name="connsiteY15" fmla="*/ 32538 h 253099"/>
              <a:gd name="connsiteX16" fmla="*/ 1067 w 237630"/>
              <a:gd name="connsiteY16" fmla="*/ 33872 h 253099"/>
              <a:gd name="connsiteX17" fmla="*/ 0 w 237630"/>
              <a:gd name="connsiteY17" fmla="*/ 39739 h 253099"/>
              <a:gd name="connsiteX18" fmla="*/ 18669 w 237630"/>
              <a:gd name="connsiteY18" fmla="*/ 47740 h 253099"/>
              <a:gd name="connsiteX19" fmla="*/ 18669 w 237630"/>
              <a:gd name="connsiteY19" fmla="*/ 112015 h 253099"/>
              <a:gd name="connsiteX20" fmla="*/ 19736 w 237630"/>
              <a:gd name="connsiteY20" fmla="*/ 123482 h 253099"/>
              <a:gd name="connsiteX21" fmla="*/ 35205 w 237630"/>
              <a:gd name="connsiteY21" fmla="*/ 135751 h 253099"/>
              <a:gd name="connsiteX22" fmla="*/ 43472 w 237630"/>
              <a:gd name="connsiteY22" fmla="*/ 135217 h 253099"/>
              <a:gd name="connsiteX23" fmla="*/ 166154 w 237630"/>
              <a:gd name="connsiteY23" fmla="*/ 110681 h 253099"/>
              <a:gd name="connsiteX24" fmla="*/ 166154 w 237630"/>
              <a:gd name="connsiteY24" fmla="*/ 116815 h 253099"/>
              <a:gd name="connsiteX25" fmla="*/ 167221 w 237630"/>
              <a:gd name="connsiteY25" fmla="*/ 153353 h 253099"/>
              <a:gd name="connsiteX26" fmla="*/ 177089 w 237630"/>
              <a:gd name="connsiteY26" fmla="*/ 153353 h 253099"/>
              <a:gd name="connsiteX27" fmla="*/ 182423 w 237630"/>
              <a:gd name="connsiteY27" fmla="*/ 111215 h 253099"/>
              <a:gd name="connsiteX28" fmla="*/ 182423 w 237630"/>
              <a:gd name="connsiteY28" fmla="*/ 95213 h 253099"/>
              <a:gd name="connsiteX29" fmla="*/ 229896 w 237630"/>
              <a:gd name="connsiteY29" fmla="*/ 94679 h 253099"/>
              <a:gd name="connsiteX30" fmla="*/ 234430 w 237630"/>
              <a:gd name="connsiteY30" fmla="*/ 93612 h 253099"/>
              <a:gd name="connsiteX31" fmla="*/ 237630 w 237630"/>
              <a:gd name="connsiteY31" fmla="*/ 85078 h 253099"/>
              <a:gd name="connsiteX32" fmla="*/ 234163 w 237630"/>
              <a:gd name="connsiteY32" fmla="*/ 80811 h 253099"/>
              <a:gd name="connsiteX33" fmla="*/ 210693 w 237630"/>
              <a:gd name="connsiteY33" fmla="*/ 79477 h 253099"/>
              <a:gd name="connsiteX35" fmla="*/ 161620 w 237630"/>
              <a:gd name="connsiteY35" fmla="*/ 163488 h 253099"/>
              <a:gd name="connsiteX36" fmla="*/ 78943 w 237630"/>
              <a:gd name="connsiteY36" fmla="*/ 165621 h 253099"/>
              <a:gd name="connsiteX37" fmla="*/ 51740 w 237630"/>
              <a:gd name="connsiteY37" fmla="*/ 162954 h 253099"/>
              <a:gd name="connsiteX38" fmla="*/ 49340 w 237630"/>
              <a:gd name="connsiteY38" fmla="*/ 164021 h 253099"/>
              <a:gd name="connsiteX39" fmla="*/ 48273 w 237630"/>
              <a:gd name="connsiteY39" fmla="*/ 168555 h 253099"/>
              <a:gd name="connsiteX40" fmla="*/ 61341 w 237630"/>
              <a:gd name="connsiteY40" fmla="*/ 176556 h 253099"/>
              <a:gd name="connsiteX41" fmla="*/ 66142 w 237630"/>
              <a:gd name="connsiteY41" fmla="*/ 241097 h 253099"/>
              <a:gd name="connsiteX42" fmla="*/ 68542 w 237630"/>
              <a:gd name="connsiteY42" fmla="*/ 253099 h 253099"/>
              <a:gd name="connsiteX43" fmla="*/ 77610 w 237630"/>
              <a:gd name="connsiteY43" fmla="*/ 253099 h 253099"/>
              <a:gd name="connsiteX44" fmla="*/ 80277 w 237630"/>
              <a:gd name="connsiteY44" fmla="*/ 246165 h 253099"/>
              <a:gd name="connsiteX45" fmla="*/ 178956 w 237630"/>
              <a:gd name="connsiteY45" fmla="*/ 244565 h 253099"/>
              <a:gd name="connsiteX46" fmla="*/ 181890 w 237630"/>
              <a:gd name="connsiteY46" fmla="*/ 237097 h 253099"/>
              <a:gd name="connsiteX47" fmla="*/ 180289 w 237630"/>
              <a:gd name="connsiteY47" fmla="*/ 234162 h 253099"/>
              <a:gd name="connsiteX48" fmla="*/ 175489 w 237630"/>
              <a:gd name="connsiteY48" fmla="*/ 232296 h 253099"/>
              <a:gd name="connsiteX49" fmla="*/ 181623 w 237630"/>
              <a:gd name="connsiteY49" fmla="*/ 176289 h 253099"/>
              <a:gd name="connsiteX50" fmla="*/ 184290 w 237630"/>
              <a:gd name="connsiteY50" fmla="*/ 167755 h 253099"/>
              <a:gd name="connsiteX51" fmla="*/ 183490 w 237630"/>
              <a:gd name="connsiteY51" fmla="*/ 165088 h 253099"/>
              <a:gd name="connsiteX52" fmla="*/ 173622 w 237630"/>
              <a:gd name="connsiteY52" fmla="*/ 159754 h 253099"/>
              <a:gd name="connsiteX53" fmla="*/ 169621 w 237630"/>
              <a:gd name="connsiteY53" fmla="*/ 159754 h 253099"/>
              <a:gd name="connsiteX55" fmla="*/ 162420 w 237630"/>
              <a:gd name="connsiteY55" fmla="*/ 232563 h 253099"/>
              <a:gd name="connsiteX56" fmla="*/ 157087 w 237630"/>
              <a:gd name="connsiteY56" fmla="*/ 233897 h 253099"/>
              <a:gd name="connsiteX57" fmla="*/ 80810 w 237630"/>
              <a:gd name="connsiteY57" fmla="*/ 235496 h 253099"/>
              <a:gd name="connsiteX58" fmla="*/ 79477 w 237630"/>
              <a:gd name="connsiteY58" fmla="*/ 176289 h 253099"/>
              <a:gd name="connsiteX59" fmla="*/ 163487 w 237630"/>
              <a:gd name="connsiteY59" fmla="*/ 174689 h 2530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37630" h="253099">
                <a:moveTo>
                  <a:pt x="202159" y="84544"/>
                </a:moveTo>
                <a:lnTo>
                  <a:pt x="182423" y="85344"/>
                </a:lnTo>
                <a:lnTo>
                  <a:pt x="182423" y="25071"/>
                </a:lnTo>
                <a:lnTo>
                  <a:pt x="182956" y="11469"/>
                </a:lnTo>
                <a:cubicBezTo>
                  <a:pt x="182956" y="9068"/>
                  <a:pt x="182156" y="7202"/>
                  <a:pt x="180022" y="6401"/>
                </a:cubicBezTo>
                <a:cubicBezTo>
                  <a:pt x="172822" y="3735"/>
                  <a:pt x="156819" y="267"/>
                  <a:pt x="147752" y="0"/>
                </a:cubicBezTo>
                <a:cubicBezTo>
                  <a:pt x="145885" y="0"/>
                  <a:pt x="145352" y="267"/>
                  <a:pt x="145085" y="1334"/>
                </a:cubicBezTo>
                <a:lnTo>
                  <a:pt x="143218" y="7202"/>
                </a:lnTo>
                <a:cubicBezTo>
                  <a:pt x="152819" y="10135"/>
                  <a:pt x="161087" y="14669"/>
                  <a:pt x="166154" y="20269"/>
                </a:cubicBezTo>
                <a:lnTo>
                  <a:pt x="166154" y="101880"/>
                </a:lnTo>
                <a:cubicBezTo>
                  <a:pt x="130150" y="112548"/>
                  <a:pt x="73343" y="120282"/>
                  <a:pt x="40005" y="121083"/>
                </a:cubicBezTo>
                <a:cubicBezTo>
                  <a:pt x="36538" y="121083"/>
                  <a:pt x="35471" y="119749"/>
                  <a:pt x="35471" y="116549"/>
                </a:cubicBezTo>
                <a:lnTo>
                  <a:pt x="35471" y="52007"/>
                </a:lnTo>
                <a:lnTo>
                  <a:pt x="35738" y="39472"/>
                </a:lnTo>
                <a:cubicBezTo>
                  <a:pt x="35738" y="36806"/>
                  <a:pt x="34404" y="35205"/>
                  <a:pt x="32004" y="34672"/>
                </a:cubicBezTo>
                <a:cubicBezTo>
                  <a:pt x="25870" y="33338"/>
                  <a:pt x="11735" y="32538"/>
                  <a:pt x="3734" y="32538"/>
                </a:cubicBezTo>
                <a:cubicBezTo>
                  <a:pt x="2401" y="32538"/>
                  <a:pt x="1334" y="32805"/>
                  <a:pt x="1067" y="33872"/>
                </a:cubicBezTo>
                <a:lnTo>
                  <a:pt x="0" y="39739"/>
                </a:lnTo>
                <a:cubicBezTo>
                  <a:pt x="6934" y="41606"/>
                  <a:pt x="14402" y="44540"/>
                  <a:pt x="18669" y="47740"/>
                </a:cubicBezTo>
                <a:lnTo>
                  <a:pt x="18669" y="112015"/>
                </a:lnTo>
                <a:cubicBezTo>
                  <a:pt x="18669" y="117081"/>
                  <a:pt x="18936" y="121083"/>
                  <a:pt x="19736" y="123482"/>
                </a:cubicBezTo>
                <a:cubicBezTo>
                  <a:pt x="22136" y="130683"/>
                  <a:pt x="27203" y="135751"/>
                  <a:pt x="35205" y="135751"/>
                </a:cubicBezTo>
                <a:cubicBezTo>
                  <a:pt x="37605" y="135751"/>
                  <a:pt x="40539" y="135484"/>
                  <a:pt x="43472" y="135217"/>
                </a:cubicBezTo>
                <a:cubicBezTo>
                  <a:pt x="78143" y="132550"/>
                  <a:pt x="128816" y="123216"/>
                  <a:pt x="166154" y="110681"/>
                </a:cubicBezTo>
                <a:lnTo>
                  <a:pt x="166154" y="116815"/>
                </a:lnTo>
                <a:cubicBezTo>
                  <a:pt x="166154" y="126950"/>
                  <a:pt x="166154" y="144285"/>
                  <a:pt x="167221" y="153353"/>
                </a:cubicBezTo>
                <a:lnTo>
                  <a:pt x="177089" y="153353"/>
                </a:lnTo>
                <a:cubicBezTo>
                  <a:pt x="180556" y="143752"/>
                  <a:pt x="182423" y="127484"/>
                  <a:pt x="182423" y="111215"/>
                </a:cubicBezTo>
                <a:lnTo>
                  <a:pt x="182423" y="95213"/>
                </a:lnTo>
                <a:lnTo>
                  <a:pt x="229896" y="94679"/>
                </a:lnTo>
                <a:cubicBezTo>
                  <a:pt x="231229" y="94679"/>
                  <a:pt x="233096" y="94146"/>
                  <a:pt x="234430" y="93612"/>
                </a:cubicBezTo>
                <a:cubicBezTo>
                  <a:pt x="236030" y="92546"/>
                  <a:pt x="237630" y="89345"/>
                  <a:pt x="237630" y="85078"/>
                </a:cubicBezTo>
                <a:cubicBezTo>
                  <a:pt x="237630" y="83211"/>
                  <a:pt x="236030" y="81611"/>
                  <a:pt x="234163" y="80811"/>
                </a:cubicBezTo>
                <a:cubicBezTo>
                  <a:pt x="229095" y="79744"/>
                  <a:pt x="218427" y="79211"/>
                  <a:pt x="210693" y="79477"/>
                </a:cubicBezTo>
                <a:moveTo>
                  <a:pt x="161620" y="163488"/>
                </a:moveTo>
                <a:cubicBezTo>
                  <a:pt x="141351" y="164821"/>
                  <a:pt x="99213" y="165354"/>
                  <a:pt x="78943" y="165621"/>
                </a:cubicBezTo>
                <a:cubicBezTo>
                  <a:pt x="72009" y="164288"/>
                  <a:pt x="59208" y="162954"/>
                  <a:pt x="51740" y="162954"/>
                </a:cubicBezTo>
                <a:cubicBezTo>
                  <a:pt x="50406" y="162954"/>
                  <a:pt x="49606" y="163221"/>
                  <a:pt x="49340" y="164021"/>
                </a:cubicBezTo>
                <a:lnTo>
                  <a:pt x="48273" y="168555"/>
                </a:lnTo>
                <a:cubicBezTo>
                  <a:pt x="53340" y="170689"/>
                  <a:pt x="58674" y="173622"/>
                  <a:pt x="61341" y="176556"/>
                </a:cubicBezTo>
                <a:lnTo>
                  <a:pt x="66142" y="241097"/>
                </a:lnTo>
                <a:cubicBezTo>
                  <a:pt x="66408" y="245365"/>
                  <a:pt x="67208" y="249899"/>
                  <a:pt x="68542" y="253099"/>
                </a:cubicBezTo>
                <a:lnTo>
                  <a:pt x="77610" y="253099"/>
                </a:lnTo>
                <a:cubicBezTo>
                  <a:pt x="78943" y="251232"/>
                  <a:pt x="79744" y="249099"/>
                  <a:pt x="80277" y="246165"/>
                </a:cubicBezTo>
                <a:lnTo>
                  <a:pt x="178956" y="244565"/>
                </a:lnTo>
                <a:cubicBezTo>
                  <a:pt x="180556" y="243231"/>
                  <a:pt x="181890" y="240297"/>
                  <a:pt x="181890" y="237097"/>
                </a:cubicBezTo>
                <a:cubicBezTo>
                  <a:pt x="181890" y="235763"/>
                  <a:pt x="181356" y="234963"/>
                  <a:pt x="180289" y="234162"/>
                </a:cubicBezTo>
                <a:lnTo>
                  <a:pt x="175489" y="232296"/>
                </a:lnTo>
                <a:cubicBezTo>
                  <a:pt x="178422" y="214161"/>
                  <a:pt x="180823" y="193625"/>
                  <a:pt x="181623" y="176289"/>
                </a:cubicBezTo>
                <a:lnTo>
                  <a:pt x="184290" y="167755"/>
                </a:lnTo>
                <a:cubicBezTo>
                  <a:pt x="184557" y="166688"/>
                  <a:pt x="184557" y="165621"/>
                  <a:pt x="183490" y="165088"/>
                </a:cubicBezTo>
                <a:cubicBezTo>
                  <a:pt x="181623" y="163488"/>
                  <a:pt x="176289" y="160821"/>
                  <a:pt x="173622" y="159754"/>
                </a:cubicBezTo>
                <a:cubicBezTo>
                  <a:pt x="172288" y="159221"/>
                  <a:pt x="170688" y="159221"/>
                  <a:pt x="169621" y="159754"/>
                </a:cubicBezTo>
                <a:moveTo>
                  <a:pt x="162420" y="232563"/>
                </a:moveTo>
                <a:lnTo>
                  <a:pt x="157087" y="233897"/>
                </a:lnTo>
                <a:cubicBezTo>
                  <a:pt x="139751" y="234963"/>
                  <a:pt x="102413" y="235496"/>
                  <a:pt x="80810" y="235496"/>
                </a:cubicBezTo>
                <a:lnTo>
                  <a:pt x="79477" y="176289"/>
                </a:lnTo>
                <a:cubicBezTo>
                  <a:pt x="105613" y="175489"/>
                  <a:pt x="136817" y="174422"/>
                  <a:pt x="163487" y="1746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" name="Freeform 27"/>
          <p:cNvSpPr/>
          <p:nvPr/>
        </p:nvSpPr>
        <p:spPr>
          <a:xfrm>
            <a:off x="1437889" y="7219697"/>
            <a:ext cx="244831" cy="238164"/>
          </a:xfrm>
          <a:custGeom>
            <a:avLst/>
            <a:gdLst>
              <a:gd name="connsiteX0" fmla="*/ 203225 w 244831"/>
              <a:gd name="connsiteY0" fmla="*/ 109881 h 238164"/>
              <a:gd name="connsiteX1" fmla="*/ 30671 w 244831"/>
              <a:gd name="connsiteY1" fmla="*/ 112548 h 238164"/>
              <a:gd name="connsiteX2" fmla="*/ 2134 w 244831"/>
              <a:gd name="connsiteY2" fmla="*/ 109881 h 238164"/>
              <a:gd name="connsiteX3" fmla="*/ 267 w 244831"/>
              <a:gd name="connsiteY3" fmla="*/ 113348 h 238164"/>
              <a:gd name="connsiteX4" fmla="*/ 1067 w 244831"/>
              <a:gd name="connsiteY4" fmla="*/ 115481 h 238164"/>
              <a:gd name="connsiteX5" fmla="*/ 26403 w 244831"/>
              <a:gd name="connsiteY5" fmla="*/ 128284 h 238164"/>
              <a:gd name="connsiteX6" fmla="*/ 52273 w 244831"/>
              <a:gd name="connsiteY6" fmla="*/ 123216 h 238164"/>
              <a:gd name="connsiteX7" fmla="*/ 209359 w 244831"/>
              <a:gd name="connsiteY7" fmla="*/ 121083 h 238164"/>
              <a:gd name="connsiteX8" fmla="*/ 239497 w 244831"/>
              <a:gd name="connsiteY8" fmla="*/ 122416 h 238164"/>
              <a:gd name="connsiteX9" fmla="*/ 244831 w 244831"/>
              <a:gd name="connsiteY9" fmla="*/ 113615 h 238164"/>
              <a:gd name="connsiteX10" fmla="*/ 241363 w 244831"/>
              <a:gd name="connsiteY10" fmla="*/ 109614 h 238164"/>
              <a:gd name="connsiteX11" fmla="*/ 212560 w 244831"/>
              <a:gd name="connsiteY11" fmla="*/ 105880 h 238164"/>
              <a:gd name="connsiteX13" fmla="*/ 121882 w 244831"/>
              <a:gd name="connsiteY13" fmla="*/ 145886 h 238164"/>
              <a:gd name="connsiteX14" fmla="*/ 63208 w 244831"/>
              <a:gd name="connsiteY14" fmla="*/ 191491 h 238164"/>
              <a:gd name="connsiteX15" fmla="*/ 121882 w 244831"/>
              <a:gd name="connsiteY15" fmla="*/ 238164 h 238164"/>
              <a:gd name="connsiteX16" fmla="*/ 180556 w 244831"/>
              <a:gd name="connsiteY16" fmla="*/ 191491 h 238164"/>
              <a:gd name="connsiteX17" fmla="*/ 121882 w 244831"/>
              <a:gd name="connsiteY17" fmla="*/ 145886 h 238164"/>
              <a:gd name="connsiteX19" fmla="*/ 121882 w 244831"/>
              <a:gd name="connsiteY19" fmla="*/ 226429 h 238164"/>
              <a:gd name="connsiteX20" fmla="*/ 80543 w 244831"/>
              <a:gd name="connsiteY20" fmla="*/ 191491 h 238164"/>
              <a:gd name="connsiteX21" fmla="*/ 121882 w 244831"/>
              <a:gd name="connsiteY21" fmla="*/ 156287 h 238164"/>
              <a:gd name="connsiteX22" fmla="*/ 163487 w 244831"/>
              <a:gd name="connsiteY22" fmla="*/ 191491 h 238164"/>
              <a:gd name="connsiteX23" fmla="*/ 121882 w 244831"/>
              <a:gd name="connsiteY23" fmla="*/ 226429 h 238164"/>
              <a:gd name="connsiteX25" fmla="*/ 54940 w 244831"/>
              <a:gd name="connsiteY25" fmla="*/ 62942 h 238164"/>
              <a:gd name="connsiteX26" fmla="*/ 77876 w 244831"/>
              <a:gd name="connsiteY26" fmla="*/ 82944 h 238164"/>
              <a:gd name="connsiteX27" fmla="*/ 195491 w 244831"/>
              <a:gd name="connsiteY27" fmla="*/ 81077 h 238164"/>
              <a:gd name="connsiteX28" fmla="*/ 198425 w 244831"/>
              <a:gd name="connsiteY28" fmla="*/ 79744 h 238164"/>
              <a:gd name="connsiteX29" fmla="*/ 200558 w 244831"/>
              <a:gd name="connsiteY29" fmla="*/ 72543 h 238164"/>
              <a:gd name="connsiteX30" fmla="*/ 197625 w 244831"/>
              <a:gd name="connsiteY30" fmla="*/ 69076 h 238164"/>
              <a:gd name="connsiteX31" fmla="*/ 173088 w 244831"/>
              <a:gd name="connsiteY31" fmla="*/ 67476 h 238164"/>
              <a:gd name="connsiteX32" fmla="*/ 165354 w 244831"/>
              <a:gd name="connsiteY32" fmla="*/ 71743 h 238164"/>
              <a:gd name="connsiteX33" fmla="*/ 77876 w 244831"/>
              <a:gd name="connsiteY33" fmla="*/ 73343 h 238164"/>
              <a:gd name="connsiteX34" fmla="*/ 71742 w 244831"/>
              <a:gd name="connsiteY34" fmla="*/ 66942 h 238164"/>
              <a:gd name="connsiteX35" fmla="*/ 71742 w 244831"/>
              <a:gd name="connsiteY35" fmla="*/ 15469 h 238164"/>
              <a:gd name="connsiteX36" fmla="*/ 191224 w 244831"/>
              <a:gd name="connsiteY36" fmla="*/ 14136 h 238164"/>
              <a:gd name="connsiteX37" fmla="*/ 194958 w 244831"/>
              <a:gd name="connsiteY37" fmla="*/ 12802 h 238164"/>
              <a:gd name="connsiteX38" fmla="*/ 197358 w 244831"/>
              <a:gd name="connsiteY38" fmla="*/ 5068 h 238164"/>
              <a:gd name="connsiteX39" fmla="*/ 194158 w 244831"/>
              <a:gd name="connsiteY39" fmla="*/ 1601 h 238164"/>
              <a:gd name="connsiteX40" fmla="*/ 170421 w 244831"/>
              <a:gd name="connsiteY40" fmla="*/ 267 h 238164"/>
              <a:gd name="connsiteX41" fmla="*/ 162687 w 244831"/>
              <a:gd name="connsiteY41" fmla="*/ 4001 h 238164"/>
              <a:gd name="connsiteX42" fmla="*/ 72276 w 244831"/>
              <a:gd name="connsiteY42" fmla="*/ 5335 h 238164"/>
              <a:gd name="connsiteX43" fmla="*/ 42139 w 244831"/>
              <a:gd name="connsiteY43" fmla="*/ 2935 h 238164"/>
              <a:gd name="connsiteX44" fmla="*/ 39472 w 244831"/>
              <a:gd name="connsiteY44" fmla="*/ 4535 h 238164"/>
              <a:gd name="connsiteX45" fmla="*/ 38138 w 244831"/>
              <a:gd name="connsiteY45" fmla="*/ 9868 h 238164"/>
              <a:gd name="connsiteX46" fmla="*/ 54940 w 244831"/>
              <a:gd name="connsiteY46" fmla="*/ 17069 h 2381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44831" h="238164">
                <a:moveTo>
                  <a:pt x="203225" y="109881"/>
                </a:moveTo>
                <a:cubicBezTo>
                  <a:pt x="184823" y="110947"/>
                  <a:pt x="46672" y="112815"/>
                  <a:pt x="30671" y="112548"/>
                </a:cubicBezTo>
                <a:cubicBezTo>
                  <a:pt x="22669" y="112548"/>
                  <a:pt x="10668" y="111482"/>
                  <a:pt x="2134" y="109881"/>
                </a:cubicBezTo>
                <a:lnTo>
                  <a:pt x="267" y="113348"/>
                </a:lnTo>
                <a:cubicBezTo>
                  <a:pt x="0" y="114148"/>
                  <a:pt x="267" y="114948"/>
                  <a:pt x="1067" y="115481"/>
                </a:cubicBezTo>
                <a:cubicBezTo>
                  <a:pt x="7468" y="120549"/>
                  <a:pt x="16802" y="125616"/>
                  <a:pt x="26403" y="128284"/>
                </a:cubicBezTo>
                <a:cubicBezTo>
                  <a:pt x="32537" y="126150"/>
                  <a:pt x="45606" y="123749"/>
                  <a:pt x="52273" y="123216"/>
                </a:cubicBezTo>
                <a:cubicBezTo>
                  <a:pt x="66142" y="122416"/>
                  <a:pt x="190690" y="120816"/>
                  <a:pt x="209359" y="121083"/>
                </a:cubicBezTo>
                <a:cubicBezTo>
                  <a:pt x="217360" y="121083"/>
                  <a:pt x="232562" y="121616"/>
                  <a:pt x="239497" y="122416"/>
                </a:cubicBezTo>
                <a:cubicBezTo>
                  <a:pt x="241897" y="121349"/>
                  <a:pt x="244831" y="117882"/>
                  <a:pt x="244831" y="113615"/>
                </a:cubicBezTo>
                <a:cubicBezTo>
                  <a:pt x="244831" y="111747"/>
                  <a:pt x="243497" y="110148"/>
                  <a:pt x="241363" y="109614"/>
                </a:cubicBezTo>
                <a:cubicBezTo>
                  <a:pt x="235496" y="107747"/>
                  <a:pt x="221894" y="106147"/>
                  <a:pt x="212560" y="105880"/>
                </a:cubicBezTo>
                <a:moveTo>
                  <a:pt x="121882" y="145886"/>
                </a:moveTo>
                <a:cubicBezTo>
                  <a:pt x="87478" y="145886"/>
                  <a:pt x="63208" y="164554"/>
                  <a:pt x="63208" y="191491"/>
                </a:cubicBezTo>
                <a:cubicBezTo>
                  <a:pt x="63208" y="218694"/>
                  <a:pt x="87478" y="238164"/>
                  <a:pt x="121882" y="238164"/>
                </a:cubicBezTo>
                <a:cubicBezTo>
                  <a:pt x="156553" y="238164"/>
                  <a:pt x="180556" y="218694"/>
                  <a:pt x="180556" y="191491"/>
                </a:cubicBezTo>
                <a:cubicBezTo>
                  <a:pt x="180556" y="164554"/>
                  <a:pt x="156553" y="145886"/>
                  <a:pt x="121882" y="145886"/>
                </a:cubicBezTo>
                <a:moveTo>
                  <a:pt x="121882" y="226429"/>
                </a:moveTo>
                <a:cubicBezTo>
                  <a:pt x="97879" y="226429"/>
                  <a:pt x="80543" y="213094"/>
                  <a:pt x="80543" y="191491"/>
                </a:cubicBezTo>
                <a:cubicBezTo>
                  <a:pt x="80543" y="169888"/>
                  <a:pt x="97879" y="156287"/>
                  <a:pt x="121882" y="156287"/>
                </a:cubicBezTo>
                <a:cubicBezTo>
                  <a:pt x="145885" y="156287"/>
                  <a:pt x="163487" y="169888"/>
                  <a:pt x="163487" y="191491"/>
                </a:cubicBezTo>
                <a:cubicBezTo>
                  <a:pt x="163487" y="213094"/>
                  <a:pt x="145885" y="226429"/>
                  <a:pt x="121882" y="226429"/>
                </a:cubicBezTo>
                <a:moveTo>
                  <a:pt x="54940" y="62942"/>
                </a:moveTo>
                <a:cubicBezTo>
                  <a:pt x="54940" y="76810"/>
                  <a:pt x="61074" y="83211"/>
                  <a:pt x="77876" y="82944"/>
                </a:cubicBezTo>
                <a:lnTo>
                  <a:pt x="195491" y="81077"/>
                </a:lnTo>
                <a:cubicBezTo>
                  <a:pt x="196558" y="81077"/>
                  <a:pt x="197625" y="80811"/>
                  <a:pt x="198425" y="79744"/>
                </a:cubicBezTo>
                <a:cubicBezTo>
                  <a:pt x="199492" y="78944"/>
                  <a:pt x="200558" y="76277"/>
                  <a:pt x="200558" y="72543"/>
                </a:cubicBezTo>
                <a:cubicBezTo>
                  <a:pt x="200558" y="70410"/>
                  <a:pt x="199492" y="69610"/>
                  <a:pt x="197625" y="69076"/>
                </a:cubicBezTo>
                <a:cubicBezTo>
                  <a:pt x="192558" y="68276"/>
                  <a:pt x="180823" y="67476"/>
                  <a:pt x="173088" y="67476"/>
                </a:cubicBezTo>
                <a:lnTo>
                  <a:pt x="165354" y="71743"/>
                </a:lnTo>
                <a:cubicBezTo>
                  <a:pt x="149619" y="72810"/>
                  <a:pt x="95745" y="73609"/>
                  <a:pt x="77876" y="73343"/>
                </a:cubicBezTo>
                <a:cubicBezTo>
                  <a:pt x="73343" y="73343"/>
                  <a:pt x="71742" y="71743"/>
                  <a:pt x="71742" y="66942"/>
                </a:cubicBezTo>
                <a:lnTo>
                  <a:pt x="71742" y="15469"/>
                </a:lnTo>
                <a:lnTo>
                  <a:pt x="191224" y="14136"/>
                </a:lnTo>
                <a:cubicBezTo>
                  <a:pt x="192824" y="14136"/>
                  <a:pt x="193891" y="13869"/>
                  <a:pt x="194958" y="12802"/>
                </a:cubicBezTo>
                <a:cubicBezTo>
                  <a:pt x="196291" y="11469"/>
                  <a:pt x="197358" y="8534"/>
                  <a:pt x="197358" y="5068"/>
                </a:cubicBezTo>
                <a:cubicBezTo>
                  <a:pt x="197358" y="3201"/>
                  <a:pt x="196291" y="1868"/>
                  <a:pt x="194158" y="1601"/>
                </a:cubicBezTo>
                <a:cubicBezTo>
                  <a:pt x="188557" y="534"/>
                  <a:pt x="177355" y="0"/>
                  <a:pt x="170421" y="267"/>
                </a:cubicBezTo>
                <a:lnTo>
                  <a:pt x="162687" y="4001"/>
                </a:lnTo>
                <a:cubicBezTo>
                  <a:pt x="148285" y="4801"/>
                  <a:pt x="93078" y="5601"/>
                  <a:pt x="72276" y="5335"/>
                </a:cubicBezTo>
                <a:cubicBezTo>
                  <a:pt x="65341" y="3735"/>
                  <a:pt x="49339" y="2935"/>
                  <a:pt x="42139" y="2935"/>
                </a:cubicBezTo>
                <a:cubicBezTo>
                  <a:pt x="40538" y="2935"/>
                  <a:pt x="39738" y="3468"/>
                  <a:pt x="39472" y="4535"/>
                </a:cubicBezTo>
                <a:lnTo>
                  <a:pt x="38138" y="9868"/>
                </a:lnTo>
                <a:cubicBezTo>
                  <a:pt x="44806" y="11469"/>
                  <a:pt x="50940" y="13869"/>
                  <a:pt x="54940" y="17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" name="Freeform 28"/>
          <p:cNvSpPr/>
          <p:nvPr/>
        </p:nvSpPr>
        <p:spPr>
          <a:xfrm>
            <a:off x="1697655" y="7202629"/>
            <a:ext cx="209360" cy="255766"/>
          </a:xfrm>
          <a:custGeom>
            <a:avLst/>
            <a:gdLst>
              <a:gd name="connsiteX0" fmla="*/ 56274 w 209360"/>
              <a:gd name="connsiteY0" fmla="*/ 149619 h 255766"/>
              <a:gd name="connsiteX1" fmla="*/ 16802 w 209360"/>
              <a:gd name="connsiteY1" fmla="*/ 107747 h 255766"/>
              <a:gd name="connsiteX2" fmla="*/ 56274 w 209360"/>
              <a:gd name="connsiteY2" fmla="*/ 65608 h 255766"/>
              <a:gd name="connsiteX3" fmla="*/ 96012 w 209360"/>
              <a:gd name="connsiteY3" fmla="*/ 107747 h 255766"/>
              <a:gd name="connsiteX4" fmla="*/ 56274 w 209360"/>
              <a:gd name="connsiteY4" fmla="*/ 149619 h 255766"/>
              <a:gd name="connsiteX6" fmla="*/ 127216 w 209360"/>
              <a:gd name="connsiteY6" fmla="*/ 25871 h 255766"/>
              <a:gd name="connsiteX7" fmla="*/ 146152 w 209360"/>
              <a:gd name="connsiteY7" fmla="*/ 37072 h 255766"/>
              <a:gd name="connsiteX8" fmla="*/ 146152 w 209360"/>
              <a:gd name="connsiteY8" fmla="*/ 99480 h 255766"/>
              <a:gd name="connsiteX9" fmla="*/ 121615 w 209360"/>
              <a:gd name="connsiteY9" fmla="*/ 100280 h 255766"/>
              <a:gd name="connsiteX10" fmla="*/ 111481 w 209360"/>
              <a:gd name="connsiteY10" fmla="*/ 99746 h 255766"/>
              <a:gd name="connsiteX11" fmla="*/ 56274 w 209360"/>
              <a:gd name="connsiteY11" fmla="*/ 53074 h 255766"/>
              <a:gd name="connsiteX12" fmla="*/ 0 w 209360"/>
              <a:gd name="connsiteY12" fmla="*/ 107747 h 255766"/>
              <a:gd name="connsiteX13" fmla="*/ 56274 w 209360"/>
              <a:gd name="connsiteY13" fmla="*/ 162421 h 255766"/>
              <a:gd name="connsiteX14" fmla="*/ 112014 w 209360"/>
              <a:gd name="connsiteY14" fmla="*/ 108814 h 255766"/>
              <a:gd name="connsiteX15" fmla="*/ 118682 w 209360"/>
              <a:gd name="connsiteY15" fmla="*/ 112282 h 255766"/>
              <a:gd name="connsiteX16" fmla="*/ 132817 w 209360"/>
              <a:gd name="connsiteY16" fmla="*/ 109348 h 255766"/>
              <a:gd name="connsiteX17" fmla="*/ 146152 w 209360"/>
              <a:gd name="connsiteY17" fmla="*/ 108814 h 255766"/>
              <a:gd name="connsiteX18" fmla="*/ 146152 w 209360"/>
              <a:gd name="connsiteY18" fmla="*/ 192291 h 255766"/>
              <a:gd name="connsiteX19" fmla="*/ 147485 w 209360"/>
              <a:gd name="connsiteY19" fmla="*/ 236031 h 255766"/>
              <a:gd name="connsiteX20" fmla="*/ 156553 w 209360"/>
              <a:gd name="connsiteY20" fmla="*/ 236031 h 255766"/>
              <a:gd name="connsiteX21" fmla="*/ 161887 w 209360"/>
              <a:gd name="connsiteY21" fmla="*/ 186424 h 255766"/>
              <a:gd name="connsiteX22" fmla="*/ 161887 w 209360"/>
              <a:gd name="connsiteY22" fmla="*/ 40539 h 255766"/>
              <a:gd name="connsiteX23" fmla="*/ 162687 w 209360"/>
              <a:gd name="connsiteY23" fmla="*/ 29338 h 255766"/>
              <a:gd name="connsiteX24" fmla="*/ 159753 w 209360"/>
              <a:gd name="connsiteY24" fmla="*/ 24803 h 255766"/>
              <a:gd name="connsiteX25" fmla="*/ 132016 w 209360"/>
              <a:gd name="connsiteY25" fmla="*/ 18669 h 255766"/>
              <a:gd name="connsiteX26" fmla="*/ 129083 w 209360"/>
              <a:gd name="connsiteY26" fmla="*/ 20269 h 255766"/>
              <a:gd name="connsiteX28" fmla="*/ 171221 w 209360"/>
              <a:gd name="connsiteY28" fmla="*/ 6934 h 255766"/>
              <a:gd name="connsiteX29" fmla="*/ 192291 w 209360"/>
              <a:gd name="connsiteY29" fmla="*/ 19469 h 255766"/>
              <a:gd name="connsiteX30" fmla="*/ 192291 w 209360"/>
              <a:gd name="connsiteY30" fmla="*/ 211760 h 255766"/>
              <a:gd name="connsiteX31" fmla="*/ 193357 w 209360"/>
              <a:gd name="connsiteY31" fmla="*/ 255766 h 255766"/>
              <a:gd name="connsiteX32" fmla="*/ 202959 w 209360"/>
              <a:gd name="connsiteY32" fmla="*/ 255766 h 255766"/>
              <a:gd name="connsiteX33" fmla="*/ 208559 w 209360"/>
              <a:gd name="connsiteY33" fmla="*/ 205626 h 255766"/>
              <a:gd name="connsiteX34" fmla="*/ 208559 w 209360"/>
              <a:gd name="connsiteY34" fmla="*/ 23737 h 255766"/>
              <a:gd name="connsiteX35" fmla="*/ 209093 w 209360"/>
              <a:gd name="connsiteY35" fmla="*/ 11202 h 255766"/>
              <a:gd name="connsiteX36" fmla="*/ 205892 w 209360"/>
              <a:gd name="connsiteY36" fmla="*/ 6135 h 255766"/>
              <a:gd name="connsiteX37" fmla="*/ 175755 w 209360"/>
              <a:gd name="connsiteY37" fmla="*/ 0 h 255766"/>
              <a:gd name="connsiteX38" fmla="*/ 173088 w 209360"/>
              <a:gd name="connsiteY38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09360" h="255766">
                <a:moveTo>
                  <a:pt x="56274" y="149619"/>
                </a:moveTo>
                <a:cubicBezTo>
                  <a:pt x="34138" y="149619"/>
                  <a:pt x="16802" y="134150"/>
                  <a:pt x="16802" y="107747"/>
                </a:cubicBezTo>
                <a:cubicBezTo>
                  <a:pt x="16802" y="81077"/>
                  <a:pt x="34138" y="65608"/>
                  <a:pt x="56274" y="65608"/>
                </a:cubicBezTo>
                <a:cubicBezTo>
                  <a:pt x="78676" y="65608"/>
                  <a:pt x="96012" y="81077"/>
                  <a:pt x="96012" y="107747"/>
                </a:cubicBezTo>
                <a:cubicBezTo>
                  <a:pt x="96012" y="134150"/>
                  <a:pt x="78676" y="149619"/>
                  <a:pt x="56274" y="149619"/>
                </a:cubicBezTo>
                <a:moveTo>
                  <a:pt x="127216" y="25871"/>
                </a:moveTo>
                <a:cubicBezTo>
                  <a:pt x="134950" y="28271"/>
                  <a:pt x="142418" y="32271"/>
                  <a:pt x="146152" y="37072"/>
                </a:cubicBezTo>
                <a:lnTo>
                  <a:pt x="146152" y="99480"/>
                </a:lnTo>
                <a:cubicBezTo>
                  <a:pt x="137351" y="100012"/>
                  <a:pt x="127216" y="100280"/>
                  <a:pt x="121615" y="100280"/>
                </a:cubicBezTo>
                <a:cubicBezTo>
                  <a:pt x="118148" y="100280"/>
                  <a:pt x="114681" y="100012"/>
                  <a:pt x="111481" y="99746"/>
                </a:cubicBezTo>
                <a:cubicBezTo>
                  <a:pt x="108014" y="71476"/>
                  <a:pt x="85611" y="53074"/>
                  <a:pt x="56274" y="53074"/>
                </a:cubicBezTo>
                <a:cubicBezTo>
                  <a:pt x="24003" y="53074"/>
                  <a:pt x="0" y="75209"/>
                  <a:pt x="0" y="107747"/>
                </a:cubicBezTo>
                <a:cubicBezTo>
                  <a:pt x="0" y="140552"/>
                  <a:pt x="24003" y="162421"/>
                  <a:pt x="56274" y="162421"/>
                </a:cubicBezTo>
                <a:cubicBezTo>
                  <a:pt x="88011" y="162421"/>
                  <a:pt x="111481" y="141084"/>
                  <a:pt x="112014" y="108814"/>
                </a:cubicBezTo>
                <a:cubicBezTo>
                  <a:pt x="114147" y="110148"/>
                  <a:pt x="116281" y="111215"/>
                  <a:pt x="118682" y="112282"/>
                </a:cubicBezTo>
                <a:cubicBezTo>
                  <a:pt x="122682" y="110947"/>
                  <a:pt x="128549" y="109614"/>
                  <a:pt x="132817" y="109348"/>
                </a:cubicBezTo>
                <a:cubicBezTo>
                  <a:pt x="135750" y="109081"/>
                  <a:pt x="141084" y="108814"/>
                  <a:pt x="146152" y="108814"/>
                </a:cubicBezTo>
                <a:lnTo>
                  <a:pt x="146152" y="192291"/>
                </a:lnTo>
                <a:cubicBezTo>
                  <a:pt x="146152" y="203493"/>
                  <a:pt x="146418" y="225096"/>
                  <a:pt x="147485" y="236031"/>
                </a:cubicBezTo>
                <a:lnTo>
                  <a:pt x="156553" y="236031"/>
                </a:lnTo>
                <a:cubicBezTo>
                  <a:pt x="160020" y="222428"/>
                  <a:pt x="161887" y="200559"/>
                  <a:pt x="161887" y="186424"/>
                </a:cubicBezTo>
                <a:lnTo>
                  <a:pt x="161887" y="40539"/>
                </a:lnTo>
                <a:lnTo>
                  <a:pt x="162687" y="29338"/>
                </a:lnTo>
                <a:cubicBezTo>
                  <a:pt x="162687" y="26937"/>
                  <a:pt x="161887" y="25603"/>
                  <a:pt x="159753" y="24803"/>
                </a:cubicBezTo>
                <a:cubicBezTo>
                  <a:pt x="153619" y="21870"/>
                  <a:pt x="139751" y="18937"/>
                  <a:pt x="132016" y="18669"/>
                </a:cubicBezTo>
                <a:cubicBezTo>
                  <a:pt x="130149" y="18669"/>
                  <a:pt x="129349" y="19203"/>
                  <a:pt x="129083" y="20269"/>
                </a:cubicBezTo>
                <a:moveTo>
                  <a:pt x="171221" y="6934"/>
                </a:moveTo>
                <a:cubicBezTo>
                  <a:pt x="180022" y="9868"/>
                  <a:pt x="188023" y="14136"/>
                  <a:pt x="192291" y="19469"/>
                </a:cubicBezTo>
                <a:lnTo>
                  <a:pt x="192291" y="211760"/>
                </a:lnTo>
                <a:cubicBezTo>
                  <a:pt x="192291" y="222962"/>
                  <a:pt x="192824" y="245365"/>
                  <a:pt x="193357" y="255766"/>
                </a:cubicBezTo>
                <a:lnTo>
                  <a:pt x="202959" y="255766"/>
                </a:lnTo>
                <a:cubicBezTo>
                  <a:pt x="206426" y="242164"/>
                  <a:pt x="208559" y="220028"/>
                  <a:pt x="208559" y="205626"/>
                </a:cubicBezTo>
                <a:lnTo>
                  <a:pt x="208559" y="23737"/>
                </a:lnTo>
                <a:lnTo>
                  <a:pt x="209093" y="11202"/>
                </a:lnTo>
                <a:cubicBezTo>
                  <a:pt x="209360" y="8802"/>
                  <a:pt x="208559" y="7202"/>
                  <a:pt x="205892" y="6135"/>
                </a:cubicBezTo>
                <a:cubicBezTo>
                  <a:pt x="199492" y="3468"/>
                  <a:pt x="184290" y="267"/>
                  <a:pt x="175755" y="0"/>
                </a:cubicBezTo>
                <a:cubicBezTo>
                  <a:pt x="174155" y="0"/>
                  <a:pt x="173355" y="267"/>
                  <a:pt x="173088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" name="Freeform 29"/>
          <p:cNvSpPr/>
          <p:nvPr/>
        </p:nvSpPr>
        <p:spPr>
          <a:xfrm>
            <a:off x="1944352" y="7202629"/>
            <a:ext cx="202959" cy="255766"/>
          </a:xfrm>
          <a:custGeom>
            <a:avLst/>
            <a:gdLst>
              <a:gd name="connsiteX0" fmla="*/ 109614 w 202959"/>
              <a:gd name="connsiteY0" fmla="*/ 135484 h 255766"/>
              <a:gd name="connsiteX1" fmla="*/ 78943 w 202959"/>
              <a:gd name="connsiteY1" fmla="*/ 100812 h 255766"/>
              <a:gd name="connsiteX2" fmla="*/ 96812 w 202959"/>
              <a:gd name="connsiteY2" fmla="*/ 55207 h 255766"/>
              <a:gd name="connsiteX3" fmla="*/ 97346 w 202959"/>
              <a:gd name="connsiteY3" fmla="*/ 49874 h 255766"/>
              <a:gd name="connsiteX4" fmla="*/ 94679 w 202959"/>
              <a:gd name="connsiteY4" fmla="*/ 44807 h 255766"/>
              <a:gd name="connsiteX5" fmla="*/ 66675 w 202959"/>
              <a:gd name="connsiteY5" fmla="*/ 34137 h 255766"/>
              <a:gd name="connsiteX6" fmla="*/ 64008 w 202959"/>
              <a:gd name="connsiteY6" fmla="*/ 34938 h 255766"/>
              <a:gd name="connsiteX7" fmla="*/ 61074 w 202959"/>
              <a:gd name="connsiteY7" fmla="*/ 40005 h 255766"/>
              <a:gd name="connsiteX8" fmla="*/ 77610 w 202959"/>
              <a:gd name="connsiteY8" fmla="*/ 54941 h 255766"/>
              <a:gd name="connsiteX9" fmla="*/ 1067 w 202959"/>
              <a:gd name="connsiteY9" fmla="*/ 176823 h 255766"/>
              <a:gd name="connsiteX10" fmla="*/ 533 w 202959"/>
              <a:gd name="connsiteY10" fmla="*/ 179223 h 255766"/>
              <a:gd name="connsiteX11" fmla="*/ 3467 w 202959"/>
              <a:gd name="connsiteY11" fmla="*/ 181623 h 255766"/>
              <a:gd name="connsiteX12" fmla="*/ 5867 w 202959"/>
              <a:gd name="connsiteY12" fmla="*/ 181623 h 255766"/>
              <a:gd name="connsiteX13" fmla="*/ 72542 w 202959"/>
              <a:gd name="connsiteY13" fmla="*/ 111482 h 255766"/>
              <a:gd name="connsiteX14" fmla="*/ 120548 w 202959"/>
              <a:gd name="connsiteY14" fmla="*/ 170422 h 255766"/>
              <a:gd name="connsiteX15" fmla="*/ 126416 w 202959"/>
              <a:gd name="connsiteY15" fmla="*/ 175756 h 255766"/>
              <a:gd name="connsiteX16" fmla="*/ 134950 w 202959"/>
              <a:gd name="connsiteY16" fmla="*/ 172555 h 255766"/>
              <a:gd name="connsiteX17" fmla="*/ 133883 w 202959"/>
              <a:gd name="connsiteY17" fmla="*/ 164554 h 255766"/>
              <a:gd name="connsiteX18" fmla="*/ 122149 w 202959"/>
              <a:gd name="connsiteY18" fmla="*/ 143218 h 255766"/>
              <a:gd name="connsiteX20" fmla="*/ 162954 w 202959"/>
              <a:gd name="connsiteY20" fmla="*/ 6934 h 255766"/>
              <a:gd name="connsiteX21" fmla="*/ 185890 w 202959"/>
              <a:gd name="connsiteY21" fmla="*/ 20269 h 255766"/>
              <a:gd name="connsiteX22" fmla="*/ 185890 w 202959"/>
              <a:gd name="connsiteY22" fmla="*/ 94146 h 255766"/>
              <a:gd name="connsiteX23" fmla="*/ 140818 w 202959"/>
              <a:gd name="connsiteY23" fmla="*/ 95479 h 255766"/>
              <a:gd name="connsiteX24" fmla="*/ 119215 w 202959"/>
              <a:gd name="connsiteY24" fmla="*/ 94146 h 255766"/>
              <a:gd name="connsiteX25" fmla="*/ 117881 w 202959"/>
              <a:gd name="connsiteY25" fmla="*/ 96813 h 255766"/>
              <a:gd name="connsiteX26" fmla="*/ 118682 w 202959"/>
              <a:gd name="connsiteY26" fmla="*/ 99213 h 255766"/>
              <a:gd name="connsiteX27" fmla="*/ 138151 w 202959"/>
              <a:gd name="connsiteY27" fmla="*/ 110415 h 255766"/>
              <a:gd name="connsiteX28" fmla="*/ 155486 w 202959"/>
              <a:gd name="connsiteY28" fmla="*/ 105880 h 255766"/>
              <a:gd name="connsiteX29" fmla="*/ 185890 w 202959"/>
              <a:gd name="connsiteY29" fmla="*/ 104280 h 255766"/>
              <a:gd name="connsiteX30" fmla="*/ 185890 w 202959"/>
              <a:gd name="connsiteY30" fmla="*/ 209093 h 255766"/>
              <a:gd name="connsiteX31" fmla="*/ 187223 w 202959"/>
              <a:gd name="connsiteY31" fmla="*/ 255766 h 255766"/>
              <a:gd name="connsiteX32" fmla="*/ 196825 w 202959"/>
              <a:gd name="connsiteY32" fmla="*/ 255766 h 255766"/>
              <a:gd name="connsiteX33" fmla="*/ 202425 w 202959"/>
              <a:gd name="connsiteY33" fmla="*/ 202959 h 255766"/>
              <a:gd name="connsiteX34" fmla="*/ 202425 w 202959"/>
              <a:gd name="connsiteY34" fmla="*/ 25071 h 255766"/>
              <a:gd name="connsiteX35" fmla="*/ 202959 w 202959"/>
              <a:gd name="connsiteY35" fmla="*/ 11469 h 255766"/>
              <a:gd name="connsiteX36" fmla="*/ 199758 w 202959"/>
              <a:gd name="connsiteY36" fmla="*/ 6401 h 255766"/>
              <a:gd name="connsiteX37" fmla="*/ 167488 w 202959"/>
              <a:gd name="connsiteY37" fmla="*/ 0 h 255766"/>
              <a:gd name="connsiteX38" fmla="*/ 164821 w 202959"/>
              <a:gd name="connsiteY38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02959" h="255766">
                <a:moveTo>
                  <a:pt x="109614" y="135484"/>
                </a:moveTo>
                <a:lnTo>
                  <a:pt x="78943" y="100812"/>
                </a:lnTo>
                <a:cubicBezTo>
                  <a:pt x="87478" y="85612"/>
                  <a:pt x="93612" y="70143"/>
                  <a:pt x="96812" y="55207"/>
                </a:cubicBezTo>
                <a:cubicBezTo>
                  <a:pt x="97079" y="53874"/>
                  <a:pt x="97346" y="51474"/>
                  <a:pt x="97346" y="49874"/>
                </a:cubicBezTo>
                <a:cubicBezTo>
                  <a:pt x="97346" y="47740"/>
                  <a:pt x="96545" y="45873"/>
                  <a:pt x="94679" y="44807"/>
                </a:cubicBezTo>
                <a:cubicBezTo>
                  <a:pt x="89611" y="41339"/>
                  <a:pt x="75743" y="36006"/>
                  <a:pt x="66675" y="34137"/>
                </a:cubicBezTo>
                <a:cubicBezTo>
                  <a:pt x="65342" y="33872"/>
                  <a:pt x="64541" y="34137"/>
                  <a:pt x="64008" y="34938"/>
                </a:cubicBezTo>
                <a:lnTo>
                  <a:pt x="61074" y="40005"/>
                </a:lnTo>
                <a:cubicBezTo>
                  <a:pt x="68009" y="44006"/>
                  <a:pt x="75209" y="50140"/>
                  <a:pt x="77610" y="54941"/>
                </a:cubicBezTo>
                <a:cubicBezTo>
                  <a:pt x="68275" y="93612"/>
                  <a:pt x="39472" y="140284"/>
                  <a:pt x="1067" y="176823"/>
                </a:cubicBezTo>
                <a:cubicBezTo>
                  <a:pt x="0" y="178157"/>
                  <a:pt x="0" y="178690"/>
                  <a:pt x="533" y="179223"/>
                </a:cubicBezTo>
                <a:lnTo>
                  <a:pt x="3467" y="181623"/>
                </a:lnTo>
                <a:cubicBezTo>
                  <a:pt x="4267" y="182156"/>
                  <a:pt x="5067" y="182156"/>
                  <a:pt x="5867" y="181623"/>
                </a:cubicBezTo>
                <a:cubicBezTo>
                  <a:pt x="33604" y="160821"/>
                  <a:pt x="56274" y="136551"/>
                  <a:pt x="72542" y="111482"/>
                </a:cubicBezTo>
                <a:lnTo>
                  <a:pt x="120548" y="170422"/>
                </a:lnTo>
                <a:cubicBezTo>
                  <a:pt x="122682" y="172555"/>
                  <a:pt x="125082" y="175222"/>
                  <a:pt x="126416" y="175756"/>
                </a:cubicBezTo>
                <a:cubicBezTo>
                  <a:pt x="128816" y="176556"/>
                  <a:pt x="133350" y="175222"/>
                  <a:pt x="134950" y="172555"/>
                </a:cubicBezTo>
                <a:cubicBezTo>
                  <a:pt x="135750" y="170689"/>
                  <a:pt x="135217" y="168288"/>
                  <a:pt x="133883" y="164554"/>
                </a:cubicBezTo>
                <a:cubicBezTo>
                  <a:pt x="131750" y="159487"/>
                  <a:pt x="126416" y="149619"/>
                  <a:pt x="122149" y="143218"/>
                </a:cubicBezTo>
                <a:moveTo>
                  <a:pt x="162954" y="6934"/>
                </a:moveTo>
                <a:cubicBezTo>
                  <a:pt x="172555" y="10135"/>
                  <a:pt x="181089" y="14669"/>
                  <a:pt x="185890" y="20269"/>
                </a:cubicBezTo>
                <a:lnTo>
                  <a:pt x="185890" y="94146"/>
                </a:lnTo>
                <a:cubicBezTo>
                  <a:pt x="172822" y="94679"/>
                  <a:pt x="150152" y="95479"/>
                  <a:pt x="140818" y="95479"/>
                </a:cubicBezTo>
                <a:cubicBezTo>
                  <a:pt x="134150" y="95479"/>
                  <a:pt x="125883" y="94946"/>
                  <a:pt x="119215" y="94146"/>
                </a:cubicBezTo>
                <a:lnTo>
                  <a:pt x="117881" y="96813"/>
                </a:lnTo>
                <a:cubicBezTo>
                  <a:pt x="117348" y="97879"/>
                  <a:pt x="117881" y="98413"/>
                  <a:pt x="118682" y="99213"/>
                </a:cubicBezTo>
                <a:cubicBezTo>
                  <a:pt x="124016" y="103213"/>
                  <a:pt x="130683" y="107480"/>
                  <a:pt x="138151" y="110415"/>
                </a:cubicBezTo>
                <a:cubicBezTo>
                  <a:pt x="143218" y="108014"/>
                  <a:pt x="150419" y="106414"/>
                  <a:pt x="155486" y="105880"/>
                </a:cubicBezTo>
                <a:cubicBezTo>
                  <a:pt x="161620" y="105080"/>
                  <a:pt x="176289" y="104547"/>
                  <a:pt x="185890" y="104280"/>
                </a:cubicBezTo>
                <a:lnTo>
                  <a:pt x="185890" y="209093"/>
                </a:lnTo>
                <a:cubicBezTo>
                  <a:pt x="185890" y="220562"/>
                  <a:pt x="186424" y="244297"/>
                  <a:pt x="187223" y="255766"/>
                </a:cubicBezTo>
                <a:lnTo>
                  <a:pt x="196825" y="255766"/>
                </a:lnTo>
                <a:cubicBezTo>
                  <a:pt x="200292" y="241097"/>
                  <a:pt x="202425" y="217894"/>
                  <a:pt x="202425" y="202959"/>
                </a:cubicBezTo>
                <a:lnTo>
                  <a:pt x="202425" y="25071"/>
                </a:lnTo>
                <a:lnTo>
                  <a:pt x="202959" y="11469"/>
                </a:lnTo>
                <a:cubicBezTo>
                  <a:pt x="202959" y="9068"/>
                  <a:pt x="202159" y="7202"/>
                  <a:pt x="199758" y="6401"/>
                </a:cubicBezTo>
                <a:cubicBezTo>
                  <a:pt x="192558" y="3735"/>
                  <a:pt x="176556" y="267"/>
                  <a:pt x="167488" y="0"/>
                </a:cubicBezTo>
                <a:cubicBezTo>
                  <a:pt x="165621" y="0"/>
                  <a:pt x="165087" y="267"/>
                  <a:pt x="164821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" name="Freeform 30"/>
          <p:cNvSpPr/>
          <p:nvPr/>
        </p:nvSpPr>
        <p:spPr>
          <a:xfrm>
            <a:off x="2247514" y="7202629"/>
            <a:ext cx="249098" cy="255766"/>
          </a:xfrm>
          <a:custGeom>
            <a:avLst/>
            <a:gdLst>
              <a:gd name="connsiteX0" fmla="*/ 114414 w 249098"/>
              <a:gd name="connsiteY0" fmla="*/ 135484 h 255766"/>
              <a:gd name="connsiteX1" fmla="*/ 79743 w 249098"/>
              <a:gd name="connsiteY1" fmla="*/ 99213 h 255766"/>
              <a:gd name="connsiteX2" fmla="*/ 96812 w 249098"/>
              <a:gd name="connsiteY2" fmla="*/ 55207 h 255766"/>
              <a:gd name="connsiteX3" fmla="*/ 97346 w 249098"/>
              <a:gd name="connsiteY3" fmla="*/ 49874 h 255766"/>
              <a:gd name="connsiteX4" fmla="*/ 94679 w 249098"/>
              <a:gd name="connsiteY4" fmla="*/ 44807 h 255766"/>
              <a:gd name="connsiteX5" fmla="*/ 66675 w 249098"/>
              <a:gd name="connsiteY5" fmla="*/ 34137 h 255766"/>
              <a:gd name="connsiteX6" fmla="*/ 63741 w 249098"/>
              <a:gd name="connsiteY6" fmla="*/ 34938 h 255766"/>
              <a:gd name="connsiteX7" fmla="*/ 61074 w 249098"/>
              <a:gd name="connsiteY7" fmla="*/ 40005 h 255766"/>
              <a:gd name="connsiteX8" fmla="*/ 77343 w 249098"/>
              <a:gd name="connsiteY8" fmla="*/ 54941 h 255766"/>
              <a:gd name="connsiteX9" fmla="*/ 1067 w 249098"/>
              <a:gd name="connsiteY9" fmla="*/ 176823 h 255766"/>
              <a:gd name="connsiteX10" fmla="*/ 533 w 249098"/>
              <a:gd name="connsiteY10" fmla="*/ 179223 h 255766"/>
              <a:gd name="connsiteX11" fmla="*/ 3200 w 249098"/>
              <a:gd name="connsiteY11" fmla="*/ 181623 h 255766"/>
              <a:gd name="connsiteX12" fmla="*/ 5867 w 249098"/>
              <a:gd name="connsiteY12" fmla="*/ 181623 h 255766"/>
              <a:gd name="connsiteX13" fmla="*/ 73609 w 249098"/>
              <a:gd name="connsiteY13" fmla="*/ 109881 h 255766"/>
              <a:gd name="connsiteX14" fmla="*/ 126682 w 249098"/>
              <a:gd name="connsiteY14" fmla="*/ 169088 h 255766"/>
              <a:gd name="connsiteX15" fmla="*/ 132550 w 249098"/>
              <a:gd name="connsiteY15" fmla="*/ 174155 h 255766"/>
              <a:gd name="connsiteX16" fmla="*/ 141084 w 249098"/>
              <a:gd name="connsiteY16" fmla="*/ 170955 h 255766"/>
              <a:gd name="connsiteX17" fmla="*/ 139751 w 249098"/>
              <a:gd name="connsiteY17" fmla="*/ 163221 h 255766"/>
              <a:gd name="connsiteX18" fmla="*/ 127216 w 249098"/>
              <a:gd name="connsiteY18" fmla="*/ 142152 h 255766"/>
              <a:gd name="connsiteX20" fmla="*/ 213627 w 249098"/>
              <a:gd name="connsiteY20" fmla="*/ 110148 h 255766"/>
              <a:gd name="connsiteX21" fmla="*/ 193891 w 249098"/>
              <a:gd name="connsiteY21" fmla="*/ 110947 h 255766"/>
              <a:gd name="connsiteX22" fmla="*/ 193891 w 249098"/>
              <a:gd name="connsiteY22" fmla="*/ 25071 h 255766"/>
              <a:gd name="connsiteX23" fmla="*/ 194424 w 249098"/>
              <a:gd name="connsiteY23" fmla="*/ 11469 h 255766"/>
              <a:gd name="connsiteX24" fmla="*/ 191491 w 249098"/>
              <a:gd name="connsiteY24" fmla="*/ 6401 h 255766"/>
              <a:gd name="connsiteX25" fmla="*/ 159220 w 249098"/>
              <a:gd name="connsiteY25" fmla="*/ 0 h 255766"/>
              <a:gd name="connsiteX26" fmla="*/ 156286 w 249098"/>
              <a:gd name="connsiteY26" fmla="*/ 1334 h 255766"/>
              <a:gd name="connsiteX27" fmla="*/ 154686 w 249098"/>
              <a:gd name="connsiteY27" fmla="*/ 6934 h 255766"/>
              <a:gd name="connsiteX28" fmla="*/ 177622 w 249098"/>
              <a:gd name="connsiteY28" fmla="*/ 20269 h 255766"/>
              <a:gd name="connsiteX29" fmla="*/ 177622 w 249098"/>
              <a:gd name="connsiteY29" fmla="*/ 209093 h 255766"/>
              <a:gd name="connsiteX30" fmla="*/ 178689 w 249098"/>
              <a:gd name="connsiteY30" fmla="*/ 255766 h 255766"/>
              <a:gd name="connsiteX31" fmla="*/ 188290 w 249098"/>
              <a:gd name="connsiteY31" fmla="*/ 255766 h 255766"/>
              <a:gd name="connsiteX32" fmla="*/ 193891 w 249098"/>
              <a:gd name="connsiteY32" fmla="*/ 202959 h 255766"/>
              <a:gd name="connsiteX33" fmla="*/ 193891 w 249098"/>
              <a:gd name="connsiteY33" fmla="*/ 120816 h 255766"/>
              <a:gd name="connsiteX34" fmla="*/ 241364 w 249098"/>
              <a:gd name="connsiteY34" fmla="*/ 120282 h 255766"/>
              <a:gd name="connsiteX35" fmla="*/ 245897 w 249098"/>
              <a:gd name="connsiteY35" fmla="*/ 119215 h 255766"/>
              <a:gd name="connsiteX36" fmla="*/ 249098 w 249098"/>
              <a:gd name="connsiteY36" fmla="*/ 110681 h 255766"/>
              <a:gd name="connsiteX37" fmla="*/ 245631 w 249098"/>
              <a:gd name="connsiteY37" fmla="*/ 106680 h 255766"/>
              <a:gd name="connsiteX38" fmla="*/ 222161 w 249098"/>
              <a:gd name="connsiteY38" fmla="*/ 10534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9098" h="255766">
                <a:moveTo>
                  <a:pt x="114414" y="135484"/>
                </a:moveTo>
                <a:lnTo>
                  <a:pt x="79743" y="99213"/>
                </a:lnTo>
                <a:cubicBezTo>
                  <a:pt x="87744" y="84544"/>
                  <a:pt x="93612" y="69609"/>
                  <a:pt x="96812" y="55207"/>
                </a:cubicBezTo>
                <a:cubicBezTo>
                  <a:pt x="97079" y="53874"/>
                  <a:pt x="97346" y="51474"/>
                  <a:pt x="97346" y="49874"/>
                </a:cubicBezTo>
                <a:cubicBezTo>
                  <a:pt x="97346" y="47740"/>
                  <a:pt x="96545" y="45873"/>
                  <a:pt x="94679" y="44807"/>
                </a:cubicBezTo>
                <a:cubicBezTo>
                  <a:pt x="89611" y="41339"/>
                  <a:pt x="75743" y="36006"/>
                  <a:pt x="66675" y="34137"/>
                </a:cubicBezTo>
                <a:cubicBezTo>
                  <a:pt x="65342" y="33872"/>
                  <a:pt x="64541" y="34137"/>
                  <a:pt x="63741" y="34938"/>
                </a:cubicBezTo>
                <a:lnTo>
                  <a:pt x="61074" y="40005"/>
                </a:lnTo>
                <a:cubicBezTo>
                  <a:pt x="68008" y="44006"/>
                  <a:pt x="74943" y="50140"/>
                  <a:pt x="77343" y="54941"/>
                </a:cubicBezTo>
                <a:cubicBezTo>
                  <a:pt x="68275" y="93612"/>
                  <a:pt x="39472" y="140284"/>
                  <a:pt x="1067" y="176823"/>
                </a:cubicBezTo>
                <a:cubicBezTo>
                  <a:pt x="0" y="178157"/>
                  <a:pt x="0" y="178690"/>
                  <a:pt x="533" y="179223"/>
                </a:cubicBezTo>
                <a:lnTo>
                  <a:pt x="3200" y="181623"/>
                </a:lnTo>
                <a:cubicBezTo>
                  <a:pt x="4001" y="182156"/>
                  <a:pt x="5067" y="182156"/>
                  <a:pt x="5867" y="181623"/>
                </a:cubicBezTo>
                <a:cubicBezTo>
                  <a:pt x="34404" y="160287"/>
                  <a:pt x="57340" y="135484"/>
                  <a:pt x="73609" y="109881"/>
                </a:cubicBezTo>
                <a:lnTo>
                  <a:pt x="126682" y="169088"/>
                </a:lnTo>
                <a:cubicBezTo>
                  <a:pt x="128550" y="171222"/>
                  <a:pt x="130950" y="173889"/>
                  <a:pt x="132550" y="174155"/>
                </a:cubicBezTo>
                <a:cubicBezTo>
                  <a:pt x="135217" y="175222"/>
                  <a:pt x="139484" y="173889"/>
                  <a:pt x="141084" y="170955"/>
                </a:cubicBezTo>
                <a:cubicBezTo>
                  <a:pt x="141618" y="169088"/>
                  <a:pt x="141351" y="166688"/>
                  <a:pt x="139751" y="163221"/>
                </a:cubicBezTo>
                <a:cubicBezTo>
                  <a:pt x="137351" y="157886"/>
                  <a:pt x="131750" y="148552"/>
                  <a:pt x="127216" y="142152"/>
                </a:cubicBezTo>
                <a:moveTo>
                  <a:pt x="213627" y="110148"/>
                </a:moveTo>
                <a:lnTo>
                  <a:pt x="193891" y="110947"/>
                </a:lnTo>
                <a:lnTo>
                  <a:pt x="193891" y="25071"/>
                </a:lnTo>
                <a:lnTo>
                  <a:pt x="194424" y="11469"/>
                </a:lnTo>
                <a:cubicBezTo>
                  <a:pt x="194424" y="9068"/>
                  <a:pt x="193624" y="7202"/>
                  <a:pt x="191491" y="6401"/>
                </a:cubicBezTo>
                <a:cubicBezTo>
                  <a:pt x="184290" y="3735"/>
                  <a:pt x="168288" y="267"/>
                  <a:pt x="159220" y="0"/>
                </a:cubicBezTo>
                <a:cubicBezTo>
                  <a:pt x="157353" y="0"/>
                  <a:pt x="156553" y="267"/>
                  <a:pt x="156286" y="1334"/>
                </a:cubicBezTo>
                <a:lnTo>
                  <a:pt x="154686" y="6934"/>
                </a:lnTo>
                <a:cubicBezTo>
                  <a:pt x="164021" y="10135"/>
                  <a:pt x="172555" y="14669"/>
                  <a:pt x="177622" y="20269"/>
                </a:cubicBezTo>
                <a:lnTo>
                  <a:pt x="177622" y="209093"/>
                </a:lnTo>
                <a:cubicBezTo>
                  <a:pt x="177622" y="220562"/>
                  <a:pt x="177889" y="244297"/>
                  <a:pt x="178689" y="255766"/>
                </a:cubicBezTo>
                <a:lnTo>
                  <a:pt x="188290" y="255766"/>
                </a:lnTo>
                <a:cubicBezTo>
                  <a:pt x="191757" y="241097"/>
                  <a:pt x="193891" y="217894"/>
                  <a:pt x="193891" y="202959"/>
                </a:cubicBezTo>
                <a:lnTo>
                  <a:pt x="193891" y="120816"/>
                </a:lnTo>
                <a:lnTo>
                  <a:pt x="241364" y="120282"/>
                </a:lnTo>
                <a:cubicBezTo>
                  <a:pt x="242697" y="120282"/>
                  <a:pt x="244564" y="120016"/>
                  <a:pt x="245897" y="119215"/>
                </a:cubicBezTo>
                <a:cubicBezTo>
                  <a:pt x="247498" y="118149"/>
                  <a:pt x="249098" y="115215"/>
                  <a:pt x="249098" y="110681"/>
                </a:cubicBezTo>
                <a:cubicBezTo>
                  <a:pt x="249098" y="108814"/>
                  <a:pt x="247498" y="107214"/>
                  <a:pt x="245631" y="106680"/>
                </a:cubicBezTo>
                <a:cubicBezTo>
                  <a:pt x="240563" y="105614"/>
                  <a:pt x="229895" y="105080"/>
                  <a:pt x="222161" y="1053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" name="Freeform 31"/>
          <p:cNvSpPr/>
          <p:nvPr/>
        </p:nvSpPr>
        <p:spPr>
          <a:xfrm>
            <a:off x="2497145" y="7214098"/>
            <a:ext cx="244830" cy="246164"/>
          </a:xfrm>
          <a:custGeom>
            <a:avLst/>
            <a:gdLst>
              <a:gd name="connsiteX0" fmla="*/ 122148 w 244830"/>
              <a:gd name="connsiteY0" fmla="*/ 234429 h 246164"/>
              <a:gd name="connsiteX1" fmla="*/ 79210 w 244830"/>
              <a:gd name="connsiteY1" fmla="*/ 199224 h 246164"/>
              <a:gd name="connsiteX2" fmla="*/ 122148 w 244830"/>
              <a:gd name="connsiteY2" fmla="*/ 163753 h 246164"/>
              <a:gd name="connsiteX3" fmla="*/ 165087 w 244830"/>
              <a:gd name="connsiteY3" fmla="*/ 199224 h 246164"/>
              <a:gd name="connsiteX4" fmla="*/ 122148 w 244830"/>
              <a:gd name="connsiteY4" fmla="*/ 234429 h 246164"/>
              <a:gd name="connsiteX6" fmla="*/ 122148 w 244830"/>
              <a:gd name="connsiteY6" fmla="*/ 153352 h 246164"/>
              <a:gd name="connsiteX7" fmla="*/ 61875 w 244830"/>
              <a:gd name="connsiteY7" fmla="*/ 199224 h 246164"/>
              <a:gd name="connsiteX8" fmla="*/ 122148 w 244830"/>
              <a:gd name="connsiteY8" fmla="*/ 246164 h 246164"/>
              <a:gd name="connsiteX9" fmla="*/ 182423 w 244830"/>
              <a:gd name="connsiteY9" fmla="*/ 199224 h 246164"/>
              <a:gd name="connsiteX10" fmla="*/ 122148 w 244830"/>
              <a:gd name="connsiteY10" fmla="*/ 153352 h 246164"/>
              <a:gd name="connsiteX12" fmla="*/ 77610 w 244830"/>
              <a:gd name="connsiteY12" fmla="*/ 47739 h 246164"/>
              <a:gd name="connsiteX13" fmla="*/ 121882 w 244830"/>
              <a:gd name="connsiteY13" fmla="*/ 11201 h 246164"/>
              <a:gd name="connsiteX14" fmla="*/ 166154 w 244830"/>
              <a:gd name="connsiteY14" fmla="*/ 47739 h 246164"/>
              <a:gd name="connsiteX15" fmla="*/ 121882 w 244830"/>
              <a:gd name="connsiteY15" fmla="*/ 83477 h 246164"/>
              <a:gd name="connsiteX16" fmla="*/ 77610 w 244830"/>
              <a:gd name="connsiteY16" fmla="*/ 47739 h 246164"/>
              <a:gd name="connsiteX18" fmla="*/ 203225 w 244830"/>
              <a:gd name="connsiteY18" fmla="*/ 124815 h 246164"/>
              <a:gd name="connsiteX19" fmla="*/ 170955 w 244830"/>
              <a:gd name="connsiteY19" fmla="*/ 125616 h 246164"/>
              <a:gd name="connsiteX20" fmla="*/ 173355 w 244830"/>
              <a:gd name="connsiteY20" fmla="*/ 104012 h 246164"/>
              <a:gd name="connsiteX21" fmla="*/ 175489 w 244830"/>
              <a:gd name="connsiteY21" fmla="*/ 93878 h 246164"/>
              <a:gd name="connsiteX22" fmla="*/ 172821 w 244830"/>
              <a:gd name="connsiteY22" fmla="*/ 89877 h 246164"/>
              <a:gd name="connsiteX23" fmla="*/ 160020 w 244830"/>
              <a:gd name="connsiteY23" fmla="*/ 85344 h 246164"/>
              <a:gd name="connsiteX24" fmla="*/ 182956 w 244830"/>
              <a:gd name="connsiteY24" fmla="*/ 47739 h 246164"/>
              <a:gd name="connsiteX25" fmla="*/ 121882 w 244830"/>
              <a:gd name="connsiteY25" fmla="*/ 0 h 246164"/>
              <a:gd name="connsiteX26" fmla="*/ 60808 w 244830"/>
              <a:gd name="connsiteY26" fmla="*/ 47739 h 246164"/>
              <a:gd name="connsiteX27" fmla="*/ 121882 w 244830"/>
              <a:gd name="connsiteY27" fmla="*/ 94678 h 246164"/>
              <a:gd name="connsiteX28" fmla="*/ 148018 w 244830"/>
              <a:gd name="connsiteY28" fmla="*/ 90677 h 246164"/>
              <a:gd name="connsiteX29" fmla="*/ 157619 w 244830"/>
              <a:gd name="connsiteY29" fmla="*/ 99212 h 246164"/>
              <a:gd name="connsiteX30" fmla="*/ 156819 w 244830"/>
              <a:gd name="connsiteY30" fmla="*/ 125882 h 246164"/>
              <a:gd name="connsiteX31" fmla="*/ 95745 w 244830"/>
              <a:gd name="connsiteY31" fmla="*/ 126949 h 246164"/>
              <a:gd name="connsiteX32" fmla="*/ 95478 w 244830"/>
              <a:gd name="connsiteY32" fmla="*/ 108280 h 246164"/>
              <a:gd name="connsiteX33" fmla="*/ 95745 w 244830"/>
              <a:gd name="connsiteY33" fmla="*/ 97612 h 246164"/>
              <a:gd name="connsiteX34" fmla="*/ 93078 w 244830"/>
              <a:gd name="connsiteY34" fmla="*/ 93878 h 246164"/>
              <a:gd name="connsiteX35" fmla="*/ 68542 w 244830"/>
              <a:gd name="connsiteY35" fmla="*/ 90677 h 246164"/>
              <a:gd name="connsiteX36" fmla="*/ 65875 w 244830"/>
              <a:gd name="connsiteY36" fmla="*/ 91744 h 246164"/>
              <a:gd name="connsiteX37" fmla="*/ 64541 w 244830"/>
              <a:gd name="connsiteY37" fmla="*/ 97345 h 246164"/>
              <a:gd name="connsiteX38" fmla="*/ 79210 w 244830"/>
              <a:gd name="connsiteY38" fmla="*/ 105612 h 246164"/>
              <a:gd name="connsiteX39" fmla="*/ 80543 w 244830"/>
              <a:gd name="connsiteY39" fmla="*/ 127215 h 246164"/>
              <a:gd name="connsiteX40" fmla="*/ 30671 w 244830"/>
              <a:gd name="connsiteY40" fmla="*/ 127482 h 246164"/>
              <a:gd name="connsiteX41" fmla="*/ 2134 w 244830"/>
              <a:gd name="connsiteY41" fmla="*/ 124815 h 246164"/>
              <a:gd name="connsiteX42" fmla="*/ 267 w 244830"/>
              <a:gd name="connsiteY42" fmla="*/ 128282 h 246164"/>
              <a:gd name="connsiteX43" fmla="*/ 1067 w 244830"/>
              <a:gd name="connsiteY43" fmla="*/ 130415 h 246164"/>
              <a:gd name="connsiteX44" fmla="*/ 26403 w 244830"/>
              <a:gd name="connsiteY44" fmla="*/ 143484 h 246164"/>
              <a:gd name="connsiteX45" fmla="*/ 52273 w 244830"/>
              <a:gd name="connsiteY45" fmla="*/ 138150 h 246164"/>
              <a:gd name="connsiteX46" fmla="*/ 209359 w 244830"/>
              <a:gd name="connsiteY46" fmla="*/ 136017 h 246164"/>
              <a:gd name="connsiteX47" fmla="*/ 239496 w 244830"/>
              <a:gd name="connsiteY47" fmla="*/ 137350 h 246164"/>
              <a:gd name="connsiteX48" fmla="*/ 244830 w 244830"/>
              <a:gd name="connsiteY48" fmla="*/ 128549 h 246164"/>
              <a:gd name="connsiteX49" fmla="*/ 241364 w 244830"/>
              <a:gd name="connsiteY49" fmla="*/ 124549 h 246164"/>
              <a:gd name="connsiteX50" fmla="*/ 212560 w 244830"/>
              <a:gd name="connsiteY50" fmla="*/ 120814 h 2461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0" h="246164">
                <a:moveTo>
                  <a:pt x="122148" y="234429"/>
                </a:moveTo>
                <a:cubicBezTo>
                  <a:pt x="97079" y="234429"/>
                  <a:pt x="79210" y="221361"/>
                  <a:pt x="79210" y="199224"/>
                </a:cubicBezTo>
                <a:cubicBezTo>
                  <a:pt x="79210" y="176822"/>
                  <a:pt x="97079" y="163753"/>
                  <a:pt x="122148" y="163753"/>
                </a:cubicBezTo>
                <a:cubicBezTo>
                  <a:pt x="147218" y="163753"/>
                  <a:pt x="165087" y="176822"/>
                  <a:pt x="165087" y="199224"/>
                </a:cubicBezTo>
                <a:cubicBezTo>
                  <a:pt x="165087" y="221361"/>
                  <a:pt x="147218" y="234429"/>
                  <a:pt x="122148" y="234429"/>
                </a:cubicBezTo>
                <a:moveTo>
                  <a:pt x="122148" y="153352"/>
                </a:moveTo>
                <a:cubicBezTo>
                  <a:pt x="86677" y="153352"/>
                  <a:pt x="61875" y="171755"/>
                  <a:pt x="61875" y="199224"/>
                </a:cubicBezTo>
                <a:cubicBezTo>
                  <a:pt x="61875" y="227228"/>
                  <a:pt x="86677" y="246164"/>
                  <a:pt x="122148" y="246164"/>
                </a:cubicBezTo>
                <a:cubicBezTo>
                  <a:pt x="157619" y="246164"/>
                  <a:pt x="182423" y="227228"/>
                  <a:pt x="182423" y="199224"/>
                </a:cubicBezTo>
                <a:cubicBezTo>
                  <a:pt x="182423" y="171755"/>
                  <a:pt x="157619" y="153352"/>
                  <a:pt x="122148" y="153352"/>
                </a:cubicBezTo>
                <a:moveTo>
                  <a:pt x="77610" y="47739"/>
                </a:moveTo>
                <a:cubicBezTo>
                  <a:pt x="77610" y="24536"/>
                  <a:pt x="97346" y="11201"/>
                  <a:pt x="121882" y="11201"/>
                </a:cubicBezTo>
                <a:cubicBezTo>
                  <a:pt x="146418" y="11201"/>
                  <a:pt x="166154" y="24536"/>
                  <a:pt x="166154" y="47739"/>
                </a:cubicBezTo>
                <a:cubicBezTo>
                  <a:pt x="166154" y="70675"/>
                  <a:pt x="146418" y="83477"/>
                  <a:pt x="121882" y="83477"/>
                </a:cubicBezTo>
                <a:cubicBezTo>
                  <a:pt x="97346" y="83477"/>
                  <a:pt x="77610" y="70675"/>
                  <a:pt x="77610" y="47739"/>
                </a:cubicBezTo>
                <a:moveTo>
                  <a:pt x="203225" y="124815"/>
                </a:moveTo>
                <a:cubicBezTo>
                  <a:pt x="198691" y="125082"/>
                  <a:pt x="186690" y="125349"/>
                  <a:pt x="170955" y="125616"/>
                </a:cubicBezTo>
                <a:lnTo>
                  <a:pt x="173355" y="104012"/>
                </a:lnTo>
                <a:lnTo>
                  <a:pt x="175489" y="93878"/>
                </a:lnTo>
                <a:cubicBezTo>
                  <a:pt x="175755" y="92278"/>
                  <a:pt x="174955" y="91211"/>
                  <a:pt x="172821" y="89877"/>
                </a:cubicBezTo>
                <a:cubicBezTo>
                  <a:pt x="169621" y="88277"/>
                  <a:pt x="164821" y="86677"/>
                  <a:pt x="160020" y="85344"/>
                </a:cubicBezTo>
                <a:cubicBezTo>
                  <a:pt x="174155" y="77343"/>
                  <a:pt x="182956" y="64274"/>
                  <a:pt x="182956" y="47739"/>
                </a:cubicBezTo>
                <a:cubicBezTo>
                  <a:pt x="182956" y="18402"/>
                  <a:pt x="156553" y="0"/>
                  <a:pt x="121882" y="0"/>
                </a:cubicBezTo>
                <a:cubicBezTo>
                  <a:pt x="87211" y="0"/>
                  <a:pt x="60808" y="18402"/>
                  <a:pt x="60808" y="47739"/>
                </a:cubicBezTo>
                <a:cubicBezTo>
                  <a:pt x="60808" y="76276"/>
                  <a:pt x="87211" y="94678"/>
                  <a:pt x="121882" y="94678"/>
                </a:cubicBezTo>
                <a:cubicBezTo>
                  <a:pt x="131216" y="94678"/>
                  <a:pt x="140017" y="93345"/>
                  <a:pt x="148018" y="90677"/>
                </a:cubicBezTo>
                <a:cubicBezTo>
                  <a:pt x="152285" y="93345"/>
                  <a:pt x="155753" y="96278"/>
                  <a:pt x="157619" y="99212"/>
                </a:cubicBezTo>
                <a:lnTo>
                  <a:pt x="156819" y="125882"/>
                </a:lnTo>
                <a:cubicBezTo>
                  <a:pt x="138150" y="126416"/>
                  <a:pt x="116014" y="126682"/>
                  <a:pt x="95745" y="126949"/>
                </a:cubicBezTo>
                <a:lnTo>
                  <a:pt x="95478" y="108280"/>
                </a:lnTo>
                <a:lnTo>
                  <a:pt x="95745" y="97612"/>
                </a:lnTo>
                <a:cubicBezTo>
                  <a:pt x="95745" y="95478"/>
                  <a:pt x="94945" y="94411"/>
                  <a:pt x="93078" y="93878"/>
                </a:cubicBezTo>
                <a:cubicBezTo>
                  <a:pt x="87211" y="92011"/>
                  <a:pt x="76009" y="90677"/>
                  <a:pt x="68542" y="90677"/>
                </a:cubicBezTo>
                <a:cubicBezTo>
                  <a:pt x="66408" y="90677"/>
                  <a:pt x="65875" y="91211"/>
                  <a:pt x="65875" y="91744"/>
                </a:cubicBezTo>
                <a:lnTo>
                  <a:pt x="64541" y="97345"/>
                </a:lnTo>
                <a:cubicBezTo>
                  <a:pt x="70675" y="98946"/>
                  <a:pt x="76276" y="102146"/>
                  <a:pt x="79210" y="105612"/>
                </a:cubicBezTo>
                <a:lnTo>
                  <a:pt x="80543" y="127215"/>
                </a:lnTo>
                <a:cubicBezTo>
                  <a:pt x="56007" y="127482"/>
                  <a:pt x="36271" y="127482"/>
                  <a:pt x="30671" y="127482"/>
                </a:cubicBezTo>
                <a:cubicBezTo>
                  <a:pt x="22669" y="127482"/>
                  <a:pt x="10668" y="126416"/>
                  <a:pt x="2134" y="124815"/>
                </a:cubicBezTo>
                <a:lnTo>
                  <a:pt x="267" y="128282"/>
                </a:lnTo>
                <a:cubicBezTo>
                  <a:pt x="0" y="129083"/>
                  <a:pt x="267" y="129883"/>
                  <a:pt x="1067" y="130415"/>
                </a:cubicBezTo>
                <a:cubicBezTo>
                  <a:pt x="7468" y="135483"/>
                  <a:pt x="16802" y="140550"/>
                  <a:pt x="26403" y="143484"/>
                </a:cubicBezTo>
                <a:cubicBezTo>
                  <a:pt x="32537" y="141350"/>
                  <a:pt x="45606" y="138684"/>
                  <a:pt x="52273" y="138150"/>
                </a:cubicBezTo>
                <a:cubicBezTo>
                  <a:pt x="66142" y="137350"/>
                  <a:pt x="190690" y="135750"/>
                  <a:pt x="209359" y="136017"/>
                </a:cubicBezTo>
                <a:cubicBezTo>
                  <a:pt x="217360" y="136017"/>
                  <a:pt x="232562" y="136550"/>
                  <a:pt x="239496" y="137350"/>
                </a:cubicBezTo>
                <a:cubicBezTo>
                  <a:pt x="241897" y="136283"/>
                  <a:pt x="244830" y="132816"/>
                  <a:pt x="244830" y="128549"/>
                </a:cubicBezTo>
                <a:cubicBezTo>
                  <a:pt x="244830" y="126682"/>
                  <a:pt x="243497" y="125082"/>
                  <a:pt x="241364" y="124549"/>
                </a:cubicBezTo>
                <a:cubicBezTo>
                  <a:pt x="235496" y="122681"/>
                  <a:pt x="221894" y="121081"/>
                  <a:pt x="212560" y="1208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" name="Freeform 32"/>
          <p:cNvSpPr/>
          <p:nvPr/>
        </p:nvSpPr>
        <p:spPr>
          <a:xfrm>
            <a:off x="2749710" y="7202629"/>
            <a:ext cx="207493" cy="255766"/>
          </a:xfrm>
          <a:custGeom>
            <a:avLst/>
            <a:gdLst>
              <a:gd name="connsiteX0" fmla="*/ 167487 w 207493"/>
              <a:gd name="connsiteY0" fmla="*/ 6934 h 255766"/>
              <a:gd name="connsiteX1" fmla="*/ 190424 w 207493"/>
              <a:gd name="connsiteY1" fmla="*/ 20269 h 255766"/>
              <a:gd name="connsiteX2" fmla="*/ 190424 w 207493"/>
              <a:gd name="connsiteY2" fmla="*/ 163754 h 255766"/>
              <a:gd name="connsiteX3" fmla="*/ 98412 w 207493"/>
              <a:gd name="connsiteY3" fmla="*/ 174689 h 255766"/>
              <a:gd name="connsiteX4" fmla="*/ 98412 w 207493"/>
              <a:gd name="connsiteY4" fmla="*/ 124816 h 255766"/>
              <a:gd name="connsiteX5" fmla="*/ 147752 w 207493"/>
              <a:gd name="connsiteY5" fmla="*/ 124016 h 255766"/>
              <a:gd name="connsiteX6" fmla="*/ 150952 w 207493"/>
              <a:gd name="connsiteY6" fmla="*/ 122949 h 255766"/>
              <a:gd name="connsiteX7" fmla="*/ 153353 w 207493"/>
              <a:gd name="connsiteY7" fmla="*/ 115215 h 255766"/>
              <a:gd name="connsiteX8" fmla="*/ 150419 w 207493"/>
              <a:gd name="connsiteY8" fmla="*/ 112015 h 255766"/>
              <a:gd name="connsiteX9" fmla="*/ 128816 w 207493"/>
              <a:gd name="connsiteY9" fmla="*/ 110947 h 255766"/>
              <a:gd name="connsiteX10" fmla="*/ 121615 w 207493"/>
              <a:gd name="connsiteY10" fmla="*/ 114415 h 255766"/>
              <a:gd name="connsiteX11" fmla="*/ 56540 w 207493"/>
              <a:gd name="connsiteY11" fmla="*/ 115749 h 255766"/>
              <a:gd name="connsiteX12" fmla="*/ 50140 w 207493"/>
              <a:gd name="connsiteY12" fmla="*/ 109348 h 255766"/>
              <a:gd name="connsiteX13" fmla="*/ 50140 w 207493"/>
              <a:gd name="connsiteY13" fmla="*/ 49606 h 255766"/>
              <a:gd name="connsiteX14" fmla="*/ 145352 w 207493"/>
              <a:gd name="connsiteY14" fmla="*/ 48006 h 255766"/>
              <a:gd name="connsiteX15" fmla="*/ 148552 w 207493"/>
              <a:gd name="connsiteY15" fmla="*/ 46673 h 255766"/>
              <a:gd name="connsiteX16" fmla="*/ 150952 w 207493"/>
              <a:gd name="connsiteY16" fmla="*/ 39472 h 255766"/>
              <a:gd name="connsiteX17" fmla="*/ 148018 w 207493"/>
              <a:gd name="connsiteY17" fmla="*/ 36006 h 255766"/>
              <a:gd name="connsiteX18" fmla="*/ 125349 w 207493"/>
              <a:gd name="connsiteY18" fmla="*/ 34672 h 255766"/>
              <a:gd name="connsiteX19" fmla="*/ 117882 w 207493"/>
              <a:gd name="connsiteY19" fmla="*/ 38405 h 255766"/>
              <a:gd name="connsiteX20" fmla="*/ 50673 w 207493"/>
              <a:gd name="connsiteY20" fmla="*/ 39739 h 255766"/>
              <a:gd name="connsiteX21" fmla="*/ 21069 w 207493"/>
              <a:gd name="connsiteY21" fmla="*/ 37339 h 255766"/>
              <a:gd name="connsiteX22" fmla="*/ 18136 w 207493"/>
              <a:gd name="connsiteY22" fmla="*/ 38672 h 255766"/>
              <a:gd name="connsiteX23" fmla="*/ 17069 w 207493"/>
              <a:gd name="connsiteY23" fmla="*/ 44272 h 255766"/>
              <a:gd name="connsiteX24" fmla="*/ 33604 w 207493"/>
              <a:gd name="connsiteY24" fmla="*/ 51474 h 255766"/>
              <a:gd name="connsiteX25" fmla="*/ 33604 w 207493"/>
              <a:gd name="connsiteY25" fmla="*/ 105614 h 255766"/>
              <a:gd name="connsiteX26" fmla="*/ 55207 w 207493"/>
              <a:gd name="connsiteY26" fmla="*/ 125616 h 255766"/>
              <a:gd name="connsiteX27" fmla="*/ 82410 w 207493"/>
              <a:gd name="connsiteY27" fmla="*/ 125083 h 255766"/>
              <a:gd name="connsiteX28" fmla="*/ 82410 w 207493"/>
              <a:gd name="connsiteY28" fmla="*/ 176023 h 255766"/>
              <a:gd name="connsiteX29" fmla="*/ 30404 w 207493"/>
              <a:gd name="connsiteY29" fmla="*/ 178690 h 255766"/>
              <a:gd name="connsiteX30" fmla="*/ 1867 w 207493"/>
              <a:gd name="connsiteY30" fmla="*/ 176289 h 255766"/>
              <a:gd name="connsiteX31" fmla="*/ 533 w 207493"/>
              <a:gd name="connsiteY31" fmla="*/ 179223 h 255766"/>
              <a:gd name="connsiteX32" fmla="*/ 1333 w 207493"/>
              <a:gd name="connsiteY32" fmla="*/ 181890 h 255766"/>
              <a:gd name="connsiteX33" fmla="*/ 27203 w 207493"/>
              <a:gd name="connsiteY33" fmla="*/ 196292 h 255766"/>
              <a:gd name="connsiteX34" fmla="*/ 47206 w 207493"/>
              <a:gd name="connsiteY34" fmla="*/ 192025 h 255766"/>
              <a:gd name="connsiteX35" fmla="*/ 190424 w 207493"/>
              <a:gd name="connsiteY35" fmla="*/ 172555 h 255766"/>
              <a:gd name="connsiteX36" fmla="*/ 190424 w 207493"/>
              <a:gd name="connsiteY36" fmla="*/ 209093 h 255766"/>
              <a:gd name="connsiteX37" fmla="*/ 191757 w 207493"/>
              <a:gd name="connsiteY37" fmla="*/ 255766 h 255766"/>
              <a:gd name="connsiteX38" fmla="*/ 201358 w 207493"/>
              <a:gd name="connsiteY38" fmla="*/ 255766 h 255766"/>
              <a:gd name="connsiteX39" fmla="*/ 206692 w 207493"/>
              <a:gd name="connsiteY39" fmla="*/ 202959 h 255766"/>
              <a:gd name="connsiteX40" fmla="*/ 206692 w 207493"/>
              <a:gd name="connsiteY40" fmla="*/ 25071 h 255766"/>
              <a:gd name="connsiteX41" fmla="*/ 207493 w 207493"/>
              <a:gd name="connsiteY41" fmla="*/ 11469 h 255766"/>
              <a:gd name="connsiteX42" fmla="*/ 204292 w 207493"/>
              <a:gd name="connsiteY42" fmla="*/ 6401 h 255766"/>
              <a:gd name="connsiteX43" fmla="*/ 172021 w 207493"/>
              <a:gd name="connsiteY43" fmla="*/ 0 h 255766"/>
              <a:gd name="connsiteX44" fmla="*/ 169354 w 207493"/>
              <a:gd name="connsiteY44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07493" h="255766">
                <a:moveTo>
                  <a:pt x="167487" y="6934"/>
                </a:moveTo>
                <a:cubicBezTo>
                  <a:pt x="177089" y="10135"/>
                  <a:pt x="185623" y="14669"/>
                  <a:pt x="190424" y="20269"/>
                </a:cubicBezTo>
                <a:lnTo>
                  <a:pt x="190424" y="163754"/>
                </a:lnTo>
                <a:cubicBezTo>
                  <a:pt x="167221" y="168022"/>
                  <a:pt x="132016" y="172022"/>
                  <a:pt x="98412" y="174689"/>
                </a:cubicBezTo>
                <a:lnTo>
                  <a:pt x="98412" y="124816"/>
                </a:lnTo>
                <a:lnTo>
                  <a:pt x="147752" y="124016"/>
                </a:lnTo>
                <a:cubicBezTo>
                  <a:pt x="149085" y="124016"/>
                  <a:pt x="150152" y="123749"/>
                  <a:pt x="150952" y="122949"/>
                </a:cubicBezTo>
                <a:cubicBezTo>
                  <a:pt x="151752" y="121882"/>
                  <a:pt x="153353" y="118949"/>
                  <a:pt x="153353" y="115215"/>
                </a:cubicBezTo>
                <a:cubicBezTo>
                  <a:pt x="153353" y="113615"/>
                  <a:pt x="152286" y="112282"/>
                  <a:pt x="150419" y="112015"/>
                </a:cubicBezTo>
                <a:cubicBezTo>
                  <a:pt x="145885" y="111215"/>
                  <a:pt x="135484" y="110681"/>
                  <a:pt x="128816" y="110947"/>
                </a:cubicBezTo>
                <a:lnTo>
                  <a:pt x="121615" y="114415"/>
                </a:lnTo>
                <a:cubicBezTo>
                  <a:pt x="110414" y="115215"/>
                  <a:pt x="70142" y="115749"/>
                  <a:pt x="56540" y="115749"/>
                </a:cubicBezTo>
                <a:cubicBezTo>
                  <a:pt x="52007" y="115749"/>
                  <a:pt x="50140" y="114148"/>
                  <a:pt x="50140" y="109348"/>
                </a:cubicBezTo>
                <a:lnTo>
                  <a:pt x="50140" y="49606"/>
                </a:lnTo>
                <a:lnTo>
                  <a:pt x="145352" y="48006"/>
                </a:lnTo>
                <a:cubicBezTo>
                  <a:pt x="146418" y="48006"/>
                  <a:pt x="147485" y="47740"/>
                  <a:pt x="148552" y="46673"/>
                </a:cubicBezTo>
                <a:cubicBezTo>
                  <a:pt x="149885" y="45607"/>
                  <a:pt x="150952" y="42673"/>
                  <a:pt x="150952" y="39472"/>
                </a:cubicBezTo>
                <a:cubicBezTo>
                  <a:pt x="150952" y="37605"/>
                  <a:pt x="150152" y="36271"/>
                  <a:pt x="148018" y="36006"/>
                </a:cubicBezTo>
                <a:cubicBezTo>
                  <a:pt x="142418" y="35205"/>
                  <a:pt x="132016" y="34672"/>
                  <a:pt x="125349" y="34672"/>
                </a:cubicBezTo>
                <a:lnTo>
                  <a:pt x="117882" y="38405"/>
                </a:lnTo>
                <a:cubicBezTo>
                  <a:pt x="107213" y="39205"/>
                  <a:pt x="65341" y="39739"/>
                  <a:pt x="50673" y="39739"/>
                </a:cubicBezTo>
                <a:cubicBezTo>
                  <a:pt x="44005" y="38405"/>
                  <a:pt x="28004" y="37339"/>
                  <a:pt x="21069" y="37339"/>
                </a:cubicBezTo>
                <a:cubicBezTo>
                  <a:pt x="19202" y="37339"/>
                  <a:pt x="18402" y="37872"/>
                  <a:pt x="18136" y="38672"/>
                </a:cubicBezTo>
                <a:lnTo>
                  <a:pt x="17069" y="44272"/>
                </a:lnTo>
                <a:cubicBezTo>
                  <a:pt x="23469" y="45873"/>
                  <a:pt x="29604" y="48273"/>
                  <a:pt x="33604" y="51474"/>
                </a:cubicBezTo>
                <a:lnTo>
                  <a:pt x="33604" y="105614"/>
                </a:lnTo>
                <a:cubicBezTo>
                  <a:pt x="33604" y="119482"/>
                  <a:pt x="39471" y="125883"/>
                  <a:pt x="55207" y="125616"/>
                </a:cubicBezTo>
                <a:lnTo>
                  <a:pt x="82410" y="125083"/>
                </a:lnTo>
                <a:lnTo>
                  <a:pt x="82410" y="176023"/>
                </a:lnTo>
                <a:cubicBezTo>
                  <a:pt x="62674" y="177356"/>
                  <a:pt x="44272" y="178422"/>
                  <a:pt x="30404" y="178690"/>
                </a:cubicBezTo>
                <a:cubicBezTo>
                  <a:pt x="21603" y="178690"/>
                  <a:pt x="10935" y="177890"/>
                  <a:pt x="1867" y="176289"/>
                </a:cubicBezTo>
                <a:lnTo>
                  <a:pt x="533" y="179223"/>
                </a:lnTo>
                <a:cubicBezTo>
                  <a:pt x="0" y="180290"/>
                  <a:pt x="267" y="181090"/>
                  <a:pt x="1333" y="181890"/>
                </a:cubicBezTo>
                <a:cubicBezTo>
                  <a:pt x="8268" y="187491"/>
                  <a:pt x="18136" y="192825"/>
                  <a:pt x="27203" y="196292"/>
                </a:cubicBezTo>
                <a:cubicBezTo>
                  <a:pt x="31737" y="194691"/>
                  <a:pt x="42672" y="192291"/>
                  <a:pt x="47206" y="192025"/>
                </a:cubicBezTo>
                <a:cubicBezTo>
                  <a:pt x="84544" y="189891"/>
                  <a:pt x="155753" y="180556"/>
                  <a:pt x="190424" y="172555"/>
                </a:cubicBezTo>
                <a:lnTo>
                  <a:pt x="190424" y="209093"/>
                </a:lnTo>
                <a:cubicBezTo>
                  <a:pt x="190424" y="220562"/>
                  <a:pt x="190957" y="244297"/>
                  <a:pt x="191757" y="255766"/>
                </a:cubicBezTo>
                <a:lnTo>
                  <a:pt x="201358" y="255766"/>
                </a:lnTo>
                <a:cubicBezTo>
                  <a:pt x="204825" y="241097"/>
                  <a:pt x="206692" y="217894"/>
                  <a:pt x="206692" y="202959"/>
                </a:cubicBezTo>
                <a:lnTo>
                  <a:pt x="206692" y="25071"/>
                </a:lnTo>
                <a:lnTo>
                  <a:pt x="207493" y="11469"/>
                </a:lnTo>
                <a:cubicBezTo>
                  <a:pt x="207493" y="9068"/>
                  <a:pt x="206692" y="7202"/>
                  <a:pt x="204292" y="6401"/>
                </a:cubicBezTo>
                <a:cubicBezTo>
                  <a:pt x="197091" y="3735"/>
                  <a:pt x="181089" y="267"/>
                  <a:pt x="172021" y="0"/>
                </a:cubicBezTo>
                <a:cubicBezTo>
                  <a:pt x="170154" y="0"/>
                  <a:pt x="169621" y="267"/>
                  <a:pt x="169354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" name="Freeform 33"/>
          <p:cNvSpPr/>
          <p:nvPr/>
        </p:nvSpPr>
        <p:spPr>
          <a:xfrm>
            <a:off x="3007876" y="7202629"/>
            <a:ext cx="199225" cy="255766"/>
          </a:xfrm>
          <a:custGeom>
            <a:avLst/>
            <a:gdLst>
              <a:gd name="connsiteX0" fmla="*/ 159220 w 199225"/>
              <a:gd name="connsiteY0" fmla="*/ 6934 h 255766"/>
              <a:gd name="connsiteX1" fmla="*/ 182156 w 199225"/>
              <a:gd name="connsiteY1" fmla="*/ 20269 h 255766"/>
              <a:gd name="connsiteX2" fmla="*/ 182156 w 199225"/>
              <a:gd name="connsiteY2" fmla="*/ 70143 h 255766"/>
              <a:gd name="connsiteX3" fmla="*/ 140818 w 199225"/>
              <a:gd name="connsiteY3" fmla="*/ 71476 h 255766"/>
              <a:gd name="connsiteX4" fmla="*/ 126416 w 199225"/>
              <a:gd name="connsiteY4" fmla="*/ 70943 h 255766"/>
              <a:gd name="connsiteX5" fmla="*/ 126682 w 199225"/>
              <a:gd name="connsiteY5" fmla="*/ 62942 h 255766"/>
              <a:gd name="connsiteX6" fmla="*/ 130150 w 199225"/>
              <a:gd name="connsiteY6" fmla="*/ 54674 h 255766"/>
              <a:gd name="connsiteX7" fmla="*/ 129349 w 199225"/>
              <a:gd name="connsiteY7" fmla="*/ 51740 h 255766"/>
              <a:gd name="connsiteX8" fmla="*/ 118682 w 199225"/>
              <a:gd name="connsiteY8" fmla="*/ 45607 h 255766"/>
              <a:gd name="connsiteX9" fmla="*/ 114681 w 199225"/>
              <a:gd name="connsiteY9" fmla="*/ 45607 h 255766"/>
              <a:gd name="connsiteX10" fmla="*/ 106146 w 199225"/>
              <a:gd name="connsiteY10" fmla="*/ 50406 h 255766"/>
              <a:gd name="connsiteX11" fmla="*/ 32804 w 199225"/>
              <a:gd name="connsiteY11" fmla="*/ 52007 h 255766"/>
              <a:gd name="connsiteX12" fmla="*/ 3734 w 199225"/>
              <a:gd name="connsiteY12" fmla="*/ 49340 h 255766"/>
              <a:gd name="connsiteX13" fmla="*/ 1333 w 199225"/>
              <a:gd name="connsiteY13" fmla="*/ 50674 h 255766"/>
              <a:gd name="connsiteX14" fmla="*/ 0 w 199225"/>
              <a:gd name="connsiteY14" fmla="*/ 55741 h 255766"/>
              <a:gd name="connsiteX15" fmla="*/ 13868 w 199225"/>
              <a:gd name="connsiteY15" fmla="*/ 63475 h 255766"/>
              <a:gd name="connsiteX16" fmla="*/ 19736 w 199225"/>
              <a:gd name="connsiteY16" fmla="*/ 163221 h 255766"/>
              <a:gd name="connsiteX17" fmla="*/ 21869 w 199225"/>
              <a:gd name="connsiteY17" fmla="*/ 178957 h 255766"/>
              <a:gd name="connsiteX18" fmla="*/ 31204 w 199225"/>
              <a:gd name="connsiteY18" fmla="*/ 178957 h 255766"/>
              <a:gd name="connsiteX19" fmla="*/ 34137 w 199225"/>
              <a:gd name="connsiteY19" fmla="*/ 166688 h 255766"/>
              <a:gd name="connsiteX20" fmla="*/ 124816 w 199225"/>
              <a:gd name="connsiteY20" fmla="*/ 165621 h 255766"/>
              <a:gd name="connsiteX21" fmla="*/ 127483 w 199225"/>
              <a:gd name="connsiteY21" fmla="*/ 158421 h 255766"/>
              <a:gd name="connsiteX22" fmla="*/ 125616 w 199225"/>
              <a:gd name="connsiteY22" fmla="*/ 155753 h 255766"/>
              <a:gd name="connsiteX23" fmla="*/ 120815 w 199225"/>
              <a:gd name="connsiteY23" fmla="*/ 153619 h 255766"/>
              <a:gd name="connsiteX24" fmla="*/ 122682 w 199225"/>
              <a:gd name="connsiteY24" fmla="*/ 133350 h 255766"/>
              <a:gd name="connsiteX25" fmla="*/ 137884 w 199225"/>
              <a:gd name="connsiteY25" fmla="*/ 140552 h 255766"/>
              <a:gd name="connsiteX26" fmla="*/ 154419 w 199225"/>
              <a:gd name="connsiteY26" fmla="*/ 136551 h 255766"/>
              <a:gd name="connsiteX27" fmla="*/ 182156 w 199225"/>
              <a:gd name="connsiteY27" fmla="*/ 135751 h 255766"/>
              <a:gd name="connsiteX28" fmla="*/ 182156 w 199225"/>
              <a:gd name="connsiteY28" fmla="*/ 209093 h 255766"/>
              <a:gd name="connsiteX29" fmla="*/ 183490 w 199225"/>
              <a:gd name="connsiteY29" fmla="*/ 255766 h 255766"/>
              <a:gd name="connsiteX30" fmla="*/ 193091 w 199225"/>
              <a:gd name="connsiteY30" fmla="*/ 255766 h 255766"/>
              <a:gd name="connsiteX31" fmla="*/ 198691 w 199225"/>
              <a:gd name="connsiteY31" fmla="*/ 202959 h 255766"/>
              <a:gd name="connsiteX32" fmla="*/ 198691 w 199225"/>
              <a:gd name="connsiteY32" fmla="*/ 25071 h 255766"/>
              <a:gd name="connsiteX33" fmla="*/ 199225 w 199225"/>
              <a:gd name="connsiteY33" fmla="*/ 11469 h 255766"/>
              <a:gd name="connsiteX34" fmla="*/ 196024 w 199225"/>
              <a:gd name="connsiteY34" fmla="*/ 6401 h 255766"/>
              <a:gd name="connsiteX35" fmla="*/ 163754 w 199225"/>
              <a:gd name="connsiteY35" fmla="*/ 0 h 255766"/>
              <a:gd name="connsiteX36" fmla="*/ 161087 w 199225"/>
              <a:gd name="connsiteY36" fmla="*/ 1334 h 255766"/>
              <a:gd name="connsiteX38" fmla="*/ 32271 w 199225"/>
              <a:gd name="connsiteY38" fmla="*/ 62141 h 255766"/>
              <a:gd name="connsiteX39" fmla="*/ 108547 w 199225"/>
              <a:gd name="connsiteY39" fmla="*/ 60809 h 255766"/>
              <a:gd name="connsiteX40" fmla="*/ 107480 w 199225"/>
              <a:gd name="connsiteY40" fmla="*/ 154153 h 255766"/>
              <a:gd name="connsiteX41" fmla="*/ 102679 w 199225"/>
              <a:gd name="connsiteY41" fmla="*/ 155487 h 255766"/>
              <a:gd name="connsiteX42" fmla="*/ 34404 w 199225"/>
              <a:gd name="connsiteY42" fmla="*/ 156553 h 255766"/>
              <a:gd name="connsiteX44" fmla="*/ 182156 w 199225"/>
              <a:gd name="connsiteY44" fmla="*/ 125883 h 255766"/>
              <a:gd name="connsiteX45" fmla="*/ 140284 w 199225"/>
              <a:gd name="connsiteY45" fmla="*/ 127216 h 255766"/>
              <a:gd name="connsiteX46" fmla="*/ 123215 w 199225"/>
              <a:gd name="connsiteY46" fmla="*/ 126416 h 255766"/>
              <a:gd name="connsiteX47" fmla="*/ 126149 w 199225"/>
              <a:gd name="connsiteY47" fmla="*/ 79477 h 255766"/>
              <a:gd name="connsiteX48" fmla="*/ 138417 w 199225"/>
              <a:gd name="connsiteY48" fmla="*/ 84811 h 255766"/>
              <a:gd name="connsiteX49" fmla="*/ 154953 w 199225"/>
              <a:gd name="connsiteY49" fmla="*/ 81077 h 255766"/>
              <a:gd name="connsiteX50" fmla="*/ 182156 w 199225"/>
              <a:gd name="connsiteY50" fmla="*/ 8027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199225" h="255766">
                <a:moveTo>
                  <a:pt x="159220" y="6934"/>
                </a:moveTo>
                <a:cubicBezTo>
                  <a:pt x="168821" y="10135"/>
                  <a:pt x="177355" y="14669"/>
                  <a:pt x="182156" y="20269"/>
                </a:cubicBezTo>
                <a:lnTo>
                  <a:pt x="182156" y="70143"/>
                </a:lnTo>
                <a:cubicBezTo>
                  <a:pt x="169354" y="70943"/>
                  <a:pt x="149352" y="71476"/>
                  <a:pt x="140818" y="71476"/>
                </a:cubicBezTo>
                <a:cubicBezTo>
                  <a:pt x="136284" y="71476"/>
                  <a:pt x="131216" y="71210"/>
                  <a:pt x="126416" y="70943"/>
                </a:cubicBezTo>
                <a:lnTo>
                  <a:pt x="126682" y="62942"/>
                </a:lnTo>
                <a:lnTo>
                  <a:pt x="130150" y="54674"/>
                </a:lnTo>
                <a:cubicBezTo>
                  <a:pt x="130683" y="53341"/>
                  <a:pt x="130416" y="52540"/>
                  <a:pt x="129349" y="51740"/>
                </a:cubicBezTo>
                <a:cubicBezTo>
                  <a:pt x="127216" y="49874"/>
                  <a:pt x="121615" y="46940"/>
                  <a:pt x="118682" y="45607"/>
                </a:cubicBezTo>
                <a:cubicBezTo>
                  <a:pt x="117615" y="44807"/>
                  <a:pt x="115748" y="44807"/>
                  <a:pt x="114681" y="45607"/>
                </a:cubicBezTo>
                <a:lnTo>
                  <a:pt x="106146" y="50406"/>
                </a:lnTo>
                <a:cubicBezTo>
                  <a:pt x="88011" y="51474"/>
                  <a:pt x="50940" y="52007"/>
                  <a:pt x="32804" y="52007"/>
                </a:cubicBezTo>
                <a:cubicBezTo>
                  <a:pt x="25870" y="50674"/>
                  <a:pt x="11201" y="49340"/>
                  <a:pt x="3734" y="49340"/>
                </a:cubicBezTo>
                <a:cubicBezTo>
                  <a:pt x="2134" y="49340"/>
                  <a:pt x="1600" y="49874"/>
                  <a:pt x="1333" y="50674"/>
                </a:cubicBezTo>
                <a:lnTo>
                  <a:pt x="0" y="55741"/>
                </a:lnTo>
                <a:cubicBezTo>
                  <a:pt x="5334" y="57608"/>
                  <a:pt x="10935" y="60541"/>
                  <a:pt x="13868" y="63475"/>
                </a:cubicBezTo>
                <a:lnTo>
                  <a:pt x="19736" y="163221"/>
                </a:lnTo>
                <a:cubicBezTo>
                  <a:pt x="20003" y="168022"/>
                  <a:pt x="20803" y="174422"/>
                  <a:pt x="21869" y="178957"/>
                </a:cubicBezTo>
                <a:lnTo>
                  <a:pt x="31204" y="178957"/>
                </a:lnTo>
                <a:cubicBezTo>
                  <a:pt x="32804" y="175222"/>
                  <a:pt x="33871" y="171222"/>
                  <a:pt x="34137" y="166688"/>
                </a:cubicBezTo>
                <a:lnTo>
                  <a:pt x="124816" y="165621"/>
                </a:lnTo>
                <a:cubicBezTo>
                  <a:pt x="125882" y="164554"/>
                  <a:pt x="127483" y="161621"/>
                  <a:pt x="127483" y="158421"/>
                </a:cubicBezTo>
                <a:cubicBezTo>
                  <a:pt x="127483" y="157087"/>
                  <a:pt x="126682" y="156287"/>
                  <a:pt x="125616" y="155753"/>
                </a:cubicBezTo>
                <a:lnTo>
                  <a:pt x="120815" y="153619"/>
                </a:lnTo>
                <a:cubicBezTo>
                  <a:pt x="121615" y="147219"/>
                  <a:pt x="122149" y="140284"/>
                  <a:pt x="122682" y="133350"/>
                </a:cubicBezTo>
                <a:cubicBezTo>
                  <a:pt x="127216" y="136018"/>
                  <a:pt x="132283" y="138418"/>
                  <a:pt x="137884" y="140552"/>
                </a:cubicBezTo>
                <a:cubicBezTo>
                  <a:pt x="142684" y="138685"/>
                  <a:pt x="149618" y="137085"/>
                  <a:pt x="154419" y="136551"/>
                </a:cubicBezTo>
                <a:cubicBezTo>
                  <a:pt x="160020" y="135751"/>
                  <a:pt x="173355" y="135484"/>
                  <a:pt x="182156" y="135751"/>
                </a:cubicBezTo>
                <a:lnTo>
                  <a:pt x="182156" y="209093"/>
                </a:lnTo>
                <a:cubicBezTo>
                  <a:pt x="182156" y="220562"/>
                  <a:pt x="182689" y="244297"/>
                  <a:pt x="183490" y="255766"/>
                </a:cubicBezTo>
                <a:lnTo>
                  <a:pt x="193091" y="255766"/>
                </a:lnTo>
                <a:cubicBezTo>
                  <a:pt x="196558" y="241097"/>
                  <a:pt x="198691" y="217894"/>
                  <a:pt x="198691" y="202959"/>
                </a:cubicBezTo>
                <a:lnTo>
                  <a:pt x="198691" y="25071"/>
                </a:lnTo>
                <a:lnTo>
                  <a:pt x="199225" y="11469"/>
                </a:lnTo>
                <a:cubicBezTo>
                  <a:pt x="199225" y="9068"/>
                  <a:pt x="198425" y="7202"/>
                  <a:pt x="196024" y="6401"/>
                </a:cubicBezTo>
                <a:cubicBezTo>
                  <a:pt x="188824" y="3735"/>
                  <a:pt x="172821" y="267"/>
                  <a:pt x="163754" y="0"/>
                </a:cubicBezTo>
                <a:cubicBezTo>
                  <a:pt x="161887" y="0"/>
                  <a:pt x="161354" y="267"/>
                  <a:pt x="161087" y="1334"/>
                </a:cubicBezTo>
                <a:moveTo>
                  <a:pt x="32271" y="62141"/>
                </a:moveTo>
                <a:cubicBezTo>
                  <a:pt x="56007" y="61341"/>
                  <a:pt x="84811" y="60809"/>
                  <a:pt x="108547" y="60809"/>
                </a:cubicBezTo>
                <a:lnTo>
                  <a:pt x="107480" y="154153"/>
                </a:lnTo>
                <a:lnTo>
                  <a:pt x="102679" y="155487"/>
                </a:lnTo>
                <a:cubicBezTo>
                  <a:pt x="87478" y="156287"/>
                  <a:pt x="53873" y="156820"/>
                  <a:pt x="34404" y="156553"/>
                </a:cubicBezTo>
                <a:moveTo>
                  <a:pt x="182156" y="125883"/>
                </a:moveTo>
                <a:cubicBezTo>
                  <a:pt x="169621" y="126683"/>
                  <a:pt x="149085" y="127216"/>
                  <a:pt x="140284" y="127216"/>
                </a:cubicBezTo>
                <a:cubicBezTo>
                  <a:pt x="134950" y="127216"/>
                  <a:pt x="128816" y="126950"/>
                  <a:pt x="123215" y="126416"/>
                </a:cubicBezTo>
                <a:cubicBezTo>
                  <a:pt x="124549" y="110681"/>
                  <a:pt x="125616" y="94412"/>
                  <a:pt x="126149" y="79477"/>
                </a:cubicBezTo>
                <a:cubicBezTo>
                  <a:pt x="129883" y="81611"/>
                  <a:pt x="133883" y="83478"/>
                  <a:pt x="138417" y="84811"/>
                </a:cubicBezTo>
                <a:cubicBezTo>
                  <a:pt x="143218" y="83211"/>
                  <a:pt x="150152" y="81611"/>
                  <a:pt x="154953" y="81077"/>
                </a:cubicBezTo>
                <a:cubicBezTo>
                  <a:pt x="160553" y="80277"/>
                  <a:pt x="173355" y="80011"/>
                  <a:pt x="182156" y="802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" name="Freeform 34"/>
          <p:cNvSpPr/>
          <p:nvPr/>
        </p:nvSpPr>
        <p:spPr>
          <a:xfrm>
            <a:off x="3306872" y="7220231"/>
            <a:ext cx="244831" cy="238430"/>
          </a:xfrm>
          <a:custGeom>
            <a:avLst/>
            <a:gdLst>
              <a:gd name="connsiteX0" fmla="*/ 203226 w 244831"/>
              <a:gd name="connsiteY0" fmla="*/ 114414 h 238430"/>
              <a:gd name="connsiteX1" fmla="*/ 130416 w 244831"/>
              <a:gd name="connsiteY1" fmla="*/ 116015 h 238430"/>
              <a:gd name="connsiteX2" fmla="*/ 130416 w 244831"/>
              <a:gd name="connsiteY2" fmla="*/ 80810 h 238430"/>
              <a:gd name="connsiteX3" fmla="*/ 195492 w 244831"/>
              <a:gd name="connsiteY3" fmla="*/ 79743 h 238430"/>
              <a:gd name="connsiteX4" fmla="*/ 198425 w 244831"/>
              <a:gd name="connsiteY4" fmla="*/ 78677 h 238430"/>
              <a:gd name="connsiteX5" fmla="*/ 200559 w 244831"/>
              <a:gd name="connsiteY5" fmla="*/ 71209 h 238430"/>
              <a:gd name="connsiteX6" fmla="*/ 197625 w 244831"/>
              <a:gd name="connsiteY6" fmla="*/ 68009 h 238430"/>
              <a:gd name="connsiteX7" fmla="*/ 173355 w 244831"/>
              <a:gd name="connsiteY7" fmla="*/ 66408 h 238430"/>
              <a:gd name="connsiteX8" fmla="*/ 165354 w 244831"/>
              <a:gd name="connsiteY8" fmla="*/ 70676 h 238430"/>
              <a:gd name="connsiteX9" fmla="*/ 77877 w 244831"/>
              <a:gd name="connsiteY9" fmla="*/ 72275 h 238430"/>
              <a:gd name="connsiteX10" fmla="*/ 71743 w 244831"/>
              <a:gd name="connsiteY10" fmla="*/ 65875 h 238430"/>
              <a:gd name="connsiteX11" fmla="*/ 71743 w 244831"/>
              <a:gd name="connsiteY11" fmla="*/ 15468 h 238430"/>
              <a:gd name="connsiteX12" fmla="*/ 191491 w 244831"/>
              <a:gd name="connsiteY12" fmla="*/ 14135 h 238430"/>
              <a:gd name="connsiteX13" fmla="*/ 195225 w 244831"/>
              <a:gd name="connsiteY13" fmla="*/ 12802 h 238430"/>
              <a:gd name="connsiteX14" fmla="*/ 197358 w 244831"/>
              <a:gd name="connsiteY14" fmla="*/ 5067 h 238430"/>
              <a:gd name="connsiteX15" fmla="*/ 194158 w 244831"/>
              <a:gd name="connsiteY15" fmla="*/ 1600 h 238430"/>
              <a:gd name="connsiteX16" fmla="*/ 170421 w 244831"/>
              <a:gd name="connsiteY16" fmla="*/ 267 h 238430"/>
              <a:gd name="connsiteX17" fmla="*/ 162687 w 244831"/>
              <a:gd name="connsiteY17" fmla="*/ 4001 h 238430"/>
              <a:gd name="connsiteX18" fmla="*/ 72276 w 244831"/>
              <a:gd name="connsiteY18" fmla="*/ 5334 h 238430"/>
              <a:gd name="connsiteX19" fmla="*/ 42139 w 244831"/>
              <a:gd name="connsiteY19" fmla="*/ 3201 h 238430"/>
              <a:gd name="connsiteX20" fmla="*/ 39472 w 244831"/>
              <a:gd name="connsiteY20" fmla="*/ 4534 h 238430"/>
              <a:gd name="connsiteX21" fmla="*/ 38138 w 244831"/>
              <a:gd name="connsiteY21" fmla="*/ 9868 h 238430"/>
              <a:gd name="connsiteX22" fmla="*/ 54674 w 244831"/>
              <a:gd name="connsiteY22" fmla="*/ 17069 h 238430"/>
              <a:gd name="connsiteX23" fmla="*/ 54674 w 244831"/>
              <a:gd name="connsiteY23" fmla="*/ 61608 h 238430"/>
              <a:gd name="connsiteX24" fmla="*/ 77610 w 244831"/>
              <a:gd name="connsiteY24" fmla="*/ 81877 h 238430"/>
              <a:gd name="connsiteX25" fmla="*/ 114148 w 244831"/>
              <a:gd name="connsiteY25" fmla="*/ 81343 h 238430"/>
              <a:gd name="connsiteX26" fmla="*/ 114148 w 244831"/>
              <a:gd name="connsiteY26" fmla="*/ 116281 h 238430"/>
              <a:gd name="connsiteX27" fmla="*/ 30671 w 244831"/>
              <a:gd name="connsiteY27" fmla="*/ 117081 h 238430"/>
              <a:gd name="connsiteX28" fmla="*/ 2134 w 244831"/>
              <a:gd name="connsiteY28" fmla="*/ 114414 h 238430"/>
              <a:gd name="connsiteX29" fmla="*/ 267 w 244831"/>
              <a:gd name="connsiteY29" fmla="*/ 117881 h 238430"/>
              <a:gd name="connsiteX30" fmla="*/ 1067 w 244831"/>
              <a:gd name="connsiteY30" fmla="*/ 120015 h 238430"/>
              <a:gd name="connsiteX31" fmla="*/ 26403 w 244831"/>
              <a:gd name="connsiteY31" fmla="*/ 133083 h 238430"/>
              <a:gd name="connsiteX32" fmla="*/ 52273 w 244831"/>
              <a:gd name="connsiteY32" fmla="*/ 128016 h 238430"/>
              <a:gd name="connsiteX33" fmla="*/ 209360 w 244831"/>
              <a:gd name="connsiteY33" fmla="*/ 125882 h 238430"/>
              <a:gd name="connsiteX34" fmla="*/ 239497 w 244831"/>
              <a:gd name="connsiteY34" fmla="*/ 127216 h 238430"/>
              <a:gd name="connsiteX35" fmla="*/ 244831 w 244831"/>
              <a:gd name="connsiteY35" fmla="*/ 118148 h 238430"/>
              <a:gd name="connsiteX36" fmla="*/ 241364 w 244831"/>
              <a:gd name="connsiteY36" fmla="*/ 114147 h 238430"/>
              <a:gd name="connsiteX37" fmla="*/ 212560 w 244831"/>
              <a:gd name="connsiteY37" fmla="*/ 110413 h 238430"/>
              <a:gd name="connsiteX39" fmla="*/ 122149 w 244831"/>
              <a:gd name="connsiteY39" fmla="*/ 147485 h 238430"/>
              <a:gd name="connsiteX40" fmla="*/ 63741 w 244831"/>
              <a:gd name="connsiteY40" fmla="*/ 192557 h 238430"/>
              <a:gd name="connsiteX41" fmla="*/ 122149 w 244831"/>
              <a:gd name="connsiteY41" fmla="*/ 238430 h 238430"/>
              <a:gd name="connsiteX42" fmla="*/ 180556 w 244831"/>
              <a:gd name="connsiteY42" fmla="*/ 192557 h 238430"/>
              <a:gd name="connsiteX43" fmla="*/ 122149 w 244831"/>
              <a:gd name="connsiteY43" fmla="*/ 147485 h 238430"/>
              <a:gd name="connsiteX45" fmla="*/ 122149 w 244831"/>
              <a:gd name="connsiteY45" fmla="*/ 226695 h 238430"/>
              <a:gd name="connsiteX46" fmla="*/ 81077 w 244831"/>
              <a:gd name="connsiteY46" fmla="*/ 192557 h 238430"/>
              <a:gd name="connsiteX47" fmla="*/ 122149 w 244831"/>
              <a:gd name="connsiteY47" fmla="*/ 157886 h 238430"/>
              <a:gd name="connsiteX48" fmla="*/ 163221 w 244831"/>
              <a:gd name="connsiteY48" fmla="*/ 192557 h 238430"/>
              <a:gd name="connsiteX49" fmla="*/ 122149 w 244831"/>
              <a:gd name="connsiteY49" fmla="*/ 226695 h 2384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38430">
                <a:moveTo>
                  <a:pt x="203226" y="114414"/>
                </a:moveTo>
                <a:cubicBezTo>
                  <a:pt x="195225" y="114947"/>
                  <a:pt x="164021" y="115481"/>
                  <a:pt x="130416" y="116015"/>
                </a:cubicBezTo>
                <a:lnTo>
                  <a:pt x="130416" y="80810"/>
                </a:lnTo>
                <a:lnTo>
                  <a:pt x="195492" y="79743"/>
                </a:lnTo>
                <a:cubicBezTo>
                  <a:pt x="196825" y="79743"/>
                  <a:pt x="197625" y="79477"/>
                  <a:pt x="198425" y="78677"/>
                </a:cubicBezTo>
                <a:cubicBezTo>
                  <a:pt x="199492" y="77876"/>
                  <a:pt x="200559" y="75209"/>
                  <a:pt x="200559" y="71209"/>
                </a:cubicBezTo>
                <a:cubicBezTo>
                  <a:pt x="200559" y="69342"/>
                  <a:pt x="199492" y="68275"/>
                  <a:pt x="197625" y="68009"/>
                </a:cubicBezTo>
                <a:cubicBezTo>
                  <a:pt x="192558" y="67208"/>
                  <a:pt x="180823" y="66408"/>
                  <a:pt x="173355" y="66408"/>
                </a:cubicBezTo>
                <a:lnTo>
                  <a:pt x="165354" y="70676"/>
                </a:lnTo>
                <a:cubicBezTo>
                  <a:pt x="149619" y="71742"/>
                  <a:pt x="95745" y="72542"/>
                  <a:pt x="77877" y="72275"/>
                </a:cubicBezTo>
                <a:cubicBezTo>
                  <a:pt x="73343" y="72275"/>
                  <a:pt x="71743" y="70676"/>
                  <a:pt x="71743" y="65875"/>
                </a:cubicBezTo>
                <a:lnTo>
                  <a:pt x="71743" y="15468"/>
                </a:lnTo>
                <a:lnTo>
                  <a:pt x="191491" y="14135"/>
                </a:lnTo>
                <a:cubicBezTo>
                  <a:pt x="192824" y="14135"/>
                  <a:pt x="193891" y="13868"/>
                  <a:pt x="195225" y="12802"/>
                </a:cubicBezTo>
                <a:cubicBezTo>
                  <a:pt x="196292" y="11468"/>
                  <a:pt x="197358" y="8534"/>
                  <a:pt x="197358" y="5067"/>
                </a:cubicBezTo>
                <a:cubicBezTo>
                  <a:pt x="197358" y="3201"/>
                  <a:pt x="196292" y="1867"/>
                  <a:pt x="194158" y="1600"/>
                </a:cubicBezTo>
                <a:cubicBezTo>
                  <a:pt x="188557" y="800"/>
                  <a:pt x="177356" y="0"/>
                  <a:pt x="170421" y="267"/>
                </a:cubicBezTo>
                <a:lnTo>
                  <a:pt x="162687" y="4001"/>
                </a:lnTo>
                <a:cubicBezTo>
                  <a:pt x="148286" y="4800"/>
                  <a:pt x="93078" y="5600"/>
                  <a:pt x="72276" y="5334"/>
                </a:cubicBezTo>
                <a:cubicBezTo>
                  <a:pt x="65342" y="4001"/>
                  <a:pt x="49340" y="3201"/>
                  <a:pt x="42139" y="3201"/>
                </a:cubicBezTo>
                <a:cubicBezTo>
                  <a:pt x="40539" y="3201"/>
                  <a:pt x="39738" y="3734"/>
                  <a:pt x="39472" y="4534"/>
                </a:cubicBezTo>
                <a:lnTo>
                  <a:pt x="38138" y="9868"/>
                </a:lnTo>
                <a:cubicBezTo>
                  <a:pt x="44539" y="11468"/>
                  <a:pt x="50673" y="14135"/>
                  <a:pt x="54674" y="17069"/>
                </a:cubicBezTo>
                <a:lnTo>
                  <a:pt x="54674" y="61608"/>
                </a:lnTo>
                <a:cubicBezTo>
                  <a:pt x="54674" y="75476"/>
                  <a:pt x="60808" y="82143"/>
                  <a:pt x="77610" y="81877"/>
                </a:cubicBezTo>
                <a:lnTo>
                  <a:pt x="114148" y="81343"/>
                </a:lnTo>
                <a:lnTo>
                  <a:pt x="114148" y="116281"/>
                </a:lnTo>
                <a:cubicBezTo>
                  <a:pt x="76010" y="116815"/>
                  <a:pt x="38672" y="117081"/>
                  <a:pt x="30671" y="117081"/>
                </a:cubicBezTo>
                <a:cubicBezTo>
                  <a:pt x="22670" y="117081"/>
                  <a:pt x="10668" y="116015"/>
                  <a:pt x="2134" y="114414"/>
                </a:cubicBezTo>
                <a:lnTo>
                  <a:pt x="267" y="117881"/>
                </a:lnTo>
                <a:cubicBezTo>
                  <a:pt x="0" y="118948"/>
                  <a:pt x="267" y="119482"/>
                  <a:pt x="1067" y="120015"/>
                </a:cubicBezTo>
                <a:cubicBezTo>
                  <a:pt x="7468" y="125082"/>
                  <a:pt x="16802" y="130149"/>
                  <a:pt x="26403" y="133083"/>
                </a:cubicBezTo>
                <a:cubicBezTo>
                  <a:pt x="32538" y="130949"/>
                  <a:pt x="45606" y="128550"/>
                  <a:pt x="52273" y="128016"/>
                </a:cubicBezTo>
                <a:cubicBezTo>
                  <a:pt x="66142" y="126950"/>
                  <a:pt x="190691" y="125616"/>
                  <a:pt x="209360" y="125882"/>
                </a:cubicBezTo>
                <a:cubicBezTo>
                  <a:pt x="217361" y="125882"/>
                  <a:pt x="232563" y="126416"/>
                  <a:pt x="239497" y="127216"/>
                </a:cubicBezTo>
                <a:cubicBezTo>
                  <a:pt x="241897" y="125882"/>
                  <a:pt x="244831" y="122415"/>
                  <a:pt x="244831" y="118148"/>
                </a:cubicBezTo>
                <a:cubicBezTo>
                  <a:pt x="244831" y="116281"/>
                  <a:pt x="243498" y="114681"/>
                  <a:pt x="241364" y="114147"/>
                </a:cubicBezTo>
                <a:cubicBezTo>
                  <a:pt x="235496" y="112281"/>
                  <a:pt x="221895" y="110681"/>
                  <a:pt x="212560" y="110413"/>
                </a:cubicBezTo>
                <a:moveTo>
                  <a:pt x="122149" y="147485"/>
                </a:moveTo>
                <a:cubicBezTo>
                  <a:pt x="88011" y="147485"/>
                  <a:pt x="63741" y="165621"/>
                  <a:pt x="63741" y="192557"/>
                </a:cubicBezTo>
                <a:cubicBezTo>
                  <a:pt x="63741" y="219494"/>
                  <a:pt x="88011" y="238430"/>
                  <a:pt x="122149" y="238430"/>
                </a:cubicBezTo>
                <a:cubicBezTo>
                  <a:pt x="156287" y="238430"/>
                  <a:pt x="180556" y="219494"/>
                  <a:pt x="180556" y="192557"/>
                </a:cubicBezTo>
                <a:cubicBezTo>
                  <a:pt x="180556" y="165621"/>
                  <a:pt x="156287" y="147485"/>
                  <a:pt x="122149" y="147485"/>
                </a:cubicBezTo>
                <a:moveTo>
                  <a:pt x="122149" y="226695"/>
                </a:moveTo>
                <a:cubicBezTo>
                  <a:pt x="98412" y="226695"/>
                  <a:pt x="81077" y="213626"/>
                  <a:pt x="81077" y="192557"/>
                </a:cubicBezTo>
                <a:cubicBezTo>
                  <a:pt x="81077" y="170955"/>
                  <a:pt x="98412" y="157886"/>
                  <a:pt x="122149" y="157886"/>
                </a:cubicBezTo>
                <a:cubicBezTo>
                  <a:pt x="145885" y="157886"/>
                  <a:pt x="163221" y="170955"/>
                  <a:pt x="163221" y="192557"/>
                </a:cubicBezTo>
                <a:cubicBezTo>
                  <a:pt x="163221" y="213626"/>
                  <a:pt x="145885" y="226695"/>
                  <a:pt x="122149" y="22669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" name="Freeform 35"/>
          <p:cNvSpPr/>
          <p:nvPr/>
        </p:nvSpPr>
        <p:spPr>
          <a:xfrm>
            <a:off x="3566105" y="7202629"/>
            <a:ext cx="239497" cy="255766"/>
          </a:xfrm>
          <a:custGeom>
            <a:avLst/>
            <a:gdLst>
              <a:gd name="connsiteX0" fmla="*/ 61875 w 239497"/>
              <a:gd name="connsiteY0" fmla="*/ 151486 h 255766"/>
              <a:gd name="connsiteX1" fmla="*/ 17602 w 239497"/>
              <a:gd name="connsiteY1" fmla="*/ 106680 h 255766"/>
              <a:gd name="connsiteX2" fmla="*/ 61875 w 239497"/>
              <a:gd name="connsiteY2" fmla="*/ 61875 h 255766"/>
              <a:gd name="connsiteX3" fmla="*/ 106147 w 239497"/>
              <a:gd name="connsiteY3" fmla="*/ 106680 h 255766"/>
              <a:gd name="connsiteX4" fmla="*/ 61875 w 239497"/>
              <a:gd name="connsiteY4" fmla="*/ 151486 h 255766"/>
              <a:gd name="connsiteX6" fmla="*/ 61875 w 239497"/>
              <a:gd name="connsiteY6" fmla="*/ 49340 h 255766"/>
              <a:gd name="connsiteX7" fmla="*/ 0 w 239497"/>
              <a:gd name="connsiteY7" fmla="*/ 106680 h 255766"/>
              <a:gd name="connsiteX8" fmla="*/ 61875 w 239497"/>
              <a:gd name="connsiteY8" fmla="*/ 164288 h 255766"/>
              <a:gd name="connsiteX9" fmla="*/ 123215 w 239497"/>
              <a:gd name="connsiteY9" fmla="*/ 106680 h 255766"/>
              <a:gd name="connsiteX10" fmla="*/ 61875 w 239497"/>
              <a:gd name="connsiteY10" fmla="*/ 49340 h 255766"/>
              <a:gd name="connsiteX12" fmla="*/ 204026 w 239497"/>
              <a:gd name="connsiteY12" fmla="*/ 110681 h 255766"/>
              <a:gd name="connsiteX13" fmla="*/ 184290 w 239497"/>
              <a:gd name="connsiteY13" fmla="*/ 111482 h 255766"/>
              <a:gd name="connsiteX14" fmla="*/ 184290 w 239497"/>
              <a:gd name="connsiteY14" fmla="*/ 25071 h 255766"/>
              <a:gd name="connsiteX15" fmla="*/ 184823 w 239497"/>
              <a:gd name="connsiteY15" fmla="*/ 11469 h 255766"/>
              <a:gd name="connsiteX16" fmla="*/ 181889 w 239497"/>
              <a:gd name="connsiteY16" fmla="*/ 6401 h 255766"/>
              <a:gd name="connsiteX17" fmla="*/ 149619 w 239497"/>
              <a:gd name="connsiteY17" fmla="*/ 0 h 255766"/>
              <a:gd name="connsiteX18" fmla="*/ 146685 w 239497"/>
              <a:gd name="connsiteY18" fmla="*/ 1334 h 255766"/>
              <a:gd name="connsiteX19" fmla="*/ 145085 w 239497"/>
              <a:gd name="connsiteY19" fmla="*/ 6934 h 255766"/>
              <a:gd name="connsiteX20" fmla="*/ 168021 w 239497"/>
              <a:gd name="connsiteY20" fmla="*/ 20269 h 255766"/>
              <a:gd name="connsiteX21" fmla="*/ 168021 w 239497"/>
              <a:gd name="connsiteY21" fmla="*/ 209093 h 255766"/>
              <a:gd name="connsiteX22" fmla="*/ 169088 w 239497"/>
              <a:gd name="connsiteY22" fmla="*/ 255766 h 255766"/>
              <a:gd name="connsiteX23" fmla="*/ 178689 w 239497"/>
              <a:gd name="connsiteY23" fmla="*/ 255766 h 255766"/>
              <a:gd name="connsiteX24" fmla="*/ 184290 w 239497"/>
              <a:gd name="connsiteY24" fmla="*/ 202959 h 255766"/>
              <a:gd name="connsiteX25" fmla="*/ 184290 w 239497"/>
              <a:gd name="connsiteY25" fmla="*/ 121349 h 255766"/>
              <a:gd name="connsiteX26" fmla="*/ 231762 w 239497"/>
              <a:gd name="connsiteY26" fmla="*/ 120816 h 255766"/>
              <a:gd name="connsiteX27" fmla="*/ 236296 w 239497"/>
              <a:gd name="connsiteY27" fmla="*/ 119749 h 255766"/>
              <a:gd name="connsiteX28" fmla="*/ 239497 w 239497"/>
              <a:gd name="connsiteY28" fmla="*/ 111215 h 255766"/>
              <a:gd name="connsiteX29" fmla="*/ 236029 w 239497"/>
              <a:gd name="connsiteY29" fmla="*/ 106947 h 255766"/>
              <a:gd name="connsiteX30" fmla="*/ 212560 w 239497"/>
              <a:gd name="connsiteY30" fmla="*/ 1056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39497" h="255766">
                <a:moveTo>
                  <a:pt x="61875" y="151486"/>
                </a:moveTo>
                <a:cubicBezTo>
                  <a:pt x="36805" y="151486"/>
                  <a:pt x="17602" y="134684"/>
                  <a:pt x="17602" y="106680"/>
                </a:cubicBezTo>
                <a:cubicBezTo>
                  <a:pt x="17602" y="78677"/>
                  <a:pt x="36805" y="61875"/>
                  <a:pt x="61875" y="61875"/>
                </a:cubicBezTo>
                <a:cubicBezTo>
                  <a:pt x="86678" y="61875"/>
                  <a:pt x="106147" y="78677"/>
                  <a:pt x="106147" y="106680"/>
                </a:cubicBezTo>
                <a:cubicBezTo>
                  <a:pt x="106147" y="134684"/>
                  <a:pt x="86678" y="151486"/>
                  <a:pt x="61875" y="151486"/>
                </a:cubicBezTo>
                <a:moveTo>
                  <a:pt x="61875" y="49340"/>
                </a:moveTo>
                <a:cubicBezTo>
                  <a:pt x="26403" y="49340"/>
                  <a:pt x="0" y="73076"/>
                  <a:pt x="0" y="106680"/>
                </a:cubicBezTo>
                <a:cubicBezTo>
                  <a:pt x="0" y="140552"/>
                  <a:pt x="26403" y="164288"/>
                  <a:pt x="61875" y="164288"/>
                </a:cubicBezTo>
                <a:cubicBezTo>
                  <a:pt x="97079" y="164288"/>
                  <a:pt x="123215" y="140552"/>
                  <a:pt x="123215" y="106680"/>
                </a:cubicBezTo>
                <a:cubicBezTo>
                  <a:pt x="123215" y="73076"/>
                  <a:pt x="97079" y="49340"/>
                  <a:pt x="61875" y="49340"/>
                </a:cubicBezTo>
                <a:moveTo>
                  <a:pt x="204026" y="110681"/>
                </a:moveTo>
                <a:lnTo>
                  <a:pt x="184290" y="111482"/>
                </a:lnTo>
                <a:lnTo>
                  <a:pt x="184290" y="25071"/>
                </a:lnTo>
                <a:lnTo>
                  <a:pt x="184823" y="11469"/>
                </a:lnTo>
                <a:cubicBezTo>
                  <a:pt x="184823" y="9068"/>
                  <a:pt x="184023" y="7202"/>
                  <a:pt x="181889" y="6401"/>
                </a:cubicBezTo>
                <a:cubicBezTo>
                  <a:pt x="174689" y="3735"/>
                  <a:pt x="158686" y="267"/>
                  <a:pt x="149619" y="0"/>
                </a:cubicBezTo>
                <a:cubicBezTo>
                  <a:pt x="147751" y="0"/>
                  <a:pt x="146951" y="267"/>
                  <a:pt x="146685" y="1334"/>
                </a:cubicBezTo>
                <a:lnTo>
                  <a:pt x="145085" y="6934"/>
                </a:lnTo>
                <a:cubicBezTo>
                  <a:pt x="154419" y="10135"/>
                  <a:pt x="162954" y="14669"/>
                  <a:pt x="168021" y="20269"/>
                </a:cubicBezTo>
                <a:lnTo>
                  <a:pt x="168021" y="209093"/>
                </a:lnTo>
                <a:cubicBezTo>
                  <a:pt x="168021" y="220562"/>
                  <a:pt x="168287" y="244297"/>
                  <a:pt x="169088" y="255766"/>
                </a:cubicBezTo>
                <a:lnTo>
                  <a:pt x="178689" y="255766"/>
                </a:lnTo>
                <a:cubicBezTo>
                  <a:pt x="182156" y="241097"/>
                  <a:pt x="184290" y="217894"/>
                  <a:pt x="184290" y="202959"/>
                </a:cubicBezTo>
                <a:lnTo>
                  <a:pt x="184290" y="121349"/>
                </a:lnTo>
                <a:lnTo>
                  <a:pt x="231762" y="120816"/>
                </a:lnTo>
                <a:cubicBezTo>
                  <a:pt x="233096" y="120816"/>
                  <a:pt x="234962" y="120282"/>
                  <a:pt x="236296" y="119749"/>
                </a:cubicBezTo>
                <a:cubicBezTo>
                  <a:pt x="237896" y="118682"/>
                  <a:pt x="239497" y="115481"/>
                  <a:pt x="239497" y="111215"/>
                </a:cubicBezTo>
                <a:cubicBezTo>
                  <a:pt x="239497" y="109348"/>
                  <a:pt x="237896" y="107747"/>
                  <a:pt x="236029" y="106947"/>
                </a:cubicBezTo>
                <a:cubicBezTo>
                  <a:pt x="230962" y="105880"/>
                  <a:pt x="220294" y="105347"/>
                  <a:pt x="212560" y="1056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" name="Freeform 36"/>
          <p:cNvSpPr/>
          <p:nvPr/>
        </p:nvSpPr>
        <p:spPr>
          <a:xfrm>
            <a:off x="3816536" y="7202629"/>
            <a:ext cx="197625" cy="255766"/>
          </a:xfrm>
          <a:custGeom>
            <a:avLst/>
            <a:gdLst>
              <a:gd name="connsiteX0" fmla="*/ 116548 w 197625"/>
              <a:gd name="connsiteY0" fmla="*/ 135751 h 255766"/>
              <a:gd name="connsiteX1" fmla="*/ 80544 w 197625"/>
              <a:gd name="connsiteY1" fmla="*/ 98413 h 255766"/>
              <a:gd name="connsiteX2" fmla="*/ 96812 w 197625"/>
              <a:gd name="connsiteY2" fmla="*/ 55741 h 255766"/>
              <a:gd name="connsiteX3" fmla="*/ 97612 w 197625"/>
              <a:gd name="connsiteY3" fmla="*/ 50406 h 255766"/>
              <a:gd name="connsiteX4" fmla="*/ 94678 w 197625"/>
              <a:gd name="connsiteY4" fmla="*/ 45340 h 255766"/>
              <a:gd name="connsiteX5" fmla="*/ 66675 w 197625"/>
              <a:gd name="connsiteY5" fmla="*/ 34672 h 255766"/>
              <a:gd name="connsiteX6" fmla="*/ 64008 w 197625"/>
              <a:gd name="connsiteY6" fmla="*/ 35738 h 255766"/>
              <a:gd name="connsiteX7" fmla="*/ 61075 w 197625"/>
              <a:gd name="connsiteY7" fmla="*/ 40539 h 255766"/>
              <a:gd name="connsiteX8" fmla="*/ 77610 w 197625"/>
              <a:gd name="connsiteY8" fmla="*/ 55474 h 255766"/>
              <a:gd name="connsiteX9" fmla="*/ 1067 w 197625"/>
              <a:gd name="connsiteY9" fmla="*/ 177622 h 255766"/>
              <a:gd name="connsiteX10" fmla="*/ 534 w 197625"/>
              <a:gd name="connsiteY10" fmla="*/ 179756 h 255766"/>
              <a:gd name="connsiteX11" fmla="*/ 3467 w 197625"/>
              <a:gd name="connsiteY11" fmla="*/ 182156 h 255766"/>
              <a:gd name="connsiteX12" fmla="*/ 5867 w 197625"/>
              <a:gd name="connsiteY12" fmla="*/ 182156 h 255766"/>
              <a:gd name="connsiteX13" fmla="*/ 74409 w 197625"/>
              <a:gd name="connsiteY13" fmla="*/ 108814 h 255766"/>
              <a:gd name="connsiteX14" fmla="*/ 128816 w 197625"/>
              <a:gd name="connsiteY14" fmla="*/ 169356 h 255766"/>
              <a:gd name="connsiteX15" fmla="*/ 134684 w 197625"/>
              <a:gd name="connsiteY15" fmla="*/ 174422 h 255766"/>
              <a:gd name="connsiteX16" fmla="*/ 143218 w 197625"/>
              <a:gd name="connsiteY16" fmla="*/ 171222 h 255766"/>
              <a:gd name="connsiteX17" fmla="*/ 141884 w 197625"/>
              <a:gd name="connsiteY17" fmla="*/ 163488 h 255766"/>
              <a:gd name="connsiteX18" fmla="*/ 129349 w 197625"/>
              <a:gd name="connsiteY18" fmla="*/ 142685 h 255766"/>
              <a:gd name="connsiteX20" fmla="*/ 157620 w 197625"/>
              <a:gd name="connsiteY20" fmla="*/ 6934 h 255766"/>
              <a:gd name="connsiteX21" fmla="*/ 180556 w 197625"/>
              <a:gd name="connsiteY21" fmla="*/ 20269 h 255766"/>
              <a:gd name="connsiteX22" fmla="*/ 180556 w 197625"/>
              <a:gd name="connsiteY22" fmla="*/ 209093 h 255766"/>
              <a:gd name="connsiteX23" fmla="*/ 181623 w 197625"/>
              <a:gd name="connsiteY23" fmla="*/ 255766 h 255766"/>
              <a:gd name="connsiteX24" fmla="*/ 191491 w 197625"/>
              <a:gd name="connsiteY24" fmla="*/ 255766 h 255766"/>
              <a:gd name="connsiteX25" fmla="*/ 196824 w 197625"/>
              <a:gd name="connsiteY25" fmla="*/ 202959 h 255766"/>
              <a:gd name="connsiteX26" fmla="*/ 196824 w 197625"/>
              <a:gd name="connsiteY26" fmla="*/ 25071 h 255766"/>
              <a:gd name="connsiteX27" fmla="*/ 197625 w 197625"/>
              <a:gd name="connsiteY27" fmla="*/ 11469 h 255766"/>
              <a:gd name="connsiteX28" fmla="*/ 194425 w 197625"/>
              <a:gd name="connsiteY28" fmla="*/ 6401 h 255766"/>
              <a:gd name="connsiteX29" fmla="*/ 162154 w 197625"/>
              <a:gd name="connsiteY29" fmla="*/ 0 h 255766"/>
              <a:gd name="connsiteX30" fmla="*/ 159487 w 197625"/>
              <a:gd name="connsiteY30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197625" h="255766">
                <a:moveTo>
                  <a:pt x="116548" y="135751"/>
                </a:moveTo>
                <a:lnTo>
                  <a:pt x="80544" y="98413"/>
                </a:lnTo>
                <a:cubicBezTo>
                  <a:pt x="88278" y="84011"/>
                  <a:pt x="93612" y="69609"/>
                  <a:pt x="96812" y="55741"/>
                </a:cubicBezTo>
                <a:cubicBezTo>
                  <a:pt x="97345" y="54408"/>
                  <a:pt x="97612" y="52274"/>
                  <a:pt x="97612" y="50406"/>
                </a:cubicBezTo>
                <a:cubicBezTo>
                  <a:pt x="97612" y="48273"/>
                  <a:pt x="96545" y="46673"/>
                  <a:pt x="94678" y="45340"/>
                </a:cubicBezTo>
                <a:cubicBezTo>
                  <a:pt x="89611" y="41872"/>
                  <a:pt x="75743" y="36538"/>
                  <a:pt x="66675" y="34672"/>
                </a:cubicBezTo>
                <a:cubicBezTo>
                  <a:pt x="65342" y="34405"/>
                  <a:pt x="64541" y="34672"/>
                  <a:pt x="64008" y="35738"/>
                </a:cubicBezTo>
                <a:lnTo>
                  <a:pt x="61075" y="40539"/>
                </a:lnTo>
                <a:cubicBezTo>
                  <a:pt x="68009" y="44540"/>
                  <a:pt x="75209" y="50674"/>
                  <a:pt x="77610" y="55474"/>
                </a:cubicBezTo>
                <a:cubicBezTo>
                  <a:pt x="68275" y="94146"/>
                  <a:pt x="39472" y="140818"/>
                  <a:pt x="1067" y="177622"/>
                </a:cubicBezTo>
                <a:cubicBezTo>
                  <a:pt x="0" y="178690"/>
                  <a:pt x="0" y="179223"/>
                  <a:pt x="534" y="179756"/>
                </a:cubicBezTo>
                <a:lnTo>
                  <a:pt x="3467" y="182156"/>
                </a:lnTo>
                <a:cubicBezTo>
                  <a:pt x="4267" y="182956"/>
                  <a:pt x="5067" y="182956"/>
                  <a:pt x="5867" y="182156"/>
                </a:cubicBezTo>
                <a:cubicBezTo>
                  <a:pt x="34938" y="160554"/>
                  <a:pt x="58407" y="134951"/>
                  <a:pt x="74409" y="108814"/>
                </a:cubicBezTo>
                <a:lnTo>
                  <a:pt x="128816" y="169356"/>
                </a:lnTo>
                <a:cubicBezTo>
                  <a:pt x="130683" y="171755"/>
                  <a:pt x="133083" y="174155"/>
                  <a:pt x="134684" y="174422"/>
                </a:cubicBezTo>
                <a:cubicBezTo>
                  <a:pt x="137351" y="175756"/>
                  <a:pt x="141618" y="174155"/>
                  <a:pt x="143218" y="171222"/>
                </a:cubicBezTo>
                <a:cubicBezTo>
                  <a:pt x="143751" y="169621"/>
                  <a:pt x="143485" y="166955"/>
                  <a:pt x="141884" y="163488"/>
                </a:cubicBezTo>
                <a:cubicBezTo>
                  <a:pt x="139484" y="158153"/>
                  <a:pt x="133884" y="148819"/>
                  <a:pt x="129349" y="142685"/>
                </a:cubicBezTo>
                <a:moveTo>
                  <a:pt x="157620" y="6934"/>
                </a:moveTo>
                <a:cubicBezTo>
                  <a:pt x="167221" y="10135"/>
                  <a:pt x="175756" y="14669"/>
                  <a:pt x="180556" y="20269"/>
                </a:cubicBezTo>
                <a:lnTo>
                  <a:pt x="180556" y="209093"/>
                </a:lnTo>
                <a:cubicBezTo>
                  <a:pt x="180556" y="220562"/>
                  <a:pt x="181089" y="244297"/>
                  <a:pt x="181623" y="255766"/>
                </a:cubicBezTo>
                <a:lnTo>
                  <a:pt x="191491" y="255766"/>
                </a:lnTo>
                <a:cubicBezTo>
                  <a:pt x="194691" y="241097"/>
                  <a:pt x="196824" y="217894"/>
                  <a:pt x="196824" y="202959"/>
                </a:cubicBezTo>
                <a:lnTo>
                  <a:pt x="196824" y="25071"/>
                </a:lnTo>
                <a:lnTo>
                  <a:pt x="197625" y="11469"/>
                </a:lnTo>
                <a:cubicBezTo>
                  <a:pt x="197625" y="9068"/>
                  <a:pt x="196824" y="7202"/>
                  <a:pt x="194425" y="6401"/>
                </a:cubicBezTo>
                <a:cubicBezTo>
                  <a:pt x="187223" y="3735"/>
                  <a:pt x="171221" y="267"/>
                  <a:pt x="162154" y="0"/>
                </a:cubicBezTo>
                <a:cubicBezTo>
                  <a:pt x="160287" y="0"/>
                  <a:pt x="159753" y="267"/>
                  <a:pt x="159487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" name="Freeform 37"/>
          <p:cNvSpPr/>
          <p:nvPr/>
        </p:nvSpPr>
        <p:spPr>
          <a:xfrm>
            <a:off x="4065367" y="7202629"/>
            <a:ext cx="239496" cy="255766"/>
          </a:xfrm>
          <a:custGeom>
            <a:avLst/>
            <a:gdLst>
              <a:gd name="connsiteX0" fmla="*/ 61875 w 239496"/>
              <a:gd name="connsiteY0" fmla="*/ 151486 h 255766"/>
              <a:gd name="connsiteX1" fmla="*/ 17602 w 239496"/>
              <a:gd name="connsiteY1" fmla="*/ 106680 h 255766"/>
              <a:gd name="connsiteX2" fmla="*/ 61875 w 239496"/>
              <a:gd name="connsiteY2" fmla="*/ 61875 h 255766"/>
              <a:gd name="connsiteX3" fmla="*/ 106146 w 239496"/>
              <a:gd name="connsiteY3" fmla="*/ 106680 h 255766"/>
              <a:gd name="connsiteX4" fmla="*/ 61875 w 239496"/>
              <a:gd name="connsiteY4" fmla="*/ 151486 h 255766"/>
              <a:gd name="connsiteX6" fmla="*/ 61875 w 239496"/>
              <a:gd name="connsiteY6" fmla="*/ 49340 h 255766"/>
              <a:gd name="connsiteX7" fmla="*/ 0 w 239496"/>
              <a:gd name="connsiteY7" fmla="*/ 106680 h 255766"/>
              <a:gd name="connsiteX8" fmla="*/ 61875 w 239496"/>
              <a:gd name="connsiteY8" fmla="*/ 164288 h 255766"/>
              <a:gd name="connsiteX9" fmla="*/ 123215 w 239496"/>
              <a:gd name="connsiteY9" fmla="*/ 106680 h 255766"/>
              <a:gd name="connsiteX10" fmla="*/ 61875 w 239496"/>
              <a:gd name="connsiteY10" fmla="*/ 49340 h 255766"/>
              <a:gd name="connsiteX12" fmla="*/ 204025 w 239496"/>
              <a:gd name="connsiteY12" fmla="*/ 110681 h 255766"/>
              <a:gd name="connsiteX13" fmla="*/ 184290 w 239496"/>
              <a:gd name="connsiteY13" fmla="*/ 111482 h 255766"/>
              <a:gd name="connsiteX14" fmla="*/ 184290 w 239496"/>
              <a:gd name="connsiteY14" fmla="*/ 25071 h 255766"/>
              <a:gd name="connsiteX15" fmla="*/ 184823 w 239496"/>
              <a:gd name="connsiteY15" fmla="*/ 11469 h 255766"/>
              <a:gd name="connsiteX16" fmla="*/ 181889 w 239496"/>
              <a:gd name="connsiteY16" fmla="*/ 6401 h 255766"/>
              <a:gd name="connsiteX17" fmla="*/ 149618 w 239496"/>
              <a:gd name="connsiteY17" fmla="*/ 0 h 255766"/>
              <a:gd name="connsiteX18" fmla="*/ 146685 w 239496"/>
              <a:gd name="connsiteY18" fmla="*/ 1334 h 255766"/>
              <a:gd name="connsiteX19" fmla="*/ 145085 w 239496"/>
              <a:gd name="connsiteY19" fmla="*/ 6934 h 255766"/>
              <a:gd name="connsiteX20" fmla="*/ 168021 w 239496"/>
              <a:gd name="connsiteY20" fmla="*/ 20269 h 255766"/>
              <a:gd name="connsiteX21" fmla="*/ 168021 w 239496"/>
              <a:gd name="connsiteY21" fmla="*/ 209093 h 255766"/>
              <a:gd name="connsiteX22" fmla="*/ 169087 w 239496"/>
              <a:gd name="connsiteY22" fmla="*/ 255766 h 255766"/>
              <a:gd name="connsiteX23" fmla="*/ 178689 w 239496"/>
              <a:gd name="connsiteY23" fmla="*/ 255766 h 255766"/>
              <a:gd name="connsiteX24" fmla="*/ 184290 w 239496"/>
              <a:gd name="connsiteY24" fmla="*/ 202959 h 255766"/>
              <a:gd name="connsiteX25" fmla="*/ 184290 w 239496"/>
              <a:gd name="connsiteY25" fmla="*/ 121349 h 255766"/>
              <a:gd name="connsiteX26" fmla="*/ 231762 w 239496"/>
              <a:gd name="connsiteY26" fmla="*/ 120816 h 255766"/>
              <a:gd name="connsiteX27" fmla="*/ 236296 w 239496"/>
              <a:gd name="connsiteY27" fmla="*/ 119749 h 255766"/>
              <a:gd name="connsiteX28" fmla="*/ 239496 w 239496"/>
              <a:gd name="connsiteY28" fmla="*/ 111215 h 255766"/>
              <a:gd name="connsiteX29" fmla="*/ 236029 w 239496"/>
              <a:gd name="connsiteY29" fmla="*/ 106947 h 255766"/>
              <a:gd name="connsiteX30" fmla="*/ 212560 w 239496"/>
              <a:gd name="connsiteY30" fmla="*/ 1056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39496" h="255766">
                <a:moveTo>
                  <a:pt x="61875" y="151486"/>
                </a:moveTo>
                <a:cubicBezTo>
                  <a:pt x="36804" y="151486"/>
                  <a:pt x="17602" y="134684"/>
                  <a:pt x="17602" y="106680"/>
                </a:cubicBezTo>
                <a:cubicBezTo>
                  <a:pt x="17602" y="78677"/>
                  <a:pt x="36804" y="61875"/>
                  <a:pt x="61875" y="61875"/>
                </a:cubicBezTo>
                <a:cubicBezTo>
                  <a:pt x="86678" y="61875"/>
                  <a:pt x="106146" y="78677"/>
                  <a:pt x="106146" y="106680"/>
                </a:cubicBezTo>
                <a:cubicBezTo>
                  <a:pt x="106146" y="134684"/>
                  <a:pt x="86678" y="151486"/>
                  <a:pt x="61875" y="151486"/>
                </a:cubicBezTo>
                <a:moveTo>
                  <a:pt x="61875" y="49340"/>
                </a:moveTo>
                <a:cubicBezTo>
                  <a:pt x="26403" y="49340"/>
                  <a:pt x="0" y="73076"/>
                  <a:pt x="0" y="106680"/>
                </a:cubicBezTo>
                <a:cubicBezTo>
                  <a:pt x="0" y="140552"/>
                  <a:pt x="26403" y="164288"/>
                  <a:pt x="61875" y="164288"/>
                </a:cubicBezTo>
                <a:cubicBezTo>
                  <a:pt x="97079" y="164288"/>
                  <a:pt x="123215" y="140552"/>
                  <a:pt x="123215" y="106680"/>
                </a:cubicBezTo>
                <a:cubicBezTo>
                  <a:pt x="123215" y="73076"/>
                  <a:pt x="97079" y="49340"/>
                  <a:pt x="61875" y="49340"/>
                </a:cubicBezTo>
                <a:moveTo>
                  <a:pt x="204025" y="110681"/>
                </a:moveTo>
                <a:lnTo>
                  <a:pt x="184290" y="111482"/>
                </a:lnTo>
                <a:lnTo>
                  <a:pt x="184290" y="25071"/>
                </a:lnTo>
                <a:lnTo>
                  <a:pt x="184823" y="11469"/>
                </a:lnTo>
                <a:cubicBezTo>
                  <a:pt x="184823" y="9068"/>
                  <a:pt x="184023" y="7202"/>
                  <a:pt x="181889" y="6401"/>
                </a:cubicBezTo>
                <a:cubicBezTo>
                  <a:pt x="174689" y="3735"/>
                  <a:pt x="158686" y="267"/>
                  <a:pt x="149618" y="0"/>
                </a:cubicBezTo>
                <a:cubicBezTo>
                  <a:pt x="147751" y="0"/>
                  <a:pt x="146951" y="267"/>
                  <a:pt x="146685" y="1334"/>
                </a:cubicBezTo>
                <a:lnTo>
                  <a:pt x="145085" y="6934"/>
                </a:lnTo>
                <a:cubicBezTo>
                  <a:pt x="154419" y="10135"/>
                  <a:pt x="162954" y="14669"/>
                  <a:pt x="168021" y="20269"/>
                </a:cubicBezTo>
                <a:lnTo>
                  <a:pt x="168021" y="209093"/>
                </a:lnTo>
                <a:cubicBezTo>
                  <a:pt x="168021" y="220562"/>
                  <a:pt x="168287" y="244297"/>
                  <a:pt x="169087" y="255766"/>
                </a:cubicBezTo>
                <a:lnTo>
                  <a:pt x="178689" y="255766"/>
                </a:lnTo>
                <a:cubicBezTo>
                  <a:pt x="182156" y="241097"/>
                  <a:pt x="184290" y="217894"/>
                  <a:pt x="184290" y="202959"/>
                </a:cubicBezTo>
                <a:lnTo>
                  <a:pt x="184290" y="121349"/>
                </a:lnTo>
                <a:lnTo>
                  <a:pt x="231762" y="120816"/>
                </a:lnTo>
                <a:cubicBezTo>
                  <a:pt x="233095" y="120816"/>
                  <a:pt x="234962" y="120282"/>
                  <a:pt x="236296" y="119749"/>
                </a:cubicBezTo>
                <a:cubicBezTo>
                  <a:pt x="237896" y="118682"/>
                  <a:pt x="239496" y="115481"/>
                  <a:pt x="239496" y="111215"/>
                </a:cubicBezTo>
                <a:cubicBezTo>
                  <a:pt x="239496" y="109348"/>
                  <a:pt x="237896" y="107747"/>
                  <a:pt x="236029" y="106947"/>
                </a:cubicBezTo>
                <a:cubicBezTo>
                  <a:pt x="230962" y="105880"/>
                  <a:pt x="220294" y="105347"/>
                  <a:pt x="212560" y="1056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8" name="Freeform 38"/>
          <p:cNvSpPr/>
          <p:nvPr/>
        </p:nvSpPr>
        <p:spPr>
          <a:xfrm>
            <a:off x="4366231" y="7217564"/>
            <a:ext cx="244831" cy="232029"/>
          </a:xfrm>
          <a:custGeom>
            <a:avLst/>
            <a:gdLst>
              <a:gd name="connsiteX0" fmla="*/ 203226 w 244831"/>
              <a:gd name="connsiteY0" fmla="*/ 117348 h 232029"/>
              <a:gd name="connsiteX1" fmla="*/ 30671 w 244831"/>
              <a:gd name="connsiteY1" fmla="*/ 120015 h 232029"/>
              <a:gd name="connsiteX2" fmla="*/ 2134 w 244831"/>
              <a:gd name="connsiteY2" fmla="*/ 117348 h 232029"/>
              <a:gd name="connsiteX3" fmla="*/ 267 w 244831"/>
              <a:gd name="connsiteY3" fmla="*/ 121083 h 232029"/>
              <a:gd name="connsiteX4" fmla="*/ 1067 w 244831"/>
              <a:gd name="connsiteY4" fmla="*/ 122949 h 232029"/>
              <a:gd name="connsiteX5" fmla="*/ 26403 w 244831"/>
              <a:gd name="connsiteY5" fmla="*/ 136017 h 232029"/>
              <a:gd name="connsiteX6" fmla="*/ 52273 w 244831"/>
              <a:gd name="connsiteY6" fmla="*/ 130950 h 232029"/>
              <a:gd name="connsiteX7" fmla="*/ 117615 w 244831"/>
              <a:gd name="connsiteY7" fmla="*/ 129617 h 232029"/>
              <a:gd name="connsiteX8" fmla="*/ 117615 w 244831"/>
              <a:gd name="connsiteY8" fmla="*/ 152819 h 232029"/>
              <a:gd name="connsiteX9" fmla="*/ 118948 w 244831"/>
              <a:gd name="connsiteY9" fmla="*/ 193624 h 232029"/>
              <a:gd name="connsiteX10" fmla="*/ 129083 w 244831"/>
              <a:gd name="connsiteY10" fmla="*/ 193624 h 232029"/>
              <a:gd name="connsiteX11" fmla="*/ 133884 w 244831"/>
              <a:gd name="connsiteY11" fmla="*/ 148019 h 232029"/>
              <a:gd name="connsiteX12" fmla="*/ 133884 w 244831"/>
              <a:gd name="connsiteY12" fmla="*/ 129349 h 232029"/>
              <a:gd name="connsiteX13" fmla="*/ 209360 w 244831"/>
              <a:gd name="connsiteY13" fmla="*/ 128817 h 232029"/>
              <a:gd name="connsiteX14" fmla="*/ 239497 w 244831"/>
              <a:gd name="connsiteY14" fmla="*/ 130149 h 232029"/>
              <a:gd name="connsiteX15" fmla="*/ 244831 w 244831"/>
              <a:gd name="connsiteY15" fmla="*/ 121348 h 232029"/>
              <a:gd name="connsiteX16" fmla="*/ 241364 w 244831"/>
              <a:gd name="connsiteY16" fmla="*/ 117081 h 232029"/>
              <a:gd name="connsiteX17" fmla="*/ 212560 w 244831"/>
              <a:gd name="connsiteY17" fmla="*/ 113615 h 232029"/>
              <a:gd name="connsiteX19" fmla="*/ 168554 w 244831"/>
              <a:gd name="connsiteY19" fmla="*/ 221095 h 232029"/>
              <a:gd name="connsiteX20" fmla="*/ 84011 w 244831"/>
              <a:gd name="connsiteY20" fmla="*/ 221895 h 232029"/>
              <a:gd name="connsiteX21" fmla="*/ 77343 w 244831"/>
              <a:gd name="connsiteY21" fmla="*/ 214961 h 232029"/>
              <a:gd name="connsiteX22" fmla="*/ 77343 w 244831"/>
              <a:gd name="connsiteY22" fmla="*/ 180023 h 232029"/>
              <a:gd name="connsiteX23" fmla="*/ 77876 w 244831"/>
              <a:gd name="connsiteY23" fmla="*/ 168555 h 232029"/>
              <a:gd name="connsiteX24" fmla="*/ 74143 w 244831"/>
              <a:gd name="connsiteY24" fmla="*/ 163754 h 232029"/>
              <a:gd name="connsiteX25" fmla="*/ 45339 w 244831"/>
              <a:gd name="connsiteY25" fmla="*/ 161354 h 232029"/>
              <a:gd name="connsiteX26" fmla="*/ 42672 w 244831"/>
              <a:gd name="connsiteY26" fmla="*/ 162954 h 232029"/>
              <a:gd name="connsiteX27" fmla="*/ 41605 w 244831"/>
              <a:gd name="connsiteY27" fmla="*/ 168288 h 232029"/>
              <a:gd name="connsiteX28" fmla="*/ 60541 w 244831"/>
              <a:gd name="connsiteY28" fmla="*/ 175755 h 232029"/>
              <a:gd name="connsiteX29" fmla="*/ 60541 w 244831"/>
              <a:gd name="connsiteY29" fmla="*/ 212027 h 232029"/>
              <a:gd name="connsiteX30" fmla="*/ 82944 w 244831"/>
              <a:gd name="connsiteY30" fmla="*/ 232029 h 232029"/>
              <a:gd name="connsiteX31" fmla="*/ 198425 w 244831"/>
              <a:gd name="connsiteY31" fmla="*/ 231496 h 232029"/>
              <a:gd name="connsiteX32" fmla="*/ 201625 w 244831"/>
              <a:gd name="connsiteY32" fmla="*/ 230429 h 232029"/>
              <a:gd name="connsiteX33" fmla="*/ 204292 w 244831"/>
              <a:gd name="connsiteY33" fmla="*/ 221895 h 232029"/>
              <a:gd name="connsiteX34" fmla="*/ 201092 w 244831"/>
              <a:gd name="connsiteY34" fmla="*/ 218694 h 232029"/>
              <a:gd name="connsiteX35" fmla="*/ 176822 w 244831"/>
              <a:gd name="connsiteY35" fmla="*/ 216827 h 232029"/>
              <a:gd name="connsiteX37" fmla="*/ 62674 w 244831"/>
              <a:gd name="connsiteY37" fmla="*/ 81877 h 232029"/>
              <a:gd name="connsiteX38" fmla="*/ 65075 w 244831"/>
              <a:gd name="connsiteY38" fmla="*/ 93611 h 232029"/>
              <a:gd name="connsiteX39" fmla="*/ 74143 w 244831"/>
              <a:gd name="connsiteY39" fmla="*/ 93611 h 232029"/>
              <a:gd name="connsiteX40" fmla="*/ 76810 w 244831"/>
              <a:gd name="connsiteY40" fmla="*/ 86144 h 232029"/>
              <a:gd name="connsiteX41" fmla="*/ 189090 w 244831"/>
              <a:gd name="connsiteY41" fmla="*/ 84810 h 232029"/>
              <a:gd name="connsiteX42" fmla="*/ 192024 w 244831"/>
              <a:gd name="connsiteY42" fmla="*/ 77343 h 232029"/>
              <a:gd name="connsiteX43" fmla="*/ 190157 w 244831"/>
              <a:gd name="connsiteY43" fmla="*/ 74676 h 232029"/>
              <a:gd name="connsiteX44" fmla="*/ 185623 w 244831"/>
              <a:gd name="connsiteY44" fmla="*/ 72810 h 232029"/>
              <a:gd name="connsiteX45" fmla="*/ 192024 w 244831"/>
              <a:gd name="connsiteY45" fmla="*/ 17602 h 232029"/>
              <a:gd name="connsiteX46" fmla="*/ 194957 w 244831"/>
              <a:gd name="connsiteY46" fmla="*/ 9068 h 232029"/>
              <a:gd name="connsiteX47" fmla="*/ 194691 w 244831"/>
              <a:gd name="connsiteY47" fmla="*/ 5868 h 232029"/>
              <a:gd name="connsiteX48" fmla="*/ 183756 w 244831"/>
              <a:gd name="connsiteY48" fmla="*/ 533 h 232029"/>
              <a:gd name="connsiteX49" fmla="*/ 179756 w 244831"/>
              <a:gd name="connsiteY49" fmla="*/ 533 h 232029"/>
              <a:gd name="connsiteX50" fmla="*/ 171221 w 244831"/>
              <a:gd name="connsiteY50" fmla="*/ 5334 h 232029"/>
              <a:gd name="connsiteX51" fmla="*/ 75476 w 244831"/>
              <a:gd name="connsiteY51" fmla="*/ 6401 h 232029"/>
              <a:gd name="connsiteX52" fmla="*/ 47206 w 244831"/>
              <a:gd name="connsiteY52" fmla="*/ 3734 h 232029"/>
              <a:gd name="connsiteX53" fmla="*/ 44806 w 244831"/>
              <a:gd name="connsiteY53" fmla="*/ 4801 h 232029"/>
              <a:gd name="connsiteX54" fmla="*/ 43472 w 244831"/>
              <a:gd name="connsiteY54" fmla="*/ 10402 h 232029"/>
              <a:gd name="connsiteX55" fmla="*/ 57874 w 244831"/>
              <a:gd name="connsiteY55" fmla="*/ 17602 h 232029"/>
              <a:gd name="connsiteX57" fmla="*/ 172555 w 244831"/>
              <a:gd name="connsiteY57" fmla="*/ 72543 h 232029"/>
              <a:gd name="connsiteX58" fmla="*/ 166954 w 244831"/>
              <a:gd name="connsiteY58" fmla="*/ 74143 h 232029"/>
              <a:gd name="connsiteX59" fmla="*/ 77343 w 244831"/>
              <a:gd name="connsiteY59" fmla="*/ 75743 h 232029"/>
              <a:gd name="connsiteX60" fmla="*/ 75743 w 244831"/>
              <a:gd name="connsiteY60" fmla="*/ 16802 h 232029"/>
              <a:gd name="connsiteX61" fmla="*/ 173888 w 244831"/>
              <a:gd name="connsiteY61" fmla="*/ 16002 h 232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1" h="232029">
                <a:moveTo>
                  <a:pt x="203226" y="117348"/>
                </a:moveTo>
                <a:cubicBezTo>
                  <a:pt x="184823" y="118414"/>
                  <a:pt x="46673" y="120282"/>
                  <a:pt x="30671" y="120015"/>
                </a:cubicBezTo>
                <a:cubicBezTo>
                  <a:pt x="22670" y="120015"/>
                  <a:pt x="10668" y="118949"/>
                  <a:pt x="2134" y="117348"/>
                </a:cubicBezTo>
                <a:lnTo>
                  <a:pt x="267" y="121083"/>
                </a:lnTo>
                <a:cubicBezTo>
                  <a:pt x="0" y="121882"/>
                  <a:pt x="267" y="122416"/>
                  <a:pt x="1067" y="122949"/>
                </a:cubicBezTo>
                <a:cubicBezTo>
                  <a:pt x="7468" y="128283"/>
                  <a:pt x="16802" y="133083"/>
                  <a:pt x="26403" y="136017"/>
                </a:cubicBezTo>
                <a:cubicBezTo>
                  <a:pt x="32537" y="133883"/>
                  <a:pt x="45606" y="131483"/>
                  <a:pt x="52273" y="130950"/>
                </a:cubicBezTo>
                <a:cubicBezTo>
                  <a:pt x="58407" y="130683"/>
                  <a:pt x="86678" y="130149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8" y="182956"/>
                  <a:pt x="118948" y="193624"/>
                </a:cubicBezTo>
                <a:lnTo>
                  <a:pt x="129083" y="193624"/>
                </a:lnTo>
                <a:cubicBezTo>
                  <a:pt x="132016" y="181090"/>
                  <a:pt x="133884" y="160286"/>
                  <a:pt x="133884" y="148019"/>
                </a:cubicBezTo>
                <a:lnTo>
                  <a:pt x="133884" y="129349"/>
                </a:lnTo>
                <a:cubicBezTo>
                  <a:pt x="167487" y="129083"/>
                  <a:pt x="200559" y="128817"/>
                  <a:pt x="209360" y="128817"/>
                </a:cubicBezTo>
                <a:cubicBezTo>
                  <a:pt x="217361" y="128817"/>
                  <a:pt x="232562" y="129349"/>
                  <a:pt x="239497" y="130149"/>
                </a:cubicBezTo>
                <a:cubicBezTo>
                  <a:pt x="241897" y="128817"/>
                  <a:pt x="244831" y="125349"/>
                  <a:pt x="244831" y="121348"/>
                </a:cubicBezTo>
                <a:cubicBezTo>
                  <a:pt x="244831" y="119214"/>
                  <a:pt x="243497" y="117882"/>
                  <a:pt x="241364" y="117081"/>
                </a:cubicBezTo>
                <a:cubicBezTo>
                  <a:pt x="235496" y="115215"/>
                  <a:pt x="221895" y="113881"/>
                  <a:pt x="212560" y="113615"/>
                </a:cubicBezTo>
                <a:moveTo>
                  <a:pt x="168554" y="221095"/>
                </a:moveTo>
                <a:cubicBezTo>
                  <a:pt x="152819" y="221895"/>
                  <a:pt x="101613" y="222162"/>
                  <a:pt x="84011" y="221895"/>
                </a:cubicBezTo>
                <a:cubicBezTo>
                  <a:pt x="79210" y="221895"/>
                  <a:pt x="77343" y="219761"/>
                  <a:pt x="77343" y="214961"/>
                </a:cubicBezTo>
                <a:lnTo>
                  <a:pt x="77343" y="180023"/>
                </a:lnTo>
                <a:lnTo>
                  <a:pt x="77876" y="168555"/>
                </a:lnTo>
                <a:cubicBezTo>
                  <a:pt x="77876" y="165621"/>
                  <a:pt x="76543" y="164288"/>
                  <a:pt x="74143" y="163754"/>
                </a:cubicBezTo>
                <a:cubicBezTo>
                  <a:pt x="68009" y="162420"/>
                  <a:pt x="53607" y="161354"/>
                  <a:pt x="45339" y="161354"/>
                </a:cubicBezTo>
                <a:cubicBezTo>
                  <a:pt x="43739" y="161354"/>
                  <a:pt x="42939" y="161887"/>
                  <a:pt x="42672" y="162954"/>
                </a:cubicBezTo>
                <a:lnTo>
                  <a:pt x="41605" y="168288"/>
                </a:lnTo>
                <a:cubicBezTo>
                  <a:pt x="48806" y="169888"/>
                  <a:pt x="56007" y="172555"/>
                  <a:pt x="60541" y="175755"/>
                </a:cubicBezTo>
                <a:lnTo>
                  <a:pt x="60541" y="212027"/>
                </a:lnTo>
                <a:cubicBezTo>
                  <a:pt x="60541" y="226161"/>
                  <a:pt x="66142" y="232029"/>
                  <a:pt x="82944" y="232029"/>
                </a:cubicBezTo>
                <a:lnTo>
                  <a:pt x="198425" y="231496"/>
                </a:lnTo>
                <a:cubicBezTo>
                  <a:pt x="199758" y="231496"/>
                  <a:pt x="200825" y="231229"/>
                  <a:pt x="201625" y="230429"/>
                </a:cubicBezTo>
                <a:cubicBezTo>
                  <a:pt x="202959" y="229095"/>
                  <a:pt x="204292" y="226429"/>
                  <a:pt x="204292" y="221895"/>
                </a:cubicBezTo>
                <a:cubicBezTo>
                  <a:pt x="204292" y="220028"/>
                  <a:pt x="202959" y="218961"/>
                  <a:pt x="201092" y="218694"/>
                </a:cubicBezTo>
                <a:cubicBezTo>
                  <a:pt x="196024" y="217627"/>
                  <a:pt x="184557" y="216827"/>
                  <a:pt x="176822" y="216827"/>
                </a:cubicBezTo>
                <a:moveTo>
                  <a:pt x="62674" y="81877"/>
                </a:moveTo>
                <a:cubicBezTo>
                  <a:pt x="62942" y="85877"/>
                  <a:pt x="63741" y="90412"/>
                  <a:pt x="65075" y="93611"/>
                </a:cubicBezTo>
                <a:lnTo>
                  <a:pt x="74143" y="93611"/>
                </a:lnTo>
                <a:cubicBezTo>
                  <a:pt x="75476" y="91478"/>
                  <a:pt x="76543" y="89345"/>
                  <a:pt x="76810" y="86144"/>
                </a:cubicBezTo>
                <a:lnTo>
                  <a:pt x="189090" y="84810"/>
                </a:lnTo>
                <a:cubicBezTo>
                  <a:pt x="190424" y="83210"/>
                  <a:pt x="192024" y="80543"/>
                  <a:pt x="192024" y="77343"/>
                </a:cubicBezTo>
                <a:cubicBezTo>
                  <a:pt x="192024" y="76010"/>
                  <a:pt x="191491" y="75209"/>
                  <a:pt x="190157" y="74676"/>
                </a:cubicBezTo>
                <a:lnTo>
                  <a:pt x="185623" y="72810"/>
                </a:lnTo>
                <a:cubicBezTo>
                  <a:pt x="188824" y="54940"/>
                  <a:pt x="191224" y="34671"/>
                  <a:pt x="192024" y="17602"/>
                </a:cubicBezTo>
                <a:lnTo>
                  <a:pt x="194957" y="9068"/>
                </a:lnTo>
                <a:cubicBezTo>
                  <a:pt x="195491" y="7734"/>
                  <a:pt x="195491" y="6668"/>
                  <a:pt x="194691" y="5868"/>
                </a:cubicBezTo>
                <a:cubicBezTo>
                  <a:pt x="192291" y="4534"/>
                  <a:pt x="186690" y="1601"/>
                  <a:pt x="183756" y="533"/>
                </a:cubicBezTo>
                <a:cubicBezTo>
                  <a:pt x="182690" y="0"/>
                  <a:pt x="181089" y="0"/>
                  <a:pt x="179756" y="533"/>
                </a:cubicBezTo>
                <a:lnTo>
                  <a:pt x="171221" y="5334"/>
                </a:lnTo>
                <a:cubicBezTo>
                  <a:pt x="148018" y="6135"/>
                  <a:pt x="98679" y="6401"/>
                  <a:pt x="75476" y="6401"/>
                </a:cubicBezTo>
                <a:cubicBezTo>
                  <a:pt x="68542" y="5068"/>
                  <a:pt x="54673" y="3734"/>
                  <a:pt x="47206" y="3734"/>
                </a:cubicBezTo>
                <a:cubicBezTo>
                  <a:pt x="45606" y="3734"/>
                  <a:pt x="45072" y="4001"/>
                  <a:pt x="44806" y="4801"/>
                </a:cubicBezTo>
                <a:lnTo>
                  <a:pt x="43472" y="10402"/>
                </a:lnTo>
                <a:cubicBezTo>
                  <a:pt x="49073" y="12002"/>
                  <a:pt x="54940" y="14936"/>
                  <a:pt x="57874" y="17602"/>
                </a:cubicBezTo>
                <a:moveTo>
                  <a:pt x="172555" y="72543"/>
                </a:moveTo>
                <a:lnTo>
                  <a:pt x="166954" y="74143"/>
                </a:lnTo>
                <a:cubicBezTo>
                  <a:pt x="146952" y="75209"/>
                  <a:pt x="103213" y="76010"/>
                  <a:pt x="77343" y="75743"/>
                </a:cubicBezTo>
                <a:lnTo>
                  <a:pt x="75743" y="16802"/>
                </a:lnTo>
                <a:cubicBezTo>
                  <a:pt x="105880" y="16269"/>
                  <a:pt x="143485" y="15735"/>
                  <a:pt x="173888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9" name="Freeform 39"/>
          <p:cNvSpPr/>
          <p:nvPr/>
        </p:nvSpPr>
        <p:spPr>
          <a:xfrm>
            <a:off x="4615862" y="7202629"/>
            <a:ext cx="249098" cy="255766"/>
          </a:xfrm>
          <a:custGeom>
            <a:avLst/>
            <a:gdLst>
              <a:gd name="connsiteX0" fmla="*/ 42672 w 249098"/>
              <a:gd name="connsiteY0" fmla="*/ 18136 h 255766"/>
              <a:gd name="connsiteX1" fmla="*/ 42939 w 249098"/>
              <a:gd name="connsiteY1" fmla="*/ 20269 h 255766"/>
              <a:gd name="connsiteX2" fmla="*/ 58941 w 249098"/>
              <a:gd name="connsiteY2" fmla="*/ 34137 h 255766"/>
              <a:gd name="connsiteX3" fmla="*/ 63475 w 249098"/>
              <a:gd name="connsiteY3" fmla="*/ 35205 h 255766"/>
              <a:gd name="connsiteX4" fmla="*/ 108014 w 249098"/>
              <a:gd name="connsiteY4" fmla="*/ 33605 h 255766"/>
              <a:gd name="connsiteX5" fmla="*/ 111214 w 249098"/>
              <a:gd name="connsiteY5" fmla="*/ 32004 h 255766"/>
              <a:gd name="connsiteX6" fmla="*/ 111747 w 249098"/>
              <a:gd name="connsiteY6" fmla="*/ 23470 h 255766"/>
              <a:gd name="connsiteX7" fmla="*/ 108547 w 249098"/>
              <a:gd name="connsiteY7" fmla="*/ 21337 h 255766"/>
              <a:gd name="connsiteX8" fmla="*/ 44272 w 249098"/>
              <a:gd name="connsiteY8" fmla="*/ 16269 h 255766"/>
              <a:gd name="connsiteX10" fmla="*/ 124815 w 249098"/>
              <a:gd name="connsiteY10" fmla="*/ 51474 h 255766"/>
              <a:gd name="connsiteX11" fmla="*/ 28537 w 249098"/>
              <a:gd name="connsiteY11" fmla="*/ 53341 h 255766"/>
              <a:gd name="connsiteX12" fmla="*/ 5067 w 249098"/>
              <a:gd name="connsiteY12" fmla="*/ 51207 h 255766"/>
              <a:gd name="connsiteX13" fmla="*/ 3467 w 249098"/>
              <a:gd name="connsiteY13" fmla="*/ 54408 h 255766"/>
              <a:gd name="connsiteX14" fmla="*/ 4267 w 249098"/>
              <a:gd name="connsiteY14" fmla="*/ 56541 h 255766"/>
              <a:gd name="connsiteX15" fmla="*/ 25070 w 249098"/>
              <a:gd name="connsiteY15" fmla="*/ 67475 h 255766"/>
              <a:gd name="connsiteX16" fmla="*/ 44272 w 249098"/>
              <a:gd name="connsiteY16" fmla="*/ 63742 h 255766"/>
              <a:gd name="connsiteX17" fmla="*/ 130416 w 249098"/>
              <a:gd name="connsiteY17" fmla="*/ 61875 h 255766"/>
              <a:gd name="connsiteX18" fmla="*/ 154153 w 249098"/>
              <a:gd name="connsiteY18" fmla="*/ 62675 h 255766"/>
              <a:gd name="connsiteX19" fmla="*/ 159220 w 249098"/>
              <a:gd name="connsiteY19" fmla="*/ 54141 h 255766"/>
              <a:gd name="connsiteX20" fmla="*/ 156819 w 249098"/>
              <a:gd name="connsiteY20" fmla="*/ 50940 h 255766"/>
              <a:gd name="connsiteX21" fmla="*/ 132817 w 249098"/>
              <a:gd name="connsiteY21" fmla="*/ 47473 h 255766"/>
              <a:gd name="connsiteX23" fmla="*/ 47206 w 249098"/>
              <a:gd name="connsiteY23" fmla="*/ 115749 h 255766"/>
              <a:gd name="connsiteX24" fmla="*/ 84277 w 249098"/>
              <a:gd name="connsiteY24" fmla="*/ 85612 h 255766"/>
              <a:gd name="connsiteX25" fmla="*/ 121348 w 249098"/>
              <a:gd name="connsiteY25" fmla="*/ 115749 h 255766"/>
              <a:gd name="connsiteX26" fmla="*/ 84277 w 249098"/>
              <a:gd name="connsiteY26" fmla="*/ 145886 h 255766"/>
              <a:gd name="connsiteX27" fmla="*/ 47206 w 249098"/>
              <a:gd name="connsiteY27" fmla="*/ 115749 h 255766"/>
              <a:gd name="connsiteX29" fmla="*/ 213626 w 249098"/>
              <a:gd name="connsiteY29" fmla="*/ 113348 h 255766"/>
              <a:gd name="connsiteX30" fmla="*/ 193891 w 249098"/>
              <a:gd name="connsiteY30" fmla="*/ 114148 h 255766"/>
              <a:gd name="connsiteX31" fmla="*/ 193891 w 249098"/>
              <a:gd name="connsiteY31" fmla="*/ 25071 h 255766"/>
              <a:gd name="connsiteX32" fmla="*/ 194424 w 249098"/>
              <a:gd name="connsiteY32" fmla="*/ 11469 h 255766"/>
              <a:gd name="connsiteX33" fmla="*/ 191490 w 249098"/>
              <a:gd name="connsiteY33" fmla="*/ 6401 h 255766"/>
              <a:gd name="connsiteX34" fmla="*/ 159220 w 249098"/>
              <a:gd name="connsiteY34" fmla="*/ 0 h 255766"/>
              <a:gd name="connsiteX35" fmla="*/ 156286 w 249098"/>
              <a:gd name="connsiteY35" fmla="*/ 1334 h 255766"/>
              <a:gd name="connsiteX36" fmla="*/ 154686 w 249098"/>
              <a:gd name="connsiteY36" fmla="*/ 6934 h 255766"/>
              <a:gd name="connsiteX37" fmla="*/ 177622 w 249098"/>
              <a:gd name="connsiteY37" fmla="*/ 20269 h 255766"/>
              <a:gd name="connsiteX38" fmla="*/ 177622 w 249098"/>
              <a:gd name="connsiteY38" fmla="*/ 171755 h 255766"/>
              <a:gd name="connsiteX39" fmla="*/ 93078 w 249098"/>
              <a:gd name="connsiteY39" fmla="*/ 182956 h 255766"/>
              <a:gd name="connsiteX40" fmla="*/ 93078 w 249098"/>
              <a:gd name="connsiteY40" fmla="*/ 156287 h 255766"/>
              <a:gd name="connsiteX41" fmla="*/ 137617 w 249098"/>
              <a:gd name="connsiteY41" fmla="*/ 115749 h 255766"/>
              <a:gd name="connsiteX42" fmla="*/ 84277 w 249098"/>
              <a:gd name="connsiteY42" fmla="*/ 74943 h 255766"/>
              <a:gd name="connsiteX43" fmla="*/ 30671 w 249098"/>
              <a:gd name="connsiteY43" fmla="*/ 115749 h 255766"/>
              <a:gd name="connsiteX44" fmla="*/ 76810 w 249098"/>
              <a:gd name="connsiteY44" fmla="*/ 156553 h 255766"/>
              <a:gd name="connsiteX45" fmla="*/ 76810 w 249098"/>
              <a:gd name="connsiteY45" fmla="*/ 184557 h 255766"/>
              <a:gd name="connsiteX46" fmla="*/ 30671 w 249098"/>
              <a:gd name="connsiteY46" fmla="*/ 187491 h 255766"/>
              <a:gd name="connsiteX47" fmla="*/ 1867 w 249098"/>
              <a:gd name="connsiteY47" fmla="*/ 185090 h 255766"/>
              <a:gd name="connsiteX48" fmla="*/ 534 w 249098"/>
              <a:gd name="connsiteY48" fmla="*/ 188024 h 255766"/>
              <a:gd name="connsiteX49" fmla="*/ 1334 w 249098"/>
              <a:gd name="connsiteY49" fmla="*/ 190691 h 255766"/>
              <a:gd name="connsiteX50" fmla="*/ 27470 w 249098"/>
              <a:gd name="connsiteY50" fmla="*/ 205093 h 255766"/>
              <a:gd name="connsiteX51" fmla="*/ 47473 w 249098"/>
              <a:gd name="connsiteY51" fmla="*/ 200559 h 255766"/>
              <a:gd name="connsiteX52" fmla="*/ 177622 w 249098"/>
              <a:gd name="connsiteY52" fmla="*/ 180556 h 255766"/>
              <a:gd name="connsiteX53" fmla="*/ 177622 w 249098"/>
              <a:gd name="connsiteY53" fmla="*/ 209093 h 255766"/>
              <a:gd name="connsiteX54" fmla="*/ 178689 w 249098"/>
              <a:gd name="connsiteY54" fmla="*/ 255766 h 255766"/>
              <a:gd name="connsiteX55" fmla="*/ 188290 w 249098"/>
              <a:gd name="connsiteY55" fmla="*/ 255766 h 255766"/>
              <a:gd name="connsiteX56" fmla="*/ 193891 w 249098"/>
              <a:gd name="connsiteY56" fmla="*/ 202959 h 255766"/>
              <a:gd name="connsiteX57" fmla="*/ 193891 w 249098"/>
              <a:gd name="connsiteY57" fmla="*/ 124283 h 255766"/>
              <a:gd name="connsiteX58" fmla="*/ 241364 w 249098"/>
              <a:gd name="connsiteY58" fmla="*/ 123482 h 255766"/>
              <a:gd name="connsiteX59" fmla="*/ 245897 w 249098"/>
              <a:gd name="connsiteY59" fmla="*/ 122416 h 255766"/>
              <a:gd name="connsiteX60" fmla="*/ 249098 w 249098"/>
              <a:gd name="connsiteY60" fmla="*/ 113881 h 255766"/>
              <a:gd name="connsiteX61" fmla="*/ 245631 w 249098"/>
              <a:gd name="connsiteY61" fmla="*/ 109881 h 255766"/>
              <a:gd name="connsiteX62" fmla="*/ 222161 w 249098"/>
              <a:gd name="connsiteY62" fmla="*/ 10854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8" h="255766">
                <a:moveTo>
                  <a:pt x="42672" y="18136"/>
                </a:moveTo>
                <a:cubicBezTo>
                  <a:pt x="42139" y="18937"/>
                  <a:pt x="42139" y="19469"/>
                  <a:pt x="42939" y="20269"/>
                </a:cubicBezTo>
                <a:cubicBezTo>
                  <a:pt x="47473" y="25871"/>
                  <a:pt x="53607" y="31471"/>
                  <a:pt x="58941" y="34137"/>
                </a:cubicBezTo>
                <a:cubicBezTo>
                  <a:pt x="60541" y="35205"/>
                  <a:pt x="61341" y="35205"/>
                  <a:pt x="63475" y="35205"/>
                </a:cubicBezTo>
                <a:cubicBezTo>
                  <a:pt x="74676" y="34137"/>
                  <a:pt x="94412" y="33872"/>
                  <a:pt x="108014" y="33605"/>
                </a:cubicBezTo>
                <a:cubicBezTo>
                  <a:pt x="109347" y="33605"/>
                  <a:pt x="110414" y="33338"/>
                  <a:pt x="111214" y="32004"/>
                </a:cubicBezTo>
                <a:cubicBezTo>
                  <a:pt x="112281" y="30138"/>
                  <a:pt x="112814" y="25871"/>
                  <a:pt x="111747" y="23470"/>
                </a:cubicBezTo>
                <a:cubicBezTo>
                  <a:pt x="111480" y="22137"/>
                  <a:pt x="110414" y="21337"/>
                  <a:pt x="108547" y="21337"/>
                </a:cubicBezTo>
                <a:cubicBezTo>
                  <a:pt x="90144" y="21070"/>
                  <a:pt x="67209" y="20537"/>
                  <a:pt x="44272" y="16269"/>
                </a:cubicBezTo>
                <a:moveTo>
                  <a:pt x="124815" y="51474"/>
                </a:moveTo>
                <a:cubicBezTo>
                  <a:pt x="112814" y="52274"/>
                  <a:pt x="39472" y="53607"/>
                  <a:pt x="28537" y="53341"/>
                </a:cubicBezTo>
                <a:cubicBezTo>
                  <a:pt x="22403" y="53341"/>
                  <a:pt x="12268" y="52540"/>
                  <a:pt x="5067" y="51207"/>
                </a:cubicBezTo>
                <a:lnTo>
                  <a:pt x="3467" y="54408"/>
                </a:lnTo>
                <a:cubicBezTo>
                  <a:pt x="3201" y="54941"/>
                  <a:pt x="3201" y="55741"/>
                  <a:pt x="4267" y="56541"/>
                </a:cubicBezTo>
                <a:cubicBezTo>
                  <a:pt x="9601" y="60541"/>
                  <a:pt x="17869" y="65342"/>
                  <a:pt x="25070" y="67475"/>
                </a:cubicBezTo>
                <a:cubicBezTo>
                  <a:pt x="29604" y="65875"/>
                  <a:pt x="39205" y="64008"/>
                  <a:pt x="44272" y="63742"/>
                </a:cubicBezTo>
                <a:cubicBezTo>
                  <a:pt x="54140" y="62942"/>
                  <a:pt x="120015" y="61875"/>
                  <a:pt x="130416" y="61875"/>
                </a:cubicBezTo>
                <a:cubicBezTo>
                  <a:pt x="136284" y="61875"/>
                  <a:pt x="149085" y="62141"/>
                  <a:pt x="154153" y="62675"/>
                </a:cubicBezTo>
                <a:cubicBezTo>
                  <a:pt x="156286" y="61609"/>
                  <a:pt x="159220" y="58141"/>
                  <a:pt x="159220" y="54141"/>
                </a:cubicBezTo>
                <a:cubicBezTo>
                  <a:pt x="159220" y="52540"/>
                  <a:pt x="158420" y="51474"/>
                  <a:pt x="156819" y="50940"/>
                </a:cubicBezTo>
                <a:cubicBezTo>
                  <a:pt x="151752" y="49340"/>
                  <a:pt x="140551" y="47740"/>
                  <a:pt x="132817" y="47473"/>
                </a:cubicBezTo>
                <a:moveTo>
                  <a:pt x="47206" y="115749"/>
                </a:moveTo>
                <a:cubicBezTo>
                  <a:pt x="47206" y="97079"/>
                  <a:pt x="64008" y="85612"/>
                  <a:pt x="84277" y="85612"/>
                </a:cubicBezTo>
                <a:cubicBezTo>
                  <a:pt x="104546" y="85612"/>
                  <a:pt x="121348" y="97079"/>
                  <a:pt x="121348" y="115749"/>
                </a:cubicBezTo>
                <a:cubicBezTo>
                  <a:pt x="121348" y="134951"/>
                  <a:pt x="104546" y="145886"/>
                  <a:pt x="84277" y="145886"/>
                </a:cubicBezTo>
                <a:cubicBezTo>
                  <a:pt x="64008" y="145886"/>
                  <a:pt x="47206" y="134951"/>
                  <a:pt x="47206" y="115749"/>
                </a:cubicBezTo>
                <a:moveTo>
                  <a:pt x="213626" y="113348"/>
                </a:moveTo>
                <a:lnTo>
                  <a:pt x="193891" y="114148"/>
                </a:lnTo>
                <a:lnTo>
                  <a:pt x="193891" y="25071"/>
                </a:lnTo>
                <a:lnTo>
                  <a:pt x="194424" y="11469"/>
                </a:lnTo>
                <a:cubicBezTo>
                  <a:pt x="194424" y="9068"/>
                  <a:pt x="193624" y="7202"/>
                  <a:pt x="191490" y="6401"/>
                </a:cubicBezTo>
                <a:cubicBezTo>
                  <a:pt x="184290" y="3735"/>
                  <a:pt x="168288" y="267"/>
                  <a:pt x="159220" y="0"/>
                </a:cubicBezTo>
                <a:cubicBezTo>
                  <a:pt x="157353" y="0"/>
                  <a:pt x="156553" y="267"/>
                  <a:pt x="156286" y="1334"/>
                </a:cubicBezTo>
                <a:lnTo>
                  <a:pt x="154686" y="6934"/>
                </a:lnTo>
                <a:cubicBezTo>
                  <a:pt x="164021" y="10135"/>
                  <a:pt x="172555" y="14669"/>
                  <a:pt x="177622" y="20269"/>
                </a:cubicBezTo>
                <a:lnTo>
                  <a:pt x="177622" y="171755"/>
                </a:lnTo>
                <a:cubicBezTo>
                  <a:pt x="156553" y="175756"/>
                  <a:pt x="124015" y="180023"/>
                  <a:pt x="93078" y="182956"/>
                </a:cubicBezTo>
                <a:lnTo>
                  <a:pt x="93078" y="156287"/>
                </a:lnTo>
                <a:cubicBezTo>
                  <a:pt x="118682" y="153353"/>
                  <a:pt x="137617" y="137885"/>
                  <a:pt x="137617" y="115749"/>
                </a:cubicBezTo>
                <a:cubicBezTo>
                  <a:pt x="137617" y="91211"/>
                  <a:pt x="114148" y="74943"/>
                  <a:pt x="84277" y="74943"/>
                </a:cubicBezTo>
                <a:cubicBezTo>
                  <a:pt x="54407" y="74943"/>
                  <a:pt x="30671" y="91211"/>
                  <a:pt x="30671" y="115749"/>
                </a:cubicBezTo>
                <a:cubicBezTo>
                  <a:pt x="30671" y="138151"/>
                  <a:pt x="50673" y="153887"/>
                  <a:pt x="76810" y="156553"/>
                </a:cubicBezTo>
                <a:lnTo>
                  <a:pt x="76810" y="184557"/>
                </a:lnTo>
                <a:cubicBezTo>
                  <a:pt x="59207" y="186157"/>
                  <a:pt x="42939" y="187224"/>
                  <a:pt x="30671" y="187491"/>
                </a:cubicBezTo>
                <a:cubicBezTo>
                  <a:pt x="21870" y="187491"/>
                  <a:pt x="10935" y="186691"/>
                  <a:pt x="1867" y="185090"/>
                </a:cubicBezTo>
                <a:lnTo>
                  <a:pt x="534" y="188024"/>
                </a:lnTo>
                <a:cubicBezTo>
                  <a:pt x="0" y="189091"/>
                  <a:pt x="267" y="189891"/>
                  <a:pt x="1334" y="190691"/>
                </a:cubicBezTo>
                <a:cubicBezTo>
                  <a:pt x="8534" y="196025"/>
                  <a:pt x="18136" y="201626"/>
                  <a:pt x="27470" y="205093"/>
                </a:cubicBezTo>
                <a:cubicBezTo>
                  <a:pt x="31737" y="203226"/>
                  <a:pt x="42672" y="200825"/>
                  <a:pt x="47473" y="200559"/>
                </a:cubicBezTo>
                <a:cubicBezTo>
                  <a:pt x="81077" y="198158"/>
                  <a:pt x="146418" y="188557"/>
                  <a:pt x="177622" y="180556"/>
                </a:cubicBezTo>
                <a:lnTo>
                  <a:pt x="177622" y="209093"/>
                </a:lnTo>
                <a:cubicBezTo>
                  <a:pt x="177622" y="220562"/>
                  <a:pt x="177889" y="244297"/>
                  <a:pt x="178689" y="255766"/>
                </a:cubicBezTo>
                <a:lnTo>
                  <a:pt x="188290" y="255766"/>
                </a:lnTo>
                <a:cubicBezTo>
                  <a:pt x="191757" y="241097"/>
                  <a:pt x="193891" y="217894"/>
                  <a:pt x="193891" y="202959"/>
                </a:cubicBezTo>
                <a:lnTo>
                  <a:pt x="193891" y="124283"/>
                </a:lnTo>
                <a:lnTo>
                  <a:pt x="241364" y="123482"/>
                </a:lnTo>
                <a:cubicBezTo>
                  <a:pt x="242697" y="123482"/>
                  <a:pt x="244564" y="123216"/>
                  <a:pt x="245897" y="122416"/>
                </a:cubicBezTo>
                <a:cubicBezTo>
                  <a:pt x="247498" y="121616"/>
                  <a:pt x="249098" y="118415"/>
                  <a:pt x="249098" y="113881"/>
                </a:cubicBezTo>
                <a:cubicBezTo>
                  <a:pt x="249098" y="112282"/>
                  <a:pt x="247498" y="110415"/>
                  <a:pt x="245631" y="109881"/>
                </a:cubicBezTo>
                <a:cubicBezTo>
                  <a:pt x="240563" y="108814"/>
                  <a:pt x="229895" y="108281"/>
                  <a:pt x="222161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0" name="Freeform 40"/>
          <p:cNvSpPr/>
          <p:nvPr/>
        </p:nvSpPr>
        <p:spPr>
          <a:xfrm>
            <a:off x="1845102" y="7602679"/>
            <a:ext cx="224028" cy="249099"/>
          </a:xfrm>
          <a:custGeom>
            <a:avLst/>
            <a:gdLst>
              <a:gd name="connsiteX0" fmla="*/ 190690 w 224028"/>
              <a:gd name="connsiteY0" fmla="*/ 140284 h 249099"/>
              <a:gd name="connsiteX1" fmla="*/ 144551 w 224028"/>
              <a:gd name="connsiteY1" fmla="*/ 143218 h 249099"/>
              <a:gd name="connsiteX2" fmla="*/ 124282 w 224028"/>
              <a:gd name="connsiteY2" fmla="*/ 142152 h 249099"/>
              <a:gd name="connsiteX3" fmla="*/ 122682 w 224028"/>
              <a:gd name="connsiteY3" fmla="*/ 145352 h 249099"/>
              <a:gd name="connsiteX4" fmla="*/ 123482 w 224028"/>
              <a:gd name="connsiteY4" fmla="*/ 147486 h 249099"/>
              <a:gd name="connsiteX5" fmla="*/ 142151 w 224028"/>
              <a:gd name="connsiteY5" fmla="*/ 156820 h 249099"/>
              <a:gd name="connsiteX6" fmla="*/ 157886 w 224028"/>
              <a:gd name="connsiteY6" fmla="*/ 152553 h 249099"/>
              <a:gd name="connsiteX7" fmla="*/ 190690 w 224028"/>
              <a:gd name="connsiteY7" fmla="*/ 149886 h 249099"/>
              <a:gd name="connsiteX8" fmla="*/ 190690 w 224028"/>
              <a:gd name="connsiteY8" fmla="*/ 150953 h 249099"/>
              <a:gd name="connsiteX9" fmla="*/ 191757 w 224028"/>
              <a:gd name="connsiteY9" fmla="*/ 195491 h 249099"/>
              <a:gd name="connsiteX10" fmla="*/ 201359 w 224028"/>
              <a:gd name="connsiteY10" fmla="*/ 195491 h 249099"/>
              <a:gd name="connsiteX11" fmla="*/ 206959 w 224028"/>
              <a:gd name="connsiteY11" fmla="*/ 144819 h 249099"/>
              <a:gd name="connsiteX12" fmla="*/ 206959 w 224028"/>
              <a:gd name="connsiteY12" fmla="*/ 25071 h 249099"/>
              <a:gd name="connsiteX13" fmla="*/ 207493 w 224028"/>
              <a:gd name="connsiteY13" fmla="*/ 11469 h 249099"/>
              <a:gd name="connsiteX14" fmla="*/ 204559 w 224028"/>
              <a:gd name="connsiteY14" fmla="*/ 6401 h 249099"/>
              <a:gd name="connsiteX15" fmla="*/ 172288 w 224028"/>
              <a:gd name="connsiteY15" fmla="*/ 0 h 249099"/>
              <a:gd name="connsiteX16" fmla="*/ 169355 w 224028"/>
              <a:gd name="connsiteY16" fmla="*/ 1334 h 249099"/>
              <a:gd name="connsiteX17" fmla="*/ 167754 w 224028"/>
              <a:gd name="connsiteY17" fmla="*/ 7202 h 249099"/>
              <a:gd name="connsiteX18" fmla="*/ 190690 w 224028"/>
              <a:gd name="connsiteY18" fmla="*/ 20269 h 249099"/>
              <a:gd name="connsiteX20" fmla="*/ 78410 w 224028"/>
              <a:gd name="connsiteY20" fmla="*/ 145886 h 249099"/>
              <a:gd name="connsiteX21" fmla="*/ 79743 w 224028"/>
              <a:gd name="connsiteY21" fmla="*/ 173089 h 249099"/>
              <a:gd name="connsiteX22" fmla="*/ 90144 w 224028"/>
              <a:gd name="connsiteY22" fmla="*/ 173089 h 249099"/>
              <a:gd name="connsiteX23" fmla="*/ 94679 w 224028"/>
              <a:gd name="connsiteY23" fmla="*/ 142418 h 249099"/>
              <a:gd name="connsiteX24" fmla="*/ 94679 w 224028"/>
              <a:gd name="connsiteY24" fmla="*/ 124016 h 249099"/>
              <a:gd name="connsiteX25" fmla="*/ 168288 w 224028"/>
              <a:gd name="connsiteY25" fmla="*/ 111215 h 249099"/>
              <a:gd name="connsiteX26" fmla="*/ 169621 w 224028"/>
              <a:gd name="connsiteY26" fmla="*/ 109348 h 249099"/>
              <a:gd name="connsiteX27" fmla="*/ 169088 w 224028"/>
              <a:gd name="connsiteY27" fmla="*/ 105347 h 249099"/>
              <a:gd name="connsiteX28" fmla="*/ 166954 w 224028"/>
              <a:gd name="connsiteY28" fmla="*/ 104280 h 249099"/>
              <a:gd name="connsiteX29" fmla="*/ 126149 w 224028"/>
              <a:gd name="connsiteY29" fmla="*/ 109881 h 249099"/>
              <a:gd name="connsiteX30" fmla="*/ 140818 w 224028"/>
              <a:gd name="connsiteY30" fmla="*/ 44006 h 249099"/>
              <a:gd name="connsiteX31" fmla="*/ 143485 w 224028"/>
              <a:gd name="connsiteY31" fmla="*/ 36006 h 249099"/>
              <a:gd name="connsiteX32" fmla="*/ 142951 w 224028"/>
              <a:gd name="connsiteY32" fmla="*/ 32805 h 249099"/>
              <a:gd name="connsiteX33" fmla="*/ 134150 w 224028"/>
              <a:gd name="connsiteY33" fmla="*/ 27471 h 249099"/>
              <a:gd name="connsiteX34" fmla="*/ 130150 w 224028"/>
              <a:gd name="connsiteY34" fmla="*/ 27471 h 249099"/>
              <a:gd name="connsiteX35" fmla="*/ 122149 w 224028"/>
              <a:gd name="connsiteY35" fmla="*/ 31738 h 249099"/>
              <a:gd name="connsiteX36" fmla="*/ 42139 w 224028"/>
              <a:gd name="connsiteY36" fmla="*/ 33872 h 249099"/>
              <a:gd name="connsiteX37" fmla="*/ 21069 w 224028"/>
              <a:gd name="connsiteY37" fmla="*/ 32004 h 249099"/>
              <a:gd name="connsiteX38" fmla="*/ 19202 w 224028"/>
              <a:gd name="connsiteY38" fmla="*/ 34938 h 249099"/>
              <a:gd name="connsiteX39" fmla="*/ 20002 w 224028"/>
              <a:gd name="connsiteY39" fmla="*/ 37339 h 249099"/>
              <a:gd name="connsiteX40" fmla="*/ 38938 w 224028"/>
              <a:gd name="connsiteY40" fmla="*/ 47473 h 249099"/>
              <a:gd name="connsiteX41" fmla="*/ 57874 w 224028"/>
              <a:gd name="connsiteY41" fmla="*/ 43473 h 249099"/>
              <a:gd name="connsiteX42" fmla="*/ 122149 w 224028"/>
              <a:gd name="connsiteY42" fmla="*/ 42673 h 249099"/>
              <a:gd name="connsiteX43" fmla="*/ 115748 w 224028"/>
              <a:gd name="connsiteY43" fmla="*/ 110681 h 249099"/>
              <a:gd name="connsiteX44" fmla="*/ 31204 w 224028"/>
              <a:gd name="connsiteY44" fmla="*/ 115481 h 249099"/>
              <a:gd name="connsiteX45" fmla="*/ 2400 w 224028"/>
              <a:gd name="connsiteY45" fmla="*/ 113348 h 249099"/>
              <a:gd name="connsiteX46" fmla="*/ 533 w 224028"/>
              <a:gd name="connsiteY46" fmla="*/ 116281 h 249099"/>
              <a:gd name="connsiteX47" fmla="*/ 1334 w 224028"/>
              <a:gd name="connsiteY47" fmla="*/ 119215 h 249099"/>
              <a:gd name="connsiteX48" fmla="*/ 28270 w 224028"/>
              <a:gd name="connsiteY48" fmla="*/ 133617 h 249099"/>
              <a:gd name="connsiteX49" fmla="*/ 48006 w 224028"/>
              <a:gd name="connsiteY49" fmla="*/ 128550 h 249099"/>
              <a:gd name="connsiteX50" fmla="*/ 78410 w 224028"/>
              <a:gd name="connsiteY50" fmla="*/ 126150 h 249099"/>
              <a:gd name="connsiteX52" fmla="*/ 189090 w 224028"/>
              <a:gd name="connsiteY52" fmla="*/ 238164 h 249099"/>
              <a:gd name="connsiteX53" fmla="*/ 99213 w 224028"/>
              <a:gd name="connsiteY53" fmla="*/ 238964 h 249099"/>
              <a:gd name="connsiteX54" fmla="*/ 92812 w 224028"/>
              <a:gd name="connsiteY54" fmla="*/ 232029 h 249099"/>
              <a:gd name="connsiteX55" fmla="*/ 92812 w 224028"/>
              <a:gd name="connsiteY55" fmla="*/ 199758 h 249099"/>
              <a:gd name="connsiteX56" fmla="*/ 93078 w 224028"/>
              <a:gd name="connsiteY56" fmla="*/ 188557 h 249099"/>
              <a:gd name="connsiteX57" fmla="*/ 89345 w 224028"/>
              <a:gd name="connsiteY57" fmla="*/ 183756 h 249099"/>
              <a:gd name="connsiteX58" fmla="*/ 60808 w 224028"/>
              <a:gd name="connsiteY58" fmla="*/ 181356 h 249099"/>
              <a:gd name="connsiteX59" fmla="*/ 58141 w 224028"/>
              <a:gd name="connsiteY59" fmla="*/ 182956 h 249099"/>
              <a:gd name="connsiteX60" fmla="*/ 57074 w 224028"/>
              <a:gd name="connsiteY60" fmla="*/ 188291 h 249099"/>
              <a:gd name="connsiteX61" fmla="*/ 75743 w 224028"/>
              <a:gd name="connsiteY61" fmla="*/ 195759 h 249099"/>
              <a:gd name="connsiteX62" fmla="*/ 75743 w 224028"/>
              <a:gd name="connsiteY62" fmla="*/ 229096 h 249099"/>
              <a:gd name="connsiteX63" fmla="*/ 98412 w 224028"/>
              <a:gd name="connsiteY63" fmla="*/ 249099 h 249099"/>
              <a:gd name="connsiteX64" fmla="*/ 218161 w 224028"/>
              <a:gd name="connsiteY64" fmla="*/ 248298 h 249099"/>
              <a:gd name="connsiteX65" fmla="*/ 221361 w 224028"/>
              <a:gd name="connsiteY65" fmla="*/ 246965 h 249099"/>
              <a:gd name="connsiteX66" fmla="*/ 224028 w 224028"/>
              <a:gd name="connsiteY66" fmla="*/ 238964 h 249099"/>
              <a:gd name="connsiteX67" fmla="*/ 220828 w 224028"/>
              <a:gd name="connsiteY67" fmla="*/ 235763 h 249099"/>
              <a:gd name="connsiteX68" fmla="*/ 197358 w 224028"/>
              <a:gd name="connsiteY68" fmla="*/ 233630 h 2490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</a:cxnLst>
            <a:rect l="l" t="t" r="r" b="b"/>
            <a:pathLst>
              <a:path w="224028" h="249099">
                <a:moveTo>
                  <a:pt x="190690" y="140284"/>
                </a:moveTo>
                <a:cubicBezTo>
                  <a:pt x="176556" y="141618"/>
                  <a:pt x="154153" y="142952"/>
                  <a:pt x="144551" y="143218"/>
                </a:cubicBezTo>
                <a:cubicBezTo>
                  <a:pt x="138151" y="143218"/>
                  <a:pt x="130416" y="142952"/>
                  <a:pt x="124282" y="142152"/>
                </a:cubicBezTo>
                <a:lnTo>
                  <a:pt x="122682" y="145352"/>
                </a:lnTo>
                <a:cubicBezTo>
                  <a:pt x="122415" y="146152"/>
                  <a:pt x="122682" y="146952"/>
                  <a:pt x="123482" y="147486"/>
                </a:cubicBezTo>
                <a:cubicBezTo>
                  <a:pt x="128550" y="150953"/>
                  <a:pt x="134950" y="154420"/>
                  <a:pt x="142151" y="156820"/>
                </a:cubicBezTo>
                <a:cubicBezTo>
                  <a:pt x="146685" y="154953"/>
                  <a:pt x="153086" y="153087"/>
                  <a:pt x="157886" y="152553"/>
                </a:cubicBezTo>
                <a:cubicBezTo>
                  <a:pt x="164554" y="151486"/>
                  <a:pt x="180289" y="150153"/>
                  <a:pt x="190690" y="149886"/>
                </a:cubicBezTo>
                <a:lnTo>
                  <a:pt x="190690" y="150953"/>
                </a:lnTo>
                <a:cubicBezTo>
                  <a:pt x="190690" y="162421"/>
                  <a:pt x="190690" y="184290"/>
                  <a:pt x="191757" y="195491"/>
                </a:cubicBezTo>
                <a:lnTo>
                  <a:pt x="201359" y="195491"/>
                </a:lnTo>
                <a:cubicBezTo>
                  <a:pt x="204826" y="181890"/>
                  <a:pt x="206959" y="160020"/>
                  <a:pt x="206959" y="144819"/>
                </a:cubicBezTo>
                <a:lnTo>
                  <a:pt x="206959" y="25071"/>
                </a:lnTo>
                <a:lnTo>
                  <a:pt x="207493" y="11469"/>
                </a:lnTo>
                <a:cubicBezTo>
                  <a:pt x="207493" y="9068"/>
                  <a:pt x="206692" y="7202"/>
                  <a:pt x="204559" y="6401"/>
                </a:cubicBezTo>
                <a:cubicBezTo>
                  <a:pt x="197091" y="3735"/>
                  <a:pt x="181356" y="267"/>
                  <a:pt x="172288" y="0"/>
                </a:cubicBezTo>
                <a:cubicBezTo>
                  <a:pt x="170421" y="0"/>
                  <a:pt x="169888" y="267"/>
                  <a:pt x="169355" y="1334"/>
                </a:cubicBezTo>
                <a:lnTo>
                  <a:pt x="167754" y="7202"/>
                </a:lnTo>
                <a:cubicBezTo>
                  <a:pt x="177089" y="10135"/>
                  <a:pt x="185623" y="14669"/>
                  <a:pt x="190690" y="20269"/>
                </a:cubicBezTo>
                <a:moveTo>
                  <a:pt x="78410" y="145886"/>
                </a:moveTo>
                <a:cubicBezTo>
                  <a:pt x="78410" y="153887"/>
                  <a:pt x="78677" y="165621"/>
                  <a:pt x="79743" y="173089"/>
                </a:cubicBezTo>
                <a:lnTo>
                  <a:pt x="90144" y="173089"/>
                </a:lnTo>
                <a:cubicBezTo>
                  <a:pt x="92812" y="165354"/>
                  <a:pt x="94679" y="152019"/>
                  <a:pt x="94679" y="142418"/>
                </a:cubicBezTo>
                <a:lnTo>
                  <a:pt x="94679" y="124016"/>
                </a:lnTo>
                <a:cubicBezTo>
                  <a:pt x="122149" y="120549"/>
                  <a:pt x="151219" y="115749"/>
                  <a:pt x="168288" y="111215"/>
                </a:cubicBezTo>
                <a:cubicBezTo>
                  <a:pt x="169355" y="110947"/>
                  <a:pt x="169888" y="110415"/>
                  <a:pt x="169621" y="109348"/>
                </a:cubicBezTo>
                <a:lnTo>
                  <a:pt x="169088" y="105347"/>
                </a:lnTo>
                <a:cubicBezTo>
                  <a:pt x="168821" y="104280"/>
                  <a:pt x="168021" y="104014"/>
                  <a:pt x="166954" y="104280"/>
                </a:cubicBezTo>
                <a:cubicBezTo>
                  <a:pt x="156020" y="106147"/>
                  <a:pt x="141618" y="108014"/>
                  <a:pt x="126149" y="109881"/>
                </a:cubicBezTo>
                <a:cubicBezTo>
                  <a:pt x="133883" y="90145"/>
                  <a:pt x="140017" y="63475"/>
                  <a:pt x="140818" y="44006"/>
                </a:cubicBezTo>
                <a:lnTo>
                  <a:pt x="143485" y="36006"/>
                </a:lnTo>
                <a:cubicBezTo>
                  <a:pt x="144018" y="34672"/>
                  <a:pt x="144018" y="33605"/>
                  <a:pt x="142951" y="32805"/>
                </a:cubicBezTo>
                <a:cubicBezTo>
                  <a:pt x="141351" y="31471"/>
                  <a:pt x="136550" y="28804"/>
                  <a:pt x="134150" y="27471"/>
                </a:cubicBezTo>
                <a:cubicBezTo>
                  <a:pt x="133083" y="26937"/>
                  <a:pt x="131483" y="26937"/>
                  <a:pt x="130150" y="27471"/>
                </a:cubicBezTo>
                <a:lnTo>
                  <a:pt x="122149" y="31738"/>
                </a:lnTo>
                <a:cubicBezTo>
                  <a:pt x="106947" y="32805"/>
                  <a:pt x="52007" y="33872"/>
                  <a:pt x="42139" y="33872"/>
                </a:cubicBezTo>
                <a:cubicBezTo>
                  <a:pt x="36005" y="33872"/>
                  <a:pt x="27470" y="33338"/>
                  <a:pt x="21069" y="32004"/>
                </a:cubicBezTo>
                <a:lnTo>
                  <a:pt x="19202" y="34938"/>
                </a:lnTo>
                <a:cubicBezTo>
                  <a:pt x="18936" y="35738"/>
                  <a:pt x="19202" y="36538"/>
                  <a:pt x="20002" y="37339"/>
                </a:cubicBezTo>
                <a:cubicBezTo>
                  <a:pt x="25070" y="41339"/>
                  <a:pt x="32271" y="45340"/>
                  <a:pt x="38938" y="47473"/>
                </a:cubicBezTo>
                <a:cubicBezTo>
                  <a:pt x="43739" y="45607"/>
                  <a:pt x="53073" y="43740"/>
                  <a:pt x="57874" y="43473"/>
                </a:cubicBezTo>
                <a:cubicBezTo>
                  <a:pt x="66142" y="42939"/>
                  <a:pt x="106947" y="42406"/>
                  <a:pt x="122149" y="42673"/>
                </a:cubicBezTo>
                <a:cubicBezTo>
                  <a:pt x="122415" y="61341"/>
                  <a:pt x="119748" y="89878"/>
                  <a:pt x="115748" y="110681"/>
                </a:cubicBezTo>
                <a:cubicBezTo>
                  <a:pt x="85077" y="113615"/>
                  <a:pt x="51740" y="115749"/>
                  <a:pt x="31204" y="115481"/>
                </a:cubicBezTo>
                <a:cubicBezTo>
                  <a:pt x="22403" y="115749"/>
                  <a:pt x="11201" y="114948"/>
                  <a:pt x="2400" y="113348"/>
                </a:cubicBezTo>
                <a:lnTo>
                  <a:pt x="533" y="116281"/>
                </a:lnTo>
                <a:cubicBezTo>
                  <a:pt x="0" y="117349"/>
                  <a:pt x="267" y="118149"/>
                  <a:pt x="1334" y="119215"/>
                </a:cubicBezTo>
                <a:cubicBezTo>
                  <a:pt x="8801" y="124816"/>
                  <a:pt x="18669" y="129884"/>
                  <a:pt x="28270" y="133617"/>
                </a:cubicBezTo>
                <a:cubicBezTo>
                  <a:pt x="32271" y="131750"/>
                  <a:pt x="43739" y="128816"/>
                  <a:pt x="48006" y="128550"/>
                </a:cubicBezTo>
                <a:cubicBezTo>
                  <a:pt x="56540" y="128016"/>
                  <a:pt x="67208" y="127216"/>
                  <a:pt x="78410" y="126150"/>
                </a:cubicBezTo>
                <a:moveTo>
                  <a:pt x="189090" y="238164"/>
                </a:moveTo>
                <a:cubicBezTo>
                  <a:pt x="172555" y="238964"/>
                  <a:pt x="118148" y="239230"/>
                  <a:pt x="99213" y="238964"/>
                </a:cubicBezTo>
                <a:cubicBezTo>
                  <a:pt x="94679" y="238964"/>
                  <a:pt x="92812" y="237097"/>
                  <a:pt x="92812" y="232029"/>
                </a:cubicBezTo>
                <a:lnTo>
                  <a:pt x="92812" y="199758"/>
                </a:lnTo>
                <a:lnTo>
                  <a:pt x="93078" y="188557"/>
                </a:lnTo>
                <a:cubicBezTo>
                  <a:pt x="93078" y="185624"/>
                  <a:pt x="91745" y="184290"/>
                  <a:pt x="89345" y="183756"/>
                </a:cubicBezTo>
                <a:cubicBezTo>
                  <a:pt x="83210" y="182156"/>
                  <a:pt x="68809" y="181356"/>
                  <a:pt x="60808" y="181356"/>
                </a:cubicBezTo>
                <a:cubicBezTo>
                  <a:pt x="59207" y="181356"/>
                  <a:pt x="58407" y="181890"/>
                  <a:pt x="58141" y="182956"/>
                </a:cubicBezTo>
                <a:lnTo>
                  <a:pt x="57074" y="188291"/>
                </a:lnTo>
                <a:cubicBezTo>
                  <a:pt x="64008" y="189891"/>
                  <a:pt x="71476" y="192291"/>
                  <a:pt x="75743" y="195759"/>
                </a:cubicBezTo>
                <a:lnTo>
                  <a:pt x="75743" y="229096"/>
                </a:lnTo>
                <a:cubicBezTo>
                  <a:pt x="75743" y="243231"/>
                  <a:pt x="81610" y="249099"/>
                  <a:pt x="98412" y="249099"/>
                </a:cubicBezTo>
                <a:lnTo>
                  <a:pt x="218161" y="248298"/>
                </a:lnTo>
                <a:cubicBezTo>
                  <a:pt x="219494" y="248298"/>
                  <a:pt x="220561" y="248031"/>
                  <a:pt x="221361" y="246965"/>
                </a:cubicBezTo>
                <a:cubicBezTo>
                  <a:pt x="222695" y="246165"/>
                  <a:pt x="224028" y="243231"/>
                  <a:pt x="224028" y="238964"/>
                </a:cubicBezTo>
                <a:cubicBezTo>
                  <a:pt x="224028" y="237097"/>
                  <a:pt x="222961" y="236031"/>
                  <a:pt x="220828" y="235763"/>
                </a:cubicBezTo>
                <a:cubicBezTo>
                  <a:pt x="216027" y="234430"/>
                  <a:pt x="204826" y="233630"/>
                  <a:pt x="197358" y="23363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1" name="Freeform 41"/>
          <p:cNvSpPr/>
          <p:nvPr/>
        </p:nvSpPr>
        <p:spPr>
          <a:xfrm>
            <a:off x="2095000" y="7602679"/>
            <a:ext cx="206959" cy="255766"/>
          </a:xfrm>
          <a:custGeom>
            <a:avLst/>
            <a:gdLst>
              <a:gd name="connsiteX0" fmla="*/ 86677 w 206959"/>
              <a:gd name="connsiteY0" fmla="*/ 46140 h 255766"/>
              <a:gd name="connsiteX1" fmla="*/ 127483 w 206959"/>
              <a:gd name="connsiteY1" fmla="*/ 85078 h 255766"/>
              <a:gd name="connsiteX2" fmla="*/ 86677 w 206959"/>
              <a:gd name="connsiteY2" fmla="*/ 123749 h 255766"/>
              <a:gd name="connsiteX3" fmla="*/ 45872 w 206959"/>
              <a:gd name="connsiteY3" fmla="*/ 85078 h 255766"/>
              <a:gd name="connsiteX4" fmla="*/ 86677 w 206959"/>
              <a:gd name="connsiteY4" fmla="*/ 46140 h 255766"/>
              <a:gd name="connsiteX6" fmla="*/ 86677 w 206959"/>
              <a:gd name="connsiteY6" fmla="*/ 136018 h 255766"/>
              <a:gd name="connsiteX7" fmla="*/ 144818 w 206959"/>
              <a:gd name="connsiteY7" fmla="*/ 85078 h 255766"/>
              <a:gd name="connsiteX8" fmla="*/ 86677 w 206959"/>
              <a:gd name="connsiteY8" fmla="*/ 33872 h 255766"/>
              <a:gd name="connsiteX9" fmla="*/ 28537 w 206959"/>
              <a:gd name="connsiteY9" fmla="*/ 85078 h 255766"/>
              <a:gd name="connsiteX10" fmla="*/ 86677 w 206959"/>
              <a:gd name="connsiteY10" fmla="*/ 136018 h 255766"/>
              <a:gd name="connsiteX12" fmla="*/ 166954 w 206959"/>
              <a:gd name="connsiteY12" fmla="*/ 6934 h 255766"/>
              <a:gd name="connsiteX13" fmla="*/ 189890 w 206959"/>
              <a:gd name="connsiteY13" fmla="*/ 20269 h 255766"/>
              <a:gd name="connsiteX14" fmla="*/ 189890 w 206959"/>
              <a:gd name="connsiteY14" fmla="*/ 162954 h 255766"/>
              <a:gd name="connsiteX15" fmla="*/ 30670 w 206959"/>
              <a:gd name="connsiteY15" fmla="*/ 178157 h 255766"/>
              <a:gd name="connsiteX16" fmla="*/ 1867 w 206959"/>
              <a:gd name="connsiteY16" fmla="*/ 176023 h 255766"/>
              <a:gd name="connsiteX17" fmla="*/ 533 w 206959"/>
              <a:gd name="connsiteY17" fmla="*/ 178957 h 255766"/>
              <a:gd name="connsiteX18" fmla="*/ 1333 w 206959"/>
              <a:gd name="connsiteY18" fmla="*/ 181623 h 255766"/>
              <a:gd name="connsiteX19" fmla="*/ 27203 w 206959"/>
              <a:gd name="connsiteY19" fmla="*/ 196025 h 255766"/>
              <a:gd name="connsiteX20" fmla="*/ 47473 w 206959"/>
              <a:gd name="connsiteY20" fmla="*/ 191491 h 255766"/>
              <a:gd name="connsiteX21" fmla="*/ 189890 w 206959"/>
              <a:gd name="connsiteY21" fmla="*/ 172022 h 255766"/>
              <a:gd name="connsiteX22" fmla="*/ 189890 w 206959"/>
              <a:gd name="connsiteY22" fmla="*/ 209093 h 255766"/>
              <a:gd name="connsiteX23" fmla="*/ 191224 w 206959"/>
              <a:gd name="connsiteY23" fmla="*/ 255766 h 255766"/>
              <a:gd name="connsiteX24" fmla="*/ 200825 w 206959"/>
              <a:gd name="connsiteY24" fmla="*/ 255766 h 255766"/>
              <a:gd name="connsiteX25" fmla="*/ 206426 w 206959"/>
              <a:gd name="connsiteY25" fmla="*/ 202959 h 255766"/>
              <a:gd name="connsiteX26" fmla="*/ 206426 w 206959"/>
              <a:gd name="connsiteY26" fmla="*/ 25071 h 255766"/>
              <a:gd name="connsiteX27" fmla="*/ 206959 w 206959"/>
              <a:gd name="connsiteY27" fmla="*/ 11469 h 255766"/>
              <a:gd name="connsiteX28" fmla="*/ 203759 w 206959"/>
              <a:gd name="connsiteY28" fmla="*/ 6401 h 255766"/>
              <a:gd name="connsiteX29" fmla="*/ 171755 w 206959"/>
              <a:gd name="connsiteY29" fmla="*/ 0 h 255766"/>
              <a:gd name="connsiteX30" fmla="*/ 168821 w 206959"/>
              <a:gd name="connsiteY30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06959" h="255766">
                <a:moveTo>
                  <a:pt x="86677" y="46140"/>
                </a:moveTo>
                <a:cubicBezTo>
                  <a:pt x="109614" y="46140"/>
                  <a:pt x="127483" y="61341"/>
                  <a:pt x="127483" y="85078"/>
                </a:cubicBezTo>
                <a:cubicBezTo>
                  <a:pt x="127483" y="108547"/>
                  <a:pt x="109614" y="123749"/>
                  <a:pt x="86677" y="123749"/>
                </a:cubicBezTo>
                <a:cubicBezTo>
                  <a:pt x="63741" y="123749"/>
                  <a:pt x="45872" y="108547"/>
                  <a:pt x="45872" y="85078"/>
                </a:cubicBezTo>
                <a:cubicBezTo>
                  <a:pt x="45872" y="61341"/>
                  <a:pt x="63741" y="46140"/>
                  <a:pt x="86677" y="46140"/>
                </a:cubicBezTo>
                <a:moveTo>
                  <a:pt x="86677" y="136018"/>
                </a:moveTo>
                <a:cubicBezTo>
                  <a:pt x="119748" y="136018"/>
                  <a:pt x="144818" y="114415"/>
                  <a:pt x="144818" y="85078"/>
                </a:cubicBezTo>
                <a:cubicBezTo>
                  <a:pt x="144818" y="55741"/>
                  <a:pt x="119748" y="33872"/>
                  <a:pt x="86677" y="33872"/>
                </a:cubicBezTo>
                <a:cubicBezTo>
                  <a:pt x="53607" y="33872"/>
                  <a:pt x="28537" y="55741"/>
                  <a:pt x="28537" y="85078"/>
                </a:cubicBezTo>
                <a:cubicBezTo>
                  <a:pt x="28537" y="114415"/>
                  <a:pt x="53607" y="136018"/>
                  <a:pt x="86677" y="136018"/>
                </a:cubicBezTo>
                <a:moveTo>
                  <a:pt x="166954" y="6934"/>
                </a:moveTo>
                <a:cubicBezTo>
                  <a:pt x="176556" y="10135"/>
                  <a:pt x="185090" y="14669"/>
                  <a:pt x="189890" y="20269"/>
                </a:cubicBezTo>
                <a:lnTo>
                  <a:pt x="189890" y="162954"/>
                </a:lnTo>
                <a:cubicBezTo>
                  <a:pt x="149085" y="170156"/>
                  <a:pt x="71209" y="177356"/>
                  <a:pt x="30670" y="178157"/>
                </a:cubicBezTo>
                <a:cubicBezTo>
                  <a:pt x="21869" y="178422"/>
                  <a:pt x="10935" y="177622"/>
                  <a:pt x="1867" y="176023"/>
                </a:cubicBezTo>
                <a:lnTo>
                  <a:pt x="533" y="178957"/>
                </a:lnTo>
                <a:cubicBezTo>
                  <a:pt x="0" y="180023"/>
                  <a:pt x="267" y="180823"/>
                  <a:pt x="1333" y="181623"/>
                </a:cubicBezTo>
                <a:cubicBezTo>
                  <a:pt x="8268" y="186957"/>
                  <a:pt x="18136" y="192558"/>
                  <a:pt x="27203" y="196025"/>
                </a:cubicBezTo>
                <a:cubicBezTo>
                  <a:pt x="31737" y="194159"/>
                  <a:pt x="42672" y="191758"/>
                  <a:pt x="47473" y="191491"/>
                </a:cubicBezTo>
                <a:cubicBezTo>
                  <a:pt x="84544" y="189624"/>
                  <a:pt x="155753" y="180290"/>
                  <a:pt x="189890" y="172022"/>
                </a:cubicBezTo>
                <a:lnTo>
                  <a:pt x="189890" y="209093"/>
                </a:lnTo>
                <a:cubicBezTo>
                  <a:pt x="189890" y="220562"/>
                  <a:pt x="190424" y="244297"/>
                  <a:pt x="191224" y="255766"/>
                </a:cubicBezTo>
                <a:lnTo>
                  <a:pt x="200825" y="255766"/>
                </a:lnTo>
                <a:cubicBezTo>
                  <a:pt x="204292" y="241097"/>
                  <a:pt x="206426" y="217894"/>
                  <a:pt x="206426" y="202959"/>
                </a:cubicBezTo>
                <a:lnTo>
                  <a:pt x="206426" y="25071"/>
                </a:lnTo>
                <a:lnTo>
                  <a:pt x="206959" y="11469"/>
                </a:lnTo>
                <a:cubicBezTo>
                  <a:pt x="206959" y="9068"/>
                  <a:pt x="206159" y="7202"/>
                  <a:pt x="203759" y="6401"/>
                </a:cubicBezTo>
                <a:cubicBezTo>
                  <a:pt x="196558" y="3735"/>
                  <a:pt x="180823" y="267"/>
                  <a:pt x="171755" y="0"/>
                </a:cubicBezTo>
                <a:cubicBezTo>
                  <a:pt x="169621" y="0"/>
                  <a:pt x="169088" y="267"/>
                  <a:pt x="168821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2" name="Freeform 42"/>
          <p:cNvSpPr/>
          <p:nvPr/>
        </p:nvSpPr>
        <p:spPr>
          <a:xfrm>
            <a:off x="2416877" y="7602679"/>
            <a:ext cx="193624" cy="255766"/>
          </a:xfrm>
          <a:custGeom>
            <a:avLst/>
            <a:gdLst>
              <a:gd name="connsiteX0" fmla="*/ 108547 w 193624"/>
              <a:gd name="connsiteY0" fmla="*/ 46673 h 255766"/>
              <a:gd name="connsiteX1" fmla="*/ 29604 w 193624"/>
              <a:gd name="connsiteY1" fmla="*/ 48540 h 255766"/>
              <a:gd name="connsiteX2" fmla="*/ 7201 w 193624"/>
              <a:gd name="connsiteY2" fmla="*/ 46940 h 255766"/>
              <a:gd name="connsiteX3" fmla="*/ 5601 w 193624"/>
              <a:gd name="connsiteY3" fmla="*/ 50140 h 255766"/>
              <a:gd name="connsiteX4" fmla="*/ 6401 w 193624"/>
              <a:gd name="connsiteY4" fmla="*/ 52274 h 255766"/>
              <a:gd name="connsiteX5" fmla="*/ 26137 w 193624"/>
              <a:gd name="connsiteY5" fmla="*/ 62675 h 255766"/>
              <a:gd name="connsiteX6" fmla="*/ 45606 w 193624"/>
              <a:gd name="connsiteY6" fmla="*/ 58675 h 255766"/>
              <a:gd name="connsiteX7" fmla="*/ 107747 w 193624"/>
              <a:gd name="connsiteY7" fmla="*/ 57074 h 255766"/>
              <a:gd name="connsiteX8" fmla="*/ 800 w 193624"/>
              <a:gd name="connsiteY8" fmla="*/ 189357 h 255766"/>
              <a:gd name="connsiteX9" fmla="*/ 800 w 193624"/>
              <a:gd name="connsiteY9" fmla="*/ 191491 h 255766"/>
              <a:gd name="connsiteX10" fmla="*/ 3734 w 193624"/>
              <a:gd name="connsiteY10" fmla="*/ 194159 h 255766"/>
              <a:gd name="connsiteX11" fmla="*/ 5867 w 193624"/>
              <a:gd name="connsiteY11" fmla="*/ 193891 h 255766"/>
              <a:gd name="connsiteX12" fmla="*/ 127483 w 193624"/>
              <a:gd name="connsiteY12" fmla="*/ 58675 h 255766"/>
              <a:gd name="connsiteX13" fmla="*/ 132017 w 193624"/>
              <a:gd name="connsiteY13" fmla="*/ 51207 h 255766"/>
              <a:gd name="connsiteX14" fmla="*/ 131750 w 193624"/>
              <a:gd name="connsiteY14" fmla="*/ 48273 h 255766"/>
              <a:gd name="connsiteX15" fmla="*/ 120815 w 193624"/>
              <a:gd name="connsiteY15" fmla="*/ 42673 h 255766"/>
              <a:gd name="connsiteX16" fmla="*/ 116815 w 193624"/>
              <a:gd name="connsiteY16" fmla="*/ 42673 h 255766"/>
              <a:gd name="connsiteX18" fmla="*/ 153619 w 193624"/>
              <a:gd name="connsiteY18" fmla="*/ 6934 h 255766"/>
              <a:gd name="connsiteX19" fmla="*/ 176555 w 193624"/>
              <a:gd name="connsiteY19" fmla="*/ 20269 h 255766"/>
              <a:gd name="connsiteX20" fmla="*/ 176555 w 193624"/>
              <a:gd name="connsiteY20" fmla="*/ 209093 h 255766"/>
              <a:gd name="connsiteX21" fmla="*/ 177889 w 193624"/>
              <a:gd name="connsiteY21" fmla="*/ 255766 h 255766"/>
              <a:gd name="connsiteX22" fmla="*/ 187490 w 193624"/>
              <a:gd name="connsiteY22" fmla="*/ 255766 h 255766"/>
              <a:gd name="connsiteX23" fmla="*/ 193091 w 193624"/>
              <a:gd name="connsiteY23" fmla="*/ 202959 h 255766"/>
              <a:gd name="connsiteX24" fmla="*/ 193091 w 193624"/>
              <a:gd name="connsiteY24" fmla="*/ 25071 h 255766"/>
              <a:gd name="connsiteX25" fmla="*/ 193624 w 193624"/>
              <a:gd name="connsiteY25" fmla="*/ 11469 h 255766"/>
              <a:gd name="connsiteX26" fmla="*/ 190424 w 193624"/>
              <a:gd name="connsiteY26" fmla="*/ 6401 h 255766"/>
              <a:gd name="connsiteX27" fmla="*/ 158153 w 193624"/>
              <a:gd name="connsiteY27" fmla="*/ 0 h 255766"/>
              <a:gd name="connsiteX28" fmla="*/ 155486 w 193624"/>
              <a:gd name="connsiteY28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193624" h="255766">
                <a:moveTo>
                  <a:pt x="108547" y="46673"/>
                </a:moveTo>
                <a:cubicBezTo>
                  <a:pt x="95212" y="47473"/>
                  <a:pt x="39472" y="48540"/>
                  <a:pt x="29604" y="48540"/>
                </a:cubicBezTo>
                <a:cubicBezTo>
                  <a:pt x="23203" y="48540"/>
                  <a:pt x="13869" y="48006"/>
                  <a:pt x="7201" y="46940"/>
                </a:cubicBezTo>
                <a:lnTo>
                  <a:pt x="5601" y="50140"/>
                </a:lnTo>
                <a:cubicBezTo>
                  <a:pt x="5601" y="50940"/>
                  <a:pt x="5601" y="51740"/>
                  <a:pt x="6401" y="52274"/>
                </a:cubicBezTo>
                <a:cubicBezTo>
                  <a:pt x="11735" y="56274"/>
                  <a:pt x="19203" y="60275"/>
                  <a:pt x="26137" y="62675"/>
                </a:cubicBezTo>
                <a:cubicBezTo>
                  <a:pt x="31204" y="60809"/>
                  <a:pt x="40538" y="58941"/>
                  <a:pt x="45606" y="58675"/>
                </a:cubicBezTo>
                <a:cubicBezTo>
                  <a:pt x="53607" y="57874"/>
                  <a:pt x="93345" y="57074"/>
                  <a:pt x="107747" y="57074"/>
                </a:cubicBezTo>
                <a:cubicBezTo>
                  <a:pt x="91478" y="101613"/>
                  <a:pt x="52807" y="151219"/>
                  <a:pt x="800" y="189357"/>
                </a:cubicBezTo>
                <a:cubicBezTo>
                  <a:pt x="0" y="190157"/>
                  <a:pt x="267" y="190958"/>
                  <a:pt x="800" y="191491"/>
                </a:cubicBezTo>
                <a:lnTo>
                  <a:pt x="3734" y="194159"/>
                </a:lnTo>
                <a:cubicBezTo>
                  <a:pt x="4267" y="194425"/>
                  <a:pt x="5067" y="194425"/>
                  <a:pt x="5867" y="193891"/>
                </a:cubicBezTo>
                <a:cubicBezTo>
                  <a:pt x="64808" y="160554"/>
                  <a:pt x="113614" y="106414"/>
                  <a:pt x="127483" y="58675"/>
                </a:cubicBezTo>
                <a:lnTo>
                  <a:pt x="132017" y="51207"/>
                </a:lnTo>
                <a:cubicBezTo>
                  <a:pt x="132550" y="50140"/>
                  <a:pt x="132550" y="49074"/>
                  <a:pt x="131750" y="48273"/>
                </a:cubicBezTo>
                <a:cubicBezTo>
                  <a:pt x="129350" y="46673"/>
                  <a:pt x="123749" y="43740"/>
                  <a:pt x="120815" y="42673"/>
                </a:cubicBezTo>
                <a:cubicBezTo>
                  <a:pt x="119748" y="42139"/>
                  <a:pt x="117881" y="42139"/>
                  <a:pt x="116815" y="42673"/>
                </a:cubicBezTo>
                <a:moveTo>
                  <a:pt x="153619" y="6934"/>
                </a:moveTo>
                <a:cubicBezTo>
                  <a:pt x="163220" y="10135"/>
                  <a:pt x="171755" y="14669"/>
                  <a:pt x="176555" y="20269"/>
                </a:cubicBezTo>
                <a:lnTo>
                  <a:pt x="176555" y="209093"/>
                </a:lnTo>
                <a:cubicBezTo>
                  <a:pt x="176555" y="220562"/>
                  <a:pt x="177089" y="244297"/>
                  <a:pt x="177889" y="255766"/>
                </a:cubicBezTo>
                <a:lnTo>
                  <a:pt x="187490" y="255766"/>
                </a:lnTo>
                <a:cubicBezTo>
                  <a:pt x="190957" y="241097"/>
                  <a:pt x="193091" y="217894"/>
                  <a:pt x="193091" y="202959"/>
                </a:cubicBezTo>
                <a:lnTo>
                  <a:pt x="193091" y="25071"/>
                </a:lnTo>
                <a:lnTo>
                  <a:pt x="193624" y="11469"/>
                </a:lnTo>
                <a:cubicBezTo>
                  <a:pt x="193624" y="9068"/>
                  <a:pt x="192824" y="7202"/>
                  <a:pt x="190424" y="6401"/>
                </a:cubicBezTo>
                <a:cubicBezTo>
                  <a:pt x="183223" y="3735"/>
                  <a:pt x="167221" y="267"/>
                  <a:pt x="158153" y="0"/>
                </a:cubicBezTo>
                <a:cubicBezTo>
                  <a:pt x="156286" y="0"/>
                  <a:pt x="155753" y="267"/>
                  <a:pt x="155486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3" name="Freeform 43"/>
          <p:cNvSpPr/>
          <p:nvPr/>
        </p:nvSpPr>
        <p:spPr>
          <a:xfrm>
            <a:off x="2659040" y="7602679"/>
            <a:ext cx="242430" cy="245365"/>
          </a:xfrm>
          <a:custGeom>
            <a:avLst/>
            <a:gdLst>
              <a:gd name="connsiteX0" fmla="*/ 206959 w 242430"/>
              <a:gd name="connsiteY0" fmla="*/ 94679 h 245365"/>
              <a:gd name="connsiteX1" fmla="*/ 188024 w 242430"/>
              <a:gd name="connsiteY1" fmla="*/ 95479 h 245365"/>
              <a:gd name="connsiteX2" fmla="*/ 188024 w 242430"/>
              <a:gd name="connsiteY2" fmla="*/ 25071 h 245365"/>
              <a:gd name="connsiteX3" fmla="*/ 188557 w 242430"/>
              <a:gd name="connsiteY3" fmla="*/ 11469 h 245365"/>
              <a:gd name="connsiteX4" fmla="*/ 185623 w 242430"/>
              <a:gd name="connsiteY4" fmla="*/ 6401 h 245365"/>
              <a:gd name="connsiteX5" fmla="*/ 153352 w 242430"/>
              <a:gd name="connsiteY5" fmla="*/ 0 h 245365"/>
              <a:gd name="connsiteX6" fmla="*/ 150419 w 242430"/>
              <a:gd name="connsiteY6" fmla="*/ 1334 h 245365"/>
              <a:gd name="connsiteX7" fmla="*/ 148818 w 242430"/>
              <a:gd name="connsiteY7" fmla="*/ 7202 h 245365"/>
              <a:gd name="connsiteX8" fmla="*/ 171755 w 242430"/>
              <a:gd name="connsiteY8" fmla="*/ 20269 h 245365"/>
              <a:gd name="connsiteX9" fmla="*/ 171755 w 242430"/>
              <a:gd name="connsiteY9" fmla="*/ 143752 h 245365"/>
              <a:gd name="connsiteX10" fmla="*/ 172822 w 242430"/>
              <a:gd name="connsiteY10" fmla="*/ 187491 h 245365"/>
              <a:gd name="connsiteX11" fmla="*/ 182423 w 242430"/>
              <a:gd name="connsiteY11" fmla="*/ 187491 h 245365"/>
              <a:gd name="connsiteX12" fmla="*/ 188024 w 242430"/>
              <a:gd name="connsiteY12" fmla="*/ 137618 h 245365"/>
              <a:gd name="connsiteX13" fmla="*/ 188024 w 242430"/>
              <a:gd name="connsiteY13" fmla="*/ 105347 h 245365"/>
              <a:gd name="connsiteX14" fmla="*/ 234696 w 242430"/>
              <a:gd name="connsiteY14" fmla="*/ 104814 h 245365"/>
              <a:gd name="connsiteX15" fmla="*/ 239230 w 242430"/>
              <a:gd name="connsiteY15" fmla="*/ 103747 h 245365"/>
              <a:gd name="connsiteX16" fmla="*/ 242430 w 242430"/>
              <a:gd name="connsiteY16" fmla="*/ 95213 h 245365"/>
              <a:gd name="connsiteX17" fmla="*/ 238963 w 242430"/>
              <a:gd name="connsiteY17" fmla="*/ 91211 h 245365"/>
              <a:gd name="connsiteX18" fmla="*/ 215493 w 242430"/>
              <a:gd name="connsiteY18" fmla="*/ 89878 h 245365"/>
              <a:gd name="connsiteX20" fmla="*/ 172822 w 242430"/>
              <a:gd name="connsiteY20" fmla="*/ 234697 h 245365"/>
              <a:gd name="connsiteX21" fmla="*/ 91745 w 242430"/>
              <a:gd name="connsiteY21" fmla="*/ 235496 h 245365"/>
              <a:gd name="connsiteX22" fmla="*/ 85077 w 242430"/>
              <a:gd name="connsiteY22" fmla="*/ 228563 h 245365"/>
              <a:gd name="connsiteX23" fmla="*/ 85077 w 242430"/>
              <a:gd name="connsiteY23" fmla="*/ 190691 h 245365"/>
              <a:gd name="connsiteX24" fmla="*/ 85611 w 242430"/>
              <a:gd name="connsiteY24" fmla="*/ 179490 h 245365"/>
              <a:gd name="connsiteX25" fmla="*/ 81877 w 242430"/>
              <a:gd name="connsiteY25" fmla="*/ 174689 h 245365"/>
              <a:gd name="connsiteX26" fmla="*/ 53340 w 242430"/>
              <a:gd name="connsiteY26" fmla="*/ 172289 h 245365"/>
              <a:gd name="connsiteX27" fmla="*/ 50673 w 242430"/>
              <a:gd name="connsiteY27" fmla="*/ 173889 h 245365"/>
              <a:gd name="connsiteX28" fmla="*/ 49339 w 242430"/>
              <a:gd name="connsiteY28" fmla="*/ 179223 h 245365"/>
              <a:gd name="connsiteX29" fmla="*/ 68275 w 242430"/>
              <a:gd name="connsiteY29" fmla="*/ 186691 h 245365"/>
              <a:gd name="connsiteX30" fmla="*/ 68275 w 242430"/>
              <a:gd name="connsiteY30" fmla="*/ 225362 h 245365"/>
              <a:gd name="connsiteX31" fmla="*/ 90678 w 242430"/>
              <a:gd name="connsiteY31" fmla="*/ 245365 h 245365"/>
              <a:gd name="connsiteX32" fmla="*/ 202959 w 242430"/>
              <a:gd name="connsiteY32" fmla="*/ 244832 h 245365"/>
              <a:gd name="connsiteX33" fmla="*/ 205892 w 242430"/>
              <a:gd name="connsiteY33" fmla="*/ 243765 h 245365"/>
              <a:gd name="connsiteX34" fmla="*/ 208559 w 242430"/>
              <a:gd name="connsiteY34" fmla="*/ 235230 h 245365"/>
              <a:gd name="connsiteX35" fmla="*/ 205359 w 242430"/>
              <a:gd name="connsiteY35" fmla="*/ 232029 h 245365"/>
              <a:gd name="connsiteX36" fmla="*/ 181356 w 242430"/>
              <a:gd name="connsiteY36" fmla="*/ 230163 h 245365"/>
              <a:gd name="connsiteX38" fmla="*/ 122415 w 242430"/>
              <a:gd name="connsiteY38" fmla="*/ 129884 h 245365"/>
              <a:gd name="connsiteX39" fmla="*/ 125349 w 242430"/>
              <a:gd name="connsiteY39" fmla="*/ 106147 h 245365"/>
              <a:gd name="connsiteX40" fmla="*/ 126149 w 242430"/>
              <a:gd name="connsiteY40" fmla="*/ 40272 h 245365"/>
              <a:gd name="connsiteX41" fmla="*/ 126683 w 242430"/>
              <a:gd name="connsiteY41" fmla="*/ 30404 h 245365"/>
              <a:gd name="connsiteX42" fmla="*/ 124016 w 242430"/>
              <a:gd name="connsiteY42" fmla="*/ 26404 h 245365"/>
              <a:gd name="connsiteX43" fmla="*/ 97879 w 242430"/>
              <a:gd name="connsiteY43" fmla="*/ 20803 h 245365"/>
              <a:gd name="connsiteX44" fmla="*/ 95212 w 242430"/>
              <a:gd name="connsiteY44" fmla="*/ 21870 h 245365"/>
              <a:gd name="connsiteX45" fmla="*/ 93345 w 242430"/>
              <a:gd name="connsiteY45" fmla="*/ 27737 h 245365"/>
              <a:gd name="connsiteX46" fmla="*/ 109347 w 242430"/>
              <a:gd name="connsiteY46" fmla="*/ 38139 h 245365"/>
              <a:gd name="connsiteX47" fmla="*/ 109347 w 242430"/>
              <a:gd name="connsiteY47" fmla="*/ 73877 h 245365"/>
              <a:gd name="connsiteX48" fmla="*/ 34138 w 242430"/>
              <a:gd name="connsiteY48" fmla="*/ 74677 h 245365"/>
              <a:gd name="connsiteX49" fmla="*/ 34138 w 242430"/>
              <a:gd name="connsiteY49" fmla="*/ 52274 h 245365"/>
              <a:gd name="connsiteX50" fmla="*/ 34404 w 242430"/>
              <a:gd name="connsiteY50" fmla="*/ 41339 h 245365"/>
              <a:gd name="connsiteX51" fmla="*/ 31737 w 242430"/>
              <a:gd name="connsiteY51" fmla="*/ 37605 h 245365"/>
              <a:gd name="connsiteX52" fmla="*/ 4534 w 242430"/>
              <a:gd name="connsiteY52" fmla="*/ 34405 h 245365"/>
              <a:gd name="connsiteX53" fmla="*/ 1600 w 242430"/>
              <a:gd name="connsiteY53" fmla="*/ 35471 h 245365"/>
              <a:gd name="connsiteX54" fmla="*/ 0 w 242430"/>
              <a:gd name="connsiteY54" fmla="*/ 41339 h 245365"/>
              <a:gd name="connsiteX55" fmla="*/ 16802 w 242430"/>
              <a:gd name="connsiteY55" fmla="*/ 49606 h 245365"/>
              <a:gd name="connsiteX56" fmla="*/ 18402 w 242430"/>
              <a:gd name="connsiteY56" fmla="*/ 137085 h 245365"/>
              <a:gd name="connsiteX57" fmla="*/ 20269 w 242430"/>
              <a:gd name="connsiteY57" fmla="*/ 151753 h 245365"/>
              <a:gd name="connsiteX58" fmla="*/ 29337 w 242430"/>
              <a:gd name="connsiteY58" fmla="*/ 151753 h 245365"/>
              <a:gd name="connsiteX59" fmla="*/ 33338 w 242430"/>
              <a:gd name="connsiteY59" fmla="*/ 140818 h 245365"/>
              <a:gd name="connsiteX60" fmla="*/ 128016 w 242430"/>
              <a:gd name="connsiteY60" fmla="*/ 140018 h 245365"/>
              <a:gd name="connsiteX61" fmla="*/ 129883 w 242430"/>
              <a:gd name="connsiteY61" fmla="*/ 133617 h 245365"/>
              <a:gd name="connsiteX62" fmla="*/ 128016 w 242430"/>
              <a:gd name="connsiteY62" fmla="*/ 131217 h 245365"/>
              <a:gd name="connsiteX64" fmla="*/ 109347 w 242430"/>
              <a:gd name="connsiteY64" fmla="*/ 84011 h 245365"/>
              <a:gd name="connsiteX65" fmla="*/ 109347 w 242430"/>
              <a:gd name="connsiteY65" fmla="*/ 129884 h 245365"/>
              <a:gd name="connsiteX66" fmla="*/ 33871 w 242430"/>
              <a:gd name="connsiteY66" fmla="*/ 130417 h 245365"/>
              <a:gd name="connsiteX67" fmla="*/ 34138 w 242430"/>
              <a:gd name="connsiteY67" fmla="*/ 85078 h 2453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42430" h="245365">
                <a:moveTo>
                  <a:pt x="206959" y="94679"/>
                </a:moveTo>
                <a:lnTo>
                  <a:pt x="188024" y="95479"/>
                </a:lnTo>
                <a:lnTo>
                  <a:pt x="188024" y="25071"/>
                </a:lnTo>
                <a:lnTo>
                  <a:pt x="188557" y="11469"/>
                </a:lnTo>
                <a:cubicBezTo>
                  <a:pt x="188557" y="9068"/>
                  <a:pt x="187757" y="7202"/>
                  <a:pt x="185623" y="6401"/>
                </a:cubicBezTo>
                <a:cubicBezTo>
                  <a:pt x="178156" y="3735"/>
                  <a:pt x="162420" y="267"/>
                  <a:pt x="153352" y="0"/>
                </a:cubicBezTo>
                <a:cubicBezTo>
                  <a:pt x="151485" y="0"/>
                  <a:pt x="150952" y="267"/>
                  <a:pt x="150419" y="1334"/>
                </a:cubicBezTo>
                <a:lnTo>
                  <a:pt x="148818" y="7202"/>
                </a:lnTo>
                <a:cubicBezTo>
                  <a:pt x="158153" y="10135"/>
                  <a:pt x="166688" y="14669"/>
                  <a:pt x="171755" y="20269"/>
                </a:cubicBezTo>
                <a:lnTo>
                  <a:pt x="171755" y="143752"/>
                </a:lnTo>
                <a:cubicBezTo>
                  <a:pt x="171755" y="155753"/>
                  <a:pt x="171755" y="176823"/>
                  <a:pt x="172822" y="187491"/>
                </a:cubicBezTo>
                <a:lnTo>
                  <a:pt x="182423" y="187491"/>
                </a:lnTo>
                <a:cubicBezTo>
                  <a:pt x="185890" y="174956"/>
                  <a:pt x="188024" y="155753"/>
                  <a:pt x="188024" y="137618"/>
                </a:cubicBezTo>
                <a:lnTo>
                  <a:pt x="188024" y="105347"/>
                </a:lnTo>
                <a:lnTo>
                  <a:pt x="234696" y="104814"/>
                </a:lnTo>
                <a:cubicBezTo>
                  <a:pt x="236029" y="104814"/>
                  <a:pt x="237896" y="104280"/>
                  <a:pt x="239230" y="103747"/>
                </a:cubicBezTo>
                <a:cubicBezTo>
                  <a:pt x="240830" y="102681"/>
                  <a:pt x="242430" y="99746"/>
                  <a:pt x="242430" y="95213"/>
                </a:cubicBezTo>
                <a:cubicBezTo>
                  <a:pt x="242430" y="93345"/>
                  <a:pt x="240830" y="91746"/>
                  <a:pt x="238963" y="91211"/>
                </a:cubicBezTo>
                <a:cubicBezTo>
                  <a:pt x="233896" y="90145"/>
                  <a:pt x="223228" y="89612"/>
                  <a:pt x="215493" y="89878"/>
                </a:cubicBezTo>
                <a:moveTo>
                  <a:pt x="172822" y="234697"/>
                </a:moveTo>
                <a:cubicBezTo>
                  <a:pt x="157886" y="235496"/>
                  <a:pt x="108814" y="235763"/>
                  <a:pt x="91745" y="235496"/>
                </a:cubicBezTo>
                <a:cubicBezTo>
                  <a:pt x="86944" y="235496"/>
                  <a:pt x="85077" y="233362"/>
                  <a:pt x="85077" y="228563"/>
                </a:cubicBezTo>
                <a:lnTo>
                  <a:pt x="85077" y="190691"/>
                </a:lnTo>
                <a:lnTo>
                  <a:pt x="85611" y="179490"/>
                </a:lnTo>
                <a:cubicBezTo>
                  <a:pt x="85611" y="176556"/>
                  <a:pt x="84277" y="175222"/>
                  <a:pt x="81877" y="174689"/>
                </a:cubicBezTo>
                <a:cubicBezTo>
                  <a:pt x="75743" y="173355"/>
                  <a:pt x="61341" y="172289"/>
                  <a:pt x="53340" y="172289"/>
                </a:cubicBezTo>
                <a:cubicBezTo>
                  <a:pt x="51740" y="172289"/>
                  <a:pt x="50940" y="172822"/>
                  <a:pt x="50673" y="173889"/>
                </a:cubicBezTo>
                <a:lnTo>
                  <a:pt x="49339" y="179223"/>
                </a:lnTo>
                <a:cubicBezTo>
                  <a:pt x="56540" y="180823"/>
                  <a:pt x="64008" y="183224"/>
                  <a:pt x="68275" y="186691"/>
                </a:cubicBezTo>
                <a:lnTo>
                  <a:pt x="68275" y="225362"/>
                </a:lnTo>
                <a:cubicBezTo>
                  <a:pt x="68275" y="239764"/>
                  <a:pt x="73876" y="245365"/>
                  <a:pt x="90678" y="245365"/>
                </a:cubicBezTo>
                <a:lnTo>
                  <a:pt x="202959" y="244832"/>
                </a:lnTo>
                <a:cubicBezTo>
                  <a:pt x="204026" y="244832"/>
                  <a:pt x="205092" y="244565"/>
                  <a:pt x="205892" y="243765"/>
                </a:cubicBezTo>
                <a:cubicBezTo>
                  <a:pt x="206959" y="242698"/>
                  <a:pt x="208559" y="239764"/>
                  <a:pt x="208559" y="235230"/>
                </a:cubicBezTo>
                <a:cubicBezTo>
                  <a:pt x="208559" y="233630"/>
                  <a:pt x="207226" y="232296"/>
                  <a:pt x="205359" y="232029"/>
                </a:cubicBezTo>
                <a:cubicBezTo>
                  <a:pt x="200292" y="230963"/>
                  <a:pt x="188557" y="230163"/>
                  <a:pt x="181356" y="230163"/>
                </a:cubicBezTo>
                <a:moveTo>
                  <a:pt x="122415" y="129884"/>
                </a:moveTo>
                <a:cubicBezTo>
                  <a:pt x="124282" y="123482"/>
                  <a:pt x="125349" y="113615"/>
                  <a:pt x="125349" y="106147"/>
                </a:cubicBezTo>
                <a:lnTo>
                  <a:pt x="126149" y="40272"/>
                </a:lnTo>
                <a:lnTo>
                  <a:pt x="126683" y="30404"/>
                </a:lnTo>
                <a:cubicBezTo>
                  <a:pt x="126683" y="28271"/>
                  <a:pt x="126149" y="27204"/>
                  <a:pt x="124016" y="26404"/>
                </a:cubicBezTo>
                <a:cubicBezTo>
                  <a:pt x="117881" y="24003"/>
                  <a:pt x="105880" y="21337"/>
                  <a:pt x="97879" y="20803"/>
                </a:cubicBezTo>
                <a:cubicBezTo>
                  <a:pt x="96012" y="20803"/>
                  <a:pt x="95479" y="21070"/>
                  <a:pt x="95212" y="21870"/>
                </a:cubicBezTo>
                <a:lnTo>
                  <a:pt x="93345" y="27737"/>
                </a:lnTo>
                <a:cubicBezTo>
                  <a:pt x="99746" y="30404"/>
                  <a:pt x="105880" y="34137"/>
                  <a:pt x="109347" y="38139"/>
                </a:cubicBezTo>
                <a:lnTo>
                  <a:pt x="109347" y="73877"/>
                </a:lnTo>
                <a:lnTo>
                  <a:pt x="34138" y="74677"/>
                </a:lnTo>
                <a:lnTo>
                  <a:pt x="34138" y="52274"/>
                </a:lnTo>
                <a:lnTo>
                  <a:pt x="34404" y="41339"/>
                </a:lnTo>
                <a:cubicBezTo>
                  <a:pt x="34404" y="39205"/>
                  <a:pt x="33871" y="38139"/>
                  <a:pt x="31737" y="37605"/>
                </a:cubicBezTo>
                <a:cubicBezTo>
                  <a:pt x="25336" y="35738"/>
                  <a:pt x="12535" y="34405"/>
                  <a:pt x="4534" y="34405"/>
                </a:cubicBezTo>
                <a:cubicBezTo>
                  <a:pt x="2667" y="34405"/>
                  <a:pt x="1867" y="34938"/>
                  <a:pt x="1600" y="35471"/>
                </a:cubicBezTo>
                <a:lnTo>
                  <a:pt x="0" y="41339"/>
                </a:lnTo>
                <a:cubicBezTo>
                  <a:pt x="6667" y="42939"/>
                  <a:pt x="13335" y="46140"/>
                  <a:pt x="16802" y="49606"/>
                </a:cubicBezTo>
                <a:lnTo>
                  <a:pt x="18402" y="137085"/>
                </a:lnTo>
                <a:cubicBezTo>
                  <a:pt x="18402" y="141618"/>
                  <a:pt x="19202" y="147752"/>
                  <a:pt x="20269" y="151753"/>
                </a:cubicBezTo>
                <a:lnTo>
                  <a:pt x="29337" y="151753"/>
                </a:lnTo>
                <a:cubicBezTo>
                  <a:pt x="31204" y="149619"/>
                  <a:pt x="32804" y="146152"/>
                  <a:pt x="33338" y="140818"/>
                </a:cubicBezTo>
                <a:cubicBezTo>
                  <a:pt x="53073" y="140552"/>
                  <a:pt x="108547" y="140018"/>
                  <a:pt x="128016" y="140018"/>
                </a:cubicBezTo>
                <a:cubicBezTo>
                  <a:pt x="129083" y="139218"/>
                  <a:pt x="129883" y="136284"/>
                  <a:pt x="129883" y="133617"/>
                </a:cubicBezTo>
                <a:cubicBezTo>
                  <a:pt x="129883" y="132550"/>
                  <a:pt x="129083" y="131483"/>
                  <a:pt x="128016" y="131217"/>
                </a:cubicBezTo>
                <a:moveTo>
                  <a:pt x="109347" y="84011"/>
                </a:moveTo>
                <a:lnTo>
                  <a:pt x="109347" y="129884"/>
                </a:lnTo>
                <a:lnTo>
                  <a:pt x="33871" y="130417"/>
                </a:lnTo>
                <a:lnTo>
                  <a:pt x="34138" y="850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4" name="Freeform 44"/>
          <p:cNvSpPr/>
          <p:nvPr/>
        </p:nvSpPr>
        <p:spPr>
          <a:xfrm>
            <a:off x="2921473" y="7602679"/>
            <a:ext cx="188557" cy="255766"/>
          </a:xfrm>
          <a:custGeom>
            <a:avLst/>
            <a:gdLst>
              <a:gd name="connsiteX0" fmla="*/ 121348 w 188557"/>
              <a:gd name="connsiteY0" fmla="*/ 107214 h 255766"/>
              <a:gd name="connsiteX1" fmla="*/ 61074 w 188557"/>
              <a:gd name="connsiteY1" fmla="*/ 50406 h 255766"/>
              <a:gd name="connsiteX2" fmla="*/ 0 w 188557"/>
              <a:gd name="connsiteY2" fmla="*/ 107214 h 255766"/>
              <a:gd name="connsiteX3" fmla="*/ 61074 w 188557"/>
              <a:gd name="connsiteY3" fmla="*/ 164288 h 255766"/>
              <a:gd name="connsiteX4" fmla="*/ 121348 w 188557"/>
              <a:gd name="connsiteY4" fmla="*/ 107214 h 255766"/>
              <a:gd name="connsiteX6" fmla="*/ 104546 w 188557"/>
              <a:gd name="connsiteY6" fmla="*/ 107214 h 255766"/>
              <a:gd name="connsiteX7" fmla="*/ 61074 w 188557"/>
              <a:gd name="connsiteY7" fmla="*/ 151219 h 255766"/>
              <a:gd name="connsiteX8" fmla="*/ 17602 w 188557"/>
              <a:gd name="connsiteY8" fmla="*/ 107214 h 255766"/>
              <a:gd name="connsiteX9" fmla="*/ 61074 w 188557"/>
              <a:gd name="connsiteY9" fmla="*/ 62942 h 255766"/>
              <a:gd name="connsiteX10" fmla="*/ 104546 w 188557"/>
              <a:gd name="connsiteY10" fmla="*/ 107214 h 255766"/>
              <a:gd name="connsiteX12" fmla="*/ 182423 w 188557"/>
              <a:gd name="connsiteY12" fmla="*/ 255766 h 255766"/>
              <a:gd name="connsiteX13" fmla="*/ 187757 w 188557"/>
              <a:gd name="connsiteY13" fmla="*/ 202959 h 255766"/>
              <a:gd name="connsiteX14" fmla="*/ 187757 w 188557"/>
              <a:gd name="connsiteY14" fmla="*/ 25071 h 255766"/>
              <a:gd name="connsiteX15" fmla="*/ 188557 w 188557"/>
              <a:gd name="connsiteY15" fmla="*/ 11469 h 255766"/>
              <a:gd name="connsiteX16" fmla="*/ 185356 w 188557"/>
              <a:gd name="connsiteY16" fmla="*/ 6401 h 255766"/>
              <a:gd name="connsiteX17" fmla="*/ 153086 w 188557"/>
              <a:gd name="connsiteY17" fmla="*/ 0 h 255766"/>
              <a:gd name="connsiteX18" fmla="*/ 150419 w 188557"/>
              <a:gd name="connsiteY18" fmla="*/ 1334 h 255766"/>
              <a:gd name="connsiteX19" fmla="*/ 148552 w 188557"/>
              <a:gd name="connsiteY19" fmla="*/ 6934 h 255766"/>
              <a:gd name="connsiteX20" fmla="*/ 171488 w 188557"/>
              <a:gd name="connsiteY20" fmla="*/ 20269 h 255766"/>
              <a:gd name="connsiteX21" fmla="*/ 171488 w 188557"/>
              <a:gd name="connsiteY21" fmla="*/ 209093 h 255766"/>
              <a:gd name="connsiteX22" fmla="*/ 172555 w 188557"/>
              <a:gd name="connsiteY22" fmla="*/ 255766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6">
                <a:moveTo>
                  <a:pt x="121348" y="107214"/>
                </a:moveTo>
                <a:cubicBezTo>
                  <a:pt x="121348" y="73343"/>
                  <a:pt x="95745" y="50406"/>
                  <a:pt x="61074" y="50406"/>
                </a:cubicBezTo>
                <a:cubicBezTo>
                  <a:pt x="26137" y="50406"/>
                  <a:pt x="0" y="73343"/>
                  <a:pt x="0" y="107214"/>
                </a:cubicBezTo>
                <a:cubicBezTo>
                  <a:pt x="0" y="140818"/>
                  <a:pt x="26137" y="164288"/>
                  <a:pt x="61074" y="164288"/>
                </a:cubicBezTo>
                <a:cubicBezTo>
                  <a:pt x="95745" y="164288"/>
                  <a:pt x="121348" y="140818"/>
                  <a:pt x="121348" y="107214"/>
                </a:cubicBezTo>
                <a:moveTo>
                  <a:pt x="104546" y="107214"/>
                </a:moveTo>
                <a:cubicBezTo>
                  <a:pt x="104546" y="134951"/>
                  <a:pt x="85611" y="151219"/>
                  <a:pt x="61074" y="151219"/>
                </a:cubicBezTo>
                <a:cubicBezTo>
                  <a:pt x="36538" y="151219"/>
                  <a:pt x="17602" y="134951"/>
                  <a:pt x="17602" y="107214"/>
                </a:cubicBezTo>
                <a:cubicBezTo>
                  <a:pt x="17602" y="79477"/>
                  <a:pt x="36538" y="62942"/>
                  <a:pt x="61074" y="62942"/>
                </a:cubicBezTo>
                <a:cubicBezTo>
                  <a:pt x="85611" y="62942"/>
                  <a:pt x="104546" y="79477"/>
                  <a:pt x="104546" y="107214"/>
                </a:cubicBezTo>
                <a:moveTo>
                  <a:pt x="182423" y="255766"/>
                </a:moveTo>
                <a:cubicBezTo>
                  <a:pt x="185623" y="241097"/>
                  <a:pt x="187757" y="217894"/>
                  <a:pt x="187757" y="202959"/>
                </a:cubicBezTo>
                <a:lnTo>
                  <a:pt x="187757" y="25071"/>
                </a:lnTo>
                <a:lnTo>
                  <a:pt x="188557" y="11469"/>
                </a:lnTo>
                <a:cubicBezTo>
                  <a:pt x="188557" y="9068"/>
                  <a:pt x="187757" y="7202"/>
                  <a:pt x="185356" y="6401"/>
                </a:cubicBezTo>
                <a:cubicBezTo>
                  <a:pt x="178156" y="3735"/>
                  <a:pt x="162154" y="267"/>
                  <a:pt x="153086" y="0"/>
                </a:cubicBezTo>
                <a:cubicBezTo>
                  <a:pt x="151219" y="0"/>
                  <a:pt x="150685" y="267"/>
                  <a:pt x="150419" y="1334"/>
                </a:cubicBezTo>
                <a:lnTo>
                  <a:pt x="148552" y="6934"/>
                </a:lnTo>
                <a:cubicBezTo>
                  <a:pt x="158153" y="10135"/>
                  <a:pt x="166688" y="14669"/>
                  <a:pt x="171488" y="20269"/>
                </a:cubicBezTo>
                <a:lnTo>
                  <a:pt x="171488" y="209093"/>
                </a:lnTo>
                <a:cubicBezTo>
                  <a:pt x="171488" y="220562"/>
                  <a:pt x="172021" y="244297"/>
                  <a:pt x="172555" y="25576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5" name="Freeform 45"/>
          <p:cNvSpPr/>
          <p:nvPr/>
        </p:nvSpPr>
        <p:spPr>
          <a:xfrm>
            <a:off x="3215300" y="7602679"/>
            <a:ext cx="207492" cy="255766"/>
          </a:xfrm>
          <a:custGeom>
            <a:avLst/>
            <a:gdLst>
              <a:gd name="connsiteX0" fmla="*/ 167487 w 207492"/>
              <a:gd name="connsiteY0" fmla="*/ 6934 h 255766"/>
              <a:gd name="connsiteX1" fmla="*/ 190424 w 207492"/>
              <a:gd name="connsiteY1" fmla="*/ 20269 h 255766"/>
              <a:gd name="connsiteX2" fmla="*/ 190424 w 207492"/>
              <a:gd name="connsiteY2" fmla="*/ 163754 h 255766"/>
              <a:gd name="connsiteX3" fmla="*/ 98412 w 207492"/>
              <a:gd name="connsiteY3" fmla="*/ 174689 h 255766"/>
              <a:gd name="connsiteX4" fmla="*/ 98412 w 207492"/>
              <a:gd name="connsiteY4" fmla="*/ 124816 h 255766"/>
              <a:gd name="connsiteX5" fmla="*/ 147752 w 207492"/>
              <a:gd name="connsiteY5" fmla="*/ 124016 h 255766"/>
              <a:gd name="connsiteX6" fmla="*/ 150952 w 207492"/>
              <a:gd name="connsiteY6" fmla="*/ 122949 h 255766"/>
              <a:gd name="connsiteX7" fmla="*/ 153353 w 207492"/>
              <a:gd name="connsiteY7" fmla="*/ 115215 h 255766"/>
              <a:gd name="connsiteX8" fmla="*/ 150419 w 207492"/>
              <a:gd name="connsiteY8" fmla="*/ 112015 h 255766"/>
              <a:gd name="connsiteX9" fmla="*/ 128816 w 207492"/>
              <a:gd name="connsiteY9" fmla="*/ 110947 h 255766"/>
              <a:gd name="connsiteX10" fmla="*/ 121615 w 207492"/>
              <a:gd name="connsiteY10" fmla="*/ 114415 h 255766"/>
              <a:gd name="connsiteX11" fmla="*/ 56540 w 207492"/>
              <a:gd name="connsiteY11" fmla="*/ 115749 h 255766"/>
              <a:gd name="connsiteX12" fmla="*/ 50140 w 207492"/>
              <a:gd name="connsiteY12" fmla="*/ 109348 h 255766"/>
              <a:gd name="connsiteX13" fmla="*/ 50140 w 207492"/>
              <a:gd name="connsiteY13" fmla="*/ 49606 h 255766"/>
              <a:gd name="connsiteX14" fmla="*/ 145352 w 207492"/>
              <a:gd name="connsiteY14" fmla="*/ 48006 h 255766"/>
              <a:gd name="connsiteX15" fmla="*/ 148552 w 207492"/>
              <a:gd name="connsiteY15" fmla="*/ 46673 h 255766"/>
              <a:gd name="connsiteX16" fmla="*/ 150952 w 207492"/>
              <a:gd name="connsiteY16" fmla="*/ 39472 h 255766"/>
              <a:gd name="connsiteX17" fmla="*/ 148018 w 207492"/>
              <a:gd name="connsiteY17" fmla="*/ 36006 h 255766"/>
              <a:gd name="connsiteX18" fmla="*/ 125349 w 207492"/>
              <a:gd name="connsiteY18" fmla="*/ 34672 h 255766"/>
              <a:gd name="connsiteX19" fmla="*/ 117882 w 207492"/>
              <a:gd name="connsiteY19" fmla="*/ 38405 h 255766"/>
              <a:gd name="connsiteX20" fmla="*/ 50673 w 207492"/>
              <a:gd name="connsiteY20" fmla="*/ 39739 h 255766"/>
              <a:gd name="connsiteX21" fmla="*/ 21069 w 207492"/>
              <a:gd name="connsiteY21" fmla="*/ 37339 h 255766"/>
              <a:gd name="connsiteX22" fmla="*/ 18136 w 207492"/>
              <a:gd name="connsiteY22" fmla="*/ 38672 h 255766"/>
              <a:gd name="connsiteX23" fmla="*/ 17069 w 207492"/>
              <a:gd name="connsiteY23" fmla="*/ 44272 h 255766"/>
              <a:gd name="connsiteX24" fmla="*/ 33604 w 207492"/>
              <a:gd name="connsiteY24" fmla="*/ 51474 h 255766"/>
              <a:gd name="connsiteX25" fmla="*/ 33604 w 207492"/>
              <a:gd name="connsiteY25" fmla="*/ 105614 h 255766"/>
              <a:gd name="connsiteX26" fmla="*/ 55207 w 207492"/>
              <a:gd name="connsiteY26" fmla="*/ 125616 h 255766"/>
              <a:gd name="connsiteX27" fmla="*/ 82410 w 207492"/>
              <a:gd name="connsiteY27" fmla="*/ 125083 h 255766"/>
              <a:gd name="connsiteX28" fmla="*/ 82410 w 207492"/>
              <a:gd name="connsiteY28" fmla="*/ 176023 h 255766"/>
              <a:gd name="connsiteX29" fmla="*/ 30404 w 207492"/>
              <a:gd name="connsiteY29" fmla="*/ 178690 h 255766"/>
              <a:gd name="connsiteX30" fmla="*/ 1867 w 207492"/>
              <a:gd name="connsiteY30" fmla="*/ 176289 h 255766"/>
              <a:gd name="connsiteX31" fmla="*/ 533 w 207492"/>
              <a:gd name="connsiteY31" fmla="*/ 179223 h 255766"/>
              <a:gd name="connsiteX32" fmla="*/ 1333 w 207492"/>
              <a:gd name="connsiteY32" fmla="*/ 181890 h 255766"/>
              <a:gd name="connsiteX33" fmla="*/ 27203 w 207492"/>
              <a:gd name="connsiteY33" fmla="*/ 196292 h 255766"/>
              <a:gd name="connsiteX34" fmla="*/ 47206 w 207492"/>
              <a:gd name="connsiteY34" fmla="*/ 192025 h 255766"/>
              <a:gd name="connsiteX35" fmla="*/ 190424 w 207492"/>
              <a:gd name="connsiteY35" fmla="*/ 172555 h 255766"/>
              <a:gd name="connsiteX36" fmla="*/ 190424 w 207492"/>
              <a:gd name="connsiteY36" fmla="*/ 209093 h 255766"/>
              <a:gd name="connsiteX37" fmla="*/ 191757 w 207492"/>
              <a:gd name="connsiteY37" fmla="*/ 255766 h 255766"/>
              <a:gd name="connsiteX38" fmla="*/ 201358 w 207492"/>
              <a:gd name="connsiteY38" fmla="*/ 255766 h 255766"/>
              <a:gd name="connsiteX39" fmla="*/ 206692 w 207492"/>
              <a:gd name="connsiteY39" fmla="*/ 202959 h 255766"/>
              <a:gd name="connsiteX40" fmla="*/ 206692 w 207492"/>
              <a:gd name="connsiteY40" fmla="*/ 25071 h 255766"/>
              <a:gd name="connsiteX41" fmla="*/ 207492 w 207492"/>
              <a:gd name="connsiteY41" fmla="*/ 11469 h 255766"/>
              <a:gd name="connsiteX42" fmla="*/ 204292 w 207492"/>
              <a:gd name="connsiteY42" fmla="*/ 6401 h 255766"/>
              <a:gd name="connsiteX43" fmla="*/ 172022 w 207492"/>
              <a:gd name="connsiteY43" fmla="*/ 0 h 255766"/>
              <a:gd name="connsiteX44" fmla="*/ 169354 w 207492"/>
              <a:gd name="connsiteY44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07492" h="255766">
                <a:moveTo>
                  <a:pt x="167487" y="6934"/>
                </a:moveTo>
                <a:cubicBezTo>
                  <a:pt x="177089" y="10135"/>
                  <a:pt x="185623" y="14669"/>
                  <a:pt x="190424" y="20269"/>
                </a:cubicBezTo>
                <a:lnTo>
                  <a:pt x="190424" y="163754"/>
                </a:lnTo>
                <a:cubicBezTo>
                  <a:pt x="167221" y="168022"/>
                  <a:pt x="132016" y="172022"/>
                  <a:pt x="98412" y="174689"/>
                </a:cubicBezTo>
                <a:lnTo>
                  <a:pt x="98412" y="124816"/>
                </a:lnTo>
                <a:lnTo>
                  <a:pt x="147752" y="124016"/>
                </a:lnTo>
                <a:cubicBezTo>
                  <a:pt x="149085" y="124016"/>
                  <a:pt x="150152" y="123749"/>
                  <a:pt x="150952" y="122949"/>
                </a:cubicBezTo>
                <a:cubicBezTo>
                  <a:pt x="151752" y="121882"/>
                  <a:pt x="153353" y="118949"/>
                  <a:pt x="153353" y="115215"/>
                </a:cubicBezTo>
                <a:cubicBezTo>
                  <a:pt x="153353" y="113615"/>
                  <a:pt x="152286" y="112282"/>
                  <a:pt x="150419" y="112015"/>
                </a:cubicBezTo>
                <a:cubicBezTo>
                  <a:pt x="145885" y="111215"/>
                  <a:pt x="135484" y="110681"/>
                  <a:pt x="128816" y="110947"/>
                </a:cubicBezTo>
                <a:lnTo>
                  <a:pt x="121615" y="114415"/>
                </a:lnTo>
                <a:cubicBezTo>
                  <a:pt x="110414" y="115215"/>
                  <a:pt x="70142" y="115749"/>
                  <a:pt x="56540" y="115749"/>
                </a:cubicBezTo>
                <a:cubicBezTo>
                  <a:pt x="52007" y="115749"/>
                  <a:pt x="50140" y="114148"/>
                  <a:pt x="50140" y="109348"/>
                </a:cubicBezTo>
                <a:lnTo>
                  <a:pt x="50140" y="49606"/>
                </a:lnTo>
                <a:lnTo>
                  <a:pt x="145352" y="48006"/>
                </a:lnTo>
                <a:cubicBezTo>
                  <a:pt x="146419" y="48006"/>
                  <a:pt x="147485" y="47740"/>
                  <a:pt x="148552" y="46673"/>
                </a:cubicBezTo>
                <a:cubicBezTo>
                  <a:pt x="149885" y="45607"/>
                  <a:pt x="150952" y="42673"/>
                  <a:pt x="150952" y="39472"/>
                </a:cubicBezTo>
                <a:cubicBezTo>
                  <a:pt x="150952" y="37605"/>
                  <a:pt x="150152" y="36271"/>
                  <a:pt x="148018" y="36006"/>
                </a:cubicBezTo>
                <a:cubicBezTo>
                  <a:pt x="142418" y="35205"/>
                  <a:pt x="132016" y="34672"/>
                  <a:pt x="125349" y="34672"/>
                </a:cubicBezTo>
                <a:lnTo>
                  <a:pt x="117882" y="38405"/>
                </a:lnTo>
                <a:cubicBezTo>
                  <a:pt x="107214" y="39205"/>
                  <a:pt x="65341" y="39739"/>
                  <a:pt x="50673" y="39739"/>
                </a:cubicBezTo>
                <a:cubicBezTo>
                  <a:pt x="44005" y="38405"/>
                  <a:pt x="28004" y="37339"/>
                  <a:pt x="21069" y="37339"/>
                </a:cubicBezTo>
                <a:cubicBezTo>
                  <a:pt x="19202" y="37339"/>
                  <a:pt x="18402" y="37872"/>
                  <a:pt x="18136" y="38672"/>
                </a:cubicBezTo>
                <a:lnTo>
                  <a:pt x="17069" y="44272"/>
                </a:lnTo>
                <a:cubicBezTo>
                  <a:pt x="23469" y="45873"/>
                  <a:pt x="29604" y="48273"/>
                  <a:pt x="33604" y="51474"/>
                </a:cubicBezTo>
                <a:lnTo>
                  <a:pt x="33604" y="105614"/>
                </a:lnTo>
                <a:cubicBezTo>
                  <a:pt x="33604" y="119482"/>
                  <a:pt x="39472" y="125883"/>
                  <a:pt x="55207" y="125616"/>
                </a:cubicBezTo>
                <a:lnTo>
                  <a:pt x="82410" y="125083"/>
                </a:lnTo>
                <a:lnTo>
                  <a:pt x="82410" y="176023"/>
                </a:lnTo>
                <a:cubicBezTo>
                  <a:pt x="62674" y="177356"/>
                  <a:pt x="44272" y="178422"/>
                  <a:pt x="30404" y="178690"/>
                </a:cubicBezTo>
                <a:cubicBezTo>
                  <a:pt x="21603" y="178690"/>
                  <a:pt x="10935" y="177890"/>
                  <a:pt x="1867" y="176289"/>
                </a:cubicBezTo>
                <a:lnTo>
                  <a:pt x="533" y="179223"/>
                </a:lnTo>
                <a:cubicBezTo>
                  <a:pt x="0" y="180290"/>
                  <a:pt x="267" y="181090"/>
                  <a:pt x="1333" y="181890"/>
                </a:cubicBezTo>
                <a:cubicBezTo>
                  <a:pt x="8268" y="187491"/>
                  <a:pt x="18136" y="192825"/>
                  <a:pt x="27203" y="196292"/>
                </a:cubicBezTo>
                <a:cubicBezTo>
                  <a:pt x="31737" y="194691"/>
                  <a:pt x="42672" y="192291"/>
                  <a:pt x="47206" y="192025"/>
                </a:cubicBezTo>
                <a:cubicBezTo>
                  <a:pt x="84544" y="189891"/>
                  <a:pt x="155753" y="180556"/>
                  <a:pt x="190424" y="172555"/>
                </a:cubicBezTo>
                <a:lnTo>
                  <a:pt x="190424" y="209093"/>
                </a:lnTo>
                <a:cubicBezTo>
                  <a:pt x="190424" y="220562"/>
                  <a:pt x="190957" y="244297"/>
                  <a:pt x="191757" y="255766"/>
                </a:cubicBezTo>
                <a:lnTo>
                  <a:pt x="201358" y="255766"/>
                </a:lnTo>
                <a:cubicBezTo>
                  <a:pt x="204825" y="241097"/>
                  <a:pt x="206692" y="217894"/>
                  <a:pt x="206692" y="202959"/>
                </a:cubicBezTo>
                <a:lnTo>
                  <a:pt x="206692" y="25071"/>
                </a:lnTo>
                <a:lnTo>
                  <a:pt x="207492" y="11469"/>
                </a:lnTo>
                <a:cubicBezTo>
                  <a:pt x="207492" y="9068"/>
                  <a:pt x="206692" y="7202"/>
                  <a:pt x="204292" y="6401"/>
                </a:cubicBezTo>
                <a:cubicBezTo>
                  <a:pt x="197091" y="3735"/>
                  <a:pt x="181089" y="267"/>
                  <a:pt x="172022" y="0"/>
                </a:cubicBezTo>
                <a:cubicBezTo>
                  <a:pt x="170154" y="0"/>
                  <a:pt x="169621" y="267"/>
                  <a:pt x="169354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6" name="Freeform 46"/>
          <p:cNvSpPr/>
          <p:nvPr/>
        </p:nvSpPr>
        <p:spPr>
          <a:xfrm>
            <a:off x="3480667" y="7602679"/>
            <a:ext cx="212827" cy="257899"/>
          </a:xfrm>
          <a:custGeom>
            <a:avLst/>
            <a:gdLst>
              <a:gd name="connsiteX0" fmla="*/ 58141 w 212827"/>
              <a:gd name="connsiteY0" fmla="*/ 41339 h 257899"/>
              <a:gd name="connsiteX1" fmla="*/ 99213 w 212827"/>
              <a:gd name="connsiteY1" fmla="*/ 81611 h 257899"/>
              <a:gd name="connsiteX2" fmla="*/ 58141 w 212827"/>
              <a:gd name="connsiteY2" fmla="*/ 121882 h 257899"/>
              <a:gd name="connsiteX3" fmla="*/ 17069 w 212827"/>
              <a:gd name="connsiteY3" fmla="*/ 81611 h 257899"/>
              <a:gd name="connsiteX4" fmla="*/ 58141 w 212827"/>
              <a:gd name="connsiteY4" fmla="*/ 41339 h 257899"/>
              <a:gd name="connsiteX6" fmla="*/ 116015 w 212827"/>
              <a:gd name="connsiteY6" fmla="*/ 81344 h 257899"/>
              <a:gd name="connsiteX7" fmla="*/ 127483 w 212827"/>
              <a:gd name="connsiteY7" fmla="*/ 86144 h 257899"/>
              <a:gd name="connsiteX8" fmla="*/ 144285 w 212827"/>
              <a:gd name="connsiteY8" fmla="*/ 81877 h 257899"/>
              <a:gd name="connsiteX9" fmla="*/ 174155 w 212827"/>
              <a:gd name="connsiteY9" fmla="*/ 81077 h 257899"/>
              <a:gd name="connsiteX10" fmla="*/ 174155 w 212827"/>
              <a:gd name="connsiteY10" fmla="*/ 114148 h 257899"/>
              <a:gd name="connsiteX11" fmla="*/ 175222 w 212827"/>
              <a:gd name="connsiteY11" fmla="*/ 150419 h 257899"/>
              <a:gd name="connsiteX12" fmla="*/ 184823 w 212827"/>
              <a:gd name="connsiteY12" fmla="*/ 150419 h 257899"/>
              <a:gd name="connsiteX13" fmla="*/ 190424 w 212827"/>
              <a:gd name="connsiteY13" fmla="*/ 108547 h 257899"/>
              <a:gd name="connsiteX14" fmla="*/ 190424 w 212827"/>
              <a:gd name="connsiteY14" fmla="*/ 25071 h 257899"/>
              <a:gd name="connsiteX15" fmla="*/ 190957 w 212827"/>
              <a:gd name="connsiteY15" fmla="*/ 11469 h 257899"/>
              <a:gd name="connsiteX16" fmla="*/ 188024 w 212827"/>
              <a:gd name="connsiteY16" fmla="*/ 6401 h 257899"/>
              <a:gd name="connsiteX17" fmla="*/ 155753 w 212827"/>
              <a:gd name="connsiteY17" fmla="*/ 0 h 257899"/>
              <a:gd name="connsiteX18" fmla="*/ 153086 w 212827"/>
              <a:gd name="connsiteY18" fmla="*/ 1334 h 257899"/>
              <a:gd name="connsiteX19" fmla="*/ 151219 w 212827"/>
              <a:gd name="connsiteY19" fmla="*/ 7202 h 257899"/>
              <a:gd name="connsiteX20" fmla="*/ 174155 w 212827"/>
              <a:gd name="connsiteY20" fmla="*/ 20269 h 257899"/>
              <a:gd name="connsiteX21" fmla="*/ 174155 w 212827"/>
              <a:gd name="connsiteY21" fmla="*/ 70943 h 257899"/>
              <a:gd name="connsiteX22" fmla="*/ 130149 w 212827"/>
              <a:gd name="connsiteY22" fmla="*/ 72276 h 257899"/>
              <a:gd name="connsiteX23" fmla="*/ 115215 w 212827"/>
              <a:gd name="connsiteY23" fmla="*/ 72010 h 257899"/>
              <a:gd name="connsiteX24" fmla="*/ 58141 w 212827"/>
              <a:gd name="connsiteY24" fmla="*/ 29071 h 257899"/>
              <a:gd name="connsiteX25" fmla="*/ 0 w 212827"/>
              <a:gd name="connsiteY25" fmla="*/ 81611 h 257899"/>
              <a:gd name="connsiteX26" fmla="*/ 58141 w 212827"/>
              <a:gd name="connsiteY26" fmla="*/ 134684 h 257899"/>
              <a:gd name="connsiteX27" fmla="*/ 116015 w 212827"/>
              <a:gd name="connsiteY27" fmla="*/ 81611 h 257899"/>
              <a:gd name="connsiteX29" fmla="*/ 104280 w 212827"/>
              <a:gd name="connsiteY29" fmla="*/ 226695 h 257899"/>
              <a:gd name="connsiteX30" fmla="*/ 108814 w 212827"/>
              <a:gd name="connsiteY30" fmla="*/ 230163 h 257899"/>
              <a:gd name="connsiteX31" fmla="*/ 115481 w 212827"/>
              <a:gd name="connsiteY31" fmla="*/ 226962 h 257899"/>
              <a:gd name="connsiteX32" fmla="*/ 115215 w 212827"/>
              <a:gd name="connsiteY32" fmla="*/ 222162 h 257899"/>
              <a:gd name="connsiteX33" fmla="*/ 109614 w 212827"/>
              <a:gd name="connsiteY33" fmla="*/ 208559 h 257899"/>
              <a:gd name="connsiteX34" fmla="*/ 101879 w 212827"/>
              <a:gd name="connsiteY34" fmla="*/ 205093 h 257899"/>
              <a:gd name="connsiteX35" fmla="*/ 83477 w 212827"/>
              <a:gd name="connsiteY35" fmla="*/ 187224 h 257899"/>
              <a:gd name="connsiteX36" fmla="*/ 90412 w 212827"/>
              <a:gd name="connsiteY36" fmla="*/ 172822 h 257899"/>
              <a:gd name="connsiteX37" fmla="*/ 91478 w 212827"/>
              <a:gd name="connsiteY37" fmla="*/ 167487 h 257899"/>
              <a:gd name="connsiteX38" fmla="*/ 88811 w 212827"/>
              <a:gd name="connsiteY38" fmla="*/ 162954 h 257899"/>
              <a:gd name="connsiteX39" fmla="*/ 63208 w 212827"/>
              <a:gd name="connsiteY39" fmla="*/ 154687 h 257899"/>
              <a:gd name="connsiteX40" fmla="*/ 60274 w 212827"/>
              <a:gd name="connsiteY40" fmla="*/ 155487 h 257899"/>
              <a:gd name="connsiteX41" fmla="*/ 57607 w 212827"/>
              <a:gd name="connsiteY41" fmla="*/ 160821 h 257899"/>
              <a:gd name="connsiteX42" fmla="*/ 72542 w 212827"/>
              <a:gd name="connsiteY42" fmla="*/ 172555 h 257899"/>
              <a:gd name="connsiteX43" fmla="*/ 10401 w 212827"/>
              <a:gd name="connsiteY43" fmla="*/ 248298 h 257899"/>
              <a:gd name="connsiteX44" fmla="*/ 10135 w 212827"/>
              <a:gd name="connsiteY44" fmla="*/ 250699 h 257899"/>
              <a:gd name="connsiteX45" fmla="*/ 12268 w 212827"/>
              <a:gd name="connsiteY45" fmla="*/ 252832 h 257899"/>
              <a:gd name="connsiteX46" fmla="*/ 15202 w 212827"/>
              <a:gd name="connsiteY46" fmla="*/ 252565 h 257899"/>
              <a:gd name="connsiteX47" fmla="*/ 77877 w 212827"/>
              <a:gd name="connsiteY47" fmla="*/ 196292 h 257899"/>
              <a:gd name="connsiteX49" fmla="*/ 192024 w 212827"/>
              <a:gd name="connsiteY49" fmla="*/ 216828 h 257899"/>
              <a:gd name="connsiteX50" fmla="*/ 167221 w 212827"/>
              <a:gd name="connsiteY50" fmla="*/ 191491 h 257899"/>
              <a:gd name="connsiteX51" fmla="*/ 177622 w 212827"/>
              <a:gd name="connsiteY51" fmla="*/ 169888 h 257899"/>
              <a:gd name="connsiteX52" fmla="*/ 178689 w 212827"/>
              <a:gd name="connsiteY52" fmla="*/ 164554 h 257899"/>
              <a:gd name="connsiteX53" fmla="*/ 175756 w 212827"/>
              <a:gd name="connsiteY53" fmla="*/ 159487 h 257899"/>
              <a:gd name="connsiteX54" fmla="*/ 149619 w 212827"/>
              <a:gd name="connsiteY54" fmla="*/ 148819 h 257899"/>
              <a:gd name="connsiteX55" fmla="*/ 146685 w 212827"/>
              <a:gd name="connsiteY55" fmla="*/ 150153 h 257899"/>
              <a:gd name="connsiteX56" fmla="*/ 143751 w 212827"/>
              <a:gd name="connsiteY56" fmla="*/ 155220 h 257899"/>
              <a:gd name="connsiteX57" fmla="*/ 159220 w 212827"/>
              <a:gd name="connsiteY57" fmla="*/ 169356 h 257899"/>
              <a:gd name="connsiteX58" fmla="*/ 95745 w 212827"/>
              <a:gd name="connsiteY58" fmla="*/ 252832 h 257899"/>
              <a:gd name="connsiteX59" fmla="*/ 95212 w 212827"/>
              <a:gd name="connsiteY59" fmla="*/ 255232 h 257899"/>
              <a:gd name="connsiteX60" fmla="*/ 97346 w 212827"/>
              <a:gd name="connsiteY60" fmla="*/ 257099 h 257899"/>
              <a:gd name="connsiteX61" fmla="*/ 100279 w 212827"/>
              <a:gd name="connsiteY61" fmla="*/ 257099 h 257899"/>
              <a:gd name="connsiteX62" fmla="*/ 161087 w 212827"/>
              <a:gd name="connsiteY62" fmla="*/ 201092 h 257899"/>
              <a:gd name="connsiteX63" fmla="*/ 199758 w 212827"/>
              <a:gd name="connsiteY63" fmla="*/ 245097 h 257899"/>
              <a:gd name="connsiteX64" fmla="*/ 204825 w 212827"/>
              <a:gd name="connsiteY64" fmla="*/ 249365 h 257899"/>
              <a:gd name="connsiteX65" fmla="*/ 212293 w 212827"/>
              <a:gd name="connsiteY65" fmla="*/ 246165 h 257899"/>
              <a:gd name="connsiteX66" fmla="*/ 211493 w 212827"/>
              <a:gd name="connsiteY66" fmla="*/ 239764 h 257899"/>
              <a:gd name="connsiteX67" fmla="*/ 202426 w 212827"/>
              <a:gd name="connsiteY67" fmla="*/ 222162 h 2578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12827" h="257899">
                <a:moveTo>
                  <a:pt x="58141" y="41339"/>
                </a:moveTo>
                <a:cubicBezTo>
                  <a:pt x="81611" y="41339"/>
                  <a:pt x="99213" y="56541"/>
                  <a:pt x="99213" y="81611"/>
                </a:cubicBezTo>
                <a:cubicBezTo>
                  <a:pt x="99213" y="106680"/>
                  <a:pt x="81611" y="121882"/>
                  <a:pt x="58141" y="121882"/>
                </a:cubicBezTo>
                <a:cubicBezTo>
                  <a:pt x="34671" y="121882"/>
                  <a:pt x="17069" y="106680"/>
                  <a:pt x="17069" y="81611"/>
                </a:cubicBezTo>
                <a:cubicBezTo>
                  <a:pt x="17069" y="56541"/>
                  <a:pt x="34671" y="41339"/>
                  <a:pt x="58141" y="41339"/>
                </a:cubicBezTo>
                <a:moveTo>
                  <a:pt x="116015" y="81344"/>
                </a:moveTo>
                <a:cubicBezTo>
                  <a:pt x="119482" y="83211"/>
                  <a:pt x="123482" y="84811"/>
                  <a:pt x="127483" y="86144"/>
                </a:cubicBezTo>
                <a:cubicBezTo>
                  <a:pt x="132283" y="84278"/>
                  <a:pt x="139217" y="82411"/>
                  <a:pt x="144285" y="81877"/>
                </a:cubicBezTo>
                <a:cubicBezTo>
                  <a:pt x="150419" y="81077"/>
                  <a:pt x="164554" y="80811"/>
                  <a:pt x="174155" y="81077"/>
                </a:cubicBezTo>
                <a:lnTo>
                  <a:pt x="174155" y="114148"/>
                </a:lnTo>
                <a:cubicBezTo>
                  <a:pt x="174155" y="124283"/>
                  <a:pt x="174155" y="141884"/>
                  <a:pt x="175222" y="150419"/>
                </a:cubicBezTo>
                <a:lnTo>
                  <a:pt x="184823" y="150419"/>
                </a:lnTo>
                <a:cubicBezTo>
                  <a:pt x="188557" y="140818"/>
                  <a:pt x="190424" y="124816"/>
                  <a:pt x="190424" y="108547"/>
                </a:cubicBezTo>
                <a:lnTo>
                  <a:pt x="190424" y="25071"/>
                </a:lnTo>
                <a:lnTo>
                  <a:pt x="190957" y="11469"/>
                </a:lnTo>
                <a:cubicBezTo>
                  <a:pt x="190957" y="9068"/>
                  <a:pt x="190157" y="7202"/>
                  <a:pt x="188024" y="6401"/>
                </a:cubicBezTo>
                <a:cubicBezTo>
                  <a:pt x="180823" y="3735"/>
                  <a:pt x="164821" y="267"/>
                  <a:pt x="155753" y="0"/>
                </a:cubicBezTo>
                <a:cubicBezTo>
                  <a:pt x="153886" y="0"/>
                  <a:pt x="153353" y="267"/>
                  <a:pt x="153086" y="1334"/>
                </a:cubicBezTo>
                <a:lnTo>
                  <a:pt x="151219" y="7202"/>
                </a:lnTo>
                <a:cubicBezTo>
                  <a:pt x="160820" y="10135"/>
                  <a:pt x="169088" y="14669"/>
                  <a:pt x="174155" y="20269"/>
                </a:cubicBezTo>
                <a:lnTo>
                  <a:pt x="174155" y="70943"/>
                </a:lnTo>
                <a:cubicBezTo>
                  <a:pt x="160820" y="71476"/>
                  <a:pt x="139217" y="72276"/>
                  <a:pt x="130149" y="72276"/>
                </a:cubicBezTo>
                <a:cubicBezTo>
                  <a:pt x="125349" y="72276"/>
                  <a:pt x="120015" y="72276"/>
                  <a:pt x="115215" y="72010"/>
                </a:cubicBezTo>
                <a:cubicBezTo>
                  <a:pt x="110681" y="46140"/>
                  <a:pt x="87744" y="29071"/>
                  <a:pt x="58141" y="29071"/>
                </a:cubicBezTo>
                <a:cubicBezTo>
                  <a:pt x="24270" y="29071"/>
                  <a:pt x="0" y="50674"/>
                  <a:pt x="0" y="81611"/>
                </a:cubicBezTo>
                <a:cubicBezTo>
                  <a:pt x="0" y="112548"/>
                  <a:pt x="24270" y="134684"/>
                  <a:pt x="58141" y="134684"/>
                </a:cubicBezTo>
                <a:cubicBezTo>
                  <a:pt x="91478" y="134684"/>
                  <a:pt x="116015" y="112548"/>
                  <a:pt x="116015" y="81611"/>
                </a:cubicBezTo>
                <a:moveTo>
                  <a:pt x="104280" y="226695"/>
                </a:moveTo>
                <a:cubicBezTo>
                  <a:pt x="105613" y="228563"/>
                  <a:pt x="107480" y="229896"/>
                  <a:pt x="108814" y="230163"/>
                </a:cubicBezTo>
                <a:cubicBezTo>
                  <a:pt x="111214" y="230696"/>
                  <a:pt x="114415" y="229096"/>
                  <a:pt x="115481" y="226962"/>
                </a:cubicBezTo>
                <a:cubicBezTo>
                  <a:pt x="116015" y="225628"/>
                  <a:pt x="115748" y="224028"/>
                  <a:pt x="115215" y="222162"/>
                </a:cubicBezTo>
                <a:cubicBezTo>
                  <a:pt x="114148" y="218428"/>
                  <a:pt x="111747" y="212561"/>
                  <a:pt x="109614" y="208559"/>
                </a:cubicBezTo>
                <a:lnTo>
                  <a:pt x="101879" y="205093"/>
                </a:lnTo>
                <a:lnTo>
                  <a:pt x="83477" y="187224"/>
                </a:lnTo>
                <a:cubicBezTo>
                  <a:pt x="86144" y="182424"/>
                  <a:pt x="88545" y="177622"/>
                  <a:pt x="90412" y="172822"/>
                </a:cubicBezTo>
                <a:cubicBezTo>
                  <a:pt x="90945" y="171489"/>
                  <a:pt x="91478" y="169621"/>
                  <a:pt x="91478" y="167487"/>
                </a:cubicBezTo>
                <a:cubicBezTo>
                  <a:pt x="91478" y="165354"/>
                  <a:pt x="90678" y="164021"/>
                  <a:pt x="88811" y="162954"/>
                </a:cubicBezTo>
                <a:cubicBezTo>
                  <a:pt x="83744" y="159754"/>
                  <a:pt x="72009" y="156020"/>
                  <a:pt x="63208" y="154687"/>
                </a:cubicBezTo>
                <a:cubicBezTo>
                  <a:pt x="61608" y="154420"/>
                  <a:pt x="61075" y="154687"/>
                  <a:pt x="60274" y="155487"/>
                </a:cubicBezTo>
                <a:lnTo>
                  <a:pt x="57607" y="160821"/>
                </a:lnTo>
                <a:cubicBezTo>
                  <a:pt x="63741" y="163754"/>
                  <a:pt x="69876" y="168555"/>
                  <a:pt x="72542" y="172555"/>
                </a:cubicBezTo>
                <a:cubicBezTo>
                  <a:pt x="62941" y="197625"/>
                  <a:pt x="39738" y="226162"/>
                  <a:pt x="10401" y="248298"/>
                </a:cubicBezTo>
                <a:cubicBezTo>
                  <a:pt x="9335" y="249099"/>
                  <a:pt x="9068" y="249899"/>
                  <a:pt x="10135" y="250699"/>
                </a:cubicBezTo>
                <a:lnTo>
                  <a:pt x="12268" y="252832"/>
                </a:lnTo>
                <a:cubicBezTo>
                  <a:pt x="13068" y="253366"/>
                  <a:pt x="13869" y="253366"/>
                  <a:pt x="15202" y="252565"/>
                </a:cubicBezTo>
                <a:cubicBezTo>
                  <a:pt x="42139" y="236831"/>
                  <a:pt x="63741" y="217361"/>
                  <a:pt x="77877" y="196292"/>
                </a:cubicBezTo>
                <a:moveTo>
                  <a:pt x="192024" y="216828"/>
                </a:moveTo>
                <a:lnTo>
                  <a:pt x="167221" y="191491"/>
                </a:lnTo>
                <a:cubicBezTo>
                  <a:pt x="171488" y="184290"/>
                  <a:pt x="174955" y="177090"/>
                  <a:pt x="177622" y="169888"/>
                </a:cubicBezTo>
                <a:cubicBezTo>
                  <a:pt x="178156" y="168555"/>
                  <a:pt x="178689" y="166421"/>
                  <a:pt x="178689" y="164554"/>
                </a:cubicBezTo>
                <a:cubicBezTo>
                  <a:pt x="178689" y="162688"/>
                  <a:pt x="177622" y="161087"/>
                  <a:pt x="175756" y="159487"/>
                </a:cubicBezTo>
                <a:cubicBezTo>
                  <a:pt x="170955" y="156287"/>
                  <a:pt x="158420" y="150953"/>
                  <a:pt x="149619" y="148819"/>
                </a:cubicBezTo>
                <a:cubicBezTo>
                  <a:pt x="147752" y="148552"/>
                  <a:pt x="147219" y="148819"/>
                  <a:pt x="146685" y="150153"/>
                </a:cubicBezTo>
                <a:lnTo>
                  <a:pt x="143751" y="155220"/>
                </a:lnTo>
                <a:cubicBezTo>
                  <a:pt x="150419" y="158953"/>
                  <a:pt x="156553" y="164821"/>
                  <a:pt x="159220" y="169356"/>
                </a:cubicBezTo>
                <a:cubicBezTo>
                  <a:pt x="149619" y="196825"/>
                  <a:pt x="126149" y="228296"/>
                  <a:pt x="95745" y="252832"/>
                </a:cubicBezTo>
                <a:cubicBezTo>
                  <a:pt x="94412" y="253632"/>
                  <a:pt x="94412" y="254699"/>
                  <a:pt x="95212" y="255232"/>
                </a:cubicBezTo>
                <a:lnTo>
                  <a:pt x="97346" y="257099"/>
                </a:lnTo>
                <a:cubicBezTo>
                  <a:pt x="98412" y="257899"/>
                  <a:pt x="98946" y="257899"/>
                  <a:pt x="100279" y="257099"/>
                </a:cubicBezTo>
                <a:cubicBezTo>
                  <a:pt x="126149" y="241097"/>
                  <a:pt x="146952" y="221628"/>
                  <a:pt x="161087" y="201092"/>
                </a:cubicBezTo>
                <a:lnTo>
                  <a:pt x="199758" y="245097"/>
                </a:lnTo>
                <a:cubicBezTo>
                  <a:pt x="201359" y="246965"/>
                  <a:pt x="203492" y="249099"/>
                  <a:pt x="204825" y="249365"/>
                </a:cubicBezTo>
                <a:cubicBezTo>
                  <a:pt x="207493" y="250165"/>
                  <a:pt x="210960" y="248565"/>
                  <a:pt x="212293" y="246165"/>
                </a:cubicBezTo>
                <a:cubicBezTo>
                  <a:pt x="212827" y="244832"/>
                  <a:pt x="212827" y="242964"/>
                  <a:pt x="211493" y="239764"/>
                </a:cubicBezTo>
                <a:cubicBezTo>
                  <a:pt x="209893" y="235496"/>
                  <a:pt x="205892" y="227496"/>
                  <a:pt x="202426" y="2221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7" name="Freeform 47"/>
          <p:cNvSpPr/>
          <p:nvPr/>
        </p:nvSpPr>
        <p:spPr>
          <a:xfrm>
            <a:off x="3711629" y="7609346"/>
            <a:ext cx="244831" cy="248031"/>
          </a:xfrm>
          <a:custGeom>
            <a:avLst/>
            <a:gdLst>
              <a:gd name="connsiteX0" fmla="*/ 203226 w 244831"/>
              <a:gd name="connsiteY0" fmla="*/ 115481 h 248031"/>
              <a:gd name="connsiteX1" fmla="*/ 30671 w 244831"/>
              <a:gd name="connsiteY1" fmla="*/ 118148 h 248031"/>
              <a:gd name="connsiteX2" fmla="*/ 2134 w 244831"/>
              <a:gd name="connsiteY2" fmla="*/ 115215 h 248031"/>
              <a:gd name="connsiteX3" fmla="*/ 267 w 244831"/>
              <a:gd name="connsiteY3" fmla="*/ 118948 h 248031"/>
              <a:gd name="connsiteX4" fmla="*/ 1067 w 244831"/>
              <a:gd name="connsiteY4" fmla="*/ 121082 h 248031"/>
              <a:gd name="connsiteX5" fmla="*/ 26403 w 244831"/>
              <a:gd name="connsiteY5" fmla="*/ 133884 h 248031"/>
              <a:gd name="connsiteX6" fmla="*/ 52273 w 244831"/>
              <a:gd name="connsiteY6" fmla="*/ 128816 h 248031"/>
              <a:gd name="connsiteX7" fmla="*/ 209359 w 244831"/>
              <a:gd name="connsiteY7" fmla="*/ 126682 h 248031"/>
              <a:gd name="connsiteX8" fmla="*/ 239497 w 244831"/>
              <a:gd name="connsiteY8" fmla="*/ 128016 h 248031"/>
              <a:gd name="connsiteX9" fmla="*/ 244831 w 244831"/>
              <a:gd name="connsiteY9" fmla="*/ 119215 h 248031"/>
              <a:gd name="connsiteX10" fmla="*/ 241364 w 244831"/>
              <a:gd name="connsiteY10" fmla="*/ 115215 h 248031"/>
              <a:gd name="connsiteX11" fmla="*/ 212560 w 244831"/>
              <a:gd name="connsiteY11" fmla="*/ 111481 h 248031"/>
              <a:gd name="connsiteX13" fmla="*/ 186423 w 244831"/>
              <a:gd name="connsiteY13" fmla="*/ 228829 h 248031"/>
              <a:gd name="connsiteX14" fmla="*/ 188290 w 244831"/>
              <a:gd name="connsiteY14" fmla="*/ 206426 h 248031"/>
              <a:gd name="connsiteX15" fmla="*/ 188557 w 244831"/>
              <a:gd name="connsiteY15" fmla="*/ 162688 h 248031"/>
              <a:gd name="connsiteX16" fmla="*/ 189357 w 244831"/>
              <a:gd name="connsiteY16" fmla="*/ 152819 h 248031"/>
              <a:gd name="connsiteX17" fmla="*/ 186957 w 244831"/>
              <a:gd name="connsiteY17" fmla="*/ 149085 h 248031"/>
              <a:gd name="connsiteX18" fmla="*/ 158687 w 244831"/>
              <a:gd name="connsiteY18" fmla="*/ 143485 h 248031"/>
              <a:gd name="connsiteX19" fmla="*/ 156286 w 244831"/>
              <a:gd name="connsiteY19" fmla="*/ 144552 h 248031"/>
              <a:gd name="connsiteX20" fmla="*/ 154153 w 244831"/>
              <a:gd name="connsiteY20" fmla="*/ 150685 h 248031"/>
              <a:gd name="connsiteX21" fmla="*/ 172288 w 244831"/>
              <a:gd name="connsiteY21" fmla="*/ 159753 h 248031"/>
              <a:gd name="connsiteX22" fmla="*/ 172288 w 244831"/>
              <a:gd name="connsiteY22" fmla="*/ 184290 h 248031"/>
              <a:gd name="connsiteX23" fmla="*/ 82410 w 244831"/>
              <a:gd name="connsiteY23" fmla="*/ 184823 h 248031"/>
              <a:gd name="connsiteX24" fmla="*/ 82677 w 244831"/>
              <a:gd name="connsiteY24" fmla="*/ 170155 h 248031"/>
              <a:gd name="connsiteX25" fmla="*/ 82944 w 244831"/>
              <a:gd name="connsiteY25" fmla="*/ 159753 h 248031"/>
              <a:gd name="connsiteX26" fmla="*/ 80277 w 244831"/>
              <a:gd name="connsiteY26" fmla="*/ 156020 h 248031"/>
              <a:gd name="connsiteX27" fmla="*/ 53873 w 244831"/>
              <a:gd name="connsiteY27" fmla="*/ 152553 h 248031"/>
              <a:gd name="connsiteX28" fmla="*/ 51207 w 244831"/>
              <a:gd name="connsiteY28" fmla="*/ 153886 h 248031"/>
              <a:gd name="connsiteX29" fmla="*/ 49340 w 244831"/>
              <a:gd name="connsiteY29" fmla="*/ 159487 h 248031"/>
              <a:gd name="connsiteX30" fmla="*/ 66142 w 244831"/>
              <a:gd name="connsiteY30" fmla="*/ 167487 h 248031"/>
              <a:gd name="connsiteX31" fmla="*/ 67475 w 244831"/>
              <a:gd name="connsiteY31" fmla="*/ 234697 h 248031"/>
              <a:gd name="connsiteX32" fmla="*/ 69342 w 244831"/>
              <a:gd name="connsiteY32" fmla="*/ 248031 h 248031"/>
              <a:gd name="connsiteX33" fmla="*/ 77876 w 244831"/>
              <a:gd name="connsiteY33" fmla="*/ 248031 h 248031"/>
              <a:gd name="connsiteX34" fmla="*/ 81610 w 244831"/>
              <a:gd name="connsiteY34" fmla="*/ 240030 h 248031"/>
              <a:gd name="connsiteX35" fmla="*/ 190957 w 244831"/>
              <a:gd name="connsiteY35" fmla="*/ 239497 h 248031"/>
              <a:gd name="connsiteX36" fmla="*/ 193358 w 244831"/>
              <a:gd name="connsiteY36" fmla="*/ 233096 h 248031"/>
              <a:gd name="connsiteX37" fmla="*/ 191224 w 244831"/>
              <a:gd name="connsiteY37" fmla="*/ 230429 h 248031"/>
              <a:gd name="connsiteX39" fmla="*/ 172288 w 244831"/>
              <a:gd name="connsiteY39" fmla="*/ 194958 h 248031"/>
              <a:gd name="connsiteX40" fmla="*/ 172288 w 244831"/>
              <a:gd name="connsiteY40" fmla="*/ 228829 h 248031"/>
              <a:gd name="connsiteX41" fmla="*/ 82143 w 244831"/>
              <a:gd name="connsiteY41" fmla="*/ 229363 h 248031"/>
              <a:gd name="connsiteX42" fmla="*/ 82410 w 244831"/>
              <a:gd name="connsiteY42" fmla="*/ 195491 h 248031"/>
              <a:gd name="connsiteX44" fmla="*/ 28270 w 244831"/>
              <a:gd name="connsiteY44" fmla="*/ 99213 h 248031"/>
              <a:gd name="connsiteX45" fmla="*/ 30671 w 244831"/>
              <a:gd name="connsiteY45" fmla="*/ 99213 h 248031"/>
              <a:gd name="connsiteX46" fmla="*/ 119748 w 244831"/>
              <a:gd name="connsiteY46" fmla="*/ 45607 h 248031"/>
              <a:gd name="connsiteX47" fmla="*/ 208826 w 244831"/>
              <a:gd name="connsiteY47" fmla="*/ 87211 h 248031"/>
              <a:gd name="connsiteX48" fmla="*/ 215760 w 244831"/>
              <a:gd name="connsiteY48" fmla="*/ 89078 h 248031"/>
              <a:gd name="connsiteX49" fmla="*/ 221361 w 244831"/>
              <a:gd name="connsiteY49" fmla="*/ 83210 h 248031"/>
              <a:gd name="connsiteX50" fmla="*/ 217361 w 244831"/>
              <a:gd name="connsiteY50" fmla="*/ 77343 h 248031"/>
              <a:gd name="connsiteX51" fmla="*/ 197625 w 244831"/>
              <a:gd name="connsiteY51" fmla="*/ 64275 h 248031"/>
              <a:gd name="connsiteX52" fmla="*/ 180023 w 244831"/>
              <a:gd name="connsiteY52" fmla="*/ 61341 h 248031"/>
              <a:gd name="connsiteX53" fmla="*/ 127216 w 244831"/>
              <a:gd name="connsiteY53" fmla="*/ 37338 h 248031"/>
              <a:gd name="connsiteX54" fmla="*/ 140017 w 244831"/>
              <a:gd name="connsiteY54" fmla="*/ 19469 h 248031"/>
              <a:gd name="connsiteX55" fmla="*/ 141884 w 244831"/>
              <a:gd name="connsiteY55" fmla="*/ 13601 h 248031"/>
              <a:gd name="connsiteX56" fmla="*/ 138951 w 244831"/>
              <a:gd name="connsiteY56" fmla="*/ 8534 h 248031"/>
              <a:gd name="connsiteX57" fmla="*/ 112014 w 244831"/>
              <a:gd name="connsiteY57" fmla="*/ 267 h 248031"/>
              <a:gd name="connsiteX58" fmla="*/ 108814 w 244831"/>
              <a:gd name="connsiteY58" fmla="*/ 1067 h 248031"/>
              <a:gd name="connsiteX59" fmla="*/ 105347 w 244831"/>
              <a:gd name="connsiteY59" fmla="*/ 6401 h 248031"/>
              <a:gd name="connsiteX60" fmla="*/ 120015 w 244831"/>
              <a:gd name="connsiteY60" fmla="*/ 17335 h 248031"/>
              <a:gd name="connsiteX61" fmla="*/ 26670 w 244831"/>
              <a:gd name="connsiteY61" fmla="*/ 93879 h 248031"/>
              <a:gd name="connsiteX62" fmla="*/ 25870 w 244831"/>
              <a:gd name="connsiteY62" fmla="*/ 96279 h 2480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831" h="248031">
                <a:moveTo>
                  <a:pt x="203226" y="115481"/>
                </a:moveTo>
                <a:cubicBezTo>
                  <a:pt x="184823" y="116548"/>
                  <a:pt x="46673" y="118415"/>
                  <a:pt x="30671" y="118148"/>
                </a:cubicBezTo>
                <a:cubicBezTo>
                  <a:pt x="22670" y="117881"/>
                  <a:pt x="10668" y="116815"/>
                  <a:pt x="2134" y="115215"/>
                </a:cubicBezTo>
                <a:lnTo>
                  <a:pt x="267" y="118948"/>
                </a:lnTo>
                <a:cubicBezTo>
                  <a:pt x="0" y="119749"/>
                  <a:pt x="267" y="120548"/>
                  <a:pt x="1067" y="121082"/>
                </a:cubicBezTo>
                <a:cubicBezTo>
                  <a:pt x="7468" y="126150"/>
                  <a:pt x="16802" y="131217"/>
                  <a:pt x="26403" y="133884"/>
                </a:cubicBezTo>
                <a:cubicBezTo>
                  <a:pt x="32537" y="131750"/>
                  <a:pt x="45606" y="129350"/>
                  <a:pt x="52273" y="128816"/>
                </a:cubicBezTo>
                <a:cubicBezTo>
                  <a:pt x="66142" y="128016"/>
                  <a:pt x="190690" y="126416"/>
                  <a:pt x="209359" y="126682"/>
                </a:cubicBezTo>
                <a:cubicBezTo>
                  <a:pt x="217361" y="126682"/>
                  <a:pt x="232562" y="127216"/>
                  <a:pt x="239497" y="128016"/>
                </a:cubicBezTo>
                <a:cubicBezTo>
                  <a:pt x="241897" y="126950"/>
                  <a:pt x="244831" y="123216"/>
                  <a:pt x="244831" y="119215"/>
                </a:cubicBezTo>
                <a:cubicBezTo>
                  <a:pt x="244831" y="117081"/>
                  <a:pt x="243497" y="115748"/>
                  <a:pt x="241364" y="115215"/>
                </a:cubicBezTo>
                <a:cubicBezTo>
                  <a:pt x="235496" y="113081"/>
                  <a:pt x="221895" y="111747"/>
                  <a:pt x="212560" y="111481"/>
                </a:cubicBezTo>
                <a:moveTo>
                  <a:pt x="186423" y="228829"/>
                </a:moveTo>
                <a:cubicBezTo>
                  <a:pt x="187490" y="222695"/>
                  <a:pt x="188290" y="213361"/>
                  <a:pt x="188290" y="206426"/>
                </a:cubicBezTo>
                <a:lnTo>
                  <a:pt x="188557" y="162688"/>
                </a:lnTo>
                <a:lnTo>
                  <a:pt x="189357" y="152819"/>
                </a:lnTo>
                <a:cubicBezTo>
                  <a:pt x="189357" y="150953"/>
                  <a:pt x="188824" y="149885"/>
                  <a:pt x="186957" y="149085"/>
                </a:cubicBezTo>
                <a:cubicBezTo>
                  <a:pt x="180289" y="146152"/>
                  <a:pt x="167221" y="144018"/>
                  <a:pt x="158687" y="143485"/>
                </a:cubicBezTo>
                <a:cubicBezTo>
                  <a:pt x="157087" y="143485"/>
                  <a:pt x="156553" y="143751"/>
                  <a:pt x="156286" y="144552"/>
                </a:cubicBezTo>
                <a:lnTo>
                  <a:pt x="154153" y="150685"/>
                </a:lnTo>
                <a:cubicBezTo>
                  <a:pt x="161354" y="153086"/>
                  <a:pt x="168021" y="156287"/>
                  <a:pt x="172288" y="159753"/>
                </a:cubicBezTo>
                <a:lnTo>
                  <a:pt x="172288" y="184290"/>
                </a:lnTo>
                <a:lnTo>
                  <a:pt x="82410" y="184823"/>
                </a:lnTo>
                <a:lnTo>
                  <a:pt x="82677" y="170155"/>
                </a:lnTo>
                <a:lnTo>
                  <a:pt x="82944" y="159753"/>
                </a:lnTo>
                <a:cubicBezTo>
                  <a:pt x="82944" y="157620"/>
                  <a:pt x="82143" y="156553"/>
                  <a:pt x="80277" y="156020"/>
                </a:cubicBezTo>
                <a:cubicBezTo>
                  <a:pt x="73876" y="153886"/>
                  <a:pt x="61607" y="152553"/>
                  <a:pt x="53873" y="152553"/>
                </a:cubicBezTo>
                <a:cubicBezTo>
                  <a:pt x="52007" y="152553"/>
                  <a:pt x="51473" y="153086"/>
                  <a:pt x="51207" y="153886"/>
                </a:cubicBezTo>
                <a:lnTo>
                  <a:pt x="49340" y="159487"/>
                </a:lnTo>
                <a:cubicBezTo>
                  <a:pt x="56007" y="161087"/>
                  <a:pt x="62408" y="164288"/>
                  <a:pt x="66142" y="167487"/>
                </a:cubicBezTo>
                <a:lnTo>
                  <a:pt x="67475" y="234697"/>
                </a:lnTo>
                <a:cubicBezTo>
                  <a:pt x="67475" y="238964"/>
                  <a:pt x="68009" y="244564"/>
                  <a:pt x="69342" y="248031"/>
                </a:cubicBezTo>
                <a:lnTo>
                  <a:pt x="77876" y="248031"/>
                </a:lnTo>
                <a:cubicBezTo>
                  <a:pt x="79477" y="246164"/>
                  <a:pt x="80810" y="243763"/>
                  <a:pt x="81610" y="240030"/>
                </a:cubicBezTo>
                <a:cubicBezTo>
                  <a:pt x="106413" y="240030"/>
                  <a:pt x="168821" y="239497"/>
                  <a:pt x="190957" y="239497"/>
                </a:cubicBezTo>
                <a:cubicBezTo>
                  <a:pt x="192291" y="238164"/>
                  <a:pt x="193358" y="235763"/>
                  <a:pt x="193358" y="233096"/>
                </a:cubicBezTo>
                <a:cubicBezTo>
                  <a:pt x="193358" y="231763"/>
                  <a:pt x="192558" y="230963"/>
                  <a:pt x="191224" y="230429"/>
                </a:cubicBezTo>
                <a:moveTo>
                  <a:pt x="172288" y="194958"/>
                </a:moveTo>
                <a:lnTo>
                  <a:pt x="172288" y="228829"/>
                </a:lnTo>
                <a:lnTo>
                  <a:pt x="82143" y="229363"/>
                </a:lnTo>
                <a:lnTo>
                  <a:pt x="82410" y="195491"/>
                </a:lnTo>
                <a:moveTo>
                  <a:pt x="28270" y="99213"/>
                </a:moveTo>
                <a:cubicBezTo>
                  <a:pt x="28804" y="99746"/>
                  <a:pt x="29337" y="99746"/>
                  <a:pt x="30671" y="99213"/>
                </a:cubicBezTo>
                <a:cubicBezTo>
                  <a:pt x="66675" y="86678"/>
                  <a:pt x="97612" y="68009"/>
                  <a:pt x="119748" y="45607"/>
                </a:cubicBezTo>
                <a:lnTo>
                  <a:pt x="208826" y="87211"/>
                </a:lnTo>
                <a:cubicBezTo>
                  <a:pt x="210960" y="88278"/>
                  <a:pt x="213894" y="89345"/>
                  <a:pt x="215760" y="89078"/>
                </a:cubicBezTo>
                <a:cubicBezTo>
                  <a:pt x="218161" y="89078"/>
                  <a:pt x="221361" y="86411"/>
                  <a:pt x="221361" y="83210"/>
                </a:cubicBezTo>
                <a:cubicBezTo>
                  <a:pt x="221361" y="81877"/>
                  <a:pt x="220028" y="79744"/>
                  <a:pt x="217361" y="77343"/>
                </a:cubicBezTo>
                <a:cubicBezTo>
                  <a:pt x="213360" y="73876"/>
                  <a:pt x="204292" y="68009"/>
                  <a:pt x="197625" y="64275"/>
                </a:cubicBezTo>
                <a:lnTo>
                  <a:pt x="180023" y="61341"/>
                </a:lnTo>
                <a:lnTo>
                  <a:pt x="127216" y="37338"/>
                </a:lnTo>
                <a:cubicBezTo>
                  <a:pt x="132016" y="31738"/>
                  <a:pt x="136284" y="25603"/>
                  <a:pt x="140017" y="19469"/>
                </a:cubicBezTo>
                <a:cubicBezTo>
                  <a:pt x="141084" y="18135"/>
                  <a:pt x="141884" y="16269"/>
                  <a:pt x="141884" y="13601"/>
                </a:cubicBezTo>
                <a:cubicBezTo>
                  <a:pt x="141884" y="11468"/>
                  <a:pt x="140818" y="9601"/>
                  <a:pt x="138951" y="8534"/>
                </a:cubicBezTo>
                <a:cubicBezTo>
                  <a:pt x="133350" y="5601"/>
                  <a:pt x="121082" y="1601"/>
                  <a:pt x="112014" y="267"/>
                </a:cubicBezTo>
                <a:cubicBezTo>
                  <a:pt x="110147" y="0"/>
                  <a:pt x="109347" y="267"/>
                  <a:pt x="108814" y="1067"/>
                </a:cubicBezTo>
                <a:lnTo>
                  <a:pt x="105347" y="6401"/>
                </a:lnTo>
                <a:cubicBezTo>
                  <a:pt x="111747" y="9334"/>
                  <a:pt x="117348" y="13601"/>
                  <a:pt x="120015" y="17335"/>
                </a:cubicBezTo>
                <a:cubicBezTo>
                  <a:pt x="103746" y="45072"/>
                  <a:pt x="69075" y="74143"/>
                  <a:pt x="26670" y="93879"/>
                </a:cubicBezTo>
                <a:cubicBezTo>
                  <a:pt x="25337" y="94412"/>
                  <a:pt x="25070" y="95479"/>
                  <a:pt x="25870" y="962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8" name="Freeform 48"/>
          <p:cNvSpPr/>
          <p:nvPr/>
        </p:nvSpPr>
        <p:spPr>
          <a:xfrm>
            <a:off x="3978329" y="7602679"/>
            <a:ext cx="190690" cy="255766"/>
          </a:xfrm>
          <a:custGeom>
            <a:avLst/>
            <a:gdLst>
              <a:gd name="connsiteX0" fmla="*/ 150686 w 190690"/>
              <a:gd name="connsiteY0" fmla="*/ 6934 h 255766"/>
              <a:gd name="connsiteX1" fmla="*/ 173622 w 190690"/>
              <a:gd name="connsiteY1" fmla="*/ 20269 h 255766"/>
              <a:gd name="connsiteX2" fmla="*/ 173622 w 190690"/>
              <a:gd name="connsiteY2" fmla="*/ 143752 h 255766"/>
              <a:gd name="connsiteX3" fmla="*/ 41605 w 190690"/>
              <a:gd name="connsiteY3" fmla="*/ 164021 h 255766"/>
              <a:gd name="connsiteX4" fmla="*/ 37071 w 190690"/>
              <a:gd name="connsiteY4" fmla="*/ 159487 h 255766"/>
              <a:gd name="connsiteX5" fmla="*/ 37071 w 190690"/>
              <a:gd name="connsiteY5" fmla="*/ 68542 h 255766"/>
              <a:gd name="connsiteX6" fmla="*/ 37338 w 190690"/>
              <a:gd name="connsiteY6" fmla="*/ 56007 h 255766"/>
              <a:gd name="connsiteX7" fmla="*/ 33871 w 190690"/>
              <a:gd name="connsiteY7" fmla="*/ 51207 h 255766"/>
              <a:gd name="connsiteX8" fmla="*/ 3734 w 190690"/>
              <a:gd name="connsiteY8" fmla="*/ 48806 h 255766"/>
              <a:gd name="connsiteX9" fmla="*/ 1067 w 190690"/>
              <a:gd name="connsiteY9" fmla="*/ 50406 h 255766"/>
              <a:gd name="connsiteX10" fmla="*/ 0 w 190690"/>
              <a:gd name="connsiteY10" fmla="*/ 56274 h 255766"/>
              <a:gd name="connsiteX11" fmla="*/ 20269 w 190690"/>
              <a:gd name="connsiteY11" fmla="*/ 64275 h 255766"/>
              <a:gd name="connsiteX12" fmla="*/ 20269 w 190690"/>
              <a:gd name="connsiteY12" fmla="*/ 154953 h 255766"/>
              <a:gd name="connsiteX13" fmla="*/ 21336 w 190690"/>
              <a:gd name="connsiteY13" fmla="*/ 166688 h 255766"/>
              <a:gd name="connsiteX14" fmla="*/ 37338 w 190690"/>
              <a:gd name="connsiteY14" fmla="*/ 178690 h 255766"/>
              <a:gd name="connsiteX15" fmla="*/ 45606 w 190690"/>
              <a:gd name="connsiteY15" fmla="*/ 178422 h 255766"/>
              <a:gd name="connsiteX16" fmla="*/ 173622 w 190690"/>
              <a:gd name="connsiteY16" fmla="*/ 152819 h 255766"/>
              <a:gd name="connsiteX17" fmla="*/ 173622 w 190690"/>
              <a:gd name="connsiteY17" fmla="*/ 209093 h 255766"/>
              <a:gd name="connsiteX18" fmla="*/ 174955 w 190690"/>
              <a:gd name="connsiteY18" fmla="*/ 255766 h 255766"/>
              <a:gd name="connsiteX19" fmla="*/ 184557 w 190690"/>
              <a:gd name="connsiteY19" fmla="*/ 255766 h 255766"/>
              <a:gd name="connsiteX20" fmla="*/ 190157 w 190690"/>
              <a:gd name="connsiteY20" fmla="*/ 202959 h 255766"/>
              <a:gd name="connsiteX21" fmla="*/ 190157 w 190690"/>
              <a:gd name="connsiteY21" fmla="*/ 25071 h 255766"/>
              <a:gd name="connsiteX22" fmla="*/ 190690 w 190690"/>
              <a:gd name="connsiteY22" fmla="*/ 11469 h 255766"/>
              <a:gd name="connsiteX23" fmla="*/ 187490 w 190690"/>
              <a:gd name="connsiteY23" fmla="*/ 6401 h 255766"/>
              <a:gd name="connsiteX24" fmla="*/ 155220 w 190690"/>
              <a:gd name="connsiteY24" fmla="*/ 0 h 255766"/>
              <a:gd name="connsiteX25" fmla="*/ 152552 w 190690"/>
              <a:gd name="connsiteY25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90" h="255766">
                <a:moveTo>
                  <a:pt x="150686" y="6934"/>
                </a:moveTo>
                <a:cubicBezTo>
                  <a:pt x="160287" y="10135"/>
                  <a:pt x="168821" y="14669"/>
                  <a:pt x="173622" y="20269"/>
                </a:cubicBezTo>
                <a:lnTo>
                  <a:pt x="173622" y="143752"/>
                </a:lnTo>
                <a:cubicBezTo>
                  <a:pt x="136017" y="154687"/>
                  <a:pt x="76543" y="162954"/>
                  <a:pt x="41605" y="164021"/>
                </a:cubicBezTo>
                <a:cubicBezTo>
                  <a:pt x="38138" y="164021"/>
                  <a:pt x="37071" y="162688"/>
                  <a:pt x="37071" y="159487"/>
                </a:cubicBezTo>
                <a:lnTo>
                  <a:pt x="37071" y="68542"/>
                </a:lnTo>
                <a:lnTo>
                  <a:pt x="37338" y="56007"/>
                </a:lnTo>
                <a:cubicBezTo>
                  <a:pt x="37338" y="53074"/>
                  <a:pt x="36271" y="51740"/>
                  <a:pt x="33871" y="51207"/>
                </a:cubicBezTo>
                <a:cubicBezTo>
                  <a:pt x="27203" y="49874"/>
                  <a:pt x="12535" y="48806"/>
                  <a:pt x="3734" y="48806"/>
                </a:cubicBezTo>
                <a:cubicBezTo>
                  <a:pt x="2134" y="48806"/>
                  <a:pt x="1334" y="49340"/>
                  <a:pt x="1067" y="50406"/>
                </a:cubicBezTo>
                <a:lnTo>
                  <a:pt x="0" y="56274"/>
                </a:lnTo>
                <a:cubicBezTo>
                  <a:pt x="7734" y="58141"/>
                  <a:pt x="15468" y="61075"/>
                  <a:pt x="20269" y="64275"/>
                </a:cubicBezTo>
                <a:lnTo>
                  <a:pt x="20269" y="154953"/>
                </a:lnTo>
                <a:cubicBezTo>
                  <a:pt x="20269" y="160287"/>
                  <a:pt x="20536" y="164288"/>
                  <a:pt x="21336" y="166688"/>
                </a:cubicBezTo>
                <a:cubicBezTo>
                  <a:pt x="24003" y="174155"/>
                  <a:pt x="29337" y="178690"/>
                  <a:pt x="37338" y="178690"/>
                </a:cubicBezTo>
                <a:cubicBezTo>
                  <a:pt x="39738" y="178690"/>
                  <a:pt x="42672" y="178690"/>
                  <a:pt x="45606" y="178422"/>
                </a:cubicBezTo>
                <a:cubicBezTo>
                  <a:pt x="81610" y="175756"/>
                  <a:pt x="134417" y="165888"/>
                  <a:pt x="173622" y="152819"/>
                </a:cubicBezTo>
                <a:lnTo>
                  <a:pt x="173622" y="209093"/>
                </a:lnTo>
                <a:cubicBezTo>
                  <a:pt x="173622" y="220562"/>
                  <a:pt x="174155" y="244297"/>
                  <a:pt x="174955" y="255766"/>
                </a:cubicBezTo>
                <a:lnTo>
                  <a:pt x="184557" y="255766"/>
                </a:lnTo>
                <a:cubicBezTo>
                  <a:pt x="188023" y="241097"/>
                  <a:pt x="190157" y="217894"/>
                  <a:pt x="190157" y="202959"/>
                </a:cubicBezTo>
                <a:lnTo>
                  <a:pt x="190157" y="25071"/>
                </a:lnTo>
                <a:lnTo>
                  <a:pt x="190690" y="11469"/>
                </a:lnTo>
                <a:cubicBezTo>
                  <a:pt x="190690" y="9068"/>
                  <a:pt x="189890" y="7202"/>
                  <a:pt x="187490" y="6401"/>
                </a:cubicBezTo>
                <a:cubicBezTo>
                  <a:pt x="180289" y="3735"/>
                  <a:pt x="164287" y="267"/>
                  <a:pt x="155220" y="0"/>
                </a:cubicBezTo>
                <a:cubicBezTo>
                  <a:pt x="153353" y="0"/>
                  <a:pt x="152819" y="267"/>
                  <a:pt x="152552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9" name="Freeform 49"/>
          <p:cNvSpPr/>
          <p:nvPr/>
        </p:nvSpPr>
        <p:spPr>
          <a:xfrm>
            <a:off x="4219959" y="7602679"/>
            <a:ext cx="240030" cy="255766"/>
          </a:xfrm>
          <a:custGeom>
            <a:avLst/>
            <a:gdLst>
              <a:gd name="connsiteX0" fmla="*/ 204559 w 240030"/>
              <a:gd name="connsiteY0" fmla="*/ 112015 h 255766"/>
              <a:gd name="connsiteX1" fmla="*/ 184823 w 240030"/>
              <a:gd name="connsiteY1" fmla="*/ 112815 h 255766"/>
              <a:gd name="connsiteX2" fmla="*/ 184823 w 240030"/>
              <a:gd name="connsiteY2" fmla="*/ 25071 h 255766"/>
              <a:gd name="connsiteX3" fmla="*/ 185357 w 240030"/>
              <a:gd name="connsiteY3" fmla="*/ 11469 h 255766"/>
              <a:gd name="connsiteX4" fmla="*/ 182423 w 240030"/>
              <a:gd name="connsiteY4" fmla="*/ 6401 h 255766"/>
              <a:gd name="connsiteX5" fmla="*/ 150152 w 240030"/>
              <a:gd name="connsiteY5" fmla="*/ 0 h 255766"/>
              <a:gd name="connsiteX6" fmla="*/ 147219 w 240030"/>
              <a:gd name="connsiteY6" fmla="*/ 1334 h 255766"/>
              <a:gd name="connsiteX7" fmla="*/ 145618 w 240030"/>
              <a:gd name="connsiteY7" fmla="*/ 6934 h 255766"/>
              <a:gd name="connsiteX8" fmla="*/ 168554 w 240030"/>
              <a:gd name="connsiteY8" fmla="*/ 20269 h 255766"/>
              <a:gd name="connsiteX9" fmla="*/ 168554 w 240030"/>
              <a:gd name="connsiteY9" fmla="*/ 148286 h 255766"/>
              <a:gd name="connsiteX10" fmla="*/ 39472 w 240030"/>
              <a:gd name="connsiteY10" fmla="*/ 167487 h 255766"/>
              <a:gd name="connsiteX11" fmla="*/ 34938 w 240030"/>
              <a:gd name="connsiteY11" fmla="*/ 163221 h 255766"/>
              <a:gd name="connsiteX12" fmla="*/ 34938 w 240030"/>
              <a:gd name="connsiteY12" fmla="*/ 61075 h 255766"/>
              <a:gd name="connsiteX13" fmla="*/ 120815 w 240030"/>
              <a:gd name="connsiteY13" fmla="*/ 58675 h 255766"/>
              <a:gd name="connsiteX14" fmla="*/ 123749 w 240030"/>
              <a:gd name="connsiteY14" fmla="*/ 57341 h 255766"/>
              <a:gd name="connsiteX15" fmla="*/ 125882 w 240030"/>
              <a:gd name="connsiteY15" fmla="*/ 49340 h 255766"/>
              <a:gd name="connsiteX16" fmla="*/ 122949 w 240030"/>
              <a:gd name="connsiteY16" fmla="*/ 46140 h 255766"/>
              <a:gd name="connsiteX17" fmla="*/ 101346 w 240030"/>
              <a:gd name="connsiteY17" fmla="*/ 44540 h 255766"/>
              <a:gd name="connsiteX18" fmla="*/ 94145 w 240030"/>
              <a:gd name="connsiteY18" fmla="*/ 48540 h 255766"/>
              <a:gd name="connsiteX19" fmla="*/ 35471 w 240030"/>
              <a:gd name="connsiteY19" fmla="*/ 50674 h 255766"/>
              <a:gd name="connsiteX20" fmla="*/ 4001 w 240030"/>
              <a:gd name="connsiteY20" fmla="*/ 48006 h 255766"/>
              <a:gd name="connsiteX21" fmla="*/ 1334 w 240030"/>
              <a:gd name="connsiteY21" fmla="*/ 49606 h 255766"/>
              <a:gd name="connsiteX22" fmla="*/ 0 w 240030"/>
              <a:gd name="connsiteY22" fmla="*/ 54941 h 255766"/>
              <a:gd name="connsiteX23" fmla="*/ 17869 w 240030"/>
              <a:gd name="connsiteY23" fmla="*/ 62409 h 255766"/>
              <a:gd name="connsiteX24" fmla="*/ 17869 w 240030"/>
              <a:gd name="connsiteY24" fmla="*/ 158687 h 255766"/>
              <a:gd name="connsiteX25" fmla="*/ 18936 w 240030"/>
              <a:gd name="connsiteY25" fmla="*/ 170422 h 255766"/>
              <a:gd name="connsiteX26" fmla="*/ 34671 w 240030"/>
              <a:gd name="connsiteY26" fmla="*/ 182424 h 255766"/>
              <a:gd name="connsiteX27" fmla="*/ 43206 w 240030"/>
              <a:gd name="connsiteY27" fmla="*/ 182156 h 255766"/>
              <a:gd name="connsiteX28" fmla="*/ 168554 w 240030"/>
              <a:gd name="connsiteY28" fmla="*/ 157621 h 255766"/>
              <a:gd name="connsiteX29" fmla="*/ 168554 w 240030"/>
              <a:gd name="connsiteY29" fmla="*/ 209093 h 255766"/>
              <a:gd name="connsiteX30" fmla="*/ 169621 w 240030"/>
              <a:gd name="connsiteY30" fmla="*/ 255766 h 255766"/>
              <a:gd name="connsiteX31" fmla="*/ 179222 w 240030"/>
              <a:gd name="connsiteY31" fmla="*/ 255766 h 255766"/>
              <a:gd name="connsiteX32" fmla="*/ 184823 w 240030"/>
              <a:gd name="connsiteY32" fmla="*/ 202959 h 255766"/>
              <a:gd name="connsiteX33" fmla="*/ 184823 w 240030"/>
              <a:gd name="connsiteY33" fmla="*/ 122949 h 255766"/>
              <a:gd name="connsiteX34" fmla="*/ 232296 w 240030"/>
              <a:gd name="connsiteY34" fmla="*/ 122149 h 255766"/>
              <a:gd name="connsiteX35" fmla="*/ 236830 w 240030"/>
              <a:gd name="connsiteY35" fmla="*/ 121083 h 255766"/>
              <a:gd name="connsiteX36" fmla="*/ 240030 w 240030"/>
              <a:gd name="connsiteY36" fmla="*/ 112548 h 255766"/>
              <a:gd name="connsiteX37" fmla="*/ 236563 w 240030"/>
              <a:gd name="connsiteY37" fmla="*/ 108547 h 255766"/>
              <a:gd name="connsiteX38" fmla="*/ 213093 w 240030"/>
              <a:gd name="connsiteY38" fmla="*/ 1072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6">
                <a:moveTo>
                  <a:pt x="204559" y="112015"/>
                </a:moveTo>
                <a:lnTo>
                  <a:pt x="184823" y="112815"/>
                </a:lnTo>
                <a:lnTo>
                  <a:pt x="184823" y="25071"/>
                </a:lnTo>
                <a:lnTo>
                  <a:pt x="185357" y="11469"/>
                </a:lnTo>
                <a:cubicBezTo>
                  <a:pt x="185357" y="9068"/>
                  <a:pt x="184557" y="7202"/>
                  <a:pt x="182423" y="6401"/>
                </a:cubicBezTo>
                <a:cubicBezTo>
                  <a:pt x="175222" y="3735"/>
                  <a:pt x="159220" y="267"/>
                  <a:pt x="150152" y="0"/>
                </a:cubicBezTo>
                <a:cubicBezTo>
                  <a:pt x="148285" y="0"/>
                  <a:pt x="147485" y="267"/>
                  <a:pt x="147219" y="1334"/>
                </a:cubicBezTo>
                <a:lnTo>
                  <a:pt x="145618" y="6934"/>
                </a:lnTo>
                <a:cubicBezTo>
                  <a:pt x="154953" y="10135"/>
                  <a:pt x="163487" y="14669"/>
                  <a:pt x="168554" y="20269"/>
                </a:cubicBezTo>
                <a:lnTo>
                  <a:pt x="168554" y="148286"/>
                </a:lnTo>
                <a:cubicBezTo>
                  <a:pt x="131750" y="159221"/>
                  <a:pt x="73876" y="166688"/>
                  <a:pt x="39472" y="167487"/>
                </a:cubicBezTo>
                <a:cubicBezTo>
                  <a:pt x="36005" y="167755"/>
                  <a:pt x="34938" y="166421"/>
                  <a:pt x="34938" y="163221"/>
                </a:cubicBezTo>
                <a:lnTo>
                  <a:pt x="34938" y="61075"/>
                </a:lnTo>
                <a:lnTo>
                  <a:pt x="120815" y="58675"/>
                </a:lnTo>
                <a:cubicBezTo>
                  <a:pt x="121882" y="58675"/>
                  <a:pt x="123215" y="58141"/>
                  <a:pt x="123749" y="57341"/>
                </a:cubicBezTo>
                <a:cubicBezTo>
                  <a:pt x="124816" y="56007"/>
                  <a:pt x="125882" y="53074"/>
                  <a:pt x="125882" y="49340"/>
                </a:cubicBezTo>
                <a:cubicBezTo>
                  <a:pt x="125882" y="47740"/>
                  <a:pt x="124816" y="46406"/>
                  <a:pt x="122949" y="46140"/>
                </a:cubicBezTo>
                <a:cubicBezTo>
                  <a:pt x="117882" y="45072"/>
                  <a:pt x="107480" y="44540"/>
                  <a:pt x="101346" y="44540"/>
                </a:cubicBezTo>
                <a:lnTo>
                  <a:pt x="94145" y="48540"/>
                </a:lnTo>
                <a:cubicBezTo>
                  <a:pt x="85344" y="49340"/>
                  <a:pt x="48806" y="50674"/>
                  <a:pt x="35471" y="50674"/>
                </a:cubicBezTo>
                <a:cubicBezTo>
                  <a:pt x="28270" y="49340"/>
                  <a:pt x="11202" y="48006"/>
                  <a:pt x="4001" y="48006"/>
                </a:cubicBezTo>
                <a:cubicBezTo>
                  <a:pt x="2400" y="48006"/>
                  <a:pt x="1600" y="48806"/>
                  <a:pt x="1334" y="49606"/>
                </a:cubicBezTo>
                <a:lnTo>
                  <a:pt x="0" y="54941"/>
                </a:lnTo>
                <a:cubicBezTo>
                  <a:pt x="6934" y="56274"/>
                  <a:pt x="13602" y="58941"/>
                  <a:pt x="17869" y="62409"/>
                </a:cubicBezTo>
                <a:lnTo>
                  <a:pt x="17869" y="158687"/>
                </a:lnTo>
                <a:cubicBezTo>
                  <a:pt x="17869" y="164021"/>
                  <a:pt x="18136" y="168022"/>
                  <a:pt x="18936" y="170422"/>
                </a:cubicBezTo>
                <a:cubicBezTo>
                  <a:pt x="21603" y="177890"/>
                  <a:pt x="26937" y="182424"/>
                  <a:pt x="34671" y="182424"/>
                </a:cubicBezTo>
                <a:cubicBezTo>
                  <a:pt x="37338" y="182424"/>
                  <a:pt x="40005" y="182424"/>
                  <a:pt x="43206" y="182156"/>
                </a:cubicBezTo>
                <a:cubicBezTo>
                  <a:pt x="78677" y="179490"/>
                  <a:pt x="130149" y="170422"/>
                  <a:pt x="168554" y="157621"/>
                </a:cubicBezTo>
                <a:lnTo>
                  <a:pt x="168554" y="209093"/>
                </a:lnTo>
                <a:cubicBezTo>
                  <a:pt x="168554" y="220562"/>
                  <a:pt x="168821" y="244297"/>
                  <a:pt x="169621" y="255766"/>
                </a:cubicBezTo>
                <a:lnTo>
                  <a:pt x="179222" y="255766"/>
                </a:lnTo>
                <a:cubicBezTo>
                  <a:pt x="182690" y="241097"/>
                  <a:pt x="184823" y="217894"/>
                  <a:pt x="184823" y="202959"/>
                </a:cubicBezTo>
                <a:lnTo>
                  <a:pt x="184823" y="122949"/>
                </a:lnTo>
                <a:lnTo>
                  <a:pt x="232296" y="122149"/>
                </a:lnTo>
                <a:cubicBezTo>
                  <a:pt x="233629" y="122149"/>
                  <a:pt x="235496" y="121882"/>
                  <a:pt x="236830" y="121083"/>
                </a:cubicBezTo>
                <a:cubicBezTo>
                  <a:pt x="238430" y="120282"/>
                  <a:pt x="240030" y="117081"/>
                  <a:pt x="240030" y="112548"/>
                </a:cubicBezTo>
                <a:cubicBezTo>
                  <a:pt x="240030" y="110681"/>
                  <a:pt x="238430" y="109081"/>
                  <a:pt x="236563" y="108547"/>
                </a:cubicBezTo>
                <a:cubicBezTo>
                  <a:pt x="231496" y="107480"/>
                  <a:pt x="220828" y="106947"/>
                  <a:pt x="213093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0" name="Freeform 50"/>
          <p:cNvSpPr/>
          <p:nvPr/>
        </p:nvSpPr>
        <p:spPr>
          <a:xfrm>
            <a:off x="1562755" y="8417714"/>
            <a:ext cx="244831" cy="232029"/>
          </a:xfrm>
          <a:custGeom>
            <a:avLst/>
            <a:gdLst>
              <a:gd name="connsiteX0" fmla="*/ 203225 w 244831"/>
              <a:gd name="connsiteY0" fmla="*/ 117348 h 232029"/>
              <a:gd name="connsiteX1" fmla="*/ 30671 w 244831"/>
              <a:gd name="connsiteY1" fmla="*/ 120015 h 232029"/>
              <a:gd name="connsiteX2" fmla="*/ 2134 w 244831"/>
              <a:gd name="connsiteY2" fmla="*/ 117348 h 232029"/>
              <a:gd name="connsiteX3" fmla="*/ 267 w 244831"/>
              <a:gd name="connsiteY3" fmla="*/ 121083 h 232029"/>
              <a:gd name="connsiteX4" fmla="*/ 1067 w 244831"/>
              <a:gd name="connsiteY4" fmla="*/ 122949 h 232029"/>
              <a:gd name="connsiteX5" fmla="*/ 26403 w 244831"/>
              <a:gd name="connsiteY5" fmla="*/ 136017 h 232029"/>
              <a:gd name="connsiteX6" fmla="*/ 52273 w 244831"/>
              <a:gd name="connsiteY6" fmla="*/ 130950 h 232029"/>
              <a:gd name="connsiteX7" fmla="*/ 117615 w 244831"/>
              <a:gd name="connsiteY7" fmla="*/ 129617 h 232029"/>
              <a:gd name="connsiteX8" fmla="*/ 117615 w 244831"/>
              <a:gd name="connsiteY8" fmla="*/ 152819 h 232029"/>
              <a:gd name="connsiteX9" fmla="*/ 118948 w 244831"/>
              <a:gd name="connsiteY9" fmla="*/ 193624 h 232029"/>
              <a:gd name="connsiteX10" fmla="*/ 129083 w 244831"/>
              <a:gd name="connsiteY10" fmla="*/ 193624 h 232029"/>
              <a:gd name="connsiteX11" fmla="*/ 133883 w 244831"/>
              <a:gd name="connsiteY11" fmla="*/ 148019 h 232029"/>
              <a:gd name="connsiteX12" fmla="*/ 133883 w 244831"/>
              <a:gd name="connsiteY12" fmla="*/ 129349 h 232029"/>
              <a:gd name="connsiteX13" fmla="*/ 209359 w 244831"/>
              <a:gd name="connsiteY13" fmla="*/ 128817 h 232029"/>
              <a:gd name="connsiteX14" fmla="*/ 239497 w 244831"/>
              <a:gd name="connsiteY14" fmla="*/ 130149 h 232029"/>
              <a:gd name="connsiteX15" fmla="*/ 244831 w 244831"/>
              <a:gd name="connsiteY15" fmla="*/ 121348 h 232029"/>
              <a:gd name="connsiteX16" fmla="*/ 241363 w 244831"/>
              <a:gd name="connsiteY16" fmla="*/ 117081 h 232029"/>
              <a:gd name="connsiteX17" fmla="*/ 212560 w 244831"/>
              <a:gd name="connsiteY17" fmla="*/ 113615 h 232029"/>
              <a:gd name="connsiteX19" fmla="*/ 168554 w 244831"/>
              <a:gd name="connsiteY19" fmla="*/ 221095 h 232029"/>
              <a:gd name="connsiteX20" fmla="*/ 84010 w 244831"/>
              <a:gd name="connsiteY20" fmla="*/ 221895 h 232029"/>
              <a:gd name="connsiteX21" fmla="*/ 77343 w 244831"/>
              <a:gd name="connsiteY21" fmla="*/ 214961 h 232029"/>
              <a:gd name="connsiteX22" fmla="*/ 77343 w 244831"/>
              <a:gd name="connsiteY22" fmla="*/ 180023 h 232029"/>
              <a:gd name="connsiteX23" fmla="*/ 77876 w 244831"/>
              <a:gd name="connsiteY23" fmla="*/ 168555 h 232029"/>
              <a:gd name="connsiteX24" fmla="*/ 74143 w 244831"/>
              <a:gd name="connsiteY24" fmla="*/ 163754 h 232029"/>
              <a:gd name="connsiteX25" fmla="*/ 45339 w 244831"/>
              <a:gd name="connsiteY25" fmla="*/ 161354 h 232029"/>
              <a:gd name="connsiteX26" fmla="*/ 42672 w 244831"/>
              <a:gd name="connsiteY26" fmla="*/ 162954 h 232029"/>
              <a:gd name="connsiteX27" fmla="*/ 41605 w 244831"/>
              <a:gd name="connsiteY27" fmla="*/ 168288 h 232029"/>
              <a:gd name="connsiteX28" fmla="*/ 60541 w 244831"/>
              <a:gd name="connsiteY28" fmla="*/ 175755 h 232029"/>
              <a:gd name="connsiteX29" fmla="*/ 60541 w 244831"/>
              <a:gd name="connsiteY29" fmla="*/ 212027 h 232029"/>
              <a:gd name="connsiteX30" fmla="*/ 82944 w 244831"/>
              <a:gd name="connsiteY30" fmla="*/ 232029 h 232029"/>
              <a:gd name="connsiteX31" fmla="*/ 198425 w 244831"/>
              <a:gd name="connsiteY31" fmla="*/ 231496 h 232029"/>
              <a:gd name="connsiteX32" fmla="*/ 201625 w 244831"/>
              <a:gd name="connsiteY32" fmla="*/ 230429 h 232029"/>
              <a:gd name="connsiteX33" fmla="*/ 204292 w 244831"/>
              <a:gd name="connsiteY33" fmla="*/ 221895 h 232029"/>
              <a:gd name="connsiteX34" fmla="*/ 201092 w 244831"/>
              <a:gd name="connsiteY34" fmla="*/ 218694 h 232029"/>
              <a:gd name="connsiteX35" fmla="*/ 176822 w 244831"/>
              <a:gd name="connsiteY35" fmla="*/ 216827 h 232029"/>
              <a:gd name="connsiteX37" fmla="*/ 62675 w 244831"/>
              <a:gd name="connsiteY37" fmla="*/ 81877 h 232029"/>
              <a:gd name="connsiteX38" fmla="*/ 65075 w 244831"/>
              <a:gd name="connsiteY38" fmla="*/ 93611 h 232029"/>
              <a:gd name="connsiteX39" fmla="*/ 74143 w 244831"/>
              <a:gd name="connsiteY39" fmla="*/ 93611 h 232029"/>
              <a:gd name="connsiteX40" fmla="*/ 76810 w 244831"/>
              <a:gd name="connsiteY40" fmla="*/ 86144 h 232029"/>
              <a:gd name="connsiteX41" fmla="*/ 189090 w 244831"/>
              <a:gd name="connsiteY41" fmla="*/ 84810 h 232029"/>
              <a:gd name="connsiteX42" fmla="*/ 192024 w 244831"/>
              <a:gd name="connsiteY42" fmla="*/ 77343 h 232029"/>
              <a:gd name="connsiteX43" fmla="*/ 190157 w 244831"/>
              <a:gd name="connsiteY43" fmla="*/ 74676 h 232029"/>
              <a:gd name="connsiteX44" fmla="*/ 185623 w 244831"/>
              <a:gd name="connsiteY44" fmla="*/ 72810 h 232029"/>
              <a:gd name="connsiteX45" fmla="*/ 192024 w 244831"/>
              <a:gd name="connsiteY45" fmla="*/ 17602 h 232029"/>
              <a:gd name="connsiteX46" fmla="*/ 194958 w 244831"/>
              <a:gd name="connsiteY46" fmla="*/ 9068 h 232029"/>
              <a:gd name="connsiteX47" fmla="*/ 194691 w 244831"/>
              <a:gd name="connsiteY47" fmla="*/ 5868 h 232029"/>
              <a:gd name="connsiteX48" fmla="*/ 183756 w 244831"/>
              <a:gd name="connsiteY48" fmla="*/ 533 h 232029"/>
              <a:gd name="connsiteX49" fmla="*/ 179756 w 244831"/>
              <a:gd name="connsiteY49" fmla="*/ 533 h 232029"/>
              <a:gd name="connsiteX50" fmla="*/ 171221 w 244831"/>
              <a:gd name="connsiteY50" fmla="*/ 5334 h 232029"/>
              <a:gd name="connsiteX51" fmla="*/ 75476 w 244831"/>
              <a:gd name="connsiteY51" fmla="*/ 6401 h 232029"/>
              <a:gd name="connsiteX52" fmla="*/ 47206 w 244831"/>
              <a:gd name="connsiteY52" fmla="*/ 3734 h 232029"/>
              <a:gd name="connsiteX53" fmla="*/ 44806 w 244831"/>
              <a:gd name="connsiteY53" fmla="*/ 4801 h 232029"/>
              <a:gd name="connsiteX54" fmla="*/ 43472 w 244831"/>
              <a:gd name="connsiteY54" fmla="*/ 10402 h 232029"/>
              <a:gd name="connsiteX55" fmla="*/ 57874 w 244831"/>
              <a:gd name="connsiteY55" fmla="*/ 17602 h 232029"/>
              <a:gd name="connsiteX57" fmla="*/ 172555 w 244831"/>
              <a:gd name="connsiteY57" fmla="*/ 72543 h 232029"/>
              <a:gd name="connsiteX58" fmla="*/ 166954 w 244831"/>
              <a:gd name="connsiteY58" fmla="*/ 74143 h 232029"/>
              <a:gd name="connsiteX59" fmla="*/ 77343 w 244831"/>
              <a:gd name="connsiteY59" fmla="*/ 75743 h 232029"/>
              <a:gd name="connsiteX60" fmla="*/ 75743 w 244831"/>
              <a:gd name="connsiteY60" fmla="*/ 16802 h 232029"/>
              <a:gd name="connsiteX61" fmla="*/ 173888 w 244831"/>
              <a:gd name="connsiteY61" fmla="*/ 16002 h 232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1" h="232029">
                <a:moveTo>
                  <a:pt x="203225" y="117348"/>
                </a:moveTo>
                <a:cubicBezTo>
                  <a:pt x="184823" y="118414"/>
                  <a:pt x="46672" y="120282"/>
                  <a:pt x="30671" y="120015"/>
                </a:cubicBezTo>
                <a:cubicBezTo>
                  <a:pt x="22669" y="120015"/>
                  <a:pt x="10668" y="118949"/>
                  <a:pt x="2134" y="117348"/>
                </a:cubicBezTo>
                <a:lnTo>
                  <a:pt x="267" y="121083"/>
                </a:lnTo>
                <a:cubicBezTo>
                  <a:pt x="0" y="121882"/>
                  <a:pt x="267" y="122416"/>
                  <a:pt x="1067" y="122949"/>
                </a:cubicBezTo>
                <a:cubicBezTo>
                  <a:pt x="7468" y="128283"/>
                  <a:pt x="16802" y="133083"/>
                  <a:pt x="26403" y="136017"/>
                </a:cubicBezTo>
                <a:cubicBezTo>
                  <a:pt x="32537" y="133883"/>
                  <a:pt x="45606" y="131483"/>
                  <a:pt x="52273" y="130950"/>
                </a:cubicBezTo>
                <a:cubicBezTo>
                  <a:pt x="58407" y="130683"/>
                  <a:pt x="86677" y="130149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8" y="182956"/>
                  <a:pt x="118948" y="193624"/>
                </a:cubicBezTo>
                <a:lnTo>
                  <a:pt x="129083" y="193624"/>
                </a:lnTo>
                <a:cubicBezTo>
                  <a:pt x="132016" y="181090"/>
                  <a:pt x="133883" y="160286"/>
                  <a:pt x="133883" y="148019"/>
                </a:cubicBezTo>
                <a:lnTo>
                  <a:pt x="133883" y="129349"/>
                </a:lnTo>
                <a:cubicBezTo>
                  <a:pt x="167488" y="129083"/>
                  <a:pt x="200558" y="128817"/>
                  <a:pt x="209359" y="128817"/>
                </a:cubicBezTo>
                <a:cubicBezTo>
                  <a:pt x="217360" y="128817"/>
                  <a:pt x="232562" y="129349"/>
                  <a:pt x="239497" y="130149"/>
                </a:cubicBezTo>
                <a:cubicBezTo>
                  <a:pt x="241897" y="128817"/>
                  <a:pt x="244831" y="125349"/>
                  <a:pt x="244831" y="121348"/>
                </a:cubicBezTo>
                <a:cubicBezTo>
                  <a:pt x="244831" y="119214"/>
                  <a:pt x="243497" y="117882"/>
                  <a:pt x="241363" y="117081"/>
                </a:cubicBezTo>
                <a:cubicBezTo>
                  <a:pt x="235496" y="115215"/>
                  <a:pt x="221894" y="113881"/>
                  <a:pt x="212560" y="113615"/>
                </a:cubicBezTo>
                <a:moveTo>
                  <a:pt x="168554" y="221095"/>
                </a:moveTo>
                <a:cubicBezTo>
                  <a:pt x="152819" y="221895"/>
                  <a:pt x="101613" y="222162"/>
                  <a:pt x="84010" y="221895"/>
                </a:cubicBezTo>
                <a:cubicBezTo>
                  <a:pt x="79210" y="221895"/>
                  <a:pt x="77343" y="219761"/>
                  <a:pt x="77343" y="214961"/>
                </a:cubicBezTo>
                <a:lnTo>
                  <a:pt x="77343" y="180023"/>
                </a:lnTo>
                <a:lnTo>
                  <a:pt x="77876" y="168555"/>
                </a:lnTo>
                <a:cubicBezTo>
                  <a:pt x="77876" y="165621"/>
                  <a:pt x="76543" y="164288"/>
                  <a:pt x="74143" y="163754"/>
                </a:cubicBezTo>
                <a:cubicBezTo>
                  <a:pt x="68009" y="162420"/>
                  <a:pt x="53607" y="161354"/>
                  <a:pt x="45339" y="161354"/>
                </a:cubicBezTo>
                <a:cubicBezTo>
                  <a:pt x="43739" y="161354"/>
                  <a:pt x="42939" y="161887"/>
                  <a:pt x="42672" y="162954"/>
                </a:cubicBezTo>
                <a:lnTo>
                  <a:pt x="41605" y="168288"/>
                </a:lnTo>
                <a:cubicBezTo>
                  <a:pt x="48806" y="169888"/>
                  <a:pt x="56007" y="172555"/>
                  <a:pt x="60541" y="175755"/>
                </a:cubicBezTo>
                <a:lnTo>
                  <a:pt x="60541" y="212027"/>
                </a:lnTo>
                <a:cubicBezTo>
                  <a:pt x="60541" y="226161"/>
                  <a:pt x="66142" y="232029"/>
                  <a:pt x="82944" y="232029"/>
                </a:cubicBezTo>
                <a:lnTo>
                  <a:pt x="198425" y="231496"/>
                </a:lnTo>
                <a:cubicBezTo>
                  <a:pt x="199758" y="231496"/>
                  <a:pt x="200825" y="231229"/>
                  <a:pt x="201625" y="230429"/>
                </a:cubicBezTo>
                <a:cubicBezTo>
                  <a:pt x="202959" y="229095"/>
                  <a:pt x="204292" y="226429"/>
                  <a:pt x="204292" y="221895"/>
                </a:cubicBezTo>
                <a:cubicBezTo>
                  <a:pt x="204292" y="220028"/>
                  <a:pt x="202959" y="218961"/>
                  <a:pt x="201092" y="218694"/>
                </a:cubicBezTo>
                <a:cubicBezTo>
                  <a:pt x="196025" y="217627"/>
                  <a:pt x="184556" y="216827"/>
                  <a:pt x="176822" y="216827"/>
                </a:cubicBezTo>
                <a:moveTo>
                  <a:pt x="62675" y="81877"/>
                </a:moveTo>
                <a:cubicBezTo>
                  <a:pt x="62941" y="85877"/>
                  <a:pt x="63741" y="90412"/>
                  <a:pt x="65075" y="93611"/>
                </a:cubicBezTo>
                <a:lnTo>
                  <a:pt x="74143" y="93611"/>
                </a:lnTo>
                <a:cubicBezTo>
                  <a:pt x="75476" y="91478"/>
                  <a:pt x="76543" y="89345"/>
                  <a:pt x="76810" y="86144"/>
                </a:cubicBezTo>
                <a:lnTo>
                  <a:pt x="189090" y="84810"/>
                </a:lnTo>
                <a:cubicBezTo>
                  <a:pt x="190424" y="83210"/>
                  <a:pt x="192024" y="80543"/>
                  <a:pt x="192024" y="77343"/>
                </a:cubicBezTo>
                <a:cubicBezTo>
                  <a:pt x="192024" y="76010"/>
                  <a:pt x="191491" y="75209"/>
                  <a:pt x="190157" y="74676"/>
                </a:cubicBezTo>
                <a:lnTo>
                  <a:pt x="185623" y="72810"/>
                </a:lnTo>
                <a:cubicBezTo>
                  <a:pt x="188823" y="54940"/>
                  <a:pt x="191224" y="34671"/>
                  <a:pt x="192024" y="17602"/>
                </a:cubicBezTo>
                <a:lnTo>
                  <a:pt x="194958" y="9068"/>
                </a:lnTo>
                <a:cubicBezTo>
                  <a:pt x="195491" y="7734"/>
                  <a:pt x="195491" y="6668"/>
                  <a:pt x="194691" y="5868"/>
                </a:cubicBezTo>
                <a:cubicBezTo>
                  <a:pt x="192290" y="4534"/>
                  <a:pt x="186690" y="1601"/>
                  <a:pt x="183756" y="533"/>
                </a:cubicBezTo>
                <a:cubicBezTo>
                  <a:pt x="182690" y="0"/>
                  <a:pt x="181089" y="0"/>
                  <a:pt x="179756" y="533"/>
                </a:cubicBezTo>
                <a:lnTo>
                  <a:pt x="171221" y="5334"/>
                </a:lnTo>
                <a:cubicBezTo>
                  <a:pt x="148018" y="6135"/>
                  <a:pt x="98679" y="6401"/>
                  <a:pt x="75476" y="6401"/>
                </a:cubicBezTo>
                <a:cubicBezTo>
                  <a:pt x="68542" y="5068"/>
                  <a:pt x="54673" y="3734"/>
                  <a:pt x="47206" y="3734"/>
                </a:cubicBezTo>
                <a:cubicBezTo>
                  <a:pt x="45606" y="3734"/>
                  <a:pt x="45072" y="4001"/>
                  <a:pt x="44806" y="4801"/>
                </a:cubicBezTo>
                <a:lnTo>
                  <a:pt x="43472" y="10402"/>
                </a:lnTo>
                <a:cubicBezTo>
                  <a:pt x="49073" y="12002"/>
                  <a:pt x="54940" y="14936"/>
                  <a:pt x="57874" y="17602"/>
                </a:cubicBezTo>
                <a:moveTo>
                  <a:pt x="172555" y="72543"/>
                </a:moveTo>
                <a:lnTo>
                  <a:pt x="166954" y="74143"/>
                </a:lnTo>
                <a:cubicBezTo>
                  <a:pt x="146952" y="75209"/>
                  <a:pt x="103213" y="76010"/>
                  <a:pt x="77343" y="75743"/>
                </a:cubicBezTo>
                <a:lnTo>
                  <a:pt x="75743" y="16802"/>
                </a:lnTo>
                <a:cubicBezTo>
                  <a:pt x="105880" y="16269"/>
                  <a:pt x="143485" y="15735"/>
                  <a:pt x="173888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1" name="Freeform 51"/>
          <p:cNvSpPr/>
          <p:nvPr/>
        </p:nvSpPr>
        <p:spPr>
          <a:xfrm>
            <a:off x="1814254" y="8402779"/>
            <a:ext cx="247231" cy="255766"/>
          </a:xfrm>
          <a:custGeom>
            <a:avLst/>
            <a:gdLst>
              <a:gd name="connsiteX0" fmla="*/ 211760 w 247231"/>
              <a:gd name="connsiteY0" fmla="*/ 115481 h 255766"/>
              <a:gd name="connsiteX1" fmla="*/ 192024 w 247231"/>
              <a:gd name="connsiteY1" fmla="*/ 116281 h 255766"/>
              <a:gd name="connsiteX2" fmla="*/ 192024 w 247231"/>
              <a:gd name="connsiteY2" fmla="*/ 25071 h 255766"/>
              <a:gd name="connsiteX3" fmla="*/ 192557 w 247231"/>
              <a:gd name="connsiteY3" fmla="*/ 11469 h 255766"/>
              <a:gd name="connsiteX4" fmla="*/ 189624 w 247231"/>
              <a:gd name="connsiteY4" fmla="*/ 6401 h 255766"/>
              <a:gd name="connsiteX5" fmla="*/ 157353 w 247231"/>
              <a:gd name="connsiteY5" fmla="*/ 0 h 255766"/>
              <a:gd name="connsiteX6" fmla="*/ 154419 w 247231"/>
              <a:gd name="connsiteY6" fmla="*/ 1334 h 255766"/>
              <a:gd name="connsiteX7" fmla="*/ 152819 w 247231"/>
              <a:gd name="connsiteY7" fmla="*/ 6934 h 255766"/>
              <a:gd name="connsiteX8" fmla="*/ 175755 w 247231"/>
              <a:gd name="connsiteY8" fmla="*/ 20269 h 255766"/>
              <a:gd name="connsiteX9" fmla="*/ 175755 w 247231"/>
              <a:gd name="connsiteY9" fmla="*/ 209093 h 255766"/>
              <a:gd name="connsiteX10" fmla="*/ 176822 w 247231"/>
              <a:gd name="connsiteY10" fmla="*/ 255766 h 255766"/>
              <a:gd name="connsiteX11" fmla="*/ 186423 w 247231"/>
              <a:gd name="connsiteY11" fmla="*/ 255766 h 255766"/>
              <a:gd name="connsiteX12" fmla="*/ 192024 w 247231"/>
              <a:gd name="connsiteY12" fmla="*/ 202959 h 255766"/>
              <a:gd name="connsiteX13" fmla="*/ 192024 w 247231"/>
              <a:gd name="connsiteY13" fmla="*/ 126150 h 255766"/>
              <a:gd name="connsiteX14" fmla="*/ 239496 w 247231"/>
              <a:gd name="connsiteY14" fmla="*/ 125616 h 255766"/>
              <a:gd name="connsiteX15" fmla="*/ 244030 w 247231"/>
              <a:gd name="connsiteY15" fmla="*/ 124549 h 255766"/>
              <a:gd name="connsiteX16" fmla="*/ 247231 w 247231"/>
              <a:gd name="connsiteY16" fmla="*/ 116015 h 255766"/>
              <a:gd name="connsiteX17" fmla="*/ 243764 w 247231"/>
              <a:gd name="connsiteY17" fmla="*/ 111747 h 255766"/>
              <a:gd name="connsiteX18" fmla="*/ 220294 w 247231"/>
              <a:gd name="connsiteY18" fmla="*/ 110415 h 255766"/>
              <a:gd name="connsiteX20" fmla="*/ 123749 w 247231"/>
              <a:gd name="connsiteY20" fmla="*/ 146686 h 255766"/>
              <a:gd name="connsiteX21" fmla="*/ 92011 w 247231"/>
              <a:gd name="connsiteY21" fmla="*/ 117349 h 255766"/>
              <a:gd name="connsiteX22" fmla="*/ 126949 w 247231"/>
              <a:gd name="connsiteY22" fmla="*/ 59208 h 255766"/>
              <a:gd name="connsiteX23" fmla="*/ 132016 w 247231"/>
              <a:gd name="connsiteY23" fmla="*/ 52274 h 255766"/>
              <a:gd name="connsiteX24" fmla="*/ 131750 w 247231"/>
              <a:gd name="connsiteY24" fmla="*/ 49074 h 255766"/>
              <a:gd name="connsiteX25" fmla="*/ 120815 w 247231"/>
              <a:gd name="connsiteY25" fmla="*/ 43740 h 255766"/>
              <a:gd name="connsiteX26" fmla="*/ 116548 w 247231"/>
              <a:gd name="connsiteY26" fmla="*/ 43740 h 255766"/>
              <a:gd name="connsiteX27" fmla="*/ 108280 w 247231"/>
              <a:gd name="connsiteY27" fmla="*/ 48006 h 255766"/>
              <a:gd name="connsiteX28" fmla="*/ 34137 w 247231"/>
              <a:gd name="connsiteY28" fmla="*/ 49340 h 255766"/>
              <a:gd name="connsiteX29" fmla="*/ 12268 w 247231"/>
              <a:gd name="connsiteY29" fmla="*/ 47473 h 255766"/>
              <a:gd name="connsiteX30" fmla="*/ 10935 w 247231"/>
              <a:gd name="connsiteY30" fmla="*/ 50674 h 255766"/>
              <a:gd name="connsiteX31" fmla="*/ 11735 w 247231"/>
              <a:gd name="connsiteY31" fmla="*/ 52807 h 255766"/>
              <a:gd name="connsiteX32" fmla="*/ 30937 w 247231"/>
              <a:gd name="connsiteY32" fmla="*/ 63209 h 255766"/>
              <a:gd name="connsiteX33" fmla="*/ 50940 w 247231"/>
              <a:gd name="connsiteY33" fmla="*/ 59208 h 255766"/>
              <a:gd name="connsiteX34" fmla="*/ 106146 w 247231"/>
              <a:gd name="connsiteY34" fmla="*/ 58141 h 255766"/>
              <a:gd name="connsiteX35" fmla="*/ 1067 w 247231"/>
              <a:gd name="connsiteY35" fmla="*/ 186957 h 255766"/>
              <a:gd name="connsiteX36" fmla="*/ 800 w 247231"/>
              <a:gd name="connsiteY36" fmla="*/ 188824 h 255766"/>
              <a:gd name="connsiteX37" fmla="*/ 3734 w 247231"/>
              <a:gd name="connsiteY37" fmla="*/ 191491 h 255766"/>
              <a:gd name="connsiteX38" fmla="*/ 5867 w 247231"/>
              <a:gd name="connsiteY38" fmla="*/ 191224 h 255766"/>
              <a:gd name="connsiteX39" fmla="*/ 84811 w 247231"/>
              <a:gd name="connsiteY39" fmla="*/ 125883 h 255766"/>
              <a:gd name="connsiteX40" fmla="*/ 134683 w 247231"/>
              <a:gd name="connsiteY40" fmla="*/ 176823 h 255766"/>
              <a:gd name="connsiteX41" fmla="*/ 140284 w 247231"/>
              <a:gd name="connsiteY41" fmla="*/ 181090 h 255766"/>
              <a:gd name="connsiteX42" fmla="*/ 148552 w 247231"/>
              <a:gd name="connsiteY42" fmla="*/ 177356 h 255766"/>
              <a:gd name="connsiteX43" fmla="*/ 147218 w 247231"/>
              <a:gd name="connsiteY43" fmla="*/ 170422 h 255766"/>
              <a:gd name="connsiteX44" fmla="*/ 135750 w 247231"/>
              <a:gd name="connsiteY44" fmla="*/ 151219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47231" h="255766">
                <a:moveTo>
                  <a:pt x="211760" y="115481"/>
                </a:moveTo>
                <a:lnTo>
                  <a:pt x="192024" y="116281"/>
                </a:lnTo>
                <a:lnTo>
                  <a:pt x="192024" y="25071"/>
                </a:lnTo>
                <a:lnTo>
                  <a:pt x="192557" y="11469"/>
                </a:lnTo>
                <a:cubicBezTo>
                  <a:pt x="192557" y="9068"/>
                  <a:pt x="191757" y="7202"/>
                  <a:pt x="189624" y="6401"/>
                </a:cubicBezTo>
                <a:cubicBezTo>
                  <a:pt x="182423" y="3735"/>
                  <a:pt x="166421" y="267"/>
                  <a:pt x="157353" y="0"/>
                </a:cubicBezTo>
                <a:cubicBezTo>
                  <a:pt x="155486" y="0"/>
                  <a:pt x="154686" y="267"/>
                  <a:pt x="154419" y="1334"/>
                </a:cubicBezTo>
                <a:lnTo>
                  <a:pt x="152819" y="6934"/>
                </a:lnTo>
                <a:cubicBezTo>
                  <a:pt x="162153" y="10135"/>
                  <a:pt x="170688" y="14669"/>
                  <a:pt x="175755" y="20269"/>
                </a:cubicBezTo>
                <a:lnTo>
                  <a:pt x="175755" y="209093"/>
                </a:lnTo>
                <a:cubicBezTo>
                  <a:pt x="175755" y="220562"/>
                  <a:pt x="176022" y="244297"/>
                  <a:pt x="176822" y="255766"/>
                </a:cubicBezTo>
                <a:lnTo>
                  <a:pt x="186423" y="255766"/>
                </a:lnTo>
                <a:cubicBezTo>
                  <a:pt x="189890" y="241097"/>
                  <a:pt x="192024" y="217894"/>
                  <a:pt x="192024" y="202959"/>
                </a:cubicBezTo>
                <a:lnTo>
                  <a:pt x="192024" y="126150"/>
                </a:lnTo>
                <a:lnTo>
                  <a:pt x="239496" y="125616"/>
                </a:lnTo>
                <a:cubicBezTo>
                  <a:pt x="240830" y="125616"/>
                  <a:pt x="242697" y="125083"/>
                  <a:pt x="244030" y="124549"/>
                </a:cubicBezTo>
                <a:cubicBezTo>
                  <a:pt x="245631" y="123482"/>
                  <a:pt x="247231" y="120282"/>
                  <a:pt x="247231" y="116015"/>
                </a:cubicBezTo>
                <a:cubicBezTo>
                  <a:pt x="247231" y="114148"/>
                  <a:pt x="245631" y="112548"/>
                  <a:pt x="243764" y="111747"/>
                </a:cubicBezTo>
                <a:cubicBezTo>
                  <a:pt x="238696" y="110681"/>
                  <a:pt x="228028" y="110148"/>
                  <a:pt x="220294" y="110415"/>
                </a:cubicBezTo>
                <a:moveTo>
                  <a:pt x="123749" y="146686"/>
                </a:moveTo>
                <a:lnTo>
                  <a:pt x="92011" y="117349"/>
                </a:lnTo>
                <a:cubicBezTo>
                  <a:pt x="107747" y="98146"/>
                  <a:pt x="119748" y="78144"/>
                  <a:pt x="126949" y="59208"/>
                </a:cubicBezTo>
                <a:lnTo>
                  <a:pt x="132016" y="52274"/>
                </a:lnTo>
                <a:cubicBezTo>
                  <a:pt x="133083" y="50940"/>
                  <a:pt x="133083" y="49874"/>
                  <a:pt x="131750" y="49074"/>
                </a:cubicBezTo>
                <a:cubicBezTo>
                  <a:pt x="129616" y="47473"/>
                  <a:pt x="123749" y="44807"/>
                  <a:pt x="120815" y="43740"/>
                </a:cubicBezTo>
                <a:cubicBezTo>
                  <a:pt x="119215" y="43206"/>
                  <a:pt x="117615" y="43206"/>
                  <a:pt x="116548" y="43740"/>
                </a:cubicBezTo>
                <a:lnTo>
                  <a:pt x="108280" y="48006"/>
                </a:lnTo>
                <a:cubicBezTo>
                  <a:pt x="95212" y="48806"/>
                  <a:pt x="44005" y="49340"/>
                  <a:pt x="34137" y="49340"/>
                </a:cubicBezTo>
                <a:cubicBezTo>
                  <a:pt x="28003" y="49340"/>
                  <a:pt x="18936" y="48806"/>
                  <a:pt x="12268" y="47473"/>
                </a:cubicBezTo>
                <a:lnTo>
                  <a:pt x="10935" y="50674"/>
                </a:lnTo>
                <a:cubicBezTo>
                  <a:pt x="10668" y="51207"/>
                  <a:pt x="10935" y="52007"/>
                  <a:pt x="11735" y="52807"/>
                </a:cubicBezTo>
                <a:cubicBezTo>
                  <a:pt x="16802" y="56807"/>
                  <a:pt x="24270" y="60809"/>
                  <a:pt x="30937" y="63209"/>
                </a:cubicBezTo>
                <a:cubicBezTo>
                  <a:pt x="35738" y="61341"/>
                  <a:pt x="45872" y="59475"/>
                  <a:pt x="50940" y="59208"/>
                </a:cubicBezTo>
                <a:cubicBezTo>
                  <a:pt x="57874" y="58675"/>
                  <a:pt x="91745" y="57874"/>
                  <a:pt x="106146" y="58141"/>
                </a:cubicBezTo>
                <a:cubicBezTo>
                  <a:pt x="89345" y="101080"/>
                  <a:pt x="51473" y="149352"/>
                  <a:pt x="1067" y="186957"/>
                </a:cubicBezTo>
                <a:cubicBezTo>
                  <a:pt x="0" y="187758"/>
                  <a:pt x="267" y="188291"/>
                  <a:pt x="800" y="188824"/>
                </a:cubicBezTo>
                <a:lnTo>
                  <a:pt x="3734" y="191491"/>
                </a:lnTo>
                <a:cubicBezTo>
                  <a:pt x="4267" y="192025"/>
                  <a:pt x="5067" y="192025"/>
                  <a:pt x="5867" y="191224"/>
                </a:cubicBezTo>
                <a:cubicBezTo>
                  <a:pt x="35738" y="173622"/>
                  <a:pt x="62941" y="150419"/>
                  <a:pt x="84811" y="125883"/>
                </a:cubicBezTo>
                <a:lnTo>
                  <a:pt x="134683" y="176823"/>
                </a:lnTo>
                <a:cubicBezTo>
                  <a:pt x="136284" y="178690"/>
                  <a:pt x="138951" y="180823"/>
                  <a:pt x="140284" y="181090"/>
                </a:cubicBezTo>
                <a:cubicBezTo>
                  <a:pt x="142951" y="182156"/>
                  <a:pt x="147485" y="180290"/>
                  <a:pt x="148552" y="177356"/>
                </a:cubicBezTo>
                <a:cubicBezTo>
                  <a:pt x="149085" y="176023"/>
                  <a:pt x="148819" y="173622"/>
                  <a:pt x="147218" y="170422"/>
                </a:cubicBezTo>
                <a:cubicBezTo>
                  <a:pt x="144818" y="165621"/>
                  <a:pt x="139751" y="157087"/>
                  <a:pt x="135750" y="1512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2" name="Freeform 52"/>
          <p:cNvSpPr/>
          <p:nvPr/>
        </p:nvSpPr>
        <p:spPr>
          <a:xfrm>
            <a:off x="2062018" y="8417181"/>
            <a:ext cx="244830" cy="237897"/>
          </a:xfrm>
          <a:custGeom>
            <a:avLst/>
            <a:gdLst>
              <a:gd name="connsiteX0" fmla="*/ 203225 w 244830"/>
              <a:gd name="connsiteY0" fmla="*/ 112281 h 237897"/>
              <a:gd name="connsiteX1" fmla="*/ 30670 w 244830"/>
              <a:gd name="connsiteY1" fmla="*/ 114948 h 237897"/>
              <a:gd name="connsiteX2" fmla="*/ 2134 w 244830"/>
              <a:gd name="connsiteY2" fmla="*/ 112281 h 237897"/>
              <a:gd name="connsiteX3" fmla="*/ 267 w 244830"/>
              <a:gd name="connsiteY3" fmla="*/ 115748 h 237897"/>
              <a:gd name="connsiteX4" fmla="*/ 1067 w 244830"/>
              <a:gd name="connsiteY4" fmla="*/ 117881 h 237897"/>
              <a:gd name="connsiteX5" fmla="*/ 26403 w 244830"/>
              <a:gd name="connsiteY5" fmla="*/ 129883 h 237897"/>
              <a:gd name="connsiteX6" fmla="*/ 52273 w 244830"/>
              <a:gd name="connsiteY6" fmla="*/ 124816 h 237897"/>
              <a:gd name="connsiteX7" fmla="*/ 209359 w 244830"/>
              <a:gd name="connsiteY7" fmla="*/ 122682 h 237897"/>
              <a:gd name="connsiteX8" fmla="*/ 239497 w 244830"/>
              <a:gd name="connsiteY8" fmla="*/ 124016 h 237897"/>
              <a:gd name="connsiteX9" fmla="*/ 244830 w 244830"/>
              <a:gd name="connsiteY9" fmla="*/ 116015 h 237897"/>
              <a:gd name="connsiteX10" fmla="*/ 241363 w 244830"/>
              <a:gd name="connsiteY10" fmla="*/ 112014 h 237897"/>
              <a:gd name="connsiteX11" fmla="*/ 212560 w 244830"/>
              <a:gd name="connsiteY11" fmla="*/ 108280 h 237897"/>
              <a:gd name="connsiteX13" fmla="*/ 172822 w 244830"/>
              <a:gd name="connsiteY13" fmla="*/ 226962 h 237897"/>
              <a:gd name="connsiteX14" fmla="*/ 78410 w 244830"/>
              <a:gd name="connsiteY14" fmla="*/ 227762 h 237897"/>
              <a:gd name="connsiteX15" fmla="*/ 73609 w 244830"/>
              <a:gd name="connsiteY15" fmla="*/ 223228 h 237897"/>
              <a:gd name="connsiteX16" fmla="*/ 73609 w 244830"/>
              <a:gd name="connsiteY16" fmla="*/ 197092 h 237897"/>
              <a:gd name="connsiteX17" fmla="*/ 186957 w 244830"/>
              <a:gd name="connsiteY17" fmla="*/ 195758 h 237897"/>
              <a:gd name="connsiteX18" fmla="*/ 189090 w 244830"/>
              <a:gd name="connsiteY18" fmla="*/ 190157 h 237897"/>
              <a:gd name="connsiteX19" fmla="*/ 187757 w 244830"/>
              <a:gd name="connsiteY19" fmla="*/ 188023 h 237897"/>
              <a:gd name="connsiteX20" fmla="*/ 182956 w 244830"/>
              <a:gd name="connsiteY20" fmla="*/ 185623 h 237897"/>
              <a:gd name="connsiteX21" fmla="*/ 188290 w 244830"/>
              <a:gd name="connsiteY21" fmla="*/ 159220 h 237897"/>
              <a:gd name="connsiteX22" fmla="*/ 191224 w 244830"/>
              <a:gd name="connsiteY22" fmla="*/ 153619 h 237897"/>
              <a:gd name="connsiteX23" fmla="*/ 190690 w 244830"/>
              <a:gd name="connsiteY23" fmla="*/ 150152 h 237897"/>
              <a:gd name="connsiteX24" fmla="*/ 181623 w 244830"/>
              <a:gd name="connsiteY24" fmla="*/ 145085 h 237897"/>
              <a:gd name="connsiteX25" fmla="*/ 177355 w 244830"/>
              <a:gd name="connsiteY25" fmla="*/ 145085 h 237897"/>
              <a:gd name="connsiteX26" fmla="*/ 170155 w 244830"/>
              <a:gd name="connsiteY26" fmla="*/ 148819 h 237897"/>
              <a:gd name="connsiteX27" fmla="*/ 67742 w 244830"/>
              <a:gd name="connsiteY27" fmla="*/ 150152 h 237897"/>
              <a:gd name="connsiteX28" fmla="*/ 44539 w 244830"/>
              <a:gd name="connsiteY28" fmla="*/ 148019 h 237897"/>
              <a:gd name="connsiteX29" fmla="*/ 43205 w 244830"/>
              <a:gd name="connsiteY29" fmla="*/ 150685 h 237897"/>
              <a:gd name="connsiteX30" fmla="*/ 44005 w 244830"/>
              <a:gd name="connsiteY30" fmla="*/ 153085 h 237897"/>
              <a:gd name="connsiteX31" fmla="*/ 64541 w 244830"/>
              <a:gd name="connsiteY31" fmla="*/ 163220 h 237897"/>
              <a:gd name="connsiteX32" fmla="*/ 85077 w 244830"/>
              <a:gd name="connsiteY32" fmla="*/ 159220 h 237897"/>
              <a:gd name="connsiteX33" fmla="*/ 169621 w 244830"/>
              <a:gd name="connsiteY33" fmla="*/ 158153 h 237897"/>
              <a:gd name="connsiteX34" fmla="*/ 168821 w 244830"/>
              <a:gd name="connsiteY34" fmla="*/ 185356 h 237897"/>
              <a:gd name="connsiteX35" fmla="*/ 164821 w 244830"/>
              <a:gd name="connsiteY35" fmla="*/ 186690 h 237897"/>
              <a:gd name="connsiteX36" fmla="*/ 74143 w 244830"/>
              <a:gd name="connsiteY36" fmla="*/ 188023 h 237897"/>
              <a:gd name="connsiteX37" fmla="*/ 45339 w 244830"/>
              <a:gd name="connsiteY37" fmla="*/ 186690 h 237897"/>
              <a:gd name="connsiteX38" fmla="*/ 42672 w 244830"/>
              <a:gd name="connsiteY38" fmla="*/ 188023 h 237897"/>
              <a:gd name="connsiteX39" fmla="*/ 41605 w 244830"/>
              <a:gd name="connsiteY39" fmla="*/ 192557 h 237897"/>
              <a:gd name="connsiteX40" fmla="*/ 56807 w 244830"/>
              <a:gd name="connsiteY40" fmla="*/ 198958 h 237897"/>
              <a:gd name="connsiteX41" fmla="*/ 56807 w 244830"/>
              <a:gd name="connsiteY41" fmla="*/ 221894 h 237897"/>
              <a:gd name="connsiteX42" fmla="*/ 74676 w 244830"/>
              <a:gd name="connsiteY42" fmla="*/ 237897 h 237897"/>
              <a:gd name="connsiteX43" fmla="*/ 200292 w 244830"/>
              <a:gd name="connsiteY43" fmla="*/ 237363 h 237897"/>
              <a:gd name="connsiteX44" fmla="*/ 203492 w 244830"/>
              <a:gd name="connsiteY44" fmla="*/ 236029 h 237897"/>
              <a:gd name="connsiteX45" fmla="*/ 206159 w 244830"/>
              <a:gd name="connsiteY45" fmla="*/ 228029 h 237897"/>
              <a:gd name="connsiteX46" fmla="*/ 202959 w 244830"/>
              <a:gd name="connsiteY46" fmla="*/ 224828 h 237897"/>
              <a:gd name="connsiteX47" fmla="*/ 180556 w 244830"/>
              <a:gd name="connsiteY47" fmla="*/ 222962 h 237897"/>
              <a:gd name="connsiteX49" fmla="*/ 54140 w 244830"/>
              <a:gd name="connsiteY49" fmla="*/ 74943 h 237897"/>
              <a:gd name="connsiteX50" fmla="*/ 72542 w 244830"/>
              <a:gd name="connsiteY50" fmla="*/ 90412 h 237897"/>
              <a:gd name="connsiteX51" fmla="*/ 193624 w 244830"/>
              <a:gd name="connsiteY51" fmla="*/ 89078 h 237897"/>
              <a:gd name="connsiteX52" fmla="*/ 196558 w 244830"/>
              <a:gd name="connsiteY52" fmla="*/ 88011 h 237897"/>
              <a:gd name="connsiteX53" fmla="*/ 199225 w 244830"/>
              <a:gd name="connsiteY53" fmla="*/ 80544 h 237897"/>
              <a:gd name="connsiteX54" fmla="*/ 196291 w 244830"/>
              <a:gd name="connsiteY54" fmla="*/ 77610 h 237897"/>
              <a:gd name="connsiteX55" fmla="*/ 173622 w 244830"/>
              <a:gd name="connsiteY55" fmla="*/ 76009 h 237897"/>
              <a:gd name="connsiteX56" fmla="*/ 165887 w 244830"/>
              <a:gd name="connsiteY56" fmla="*/ 80010 h 237897"/>
              <a:gd name="connsiteX57" fmla="*/ 76009 w 244830"/>
              <a:gd name="connsiteY57" fmla="*/ 81344 h 237897"/>
              <a:gd name="connsiteX58" fmla="*/ 71209 w 244830"/>
              <a:gd name="connsiteY58" fmla="*/ 76809 h 237897"/>
              <a:gd name="connsiteX59" fmla="*/ 71209 w 244830"/>
              <a:gd name="connsiteY59" fmla="*/ 51473 h 237897"/>
              <a:gd name="connsiteX60" fmla="*/ 185623 w 244830"/>
              <a:gd name="connsiteY60" fmla="*/ 49606 h 237897"/>
              <a:gd name="connsiteX61" fmla="*/ 187757 w 244830"/>
              <a:gd name="connsiteY61" fmla="*/ 44272 h 237897"/>
              <a:gd name="connsiteX62" fmla="*/ 186690 w 244830"/>
              <a:gd name="connsiteY62" fmla="*/ 42405 h 237897"/>
              <a:gd name="connsiteX63" fmla="*/ 181623 w 244830"/>
              <a:gd name="connsiteY63" fmla="*/ 39739 h 237897"/>
              <a:gd name="connsiteX64" fmla="*/ 186690 w 244830"/>
              <a:gd name="connsiteY64" fmla="*/ 14936 h 237897"/>
              <a:gd name="connsiteX65" fmla="*/ 189624 w 244830"/>
              <a:gd name="connsiteY65" fmla="*/ 9334 h 237897"/>
              <a:gd name="connsiteX66" fmla="*/ 189090 w 244830"/>
              <a:gd name="connsiteY66" fmla="*/ 5867 h 237897"/>
              <a:gd name="connsiteX67" fmla="*/ 180289 w 244830"/>
              <a:gd name="connsiteY67" fmla="*/ 533 h 237897"/>
              <a:gd name="connsiteX68" fmla="*/ 176022 w 244830"/>
              <a:gd name="connsiteY68" fmla="*/ 533 h 237897"/>
              <a:gd name="connsiteX69" fmla="*/ 168821 w 244830"/>
              <a:gd name="connsiteY69" fmla="*/ 4267 h 237897"/>
              <a:gd name="connsiteX70" fmla="*/ 66675 w 244830"/>
              <a:gd name="connsiteY70" fmla="*/ 5601 h 237897"/>
              <a:gd name="connsiteX71" fmla="*/ 43472 w 244830"/>
              <a:gd name="connsiteY71" fmla="*/ 3201 h 237897"/>
              <a:gd name="connsiteX72" fmla="*/ 42139 w 244830"/>
              <a:gd name="connsiteY72" fmla="*/ 5867 h 237897"/>
              <a:gd name="connsiteX73" fmla="*/ 42939 w 244830"/>
              <a:gd name="connsiteY73" fmla="*/ 8268 h 237897"/>
              <a:gd name="connsiteX74" fmla="*/ 63475 w 244830"/>
              <a:gd name="connsiteY74" fmla="*/ 18935 h 237897"/>
              <a:gd name="connsiteX75" fmla="*/ 84544 w 244830"/>
              <a:gd name="connsiteY75" fmla="*/ 15202 h 237897"/>
              <a:gd name="connsiteX76" fmla="*/ 168021 w 244830"/>
              <a:gd name="connsiteY76" fmla="*/ 14136 h 237897"/>
              <a:gd name="connsiteX77" fmla="*/ 167221 w 244830"/>
              <a:gd name="connsiteY77" fmla="*/ 39739 h 237897"/>
              <a:gd name="connsiteX78" fmla="*/ 162954 w 244830"/>
              <a:gd name="connsiteY78" fmla="*/ 41072 h 237897"/>
              <a:gd name="connsiteX79" fmla="*/ 71742 w 244830"/>
              <a:gd name="connsiteY79" fmla="*/ 42672 h 237897"/>
              <a:gd name="connsiteX80" fmla="*/ 42672 w 244830"/>
              <a:gd name="connsiteY80" fmla="*/ 41339 h 237897"/>
              <a:gd name="connsiteX81" fmla="*/ 40005 w 244830"/>
              <a:gd name="connsiteY81" fmla="*/ 42672 h 237897"/>
              <a:gd name="connsiteX82" fmla="*/ 38938 w 244830"/>
              <a:gd name="connsiteY82" fmla="*/ 47473 h 237897"/>
              <a:gd name="connsiteX83" fmla="*/ 54140 w 244830"/>
              <a:gd name="connsiteY83" fmla="*/ 53607 h 237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</a:cxnLst>
            <a:rect l="l" t="t" r="r" b="b"/>
            <a:pathLst>
              <a:path w="244830" h="237897">
                <a:moveTo>
                  <a:pt x="203225" y="112281"/>
                </a:moveTo>
                <a:cubicBezTo>
                  <a:pt x="184823" y="113347"/>
                  <a:pt x="46672" y="115215"/>
                  <a:pt x="30670" y="114948"/>
                </a:cubicBezTo>
                <a:cubicBezTo>
                  <a:pt x="22669" y="114948"/>
                  <a:pt x="10668" y="113881"/>
                  <a:pt x="2134" y="112281"/>
                </a:cubicBezTo>
                <a:lnTo>
                  <a:pt x="267" y="115748"/>
                </a:lnTo>
                <a:cubicBezTo>
                  <a:pt x="0" y="116815"/>
                  <a:pt x="267" y="117348"/>
                  <a:pt x="1067" y="117881"/>
                </a:cubicBezTo>
                <a:cubicBezTo>
                  <a:pt x="7468" y="122682"/>
                  <a:pt x="16802" y="127482"/>
                  <a:pt x="26403" y="129883"/>
                </a:cubicBezTo>
                <a:cubicBezTo>
                  <a:pt x="32537" y="127750"/>
                  <a:pt x="45606" y="125349"/>
                  <a:pt x="52273" y="124816"/>
                </a:cubicBezTo>
                <a:cubicBezTo>
                  <a:pt x="65608" y="124016"/>
                  <a:pt x="190690" y="122416"/>
                  <a:pt x="209359" y="122682"/>
                </a:cubicBezTo>
                <a:cubicBezTo>
                  <a:pt x="217360" y="122682"/>
                  <a:pt x="232562" y="123216"/>
                  <a:pt x="239497" y="124016"/>
                </a:cubicBezTo>
                <a:cubicBezTo>
                  <a:pt x="241897" y="123216"/>
                  <a:pt x="244830" y="119748"/>
                  <a:pt x="244830" y="116015"/>
                </a:cubicBezTo>
                <a:cubicBezTo>
                  <a:pt x="244830" y="114148"/>
                  <a:pt x="243497" y="112547"/>
                  <a:pt x="241363" y="112014"/>
                </a:cubicBezTo>
                <a:cubicBezTo>
                  <a:pt x="235496" y="110147"/>
                  <a:pt x="221894" y="108814"/>
                  <a:pt x="212560" y="108280"/>
                </a:cubicBezTo>
                <a:moveTo>
                  <a:pt x="172822" y="226962"/>
                </a:moveTo>
                <a:cubicBezTo>
                  <a:pt x="156019" y="227762"/>
                  <a:pt x="100812" y="228029"/>
                  <a:pt x="78410" y="227762"/>
                </a:cubicBezTo>
                <a:cubicBezTo>
                  <a:pt x="75209" y="227762"/>
                  <a:pt x="73609" y="226428"/>
                  <a:pt x="73609" y="223228"/>
                </a:cubicBezTo>
                <a:lnTo>
                  <a:pt x="73609" y="197092"/>
                </a:lnTo>
                <a:lnTo>
                  <a:pt x="186957" y="195758"/>
                </a:lnTo>
                <a:cubicBezTo>
                  <a:pt x="187757" y="194691"/>
                  <a:pt x="189090" y="192557"/>
                  <a:pt x="189090" y="190157"/>
                </a:cubicBezTo>
                <a:cubicBezTo>
                  <a:pt x="189090" y="189357"/>
                  <a:pt x="188823" y="188557"/>
                  <a:pt x="187757" y="188023"/>
                </a:cubicBezTo>
                <a:lnTo>
                  <a:pt x="182956" y="185623"/>
                </a:lnTo>
                <a:cubicBezTo>
                  <a:pt x="185090" y="179222"/>
                  <a:pt x="187490" y="166688"/>
                  <a:pt x="188290" y="159220"/>
                </a:cubicBezTo>
                <a:lnTo>
                  <a:pt x="191224" y="153619"/>
                </a:lnTo>
                <a:cubicBezTo>
                  <a:pt x="191757" y="152019"/>
                  <a:pt x="191757" y="150952"/>
                  <a:pt x="190690" y="150152"/>
                </a:cubicBezTo>
                <a:cubicBezTo>
                  <a:pt x="188557" y="148819"/>
                  <a:pt x="183756" y="146152"/>
                  <a:pt x="181623" y="145085"/>
                </a:cubicBezTo>
                <a:cubicBezTo>
                  <a:pt x="180022" y="144551"/>
                  <a:pt x="178422" y="144551"/>
                  <a:pt x="177355" y="145085"/>
                </a:cubicBezTo>
                <a:lnTo>
                  <a:pt x="170155" y="148819"/>
                </a:lnTo>
                <a:cubicBezTo>
                  <a:pt x="153086" y="149352"/>
                  <a:pt x="82410" y="150152"/>
                  <a:pt x="67742" y="150152"/>
                </a:cubicBezTo>
                <a:cubicBezTo>
                  <a:pt x="61074" y="150152"/>
                  <a:pt x="51473" y="149352"/>
                  <a:pt x="44539" y="148019"/>
                </a:cubicBezTo>
                <a:lnTo>
                  <a:pt x="43205" y="150685"/>
                </a:lnTo>
                <a:cubicBezTo>
                  <a:pt x="42939" y="151485"/>
                  <a:pt x="42939" y="152285"/>
                  <a:pt x="44005" y="153085"/>
                </a:cubicBezTo>
                <a:cubicBezTo>
                  <a:pt x="49339" y="156820"/>
                  <a:pt x="56540" y="160820"/>
                  <a:pt x="64541" y="163220"/>
                </a:cubicBezTo>
                <a:cubicBezTo>
                  <a:pt x="70676" y="161354"/>
                  <a:pt x="80543" y="159487"/>
                  <a:pt x="85077" y="159220"/>
                </a:cubicBezTo>
                <a:cubicBezTo>
                  <a:pt x="96812" y="158686"/>
                  <a:pt x="153086" y="157886"/>
                  <a:pt x="169621" y="158153"/>
                </a:cubicBezTo>
                <a:cubicBezTo>
                  <a:pt x="169888" y="164288"/>
                  <a:pt x="169621" y="178956"/>
                  <a:pt x="168821" y="185356"/>
                </a:cubicBezTo>
                <a:lnTo>
                  <a:pt x="164821" y="186690"/>
                </a:lnTo>
                <a:cubicBezTo>
                  <a:pt x="154152" y="187223"/>
                  <a:pt x="93878" y="188023"/>
                  <a:pt x="74143" y="188023"/>
                </a:cubicBezTo>
                <a:cubicBezTo>
                  <a:pt x="67742" y="187223"/>
                  <a:pt x="52006" y="186690"/>
                  <a:pt x="45339" y="186690"/>
                </a:cubicBezTo>
                <a:cubicBezTo>
                  <a:pt x="43739" y="186690"/>
                  <a:pt x="42939" y="187223"/>
                  <a:pt x="42672" y="188023"/>
                </a:cubicBezTo>
                <a:lnTo>
                  <a:pt x="41605" y="192557"/>
                </a:lnTo>
                <a:cubicBezTo>
                  <a:pt x="47739" y="193625"/>
                  <a:pt x="53340" y="195758"/>
                  <a:pt x="56807" y="198958"/>
                </a:cubicBezTo>
                <a:lnTo>
                  <a:pt x="56807" y="221894"/>
                </a:lnTo>
                <a:cubicBezTo>
                  <a:pt x="56807" y="233362"/>
                  <a:pt x="61074" y="237897"/>
                  <a:pt x="74676" y="237897"/>
                </a:cubicBezTo>
                <a:lnTo>
                  <a:pt x="200292" y="237363"/>
                </a:lnTo>
                <a:cubicBezTo>
                  <a:pt x="201625" y="237363"/>
                  <a:pt x="202692" y="237096"/>
                  <a:pt x="203492" y="236029"/>
                </a:cubicBezTo>
                <a:cubicBezTo>
                  <a:pt x="204559" y="235229"/>
                  <a:pt x="206159" y="232029"/>
                  <a:pt x="206159" y="228029"/>
                </a:cubicBezTo>
                <a:cubicBezTo>
                  <a:pt x="206159" y="226162"/>
                  <a:pt x="205092" y="225095"/>
                  <a:pt x="202959" y="224828"/>
                </a:cubicBezTo>
                <a:cubicBezTo>
                  <a:pt x="198158" y="223762"/>
                  <a:pt x="187490" y="222962"/>
                  <a:pt x="180556" y="222962"/>
                </a:cubicBezTo>
                <a:moveTo>
                  <a:pt x="54140" y="74943"/>
                </a:moveTo>
                <a:cubicBezTo>
                  <a:pt x="54140" y="86410"/>
                  <a:pt x="58674" y="90412"/>
                  <a:pt x="72542" y="90412"/>
                </a:cubicBezTo>
                <a:lnTo>
                  <a:pt x="193624" y="89078"/>
                </a:lnTo>
                <a:cubicBezTo>
                  <a:pt x="194958" y="89078"/>
                  <a:pt x="195758" y="88811"/>
                  <a:pt x="196558" y="88011"/>
                </a:cubicBezTo>
                <a:cubicBezTo>
                  <a:pt x="197891" y="86944"/>
                  <a:pt x="199225" y="84277"/>
                  <a:pt x="199225" y="80544"/>
                </a:cubicBezTo>
                <a:cubicBezTo>
                  <a:pt x="199225" y="78943"/>
                  <a:pt x="198158" y="77876"/>
                  <a:pt x="196291" y="77610"/>
                </a:cubicBezTo>
                <a:cubicBezTo>
                  <a:pt x="191490" y="76809"/>
                  <a:pt x="180556" y="76009"/>
                  <a:pt x="173622" y="76009"/>
                </a:cubicBezTo>
                <a:lnTo>
                  <a:pt x="165887" y="80010"/>
                </a:lnTo>
                <a:cubicBezTo>
                  <a:pt x="150419" y="81076"/>
                  <a:pt x="98146" y="81611"/>
                  <a:pt x="76009" y="81344"/>
                </a:cubicBezTo>
                <a:cubicBezTo>
                  <a:pt x="72542" y="81344"/>
                  <a:pt x="71209" y="79744"/>
                  <a:pt x="71209" y="76809"/>
                </a:cubicBezTo>
                <a:lnTo>
                  <a:pt x="71209" y="51473"/>
                </a:lnTo>
                <a:lnTo>
                  <a:pt x="185623" y="49606"/>
                </a:lnTo>
                <a:cubicBezTo>
                  <a:pt x="186690" y="49073"/>
                  <a:pt x="187757" y="46939"/>
                  <a:pt x="187757" y="44272"/>
                </a:cubicBezTo>
                <a:cubicBezTo>
                  <a:pt x="187757" y="43472"/>
                  <a:pt x="187490" y="42938"/>
                  <a:pt x="186690" y="42405"/>
                </a:cubicBezTo>
                <a:lnTo>
                  <a:pt x="181623" y="39739"/>
                </a:lnTo>
                <a:cubicBezTo>
                  <a:pt x="183490" y="33871"/>
                  <a:pt x="185890" y="22136"/>
                  <a:pt x="186690" y="14936"/>
                </a:cubicBezTo>
                <a:lnTo>
                  <a:pt x="189624" y="9334"/>
                </a:lnTo>
                <a:cubicBezTo>
                  <a:pt x="190157" y="8001"/>
                  <a:pt x="190157" y="6934"/>
                  <a:pt x="189090" y="5867"/>
                </a:cubicBezTo>
                <a:cubicBezTo>
                  <a:pt x="187223" y="4535"/>
                  <a:pt x="182423" y="1600"/>
                  <a:pt x="180289" y="533"/>
                </a:cubicBezTo>
                <a:cubicBezTo>
                  <a:pt x="178689" y="0"/>
                  <a:pt x="177089" y="0"/>
                  <a:pt x="176022" y="533"/>
                </a:cubicBezTo>
                <a:lnTo>
                  <a:pt x="168821" y="4267"/>
                </a:lnTo>
                <a:cubicBezTo>
                  <a:pt x="152286" y="4800"/>
                  <a:pt x="81610" y="5601"/>
                  <a:pt x="66675" y="5601"/>
                </a:cubicBezTo>
                <a:cubicBezTo>
                  <a:pt x="60274" y="5601"/>
                  <a:pt x="50406" y="4535"/>
                  <a:pt x="43472" y="3201"/>
                </a:cubicBezTo>
                <a:lnTo>
                  <a:pt x="42139" y="5867"/>
                </a:lnTo>
                <a:cubicBezTo>
                  <a:pt x="41605" y="6668"/>
                  <a:pt x="41605" y="7468"/>
                  <a:pt x="42939" y="8268"/>
                </a:cubicBezTo>
                <a:cubicBezTo>
                  <a:pt x="48273" y="12535"/>
                  <a:pt x="55740" y="16269"/>
                  <a:pt x="63475" y="18935"/>
                </a:cubicBezTo>
                <a:cubicBezTo>
                  <a:pt x="69875" y="17069"/>
                  <a:pt x="79477" y="15469"/>
                  <a:pt x="84544" y="15202"/>
                </a:cubicBezTo>
                <a:cubicBezTo>
                  <a:pt x="96012" y="14401"/>
                  <a:pt x="152019" y="13869"/>
                  <a:pt x="168021" y="14136"/>
                </a:cubicBezTo>
                <a:cubicBezTo>
                  <a:pt x="168288" y="20003"/>
                  <a:pt x="168021" y="33604"/>
                  <a:pt x="167221" y="39739"/>
                </a:cubicBezTo>
                <a:lnTo>
                  <a:pt x="162954" y="41072"/>
                </a:lnTo>
                <a:cubicBezTo>
                  <a:pt x="152286" y="41872"/>
                  <a:pt x="91745" y="42672"/>
                  <a:pt x="71742" y="42672"/>
                </a:cubicBezTo>
                <a:cubicBezTo>
                  <a:pt x="65341" y="41872"/>
                  <a:pt x="49606" y="41339"/>
                  <a:pt x="42672" y="41339"/>
                </a:cubicBezTo>
                <a:cubicBezTo>
                  <a:pt x="41072" y="41339"/>
                  <a:pt x="40272" y="41872"/>
                  <a:pt x="40005" y="42672"/>
                </a:cubicBezTo>
                <a:lnTo>
                  <a:pt x="38938" y="47473"/>
                </a:lnTo>
                <a:cubicBezTo>
                  <a:pt x="45072" y="48273"/>
                  <a:pt x="50673" y="50673"/>
                  <a:pt x="54140" y="536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3" name="Freeform 53"/>
          <p:cNvSpPr/>
          <p:nvPr/>
        </p:nvSpPr>
        <p:spPr>
          <a:xfrm>
            <a:off x="2372381" y="8417981"/>
            <a:ext cx="244831" cy="241897"/>
          </a:xfrm>
          <a:custGeom>
            <a:avLst/>
            <a:gdLst>
              <a:gd name="connsiteX0" fmla="*/ 203225 w 244831"/>
              <a:gd name="connsiteY0" fmla="*/ 122149 h 241897"/>
              <a:gd name="connsiteX1" fmla="*/ 131216 w 244831"/>
              <a:gd name="connsiteY1" fmla="*/ 123749 h 241897"/>
              <a:gd name="connsiteX2" fmla="*/ 131216 w 244831"/>
              <a:gd name="connsiteY2" fmla="*/ 93879 h 241897"/>
              <a:gd name="connsiteX3" fmla="*/ 196825 w 244831"/>
              <a:gd name="connsiteY3" fmla="*/ 92812 h 241897"/>
              <a:gd name="connsiteX4" fmla="*/ 200025 w 244831"/>
              <a:gd name="connsiteY4" fmla="*/ 91478 h 241897"/>
              <a:gd name="connsiteX5" fmla="*/ 201892 w 244831"/>
              <a:gd name="connsiteY5" fmla="*/ 84010 h 241897"/>
              <a:gd name="connsiteX6" fmla="*/ 198691 w 244831"/>
              <a:gd name="connsiteY6" fmla="*/ 80811 h 241897"/>
              <a:gd name="connsiteX7" fmla="*/ 174422 w 244831"/>
              <a:gd name="connsiteY7" fmla="*/ 78944 h 241897"/>
              <a:gd name="connsiteX8" fmla="*/ 166688 w 244831"/>
              <a:gd name="connsiteY8" fmla="*/ 82944 h 241897"/>
              <a:gd name="connsiteX9" fmla="*/ 77610 w 244831"/>
              <a:gd name="connsiteY9" fmla="*/ 84810 h 241897"/>
              <a:gd name="connsiteX10" fmla="*/ 71475 w 244831"/>
              <a:gd name="connsiteY10" fmla="*/ 78410 h 241897"/>
              <a:gd name="connsiteX11" fmla="*/ 71475 w 244831"/>
              <a:gd name="connsiteY11" fmla="*/ 54407 h 241897"/>
              <a:gd name="connsiteX12" fmla="*/ 187490 w 244831"/>
              <a:gd name="connsiteY12" fmla="*/ 52540 h 241897"/>
              <a:gd name="connsiteX13" fmla="*/ 191224 w 244831"/>
              <a:gd name="connsiteY13" fmla="*/ 51206 h 241897"/>
              <a:gd name="connsiteX14" fmla="*/ 193357 w 244831"/>
              <a:gd name="connsiteY14" fmla="*/ 43473 h 241897"/>
              <a:gd name="connsiteX15" fmla="*/ 190157 w 244831"/>
              <a:gd name="connsiteY15" fmla="*/ 40005 h 241897"/>
              <a:gd name="connsiteX16" fmla="*/ 166421 w 244831"/>
              <a:gd name="connsiteY16" fmla="*/ 38672 h 241897"/>
              <a:gd name="connsiteX17" fmla="*/ 158420 w 244831"/>
              <a:gd name="connsiteY17" fmla="*/ 42406 h 241897"/>
              <a:gd name="connsiteX18" fmla="*/ 71475 w 244831"/>
              <a:gd name="connsiteY18" fmla="*/ 44006 h 241897"/>
              <a:gd name="connsiteX19" fmla="*/ 71475 w 244831"/>
              <a:gd name="connsiteY19" fmla="*/ 15735 h 241897"/>
              <a:gd name="connsiteX20" fmla="*/ 194691 w 244831"/>
              <a:gd name="connsiteY20" fmla="*/ 14402 h 241897"/>
              <a:gd name="connsiteX21" fmla="*/ 198158 w 244831"/>
              <a:gd name="connsiteY21" fmla="*/ 13069 h 241897"/>
              <a:gd name="connsiteX22" fmla="*/ 200558 w 244831"/>
              <a:gd name="connsiteY22" fmla="*/ 4801 h 241897"/>
              <a:gd name="connsiteX23" fmla="*/ 197358 w 244831"/>
              <a:gd name="connsiteY23" fmla="*/ 1334 h 241897"/>
              <a:gd name="connsiteX24" fmla="*/ 173355 w 244831"/>
              <a:gd name="connsiteY24" fmla="*/ 267 h 241897"/>
              <a:gd name="connsiteX25" fmla="*/ 165621 w 244831"/>
              <a:gd name="connsiteY25" fmla="*/ 4267 h 241897"/>
              <a:gd name="connsiteX26" fmla="*/ 72009 w 244831"/>
              <a:gd name="connsiteY26" fmla="*/ 5601 h 241897"/>
              <a:gd name="connsiteX27" fmla="*/ 42139 w 244831"/>
              <a:gd name="connsiteY27" fmla="*/ 3467 h 241897"/>
              <a:gd name="connsiteX28" fmla="*/ 39205 w 244831"/>
              <a:gd name="connsiteY28" fmla="*/ 4801 h 241897"/>
              <a:gd name="connsiteX29" fmla="*/ 38138 w 244831"/>
              <a:gd name="connsiteY29" fmla="*/ 10401 h 241897"/>
              <a:gd name="connsiteX30" fmla="*/ 54673 w 244831"/>
              <a:gd name="connsiteY30" fmla="*/ 17335 h 241897"/>
              <a:gd name="connsiteX31" fmla="*/ 54673 w 244831"/>
              <a:gd name="connsiteY31" fmla="*/ 74409 h 241897"/>
              <a:gd name="connsiteX32" fmla="*/ 76810 w 244831"/>
              <a:gd name="connsiteY32" fmla="*/ 94945 h 241897"/>
              <a:gd name="connsiteX33" fmla="*/ 114948 w 244831"/>
              <a:gd name="connsiteY33" fmla="*/ 94145 h 241897"/>
              <a:gd name="connsiteX34" fmla="*/ 114948 w 244831"/>
              <a:gd name="connsiteY34" fmla="*/ 124016 h 241897"/>
              <a:gd name="connsiteX35" fmla="*/ 30671 w 244831"/>
              <a:gd name="connsiteY35" fmla="*/ 124816 h 241897"/>
              <a:gd name="connsiteX36" fmla="*/ 2134 w 244831"/>
              <a:gd name="connsiteY36" fmla="*/ 122149 h 241897"/>
              <a:gd name="connsiteX37" fmla="*/ 267 w 244831"/>
              <a:gd name="connsiteY37" fmla="*/ 125882 h 241897"/>
              <a:gd name="connsiteX38" fmla="*/ 1067 w 244831"/>
              <a:gd name="connsiteY38" fmla="*/ 128016 h 241897"/>
              <a:gd name="connsiteX39" fmla="*/ 26403 w 244831"/>
              <a:gd name="connsiteY39" fmla="*/ 140818 h 241897"/>
              <a:gd name="connsiteX40" fmla="*/ 52273 w 244831"/>
              <a:gd name="connsiteY40" fmla="*/ 135751 h 241897"/>
              <a:gd name="connsiteX41" fmla="*/ 209359 w 244831"/>
              <a:gd name="connsiteY41" fmla="*/ 133617 h 241897"/>
              <a:gd name="connsiteX42" fmla="*/ 239496 w 244831"/>
              <a:gd name="connsiteY42" fmla="*/ 134951 h 241897"/>
              <a:gd name="connsiteX43" fmla="*/ 244831 w 244831"/>
              <a:gd name="connsiteY43" fmla="*/ 126150 h 241897"/>
              <a:gd name="connsiteX44" fmla="*/ 241364 w 244831"/>
              <a:gd name="connsiteY44" fmla="*/ 122149 h 241897"/>
              <a:gd name="connsiteX45" fmla="*/ 212560 w 244831"/>
              <a:gd name="connsiteY45" fmla="*/ 118415 h 241897"/>
              <a:gd name="connsiteX47" fmla="*/ 122149 w 244831"/>
              <a:gd name="connsiteY47" fmla="*/ 153086 h 241897"/>
              <a:gd name="connsiteX48" fmla="*/ 63475 w 244831"/>
              <a:gd name="connsiteY48" fmla="*/ 196825 h 241897"/>
              <a:gd name="connsiteX49" fmla="*/ 122149 w 244831"/>
              <a:gd name="connsiteY49" fmla="*/ 241897 h 241897"/>
              <a:gd name="connsiteX50" fmla="*/ 180823 w 244831"/>
              <a:gd name="connsiteY50" fmla="*/ 196825 h 241897"/>
              <a:gd name="connsiteX51" fmla="*/ 122149 w 244831"/>
              <a:gd name="connsiteY51" fmla="*/ 153086 h 241897"/>
              <a:gd name="connsiteX53" fmla="*/ 122149 w 244831"/>
              <a:gd name="connsiteY53" fmla="*/ 229895 h 241897"/>
              <a:gd name="connsiteX54" fmla="*/ 80810 w 244831"/>
              <a:gd name="connsiteY54" fmla="*/ 196825 h 241897"/>
              <a:gd name="connsiteX55" fmla="*/ 122149 w 244831"/>
              <a:gd name="connsiteY55" fmla="*/ 163488 h 241897"/>
              <a:gd name="connsiteX56" fmla="*/ 163487 w 244831"/>
              <a:gd name="connsiteY56" fmla="*/ 196825 h 241897"/>
              <a:gd name="connsiteX57" fmla="*/ 122149 w 244831"/>
              <a:gd name="connsiteY57" fmla="*/ 229895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44831" h="241897">
                <a:moveTo>
                  <a:pt x="203225" y="122149"/>
                </a:moveTo>
                <a:cubicBezTo>
                  <a:pt x="195225" y="122682"/>
                  <a:pt x="164554" y="123482"/>
                  <a:pt x="131216" y="123749"/>
                </a:cubicBezTo>
                <a:lnTo>
                  <a:pt x="131216" y="93879"/>
                </a:lnTo>
                <a:lnTo>
                  <a:pt x="196825" y="92812"/>
                </a:lnTo>
                <a:cubicBezTo>
                  <a:pt x="197891" y="92812"/>
                  <a:pt x="199225" y="92545"/>
                  <a:pt x="200025" y="91478"/>
                </a:cubicBezTo>
                <a:cubicBezTo>
                  <a:pt x="200825" y="90678"/>
                  <a:pt x="201892" y="88278"/>
                  <a:pt x="201892" y="84010"/>
                </a:cubicBezTo>
                <a:cubicBezTo>
                  <a:pt x="201892" y="82144"/>
                  <a:pt x="200558" y="81077"/>
                  <a:pt x="198691" y="80811"/>
                </a:cubicBezTo>
                <a:cubicBezTo>
                  <a:pt x="193624" y="79744"/>
                  <a:pt x="182156" y="78677"/>
                  <a:pt x="174422" y="78944"/>
                </a:cubicBezTo>
                <a:lnTo>
                  <a:pt x="166688" y="82944"/>
                </a:lnTo>
                <a:cubicBezTo>
                  <a:pt x="150419" y="84010"/>
                  <a:pt x="96012" y="85078"/>
                  <a:pt x="77610" y="84810"/>
                </a:cubicBezTo>
                <a:cubicBezTo>
                  <a:pt x="73076" y="84810"/>
                  <a:pt x="71475" y="83210"/>
                  <a:pt x="71475" y="78410"/>
                </a:cubicBezTo>
                <a:lnTo>
                  <a:pt x="71475" y="54407"/>
                </a:lnTo>
                <a:lnTo>
                  <a:pt x="187490" y="52540"/>
                </a:lnTo>
                <a:cubicBezTo>
                  <a:pt x="189090" y="52540"/>
                  <a:pt x="190157" y="52007"/>
                  <a:pt x="191224" y="51206"/>
                </a:cubicBezTo>
                <a:cubicBezTo>
                  <a:pt x="192291" y="50140"/>
                  <a:pt x="193357" y="46939"/>
                  <a:pt x="193357" y="43473"/>
                </a:cubicBezTo>
                <a:cubicBezTo>
                  <a:pt x="193357" y="41605"/>
                  <a:pt x="192024" y="40272"/>
                  <a:pt x="190157" y="40005"/>
                </a:cubicBezTo>
                <a:cubicBezTo>
                  <a:pt x="184290" y="39205"/>
                  <a:pt x="174155" y="38672"/>
                  <a:pt x="166421" y="38672"/>
                </a:cubicBezTo>
                <a:lnTo>
                  <a:pt x="158420" y="42406"/>
                </a:lnTo>
                <a:cubicBezTo>
                  <a:pt x="143751" y="43206"/>
                  <a:pt x="92545" y="44006"/>
                  <a:pt x="71475" y="44006"/>
                </a:cubicBezTo>
                <a:lnTo>
                  <a:pt x="71475" y="15735"/>
                </a:lnTo>
                <a:lnTo>
                  <a:pt x="194691" y="14402"/>
                </a:lnTo>
                <a:cubicBezTo>
                  <a:pt x="196024" y="14402"/>
                  <a:pt x="197358" y="14136"/>
                  <a:pt x="198158" y="13069"/>
                </a:cubicBezTo>
                <a:cubicBezTo>
                  <a:pt x="199492" y="11735"/>
                  <a:pt x="200558" y="8801"/>
                  <a:pt x="200558" y="4801"/>
                </a:cubicBezTo>
                <a:cubicBezTo>
                  <a:pt x="200558" y="3201"/>
                  <a:pt x="199492" y="2134"/>
                  <a:pt x="197358" y="1334"/>
                </a:cubicBezTo>
                <a:cubicBezTo>
                  <a:pt x="191757" y="534"/>
                  <a:pt x="180556" y="0"/>
                  <a:pt x="173355" y="267"/>
                </a:cubicBezTo>
                <a:lnTo>
                  <a:pt x="165621" y="4267"/>
                </a:lnTo>
                <a:cubicBezTo>
                  <a:pt x="150419" y="5067"/>
                  <a:pt x="93878" y="5868"/>
                  <a:pt x="72009" y="5601"/>
                </a:cubicBezTo>
                <a:cubicBezTo>
                  <a:pt x="65342" y="4267"/>
                  <a:pt x="49073" y="3467"/>
                  <a:pt x="42139" y="3467"/>
                </a:cubicBezTo>
                <a:cubicBezTo>
                  <a:pt x="40538" y="3467"/>
                  <a:pt x="39738" y="4001"/>
                  <a:pt x="39205" y="4801"/>
                </a:cubicBezTo>
                <a:lnTo>
                  <a:pt x="38138" y="10401"/>
                </a:lnTo>
                <a:cubicBezTo>
                  <a:pt x="44539" y="11735"/>
                  <a:pt x="50673" y="14402"/>
                  <a:pt x="54673" y="17335"/>
                </a:cubicBezTo>
                <a:lnTo>
                  <a:pt x="54673" y="74409"/>
                </a:lnTo>
                <a:cubicBezTo>
                  <a:pt x="54673" y="88278"/>
                  <a:pt x="60808" y="94945"/>
                  <a:pt x="76810" y="94945"/>
                </a:cubicBezTo>
                <a:lnTo>
                  <a:pt x="114948" y="94145"/>
                </a:lnTo>
                <a:lnTo>
                  <a:pt x="114948" y="124016"/>
                </a:lnTo>
                <a:cubicBezTo>
                  <a:pt x="76543" y="124549"/>
                  <a:pt x="38671" y="124816"/>
                  <a:pt x="30671" y="124816"/>
                </a:cubicBezTo>
                <a:cubicBezTo>
                  <a:pt x="22669" y="124816"/>
                  <a:pt x="10668" y="123749"/>
                  <a:pt x="2134" y="122149"/>
                </a:cubicBezTo>
                <a:lnTo>
                  <a:pt x="267" y="125882"/>
                </a:lnTo>
                <a:cubicBezTo>
                  <a:pt x="0" y="126682"/>
                  <a:pt x="267" y="127483"/>
                  <a:pt x="1067" y="128016"/>
                </a:cubicBezTo>
                <a:cubicBezTo>
                  <a:pt x="7468" y="133083"/>
                  <a:pt x="16802" y="137885"/>
                  <a:pt x="26403" y="140818"/>
                </a:cubicBezTo>
                <a:cubicBezTo>
                  <a:pt x="32537" y="138685"/>
                  <a:pt x="45606" y="136284"/>
                  <a:pt x="52273" y="135751"/>
                </a:cubicBezTo>
                <a:cubicBezTo>
                  <a:pt x="66142" y="134951"/>
                  <a:pt x="190690" y="133350"/>
                  <a:pt x="209359" y="133617"/>
                </a:cubicBezTo>
                <a:cubicBezTo>
                  <a:pt x="217361" y="133617"/>
                  <a:pt x="232562" y="134150"/>
                  <a:pt x="239496" y="134951"/>
                </a:cubicBezTo>
                <a:cubicBezTo>
                  <a:pt x="241897" y="133884"/>
                  <a:pt x="244831" y="130150"/>
                  <a:pt x="244831" y="126150"/>
                </a:cubicBezTo>
                <a:cubicBezTo>
                  <a:pt x="244831" y="124016"/>
                  <a:pt x="243497" y="122682"/>
                  <a:pt x="241364" y="122149"/>
                </a:cubicBezTo>
                <a:cubicBezTo>
                  <a:pt x="235496" y="120015"/>
                  <a:pt x="221894" y="118682"/>
                  <a:pt x="212560" y="118415"/>
                </a:cubicBezTo>
                <a:moveTo>
                  <a:pt x="122149" y="153086"/>
                </a:moveTo>
                <a:cubicBezTo>
                  <a:pt x="86944" y="153086"/>
                  <a:pt x="63475" y="171489"/>
                  <a:pt x="63475" y="196825"/>
                </a:cubicBezTo>
                <a:cubicBezTo>
                  <a:pt x="63475" y="222962"/>
                  <a:pt x="86944" y="241897"/>
                  <a:pt x="122149" y="241897"/>
                </a:cubicBezTo>
                <a:cubicBezTo>
                  <a:pt x="157086" y="241897"/>
                  <a:pt x="180823" y="222962"/>
                  <a:pt x="180823" y="196825"/>
                </a:cubicBezTo>
                <a:cubicBezTo>
                  <a:pt x="180823" y="171489"/>
                  <a:pt x="157086" y="153086"/>
                  <a:pt x="122149" y="153086"/>
                </a:cubicBezTo>
                <a:moveTo>
                  <a:pt x="122149" y="229895"/>
                </a:moveTo>
                <a:cubicBezTo>
                  <a:pt x="97612" y="229895"/>
                  <a:pt x="80810" y="217360"/>
                  <a:pt x="80810" y="196825"/>
                </a:cubicBezTo>
                <a:cubicBezTo>
                  <a:pt x="80810" y="176556"/>
                  <a:pt x="97612" y="163488"/>
                  <a:pt x="122149" y="163488"/>
                </a:cubicBezTo>
                <a:cubicBezTo>
                  <a:pt x="146685" y="163488"/>
                  <a:pt x="163487" y="176556"/>
                  <a:pt x="163487" y="196825"/>
                </a:cubicBezTo>
                <a:cubicBezTo>
                  <a:pt x="163487" y="217360"/>
                  <a:pt x="146685" y="229895"/>
                  <a:pt x="122149" y="22989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4" name="Freeform 54"/>
          <p:cNvSpPr/>
          <p:nvPr/>
        </p:nvSpPr>
        <p:spPr>
          <a:xfrm>
            <a:off x="2621479" y="8402779"/>
            <a:ext cx="249631" cy="247498"/>
          </a:xfrm>
          <a:custGeom>
            <a:avLst/>
            <a:gdLst>
              <a:gd name="connsiteX0" fmla="*/ 214160 w 249631"/>
              <a:gd name="connsiteY0" fmla="*/ 103481 h 247498"/>
              <a:gd name="connsiteX1" fmla="*/ 194424 w 249631"/>
              <a:gd name="connsiteY1" fmla="*/ 104280 h 247498"/>
              <a:gd name="connsiteX2" fmla="*/ 194424 w 249631"/>
              <a:gd name="connsiteY2" fmla="*/ 25071 h 247498"/>
              <a:gd name="connsiteX3" fmla="*/ 194957 w 249631"/>
              <a:gd name="connsiteY3" fmla="*/ 11469 h 247498"/>
              <a:gd name="connsiteX4" fmla="*/ 192024 w 249631"/>
              <a:gd name="connsiteY4" fmla="*/ 6401 h 247498"/>
              <a:gd name="connsiteX5" fmla="*/ 159753 w 249631"/>
              <a:gd name="connsiteY5" fmla="*/ 0 h 247498"/>
              <a:gd name="connsiteX6" fmla="*/ 157086 w 249631"/>
              <a:gd name="connsiteY6" fmla="*/ 1334 h 247498"/>
              <a:gd name="connsiteX7" fmla="*/ 155219 w 249631"/>
              <a:gd name="connsiteY7" fmla="*/ 7202 h 247498"/>
              <a:gd name="connsiteX8" fmla="*/ 178155 w 249631"/>
              <a:gd name="connsiteY8" fmla="*/ 20269 h 247498"/>
              <a:gd name="connsiteX9" fmla="*/ 178155 w 249631"/>
              <a:gd name="connsiteY9" fmla="*/ 149886 h 247498"/>
              <a:gd name="connsiteX10" fmla="*/ 179222 w 249631"/>
              <a:gd name="connsiteY10" fmla="*/ 193891 h 247498"/>
              <a:gd name="connsiteX11" fmla="*/ 188823 w 249631"/>
              <a:gd name="connsiteY11" fmla="*/ 193891 h 247498"/>
              <a:gd name="connsiteX12" fmla="*/ 194424 w 249631"/>
              <a:gd name="connsiteY12" fmla="*/ 143752 h 247498"/>
              <a:gd name="connsiteX13" fmla="*/ 194424 w 249631"/>
              <a:gd name="connsiteY13" fmla="*/ 114148 h 247498"/>
              <a:gd name="connsiteX14" fmla="*/ 241897 w 249631"/>
              <a:gd name="connsiteY14" fmla="*/ 113348 h 247498"/>
              <a:gd name="connsiteX15" fmla="*/ 246431 w 249631"/>
              <a:gd name="connsiteY15" fmla="*/ 112548 h 247498"/>
              <a:gd name="connsiteX16" fmla="*/ 249631 w 249631"/>
              <a:gd name="connsiteY16" fmla="*/ 103747 h 247498"/>
              <a:gd name="connsiteX17" fmla="*/ 246164 w 249631"/>
              <a:gd name="connsiteY17" fmla="*/ 99746 h 247498"/>
              <a:gd name="connsiteX18" fmla="*/ 222694 w 249631"/>
              <a:gd name="connsiteY18" fmla="*/ 98413 h 247498"/>
              <a:gd name="connsiteX20" fmla="*/ 180289 w 249631"/>
              <a:gd name="connsiteY20" fmla="*/ 236563 h 247498"/>
              <a:gd name="connsiteX21" fmla="*/ 98145 w 249631"/>
              <a:gd name="connsiteY21" fmla="*/ 237364 h 247498"/>
              <a:gd name="connsiteX22" fmla="*/ 91478 w 249631"/>
              <a:gd name="connsiteY22" fmla="*/ 230696 h 247498"/>
              <a:gd name="connsiteX23" fmla="*/ 91478 w 249631"/>
              <a:gd name="connsiteY23" fmla="*/ 203226 h 247498"/>
              <a:gd name="connsiteX24" fmla="*/ 91745 w 249631"/>
              <a:gd name="connsiteY24" fmla="*/ 192025 h 247498"/>
              <a:gd name="connsiteX25" fmla="*/ 88011 w 249631"/>
              <a:gd name="connsiteY25" fmla="*/ 187224 h 247498"/>
              <a:gd name="connsiteX26" fmla="*/ 59474 w 249631"/>
              <a:gd name="connsiteY26" fmla="*/ 184824 h 247498"/>
              <a:gd name="connsiteX27" fmla="*/ 56807 w 249631"/>
              <a:gd name="connsiteY27" fmla="*/ 186424 h 247498"/>
              <a:gd name="connsiteX28" fmla="*/ 55740 w 249631"/>
              <a:gd name="connsiteY28" fmla="*/ 191758 h 247498"/>
              <a:gd name="connsiteX29" fmla="*/ 74409 w 249631"/>
              <a:gd name="connsiteY29" fmla="*/ 199225 h 247498"/>
              <a:gd name="connsiteX30" fmla="*/ 74409 w 249631"/>
              <a:gd name="connsiteY30" fmla="*/ 227496 h 247498"/>
              <a:gd name="connsiteX31" fmla="*/ 96812 w 249631"/>
              <a:gd name="connsiteY31" fmla="*/ 247498 h 247498"/>
              <a:gd name="connsiteX32" fmla="*/ 210426 w 249631"/>
              <a:gd name="connsiteY32" fmla="*/ 246965 h 247498"/>
              <a:gd name="connsiteX33" fmla="*/ 213360 w 249631"/>
              <a:gd name="connsiteY33" fmla="*/ 245898 h 247498"/>
              <a:gd name="connsiteX34" fmla="*/ 216027 w 249631"/>
              <a:gd name="connsiteY34" fmla="*/ 237364 h 247498"/>
              <a:gd name="connsiteX35" fmla="*/ 212827 w 249631"/>
              <a:gd name="connsiteY35" fmla="*/ 234162 h 247498"/>
              <a:gd name="connsiteX36" fmla="*/ 188557 w 249631"/>
              <a:gd name="connsiteY36" fmla="*/ 232296 h 247498"/>
              <a:gd name="connsiteX38" fmla="*/ 136550 w 249631"/>
              <a:gd name="connsiteY38" fmla="*/ 122949 h 247498"/>
              <a:gd name="connsiteX39" fmla="*/ 82143 w 249631"/>
              <a:gd name="connsiteY39" fmla="*/ 79211 h 247498"/>
              <a:gd name="connsiteX40" fmla="*/ 27203 w 249631"/>
              <a:gd name="connsiteY40" fmla="*/ 122949 h 247498"/>
              <a:gd name="connsiteX41" fmla="*/ 82143 w 249631"/>
              <a:gd name="connsiteY41" fmla="*/ 166955 h 247498"/>
              <a:gd name="connsiteX42" fmla="*/ 136550 w 249631"/>
              <a:gd name="connsiteY42" fmla="*/ 122949 h 247498"/>
              <a:gd name="connsiteX44" fmla="*/ 43738 w 249631"/>
              <a:gd name="connsiteY44" fmla="*/ 122949 h 247498"/>
              <a:gd name="connsiteX45" fmla="*/ 82143 w 249631"/>
              <a:gd name="connsiteY45" fmla="*/ 90412 h 247498"/>
              <a:gd name="connsiteX46" fmla="*/ 120548 w 249631"/>
              <a:gd name="connsiteY46" fmla="*/ 122949 h 247498"/>
              <a:gd name="connsiteX47" fmla="*/ 82143 w 249631"/>
              <a:gd name="connsiteY47" fmla="*/ 155220 h 247498"/>
              <a:gd name="connsiteX48" fmla="*/ 43738 w 249631"/>
              <a:gd name="connsiteY48" fmla="*/ 122949 h 247498"/>
              <a:gd name="connsiteX50" fmla="*/ 124282 w 249631"/>
              <a:gd name="connsiteY50" fmla="*/ 55741 h 247498"/>
              <a:gd name="connsiteX51" fmla="*/ 25336 w 249631"/>
              <a:gd name="connsiteY51" fmla="*/ 57608 h 247498"/>
              <a:gd name="connsiteX52" fmla="*/ 1867 w 249631"/>
              <a:gd name="connsiteY52" fmla="*/ 55474 h 247498"/>
              <a:gd name="connsiteX53" fmla="*/ 266 w 249631"/>
              <a:gd name="connsiteY53" fmla="*/ 58675 h 247498"/>
              <a:gd name="connsiteX54" fmla="*/ 1067 w 249631"/>
              <a:gd name="connsiteY54" fmla="*/ 60809 h 247498"/>
              <a:gd name="connsiteX55" fmla="*/ 21869 w 249631"/>
              <a:gd name="connsiteY55" fmla="*/ 72010 h 247498"/>
              <a:gd name="connsiteX56" fmla="*/ 41338 w 249631"/>
              <a:gd name="connsiteY56" fmla="*/ 68009 h 247498"/>
              <a:gd name="connsiteX57" fmla="*/ 129616 w 249631"/>
              <a:gd name="connsiteY57" fmla="*/ 66142 h 247498"/>
              <a:gd name="connsiteX58" fmla="*/ 153619 w 249631"/>
              <a:gd name="connsiteY58" fmla="*/ 67209 h 247498"/>
              <a:gd name="connsiteX59" fmla="*/ 158953 w 249631"/>
              <a:gd name="connsiteY59" fmla="*/ 58408 h 247498"/>
              <a:gd name="connsiteX60" fmla="*/ 156019 w 249631"/>
              <a:gd name="connsiteY60" fmla="*/ 55207 h 247498"/>
              <a:gd name="connsiteX61" fmla="*/ 132283 w 249631"/>
              <a:gd name="connsiteY61" fmla="*/ 51740 h 247498"/>
              <a:gd name="connsiteX63" fmla="*/ 40538 w 249631"/>
              <a:gd name="connsiteY63" fmla="*/ 18937 h 247498"/>
              <a:gd name="connsiteX64" fmla="*/ 40805 w 249631"/>
              <a:gd name="connsiteY64" fmla="*/ 21070 h 247498"/>
              <a:gd name="connsiteX65" fmla="*/ 57073 w 249631"/>
              <a:gd name="connsiteY65" fmla="*/ 34938 h 247498"/>
              <a:gd name="connsiteX66" fmla="*/ 61341 w 249631"/>
              <a:gd name="connsiteY66" fmla="*/ 35738 h 247498"/>
              <a:gd name="connsiteX67" fmla="*/ 107747 w 249631"/>
              <a:gd name="connsiteY67" fmla="*/ 34405 h 247498"/>
              <a:gd name="connsiteX68" fmla="*/ 111214 w 249631"/>
              <a:gd name="connsiteY68" fmla="*/ 32805 h 247498"/>
              <a:gd name="connsiteX69" fmla="*/ 111747 w 249631"/>
              <a:gd name="connsiteY69" fmla="*/ 24271 h 247498"/>
              <a:gd name="connsiteX70" fmla="*/ 108547 w 249631"/>
              <a:gd name="connsiteY70" fmla="*/ 22137 h 247498"/>
              <a:gd name="connsiteX71" fmla="*/ 42405 w 249631"/>
              <a:gd name="connsiteY71" fmla="*/ 17069 h 2474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49631" h="247498">
                <a:moveTo>
                  <a:pt x="214160" y="103481"/>
                </a:moveTo>
                <a:lnTo>
                  <a:pt x="194424" y="104280"/>
                </a:lnTo>
                <a:lnTo>
                  <a:pt x="194424" y="25071"/>
                </a:lnTo>
                <a:lnTo>
                  <a:pt x="194957" y="11469"/>
                </a:lnTo>
                <a:cubicBezTo>
                  <a:pt x="194957" y="9068"/>
                  <a:pt x="194157" y="7202"/>
                  <a:pt x="192024" y="6401"/>
                </a:cubicBezTo>
                <a:cubicBezTo>
                  <a:pt x="184823" y="3735"/>
                  <a:pt x="168821" y="267"/>
                  <a:pt x="159753" y="0"/>
                </a:cubicBezTo>
                <a:cubicBezTo>
                  <a:pt x="157886" y="0"/>
                  <a:pt x="157353" y="267"/>
                  <a:pt x="157086" y="1334"/>
                </a:cubicBezTo>
                <a:lnTo>
                  <a:pt x="155219" y="7202"/>
                </a:lnTo>
                <a:cubicBezTo>
                  <a:pt x="164820" y="10135"/>
                  <a:pt x="173088" y="14669"/>
                  <a:pt x="178155" y="20269"/>
                </a:cubicBezTo>
                <a:lnTo>
                  <a:pt x="178155" y="149886"/>
                </a:lnTo>
                <a:cubicBezTo>
                  <a:pt x="178155" y="161888"/>
                  <a:pt x="178155" y="182956"/>
                  <a:pt x="179222" y="193891"/>
                </a:cubicBezTo>
                <a:lnTo>
                  <a:pt x="188823" y="193891"/>
                </a:lnTo>
                <a:cubicBezTo>
                  <a:pt x="192291" y="181090"/>
                  <a:pt x="194424" y="161888"/>
                  <a:pt x="194424" y="143752"/>
                </a:cubicBezTo>
                <a:lnTo>
                  <a:pt x="194424" y="114148"/>
                </a:lnTo>
                <a:lnTo>
                  <a:pt x="241897" y="113348"/>
                </a:lnTo>
                <a:cubicBezTo>
                  <a:pt x="243230" y="113348"/>
                  <a:pt x="245097" y="113081"/>
                  <a:pt x="246431" y="112548"/>
                </a:cubicBezTo>
                <a:cubicBezTo>
                  <a:pt x="248031" y="111482"/>
                  <a:pt x="249631" y="108281"/>
                  <a:pt x="249631" y="103747"/>
                </a:cubicBezTo>
                <a:cubicBezTo>
                  <a:pt x="249631" y="102146"/>
                  <a:pt x="248031" y="100280"/>
                  <a:pt x="246164" y="99746"/>
                </a:cubicBezTo>
                <a:cubicBezTo>
                  <a:pt x="241097" y="98679"/>
                  <a:pt x="230429" y="98146"/>
                  <a:pt x="222694" y="98413"/>
                </a:cubicBezTo>
                <a:moveTo>
                  <a:pt x="180289" y="236563"/>
                </a:moveTo>
                <a:cubicBezTo>
                  <a:pt x="165087" y="237364"/>
                  <a:pt x="115481" y="237630"/>
                  <a:pt x="98145" y="237364"/>
                </a:cubicBezTo>
                <a:cubicBezTo>
                  <a:pt x="93345" y="237364"/>
                  <a:pt x="91478" y="235496"/>
                  <a:pt x="91478" y="230696"/>
                </a:cubicBezTo>
                <a:lnTo>
                  <a:pt x="91478" y="203226"/>
                </a:lnTo>
                <a:lnTo>
                  <a:pt x="91745" y="192025"/>
                </a:lnTo>
                <a:cubicBezTo>
                  <a:pt x="91745" y="189091"/>
                  <a:pt x="90411" y="187758"/>
                  <a:pt x="88011" y="187224"/>
                </a:cubicBezTo>
                <a:cubicBezTo>
                  <a:pt x="81877" y="185890"/>
                  <a:pt x="67475" y="184824"/>
                  <a:pt x="59474" y="184824"/>
                </a:cubicBezTo>
                <a:cubicBezTo>
                  <a:pt x="57874" y="184824"/>
                  <a:pt x="57073" y="185357"/>
                  <a:pt x="56807" y="186424"/>
                </a:cubicBezTo>
                <a:lnTo>
                  <a:pt x="55740" y="191758"/>
                </a:lnTo>
                <a:cubicBezTo>
                  <a:pt x="62941" y="193358"/>
                  <a:pt x="70142" y="195759"/>
                  <a:pt x="74409" y="199225"/>
                </a:cubicBezTo>
                <a:lnTo>
                  <a:pt x="74409" y="227496"/>
                </a:lnTo>
                <a:cubicBezTo>
                  <a:pt x="74409" y="241897"/>
                  <a:pt x="80276" y="247498"/>
                  <a:pt x="96812" y="247498"/>
                </a:cubicBezTo>
                <a:lnTo>
                  <a:pt x="210426" y="246965"/>
                </a:lnTo>
                <a:cubicBezTo>
                  <a:pt x="211760" y="246965"/>
                  <a:pt x="212560" y="246698"/>
                  <a:pt x="213360" y="245898"/>
                </a:cubicBezTo>
                <a:cubicBezTo>
                  <a:pt x="214693" y="244565"/>
                  <a:pt x="216027" y="241897"/>
                  <a:pt x="216027" y="237364"/>
                </a:cubicBezTo>
                <a:cubicBezTo>
                  <a:pt x="216027" y="235763"/>
                  <a:pt x="214693" y="234430"/>
                  <a:pt x="212827" y="234162"/>
                </a:cubicBezTo>
                <a:cubicBezTo>
                  <a:pt x="208026" y="233096"/>
                  <a:pt x="196291" y="232296"/>
                  <a:pt x="188557" y="232296"/>
                </a:cubicBezTo>
                <a:moveTo>
                  <a:pt x="136550" y="122949"/>
                </a:moveTo>
                <a:cubicBezTo>
                  <a:pt x="136550" y="96546"/>
                  <a:pt x="112014" y="79211"/>
                  <a:pt x="82143" y="79211"/>
                </a:cubicBezTo>
                <a:cubicBezTo>
                  <a:pt x="51739" y="79211"/>
                  <a:pt x="27203" y="96546"/>
                  <a:pt x="27203" y="122949"/>
                </a:cubicBezTo>
                <a:cubicBezTo>
                  <a:pt x="27203" y="149352"/>
                  <a:pt x="51739" y="166955"/>
                  <a:pt x="82143" y="166955"/>
                </a:cubicBezTo>
                <a:cubicBezTo>
                  <a:pt x="112014" y="166955"/>
                  <a:pt x="136550" y="149619"/>
                  <a:pt x="136550" y="122949"/>
                </a:cubicBezTo>
                <a:moveTo>
                  <a:pt x="43738" y="122949"/>
                </a:moveTo>
                <a:cubicBezTo>
                  <a:pt x="43738" y="102413"/>
                  <a:pt x="61074" y="90412"/>
                  <a:pt x="82143" y="90412"/>
                </a:cubicBezTo>
                <a:cubicBezTo>
                  <a:pt x="102946" y="90412"/>
                  <a:pt x="120548" y="102413"/>
                  <a:pt x="120548" y="122949"/>
                </a:cubicBezTo>
                <a:cubicBezTo>
                  <a:pt x="120548" y="143485"/>
                  <a:pt x="102946" y="155220"/>
                  <a:pt x="82143" y="155220"/>
                </a:cubicBezTo>
                <a:cubicBezTo>
                  <a:pt x="61074" y="155220"/>
                  <a:pt x="43738" y="143485"/>
                  <a:pt x="43738" y="122949"/>
                </a:cubicBezTo>
                <a:moveTo>
                  <a:pt x="124282" y="55741"/>
                </a:moveTo>
                <a:cubicBezTo>
                  <a:pt x="112014" y="56541"/>
                  <a:pt x="36804" y="57874"/>
                  <a:pt x="25336" y="57608"/>
                </a:cubicBezTo>
                <a:cubicBezTo>
                  <a:pt x="19469" y="57608"/>
                  <a:pt x="9068" y="57074"/>
                  <a:pt x="1867" y="55474"/>
                </a:cubicBezTo>
                <a:lnTo>
                  <a:pt x="266" y="58675"/>
                </a:lnTo>
                <a:cubicBezTo>
                  <a:pt x="0" y="59208"/>
                  <a:pt x="266" y="60008"/>
                  <a:pt x="1067" y="60809"/>
                </a:cubicBezTo>
                <a:cubicBezTo>
                  <a:pt x="6401" y="65075"/>
                  <a:pt x="14935" y="69609"/>
                  <a:pt x="21869" y="72010"/>
                </a:cubicBezTo>
                <a:cubicBezTo>
                  <a:pt x="26670" y="70143"/>
                  <a:pt x="36271" y="68276"/>
                  <a:pt x="41338" y="68009"/>
                </a:cubicBezTo>
                <a:cubicBezTo>
                  <a:pt x="51473" y="67209"/>
                  <a:pt x="118948" y="66142"/>
                  <a:pt x="129616" y="66142"/>
                </a:cubicBezTo>
                <a:cubicBezTo>
                  <a:pt x="135750" y="66142"/>
                  <a:pt x="148285" y="66408"/>
                  <a:pt x="153619" y="67209"/>
                </a:cubicBezTo>
                <a:cubicBezTo>
                  <a:pt x="155486" y="65875"/>
                  <a:pt x="158953" y="62409"/>
                  <a:pt x="158953" y="58408"/>
                </a:cubicBezTo>
                <a:cubicBezTo>
                  <a:pt x="158953" y="56807"/>
                  <a:pt x="157619" y="55741"/>
                  <a:pt x="156019" y="55207"/>
                </a:cubicBezTo>
                <a:cubicBezTo>
                  <a:pt x="151219" y="53607"/>
                  <a:pt x="140017" y="52007"/>
                  <a:pt x="132283" y="51740"/>
                </a:cubicBezTo>
                <a:moveTo>
                  <a:pt x="40538" y="18937"/>
                </a:moveTo>
                <a:cubicBezTo>
                  <a:pt x="40272" y="19737"/>
                  <a:pt x="40272" y="20269"/>
                  <a:pt x="40805" y="21070"/>
                </a:cubicBezTo>
                <a:cubicBezTo>
                  <a:pt x="45339" y="26670"/>
                  <a:pt x="51739" y="32271"/>
                  <a:pt x="57073" y="34938"/>
                </a:cubicBezTo>
                <a:cubicBezTo>
                  <a:pt x="58407" y="36006"/>
                  <a:pt x="59474" y="36006"/>
                  <a:pt x="61341" y="35738"/>
                </a:cubicBezTo>
                <a:cubicBezTo>
                  <a:pt x="73342" y="34938"/>
                  <a:pt x="93611" y="34405"/>
                  <a:pt x="107747" y="34405"/>
                </a:cubicBezTo>
                <a:cubicBezTo>
                  <a:pt x="109347" y="34405"/>
                  <a:pt x="110413" y="34137"/>
                  <a:pt x="111214" y="32805"/>
                </a:cubicBezTo>
                <a:cubicBezTo>
                  <a:pt x="112281" y="30938"/>
                  <a:pt x="112547" y="26670"/>
                  <a:pt x="111747" y="24271"/>
                </a:cubicBezTo>
                <a:cubicBezTo>
                  <a:pt x="111480" y="22937"/>
                  <a:pt x="110413" y="22137"/>
                  <a:pt x="108547" y="22137"/>
                </a:cubicBezTo>
                <a:cubicBezTo>
                  <a:pt x="89611" y="21870"/>
                  <a:pt x="66142" y="21337"/>
                  <a:pt x="42405" y="17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5" name="Freeform 55"/>
          <p:cNvSpPr/>
          <p:nvPr/>
        </p:nvSpPr>
        <p:spPr>
          <a:xfrm>
            <a:off x="2932421" y="8417714"/>
            <a:ext cx="244831" cy="232029"/>
          </a:xfrm>
          <a:custGeom>
            <a:avLst/>
            <a:gdLst>
              <a:gd name="connsiteX0" fmla="*/ 203226 w 244831"/>
              <a:gd name="connsiteY0" fmla="*/ 117348 h 232029"/>
              <a:gd name="connsiteX1" fmla="*/ 30671 w 244831"/>
              <a:gd name="connsiteY1" fmla="*/ 120015 h 232029"/>
              <a:gd name="connsiteX2" fmla="*/ 2134 w 244831"/>
              <a:gd name="connsiteY2" fmla="*/ 117348 h 232029"/>
              <a:gd name="connsiteX3" fmla="*/ 267 w 244831"/>
              <a:gd name="connsiteY3" fmla="*/ 121083 h 232029"/>
              <a:gd name="connsiteX4" fmla="*/ 1067 w 244831"/>
              <a:gd name="connsiteY4" fmla="*/ 122949 h 232029"/>
              <a:gd name="connsiteX5" fmla="*/ 26403 w 244831"/>
              <a:gd name="connsiteY5" fmla="*/ 136017 h 232029"/>
              <a:gd name="connsiteX6" fmla="*/ 52273 w 244831"/>
              <a:gd name="connsiteY6" fmla="*/ 130950 h 232029"/>
              <a:gd name="connsiteX7" fmla="*/ 117615 w 244831"/>
              <a:gd name="connsiteY7" fmla="*/ 129617 h 232029"/>
              <a:gd name="connsiteX8" fmla="*/ 117615 w 244831"/>
              <a:gd name="connsiteY8" fmla="*/ 152819 h 232029"/>
              <a:gd name="connsiteX9" fmla="*/ 118948 w 244831"/>
              <a:gd name="connsiteY9" fmla="*/ 193624 h 232029"/>
              <a:gd name="connsiteX10" fmla="*/ 129083 w 244831"/>
              <a:gd name="connsiteY10" fmla="*/ 193624 h 232029"/>
              <a:gd name="connsiteX11" fmla="*/ 133883 w 244831"/>
              <a:gd name="connsiteY11" fmla="*/ 148019 h 232029"/>
              <a:gd name="connsiteX12" fmla="*/ 133883 w 244831"/>
              <a:gd name="connsiteY12" fmla="*/ 129349 h 232029"/>
              <a:gd name="connsiteX13" fmla="*/ 209360 w 244831"/>
              <a:gd name="connsiteY13" fmla="*/ 128817 h 232029"/>
              <a:gd name="connsiteX14" fmla="*/ 239497 w 244831"/>
              <a:gd name="connsiteY14" fmla="*/ 130149 h 232029"/>
              <a:gd name="connsiteX15" fmla="*/ 244831 w 244831"/>
              <a:gd name="connsiteY15" fmla="*/ 121348 h 232029"/>
              <a:gd name="connsiteX16" fmla="*/ 241364 w 244831"/>
              <a:gd name="connsiteY16" fmla="*/ 117081 h 232029"/>
              <a:gd name="connsiteX17" fmla="*/ 212560 w 244831"/>
              <a:gd name="connsiteY17" fmla="*/ 113615 h 232029"/>
              <a:gd name="connsiteX19" fmla="*/ 168555 w 244831"/>
              <a:gd name="connsiteY19" fmla="*/ 221095 h 232029"/>
              <a:gd name="connsiteX20" fmla="*/ 84011 w 244831"/>
              <a:gd name="connsiteY20" fmla="*/ 221895 h 232029"/>
              <a:gd name="connsiteX21" fmla="*/ 77343 w 244831"/>
              <a:gd name="connsiteY21" fmla="*/ 214961 h 232029"/>
              <a:gd name="connsiteX22" fmla="*/ 77343 w 244831"/>
              <a:gd name="connsiteY22" fmla="*/ 180023 h 232029"/>
              <a:gd name="connsiteX23" fmla="*/ 77877 w 244831"/>
              <a:gd name="connsiteY23" fmla="*/ 168555 h 232029"/>
              <a:gd name="connsiteX24" fmla="*/ 74143 w 244831"/>
              <a:gd name="connsiteY24" fmla="*/ 163754 h 232029"/>
              <a:gd name="connsiteX25" fmla="*/ 45339 w 244831"/>
              <a:gd name="connsiteY25" fmla="*/ 161354 h 232029"/>
              <a:gd name="connsiteX26" fmla="*/ 42672 w 244831"/>
              <a:gd name="connsiteY26" fmla="*/ 162954 h 232029"/>
              <a:gd name="connsiteX27" fmla="*/ 41605 w 244831"/>
              <a:gd name="connsiteY27" fmla="*/ 168288 h 232029"/>
              <a:gd name="connsiteX28" fmla="*/ 60541 w 244831"/>
              <a:gd name="connsiteY28" fmla="*/ 175755 h 232029"/>
              <a:gd name="connsiteX29" fmla="*/ 60541 w 244831"/>
              <a:gd name="connsiteY29" fmla="*/ 212027 h 232029"/>
              <a:gd name="connsiteX30" fmla="*/ 82944 w 244831"/>
              <a:gd name="connsiteY30" fmla="*/ 232029 h 232029"/>
              <a:gd name="connsiteX31" fmla="*/ 198425 w 244831"/>
              <a:gd name="connsiteY31" fmla="*/ 231496 h 232029"/>
              <a:gd name="connsiteX32" fmla="*/ 201625 w 244831"/>
              <a:gd name="connsiteY32" fmla="*/ 230429 h 232029"/>
              <a:gd name="connsiteX33" fmla="*/ 204292 w 244831"/>
              <a:gd name="connsiteY33" fmla="*/ 221895 h 232029"/>
              <a:gd name="connsiteX34" fmla="*/ 201092 w 244831"/>
              <a:gd name="connsiteY34" fmla="*/ 218694 h 232029"/>
              <a:gd name="connsiteX35" fmla="*/ 176823 w 244831"/>
              <a:gd name="connsiteY35" fmla="*/ 216827 h 232029"/>
              <a:gd name="connsiteX37" fmla="*/ 62675 w 244831"/>
              <a:gd name="connsiteY37" fmla="*/ 81877 h 232029"/>
              <a:gd name="connsiteX38" fmla="*/ 65075 w 244831"/>
              <a:gd name="connsiteY38" fmla="*/ 93611 h 232029"/>
              <a:gd name="connsiteX39" fmla="*/ 74143 w 244831"/>
              <a:gd name="connsiteY39" fmla="*/ 93611 h 232029"/>
              <a:gd name="connsiteX40" fmla="*/ 76810 w 244831"/>
              <a:gd name="connsiteY40" fmla="*/ 86144 h 232029"/>
              <a:gd name="connsiteX41" fmla="*/ 189091 w 244831"/>
              <a:gd name="connsiteY41" fmla="*/ 84810 h 232029"/>
              <a:gd name="connsiteX42" fmla="*/ 192024 w 244831"/>
              <a:gd name="connsiteY42" fmla="*/ 77343 h 232029"/>
              <a:gd name="connsiteX43" fmla="*/ 190157 w 244831"/>
              <a:gd name="connsiteY43" fmla="*/ 74676 h 232029"/>
              <a:gd name="connsiteX44" fmla="*/ 185623 w 244831"/>
              <a:gd name="connsiteY44" fmla="*/ 72810 h 232029"/>
              <a:gd name="connsiteX45" fmla="*/ 192024 w 244831"/>
              <a:gd name="connsiteY45" fmla="*/ 17602 h 232029"/>
              <a:gd name="connsiteX46" fmla="*/ 194958 w 244831"/>
              <a:gd name="connsiteY46" fmla="*/ 9068 h 232029"/>
              <a:gd name="connsiteX47" fmla="*/ 194691 w 244831"/>
              <a:gd name="connsiteY47" fmla="*/ 5868 h 232029"/>
              <a:gd name="connsiteX48" fmla="*/ 183757 w 244831"/>
              <a:gd name="connsiteY48" fmla="*/ 533 h 232029"/>
              <a:gd name="connsiteX49" fmla="*/ 179756 w 244831"/>
              <a:gd name="connsiteY49" fmla="*/ 533 h 232029"/>
              <a:gd name="connsiteX50" fmla="*/ 171222 w 244831"/>
              <a:gd name="connsiteY50" fmla="*/ 5334 h 232029"/>
              <a:gd name="connsiteX51" fmla="*/ 75476 w 244831"/>
              <a:gd name="connsiteY51" fmla="*/ 6401 h 232029"/>
              <a:gd name="connsiteX52" fmla="*/ 47206 w 244831"/>
              <a:gd name="connsiteY52" fmla="*/ 3734 h 232029"/>
              <a:gd name="connsiteX53" fmla="*/ 44806 w 244831"/>
              <a:gd name="connsiteY53" fmla="*/ 4801 h 232029"/>
              <a:gd name="connsiteX54" fmla="*/ 43473 w 244831"/>
              <a:gd name="connsiteY54" fmla="*/ 10402 h 232029"/>
              <a:gd name="connsiteX55" fmla="*/ 57874 w 244831"/>
              <a:gd name="connsiteY55" fmla="*/ 17602 h 232029"/>
              <a:gd name="connsiteX57" fmla="*/ 172555 w 244831"/>
              <a:gd name="connsiteY57" fmla="*/ 72543 h 232029"/>
              <a:gd name="connsiteX58" fmla="*/ 166955 w 244831"/>
              <a:gd name="connsiteY58" fmla="*/ 74143 h 232029"/>
              <a:gd name="connsiteX59" fmla="*/ 77343 w 244831"/>
              <a:gd name="connsiteY59" fmla="*/ 75743 h 232029"/>
              <a:gd name="connsiteX60" fmla="*/ 75743 w 244831"/>
              <a:gd name="connsiteY60" fmla="*/ 16802 h 232029"/>
              <a:gd name="connsiteX61" fmla="*/ 173889 w 244831"/>
              <a:gd name="connsiteY61" fmla="*/ 16002 h 232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1" h="232029">
                <a:moveTo>
                  <a:pt x="203226" y="117348"/>
                </a:moveTo>
                <a:cubicBezTo>
                  <a:pt x="184823" y="118414"/>
                  <a:pt x="46673" y="120282"/>
                  <a:pt x="30671" y="120015"/>
                </a:cubicBezTo>
                <a:cubicBezTo>
                  <a:pt x="22670" y="120015"/>
                  <a:pt x="10668" y="118949"/>
                  <a:pt x="2134" y="117348"/>
                </a:cubicBezTo>
                <a:lnTo>
                  <a:pt x="267" y="121083"/>
                </a:lnTo>
                <a:cubicBezTo>
                  <a:pt x="0" y="121882"/>
                  <a:pt x="267" y="122416"/>
                  <a:pt x="1067" y="122949"/>
                </a:cubicBezTo>
                <a:cubicBezTo>
                  <a:pt x="7468" y="128283"/>
                  <a:pt x="16802" y="133083"/>
                  <a:pt x="26403" y="136017"/>
                </a:cubicBezTo>
                <a:cubicBezTo>
                  <a:pt x="32538" y="133883"/>
                  <a:pt x="45606" y="131483"/>
                  <a:pt x="52273" y="130950"/>
                </a:cubicBezTo>
                <a:cubicBezTo>
                  <a:pt x="58408" y="130683"/>
                  <a:pt x="86678" y="130149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8" y="182956"/>
                  <a:pt x="118948" y="193624"/>
                </a:cubicBezTo>
                <a:lnTo>
                  <a:pt x="129083" y="193624"/>
                </a:lnTo>
                <a:cubicBezTo>
                  <a:pt x="132017" y="181090"/>
                  <a:pt x="133883" y="160286"/>
                  <a:pt x="133883" y="148019"/>
                </a:cubicBezTo>
                <a:lnTo>
                  <a:pt x="133883" y="129349"/>
                </a:lnTo>
                <a:cubicBezTo>
                  <a:pt x="167488" y="129083"/>
                  <a:pt x="200558" y="128817"/>
                  <a:pt x="209360" y="128817"/>
                </a:cubicBezTo>
                <a:cubicBezTo>
                  <a:pt x="217361" y="128817"/>
                  <a:pt x="232563" y="129349"/>
                  <a:pt x="239497" y="130149"/>
                </a:cubicBezTo>
                <a:cubicBezTo>
                  <a:pt x="241897" y="128817"/>
                  <a:pt x="244831" y="125349"/>
                  <a:pt x="244831" y="121348"/>
                </a:cubicBezTo>
                <a:cubicBezTo>
                  <a:pt x="244831" y="119214"/>
                  <a:pt x="243498" y="117882"/>
                  <a:pt x="241364" y="117081"/>
                </a:cubicBezTo>
                <a:cubicBezTo>
                  <a:pt x="235496" y="115215"/>
                  <a:pt x="221895" y="113881"/>
                  <a:pt x="212560" y="113615"/>
                </a:cubicBezTo>
                <a:moveTo>
                  <a:pt x="168555" y="221095"/>
                </a:moveTo>
                <a:cubicBezTo>
                  <a:pt x="152819" y="221895"/>
                  <a:pt x="101613" y="222162"/>
                  <a:pt x="84011" y="221895"/>
                </a:cubicBezTo>
                <a:cubicBezTo>
                  <a:pt x="79210" y="221895"/>
                  <a:pt x="77343" y="219761"/>
                  <a:pt x="77343" y="214961"/>
                </a:cubicBezTo>
                <a:lnTo>
                  <a:pt x="77343" y="180023"/>
                </a:lnTo>
                <a:lnTo>
                  <a:pt x="77877" y="168555"/>
                </a:lnTo>
                <a:cubicBezTo>
                  <a:pt x="77877" y="165621"/>
                  <a:pt x="76543" y="164288"/>
                  <a:pt x="74143" y="163754"/>
                </a:cubicBezTo>
                <a:cubicBezTo>
                  <a:pt x="68009" y="162420"/>
                  <a:pt x="53607" y="161354"/>
                  <a:pt x="45339" y="161354"/>
                </a:cubicBezTo>
                <a:cubicBezTo>
                  <a:pt x="43739" y="161354"/>
                  <a:pt x="42939" y="161887"/>
                  <a:pt x="42672" y="162954"/>
                </a:cubicBezTo>
                <a:lnTo>
                  <a:pt x="41605" y="168288"/>
                </a:lnTo>
                <a:cubicBezTo>
                  <a:pt x="48806" y="169888"/>
                  <a:pt x="56007" y="172555"/>
                  <a:pt x="60541" y="175755"/>
                </a:cubicBezTo>
                <a:lnTo>
                  <a:pt x="60541" y="212027"/>
                </a:lnTo>
                <a:cubicBezTo>
                  <a:pt x="60541" y="226161"/>
                  <a:pt x="66142" y="232029"/>
                  <a:pt x="82944" y="232029"/>
                </a:cubicBezTo>
                <a:lnTo>
                  <a:pt x="198425" y="231496"/>
                </a:lnTo>
                <a:cubicBezTo>
                  <a:pt x="199759" y="231496"/>
                  <a:pt x="200825" y="231229"/>
                  <a:pt x="201625" y="230429"/>
                </a:cubicBezTo>
                <a:cubicBezTo>
                  <a:pt x="202959" y="229095"/>
                  <a:pt x="204292" y="226429"/>
                  <a:pt x="204292" y="221895"/>
                </a:cubicBezTo>
                <a:cubicBezTo>
                  <a:pt x="204292" y="220028"/>
                  <a:pt x="202959" y="218961"/>
                  <a:pt x="201092" y="218694"/>
                </a:cubicBezTo>
                <a:cubicBezTo>
                  <a:pt x="196025" y="217627"/>
                  <a:pt x="184557" y="216827"/>
                  <a:pt x="176823" y="216827"/>
                </a:cubicBezTo>
                <a:moveTo>
                  <a:pt x="62675" y="81877"/>
                </a:moveTo>
                <a:cubicBezTo>
                  <a:pt x="62941" y="85877"/>
                  <a:pt x="63741" y="90412"/>
                  <a:pt x="65075" y="93611"/>
                </a:cubicBezTo>
                <a:lnTo>
                  <a:pt x="74143" y="93611"/>
                </a:lnTo>
                <a:cubicBezTo>
                  <a:pt x="75476" y="91478"/>
                  <a:pt x="76543" y="89345"/>
                  <a:pt x="76810" y="86144"/>
                </a:cubicBezTo>
                <a:lnTo>
                  <a:pt x="189091" y="84810"/>
                </a:lnTo>
                <a:cubicBezTo>
                  <a:pt x="190424" y="83210"/>
                  <a:pt x="192024" y="80543"/>
                  <a:pt x="192024" y="77343"/>
                </a:cubicBezTo>
                <a:cubicBezTo>
                  <a:pt x="192024" y="76010"/>
                  <a:pt x="191491" y="75209"/>
                  <a:pt x="190157" y="74676"/>
                </a:cubicBezTo>
                <a:lnTo>
                  <a:pt x="185623" y="72810"/>
                </a:lnTo>
                <a:cubicBezTo>
                  <a:pt x="188824" y="54940"/>
                  <a:pt x="191224" y="34671"/>
                  <a:pt x="192024" y="17602"/>
                </a:cubicBezTo>
                <a:lnTo>
                  <a:pt x="194958" y="9068"/>
                </a:lnTo>
                <a:cubicBezTo>
                  <a:pt x="195491" y="7734"/>
                  <a:pt x="195491" y="6668"/>
                  <a:pt x="194691" y="5868"/>
                </a:cubicBezTo>
                <a:cubicBezTo>
                  <a:pt x="192291" y="4534"/>
                  <a:pt x="186690" y="1601"/>
                  <a:pt x="183757" y="533"/>
                </a:cubicBezTo>
                <a:cubicBezTo>
                  <a:pt x="182690" y="0"/>
                  <a:pt x="181090" y="0"/>
                  <a:pt x="179756" y="533"/>
                </a:cubicBezTo>
                <a:lnTo>
                  <a:pt x="171222" y="5334"/>
                </a:lnTo>
                <a:cubicBezTo>
                  <a:pt x="148019" y="6135"/>
                  <a:pt x="98679" y="6401"/>
                  <a:pt x="75476" y="6401"/>
                </a:cubicBezTo>
                <a:cubicBezTo>
                  <a:pt x="68542" y="5068"/>
                  <a:pt x="54674" y="3734"/>
                  <a:pt x="47206" y="3734"/>
                </a:cubicBezTo>
                <a:cubicBezTo>
                  <a:pt x="45606" y="3734"/>
                  <a:pt x="45073" y="4001"/>
                  <a:pt x="44806" y="4801"/>
                </a:cubicBezTo>
                <a:lnTo>
                  <a:pt x="43473" y="10402"/>
                </a:lnTo>
                <a:cubicBezTo>
                  <a:pt x="49073" y="12002"/>
                  <a:pt x="54940" y="14936"/>
                  <a:pt x="57874" y="17602"/>
                </a:cubicBezTo>
                <a:moveTo>
                  <a:pt x="172555" y="72543"/>
                </a:moveTo>
                <a:lnTo>
                  <a:pt x="166955" y="74143"/>
                </a:lnTo>
                <a:cubicBezTo>
                  <a:pt x="146952" y="75209"/>
                  <a:pt x="103213" y="76010"/>
                  <a:pt x="77343" y="75743"/>
                </a:cubicBezTo>
                <a:lnTo>
                  <a:pt x="75743" y="16802"/>
                </a:lnTo>
                <a:cubicBezTo>
                  <a:pt x="105880" y="16269"/>
                  <a:pt x="143485" y="15735"/>
                  <a:pt x="173889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6" name="Freeform 56"/>
          <p:cNvSpPr/>
          <p:nvPr/>
        </p:nvSpPr>
        <p:spPr>
          <a:xfrm>
            <a:off x="3182052" y="8402779"/>
            <a:ext cx="249098" cy="255766"/>
          </a:xfrm>
          <a:custGeom>
            <a:avLst/>
            <a:gdLst>
              <a:gd name="connsiteX0" fmla="*/ 42672 w 249098"/>
              <a:gd name="connsiteY0" fmla="*/ 18136 h 255766"/>
              <a:gd name="connsiteX1" fmla="*/ 42939 w 249098"/>
              <a:gd name="connsiteY1" fmla="*/ 20269 h 255766"/>
              <a:gd name="connsiteX2" fmla="*/ 58941 w 249098"/>
              <a:gd name="connsiteY2" fmla="*/ 34137 h 255766"/>
              <a:gd name="connsiteX3" fmla="*/ 63475 w 249098"/>
              <a:gd name="connsiteY3" fmla="*/ 35205 h 255766"/>
              <a:gd name="connsiteX4" fmla="*/ 108014 w 249098"/>
              <a:gd name="connsiteY4" fmla="*/ 33605 h 255766"/>
              <a:gd name="connsiteX5" fmla="*/ 111214 w 249098"/>
              <a:gd name="connsiteY5" fmla="*/ 32004 h 255766"/>
              <a:gd name="connsiteX6" fmla="*/ 111747 w 249098"/>
              <a:gd name="connsiteY6" fmla="*/ 23470 h 255766"/>
              <a:gd name="connsiteX7" fmla="*/ 108547 w 249098"/>
              <a:gd name="connsiteY7" fmla="*/ 21337 h 255766"/>
              <a:gd name="connsiteX8" fmla="*/ 44272 w 249098"/>
              <a:gd name="connsiteY8" fmla="*/ 16269 h 255766"/>
              <a:gd name="connsiteX10" fmla="*/ 124816 w 249098"/>
              <a:gd name="connsiteY10" fmla="*/ 51474 h 255766"/>
              <a:gd name="connsiteX11" fmla="*/ 28537 w 249098"/>
              <a:gd name="connsiteY11" fmla="*/ 53341 h 255766"/>
              <a:gd name="connsiteX12" fmla="*/ 5068 w 249098"/>
              <a:gd name="connsiteY12" fmla="*/ 51207 h 255766"/>
              <a:gd name="connsiteX13" fmla="*/ 3467 w 249098"/>
              <a:gd name="connsiteY13" fmla="*/ 54408 h 255766"/>
              <a:gd name="connsiteX14" fmla="*/ 4267 w 249098"/>
              <a:gd name="connsiteY14" fmla="*/ 56541 h 255766"/>
              <a:gd name="connsiteX15" fmla="*/ 25070 w 249098"/>
              <a:gd name="connsiteY15" fmla="*/ 67475 h 255766"/>
              <a:gd name="connsiteX16" fmla="*/ 44272 w 249098"/>
              <a:gd name="connsiteY16" fmla="*/ 63742 h 255766"/>
              <a:gd name="connsiteX17" fmla="*/ 130416 w 249098"/>
              <a:gd name="connsiteY17" fmla="*/ 61875 h 255766"/>
              <a:gd name="connsiteX18" fmla="*/ 154153 w 249098"/>
              <a:gd name="connsiteY18" fmla="*/ 62675 h 255766"/>
              <a:gd name="connsiteX19" fmla="*/ 159220 w 249098"/>
              <a:gd name="connsiteY19" fmla="*/ 54141 h 255766"/>
              <a:gd name="connsiteX20" fmla="*/ 156819 w 249098"/>
              <a:gd name="connsiteY20" fmla="*/ 50940 h 255766"/>
              <a:gd name="connsiteX21" fmla="*/ 132817 w 249098"/>
              <a:gd name="connsiteY21" fmla="*/ 47473 h 255766"/>
              <a:gd name="connsiteX23" fmla="*/ 47206 w 249098"/>
              <a:gd name="connsiteY23" fmla="*/ 115749 h 255766"/>
              <a:gd name="connsiteX24" fmla="*/ 84277 w 249098"/>
              <a:gd name="connsiteY24" fmla="*/ 85612 h 255766"/>
              <a:gd name="connsiteX25" fmla="*/ 121348 w 249098"/>
              <a:gd name="connsiteY25" fmla="*/ 115749 h 255766"/>
              <a:gd name="connsiteX26" fmla="*/ 84277 w 249098"/>
              <a:gd name="connsiteY26" fmla="*/ 145886 h 255766"/>
              <a:gd name="connsiteX27" fmla="*/ 47206 w 249098"/>
              <a:gd name="connsiteY27" fmla="*/ 115749 h 255766"/>
              <a:gd name="connsiteX29" fmla="*/ 213627 w 249098"/>
              <a:gd name="connsiteY29" fmla="*/ 113348 h 255766"/>
              <a:gd name="connsiteX30" fmla="*/ 193891 w 249098"/>
              <a:gd name="connsiteY30" fmla="*/ 114148 h 255766"/>
              <a:gd name="connsiteX31" fmla="*/ 193891 w 249098"/>
              <a:gd name="connsiteY31" fmla="*/ 25071 h 255766"/>
              <a:gd name="connsiteX32" fmla="*/ 194425 w 249098"/>
              <a:gd name="connsiteY32" fmla="*/ 11469 h 255766"/>
              <a:gd name="connsiteX33" fmla="*/ 191491 w 249098"/>
              <a:gd name="connsiteY33" fmla="*/ 6401 h 255766"/>
              <a:gd name="connsiteX34" fmla="*/ 159220 w 249098"/>
              <a:gd name="connsiteY34" fmla="*/ 0 h 255766"/>
              <a:gd name="connsiteX35" fmla="*/ 156286 w 249098"/>
              <a:gd name="connsiteY35" fmla="*/ 1334 h 255766"/>
              <a:gd name="connsiteX36" fmla="*/ 154686 w 249098"/>
              <a:gd name="connsiteY36" fmla="*/ 6934 h 255766"/>
              <a:gd name="connsiteX37" fmla="*/ 177622 w 249098"/>
              <a:gd name="connsiteY37" fmla="*/ 20269 h 255766"/>
              <a:gd name="connsiteX38" fmla="*/ 177622 w 249098"/>
              <a:gd name="connsiteY38" fmla="*/ 171755 h 255766"/>
              <a:gd name="connsiteX39" fmla="*/ 93078 w 249098"/>
              <a:gd name="connsiteY39" fmla="*/ 182956 h 255766"/>
              <a:gd name="connsiteX40" fmla="*/ 93078 w 249098"/>
              <a:gd name="connsiteY40" fmla="*/ 156287 h 255766"/>
              <a:gd name="connsiteX41" fmla="*/ 137617 w 249098"/>
              <a:gd name="connsiteY41" fmla="*/ 115749 h 255766"/>
              <a:gd name="connsiteX42" fmla="*/ 84277 w 249098"/>
              <a:gd name="connsiteY42" fmla="*/ 74943 h 255766"/>
              <a:gd name="connsiteX43" fmla="*/ 30671 w 249098"/>
              <a:gd name="connsiteY43" fmla="*/ 115749 h 255766"/>
              <a:gd name="connsiteX44" fmla="*/ 76810 w 249098"/>
              <a:gd name="connsiteY44" fmla="*/ 156553 h 255766"/>
              <a:gd name="connsiteX45" fmla="*/ 76810 w 249098"/>
              <a:gd name="connsiteY45" fmla="*/ 184557 h 255766"/>
              <a:gd name="connsiteX46" fmla="*/ 30671 w 249098"/>
              <a:gd name="connsiteY46" fmla="*/ 187491 h 255766"/>
              <a:gd name="connsiteX47" fmla="*/ 1867 w 249098"/>
              <a:gd name="connsiteY47" fmla="*/ 185090 h 255766"/>
              <a:gd name="connsiteX48" fmla="*/ 533 w 249098"/>
              <a:gd name="connsiteY48" fmla="*/ 188024 h 255766"/>
              <a:gd name="connsiteX49" fmla="*/ 1334 w 249098"/>
              <a:gd name="connsiteY49" fmla="*/ 190691 h 255766"/>
              <a:gd name="connsiteX50" fmla="*/ 27470 w 249098"/>
              <a:gd name="connsiteY50" fmla="*/ 205093 h 255766"/>
              <a:gd name="connsiteX51" fmla="*/ 47473 w 249098"/>
              <a:gd name="connsiteY51" fmla="*/ 200559 h 255766"/>
              <a:gd name="connsiteX52" fmla="*/ 177622 w 249098"/>
              <a:gd name="connsiteY52" fmla="*/ 180556 h 255766"/>
              <a:gd name="connsiteX53" fmla="*/ 177622 w 249098"/>
              <a:gd name="connsiteY53" fmla="*/ 209093 h 255766"/>
              <a:gd name="connsiteX54" fmla="*/ 178689 w 249098"/>
              <a:gd name="connsiteY54" fmla="*/ 255766 h 255766"/>
              <a:gd name="connsiteX55" fmla="*/ 188290 w 249098"/>
              <a:gd name="connsiteY55" fmla="*/ 255766 h 255766"/>
              <a:gd name="connsiteX56" fmla="*/ 193891 w 249098"/>
              <a:gd name="connsiteY56" fmla="*/ 202959 h 255766"/>
              <a:gd name="connsiteX57" fmla="*/ 193891 w 249098"/>
              <a:gd name="connsiteY57" fmla="*/ 124283 h 255766"/>
              <a:gd name="connsiteX58" fmla="*/ 241364 w 249098"/>
              <a:gd name="connsiteY58" fmla="*/ 123482 h 255766"/>
              <a:gd name="connsiteX59" fmla="*/ 245898 w 249098"/>
              <a:gd name="connsiteY59" fmla="*/ 122416 h 255766"/>
              <a:gd name="connsiteX60" fmla="*/ 249098 w 249098"/>
              <a:gd name="connsiteY60" fmla="*/ 113881 h 255766"/>
              <a:gd name="connsiteX61" fmla="*/ 245631 w 249098"/>
              <a:gd name="connsiteY61" fmla="*/ 109881 h 255766"/>
              <a:gd name="connsiteX62" fmla="*/ 222161 w 249098"/>
              <a:gd name="connsiteY62" fmla="*/ 10854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8" h="255766">
                <a:moveTo>
                  <a:pt x="42672" y="18136"/>
                </a:moveTo>
                <a:cubicBezTo>
                  <a:pt x="42139" y="18937"/>
                  <a:pt x="42139" y="19469"/>
                  <a:pt x="42939" y="20269"/>
                </a:cubicBezTo>
                <a:cubicBezTo>
                  <a:pt x="47473" y="25871"/>
                  <a:pt x="53607" y="31471"/>
                  <a:pt x="58941" y="34137"/>
                </a:cubicBezTo>
                <a:cubicBezTo>
                  <a:pt x="60541" y="35205"/>
                  <a:pt x="61341" y="35205"/>
                  <a:pt x="63475" y="35205"/>
                </a:cubicBezTo>
                <a:cubicBezTo>
                  <a:pt x="74676" y="34137"/>
                  <a:pt x="94412" y="33872"/>
                  <a:pt x="108014" y="33605"/>
                </a:cubicBezTo>
                <a:cubicBezTo>
                  <a:pt x="109347" y="33605"/>
                  <a:pt x="110414" y="33338"/>
                  <a:pt x="111214" y="32004"/>
                </a:cubicBezTo>
                <a:cubicBezTo>
                  <a:pt x="112281" y="30138"/>
                  <a:pt x="112814" y="25871"/>
                  <a:pt x="111747" y="23470"/>
                </a:cubicBezTo>
                <a:cubicBezTo>
                  <a:pt x="111481" y="22137"/>
                  <a:pt x="110414" y="21337"/>
                  <a:pt x="108547" y="21337"/>
                </a:cubicBezTo>
                <a:cubicBezTo>
                  <a:pt x="90144" y="21070"/>
                  <a:pt x="67208" y="20537"/>
                  <a:pt x="44272" y="16269"/>
                </a:cubicBezTo>
                <a:moveTo>
                  <a:pt x="124816" y="51474"/>
                </a:moveTo>
                <a:cubicBezTo>
                  <a:pt x="112814" y="52274"/>
                  <a:pt x="39472" y="53607"/>
                  <a:pt x="28537" y="53341"/>
                </a:cubicBezTo>
                <a:cubicBezTo>
                  <a:pt x="22403" y="53341"/>
                  <a:pt x="12268" y="52540"/>
                  <a:pt x="5068" y="51207"/>
                </a:cubicBezTo>
                <a:lnTo>
                  <a:pt x="3467" y="54408"/>
                </a:lnTo>
                <a:cubicBezTo>
                  <a:pt x="3201" y="54941"/>
                  <a:pt x="3201" y="55741"/>
                  <a:pt x="4267" y="56541"/>
                </a:cubicBezTo>
                <a:cubicBezTo>
                  <a:pt x="9601" y="60541"/>
                  <a:pt x="17869" y="65342"/>
                  <a:pt x="25070" y="67475"/>
                </a:cubicBezTo>
                <a:cubicBezTo>
                  <a:pt x="29604" y="65875"/>
                  <a:pt x="39205" y="64008"/>
                  <a:pt x="44272" y="63742"/>
                </a:cubicBezTo>
                <a:cubicBezTo>
                  <a:pt x="54140" y="62942"/>
                  <a:pt x="120015" y="61875"/>
                  <a:pt x="130416" y="61875"/>
                </a:cubicBezTo>
                <a:cubicBezTo>
                  <a:pt x="136284" y="61875"/>
                  <a:pt x="149085" y="62141"/>
                  <a:pt x="154153" y="62675"/>
                </a:cubicBezTo>
                <a:cubicBezTo>
                  <a:pt x="156286" y="61609"/>
                  <a:pt x="159220" y="58141"/>
                  <a:pt x="159220" y="54141"/>
                </a:cubicBezTo>
                <a:cubicBezTo>
                  <a:pt x="159220" y="52540"/>
                  <a:pt x="158420" y="51474"/>
                  <a:pt x="156819" y="50940"/>
                </a:cubicBezTo>
                <a:cubicBezTo>
                  <a:pt x="151752" y="49340"/>
                  <a:pt x="140551" y="47740"/>
                  <a:pt x="132817" y="47473"/>
                </a:cubicBezTo>
                <a:moveTo>
                  <a:pt x="47206" y="115749"/>
                </a:moveTo>
                <a:cubicBezTo>
                  <a:pt x="47206" y="97079"/>
                  <a:pt x="64008" y="85612"/>
                  <a:pt x="84277" y="85612"/>
                </a:cubicBezTo>
                <a:cubicBezTo>
                  <a:pt x="104547" y="85612"/>
                  <a:pt x="121348" y="97079"/>
                  <a:pt x="121348" y="115749"/>
                </a:cubicBezTo>
                <a:cubicBezTo>
                  <a:pt x="121348" y="134951"/>
                  <a:pt x="104547" y="145886"/>
                  <a:pt x="84277" y="145886"/>
                </a:cubicBezTo>
                <a:cubicBezTo>
                  <a:pt x="64008" y="145886"/>
                  <a:pt x="47206" y="134951"/>
                  <a:pt x="47206" y="115749"/>
                </a:cubicBezTo>
                <a:moveTo>
                  <a:pt x="213627" y="113348"/>
                </a:moveTo>
                <a:lnTo>
                  <a:pt x="193891" y="114148"/>
                </a:lnTo>
                <a:lnTo>
                  <a:pt x="193891" y="25071"/>
                </a:lnTo>
                <a:lnTo>
                  <a:pt x="194425" y="11469"/>
                </a:lnTo>
                <a:cubicBezTo>
                  <a:pt x="194425" y="9068"/>
                  <a:pt x="193624" y="7202"/>
                  <a:pt x="191491" y="6401"/>
                </a:cubicBezTo>
                <a:cubicBezTo>
                  <a:pt x="184290" y="3735"/>
                  <a:pt x="168288" y="267"/>
                  <a:pt x="159220" y="0"/>
                </a:cubicBezTo>
                <a:cubicBezTo>
                  <a:pt x="157353" y="0"/>
                  <a:pt x="156553" y="267"/>
                  <a:pt x="156286" y="1334"/>
                </a:cubicBezTo>
                <a:lnTo>
                  <a:pt x="154686" y="6934"/>
                </a:lnTo>
                <a:cubicBezTo>
                  <a:pt x="164021" y="10135"/>
                  <a:pt x="172555" y="14669"/>
                  <a:pt x="177622" y="20269"/>
                </a:cubicBezTo>
                <a:lnTo>
                  <a:pt x="177622" y="171755"/>
                </a:lnTo>
                <a:cubicBezTo>
                  <a:pt x="156553" y="175756"/>
                  <a:pt x="124015" y="180023"/>
                  <a:pt x="93078" y="182956"/>
                </a:cubicBezTo>
                <a:lnTo>
                  <a:pt x="93078" y="156287"/>
                </a:lnTo>
                <a:cubicBezTo>
                  <a:pt x="118682" y="153353"/>
                  <a:pt x="137617" y="137885"/>
                  <a:pt x="137617" y="115749"/>
                </a:cubicBezTo>
                <a:cubicBezTo>
                  <a:pt x="137617" y="91211"/>
                  <a:pt x="114148" y="74943"/>
                  <a:pt x="84277" y="74943"/>
                </a:cubicBezTo>
                <a:cubicBezTo>
                  <a:pt x="54407" y="74943"/>
                  <a:pt x="30671" y="91211"/>
                  <a:pt x="30671" y="115749"/>
                </a:cubicBezTo>
                <a:cubicBezTo>
                  <a:pt x="30671" y="138151"/>
                  <a:pt x="50673" y="153887"/>
                  <a:pt x="76810" y="156553"/>
                </a:cubicBezTo>
                <a:lnTo>
                  <a:pt x="76810" y="184557"/>
                </a:lnTo>
                <a:cubicBezTo>
                  <a:pt x="59208" y="186157"/>
                  <a:pt x="42939" y="187224"/>
                  <a:pt x="30671" y="187491"/>
                </a:cubicBezTo>
                <a:cubicBezTo>
                  <a:pt x="21869" y="187491"/>
                  <a:pt x="10935" y="186691"/>
                  <a:pt x="1867" y="185090"/>
                </a:cubicBezTo>
                <a:lnTo>
                  <a:pt x="533" y="188024"/>
                </a:lnTo>
                <a:cubicBezTo>
                  <a:pt x="0" y="189091"/>
                  <a:pt x="267" y="189891"/>
                  <a:pt x="1334" y="190691"/>
                </a:cubicBezTo>
                <a:cubicBezTo>
                  <a:pt x="8534" y="196025"/>
                  <a:pt x="18136" y="201626"/>
                  <a:pt x="27470" y="205093"/>
                </a:cubicBezTo>
                <a:cubicBezTo>
                  <a:pt x="31737" y="203226"/>
                  <a:pt x="42672" y="200825"/>
                  <a:pt x="47473" y="200559"/>
                </a:cubicBezTo>
                <a:cubicBezTo>
                  <a:pt x="81077" y="198158"/>
                  <a:pt x="146419" y="188557"/>
                  <a:pt x="177622" y="180556"/>
                </a:cubicBezTo>
                <a:lnTo>
                  <a:pt x="177622" y="209093"/>
                </a:lnTo>
                <a:cubicBezTo>
                  <a:pt x="177622" y="220562"/>
                  <a:pt x="177889" y="244297"/>
                  <a:pt x="178689" y="255766"/>
                </a:cubicBezTo>
                <a:lnTo>
                  <a:pt x="188290" y="255766"/>
                </a:lnTo>
                <a:cubicBezTo>
                  <a:pt x="191757" y="241097"/>
                  <a:pt x="193891" y="217894"/>
                  <a:pt x="193891" y="202959"/>
                </a:cubicBezTo>
                <a:lnTo>
                  <a:pt x="193891" y="124283"/>
                </a:lnTo>
                <a:lnTo>
                  <a:pt x="241364" y="123482"/>
                </a:lnTo>
                <a:cubicBezTo>
                  <a:pt x="242697" y="123482"/>
                  <a:pt x="244564" y="123216"/>
                  <a:pt x="245898" y="122416"/>
                </a:cubicBezTo>
                <a:cubicBezTo>
                  <a:pt x="247498" y="121616"/>
                  <a:pt x="249098" y="118415"/>
                  <a:pt x="249098" y="113881"/>
                </a:cubicBezTo>
                <a:cubicBezTo>
                  <a:pt x="249098" y="112282"/>
                  <a:pt x="247498" y="110415"/>
                  <a:pt x="245631" y="109881"/>
                </a:cubicBezTo>
                <a:cubicBezTo>
                  <a:pt x="240564" y="108814"/>
                  <a:pt x="229896" y="108281"/>
                  <a:pt x="222161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7" name="Freeform 57"/>
          <p:cNvSpPr/>
          <p:nvPr/>
        </p:nvSpPr>
        <p:spPr>
          <a:xfrm>
            <a:off x="3441551" y="8402779"/>
            <a:ext cx="201358" cy="258166"/>
          </a:xfrm>
          <a:custGeom>
            <a:avLst/>
            <a:gdLst>
              <a:gd name="connsiteX0" fmla="*/ 180556 w 201358"/>
              <a:gd name="connsiteY0" fmla="*/ 168288 h 258166"/>
              <a:gd name="connsiteX1" fmla="*/ 70676 w 201358"/>
              <a:gd name="connsiteY1" fmla="*/ 170955 h 258166"/>
              <a:gd name="connsiteX2" fmla="*/ 45339 w 201358"/>
              <a:gd name="connsiteY2" fmla="*/ 168555 h 258166"/>
              <a:gd name="connsiteX3" fmla="*/ 43739 w 201358"/>
              <a:gd name="connsiteY3" fmla="*/ 171755 h 258166"/>
              <a:gd name="connsiteX4" fmla="*/ 44539 w 201358"/>
              <a:gd name="connsiteY4" fmla="*/ 174155 h 258166"/>
              <a:gd name="connsiteX5" fmla="*/ 66942 w 201358"/>
              <a:gd name="connsiteY5" fmla="*/ 185624 h 258166"/>
              <a:gd name="connsiteX6" fmla="*/ 89878 w 201358"/>
              <a:gd name="connsiteY6" fmla="*/ 181356 h 258166"/>
              <a:gd name="connsiteX7" fmla="*/ 181089 w 201358"/>
              <a:gd name="connsiteY7" fmla="*/ 179490 h 258166"/>
              <a:gd name="connsiteX8" fmla="*/ 181089 w 201358"/>
              <a:gd name="connsiteY8" fmla="*/ 223762 h 258166"/>
              <a:gd name="connsiteX9" fmla="*/ 182423 w 201358"/>
              <a:gd name="connsiteY9" fmla="*/ 258166 h 258166"/>
              <a:gd name="connsiteX10" fmla="*/ 192557 w 201358"/>
              <a:gd name="connsiteY10" fmla="*/ 258166 h 258166"/>
              <a:gd name="connsiteX11" fmla="*/ 197358 w 201358"/>
              <a:gd name="connsiteY11" fmla="*/ 219228 h 258166"/>
              <a:gd name="connsiteX12" fmla="*/ 197891 w 201358"/>
              <a:gd name="connsiteY12" fmla="*/ 181090 h 258166"/>
              <a:gd name="connsiteX13" fmla="*/ 200825 w 201358"/>
              <a:gd name="connsiteY13" fmla="*/ 173622 h 258166"/>
              <a:gd name="connsiteX14" fmla="*/ 200558 w 201358"/>
              <a:gd name="connsiteY14" fmla="*/ 170689 h 258166"/>
              <a:gd name="connsiteX15" fmla="*/ 191491 w 201358"/>
              <a:gd name="connsiteY15" fmla="*/ 164821 h 258166"/>
              <a:gd name="connsiteX16" fmla="*/ 187490 w 201358"/>
              <a:gd name="connsiteY16" fmla="*/ 164821 h 258166"/>
              <a:gd name="connsiteX18" fmla="*/ 133617 w 201358"/>
              <a:gd name="connsiteY18" fmla="*/ 145085 h 258166"/>
              <a:gd name="connsiteX19" fmla="*/ 138950 w 201358"/>
              <a:gd name="connsiteY19" fmla="*/ 148552 h 258166"/>
              <a:gd name="connsiteX20" fmla="*/ 146685 w 201358"/>
              <a:gd name="connsiteY20" fmla="*/ 144819 h 258166"/>
              <a:gd name="connsiteX21" fmla="*/ 145618 w 201358"/>
              <a:gd name="connsiteY21" fmla="*/ 138685 h 258166"/>
              <a:gd name="connsiteX22" fmla="*/ 135484 w 201358"/>
              <a:gd name="connsiteY22" fmla="*/ 122682 h 258166"/>
              <a:gd name="connsiteX23" fmla="*/ 124549 w 201358"/>
              <a:gd name="connsiteY23" fmla="*/ 118949 h 258166"/>
              <a:gd name="connsiteX24" fmla="*/ 93078 w 201358"/>
              <a:gd name="connsiteY24" fmla="*/ 91211 h 258166"/>
              <a:gd name="connsiteX25" fmla="*/ 125616 w 201358"/>
              <a:gd name="connsiteY25" fmla="*/ 43473 h 258166"/>
              <a:gd name="connsiteX26" fmla="*/ 130683 w 201358"/>
              <a:gd name="connsiteY26" fmla="*/ 36538 h 258166"/>
              <a:gd name="connsiteX27" fmla="*/ 130416 w 201358"/>
              <a:gd name="connsiteY27" fmla="*/ 33338 h 258166"/>
              <a:gd name="connsiteX28" fmla="*/ 119215 w 201358"/>
              <a:gd name="connsiteY28" fmla="*/ 28004 h 258166"/>
              <a:gd name="connsiteX29" fmla="*/ 115214 w 201358"/>
              <a:gd name="connsiteY29" fmla="*/ 28004 h 258166"/>
              <a:gd name="connsiteX30" fmla="*/ 107213 w 201358"/>
              <a:gd name="connsiteY30" fmla="*/ 32271 h 258166"/>
              <a:gd name="connsiteX31" fmla="*/ 31204 w 201358"/>
              <a:gd name="connsiteY31" fmla="*/ 33872 h 258166"/>
              <a:gd name="connsiteX32" fmla="*/ 9334 w 201358"/>
              <a:gd name="connsiteY32" fmla="*/ 32004 h 258166"/>
              <a:gd name="connsiteX33" fmla="*/ 7734 w 201358"/>
              <a:gd name="connsiteY33" fmla="*/ 34938 h 258166"/>
              <a:gd name="connsiteX34" fmla="*/ 8534 w 201358"/>
              <a:gd name="connsiteY34" fmla="*/ 37072 h 258166"/>
              <a:gd name="connsiteX35" fmla="*/ 27737 w 201358"/>
              <a:gd name="connsiteY35" fmla="*/ 47740 h 258166"/>
              <a:gd name="connsiteX36" fmla="*/ 46406 w 201358"/>
              <a:gd name="connsiteY36" fmla="*/ 43740 h 258166"/>
              <a:gd name="connsiteX37" fmla="*/ 105613 w 201358"/>
              <a:gd name="connsiteY37" fmla="*/ 42139 h 258166"/>
              <a:gd name="connsiteX38" fmla="*/ 800 w 201358"/>
              <a:gd name="connsiteY38" fmla="*/ 154420 h 258166"/>
              <a:gd name="connsiteX39" fmla="*/ 800 w 201358"/>
              <a:gd name="connsiteY39" fmla="*/ 156553 h 258166"/>
              <a:gd name="connsiteX40" fmla="*/ 3467 w 201358"/>
              <a:gd name="connsiteY40" fmla="*/ 158953 h 258166"/>
              <a:gd name="connsiteX41" fmla="*/ 5600 w 201358"/>
              <a:gd name="connsiteY41" fmla="*/ 158687 h 258166"/>
              <a:gd name="connsiteX42" fmla="*/ 85344 w 201358"/>
              <a:gd name="connsiteY42" fmla="*/ 99480 h 258166"/>
              <a:gd name="connsiteX44" fmla="*/ 121882 w 201358"/>
              <a:gd name="connsiteY44" fmla="*/ 82677 h 258166"/>
              <a:gd name="connsiteX45" fmla="*/ 122682 w 201358"/>
              <a:gd name="connsiteY45" fmla="*/ 85344 h 258166"/>
              <a:gd name="connsiteX46" fmla="*/ 141618 w 201358"/>
              <a:gd name="connsiteY46" fmla="*/ 96279 h 258166"/>
              <a:gd name="connsiteX47" fmla="*/ 158686 w 201358"/>
              <a:gd name="connsiteY47" fmla="*/ 91746 h 258166"/>
              <a:gd name="connsiteX48" fmla="*/ 183223 w 201358"/>
              <a:gd name="connsiteY48" fmla="*/ 90412 h 258166"/>
              <a:gd name="connsiteX49" fmla="*/ 183223 w 201358"/>
              <a:gd name="connsiteY49" fmla="*/ 122682 h 258166"/>
              <a:gd name="connsiteX50" fmla="*/ 184556 w 201358"/>
              <a:gd name="connsiteY50" fmla="*/ 158953 h 258166"/>
              <a:gd name="connsiteX51" fmla="*/ 194158 w 201358"/>
              <a:gd name="connsiteY51" fmla="*/ 158953 h 258166"/>
              <a:gd name="connsiteX52" fmla="*/ 199758 w 201358"/>
              <a:gd name="connsiteY52" fmla="*/ 116815 h 258166"/>
              <a:gd name="connsiteX53" fmla="*/ 199758 w 201358"/>
              <a:gd name="connsiteY53" fmla="*/ 25071 h 258166"/>
              <a:gd name="connsiteX54" fmla="*/ 200292 w 201358"/>
              <a:gd name="connsiteY54" fmla="*/ 11469 h 258166"/>
              <a:gd name="connsiteX55" fmla="*/ 197091 w 201358"/>
              <a:gd name="connsiteY55" fmla="*/ 6401 h 258166"/>
              <a:gd name="connsiteX56" fmla="*/ 165087 w 201358"/>
              <a:gd name="connsiteY56" fmla="*/ 0 h 258166"/>
              <a:gd name="connsiteX57" fmla="*/ 162154 w 201358"/>
              <a:gd name="connsiteY57" fmla="*/ 1334 h 258166"/>
              <a:gd name="connsiteX58" fmla="*/ 160553 w 201358"/>
              <a:gd name="connsiteY58" fmla="*/ 7202 h 258166"/>
              <a:gd name="connsiteX59" fmla="*/ 183223 w 201358"/>
              <a:gd name="connsiteY59" fmla="*/ 20269 h 258166"/>
              <a:gd name="connsiteX60" fmla="*/ 183223 w 201358"/>
              <a:gd name="connsiteY60" fmla="*/ 80277 h 258166"/>
              <a:gd name="connsiteX61" fmla="*/ 144285 w 201358"/>
              <a:gd name="connsiteY61" fmla="*/ 81611 h 258166"/>
              <a:gd name="connsiteX62" fmla="*/ 123215 w 201358"/>
              <a:gd name="connsiteY62" fmla="*/ 80277 h 2581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01358" h="258166">
                <a:moveTo>
                  <a:pt x="180556" y="168288"/>
                </a:moveTo>
                <a:cubicBezTo>
                  <a:pt x="161887" y="169621"/>
                  <a:pt x="83210" y="170955"/>
                  <a:pt x="70676" y="170955"/>
                </a:cubicBezTo>
                <a:cubicBezTo>
                  <a:pt x="63474" y="170955"/>
                  <a:pt x="53074" y="170156"/>
                  <a:pt x="45339" y="168555"/>
                </a:cubicBezTo>
                <a:lnTo>
                  <a:pt x="43739" y="171755"/>
                </a:lnTo>
                <a:cubicBezTo>
                  <a:pt x="43472" y="172822"/>
                  <a:pt x="43739" y="173622"/>
                  <a:pt x="44539" y="174155"/>
                </a:cubicBezTo>
                <a:cubicBezTo>
                  <a:pt x="50673" y="178690"/>
                  <a:pt x="58941" y="182956"/>
                  <a:pt x="66942" y="185624"/>
                </a:cubicBezTo>
                <a:cubicBezTo>
                  <a:pt x="72542" y="183490"/>
                  <a:pt x="84010" y="181623"/>
                  <a:pt x="89878" y="181356"/>
                </a:cubicBezTo>
                <a:cubicBezTo>
                  <a:pt x="101346" y="180556"/>
                  <a:pt x="161087" y="179490"/>
                  <a:pt x="181089" y="179490"/>
                </a:cubicBezTo>
                <a:lnTo>
                  <a:pt x="181089" y="223762"/>
                </a:lnTo>
                <a:cubicBezTo>
                  <a:pt x="181089" y="233096"/>
                  <a:pt x="181356" y="248831"/>
                  <a:pt x="182423" y="258166"/>
                </a:cubicBezTo>
                <a:lnTo>
                  <a:pt x="192557" y="258166"/>
                </a:lnTo>
                <a:cubicBezTo>
                  <a:pt x="195224" y="248031"/>
                  <a:pt x="197358" y="230429"/>
                  <a:pt x="197358" y="219228"/>
                </a:cubicBezTo>
                <a:lnTo>
                  <a:pt x="197891" y="181090"/>
                </a:lnTo>
                <a:lnTo>
                  <a:pt x="200825" y="173622"/>
                </a:lnTo>
                <a:cubicBezTo>
                  <a:pt x="201358" y="172555"/>
                  <a:pt x="201358" y="171489"/>
                  <a:pt x="200558" y="170689"/>
                </a:cubicBezTo>
                <a:cubicBezTo>
                  <a:pt x="198691" y="169088"/>
                  <a:pt x="193891" y="166155"/>
                  <a:pt x="191491" y="164821"/>
                </a:cubicBezTo>
                <a:cubicBezTo>
                  <a:pt x="190424" y="164288"/>
                  <a:pt x="188823" y="164288"/>
                  <a:pt x="187490" y="164821"/>
                </a:cubicBezTo>
                <a:moveTo>
                  <a:pt x="133617" y="145085"/>
                </a:moveTo>
                <a:cubicBezTo>
                  <a:pt x="135217" y="146686"/>
                  <a:pt x="137617" y="148286"/>
                  <a:pt x="138950" y="148552"/>
                </a:cubicBezTo>
                <a:cubicBezTo>
                  <a:pt x="141884" y="149086"/>
                  <a:pt x="145618" y="147486"/>
                  <a:pt x="146685" y="144819"/>
                </a:cubicBezTo>
                <a:cubicBezTo>
                  <a:pt x="147219" y="143218"/>
                  <a:pt x="146685" y="141618"/>
                  <a:pt x="145618" y="138685"/>
                </a:cubicBezTo>
                <a:cubicBezTo>
                  <a:pt x="143485" y="134417"/>
                  <a:pt x="139217" y="127484"/>
                  <a:pt x="135484" y="122682"/>
                </a:cubicBezTo>
                <a:lnTo>
                  <a:pt x="124549" y="118949"/>
                </a:lnTo>
                <a:lnTo>
                  <a:pt x="93078" y="91211"/>
                </a:lnTo>
                <a:cubicBezTo>
                  <a:pt x="107213" y="75477"/>
                  <a:pt x="118414" y="59208"/>
                  <a:pt x="125616" y="43473"/>
                </a:cubicBezTo>
                <a:lnTo>
                  <a:pt x="130683" y="36538"/>
                </a:lnTo>
                <a:cubicBezTo>
                  <a:pt x="131483" y="35205"/>
                  <a:pt x="131483" y="33872"/>
                  <a:pt x="130416" y="33338"/>
                </a:cubicBezTo>
                <a:cubicBezTo>
                  <a:pt x="128016" y="32004"/>
                  <a:pt x="122415" y="29338"/>
                  <a:pt x="119215" y="28004"/>
                </a:cubicBezTo>
                <a:cubicBezTo>
                  <a:pt x="118148" y="27471"/>
                  <a:pt x="116548" y="27471"/>
                  <a:pt x="115214" y="28004"/>
                </a:cubicBezTo>
                <a:lnTo>
                  <a:pt x="107213" y="32271"/>
                </a:lnTo>
                <a:cubicBezTo>
                  <a:pt x="93878" y="33071"/>
                  <a:pt x="40805" y="33872"/>
                  <a:pt x="31204" y="33872"/>
                </a:cubicBezTo>
                <a:cubicBezTo>
                  <a:pt x="24803" y="33872"/>
                  <a:pt x="15735" y="33071"/>
                  <a:pt x="9334" y="32004"/>
                </a:cubicBezTo>
                <a:lnTo>
                  <a:pt x="7734" y="34938"/>
                </a:lnTo>
                <a:cubicBezTo>
                  <a:pt x="7468" y="35471"/>
                  <a:pt x="7734" y="36271"/>
                  <a:pt x="8534" y="37072"/>
                </a:cubicBezTo>
                <a:cubicBezTo>
                  <a:pt x="13869" y="41072"/>
                  <a:pt x="21069" y="45340"/>
                  <a:pt x="27737" y="47740"/>
                </a:cubicBezTo>
                <a:cubicBezTo>
                  <a:pt x="32271" y="45873"/>
                  <a:pt x="41605" y="44006"/>
                  <a:pt x="46406" y="43740"/>
                </a:cubicBezTo>
                <a:cubicBezTo>
                  <a:pt x="53873" y="43206"/>
                  <a:pt x="90944" y="42139"/>
                  <a:pt x="105613" y="42139"/>
                </a:cubicBezTo>
                <a:cubicBezTo>
                  <a:pt x="87211" y="80277"/>
                  <a:pt x="49340" y="122682"/>
                  <a:pt x="800" y="154420"/>
                </a:cubicBezTo>
                <a:cubicBezTo>
                  <a:pt x="0" y="155220"/>
                  <a:pt x="267" y="156020"/>
                  <a:pt x="800" y="156553"/>
                </a:cubicBezTo>
                <a:lnTo>
                  <a:pt x="3467" y="158953"/>
                </a:lnTo>
                <a:cubicBezTo>
                  <a:pt x="4001" y="159221"/>
                  <a:pt x="4800" y="159221"/>
                  <a:pt x="5600" y="158687"/>
                </a:cubicBezTo>
                <a:cubicBezTo>
                  <a:pt x="35471" y="142952"/>
                  <a:pt x="63208" y="122149"/>
                  <a:pt x="85344" y="99480"/>
                </a:cubicBezTo>
                <a:moveTo>
                  <a:pt x="121882" y="82677"/>
                </a:moveTo>
                <a:cubicBezTo>
                  <a:pt x="121348" y="84011"/>
                  <a:pt x="121882" y="84544"/>
                  <a:pt x="122682" y="85344"/>
                </a:cubicBezTo>
                <a:cubicBezTo>
                  <a:pt x="127749" y="89345"/>
                  <a:pt x="134417" y="93345"/>
                  <a:pt x="141618" y="96279"/>
                </a:cubicBezTo>
                <a:cubicBezTo>
                  <a:pt x="146685" y="93879"/>
                  <a:pt x="153619" y="92278"/>
                  <a:pt x="158686" y="91746"/>
                </a:cubicBezTo>
                <a:cubicBezTo>
                  <a:pt x="163487" y="91211"/>
                  <a:pt x="174955" y="90678"/>
                  <a:pt x="183223" y="90412"/>
                </a:cubicBezTo>
                <a:lnTo>
                  <a:pt x="183223" y="122682"/>
                </a:lnTo>
                <a:cubicBezTo>
                  <a:pt x="183223" y="132550"/>
                  <a:pt x="183490" y="150153"/>
                  <a:pt x="184556" y="158953"/>
                </a:cubicBezTo>
                <a:lnTo>
                  <a:pt x="194158" y="158953"/>
                </a:lnTo>
                <a:cubicBezTo>
                  <a:pt x="197625" y="149352"/>
                  <a:pt x="199758" y="133083"/>
                  <a:pt x="199758" y="116815"/>
                </a:cubicBezTo>
                <a:lnTo>
                  <a:pt x="199758" y="25071"/>
                </a:lnTo>
                <a:lnTo>
                  <a:pt x="200292" y="11469"/>
                </a:lnTo>
                <a:cubicBezTo>
                  <a:pt x="200292" y="9068"/>
                  <a:pt x="199491" y="7202"/>
                  <a:pt x="197091" y="6401"/>
                </a:cubicBezTo>
                <a:cubicBezTo>
                  <a:pt x="189890" y="3735"/>
                  <a:pt x="174155" y="267"/>
                  <a:pt x="165087" y="0"/>
                </a:cubicBezTo>
                <a:cubicBezTo>
                  <a:pt x="163220" y="0"/>
                  <a:pt x="162420" y="267"/>
                  <a:pt x="162154" y="1334"/>
                </a:cubicBezTo>
                <a:lnTo>
                  <a:pt x="160553" y="7202"/>
                </a:lnTo>
                <a:cubicBezTo>
                  <a:pt x="169888" y="10135"/>
                  <a:pt x="178422" y="14669"/>
                  <a:pt x="183223" y="20269"/>
                </a:cubicBezTo>
                <a:lnTo>
                  <a:pt x="183223" y="80277"/>
                </a:lnTo>
                <a:cubicBezTo>
                  <a:pt x="171221" y="81077"/>
                  <a:pt x="152552" y="81611"/>
                  <a:pt x="144285" y="81611"/>
                </a:cubicBezTo>
                <a:cubicBezTo>
                  <a:pt x="137617" y="81611"/>
                  <a:pt x="129616" y="81077"/>
                  <a:pt x="123215" y="802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8" name="Freeform 58"/>
          <p:cNvSpPr/>
          <p:nvPr/>
        </p:nvSpPr>
        <p:spPr>
          <a:xfrm>
            <a:off x="3742194" y="8420381"/>
            <a:ext cx="244831" cy="238430"/>
          </a:xfrm>
          <a:custGeom>
            <a:avLst/>
            <a:gdLst>
              <a:gd name="connsiteX0" fmla="*/ 203226 w 244831"/>
              <a:gd name="connsiteY0" fmla="*/ 114414 h 238430"/>
              <a:gd name="connsiteX1" fmla="*/ 130416 w 244831"/>
              <a:gd name="connsiteY1" fmla="*/ 116015 h 238430"/>
              <a:gd name="connsiteX2" fmla="*/ 130416 w 244831"/>
              <a:gd name="connsiteY2" fmla="*/ 80810 h 238430"/>
              <a:gd name="connsiteX3" fmla="*/ 195492 w 244831"/>
              <a:gd name="connsiteY3" fmla="*/ 79743 h 238430"/>
              <a:gd name="connsiteX4" fmla="*/ 198425 w 244831"/>
              <a:gd name="connsiteY4" fmla="*/ 78677 h 238430"/>
              <a:gd name="connsiteX5" fmla="*/ 200559 w 244831"/>
              <a:gd name="connsiteY5" fmla="*/ 71209 h 238430"/>
              <a:gd name="connsiteX6" fmla="*/ 197625 w 244831"/>
              <a:gd name="connsiteY6" fmla="*/ 68009 h 238430"/>
              <a:gd name="connsiteX7" fmla="*/ 173355 w 244831"/>
              <a:gd name="connsiteY7" fmla="*/ 66408 h 238430"/>
              <a:gd name="connsiteX8" fmla="*/ 165354 w 244831"/>
              <a:gd name="connsiteY8" fmla="*/ 70676 h 238430"/>
              <a:gd name="connsiteX9" fmla="*/ 77877 w 244831"/>
              <a:gd name="connsiteY9" fmla="*/ 72275 h 238430"/>
              <a:gd name="connsiteX10" fmla="*/ 71743 w 244831"/>
              <a:gd name="connsiteY10" fmla="*/ 65875 h 238430"/>
              <a:gd name="connsiteX11" fmla="*/ 71743 w 244831"/>
              <a:gd name="connsiteY11" fmla="*/ 15468 h 238430"/>
              <a:gd name="connsiteX12" fmla="*/ 191491 w 244831"/>
              <a:gd name="connsiteY12" fmla="*/ 14135 h 238430"/>
              <a:gd name="connsiteX13" fmla="*/ 195225 w 244831"/>
              <a:gd name="connsiteY13" fmla="*/ 12802 h 238430"/>
              <a:gd name="connsiteX14" fmla="*/ 197358 w 244831"/>
              <a:gd name="connsiteY14" fmla="*/ 5067 h 238430"/>
              <a:gd name="connsiteX15" fmla="*/ 194158 w 244831"/>
              <a:gd name="connsiteY15" fmla="*/ 1600 h 238430"/>
              <a:gd name="connsiteX16" fmla="*/ 170421 w 244831"/>
              <a:gd name="connsiteY16" fmla="*/ 267 h 238430"/>
              <a:gd name="connsiteX17" fmla="*/ 162687 w 244831"/>
              <a:gd name="connsiteY17" fmla="*/ 4001 h 238430"/>
              <a:gd name="connsiteX18" fmla="*/ 72276 w 244831"/>
              <a:gd name="connsiteY18" fmla="*/ 5334 h 238430"/>
              <a:gd name="connsiteX19" fmla="*/ 42139 w 244831"/>
              <a:gd name="connsiteY19" fmla="*/ 3201 h 238430"/>
              <a:gd name="connsiteX20" fmla="*/ 39472 w 244831"/>
              <a:gd name="connsiteY20" fmla="*/ 4534 h 238430"/>
              <a:gd name="connsiteX21" fmla="*/ 38138 w 244831"/>
              <a:gd name="connsiteY21" fmla="*/ 9868 h 238430"/>
              <a:gd name="connsiteX22" fmla="*/ 54674 w 244831"/>
              <a:gd name="connsiteY22" fmla="*/ 17069 h 238430"/>
              <a:gd name="connsiteX23" fmla="*/ 54674 w 244831"/>
              <a:gd name="connsiteY23" fmla="*/ 61608 h 238430"/>
              <a:gd name="connsiteX24" fmla="*/ 77610 w 244831"/>
              <a:gd name="connsiteY24" fmla="*/ 81877 h 238430"/>
              <a:gd name="connsiteX25" fmla="*/ 114148 w 244831"/>
              <a:gd name="connsiteY25" fmla="*/ 81343 h 238430"/>
              <a:gd name="connsiteX26" fmla="*/ 114148 w 244831"/>
              <a:gd name="connsiteY26" fmla="*/ 116281 h 238430"/>
              <a:gd name="connsiteX27" fmla="*/ 30671 w 244831"/>
              <a:gd name="connsiteY27" fmla="*/ 117081 h 238430"/>
              <a:gd name="connsiteX28" fmla="*/ 2134 w 244831"/>
              <a:gd name="connsiteY28" fmla="*/ 114414 h 238430"/>
              <a:gd name="connsiteX29" fmla="*/ 267 w 244831"/>
              <a:gd name="connsiteY29" fmla="*/ 117881 h 238430"/>
              <a:gd name="connsiteX30" fmla="*/ 1067 w 244831"/>
              <a:gd name="connsiteY30" fmla="*/ 120015 h 238430"/>
              <a:gd name="connsiteX31" fmla="*/ 26403 w 244831"/>
              <a:gd name="connsiteY31" fmla="*/ 133083 h 238430"/>
              <a:gd name="connsiteX32" fmla="*/ 52273 w 244831"/>
              <a:gd name="connsiteY32" fmla="*/ 128016 h 238430"/>
              <a:gd name="connsiteX33" fmla="*/ 209360 w 244831"/>
              <a:gd name="connsiteY33" fmla="*/ 125882 h 238430"/>
              <a:gd name="connsiteX34" fmla="*/ 239497 w 244831"/>
              <a:gd name="connsiteY34" fmla="*/ 127216 h 238430"/>
              <a:gd name="connsiteX35" fmla="*/ 244831 w 244831"/>
              <a:gd name="connsiteY35" fmla="*/ 118148 h 238430"/>
              <a:gd name="connsiteX36" fmla="*/ 241364 w 244831"/>
              <a:gd name="connsiteY36" fmla="*/ 114147 h 238430"/>
              <a:gd name="connsiteX37" fmla="*/ 212560 w 244831"/>
              <a:gd name="connsiteY37" fmla="*/ 110413 h 238430"/>
              <a:gd name="connsiteX39" fmla="*/ 122149 w 244831"/>
              <a:gd name="connsiteY39" fmla="*/ 147485 h 238430"/>
              <a:gd name="connsiteX40" fmla="*/ 63741 w 244831"/>
              <a:gd name="connsiteY40" fmla="*/ 192557 h 238430"/>
              <a:gd name="connsiteX41" fmla="*/ 122149 w 244831"/>
              <a:gd name="connsiteY41" fmla="*/ 238430 h 238430"/>
              <a:gd name="connsiteX42" fmla="*/ 180556 w 244831"/>
              <a:gd name="connsiteY42" fmla="*/ 192557 h 238430"/>
              <a:gd name="connsiteX43" fmla="*/ 122149 w 244831"/>
              <a:gd name="connsiteY43" fmla="*/ 147485 h 238430"/>
              <a:gd name="connsiteX45" fmla="*/ 122149 w 244831"/>
              <a:gd name="connsiteY45" fmla="*/ 226695 h 238430"/>
              <a:gd name="connsiteX46" fmla="*/ 81077 w 244831"/>
              <a:gd name="connsiteY46" fmla="*/ 192557 h 238430"/>
              <a:gd name="connsiteX47" fmla="*/ 122149 w 244831"/>
              <a:gd name="connsiteY47" fmla="*/ 157886 h 238430"/>
              <a:gd name="connsiteX48" fmla="*/ 163221 w 244831"/>
              <a:gd name="connsiteY48" fmla="*/ 192557 h 238430"/>
              <a:gd name="connsiteX49" fmla="*/ 122149 w 244831"/>
              <a:gd name="connsiteY49" fmla="*/ 226695 h 2384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38430">
                <a:moveTo>
                  <a:pt x="203226" y="114414"/>
                </a:moveTo>
                <a:cubicBezTo>
                  <a:pt x="195225" y="114947"/>
                  <a:pt x="164021" y="115481"/>
                  <a:pt x="130416" y="116015"/>
                </a:cubicBezTo>
                <a:lnTo>
                  <a:pt x="130416" y="80810"/>
                </a:lnTo>
                <a:lnTo>
                  <a:pt x="195492" y="79743"/>
                </a:lnTo>
                <a:cubicBezTo>
                  <a:pt x="196825" y="79743"/>
                  <a:pt x="197625" y="79477"/>
                  <a:pt x="198425" y="78677"/>
                </a:cubicBezTo>
                <a:cubicBezTo>
                  <a:pt x="199492" y="77876"/>
                  <a:pt x="200559" y="75209"/>
                  <a:pt x="200559" y="71209"/>
                </a:cubicBezTo>
                <a:cubicBezTo>
                  <a:pt x="200559" y="69342"/>
                  <a:pt x="199492" y="68275"/>
                  <a:pt x="197625" y="68009"/>
                </a:cubicBezTo>
                <a:cubicBezTo>
                  <a:pt x="192558" y="67208"/>
                  <a:pt x="180823" y="66408"/>
                  <a:pt x="173355" y="66408"/>
                </a:cubicBezTo>
                <a:lnTo>
                  <a:pt x="165354" y="70676"/>
                </a:lnTo>
                <a:cubicBezTo>
                  <a:pt x="149619" y="71742"/>
                  <a:pt x="95745" y="72542"/>
                  <a:pt x="77877" y="72275"/>
                </a:cubicBezTo>
                <a:cubicBezTo>
                  <a:pt x="73343" y="72275"/>
                  <a:pt x="71743" y="70676"/>
                  <a:pt x="71743" y="65875"/>
                </a:cubicBezTo>
                <a:lnTo>
                  <a:pt x="71743" y="15468"/>
                </a:lnTo>
                <a:lnTo>
                  <a:pt x="191491" y="14135"/>
                </a:lnTo>
                <a:cubicBezTo>
                  <a:pt x="192824" y="14135"/>
                  <a:pt x="193891" y="13868"/>
                  <a:pt x="195225" y="12802"/>
                </a:cubicBezTo>
                <a:cubicBezTo>
                  <a:pt x="196292" y="11468"/>
                  <a:pt x="197358" y="8534"/>
                  <a:pt x="197358" y="5067"/>
                </a:cubicBezTo>
                <a:cubicBezTo>
                  <a:pt x="197358" y="3201"/>
                  <a:pt x="196292" y="1867"/>
                  <a:pt x="194158" y="1600"/>
                </a:cubicBezTo>
                <a:cubicBezTo>
                  <a:pt x="188557" y="800"/>
                  <a:pt x="177356" y="0"/>
                  <a:pt x="170421" y="267"/>
                </a:cubicBezTo>
                <a:lnTo>
                  <a:pt x="162687" y="4001"/>
                </a:lnTo>
                <a:cubicBezTo>
                  <a:pt x="148286" y="4800"/>
                  <a:pt x="93078" y="5600"/>
                  <a:pt x="72276" y="5334"/>
                </a:cubicBezTo>
                <a:cubicBezTo>
                  <a:pt x="65342" y="4001"/>
                  <a:pt x="49340" y="3201"/>
                  <a:pt x="42139" y="3201"/>
                </a:cubicBezTo>
                <a:cubicBezTo>
                  <a:pt x="40539" y="3201"/>
                  <a:pt x="39738" y="3734"/>
                  <a:pt x="39472" y="4534"/>
                </a:cubicBezTo>
                <a:lnTo>
                  <a:pt x="38138" y="9868"/>
                </a:lnTo>
                <a:cubicBezTo>
                  <a:pt x="44539" y="11468"/>
                  <a:pt x="50673" y="14135"/>
                  <a:pt x="54674" y="17069"/>
                </a:cubicBezTo>
                <a:lnTo>
                  <a:pt x="54674" y="61608"/>
                </a:lnTo>
                <a:cubicBezTo>
                  <a:pt x="54674" y="75476"/>
                  <a:pt x="60808" y="82143"/>
                  <a:pt x="77610" y="81877"/>
                </a:cubicBezTo>
                <a:lnTo>
                  <a:pt x="114148" y="81343"/>
                </a:lnTo>
                <a:lnTo>
                  <a:pt x="114148" y="116281"/>
                </a:lnTo>
                <a:cubicBezTo>
                  <a:pt x="76010" y="116815"/>
                  <a:pt x="38672" y="117081"/>
                  <a:pt x="30671" y="117081"/>
                </a:cubicBezTo>
                <a:cubicBezTo>
                  <a:pt x="22670" y="117081"/>
                  <a:pt x="10668" y="116015"/>
                  <a:pt x="2134" y="114414"/>
                </a:cubicBezTo>
                <a:lnTo>
                  <a:pt x="267" y="117881"/>
                </a:lnTo>
                <a:cubicBezTo>
                  <a:pt x="0" y="118948"/>
                  <a:pt x="267" y="119482"/>
                  <a:pt x="1067" y="120015"/>
                </a:cubicBezTo>
                <a:cubicBezTo>
                  <a:pt x="7468" y="125082"/>
                  <a:pt x="16802" y="130149"/>
                  <a:pt x="26403" y="133083"/>
                </a:cubicBezTo>
                <a:cubicBezTo>
                  <a:pt x="32538" y="130949"/>
                  <a:pt x="45606" y="128550"/>
                  <a:pt x="52273" y="128016"/>
                </a:cubicBezTo>
                <a:cubicBezTo>
                  <a:pt x="66142" y="126950"/>
                  <a:pt x="190691" y="125616"/>
                  <a:pt x="209360" y="125882"/>
                </a:cubicBezTo>
                <a:cubicBezTo>
                  <a:pt x="217361" y="125882"/>
                  <a:pt x="232563" y="126416"/>
                  <a:pt x="239497" y="127216"/>
                </a:cubicBezTo>
                <a:cubicBezTo>
                  <a:pt x="241897" y="125882"/>
                  <a:pt x="244831" y="122415"/>
                  <a:pt x="244831" y="118148"/>
                </a:cubicBezTo>
                <a:cubicBezTo>
                  <a:pt x="244831" y="116281"/>
                  <a:pt x="243498" y="114681"/>
                  <a:pt x="241364" y="114147"/>
                </a:cubicBezTo>
                <a:cubicBezTo>
                  <a:pt x="235496" y="112281"/>
                  <a:pt x="221895" y="110681"/>
                  <a:pt x="212560" y="110413"/>
                </a:cubicBezTo>
                <a:moveTo>
                  <a:pt x="122149" y="147485"/>
                </a:moveTo>
                <a:cubicBezTo>
                  <a:pt x="88011" y="147485"/>
                  <a:pt x="63741" y="165621"/>
                  <a:pt x="63741" y="192557"/>
                </a:cubicBezTo>
                <a:cubicBezTo>
                  <a:pt x="63741" y="219494"/>
                  <a:pt x="88011" y="238430"/>
                  <a:pt x="122149" y="238430"/>
                </a:cubicBezTo>
                <a:cubicBezTo>
                  <a:pt x="156287" y="238430"/>
                  <a:pt x="180556" y="219494"/>
                  <a:pt x="180556" y="192557"/>
                </a:cubicBezTo>
                <a:cubicBezTo>
                  <a:pt x="180556" y="165621"/>
                  <a:pt x="156287" y="147485"/>
                  <a:pt x="122149" y="147485"/>
                </a:cubicBezTo>
                <a:moveTo>
                  <a:pt x="122149" y="226695"/>
                </a:moveTo>
                <a:cubicBezTo>
                  <a:pt x="98412" y="226695"/>
                  <a:pt x="81077" y="213626"/>
                  <a:pt x="81077" y="192557"/>
                </a:cubicBezTo>
                <a:cubicBezTo>
                  <a:pt x="81077" y="170955"/>
                  <a:pt x="98412" y="157886"/>
                  <a:pt x="122149" y="157886"/>
                </a:cubicBezTo>
                <a:cubicBezTo>
                  <a:pt x="145885" y="157886"/>
                  <a:pt x="163221" y="170955"/>
                  <a:pt x="163221" y="192557"/>
                </a:cubicBezTo>
                <a:cubicBezTo>
                  <a:pt x="163221" y="213626"/>
                  <a:pt x="145885" y="226695"/>
                  <a:pt x="122149" y="22669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9" name="Freeform 59"/>
          <p:cNvSpPr/>
          <p:nvPr/>
        </p:nvSpPr>
        <p:spPr>
          <a:xfrm>
            <a:off x="4005161" y="8402779"/>
            <a:ext cx="209359" cy="248298"/>
          </a:xfrm>
          <a:custGeom>
            <a:avLst/>
            <a:gdLst>
              <a:gd name="connsiteX0" fmla="*/ 176022 w 209359"/>
              <a:gd name="connsiteY0" fmla="*/ 237364 h 248298"/>
              <a:gd name="connsiteX1" fmla="*/ 86144 w 209359"/>
              <a:gd name="connsiteY1" fmla="*/ 238164 h 248298"/>
              <a:gd name="connsiteX2" fmla="*/ 81610 w 209359"/>
              <a:gd name="connsiteY2" fmla="*/ 233630 h 248298"/>
              <a:gd name="connsiteX3" fmla="*/ 81610 w 209359"/>
              <a:gd name="connsiteY3" fmla="*/ 204293 h 248298"/>
              <a:gd name="connsiteX4" fmla="*/ 189890 w 209359"/>
              <a:gd name="connsiteY4" fmla="*/ 202959 h 248298"/>
              <a:gd name="connsiteX5" fmla="*/ 191757 w 209359"/>
              <a:gd name="connsiteY5" fmla="*/ 197358 h 248298"/>
              <a:gd name="connsiteX6" fmla="*/ 190691 w 209359"/>
              <a:gd name="connsiteY6" fmla="*/ 195225 h 248298"/>
              <a:gd name="connsiteX7" fmla="*/ 185890 w 209359"/>
              <a:gd name="connsiteY7" fmla="*/ 192825 h 248298"/>
              <a:gd name="connsiteX8" fmla="*/ 191224 w 209359"/>
              <a:gd name="connsiteY8" fmla="*/ 163488 h 248298"/>
              <a:gd name="connsiteX9" fmla="*/ 193891 w 209359"/>
              <a:gd name="connsiteY9" fmla="*/ 157886 h 248298"/>
              <a:gd name="connsiteX10" fmla="*/ 193358 w 209359"/>
              <a:gd name="connsiteY10" fmla="*/ 154420 h 248298"/>
              <a:gd name="connsiteX11" fmla="*/ 184290 w 209359"/>
              <a:gd name="connsiteY11" fmla="*/ 149352 h 248298"/>
              <a:gd name="connsiteX12" fmla="*/ 180022 w 209359"/>
              <a:gd name="connsiteY12" fmla="*/ 149352 h 248298"/>
              <a:gd name="connsiteX13" fmla="*/ 172822 w 209359"/>
              <a:gd name="connsiteY13" fmla="*/ 152819 h 248298"/>
              <a:gd name="connsiteX14" fmla="*/ 73075 w 209359"/>
              <a:gd name="connsiteY14" fmla="*/ 154420 h 248298"/>
              <a:gd name="connsiteX15" fmla="*/ 49873 w 209359"/>
              <a:gd name="connsiteY15" fmla="*/ 152287 h 248298"/>
              <a:gd name="connsiteX16" fmla="*/ 48539 w 209359"/>
              <a:gd name="connsiteY16" fmla="*/ 154953 h 248298"/>
              <a:gd name="connsiteX17" fmla="*/ 49340 w 209359"/>
              <a:gd name="connsiteY17" fmla="*/ 157353 h 248298"/>
              <a:gd name="connsiteX18" fmla="*/ 70142 w 209359"/>
              <a:gd name="connsiteY18" fmla="*/ 167755 h 248298"/>
              <a:gd name="connsiteX19" fmla="*/ 90678 w 209359"/>
              <a:gd name="connsiteY19" fmla="*/ 163488 h 248298"/>
              <a:gd name="connsiteX20" fmla="*/ 172288 w 209359"/>
              <a:gd name="connsiteY20" fmla="*/ 162421 h 248298"/>
              <a:gd name="connsiteX21" fmla="*/ 171755 w 209359"/>
              <a:gd name="connsiteY21" fmla="*/ 192558 h 248298"/>
              <a:gd name="connsiteX22" fmla="*/ 167754 w 209359"/>
              <a:gd name="connsiteY22" fmla="*/ 193891 h 248298"/>
              <a:gd name="connsiteX23" fmla="*/ 82144 w 209359"/>
              <a:gd name="connsiteY23" fmla="*/ 195225 h 248298"/>
              <a:gd name="connsiteX24" fmla="*/ 53074 w 209359"/>
              <a:gd name="connsiteY24" fmla="*/ 193891 h 248298"/>
              <a:gd name="connsiteX25" fmla="*/ 50406 w 209359"/>
              <a:gd name="connsiteY25" fmla="*/ 195225 h 248298"/>
              <a:gd name="connsiteX26" fmla="*/ 49606 w 209359"/>
              <a:gd name="connsiteY26" fmla="*/ 199758 h 248298"/>
              <a:gd name="connsiteX27" fmla="*/ 64541 w 209359"/>
              <a:gd name="connsiteY27" fmla="*/ 205893 h 248298"/>
              <a:gd name="connsiteX28" fmla="*/ 64541 w 209359"/>
              <a:gd name="connsiteY28" fmla="*/ 232296 h 248298"/>
              <a:gd name="connsiteX29" fmla="*/ 82944 w 209359"/>
              <a:gd name="connsiteY29" fmla="*/ 248298 h 248298"/>
              <a:gd name="connsiteX30" fmla="*/ 203758 w 209359"/>
              <a:gd name="connsiteY30" fmla="*/ 247765 h 248298"/>
              <a:gd name="connsiteX31" fmla="*/ 206692 w 209359"/>
              <a:gd name="connsiteY31" fmla="*/ 246698 h 248298"/>
              <a:gd name="connsiteX32" fmla="*/ 209359 w 209359"/>
              <a:gd name="connsiteY32" fmla="*/ 238430 h 248298"/>
              <a:gd name="connsiteX33" fmla="*/ 206159 w 209359"/>
              <a:gd name="connsiteY33" fmla="*/ 235230 h 248298"/>
              <a:gd name="connsiteX34" fmla="*/ 183756 w 209359"/>
              <a:gd name="connsiteY34" fmla="*/ 233362 h 248298"/>
              <a:gd name="connsiteX36" fmla="*/ 136550 w 209359"/>
              <a:gd name="connsiteY36" fmla="*/ 132550 h 248298"/>
              <a:gd name="connsiteX37" fmla="*/ 141884 w 209359"/>
              <a:gd name="connsiteY37" fmla="*/ 135751 h 248298"/>
              <a:gd name="connsiteX38" fmla="*/ 149352 w 209359"/>
              <a:gd name="connsiteY38" fmla="*/ 131483 h 248298"/>
              <a:gd name="connsiteX39" fmla="*/ 148018 w 209359"/>
              <a:gd name="connsiteY39" fmla="*/ 125616 h 248298"/>
              <a:gd name="connsiteX40" fmla="*/ 137617 w 209359"/>
              <a:gd name="connsiteY40" fmla="*/ 109881 h 248298"/>
              <a:gd name="connsiteX41" fmla="*/ 126683 w 209359"/>
              <a:gd name="connsiteY41" fmla="*/ 106947 h 248298"/>
              <a:gd name="connsiteX42" fmla="*/ 95479 w 209359"/>
              <a:gd name="connsiteY42" fmla="*/ 81344 h 248298"/>
              <a:gd name="connsiteX43" fmla="*/ 125882 w 209359"/>
              <a:gd name="connsiteY43" fmla="*/ 40005 h 248298"/>
              <a:gd name="connsiteX44" fmla="*/ 130950 w 209359"/>
              <a:gd name="connsiteY44" fmla="*/ 32805 h 248298"/>
              <a:gd name="connsiteX45" fmla="*/ 130683 w 209359"/>
              <a:gd name="connsiteY45" fmla="*/ 29871 h 248298"/>
              <a:gd name="connsiteX46" fmla="*/ 119481 w 209359"/>
              <a:gd name="connsiteY46" fmla="*/ 24536 h 248298"/>
              <a:gd name="connsiteX47" fmla="*/ 115481 w 209359"/>
              <a:gd name="connsiteY47" fmla="*/ 24536 h 248298"/>
              <a:gd name="connsiteX48" fmla="*/ 107213 w 209359"/>
              <a:gd name="connsiteY48" fmla="*/ 28804 h 248298"/>
              <a:gd name="connsiteX49" fmla="*/ 31204 w 209359"/>
              <a:gd name="connsiteY49" fmla="*/ 30138 h 248298"/>
              <a:gd name="connsiteX50" fmla="*/ 9334 w 209359"/>
              <a:gd name="connsiteY50" fmla="*/ 28271 h 248298"/>
              <a:gd name="connsiteX51" fmla="*/ 8001 w 209359"/>
              <a:gd name="connsiteY51" fmla="*/ 31471 h 248298"/>
              <a:gd name="connsiteX52" fmla="*/ 8801 w 209359"/>
              <a:gd name="connsiteY52" fmla="*/ 33338 h 248298"/>
              <a:gd name="connsiteX53" fmla="*/ 28003 w 209359"/>
              <a:gd name="connsiteY53" fmla="*/ 44272 h 248298"/>
              <a:gd name="connsiteX54" fmla="*/ 46672 w 209359"/>
              <a:gd name="connsiteY54" fmla="*/ 40272 h 248298"/>
              <a:gd name="connsiteX55" fmla="*/ 105613 w 209359"/>
              <a:gd name="connsiteY55" fmla="*/ 38672 h 248298"/>
              <a:gd name="connsiteX56" fmla="*/ 800 w 209359"/>
              <a:gd name="connsiteY56" fmla="*/ 141618 h 248298"/>
              <a:gd name="connsiteX57" fmla="*/ 800 w 209359"/>
              <a:gd name="connsiteY57" fmla="*/ 143485 h 248298"/>
              <a:gd name="connsiteX58" fmla="*/ 3467 w 209359"/>
              <a:gd name="connsiteY58" fmla="*/ 146152 h 248298"/>
              <a:gd name="connsiteX59" fmla="*/ 5600 w 209359"/>
              <a:gd name="connsiteY59" fmla="*/ 145619 h 248298"/>
              <a:gd name="connsiteX60" fmla="*/ 87478 w 209359"/>
              <a:gd name="connsiteY60" fmla="*/ 89345 h 248298"/>
              <a:gd name="connsiteX62" fmla="*/ 177089 w 209359"/>
              <a:gd name="connsiteY62" fmla="*/ 105080 h 248298"/>
              <a:gd name="connsiteX63" fmla="*/ 178155 w 209359"/>
              <a:gd name="connsiteY63" fmla="*/ 140552 h 248298"/>
              <a:gd name="connsiteX64" fmla="*/ 188023 w 209359"/>
              <a:gd name="connsiteY64" fmla="*/ 140552 h 248298"/>
              <a:gd name="connsiteX65" fmla="*/ 193358 w 209359"/>
              <a:gd name="connsiteY65" fmla="*/ 99480 h 248298"/>
              <a:gd name="connsiteX66" fmla="*/ 193358 w 209359"/>
              <a:gd name="connsiteY66" fmla="*/ 25071 h 248298"/>
              <a:gd name="connsiteX67" fmla="*/ 193891 w 209359"/>
              <a:gd name="connsiteY67" fmla="*/ 11469 h 248298"/>
              <a:gd name="connsiteX68" fmla="*/ 190957 w 209359"/>
              <a:gd name="connsiteY68" fmla="*/ 6401 h 248298"/>
              <a:gd name="connsiteX69" fmla="*/ 158686 w 209359"/>
              <a:gd name="connsiteY69" fmla="*/ 0 h 248298"/>
              <a:gd name="connsiteX70" fmla="*/ 156019 w 209359"/>
              <a:gd name="connsiteY70" fmla="*/ 1334 h 248298"/>
              <a:gd name="connsiteX71" fmla="*/ 154153 w 209359"/>
              <a:gd name="connsiteY71" fmla="*/ 7202 h 248298"/>
              <a:gd name="connsiteX72" fmla="*/ 177089 w 209359"/>
              <a:gd name="connsiteY72" fmla="*/ 20269 h 2482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09359" h="248298">
                <a:moveTo>
                  <a:pt x="176022" y="237364"/>
                </a:moveTo>
                <a:cubicBezTo>
                  <a:pt x="160020" y="238164"/>
                  <a:pt x="106947" y="238430"/>
                  <a:pt x="86144" y="238164"/>
                </a:cubicBezTo>
                <a:cubicBezTo>
                  <a:pt x="82944" y="238164"/>
                  <a:pt x="81610" y="236831"/>
                  <a:pt x="81610" y="233630"/>
                </a:cubicBezTo>
                <a:lnTo>
                  <a:pt x="81610" y="204293"/>
                </a:lnTo>
                <a:lnTo>
                  <a:pt x="189890" y="202959"/>
                </a:lnTo>
                <a:cubicBezTo>
                  <a:pt x="190957" y="202159"/>
                  <a:pt x="191757" y="199758"/>
                  <a:pt x="191757" y="197358"/>
                </a:cubicBezTo>
                <a:cubicBezTo>
                  <a:pt x="191757" y="196559"/>
                  <a:pt x="191491" y="195759"/>
                  <a:pt x="190691" y="195225"/>
                </a:cubicBezTo>
                <a:lnTo>
                  <a:pt x="185890" y="192825"/>
                </a:lnTo>
                <a:cubicBezTo>
                  <a:pt x="188023" y="186157"/>
                  <a:pt x="190691" y="171755"/>
                  <a:pt x="191224" y="163488"/>
                </a:cubicBezTo>
                <a:lnTo>
                  <a:pt x="193891" y="157886"/>
                </a:lnTo>
                <a:cubicBezTo>
                  <a:pt x="194691" y="156287"/>
                  <a:pt x="194424" y="155220"/>
                  <a:pt x="193358" y="154420"/>
                </a:cubicBezTo>
                <a:cubicBezTo>
                  <a:pt x="191491" y="153087"/>
                  <a:pt x="186690" y="150419"/>
                  <a:pt x="184290" y="149352"/>
                </a:cubicBezTo>
                <a:cubicBezTo>
                  <a:pt x="182956" y="148819"/>
                  <a:pt x="181356" y="148819"/>
                  <a:pt x="180022" y="149352"/>
                </a:cubicBezTo>
                <a:lnTo>
                  <a:pt x="172822" y="152819"/>
                </a:lnTo>
                <a:cubicBezTo>
                  <a:pt x="155219" y="153619"/>
                  <a:pt x="87478" y="154420"/>
                  <a:pt x="73075" y="154420"/>
                </a:cubicBezTo>
                <a:cubicBezTo>
                  <a:pt x="66408" y="154420"/>
                  <a:pt x="56807" y="153619"/>
                  <a:pt x="49873" y="152287"/>
                </a:cubicBezTo>
                <a:lnTo>
                  <a:pt x="48539" y="154953"/>
                </a:lnTo>
                <a:cubicBezTo>
                  <a:pt x="48273" y="155753"/>
                  <a:pt x="48273" y="156553"/>
                  <a:pt x="49340" y="157353"/>
                </a:cubicBezTo>
                <a:cubicBezTo>
                  <a:pt x="54673" y="161087"/>
                  <a:pt x="61874" y="165088"/>
                  <a:pt x="70142" y="167755"/>
                </a:cubicBezTo>
                <a:cubicBezTo>
                  <a:pt x="76276" y="165621"/>
                  <a:pt x="86144" y="163754"/>
                  <a:pt x="90678" y="163488"/>
                </a:cubicBezTo>
                <a:cubicBezTo>
                  <a:pt x="102146" y="162954"/>
                  <a:pt x="155486" y="162154"/>
                  <a:pt x="172288" y="162421"/>
                </a:cubicBezTo>
                <a:cubicBezTo>
                  <a:pt x="172555" y="169088"/>
                  <a:pt x="172555" y="185624"/>
                  <a:pt x="171755" y="192558"/>
                </a:cubicBezTo>
                <a:lnTo>
                  <a:pt x="167754" y="193891"/>
                </a:lnTo>
                <a:cubicBezTo>
                  <a:pt x="156819" y="194425"/>
                  <a:pt x="98146" y="195225"/>
                  <a:pt x="82144" y="195225"/>
                </a:cubicBezTo>
                <a:cubicBezTo>
                  <a:pt x="75743" y="194425"/>
                  <a:pt x="59741" y="193891"/>
                  <a:pt x="53074" y="193891"/>
                </a:cubicBezTo>
                <a:cubicBezTo>
                  <a:pt x="51473" y="193891"/>
                  <a:pt x="50673" y="194425"/>
                  <a:pt x="50406" y="195225"/>
                </a:cubicBezTo>
                <a:lnTo>
                  <a:pt x="49606" y="199758"/>
                </a:lnTo>
                <a:cubicBezTo>
                  <a:pt x="55473" y="200825"/>
                  <a:pt x="61074" y="202959"/>
                  <a:pt x="64541" y="205893"/>
                </a:cubicBezTo>
                <a:lnTo>
                  <a:pt x="64541" y="232296"/>
                </a:lnTo>
                <a:cubicBezTo>
                  <a:pt x="64541" y="244031"/>
                  <a:pt x="68808" y="248298"/>
                  <a:pt x="82944" y="248298"/>
                </a:cubicBezTo>
                <a:lnTo>
                  <a:pt x="203758" y="247765"/>
                </a:lnTo>
                <a:cubicBezTo>
                  <a:pt x="204825" y="247765"/>
                  <a:pt x="205625" y="247498"/>
                  <a:pt x="206692" y="246698"/>
                </a:cubicBezTo>
                <a:cubicBezTo>
                  <a:pt x="207759" y="245365"/>
                  <a:pt x="209359" y="242431"/>
                  <a:pt x="209359" y="238430"/>
                </a:cubicBezTo>
                <a:cubicBezTo>
                  <a:pt x="209359" y="236563"/>
                  <a:pt x="208026" y="235496"/>
                  <a:pt x="206159" y="235230"/>
                </a:cubicBezTo>
                <a:cubicBezTo>
                  <a:pt x="201358" y="233897"/>
                  <a:pt x="190691" y="233362"/>
                  <a:pt x="183756" y="233362"/>
                </a:cubicBezTo>
                <a:moveTo>
                  <a:pt x="136550" y="132550"/>
                </a:moveTo>
                <a:cubicBezTo>
                  <a:pt x="138417" y="134150"/>
                  <a:pt x="140551" y="135484"/>
                  <a:pt x="141884" y="135751"/>
                </a:cubicBezTo>
                <a:cubicBezTo>
                  <a:pt x="144818" y="136284"/>
                  <a:pt x="148552" y="134417"/>
                  <a:pt x="149352" y="131483"/>
                </a:cubicBezTo>
                <a:cubicBezTo>
                  <a:pt x="149885" y="130417"/>
                  <a:pt x="149619" y="128284"/>
                  <a:pt x="148018" y="125616"/>
                </a:cubicBezTo>
                <a:cubicBezTo>
                  <a:pt x="145885" y="121882"/>
                  <a:pt x="141351" y="114681"/>
                  <a:pt x="137617" y="109881"/>
                </a:cubicBezTo>
                <a:lnTo>
                  <a:pt x="126683" y="106947"/>
                </a:lnTo>
                <a:lnTo>
                  <a:pt x="95479" y="81344"/>
                </a:lnTo>
                <a:cubicBezTo>
                  <a:pt x="108280" y="67742"/>
                  <a:pt x="118682" y="53874"/>
                  <a:pt x="125882" y="40005"/>
                </a:cubicBezTo>
                <a:lnTo>
                  <a:pt x="130950" y="32805"/>
                </a:lnTo>
                <a:cubicBezTo>
                  <a:pt x="131750" y="31738"/>
                  <a:pt x="131750" y="30404"/>
                  <a:pt x="130683" y="29871"/>
                </a:cubicBezTo>
                <a:cubicBezTo>
                  <a:pt x="128283" y="28271"/>
                  <a:pt x="122682" y="25871"/>
                  <a:pt x="119481" y="24536"/>
                </a:cubicBezTo>
                <a:cubicBezTo>
                  <a:pt x="118414" y="24003"/>
                  <a:pt x="116548" y="24003"/>
                  <a:pt x="115481" y="24536"/>
                </a:cubicBezTo>
                <a:lnTo>
                  <a:pt x="107213" y="28804"/>
                </a:lnTo>
                <a:cubicBezTo>
                  <a:pt x="94145" y="29338"/>
                  <a:pt x="40805" y="30138"/>
                  <a:pt x="31204" y="30138"/>
                </a:cubicBezTo>
                <a:cubicBezTo>
                  <a:pt x="25070" y="30138"/>
                  <a:pt x="16002" y="29338"/>
                  <a:pt x="9334" y="28271"/>
                </a:cubicBezTo>
                <a:lnTo>
                  <a:pt x="8001" y="31471"/>
                </a:lnTo>
                <a:cubicBezTo>
                  <a:pt x="7467" y="32004"/>
                  <a:pt x="7734" y="32805"/>
                  <a:pt x="8801" y="33338"/>
                </a:cubicBezTo>
                <a:cubicBezTo>
                  <a:pt x="13869" y="37605"/>
                  <a:pt x="21336" y="41872"/>
                  <a:pt x="28003" y="44272"/>
                </a:cubicBezTo>
                <a:cubicBezTo>
                  <a:pt x="32271" y="42406"/>
                  <a:pt x="41872" y="40539"/>
                  <a:pt x="46672" y="40272"/>
                </a:cubicBezTo>
                <a:cubicBezTo>
                  <a:pt x="54140" y="39739"/>
                  <a:pt x="90944" y="38672"/>
                  <a:pt x="105613" y="38672"/>
                </a:cubicBezTo>
                <a:cubicBezTo>
                  <a:pt x="86144" y="74409"/>
                  <a:pt x="48273" y="112815"/>
                  <a:pt x="800" y="141618"/>
                </a:cubicBezTo>
                <a:cubicBezTo>
                  <a:pt x="0" y="142152"/>
                  <a:pt x="267" y="142952"/>
                  <a:pt x="800" y="143485"/>
                </a:cubicBezTo>
                <a:lnTo>
                  <a:pt x="3467" y="146152"/>
                </a:lnTo>
                <a:cubicBezTo>
                  <a:pt x="4001" y="146419"/>
                  <a:pt x="4534" y="146152"/>
                  <a:pt x="5600" y="145619"/>
                </a:cubicBezTo>
                <a:cubicBezTo>
                  <a:pt x="36271" y="131217"/>
                  <a:pt x="64808" y="111215"/>
                  <a:pt x="87478" y="89345"/>
                </a:cubicBezTo>
                <a:moveTo>
                  <a:pt x="177089" y="105080"/>
                </a:moveTo>
                <a:cubicBezTo>
                  <a:pt x="177089" y="114948"/>
                  <a:pt x="177089" y="131750"/>
                  <a:pt x="178155" y="140552"/>
                </a:cubicBezTo>
                <a:lnTo>
                  <a:pt x="188023" y="140552"/>
                </a:lnTo>
                <a:cubicBezTo>
                  <a:pt x="191491" y="131217"/>
                  <a:pt x="193358" y="115481"/>
                  <a:pt x="193358" y="99480"/>
                </a:cubicBezTo>
                <a:lnTo>
                  <a:pt x="193358" y="25071"/>
                </a:lnTo>
                <a:lnTo>
                  <a:pt x="193891" y="11469"/>
                </a:lnTo>
                <a:cubicBezTo>
                  <a:pt x="193891" y="9068"/>
                  <a:pt x="193091" y="7202"/>
                  <a:pt x="190957" y="6401"/>
                </a:cubicBezTo>
                <a:cubicBezTo>
                  <a:pt x="183756" y="3735"/>
                  <a:pt x="167754" y="267"/>
                  <a:pt x="158686" y="0"/>
                </a:cubicBezTo>
                <a:cubicBezTo>
                  <a:pt x="156819" y="0"/>
                  <a:pt x="156286" y="267"/>
                  <a:pt x="156019" y="1334"/>
                </a:cubicBezTo>
                <a:lnTo>
                  <a:pt x="154153" y="7202"/>
                </a:lnTo>
                <a:cubicBezTo>
                  <a:pt x="163754" y="10135"/>
                  <a:pt x="172021" y="14669"/>
                  <a:pt x="177089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0" name="Freeform 60"/>
          <p:cNvSpPr/>
          <p:nvPr/>
        </p:nvSpPr>
        <p:spPr>
          <a:xfrm>
            <a:off x="4248391" y="8402779"/>
            <a:ext cx="203226" cy="252565"/>
          </a:xfrm>
          <a:custGeom>
            <a:avLst/>
            <a:gdLst>
              <a:gd name="connsiteX0" fmla="*/ 121882 w 203226"/>
              <a:gd name="connsiteY0" fmla="*/ 136018 h 252565"/>
              <a:gd name="connsiteX1" fmla="*/ 127483 w 203226"/>
              <a:gd name="connsiteY1" fmla="*/ 140552 h 252565"/>
              <a:gd name="connsiteX2" fmla="*/ 135484 w 203226"/>
              <a:gd name="connsiteY2" fmla="*/ 137085 h 252565"/>
              <a:gd name="connsiteX3" fmla="*/ 134417 w 203226"/>
              <a:gd name="connsiteY3" fmla="*/ 130150 h 252565"/>
              <a:gd name="connsiteX4" fmla="*/ 122149 w 203226"/>
              <a:gd name="connsiteY4" fmla="*/ 110947 h 252565"/>
              <a:gd name="connsiteX5" fmla="*/ 111214 w 203226"/>
              <a:gd name="connsiteY5" fmla="*/ 105880 h 252565"/>
              <a:gd name="connsiteX6" fmla="*/ 80010 w 203226"/>
              <a:gd name="connsiteY6" fmla="*/ 76010 h 252565"/>
              <a:gd name="connsiteX7" fmla="*/ 95745 w 203226"/>
              <a:gd name="connsiteY7" fmla="*/ 40539 h 252565"/>
              <a:gd name="connsiteX8" fmla="*/ 96279 w 203226"/>
              <a:gd name="connsiteY8" fmla="*/ 34938 h 252565"/>
              <a:gd name="connsiteX9" fmla="*/ 93345 w 203226"/>
              <a:gd name="connsiteY9" fmla="*/ 30138 h 252565"/>
              <a:gd name="connsiteX10" fmla="*/ 66675 w 203226"/>
              <a:gd name="connsiteY10" fmla="*/ 19737 h 252565"/>
              <a:gd name="connsiteX11" fmla="*/ 63741 w 203226"/>
              <a:gd name="connsiteY11" fmla="*/ 20537 h 252565"/>
              <a:gd name="connsiteX12" fmla="*/ 61075 w 203226"/>
              <a:gd name="connsiteY12" fmla="*/ 25603 h 252565"/>
              <a:gd name="connsiteX13" fmla="*/ 76276 w 203226"/>
              <a:gd name="connsiteY13" fmla="*/ 40272 h 252565"/>
              <a:gd name="connsiteX14" fmla="*/ 1334 w 203226"/>
              <a:gd name="connsiteY14" fmla="*/ 146952 h 252565"/>
              <a:gd name="connsiteX15" fmla="*/ 800 w 203226"/>
              <a:gd name="connsiteY15" fmla="*/ 149352 h 252565"/>
              <a:gd name="connsiteX16" fmla="*/ 3201 w 203226"/>
              <a:gd name="connsiteY16" fmla="*/ 151486 h 252565"/>
              <a:gd name="connsiteX17" fmla="*/ 5867 w 203226"/>
              <a:gd name="connsiteY17" fmla="*/ 151219 h 252565"/>
              <a:gd name="connsiteX18" fmla="*/ 73876 w 203226"/>
              <a:gd name="connsiteY18" fmla="*/ 85344 h 252565"/>
              <a:gd name="connsiteX20" fmla="*/ 144818 w 203226"/>
              <a:gd name="connsiteY20" fmla="*/ 239764 h 252565"/>
              <a:gd name="connsiteX21" fmla="*/ 104813 w 203226"/>
              <a:gd name="connsiteY21" fmla="*/ 203760 h 252565"/>
              <a:gd name="connsiteX22" fmla="*/ 144818 w 203226"/>
              <a:gd name="connsiteY22" fmla="*/ 167222 h 252565"/>
              <a:gd name="connsiteX23" fmla="*/ 184823 w 203226"/>
              <a:gd name="connsiteY23" fmla="*/ 203760 h 252565"/>
              <a:gd name="connsiteX24" fmla="*/ 144818 w 203226"/>
              <a:gd name="connsiteY24" fmla="*/ 239764 h 252565"/>
              <a:gd name="connsiteX26" fmla="*/ 144818 w 203226"/>
              <a:gd name="connsiteY26" fmla="*/ 156287 h 252565"/>
              <a:gd name="connsiteX27" fmla="*/ 87745 w 203226"/>
              <a:gd name="connsiteY27" fmla="*/ 203760 h 252565"/>
              <a:gd name="connsiteX28" fmla="*/ 144818 w 203226"/>
              <a:gd name="connsiteY28" fmla="*/ 252565 h 252565"/>
              <a:gd name="connsiteX29" fmla="*/ 202159 w 203226"/>
              <a:gd name="connsiteY29" fmla="*/ 203760 h 252565"/>
              <a:gd name="connsiteX30" fmla="*/ 144818 w 203226"/>
              <a:gd name="connsiteY30" fmla="*/ 156287 h 252565"/>
              <a:gd name="connsiteX32" fmla="*/ 163487 w 203226"/>
              <a:gd name="connsiteY32" fmla="*/ 7202 h 252565"/>
              <a:gd name="connsiteX33" fmla="*/ 186424 w 203226"/>
              <a:gd name="connsiteY33" fmla="*/ 20269 h 252565"/>
              <a:gd name="connsiteX34" fmla="*/ 186424 w 203226"/>
              <a:gd name="connsiteY34" fmla="*/ 72010 h 252565"/>
              <a:gd name="connsiteX35" fmla="*/ 142151 w 203226"/>
              <a:gd name="connsiteY35" fmla="*/ 73343 h 252565"/>
              <a:gd name="connsiteX36" fmla="*/ 120548 w 203226"/>
              <a:gd name="connsiteY36" fmla="*/ 72010 h 252565"/>
              <a:gd name="connsiteX37" fmla="*/ 119482 w 203226"/>
              <a:gd name="connsiteY37" fmla="*/ 74677 h 252565"/>
              <a:gd name="connsiteX38" fmla="*/ 120282 w 203226"/>
              <a:gd name="connsiteY38" fmla="*/ 77077 h 252565"/>
              <a:gd name="connsiteX39" fmla="*/ 139485 w 203226"/>
              <a:gd name="connsiteY39" fmla="*/ 88012 h 252565"/>
              <a:gd name="connsiteX40" fmla="*/ 156553 w 203226"/>
              <a:gd name="connsiteY40" fmla="*/ 83478 h 252565"/>
              <a:gd name="connsiteX41" fmla="*/ 186424 w 203226"/>
              <a:gd name="connsiteY41" fmla="*/ 82144 h 252565"/>
              <a:gd name="connsiteX42" fmla="*/ 186424 w 203226"/>
              <a:gd name="connsiteY42" fmla="*/ 120282 h 252565"/>
              <a:gd name="connsiteX43" fmla="*/ 187490 w 203226"/>
              <a:gd name="connsiteY43" fmla="*/ 159221 h 252565"/>
              <a:gd name="connsiteX44" fmla="*/ 197091 w 203226"/>
              <a:gd name="connsiteY44" fmla="*/ 159221 h 252565"/>
              <a:gd name="connsiteX45" fmla="*/ 202692 w 203226"/>
              <a:gd name="connsiteY45" fmla="*/ 114415 h 252565"/>
              <a:gd name="connsiteX46" fmla="*/ 202692 w 203226"/>
              <a:gd name="connsiteY46" fmla="*/ 25071 h 252565"/>
              <a:gd name="connsiteX47" fmla="*/ 203226 w 203226"/>
              <a:gd name="connsiteY47" fmla="*/ 11469 h 252565"/>
              <a:gd name="connsiteX48" fmla="*/ 200292 w 203226"/>
              <a:gd name="connsiteY48" fmla="*/ 6401 h 252565"/>
              <a:gd name="connsiteX49" fmla="*/ 168021 w 203226"/>
              <a:gd name="connsiteY49" fmla="*/ 0 h 252565"/>
              <a:gd name="connsiteX50" fmla="*/ 165088 w 203226"/>
              <a:gd name="connsiteY50" fmla="*/ 1334 h 2525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03226" h="252565">
                <a:moveTo>
                  <a:pt x="121882" y="136018"/>
                </a:moveTo>
                <a:cubicBezTo>
                  <a:pt x="123749" y="137885"/>
                  <a:pt x="125883" y="140018"/>
                  <a:pt x="127483" y="140552"/>
                </a:cubicBezTo>
                <a:cubicBezTo>
                  <a:pt x="130150" y="141618"/>
                  <a:pt x="134417" y="140018"/>
                  <a:pt x="135484" y="137085"/>
                </a:cubicBezTo>
                <a:cubicBezTo>
                  <a:pt x="136284" y="135484"/>
                  <a:pt x="135750" y="133350"/>
                  <a:pt x="134417" y="130150"/>
                </a:cubicBezTo>
                <a:cubicBezTo>
                  <a:pt x="132017" y="125350"/>
                  <a:pt x="126416" y="116549"/>
                  <a:pt x="122149" y="110947"/>
                </a:cubicBezTo>
                <a:lnTo>
                  <a:pt x="111214" y="105880"/>
                </a:lnTo>
                <a:lnTo>
                  <a:pt x="80010" y="76010"/>
                </a:lnTo>
                <a:cubicBezTo>
                  <a:pt x="86944" y="64275"/>
                  <a:pt x="92278" y="52274"/>
                  <a:pt x="95745" y="40539"/>
                </a:cubicBezTo>
                <a:cubicBezTo>
                  <a:pt x="96012" y="38939"/>
                  <a:pt x="96279" y="37072"/>
                  <a:pt x="96279" y="34938"/>
                </a:cubicBezTo>
                <a:cubicBezTo>
                  <a:pt x="96279" y="32805"/>
                  <a:pt x="95479" y="31204"/>
                  <a:pt x="93345" y="30138"/>
                </a:cubicBezTo>
                <a:cubicBezTo>
                  <a:pt x="88545" y="26670"/>
                  <a:pt x="75476" y="21337"/>
                  <a:pt x="66675" y="19737"/>
                </a:cubicBezTo>
                <a:cubicBezTo>
                  <a:pt x="65342" y="19469"/>
                  <a:pt x="64275" y="19737"/>
                  <a:pt x="63741" y="20537"/>
                </a:cubicBezTo>
                <a:lnTo>
                  <a:pt x="61075" y="25603"/>
                </a:lnTo>
                <a:cubicBezTo>
                  <a:pt x="67742" y="29071"/>
                  <a:pt x="73876" y="35205"/>
                  <a:pt x="76276" y="40272"/>
                </a:cubicBezTo>
                <a:cubicBezTo>
                  <a:pt x="66142" y="74943"/>
                  <a:pt x="38405" y="115481"/>
                  <a:pt x="1334" y="146952"/>
                </a:cubicBezTo>
                <a:cubicBezTo>
                  <a:pt x="267" y="147752"/>
                  <a:pt x="0" y="148552"/>
                  <a:pt x="800" y="149352"/>
                </a:cubicBezTo>
                <a:lnTo>
                  <a:pt x="3201" y="151486"/>
                </a:lnTo>
                <a:cubicBezTo>
                  <a:pt x="4001" y="152019"/>
                  <a:pt x="4534" y="152019"/>
                  <a:pt x="5867" y="151219"/>
                </a:cubicBezTo>
                <a:cubicBezTo>
                  <a:pt x="34404" y="132283"/>
                  <a:pt x="57607" y="109348"/>
                  <a:pt x="73876" y="85344"/>
                </a:cubicBezTo>
                <a:moveTo>
                  <a:pt x="144818" y="239764"/>
                </a:moveTo>
                <a:cubicBezTo>
                  <a:pt x="121615" y="239764"/>
                  <a:pt x="104813" y="226162"/>
                  <a:pt x="104813" y="203760"/>
                </a:cubicBezTo>
                <a:cubicBezTo>
                  <a:pt x="104813" y="181090"/>
                  <a:pt x="121615" y="167222"/>
                  <a:pt x="144818" y="167222"/>
                </a:cubicBezTo>
                <a:cubicBezTo>
                  <a:pt x="168288" y="167222"/>
                  <a:pt x="184823" y="181090"/>
                  <a:pt x="184823" y="203760"/>
                </a:cubicBezTo>
                <a:cubicBezTo>
                  <a:pt x="184823" y="226162"/>
                  <a:pt x="168288" y="239764"/>
                  <a:pt x="144818" y="239764"/>
                </a:cubicBezTo>
                <a:moveTo>
                  <a:pt x="144818" y="156287"/>
                </a:moveTo>
                <a:cubicBezTo>
                  <a:pt x="111214" y="156287"/>
                  <a:pt x="87745" y="175489"/>
                  <a:pt x="87745" y="203760"/>
                </a:cubicBezTo>
                <a:cubicBezTo>
                  <a:pt x="87745" y="232563"/>
                  <a:pt x="111214" y="252565"/>
                  <a:pt x="144818" y="252565"/>
                </a:cubicBezTo>
                <a:cubicBezTo>
                  <a:pt x="178689" y="252565"/>
                  <a:pt x="202159" y="232563"/>
                  <a:pt x="202159" y="203760"/>
                </a:cubicBezTo>
                <a:cubicBezTo>
                  <a:pt x="202159" y="175489"/>
                  <a:pt x="178689" y="156287"/>
                  <a:pt x="144818" y="156287"/>
                </a:cubicBezTo>
                <a:moveTo>
                  <a:pt x="163487" y="7202"/>
                </a:moveTo>
                <a:cubicBezTo>
                  <a:pt x="172822" y="10135"/>
                  <a:pt x="181356" y="14669"/>
                  <a:pt x="186424" y="20269"/>
                </a:cubicBezTo>
                <a:lnTo>
                  <a:pt x="186424" y="72010"/>
                </a:lnTo>
                <a:cubicBezTo>
                  <a:pt x="173089" y="72543"/>
                  <a:pt x="151219" y="73343"/>
                  <a:pt x="142151" y="73343"/>
                </a:cubicBezTo>
                <a:cubicBezTo>
                  <a:pt x="135217" y="73343"/>
                  <a:pt x="127216" y="72810"/>
                  <a:pt x="120548" y="72010"/>
                </a:cubicBezTo>
                <a:lnTo>
                  <a:pt x="119482" y="74677"/>
                </a:lnTo>
                <a:cubicBezTo>
                  <a:pt x="118949" y="75743"/>
                  <a:pt x="119482" y="76277"/>
                  <a:pt x="120282" y="77077"/>
                </a:cubicBezTo>
                <a:cubicBezTo>
                  <a:pt x="125349" y="81077"/>
                  <a:pt x="132017" y="85078"/>
                  <a:pt x="139485" y="88012"/>
                </a:cubicBezTo>
                <a:cubicBezTo>
                  <a:pt x="144285" y="85878"/>
                  <a:pt x="151486" y="84011"/>
                  <a:pt x="156553" y="83478"/>
                </a:cubicBezTo>
                <a:cubicBezTo>
                  <a:pt x="162420" y="82677"/>
                  <a:pt x="176556" y="82144"/>
                  <a:pt x="186424" y="82144"/>
                </a:cubicBezTo>
                <a:lnTo>
                  <a:pt x="186424" y="120282"/>
                </a:lnTo>
                <a:cubicBezTo>
                  <a:pt x="186424" y="130150"/>
                  <a:pt x="186424" y="149619"/>
                  <a:pt x="187490" y="159221"/>
                </a:cubicBezTo>
                <a:lnTo>
                  <a:pt x="197091" y="159221"/>
                </a:lnTo>
                <a:cubicBezTo>
                  <a:pt x="200559" y="147752"/>
                  <a:pt x="202692" y="127484"/>
                  <a:pt x="202692" y="114415"/>
                </a:cubicBezTo>
                <a:lnTo>
                  <a:pt x="202692" y="25071"/>
                </a:lnTo>
                <a:lnTo>
                  <a:pt x="203226" y="11469"/>
                </a:lnTo>
                <a:cubicBezTo>
                  <a:pt x="203226" y="9068"/>
                  <a:pt x="202425" y="7202"/>
                  <a:pt x="200292" y="6401"/>
                </a:cubicBezTo>
                <a:cubicBezTo>
                  <a:pt x="192824" y="3735"/>
                  <a:pt x="177089" y="267"/>
                  <a:pt x="168021" y="0"/>
                </a:cubicBezTo>
                <a:cubicBezTo>
                  <a:pt x="166154" y="0"/>
                  <a:pt x="165621" y="267"/>
                  <a:pt x="165088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1" name="Freeform 61"/>
          <p:cNvSpPr/>
          <p:nvPr/>
        </p:nvSpPr>
        <p:spPr>
          <a:xfrm>
            <a:off x="4510557" y="8402779"/>
            <a:ext cx="188557" cy="255766"/>
          </a:xfrm>
          <a:custGeom>
            <a:avLst/>
            <a:gdLst>
              <a:gd name="connsiteX0" fmla="*/ 121349 w 188557"/>
              <a:gd name="connsiteY0" fmla="*/ 107214 h 255766"/>
              <a:gd name="connsiteX1" fmla="*/ 61075 w 188557"/>
              <a:gd name="connsiteY1" fmla="*/ 50406 h 255766"/>
              <a:gd name="connsiteX2" fmla="*/ 0 w 188557"/>
              <a:gd name="connsiteY2" fmla="*/ 107214 h 255766"/>
              <a:gd name="connsiteX3" fmla="*/ 61075 w 188557"/>
              <a:gd name="connsiteY3" fmla="*/ 164288 h 255766"/>
              <a:gd name="connsiteX4" fmla="*/ 121349 w 188557"/>
              <a:gd name="connsiteY4" fmla="*/ 107214 h 255766"/>
              <a:gd name="connsiteX6" fmla="*/ 104546 w 188557"/>
              <a:gd name="connsiteY6" fmla="*/ 107214 h 255766"/>
              <a:gd name="connsiteX7" fmla="*/ 61075 w 188557"/>
              <a:gd name="connsiteY7" fmla="*/ 151219 h 255766"/>
              <a:gd name="connsiteX8" fmla="*/ 17602 w 188557"/>
              <a:gd name="connsiteY8" fmla="*/ 107214 h 255766"/>
              <a:gd name="connsiteX9" fmla="*/ 61075 w 188557"/>
              <a:gd name="connsiteY9" fmla="*/ 62942 h 255766"/>
              <a:gd name="connsiteX10" fmla="*/ 104546 w 188557"/>
              <a:gd name="connsiteY10" fmla="*/ 107214 h 255766"/>
              <a:gd name="connsiteX12" fmla="*/ 182423 w 188557"/>
              <a:gd name="connsiteY12" fmla="*/ 255766 h 255766"/>
              <a:gd name="connsiteX13" fmla="*/ 187757 w 188557"/>
              <a:gd name="connsiteY13" fmla="*/ 202959 h 255766"/>
              <a:gd name="connsiteX14" fmla="*/ 187757 w 188557"/>
              <a:gd name="connsiteY14" fmla="*/ 25071 h 255766"/>
              <a:gd name="connsiteX15" fmla="*/ 188557 w 188557"/>
              <a:gd name="connsiteY15" fmla="*/ 11469 h 255766"/>
              <a:gd name="connsiteX16" fmla="*/ 185357 w 188557"/>
              <a:gd name="connsiteY16" fmla="*/ 6401 h 255766"/>
              <a:gd name="connsiteX17" fmla="*/ 153086 w 188557"/>
              <a:gd name="connsiteY17" fmla="*/ 0 h 255766"/>
              <a:gd name="connsiteX18" fmla="*/ 150419 w 188557"/>
              <a:gd name="connsiteY18" fmla="*/ 1334 h 255766"/>
              <a:gd name="connsiteX19" fmla="*/ 148552 w 188557"/>
              <a:gd name="connsiteY19" fmla="*/ 6934 h 255766"/>
              <a:gd name="connsiteX20" fmla="*/ 171488 w 188557"/>
              <a:gd name="connsiteY20" fmla="*/ 20269 h 255766"/>
              <a:gd name="connsiteX21" fmla="*/ 171488 w 188557"/>
              <a:gd name="connsiteY21" fmla="*/ 209093 h 255766"/>
              <a:gd name="connsiteX22" fmla="*/ 172555 w 188557"/>
              <a:gd name="connsiteY22" fmla="*/ 255766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6">
                <a:moveTo>
                  <a:pt x="121349" y="107214"/>
                </a:moveTo>
                <a:cubicBezTo>
                  <a:pt x="121349" y="73343"/>
                  <a:pt x="95745" y="50406"/>
                  <a:pt x="61075" y="50406"/>
                </a:cubicBezTo>
                <a:cubicBezTo>
                  <a:pt x="26137" y="50406"/>
                  <a:pt x="0" y="73343"/>
                  <a:pt x="0" y="107214"/>
                </a:cubicBezTo>
                <a:cubicBezTo>
                  <a:pt x="0" y="140818"/>
                  <a:pt x="26137" y="164288"/>
                  <a:pt x="61075" y="164288"/>
                </a:cubicBezTo>
                <a:cubicBezTo>
                  <a:pt x="95745" y="164288"/>
                  <a:pt x="121349" y="140818"/>
                  <a:pt x="121349" y="107214"/>
                </a:cubicBezTo>
                <a:moveTo>
                  <a:pt x="104546" y="107214"/>
                </a:moveTo>
                <a:cubicBezTo>
                  <a:pt x="104546" y="134951"/>
                  <a:pt x="85611" y="151219"/>
                  <a:pt x="61075" y="151219"/>
                </a:cubicBezTo>
                <a:cubicBezTo>
                  <a:pt x="36538" y="151219"/>
                  <a:pt x="17602" y="134951"/>
                  <a:pt x="17602" y="107214"/>
                </a:cubicBezTo>
                <a:cubicBezTo>
                  <a:pt x="17602" y="79477"/>
                  <a:pt x="36538" y="62942"/>
                  <a:pt x="61075" y="62942"/>
                </a:cubicBezTo>
                <a:cubicBezTo>
                  <a:pt x="85611" y="62942"/>
                  <a:pt x="104546" y="79477"/>
                  <a:pt x="104546" y="107214"/>
                </a:cubicBezTo>
                <a:moveTo>
                  <a:pt x="182423" y="255766"/>
                </a:moveTo>
                <a:cubicBezTo>
                  <a:pt x="185623" y="241097"/>
                  <a:pt x="187757" y="217894"/>
                  <a:pt x="187757" y="202959"/>
                </a:cubicBezTo>
                <a:lnTo>
                  <a:pt x="187757" y="25071"/>
                </a:lnTo>
                <a:lnTo>
                  <a:pt x="188557" y="11469"/>
                </a:lnTo>
                <a:cubicBezTo>
                  <a:pt x="188557" y="9068"/>
                  <a:pt x="187757" y="7202"/>
                  <a:pt x="185357" y="6401"/>
                </a:cubicBezTo>
                <a:cubicBezTo>
                  <a:pt x="178156" y="3735"/>
                  <a:pt x="162154" y="267"/>
                  <a:pt x="153086" y="0"/>
                </a:cubicBezTo>
                <a:cubicBezTo>
                  <a:pt x="151219" y="0"/>
                  <a:pt x="150685" y="267"/>
                  <a:pt x="150419" y="1334"/>
                </a:cubicBezTo>
                <a:lnTo>
                  <a:pt x="148552" y="6934"/>
                </a:lnTo>
                <a:cubicBezTo>
                  <a:pt x="158153" y="10135"/>
                  <a:pt x="166688" y="14669"/>
                  <a:pt x="171488" y="20269"/>
                </a:cubicBezTo>
                <a:lnTo>
                  <a:pt x="171488" y="209093"/>
                </a:lnTo>
                <a:cubicBezTo>
                  <a:pt x="171488" y="220562"/>
                  <a:pt x="172021" y="244297"/>
                  <a:pt x="172555" y="25576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2" name="Freeform 62"/>
          <p:cNvSpPr/>
          <p:nvPr/>
        </p:nvSpPr>
        <p:spPr>
          <a:xfrm>
            <a:off x="2312652" y="8802829"/>
            <a:ext cx="205892" cy="255766"/>
          </a:xfrm>
          <a:custGeom>
            <a:avLst/>
            <a:gdLst>
              <a:gd name="connsiteX0" fmla="*/ 41605 w 205892"/>
              <a:gd name="connsiteY0" fmla="*/ 18937 h 255766"/>
              <a:gd name="connsiteX1" fmla="*/ 41872 w 205892"/>
              <a:gd name="connsiteY1" fmla="*/ 21070 h 255766"/>
              <a:gd name="connsiteX2" fmla="*/ 58141 w 205892"/>
              <a:gd name="connsiteY2" fmla="*/ 34938 h 255766"/>
              <a:gd name="connsiteX3" fmla="*/ 62408 w 205892"/>
              <a:gd name="connsiteY3" fmla="*/ 35738 h 255766"/>
              <a:gd name="connsiteX4" fmla="*/ 106413 w 205892"/>
              <a:gd name="connsiteY4" fmla="*/ 34137 h 255766"/>
              <a:gd name="connsiteX5" fmla="*/ 109614 w 205892"/>
              <a:gd name="connsiteY5" fmla="*/ 32538 h 255766"/>
              <a:gd name="connsiteX6" fmla="*/ 110414 w 205892"/>
              <a:gd name="connsiteY6" fmla="*/ 24271 h 255766"/>
              <a:gd name="connsiteX7" fmla="*/ 106947 w 205892"/>
              <a:gd name="connsiteY7" fmla="*/ 21870 h 255766"/>
              <a:gd name="connsiteX8" fmla="*/ 43472 w 205892"/>
              <a:gd name="connsiteY8" fmla="*/ 16803 h 255766"/>
              <a:gd name="connsiteX10" fmla="*/ 120548 w 205892"/>
              <a:gd name="connsiteY10" fmla="*/ 52540 h 255766"/>
              <a:gd name="connsiteX11" fmla="*/ 25603 w 205892"/>
              <a:gd name="connsiteY11" fmla="*/ 54141 h 255766"/>
              <a:gd name="connsiteX12" fmla="*/ 2134 w 205892"/>
              <a:gd name="connsiteY12" fmla="*/ 52274 h 255766"/>
              <a:gd name="connsiteX13" fmla="*/ 267 w 205892"/>
              <a:gd name="connsiteY13" fmla="*/ 55207 h 255766"/>
              <a:gd name="connsiteX14" fmla="*/ 1067 w 205892"/>
              <a:gd name="connsiteY14" fmla="*/ 57608 h 255766"/>
              <a:gd name="connsiteX15" fmla="*/ 21869 w 205892"/>
              <a:gd name="connsiteY15" fmla="*/ 68542 h 255766"/>
              <a:gd name="connsiteX16" fmla="*/ 41339 w 205892"/>
              <a:gd name="connsiteY16" fmla="*/ 64542 h 255766"/>
              <a:gd name="connsiteX17" fmla="*/ 126416 w 205892"/>
              <a:gd name="connsiteY17" fmla="*/ 62675 h 255766"/>
              <a:gd name="connsiteX18" fmla="*/ 150152 w 205892"/>
              <a:gd name="connsiteY18" fmla="*/ 63742 h 255766"/>
              <a:gd name="connsiteX19" fmla="*/ 155219 w 205892"/>
              <a:gd name="connsiteY19" fmla="*/ 54941 h 255766"/>
              <a:gd name="connsiteX20" fmla="*/ 152819 w 205892"/>
              <a:gd name="connsiteY20" fmla="*/ 51740 h 255766"/>
              <a:gd name="connsiteX21" fmla="*/ 128816 w 205892"/>
              <a:gd name="connsiteY21" fmla="*/ 48540 h 255766"/>
              <a:gd name="connsiteX23" fmla="*/ 145885 w 205892"/>
              <a:gd name="connsiteY23" fmla="*/ 242164 h 255766"/>
              <a:gd name="connsiteX24" fmla="*/ 107480 w 205892"/>
              <a:gd name="connsiteY24" fmla="*/ 209093 h 255766"/>
              <a:gd name="connsiteX25" fmla="*/ 145885 w 205892"/>
              <a:gd name="connsiteY25" fmla="*/ 175756 h 255766"/>
              <a:gd name="connsiteX26" fmla="*/ 184557 w 205892"/>
              <a:gd name="connsiteY26" fmla="*/ 209093 h 255766"/>
              <a:gd name="connsiteX27" fmla="*/ 145885 w 205892"/>
              <a:gd name="connsiteY27" fmla="*/ 242164 h 255766"/>
              <a:gd name="connsiteX29" fmla="*/ 145885 w 205892"/>
              <a:gd name="connsiteY29" fmla="*/ 164288 h 255766"/>
              <a:gd name="connsiteX30" fmla="*/ 89345 w 205892"/>
              <a:gd name="connsiteY30" fmla="*/ 209093 h 255766"/>
              <a:gd name="connsiteX31" fmla="*/ 145885 w 205892"/>
              <a:gd name="connsiteY31" fmla="*/ 255766 h 255766"/>
              <a:gd name="connsiteX32" fmla="*/ 202425 w 205892"/>
              <a:gd name="connsiteY32" fmla="*/ 209093 h 255766"/>
              <a:gd name="connsiteX33" fmla="*/ 145885 w 205892"/>
              <a:gd name="connsiteY33" fmla="*/ 164288 h 255766"/>
              <a:gd name="connsiteX35" fmla="*/ 79743 w 205892"/>
              <a:gd name="connsiteY35" fmla="*/ 147752 h 255766"/>
              <a:gd name="connsiteX36" fmla="*/ 43472 w 205892"/>
              <a:gd name="connsiteY36" fmla="*/ 116281 h 255766"/>
              <a:gd name="connsiteX37" fmla="*/ 79743 w 205892"/>
              <a:gd name="connsiteY37" fmla="*/ 84811 h 255766"/>
              <a:gd name="connsiteX38" fmla="*/ 116014 w 205892"/>
              <a:gd name="connsiteY38" fmla="*/ 116281 h 255766"/>
              <a:gd name="connsiteX39" fmla="*/ 79743 w 205892"/>
              <a:gd name="connsiteY39" fmla="*/ 147752 h 255766"/>
              <a:gd name="connsiteX41" fmla="*/ 166154 w 205892"/>
              <a:gd name="connsiteY41" fmla="*/ 7202 h 255766"/>
              <a:gd name="connsiteX42" fmla="*/ 189090 w 205892"/>
              <a:gd name="connsiteY42" fmla="*/ 20269 h 255766"/>
              <a:gd name="connsiteX43" fmla="*/ 189090 w 205892"/>
              <a:gd name="connsiteY43" fmla="*/ 78944 h 255766"/>
              <a:gd name="connsiteX44" fmla="*/ 149619 w 205892"/>
              <a:gd name="connsiteY44" fmla="*/ 80544 h 255766"/>
              <a:gd name="connsiteX45" fmla="*/ 129349 w 205892"/>
              <a:gd name="connsiteY45" fmla="*/ 78944 h 255766"/>
              <a:gd name="connsiteX46" fmla="*/ 128016 w 205892"/>
              <a:gd name="connsiteY46" fmla="*/ 81611 h 255766"/>
              <a:gd name="connsiteX47" fmla="*/ 128816 w 205892"/>
              <a:gd name="connsiteY47" fmla="*/ 83744 h 255766"/>
              <a:gd name="connsiteX48" fmla="*/ 147218 w 205892"/>
              <a:gd name="connsiteY48" fmla="*/ 93079 h 255766"/>
              <a:gd name="connsiteX49" fmla="*/ 164021 w 205892"/>
              <a:gd name="connsiteY49" fmla="*/ 89078 h 255766"/>
              <a:gd name="connsiteX50" fmla="*/ 189090 w 205892"/>
              <a:gd name="connsiteY50" fmla="*/ 88545 h 255766"/>
              <a:gd name="connsiteX51" fmla="*/ 189090 w 205892"/>
              <a:gd name="connsiteY51" fmla="*/ 122149 h 255766"/>
              <a:gd name="connsiteX52" fmla="*/ 146952 w 205892"/>
              <a:gd name="connsiteY52" fmla="*/ 123749 h 255766"/>
              <a:gd name="connsiteX53" fmla="*/ 131750 w 205892"/>
              <a:gd name="connsiteY53" fmla="*/ 122949 h 255766"/>
              <a:gd name="connsiteX54" fmla="*/ 132283 w 205892"/>
              <a:gd name="connsiteY54" fmla="*/ 116281 h 255766"/>
              <a:gd name="connsiteX55" fmla="*/ 79743 w 205892"/>
              <a:gd name="connsiteY55" fmla="*/ 74677 h 255766"/>
              <a:gd name="connsiteX56" fmla="*/ 26937 w 205892"/>
              <a:gd name="connsiteY56" fmla="*/ 116281 h 255766"/>
              <a:gd name="connsiteX57" fmla="*/ 79743 w 205892"/>
              <a:gd name="connsiteY57" fmla="*/ 158153 h 255766"/>
              <a:gd name="connsiteX58" fmla="*/ 129883 w 205892"/>
              <a:gd name="connsiteY58" fmla="*/ 129350 h 255766"/>
              <a:gd name="connsiteX59" fmla="*/ 144818 w 205892"/>
              <a:gd name="connsiteY59" fmla="*/ 136284 h 255766"/>
              <a:gd name="connsiteX60" fmla="*/ 161354 w 205892"/>
              <a:gd name="connsiteY60" fmla="*/ 132550 h 255766"/>
              <a:gd name="connsiteX61" fmla="*/ 189090 w 205892"/>
              <a:gd name="connsiteY61" fmla="*/ 132017 h 255766"/>
              <a:gd name="connsiteX62" fmla="*/ 190157 w 205892"/>
              <a:gd name="connsiteY62" fmla="*/ 168555 h 255766"/>
              <a:gd name="connsiteX63" fmla="*/ 199758 w 205892"/>
              <a:gd name="connsiteY63" fmla="*/ 168555 h 255766"/>
              <a:gd name="connsiteX64" fmla="*/ 205359 w 205892"/>
              <a:gd name="connsiteY64" fmla="*/ 123482 h 255766"/>
              <a:gd name="connsiteX65" fmla="*/ 205359 w 205892"/>
              <a:gd name="connsiteY65" fmla="*/ 25071 h 255766"/>
              <a:gd name="connsiteX66" fmla="*/ 205892 w 205892"/>
              <a:gd name="connsiteY66" fmla="*/ 11469 h 255766"/>
              <a:gd name="connsiteX67" fmla="*/ 202959 w 205892"/>
              <a:gd name="connsiteY67" fmla="*/ 6401 h 255766"/>
              <a:gd name="connsiteX68" fmla="*/ 170688 w 205892"/>
              <a:gd name="connsiteY68" fmla="*/ 0 h 255766"/>
              <a:gd name="connsiteX69" fmla="*/ 167754 w 205892"/>
              <a:gd name="connsiteY69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05892" h="255766">
                <a:moveTo>
                  <a:pt x="41605" y="18937"/>
                </a:moveTo>
                <a:cubicBezTo>
                  <a:pt x="41339" y="19469"/>
                  <a:pt x="41339" y="20003"/>
                  <a:pt x="41872" y="21070"/>
                </a:cubicBezTo>
                <a:cubicBezTo>
                  <a:pt x="46406" y="26670"/>
                  <a:pt x="52806" y="32004"/>
                  <a:pt x="58141" y="34938"/>
                </a:cubicBezTo>
                <a:cubicBezTo>
                  <a:pt x="59474" y="35738"/>
                  <a:pt x="60541" y="35738"/>
                  <a:pt x="62408" y="35738"/>
                </a:cubicBezTo>
                <a:cubicBezTo>
                  <a:pt x="73876" y="34672"/>
                  <a:pt x="93345" y="34405"/>
                  <a:pt x="106413" y="34137"/>
                </a:cubicBezTo>
                <a:cubicBezTo>
                  <a:pt x="108014" y="34137"/>
                  <a:pt x="109080" y="33872"/>
                  <a:pt x="109614" y="32538"/>
                </a:cubicBezTo>
                <a:cubicBezTo>
                  <a:pt x="110947" y="30938"/>
                  <a:pt x="111214" y="26670"/>
                  <a:pt x="110414" y="24271"/>
                </a:cubicBezTo>
                <a:cubicBezTo>
                  <a:pt x="109880" y="22670"/>
                  <a:pt x="109080" y="21870"/>
                  <a:pt x="106947" y="21870"/>
                </a:cubicBezTo>
                <a:cubicBezTo>
                  <a:pt x="88811" y="21870"/>
                  <a:pt x="66142" y="21070"/>
                  <a:pt x="43472" y="16803"/>
                </a:cubicBezTo>
                <a:moveTo>
                  <a:pt x="120548" y="52540"/>
                </a:moveTo>
                <a:cubicBezTo>
                  <a:pt x="108814" y="53341"/>
                  <a:pt x="36538" y="54408"/>
                  <a:pt x="25603" y="54141"/>
                </a:cubicBezTo>
                <a:cubicBezTo>
                  <a:pt x="19469" y="54141"/>
                  <a:pt x="9068" y="53607"/>
                  <a:pt x="2134" y="52274"/>
                </a:cubicBezTo>
                <a:lnTo>
                  <a:pt x="267" y="55207"/>
                </a:lnTo>
                <a:cubicBezTo>
                  <a:pt x="0" y="56007"/>
                  <a:pt x="267" y="56807"/>
                  <a:pt x="1067" y="57608"/>
                </a:cubicBezTo>
                <a:cubicBezTo>
                  <a:pt x="6401" y="61609"/>
                  <a:pt x="14935" y="66142"/>
                  <a:pt x="21869" y="68542"/>
                </a:cubicBezTo>
                <a:cubicBezTo>
                  <a:pt x="26670" y="66675"/>
                  <a:pt x="36271" y="64808"/>
                  <a:pt x="41339" y="64542"/>
                </a:cubicBezTo>
                <a:cubicBezTo>
                  <a:pt x="51206" y="63742"/>
                  <a:pt x="115748" y="62675"/>
                  <a:pt x="126416" y="62675"/>
                </a:cubicBezTo>
                <a:cubicBezTo>
                  <a:pt x="132283" y="62675"/>
                  <a:pt x="145085" y="62942"/>
                  <a:pt x="150152" y="63742"/>
                </a:cubicBezTo>
                <a:cubicBezTo>
                  <a:pt x="152286" y="62675"/>
                  <a:pt x="155219" y="58941"/>
                  <a:pt x="155219" y="54941"/>
                </a:cubicBezTo>
                <a:cubicBezTo>
                  <a:pt x="155219" y="53607"/>
                  <a:pt x="154419" y="52274"/>
                  <a:pt x="152819" y="51740"/>
                </a:cubicBezTo>
                <a:cubicBezTo>
                  <a:pt x="147752" y="50140"/>
                  <a:pt x="136284" y="48806"/>
                  <a:pt x="128816" y="48540"/>
                </a:cubicBezTo>
                <a:moveTo>
                  <a:pt x="145885" y="242164"/>
                </a:moveTo>
                <a:cubicBezTo>
                  <a:pt x="123749" y="242164"/>
                  <a:pt x="107480" y="229363"/>
                  <a:pt x="107480" y="209093"/>
                </a:cubicBezTo>
                <a:cubicBezTo>
                  <a:pt x="107480" y="188824"/>
                  <a:pt x="123749" y="175756"/>
                  <a:pt x="145885" y="175756"/>
                </a:cubicBezTo>
                <a:cubicBezTo>
                  <a:pt x="168021" y="175756"/>
                  <a:pt x="184557" y="188824"/>
                  <a:pt x="184557" y="209093"/>
                </a:cubicBezTo>
                <a:cubicBezTo>
                  <a:pt x="184557" y="229363"/>
                  <a:pt x="168021" y="242164"/>
                  <a:pt x="145885" y="242164"/>
                </a:cubicBezTo>
                <a:moveTo>
                  <a:pt x="145885" y="164288"/>
                </a:moveTo>
                <a:cubicBezTo>
                  <a:pt x="113081" y="164288"/>
                  <a:pt x="89345" y="183224"/>
                  <a:pt x="89345" y="209093"/>
                </a:cubicBezTo>
                <a:cubicBezTo>
                  <a:pt x="89345" y="235763"/>
                  <a:pt x="113081" y="255766"/>
                  <a:pt x="145885" y="255766"/>
                </a:cubicBezTo>
                <a:cubicBezTo>
                  <a:pt x="178689" y="255766"/>
                  <a:pt x="202425" y="235763"/>
                  <a:pt x="202425" y="209093"/>
                </a:cubicBezTo>
                <a:cubicBezTo>
                  <a:pt x="202425" y="183224"/>
                  <a:pt x="178689" y="164288"/>
                  <a:pt x="145885" y="164288"/>
                </a:cubicBezTo>
                <a:moveTo>
                  <a:pt x="79743" y="147752"/>
                </a:moveTo>
                <a:cubicBezTo>
                  <a:pt x="59474" y="147752"/>
                  <a:pt x="43472" y="136018"/>
                  <a:pt x="43472" y="116281"/>
                </a:cubicBezTo>
                <a:cubicBezTo>
                  <a:pt x="43472" y="96813"/>
                  <a:pt x="59474" y="84811"/>
                  <a:pt x="79743" y="84811"/>
                </a:cubicBezTo>
                <a:cubicBezTo>
                  <a:pt x="100012" y="84811"/>
                  <a:pt x="116014" y="96813"/>
                  <a:pt x="116014" y="116281"/>
                </a:cubicBezTo>
                <a:cubicBezTo>
                  <a:pt x="116014" y="136018"/>
                  <a:pt x="100012" y="147752"/>
                  <a:pt x="79743" y="147752"/>
                </a:cubicBezTo>
                <a:moveTo>
                  <a:pt x="166154" y="7202"/>
                </a:moveTo>
                <a:cubicBezTo>
                  <a:pt x="175489" y="10135"/>
                  <a:pt x="184023" y="14669"/>
                  <a:pt x="189090" y="20269"/>
                </a:cubicBezTo>
                <a:lnTo>
                  <a:pt x="189090" y="78944"/>
                </a:lnTo>
                <a:cubicBezTo>
                  <a:pt x="176822" y="80011"/>
                  <a:pt x="158153" y="80544"/>
                  <a:pt x="149619" y="80544"/>
                </a:cubicBezTo>
                <a:cubicBezTo>
                  <a:pt x="143218" y="80544"/>
                  <a:pt x="135750" y="80011"/>
                  <a:pt x="129349" y="78944"/>
                </a:cubicBezTo>
                <a:lnTo>
                  <a:pt x="128016" y="81611"/>
                </a:lnTo>
                <a:cubicBezTo>
                  <a:pt x="127749" y="82411"/>
                  <a:pt x="128016" y="82944"/>
                  <a:pt x="128816" y="83744"/>
                </a:cubicBezTo>
                <a:cubicBezTo>
                  <a:pt x="133883" y="87478"/>
                  <a:pt x="140284" y="90678"/>
                  <a:pt x="147218" y="93079"/>
                </a:cubicBezTo>
                <a:cubicBezTo>
                  <a:pt x="152286" y="91211"/>
                  <a:pt x="158686" y="89612"/>
                  <a:pt x="164021" y="89078"/>
                </a:cubicBezTo>
                <a:cubicBezTo>
                  <a:pt x="169088" y="88545"/>
                  <a:pt x="180823" y="88278"/>
                  <a:pt x="189090" y="88545"/>
                </a:cubicBezTo>
                <a:lnTo>
                  <a:pt x="189090" y="122149"/>
                </a:lnTo>
                <a:cubicBezTo>
                  <a:pt x="176822" y="122949"/>
                  <a:pt x="156020" y="123749"/>
                  <a:pt x="146952" y="123749"/>
                </a:cubicBezTo>
                <a:cubicBezTo>
                  <a:pt x="142151" y="123749"/>
                  <a:pt x="136817" y="123482"/>
                  <a:pt x="131750" y="122949"/>
                </a:cubicBezTo>
                <a:cubicBezTo>
                  <a:pt x="132016" y="120816"/>
                  <a:pt x="132283" y="118682"/>
                  <a:pt x="132283" y="116281"/>
                </a:cubicBezTo>
                <a:cubicBezTo>
                  <a:pt x="132283" y="91211"/>
                  <a:pt x="109347" y="74677"/>
                  <a:pt x="79743" y="74677"/>
                </a:cubicBezTo>
                <a:cubicBezTo>
                  <a:pt x="50140" y="74677"/>
                  <a:pt x="26937" y="91211"/>
                  <a:pt x="26937" y="116281"/>
                </a:cubicBezTo>
                <a:cubicBezTo>
                  <a:pt x="26937" y="141352"/>
                  <a:pt x="50140" y="158153"/>
                  <a:pt x="79743" y="158153"/>
                </a:cubicBezTo>
                <a:cubicBezTo>
                  <a:pt x="103746" y="158153"/>
                  <a:pt x="123482" y="146952"/>
                  <a:pt x="129883" y="129350"/>
                </a:cubicBezTo>
                <a:cubicBezTo>
                  <a:pt x="134150" y="132017"/>
                  <a:pt x="139217" y="134417"/>
                  <a:pt x="144818" y="136284"/>
                </a:cubicBezTo>
                <a:cubicBezTo>
                  <a:pt x="149619" y="134684"/>
                  <a:pt x="156286" y="133083"/>
                  <a:pt x="161354" y="132550"/>
                </a:cubicBezTo>
                <a:cubicBezTo>
                  <a:pt x="166954" y="131750"/>
                  <a:pt x="180556" y="131750"/>
                  <a:pt x="189090" y="132017"/>
                </a:cubicBezTo>
                <a:cubicBezTo>
                  <a:pt x="189090" y="142418"/>
                  <a:pt x="189090" y="159754"/>
                  <a:pt x="190157" y="168555"/>
                </a:cubicBezTo>
                <a:lnTo>
                  <a:pt x="199758" y="168555"/>
                </a:lnTo>
                <a:cubicBezTo>
                  <a:pt x="203225" y="156820"/>
                  <a:pt x="205359" y="136818"/>
                  <a:pt x="205359" y="123482"/>
                </a:cubicBezTo>
                <a:lnTo>
                  <a:pt x="205359" y="25071"/>
                </a:lnTo>
                <a:lnTo>
                  <a:pt x="205892" y="11469"/>
                </a:lnTo>
                <a:cubicBezTo>
                  <a:pt x="205892" y="9068"/>
                  <a:pt x="205092" y="7202"/>
                  <a:pt x="202959" y="6401"/>
                </a:cubicBezTo>
                <a:cubicBezTo>
                  <a:pt x="195491" y="3735"/>
                  <a:pt x="179756" y="267"/>
                  <a:pt x="170688" y="0"/>
                </a:cubicBezTo>
                <a:cubicBezTo>
                  <a:pt x="168821" y="0"/>
                  <a:pt x="168288" y="267"/>
                  <a:pt x="167754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3" name="Freeform 63"/>
          <p:cNvSpPr/>
          <p:nvPr/>
        </p:nvSpPr>
        <p:spPr>
          <a:xfrm>
            <a:off x="2564950" y="8802829"/>
            <a:ext cx="203226" cy="252565"/>
          </a:xfrm>
          <a:custGeom>
            <a:avLst/>
            <a:gdLst>
              <a:gd name="connsiteX0" fmla="*/ 121882 w 203226"/>
              <a:gd name="connsiteY0" fmla="*/ 136018 h 252565"/>
              <a:gd name="connsiteX1" fmla="*/ 127483 w 203226"/>
              <a:gd name="connsiteY1" fmla="*/ 140552 h 252565"/>
              <a:gd name="connsiteX2" fmla="*/ 135484 w 203226"/>
              <a:gd name="connsiteY2" fmla="*/ 137085 h 252565"/>
              <a:gd name="connsiteX3" fmla="*/ 134417 w 203226"/>
              <a:gd name="connsiteY3" fmla="*/ 130150 h 252565"/>
              <a:gd name="connsiteX4" fmla="*/ 122149 w 203226"/>
              <a:gd name="connsiteY4" fmla="*/ 110947 h 252565"/>
              <a:gd name="connsiteX5" fmla="*/ 111214 w 203226"/>
              <a:gd name="connsiteY5" fmla="*/ 105880 h 252565"/>
              <a:gd name="connsiteX6" fmla="*/ 80010 w 203226"/>
              <a:gd name="connsiteY6" fmla="*/ 76010 h 252565"/>
              <a:gd name="connsiteX7" fmla="*/ 95745 w 203226"/>
              <a:gd name="connsiteY7" fmla="*/ 40539 h 252565"/>
              <a:gd name="connsiteX8" fmla="*/ 96279 w 203226"/>
              <a:gd name="connsiteY8" fmla="*/ 34938 h 252565"/>
              <a:gd name="connsiteX9" fmla="*/ 93345 w 203226"/>
              <a:gd name="connsiteY9" fmla="*/ 30138 h 252565"/>
              <a:gd name="connsiteX10" fmla="*/ 66675 w 203226"/>
              <a:gd name="connsiteY10" fmla="*/ 19737 h 252565"/>
              <a:gd name="connsiteX11" fmla="*/ 63741 w 203226"/>
              <a:gd name="connsiteY11" fmla="*/ 20537 h 252565"/>
              <a:gd name="connsiteX12" fmla="*/ 61074 w 203226"/>
              <a:gd name="connsiteY12" fmla="*/ 25603 h 252565"/>
              <a:gd name="connsiteX13" fmla="*/ 76276 w 203226"/>
              <a:gd name="connsiteY13" fmla="*/ 40272 h 252565"/>
              <a:gd name="connsiteX14" fmla="*/ 1333 w 203226"/>
              <a:gd name="connsiteY14" fmla="*/ 146952 h 252565"/>
              <a:gd name="connsiteX15" fmla="*/ 800 w 203226"/>
              <a:gd name="connsiteY15" fmla="*/ 149352 h 252565"/>
              <a:gd name="connsiteX16" fmla="*/ 3201 w 203226"/>
              <a:gd name="connsiteY16" fmla="*/ 151486 h 252565"/>
              <a:gd name="connsiteX17" fmla="*/ 5867 w 203226"/>
              <a:gd name="connsiteY17" fmla="*/ 151219 h 252565"/>
              <a:gd name="connsiteX18" fmla="*/ 73876 w 203226"/>
              <a:gd name="connsiteY18" fmla="*/ 85344 h 252565"/>
              <a:gd name="connsiteX20" fmla="*/ 144818 w 203226"/>
              <a:gd name="connsiteY20" fmla="*/ 239764 h 252565"/>
              <a:gd name="connsiteX21" fmla="*/ 104813 w 203226"/>
              <a:gd name="connsiteY21" fmla="*/ 203760 h 252565"/>
              <a:gd name="connsiteX22" fmla="*/ 144818 w 203226"/>
              <a:gd name="connsiteY22" fmla="*/ 167222 h 252565"/>
              <a:gd name="connsiteX23" fmla="*/ 184823 w 203226"/>
              <a:gd name="connsiteY23" fmla="*/ 203760 h 252565"/>
              <a:gd name="connsiteX24" fmla="*/ 144818 w 203226"/>
              <a:gd name="connsiteY24" fmla="*/ 239764 h 252565"/>
              <a:gd name="connsiteX26" fmla="*/ 144818 w 203226"/>
              <a:gd name="connsiteY26" fmla="*/ 156287 h 252565"/>
              <a:gd name="connsiteX27" fmla="*/ 87744 w 203226"/>
              <a:gd name="connsiteY27" fmla="*/ 203760 h 252565"/>
              <a:gd name="connsiteX28" fmla="*/ 144818 w 203226"/>
              <a:gd name="connsiteY28" fmla="*/ 252565 h 252565"/>
              <a:gd name="connsiteX29" fmla="*/ 202159 w 203226"/>
              <a:gd name="connsiteY29" fmla="*/ 203760 h 252565"/>
              <a:gd name="connsiteX30" fmla="*/ 144818 w 203226"/>
              <a:gd name="connsiteY30" fmla="*/ 156287 h 252565"/>
              <a:gd name="connsiteX32" fmla="*/ 163487 w 203226"/>
              <a:gd name="connsiteY32" fmla="*/ 7202 h 252565"/>
              <a:gd name="connsiteX33" fmla="*/ 186423 w 203226"/>
              <a:gd name="connsiteY33" fmla="*/ 20269 h 252565"/>
              <a:gd name="connsiteX34" fmla="*/ 186423 w 203226"/>
              <a:gd name="connsiteY34" fmla="*/ 72010 h 252565"/>
              <a:gd name="connsiteX35" fmla="*/ 142151 w 203226"/>
              <a:gd name="connsiteY35" fmla="*/ 73343 h 252565"/>
              <a:gd name="connsiteX36" fmla="*/ 120548 w 203226"/>
              <a:gd name="connsiteY36" fmla="*/ 72010 h 252565"/>
              <a:gd name="connsiteX37" fmla="*/ 119481 w 203226"/>
              <a:gd name="connsiteY37" fmla="*/ 74677 h 252565"/>
              <a:gd name="connsiteX38" fmla="*/ 120282 w 203226"/>
              <a:gd name="connsiteY38" fmla="*/ 77077 h 252565"/>
              <a:gd name="connsiteX39" fmla="*/ 139484 w 203226"/>
              <a:gd name="connsiteY39" fmla="*/ 88012 h 252565"/>
              <a:gd name="connsiteX40" fmla="*/ 156553 w 203226"/>
              <a:gd name="connsiteY40" fmla="*/ 83478 h 252565"/>
              <a:gd name="connsiteX41" fmla="*/ 186423 w 203226"/>
              <a:gd name="connsiteY41" fmla="*/ 82144 h 252565"/>
              <a:gd name="connsiteX42" fmla="*/ 186423 w 203226"/>
              <a:gd name="connsiteY42" fmla="*/ 120282 h 252565"/>
              <a:gd name="connsiteX43" fmla="*/ 187490 w 203226"/>
              <a:gd name="connsiteY43" fmla="*/ 159221 h 252565"/>
              <a:gd name="connsiteX44" fmla="*/ 197091 w 203226"/>
              <a:gd name="connsiteY44" fmla="*/ 159221 h 252565"/>
              <a:gd name="connsiteX45" fmla="*/ 202692 w 203226"/>
              <a:gd name="connsiteY45" fmla="*/ 114415 h 252565"/>
              <a:gd name="connsiteX46" fmla="*/ 202692 w 203226"/>
              <a:gd name="connsiteY46" fmla="*/ 25071 h 252565"/>
              <a:gd name="connsiteX47" fmla="*/ 203226 w 203226"/>
              <a:gd name="connsiteY47" fmla="*/ 11469 h 252565"/>
              <a:gd name="connsiteX48" fmla="*/ 200292 w 203226"/>
              <a:gd name="connsiteY48" fmla="*/ 6401 h 252565"/>
              <a:gd name="connsiteX49" fmla="*/ 168021 w 203226"/>
              <a:gd name="connsiteY49" fmla="*/ 0 h 252565"/>
              <a:gd name="connsiteX50" fmla="*/ 165087 w 203226"/>
              <a:gd name="connsiteY50" fmla="*/ 1334 h 2525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03226" h="252565">
                <a:moveTo>
                  <a:pt x="121882" y="136018"/>
                </a:moveTo>
                <a:cubicBezTo>
                  <a:pt x="123749" y="137885"/>
                  <a:pt x="125883" y="140018"/>
                  <a:pt x="127483" y="140552"/>
                </a:cubicBezTo>
                <a:cubicBezTo>
                  <a:pt x="130150" y="141618"/>
                  <a:pt x="134417" y="140018"/>
                  <a:pt x="135484" y="137085"/>
                </a:cubicBezTo>
                <a:cubicBezTo>
                  <a:pt x="136284" y="135484"/>
                  <a:pt x="135750" y="133350"/>
                  <a:pt x="134417" y="130150"/>
                </a:cubicBezTo>
                <a:cubicBezTo>
                  <a:pt x="132016" y="125350"/>
                  <a:pt x="126416" y="116549"/>
                  <a:pt x="122149" y="110947"/>
                </a:cubicBezTo>
                <a:lnTo>
                  <a:pt x="111214" y="105880"/>
                </a:lnTo>
                <a:lnTo>
                  <a:pt x="80010" y="76010"/>
                </a:lnTo>
                <a:cubicBezTo>
                  <a:pt x="86944" y="64275"/>
                  <a:pt x="92278" y="52274"/>
                  <a:pt x="95745" y="40539"/>
                </a:cubicBezTo>
                <a:cubicBezTo>
                  <a:pt x="96012" y="38939"/>
                  <a:pt x="96279" y="37072"/>
                  <a:pt x="96279" y="34938"/>
                </a:cubicBezTo>
                <a:cubicBezTo>
                  <a:pt x="96279" y="32805"/>
                  <a:pt x="95479" y="31204"/>
                  <a:pt x="93345" y="30138"/>
                </a:cubicBezTo>
                <a:cubicBezTo>
                  <a:pt x="88544" y="26670"/>
                  <a:pt x="75476" y="21337"/>
                  <a:pt x="66675" y="19737"/>
                </a:cubicBezTo>
                <a:cubicBezTo>
                  <a:pt x="65341" y="19469"/>
                  <a:pt x="64275" y="19737"/>
                  <a:pt x="63741" y="20537"/>
                </a:cubicBezTo>
                <a:lnTo>
                  <a:pt x="61074" y="25603"/>
                </a:lnTo>
                <a:cubicBezTo>
                  <a:pt x="67742" y="29071"/>
                  <a:pt x="73876" y="35205"/>
                  <a:pt x="76276" y="40272"/>
                </a:cubicBezTo>
                <a:cubicBezTo>
                  <a:pt x="66142" y="74943"/>
                  <a:pt x="38405" y="115481"/>
                  <a:pt x="1333" y="146952"/>
                </a:cubicBezTo>
                <a:cubicBezTo>
                  <a:pt x="267" y="147752"/>
                  <a:pt x="0" y="148552"/>
                  <a:pt x="800" y="149352"/>
                </a:cubicBezTo>
                <a:lnTo>
                  <a:pt x="3201" y="151486"/>
                </a:lnTo>
                <a:cubicBezTo>
                  <a:pt x="4001" y="152019"/>
                  <a:pt x="4534" y="152019"/>
                  <a:pt x="5867" y="151219"/>
                </a:cubicBezTo>
                <a:cubicBezTo>
                  <a:pt x="34404" y="132283"/>
                  <a:pt x="57607" y="109348"/>
                  <a:pt x="73876" y="85344"/>
                </a:cubicBezTo>
                <a:moveTo>
                  <a:pt x="144818" y="239764"/>
                </a:moveTo>
                <a:cubicBezTo>
                  <a:pt x="121615" y="239764"/>
                  <a:pt x="104813" y="226162"/>
                  <a:pt x="104813" y="203760"/>
                </a:cubicBezTo>
                <a:cubicBezTo>
                  <a:pt x="104813" y="181090"/>
                  <a:pt x="121615" y="167222"/>
                  <a:pt x="144818" y="167222"/>
                </a:cubicBezTo>
                <a:cubicBezTo>
                  <a:pt x="168288" y="167222"/>
                  <a:pt x="184823" y="181090"/>
                  <a:pt x="184823" y="203760"/>
                </a:cubicBezTo>
                <a:cubicBezTo>
                  <a:pt x="184823" y="226162"/>
                  <a:pt x="168288" y="239764"/>
                  <a:pt x="144818" y="239764"/>
                </a:cubicBezTo>
                <a:moveTo>
                  <a:pt x="144818" y="156287"/>
                </a:moveTo>
                <a:cubicBezTo>
                  <a:pt x="111214" y="156287"/>
                  <a:pt x="87744" y="175489"/>
                  <a:pt x="87744" y="203760"/>
                </a:cubicBezTo>
                <a:cubicBezTo>
                  <a:pt x="87744" y="232563"/>
                  <a:pt x="111214" y="252565"/>
                  <a:pt x="144818" y="252565"/>
                </a:cubicBezTo>
                <a:cubicBezTo>
                  <a:pt x="178689" y="252565"/>
                  <a:pt x="202159" y="232563"/>
                  <a:pt x="202159" y="203760"/>
                </a:cubicBezTo>
                <a:cubicBezTo>
                  <a:pt x="202159" y="175489"/>
                  <a:pt x="178689" y="156287"/>
                  <a:pt x="144818" y="156287"/>
                </a:cubicBezTo>
                <a:moveTo>
                  <a:pt x="163487" y="7202"/>
                </a:moveTo>
                <a:cubicBezTo>
                  <a:pt x="172822" y="10135"/>
                  <a:pt x="181356" y="14669"/>
                  <a:pt x="186423" y="20269"/>
                </a:cubicBezTo>
                <a:lnTo>
                  <a:pt x="186423" y="72010"/>
                </a:lnTo>
                <a:cubicBezTo>
                  <a:pt x="173088" y="72543"/>
                  <a:pt x="151219" y="73343"/>
                  <a:pt x="142151" y="73343"/>
                </a:cubicBezTo>
                <a:cubicBezTo>
                  <a:pt x="135217" y="73343"/>
                  <a:pt x="127216" y="72810"/>
                  <a:pt x="120548" y="72010"/>
                </a:cubicBezTo>
                <a:lnTo>
                  <a:pt x="119481" y="74677"/>
                </a:lnTo>
                <a:cubicBezTo>
                  <a:pt x="118948" y="75743"/>
                  <a:pt x="119481" y="76277"/>
                  <a:pt x="120282" y="77077"/>
                </a:cubicBezTo>
                <a:cubicBezTo>
                  <a:pt x="125349" y="81077"/>
                  <a:pt x="132016" y="85078"/>
                  <a:pt x="139484" y="88012"/>
                </a:cubicBezTo>
                <a:cubicBezTo>
                  <a:pt x="144285" y="85878"/>
                  <a:pt x="151486" y="84011"/>
                  <a:pt x="156553" y="83478"/>
                </a:cubicBezTo>
                <a:cubicBezTo>
                  <a:pt x="162420" y="82677"/>
                  <a:pt x="176555" y="82144"/>
                  <a:pt x="186423" y="82144"/>
                </a:cubicBezTo>
                <a:lnTo>
                  <a:pt x="186423" y="120282"/>
                </a:lnTo>
                <a:cubicBezTo>
                  <a:pt x="186423" y="130150"/>
                  <a:pt x="186423" y="149619"/>
                  <a:pt x="187490" y="159221"/>
                </a:cubicBezTo>
                <a:lnTo>
                  <a:pt x="197091" y="159221"/>
                </a:lnTo>
                <a:cubicBezTo>
                  <a:pt x="200558" y="147752"/>
                  <a:pt x="202692" y="127484"/>
                  <a:pt x="202692" y="114415"/>
                </a:cubicBezTo>
                <a:lnTo>
                  <a:pt x="202692" y="25071"/>
                </a:lnTo>
                <a:lnTo>
                  <a:pt x="203226" y="11469"/>
                </a:lnTo>
                <a:cubicBezTo>
                  <a:pt x="203226" y="9068"/>
                  <a:pt x="202425" y="7202"/>
                  <a:pt x="200292" y="6401"/>
                </a:cubicBezTo>
                <a:cubicBezTo>
                  <a:pt x="192824" y="3735"/>
                  <a:pt x="177089" y="267"/>
                  <a:pt x="168021" y="0"/>
                </a:cubicBezTo>
                <a:cubicBezTo>
                  <a:pt x="166154" y="0"/>
                  <a:pt x="165621" y="267"/>
                  <a:pt x="165087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4" name="Freeform 64"/>
          <p:cNvSpPr/>
          <p:nvPr/>
        </p:nvSpPr>
        <p:spPr>
          <a:xfrm>
            <a:off x="2810581" y="8802829"/>
            <a:ext cx="207493" cy="255766"/>
          </a:xfrm>
          <a:custGeom>
            <a:avLst/>
            <a:gdLst>
              <a:gd name="connsiteX0" fmla="*/ 167487 w 207493"/>
              <a:gd name="connsiteY0" fmla="*/ 6934 h 255766"/>
              <a:gd name="connsiteX1" fmla="*/ 190424 w 207493"/>
              <a:gd name="connsiteY1" fmla="*/ 20269 h 255766"/>
              <a:gd name="connsiteX2" fmla="*/ 190424 w 207493"/>
              <a:gd name="connsiteY2" fmla="*/ 163754 h 255766"/>
              <a:gd name="connsiteX3" fmla="*/ 98412 w 207493"/>
              <a:gd name="connsiteY3" fmla="*/ 174689 h 255766"/>
              <a:gd name="connsiteX4" fmla="*/ 98412 w 207493"/>
              <a:gd name="connsiteY4" fmla="*/ 124816 h 255766"/>
              <a:gd name="connsiteX5" fmla="*/ 147752 w 207493"/>
              <a:gd name="connsiteY5" fmla="*/ 124016 h 255766"/>
              <a:gd name="connsiteX6" fmla="*/ 150952 w 207493"/>
              <a:gd name="connsiteY6" fmla="*/ 122949 h 255766"/>
              <a:gd name="connsiteX7" fmla="*/ 153353 w 207493"/>
              <a:gd name="connsiteY7" fmla="*/ 115215 h 255766"/>
              <a:gd name="connsiteX8" fmla="*/ 150419 w 207493"/>
              <a:gd name="connsiteY8" fmla="*/ 112015 h 255766"/>
              <a:gd name="connsiteX9" fmla="*/ 128816 w 207493"/>
              <a:gd name="connsiteY9" fmla="*/ 110947 h 255766"/>
              <a:gd name="connsiteX10" fmla="*/ 121615 w 207493"/>
              <a:gd name="connsiteY10" fmla="*/ 114415 h 255766"/>
              <a:gd name="connsiteX11" fmla="*/ 56540 w 207493"/>
              <a:gd name="connsiteY11" fmla="*/ 115749 h 255766"/>
              <a:gd name="connsiteX12" fmla="*/ 50140 w 207493"/>
              <a:gd name="connsiteY12" fmla="*/ 109348 h 255766"/>
              <a:gd name="connsiteX13" fmla="*/ 50140 w 207493"/>
              <a:gd name="connsiteY13" fmla="*/ 49606 h 255766"/>
              <a:gd name="connsiteX14" fmla="*/ 145352 w 207493"/>
              <a:gd name="connsiteY14" fmla="*/ 48006 h 255766"/>
              <a:gd name="connsiteX15" fmla="*/ 148552 w 207493"/>
              <a:gd name="connsiteY15" fmla="*/ 46673 h 255766"/>
              <a:gd name="connsiteX16" fmla="*/ 150952 w 207493"/>
              <a:gd name="connsiteY16" fmla="*/ 39472 h 255766"/>
              <a:gd name="connsiteX17" fmla="*/ 148018 w 207493"/>
              <a:gd name="connsiteY17" fmla="*/ 36006 h 255766"/>
              <a:gd name="connsiteX18" fmla="*/ 125349 w 207493"/>
              <a:gd name="connsiteY18" fmla="*/ 34672 h 255766"/>
              <a:gd name="connsiteX19" fmla="*/ 117882 w 207493"/>
              <a:gd name="connsiteY19" fmla="*/ 38405 h 255766"/>
              <a:gd name="connsiteX20" fmla="*/ 50673 w 207493"/>
              <a:gd name="connsiteY20" fmla="*/ 39739 h 255766"/>
              <a:gd name="connsiteX21" fmla="*/ 21069 w 207493"/>
              <a:gd name="connsiteY21" fmla="*/ 37339 h 255766"/>
              <a:gd name="connsiteX22" fmla="*/ 18136 w 207493"/>
              <a:gd name="connsiteY22" fmla="*/ 38672 h 255766"/>
              <a:gd name="connsiteX23" fmla="*/ 17069 w 207493"/>
              <a:gd name="connsiteY23" fmla="*/ 44272 h 255766"/>
              <a:gd name="connsiteX24" fmla="*/ 33604 w 207493"/>
              <a:gd name="connsiteY24" fmla="*/ 51474 h 255766"/>
              <a:gd name="connsiteX25" fmla="*/ 33604 w 207493"/>
              <a:gd name="connsiteY25" fmla="*/ 105614 h 255766"/>
              <a:gd name="connsiteX26" fmla="*/ 55207 w 207493"/>
              <a:gd name="connsiteY26" fmla="*/ 125616 h 255766"/>
              <a:gd name="connsiteX27" fmla="*/ 82410 w 207493"/>
              <a:gd name="connsiteY27" fmla="*/ 125083 h 255766"/>
              <a:gd name="connsiteX28" fmla="*/ 82410 w 207493"/>
              <a:gd name="connsiteY28" fmla="*/ 176023 h 255766"/>
              <a:gd name="connsiteX29" fmla="*/ 30404 w 207493"/>
              <a:gd name="connsiteY29" fmla="*/ 178690 h 255766"/>
              <a:gd name="connsiteX30" fmla="*/ 1867 w 207493"/>
              <a:gd name="connsiteY30" fmla="*/ 176289 h 255766"/>
              <a:gd name="connsiteX31" fmla="*/ 533 w 207493"/>
              <a:gd name="connsiteY31" fmla="*/ 179223 h 255766"/>
              <a:gd name="connsiteX32" fmla="*/ 1333 w 207493"/>
              <a:gd name="connsiteY32" fmla="*/ 181890 h 255766"/>
              <a:gd name="connsiteX33" fmla="*/ 27203 w 207493"/>
              <a:gd name="connsiteY33" fmla="*/ 196292 h 255766"/>
              <a:gd name="connsiteX34" fmla="*/ 47206 w 207493"/>
              <a:gd name="connsiteY34" fmla="*/ 192025 h 255766"/>
              <a:gd name="connsiteX35" fmla="*/ 190424 w 207493"/>
              <a:gd name="connsiteY35" fmla="*/ 172555 h 255766"/>
              <a:gd name="connsiteX36" fmla="*/ 190424 w 207493"/>
              <a:gd name="connsiteY36" fmla="*/ 209093 h 255766"/>
              <a:gd name="connsiteX37" fmla="*/ 191757 w 207493"/>
              <a:gd name="connsiteY37" fmla="*/ 255766 h 255766"/>
              <a:gd name="connsiteX38" fmla="*/ 201358 w 207493"/>
              <a:gd name="connsiteY38" fmla="*/ 255766 h 255766"/>
              <a:gd name="connsiteX39" fmla="*/ 206692 w 207493"/>
              <a:gd name="connsiteY39" fmla="*/ 202959 h 255766"/>
              <a:gd name="connsiteX40" fmla="*/ 206692 w 207493"/>
              <a:gd name="connsiteY40" fmla="*/ 25071 h 255766"/>
              <a:gd name="connsiteX41" fmla="*/ 207493 w 207493"/>
              <a:gd name="connsiteY41" fmla="*/ 11469 h 255766"/>
              <a:gd name="connsiteX42" fmla="*/ 204292 w 207493"/>
              <a:gd name="connsiteY42" fmla="*/ 6401 h 255766"/>
              <a:gd name="connsiteX43" fmla="*/ 172021 w 207493"/>
              <a:gd name="connsiteY43" fmla="*/ 0 h 255766"/>
              <a:gd name="connsiteX44" fmla="*/ 169354 w 207493"/>
              <a:gd name="connsiteY44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07493" h="255766">
                <a:moveTo>
                  <a:pt x="167487" y="6934"/>
                </a:moveTo>
                <a:cubicBezTo>
                  <a:pt x="177089" y="10135"/>
                  <a:pt x="185623" y="14669"/>
                  <a:pt x="190424" y="20269"/>
                </a:cubicBezTo>
                <a:lnTo>
                  <a:pt x="190424" y="163754"/>
                </a:lnTo>
                <a:cubicBezTo>
                  <a:pt x="167221" y="168022"/>
                  <a:pt x="132016" y="172022"/>
                  <a:pt x="98412" y="174689"/>
                </a:cubicBezTo>
                <a:lnTo>
                  <a:pt x="98412" y="124816"/>
                </a:lnTo>
                <a:lnTo>
                  <a:pt x="147752" y="124016"/>
                </a:lnTo>
                <a:cubicBezTo>
                  <a:pt x="149085" y="124016"/>
                  <a:pt x="150152" y="123749"/>
                  <a:pt x="150952" y="122949"/>
                </a:cubicBezTo>
                <a:cubicBezTo>
                  <a:pt x="151752" y="121882"/>
                  <a:pt x="153353" y="118949"/>
                  <a:pt x="153353" y="115215"/>
                </a:cubicBezTo>
                <a:cubicBezTo>
                  <a:pt x="153353" y="113615"/>
                  <a:pt x="152286" y="112282"/>
                  <a:pt x="150419" y="112015"/>
                </a:cubicBezTo>
                <a:cubicBezTo>
                  <a:pt x="145885" y="111215"/>
                  <a:pt x="135484" y="110681"/>
                  <a:pt x="128816" y="110947"/>
                </a:cubicBezTo>
                <a:lnTo>
                  <a:pt x="121615" y="114415"/>
                </a:lnTo>
                <a:cubicBezTo>
                  <a:pt x="110414" y="115215"/>
                  <a:pt x="70142" y="115749"/>
                  <a:pt x="56540" y="115749"/>
                </a:cubicBezTo>
                <a:cubicBezTo>
                  <a:pt x="52007" y="115749"/>
                  <a:pt x="50140" y="114148"/>
                  <a:pt x="50140" y="109348"/>
                </a:cubicBezTo>
                <a:lnTo>
                  <a:pt x="50140" y="49606"/>
                </a:lnTo>
                <a:lnTo>
                  <a:pt x="145352" y="48006"/>
                </a:lnTo>
                <a:cubicBezTo>
                  <a:pt x="146418" y="48006"/>
                  <a:pt x="147485" y="47740"/>
                  <a:pt x="148552" y="46673"/>
                </a:cubicBezTo>
                <a:cubicBezTo>
                  <a:pt x="149885" y="45607"/>
                  <a:pt x="150952" y="42673"/>
                  <a:pt x="150952" y="39472"/>
                </a:cubicBezTo>
                <a:cubicBezTo>
                  <a:pt x="150952" y="37605"/>
                  <a:pt x="150152" y="36271"/>
                  <a:pt x="148018" y="36006"/>
                </a:cubicBezTo>
                <a:cubicBezTo>
                  <a:pt x="142418" y="35205"/>
                  <a:pt x="132016" y="34672"/>
                  <a:pt x="125349" y="34672"/>
                </a:cubicBezTo>
                <a:lnTo>
                  <a:pt x="117882" y="38405"/>
                </a:lnTo>
                <a:cubicBezTo>
                  <a:pt x="107213" y="39205"/>
                  <a:pt x="65341" y="39739"/>
                  <a:pt x="50673" y="39739"/>
                </a:cubicBezTo>
                <a:cubicBezTo>
                  <a:pt x="44005" y="38405"/>
                  <a:pt x="28004" y="37339"/>
                  <a:pt x="21069" y="37339"/>
                </a:cubicBezTo>
                <a:cubicBezTo>
                  <a:pt x="19202" y="37339"/>
                  <a:pt x="18402" y="37872"/>
                  <a:pt x="18136" y="38672"/>
                </a:cubicBezTo>
                <a:lnTo>
                  <a:pt x="17069" y="44272"/>
                </a:lnTo>
                <a:cubicBezTo>
                  <a:pt x="23469" y="45873"/>
                  <a:pt x="29604" y="48273"/>
                  <a:pt x="33604" y="51474"/>
                </a:cubicBezTo>
                <a:lnTo>
                  <a:pt x="33604" y="105614"/>
                </a:lnTo>
                <a:cubicBezTo>
                  <a:pt x="33604" y="119482"/>
                  <a:pt x="39471" y="125883"/>
                  <a:pt x="55207" y="125616"/>
                </a:cubicBezTo>
                <a:lnTo>
                  <a:pt x="82410" y="125083"/>
                </a:lnTo>
                <a:lnTo>
                  <a:pt x="82410" y="176023"/>
                </a:lnTo>
                <a:cubicBezTo>
                  <a:pt x="62674" y="177356"/>
                  <a:pt x="44272" y="178422"/>
                  <a:pt x="30404" y="178690"/>
                </a:cubicBezTo>
                <a:cubicBezTo>
                  <a:pt x="21603" y="178690"/>
                  <a:pt x="10935" y="177890"/>
                  <a:pt x="1867" y="176289"/>
                </a:cubicBezTo>
                <a:lnTo>
                  <a:pt x="533" y="179223"/>
                </a:lnTo>
                <a:cubicBezTo>
                  <a:pt x="0" y="180290"/>
                  <a:pt x="267" y="181090"/>
                  <a:pt x="1333" y="181890"/>
                </a:cubicBezTo>
                <a:cubicBezTo>
                  <a:pt x="8268" y="187491"/>
                  <a:pt x="18136" y="192825"/>
                  <a:pt x="27203" y="196292"/>
                </a:cubicBezTo>
                <a:cubicBezTo>
                  <a:pt x="31737" y="194691"/>
                  <a:pt x="42672" y="192291"/>
                  <a:pt x="47206" y="192025"/>
                </a:cubicBezTo>
                <a:cubicBezTo>
                  <a:pt x="84544" y="189891"/>
                  <a:pt x="155753" y="180556"/>
                  <a:pt x="190424" y="172555"/>
                </a:cubicBezTo>
                <a:lnTo>
                  <a:pt x="190424" y="209093"/>
                </a:lnTo>
                <a:cubicBezTo>
                  <a:pt x="190424" y="220562"/>
                  <a:pt x="190957" y="244297"/>
                  <a:pt x="191757" y="255766"/>
                </a:cubicBezTo>
                <a:lnTo>
                  <a:pt x="201358" y="255766"/>
                </a:lnTo>
                <a:cubicBezTo>
                  <a:pt x="204825" y="241097"/>
                  <a:pt x="206692" y="217894"/>
                  <a:pt x="206692" y="202959"/>
                </a:cubicBezTo>
                <a:lnTo>
                  <a:pt x="206692" y="25071"/>
                </a:lnTo>
                <a:lnTo>
                  <a:pt x="207493" y="11469"/>
                </a:lnTo>
                <a:cubicBezTo>
                  <a:pt x="207493" y="9068"/>
                  <a:pt x="206692" y="7202"/>
                  <a:pt x="204292" y="6401"/>
                </a:cubicBezTo>
                <a:cubicBezTo>
                  <a:pt x="197091" y="3735"/>
                  <a:pt x="181089" y="267"/>
                  <a:pt x="172021" y="0"/>
                </a:cubicBezTo>
                <a:cubicBezTo>
                  <a:pt x="170154" y="0"/>
                  <a:pt x="169621" y="267"/>
                  <a:pt x="169354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5" name="Freeform 65"/>
          <p:cNvSpPr/>
          <p:nvPr/>
        </p:nvSpPr>
        <p:spPr>
          <a:xfrm>
            <a:off x="3075947" y="8802829"/>
            <a:ext cx="212827" cy="257899"/>
          </a:xfrm>
          <a:custGeom>
            <a:avLst/>
            <a:gdLst>
              <a:gd name="connsiteX0" fmla="*/ 58141 w 212827"/>
              <a:gd name="connsiteY0" fmla="*/ 41339 h 257899"/>
              <a:gd name="connsiteX1" fmla="*/ 99213 w 212827"/>
              <a:gd name="connsiteY1" fmla="*/ 81611 h 257899"/>
              <a:gd name="connsiteX2" fmla="*/ 58141 w 212827"/>
              <a:gd name="connsiteY2" fmla="*/ 121882 h 257899"/>
              <a:gd name="connsiteX3" fmla="*/ 17069 w 212827"/>
              <a:gd name="connsiteY3" fmla="*/ 81611 h 257899"/>
              <a:gd name="connsiteX4" fmla="*/ 58141 w 212827"/>
              <a:gd name="connsiteY4" fmla="*/ 41339 h 257899"/>
              <a:gd name="connsiteX6" fmla="*/ 116015 w 212827"/>
              <a:gd name="connsiteY6" fmla="*/ 81344 h 257899"/>
              <a:gd name="connsiteX7" fmla="*/ 127483 w 212827"/>
              <a:gd name="connsiteY7" fmla="*/ 86144 h 257899"/>
              <a:gd name="connsiteX8" fmla="*/ 144285 w 212827"/>
              <a:gd name="connsiteY8" fmla="*/ 81877 h 257899"/>
              <a:gd name="connsiteX9" fmla="*/ 174155 w 212827"/>
              <a:gd name="connsiteY9" fmla="*/ 81077 h 257899"/>
              <a:gd name="connsiteX10" fmla="*/ 174155 w 212827"/>
              <a:gd name="connsiteY10" fmla="*/ 114148 h 257899"/>
              <a:gd name="connsiteX11" fmla="*/ 175222 w 212827"/>
              <a:gd name="connsiteY11" fmla="*/ 150419 h 257899"/>
              <a:gd name="connsiteX12" fmla="*/ 184823 w 212827"/>
              <a:gd name="connsiteY12" fmla="*/ 150419 h 257899"/>
              <a:gd name="connsiteX13" fmla="*/ 190424 w 212827"/>
              <a:gd name="connsiteY13" fmla="*/ 108547 h 257899"/>
              <a:gd name="connsiteX14" fmla="*/ 190424 w 212827"/>
              <a:gd name="connsiteY14" fmla="*/ 25071 h 257899"/>
              <a:gd name="connsiteX15" fmla="*/ 190957 w 212827"/>
              <a:gd name="connsiteY15" fmla="*/ 11469 h 257899"/>
              <a:gd name="connsiteX16" fmla="*/ 188024 w 212827"/>
              <a:gd name="connsiteY16" fmla="*/ 6401 h 257899"/>
              <a:gd name="connsiteX17" fmla="*/ 155753 w 212827"/>
              <a:gd name="connsiteY17" fmla="*/ 0 h 257899"/>
              <a:gd name="connsiteX18" fmla="*/ 153086 w 212827"/>
              <a:gd name="connsiteY18" fmla="*/ 1334 h 257899"/>
              <a:gd name="connsiteX19" fmla="*/ 151219 w 212827"/>
              <a:gd name="connsiteY19" fmla="*/ 7202 h 257899"/>
              <a:gd name="connsiteX20" fmla="*/ 174155 w 212827"/>
              <a:gd name="connsiteY20" fmla="*/ 20269 h 257899"/>
              <a:gd name="connsiteX21" fmla="*/ 174155 w 212827"/>
              <a:gd name="connsiteY21" fmla="*/ 70943 h 257899"/>
              <a:gd name="connsiteX22" fmla="*/ 130150 w 212827"/>
              <a:gd name="connsiteY22" fmla="*/ 72276 h 257899"/>
              <a:gd name="connsiteX23" fmla="*/ 115214 w 212827"/>
              <a:gd name="connsiteY23" fmla="*/ 72010 h 257899"/>
              <a:gd name="connsiteX24" fmla="*/ 58141 w 212827"/>
              <a:gd name="connsiteY24" fmla="*/ 29071 h 257899"/>
              <a:gd name="connsiteX25" fmla="*/ 0 w 212827"/>
              <a:gd name="connsiteY25" fmla="*/ 81611 h 257899"/>
              <a:gd name="connsiteX26" fmla="*/ 58141 w 212827"/>
              <a:gd name="connsiteY26" fmla="*/ 134684 h 257899"/>
              <a:gd name="connsiteX27" fmla="*/ 116015 w 212827"/>
              <a:gd name="connsiteY27" fmla="*/ 81611 h 257899"/>
              <a:gd name="connsiteX29" fmla="*/ 104280 w 212827"/>
              <a:gd name="connsiteY29" fmla="*/ 226695 h 257899"/>
              <a:gd name="connsiteX30" fmla="*/ 108814 w 212827"/>
              <a:gd name="connsiteY30" fmla="*/ 230163 h 257899"/>
              <a:gd name="connsiteX31" fmla="*/ 115481 w 212827"/>
              <a:gd name="connsiteY31" fmla="*/ 226962 h 257899"/>
              <a:gd name="connsiteX32" fmla="*/ 115214 w 212827"/>
              <a:gd name="connsiteY32" fmla="*/ 222162 h 257899"/>
              <a:gd name="connsiteX33" fmla="*/ 109614 w 212827"/>
              <a:gd name="connsiteY33" fmla="*/ 208559 h 257899"/>
              <a:gd name="connsiteX34" fmla="*/ 101879 w 212827"/>
              <a:gd name="connsiteY34" fmla="*/ 205093 h 257899"/>
              <a:gd name="connsiteX35" fmla="*/ 83477 w 212827"/>
              <a:gd name="connsiteY35" fmla="*/ 187224 h 257899"/>
              <a:gd name="connsiteX36" fmla="*/ 90411 w 212827"/>
              <a:gd name="connsiteY36" fmla="*/ 172822 h 257899"/>
              <a:gd name="connsiteX37" fmla="*/ 91478 w 212827"/>
              <a:gd name="connsiteY37" fmla="*/ 167487 h 257899"/>
              <a:gd name="connsiteX38" fmla="*/ 88811 w 212827"/>
              <a:gd name="connsiteY38" fmla="*/ 162954 h 257899"/>
              <a:gd name="connsiteX39" fmla="*/ 63208 w 212827"/>
              <a:gd name="connsiteY39" fmla="*/ 154687 h 257899"/>
              <a:gd name="connsiteX40" fmla="*/ 60274 w 212827"/>
              <a:gd name="connsiteY40" fmla="*/ 155487 h 257899"/>
              <a:gd name="connsiteX41" fmla="*/ 57607 w 212827"/>
              <a:gd name="connsiteY41" fmla="*/ 160821 h 257899"/>
              <a:gd name="connsiteX42" fmla="*/ 72542 w 212827"/>
              <a:gd name="connsiteY42" fmla="*/ 172555 h 257899"/>
              <a:gd name="connsiteX43" fmla="*/ 10401 w 212827"/>
              <a:gd name="connsiteY43" fmla="*/ 248298 h 257899"/>
              <a:gd name="connsiteX44" fmla="*/ 10135 w 212827"/>
              <a:gd name="connsiteY44" fmla="*/ 250699 h 257899"/>
              <a:gd name="connsiteX45" fmla="*/ 12268 w 212827"/>
              <a:gd name="connsiteY45" fmla="*/ 252832 h 257899"/>
              <a:gd name="connsiteX46" fmla="*/ 15202 w 212827"/>
              <a:gd name="connsiteY46" fmla="*/ 252565 h 257899"/>
              <a:gd name="connsiteX47" fmla="*/ 77877 w 212827"/>
              <a:gd name="connsiteY47" fmla="*/ 196292 h 257899"/>
              <a:gd name="connsiteX49" fmla="*/ 192024 w 212827"/>
              <a:gd name="connsiteY49" fmla="*/ 216828 h 257899"/>
              <a:gd name="connsiteX50" fmla="*/ 167221 w 212827"/>
              <a:gd name="connsiteY50" fmla="*/ 191491 h 257899"/>
              <a:gd name="connsiteX51" fmla="*/ 177622 w 212827"/>
              <a:gd name="connsiteY51" fmla="*/ 169888 h 257899"/>
              <a:gd name="connsiteX52" fmla="*/ 178689 w 212827"/>
              <a:gd name="connsiteY52" fmla="*/ 164554 h 257899"/>
              <a:gd name="connsiteX53" fmla="*/ 175755 w 212827"/>
              <a:gd name="connsiteY53" fmla="*/ 159487 h 257899"/>
              <a:gd name="connsiteX54" fmla="*/ 149619 w 212827"/>
              <a:gd name="connsiteY54" fmla="*/ 148819 h 257899"/>
              <a:gd name="connsiteX55" fmla="*/ 146685 w 212827"/>
              <a:gd name="connsiteY55" fmla="*/ 150153 h 257899"/>
              <a:gd name="connsiteX56" fmla="*/ 143751 w 212827"/>
              <a:gd name="connsiteY56" fmla="*/ 155220 h 257899"/>
              <a:gd name="connsiteX57" fmla="*/ 159220 w 212827"/>
              <a:gd name="connsiteY57" fmla="*/ 169356 h 257899"/>
              <a:gd name="connsiteX58" fmla="*/ 95745 w 212827"/>
              <a:gd name="connsiteY58" fmla="*/ 252832 h 257899"/>
              <a:gd name="connsiteX59" fmla="*/ 95212 w 212827"/>
              <a:gd name="connsiteY59" fmla="*/ 255232 h 257899"/>
              <a:gd name="connsiteX60" fmla="*/ 97346 w 212827"/>
              <a:gd name="connsiteY60" fmla="*/ 257099 h 257899"/>
              <a:gd name="connsiteX61" fmla="*/ 100279 w 212827"/>
              <a:gd name="connsiteY61" fmla="*/ 257099 h 257899"/>
              <a:gd name="connsiteX62" fmla="*/ 161087 w 212827"/>
              <a:gd name="connsiteY62" fmla="*/ 201092 h 257899"/>
              <a:gd name="connsiteX63" fmla="*/ 199758 w 212827"/>
              <a:gd name="connsiteY63" fmla="*/ 245097 h 257899"/>
              <a:gd name="connsiteX64" fmla="*/ 204825 w 212827"/>
              <a:gd name="connsiteY64" fmla="*/ 249365 h 257899"/>
              <a:gd name="connsiteX65" fmla="*/ 212293 w 212827"/>
              <a:gd name="connsiteY65" fmla="*/ 246165 h 257899"/>
              <a:gd name="connsiteX66" fmla="*/ 211493 w 212827"/>
              <a:gd name="connsiteY66" fmla="*/ 239764 h 257899"/>
              <a:gd name="connsiteX67" fmla="*/ 202426 w 212827"/>
              <a:gd name="connsiteY67" fmla="*/ 222162 h 2578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12827" h="257899">
                <a:moveTo>
                  <a:pt x="58141" y="41339"/>
                </a:moveTo>
                <a:cubicBezTo>
                  <a:pt x="81611" y="41339"/>
                  <a:pt x="99213" y="56541"/>
                  <a:pt x="99213" y="81611"/>
                </a:cubicBezTo>
                <a:cubicBezTo>
                  <a:pt x="99213" y="106680"/>
                  <a:pt x="81611" y="121882"/>
                  <a:pt x="58141" y="121882"/>
                </a:cubicBezTo>
                <a:cubicBezTo>
                  <a:pt x="34671" y="121882"/>
                  <a:pt x="17069" y="106680"/>
                  <a:pt x="17069" y="81611"/>
                </a:cubicBezTo>
                <a:cubicBezTo>
                  <a:pt x="17069" y="56541"/>
                  <a:pt x="34671" y="41339"/>
                  <a:pt x="58141" y="41339"/>
                </a:cubicBezTo>
                <a:moveTo>
                  <a:pt x="116015" y="81344"/>
                </a:moveTo>
                <a:cubicBezTo>
                  <a:pt x="119482" y="83211"/>
                  <a:pt x="123482" y="84811"/>
                  <a:pt x="127483" y="86144"/>
                </a:cubicBezTo>
                <a:cubicBezTo>
                  <a:pt x="132283" y="84278"/>
                  <a:pt x="139217" y="82411"/>
                  <a:pt x="144285" y="81877"/>
                </a:cubicBezTo>
                <a:cubicBezTo>
                  <a:pt x="150419" y="81077"/>
                  <a:pt x="164554" y="80811"/>
                  <a:pt x="174155" y="81077"/>
                </a:cubicBezTo>
                <a:lnTo>
                  <a:pt x="174155" y="114148"/>
                </a:lnTo>
                <a:cubicBezTo>
                  <a:pt x="174155" y="124283"/>
                  <a:pt x="174155" y="141884"/>
                  <a:pt x="175222" y="150419"/>
                </a:cubicBezTo>
                <a:lnTo>
                  <a:pt x="184823" y="150419"/>
                </a:lnTo>
                <a:cubicBezTo>
                  <a:pt x="188557" y="140818"/>
                  <a:pt x="190424" y="124816"/>
                  <a:pt x="190424" y="108547"/>
                </a:cubicBezTo>
                <a:lnTo>
                  <a:pt x="190424" y="25071"/>
                </a:lnTo>
                <a:lnTo>
                  <a:pt x="190957" y="11469"/>
                </a:lnTo>
                <a:cubicBezTo>
                  <a:pt x="190957" y="9068"/>
                  <a:pt x="190157" y="7202"/>
                  <a:pt x="188024" y="6401"/>
                </a:cubicBezTo>
                <a:cubicBezTo>
                  <a:pt x="180823" y="3735"/>
                  <a:pt x="164821" y="267"/>
                  <a:pt x="155753" y="0"/>
                </a:cubicBezTo>
                <a:cubicBezTo>
                  <a:pt x="153886" y="0"/>
                  <a:pt x="153353" y="267"/>
                  <a:pt x="153086" y="1334"/>
                </a:cubicBezTo>
                <a:lnTo>
                  <a:pt x="151219" y="7202"/>
                </a:lnTo>
                <a:cubicBezTo>
                  <a:pt x="160820" y="10135"/>
                  <a:pt x="169088" y="14669"/>
                  <a:pt x="174155" y="20269"/>
                </a:cubicBezTo>
                <a:lnTo>
                  <a:pt x="174155" y="70943"/>
                </a:lnTo>
                <a:cubicBezTo>
                  <a:pt x="160820" y="71476"/>
                  <a:pt x="139217" y="72276"/>
                  <a:pt x="130150" y="72276"/>
                </a:cubicBezTo>
                <a:cubicBezTo>
                  <a:pt x="125349" y="72276"/>
                  <a:pt x="120015" y="72276"/>
                  <a:pt x="115214" y="72010"/>
                </a:cubicBezTo>
                <a:cubicBezTo>
                  <a:pt x="110681" y="46140"/>
                  <a:pt x="87744" y="29071"/>
                  <a:pt x="58141" y="29071"/>
                </a:cubicBezTo>
                <a:cubicBezTo>
                  <a:pt x="24270" y="29071"/>
                  <a:pt x="0" y="50674"/>
                  <a:pt x="0" y="81611"/>
                </a:cubicBezTo>
                <a:cubicBezTo>
                  <a:pt x="0" y="112548"/>
                  <a:pt x="24270" y="134684"/>
                  <a:pt x="58141" y="134684"/>
                </a:cubicBezTo>
                <a:cubicBezTo>
                  <a:pt x="91478" y="134684"/>
                  <a:pt x="116015" y="112548"/>
                  <a:pt x="116015" y="81611"/>
                </a:cubicBezTo>
                <a:moveTo>
                  <a:pt x="104280" y="226695"/>
                </a:moveTo>
                <a:cubicBezTo>
                  <a:pt x="105613" y="228563"/>
                  <a:pt x="107480" y="229896"/>
                  <a:pt x="108814" y="230163"/>
                </a:cubicBezTo>
                <a:cubicBezTo>
                  <a:pt x="111214" y="230696"/>
                  <a:pt x="114415" y="229096"/>
                  <a:pt x="115481" y="226962"/>
                </a:cubicBezTo>
                <a:cubicBezTo>
                  <a:pt x="116015" y="225628"/>
                  <a:pt x="115748" y="224028"/>
                  <a:pt x="115214" y="222162"/>
                </a:cubicBezTo>
                <a:cubicBezTo>
                  <a:pt x="114148" y="218428"/>
                  <a:pt x="111747" y="212561"/>
                  <a:pt x="109614" y="208559"/>
                </a:cubicBezTo>
                <a:lnTo>
                  <a:pt x="101879" y="205093"/>
                </a:lnTo>
                <a:lnTo>
                  <a:pt x="83477" y="187224"/>
                </a:lnTo>
                <a:cubicBezTo>
                  <a:pt x="86144" y="182424"/>
                  <a:pt x="88545" y="177622"/>
                  <a:pt x="90411" y="172822"/>
                </a:cubicBezTo>
                <a:cubicBezTo>
                  <a:pt x="90945" y="171489"/>
                  <a:pt x="91478" y="169621"/>
                  <a:pt x="91478" y="167487"/>
                </a:cubicBezTo>
                <a:cubicBezTo>
                  <a:pt x="91478" y="165354"/>
                  <a:pt x="90678" y="164021"/>
                  <a:pt x="88811" y="162954"/>
                </a:cubicBezTo>
                <a:cubicBezTo>
                  <a:pt x="83744" y="159754"/>
                  <a:pt x="72009" y="156020"/>
                  <a:pt x="63208" y="154687"/>
                </a:cubicBezTo>
                <a:cubicBezTo>
                  <a:pt x="61608" y="154420"/>
                  <a:pt x="61075" y="154687"/>
                  <a:pt x="60274" y="155487"/>
                </a:cubicBezTo>
                <a:lnTo>
                  <a:pt x="57607" y="160821"/>
                </a:lnTo>
                <a:cubicBezTo>
                  <a:pt x="63741" y="163754"/>
                  <a:pt x="69875" y="168555"/>
                  <a:pt x="72542" y="172555"/>
                </a:cubicBezTo>
                <a:cubicBezTo>
                  <a:pt x="62941" y="197625"/>
                  <a:pt x="39738" y="226162"/>
                  <a:pt x="10401" y="248298"/>
                </a:cubicBezTo>
                <a:cubicBezTo>
                  <a:pt x="9335" y="249099"/>
                  <a:pt x="9068" y="249899"/>
                  <a:pt x="10135" y="250699"/>
                </a:cubicBezTo>
                <a:lnTo>
                  <a:pt x="12268" y="252832"/>
                </a:lnTo>
                <a:cubicBezTo>
                  <a:pt x="13068" y="253366"/>
                  <a:pt x="13869" y="253366"/>
                  <a:pt x="15202" y="252565"/>
                </a:cubicBezTo>
                <a:cubicBezTo>
                  <a:pt x="42139" y="236831"/>
                  <a:pt x="63741" y="217361"/>
                  <a:pt x="77877" y="196292"/>
                </a:cubicBezTo>
                <a:moveTo>
                  <a:pt x="192024" y="216828"/>
                </a:moveTo>
                <a:lnTo>
                  <a:pt x="167221" y="191491"/>
                </a:lnTo>
                <a:cubicBezTo>
                  <a:pt x="171488" y="184290"/>
                  <a:pt x="174955" y="177090"/>
                  <a:pt x="177622" y="169888"/>
                </a:cubicBezTo>
                <a:cubicBezTo>
                  <a:pt x="178156" y="168555"/>
                  <a:pt x="178689" y="166421"/>
                  <a:pt x="178689" y="164554"/>
                </a:cubicBezTo>
                <a:cubicBezTo>
                  <a:pt x="178689" y="162688"/>
                  <a:pt x="177622" y="161087"/>
                  <a:pt x="175755" y="159487"/>
                </a:cubicBezTo>
                <a:cubicBezTo>
                  <a:pt x="170955" y="156287"/>
                  <a:pt x="158420" y="150953"/>
                  <a:pt x="149619" y="148819"/>
                </a:cubicBezTo>
                <a:cubicBezTo>
                  <a:pt x="147752" y="148552"/>
                  <a:pt x="147219" y="148819"/>
                  <a:pt x="146685" y="150153"/>
                </a:cubicBezTo>
                <a:lnTo>
                  <a:pt x="143751" y="155220"/>
                </a:lnTo>
                <a:cubicBezTo>
                  <a:pt x="150419" y="158953"/>
                  <a:pt x="156553" y="164821"/>
                  <a:pt x="159220" y="169356"/>
                </a:cubicBezTo>
                <a:cubicBezTo>
                  <a:pt x="149619" y="196825"/>
                  <a:pt x="126149" y="228296"/>
                  <a:pt x="95745" y="252832"/>
                </a:cubicBezTo>
                <a:cubicBezTo>
                  <a:pt x="94412" y="253632"/>
                  <a:pt x="94412" y="254699"/>
                  <a:pt x="95212" y="255232"/>
                </a:cubicBezTo>
                <a:lnTo>
                  <a:pt x="97346" y="257099"/>
                </a:lnTo>
                <a:cubicBezTo>
                  <a:pt x="98412" y="257899"/>
                  <a:pt x="98946" y="257899"/>
                  <a:pt x="100279" y="257099"/>
                </a:cubicBezTo>
                <a:cubicBezTo>
                  <a:pt x="126149" y="241097"/>
                  <a:pt x="146952" y="221628"/>
                  <a:pt x="161087" y="201092"/>
                </a:cubicBezTo>
                <a:lnTo>
                  <a:pt x="199758" y="245097"/>
                </a:lnTo>
                <a:cubicBezTo>
                  <a:pt x="201359" y="246965"/>
                  <a:pt x="203492" y="249099"/>
                  <a:pt x="204825" y="249365"/>
                </a:cubicBezTo>
                <a:cubicBezTo>
                  <a:pt x="207493" y="250165"/>
                  <a:pt x="210960" y="248565"/>
                  <a:pt x="212293" y="246165"/>
                </a:cubicBezTo>
                <a:cubicBezTo>
                  <a:pt x="212827" y="244832"/>
                  <a:pt x="212827" y="242964"/>
                  <a:pt x="211493" y="239764"/>
                </a:cubicBezTo>
                <a:cubicBezTo>
                  <a:pt x="209893" y="235496"/>
                  <a:pt x="205892" y="227496"/>
                  <a:pt x="202426" y="2221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6" name="Freeform 66"/>
          <p:cNvSpPr/>
          <p:nvPr/>
        </p:nvSpPr>
        <p:spPr>
          <a:xfrm>
            <a:off x="3306909" y="8809496"/>
            <a:ext cx="244830" cy="248031"/>
          </a:xfrm>
          <a:custGeom>
            <a:avLst/>
            <a:gdLst>
              <a:gd name="connsiteX0" fmla="*/ 203226 w 244830"/>
              <a:gd name="connsiteY0" fmla="*/ 115481 h 248031"/>
              <a:gd name="connsiteX1" fmla="*/ 30671 w 244830"/>
              <a:gd name="connsiteY1" fmla="*/ 118148 h 248031"/>
              <a:gd name="connsiteX2" fmla="*/ 2134 w 244830"/>
              <a:gd name="connsiteY2" fmla="*/ 115215 h 248031"/>
              <a:gd name="connsiteX3" fmla="*/ 267 w 244830"/>
              <a:gd name="connsiteY3" fmla="*/ 118948 h 248031"/>
              <a:gd name="connsiteX4" fmla="*/ 1067 w 244830"/>
              <a:gd name="connsiteY4" fmla="*/ 121082 h 248031"/>
              <a:gd name="connsiteX5" fmla="*/ 26403 w 244830"/>
              <a:gd name="connsiteY5" fmla="*/ 133884 h 248031"/>
              <a:gd name="connsiteX6" fmla="*/ 52273 w 244830"/>
              <a:gd name="connsiteY6" fmla="*/ 128816 h 248031"/>
              <a:gd name="connsiteX7" fmla="*/ 209359 w 244830"/>
              <a:gd name="connsiteY7" fmla="*/ 126682 h 248031"/>
              <a:gd name="connsiteX8" fmla="*/ 239497 w 244830"/>
              <a:gd name="connsiteY8" fmla="*/ 128016 h 248031"/>
              <a:gd name="connsiteX9" fmla="*/ 244830 w 244830"/>
              <a:gd name="connsiteY9" fmla="*/ 119215 h 248031"/>
              <a:gd name="connsiteX10" fmla="*/ 241364 w 244830"/>
              <a:gd name="connsiteY10" fmla="*/ 115215 h 248031"/>
              <a:gd name="connsiteX11" fmla="*/ 212560 w 244830"/>
              <a:gd name="connsiteY11" fmla="*/ 111481 h 248031"/>
              <a:gd name="connsiteX13" fmla="*/ 186423 w 244830"/>
              <a:gd name="connsiteY13" fmla="*/ 228829 h 248031"/>
              <a:gd name="connsiteX14" fmla="*/ 188290 w 244830"/>
              <a:gd name="connsiteY14" fmla="*/ 206426 h 248031"/>
              <a:gd name="connsiteX15" fmla="*/ 188557 w 244830"/>
              <a:gd name="connsiteY15" fmla="*/ 162688 h 248031"/>
              <a:gd name="connsiteX16" fmla="*/ 189357 w 244830"/>
              <a:gd name="connsiteY16" fmla="*/ 152819 h 248031"/>
              <a:gd name="connsiteX17" fmla="*/ 186957 w 244830"/>
              <a:gd name="connsiteY17" fmla="*/ 149085 h 248031"/>
              <a:gd name="connsiteX18" fmla="*/ 158687 w 244830"/>
              <a:gd name="connsiteY18" fmla="*/ 143485 h 248031"/>
              <a:gd name="connsiteX19" fmla="*/ 156286 w 244830"/>
              <a:gd name="connsiteY19" fmla="*/ 144552 h 248031"/>
              <a:gd name="connsiteX20" fmla="*/ 154153 w 244830"/>
              <a:gd name="connsiteY20" fmla="*/ 150685 h 248031"/>
              <a:gd name="connsiteX21" fmla="*/ 172288 w 244830"/>
              <a:gd name="connsiteY21" fmla="*/ 159753 h 248031"/>
              <a:gd name="connsiteX22" fmla="*/ 172288 w 244830"/>
              <a:gd name="connsiteY22" fmla="*/ 184290 h 248031"/>
              <a:gd name="connsiteX23" fmla="*/ 82410 w 244830"/>
              <a:gd name="connsiteY23" fmla="*/ 184823 h 248031"/>
              <a:gd name="connsiteX24" fmla="*/ 82677 w 244830"/>
              <a:gd name="connsiteY24" fmla="*/ 170155 h 248031"/>
              <a:gd name="connsiteX25" fmla="*/ 82944 w 244830"/>
              <a:gd name="connsiteY25" fmla="*/ 159753 h 248031"/>
              <a:gd name="connsiteX26" fmla="*/ 80277 w 244830"/>
              <a:gd name="connsiteY26" fmla="*/ 156020 h 248031"/>
              <a:gd name="connsiteX27" fmla="*/ 53873 w 244830"/>
              <a:gd name="connsiteY27" fmla="*/ 152553 h 248031"/>
              <a:gd name="connsiteX28" fmla="*/ 51207 w 244830"/>
              <a:gd name="connsiteY28" fmla="*/ 153886 h 248031"/>
              <a:gd name="connsiteX29" fmla="*/ 49340 w 244830"/>
              <a:gd name="connsiteY29" fmla="*/ 159487 h 248031"/>
              <a:gd name="connsiteX30" fmla="*/ 66142 w 244830"/>
              <a:gd name="connsiteY30" fmla="*/ 167487 h 248031"/>
              <a:gd name="connsiteX31" fmla="*/ 67475 w 244830"/>
              <a:gd name="connsiteY31" fmla="*/ 234697 h 248031"/>
              <a:gd name="connsiteX32" fmla="*/ 69342 w 244830"/>
              <a:gd name="connsiteY32" fmla="*/ 248031 h 248031"/>
              <a:gd name="connsiteX33" fmla="*/ 77876 w 244830"/>
              <a:gd name="connsiteY33" fmla="*/ 248031 h 248031"/>
              <a:gd name="connsiteX34" fmla="*/ 81610 w 244830"/>
              <a:gd name="connsiteY34" fmla="*/ 240030 h 248031"/>
              <a:gd name="connsiteX35" fmla="*/ 190957 w 244830"/>
              <a:gd name="connsiteY35" fmla="*/ 239497 h 248031"/>
              <a:gd name="connsiteX36" fmla="*/ 193358 w 244830"/>
              <a:gd name="connsiteY36" fmla="*/ 233096 h 248031"/>
              <a:gd name="connsiteX37" fmla="*/ 191224 w 244830"/>
              <a:gd name="connsiteY37" fmla="*/ 230429 h 248031"/>
              <a:gd name="connsiteX39" fmla="*/ 172288 w 244830"/>
              <a:gd name="connsiteY39" fmla="*/ 194958 h 248031"/>
              <a:gd name="connsiteX40" fmla="*/ 172288 w 244830"/>
              <a:gd name="connsiteY40" fmla="*/ 228829 h 248031"/>
              <a:gd name="connsiteX41" fmla="*/ 82143 w 244830"/>
              <a:gd name="connsiteY41" fmla="*/ 229363 h 248031"/>
              <a:gd name="connsiteX42" fmla="*/ 82410 w 244830"/>
              <a:gd name="connsiteY42" fmla="*/ 195491 h 248031"/>
              <a:gd name="connsiteX44" fmla="*/ 28270 w 244830"/>
              <a:gd name="connsiteY44" fmla="*/ 99213 h 248031"/>
              <a:gd name="connsiteX45" fmla="*/ 30671 w 244830"/>
              <a:gd name="connsiteY45" fmla="*/ 99213 h 248031"/>
              <a:gd name="connsiteX46" fmla="*/ 119748 w 244830"/>
              <a:gd name="connsiteY46" fmla="*/ 45607 h 248031"/>
              <a:gd name="connsiteX47" fmla="*/ 208826 w 244830"/>
              <a:gd name="connsiteY47" fmla="*/ 87211 h 248031"/>
              <a:gd name="connsiteX48" fmla="*/ 215760 w 244830"/>
              <a:gd name="connsiteY48" fmla="*/ 89078 h 248031"/>
              <a:gd name="connsiteX49" fmla="*/ 221361 w 244830"/>
              <a:gd name="connsiteY49" fmla="*/ 83210 h 248031"/>
              <a:gd name="connsiteX50" fmla="*/ 217361 w 244830"/>
              <a:gd name="connsiteY50" fmla="*/ 77343 h 248031"/>
              <a:gd name="connsiteX51" fmla="*/ 197625 w 244830"/>
              <a:gd name="connsiteY51" fmla="*/ 64275 h 248031"/>
              <a:gd name="connsiteX52" fmla="*/ 180023 w 244830"/>
              <a:gd name="connsiteY52" fmla="*/ 61341 h 248031"/>
              <a:gd name="connsiteX53" fmla="*/ 127216 w 244830"/>
              <a:gd name="connsiteY53" fmla="*/ 37338 h 248031"/>
              <a:gd name="connsiteX54" fmla="*/ 140017 w 244830"/>
              <a:gd name="connsiteY54" fmla="*/ 19469 h 248031"/>
              <a:gd name="connsiteX55" fmla="*/ 141884 w 244830"/>
              <a:gd name="connsiteY55" fmla="*/ 13601 h 248031"/>
              <a:gd name="connsiteX56" fmla="*/ 138951 w 244830"/>
              <a:gd name="connsiteY56" fmla="*/ 8534 h 248031"/>
              <a:gd name="connsiteX57" fmla="*/ 112014 w 244830"/>
              <a:gd name="connsiteY57" fmla="*/ 267 h 248031"/>
              <a:gd name="connsiteX58" fmla="*/ 108814 w 244830"/>
              <a:gd name="connsiteY58" fmla="*/ 1067 h 248031"/>
              <a:gd name="connsiteX59" fmla="*/ 105347 w 244830"/>
              <a:gd name="connsiteY59" fmla="*/ 6401 h 248031"/>
              <a:gd name="connsiteX60" fmla="*/ 120015 w 244830"/>
              <a:gd name="connsiteY60" fmla="*/ 17335 h 248031"/>
              <a:gd name="connsiteX61" fmla="*/ 26670 w 244830"/>
              <a:gd name="connsiteY61" fmla="*/ 93879 h 248031"/>
              <a:gd name="connsiteX62" fmla="*/ 25870 w 244830"/>
              <a:gd name="connsiteY62" fmla="*/ 96279 h 2480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830" h="248031">
                <a:moveTo>
                  <a:pt x="203226" y="115481"/>
                </a:moveTo>
                <a:cubicBezTo>
                  <a:pt x="184823" y="116548"/>
                  <a:pt x="46673" y="118415"/>
                  <a:pt x="30671" y="118148"/>
                </a:cubicBezTo>
                <a:cubicBezTo>
                  <a:pt x="22670" y="117881"/>
                  <a:pt x="10668" y="116815"/>
                  <a:pt x="2134" y="115215"/>
                </a:cubicBezTo>
                <a:lnTo>
                  <a:pt x="267" y="118948"/>
                </a:lnTo>
                <a:cubicBezTo>
                  <a:pt x="0" y="119749"/>
                  <a:pt x="267" y="120548"/>
                  <a:pt x="1067" y="121082"/>
                </a:cubicBezTo>
                <a:cubicBezTo>
                  <a:pt x="7468" y="126150"/>
                  <a:pt x="16802" y="131217"/>
                  <a:pt x="26403" y="133884"/>
                </a:cubicBezTo>
                <a:cubicBezTo>
                  <a:pt x="32537" y="131750"/>
                  <a:pt x="45606" y="129350"/>
                  <a:pt x="52273" y="128816"/>
                </a:cubicBezTo>
                <a:cubicBezTo>
                  <a:pt x="66142" y="128016"/>
                  <a:pt x="190690" y="126416"/>
                  <a:pt x="209359" y="126682"/>
                </a:cubicBezTo>
                <a:cubicBezTo>
                  <a:pt x="217361" y="126682"/>
                  <a:pt x="232562" y="127216"/>
                  <a:pt x="239497" y="128016"/>
                </a:cubicBezTo>
                <a:cubicBezTo>
                  <a:pt x="241897" y="126950"/>
                  <a:pt x="244830" y="123216"/>
                  <a:pt x="244830" y="119215"/>
                </a:cubicBezTo>
                <a:cubicBezTo>
                  <a:pt x="244830" y="117081"/>
                  <a:pt x="243497" y="115748"/>
                  <a:pt x="241364" y="115215"/>
                </a:cubicBezTo>
                <a:cubicBezTo>
                  <a:pt x="235496" y="113081"/>
                  <a:pt x="221895" y="111747"/>
                  <a:pt x="212560" y="111481"/>
                </a:cubicBezTo>
                <a:moveTo>
                  <a:pt x="186423" y="228829"/>
                </a:moveTo>
                <a:cubicBezTo>
                  <a:pt x="187490" y="222695"/>
                  <a:pt x="188290" y="213361"/>
                  <a:pt x="188290" y="206426"/>
                </a:cubicBezTo>
                <a:lnTo>
                  <a:pt x="188557" y="162688"/>
                </a:lnTo>
                <a:lnTo>
                  <a:pt x="189357" y="152819"/>
                </a:lnTo>
                <a:cubicBezTo>
                  <a:pt x="189357" y="150953"/>
                  <a:pt x="188824" y="149885"/>
                  <a:pt x="186957" y="149085"/>
                </a:cubicBezTo>
                <a:cubicBezTo>
                  <a:pt x="180289" y="146152"/>
                  <a:pt x="167221" y="144018"/>
                  <a:pt x="158687" y="143485"/>
                </a:cubicBezTo>
                <a:cubicBezTo>
                  <a:pt x="157087" y="143485"/>
                  <a:pt x="156553" y="143751"/>
                  <a:pt x="156286" y="144552"/>
                </a:cubicBezTo>
                <a:lnTo>
                  <a:pt x="154153" y="150685"/>
                </a:lnTo>
                <a:cubicBezTo>
                  <a:pt x="161354" y="153086"/>
                  <a:pt x="168021" y="156287"/>
                  <a:pt x="172288" y="159753"/>
                </a:cubicBezTo>
                <a:lnTo>
                  <a:pt x="172288" y="184290"/>
                </a:lnTo>
                <a:lnTo>
                  <a:pt x="82410" y="184823"/>
                </a:lnTo>
                <a:lnTo>
                  <a:pt x="82677" y="170155"/>
                </a:lnTo>
                <a:lnTo>
                  <a:pt x="82944" y="159753"/>
                </a:lnTo>
                <a:cubicBezTo>
                  <a:pt x="82944" y="157620"/>
                  <a:pt x="82143" y="156553"/>
                  <a:pt x="80277" y="156020"/>
                </a:cubicBezTo>
                <a:cubicBezTo>
                  <a:pt x="73876" y="153886"/>
                  <a:pt x="61607" y="152553"/>
                  <a:pt x="53873" y="152553"/>
                </a:cubicBezTo>
                <a:cubicBezTo>
                  <a:pt x="52007" y="152553"/>
                  <a:pt x="51473" y="153086"/>
                  <a:pt x="51207" y="153886"/>
                </a:cubicBezTo>
                <a:lnTo>
                  <a:pt x="49340" y="159487"/>
                </a:lnTo>
                <a:cubicBezTo>
                  <a:pt x="56007" y="161087"/>
                  <a:pt x="62408" y="164288"/>
                  <a:pt x="66142" y="167487"/>
                </a:cubicBezTo>
                <a:lnTo>
                  <a:pt x="67475" y="234697"/>
                </a:lnTo>
                <a:cubicBezTo>
                  <a:pt x="67475" y="238964"/>
                  <a:pt x="68009" y="244564"/>
                  <a:pt x="69342" y="248031"/>
                </a:cubicBezTo>
                <a:lnTo>
                  <a:pt x="77876" y="248031"/>
                </a:lnTo>
                <a:cubicBezTo>
                  <a:pt x="79477" y="246164"/>
                  <a:pt x="80810" y="243763"/>
                  <a:pt x="81610" y="240030"/>
                </a:cubicBezTo>
                <a:cubicBezTo>
                  <a:pt x="106413" y="240030"/>
                  <a:pt x="168821" y="239497"/>
                  <a:pt x="190957" y="239497"/>
                </a:cubicBezTo>
                <a:cubicBezTo>
                  <a:pt x="192291" y="238164"/>
                  <a:pt x="193358" y="235763"/>
                  <a:pt x="193358" y="233096"/>
                </a:cubicBezTo>
                <a:cubicBezTo>
                  <a:pt x="193358" y="231763"/>
                  <a:pt x="192558" y="230963"/>
                  <a:pt x="191224" y="230429"/>
                </a:cubicBezTo>
                <a:moveTo>
                  <a:pt x="172288" y="194958"/>
                </a:moveTo>
                <a:lnTo>
                  <a:pt x="172288" y="228829"/>
                </a:lnTo>
                <a:lnTo>
                  <a:pt x="82143" y="229363"/>
                </a:lnTo>
                <a:lnTo>
                  <a:pt x="82410" y="195491"/>
                </a:lnTo>
                <a:moveTo>
                  <a:pt x="28270" y="99213"/>
                </a:moveTo>
                <a:cubicBezTo>
                  <a:pt x="28804" y="99746"/>
                  <a:pt x="29337" y="99746"/>
                  <a:pt x="30671" y="99213"/>
                </a:cubicBezTo>
                <a:cubicBezTo>
                  <a:pt x="66675" y="86678"/>
                  <a:pt x="97612" y="68009"/>
                  <a:pt x="119748" y="45607"/>
                </a:cubicBezTo>
                <a:lnTo>
                  <a:pt x="208826" y="87211"/>
                </a:lnTo>
                <a:cubicBezTo>
                  <a:pt x="210960" y="88278"/>
                  <a:pt x="213894" y="89345"/>
                  <a:pt x="215760" y="89078"/>
                </a:cubicBezTo>
                <a:cubicBezTo>
                  <a:pt x="218161" y="89078"/>
                  <a:pt x="221361" y="86411"/>
                  <a:pt x="221361" y="83210"/>
                </a:cubicBezTo>
                <a:cubicBezTo>
                  <a:pt x="221361" y="81877"/>
                  <a:pt x="220028" y="79744"/>
                  <a:pt x="217361" y="77343"/>
                </a:cubicBezTo>
                <a:cubicBezTo>
                  <a:pt x="213360" y="73876"/>
                  <a:pt x="204292" y="68009"/>
                  <a:pt x="197625" y="64275"/>
                </a:cubicBezTo>
                <a:lnTo>
                  <a:pt x="180023" y="61341"/>
                </a:lnTo>
                <a:lnTo>
                  <a:pt x="127216" y="37338"/>
                </a:lnTo>
                <a:cubicBezTo>
                  <a:pt x="132016" y="31738"/>
                  <a:pt x="136284" y="25603"/>
                  <a:pt x="140017" y="19469"/>
                </a:cubicBezTo>
                <a:cubicBezTo>
                  <a:pt x="141084" y="18135"/>
                  <a:pt x="141884" y="16269"/>
                  <a:pt x="141884" y="13601"/>
                </a:cubicBezTo>
                <a:cubicBezTo>
                  <a:pt x="141884" y="11468"/>
                  <a:pt x="140818" y="9601"/>
                  <a:pt x="138951" y="8534"/>
                </a:cubicBezTo>
                <a:cubicBezTo>
                  <a:pt x="133350" y="5601"/>
                  <a:pt x="121082" y="1601"/>
                  <a:pt x="112014" y="267"/>
                </a:cubicBezTo>
                <a:cubicBezTo>
                  <a:pt x="110147" y="0"/>
                  <a:pt x="109347" y="267"/>
                  <a:pt x="108814" y="1067"/>
                </a:cubicBezTo>
                <a:lnTo>
                  <a:pt x="105347" y="6401"/>
                </a:lnTo>
                <a:cubicBezTo>
                  <a:pt x="111747" y="9334"/>
                  <a:pt x="117348" y="13601"/>
                  <a:pt x="120015" y="17335"/>
                </a:cubicBezTo>
                <a:cubicBezTo>
                  <a:pt x="103746" y="45072"/>
                  <a:pt x="69075" y="74143"/>
                  <a:pt x="26670" y="93879"/>
                </a:cubicBezTo>
                <a:cubicBezTo>
                  <a:pt x="25337" y="94412"/>
                  <a:pt x="25070" y="95479"/>
                  <a:pt x="25870" y="962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7" name="Freeform 67"/>
          <p:cNvSpPr/>
          <p:nvPr/>
        </p:nvSpPr>
        <p:spPr>
          <a:xfrm>
            <a:off x="3573609" y="8802829"/>
            <a:ext cx="190690" cy="255766"/>
          </a:xfrm>
          <a:custGeom>
            <a:avLst/>
            <a:gdLst>
              <a:gd name="connsiteX0" fmla="*/ 150686 w 190690"/>
              <a:gd name="connsiteY0" fmla="*/ 6934 h 255766"/>
              <a:gd name="connsiteX1" fmla="*/ 173622 w 190690"/>
              <a:gd name="connsiteY1" fmla="*/ 20269 h 255766"/>
              <a:gd name="connsiteX2" fmla="*/ 173622 w 190690"/>
              <a:gd name="connsiteY2" fmla="*/ 143752 h 255766"/>
              <a:gd name="connsiteX3" fmla="*/ 41605 w 190690"/>
              <a:gd name="connsiteY3" fmla="*/ 164021 h 255766"/>
              <a:gd name="connsiteX4" fmla="*/ 37071 w 190690"/>
              <a:gd name="connsiteY4" fmla="*/ 159487 h 255766"/>
              <a:gd name="connsiteX5" fmla="*/ 37071 w 190690"/>
              <a:gd name="connsiteY5" fmla="*/ 68542 h 255766"/>
              <a:gd name="connsiteX6" fmla="*/ 37338 w 190690"/>
              <a:gd name="connsiteY6" fmla="*/ 56007 h 255766"/>
              <a:gd name="connsiteX7" fmla="*/ 33871 w 190690"/>
              <a:gd name="connsiteY7" fmla="*/ 51207 h 255766"/>
              <a:gd name="connsiteX8" fmla="*/ 3734 w 190690"/>
              <a:gd name="connsiteY8" fmla="*/ 48806 h 255766"/>
              <a:gd name="connsiteX9" fmla="*/ 1067 w 190690"/>
              <a:gd name="connsiteY9" fmla="*/ 50406 h 255766"/>
              <a:gd name="connsiteX10" fmla="*/ 0 w 190690"/>
              <a:gd name="connsiteY10" fmla="*/ 56274 h 255766"/>
              <a:gd name="connsiteX11" fmla="*/ 20269 w 190690"/>
              <a:gd name="connsiteY11" fmla="*/ 64275 h 255766"/>
              <a:gd name="connsiteX12" fmla="*/ 20269 w 190690"/>
              <a:gd name="connsiteY12" fmla="*/ 154953 h 255766"/>
              <a:gd name="connsiteX13" fmla="*/ 21336 w 190690"/>
              <a:gd name="connsiteY13" fmla="*/ 166688 h 255766"/>
              <a:gd name="connsiteX14" fmla="*/ 37338 w 190690"/>
              <a:gd name="connsiteY14" fmla="*/ 178690 h 255766"/>
              <a:gd name="connsiteX15" fmla="*/ 45606 w 190690"/>
              <a:gd name="connsiteY15" fmla="*/ 178422 h 255766"/>
              <a:gd name="connsiteX16" fmla="*/ 173622 w 190690"/>
              <a:gd name="connsiteY16" fmla="*/ 152819 h 255766"/>
              <a:gd name="connsiteX17" fmla="*/ 173622 w 190690"/>
              <a:gd name="connsiteY17" fmla="*/ 209093 h 255766"/>
              <a:gd name="connsiteX18" fmla="*/ 174955 w 190690"/>
              <a:gd name="connsiteY18" fmla="*/ 255766 h 255766"/>
              <a:gd name="connsiteX19" fmla="*/ 184557 w 190690"/>
              <a:gd name="connsiteY19" fmla="*/ 255766 h 255766"/>
              <a:gd name="connsiteX20" fmla="*/ 190157 w 190690"/>
              <a:gd name="connsiteY20" fmla="*/ 202959 h 255766"/>
              <a:gd name="connsiteX21" fmla="*/ 190157 w 190690"/>
              <a:gd name="connsiteY21" fmla="*/ 25071 h 255766"/>
              <a:gd name="connsiteX22" fmla="*/ 190690 w 190690"/>
              <a:gd name="connsiteY22" fmla="*/ 11469 h 255766"/>
              <a:gd name="connsiteX23" fmla="*/ 187490 w 190690"/>
              <a:gd name="connsiteY23" fmla="*/ 6401 h 255766"/>
              <a:gd name="connsiteX24" fmla="*/ 155220 w 190690"/>
              <a:gd name="connsiteY24" fmla="*/ 0 h 255766"/>
              <a:gd name="connsiteX25" fmla="*/ 152552 w 190690"/>
              <a:gd name="connsiteY25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90" h="255766">
                <a:moveTo>
                  <a:pt x="150686" y="6934"/>
                </a:moveTo>
                <a:cubicBezTo>
                  <a:pt x="160287" y="10135"/>
                  <a:pt x="168821" y="14669"/>
                  <a:pt x="173622" y="20269"/>
                </a:cubicBezTo>
                <a:lnTo>
                  <a:pt x="173622" y="143752"/>
                </a:lnTo>
                <a:cubicBezTo>
                  <a:pt x="136017" y="154687"/>
                  <a:pt x="76543" y="162954"/>
                  <a:pt x="41605" y="164021"/>
                </a:cubicBezTo>
                <a:cubicBezTo>
                  <a:pt x="38138" y="164021"/>
                  <a:pt x="37071" y="162688"/>
                  <a:pt x="37071" y="159487"/>
                </a:cubicBezTo>
                <a:lnTo>
                  <a:pt x="37071" y="68542"/>
                </a:lnTo>
                <a:lnTo>
                  <a:pt x="37338" y="56007"/>
                </a:lnTo>
                <a:cubicBezTo>
                  <a:pt x="37338" y="53074"/>
                  <a:pt x="36271" y="51740"/>
                  <a:pt x="33871" y="51207"/>
                </a:cubicBezTo>
                <a:cubicBezTo>
                  <a:pt x="27203" y="49874"/>
                  <a:pt x="12535" y="48806"/>
                  <a:pt x="3734" y="48806"/>
                </a:cubicBezTo>
                <a:cubicBezTo>
                  <a:pt x="2134" y="48806"/>
                  <a:pt x="1334" y="49340"/>
                  <a:pt x="1067" y="50406"/>
                </a:cubicBezTo>
                <a:lnTo>
                  <a:pt x="0" y="56274"/>
                </a:lnTo>
                <a:cubicBezTo>
                  <a:pt x="7734" y="58141"/>
                  <a:pt x="15468" y="61075"/>
                  <a:pt x="20269" y="64275"/>
                </a:cubicBezTo>
                <a:lnTo>
                  <a:pt x="20269" y="154953"/>
                </a:lnTo>
                <a:cubicBezTo>
                  <a:pt x="20269" y="160287"/>
                  <a:pt x="20536" y="164288"/>
                  <a:pt x="21336" y="166688"/>
                </a:cubicBezTo>
                <a:cubicBezTo>
                  <a:pt x="24003" y="174155"/>
                  <a:pt x="29337" y="178690"/>
                  <a:pt x="37338" y="178690"/>
                </a:cubicBezTo>
                <a:cubicBezTo>
                  <a:pt x="39738" y="178690"/>
                  <a:pt x="42672" y="178690"/>
                  <a:pt x="45606" y="178422"/>
                </a:cubicBezTo>
                <a:cubicBezTo>
                  <a:pt x="81610" y="175756"/>
                  <a:pt x="134417" y="165888"/>
                  <a:pt x="173622" y="152819"/>
                </a:cubicBezTo>
                <a:lnTo>
                  <a:pt x="173622" y="209093"/>
                </a:lnTo>
                <a:cubicBezTo>
                  <a:pt x="173622" y="220562"/>
                  <a:pt x="174155" y="244297"/>
                  <a:pt x="174955" y="255766"/>
                </a:cubicBezTo>
                <a:lnTo>
                  <a:pt x="184557" y="255766"/>
                </a:lnTo>
                <a:cubicBezTo>
                  <a:pt x="188023" y="241097"/>
                  <a:pt x="190157" y="217894"/>
                  <a:pt x="190157" y="202959"/>
                </a:cubicBezTo>
                <a:lnTo>
                  <a:pt x="190157" y="25071"/>
                </a:lnTo>
                <a:lnTo>
                  <a:pt x="190690" y="11469"/>
                </a:lnTo>
                <a:cubicBezTo>
                  <a:pt x="190690" y="9068"/>
                  <a:pt x="189890" y="7202"/>
                  <a:pt x="187490" y="6401"/>
                </a:cubicBezTo>
                <a:cubicBezTo>
                  <a:pt x="180289" y="3735"/>
                  <a:pt x="164287" y="267"/>
                  <a:pt x="155220" y="0"/>
                </a:cubicBezTo>
                <a:cubicBezTo>
                  <a:pt x="153353" y="0"/>
                  <a:pt x="152819" y="267"/>
                  <a:pt x="152552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8" name="Freeform 68"/>
          <p:cNvSpPr/>
          <p:nvPr/>
        </p:nvSpPr>
        <p:spPr>
          <a:xfrm>
            <a:off x="3815240" y="8802829"/>
            <a:ext cx="240030" cy="255766"/>
          </a:xfrm>
          <a:custGeom>
            <a:avLst/>
            <a:gdLst>
              <a:gd name="connsiteX0" fmla="*/ 204559 w 240030"/>
              <a:gd name="connsiteY0" fmla="*/ 112015 h 255766"/>
              <a:gd name="connsiteX1" fmla="*/ 184823 w 240030"/>
              <a:gd name="connsiteY1" fmla="*/ 112815 h 255766"/>
              <a:gd name="connsiteX2" fmla="*/ 184823 w 240030"/>
              <a:gd name="connsiteY2" fmla="*/ 25071 h 255766"/>
              <a:gd name="connsiteX3" fmla="*/ 185357 w 240030"/>
              <a:gd name="connsiteY3" fmla="*/ 11469 h 255766"/>
              <a:gd name="connsiteX4" fmla="*/ 182423 w 240030"/>
              <a:gd name="connsiteY4" fmla="*/ 6401 h 255766"/>
              <a:gd name="connsiteX5" fmla="*/ 150152 w 240030"/>
              <a:gd name="connsiteY5" fmla="*/ 0 h 255766"/>
              <a:gd name="connsiteX6" fmla="*/ 147219 w 240030"/>
              <a:gd name="connsiteY6" fmla="*/ 1334 h 255766"/>
              <a:gd name="connsiteX7" fmla="*/ 145618 w 240030"/>
              <a:gd name="connsiteY7" fmla="*/ 6934 h 255766"/>
              <a:gd name="connsiteX8" fmla="*/ 168554 w 240030"/>
              <a:gd name="connsiteY8" fmla="*/ 20269 h 255766"/>
              <a:gd name="connsiteX9" fmla="*/ 168554 w 240030"/>
              <a:gd name="connsiteY9" fmla="*/ 148286 h 255766"/>
              <a:gd name="connsiteX10" fmla="*/ 39472 w 240030"/>
              <a:gd name="connsiteY10" fmla="*/ 167487 h 255766"/>
              <a:gd name="connsiteX11" fmla="*/ 34938 w 240030"/>
              <a:gd name="connsiteY11" fmla="*/ 163221 h 255766"/>
              <a:gd name="connsiteX12" fmla="*/ 34938 w 240030"/>
              <a:gd name="connsiteY12" fmla="*/ 61075 h 255766"/>
              <a:gd name="connsiteX13" fmla="*/ 120815 w 240030"/>
              <a:gd name="connsiteY13" fmla="*/ 58675 h 255766"/>
              <a:gd name="connsiteX14" fmla="*/ 123749 w 240030"/>
              <a:gd name="connsiteY14" fmla="*/ 57341 h 255766"/>
              <a:gd name="connsiteX15" fmla="*/ 125882 w 240030"/>
              <a:gd name="connsiteY15" fmla="*/ 49340 h 255766"/>
              <a:gd name="connsiteX16" fmla="*/ 122949 w 240030"/>
              <a:gd name="connsiteY16" fmla="*/ 46140 h 255766"/>
              <a:gd name="connsiteX17" fmla="*/ 101346 w 240030"/>
              <a:gd name="connsiteY17" fmla="*/ 44540 h 255766"/>
              <a:gd name="connsiteX18" fmla="*/ 94145 w 240030"/>
              <a:gd name="connsiteY18" fmla="*/ 48540 h 255766"/>
              <a:gd name="connsiteX19" fmla="*/ 35471 w 240030"/>
              <a:gd name="connsiteY19" fmla="*/ 50674 h 255766"/>
              <a:gd name="connsiteX20" fmla="*/ 4001 w 240030"/>
              <a:gd name="connsiteY20" fmla="*/ 48006 h 255766"/>
              <a:gd name="connsiteX21" fmla="*/ 1334 w 240030"/>
              <a:gd name="connsiteY21" fmla="*/ 49606 h 255766"/>
              <a:gd name="connsiteX22" fmla="*/ 0 w 240030"/>
              <a:gd name="connsiteY22" fmla="*/ 54941 h 255766"/>
              <a:gd name="connsiteX23" fmla="*/ 17869 w 240030"/>
              <a:gd name="connsiteY23" fmla="*/ 62409 h 255766"/>
              <a:gd name="connsiteX24" fmla="*/ 17869 w 240030"/>
              <a:gd name="connsiteY24" fmla="*/ 158687 h 255766"/>
              <a:gd name="connsiteX25" fmla="*/ 18936 w 240030"/>
              <a:gd name="connsiteY25" fmla="*/ 170422 h 255766"/>
              <a:gd name="connsiteX26" fmla="*/ 34671 w 240030"/>
              <a:gd name="connsiteY26" fmla="*/ 182424 h 255766"/>
              <a:gd name="connsiteX27" fmla="*/ 43206 w 240030"/>
              <a:gd name="connsiteY27" fmla="*/ 182156 h 255766"/>
              <a:gd name="connsiteX28" fmla="*/ 168554 w 240030"/>
              <a:gd name="connsiteY28" fmla="*/ 157621 h 255766"/>
              <a:gd name="connsiteX29" fmla="*/ 168554 w 240030"/>
              <a:gd name="connsiteY29" fmla="*/ 209093 h 255766"/>
              <a:gd name="connsiteX30" fmla="*/ 169621 w 240030"/>
              <a:gd name="connsiteY30" fmla="*/ 255766 h 255766"/>
              <a:gd name="connsiteX31" fmla="*/ 179222 w 240030"/>
              <a:gd name="connsiteY31" fmla="*/ 255766 h 255766"/>
              <a:gd name="connsiteX32" fmla="*/ 184823 w 240030"/>
              <a:gd name="connsiteY32" fmla="*/ 202959 h 255766"/>
              <a:gd name="connsiteX33" fmla="*/ 184823 w 240030"/>
              <a:gd name="connsiteY33" fmla="*/ 122949 h 255766"/>
              <a:gd name="connsiteX34" fmla="*/ 232296 w 240030"/>
              <a:gd name="connsiteY34" fmla="*/ 122149 h 255766"/>
              <a:gd name="connsiteX35" fmla="*/ 236830 w 240030"/>
              <a:gd name="connsiteY35" fmla="*/ 121083 h 255766"/>
              <a:gd name="connsiteX36" fmla="*/ 240030 w 240030"/>
              <a:gd name="connsiteY36" fmla="*/ 112548 h 255766"/>
              <a:gd name="connsiteX37" fmla="*/ 236563 w 240030"/>
              <a:gd name="connsiteY37" fmla="*/ 108547 h 255766"/>
              <a:gd name="connsiteX38" fmla="*/ 213093 w 240030"/>
              <a:gd name="connsiteY38" fmla="*/ 1072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6">
                <a:moveTo>
                  <a:pt x="204559" y="112015"/>
                </a:moveTo>
                <a:lnTo>
                  <a:pt x="184823" y="112815"/>
                </a:lnTo>
                <a:lnTo>
                  <a:pt x="184823" y="25071"/>
                </a:lnTo>
                <a:lnTo>
                  <a:pt x="185357" y="11469"/>
                </a:lnTo>
                <a:cubicBezTo>
                  <a:pt x="185357" y="9068"/>
                  <a:pt x="184557" y="7202"/>
                  <a:pt x="182423" y="6401"/>
                </a:cubicBezTo>
                <a:cubicBezTo>
                  <a:pt x="175222" y="3735"/>
                  <a:pt x="159220" y="267"/>
                  <a:pt x="150152" y="0"/>
                </a:cubicBezTo>
                <a:cubicBezTo>
                  <a:pt x="148285" y="0"/>
                  <a:pt x="147485" y="267"/>
                  <a:pt x="147219" y="1334"/>
                </a:cubicBezTo>
                <a:lnTo>
                  <a:pt x="145618" y="6934"/>
                </a:lnTo>
                <a:cubicBezTo>
                  <a:pt x="154953" y="10135"/>
                  <a:pt x="163487" y="14669"/>
                  <a:pt x="168554" y="20269"/>
                </a:cubicBezTo>
                <a:lnTo>
                  <a:pt x="168554" y="148286"/>
                </a:lnTo>
                <a:cubicBezTo>
                  <a:pt x="131750" y="159221"/>
                  <a:pt x="73876" y="166688"/>
                  <a:pt x="39472" y="167487"/>
                </a:cubicBezTo>
                <a:cubicBezTo>
                  <a:pt x="36004" y="167755"/>
                  <a:pt x="34938" y="166421"/>
                  <a:pt x="34938" y="163221"/>
                </a:cubicBezTo>
                <a:lnTo>
                  <a:pt x="34938" y="61075"/>
                </a:lnTo>
                <a:lnTo>
                  <a:pt x="120815" y="58675"/>
                </a:lnTo>
                <a:cubicBezTo>
                  <a:pt x="121882" y="58675"/>
                  <a:pt x="123215" y="58141"/>
                  <a:pt x="123749" y="57341"/>
                </a:cubicBezTo>
                <a:cubicBezTo>
                  <a:pt x="124816" y="56007"/>
                  <a:pt x="125882" y="53074"/>
                  <a:pt x="125882" y="49340"/>
                </a:cubicBezTo>
                <a:cubicBezTo>
                  <a:pt x="125882" y="47740"/>
                  <a:pt x="124816" y="46406"/>
                  <a:pt x="122949" y="46140"/>
                </a:cubicBezTo>
                <a:cubicBezTo>
                  <a:pt x="117882" y="45072"/>
                  <a:pt x="107480" y="44540"/>
                  <a:pt x="101346" y="44540"/>
                </a:cubicBezTo>
                <a:lnTo>
                  <a:pt x="94145" y="48540"/>
                </a:lnTo>
                <a:cubicBezTo>
                  <a:pt x="85344" y="49340"/>
                  <a:pt x="48806" y="50674"/>
                  <a:pt x="35471" y="50674"/>
                </a:cubicBezTo>
                <a:cubicBezTo>
                  <a:pt x="28270" y="49340"/>
                  <a:pt x="11202" y="48006"/>
                  <a:pt x="4001" y="48006"/>
                </a:cubicBezTo>
                <a:cubicBezTo>
                  <a:pt x="2400" y="48006"/>
                  <a:pt x="1600" y="48806"/>
                  <a:pt x="1334" y="49606"/>
                </a:cubicBezTo>
                <a:lnTo>
                  <a:pt x="0" y="54941"/>
                </a:lnTo>
                <a:cubicBezTo>
                  <a:pt x="6934" y="56274"/>
                  <a:pt x="13602" y="58941"/>
                  <a:pt x="17869" y="62409"/>
                </a:cubicBezTo>
                <a:lnTo>
                  <a:pt x="17869" y="158687"/>
                </a:lnTo>
                <a:cubicBezTo>
                  <a:pt x="17869" y="164021"/>
                  <a:pt x="18136" y="168022"/>
                  <a:pt x="18936" y="170422"/>
                </a:cubicBezTo>
                <a:cubicBezTo>
                  <a:pt x="21603" y="177890"/>
                  <a:pt x="26937" y="182424"/>
                  <a:pt x="34671" y="182424"/>
                </a:cubicBezTo>
                <a:cubicBezTo>
                  <a:pt x="37338" y="182424"/>
                  <a:pt x="40005" y="182424"/>
                  <a:pt x="43206" y="182156"/>
                </a:cubicBezTo>
                <a:cubicBezTo>
                  <a:pt x="78677" y="179490"/>
                  <a:pt x="130149" y="170422"/>
                  <a:pt x="168554" y="157621"/>
                </a:cubicBezTo>
                <a:lnTo>
                  <a:pt x="168554" y="209093"/>
                </a:lnTo>
                <a:cubicBezTo>
                  <a:pt x="168554" y="220562"/>
                  <a:pt x="168821" y="244297"/>
                  <a:pt x="169621" y="255766"/>
                </a:cubicBezTo>
                <a:lnTo>
                  <a:pt x="179222" y="255766"/>
                </a:lnTo>
                <a:cubicBezTo>
                  <a:pt x="182690" y="241097"/>
                  <a:pt x="184823" y="217894"/>
                  <a:pt x="184823" y="202959"/>
                </a:cubicBezTo>
                <a:lnTo>
                  <a:pt x="184823" y="122949"/>
                </a:lnTo>
                <a:lnTo>
                  <a:pt x="232296" y="122149"/>
                </a:lnTo>
                <a:cubicBezTo>
                  <a:pt x="233629" y="122149"/>
                  <a:pt x="235496" y="121882"/>
                  <a:pt x="236830" y="121083"/>
                </a:cubicBezTo>
                <a:cubicBezTo>
                  <a:pt x="238430" y="120282"/>
                  <a:pt x="240030" y="117081"/>
                  <a:pt x="240030" y="112548"/>
                </a:cubicBezTo>
                <a:cubicBezTo>
                  <a:pt x="240030" y="110681"/>
                  <a:pt x="238430" y="109081"/>
                  <a:pt x="236563" y="108547"/>
                </a:cubicBezTo>
                <a:cubicBezTo>
                  <a:pt x="231496" y="107480"/>
                  <a:pt x="220828" y="106947"/>
                  <a:pt x="213093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9" name="Freeform 69"/>
          <p:cNvSpPr/>
          <p:nvPr/>
        </p:nvSpPr>
        <p:spPr>
          <a:xfrm>
            <a:off x="631259" y="2987601"/>
            <a:ext cx="4524365" cy="694329"/>
          </a:xfrm>
          <a:custGeom>
            <a:avLst/>
            <a:gdLst>
              <a:gd name="connsiteX0" fmla="*/ 4039991 w 4524365"/>
              <a:gd name="connsiteY0" fmla="*/ 0 h 694329"/>
              <a:gd name="connsiteX1" fmla="*/ 0 w 4524365"/>
              <a:gd name="connsiteY1" fmla="*/ 0 h 694329"/>
              <a:gd name="connsiteX2" fmla="*/ 485435 w 4524365"/>
              <a:gd name="connsiteY2" fmla="*/ 347164 h 694329"/>
              <a:gd name="connsiteX3" fmla="*/ 0 w 4524365"/>
              <a:gd name="connsiteY3" fmla="*/ 694329 h 694329"/>
              <a:gd name="connsiteX4" fmla="*/ 4039991 w 4524365"/>
              <a:gd name="connsiteY4" fmla="*/ 694329 h 694329"/>
              <a:gd name="connsiteX5" fmla="*/ 4524365 w 4524365"/>
              <a:gd name="connsiteY5" fmla="*/ 347164 h 6943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4524365" h="694329">
                <a:moveTo>
                  <a:pt x="4039992" y="0"/>
                </a:moveTo>
                <a:lnTo>
                  <a:pt x="0" y="0"/>
                </a:lnTo>
                <a:lnTo>
                  <a:pt x="485435" y="347164"/>
                </a:lnTo>
                <a:lnTo>
                  <a:pt x="0" y="694329"/>
                </a:lnTo>
                <a:lnTo>
                  <a:pt x="4039992" y="694329"/>
                </a:lnTo>
                <a:lnTo>
                  <a:pt x="4524365" y="347164"/>
                </a:ln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0" name="Freeform 70"/>
          <p:cNvSpPr/>
          <p:nvPr/>
        </p:nvSpPr>
        <p:spPr>
          <a:xfrm>
            <a:off x="4794208" y="2987601"/>
            <a:ext cx="4524366" cy="694329"/>
          </a:xfrm>
          <a:custGeom>
            <a:avLst/>
            <a:gdLst>
              <a:gd name="connsiteX0" fmla="*/ 4039992 w 4524366"/>
              <a:gd name="connsiteY0" fmla="*/ 0 h 694329"/>
              <a:gd name="connsiteX1" fmla="*/ 0 w 4524366"/>
              <a:gd name="connsiteY1" fmla="*/ 0 h 694329"/>
              <a:gd name="connsiteX2" fmla="*/ 485435 w 4524366"/>
              <a:gd name="connsiteY2" fmla="*/ 347164 h 694329"/>
              <a:gd name="connsiteX3" fmla="*/ 0 w 4524366"/>
              <a:gd name="connsiteY3" fmla="*/ 694329 h 694329"/>
              <a:gd name="connsiteX4" fmla="*/ 4039992 w 4524366"/>
              <a:gd name="connsiteY4" fmla="*/ 694329 h 694329"/>
              <a:gd name="connsiteX5" fmla="*/ 4524366 w 4524366"/>
              <a:gd name="connsiteY5" fmla="*/ 347164 h 6943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4524366" h="694329">
                <a:moveTo>
                  <a:pt x="4039992" y="0"/>
                </a:moveTo>
                <a:lnTo>
                  <a:pt x="0" y="0"/>
                </a:lnTo>
                <a:lnTo>
                  <a:pt x="485435" y="347164"/>
                </a:lnTo>
                <a:lnTo>
                  <a:pt x="0" y="694329"/>
                </a:lnTo>
                <a:lnTo>
                  <a:pt x="4039992" y="694329"/>
                </a:lnTo>
                <a:lnTo>
                  <a:pt x="4524366" y="347164"/>
                </a:ln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1" name="Freeform 71"/>
          <p:cNvSpPr/>
          <p:nvPr/>
        </p:nvSpPr>
        <p:spPr>
          <a:xfrm>
            <a:off x="8969430" y="2987601"/>
            <a:ext cx="4524365" cy="694329"/>
          </a:xfrm>
          <a:custGeom>
            <a:avLst/>
            <a:gdLst>
              <a:gd name="connsiteX0" fmla="*/ 4039991 w 4524365"/>
              <a:gd name="connsiteY0" fmla="*/ 0 h 694329"/>
              <a:gd name="connsiteX1" fmla="*/ 0 w 4524365"/>
              <a:gd name="connsiteY1" fmla="*/ 0 h 694329"/>
              <a:gd name="connsiteX2" fmla="*/ 485435 w 4524365"/>
              <a:gd name="connsiteY2" fmla="*/ 347164 h 694329"/>
              <a:gd name="connsiteX3" fmla="*/ 0 w 4524365"/>
              <a:gd name="connsiteY3" fmla="*/ 694329 h 694329"/>
              <a:gd name="connsiteX4" fmla="*/ 4039991 w 4524365"/>
              <a:gd name="connsiteY4" fmla="*/ 694329 h 694329"/>
              <a:gd name="connsiteX5" fmla="*/ 4524365 w 4524365"/>
              <a:gd name="connsiteY5" fmla="*/ 347164 h 6943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4524365" h="694329">
                <a:moveTo>
                  <a:pt x="4039991" y="0"/>
                </a:moveTo>
                <a:lnTo>
                  <a:pt x="0" y="0"/>
                </a:lnTo>
                <a:lnTo>
                  <a:pt x="485435" y="347164"/>
                </a:lnTo>
                <a:lnTo>
                  <a:pt x="0" y="694329"/>
                </a:lnTo>
                <a:lnTo>
                  <a:pt x="4039991" y="694329"/>
                </a:lnTo>
                <a:lnTo>
                  <a:pt x="4524365" y="347164"/>
                </a:ln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2" name="Freeform 72"/>
          <p:cNvSpPr/>
          <p:nvPr/>
        </p:nvSpPr>
        <p:spPr>
          <a:xfrm>
            <a:off x="13132380" y="2987601"/>
            <a:ext cx="4524366" cy="694329"/>
          </a:xfrm>
          <a:custGeom>
            <a:avLst/>
            <a:gdLst>
              <a:gd name="connsiteX0" fmla="*/ 4039992 w 4524366"/>
              <a:gd name="connsiteY0" fmla="*/ 0 h 694329"/>
              <a:gd name="connsiteX1" fmla="*/ 0 w 4524366"/>
              <a:gd name="connsiteY1" fmla="*/ 0 h 694329"/>
              <a:gd name="connsiteX2" fmla="*/ 485435 w 4524366"/>
              <a:gd name="connsiteY2" fmla="*/ 347164 h 694329"/>
              <a:gd name="connsiteX3" fmla="*/ 0 w 4524366"/>
              <a:gd name="connsiteY3" fmla="*/ 694329 h 694329"/>
              <a:gd name="connsiteX4" fmla="*/ 4039992 w 4524366"/>
              <a:gd name="connsiteY4" fmla="*/ 694329 h 694329"/>
              <a:gd name="connsiteX5" fmla="*/ 4524366 w 4524366"/>
              <a:gd name="connsiteY5" fmla="*/ 347164 h 6943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4524366" h="694329">
                <a:moveTo>
                  <a:pt x="4039992" y="0"/>
                </a:moveTo>
                <a:lnTo>
                  <a:pt x="0" y="0"/>
                </a:lnTo>
                <a:lnTo>
                  <a:pt x="485435" y="347164"/>
                </a:lnTo>
                <a:lnTo>
                  <a:pt x="0" y="694329"/>
                </a:lnTo>
                <a:lnTo>
                  <a:pt x="4039992" y="694329"/>
                </a:lnTo>
                <a:lnTo>
                  <a:pt x="4524366" y="347164"/>
                </a:ln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3" name="Freeform 73"/>
          <p:cNvSpPr/>
          <p:nvPr/>
        </p:nvSpPr>
        <p:spPr>
          <a:xfrm>
            <a:off x="5080575" y="1349670"/>
            <a:ext cx="722376" cy="642366"/>
          </a:xfrm>
          <a:custGeom>
            <a:avLst/>
            <a:gdLst>
              <a:gd name="connsiteX0" fmla="*/ 657606 w 722376"/>
              <a:gd name="connsiteY0" fmla="*/ 521970 h 642366"/>
              <a:gd name="connsiteX1" fmla="*/ 584454 w 722376"/>
              <a:gd name="connsiteY1" fmla="*/ 609600 h 642366"/>
              <a:gd name="connsiteX2" fmla="*/ 375666 w 722376"/>
              <a:gd name="connsiteY2" fmla="*/ 642366 h 642366"/>
              <a:gd name="connsiteX3" fmla="*/ 166497 w 722376"/>
              <a:gd name="connsiteY3" fmla="*/ 609600 h 642366"/>
              <a:gd name="connsiteX4" fmla="*/ 92964 w 722376"/>
              <a:gd name="connsiteY4" fmla="*/ 521970 h 642366"/>
              <a:gd name="connsiteX5" fmla="*/ 147447 w 722376"/>
              <a:gd name="connsiteY5" fmla="*/ 444246 h 642366"/>
              <a:gd name="connsiteX6" fmla="*/ 304038 w 722376"/>
              <a:gd name="connsiteY6" fmla="*/ 404622 h 642366"/>
              <a:gd name="connsiteX7" fmla="*/ 304038 w 722376"/>
              <a:gd name="connsiteY7" fmla="*/ 355854 h 642366"/>
              <a:gd name="connsiteX8" fmla="*/ 91440 w 722376"/>
              <a:gd name="connsiteY8" fmla="*/ 355854 h 642366"/>
              <a:gd name="connsiteX9" fmla="*/ 65532 w 722376"/>
              <a:gd name="connsiteY9" fmla="*/ 377190 h 642366"/>
              <a:gd name="connsiteX10" fmla="*/ 0 w 722376"/>
              <a:gd name="connsiteY10" fmla="*/ 284988 h 642366"/>
              <a:gd name="connsiteX11" fmla="*/ 722376 w 722376"/>
              <a:gd name="connsiteY11" fmla="*/ 284988 h 642366"/>
              <a:gd name="connsiteX12" fmla="*/ 722376 w 722376"/>
              <a:gd name="connsiteY12" fmla="*/ 355854 h 642366"/>
              <a:gd name="connsiteX13" fmla="*/ 438912 w 722376"/>
              <a:gd name="connsiteY13" fmla="*/ 355854 h 642366"/>
              <a:gd name="connsiteX14" fmla="*/ 438912 w 722376"/>
              <a:gd name="connsiteY14" fmla="*/ 403860 h 642366"/>
              <a:gd name="connsiteX15" fmla="*/ 601218 w 722376"/>
              <a:gd name="connsiteY15" fmla="*/ 443103 h 642366"/>
              <a:gd name="connsiteX16" fmla="*/ 657606 w 722376"/>
              <a:gd name="connsiteY16" fmla="*/ 521970 h 642366"/>
              <a:gd name="connsiteX18" fmla="*/ 495300 w 722376"/>
              <a:gd name="connsiteY18" fmla="*/ 220980 h 642366"/>
              <a:gd name="connsiteX19" fmla="*/ 500634 w 722376"/>
              <a:gd name="connsiteY19" fmla="*/ 194310 h 642366"/>
              <a:gd name="connsiteX20" fmla="*/ 483108 w 722376"/>
              <a:gd name="connsiteY20" fmla="*/ 172593 h 642366"/>
              <a:gd name="connsiteX21" fmla="*/ 450723 w 722376"/>
              <a:gd name="connsiteY21" fmla="*/ 157734 h 642366"/>
              <a:gd name="connsiteX22" fmla="*/ 410718 w 722376"/>
              <a:gd name="connsiteY22" fmla="*/ 151638 h 642366"/>
              <a:gd name="connsiteX23" fmla="*/ 339472 w 722376"/>
              <a:gd name="connsiteY23" fmla="*/ 197358 h 642366"/>
              <a:gd name="connsiteX24" fmla="*/ 249174 w 722376"/>
              <a:gd name="connsiteY24" fmla="*/ 228600 h 642366"/>
              <a:gd name="connsiteX25" fmla="*/ 151638 w 722376"/>
              <a:gd name="connsiteY25" fmla="*/ 246888 h 642366"/>
              <a:gd name="connsiteX26" fmla="*/ 58674 w 722376"/>
              <a:gd name="connsiteY26" fmla="*/ 253746 h 642366"/>
              <a:gd name="connsiteX27" fmla="*/ 58674 w 722376"/>
              <a:gd name="connsiteY27" fmla="*/ 238506 h 642366"/>
              <a:gd name="connsiteX28" fmla="*/ 154305 w 722376"/>
              <a:gd name="connsiteY28" fmla="*/ 217932 h 642366"/>
              <a:gd name="connsiteX29" fmla="*/ 233553 w 722376"/>
              <a:gd name="connsiteY29" fmla="*/ 180975 h 642366"/>
              <a:gd name="connsiteX30" fmla="*/ 287655 w 722376"/>
              <a:gd name="connsiteY30" fmla="*/ 132207 h 642366"/>
              <a:gd name="connsiteX31" fmla="*/ 307848 w 722376"/>
              <a:gd name="connsiteY31" fmla="*/ 75438 h 642366"/>
              <a:gd name="connsiteX32" fmla="*/ 307848 w 722376"/>
              <a:gd name="connsiteY32" fmla="*/ 67056 h 642366"/>
              <a:gd name="connsiteX33" fmla="*/ 156972 w 722376"/>
              <a:gd name="connsiteY33" fmla="*/ 67056 h 642366"/>
              <a:gd name="connsiteX34" fmla="*/ 141732 w 722376"/>
              <a:gd name="connsiteY34" fmla="*/ 73533 h 642366"/>
              <a:gd name="connsiteX35" fmla="*/ 134112 w 722376"/>
              <a:gd name="connsiteY35" fmla="*/ 89154 h 642366"/>
              <a:gd name="connsiteX36" fmla="*/ 86106 w 722376"/>
              <a:gd name="connsiteY36" fmla="*/ 0 h 642366"/>
              <a:gd name="connsiteX37" fmla="*/ 641604 w 722376"/>
              <a:gd name="connsiteY37" fmla="*/ 0 h 642366"/>
              <a:gd name="connsiteX38" fmla="*/ 641604 w 722376"/>
              <a:gd name="connsiteY38" fmla="*/ 67056 h 642366"/>
              <a:gd name="connsiteX39" fmla="*/ 456438 w 722376"/>
              <a:gd name="connsiteY39" fmla="*/ 67056 h 642366"/>
              <a:gd name="connsiteX40" fmla="*/ 441198 w 722376"/>
              <a:gd name="connsiteY40" fmla="*/ 113538 h 642366"/>
              <a:gd name="connsiteX41" fmla="*/ 514731 w 722376"/>
              <a:gd name="connsiteY41" fmla="*/ 118872 h 642366"/>
              <a:gd name="connsiteX42" fmla="*/ 585597 w 722376"/>
              <a:gd name="connsiteY42" fmla="*/ 133731 h 642366"/>
              <a:gd name="connsiteX43" fmla="*/ 638937 w 722376"/>
              <a:gd name="connsiteY43" fmla="*/ 160401 h 642366"/>
              <a:gd name="connsiteX44" fmla="*/ 659892 w 722376"/>
              <a:gd name="connsiteY44" fmla="*/ 200406 h 642366"/>
              <a:gd name="connsiteX45" fmla="*/ 641985 w 722376"/>
              <a:gd name="connsiteY45" fmla="*/ 236220 h 642366"/>
              <a:gd name="connsiteX46" fmla="*/ 592836 w 722376"/>
              <a:gd name="connsiteY46" fmla="*/ 252222 h 642366"/>
              <a:gd name="connsiteX47" fmla="*/ 532638 w 722376"/>
              <a:gd name="connsiteY47" fmla="*/ 246888 h 642366"/>
              <a:gd name="connsiteX48" fmla="*/ 495300 w 722376"/>
              <a:gd name="connsiteY48" fmla="*/ 220980 h 642366"/>
              <a:gd name="connsiteX50" fmla="*/ 515874 w 722376"/>
              <a:gd name="connsiteY50" fmla="*/ 521970 h 642366"/>
              <a:gd name="connsiteX51" fmla="*/ 477393 w 722376"/>
              <a:gd name="connsiteY51" fmla="*/ 479298 h 642366"/>
              <a:gd name="connsiteX52" fmla="*/ 375666 w 722376"/>
              <a:gd name="connsiteY52" fmla="*/ 464820 h 642366"/>
              <a:gd name="connsiteX53" fmla="*/ 273177 w 722376"/>
              <a:gd name="connsiteY53" fmla="*/ 479298 h 642366"/>
              <a:gd name="connsiteX54" fmla="*/ 234697 w 722376"/>
              <a:gd name="connsiteY54" fmla="*/ 521970 h 642366"/>
              <a:gd name="connsiteX55" fmla="*/ 272797 w 722376"/>
              <a:gd name="connsiteY55" fmla="*/ 564642 h 642366"/>
              <a:gd name="connsiteX56" fmla="*/ 375666 w 722376"/>
              <a:gd name="connsiteY56" fmla="*/ 579120 h 642366"/>
              <a:gd name="connsiteX57" fmla="*/ 477393 w 722376"/>
              <a:gd name="connsiteY57" fmla="*/ 564642 h 642366"/>
              <a:gd name="connsiteX58" fmla="*/ 515874 w 722376"/>
              <a:gd name="connsiteY58" fmla="*/ 521970 h 642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722376" h="642366">
                <a:moveTo>
                  <a:pt x="657606" y="521970"/>
                </a:moveTo>
                <a:cubicBezTo>
                  <a:pt x="657606" y="558546"/>
                  <a:pt x="633222" y="587756"/>
                  <a:pt x="584454" y="609600"/>
                </a:cubicBezTo>
                <a:cubicBezTo>
                  <a:pt x="535686" y="631444"/>
                  <a:pt x="466090" y="642366"/>
                  <a:pt x="375666" y="642366"/>
                </a:cubicBezTo>
                <a:cubicBezTo>
                  <a:pt x="285242" y="642366"/>
                  <a:pt x="215519" y="631444"/>
                  <a:pt x="166497" y="609600"/>
                </a:cubicBezTo>
                <a:cubicBezTo>
                  <a:pt x="117475" y="587756"/>
                  <a:pt x="92964" y="558546"/>
                  <a:pt x="92964" y="521970"/>
                </a:cubicBezTo>
                <a:cubicBezTo>
                  <a:pt x="92964" y="490982"/>
                  <a:pt x="111125" y="465074"/>
                  <a:pt x="147447" y="444246"/>
                </a:cubicBezTo>
                <a:cubicBezTo>
                  <a:pt x="183769" y="423418"/>
                  <a:pt x="235966" y="410210"/>
                  <a:pt x="304038" y="404622"/>
                </a:cubicBezTo>
                <a:lnTo>
                  <a:pt x="304038" y="355854"/>
                </a:lnTo>
                <a:lnTo>
                  <a:pt x="91440" y="355854"/>
                </a:lnTo>
                <a:cubicBezTo>
                  <a:pt x="76708" y="355854"/>
                  <a:pt x="68072" y="362966"/>
                  <a:pt x="65532" y="377190"/>
                </a:cubicBezTo>
                <a:lnTo>
                  <a:pt x="0" y="284988"/>
                </a:lnTo>
                <a:lnTo>
                  <a:pt x="722376" y="284988"/>
                </a:lnTo>
                <a:lnTo>
                  <a:pt x="722376" y="355854"/>
                </a:lnTo>
                <a:lnTo>
                  <a:pt x="438912" y="355854"/>
                </a:lnTo>
                <a:lnTo>
                  <a:pt x="438912" y="403860"/>
                </a:lnTo>
                <a:cubicBezTo>
                  <a:pt x="509524" y="409448"/>
                  <a:pt x="563626" y="422529"/>
                  <a:pt x="601218" y="443103"/>
                </a:cubicBezTo>
                <a:cubicBezTo>
                  <a:pt x="638810" y="463677"/>
                  <a:pt x="657606" y="489966"/>
                  <a:pt x="657606" y="521970"/>
                </a:cubicBezTo>
                <a:moveTo>
                  <a:pt x="495300" y="220980"/>
                </a:moveTo>
                <a:cubicBezTo>
                  <a:pt x="501904" y="211328"/>
                  <a:pt x="503682" y="202438"/>
                  <a:pt x="500634" y="194310"/>
                </a:cubicBezTo>
                <a:cubicBezTo>
                  <a:pt x="497586" y="186182"/>
                  <a:pt x="491744" y="178943"/>
                  <a:pt x="483108" y="172593"/>
                </a:cubicBezTo>
                <a:cubicBezTo>
                  <a:pt x="474472" y="166243"/>
                  <a:pt x="463677" y="161290"/>
                  <a:pt x="450723" y="157734"/>
                </a:cubicBezTo>
                <a:cubicBezTo>
                  <a:pt x="437769" y="154178"/>
                  <a:pt x="424434" y="152146"/>
                  <a:pt x="410718" y="151638"/>
                </a:cubicBezTo>
                <a:cubicBezTo>
                  <a:pt x="391414" y="169418"/>
                  <a:pt x="367665" y="184658"/>
                  <a:pt x="339472" y="197358"/>
                </a:cubicBezTo>
                <a:cubicBezTo>
                  <a:pt x="311277" y="210058"/>
                  <a:pt x="281178" y="220472"/>
                  <a:pt x="249174" y="228600"/>
                </a:cubicBezTo>
                <a:cubicBezTo>
                  <a:pt x="217170" y="236728"/>
                  <a:pt x="184658" y="242824"/>
                  <a:pt x="151638" y="246888"/>
                </a:cubicBezTo>
                <a:cubicBezTo>
                  <a:pt x="118618" y="250952"/>
                  <a:pt x="87630" y="253238"/>
                  <a:pt x="58674" y="253746"/>
                </a:cubicBezTo>
                <a:lnTo>
                  <a:pt x="58674" y="238506"/>
                </a:lnTo>
                <a:cubicBezTo>
                  <a:pt x="92202" y="234950"/>
                  <a:pt x="124079" y="228092"/>
                  <a:pt x="154305" y="217932"/>
                </a:cubicBezTo>
                <a:cubicBezTo>
                  <a:pt x="184531" y="207772"/>
                  <a:pt x="210947" y="195453"/>
                  <a:pt x="233553" y="180975"/>
                </a:cubicBezTo>
                <a:cubicBezTo>
                  <a:pt x="256159" y="166497"/>
                  <a:pt x="274193" y="150241"/>
                  <a:pt x="287655" y="132207"/>
                </a:cubicBezTo>
                <a:cubicBezTo>
                  <a:pt x="301117" y="114173"/>
                  <a:pt x="307848" y="95250"/>
                  <a:pt x="307848" y="75438"/>
                </a:cubicBezTo>
                <a:lnTo>
                  <a:pt x="307848" y="67056"/>
                </a:lnTo>
                <a:lnTo>
                  <a:pt x="156972" y="67056"/>
                </a:lnTo>
                <a:cubicBezTo>
                  <a:pt x="150876" y="67056"/>
                  <a:pt x="145796" y="69215"/>
                  <a:pt x="141732" y="73533"/>
                </a:cubicBezTo>
                <a:cubicBezTo>
                  <a:pt x="137668" y="77851"/>
                  <a:pt x="135128" y="83058"/>
                  <a:pt x="134112" y="89154"/>
                </a:cubicBezTo>
                <a:lnTo>
                  <a:pt x="86106" y="0"/>
                </a:lnTo>
                <a:lnTo>
                  <a:pt x="641604" y="0"/>
                </a:lnTo>
                <a:lnTo>
                  <a:pt x="641604" y="67056"/>
                </a:lnTo>
                <a:lnTo>
                  <a:pt x="456438" y="67056"/>
                </a:lnTo>
                <a:cubicBezTo>
                  <a:pt x="454914" y="83820"/>
                  <a:pt x="449835" y="99314"/>
                  <a:pt x="441198" y="113538"/>
                </a:cubicBezTo>
                <a:cubicBezTo>
                  <a:pt x="464566" y="114046"/>
                  <a:pt x="489077" y="115824"/>
                  <a:pt x="514731" y="118872"/>
                </a:cubicBezTo>
                <a:cubicBezTo>
                  <a:pt x="540385" y="121920"/>
                  <a:pt x="564007" y="126873"/>
                  <a:pt x="585597" y="133731"/>
                </a:cubicBezTo>
                <a:cubicBezTo>
                  <a:pt x="607187" y="140589"/>
                  <a:pt x="624967" y="149479"/>
                  <a:pt x="638937" y="160401"/>
                </a:cubicBezTo>
                <a:cubicBezTo>
                  <a:pt x="652907" y="171323"/>
                  <a:pt x="659892" y="184658"/>
                  <a:pt x="659892" y="200406"/>
                </a:cubicBezTo>
                <a:cubicBezTo>
                  <a:pt x="659892" y="215646"/>
                  <a:pt x="653923" y="227584"/>
                  <a:pt x="641985" y="236220"/>
                </a:cubicBezTo>
                <a:cubicBezTo>
                  <a:pt x="630047" y="244856"/>
                  <a:pt x="613664" y="250190"/>
                  <a:pt x="592836" y="252222"/>
                </a:cubicBezTo>
                <a:cubicBezTo>
                  <a:pt x="570992" y="254254"/>
                  <a:pt x="550926" y="252476"/>
                  <a:pt x="532638" y="246888"/>
                </a:cubicBezTo>
                <a:cubicBezTo>
                  <a:pt x="514350" y="241300"/>
                  <a:pt x="501904" y="232664"/>
                  <a:pt x="495300" y="220980"/>
                </a:cubicBezTo>
                <a:moveTo>
                  <a:pt x="515874" y="521970"/>
                </a:moveTo>
                <a:cubicBezTo>
                  <a:pt x="515874" y="503174"/>
                  <a:pt x="503047" y="488950"/>
                  <a:pt x="477393" y="479298"/>
                </a:cubicBezTo>
                <a:cubicBezTo>
                  <a:pt x="451739" y="469646"/>
                  <a:pt x="417830" y="464820"/>
                  <a:pt x="375666" y="464820"/>
                </a:cubicBezTo>
                <a:cubicBezTo>
                  <a:pt x="332994" y="464820"/>
                  <a:pt x="298831" y="469646"/>
                  <a:pt x="273177" y="479298"/>
                </a:cubicBezTo>
                <a:cubicBezTo>
                  <a:pt x="247523" y="488950"/>
                  <a:pt x="234697" y="503174"/>
                  <a:pt x="234697" y="521970"/>
                </a:cubicBezTo>
                <a:cubicBezTo>
                  <a:pt x="234697" y="540766"/>
                  <a:pt x="247396" y="554990"/>
                  <a:pt x="272797" y="564642"/>
                </a:cubicBezTo>
                <a:cubicBezTo>
                  <a:pt x="298196" y="574294"/>
                  <a:pt x="332486" y="579120"/>
                  <a:pt x="375666" y="579120"/>
                </a:cubicBezTo>
                <a:cubicBezTo>
                  <a:pt x="417830" y="579120"/>
                  <a:pt x="451739" y="574294"/>
                  <a:pt x="477393" y="564642"/>
                </a:cubicBezTo>
                <a:cubicBezTo>
                  <a:pt x="503047" y="554990"/>
                  <a:pt x="515874" y="540766"/>
                  <a:pt x="515874" y="5219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4" name="Freeform 74"/>
          <p:cNvSpPr/>
          <p:nvPr/>
        </p:nvSpPr>
        <p:spPr>
          <a:xfrm>
            <a:off x="5834955" y="1325286"/>
            <a:ext cx="722376" cy="656844"/>
          </a:xfrm>
          <a:custGeom>
            <a:avLst/>
            <a:gdLst>
              <a:gd name="connsiteX0" fmla="*/ 722376 w 722376"/>
              <a:gd name="connsiteY0" fmla="*/ 332994 h 656844"/>
              <a:gd name="connsiteX1" fmla="*/ 438912 w 722376"/>
              <a:gd name="connsiteY1" fmla="*/ 332994 h 656844"/>
              <a:gd name="connsiteX2" fmla="*/ 438912 w 722376"/>
              <a:gd name="connsiteY2" fmla="*/ 416814 h 656844"/>
              <a:gd name="connsiteX3" fmla="*/ 645413 w 722376"/>
              <a:gd name="connsiteY3" fmla="*/ 416814 h 656844"/>
              <a:gd name="connsiteX4" fmla="*/ 645413 w 722376"/>
              <a:gd name="connsiteY4" fmla="*/ 587502 h 656844"/>
              <a:gd name="connsiteX5" fmla="*/ 627888 w 722376"/>
              <a:gd name="connsiteY5" fmla="*/ 640461 h 656844"/>
              <a:gd name="connsiteX6" fmla="*/ 572262 w 722376"/>
              <a:gd name="connsiteY6" fmla="*/ 656844 h 656844"/>
              <a:gd name="connsiteX7" fmla="*/ 510540 w 722376"/>
              <a:gd name="connsiteY7" fmla="*/ 656844 h 656844"/>
              <a:gd name="connsiteX8" fmla="*/ 510540 w 722376"/>
              <a:gd name="connsiteY8" fmla="*/ 486918 h 656844"/>
              <a:gd name="connsiteX9" fmla="*/ 161544 w 722376"/>
              <a:gd name="connsiteY9" fmla="*/ 486918 h 656844"/>
              <a:gd name="connsiteX10" fmla="*/ 138684 w 722376"/>
              <a:gd name="connsiteY10" fmla="*/ 505968 h 656844"/>
              <a:gd name="connsiteX11" fmla="*/ 74676 w 722376"/>
              <a:gd name="connsiteY11" fmla="*/ 416814 h 656844"/>
              <a:gd name="connsiteX12" fmla="*/ 304038 w 722376"/>
              <a:gd name="connsiteY12" fmla="*/ 416814 h 656844"/>
              <a:gd name="connsiteX13" fmla="*/ 304038 w 722376"/>
              <a:gd name="connsiteY13" fmla="*/ 332994 h 656844"/>
              <a:gd name="connsiteX14" fmla="*/ 91440 w 722376"/>
              <a:gd name="connsiteY14" fmla="*/ 332994 h 656844"/>
              <a:gd name="connsiteX15" fmla="*/ 65532 w 722376"/>
              <a:gd name="connsiteY15" fmla="*/ 354330 h 656844"/>
              <a:gd name="connsiteX16" fmla="*/ 0 w 722376"/>
              <a:gd name="connsiteY16" fmla="*/ 262128 h 656844"/>
              <a:gd name="connsiteX17" fmla="*/ 472440 w 722376"/>
              <a:gd name="connsiteY17" fmla="*/ 262128 h 656844"/>
              <a:gd name="connsiteX18" fmla="*/ 497205 w 722376"/>
              <a:gd name="connsiteY18" fmla="*/ 200787 h 656844"/>
              <a:gd name="connsiteX19" fmla="*/ 502158 w 722376"/>
              <a:gd name="connsiteY19" fmla="*/ 109728 h 656844"/>
              <a:gd name="connsiteX20" fmla="*/ 502158 w 722376"/>
              <a:gd name="connsiteY20" fmla="*/ 102108 h 656844"/>
              <a:gd name="connsiteX21" fmla="*/ 167640 w 722376"/>
              <a:gd name="connsiteY21" fmla="*/ 102108 h 656844"/>
              <a:gd name="connsiteX22" fmla="*/ 144780 w 722376"/>
              <a:gd name="connsiteY22" fmla="*/ 121158 h 656844"/>
              <a:gd name="connsiteX23" fmla="*/ 96774 w 722376"/>
              <a:gd name="connsiteY23" fmla="*/ 32004 h 656844"/>
              <a:gd name="connsiteX24" fmla="*/ 502158 w 722376"/>
              <a:gd name="connsiteY24" fmla="*/ 32004 h 656844"/>
              <a:gd name="connsiteX25" fmla="*/ 502158 w 722376"/>
              <a:gd name="connsiteY25" fmla="*/ 0 h 656844"/>
              <a:gd name="connsiteX26" fmla="*/ 637032 w 722376"/>
              <a:gd name="connsiteY26" fmla="*/ 36576 h 656844"/>
              <a:gd name="connsiteX27" fmla="*/ 637032 w 722376"/>
              <a:gd name="connsiteY27" fmla="*/ 85344 h 656844"/>
              <a:gd name="connsiteX28" fmla="*/ 614552 w 722376"/>
              <a:gd name="connsiteY28" fmla="*/ 194691 h 656844"/>
              <a:gd name="connsiteX29" fmla="*/ 548640 w 722376"/>
              <a:gd name="connsiteY29" fmla="*/ 262128 h 656844"/>
              <a:gd name="connsiteX30" fmla="*/ 722376 w 722376"/>
              <a:gd name="connsiteY30" fmla="*/ 262128 h 6568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722376" h="656844">
                <a:moveTo>
                  <a:pt x="722376" y="332994"/>
                </a:moveTo>
                <a:lnTo>
                  <a:pt x="438912" y="332994"/>
                </a:lnTo>
                <a:lnTo>
                  <a:pt x="438912" y="416814"/>
                </a:lnTo>
                <a:lnTo>
                  <a:pt x="645413" y="416814"/>
                </a:lnTo>
                <a:lnTo>
                  <a:pt x="645413" y="587502"/>
                </a:lnTo>
                <a:cubicBezTo>
                  <a:pt x="645413" y="611886"/>
                  <a:pt x="639572" y="629539"/>
                  <a:pt x="627888" y="640461"/>
                </a:cubicBezTo>
                <a:cubicBezTo>
                  <a:pt x="616203" y="651383"/>
                  <a:pt x="597662" y="656844"/>
                  <a:pt x="572262" y="656844"/>
                </a:cubicBezTo>
                <a:lnTo>
                  <a:pt x="510540" y="656844"/>
                </a:lnTo>
                <a:lnTo>
                  <a:pt x="510540" y="486918"/>
                </a:lnTo>
                <a:lnTo>
                  <a:pt x="161544" y="486918"/>
                </a:lnTo>
                <a:cubicBezTo>
                  <a:pt x="148844" y="486918"/>
                  <a:pt x="141224" y="493268"/>
                  <a:pt x="138684" y="505968"/>
                </a:cubicBezTo>
                <a:lnTo>
                  <a:pt x="74676" y="416814"/>
                </a:lnTo>
                <a:lnTo>
                  <a:pt x="304038" y="416814"/>
                </a:lnTo>
                <a:lnTo>
                  <a:pt x="304038" y="332994"/>
                </a:lnTo>
                <a:lnTo>
                  <a:pt x="91440" y="332994"/>
                </a:lnTo>
                <a:cubicBezTo>
                  <a:pt x="76708" y="332994"/>
                  <a:pt x="68072" y="340106"/>
                  <a:pt x="65532" y="354330"/>
                </a:cubicBezTo>
                <a:lnTo>
                  <a:pt x="0" y="262128"/>
                </a:lnTo>
                <a:lnTo>
                  <a:pt x="472440" y="262128"/>
                </a:lnTo>
                <a:cubicBezTo>
                  <a:pt x="485648" y="247904"/>
                  <a:pt x="493903" y="227457"/>
                  <a:pt x="497205" y="200787"/>
                </a:cubicBezTo>
                <a:cubicBezTo>
                  <a:pt x="500507" y="174117"/>
                  <a:pt x="502158" y="143764"/>
                  <a:pt x="502158" y="109728"/>
                </a:cubicBezTo>
                <a:lnTo>
                  <a:pt x="502158" y="102108"/>
                </a:lnTo>
                <a:lnTo>
                  <a:pt x="167640" y="102108"/>
                </a:lnTo>
                <a:cubicBezTo>
                  <a:pt x="154940" y="102108"/>
                  <a:pt x="147320" y="108458"/>
                  <a:pt x="144780" y="121158"/>
                </a:cubicBezTo>
                <a:lnTo>
                  <a:pt x="96774" y="32004"/>
                </a:lnTo>
                <a:lnTo>
                  <a:pt x="502158" y="32004"/>
                </a:lnTo>
                <a:lnTo>
                  <a:pt x="502158" y="0"/>
                </a:lnTo>
                <a:lnTo>
                  <a:pt x="637032" y="36576"/>
                </a:lnTo>
                <a:lnTo>
                  <a:pt x="637032" y="85344"/>
                </a:lnTo>
                <a:cubicBezTo>
                  <a:pt x="637032" y="129540"/>
                  <a:pt x="629539" y="165989"/>
                  <a:pt x="614552" y="194691"/>
                </a:cubicBezTo>
                <a:cubicBezTo>
                  <a:pt x="599567" y="223393"/>
                  <a:pt x="577596" y="245872"/>
                  <a:pt x="548640" y="262128"/>
                </a:cubicBezTo>
                <a:lnTo>
                  <a:pt x="722376" y="2621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5" name="Freeform 75"/>
          <p:cNvSpPr/>
          <p:nvPr/>
        </p:nvSpPr>
        <p:spPr>
          <a:xfrm>
            <a:off x="6794926" y="1332906"/>
            <a:ext cx="722376" cy="640080"/>
          </a:xfrm>
          <a:custGeom>
            <a:avLst/>
            <a:gdLst>
              <a:gd name="connsiteX0" fmla="*/ 108966 w 722376"/>
              <a:gd name="connsiteY0" fmla="*/ 24384 h 640080"/>
              <a:gd name="connsiteX1" fmla="*/ 500635 w 722376"/>
              <a:gd name="connsiteY1" fmla="*/ 24384 h 640080"/>
              <a:gd name="connsiteX2" fmla="*/ 500635 w 722376"/>
              <a:gd name="connsiteY2" fmla="*/ 0 h 640080"/>
              <a:gd name="connsiteX3" fmla="*/ 630936 w 722376"/>
              <a:gd name="connsiteY3" fmla="*/ 36576 h 640080"/>
              <a:gd name="connsiteX4" fmla="*/ 630936 w 722376"/>
              <a:gd name="connsiteY4" fmla="*/ 285750 h 640080"/>
              <a:gd name="connsiteX5" fmla="*/ 500635 w 722376"/>
              <a:gd name="connsiteY5" fmla="*/ 285750 h 640080"/>
              <a:gd name="connsiteX6" fmla="*/ 500635 w 722376"/>
              <a:gd name="connsiteY6" fmla="*/ 254508 h 640080"/>
              <a:gd name="connsiteX7" fmla="*/ 411480 w 722376"/>
              <a:gd name="connsiteY7" fmla="*/ 278892 h 640080"/>
              <a:gd name="connsiteX8" fmla="*/ 311658 w 722376"/>
              <a:gd name="connsiteY8" fmla="*/ 285750 h 640080"/>
              <a:gd name="connsiteX9" fmla="*/ 108966 w 722376"/>
              <a:gd name="connsiteY9" fmla="*/ 285750 h 640080"/>
              <a:gd name="connsiteX11" fmla="*/ 722376 w 722376"/>
              <a:gd name="connsiteY11" fmla="*/ 404622 h 640080"/>
              <a:gd name="connsiteX12" fmla="*/ 457963 w 722376"/>
              <a:gd name="connsiteY12" fmla="*/ 404622 h 640080"/>
              <a:gd name="connsiteX13" fmla="*/ 457963 w 722376"/>
              <a:gd name="connsiteY13" fmla="*/ 489966 h 640080"/>
              <a:gd name="connsiteX14" fmla="*/ 323088 w 722376"/>
              <a:gd name="connsiteY14" fmla="*/ 520446 h 640080"/>
              <a:gd name="connsiteX15" fmla="*/ 323088 w 722376"/>
              <a:gd name="connsiteY15" fmla="*/ 404622 h 640080"/>
              <a:gd name="connsiteX16" fmla="*/ 91440 w 722376"/>
              <a:gd name="connsiteY16" fmla="*/ 404622 h 640080"/>
              <a:gd name="connsiteX17" fmla="*/ 65532 w 722376"/>
              <a:gd name="connsiteY17" fmla="*/ 425958 h 640080"/>
              <a:gd name="connsiteX18" fmla="*/ 0 w 722376"/>
              <a:gd name="connsiteY18" fmla="*/ 333756 h 640080"/>
              <a:gd name="connsiteX19" fmla="*/ 722376 w 722376"/>
              <a:gd name="connsiteY19" fmla="*/ 333756 h 640080"/>
              <a:gd name="connsiteX21" fmla="*/ 121158 w 722376"/>
              <a:gd name="connsiteY21" fmla="*/ 514350 h 640080"/>
              <a:gd name="connsiteX22" fmla="*/ 113538 w 722376"/>
              <a:gd name="connsiteY22" fmla="*/ 488823 h 640080"/>
              <a:gd name="connsiteX23" fmla="*/ 90678 w 722376"/>
              <a:gd name="connsiteY23" fmla="*/ 476250 h 640080"/>
              <a:gd name="connsiteX24" fmla="*/ 256032 w 722376"/>
              <a:gd name="connsiteY24" fmla="*/ 445770 h 640080"/>
              <a:gd name="connsiteX25" fmla="*/ 256032 w 722376"/>
              <a:gd name="connsiteY25" fmla="*/ 569976 h 640080"/>
              <a:gd name="connsiteX26" fmla="*/ 604266 w 722376"/>
              <a:gd name="connsiteY26" fmla="*/ 569976 h 640080"/>
              <a:gd name="connsiteX27" fmla="*/ 629793 w 722376"/>
              <a:gd name="connsiteY27" fmla="*/ 562356 h 640080"/>
              <a:gd name="connsiteX28" fmla="*/ 642366 w 722376"/>
              <a:gd name="connsiteY28" fmla="*/ 539496 h 640080"/>
              <a:gd name="connsiteX29" fmla="*/ 680466 w 722376"/>
              <a:gd name="connsiteY29" fmla="*/ 640080 h 640080"/>
              <a:gd name="connsiteX30" fmla="*/ 121158 w 722376"/>
              <a:gd name="connsiteY30" fmla="*/ 640080 h 640080"/>
              <a:gd name="connsiteX32" fmla="*/ 326136 w 722376"/>
              <a:gd name="connsiteY32" fmla="*/ 219456 h 640080"/>
              <a:gd name="connsiteX33" fmla="*/ 358902 w 722376"/>
              <a:gd name="connsiteY33" fmla="*/ 219456 h 640080"/>
              <a:gd name="connsiteX34" fmla="*/ 403479 w 722376"/>
              <a:gd name="connsiteY34" fmla="*/ 218694 h 640080"/>
              <a:gd name="connsiteX35" fmla="*/ 453010 w 722376"/>
              <a:gd name="connsiteY35" fmla="*/ 216408 h 640080"/>
              <a:gd name="connsiteX36" fmla="*/ 500635 w 722376"/>
              <a:gd name="connsiteY36" fmla="*/ 211074 h 640080"/>
              <a:gd name="connsiteX37" fmla="*/ 500635 w 722376"/>
              <a:gd name="connsiteY37" fmla="*/ 90678 h 640080"/>
              <a:gd name="connsiteX38" fmla="*/ 240030 w 722376"/>
              <a:gd name="connsiteY38" fmla="*/ 90678 h 640080"/>
              <a:gd name="connsiteX39" fmla="*/ 240030 w 722376"/>
              <a:gd name="connsiteY39" fmla="*/ 219456 h 64008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722376" h="640080">
                <a:moveTo>
                  <a:pt x="108966" y="24384"/>
                </a:moveTo>
                <a:lnTo>
                  <a:pt x="500635" y="24384"/>
                </a:lnTo>
                <a:lnTo>
                  <a:pt x="500635" y="0"/>
                </a:lnTo>
                <a:lnTo>
                  <a:pt x="630936" y="36576"/>
                </a:lnTo>
                <a:lnTo>
                  <a:pt x="630936" y="285750"/>
                </a:lnTo>
                <a:lnTo>
                  <a:pt x="500635" y="285750"/>
                </a:lnTo>
                <a:lnTo>
                  <a:pt x="500635" y="254508"/>
                </a:lnTo>
                <a:cubicBezTo>
                  <a:pt x="474218" y="266192"/>
                  <a:pt x="444500" y="274320"/>
                  <a:pt x="411480" y="278892"/>
                </a:cubicBezTo>
                <a:cubicBezTo>
                  <a:pt x="378461" y="283464"/>
                  <a:pt x="345186" y="285750"/>
                  <a:pt x="311658" y="285750"/>
                </a:cubicBezTo>
                <a:lnTo>
                  <a:pt x="108966" y="285750"/>
                </a:lnTo>
                <a:moveTo>
                  <a:pt x="722376" y="404622"/>
                </a:moveTo>
                <a:lnTo>
                  <a:pt x="457963" y="404622"/>
                </a:lnTo>
                <a:lnTo>
                  <a:pt x="457963" y="489966"/>
                </a:lnTo>
                <a:lnTo>
                  <a:pt x="323088" y="520446"/>
                </a:lnTo>
                <a:lnTo>
                  <a:pt x="323088" y="404622"/>
                </a:lnTo>
                <a:lnTo>
                  <a:pt x="91440" y="404622"/>
                </a:lnTo>
                <a:cubicBezTo>
                  <a:pt x="76708" y="404622"/>
                  <a:pt x="68072" y="411734"/>
                  <a:pt x="65532" y="425958"/>
                </a:cubicBezTo>
                <a:lnTo>
                  <a:pt x="0" y="333756"/>
                </a:lnTo>
                <a:lnTo>
                  <a:pt x="722376" y="333756"/>
                </a:lnTo>
                <a:moveTo>
                  <a:pt x="121158" y="514350"/>
                </a:moveTo>
                <a:cubicBezTo>
                  <a:pt x="121158" y="504190"/>
                  <a:pt x="118618" y="495681"/>
                  <a:pt x="113538" y="488823"/>
                </a:cubicBezTo>
                <a:cubicBezTo>
                  <a:pt x="108458" y="481965"/>
                  <a:pt x="100838" y="477774"/>
                  <a:pt x="90678" y="476250"/>
                </a:cubicBezTo>
                <a:lnTo>
                  <a:pt x="256032" y="445770"/>
                </a:lnTo>
                <a:lnTo>
                  <a:pt x="256032" y="569976"/>
                </a:lnTo>
                <a:lnTo>
                  <a:pt x="604266" y="569976"/>
                </a:lnTo>
                <a:cubicBezTo>
                  <a:pt x="614426" y="569976"/>
                  <a:pt x="622935" y="567436"/>
                  <a:pt x="629793" y="562356"/>
                </a:cubicBezTo>
                <a:cubicBezTo>
                  <a:pt x="636651" y="557276"/>
                  <a:pt x="640842" y="549656"/>
                  <a:pt x="642366" y="539496"/>
                </a:cubicBezTo>
                <a:lnTo>
                  <a:pt x="680466" y="640080"/>
                </a:lnTo>
                <a:lnTo>
                  <a:pt x="121158" y="640080"/>
                </a:lnTo>
                <a:moveTo>
                  <a:pt x="326136" y="219456"/>
                </a:moveTo>
                <a:cubicBezTo>
                  <a:pt x="334264" y="219456"/>
                  <a:pt x="345186" y="219456"/>
                  <a:pt x="358902" y="219456"/>
                </a:cubicBezTo>
                <a:cubicBezTo>
                  <a:pt x="372618" y="219456"/>
                  <a:pt x="387477" y="219202"/>
                  <a:pt x="403479" y="218694"/>
                </a:cubicBezTo>
                <a:cubicBezTo>
                  <a:pt x="419481" y="218186"/>
                  <a:pt x="435991" y="217424"/>
                  <a:pt x="453010" y="216408"/>
                </a:cubicBezTo>
                <a:cubicBezTo>
                  <a:pt x="470027" y="215392"/>
                  <a:pt x="485902" y="213614"/>
                  <a:pt x="500635" y="211074"/>
                </a:cubicBezTo>
                <a:lnTo>
                  <a:pt x="500635" y="90678"/>
                </a:lnTo>
                <a:lnTo>
                  <a:pt x="240030" y="90678"/>
                </a:lnTo>
                <a:lnTo>
                  <a:pt x="240030" y="21945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6" name="Freeform 76"/>
          <p:cNvSpPr/>
          <p:nvPr/>
        </p:nvSpPr>
        <p:spPr>
          <a:xfrm>
            <a:off x="7537876" y="1323762"/>
            <a:ext cx="755904" cy="658368"/>
          </a:xfrm>
          <a:custGeom>
            <a:avLst/>
            <a:gdLst>
              <a:gd name="connsiteX0" fmla="*/ 518160 w 755904"/>
              <a:gd name="connsiteY0" fmla="*/ 658368 h 658368"/>
              <a:gd name="connsiteX1" fmla="*/ 518160 w 755904"/>
              <a:gd name="connsiteY1" fmla="*/ 536448 h 658368"/>
              <a:gd name="connsiteX2" fmla="*/ 321564 w 755904"/>
              <a:gd name="connsiteY2" fmla="*/ 573786 h 658368"/>
              <a:gd name="connsiteX3" fmla="*/ 91440 w 755904"/>
              <a:gd name="connsiteY3" fmla="*/ 573786 h 658368"/>
              <a:gd name="connsiteX4" fmla="*/ 65532 w 755904"/>
              <a:gd name="connsiteY4" fmla="*/ 595122 h 658368"/>
              <a:gd name="connsiteX5" fmla="*/ 0 w 755904"/>
              <a:gd name="connsiteY5" fmla="*/ 502920 h 658368"/>
              <a:gd name="connsiteX6" fmla="*/ 198882 w 755904"/>
              <a:gd name="connsiteY6" fmla="*/ 502920 h 658368"/>
              <a:gd name="connsiteX7" fmla="*/ 198882 w 755904"/>
              <a:gd name="connsiteY7" fmla="*/ 439674 h 658368"/>
              <a:gd name="connsiteX8" fmla="*/ 103251 w 755904"/>
              <a:gd name="connsiteY8" fmla="*/ 397383 h 658368"/>
              <a:gd name="connsiteX9" fmla="*/ 67818 w 755904"/>
              <a:gd name="connsiteY9" fmla="*/ 325374 h 658368"/>
              <a:gd name="connsiteX10" fmla="*/ 82297 w 755904"/>
              <a:gd name="connsiteY10" fmla="*/ 277368 h 658368"/>
              <a:gd name="connsiteX11" fmla="*/ 122682 w 755904"/>
              <a:gd name="connsiteY11" fmla="*/ 239268 h 658368"/>
              <a:gd name="connsiteX12" fmla="*/ 184785 w 755904"/>
              <a:gd name="connsiteY12" fmla="*/ 214122 h 658368"/>
              <a:gd name="connsiteX13" fmla="*/ 264414 w 755904"/>
              <a:gd name="connsiteY13" fmla="*/ 204978 h 658368"/>
              <a:gd name="connsiteX14" fmla="*/ 343663 w 755904"/>
              <a:gd name="connsiteY14" fmla="*/ 214122 h 658368"/>
              <a:gd name="connsiteX15" fmla="*/ 405003 w 755904"/>
              <a:gd name="connsiteY15" fmla="*/ 239268 h 658368"/>
              <a:gd name="connsiteX16" fmla="*/ 445008 w 755904"/>
              <a:gd name="connsiteY16" fmla="*/ 277368 h 658368"/>
              <a:gd name="connsiteX17" fmla="*/ 459486 w 755904"/>
              <a:gd name="connsiteY17" fmla="*/ 325374 h 658368"/>
              <a:gd name="connsiteX18" fmla="*/ 425197 w 755904"/>
              <a:gd name="connsiteY18" fmla="*/ 396240 h 658368"/>
              <a:gd name="connsiteX19" fmla="*/ 333756 w 755904"/>
              <a:gd name="connsiteY19" fmla="*/ 438150 h 658368"/>
              <a:gd name="connsiteX20" fmla="*/ 333756 w 755904"/>
              <a:gd name="connsiteY20" fmla="*/ 502920 h 658368"/>
              <a:gd name="connsiteX21" fmla="*/ 355854 w 755904"/>
              <a:gd name="connsiteY21" fmla="*/ 502920 h 658368"/>
              <a:gd name="connsiteX22" fmla="*/ 444247 w 755904"/>
              <a:gd name="connsiteY22" fmla="*/ 497967 h 658368"/>
              <a:gd name="connsiteX23" fmla="*/ 518160 w 755904"/>
              <a:gd name="connsiteY23" fmla="*/ 483108 h 658368"/>
              <a:gd name="connsiteX24" fmla="*/ 518160 w 755904"/>
              <a:gd name="connsiteY24" fmla="*/ 80010 h 658368"/>
              <a:gd name="connsiteX25" fmla="*/ 513588 w 755904"/>
              <a:gd name="connsiteY25" fmla="*/ 59817 h 658368"/>
              <a:gd name="connsiteX26" fmla="*/ 497586 w 755904"/>
              <a:gd name="connsiteY26" fmla="*/ 45720 h 658368"/>
              <a:gd name="connsiteX27" fmla="*/ 653035 w 755904"/>
              <a:gd name="connsiteY27" fmla="*/ 0 h 658368"/>
              <a:gd name="connsiteX28" fmla="*/ 653035 w 755904"/>
              <a:gd name="connsiteY28" fmla="*/ 262128 h 658368"/>
              <a:gd name="connsiteX29" fmla="*/ 755904 w 755904"/>
              <a:gd name="connsiteY29" fmla="*/ 262128 h 658368"/>
              <a:gd name="connsiteX30" fmla="*/ 755904 w 755904"/>
              <a:gd name="connsiteY30" fmla="*/ 339852 h 658368"/>
              <a:gd name="connsiteX31" fmla="*/ 653035 w 755904"/>
              <a:gd name="connsiteY31" fmla="*/ 339852 h 658368"/>
              <a:gd name="connsiteX32" fmla="*/ 653035 w 755904"/>
              <a:gd name="connsiteY32" fmla="*/ 589026 h 658368"/>
              <a:gd name="connsiteX33" fmla="*/ 635508 w 755904"/>
              <a:gd name="connsiteY33" fmla="*/ 641985 h 658368"/>
              <a:gd name="connsiteX34" fmla="*/ 579882 w 755904"/>
              <a:gd name="connsiteY34" fmla="*/ 658368 h 658368"/>
              <a:gd name="connsiteX36" fmla="*/ 477013 w 755904"/>
              <a:gd name="connsiteY36" fmla="*/ 181356 h 658368"/>
              <a:gd name="connsiteX37" fmla="*/ 96774 w 755904"/>
              <a:gd name="connsiteY37" fmla="*/ 181356 h 658368"/>
              <a:gd name="connsiteX38" fmla="*/ 73914 w 755904"/>
              <a:gd name="connsiteY38" fmla="*/ 200406 h 658368"/>
              <a:gd name="connsiteX39" fmla="*/ 25908 w 755904"/>
              <a:gd name="connsiteY39" fmla="*/ 111252 h 658368"/>
              <a:gd name="connsiteX40" fmla="*/ 191263 w 755904"/>
              <a:gd name="connsiteY40" fmla="*/ 111252 h 658368"/>
              <a:gd name="connsiteX41" fmla="*/ 191263 w 755904"/>
              <a:gd name="connsiteY41" fmla="*/ 88392 h 658368"/>
              <a:gd name="connsiteX42" fmla="*/ 183642 w 755904"/>
              <a:gd name="connsiteY42" fmla="*/ 62865 h 658368"/>
              <a:gd name="connsiteX43" fmla="*/ 160782 w 755904"/>
              <a:gd name="connsiteY43" fmla="*/ 50292 h 658368"/>
              <a:gd name="connsiteX44" fmla="*/ 329947 w 755904"/>
              <a:gd name="connsiteY44" fmla="*/ 3810 h 658368"/>
              <a:gd name="connsiteX45" fmla="*/ 329947 w 755904"/>
              <a:gd name="connsiteY45" fmla="*/ 111252 h 658368"/>
              <a:gd name="connsiteX46" fmla="*/ 477013 w 755904"/>
              <a:gd name="connsiteY46" fmla="*/ 111252 h 658368"/>
              <a:gd name="connsiteX48" fmla="*/ 187452 w 755904"/>
              <a:gd name="connsiteY48" fmla="*/ 325374 h 658368"/>
              <a:gd name="connsiteX49" fmla="*/ 191643 w 755904"/>
              <a:gd name="connsiteY49" fmla="*/ 344805 h 658368"/>
              <a:gd name="connsiteX50" fmla="*/ 204978 w 755904"/>
              <a:gd name="connsiteY50" fmla="*/ 361950 h 658368"/>
              <a:gd name="connsiteX51" fmla="*/ 228981 w 755904"/>
              <a:gd name="connsiteY51" fmla="*/ 374142 h 658368"/>
              <a:gd name="connsiteX52" fmla="*/ 264414 w 755904"/>
              <a:gd name="connsiteY52" fmla="*/ 378714 h 658368"/>
              <a:gd name="connsiteX53" fmla="*/ 322326 w 755904"/>
              <a:gd name="connsiteY53" fmla="*/ 361950 h 658368"/>
              <a:gd name="connsiteX54" fmla="*/ 339852 w 755904"/>
              <a:gd name="connsiteY54" fmla="*/ 325374 h 658368"/>
              <a:gd name="connsiteX55" fmla="*/ 322326 w 755904"/>
              <a:gd name="connsiteY55" fmla="*/ 288417 h 658368"/>
              <a:gd name="connsiteX56" fmla="*/ 264414 w 755904"/>
              <a:gd name="connsiteY56" fmla="*/ 271272 h 658368"/>
              <a:gd name="connsiteX57" fmla="*/ 228981 w 755904"/>
              <a:gd name="connsiteY57" fmla="*/ 276225 h 658368"/>
              <a:gd name="connsiteX58" fmla="*/ 204978 w 755904"/>
              <a:gd name="connsiteY58" fmla="*/ 288798 h 658368"/>
              <a:gd name="connsiteX59" fmla="*/ 191643 w 755904"/>
              <a:gd name="connsiteY59" fmla="*/ 306324 h 658368"/>
              <a:gd name="connsiteX60" fmla="*/ 187452 w 755904"/>
              <a:gd name="connsiteY60" fmla="*/ 325374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755904" h="658368">
                <a:moveTo>
                  <a:pt x="518160" y="658368"/>
                </a:moveTo>
                <a:lnTo>
                  <a:pt x="518160" y="536448"/>
                </a:lnTo>
                <a:cubicBezTo>
                  <a:pt x="468885" y="561340"/>
                  <a:pt x="403352" y="573786"/>
                  <a:pt x="321564" y="573786"/>
                </a:cubicBezTo>
                <a:lnTo>
                  <a:pt x="91440" y="573786"/>
                </a:lnTo>
                <a:cubicBezTo>
                  <a:pt x="76708" y="573786"/>
                  <a:pt x="68072" y="580898"/>
                  <a:pt x="65532" y="595122"/>
                </a:cubicBezTo>
                <a:lnTo>
                  <a:pt x="0" y="502920"/>
                </a:lnTo>
                <a:lnTo>
                  <a:pt x="198882" y="502920"/>
                </a:lnTo>
                <a:lnTo>
                  <a:pt x="198882" y="439674"/>
                </a:lnTo>
                <a:cubicBezTo>
                  <a:pt x="158750" y="432054"/>
                  <a:pt x="126873" y="417957"/>
                  <a:pt x="103251" y="397383"/>
                </a:cubicBezTo>
                <a:cubicBezTo>
                  <a:pt x="79629" y="376809"/>
                  <a:pt x="67818" y="352806"/>
                  <a:pt x="67818" y="325374"/>
                </a:cubicBezTo>
                <a:cubicBezTo>
                  <a:pt x="67818" y="308102"/>
                  <a:pt x="72644" y="292100"/>
                  <a:pt x="82297" y="277368"/>
                </a:cubicBezTo>
                <a:cubicBezTo>
                  <a:pt x="91948" y="262636"/>
                  <a:pt x="105410" y="249936"/>
                  <a:pt x="122682" y="239268"/>
                </a:cubicBezTo>
                <a:cubicBezTo>
                  <a:pt x="139954" y="228600"/>
                  <a:pt x="160655" y="220218"/>
                  <a:pt x="184785" y="214122"/>
                </a:cubicBezTo>
                <a:cubicBezTo>
                  <a:pt x="208915" y="208026"/>
                  <a:pt x="235458" y="204978"/>
                  <a:pt x="264414" y="204978"/>
                </a:cubicBezTo>
                <a:cubicBezTo>
                  <a:pt x="293370" y="204978"/>
                  <a:pt x="319786" y="208026"/>
                  <a:pt x="343663" y="214122"/>
                </a:cubicBezTo>
                <a:cubicBezTo>
                  <a:pt x="367538" y="220218"/>
                  <a:pt x="387986" y="228600"/>
                  <a:pt x="405003" y="239268"/>
                </a:cubicBezTo>
                <a:cubicBezTo>
                  <a:pt x="422021" y="249936"/>
                  <a:pt x="435356" y="262636"/>
                  <a:pt x="445008" y="277368"/>
                </a:cubicBezTo>
                <a:cubicBezTo>
                  <a:pt x="454661" y="292100"/>
                  <a:pt x="459486" y="308102"/>
                  <a:pt x="459486" y="325374"/>
                </a:cubicBezTo>
                <a:cubicBezTo>
                  <a:pt x="459486" y="352806"/>
                  <a:pt x="448056" y="376428"/>
                  <a:pt x="425197" y="396240"/>
                </a:cubicBezTo>
                <a:cubicBezTo>
                  <a:pt x="402336" y="416052"/>
                  <a:pt x="371856" y="430022"/>
                  <a:pt x="333756" y="438150"/>
                </a:cubicBezTo>
                <a:lnTo>
                  <a:pt x="333756" y="502920"/>
                </a:lnTo>
                <a:lnTo>
                  <a:pt x="355854" y="502920"/>
                </a:lnTo>
                <a:cubicBezTo>
                  <a:pt x="389382" y="502920"/>
                  <a:pt x="418846" y="501269"/>
                  <a:pt x="444247" y="497967"/>
                </a:cubicBezTo>
                <a:cubicBezTo>
                  <a:pt x="469646" y="494665"/>
                  <a:pt x="494284" y="489712"/>
                  <a:pt x="518160" y="483108"/>
                </a:cubicBezTo>
                <a:lnTo>
                  <a:pt x="518160" y="80010"/>
                </a:lnTo>
                <a:cubicBezTo>
                  <a:pt x="518160" y="72898"/>
                  <a:pt x="516636" y="66167"/>
                  <a:pt x="513588" y="59817"/>
                </a:cubicBezTo>
                <a:cubicBezTo>
                  <a:pt x="510540" y="53467"/>
                  <a:pt x="505206" y="48768"/>
                  <a:pt x="497586" y="45720"/>
                </a:cubicBezTo>
                <a:lnTo>
                  <a:pt x="653035" y="0"/>
                </a:lnTo>
                <a:lnTo>
                  <a:pt x="653035" y="262128"/>
                </a:lnTo>
                <a:lnTo>
                  <a:pt x="755904" y="262128"/>
                </a:lnTo>
                <a:lnTo>
                  <a:pt x="755904" y="339852"/>
                </a:lnTo>
                <a:lnTo>
                  <a:pt x="653035" y="339852"/>
                </a:lnTo>
                <a:lnTo>
                  <a:pt x="653035" y="589026"/>
                </a:lnTo>
                <a:cubicBezTo>
                  <a:pt x="653035" y="613410"/>
                  <a:pt x="647192" y="631063"/>
                  <a:pt x="635508" y="641985"/>
                </a:cubicBezTo>
                <a:cubicBezTo>
                  <a:pt x="623824" y="652907"/>
                  <a:pt x="605282" y="658368"/>
                  <a:pt x="579882" y="658368"/>
                </a:cubicBezTo>
                <a:moveTo>
                  <a:pt x="477013" y="181356"/>
                </a:moveTo>
                <a:lnTo>
                  <a:pt x="96774" y="181356"/>
                </a:lnTo>
                <a:cubicBezTo>
                  <a:pt x="84074" y="181356"/>
                  <a:pt x="76454" y="187706"/>
                  <a:pt x="73914" y="200406"/>
                </a:cubicBezTo>
                <a:lnTo>
                  <a:pt x="25908" y="111252"/>
                </a:lnTo>
                <a:lnTo>
                  <a:pt x="191263" y="111252"/>
                </a:lnTo>
                <a:lnTo>
                  <a:pt x="191263" y="88392"/>
                </a:lnTo>
                <a:cubicBezTo>
                  <a:pt x="191263" y="78232"/>
                  <a:pt x="188722" y="69723"/>
                  <a:pt x="183642" y="62865"/>
                </a:cubicBezTo>
                <a:cubicBezTo>
                  <a:pt x="178562" y="56007"/>
                  <a:pt x="170942" y="51816"/>
                  <a:pt x="160782" y="50292"/>
                </a:cubicBezTo>
                <a:lnTo>
                  <a:pt x="329947" y="3810"/>
                </a:lnTo>
                <a:lnTo>
                  <a:pt x="329947" y="111252"/>
                </a:lnTo>
                <a:lnTo>
                  <a:pt x="477013" y="111252"/>
                </a:lnTo>
                <a:moveTo>
                  <a:pt x="187452" y="325374"/>
                </a:moveTo>
                <a:cubicBezTo>
                  <a:pt x="187452" y="331978"/>
                  <a:pt x="188849" y="338455"/>
                  <a:pt x="191643" y="344805"/>
                </a:cubicBezTo>
                <a:cubicBezTo>
                  <a:pt x="194437" y="351155"/>
                  <a:pt x="198882" y="356870"/>
                  <a:pt x="204978" y="361950"/>
                </a:cubicBezTo>
                <a:cubicBezTo>
                  <a:pt x="211074" y="367030"/>
                  <a:pt x="219075" y="371094"/>
                  <a:pt x="228981" y="374142"/>
                </a:cubicBezTo>
                <a:cubicBezTo>
                  <a:pt x="238888" y="377190"/>
                  <a:pt x="250698" y="378714"/>
                  <a:pt x="264414" y="378714"/>
                </a:cubicBezTo>
                <a:cubicBezTo>
                  <a:pt x="291338" y="378714"/>
                  <a:pt x="310642" y="373126"/>
                  <a:pt x="322326" y="361950"/>
                </a:cubicBezTo>
                <a:cubicBezTo>
                  <a:pt x="334010" y="350774"/>
                  <a:pt x="339852" y="338582"/>
                  <a:pt x="339852" y="325374"/>
                </a:cubicBezTo>
                <a:cubicBezTo>
                  <a:pt x="339852" y="312166"/>
                  <a:pt x="334010" y="299847"/>
                  <a:pt x="322326" y="288417"/>
                </a:cubicBezTo>
                <a:cubicBezTo>
                  <a:pt x="310642" y="276987"/>
                  <a:pt x="291338" y="271272"/>
                  <a:pt x="264414" y="271272"/>
                </a:cubicBezTo>
                <a:cubicBezTo>
                  <a:pt x="250698" y="271272"/>
                  <a:pt x="238888" y="272923"/>
                  <a:pt x="228981" y="276225"/>
                </a:cubicBezTo>
                <a:cubicBezTo>
                  <a:pt x="219075" y="279527"/>
                  <a:pt x="211074" y="283718"/>
                  <a:pt x="204978" y="288798"/>
                </a:cubicBezTo>
                <a:cubicBezTo>
                  <a:pt x="198882" y="293878"/>
                  <a:pt x="194437" y="299720"/>
                  <a:pt x="191643" y="306324"/>
                </a:cubicBezTo>
                <a:cubicBezTo>
                  <a:pt x="188849" y="312928"/>
                  <a:pt x="187452" y="319278"/>
                  <a:pt x="187452" y="3253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7" name="Freeform 77"/>
          <p:cNvSpPr/>
          <p:nvPr/>
        </p:nvSpPr>
        <p:spPr>
          <a:xfrm>
            <a:off x="8292257" y="1323762"/>
            <a:ext cx="668274" cy="658368"/>
          </a:xfrm>
          <a:custGeom>
            <a:avLst/>
            <a:gdLst>
              <a:gd name="connsiteX0" fmla="*/ 51054 w 668274"/>
              <a:gd name="connsiteY0" fmla="*/ 228600 h 658368"/>
              <a:gd name="connsiteX1" fmla="*/ 68199 w 668274"/>
              <a:gd name="connsiteY1" fmla="*/ 144018 h 658368"/>
              <a:gd name="connsiteX2" fmla="*/ 114300 w 668274"/>
              <a:gd name="connsiteY2" fmla="*/ 84582 h 658368"/>
              <a:gd name="connsiteX3" fmla="*/ 181356 w 668274"/>
              <a:gd name="connsiteY3" fmla="*/ 49530 h 658368"/>
              <a:gd name="connsiteX4" fmla="*/ 261366 w 668274"/>
              <a:gd name="connsiteY4" fmla="*/ 38100 h 658368"/>
              <a:gd name="connsiteX5" fmla="*/ 340613 w 668274"/>
              <a:gd name="connsiteY5" fmla="*/ 49530 h 658368"/>
              <a:gd name="connsiteX6" fmla="*/ 407670 w 668274"/>
              <a:gd name="connsiteY6" fmla="*/ 84582 h 658368"/>
              <a:gd name="connsiteX7" fmla="*/ 453771 w 668274"/>
              <a:gd name="connsiteY7" fmla="*/ 144018 h 658368"/>
              <a:gd name="connsiteX8" fmla="*/ 470916 w 668274"/>
              <a:gd name="connsiteY8" fmla="*/ 228600 h 658368"/>
              <a:gd name="connsiteX9" fmla="*/ 453771 w 668274"/>
              <a:gd name="connsiteY9" fmla="*/ 313182 h 658368"/>
              <a:gd name="connsiteX10" fmla="*/ 407670 w 668274"/>
              <a:gd name="connsiteY10" fmla="*/ 372618 h 658368"/>
              <a:gd name="connsiteX11" fmla="*/ 340613 w 668274"/>
              <a:gd name="connsiteY11" fmla="*/ 407670 h 658368"/>
              <a:gd name="connsiteX12" fmla="*/ 261366 w 668274"/>
              <a:gd name="connsiteY12" fmla="*/ 419100 h 658368"/>
              <a:gd name="connsiteX13" fmla="*/ 181356 w 668274"/>
              <a:gd name="connsiteY13" fmla="*/ 407670 h 658368"/>
              <a:gd name="connsiteX14" fmla="*/ 114300 w 668274"/>
              <a:gd name="connsiteY14" fmla="*/ 372618 h 658368"/>
              <a:gd name="connsiteX15" fmla="*/ 68199 w 668274"/>
              <a:gd name="connsiteY15" fmla="*/ 313182 h 658368"/>
              <a:gd name="connsiteX16" fmla="*/ 51054 w 668274"/>
              <a:gd name="connsiteY16" fmla="*/ 228600 h 658368"/>
              <a:gd name="connsiteX18" fmla="*/ 533400 w 668274"/>
              <a:gd name="connsiteY18" fmla="*/ 658368 h 658368"/>
              <a:gd name="connsiteX19" fmla="*/ 533400 w 668274"/>
              <a:gd name="connsiteY19" fmla="*/ 509778 h 658368"/>
              <a:gd name="connsiteX20" fmla="*/ 447294 w 668274"/>
              <a:gd name="connsiteY20" fmla="*/ 538353 h 658368"/>
              <a:gd name="connsiteX21" fmla="*/ 336804 w 668274"/>
              <a:gd name="connsiteY21" fmla="*/ 547116 h 658368"/>
              <a:gd name="connsiteX22" fmla="*/ 91439 w 668274"/>
              <a:gd name="connsiteY22" fmla="*/ 547116 h 658368"/>
              <a:gd name="connsiteX23" fmla="*/ 65532 w 668274"/>
              <a:gd name="connsiteY23" fmla="*/ 568452 h 658368"/>
              <a:gd name="connsiteX24" fmla="*/ 0 w 668274"/>
              <a:gd name="connsiteY24" fmla="*/ 476250 h 658368"/>
              <a:gd name="connsiteX25" fmla="*/ 371094 w 668274"/>
              <a:gd name="connsiteY25" fmla="*/ 476250 h 658368"/>
              <a:gd name="connsiteX26" fmla="*/ 459486 w 668274"/>
              <a:gd name="connsiteY26" fmla="*/ 471297 h 658368"/>
              <a:gd name="connsiteX27" fmla="*/ 533400 w 668274"/>
              <a:gd name="connsiteY27" fmla="*/ 456438 h 658368"/>
              <a:gd name="connsiteX28" fmla="*/ 533400 w 668274"/>
              <a:gd name="connsiteY28" fmla="*/ 80010 h 658368"/>
              <a:gd name="connsiteX29" fmla="*/ 528827 w 668274"/>
              <a:gd name="connsiteY29" fmla="*/ 59817 h 658368"/>
              <a:gd name="connsiteX30" fmla="*/ 512826 w 668274"/>
              <a:gd name="connsiteY30" fmla="*/ 45720 h 658368"/>
              <a:gd name="connsiteX31" fmla="*/ 668274 w 668274"/>
              <a:gd name="connsiteY31" fmla="*/ 0 h 658368"/>
              <a:gd name="connsiteX32" fmla="*/ 668274 w 668274"/>
              <a:gd name="connsiteY32" fmla="*/ 589026 h 658368"/>
              <a:gd name="connsiteX33" fmla="*/ 650748 w 668274"/>
              <a:gd name="connsiteY33" fmla="*/ 641985 h 658368"/>
              <a:gd name="connsiteX34" fmla="*/ 595122 w 668274"/>
              <a:gd name="connsiteY34" fmla="*/ 658368 h 658368"/>
              <a:gd name="connsiteX36" fmla="*/ 181356 w 668274"/>
              <a:gd name="connsiteY36" fmla="*/ 228600 h 658368"/>
              <a:gd name="connsiteX37" fmla="*/ 186689 w 668274"/>
              <a:gd name="connsiteY37" fmla="*/ 276606 h 658368"/>
              <a:gd name="connsiteX38" fmla="*/ 201930 w 668274"/>
              <a:gd name="connsiteY38" fmla="*/ 314706 h 658368"/>
              <a:gd name="connsiteX39" fmla="*/ 226695 w 668274"/>
              <a:gd name="connsiteY39" fmla="*/ 339852 h 658368"/>
              <a:gd name="connsiteX40" fmla="*/ 261366 w 668274"/>
              <a:gd name="connsiteY40" fmla="*/ 348996 h 658368"/>
              <a:gd name="connsiteX41" fmla="*/ 294894 w 668274"/>
              <a:gd name="connsiteY41" fmla="*/ 339852 h 658368"/>
              <a:gd name="connsiteX42" fmla="*/ 319277 w 668274"/>
              <a:gd name="connsiteY42" fmla="*/ 314706 h 658368"/>
              <a:gd name="connsiteX43" fmla="*/ 334518 w 668274"/>
              <a:gd name="connsiteY43" fmla="*/ 276606 h 658368"/>
              <a:gd name="connsiteX44" fmla="*/ 339852 w 668274"/>
              <a:gd name="connsiteY44" fmla="*/ 228600 h 658368"/>
              <a:gd name="connsiteX45" fmla="*/ 334518 w 668274"/>
              <a:gd name="connsiteY45" fmla="*/ 180594 h 658368"/>
              <a:gd name="connsiteX46" fmla="*/ 319277 w 668274"/>
              <a:gd name="connsiteY46" fmla="*/ 142494 h 658368"/>
              <a:gd name="connsiteX47" fmla="*/ 294894 w 668274"/>
              <a:gd name="connsiteY47" fmla="*/ 117348 h 658368"/>
              <a:gd name="connsiteX48" fmla="*/ 261366 w 668274"/>
              <a:gd name="connsiteY48" fmla="*/ 108204 h 658368"/>
              <a:gd name="connsiteX49" fmla="*/ 226695 w 668274"/>
              <a:gd name="connsiteY49" fmla="*/ 117348 h 658368"/>
              <a:gd name="connsiteX50" fmla="*/ 201930 w 668274"/>
              <a:gd name="connsiteY50" fmla="*/ 142494 h 658368"/>
              <a:gd name="connsiteX51" fmla="*/ 186689 w 668274"/>
              <a:gd name="connsiteY51" fmla="*/ 180594 h 658368"/>
              <a:gd name="connsiteX52" fmla="*/ 181356 w 668274"/>
              <a:gd name="connsiteY52" fmla="*/ 228600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668274" h="658368">
                <a:moveTo>
                  <a:pt x="51054" y="228600"/>
                </a:moveTo>
                <a:cubicBezTo>
                  <a:pt x="51054" y="196088"/>
                  <a:pt x="56769" y="167894"/>
                  <a:pt x="68199" y="144018"/>
                </a:cubicBezTo>
                <a:cubicBezTo>
                  <a:pt x="79629" y="120142"/>
                  <a:pt x="94996" y="100330"/>
                  <a:pt x="114300" y="84582"/>
                </a:cubicBezTo>
                <a:cubicBezTo>
                  <a:pt x="133604" y="68834"/>
                  <a:pt x="155956" y="57150"/>
                  <a:pt x="181356" y="49530"/>
                </a:cubicBezTo>
                <a:cubicBezTo>
                  <a:pt x="206756" y="41910"/>
                  <a:pt x="233426" y="38100"/>
                  <a:pt x="261366" y="38100"/>
                </a:cubicBezTo>
                <a:cubicBezTo>
                  <a:pt x="288798" y="38100"/>
                  <a:pt x="315214" y="41910"/>
                  <a:pt x="340613" y="49530"/>
                </a:cubicBezTo>
                <a:cubicBezTo>
                  <a:pt x="366013" y="57150"/>
                  <a:pt x="388365" y="68834"/>
                  <a:pt x="407670" y="84582"/>
                </a:cubicBezTo>
                <a:cubicBezTo>
                  <a:pt x="426974" y="100330"/>
                  <a:pt x="442341" y="120142"/>
                  <a:pt x="453771" y="144018"/>
                </a:cubicBezTo>
                <a:cubicBezTo>
                  <a:pt x="465201" y="167894"/>
                  <a:pt x="470916" y="196088"/>
                  <a:pt x="470916" y="228600"/>
                </a:cubicBezTo>
                <a:cubicBezTo>
                  <a:pt x="470916" y="261112"/>
                  <a:pt x="465201" y="289306"/>
                  <a:pt x="453771" y="313182"/>
                </a:cubicBezTo>
                <a:cubicBezTo>
                  <a:pt x="442341" y="337058"/>
                  <a:pt x="426974" y="356870"/>
                  <a:pt x="407670" y="372618"/>
                </a:cubicBezTo>
                <a:cubicBezTo>
                  <a:pt x="388365" y="388366"/>
                  <a:pt x="366013" y="400050"/>
                  <a:pt x="340613" y="407670"/>
                </a:cubicBezTo>
                <a:cubicBezTo>
                  <a:pt x="315214" y="415290"/>
                  <a:pt x="288798" y="419100"/>
                  <a:pt x="261366" y="419100"/>
                </a:cubicBezTo>
                <a:cubicBezTo>
                  <a:pt x="233426" y="419100"/>
                  <a:pt x="206756" y="415290"/>
                  <a:pt x="181356" y="407670"/>
                </a:cubicBezTo>
                <a:cubicBezTo>
                  <a:pt x="155956" y="400050"/>
                  <a:pt x="133604" y="388366"/>
                  <a:pt x="114300" y="372618"/>
                </a:cubicBezTo>
                <a:cubicBezTo>
                  <a:pt x="94996" y="356870"/>
                  <a:pt x="79629" y="337058"/>
                  <a:pt x="68199" y="313182"/>
                </a:cubicBezTo>
                <a:cubicBezTo>
                  <a:pt x="56769" y="289306"/>
                  <a:pt x="51054" y="261112"/>
                  <a:pt x="51054" y="228600"/>
                </a:cubicBezTo>
                <a:moveTo>
                  <a:pt x="533400" y="658368"/>
                </a:moveTo>
                <a:lnTo>
                  <a:pt x="533400" y="509778"/>
                </a:lnTo>
                <a:cubicBezTo>
                  <a:pt x="508508" y="522986"/>
                  <a:pt x="479806" y="532511"/>
                  <a:pt x="447294" y="538353"/>
                </a:cubicBezTo>
                <a:cubicBezTo>
                  <a:pt x="414782" y="544195"/>
                  <a:pt x="377952" y="547116"/>
                  <a:pt x="336804" y="547116"/>
                </a:cubicBezTo>
                <a:lnTo>
                  <a:pt x="91439" y="547116"/>
                </a:lnTo>
                <a:cubicBezTo>
                  <a:pt x="76708" y="547116"/>
                  <a:pt x="68072" y="554228"/>
                  <a:pt x="65532" y="568452"/>
                </a:cubicBezTo>
                <a:lnTo>
                  <a:pt x="0" y="476250"/>
                </a:lnTo>
                <a:lnTo>
                  <a:pt x="371094" y="476250"/>
                </a:lnTo>
                <a:cubicBezTo>
                  <a:pt x="404622" y="476250"/>
                  <a:pt x="434086" y="474599"/>
                  <a:pt x="459486" y="471297"/>
                </a:cubicBezTo>
                <a:cubicBezTo>
                  <a:pt x="484885" y="467995"/>
                  <a:pt x="509524" y="463042"/>
                  <a:pt x="533400" y="456438"/>
                </a:cubicBezTo>
                <a:lnTo>
                  <a:pt x="533400" y="80010"/>
                </a:lnTo>
                <a:cubicBezTo>
                  <a:pt x="533400" y="72898"/>
                  <a:pt x="531876" y="66167"/>
                  <a:pt x="528827" y="59817"/>
                </a:cubicBezTo>
                <a:cubicBezTo>
                  <a:pt x="525780" y="53467"/>
                  <a:pt x="520446" y="48768"/>
                  <a:pt x="512826" y="45720"/>
                </a:cubicBezTo>
                <a:lnTo>
                  <a:pt x="668274" y="0"/>
                </a:lnTo>
                <a:lnTo>
                  <a:pt x="668274" y="589026"/>
                </a:lnTo>
                <a:cubicBezTo>
                  <a:pt x="668274" y="613410"/>
                  <a:pt x="662432" y="631063"/>
                  <a:pt x="650748" y="641985"/>
                </a:cubicBezTo>
                <a:cubicBezTo>
                  <a:pt x="639064" y="652907"/>
                  <a:pt x="620522" y="658368"/>
                  <a:pt x="595122" y="658368"/>
                </a:cubicBezTo>
                <a:moveTo>
                  <a:pt x="181356" y="228600"/>
                </a:moveTo>
                <a:cubicBezTo>
                  <a:pt x="181356" y="245872"/>
                  <a:pt x="183134" y="261874"/>
                  <a:pt x="186689" y="276606"/>
                </a:cubicBezTo>
                <a:cubicBezTo>
                  <a:pt x="190246" y="291338"/>
                  <a:pt x="195326" y="304038"/>
                  <a:pt x="201930" y="314706"/>
                </a:cubicBezTo>
                <a:cubicBezTo>
                  <a:pt x="208534" y="325374"/>
                  <a:pt x="216788" y="333756"/>
                  <a:pt x="226695" y="339852"/>
                </a:cubicBezTo>
                <a:cubicBezTo>
                  <a:pt x="236601" y="345948"/>
                  <a:pt x="248158" y="348996"/>
                  <a:pt x="261366" y="348996"/>
                </a:cubicBezTo>
                <a:cubicBezTo>
                  <a:pt x="274065" y="348996"/>
                  <a:pt x="285242" y="345948"/>
                  <a:pt x="294894" y="339852"/>
                </a:cubicBezTo>
                <a:cubicBezTo>
                  <a:pt x="304546" y="333756"/>
                  <a:pt x="312674" y="325374"/>
                  <a:pt x="319277" y="314706"/>
                </a:cubicBezTo>
                <a:cubicBezTo>
                  <a:pt x="325882" y="304038"/>
                  <a:pt x="330962" y="291338"/>
                  <a:pt x="334518" y="276606"/>
                </a:cubicBezTo>
                <a:cubicBezTo>
                  <a:pt x="338074" y="261874"/>
                  <a:pt x="339852" y="245872"/>
                  <a:pt x="339852" y="228600"/>
                </a:cubicBezTo>
                <a:cubicBezTo>
                  <a:pt x="339852" y="211328"/>
                  <a:pt x="338074" y="195326"/>
                  <a:pt x="334518" y="180594"/>
                </a:cubicBezTo>
                <a:cubicBezTo>
                  <a:pt x="330962" y="165862"/>
                  <a:pt x="325882" y="153162"/>
                  <a:pt x="319277" y="142494"/>
                </a:cubicBezTo>
                <a:cubicBezTo>
                  <a:pt x="312674" y="131826"/>
                  <a:pt x="304546" y="123444"/>
                  <a:pt x="294894" y="117348"/>
                </a:cubicBezTo>
                <a:cubicBezTo>
                  <a:pt x="285242" y="111252"/>
                  <a:pt x="274065" y="108204"/>
                  <a:pt x="261366" y="108204"/>
                </a:cubicBezTo>
                <a:cubicBezTo>
                  <a:pt x="248158" y="108204"/>
                  <a:pt x="236601" y="111252"/>
                  <a:pt x="226695" y="117348"/>
                </a:cubicBezTo>
                <a:cubicBezTo>
                  <a:pt x="216788" y="123444"/>
                  <a:pt x="208534" y="131826"/>
                  <a:pt x="201930" y="142494"/>
                </a:cubicBezTo>
                <a:cubicBezTo>
                  <a:pt x="195326" y="153162"/>
                  <a:pt x="190246" y="165862"/>
                  <a:pt x="186689" y="180594"/>
                </a:cubicBezTo>
                <a:cubicBezTo>
                  <a:pt x="183134" y="195326"/>
                  <a:pt x="181356" y="211328"/>
                  <a:pt x="181356" y="2286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8" name="Freeform 78"/>
          <p:cNvSpPr/>
          <p:nvPr/>
        </p:nvSpPr>
        <p:spPr>
          <a:xfrm>
            <a:off x="9244786" y="1323762"/>
            <a:ext cx="733806" cy="659892"/>
          </a:xfrm>
          <a:custGeom>
            <a:avLst/>
            <a:gdLst>
              <a:gd name="connsiteX0" fmla="*/ 448818 w 733806"/>
              <a:gd name="connsiteY0" fmla="*/ 641604 h 659892"/>
              <a:gd name="connsiteX1" fmla="*/ 448818 w 733806"/>
              <a:gd name="connsiteY1" fmla="*/ 290322 h 659892"/>
              <a:gd name="connsiteX2" fmla="*/ 373380 w 733806"/>
              <a:gd name="connsiteY2" fmla="*/ 290322 h 659892"/>
              <a:gd name="connsiteX3" fmla="*/ 336804 w 733806"/>
              <a:gd name="connsiteY3" fmla="*/ 212598 h 659892"/>
              <a:gd name="connsiteX4" fmla="*/ 448818 w 733806"/>
              <a:gd name="connsiteY4" fmla="*/ 212598 h 659892"/>
              <a:gd name="connsiteX5" fmla="*/ 448818 w 733806"/>
              <a:gd name="connsiteY5" fmla="*/ 95250 h 659892"/>
              <a:gd name="connsiteX6" fmla="*/ 444247 w 733806"/>
              <a:gd name="connsiteY6" fmla="*/ 75057 h 659892"/>
              <a:gd name="connsiteX7" fmla="*/ 428244 w 733806"/>
              <a:gd name="connsiteY7" fmla="*/ 60960 h 659892"/>
              <a:gd name="connsiteX8" fmla="*/ 568452 w 733806"/>
              <a:gd name="connsiteY8" fmla="*/ 22860 h 659892"/>
              <a:gd name="connsiteX9" fmla="*/ 568452 w 733806"/>
              <a:gd name="connsiteY9" fmla="*/ 572262 h 659892"/>
              <a:gd name="connsiteX10" fmla="*/ 550926 w 733806"/>
              <a:gd name="connsiteY10" fmla="*/ 625221 h 659892"/>
              <a:gd name="connsiteX11" fmla="*/ 495300 w 733806"/>
              <a:gd name="connsiteY11" fmla="*/ 641604 h 659892"/>
              <a:gd name="connsiteX13" fmla="*/ 171450 w 733806"/>
              <a:gd name="connsiteY13" fmla="*/ 128016 h 659892"/>
              <a:gd name="connsiteX14" fmla="*/ 163830 w 733806"/>
              <a:gd name="connsiteY14" fmla="*/ 102489 h 659892"/>
              <a:gd name="connsiteX15" fmla="*/ 140970 w 733806"/>
              <a:gd name="connsiteY15" fmla="*/ 89916 h 659892"/>
              <a:gd name="connsiteX16" fmla="*/ 298704 w 733806"/>
              <a:gd name="connsiteY16" fmla="*/ 43434 h 659892"/>
              <a:gd name="connsiteX17" fmla="*/ 298704 w 733806"/>
              <a:gd name="connsiteY17" fmla="*/ 151638 h 659892"/>
              <a:gd name="connsiteX18" fmla="*/ 284226 w 733806"/>
              <a:gd name="connsiteY18" fmla="*/ 277368 h 659892"/>
              <a:gd name="connsiteX19" fmla="*/ 330708 w 733806"/>
              <a:gd name="connsiteY19" fmla="*/ 304800 h 659892"/>
              <a:gd name="connsiteX20" fmla="*/ 371094 w 733806"/>
              <a:gd name="connsiteY20" fmla="*/ 342900 h 659892"/>
              <a:gd name="connsiteX21" fmla="*/ 399288 w 733806"/>
              <a:gd name="connsiteY21" fmla="*/ 394716 h 659892"/>
              <a:gd name="connsiteX22" fmla="*/ 409956 w 733806"/>
              <a:gd name="connsiteY22" fmla="*/ 462534 h 659892"/>
              <a:gd name="connsiteX23" fmla="*/ 393192 w 733806"/>
              <a:gd name="connsiteY23" fmla="*/ 506730 h 659892"/>
              <a:gd name="connsiteX24" fmla="*/ 345948 w 733806"/>
              <a:gd name="connsiteY24" fmla="*/ 529590 h 659892"/>
              <a:gd name="connsiteX25" fmla="*/ 292227 w 733806"/>
              <a:gd name="connsiteY25" fmla="*/ 522351 h 659892"/>
              <a:gd name="connsiteX26" fmla="*/ 256794 w 733806"/>
              <a:gd name="connsiteY26" fmla="*/ 485394 h 659892"/>
              <a:gd name="connsiteX27" fmla="*/ 280035 w 733806"/>
              <a:gd name="connsiteY27" fmla="*/ 451866 h 659892"/>
              <a:gd name="connsiteX28" fmla="*/ 289179 w 733806"/>
              <a:gd name="connsiteY28" fmla="*/ 409956 h 659892"/>
              <a:gd name="connsiteX29" fmla="*/ 284988 w 733806"/>
              <a:gd name="connsiteY29" fmla="*/ 365760 h 659892"/>
              <a:gd name="connsiteX30" fmla="*/ 268986 w 733806"/>
              <a:gd name="connsiteY30" fmla="*/ 326136 h 659892"/>
              <a:gd name="connsiteX31" fmla="*/ 173736 w 733806"/>
              <a:gd name="connsiteY31" fmla="*/ 455295 h 659892"/>
              <a:gd name="connsiteX32" fmla="*/ 0 w 733806"/>
              <a:gd name="connsiteY32" fmla="*/ 537972 h 659892"/>
              <a:gd name="connsiteX33" fmla="*/ 0 w 733806"/>
              <a:gd name="connsiteY33" fmla="*/ 522732 h 659892"/>
              <a:gd name="connsiteX34" fmla="*/ 90297 w 733806"/>
              <a:gd name="connsiteY34" fmla="*/ 447294 h 659892"/>
              <a:gd name="connsiteX35" fmla="*/ 142113 w 733806"/>
              <a:gd name="connsiteY35" fmla="*/ 356235 h 659892"/>
              <a:gd name="connsiteX36" fmla="*/ 165735 w 733806"/>
              <a:gd name="connsiteY36" fmla="*/ 255651 h 659892"/>
              <a:gd name="connsiteX37" fmla="*/ 171450 w 733806"/>
              <a:gd name="connsiteY37" fmla="*/ 151638 h 659892"/>
              <a:gd name="connsiteX39" fmla="*/ 614173 w 733806"/>
              <a:gd name="connsiteY39" fmla="*/ 659892 h 659892"/>
              <a:gd name="connsiteX40" fmla="*/ 614173 w 733806"/>
              <a:gd name="connsiteY40" fmla="*/ 72390 h 659892"/>
              <a:gd name="connsiteX41" fmla="*/ 609600 w 733806"/>
              <a:gd name="connsiteY41" fmla="*/ 52197 h 659892"/>
              <a:gd name="connsiteX42" fmla="*/ 593598 w 733806"/>
              <a:gd name="connsiteY42" fmla="*/ 38100 h 659892"/>
              <a:gd name="connsiteX43" fmla="*/ 733806 w 733806"/>
              <a:gd name="connsiteY43" fmla="*/ 0 h 659892"/>
              <a:gd name="connsiteX44" fmla="*/ 733806 w 733806"/>
              <a:gd name="connsiteY44" fmla="*/ 590550 h 659892"/>
              <a:gd name="connsiteX45" fmla="*/ 716280 w 733806"/>
              <a:gd name="connsiteY45" fmla="*/ 643509 h 659892"/>
              <a:gd name="connsiteX46" fmla="*/ 660654 w 733806"/>
              <a:gd name="connsiteY46" fmla="*/ 659892 h 6598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733806" h="659892">
                <a:moveTo>
                  <a:pt x="448818" y="641604"/>
                </a:moveTo>
                <a:lnTo>
                  <a:pt x="448818" y="290322"/>
                </a:lnTo>
                <a:lnTo>
                  <a:pt x="373380" y="290322"/>
                </a:lnTo>
                <a:lnTo>
                  <a:pt x="336804" y="212598"/>
                </a:lnTo>
                <a:lnTo>
                  <a:pt x="448818" y="212598"/>
                </a:lnTo>
                <a:lnTo>
                  <a:pt x="448818" y="95250"/>
                </a:lnTo>
                <a:cubicBezTo>
                  <a:pt x="448818" y="88138"/>
                  <a:pt x="447294" y="81407"/>
                  <a:pt x="444247" y="75057"/>
                </a:cubicBezTo>
                <a:cubicBezTo>
                  <a:pt x="441198" y="68707"/>
                  <a:pt x="435864" y="64008"/>
                  <a:pt x="428244" y="60960"/>
                </a:cubicBezTo>
                <a:lnTo>
                  <a:pt x="568452" y="22860"/>
                </a:lnTo>
                <a:lnTo>
                  <a:pt x="568452" y="572262"/>
                </a:lnTo>
                <a:cubicBezTo>
                  <a:pt x="568452" y="596646"/>
                  <a:pt x="562611" y="614299"/>
                  <a:pt x="550926" y="625221"/>
                </a:cubicBezTo>
                <a:cubicBezTo>
                  <a:pt x="539242" y="636143"/>
                  <a:pt x="520700" y="641604"/>
                  <a:pt x="495300" y="641604"/>
                </a:cubicBezTo>
                <a:moveTo>
                  <a:pt x="171450" y="128016"/>
                </a:moveTo>
                <a:cubicBezTo>
                  <a:pt x="171450" y="117856"/>
                  <a:pt x="168911" y="109347"/>
                  <a:pt x="163830" y="102489"/>
                </a:cubicBezTo>
                <a:cubicBezTo>
                  <a:pt x="158750" y="95631"/>
                  <a:pt x="151130" y="91440"/>
                  <a:pt x="140970" y="89916"/>
                </a:cubicBezTo>
                <a:lnTo>
                  <a:pt x="298704" y="43434"/>
                </a:lnTo>
                <a:lnTo>
                  <a:pt x="298704" y="151638"/>
                </a:lnTo>
                <a:cubicBezTo>
                  <a:pt x="298704" y="197358"/>
                  <a:pt x="293878" y="239268"/>
                  <a:pt x="284226" y="277368"/>
                </a:cubicBezTo>
                <a:cubicBezTo>
                  <a:pt x="299974" y="284988"/>
                  <a:pt x="315468" y="294132"/>
                  <a:pt x="330708" y="304800"/>
                </a:cubicBezTo>
                <a:cubicBezTo>
                  <a:pt x="345948" y="315468"/>
                  <a:pt x="359411" y="328168"/>
                  <a:pt x="371094" y="342900"/>
                </a:cubicBezTo>
                <a:cubicBezTo>
                  <a:pt x="382778" y="357632"/>
                  <a:pt x="392176" y="374904"/>
                  <a:pt x="399288" y="394716"/>
                </a:cubicBezTo>
                <a:cubicBezTo>
                  <a:pt x="406400" y="414528"/>
                  <a:pt x="409956" y="437134"/>
                  <a:pt x="409956" y="462534"/>
                </a:cubicBezTo>
                <a:cubicBezTo>
                  <a:pt x="409956" y="479298"/>
                  <a:pt x="404368" y="494030"/>
                  <a:pt x="393192" y="506730"/>
                </a:cubicBezTo>
                <a:cubicBezTo>
                  <a:pt x="382015" y="519430"/>
                  <a:pt x="366268" y="527050"/>
                  <a:pt x="345948" y="529590"/>
                </a:cubicBezTo>
                <a:cubicBezTo>
                  <a:pt x="326644" y="531622"/>
                  <a:pt x="308737" y="529209"/>
                  <a:pt x="292227" y="522351"/>
                </a:cubicBezTo>
                <a:cubicBezTo>
                  <a:pt x="275717" y="515493"/>
                  <a:pt x="263906" y="503174"/>
                  <a:pt x="256794" y="485394"/>
                </a:cubicBezTo>
                <a:cubicBezTo>
                  <a:pt x="266954" y="476250"/>
                  <a:pt x="274701" y="465074"/>
                  <a:pt x="280035" y="451866"/>
                </a:cubicBezTo>
                <a:cubicBezTo>
                  <a:pt x="285369" y="438658"/>
                  <a:pt x="288417" y="424688"/>
                  <a:pt x="289179" y="409956"/>
                </a:cubicBezTo>
                <a:cubicBezTo>
                  <a:pt x="289941" y="395224"/>
                  <a:pt x="288544" y="380492"/>
                  <a:pt x="284988" y="365760"/>
                </a:cubicBezTo>
                <a:cubicBezTo>
                  <a:pt x="281432" y="351028"/>
                  <a:pt x="276098" y="337820"/>
                  <a:pt x="268986" y="326136"/>
                </a:cubicBezTo>
                <a:cubicBezTo>
                  <a:pt x="248665" y="376428"/>
                  <a:pt x="216916" y="419481"/>
                  <a:pt x="173736" y="455295"/>
                </a:cubicBezTo>
                <a:cubicBezTo>
                  <a:pt x="130556" y="491109"/>
                  <a:pt x="72644" y="518668"/>
                  <a:pt x="0" y="537972"/>
                </a:cubicBezTo>
                <a:lnTo>
                  <a:pt x="0" y="522732"/>
                </a:lnTo>
                <a:cubicBezTo>
                  <a:pt x="37592" y="500888"/>
                  <a:pt x="67690" y="475742"/>
                  <a:pt x="90297" y="447294"/>
                </a:cubicBezTo>
                <a:cubicBezTo>
                  <a:pt x="112903" y="418846"/>
                  <a:pt x="130175" y="388493"/>
                  <a:pt x="142113" y="356235"/>
                </a:cubicBezTo>
                <a:cubicBezTo>
                  <a:pt x="154051" y="323977"/>
                  <a:pt x="161925" y="290449"/>
                  <a:pt x="165735" y="255651"/>
                </a:cubicBezTo>
                <a:cubicBezTo>
                  <a:pt x="169545" y="220853"/>
                  <a:pt x="171450" y="186182"/>
                  <a:pt x="171450" y="151638"/>
                </a:cubicBezTo>
                <a:moveTo>
                  <a:pt x="614173" y="659892"/>
                </a:moveTo>
                <a:lnTo>
                  <a:pt x="614173" y="72390"/>
                </a:lnTo>
                <a:cubicBezTo>
                  <a:pt x="614173" y="65278"/>
                  <a:pt x="612648" y="58547"/>
                  <a:pt x="609600" y="52197"/>
                </a:cubicBezTo>
                <a:cubicBezTo>
                  <a:pt x="606552" y="45847"/>
                  <a:pt x="601218" y="41148"/>
                  <a:pt x="593598" y="38100"/>
                </a:cubicBezTo>
                <a:lnTo>
                  <a:pt x="733806" y="0"/>
                </a:lnTo>
                <a:lnTo>
                  <a:pt x="733806" y="590550"/>
                </a:lnTo>
                <a:cubicBezTo>
                  <a:pt x="733806" y="614934"/>
                  <a:pt x="727965" y="632587"/>
                  <a:pt x="716280" y="643509"/>
                </a:cubicBezTo>
                <a:cubicBezTo>
                  <a:pt x="704596" y="654431"/>
                  <a:pt x="686054" y="659892"/>
                  <a:pt x="660654" y="6598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9" name="Freeform 79"/>
          <p:cNvSpPr/>
          <p:nvPr/>
        </p:nvSpPr>
        <p:spPr>
          <a:xfrm>
            <a:off x="10025836" y="1323762"/>
            <a:ext cx="707135" cy="659892"/>
          </a:xfrm>
          <a:custGeom>
            <a:avLst/>
            <a:gdLst>
              <a:gd name="connsiteX0" fmla="*/ 422148 w 707135"/>
              <a:gd name="connsiteY0" fmla="*/ 641604 h 659892"/>
              <a:gd name="connsiteX1" fmla="*/ 422148 w 707135"/>
              <a:gd name="connsiteY1" fmla="*/ 403860 h 659892"/>
              <a:gd name="connsiteX2" fmla="*/ 316230 w 707135"/>
              <a:gd name="connsiteY2" fmla="*/ 403860 h 659892"/>
              <a:gd name="connsiteX3" fmla="*/ 296418 w 707135"/>
              <a:gd name="connsiteY3" fmla="*/ 363474 h 659892"/>
              <a:gd name="connsiteX4" fmla="*/ 177166 w 707135"/>
              <a:gd name="connsiteY4" fmla="*/ 472440 h 659892"/>
              <a:gd name="connsiteX5" fmla="*/ 0 w 707135"/>
              <a:gd name="connsiteY5" fmla="*/ 528828 h 659892"/>
              <a:gd name="connsiteX6" fmla="*/ 0 w 707135"/>
              <a:gd name="connsiteY6" fmla="*/ 513588 h 659892"/>
              <a:gd name="connsiteX7" fmla="*/ 84582 w 707135"/>
              <a:gd name="connsiteY7" fmla="*/ 465201 h 659892"/>
              <a:gd name="connsiteX8" fmla="*/ 155829 w 707135"/>
              <a:gd name="connsiteY8" fmla="*/ 397764 h 659892"/>
              <a:gd name="connsiteX9" fmla="*/ 206502 w 707135"/>
              <a:gd name="connsiteY9" fmla="*/ 299085 h 659892"/>
              <a:gd name="connsiteX10" fmla="*/ 229363 w 707135"/>
              <a:gd name="connsiteY10" fmla="*/ 156972 h 659892"/>
              <a:gd name="connsiteX11" fmla="*/ 89154 w 707135"/>
              <a:gd name="connsiteY11" fmla="*/ 156972 h 659892"/>
              <a:gd name="connsiteX12" fmla="*/ 66294 w 707135"/>
              <a:gd name="connsiteY12" fmla="*/ 176022 h 659892"/>
              <a:gd name="connsiteX13" fmla="*/ 18288 w 707135"/>
              <a:gd name="connsiteY13" fmla="*/ 83058 h 659892"/>
              <a:gd name="connsiteX14" fmla="*/ 230124 w 707135"/>
              <a:gd name="connsiteY14" fmla="*/ 83058 h 659892"/>
              <a:gd name="connsiteX15" fmla="*/ 230124 w 707135"/>
              <a:gd name="connsiteY15" fmla="*/ 51054 h 659892"/>
              <a:gd name="connsiteX16" fmla="*/ 357378 w 707135"/>
              <a:gd name="connsiteY16" fmla="*/ 87630 h 659892"/>
              <a:gd name="connsiteX17" fmla="*/ 357378 w 707135"/>
              <a:gd name="connsiteY17" fmla="*/ 141732 h 659892"/>
              <a:gd name="connsiteX18" fmla="*/ 357378 w 707135"/>
              <a:gd name="connsiteY18" fmla="*/ 152019 h 659892"/>
              <a:gd name="connsiteX19" fmla="*/ 356616 w 707135"/>
              <a:gd name="connsiteY19" fmla="*/ 162306 h 659892"/>
              <a:gd name="connsiteX20" fmla="*/ 422148 w 707135"/>
              <a:gd name="connsiteY20" fmla="*/ 162306 h 659892"/>
              <a:gd name="connsiteX21" fmla="*/ 422148 w 707135"/>
              <a:gd name="connsiteY21" fmla="*/ 95250 h 659892"/>
              <a:gd name="connsiteX22" fmla="*/ 417576 w 707135"/>
              <a:gd name="connsiteY22" fmla="*/ 75057 h 659892"/>
              <a:gd name="connsiteX23" fmla="*/ 401574 w 707135"/>
              <a:gd name="connsiteY23" fmla="*/ 60960 h 659892"/>
              <a:gd name="connsiteX24" fmla="*/ 541782 w 707135"/>
              <a:gd name="connsiteY24" fmla="*/ 22860 h 659892"/>
              <a:gd name="connsiteX25" fmla="*/ 541782 w 707135"/>
              <a:gd name="connsiteY25" fmla="*/ 572262 h 659892"/>
              <a:gd name="connsiteX26" fmla="*/ 524256 w 707135"/>
              <a:gd name="connsiteY26" fmla="*/ 625221 h 659892"/>
              <a:gd name="connsiteX27" fmla="*/ 468630 w 707135"/>
              <a:gd name="connsiteY27" fmla="*/ 641604 h 659892"/>
              <a:gd name="connsiteX29" fmla="*/ 587502 w 707135"/>
              <a:gd name="connsiteY29" fmla="*/ 659892 h 659892"/>
              <a:gd name="connsiteX30" fmla="*/ 587502 w 707135"/>
              <a:gd name="connsiteY30" fmla="*/ 72390 h 659892"/>
              <a:gd name="connsiteX31" fmla="*/ 582930 w 707135"/>
              <a:gd name="connsiteY31" fmla="*/ 52197 h 659892"/>
              <a:gd name="connsiteX32" fmla="*/ 566928 w 707135"/>
              <a:gd name="connsiteY32" fmla="*/ 38100 h 659892"/>
              <a:gd name="connsiteX33" fmla="*/ 707135 w 707135"/>
              <a:gd name="connsiteY33" fmla="*/ 0 h 659892"/>
              <a:gd name="connsiteX34" fmla="*/ 707135 w 707135"/>
              <a:gd name="connsiteY34" fmla="*/ 590550 h 659892"/>
              <a:gd name="connsiteX35" fmla="*/ 689610 w 707135"/>
              <a:gd name="connsiteY35" fmla="*/ 643509 h 659892"/>
              <a:gd name="connsiteX36" fmla="*/ 633985 w 707135"/>
              <a:gd name="connsiteY36" fmla="*/ 659892 h 659892"/>
              <a:gd name="connsiteX38" fmla="*/ 422148 w 707135"/>
              <a:gd name="connsiteY38" fmla="*/ 329946 h 659892"/>
              <a:gd name="connsiteX39" fmla="*/ 422148 w 707135"/>
              <a:gd name="connsiteY39" fmla="*/ 236220 h 659892"/>
              <a:gd name="connsiteX40" fmla="*/ 348235 w 707135"/>
              <a:gd name="connsiteY40" fmla="*/ 236220 h 659892"/>
              <a:gd name="connsiteX41" fmla="*/ 334518 w 707135"/>
              <a:gd name="connsiteY41" fmla="*/ 285369 h 659892"/>
              <a:gd name="connsiteX42" fmla="*/ 315468 w 707135"/>
              <a:gd name="connsiteY42" fmla="*/ 329946 h 6598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707135" h="659892">
                <a:moveTo>
                  <a:pt x="422148" y="641604"/>
                </a:moveTo>
                <a:lnTo>
                  <a:pt x="422148" y="403860"/>
                </a:lnTo>
                <a:lnTo>
                  <a:pt x="316230" y="403860"/>
                </a:lnTo>
                <a:lnTo>
                  <a:pt x="296418" y="363474"/>
                </a:lnTo>
                <a:cubicBezTo>
                  <a:pt x="266446" y="408178"/>
                  <a:pt x="226695" y="444500"/>
                  <a:pt x="177166" y="472440"/>
                </a:cubicBezTo>
                <a:cubicBezTo>
                  <a:pt x="127635" y="500380"/>
                  <a:pt x="68580" y="519176"/>
                  <a:pt x="0" y="528828"/>
                </a:cubicBezTo>
                <a:lnTo>
                  <a:pt x="0" y="513588"/>
                </a:lnTo>
                <a:cubicBezTo>
                  <a:pt x="29464" y="499364"/>
                  <a:pt x="57658" y="483235"/>
                  <a:pt x="84582" y="465201"/>
                </a:cubicBezTo>
                <a:cubicBezTo>
                  <a:pt x="111506" y="447167"/>
                  <a:pt x="135255" y="424688"/>
                  <a:pt x="155829" y="397764"/>
                </a:cubicBezTo>
                <a:cubicBezTo>
                  <a:pt x="176403" y="370840"/>
                  <a:pt x="193294" y="337947"/>
                  <a:pt x="206502" y="299085"/>
                </a:cubicBezTo>
                <a:cubicBezTo>
                  <a:pt x="219711" y="260223"/>
                  <a:pt x="227330" y="212852"/>
                  <a:pt x="229363" y="156972"/>
                </a:cubicBezTo>
                <a:lnTo>
                  <a:pt x="89154" y="156972"/>
                </a:lnTo>
                <a:cubicBezTo>
                  <a:pt x="76454" y="156972"/>
                  <a:pt x="68834" y="163322"/>
                  <a:pt x="66294" y="176022"/>
                </a:cubicBezTo>
                <a:lnTo>
                  <a:pt x="18288" y="83058"/>
                </a:lnTo>
                <a:lnTo>
                  <a:pt x="230124" y="83058"/>
                </a:lnTo>
                <a:lnTo>
                  <a:pt x="230124" y="51054"/>
                </a:lnTo>
                <a:lnTo>
                  <a:pt x="357378" y="87630"/>
                </a:lnTo>
                <a:lnTo>
                  <a:pt x="357378" y="141732"/>
                </a:lnTo>
                <a:cubicBezTo>
                  <a:pt x="357378" y="145288"/>
                  <a:pt x="357378" y="148717"/>
                  <a:pt x="357378" y="152019"/>
                </a:cubicBezTo>
                <a:cubicBezTo>
                  <a:pt x="357378" y="155321"/>
                  <a:pt x="357124" y="158750"/>
                  <a:pt x="356616" y="162306"/>
                </a:cubicBezTo>
                <a:lnTo>
                  <a:pt x="422148" y="162306"/>
                </a:lnTo>
                <a:lnTo>
                  <a:pt x="422148" y="95250"/>
                </a:lnTo>
                <a:cubicBezTo>
                  <a:pt x="422148" y="88138"/>
                  <a:pt x="420624" y="81407"/>
                  <a:pt x="417576" y="75057"/>
                </a:cubicBezTo>
                <a:cubicBezTo>
                  <a:pt x="414528" y="68707"/>
                  <a:pt x="409194" y="64008"/>
                  <a:pt x="401574" y="60960"/>
                </a:cubicBezTo>
                <a:lnTo>
                  <a:pt x="541782" y="22860"/>
                </a:lnTo>
                <a:lnTo>
                  <a:pt x="541782" y="572262"/>
                </a:lnTo>
                <a:cubicBezTo>
                  <a:pt x="541782" y="596646"/>
                  <a:pt x="535940" y="614299"/>
                  <a:pt x="524256" y="625221"/>
                </a:cubicBezTo>
                <a:cubicBezTo>
                  <a:pt x="512572" y="636143"/>
                  <a:pt x="494030" y="641604"/>
                  <a:pt x="468630" y="641604"/>
                </a:cubicBezTo>
                <a:moveTo>
                  <a:pt x="587502" y="659892"/>
                </a:moveTo>
                <a:lnTo>
                  <a:pt x="587502" y="72390"/>
                </a:lnTo>
                <a:cubicBezTo>
                  <a:pt x="587502" y="65278"/>
                  <a:pt x="585978" y="58547"/>
                  <a:pt x="582930" y="52197"/>
                </a:cubicBezTo>
                <a:cubicBezTo>
                  <a:pt x="579882" y="45847"/>
                  <a:pt x="574548" y="41148"/>
                  <a:pt x="566928" y="38100"/>
                </a:cubicBezTo>
                <a:lnTo>
                  <a:pt x="707135" y="0"/>
                </a:lnTo>
                <a:lnTo>
                  <a:pt x="707135" y="590550"/>
                </a:lnTo>
                <a:cubicBezTo>
                  <a:pt x="707135" y="614934"/>
                  <a:pt x="701294" y="632587"/>
                  <a:pt x="689610" y="643509"/>
                </a:cubicBezTo>
                <a:cubicBezTo>
                  <a:pt x="677926" y="654431"/>
                  <a:pt x="659384" y="659892"/>
                  <a:pt x="633985" y="659892"/>
                </a:cubicBezTo>
                <a:moveTo>
                  <a:pt x="422148" y="329946"/>
                </a:moveTo>
                <a:lnTo>
                  <a:pt x="422148" y="236220"/>
                </a:lnTo>
                <a:lnTo>
                  <a:pt x="348235" y="236220"/>
                </a:lnTo>
                <a:cubicBezTo>
                  <a:pt x="344678" y="253492"/>
                  <a:pt x="340106" y="269875"/>
                  <a:pt x="334518" y="285369"/>
                </a:cubicBezTo>
                <a:cubicBezTo>
                  <a:pt x="328930" y="300863"/>
                  <a:pt x="322580" y="315722"/>
                  <a:pt x="315468" y="3299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0" name="Freeform 80"/>
          <p:cNvSpPr/>
          <p:nvPr/>
        </p:nvSpPr>
        <p:spPr>
          <a:xfrm>
            <a:off x="10761166" y="1323762"/>
            <a:ext cx="668274" cy="658368"/>
          </a:xfrm>
          <a:custGeom>
            <a:avLst/>
            <a:gdLst>
              <a:gd name="connsiteX0" fmla="*/ 323850 w 668274"/>
              <a:gd name="connsiteY0" fmla="*/ 343662 h 658368"/>
              <a:gd name="connsiteX1" fmla="*/ 334518 w 668274"/>
              <a:gd name="connsiteY1" fmla="*/ 313944 h 658368"/>
              <a:gd name="connsiteX2" fmla="*/ 330326 w 668274"/>
              <a:gd name="connsiteY2" fmla="*/ 283845 h 658368"/>
              <a:gd name="connsiteX3" fmla="*/ 312039 w 668274"/>
              <a:gd name="connsiteY3" fmla="*/ 258318 h 658368"/>
              <a:gd name="connsiteX4" fmla="*/ 281939 w 668274"/>
              <a:gd name="connsiteY4" fmla="*/ 242316 h 658368"/>
              <a:gd name="connsiteX5" fmla="*/ 236220 w 668274"/>
              <a:gd name="connsiteY5" fmla="*/ 299847 h 658368"/>
              <a:gd name="connsiteX6" fmla="*/ 174879 w 668274"/>
              <a:gd name="connsiteY6" fmla="*/ 345948 h 658368"/>
              <a:gd name="connsiteX7" fmla="*/ 96393 w 668274"/>
              <a:gd name="connsiteY7" fmla="*/ 378714 h 658368"/>
              <a:gd name="connsiteX8" fmla="*/ 0 w 668274"/>
              <a:gd name="connsiteY8" fmla="*/ 395478 h 658368"/>
              <a:gd name="connsiteX9" fmla="*/ 0 w 668274"/>
              <a:gd name="connsiteY9" fmla="*/ 380238 h 658368"/>
              <a:gd name="connsiteX10" fmla="*/ 73914 w 668274"/>
              <a:gd name="connsiteY10" fmla="*/ 342138 h 658368"/>
              <a:gd name="connsiteX11" fmla="*/ 135255 w 668274"/>
              <a:gd name="connsiteY11" fmla="*/ 284226 h 658368"/>
              <a:gd name="connsiteX12" fmla="*/ 176783 w 668274"/>
              <a:gd name="connsiteY12" fmla="*/ 209550 h 658368"/>
              <a:gd name="connsiteX13" fmla="*/ 192024 w 668274"/>
              <a:gd name="connsiteY13" fmla="*/ 122682 h 658368"/>
              <a:gd name="connsiteX14" fmla="*/ 100583 w 668274"/>
              <a:gd name="connsiteY14" fmla="*/ 122682 h 658368"/>
              <a:gd name="connsiteX15" fmla="*/ 77724 w 668274"/>
              <a:gd name="connsiteY15" fmla="*/ 141732 h 658368"/>
              <a:gd name="connsiteX16" fmla="*/ 29718 w 668274"/>
              <a:gd name="connsiteY16" fmla="*/ 52578 h 658368"/>
              <a:gd name="connsiteX17" fmla="*/ 441961 w 668274"/>
              <a:gd name="connsiteY17" fmla="*/ 52578 h 658368"/>
              <a:gd name="connsiteX18" fmla="*/ 441961 w 668274"/>
              <a:gd name="connsiteY18" fmla="*/ 122682 h 658368"/>
              <a:gd name="connsiteX19" fmla="*/ 324611 w 668274"/>
              <a:gd name="connsiteY19" fmla="*/ 122682 h 658368"/>
              <a:gd name="connsiteX20" fmla="*/ 315086 w 668274"/>
              <a:gd name="connsiteY20" fmla="*/ 164211 h 658368"/>
              <a:gd name="connsiteX21" fmla="*/ 300989 w 668274"/>
              <a:gd name="connsiteY21" fmla="*/ 204216 h 658368"/>
              <a:gd name="connsiteX22" fmla="*/ 362711 w 668274"/>
              <a:gd name="connsiteY22" fmla="*/ 208788 h 658368"/>
              <a:gd name="connsiteX23" fmla="*/ 412623 w 668274"/>
              <a:gd name="connsiteY23" fmla="*/ 229743 h 658368"/>
              <a:gd name="connsiteX24" fmla="*/ 445770 w 668274"/>
              <a:gd name="connsiteY24" fmla="*/ 265176 h 658368"/>
              <a:gd name="connsiteX25" fmla="*/ 457961 w 668274"/>
              <a:gd name="connsiteY25" fmla="*/ 313182 h 658368"/>
              <a:gd name="connsiteX26" fmla="*/ 443864 w 668274"/>
              <a:gd name="connsiteY26" fmla="*/ 353187 h 658368"/>
              <a:gd name="connsiteX27" fmla="*/ 402336 w 668274"/>
              <a:gd name="connsiteY27" fmla="*/ 372618 h 658368"/>
              <a:gd name="connsiteX28" fmla="*/ 354711 w 668274"/>
              <a:gd name="connsiteY28" fmla="*/ 367665 h 658368"/>
              <a:gd name="connsiteX29" fmla="*/ 323850 w 668274"/>
              <a:gd name="connsiteY29" fmla="*/ 343662 h 658368"/>
              <a:gd name="connsiteX31" fmla="*/ 668274 w 668274"/>
              <a:gd name="connsiteY31" fmla="*/ 410718 h 658368"/>
              <a:gd name="connsiteX32" fmla="*/ 668274 w 668274"/>
              <a:gd name="connsiteY32" fmla="*/ 589026 h 658368"/>
              <a:gd name="connsiteX33" fmla="*/ 650748 w 668274"/>
              <a:gd name="connsiteY33" fmla="*/ 641985 h 658368"/>
              <a:gd name="connsiteX34" fmla="*/ 595122 w 668274"/>
              <a:gd name="connsiteY34" fmla="*/ 658368 h 658368"/>
              <a:gd name="connsiteX35" fmla="*/ 533400 w 668274"/>
              <a:gd name="connsiteY35" fmla="*/ 658368 h 658368"/>
              <a:gd name="connsiteX36" fmla="*/ 533400 w 668274"/>
              <a:gd name="connsiteY36" fmla="*/ 480822 h 658368"/>
              <a:gd name="connsiteX37" fmla="*/ 183642 w 668274"/>
              <a:gd name="connsiteY37" fmla="*/ 480822 h 658368"/>
              <a:gd name="connsiteX38" fmla="*/ 160782 w 668274"/>
              <a:gd name="connsiteY38" fmla="*/ 499872 h 658368"/>
              <a:gd name="connsiteX39" fmla="*/ 112776 w 668274"/>
              <a:gd name="connsiteY39" fmla="*/ 410718 h 658368"/>
              <a:gd name="connsiteX41" fmla="*/ 533400 w 668274"/>
              <a:gd name="connsiteY41" fmla="*/ 377952 h 658368"/>
              <a:gd name="connsiteX42" fmla="*/ 533400 w 668274"/>
              <a:gd name="connsiteY42" fmla="*/ 221742 h 658368"/>
              <a:gd name="connsiteX43" fmla="*/ 438150 w 668274"/>
              <a:gd name="connsiteY43" fmla="*/ 221742 h 658368"/>
              <a:gd name="connsiteX44" fmla="*/ 401574 w 668274"/>
              <a:gd name="connsiteY44" fmla="*/ 151638 h 658368"/>
              <a:gd name="connsiteX45" fmla="*/ 533400 w 668274"/>
              <a:gd name="connsiteY45" fmla="*/ 151638 h 658368"/>
              <a:gd name="connsiteX46" fmla="*/ 533400 w 668274"/>
              <a:gd name="connsiteY46" fmla="*/ 80010 h 658368"/>
              <a:gd name="connsiteX47" fmla="*/ 528828 w 668274"/>
              <a:gd name="connsiteY47" fmla="*/ 59817 h 658368"/>
              <a:gd name="connsiteX48" fmla="*/ 512826 w 668274"/>
              <a:gd name="connsiteY48" fmla="*/ 45720 h 658368"/>
              <a:gd name="connsiteX49" fmla="*/ 668274 w 668274"/>
              <a:gd name="connsiteY49" fmla="*/ 0 h 658368"/>
              <a:gd name="connsiteX50" fmla="*/ 668274 w 668274"/>
              <a:gd name="connsiteY50" fmla="*/ 308610 h 658368"/>
              <a:gd name="connsiteX51" fmla="*/ 650748 w 668274"/>
              <a:gd name="connsiteY51" fmla="*/ 361569 h 658368"/>
              <a:gd name="connsiteX52" fmla="*/ 595122 w 668274"/>
              <a:gd name="connsiteY52" fmla="*/ 377952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668274" h="658368">
                <a:moveTo>
                  <a:pt x="323850" y="343662"/>
                </a:moveTo>
                <a:cubicBezTo>
                  <a:pt x="329946" y="334518"/>
                  <a:pt x="333502" y="324612"/>
                  <a:pt x="334518" y="313944"/>
                </a:cubicBezTo>
                <a:cubicBezTo>
                  <a:pt x="335535" y="303276"/>
                  <a:pt x="334136" y="293243"/>
                  <a:pt x="330326" y="283845"/>
                </a:cubicBezTo>
                <a:cubicBezTo>
                  <a:pt x="326517" y="274447"/>
                  <a:pt x="320421" y="265938"/>
                  <a:pt x="312039" y="258318"/>
                </a:cubicBezTo>
                <a:cubicBezTo>
                  <a:pt x="303657" y="250698"/>
                  <a:pt x="293624" y="245364"/>
                  <a:pt x="281939" y="242316"/>
                </a:cubicBezTo>
                <a:cubicBezTo>
                  <a:pt x="269239" y="263144"/>
                  <a:pt x="254000" y="282321"/>
                  <a:pt x="236220" y="299847"/>
                </a:cubicBezTo>
                <a:cubicBezTo>
                  <a:pt x="218440" y="317373"/>
                  <a:pt x="197993" y="332740"/>
                  <a:pt x="174879" y="345948"/>
                </a:cubicBezTo>
                <a:cubicBezTo>
                  <a:pt x="151765" y="359156"/>
                  <a:pt x="125603" y="370078"/>
                  <a:pt x="96393" y="378714"/>
                </a:cubicBezTo>
                <a:cubicBezTo>
                  <a:pt x="67183" y="387350"/>
                  <a:pt x="35051" y="392938"/>
                  <a:pt x="0" y="395478"/>
                </a:cubicBezTo>
                <a:lnTo>
                  <a:pt x="0" y="380238"/>
                </a:lnTo>
                <a:cubicBezTo>
                  <a:pt x="25908" y="371094"/>
                  <a:pt x="50546" y="358394"/>
                  <a:pt x="73914" y="342138"/>
                </a:cubicBezTo>
                <a:cubicBezTo>
                  <a:pt x="97281" y="325882"/>
                  <a:pt x="117729" y="306578"/>
                  <a:pt x="135255" y="284226"/>
                </a:cubicBezTo>
                <a:cubicBezTo>
                  <a:pt x="152780" y="261874"/>
                  <a:pt x="166624" y="236982"/>
                  <a:pt x="176783" y="209550"/>
                </a:cubicBezTo>
                <a:cubicBezTo>
                  <a:pt x="186944" y="182118"/>
                  <a:pt x="192024" y="153162"/>
                  <a:pt x="192024" y="122682"/>
                </a:cubicBezTo>
                <a:lnTo>
                  <a:pt x="100583" y="122682"/>
                </a:lnTo>
                <a:cubicBezTo>
                  <a:pt x="87885" y="122682"/>
                  <a:pt x="80263" y="129032"/>
                  <a:pt x="77724" y="141732"/>
                </a:cubicBezTo>
                <a:lnTo>
                  <a:pt x="29718" y="52578"/>
                </a:lnTo>
                <a:lnTo>
                  <a:pt x="441961" y="52578"/>
                </a:lnTo>
                <a:lnTo>
                  <a:pt x="441961" y="122682"/>
                </a:lnTo>
                <a:lnTo>
                  <a:pt x="324611" y="122682"/>
                </a:lnTo>
                <a:cubicBezTo>
                  <a:pt x="322072" y="136906"/>
                  <a:pt x="318897" y="150749"/>
                  <a:pt x="315086" y="164211"/>
                </a:cubicBezTo>
                <a:cubicBezTo>
                  <a:pt x="311276" y="177673"/>
                  <a:pt x="306578" y="191008"/>
                  <a:pt x="300989" y="204216"/>
                </a:cubicBezTo>
                <a:cubicBezTo>
                  <a:pt x="322834" y="202692"/>
                  <a:pt x="343408" y="204216"/>
                  <a:pt x="362711" y="208788"/>
                </a:cubicBezTo>
                <a:cubicBezTo>
                  <a:pt x="382016" y="213360"/>
                  <a:pt x="398652" y="220345"/>
                  <a:pt x="412623" y="229743"/>
                </a:cubicBezTo>
                <a:cubicBezTo>
                  <a:pt x="426593" y="239141"/>
                  <a:pt x="437642" y="250952"/>
                  <a:pt x="445770" y="265176"/>
                </a:cubicBezTo>
                <a:cubicBezTo>
                  <a:pt x="453898" y="279400"/>
                  <a:pt x="457961" y="295402"/>
                  <a:pt x="457961" y="313182"/>
                </a:cubicBezTo>
                <a:cubicBezTo>
                  <a:pt x="457961" y="328930"/>
                  <a:pt x="453263" y="342265"/>
                  <a:pt x="443864" y="353187"/>
                </a:cubicBezTo>
                <a:cubicBezTo>
                  <a:pt x="434467" y="364109"/>
                  <a:pt x="420624" y="370586"/>
                  <a:pt x="402336" y="372618"/>
                </a:cubicBezTo>
                <a:cubicBezTo>
                  <a:pt x="384556" y="374650"/>
                  <a:pt x="368681" y="372999"/>
                  <a:pt x="354711" y="367665"/>
                </a:cubicBezTo>
                <a:cubicBezTo>
                  <a:pt x="340740" y="362331"/>
                  <a:pt x="330454" y="354330"/>
                  <a:pt x="323850" y="343662"/>
                </a:cubicBezTo>
                <a:moveTo>
                  <a:pt x="668274" y="410718"/>
                </a:moveTo>
                <a:lnTo>
                  <a:pt x="668274" y="589026"/>
                </a:lnTo>
                <a:cubicBezTo>
                  <a:pt x="668274" y="613410"/>
                  <a:pt x="662432" y="631063"/>
                  <a:pt x="650748" y="641985"/>
                </a:cubicBezTo>
                <a:cubicBezTo>
                  <a:pt x="639063" y="652907"/>
                  <a:pt x="620522" y="658368"/>
                  <a:pt x="595122" y="658368"/>
                </a:cubicBezTo>
                <a:lnTo>
                  <a:pt x="533400" y="658368"/>
                </a:lnTo>
                <a:lnTo>
                  <a:pt x="533400" y="480822"/>
                </a:lnTo>
                <a:lnTo>
                  <a:pt x="183642" y="480822"/>
                </a:lnTo>
                <a:cubicBezTo>
                  <a:pt x="170942" y="480822"/>
                  <a:pt x="163322" y="487172"/>
                  <a:pt x="160782" y="499872"/>
                </a:cubicBezTo>
                <a:lnTo>
                  <a:pt x="112776" y="410718"/>
                </a:lnTo>
                <a:moveTo>
                  <a:pt x="533400" y="377952"/>
                </a:moveTo>
                <a:lnTo>
                  <a:pt x="533400" y="221742"/>
                </a:lnTo>
                <a:lnTo>
                  <a:pt x="438150" y="221742"/>
                </a:lnTo>
                <a:lnTo>
                  <a:pt x="401574" y="151638"/>
                </a:lnTo>
                <a:lnTo>
                  <a:pt x="533400" y="151638"/>
                </a:lnTo>
                <a:lnTo>
                  <a:pt x="533400" y="80010"/>
                </a:lnTo>
                <a:cubicBezTo>
                  <a:pt x="533400" y="72898"/>
                  <a:pt x="531876" y="66167"/>
                  <a:pt x="528828" y="59817"/>
                </a:cubicBezTo>
                <a:cubicBezTo>
                  <a:pt x="525780" y="53467"/>
                  <a:pt x="520446" y="48768"/>
                  <a:pt x="512826" y="45720"/>
                </a:cubicBezTo>
                <a:lnTo>
                  <a:pt x="668274" y="0"/>
                </a:lnTo>
                <a:lnTo>
                  <a:pt x="668274" y="308610"/>
                </a:lnTo>
                <a:cubicBezTo>
                  <a:pt x="668274" y="332994"/>
                  <a:pt x="662432" y="350647"/>
                  <a:pt x="650748" y="361569"/>
                </a:cubicBezTo>
                <a:cubicBezTo>
                  <a:pt x="639063" y="372491"/>
                  <a:pt x="620522" y="377952"/>
                  <a:pt x="595122" y="37795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1" name="Freeform 81"/>
          <p:cNvSpPr/>
          <p:nvPr/>
        </p:nvSpPr>
        <p:spPr>
          <a:xfrm>
            <a:off x="11763987" y="1323762"/>
            <a:ext cx="634747" cy="668274"/>
          </a:xfrm>
          <a:custGeom>
            <a:avLst/>
            <a:gdLst>
              <a:gd name="connsiteX0" fmla="*/ 490728 w 634747"/>
              <a:gd name="connsiteY0" fmla="*/ 386334 h 668274"/>
              <a:gd name="connsiteX1" fmla="*/ 490728 w 634747"/>
              <a:gd name="connsiteY1" fmla="*/ 295656 h 668274"/>
              <a:gd name="connsiteX2" fmla="*/ 387097 w 634747"/>
              <a:gd name="connsiteY2" fmla="*/ 295656 h 668274"/>
              <a:gd name="connsiteX3" fmla="*/ 312801 w 634747"/>
              <a:gd name="connsiteY3" fmla="*/ 350520 h 668274"/>
              <a:gd name="connsiteX4" fmla="*/ 211075 w 634747"/>
              <a:gd name="connsiteY4" fmla="*/ 368808 h 668274"/>
              <a:gd name="connsiteX5" fmla="*/ 129160 w 634747"/>
              <a:gd name="connsiteY5" fmla="*/ 357378 h 668274"/>
              <a:gd name="connsiteX6" fmla="*/ 62103 w 634747"/>
              <a:gd name="connsiteY6" fmla="*/ 323850 h 668274"/>
              <a:gd name="connsiteX7" fmla="*/ 16765 w 634747"/>
              <a:gd name="connsiteY7" fmla="*/ 269748 h 668274"/>
              <a:gd name="connsiteX8" fmla="*/ 0 w 634747"/>
              <a:gd name="connsiteY8" fmla="*/ 195834 h 668274"/>
              <a:gd name="connsiteX9" fmla="*/ 16765 w 634747"/>
              <a:gd name="connsiteY9" fmla="*/ 124206 h 668274"/>
              <a:gd name="connsiteX10" fmla="*/ 62103 w 634747"/>
              <a:gd name="connsiteY10" fmla="*/ 69723 h 668274"/>
              <a:gd name="connsiteX11" fmla="*/ 129160 w 634747"/>
              <a:gd name="connsiteY11" fmla="*/ 35433 h 668274"/>
              <a:gd name="connsiteX12" fmla="*/ 211075 w 634747"/>
              <a:gd name="connsiteY12" fmla="*/ 23622 h 668274"/>
              <a:gd name="connsiteX13" fmla="*/ 314325 w 634747"/>
              <a:gd name="connsiteY13" fmla="*/ 43434 h 668274"/>
              <a:gd name="connsiteX14" fmla="*/ 388621 w 634747"/>
              <a:gd name="connsiteY14" fmla="*/ 99822 h 668274"/>
              <a:gd name="connsiteX15" fmla="*/ 490728 w 634747"/>
              <a:gd name="connsiteY15" fmla="*/ 99822 h 668274"/>
              <a:gd name="connsiteX16" fmla="*/ 490728 w 634747"/>
              <a:gd name="connsiteY16" fmla="*/ 80010 h 668274"/>
              <a:gd name="connsiteX17" fmla="*/ 486156 w 634747"/>
              <a:gd name="connsiteY17" fmla="*/ 59817 h 668274"/>
              <a:gd name="connsiteX18" fmla="*/ 470154 w 634747"/>
              <a:gd name="connsiteY18" fmla="*/ 45720 h 668274"/>
              <a:gd name="connsiteX19" fmla="*/ 625603 w 634747"/>
              <a:gd name="connsiteY19" fmla="*/ 0 h 668274"/>
              <a:gd name="connsiteX20" fmla="*/ 625603 w 634747"/>
              <a:gd name="connsiteY20" fmla="*/ 316992 h 668274"/>
              <a:gd name="connsiteX21" fmla="*/ 608076 w 634747"/>
              <a:gd name="connsiteY21" fmla="*/ 369951 h 668274"/>
              <a:gd name="connsiteX22" fmla="*/ 552450 w 634747"/>
              <a:gd name="connsiteY22" fmla="*/ 386334 h 668274"/>
              <a:gd name="connsiteX24" fmla="*/ 634747 w 634747"/>
              <a:gd name="connsiteY24" fmla="*/ 536448 h 668274"/>
              <a:gd name="connsiteX25" fmla="*/ 616458 w 634747"/>
              <a:gd name="connsiteY25" fmla="*/ 588264 h 668274"/>
              <a:gd name="connsiteX26" fmla="*/ 563118 w 634747"/>
              <a:gd name="connsiteY26" fmla="*/ 630174 h 668274"/>
              <a:gd name="connsiteX27" fmla="*/ 475869 w 634747"/>
              <a:gd name="connsiteY27" fmla="*/ 657987 h 668274"/>
              <a:gd name="connsiteX28" fmla="*/ 356617 w 634747"/>
              <a:gd name="connsiteY28" fmla="*/ 668274 h 668274"/>
              <a:gd name="connsiteX29" fmla="*/ 236982 w 634747"/>
              <a:gd name="connsiteY29" fmla="*/ 657987 h 668274"/>
              <a:gd name="connsiteX30" fmla="*/ 149733 w 634747"/>
              <a:gd name="connsiteY30" fmla="*/ 630174 h 668274"/>
              <a:gd name="connsiteX31" fmla="*/ 96013 w 634747"/>
              <a:gd name="connsiteY31" fmla="*/ 588264 h 668274"/>
              <a:gd name="connsiteX32" fmla="*/ 77725 w 634747"/>
              <a:gd name="connsiteY32" fmla="*/ 536448 h 668274"/>
              <a:gd name="connsiteX33" fmla="*/ 96013 w 634747"/>
              <a:gd name="connsiteY33" fmla="*/ 484251 h 668274"/>
              <a:gd name="connsiteX34" fmla="*/ 149733 w 634747"/>
              <a:gd name="connsiteY34" fmla="*/ 442722 h 668274"/>
              <a:gd name="connsiteX35" fmla="*/ 236982 w 634747"/>
              <a:gd name="connsiteY35" fmla="*/ 414909 h 668274"/>
              <a:gd name="connsiteX36" fmla="*/ 356617 w 634747"/>
              <a:gd name="connsiteY36" fmla="*/ 404622 h 668274"/>
              <a:gd name="connsiteX37" fmla="*/ 475869 w 634747"/>
              <a:gd name="connsiteY37" fmla="*/ 414909 h 668274"/>
              <a:gd name="connsiteX38" fmla="*/ 563118 w 634747"/>
              <a:gd name="connsiteY38" fmla="*/ 442722 h 668274"/>
              <a:gd name="connsiteX39" fmla="*/ 616458 w 634747"/>
              <a:gd name="connsiteY39" fmla="*/ 484251 h 668274"/>
              <a:gd name="connsiteX40" fmla="*/ 634747 w 634747"/>
              <a:gd name="connsiteY40" fmla="*/ 536448 h 668274"/>
              <a:gd name="connsiteX42" fmla="*/ 490728 w 634747"/>
              <a:gd name="connsiteY42" fmla="*/ 536448 h 668274"/>
              <a:gd name="connsiteX43" fmla="*/ 455296 w 634747"/>
              <a:gd name="connsiteY43" fmla="*/ 486537 h 668274"/>
              <a:gd name="connsiteX44" fmla="*/ 356617 w 634747"/>
              <a:gd name="connsiteY44" fmla="*/ 467868 h 668274"/>
              <a:gd name="connsiteX45" fmla="*/ 257175 w 634747"/>
              <a:gd name="connsiteY45" fmla="*/ 486537 h 668274"/>
              <a:gd name="connsiteX46" fmla="*/ 221743 w 634747"/>
              <a:gd name="connsiteY46" fmla="*/ 536448 h 668274"/>
              <a:gd name="connsiteX47" fmla="*/ 256794 w 634747"/>
              <a:gd name="connsiteY47" fmla="*/ 586359 h 668274"/>
              <a:gd name="connsiteX48" fmla="*/ 356617 w 634747"/>
              <a:gd name="connsiteY48" fmla="*/ 605028 h 668274"/>
              <a:gd name="connsiteX49" fmla="*/ 455296 w 634747"/>
              <a:gd name="connsiteY49" fmla="*/ 586359 h 668274"/>
              <a:gd name="connsiteX50" fmla="*/ 490728 w 634747"/>
              <a:gd name="connsiteY50" fmla="*/ 536448 h 668274"/>
              <a:gd name="connsiteX52" fmla="*/ 127254 w 634747"/>
              <a:gd name="connsiteY52" fmla="*/ 195834 h 668274"/>
              <a:gd name="connsiteX53" fmla="*/ 132969 w 634747"/>
              <a:gd name="connsiteY53" fmla="*/ 236601 h 668274"/>
              <a:gd name="connsiteX54" fmla="*/ 149733 w 634747"/>
              <a:gd name="connsiteY54" fmla="*/ 270510 h 668274"/>
              <a:gd name="connsiteX55" fmla="*/ 176022 w 634747"/>
              <a:gd name="connsiteY55" fmla="*/ 293751 h 668274"/>
              <a:gd name="connsiteX56" fmla="*/ 211075 w 634747"/>
              <a:gd name="connsiteY56" fmla="*/ 302514 h 668274"/>
              <a:gd name="connsiteX57" fmla="*/ 244603 w 634747"/>
              <a:gd name="connsiteY57" fmla="*/ 294132 h 668274"/>
              <a:gd name="connsiteX58" fmla="*/ 270892 w 634747"/>
              <a:gd name="connsiteY58" fmla="*/ 271272 h 668274"/>
              <a:gd name="connsiteX59" fmla="*/ 287656 w 634747"/>
              <a:gd name="connsiteY59" fmla="*/ 237363 h 668274"/>
              <a:gd name="connsiteX60" fmla="*/ 293371 w 634747"/>
              <a:gd name="connsiteY60" fmla="*/ 195834 h 668274"/>
              <a:gd name="connsiteX61" fmla="*/ 287656 w 634747"/>
              <a:gd name="connsiteY61" fmla="*/ 154305 h 668274"/>
              <a:gd name="connsiteX62" fmla="*/ 270892 w 634747"/>
              <a:gd name="connsiteY62" fmla="*/ 120777 h 668274"/>
              <a:gd name="connsiteX63" fmla="*/ 244603 w 634747"/>
              <a:gd name="connsiteY63" fmla="*/ 98298 h 668274"/>
              <a:gd name="connsiteX64" fmla="*/ 211075 w 634747"/>
              <a:gd name="connsiteY64" fmla="*/ 89916 h 668274"/>
              <a:gd name="connsiteX65" fmla="*/ 176022 w 634747"/>
              <a:gd name="connsiteY65" fmla="*/ 98298 h 668274"/>
              <a:gd name="connsiteX66" fmla="*/ 149733 w 634747"/>
              <a:gd name="connsiteY66" fmla="*/ 120777 h 668274"/>
              <a:gd name="connsiteX67" fmla="*/ 132969 w 634747"/>
              <a:gd name="connsiteY67" fmla="*/ 154305 h 668274"/>
              <a:gd name="connsiteX68" fmla="*/ 127254 w 634747"/>
              <a:gd name="connsiteY68" fmla="*/ 195834 h 668274"/>
              <a:gd name="connsiteX70" fmla="*/ 420625 w 634747"/>
              <a:gd name="connsiteY70" fmla="*/ 195834 h 668274"/>
              <a:gd name="connsiteX71" fmla="*/ 419863 w 634747"/>
              <a:gd name="connsiteY71" fmla="*/ 212979 h 668274"/>
              <a:gd name="connsiteX72" fmla="*/ 417576 w 634747"/>
              <a:gd name="connsiteY72" fmla="*/ 229362 h 668274"/>
              <a:gd name="connsiteX73" fmla="*/ 490728 w 634747"/>
              <a:gd name="connsiteY73" fmla="*/ 229362 h 668274"/>
              <a:gd name="connsiteX74" fmla="*/ 490728 w 634747"/>
              <a:gd name="connsiteY74" fmla="*/ 166116 h 668274"/>
              <a:gd name="connsiteX75" fmla="*/ 417576 w 634747"/>
              <a:gd name="connsiteY75" fmla="*/ 166116 h 668274"/>
              <a:gd name="connsiteX76" fmla="*/ 419863 w 634747"/>
              <a:gd name="connsiteY76" fmla="*/ 180975 h 668274"/>
              <a:gd name="connsiteX77" fmla="*/ 420625 w 634747"/>
              <a:gd name="connsiteY77" fmla="*/ 195834 h 66827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634747" h="668274">
                <a:moveTo>
                  <a:pt x="490728" y="386334"/>
                </a:moveTo>
                <a:lnTo>
                  <a:pt x="490728" y="295656"/>
                </a:lnTo>
                <a:lnTo>
                  <a:pt x="387097" y="295656"/>
                </a:lnTo>
                <a:cubicBezTo>
                  <a:pt x="368300" y="320040"/>
                  <a:pt x="343536" y="338328"/>
                  <a:pt x="312801" y="350520"/>
                </a:cubicBezTo>
                <a:cubicBezTo>
                  <a:pt x="282068" y="362712"/>
                  <a:pt x="248158" y="368808"/>
                  <a:pt x="211075" y="368808"/>
                </a:cubicBezTo>
                <a:cubicBezTo>
                  <a:pt x="182118" y="368808"/>
                  <a:pt x="154813" y="364998"/>
                  <a:pt x="129160" y="357378"/>
                </a:cubicBezTo>
                <a:cubicBezTo>
                  <a:pt x="103505" y="349758"/>
                  <a:pt x="81153" y="338582"/>
                  <a:pt x="62103" y="323850"/>
                </a:cubicBezTo>
                <a:cubicBezTo>
                  <a:pt x="43053" y="309118"/>
                  <a:pt x="27941" y="291084"/>
                  <a:pt x="16765" y="269748"/>
                </a:cubicBezTo>
                <a:cubicBezTo>
                  <a:pt x="5589" y="248412"/>
                  <a:pt x="0" y="223774"/>
                  <a:pt x="0" y="195834"/>
                </a:cubicBezTo>
                <a:cubicBezTo>
                  <a:pt x="0" y="169418"/>
                  <a:pt x="5589" y="145542"/>
                  <a:pt x="16765" y="124206"/>
                </a:cubicBezTo>
                <a:cubicBezTo>
                  <a:pt x="27941" y="102870"/>
                  <a:pt x="43053" y="84709"/>
                  <a:pt x="62103" y="69723"/>
                </a:cubicBezTo>
                <a:cubicBezTo>
                  <a:pt x="81153" y="54737"/>
                  <a:pt x="103505" y="43307"/>
                  <a:pt x="129160" y="35433"/>
                </a:cubicBezTo>
                <a:cubicBezTo>
                  <a:pt x="154813" y="27559"/>
                  <a:pt x="182118" y="23622"/>
                  <a:pt x="211075" y="23622"/>
                </a:cubicBezTo>
                <a:cubicBezTo>
                  <a:pt x="248667" y="23622"/>
                  <a:pt x="283083" y="30226"/>
                  <a:pt x="314325" y="43434"/>
                </a:cubicBezTo>
                <a:cubicBezTo>
                  <a:pt x="345568" y="56642"/>
                  <a:pt x="370332" y="75438"/>
                  <a:pt x="388621" y="99822"/>
                </a:cubicBezTo>
                <a:lnTo>
                  <a:pt x="490728" y="99822"/>
                </a:lnTo>
                <a:lnTo>
                  <a:pt x="490728" y="80010"/>
                </a:lnTo>
                <a:cubicBezTo>
                  <a:pt x="490728" y="72898"/>
                  <a:pt x="489204" y="66167"/>
                  <a:pt x="486156" y="59817"/>
                </a:cubicBezTo>
                <a:cubicBezTo>
                  <a:pt x="483108" y="53467"/>
                  <a:pt x="477775" y="48768"/>
                  <a:pt x="470154" y="45720"/>
                </a:cubicBezTo>
                <a:lnTo>
                  <a:pt x="625603" y="0"/>
                </a:lnTo>
                <a:lnTo>
                  <a:pt x="625603" y="316992"/>
                </a:lnTo>
                <a:cubicBezTo>
                  <a:pt x="625603" y="341376"/>
                  <a:pt x="619761" y="359029"/>
                  <a:pt x="608076" y="369951"/>
                </a:cubicBezTo>
                <a:cubicBezTo>
                  <a:pt x="596393" y="380873"/>
                  <a:pt x="577850" y="386334"/>
                  <a:pt x="552450" y="386334"/>
                </a:cubicBezTo>
                <a:moveTo>
                  <a:pt x="634747" y="536448"/>
                </a:moveTo>
                <a:cubicBezTo>
                  <a:pt x="634747" y="554736"/>
                  <a:pt x="628650" y="572008"/>
                  <a:pt x="616458" y="588264"/>
                </a:cubicBezTo>
                <a:cubicBezTo>
                  <a:pt x="604267" y="604520"/>
                  <a:pt x="586487" y="618490"/>
                  <a:pt x="563118" y="630174"/>
                </a:cubicBezTo>
                <a:cubicBezTo>
                  <a:pt x="539750" y="641858"/>
                  <a:pt x="510668" y="651129"/>
                  <a:pt x="475869" y="657987"/>
                </a:cubicBezTo>
                <a:cubicBezTo>
                  <a:pt x="441071" y="664845"/>
                  <a:pt x="401320" y="668274"/>
                  <a:pt x="356617" y="668274"/>
                </a:cubicBezTo>
                <a:cubicBezTo>
                  <a:pt x="311404" y="668274"/>
                  <a:pt x="271527" y="664845"/>
                  <a:pt x="236982" y="657987"/>
                </a:cubicBezTo>
                <a:cubicBezTo>
                  <a:pt x="202438" y="651129"/>
                  <a:pt x="173356" y="641858"/>
                  <a:pt x="149733" y="630174"/>
                </a:cubicBezTo>
                <a:cubicBezTo>
                  <a:pt x="126112" y="618490"/>
                  <a:pt x="108204" y="604520"/>
                  <a:pt x="96013" y="588264"/>
                </a:cubicBezTo>
                <a:cubicBezTo>
                  <a:pt x="83821" y="572008"/>
                  <a:pt x="77725" y="554736"/>
                  <a:pt x="77725" y="536448"/>
                </a:cubicBezTo>
                <a:cubicBezTo>
                  <a:pt x="77725" y="517652"/>
                  <a:pt x="83821" y="500253"/>
                  <a:pt x="96013" y="484251"/>
                </a:cubicBezTo>
                <a:cubicBezTo>
                  <a:pt x="108204" y="468249"/>
                  <a:pt x="126112" y="454406"/>
                  <a:pt x="149733" y="442722"/>
                </a:cubicBezTo>
                <a:cubicBezTo>
                  <a:pt x="173356" y="431038"/>
                  <a:pt x="202438" y="421767"/>
                  <a:pt x="236982" y="414909"/>
                </a:cubicBezTo>
                <a:cubicBezTo>
                  <a:pt x="271527" y="408051"/>
                  <a:pt x="311404" y="404622"/>
                  <a:pt x="356617" y="404622"/>
                </a:cubicBezTo>
                <a:cubicBezTo>
                  <a:pt x="401320" y="404622"/>
                  <a:pt x="441071" y="408051"/>
                  <a:pt x="475869" y="414909"/>
                </a:cubicBezTo>
                <a:cubicBezTo>
                  <a:pt x="510668" y="421767"/>
                  <a:pt x="539750" y="431038"/>
                  <a:pt x="563118" y="442722"/>
                </a:cubicBezTo>
                <a:cubicBezTo>
                  <a:pt x="586487" y="454406"/>
                  <a:pt x="604267" y="468249"/>
                  <a:pt x="616458" y="484251"/>
                </a:cubicBezTo>
                <a:cubicBezTo>
                  <a:pt x="628650" y="500253"/>
                  <a:pt x="634747" y="517652"/>
                  <a:pt x="634747" y="536448"/>
                </a:cubicBezTo>
                <a:moveTo>
                  <a:pt x="490728" y="536448"/>
                </a:moveTo>
                <a:cubicBezTo>
                  <a:pt x="490728" y="515620"/>
                  <a:pt x="478918" y="498983"/>
                  <a:pt x="455296" y="486537"/>
                </a:cubicBezTo>
                <a:cubicBezTo>
                  <a:pt x="431674" y="474091"/>
                  <a:pt x="398780" y="467868"/>
                  <a:pt x="356617" y="467868"/>
                </a:cubicBezTo>
                <a:cubicBezTo>
                  <a:pt x="313944" y="467868"/>
                  <a:pt x="280797" y="474091"/>
                  <a:pt x="257175" y="486537"/>
                </a:cubicBezTo>
                <a:cubicBezTo>
                  <a:pt x="233553" y="498983"/>
                  <a:pt x="221743" y="515620"/>
                  <a:pt x="221743" y="536448"/>
                </a:cubicBezTo>
                <a:cubicBezTo>
                  <a:pt x="221743" y="557276"/>
                  <a:pt x="233427" y="573913"/>
                  <a:pt x="256794" y="586359"/>
                </a:cubicBezTo>
                <a:cubicBezTo>
                  <a:pt x="280163" y="598805"/>
                  <a:pt x="313437" y="605028"/>
                  <a:pt x="356617" y="605028"/>
                </a:cubicBezTo>
                <a:cubicBezTo>
                  <a:pt x="398780" y="605028"/>
                  <a:pt x="431674" y="598805"/>
                  <a:pt x="455296" y="586359"/>
                </a:cubicBezTo>
                <a:cubicBezTo>
                  <a:pt x="478918" y="573913"/>
                  <a:pt x="490728" y="557276"/>
                  <a:pt x="490728" y="536448"/>
                </a:cubicBezTo>
                <a:moveTo>
                  <a:pt x="127254" y="195834"/>
                </a:moveTo>
                <a:cubicBezTo>
                  <a:pt x="127254" y="210058"/>
                  <a:pt x="129160" y="223647"/>
                  <a:pt x="132969" y="236601"/>
                </a:cubicBezTo>
                <a:cubicBezTo>
                  <a:pt x="136779" y="249555"/>
                  <a:pt x="142367" y="260858"/>
                  <a:pt x="149733" y="270510"/>
                </a:cubicBezTo>
                <a:cubicBezTo>
                  <a:pt x="157100" y="280162"/>
                  <a:pt x="165863" y="287909"/>
                  <a:pt x="176022" y="293751"/>
                </a:cubicBezTo>
                <a:cubicBezTo>
                  <a:pt x="186182" y="299593"/>
                  <a:pt x="197866" y="302514"/>
                  <a:pt x="211075" y="302514"/>
                </a:cubicBezTo>
                <a:cubicBezTo>
                  <a:pt x="223267" y="302514"/>
                  <a:pt x="234443" y="299720"/>
                  <a:pt x="244603" y="294132"/>
                </a:cubicBezTo>
                <a:cubicBezTo>
                  <a:pt x="254763" y="288544"/>
                  <a:pt x="263525" y="280924"/>
                  <a:pt x="270892" y="271272"/>
                </a:cubicBezTo>
                <a:cubicBezTo>
                  <a:pt x="278257" y="261620"/>
                  <a:pt x="283846" y="250317"/>
                  <a:pt x="287656" y="237363"/>
                </a:cubicBezTo>
                <a:cubicBezTo>
                  <a:pt x="291465" y="224409"/>
                  <a:pt x="293371" y="210566"/>
                  <a:pt x="293371" y="195834"/>
                </a:cubicBezTo>
                <a:cubicBezTo>
                  <a:pt x="293371" y="181102"/>
                  <a:pt x="291465" y="167259"/>
                  <a:pt x="287656" y="154305"/>
                </a:cubicBezTo>
                <a:cubicBezTo>
                  <a:pt x="283846" y="141351"/>
                  <a:pt x="278257" y="130175"/>
                  <a:pt x="270892" y="120777"/>
                </a:cubicBezTo>
                <a:cubicBezTo>
                  <a:pt x="263525" y="111379"/>
                  <a:pt x="254763" y="103886"/>
                  <a:pt x="244603" y="98298"/>
                </a:cubicBezTo>
                <a:cubicBezTo>
                  <a:pt x="234443" y="92710"/>
                  <a:pt x="223267" y="89916"/>
                  <a:pt x="211075" y="89916"/>
                </a:cubicBezTo>
                <a:cubicBezTo>
                  <a:pt x="197866" y="89916"/>
                  <a:pt x="186182" y="92710"/>
                  <a:pt x="176022" y="98298"/>
                </a:cubicBezTo>
                <a:cubicBezTo>
                  <a:pt x="165863" y="103886"/>
                  <a:pt x="157100" y="111379"/>
                  <a:pt x="149733" y="120777"/>
                </a:cubicBezTo>
                <a:cubicBezTo>
                  <a:pt x="142367" y="130175"/>
                  <a:pt x="136779" y="141351"/>
                  <a:pt x="132969" y="154305"/>
                </a:cubicBezTo>
                <a:cubicBezTo>
                  <a:pt x="129160" y="167259"/>
                  <a:pt x="127254" y="181102"/>
                  <a:pt x="127254" y="195834"/>
                </a:cubicBezTo>
                <a:moveTo>
                  <a:pt x="420625" y="195834"/>
                </a:moveTo>
                <a:cubicBezTo>
                  <a:pt x="420625" y="201930"/>
                  <a:pt x="420370" y="207645"/>
                  <a:pt x="419863" y="212979"/>
                </a:cubicBezTo>
                <a:cubicBezTo>
                  <a:pt x="419355" y="218313"/>
                  <a:pt x="418592" y="223774"/>
                  <a:pt x="417576" y="229362"/>
                </a:cubicBezTo>
                <a:lnTo>
                  <a:pt x="490728" y="229362"/>
                </a:lnTo>
                <a:lnTo>
                  <a:pt x="490728" y="166116"/>
                </a:lnTo>
                <a:lnTo>
                  <a:pt x="417576" y="166116"/>
                </a:lnTo>
                <a:cubicBezTo>
                  <a:pt x="418592" y="171196"/>
                  <a:pt x="419355" y="176149"/>
                  <a:pt x="419863" y="180975"/>
                </a:cubicBezTo>
                <a:cubicBezTo>
                  <a:pt x="420370" y="185801"/>
                  <a:pt x="420625" y="190754"/>
                  <a:pt x="420625" y="1958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2" name="Freeform 82"/>
          <p:cNvSpPr/>
          <p:nvPr/>
        </p:nvSpPr>
        <p:spPr>
          <a:xfrm>
            <a:off x="12497794" y="1312332"/>
            <a:ext cx="733806" cy="679704"/>
          </a:xfrm>
          <a:custGeom>
            <a:avLst/>
            <a:gdLst>
              <a:gd name="connsiteX0" fmla="*/ 643891 w 733806"/>
              <a:gd name="connsiteY0" fmla="*/ 559308 h 679704"/>
              <a:gd name="connsiteX1" fmla="*/ 625602 w 733806"/>
              <a:gd name="connsiteY1" fmla="*/ 606171 h 679704"/>
              <a:gd name="connsiteX2" fmla="*/ 572261 w 733806"/>
              <a:gd name="connsiteY2" fmla="*/ 644271 h 679704"/>
              <a:gd name="connsiteX3" fmla="*/ 485012 w 733806"/>
              <a:gd name="connsiteY3" fmla="*/ 670179 h 679704"/>
              <a:gd name="connsiteX4" fmla="*/ 365761 w 733806"/>
              <a:gd name="connsiteY4" fmla="*/ 679704 h 679704"/>
              <a:gd name="connsiteX5" fmla="*/ 246126 w 733806"/>
              <a:gd name="connsiteY5" fmla="*/ 670179 h 679704"/>
              <a:gd name="connsiteX6" fmla="*/ 158877 w 733806"/>
              <a:gd name="connsiteY6" fmla="*/ 644271 h 679704"/>
              <a:gd name="connsiteX7" fmla="*/ 105156 w 733806"/>
              <a:gd name="connsiteY7" fmla="*/ 606171 h 679704"/>
              <a:gd name="connsiteX8" fmla="*/ 86868 w 733806"/>
              <a:gd name="connsiteY8" fmla="*/ 559308 h 679704"/>
              <a:gd name="connsiteX9" fmla="*/ 105156 w 733806"/>
              <a:gd name="connsiteY9" fmla="*/ 512064 h 679704"/>
              <a:gd name="connsiteX10" fmla="*/ 158877 w 733806"/>
              <a:gd name="connsiteY10" fmla="*/ 473964 h 679704"/>
              <a:gd name="connsiteX11" fmla="*/ 246126 w 733806"/>
              <a:gd name="connsiteY11" fmla="*/ 448437 h 679704"/>
              <a:gd name="connsiteX12" fmla="*/ 365761 w 733806"/>
              <a:gd name="connsiteY12" fmla="*/ 438912 h 679704"/>
              <a:gd name="connsiteX13" fmla="*/ 485012 w 733806"/>
              <a:gd name="connsiteY13" fmla="*/ 448437 h 679704"/>
              <a:gd name="connsiteX14" fmla="*/ 572261 w 733806"/>
              <a:gd name="connsiteY14" fmla="*/ 474345 h 679704"/>
              <a:gd name="connsiteX15" fmla="*/ 625602 w 733806"/>
              <a:gd name="connsiteY15" fmla="*/ 512445 h 679704"/>
              <a:gd name="connsiteX16" fmla="*/ 643891 w 733806"/>
              <a:gd name="connsiteY16" fmla="*/ 559308 h 679704"/>
              <a:gd name="connsiteX18" fmla="*/ 236982 w 733806"/>
              <a:gd name="connsiteY18" fmla="*/ 180594 h 679704"/>
              <a:gd name="connsiteX19" fmla="*/ 319659 w 733806"/>
              <a:gd name="connsiteY19" fmla="*/ 190881 h 679704"/>
              <a:gd name="connsiteX20" fmla="*/ 379095 w 733806"/>
              <a:gd name="connsiteY20" fmla="*/ 217932 h 679704"/>
              <a:gd name="connsiteX21" fmla="*/ 415290 w 733806"/>
              <a:gd name="connsiteY21" fmla="*/ 256032 h 679704"/>
              <a:gd name="connsiteX22" fmla="*/ 427482 w 733806"/>
              <a:gd name="connsiteY22" fmla="*/ 299466 h 679704"/>
              <a:gd name="connsiteX23" fmla="*/ 415290 w 733806"/>
              <a:gd name="connsiteY23" fmla="*/ 343281 h 679704"/>
              <a:gd name="connsiteX24" fmla="*/ 379095 w 733806"/>
              <a:gd name="connsiteY24" fmla="*/ 381000 h 679704"/>
              <a:gd name="connsiteX25" fmla="*/ 319659 w 733806"/>
              <a:gd name="connsiteY25" fmla="*/ 407670 h 679704"/>
              <a:gd name="connsiteX26" fmla="*/ 236982 w 733806"/>
              <a:gd name="connsiteY26" fmla="*/ 417576 h 679704"/>
              <a:gd name="connsiteX27" fmla="*/ 154305 w 733806"/>
              <a:gd name="connsiteY27" fmla="*/ 407670 h 679704"/>
              <a:gd name="connsiteX28" fmla="*/ 94869 w 733806"/>
              <a:gd name="connsiteY28" fmla="*/ 381000 h 679704"/>
              <a:gd name="connsiteX29" fmla="*/ 59055 w 733806"/>
              <a:gd name="connsiteY29" fmla="*/ 343281 h 679704"/>
              <a:gd name="connsiteX30" fmla="*/ 47244 w 733806"/>
              <a:gd name="connsiteY30" fmla="*/ 299466 h 679704"/>
              <a:gd name="connsiteX31" fmla="*/ 59055 w 733806"/>
              <a:gd name="connsiteY31" fmla="*/ 256032 h 679704"/>
              <a:gd name="connsiteX32" fmla="*/ 94869 w 733806"/>
              <a:gd name="connsiteY32" fmla="*/ 217932 h 679704"/>
              <a:gd name="connsiteX33" fmla="*/ 154305 w 733806"/>
              <a:gd name="connsiteY33" fmla="*/ 190881 h 679704"/>
              <a:gd name="connsiteX34" fmla="*/ 236982 w 733806"/>
              <a:gd name="connsiteY34" fmla="*/ 180594 h 679704"/>
              <a:gd name="connsiteX36" fmla="*/ 496062 w 733806"/>
              <a:gd name="connsiteY36" fmla="*/ 420624 h 679704"/>
              <a:gd name="connsiteX37" fmla="*/ 496062 w 733806"/>
              <a:gd name="connsiteY37" fmla="*/ 91440 h 679704"/>
              <a:gd name="connsiteX38" fmla="*/ 491490 w 733806"/>
              <a:gd name="connsiteY38" fmla="*/ 71247 h 679704"/>
              <a:gd name="connsiteX39" fmla="*/ 475487 w 733806"/>
              <a:gd name="connsiteY39" fmla="*/ 57150 h 679704"/>
              <a:gd name="connsiteX40" fmla="*/ 630937 w 733806"/>
              <a:gd name="connsiteY40" fmla="*/ 11430 h 679704"/>
              <a:gd name="connsiteX41" fmla="*/ 630937 w 733806"/>
              <a:gd name="connsiteY41" fmla="*/ 108204 h 679704"/>
              <a:gd name="connsiteX42" fmla="*/ 733806 w 733806"/>
              <a:gd name="connsiteY42" fmla="*/ 108204 h 679704"/>
              <a:gd name="connsiteX43" fmla="*/ 733806 w 733806"/>
              <a:gd name="connsiteY43" fmla="*/ 178308 h 679704"/>
              <a:gd name="connsiteX44" fmla="*/ 630937 w 733806"/>
              <a:gd name="connsiteY44" fmla="*/ 178308 h 679704"/>
              <a:gd name="connsiteX45" fmla="*/ 630937 w 733806"/>
              <a:gd name="connsiteY45" fmla="*/ 240030 h 679704"/>
              <a:gd name="connsiteX46" fmla="*/ 733806 w 733806"/>
              <a:gd name="connsiteY46" fmla="*/ 240030 h 679704"/>
              <a:gd name="connsiteX47" fmla="*/ 733806 w 733806"/>
              <a:gd name="connsiteY47" fmla="*/ 310134 h 679704"/>
              <a:gd name="connsiteX48" fmla="*/ 630937 w 733806"/>
              <a:gd name="connsiteY48" fmla="*/ 310134 h 679704"/>
              <a:gd name="connsiteX49" fmla="*/ 630937 w 733806"/>
              <a:gd name="connsiteY49" fmla="*/ 351282 h 679704"/>
              <a:gd name="connsiteX50" fmla="*/ 613411 w 733806"/>
              <a:gd name="connsiteY50" fmla="*/ 404241 h 679704"/>
              <a:gd name="connsiteX51" fmla="*/ 557785 w 733806"/>
              <a:gd name="connsiteY51" fmla="*/ 420624 h 679704"/>
              <a:gd name="connsiteX53" fmla="*/ 438150 w 733806"/>
              <a:gd name="connsiteY53" fmla="*/ 155448 h 679704"/>
              <a:gd name="connsiteX54" fmla="*/ 70865 w 733806"/>
              <a:gd name="connsiteY54" fmla="*/ 155448 h 679704"/>
              <a:gd name="connsiteX55" fmla="*/ 48006 w 733806"/>
              <a:gd name="connsiteY55" fmla="*/ 174498 h 679704"/>
              <a:gd name="connsiteX56" fmla="*/ 0 w 733806"/>
              <a:gd name="connsiteY56" fmla="*/ 89154 h 679704"/>
              <a:gd name="connsiteX57" fmla="*/ 161544 w 733806"/>
              <a:gd name="connsiteY57" fmla="*/ 89154 h 679704"/>
              <a:gd name="connsiteX58" fmla="*/ 161544 w 733806"/>
              <a:gd name="connsiteY58" fmla="*/ 76962 h 679704"/>
              <a:gd name="connsiteX59" fmla="*/ 153925 w 733806"/>
              <a:gd name="connsiteY59" fmla="*/ 51435 h 679704"/>
              <a:gd name="connsiteX60" fmla="*/ 131065 w 733806"/>
              <a:gd name="connsiteY60" fmla="*/ 38862 h 679704"/>
              <a:gd name="connsiteX61" fmla="*/ 304037 w 733806"/>
              <a:gd name="connsiteY61" fmla="*/ 0 h 679704"/>
              <a:gd name="connsiteX62" fmla="*/ 304037 w 733806"/>
              <a:gd name="connsiteY62" fmla="*/ 89154 h 679704"/>
              <a:gd name="connsiteX63" fmla="*/ 438150 w 733806"/>
              <a:gd name="connsiteY63" fmla="*/ 89154 h 679704"/>
              <a:gd name="connsiteX65" fmla="*/ 499872 w 733806"/>
              <a:gd name="connsiteY65" fmla="*/ 559308 h 679704"/>
              <a:gd name="connsiteX66" fmla="*/ 464440 w 733806"/>
              <a:gd name="connsiteY66" fmla="*/ 518160 h 679704"/>
              <a:gd name="connsiteX67" fmla="*/ 365761 w 733806"/>
              <a:gd name="connsiteY67" fmla="*/ 502158 h 679704"/>
              <a:gd name="connsiteX68" fmla="*/ 266319 w 733806"/>
              <a:gd name="connsiteY68" fmla="*/ 518541 h 679704"/>
              <a:gd name="connsiteX69" fmla="*/ 230887 w 733806"/>
              <a:gd name="connsiteY69" fmla="*/ 559308 h 679704"/>
              <a:gd name="connsiteX70" fmla="*/ 265937 w 733806"/>
              <a:gd name="connsiteY70" fmla="*/ 600456 h 679704"/>
              <a:gd name="connsiteX71" fmla="*/ 365761 w 733806"/>
              <a:gd name="connsiteY71" fmla="*/ 616458 h 679704"/>
              <a:gd name="connsiteX72" fmla="*/ 464440 w 733806"/>
              <a:gd name="connsiteY72" fmla="*/ 600456 h 679704"/>
              <a:gd name="connsiteX73" fmla="*/ 499872 w 733806"/>
              <a:gd name="connsiteY73" fmla="*/ 559308 h 679704"/>
              <a:gd name="connsiteX75" fmla="*/ 309372 w 733806"/>
              <a:gd name="connsiteY75" fmla="*/ 299466 h 679704"/>
              <a:gd name="connsiteX76" fmla="*/ 291465 w 733806"/>
              <a:gd name="connsiteY76" fmla="*/ 259461 h 679704"/>
              <a:gd name="connsiteX77" fmla="*/ 236982 w 733806"/>
              <a:gd name="connsiteY77" fmla="*/ 240792 h 679704"/>
              <a:gd name="connsiteX78" fmla="*/ 182880 w 733806"/>
              <a:gd name="connsiteY78" fmla="*/ 259461 h 679704"/>
              <a:gd name="connsiteX79" fmla="*/ 165354 w 733806"/>
              <a:gd name="connsiteY79" fmla="*/ 299466 h 679704"/>
              <a:gd name="connsiteX80" fmla="*/ 182880 w 733806"/>
              <a:gd name="connsiteY80" fmla="*/ 339090 h 679704"/>
              <a:gd name="connsiteX81" fmla="*/ 236982 w 733806"/>
              <a:gd name="connsiteY81" fmla="*/ 357378 h 679704"/>
              <a:gd name="connsiteX82" fmla="*/ 291465 w 733806"/>
              <a:gd name="connsiteY82" fmla="*/ 339090 h 679704"/>
              <a:gd name="connsiteX83" fmla="*/ 309372 w 733806"/>
              <a:gd name="connsiteY83" fmla="*/ 299466 h 67970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</a:cxnLst>
            <a:rect l="l" t="t" r="r" b="b"/>
            <a:pathLst>
              <a:path w="733806" h="679704">
                <a:moveTo>
                  <a:pt x="643891" y="559308"/>
                </a:moveTo>
                <a:cubicBezTo>
                  <a:pt x="643891" y="576072"/>
                  <a:pt x="637794" y="591693"/>
                  <a:pt x="625602" y="606171"/>
                </a:cubicBezTo>
                <a:cubicBezTo>
                  <a:pt x="613411" y="620649"/>
                  <a:pt x="595630" y="633349"/>
                  <a:pt x="572261" y="644271"/>
                </a:cubicBezTo>
                <a:cubicBezTo>
                  <a:pt x="548894" y="655193"/>
                  <a:pt x="519812" y="663829"/>
                  <a:pt x="485012" y="670179"/>
                </a:cubicBezTo>
                <a:cubicBezTo>
                  <a:pt x="450214" y="676529"/>
                  <a:pt x="410463" y="679704"/>
                  <a:pt x="365761" y="679704"/>
                </a:cubicBezTo>
                <a:cubicBezTo>
                  <a:pt x="320548" y="679704"/>
                  <a:pt x="280670" y="676529"/>
                  <a:pt x="246126" y="670179"/>
                </a:cubicBezTo>
                <a:cubicBezTo>
                  <a:pt x="211582" y="663829"/>
                  <a:pt x="182500" y="655193"/>
                  <a:pt x="158877" y="644271"/>
                </a:cubicBezTo>
                <a:cubicBezTo>
                  <a:pt x="135255" y="633349"/>
                  <a:pt x="117348" y="620649"/>
                  <a:pt x="105156" y="606171"/>
                </a:cubicBezTo>
                <a:cubicBezTo>
                  <a:pt x="92965" y="591693"/>
                  <a:pt x="86868" y="576072"/>
                  <a:pt x="86868" y="559308"/>
                </a:cubicBezTo>
                <a:cubicBezTo>
                  <a:pt x="86868" y="542544"/>
                  <a:pt x="92965" y="526796"/>
                  <a:pt x="105156" y="512064"/>
                </a:cubicBezTo>
                <a:cubicBezTo>
                  <a:pt x="117348" y="497332"/>
                  <a:pt x="135255" y="484632"/>
                  <a:pt x="158877" y="473964"/>
                </a:cubicBezTo>
                <a:cubicBezTo>
                  <a:pt x="182500" y="463296"/>
                  <a:pt x="211582" y="454787"/>
                  <a:pt x="246126" y="448437"/>
                </a:cubicBezTo>
                <a:cubicBezTo>
                  <a:pt x="280670" y="442087"/>
                  <a:pt x="320548" y="438912"/>
                  <a:pt x="365761" y="438912"/>
                </a:cubicBezTo>
                <a:cubicBezTo>
                  <a:pt x="410463" y="438912"/>
                  <a:pt x="450214" y="442087"/>
                  <a:pt x="485012" y="448437"/>
                </a:cubicBezTo>
                <a:cubicBezTo>
                  <a:pt x="519812" y="454787"/>
                  <a:pt x="548894" y="463423"/>
                  <a:pt x="572261" y="474345"/>
                </a:cubicBezTo>
                <a:cubicBezTo>
                  <a:pt x="595630" y="485267"/>
                  <a:pt x="613411" y="497967"/>
                  <a:pt x="625602" y="512445"/>
                </a:cubicBezTo>
                <a:cubicBezTo>
                  <a:pt x="637794" y="526923"/>
                  <a:pt x="643891" y="542544"/>
                  <a:pt x="643891" y="559308"/>
                </a:cubicBezTo>
                <a:moveTo>
                  <a:pt x="236982" y="180594"/>
                </a:moveTo>
                <a:cubicBezTo>
                  <a:pt x="268478" y="180594"/>
                  <a:pt x="296037" y="184023"/>
                  <a:pt x="319659" y="190881"/>
                </a:cubicBezTo>
                <a:cubicBezTo>
                  <a:pt x="343281" y="197739"/>
                  <a:pt x="363093" y="206756"/>
                  <a:pt x="379095" y="217932"/>
                </a:cubicBezTo>
                <a:cubicBezTo>
                  <a:pt x="395097" y="229108"/>
                  <a:pt x="407163" y="241808"/>
                  <a:pt x="415290" y="256032"/>
                </a:cubicBezTo>
                <a:cubicBezTo>
                  <a:pt x="423419" y="270256"/>
                  <a:pt x="427482" y="284734"/>
                  <a:pt x="427482" y="299466"/>
                </a:cubicBezTo>
                <a:cubicBezTo>
                  <a:pt x="427482" y="314706"/>
                  <a:pt x="423419" y="329311"/>
                  <a:pt x="415290" y="343281"/>
                </a:cubicBezTo>
                <a:cubicBezTo>
                  <a:pt x="407163" y="357251"/>
                  <a:pt x="395097" y="369824"/>
                  <a:pt x="379095" y="381000"/>
                </a:cubicBezTo>
                <a:cubicBezTo>
                  <a:pt x="363093" y="392176"/>
                  <a:pt x="343281" y="401066"/>
                  <a:pt x="319659" y="407670"/>
                </a:cubicBezTo>
                <a:cubicBezTo>
                  <a:pt x="296037" y="414274"/>
                  <a:pt x="268478" y="417576"/>
                  <a:pt x="236982" y="417576"/>
                </a:cubicBezTo>
                <a:cubicBezTo>
                  <a:pt x="205487" y="417576"/>
                  <a:pt x="177927" y="414274"/>
                  <a:pt x="154305" y="407670"/>
                </a:cubicBezTo>
                <a:cubicBezTo>
                  <a:pt x="130683" y="401066"/>
                  <a:pt x="110872" y="392176"/>
                  <a:pt x="94869" y="381000"/>
                </a:cubicBezTo>
                <a:cubicBezTo>
                  <a:pt x="78868" y="369824"/>
                  <a:pt x="66929" y="357251"/>
                  <a:pt x="59055" y="343281"/>
                </a:cubicBezTo>
                <a:cubicBezTo>
                  <a:pt x="51181" y="329311"/>
                  <a:pt x="47244" y="314706"/>
                  <a:pt x="47244" y="299466"/>
                </a:cubicBezTo>
                <a:cubicBezTo>
                  <a:pt x="47244" y="284734"/>
                  <a:pt x="51181" y="270256"/>
                  <a:pt x="59055" y="256032"/>
                </a:cubicBezTo>
                <a:cubicBezTo>
                  <a:pt x="66929" y="241808"/>
                  <a:pt x="78868" y="229108"/>
                  <a:pt x="94869" y="217932"/>
                </a:cubicBezTo>
                <a:cubicBezTo>
                  <a:pt x="110872" y="206756"/>
                  <a:pt x="130683" y="197739"/>
                  <a:pt x="154305" y="190881"/>
                </a:cubicBezTo>
                <a:cubicBezTo>
                  <a:pt x="177927" y="184023"/>
                  <a:pt x="205487" y="180594"/>
                  <a:pt x="236982" y="180594"/>
                </a:cubicBezTo>
                <a:moveTo>
                  <a:pt x="496062" y="420624"/>
                </a:moveTo>
                <a:lnTo>
                  <a:pt x="496062" y="91440"/>
                </a:lnTo>
                <a:cubicBezTo>
                  <a:pt x="496062" y="84328"/>
                  <a:pt x="494537" y="77597"/>
                  <a:pt x="491490" y="71247"/>
                </a:cubicBezTo>
                <a:cubicBezTo>
                  <a:pt x="488443" y="64897"/>
                  <a:pt x="483108" y="60198"/>
                  <a:pt x="475487" y="57150"/>
                </a:cubicBezTo>
                <a:lnTo>
                  <a:pt x="630937" y="11430"/>
                </a:lnTo>
                <a:lnTo>
                  <a:pt x="630937" y="108204"/>
                </a:lnTo>
                <a:lnTo>
                  <a:pt x="733806" y="108204"/>
                </a:lnTo>
                <a:lnTo>
                  <a:pt x="733806" y="178308"/>
                </a:lnTo>
                <a:lnTo>
                  <a:pt x="630937" y="178308"/>
                </a:lnTo>
                <a:lnTo>
                  <a:pt x="630937" y="240030"/>
                </a:lnTo>
                <a:lnTo>
                  <a:pt x="733806" y="240030"/>
                </a:lnTo>
                <a:lnTo>
                  <a:pt x="733806" y="310134"/>
                </a:lnTo>
                <a:lnTo>
                  <a:pt x="630937" y="310134"/>
                </a:lnTo>
                <a:lnTo>
                  <a:pt x="630937" y="351282"/>
                </a:lnTo>
                <a:cubicBezTo>
                  <a:pt x="630937" y="375666"/>
                  <a:pt x="625094" y="393319"/>
                  <a:pt x="613411" y="404241"/>
                </a:cubicBezTo>
                <a:cubicBezTo>
                  <a:pt x="601726" y="415163"/>
                  <a:pt x="583185" y="420624"/>
                  <a:pt x="557785" y="420624"/>
                </a:cubicBezTo>
                <a:moveTo>
                  <a:pt x="438150" y="155448"/>
                </a:moveTo>
                <a:lnTo>
                  <a:pt x="70865" y="155448"/>
                </a:lnTo>
                <a:cubicBezTo>
                  <a:pt x="58167" y="155448"/>
                  <a:pt x="50546" y="161798"/>
                  <a:pt x="48006" y="174498"/>
                </a:cubicBezTo>
                <a:lnTo>
                  <a:pt x="0" y="89154"/>
                </a:lnTo>
                <a:lnTo>
                  <a:pt x="161544" y="89154"/>
                </a:lnTo>
                <a:lnTo>
                  <a:pt x="161544" y="76962"/>
                </a:lnTo>
                <a:cubicBezTo>
                  <a:pt x="161544" y="66802"/>
                  <a:pt x="159004" y="58293"/>
                  <a:pt x="153925" y="51435"/>
                </a:cubicBezTo>
                <a:cubicBezTo>
                  <a:pt x="148844" y="44577"/>
                  <a:pt x="141224" y="40386"/>
                  <a:pt x="131065" y="38862"/>
                </a:cubicBezTo>
                <a:lnTo>
                  <a:pt x="304037" y="0"/>
                </a:lnTo>
                <a:lnTo>
                  <a:pt x="304037" y="89154"/>
                </a:lnTo>
                <a:lnTo>
                  <a:pt x="438150" y="89154"/>
                </a:lnTo>
                <a:moveTo>
                  <a:pt x="499872" y="559308"/>
                </a:moveTo>
                <a:cubicBezTo>
                  <a:pt x="499872" y="542544"/>
                  <a:pt x="488062" y="528828"/>
                  <a:pt x="464440" y="518160"/>
                </a:cubicBezTo>
                <a:cubicBezTo>
                  <a:pt x="440818" y="507492"/>
                  <a:pt x="407924" y="502158"/>
                  <a:pt x="365761" y="502158"/>
                </a:cubicBezTo>
                <a:cubicBezTo>
                  <a:pt x="323087" y="502158"/>
                  <a:pt x="289940" y="507619"/>
                  <a:pt x="266319" y="518541"/>
                </a:cubicBezTo>
                <a:cubicBezTo>
                  <a:pt x="242697" y="529463"/>
                  <a:pt x="230887" y="543052"/>
                  <a:pt x="230887" y="559308"/>
                </a:cubicBezTo>
                <a:cubicBezTo>
                  <a:pt x="230887" y="576072"/>
                  <a:pt x="242570" y="589788"/>
                  <a:pt x="265937" y="600456"/>
                </a:cubicBezTo>
                <a:cubicBezTo>
                  <a:pt x="289306" y="611124"/>
                  <a:pt x="322580" y="616458"/>
                  <a:pt x="365761" y="616458"/>
                </a:cubicBezTo>
                <a:cubicBezTo>
                  <a:pt x="407924" y="616458"/>
                  <a:pt x="440818" y="611124"/>
                  <a:pt x="464440" y="600456"/>
                </a:cubicBezTo>
                <a:cubicBezTo>
                  <a:pt x="488062" y="589788"/>
                  <a:pt x="499872" y="576072"/>
                  <a:pt x="499872" y="559308"/>
                </a:cubicBezTo>
                <a:moveTo>
                  <a:pt x="309372" y="299466"/>
                </a:moveTo>
                <a:cubicBezTo>
                  <a:pt x="309372" y="285242"/>
                  <a:pt x="303403" y="271907"/>
                  <a:pt x="291465" y="259461"/>
                </a:cubicBezTo>
                <a:cubicBezTo>
                  <a:pt x="279527" y="247015"/>
                  <a:pt x="261365" y="240792"/>
                  <a:pt x="236982" y="240792"/>
                </a:cubicBezTo>
                <a:cubicBezTo>
                  <a:pt x="212598" y="240792"/>
                  <a:pt x="194564" y="247015"/>
                  <a:pt x="182880" y="259461"/>
                </a:cubicBezTo>
                <a:cubicBezTo>
                  <a:pt x="171196" y="271907"/>
                  <a:pt x="165354" y="285242"/>
                  <a:pt x="165354" y="299466"/>
                </a:cubicBezTo>
                <a:cubicBezTo>
                  <a:pt x="165354" y="313690"/>
                  <a:pt x="171196" y="326898"/>
                  <a:pt x="182880" y="339090"/>
                </a:cubicBezTo>
                <a:cubicBezTo>
                  <a:pt x="194564" y="351282"/>
                  <a:pt x="212598" y="357378"/>
                  <a:pt x="236982" y="357378"/>
                </a:cubicBezTo>
                <a:cubicBezTo>
                  <a:pt x="261365" y="357378"/>
                  <a:pt x="279527" y="351282"/>
                  <a:pt x="291465" y="339090"/>
                </a:cubicBezTo>
                <a:cubicBezTo>
                  <a:pt x="303403" y="326898"/>
                  <a:pt x="309372" y="313690"/>
                  <a:pt x="309372" y="29946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3" name="Freeform 83"/>
          <p:cNvSpPr/>
          <p:nvPr/>
        </p:nvSpPr>
        <p:spPr>
          <a:xfrm>
            <a:off x="-580506" y="2636241"/>
            <a:ext cx="19592846" cy="14288"/>
          </a:xfrm>
          <a:custGeom>
            <a:avLst/>
            <a:gdLst>
              <a:gd name="connsiteX0" fmla="*/ 0 w 19592846"/>
              <a:gd name="connsiteY0" fmla="*/ 7144 h 14288"/>
              <a:gd name="connsiteX1" fmla="*/ 19592846 w 19592846"/>
              <a:gd name="connsiteY1" fmla="*/ 7144 h 142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9592846" h="14288">
                <a:moveTo>
                  <a:pt x="0" y="7144"/>
                </a:moveTo>
                <a:lnTo>
                  <a:pt x="19592847" y="7144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4" name="Freeform 84"/>
          <p:cNvSpPr/>
          <p:nvPr/>
        </p:nvSpPr>
        <p:spPr>
          <a:xfrm>
            <a:off x="1116692" y="3972877"/>
            <a:ext cx="16123" cy="5669685"/>
          </a:xfrm>
          <a:custGeom>
            <a:avLst/>
            <a:gdLst>
              <a:gd name="connsiteX0" fmla="*/ 8062 w 16123"/>
              <a:gd name="connsiteY0" fmla="*/ 0 h 5669685"/>
              <a:gd name="connsiteX1" fmla="*/ 8062 w 16123"/>
              <a:gd name="connsiteY1" fmla="*/ 5669685 h 56696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6123" h="5669685">
                <a:moveTo>
                  <a:pt x="8062" y="0"/>
                </a:moveTo>
                <a:lnTo>
                  <a:pt x="8062" y="5669685"/>
                </a:lnTo>
              </a:path>
            </a:pathLst>
          </a:custGeom>
          <a:solidFill>
            <a:srgbClr val="000000">
              <a:alpha val="0"/>
            </a:srgbClr>
          </a:solidFill>
          <a:ln w="16123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5" name="Freeform 85"/>
          <p:cNvSpPr/>
          <p:nvPr/>
        </p:nvSpPr>
        <p:spPr>
          <a:xfrm>
            <a:off x="5133494" y="3972877"/>
            <a:ext cx="16123" cy="5669685"/>
          </a:xfrm>
          <a:custGeom>
            <a:avLst/>
            <a:gdLst>
              <a:gd name="connsiteX0" fmla="*/ 8062 w 16123"/>
              <a:gd name="connsiteY0" fmla="*/ 0 h 5669685"/>
              <a:gd name="connsiteX1" fmla="*/ 8062 w 16123"/>
              <a:gd name="connsiteY1" fmla="*/ 5669685 h 56696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6123" h="5669685">
                <a:moveTo>
                  <a:pt x="8062" y="0"/>
                </a:moveTo>
                <a:lnTo>
                  <a:pt x="8062" y="5669685"/>
                </a:lnTo>
              </a:path>
            </a:pathLst>
          </a:custGeom>
          <a:solidFill>
            <a:srgbClr val="000000">
              <a:alpha val="0"/>
            </a:srgbClr>
          </a:solidFill>
          <a:ln w="16123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6" name="Freeform 86"/>
          <p:cNvSpPr/>
          <p:nvPr/>
        </p:nvSpPr>
        <p:spPr>
          <a:xfrm>
            <a:off x="9150296" y="3972877"/>
            <a:ext cx="16123" cy="5669685"/>
          </a:xfrm>
          <a:custGeom>
            <a:avLst/>
            <a:gdLst>
              <a:gd name="connsiteX0" fmla="*/ 8062 w 16123"/>
              <a:gd name="connsiteY0" fmla="*/ 0 h 5669685"/>
              <a:gd name="connsiteX1" fmla="*/ 8062 w 16123"/>
              <a:gd name="connsiteY1" fmla="*/ 5669685 h 56696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6123" h="5669685">
                <a:moveTo>
                  <a:pt x="8062" y="0"/>
                </a:moveTo>
                <a:lnTo>
                  <a:pt x="8062" y="5669685"/>
                </a:lnTo>
              </a:path>
            </a:pathLst>
          </a:custGeom>
          <a:solidFill>
            <a:srgbClr val="000000">
              <a:alpha val="0"/>
            </a:srgbClr>
          </a:solidFill>
          <a:ln w="16123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7" name="Freeform 87"/>
          <p:cNvSpPr/>
          <p:nvPr/>
        </p:nvSpPr>
        <p:spPr>
          <a:xfrm>
            <a:off x="13167097" y="3972877"/>
            <a:ext cx="16123" cy="5669685"/>
          </a:xfrm>
          <a:custGeom>
            <a:avLst/>
            <a:gdLst>
              <a:gd name="connsiteX0" fmla="*/ 8062 w 16123"/>
              <a:gd name="connsiteY0" fmla="*/ 0 h 5669685"/>
              <a:gd name="connsiteX1" fmla="*/ 8062 w 16123"/>
              <a:gd name="connsiteY1" fmla="*/ 5669685 h 56696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6123" h="5669685">
                <a:moveTo>
                  <a:pt x="8062" y="0"/>
                </a:moveTo>
                <a:lnTo>
                  <a:pt x="8062" y="5669685"/>
                </a:lnTo>
              </a:path>
            </a:pathLst>
          </a:custGeom>
          <a:solidFill>
            <a:srgbClr val="000000">
              <a:alpha val="0"/>
            </a:srgbClr>
          </a:solidFill>
          <a:ln w="16123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8" name="Freeform 88"/>
          <p:cNvSpPr/>
          <p:nvPr/>
        </p:nvSpPr>
        <p:spPr>
          <a:xfrm>
            <a:off x="17183900" y="3972877"/>
            <a:ext cx="16123" cy="5669685"/>
          </a:xfrm>
          <a:custGeom>
            <a:avLst/>
            <a:gdLst>
              <a:gd name="connsiteX0" fmla="*/ 8062 w 16123"/>
              <a:gd name="connsiteY0" fmla="*/ 0 h 5669685"/>
              <a:gd name="connsiteX1" fmla="*/ 8062 w 16123"/>
              <a:gd name="connsiteY1" fmla="*/ 5669685 h 56696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6123" h="5669685">
                <a:moveTo>
                  <a:pt x="8062" y="0"/>
                </a:moveTo>
                <a:lnTo>
                  <a:pt x="8062" y="5669685"/>
                </a:lnTo>
              </a:path>
            </a:pathLst>
          </a:custGeom>
          <a:solidFill>
            <a:srgbClr val="000000">
              <a:alpha val="0"/>
            </a:srgbClr>
          </a:solidFill>
          <a:ln w="16123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9" name="Freeform 89"/>
          <p:cNvSpPr/>
          <p:nvPr/>
        </p:nvSpPr>
        <p:spPr>
          <a:xfrm>
            <a:off x="5684375" y="4209530"/>
            <a:ext cx="317525" cy="309639"/>
          </a:xfrm>
          <a:custGeom>
            <a:avLst/>
            <a:gdLst>
              <a:gd name="connsiteX0" fmla="*/ 158076 w 317525"/>
              <a:gd name="connsiteY0" fmla="*/ 284950 h 309639"/>
              <a:gd name="connsiteX1" fmla="*/ 115214 w 317525"/>
              <a:gd name="connsiteY1" fmla="*/ 248603 h 309639"/>
              <a:gd name="connsiteX2" fmla="*/ 158076 w 317525"/>
              <a:gd name="connsiteY2" fmla="*/ 211912 h 309639"/>
              <a:gd name="connsiteX3" fmla="*/ 201282 w 317525"/>
              <a:gd name="connsiteY3" fmla="*/ 248603 h 309639"/>
              <a:gd name="connsiteX4" fmla="*/ 158076 w 317525"/>
              <a:gd name="connsiteY4" fmla="*/ 284950 h 309639"/>
              <a:gd name="connsiteX6" fmla="*/ 158076 w 317525"/>
              <a:gd name="connsiteY6" fmla="*/ 190995 h 309639"/>
              <a:gd name="connsiteX7" fmla="*/ 81267 w 317525"/>
              <a:gd name="connsiteY7" fmla="*/ 248603 h 309639"/>
              <a:gd name="connsiteX8" fmla="*/ 158076 w 317525"/>
              <a:gd name="connsiteY8" fmla="*/ 309639 h 309639"/>
              <a:gd name="connsiteX9" fmla="*/ 235229 w 317525"/>
              <a:gd name="connsiteY9" fmla="*/ 248603 h 309639"/>
              <a:gd name="connsiteX10" fmla="*/ 158076 w 317525"/>
              <a:gd name="connsiteY10" fmla="*/ 190995 h 309639"/>
              <a:gd name="connsiteX12" fmla="*/ 257175 w 317525"/>
              <a:gd name="connsiteY12" fmla="*/ 144704 h 309639"/>
              <a:gd name="connsiteX13" fmla="*/ 175564 w 317525"/>
              <a:gd name="connsiteY13" fmla="*/ 146761 h 309639"/>
              <a:gd name="connsiteX14" fmla="*/ 175564 w 317525"/>
              <a:gd name="connsiteY14" fmla="*/ 108357 h 309639"/>
              <a:gd name="connsiteX15" fmla="*/ 253060 w 317525"/>
              <a:gd name="connsiteY15" fmla="*/ 106985 h 309639"/>
              <a:gd name="connsiteX16" fmla="*/ 258546 w 317525"/>
              <a:gd name="connsiteY16" fmla="*/ 105270 h 309639"/>
              <a:gd name="connsiteX17" fmla="*/ 262661 w 317525"/>
              <a:gd name="connsiteY17" fmla="*/ 91554 h 309639"/>
              <a:gd name="connsiteX18" fmla="*/ 257517 w 317525"/>
              <a:gd name="connsiteY18" fmla="*/ 85382 h 309639"/>
              <a:gd name="connsiteX19" fmla="*/ 223227 w 317525"/>
              <a:gd name="connsiteY19" fmla="*/ 82982 h 309639"/>
              <a:gd name="connsiteX20" fmla="*/ 213283 w 317525"/>
              <a:gd name="connsiteY20" fmla="*/ 88125 h 309639"/>
              <a:gd name="connsiteX21" fmla="*/ 109727 w 317525"/>
              <a:gd name="connsiteY21" fmla="*/ 90183 h 309639"/>
              <a:gd name="connsiteX22" fmla="*/ 101841 w 317525"/>
              <a:gd name="connsiteY22" fmla="*/ 81953 h 309639"/>
              <a:gd name="connsiteX23" fmla="*/ 101841 w 317525"/>
              <a:gd name="connsiteY23" fmla="*/ 26746 h 309639"/>
              <a:gd name="connsiteX24" fmla="*/ 248602 w 317525"/>
              <a:gd name="connsiteY24" fmla="*/ 24689 h 309639"/>
              <a:gd name="connsiteX25" fmla="*/ 254774 w 317525"/>
              <a:gd name="connsiteY25" fmla="*/ 22632 h 309639"/>
              <a:gd name="connsiteX26" fmla="*/ 258546 w 317525"/>
              <a:gd name="connsiteY26" fmla="*/ 8230 h 309639"/>
              <a:gd name="connsiteX27" fmla="*/ 253403 w 317525"/>
              <a:gd name="connsiteY27" fmla="*/ 2400 h 309639"/>
              <a:gd name="connsiteX28" fmla="*/ 219456 w 317525"/>
              <a:gd name="connsiteY28" fmla="*/ 0 h 309639"/>
              <a:gd name="connsiteX29" fmla="*/ 208483 w 317525"/>
              <a:gd name="connsiteY29" fmla="*/ 5143 h 309639"/>
              <a:gd name="connsiteX30" fmla="*/ 102527 w 317525"/>
              <a:gd name="connsiteY30" fmla="*/ 7201 h 309639"/>
              <a:gd name="connsiteX31" fmla="*/ 52120 w 317525"/>
              <a:gd name="connsiteY31" fmla="*/ 3772 h 309639"/>
              <a:gd name="connsiteX32" fmla="*/ 48349 w 317525"/>
              <a:gd name="connsiteY32" fmla="*/ 5829 h 309639"/>
              <a:gd name="connsiteX33" fmla="*/ 45948 w 317525"/>
              <a:gd name="connsiteY33" fmla="*/ 15431 h 309639"/>
              <a:gd name="connsiteX34" fmla="*/ 67894 w 317525"/>
              <a:gd name="connsiteY34" fmla="*/ 27089 h 309639"/>
              <a:gd name="connsiteX35" fmla="*/ 67894 w 317525"/>
              <a:gd name="connsiteY35" fmla="*/ 80582 h 309639"/>
              <a:gd name="connsiteX36" fmla="*/ 101841 w 317525"/>
              <a:gd name="connsiteY36" fmla="*/ 109728 h 309639"/>
              <a:gd name="connsiteX37" fmla="*/ 142989 w 317525"/>
              <a:gd name="connsiteY37" fmla="*/ 109043 h 309639"/>
              <a:gd name="connsiteX38" fmla="*/ 142989 w 317525"/>
              <a:gd name="connsiteY38" fmla="*/ 147447 h 309639"/>
              <a:gd name="connsiteX39" fmla="*/ 44920 w 317525"/>
              <a:gd name="connsiteY39" fmla="*/ 148133 h 309639"/>
              <a:gd name="connsiteX40" fmla="*/ 3428 w 317525"/>
              <a:gd name="connsiteY40" fmla="*/ 144361 h 309639"/>
              <a:gd name="connsiteX41" fmla="*/ 685 w 317525"/>
              <a:gd name="connsiteY41" fmla="*/ 149847 h 309639"/>
              <a:gd name="connsiteX42" fmla="*/ 1714 w 317525"/>
              <a:gd name="connsiteY42" fmla="*/ 153962 h 309639"/>
              <a:gd name="connsiteX43" fmla="*/ 38061 w 317525"/>
              <a:gd name="connsiteY43" fmla="*/ 175565 h 309639"/>
              <a:gd name="connsiteX44" fmla="*/ 75095 w 317525"/>
              <a:gd name="connsiteY44" fmla="*/ 168707 h 309639"/>
              <a:gd name="connsiteX45" fmla="*/ 266433 w 317525"/>
              <a:gd name="connsiteY45" fmla="*/ 165964 h 309639"/>
              <a:gd name="connsiteX46" fmla="*/ 308266 w 317525"/>
              <a:gd name="connsiteY46" fmla="*/ 167678 h 309639"/>
              <a:gd name="connsiteX47" fmla="*/ 317525 w 317525"/>
              <a:gd name="connsiteY47" fmla="*/ 151562 h 309639"/>
              <a:gd name="connsiteX48" fmla="*/ 312381 w 317525"/>
              <a:gd name="connsiteY48" fmla="*/ 144704 h 309639"/>
              <a:gd name="connsiteX49" fmla="*/ 270891 w 317525"/>
              <a:gd name="connsiteY49" fmla="*/ 138875 h 30963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317525" h="309639">
                <a:moveTo>
                  <a:pt x="158076" y="284950"/>
                </a:moveTo>
                <a:cubicBezTo>
                  <a:pt x="133731" y="284950"/>
                  <a:pt x="115214" y="271577"/>
                  <a:pt x="115214" y="248603"/>
                </a:cubicBezTo>
                <a:cubicBezTo>
                  <a:pt x="115214" y="225971"/>
                  <a:pt x="133731" y="211912"/>
                  <a:pt x="158076" y="211912"/>
                </a:cubicBezTo>
                <a:cubicBezTo>
                  <a:pt x="182766" y="211912"/>
                  <a:pt x="201282" y="225971"/>
                  <a:pt x="201282" y="248603"/>
                </a:cubicBezTo>
                <a:cubicBezTo>
                  <a:pt x="201282" y="271577"/>
                  <a:pt x="182766" y="284950"/>
                  <a:pt x="158076" y="284950"/>
                </a:cubicBezTo>
                <a:moveTo>
                  <a:pt x="158076" y="190995"/>
                </a:moveTo>
                <a:cubicBezTo>
                  <a:pt x="114871" y="190995"/>
                  <a:pt x="81267" y="214312"/>
                  <a:pt x="81267" y="248603"/>
                </a:cubicBezTo>
                <a:cubicBezTo>
                  <a:pt x="81267" y="284950"/>
                  <a:pt x="114871" y="309639"/>
                  <a:pt x="158076" y="309639"/>
                </a:cubicBezTo>
                <a:cubicBezTo>
                  <a:pt x="201625" y="309639"/>
                  <a:pt x="235229" y="284950"/>
                  <a:pt x="235229" y="248603"/>
                </a:cubicBezTo>
                <a:cubicBezTo>
                  <a:pt x="235229" y="214312"/>
                  <a:pt x="201625" y="190995"/>
                  <a:pt x="158076" y="190995"/>
                </a:cubicBezTo>
                <a:moveTo>
                  <a:pt x="257175" y="144704"/>
                </a:moveTo>
                <a:cubicBezTo>
                  <a:pt x="247231" y="145390"/>
                  <a:pt x="213283" y="146076"/>
                  <a:pt x="175564" y="146761"/>
                </a:cubicBezTo>
                <a:lnTo>
                  <a:pt x="175564" y="108357"/>
                </a:lnTo>
                <a:lnTo>
                  <a:pt x="253060" y="106985"/>
                </a:lnTo>
                <a:cubicBezTo>
                  <a:pt x="255460" y="106985"/>
                  <a:pt x="257175" y="106299"/>
                  <a:pt x="258546" y="105270"/>
                </a:cubicBezTo>
                <a:cubicBezTo>
                  <a:pt x="260261" y="103213"/>
                  <a:pt x="262661" y="98070"/>
                  <a:pt x="262661" y="91554"/>
                </a:cubicBezTo>
                <a:cubicBezTo>
                  <a:pt x="262661" y="88125"/>
                  <a:pt x="260603" y="86068"/>
                  <a:pt x="257517" y="85382"/>
                </a:cubicBezTo>
                <a:cubicBezTo>
                  <a:pt x="249974" y="84011"/>
                  <a:pt x="234200" y="82982"/>
                  <a:pt x="223227" y="82982"/>
                </a:cubicBezTo>
                <a:lnTo>
                  <a:pt x="213283" y="88125"/>
                </a:lnTo>
                <a:cubicBezTo>
                  <a:pt x="192710" y="89497"/>
                  <a:pt x="132359" y="90526"/>
                  <a:pt x="109727" y="90183"/>
                </a:cubicBezTo>
                <a:cubicBezTo>
                  <a:pt x="103898" y="90183"/>
                  <a:pt x="101841" y="87783"/>
                  <a:pt x="101841" y="81953"/>
                </a:cubicBezTo>
                <a:lnTo>
                  <a:pt x="101841" y="26746"/>
                </a:lnTo>
                <a:lnTo>
                  <a:pt x="248602" y="24689"/>
                </a:lnTo>
                <a:cubicBezTo>
                  <a:pt x="251346" y="24689"/>
                  <a:pt x="253060" y="24346"/>
                  <a:pt x="254774" y="22632"/>
                </a:cubicBezTo>
                <a:cubicBezTo>
                  <a:pt x="256832" y="20574"/>
                  <a:pt x="258546" y="15431"/>
                  <a:pt x="258546" y="8230"/>
                </a:cubicBezTo>
                <a:cubicBezTo>
                  <a:pt x="258546" y="5486"/>
                  <a:pt x="256832" y="3086"/>
                  <a:pt x="253403" y="2400"/>
                </a:cubicBezTo>
                <a:cubicBezTo>
                  <a:pt x="245173" y="686"/>
                  <a:pt x="229743" y="0"/>
                  <a:pt x="219456" y="0"/>
                </a:cubicBezTo>
                <a:lnTo>
                  <a:pt x="208483" y="5143"/>
                </a:lnTo>
                <a:cubicBezTo>
                  <a:pt x="190309" y="6172"/>
                  <a:pt x="126530" y="7201"/>
                  <a:pt x="102527" y="7201"/>
                </a:cubicBezTo>
                <a:cubicBezTo>
                  <a:pt x="91554" y="5143"/>
                  <a:pt x="63779" y="3772"/>
                  <a:pt x="52120" y="3772"/>
                </a:cubicBezTo>
                <a:cubicBezTo>
                  <a:pt x="49720" y="3772"/>
                  <a:pt x="48692" y="4801"/>
                  <a:pt x="48349" y="5829"/>
                </a:cubicBezTo>
                <a:lnTo>
                  <a:pt x="45948" y="15431"/>
                </a:lnTo>
                <a:cubicBezTo>
                  <a:pt x="54863" y="18174"/>
                  <a:pt x="62750" y="22289"/>
                  <a:pt x="67894" y="27089"/>
                </a:cubicBezTo>
                <a:lnTo>
                  <a:pt x="67894" y="80582"/>
                </a:lnTo>
                <a:cubicBezTo>
                  <a:pt x="67894" y="100127"/>
                  <a:pt x="77495" y="110071"/>
                  <a:pt x="101841" y="109728"/>
                </a:cubicBezTo>
                <a:lnTo>
                  <a:pt x="142989" y="109043"/>
                </a:lnTo>
                <a:lnTo>
                  <a:pt x="142989" y="147447"/>
                </a:lnTo>
                <a:cubicBezTo>
                  <a:pt x="98069" y="147790"/>
                  <a:pt x="55206" y="148133"/>
                  <a:pt x="44920" y="148133"/>
                </a:cubicBezTo>
                <a:cubicBezTo>
                  <a:pt x="32918" y="148133"/>
                  <a:pt x="16116" y="146761"/>
                  <a:pt x="3428" y="144361"/>
                </a:cubicBezTo>
                <a:lnTo>
                  <a:pt x="685" y="149847"/>
                </a:lnTo>
                <a:cubicBezTo>
                  <a:pt x="0" y="151219"/>
                  <a:pt x="342" y="152933"/>
                  <a:pt x="1714" y="153962"/>
                </a:cubicBezTo>
                <a:cubicBezTo>
                  <a:pt x="10630" y="162192"/>
                  <a:pt x="24688" y="171107"/>
                  <a:pt x="38061" y="175565"/>
                </a:cubicBezTo>
                <a:cubicBezTo>
                  <a:pt x="46977" y="172822"/>
                  <a:pt x="66180" y="169393"/>
                  <a:pt x="75095" y="168707"/>
                </a:cubicBezTo>
                <a:cubicBezTo>
                  <a:pt x="94640" y="167678"/>
                  <a:pt x="242773" y="165964"/>
                  <a:pt x="266433" y="165964"/>
                </a:cubicBezTo>
                <a:cubicBezTo>
                  <a:pt x="277406" y="165964"/>
                  <a:pt x="299351" y="166650"/>
                  <a:pt x="308266" y="167678"/>
                </a:cubicBezTo>
                <a:cubicBezTo>
                  <a:pt x="312381" y="165964"/>
                  <a:pt x="317525" y="159106"/>
                  <a:pt x="317525" y="151562"/>
                </a:cubicBezTo>
                <a:cubicBezTo>
                  <a:pt x="317525" y="148133"/>
                  <a:pt x="315468" y="145733"/>
                  <a:pt x="312381" y="144704"/>
                </a:cubicBezTo>
                <a:cubicBezTo>
                  <a:pt x="303809" y="141961"/>
                  <a:pt x="284264" y="139217"/>
                  <a:pt x="270891" y="13887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0" name="Freeform 90"/>
          <p:cNvSpPr/>
          <p:nvPr/>
        </p:nvSpPr>
        <p:spPr>
          <a:xfrm>
            <a:off x="6037219" y="4187585"/>
            <a:ext cx="311696" cy="330898"/>
          </a:xfrm>
          <a:custGeom>
            <a:avLst/>
            <a:gdLst>
              <a:gd name="connsiteX0" fmla="*/ 81610 w 311696"/>
              <a:gd name="connsiteY0" fmla="*/ 189281 h 330898"/>
              <a:gd name="connsiteX1" fmla="*/ 34633 w 311696"/>
              <a:gd name="connsiteY1" fmla="*/ 139903 h 330898"/>
              <a:gd name="connsiteX2" fmla="*/ 81610 w 311696"/>
              <a:gd name="connsiteY2" fmla="*/ 90525 h 330898"/>
              <a:gd name="connsiteX3" fmla="*/ 128930 w 311696"/>
              <a:gd name="connsiteY3" fmla="*/ 139903 h 330898"/>
              <a:gd name="connsiteX4" fmla="*/ 81610 w 311696"/>
              <a:gd name="connsiteY4" fmla="*/ 189281 h 330898"/>
              <a:gd name="connsiteX6" fmla="*/ 81610 w 311696"/>
              <a:gd name="connsiteY6" fmla="*/ 64465 h 330898"/>
              <a:gd name="connsiteX7" fmla="*/ 0 w 311696"/>
              <a:gd name="connsiteY7" fmla="*/ 139903 h 330898"/>
              <a:gd name="connsiteX8" fmla="*/ 81610 w 311696"/>
              <a:gd name="connsiteY8" fmla="*/ 215341 h 330898"/>
              <a:gd name="connsiteX9" fmla="*/ 163220 w 311696"/>
              <a:gd name="connsiteY9" fmla="*/ 139903 h 330898"/>
              <a:gd name="connsiteX10" fmla="*/ 81610 w 311696"/>
              <a:gd name="connsiteY10" fmla="*/ 64465 h 330898"/>
              <a:gd name="connsiteX12" fmla="*/ 263347 w 311696"/>
              <a:gd name="connsiteY12" fmla="*/ 138874 h 330898"/>
              <a:gd name="connsiteX13" fmla="*/ 242430 w 311696"/>
              <a:gd name="connsiteY13" fmla="*/ 139903 h 330898"/>
              <a:gd name="connsiteX14" fmla="*/ 242430 w 311696"/>
              <a:gd name="connsiteY14" fmla="*/ 38062 h 330898"/>
              <a:gd name="connsiteX15" fmla="*/ 243459 w 311696"/>
              <a:gd name="connsiteY15" fmla="*/ 18517 h 330898"/>
              <a:gd name="connsiteX16" fmla="*/ 239001 w 311696"/>
              <a:gd name="connsiteY16" fmla="*/ 10287 h 330898"/>
              <a:gd name="connsiteX17" fmla="*/ 188595 w 311696"/>
              <a:gd name="connsiteY17" fmla="*/ 0 h 330898"/>
              <a:gd name="connsiteX18" fmla="*/ 184137 w 311696"/>
              <a:gd name="connsiteY18" fmla="*/ 2058 h 330898"/>
              <a:gd name="connsiteX19" fmla="*/ 180708 w 311696"/>
              <a:gd name="connsiteY19" fmla="*/ 12688 h 330898"/>
              <a:gd name="connsiteX20" fmla="*/ 209169 w 311696"/>
              <a:gd name="connsiteY20" fmla="*/ 31547 h 330898"/>
              <a:gd name="connsiteX21" fmla="*/ 209169 w 311696"/>
              <a:gd name="connsiteY21" fmla="*/ 260604 h 330898"/>
              <a:gd name="connsiteX22" fmla="*/ 212255 w 311696"/>
              <a:gd name="connsiteY22" fmla="*/ 330898 h 330898"/>
              <a:gd name="connsiteX23" fmla="*/ 231114 w 311696"/>
              <a:gd name="connsiteY23" fmla="*/ 330898 h 330898"/>
              <a:gd name="connsiteX24" fmla="*/ 242430 w 311696"/>
              <a:gd name="connsiteY24" fmla="*/ 249974 h 330898"/>
              <a:gd name="connsiteX25" fmla="*/ 242430 w 311696"/>
              <a:gd name="connsiteY25" fmla="*/ 160477 h 330898"/>
              <a:gd name="connsiteX26" fmla="*/ 298322 w 311696"/>
              <a:gd name="connsiteY26" fmla="*/ 159106 h 330898"/>
              <a:gd name="connsiteX27" fmla="*/ 307238 w 311696"/>
              <a:gd name="connsiteY27" fmla="*/ 156363 h 330898"/>
              <a:gd name="connsiteX28" fmla="*/ 311353 w 311696"/>
              <a:gd name="connsiteY28" fmla="*/ 140589 h 330898"/>
              <a:gd name="connsiteX29" fmla="*/ 304838 w 311696"/>
              <a:gd name="connsiteY29" fmla="*/ 133731 h 330898"/>
              <a:gd name="connsiteX30" fmla="*/ 274320 w 311696"/>
              <a:gd name="connsiteY30" fmla="*/ 132016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311696" h="330898">
                <a:moveTo>
                  <a:pt x="81610" y="189281"/>
                </a:moveTo>
                <a:cubicBezTo>
                  <a:pt x="54864" y="189281"/>
                  <a:pt x="34633" y="170764"/>
                  <a:pt x="34633" y="139903"/>
                </a:cubicBezTo>
                <a:cubicBezTo>
                  <a:pt x="34633" y="109385"/>
                  <a:pt x="54864" y="90525"/>
                  <a:pt x="81610" y="90525"/>
                </a:cubicBezTo>
                <a:cubicBezTo>
                  <a:pt x="108699" y="90525"/>
                  <a:pt x="128930" y="109385"/>
                  <a:pt x="128930" y="139903"/>
                </a:cubicBezTo>
                <a:cubicBezTo>
                  <a:pt x="128930" y="170764"/>
                  <a:pt x="108699" y="189281"/>
                  <a:pt x="81610" y="189281"/>
                </a:cubicBezTo>
                <a:moveTo>
                  <a:pt x="81610" y="64465"/>
                </a:moveTo>
                <a:cubicBezTo>
                  <a:pt x="34633" y="64465"/>
                  <a:pt x="0" y="96355"/>
                  <a:pt x="0" y="139903"/>
                </a:cubicBezTo>
                <a:cubicBezTo>
                  <a:pt x="0" y="183794"/>
                  <a:pt x="34633" y="215341"/>
                  <a:pt x="81610" y="215341"/>
                </a:cubicBezTo>
                <a:cubicBezTo>
                  <a:pt x="128588" y="215341"/>
                  <a:pt x="163220" y="183794"/>
                  <a:pt x="163220" y="139903"/>
                </a:cubicBezTo>
                <a:cubicBezTo>
                  <a:pt x="163220" y="96355"/>
                  <a:pt x="128588" y="64465"/>
                  <a:pt x="81610" y="64465"/>
                </a:cubicBezTo>
                <a:moveTo>
                  <a:pt x="263347" y="138874"/>
                </a:moveTo>
                <a:lnTo>
                  <a:pt x="242430" y="139903"/>
                </a:lnTo>
                <a:lnTo>
                  <a:pt x="242430" y="38062"/>
                </a:lnTo>
                <a:lnTo>
                  <a:pt x="243459" y="18517"/>
                </a:lnTo>
                <a:cubicBezTo>
                  <a:pt x="243801" y="14402"/>
                  <a:pt x="242430" y="11659"/>
                  <a:pt x="239001" y="10287"/>
                </a:cubicBezTo>
                <a:cubicBezTo>
                  <a:pt x="227686" y="5486"/>
                  <a:pt x="203339" y="686"/>
                  <a:pt x="188595" y="0"/>
                </a:cubicBezTo>
                <a:cubicBezTo>
                  <a:pt x="185508" y="0"/>
                  <a:pt x="184823" y="686"/>
                  <a:pt x="184137" y="2058"/>
                </a:cubicBezTo>
                <a:lnTo>
                  <a:pt x="180708" y="12688"/>
                </a:lnTo>
                <a:cubicBezTo>
                  <a:pt x="192710" y="17145"/>
                  <a:pt x="203683" y="24003"/>
                  <a:pt x="209169" y="31547"/>
                </a:cubicBezTo>
                <a:lnTo>
                  <a:pt x="209169" y="260604"/>
                </a:lnTo>
                <a:cubicBezTo>
                  <a:pt x="209169" y="276035"/>
                  <a:pt x="210540" y="317526"/>
                  <a:pt x="212255" y="330898"/>
                </a:cubicBezTo>
                <a:lnTo>
                  <a:pt x="231114" y="330898"/>
                </a:lnTo>
                <a:cubicBezTo>
                  <a:pt x="238315" y="309296"/>
                  <a:pt x="242430" y="271234"/>
                  <a:pt x="242430" y="249974"/>
                </a:cubicBezTo>
                <a:lnTo>
                  <a:pt x="242430" y="160477"/>
                </a:lnTo>
                <a:lnTo>
                  <a:pt x="298322" y="159106"/>
                </a:lnTo>
                <a:cubicBezTo>
                  <a:pt x="301409" y="159106"/>
                  <a:pt x="305181" y="158077"/>
                  <a:pt x="307238" y="156363"/>
                </a:cubicBezTo>
                <a:cubicBezTo>
                  <a:pt x="309639" y="153962"/>
                  <a:pt x="311696" y="147790"/>
                  <a:pt x="311353" y="140589"/>
                </a:cubicBezTo>
                <a:cubicBezTo>
                  <a:pt x="311010" y="137503"/>
                  <a:pt x="308609" y="134760"/>
                  <a:pt x="304838" y="133731"/>
                </a:cubicBezTo>
                <a:cubicBezTo>
                  <a:pt x="298665" y="132359"/>
                  <a:pt x="284264" y="131674"/>
                  <a:pt x="274320" y="1320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1" name="Freeform 91"/>
          <p:cNvSpPr/>
          <p:nvPr/>
        </p:nvSpPr>
        <p:spPr>
          <a:xfrm>
            <a:off x="6380461" y="4187585"/>
            <a:ext cx="261290" cy="330898"/>
          </a:xfrm>
          <a:custGeom>
            <a:avLst/>
            <a:gdLst>
              <a:gd name="connsiteX0" fmla="*/ 150877 w 261290"/>
              <a:gd name="connsiteY0" fmla="*/ 171450 h 330898"/>
              <a:gd name="connsiteX1" fmla="*/ 110757 w 261290"/>
              <a:gd name="connsiteY1" fmla="*/ 129274 h 330898"/>
              <a:gd name="connsiteX2" fmla="*/ 131331 w 261290"/>
              <a:gd name="connsiteY2" fmla="*/ 75095 h 330898"/>
              <a:gd name="connsiteX3" fmla="*/ 132359 w 261290"/>
              <a:gd name="connsiteY3" fmla="*/ 66523 h 330898"/>
              <a:gd name="connsiteX4" fmla="*/ 127216 w 261290"/>
              <a:gd name="connsiteY4" fmla="*/ 58979 h 330898"/>
              <a:gd name="connsiteX5" fmla="*/ 82297 w 261290"/>
              <a:gd name="connsiteY5" fmla="*/ 44920 h 330898"/>
              <a:gd name="connsiteX6" fmla="*/ 77496 w 261290"/>
              <a:gd name="connsiteY6" fmla="*/ 46291 h 330898"/>
              <a:gd name="connsiteX7" fmla="*/ 72695 w 261290"/>
              <a:gd name="connsiteY7" fmla="*/ 55550 h 330898"/>
              <a:gd name="connsiteX8" fmla="*/ 93269 w 261290"/>
              <a:gd name="connsiteY8" fmla="*/ 74752 h 330898"/>
              <a:gd name="connsiteX9" fmla="*/ 1715 w 261290"/>
              <a:gd name="connsiteY9" fmla="*/ 229057 h 330898"/>
              <a:gd name="connsiteX10" fmla="*/ 1029 w 261290"/>
              <a:gd name="connsiteY10" fmla="*/ 233172 h 330898"/>
              <a:gd name="connsiteX11" fmla="*/ 6858 w 261290"/>
              <a:gd name="connsiteY11" fmla="*/ 237973 h 330898"/>
              <a:gd name="connsiteX12" fmla="*/ 11316 w 261290"/>
              <a:gd name="connsiteY12" fmla="*/ 237630 h 330898"/>
              <a:gd name="connsiteX13" fmla="*/ 99441 w 261290"/>
              <a:gd name="connsiteY13" fmla="*/ 148819 h 330898"/>
              <a:gd name="connsiteX14" fmla="*/ 162192 w 261290"/>
              <a:gd name="connsiteY14" fmla="*/ 220142 h 330898"/>
              <a:gd name="connsiteX15" fmla="*/ 171108 w 261290"/>
              <a:gd name="connsiteY15" fmla="*/ 227686 h 330898"/>
              <a:gd name="connsiteX16" fmla="*/ 187223 w 261290"/>
              <a:gd name="connsiteY16" fmla="*/ 221171 h 330898"/>
              <a:gd name="connsiteX17" fmla="*/ 185852 w 261290"/>
              <a:gd name="connsiteY17" fmla="*/ 208826 h 330898"/>
              <a:gd name="connsiteX18" fmla="*/ 169393 w 261290"/>
              <a:gd name="connsiteY18" fmla="*/ 179680 h 330898"/>
              <a:gd name="connsiteX20" fmla="*/ 198196 w 261290"/>
              <a:gd name="connsiteY20" fmla="*/ 12688 h 330898"/>
              <a:gd name="connsiteX21" fmla="*/ 226657 w 261290"/>
              <a:gd name="connsiteY21" fmla="*/ 31547 h 330898"/>
              <a:gd name="connsiteX22" fmla="*/ 226657 w 261290"/>
              <a:gd name="connsiteY22" fmla="*/ 260604 h 330898"/>
              <a:gd name="connsiteX23" fmla="*/ 230086 w 261290"/>
              <a:gd name="connsiteY23" fmla="*/ 330898 h 330898"/>
              <a:gd name="connsiteX24" fmla="*/ 248946 w 261290"/>
              <a:gd name="connsiteY24" fmla="*/ 330898 h 330898"/>
              <a:gd name="connsiteX25" fmla="*/ 259918 w 261290"/>
              <a:gd name="connsiteY25" fmla="*/ 249974 h 330898"/>
              <a:gd name="connsiteX26" fmla="*/ 259918 w 261290"/>
              <a:gd name="connsiteY26" fmla="*/ 38062 h 330898"/>
              <a:gd name="connsiteX27" fmla="*/ 260947 w 261290"/>
              <a:gd name="connsiteY27" fmla="*/ 18517 h 330898"/>
              <a:gd name="connsiteX28" fmla="*/ 256490 w 261290"/>
              <a:gd name="connsiteY28" fmla="*/ 10287 h 330898"/>
              <a:gd name="connsiteX29" fmla="*/ 206084 w 261290"/>
              <a:gd name="connsiteY29" fmla="*/ 0 h 330898"/>
              <a:gd name="connsiteX30" fmla="*/ 201626 w 261290"/>
              <a:gd name="connsiteY30" fmla="*/ 2058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61290" h="330898">
                <a:moveTo>
                  <a:pt x="150877" y="171450"/>
                </a:moveTo>
                <a:lnTo>
                  <a:pt x="110757" y="129274"/>
                </a:lnTo>
                <a:cubicBezTo>
                  <a:pt x="120701" y="111100"/>
                  <a:pt x="127559" y="92926"/>
                  <a:pt x="131331" y="75095"/>
                </a:cubicBezTo>
                <a:cubicBezTo>
                  <a:pt x="132018" y="72695"/>
                  <a:pt x="132359" y="69609"/>
                  <a:pt x="132359" y="66523"/>
                </a:cubicBezTo>
                <a:cubicBezTo>
                  <a:pt x="132359" y="63436"/>
                  <a:pt x="130302" y="60694"/>
                  <a:pt x="127216" y="58979"/>
                </a:cubicBezTo>
                <a:cubicBezTo>
                  <a:pt x="118644" y="53835"/>
                  <a:pt x="95669" y="46634"/>
                  <a:pt x="82297" y="44920"/>
                </a:cubicBezTo>
                <a:cubicBezTo>
                  <a:pt x="79553" y="44577"/>
                  <a:pt x="78525" y="44920"/>
                  <a:pt x="77496" y="46291"/>
                </a:cubicBezTo>
                <a:lnTo>
                  <a:pt x="72695" y="55550"/>
                </a:lnTo>
                <a:cubicBezTo>
                  <a:pt x="81611" y="60351"/>
                  <a:pt x="90183" y="68237"/>
                  <a:pt x="93269" y="74752"/>
                </a:cubicBezTo>
                <a:cubicBezTo>
                  <a:pt x="83325" y="124473"/>
                  <a:pt x="49721" y="182080"/>
                  <a:pt x="1715" y="229057"/>
                </a:cubicBezTo>
                <a:cubicBezTo>
                  <a:pt x="0" y="230772"/>
                  <a:pt x="0" y="232144"/>
                  <a:pt x="1029" y="233172"/>
                </a:cubicBezTo>
                <a:lnTo>
                  <a:pt x="6858" y="237973"/>
                </a:lnTo>
                <a:cubicBezTo>
                  <a:pt x="8230" y="238658"/>
                  <a:pt x="9601" y="238658"/>
                  <a:pt x="11316" y="237630"/>
                </a:cubicBezTo>
                <a:cubicBezTo>
                  <a:pt x="48350" y="212255"/>
                  <a:pt x="78181" y="181051"/>
                  <a:pt x="99441" y="148819"/>
                </a:cubicBezTo>
                <a:lnTo>
                  <a:pt x="162192" y="220142"/>
                </a:lnTo>
                <a:cubicBezTo>
                  <a:pt x="164936" y="223228"/>
                  <a:pt x="168708" y="226657"/>
                  <a:pt x="171108" y="227686"/>
                </a:cubicBezTo>
                <a:cubicBezTo>
                  <a:pt x="176251" y="229743"/>
                  <a:pt x="184481" y="227000"/>
                  <a:pt x="187223" y="221171"/>
                </a:cubicBezTo>
                <a:cubicBezTo>
                  <a:pt x="188595" y="218427"/>
                  <a:pt x="188253" y="214656"/>
                  <a:pt x="185852" y="208826"/>
                </a:cubicBezTo>
                <a:cubicBezTo>
                  <a:pt x="182766" y="201282"/>
                  <a:pt x="175222" y="188252"/>
                  <a:pt x="169393" y="179680"/>
                </a:cubicBezTo>
                <a:moveTo>
                  <a:pt x="198196" y="12688"/>
                </a:moveTo>
                <a:cubicBezTo>
                  <a:pt x="210541" y="17145"/>
                  <a:pt x="221171" y="24003"/>
                  <a:pt x="226657" y="31547"/>
                </a:cubicBezTo>
                <a:lnTo>
                  <a:pt x="226657" y="260604"/>
                </a:lnTo>
                <a:cubicBezTo>
                  <a:pt x="226657" y="276035"/>
                  <a:pt x="228029" y="317526"/>
                  <a:pt x="230086" y="330898"/>
                </a:cubicBezTo>
                <a:lnTo>
                  <a:pt x="248946" y="330898"/>
                </a:lnTo>
                <a:cubicBezTo>
                  <a:pt x="255804" y="309296"/>
                  <a:pt x="259918" y="271234"/>
                  <a:pt x="259918" y="249974"/>
                </a:cubicBezTo>
                <a:lnTo>
                  <a:pt x="259918" y="38062"/>
                </a:lnTo>
                <a:lnTo>
                  <a:pt x="260947" y="18517"/>
                </a:lnTo>
                <a:cubicBezTo>
                  <a:pt x="261290" y="14402"/>
                  <a:pt x="259918" y="11659"/>
                  <a:pt x="256490" y="10287"/>
                </a:cubicBezTo>
                <a:cubicBezTo>
                  <a:pt x="245173" y="5486"/>
                  <a:pt x="220828" y="686"/>
                  <a:pt x="206084" y="0"/>
                </a:cubicBezTo>
                <a:cubicBezTo>
                  <a:pt x="202997" y="0"/>
                  <a:pt x="202311" y="686"/>
                  <a:pt x="201626" y="20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2" name="Freeform 92"/>
          <p:cNvSpPr/>
          <p:nvPr/>
        </p:nvSpPr>
        <p:spPr>
          <a:xfrm>
            <a:off x="6720275" y="4187585"/>
            <a:ext cx="311696" cy="330898"/>
          </a:xfrm>
          <a:custGeom>
            <a:avLst/>
            <a:gdLst>
              <a:gd name="connsiteX0" fmla="*/ 81611 w 311696"/>
              <a:gd name="connsiteY0" fmla="*/ 189281 h 330898"/>
              <a:gd name="connsiteX1" fmla="*/ 34633 w 311696"/>
              <a:gd name="connsiteY1" fmla="*/ 139903 h 330898"/>
              <a:gd name="connsiteX2" fmla="*/ 81611 w 311696"/>
              <a:gd name="connsiteY2" fmla="*/ 90525 h 330898"/>
              <a:gd name="connsiteX3" fmla="*/ 128931 w 311696"/>
              <a:gd name="connsiteY3" fmla="*/ 139903 h 330898"/>
              <a:gd name="connsiteX4" fmla="*/ 81611 w 311696"/>
              <a:gd name="connsiteY4" fmla="*/ 189281 h 330898"/>
              <a:gd name="connsiteX6" fmla="*/ 81611 w 311696"/>
              <a:gd name="connsiteY6" fmla="*/ 64465 h 330898"/>
              <a:gd name="connsiteX7" fmla="*/ 0 w 311696"/>
              <a:gd name="connsiteY7" fmla="*/ 139903 h 330898"/>
              <a:gd name="connsiteX8" fmla="*/ 81611 w 311696"/>
              <a:gd name="connsiteY8" fmla="*/ 215341 h 330898"/>
              <a:gd name="connsiteX9" fmla="*/ 163220 w 311696"/>
              <a:gd name="connsiteY9" fmla="*/ 139903 h 330898"/>
              <a:gd name="connsiteX10" fmla="*/ 81611 w 311696"/>
              <a:gd name="connsiteY10" fmla="*/ 64465 h 330898"/>
              <a:gd name="connsiteX12" fmla="*/ 263347 w 311696"/>
              <a:gd name="connsiteY12" fmla="*/ 138874 h 330898"/>
              <a:gd name="connsiteX13" fmla="*/ 242430 w 311696"/>
              <a:gd name="connsiteY13" fmla="*/ 139903 h 330898"/>
              <a:gd name="connsiteX14" fmla="*/ 242430 w 311696"/>
              <a:gd name="connsiteY14" fmla="*/ 38062 h 330898"/>
              <a:gd name="connsiteX15" fmla="*/ 243460 w 311696"/>
              <a:gd name="connsiteY15" fmla="*/ 18517 h 330898"/>
              <a:gd name="connsiteX16" fmla="*/ 239001 w 311696"/>
              <a:gd name="connsiteY16" fmla="*/ 10287 h 330898"/>
              <a:gd name="connsiteX17" fmla="*/ 188595 w 311696"/>
              <a:gd name="connsiteY17" fmla="*/ 0 h 330898"/>
              <a:gd name="connsiteX18" fmla="*/ 184138 w 311696"/>
              <a:gd name="connsiteY18" fmla="*/ 2058 h 330898"/>
              <a:gd name="connsiteX19" fmla="*/ 180708 w 311696"/>
              <a:gd name="connsiteY19" fmla="*/ 12688 h 330898"/>
              <a:gd name="connsiteX20" fmla="*/ 209169 w 311696"/>
              <a:gd name="connsiteY20" fmla="*/ 31547 h 330898"/>
              <a:gd name="connsiteX21" fmla="*/ 209169 w 311696"/>
              <a:gd name="connsiteY21" fmla="*/ 260604 h 330898"/>
              <a:gd name="connsiteX22" fmla="*/ 212255 w 311696"/>
              <a:gd name="connsiteY22" fmla="*/ 330898 h 330898"/>
              <a:gd name="connsiteX23" fmla="*/ 231115 w 311696"/>
              <a:gd name="connsiteY23" fmla="*/ 330898 h 330898"/>
              <a:gd name="connsiteX24" fmla="*/ 242430 w 311696"/>
              <a:gd name="connsiteY24" fmla="*/ 249974 h 330898"/>
              <a:gd name="connsiteX25" fmla="*/ 242430 w 311696"/>
              <a:gd name="connsiteY25" fmla="*/ 160477 h 330898"/>
              <a:gd name="connsiteX26" fmla="*/ 298323 w 311696"/>
              <a:gd name="connsiteY26" fmla="*/ 159106 h 330898"/>
              <a:gd name="connsiteX27" fmla="*/ 307239 w 311696"/>
              <a:gd name="connsiteY27" fmla="*/ 156363 h 330898"/>
              <a:gd name="connsiteX28" fmla="*/ 311353 w 311696"/>
              <a:gd name="connsiteY28" fmla="*/ 140589 h 330898"/>
              <a:gd name="connsiteX29" fmla="*/ 304838 w 311696"/>
              <a:gd name="connsiteY29" fmla="*/ 133731 h 330898"/>
              <a:gd name="connsiteX30" fmla="*/ 274320 w 311696"/>
              <a:gd name="connsiteY30" fmla="*/ 132016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311696" h="330898">
                <a:moveTo>
                  <a:pt x="81611" y="189281"/>
                </a:moveTo>
                <a:cubicBezTo>
                  <a:pt x="54864" y="189281"/>
                  <a:pt x="34633" y="170764"/>
                  <a:pt x="34633" y="139903"/>
                </a:cubicBezTo>
                <a:cubicBezTo>
                  <a:pt x="34633" y="109385"/>
                  <a:pt x="54864" y="90525"/>
                  <a:pt x="81611" y="90525"/>
                </a:cubicBezTo>
                <a:cubicBezTo>
                  <a:pt x="108700" y="90525"/>
                  <a:pt x="128931" y="109385"/>
                  <a:pt x="128931" y="139903"/>
                </a:cubicBezTo>
                <a:cubicBezTo>
                  <a:pt x="128931" y="170764"/>
                  <a:pt x="108700" y="189281"/>
                  <a:pt x="81611" y="189281"/>
                </a:cubicBezTo>
                <a:moveTo>
                  <a:pt x="81611" y="64465"/>
                </a:moveTo>
                <a:cubicBezTo>
                  <a:pt x="34633" y="64465"/>
                  <a:pt x="0" y="96355"/>
                  <a:pt x="0" y="139903"/>
                </a:cubicBezTo>
                <a:cubicBezTo>
                  <a:pt x="0" y="183794"/>
                  <a:pt x="34633" y="215341"/>
                  <a:pt x="81611" y="215341"/>
                </a:cubicBezTo>
                <a:cubicBezTo>
                  <a:pt x="128588" y="215341"/>
                  <a:pt x="163220" y="183794"/>
                  <a:pt x="163220" y="139903"/>
                </a:cubicBezTo>
                <a:cubicBezTo>
                  <a:pt x="163220" y="96355"/>
                  <a:pt x="128588" y="64465"/>
                  <a:pt x="81611" y="64465"/>
                </a:cubicBezTo>
                <a:moveTo>
                  <a:pt x="263347" y="138874"/>
                </a:moveTo>
                <a:lnTo>
                  <a:pt x="242430" y="139903"/>
                </a:lnTo>
                <a:lnTo>
                  <a:pt x="242430" y="38062"/>
                </a:lnTo>
                <a:lnTo>
                  <a:pt x="243460" y="18517"/>
                </a:lnTo>
                <a:cubicBezTo>
                  <a:pt x="243802" y="14402"/>
                  <a:pt x="242430" y="11659"/>
                  <a:pt x="239001" y="10287"/>
                </a:cubicBezTo>
                <a:cubicBezTo>
                  <a:pt x="227685" y="5486"/>
                  <a:pt x="203340" y="686"/>
                  <a:pt x="188595" y="0"/>
                </a:cubicBezTo>
                <a:cubicBezTo>
                  <a:pt x="185510" y="0"/>
                  <a:pt x="184823" y="686"/>
                  <a:pt x="184138" y="2058"/>
                </a:cubicBezTo>
                <a:lnTo>
                  <a:pt x="180708" y="12688"/>
                </a:lnTo>
                <a:cubicBezTo>
                  <a:pt x="192710" y="17145"/>
                  <a:pt x="203682" y="24003"/>
                  <a:pt x="209169" y="31547"/>
                </a:cubicBezTo>
                <a:lnTo>
                  <a:pt x="209169" y="260604"/>
                </a:lnTo>
                <a:cubicBezTo>
                  <a:pt x="209169" y="276035"/>
                  <a:pt x="210541" y="317526"/>
                  <a:pt x="212255" y="330898"/>
                </a:cubicBezTo>
                <a:lnTo>
                  <a:pt x="231115" y="330898"/>
                </a:lnTo>
                <a:cubicBezTo>
                  <a:pt x="238316" y="309296"/>
                  <a:pt x="242430" y="271234"/>
                  <a:pt x="242430" y="249974"/>
                </a:cubicBezTo>
                <a:lnTo>
                  <a:pt x="242430" y="160477"/>
                </a:lnTo>
                <a:lnTo>
                  <a:pt x="298323" y="159106"/>
                </a:lnTo>
                <a:cubicBezTo>
                  <a:pt x="301410" y="159106"/>
                  <a:pt x="305181" y="158077"/>
                  <a:pt x="307239" y="156363"/>
                </a:cubicBezTo>
                <a:cubicBezTo>
                  <a:pt x="309638" y="153962"/>
                  <a:pt x="311696" y="147790"/>
                  <a:pt x="311353" y="140589"/>
                </a:cubicBezTo>
                <a:cubicBezTo>
                  <a:pt x="311010" y="137503"/>
                  <a:pt x="308611" y="134760"/>
                  <a:pt x="304838" y="133731"/>
                </a:cubicBezTo>
                <a:cubicBezTo>
                  <a:pt x="298666" y="132359"/>
                  <a:pt x="284264" y="131674"/>
                  <a:pt x="274320" y="1320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3" name="Freeform 93"/>
          <p:cNvSpPr/>
          <p:nvPr/>
        </p:nvSpPr>
        <p:spPr>
          <a:xfrm>
            <a:off x="7147801" y="4206444"/>
            <a:ext cx="317526" cy="301752"/>
          </a:xfrm>
          <a:custGeom>
            <a:avLst/>
            <a:gdLst>
              <a:gd name="connsiteX0" fmla="*/ 257175 w 317526"/>
              <a:gd name="connsiteY0" fmla="*/ 148475 h 301752"/>
              <a:gd name="connsiteX1" fmla="*/ 44920 w 317526"/>
              <a:gd name="connsiteY1" fmla="*/ 151905 h 301752"/>
              <a:gd name="connsiteX2" fmla="*/ 3429 w 317526"/>
              <a:gd name="connsiteY2" fmla="*/ 148133 h 301752"/>
              <a:gd name="connsiteX3" fmla="*/ 686 w 317526"/>
              <a:gd name="connsiteY3" fmla="*/ 153619 h 301752"/>
              <a:gd name="connsiteX4" fmla="*/ 1715 w 317526"/>
              <a:gd name="connsiteY4" fmla="*/ 157734 h 301752"/>
              <a:gd name="connsiteX5" fmla="*/ 38062 w 317526"/>
              <a:gd name="connsiteY5" fmla="*/ 179337 h 301752"/>
              <a:gd name="connsiteX6" fmla="*/ 75095 w 317526"/>
              <a:gd name="connsiteY6" fmla="*/ 172479 h 301752"/>
              <a:gd name="connsiteX7" fmla="*/ 146762 w 317526"/>
              <a:gd name="connsiteY7" fmla="*/ 171107 h 301752"/>
              <a:gd name="connsiteX8" fmla="*/ 146762 w 317526"/>
              <a:gd name="connsiteY8" fmla="*/ 197167 h 301752"/>
              <a:gd name="connsiteX9" fmla="*/ 149505 w 317526"/>
              <a:gd name="connsiteY9" fmla="*/ 250317 h 301752"/>
              <a:gd name="connsiteX10" fmla="*/ 170421 w 317526"/>
              <a:gd name="connsiteY10" fmla="*/ 250317 h 301752"/>
              <a:gd name="connsiteX11" fmla="*/ 179680 w 317526"/>
              <a:gd name="connsiteY11" fmla="*/ 188252 h 301752"/>
              <a:gd name="connsiteX12" fmla="*/ 179680 w 317526"/>
              <a:gd name="connsiteY12" fmla="*/ 170421 h 301752"/>
              <a:gd name="connsiteX13" fmla="*/ 266433 w 317526"/>
              <a:gd name="connsiteY13" fmla="*/ 169735 h 301752"/>
              <a:gd name="connsiteX14" fmla="*/ 308267 w 317526"/>
              <a:gd name="connsiteY14" fmla="*/ 171450 h 301752"/>
              <a:gd name="connsiteX15" fmla="*/ 317526 w 317526"/>
              <a:gd name="connsiteY15" fmla="*/ 155334 h 301752"/>
              <a:gd name="connsiteX16" fmla="*/ 312382 w 317526"/>
              <a:gd name="connsiteY16" fmla="*/ 148475 h 301752"/>
              <a:gd name="connsiteX17" fmla="*/ 270891 w 317526"/>
              <a:gd name="connsiteY17" fmla="*/ 142646 h 301752"/>
              <a:gd name="connsiteX19" fmla="*/ 214312 w 317526"/>
              <a:gd name="connsiteY19" fmla="*/ 280835 h 301752"/>
              <a:gd name="connsiteX20" fmla="*/ 115901 w 317526"/>
              <a:gd name="connsiteY20" fmla="*/ 281864 h 301752"/>
              <a:gd name="connsiteX21" fmla="*/ 107671 w 317526"/>
              <a:gd name="connsiteY21" fmla="*/ 272948 h 301752"/>
              <a:gd name="connsiteX22" fmla="*/ 107671 w 317526"/>
              <a:gd name="connsiteY22" fmla="*/ 237972 h 301752"/>
              <a:gd name="connsiteX23" fmla="*/ 108357 w 317526"/>
              <a:gd name="connsiteY23" fmla="*/ 221171 h 301752"/>
              <a:gd name="connsiteX24" fmla="*/ 102527 w 317526"/>
              <a:gd name="connsiteY24" fmla="*/ 213284 h 301752"/>
              <a:gd name="connsiteX25" fmla="*/ 56579 w 317526"/>
              <a:gd name="connsiteY25" fmla="*/ 209855 h 301752"/>
              <a:gd name="connsiteX26" fmla="*/ 52463 w 317526"/>
              <a:gd name="connsiteY26" fmla="*/ 212255 h 301752"/>
              <a:gd name="connsiteX27" fmla="*/ 50064 w 317526"/>
              <a:gd name="connsiteY27" fmla="*/ 221513 h 301752"/>
              <a:gd name="connsiteX28" fmla="*/ 74067 w 317526"/>
              <a:gd name="connsiteY28" fmla="*/ 232829 h 301752"/>
              <a:gd name="connsiteX29" fmla="*/ 74067 w 317526"/>
              <a:gd name="connsiteY29" fmla="*/ 272262 h 301752"/>
              <a:gd name="connsiteX30" fmla="*/ 106642 w 317526"/>
              <a:gd name="connsiteY30" fmla="*/ 301752 h 301752"/>
              <a:gd name="connsiteX31" fmla="*/ 256832 w 317526"/>
              <a:gd name="connsiteY31" fmla="*/ 300723 h 301752"/>
              <a:gd name="connsiteX32" fmla="*/ 262319 w 317526"/>
              <a:gd name="connsiteY32" fmla="*/ 298666 h 301752"/>
              <a:gd name="connsiteX33" fmla="*/ 267119 w 317526"/>
              <a:gd name="connsiteY33" fmla="*/ 282550 h 301752"/>
              <a:gd name="connsiteX34" fmla="*/ 261633 w 317526"/>
              <a:gd name="connsiteY34" fmla="*/ 276720 h 301752"/>
              <a:gd name="connsiteX35" fmla="*/ 227000 w 317526"/>
              <a:gd name="connsiteY35" fmla="*/ 273977 h 301752"/>
              <a:gd name="connsiteX37" fmla="*/ 78181 w 317526"/>
              <a:gd name="connsiteY37" fmla="*/ 106299 h 301752"/>
              <a:gd name="connsiteX38" fmla="*/ 82983 w 317526"/>
              <a:gd name="connsiteY38" fmla="*/ 125158 h 301752"/>
              <a:gd name="connsiteX39" fmla="*/ 101155 w 317526"/>
              <a:gd name="connsiteY39" fmla="*/ 125158 h 301752"/>
              <a:gd name="connsiteX40" fmla="*/ 106985 w 317526"/>
              <a:gd name="connsiteY40" fmla="*/ 114872 h 301752"/>
              <a:gd name="connsiteX41" fmla="*/ 245517 w 317526"/>
              <a:gd name="connsiteY41" fmla="*/ 113157 h 301752"/>
              <a:gd name="connsiteX42" fmla="*/ 250661 w 317526"/>
              <a:gd name="connsiteY42" fmla="*/ 99098 h 301752"/>
              <a:gd name="connsiteX43" fmla="*/ 247917 w 317526"/>
              <a:gd name="connsiteY43" fmla="*/ 94640 h 301752"/>
              <a:gd name="connsiteX44" fmla="*/ 241402 w 317526"/>
              <a:gd name="connsiteY44" fmla="*/ 91554 h 301752"/>
              <a:gd name="connsiteX45" fmla="*/ 250317 w 317526"/>
              <a:gd name="connsiteY45" fmla="*/ 28461 h 301752"/>
              <a:gd name="connsiteX46" fmla="*/ 254775 w 317526"/>
              <a:gd name="connsiteY46" fmla="*/ 14745 h 301752"/>
              <a:gd name="connsiteX47" fmla="*/ 254089 w 317526"/>
              <a:gd name="connsiteY47" fmla="*/ 9944 h 301752"/>
              <a:gd name="connsiteX48" fmla="*/ 235230 w 317526"/>
              <a:gd name="connsiteY48" fmla="*/ 686 h 301752"/>
              <a:gd name="connsiteX49" fmla="*/ 228715 w 317526"/>
              <a:gd name="connsiteY49" fmla="*/ 686 h 301752"/>
              <a:gd name="connsiteX50" fmla="*/ 213970 w 317526"/>
              <a:gd name="connsiteY50" fmla="*/ 7544 h 301752"/>
              <a:gd name="connsiteX51" fmla="*/ 106299 w 317526"/>
              <a:gd name="connsiteY51" fmla="*/ 9258 h 301752"/>
              <a:gd name="connsiteX52" fmla="*/ 59665 w 317526"/>
              <a:gd name="connsiteY52" fmla="*/ 5143 h 301752"/>
              <a:gd name="connsiteX53" fmla="*/ 55550 w 317526"/>
              <a:gd name="connsiteY53" fmla="*/ 7201 h 301752"/>
              <a:gd name="connsiteX54" fmla="*/ 53149 w 317526"/>
              <a:gd name="connsiteY54" fmla="*/ 16802 h 301752"/>
              <a:gd name="connsiteX55" fmla="*/ 72009 w 317526"/>
              <a:gd name="connsiteY55" fmla="*/ 28118 h 301752"/>
              <a:gd name="connsiteX57" fmla="*/ 213627 w 317526"/>
              <a:gd name="connsiteY57" fmla="*/ 90868 h 301752"/>
              <a:gd name="connsiteX58" fmla="*/ 206426 w 317526"/>
              <a:gd name="connsiteY58" fmla="*/ 92926 h 301752"/>
              <a:gd name="connsiteX59" fmla="*/ 108014 w 317526"/>
              <a:gd name="connsiteY59" fmla="*/ 94297 h 301752"/>
              <a:gd name="connsiteX60" fmla="*/ 106985 w 317526"/>
              <a:gd name="connsiteY60" fmla="*/ 29832 h 301752"/>
              <a:gd name="connsiteX61" fmla="*/ 214999 w 317526"/>
              <a:gd name="connsiteY61" fmla="*/ 28803 h 3017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317526" h="301752">
                <a:moveTo>
                  <a:pt x="257175" y="148475"/>
                </a:moveTo>
                <a:cubicBezTo>
                  <a:pt x="232829" y="150190"/>
                  <a:pt x="66523" y="152247"/>
                  <a:pt x="44920" y="151905"/>
                </a:cubicBezTo>
                <a:cubicBezTo>
                  <a:pt x="32918" y="151905"/>
                  <a:pt x="16117" y="150533"/>
                  <a:pt x="3429" y="148133"/>
                </a:cubicBezTo>
                <a:lnTo>
                  <a:pt x="686" y="153619"/>
                </a:lnTo>
                <a:cubicBezTo>
                  <a:pt x="0" y="154991"/>
                  <a:pt x="343" y="156705"/>
                  <a:pt x="1715" y="157734"/>
                </a:cubicBezTo>
                <a:cubicBezTo>
                  <a:pt x="10630" y="165964"/>
                  <a:pt x="24689" y="174879"/>
                  <a:pt x="38062" y="179337"/>
                </a:cubicBezTo>
                <a:cubicBezTo>
                  <a:pt x="46977" y="176593"/>
                  <a:pt x="66180" y="173164"/>
                  <a:pt x="75095" y="172479"/>
                </a:cubicBezTo>
                <a:cubicBezTo>
                  <a:pt x="82983" y="172136"/>
                  <a:pt x="112814" y="171450"/>
                  <a:pt x="146762" y="171107"/>
                </a:cubicBezTo>
                <a:lnTo>
                  <a:pt x="146762" y="197167"/>
                </a:lnTo>
                <a:cubicBezTo>
                  <a:pt x="146762" y="210541"/>
                  <a:pt x="148133" y="237972"/>
                  <a:pt x="149505" y="250317"/>
                </a:cubicBezTo>
                <a:lnTo>
                  <a:pt x="170421" y="250317"/>
                </a:lnTo>
                <a:cubicBezTo>
                  <a:pt x="175564" y="234886"/>
                  <a:pt x="179680" y="205397"/>
                  <a:pt x="179680" y="188252"/>
                </a:cubicBezTo>
                <a:lnTo>
                  <a:pt x="179680" y="170421"/>
                </a:lnTo>
                <a:cubicBezTo>
                  <a:pt x="218427" y="170078"/>
                  <a:pt x="255460" y="169735"/>
                  <a:pt x="266433" y="169735"/>
                </a:cubicBezTo>
                <a:cubicBezTo>
                  <a:pt x="277406" y="169735"/>
                  <a:pt x="299352" y="170421"/>
                  <a:pt x="308267" y="171450"/>
                </a:cubicBezTo>
                <a:cubicBezTo>
                  <a:pt x="312382" y="169735"/>
                  <a:pt x="317526" y="162877"/>
                  <a:pt x="317526" y="155334"/>
                </a:cubicBezTo>
                <a:cubicBezTo>
                  <a:pt x="317526" y="151905"/>
                  <a:pt x="315468" y="149504"/>
                  <a:pt x="312382" y="148475"/>
                </a:cubicBezTo>
                <a:cubicBezTo>
                  <a:pt x="303809" y="145733"/>
                  <a:pt x="284264" y="142989"/>
                  <a:pt x="270891" y="142646"/>
                </a:cubicBezTo>
                <a:moveTo>
                  <a:pt x="214312" y="280835"/>
                </a:moveTo>
                <a:cubicBezTo>
                  <a:pt x="193396" y="281521"/>
                  <a:pt x="138188" y="282206"/>
                  <a:pt x="115901" y="281864"/>
                </a:cubicBezTo>
                <a:cubicBezTo>
                  <a:pt x="109728" y="281864"/>
                  <a:pt x="107671" y="279121"/>
                  <a:pt x="107671" y="272948"/>
                </a:cubicBezTo>
                <a:lnTo>
                  <a:pt x="107671" y="237972"/>
                </a:lnTo>
                <a:lnTo>
                  <a:pt x="108357" y="221171"/>
                </a:lnTo>
                <a:cubicBezTo>
                  <a:pt x="108357" y="216713"/>
                  <a:pt x="106299" y="214312"/>
                  <a:pt x="102527" y="213284"/>
                </a:cubicBezTo>
                <a:cubicBezTo>
                  <a:pt x="92583" y="211226"/>
                  <a:pt x="69609" y="209855"/>
                  <a:pt x="56579" y="209855"/>
                </a:cubicBezTo>
                <a:cubicBezTo>
                  <a:pt x="53835" y="209855"/>
                  <a:pt x="52807" y="210883"/>
                  <a:pt x="52463" y="212255"/>
                </a:cubicBezTo>
                <a:lnTo>
                  <a:pt x="50064" y="221513"/>
                </a:lnTo>
                <a:cubicBezTo>
                  <a:pt x="59322" y="223914"/>
                  <a:pt x="68580" y="228371"/>
                  <a:pt x="74067" y="232829"/>
                </a:cubicBezTo>
                <a:lnTo>
                  <a:pt x="74067" y="272262"/>
                </a:lnTo>
                <a:cubicBezTo>
                  <a:pt x="74067" y="292151"/>
                  <a:pt x="82983" y="301409"/>
                  <a:pt x="106642" y="301752"/>
                </a:cubicBezTo>
                <a:lnTo>
                  <a:pt x="256832" y="300723"/>
                </a:lnTo>
                <a:cubicBezTo>
                  <a:pt x="258890" y="300723"/>
                  <a:pt x="260947" y="300038"/>
                  <a:pt x="262319" y="298666"/>
                </a:cubicBezTo>
                <a:cubicBezTo>
                  <a:pt x="264376" y="296608"/>
                  <a:pt x="267119" y="290779"/>
                  <a:pt x="267119" y="282550"/>
                </a:cubicBezTo>
                <a:cubicBezTo>
                  <a:pt x="267119" y="279464"/>
                  <a:pt x="265061" y="277406"/>
                  <a:pt x="261633" y="276720"/>
                </a:cubicBezTo>
                <a:cubicBezTo>
                  <a:pt x="254433" y="275006"/>
                  <a:pt x="237973" y="273634"/>
                  <a:pt x="227000" y="273977"/>
                </a:cubicBezTo>
                <a:moveTo>
                  <a:pt x="78181" y="106299"/>
                </a:moveTo>
                <a:cubicBezTo>
                  <a:pt x="78867" y="112814"/>
                  <a:pt x="80582" y="120015"/>
                  <a:pt x="82983" y="125158"/>
                </a:cubicBezTo>
                <a:lnTo>
                  <a:pt x="101155" y="125158"/>
                </a:lnTo>
                <a:cubicBezTo>
                  <a:pt x="103899" y="122072"/>
                  <a:pt x="105956" y="118986"/>
                  <a:pt x="106985" y="114872"/>
                </a:cubicBezTo>
                <a:lnTo>
                  <a:pt x="245517" y="113157"/>
                </a:lnTo>
                <a:cubicBezTo>
                  <a:pt x="248260" y="111100"/>
                  <a:pt x="250661" y="104927"/>
                  <a:pt x="250661" y="99098"/>
                </a:cubicBezTo>
                <a:cubicBezTo>
                  <a:pt x="250661" y="96698"/>
                  <a:pt x="249631" y="95326"/>
                  <a:pt x="247917" y="94640"/>
                </a:cubicBezTo>
                <a:lnTo>
                  <a:pt x="241402" y="91554"/>
                </a:lnTo>
                <a:cubicBezTo>
                  <a:pt x="245517" y="71323"/>
                  <a:pt x="248603" y="48692"/>
                  <a:pt x="250317" y="28461"/>
                </a:cubicBezTo>
                <a:lnTo>
                  <a:pt x="254775" y="14745"/>
                </a:lnTo>
                <a:cubicBezTo>
                  <a:pt x="255804" y="12344"/>
                  <a:pt x="255460" y="10973"/>
                  <a:pt x="254089" y="9944"/>
                </a:cubicBezTo>
                <a:cubicBezTo>
                  <a:pt x="250317" y="7201"/>
                  <a:pt x="240373" y="2743"/>
                  <a:pt x="235230" y="686"/>
                </a:cubicBezTo>
                <a:cubicBezTo>
                  <a:pt x="233173" y="0"/>
                  <a:pt x="230429" y="0"/>
                  <a:pt x="228715" y="686"/>
                </a:cubicBezTo>
                <a:lnTo>
                  <a:pt x="213970" y="7544"/>
                </a:lnTo>
                <a:cubicBezTo>
                  <a:pt x="188595" y="8915"/>
                  <a:pt x="131674" y="9258"/>
                  <a:pt x="106299" y="9258"/>
                </a:cubicBezTo>
                <a:cubicBezTo>
                  <a:pt x="93955" y="7201"/>
                  <a:pt x="71667" y="5143"/>
                  <a:pt x="59665" y="5143"/>
                </a:cubicBezTo>
                <a:cubicBezTo>
                  <a:pt x="57265" y="5143"/>
                  <a:pt x="56235" y="5829"/>
                  <a:pt x="55550" y="7201"/>
                </a:cubicBezTo>
                <a:lnTo>
                  <a:pt x="53149" y="16802"/>
                </a:lnTo>
                <a:cubicBezTo>
                  <a:pt x="60693" y="19202"/>
                  <a:pt x="68237" y="24003"/>
                  <a:pt x="72009" y="28118"/>
                </a:cubicBezTo>
                <a:moveTo>
                  <a:pt x="213627" y="90868"/>
                </a:moveTo>
                <a:lnTo>
                  <a:pt x="206426" y="92926"/>
                </a:lnTo>
                <a:cubicBezTo>
                  <a:pt x="183108" y="93954"/>
                  <a:pt x="136474" y="94640"/>
                  <a:pt x="108014" y="94297"/>
                </a:cubicBezTo>
                <a:lnTo>
                  <a:pt x="106985" y="29832"/>
                </a:lnTo>
                <a:cubicBezTo>
                  <a:pt x="139904" y="29147"/>
                  <a:pt x="181394" y="28461"/>
                  <a:pt x="214999" y="288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4" name="Freeform 94"/>
          <p:cNvSpPr/>
          <p:nvPr/>
        </p:nvSpPr>
        <p:spPr>
          <a:xfrm>
            <a:off x="7489330" y="4187585"/>
            <a:ext cx="323011" cy="330898"/>
          </a:xfrm>
          <a:custGeom>
            <a:avLst/>
            <a:gdLst>
              <a:gd name="connsiteX0" fmla="*/ 54178 w 323011"/>
              <a:gd name="connsiteY0" fmla="*/ 24003 h 330898"/>
              <a:gd name="connsiteX1" fmla="*/ 54178 w 323011"/>
              <a:gd name="connsiteY1" fmla="*/ 28118 h 330898"/>
              <a:gd name="connsiteX2" fmla="*/ 76123 w 323011"/>
              <a:gd name="connsiteY2" fmla="*/ 50406 h 330898"/>
              <a:gd name="connsiteX3" fmla="*/ 84010 w 323011"/>
              <a:gd name="connsiteY3" fmla="*/ 51778 h 330898"/>
              <a:gd name="connsiteX4" fmla="*/ 138188 w 323011"/>
              <a:gd name="connsiteY4" fmla="*/ 50064 h 330898"/>
              <a:gd name="connsiteX5" fmla="*/ 144018 w 323011"/>
              <a:gd name="connsiteY5" fmla="*/ 48006 h 330898"/>
              <a:gd name="connsiteX6" fmla="*/ 145389 w 323011"/>
              <a:gd name="connsiteY6" fmla="*/ 30175 h 330898"/>
              <a:gd name="connsiteX7" fmla="*/ 139217 w 323011"/>
              <a:gd name="connsiteY7" fmla="*/ 27089 h 330898"/>
              <a:gd name="connsiteX8" fmla="*/ 56921 w 323011"/>
              <a:gd name="connsiteY8" fmla="*/ 20574 h 330898"/>
              <a:gd name="connsiteX10" fmla="*/ 157048 w 323011"/>
              <a:gd name="connsiteY10" fmla="*/ 68237 h 330898"/>
              <a:gd name="connsiteX11" fmla="*/ 40462 w 323011"/>
              <a:gd name="connsiteY11" fmla="*/ 70980 h 330898"/>
              <a:gd name="connsiteX12" fmla="*/ 7544 w 323011"/>
              <a:gd name="connsiteY12" fmla="*/ 67894 h 330898"/>
              <a:gd name="connsiteX13" fmla="*/ 5143 w 323011"/>
              <a:gd name="connsiteY13" fmla="*/ 72695 h 330898"/>
              <a:gd name="connsiteX14" fmla="*/ 5829 w 323011"/>
              <a:gd name="connsiteY14" fmla="*/ 76124 h 330898"/>
              <a:gd name="connsiteX15" fmla="*/ 34633 w 323011"/>
              <a:gd name="connsiteY15" fmla="*/ 94983 h 330898"/>
              <a:gd name="connsiteX16" fmla="*/ 60351 w 323011"/>
              <a:gd name="connsiteY16" fmla="*/ 90183 h 330898"/>
              <a:gd name="connsiteX17" fmla="*/ 164935 w 323011"/>
              <a:gd name="connsiteY17" fmla="*/ 87440 h 330898"/>
              <a:gd name="connsiteX18" fmla="*/ 196138 w 323011"/>
              <a:gd name="connsiteY18" fmla="*/ 88468 h 330898"/>
              <a:gd name="connsiteX19" fmla="*/ 204026 w 323011"/>
              <a:gd name="connsiteY19" fmla="*/ 73381 h 330898"/>
              <a:gd name="connsiteX20" fmla="*/ 200254 w 323011"/>
              <a:gd name="connsiteY20" fmla="*/ 67894 h 330898"/>
              <a:gd name="connsiteX21" fmla="*/ 168364 w 323011"/>
              <a:gd name="connsiteY21" fmla="*/ 63094 h 330898"/>
              <a:gd name="connsiteX23" fmla="*/ 70980 w 323011"/>
              <a:gd name="connsiteY23" fmla="*/ 153277 h 330898"/>
              <a:gd name="connsiteX24" fmla="*/ 109385 w 323011"/>
              <a:gd name="connsiteY24" fmla="*/ 120701 h 330898"/>
              <a:gd name="connsiteX25" fmla="*/ 148133 w 323011"/>
              <a:gd name="connsiteY25" fmla="*/ 153277 h 330898"/>
              <a:gd name="connsiteX26" fmla="*/ 109385 w 323011"/>
              <a:gd name="connsiteY26" fmla="*/ 185852 h 330898"/>
              <a:gd name="connsiteX27" fmla="*/ 70980 w 323011"/>
              <a:gd name="connsiteY27" fmla="*/ 153277 h 330898"/>
              <a:gd name="connsiteX29" fmla="*/ 274663 w 323011"/>
              <a:gd name="connsiteY29" fmla="*/ 143332 h 330898"/>
              <a:gd name="connsiteX30" fmla="*/ 253746 w 323011"/>
              <a:gd name="connsiteY30" fmla="*/ 144361 h 330898"/>
              <a:gd name="connsiteX31" fmla="*/ 253746 w 323011"/>
              <a:gd name="connsiteY31" fmla="*/ 38062 h 330898"/>
              <a:gd name="connsiteX32" fmla="*/ 254774 w 323011"/>
              <a:gd name="connsiteY32" fmla="*/ 18517 h 330898"/>
              <a:gd name="connsiteX33" fmla="*/ 250317 w 323011"/>
              <a:gd name="connsiteY33" fmla="*/ 10287 h 330898"/>
              <a:gd name="connsiteX34" fmla="*/ 199910 w 323011"/>
              <a:gd name="connsiteY34" fmla="*/ 0 h 330898"/>
              <a:gd name="connsiteX35" fmla="*/ 195453 w 323011"/>
              <a:gd name="connsiteY35" fmla="*/ 2058 h 330898"/>
              <a:gd name="connsiteX36" fmla="*/ 192023 w 323011"/>
              <a:gd name="connsiteY36" fmla="*/ 12688 h 330898"/>
              <a:gd name="connsiteX37" fmla="*/ 220485 w 323011"/>
              <a:gd name="connsiteY37" fmla="*/ 31547 h 330898"/>
              <a:gd name="connsiteX38" fmla="*/ 220485 w 323011"/>
              <a:gd name="connsiteY38" fmla="*/ 220828 h 330898"/>
              <a:gd name="connsiteX39" fmla="*/ 126187 w 323011"/>
              <a:gd name="connsiteY39" fmla="*/ 233172 h 330898"/>
              <a:gd name="connsiteX40" fmla="*/ 126187 w 323011"/>
              <a:gd name="connsiteY40" fmla="*/ 204369 h 330898"/>
              <a:gd name="connsiteX41" fmla="*/ 180022 w 323011"/>
              <a:gd name="connsiteY41" fmla="*/ 153277 h 330898"/>
              <a:gd name="connsiteX42" fmla="*/ 109385 w 323011"/>
              <a:gd name="connsiteY42" fmla="*/ 100813 h 330898"/>
              <a:gd name="connsiteX43" fmla="*/ 38405 w 323011"/>
              <a:gd name="connsiteY43" fmla="*/ 153277 h 330898"/>
              <a:gd name="connsiteX44" fmla="*/ 94983 w 323011"/>
              <a:gd name="connsiteY44" fmla="*/ 204712 h 330898"/>
              <a:gd name="connsiteX45" fmla="*/ 94983 w 323011"/>
              <a:gd name="connsiteY45" fmla="*/ 235915 h 330898"/>
              <a:gd name="connsiteX46" fmla="*/ 44576 w 323011"/>
              <a:gd name="connsiteY46" fmla="*/ 238658 h 330898"/>
              <a:gd name="connsiteX47" fmla="*/ 3086 w 323011"/>
              <a:gd name="connsiteY47" fmla="*/ 235915 h 330898"/>
              <a:gd name="connsiteX48" fmla="*/ 686 w 323011"/>
              <a:gd name="connsiteY48" fmla="*/ 241059 h 330898"/>
              <a:gd name="connsiteX49" fmla="*/ 1714 w 323011"/>
              <a:gd name="connsiteY49" fmla="*/ 245173 h 330898"/>
              <a:gd name="connsiteX50" fmla="*/ 38747 w 323011"/>
              <a:gd name="connsiteY50" fmla="*/ 268834 h 330898"/>
              <a:gd name="connsiteX51" fmla="*/ 67551 w 323011"/>
              <a:gd name="connsiteY51" fmla="*/ 262661 h 330898"/>
              <a:gd name="connsiteX52" fmla="*/ 220485 w 323011"/>
              <a:gd name="connsiteY52" fmla="*/ 239344 h 330898"/>
              <a:gd name="connsiteX53" fmla="*/ 220485 w 323011"/>
              <a:gd name="connsiteY53" fmla="*/ 260604 h 330898"/>
              <a:gd name="connsiteX54" fmla="*/ 223570 w 323011"/>
              <a:gd name="connsiteY54" fmla="*/ 330898 h 330898"/>
              <a:gd name="connsiteX55" fmla="*/ 242430 w 323011"/>
              <a:gd name="connsiteY55" fmla="*/ 330898 h 330898"/>
              <a:gd name="connsiteX56" fmla="*/ 253746 w 323011"/>
              <a:gd name="connsiteY56" fmla="*/ 249974 h 330898"/>
              <a:gd name="connsiteX57" fmla="*/ 253746 w 323011"/>
              <a:gd name="connsiteY57" fmla="*/ 164935 h 330898"/>
              <a:gd name="connsiteX58" fmla="*/ 309638 w 323011"/>
              <a:gd name="connsiteY58" fmla="*/ 163563 h 330898"/>
              <a:gd name="connsiteX59" fmla="*/ 318554 w 323011"/>
              <a:gd name="connsiteY59" fmla="*/ 160820 h 330898"/>
              <a:gd name="connsiteX60" fmla="*/ 322669 w 323011"/>
              <a:gd name="connsiteY60" fmla="*/ 145047 h 330898"/>
              <a:gd name="connsiteX61" fmla="*/ 316154 w 323011"/>
              <a:gd name="connsiteY61" fmla="*/ 138189 h 330898"/>
              <a:gd name="connsiteX62" fmla="*/ 285635 w 323011"/>
              <a:gd name="connsiteY62" fmla="*/ 136474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23011" h="330898">
                <a:moveTo>
                  <a:pt x="54178" y="24003"/>
                </a:moveTo>
                <a:cubicBezTo>
                  <a:pt x="53492" y="25032"/>
                  <a:pt x="53492" y="26403"/>
                  <a:pt x="54178" y="28118"/>
                </a:cubicBezTo>
                <a:cubicBezTo>
                  <a:pt x="60007" y="36690"/>
                  <a:pt x="68923" y="45949"/>
                  <a:pt x="76123" y="50406"/>
                </a:cubicBezTo>
                <a:cubicBezTo>
                  <a:pt x="78181" y="52121"/>
                  <a:pt x="80239" y="52121"/>
                  <a:pt x="84010" y="51778"/>
                </a:cubicBezTo>
                <a:cubicBezTo>
                  <a:pt x="98069" y="50749"/>
                  <a:pt x="123101" y="50064"/>
                  <a:pt x="138188" y="50064"/>
                </a:cubicBezTo>
                <a:cubicBezTo>
                  <a:pt x="140589" y="50064"/>
                  <a:pt x="142646" y="49721"/>
                  <a:pt x="144018" y="48006"/>
                </a:cubicBezTo>
                <a:cubicBezTo>
                  <a:pt x="147104" y="44577"/>
                  <a:pt x="148133" y="34976"/>
                  <a:pt x="145389" y="30175"/>
                </a:cubicBezTo>
                <a:cubicBezTo>
                  <a:pt x="144361" y="27775"/>
                  <a:pt x="142646" y="27089"/>
                  <a:pt x="139217" y="27089"/>
                </a:cubicBezTo>
                <a:cubicBezTo>
                  <a:pt x="116929" y="27089"/>
                  <a:pt x="86411" y="25718"/>
                  <a:pt x="56921" y="20574"/>
                </a:cubicBezTo>
                <a:moveTo>
                  <a:pt x="157048" y="68237"/>
                </a:moveTo>
                <a:cubicBezTo>
                  <a:pt x="141960" y="69266"/>
                  <a:pt x="54521" y="70980"/>
                  <a:pt x="40462" y="70980"/>
                </a:cubicBezTo>
                <a:cubicBezTo>
                  <a:pt x="32233" y="70980"/>
                  <a:pt x="17831" y="69952"/>
                  <a:pt x="7544" y="67894"/>
                </a:cubicBezTo>
                <a:lnTo>
                  <a:pt x="5143" y="72695"/>
                </a:lnTo>
                <a:cubicBezTo>
                  <a:pt x="4458" y="73723"/>
                  <a:pt x="4800" y="75095"/>
                  <a:pt x="5829" y="76124"/>
                </a:cubicBezTo>
                <a:cubicBezTo>
                  <a:pt x="13029" y="82982"/>
                  <a:pt x="24346" y="90525"/>
                  <a:pt x="34633" y="94983"/>
                </a:cubicBezTo>
                <a:cubicBezTo>
                  <a:pt x="40804" y="92926"/>
                  <a:pt x="53492" y="90525"/>
                  <a:pt x="60351" y="90183"/>
                </a:cubicBezTo>
                <a:cubicBezTo>
                  <a:pt x="72695" y="89154"/>
                  <a:pt x="151905" y="87440"/>
                  <a:pt x="164935" y="87440"/>
                </a:cubicBezTo>
                <a:cubicBezTo>
                  <a:pt x="172821" y="87440"/>
                  <a:pt x="189967" y="87783"/>
                  <a:pt x="196138" y="88468"/>
                </a:cubicBezTo>
                <a:cubicBezTo>
                  <a:pt x="199568" y="86754"/>
                  <a:pt x="204026" y="80239"/>
                  <a:pt x="204026" y="73381"/>
                </a:cubicBezTo>
                <a:cubicBezTo>
                  <a:pt x="204026" y="70638"/>
                  <a:pt x="202654" y="68580"/>
                  <a:pt x="200254" y="67894"/>
                </a:cubicBezTo>
                <a:cubicBezTo>
                  <a:pt x="193739" y="65494"/>
                  <a:pt x="178308" y="63436"/>
                  <a:pt x="168364" y="63094"/>
                </a:cubicBezTo>
                <a:moveTo>
                  <a:pt x="70980" y="153277"/>
                </a:moveTo>
                <a:cubicBezTo>
                  <a:pt x="70980" y="132702"/>
                  <a:pt x="88126" y="120701"/>
                  <a:pt x="109385" y="120701"/>
                </a:cubicBezTo>
                <a:cubicBezTo>
                  <a:pt x="130988" y="120701"/>
                  <a:pt x="148133" y="132702"/>
                  <a:pt x="148133" y="153277"/>
                </a:cubicBezTo>
                <a:cubicBezTo>
                  <a:pt x="148133" y="173851"/>
                  <a:pt x="130988" y="185852"/>
                  <a:pt x="109385" y="185852"/>
                </a:cubicBezTo>
                <a:cubicBezTo>
                  <a:pt x="88126" y="185852"/>
                  <a:pt x="70980" y="173851"/>
                  <a:pt x="70980" y="153277"/>
                </a:cubicBezTo>
                <a:moveTo>
                  <a:pt x="274663" y="143332"/>
                </a:moveTo>
                <a:lnTo>
                  <a:pt x="253746" y="144361"/>
                </a:lnTo>
                <a:lnTo>
                  <a:pt x="253746" y="38062"/>
                </a:lnTo>
                <a:lnTo>
                  <a:pt x="254774" y="18517"/>
                </a:lnTo>
                <a:cubicBezTo>
                  <a:pt x="255117" y="14402"/>
                  <a:pt x="253746" y="11659"/>
                  <a:pt x="250317" y="10287"/>
                </a:cubicBezTo>
                <a:cubicBezTo>
                  <a:pt x="239001" y="5486"/>
                  <a:pt x="214655" y="686"/>
                  <a:pt x="199910" y="0"/>
                </a:cubicBezTo>
                <a:cubicBezTo>
                  <a:pt x="196824" y="0"/>
                  <a:pt x="196138" y="686"/>
                  <a:pt x="195453" y="2058"/>
                </a:cubicBezTo>
                <a:lnTo>
                  <a:pt x="192023" y="12688"/>
                </a:lnTo>
                <a:cubicBezTo>
                  <a:pt x="204026" y="17145"/>
                  <a:pt x="214999" y="24003"/>
                  <a:pt x="220485" y="31547"/>
                </a:cubicBezTo>
                <a:lnTo>
                  <a:pt x="220485" y="220828"/>
                </a:lnTo>
                <a:cubicBezTo>
                  <a:pt x="197510" y="225285"/>
                  <a:pt x="161506" y="230086"/>
                  <a:pt x="126187" y="233172"/>
                </a:cubicBezTo>
                <a:lnTo>
                  <a:pt x="126187" y="204369"/>
                </a:lnTo>
                <a:cubicBezTo>
                  <a:pt x="157391" y="199225"/>
                  <a:pt x="180022" y="180022"/>
                  <a:pt x="180022" y="153277"/>
                </a:cubicBezTo>
                <a:cubicBezTo>
                  <a:pt x="180022" y="121730"/>
                  <a:pt x="148819" y="100813"/>
                  <a:pt x="109385" y="100813"/>
                </a:cubicBezTo>
                <a:cubicBezTo>
                  <a:pt x="69952" y="100813"/>
                  <a:pt x="38405" y="121730"/>
                  <a:pt x="38405" y="153277"/>
                </a:cubicBezTo>
                <a:cubicBezTo>
                  <a:pt x="38405" y="180708"/>
                  <a:pt x="62408" y="200254"/>
                  <a:pt x="94983" y="204712"/>
                </a:cubicBezTo>
                <a:lnTo>
                  <a:pt x="94983" y="235915"/>
                </a:lnTo>
                <a:cubicBezTo>
                  <a:pt x="76123" y="237287"/>
                  <a:pt x="58293" y="238316"/>
                  <a:pt x="44576" y="238658"/>
                </a:cubicBezTo>
                <a:cubicBezTo>
                  <a:pt x="31890" y="239002"/>
                  <a:pt x="16116" y="237973"/>
                  <a:pt x="3086" y="235915"/>
                </a:cubicBezTo>
                <a:lnTo>
                  <a:pt x="686" y="241059"/>
                </a:lnTo>
                <a:cubicBezTo>
                  <a:pt x="0" y="242774"/>
                  <a:pt x="343" y="243802"/>
                  <a:pt x="1714" y="245173"/>
                </a:cubicBezTo>
                <a:cubicBezTo>
                  <a:pt x="11658" y="254089"/>
                  <a:pt x="26060" y="263347"/>
                  <a:pt x="38747" y="268834"/>
                </a:cubicBezTo>
                <a:cubicBezTo>
                  <a:pt x="45606" y="266433"/>
                  <a:pt x="60351" y="263004"/>
                  <a:pt x="67551" y="262661"/>
                </a:cubicBezTo>
                <a:cubicBezTo>
                  <a:pt x="108014" y="259576"/>
                  <a:pt x="181394" y="248945"/>
                  <a:pt x="220485" y="239344"/>
                </a:cubicBezTo>
                <a:lnTo>
                  <a:pt x="220485" y="260604"/>
                </a:lnTo>
                <a:cubicBezTo>
                  <a:pt x="220485" y="276035"/>
                  <a:pt x="221856" y="317526"/>
                  <a:pt x="223570" y="330898"/>
                </a:cubicBezTo>
                <a:lnTo>
                  <a:pt x="242430" y="330898"/>
                </a:lnTo>
                <a:cubicBezTo>
                  <a:pt x="249631" y="309296"/>
                  <a:pt x="253746" y="271234"/>
                  <a:pt x="253746" y="249974"/>
                </a:cubicBezTo>
                <a:lnTo>
                  <a:pt x="253746" y="164935"/>
                </a:lnTo>
                <a:lnTo>
                  <a:pt x="309638" y="163563"/>
                </a:lnTo>
                <a:cubicBezTo>
                  <a:pt x="312725" y="163563"/>
                  <a:pt x="316497" y="162535"/>
                  <a:pt x="318554" y="160820"/>
                </a:cubicBezTo>
                <a:cubicBezTo>
                  <a:pt x="320954" y="158420"/>
                  <a:pt x="323011" y="152248"/>
                  <a:pt x="322669" y="145047"/>
                </a:cubicBezTo>
                <a:cubicBezTo>
                  <a:pt x="322326" y="141961"/>
                  <a:pt x="319925" y="139217"/>
                  <a:pt x="316154" y="138189"/>
                </a:cubicBezTo>
                <a:cubicBezTo>
                  <a:pt x="309982" y="136817"/>
                  <a:pt x="295580" y="136131"/>
                  <a:pt x="285635" y="1364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5" name="Freeform 95"/>
          <p:cNvSpPr/>
          <p:nvPr/>
        </p:nvSpPr>
        <p:spPr>
          <a:xfrm>
            <a:off x="7951574" y="4187585"/>
            <a:ext cx="252374" cy="328155"/>
          </a:xfrm>
          <a:custGeom>
            <a:avLst/>
            <a:gdLst>
              <a:gd name="connsiteX0" fmla="*/ 171793 w 252374"/>
              <a:gd name="connsiteY0" fmla="*/ 302095 h 328155"/>
              <a:gd name="connsiteX1" fmla="*/ 129273 w 252374"/>
              <a:gd name="connsiteY1" fmla="*/ 262319 h 328155"/>
              <a:gd name="connsiteX2" fmla="*/ 171793 w 252374"/>
              <a:gd name="connsiteY2" fmla="*/ 221856 h 328155"/>
              <a:gd name="connsiteX3" fmla="*/ 213969 w 252374"/>
              <a:gd name="connsiteY3" fmla="*/ 262319 h 328155"/>
              <a:gd name="connsiteX4" fmla="*/ 171793 w 252374"/>
              <a:gd name="connsiteY4" fmla="*/ 302095 h 328155"/>
              <a:gd name="connsiteX6" fmla="*/ 171793 w 252374"/>
              <a:gd name="connsiteY6" fmla="*/ 199911 h 328155"/>
              <a:gd name="connsiteX7" fmla="*/ 95326 w 252374"/>
              <a:gd name="connsiteY7" fmla="*/ 262319 h 328155"/>
              <a:gd name="connsiteX8" fmla="*/ 171793 w 252374"/>
              <a:gd name="connsiteY8" fmla="*/ 328155 h 328155"/>
              <a:gd name="connsiteX9" fmla="*/ 247916 w 252374"/>
              <a:gd name="connsiteY9" fmla="*/ 262319 h 328155"/>
              <a:gd name="connsiteX10" fmla="*/ 171793 w 252374"/>
              <a:gd name="connsiteY10" fmla="*/ 199911 h 328155"/>
              <a:gd name="connsiteX12" fmla="*/ 76809 w 252374"/>
              <a:gd name="connsiteY12" fmla="*/ 153277 h 328155"/>
              <a:gd name="connsiteX13" fmla="*/ 33262 w 252374"/>
              <a:gd name="connsiteY13" fmla="*/ 108014 h 328155"/>
              <a:gd name="connsiteX14" fmla="*/ 76809 w 252374"/>
              <a:gd name="connsiteY14" fmla="*/ 62751 h 328155"/>
              <a:gd name="connsiteX15" fmla="*/ 120358 w 252374"/>
              <a:gd name="connsiteY15" fmla="*/ 108014 h 328155"/>
              <a:gd name="connsiteX16" fmla="*/ 76809 w 252374"/>
              <a:gd name="connsiteY16" fmla="*/ 153277 h 328155"/>
              <a:gd name="connsiteX18" fmla="*/ 190309 w 252374"/>
              <a:gd name="connsiteY18" fmla="*/ 12688 h 328155"/>
              <a:gd name="connsiteX19" fmla="*/ 218084 w 252374"/>
              <a:gd name="connsiteY19" fmla="*/ 31547 h 328155"/>
              <a:gd name="connsiteX20" fmla="*/ 218084 w 252374"/>
              <a:gd name="connsiteY20" fmla="*/ 60694 h 328155"/>
              <a:gd name="connsiteX21" fmla="*/ 181051 w 252374"/>
              <a:gd name="connsiteY21" fmla="*/ 61722 h 328155"/>
              <a:gd name="connsiteX22" fmla="*/ 153276 w 252374"/>
              <a:gd name="connsiteY22" fmla="*/ 60008 h 328155"/>
              <a:gd name="connsiteX23" fmla="*/ 150875 w 252374"/>
              <a:gd name="connsiteY23" fmla="*/ 64122 h 328155"/>
              <a:gd name="connsiteX24" fmla="*/ 151905 w 252374"/>
              <a:gd name="connsiteY24" fmla="*/ 68237 h 328155"/>
              <a:gd name="connsiteX25" fmla="*/ 176250 w 252374"/>
              <a:gd name="connsiteY25" fmla="*/ 85039 h 328155"/>
              <a:gd name="connsiteX26" fmla="*/ 197510 w 252374"/>
              <a:gd name="connsiteY26" fmla="*/ 80582 h 328155"/>
              <a:gd name="connsiteX27" fmla="*/ 218084 w 252374"/>
              <a:gd name="connsiteY27" fmla="*/ 79553 h 328155"/>
              <a:gd name="connsiteX28" fmla="*/ 218084 w 252374"/>
              <a:gd name="connsiteY28" fmla="*/ 129616 h 328155"/>
              <a:gd name="connsiteX29" fmla="*/ 169735 w 252374"/>
              <a:gd name="connsiteY29" fmla="*/ 130988 h 328155"/>
              <a:gd name="connsiteX30" fmla="*/ 150190 w 252374"/>
              <a:gd name="connsiteY30" fmla="*/ 129960 h 328155"/>
              <a:gd name="connsiteX31" fmla="*/ 153619 w 252374"/>
              <a:gd name="connsiteY31" fmla="*/ 108014 h 328155"/>
              <a:gd name="connsiteX32" fmla="*/ 76809 w 252374"/>
              <a:gd name="connsiteY32" fmla="*/ 38748 h 328155"/>
              <a:gd name="connsiteX33" fmla="*/ 0 w 252374"/>
              <a:gd name="connsiteY33" fmla="*/ 108014 h 328155"/>
              <a:gd name="connsiteX34" fmla="*/ 76809 w 252374"/>
              <a:gd name="connsiteY34" fmla="*/ 178308 h 328155"/>
              <a:gd name="connsiteX35" fmla="*/ 145390 w 252374"/>
              <a:gd name="connsiteY35" fmla="*/ 141618 h 328155"/>
              <a:gd name="connsiteX36" fmla="*/ 164934 w 252374"/>
              <a:gd name="connsiteY36" fmla="*/ 154305 h 328155"/>
              <a:gd name="connsiteX37" fmla="*/ 186194 w 252374"/>
              <a:gd name="connsiteY37" fmla="*/ 149505 h 328155"/>
              <a:gd name="connsiteX38" fmla="*/ 218084 w 252374"/>
              <a:gd name="connsiteY38" fmla="*/ 148476 h 328155"/>
              <a:gd name="connsiteX39" fmla="*/ 218084 w 252374"/>
              <a:gd name="connsiteY39" fmla="*/ 149505 h 328155"/>
              <a:gd name="connsiteX40" fmla="*/ 221513 w 252374"/>
              <a:gd name="connsiteY40" fmla="*/ 205397 h 328155"/>
              <a:gd name="connsiteX41" fmla="*/ 240716 w 252374"/>
              <a:gd name="connsiteY41" fmla="*/ 205397 h 328155"/>
              <a:gd name="connsiteX42" fmla="*/ 251346 w 252374"/>
              <a:gd name="connsiteY42" fmla="*/ 140589 h 328155"/>
              <a:gd name="connsiteX43" fmla="*/ 251346 w 252374"/>
              <a:gd name="connsiteY43" fmla="*/ 37719 h 328155"/>
              <a:gd name="connsiteX44" fmla="*/ 252374 w 252374"/>
              <a:gd name="connsiteY44" fmla="*/ 18517 h 328155"/>
              <a:gd name="connsiteX45" fmla="*/ 247916 w 252374"/>
              <a:gd name="connsiteY45" fmla="*/ 10287 h 328155"/>
              <a:gd name="connsiteX46" fmla="*/ 198539 w 252374"/>
              <a:gd name="connsiteY46" fmla="*/ 0 h 328155"/>
              <a:gd name="connsiteX47" fmla="*/ 193738 w 252374"/>
              <a:gd name="connsiteY47" fmla="*/ 2058 h 328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2374" h="328155">
                <a:moveTo>
                  <a:pt x="171793" y="302095"/>
                </a:moveTo>
                <a:cubicBezTo>
                  <a:pt x="147447" y="302095"/>
                  <a:pt x="129273" y="287693"/>
                  <a:pt x="129273" y="262319"/>
                </a:cubicBezTo>
                <a:cubicBezTo>
                  <a:pt x="129273" y="236944"/>
                  <a:pt x="147447" y="221856"/>
                  <a:pt x="171793" y="221856"/>
                </a:cubicBezTo>
                <a:cubicBezTo>
                  <a:pt x="195796" y="221856"/>
                  <a:pt x="213969" y="236944"/>
                  <a:pt x="213969" y="262319"/>
                </a:cubicBezTo>
                <a:cubicBezTo>
                  <a:pt x="213969" y="287693"/>
                  <a:pt x="195796" y="302095"/>
                  <a:pt x="171793" y="302095"/>
                </a:cubicBezTo>
                <a:moveTo>
                  <a:pt x="171793" y="199911"/>
                </a:moveTo>
                <a:cubicBezTo>
                  <a:pt x="128930" y="199911"/>
                  <a:pt x="95326" y="224257"/>
                  <a:pt x="95326" y="262319"/>
                </a:cubicBezTo>
                <a:cubicBezTo>
                  <a:pt x="95326" y="302095"/>
                  <a:pt x="128930" y="328155"/>
                  <a:pt x="171793" y="328155"/>
                </a:cubicBezTo>
                <a:cubicBezTo>
                  <a:pt x="214655" y="328155"/>
                  <a:pt x="247916" y="302095"/>
                  <a:pt x="247916" y="262319"/>
                </a:cubicBezTo>
                <a:cubicBezTo>
                  <a:pt x="247916" y="224257"/>
                  <a:pt x="214655" y="199911"/>
                  <a:pt x="171793" y="199911"/>
                </a:cubicBezTo>
                <a:moveTo>
                  <a:pt x="76809" y="153277"/>
                </a:moveTo>
                <a:cubicBezTo>
                  <a:pt x="51434" y="153277"/>
                  <a:pt x="33262" y="136131"/>
                  <a:pt x="33262" y="108014"/>
                </a:cubicBezTo>
                <a:cubicBezTo>
                  <a:pt x="33262" y="80239"/>
                  <a:pt x="51434" y="62751"/>
                  <a:pt x="76809" y="62751"/>
                </a:cubicBezTo>
                <a:cubicBezTo>
                  <a:pt x="102184" y="62751"/>
                  <a:pt x="120358" y="80239"/>
                  <a:pt x="120358" y="108014"/>
                </a:cubicBezTo>
                <a:cubicBezTo>
                  <a:pt x="120358" y="136131"/>
                  <a:pt x="102184" y="153277"/>
                  <a:pt x="76809" y="153277"/>
                </a:cubicBezTo>
                <a:moveTo>
                  <a:pt x="190309" y="12688"/>
                </a:moveTo>
                <a:cubicBezTo>
                  <a:pt x="202311" y="17145"/>
                  <a:pt x="212940" y="24003"/>
                  <a:pt x="218084" y="31547"/>
                </a:cubicBezTo>
                <a:lnTo>
                  <a:pt x="218084" y="60694"/>
                </a:lnTo>
                <a:cubicBezTo>
                  <a:pt x="204712" y="61379"/>
                  <a:pt x="189280" y="61722"/>
                  <a:pt x="181051" y="61722"/>
                </a:cubicBezTo>
                <a:cubicBezTo>
                  <a:pt x="172135" y="61722"/>
                  <a:pt x="161506" y="61036"/>
                  <a:pt x="153276" y="60008"/>
                </a:cubicBezTo>
                <a:lnTo>
                  <a:pt x="150875" y="64122"/>
                </a:lnTo>
                <a:cubicBezTo>
                  <a:pt x="150190" y="65837"/>
                  <a:pt x="150533" y="66866"/>
                  <a:pt x="151905" y="68237"/>
                </a:cubicBezTo>
                <a:cubicBezTo>
                  <a:pt x="158419" y="74409"/>
                  <a:pt x="166649" y="80582"/>
                  <a:pt x="176250" y="85039"/>
                </a:cubicBezTo>
                <a:cubicBezTo>
                  <a:pt x="182422" y="82982"/>
                  <a:pt x="191681" y="81268"/>
                  <a:pt x="197510" y="80582"/>
                </a:cubicBezTo>
                <a:cubicBezTo>
                  <a:pt x="201968" y="79896"/>
                  <a:pt x="209855" y="79553"/>
                  <a:pt x="218084" y="79553"/>
                </a:cubicBezTo>
                <a:lnTo>
                  <a:pt x="218084" y="129616"/>
                </a:lnTo>
                <a:cubicBezTo>
                  <a:pt x="202311" y="130645"/>
                  <a:pt x="180022" y="130988"/>
                  <a:pt x="169735" y="130988"/>
                </a:cubicBezTo>
                <a:cubicBezTo>
                  <a:pt x="163563" y="130988"/>
                  <a:pt x="156705" y="130645"/>
                  <a:pt x="150190" y="129960"/>
                </a:cubicBezTo>
                <a:cubicBezTo>
                  <a:pt x="152590" y="123101"/>
                  <a:pt x="153619" y="115900"/>
                  <a:pt x="153619" y="108014"/>
                </a:cubicBezTo>
                <a:cubicBezTo>
                  <a:pt x="153619" y="67552"/>
                  <a:pt x="121386" y="38748"/>
                  <a:pt x="76809" y="38748"/>
                </a:cubicBezTo>
                <a:cubicBezTo>
                  <a:pt x="32232" y="38748"/>
                  <a:pt x="0" y="67552"/>
                  <a:pt x="0" y="108014"/>
                </a:cubicBezTo>
                <a:cubicBezTo>
                  <a:pt x="0" y="149161"/>
                  <a:pt x="32232" y="178308"/>
                  <a:pt x="76809" y="178308"/>
                </a:cubicBezTo>
                <a:cubicBezTo>
                  <a:pt x="108013" y="178308"/>
                  <a:pt x="133045" y="164249"/>
                  <a:pt x="145390" y="141618"/>
                </a:cubicBezTo>
                <a:cubicBezTo>
                  <a:pt x="150875" y="146419"/>
                  <a:pt x="157734" y="150533"/>
                  <a:pt x="164934" y="154305"/>
                </a:cubicBezTo>
                <a:cubicBezTo>
                  <a:pt x="171107" y="152248"/>
                  <a:pt x="180365" y="150190"/>
                  <a:pt x="186194" y="149505"/>
                </a:cubicBezTo>
                <a:cubicBezTo>
                  <a:pt x="192709" y="148819"/>
                  <a:pt x="206425" y="148476"/>
                  <a:pt x="218084" y="148476"/>
                </a:cubicBezTo>
                <a:lnTo>
                  <a:pt x="218084" y="149505"/>
                </a:lnTo>
                <a:cubicBezTo>
                  <a:pt x="218084" y="162878"/>
                  <a:pt x="219456" y="193739"/>
                  <a:pt x="221513" y="205397"/>
                </a:cubicBezTo>
                <a:lnTo>
                  <a:pt x="240716" y="205397"/>
                </a:lnTo>
                <a:cubicBezTo>
                  <a:pt x="246887" y="189624"/>
                  <a:pt x="251346" y="158763"/>
                  <a:pt x="251346" y="140589"/>
                </a:cubicBezTo>
                <a:lnTo>
                  <a:pt x="251346" y="37719"/>
                </a:lnTo>
                <a:lnTo>
                  <a:pt x="252374" y="18517"/>
                </a:lnTo>
                <a:cubicBezTo>
                  <a:pt x="252374" y="14402"/>
                  <a:pt x="251003" y="11659"/>
                  <a:pt x="247916" y="10287"/>
                </a:cubicBezTo>
                <a:cubicBezTo>
                  <a:pt x="236944" y="5486"/>
                  <a:pt x="212940" y="686"/>
                  <a:pt x="198539" y="0"/>
                </a:cubicBezTo>
                <a:cubicBezTo>
                  <a:pt x="195452" y="0"/>
                  <a:pt x="194424" y="686"/>
                  <a:pt x="193738" y="20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6" name="Freeform 96"/>
          <p:cNvSpPr/>
          <p:nvPr/>
        </p:nvSpPr>
        <p:spPr>
          <a:xfrm>
            <a:off x="8268413" y="4187585"/>
            <a:ext cx="324383" cy="331927"/>
          </a:xfrm>
          <a:custGeom>
            <a:avLst/>
            <a:gdLst>
              <a:gd name="connsiteX0" fmla="*/ 276034 w 324383"/>
              <a:gd name="connsiteY0" fmla="*/ 152248 h 331927"/>
              <a:gd name="connsiteX1" fmla="*/ 255117 w 324383"/>
              <a:gd name="connsiteY1" fmla="*/ 153277 h 331927"/>
              <a:gd name="connsiteX2" fmla="*/ 255117 w 324383"/>
              <a:gd name="connsiteY2" fmla="*/ 106642 h 331927"/>
              <a:gd name="connsiteX3" fmla="*/ 311010 w 324383"/>
              <a:gd name="connsiteY3" fmla="*/ 105270 h 331927"/>
              <a:gd name="connsiteX4" fmla="*/ 319925 w 324383"/>
              <a:gd name="connsiteY4" fmla="*/ 102527 h 331927"/>
              <a:gd name="connsiteX5" fmla="*/ 324041 w 324383"/>
              <a:gd name="connsiteY5" fmla="*/ 87097 h 331927"/>
              <a:gd name="connsiteX6" fmla="*/ 317525 w 324383"/>
              <a:gd name="connsiteY6" fmla="*/ 80239 h 331927"/>
              <a:gd name="connsiteX7" fmla="*/ 287007 w 324383"/>
              <a:gd name="connsiteY7" fmla="*/ 78524 h 331927"/>
              <a:gd name="connsiteX8" fmla="*/ 276034 w 324383"/>
              <a:gd name="connsiteY8" fmla="*/ 85382 h 331927"/>
              <a:gd name="connsiteX9" fmla="*/ 255117 w 324383"/>
              <a:gd name="connsiteY9" fmla="*/ 86411 h 331927"/>
              <a:gd name="connsiteX10" fmla="*/ 255117 w 324383"/>
              <a:gd name="connsiteY10" fmla="*/ 37719 h 331927"/>
              <a:gd name="connsiteX11" fmla="*/ 256146 w 324383"/>
              <a:gd name="connsiteY11" fmla="*/ 18517 h 331927"/>
              <a:gd name="connsiteX12" fmla="*/ 251689 w 324383"/>
              <a:gd name="connsiteY12" fmla="*/ 10287 h 331927"/>
              <a:gd name="connsiteX13" fmla="*/ 202310 w 324383"/>
              <a:gd name="connsiteY13" fmla="*/ 0 h 331927"/>
              <a:gd name="connsiteX14" fmla="*/ 197510 w 324383"/>
              <a:gd name="connsiteY14" fmla="*/ 2058 h 331927"/>
              <a:gd name="connsiteX15" fmla="*/ 194081 w 324383"/>
              <a:gd name="connsiteY15" fmla="*/ 12688 h 331927"/>
              <a:gd name="connsiteX16" fmla="*/ 221856 w 324383"/>
              <a:gd name="connsiteY16" fmla="*/ 31547 h 331927"/>
              <a:gd name="connsiteX17" fmla="*/ 221856 w 324383"/>
              <a:gd name="connsiteY17" fmla="*/ 158763 h 331927"/>
              <a:gd name="connsiteX18" fmla="*/ 224942 w 324383"/>
              <a:gd name="connsiteY18" fmla="*/ 217056 h 331927"/>
              <a:gd name="connsiteX19" fmla="*/ 244487 w 324383"/>
              <a:gd name="connsiteY19" fmla="*/ 217056 h 331927"/>
              <a:gd name="connsiteX20" fmla="*/ 253746 w 324383"/>
              <a:gd name="connsiteY20" fmla="*/ 173851 h 331927"/>
              <a:gd name="connsiteX21" fmla="*/ 311010 w 324383"/>
              <a:gd name="connsiteY21" fmla="*/ 172479 h 331927"/>
              <a:gd name="connsiteX22" fmla="*/ 319925 w 324383"/>
              <a:gd name="connsiteY22" fmla="*/ 169736 h 331927"/>
              <a:gd name="connsiteX23" fmla="*/ 324041 w 324383"/>
              <a:gd name="connsiteY23" fmla="*/ 153962 h 331927"/>
              <a:gd name="connsiteX24" fmla="*/ 317525 w 324383"/>
              <a:gd name="connsiteY24" fmla="*/ 147104 h 331927"/>
              <a:gd name="connsiteX25" fmla="*/ 287007 w 324383"/>
              <a:gd name="connsiteY25" fmla="*/ 145390 h 331927"/>
              <a:gd name="connsiteX27" fmla="*/ 178307 w 324383"/>
              <a:gd name="connsiteY27" fmla="*/ 213969 h 331927"/>
              <a:gd name="connsiteX28" fmla="*/ 102526 w 324383"/>
              <a:gd name="connsiteY28" fmla="*/ 271234 h 331927"/>
              <a:gd name="connsiteX29" fmla="*/ 178307 w 324383"/>
              <a:gd name="connsiteY29" fmla="*/ 331927 h 331927"/>
              <a:gd name="connsiteX30" fmla="*/ 254088 w 324383"/>
              <a:gd name="connsiteY30" fmla="*/ 271234 h 331927"/>
              <a:gd name="connsiteX31" fmla="*/ 178307 w 324383"/>
              <a:gd name="connsiteY31" fmla="*/ 213969 h 331927"/>
              <a:gd name="connsiteX33" fmla="*/ 178307 w 324383"/>
              <a:gd name="connsiteY33" fmla="*/ 305867 h 331927"/>
              <a:gd name="connsiteX34" fmla="*/ 137160 w 324383"/>
              <a:gd name="connsiteY34" fmla="*/ 271234 h 331927"/>
              <a:gd name="connsiteX35" fmla="*/ 178307 w 324383"/>
              <a:gd name="connsiteY35" fmla="*/ 235915 h 331927"/>
              <a:gd name="connsiteX36" fmla="*/ 219798 w 324383"/>
              <a:gd name="connsiteY36" fmla="*/ 271234 h 331927"/>
              <a:gd name="connsiteX37" fmla="*/ 178307 w 324383"/>
              <a:gd name="connsiteY37" fmla="*/ 305867 h 331927"/>
              <a:gd name="connsiteX39" fmla="*/ 177279 w 324383"/>
              <a:gd name="connsiteY39" fmla="*/ 152591 h 331927"/>
              <a:gd name="connsiteX40" fmla="*/ 106642 w 324383"/>
              <a:gd name="connsiteY40" fmla="*/ 100127 h 331927"/>
              <a:gd name="connsiteX41" fmla="*/ 35661 w 324383"/>
              <a:gd name="connsiteY41" fmla="*/ 152591 h 331927"/>
              <a:gd name="connsiteX42" fmla="*/ 106642 w 324383"/>
              <a:gd name="connsiteY42" fmla="*/ 205740 h 331927"/>
              <a:gd name="connsiteX43" fmla="*/ 177279 w 324383"/>
              <a:gd name="connsiteY43" fmla="*/ 152591 h 331927"/>
              <a:gd name="connsiteX45" fmla="*/ 68237 w 324383"/>
              <a:gd name="connsiteY45" fmla="*/ 152591 h 331927"/>
              <a:gd name="connsiteX46" fmla="*/ 106642 w 324383"/>
              <a:gd name="connsiteY46" fmla="*/ 119672 h 331927"/>
              <a:gd name="connsiteX47" fmla="*/ 145047 w 324383"/>
              <a:gd name="connsiteY47" fmla="*/ 152591 h 331927"/>
              <a:gd name="connsiteX48" fmla="*/ 106642 w 324383"/>
              <a:gd name="connsiteY48" fmla="*/ 185166 h 331927"/>
              <a:gd name="connsiteX49" fmla="*/ 68237 w 324383"/>
              <a:gd name="connsiteY49" fmla="*/ 152591 h 331927"/>
              <a:gd name="connsiteX51" fmla="*/ 156363 w 324383"/>
              <a:gd name="connsiteY51" fmla="*/ 67208 h 331927"/>
              <a:gd name="connsiteX52" fmla="*/ 36347 w 324383"/>
              <a:gd name="connsiteY52" fmla="*/ 69609 h 331927"/>
              <a:gd name="connsiteX53" fmla="*/ 3085 w 324383"/>
              <a:gd name="connsiteY53" fmla="*/ 66866 h 331927"/>
              <a:gd name="connsiteX54" fmla="*/ 685 w 324383"/>
              <a:gd name="connsiteY54" fmla="*/ 71324 h 331927"/>
              <a:gd name="connsiteX55" fmla="*/ 1371 w 324383"/>
              <a:gd name="connsiteY55" fmla="*/ 75095 h 331927"/>
              <a:gd name="connsiteX56" fmla="*/ 30175 w 324383"/>
              <a:gd name="connsiteY56" fmla="*/ 94297 h 331927"/>
              <a:gd name="connsiteX57" fmla="*/ 55892 w 324383"/>
              <a:gd name="connsiteY57" fmla="*/ 89497 h 331927"/>
              <a:gd name="connsiteX58" fmla="*/ 163906 w 324383"/>
              <a:gd name="connsiteY58" fmla="*/ 86754 h 331927"/>
              <a:gd name="connsiteX59" fmla="*/ 195796 w 324383"/>
              <a:gd name="connsiteY59" fmla="*/ 87783 h 331927"/>
              <a:gd name="connsiteX60" fmla="*/ 203340 w 324383"/>
              <a:gd name="connsiteY60" fmla="*/ 72009 h 331927"/>
              <a:gd name="connsiteX61" fmla="*/ 199568 w 324383"/>
              <a:gd name="connsiteY61" fmla="*/ 66523 h 331927"/>
              <a:gd name="connsiteX62" fmla="*/ 167678 w 324383"/>
              <a:gd name="connsiteY62" fmla="*/ 61722 h 331927"/>
              <a:gd name="connsiteX64" fmla="*/ 51777 w 324383"/>
              <a:gd name="connsiteY64" fmla="*/ 22974 h 331927"/>
              <a:gd name="connsiteX65" fmla="*/ 52120 w 324383"/>
              <a:gd name="connsiteY65" fmla="*/ 27089 h 331927"/>
              <a:gd name="connsiteX66" fmla="*/ 73723 w 324383"/>
              <a:gd name="connsiteY66" fmla="*/ 49378 h 331927"/>
              <a:gd name="connsiteX67" fmla="*/ 81610 w 324383"/>
              <a:gd name="connsiteY67" fmla="*/ 50749 h 331927"/>
              <a:gd name="connsiteX68" fmla="*/ 138531 w 324383"/>
              <a:gd name="connsiteY68" fmla="*/ 49035 h 331927"/>
              <a:gd name="connsiteX69" fmla="*/ 144360 w 324383"/>
              <a:gd name="connsiteY69" fmla="*/ 46977 h 331927"/>
              <a:gd name="connsiteX70" fmla="*/ 145732 w 324383"/>
              <a:gd name="connsiteY70" fmla="*/ 29147 h 331927"/>
              <a:gd name="connsiteX71" fmla="*/ 139560 w 324383"/>
              <a:gd name="connsiteY71" fmla="*/ 26060 h 331927"/>
              <a:gd name="connsiteX72" fmla="*/ 54521 w 324383"/>
              <a:gd name="connsiteY72" fmla="*/ 19545 h 33192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324383" h="331927">
                <a:moveTo>
                  <a:pt x="276034" y="152248"/>
                </a:moveTo>
                <a:lnTo>
                  <a:pt x="255117" y="153277"/>
                </a:lnTo>
                <a:lnTo>
                  <a:pt x="255117" y="106642"/>
                </a:lnTo>
                <a:lnTo>
                  <a:pt x="311010" y="105270"/>
                </a:lnTo>
                <a:cubicBezTo>
                  <a:pt x="314096" y="105270"/>
                  <a:pt x="317868" y="104585"/>
                  <a:pt x="319925" y="102527"/>
                </a:cubicBezTo>
                <a:cubicBezTo>
                  <a:pt x="322326" y="100470"/>
                  <a:pt x="324383" y="93955"/>
                  <a:pt x="324041" y="87097"/>
                </a:cubicBezTo>
                <a:cubicBezTo>
                  <a:pt x="323697" y="83668"/>
                  <a:pt x="321297" y="80925"/>
                  <a:pt x="317525" y="80239"/>
                </a:cubicBezTo>
                <a:cubicBezTo>
                  <a:pt x="311353" y="78867"/>
                  <a:pt x="296951" y="78181"/>
                  <a:pt x="287007" y="78524"/>
                </a:cubicBezTo>
                <a:lnTo>
                  <a:pt x="276034" y="85382"/>
                </a:lnTo>
                <a:lnTo>
                  <a:pt x="255117" y="86411"/>
                </a:lnTo>
                <a:lnTo>
                  <a:pt x="255117" y="37719"/>
                </a:lnTo>
                <a:lnTo>
                  <a:pt x="256146" y="18517"/>
                </a:lnTo>
                <a:cubicBezTo>
                  <a:pt x="256146" y="14402"/>
                  <a:pt x="254774" y="11659"/>
                  <a:pt x="251689" y="10287"/>
                </a:cubicBezTo>
                <a:cubicBezTo>
                  <a:pt x="240716" y="5486"/>
                  <a:pt x="216712" y="686"/>
                  <a:pt x="202310" y="0"/>
                </a:cubicBezTo>
                <a:cubicBezTo>
                  <a:pt x="199225" y="0"/>
                  <a:pt x="198196" y="686"/>
                  <a:pt x="197510" y="2058"/>
                </a:cubicBezTo>
                <a:lnTo>
                  <a:pt x="194081" y="12688"/>
                </a:lnTo>
                <a:cubicBezTo>
                  <a:pt x="205739" y="17145"/>
                  <a:pt x="216370" y="24003"/>
                  <a:pt x="221856" y="31547"/>
                </a:cubicBezTo>
                <a:lnTo>
                  <a:pt x="221856" y="158763"/>
                </a:lnTo>
                <a:cubicBezTo>
                  <a:pt x="221856" y="173165"/>
                  <a:pt x="222885" y="204712"/>
                  <a:pt x="224942" y="217056"/>
                </a:cubicBezTo>
                <a:lnTo>
                  <a:pt x="244487" y="217056"/>
                </a:lnTo>
                <a:cubicBezTo>
                  <a:pt x="248602" y="206083"/>
                  <a:pt x="251689" y="189624"/>
                  <a:pt x="253746" y="173851"/>
                </a:cubicBezTo>
                <a:lnTo>
                  <a:pt x="311010" y="172479"/>
                </a:lnTo>
                <a:cubicBezTo>
                  <a:pt x="314096" y="172479"/>
                  <a:pt x="317868" y="171450"/>
                  <a:pt x="319925" y="169736"/>
                </a:cubicBezTo>
                <a:cubicBezTo>
                  <a:pt x="322326" y="167335"/>
                  <a:pt x="324383" y="161163"/>
                  <a:pt x="324041" y="153962"/>
                </a:cubicBezTo>
                <a:cubicBezTo>
                  <a:pt x="323697" y="150876"/>
                  <a:pt x="321297" y="148133"/>
                  <a:pt x="317525" y="147104"/>
                </a:cubicBezTo>
                <a:cubicBezTo>
                  <a:pt x="311353" y="145733"/>
                  <a:pt x="296951" y="145047"/>
                  <a:pt x="287007" y="145390"/>
                </a:cubicBezTo>
                <a:moveTo>
                  <a:pt x="178307" y="213969"/>
                </a:moveTo>
                <a:cubicBezTo>
                  <a:pt x="136131" y="213969"/>
                  <a:pt x="102526" y="236944"/>
                  <a:pt x="102526" y="271234"/>
                </a:cubicBezTo>
                <a:cubicBezTo>
                  <a:pt x="102526" y="307239"/>
                  <a:pt x="136131" y="331927"/>
                  <a:pt x="178307" y="331927"/>
                </a:cubicBezTo>
                <a:cubicBezTo>
                  <a:pt x="220484" y="331927"/>
                  <a:pt x="254088" y="307239"/>
                  <a:pt x="254088" y="271234"/>
                </a:cubicBezTo>
                <a:cubicBezTo>
                  <a:pt x="254088" y="236944"/>
                  <a:pt x="220484" y="213969"/>
                  <a:pt x="178307" y="213969"/>
                </a:cubicBezTo>
                <a:moveTo>
                  <a:pt x="178307" y="305867"/>
                </a:moveTo>
                <a:cubicBezTo>
                  <a:pt x="154991" y="305867"/>
                  <a:pt x="137160" y="292836"/>
                  <a:pt x="137160" y="271234"/>
                </a:cubicBezTo>
                <a:cubicBezTo>
                  <a:pt x="137160" y="249288"/>
                  <a:pt x="154991" y="235915"/>
                  <a:pt x="178307" y="235915"/>
                </a:cubicBezTo>
                <a:cubicBezTo>
                  <a:pt x="201625" y="235915"/>
                  <a:pt x="219798" y="249288"/>
                  <a:pt x="219798" y="271234"/>
                </a:cubicBezTo>
                <a:cubicBezTo>
                  <a:pt x="219798" y="292836"/>
                  <a:pt x="201625" y="305867"/>
                  <a:pt x="178307" y="305867"/>
                </a:cubicBezTo>
                <a:moveTo>
                  <a:pt x="177279" y="152591"/>
                </a:moveTo>
                <a:cubicBezTo>
                  <a:pt x="177279" y="121044"/>
                  <a:pt x="145732" y="100127"/>
                  <a:pt x="106642" y="100127"/>
                </a:cubicBezTo>
                <a:cubicBezTo>
                  <a:pt x="67208" y="100127"/>
                  <a:pt x="35661" y="121044"/>
                  <a:pt x="35661" y="152591"/>
                </a:cubicBezTo>
                <a:cubicBezTo>
                  <a:pt x="35661" y="184823"/>
                  <a:pt x="67208" y="205740"/>
                  <a:pt x="106642" y="205740"/>
                </a:cubicBezTo>
                <a:cubicBezTo>
                  <a:pt x="145732" y="205740"/>
                  <a:pt x="177279" y="184823"/>
                  <a:pt x="177279" y="152591"/>
                </a:cubicBezTo>
                <a:moveTo>
                  <a:pt x="68237" y="152591"/>
                </a:moveTo>
                <a:cubicBezTo>
                  <a:pt x="68237" y="132016"/>
                  <a:pt x="85038" y="119672"/>
                  <a:pt x="106642" y="119672"/>
                </a:cubicBezTo>
                <a:cubicBezTo>
                  <a:pt x="128244" y="119672"/>
                  <a:pt x="145047" y="132016"/>
                  <a:pt x="145047" y="152591"/>
                </a:cubicBezTo>
                <a:cubicBezTo>
                  <a:pt x="145047" y="173165"/>
                  <a:pt x="128244" y="185166"/>
                  <a:pt x="106642" y="185166"/>
                </a:cubicBezTo>
                <a:cubicBezTo>
                  <a:pt x="85038" y="185166"/>
                  <a:pt x="68237" y="173165"/>
                  <a:pt x="68237" y="152591"/>
                </a:cubicBezTo>
                <a:moveTo>
                  <a:pt x="156363" y="67208"/>
                </a:moveTo>
                <a:cubicBezTo>
                  <a:pt x="140932" y="68237"/>
                  <a:pt x="50749" y="69952"/>
                  <a:pt x="36347" y="69609"/>
                </a:cubicBezTo>
                <a:cubicBezTo>
                  <a:pt x="27775" y="69609"/>
                  <a:pt x="13373" y="68580"/>
                  <a:pt x="3085" y="66866"/>
                </a:cubicBezTo>
                <a:lnTo>
                  <a:pt x="685" y="71324"/>
                </a:lnTo>
                <a:cubicBezTo>
                  <a:pt x="0" y="72352"/>
                  <a:pt x="343" y="73723"/>
                  <a:pt x="1371" y="75095"/>
                </a:cubicBezTo>
                <a:cubicBezTo>
                  <a:pt x="8572" y="81953"/>
                  <a:pt x="19888" y="89840"/>
                  <a:pt x="30175" y="94297"/>
                </a:cubicBezTo>
                <a:cubicBezTo>
                  <a:pt x="36347" y="92240"/>
                  <a:pt x="49034" y="89840"/>
                  <a:pt x="55892" y="89497"/>
                </a:cubicBezTo>
                <a:cubicBezTo>
                  <a:pt x="68923" y="88468"/>
                  <a:pt x="150533" y="86754"/>
                  <a:pt x="163906" y="86754"/>
                </a:cubicBezTo>
                <a:cubicBezTo>
                  <a:pt x="172135" y="86754"/>
                  <a:pt x="189281" y="87097"/>
                  <a:pt x="195796" y="87783"/>
                </a:cubicBezTo>
                <a:cubicBezTo>
                  <a:pt x="198882" y="86068"/>
                  <a:pt x="203340" y="79553"/>
                  <a:pt x="203340" y="72009"/>
                </a:cubicBezTo>
                <a:cubicBezTo>
                  <a:pt x="203340" y="69609"/>
                  <a:pt x="201968" y="67552"/>
                  <a:pt x="199568" y="66523"/>
                </a:cubicBezTo>
                <a:cubicBezTo>
                  <a:pt x="193053" y="64465"/>
                  <a:pt x="177965" y="62408"/>
                  <a:pt x="167678" y="61722"/>
                </a:cubicBezTo>
                <a:moveTo>
                  <a:pt x="51777" y="22974"/>
                </a:moveTo>
                <a:cubicBezTo>
                  <a:pt x="51091" y="24003"/>
                  <a:pt x="51091" y="25375"/>
                  <a:pt x="52120" y="27089"/>
                </a:cubicBezTo>
                <a:cubicBezTo>
                  <a:pt x="57950" y="35319"/>
                  <a:pt x="66522" y="44920"/>
                  <a:pt x="73723" y="49378"/>
                </a:cubicBezTo>
                <a:cubicBezTo>
                  <a:pt x="76123" y="51092"/>
                  <a:pt x="77838" y="51092"/>
                  <a:pt x="81610" y="50749"/>
                </a:cubicBezTo>
                <a:cubicBezTo>
                  <a:pt x="96697" y="49721"/>
                  <a:pt x="122415" y="49035"/>
                  <a:pt x="138531" y="49035"/>
                </a:cubicBezTo>
                <a:cubicBezTo>
                  <a:pt x="140932" y="49035"/>
                  <a:pt x="142989" y="48692"/>
                  <a:pt x="144360" y="46977"/>
                </a:cubicBezTo>
                <a:cubicBezTo>
                  <a:pt x="147447" y="43549"/>
                  <a:pt x="148132" y="33605"/>
                  <a:pt x="145732" y="29147"/>
                </a:cubicBezTo>
                <a:cubicBezTo>
                  <a:pt x="144704" y="26746"/>
                  <a:pt x="142989" y="26060"/>
                  <a:pt x="139560" y="26060"/>
                </a:cubicBezTo>
                <a:cubicBezTo>
                  <a:pt x="116585" y="26060"/>
                  <a:pt x="85382" y="24689"/>
                  <a:pt x="54521" y="1954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7" name="Freeform 97"/>
          <p:cNvSpPr/>
          <p:nvPr/>
        </p:nvSpPr>
        <p:spPr>
          <a:xfrm>
            <a:off x="5847154" y="6819115"/>
            <a:ext cx="244831" cy="238963"/>
          </a:xfrm>
          <a:custGeom>
            <a:avLst/>
            <a:gdLst>
              <a:gd name="connsiteX0" fmla="*/ 121882 w 244831"/>
              <a:gd name="connsiteY0" fmla="*/ 12267 h 238963"/>
              <a:gd name="connsiteX1" fmla="*/ 168022 w 244831"/>
              <a:gd name="connsiteY1" fmla="*/ 51739 h 238963"/>
              <a:gd name="connsiteX2" fmla="*/ 121882 w 244831"/>
              <a:gd name="connsiteY2" fmla="*/ 90944 h 238963"/>
              <a:gd name="connsiteX3" fmla="*/ 75743 w 244831"/>
              <a:gd name="connsiteY3" fmla="*/ 51739 h 238963"/>
              <a:gd name="connsiteX4" fmla="*/ 121882 w 244831"/>
              <a:gd name="connsiteY4" fmla="*/ 12267 h 238963"/>
              <a:gd name="connsiteX6" fmla="*/ 121882 w 244831"/>
              <a:gd name="connsiteY6" fmla="*/ 102946 h 238963"/>
              <a:gd name="connsiteX7" fmla="*/ 184823 w 244831"/>
              <a:gd name="connsiteY7" fmla="*/ 51739 h 238963"/>
              <a:gd name="connsiteX8" fmla="*/ 121882 w 244831"/>
              <a:gd name="connsiteY8" fmla="*/ 0 h 238963"/>
              <a:gd name="connsiteX9" fmla="*/ 58941 w 244831"/>
              <a:gd name="connsiteY9" fmla="*/ 51739 h 238963"/>
              <a:gd name="connsiteX10" fmla="*/ 121882 w 244831"/>
              <a:gd name="connsiteY10" fmla="*/ 102946 h 238963"/>
              <a:gd name="connsiteX12" fmla="*/ 203226 w 244831"/>
              <a:gd name="connsiteY12" fmla="*/ 122682 h 238963"/>
              <a:gd name="connsiteX13" fmla="*/ 30671 w 244831"/>
              <a:gd name="connsiteY13" fmla="*/ 125348 h 238963"/>
              <a:gd name="connsiteX14" fmla="*/ 2134 w 244831"/>
              <a:gd name="connsiteY14" fmla="*/ 122415 h 238963"/>
              <a:gd name="connsiteX15" fmla="*/ 267 w 244831"/>
              <a:gd name="connsiteY15" fmla="*/ 126149 h 238963"/>
              <a:gd name="connsiteX16" fmla="*/ 1067 w 244831"/>
              <a:gd name="connsiteY16" fmla="*/ 128283 h 238963"/>
              <a:gd name="connsiteX17" fmla="*/ 26404 w 244831"/>
              <a:gd name="connsiteY17" fmla="*/ 141084 h 238963"/>
              <a:gd name="connsiteX18" fmla="*/ 52274 w 244831"/>
              <a:gd name="connsiteY18" fmla="*/ 136017 h 238963"/>
              <a:gd name="connsiteX19" fmla="*/ 74943 w 244831"/>
              <a:gd name="connsiteY19" fmla="*/ 135483 h 238963"/>
              <a:gd name="connsiteX20" fmla="*/ 74943 w 244831"/>
              <a:gd name="connsiteY20" fmla="*/ 187223 h 238963"/>
              <a:gd name="connsiteX21" fmla="*/ 76543 w 244831"/>
              <a:gd name="connsiteY21" fmla="*/ 233362 h 238963"/>
              <a:gd name="connsiteX22" fmla="*/ 86144 w 244831"/>
              <a:gd name="connsiteY22" fmla="*/ 233362 h 238963"/>
              <a:gd name="connsiteX23" fmla="*/ 91478 w 244831"/>
              <a:gd name="connsiteY23" fmla="*/ 182156 h 238963"/>
              <a:gd name="connsiteX24" fmla="*/ 91478 w 244831"/>
              <a:gd name="connsiteY24" fmla="*/ 135217 h 238963"/>
              <a:gd name="connsiteX25" fmla="*/ 152553 w 244831"/>
              <a:gd name="connsiteY25" fmla="*/ 134150 h 238963"/>
              <a:gd name="connsiteX26" fmla="*/ 152553 w 244831"/>
              <a:gd name="connsiteY26" fmla="*/ 193091 h 238963"/>
              <a:gd name="connsiteX27" fmla="*/ 153886 w 244831"/>
              <a:gd name="connsiteY27" fmla="*/ 238963 h 238963"/>
              <a:gd name="connsiteX28" fmla="*/ 163487 w 244831"/>
              <a:gd name="connsiteY28" fmla="*/ 238963 h 238963"/>
              <a:gd name="connsiteX29" fmla="*/ 168821 w 244831"/>
              <a:gd name="connsiteY29" fmla="*/ 187757 h 238963"/>
              <a:gd name="connsiteX30" fmla="*/ 168821 w 244831"/>
              <a:gd name="connsiteY30" fmla="*/ 134150 h 238963"/>
              <a:gd name="connsiteX31" fmla="*/ 209359 w 244831"/>
              <a:gd name="connsiteY31" fmla="*/ 133883 h 238963"/>
              <a:gd name="connsiteX32" fmla="*/ 239497 w 244831"/>
              <a:gd name="connsiteY32" fmla="*/ 135217 h 238963"/>
              <a:gd name="connsiteX33" fmla="*/ 244831 w 244831"/>
              <a:gd name="connsiteY33" fmla="*/ 126416 h 238963"/>
              <a:gd name="connsiteX34" fmla="*/ 241364 w 244831"/>
              <a:gd name="connsiteY34" fmla="*/ 122415 h 238963"/>
              <a:gd name="connsiteX35" fmla="*/ 212561 w 244831"/>
              <a:gd name="connsiteY35" fmla="*/ 118681 h 238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4831" h="238963">
                <a:moveTo>
                  <a:pt x="121882" y="12267"/>
                </a:moveTo>
                <a:cubicBezTo>
                  <a:pt x="146419" y="12267"/>
                  <a:pt x="168022" y="26403"/>
                  <a:pt x="168022" y="51739"/>
                </a:cubicBezTo>
                <a:cubicBezTo>
                  <a:pt x="168022" y="77076"/>
                  <a:pt x="146419" y="90944"/>
                  <a:pt x="121882" y="90944"/>
                </a:cubicBezTo>
                <a:cubicBezTo>
                  <a:pt x="97346" y="90944"/>
                  <a:pt x="75743" y="77076"/>
                  <a:pt x="75743" y="51739"/>
                </a:cubicBezTo>
                <a:cubicBezTo>
                  <a:pt x="75743" y="26403"/>
                  <a:pt x="97346" y="12267"/>
                  <a:pt x="121882" y="12267"/>
                </a:cubicBezTo>
                <a:moveTo>
                  <a:pt x="121882" y="102946"/>
                </a:moveTo>
                <a:cubicBezTo>
                  <a:pt x="156020" y="102946"/>
                  <a:pt x="184823" y="82676"/>
                  <a:pt x="184823" y="51739"/>
                </a:cubicBezTo>
                <a:cubicBezTo>
                  <a:pt x="184823" y="20536"/>
                  <a:pt x="156020" y="0"/>
                  <a:pt x="121882" y="0"/>
                </a:cubicBezTo>
                <a:cubicBezTo>
                  <a:pt x="87478" y="0"/>
                  <a:pt x="58941" y="20536"/>
                  <a:pt x="58941" y="51739"/>
                </a:cubicBezTo>
                <a:cubicBezTo>
                  <a:pt x="58941" y="82676"/>
                  <a:pt x="87478" y="102946"/>
                  <a:pt x="121882" y="102946"/>
                </a:cubicBezTo>
                <a:moveTo>
                  <a:pt x="203226" y="122682"/>
                </a:moveTo>
                <a:cubicBezTo>
                  <a:pt x="184823" y="123748"/>
                  <a:pt x="46673" y="125616"/>
                  <a:pt x="30671" y="125348"/>
                </a:cubicBezTo>
                <a:cubicBezTo>
                  <a:pt x="22670" y="125348"/>
                  <a:pt x="10668" y="124282"/>
                  <a:pt x="2134" y="122415"/>
                </a:cubicBezTo>
                <a:lnTo>
                  <a:pt x="267" y="126149"/>
                </a:lnTo>
                <a:cubicBezTo>
                  <a:pt x="0" y="126949"/>
                  <a:pt x="267" y="127749"/>
                  <a:pt x="1067" y="128283"/>
                </a:cubicBezTo>
                <a:cubicBezTo>
                  <a:pt x="7468" y="133350"/>
                  <a:pt x="16803" y="138417"/>
                  <a:pt x="26404" y="141084"/>
                </a:cubicBezTo>
                <a:cubicBezTo>
                  <a:pt x="32538" y="138950"/>
                  <a:pt x="45606" y="136551"/>
                  <a:pt x="52274" y="136017"/>
                </a:cubicBezTo>
                <a:cubicBezTo>
                  <a:pt x="55207" y="135751"/>
                  <a:pt x="63742" y="135751"/>
                  <a:pt x="74943" y="135483"/>
                </a:cubicBezTo>
                <a:lnTo>
                  <a:pt x="74943" y="187223"/>
                </a:lnTo>
                <a:cubicBezTo>
                  <a:pt x="74943" y="199491"/>
                  <a:pt x="75476" y="221628"/>
                  <a:pt x="76543" y="233362"/>
                </a:cubicBezTo>
                <a:lnTo>
                  <a:pt x="86144" y="233362"/>
                </a:lnTo>
                <a:cubicBezTo>
                  <a:pt x="89345" y="219494"/>
                  <a:pt x="91478" y="195491"/>
                  <a:pt x="91478" y="182156"/>
                </a:cubicBezTo>
                <a:lnTo>
                  <a:pt x="91478" y="135217"/>
                </a:lnTo>
                <a:cubicBezTo>
                  <a:pt x="109881" y="134683"/>
                  <a:pt x="132283" y="134417"/>
                  <a:pt x="152553" y="134150"/>
                </a:cubicBezTo>
                <a:lnTo>
                  <a:pt x="152553" y="193091"/>
                </a:lnTo>
                <a:cubicBezTo>
                  <a:pt x="152553" y="205092"/>
                  <a:pt x="152819" y="227229"/>
                  <a:pt x="153886" y="238963"/>
                </a:cubicBezTo>
                <a:lnTo>
                  <a:pt x="163487" y="238963"/>
                </a:lnTo>
                <a:cubicBezTo>
                  <a:pt x="166688" y="225095"/>
                  <a:pt x="168821" y="201092"/>
                  <a:pt x="168821" y="187757"/>
                </a:cubicBezTo>
                <a:lnTo>
                  <a:pt x="168821" y="134150"/>
                </a:lnTo>
                <a:cubicBezTo>
                  <a:pt x="188023" y="133883"/>
                  <a:pt x="203759" y="133883"/>
                  <a:pt x="209359" y="133883"/>
                </a:cubicBezTo>
                <a:cubicBezTo>
                  <a:pt x="217361" y="133883"/>
                  <a:pt x="232563" y="134417"/>
                  <a:pt x="239497" y="135217"/>
                </a:cubicBezTo>
                <a:cubicBezTo>
                  <a:pt x="241897" y="134150"/>
                  <a:pt x="244831" y="130416"/>
                  <a:pt x="244831" y="126416"/>
                </a:cubicBezTo>
                <a:cubicBezTo>
                  <a:pt x="244831" y="124282"/>
                  <a:pt x="243498" y="122948"/>
                  <a:pt x="241364" y="122415"/>
                </a:cubicBezTo>
                <a:cubicBezTo>
                  <a:pt x="235496" y="120548"/>
                  <a:pt x="221895" y="118948"/>
                  <a:pt x="212561" y="1186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8" name="Freeform 98"/>
          <p:cNvSpPr/>
          <p:nvPr/>
        </p:nvSpPr>
        <p:spPr>
          <a:xfrm>
            <a:off x="6096785" y="6833516"/>
            <a:ext cx="244831" cy="182690"/>
          </a:xfrm>
          <a:custGeom>
            <a:avLst/>
            <a:gdLst>
              <a:gd name="connsiteX0" fmla="*/ 186957 w 244831"/>
              <a:gd name="connsiteY0" fmla="*/ 16269 h 182690"/>
              <a:gd name="connsiteX1" fmla="*/ 177889 w 244831"/>
              <a:gd name="connsiteY1" fmla="*/ 129083 h 182690"/>
              <a:gd name="connsiteX2" fmla="*/ 179222 w 244831"/>
              <a:gd name="connsiteY2" fmla="*/ 131750 h 182690"/>
              <a:gd name="connsiteX3" fmla="*/ 183756 w 244831"/>
              <a:gd name="connsiteY3" fmla="*/ 132550 h 182690"/>
              <a:gd name="connsiteX4" fmla="*/ 186690 w 244831"/>
              <a:gd name="connsiteY4" fmla="*/ 130950 h 182690"/>
              <a:gd name="connsiteX5" fmla="*/ 206693 w 244831"/>
              <a:gd name="connsiteY5" fmla="*/ 18402 h 182690"/>
              <a:gd name="connsiteX6" fmla="*/ 210160 w 244831"/>
              <a:gd name="connsiteY6" fmla="*/ 10402 h 182690"/>
              <a:gd name="connsiteX7" fmla="*/ 209626 w 244831"/>
              <a:gd name="connsiteY7" fmla="*/ 7201 h 182690"/>
              <a:gd name="connsiteX8" fmla="*/ 199492 w 244831"/>
              <a:gd name="connsiteY8" fmla="*/ 533 h 182690"/>
              <a:gd name="connsiteX9" fmla="*/ 195225 w 244831"/>
              <a:gd name="connsiteY9" fmla="*/ 533 h 182690"/>
              <a:gd name="connsiteX10" fmla="*/ 186157 w 244831"/>
              <a:gd name="connsiteY10" fmla="*/ 5068 h 182690"/>
              <a:gd name="connsiteX11" fmla="*/ 57341 w 244831"/>
              <a:gd name="connsiteY11" fmla="*/ 7201 h 182690"/>
              <a:gd name="connsiteX12" fmla="*/ 32271 w 244831"/>
              <a:gd name="connsiteY12" fmla="*/ 4800 h 182690"/>
              <a:gd name="connsiteX13" fmla="*/ 30671 w 244831"/>
              <a:gd name="connsiteY13" fmla="*/ 8001 h 182690"/>
              <a:gd name="connsiteX14" fmla="*/ 31471 w 244831"/>
              <a:gd name="connsiteY14" fmla="*/ 10402 h 182690"/>
              <a:gd name="connsiteX15" fmla="*/ 53607 w 244831"/>
              <a:gd name="connsiteY15" fmla="*/ 22403 h 182690"/>
              <a:gd name="connsiteX16" fmla="*/ 78677 w 244831"/>
              <a:gd name="connsiteY16" fmla="*/ 17869 h 182690"/>
              <a:gd name="connsiteX17" fmla="*/ 186957 w 244831"/>
              <a:gd name="connsiteY17" fmla="*/ 16269 h 182690"/>
              <a:gd name="connsiteX19" fmla="*/ 203226 w 244831"/>
              <a:gd name="connsiteY19" fmla="*/ 164021 h 182690"/>
              <a:gd name="connsiteX20" fmla="*/ 147219 w 244831"/>
              <a:gd name="connsiteY20" fmla="*/ 165354 h 182690"/>
              <a:gd name="connsiteX21" fmla="*/ 150686 w 244831"/>
              <a:gd name="connsiteY21" fmla="*/ 90412 h 182690"/>
              <a:gd name="connsiteX22" fmla="*/ 151753 w 244831"/>
              <a:gd name="connsiteY22" fmla="*/ 80277 h 182690"/>
              <a:gd name="connsiteX23" fmla="*/ 149352 w 244831"/>
              <a:gd name="connsiteY23" fmla="*/ 76543 h 182690"/>
              <a:gd name="connsiteX24" fmla="*/ 122949 w 244831"/>
              <a:gd name="connsiteY24" fmla="*/ 69609 h 182690"/>
              <a:gd name="connsiteX25" fmla="*/ 120282 w 244831"/>
              <a:gd name="connsiteY25" fmla="*/ 70676 h 182690"/>
              <a:gd name="connsiteX26" fmla="*/ 118148 w 244831"/>
              <a:gd name="connsiteY26" fmla="*/ 76277 h 182690"/>
              <a:gd name="connsiteX27" fmla="*/ 134684 w 244831"/>
              <a:gd name="connsiteY27" fmla="*/ 87744 h 182690"/>
              <a:gd name="connsiteX28" fmla="*/ 133083 w 244831"/>
              <a:gd name="connsiteY28" fmla="*/ 165621 h 182690"/>
              <a:gd name="connsiteX29" fmla="*/ 90678 w 244831"/>
              <a:gd name="connsiteY29" fmla="*/ 166154 h 182690"/>
              <a:gd name="connsiteX30" fmla="*/ 90145 w 244831"/>
              <a:gd name="connsiteY30" fmla="*/ 102412 h 182690"/>
              <a:gd name="connsiteX31" fmla="*/ 90678 w 244831"/>
              <a:gd name="connsiteY31" fmla="*/ 92278 h 182690"/>
              <a:gd name="connsiteX32" fmla="*/ 88011 w 244831"/>
              <a:gd name="connsiteY32" fmla="*/ 88278 h 182690"/>
              <a:gd name="connsiteX33" fmla="*/ 61875 w 244831"/>
              <a:gd name="connsiteY33" fmla="*/ 84811 h 182690"/>
              <a:gd name="connsiteX34" fmla="*/ 59208 w 244831"/>
              <a:gd name="connsiteY34" fmla="*/ 85878 h 182690"/>
              <a:gd name="connsiteX35" fmla="*/ 57874 w 244831"/>
              <a:gd name="connsiteY35" fmla="*/ 91478 h 182690"/>
              <a:gd name="connsiteX36" fmla="*/ 73609 w 244831"/>
              <a:gd name="connsiteY36" fmla="*/ 100012 h 182690"/>
              <a:gd name="connsiteX37" fmla="*/ 76276 w 244831"/>
              <a:gd name="connsiteY37" fmla="*/ 166421 h 182690"/>
              <a:gd name="connsiteX38" fmla="*/ 30671 w 244831"/>
              <a:gd name="connsiteY38" fmla="*/ 166688 h 182690"/>
              <a:gd name="connsiteX39" fmla="*/ 2134 w 244831"/>
              <a:gd name="connsiteY39" fmla="*/ 164021 h 182690"/>
              <a:gd name="connsiteX40" fmla="*/ 267 w 244831"/>
              <a:gd name="connsiteY40" fmla="*/ 167487 h 182690"/>
              <a:gd name="connsiteX41" fmla="*/ 1067 w 244831"/>
              <a:gd name="connsiteY41" fmla="*/ 169621 h 182690"/>
              <a:gd name="connsiteX42" fmla="*/ 26403 w 244831"/>
              <a:gd name="connsiteY42" fmla="*/ 182690 h 182690"/>
              <a:gd name="connsiteX43" fmla="*/ 52273 w 244831"/>
              <a:gd name="connsiteY43" fmla="*/ 177622 h 182690"/>
              <a:gd name="connsiteX44" fmla="*/ 209359 w 244831"/>
              <a:gd name="connsiteY44" fmla="*/ 175489 h 182690"/>
              <a:gd name="connsiteX45" fmla="*/ 239497 w 244831"/>
              <a:gd name="connsiteY45" fmla="*/ 176822 h 182690"/>
              <a:gd name="connsiteX46" fmla="*/ 244831 w 244831"/>
              <a:gd name="connsiteY46" fmla="*/ 167754 h 182690"/>
              <a:gd name="connsiteX47" fmla="*/ 241364 w 244831"/>
              <a:gd name="connsiteY47" fmla="*/ 163754 h 182690"/>
              <a:gd name="connsiteX48" fmla="*/ 212560 w 244831"/>
              <a:gd name="connsiteY48" fmla="*/ 160020 h 1826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44831" h="182690">
                <a:moveTo>
                  <a:pt x="186957" y="16269"/>
                </a:moveTo>
                <a:cubicBezTo>
                  <a:pt x="187223" y="47206"/>
                  <a:pt x="183756" y="94945"/>
                  <a:pt x="177889" y="129083"/>
                </a:cubicBezTo>
                <a:cubicBezTo>
                  <a:pt x="177622" y="130950"/>
                  <a:pt x="177889" y="131483"/>
                  <a:pt x="179222" y="131750"/>
                </a:cubicBezTo>
                <a:lnTo>
                  <a:pt x="183756" y="132550"/>
                </a:lnTo>
                <a:cubicBezTo>
                  <a:pt x="184823" y="132817"/>
                  <a:pt x="186157" y="132283"/>
                  <a:pt x="186690" y="130950"/>
                </a:cubicBezTo>
                <a:cubicBezTo>
                  <a:pt x="197358" y="97613"/>
                  <a:pt x="205893" y="49606"/>
                  <a:pt x="206693" y="18402"/>
                </a:cubicBezTo>
                <a:lnTo>
                  <a:pt x="210160" y="10402"/>
                </a:lnTo>
                <a:cubicBezTo>
                  <a:pt x="210960" y="9068"/>
                  <a:pt x="210693" y="8268"/>
                  <a:pt x="209626" y="7201"/>
                </a:cubicBezTo>
                <a:cubicBezTo>
                  <a:pt x="207493" y="5334"/>
                  <a:pt x="202426" y="1867"/>
                  <a:pt x="199492" y="533"/>
                </a:cubicBezTo>
                <a:cubicBezTo>
                  <a:pt x="198425" y="0"/>
                  <a:pt x="196558" y="0"/>
                  <a:pt x="195225" y="533"/>
                </a:cubicBezTo>
                <a:lnTo>
                  <a:pt x="186157" y="5068"/>
                </a:lnTo>
                <a:cubicBezTo>
                  <a:pt x="164821" y="5868"/>
                  <a:pt x="72276" y="7201"/>
                  <a:pt x="57341" y="7201"/>
                </a:cubicBezTo>
                <a:cubicBezTo>
                  <a:pt x="50140" y="7201"/>
                  <a:pt x="40005" y="6401"/>
                  <a:pt x="32271" y="4800"/>
                </a:cubicBezTo>
                <a:lnTo>
                  <a:pt x="30671" y="8001"/>
                </a:lnTo>
                <a:cubicBezTo>
                  <a:pt x="30137" y="8801"/>
                  <a:pt x="30404" y="9602"/>
                  <a:pt x="31471" y="10402"/>
                </a:cubicBezTo>
                <a:cubicBezTo>
                  <a:pt x="37072" y="14936"/>
                  <a:pt x="45872" y="19736"/>
                  <a:pt x="53607" y="22403"/>
                </a:cubicBezTo>
                <a:cubicBezTo>
                  <a:pt x="59741" y="20269"/>
                  <a:pt x="72276" y="18136"/>
                  <a:pt x="78677" y="17869"/>
                </a:cubicBezTo>
                <a:cubicBezTo>
                  <a:pt x="93345" y="17069"/>
                  <a:pt x="163220" y="16002"/>
                  <a:pt x="186957" y="16269"/>
                </a:cubicBezTo>
                <a:moveTo>
                  <a:pt x="203226" y="164021"/>
                </a:moveTo>
                <a:cubicBezTo>
                  <a:pt x="196558" y="164288"/>
                  <a:pt x="173889" y="164821"/>
                  <a:pt x="147219" y="165354"/>
                </a:cubicBezTo>
                <a:lnTo>
                  <a:pt x="150686" y="90412"/>
                </a:lnTo>
                <a:lnTo>
                  <a:pt x="151753" y="80277"/>
                </a:lnTo>
                <a:cubicBezTo>
                  <a:pt x="151753" y="78677"/>
                  <a:pt x="151219" y="77343"/>
                  <a:pt x="149352" y="76543"/>
                </a:cubicBezTo>
                <a:cubicBezTo>
                  <a:pt x="142951" y="73609"/>
                  <a:pt x="131217" y="70409"/>
                  <a:pt x="122949" y="69609"/>
                </a:cubicBezTo>
                <a:cubicBezTo>
                  <a:pt x="121348" y="69609"/>
                  <a:pt x="120548" y="69875"/>
                  <a:pt x="120282" y="70676"/>
                </a:cubicBezTo>
                <a:lnTo>
                  <a:pt x="118148" y="76277"/>
                </a:lnTo>
                <a:cubicBezTo>
                  <a:pt x="125083" y="79210"/>
                  <a:pt x="131217" y="83210"/>
                  <a:pt x="134684" y="87744"/>
                </a:cubicBezTo>
                <a:lnTo>
                  <a:pt x="133083" y="165621"/>
                </a:lnTo>
                <a:lnTo>
                  <a:pt x="90678" y="166154"/>
                </a:lnTo>
                <a:lnTo>
                  <a:pt x="90145" y="102412"/>
                </a:lnTo>
                <a:lnTo>
                  <a:pt x="90678" y="92278"/>
                </a:lnTo>
                <a:cubicBezTo>
                  <a:pt x="90678" y="90145"/>
                  <a:pt x="89878" y="88812"/>
                  <a:pt x="88011" y="88278"/>
                </a:cubicBezTo>
                <a:cubicBezTo>
                  <a:pt x="81611" y="86411"/>
                  <a:pt x="69876" y="85077"/>
                  <a:pt x="61875" y="84811"/>
                </a:cubicBezTo>
                <a:cubicBezTo>
                  <a:pt x="60008" y="84811"/>
                  <a:pt x="59208" y="85344"/>
                  <a:pt x="59208" y="85878"/>
                </a:cubicBezTo>
                <a:lnTo>
                  <a:pt x="57874" y="91478"/>
                </a:lnTo>
                <a:cubicBezTo>
                  <a:pt x="64275" y="93345"/>
                  <a:pt x="70409" y="96546"/>
                  <a:pt x="73609" y="100012"/>
                </a:cubicBezTo>
                <a:lnTo>
                  <a:pt x="76276" y="166421"/>
                </a:lnTo>
                <a:cubicBezTo>
                  <a:pt x="53873" y="166688"/>
                  <a:pt x="35738" y="166688"/>
                  <a:pt x="30671" y="166688"/>
                </a:cubicBezTo>
                <a:cubicBezTo>
                  <a:pt x="22670" y="166688"/>
                  <a:pt x="10668" y="165621"/>
                  <a:pt x="2134" y="164021"/>
                </a:cubicBezTo>
                <a:lnTo>
                  <a:pt x="267" y="167487"/>
                </a:lnTo>
                <a:cubicBezTo>
                  <a:pt x="0" y="168555"/>
                  <a:pt x="267" y="169087"/>
                  <a:pt x="1067" y="169621"/>
                </a:cubicBezTo>
                <a:cubicBezTo>
                  <a:pt x="7468" y="174689"/>
                  <a:pt x="16802" y="179756"/>
                  <a:pt x="26403" y="182690"/>
                </a:cubicBezTo>
                <a:cubicBezTo>
                  <a:pt x="32538" y="180556"/>
                  <a:pt x="45606" y="178156"/>
                  <a:pt x="52273" y="177622"/>
                </a:cubicBezTo>
                <a:cubicBezTo>
                  <a:pt x="66142" y="176555"/>
                  <a:pt x="190691" y="175222"/>
                  <a:pt x="209359" y="175489"/>
                </a:cubicBezTo>
                <a:cubicBezTo>
                  <a:pt x="217361" y="175489"/>
                  <a:pt x="232563" y="176022"/>
                  <a:pt x="239497" y="176822"/>
                </a:cubicBezTo>
                <a:cubicBezTo>
                  <a:pt x="241897" y="175489"/>
                  <a:pt x="244831" y="172021"/>
                  <a:pt x="244831" y="167754"/>
                </a:cubicBezTo>
                <a:cubicBezTo>
                  <a:pt x="244831" y="165888"/>
                  <a:pt x="243498" y="164288"/>
                  <a:pt x="241364" y="163754"/>
                </a:cubicBezTo>
                <a:cubicBezTo>
                  <a:pt x="235496" y="161887"/>
                  <a:pt x="221895" y="160553"/>
                  <a:pt x="212560" y="1600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9" name="Freeform 99"/>
          <p:cNvSpPr/>
          <p:nvPr/>
        </p:nvSpPr>
        <p:spPr>
          <a:xfrm>
            <a:off x="6348550" y="7001804"/>
            <a:ext cx="48806" cy="90145"/>
          </a:xfrm>
          <a:custGeom>
            <a:avLst/>
            <a:gdLst>
              <a:gd name="connsiteX0" fmla="*/ 36805 w 48806"/>
              <a:gd name="connsiteY0" fmla="*/ 36806 h 90145"/>
              <a:gd name="connsiteX1" fmla="*/ 0 w 48806"/>
              <a:gd name="connsiteY1" fmla="*/ 83744 h 90145"/>
              <a:gd name="connsiteX2" fmla="*/ 3200 w 48806"/>
              <a:gd name="connsiteY2" fmla="*/ 90145 h 90145"/>
              <a:gd name="connsiteX3" fmla="*/ 48806 w 48806"/>
              <a:gd name="connsiteY3" fmla="*/ 24003 h 90145"/>
              <a:gd name="connsiteX4" fmla="*/ 45872 w 48806"/>
              <a:gd name="connsiteY4" fmla="*/ 6135 h 90145"/>
              <a:gd name="connsiteX5" fmla="*/ 32271 w 48806"/>
              <a:gd name="connsiteY5" fmla="*/ 0 h 90145"/>
              <a:gd name="connsiteX6" fmla="*/ 18669 w 48806"/>
              <a:gd name="connsiteY6" fmla="*/ 13869 h 90145"/>
              <a:gd name="connsiteX7" fmla="*/ 27470 w 48806"/>
              <a:gd name="connsiteY7" fmla="*/ 29604 h 901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5">
                <a:moveTo>
                  <a:pt x="36805" y="36806"/>
                </a:moveTo>
                <a:cubicBezTo>
                  <a:pt x="32003" y="58408"/>
                  <a:pt x="19202" y="72543"/>
                  <a:pt x="0" y="83744"/>
                </a:cubicBezTo>
                <a:lnTo>
                  <a:pt x="3200" y="90145"/>
                </a:lnTo>
                <a:cubicBezTo>
                  <a:pt x="27203" y="78944"/>
                  <a:pt x="48806" y="53340"/>
                  <a:pt x="48806" y="24003"/>
                </a:cubicBezTo>
                <a:cubicBezTo>
                  <a:pt x="48806" y="16802"/>
                  <a:pt x="48006" y="12269"/>
                  <a:pt x="45872" y="6135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69" y="0"/>
                  <a:pt x="18669" y="6401"/>
                  <a:pt x="18669" y="13869"/>
                </a:cubicBezTo>
                <a:cubicBezTo>
                  <a:pt x="18669" y="19737"/>
                  <a:pt x="21603" y="25071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0" name="Freeform 100"/>
          <p:cNvSpPr/>
          <p:nvPr/>
        </p:nvSpPr>
        <p:spPr>
          <a:xfrm>
            <a:off x="6485627" y="6804446"/>
            <a:ext cx="244831" cy="248564"/>
          </a:xfrm>
          <a:custGeom>
            <a:avLst/>
            <a:gdLst>
              <a:gd name="connsiteX0" fmla="*/ 203226 w 244831"/>
              <a:gd name="connsiteY0" fmla="*/ 118682 h 248564"/>
              <a:gd name="connsiteX1" fmla="*/ 30671 w 244831"/>
              <a:gd name="connsiteY1" fmla="*/ 121348 h 248564"/>
              <a:gd name="connsiteX2" fmla="*/ 2134 w 244831"/>
              <a:gd name="connsiteY2" fmla="*/ 118682 h 248564"/>
              <a:gd name="connsiteX3" fmla="*/ 267 w 244831"/>
              <a:gd name="connsiteY3" fmla="*/ 122148 h 248564"/>
              <a:gd name="connsiteX4" fmla="*/ 1067 w 244831"/>
              <a:gd name="connsiteY4" fmla="*/ 124282 h 248564"/>
              <a:gd name="connsiteX5" fmla="*/ 26404 w 244831"/>
              <a:gd name="connsiteY5" fmla="*/ 137084 h 248564"/>
              <a:gd name="connsiteX6" fmla="*/ 52274 w 244831"/>
              <a:gd name="connsiteY6" fmla="*/ 132017 h 248564"/>
              <a:gd name="connsiteX7" fmla="*/ 115481 w 244831"/>
              <a:gd name="connsiteY7" fmla="*/ 130683 h 248564"/>
              <a:gd name="connsiteX8" fmla="*/ 115481 w 244831"/>
              <a:gd name="connsiteY8" fmla="*/ 139485 h 248564"/>
              <a:gd name="connsiteX9" fmla="*/ 116281 w 244831"/>
              <a:gd name="connsiteY9" fmla="*/ 160554 h 248564"/>
              <a:gd name="connsiteX10" fmla="*/ 67742 w 244831"/>
              <a:gd name="connsiteY10" fmla="*/ 161087 h 248564"/>
              <a:gd name="connsiteX11" fmla="*/ 44806 w 244831"/>
              <a:gd name="connsiteY11" fmla="*/ 158686 h 248564"/>
              <a:gd name="connsiteX12" fmla="*/ 43473 w 244831"/>
              <a:gd name="connsiteY12" fmla="*/ 161354 h 248564"/>
              <a:gd name="connsiteX13" fmla="*/ 44272 w 244831"/>
              <a:gd name="connsiteY13" fmla="*/ 164020 h 248564"/>
              <a:gd name="connsiteX14" fmla="*/ 64542 w 244831"/>
              <a:gd name="connsiteY14" fmla="*/ 173889 h 248564"/>
              <a:gd name="connsiteX15" fmla="*/ 85344 w 244831"/>
              <a:gd name="connsiteY15" fmla="*/ 169888 h 248564"/>
              <a:gd name="connsiteX16" fmla="*/ 170688 w 244831"/>
              <a:gd name="connsiteY16" fmla="*/ 168821 h 248564"/>
              <a:gd name="connsiteX17" fmla="*/ 169888 w 244831"/>
              <a:gd name="connsiteY17" fmla="*/ 196024 h 248564"/>
              <a:gd name="connsiteX18" fmla="*/ 165888 w 244831"/>
              <a:gd name="connsiteY18" fmla="*/ 197358 h 248564"/>
              <a:gd name="connsiteX19" fmla="*/ 76810 w 244831"/>
              <a:gd name="connsiteY19" fmla="*/ 198692 h 248564"/>
              <a:gd name="connsiteX20" fmla="*/ 48273 w 244831"/>
              <a:gd name="connsiteY20" fmla="*/ 197358 h 248564"/>
              <a:gd name="connsiteX21" fmla="*/ 45339 w 244831"/>
              <a:gd name="connsiteY21" fmla="*/ 198692 h 248564"/>
              <a:gd name="connsiteX22" fmla="*/ 44539 w 244831"/>
              <a:gd name="connsiteY22" fmla="*/ 203492 h 248564"/>
              <a:gd name="connsiteX23" fmla="*/ 59475 w 244831"/>
              <a:gd name="connsiteY23" fmla="*/ 209627 h 248564"/>
              <a:gd name="connsiteX24" fmla="*/ 59475 w 244831"/>
              <a:gd name="connsiteY24" fmla="*/ 232829 h 248564"/>
              <a:gd name="connsiteX25" fmla="*/ 78943 w 244831"/>
              <a:gd name="connsiteY25" fmla="*/ 248564 h 248564"/>
              <a:gd name="connsiteX26" fmla="*/ 200559 w 244831"/>
              <a:gd name="connsiteY26" fmla="*/ 248031 h 248564"/>
              <a:gd name="connsiteX27" fmla="*/ 203759 w 244831"/>
              <a:gd name="connsiteY27" fmla="*/ 246964 h 248564"/>
              <a:gd name="connsiteX28" fmla="*/ 206159 w 244831"/>
              <a:gd name="connsiteY28" fmla="*/ 238697 h 248564"/>
              <a:gd name="connsiteX29" fmla="*/ 203226 w 244831"/>
              <a:gd name="connsiteY29" fmla="*/ 235496 h 248564"/>
              <a:gd name="connsiteX30" fmla="*/ 180556 w 244831"/>
              <a:gd name="connsiteY30" fmla="*/ 233896 h 248564"/>
              <a:gd name="connsiteX31" fmla="*/ 172821 w 244831"/>
              <a:gd name="connsiteY31" fmla="*/ 237896 h 248564"/>
              <a:gd name="connsiteX32" fmla="*/ 81077 w 244831"/>
              <a:gd name="connsiteY32" fmla="*/ 238697 h 248564"/>
              <a:gd name="connsiteX33" fmla="*/ 76543 w 244831"/>
              <a:gd name="connsiteY33" fmla="*/ 234163 h 248564"/>
              <a:gd name="connsiteX34" fmla="*/ 76543 w 244831"/>
              <a:gd name="connsiteY34" fmla="*/ 207759 h 248564"/>
              <a:gd name="connsiteX35" fmla="*/ 188023 w 244831"/>
              <a:gd name="connsiteY35" fmla="*/ 206426 h 248564"/>
              <a:gd name="connsiteX36" fmla="*/ 190157 w 244831"/>
              <a:gd name="connsiteY36" fmla="*/ 200826 h 248564"/>
              <a:gd name="connsiteX37" fmla="*/ 188824 w 244831"/>
              <a:gd name="connsiteY37" fmla="*/ 198958 h 248564"/>
              <a:gd name="connsiteX38" fmla="*/ 184024 w 244831"/>
              <a:gd name="connsiteY38" fmla="*/ 196558 h 248564"/>
              <a:gd name="connsiteX39" fmla="*/ 189357 w 244831"/>
              <a:gd name="connsiteY39" fmla="*/ 169888 h 248564"/>
              <a:gd name="connsiteX40" fmla="*/ 192291 w 244831"/>
              <a:gd name="connsiteY40" fmla="*/ 164288 h 248564"/>
              <a:gd name="connsiteX41" fmla="*/ 191758 w 244831"/>
              <a:gd name="connsiteY41" fmla="*/ 160820 h 248564"/>
              <a:gd name="connsiteX42" fmla="*/ 182424 w 244831"/>
              <a:gd name="connsiteY42" fmla="*/ 155753 h 248564"/>
              <a:gd name="connsiteX43" fmla="*/ 178422 w 244831"/>
              <a:gd name="connsiteY43" fmla="*/ 155753 h 248564"/>
              <a:gd name="connsiteX44" fmla="*/ 170955 w 244831"/>
              <a:gd name="connsiteY44" fmla="*/ 159486 h 248564"/>
              <a:gd name="connsiteX45" fmla="*/ 128816 w 244831"/>
              <a:gd name="connsiteY45" fmla="*/ 160554 h 248564"/>
              <a:gd name="connsiteX46" fmla="*/ 131750 w 244831"/>
              <a:gd name="connsiteY46" fmla="*/ 136017 h 248564"/>
              <a:gd name="connsiteX47" fmla="*/ 131750 w 244831"/>
              <a:gd name="connsiteY47" fmla="*/ 130416 h 248564"/>
              <a:gd name="connsiteX48" fmla="*/ 209359 w 244831"/>
              <a:gd name="connsiteY48" fmla="*/ 129883 h 248564"/>
              <a:gd name="connsiteX49" fmla="*/ 239496 w 244831"/>
              <a:gd name="connsiteY49" fmla="*/ 131216 h 248564"/>
              <a:gd name="connsiteX50" fmla="*/ 244831 w 244831"/>
              <a:gd name="connsiteY50" fmla="*/ 122416 h 248564"/>
              <a:gd name="connsiteX51" fmla="*/ 241364 w 244831"/>
              <a:gd name="connsiteY51" fmla="*/ 118414 h 248564"/>
              <a:gd name="connsiteX52" fmla="*/ 212561 w 244831"/>
              <a:gd name="connsiteY52" fmla="*/ 114681 h 248564"/>
              <a:gd name="connsiteX54" fmla="*/ 60541 w 244831"/>
              <a:gd name="connsiteY54" fmla="*/ 87211 h 248564"/>
              <a:gd name="connsiteX55" fmla="*/ 62408 w 244831"/>
              <a:gd name="connsiteY55" fmla="*/ 100279 h 248564"/>
              <a:gd name="connsiteX56" fmla="*/ 71476 w 244831"/>
              <a:gd name="connsiteY56" fmla="*/ 100279 h 248564"/>
              <a:gd name="connsiteX57" fmla="*/ 75209 w 244831"/>
              <a:gd name="connsiteY57" fmla="*/ 92011 h 248564"/>
              <a:gd name="connsiteX58" fmla="*/ 189624 w 244831"/>
              <a:gd name="connsiteY58" fmla="*/ 91478 h 248564"/>
              <a:gd name="connsiteX59" fmla="*/ 192025 w 244831"/>
              <a:gd name="connsiteY59" fmla="*/ 85077 h 248564"/>
              <a:gd name="connsiteX60" fmla="*/ 189891 w 244831"/>
              <a:gd name="connsiteY60" fmla="*/ 82677 h 248564"/>
              <a:gd name="connsiteX61" fmla="*/ 185624 w 244831"/>
              <a:gd name="connsiteY61" fmla="*/ 81344 h 248564"/>
              <a:gd name="connsiteX62" fmla="*/ 188290 w 244831"/>
              <a:gd name="connsiteY62" fmla="*/ 58674 h 248564"/>
              <a:gd name="connsiteX63" fmla="*/ 188824 w 244831"/>
              <a:gd name="connsiteY63" fmla="*/ 20536 h 248564"/>
              <a:gd name="connsiteX64" fmla="*/ 189357 w 244831"/>
              <a:gd name="connsiteY64" fmla="*/ 9068 h 248564"/>
              <a:gd name="connsiteX65" fmla="*/ 186690 w 244831"/>
              <a:gd name="connsiteY65" fmla="*/ 5335 h 248564"/>
              <a:gd name="connsiteX66" fmla="*/ 160820 w 244831"/>
              <a:gd name="connsiteY66" fmla="*/ 267 h 248564"/>
              <a:gd name="connsiteX67" fmla="*/ 158153 w 244831"/>
              <a:gd name="connsiteY67" fmla="*/ 1333 h 248564"/>
              <a:gd name="connsiteX68" fmla="*/ 156287 w 244831"/>
              <a:gd name="connsiteY68" fmla="*/ 7734 h 248564"/>
              <a:gd name="connsiteX69" fmla="*/ 172555 w 244831"/>
              <a:gd name="connsiteY69" fmla="*/ 16802 h 248564"/>
              <a:gd name="connsiteX70" fmla="*/ 172555 w 244831"/>
              <a:gd name="connsiteY70" fmla="*/ 40272 h 248564"/>
              <a:gd name="connsiteX71" fmla="*/ 76277 w 244831"/>
              <a:gd name="connsiteY71" fmla="*/ 40805 h 248564"/>
              <a:gd name="connsiteX72" fmla="*/ 76543 w 244831"/>
              <a:gd name="connsiteY72" fmla="*/ 28537 h 248564"/>
              <a:gd name="connsiteX73" fmla="*/ 76810 w 244831"/>
              <a:gd name="connsiteY73" fmla="*/ 17869 h 248564"/>
              <a:gd name="connsiteX74" fmla="*/ 74143 w 244831"/>
              <a:gd name="connsiteY74" fmla="*/ 14135 h 248564"/>
              <a:gd name="connsiteX75" fmla="*/ 46940 w 244831"/>
              <a:gd name="connsiteY75" fmla="*/ 10935 h 248564"/>
              <a:gd name="connsiteX76" fmla="*/ 44272 w 244831"/>
              <a:gd name="connsiteY76" fmla="*/ 12002 h 248564"/>
              <a:gd name="connsiteX77" fmla="*/ 43206 w 244831"/>
              <a:gd name="connsiteY77" fmla="*/ 18136 h 248564"/>
              <a:gd name="connsiteX78" fmla="*/ 60008 w 244831"/>
              <a:gd name="connsiteY78" fmla="*/ 25870 h 248564"/>
              <a:gd name="connsiteX80" fmla="*/ 172555 w 244831"/>
              <a:gd name="connsiteY80" fmla="*/ 50673 h 248564"/>
              <a:gd name="connsiteX81" fmla="*/ 172555 w 244831"/>
              <a:gd name="connsiteY81" fmla="*/ 81076 h 248564"/>
              <a:gd name="connsiteX82" fmla="*/ 75743 w 244831"/>
              <a:gd name="connsiteY82" fmla="*/ 81611 h 248564"/>
              <a:gd name="connsiteX83" fmla="*/ 76277 w 244831"/>
              <a:gd name="connsiteY83" fmla="*/ 51474 h 2485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</a:cxnLst>
            <a:rect l="l" t="t" r="r" b="b"/>
            <a:pathLst>
              <a:path w="244831" h="248564">
                <a:moveTo>
                  <a:pt x="203226" y="118682"/>
                </a:moveTo>
                <a:cubicBezTo>
                  <a:pt x="184824" y="119749"/>
                  <a:pt x="46673" y="121615"/>
                  <a:pt x="30671" y="121348"/>
                </a:cubicBezTo>
                <a:cubicBezTo>
                  <a:pt x="22670" y="121348"/>
                  <a:pt x="10668" y="120282"/>
                  <a:pt x="2134" y="118682"/>
                </a:cubicBezTo>
                <a:lnTo>
                  <a:pt x="267" y="122148"/>
                </a:lnTo>
                <a:cubicBezTo>
                  <a:pt x="0" y="122948"/>
                  <a:pt x="267" y="123748"/>
                  <a:pt x="1067" y="124282"/>
                </a:cubicBezTo>
                <a:cubicBezTo>
                  <a:pt x="7468" y="129349"/>
                  <a:pt x="16803" y="134151"/>
                  <a:pt x="26404" y="137084"/>
                </a:cubicBezTo>
                <a:cubicBezTo>
                  <a:pt x="32538" y="134951"/>
                  <a:pt x="45606" y="132550"/>
                  <a:pt x="52274" y="132017"/>
                </a:cubicBezTo>
                <a:cubicBezTo>
                  <a:pt x="58141" y="131750"/>
                  <a:pt x="85344" y="131216"/>
                  <a:pt x="115481" y="130683"/>
                </a:cubicBezTo>
                <a:lnTo>
                  <a:pt x="115481" y="139485"/>
                </a:lnTo>
                <a:cubicBezTo>
                  <a:pt x="115481" y="145618"/>
                  <a:pt x="115749" y="153886"/>
                  <a:pt x="116281" y="160554"/>
                </a:cubicBezTo>
                <a:cubicBezTo>
                  <a:pt x="95212" y="160820"/>
                  <a:pt x="74943" y="161087"/>
                  <a:pt x="67742" y="161087"/>
                </a:cubicBezTo>
                <a:cubicBezTo>
                  <a:pt x="61075" y="161087"/>
                  <a:pt x="51474" y="160286"/>
                  <a:pt x="44806" y="158686"/>
                </a:cubicBezTo>
                <a:lnTo>
                  <a:pt x="43473" y="161354"/>
                </a:lnTo>
                <a:cubicBezTo>
                  <a:pt x="42939" y="162154"/>
                  <a:pt x="42939" y="162954"/>
                  <a:pt x="44272" y="164020"/>
                </a:cubicBezTo>
                <a:cubicBezTo>
                  <a:pt x="49606" y="167754"/>
                  <a:pt x="56807" y="171488"/>
                  <a:pt x="64542" y="173889"/>
                </a:cubicBezTo>
                <a:cubicBezTo>
                  <a:pt x="70942" y="172022"/>
                  <a:pt x="80543" y="170155"/>
                  <a:pt x="85344" y="169888"/>
                </a:cubicBezTo>
                <a:cubicBezTo>
                  <a:pt x="96812" y="169355"/>
                  <a:pt x="154420" y="168555"/>
                  <a:pt x="170688" y="168821"/>
                </a:cubicBezTo>
                <a:cubicBezTo>
                  <a:pt x="170955" y="174955"/>
                  <a:pt x="170688" y="189623"/>
                  <a:pt x="169888" y="196024"/>
                </a:cubicBezTo>
                <a:lnTo>
                  <a:pt x="165888" y="197358"/>
                </a:lnTo>
                <a:cubicBezTo>
                  <a:pt x="155487" y="197891"/>
                  <a:pt x="97879" y="198425"/>
                  <a:pt x="76810" y="198692"/>
                </a:cubicBezTo>
                <a:cubicBezTo>
                  <a:pt x="70676" y="197891"/>
                  <a:pt x="54673" y="197358"/>
                  <a:pt x="48273" y="197358"/>
                </a:cubicBezTo>
                <a:cubicBezTo>
                  <a:pt x="46406" y="197358"/>
                  <a:pt x="45606" y="197891"/>
                  <a:pt x="45339" y="198692"/>
                </a:cubicBezTo>
                <a:lnTo>
                  <a:pt x="44539" y="203492"/>
                </a:lnTo>
                <a:cubicBezTo>
                  <a:pt x="50406" y="204292"/>
                  <a:pt x="56007" y="206692"/>
                  <a:pt x="59475" y="209627"/>
                </a:cubicBezTo>
                <a:lnTo>
                  <a:pt x="59475" y="232829"/>
                </a:lnTo>
                <a:cubicBezTo>
                  <a:pt x="59475" y="244297"/>
                  <a:pt x="63742" y="248564"/>
                  <a:pt x="78943" y="248564"/>
                </a:cubicBezTo>
                <a:lnTo>
                  <a:pt x="200559" y="248031"/>
                </a:lnTo>
                <a:cubicBezTo>
                  <a:pt x="201626" y="248031"/>
                  <a:pt x="202959" y="247764"/>
                  <a:pt x="203759" y="246964"/>
                </a:cubicBezTo>
                <a:cubicBezTo>
                  <a:pt x="204559" y="246164"/>
                  <a:pt x="206159" y="242964"/>
                  <a:pt x="206159" y="238697"/>
                </a:cubicBezTo>
                <a:cubicBezTo>
                  <a:pt x="206159" y="237096"/>
                  <a:pt x="204826" y="236030"/>
                  <a:pt x="203226" y="235496"/>
                </a:cubicBezTo>
                <a:cubicBezTo>
                  <a:pt x="198158" y="234429"/>
                  <a:pt x="187490" y="233896"/>
                  <a:pt x="180556" y="233896"/>
                </a:cubicBezTo>
                <a:lnTo>
                  <a:pt x="172821" y="237896"/>
                </a:lnTo>
                <a:cubicBezTo>
                  <a:pt x="156553" y="238697"/>
                  <a:pt x="101347" y="238963"/>
                  <a:pt x="81077" y="238697"/>
                </a:cubicBezTo>
                <a:cubicBezTo>
                  <a:pt x="77877" y="238697"/>
                  <a:pt x="76543" y="237363"/>
                  <a:pt x="76543" y="234163"/>
                </a:cubicBezTo>
                <a:lnTo>
                  <a:pt x="76543" y="207759"/>
                </a:lnTo>
                <a:lnTo>
                  <a:pt x="188023" y="206426"/>
                </a:lnTo>
                <a:cubicBezTo>
                  <a:pt x="188824" y="205625"/>
                  <a:pt x="190157" y="203492"/>
                  <a:pt x="190157" y="200826"/>
                </a:cubicBezTo>
                <a:cubicBezTo>
                  <a:pt x="190157" y="200025"/>
                  <a:pt x="189624" y="199492"/>
                  <a:pt x="188824" y="198958"/>
                </a:cubicBezTo>
                <a:lnTo>
                  <a:pt x="184024" y="196558"/>
                </a:lnTo>
                <a:cubicBezTo>
                  <a:pt x="186157" y="190157"/>
                  <a:pt x="188557" y="177356"/>
                  <a:pt x="189357" y="169888"/>
                </a:cubicBezTo>
                <a:lnTo>
                  <a:pt x="192291" y="164288"/>
                </a:lnTo>
                <a:cubicBezTo>
                  <a:pt x="192825" y="162954"/>
                  <a:pt x="192825" y="161620"/>
                  <a:pt x="191758" y="160820"/>
                </a:cubicBezTo>
                <a:cubicBezTo>
                  <a:pt x="189624" y="159486"/>
                  <a:pt x="184824" y="157086"/>
                  <a:pt x="182424" y="155753"/>
                </a:cubicBezTo>
                <a:cubicBezTo>
                  <a:pt x="181090" y="155219"/>
                  <a:pt x="179489" y="155219"/>
                  <a:pt x="178422" y="155753"/>
                </a:cubicBezTo>
                <a:lnTo>
                  <a:pt x="170955" y="159486"/>
                </a:lnTo>
                <a:cubicBezTo>
                  <a:pt x="163487" y="159754"/>
                  <a:pt x="146952" y="160286"/>
                  <a:pt x="128816" y="160554"/>
                </a:cubicBezTo>
                <a:cubicBezTo>
                  <a:pt x="130417" y="153086"/>
                  <a:pt x="131750" y="143485"/>
                  <a:pt x="131750" y="136017"/>
                </a:cubicBezTo>
                <a:lnTo>
                  <a:pt x="131750" y="130416"/>
                </a:lnTo>
                <a:cubicBezTo>
                  <a:pt x="166155" y="130149"/>
                  <a:pt x="200292" y="129883"/>
                  <a:pt x="209359" y="129883"/>
                </a:cubicBezTo>
                <a:cubicBezTo>
                  <a:pt x="217361" y="129883"/>
                  <a:pt x="232563" y="130416"/>
                  <a:pt x="239496" y="131216"/>
                </a:cubicBezTo>
                <a:cubicBezTo>
                  <a:pt x="241897" y="130149"/>
                  <a:pt x="244831" y="126416"/>
                  <a:pt x="244831" y="122416"/>
                </a:cubicBezTo>
                <a:cubicBezTo>
                  <a:pt x="244831" y="120282"/>
                  <a:pt x="243498" y="118949"/>
                  <a:pt x="241364" y="118414"/>
                </a:cubicBezTo>
                <a:cubicBezTo>
                  <a:pt x="235496" y="116548"/>
                  <a:pt x="221895" y="114948"/>
                  <a:pt x="212561" y="114681"/>
                </a:cubicBezTo>
                <a:moveTo>
                  <a:pt x="60541" y="87211"/>
                </a:moveTo>
                <a:cubicBezTo>
                  <a:pt x="60541" y="91478"/>
                  <a:pt x="61075" y="96812"/>
                  <a:pt x="62408" y="100279"/>
                </a:cubicBezTo>
                <a:lnTo>
                  <a:pt x="71476" y="100279"/>
                </a:lnTo>
                <a:cubicBezTo>
                  <a:pt x="72809" y="98413"/>
                  <a:pt x="74409" y="95745"/>
                  <a:pt x="75209" y="92011"/>
                </a:cubicBezTo>
                <a:cubicBezTo>
                  <a:pt x="98946" y="91745"/>
                  <a:pt x="166421" y="91478"/>
                  <a:pt x="189624" y="91478"/>
                </a:cubicBezTo>
                <a:cubicBezTo>
                  <a:pt x="190958" y="90411"/>
                  <a:pt x="192025" y="87744"/>
                  <a:pt x="192025" y="85077"/>
                </a:cubicBezTo>
                <a:cubicBezTo>
                  <a:pt x="192025" y="83745"/>
                  <a:pt x="191491" y="82944"/>
                  <a:pt x="189891" y="82677"/>
                </a:cubicBezTo>
                <a:lnTo>
                  <a:pt x="185624" y="81344"/>
                </a:lnTo>
                <a:cubicBezTo>
                  <a:pt x="187223" y="75476"/>
                  <a:pt x="188290" y="65875"/>
                  <a:pt x="188290" y="58674"/>
                </a:cubicBezTo>
                <a:lnTo>
                  <a:pt x="188824" y="20536"/>
                </a:lnTo>
                <a:lnTo>
                  <a:pt x="189357" y="9068"/>
                </a:lnTo>
                <a:cubicBezTo>
                  <a:pt x="189357" y="6934"/>
                  <a:pt x="188557" y="5867"/>
                  <a:pt x="186690" y="5335"/>
                </a:cubicBezTo>
                <a:cubicBezTo>
                  <a:pt x="180556" y="2934"/>
                  <a:pt x="168555" y="801"/>
                  <a:pt x="160820" y="267"/>
                </a:cubicBezTo>
                <a:cubicBezTo>
                  <a:pt x="158953" y="0"/>
                  <a:pt x="158421" y="533"/>
                  <a:pt x="158153" y="1333"/>
                </a:cubicBezTo>
                <a:lnTo>
                  <a:pt x="156287" y="7734"/>
                </a:lnTo>
                <a:cubicBezTo>
                  <a:pt x="163220" y="9868"/>
                  <a:pt x="169088" y="13335"/>
                  <a:pt x="172555" y="16802"/>
                </a:cubicBezTo>
                <a:lnTo>
                  <a:pt x="172555" y="40272"/>
                </a:lnTo>
                <a:lnTo>
                  <a:pt x="76277" y="40805"/>
                </a:lnTo>
                <a:lnTo>
                  <a:pt x="76543" y="28537"/>
                </a:lnTo>
                <a:lnTo>
                  <a:pt x="76810" y="17869"/>
                </a:lnTo>
                <a:cubicBezTo>
                  <a:pt x="76810" y="15469"/>
                  <a:pt x="76009" y="14669"/>
                  <a:pt x="74143" y="14135"/>
                </a:cubicBezTo>
                <a:cubicBezTo>
                  <a:pt x="67475" y="12002"/>
                  <a:pt x="54673" y="10935"/>
                  <a:pt x="46940" y="10935"/>
                </a:cubicBezTo>
                <a:cubicBezTo>
                  <a:pt x="44806" y="10935"/>
                  <a:pt x="44272" y="11468"/>
                  <a:pt x="44272" y="12002"/>
                </a:cubicBezTo>
                <a:lnTo>
                  <a:pt x="43206" y="18136"/>
                </a:lnTo>
                <a:cubicBezTo>
                  <a:pt x="49606" y="19469"/>
                  <a:pt x="56274" y="22669"/>
                  <a:pt x="60008" y="25870"/>
                </a:cubicBezTo>
                <a:moveTo>
                  <a:pt x="172555" y="50673"/>
                </a:moveTo>
                <a:lnTo>
                  <a:pt x="172555" y="81076"/>
                </a:lnTo>
                <a:lnTo>
                  <a:pt x="75743" y="81611"/>
                </a:lnTo>
                <a:lnTo>
                  <a:pt x="76277" y="5147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1" name="Freeform 101"/>
          <p:cNvSpPr/>
          <p:nvPr/>
        </p:nvSpPr>
        <p:spPr>
          <a:xfrm>
            <a:off x="6735258" y="6833516"/>
            <a:ext cx="244831" cy="182690"/>
          </a:xfrm>
          <a:custGeom>
            <a:avLst/>
            <a:gdLst>
              <a:gd name="connsiteX0" fmla="*/ 186957 w 244831"/>
              <a:gd name="connsiteY0" fmla="*/ 16269 h 182690"/>
              <a:gd name="connsiteX1" fmla="*/ 177889 w 244831"/>
              <a:gd name="connsiteY1" fmla="*/ 129083 h 182690"/>
              <a:gd name="connsiteX2" fmla="*/ 179222 w 244831"/>
              <a:gd name="connsiteY2" fmla="*/ 131750 h 182690"/>
              <a:gd name="connsiteX3" fmla="*/ 183756 w 244831"/>
              <a:gd name="connsiteY3" fmla="*/ 132550 h 182690"/>
              <a:gd name="connsiteX4" fmla="*/ 186690 w 244831"/>
              <a:gd name="connsiteY4" fmla="*/ 130950 h 182690"/>
              <a:gd name="connsiteX5" fmla="*/ 206693 w 244831"/>
              <a:gd name="connsiteY5" fmla="*/ 18402 h 182690"/>
              <a:gd name="connsiteX6" fmla="*/ 210160 w 244831"/>
              <a:gd name="connsiteY6" fmla="*/ 10402 h 182690"/>
              <a:gd name="connsiteX7" fmla="*/ 209627 w 244831"/>
              <a:gd name="connsiteY7" fmla="*/ 7201 h 182690"/>
              <a:gd name="connsiteX8" fmla="*/ 199492 w 244831"/>
              <a:gd name="connsiteY8" fmla="*/ 533 h 182690"/>
              <a:gd name="connsiteX9" fmla="*/ 195225 w 244831"/>
              <a:gd name="connsiteY9" fmla="*/ 533 h 182690"/>
              <a:gd name="connsiteX10" fmla="*/ 186157 w 244831"/>
              <a:gd name="connsiteY10" fmla="*/ 5068 h 182690"/>
              <a:gd name="connsiteX11" fmla="*/ 57341 w 244831"/>
              <a:gd name="connsiteY11" fmla="*/ 7201 h 182690"/>
              <a:gd name="connsiteX12" fmla="*/ 32271 w 244831"/>
              <a:gd name="connsiteY12" fmla="*/ 4800 h 182690"/>
              <a:gd name="connsiteX13" fmla="*/ 30671 w 244831"/>
              <a:gd name="connsiteY13" fmla="*/ 8001 h 182690"/>
              <a:gd name="connsiteX14" fmla="*/ 31471 w 244831"/>
              <a:gd name="connsiteY14" fmla="*/ 10402 h 182690"/>
              <a:gd name="connsiteX15" fmla="*/ 53607 w 244831"/>
              <a:gd name="connsiteY15" fmla="*/ 22403 h 182690"/>
              <a:gd name="connsiteX16" fmla="*/ 78677 w 244831"/>
              <a:gd name="connsiteY16" fmla="*/ 17869 h 182690"/>
              <a:gd name="connsiteX17" fmla="*/ 186957 w 244831"/>
              <a:gd name="connsiteY17" fmla="*/ 16269 h 182690"/>
              <a:gd name="connsiteX19" fmla="*/ 203226 w 244831"/>
              <a:gd name="connsiteY19" fmla="*/ 164021 h 182690"/>
              <a:gd name="connsiteX20" fmla="*/ 147218 w 244831"/>
              <a:gd name="connsiteY20" fmla="*/ 165354 h 182690"/>
              <a:gd name="connsiteX21" fmla="*/ 150686 w 244831"/>
              <a:gd name="connsiteY21" fmla="*/ 90412 h 182690"/>
              <a:gd name="connsiteX22" fmla="*/ 151753 w 244831"/>
              <a:gd name="connsiteY22" fmla="*/ 80277 h 182690"/>
              <a:gd name="connsiteX23" fmla="*/ 149352 w 244831"/>
              <a:gd name="connsiteY23" fmla="*/ 76543 h 182690"/>
              <a:gd name="connsiteX24" fmla="*/ 122949 w 244831"/>
              <a:gd name="connsiteY24" fmla="*/ 69609 h 182690"/>
              <a:gd name="connsiteX25" fmla="*/ 120282 w 244831"/>
              <a:gd name="connsiteY25" fmla="*/ 70676 h 182690"/>
              <a:gd name="connsiteX26" fmla="*/ 118149 w 244831"/>
              <a:gd name="connsiteY26" fmla="*/ 76277 h 182690"/>
              <a:gd name="connsiteX27" fmla="*/ 134684 w 244831"/>
              <a:gd name="connsiteY27" fmla="*/ 87744 h 182690"/>
              <a:gd name="connsiteX28" fmla="*/ 133083 w 244831"/>
              <a:gd name="connsiteY28" fmla="*/ 165621 h 182690"/>
              <a:gd name="connsiteX29" fmla="*/ 90678 w 244831"/>
              <a:gd name="connsiteY29" fmla="*/ 166154 h 182690"/>
              <a:gd name="connsiteX30" fmla="*/ 90145 w 244831"/>
              <a:gd name="connsiteY30" fmla="*/ 102412 h 182690"/>
              <a:gd name="connsiteX31" fmla="*/ 90678 w 244831"/>
              <a:gd name="connsiteY31" fmla="*/ 92278 h 182690"/>
              <a:gd name="connsiteX32" fmla="*/ 88011 w 244831"/>
              <a:gd name="connsiteY32" fmla="*/ 88278 h 182690"/>
              <a:gd name="connsiteX33" fmla="*/ 61875 w 244831"/>
              <a:gd name="connsiteY33" fmla="*/ 84811 h 182690"/>
              <a:gd name="connsiteX34" fmla="*/ 59208 w 244831"/>
              <a:gd name="connsiteY34" fmla="*/ 85878 h 182690"/>
              <a:gd name="connsiteX35" fmla="*/ 57874 w 244831"/>
              <a:gd name="connsiteY35" fmla="*/ 91478 h 182690"/>
              <a:gd name="connsiteX36" fmla="*/ 73609 w 244831"/>
              <a:gd name="connsiteY36" fmla="*/ 100012 h 182690"/>
              <a:gd name="connsiteX37" fmla="*/ 76277 w 244831"/>
              <a:gd name="connsiteY37" fmla="*/ 166421 h 182690"/>
              <a:gd name="connsiteX38" fmla="*/ 30671 w 244831"/>
              <a:gd name="connsiteY38" fmla="*/ 166688 h 182690"/>
              <a:gd name="connsiteX39" fmla="*/ 2134 w 244831"/>
              <a:gd name="connsiteY39" fmla="*/ 164021 h 182690"/>
              <a:gd name="connsiteX40" fmla="*/ 267 w 244831"/>
              <a:gd name="connsiteY40" fmla="*/ 167487 h 182690"/>
              <a:gd name="connsiteX41" fmla="*/ 1067 w 244831"/>
              <a:gd name="connsiteY41" fmla="*/ 169621 h 182690"/>
              <a:gd name="connsiteX42" fmla="*/ 26403 w 244831"/>
              <a:gd name="connsiteY42" fmla="*/ 182690 h 182690"/>
              <a:gd name="connsiteX43" fmla="*/ 52274 w 244831"/>
              <a:gd name="connsiteY43" fmla="*/ 177622 h 182690"/>
              <a:gd name="connsiteX44" fmla="*/ 209359 w 244831"/>
              <a:gd name="connsiteY44" fmla="*/ 175489 h 182690"/>
              <a:gd name="connsiteX45" fmla="*/ 239496 w 244831"/>
              <a:gd name="connsiteY45" fmla="*/ 176822 h 182690"/>
              <a:gd name="connsiteX46" fmla="*/ 244831 w 244831"/>
              <a:gd name="connsiteY46" fmla="*/ 167754 h 182690"/>
              <a:gd name="connsiteX47" fmla="*/ 241364 w 244831"/>
              <a:gd name="connsiteY47" fmla="*/ 163754 h 182690"/>
              <a:gd name="connsiteX48" fmla="*/ 212560 w 244831"/>
              <a:gd name="connsiteY48" fmla="*/ 160020 h 1826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44831" h="182690">
                <a:moveTo>
                  <a:pt x="186957" y="16269"/>
                </a:moveTo>
                <a:cubicBezTo>
                  <a:pt x="187223" y="47206"/>
                  <a:pt x="183756" y="94945"/>
                  <a:pt x="177889" y="129083"/>
                </a:cubicBezTo>
                <a:cubicBezTo>
                  <a:pt x="177622" y="130950"/>
                  <a:pt x="177889" y="131483"/>
                  <a:pt x="179222" y="131750"/>
                </a:cubicBezTo>
                <a:lnTo>
                  <a:pt x="183756" y="132550"/>
                </a:lnTo>
                <a:cubicBezTo>
                  <a:pt x="184824" y="132817"/>
                  <a:pt x="186157" y="132283"/>
                  <a:pt x="186690" y="130950"/>
                </a:cubicBezTo>
                <a:cubicBezTo>
                  <a:pt x="197358" y="97613"/>
                  <a:pt x="205893" y="49606"/>
                  <a:pt x="206693" y="18402"/>
                </a:cubicBezTo>
                <a:lnTo>
                  <a:pt x="210160" y="10402"/>
                </a:lnTo>
                <a:cubicBezTo>
                  <a:pt x="210960" y="9068"/>
                  <a:pt x="210693" y="8268"/>
                  <a:pt x="209627" y="7201"/>
                </a:cubicBezTo>
                <a:cubicBezTo>
                  <a:pt x="207493" y="5334"/>
                  <a:pt x="202426" y="1867"/>
                  <a:pt x="199492" y="533"/>
                </a:cubicBezTo>
                <a:cubicBezTo>
                  <a:pt x="198425" y="0"/>
                  <a:pt x="196558" y="0"/>
                  <a:pt x="195225" y="533"/>
                </a:cubicBezTo>
                <a:lnTo>
                  <a:pt x="186157" y="5068"/>
                </a:lnTo>
                <a:cubicBezTo>
                  <a:pt x="164821" y="5868"/>
                  <a:pt x="72276" y="7201"/>
                  <a:pt x="57341" y="7201"/>
                </a:cubicBezTo>
                <a:cubicBezTo>
                  <a:pt x="50140" y="7201"/>
                  <a:pt x="40005" y="6401"/>
                  <a:pt x="32271" y="4800"/>
                </a:cubicBezTo>
                <a:lnTo>
                  <a:pt x="30671" y="8001"/>
                </a:lnTo>
                <a:cubicBezTo>
                  <a:pt x="30137" y="8801"/>
                  <a:pt x="30404" y="9602"/>
                  <a:pt x="31471" y="10402"/>
                </a:cubicBezTo>
                <a:cubicBezTo>
                  <a:pt x="37071" y="14936"/>
                  <a:pt x="45872" y="19736"/>
                  <a:pt x="53607" y="22403"/>
                </a:cubicBezTo>
                <a:cubicBezTo>
                  <a:pt x="59741" y="20269"/>
                  <a:pt x="72276" y="18136"/>
                  <a:pt x="78677" y="17869"/>
                </a:cubicBezTo>
                <a:cubicBezTo>
                  <a:pt x="93345" y="17069"/>
                  <a:pt x="163220" y="16002"/>
                  <a:pt x="186957" y="16269"/>
                </a:cubicBezTo>
                <a:moveTo>
                  <a:pt x="203226" y="164021"/>
                </a:moveTo>
                <a:cubicBezTo>
                  <a:pt x="196558" y="164288"/>
                  <a:pt x="173889" y="164821"/>
                  <a:pt x="147218" y="165354"/>
                </a:cubicBezTo>
                <a:lnTo>
                  <a:pt x="150686" y="90412"/>
                </a:lnTo>
                <a:lnTo>
                  <a:pt x="151753" y="80277"/>
                </a:lnTo>
                <a:cubicBezTo>
                  <a:pt x="151753" y="78677"/>
                  <a:pt x="151219" y="77343"/>
                  <a:pt x="149352" y="76543"/>
                </a:cubicBezTo>
                <a:cubicBezTo>
                  <a:pt x="142952" y="73609"/>
                  <a:pt x="131217" y="70409"/>
                  <a:pt x="122949" y="69609"/>
                </a:cubicBezTo>
                <a:cubicBezTo>
                  <a:pt x="121348" y="69609"/>
                  <a:pt x="120548" y="69875"/>
                  <a:pt x="120282" y="70676"/>
                </a:cubicBezTo>
                <a:lnTo>
                  <a:pt x="118149" y="76277"/>
                </a:lnTo>
                <a:cubicBezTo>
                  <a:pt x="125083" y="79210"/>
                  <a:pt x="131217" y="83210"/>
                  <a:pt x="134684" y="87744"/>
                </a:cubicBezTo>
                <a:lnTo>
                  <a:pt x="133083" y="165621"/>
                </a:lnTo>
                <a:lnTo>
                  <a:pt x="90678" y="166154"/>
                </a:lnTo>
                <a:lnTo>
                  <a:pt x="90145" y="102412"/>
                </a:lnTo>
                <a:lnTo>
                  <a:pt x="90678" y="92278"/>
                </a:lnTo>
                <a:cubicBezTo>
                  <a:pt x="90678" y="90145"/>
                  <a:pt x="89877" y="88812"/>
                  <a:pt x="88011" y="88278"/>
                </a:cubicBezTo>
                <a:cubicBezTo>
                  <a:pt x="81611" y="86411"/>
                  <a:pt x="69876" y="85077"/>
                  <a:pt x="61875" y="84811"/>
                </a:cubicBezTo>
                <a:cubicBezTo>
                  <a:pt x="60008" y="84811"/>
                  <a:pt x="59208" y="85344"/>
                  <a:pt x="59208" y="85878"/>
                </a:cubicBezTo>
                <a:lnTo>
                  <a:pt x="57874" y="91478"/>
                </a:lnTo>
                <a:cubicBezTo>
                  <a:pt x="64274" y="93345"/>
                  <a:pt x="70409" y="96546"/>
                  <a:pt x="73609" y="100012"/>
                </a:cubicBezTo>
                <a:lnTo>
                  <a:pt x="76277" y="166421"/>
                </a:lnTo>
                <a:cubicBezTo>
                  <a:pt x="53873" y="166688"/>
                  <a:pt x="35738" y="166688"/>
                  <a:pt x="30671" y="166688"/>
                </a:cubicBezTo>
                <a:cubicBezTo>
                  <a:pt x="22670" y="166688"/>
                  <a:pt x="10668" y="165621"/>
                  <a:pt x="2134" y="164021"/>
                </a:cubicBezTo>
                <a:lnTo>
                  <a:pt x="267" y="167487"/>
                </a:lnTo>
                <a:cubicBezTo>
                  <a:pt x="0" y="168555"/>
                  <a:pt x="267" y="169087"/>
                  <a:pt x="1067" y="169621"/>
                </a:cubicBezTo>
                <a:cubicBezTo>
                  <a:pt x="7468" y="174689"/>
                  <a:pt x="16802" y="179756"/>
                  <a:pt x="26403" y="182690"/>
                </a:cubicBezTo>
                <a:cubicBezTo>
                  <a:pt x="32538" y="180556"/>
                  <a:pt x="45606" y="178156"/>
                  <a:pt x="52274" y="177622"/>
                </a:cubicBezTo>
                <a:cubicBezTo>
                  <a:pt x="66142" y="176555"/>
                  <a:pt x="190691" y="175222"/>
                  <a:pt x="209359" y="175489"/>
                </a:cubicBezTo>
                <a:cubicBezTo>
                  <a:pt x="217361" y="175489"/>
                  <a:pt x="232563" y="176022"/>
                  <a:pt x="239496" y="176822"/>
                </a:cubicBezTo>
                <a:cubicBezTo>
                  <a:pt x="241897" y="175489"/>
                  <a:pt x="244831" y="172021"/>
                  <a:pt x="244831" y="167754"/>
                </a:cubicBezTo>
                <a:cubicBezTo>
                  <a:pt x="244831" y="165888"/>
                  <a:pt x="243498" y="164288"/>
                  <a:pt x="241364" y="163754"/>
                </a:cubicBezTo>
                <a:cubicBezTo>
                  <a:pt x="235496" y="161887"/>
                  <a:pt x="221895" y="160553"/>
                  <a:pt x="212560" y="1600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2" name="Freeform 102"/>
          <p:cNvSpPr/>
          <p:nvPr/>
        </p:nvSpPr>
        <p:spPr>
          <a:xfrm>
            <a:off x="6987023" y="7001804"/>
            <a:ext cx="48806" cy="90145"/>
          </a:xfrm>
          <a:custGeom>
            <a:avLst/>
            <a:gdLst>
              <a:gd name="connsiteX0" fmla="*/ 36805 w 48806"/>
              <a:gd name="connsiteY0" fmla="*/ 36806 h 90145"/>
              <a:gd name="connsiteX1" fmla="*/ 0 w 48806"/>
              <a:gd name="connsiteY1" fmla="*/ 83744 h 90145"/>
              <a:gd name="connsiteX2" fmla="*/ 3200 w 48806"/>
              <a:gd name="connsiteY2" fmla="*/ 90145 h 90145"/>
              <a:gd name="connsiteX3" fmla="*/ 48806 w 48806"/>
              <a:gd name="connsiteY3" fmla="*/ 24003 h 90145"/>
              <a:gd name="connsiteX4" fmla="*/ 45872 w 48806"/>
              <a:gd name="connsiteY4" fmla="*/ 6135 h 90145"/>
              <a:gd name="connsiteX5" fmla="*/ 32271 w 48806"/>
              <a:gd name="connsiteY5" fmla="*/ 0 h 90145"/>
              <a:gd name="connsiteX6" fmla="*/ 18669 w 48806"/>
              <a:gd name="connsiteY6" fmla="*/ 13869 h 90145"/>
              <a:gd name="connsiteX7" fmla="*/ 27470 w 48806"/>
              <a:gd name="connsiteY7" fmla="*/ 29604 h 901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5">
                <a:moveTo>
                  <a:pt x="36805" y="36806"/>
                </a:moveTo>
                <a:cubicBezTo>
                  <a:pt x="32003" y="58408"/>
                  <a:pt x="19202" y="72543"/>
                  <a:pt x="0" y="83744"/>
                </a:cubicBezTo>
                <a:lnTo>
                  <a:pt x="3200" y="90145"/>
                </a:lnTo>
                <a:cubicBezTo>
                  <a:pt x="27203" y="78944"/>
                  <a:pt x="48806" y="53340"/>
                  <a:pt x="48806" y="24003"/>
                </a:cubicBezTo>
                <a:cubicBezTo>
                  <a:pt x="48806" y="16802"/>
                  <a:pt x="48006" y="12269"/>
                  <a:pt x="45872" y="6135"/>
                </a:cubicBezTo>
                <a:cubicBezTo>
                  <a:pt x="41072" y="1600"/>
                  <a:pt x="36537" y="0"/>
                  <a:pt x="32271" y="0"/>
                </a:cubicBezTo>
                <a:cubicBezTo>
                  <a:pt x="23469" y="0"/>
                  <a:pt x="18669" y="6401"/>
                  <a:pt x="18669" y="13869"/>
                </a:cubicBezTo>
                <a:cubicBezTo>
                  <a:pt x="18669" y="19737"/>
                  <a:pt x="21603" y="25071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3" name="Freeform 103"/>
          <p:cNvSpPr/>
          <p:nvPr/>
        </p:nvSpPr>
        <p:spPr>
          <a:xfrm>
            <a:off x="7124099" y="6835116"/>
            <a:ext cx="244831" cy="182423"/>
          </a:xfrm>
          <a:custGeom>
            <a:avLst/>
            <a:gdLst>
              <a:gd name="connsiteX0" fmla="*/ 203226 w 244831"/>
              <a:gd name="connsiteY0" fmla="*/ 163754 h 182423"/>
              <a:gd name="connsiteX1" fmla="*/ 130683 w 244831"/>
              <a:gd name="connsiteY1" fmla="*/ 165354 h 182423"/>
              <a:gd name="connsiteX2" fmla="*/ 130683 w 244831"/>
              <a:gd name="connsiteY2" fmla="*/ 101080 h 182423"/>
              <a:gd name="connsiteX3" fmla="*/ 197624 w 244831"/>
              <a:gd name="connsiteY3" fmla="*/ 100012 h 182423"/>
              <a:gd name="connsiteX4" fmla="*/ 201092 w 244831"/>
              <a:gd name="connsiteY4" fmla="*/ 98946 h 182423"/>
              <a:gd name="connsiteX5" fmla="*/ 203226 w 244831"/>
              <a:gd name="connsiteY5" fmla="*/ 91211 h 182423"/>
              <a:gd name="connsiteX6" fmla="*/ 200025 w 244831"/>
              <a:gd name="connsiteY6" fmla="*/ 87744 h 182423"/>
              <a:gd name="connsiteX7" fmla="*/ 175489 w 244831"/>
              <a:gd name="connsiteY7" fmla="*/ 85878 h 182423"/>
              <a:gd name="connsiteX8" fmla="*/ 167487 w 244831"/>
              <a:gd name="connsiteY8" fmla="*/ 90145 h 182423"/>
              <a:gd name="connsiteX9" fmla="*/ 76009 w 244831"/>
              <a:gd name="connsiteY9" fmla="*/ 91746 h 182423"/>
              <a:gd name="connsiteX10" fmla="*/ 69876 w 244831"/>
              <a:gd name="connsiteY10" fmla="*/ 85344 h 182423"/>
              <a:gd name="connsiteX11" fmla="*/ 69876 w 244831"/>
              <a:gd name="connsiteY11" fmla="*/ 16536 h 182423"/>
              <a:gd name="connsiteX12" fmla="*/ 195225 w 244831"/>
              <a:gd name="connsiteY12" fmla="*/ 14136 h 182423"/>
              <a:gd name="connsiteX13" fmla="*/ 198958 w 244831"/>
              <a:gd name="connsiteY13" fmla="*/ 12802 h 182423"/>
              <a:gd name="connsiteX14" fmla="*/ 201092 w 244831"/>
              <a:gd name="connsiteY14" fmla="*/ 4801 h 182423"/>
              <a:gd name="connsiteX15" fmla="*/ 197892 w 244831"/>
              <a:gd name="connsiteY15" fmla="*/ 1334 h 182423"/>
              <a:gd name="connsiteX16" fmla="*/ 173355 w 244831"/>
              <a:gd name="connsiteY16" fmla="*/ 267 h 182423"/>
              <a:gd name="connsiteX17" fmla="*/ 165354 w 244831"/>
              <a:gd name="connsiteY17" fmla="*/ 4001 h 182423"/>
              <a:gd name="connsiteX18" fmla="*/ 70142 w 244831"/>
              <a:gd name="connsiteY18" fmla="*/ 6135 h 182423"/>
              <a:gd name="connsiteX19" fmla="*/ 38138 w 244831"/>
              <a:gd name="connsiteY19" fmla="*/ 3734 h 182423"/>
              <a:gd name="connsiteX20" fmla="*/ 35471 w 244831"/>
              <a:gd name="connsiteY20" fmla="*/ 5068 h 182423"/>
              <a:gd name="connsiteX21" fmla="*/ 34137 w 244831"/>
              <a:gd name="connsiteY21" fmla="*/ 10668 h 182423"/>
              <a:gd name="connsiteX22" fmla="*/ 53074 w 244831"/>
              <a:gd name="connsiteY22" fmla="*/ 17869 h 182423"/>
              <a:gd name="connsiteX23" fmla="*/ 53074 w 244831"/>
              <a:gd name="connsiteY23" fmla="*/ 80811 h 182423"/>
              <a:gd name="connsiteX24" fmla="*/ 74943 w 244831"/>
              <a:gd name="connsiteY24" fmla="*/ 101880 h 182423"/>
              <a:gd name="connsiteX25" fmla="*/ 114415 w 244831"/>
              <a:gd name="connsiteY25" fmla="*/ 101347 h 182423"/>
              <a:gd name="connsiteX26" fmla="*/ 114415 w 244831"/>
              <a:gd name="connsiteY26" fmla="*/ 165621 h 182423"/>
              <a:gd name="connsiteX27" fmla="*/ 30670 w 244831"/>
              <a:gd name="connsiteY27" fmla="*/ 166421 h 182423"/>
              <a:gd name="connsiteX28" fmla="*/ 2134 w 244831"/>
              <a:gd name="connsiteY28" fmla="*/ 163754 h 182423"/>
              <a:gd name="connsiteX29" fmla="*/ 267 w 244831"/>
              <a:gd name="connsiteY29" fmla="*/ 167487 h 182423"/>
              <a:gd name="connsiteX30" fmla="*/ 1067 w 244831"/>
              <a:gd name="connsiteY30" fmla="*/ 169621 h 182423"/>
              <a:gd name="connsiteX31" fmla="*/ 26403 w 244831"/>
              <a:gd name="connsiteY31" fmla="*/ 182423 h 182423"/>
              <a:gd name="connsiteX32" fmla="*/ 52274 w 244831"/>
              <a:gd name="connsiteY32" fmla="*/ 177356 h 182423"/>
              <a:gd name="connsiteX33" fmla="*/ 209359 w 244831"/>
              <a:gd name="connsiteY33" fmla="*/ 175222 h 182423"/>
              <a:gd name="connsiteX34" fmla="*/ 239496 w 244831"/>
              <a:gd name="connsiteY34" fmla="*/ 176556 h 182423"/>
              <a:gd name="connsiteX35" fmla="*/ 244831 w 244831"/>
              <a:gd name="connsiteY35" fmla="*/ 167755 h 182423"/>
              <a:gd name="connsiteX36" fmla="*/ 241364 w 244831"/>
              <a:gd name="connsiteY36" fmla="*/ 163754 h 182423"/>
              <a:gd name="connsiteX37" fmla="*/ 212560 w 244831"/>
              <a:gd name="connsiteY37" fmla="*/ 160020 h 18242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44831" h="182423">
                <a:moveTo>
                  <a:pt x="203226" y="163754"/>
                </a:moveTo>
                <a:cubicBezTo>
                  <a:pt x="195225" y="164288"/>
                  <a:pt x="164287" y="165088"/>
                  <a:pt x="130683" y="165354"/>
                </a:cubicBezTo>
                <a:lnTo>
                  <a:pt x="130683" y="101080"/>
                </a:lnTo>
                <a:lnTo>
                  <a:pt x="197624" y="100012"/>
                </a:lnTo>
                <a:cubicBezTo>
                  <a:pt x="198958" y="100012"/>
                  <a:pt x="200025" y="99746"/>
                  <a:pt x="201092" y="98946"/>
                </a:cubicBezTo>
                <a:cubicBezTo>
                  <a:pt x="202159" y="97879"/>
                  <a:pt x="203226" y="95212"/>
                  <a:pt x="203226" y="91211"/>
                </a:cubicBezTo>
                <a:cubicBezTo>
                  <a:pt x="203226" y="89345"/>
                  <a:pt x="202159" y="88278"/>
                  <a:pt x="200025" y="87744"/>
                </a:cubicBezTo>
                <a:cubicBezTo>
                  <a:pt x="195225" y="86678"/>
                  <a:pt x="183224" y="85878"/>
                  <a:pt x="175489" y="85878"/>
                </a:cubicBezTo>
                <a:lnTo>
                  <a:pt x="167487" y="90145"/>
                </a:lnTo>
                <a:cubicBezTo>
                  <a:pt x="150686" y="91211"/>
                  <a:pt x="94679" y="92011"/>
                  <a:pt x="76009" y="91746"/>
                </a:cubicBezTo>
                <a:cubicBezTo>
                  <a:pt x="71475" y="91746"/>
                  <a:pt x="69876" y="90145"/>
                  <a:pt x="69876" y="85344"/>
                </a:cubicBezTo>
                <a:lnTo>
                  <a:pt x="69876" y="16536"/>
                </a:lnTo>
                <a:lnTo>
                  <a:pt x="195225" y="14136"/>
                </a:lnTo>
                <a:cubicBezTo>
                  <a:pt x="196558" y="14136"/>
                  <a:pt x="197892" y="13869"/>
                  <a:pt x="198958" y="12802"/>
                </a:cubicBezTo>
                <a:cubicBezTo>
                  <a:pt x="200025" y="11468"/>
                  <a:pt x="201092" y="8534"/>
                  <a:pt x="201092" y="4801"/>
                </a:cubicBezTo>
                <a:cubicBezTo>
                  <a:pt x="201092" y="3201"/>
                  <a:pt x="200025" y="1600"/>
                  <a:pt x="197892" y="1334"/>
                </a:cubicBezTo>
                <a:cubicBezTo>
                  <a:pt x="192291" y="533"/>
                  <a:pt x="180556" y="0"/>
                  <a:pt x="173355" y="267"/>
                </a:cubicBezTo>
                <a:lnTo>
                  <a:pt x="165354" y="4001"/>
                </a:lnTo>
                <a:cubicBezTo>
                  <a:pt x="150419" y="4801"/>
                  <a:pt x="94412" y="5868"/>
                  <a:pt x="70142" y="6135"/>
                </a:cubicBezTo>
                <a:cubicBezTo>
                  <a:pt x="62941" y="4801"/>
                  <a:pt x="45872" y="3734"/>
                  <a:pt x="38138" y="3734"/>
                </a:cubicBezTo>
                <a:cubicBezTo>
                  <a:pt x="36538" y="3734"/>
                  <a:pt x="35738" y="4268"/>
                  <a:pt x="35471" y="5068"/>
                </a:cubicBezTo>
                <a:lnTo>
                  <a:pt x="34137" y="10668"/>
                </a:lnTo>
                <a:cubicBezTo>
                  <a:pt x="41339" y="12002"/>
                  <a:pt x="48273" y="14669"/>
                  <a:pt x="53074" y="17869"/>
                </a:cubicBezTo>
                <a:lnTo>
                  <a:pt x="53074" y="80811"/>
                </a:lnTo>
                <a:cubicBezTo>
                  <a:pt x="53074" y="95479"/>
                  <a:pt x="59208" y="101880"/>
                  <a:pt x="74943" y="101880"/>
                </a:cubicBezTo>
                <a:lnTo>
                  <a:pt x="114415" y="101347"/>
                </a:lnTo>
                <a:lnTo>
                  <a:pt x="114415" y="165621"/>
                </a:lnTo>
                <a:cubicBezTo>
                  <a:pt x="76009" y="166154"/>
                  <a:pt x="38671" y="166421"/>
                  <a:pt x="30670" y="166421"/>
                </a:cubicBezTo>
                <a:cubicBezTo>
                  <a:pt x="22670" y="166421"/>
                  <a:pt x="10668" y="165354"/>
                  <a:pt x="2134" y="163754"/>
                </a:cubicBezTo>
                <a:lnTo>
                  <a:pt x="267" y="167487"/>
                </a:lnTo>
                <a:cubicBezTo>
                  <a:pt x="0" y="168287"/>
                  <a:pt x="267" y="168821"/>
                  <a:pt x="1067" y="169621"/>
                </a:cubicBezTo>
                <a:cubicBezTo>
                  <a:pt x="7468" y="174689"/>
                  <a:pt x="16802" y="179490"/>
                  <a:pt x="26403" y="182423"/>
                </a:cubicBezTo>
                <a:cubicBezTo>
                  <a:pt x="32538" y="180290"/>
                  <a:pt x="45606" y="177890"/>
                  <a:pt x="52274" y="177356"/>
                </a:cubicBezTo>
                <a:cubicBezTo>
                  <a:pt x="66142" y="176556"/>
                  <a:pt x="190691" y="174955"/>
                  <a:pt x="209359" y="175222"/>
                </a:cubicBezTo>
                <a:cubicBezTo>
                  <a:pt x="217361" y="175222"/>
                  <a:pt x="232563" y="175756"/>
                  <a:pt x="239496" y="176556"/>
                </a:cubicBezTo>
                <a:cubicBezTo>
                  <a:pt x="241897" y="175489"/>
                  <a:pt x="244831" y="171755"/>
                  <a:pt x="244831" y="167755"/>
                </a:cubicBezTo>
                <a:cubicBezTo>
                  <a:pt x="244831" y="165621"/>
                  <a:pt x="243497" y="164288"/>
                  <a:pt x="241364" y="163754"/>
                </a:cubicBezTo>
                <a:cubicBezTo>
                  <a:pt x="235496" y="161621"/>
                  <a:pt x="221895" y="160287"/>
                  <a:pt x="212560" y="1600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4" name="Freeform 104"/>
          <p:cNvSpPr/>
          <p:nvPr/>
        </p:nvSpPr>
        <p:spPr>
          <a:xfrm>
            <a:off x="7373731" y="6833516"/>
            <a:ext cx="244831" cy="182690"/>
          </a:xfrm>
          <a:custGeom>
            <a:avLst/>
            <a:gdLst>
              <a:gd name="connsiteX0" fmla="*/ 186957 w 244831"/>
              <a:gd name="connsiteY0" fmla="*/ 16269 h 182690"/>
              <a:gd name="connsiteX1" fmla="*/ 177889 w 244831"/>
              <a:gd name="connsiteY1" fmla="*/ 129083 h 182690"/>
              <a:gd name="connsiteX2" fmla="*/ 179222 w 244831"/>
              <a:gd name="connsiteY2" fmla="*/ 131750 h 182690"/>
              <a:gd name="connsiteX3" fmla="*/ 183756 w 244831"/>
              <a:gd name="connsiteY3" fmla="*/ 132550 h 182690"/>
              <a:gd name="connsiteX4" fmla="*/ 186690 w 244831"/>
              <a:gd name="connsiteY4" fmla="*/ 130950 h 182690"/>
              <a:gd name="connsiteX5" fmla="*/ 206693 w 244831"/>
              <a:gd name="connsiteY5" fmla="*/ 18402 h 182690"/>
              <a:gd name="connsiteX6" fmla="*/ 210159 w 244831"/>
              <a:gd name="connsiteY6" fmla="*/ 10402 h 182690"/>
              <a:gd name="connsiteX7" fmla="*/ 209627 w 244831"/>
              <a:gd name="connsiteY7" fmla="*/ 7201 h 182690"/>
              <a:gd name="connsiteX8" fmla="*/ 199492 w 244831"/>
              <a:gd name="connsiteY8" fmla="*/ 533 h 182690"/>
              <a:gd name="connsiteX9" fmla="*/ 195225 w 244831"/>
              <a:gd name="connsiteY9" fmla="*/ 533 h 182690"/>
              <a:gd name="connsiteX10" fmla="*/ 186157 w 244831"/>
              <a:gd name="connsiteY10" fmla="*/ 5068 h 182690"/>
              <a:gd name="connsiteX11" fmla="*/ 57340 w 244831"/>
              <a:gd name="connsiteY11" fmla="*/ 7201 h 182690"/>
              <a:gd name="connsiteX12" fmla="*/ 32271 w 244831"/>
              <a:gd name="connsiteY12" fmla="*/ 4800 h 182690"/>
              <a:gd name="connsiteX13" fmla="*/ 30670 w 244831"/>
              <a:gd name="connsiteY13" fmla="*/ 8001 h 182690"/>
              <a:gd name="connsiteX14" fmla="*/ 31471 w 244831"/>
              <a:gd name="connsiteY14" fmla="*/ 10402 h 182690"/>
              <a:gd name="connsiteX15" fmla="*/ 53607 w 244831"/>
              <a:gd name="connsiteY15" fmla="*/ 22403 h 182690"/>
              <a:gd name="connsiteX16" fmla="*/ 78677 w 244831"/>
              <a:gd name="connsiteY16" fmla="*/ 17869 h 182690"/>
              <a:gd name="connsiteX17" fmla="*/ 186957 w 244831"/>
              <a:gd name="connsiteY17" fmla="*/ 16269 h 182690"/>
              <a:gd name="connsiteX19" fmla="*/ 203226 w 244831"/>
              <a:gd name="connsiteY19" fmla="*/ 164021 h 182690"/>
              <a:gd name="connsiteX20" fmla="*/ 147218 w 244831"/>
              <a:gd name="connsiteY20" fmla="*/ 165354 h 182690"/>
              <a:gd name="connsiteX21" fmla="*/ 150686 w 244831"/>
              <a:gd name="connsiteY21" fmla="*/ 90412 h 182690"/>
              <a:gd name="connsiteX22" fmla="*/ 151753 w 244831"/>
              <a:gd name="connsiteY22" fmla="*/ 80277 h 182690"/>
              <a:gd name="connsiteX23" fmla="*/ 149352 w 244831"/>
              <a:gd name="connsiteY23" fmla="*/ 76543 h 182690"/>
              <a:gd name="connsiteX24" fmla="*/ 122948 w 244831"/>
              <a:gd name="connsiteY24" fmla="*/ 69609 h 182690"/>
              <a:gd name="connsiteX25" fmla="*/ 120282 w 244831"/>
              <a:gd name="connsiteY25" fmla="*/ 70676 h 182690"/>
              <a:gd name="connsiteX26" fmla="*/ 118149 w 244831"/>
              <a:gd name="connsiteY26" fmla="*/ 76277 h 182690"/>
              <a:gd name="connsiteX27" fmla="*/ 134684 w 244831"/>
              <a:gd name="connsiteY27" fmla="*/ 87744 h 182690"/>
              <a:gd name="connsiteX28" fmla="*/ 133083 w 244831"/>
              <a:gd name="connsiteY28" fmla="*/ 165621 h 182690"/>
              <a:gd name="connsiteX29" fmla="*/ 90677 w 244831"/>
              <a:gd name="connsiteY29" fmla="*/ 166154 h 182690"/>
              <a:gd name="connsiteX30" fmla="*/ 90145 w 244831"/>
              <a:gd name="connsiteY30" fmla="*/ 102412 h 182690"/>
              <a:gd name="connsiteX31" fmla="*/ 90677 w 244831"/>
              <a:gd name="connsiteY31" fmla="*/ 92278 h 182690"/>
              <a:gd name="connsiteX32" fmla="*/ 88011 w 244831"/>
              <a:gd name="connsiteY32" fmla="*/ 88278 h 182690"/>
              <a:gd name="connsiteX33" fmla="*/ 61875 w 244831"/>
              <a:gd name="connsiteY33" fmla="*/ 84811 h 182690"/>
              <a:gd name="connsiteX34" fmla="*/ 59208 w 244831"/>
              <a:gd name="connsiteY34" fmla="*/ 85878 h 182690"/>
              <a:gd name="connsiteX35" fmla="*/ 57874 w 244831"/>
              <a:gd name="connsiteY35" fmla="*/ 91478 h 182690"/>
              <a:gd name="connsiteX36" fmla="*/ 73609 w 244831"/>
              <a:gd name="connsiteY36" fmla="*/ 100012 h 182690"/>
              <a:gd name="connsiteX37" fmla="*/ 76277 w 244831"/>
              <a:gd name="connsiteY37" fmla="*/ 166421 h 182690"/>
              <a:gd name="connsiteX38" fmla="*/ 30670 w 244831"/>
              <a:gd name="connsiteY38" fmla="*/ 166688 h 182690"/>
              <a:gd name="connsiteX39" fmla="*/ 2134 w 244831"/>
              <a:gd name="connsiteY39" fmla="*/ 164021 h 182690"/>
              <a:gd name="connsiteX40" fmla="*/ 267 w 244831"/>
              <a:gd name="connsiteY40" fmla="*/ 167487 h 182690"/>
              <a:gd name="connsiteX41" fmla="*/ 1067 w 244831"/>
              <a:gd name="connsiteY41" fmla="*/ 169621 h 182690"/>
              <a:gd name="connsiteX42" fmla="*/ 26403 w 244831"/>
              <a:gd name="connsiteY42" fmla="*/ 182690 h 182690"/>
              <a:gd name="connsiteX43" fmla="*/ 52274 w 244831"/>
              <a:gd name="connsiteY43" fmla="*/ 177622 h 182690"/>
              <a:gd name="connsiteX44" fmla="*/ 209359 w 244831"/>
              <a:gd name="connsiteY44" fmla="*/ 175489 h 182690"/>
              <a:gd name="connsiteX45" fmla="*/ 239496 w 244831"/>
              <a:gd name="connsiteY45" fmla="*/ 176822 h 182690"/>
              <a:gd name="connsiteX46" fmla="*/ 244831 w 244831"/>
              <a:gd name="connsiteY46" fmla="*/ 167754 h 182690"/>
              <a:gd name="connsiteX47" fmla="*/ 241364 w 244831"/>
              <a:gd name="connsiteY47" fmla="*/ 163754 h 182690"/>
              <a:gd name="connsiteX48" fmla="*/ 212560 w 244831"/>
              <a:gd name="connsiteY48" fmla="*/ 160020 h 1826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44831" h="182690">
                <a:moveTo>
                  <a:pt x="186957" y="16269"/>
                </a:moveTo>
                <a:cubicBezTo>
                  <a:pt x="187223" y="47206"/>
                  <a:pt x="183756" y="94945"/>
                  <a:pt x="177889" y="129083"/>
                </a:cubicBezTo>
                <a:cubicBezTo>
                  <a:pt x="177622" y="130950"/>
                  <a:pt x="177889" y="131483"/>
                  <a:pt x="179222" y="131750"/>
                </a:cubicBezTo>
                <a:lnTo>
                  <a:pt x="183756" y="132550"/>
                </a:lnTo>
                <a:cubicBezTo>
                  <a:pt x="184824" y="132817"/>
                  <a:pt x="186157" y="132283"/>
                  <a:pt x="186690" y="130950"/>
                </a:cubicBezTo>
                <a:cubicBezTo>
                  <a:pt x="197358" y="97613"/>
                  <a:pt x="205892" y="49606"/>
                  <a:pt x="206693" y="18402"/>
                </a:cubicBezTo>
                <a:lnTo>
                  <a:pt x="210159" y="10402"/>
                </a:lnTo>
                <a:cubicBezTo>
                  <a:pt x="210960" y="9068"/>
                  <a:pt x="210693" y="8268"/>
                  <a:pt x="209627" y="7201"/>
                </a:cubicBezTo>
                <a:cubicBezTo>
                  <a:pt x="207493" y="5334"/>
                  <a:pt x="202426" y="1867"/>
                  <a:pt x="199492" y="533"/>
                </a:cubicBezTo>
                <a:cubicBezTo>
                  <a:pt x="198424" y="0"/>
                  <a:pt x="196558" y="0"/>
                  <a:pt x="195225" y="533"/>
                </a:cubicBezTo>
                <a:lnTo>
                  <a:pt x="186157" y="5068"/>
                </a:lnTo>
                <a:cubicBezTo>
                  <a:pt x="164821" y="5868"/>
                  <a:pt x="72276" y="7201"/>
                  <a:pt x="57340" y="7201"/>
                </a:cubicBezTo>
                <a:cubicBezTo>
                  <a:pt x="50140" y="7201"/>
                  <a:pt x="40005" y="6401"/>
                  <a:pt x="32271" y="4800"/>
                </a:cubicBezTo>
                <a:lnTo>
                  <a:pt x="30670" y="8001"/>
                </a:lnTo>
                <a:cubicBezTo>
                  <a:pt x="30137" y="8801"/>
                  <a:pt x="30404" y="9602"/>
                  <a:pt x="31471" y="10402"/>
                </a:cubicBezTo>
                <a:cubicBezTo>
                  <a:pt x="37071" y="14936"/>
                  <a:pt x="45872" y="19736"/>
                  <a:pt x="53607" y="22403"/>
                </a:cubicBezTo>
                <a:cubicBezTo>
                  <a:pt x="59741" y="20269"/>
                  <a:pt x="72276" y="18136"/>
                  <a:pt x="78677" y="17869"/>
                </a:cubicBezTo>
                <a:cubicBezTo>
                  <a:pt x="93345" y="17069"/>
                  <a:pt x="163220" y="16002"/>
                  <a:pt x="186957" y="16269"/>
                </a:cubicBezTo>
                <a:moveTo>
                  <a:pt x="203226" y="164021"/>
                </a:moveTo>
                <a:cubicBezTo>
                  <a:pt x="196558" y="164288"/>
                  <a:pt x="173889" y="164821"/>
                  <a:pt x="147218" y="165354"/>
                </a:cubicBezTo>
                <a:lnTo>
                  <a:pt x="150686" y="90412"/>
                </a:lnTo>
                <a:lnTo>
                  <a:pt x="151753" y="80277"/>
                </a:lnTo>
                <a:cubicBezTo>
                  <a:pt x="151753" y="78677"/>
                  <a:pt x="151219" y="77343"/>
                  <a:pt x="149352" y="76543"/>
                </a:cubicBezTo>
                <a:cubicBezTo>
                  <a:pt x="142952" y="73609"/>
                  <a:pt x="131217" y="70409"/>
                  <a:pt x="122948" y="69609"/>
                </a:cubicBezTo>
                <a:cubicBezTo>
                  <a:pt x="121348" y="69609"/>
                  <a:pt x="120548" y="69875"/>
                  <a:pt x="120282" y="70676"/>
                </a:cubicBezTo>
                <a:lnTo>
                  <a:pt x="118149" y="76277"/>
                </a:lnTo>
                <a:cubicBezTo>
                  <a:pt x="125082" y="79210"/>
                  <a:pt x="131217" y="83210"/>
                  <a:pt x="134684" y="87744"/>
                </a:cubicBezTo>
                <a:lnTo>
                  <a:pt x="133083" y="165621"/>
                </a:lnTo>
                <a:lnTo>
                  <a:pt x="90677" y="166154"/>
                </a:lnTo>
                <a:lnTo>
                  <a:pt x="90145" y="102412"/>
                </a:lnTo>
                <a:lnTo>
                  <a:pt x="90677" y="92278"/>
                </a:lnTo>
                <a:cubicBezTo>
                  <a:pt x="90677" y="90145"/>
                  <a:pt x="89877" y="88812"/>
                  <a:pt x="88011" y="88278"/>
                </a:cubicBezTo>
                <a:cubicBezTo>
                  <a:pt x="81611" y="86411"/>
                  <a:pt x="69876" y="85077"/>
                  <a:pt x="61875" y="84811"/>
                </a:cubicBezTo>
                <a:cubicBezTo>
                  <a:pt x="60008" y="84811"/>
                  <a:pt x="59208" y="85344"/>
                  <a:pt x="59208" y="85878"/>
                </a:cubicBezTo>
                <a:lnTo>
                  <a:pt x="57874" y="91478"/>
                </a:lnTo>
                <a:cubicBezTo>
                  <a:pt x="64274" y="93345"/>
                  <a:pt x="70409" y="96546"/>
                  <a:pt x="73609" y="100012"/>
                </a:cubicBezTo>
                <a:lnTo>
                  <a:pt x="76277" y="166421"/>
                </a:lnTo>
                <a:cubicBezTo>
                  <a:pt x="53873" y="166688"/>
                  <a:pt x="35738" y="166688"/>
                  <a:pt x="30670" y="166688"/>
                </a:cubicBezTo>
                <a:cubicBezTo>
                  <a:pt x="22670" y="166688"/>
                  <a:pt x="10668" y="165621"/>
                  <a:pt x="2134" y="164021"/>
                </a:cubicBezTo>
                <a:lnTo>
                  <a:pt x="267" y="167487"/>
                </a:lnTo>
                <a:cubicBezTo>
                  <a:pt x="0" y="168555"/>
                  <a:pt x="267" y="169087"/>
                  <a:pt x="1067" y="169621"/>
                </a:cubicBezTo>
                <a:cubicBezTo>
                  <a:pt x="7468" y="174689"/>
                  <a:pt x="16802" y="179756"/>
                  <a:pt x="26403" y="182690"/>
                </a:cubicBezTo>
                <a:cubicBezTo>
                  <a:pt x="32538" y="180556"/>
                  <a:pt x="45606" y="178156"/>
                  <a:pt x="52274" y="177622"/>
                </a:cubicBezTo>
                <a:cubicBezTo>
                  <a:pt x="66142" y="176555"/>
                  <a:pt x="190690" y="175222"/>
                  <a:pt x="209359" y="175489"/>
                </a:cubicBezTo>
                <a:cubicBezTo>
                  <a:pt x="217361" y="175489"/>
                  <a:pt x="232563" y="176022"/>
                  <a:pt x="239496" y="176822"/>
                </a:cubicBezTo>
                <a:cubicBezTo>
                  <a:pt x="241897" y="175489"/>
                  <a:pt x="244831" y="172021"/>
                  <a:pt x="244831" y="167754"/>
                </a:cubicBezTo>
                <a:cubicBezTo>
                  <a:pt x="244831" y="165888"/>
                  <a:pt x="243497" y="164288"/>
                  <a:pt x="241364" y="163754"/>
                </a:cubicBezTo>
                <a:cubicBezTo>
                  <a:pt x="235496" y="161887"/>
                  <a:pt x="221894" y="160553"/>
                  <a:pt x="212560" y="1600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5" name="Freeform 105"/>
          <p:cNvSpPr/>
          <p:nvPr/>
        </p:nvSpPr>
        <p:spPr>
          <a:xfrm>
            <a:off x="7684139" y="6802579"/>
            <a:ext cx="249098" cy="255766"/>
          </a:xfrm>
          <a:custGeom>
            <a:avLst/>
            <a:gdLst>
              <a:gd name="connsiteX0" fmla="*/ 114415 w 249098"/>
              <a:gd name="connsiteY0" fmla="*/ 135484 h 255766"/>
              <a:gd name="connsiteX1" fmla="*/ 79743 w 249098"/>
              <a:gd name="connsiteY1" fmla="*/ 99213 h 255766"/>
              <a:gd name="connsiteX2" fmla="*/ 96812 w 249098"/>
              <a:gd name="connsiteY2" fmla="*/ 55207 h 255766"/>
              <a:gd name="connsiteX3" fmla="*/ 97345 w 249098"/>
              <a:gd name="connsiteY3" fmla="*/ 49874 h 255766"/>
              <a:gd name="connsiteX4" fmla="*/ 94679 w 249098"/>
              <a:gd name="connsiteY4" fmla="*/ 44807 h 255766"/>
              <a:gd name="connsiteX5" fmla="*/ 66675 w 249098"/>
              <a:gd name="connsiteY5" fmla="*/ 34137 h 255766"/>
              <a:gd name="connsiteX6" fmla="*/ 63742 w 249098"/>
              <a:gd name="connsiteY6" fmla="*/ 34938 h 255766"/>
              <a:gd name="connsiteX7" fmla="*/ 61075 w 249098"/>
              <a:gd name="connsiteY7" fmla="*/ 40005 h 255766"/>
              <a:gd name="connsiteX8" fmla="*/ 77343 w 249098"/>
              <a:gd name="connsiteY8" fmla="*/ 54941 h 255766"/>
              <a:gd name="connsiteX9" fmla="*/ 1067 w 249098"/>
              <a:gd name="connsiteY9" fmla="*/ 176823 h 255766"/>
              <a:gd name="connsiteX10" fmla="*/ 533 w 249098"/>
              <a:gd name="connsiteY10" fmla="*/ 179223 h 255766"/>
              <a:gd name="connsiteX11" fmla="*/ 3201 w 249098"/>
              <a:gd name="connsiteY11" fmla="*/ 181623 h 255766"/>
              <a:gd name="connsiteX12" fmla="*/ 5867 w 249098"/>
              <a:gd name="connsiteY12" fmla="*/ 181623 h 255766"/>
              <a:gd name="connsiteX13" fmla="*/ 73609 w 249098"/>
              <a:gd name="connsiteY13" fmla="*/ 109881 h 255766"/>
              <a:gd name="connsiteX14" fmla="*/ 126683 w 249098"/>
              <a:gd name="connsiteY14" fmla="*/ 169088 h 255766"/>
              <a:gd name="connsiteX15" fmla="*/ 132550 w 249098"/>
              <a:gd name="connsiteY15" fmla="*/ 174155 h 255766"/>
              <a:gd name="connsiteX16" fmla="*/ 141084 w 249098"/>
              <a:gd name="connsiteY16" fmla="*/ 170955 h 255766"/>
              <a:gd name="connsiteX17" fmla="*/ 139751 w 249098"/>
              <a:gd name="connsiteY17" fmla="*/ 163221 h 255766"/>
              <a:gd name="connsiteX18" fmla="*/ 127216 w 249098"/>
              <a:gd name="connsiteY18" fmla="*/ 142152 h 255766"/>
              <a:gd name="connsiteX20" fmla="*/ 213626 w 249098"/>
              <a:gd name="connsiteY20" fmla="*/ 110148 h 255766"/>
              <a:gd name="connsiteX21" fmla="*/ 193891 w 249098"/>
              <a:gd name="connsiteY21" fmla="*/ 110947 h 255766"/>
              <a:gd name="connsiteX22" fmla="*/ 193891 w 249098"/>
              <a:gd name="connsiteY22" fmla="*/ 25071 h 255766"/>
              <a:gd name="connsiteX23" fmla="*/ 194425 w 249098"/>
              <a:gd name="connsiteY23" fmla="*/ 11469 h 255766"/>
              <a:gd name="connsiteX24" fmla="*/ 191491 w 249098"/>
              <a:gd name="connsiteY24" fmla="*/ 6401 h 255766"/>
              <a:gd name="connsiteX25" fmla="*/ 159221 w 249098"/>
              <a:gd name="connsiteY25" fmla="*/ 0 h 255766"/>
              <a:gd name="connsiteX26" fmla="*/ 156287 w 249098"/>
              <a:gd name="connsiteY26" fmla="*/ 1334 h 255766"/>
              <a:gd name="connsiteX27" fmla="*/ 154686 w 249098"/>
              <a:gd name="connsiteY27" fmla="*/ 6934 h 255766"/>
              <a:gd name="connsiteX28" fmla="*/ 177622 w 249098"/>
              <a:gd name="connsiteY28" fmla="*/ 20269 h 255766"/>
              <a:gd name="connsiteX29" fmla="*/ 177622 w 249098"/>
              <a:gd name="connsiteY29" fmla="*/ 209093 h 255766"/>
              <a:gd name="connsiteX30" fmla="*/ 178689 w 249098"/>
              <a:gd name="connsiteY30" fmla="*/ 255766 h 255766"/>
              <a:gd name="connsiteX31" fmla="*/ 188290 w 249098"/>
              <a:gd name="connsiteY31" fmla="*/ 255766 h 255766"/>
              <a:gd name="connsiteX32" fmla="*/ 193891 w 249098"/>
              <a:gd name="connsiteY32" fmla="*/ 202959 h 255766"/>
              <a:gd name="connsiteX33" fmla="*/ 193891 w 249098"/>
              <a:gd name="connsiteY33" fmla="*/ 120816 h 255766"/>
              <a:gd name="connsiteX34" fmla="*/ 241364 w 249098"/>
              <a:gd name="connsiteY34" fmla="*/ 120282 h 255766"/>
              <a:gd name="connsiteX35" fmla="*/ 245897 w 249098"/>
              <a:gd name="connsiteY35" fmla="*/ 119215 h 255766"/>
              <a:gd name="connsiteX36" fmla="*/ 249098 w 249098"/>
              <a:gd name="connsiteY36" fmla="*/ 110681 h 255766"/>
              <a:gd name="connsiteX37" fmla="*/ 245631 w 249098"/>
              <a:gd name="connsiteY37" fmla="*/ 106680 h 255766"/>
              <a:gd name="connsiteX38" fmla="*/ 222161 w 249098"/>
              <a:gd name="connsiteY38" fmla="*/ 10534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9098" h="255766">
                <a:moveTo>
                  <a:pt x="114415" y="135484"/>
                </a:moveTo>
                <a:lnTo>
                  <a:pt x="79743" y="99213"/>
                </a:lnTo>
                <a:cubicBezTo>
                  <a:pt x="87744" y="84544"/>
                  <a:pt x="93612" y="69609"/>
                  <a:pt x="96812" y="55207"/>
                </a:cubicBezTo>
                <a:cubicBezTo>
                  <a:pt x="97079" y="53874"/>
                  <a:pt x="97345" y="51474"/>
                  <a:pt x="97345" y="49874"/>
                </a:cubicBezTo>
                <a:cubicBezTo>
                  <a:pt x="97345" y="47740"/>
                  <a:pt x="96545" y="45873"/>
                  <a:pt x="94679" y="44807"/>
                </a:cubicBezTo>
                <a:cubicBezTo>
                  <a:pt x="89612" y="41339"/>
                  <a:pt x="75743" y="36006"/>
                  <a:pt x="66675" y="34137"/>
                </a:cubicBezTo>
                <a:cubicBezTo>
                  <a:pt x="65342" y="33872"/>
                  <a:pt x="64542" y="34137"/>
                  <a:pt x="63742" y="34938"/>
                </a:cubicBezTo>
                <a:lnTo>
                  <a:pt x="61075" y="40005"/>
                </a:lnTo>
                <a:cubicBezTo>
                  <a:pt x="68009" y="44006"/>
                  <a:pt x="74943" y="50140"/>
                  <a:pt x="77343" y="54941"/>
                </a:cubicBezTo>
                <a:cubicBezTo>
                  <a:pt x="68275" y="93612"/>
                  <a:pt x="39471" y="140284"/>
                  <a:pt x="1067" y="176823"/>
                </a:cubicBezTo>
                <a:cubicBezTo>
                  <a:pt x="0" y="178157"/>
                  <a:pt x="0" y="178690"/>
                  <a:pt x="533" y="179223"/>
                </a:cubicBezTo>
                <a:lnTo>
                  <a:pt x="3201" y="181623"/>
                </a:lnTo>
                <a:cubicBezTo>
                  <a:pt x="4001" y="182156"/>
                  <a:pt x="5067" y="182156"/>
                  <a:pt x="5867" y="181623"/>
                </a:cubicBezTo>
                <a:cubicBezTo>
                  <a:pt x="34405" y="160287"/>
                  <a:pt x="57341" y="135484"/>
                  <a:pt x="73609" y="109881"/>
                </a:cubicBezTo>
                <a:lnTo>
                  <a:pt x="126683" y="169088"/>
                </a:lnTo>
                <a:cubicBezTo>
                  <a:pt x="128550" y="171222"/>
                  <a:pt x="130949" y="173889"/>
                  <a:pt x="132550" y="174155"/>
                </a:cubicBezTo>
                <a:cubicBezTo>
                  <a:pt x="135217" y="175222"/>
                  <a:pt x="139484" y="173889"/>
                  <a:pt x="141084" y="170955"/>
                </a:cubicBezTo>
                <a:cubicBezTo>
                  <a:pt x="141618" y="169088"/>
                  <a:pt x="141351" y="166688"/>
                  <a:pt x="139751" y="163221"/>
                </a:cubicBezTo>
                <a:cubicBezTo>
                  <a:pt x="137351" y="157886"/>
                  <a:pt x="131749" y="148552"/>
                  <a:pt x="127216" y="142152"/>
                </a:cubicBezTo>
                <a:moveTo>
                  <a:pt x="213626" y="110148"/>
                </a:moveTo>
                <a:lnTo>
                  <a:pt x="193891" y="110947"/>
                </a:lnTo>
                <a:lnTo>
                  <a:pt x="193891" y="25071"/>
                </a:lnTo>
                <a:lnTo>
                  <a:pt x="194425" y="11469"/>
                </a:lnTo>
                <a:cubicBezTo>
                  <a:pt x="194425" y="9068"/>
                  <a:pt x="193625" y="7202"/>
                  <a:pt x="191491" y="6401"/>
                </a:cubicBezTo>
                <a:cubicBezTo>
                  <a:pt x="184290" y="3735"/>
                  <a:pt x="168287" y="267"/>
                  <a:pt x="159221" y="0"/>
                </a:cubicBezTo>
                <a:cubicBezTo>
                  <a:pt x="157353" y="0"/>
                  <a:pt x="156552" y="267"/>
                  <a:pt x="156287" y="1334"/>
                </a:cubicBezTo>
                <a:lnTo>
                  <a:pt x="154686" y="6934"/>
                </a:lnTo>
                <a:cubicBezTo>
                  <a:pt x="164020" y="10135"/>
                  <a:pt x="172555" y="14669"/>
                  <a:pt x="177622" y="20269"/>
                </a:cubicBezTo>
                <a:lnTo>
                  <a:pt x="177622" y="209093"/>
                </a:lnTo>
                <a:cubicBezTo>
                  <a:pt x="177622" y="220562"/>
                  <a:pt x="177889" y="244297"/>
                  <a:pt x="178689" y="255766"/>
                </a:cubicBezTo>
                <a:lnTo>
                  <a:pt x="188290" y="255766"/>
                </a:lnTo>
                <a:cubicBezTo>
                  <a:pt x="191758" y="241097"/>
                  <a:pt x="193891" y="217894"/>
                  <a:pt x="193891" y="202959"/>
                </a:cubicBezTo>
                <a:lnTo>
                  <a:pt x="193891" y="120816"/>
                </a:lnTo>
                <a:lnTo>
                  <a:pt x="241364" y="120282"/>
                </a:lnTo>
                <a:cubicBezTo>
                  <a:pt x="242697" y="120282"/>
                  <a:pt x="244564" y="120016"/>
                  <a:pt x="245897" y="119215"/>
                </a:cubicBezTo>
                <a:cubicBezTo>
                  <a:pt x="247498" y="118149"/>
                  <a:pt x="249098" y="115215"/>
                  <a:pt x="249098" y="110681"/>
                </a:cubicBezTo>
                <a:cubicBezTo>
                  <a:pt x="249098" y="108814"/>
                  <a:pt x="247498" y="107214"/>
                  <a:pt x="245631" y="106680"/>
                </a:cubicBezTo>
                <a:cubicBezTo>
                  <a:pt x="240564" y="105614"/>
                  <a:pt x="229895" y="105080"/>
                  <a:pt x="222161" y="1053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6" name="Freeform 106"/>
          <p:cNvSpPr/>
          <p:nvPr/>
        </p:nvSpPr>
        <p:spPr>
          <a:xfrm>
            <a:off x="7935905" y="6802579"/>
            <a:ext cx="246964" cy="253366"/>
          </a:xfrm>
          <a:custGeom>
            <a:avLst/>
            <a:gdLst>
              <a:gd name="connsiteX0" fmla="*/ 128815 w 246964"/>
              <a:gd name="connsiteY0" fmla="*/ 130683 h 253366"/>
              <a:gd name="connsiteX1" fmla="*/ 134683 w 246964"/>
              <a:gd name="connsiteY1" fmla="*/ 134417 h 253366"/>
              <a:gd name="connsiteX2" fmla="*/ 142151 w 246964"/>
              <a:gd name="connsiteY2" fmla="*/ 130683 h 253366"/>
              <a:gd name="connsiteX3" fmla="*/ 140284 w 246964"/>
              <a:gd name="connsiteY3" fmla="*/ 123749 h 253366"/>
              <a:gd name="connsiteX4" fmla="*/ 127215 w 246964"/>
              <a:gd name="connsiteY4" fmla="*/ 105614 h 253366"/>
              <a:gd name="connsiteX5" fmla="*/ 116281 w 246964"/>
              <a:gd name="connsiteY5" fmla="*/ 101613 h 253366"/>
              <a:gd name="connsiteX6" fmla="*/ 80810 w 246964"/>
              <a:gd name="connsiteY6" fmla="*/ 72010 h 253366"/>
              <a:gd name="connsiteX7" fmla="*/ 94411 w 246964"/>
              <a:gd name="connsiteY7" fmla="*/ 40539 h 253366"/>
              <a:gd name="connsiteX8" fmla="*/ 94945 w 246964"/>
              <a:gd name="connsiteY8" fmla="*/ 35205 h 253366"/>
              <a:gd name="connsiteX9" fmla="*/ 92011 w 246964"/>
              <a:gd name="connsiteY9" fmla="*/ 30138 h 253366"/>
              <a:gd name="connsiteX10" fmla="*/ 65341 w 246964"/>
              <a:gd name="connsiteY10" fmla="*/ 19737 h 253366"/>
              <a:gd name="connsiteX11" fmla="*/ 62408 w 246964"/>
              <a:gd name="connsiteY11" fmla="*/ 20537 h 253366"/>
              <a:gd name="connsiteX12" fmla="*/ 59741 w 246964"/>
              <a:gd name="connsiteY12" fmla="*/ 25603 h 253366"/>
              <a:gd name="connsiteX13" fmla="*/ 75209 w 246964"/>
              <a:gd name="connsiteY13" fmla="*/ 40539 h 253366"/>
              <a:gd name="connsiteX14" fmla="*/ 1067 w 246964"/>
              <a:gd name="connsiteY14" fmla="*/ 145352 h 253366"/>
              <a:gd name="connsiteX15" fmla="*/ 533 w 246964"/>
              <a:gd name="connsiteY15" fmla="*/ 147752 h 253366"/>
              <a:gd name="connsiteX16" fmla="*/ 3200 w 246964"/>
              <a:gd name="connsiteY16" fmla="*/ 150153 h 253366"/>
              <a:gd name="connsiteX17" fmla="*/ 5600 w 246964"/>
              <a:gd name="connsiteY17" fmla="*/ 149886 h 253366"/>
              <a:gd name="connsiteX18" fmla="*/ 74943 w 246964"/>
              <a:gd name="connsiteY18" fmla="*/ 81877 h 253366"/>
              <a:gd name="connsiteX20" fmla="*/ 136017 w 246964"/>
              <a:gd name="connsiteY20" fmla="*/ 239764 h 253366"/>
              <a:gd name="connsiteX21" fmla="*/ 97612 w 246964"/>
              <a:gd name="connsiteY21" fmla="*/ 203226 h 253366"/>
              <a:gd name="connsiteX22" fmla="*/ 136017 w 246964"/>
              <a:gd name="connsiteY22" fmla="*/ 166688 h 253366"/>
              <a:gd name="connsiteX23" fmla="*/ 174688 w 246964"/>
              <a:gd name="connsiteY23" fmla="*/ 203226 h 253366"/>
              <a:gd name="connsiteX24" fmla="*/ 136017 w 246964"/>
              <a:gd name="connsiteY24" fmla="*/ 239764 h 253366"/>
              <a:gd name="connsiteX26" fmla="*/ 136017 w 246964"/>
              <a:gd name="connsiteY26" fmla="*/ 155220 h 253366"/>
              <a:gd name="connsiteX27" fmla="*/ 79477 w 246964"/>
              <a:gd name="connsiteY27" fmla="*/ 203226 h 253366"/>
              <a:gd name="connsiteX28" fmla="*/ 136017 w 246964"/>
              <a:gd name="connsiteY28" fmla="*/ 253366 h 253366"/>
              <a:gd name="connsiteX29" fmla="*/ 192557 w 246964"/>
              <a:gd name="connsiteY29" fmla="*/ 203226 h 253366"/>
              <a:gd name="connsiteX30" fmla="*/ 136017 w 246964"/>
              <a:gd name="connsiteY30" fmla="*/ 155220 h 253366"/>
              <a:gd name="connsiteX32" fmla="*/ 211493 w 246964"/>
              <a:gd name="connsiteY32" fmla="*/ 88278 h 253366"/>
              <a:gd name="connsiteX33" fmla="*/ 192557 w 246964"/>
              <a:gd name="connsiteY33" fmla="*/ 89078 h 253366"/>
              <a:gd name="connsiteX34" fmla="*/ 192557 w 246964"/>
              <a:gd name="connsiteY34" fmla="*/ 25071 h 253366"/>
              <a:gd name="connsiteX35" fmla="*/ 193091 w 246964"/>
              <a:gd name="connsiteY35" fmla="*/ 11469 h 253366"/>
              <a:gd name="connsiteX36" fmla="*/ 190157 w 246964"/>
              <a:gd name="connsiteY36" fmla="*/ 6401 h 253366"/>
              <a:gd name="connsiteX37" fmla="*/ 157886 w 246964"/>
              <a:gd name="connsiteY37" fmla="*/ 0 h 253366"/>
              <a:gd name="connsiteX38" fmla="*/ 154953 w 246964"/>
              <a:gd name="connsiteY38" fmla="*/ 1334 h 253366"/>
              <a:gd name="connsiteX39" fmla="*/ 153352 w 246964"/>
              <a:gd name="connsiteY39" fmla="*/ 7202 h 253366"/>
              <a:gd name="connsiteX40" fmla="*/ 176288 w 246964"/>
              <a:gd name="connsiteY40" fmla="*/ 20269 h 253366"/>
              <a:gd name="connsiteX41" fmla="*/ 176288 w 246964"/>
              <a:gd name="connsiteY41" fmla="*/ 116015 h 253366"/>
              <a:gd name="connsiteX42" fmla="*/ 177355 w 246964"/>
              <a:gd name="connsiteY42" fmla="*/ 158687 h 253366"/>
              <a:gd name="connsiteX43" fmla="*/ 186956 w 246964"/>
              <a:gd name="connsiteY43" fmla="*/ 158687 h 253366"/>
              <a:gd name="connsiteX44" fmla="*/ 192557 w 246964"/>
              <a:gd name="connsiteY44" fmla="*/ 110148 h 253366"/>
              <a:gd name="connsiteX45" fmla="*/ 192557 w 246964"/>
              <a:gd name="connsiteY45" fmla="*/ 98946 h 253366"/>
              <a:gd name="connsiteX46" fmla="*/ 239230 w 246964"/>
              <a:gd name="connsiteY46" fmla="*/ 98413 h 253366"/>
              <a:gd name="connsiteX47" fmla="*/ 243763 w 246964"/>
              <a:gd name="connsiteY47" fmla="*/ 97346 h 253366"/>
              <a:gd name="connsiteX48" fmla="*/ 246964 w 246964"/>
              <a:gd name="connsiteY48" fmla="*/ 88812 h 253366"/>
              <a:gd name="connsiteX49" fmla="*/ 243497 w 246964"/>
              <a:gd name="connsiteY49" fmla="*/ 84811 h 253366"/>
              <a:gd name="connsiteX50" fmla="*/ 220027 w 246964"/>
              <a:gd name="connsiteY50" fmla="*/ 83478 h 253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6964" h="253366">
                <a:moveTo>
                  <a:pt x="128815" y="130683"/>
                </a:moveTo>
                <a:cubicBezTo>
                  <a:pt x="130416" y="132283"/>
                  <a:pt x="133083" y="134150"/>
                  <a:pt x="134683" y="134417"/>
                </a:cubicBezTo>
                <a:cubicBezTo>
                  <a:pt x="137083" y="135484"/>
                  <a:pt x="141350" y="133350"/>
                  <a:pt x="142151" y="130683"/>
                </a:cubicBezTo>
                <a:cubicBezTo>
                  <a:pt x="142684" y="129084"/>
                  <a:pt x="142151" y="126950"/>
                  <a:pt x="140284" y="123749"/>
                </a:cubicBezTo>
                <a:cubicBezTo>
                  <a:pt x="137884" y="119215"/>
                  <a:pt x="131749" y="110947"/>
                  <a:pt x="127215" y="105614"/>
                </a:cubicBezTo>
                <a:lnTo>
                  <a:pt x="116281" y="101613"/>
                </a:lnTo>
                <a:lnTo>
                  <a:pt x="80810" y="72010"/>
                </a:lnTo>
                <a:cubicBezTo>
                  <a:pt x="86677" y="61609"/>
                  <a:pt x="91211" y="50940"/>
                  <a:pt x="94411" y="40539"/>
                </a:cubicBezTo>
                <a:cubicBezTo>
                  <a:pt x="94678" y="39472"/>
                  <a:pt x="94945" y="37339"/>
                  <a:pt x="94945" y="35205"/>
                </a:cubicBezTo>
                <a:cubicBezTo>
                  <a:pt x="94945" y="33071"/>
                  <a:pt x="94145" y="31471"/>
                  <a:pt x="92011" y="30138"/>
                </a:cubicBezTo>
                <a:cubicBezTo>
                  <a:pt x="87211" y="26937"/>
                  <a:pt x="74143" y="21603"/>
                  <a:pt x="65341" y="19737"/>
                </a:cubicBezTo>
                <a:cubicBezTo>
                  <a:pt x="64008" y="19469"/>
                  <a:pt x="62940" y="19737"/>
                  <a:pt x="62408" y="20537"/>
                </a:cubicBezTo>
                <a:lnTo>
                  <a:pt x="59741" y="25603"/>
                </a:lnTo>
                <a:cubicBezTo>
                  <a:pt x="66408" y="29338"/>
                  <a:pt x="72542" y="35471"/>
                  <a:pt x="75209" y="40539"/>
                </a:cubicBezTo>
                <a:cubicBezTo>
                  <a:pt x="65074" y="74409"/>
                  <a:pt x="37605" y="114415"/>
                  <a:pt x="1067" y="145352"/>
                </a:cubicBezTo>
                <a:cubicBezTo>
                  <a:pt x="0" y="146152"/>
                  <a:pt x="0" y="147219"/>
                  <a:pt x="533" y="147752"/>
                </a:cubicBezTo>
                <a:lnTo>
                  <a:pt x="3200" y="150153"/>
                </a:lnTo>
                <a:cubicBezTo>
                  <a:pt x="4000" y="150686"/>
                  <a:pt x="4534" y="150686"/>
                  <a:pt x="5600" y="149886"/>
                </a:cubicBezTo>
                <a:cubicBezTo>
                  <a:pt x="34937" y="130417"/>
                  <a:pt x="58674" y="106680"/>
                  <a:pt x="74943" y="81877"/>
                </a:cubicBezTo>
                <a:moveTo>
                  <a:pt x="136017" y="239764"/>
                </a:moveTo>
                <a:cubicBezTo>
                  <a:pt x="113614" y="239764"/>
                  <a:pt x="97612" y="225896"/>
                  <a:pt x="97612" y="203226"/>
                </a:cubicBezTo>
                <a:cubicBezTo>
                  <a:pt x="97612" y="180823"/>
                  <a:pt x="113614" y="166688"/>
                  <a:pt x="136017" y="166688"/>
                </a:cubicBezTo>
                <a:cubicBezTo>
                  <a:pt x="158153" y="166688"/>
                  <a:pt x="174688" y="180823"/>
                  <a:pt x="174688" y="203226"/>
                </a:cubicBezTo>
                <a:cubicBezTo>
                  <a:pt x="174688" y="225896"/>
                  <a:pt x="158153" y="239764"/>
                  <a:pt x="136017" y="239764"/>
                </a:cubicBezTo>
                <a:moveTo>
                  <a:pt x="136017" y="155220"/>
                </a:moveTo>
                <a:cubicBezTo>
                  <a:pt x="102946" y="155220"/>
                  <a:pt x="79477" y="174956"/>
                  <a:pt x="79477" y="203226"/>
                </a:cubicBezTo>
                <a:cubicBezTo>
                  <a:pt x="79477" y="232296"/>
                  <a:pt x="102946" y="253366"/>
                  <a:pt x="136017" y="253366"/>
                </a:cubicBezTo>
                <a:cubicBezTo>
                  <a:pt x="169087" y="253366"/>
                  <a:pt x="192557" y="232296"/>
                  <a:pt x="192557" y="203226"/>
                </a:cubicBezTo>
                <a:cubicBezTo>
                  <a:pt x="192557" y="174956"/>
                  <a:pt x="169087" y="155220"/>
                  <a:pt x="136017" y="155220"/>
                </a:cubicBezTo>
                <a:moveTo>
                  <a:pt x="211493" y="88278"/>
                </a:moveTo>
                <a:lnTo>
                  <a:pt x="192557" y="89078"/>
                </a:lnTo>
                <a:lnTo>
                  <a:pt x="192557" y="25071"/>
                </a:lnTo>
                <a:lnTo>
                  <a:pt x="193091" y="11469"/>
                </a:lnTo>
                <a:cubicBezTo>
                  <a:pt x="193091" y="9068"/>
                  <a:pt x="192291" y="7202"/>
                  <a:pt x="190157" y="6401"/>
                </a:cubicBezTo>
                <a:cubicBezTo>
                  <a:pt x="182690" y="3735"/>
                  <a:pt x="166954" y="267"/>
                  <a:pt x="157886" y="0"/>
                </a:cubicBezTo>
                <a:cubicBezTo>
                  <a:pt x="156019" y="0"/>
                  <a:pt x="155486" y="267"/>
                  <a:pt x="154953" y="1334"/>
                </a:cubicBezTo>
                <a:lnTo>
                  <a:pt x="153352" y="7202"/>
                </a:lnTo>
                <a:cubicBezTo>
                  <a:pt x="162687" y="10135"/>
                  <a:pt x="171221" y="14669"/>
                  <a:pt x="176288" y="20269"/>
                </a:cubicBezTo>
                <a:lnTo>
                  <a:pt x="176288" y="116015"/>
                </a:lnTo>
                <a:cubicBezTo>
                  <a:pt x="176288" y="127750"/>
                  <a:pt x="176288" y="148019"/>
                  <a:pt x="177355" y="158687"/>
                </a:cubicBezTo>
                <a:lnTo>
                  <a:pt x="186956" y="158687"/>
                </a:lnTo>
                <a:cubicBezTo>
                  <a:pt x="190424" y="146419"/>
                  <a:pt x="192557" y="127484"/>
                  <a:pt x="192557" y="110148"/>
                </a:cubicBezTo>
                <a:lnTo>
                  <a:pt x="192557" y="98946"/>
                </a:lnTo>
                <a:lnTo>
                  <a:pt x="239230" y="98413"/>
                </a:lnTo>
                <a:cubicBezTo>
                  <a:pt x="240563" y="98413"/>
                  <a:pt x="242430" y="98146"/>
                  <a:pt x="243763" y="97346"/>
                </a:cubicBezTo>
                <a:cubicBezTo>
                  <a:pt x="245364" y="96279"/>
                  <a:pt x="246964" y="93345"/>
                  <a:pt x="246964" y="88812"/>
                </a:cubicBezTo>
                <a:cubicBezTo>
                  <a:pt x="246964" y="86944"/>
                  <a:pt x="245364" y="85344"/>
                  <a:pt x="243497" y="84811"/>
                </a:cubicBezTo>
                <a:cubicBezTo>
                  <a:pt x="238430" y="83744"/>
                  <a:pt x="227761" y="83211"/>
                  <a:pt x="220027" y="834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7" name="Freeform 107"/>
          <p:cNvSpPr/>
          <p:nvPr/>
        </p:nvSpPr>
        <p:spPr>
          <a:xfrm>
            <a:off x="8202871" y="6802579"/>
            <a:ext cx="188557" cy="255766"/>
          </a:xfrm>
          <a:custGeom>
            <a:avLst/>
            <a:gdLst>
              <a:gd name="connsiteX0" fmla="*/ 121348 w 188557"/>
              <a:gd name="connsiteY0" fmla="*/ 107214 h 255766"/>
              <a:gd name="connsiteX1" fmla="*/ 61074 w 188557"/>
              <a:gd name="connsiteY1" fmla="*/ 50406 h 255766"/>
              <a:gd name="connsiteX2" fmla="*/ 0 w 188557"/>
              <a:gd name="connsiteY2" fmla="*/ 107214 h 255766"/>
              <a:gd name="connsiteX3" fmla="*/ 61074 w 188557"/>
              <a:gd name="connsiteY3" fmla="*/ 164288 h 255766"/>
              <a:gd name="connsiteX4" fmla="*/ 121348 w 188557"/>
              <a:gd name="connsiteY4" fmla="*/ 107214 h 255766"/>
              <a:gd name="connsiteX6" fmla="*/ 104546 w 188557"/>
              <a:gd name="connsiteY6" fmla="*/ 107214 h 255766"/>
              <a:gd name="connsiteX7" fmla="*/ 61074 w 188557"/>
              <a:gd name="connsiteY7" fmla="*/ 151219 h 255766"/>
              <a:gd name="connsiteX8" fmla="*/ 17602 w 188557"/>
              <a:gd name="connsiteY8" fmla="*/ 107214 h 255766"/>
              <a:gd name="connsiteX9" fmla="*/ 61074 w 188557"/>
              <a:gd name="connsiteY9" fmla="*/ 62942 h 255766"/>
              <a:gd name="connsiteX10" fmla="*/ 104546 w 188557"/>
              <a:gd name="connsiteY10" fmla="*/ 107214 h 255766"/>
              <a:gd name="connsiteX12" fmla="*/ 182423 w 188557"/>
              <a:gd name="connsiteY12" fmla="*/ 255766 h 255766"/>
              <a:gd name="connsiteX13" fmla="*/ 187757 w 188557"/>
              <a:gd name="connsiteY13" fmla="*/ 202959 h 255766"/>
              <a:gd name="connsiteX14" fmla="*/ 187757 w 188557"/>
              <a:gd name="connsiteY14" fmla="*/ 25071 h 255766"/>
              <a:gd name="connsiteX15" fmla="*/ 188557 w 188557"/>
              <a:gd name="connsiteY15" fmla="*/ 11469 h 255766"/>
              <a:gd name="connsiteX16" fmla="*/ 185356 w 188557"/>
              <a:gd name="connsiteY16" fmla="*/ 6401 h 255766"/>
              <a:gd name="connsiteX17" fmla="*/ 153085 w 188557"/>
              <a:gd name="connsiteY17" fmla="*/ 0 h 255766"/>
              <a:gd name="connsiteX18" fmla="*/ 150419 w 188557"/>
              <a:gd name="connsiteY18" fmla="*/ 1334 h 255766"/>
              <a:gd name="connsiteX19" fmla="*/ 148551 w 188557"/>
              <a:gd name="connsiteY19" fmla="*/ 6934 h 255766"/>
              <a:gd name="connsiteX20" fmla="*/ 171488 w 188557"/>
              <a:gd name="connsiteY20" fmla="*/ 20269 h 255766"/>
              <a:gd name="connsiteX21" fmla="*/ 171488 w 188557"/>
              <a:gd name="connsiteY21" fmla="*/ 209093 h 255766"/>
              <a:gd name="connsiteX22" fmla="*/ 172555 w 188557"/>
              <a:gd name="connsiteY22" fmla="*/ 255766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6">
                <a:moveTo>
                  <a:pt x="121348" y="107214"/>
                </a:moveTo>
                <a:cubicBezTo>
                  <a:pt x="121348" y="73343"/>
                  <a:pt x="95745" y="50406"/>
                  <a:pt x="61074" y="50406"/>
                </a:cubicBezTo>
                <a:cubicBezTo>
                  <a:pt x="26136" y="50406"/>
                  <a:pt x="0" y="73343"/>
                  <a:pt x="0" y="107214"/>
                </a:cubicBezTo>
                <a:cubicBezTo>
                  <a:pt x="0" y="140818"/>
                  <a:pt x="26136" y="164288"/>
                  <a:pt x="61074" y="164288"/>
                </a:cubicBezTo>
                <a:cubicBezTo>
                  <a:pt x="95745" y="164288"/>
                  <a:pt x="121348" y="140818"/>
                  <a:pt x="121348" y="107214"/>
                </a:cubicBezTo>
                <a:moveTo>
                  <a:pt x="104546" y="107214"/>
                </a:moveTo>
                <a:cubicBezTo>
                  <a:pt x="104546" y="134951"/>
                  <a:pt x="85610" y="151219"/>
                  <a:pt x="61074" y="151219"/>
                </a:cubicBezTo>
                <a:cubicBezTo>
                  <a:pt x="36538" y="151219"/>
                  <a:pt x="17602" y="134951"/>
                  <a:pt x="17602" y="107214"/>
                </a:cubicBezTo>
                <a:cubicBezTo>
                  <a:pt x="17602" y="79477"/>
                  <a:pt x="36538" y="62942"/>
                  <a:pt x="61074" y="62942"/>
                </a:cubicBezTo>
                <a:cubicBezTo>
                  <a:pt x="85610" y="62942"/>
                  <a:pt x="104546" y="79477"/>
                  <a:pt x="104546" y="107214"/>
                </a:cubicBezTo>
                <a:moveTo>
                  <a:pt x="182423" y="255766"/>
                </a:moveTo>
                <a:cubicBezTo>
                  <a:pt x="185623" y="241097"/>
                  <a:pt x="187757" y="217894"/>
                  <a:pt x="187757" y="202959"/>
                </a:cubicBezTo>
                <a:lnTo>
                  <a:pt x="187757" y="25071"/>
                </a:lnTo>
                <a:lnTo>
                  <a:pt x="188557" y="11469"/>
                </a:lnTo>
                <a:cubicBezTo>
                  <a:pt x="188557" y="9068"/>
                  <a:pt x="187757" y="7202"/>
                  <a:pt x="185356" y="6401"/>
                </a:cubicBezTo>
                <a:cubicBezTo>
                  <a:pt x="178155" y="3735"/>
                  <a:pt x="162154" y="267"/>
                  <a:pt x="153085" y="0"/>
                </a:cubicBezTo>
                <a:cubicBezTo>
                  <a:pt x="151219" y="0"/>
                  <a:pt x="150685" y="267"/>
                  <a:pt x="150419" y="1334"/>
                </a:cubicBezTo>
                <a:lnTo>
                  <a:pt x="148551" y="6934"/>
                </a:lnTo>
                <a:cubicBezTo>
                  <a:pt x="158152" y="10135"/>
                  <a:pt x="166688" y="14669"/>
                  <a:pt x="171488" y="20269"/>
                </a:cubicBezTo>
                <a:lnTo>
                  <a:pt x="171488" y="209093"/>
                </a:lnTo>
                <a:cubicBezTo>
                  <a:pt x="171488" y="220562"/>
                  <a:pt x="172021" y="244297"/>
                  <a:pt x="172555" y="25576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8" name="Freeform 108"/>
          <p:cNvSpPr/>
          <p:nvPr/>
        </p:nvSpPr>
        <p:spPr>
          <a:xfrm>
            <a:off x="6266254" y="7220231"/>
            <a:ext cx="244831" cy="238430"/>
          </a:xfrm>
          <a:custGeom>
            <a:avLst/>
            <a:gdLst>
              <a:gd name="connsiteX0" fmla="*/ 203226 w 244831"/>
              <a:gd name="connsiteY0" fmla="*/ 114414 h 238430"/>
              <a:gd name="connsiteX1" fmla="*/ 130417 w 244831"/>
              <a:gd name="connsiteY1" fmla="*/ 116015 h 238430"/>
              <a:gd name="connsiteX2" fmla="*/ 130417 w 244831"/>
              <a:gd name="connsiteY2" fmla="*/ 80810 h 238430"/>
              <a:gd name="connsiteX3" fmla="*/ 195491 w 244831"/>
              <a:gd name="connsiteY3" fmla="*/ 79743 h 238430"/>
              <a:gd name="connsiteX4" fmla="*/ 198425 w 244831"/>
              <a:gd name="connsiteY4" fmla="*/ 78677 h 238430"/>
              <a:gd name="connsiteX5" fmla="*/ 200559 w 244831"/>
              <a:gd name="connsiteY5" fmla="*/ 71209 h 238430"/>
              <a:gd name="connsiteX6" fmla="*/ 197625 w 244831"/>
              <a:gd name="connsiteY6" fmla="*/ 68009 h 238430"/>
              <a:gd name="connsiteX7" fmla="*/ 173355 w 244831"/>
              <a:gd name="connsiteY7" fmla="*/ 66408 h 238430"/>
              <a:gd name="connsiteX8" fmla="*/ 165354 w 244831"/>
              <a:gd name="connsiteY8" fmla="*/ 70676 h 238430"/>
              <a:gd name="connsiteX9" fmla="*/ 77877 w 244831"/>
              <a:gd name="connsiteY9" fmla="*/ 72275 h 238430"/>
              <a:gd name="connsiteX10" fmla="*/ 71742 w 244831"/>
              <a:gd name="connsiteY10" fmla="*/ 65875 h 238430"/>
              <a:gd name="connsiteX11" fmla="*/ 71742 w 244831"/>
              <a:gd name="connsiteY11" fmla="*/ 15468 h 238430"/>
              <a:gd name="connsiteX12" fmla="*/ 191491 w 244831"/>
              <a:gd name="connsiteY12" fmla="*/ 14135 h 238430"/>
              <a:gd name="connsiteX13" fmla="*/ 195225 w 244831"/>
              <a:gd name="connsiteY13" fmla="*/ 12802 h 238430"/>
              <a:gd name="connsiteX14" fmla="*/ 197358 w 244831"/>
              <a:gd name="connsiteY14" fmla="*/ 5067 h 238430"/>
              <a:gd name="connsiteX15" fmla="*/ 194158 w 244831"/>
              <a:gd name="connsiteY15" fmla="*/ 1600 h 238430"/>
              <a:gd name="connsiteX16" fmla="*/ 170422 w 244831"/>
              <a:gd name="connsiteY16" fmla="*/ 267 h 238430"/>
              <a:gd name="connsiteX17" fmla="*/ 162687 w 244831"/>
              <a:gd name="connsiteY17" fmla="*/ 4001 h 238430"/>
              <a:gd name="connsiteX18" fmla="*/ 72276 w 244831"/>
              <a:gd name="connsiteY18" fmla="*/ 5334 h 238430"/>
              <a:gd name="connsiteX19" fmla="*/ 42139 w 244831"/>
              <a:gd name="connsiteY19" fmla="*/ 3201 h 238430"/>
              <a:gd name="connsiteX20" fmla="*/ 39472 w 244831"/>
              <a:gd name="connsiteY20" fmla="*/ 4534 h 238430"/>
              <a:gd name="connsiteX21" fmla="*/ 38139 w 244831"/>
              <a:gd name="connsiteY21" fmla="*/ 9868 h 238430"/>
              <a:gd name="connsiteX22" fmla="*/ 54673 w 244831"/>
              <a:gd name="connsiteY22" fmla="*/ 17069 h 238430"/>
              <a:gd name="connsiteX23" fmla="*/ 54673 w 244831"/>
              <a:gd name="connsiteY23" fmla="*/ 61608 h 238430"/>
              <a:gd name="connsiteX24" fmla="*/ 77610 w 244831"/>
              <a:gd name="connsiteY24" fmla="*/ 81877 h 238430"/>
              <a:gd name="connsiteX25" fmla="*/ 114148 w 244831"/>
              <a:gd name="connsiteY25" fmla="*/ 81343 h 238430"/>
              <a:gd name="connsiteX26" fmla="*/ 114148 w 244831"/>
              <a:gd name="connsiteY26" fmla="*/ 116281 h 238430"/>
              <a:gd name="connsiteX27" fmla="*/ 30671 w 244831"/>
              <a:gd name="connsiteY27" fmla="*/ 117081 h 238430"/>
              <a:gd name="connsiteX28" fmla="*/ 2134 w 244831"/>
              <a:gd name="connsiteY28" fmla="*/ 114414 h 238430"/>
              <a:gd name="connsiteX29" fmla="*/ 267 w 244831"/>
              <a:gd name="connsiteY29" fmla="*/ 117881 h 238430"/>
              <a:gd name="connsiteX30" fmla="*/ 1067 w 244831"/>
              <a:gd name="connsiteY30" fmla="*/ 120015 h 238430"/>
              <a:gd name="connsiteX31" fmla="*/ 26404 w 244831"/>
              <a:gd name="connsiteY31" fmla="*/ 133083 h 238430"/>
              <a:gd name="connsiteX32" fmla="*/ 52274 w 244831"/>
              <a:gd name="connsiteY32" fmla="*/ 128016 h 238430"/>
              <a:gd name="connsiteX33" fmla="*/ 209359 w 244831"/>
              <a:gd name="connsiteY33" fmla="*/ 125882 h 238430"/>
              <a:gd name="connsiteX34" fmla="*/ 239496 w 244831"/>
              <a:gd name="connsiteY34" fmla="*/ 127216 h 238430"/>
              <a:gd name="connsiteX35" fmla="*/ 244831 w 244831"/>
              <a:gd name="connsiteY35" fmla="*/ 118148 h 238430"/>
              <a:gd name="connsiteX36" fmla="*/ 241364 w 244831"/>
              <a:gd name="connsiteY36" fmla="*/ 114147 h 238430"/>
              <a:gd name="connsiteX37" fmla="*/ 212561 w 244831"/>
              <a:gd name="connsiteY37" fmla="*/ 110413 h 238430"/>
              <a:gd name="connsiteX39" fmla="*/ 122149 w 244831"/>
              <a:gd name="connsiteY39" fmla="*/ 147485 h 238430"/>
              <a:gd name="connsiteX40" fmla="*/ 63742 w 244831"/>
              <a:gd name="connsiteY40" fmla="*/ 192557 h 238430"/>
              <a:gd name="connsiteX41" fmla="*/ 122149 w 244831"/>
              <a:gd name="connsiteY41" fmla="*/ 238430 h 238430"/>
              <a:gd name="connsiteX42" fmla="*/ 180556 w 244831"/>
              <a:gd name="connsiteY42" fmla="*/ 192557 h 238430"/>
              <a:gd name="connsiteX43" fmla="*/ 122149 w 244831"/>
              <a:gd name="connsiteY43" fmla="*/ 147485 h 238430"/>
              <a:gd name="connsiteX45" fmla="*/ 122149 w 244831"/>
              <a:gd name="connsiteY45" fmla="*/ 226695 h 238430"/>
              <a:gd name="connsiteX46" fmla="*/ 81077 w 244831"/>
              <a:gd name="connsiteY46" fmla="*/ 192557 h 238430"/>
              <a:gd name="connsiteX47" fmla="*/ 122149 w 244831"/>
              <a:gd name="connsiteY47" fmla="*/ 157886 h 238430"/>
              <a:gd name="connsiteX48" fmla="*/ 163220 w 244831"/>
              <a:gd name="connsiteY48" fmla="*/ 192557 h 238430"/>
              <a:gd name="connsiteX49" fmla="*/ 122149 w 244831"/>
              <a:gd name="connsiteY49" fmla="*/ 226695 h 2384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38430">
                <a:moveTo>
                  <a:pt x="203226" y="114414"/>
                </a:moveTo>
                <a:cubicBezTo>
                  <a:pt x="195225" y="114947"/>
                  <a:pt x="164021" y="115481"/>
                  <a:pt x="130417" y="116015"/>
                </a:cubicBezTo>
                <a:lnTo>
                  <a:pt x="130417" y="80810"/>
                </a:lnTo>
                <a:lnTo>
                  <a:pt x="195491" y="79743"/>
                </a:lnTo>
                <a:cubicBezTo>
                  <a:pt x="196825" y="79743"/>
                  <a:pt x="197625" y="79477"/>
                  <a:pt x="198425" y="78677"/>
                </a:cubicBezTo>
                <a:cubicBezTo>
                  <a:pt x="199492" y="77876"/>
                  <a:pt x="200559" y="75209"/>
                  <a:pt x="200559" y="71209"/>
                </a:cubicBezTo>
                <a:cubicBezTo>
                  <a:pt x="200559" y="69342"/>
                  <a:pt x="199492" y="68275"/>
                  <a:pt x="197625" y="68009"/>
                </a:cubicBezTo>
                <a:cubicBezTo>
                  <a:pt x="192558" y="67208"/>
                  <a:pt x="180823" y="66408"/>
                  <a:pt x="173355" y="66408"/>
                </a:cubicBezTo>
                <a:lnTo>
                  <a:pt x="165354" y="70676"/>
                </a:lnTo>
                <a:cubicBezTo>
                  <a:pt x="149619" y="71742"/>
                  <a:pt x="95745" y="72542"/>
                  <a:pt x="77877" y="72275"/>
                </a:cubicBezTo>
                <a:cubicBezTo>
                  <a:pt x="73343" y="72275"/>
                  <a:pt x="71742" y="70676"/>
                  <a:pt x="71742" y="65875"/>
                </a:cubicBezTo>
                <a:lnTo>
                  <a:pt x="71742" y="15468"/>
                </a:lnTo>
                <a:lnTo>
                  <a:pt x="191491" y="14135"/>
                </a:lnTo>
                <a:cubicBezTo>
                  <a:pt x="192825" y="14135"/>
                  <a:pt x="193891" y="13868"/>
                  <a:pt x="195225" y="12802"/>
                </a:cubicBezTo>
                <a:cubicBezTo>
                  <a:pt x="196292" y="11468"/>
                  <a:pt x="197358" y="8534"/>
                  <a:pt x="197358" y="5067"/>
                </a:cubicBezTo>
                <a:cubicBezTo>
                  <a:pt x="197358" y="3201"/>
                  <a:pt x="196292" y="1867"/>
                  <a:pt x="194158" y="1600"/>
                </a:cubicBezTo>
                <a:cubicBezTo>
                  <a:pt x="188557" y="800"/>
                  <a:pt x="177356" y="0"/>
                  <a:pt x="170422" y="267"/>
                </a:cubicBezTo>
                <a:lnTo>
                  <a:pt x="162687" y="4001"/>
                </a:lnTo>
                <a:cubicBezTo>
                  <a:pt x="148286" y="4800"/>
                  <a:pt x="93079" y="5600"/>
                  <a:pt x="72276" y="5334"/>
                </a:cubicBezTo>
                <a:cubicBezTo>
                  <a:pt x="65342" y="4001"/>
                  <a:pt x="49340" y="3201"/>
                  <a:pt x="42139" y="3201"/>
                </a:cubicBezTo>
                <a:cubicBezTo>
                  <a:pt x="40539" y="3201"/>
                  <a:pt x="39739" y="3734"/>
                  <a:pt x="39472" y="4534"/>
                </a:cubicBezTo>
                <a:lnTo>
                  <a:pt x="38139" y="9868"/>
                </a:lnTo>
                <a:cubicBezTo>
                  <a:pt x="44539" y="11468"/>
                  <a:pt x="50673" y="14135"/>
                  <a:pt x="54673" y="17069"/>
                </a:cubicBezTo>
                <a:lnTo>
                  <a:pt x="54673" y="61608"/>
                </a:lnTo>
                <a:cubicBezTo>
                  <a:pt x="54673" y="75476"/>
                  <a:pt x="60808" y="82143"/>
                  <a:pt x="77610" y="81877"/>
                </a:cubicBezTo>
                <a:lnTo>
                  <a:pt x="114148" y="81343"/>
                </a:lnTo>
                <a:lnTo>
                  <a:pt x="114148" y="116281"/>
                </a:lnTo>
                <a:cubicBezTo>
                  <a:pt x="76009" y="116815"/>
                  <a:pt x="38672" y="117081"/>
                  <a:pt x="30671" y="117081"/>
                </a:cubicBezTo>
                <a:cubicBezTo>
                  <a:pt x="22670" y="117081"/>
                  <a:pt x="10668" y="116015"/>
                  <a:pt x="2134" y="114414"/>
                </a:cubicBezTo>
                <a:lnTo>
                  <a:pt x="267" y="117881"/>
                </a:lnTo>
                <a:cubicBezTo>
                  <a:pt x="0" y="118948"/>
                  <a:pt x="267" y="119482"/>
                  <a:pt x="1067" y="120015"/>
                </a:cubicBezTo>
                <a:cubicBezTo>
                  <a:pt x="7468" y="125082"/>
                  <a:pt x="16803" y="130149"/>
                  <a:pt x="26404" y="133083"/>
                </a:cubicBezTo>
                <a:cubicBezTo>
                  <a:pt x="32538" y="130949"/>
                  <a:pt x="45606" y="128550"/>
                  <a:pt x="52274" y="128016"/>
                </a:cubicBezTo>
                <a:cubicBezTo>
                  <a:pt x="66142" y="126950"/>
                  <a:pt x="190691" y="125616"/>
                  <a:pt x="209359" y="125882"/>
                </a:cubicBezTo>
                <a:cubicBezTo>
                  <a:pt x="217361" y="125882"/>
                  <a:pt x="232563" y="126416"/>
                  <a:pt x="239496" y="127216"/>
                </a:cubicBezTo>
                <a:cubicBezTo>
                  <a:pt x="241897" y="125882"/>
                  <a:pt x="244831" y="122415"/>
                  <a:pt x="244831" y="118148"/>
                </a:cubicBezTo>
                <a:cubicBezTo>
                  <a:pt x="244831" y="116281"/>
                  <a:pt x="243498" y="114681"/>
                  <a:pt x="241364" y="114147"/>
                </a:cubicBezTo>
                <a:cubicBezTo>
                  <a:pt x="235496" y="112281"/>
                  <a:pt x="221895" y="110681"/>
                  <a:pt x="212561" y="110413"/>
                </a:cubicBezTo>
                <a:moveTo>
                  <a:pt x="122149" y="147485"/>
                </a:moveTo>
                <a:cubicBezTo>
                  <a:pt x="88011" y="147485"/>
                  <a:pt x="63742" y="165621"/>
                  <a:pt x="63742" y="192557"/>
                </a:cubicBezTo>
                <a:cubicBezTo>
                  <a:pt x="63742" y="219494"/>
                  <a:pt x="88011" y="238430"/>
                  <a:pt x="122149" y="238430"/>
                </a:cubicBezTo>
                <a:cubicBezTo>
                  <a:pt x="156287" y="238430"/>
                  <a:pt x="180556" y="219494"/>
                  <a:pt x="180556" y="192557"/>
                </a:cubicBezTo>
                <a:cubicBezTo>
                  <a:pt x="180556" y="165621"/>
                  <a:pt x="156287" y="147485"/>
                  <a:pt x="122149" y="147485"/>
                </a:cubicBezTo>
                <a:moveTo>
                  <a:pt x="122149" y="226695"/>
                </a:moveTo>
                <a:cubicBezTo>
                  <a:pt x="98413" y="226695"/>
                  <a:pt x="81077" y="213626"/>
                  <a:pt x="81077" y="192557"/>
                </a:cubicBezTo>
                <a:cubicBezTo>
                  <a:pt x="81077" y="170955"/>
                  <a:pt x="98413" y="157886"/>
                  <a:pt x="122149" y="157886"/>
                </a:cubicBezTo>
                <a:cubicBezTo>
                  <a:pt x="145886" y="157886"/>
                  <a:pt x="163220" y="170955"/>
                  <a:pt x="163220" y="192557"/>
                </a:cubicBezTo>
                <a:cubicBezTo>
                  <a:pt x="163220" y="213626"/>
                  <a:pt x="145886" y="226695"/>
                  <a:pt x="122149" y="22669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9" name="Freeform 109"/>
          <p:cNvSpPr/>
          <p:nvPr/>
        </p:nvSpPr>
        <p:spPr>
          <a:xfrm>
            <a:off x="6525487" y="7202629"/>
            <a:ext cx="239496" cy="255766"/>
          </a:xfrm>
          <a:custGeom>
            <a:avLst/>
            <a:gdLst>
              <a:gd name="connsiteX0" fmla="*/ 61875 w 239496"/>
              <a:gd name="connsiteY0" fmla="*/ 151486 h 255766"/>
              <a:gd name="connsiteX1" fmla="*/ 17602 w 239496"/>
              <a:gd name="connsiteY1" fmla="*/ 106680 h 255766"/>
              <a:gd name="connsiteX2" fmla="*/ 61875 w 239496"/>
              <a:gd name="connsiteY2" fmla="*/ 61875 h 255766"/>
              <a:gd name="connsiteX3" fmla="*/ 106146 w 239496"/>
              <a:gd name="connsiteY3" fmla="*/ 106680 h 255766"/>
              <a:gd name="connsiteX4" fmla="*/ 61875 w 239496"/>
              <a:gd name="connsiteY4" fmla="*/ 151486 h 255766"/>
              <a:gd name="connsiteX6" fmla="*/ 61875 w 239496"/>
              <a:gd name="connsiteY6" fmla="*/ 49340 h 255766"/>
              <a:gd name="connsiteX7" fmla="*/ 0 w 239496"/>
              <a:gd name="connsiteY7" fmla="*/ 106680 h 255766"/>
              <a:gd name="connsiteX8" fmla="*/ 61875 w 239496"/>
              <a:gd name="connsiteY8" fmla="*/ 164288 h 255766"/>
              <a:gd name="connsiteX9" fmla="*/ 123216 w 239496"/>
              <a:gd name="connsiteY9" fmla="*/ 106680 h 255766"/>
              <a:gd name="connsiteX10" fmla="*/ 61875 w 239496"/>
              <a:gd name="connsiteY10" fmla="*/ 49340 h 255766"/>
              <a:gd name="connsiteX12" fmla="*/ 204025 w 239496"/>
              <a:gd name="connsiteY12" fmla="*/ 110681 h 255766"/>
              <a:gd name="connsiteX13" fmla="*/ 184290 w 239496"/>
              <a:gd name="connsiteY13" fmla="*/ 111482 h 255766"/>
              <a:gd name="connsiteX14" fmla="*/ 184290 w 239496"/>
              <a:gd name="connsiteY14" fmla="*/ 25071 h 255766"/>
              <a:gd name="connsiteX15" fmla="*/ 184823 w 239496"/>
              <a:gd name="connsiteY15" fmla="*/ 11469 h 255766"/>
              <a:gd name="connsiteX16" fmla="*/ 181889 w 239496"/>
              <a:gd name="connsiteY16" fmla="*/ 6401 h 255766"/>
              <a:gd name="connsiteX17" fmla="*/ 149619 w 239496"/>
              <a:gd name="connsiteY17" fmla="*/ 0 h 255766"/>
              <a:gd name="connsiteX18" fmla="*/ 146685 w 239496"/>
              <a:gd name="connsiteY18" fmla="*/ 1334 h 255766"/>
              <a:gd name="connsiteX19" fmla="*/ 145084 w 239496"/>
              <a:gd name="connsiteY19" fmla="*/ 6934 h 255766"/>
              <a:gd name="connsiteX20" fmla="*/ 168021 w 239496"/>
              <a:gd name="connsiteY20" fmla="*/ 20269 h 255766"/>
              <a:gd name="connsiteX21" fmla="*/ 168021 w 239496"/>
              <a:gd name="connsiteY21" fmla="*/ 209093 h 255766"/>
              <a:gd name="connsiteX22" fmla="*/ 169087 w 239496"/>
              <a:gd name="connsiteY22" fmla="*/ 255766 h 255766"/>
              <a:gd name="connsiteX23" fmla="*/ 178688 w 239496"/>
              <a:gd name="connsiteY23" fmla="*/ 255766 h 255766"/>
              <a:gd name="connsiteX24" fmla="*/ 184290 w 239496"/>
              <a:gd name="connsiteY24" fmla="*/ 202959 h 255766"/>
              <a:gd name="connsiteX25" fmla="*/ 184290 w 239496"/>
              <a:gd name="connsiteY25" fmla="*/ 121349 h 255766"/>
              <a:gd name="connsiteX26" fmla="*/ 231763 w 239496"/>
              <a:gd name="connsiteY26" fmla="*/ 120816 h 255766"/>
              <a:gd name="connsiteX27" fmla="*/ 236296 w 239496"/>
              <a:gd name="connsiteY27" fmla="*/ 119749 h 255766"/>
              <a:gd name="connsiteX28" fmla="*/ 239496 w 239496"/>
              <a:gd name="connsiteY28" fmla="*/ 111215 h 255766"/>
              <a:gd name="connsiteX29" fmla="*/ 236029 w 239496"/>
              <a:gd name="connsiteY29" fmla="*/ 106947 h 255766"/>
              <a:gd name="connsiteX30" fmla="*/ 212559 w 239496"/>
              <a:gd name="connsiteY30" fmla="*/ 1056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39496" h="255766">
                <a:moveTo>
                  <a:pt x="61875" y="151486"/>
                </a:moveTo>
                <a:cubicBezTo>
                  <a:pt x="36804" y="151486"/>
                  <a:pt x="17602" y="134684"/>
                  <a:pt x="17602" y="106680"/>
                </a:cubicBezTo>
                <a:cubicBezTo>
                  <a:pt x="17602" y="78677"/>
                  <a:pt x="36804" y="61875"/>
                  <a:pt x="61875" y="61875"/>
                </a:cubicBezTo>
                <a:cubicBezTo>
                  <a:pt x="86678" y="61875"/>
                  <a:pt x="106146" y="78677"/>
                  <a:pt x="106146" y="106680"/>
                </a:cubicBezTo>
                <a:cubicBezTo>
                  <a:pt x="106146" y="134684"/>
                  <a:pt x="86678" y="151486"/>
                  <a:pt x="61875" y="151486"/>
                </a:cubicBezTo>
                <a:moveTo>
                  <a:pt x="61875" y="49340"/>
                </a:moveTo>
                <a:cubicBezTo>
                  <a:pt x="26403" y="49340"/>
                  <a:pt x="0" y="73076"/>
                  <a:pt x="0" y="106680"/>
                </a:cubicBezTo>
                <a:cubicBezTo>
                  <a:pt x="0" y="140552"/>
                  <a:pt x="26403" y="164288"/>
                  <a:pt x="61875" y="164288"/>
                </a:cubicBezTo>
                <a:cubicBezTo>
                  <a:pt x="97079" y="164288"/>
                  <a:pt x="123216" y="140552"/>
                  <a:pt x="123216" y="106680"/>
                </a:cubicBezTo>
                <a:cubicBezTo>
                  <a:pt x="123216" y="73076"/>
                  <a:pt x="97079" y="49340"/>
                  <a:pt x="61875" y="49340"/>
                </a:cubicBezTo>
                <a:moveTo>
                  <a:pt x="204025" y="110681"/>
                </a:moveTo>
                <a:lnTo>
                  <a:pt x="184290" y="111482"/>
                </a:lnTo>
                <a:lnTo>
                  <a:pt x="184290" y="25071"/>
                </a:lnTo>
                <a:lnTo>
                  <a:pt x="184823" y="11469"/>
                </a:lnTo>
                <a:cubicBezTo>
                  <a:pt x="184823" y="9068"/>
                  <a:pt x="184023" y="7202"/>
                  <a:pt x="181889" y="6401"/>
                </a:cubicBezTo>
                <a:cubicBezTo>
                  <a:pt x="174689" y="3735"/>
                  <a:pt x="158686" y="267"/>
                  <a:pt x="149619" y="0"/>
                </a:cubicBezTo>
                <a:cubicBezTo>
                  <a:pt x="147751" y="0"/>
                  <a:pt x="146951" y="267"/>
                  <a:pt x="146685" y="1334"/>
                </a:cubicBezTo>
                <a:lnTo>
                  <a:pt x="145084" y="6934"/>
                </a:lnTo>
                <a:cubicBezTo>
                  <a:pt x="154419" y="10135"/>
                  <a:pt x="162954" y="14669"/>
                  <a:pt x="168021" y="20269"/>
                </a:cubicBezTo>
                <a:lnTo>
                  <a:pt x="168021" y="209093"/>
                </a:lnTo>
                <a:cubicBezTo>
                  <a:pt x="168021" y="220562"/>
                  <a:pt x="168287" y="244297"/>
                  <a:pt x="169087" y="255766"/>
                </a:cubicBezTo>
                <a:lnTo>
                  <a:pt x="178688" y="255766"/>
                </a:lnTo>
                <a:cubicBezTo>
                  <a:pt x="182156" y="241097"/>
                  <a:pt x="184290" y="217894"/>
                  <a:pt x="184290" y="202959"/>
                </a:cubicBezTo>
                <a:lnTo>
                  <a:pt x="184290" y="121349"/>
                </a:lnTo>
                <a:lnTo>
                  <a:pt x="231763" y="120816"/>
                </a:lnTo>
                <a:cubicBezTo>
                  <a:pt x="233095" y="120816"/>
                  <a:pt x="234962" y="120282"/>
                  <a:pt x="236296" y="119749"/>
                </a:cubicBezTo>
                <a:cubicBezTo>
                  <a:pt x="237896" y="118682"/>
                  <a:pt x="239496" y="115481"/>
                  <a:pt x="239496" y="111215"/>
                </a:cubicBezTo>
                <a:cubicBezTo>
                  <a:pt x="239496" y="109348"/>
                  <a:pt x="237896" y="107747"/>
                  <a:pt x="236029" y="106947"/>
                </a:cubicBezTo>
                <a:cubicBezTo>
                  <a:pt x="230962" y="105880"/>
                  <a:pt x="220294" y="105347"/>
                  <a:pt x="212559" y="1056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0" name="Freeform 110"/>
          <p:cNvSpPr/>
          <p:nvPr/>
        </p:nvSpPr>
        <p:spPr>
          <a:xfrm>
            <a:off x="6775918" y="7202629"/>
            <a:ext cx="197624" cy="255766"/>
          </a:xfrm>
          <a:custGeom>
            <a:avLst/>
            <a:gdLst>
              <a:gd name="connsiteX0" fmla="*/ 116548 w 197624"/>
              <a:gd name="connsiteY0" fmla="*/ 135751 h 255766"/>
              <a:gd name="connsiteX1" fmla="*/ 80543 w 197624"/>
              <a:gd name="connsiteY1" fmla="*/ 98413 h 255766"/>
              <a:gd name="connsiteX2" fmla="*/ 96812 w 197624"/>
              <a:gd name="connsiteY2" fmla="*/ 55741 h 255766"/>
              <a:gd name="connsiteX3" fmla="*/ 97612 w 197624"/>
              <a:gd name="connsiteY3" fmla="*/ 50406 h 255766"/>
              <a:gd name="connsiteX4" fmla="*/ 94678 w 197624"/>
              <a:gd name="connsiteY4" fmla="*/ 45340 h 255766"/>
              <a:gd name="connsiteX5" fmla="*/ 66675 w 197624"/>
              <a:gd name="connsiteY5" fmla="*/ 34672 h 255766"/>
              <a:gd name="connsiteX6" fmla="*/ 64008 w 197624"/>
              <a:gd name="connsiteY6" fmla="*/ 35738 h 255766"/>
              <a:gd name="connsiteX7" fmla="*/ 61074 w 197624"/>
              <a:gd name="connsiteY7" fmla="*/ 40539 h 255766"/>
              <a:gd name="connsiteX8" fmla="*/ 77609 w 197624"/>
              <a:gd name="connsiteY8" fmla="*/ 55474 h 255766"/>
              <a:gd name="connsiteX9" fmla="*/ 1067 w 197624"/>
              <a:gd name="connsiteY9" fmla="*/ 177622 h 255766"/>
              <a:gd name="connsiteX10" fmla="*/ 533 w 197624"/>
              <a:gd name="connsiteY10" fmla="*/ 179756 h 255766"/>
              <a:gd name="connsiteX11" fmla="*/ 3466 w 197624"/>
              <a:gd name="connsiteY11" fmla="*/ 182156 h 255766"/>
              <a:gd name="connsiteX12" fmla="*/ 5867 w 197624"/>
              <a:gd name="connsiteY12" fmla="*/ 182156 h 255766"/>
              <a:gd name="connsiteX13" fmla="*/ 74409 w 197624"/>
              <a:gd name="connsiteY13" fmla="*/ 108814 h 255766"/>
              <a:gd name="connsiteX14" fmla="*/ 128815 w 197624"/>
              <a:gd name="connsiteY14" fmla="*/ 169356 h 255766"/>
              <a:gd name="connsiteX15" fmla="*/ 134683 w 197624"/>
              <a:gd name="connsiteY15" fmla="*/ 174422 h 255766"/>
              <a:gd name="connsiteX16" fmla="*/ 143218 w 197624"/>
              <a:gd name="connsiteY16" fmla="*/ 171222 h 255766"/>
              <a:gd name="connsiteX17" fmla="*/ 141884 w 197624"/>
              <a:gd name="connsiteY17" fmla="*/ 163488 h 255766"/>
              <a:gd name="connsiteX18" fmla="*/ 129349 w 197624"/>
              <a:gd name="connsiteY18" fmla="*/ 142685 h 255766"/>
              <a:gd name="connsiteX20" fmla="*/ 157620 w 197624"/>
              <a:gd name="connsiteY20" fmla="*/ 6934 h 255766"/>
              <a:gd name="connsiteX21" fmla="*/ 180556 w 197624"/>
              <a:gd name="connsiteY21" fmla="*/ 20269 h 255766"/>
              <a:gd name="connsiteX22" fmla="*/ 180556 w 197624"/>
              <a:gd name="connsiteY22" fmla="*/ 209093 h 255766"/>
              <a:gd name="connsiteX23" fmla="*/ 181622 w 197624"/>
              <a:gd name="connsiteY23" fmla="*/ 255766 h 255766"/>
              <a:gd name="connsiteX24" fmla="*/ 191491 w 197624"/>
              <a:gd name="connsiteY24" fmla="*/ 255766 h 255766"/>
              <a:gd name="connsiteX25" fmla="*/ 196824 w 197624"/>
              <a:gd name="connsiteY25" fmla="*/ 202959 h 255766"/>
              <a:gd name="connsiteX26" fmla="*/ 196824 w 197624"/>
              <a:gd name="connsiteY26" fmla="*/ 25071 h 255766"/>
              <a:gd name="connsiteX27" fmla="*/ 197624 w 197624"/>
              <a:gd name="connsiteY27" fmla="*/ 11469 h 255766"/>
              <a:gd name="connsiteX28" fmla="*/ 194424 w 197624"/>
              <a:gd name="connsiteY28" fmla="*/ 6401 h 255766"/>
              <a:gd name="connsiteX29" fmla="*/ 162153 w 197624"/>
              <a:gd name="connsiteY29" fmla="*/ 0 h 255766"/>
              <a:gd name="connsiteX30" fmla="*/ 159486 w 197624"/>
              <a:gd name="connsiteY30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197624" h="255766">
                <a:moveTo>
                  <a:pt x="116548" y="135751"/>
                </a:moveTo>
                <a:lnTo>
                  <a:pt x="80543" y="98413"/>
                </a:lnTo>
                <a:cubicBezTo>
                  <a:pt x="88278" y="84011"/>
                  <a:pt x="93611" y="69609"/>
                  <a:pt x="96812" y="55741"/>
                </a:cubicBezTo>
                <a:cubicBezTo>
                  <a:pt x="97345" y="54408"/>
                  <a:pt x="97612" y="52274"/>
                  <a:pt x="97612" y="50406"/>
                </a:cubicBezTo>
                <a:cubicBezTo>
                  <a:pt x="97612" y="48273"/>
                  <a:pt x="96544" y="46673"/>
                  <a:pt x="94678" y="45340"/>
                </a:cubicBezTo>
                <a:cubicBezTo>
                  <a:pt x="89611" y="41872"/>
                  <a:pt x="75743" y="36538"/>
                  <a:pt x="66675" y="34672"/>
                </a:cubicBezTo>
                <a:cubicBezTo>
                  <a:pt x="65341" y="34405"/>
                  <a:pt x="64541" y="34672"/>
                  <a:pt x="64008" y="35738"/>
                </a:cubicBezTo>
                <a:lnTo>
                  <a:pt x="61074" y="40539"/>
                </a:lnTo>
                <a:cubicBezTo>
                  <a:pt x="68008" y="44540"/>
                  <a:pt x="75209" y="50674"/>
                  <a:pt x="77609" y="55474"/>
                </a:cubicBezTo>
                <a:cubicBezTo>
                  <a:pt x="68275" y="94146"/>
                  <a:pt x="39472" y="140818"/>
                  <a:pt x="1067" y="177622"/>
                </a:cubicBezTo>
                <a:cubicBezTo>
                  <a:pt x="0" y="178690"/>
                  <a:pt x="0" y="179223"/>
                  <a:pt x="533" y="179756"/>
                </a:cubicBezTo>
                <a:lnTo>
                  <a:pt x="3466" y="182156"/>
                </a:lnTo>
                <a:cubicBezTo>
                  <a:pt x="4266" y="182956"/>
                  <a:pt x="5067" y="182956"/>
                  <a:pt x="5867" y="182156"/>
                </a:cubicBezTo>
                <a:cubicBezTo>
                  <a:pt x="34937" y="160554"/>
                  <a:pt x="58407" y="134951"/>
                  <a:pt x="74409" y="108814"/>
                </a:cubicBezTo>
                <a:lnTo>
                  <a:pt x="128815" y="169356"/>
                </a:lnTo>
                <a:cubicBezTo>
                  <a:pt x="130683" y="171755"/>
                  <a:pt x="133083" y="174155"/>
                  <a:pt x="134683" y="174422"/>
                </a:cubicBezTo>
                <a:cubicBezTo>
                  <a:pt x="137351" y="175756"/>
                  <a:pt x="141618" y="174155"/>
                  <a:pt x="143218" y="171222"/>
                </a:cubicBezTo>
                <a:cubicBezTo>
                  <a:pt x="143751" y="169621"/>
                  <a:pt x="143484" y="166955"/>
                  <a:pt x="141884" y="163488"/>
                </a:cubicBezTo>
                <a:cubicBezTo>
                  <a:pt x="139485" y="158153"/>
                  <a:pt x="133883" y="148819"/>
                  <a:pt x="129349" y="142685"/>
                </a:cubicBezTo>
                <a:moveTo>
                  <a:pt x="157620" y="6934"/>
                </a:moveTo>
                <a:cubicBezTo>
                  <a:pt x="167221" y="10135"/>
                  <a:pt x="175755" y="14669"/>
                  <a:pt x="180556" y="20269"/>
                </a:cubicBezTo>
                <a:lnTo>
                  <a:pt x="180556" y="209093"/>
                </a:lnTo>
                <a:cubicBezTo>
                  <a:pt x="180556" y="220562"/>
                  <a:pt x="181089" y="244297"/>
                  <a:pt x="181622" y="255766"/>
                </a:cubicBezTo>
                <a:lnTo>
                  <a:pt x="191491" y="255766"/>
                </a:lnTo>
                <a:cubicBezTo>
                  <a:pt x="194690" y="241097"/>
                  <a:pt x="196824" y="217894"/>
                  <a:pt x="196824" y="202959"/>
                </a:cubicBezTo>
                <a:lnTo>
                  <a:pt x="196824" y="25071"/>
                </a:lnTo>
                <a:lnTo>
                  <a:pt x="197624" y="11469"/>
                </a:lnTo>
                <a:cubicBezTo>
                  <a:pt x="197624" y="9068"/>
                  <a:pt x="196824" y="7202"/>
                  <a:pt x="194424" y="6401"/>
                </a:cubicBezTo>
                <a:cubicBezTo>
                  <a:pt x="187223" y="3735"/>
                  <a:pt x="171221" y="267"/>
                  <a:pt x="162153" y="0"/>
                </a:cubicBezTo>
                <a:cubicBezTo>
                  <a:pt x="160286" y="0"/>
                  <a:pt x="159753" y="267"/>
                  <a:pt x="159486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1" name="Freeform 111"/>
          <p:cNvSpPr/>
          <p:nvPr/>
        </p:nvSpPr>
        <p:spPr>
          <a:xfrm>
            <a:off x="7024750" y="7202629"/>
            <a:ext cx="239496" cy="255766"/>
          </a:xfrm>
          <a:custGeom>
            <a:avLst/>
            <a:gdLst>
              <a:gd name="connsiteX0" fmla="*/ 61874 w 239496"/>
              <a:gd name="connsiteY0" fmla="*/ 151486 h 255766"/>
              <a:gd name="connsiteX1" fmla="*/ 17601 w 239496"/>
              <a:gd name="connsiteY1" fmla="*/ 106680 h 255766"/>
              <a:gd name="connsiteX2" fmla="*/ 61874 w 239496"/>
              <a:gd name="connsiteY2" fmla="*/ 61875 h 255766"/>
              <a:gd name="connsiteX3" fmla="*/ 106146 w 239496"/>
              <a:gd name="connsiteY3" fmla="*/ 106680 h 255766"/>
              <a:gd name="connsiteX4" fmla="*/ 61874 w 239496"/>
              <a:gd name="connsiteY4" fmla="*/ 151486 h 255766"/>
              <a:gd name="connsiteX6" fmla="*/ 61874 w 239496"/>
              <a:gd name="connsiteY6" fmla="*/ 49340 h 255766"/>
              <a:gd name="connsiteX7" fmla="*/ 0 w 239496"/>
              <a:gd name="connsiteY7" fmla="*/ 106680 h 255766"/>
              <a:gd name="connsiteX8" fmla="*/ 61874 w 239496"/>
              <a:gd name="connsiteY8" fmla="*/ 164288 h 255766"/>
              <a:gd name="connsiteX9" fmla="*/ 123215 w 239496"/>
              <a:gd name="connsiteY9" fmla="*/ 106680 h 255766"/>
              <a:gd name="connsiteX10" fmla="*/ 61874 w 239496"/>
              <a:gd name="connsiteY10" fmla="*/ 49340 h 255766"/>
              <a:gd name="connsiteX12" fmla="*/ 204025 w 239496"/>
              <a:gd name="connsiteY12" fmla="*/ 110681 h 255766"/>
              <a:gd name="connsiteX13" fmla="*/ 184289 w 239496"/>
              <a:gd name="connsiteY13" fmla="*/ 111482 h 255766"/>
              <a:gd name="connsiteX14" fmla="*/ 184289 w 239496"/>
              <a:gd name="connsiteY14" fmla="*/ 25071 h 255766"/>
              <a:gd name="connsiteX15" fmla="*/ 184823 w 239496"/>
              <a:gd name="connsiteY15" fmla="*/ 11469 h 255766"/>
              <a:gd name="connsiteX16" fmla="*/ 181889 w 239496"/>
              <a:gd name="connsiteY16" fmla="*/ 6401 h 255766"/>
              <a:gd name="connsiteX17" fmla="*/ 149619 w 239496"/>
              <a:gd name="connsiteY17" fmla="*/ 0 h 255766"/>
              <a:gd name="connsiteX18" fmla="*/ 146684 w 239496"/>
              <a:gd name="connsiteY18" fmla="*/ 1334 h 255766"/>
              <a:gd name="connsiteX19" fmla="*/ 145084 w 239496"/>
              <a:gd name="connsiteY19" fmla="*/ 6934 h 255766"/>
              <a:gd name="connsiteX20" fmla="*/ 168021 w 239496"/>
              <a:gd name="connsiteY20" fmla="*/ 20269 h 255766"/>
              <a:gd name="connsiteX21" fmla="*/ 168021 w 239496"/>
              <a:gd name="connsiteY21" fmla="*/ 209093 h 255766"/>
              <a:gd name="connsiteX22" fmla="*/ 169087 w 239496"/>
              <a:gd name="connsiteY22" fmla="*/ 255766 h 255766"/>
              <a:gd name="connsiteX23" fmla="*/ 178688 w 239496"/>
              <a:gd name="connsiteY23" fmla="*/ 255766 h 255766"/>
              <a:gd name="connsiteX24" fmla="*/ 184289 w 239496"/>
              <a:gd name="connsiteY24" fmla="*/ 202959 h 255766"/>
              <a:gd name="connsiteX25" fmla="*/ 184289 w 239496"/>
              <a:gd name="connsiteY25" fmla="*/ 121349 h 255766"/>
              <a:gd name="connsiteX26" fmla="*/ 231762 w 239496"/>
              <a:gd name="connsiteY26" fmla="*/ 120816 h 255766"/>
              <a:gd name="connsiteX27" fmla="*/ 236296 w 239496"/>
              <a:gd name="connsiteY27" fmla="*/ 119749 h 255766"/>
              <a:gd name="connsiteX28" fmla="*/ 239496 w 239496"/>
              <a:gd name="connsiteY28" fmla="*/ 111215 h 255766"/>
              <a:gd name="connsiteX29" fmla="*/ 236029 w 239496"/>
              <a:gd name="connsiteY29" fmla="*/ 106947 h 255766"/>
              <a:gd name="connsiteX30" fmla="*/ 212559 w 239496"/>
              <a:gd name="connsiteY30" fmla="*/ 1056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39496" h="255766">
                <a:moveTo>
                  <a:pt x="61874" y="151486"/>
                </a:moveTo>
                <a:cubicBezTo>
                  <a:pt x="36804" y="151486"/>
                  <a:pt x="17601" y="134684"/>
                  <a:pt x="17601" y="106680"/>
                </a:cubicBezTo>
                <a:cubicBezTo>
                  <a:pt x="17601" y="78677"/>
                  <a:pt x="36804" y="61875"/>
                  <a:pt x="61874" y="61875"/>
                </a:cubicBezTo>
                <a:cubicBezTo>
                  <a:pt x="86677" y="61875"/>
                  <a:pt x="106146" y="78677"/>
                  <a:pt x="106146" y="106680"/>
                </a:cubicBezTo>
                <a:cubicBezTo>
                  <a:pt x="106146" y="134684"/>
                  <a:pt x="86677" y="151486"/>
                  <a:pt x="61874" y="151486"/>
                </a:cubicBezTo>
                <a:moveTo>
                  <a:pt x="61874" y="49340"/>
                </a:moveTo>
                <a:cubicBezTo>
                  <a:pt x="26403" y="49340"/>
                  <a:pt x="0" y="73076"/>
                  <a:pt x="0" y="106680"/>
                </a:cubicBezTo>
                <a:cubicBezTo>
                  <a:pt x="0" y="140552"/>
                  <a:pt x="26403" y="164288"/>
                  <a:pt x="61874" y="164288"/>
                </a:cubicBezTo>
                <a:cubicBezTo>
                  <a:pt x="97079" y="164288"/>
                  <a:pt x="123215" y="140552"/>
                  <a:pt x="123215" y="106680"/>
                </a:cubicBezTo>
                <a:cubicBezTo>
                  <a:pt x="123215" y="73076"/>
                  <a:pt x="97079" y="49340"/>
                  <a:pt x="61874" y="49340"/>
                </a:cubicBezTo>
                <a:moveTo>
                  <a:pt x="204025" y="110681"/>
                </a:moveTo>
                <a:lnTo>
                  <a:pt x="184289" y="111482"/>
                </a:lnTo>
                <a:lnTo>
                  <a:pt x="184289" y="25071"/>
                </a:lnTo>
                <a:lnTo>
                  <a:pt x="184823" y="11469"/>
                </a:lnTo>
                <a:cubicBezTo>
                  <a:pt x="184823" y="9068"/>
                  <a:pt x="184023" y="7202"/>
                  <a:pt x="181889" y="6401"/>
                </a:cubicBezTo>
                <a:cubicBezTo>
                  <a:pt x="174688" y="3735"/>
                  <a:pt x="158686" y="267"/>
                  <a:pt x="149619" y="0"/>
                </a:cubicBezTo>
                <a:cubicBezTo>
                  <a:pt x="147751" y="0"/>
                  <a:pt x="146951" y="267"/>
                  <a:pt x="146684" y="1334"/>
                </a:cubicBezTo>
                <a:lnTo>
                  <a:pt x="145084" y="6934"/>
                </a:lnTo>
                <a:cubicBezTo>
                  <a:pt x="154418" y="10135"/>
                  <a:pt x="162953" y="14669"/>
                  <a:pt x="168021" y="20269"/>
                </a:cubicBezTo>
                <a:lnTo>
                  <a:pt x="168021" y="209093"/>
                </a:lnTo>
                <a:cubicBezTo>
                  <a:pt x="168021" y="220562"/>
                  <a:pt x="168287" y="244297"/>
                  <a:pt x="169087" y="255766"/>
                </a:cubicBezTo>
                <a:lnTo>
                  <a:pt x="178688" y="255766"/>
                </a:lnTo>
                <a:cubicBezTo>
                  <a:pt x="182156" y="241097"/>
                  <a:pt x="184289" y="217894"/>
                  <a:pt x="184289" y="202959"/>
                </a:cubicBezTo>
                <a:lnTo>
                  <a:pt x="184289" y="121349"/>
                </a:lnTo>
                <a:lnTo>
                  <a:pt x="231762" y="120816"/>
                </a:lnTo>
                <a:cubicBezTo>
                  <a:pt x="233095" y="120816"/>
                  <a:pt x="234962" y="120282"/>
                  <a:pt x="236296" y="119749"/>
                </a:cubicBezTo>
                <a:cubicBezTo>
                  <a:pt x="237896" y="118682"/>
                  <a:pt x="239496" y="115481"/>
                  <a:pt x="239496" y="111215"/>
                </a:cubicBezTo>
                <a:cubicBezTo>
                  <a:pt x="239496" y="109348"/>
                  <a:pt x="237896" y="107747"/>
                  <a:pt x="236029" y="106947"/>
                </a:cubicBezTo>
                <a:cubicBezTo>
                  <a:pt x="230962" y="105880"/>
                  <a:pt x="220294" y="105347"/>
                  <a:pt x="212559" y="1056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2" name="Freeform 112"/>
          <p:cNvSpPr/>
          <p:nvPr/>
        </p:nvSpPr>
        <p:spPr>
          <a:xfrm>
            <a:off x="7332814" y="7202629"/>
            <a:ext cx="221361" cy="245898"/>
          </a:xfrm>
          <a:custGeom>
            <a:avLst/>
            <a:gdLst>
              <a:gd name="connsiteX0" fmla="*/ 185624 w 221361"/>
              <a:gd name="connsiteY0" fmla="*/ 235230 h 245898"/>
              <a:gd name="connsiteX1" fmla="*/ 101346 w 221361"/>
              <a:gd name="connsiteY1" fmla="*/ 236031 h 245898"/>
              <a:gd name="connsiteX2" fmla="*/ 94679 w 221361"/>
              <a:gd name="connsiteY2" fmla="*/ 229096 h 245898"/>
              <a:gd name="connsiteX3" fmla="*/ 94679 w 221361"/>
              <a:gd name="connsiteY3" fmla="*/ 187224 h 245898"/>
              <a:gd name="connsiteX4" fmla="*/ 95212 w 221361"/>
              <a:gd name="connsiteY4" fmla="*/ 176023 h 245898"/>
              <a:gd name="connsiteX5" fmla="*/ 91478 w 221361"/>
              <a:gd name="connsiteY5" fmla="*/ 171222 h 245898"/>
              <a:gd name="connsiteX6" fmla="*/ 62941 w 221361"/>
              <a:gd name="connsiteY6" fmla="*/ 168821 h 245898"/>
              <a:gd name="connsiteX7" fmla="*/ 60274 w 221361"/>
              <a:gd name="connsiteY7" fmla="*/ 170422 h 245898"/>
              <a:gd name="connsiteX8" fmla="*/ 58941 w 221361"/>
              <a:gd name="connsiteY8" fmla="*/ 175756 h 245898"/>
              <a:gd name="connsiteX9" fmla="*/ 77877 w 221361"/>
              <a:gd name="connsiteY9" fmla="*/ 183224 h 245898"/>
              <a:gd name="connsiteX10" fmla="*/ 77877 w 221361"/>
              <a:gd name="connsiteY10" fmla="*/ 225896 h 245898"/>
              <a:gd name="connsiteX11" fmla="*/ 100279 w 221361"/>
              <a:gd name="connsiteY11" fmla="*/ 245898 h 245898"/>
              <a:gd name="connsiteX12" fmla="*/ 215494 w 221361"/>
              <a:gd name="connsiteY12" fmla="*/ 245365 h 245898"/>
              <a:gd name="connsiteX13" fmla="*/ 218694 w 221361"/>
              <a:gd name="connsiteY13" fmla="*/ 244297 h 245898"/>
              <a:gd name="connsiteX14" fmla="*/ 221361 w 221361"/>
              <a:gd name="connsiteY14" fmla="*/ 235763 h 245898"/>
              <a:gd name="connsiteX15" fmla="*/ 218160 w 221361"/>
              <a:gd name="connsiteY15" fmla="*/ 232563 h 245898"/>
              <a:gd name="connsiteX16" fmla="*/ 193624 w 221361"/>
              <a:gd name="connsiteY16" fmla="*/ 230696 h 245898"/>
              <a:gd name="connsiteX18" fmla="*/ 133883 w 221361"/>
              <a:gd name="connsiteY18" fmla="*/ 152553 h 245898"/>
              <a:gd name="connsiteX19" fmla="*/ 139217 w 221361"/>
              <a:gd name="connsiteY19" fmla="*/ 156287 h 245898"/>
              <a:gd name="connsiteX20" fmla="*/ 146951 w 221361"/>
              <a:gd name="connsiteY20" fmla="*/ 152553 h 245898"/>
              <a:gd name="connsiteX21" fmla="*/ 145885 w 221361"/>
              <a:gd name="connsiteY21" fmla="*/ 146419 h 245898"/>
              <a:gd name="connsiteX22" fmla="*/ 136283 w 221361"/>
              <a:gd name="connsiteY22" fmla="*/ 130150 h 245898"/>
              <a:gd name="connsiteX23" fmla="*/ 125349 w 221361"/>
              <a:gd name="connsiteY23" fmla="*/ 126416 h 245898"/>
              <a:gd name="connsiteX24" fmla="*/ 93611 w 221361"/>
              <a:gd name="connsiteY24" fmla="*/ 97079 h 245898"/>
              <a:gd name="connsiteX25" fmla="*/ 126416 w 221361"/>
              <a:gd name="connsiteY25" fmla="*/ 47473 h 245898"/>
              <a:gd name="connsiteX26" fmla="*/ 131483 w 221361"/>
              <a:gd name="connsiteY26" fmla="*/ 40539 h 245898"/>
              <a:gd name="connsiteX27" fmla="*/ 131216 w 221361"/>
              <a:gd name="connsiteY27" fmla="*/ 37339 h 245898"/>
              <a:gd name="connsiteX28" fmla="*/ 120015 w 221361"/>
              <a:gd name="connsiteY28" fmla="*/ 32271 h 245898"/>
              <a:gd name="connsiteX29" fmla="*/ 116014 w 221361"/>
              <a:gd name="connsiteY29" fmla="*/ 32271 h 245898"/>
              <a:gd name="connsiteX30" fmla="*/ 107747 w 221361"/>
              <a:gd name="connsiteY30" fmla="*/ 36271 h 245898"/>
              <a:gd name="connsiteX31" fmla="*/ 32003 w 221361"/>
              <a:gd name="connsiteY31" fmla="*/ 37872 h 245898"/>
              <a:gd name="connsiteX32" fmla="*/ 9868 w 221361"/>
              <a:gd name="connsiteY32" fmla="*/ 36006 h 245898"/>
              <a:gd name="connsiteX33" fmla="*/ 8534 w 221361"/>
              <a:gd name="connsiteY33" fmla="*/ 38939 h 245898"/>
              <a:gd name="connsiteX34" fmla="*/ 9335 w 221361"/>
              <a:gd name="connsiteY34" fmla="*/ 41072 h 245898"/>
              <a:gd name="connsiteX35" fmla="*/ 28537 w 221361"/>
              <a:gd name="connsiteY35" fmla="*/ 51740 h 245898"/>
              <a:gd name="connsiteX36" fmla="*/ 47206 w 221361"/>
              <a:gd name="connsiteY36" fmla="*/ 47740 h 245898"/>
              <a:gd name="connsiteX37" fmla="*/ 106413 w 221361"/>
              <a:gd name="connsiteY37" fmla="*/ 46406 h 245898"/>
              <a:gd name="connsiteX38" fmla="*/ 800 w 221361"/>
              <a:gd name="connsiteY38" fmla="*/ 161888 h 245898"/>
              <a:gd name="connsiteX39" fmla="*/ 800 w 221361"/>
              <a:gd name="connsiteY39" fmla="*/ 164021 h 245898"/>
              <a:gd name="connsiteX40" fmla="*/ 3467 w 221361"/>
              <a:gd name="connsiteY40" fmla="*/ 166421 h 245898"/>
              <a:gd name="connsiteX41" fmla="*/ 5600 w 221361"/>
              <a:gd name="connsiteY41" fmla="*/ 166155 h 245898"/>
              <a:gd name="connsiteX42" fmla="*/ 85877 w 221361"/>
              <a:gd name="connsiteY42" fmla="*/ 105347 h 245898"/>
              <a:gd name="connsiteX44" fmla="*/ 124016 w 221361"/>
              <a:gd name="connsiteY44" fmla="*/ 88278 h 245898"/>
              <a:gd name="connsiteX45" fmla="*/ 124816 w 221361"/>
              <a:gd name="connsiteY45" fmla="*/ 90946 h 245898"/>
              <a:gd name="connsiteX46" fmla="*/ 143752 w 221361"/>
              <a:gd name="connsiteY46" fmla="*/ 101880 h 245898"/>
              <a:gd name="connsiteX47" fmla="*/ 160820 w 221361"/>
              <a:gd name="connsiteY47" fmla="*/ 97346 h 245898"/>
              <a:gd name="connsiteX48" fmla="*/ 185624 w 221361"/>
              <a:gd name="connsiteY48" fmla="*/ 96013 h 245898"/>
              <a:gd name="connsiteX49" fmla="*/ 185624 w 221361"/>
              <a:gd name="connsiteY49" fmla="*/ 147219 h 245898"/>
              <a:gd name="connsiteX50" fmla="*/ 186690 w 221361"/>
              <a:gd name="connsiteY50" fmla="*/ 191224 h 245898"/>
              <a:gd name="connsiteX51" fmla="*/ 196291 w 221361"/>
              <a:gd name="connsiteY51" fmla="*/ 191224 h 245898"/>
              <a:gd name="connsiteX52" fmla="*/ 201892 w 221361"/>
              <a:gd name="connsiteY52" fmla="*/ 141084 h 245898"/>
              <a:gd name="connsiteX53" fmla="*/ 201892 w 221361"/>
              <a:gd name="connsiteY53" fmla="*/ 25071 h 245898"/>
              <a:gd name="connsiteX54" fmla="*/ 202426 w 221361"/>
              <a:gd name="connsiteY54" fmla="*/ 11469 h 245898"/>
              <a:gd name="connsiteX55" fmla="*/ 199492 w 221361"/>
              <a:gd name="connsiteY55" fmla="*/ 6401 h 245898"/>
              <a:gd name="connsiteX56" fmla="*/ 167221 w 221361"/>
              <a:gd name="connsiteY56" fmla="*/ 0 h 245898"/>
              <a:gd name="connsiteX57" fmla="*/ 164554 w 221361"/>
              <a:gd name="connsiteY57" fmla="*/ 1334 h 245898"/>
              <a:gd name="connsiteX58" fmla="*/ 162687 w 221361"/>
              <a:gd name="connsiteY58" fmla="*/ 7202 h 245898"/>
              <a:gd name="connsiteX59" fmla="*/ 185624 w 221361"/>
              <a:gd name="connsiteY59" fmla="*/ 20269 h 245898"/>
              <a:gd name="connsiteX60" fmla="*/ 185624 w 221361"/>
              <a:gd name="connsiteY60" fmla="*/ 85878 h 245898"/>
              <a:gd name="connsiteX61" fmla="*/ 146418 w 221361"/>
              <a:gd name="connsiteY61" fmla="*/ 87212 h 245898"/>
              <a:gd name="connsiteX62" fmla="*/ 125349 w 221361"/>
              <a:gd name="connsiteY62" fmla="*/ 85878 h 245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21361" h="245898">
                <a:moveTo>
                  <a:pt x="185624" y="235230"/>
                </a:moveTo>
                <a:cubicBezTo>
                  <a:pt x="169888" y="235763"/>
                  <a:pt x="118949" y="236296"/>
                  <a:pt x="101346" y="236031"/>
                </a:cubicBezTo>
                <a:cubicBezTo>
                  <a:pt x="96545" y="236031"/>
                  <a:pt x="94679" y="233897"/>
                  <a:pt x="94679" y="229096"/>
                </a:cubicBezTo>
                <a:lnTo>
                  <a:pt x="94679" y="187224"/>
                </a:lnTo>
                <a:lnTo>
                  <a:pt x="95212" y="176023"/>
                </a:lnTo>
                <a:cubicBezTo>
                  <a:pt x="95212" y="173089"/>
                  <a:pt x="93879" y="171755"/>
                  <a:pt x="91478" y="171222"/>
                </a:cubicBezTo>
                <a:cubicBezTo>
                  <a:pt x="85344" y="169621"/>
                  <a:pt x="70942" y="168821"/>
                  <a:pt x="62941" y="168821"/>
                </a:cubicBezTo>
                <a:cubicBezTo>
                  <a:pt x="61341" y="168821"/>
                  <a:pt x="60541" y="169356"/>
                  <a:pt x="60274" y="170422"/>
                </a:cubicBezTo>
                <a:lnTo>
                  <a:pt x="58941" y="175756"/>
                </a:lnTo>
                <a:cubicBezTo>
                  <a:pt x="66142" y="177356"/>
                  <a:pt x="73609" y="179756"/>
                  <a:pt x="77877" y="183224"/>
                </a:cubicBezTo>
                <a:lnTo>
                  <a:pt x="77877" y="225896"/>
                </a:lnTo>
                <a:cubicBezTo>
                  <a:pt x="77877" y="240297"/>
                  <a:pt x="83477" y="245898"/>
                  <a:pt x="100279" y="245898"/>
                </a:cubicBezTo>
                <a:lnTo>
                  <a:pt x="215494" y="245365"/>
                </a:lnTo>
                <a:cubicBezTo>
                  <a:pt x="216827" y="245365"/>
                  <a:pt x="217894" y="245097"/>
                  <a:pt x="218694" y="244297"/>
                </a:cubicBezTo>
                <a:cubicBezTo>
                  <a:pt x="219761" y="242964"/>
                  <a:pt x="221361" y="240297"/>
                  <a:pt x="221361" y="235763"/>
                </a:cubicBezTo>
                <a:cubicBezTo>
                  <a:pt x="221361" y="234162"/>
                  <a:pt x="219761" y="232830"/>
                  <a:pt x="218160" y="232563"/>
                </a:cubicBezTo>
                <a:cubicBezTo>
                  <a:pt x="213093" y="231496"/>
                  <a:pt x="201358" y="230696"/>
                  <a:pt x="193624" y="230696"/>
                </a:cubicBezTo>
                <a:moveTo>
                  <a:pt x="133883" y="152553"/>
                </a:moveTo>
                <a:cubicBezTo>
                  <a:pt x="135751" y="154153"/>
                  <a:pt x="137617" y="156020"/>
                  <a:pt x="139217" y="156287"/>
                </a:cubicBezTo>
                <a:cubicBezTo>
                  <a:pt x="142151" y="157087"/>
                  <a:pt x="145885" y="155220"/>
                  <a:pt x="146951" y="152553"/>
                </a:cubicBezTo>
                <a:cubicBezTo>
                  <a:pt x="147485" y="151219"/>
                  <a:pt x="147218" y="149352"/>
                  <a:pt x="145885" y="146419"/>
                </a:cubicBezTo>
                <a:cubicBezTo>
                  <a:pt x="144018" y="142418"/>
                  <a:pt x="139750" y="134951"/>
                  <a:pt x="136283" y="130150"/>
                </a:cubicBezTo>
                <a:lnTo>
                  <a:pt x="125349" y="126416"/>
                </a:lnTo>
                <a:lnTo>
                  <a:pt x="93611" y="97079"/>
                </a:lnTo>
                <a:cubicBezTo>
                  <a:pt x="108014" y="80811"/>
                  <a:pt x="119214" y="63742"/>
                  <a:pt x="126416" y="47473"/>
                </a:cubicBezTo>
                <a:lnTo>
                  <a:pt x="131483" y="40539"/>
                </a:lnTo>
                <a:cubicBezTo>
                  <a:pt x="132283" y="39472"/>
                  <a:pt x="132283" y="37872"/>
                  <a:pt x="131216" y="37339"/>
                </a:cubicBezTo>
                <a:cubicBezTo>
                  <a:pt x="128816" y="36006"/>
                  <a:pt x="123216" y="33338"/>
                  <a:pt x="120015" y="32271"/>
                </a:cubicBezTo>
                <a:cubicBezTo>
                  <a:pt x="118949" y="31738"/>
                  <a:pt x="117081" y="31738"/>
                  <a:pt x="116014" y="32271"/>
                </a:cubicBezTo>
                <a:lnTo>
                  <a:pt x="107747" y="36271"/>
                </a:lnTo>
                <a:cubicBezTo>
                  <a:pt x="94145" y="37072"/>
                  <a:pt x="41605" y="37872"/>
                  <a:pt x="32003" y="37872"/>
                </a:cubicBezTo>
                <a:cubicBezTo>
                  <a:pt x="25603" y="37872"/>
                  <a:pt x="16535" y="37072"/>
                  <a:pt x="9868" y="36006"/>
                </a:cubicBezTo>
                <a:lnTo>
                  <a:pt x="8534" y="38939"/>
                </a:lnTo>
                <a:cubicBezTo>
                  <a:pt x="8268" y="39739"/>
                  <a:pt x="8534" y="40539"/>
                  <a:pt x="9335" y="41072"/>
                </a:cubicBezTo>
                <a:cubicBezTo>
                  <a:pt x="14401" y="45072"/>
                  <a:pt x="21869" y="49340"/>
                  <a:pt x="28537" y="51740"/>
                </a:cubicBezTo>
                <a:cubicBezTo>
                  <a:pt x="33070" y="49874"/>
                  <a:pt x="42405" y="48006"/>
                  <a:pt x="47206" y="47740"/>
                </a:cubicBezTo>
                <a:cubicBezTo>
                  <a:pt x="54673" y="47206"/>
                  <a:pt x="91745" y="46406"/>
                  <a:pt x="106413" y="46406"/>
                </a:cubicBezTo>
                <a:cubicBezTo>
                  <a:pt x="88011" y="85612"/>
                  <a:pt x="50140" y="128816"/>
                  <a:pt x="800" y="161888"/>
                </a:cubicBezTo>
                <a:cubicBezTo>
                  <a:pt x="0" y="162688"/>
                  <a:pt x="267" y="163488"/>
                  <a:pt x="800" y="164021"/>
                </a:cubicBezTo>
                <a:lnTo>
                  <a:pt x="3467" y="166421"/>
                </a:lnTo>
                <a:cubicBezTo>
                  <a:pt x="4001" y="166688"/>
                  <a:pt x="4800" y="166688"/>
                  <a:pt x="5600" y="166155"/>
                </a:cubicBezTo>
                <a:cubicBezTo>
                  <a:pt x="35738" y="150153"/>
                  <a:pt x="63741" y="128550"/>
                  <a:pt x="85877" y="105347"/>
                </a:cubicBezTo>
                <a:moveTo>
                  <a:pt x="124016" y="88278"/>
                </a:moveTo>
                <a:cubicBezTo>
                  <a:pt x="123482" y="89345"/>
                  <a:pt x="124016" y="90145"/>
                  <a:pt x="124816" y="90946"/>
                </a:cubicBezTo>
                <a:cubicBezTo>
                  <a:pt x="129883" y="94946"/>
                  <a:pt x="136551" y="98946"/>
                  <a:pt x="143752" y="101880"/>
                </a:cubicBezTo>
                <a:cubicBezTo>
                  <a:pt x="148819" y="99480"/>
                  <a:pt x="155753" y="97879"/>
                  <a:pt x="160820" y="97346"/>
                </a:cubicBezTo>
                <a:cubicBezTo>
                  <a:pt x="165888" y="96813"/>
                  <a:pt x="177089" y="96279"/>
                  <a:pt x="185624" y="96013"/>
                </a:cubicBezTo>
                <a:lnTo>
                  <a:pt x="185624" y="147219"/>
                </a:lnTo>
                <a:cubicBezTo>
                  <a:pt x="185624" y="159221"/>
                  <a:pt x="185624" y="180290"/>
                  <a:pt x="186690" y="191224"/>
                </a:cubicBezTo>
                <a:lnTo>
                  <a:pt x="196291" y="191224"/>
                </a:lnTo>
                <a:cubicBezTo>
                  <a:pt x="199758" y="178422"/>
                  <a:pt x="201892" y="159221"/>
                  <a:pt x="201892" y="141084"/>
                </a:cubicBezTo>
                <a:lnTo>
                  <a:pt x="201892" y="25071"/>
                </a:lnTo>
                <a:lnTo>
                  <a:pt x="202426" y="11469"/>
                </a:lnTo>
                <a:cubicBezTo>
                  <a:pt x="202426" y="9068"/>
                  <a:pt x="201626" y="7202"/>
                  <a:pt x="199492" y="6401"/>
                </a:cubicBezTo>
                <a:cubicBezTo>
                  <a:pt x="192291" y="3735"/>
                  <a:pt x="176288" y="267"/>
                  <a:pt x="167221" y="0"/>
                </a:cubicBezTo>
                <a:cubicBezTo>
                  <a:pt x="165353" y="0"/>
                  <a:pt x="164820" y="267"/>
                  <a:pt x="164554" y="1334"/>
                </a:cubicBezTo>
                <a:lnTo>
                  <a:pt x="162687" y="7202"/>
                </a:lnTo>
                <a:cubicBezTo>
                  <a:pt x="172288" y="10135"/>
                  <a:pt x="180556" y="14669"/>
                  <a:pt x="185624" y="20269"/>
                </a:cubicBezTo>
                <a:lnTo>
                  <a:pt x="185624" y="85878"/>
                </a:lnTo>
                <a:cubicBezTo>
                  <a:pt x="173355" y="86678"/>
                  <a:pt x="154686" y="87212"/>
                  <a:pt x="146418" y="87212"/>
                </a:cubicBezTo>
                <a:cubicBezTo>
                  <a:pt x="139750" y="87212"/>
                  <a:pt x="132016" y="86678"/>
                  <a:pt x="125349" y="858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3" name="Freeform 113"/>
          <p:cNvSpPr/>
          <p:nvPr/>
        </p:nvSpPr>
        <p:spPr>
          <a:xfrm>
            <a:off x="7593647" y="7202629"/>
            <a:ext cx="192824" cy="258966"/>
          </a:xfrm>
          <a:custGeom>
            <a:avLst/>
            <a:gdLst>
              <a:gd name="connsiteX0" fmla="*/ 172021 w 192824"/>
              <a:gd name="connsiteY0" fmla="*/ 166955 h 258966"/>
              <a:gd name="connsiteX1" fmla="*/ 66408 w 192824"/>
              <a:gd name="connsiteY1" fmla="*/ 169621 h 258966"/>
              <a:gd name="connsiteX2" fmla="*/ 41071 w 192824"/>
              <a:gd name="connsiteY2" fmla="*/ 167222 h 258966"/>
              <a:gd name="connsiteX3" fmla="*/ 39471 w 192824"/>
              <a:gd name="connsiteY3" fmla="*/ 170689 h 258966"/>
              <a:gd name="connsiteX4" fmla="*/ 40271 w 192824"/>
              <a:gd name="connsiteY4" fmla="*/ 172822 h 258966"/>
              <a:gd name="connsiteX5" fmla="*/ 62674 w 192824"/>
              <a:gd name="connsiteY5" fmla="*/ 184290 h 258966"/>
              <a:gd name="connsiteX6" fmla="*/ 85610 w 192824"/>
              <a:gd name="connsiteY6" fmla="*/ 180023 h 258966"/>
              <a:gd name="connsiteX7" fmla="*/ 172555 w 192824"/>
              <a:gd name="connsiteY7" fmla="*/ 178157 h 258966"/>
              <a:gd name="connsiteX8" fmla="*/ 172555 w 192824"/>
              <a:gd name="connsiteY8" fmla="*/ 224028 h 258966"/>
              <a:gd name="connsiteX9" fmla="*/ 173888 w 192824"/>
              <a:gd name="connsiteY9" fmla="*/ 258966 h 258966"/>
              <a:gd name="connsiteX10" fmla="*/ 184023 w 192824"/>
              <a:gd name="connsiteY10" fmla="*/ 258966 h 258966"/>
              <a:gd name="connsiteX11" fmla="*/ 188823 w 192824"/>
              <a:gd name="connsiteY11" fmla="*/ 220028 h 258966"/>
              <a:gd name="connsiteX12" fmla="*/ 189357 w 192824"/>
              <a:gd name="connsiteY12" fmla="*/ 180023 h 258966"/>
              <a:gd name="connsiteX13" fmla="*/ 192291 w 192824"/>
              <a:gd name="connsiteY13" fmla="*/ 172289 h 258966"/>
              <a:gd name="connsiteX14" fmla="*/ 192024 w 192824"/>
              <a:gd name="connsiteY14" fmla="*/ 169356 h 258966"/>
              <a:gd name="connsiteX15" fmla="*/ 182690 w 192824"/>
              <a:gd name="connsiteY15" fmla="*/ 163488 h 258966"/>
              <a:gd name="connsiteX16" fmla="*/ 179222 w 192824"/>
              <a:gd name="connsiteY16" fmla="*/ 163488 h 258966"/>
              <a:gd name="connsiteX18" fmla="*/ 174688 w 192824"/>
              <a:gd name="connsiteY18" fmla="*/ 121083 h 258966"/>
              <a:gd name="connsiteX19" fmla="*/ 175755 w 192824"/>
              <a:gd name="connsiteY19" fmla="*/ 157353 h 258966"/>
              <a:gd name="connsiteX20" fmla="*/ 185356 w 192824"/>
              <a:gd name="connsiteY20" fmla="*/ 157353 h 258966"/>
              <a:gd name="connsiteX21" fmla="*/ 190957 w 192824"/>
              <a:gd name="connsiteY21" fmla="*/ 115215 h 258966"/>
              <a:gd name="connsiteX22" fmla="*/ 190957 w 192824"/>
              <a:gd name="connsiteY22" fmla="*/ 25071 h 258966"/>
              <a:gd name="connsiteX23" fmla="*/ 191491 w 192824"/>
              <a:gd name="connsiteY23" fmla="*/ 11469 h 258966"/>
              <a:gd name="connsiteX24" fmla="*/ 188556 w 192824"/>
              <a:gd name="connsiteY24" fmla="*/ 6401 h 258966"/>
              <a:gd name="connsiteX25" fmla="*/ 156286 w 192824"/>
              <a:gd name="connsiteY25" fmla="*/ 0 h 258966"/>
              <a:gd name="connsiteX26" fmla="*/ 153352 w 192824"/>
              <a:gd name="connsiteY26" fmla="*/ 1334 h 258966"/>
              <a:gd name="connsiteX27" fmla="*/ 151752 w 192824"/>
              <a:gd name="connsiteY27" fmla="*/ 7202 h 258966"/>
              <a:gd name="connsiteX28" fmla="*/ 174688 w 192824"/>
              <a:gd name="connsiteY28" fmla="*/ 20269 h 258966"/>
              <a:gd name="connsiteX29" fmla="*/ 174688 w 192824"/>
              <a:gd name="connsiteY29" fmla="*/ 45873 h 258966"/>
              <a:gd name="connsiteX30" fmla="*/ 135483 w 192824"/>
              <a:gd name="connsiteY30" fmla="*/ 47206 h 258966"/>
              <a:gd name="connsiteX31" fmla="*/ 114947 w 192824"/>
              <a:gd name="connsiteY31" fmla="*/ 45873 h 258966"/>
              <a:gd name="connsiteX32" fmla="*/ 113881 w 192824"/>
              <a:gd name="connsiteY32" fmla="*/ 48540 h 258966"/>
              <a:gd name="connsiteX33" fmla="*/ 114681 w 192824"/>
              <a:gd name="connsiteY33" fmla="*/ 50940 h 258966"/>
              <a:gd name="connsiteX34" fmla="*/ 132816 w 192824"/>
              <a:gd name="connsiteY34" fmla="*/ 60541 h 258966"/>
              <a:gd name="connsiteX35" fmla="*/ 149619 w 192824"/>
              <a:gd name="connsiteY35" fmla="*/ 56807 h 258966"/>
              <a:gd name="connsiteX36" fmla="*/ 174688 w 192824"/>
              <a:gd name="connsiteY36" fmla="*/ 56274 h 258966"/>
              <a:gd name="connsiteX37" fmla="*/ 174688 w 192824"/>
              <a:gd name="connsiteY37" fmla="*/ 102146 h 258966"/>
              <a:gd name="connsiteX38" fmla="*/ 129083 w 192824"/>
              <a:gd name="connsiteY38" fmla="*/ 103481 h 258966"/>
              <a:gd name="connsiteX39" fmla="*/ 113347 w 192824"/>
              <a:gd name="connsiteY39" fmla="*/ 102681 h 258966"/>
              <a:gd name="connsiteX40" fmla="*/ 116815 w 192824"/>
              <a:gd name="connsiteY40" fmla="*/ 82944 h 258966"/>
              <a:gd name="connsiteX41" fmla="*/ 58941 w 192824"/>
              <a:gd name="connsiteY41" fmla="*/ 29338 h 258966"/>
              <a:gd name="connsiteX42" fmla="*/ 0 w 192824"/>
              <a:gd name="connsiteY42" fmla="*/ 82944 h 258966"/>
              <a:gd name="connsiteX43" fmla="*/ 58941 w 192824"/>
              <a:gd name="connsiteY43" fmla="*/ 136818 h 258966"/>
              <a:gd name="connsiteX44" fmla="*/ 110680 w 192824"/>
              <a:gd name="connsiteY44" fmla="*/ 108547 h 258966"/>
              <a:gd name="connsiteX45" fmla="*/ 126416 w 192824"/>
              <a:gd name="connsiteY45" fmla="*/ 116815 h 258966"/>
              <a:gd name="connsiteX46" fmla="*/ 143218 w 192824"/>
              <a:gd name="connsiteY46" fmla="*/ 112815 h 258966"/>
              <a:gd name="connsiteX47" fmla="*/ 174688 w 192824"/>
              <a:gd name="connsiteY47" fmla="*/ 112282 h 258966"/>
              <a:gd name="connsiteX49" fmla="*/ 17602 w 192824"/>
              <a:gd name="connsiteY49" fmla="*/ 82944 h 258966"/>
              <a:gd name="connsiteX50" fmla="*/ 58941 w 192824"/>
              <a:gd name="connsiteY50" fmla="*/ 41872 h 258966"/>
              <a:gd name="connsiteX51" fmla="*/ 100012 w 192824"/>
              <a:gd name="connsiteY51" fmla="*/ 82944 h 258966"/>
              <a:gd name="connsiteX52" fmla="*/ 58941 w 192824"/>
              <a:gd name="connsiteY52" fmla="*/ 124016 h 258966"/>
              <a:gd name="connsiteX53" fmla="*/ 17602 w 192824"/>
              <a:gd name="connsiteY53" fmla="*/ 82944 h 2589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192824" h="258966">
                <a:moveTo>
                  <a:pt x="172021" y="166955"/>
                </a:moveTo>
                <a:cubicBezTo>
                  <a:pt x="154152" y="168022"/>
                  <a:pt x="78409" y="169621"/>
                  <a:pt x="66408" y="169621"/>
                </a:cubicBezTo>
                <a:cubicBezTo>
                  <a:pt x="59207" y="169621"/>
                  <a:pt x="48806" y="168821"/>
                  <a:pt x="41071" y="167222"/>
                </a:cubicBezTo>
                <a:lnTo>
                  <a:pt x="39471" y="170689"/>
                </a:lnTo>
                <a:cubicBezTo>
                  <a:pt x="39205" y="171489"/>
                  <a:pt x="39471" y="172289"/>
                  <a:pt x="40271" y="172822"/>
                </a:cubicBezTo>
                <a:cubicBezTo>
                  <a:pt x="46406" y="177356"/>
                  <a:pt x="54673" y="181890"/>
                  <a:pt x="62674" y="184290"/>
                </a:cubicBezTo>
                <a:cubicBezTo>
                  <a:pt x="68275" y="182156"/>
                  <a:pt x="79743" y="180290"/>
                  <a:pt x="85610" y="180023"/>
                </a:cubicBezTo>
                <a:cubicBezTo>
                  <a:pt x="96545" y="179223"/>
                  <a:pt x="153619" y="178157"/>
                  <a:pt x="172555" y="178157"/>
                </a:cubicBezTo>
                <a:lnTo>
                  <a:pt x="172555" y="224028"/>
                </a:lnTo>
                <a:cubicBezTo>
                  <a:pt x="172555" y="233630"/>
                  <a:pt x="172821" y="249631"/>
                  <a:pt x="173888" y="258966"/>
                </a:cubicBezTo>
                <a:lnTo>
                  <a:pt x="184023" y="258966"/>
                </a:lnTo>
                <a:cubicBezTo>
                  <a:pt x="186956" y="248565"/>
                  <a:pt x="188823" y="230963"/>
                  <a:pt x="188823" y="220028"/>
                </a:cubicBezTo>
                <a:lnTo>
                  <a:pt x="189357" y="180023"/>
                </a:lnTo>
                <a:lnTo>
                  <a:pt x="192291" y="172289"/>
                </a:lnTo>
                <a:cubicBezTo>
                  <a:pt x="192824" y="170955"/>
                  <a:pt x="192824" y="170156"/>
                  <a:pt x="192024" y="169356"/>
                </a:cubicBezTo>
                <a:cubicBezTo>
                  <a:pt x="190157" y="168022"/>
                  <a:pt x="185356" y="164821"/>
                  <a:pt x="182690" y="163488"/>
                </a:cubicBezTo>
                <a:cubicBezTo>
                  <a:pt x="181622" y="162954"/>
                  <a:pt x="180022" y="162954"/>
                  <a:pt x="179222" y="163488"/>
                </a:cubicBezTo>
                <a:moveTo>
                  <a:pt x="174688" y="121083"/>
                </a:moveTo>
                <a:cubicBezTo>
                  <a:pt x="174688" y="130950"/>
                  <a:pt x="174688" y="148552"/>
                  <a:pt x="175755" y="157353"/>
                </a:cubicBezTo>
                <a:lnTo>
                  <a:pt x="185356" y="157353"/>
                </a:lnTo>
                <a:cubicBezTo>
                  <a:pt x="189090" y="147752"/>
                  <a:pt x="190957" y="131483"/>
                  <a:pt x="190957" y="115215"/>
                </a:cubicBezTo>
                <a:lnTo>
                  <a:pt x="190957" y="25071"/>
                </a:lnTo>
                <a:lnTo>
                  <a:pt x="191491" y="11469"/>
                </a:lnTo>
                <a:cubicBezTo>
                  <a:pt x="191491" y="9068"/>
                  <a:pt x="190690" y="7202"/>
                  <a:pt x="188556" y="6401"/>
                </a:cubicBezTo>
                <a:cubicBezTo>
                  <a:pt x="181089" y="3735"/>
                  <a:pt x="165353" y="267"/>
                  <a:pt x="156286" y="0"/>
                </a:cubicBezTo>
                <a:cubicBezTo>
                  <a:pt x="154418" y="0"/>
                  <a:pt x="153886" y="267"/>
                  <a:pt x="153352" y="1334"/>
                </a:cubicBezTo>
                <a:lnTo>
                  <a:pt x="151752" y="7202"/>
                </a:lnTo>
                <a:cubicBezTo>
                  <a:pt x="161086" y="10135"/>
                  <a:pt x="169621" y="14669"/>
                  <a:pt x="174688" y="20269"/>
                </a:cubicBezTo>
                <a:lnTo>
                  <a:pt x="174688" y="45873"/>
                </a:lnTo>
                <a:cubicBezTo>
                  <a:pt x="162686" y="46673"/>
                  <a:pt x="143751" y="47206"/>
                  <a:pt x="135483" y="47206"/>
                </a:cubicBezTo>
                <a:cubicBezTo>
                  <a:pt x="129083" y="47206"/>
                  <a:pt x="121348" y="46673"/>
                  <a:pt x="114947" y="45873"/>
                </a:cubicBezTo>
                <a:lnTo>
                  <a:pt x="113881" y="48540"/>
                </a:lnTo>
                <a:cubicBezTo>
                  <a:pt x="113614" y="49340"/>
                  <a:pt x="113881" y="50140"/>
                  <a:pt x="114681" y="50940"/>
                </a:cubicBezTo>
                <a:cubicBezTo>
                  <a:pt x="119481" y="54674"/>
                  <a:pt x="125882" y="58141"/>
                  <a:pt x="132816" y="60541"/>
                </a:cubicBezTo>
                <a:cubicBezTo>
                  <a:pt x="137883" y="58941"/>
                  <a:pt x="144818" y="57341"/>
                  <a:pt x="149619" y="56807"/>
                </a:cubicBezTo>
                <a:cubicBezTo>
                  <a:pt x="154686" y="56274"/>
                  <a:pt x="166421" y="56007"/>
                  <a:pt x="174688" y="56274"/>
                </a:cubicBezTo>
                <a:lnTo>
                  <a:pt x="174688" y="102146"/>
                </a:lnTo>
                <a:cubicBezTo>
                  <a:pt x="161353" y="102946"/>
                  <a:pt x="138417" y="103481"/>
                  <a:pt x="129083" y="103481"/>
                </a:cubicBezTo>
                <a:cubicBezTo>
                  <a:pt x="124282" y="103481"/>
                  <a:pt x="118681" y="103213"/>
                  <a:pt x="113347" y="102681"/>
                </a:cubicBezTo>
                <a:cubicBezTo>
                  <a:pt x="115481" y="96546"/>
                  <a:pt x="116815" y="90145"/>
                  <a:pt x="116815" y="82944"/>
                </a:cubicBezTo>
                <a:cubicBezTo>
                  <a:pt x="116815" y="51474"/>
                  <a:pt x="92278" y="29338"/>
                  <a:pt x="58941" y="29338"/>
                </a:cubicBezTo>
                <a:cubicBezTo>
                  <a:pt x="25069" y="29338"/>
                  <a:pt x="0" y="51474"/>
                  <a:pt x="0" y="82944"/>
                </a:cubicBezTo>
                <a:cubicBezTo>
                  <a:pt x="0" y="114681"/>
                  <a:pt x="25069" y="136818"/>
                  <a:pt x="58941" y="136818"/>
                </a:cubicBezTo>
                <a:cubicBezTo>
                  <a:pt x="82143" y="136818"/>
                  <a:pt x="101346" y="125883"/>
                  <a:pt x="110680" y="108547"/>
                </a:cubicBezTo>
                <a:cubicBezTo>
                  <a:pt x="114947" y="111747"/>
                  <a:pt x="120548" y="114681"/>
                  <a:pt x="126416" y="116815"/>
                </a:cubicBezTo>
                <a:cubicBezTo>
                  <a:pt x="131483" y="114948"/>
                  <a:pt x="138150" y="113348"/>
                  <a:pt x="143218" y="112815"/>
                </a:cubicBezTo>
                <a:cubicBezTo>
                  <a:pt x="149885" y="112282"/>
                  <a:pt x="164820" y="111747"/>
                  <a:pt x="174688" y="112282"/>
                </a:cubicBezTo>
                <a:moveTo>
                  <a:pt x="17602" y="82944"/>
                </a:moveTo>
                <a:cubicBezTo>
                  <a:pt x="17602" y="57341"/>
                  <a:pt x="35471" y="41872"/>
                  <a:pt x="58941" y="41872"/>
                </a:cubicBezTo>
                <a:cubicBezTo>
                  <a:pt x="82143" y="41872"/>
                  <a:pt x="100012" y="57341"/>
                  <a:pt x="100012" y="82944"/>
                </a:cubicBezTo>
                <a:cubicBezTo>
                  <a:pt x="100012" y="108814"/>
                  <a:pt x="82143" y="124016"/>
                  <a:pt x="58941" y="124016"/>
                </a:cubicBezTo>
                <a:cubicBezTo>
                  <a:pt x="35471" y="124016"/>
                  <a:pt x="17602" y="108814"/>
                  <a:pt x="17602" y="8294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4" name="Freeform 114"/>
          <p:cNvSpPr/>
          <p:nvPr/>
        </p:nvSpPr>
        <p:spPr>
          <a:xfrm>
            <a:off x="7835009" y="7202629"/>
            <a:ext cx="209360" cy="255766"/>
          </a:xfrm>
          <a:custGeom>
            <a:avLst/>
            <a:gdLst>
              <a:gd name="connsiteX0" fmla="*/ 56274 w 209360"/>
              <a:gd name="connsiteY0" fmla="*/ 149619 h 255766"/>
              <a:gd name="connsiteX1" fmla="*/ 16803 w 209360"/>
              <a:gd name="connsiteY1" fmla="*/ 107747 h 255766"/>
              <a:gd name="connsiteX2" fmla="*/ 56274 w 209360"/>
              <a:gd name="connsiteY2" fmla="*/ 65608 h 255766"/>
              <a:gd name="connsiteX3" fmla="*/ 96012 w 209360"/>
              <a:gd name="connsiteY3" fmla="*/ 107747 h 255766"/>
              <a:gd name="connsiteX4" fmla="*/ 56274 w 209360"/>
              <a:gd name="connsiteY4" fmla="*/ 149619 h 255766"/>
              <a:gd name="connsiteX6" fmla="*/ 127216 w 209360"/>
              <a:gd name="connsiteY6" fmla="*/ 25871 h 255766"/>
              <a:gd name="connsiteX7" fmla="*/ 146152 w 209360"/>
              <a:gd name="connsiteY7" fmla="*/ 37072 h 255766"/>
              <a:gd name="connsiteX8" fmla="*/ 146152 w 209360"/>
              <a:gd name="connsiteY8" fmla="*/ 99480 h 255766"/>
              <a:gd name="connsiteX9" fmla="*/ 121615 w 209360"/>
              <a:gd name="connsiteY9" fmla="*/ 100280 h 255766"/>
              <a:gd name="connsiteX10" fmla="*/ 111481 w 209360"/>
              <a:gd name="connsiteY10" fmla="*/ 99746 h 255766"/>
              <a:gd name="connsiteX11" fmla="*/ 56274 w 209360"/>
              <a:gd name="connsiteY11" fmla="*/ 53074 h 255766"/>
              <a:gd name="connsiteX12" fmla="*/ 0 w 209360"/>
              <a:gd name="connsiteY12" fmla="*/ 107747 h 255766"/>
              <a:gd name="connsiteX13" fmla="*/ 56274 w 209360"/>
              <a:gd name="connsiteY13" fmla="*/ 162421 h 255766"/>
              <a:gd name="connsiteX14" fmla="*/ 112014 w 209360"/>
              <a:gd name="connsiteY14" fmla="*/ 108814 h 255766"/>
              <a:gd name="connsiteX15" fmla="*/ 118682 w 209360"/>
              <a:gd name="connsiteY15" fmla="*/ 112282 h 255766"/>
              <a:gd name="connsiteX16" fmla="*/ 132817 w 209360"/>
              <a:gd name="connsiteY16" fmla="*/ 109348 h 255766"/>
              <a:gd name="connsiteX17" fmla="*/ 146152 w 209360"/>
              <a:gd name="connsiteY17" fmla="*/ 108814 h 255766"/>
              <a:gd name="connsiteX18" fmla="*/ 146152 w 209360"/>
              <a:gd name="connsiteY18" fmla="*/ 192291 h 255766"/>
              <a:gd name="connsiteX19" fmla="*/ 147486 w 209360"/>
              <a:gd name="connsiteY19" fmla="*/ 236031 h 255766"/>
              <a:gd name="connsiteX20" fmla="*/ 156553 w 209360"/>
              <a:gd name="connsiteY20" fmla="*/ 236031 h 255766"/>
              <a:gd name="connsiteX21" fmla="*/ 161887 w 209360"/>
              <a:gd name="connsiteY21" fmla="*/ 186424 h 255766"/>
              <a:gd name="connsiteX22" fmla="*/ 161887 w 209360"/>
              <a:gd name="connsiteY22" fmla="*/ 40539 h 255766"/>
              <a:gd name="connsiteX23" fmla="*/ 162687 w 209360"/>
              <a:gd name="connsiteY23" fmla="*/ 29338 h 255766"/>
              <a:gd name="connsiteX24" fmla="*/ 159754 w 209360"/>
              <a:gd name="connsiteY24" fmla="*/ 24803 h 255766"/>
              <a:gd name="connsiteX25" fmla="*/ 132017 w 209360"/>
              <a:gd name="connsiteY25" fmla="*/ 18669 h 255766"/>
              <a:gd name="connsiteX26" fmla="*/ 129083 w 209360"/>
              <a:gd name="connsiteY26" fmla="*/ 20269 h 255766"/>
              <a:gd name="connsiteX28" fmla="*/ 171221 w 209360"/>
              <a:gd name="connsiteY28" fmla="*/ 6934 h 255766"/>
              <a:gd name="connsiteX29" fmla="*/ 192291 w 209360"/>
              <a:gd name="connsiteY29" fmla="*/ 19469 h 255766"/>
              <a:gd name="connsiteX30" fmla="*/ 192291 w 209360"/>
              <a:gd name="connsiteY30" fmla="*/ 211760 h 255766"/>
              <a:gd name="connsiteX31" fmla="*/ 193358 w 209360"/>
              <a:gd name="connsiteY31" fmla="*/ 255766 h 255766"/>
              <a:gd name="connsiteX32" fmla="*/ 202959 w 209360"/>
              <a:gd name="connsiteY32" fmla="*/ 255766 h 255766"/>
              <a:gd name="connsiteX33" fmla="*/ 208559 w 209360"/>
              <a:gd name="connsiteY33" fmla="*/ 205626 h 255766"/>
              <a:gd name="connsiteX34" fmla="*/ 208559 w 209360"/>
              <a:gd name="connsiteY34" fmla="*/ 23737 h 255766"/>
              <a:gd name="connsiteX35" fmla="*/ 209093 w 209360"/>
              <a:gd name="connsiteY35" fmla="*/ 11202 h 255766"/>
              <a:gd name="connsiteX36" fmla="*/ 205893 w 209360"/>
              <a:gd name="connsiteY36" fmla="*/ 6135 h 255766"/>
              <a:gd name="connsiteX37" fmla="*/ 175756 w 209360"/>
              <a:gd name="connsiteY37" fmla="*/ 0 h 255766"/>
              <a:gd name="connsiteX38" fmla="*/ 173089 w 209360"/>
              <a:gd name="connsiteY38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09360" h="255766">
                <a:moveTo>
                  <a:pt x="56274" y="149619"/>
                </a:moveTo>
                <a:cubicBezTo>
                  <a:pt x="34137" y="149619"/>
                  <a:pt x="16803" y="134150"/>
                  <a:pt x="16803" y="107747"/>
                </a:cubicBezTo>
                <a:cubicBezTo>
                  <a:pt x="16803" y="81077"/>
                  <a:pt x="34137" y="65608"/>
                  <a:pt x="56274" y="65608"/>
                </a:cubicBezTo>
                <a:cubicBezTo>
                  <a:pt x="78677" y="65608"/>
                  <a:pt x="96012" y="81077"/>
                  <a:pt x="96012" y="107747"/>
                </a:cubicBezTo>
                <a:cubicBezTo>
                  <a:pt x="96012" y="134150"/>
                  <a:pt x="78677" y="149619"/>
                  <a:pt x="56274" y="149619"/>
                </a:cubicBezTo>
                <a:moveTo>
                  <a:pt x="127216" y="25871"/>
                </a:moveTo>
                <a:cubicBezTo>
                  <a:pt x="134951" y="28271"/>
                  <a:pt x="142418" y="32271"/>
                  <a:pt x="146152" y="37072"/>
                </a:cubicBezTo>
                <a:lnTo>
                  <a:pt x="146152" y="99480"/>
                </a:lnTo>
                <a:cubicBezTo>
                  <a:pt x="137351" y="100012"/>
                  <a:pt x="127216" y="100280"/>
                  <a:pt x="121615" y="100280"/>
                </a:cubicBezTo>
                <a:cubicBezTo>
                  <a:pt x="118149" y="100280"/>
                  <a:pt x="114681" y="100012"/>
                  <a:pt x="111481" y="99746"/>
                </a:cubicBezTo>
                <a:cubicBezTo>
                  <a:pt x="108014" y="71476"/>
                  <a:pt x="85611" y="53074"/>
                  <a:pt x="56274" y="53074"/>
                </a:cubicBezTo>
                <a:cubicBezTo>
                  <a:pt x="24003" y="53074"/>
                  <a:pt x="0" y="75209"/>
                  <a:pt x="0" y="107747"/>
                </a:cubicBezTo>
                <a:cubicBezTo>
                  <a:pt x="0" y="140552"/>
                  <a:pt x="24003" y="162421"/>
                  <a:pt x="56274" y="162421"/>
                </a:cubicBezTo>
                <a:cubicBezTo>
                  <a:pt x="88011" y="162421"/>
                  <a:pt x="111481" y="141084"/>
                  <a:pt x="112014" y="108814"/>
                </a:cubicBezTo>
                <a:cubicBezTo>
                  <a:pt x="114148" y="110148"/>
                  <a:pt x="116281" y="111215"/>
                  <a:pt x="118682" y="112282"/>
                </a:cubicBezTo>
                <a:cubicBezTo>
                  <a:pt x="122682" y="110947"/>
                  <a:pt x="128550" y="109614"/>
                  <a:pt x="132817" y="109348"/>
                </a:cubicBezTo>
                <a:cubicBezTo>
                  <a:pt x="135751" y="109081"/>
                  <a:pt x="141084" y="108814"/>
                  <a:pt x="146152" y="108814"/>
                </a:cubicBezTo>
                <a:lnTo>
                  <a:pt x="146152" y="192291"/>
                </a:lnTo>
                <a:cubicBezTo>
                  <a:pt x="146152" y="203493"/>
                  <a:pt x="146418" y="225096"/>
                  <a:pt x="147486" y="236031"/>
                </a:cubicBezTo>
                <a:lnTo>
                  <a:pt x="156553" y="236031"/>
                </a:lnTo>
                <a:cubicBezTo>
                  <a:pt x="160020" y="222428"/>
                  <a:pt x="161887" y="200559"/>
                  <a:pt x="161887" y="186424"/>
                </a:cubicBezTo>
                <a:lnTo>
                  <a:pt x="161887" y="40539"/>
                </a:lnTo>
                <a:lnTo>
                  <a:pt x="162687" y="29338"/>
                </a:lnTo>
                <a:cubicBezTo>
                  <a:pt x="162687" y="26937"/>
                  <a:pt x="161887" y="25603"/>
                  <a:pt x="159754" y="24803"/>
                </a:cubicBezTo>
                <a:cubicBezTo>
                  <a:pt x="153619" y="21870"/>
                  <a:pt x="139751" y="18937"/>
                  <a:pt x="132017" y="18669"/>
                </a:cubicBezTo>
                <a:cubicBezTo>
                  <a:pt x="130149" y="18669"/>
                  <a:pt x="129349" y="19203"/>
                  <a:pt x="129083" y="20269"/>
                </a:cubicBezTo>
                <a:moveTo>
                  <a:pt x="171221" y="6934"/>
                </a:moveTo>
                <a:cubicBezTo>
                  <a:pt x="180023" y="9868"/>
                  <a:pt x="188023" y="14136"/>
                  <a:pt x="192291" y="19469"/>
                </a:cubicBezTo>
                <a:lnTo>
                  <a:pt x="192291" y="211760"/>
                </a:lnTo>
                <a:cubicBezTo>
                  <a:pt x="192291" y="222962"/>
                  <a:pt x="192825" y="245365"/>
                  <a:pt x="193358" y="255766"/>
                </a:cubicBezTo>
                <a:lnTo>
                  <a:pt x="202959" y="255766"/>
                </a:lnTo>
                <a:cubicBezTo>
                  <a:pt x="206426" y="242164"/>
                  <a:pt x="208559" y="220028"/>
                  <a:pt x="208559" y="205626"/>
                </a:cubicBezTo>
                <a:lnTo>
                  <a:pt x="208559" y="23737"/>
                </a:lnTo>
                <a:lnTo>
                  <a:pt x="209093" y="11202"/>
                </a:lnTo>
                <a:cubicBezTo>
                  <a:pt x="209360" y="8802"/>
                  <a:pt x="208559" y="7202"/>
                  <a:pt x="205893" y="6135"/>
                </a:cubicBezTo>
                <a:cubicBezTo>
                  <a:pt x="199492" y="3468"/>
                  <a:pt x="184290" y="267"/>
                  <a:pt x="175756" y="0"/>
                </a:cubicBezTo>
                <a:cubicBezTo>
                  <a:pt x="174155" y="0"/>
                  <a:pt x="173355" y="267"/>
                  <a:pt x="173089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5" name="Freeform 115"/>
          <p:cNvSpPr/>
          <p:nvPr/>
        </p:nvSpPr>
        <p:spPr>
          <a:xfrm>
            <a:off x="6303965" y="7602679"/>
            <a:ext cx="221361" cy="245898"/>
          </a:xfrm>
          <a:custGeom>
            <a:avLst/>
            <a:gdLst>
              <a:gd name="connsiteX0" fmla="*/ 185624 w 221361"/>
              <a:gd name="connsiteY0" fmla="*/ 235230 h 245898"/>
              <a:gd name="connsiteX1" fmla="*/ 101346 w 221361"/>
              <a:gd name="connsiteY1" fmla="*/ 236031 h 245898"/>
              <a:gd name="connsiteX2" fmla="*/ 94678 w 221361"/>
              <a:gd name="connsiteY2" fmla="*/ 229096 h 245898"/>
              <a:gd name="connsiteX3" fmla="*/ 94678 w 221361"/>
              <a:gd name="connsiteY3" fmla="*/ 187224 h 245898"/>
              <a:gd name="connsiteX4" fmla="*/ 95212 w 221361"/>
              <a:gd name="connsiteY4" fmla="*/ 176023 h 245898"/>
              <a:gd name="connsiteX5" fmla="*/ 91478 w 221361"/>
              <a:gd name="connsiteY5" fmla="*/ 171222 h 245898"/>
              <a:gd name="connsiteX6" fmla="*/ 62941 w 221361"/>
              <a:gd name="connsiteY6" fmla="*/ 168821 h 245898"/>
              <a:gd name="connsiteX7" fmla="*/ 60274 w 221361"/>
              <a:gd name="connsiteY7" fmla="*/ 170422 h 245898"/>
              <a:gd name="connsiteX8" fmla="*/ 58941 w 221361"/>
              <a:gd name="connsiteY8" fmla="*/ 175756 h 245898"/>
              <a:gd name="connsiteX9" fmla="*/ 77877 w 221361"/>
              <a:gd name="connsiteY9" fmla="*/ 183224 h 245898"/>
              <a:gd name="connsiteX10" fmla="*/ 77877 w 221361"/>
              <a:gd name="connsiteY10" fmla="*/ 225896 h 245898"/>
              <a:gd name="connsiteX11" fmla="*/ 100279 w 221361"/>
              <a:gd name="connsiteY11" fmla="*/ 245898 h 245898"/>
              <a:gd name="connsiteX12" fmla="*/ 215494 w 221361"/>
              <a:gd name="connsiteY12" fmla="*/ 245365 h 245898"/>
              <a:gd name="connsiteX13" fmla="*/ 218694 w 221361"/>
              <a:gd name="connsiteY13" fmla="*/ 244297 h 245898"/>
              <a:gd name="connsiteX14" fmla="*/ 221361 w 221361"/>
              <a:gd name="connsiteY14" fmla="*/ 235763 h 245898"/>
              <a:gd name="connsiteX15" fmla="*/ 218161 w 221361"/>
              <a:gd name="connsiteY15" fmla="*/ 232563 h 245898"/>
              <a:gd name="connsiteX16" fmla="*/ 193624 w 221361"/>
              <a:gd name="connsiteY16" fmla="*/ 230696 h 245898"/>
              <a:gd name="connsiteX18" fmla="*/ 133883 w 221361"/>
              <a:gd name="connsiteY18" fmla="*/ 152553 h 245898"/>
              <a:gd name="connsiteX19" fmla="*/ 139217 w 221361"/>
              <a:gd name="connsiteY19" fmla="*/ 156287 h 245898"/>
              <a:gd name="connsiteX20" fmla="*/ 146952 w 221361"/>
              <a:gd name="connsiteY20" fmla="*/ 152553 h 245898"/>
              <a:gd name="connsiteX21" fmla="*/ 145885 w 221361"/>
              <a:gd name="connsiteY21" fmla="*/ 146419 h 245898"/>
              <a:gd name="connsiteX22" fmla="*/ 136284 w 221361"/>
              <a:gd name="connsiteY22" fmla="*/ 130150 h 245898"/>
              <a:gd name="connsiteX23" fmla="*/ 125349 w 221361"/>
              <a:gd name="connsiteY23" fmla="*/ 126416 h 245898"/>
              <a:gd name="connsiteX24" fmla="*/ 93611 w 221361"/>
              <a:gd name="connsiteY24" fmla="*/ 97079 h 245898"/>
              <a:gd name="connsiteX25" fmla="*/ 126416 w 221361"/>
              <a:gd name="connsiteY25" fmla="*/ 47473 h 245898"/>
              <a:gd name="connsiteX26" fmla="*/ 131483 w 221361"/>
              <a:gd name="connsiteY26" fmla="*/ 40539 h 245898"/>
              <a:gd name="connsiteX27" fmla="*/ 131216 w 221361"/>
              <a:gd name="connsiteY27" fmla="*/ 37339 h 245898"/>
              <a:gd name="connsiteX28" fmla="*/ 120015 w 221361"/>
              <a:gd name="connsiteY28" fmla="*/ 32271 h 245898"/>
              <a:gd name="connsiteX29" fmla="*/ 116015 w 221361"/>
              <a:gd name="connsiteY29" fmla="*/ 32271 h 245898"/>
              <a:gd name="connsiteX30" fmla="*/ 107747 w 221361"/>
              <a:gd name="connsiteY30" fmla="*/ 36271 h 245898"/>
              <a:gd name="connsiteX31" fmla="*/ 32004 w 221361"/>
              <a:gd name="connsiteY31" fmla="*/ 37872 h 245898"/>
              <a:gd name="connsiteX32" fmla="*/ 9868 w 221361"/>
              <a:gd name="connsiteY32" fmla="*/ 36006 h 245898"/>
              <a:gd name="connsiteX33" fmla="*/ 8535 w 221361"/>
              <a:gd name="connsiteY33" fmla="*/ 38939 h 245898"/>
              <a:gd name="connsiteX34" fmla="*/ 9335 w 221361"/>
              <a:gd name="connsiteY34" fmla="*/ 41072 h 245898"/>
              <a:gd name="connsiteX35" fmla="*/ 28537 w 221361"/>
              <a:gd name="connsiteY35" fmla="*/ 51740 h 245898"/>
              <a:gd name="connsiteX36" fmla="*/ 47206 w 221361"/>
              <a:gd name="connsiteY36" fmla="*/ 47740 h 245898"/>
              <a:gd name="connsiteX37" fmla="*/ 106414 w 221361"/>
              <a:gd name="connsiteY37" fmla="*/ 46406 h 245898"/>
              <a:gd name="connsiteX38" fmla="*/ 800 w 221361"/>
              <a:gd name="connsiteY38" fmla="*/ 161888 h 245898"/>
              <a:gd name="connsiteX39" fmla="*/ 800 w 221361"/>
              <a:gd name="connsiteY39" fmla="*/ 164021 h 245898"/>
              <a:gd name="connsiteX40" fmla="*/ 3467 w 221361"/>
              <a:gd name="connsiteY40" fmla="*/ 166421 h 245898"/>
              <a:gd name="connsiteX41" fmla="*/ 5600 w 221361"/>
              <a:gd name="connsiteY41" fmla="*/ 166155 h 245898"/>
              <a:gd name="connsiteX42" fmla="*/ 85878 w 221361"/>
              <a:gd name="connsiteY42" fmla="*/ 105347 h 245898"/>
              <a:gd name="connsiteX44" fmla="*/ 124016 w 221361"/>
              <a:gd name="connsiteY44" fmla="*/ 88278 h 245898"/>
              <a:gd name="connsiteX45" fmla="*/ 124816 w 221361"/>
              <a:gd name="connsiteY45" fmla="*/ 90946 h 245898"/>
              <a:gd name="connsiteX46" fmla="*/ 143752 w 221361"/>
              <a:gd name="connsiteY46" fmla="*/ 101880 h 245898"/>
              <a:gd name="connsiteX47" fmla="*/ 160820 w 221361"/>
              <a:gd name="connsiteY47" fmla="*/ 97346 h 245898"/>
              <a:gd name="connsiteX48" fmla="*/ 185624 w 221361"/>
              <a:gd name="connsiteY48" fmla="*/ 96013 h 245898"/>
              <a:gd name="connsiteX49" fmla="*/ 185624 w 221361"/>
              <a:gd name="connsiteY49" fmla="*/ 147219 h 245898"/>
              <a:gd name="connsiteX50" fmla="*/ 186690 w 221361"/>
              <a:gd name="connsiteY50" fmla="*/ 191224 h 245898"/>
              <a:gd name="connsiteX51" fmla="*/ 196291 w 221361"/>
              <a:gd name="connsiteY51" fmla="*/ 191224 h 245898"/>
              <a:gd name="connsiteX52" fmla="*/ 201892 w 221361"/>
              <a:gd name="connsiteY52" fmla="*/ 141084 h 245898"/>
              <a:gd name="connsiteX53" fmla="*/ 201892 w 221361"/>
              <a:gd name="connsiteY53" fmla="*/ 25071 h 245898"/>
              <a:gd name="connsiteX54" fmla="*/ 202426 w 221361"/>
              <a:gd name="connsiteY54" fmla="*/ 11469 h 245898"/>
              <a:gd name="connsiteX55" fmla="*/ 199492 w 221361"/>
              <a:gd name="connsiteY55" fmla="*/ 6401 h 245898"/>
              <a:gd name="connsiteX56" fmla="*/ 167221 w 221361"/>
              <a:gd name="connsiteY56" fmla="*/ 0 h 245898"/>
              <a:gd name="connsiteX57" fmla="*/ 164554 w 221361"/>
              <a:gd name="connsiteY57" fmla="*/ 1334 h 245898"/>
              <a:gd name="connsiteX58" fmla="*/ 162687 w 221361"/>
              <a:gd name="connsiteY58" fmla="*/ 7202 h 245898"/>
              <a:gd name="connsiteX59" fmla="*/ 185624 w 221361"/>
              <a:gd name="connsiteY59" fmla="*/ 20269 h 245898"/>
              <a:gd name="connsiteX60" fmla="*/ 185624 w 221361"/>
              <a:gd name="connsiteY60" fmla="*/ 85878 h 245898"/>
              <a:gd name="connsiteX61" fmla="*/ 146418 w 221361"/>
              <a:gd name="connsiteY61" fmla="*/ 87212 h 245898"/>
              <a:gd name="connsiteX62" fmla="*/ 125349 w 221361"/>
              <a:gd name="connsiteY62" fmla="*/ 85878 h 245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21361" h="245898">
                <a:moveTo>
                  <a:pt x="185624" y="235230"/>
                </a:moveTo>
                <a:cubicBezTo>
                  <a:pt x="169888" y="235763"/>
                  <a:pt x="118949" y="236296"/>
                  <a:pt x="101346" y="236031"/>
                </a:cubicBezTo>
                <a:cubicBezTo>
                  <a:pt x="96546" y="236031"/>
                  <a:pt x="94678" y="233897"/>
                  <a:pt x="94678" y="229096"/>
                </a:cubicBezTo>
                <a:lnTo>
                  <a:pt x="94678" y="187224"/>
                </a:lnTo>
                <a:lnTo>
                  <a:pt x="95212" y="176023"/>
                </a:lnTo>
                <a:cubicBezTo>
                  <a:pt x="95212" y="173089"/>
                  <a:pt x="93878" y="171755"/>
                  <a:pt x="91478" y="171222"/>
                </a:cubicBezTo>
                <a:cubicBezTo>
                  <a:pt x="85344" y="169621"/>
                  <a:pt x="70943" y="168821"/>
                  <a:pt x="62941" y="168821"/>
                </a:cubicBezTo>
                <a:cubicBezTo>
                  <a:pt x="61341" y="168821"/>
                  <a:pt x="60541" y="169356"/>
                  <a:pt x="60274" y="170422"/>
                </a:cubicBezTo>
                <a:lnTo>
                  <a:pt x="58941" y="175756"/>
                </a:lnTo>
                <a:cubicBezTo>
                  <a:pt x="66142" y="177356"/>
                  <a:pt x="73609" y="179756"/>
                  <a:pt x="77877" y="183224"/>
                </a:cubicBezTo>
                <a:lnTo>
                  <a:pt x="77877" y="225896"/>
                </a:lnTo>
                <a:cubicBezTo>
                  <a:pt x="77877" y="240297"/>
                  <a:pt x="83477" y="245898"/>
                  <a:pt x="100279" y="245898"/>
                </a:cubicBezTo>
                <a:lnTo>
                  <a:pt x="215494" y="245365"/>
                </a:lnTo>
                <a:cubicBezTo>
                  <a:pt x="216827" y="245365"/>
                  <a:pt x="217894" y="245097"/>
                  <a:pt x="218694" y="244297"/>
                </a:cubicBezTo>
                <a:cubicBezTo>
                  <a:pt x="219761" y="242964"/>
                  <a:pt x="221361" y="240297"/>
                  <a:pt x="221361" y="235763"/>
                </a:cubicBezTo>
                <a:cubicBezTo>
                  <a:pt x="221361" y="234162"/>
                  <a:pt x="219761" y="232830"/>
                  <a:pt x="218161" y="232563"/>
                </a:cubicBezTo>
                <a:cubicBezTo>
                  <a:pt x="213093" y="231496"/>
                  <a:pt x="201358" y="230696"/>
                  <a:pt x="193624" y="230696"/>
                </a:cubicBezTo>
                <a:moveTo>
                  <a:pt x="133883" y="152553"/>
                </a:moveTo>
                <a:cubicBezTo>
                  <a:pt x="135750" y="154153"/>
                  <a:pt x="137618" y="156020"/>
                  <a:pt x="139217" y="156287"/>
                </a:cubicBezTo>
                <a:cubicBezTo>
                  <a:pt x="142151" y="157087"/>
                  <a:pt x="145885" y="155220"/>
                  <a:pt x="146952" y="152553"/>
                </a:cubicBezTo>
                <a:cubicBezTo>
                  <a:pt x="147485" y="151219"/>
                  <a:pt x="147219" y="149352"/>
                  <a:pt x="145885" y="146419"/>
                </a:cubicBezTo>
                <a:cubicBezTo>
                  <a:pt x="144018" y="142418"/>
                  <a:pt x="139751" y="134951"/>
                  <a:pt x="136284" y="130150"/>
                </a:cubicBezTo>
                <a:lnTo>
                  <a:pt x="125349" y="126416"/>
                </a:lnTo>
                <a:lnTo>
                  <a:pt x="93611" y="97079"/>
                </a:lnTo>
                <a:cubicBezTo>
                  <a:pt x="108014" y="80811"/>
                  <a:pt x="119215" y="63742"/>
                  <a:pt x="126416" y="47473"/>
                </a:cubicBezTo>
                <a:lnTo>
                  <a:pt x="131483" y="40539"/>
                </a:lnTo>
                <a:cubicBezTo>
                  <a:pt x="132283" y="39472"/>
                  <a:pt x="132283" y="37872"/>
                  <a:pt x="131216" y="37339"/>
                </a:cubicBezTo>
                <a:cubicBezTo>
                  <a:pt x="128816" y="36006"/>
                  <a:pt x="123216" y="33338"/>
                  <a:pt x="120015" y="32271"/>
                </a:cubicBezTo>
                <a:cubicBezTo>
                  <a:pt x="118949" y="31738"/>
                  <a:pt x="117082" y="31738"/>
                  <a:pt x="116015" y="32271"/>
                </a:cubicBezTo>
                <a:lnTo>
                  <a:pt x="107747" y="36271"/>
                </a:lnTo>
                <a:cubicBezTo>
                  <a:pt x="94145" y="37072"/>
                  <a:pt x="41605" y="37872"/>
                  <a:pt x="32004" y="37872"/>
                </a:cubicBezTo>
                <a:cubicBezTo>
                  <a:pt x="25603" y="37872"/>
                  <a:pt x="16535" y="37072"/>
                  <a:pt x="9868" y="36006"/>
                </a:cubicBezTo>
                <a:lnTo>
                  <a:pt x="8535" y="38939"/>
                </a:lnTo>
                <a:cubicBezTo>
                  <a:pt x="8268" y="39739"/>
                  <a:pt x="8535" y="40539"/>
                  <a:pt x="9335" y="41072"/>
                </a:cubicBezTo>
                <a:cubicBezTo>
                  <a:pt x="14402" y="45072"/>
                  <a:pt x="21869" y="49340"/>
                  <a:pt x="28537" y="51740"/>
                </a:cubicBezTo>
                <a:cubicBezTo>
                  <a:pt x="33071" y="49874"/>
                  <a:pt x="42405" y="48006"/>
                  <a:pt x="47206" y="47740"/>
                </a:cubicBezTo>
                <a:cubicBezTo>
                  <a:pt x="54674" y="47206"/>
                  <a:pt x="91745" y="46406"/>
                  <a:pt x="106414" y="46406"/>
                </a:cubicBezTo>
                <a:cubicBezTo>
                  <a:pt x="88011" y="85612"/>
                  <a:pt x="50140" y="128816"/>
                  <a:pt x="800" y="161888"/>
                </a:cubicBezTo>
                <a:cubicBezTo>
                  <a:pt x="0" y="162688"/>
                  <a:pt x="267" y="163488"/>
                  <a:pt x="800" y="164021"/>
                </a:cubicBezTo>
                <a:lnTo>
                  <a:pt x="3467" y="166421"/>
                </a:lnTo>
                <a:cubicBezTo>
                  <a:pt x="4001" y="166688"/>
                  <a:pt x="4800" y="166688"/>
                  <a:pt x="5600" y="166155"/>
                </a:cubicBezTo>
                <a:cubicBezTo>
                  <a:pt x="35738" y="150153"/>
                  <a:pt x="63741" y="128550"/>
                  <a:pt x="85878" y="105347"/>
                </a:cubicBezTo>
                <a:moveTo>
                  <a:pt x="124016" y="88278"/>
                </a:moveTo>
                <a:cubicBezTo>
                  <a:pt x="123482" y="89345"/>
                  <a:pt x="124016" y="90145"/>
                  <a:pt x="124816" y="90946"/>
                </a:cubicBezTo>
                <a:cubicBezTo>
                  <a:pt x="129883" y="94946"/>
                  <a:pt x="136550" y="98946"/>
                  <a:pt x="143752" y="101880"/>
                </a:cubicBezTo>
                <a:cubicBezTo>
                  <a:pt x="148819" y="99480"/>
                  <a:pt x="155753" y="97879"/>
                  <a:pt x="160820" y="97346"/>
                </a:cubicBezTo>
                <a:cubicBezTo>
                  <a:pt x="165888" y="96813"/>
                  <a:pt x="177089" y="96279"/>
                  <a:pt x="185624" y="96013"/>
                </a:cubicBezTo>
                <a:lnTo>
                  <a:pt x="185624" y="147219"/>
                </a:lnTo>
                <a:cubicBezTo>
                  <a:pt x="185624" y="159221"/>
                  <a:pt x="185624" y="180290"/>
                  <a:pt x="186690" y="191224"/>
                </a:cubicBezTo>
                <a:lnTo>
                  <a:pt x="196291" y="191224"/>
                </a:lnTo>
                <a:cubicBezTo>
                  <a:pt x="199758" y="178422"/>
                  <a:pt x="201892" y="159221"/>
                  <a:pt x="201892" y="141084"/>
                </a:cubicBezTo>
                <a:lnTo>
                  <a:pt x="201892" y="25071"/>
                </a:lnTo>
                <a:lnTo>
                  <a:pt x="202426" y="11469"/>
                </a:lnTo>
                <a:cubicBezTo>
                  <a:pt x="202426" y="9068"/>
                  <a:pt x="201626" y="7202"/>
                  <a:pt x="199492" y="6401"/>
                </a:cubicBezTo>
                <a:cubicBezTo>
                  <a:pt x="192291" y="3735"/>
                  <a:pt x="176289" y="267"/>
                  <a:pt x="167221" y="0"/>
                </a:cubicBezTo>
                <a:cubicBezTo>
                  <a:pt x="165354" y="0"/>
                  <a:pt x="164821" y="267"/>
                  <a:pt x="164554" y="1334"/>
                </a:cubicBezTo>
                <a:lnTo>
                  <a:pt x="162687" y="7202"/>
                </a:lnTo>
                <a:cubicBezTo>
                  <a:pt x="172288" y="10135"/>
                  <a:pt x="180556" y="14669"/>
                  <a:pt x="185624" y="20269"/>
                </a:cubicBezTo>
                <a:lnTo>
                  <a:pt x="185624" y="85878"/>
                </a:lnTo>
                <a:cubicBezTo>
                  <a:pt x="173355" y="86678"/>
                  <a:pt x="154686" y="87212"/>
                  <a:pt x="146418" y="87212"/>
                </a:cubicBezTo>
                <a:cubicBezTo>
                  <a:pt x="139751" y="87212"/>
                  <a:pt x="132017" y="86678"/>
                  <a:pt x="125349" y="858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6" name="Freeform 116"/>
          <p:cNvSpPr/>
          <p:nvPr/>
        </p:nvSpPr>
        <p:spPr>
          <a:xfrm>
            <a:off x="6546128" y="7602679"/>
            <a:ext cx="249365" cy="255766"/>
          </a:xfrm>
          <a:custGeom>
            <a:avLst/>
            <a:gdLst>
              <a:gd name="connsiteX0" fmla="*/ 213893 w 249365"/>
              <a:gd name="connsiteY0" fmla="*/ 112548 h 255766"/>
              <a:gd name="connsiteX1" fmla="*/ 194158 w 249365"/>
              <a:gd name="connsiteY1" fmla="*/ 113348 h 255766"/>
              <a:gd name="connsiteX2" fmla="*/ 194158 w 249365"/>
              <a:gd name="connsiteY2" fmla="*/ 25071 h 255766"/>
              <a:gd name="connsiteX3" fmla="*/ 194691 w 249365"/>
              <a:gd name="connsiteY3" fmla="*/ 11469 h 255766"/>
              <a:gd name="connsiteX4" fmla="*/ 191757 w 249365"/>
              <a:gd name="connsiteY4" fmla="*/ 6401 h 255766"/>
              <a:gd name="connsiteX5" fmla="*/ 159487 w 249365"/>
              <a:gd name="connsiteY5" fmla="*/ 0 h 255766"/>
              <a:gd name="connsiteX6" fmla="*/ 156553 w 249365"/>
              <a:gd name="connsiteY6" fmla="*/ 1334 h 255766"/>
              <a:gd name="connsiteX7" fmla="*/ 154953 w 249365"/>
              <a:gd name="connsiteY7" fmla="*/ 6934 h 255766"/>
              <a:gd name="connsiteX8" fmla="*/ 177889 w 249365"/>
              <a:gd name="connsiteY8" fmla="*/ 20269 h 255766"/>
              <a:gd name="connsiteX9" fmla="*/ 177889 w 249365"/>
              <a:gd name="connsiteY9" fmla="*/ 152019 h 255766"/>
              <a:gd name="connsiteX10" fmla="*/ 121882 w 249365"/>
              <a:gd name="connsiteY10" fmla="*/ 160287 h 255766"/>
              <a:gd name="connsiteX11" fmla="*/ 124549 w 249365"/>
              <a:gd name="connsiteY11" fmla="*/ 90946 h 255766"/>
              <a:gd name="connsiteX12" fmla="*/ 125082 w 249365"/>
              <a:gd name="connsiteY12" fmla="*/ 81077 h 255766"/>
              <a:gd name="connsiteX13" fmla="*/ 122682 w 249365"/>
              <a:gd name="connsiteY13" fmla="*/ 77077 h 255766"/>
              <a:gd name="connsiteX14" fmla="*/ 97079 w 249365"/>
              <a:gd name="connsiteY14" fmla="*/ 73609 h 255766"/>
              <a:gd name="connsiteX15" fmla="*/ 94412 w 249365"/>
              <a:gd name="connsiteY15" fmla="*/ 74677 h 255766"/>
              <a:gd name="connsiteX16" fmla="*/ 93079 w 249365"/>
              <a:gd name="connsiteY16" fmla="*/ 80011 h 255766"/>
              <a:gd name="connsiteX17" fmla="*/ 108281 w 249365"/>
              <a:gd name="connsiteY17" fmla="*/ 88545 h 255766"/>
              <a:gd name="connsiteX18" fmla="*/ 108014 w 249365"/>
              <a:gd name="connsiteY18" fmla="*/ 161888 h 255766"/>
              <a:gd name="connsiteX19" fmla="*/ 61875 w 249365"/>
              <a:gd name="connsiteY19" fmla="*/ 166155 h 255766"/>
              <a:gd name="connsiteX20" fmla="*/ 59207 w 249365"/>
              <a:gd name="connsiteY20" fmla="*/ 101080 h 255766"/>
              <a:gd name="connsiteX21" fmla="*/ 59475 w 249365"/>
              <a:gd name="connsiteY21" fmla="*/ 90946 h 255766"/>
              <a:gd name="connsiteX22" fmla="*/ 57074 w 249365"/>
              <a:gd name="connsiteY22" fmla="*/ 87212 h 255766"/>
              <a:gd name="connsiteX23" fmla="*/ 32538 w 249365"/>
              <a:gd name="connsiteY23" fmla="*/ 81077 h 255766"/>
              <a:gd name="connsiteX24" fmla="*/ 29871 w 249365"/>
              <a:gd name="connsiteY24" fmla="*/ 82144 h 255766"/>
              <a:gd name="connsiteX25" fmla="*/ 27737 w 249365"/>
              <a:gd name="connsiteY25" fmla="*/ 87212 h 255766"/>
              <a:gd name="connsiteX26" fmla="*/ 42938 w 249365"/>
              <a:gd name="connsiteY26" fmla="*/ 98413 h 255766"/>
              <a:gd name="connsiteX27" fmla="*/ 48006 w 249365"/>
              <a:gd name="connsiteY27" fmla="*/ 166955 h 255766"/>
              <a:gd name="connsiteX28" fmla="*/ 30671 w 249365"/>
              <a:gd name="connsiteY28" fmla="*/ 167755 h 255766"/>
              <a:gd name="connsiteX29" fmla="*/ 1867 w 249365"/>
              <a:gd name="connsiteY29" fmla="*/ 165354 h 255766"/>
              <a:gd name="connsiteX30" fmla="*/ 534 w 249365"/>
              <a:gd name="connsiteY30" fmla="*/ 168288 h 255766"/>
              <a:gd name="connsiteX31" fmla="*/ 1334 w 249365"/>
              <a:gd name="connsiteY31" fmla="*/ 170955 h 255766"/>
              <a:gd name="connsiteX32" fmla="*/ 27204 w 249365"/>
              <a:gd name="connsiteY32" fmla="*/ 185357 h 255766"/>
              <a:gd name="connsiteX33" fmla="*/ 47472 w 249365"/>
              <a:gd name="connsiteY33" fmla="*/ 180823 h 255766"/>
              <a:gd name="connsiteX34" fmla="*/ 177889 w 249365"/>
              <a:gd name="connsiteY34" fmla="*/ 161087 h 255766"/>
              <a:gd name="connsiteX35" fmla="*/ 177889 w 249365"/>
              <a:gd name="connsiteY35" fmla="*/ 209093 h 255766"/>
              <a:gd name="connsiteX36" fmla="*/ 178956 w 249365"/>
              <a:gd name="connsiteY36" fmla="*/ 255766 h 255766"/>
              <a:gd name="connsiteX37" fmla="*/ 188557 w 249365"/>
              <a:gd name="connsiteY37" fmla="*/ 255766 h 255766"/>
              <a:gd name="connsiteX38" fmla="*/ 194158 w 249365"/>
              <a:gd name="connsiteY38" fmla="*/ 202959 h 255766"/>
              <a:gd name="connsiteX39" fmla="*/ 194158 w 249365"/>
              <a:gd name="connsiteY39" fmla="*/ 123482 h 255766"/>
              <a:gd name="connsiteX40" fmla="*/ 241631 w 249365"/>
              <a:gd name="connsiteY40" fmla="*/ 122682 h 255766"/>
              <a:gd name="connsiteX41" fmla="*/ 246164 w 249365"/>
              <a:gd name="connsiteY41" fmla="*/ 121616 h 255766"/>
              <a:gd name="connsiteX42" fmla="*/ 249365 w 249365"/>
              <a:gd name="connsiteY42" fmla="*/ 113081 h 255766"/>
              <a:gd name="connsiteX43" fmla="*/ 245897 w 249365"/>
              <a:gd name="connsiteY43" fmla="*/ 109081 h 255766"/>
              <a:gd name="connsiteX44" fmla="*/ 222428 w 249365"/>
              <a:gd name="connsiteY44" fmla="*/ 107747 h 255766"/>
              <a:gd name="connsiteX46" fmla="*/ 115481 w 249365"/>
              <a:gd name="connsiteY46" fmla="*/ 48540 h 255766"/>
              <a:gd name="connsiteX47" fmla="*/ 29871 w 249365"/>
              <a:gd name="connsiteY47" fmla="*/ 50406 h 255766"/>
              <a:gd name="connsiteX48" fmla="*/ 6400 w 249365"/>
              <a:gd name="connsiteY48" fmla="*/ 48273 h 255766"/>
              <a:gd name="connsiteX49" fmla="*/ 4800 w 249365"/>
              <a:gd name="connsiteY49" fmla="*/ 51474 h 255766"/>
              <a:gd name="connsiteX50" fmla="*/ 5600 w 249365"/>
              <a:gd name="connsiteY50" fmla="*/ 53607 h 255766"/>
              <a:gd name="connsiteX51" fmla="*/ 26404 w 249365"/>
              <a:gd name="connsiteY51" fmla="*/ 64808 h 255766"/>
              <a:gd name="connsiteX52" fmla="*/ 45872 w 249365"/>
              <a:gd name="connsiteY52" fmla="*/ 60809 h 255766"/>
              <a:gd name="connsiteX53" fmla="*/ 121082 w 249365"/>
              <a:gd name="connsiteY53" fmla="*/ 58941 h 255766"/>
              <a:gd name="connsiteX54" fmla="*/ 144818 w 249365"/>
              <a:gd name="connsiteY54" fmla="*/ 60008 h 255766"/>
              <a:gd name="connsiteX55" fmla="*/ 150153 w 249365"/>
              <a:gd name="connsiteY55" fmla="*/ 51207 h 255766"/>
              <a:gd name="connsiteX56" fmla="*/ 147485 w 249365"/>
              <a:gd name="connsiteY56" fmla="*/ 48006 h 255766"/>
              <a:gd name="connsiteX57" fmla="*/ 123749 w 249365"/>
              <a:gd name="connsiteY57" fmla="*/ 44540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49365" h="255766">
                <a:moveTo>
                  <a:pt x="213893" y="112548"/>
                </a:moveTo>
                <a:lnTo>
                  <a:pt x="194158" y="113348"/>
                </a:lnTo>
                <a:lnTo>
                  <a:pt x="194158" y="25071"/>
                </a:lnTo>
                <a:lnTo>
                  <a:pt x="194691" y="11469"/>
                </a:lnTo>
                <a:cubicBezTo>
                  <a:pt x="194691" y="9068"/>
                  <a:pt x="193891" y="7202"/>
                  <a:pt x="191757" y="6401"/>
                </a:cubicBezTo>
                <a:cubicBezTo>
                  <a:pt x="184557" y="3735"/>
                  <a:pt x="168555" y="267"/>
                  <a:pt x="159487" y="0"/>
                </a:cubicBezTo>
                <a:cubicBezTo>
                  <a:pt x="157620" y="0"/>
                  <a:pt x="156819" y="267"/>
                  <a:pt x="156553" y="1334"/>
                </a:cubicBezTo>
                <a:lnTo>
                  <a:pt x="154953" y="6934"/>
                </a:lnTo>
                <a:cubicBezTo>
                  <a:pt x="164288" y="10135"/>
                  <a:pt x="172822" y="14669"/>
                  <a:pt x="177889" y="20269"/>
                </a:cubicBezTo>
                <a:lnTo>
                  <a:pt x="177889" y="152019"/>
                </a:lnTo>
                <a:cubicBezTo>
                  <a:pt x="163221" y="154953"/>
                  <a:pt x="142951" y="157886"/>
                  <a:pt x="121882" y="160287"/>
                </a:cubicBezTo>
                <a:lnTo>
                  <a:pt x="124549" y="90946"/>
                </a:lnTo>
                <a:lnTo>
                  <a:pt x="125082" y="81077"/>
                </a:lnTo>
                <a:cubicBezTo>
                  <a:pt x="125082" y="79211"/>
                  <a:pt x="124549" y="77610"/>
                  <a:pt x="122682" y="77077"/>
                </a:cubicBezTo>
                <a:cubicBezTo>
                  <a:pt x="116548" y="75209"/>
                  <a:pt x="104813" y="73877"/>
                  <a:pt x="97079" y="73609"/>
                </a:cubicBezTo>
                <a:cubicBezTo>
                  <a:pt x="95212" y="73609"/>
                  <a:pt x="94679" y="74143"/>
                  <a:pt x="94412" y="74677"/>
                </a:cubicBezTo>
                <a:lnTo>
                  <a:pt x="93079" y="80011"/>
                </a:lnTo>
                <a:cubicBezTo>
                  <a:pt x="99213" y="81877"/>
                  <a:pt x="105080" y="85344"/>
                  <a:pt x="108281" y="88545"/>
                </a:cubicBezTo>
                <a:lnTo>
                  <a:pt x="108014" y="161888"/>
                </a:lnTo>
                <a:cubicBezTo>
                  <a:pt x="92278" y="163488"/>
                  <a:pt x="76276" y="165088"/>
                  <a:pt x="61875" y="166155"/>
                </a:cubicBezTo>
                <a:lnTo>
                  <a:pt x="59207" y="101080"/>
                </a:lnTo>
                <a:lnTo>
                  <a:pt x="59475" y="90946"/>
                </a:lnTo>
                <a:cubicBezTo>
                  <a:pt x="59475" y="89345"/>
                  <a:pt x="58941" y="88012"/>
                  <a:pt x="57074" y="87212"/>
                </a:cubicBezTo>
                <a:cubicBezTo>
                  <a:pt x="51207" y="84544"/>
                  <a:pt x="40005" y="81877"/>
                  <a:pt x="32538" y="81077"/>
                </a:cubicBezTo>
                <a:cubicBezTo>
                  <a:pt x="30671" y="80811"/>
                  <a:pt x="30137" y="81344"/>
                  <a:pt x="29871" y="82144"/>
                </a:cubicBezTo>
                <a:lnTo>
                  <a:pt x="27737" y="87212"/>
                </a:lnTo>
                <a:cubicBezTo>
                  <a:pt x="34404" y="89878"/>
                  <a:pt x="39738" y="94412"/>
                  <a:pt x="42938" y="98413"/>
                </a:cubicBezTo>
                <a:lnTo>
                  <a:pt x="48006" y="166955"/>
                </a:lnTo>
                <a:lnTo>
                  <a:pt x="30671" y="167755"/>
                </a:lnTo>
                <a:cubicBezTo>
                  <a:pt x="21869" y="167755"/>
                  <a:pt x="10935" y="166955"/>
                  <a:pt x="1867" y="165354"/>
                </a:cubicBezTo>
                <a:lnTo>
                  <a:pt x="534" y="168288"/>
                </a:lnTo>
                <a:cubicBezTo>
                  <a:pt x="0" y="169356"/>
                  <a:pt x="267" y="170156"/>
                  <a:pt x="1334" y="170955"/>
                </a:cubicBezTo>
                <a:cubicBezTo>
                  <a:pt x="8534" y="176556"/>
                  <a:pt x="18135" y="181890"/>
                  <a:pt x="27204" y="185357"/>
                </a:cubicBezTo>
                <a:cubicBezTo>
                  <a:pt x="31738" y="183756"/>
                  <a:pt x="42673" y="181356"/>
                  <a:pt x="47472" y="180823"/>
                </a:cubicBezTo>
                <a:cubicBezTo>
                  <a:pt x="81077" y="178422"/>
                  <a:pt x="146418" y="168821"/>
                  <a:pt x="177889" y="161087"/>
                </a:cubicBezTo>
                <a:lnTo>
                  <a:pt x="177889" y="209093"/>
                </a:lnTo>
                <a:cubicBezTo>
                  <a:pt x="177889" y="220562"/>
                  <a:pt x="178156" y="244297"/>
                  <a:pt x="178956" y="255766"/>
                </a:cubicBezTo>
                <a:lnTo>
                  <a:pt x="188557" y="255766"/>
                </a:lnTo>
                <a:cubicBezTo>
                  <a:pt x="192025" y="241097"/>
                  <a:pt x="194158" y="217894"/>
                  <a:pt x="194158" y="202959"/>
                </a:cubicBezTo>
                <a:lnTo>
                  <a:pt x="194158" y="123482"/>
                </a:lnTo>
                <a:lnTo>
                  <a:pt x="241631" y="122682"/>
                </a:lnTo>
                <a:cubicBezTo>
                  <a:pt x="242963" y="122682"/>
                  <a:pt x="244831" y="122416"/>
                  <a:pt x="246164" y="121616"/>
                </a:cubicBezTo>
                <a:cubicBezTo>
                  <a:pt x="247765" y="120816"/>
                  <a:pt x="249365" y="117615"/>
                  <a:pt x="249365" y="113081"/>
                </a:cubicBezTo>
                <a:cubicBezTo>
                  <a:pt x="249365" y="111482"/>
                  <a:pt x="247765" y="109614"/>
                  <a:pt x="245897" y="109081"/>
                </a:cubicBezTo>
                <a:cubicBezTo>
                  <a:pt x="240830" y="108014"/>
                  <a:pt x="230162" y="107480"/>
                  <a:pt x="222428" y="107747"/>
                </a:cubicBezTo>
                <a:moveTo>
                  <a:pt x="115481" y="48540"/>
                </a:moveTo>
                <a:cubicBezTo>
                  <a:pt x="104546" y="49340"/>
                  <a:pt x="40272" y="50674"/>
                  <a:pt x="29871" y="50406"/>
                </a:cubicBezTo>
                <a:cubicBezTo>
                  <a:pt x="24003" y="50406"/>
                  <a:pt x="13602" y="49606"/>
                  <a:pt x="6400" y="48273"/>
                </a:cubicBezTo>
                <a:lnTo>
                  <a:pt x="4800" y="51474"/>
                </a:lnTo>
                <a:cubicBezTo>
                  <a:pt x="4534" y="52007"/>
                  <a:pt x="4800" y="52807"/>
                  <a:pt x="5600" y="53607"/>
                </a:cubicBezTo>
                <a:cubicBezTo>
                  <a:pt x="10935" y="57608"/>
                  <a:pt x="19203" y="62409"/>
                  <a:pt x="26404" y="64808"/>
                </a:cubicBezTo>
                <a:cubicBezTo>
                  <a:pt x="30938" y="62942"/>
                  <a:pt x="40539" y="61075"/>
                  <a:pt x="45872" y="60809"/>
                </a:cubicBezTo>
                <a:cubicBezTo>
                  <a:pt x="54673" y="60008"/>
                  <a:pt x="111747" y="58941"/>
                  <a:pt x="121082" y="58941"/>
                </a:cubicBezTo>
                <a:cubicBezTo>
                  <a:pt x="127216" y="58941"/>
                  <a:pt x="139750" y="59208"/>
                  <a:pt x="144818" y="60008"/>
                </a:cubicBezTo>
                <a:cubicBezTo>
                  <a:pt x="147218" y="58675"/>
                  <a:pt x="150153" y="55474"/>
                  <a:pt x="150153" y="51207"/>
                </a:cubicBezTo>
                <a:cubicBezTo>
                  <a:pt x="150153" y="49874"/>
                  <a:pt x="149352" y="48540"/>
                  <a:pt x="147485" y="48006"/>
                </a:cubicBezTo>
                <a:cubicBezTo>
                  <a:pt x="142418" y="46406"/>
                  <a:pt x="131216" y="44807"/>
                  <a:pt x="123749" y="4454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7" name="Freeform 117"/>
          <p:cNvSpPr/>
          <p:nvPr/>
        </p:nvSpPr>
        <p:spPr>
          <a:xfrm>
            <a:off x="6798960" y="7602679"/>
            <a:ext cx="207493" cy="255766"/>
          </a:xfrm>
          <a:custGeom>
            <a:avLst/>
            <a:gdLst>
              <a:gd name="connsiteX0" fmla="*/ 167487 w 207493"/>
              <a:gd name="connsiteY0" fmla="*/ 6934 h 255766"/>
              <a:gd name="connsiteX1" fmla="*/ 190424 w 207493"/>
              <a:gd name="connsiteY1" fmla="*/ 20269 h 255766"/>
              <a:gd name="connsiteX2" fmla="*/ 190424 w 207493"/>
              <a:gd name="connsiteY2" fmla="*/ 163754 h 255766"/>
              <a:gd name="connsiteX3" fmla="*/ 98413 w 207493"/>
              <a:gd name="connsiteY3" fmla="*/ 174689 h 255766"/>
              <a:gd name="connsiteX4" fmla="*/ 98413 w 207493"/>
              <a:gd name="connsiteY4" fmla="*/ 124816 h 255766"/>
              <a:gd name="connsiteX5" fmla="*/ 147752 w 207493"/>
              <a:gd name="connsiteY5" fmla="*/ 124016 h 255766"/>
              <a:gd name="connsiteX6" fmla="*/ 150952 w 207493"/>
              <a:gd name="connsiteY6" fmla="*/ 122949 h 255766"/>
              <a:gd name="connsiteX7" fmla="*/ 153353 w 207493"/>
              <a:gd name="connsiteY7" fmla="*/ 115215 h 255766"/>
              <a:gd name="connsiteX8" fmla="*/ 150419 w 207493"/>
              <a:gd name="connsiteY8" fmla="*/ 112015 h 255766"/>
              <a:gd name="connsiteX9" fmla="*/ 128815 w 207493"/>
              <a:gd name="connsiteY9" fmla="*/ 110947 h 255766"/>
              <a:gd name="connsiteX10" fmla="*/ 121615 w 207493"/>
              <a:gd name="connsiteY10" fmla="*/ 114415 h 255766"/>
              <a:gd name="connsiteX11" fmla="*/ 56541 w 207493"/>
              <a:gd name="connsiteY11" fmla="*/ 115749 h 255766"/>
              <a:gd name="connsiteX12" fmla="*/ 50140 w 207493"/>
              <a:gd name="connsiteY12" fmla="*/ 109348 h 255766"/>
              <a:gd name="connsiteX13" fmla="*/ 50140 w 207493"/>
              <a:gd name="connsiteY13" fmla="*/ 49606 h 255766"/>
              <a:gd name="connsiteX14" fmla="*/ 145352 w 207493"/>
              <a:gd name="connsiteY14" fmla="*/ 48006 h 255766"/>
              <a:gd name="connsiteX15" fmla="*/ 148552 w 207493"/>
              <a:gd name="connsiteY15" fmla="*/ 46673 h 255766"/>
              <a:gd name="connsiteX16" fmla="*/ 150952 w 207493"/>
              <a:gd name="connsiteY16" fmla="*/ 39472 h 255766"/>
              <a:gd name="connsiteX17" fmla="*/ 148019 w 207493"/>
              <a:gd name="connsiteY17" fmla="*/ 36006 h 255766"/>
              <a:gd name="connsiteX18" fmla="*/ 125349 w 207493"/>
              <a:gd name="connsiteY18" fmla="*/ 34672 h 255766"/>
              <a:gd name="connsiteX19" fmla="*/ 117881 w 207493"/>
              <a:gd name="connsiteY19" fmla="*/ 38405 h 255766"/>
              <a:gd name="connsiteX20" fmla="*/ 50673 w 207493"/>
              <a:gd name="connsiteY20" fmla="*/ 39739 h 255766"/>
              <a:gd name="connsiteX21" fmla="*/ 21069 w 207493"/>
              <a:gd name="connsiteY21" fmla="*/ 37339 h 255766"/>
              <a:gd name="connsiteX22" fmla="*/ 18135 w 207493"/>
              <a:gd name="connsiteY22" fmla="*/ 38672 h 255766"/>
              <a:gd name="connsiteX23" fmla="*/ 17069 w 207493"/>
              <a:gd name="connsiteY23" fmla="*/ 44272 h 255766"/>
              <a:gd name="connsiteX24" fmla="*/ 33604 w 207493"/>
              <a:gd name="connsiteY24" fmla="*/ 51474 h 255766"/>
              <a:gd name="connsiteX25" fmla="*/ 33604 w 207493"/>
              <a:gd name="connsiteY25" fmla="*/ 105614 h 255766"/>
              <a:gd name="connsiteX26" fmla="*/ 55207 w 207493"/>
              <a:gd name="connsiteY26" fmla="*/ 125616 h 255766"/>
              <a:gd name="connsiteX27" fmla="*/ 82410 w 207493"/>
              <a:gd name="connsiteY27" fmla="*/ 125083 h 255766"/>
              <a:gd name="connsiteX28" fmla="*/ 82410 w 207493"/>
              <a:gd name="connsiteY28" fmla="*/ 176023 h 255766"/>
              <a:gd name="connsiteX29" fmla="*/ 30404 w 207493"/>
              <a:gd name="connsiteY29" fmla="*/ 178690 h 255766"/>
              <a:gd name="connsiteX30" fmla="*/ 1867 w 207493"/>
              <a:gd name="connsiteY30" fmla="*/ 176289 h 255766"/>
              <a:gd name="connsiteX31" fmla="*/ 533 w 207493"/>
              <a:gd name="connsiteY31" fmla="*/ 179223 h 255766"/>
              <a:gd name="connsiteX32" fmla="*/ 1333 w 207493"/>
              <a:gd name="connsiteY32" fmla="*/ 181890 h 255766"/>
              <a:gd name="connsiteX33" fmla="*/ 27203 w 207493"/>
              <a:gd name="connsiteY33" fmla="*/ 196292 h 255766"/>
              <a:gd name="connsiteX34" fmla="*/ 47206 w 207493"/>
              <a:gd name="connsiteY34" fmla="*/ 192025 h 255766"/>
              <a:gd name="connsiteX35" fmla="*/ 190424 w 207493"/>
              <a:gd name="connsiteY35" fmla="*/ 172555 h 255766"/>
              <a:gd name="connsiteX36" fmla="*/ 190424 w 207493"/>
              <a:gd name="connsiteY36" fmla="*/ 209093 h 255766"/>
              <a:gd name="connsiteX37" fmla="*/ 191757 w 207493"/>
              <a:gd name="connsiteY37" fmla="*/ 255766 h 255766"/>
              <a:gd name="connsiteX38" fmla="*/ 201358 w 207493"/>
              <a:gd name="connsiteY38" fmla="*/ 255766 h 255766"/>
              <a:gd name="connsiteX39" fmla="*/ 206693 w 207493"/>
              <a:gd name="connsiteY39" fmla="*/ 202959 h 255766"/>
              <a:gd name="connsiteX40" fmla="*/ 206693 w 207493"/>
              <a:gd name="connsiteY40" fmla="*/ 25071 h 255766"/>
              <a:gd name="connsiteX41" fmla="*/ 207493 w 207493"/>
              <a:gd name="connsiteY41" fmla="*/ 11469 h 255766"/>
              <a:gd name="connsiteX42" fmla="*/ 204292 w 207493"/>
              <a:gd name="connsiteY42" fmla="*/ 6401 h 255766"/>
              <a:gd name="connsiteX43" fmla="*/ 172021 w 207493"/>
              <a:gd name="connsiteY43" fmla="*/ 0 h 255766"/>
              <a:gd name="connsiteX44" fmla="*/ 169355 w 207493"/>
              <a:gd name="connsiteY44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07493" h="255766">
                <a:moveTo>
                  <a:pt x="167487" y="6934"/>
                </a:moveTo>
                <a:cubicBezTo>
                  <a:pt x="177089" y="10135"/>
                  <a:pt x="185624" y="14669"/>
                  <a:pt x="190424" y="20269"/>
                </a:cubicBezTo>
                <a:lnTo>
                  <a:pt x="190424" y="163754"/>
                </a:lnTo>
                <a:cubicBezTo>
                  <a:pt x="167221" y="168022"/>
                  <a:pt x="132016" y="172022"/>
                  <a:pt x="98413" y="174689"/>
                </a:cubicBezTo>
                <a:lnTo>
                  <a:pt x="98413" y="124816"/>
                </a:lnTo>
                <a:lnTo>
                  <a:pt x="147752" y="124016"/>
                </a:lnTo>
                <a:cubicBezTo>
                  <a:pt x="149085" y="124016"/>
                  <a:pt x="150152" y="123749"/>
                  <a:pt x="150952" y="122949"/>
                </a:cubicBezTo>
                <a:cubicBezTo>
                  <a:pt x="151752" y="121882"/>
                  <a:pt x="153353" y="118949"/>
                  <a:pt x="153353" y="115215"/>
                </a:cubicBezTo>
                <a:cubicBezTo>
                  <a:pt x="153353" y="113615"/>
                  <a:pt x="152286" y="112282"/>
                  <a:pt x="150419" y="112015"/>
                </a:cubicBezTo>
                <a:cubicBezTo>
                  <a:pt x="145885" y="111215"/>
                  <a:pt x="135483" y="110681"/>
                  <a:pt x="128815" y="110947"/>
                </a:cubicBezTo>
                <a:lnTo>
                  <a:pt x="121615" y="114415"/>
                </a:lnTo>
                <a:cubicBezTo>
                  <a:pt x="110414" y="115215"/>
                  <a:pt x="70142" y="115749"/>
                  <a:pt x="56541" y="115749"/>
                </a:cubicBezTo>
                <a:cubicBezTo>
                  <a:pt x="52006" y="115749"/>
                  <a:pt x="50140" y="114148"/>
                  <a:pt x="50140" y="109348"/>
                </a:cubicBezTo>
                <a:lnTo>
                  <a:pt x="50140" y="49606"/>
                </a:lnTo>
                <a:lnTo>
                  <a:pt x="145352" y="48006"/>
                </a:lnTo>
                <a:cubicBezTo>
                  <a:pt x="146418" y="48006"/>
                  <a:pt x="147485" y="47740"/>
                  <a:pt x="148552" y="46673"/>
                </a:cubicBezTo>
                <a:cubicBezTo>
                  <a:pt x="149885" y="45607"/>
                  <a:pt x="150952" y="42673"/>
                  <a:pt x="150952" y="39472"/>
                </a:cubicBezTo>
                <a:cubicBezTo>
                  <a:pt x="150952" y="37605"/>
                  <a:pt x="150152" y="36271"/>
                  <a:pt x="148019" y="36006"/>
                </a:cubicBezTo>
                <a:cubicBezTo>
                  <a:pt x="142418" y="35205"/>
                  <a:pt x="132016" y="34672"/>
                  <a:pt x="125349" y="34672"/>
                </a:cubicBezTo>
                <a:lnTo>
                  <a:pt x="117881" y="38405"/>
                </a:lnTo>
                <a:cubicBezTo>
                  <a:pt x="107213" y="39205"/>
                  <a:pt x="65341" y="39739"/>
                  <a:pt x="50673" y="39739"/>
                </a:cubicBezTo>
                <a:cubicBezTo>
                  <a:pt x="44005" y="38405"/>
                  <a:pt x="28003" y="37339"/>
                  <a:pt x="21069" y="37339"/>
                </a:cubicBezTo>
                <a:cubicBezTo>
                  <a:pt x="19202" y="37339"/>
                  <a:pt x="18402" y="37872"/>
                  <a:pt x="18135" y="38672"/>
                </a:cubicBezTo>
                <a:lnTo>
                  <a:pt x="17069" y="44272"/>
                </a:lnTo>
                <a:cubicBezTo>
                  <a:pt x="23469" y="45873"/>
                  <a:pt x="29604" y="48273"/>
                  <a:pt x="33604" y="51474"/>
                </a:cubicBezTo>
                <a:lnTo>
                  <a:pt x="33604" y="105614"/>
                </a:lnTo>
                <a:cubicBezTo>
                  <a:pt x="33604" y="119482"/>
                  <a:pt x="39471" y="125883"/>
                  <a:pt x="55207" y="125616"/>
                </a:cubicBezTo>
                <a:lnTo>
                  <a:pt x="82410" y="125083"/>
                </a:lnTo>
                <a:lnTo>
                  <a:pt x="82410" y="176023"/>
                </a:lnTo>
                <a:cubicBezTo>
                  <a:pt x="62674" y="177356"/>
                  <a:pt x="44272" y="178422"/>
                  <a:pt x="30404" y="178690"/>
                </a:cubicBezTo>
                <a:cubicBezTo>
                  <a:pt x="21603" y="178690"/>
                  <a:pt x="10934" y="177890"/>
                  <a:pt x="1867" y="176289"/>
                </a:cubicBezTo>
                <a:lnTo>
                  <a:pt x="533" y="179223"/>
                </a:lnTo>
                <a:cubicBezTo>
                  <a:pt x="0" y="180290"/>
                  <a:pt x="267" y="181090"/>
                  <a:pt x="1333" y="181890"/>
                </a:cubicBezTo>
                <a:cubicBezTo>
                  <a:pt x="8268" y="187491"/>
                  <a:pt x="18135" y="192825"/>
                  <a:pt x="27203" y="196292"/>
                </a:cubicBezTo>
                <a:cubicBezTo>
                  <a:pt x="31738" y="194691"/>
                  <a:pt x="42672" y="192291"/>
                  <a:pt x="47206" y="192025"/>
                </a:cubicBezTo>
                <a:cubicBezTo>
                  <a:pt x="84544" y="189891"/>
                  <a:pt x="155753" y="180556"/>
                  <a:pt x="190424" y="172555"/>
                </a:cubicBezTo>
                <a:lnTo>
                  <a:pt x="190424" y="209093"/>
                </a:lnTo>
                <a:cubicBezTo>
                  <a:pt x="190424" y="220562"/>
                  <a:pt x="190957" y="244297"/>
                  <a:pt x="191757" y="255766"/>
                </a:cubicBezTo>
                <a:lnTo>
                  <a:pt x="201358" y="255766"/>
                </a:lnTo>
                <a:cubicBezTo>
                  <a:pt x="204825" y="241097"/>
                  <a:pt x="206693" y="217894"/>
                  <a:pt x="206693" y="202959"/>
                </a:cubicBezTo>
                <a:lnTo>
                  <a:pt x="206693" y="25071"/>
                </a:lnTo>
                <a:lnTo>
                  <a:pt x="207493" y="11469"/>
                </a:lnTo>
                <a:cubicBezTo>
                  <a:pt x="207493" y="9068"/>
                  <a:pt x="206693" y="7202"/>
                  <a:pt x="204292" y="6401"/>
                </a:cubicBezTo>
                <a:cubicBezTo>
                  <a:pt x="197091" y="3735"/>
                  <a:pt x="181090" y="267"/>
                  <a:pt x="172021" y="0"/>
                </a:cubicBezTo>
                <a:cubicBezTo>
                  <a:pt x="170155" y="0"/>
                  <a:pt x="169621" y="267"/>
                  <a:pt x="16935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8" name="Freeform 118"/>
          <p:cNvSpPr/>
          <p:nvPr/>
        </p:nvSpPr>
        <p:spPr>
          <a:xfrm>
            <a:off x="7064326" y="7602679"/>
            <a:ext cx="212827" cy="257899"/>
          </a:xfrm>
          <a:custGeom>
            <a:avLst/>
            <a:gdLst>
              <a:gd name="connsiteX0" fmla="*/ 58141 w 212827"/>
              <a:gd name="connsiteY0" fmla="*/ 41339 h 257899"/>
              <a:gd name="connsiteX1" fmla="*/ 99213 w 212827"/>
              <a:gd name="connsiteY1" fmla="*/ 81611 h 257899"/>
              <a:gd name="connsiteX2" fmla="*/ 58141 w 212827"/>
              <a:gd name="connsiteY2" fmla="*/ 121882 h 257899"/>
              <a:gd name="connsiteX3" fmla="*/ 17070 w 212827"/>
              <a:gd name="connsiteY3" fmla="*/ 81611 h 257899"/>
              <a:gd name="connsiteX4" fmla="*/ 58141 w 212827"/>
              <a:gd name="connsiteY4" fmla="*/ 41339 h 257899"/>
              <a:gd name="connsiteX6" fmla="*/ 116015 w 212827"/>
              <a:gd name="connsiteY6" fmla="*/ 81344 h 257899"/>
              <a:gd name="connsiteX7" fmla="*/ 127483 w 212827"/>
              <a:gd name="connsiteY7" fmla="*/ 86144 h 257899"/>
              <a:gd name="connsiteX8" fmla="*/ 144285 w 212827"/>
              <a:gd name="connsiteY8" fmla="*/ 81877 h 257899"/>
              <a:gd name="connsiteX9" fmla="*/ 174155 w 212827"/>
              <a:gd name="connsiteY9" fmla="*/ 81077 h 257899"/>
              <a:gd name="connsiteX10" fmla="*/ 174155 w 212827"/>
              <a:gd name="connsiteY10" fmla="*/ 114148 h 257899"/>
              <a:gd name="connsiteX11" fmla="*/ 175222 w 212827"/>
              <a:gd name="connsiteY11" fmla="*/ 150419 h 257899"/>
              <a:gd name="connsiteX12" fmla="*/ 184824 w 212827"/>
              <a:gd name="connsiteY12" fmla="*/ 150419 h 257899"/>
              <a:gd name="connsiteX13" fmla="*/ 190424 w 212827"/>
              <a:gd name="connsiteY13" fmla="*/ 108547 h 257899"/>
              <a:gd name="connsiteX14" fmla="*/ 190424 w 212827"/>
              <a:gd name="connsiteY14" fmla="*/ 25071 h 257899"/>
              <a:gd name="connsiteX15" fmla="*/ 190958 w 212827"/>
              <a:gd name="connsiteY15" fmla="*/ 11469 h 257899"/>
              <a:gd name="connsiteX16" fmla="*/ 188024 w 212827"/>
              <a:gd name="connsiteY16" fmla="*/ 6401 h 257899"/>
              <a:gd name="connsiteX17" fmla="*/ 155753 w 212827"/>
              <a:gd name="connsiteY17" fmla="*/ 0 h 257899"/>
              <a:gd name="connsiteX18" fmla="*/ 153086 w 212827"/>
              <a:gd name="connsiteY18" fmla="*/ 1334 h 257899"/>
              <a:gd name="connsiteX19" fmla="*/ 151219 w 212827"/>
              <a:gd name="connsiteY19" fmla="*/ 7202 h 257899"/>
              <a:gd name="connsiteX20" fmla="*/ 174155 w 212827"/>
              <a:gd name="connsiteY20" fmla="*/ 20269 h 257899"/>
              <a:gd name="connsiteX21" fmla="*/ 174155 w 212827"/>
              <a:gd name="connsiteY21" fmla="*/ 70943 h 257899"/>
              <a:gd name="connsiteX22" fmla="*/ 130149 w 212827"/>
              <a:gd name="connsiteY22" fmla="*/ 72276 h 257899"/>
              <a:gd name="connsiteX23" fmla="*/ 115215 w 212827"/>
              <a:gd name="connsiteY23" fmla="*/ 72010 h 257899"/>
              <a:gd name="connsiteX24" fmla="*/ 58141 w 212827"/>
              <a:gd name="connsiteY24" fmla="*/ 29071 h 257899"/>
              <a:gd name="connsiteX25" fmla="*/ 0 w 212827"/>
              <a:gd name="connsiteY25" fmla="*/ 81611 h 257899"/>
              <a:gd name="connsiteX26" fmla="*/ 58141 w 212827"/>
              <a:gd name="connsiteY26" fmla="*/ 134684 h 257899"/>
              <a:gd name="connsiteX27" fmla="*/ 116015 w 212827"/>
              <a:gd name="connsiteY27" fmla="*/ 81611 h 257899"/>
              <a:gd name="connsiteX29" fmla="*/ 104280 w 212827"/>
              <a:gd name="connsiteY29" fmla="*/ 226695 h 257899"/>
              <a:gd name="connsiteX30" fmla="*/ 108814 w 212827"/>
              <a:gd name="connsiteY30" fmla="*/ 230163 h 257899"/>
              <a:gd name="connsiteX31" fmla="*/ 115481 w 212827"/>
              <a:gd name="connsiteY31" fmla="*/ 226962 h 257899"/>
              <a:gd name="connsiteX32" fmla="*/ 115215 w 212827"/>
              <a:gd name="connsiteY32" fmla="*/ 222162 h 257899"/>
              <a:gd name="connsiteX33" fmla="*/ 109614 w 212827"/>
              <a:gd name="connsiteY33" fmla="*/ 208559 h 257899"/>
              <a:gd name="connsiteX34" fmla="*/ 101880 w 212827"/>
              <a:gd name="connsiteY34" fmla="*/ 205093 h 257899"/>
              <a:gd name="connsiteX35" fmla="*/ 83478 w 212827"/>
              <a:gd name="connsiteY35" fmla="*/ 187224 h 257899"/>
              <a:gd name="connsiteX36" fmla="*/ 90412 w 212827"/>
              <a:gd name="connsiteY36" fmla="*/ 172822 h 257899"/>
              <a:gd name="connsiteX37" fmla="*/ 91478 w 212827"/>
              <a:gd name="connsiteY37" fmla="*/ 167487 h 257899"/>
              <a:gd name="connsiteX38" fmla="*/ 88812 w 212827"/>
              <a:gd name="connsiteY38" fmla="*/ 162954 h 257899"/>
              <a:gd name="connsiteX39" fmla="*/ 63209 w 212827"/>
              <a:gd name="connsiteY39" fmla="*/ 154687 h 257899"/>
              <a:gd name="connsiteX40" fmla="*/ 60275 w 212827"/>
              <a:gd name="connsiteY40" fmla="*/ 155487 h 257899"/>
              <a:gd name="connsiteX41" fmla="*/ 57608 w 212827"/>
              <a:gd name="connsiteY41" fmla="*/ 160821 h 257899"/>
              <a:gd name="connsiteX42" fmla="*/ 72543 w 212827"/>
              <a:gd name="connsiteY42" fmla="*/ 172555 h 257899"/>
              <a:gd name="connsiteX43" fmla="*/ 10402 w 212827"/>
              <a:gd name="connsiteY43" fmla="*/ 248298 h 257899"/>
              <a:gd name="connsiteX44" fmla="*/ 10135 w 212827"/>
              <a:gd name="connsiteY44" fmla="*/ 250699 h 257899"/>
              <a:gd name="connsiteX45" fmla="*/ 12268 w 212827"/>
              <a:gd name="connsiteY45" fmla="*/ 252832 h 257899"/>
              <a:gd name="connsiteX46" fmla="*/ 15202 w 212827"/>
              <a:gd name="connsiteY46" fmla="*/ 252565 h 257899"/>
              <a:gd name="connsiteX47" fmla="*/ 77877 w 212827"/>
              <a:gd name="connsiteY47" fmla="*/ 196292 h 257899"/>
              <a:gd name="connsiteX49" fmla="*/ 192025 w 212827"/>
              <a:gd name="connsiteY49" fmla="*/ 216828 h 257899"/>
              <a:gd name="connsiteX50" fmla="*/ 167222 w 212827"/>
              <a:gd name="connsiteY50" fmla="*/ 191491 h 257899"/>
              <a:gd name="connsiteX51" fmla="*/ 177622 w 212827"/>
              <a:gd name="connsiteY51" fmla="*/ 169888 h 257899"/>
              <a:gd name="connsiteX52" fmla="*/ 178689 w 212827"/>
              <a:gd name="connsiteY52" fmla="*/ 164554 h 257899"/>
              <a:gd name="connsiteX53" fmla="*/ 175756 w 212827"/>
              <a:gd name="connsiteY53" fmla="*/ 159487 h 257899"/>
              <a:gd name="connsiteX54" fmla="*/ 149619 w 212827"/>
              <a:gd name="connsiteY54" fmla="*/ 148819 h 257899"/>
              <a:gd name="connsiteX55" fmla="*/ 146686 w 212827"/>
              <a:gd name="connsiteY55" fmla="*/ 150153 h 257899"/>
              <a:gd name="connsiteX56" fmla="*/ 143752 w 212827"/>
              <a:gd name="connsiteY56" fmla="*/ 155220 h 257899"/>
              <a:gd name="connsiteX57" fmla="*/ 159221 w 212827"/>
              <a:gd name="connsiteY57" fmla="*/ 169356 h 257899"/>
              <a:gd name="connsiteX58" fmla="*/ 95745 w 212827"/>
              <a:gd name="connsiteY58" fmla="*/ 252832 h 257899"/>
              <a:gd name="connsiteX59" fmla="*/ 95212 w 212827"/>
              <a:gd name="connsiteY59" fmla="*/ 255232 h 257899"/>
              <a:gd name="connsiteX60" fmla="*/ 97346 w 212827"/>
              <a:gd name="connsiteY60" fmla="*/ 257099 h 257899"/>
              <a:gd name="connsiteX61" fmla="*/ 100280 w 212827"/>
              <a:gd name="connsiteY61" fmla="*/ 257099 h 257899"/>
              <a:gd name="connsiteX62" fmla="*/ 161087 w 212827"/>
              <a:gd name="connsiteY62" fmla="*/ 201092 h 257899"/>
              <a:gd name="connsiteX63" fmla="*/ 199759 w 212827"/>
              <a:gd name="connsiteY63" fmla="*/ 245097 h 257899"/>
              <a:gd name="connsiteX64" fmla="*/ 204826 w 212827"/>
              <a:gd name="connsiteY64" fmla="*/ 249365 h 257899"/>
              <a:gd name="connsiteX65" fmla="*/ 212293 w 212827"/>
              <a:gd name="connsiteY65" fmla="*/ 246165 h 257899"/>
              <a:gd name="connsiteX66" fmla="*/ 211493 w 212827"/>
              <a:gd name="connsiteY66" fmla="*/ 239764 h 257899"/>
              <a:gd name="connsiteX67" fmla="*/ 202426 w 212827"/>
              <a:gd name="connsiteY67" fmla="*/ 222162 h 2578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12827" h="257899">
                <a:moveTo>
                  <a:pt x="58141" y="41339"/>
                </a:moveTo>
                <a:cubicBezTo>
                  <a:pt x="81611" y="41339"/>
                  <a:pt x="99213" y="56541"/>
                  <a:pt x="99213" y="81611"/>
                </a:cubicBezTo>
                <a:cubicBezTo>
                  <a:pt x="99213" y="106680"/>
                  <a:pt x="81611" y="121882"/>
                  <a:pt x="58141" y="121882"/>
                </a:cubicBezTo>
                <a:cubicBezTo>
                  <a:pt x="34672" y="121882"/>
                  <a:pt x="17070" y="106680"/>
                  <a:pt x="17070" y="81611"/>
                </a:cubicBezTo>
                <a:cubicBezTo>
                  <a:pt x="17070" y="56541"/>
                  <a:pt x="34672" y="41339"/>
                  <a:pt x="58141" y="41339"/>
                </a:cubicBezTo>
                <a:moveTo>
                  <a:pt x="116015" y="81344"/>
                </a:moveTo>
                <a:cubicBezTo>
                  <a:pt x="119482" y="83211"/>
                  <a:pt x="123483" y="84811"/>
                  <a:pt x="127483" y="86144"/>
                </a:cubicBezTo>
                <a:cubicBezTo>
                  <a:pt x="132283" y="84278"/>
                  <a:pt x="139218" y="82411"/>
                  <a:pt x="144285" y="81877"/>
                </a:cubicBezTo>
                <a:cubicBezTo>
                  <a:pt x="150420" y="81077"/>
                  <a:pt x="164554" y="80811"/>
                  <a:pt x="174155" y="81077"/>
                </a:cubicBezTo>
                <a:lnTo>
                  <a:pt x="174155" y="114148"/>
                </a:lnTo>
                <a:cubicBezTo>
                  <a:pt x="174155" y="124283"/>
                  <a:pt x="174155" y="141884"/>
                  <a:pt x="175222" y="150419"/>
                </a:cubicBezTo>
                <a:lnTo>
                  <a:pt x="184824" y="150419"/>
                </a:lnTo>
                <a:cubicBezTo>
                  <a:pt x="188557" y="140818"/>
                  <a:pt x="190424" y="124816"/>
                  <a:pt x="190424" y="108547"/>
                </a:cubicBezTo>
                <a:lnTo>
                  <a:pt x="190424" y="25071"/>
                </a:lnTo>
                <a:lnTo>
                  <a:pt x="190958" y="11469"/>
                </a:lnTo>
                <a:cubicBezTo>
                  <a:pt x="190958" y="9068"/>
                  <a:pt x="190158" y="7202"/>
                  <a:pt x="188024" y="6401"/>
                </a:cubicBezTo>
                <a:cubicBezTo>
                  <a:pt x="180823" y="3735"/>
                  <a:pt x="164821" y="267"/>
                  <a:pt x="155753" y="0"/>
                </a:cubicBezTo>
                <a:cubicBezTo>
                  <a:pt x="153886" y="0"/>
                  <a:pt x="153353" y="267"/>
                  <a:pt x="153086" y="1334"/>
                </a:cubicBezTo>
                <a:lnTo>
                  <a:pt x="151219" y="7202"/>
                </a:lnTo>
                <a:cubicBezTo>
                  <a:pt x="160820" y="10135"/>
                  <a:pt x="169088" y="14669"/>
                  <a:pt x="174155" y="20269"/>
                </a:cubicBezTo>
                <a:lnTo>
                  <a:pt x="174155" y="70943"/>
                </a:lnTo>
                <a:cubicBezTo>
                  <a:pt x="160820" y="71476"/>
                  <a:pt x="139218" y="72276"/>
                  <a:pt x="130149" y="72276"/>
                </a:cubicBezTo>
                <a:cubicBezTo>
                  <a:pt x="125350" y="72276"/>
                  <a:pt x="120015" y="72276"/>
                  <a:pt x="115215" y="72010"/>
                </a:cubicBezTo>
                <a:cubicBezTo>
                  <a:pt x="110681" y="46140"/>
                  <a:pt x="87745" y="29071"/>
                  <a:pt x="58141" y="29071"/>
                </a:cubicBezTo>
                <a:cubicBezTo>
                  <a:pt x="24271" y="29071"/>
                  <a:pt x="0" y="50674"/>
                  <a:pt x="0" y="81611"/>
                </a:cubicBezTo>
                <a:cubicBezTo>
                  <a:pt x="0" y="112548"/>
                  <a:pt x="24271" y="134684"/>
                  <a:pt x="58141" y="134684"/>
                </a:cubicBezTo>
                <a:cubicBezTo>
                  <a:pt x="91478" y="134684"/>
                  <a:pt x="116015" y="112548"/>
                  <a:pt x="116015" y="81611"/>
                </a:cubicBezTo>
                <a:moveTo>
                  <a:pt x="104280" y="226695"/>
                </a:moveTo>
                <a:cubicBezTo>
                  <a:pt x="105614" y="228563"/>
                  <a:pt x="107480" y="229896"/>
                  <a:pt x="108814" y="230163"/>
                </a:cubicBezTo>
                <a:cubicBezTo>
                  <a:pt x="111214" y="230696"/>
                  <a:pt x="114415" y="229096"/>
                  <a:pt x="115481" y="226962"/>
                </a:cubicBezTo>
                <a:cubicBezTo>
                  <a:pt x="116015" y="225628"/>
                  <a:pt x="115749" y="224028"/>
                  <a:pt x="115215" y="222162"/>
                </a:cubicBezTo>
                <a:cubicBezTo>
                  <a:pt x="114148" y="218428"/>
                  <a:pt x="111748" y="212561"/>
                  <a:pt x="109614" y="208559"/>
                </a:cubicBezTo>
                <a:lnTo>
                  <a:pt x="101880" y="205093"/>
                </a:lnTo>
                <a:lnTo>
                  <a:pt x="83478" y="187224"/>
                </a:lnTo>
                <a:cubicBezTo>
                  <a:pt x="86144" y="182424"/>
                  <a:pt x="88545" y="177622"/>
                  <a:pt x="90412" y="172822"/>
                </a:cubicBezTo>
                <a:cubicBezTo>
                  <a:pt x="90946" y="171489"/>
                  <a:pt x="91478" y="169621"/>
                  <a:pt x="91478" y="167487"/>
                </a:cubicBezTo>
                <a:cubicBezTo>
                  <a:pt x="91478" y="165354"/>
                  <a:pt x="90678" y="164021"/>
                  <a:pt x="88812" y="162954"/>
                </a:cubicBezTo>
                <a:cubicBezTo>
                  <a:pt x="83745" y="159754"/>
                  <a:pt x="72009" y="156020"/>
                  <a:pt x="63209" y="154687"/>
                </a:cubicBezTo>
                <a:cubicBezTo>
                  <a:pt x="61608" y="154420"/>
                  <a:pt x="61075" y="154687"/>
                  <a:pt x="60275" y="155487"/>
                </a:cubicBezTo>
                <a:lnTo>
                  <a:pt x="57608" y="160821"/>
                </a:lnTo>
                <a:cubicBezTo>
                  <a:pt x="63742" y="163754"/>
                  <a:pt x="69876" y="168555"/>
                  <a:pt x="72543" y="172555"/>
                </a:cubicBezTo>
                <a:cubicBezTo>
                  <a:pt x="62942" y="197625"/>
                  <a:pt x="39739" y="226162"/>
                  <a:pt x="10402" y="248298"/>
                </a:cubicBezTo>
                <a:cubicBezTo>
                  <a:pt x="9335" y="249099"/>
                  <a:pt x="9068" y="249899"/>
                  <a:pt x="10135" y="250699"/>
                </a:cubicBezTo>
                <a:lnTo>
                  <a:pt x="12268" y="252832"/>
                </a:lnTo>
                <a:cubicBezTo>
                  <a:pt x="13068" y="253366"/>
                  <a:pt x="13869" y="253366"/>
                  <a:pt x="15202" y="252565"/>
                </a:cubicBezTo>
                <a:cubicBezTo>
                  <a:pt x="42139" y="236831"/>
                  <a:pt x="63742" y="217361"/>
                  <a:pt x="77877" y="196292"/>
                </a:cubicBezTo>
                <a:moveTo>
                  <a:pt x="192025" y="216828"/>
                </a:moveTo>
                <a:lnTo>
                  <a:pt x="167222" y="191491"/>
                </a:lnTo>
                <a:cubicBezTo>
                  <a:pt x="171489" y="184290"/>
                  <a:pt x="174956" y="177090"/>
                  <a:pt x="177622" y="169888"/>
                </a:cubicBezTo>
                <a:cubicBezTo>
                  <a:pt x="178156" y="168555"/>
                  <a:pt x="178689" y="166421"/>
                  <a:pt x="178689" y="164554"/>
                </a:cubicBezTo>
                <a:cubicBezTo>
                  <a:pt x="178689" y="162688"/>
                  <a:pt x="177622" y="161087"/>
                  <a:pt x="175756" y="159487"/>
                </a:cubicBezTo>
                <a:cubicBezTo>
                  <a:pt x="170955" y="156287"/>
                  <a:pt x="158421" y="150953"/>
                  <a:pt x="149619" y="148819"/>
                </a:cubicBezTo>
                <a:cubicBezTo>
                  <a:pt x="147752" y="148552"/>
                  <a:pt x="147219" y="148819"/>
                  <a:pt x="146686" y="150153"/>
                </a:cubicBezTo>
                <a:lnTo>
                  <a:pt x="143752" y="155220"/>
                </a:lnTo>
                <a:cubicBezTo>
                  <a:pt x="150420" y="158953"/>
                  <a:pt x="156553" y="164821"/>
                  <a:pt x="159221" y="169356"/>
                </a:cubicBezTo>
                <a:cubicBezTo>
                  <a:pt x="149619" y="196825"/>
                  <a:pt x="126150" y="228296"/>
                  <a:pt x="95745" y="252832"/>
                </a:cubicBezTo>
                <a:cubicBezTo>
                  <a:pt x="94412" y="253632"/>
                  <a:pt x="94412" y="254699"/>
                  <a:pt x="95212" y="255232"/>
                </a:cubicBezTo>
                <a:lnTo>
                  <a:pt x="97346" y="257099"/>
                </a:lnTo>
                <a:cubicBezTo>
                  <a:pt x="98413" y="257899"/>
                  <a:pt x="98946" y="257899"/>
                  <a:pt x="100280" y="257099"/>
                </a:cubicBezTo>
                <a:cubicBezTo>
                  <a:pt x="126150" y="241097"/>
                  <a:pt x="146952" y="221628"/>
                  <a:pt x="161087" y="201092"/>
                </a:cubicBezTo>
                <a:lnTo>
                  <a:pt x="199759" y="245097"/>
                </a:lnTo>
                <a:cubicBezTo>
                  <a:pt x="201359" y="246965"/>
                  <a:pt x="203492" y="249099"/>
                  <a:pt x="204826" y="249365"/>
                </a:cubicBezTo>
                <a:cubicBezTo>
                  <a:pt x="207493" y="250165"/>
                  <a:pt x="210960" y="248565"/>
                  <a:pt x="212293" y="246165"/>
                </a:cubicBezTo>
                <a:cubicBezTo>
                  <a:pt x="212827" y="244832"/>
                  <a:pt x="212827" y="242964"/>
                  <a:pt x="211493" y="239764"/>
                </a:cubicBezTo>
                <a:cubicBezTo>
                  <a:pt x="209893" y="235496"/>
                  <a:pt x="205893" y="227496"/>
                  <a:pt x="202426" y="2221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9" name="Freeform 119"/>
          <p:cNvSpPr/>
          <p:nvPr/>
        </p:nvSpPr>
        <p:spPr>
          <a:xfrm>
            <a:off x="7295289" y="7609346"/>
            <a:ext cx="244831" cy="248031"/>
          </a:xfrm>
          <a:custGeom>
            <a:avLst/>
            <a:gdLst>
              <a:gd name="connsiteX0" fmla="*/ 203226 w 244831"/>
              <a:gd name="connsiteY0" fmla="*/ 115481 h 248031"/>
              <a:gd name="connsiteX1" fmla="*/ 30670 w 244831"/>
              <a:gd name="connsiteY1" fmla="*/ 118148 h 248031"/>
              <a:gd name="connsiteX2" fmla="*/ 2134 w 244831"/>
              <a:gd name="connsiteY2" fmla="*/ 115215 h 248031"/>
              <a:gd name="connsiteX3" fmla="*/ 267 w 244831"/>
              <a:gd name="connsiteY3" fmla="*/ 118948 h 248031"/>
              <a:gd name="connsiteX4" fmla="*/ 1067 w 244831"/>
              <a:gd name="connsiteY4" fmla="*/ 121082 h 248031"/>
              <a:gd name="connsiteX5" fmla="*/ 26403 w 244831"/>
              <a:gd name="connsiteY5" fmla="*/ 133884 h 248031"/>
              <a:gd name="connsiteX6" fmla="*/ 52274 w 244831"/>
              <a:gd name="connsiteY6" fmla="*/ 128816 h 248031"/>
              <a:gd name="connsiteX7" fmla="*/ 209359 w 244831"/>
              <a:gd name="connsiteY7" fmla="*/ 126682 h 248031"/>
              <a:gd name="connsiteX8" fmla="*/ 239496 w 244831"/>
              <a:gd name="connsiteY8" fmla="*/ 128016 h 248031"/>
              <a:gd name="connsiteX9" fmla="*/ 244831 w 244831"/>
              <a:gd name="connsiteY9" fmla="*/ 119215 h 248031"/>
              <a:gd name="connsiteX10" fmla="*/ 241364 w 244831"/>
              <a:gd name="connsiteY10" fmla="*/ 115215 h 248031"/>
              <a:gd name="connsiteX11" fmla="*/ 212560 w 244831"/>
              <a:gd name="connsiteY11" fmla="*/ 111481 h 248031"/>
              <a:gd name="connsiteX13" fmla="*/ 186424 w 244831"/>
              <a:gd name="connsiteY13" fmla="*/ 228829 h 248031"/>
              <a:gd name="connsiteX14" fmla="*/ 188290 w 244831"/>
              <a:gd name="connsiteY14" fmla="*/ 206426 h 248031"/>
              <a:gd name="connsiteX15" fmla="*/ 188557 w 244831"/>
              <a:gd name="connsiteY15" fmla="*/ 162688 h 248031"/>
              <a:gd name="connsiteX16" fmla="*/ 189357 w 244831"/>
              <a:gd name="connsiteY16" fmla="*/ 152819 h 248031"/>
              <a:gd name="connsiteX17" fmla="*/ 186957 w 244831"/>
              <a:gd name="connsiteY17" fmla="*/ 149085 h 248031"/>
              <a:gd name="connsiteX18" fmla="*/ 158686 w 244831"/>
              <a:gd name="connsiteY18" fmla="*/ 143485 h 248031"/>
              <a:gd name="connsiteX19" fmla="*/ 156286 w 244831"/>
              <a:gd name="connsiteY19" fmla="*/ 144552 h 248031"/>
              <a:gd name="connsiteX20" fmla="*/ 154153 w 244831"/>
              <a:gd name="connsiteY20" fmla="*/ 150685 h 248031"/>
              <a:gd name="connsiteX21" fmla="*/ 172288 w 244831"/>
              <a:gd name="connsiteY21" fmla="*/ 159753 h 248031"/>
              <a:gd name="connsiteX22" fmla="*/ 172288 w 244831"/>
              <a:gd name="connsiteY22" fmla="*/ 184290 h 248031"/>
              <a:gd name="connsiteX23" fmla="*/ 82410 w 244831"/>
              <a:gd name="connsiteY23" fmla="*/ 184823 h 248031"/>
              <a:gd name="connsiteX24" fmla="*/ 82677 w 244831"/>
              <a:gd name="connsiteY24" fmla="*/ 170155 h 248031"/>
              <a:gd name="connsiteX25" fmla="*/ 82944 w 244831"/>
              <a:gd name="connsiteY25" fmla="*/ 159753 h 248031"/>
              <a:gd name="connsiteX26" fmla="*/ 80276 w 244831"/>
              <a:gd name="connsiteY26" fmla="*/ 156020 h 248031"/>
              <a:gd name="connsiteX27" fmla="*/ 53873 w 244831"/>
              <a:gd name="connsiteY27" fmla="*/ 152553 h 248031"/>
              <a:gd name="connsiteX28" fmla="*/ 51206 w 244831"/>
              <a:gd name="connsiteY28" fmla="*/ 153886 h 248031"/>
              <a:gd name="connsiteX29" fmla="*/ 49340 w 244831"/>
              <a:gd name="connsiteY29" fmla="*/ 159487 h 248031"/>
              <a:gd name="connsiteX30" fmla="*/ 66142 w 244831"/>
              <a:gd name="connsiteY30" fmla="*/ 167487 h 248031"/>
              <a:gd name="connsiteX31" fmla="*/ 67475 w 244831"/>
              <a:gd name="connsiteY31" fmla="*/ 234697 h 248031"/>
              <a:gd name="connsiteX32" fmla="*/ 69342 w 244831"/>
              <a:gd name="connsiteY32" fmla="*/ 248031 h 248031"/>
              <a:gd name="connsiteX33" fmla="*/ 77877 w 244831"/>
              <a:gd name="connsiteY33" fmla="*/ 248031 h 248031"/>
              <a:gd name="connsiteX34" fmla="*/ 81611 w 244831"/>
              <a:gd name="connsiteY34" fmla="*/ 240030 h 248031"/>
              <a:gd name="connsiteX35" fmla="*/ 190957 w 244831"/>
              <a:gd name="connsiteY35" fmla="*/ 239497 h 248031"/>
              <a:gd name="connsiteX36" fmla="*/ 193358 w 244831"/>
              <a:gd name="connsiteY36" fmla="*/ 233096 h 248031"/>
              <a:gd name="connsiteX37" fmla="*/ 191224 w 244831"/>
              <a:gd name="connsiteY37" fmla="*/ 230429 h 248031"/>
              <a:gd name="connsiteX39" fmla="*/ 172288 w 244831"/>
              <a:gd name="connsiteY39" fmla="*/ 194958 h 248031"/>
              <a:gd name="connsiteX40" fmla="*/ 172288 w 244831"/>
              <a:gd name="connsiteY40" fmla="*/ 228829 h 248031"/>
              <a:gd name="connsiteX41" fmla="*/ 82143 w 244831"/>
              <a:gd name="connsiteY41" fmla="*/ 229363 h 248031"/>
              <a:gd name="connsiteX42" fmla="*/ 82410 w 244831"/>
              <a:gd name="connsiteY42" fmla="*/ 195491 h 248031"/>
              <a:gd name="connsiteX44" fmla="*/ 28270 w 244831"/>
              <a:gd name="connsiteY44" fmla="*/ 99213 h 248031"/>
              <a:gd name="connsiteX45" fmla="*/ 30670 w 244831"/>
              <a:gd name="connsiteY45" fmla="*/ 99213 h 248031"/>
              <a:gd name="connsiteX46" fmla="*/ 119749 w 244831"/>
              <a:gd name="connsiteY46" fmla="*/ 45607 h 248031"/>
              <a:gd name="connsiteX47" fmla="*/ 208826 w 244831"/>
              <a:gd name="connsiteY47" fmla="*/ 87211 h 248031"/>
              <a:gd name="connsiteX48" fmla="*/ 215760 w 244831"/>
              <a:gd name="connsiteY48" fmla="*/ 89078 h 248031"/>
              <a:gd name="connsiteX49" fmla="*/ 221361 w 244831"/>
              <a:gd name="connsiteY49" fmla="*/ 83210 h 248031"/>
              <a:gd name="connsiteX50" fmla="*/ 217361 w 244831"/>
              <a:gd name="connsiteY50" fmla="*/ 77343 h 248031"/>
              <a:gd name="connsiteX51" fmla="*/ 197624 w 244831"/>
              <a:gd name="connsiteY51" fmla="*/ 64275 h 248031"/>
              <a:gd name="connsiteX52" fmla="*/ 180022 w 244831"/>
              <a:gd name="connsiteY52" fmla="*/ 61341 h 248031"/>
              <a:gd name="connsiteX53" fmla="*/ 127215 w 244831"/>
              <a:gd name="connsiteY53" fmla="*/ 37338 h 248031"/>
              <a:gd name="connsiteX54" fmla="*/ 140017 w 244831"/>
              <a:gd name="connsiteY54" fmla="*/ 19469 h 248031"/>
              <a:gd name="connsiteX55" fmla="*/ 141884 w 244831"/>
              <a:gd name="connsiteY55" fmla="*/ 13601 h 248031"/>
              <a:gd name="connsiteX56" fmla="*/ 138950 w 244831"/>
              <a:gd name="connsiteY56" fmla="*/ 8534 h 248031"/>
              <a:gd name="connsiteX57" fmla="*/ 112014 w 244831"/>
              <a:gd name="connsiteY57" fmla="*/ 267 h 248031"/>
              <a:gd name="connsiteX58" fmla="*/ 108814 w 244831"/>
              <a:gd name="connsiteY58" fmla="*/ 1067 h 248031"/>
              <a:gd name="connsiteX59" fmla="*/ 105346 w 244831"/>
              <a:gd name="connsiteY59" fmla="*/ 6401 h 248031"/>
              <a:gd name="connsiteX60" fmla="*/ 120015 w 244831"/>
              <a:gd name="connsiteY60" fmla="*/ 17335 h 248031"/>
              <a:gd name="connsiteX61" fmla="*/ 26670 w 244831"/>
              <a:gd name="connsiteY61" fmla="*/ 93879 h 248031"/>
              <a:gd name="connsiteX62" fmla="*/ 25871 w 244831"/>
              <a:gd name="connsiteY62" fmla="*/ 96279 h 2480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831" h="248031">
                <a:moveTo>
                  <a:pt x="203226" y="115481"/>
                </a:moveTo>
                <a:cubicBezTo>
                  <a:pt x="184824" y="116548"/>
                  <a:pt x="46672" y="118415"/>
                  <a:pt x="30670" y="118148"/>
                </a:cubicBezTo>
                <a:cubicBezTo>
                  <a:pt x="22670" y="117881"/>
                  <a:pt x="10668" y="116815"/>
                  <a:pt x="2134" y="115215"/>
                </a:cubicBezTo>
                <a:lnTo>
                  <a:pt x="267" y="118948"/>
                </a:lnTo>
                <a:cubicBezTo>
                  <a:pt x="0" y="119749"/>
                  <a:pt x="267" y="120548"/>
                  <a:pt x="1067" y="121082"/>
                </a:cubicBezTo>
                <a:cubicBezTo>
                  <a:pt x="7468" y="126150"/>
                  <a:pt x="16802" y="131217"/>
                  <a:pt x="26403" y="133884"/>
                </a:cubicBezTo>
                <a:cubicBezTo>
                  <a:pt x="32537" y="131750"/>
                  <a:pt x="45606" y="129350"/>
                  <a:pt x="52274" y="128816"/>
                </a:cubicBezTo>
                <a:cubicBezTo>
                  <a:pt x="66142" y="128016"/>
                  <a:pt x="190690" y="126416"/>
                  <a:pt x="209359" y="126682"/>
                </a:cubicBezTo>
                <a:cubicBezTo>
                  <a:pt x="217361" y="126682"/>
                  <a:pt x="232562" y="127216"/>
                  <a:pt x="239496" y="128016"/>
                </a:cubicBezTo>
                <a:cubicBezTo>
                  <a:pt x="241897" y="126950"/>
                  <a:pt x="244831" y="123216"/>
                  <a:pt x="244831" y="119215"/>
                </a:cubicBezTo>
                <a:cubicBezTo>
                  <a:pt x="244831" y="117081"/>
                  <a:pt x="243497" y="115748"/>
                  <a:pt x="241364" y="115215"/>
                </a:cubicBezTo>
                <a:cubicBezTo>
                  <a:pt x="235496" y="113081"/>
                  <a:pt x="221894" y="111747"/>
                  <a:pt x="212560" y="111481"/>
                </a:cubicBezTo>
                <a:moveTo>
                  <a:pt x="186424" y="228829"/>
                </a:moveTo>
                <a:cubicBezTo>
                  <a:pt x="187490" y="222695"/>
                  <a:pt x="188290" y="213361"/>
                  <a:pt x="188290" y="206426"/>
                </a:cubicBezTo>
                <a:lnTo>
                  <a:pt x="188557" y="162688"/>
                </a:lnTo>
                <a:lnTo>
                  <a:pt x="189357" y="152819"/>
                </a:lnTo>
                <a:cubicBezTo>
                  <a:pt x="189357" y="150953"/>
                  <a:pt x="188823" y="149885"/>
                  <a:pt x="186957" y="149085"/>
                </a:cubicBezTo>
                <a:cubicBezTo>
                  <a:pt x="180289" y="146152"/>
                  <a:pt x="167221" y="144018"/>
                  <a:pt x="158686" y="143485"/>
                </a:cubicBezTo>
                <a:cubicBezTo>
                  <a:pt x="157087" y="143485"/>
                  <a:pt x="156552" y="143751"/>
                  <a:pt x="156286" y="144552"/>
                </a:cubicBezTo>
                <a:lnTo>
                  <a:pt x="154153" y="150685"/>
                </a:lnTo>
                <a:cubicBezTo>
                  <a:pt x="161354" y="153086"/>
                  <a:pt x="168021" y="156287"/>
                  <a:pt x="172288" y="159753"/>
                </a:cubicBezTo>
                <a:lnTo>
                  <a:pt x="172288" y="184290"/>
                </a:lnTo>
                <a:lnTo>
                  <a:pt x="82410" y="184823"/>
                </a:lnTo>
                <a:lnTo>
                  <a:pt x="82677" y="170155"/>
                </a:lnTo>
                <a:lnTo>
                  <a:pt x="82944" y="159753"/>
                </a:lnTo>
                <a:cubicBezTo>
                  <a:pt x="82944" y="157620"/>
                  <a:pt x="82143" y="156553"/>
                  <a:pt x="80276" y="156020"/>
                </a:cubicBezTo>
                <a:cubicBezTo>
                  <a:pt x="73876" y="153886"/>
                  <a:pt x="61608" y="152553"/>
                  <a:pt x="53873" y="152553"/>
                </a:cubicBezTo>
                <a:cubicBezTo>
                  <a:pt x="52006" y="152553"/>
                  <a:pt x="51474" y="153086"/>
                  <a:pt x="51206" y="153886"/>
                </a:cubicBezTo>
                <a:lnTo>
                  <a:pt x="49340" y="159487"/>
                </a:lnTo>
                <a:cubicBezTo>
                  <a:pt x="56007" y="161087"/>
                  <a:pt x="62408" y="164288"/>
                  <a:pt x="66142" y="167487"/>
                </a:cubicBezTo>
                <a:lnTo>
                  <a:pt x="67475" y="234697"/>
                </a:lnTo>
                <a:cubicBezTo>
                  <a:pt x="67475" y="238964"/>
                  <a:pt x="68008" y="244564"/>
                  <a:pt x="69342" y="248031"/>
                </a:cubicBezTo>
                <a:lnTo>
                  <a:pt x="77877" y="248031"/>
                </a:lnTo>
                <a:cubicBezTo>
                  <a:pt x="79477" y="246164"/>
                  <a:pt x="80811" y="243763"/>
                  <a:pt x="81611" y="240030"/>
                </a:cubicBezTo>
                <a:cubicBezTo>
                  <a:pt x="106414" y="240030"/>
                  <a:pt x="168821" y="239497"/>
                  <a:pt x="190957" y="239497"/>
                </a:cubicBezTo>
                <a:cubicBezTo>
                  <a:pt x="192291" y="238164"/>
                  <a:pt x="193358" y="235763"/>
                  <a:pt x="193358" y="233096"/>
                </a:cubicBezTo>
                <a:cubicBezTo>
                  <a:pt x="193358" y="231763"/>
                  <a:pt x="192558" y="230963"/>
                  <a:pt x="191224" y="230429"/>
                </a:cubicBezTo>
                <a:moveTo>
                  <a:pt x="172288" y="194958"/>
                </a:moveTo>
                <a:lnTo>
                  <a:pt x="172288" y="228829"/>
                </a:lnTo>
                <a:lnTo>
                  <a:pt x="82143" y="229363"/>
                </a:lnTo>
                <a:lnTo>
                  <a:pt x="82410" y="195491"/>
                </a:lnTo>
                <a:moveTo>
                  <a:pt x="28270" y="99213"/>
                </a:moveTo>
                <a:cubicBezTo>
                  <a:pt x="28804" y="99746"/>
                  <a:pt x="29337" y="99746"/>
                  <a:pt x="30670" y="99213"/>
                </a:cubicBezTo>
                <a:cubicBezTo>
                  <a:pt x="66675" y="86678"/>
                  <a:pt x="97612" y="68009"/>
                  <a:pt x="119749" y="45607"/>
                </a:cubicBezTo>
                <a:lnTo>
                  <a:pt x="208826" y="87211"/>
                </a:lnTo>
                <a:cubicBezTo>
                  <a:pt x="210959" y="88278"/>
                  <a:pt x="213893" y="89345"/>
                  <a:pt x="215760" y="89078"/>
                </a:cubicBezTo>
                <a:cubicBezTo>
                  <a:pt x="218161" y="89078"/>
                  <a:pt x="221361" y="86411"/>
                  <a:pt x="221361" y="83210"/>
                </a:cubicBezTo>
                <a:cubicBezTo>
                  <a:pt x="221361" y="81877"/>
                  <a:pt x="220028" y="79744"/>
                  <a:pt x="217361" y="77343"/>
                </a:cubicBezTo>
                <a:cubicBezTo>
                  <a:pt x="213360" y="73876"/>
                  <a:pt x="204292" y="68009"/>
                  <a:pt x="197624" y="64275"/>
                </a:cubicBezTo>
                <a:lnTo>
                  <a:pt x="180022" y="61341"/>
                </a:lnTo>
                <a:lnTo>
                  <a:pt x="127215" y="37338"/>
                </a:lnTo>
                <a:cubicBezTo>
                  <a:pt x="132017" y="31738"/>
                  <a:pt x="136284" y="25603"/>
                  <a:pt x="140017" y="19469"/>
                </a:cubicBezTo>
                <a:cubicBezTo>
                  <a:pt x="141084" y="18135"/>
                  <a:pt x="141884" y="16269"/>
                  <a:pt x="141884" y="13601"/>
                </a:cubicBezTo>
                <a:cubicBezTo>
                  <a:pt x="141884" y="11468"/>
                  <a:pt x="140818" y="9601"/>
                  <a:pt x="138950" y="8534"/>
                </a:cubicBezTo>
                <a:cubicBezTo>
                  <a:pt x="133350" y="5601"/>
                  <a:pt x="121082" y="1601"/>
                  <a:pt x="112014" y="267"/>
                </a:cubicBezTo>
                <a:cubicBezTo>
                  <a:pt x="110147" y="0"/>
                  <a:pt x="109347" y="267"/>
                  <a:pt x="108814" y="1067"/>
                </a:cubicBezTo>
                <a:lnTo>
                  <a:pt x="105346" y="6401"/>
                </a:lnTo>
                <a:cubicBezTo>
                  <a:pt x="111747" y="9334"/>
                  <a:pt x="117349" y="13601"/>
                  <a:pt x="120015" y="17335"/>
                </a:cubicBezTo>
                <a:cubicBezTo>
                  <a:pt x="103746" y="45072"/>
                  <a:pt x="69075" y="74143"/>
                  <a:pt x="26670" y="93879"/>
                </a:cubicBezTo>
                <a:cubicBezTo>
                  <a:pt x="25336" y="94412"/>
                  <a:pt x="25070" y="95479"/>
                  <a:pt x="25871" y="962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0" name="Freeform 120"/>
          <p:cNvSpPr/>
          <p:nvPr/>
        </p:nvSpPr>
        <p:spPr>
          <a:xfrm>
            <a:off x="7561989" y="7602679"/>
            <a:ext cx="190690" cy="255766"/>
          </a:xfrm>
          <a:custGeom>
            <a:avLst/>
            <a:gdLst>
              <a:gd name="connsiteX0" fmla="*/ 150686 w 190690"/>
              <a:gd name="connsiteY0" fmla="*/ 6934 h 255766"/>
              <a:gd name="connsiteX1" fmla="*/ 173621 w 190690"/>
              <a:gd name="connsiteY1" fmla="*/ 20269 h 255766"/>
              <a:gd name="connsiteX2" fmla="*/ 173621 w 190690"/>
              <a:gd name="connsiteY2" fmla="*/ 143752 h 255766"/>
              <a:gd name="connsiteX3" fmla="*/ 41605 w 190690"/>
              <a:gd name="connsiteY3" fmla="*/ 164021 h 255766"/>
              <a:gd name="connsiteX4" fmla="*/ 37071 w 190690"/>
              <a:gd name="connsiteY4" fmla="*/ 159487 h 255766"/>
              <a:gd name="connsiteX5" fmla="*/ 37071 w 190690"/>
              <a:gd name="connsiteY5" fmla="*/ 68542 h 255766"/>
              <a:gd name="connsiteX6" fmla="*/ 37338 w 190690"/>
              <a:gd name="connsiteY6" fmla="*/ 56007 h 255766"/>
              <a:gd name="connsiteX7" fmla="*/ 33871 w 190690"/>
              <a:gd name="connsiteY7" fmla="*/ 51207 h 255766"/>
              <a:gd name="connsiteX8" fmla="*/ 3734 w 190690"/>
              <a:gd name="connsiteY8" fmla="*/ 48806 h 255766"/>
              <a:gd name="connsiteX9" fmla="*/ 1067 w 190690"/>
              <a:gd name="connsiteY9" fmla="*/ 50406 h 255766"/>
              <a:gd name="connsiteX10" fmla="*/ 0 w 190690"/>
              <a:gd name="connsiteY10" fmla="*/ 56274 h 255766"/>
              <a:gd name="connsiteX11" fmla="*/ 20269 w 190690"/>
              <a:gd name="connsiteY11" fmla="*/ 64275 h 255766"/>
              <a:gd name="connsiteX12" fmla="*/ 20269 w 190690"/>
              <a:gd name="connsiteY12" fmla="*/ 154953 h 255766"/>
              <a:gd name="connsiteX13" fmla="*/ 21336 w 190690"/>
              <a:gd name="connsiteY13" fmla="*/ 166688 h 255766"/>
              <a:gd name="connsiteX14" fmla="*/ 37338 w 190690"/>
              <a:gd name="connsiteY14" fmla="*/ 178690 h 255766"/>
              <a:gd name="connsiteX15" fmla="*/ 45606 w 190690"/>
              <a:gd name="connsiteY15" fmla="*/ 178422 h 255766"/>
              <a:gd name="connsiteX16" fmla="*/ 173621 w 190690"/>
              <a:gd name="connsiteY16" fmla="*/ 152819 h 255766"/>
              <a:gd name="connsiteX17" fmla="*/ 173621 w 190690"/>
              <a:gd name="connsiteY17" fmla="*/ 209093 h 255766"/>
              <a:gd name="connsiteX18" fmla="*/ 174955 w 190690"/>
              <a:gd name="connsiteY18" fmla="*/ 255766 h 255766"/>
              <a:gd name="connsiteX19" fmla="*/ 184556 w 190690"/>
              <a:gd name="connsiteY19" fmla="*/ 255766 h 255766"/>
              <a:gd name="connsiteX20" fmla="*/ 190157 w 190690"/>
              <a:gd name="connsiteY20" fmla="*/ 202959 h 255766"/>
              <a:gd name="connsiteX21" fmla="*/ 190157 w 190690"/>
              <a:gd name="connsiteY21" fmla="*/ 25071 h 255766"/>
              <a:gd name="connsiteX22" fmla="*/ 190690 w 190690"/>
              <a:gd name="connsiteY22" fmla="*/ 11469 h 255766"/>
              <a:gd name="connsiteX23" fmla="*/ 187490 w 190690"/>
              <a:gd name="connsiteY23" fmla="*/ 6401 h 255766"/>
              <a:gd name="connsiteX24" fmla="*/ 155219 w 190690"/>
              <a:gd name="connsiteY24" fmla="*/ 0 h 255766"/>
              <a:gd name="connsiteX25" fmla="*/ 152553 w 190690"/>
              <a:gd name="connsiteY25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90" h="255766">
                <a:moveTo>
                  <a:pt x="150686" y="6934"/>
                </a:moveTo>
                <a:cubicBezTo>
                  <a:pt x="160287" y="10135"/>
                  <a:pt x="168821" y="14669"/>
                  <a:pt x="173621" y="20269"/>
                </a:cubicBezTo>
                <a:lnTo>
                  <a:pt x="173621" y="143752"/>
                </a:lnTo>
                <a:cubicBezTo>
                  <a:pt x="136017" y="154687"/>
                  <a:pt x="76543" y="162954"/>
                  <a:pt x="41605" y="164021"/>
                </a:cubicBezTo>
                <a:cubicBezTo>
                  <a:pt x="38138" y="164021"/>
                  <a:pt x="37071" y="162688"/>
                  <a:pt x="37071" y="159487"/>
                </a:cubicBezTo>
                <a:lnTo>
                  <a:pt x="37071" y="68542"/>
                </a:lnTo>
                <a:lnTo>
                  <a:pt x="37338" y="56007"/>
                </a:lnTo>
                <a:cubicBezTo>
                  <a:pt x="37338" y="53074"/>
                  <a:pt x="36271" y="51740"/>
                  <a:pt x="33871" y="51207"/>
                </a:cubicBezTo>
                <a:cubicBezTo>
                  <a:pt x="27203" y="49874"/>
                  <a:pt x="12535" y="48806"/>
                  <a:pt x="3734" y="48806"/>
                </a:cubicBezTo>
                <a:cubicBezTo>
                  <a:pt x="2134" y="48806"/>
                  <a:pt x="1333" y="49340"/>
                  <a:pt x="1067" y="50406"/>
                </a:cubicBezTo>
                <a:lnTo>
                  <a:pt x="0" y="56274"/>
                </a:lnTo>
                <a:cubicBezTo>
                  <a:pt x="7734" y="58141"/>
                  <a:pt x="15468" y="61075"/>
                  <a:pt x="20269" y="64275"/>
                </a:cubicBezTo>
                <a:lnTo>
                  <a:pt x="20269" y="154953"/>
                </a:lnTo>
                <a:cubicBezTo>
                  <a:pt x="20269" y="160287"/>
                  <a:pt x="20536" y="164288"/>
                  <a:pt x="21336" y="166688"/>
                </a:cubicBezTo>
                <a:cubicBezTo>
                  <a:pt x="24002" y="174155"/>
                  <a:pt x="29337" y="178690"/>
                  <a:pt x="37338" y="178690"/>
                </a:cubicBezTo>
                <a:cubicBezTo>
                  <a:pt x="39739" y="178690"/>
                  <a:pt x="42672" y="178690"/>
                  <a:pt x="45606" y="178422"/>
                </a:cubicBezTo>
                <a:cubicBezTo>
                  <a:pt x="81611" y="175756"/>
                  <a:pt x="134417" y="165888"/>
                  <a:pt x="173621" y="152819"/>
                </a:cubicBezTo>
                <a:lnTo>
                  <a:pt x="173621" y="209093"/>
                </a:lnTo>
                <a:cubicBezTo>
                  <a:pt x="173621" y="220562"/>
                  <a:pt x="174155" y="244297"/>
                  <a:pt x="174955" y="255766"/>
                </a:cubicBezTo>
                <a:lnTo>
                  <a:pt x="184556" y="255766"/>
                </a:lnTo>
                <a:cubicBezTo>
                  <a:pt x="188023" y="241097"/>
                  <a:pt x="190157" y="217894"/>
                  <a:pt x="190157" y="202959"/>
                </a:cubicBezTo>
                <a:lnTo>
                  <a:pt x="190157" y="25071"/>
                </a:lnTo>
                <a:lnTo>
                  <a:pt x="190690" y="11469"/>
                </a:lnTo>
                <a:cubicBezTo>
                  <a:pt x="190690" y="9068"/>
                  <a:pt x="189890" y="7202"/>
                  <a:pt x="187490" y="6401"/>
                </a:cubicBezTo>
                <a:cubicBezTo>
                  <a:pt x="180289" y="3735"/>
                  <a:pt x="164287" y="267"/>
                  <a:pt x="155219" y="0"/>
                </a:cubicBezTo>
                <a:cubicBezTo>
                  <a:pt x="153353" y="0"/>
                  <a:pt x="152819" y="267"/>
                  <a:pt x="152553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1" name="Freeform 121"/>
          <p:cNvSpPr/>
          <p:nvPr/>
        </p:nvSpPr>
        <p:spPr>
          <a:xfrm>
            <a:off x="7803619" y="7602679"/>
            <a:ext cx="240030" cy="255766"/>
          </a:xfrm>
          <a:custGeom>
            <a:avLst/>
            <a:gdLst>
              <a:gd name="connsiteX0" fmla="*/ 204559 w 240030"/>
              <a:gd name="connsiteY0" fmla="*/ 112015 h 255766"/>
              <a:gd name="connsiteX1" fmla="*/ 184823 w 240030"/>
              <a:gd name="connsiteY1" fmla="*/ 112815 h 255766"/>
              <a:gd name="connsiteX2" fmla="*/ 184823 w 240030"/>
              <a:gd name="connsiteY2" fmla="*/ 25071 h 255766"/>
              <a:gd name="connsiteX3" fmla="*/ 185357 w 240030"/>
              <a:gd name="connsiteY3" fmla="*/ 11469 h 255766"/>
              <a:gd name="connsiteX4" fmla="*/ 182422 w 240030"/>
              <a:gd name="connsiteY4" fmla="*/ 6401 h 255766"/>
              <a:gd name="connsiteX5" fmla="*/ 150152 w 240030"/>
              <a:gd name="connsiteY5" fmla="*/ 0 h 255766"/>
              <a:gd name="connsiteX6" fmla="*/ 147218 w 240030"/>
              <a:gd name="connsiteY6" fmla="*/ 1334 h 255766"/>
              <a:gd name="connsiteX7" fmla="*/ 145618 w 240030"/>
              <a:gd name="connsiteY7" fmla="*/ 6934 h 255766"/>
              <a:gd name="connsiteX8" fmla="*/ 168554 w 240030"/>
              <a:gd name="connsiteY8" fmla="*/ 20269 h 255766"/>
              <a:gd name="connsiteX9" fmla="*/ 168554 w 240030"/>
              <a:gd name="connsiteY9" fmla="*/ 148286 h 255766"/>
              <a:gd name="connsiteX10" fmla="*/ 39471 w 240030"/>
              <a:gd name="connsiteY10" fmla="*/ 167487 h 255766"/>
              <a:gd name="connsiteX11" fmla="*/ 34937 w 240030"/>
              <a:gd name="connsiteY11" fmla="*/ 163221 h 255766"/>
              <a:gd name="connsiteX12" fmla="*/ 34937 w 240030"/>
              <a:gd name="connsiteY12" fmla="*/ 61075 h 255766"/>
              <a:gd name="connsiteX13" fmla="*/ 120815 w 240030"/>
              <a:gd name="connsiteY13" fmla="*/ 58675 h 255766"/>
              <a:gd name="connsiteX14" fmla="*/ 123749 w 240030"/>
              <a:gd name="connsiteY14" fmla="*/ 57341 h 255766"/>
              <a:gd name="connsiteX15" fmla="*/ 125882 w 240030"/>
              <a:gd name="connsiteY15" fmla="*/ 49340 h 255766"/>
              <a:gd name="connsiteX16" fmla="*/ 122949 w 240030"/>
              <a:gd name="connsiteY16" fmla="*/ 46140 h 255766"/>
              <a:gd name="connsiteX17" fmla="*/ 101347 w 240030"/>
              <a:gd name="connsiteY17" fmla="*/ 44540 h 255766"/>
              <a:gd name="connsiteX18" fmla="*/ 94145 w 240030"/>
              <a:gd name="connsiteY18" fmla="*/ 48540 h 255766"/>
              <a:gd name="connsiteX19" fmla="*/ 35471 w 240030"/>
              <a:gd name="connsiteY19" fmla="*/ 50674 h 255766"/>
              <a:gd name="connsiteX20" fmla="*/ 4001 w 240030"/>
              <a:gd name="connsiteY20" fmla="*/ 48006 h 255766"/>
              <a:gd name="connsiteX21" fmla="*/ 1334 w 240030"/>
              <a:gd name="connsiteY21" fmla="*/ 49606 h 255766"/>
              <a:gd name="connsiteX22" fmla="*/ 0 w 240030"/>
              <a:gd name="connsiteY22" fmla="*/ 54941 h 255766"/>
              <a:gd name="connsiteX23" fmla="*/ 17869 w 240030"/>
              <a:gd name="connsiteY23" fmla="*/ 62409 h 255766"/>
              <a:gd name="connsiteX24" fmla="*/ 17869 w 240030"/>
              <a:gd name="connsiteY24" fmla="*/ 158687 h 255766"/>
              <a:gd name="connsiteX25" fmla="*/ 18935 w 240030"/>
              <a:gd name="connsiteY25" fmla="*/ 170422 h 255766"/>
              <a:gd name="connsiteX26" fmla="*/ 34672 w 240030"/>
              <a:gd name="connsiteY26" fmla="*/ 182424 h 255766"/>
              <a:gd name="connsiteX27" fmla="*/ 43206 w 240030"/>
              <a:gd name="connsiteY27" fmla="*/ 182156 h 255766"/>
              <a:gd name="connsiteX28" fmla="*/ 168554 w 240030"/>
              <a:gd name="connsiteY28" fmla="*/ 157621 h 255766"/>
              <a:gd name="connsiteX29" fmla="*/ 168554 w 240030"/>
              <a:gd name="connsiteY29" fmla="*/ 209093 h 255766"/>
              <a:gd name="connsiteX30" fmla="*/ 169621 w 240030"/>
              <a:gd name="connsiteY30" fmla="*/ 255766 h 255766"/>
              <a:gd name="connsiteX31" fmla="*/ 179222 w 240030"/>
              <a:gd name="connsiteY31" fmla="*/ 255766 h 255766"/>
              <a:gd name="connsiteX32" fmla="*/ 184823 w 240030"/>
              <a:gd name="connsiteY32" fmla="*/ 202959 h 255766"/>
              <a:gd name="connsiteX33" fmla="*/ 184823 w 240030"/>
              <a:gd name="connsiteY33" fmla="*/ 122949 h 255766"/>
              <a:gd name="connsiteX34" fmla="*/ 232296 w 240030"/>
              <a:gd name="connsiteY34" fmla="*/ 122149 h 255766"/>
              <a:gd name="connsiteX35" fmla="*/ 236830 w 240030"/>
              <a:gd name="connsiteY35" fmla="*/ 121083 h 255766"/>
              <a:gd name="connsiteX36" fmla="*/ 240030 w 240030"/>
              <a:gd name="connsiteY36" fmla="*/ 112548 h 255766"/>
              <a:gd name="connsiteX37" fmla="*/ 236563 w 240030"/>
              <a:gd name="connsiteY37" fmla="*/ 108547 h 255766"/>
              <a:gd name="connsiteX38" fmla="*/ 213093 w 240030"/>
              <a:gd name="connsiteY38" fmla="*/ 1072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6">
                <a:moveTo>
                  <a:pt x="204559" y="112015"/>
                </a:moveTo>
                <a:lnTo>
                  <a:pt x="184823" y="112815"/>
                </a:lnTo>
                <a:lnTo>
                  <a:pt x="184823" y="25071"/>
                </a:lnTo>
                <a:lnTo>
                  <a:pt x="185357" y="11469"/>
                </a:lnTo>
                <a:cubicBezTo>
                  <a:pt x="185357" y="9068"/>
                  <a:pt x="184556" y="7202"/>
                  <a:pt x="182422" y="6401"/>
                </a:cubicBezTo>
                <a:cubicBezTo>
                  <a:pt x="175222" y="3735"/>
                  <a:pt x="159220" y="267"/>
                  <a:pt x="150152" y="0"/>
                </a:cubicBezTo>
                <a:cubicBezTo>
                  <a:pt x="148285" y="0"/>
                  <a:pt x="147485" y="267"/>
                  <a:pt x="147218" y="1334"/>
                </a:cubicBezTo>
                <a:lnTo>
                  <a:pt x="145618" y="6934"/>
                </a:lnTo>
                <a:cubicBezTo>
                  <a:pt x="154953" y="10135"/>
                  <a:pt x="163487" y="14669"/>
                  <a:pt x="168554" y="20269"/>
                </a:cubicBezTo>
                <a:lnTo>
                  <a:pt x="168554" y="148286"/>
                </a:lnTo>
                <a:cubicBezTo>
                  <a:pt x="131749" y="159221"/>
                  <a:pt x="73875" y="166688"/>
                  <a:pt x="39471" y="167487"/>
                </a:cubicBezTo>
                <a:cubicBezTo>
                  <a:pt x="36004" y="167755"/>
                  <a:pt x="34937" y="166421"/>
                  <a:pt x="34937" y="163221"/>
                </a:cubicBezTo>
                <a:lnTo>
                  <a:pt x="34937" y="61075"/>
                </a:lnTo>
                <a:lnTo>
                  <a:pt x="120815" y="58675"/>
                </a:lnTo>
                <a:cubicBezTo>
                  <a:pt x="121882" y="58675"/>
                  <a:pt x="123215" y="58141"/>
                  <a:pt x="123749" y="57341"/>
                </a:cubicBezTo>
                <a:cubicBezTo>
                  <a:pt x="124816" y="56007"/>
                  <a:pt x="125882" y="53074"/>
                  <a:pt x="125882" y="49340"/>
                </a:cubicBezTo>
                <a:cubicBezTo>
                  <a:pt x="125882" y="47740"/>
                  <a:pt x="124816" y="46406"/>
                  <a:pt x="122949" y="46140"/>
                </a:cubicBezTo>
                <a:cubicBezTo>
                  <a:pt x="117881" y="45072"/>
                  <a:pt x="107480" y="44540"/>
                  <a:pt x="101347" y="44540"/>
                </a:cubicBezTo>
                <a:lnTo>
                  <a:pt x="94145" y="48540"/>
                </a:lnTo>
                <a:cubicBezTo>
                  <a:pt x="85344" y="49340"/>
                  <a:pt x="48806" y="50674"/>
                  <a:pt x="35471" y="50674"/>
                </a:cubicBezTo>
                <a:cubicBezTo>
                  <a:pt x="28270" y="49340"/>
                  <a:pt x="11202" y="48006"/>
                  <a:pt x="4001" y="48006"/>
                </a:cubicBezTo>
                <a:cubicBezTo>
                  <a:pt x="2401" y="48006"/>
                  <a:pt x="1600" y="48806"/>
                  <a:pt x="1334" y="49606"/>
                </a:cubicBezTo>
                <a:lnTo>
                  <a:pt x="0" y="54941"/>
                </a:lnTo>
                <a:cubicBezTo>
                  <a:pt x="6934" y="56274"/>
                  <a:pt x="13601" y="58941"/>
                  <a:pt x="17869" y="62409"/>
                </a:cubicBezTo>
                <a:lnTo>
                  <a:pt x="17869" y="158687"/>
                </a:lnTo>
                <a:cubicBezTo>
                  <a:pt x="17869" y="164021"/>
                  <a:pt x="18135" y="168022"/>
                  <a:pt x="18935" y="170422"/>
                </a:cubicBezTo>
                <a:cubicBezTo>
                  <a:pt x="21603" y="177890"/>
                  <a:pt x="26937" y="182424"/>
                  <a:pt x="34672" y="182424"/>
                </a:cubicBezTo>
                <a:cubicBezTo>
                  <a:pt x="37338" y="182424"/>
                  <a:pt x="40005" y="182424"/>
                  <a:pt x="43206" y="182156"/>
                </a:cubicBezTo>
                <a:cubicBezTo>
                  <a:pt x="78677" y="179490"/>
                  <a:pt x="130149" y="170422"/>
                  <a:pt x="168554" y="157621"/>
                </a:cubicBezTo>
                <a:lnTo>
                  <a:pt x="168554" y="209093"/>
                </a:lnTo>
                <a:cubicBezTo>
                  <a:pt x="168554" y="220562"/>
                  <a:pt x="168821" y="244297"/>
                  <a:pt x="169621" y="255766"/>
                </a:cubicBezTo>
                <a:lnTo>
                  <a:pt x="179222" y="255766"/>
                </a:lnTo>
                <a:cubicBezTo>
                  <a:pt x="182690" y="241097"/>
                  <a:pt x="184823" y="217894"/>
                  <a:pt x="184823" y="202959"/>
                </a:cubicBezTo>
                <a:lnTo>
                  <a:pt x="184823" y="122949"/>
                </a:lnTo>
                <a:lnTo>
                  <a:pt x="232296" y="122149"/>
                </a:lnTo>
                <a:cubicBezTo>
                  <a:pt x="233629" y="122149"/>
                  <a:pt x="235496" y="121882"/>
                  <a:pt x="236830" y="121083"/>
                </a:cubicBezTo>
                <a:cubicBezTo>
                  <a:pt x="238430" y="120282"/>
                  <a:pt x="240030" y="117081"/>
                  <a:pt x="240030" y="112548"/>
                </a:cubicBezTo>
                <a:cubicBezTo>
                  <a:pt x="240030" y="110681"/>
                  <a:pt x="238430" y="109081"/>
                  <a:pt x="236563" y="108547"/>
                </a:cubicBezTo>
                <a:cubicBezTo>
                  <a:pt x="231496" y="107480"/>
                  <a:pt x="220828" y="106947"/>
                  <a:pt x="213093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2" name="Freeform 122"/>
          <p:cNvSpPr/>
          <p:nvPr/>
        </p:nvSpPr>
        <p:spPr>
          <a:xfrm>
            <a:off x="5411832" y="8416914"/>
            <a:ext cx="244831" cy="240564"/>
          </a:xfrm>
          <a:custGeom>
            <a:avLst/>
            <a:gdLst>
              <a:gd name="connsiteX0" fmla="*/ 203226 w 244831"/>
              <a:gd name="connsiteY0" fmla="*/ 115748 h 240564"/>
              <a:gd name="connsiteX1" fmla="*/ 30670 w 244831"/>
              <a:gd name="connsiteY1" fmla="*/ 118414 h 240564"/>
              <a:gd name="connsiteX2" fmla="*/ 2134 w 244831"/>
              <a:gd name="connsiteY2" fmla="*/ 115748 h 240564"/>
              <a:gd name="connsiteX3" fmla="*/ 267 w 244831"/>
              <a:gd name="connsiteY3" fmla="*/ 119214 h 240564"/>
              <a:gd name="connsiteX4" fmla="*/ 1067 w 244831"/>
              <a:gd name="connsiteY4" fmla="*/ 121348 h 240564"/>
              <a:gd name="connsiteX5" fmla="*/ 26403 w 244831"/>
              <a:gd name="connsiteY5" fmla="*/ 134150 h 240564"/>
              <a:gd name="connsiteX6" fmla="*/ 52273 w 244831"/>
              <a:gd name="connsiteY6" fmla="*/ 129083 h 240564"/>
              <a:gd name="connsiteX7" fmla="*/ 209359 w 244831"/>
              <a:gd name="connsiteY7" fmla="*/ 126949 h 240564"/>
              <a:gd name="connsiteX8" fmla="*/ 239497 w 244831"/>
              <a:gd name="connsiteY8" fmla="*/ 128283 h 240564"/>
              <a:gd name="connsiteX9" fmla="*/ 244831 w 244831"/>
              <a:gd name="connsiteY9" fmla="*/ 119482 h 240564"/>
              <a:gd name="connsiteX10" fmla="*/ 241364 w 244831"/>
              <a:gd name="connsiteY10" fmla="*/ 115481 h 240564"/>
              <a:gd name="connsiteX11" fmla="*/ 212560 w 244831"/>
              <a:gd name="connsiteY11" fmla="*/ 111747 h 240564"/>
              <a:gd name="connsiteX13" fmla="*/ 167754 w 244831"/>
              <a:gd name="connsiteY13" fmla="*/ 156820 h 240564"/>
              <a:gd name="connsiteX14" fmla="*/ 78677 w 244831"/>
              <a:gd name="connsiteY14" fmla="*/ 158420 h 240564"/>
              <a:gd name="connsiteX15" fmla="*/ 51206 w 244831"/>
              <a:gd name="connsiteY15" fmla="*/ 155753 h 240564"/>
              <a:gd name="connsiteX16" fmla="*/ 49073 w 244831"/>
              <a:gd name="connsiteY16" fmla="*/ 156820 h 240564"/>
              <a:gd name="connsiteX17" fmla="*/ 47739 w 244831"/>
              <a:gd name="connsiteY17" fmla="*/ 161354 h 240564"/>
              <a:gd name="connsiteX18" fmla="*/ 60808 w 244831"/>
              <a:gd name="connsiteY18" fmla="*/ 169355 h 240564"/>
              <a:gd name="connsiteX19" fmla="*/ 65342 w 244831"/>
              <a:gd name="connsiteY19" fmla="*/ 228829 h 240564"/>
              <a:gd name="connsiteX20" fmla="*/ 67742 w 244831"/>
              <a:gd name="connsiteY20" fmla="*/ 240564 h 240564"/>
              <a:gd name="connsiteX21" fmla="*/ 76809 w 244831"/>
              <a:gd name="connsiteY21" fmla="*/ 240564 h 240564"/>
              <a:gd name="connsiteX22" fmla="*/ 79477 w 244831"/>
              <a:gd name="connsiteY22" fmla="*/ 233896 h 240564"/>
              <a:gd name="connsiteX23" fmla="*/ 185623 w 244831"/>
              <a:gd name="connsiteY23" fmla="*/ 232563 h 240564"/>
              <a:gd name="connsiteX24" fmla="*/ 188557 w 244831"/>
              <a:gd name="connsiteY24" fmla="*/ 225361 h 240564"/>
              <a:gd name="connsiteX25" fmla="*/ 186957 w 244831"/>
              <a:gd name="connsiteY25" fmla="*/ 222428 h 240564"/>
              <a:gd name="connsiteX26" fmla="*/ 182156 w 244831"/>
              <a:gd name="connsiteY26" fmla="*/ 220561 h 240564"/>
              <a:gd name="connsiteX27" fmla="*/ 187757 w 244831"/>
              <a:gd name="connsiteY27" fmla="*/ 169621 h 240564"/>
              <a:gd name="connsiteX28" fmla="*/ 190424 w 244831"/>
              <a:gd name="connsiteY28" fmla="*/ 161086 h 240564"/>
              <a:gd name="connsiteX29" fmla="*/ 189890 w 244831"/>
              <a:gd name="connsiteY29" fmla="*/ 158153 h 240564"/>
              <a:gd name="connsiteX30" fmla="*/ 179756 w 244831"/>
              <a:gd name="connsiteY30" fmla="*/ 153086 h 240564"/>
              <a:gd name="connsiteX31" fmla="*/ 175755 w 244831"/>
              <a:gd name="connsiteY31" fmla="*/ 153086 h 240564"/>
              <a:gd name="connsiteX33" fmla="*/ 78943 w 244831"/>
              <a:gd name="connsiteY33" fmla="*/ 168821 h 240564"/>
              <a:gd name="connsiteX34" fmla="*/ 169888 w 244831"/>
              <a:gd name="connsiteY34" fmla="*/ 167754 h 240564"/>
              <a:gd name="connsiteX35" fmla="*/ 168821 w 244831"/>
              <a:gd name="connsiteY35" fmla="*/ 220561 h 240564"/>
              <a:gd name="connsiteX36" fmla="*/ 163754 w 244831"/>
              <a:gd name="connsiteY36" fmla="*/ 221895 h 240564"/>
              <a:gd name="connsiteX37" fmla="*/ 80010 w 244831"/>
              <a:gd name="connsiteY37" fmla="*/ 223495 h 240564"/>
              <a:gd name="connsiteX39" fmla="*/ 121882 w 244831"/>
              <a:gd name="connsiteY39" fmla="*/ 97079 h 240564"/>
              <a:gd name="connsiteX40" fmla="*/ 182423 w 244831"/>
              <a:gd name="connsiteY40" fmla="*/ 48540 h 240564"/>
              <a:gd name="connsiteX41" fmla="*/ 121882 w 244831"/>
              <a:gd name="connsiteY41" fmla="*/ 0 h 240564"/>
              <a:gd name="connsiteX42" fmla="*/ 61341 w 244831"/>
              <a:gd name="connsiteY42" fmla="*/ 48540 h 240564"/>
              <a:gd name="connsiteX43" fmla="*/ 121882 w 244831"/>
              <a:gd name="connsiteY43" fmla="*/ 97079 h 240564"/>
              <a:gd name="connsiteX45" fmla="*/ 121882 w 244831"/>
              <a:gd name="connsiteY45" fmla="*/ 11202 h 240564"/>
              <a:gd name="connsiteX46" fmla="*/ 165354 w 244831"/>
              <a:gd name="connsiteY46" fmla="*/ 48540 h 240564"/>
              <a:gd name="connsiteX47" fmla="*/ 121882 w 244831"/>
              <a:gd name="connsiteY47" fmla="*/ 85610 h 240564"/>
              <a:gd name="connsiteX48" fmla="*/ 78410 w 244831"/>
              <a:gd name="connsiteY48" fmla="*/ 48540 h 240564"/>
              <a:gd name="connsiteX49" fmla="*/ 121882 w 244831"/>
              <a:gd name="connsiteY49" fmla="*/ 11202 h 2405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40564">
                <a:moveTo>
                  <a:pt x="203226" y="115748"/>
                </a:moveTo>
                <a:cubicBezTo>
                  <a:pt x="184823" y="116815"/>
                  <a:pt x="46672" y="118682"/>
                  <a:pt x="30670" y="118414"/>
                </a:cubicBezTo>
                <a:cubicBezTo>
                  <a:pt x="22670" y="118414"/>
                  <a:pt x="10668" y="117348"/>
                  <a:pt x="2134" y="115748"/>
                </a:cubicBezTo>
                <a:lnTo>
                  <a:pt x="267" y="119214"/>
                </a:lnTo>
                <a:cubicBezTo>
                  <a:pt x="0" y="120014"/>
                  <a:pt x="267" y="120815"/>
                  <a:pt x="1067" y="121348"/>
                </a:cubicBezTo>
                <a:cubicBezTo>
                  <a:pt x="7468" y="126416"/>
                  <a:pt x="16802" y="131483"/>
                  <a:pt x="26403" y="134150"/>
                </a:cubicBezTo>
                <a:cubicBezTo>
                  <a:pt x="32537" y="132017"/>
                  <a:pt x="45606" y="129617"/>
                  <a:pt x="52273" y="129083"/>
                </a:cubicBezTo>
                <a:cubicBezTo>
                  <a:pt x="66142" y="128283"/>
                  <a:pt x="190690" y="126682"/>
                  <a:pt x="209359" y="126949"/>
                </a:cubicBezTo>
                <a:cubicBezTo>
                  <a:pt x="217361" y="126949"/>
                  <a:pt x="232562" y="127483"/>
                  <a:pt x="239497" y="128283"/>
                </a:cubicBezTo>
                <a:cubicBezTo>
                  <a:pt x="241897" y="127216"/>
                  <a:pt x="244831" y="123749"/>
                  <a:pt x="244831" y="119482"/>
                </a:cubicBezTo>
                <a:cubicBezTo>
                  <a:pt x="244831" y="117615"/>
                  <a:pt x="243497" y="116015"/>
                  <a:pt x="241364" y="115481"/>
                </a:cubicBezTo>
                <a:cubicBezTo>
                  <a:pt x="235496" y="113614"/>
                  <a:pt x="221894" y="112014"/>
                  <a:pt x="212560" y="111747"/>
                </a:cubicBezTo>
                <a:moveTo>
                  <a:pt x="167754" y="156820"/>
                </a:moveTo>
                <a:cubicBezTo>
                  <a:pt x="146152" y="157886"/>
                  <a:pt x="100279" y="158420"/>
                  <a:pt x="78677" y="158420"/>
                </a:cubicBezTo>
                <a:cubicBezTo>
                  <a:pt x="71475" y="157087"/>
                  <a:pt x="58674" y="155753"/>
                  <a:pt x="51206" y="155753"/>
                </a:cubicBezTo>
                <a:cubicBezTo>
                  <a:pt x="49873" y="155753"/>
                  <a:pt x="49340" y="156020"/>
                  <a:pt x="49073" y="156820"/>
                </a:cubicBezTo>
                <a:lnTo>
                  <a:pt x="47739" y="161354"/>
                </a:lnTo>
                <a:cubicBezTo>
                  <a:pt x="52807" y="163487"/>
                  <a:pt x="58141" y="166421"/>
                  <a:pt x="60808" y="169355"/>
                </a:cubicBezTo>
                <a:lnTo>
                  <a:pt x="65342" y="228829"/>
                </a:lnTo>
                <a:cubicBezTo>
                  <a:pt x="65608" y="233096"/>
                  <a:pt x="66408" y="237630"/>
                  <a:pt x="67742" y="240564"/>
                </a:cubicBezTo>
                <a:lnTo>
                  <a:pt x="76809" y="240564"/>
                </a:lnTo>
                <a:cubicBezTo>
                  <a:pt x="78143" y="238696"/>
                  <a:pt x="78943" y="236563"/>
                  <a:pt x="79477" y="233896"/>
                </a:cubicBezTo>
                <a:lnTo>
                  <a:pt x="185623" y="232563"/>
                </a:lnTo>
                <a:cubicBezTo>
                  <a:pt x="187490" y="231496"/>
                  <a:pt x="188557" y="228295"/>
                  <a:pt x="188557" y="225361"/>
                </a:cubicBezTo>
                <a:cubicBezTo>
                  <a:pt x="188557" y="224028"/>
                  <a:pt x="188290" y="222962"/>
                  <a:pt x="186957" y="222428"/>
                </a:cubicBezTo>
                <a:lnTo>
                  <a:pt x="182156" y="220561"/>
                </a:lnTo>
                <a:cubicBezTo>
                  <a:pt x="185090" y="203759"/>
                  <a:pt x="186957" y="185357"/>
                  <a:pt x="187757" y="169621"/>
                </a:cubicBezTo>
                <a:lnTo>
                  <a:pt x="190424" y="161086"/>
                </a:lnTo>
                <a:cubicBezTo>
                  <a:pt x="190690" y="160020"/>
                  <a:pt x="190690" y="158686"/>
                  <a:pt x="189890" y="158153"/>
                </a:cubicBezTo>
                <a:cubicBezTo>
                  <a:pt x="187757" y="156820"/>
                  <a:pt x="182690" y="154153"/>
                  <a:pt x="179756" y="153086"/>
                </a:cubicBezTo>
                <a:cubicBezTo>
                  <a:pt x="178689" y="152552"/>
                  <a:pt x="176822" y="152552"/>
                  <a:pt x="175755" y="153086"/>
                </a:cubicBezTo>
                <a:moveTo>
                  <a:pt x="78943" y="168821"/>
                </a:moveTo>
                <a:cubicBezTo>
                  <a:pt x="106947" y="168288"/>
                  <a:pt x="141351" y="167754"/>
                  <a:pt x="169888" y="167754"/>
                </a:cubicBezTo>
                <a:lnTo>
                  <a:pt x="168821" y="220561"/>
                </a:lnTo>
                <a:lnTo>
                  <a:pt x="163754" y="221895"/>
                </a:lnTo>
                <a:cubicBezTo>
                  <a:pt x="144818" y="222962"/>
                  <a:pt x="103746" y="223762"/>
                  <a:pt x="80010" y="223495"/>
                </a:cubicBezTo>
                <a:moveTo>
                  <a:pt x="121882" y="97079"/>
                </a:moveTo>
                <a:cubicBezTo>
                  <a:pt x="156286" y="97079"/>
                  <a:pt x="182423" y="77877"/>
                  <a:pt x="182423" y="48540"/>
                </a:cubicBezTo>
                <a:cubicBezTo>
                  <a:pt x="182423" y="19202"/>
                  <a:pt x="156286" y="0"/>
                  <a:pt x="121882" y="0"/>
                </a:cubicBezTo>
                <a:cubicBezTo>
                  <a:pt x="87478" y="0"/>
                  <a:pt x="61341" y="19202"/>
                  <a:pt x="61341" y="48540"/>
                </a:cubicBezTo>
                <a:cubicBezTo>
                  <a:pt x="61341" y="77877"/>
                  <a:pt x="87478" y="97079"/>
                  <a:pt x="121882" y="97079"/>
                </a:cubicBezTo>
                <a:moveTo>
                  <a:pt x="121882" y="11202"/>
                </a:moveTo>
                <a:cubicBezTo>
                  <a:pt x="146152" y="11202"/>
                  <a:pt x="165354" y="24803"/>
                  <a:pt x="165354" y="48540"/>
                </a:cubicBezTo>
                <a:cubicBezTo>
                  <a:pt x="165354" y="72276"/>
                  <a:pt x="146152" y="85610"/>
                  <a:pt x="121882" y="85610"/>
                </a:cubicBezTo>
                <a:cubicBezTo>
                  <a:pt x="97879" y="85610"/>
                  <a:pt x="78410" y="72276"/>
                  <a:pt x="78410" y="48540"/>
                </a:cubicBezTo>
                <a:cubicBezTo>
                  <a:pt x="78410" y="24803"/>
                  <a:pt x="97879" y="11202"/>
                  <a:pt x="121882" y="112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3" name="Freeform 123"/>
          <p:cNvSpPr/>
          <p:nvPr/>
        </p:nvSpPr>
        <p:spPr>
          <a:xfrm>
            <a:off x="5673198" y="8402779"/>
            <a:ext cx="197624" cy="258700"/>
          </a:xfrm>
          <a:custGeom>
            <a:avLst/>
            <a:gdLst>
              <a:gd name="connsiteX0" fmla="*/ 177355 w 197624"/>
              <a:gd name="connsiteY0" fmla="*/ 165888 h 258700"/>
              <a:gd name="connsiteX1" fmla="*/ 68008 w 197624"/>
              <a:gd name="connsiteY1" fmla="*/ 168288 h 258700"/>
              <a:gd name="connsiteX2" fmla="*/ 42938 w 197624"/>
              <a:gd name="connsiteY2" fmla="*/ 165888 h 258700"/>
              <a:gd name="connsiteX3" fmla="*/ 41338 w 197624"/>
              <a:gd name="connsiteY3" fmla="*/ 169088 h 258700"/>
              <a:gd name="connsiteX4" fmla="*/ 42138 w 197624"/>
              <a:gd name="connsiteY4" fmla="*/ 171489 h 258700"/>
              <a:gd name="connsiteX5" fmla="*/ 64541 w 197624"/>
              <a:gd name="connsiteY5" fmla="*/ 182956 h 258700"/>
              <a:gd name="connsiteX6" fmla="*/ 87477 w 197624"/>
              <a:gd name="connsiteY6" fmla="*/ 178690 h 258700"/>
              <a:gd name="connsiteX7" fmla="*/ 177355 w 197624"/>
              <a:gd name="connsiteY7" fmla="*/ 177356 h 258700"/>
              <a:gd name="connsiteX8" fmla="*/ 177355 w 197624"/>
              <a:gd name="connsiteY8" fmla="*/ 224028 h 258700"/>
              <a:gd name="connsiteX9" fmla="*/ 178688 w 197624"/>
              <a:gd name="connsiteY9" fmla="*/ 258700 h 258700"/>
              <a:gd name="connsiteX10" fmla="*/ 188823 w 197624"/>
              <a:gd name="connsiteY10" fmla="*/ 258700 h 258700"/>
              <a:gd name="connsiteX11" fmla="*/ 193357 w 197624"/>
              <a:gd name="connsiteY11" fmla="*/ 219762 h 258700"/>
              <a:gd name="connsiteX12" fmla="*/ 194157 w 197624"/>
              <a:gd name="connsiteY12" fmla="*/ 178957 h 258700"/>
              <a:gd name="connsiteX13" fmla="*/ 197091 w 197624"/>
              <a:gd name="connsiteY13" fmla="*/ 171489 h 258700"/>
              <a:gd name="connsiteX14" fmla="*/ 196824 w 197624"/>
              <a:gd name="connsiteY14" fmla="*/ 168555 h 258700"/>
              <a:gd name="connsiteX15" fmla="*/ 187757 w 197624"/>
              <a:gd name="connsiteY15" fmla="*/ 162688 h 258700"/>
              <a:gd name="connsiteX16" fmla="*/ 183756 w 197624"/>
              <a:gd name="connsiteY16" fmla="*/ 162688 h 258700"/>
              <a:gd name="connsiteX18" fmla="*/ 131483 w 197624"/>
              <a:gd name="connsiteY18" fmla="*/ 136818 h 258700"/>
              <a:gd name="connsiteX19" fmla="*/ 137351 w 197624"/>
              <a:gd name="connsiteY19" fmla="*/ 140818 h 258700"/>
              <a:gd name="connsiteX20" fmla="*/ 145351 w 197624"/>
              <a:gd name="connsiteY20" fmla="*/ 136818 h 258700"/>
              <a:gd name="connsiteX21" fmla="*/ 143218 w 197624"/>
              <a:gd name="connsiteY21" fmla="*/ 129884 h 258700"/>
              <a:gd name="connsiteX22" fmla="*/ 129616 w 197624"/>
              <a:gd name="connsiteY22" fmla="*/ 111747 h 258700"/>
              <a:gd name="connsiteX23" fmla="*/ 118681 w 197624"/>
              <a:gd name="connsiteY23" fmla="*/ 108014 h 258700"/>
              <a:gd name="connsiteX24" fmla="*/ 80010 w 197624"/>
              <a:gd name="connsiteY24" fmla="*/ 76810 h 258700"/>
              <a:gd name="connsiteX25" fmla="*/ 96012 w 197624"/>
              <a:gd name="connsiteY25" fmla="*/ 41339 h 258700"/>
              <a:gd name="connsiteX26" fmla="*/ 96545 w 197624"/>
              <a:gd name="connsiteY26" fmla="*/ 36006 h 258700"/>
              <a:gd name="connsiteX27" fmla="*/ 93612 w 197624"/>
              <a:gd name="connsiteY27" fmla="*/ 31204 h 258700"/>
              <a:gd name="connsiteX28" fmla="*/ 66941 w 197624"/>
              <a:gd name="connsiteY28" fmla="*/ 20537 h 258700"/>
              <a:gd name="connsiteX29" fmla="*/ 64008 w 197624"/>
              <a:gd name="connsiteY29" fmla="*/ 21337 h 258700"/>
              <a:gd name="connsiteX30" fmla="*/ 61341 w 197624"/>
              <a:gd name="connsiteY30" fmla="*/ 26404 h 258700"/>
              <a:gd name="connsiteX31" fmla="*/ 76543 w 197624"/>
              <a:gd name="connsiteY31" fmla="*/ 41339 h 258700"/>
              <a:gd name="connsiteX32" fmla="*/ 1067 w 197624"/>
              <a:gd name="connsiteY32" fmla="*/ 147752 h 258700"/>
              <a:gd name="connsiteX33" fmla="*/ 533 w 197624"/>
              <a:gd name="connsiteY33" fmla="*/ 150153 h 258700"/>
              <a:gd name="connsiteX34" fmla="*/ 2934 w 197624"/>
              <a:gd name="connsiteY34" fmla="*/ 152553 h 258700"/>
              <a:gd name="connsiteX35" fmla="*/ 5600 w 197624"/>
              <a:gd name="connsiteY35" fmla="*/ 152287 h 258700"/>
              <a:gd name="connsiteX36" fmla="*/ 74143 w 197624"/>
              <a:gd name="connsiteY36" fmla="*/ 86144 h 258700"/>
              <a:gd name="connsiteX38" fmla="*/ 178955 w 197624"/>
              <a:gd name="connsiteY38" fmla="*/ 118149 h 258700"/>
              <a:gd name="connsiteX39" fmla="*/ 180022 w 197624"/>
              <a:gd name="connsiteY39" fmla="*/ 154687 h 258700"/>
              <a:gd name="connsiteX40" fmla="*/ 189623 w 197624"/>
              <a:gd name="connsiteY40" fmla="*/ 154687 h 258700"/>
              <a:gd name="connsiteX41" fmla="*/ 195224 w 197624"/>
              <a:gd name="connsiteY41" fmla="*/ 112548 h 258700"/>
              <a:gd name="connsiteX42" fmla="*/ 195224 w 197624"/>
              <a:gd name="connsiteY42" fmla="*/ 25071 h 258700"/>
              <a:gd name="connsiteX43" fmla="*/ 195758 w 197624"/>
              <a:gd name="connsiteY43" fmla="*/ 11469 h 258700"/>
              <a:gd name="connsiteX44" fmla="*/ 192824 w 197624"/>
              <a:gd name="connsiteY44" fmla="*/ 6401 h 258700"/>
              <a:gd name="connsiteX45" fmla="*/ 160553 w 197624"/>
              <a:gd name="connsiteY45" fmla="*/ 0 h 258700"/>
              <a:gd name="connsiteX46" fmla="*/ 157886 w 197624"/>
              <a:gd name="connsiteY46" fmla="*/ 1334 h 258700"/>
              <a:gd name="connsiteX47" fmla="*/ 156020 w 197624"/>
              <a:gd name="connsiteY47" fmla="*/ 7202 h 258700"/>
              <a:gd name="connsiteX48" fmla="*/ 178955 w 197624"/>
              <a:gd name="connsiteY48" fmla="*/ 20269 h 258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197624" h="258700">
                <a:moveTo>
                  <a:pt x="177355" y="165888"/>
                </a:moveTo>
                <a:cubicBezTo>
                  <a:pt x="160287" y="166955"/>
                  <a:pt x="80810" y="168288"/>
                  <a:pt x="68008" y="168288"/>
                </a:cubicBezTo>
                <a:cubicBezTo>
                  <a:pt x="61074" y="168288"/>
                  <a:pt x="50673" y="167487"/>
                  <a:pt x="42938" y="165888"/>
                </a:cubicBezTo>
                <a:lnTo>
                  <a:pt x="41338" y="169088"/>
                </a:lnTo>
                <a:cubicBezTo>
                  <a:pt x="41071" y="170156"/>
                  <a:pt x="41338" y="170955"/>
                  <a:pt x="42138" y="171489"/>
                </a:cubicBezTo>
                <a:cubicBezTo>
                  <a:pt x="48273" y="176023"/>
                  <a:pt x="56540" y="180290"/>
                  <a:pt x="64541" y="182956"/>
                </a:cubicBezTo>
                <a:cubicBezTo>
                  <a:pt x="70141" y="180823"/>
                  <a:pt x="81610" y="178957"/>
                  <a:pt x="87477" y="178690"/>
                </a:cubicBezTo>
                <a:cubicBezTo>
                  <a:pt x="99212" y="177890"/>
                  <a:pt x="157886" y="177090"/>
                  <a:pt x="177355" y="177356"/>
                </a:cubicBezTo>
                <a:lnTo>
                  <a:pt x="177355" y="224028"/>
                </a:lnTo>
                <a:cubicBezTo>
                  <a:pt x="177355" y="233630"/>
                  <a:pt x="177622" y="249365"/>
                  <a:pt x="178688" y="258700"/>
                </a:cubicBezTo>
                <a:lnTo>
                  <a:pt x="188823" y="258700"/>
                </a:lnTo>
                <a:cubicBezTo>
                  <a:pt x="191491" y="248298"/>
                  <a:pt x="193357" y="230963"/>
                  <a:pt x="193357" y="219762"/>
                </a:cubicBezTo>
                <a:lnTo>
                  <a:pt x="194157" y="178957"/>
                </a:lnTo>
                <a:lnTo>
                  <a:pt x="197091" y="171489"/>
                </a:lnTo>
                <a:cubicBezTo>
                  <a:pt x="197624" y="170422"/>
                  <a:pt x="197624" y="169356"/>
                  <a:pt x="196824" y="168555"/>
                </a:cubicBezTo>
                <a:cubicBezTo>
                  <a:pt x="194957" y="166955"/>
                  <a:pt x="190157" y="164021"/>
                  <a:pt x="187757" y="162688"/>
                </a:cubicBezTo>
                <a:cubicBezTo>
                  <a:pt x="186690" y="162154"/>
                  <a:pt x="185090" y="162154"/>
                  <a:pt x="183756" y="162688"/>
                </a:cubicBezTo>
                <a:moveTo>
                  <a:pt x="131483" y="136818"/>
                </a:moveTo>
                <a:cubicBezTo>
                  <a:pt x="133350" y="138418"/>
                  <a:pt x="136017" y="140552"/>
                  <a:pt x="137351" y="140818"/>
                </a:cubicBezTo>
                <a:cubicBezTo>
                  <a:pt x="140017" y="141352"/>
                  <a:pt x="144284" y="139751"/>
                  <a:pt x="145351" y="136818"/>
                </a:cubicBezTo>
                <a:cubicBezTo>
                  <a:pt x="145618" y="135217"/>
                  <a:pt x="145085" y="133083"/>
                  <a:pt x="143218" y="129884"/>
                </a:cubicBezTo>
                <a:cubicBezTo>
                  <a:pt x="140551" y="125083"/>
                  <a:pt x="134683" y="117349"/>
                  <a:pt x="129616" y="111747"/>
                </a:cubicBezTo>
                <a:lnTo>
                  <a:pt x="118681" y="108014"/>
                </a:lnTo>
                <a:lnTo>
                  <a:pt x="80010" y="76810"/>
                </a:lnTo>
                <a:cubicBezTo>
                  <a:pt x="87211" y="65075"/>
                  <a:pt x="92545" y="53074"/>
                  <a:pt x="96012" y="41339"/>
                </a:cubicBezTo>
                <a:cubicBezTo>
                  <a:pt x="96279" y="40005"/>
                  <a:pt x="96545" y="38139"/>
                  <a:pt x="96545" y="36006"/>
                </a:cubicBezTo>
                <a:cubicBezTo>
                  <a:pt x="96545" y="33872"/>
                  <a:pt x="95745" y="32538"/>
                  <a:pt x="93612" y="31204"/>
                </a:cubicBezTo>
                <a:cubicBezTo>
                  <a:pt x="88811" y="27737"/>
                  <a:pt x="75476" y="22403"/>
                  <a:pt x="66941" y="20537"/>
                </a:cubicBezTo>
                <a:cubicBezTo>
                  <a:pt x="65341" y="20269"/>
                  <a:pt x="64541" y="20537"/>
                  <a:pt x="64008" y="21337"/>
                </a:cubicBezTo>
                <a:lnTo>
                  <a:pt x="61341" y="26404"/>
                </a:lnTo>
                <a:cubicBezTo>
                  <a:pt x="67742" y="30138"/>
                  <a:pt x="74143" y="36271"/>
                  <a:pt x="76543" y="41339"/>
                </a:cubicBezTo>
                <a:cubicBezTo>
                  <a:pt x="66408" y="75743"/>
                  <a:pt x="38138" y="116281"/>
                  <a:pt x="1067" y="147752"/>
                </a:cubicBezTo>
                <a:cubicBezTo>
                  <a:pt x="266" y="148552"/>
                  <a:pt x="0" y="149352"/>
                  <a:pt x="533" y="150153"/>
                </a:cubicBezTo>
                <a:lnTo>
                  <a:pt x="2934" y="152553"/>
                </a:lnTo>
                <a:cubicBezTo>
                  <a:pt x="3733" y="153087"/>
                  <a:pt x="4533" y="153087"/>
                  <a:pt x="5600" y="152287"/>
                </a:cubicBezTo>
                <a:cubicBezTo>
                  <a:pt x="34404" y="133350"/>
                  <a:pt x="57607" y="110148"/>
                  <a:pt x="74143" y="86144"/>
                </a:cubicBezTo>
                <a:moveTo>
                  <a:pt x="178955" y="118149"/>
                </a:moveTo>
                <a:cubicBezTo>
                  <a:pt x="178955" y="128016"/>
                  <a:pt x="178955" y="145619"/>
                  <a:pt x="180022" y="154687"/>
                </a:cubicBezTo>
                <a:lnTo>
                  <a:pt x="189623" y="154687"/>
                </a:lnTo>
                <a:cubicBezTo>
                  <a:pt x="193357" y="144819"/>
                  <a:pt x="195224" y="128550"/>
                  <a:pt x="195224" y="112548"/>
                </a:cubicBezTo>
                <a:lnTo>
                  <a:pt x="195224" y="25071"/>
                </a:lnTo>
                <a:lnTo>
                  <a:pt x="195758" y="11469"/>
                </a:lnTo>
                <a:cubicBezTo>
                  <a:pt x="195758" y="9068"/>
                  <a:pt x="194957" y="7202"/>
                  <a:pt x="192824" y="6401"/>
                </a:cubicBezTo>
                <a:cubicBezTo>
                  <a:pt x="185356" y="3735"/>
                  <a:pt x="169621" y="267"/>
                  <a:pt x="160553" y="0"/>
                </a:cubicBezTo>
                <a:cubicBezTo>
                  <a:pt x="158686" y="0"/>
                  <a:pt x="158153" y="267"/>
                  <a:pt x="157886" y="1334"/>
                </a:cubicBezTo>
                <a:lnTo>
                  <a:pt x="156020" y="7202"/>
                </a:lnTo>
                <a:cubicBezTo>
                  <a:pt x="165354" y="10135"/>
                  <a:pt x="173888" y="14669"/>
                  <a:pt x="178955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4" name="Freeform 124"/>
          <p:cNvSpPr/>
          <p:nvPr/>
        </p:nvSpPr>
        <p:spPr>
          <a:xfrm>
            <a:off x="5913227" y="8602004"/>
            <a:ext cx="48806" cy="90145"/>
          </a:xfrm>
          <a:custGeom>
            <a:avLst/>
            <a:gdLst>
              <a:gd name="connsiteX0" fmla="*/ 36805 w 48806"/>
              <a:gd name="connsiteY0" fmla="*/ 36806 h 90145"/>
              <a:gd name="connsiteX1" fmla="*/ 0 w 48806"/>
              <a:gd name="connsiteY1" fmla="*/ 83744 h 90145"/>
              <a:gd name="connsiteX2" fmla="*/ 3201 w 48806"/>
              <a:gd name="connsiteY2" fmla="*/ 90145 h 90145"/>
              <a:gd name="connsiteX3" fmla="*/ 48806 w 48806"/>
              <a:gd name="connsiteY3" fmla="*/ 24003 h 90145"/>
              <a:gd name="connsiteX4" fmla="*/ 45873 w 48806"/>
              <a:gd name="connsiteY4" fmla="*/ 6135 h 90145"/>
              <a:gd name="connsiteX5" fmla="*/ 32271 w 48806"/>
              <a:gd name="connsiteY5" fmla="*/ 0 h 90145"/>
              <a:gd name="connsiteX6" fmla="*/ 18669 w 48806"/>
              <a:gd name="connsiteY6" fmla="*/ 13869 h 90145"/>
              <a:gd name="connsiteX7" fmla="*/ 27470 w 48806"/>
              <a:gd name="connsiteY7" fmla="*/ 29604 h 901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5">
                <a:moveTo>
                  <a:pt x="36805" y="36806"/>
                </a:moveTo>
                <a:cubicBezTo>
                  <a:pt x="32004" y="58408"/>
                  <a:pt x="19203" y="72543"/>
                  <a:pt x="0" y="83744"/>
                </a:cubicBezTo>
                <a:lnTo>
                  <a:pt x="3201" y="90145"/>
                </a:lnTo>
                <a:cubicBezTo>
                  <a:pt x="27204" y="78944"/>
                  <a:pt x="48806" y="53340"/>
                  <a:pt x="48806" y="24003"/>
                </a:cubicBezTo>
                <a:cubicBezTo>
                  <a:pt x="48806" y="16802"/>
                  <a:pt x="48006" y="12269"/>
                  <a:pt x="45873" y="6135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70" y="0"/>
                  <a:pt x="18669" y="6401"/>
                  <a:pt x="18669" y="13869"/>
                </a:cubicBezTo>
                <a:cubicBezTo>
                  <a:pt x="18669" y="19737"/>
                  <a:pt x="21603" y="25071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5" name="Freeform 125"/>
          <p:cNvSpPr/>
          <p:nvPr/>
        </p:nvSpPr>
        <p:spPr>
          <a:xfrm>
            <a:off x="6062840" y="8402779"/>
            <a:ext cx="197624" cy="253366"/>
          </a:xfrm>
          <a:custGeom>
            <a:avLst/>
            <a:gdLst>
              <a:gd name="connsiteX0" fmla="*/ 157886 w 197624"/>
              <a:gd name="connsiteY0" fmla="*/ 7202 h 253366"/>
              <a:gd name="connsiteX1" fmla="*/ 180822 w 197624"/>
              <a:gd name="connsiteY1" fmla="*/ 20269 h 253366"/>
              <a:gd name="connsiteX2" fmla="*/ 180822 w 197624"/>
              <a:gd name="connsiteY2" fmla="*/ 50940 h 253366"/>
              <a:gd name="connsiteX3" fmla="*/ 140284 w 197624"/>
              <a:gd name="connsiteY3" fmla="*/ 52007 h 253366"/>
              <a:gd name="connsiteX4" fmla="*/ 124015 w 197624"/>
              <a:gd name="connsiteY4" fmla="*/ 51207 h 253366"/>
              <a:gd name="connsiteX5" fmla="*/ 124282 w 197624"/>
              <a:gd name="connsiteY5" fmla="*/ 45607 h 253366"/>
              <a:gd name="connsiteX6" fmla="*/ 127749 w 197624"/>
              <a:gd name="connsiteY6" fmla="*/ 37605 h 253366"/>
              <a:gd name="connsiteX7" fmla="*/ 127215 w 197624"/>
              <a:gd name="connsiteY7" fmla="*/ 34672 h 253366"/>
              <a:gd name="connsiteX8" fmla="*/ 116280 w 197624"/>
              <a:gd name="connsiteY8" fmla="*/ 28271 h 253366"/>
              <a:gd name="connsiteX9" fmla="*/ 112280 w 197624"/>
              <a:gd name="connsiteY9" fmla="*/ 28271 h 253366"/>
              <a:gd name="connsiteX10" fmla="*/ 104013 w 197624"/>
              <a:gd name="connsiteY10" fmla="*/ 33338 h 253366"/>
              <a:gd name="connsiteX11" fmla="*/ 32537 w 197624"/>
              <a:gd name="connsiteY11" fmla="*/ 34672 h 253366"/>
              <a:gd name="connsiteX12" fmla="*/ 3733 w 197624"/>
              <a:gd name="connsiteY12" fmla="*/ 32271 h 253366"/>
              <a:gd name="connsiteX13" fmla="*/ 1067 w 197624"/>
              <a:gd name="connsiteY13" fmla="*/ 33338 h 253366"/>
              <a:gd name="connsiteX14" fmla="*/ 0 w 197624"/>
              <a:gd name="connsiteY14" fmla="*/ 38672 h 253366"/>
              <a:gd name="connsiteX15" fmla="*/ 13868 w 197624"/>
              <a:gd name="connsiteY15" fmla="*/ 46406 h 253366"/>
              <a:gd name="connsiteX16" fmla="*/ 20002 w 197624"/>
              <a:gd name="connsiteY16" fmla="*/ 131483 h 253366"/>
              <a:gd name="connsiteX17" fmla="*/ 21869 w 197624"/>
              <a:gd name="connsiteY17" fmla="*/ 145619 h 253366"/>
              <a:gd name="connsiteX18" fmla="*/ 30937 w 197624"/>
              <a:gd name="connsiteY18" fmla="*/ 145619 h 253366"/>
              <a:gd name="connsiteX19" fmla="*/ 33870 w 197624"/>
              <a:gd name="connsiteY19" fmla="*/ 134417 h 253366"/>
              <a:gd name="connsiteX20" fmla="*/ 121881 w 197624"/>
              <a:gd name="connsiteY20" fmla="*/ 133350 h 253366"/>
              <a:gd name="connsiteX21" fmla="*/ 124549 w 197624"/>
              <a:gd name="connsiteY21" fmla="*/ 125883 h 253366"/>
              <a:gd name="connsiteX22" fmla="*/ 122948 w 197624"/>
              <a:gd name="connsiteY22" fmla="*/ 123216 h 253366"/>
              <a:gd name="connsiteX23" fmla="*/ 118414 w 197624"/>
              <a:gd name="connsiteY23" fmla="*/ 121349 h 253366"/>
              <a:gd name="connsiteX24" fmla="*/ 123748 w 197624"/>
              <a:gd name="connsiteY24" fmla="*/ 58408 h 253366"/>
              <a:gd name="connsiteX25" fmla="*/ 137350 w 197624"/>
              <a:gd name="connsiteY25" fmla="*/ 65075 h 253366"/>
              <a:gd name="connsiteX26" fmla="*/ 153885 w 197624"/>
              <a:gd name="connsiteY26" fmla="*/ 61075 h 253366"/>
              <a:gd name="connsiteX27" fmla="*/ 180822 w 197624"/>
              <a:gd name="connsiteY27" fmla="*/ 61075 h 253366"/>
              <a:gd name="connsiteX28" fmla="*/ 180822 w 197624"/>
              <a:gd name="connsiteY28" fmla="*/ 99480 h 253366"/>
              <a:gd name="connsiteX29" fmla="*/ 144818 w 197624"/>
              <a:gd name="connsiteY29" fmla="*/ 100547 h 253366"/>
              <a:gd name="connsiteX30" fmla="*/ 124549 w 197624"/>
              <a:gd name="connsiteY30" fmla="*/ 99213 h 253366"/>
              <a:gd name="connsiteX31" fmla="*/ 123482 w 197624"/>
              <a:gd name="connsiteY31" fmla="*/ 101613 h 253366"/>
              <a:gd name="connsiteX32" fmla="*/ 124015 w 197624"/>
              <a:gd name="connsiteY32" fmla="*/ 104014 h 253366"/>
              <a:gd name="connsiteX33" fmla="*/ 141884 w 197624"/>
              <a:gd name="connsiteY33" fmla="*/ 113348 h 253366"/>
              <a:gd name="connsiteX34" fmla="*/ 158686 w 197624"/>
              <a:gd name="connsiteY34" fmla="*/ 109614 h 253366"/>
              <a:gd name="connsiteX35" fmla="*/ 180822 w 197624"/>
              <a:gd name="connsiteY35" fmla="*/ 109348 h 253366"/>
              <a:gd name="connsiteX36" fmla="*/ 180822 w 197624"/>
              <a:gd name="connsiteY36" fmla="*/ 123749 h 253366"/>
              <a:gd name="connsiteX37" fmla="*/ 181889 w 197624"/>
              <a:gd name="connsiteY37" fmla="*/ 163221 h 253366"/>
              <a:gd name="connsiteX38" fmla="*/ 191490 w 197624"/>
              <a:gd name="connsiteY38" fmla="*/ 163221 h 253366"/>
              <a:gd name="connsiteX39" fmla="*/ 197091 w 197624"/>
              <a:gd name="connsiteY39" fmla="*/ 118149 h 253366"/>
              <a:gd name="connsiteX40" fmla="*/ 197091 w 197624"/>
              <a:gd name="connsiteY40" fmla="*/ 25071 h 253366"/>
              <a:gd name="connsiteX41" fmla="*/ 197624 w 197624"/>
              <a:gd name="connsiteY41" fmla="*/ 11469 h 253366"/>
              <a:gd name="connsiteX42" fmla="*/ 194690 w 197624"/>
              <a:gd name="connsiteY42" fmla="*/ 6401 h 253366"/>
              <a:gd name="connsiteX43" fmla="*/ 162420 w 197624"/>
              <a:gd name="connsiteY43" fmla="*/ 0 h 253366"/>
              <a:gd name="connsiteX44" fmla="*/ 159486 w 197624"/>
              <a:gd name="connsiteY44" fmla="*/ 1334 h 253366"/>
              <a:gd name="connsiteX46" fmla="*/ 32271 w 197624"/>
              <a:gd name="connsiteY46" fmla="*/ 44807 h 253366"/>
              <a:gd name="connsiteX47" fmla="*/ 106413 w 197624"/>
              <a:gd name="connsiteY47" fmla="*/ 43740 h 253366"/>
              <a:gd name="connsiteX48" fmla="*/ 105346 w 197624"/>
              <a:gd name="connsiteY48" fmla="*/ 121882 h 253366"/>
              <a:gd name="connsiteX49" fmla="*/ 100812 w 197624"/>
              <a:gd name="connsiteY49" fmla="*/ 123216 h 253366"/>
              <a:gd name="connsiteX50" fmla="*/ 34137 w 197624"/>
              <a:gd name="connsiteY50" fmla="*/ 124549 h 253366"/>
              <a:gd name="connsiteX52" fmla="*/ 137883 w 197624"/>
              <a:gd name="connsiteY52" fmla="*/ 155753 h 253366"/>
              <a:gd name="connsiteX53" fmla="*/ 81610 w 197624"/>
              <a:gd name="connsiteY53" fmla="*/ 203760 h 253366"/>
              <a:gd name="connsiteX54" fmla="*/ 137883 w 197624"/>
              <a:gd name="connsiteY54" fmla="*/ 253366 h 253366"/>
              <a:gd name="connsiteX55" fmla="*/ 194424 w 197624"/>
              <a:gd name="connsiteY55" fmla="*/ 203760 h 253366"/>
              <a:gd name="connsiteX56" fmla="*/ 137883 w 197624"/>
              <a:gd name="connsiteY56" fmla="*/ 155753 h 253366"/>
              <a:gd name="connsiteX58" fmla="*/ 137883 w 197624"/>
              <a:gd name="connsiteY58" fmla="*/ 240830 h 253366"/>
              <a:gd name="connsiteX59" fmla="*/ 98946 w 197624"/>
              <a:gd name="connsiteY59" fmla="*/ 203760 h 253366"/>
              <a:gd name="connsiteX60" fmla="*/ 137883 w 197624"/>
              <a:gd name="connsiteY60" fmla="*/ 166421 h 253366"/>
              <a:gd name="connsiteX61" fmla="*/ 177088 w 197624"/>
              <a:gd name="connsiteY61" fmla="*/ 203760 h 253366"/>
              <a:gd name="connsiteX62" fmla="*/ 137883 w 197624"/>
              <a:gd name="connsiteY62" fmla="*/ 240830 h 253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197624" h="253366">
                <a:moveTo>
                  <a:pt x="157886" y="7202"/>
                </a:moveTo>
                <a:cubicBezTo>
                  <a:pt x="167220" y="10135"/>
                  <a:pt x="175755" y="14669"/>
                  <a:pt x="180822" y="20269"/>
                </a:cubicBezTo>
                <a:lnTo>
                  <a:pt x="180822" y="50940"/>
                </a:lnTo>
                <a:cubicBezTo>
                  <a:pt x="168821" y="51474"/>
                  <a:pt x="149085" y="52007"/>
                  <a:pt x="140284" y="52007"/>
                </a:cubicBezTo>
                <a:cubicBezTo>
                  <a:pt x="134950" y="52007"/>
                  <a:pt x="129349" y="51740"/>
                  <a:pt x="124015" y="51207"/>
                </a:cubicBezTo>
                <a:lnTo>
                  <a:pt x="124282" y="45607"/>
                </a:lnTo>
                <a:lnTo>
                  <a:pt x="127749" y="37605"/>
                </a:lnTo>
                <a:cubicBezTo>
                  <a:pt x="128282" y="36271"/>
                  <a:pt x="128015" y="35471"/>
                  <a:pt x="127215" y="34672"/>
                </a:cubicBezTo>
                <a:cubicBezTo>
                  <a:pt x="124815" y="32805"/>
                  <a:pt x="119214" y="29604"/>
                  <a:pt x="116280" y="28271"/>
                </a:cubicBezTo>
                <a:cubicBezTo>
                  <a:pt x="115214" y="27737"/>
                  <a:pt x="113347" y="27737"/>
                  <a:pt x="112280" y="28271"/>
                </a:cubicBezTo>
                <a:lnTo>
                  <a:pt x="104013" y="33338"/>
                </a:lnTo>
                <a:cubicBezTo>
                  <a:pt x="86410" y="34405"/>
                  <a:pt x="50406" y="34672"/>
                  <a:pt x="32537" y="34672"/>
                </a:cubicBezTo>
                <a:cubicBezTo>
                  <a:pt x="25603" y="33338"/>
                  <a:pt x="11201" y="32271"/>
                  <a:pt x="3733" y="32271"/>
                </a:cubicBezTo>
                <a:cubicBezTo>
                  <a:pt x="1867" y="32271"/>
                  <a:pt x="1333" y="32538"/>
                  <a:pt x="1067" y="33338"/>
                </a:cubicBezTo>
                <a:lnTo>
                  <a:pt x="0" y="38672"/>
                </a:lnTo>
                <a:cubicBezTo>
                  <a:pt x="5334" y="40272"/>
                  <a:pt x="10934" y="43473"/>
                  <a:pt x="13868" y="46406"/>
                </a:cubicBezTo>
                <a:lnTo>
                  <a:pt x="20002" y="131483"/>
                </a:lnTo>
                <a:cubicBezTo>
                  <a:pt x="20269" y="136284"/>
                  <a:pt x="20802" y="141618"/>
                  <a:pt x="21869" y="145619"/>
                </a:cubicBezTo>
                <a:lnTo>
                  <a:pt x="30937" y="145619"/>
                </a:lnTo>
                <a:cubicBezTo>
                  <a:pt x="32537" y="142418"/>
                  <a:pt x="33603" y="138951"/>
                  <a:pt x="33870" y="134417"/>
                </a:cubicBezTo>
                <a:lnTo>
                  <a:pt x="121881" y="133350"/>
                </a:lnTo>
                <a:cubicBezTo>
                  <a:pt x="123215" y="132017"/>
                  <a:pt x="124549" y="129350"/>
                  <a:pt x="124549" y="125883"/>
                </a:cubicBezTo>
                <a:cubicBezTo>
                  <a:pt x="124549" y="124816"/>
                  <a:pt x="124015" y="123749"/>
                  <a:pt x="122948" y="123216"/>
                </a:cubicBezTo>
                <a:lnTo>
                  <a:pt x="118414" y="121349"/>
                </a:lnTo>
                <a:cubicBezTo>
                  <a:pt x="120814" y="101613"/>
                  <a:pt x="122948" y="78944"/>
                  <a:pt x="123748" y="58408"/>
                </a:cubicBezTo>
                <a:cubicBezTo>
                  <a:pt x="127749" y="60809"/>
                  <a:pt x="132549" y="63209"/>
                  <a:pt x="137350" y="65075"/>
                </a:cubicBezTo>
                <a:cubicBezTo>
                  <a:pt x="142417" y="63209"/>
                  <a:pt x="149085" y="61609"/>
                  <a:pt x="153885" y="61075"/>
                </a:cubicBezTo>
                <a:cubicBezTo>
                  <a:pt x="159486" y="60541"/>
                  <a:pt x="172288" y="60541"/>
                  <a:pt x="180822" y="61075"/>
                </a:cubicBezTo>
                <a:lnTo>
                  <a:pt x="180822" y="99480"/>
                </a:lnTo>
                <a:cubicBezTo>
                  <a:pt x="168821" y="100280"/>
                  <a:pt x="152552" y="100547"/>
                  <a:pt x="144818" y="100547"/>
                </a:cubicBezTo>
                <a:cubicBezTo>
                  <a:pt x="138150" y="100547"/>
                  <a:pt x="130949" y="100012"/>
                  <a:pt x="124549" y="99213"/>
                </a:cubicBezTo>
                <a:lnTo>
                  <a:pt x="123482" y="101613"/>
                </a:lnTo>
                <a:cubicBezTo>
                  <a:pt x="122948" y="102413"/>
                  <a:pt x="123215" y="103213"/>
                  <a:pt x="124015" y="104014"/>
                </a:cubicBezTo>
                <a:cubicBezTo>
                  <a:pt x="128816" y="107747"/>
                  <a:pt x="135217" y="110947"/>
                  <a:pt x="141884" y="113348"/>
                </a:cubicBezTo>
                <a:cubicBezTo>
                  <a:pt x="146951" y="111747"/>
                  <a:pt x="153619" y="110148"/>
                  <a:pt x="158686" y="109614"/>
                </a:cubicBezTo>
                <a:cubicBezTo>
                  <a:pt x="163220" y="109081"/>
                  <a:pt x="172821" y="109081"/>
                  <a:pt x="180822" y="109348"/>
                </a:cubicBezTo>
                <a:lnTo>
                  <a:pt x="180822" y="123749"/>
                </a:lnTo>
                <a:cubicBezTo>
                  <a:pt x="180822" y="133617"/>
                  <a:pt x="180822" y="153353"/>
                  <a:pt x="181889" y="163221"/>
                </a:cubicBezTo>
                <a:lnTo>
                  <a:pt x="191490" y="163221"/>
                </a:lnTo>
                <a:cubicBezTo>
                  <a:pt x="194957" y="151486"/>
                  <a:pt x="197091" y="131483"/>
                  <a:pt x="197091" y="118149"/>
                </a:cubicBezTo>
                <a:lnTo>
                  <a:pt x="197091" y="25071"/>
                </a:lnTo>
                <a:lnTo>
                  <a:pt x="197624" y="11469"/>
                </a:lnTo>
                <a:cubicBezTo>
                  <a:pt x="197624" y="9068"/>
                  <a:pt x="196824" y="7202"/>
                  <a:pt x="194690" y="6401"/>
                </a:cubicBezTo>
                <a:cubicBezTo>
                  <a:pt x="187223" y="3735"/>
                  <a:pt x="171488" y="267"/>
                  <a:pt x="162420" y="0"/>
                </a:cubicBezTo>
                <a:cubicBezTo>
                  <a:pt x="160553" y="0"/>
                  <a:pt x="160020" y="267"/>
                  <a:pt x="159486" y="1334"/>
                </a:cubicBezTo>
                <a:moveTo>
                  <a:pt x="32271" y="44807"/>
                </a:moveTo>
                <a:cubicBezTo>
                  <a:pt x="55206" y="44006"/>
                  <a:pt x="83210" y="43740"/>
                  <a:pt x="106413" y="43740"/>
                </a:cubicBezTo>
                <a:lnTo>
                  <a:pt x="105346" y="121882"/>
                </a:lnTo>
                <a:lnTo>
                  <a:pt x="100812" y="123216"/>
                </a:lnTo>
                <a:cubicBezTo>
                  <a:pt x="85610" y="124016"/>
                  <a:pt x="53339" y="124549"/>
                  <a:pt x="34137" y="124549"/>
                </a:cubicBezTo>
                <a:moveTo>
                  <a:pt x="137883" y="155753"/>
                </a:moveTo>
                <a:cubicBezTo>
                  <a:pt x="104546" y="155753"/>
                  <a:pt x="81610" y="174956"/>
                  <a:pt x="81610" y="203760"/>
                </a:cubicBezTo>
                <a:cubicBezTo>
                  <a:pt x="81610" y="233630"/>
                  <a:pt x="104546" y="253366"/>
                  <a:pt x="137883" y="253366"/>
                </a:cubicBezTo>
                <a:cubicBezTo>
                  <a:pt x="171221" y="253366"/>
                  <a:pt x="194424" y="233630"/>
                  <a:pt x="194424" y="203760"/>
                </a:cubicBezTo>
                <a:cubicBezTo>
                  <a:pt x="194424" y="174956"/>
                  <a:pt x="171221" y="155753"/>
                  <a:pt x="137883" y="155753"/>
                </a:cubicBezTo>
                <a:moveTo>
                  <a:pt x="137883" y="240830"/>
                </a:moveTo>
                <a:cubicBezTo>
                  <a:pt x="115214" y="240830"/>
                  <a:pt x="98946" y="227229"/>
                  <a:pt x="98946" y="203760"/>
                </a:cubicBezTo>
                <a:cubicBezTo>
                  <a:pt x="98946" y="180290"/>
                  <a:pt x="115214" y="166421"/>
                  <a:pt x="137883" y="166421"/>
                </a:cubicBezTo>
                <a:cubicBezTo>
                  <a:pt x="160820" y="166421"/>
                  <a:pt x="177088" y="180290"/>
                  <a:pt x="177088" y="203760"/>
                </a:cubicBezTo>
                <a:cubicBezTo>
                  <a:pt x="177088" y="227229"/>
                  <a:pt x="160820" y="240830"/>
                  <a:pt x="137883" y="24083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6" name="Freeform 126"/>
          <p:cNvSpPr/>
          <p:nvPr/>
        </p:nvSpPr>
        <p:spPr>
          <a:xfrm>
            <a:off x="6308203" y="8402779"/>
            <a:ext cx="217628" cy="248298"/>
          </a:xfrm>
          <a:custGeom>
            <a:avLst/>
            <a:gdLst>
              <a:gd name="connsiteX0" fmla="*/ 184290 w 217628"/>
              <a:gd name="connsiteY0" fmla="*/ 237364 h 248298"/>
              <a:gd name="connsiteX1" fmla="*/ 94412 w 217628"/>
              <a:gd name="connsiteY1" fmla="*/ 238164 h 248298"/>
              <a:gd name="connsiteX2" fmla="*/ 89878 w 217628"/>
              <a:gd name="connsiteY2" fmla="*/ 233630 h 248298"/>
              <a:gd name="connsiteX3" fmla="*/ 89878 w 217628"/>
              <a:gd name="connsiteY3" fmla="*/ 205093 h 248298"/>
              <a:gd name="connsiteX4" fmla="*/ 197358 w 217628"/>
              <a:gd name="connsiteY4" fmla="*/ 203760 h 248298"/>
              <a:gd name="connsiteX5" fmla="*/ 199492 w 217628"/>
              <a:gd name="connsiteY5" fmla="*/ 198158 h 248298"/>
              <a:gd name="connsiteX6" fmla="*/ 198425 w 217628"/>
              <a:gd name="connsiteY6" fmla="*/ 196025 h 248298"/>
              <a:gd name="connsiteX7" fmla="*/ 193624 w 217628"/>
              <a:gd name="connsiteY7" fmla="*/ 193625 h 248298"/>
              <a:gd name="connsiteX8" fmla="*/ 198958 w 217628"/>
              <a:gd name="connsiteY8" fmla="*/ 164821 h 248298"/>
              <a:gd name="connsiteX9" fmla="*/ 201626 w 217628"/>
              <a:gd name="connsiteY9" fmla="*/ 159221 h 248298"/>
              <a:gd name="connsiteX10" fmla="*/ 201092 w 217628"/>
              <a:gd name="connsiteY10" fmla="*/ 155753 h 248298"/>
              <a:gd name="connsiteX11" fmla="*/ 192024 w 217628"/>
              <a:gd name="connsiteY11" fmla="*/ 150686 h 248298"/>
              <a:gd name="connsiteX12" fmla="*/ 187757 w 217628"/>
              <a:gd name="connsiteY12" fmla="*/ 150686 h 248298"/>
              <a:gd name="connsiteX13" fmla="*/ 180556 w 217628"/>
              <a:gd name="connsiteY13" fmla="*/ 154420 h 248298"/>
              <a:gd name="connsiteX14" fmla="*/ 82144 w 217628"/>
              <a:gd name="connsiteY14" fmla="*/ 155753 h 248298"/>
              <a:gd name="connsiteX15" fmla="*/ 58941 w 217628"/>
              <a:gd name="connsiteY15" fmla="*/ 153619 h 248298"/>
              <a:gd name="connsiteX16" fmla="*/ 57607 w 217628"/>
              <a:gd name="connsiteY16" fmla="*/ 156287 h 248298"/>
              <a:gd name="connsiteX17" fmla="*/ 58407 w 217628"/>
              <a:gd name="connsiteY17" fmla="*/ 158687 h 248298"/>
              <a:gd name="connsiteX18" fmla="*/ 79210 w 217628"/>
              <a:gd name="connsiteY18" fmla="*/ 169088 h 248298"/>
              <a:gd name="connsiteX19" fmla="*/ 99746 w 217628"/>
              <a:gd name="connsiteY19" fmla="*/ 164821 h 248298"/>
              <a:gd name="connsiteX20" fmla="*/ 180023 w 217628"/>
              <a:gd name="connsiteY20" fmla="*/ 163754 h 248298"/>
              <a:gd name="connsiteX21" fmla="*/ 179489 w 217628"/>
              <a:gd name="connsiteY21" fmla="*/ 193358 h 248298"/>
              <a:gd name="connsiteX22" fmla="*/ 175489 w 217628"/>
              <a:gd name="connsiteY22" fmla="*/ 194691 h 248298"/>
              <a:gd name="connsiteX23" fmla="*/ 90412 w 217628"/>
              <a:gd name="connsiteY23" fmla="*/ 196025 h 248298"/>
              <a:gd name="connsiteX24" fmla="*/ 61608 w 217628"/>
              <a:gd name="connsiteY24" fmla="*/ 194691 h 248298"/>
              <a:gd name="connsiteX25" fmla="*/ 58674 w 217628"/>
              <a:gd name="connsiteY25" fmla="*/ 196025 h 248298"/>
              <a:gd name="connsiteX26" fmla="*/ 57874 w 217628"/>
              <a:gd name="connsiteY26" fmla="*/ 200559 h 248298"/>
              <a:gd name="connsiteX27" fmla="*/ 72810 w 217628"/>
              <a:gd name="connsiteY27" fmla="*/ 206693 h 248298"/>
              <a:gd name="connsiteX28" fmla="*/ 72810 w 217628"/>
              <a:gd name="connsiteY28" fmla="*/ 232296 h 248298"/>
              <a:gd name="connsiteX29" fmla="*/ 91212 w 217628"/>
              <a:gd name="connsiteY29" fmla="*/ 248298 h 248298"/>
              <a:gd name="connsiteX30" fmla="*/ 211760 w 217628"/>
              <a:gd name="connsiteY30" fmla="*/ 247765 h 248298"/>
              <a:gd name="connsiteX31" fmla="*/ 214960 w 217628"/>
              <a:gd name="connsiteY31" fmla="*/ 246431 h 248298"/>
              <a:gd name="connsiteX32" fmla="*/ 217628 w 217628"/>
              <a:gd name="connsiteY32" fmla="*/ 238430 h 248298"/>
              <a:gd name="connsiteX33" fmla="*/ 214427 w 217628"/>
              <a:gd name="connsiteY33" fmla="*/ 234963 h 248298"/>
              <a:gd name="connsiteX34" fmla="*/ 192024 w 217628"/>
              <a:gd name="connsiteY34" fmla="*/ 233362 h 248298"/>
              <a:gd name="connsiteX36" fmla="*/ 133084 w 217628"/>
              <a:gd name="connsiteY36" fmla="*/ 136018 h 248298"/>
              <a:gd name="connsiteX37" fmla="*/ 138418 w 217628"/>
              <a:gd name="connsiteY37" fmla="*/ 139485 h 248298"/>
              <a:gd name="connsiteX38" fmla="*/ 146152 w 217628"/>
              <a:gd name="connsiteY38" fmla="*/ 135484 h 248298"/>
              <a:gd name="connsiteX39" fmla="*/ 145085 w 217628"/>
              <a:gd name="connsiteY39" fmla="*/ 129617 h 248298"/>
              <a:gd name="connsiteX40" fmla="*/ 134951 w 217628"/>
              <a:gd name="connsiteY40" fmla="*/ 113615 h 248298"/>
              <a:gd name="connsiteX41" fmla="*/ 124016 w 217628"/>
              <a:gd name="connsiteY41" fmla="*/ 109881 h 248298"/>
              <a:gd name="connsiteX42" fmla="*/ 95212 w 217628"/>
              <a:gd name="connsiteY42" fmla="*/ 84278 h 248298"/>
              <a:gd name="connsiteX43" fmla="*/ 127216 w 217628"/>
              <a:gd name="connsiteY43" fmla="*/ 40539 h 248298"/>
              <a:gd name="connsiteX44" fmla="*/ 132017 w 217628"/>
              <a:gd name="connsiteY44" fmla="*/ 33338 h 248298"/>
              <a:gd name="connsiteX45" fmla="*/ 131750 w 217628"/>
              <a:gd name="connsiteY45" fmla="*/ 30138 h 248298"/>
              <a:gd name="connsiteX46" fmla="*/ 120815 w 217628"/>
              <a:gd name="connsiteY46" fmla="*/ 25071 h 248298"/>
              <a:gd name="connsiteX47" fmla="*/ 116548 w 217628"/>
              <a:gd name="connsiteY47" fmla="*/ 25071 h 248298"/>
              <a:gd name="connsiteX48" fmla="*/ 108547 w 217628"/>
              <a:gd name="connsiteY48" fmla="*/ 29071 h 248298"/>
              <a:gd name="connsiteX49" fmla="*/ 33604 w 217628"/>
              <a:gd name="connsiteY49" fmla="*/ 30671 h 248298"/>
              <a:gd name="connsiteX50" fmla="*/ 11468 w 217628"/>
              <a:gd name="connsiteY50" fmla="*/ 28804 h 248298"/>
              <a:gd name="connsiteX51" fmla="*/ 10135 w 217628"/>
              <a:gd name="connsiteY51" fmla="*/ 32004 h 248298"/>
              <a:gd name="connsiteX52" fmla="*/ 10935 w 217628"/>
              <a:gd name="connsiteY52" fmla="*/ 33872 h 248298"/>
              <a:gd name="connsiteX53" fmla="*/ 30137 w 217628"/>
              <a:gd name="connsiteY53" fmla="*/ 44807 h 248298"/>
              <a:gd name="connsiteX54" fmla="*/ 48806 w 217628"/>
              <a:gd name="connsiteY54" fmla="*/ 40539 h 248298"/>
              <a:gd name="connsiteX55" fmla="*/ 106947 w 217628"/>
              <a:gd name="connsiteY55" fmla="*/ 39205 h 248298"/>
              <a:gd name="connsiteX56" fmla="*/ 1067 w 217628"/>
              <a:gd name="connsiteY56" fmla="*/ 145085 h 248298"/>
              <a:gd name="connsiteX57" fmla="*/ 1067 w 217628"/>
              <a:gd name="connsiteY57" fmla="*/ 147219 h 248298"/>
              <a:gd name="connsiteX58" fmla="*/ 3467 w 217628"/>
              <a:gd name="connsiteY58" fmla="*/ 149619 h 248298"/>
              <a:gd name="connsiteX59" fmla="*/ 5601 w 217628"/>
              <a:gd name="connsiteY59" fmla="*/ 149086 h 248298"/>
              <a:gd name="connsiteX60" fmla="*/ 87211 w 217628"/>
              <a:gd name="connsiteY60" fmla="*/ 92278 h 248298"/>
              <a:gd name="connsiteX62" fmla="*/ 122949 w 217628"/>
              <a:gd name="connsiteY62" fmla="*/ 77610 h 248298"/>
              <a:gd name="connsiteX63" fmla="*/ 123749 w 217628"/>
              <a:gd name="connsiteY63" fmla="*/ 80011 h 248298"/>
              <a:gd name="connsiteX64" fmla="*/ 142685 w 217628"/>
              <a:gd name="connsiteY64" fmla="*/ 90946 h 248298"/>
              <a:gd name="connsiteX65" fmla="*/ 159754 w 217628"/>
              <a:gd name="connsiteY65" fmla="*/ 86412 h 248298"/>
              <a:gd name="connsiteX66" fmla="*/ 184557 w 217628"/>
              <a:gd name="connsiteY66" fmla="*/ 85078 h 248298"/>
              <a:gd name="connsiteX67" fmla="*/ 184557 w 217628"/>
              <a:gd name="connsiteY67" fmla="*/ 106414 h 248298"/>
              <a:gd name="connsiteX68" fmla="*/ 185624 w 217628"/>
              <a:gd name="connsiteY68" fmla="*/ 142152 h 248298"/>
              <a:gd name="connsiteX69" fmla="*/ 195491 w 217628"/>
              <a:gd name="connsiteY69" fmla="*/ 142152 h 248298"/>
              <a:gd name="connsiteX70" fmla="*/ 200826 w 217628"/>
              <a:gd name="connsiteY70" fmla="*/ 100812 h 248298"/>
              <a:gd name="connsiteX71" fmla="*/ 200826 w 217628"/>
              <a:gd name="connsiteY71" fmla="*/ 25071 h 248298"/>
              <a:gd name="connsiteX72" fmla="*/ 201359 w 217628"/>
              <a:gd name="connsiteY72" fmla="*/ 11469 h 248298"/>
              <a:gd name="connsiteX73" fmla="*/ 198425 w 217628"/>
              <a:gd name="connsiteY73" fmla="*/ 6401 h 248298"/>
              <a:gd name="connsiteX74" fmla="*/ 166154 w 217628"/>
              <a:gd name="connsiteY74" fmla="*/ 0 h 248298"/>
              <a:gd name="connsiteX75" fmla="*/ 163487 w 217628"/>
              <a:gd name="connsiteY75" fmla="*/ 1334 h 248298"/>
              <a:gd name="connsiteX76" fmla="*/ 161620 w 217628"/>
              <a:gd name="connsiteY76" fmla="*/ 7202 h 248298"/>
              <a:gd name="connsiteX77" fmla="*/ 184557 w 217628"/>
              <a:gd name="connsiteY77" fmla="*/ 20269 h 248298"/>
              <a:gd name="connsiteX78" fmla="*/ 184557 w 217628"/>
              <a:gd name="connsiteY78" fmla="*/ 74943 h 248298"/>
              <a:gd name="connsiteX79" fmla="*/ 145352 w 217628"/>
              <a:gd name="connsiteY79" fmla="*/ 76277 h 248298"/>
              <a:gd name="connsiteX80" fmla="*/ 124016 w 217628"/>
              <a:gd name="connsiteY80" fmla="*/ 74943 h 2482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17628" h="248298">
                <a:moveTo>
                  <a:pt x="184290" y="237364"/>
                </a:moveTo>
                <a:cubicBezTo>
                  <a:pt x="168288" y="238164"/>
                  <a:pt x="114948" y="238430"/>
                  <a:pt x="94412" y="238164"/>
                </a:cubicBezTo>
                <a:cubicBezTo>
                  <a:pt x="91212" y="238164"/>
                  <a:pt x="89878" y="236831"/>
                  <a:pt x="89878" y="233630"/>
                </a:cubicBezTo>
                <a:lnTo>
                  <a:pt x="89878" y="205093"/>
                </a:lnTo>
                <a:lnTo>
                  <a:pt x="197358" y="203760"/>
                </a:lnTo>
                <a:cubicBezTo>
                  <a:pt x="198692" y="202959"/>
                  <a:pt x="199492" y="200559"/>
                  <a:pt x="199492" y="198158"/>
                </a:cubicBezTo>
                <a:cubicBezTo>
                  <a:pt x="199492" y="197358"/>
                  <a:pt x="199225" y="196559"/>
                  <a:pt x="198425" y="196025"/>
                </a:cubicBezTo>
                <a:lnTo>
                  <a:pt x="193624" y="193625"/>
                </a:lnTo>
                <a:cubicBezTo>
                  <a:pt x="195491" y="186691"/>
                  <a:pt x="198425" y="173089"/>
                  <a:pt x="198958" y="164821"/>
                </a:cubicBezTo>
                <a:lnTo>
                  <a:pt x="201626" y="159221"/>
                </a:lnTo>
                <a:cubicBezTo>
                  <a:pt x="202159" y="157621"/>
                  <a:pt x="202159" y="156553"/>
                  <a:pt x="201092" y="155753"/>
                </a:cubicBezTo>
                <a:cubicBezTo>
                  <a:pt x="199225" y="154420"/>
                  <a:pt x="194425" y="151753"/>
                  <a:pt x="192024" y="150686"/>
                </a:cubicBezTo>
                <a:cubicBezTo>
                  <a:pt x="190691" y="150153"/>
                  <a:pt x="189091" y="150153"/>
                  <a:pt x="187757" y="150686"/>
                </a:cubicBezTo>
                <a:lnTo>
                  <a:pt x="180556" y="154420"/>
                </a:lnTo>
                <a:cubicBezTo>
                  <a:pt x="163487" y="155220"/>
                  <a:pt x="96279" y="155753"/>
                  <a:pt x="82144" y="155753"/>
                </a:cubicBezTo>
                <a:cubicBezTo>
                  <a:pt x="75476" y="155753"/>
                  <a:pt x="65875" y="154953"/>
                  <a:pt x="58941" y="153619"/>
                </a:cubicBezTo>
                <a:lnTo>
                  <a:pt x="57607" y="156287"/>
                </a:lnTo>
                <a:cubicBezTo>
                  <a:pt x="57341" y="157087"/>
                  <a:pt x="57341" y="157886"/>
                  <a:pt x="58407" y="158687"/>
                </a:cubicBezTo>
                <a:cubicBezTo>
                  <a:pt x="63741" y="162688"/>
                  <a:pt x="70942" y="166421"/>
                  <a:pt x="79210" y="169088"/>
                </a:cubicBezTo>
                <a:cubicBezTo>
                  <a:pt x="85344" y="166955"/>
                  <a:pt x="95212" y="165088"/>
                  <a:pt x="99746" y="164821"/>
                </a:cubicBezTo>
                <a:cubicBezTo>
                  <a:pt x="110947" y="164288"/>
                  <a:pt x="164021" y="163488"/>
                  <a:pt x="180023" y="163754"/>
                </a:cubicBezTo>
                <a:cubicBezTo>
                  <a:pt x="180290" y="170422"/>
                  <a:pt x="180023" y="186424"/>
                  <a:pt x="179489" y="193358"/>
                </a:cubicBezTo>
                <a:lnTo>
                  <a:pt x="175489" y="194691"/>
                </a:lnTo>
                <a:cubicBezTo>
                  <a:pt x="164821" y="195225"/>
                  <a:pt x="107214" y="196025"/>
                  <a:pt x="90412" y="196025"/>
                </a:cubicBezTo>
                <a:cubicBezTo>
                  <a:pt x="84277" y="195225"/>
                  <a:pt x="68009" y="194691"/>
                  <a:pt x="61608" y="194691"/>
                </a:cubicBezTo>
                <a:cubicBezTo>
                  <a:pt x="59741" y="194691"/>
                  <a:pt x="58941" y="195225"/>
                  <a:pt x="58674" y="196025"/>
                </a:cubicBezTo>
                <a:lnTo>
                  <a:pt x="57874" y="200559"/>
                </a:lnTo>
                <a:cubicBezTo>
                  <a:pt x="63741" y="201626"/>
                  <a:pt x="69342" y="203760"/>
                  <a:pt x="72810" y="206693"/>
                </a:cubicBezTo>
                <a:lnTo>
                  <a:pt x="72810" y="232296"/>
                </a:lnTo>
                <a:cubicBezTo>
                  <a:pt x="72810" y="244031"/>
                  <a:pt x="77077" y="248298"/>
                  <a:pt x="91212" y="248298"/>
                </a:cubicBezTo>
                <a:lnTo>
                  <a:pt x="211760" y="247765"/>
                </a:lnTo>
                <a:cubicBezTo>
                  <a:pt x="213093" y="247765"/>
                  <a:pt x="213893" y="247498"/>
                  <a:pt x="214960" y="246431"/>
                </a:cubicBezTo>
                <a:cubicBezTo>
                  <a:pt x="216027" y="245365"/>
                  <a:pt x="217628" y="242431"/>
                  <a:pt x="217628" y="238430"/>
                </a:cubicBezTo>
                <a:cubicBezTo>
                  <a:pt x="217628" y="236563"/>
                  <a:pt x="216294" y="235496"/>
                  <a:pt x="214427" y="234963"/>
                </a:cubicBezTo>
                <a:cubicBezTo>
                  <a:pt x="209893" y="234162"/>
                  <a:pt x="198958" y="233362"/>
                  <a:pt x="192024" y="233362"/>
                </a:cubicBezTo>
                <a:moveTo>
                  <a:pt x="133084" y="136018"/>
                </a:moveTo>
                <a:cubicBezTo>
                  <a:pt x="134684" y="137351"/>
                  <a:pt x="137084" y="139218"/>
                  <a:pt x="138418" y="139485"/>
                </a:cubicBezTo>
                <a:cubicBezTo>
                  <a:pt x="141351" y="140018"/>
                  <a:pt x="145085" y="138418"/>
                  <a:pt x="146152" y="135484"/>
                </a:cubicBezTo>
                <a:cubicBezTo>
                  <a:pt x="146685" y="134150"/>
                  <a:pt x="146152" y="132283"/>
                  <a:pt x="145085" y="129617"/>
                </a:cubicBezTo>
                <a:cubicBezTo>
                  <a:pt x="142951" y="125350"/>
                  <a:pt x="138684" y="118415"/>
                  <a:pt x="134951" y="113615"/>
                </a:cubicBezTo>
                <a:lnTo>
                  <a:pt x="124016" y="109881"/>
                </a:lnTo>
                <a:lnTo>
                  <a:pt x="95212" y="84278"/>
                </a:lnTo>
                <a:cubicBezTo>
                  <a:pt x="108814" y="70143"/>
                  <a:pt x="119749" y="55207"/>
                  <a:pt x="127216" y="40539"/>
                </a:cubicBezTo>
                <a:lnTo>
                  <a:pt x="132017" y="33338"/>
                </a:lnTo>
                <a:cubicBezTo>
                  <a:pt x="132817" y="32271"/>
                  <a:pt x="132817" y="30938"/>
                  <a:pt x="131750" y="30138"/>
                </a:cubicBezTo>
                <a:cubicBezTo>
                  <a:pt x="129349" y="28804"/>
                  <a:pt x="123749" y="26137"/>
                  <a:pt x="120815" y="25071"/>
                </a:cubicBezTo>
                <a:cubicBezTo>
                  <a:pt x="119482" y="24536"/>
                  <a:pt x="117882" y="24536"/>
                  <a:pt x="116548" y="25071"/>
                </a:cubicBezTo>
                <a:lnTo>
                  <a:pt x="108547" y="29071"/>
                </a:lnTo>
                <a:cubicBezTo>
                  <a:pt x="95212" y="29871"/>
                  <a:pt x="43206" y="30671"/>
                  <a:pt x="33604" y="30671"/>
                </a:cubicBezTo>
                <a:cubicBezTo>
                  <a:pt x="27204" y="30671"/>
                  <a:pt x="18135" y="29871"/>
                  <a:pt x="11468" y="28804"/>
                </a:cubicBezTo>
                <a:lnTo>
                  <a:pt x="10135" y="32004"/>
                </a:lnTo>
                <a:cubicBezTo>
                  <a:pt x="9868" y="32538"/>
                  <a:pt x="10135" y="33338"/>
                  <a:pt x="10935" y="33872"/>
                </a:cubicBezTo>
                <a:cubicBezTo>
                  <a:pt x="16002" y="37872"/>
                  <a:pt x="23470" y="42406"/>
                  <a:pt x="30137" y="44807"/>
                </a:cubicBezTo>
                <a:cubicBezTo>
                  <a:pt x="34671" y="42673"/>
                  <a:pt x="44005" y="40805"/>
                  <a:pt x="48806" y="40539"/>
                </a:cubicBezTo>
                <a:cubicBezTo>
                  <a:pt x="56274" y="40005"/>
                  <a:pt x="92279" y="39205"/>
                  <a:pt x="106947" y="39205"/>
                </a:cubicBezTo>
                <a:cubicBezTo>
                  <a:pt x="87478" y="75743"/>
                  <a:pt x="49073" y="115215"/>
                  <a:pt x="1067" y="145085"/>
                </a:cubicBezTo>
                <a:cubicBezTo>
                  <a:pt x="0" y="145886"/>
                  <a:pt x="267" y="146419"/>
                  <a:pt x="1067" y="147219"/>
                </a:cubicBezTo>
                <a:lnTo>
                  <a:pt x="3467" y="149619"/>
                </a:lnTo>
                <a:cubicBezTo>
                  <a:pt x="4001" y="149886"/>
                  <a:pt x="4534" y="149619"/>
                  <a:pt x="5601" y="149086"/>
                </a:cubicBezTo>
                <a:cubicBezTo>
                  <a:pt x="36005" y="134417"/>
                  <a:pt x="64541" y="114148"/>
                  <a:pt x="87211" y="92278"/>
                </a:cubicBezTo>
                <a:moveTo>
                  <a:pt x="122949" y="77610"/>
                </a:moveTo>
                <a:cubicBezTo>
                  <a:pt x="122416" y="78677"/>
                  <a:pt x="122949" y="79211"/>
                  <a:pt x="123749" y="80011"/>
                </a:cubicBezTo>
                <a:cubicBezTo>
                  <a:pt x="128817" y="84011"/>
                  <a:pt x="135484" y="88012"/>
                  <a:pt x="142685" y="90946"/>
                </a:cubicBezTo>
                <a:cubicBezTo>
                  <a:pt x="147752" y="88812"/>
                  <a:pt x="154687" y="86944"/>
                  <a:pt x="159754" y="86412"/>
                </a:cubicBezTo>
                <a:cubicBezTo>
                  <a:pt x="164554" y="85878"/>
                  <a:pt x="176288" y="85344"/>
                  <a:pt x="184557" y="85078"/>
                </a:cubicBezTo>
                <a:lnTo>
                  <a:pt x="184557" y="106414"/>
                </a:lnTo>
                <a:cubicBezTo>
                  <a:pt x="184557" y="116549"/>
                  <a:pt x="184557" y="133350"/>
                  <a:pt x="185624" y="142152"/>
                </a:cubicBezTo>
                <a:lnTo>
                  <a:pt x="195491" y="142152"/>
                </a:lnTo>
                <a:cubicBezTo>
                  <a:pt x="198958" y="132817"/>
                  <a:pt x="200826" y="117081"/>
                  <a:pt x="200826" y="100812"/>
                </a:cubicBezTo>
                <a:lnTo>
                  <a:pt x="200826" y="25071"/>
                </a:lnTo>
                <a:lnTo>
                  <a:pt x="201359" y="11469"/>
                </a:lnTo>
                <a:cubicBezTo>
                  <a:pt x="201359" y="9068"/>
                  <a:pt x="200559" y="7202"/>
                  <a:pt x="198425" y="6401"/>
                </a:cubicBezTo>
                <a:cubicBezTo>
                  <a:pt x="191224" y="3735"/>
                  <a:pt x="175222" y="267"/>
                  <a:pt x="166154" y="0"/>
                </a:cubicBezTo>
                <a:cubicBezTo>
                  <a:pt x="164288" y="0"/>
                  <a:pt x="163754" y="267"/>
                  <a:pt x="163487" y="1334"/>
                </a:cubicBezTo>
                <a:lnTo>
                  <a:pt x="161620" y="7202"/>
                </a:lnTo>
                <a:cubicBezTo>
                  <a:pt x="171221" y="10135"/>
                  <a:pt x="179489" y="14669"/>
                  <a:pt x="184557" y="20269"/>
                </a:cubicBezTo>
                <a:lnTo>
                  <a:pt x="184557" y="74943"/>
                </a:lnTo>
                <a:cubicBezTo>
                  <a:pt x="172555" y="75743"/>
                  <a:pt x="153620" y="76277"/>
                  <a:pt x="145352" y="76277"/>
                </a:cubicBezTo>
                <a:cubicBezTo>
                  <a:pt x="138684" y="76277"/>
                  <a:pt x="130683" y="75743"/>
                  <a:pt x="124016" y="749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7" name="Freeform 127"/>
          <p:cNvSpPr/>
          <p:nvPr/>
        </p:nvSpPr>
        <p:spPr>
          <a:xfrm>
            <a:off x="6551701" y="8602004"/>
            <a:ext cx="48806" cy="90145"/>
          </a:xfrm>
          <a:custGeom>
            <a:avLst/>
            <a:gdLst>
              <a:gd name="connsiteX0" fmla="*/ 36805 w 48806"/>
              <a:gd name="connsiteY0" fmla="*/ 36806 h 90145"/>
              <a:gd name="connsiteX1" fmla="*/ 0 w 48806"/>
              <a:gd name="connsiteY1" fmla="*/ 83744 h 90145"/>
              <a:gd name="connsiteX2" fmla="*/ 3200 w 48806"/>
              <a:gd name="connsiteY2" fmla="*/ 90145 h 90145"/>
              <a:gd name="connsiteX3" fmla="*/ 48806 w 48806"/>
              <a:gd name="connsiteY3" fmla="*/ 24003 h 90145"/>
              <a:gd name="connsiteX4" fmla="*/ 45872 w 48806"/>
              <a:gd name="connsiteY4" fmla="*/ 6135 h 90145"/>
              <a:gd name="connsiteX5" fmla="*/ 32271 w 48806"/>
              <a:gd name="connsiteY5" fmla="*/ 0 h 90145"/>
              <a:gd name="connsiteX6" fmla="*/ 18669 w 48806"/>
              <a:gd name="connsiteY6" fmla="*/ 13869 h 90145"/>
              <a:gd name="connsiteX7" fmla="*/ 27470 w 48806"/>
              <a:gd name="connsiteY7" fmla="*/ 29604 h 901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5">
                <a:moveTo>
                  <a:pt x="36805" y="36806"/>
                </a:moveTo>
                <a:cubicBezTo>
                  <a:pt x="32003" y="58408"/>
                  <a:pt x="19202" y="72543"/>
                  <a:pt x="0" y="83744"/>
                </a:cubicBezTo>
                <a:lnTo>
                  <a:pt x="3200" y="90145"/>
                </a:lnTo>
                <a:cubicBezTo>
                  <a:pt x="27203" y="78944"/>
                  <a:pt x="48806" y="53340"/>
                  <a:pt x="48806" y="24003"/>
                </a:cubicBezTo>
                <a:cubicBezTo>
                  <a:pt x="48806" y="16802"/>
                  <a:pt x="48006" y="12269"/>
                  <a:pt x="45872" y="6135"/>
                </a:cubicBezTo>
                <a:cubicBezTo>
                  <a:pt x="41072" y="1600"/>
                  <a:pt x="36537" y="0"/>
                  <a:pt x="32271" y="0"/>
                </a:cubicBezTo>
                <a:cubicBezTo>
                  <a:pt x="23469" y="0"/>
                  <a:pt x="18669" y="6401"/>
                  <a:pt x="18669" y="13869"/>
                </a:cubicBezTo>
                <a:cubicBezTo>
                  <a:pt x="18669" y="19737"/>
                  <a:pt x="21603" y="25071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8" name="Freeform 128"/>
          <p:cNvSpPr/>
          <p:nvPr/>
        </p:nvSpPr>
        <p:spPr>
          <a:xfrm>
            <a:off x="6698911" y="8402779"/>
            <a:ext cx="209360" cy="255766"/>
          </a:xfrm>
          <a:custGeom>
            <a:avLst/>
            <a:gdLst>
              <a:gd name="connsiteX0" fmla="*/ 146686 w 209360"/>
              <a:gd name="connsiteY0" fmla="*/ 133617 h 255766"/>
              <a:gd name="connsiteX1" fmla="*/ 114148 w 209360"/>
              <a:gd name="connsiteY1" fmla="*/ 134684 h 255766"/>
              <a:gd name="connsiteX2" fmla="*/ 106414 w 209360"/>
              <a:gd name="connsiteY2" fmla="*/ 134417 h 255766"/>
              <a:gd name="connsiteX3" fmla="*/ 112014 w 209360"/>
              <a:gd name="connsiteY3" fmla="*/ 108814 h 255766"/>
              <a:gd name="connsiteX4" fmla="*/ 106414 w 209360"/>
              <a:gd name="connsiteY4" fmla="*/ 83478 h 255766"/>
              <a:gd name="connsiteX5" fmla="*/ 110414 w 209360"/>
              <a:gd name="connsiteY5" fmla="*/ 85612 h 255766"/>
              <a:gd name="connsiteX6" fmla="*/ 124283 w 209360"/>
              <a:gd name="connsiteY6" fmla="*/ 82944 h 255766"/>
              <a:gd name="connsiteX7" fmla="*/ 146686 w 209360"/>
              <a:gd name="connsiteY7" fmla="*/ 82144 h 255766"/>
              <a:gd name="connsiteX9" fmla="*/ 56274 w 209360"/>
              <a:gd name="connsiteY9" fmla="*/ 150686 h 255766"/>
              <a:gd name="connsiteX10" fmla="*/ 16803 w 209360"/>
              <a:gd name="connsiteY10" fmla="*/ 108814 h 255766"/>
              <a:gd name="connsiteX11" fmla="*/ 56274 w 209360"/>
              <a:gd name="connsiteY11" fmla="*/ 66942 h 255766"/>
              <a:gd name="connsiteX12" fmla="*/ 96012 w 209360"/>
              <a:gd name="connsiteY12" fmla="*/ 108814 h 255766"/>
              <a:gd name="connsiteX13" fmla="*/ 56274 w 209360"/>
              <a:gd name="connsiteY13" fmla="*/ 150686 h 255766"/>
              <a:gd name="connsiteX15" fmla="*/ 127483 w 209360"/>
              <a:gd name="connsiteY15" fmla="*/ 25871 h 255766"/>
              <a:gd name="connsiteX16" fmla="*/ 146686 w 209360"/>
              <a:gd name="connsiteY16" fmla="*/ 37072 h 255766"/>
              <a:gd name="connsiteX17" fmla="*/ 146686 w 209360"/>
              <a:gd name="connsiteY17" fmla="*/ 72810 h 255766"/>
              <a:gd name="connsiteX18" fmla="*/ 113348 w 209360"/>
              <a:gd name="connsiteY18" fmla="*/ 73877 h 255766"/>
              <a:gd name="connsiteX19" fmla="*/ 98946 w 209360"/>
              <a:gd name="connsiteY19" fmla="*/ 72543 h 255766"/>
              <a:gd name="connsiteX20" fmla="*/ 56274 w 209360"/>
              <a:gd name="connsiteY20" fmla="*/ 54408 h 255766"/>
              <a:gd name="connsiteX21" fmla="*/ 0 w 209360"/>
              <a:gd name="connsiteY21" fmla="*/ 108814 h 255766"/>
              <a:gd name="connsiteX22" fmla="*/ 56274 w 209360"/>
              <a:gd name="connsiteY22" fmla="*/ 163754 h 255766"/>
              <a:gd name="connsiteX23" fmla="*/ 102146 w 209360"/>
              <a:gd name="connsiteY23" fmla="*/ 141352 h 255766"/>
              <a:gd name="connsiteX24" fmla="*/ 110947 w 209360"/>
              <a:gd name="connsiteY24" fmla="*/ 146419 h 255766"/>
              <a:gd name="connsiteX25" fmla="*/ 124816 w 209360"/>
              <a:gd name="connsiteY25" fmla="*/ 143752 h 255766"/>
              <a:gd name="connsiteX26" fmla="*/ 146686 w 209360"/>
              <a:gd name="connsiteY26" fmla="*/ 142952 h 255766"/>
              <a:gd name="connsiteX27" fmla="*/ 146686 w 209360"/>
              <a:gd name="connsiteY27" fmla="*/ 194691 h 255766"/>
              <a:gd name="connsiteX28" fmla="*/ 147752 w 209360"/>
              <a:gd name="connsiteY28" fmla="*/ 238164 h 255766"/>
              <a:gd name="connsiteX29" fmla="*/ 156821 w 209360"/>
              <a:gd name="connsiteY29" fmla="*/ 238164 h 255766"/>
              <a:gd name="connsiteX30" fmla="*/ 162420 w 209360"/>
              <a:gd name="connsiteY30" fmla="*/ 188557 h 255766"/>
              <a:gd name="connsiteX31" fmla="*/ 162420 w 209360"/>
              <a:gd name="connsiteY31" fmla="*/ 40539 h 255766"/>
              <a:gd name="connsiteX32" fmla="*/ 162954 w 209360"/>
              <a:gd name="connsiteY32" fmla="*/ 29338 h 255766"/>
              <a:gd name="connsiteX33" fmla="*/ 160020 w 209360"/>
              <a:gd name="connsiteY33" fmla="*/ 24803 h 255766"/>
              <a:gd name="connsiteX34" fmla="*/ 132283 w 209360"/>
              <a:gd name="connsiteY34" fmla="*/ 18669 h 255766"/>
              <a:gd name="connsiteX35" fmla="*/ 129349 w 209360"/>
              <a:gd name="connsiteY35" fmla="*/ 20269 h 255766"/>
              <a:gd name="connsiteX37" fmla="*/ 171221 w 209360"/>
              <a:gd name="connsiteY37" fmla="*/ 6934 h 255766"/>
              <a:gd name="connsiteX38" fmla="*/ 192291 w 209360"/>
              <a:gd name="connsiteY38" fmla="*/ 19469 h 255766"/>
              <a:gd name="connsiteX39" fmla="*/ 192291 w 209360"/>
              <a:gd name="connsiteY39" fmla="*/ 211760 h 255766"/>
              <a:gd name="connsiteX40" fmla="*/ 193358 w 209360"/>
              <a:gd name="connsiteY40" fmla="*/ 255766 h 255766"/>
              <a:gd name="connsiteX41" fmla="*/ 202959 w 209360"/>
              <a:gd name="connsiteY41" fmla="*/ 255766 h 255766"/>
              <a:gd name="connsiteX42" fmla="*/ 208560 w 209360"/>
              <a:gd name="connsiteY42" fmla="*/ 205626 h 255766"/>
              <a:gd name="connsiteX43" fmla="*/ 208560 w 209360"/>
              <a:gd name="connsiteY43" fmla="*/ 23737 h 255766"/>
              <a:gd name="connsiteX44" fmla="*/ 209093 w 209360"/>
              <a:gd name="connsiteY44" fmla="*/ 11202 h 255766"/>
              <a:gd name="connsiteX45" fmla="*/ 205893 w 209360"/>
              <a:gd name="connsiteY45" fmla="*/ 6135 h 255766"/>
              <a:gd name="connsiteX46" fmla="*/ 175756 w 209360"/>
              <a:gd name="connsiteY46" fmla="*/ 0 h 255766"/>
              <a:gd name="connsiteX47" fmla="*/ 173089 w 209360"/>
              <a:gd name="connsiteY47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09360" h="255766">
                <a:moveTo>
                  <a:pt x="146686" y="133617"/>
                </a:moveTo>
                <a:cubicBezTo>
                  <a:pt x="136551" y="134150"/>
                  <a:pt x="121615" y="134684"/>
                  <a:pt x="114148" y="134684"/>
                </a:cubicBezTo>
                <a:cubicBezTo>
                  <a:pt x="111481" y="134684"/>
                  <a:pt x="108814" y="134417"/>
                  <a:pt x="106414" y="134417"/>
                </a:cubicBezTo>
                <a:cubicBezTo>
                  <a:pt x="109881" y="126950"/>
                  <a:pt x="112014" y="118149"/>
                  <a:pt x="112014" y="108814"/>
                </a:cubicBezTo>
                <a:cubicBezTo>
                  <a:pt x="112014" y="99480"/>
                  <a:pt x="109881" y="90946"/>
                  <a:pt x="106414" y="83478"/>
                </a:cubicBezTo>
                <a:cubicBezTo>
                  <a:pt x="107747" y="84278"/>
                  <a:pt x="109081" y="85078"/>
                  <a:pt x="110414" y="85612"/>
                </a:cubicBezTo>
                <a:cubicBezTo>
                  <a:pt x="114148" y="84544"/>
                  <a:pt x="120283" y="83211"/>
                  <a:pt x="124283" y="82944"/>
                </a:cubicBezTo>
                <a:cubicBezTo>
                  <a:pt x="129083" y="82411"/>
                  <a:pt x="139485" y="81877"/>
                  <a:pt x="146686" y="82144"/>
                </a:cubicBezTo>
                <a:moveTo>
                  <a:pt x="56274" y="150686"/>
                </a:moveTo>
                <a:cubicBezTo>
                  <a:pt x="34138" y="150686"/>
                  <a:pt x="16803" y="134951"/>
                  <a:pt x="16803" y="108814"/>
                </a:cubicBezTo>
                <a:cubicBezTo>
                  <a:pt x="16803" y="82677"/>
                  <a:pt x="34138" y="66942"/>
                  <a:pt x="56274" y="66942"/>
                </a:cubicBezTo>
                <a:cubicBezTo>
                  <a:pt x="78677" y="66942"/>
                  <a:pt x="96012" y="82677"/>
                  <a:pt x="96012" y="108814"/>
                </a:cubicBezTo>
                <a:cubicBezTo>
                  <a:pt x="96012" y="134951"/>
                  <a:pt x="78677" y="150686"/>
                  <a:pt x="56274" y="150686"/>
                </a:cubicBezTo>
                <a:moveTo>
                  <a:pt x="127483" y="25871"/>
                </a:moveTo>
                <a:cubicBezTo>
                  <a:pt x="135217" y="28271"/>
                  <a:pt x="142685" y="32271"/>
                  <a:pt x="146686" y="37072"/>
                </a:cubicBezTo>
                <a:lnTo>
                  <a:pt x="146686" y="72810"/>
                </a:lnTo>
                <a:cubicBezTo>
                  <a:pt x="136551" y="73343"/>
                  <a:pt x="121349" y="73877"/>
                  <a:pt x="113348" y="73877"/>
                </a:cubicBezTo>
                <a:cubicBezTo>
                  <a:pt x="108281" y="73877"/>
                  <a:pt x="103480" y="73343"/>
                  <a:pt x="98946" y="72543"/>
                </a:cubicBezTo>
                <a:cubicBezTo>
                  <a:pt x="89078" y="61075"/>
                  <a:pt x="73877" y="54408"/>
                  <a:pt x="56274" y="54408"/>
                </a:cubicBezTo>
                <a:cubicBezTo>
                  <a:pt x="24271" y="54408"/>
                  <a:pt x="0" y="76810"/>
                  <a:pt x="0" y="108814"/>
                </a:cubicBezTo>
                <a:cubicBezTo>
                  <a:pt x="0" y="141084"/>
                  <a:pt x="24271" y="163754"/>
                  <a:pt x="56274" y="163754"/>
                </a:cubicBezTo>
                <a:cubicBezTo>
                  <a:pt x="75743" y="163754"/>
                  <a:pt x="92279" y="155220"/>
                  <a:pt x="102146" y="141352"/>
                </a:cubicBezTo>
                <a:cubicBezTo>
                  <a:pt x="104814" y="143218"/>
                  <a:pt x="107747" y="145085"/>
                  <a:pt x="110947" y="146419"/>
                </a:cubicBezTo>
                <a:cubicBezTo>
                  <a:pt x="114949" y="145352"/>
                  <a:pt x="120815" y="144018"/>
                  <a:pt x="124816" y="143752"/>
                </a:cubicBezTo>
                <a:cubicBezTo>
                  <a:pt x="129617" y="143218"/>
                  <a:pt x="139752" y="142952"/>
                  <a:pt x="146686" y="142952"/>
                </a:cubicBezTo>
                <a:lnTo>
                  <a:pt x="146686" y="194691"/>
                </a:lnTo>
                <a:cubicBezTo>
                  <a:pt x="146686" y="205360"/>
                  <a:pt x="146686" y="227229"/>
                  <a:pt x="147752" y="238164"/>
                </a:cubicBezTo>
                <a:lnTo>
                  <a:pt x="156821" y="238164"/>
                </a:lnTo>
                <a:cubicBezTo>
                  <a:pt x="160287" y="224561"/>
                  <a:pt x="162420" y="202426"/>
                  <a:pt x="162420" y="188557"/>
                </a:cubicBezTo>
                <a:lnTo>
                  <a:pt x="162420" y="40539"/>
                </a:lnTo>
                <a:lnTo>
                  <a:pt x="162954" y="29338"/>
                </a:lnTo>
                <a:cubicBezTo>
                  <a:pt x="162954" y="26937"/>
                  <a:pt x="162154" y="25603"/>
                  <a:pt x="160020" y="24803"/>
                </a:cubicBezTo>
                <a:cubicBezTo>
                  <a:pt x="153886" y="21870"/>
                  <a:pt x="140018" y="18937"/>
                  <a:pt x="132283" y="18669"/>
                </a:cubicBezTo>
                <a:cubicBezTo>
                  <a:pt x="130417" y="18669"/>
                  <a:pt x="129617" y="19203"/>
                  <a:pt x="129349" y="20269"/>
                </a:cubicBezTo>
                <a:moveTo>
                  <a:pt x="171221" y="6934"/>
                </a:moveTo>
                <a:cubicBezTo>
                  <a:pt x="180023" y="9868"/>
                  <a:pt x="188024" y="14136"/>
                  <a:pt x="192291" y="19469"/>
                </a:cubicBezTo>
                <a:lnTo>
                  <a:pt x="192291" y="211760"/>
                </a:lnTo>
                <a:cubicBezTo>
                  <a:pt x="192291" y="222962"/>
                  <a:pt x="192825" y="245365"/>
                  <a:pt x="193358" y="255766"/>
                </a:cubicBezTo>
                <a:lnTo>
                  <a:pt x="202959" y="255766"/>
                </a:lnTo>
                <a:cubicBezTo>
                  <a:pt x="206427" y="242164"/>
                  <a:pt x="208560" y="220028"/>
                  <a:pt x="208560" y="205626"/>
                </a:cubicBezTo>
                <a:lnTo>
                  <a:pt x="208560" y="23737"/>
                </a:lnTo>
                <a:lnTo>
                  <a:pt x="209093" y="11202"/>
                </a:lnTo>
                <a:cubicBezTo>
                  <a:pt x="209360" y="8802"/>
                  <a:pt x="208560" y="7202"/>
                  <a:pt x="205893" y="6135"/>
                </a:cubicBezTo>
                <a:cubicBezTo>
                  <a:pt x="199492" y="3468"/>
                  <a:pt x="184290" y="267"/>
                  <a:pt x="175756" y="0"/>
                </a:cubicBezTo>
                <a:cubicBezTo>
                  <a:pt x="174156" y="0"/>
                  <a:pt x="173355" y="267"/>
                  <a:pt x="173089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9" name="Freeform 129"/>
          <p:cNvSpPr/>
          <p:nvPr/>
        </p:nvSpPr>
        <p:spPr>
          <a:xfrm>
            <a:off x="6938408" y="8408913"/>
            <a:ext cx="244831" cy="243764"/>
          </a:xfrm>
          <a:custGeom>
            <a:avLst/>
            <a:gdLst>
              <a:gd name="connsiteX0" fmla="*/ 203226 w 244831"/>
              <a:gd name="connsiteY0" fmla="*/ 109347 h 243764"/>
              <a:gd name="connsiteX1" fmla="*/ 30670 w 244831"/>
              <a:gd name="connsiteY1" fmla="*/ 112014 h 243764"/>
              <a:gd name="connsiteX2" fmla="*/ 2134 w 244831"/>
              <a:gd name="connsiteY2" fmla="*/ 109347 h 243764"/>
              <a:gd name="connsiteX3" fmla="*/ 267 w 244831"/>
              <a:gd name="connsiteY3" fmla="*/ 112815 h 243764"/>
              <a:gd name="connsiteX4" fmla="*/ 1067 w 244831"/>
              <a:gd name="connsiteY4" fmla="*/ 114948 h 243764"/>
              <a:gd name="connsiteX5" fmla="*/ 26403 w 244831"/>
              <a:gd name="connsiteY5" fmla="*/ 127750 h 243764"/>
              <a:gd name="connsiteX6" fmla="*/ 52274 w 244831"/>
              <a:gd name="connsiteY6" fmla="*/ 122682 h 243764"/>
              <a:gd name="connsiteX7" fmla="*/ 116281 w 244831"/>
              <a:gd name="connsiteY7" fmla="*/ 121349 h 243764"/>
              <a:gd name="connsiteX8" fmla="*/ 116281 w 244831"/>
              <a:gd name="connsiteY8" fmla="*/ 131483 h 243764"/>
              <a:gd name="connsiteX9" fmla="*/ 117081 w 244831"/>
              <a:gd name="connsiteY9" fmla="*/ 152819 h 243764"/>
              <a:gd name="connsiteX10" fmla="*/ 67742 w 244831"/>
              <a:gd name="connsiteY10" fmla="*/ 153353 h 243764"/>
              <a:gd name="connsiteX11" fmla="*/ 44806 w 244831"/>
              <a:gd name="connsiteY11" fmla="*/ 151219 h 243764"/>
              <a:gd name="connsiteX12" fmla="*/ 43206 w 244831"/>
              <a:gd name="connsiteY12" fmla="*/ 153886 h 243764"/>
              <a:gd name="connsiteX13" fmla="*/ 44006 w 244831"/>
              <a:gd name="connsiteY13" fmla="*/ 156287 h 243764"/>
              <a:gd name="connsiteX14" fmla="*/ 64542 w 244831"/>
              <a:gd name="connsiteY14" fmla="*/ 166421 h 243764"/>
              <a:gd name="connsiteX15" fmla="*/ 85344 w 244831"/>
              <a:gd name="connsiteY15" fmla="*/ 162420 h 243764"/>
              <a:gd name="connsiteX16" fmla="*/ 171488 w 244831"/>
              <a:gd name="connsiteY16" fmla="*/ 161353 h 243764"/>
              <a:gd name="connsiteX17" fmla="*/ 170688 w 244831"/>
              <a:gd name="connsiteY17" fmla="*/ 189891 h 243764"/>
              <a:gd name="connsiteX18" fmla="*/ 166421 w 244831"/>
              <a:gd name="connsiteY18" fmla="*/ 191224 h 243764"/>
              <a:gd name="connsiteX19" fmla="*/ 77610 w 244831"/>
              <a:gd name="connsiteY19" fmla="*/ 192557 h 243764"/>
              <a:gd name="connsiteX20" fmla="*/ 48806 w 244831"/>
              <a:gd name="connsiteY20" fmla="*/ 191224 h 243764"/>
              <a:gd name="connsiteX21" fmla="*/ 46139 w 244831"/>
              <a:gd name="connsiteY21" fmla="*/ 192557 h 243764"/>
              <a:gd name="connsiteX22" fmla="*/ 45339 w 244831"/>
              <a:gd name="connsiteY22" fmla="*/ 197091 h 243764"/>
              <a:gd name="connsiteX23" fmla="*/ 60275 w 244831"/>
              <a:gd name="connsiteY23" fmla="*/ 203226 h 243764"/>
              <a:gd name="connsiteX24" fmla="*/ 60275 w 244831"/>
              <a:gd name="connsiteY24" fmla="*/ 227762 h 243764"/>
              <a:gd name="connsiteX25" fmla="*/ 78943 w 244831"/>
              <a:gd name="connsiteY25" fmla="*/ 243764 h 243764"/>
              <a:gd name="connsiteX26" fmla="*/ 201625 w 244831"/>
              <a:gd name="connsiteY26" fmla="*/ 243230 h 243764"/>
              <a:gd name="connsiteX27" fmla="*/ 204825 w 244831"/>
              <a:gd name="connsiteY27" fmla="*/ 241897 h 243764"/>
              <a:gd name="connsiteX28" fmla="*/ 207493 w 244831"/>
              <a:gd name="connsiteY28" fmla="*/ 233896 h 243764"/>
              <a:gd name="connsiteX29" fmla="*/ 204292 w 244831"/>
              <a:gd name="connsiteY29" fmla="*/ 230696 h 243764"/>
              <a:gd name="connsiteX30" fmla="*/ 181890 w 244831"/>
              <a:gd name="connsiteY30" fmla="*/ 228829 h 243764"/>
              <a:gd name="connsiteX31" fmla="*/ 174155 w 244831"/>
              <a:gd name="connsiteY31" fmla="*/ 232829 h 243764"/>
              <a:gd name="connsiteX32" fmla="*/ 81877 w 244831"/>
              <a:gd name="connsiteY32" fmla="*/ 233629 h 243764"/>
              <a:gd name="connsiteX33" fmla="*/ 77343 w 244831"/>
              <a:gd name="connsiteY33" fmla="*/ 229095 h 243764"/>
              <a:gd name="connsiteX34" fmla="*/ 77343 w 244831"/>
              <a:gd name="connsiteY34" fmla="*/ 201625 h 243764"/>
              <a:gd name="connsiteX35" fmla="*/ 188823 w 244831"/>
              <a:gd name="connsiteY35" fmla="*/ 200292 h 243764"/>
              <a:gd name="connsiteX36" fmla="*/ 190690 w 244831"/>
              <a:gd name="connsiteY36" fmla="*/ 194690 h 243764"/>
              <a:gd name="connsiteX37" fmla="*/ 189623 w 244831"/>
              <a:gd name="connsiteY37" fmla="*/ 192557 h 243764"/>
              <a:gd name="connsiteX38" fmla="*/ 184824 w 244831"/>
              <a:gd name="connsiteY38" fmla="*/ 190157 h 243764"/>
              <a:gd name="connsiteX39" fmla="*/ 190157 w 244831"/>
              <a:gd name="connsiteY39" fmla="*/ 162154 h 243764"/>
              <a:gd name="connsiteX40" fmla="*/ 193091 w 244831"/>
              <a:gd name="connsiteY40" fmla="*/ 156553 h 243764"/>
              <a:gd name="connsiteX41" fmla="*/ 192291 w 244831"/>
              <a:gd name="connsiteY41" fmla="*/ 153353 h 243764"/>
              <a:gd name="connsiteX42" fmla="*/ 183223 w 244831"/>
              <a:gd name="connsiteY42" fmla="*/ 148286 h 243764"/>
              <a:gd name="connsiteX43" fmla="*/ 178956 w 244831"/>
              <a:gd name="connsiteY43" fmla="*/ 148286 h 243764"/>
              <a:gd name="connsiteX44" fmla="*/ 171755 w 244831"/>
              <a:gd name="connsiteY44" fmla="*/ 151752 h 243764"/>
              <a:gd name="connsiteX45" fmla="*/ 129616 w 244831"/>
              <a:gd name="connsiteY45" fmla="*/ 152819 h 243764"/>
              <a:gd name="connsiteX46" fmla="*/ 132550 w 244831"/>
              <a:gd name="connsiteY46" fmla="*/ 128283 h 243764"/>
              <a:gd name="connsiteX47" fmla="*/ 132550 w 244831"/>
              <a:gd name="connsiteY47" fmla="*/ 121082 h 243764"/>
              <a:gd name="connsiteX48" fmla="*/ 209359 w 244831"/>
              <a:gd name="connsiteY48" fmla="*/ 120548 h 243764"/>
              <a:gd name="connsiteX49" fmla="*/ 239496 w 244831"/>
              <a:gd name="connsiteY49" fmla="*/ 121882 h 243764"/>
              <a:gd name="connsiteX50" fmla="*/ 244831 w 244831"/>
              <a:gd name="connsiteY50" fmla="*/ 113081 h 243764"/>
              <a:gd name="connsiteX51" fmla="*/ 241364 w 244831"/>
              <a:gd name="connsiteY51" fmla="*/ 109080 h 243764"/>
              <a:gd name="connsiteX52" fmla="*/ 212560 w 244831"/>
              <a:gd name="connsiteY52" fmla="*/ 105347 h 243764"/>
              <a:gd name="connsiteX54" fmla="*/ 28537 w 244831"/>
              <a:gd name="connsiteY54" fmla="*/ 95745 h 243764"/>
              <a:gd name="connsiteX55" fmla="*/ 31204 w 244831"/>
              <a:gd name="connsiteY55" fmla="*/ 95745 h 243764"/>
              <a:gd name="connsiteX56" fmla="*/ 120548 w 244831"/>
              <a:gd name="connsiteY56" fmla="*/ 46140 h 243764"/>
              <a:gd name="connsiteX57" fmla="*/ 209627 w 244831"/>
              <a:gd name="connsiteY57" fmla="*/ 85878 h 243764"/>
              <a:gd name="connsiteX58" fmla="*/ 216827 w 244831"/>
              <a:gd name="connsiteY58" fmla="*/ 87744 h 243764"/>
              <a:gd name="connsiteX59" fmla="*/ 222161 w 244831"/>
              <a:gd name="connsiteY59" fmla="*/ 81611 h 243764"/>
              <a:gd name="connsiteX60" fmla="*/ 218161 w 244831"/>
              <a:gd name="connsiteY60" fmla="*/ 75743 h 243764"/>
              <a:gd name="connsiteX61" fmla="*/ 198424 w 244831"/>
              <a:gd name="connsiteY61" fmla="*/ 62941 h 243764"/>
              <a:gd name="connsiteX62" fmla="*/ 181089 w 244831"/>
              <a:gd name="connsiteY62" fmla="*/ 60274 h 243764"/>
              <a:gd name="connsiteX63" fmla="*/ 128550 w 244831"/>
              <a:gd name="connsiteY63" fmla="*/ 37871 h 243764"/>
              <a:gd name="connsiteX64" fmla="*/ 142684 w 244831"/>
              <a:gd name="connsiteY64" fmla="*/ 19469 h 243764"/>
              <a:gd name="connsiteX65" fmla="*/ 144552 w 244831"/>
              <a:gd name="connsiteY65" fmla="*/ 13602 h 243764"/>
              <a:gd name="connsiteX66" fmla="*/ 141618 w 244831"/>
              <a:gd name="connsiteY66" fmla="*/ 8534 h 243764"/>
              <a:gd name="connsiteX67" fmla="*/ 114681 w 244831"/>
              <a:gd name="connsiteY67" fmla="*/ 267 h 243764"/>
              <a:gd name="connsiteX68" fmla="*/ 111481 w 244831"/>
              <a:gd name="connsiteY68" fmla="*/ 1067 h 243764"/>
              <a:gd name="connsiteX69" fmla="*/ 108014 w 244831"/>
              <a:gd name="connsiteY69" fmla="*/ 6135 h 243764"/>
              <a:gd name="connsiteX70" fmla="*/ 122682 w 244831"/>
              <a:gd name="connsiteY70" fmla="*/ 17069 h 243764"/>
              <a:gd name="connsiteX71" fmla="*/ 26670 w 244831"/>
              <a:gd name="connsiteY71" fmla="*/ 90678 h 243764"/>
              <a:gd name="connsiteX72" fmla="*/ 26136 w 244831"/>
              <a:gd name="connsiteY72" fmla="*/ 92545 h 2437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44831" h="243764">
                <a:moveTo>
                  <a:pt x="203226" y="109347"/>
                </a:moveTo>
                <a:cubicBezTo>
                  <a:pt x="184824" y="110414"/>
                  <a:pt x="46672" y="112281"/>
                  <a:pt x="30670" y="112014"/>
                </a:cubicBezTo>
                <a:cubicBezTo>
                  <a:pt x="22670" y="112014"/>
                  <a:pt x="10668" y="110947"/>
                  <a:pt x="2134" y="109347"/>
                </a:cubicBezTo>
                <a:lnTo>
                  <a:pt x="267" y="112815"/>
                </a:lnTo>
                <a:cubicBezTo>
                  <a:pt x="0" y="113615"/>
                  <a:pt x="267" y="114415"/>
                  <a:pt x="1067" y="114948"/>
                </a:cubicBezTo>
                <a:cubicBezTo>
                  <a:pt x="7468" y="120015"/>
                  <a:pt x="16802" y="125082"/>
                  <a:pt x="26403" y="127750"/>
                </a:cubicBezTo>
                <a:cubicBezTo>
                  <a:pt x="32538" y="125616"/>
                  <a:pt x="45606" y="123216"/>
                  <a:pt x="52274" y="122682"/>
                </a:cubicBezTo>
                <a:cubicBezTo>
                  <a:pt x="58141" y="122416"/>
                  <a:pt x="85878" y="121882"/>
                  <a:pt x="116281" y="121349"/>
                </a:cubicBezTo>
                <a:lnTo>
                  <a:pt x="116281" y="131483"/>
                </a:lnTo>
                <a:cubicBezTo>
                  <a:pt x="116281" y="137618"/>
                  <a:pt x="116548" y="146152"/>
                  <a:pt x="117081" y="152819"/>
                </a:cubicBezTo>
                <a:cubicBezTo>
                  <a:pt x="95745" y="153086"/>
                  <a:pt x="74943" y="153353"/>
                  <a:pt x="67742" y="153353"/>
                </a:cubicBezTo>
                <a:cubicBezTo>
                  <a:pt x="61075" y="153353"/>
                  <a:pt x="51474" y="152553"/>
                  <a:pt x="44806" y="151219"/>
                </a:cubicBezTo>
                <a:lnTo>
                  <a:pt x="43206" y="153886"/>
                </a:lnTo>
                <a:cubicBezTo>
                  <a:pt x="42939" y="154687"/>
                  <a:pt x="42939" y="155487"/>
                  <a:pt x="44006" y="156287"/>
                </a:cubicBezTo>
                <a:cubicBezTo>
                  <a:pt x="49606" y="160020"/>
                  <a:pt x="56807" y="164021"/>
                  <a:pt x="64542" y="166421"/>
                </a:cubicBezTo>
                <a:cubicBezTo>
                  <a:pt x="70942" y="164554"/>
                  <a:pt x="80543" y="162687"/>
                  <a:pt x="85344" y="162420"/>
                </a:cubicBezTo>
                <a:cubicBezTo>
                  <a:pt x="97079" y="161887"/>
                  <a:pt x="154419" y="161087"/>
                  <a:pt x="171488" y="161353"/>
                </a:cubicBezTo>
                <a:cubicBezTo>
                  <a:pt x="171755" y="167755"/>
                  <a:pt x="171488" y="183490"/>
                  <a:pt x="170688" y="189891"/>
                </a:cubicBezTo>
                <a:lnTo>
                  <a:pt x="166421" y="191224"/>
                </a:lnTo>
                <a:cubicBezTo>
                  <a:pt x="156020" y="191757"/>
                  <a:pt x="99213" y="192291"/>
                  <a:pt x="77610" y="192557"/>
                </a:cubicBezTo>
                <a:cubicBezTo>
                  <a:pt x="71209" y="191757"/>
                  <a:pt x="55473" y="191224"/>
                  <a:pt x="48806" y="191224"/>
                </a:cubicBezTo>
                <a:cubicBezTo>
                  <a:pt x="47206" y="191224"/>
                  <a:pt x="46406" y="191757"/>
                  <a:pt x="46139" y="192557"/>
                </a:cubicBezTo>
                <a:lnTo>
                  <a:pt x="45339" y="197091"/>
                </a:lnTo>
                <a:cubicBezTo>
                  <a:pt x="51206" y="198158"/>
                  <a:pt x="56807" y="200292"/>
                  <a:pt x="60275" y="203226"/>
                </a:cubicBezTo>
                <a:lnTo>
                  <a:pt x="60275" y="227762"/>
                </a:lnTo>
                <a:cubicBezTo>
                  <a:pt x="60275" y="239230"/>
                  <a:pt x="64542" y="243764"/>
                  <a:pt x="78943" y="243764"/>
                </a:cubicBezTo>
                <a:lnTo>
                  <a:pt x="201625" y="243230"/>
                </a:lnTo>
                <a:cubicBezTo>
                  <a:pt x="202959" y="243230"/>
                  <a:pt x="204026" y="242697"/>
                  <a:pt x="204825" y="241897"/>
                </a:cubicBezTo>
                <a:cubicBezTo>
                  <a:pt x="205892" y="241097"/>
                  <a:pt x="207493" y="237896"/>
                  <a:pt x="207493" y="233896"/>
                </a:cubicBezTo>
                <a:cubicBezTo>
                  <a:pt x="207493" y="232029"/>
                  <a:pt x="205892" y="230963"/>
                  <a:pt x="204292" y="230696"/>
                </a:cubicBezTo>
                <a:cubicBezTo>
                  <a:pt x="199492" y="229629"/>
                  <a:pt x="188823" y="228829"/>
                  <a:pt x="181890" y="228829"/>
                </a:cubicBezTo>
                <a:lnTo>
                  <a:pt x="174155" y="232829"/>
                </a:lnTo>
                <a:cubicBezTo>
                  <a:pt x="157886" y="233629"/>
                  <a:pt x="103213" y="233896"/>
                  <a:pt x="81877" y="233629"/>
                </a:cubicBezTo>
                <a:cubicBezTo>
                  <a:pt x="78677" y="233629"/>
                  <a:pt x="77343" y="232296"/>
                  <a:pt x="77343" y="229095"/>
                </a:cubicBezTo>
                <a:lnTo>
                  <a:pt x="77343" y="201625"/>
                </a:lnTo>
                <a:lnTo>
                  <a:pt x="188823" y="200292"/>
                </a:lnTo>
                <a:cubicBezTo>
                  <a:pt x="189623" y="199492"/>
                  <a:pt x="190690" y="197091"/>
                  <a:pt x="190690" y="194690"/>
                </a:cubicBezTo>
                <a:cubicBezTo>
                  <a:pt x="190690" y="193890"/>
                  <a:pt x="190424" y="193091"/>
                  <a:pt x="189623" y="192557"/>
                </a:cubicBezTo>
                <a:lnTo>
                  <a:pt x="184824" y="190157"/>
                </a:lnTo>
                <a:cubicBezTo>
                  <a:pt x="186957" y="184023"/>
                  <a:pt x="189623" y="170155"/>
                  <a:pt x="190157" y="162154"/>
                </a:cubicBezTo>
                <a:lnTo>
                  <a:pt x="193091" y="156553"/>
                </a:lnTo>
                <a:cubicBezTo>
                  <a:pt x="193625" y="155219"/>
                  <a:pt x="193625" y="154153"/>
                  <a:pt x="192291" y="153353"/>
                </a:cubicBezTo>
                <a:cubicBezTo>
                  <a:pt x="190424" y="152019"/>
                  <a:pt x="185624" y="149352"/>
                  <a:pt x="183223" y="148286"/>
                </a:cubicBezTo>
                <a:cubicBezTo>
                  <a:pt x="181890" y="147752"/>
                  <a:pt x="180289" y="147752"/>
                  <a:pt x="178956" y="148286"/>
                </a:cubicBezTo>
                <a:lnTo>
                  <a:pt x="171755" y="151752"/>
                </a:lnTo>
                <a:cubicBezTo>
                  <a:pt x="164020" y="152019"/>
                  <a:pt x="147486" y="152553"/>
                  <a:pt x="129616" y="152819"/>
                </a:cubicBezTo>
                <a:cubicBezTo>
                  <a:pt x="131217" y="145352"/>
                  <a:pt x="132550" y="135750"/>
                  <a:pt x="132550" y="128283"/>
                </a:cubicBezTo>
                <a:lnTo>
                  <a:pt x="132550" y="121082"/>
                </a:lnTo>
                <a:cubicBezTo>
                  <a:pt x="166688" y="120815"/>
                  <a:pt x="200292" y="120548"/>
                  <a:pt x="209359" y="120548"/>
                </a:cubicBezTo>
                <a:cubicBezTo>
                  <a:pt x="217361" y="120548"/>
                  <a:pt x="232563" y="121082"/>
                  <a:pt x="239496" y="121882"/>
                </a:cubicBezTo>
                <a:cubicBezTo>
                  <a:pt x="241897" y="120815"/>
                  <a:pt x="244831" y="117081"/>
                  <a:pt x="244831" y="113081"/>
                </a:cubicBezTo>
                <a:cubicBezTo>
                  <a:pt x="244831" y="111214"/>
                  <a:pt x="243497" y="109614"/>
                  <a:pt x="241364" y="109080"/>
                </a:cubicBezTo>
                <a:cubicBezTo>
                  <a:pt x="235496" y="107214"/>
                  <a:pt x="221894" y="105613"/>
                  <a:pt x="212560" y="105347"/>
                </a:cubicBezTo>
                <a:moveTo>
                  <a:pt x="28537" y="95745"/>
                </a:moveTo>
                <a:cubicBezTo>
                  <a:pt x="29337" y="96279"/>
                  <a:pt x="30137" y="96279"/>
                  <a:pt x="31204" y="95745"/>
                </a:cubicBezTo>
                <a:cubicBezTo>
                  <a:pt x="66942" y="84277"/>
                  <a:pt x="97879" y="67208"/>
                  <a:pt x="120548" y="46140"/>
                </a:cubicBezTo>
                <a:lnTo>
                  <a:pt x="209627" y="85878"/>
                </a:lnTo>
                <a:cubicBezTo>
                  <a:pt x="212027" y="86944"/>
                  <a:pt x="214961" y="88012"/>
                  <a:pt x="216827" y="87744"/>
                </a:cubicBezTo>
                <a:cubicBezTo>
                  <a:pt x="219228" y="87478"/>
                  <a:pt x="222428" y="84811"/>
                  <a:pt x="222161" y="81611"/>
                </a:cubicBezTo>
                <a:cubicBezTo>
                  <a:pt x="222161" y="80010"/>
                  <a:pt x="220828" y="78143"/>
                  <a:pt x="218161" y="75743"/>
                </a:cubicBezTo>
                <a:cubicBezTo>
                  <a:pt x="214161" y="72275"/>
                  <a:pt x="205092" y="66408"/>
                  <a:pt x="198424" y="62941"/>
                </a:cubicBezTo>
                <a:lnTo>
                  <a:pt x="181089" y="60274"/>
                </a:lnTo>
                <a:lnTo>
                  <a:pt x="128550" y="37871"/>
                </a:lnTo>
                <a:cubicBezTo>
                  <a:pt x="133883" y="32004"/>
                  <a:pt x="138684" y="25870"/>
                  <a:pt x="142684" y="19469"/>
                </a:cubicBezTo>
                <a:cubicBezTo>
                  <a:pt x="143484" y="17869"/>
                  <a:pt x="144285" y="16002"/>
                  <a:pt x="144552" y="13602"/>
                </a:cubicBezTo>
                <a:cubicBezTo>
                  <a:pt x="144552" y="11202"/>
                  <a:pt x="143484" y="9602"/>
                  <a:pt x="141618" y="8534"/>
                </a:cubicBezTo>
                <a:cubicBezTo>
                  <a:pt x="136017" y="5335"/>
                  <a:pt x="123749" y="1600"/>
                  <a:pt x="114681" y="267"/>
                </a:cubicBezTo>
                <a:cubicBezTo>
                  <a:pt x="112814" y="0"/>
                  <a:pt x="112014" y="267"/>
                  <a:pt x="111481" y="1067"/>
                </a:cubicBezTo>
                <a:lnTo>
                  <a:pt x="108014" y="6135"/>
                </a:lnTo>
                <a:cubicBezTo>
                  <a:pt x="114414" y="9068"/>
                  <a:pt x="120015" y="13335"/>
                  <a:pt x="122682" y="17069"/>
                </a:cubicBezTo>
                <a:cubicBezTo>
                  <a:pt x="105346" y="44272"/>
                  <a:pt x="70142" y="72010"/>
                  <a:pt x="26670" y="90678"/>
                </a:cubicBezTo>
                <a:cubicBezTo>
                  <a:pt x="25871" y="91211"/>
                  <a:pt x="25603" y="91745"/>
                  <a:pt x="26136" y="9254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0" name="Freeform 130"/>
          <p:cNvSpPr/>
          <p:nvPr/>
        </p:nvSpPr>
        <p:spPr>
          <a:xfrm>
            <a:off x="7248817" y="8419847"/>
            <a:ext cx="244831" cy="238164"/>
          </a:xfrm>
          <a:custGeom>
            <a:avLst/>
            <a:gdLst>
              <a:gd name="connsiteX0" fmla="*/ 203226 w 244831"/>
              <a:gd name="connsiteY0" fmla="*/ 109881 h 238164"/>
              <a:gd name="connsiteX1" fmla="*/ 30670 w 244831"/>
              <a:gd name="connsiteY1" fmla="*/ 112548 h 238164"/>
              <a:gd name="connsiteX2" fmla="*/ 2134 w 244831"/>
              <a:gd name="connsiteY2" fmla="*/ 109881 h 238164"/>
              <a:gd name="connsiteX3" fmla="*/ 267 w 244831"/>
              <a:gd name="connsiteY3" fmla="*/ 113348 h 238164"/>
              <a:gd name="connsiteX4" fmla="*/ 1067 w 244831"/>
              <a:gd name="connsiteY4" fmla="*/ 115481 h 238164"/>
              <a:gd name="connsiteX5" fmla="*/ 26403 w 244831"/>
              <a:gd name="connsiteY5" fmla="*/ 128284 h 238164"/>
              <a:gd name="connsiteX6" fmla="*/ 52274 w 244831"/>
              <a:gd name="connsiteY6" fmla="*/ 123216 h 238164"/>
              <a:gd name="connsiteX7" fmla="*/ 209359 w 244831"/>
              <a:gd name="connsiteY7" fmla="*/ 121083 h 238164"/>
              <a:gd name="connsiteX8" fmla="*/ 239496 w 244831"/>
              <a:gd name="connsiteY8" fmla="*/ 122416 h 238164"/>
              <a:gd name="connsiteX9" fmla="*/ 244831 w 244831"/>
              <a:gd name="connsiteY9" fmla="*/ 113615 h 238164"/>
              <a:gd name="connsiteX10" fmla="*/ 241364 w 244831"/>
              <a:gd name="connsiteY10" fmla="*/ 109614 h 238164"/>
              <a:gd name="connsiteX11" fmla="*/ 212560 w 244831"/>
              <a:gd name="connsiteY11" fmla="*/ 105880 h 238164"/>
              <a:gd name="connsiteX13" fmla="*/ 121882 w 244831"/>
              <a:gd name="connsiteY13" fmla="*/ 145886 h 238164"/>
              <a:gd name="connsiteX14" fmla="*/ 63208 w 244831"/>
              <a:gd name="connsiteY14" fmla="*/ 191491 h 238164"/>
              <a:gd name="connsiteX15" fmla="*/ 121882 w 244831"/>
              <a:gd name="connsiteY15" fmla="*/ 238164 h 238164"/>
              <a:gd name="connsiteX16" fmla="*/ 180556 w 244831"/>
              <a:gd name="connsiteY16" fmla="*/ 191491 h 238164"/>
              <a:gd name="connsiteX17" fmla="*/ 121882 w 244831"/>
              <a:gd name="connsiteY17" fmla="*/ 145886 h 238164"/>
              <a:gd name="connsiteX19" fmla="*/ 121882 w 244831"/>
              <a:gd name="connsiteY19" fmla="*/ 226429 h 238164"/>
              <a:gd name="connsiteX20" fmla="*/ 80543 w 244831"/>
              <a:gd name="connsiteY20" fmla="*/ 191491 h 238164"/>
              <a:gd name="connsiteX21" fmla="*/ 121882 w 244831"/>
              <a:gd name="connsiteY21" fmla="*/ 156287 h 238164"/>
              <a:gd name="connsiteX22" fmla="*/ 163487 w 244831"/>
              <a:gd name="connsiteY22" fmla="*/ 191491 h 238164"/>
              <a:gd name="connsiteX23" fmla="*/ 121882 w 244831"/>
              <a:gd name="connsiteY23" fmla="*/ 226429 h 238164"/>
              <a:gd name="connsiteX25" fmla="*/ 54940 w 244831"/>
              <a:gd name="connsiteY25" fmla="*/ 62942 h 238164"/>
              <a:gd name="connsiteX26" fmla="*/ 77877 w 244831"/>
              <a:gd name="connsiteY26" fmla="*/ 82944 h 238164"/>
              <a:gd name="connsiteX27" fmla="*/ 195491 w 244831"/>
              <a:gd name="connsiteY27" fmla="*/ 81077 h 238164"/>
              <a:gd name="connsiteX28" fmla="*/ 198424 w 244831"/>
              <a:gd name="connsiteY28" fmla="*/ 79744 h 238164"/>
              <a:gd name="connsiteX29" fmla="*/ 200558 w 244831"/>
              <a:gd name="connsiteY29" fmla="*/ 72543 h 238164"/>
              <a:gd name="connsiteX30" fmla="*/ 197624 w 244831"/>
              <a:gd name="connsiteY30" fmla="*/ 69076 h 238164"/>
              <a:gd name="connsiteX31" fmla="*/ 173089 w 244831"/>
              <a:gd name="connsiteY31" fmla="*/ 67476 h 238164"/>
              <a:gd name="connsiteX32" fmla="*/ 165354 w 244831"/>
              <a:gd name="connsiteY32" fmla="*/ 71743 h 238164"/>
              <a:gd name="connsiteX33" fmla="*/ 77877 w 244831"/>
              <a:gd name="connsiteY33" fmla="*/ 73343 h 238164"/>
              <a:gd name="connsiteX34" fmla="*/ 71742 w 244831"/>
              <a:gd name="connsiteY34" fmla="*/ 66942 h 238164"/>
              <a:gd name="connsiteX35" fmla="*/ 71742 w 244831"/>
              <a:gd name="connsiteY35" fmla="*/ 15469 h 238164"/>
              <a:gd name="connsiteX36" fmla="*/ 191224 w 244831"/>
              <a:gd name="connsiteY36" fmla="*/ 14136 h 238164"/>
              <a:gd name="connsiteX37" fmla="*/ 194958 w 244831"/>
              <a:gd name="connsiteY37" fmla="*/ 12802 h 238164"/>
              <a:gd name="connsiteX38" fmla="*/ 197358 w 244831"/>
              <a:gd name="connsiteY38" fmla="*/ 5068 h 238164"/>
              <a:gd name="connsiteX39" fmla="*/ 194158 w 244831"/>
              <a:gd name="connsiteY39" fmla="*/ 1601 h 238164"/>
              <a:gd name="connsiteX40" fmla="*/ 170421 w 244831"/>
              <a:gd name="connsiteY40" fmla="*/ 267 h 238164"/>
              <a:gd name="connsiteX41" fmla="*/ 162687 w 244831"/>
              <a:gd name="connsiteY41" fmla="*/ 4001 h 238164"/>
              <a:gd name="connsiteX42" fmla="*/ 72276 w 244831"/>
              <a:gd name="connsiteY42" fmla="*/ 5335 h 238164"/>
              <a:gd name="connsiteX43" fmla="*/ 42139 w 244831"/>
              <a:gd name="connsiteY43" fmla="*/ 2935 h 238164"/>
              <a:gd name="connsiteX44" fmla="*/ 39471 w 244831"/>
              <a:gd name="connsiteY44" fmla="*/ 4535 h 238164"/>
              <a:gd name="connsiteX45" fmla="*/ 38138 w 244831"/>
              <a:gd name="connsiteY45" fmla="*/ 9868 h 238164"/>
              <a:gd name="connsiteX46" fmla="*/ 54940 w 244831"/>
              <a:gd name="connsiteY46" fmla="*/ 17069 h 2381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44831" h="238164">
                <a:moveTo>
                  <a:pt x="203226" y="109881"/>
                </a:moveTo>
                <a:cubicBezTo>
                  <a:pt x="184824" y="110947"/>
                  <a:pt x="46673" y="112815"/>
                  <a:pt x="30670" y="112548"/>
                </a:cubicBezTo>
                <a:cubicBezTo>
                  <a:pt x="22670" y="112548"/>
                  <a:pt x="10668" y="111482"/>
                  <a:pt x="2134" y="109881"/>
                </a:cubicBezTo>
                <a:lnTo>
                  <a:pt x="267" y="113348"/>
                </a:lnTo>
                <a:cubicBezTo>
                  <a:pt x="0" y="114148"/>
                  <a:pt x="267" y="114948"/>
                  <a:pt x="1067" y="115481"/>
                </a:cubicBezTo>
                <a:cubicBezTo>
                  <a:pt x="7468" y="120549"/>
                  <a:pt x="16802" y="125616"/>
                  <a:pt x="26403" y="128284"/>
                </a:cubicBezTo>
                <a:cubicBezTo>
                  <a:pt x="32538" y="126150"/>
                  <a:pt x="45606" y="123749"/>
                  <a:pt x="52274" y="123216"/>
                </a:cubicBezTo>
                <a:cubicBezTo>
                  <a:pt x="66142" y="122416"/>
                  <a:pt x="190691" y="120816"/>
                  <a:pt x="209359" y="121083"/>
                </a:cubicBezTo>
                <a:cubicBezTo>
                  <a:pt x="217361" y="121083"/>
                  <a:pt x="232563" y="121616"/>
                  <a:pt x="239496" y="122416"/>
                </a:cubicBezTo>
                <a:cubicBezTo>
                  <a:pt x="241897" y="121349"/>
                  <a:pt x="244831" y="117882"/>
                  <a:pt x="244831" y="113615"/>
                </a:cubicBezTo>
                <a:cubicBezTo>
                  <a:pt x="244831" y="111747"/>
                  <a:pt x="243497" y="110148"/>
                  <a:pt x="241364" y="109614"/>
                </a:cubicBezTo>
                <a:cubicBezTo>
                  <a:pt x="235496" y="107747"/>
                  <a:pt x="221895" y="106147"/>
                  <a:pt x="212560" y="105880"/>
                </a:cubicBezTo>
                <a:moveTo>
                  <a:pt x="121882" y="145886"/>
                </a:moveTo>
                <a:cubicBezTo>
                  <a:pt x="87478" y="145886"/>
                  <a:pt x="63208" y="164554"/>
                  <a:pt x="63208" y="191491"/>
                </a:cubicBezTo>
                <a:cubicBezTo>
                  <a:pt x="63208" y="218694"/>
                  <a:pt x="87478" y="238164"/>
                  <a:pt x="121882" y="238164"/>
                </a:cubicBezTo>
                <a:cubicBezTo>
                  <a:pt x="156552" y="238164"/>
                  <a:pt x="180556" y="218694"/>
                  <a:pt x="180556" y="191491"/>
                </a:cubicBezTo>
                <a:cubicBezTo>
                  <a:pt x="180556" y="164554"/>
                  <a:pt x="156552" y="145886"/>
                  <a:pt x="121882" y="145886"/>
                </a:cubicBezTo>
                <a:moveTo>
                  <a:pt x="121882" y="226429"/>
                </a:moveTo>
                <a:cubicBezTo>
                  <a:pt x="97879" y="226429"/>
                  <a:pt x="80543" y="213094"/>
                  <a:pt x="80543" y="191491"/>
                </a:cubicBezTo>
                <a:cubicBezTo>
                  <a:pt x="80543" y="169888"/>
                  <a:pt x="97879" y="156287"/>
                  <a:pt x="121882" y="156287"/>
                </a:cubicBezTo>
                <a:cubicBezTo>
                  <a:pt x="145885" y="156287"/>
                  <a:pt x="163487" y="169888"/>
                  <a:pt x="163487" y="191491"/>
                </a:cubicBezTo>
                <a:cubicBezTo>
                  <a:pt x="163487" y="213094"/>
                  <a:pt x="145885" y="226429"/>
                  <a:pt x="121882" y="226429"/>
                </a:cubicBezTo>
                <a:moveTo>
                  <a:pt x="54940" y="62942"/>
                </a:moveTo>
                <a:cubicBezTo>
                  <a:pt x="54940" y="76810"/>
                  <a:pt x="61075" y="83211"/>
                  <a:pt x="77877" y="82944"/>
                </a:cubicBezTo>
                <a:lnTo>
                  <a:pt x="195491" y="81077"/>
                </a:lnTo>
                <a:cubicBezTo>
                  <a:pt x="196558" y="81077"/>
                  <a:pt x="197624" y="80811"/>
                  <a:pt x="198424" y="79744"/>
                </a:cubicBezTo>
                <a:cubicBezTo>
                  <a:pt x="199492" y="78944"/>
                  <a:pt x="200558" y="76277"/>
                  <a:pt x="200558" y="72543"/>
                </a:cubicBezTo>
                <a:cubicBezTo>
                  <a:pt x="200558" y="70410"/>
                  <a:pt x="199492" y="69610"/>
                  <a:pt x="197624" y="69076"/>
                </a:cubicBezTo>
                <a:cubicBezTo>
                  <a:pt x="192558" y="68276"/>
                  <a:pt x="180823" y="67476"/>
                  <a:pt x="173089" y="67476"/>
                </a:cubicBezTo>
                <a:lnTo>
                  <a:pt x="165354" y="71743"/>
                </a:lnTo>
                <a:cubicBezTo>
                  <a:pt x="149619" y="72810"/>
                  <a:pt x="95745" y="73609"/>
                  <a:pt x="77877" y="73343"/>
                </a:cubicBezTo>
                <a:cubicBezTo>
                  <a:pt x="73343" y="73343"/>
                  <a:pt x="71742" y="71743"/>
                  <a:pt x="71742" y="66942"/>
                </a:cubicBezTo>
                <a:lnTo>
                  <a:pt x="71742" y="15469"/>
                </a:lnTo>
                <a:lnTo>
                  <a:pt x="191224" y="14136"/>
                </a:lnTo>
                <a:cubicBezTo>
                  <a:pt x="192825" y="14136"/>
                  <a:pt x="193891" y="13869"/>
                  <a:pt x="194958" y="12802"/>
                </a:cubicBezTo>
                <a:cubicBezTo>
                  <a:pt x="196291" y="11469"/>
                  <a:pt x="197358" y="8534"/>
                  <a:pt x="197358" y="5068"/>
                </a:cubicBezTo>
                <a:cubicBezTo>
                  <a:pt x="197358" y="3201"/>
                  <a:pt x="196291" y="1868"/>
                  <a:pt x="194158" y="1601"/>
                </a:cubicBezTo>
                <a:cubicBezTo>
                  <a:pt x="188557" y="534"/>
                  <a:pt x="177356" y="0"/>
                  <a:pt x="170421" y="267"/>
                </a:cubicBezTo>
                <a:lnTo>
                  <a:pt x="162687" y="4001"/>
                </a:lnTo>
                <a:cubicBezTo>
                  <a:pt x="148286" y="4801"/>
                  <a:pt x="93078" y="5601"/>
                  <a:pt x="72276" y="5335"/>
                </a:cubicBezTo>
                <a:cubicBezTo>
                  <a:pt x="65342" y="3735"/>
                  <a:pt x="49340" y="2935"/>
                  <a:pt x="42139" y="2935"/>
                </a:cubicBezTo>
                <a:cubicBezTo>
                  <a:pt x="40539" y="2935"/>
                  <a:pt x="39739" y="3468"/>
                  <a:pt x="39471" y="4535"/>
                </a:cubicBezTo>
                <a:lnTo>
                  <a:pt x="38138" y="9868"/>
                </a:lnTo>
                <a:cubicBezTo>
                  <a:pt x="44806" y="11469"/>
                  <a:pt x="50940" y="13869"/>
                  <a:pt x="54940" y="17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1" name="Freeform 131"/>
          <p:cNvSpPr/>
          <p:nvPr/>
        </p:nvSpPr>
        <p:spPr>
          <a:xfrm>
            <a:off x="7568340" y="8402779"/>
            <a:ext cx="240030" cy="255766"/>
          </a:xfrm>
          <a:custGeom>
            <a:avLst/>
            <a:gdLst>
              <a:gd name="connsiteX0" fmla="*/ 204559 w 240030"/>
              <a:gd name="connsiteY0" fmla="*/ 112015 h 255766"/>
              <a:gd name="connsiteX1" fmla="*/ 184824 w 240030"/>
              <a:gd name="connsiteY1" fmla="*/ 112815 h 255766"/>
              <a:gd name="connsiteX2" fmla="*/ 184824 w 240030"/>
              <a:gd name="connsiteY2" fmla="*/ 25071 h 255766"/>
              <a:gd name="connsiteX3" fmla="*/ 185357 w 240030"/>
              <a:gd name="connsiteY3" fmla="*/ 11469 h 255766"/>
              <a:gd name="connsiteX4" fmla="*/ 182423 w 240030"/>
              <a:gd name="connsiteY4" fmla="*/ 6401 h 255766"/>
              <a:gd name="connsiteX5" fmla="*/ 150153 w 240030"/>
              <a:gd name="connsiteY5" fmla="*/ 0 h 255766"/>
              <a:gd name="connsiteX6" fmla="*/ 147219 w 240030"/>
              <a:gd name="connsiteY6" fmla="*/ 1334 h 255766"/>
              <a:gd name="connsiteX7" fmla="*/ 145618 w 240030"/>
              <a:gd name="connsiteY7" fmla="*/ 6934 h 255766"/>
              <a:gd name="connsiteX8" fmla="*/ 168555 w 240030"/>
              <a:gd name="connsiteY8" fmla="*/ 20269 h 255766"/>
              <a:gd name="connsiteX9" fmla="*/ 168555 w 240030"/>
              <a:gd name="connsiteY9" fmla="*/ 148286 h 255766"/>
              <a:gd name="connsiteX10" fmla="*/ 39472 w 240030"/>
              <a:gd name="connsiteY10" fmla="*/ 167487 h 255766"/>
              <a:gd name="connsiteX11" fmla="*/ 34938 w 240030"/>
              <a:gd name="connsiteY11" fmla="*/ 163221 h 255766"/>
              <a:gd name="connsiteX12" fmla="*/ 34938 w 240030"/>
              <a:gd name="connsiteY12" fmla="*/ 61075 h 255766"/>
              <a:gd name="connsiteX13" fmla="*/ 120815 w 240030"/>
              <a:gd name="connsiteY13" fmla="*/ 58675 h 255766"/>
              <a:gd name="connsiteX14" fmla="*/ 123749 w 240030"/>
              <a:gd name="connsiteY14" fmla="*/ 57341 h 255766"/>
              <a:gd name="connsiteX15" fmla="*/ 125882 w 240030"/>
              <a:gd name="connsiteY15" fmla="*/ 49340 h 255766"/>
              <a:gd name="connsiteX16" fmla="*/ 122949 w 240030"/>
              <a:gd name="connsiteY16" fmla="*/ 46140 h 255766"/>
              <a:gd name="connsiteX17" fmla="*/ 101347 w 240030"/>
              <a:gd name="connsiteY17" fmla="*/ 44540 h 255766"/>
              <a:gd name="connsiteX18" fmla="*/ 94145 w 240030"/>
              <a:gd name="connsiteY18" fmla="*/ 48540 h 255766"/>
              <a:gd name="connsiteX19" fmla="*/ 35471 w 240030"/>
              <a:gd name="connsiteY19" fmla="*/ 50674 h 255766"/>
              <a:gd name="connsiteX20" fmla="*/ 4001 w 240030"/>
              <a:gd name="connsiteY20" fmla="*/ 48006 h 255766"/>
              <a:gd name="connsiteX21" fmla="*/ 1334 w 240030"/>
              <a:gd name="connsiteY21" fmla="*/ 49606 h 255766"/>
              <a:gd name="connsiteX22" fmla="*/ 0 w 240030"/>
              <a:gd name="connsiteY22" fmla="*/ 54941 h 255766"/>
              <a:gd name="connsiteX23" fmla="*/ 17869 w 240030"/>
              <a:gd name="connsiteY23" fmla="*/ 62409 h 255766"/>
              <a:gd name="connsiteX24" fmla="*/ 17869 w 240030"/>
              <a:gd name="connsiteY24" fmla="*/ 158687 h 255766"/>
              <a:gd name="connsiteX25" fmla="*/ 18936 w 240030"/>
              <a:gd name="connsiteY25" fmla="*/ 170422 h 255766"/>
              <a:gd name="connsiteX26" fmla="*/ 34672 w 240030"/>
              <a:gd name="connsiteY26" fmla="*/ 182424 h 255766"/>
              <a:gd name="connsiteX27" fmla="*/ 43206 w 240030"/>
              <a:gd name="connsiteY27" fmla="*/ 182156 h 255766"/>
              <a:gd name="connsiteX28" fmla="*/ 168555 w 240030"/>
              <a:gd name="connsiteY28" fmla="*/ 157621 h 255766"/>
              <a:gd name="connsiteX29" fmla="*/ 168555 w 240030"/>
              <a:gd name="connsiteY29" fmla="*/ 209093 h 255766"/>
              <a:gd name="connsiteX30" fmla="*/ 169621 w 240030"/>
              <a:gd name="connsiteY30" fmla="*/ 255766 h 255766"/>
              <a:gd name="connsiteX31" fmla="*/ 179222 w 240030"/>
              <a:gd name="connsiteY31" fmla="*/ 255766 h 255766"/>
              <a:gd name="connsiteX32" fmla="*/ 184824 w 240030"/>
              <a:gd name="connsiteY32" fmla="*/ 202959 h 255766"/>
              <a:gd name="connsiteX33" fmla="*/ 184824 w 240030"/>
              <a:gd name="connsiteY33" fmla="*/ 122949 h 255766"/>
              <a:gd name="connsiteX34" fmla="*/ 232296 w 240030"/>
              <a:gd name="connsiteY34" fmla="*/ 122149 h 255766"/>
              <a:gd name="connsiteX35" fmla="*/ 236830 w 240030"/>
              <a:gd name="connsiteY35" fmla="*/ 121083 h 255766"/>
              <a:gd name="connsiteX36" fmla="*/ 240030 w 240030"/>
              <a:gd name="connsiteY36" fmla="*/ 112548 h 255766"/>
              <a:gd name="connsiteX37" fmla="*/ 236563 w 240030"/>
              <a:gd name="connsiteY37" fmla="*/ 108547 h 255766"/>
              <a:gd name="connsiteX38" fmla="*/ 213093 w 240030"/>
              <a:gd name="connsiteY38" fmla="*/ 1072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6">
                <a:moveTo>
                  <a:pt x="204559" y="112015"/>
                </a:moveTo>
                <a:lnTo>
                  <a:pt x="184824" y="112815"/>
                </a:lnTo>
                <a:lnTo>
                  <a:pt x="184824" y="25071"/>
                </a:lnTo>
                <a:lnTo>
                  <a:pt x="185357" y="11469"/>
                </a:lnTo>
                <a:cubicBezTo>
                  <a:pt x="185357" y="9068"/>
                  <a:pt x="184557" y="7202"/>
                  <a:pt x="182423" y="6401"/>
                </a:cubicBezTo>
                <a:cubicBezTo>
                  <a:pt x="175223" y="3735"/>
                  <a:pt x="159220" y="267"/>
                  <a:pt x="150153" y="0"/>
                </a:cubicBezTo>
                <a:cubicBezTo>
                  <a:pt x="148286" y="0"/>
                  <a:pt x="147485" y="267"/>
                  <a:pt x="147219" y="1334"/>
                </a:cubicBezTo>
                <a:lnTo>
                  <a:pt x="145618" y="6934"/>
                </a:lnTo>
                <a:cubicBezTo>
                  <a:pt x="154953" y="10135"/>
                  <a:pt x="163487" y="14669"/>
                  <a:pt x="168555" y="20269"/>
                </a:cubicBezTo>
                <a:lnTo>
                  <a:pt x="168555" y="148286"/>
                </a:lnTo>
                <a:cubicBezTo>
                  <a:pt x="131750" y="159221"/>
                  <a:pt x="73876" y="166688"/>
                  <a:pt x="39472" y="167487"/>
                </a:cubicBezTo>
                <a:cubicBezTo>
                  <a:pt x="36005" y="167755"/>
                  <a:pt x="34938" y="166421"/>
                  <a:pt x="34938" y="163221"/>
                </a:cubicBezTo>
                <a:lnTo>
                  <a:pt x="34938" y="61075"/>
                </a:lnTo>
                <a:lnTo>
                  <a:pt x="120815" y="58675"/>
                </a:lnTo>
                <a:cubicBezTo>
                  <a:pt x="121882" y="58675"/>
                  <a:pt x="123216" y="58141"/>
                  <a:pt x="123749" y="57341"/>
                </a:cubicBezTo>
                <a:cubicBezTo>
                  <a:pt x="124816" y="56007"/>
                  <a:pt x="125882" y="53074"/>
                  <a:pt x="125882" y="49340"/>
                </a:cubicBezTo>
                <a:cubicBezTo>
                  <a:pt x="125882" y="47740"/>
                  <a:pt x="124816" y="46406"/>
                  <a:pt x="122949" y="46140"/>
                </a:cubicBezTo>
                <a:cubicBezTo>
                  <a:pt x="117882" y="45072"/>
                  <a:pt x="107481" y="44540"/>
                  <a:pt x="101347" y="44540"/>
                </a:cubicBezTo>
                <a:lnTo>
                  <a:pt x="94145" y="48540"/>
                </a:lnTo>
                <a:cubicBezTo>
                  <a:pt x="85344" y="49340"/>
                  <a:pt x="48806" y="50674"/>
                  <a:pt x="35471" y="50674"/>
                </a:cubicBezTo>
                <a:cubicBezTo>
                  <a:pt x="28270" y="49340"/>
                  <a:pt x="11202" y="48006"/>
                  <a:pt x="4001" y="48006"/>
                </a:cubicBezTo>
                <a:cubicBezTo>
                  <a:pt x="2401" y="48006"/>
                  <a:pt x="1601" y="48806"/>
                  <a:pt x="1334" y="49606"/>
                </a:cubicBezTo>
                <a:lnTo>
                  <a:pt x="0" y="54941"/>
                </a:lnTo>
                <a:cubicBezTo>
                  <a:pt x="6934" y="56274"/>
                  <a:pt x="13602" y="58941"/>
                  <a:pt x="17869" y="62409"/>
                </a:cubicBezTo>
                <a:lnTo>
                  <a:pt x="17869" y="158687"/>
                </a:lnTo>
                <a:cubicBezTo>
                  <a:pt x="17869" y="164021"/>
                  <a:pt x="18136" y="168022"/>
                  <a:pt x="18936" y="170422"/>
                </a:cubicBezTo>
                <a:cubicBezTo>
                  <a:pt x="21603" y="177890"/>
                  <a:pt x="26937" y="182424"/>
                  <a:pt x="34672" y="182424"/>
                </a:cubicBezTo>
                <a:cubicBezTo>
                  <a:pt x="37338" y="182424"/>
                  <a:pt x="40005" y="182424"/>
                  <a:pt x="43206" y="182156"/>
                </a:cubicBezTo>
                <a:cubicBezTo>
                  <a:pt x="78677" y="179490"/>
                  <a:pt x="130149" y="170422"/>
                  <a:pt x="168555" y="157621"/>
                </a:cubicBezTo>
                <a:lnTo>
                  <a:pt x="168555" y="209093"/>
                </a:lnTo>
                <a:cubicBezTo>
                  <a:pt x="168555" y="220562"/>
                  <a:pt x="168821" y="244297"/>
                  <a:pt x="169621" y="255766"/>
                </a:cubicBezTo>
                <a:lnTo>
                  <a:pt x="179222" y="255766"/>
                </a:lnTo>
                <a:cubicBezTo>
                  <a:pt x="182690" y="241097"/>
                  <a:pt x="184824" y="217894"/>
                  <a:pt x="184824" y="202959"/>
                </a:cubicBezTo>
                <a:lnTo>
                  <a:pt x="184824" y="122949"/>
                </a:lnTo>
                <a:lnTo>
                  <a:pt x="232296" y="122149"/>
                </a:lnTo>
                <a:cubicBezTo>
                  <a:pt x="233629" y="122149"/>
                  <a:pt x="235496" y="121882"/>
                  <a:pt x="236830" y="121083"/>
                </a:cubicBezTo>
                <a:cubicBezTo>
                  <a:pt x="238430" y="120282"/>
                  <a:pt x="240030" y="117081"/>
                  <a:pt x="240030" y="112548"/>
                </a:cubicBezTo>
                <a:cubicBezTo>
                  <a:pt x="240030" y="110681"/>
                  <a:pt x="238430" y="109081"/>
                  <a:pt x="236563" y="108547"/>
                </a:cubicBezTo>
                <a:cubicBezTo>
                  <a:pt x="231496" y="107480"/>
                  <a:pt x="220828" y="106947"/>
                  <a:pt x="213093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2" name="Freeform 132"/>
          <p:cNvSpPr/>
          <p:nvPr/>
        </p:nvSpPr>
        <p:spPr>
          <a:xfrm>
            <a:off x="7821972" y="8402779"/>
            <a:ext cx="236030" cy="253099"/>
          </a:xfrm>
          <a:custGeom>
            <a:avLst/>
            <a:gdLst>
              <a:gd name="connsiteX0" fmla="*/ 57874 w 236030"/>
              <a:gd name="connsiteY0" fmla="*/ 120016 h 253099"/>
              <a:gd name="connsiteX1" fmla="*/ 17336 w 236030"/>
              <a:gd name="connsiteY1" fmla="*/ 80544 h 253099"/>
              <a:gd name="connsiteX2" fmla="*/ 57874 w 236030"/>
              <a:gd name="connsiteY2" fmla="*/ 41072 h 253099"/>
              <a:gd name="connsiteX3" fmla="*/ 98413 w 236030"/>
              <a:gd name="connsiteY3" fmla="*/ 80544 h 253099"/>
              <a:gd name="connsiteX4" fmla="*/ 57874 w 236030"/>
              <a:gd name="connsiteY4" fmla="*/ 120016 h 253099"/>
              <a:gd name="connsiteX6" fmla="*/ 114948 w 236030"/>
              <a:gd name="connsiteY6" fmla="*/ 80544 h 253099"/>
              <a:gd name="connsiteX7" fmla="*/ 57874 w 236030"/>
              <a:gd name="connsiteY7" fmla="*/ 28804 h 253099"/>
              <a:gd name="connsiteX8" fmla="*/ 0 w 236030"/>
              <a:gd name="connsiteY8" fmla="*/ 80544 h 253099"/>
              <a:gd name="connsiteX9" fmla="*/ 57874 w 236030"/>
              <a:gd name="connsiteY9" fmla="*/ 132550 h 253099"/>
              <a:gd name="connsiteX10" fmla="*/ 114948 w 236030"/>
              <a:gd name="connsiteY10" fmla="*/ 80544 h 253099"/>
              <a:gd name="connsiteX12" fmla="*/ 124016 w 236030"/>
              <a:gd name="connsiteY12" fmla="*/ 239764 h 253099"/>
              <a:gd name="connsiteX13" fmla="*/ 84811 w 236030"/>
              <a:gd name="connsiteY13" fmla="*/ 202426 h 253099"/>
              <a:gd name="connsiteX14" fmla="*/ 124016 w 236030"/>
              <a:gd name="connsiteY14" fmla="*/ 164554 h 253099"/>
              <a:gd name="connsiteX15" fmla="*/ 162954 w 236030"/>
              <a:gd name="connsiteY15" fmla="*/ 202426 h 253099"/>
              <a:gd name="connsiteX16" fmla="*/ 124016 w 236030"/>
              <a:gd name="connsiteY16" fmla="*/ 239764 h 253099"/>
              <a:gd name="connsiteX18" fmla="*/ 124016 w 236030"/>
              <a:gd name="connsiteY18" fmla="*/ 153087 h 253099"/>
              <a:gd name="connsiteX19" fmla="*/ 67208 w 236030"/>
              <a:gd name="connsiteY19" fmla="*/ 202426 h 253099"/>
              <a:gd name="connsiteX20" fmla="*/ 124016 w 236030"/>
              <a:gd name="connsiteY20" fmla="*/ 253099 h 253099"/>
              <a:gd name="connsiteX21" fmla="*/ 180822 w 236030"/>
              <a:gd name="connsiteY21" fmla="*/ 202426 h 253099"/>
              <a:gd name="connsiteX22" fmla="*/ 124016 w 236030"/>
              <a:gd name="connsiteY22" fmla="*/ 153087 h 253099"/>
              <a:gd name="connsiteX24" fmla="*/ 200558 w 236030"/>
              <a:gd name="connsiteY24" fmla="*/ 109081 h 253099"/>
              <a:gd name="connsiteX25" fmla="*/ 180822 w 236030"/>
              <a:gd name="connsiteY25" fmla="*/ 109881 h 253099"/>
              <a:gd name="connsiteX26" fmla="*/ 180822 w 236030"/>
              <a:gd name="connsiteY26" fmla="*/ 66942 h 253099"/>
              <a:gd name="connsiteX27" fmla="*/ 228295 w 236030"/>
              <a:gd name="connsiteY27" fmla="*/ 66408 h 253099"/>
              <a:gd name="connsiteX28" fmla="*/ 232829 w 236030"/>
              <a:gd name="connsiteY28" fmla="*/ 65342 h 253099"/>
              <a:gd name="connsiteX29" fmla="*/ 236030 w 236030"/>
              <a:gd name="connsiteY29" fmla="*/ 56807 h 253099"/>
              <a:gd name="connsiteX30" fmla="*/ 232563 w 236030"/>
              <a:gd name="connsiteY30" fmla="*/ 52807 h 253099"/>
              <a:gd name="connsiteX31" fmla="*/ 209093 w 236030"/>
              <a:gd name="connsiteY31" fmla="*/ 51474 h 253099"/>
              <a:gd name="connsiteX32" fmla="*/ 200558 w 236030"/>
              <a:gd name="connsiteY32" fmla="*/ 56541 h 253099"/>
              <a:gd name="connsiteX33" fmla="*/ 180822 w 236030"/>
              <a:gd name="connsiteY33" fmla="*/ 57341 h 253099"/>
              <a:gd name="connsiteX34" fmla="*/ 180822 w 236030"/>
              <a:gd name="connsiteY34" fmla="*/ 25071 h 253099"/>
              <a:gd name="connsiteX35" fmla="*/ 181356 w 236030"/>
              <a:gd name="connsiteY35" fmla="*/ 11469 h 253099"/>
              <a:gd name="connsiteX36" fmla="*/ 178422 w 236030"/>
              <a:gd name="connsiteY36" fmla="*/ 6401 h 253099"/>
              <a:gd name="connsiteX37" fmla="*/ 146152 w 236030"/>
              <a:gd name="connsiteY37" fmla="*/ 0 h 253099"/>
              <a:gd name="connsiteX38" fmla="*/ 143484 w 236030"/>
              <a:gd name="connsiteY38" fmla="*/ 1334 h 253099"/>
              <a:gd name="connsiteX39" fmla="*/ 141618 w 236030"/>
              <a:gd name="connsiteY39" fmla="*/ 7202 h 253099"/>
              <a:gd name="connsiteX40" fmla="*/ 164554 w 236030"/>
              <a:gd name="connsiteY40" fmla="*/ 20269 h 253099"/>
              <a:gd name="connsiteX41" fmla="*/ 164554 w 236030"/>
              <a:gd name="connsiteY41" fmla="*/ 117081 h 253099"/>
              <a:gd name="connsiteX42" fmla="*/ 165621 w 236030"/>
              <a:gd name="connsiteY42" fmla="*/ 160020 h 253099"/>
              <a:gd name="connsiteX43" fmla="*/ 175489 w 236030"/>
              <a:gd name="connsiteY43" fmla="*/ 160020 h 253099"/>
              <a:gd name="connsiteX44" fmla="*/ 180556 w 236030"/>
              <a:gd name="connsiteY44" fmla="*/ 119749 h 253099"/>
              <a:gd name="connsiteX45" fmla="*/ 228295 w 236030"/>
              <a:gd name="connsiteY45" fmla="*/ 119215 h 253099"/>
              <a:gd name="connsiteX46" fmla="*/ 232829 w 236030"/>
              <a:gd name="connsiteY46" fmla="*/ 118149 h 253099"/>
              <a:gd name="connsiteX47" fmla="*/ 236030 w 236030"/>
              <a:gd name="connsiteY47" fmla="*/ 109614 h 253099"/>
              <a:gd name="connsiteX48" fmla="*/ 232563 w 236030"/>
              <a:gd name="connsiteY48" fmla="*/ 105614 h 253099"/>
              <a:gd name="connsiteX49" fmla="*/ 209093 w 236030"/>
              <a:gd name="connsiteY49" fmla="*/ 104280 h 2530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36030" h="253099">
                <a:moveTo>
                  <a:pt x="57874" y="120016"/>
                </a:moveTo>
                <a:cubicBezTo>
                  <a:pt x="34937" y="120016"/>
                  <a:pt x="17336" y="105080"/>
                  <a:pt x="17336" y="80544"/>
                </a:cubicBezTo>
                <a:cubicBezTo>
                  <a:pt x="17336" y="56007"/>
                  <a:pt x="34937" y="41072"/>
                  <a:pt x="57874" y="41072"/>
                </a:cubicBezTo>
                <a:cubicBezTo>
                  <a:pt x="80810" y="41072"/>
                  <a:pt x="98413" y="56007"/>
                  <a:pt x="98413" y="80544"/>
                </a:cubicBezTo>
                <a:cubicBezTo>
                  <a:pt x="98413" y="105080"/>
                  <a:pt x="80810" y="120016"/>
                  <a:pt x="57874" y="120016"/>
                </a:cubicBezTo>
                <a:moveTo>
                  <a:pt x="114948" y="80544"/>
                </a:moveTo>
                <a:cubicBezTo>
                  <a:pt x="114948" y="49874"/>
                  <a:pt x="90678" y="28804"/>
                  <a:pt x="57874" y="28804"/>
                </a:cubicBezTo>
                <a:cubicBezTo>
                  <a:pt x="24536" y="28804"/>
                  <a:pt x="0" y="49874"/>
                  <a:pt x="0" y="80544"/>
                </a:cubicBezTo>
                <a:cubicBezTo>
                  <a:pt x="0" y="111482"/>
                  <a:pt x="24536" y="132550"/>
                  <a:pt x="57874" y="132550"/>
                </a:cubicBezTo>
                <a:cubicBezTo>
                  <a:pt x="90678" y="132550"/>
                  <a:pt x="114948" y="111482"/>
                  <a:pt x="114948" y="80544"/>
                </a:cubicBezTo>
                <a:moveTo>
                  <a:pt x="124016" y="239764"/>
                </a:moveTo>
                <a:cubicBezTo>
                  <a:pt x="101346" y="239764"/>
                  <a:pt x="84811" y="225628"/>
                  <a:pt x="84811" y="202426"/>
                </a:cubicBezTo>
                <a:cubicBezTo>
                  <a:pt x="84811" y="179223"/>
                  <a:pt x="101346" y="164554"/>
                  <a:pt x="124016" y="164554"/>
                </a:cubicBezTo>
                <a:cubicBezTo>
                  <a:pt x="146418" y="164554"/>
                  <a:pt x="162954" y="179223"/>
                  <a:pt x="162954" y="202426"/>
                </a:cubicBezTo>
                <a:cubicBezTo>
                  <a:pt x="162954" y="225628"/>
                  <a:pt x="146418" y="239764"/>
                  <a:pt x="124016" y="239764"/>
                </a:cubicBezTo>
                <a:moveTo>
                  <a:pt x="124016" y="153087"/>
                </a:moveTo>
                <a:cubicBezTo>
                  <a:pt x="90945" y="153087"/>
                  <a:pt x="67208" y="173355"/>
                  <a:pt x="67208" y="202426"/>
                </a:cubicBezTo>
                <a:cubicBezTo>
                  <a:pt x="67208" y="232029"/>
                  <a:pt x="90945" y="253099"/>
                  <a:pt x="124016" y="253099"/>
                </a:cubicBezTo>
                <a:cubicBezTo>
                  <a:pt x="157087" y="253099"/>
                  <a:pt x="180822" y="232029"/>
                  <a:pt x="180822" y="202426"/>
                </a:cubicBezTo>
                <a:cubicBezTo>
                  <a:pt x="180822" y="173355"/>
                  <a:pt x="157087" y="153087"/>
                  <a:pt x="124016" y="153087"/>
                </a:cubicBezTo>
                <a:moveTo>
                  <a:pt x="200558" y="109081"/>
                </a:moveTo>
                <a:lnTo>
                  <a:pt x="180822" y="109881"/>
                </a:lnTo>
                <a:lnTo>
                  <a:pt x="180822" y="66942"/>
                </a:lnTo>
                <a:lnTo>
                  <a:pt x="228295" y="66408"/>
                </a:lnTo>
                <a:cubicBezTo>
                  <a:pt x="229629" y="66408"/>
                  <a:pt x="231496" y="66142"/>
                  <a:pt x="232829" y="65342"/>
                </a:cubicBezTo>
                <a:cubicBezTo>
                  <a:pt x="234430" y="64275"/>
                  <a:pt x="236030" y="61341"/>
                  <a:pt x="236030" y="56807"/>
                </a:cubicBezTo>
                <a:cubicBezTo>
                  <a:pt x="235762" y="55207"/>
                  <a:pt x="234430" y="53341"/>
                  <a:pt x="232563" y="52807"/>
                </a:cubicBezTo>
                <a:cubicBezTo>
                  <a:pt x="227495" y="51740"/>
                  <a:pt x="216827" y="51207"/>
                  <a:pt x="209093" y="51474"/>
                </a:cubicBezTo>
                <a:lnTo>
                  <a:pt x="200558" y="56541"/>
                </a:lnTo>
                <a:lnTo>
                  <a:pt x="180822" y="57341"/>
                </a:lnTo>
                <a:lnTo>
                  <a:pt x="180822" y="25071"/>
                </a:lnTo>
                <a:lnTo>
                  <a:pt x="181356" y="11469"/>
                </a:lnTo>
                <a:cubicBezTo>
                  <a:pt x="181356" y="9068"/>
                  <a:pt x="180556" y="7202"/>
                  <a:pt x="178422" y="6401"/>
                </a:cubicBezTo>
                <a:cubicBezTo>
                  <a:pt x="171221" y="3735"/>
                  <a:pt x="155219" y="267"/>
                  <a:pt x="146152" y="0"/>
                </a:cubicBezTo>
                <a:cubicBezTo>
                  <a:pt x="144284" y="0"/>
                  <a:pt x="143752" y="267"/>
                  <a:pt x="143484" y="1334"/>
                </a:cubicBezTo>
                <a:lnTo>
                  <a:pt x="141618" y="7202"/>
                </a:lnTo>
                <a:cubicBezTo>
                  <a:pt x="151219" y="10135"/>
                  <a:pt x="159486" y="14669"/>
                  <a:pt x="164554" y="20269"/>
                </a:cubicBezTo>
                <a:lnTo>
                  <a:pt x="164554" y="117081"/>
                </a:lnTo>
                <a:cubicBezTo>
                  <a:pt x="164554" y="129084"/>
                  <a:pt x="164554" y="149352"/>
                  <a:pt x="165621" y="160020"/>
                </a:cubicBezTo>
                <a:lnTo>
                  <a:pt x="175489" y="160020"/>
                </a:lnTo>
                <a:cubicBezTo>
                  <a:pt x="178156" y="149619"/>
                  <a:pt x="180022" y="134684"/>
                  <a:pt x="180556" y="119749"/>
                </a:cubicBezTo>
                <a:lnTo>
                  <a:pt x="228295" y="119215"/>
                </a:lnTo>
                <a:cubicBezTo>
                  <a:pt x="229629" y="119215"/>
                  <a:pt x="231496" y="118682"/>
                  <a:pt x="232829" y="118149"/>
                </a:cubicBezTo>
                <a:cubicBezTo>
                  <a:pt x="234430" y="117081"/>
                  <a:pt x="236030" y="114148"/>
                  <a:pt x="236030" y="109614"/>
                </a:cubicBezTo>
                <a:cubicBezTo>
                  <a:pt x="235762" y="107747"/>
                  <a:pt x="234430" y="106147"/>
                  <a:pt x="232563" y="105614"/>
                </a:cubicBezTo>
                <a:cubicBezTo>
                  <a:pt x="227495" y="104547"/>
                  <a:pt x="216827" y="104014"/>
                  <a:pt x="209093" y="10428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3" name="Freeform 133"/>
          <p:cNvSpPr/>
          <p:nvPr/>
        </p:nvSpPr>
        <p:spPr>
          <a:xfrm>
            <a:off x="8058002" y="8402779"/>
            <a:ext cx="249631" cy="247498"/>
          </a:xfrm>
          <a:custGeom>
            <a:avLst/>
            <a:gdLst>
              <a:gd name="connsiteX0" fmla="*/ 214160 w 249631"/>
              <a:gd name="connsiteY0" fmla="*/ 103481 h 247498"/>
              <a:gd name="connsiteX1" fmla="*/ 194424 w 249631"/>
              <a:gd name="connsiteY1" fmla="*/ 104280 h 247498"/>
              <a:gd name="connsiteX2" fmla="*/ 194424 w 249631"/>
              <a:gd name="connsiteY2" fmla="*/ 25071 h 247498"/>
              <a:gd name="connsiteX3" fmla="*/ 194958 w 249631"/>
              <a:gd name="connsiteY3" fmla="*/ 11469 h 247498"/>
              <a:gd name="connsiteX4" fmla="*/ 192024 w 249631"/>
              <a:gd name="connsiteY4" fmla="*/ 6401 h 247498"/>
              <a:gd name="connsiteX5" fmla="*/ 159754 w 249631"/>
              <a:gd name="connsiteY5" fmla="*/ 0 h 247498"/>
              <a:gd name="connsiteX6" fmla="*/ 157086 w 249631"/>
              <a:gd name="connsiteY6" fmla="*/ 1334 h 247498"/>
              <a:gd name="connsiteX7" fmla="*/ 155219 w 249631"/>
              <a:gd name="connsiteY7" fmla="*/ 7202 h 247498"/>
              <a:gd name="connsiteX8" fmla="*/ 178155 w 249631"/>
              <a:gd name="connsiteY8" fmla="*/ 20269 h 247498"/>
              <a:gd name="connsiteX9" fmla="*/ 178155 w 249631"/>
              <a:gd name="connsiteY9" fmla="*/ 149886 h 247498"/>
              <a:gd name="connsiteX10" fmla="*/ 179222 w 249631"/>
              <a:gd name="connsiteY10" fmla="*/ 193891 h 247498"/>
              <a:gd name="connsiteX11" fmla="*/ 188823 w 249631"/>
              <a:gd name="connsiteY11" fmla="*/ 193891 h 247498"/>
              <a:gd name="connsiteX12" fmla="*/ 194424 w 249631"/>
              <a:gd name="connsiteY12" fmla="*/ 143752 h 247498"/>
              <a:gd name="connsiteX13" fmla="*/ 194424 w 249631"/>
              <a:gd name="connsiteY13" fmla="*/ 114148 h 247498"/>
              <a:gd name="connsiteX14" fmla="*/ 241897 w 249631"/>
              <a:gd name="connsiteY14" fmla="*/ 113348 h 247498"/>
              <a:gd name="connsiteX15" fmla="*/ 246431 w 249631"/>
              <a:gd name="connsiteY15" fmla="*/ 112548 h 247498"/>
              <a:gd name="connsiteX16" fmla="*/ 249631 w 249631"/>
              <a:gd name="connsiteY16" fmla="*/ 103747 h 247498"/>
              <a:gd name="connsiteX17" fmla="*/ 246164 w 249631"/>
              <a:gd name="connsiteY17" fmla="*/ 99746 h 247498"/>
              <a:gd name="connsiteX18" fmla="*/ 222694 w 249631"/>
              <a:gd name="connsiteY18" fmla="*/ 98413 h 247498"/>
              <a:gd name="connsiteX20" fmla="*/ 180289 w 249631"/>
              <a:gd name="connsiteY20" fmla="*/ 236563 h 247498"/>
              <a:gd name="connsiteX21" fmla="*/ 98145 w 249631"/>
              <a:gd name="connsiteY21" fmla="*/ 237364 h 247498"/>
              <a:gd name="connsiteX22" fmla="*/ 91478 w 249631"/>
              <a:gd name="connsiteY22" fmla="*/ 230696 h 247498"/>
              <a:gd name="connsiteX23" fmla="*/ 91478 w 249631"/>
              <a:gd name="connsiteY23" fmla="*/ 203226 h 247498"/>
              <a:gd name="connsiteX24" fmla="*/ 91745 w 249631"/>
              <a:gd name="connsiteY24" fmla="*/ 192025 h 247498"/>
              <a:gd name="connsiteX25" fmla="*/ 88011 w 249631"/>
              <a:gd name="connsiteY25" fmla="*/ 187224 h 247498"/>
              <a:gd name="connsiteX26" fmla="*/ 59474 w 249631"/>
              <a:gd name="connsiteY26" fmla="*/ 184824 h 247498"/>
              <a:gd name="connsiteX27" fmla="*/ 56807 w 249631"/>
              <a:gd name="connsiteY27" fmla="*/ 186424 h 247498"/>
              <a:gd name="connsiteX28" fmla="*/ 55740 w 249631"/>
              <a:gd name="connsiteY28" fmla="*/ 191758 h 247498"/>
              <a:gd name="connsiteX29" fmla="*/ 74409 w 249631"/>
              <a:gd name="connsiteY29" fmla="*/ 199225 h 247498"/>
              <a:gd name="connsiteX30" fmla="*/ 74409 w 249631"/>
              <a:gd name="connsiteY30" fmla="*/ 227496 h 247498"/>
              <a:gd name="connsiteX31" fmla="*/ 96812 w 249631"/>
              <a:gd name="connsiteY31" fmla="*/ 247498 h 247498"/>
              <a:gd name="connsiteX32" fmla="*/ 210426 w 249631"/>
              <a:gd name="connsiteY32" fmla="*/ 246965 h 247498"/>
              <a:gd name="connsiteX33" fmla="*/ 213360 w 249631"/>
              <a:gd name="connsiteY33" fmla="*/ 245898 h 247498"/>
              <a:gd name="connsiteX34" fmla="*/ 216026 w 249631"/>
              <a:gd name="connsiteY34" fmla="*/ 237364 h 247498"/>
              <a:gd name="connsiteX35" fmla="*/ 212827 w 249631"/>
              <a:gd name="connsiteY35" fmla="*/ 234162 h 247498"/>
              <a:gd name="connsiteX36" fmla="*/ 188557 w 249631"/>
              <a:gd name="connsiteY36" fmla="*/ 232296 h 247498"/>
              <a:gd name="connsiteX38" fmla="*/ 136551 w 249631"/>
              <a:gd name="connsiteY38" fmla="*/ 122949 h 247498"/>
              <a:gd name="connsiteX39" fmla="*/ 82144 w 249631"/>
              <a:gd name="connsiteY39" fmla="*/ 79211 h 247498"/>
              <a:gd name="connsiteX40" fmla="*/ 27204 w 249631"/>
              <a:gd name="connsiteY40" fmla="*/ 122949 h 247498"/>
              <a:gd name="connsiteX41" fmla="*/ 82144 w 249631"/>
              <a:gd name="connsiteY41" fmla="*/ 166955 h 247498"/>
              <a:gd name="connsiteX42" fmla="*/ 136551 w 249631"/>
              <a:gd name="connsiteY42" fmla="*/ 122949 h 247498"/>
              <a:gd name="connsiteX44" fmla="*/ 43738 w 249631"/>
              <a:gd name="connsiteY44" fmla="*/ 122949 h 247498"/>
              <a:gd name="connsiteX45" fmla="*/ 82144 w 249631"/>
              <a:gd name="connsiteY45" fmla="*/ 90412 h 247498"/>
              <a:gd name="connsiteX46" fmla="*/ 120548 w 249631"/>
              <a:gd name="connsiteY46" fmla="*/ 122949 h 247498"/>
              <a:gd name="connsiteX47" fmla="*/ 82144 w 249631"/>
              <a:gd name="connsiteY47" fmla="*/ 155220 h 247498"/>
              <a:gd name="connsiteX48" fmla="*/ 43738 w 249631"/>
              <a:gd name="connsiteY48" fmla="*/ 122949 h 247498"/>
              <a:gd name="connsiteX50" fmla="*/ 124282 w 249631"/>
              <a:gd name="connsiteY50" fmla="*/ 55741 h 247498"/>
              <a:gd name="connsiteX51" fmla="*/ 25336 w 249631"/>
              <a:gd name="connsiteY51" fmla="*/ 57608 h 247498"/>
              <a:gd name="connsiteX52" fmla="*/ 1867 w 249631"/>
              <a:gd name="connsiteY52" fmla="*/ 55474 h 247498"/>
              <a:gd name="connsiteX53" fmla="*/ 267 w 249631"/>
              <a:gd name="connsiteY53" fmla="*/ 58675 h 247498"/>
              <a:gd name="connsiteX54" fmla="*/ 1067 w 249631"/>
              <a:gd name="connsiteY54" fmla="*/ 60809 h 247498"/>
              <a:gd name="connsiteX55" fmla="*/ 21869 w 249631"/>
              <a:gd name="connsiteY55" fmla="*/ 72010 h 247498"/>
              <a:gd name="connsiteX56" fmla="*/ 41339 w 249631"/>
              <a:gd name="connsiteY56" fmla="*/ 68009 h 247498"/>
              <a:gd name="connsiteX57" fmla="*/ 129616 w 249631"/>
              <a:gd name="connsiteY57" fmla="*/ 66142 h 247498"/>
              <a:gd name="connsiteX58" fmla="*/ 153619 w 249631"/>
              <a:gd name="connsiteY58" fmla="*/ 67209 h 247498"/>
              <a:gd name="connsiteX59" fmla="*/ 158953 w 249631"/>
              <a:gd name="connsiteY59" fmla="*/ 58408 h 247498"/>
              <a:gd name="connsiteX60" fmla="*/ 156019 w 249631"/>
              <a:gd name="connsiteY60" fmla="*/ 55207 h 247498"/>
              <a:gd name="connsiteX61" fmla="*/ 132283 w 249631"/>
              <a:gd name="connsiteY61" fmla="*/ 51740 h 247498"/>
              <a:gd name="connsiteX63" fmla="*/ 40538 w 249631"/>
              <a:gd name="connsiteY63" fmla="*/ 18937 h 247498"/>
              <a:gd name="connsiteX64" fmla="*/ 40804 w 249631"/>
              <a:gd name="connsiteY64" fmla="*/ 21070 h 247498"/>
              <a:gd name="connsiteX65" fmla="*/ 57073 w 249631"/>
              <a:gd name="connsiteY65" fmla="*/ 34938 h 247498"/>
              <a:gd name="connsiteX66" fmla="*/ 61341 w 249631"/>
              <a:gd name="connsiteY66" fmla="*/ 35738 h 247498"/>
              <a:gd name="connsiteX67" fmla="*/ 107747 w 249631"/>
              <a:gd name="connsiteY67" fmla="*/ 34405 h 247498"/>
              <a:gd name="connsiteX68" fmla="*/ 111214 w 249631"/>
              <a:gd name="connsiteY68" fmla="*/ 32805 h 247498"/>
              <a:gd name="connsiteX69" fmla="*/ 111747 w 249631"/>
              <a:gd name="connsiteY69" fmla="*/ 24271 h 247498"/>
              <a:gd name="connsiteX70" fmla="*/ 108547 w 249631"/>
              <a:gd name="connsiteY70" fmla="*/ 22137 h 247498"/>
              <a:gd name="connsiteX71" fmla="*/ 42405 w 249631"/>
              <a:gd name="connsiteY71" fmla="*/ 17069 h 2474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49631" h="247498">
                <a:moveTo>
                  <a:pt x="214160" y="103481"/>
                </a:moveTo>
                <a:lnTo>
                  <a:pt x="194424" y="104280"/>
                </a:lnTo>
                <a:lnTo>
                  <a:pt x="194424" y="25071"/>
                </a:lnTo>
                <a:lnTo>
                  <a:pt x="194958" y="11469"/>
                </a:lnTo>
                <a:cubicBezTo>
                  <a:pt x="194958" y="9068"/>
                  <a:pt x="194158" y="7202"/>
                  <a:pt x="192024" y="6401"/>
                </a:cubicBezTo>
                <a:cubicBezTo>
                  <a:pt x="184823" y="3735"/>
                  <a:pt x="168821" y="267"/>
                  <a:pt x="159754" y="0"/>
                </a:cubicBezTo>
                <a:cubicBezTo>
                  <a:pt x="157886" y="0"/>
                  <a:pt x="157353" y="267"/>
                  <a:pt x="157086" y="1334"/>
                </a:cubicBezTo>
                <a:lnTo>
                  <a:pt x="155219" y="7202"/>
                </a:lnTo>
                <a:cubicBezTo>
                  <a:pt x="164820" y="10135"/>
                  <a:pt x="173088" y="14669"/>
                  <a:pt x="178155" y="20269"/>
                </a:cubicBezTo>
                <a:lnTo>
                  <a:pt x="178155" y="149886"/>
                </a:lnTo>
                <a:cubicBezTo>
                  <a:pt x="178155" y="161888"/>
                  <a:pt x="178155" y="182956"/>
                  <a:pt x="179222" y="193891"/>
                </a:cubicBezTo>
                <a:lnTo>
                  <a:pt x="188823" y="193891"/>
                </a:lnTo>
                <a:cubicBezTo>
                  <a:pt x="192291" y="181090"/>
                  <a:pt x="194424" y="161888"/>
                  <a:pt x="194424" y="143752"/>
                </a:cubicBezTo>
                <a:lnTo>
                  <a:pt x="194424" y="114148"/>
                </a:lnTo>
                <a:lnTo>
                  <a:pt x="241897" y="113348"/>
                </a:lnTo>
                <a:cubicBezTo>
                  <a:pt x="243230" y="113348"/>
                  <a:pt x="245097" y="113081"/>
                  <a:pt x="246431" y="112548"/>
                </a:cubicBezTo>
                <a:cubicBezTo>
                  <a:pt x="248031" y="111482"/>
                  <a:pt x="249631" y="108281"/>
                  <a:pt x="249631" y="103747"/>
                </a:cubicBezTo>
                <a:cubicBezTo>
                  <a:pt x="249631" y="102146"/>
                  <a:pt x="248031" y="100280"/>
                  <a:pt x="246164" y="99746"/>
                </a:cubicBezTo>
                <a:cubicBezTo>
                  <a:pt x="241097" y="98679"/>
                  <a:pt x="230429" y="98146"/>
                  <a:pt x="222694" y="98413"/>
                </a:cubicBezTo>
                <a:moveTo>
                  <a:pt x="180289" y="236563"/>
                </a:moveTo>
                <a:cubicBezTo>
                  <a:pt x="165088" y="237364"/>
                  <a:pt x="115481" y="237630"/>
                  <a:pt x="98145" y="237364"/>
                </a:cubicBezTo>
                <a:cubicBezTo>
                  <a:pt x="93345" y="237364"/>
                  <a:pt x="91478" y="235496"/>
                  <a:pt x="91478" y="230696"/>
                </a:cubicBezTo>
                <a:lnTo>
                  <a:pt x="91478" y="203226"/>
                </a:lnTo>
                <a:lnTo>
                  <a:pt x="91745" y="192025"/>
                </a:lnTo>
                <a:cubicBezTo>
                  <a:pt x="91745" y="189091"/>
                  <a:pt x="90411" y="187758"/>
                  <a:pt x="88011" y="187224"/>
                </a:cubicBezTo>
                <a:cubicBezTo>
                  <a:pt x="81876" y="185890"/>
                  <a:pt x="67475" y="184824"/>
                  <a:pt x="59474" y="184824"/>
                </a:cubicBezTo>
                <a:cubicBezTo>
                  <a:pt x="57873" y="184824"/>
                  <a:pt x="57073" y="185357"/>
                  <a:pt x="56807" y="186424"/>
                </a:cubicBezTo>
                <a:lnTo>
                  <a:pt x="55740" y="191758"/>
                </a:lnTo>
                <a:cubicBezTo>
                  <a:pt x="62941" y="193358"/>
                  <a:pt x="70142" y="195759"/>
                  <a:pt x="74409" y="199225"/>
                </a:cubicBezTo>
                <a:lnTo>
                  <a:pt x="74409" y="227496"/>
                </a:lnTo>
                <a:cubicBezTo>
                  <a:pt x="74409" y="241897"/>
                  <a:pt x="80276" y="247498"/>
                  <a:pt x="96812" y="247498"/>
                </a:cubicBezTo>
                <a:lnTo>
                  <a:pt x="210426" y="246965"/>
                </a:lnTo>
                <a:cubicBezTo>
                  <a:pt x="211760" y="246965"/>
                  <a:pt x="212560" y="246698"/>
                  <a:pt x="213360" y="245898"/>
                </a:cubicBezTo>
                <a:cubicBezTo>
                  <a:pt x="214694" y="244565"/>
                  <a:pt x="216026" y="241897"/>
                  <a:pt x="216026" y="237364"/>
                </a:cubicBezTo>
                <a:cubicBezTo>
                  <a:pt x="216026" y="235763"/>
                  <a:pt x="214694" y="234430"/>
                  <a:pt x="212827" y="234162"/>
                </a:cubicBezTo>
                <a:cubicBezTo>
                  <a:pt x="208026" y="233096"/>
                  <a:pt x="196291" y="232296"/>
                  <a:pt x="188557" y="232296"/>
                </a:cubicBezTo>
                <a:moveTo>
                  <a:pt x="136551" y="122949"/>
                </a:moveTo>
                <a:cubicBezTo>
                  <a:pt x="136551" y="96546"/>
                  <a:pt x="112014" y="79211"/>
                  <a:pt x="82144" y="79211"/>
                </a:cubicBezTo>
                <a:cubicBezTo>
                  <a:pt x="51739" y="79211"/>
                  <a:pt x="27204" y="96546"/>
                  <a:pt x="27204" y="122949"/>
                </a:cubicBezTo>
                <a:cubicBezTo>
                  <a:pt x="27204" y="149352"/>
                  <a:pt x="51739" y="166955"/>
                  <a:pt x="82144" y="166955"/>
                </a:cubicBezTo>
                <a:cubicBezTo>
                  <a:pt x="112014" y="166955"/>
                  <a:pt x="136551" y="149619"/>
                  <a:pt x="136551" y="122949"/>
                </a:cubicBezTo>
                <a:moveTo>
                  <a:pt x="43738" y="122949"/>
                </a:moveTo>
                <a:cubicBezTo>
                  <a:pt x="43738" y="102413"/>
                  <a:pt x="61074" y="90412"/>
                  <a:pt x="82144" y="90412"/>
                </a:cubicBezTo>
                <a:cubicBezTo>
                  <a:pt x="102946" y="90412"/>
                  <a:pt x="120548" y="102413"/>
                  <a:pt x="120548" y="122949"/>
                </a:cubicBezTo>
                <a:cubicBezTo>
                  <a:pt x="120548" y="143485"/>
                  <a:pt x="102946" y="155220"/>
                  <a:pt x="82144" y="155220"/>
                </a:cubicBezTo>
                <a:cubicBezTo>
                  <a:pt x="61074" y="155220"/>
                  <a:pt x="43738" y="143485"/>
                  <a:pt x="43738" y="122949"/>
                </a:cubicBezTo>
                <a:moveTo>
                  <a:pt x="124282" y="55741"/>
                </a:moveTo>
                <a:cubicBezTo>
                  <a:pt x="112014" y="56541"/>
                  <a:pt x="36805" y="57874"/>
                  <a:pt x="25336" y="57608"/>
                </a:cubicBezTo>
                <a:cubicBezTo>
                  <a:pt x="19469" y="57608"/>
                  <a:pt x="9068" y="57074"/>
                  <a:pt x="1867" y="55474"/>
                </a:cubicBezTo>
                <a:lnTo>
                  <a:pt x="267" y="58675"/>
                </a:lnTo>
                <a:cubicBezTo>
                  <a:pt x="0" y="59208"/>
                  <a:pt x="267" y="60008"/>
                  <a:pt x="1067" y="60809"/>
                </a:cubicBezTo>
                <a:cubicBezTo>
                  <a:pt x="6400" y="65075"/>
                  <a:pt x="14935" y="69609"/>
                  <a:pt x="21869" y="72010"/>
                </a:cubicBezTo>
                <a:cubicBezTo>
                  <a:pt x="26670" y="70143"/>
                  <a:pt x="36271" y="68276"/>
                  <a:pt x="41339" y="68009"/>
                </a:cubicBezTo>
                <a:cubicBezTo>
                  <a:pt x="51473" y="67209"/>
                  <a:pt x="118949" y="66142"/>
                  <a:pt x="129616" y="66142"/>
                </a:cubicBezTo>
                <a:cubicBezTo>
                  <a:pt x="135751" y="66142"/>
                  <a:pt x="148285" y="66408"/>
                  <a:pt x="153619" y="67209"/>
                </a:cubicBezTo>
                <a:cubicBezTo>
                  <a:pt x="155486" y="65875"/>
                  <a:pt x="158953" y="62409"/>
                  <a:pt x="158953" y="58408"/>
                </a:cubicBezTo>
                <a:cubicBezTo>
                  <a:pt x="158953" y="56807"/>
                  <a:pt x="157620" y="55741"/>
                  <a:pt x="156019" y="55207"/>
                </a:cubicBezTo>
                <a:cubicBezTo>
                  <a:pt x="151219" y="53607"/>
                  <a:pt x="140017" y="52007"/>
                  <a:pt x="132283" y="51740"/>
                </a:cubicBezTo>
                <a:moveTo>
                  <a:pt x="40538" y="18937"/>
                </a:moveTo>
                <a:cubicBezTo>
                  <a:pt x="40272" y="19737"/>
                  <a:pt x="40272" y="20269"/>
                  <a:pt x="40804" y="21070"/>
                </a:cubicBezTo>
                <a:cubicBezTo>
                  <a:pt x="45339" y="26670"/>
                  <a:pt x="51739" y="32271"/>
                  <a:pt x="57073" y="34938"/>
                </a:cubicBezTo>
                <a:cubicBezTo>
                  <a:pt x="58407" y="36006"/>
                  <a:pt x="59474" y="36006"/>
                  <a:pt x="61341" y="35738"/>
                </a:cubicBezTo>
                <a:cubicBezTo>
                  <a:pt x="73342" y="34938"/>
                  <a:pt x="93611" y="34405"/>
                  <a:pt x="107747" y="34405"/>
                </a:cubicBezTo>
                <a:cubicBezTo>
                  <a:pt x="109347" y="34405"/>
                  <a:pt x="110413" y="34137"/>
                  <a:pt x="111214" y="32805"/>
                </a:cubicBezTo>
                <a:cubicBezTo>
                  <a:pt x="112281" y="30938"/>
                  <a:pt x="112547" y="26670"/>
                  <a:pt x="111747" y="24271"/>
                </a:cubicBezTo>
                <a:cubicBezTo>
                  <a:pt x="111480" y="22937"/>
                  <a:pt x="110413" y="22137"/>
                  <a:pt x="108547" y="22137"/>
                </a:cubicBezTo>
                <a:cubicBezTo>
                  <a:pt x="89611" y="21870"/>
                  <a:pt x="66142" y="21337"/>
                  <a:pt x="42405" y="17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4" name="Freeform 134"/>
          <p:cNvSpPr/>
          <p:nvPr/>
        </p:nvSpPr>
        <p:spPr>
          <a:xfrm>
            <a:off x="8368898" y="8417714"/>
            <a:ext cx="244831" cy="232029"/>
          </a:xfrm>
          <a:custGeom>
            <a:avLst/>
            <a:gdLst>
              <a:gd name="connsiteX0" fmla="*/ 203226 w 244831"/>
              <a:gd name="connsiteY0" fmla="*/ 117348 h 232029"/>
              <a:gd name="connsiteX1" fmla="*/ 30670 w 244831"/>
              <a:gd name="connsiteY1" fmla="*/ 120015 h 232029"/>
              <a:gd name="connsiteX2" fmla="*/ 2134 w 244831"/>
              <a:gd name="connsiteY2" fmla="*/ 117348 h 232029"/>
              <a:gd name="connsiteX3" fmla="*/ 267 w 244831"/>
              <a:gd name="connsiteY3" fmla="*/ 121083 h 232029"/>
              <a:gd name="connsiteX4" fmla="*/ 1067 w 244831"/>
              <a:gd name="connsiteY4" fmla="*/ 122949 h 232029"/>
              <a:gd name="connsiteX5" fmla="*/ 26403 w 244831"/>
              <a:gd name="connsiteY5" fmla="*/ 136017 h 232029"/>
              <a:gd name="connsiteX6" fmla="*/ 52274 w 244831"/>
              <a:gd name="connsiteY6" fmla="*/ 130950 h 232029"/>
              <a:gd name="connsiteX7" fmla="*/ 117615 w 244831"/>
              <a:gd name="connsiteY7" fmla="*/ 129617 h 232029"/>
              <a:gd name="connsiteX8" fmla="*/ 117615 w 244831"/>
              <a:gd name="connsiteY8" fmla="*/ 152819 h 232029"/>
              <a:gd name="connsiteX9" fmla="*/ 118949 w 244831"/>
              <a:gd name="connsiteY9" fmla="*/ 193624 h 232029"/>
              <a:gd name="connsiteX10" fmla="*/ 129083 w 244831"/>
              <a:gd name="connsiteY10" fmla="*/ 193624 h 232029"/>
              <a:gd name="connsiteX11" fmla="*/ 133883 w 244831"/>
              <a:gd name="connsiteY11" fmla="*/ 148019 h 232029"/>
              <a:gd name="connsiteX12" fmla="*/ 133883 w 244831"/>
              <a:gd name="connsiteY12" fmla="*/ 129349 h 232029"/>
              <a:gd name="connsiteX13" fmla="*/ 209359 w 244831"/>
              <a:gd name="connsiteY13" fmla="*/ 128817 h 232029"/>
              <a:gd name="connsiteX14" fmla="*/ 239496 w 244831"/>
              <a:gd name="connsiteY14" fmla="*/ 130149 h 232029"/>
              <a:gd name="connsiteX15" fmla="*/ 244831 w 244831"/>
              <a:gd name="connsiteY15" fmla="*/ 121348 h 232029"/>
              <a:gd name="connsiteX16" fmla="*/ 241364 w 244831"/>
              <a:gd name="connsiteY16" fmla="*/ 117081 h 232029"/>
              <a:gd name="connsiteX17" fmla="*/ 212560 w 244831"/>
              <a:gd name="connsiteY17" fmla="*/ 113615 h 232029"/>
              <a:gd name="connsiteX19" fmla="*/ 168555 w 244831"/>
              <a:gd name="connsiteY19" fmla="*/ 221095 h 232029"/>
              <a:gd name="connsiteX20" fmla="*/ 84011 w 244831"/>
              <a:gd name="connsiteY20" fmla="*/ 221895 h 232029"/>
              <a:gd name="connsiteX21" fmla="*/ 77343 w 244831"/>
              <a:gd name="connsiteY21" fmla="*/ 214961 h 232029"/>
              <a:gd name="connsiteX22" fmla="*/ 77343 w 244831"/>
              <a:gd name="connsiteY22" fmla="*/ 180023 h 232029"/>
              <a:gd name="connsiteX23" fmla="*/ 77877 w 244831"/>
              <a:gd name="connsiteY23" fmla="*/ 168555 h 232029"/>
              <a:gd name="connsiteX24" fmla="*/ 74143 w 244831"/>
              <a:gd name="connsiteY24" fmla="*/ 163754 h 232029"/>
              <a:gd name="connsiteX25" fmla="*/ 45339 w 244831"/>
              <a:gd name="connsiteY25" fmla="*/ 161354 h 232029"/>
              <a:gd name="connsiteX26" fmla="*/ 42672 w 244831"/>
              <a:gd name="connsiteY26" fmla="*/ 162954 h 232029"/>
              <a:gd name="connsiteX27" fmla="*/ 41605 w 244831"/>
              <a:gd name="connsiteY27" fmla="*/ 168288 h 232029"/>
              <a:gd name="connsiteX28" fmla="*/ 60540 w 244831"/>
              <a:gd name="connsiteY28" fmla="*/ 175755 h 232029"/>
              <a:gd name="connsiteX29" fmla="*/ 60540 w 244831"/>
              <a:gd name="connsiteY29" fmla="*/ 212027 h 232029"/>
              <a:gd name="connsiteX30" fmla="*/ 82944 w 244831"/>
              <a:gd name="connsiteY30" fmla="*/ 232029 h 232029"/>
              <a:gd name="connsiteX31" fmla="*/ 198424 w 244831"/>
              <a:gd name="connsiteY31" fmla="*/ 231496 h 232029"/>
              <a:gd name="connsiteX32" fmla="*/ 201625 w 244831"/>
              <a:gd name="connsiteY32" fmla="*/ 230429 h 232029"/>
              <a:gd name="connsiteX33" fmla="*/ 204292 w 244831"/>
              <a:gd name="connsiteY33" fmla="*/ 221895 h 232029"/>
              <a:gd name="connsiteX34" fmla="*/ 201092 w 244831"/>
              <a:gd name="connsiteY34" fmla="*/ 218694 h 232029"/>
              <a:gd name="connsiteX35" fmla="*/ 176822 w 244831"/>
              <a:gd name="connsiteY35" fmla="*/ 216827 h 232029"/>
              <a:gd name="connsiteX37" fmla="*/ 62674 w 244831"/>
              <a:gd name="connsiteY37" fmla="*/ 81877 h 232029"/>
              <a:gd name="connsiteX38" fmla="*/ 65074 w 244831"/>
              <a:gd name="connsiteY38" fmla="*/ 93611 h 232029"/>
              <a:gd name="connsiteX39" fmla="*/ 74143 w 244831"/>
              <a:gd name="connsiteY39" fmla="*/ 93611 h 232029"/>
              <a:gd name="connsiteX40" fmla="*/ 76809 w 244831"/>
              <a:gd name="connsiteY40" fmla="*/ 86144 h 232029"/>
              <a:gd name="connsiteX41" fmla="*/ 189090 w 244831"/>
              <a:gd name="connsiteY41" fmla="*/ 84810 h 232029"/>
              <a:gd name="connsiteX42" fmla="*/ 192024 w 244831"/>
              <a:gd name="connsiteY42" fmla="*/ 77343 h 232029"/>
              <a:gd name="connsiteX43" fmla="*/ 190157 w 244831"/>
              <a:gd name="connsiteY43" fmla="*/ 74676 h 232029"/>
              <a:gd name="connsiteX44" fmla="*/ 185624 w 244831"/>
              <a:gd name="connsiteY44" fmla="*/ 72810 h 232029"/>
              <a:gd name="connsiteX45" fmla="*/ 192024 w 244831"/>
              <a:gd name="connsiteY45" fmla="*/ 17602 h 232029"/>
              <a:gd name="connsiteX46" fmla="*/ 194958 w 244831"/>
              <a:gd name="connsiteY46" fmla="*/ 9068 h 232029"/>
              <a:gd name="connsiteX47" fmla="*/ 194691 w 244831"/>
              <a:gd name="connsiteY47" fmla="*/ 5868 h 232029"/>
              <a:gd name="connsiteX48" fmla="*/ 183756 w 244831"/>
              <a:gd name="connsiteY48" fmla="*/ 533 h 232029"/>
              <a:gd name="connsiteX49" fmla="*/ 179756 w 244831"/>
              <a:gd name="connsiteY49" fmla="*/ 533 h 232029"/>
              <a:gd name="connsiteX50" fmla="*/ 171221 w 244831"/>
              <a:gd name="connsiteY50" fmla="*/ 5334 h 232029"/>
              <a:gd name="connsiteX51" fmla="*/ 75476 w 244831"/>
              <a:gd name="connsiteY51" fmla="*/ 6401 h 232029"/>
              <a:gd name="connsiteX52" fmla="*/ 47206 w 244831"/>
              <a:gd name="connsiteY52" fmla="*/ 3734 h 232029"/>
              <a:gd name="connsiteX53" fmla="*/ 44806 w 244831"/>
              <a:gd name="connsiteY53" fmla="*/ 4801 h 232029"/>
              <a:gd name="connsiteX54" fmla="*/ 43472 w 244831"/>
              <a:gd name="connsiteY54" fmla="*/ 10402 h 232029"/>
              <a:gd name="connsiteX55" fmla="*/ 57874 w 244831"/>
              <a:gd name="connsiteY55" fmla="*/ 17602 h 232029"/>
              <a:gd name="connsiteX57" fmla="*/ 172555 w 244831"/>
              <a:gd name="connsiteY57" fmla="*/ 72543 h 232029"/>
              <a:gd name="connsiteX58" fmla="*/ 166954 w 244831"/>
              <a:gd name="connsiteY58" fmla="*/ 74143 h 232029"/>
              <a:gd name="connsiteX59" fmla="*/ 77343 w 244831"/>
              <a:gd name="connsiteY59" fmla="*/ 75743 h 232029"/>
              <a:gd name="connsiteX60" fmla="*/ 75743 w 244831"/>
              <a:gd name="connsiteY60" fmla="*/ 16802 h 232029"/>
              <a:gd name="connsiteX61" fmla="*/ 173889 w 244831"/>
              <a:gd name="connsiteY61" fmla="*/ 16002 h 232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1" h="232029">
                <a:moveTo>
                  <a:pt x="203226" y="117348"/>
                </a:moveTo>
                <a:cubicBezTo>
                  <a:pt x="184824" y="118414"/>
                  <a:pt x="46672" y="120282"/>
                  <a:pt x="30670" y="120015"/>
                </a:cubicBezTo>
                <a:cubicBezTo>
                  <a:pt x="22670" y="120015"/>
                  <a:pt x="10668" y="118949"/>
                  <a:pt x="2134" y="117348"/>
                </a:cubicBezTo>
                <a:lnTo>
                  <a:pt x="267" y="121083"/>
                </a:lnTo>
                <a:cubicBezTo>
                  <a:pt x="0" y="121882"/>
                  <a:pt x="267" y="122416"/>
                  <a:pt x="1067" y="122949"/>
                </a:cubicBezTo>
                <a:cubicBezTo>
                  <a:pt x="7468" y="128283"/>
                  <a:pt x="16802" y="133083"/>
                  <a:pt x="26403" y="136017"/>
                </a:cubicBezTo>
                <a:cubicBezTo>
                  <a:pt x="32537" y="133883"/>
                  <a:pt x="45606" y="131483"/>
                  <a:pt x="52274" y="130950"/>
                </a:cubicBezTo>
                <a:cubicBezTo>
                  <a:pt x="58407" y="130683"/>
                  <a:pt x="86678" y="130149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9" y="182956"/>
                  <a:pt x="118949" y="193624"/>
                </a:cubicBezTo>
                <a:lnTo>
                  <a:pt x="129083" y="193624"/>
                </a:lnTo>
                <a:cubicBezTo>
                  <a:pt x="132017" y="181090"/>
                  <a:pt x="133883" y="160286"/>
                  <a:pt x="133883" y="148019"/>
                </a:cubicBezTo>
                <a:lnTo>
                  <a:pt x="133883" y="129349"/>
                </a:lnTo>
                <a:cubicBezTo>
                  <a:pt x="167487" y="129083"/>
                  <a:pt x="200558" y="128817"/>
                  <a:pt x="209359" y="128817"/>
                </a:cubicBezTo>
                <a:cubicBezTo>
                  <a:pt x="217361" y="128817"/>
                  <a:pt x="232562" y="129349"/>
                  <a:pt x="239496" y="130149"/>
                </a:cubicBezTo>
                <a:cubicBezTo>
                  <a:pt x="241897" y="128817"/>
                  <a:pt x="244831" y="125349"/>
                  <a:pt x="244831" y="121348"/>
                </a:cubicBezTo>
                <a:cubicBezTo>
                  <a:pt x="244831" y="119214"/>
                  <a:pt x="243497" y="117882"/>
                  <a:pt x="241364" y="117081"/>
                </a:cubicBezTo>
                <a:cubicBezTo>
                  <a:pt x="235496" y="115215"/>
                  <a:pt x="221894" y="113881"/>
                  <a:pt x="212560" y="113615"/>
                </a:cubicBezTo>
                <a:moveTo>
                  <a:pt x="168555" y="221095"/>
                </a:moveTo>
                <a:cubicBezTo>
                  <a:pt x="152819" y="221895"/>
                  <a:pt x="101612" y="222162"/>
                  <a:pt x="84011" y="221895"/>
                </a:cubicBezTo>
                <a:cubicBezTo>
                  <a:pt x="79210" y="221895"/>
                  <a:pt x="77343" y="219761"/>
                  <a:pt x="77343" y="214961"/>
                </a:cubicBezTo>
                <a:lnTo>
                  <a:pt x="77343" y="180023"/>
                </a:lnTo>
                <a:lnTo>
                  <a:pt x="77877" y="168555"/>
                </a:lnTo>
                <a:cubicBezTo>
                  <a:pt x="77877" y="165621"/>
                  <a:pt x="76543" y="164288"/>
                  <a:pt x="74143" y="163754"/>
                </a:cubicBezTo>
                <a:cubicBezTo>
                  <a:pt x="68008" y="162420"/>
                  <a:pt x="53607" y="161354"/>
                  <a:pt x="45339" y="161354"/>
                </a:cubicBezTo>
                <a:cubicBezTo>
                  <a:pt x="43739" y="161354"/>
                  <a:pt x="42939" y="161887"/>
                  <a:pt x="42672" y="162954"/>
                </a:cubicBezTo>
                <a:lnTo>
                  <a:pt x="41605" y="168288"/>
                </a:lnTo>
                <a:cubicBezTo>
                  <a:pt x="48806" y="169888"/>
                  <a:pt x="56007" y="172555"/>
                  <a:pt x="60540" y="175755"/>
                </a:cubicBezTo>
                <a:lnTo>
                  <a:pt x="60540" y="212027"/>
                </a:lnTo>
                <a:cubicBezTo>
                  <a:pt x="60540" y="226161"/>
                  <a:pt x="66142" y="232029"/>
                  <a:pt x="82944" y="232029"/>
                </a:cubicBezTo>
                <a:lnTo>
                  <a:pt x="198424" y="231496"/>
                </a:lnTo>
                <a:cubicBezTo>
                  <a:pt x="199758" y="231496"/>
                  <a:pt x="200825" y="231229"/>
                  <a:pt x="201625" y="230429"/>
                </a:cubicBezTo>
                <a:cubicBezTo>
                  <a:pt x="202959" y="229095"/>
                  <a:pt x="204292" y="226429"/>
                  <a:pt x="204292" y="221895"/>
                </a:cubicBezTo>
                <a:cubicBezTo>
                  <a:pt x="204292" y="220028"/>
                  <a:pt x="202959" y="218961"/>
                  <a:pt x="201092" y="218694"/>
                </a:cubicBezTo>
                <a:cubicBezTo>
                  <a:pt x="196024" y="217627"/>
                  <a:pt x="184556" y="216827"/>
                  <a:pt x="176822" y="216827"/>
                </a:cubicBezTo>
                <a:moveTo>
                  <a:pt x="62674" y="81877"/>
                </a:moveTo>
                <a:cubicBezTo>
                  <a:pt x="62941" y="85877"/>
                  <a:pt x="63741" y="90412"/>
                  <a:pt x="65074" y="93611"/>
                </a:cubicBezTo>
                <a:lnTo>
                  <a:pt x="74143" y="93611"/>
                </a:lnTo>
                <a:cubicBezTo>
                  <a:pt x="75476" y="91478"/>
                  <a:pt x="76543" y="89345"/>
                  <a:pt x="76809" y="86144"/>
                </a:cubicBezTo>
                <a:lnTo>
                  <a:pt x="189090" y="84810"/>
                </a:lnTo>
                <a:cubicBezTo>
                  <a:pt x="190424" y="83210"/>
                  <a:pt x="192024" y="80543"/>
                  <a:pt x="192024" y="77343"/>
                </a:cubicBezTo>
                <a:cubicBezTo>
                  <a:pt x="192024" y="76010"/>
                  <a:pt x="191491" y="75209"/>
                  <a:pt x="190157" y="74676"/>
                </a:cubicBezTo>
                <a:lnTo>
                  <a:pt x="185624" y="72810"/>
                </a:lnTo>
                <a:cubicBezTo>
                  <a:pt x="188823" y="54940"/>
                  <a:pt x="191224" y="34671"/>
                  <a:pt x="192024" y="17602"/>
                </a:cubicBezTo>
                <a:lnTo>
                  <a:pt x="194958" y="9068"/>
                </a:lnTo>
                <a:cubicBezTo>
                  <a:pt x="195491" y="7734"/>
                  <a:pt x="195491" y="6668"/>
                  <a:pt x="194691" y="5868"/>
                </a:cubicBezTo>
                <a:cubicBezTo>
                  <a:pt x="192291" y="4534"/>
                  <a:pt x="186690" y="1601"/>
                  <a:pt x="183756" y="533"/>
                </a:cubicBezTo>
                <a:cubicBezTo>
                  <a:pt x="182690" y="0"/>
                  <a:pt x="181089" y="0"/>
                  <a:pt x="179756" y="533"/>
                </a:cubicBezTo>
                <a:lnTo>
                  <a:pt x="171221" y="5334"/>
                </a:lnTo>
                <a:cubicBezTo>
                  <a:pt x="148018" y="6135"/>
                  <a:pt x="98679" y="6401"/>
                  <a:pt x="75476" y="6401"/>
                </a:cubicBezTo>
                <a:cubicBezTo>
                  <a:pt x="68542" y="5068"/>
                  <a:pt x="54673" y="3734"/>
                  <a:pt x="47206" y="3734"/>
                </a:cubicBezTo>
                <a:cubicBezTo>
                  <a:pt x="45606" y="3734"/>
                  <a:pt x="45072" y="4001"/>
                  <a:pt x="44806" y="4801"/>
                </a:cubicBezTo>
                <a:lnTo>
                  <a:pt x="43472" y="10402"/>
                </a:lnTo>
                <a:cubicBezTo>
                  <a:pt x="49073" y="12002"/>
                  <a:pt x="54940" y="14936"/>
                  <a:pt x="57874" y="17602"/>
                </a:cubicBezTo>
                <a:moveTo>
                  <a:pt x="172555" y="72543"/>
                </a:moveTo>
                <a:lnTo>
                  <a:pt x="166954" y="74143"/>
                </a:lnTo>
                <a:cubicBezTo>
                  <a:pt x="146951" y="75209"/>
                  <a:pt x="103213" y="76010"/>
                  <a:pt x="77343" y="75743"/>
                </a:cubicBezTo>
                <a:lnTo>
                  <a:pt x="75743" y="16802"/>
                </a:lnTo>
                <a:cubicBezTo>
                  <a:pt x="105880" y="16269"/>
                  <a:pt x="143484" y="15735"/>
                  <a:pt x="173889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5" name="Freeform 135"/>
          <p:cNvSpPr/>
          <p:nvPr/>
        </p:nvSpPr>
        <p:spPr>
          <a:xfrm>
            <a:off x="8618529" y="8402779"/>
            <a:ext cx="249098" cy="255766"/>
          </a:xfrm>
          <a:custGeom>
            <a:avLst/>
            <a:gdLst>
              <a:gd name="connsiteX0" fmla="*/ 42672 w 249098"/>
              <a:gd name="connsiteY0" fmla="*/ 18136 h 255766"/>
              <a:gd name="connsiteX1" fmla="*/ 42939 w 249098"/>
              <a:gd name="connsiteY1" fmla="*/ 20269 h 255766"/>
              <a:gd name="connsiteX2" fmla="*/ 58941 w 249098"/>
              <a:gd name="connsiteY2" fmla="*/ 34137 h 255766"/>
              <a:gd name="connsiteX3" fmla="*/ 63474 w 249098"/>
              <a:gd name="connsiteY3" fmla="*/ 35205 h 255766"/>
              <a:gd name="connsiteX4" fmla="*/ 108014 w 249098"/>
              <a:gd name="connsiteY4" fmla="*/ 33605 h 255766"/>
              <a:gd name="connsiteX5" fmla="*/ 111214 w 249098"/>
              <a:gd name="connsiteY5" fmla="*/ 32004 h 255766"/>
              <a:gd name="connsiteX6" fmla="*/ 111747 w 249098"/>
              <a:gd name="connsiteY6" fmla="*/ 23470 h 255766"/>
              <a:gd name="connsiteX7" fmla="*/ 108547 w 249098"/>
              <a:gd name="connsiteY7" fmla="*/ 21337 h 255766"/>
              <a:gd name="connsiteX8" fmla="*/ 44272 w 249098"/>
              <a:gd name="connsiteY8" fmla="*/ 16269 h 255766"/>
              <a:gd name="connsiteX10" fmla="*/ 124815 w 249098"/>
              <a:gd name="connsiteY10" fmla="*/ 51474 h 255766"/>
              <a:gd name="connsiteX11" fmla="*/ 28537 w 249098"/>
              <a:gd name="connsiteY11" fmla="*/ 53341 h 255766"/>
              <a:gd name="connsiteX12" fmla="*/ 5067 w 249098"/>
              <a:gd name="connsiteY12" fmla="*/ 51207 h 255766"/>
              <a:gd name="connsiteX13" fmla="*/ 3467 w 249098"/>
              <a:gd name="connsiteY13" fmla="*/ 54408 h 255766"/>
              <a:gd name="connsiteX14" fmla="*/ 4267 w 249098"/>
              <a:gd name="connsiteY14" fmla="*/ 56541 h 255766"/>
              <a:gd name="connsiteX15" fmla="*/ 25070 w 249098"/>
              <a:gd name="connsiteY15" fmla="*/ 67475 h 255766"/>
              <a:gd name="connsiteX16" fmla="*/ 44272 w 249098"/>
              <a:gd name="connsiteY16" fmla="*/ 63742 h 255766"/>
              <a:gd name="connsiteX17" fmla="*/ 130416 w 249098"/>
              <a:gd name="connsiteY17" fmla="*/ 61875 h 255766"/>
              <a:gd name="connsiteX18" fmla="*/ 154153 w 249098"/>
              <a:gd name="connsiteY18" fmla="*/ 62675 h 255766"/>
              <a:gd name="connsiteX19" fmla="*/ 159220 w 249098"/>
              <a:gd name="connsiteY19" fmla="*/ 54141 h 255766"/>
              <a:gd name="connsiteX20" fmla="*/ 156820 w 249098"/>
              <a:gd name="connsiteY20" fmla="*/ 50940 h 255766"/>
              <a:gd name="connsiteX21" fmla="*/ 132817 w 249098"/>
              <a:gd name="connsiteY21" fmla="*/ 47473 h 255766"/>
              <a:gd name="connsiteX23" fmla="*/ 47206 w 249098"/>
              <a:gd name="connsiteY23" fmla="*/ 115749 h 255766"/>
              <a:gd name="connsiteX24" fmla="*/ 84277 w 249098"/>
              <a:gd name="connsiteY24" fmla="*/ 85612 h 255766"/>
              <a:gd name="connsiteX25" fmla="*/ 121348 w 249098"/>
              <a:gd name="connsiteY25" fmla="*/ 115749 h 255766"/>
              <a:gd name="connsiteX26" fmla="*/ 84277 w 249098"/>
              <a:gd name="connsiteY26" fmla="*/ 145886 h 255766"/>
              <a:gd name="connsiteX27" fmla="*/ 47206 w 249098"/>
              <a:gd name="connsiteY27" fmla="*/ 115749 h 255766"/>
              <a:gd name="connsiteX29" fmla="*/ 213626 w 249098"/>
              <a:gd name="connsiteY29" fmla="*/ 113348 h 255766"/>
              <a:gd name="connsiteX30" fmla="*/ 193890 w 249098"/>
              <a:gd name="connsiteY30" fmla="*/ 114148 h 255766"/>
              <a:gd name="connsiteX31" fmla="*/ 193890 w 249098"/>
              <a:gd name="connsiteY31" fmla="*/ 25071 h 255766"/>
              <a:gd name="connsiteX32" fmla="*/ 194425 w 249098"/>
              <a:gd name="connsiteY32" fmla="*/ 11469 h 255766"/>
              <a:gd name="connsiteX33" fmla="*/ 191490 w 249098"/>
              <a:gd name="connsiteY33" fmla="*/ 6401 h 255766"/>
              <a:gd name="connsiteX34" fmla="*/ 159220 w 249098"/>
              <a:gd name="connsiteY34" fmla="*/ 0 h 255766"/>
              <a:gd name="connsiteX35" fmla="*/ 156286 w 249098"/>
              <a:gd name="connsiteY35" fmla="*/ 1334 h 255766"/>
              <a:gd name="connsiteX36" fmla="*/ 154686 w 249098"/>
              <a:gd name="connsiteY36" fmla="*/ 6934 h 255766"/>
              <a:gd name="connsiteX37" fmla="*/ 177622 w 249098"/>
              <a:gd name="connsiteY37" fmla="*/ 20269 h 255766"/>
              <a:gd name="connsiteX38" fmla="*/ 177622 w 249098"/>
              <a:gd name="connsiteY38" fmla="*/ 171755 h 255766"/>
              <a:gd name="connsiteX39" fmla="*/ 93078 w 249098"/>
              <a:gd name="connsiteY39" fmla="*/ 182956 h 255766"/>
              <a:gd name="connsiteX40" fmla="*/ 93078 w 249098"/>
              <a:gd name="connsiteY40" fmla="*/ 156287 h 255766"/>
              <a:gd name="connsiteX41" fmla="*/ 137617 w 249098"/>
              <a:gd name="connsiteY41" fmla="*/ 115749 h 255766"/>
              <a:gd name="connsiteX42" fmla="*/ 84277 w 249098"/>
              <a:gd name="connsiteY42" fmla="*/ 74943 h 255766"/>
              <a:gd name="connsiteX43" fmla="*/ 30670 w 249098"/>
              <a:gd name="connsiteY43" fmla="*/ 115749 h 255766"/>
              <a:gd name="connsiteX44" fmla="*/ 76809 w 249098"/>
              <a:gd name="connsiteY44" fmla="*/ 156553 h 255766"/>
              <a:gd name="connsiteX45" fmla="*/ 76809 w 249098"/>
              <a:gd name="connsiteY45" fmla="*/ 184557 h 255766"/>
              <a:gd name="connsiteX46" fmla="*/ 30670 w 249098"/>
              <a:gd name="connsiteY46" fmla="*/ 187491 h 255766"/>
              <a:gd name="connsiteX47" fmla="*/ 1867 w 249098"/>
              <a:gd name="connsiteY47" fmla="*/ 185090 h 255766"/>
              <a:gd name="connsiteX48" fmla="*/ 533 w 249098"/>
              <a:gd name="connsiteY48" fmla="*/ 188024 h 255766"/>
              <a:gd name="connsiteX49" fmla="*/ 1333 w 249098"/>
              <a:gd name="connsiteY49" fmla="*/ 190691 h 255766"/>
              <a:gd name="connsiteX50" fmla="*/ 27470 w 249098"/>
              <a:gd name="connsiteY50" fmla="*/ 205093 h 255766"/>
              <a:gd name="connsiteX51" fmla="*/ 47472 w 249098"/>
              <a:gd name="connsiteY51" fmla="*/ 200559 h 255766"/>
              <a:gd name="connsiteX52" fmla="*/ 177622 w 249098"/>
              <a:gd name="connsiteY52" fmla="*/ 180556 h 255766"/>
              <a:gd name="connsiteX53" fmla="*/ 177622 w 249098"/>
              <a:gd name="connsiteY53" fmla="*/ 209093 h 255766"/>
              <a:gd name="connsiteX54" fmla="*/ 178689 w 249098"/>
              <a:gd name="connsiteY54" fmla="*/ 255766 h 255766"/>
              <a:gd name="connsiteX55" fmla="*/ 188290 w 249098"/>
              <a:gd name="connsiteY55" fmla="*/ 255766 h 255766"/>
              <a:gd name="connsiteX56" fmla="*/ 193890 w 249098"/>
              <a:gd name="connsiteY56" fmla="*/ 202959 h 255766"/>
              <a:gd name="connsiteX57" fmla="*/ 193890 w 249098"/>
              <a:gd name="connsiteY57" fmla="*/ 124283 h 255766"/>
              <a:gd name="connsiteX58" fmla="*/ 241364 w 249098"/>
              <a:gd name="connsiteY58" fmla="*/ 123482 h 255766"/>
              <a:gd name="connsiteX59" fmla="*/ 245897 w 249098"/>
              <a:gd name="connsiteY59" fmla="*/ 122416 h 255766"/>
              <a:gd name="connsiteX60" fmla="*/ 249098 w 249098"/>
              <a:gd name="connsiteY60" fmla="*/ 113881 h 255766"/>
              <a:gd name="connsiteX61" fmla="*/ 245631 w 249098"/>
              <a:gd name="connsiteY61" fmla="*/ 109881 h 255766"/>
              <a:gd name="connsiteX62" fmla="*/ 222161 w 249098"/>
              <a:gd name="connsiteY62" fmla="*/ 10854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8" h="255766">
                <a:moveTo>
                  <a:pt x="42672" y="18136"/>
                </a:moveTo>
                <a:cubicBezTo>
                  <a:pt x="42139" y="18937"/>
                  <a:pt x="42139" y="19469"/>
                  <a:pt x="42939" y="20269"/>
                </a:cubicBezTo>
                <a:cubicBezTo>
                  <a:pt x="47472" y="25871"/>
                  <a:pt x="53607" y="31471"/>
                  <a:pt x="58941" y="34137"/>
                </a:cubicBezTo>
                <a:cubicBezTo>
                  <a:pt x="60540" y="35205"/>
                  <a:pt x="61340" y="35205"/>
                  <a:pt x="63474" y="35205"/>
                </a:cubicBezTo>
                <a:cubicBezTo>
                  <a:pt x="74676" y="34137"/>
                  <a:pt x="94412" y="33872"/>
                  <a:pt x="108014" y="33605"/>
                </a:cubicBezTo>
                <a:cubicBezTo>
                  <a:pt x="109347" y="33605"/>
                  <a:pt x="110414" y="33338"/>
                  <a:pt x="111214" y="32004"/>
                </a:cubicBezTo>
                <a:cubicBezTo>
                  <a:pt x="112281" y="30138"/>
                  <a:pt x="112814" y="25871"/>
                  <a:pt x="111747" y="23470"/>
                </a:cubicBezTo>
                <a:cubicBezTo>
                  <a:pt x="111481" y="22137"/>
                  <a:pt x="110414" y="21337"/>
                  <a:pt x="108547" y="21337"/>
                </a:cubicBezTo>
                <a:cubicBezTo>
                  <a:pt x="90145" y="21070"/>
                  <a:pt x="67208" y="20537"/>
                  <a:pt x="44272" y="16269"/>
                </a:cubicBezTo>
                <a:moveTo>
                  <a:pt x="124815" y="51474"/>
                </a:moveTo>
                <a:cubicBezTo>
                  <a:pt x="112814" y="52274"/>
                  <a:pt x="39471" y="53607"/>
                  <a:pt x="28537" y="53341"/>
                </a:cubicBezTo>
                <a:cubicBezTo>
                  <a:pt x="22403" y="53341"/>
                  <a:pt x="12268" y="52540"/>
                  <a:pt x="5067" y="51207"/>
                </a:cubicBezTo>
                <a:lnTo>
                  <a:pt x="3467" y="54408"/>
                </a:lnTo>
                <a:cubicBezTo>
                  <a:pt x="3201" y="54941"/>
                  <a:pt x="3201" y="55741"/>
                  <a:pt x="4267" y="56541"/>
                </a:cubicBezTo>
                <a:cubicBezTo>
                  <a:pt x="9602" y="60541"/>
                  <a:pt x="17869" y="65342"/>
                  <a:pt x="25070" y="67475"/>
                </a:cubicBezTo>
                <a:cubicBezTo>
                  <a:pt x="29604" y="65875"/>
                  <a:pt x="39205" y="64008"/>
                  <a:pt x="44272" y="63742"/>
                </a:cubicBezTo>
                <a:cubicBezTo>
                  <a:pt x="54140" y="62942"/>
                  <a:pt x="120015" y="61875"/>
                  <a:pt x="130416" y="61875"/>
                </a:cubicBezTo>
                <a:cubicBezTo>
                  <a:pt x="136284" y="61875"/>
                  <a:pt x="149085" y="62141"/>
                  <a:pt x="154153" y="62675"/>
                </a:cubicBezTo>
                <a:cubicBezTo>
                  <a:pt x="156286" y="61609"/>
                  <a:pt x="159220" y="58141"/>
                  <a:pt x="159220" y="54141"/>
                </a:cubicBezTo>
                <a:cubicBezTo>
                  <a:pt x="159220" y="52540"/>
                  <a:pt x="158420" y="51474"/>
                  <a:pt x="156820" y="50940"/>
                </a:cubicBezTo>
                <a:cubicBezTo>
                  <a:pt x="151752" y="49340"/>
                  <a:pt x="140551" y="47740"/>
                  <a:pt x="132817" y="47473"/>
                </a:cubicBezTo>
                <a:moveTo>
                  <a:pt x="47206" y="115749"/>
                </a:moveTo>
                <a:cubicBezTo>
                  <a:pt x="47206" y="97079"/>
                  <a:pt x="64008" y="85612"/>
                  <a:pt x="84277" y="85612"/>
                </a:cubicBezTo>
                <a:cubicBezTo>
                  <a:pt x="104546" y="85612"/>
                  <a:pt x="121348" y="97079"/>
                  <a:pt x="121348" y="115749"/>
                </a:cubicBezTo>
                <a:cubicBezTo>
                  <a:pt x="121348" y="134951"/>
                  <a:pt x="104546" y="145886"/>
                  <a:pt x="84277" y="145886"/>
                </a:cubicBezTo>
                <a:cubicBezTo>
                  <a:pt x="64008" y="145886"/>
                  <a:pt x="47206" y="134951"/>
                  <a:pt x="47206" y="115749"/>
                </a:cubicBezTo>
                <a:moveTo>
                  <a:pt x="213626" y="113348"/>
                </a:moveTo>
                <a:lnTo>
                  <a:pt x="193890" y="114148"/>
                </a:lnTo>
                <a:lnTo>
                  <a:pt x="193890" y="25071"/>
                </a:lnTo>
                <a:lnTo>
                  <a:pt x="194425" y="11469"/>
                </a:lnTo>
                <a:cubicBezTo>
                  <a:pt x="194425" y="9068"/>
                  <a:pt x="193624" y="7202"/>
                  <a:pt x="191490" y="6401"/>
                </a:cubicBezTo>
                <a:cubicBezTo>
                  <a:pt x="184290" y="3735"/>
                  <a:pt x="168287" y="267"/>
                  <a:pt x="159220" y="0"/>
                </a:cubicBezTo>
                <a:cubicBezTo>
                  <a:pt x="157352" y="0"/>
                  <a:pt x="156552" y="267"/>
                  <a:pt x="156286" y="1334"/>
                </a:cubicBezTo>
                <a:lnTo>
                  <a:pt x="154686" y="6934"/>
                </a:lnTo>
                <a:cubicBezTo>
                  <a:pt x="164020" y="10135"/>
                  <a:pt x="172555" y="14669"/>
                  <a:pt x="177622" y="20269"/>
                </a:cubicBezTo>
                <a:lnTo>
                  <a:pt x="177622" y="171755"/>
                </a:lnTo>
                <a:cubicBezTo>
                  <a:pt x="156552" y="175756"/>
                  <a:pt x="124015" y="180023"/>
                  <a:pt x="93078" y="182956"/>
                </a:cubicBezTo>
                <a:lnTo>
                  <a:pt x="93078" y="156287"/>
                </a:lnTo>
                <a:cubicBezTo>
                  <a:pt x="118681" y="153353"/>
                  <a:pt x="137617" y="137885"/>
                  <a:pt x="137617" y="115749"/>
                </a:cubicBezTo>
                <a:cubicBezTo>
                  <a:pt x="137617" y="91211"/>
                  <a:pt x="114147" y="74943"/>
                  <a:pt x="84277" y="74943"/>
                </a:cubicBezTo>
                <a:cubicBezTo>
                  <a:pt x="54407" y="74943"/>
                  <a:pt x="30670" y="91211"/>
                  <a:pt x="30670" y="115749"/>
                </a:cubicBezTo>
                <a:cubicBezTo>
                  <a:pt x="30670" y="138151"/>
                  <a:pt x="50673" y="153887"/>
                  <a:pt x="76809" y="156553"/>
                </a:cubicBezTo>
                <a:lnTo>
                  <a:pt x="76809" y="184557"/>
                </a:lnTo>
                <a:cubicBezTo>
                  <a:pt x="59207" y="186157"/>
                  <a:pt x="42939" y="187224"/>
                  <a:pt x="30670" y="187491"/>
                </a:cubicBezTo>
                <a:cubicBezTo>
                  <a:pt x="21869" y="187491"/>
                  <a:pt x="10934" y="186691"/>
                  <a:pt x="1867" y="185090"/>
                </a:cubicBezTo>
                <a:lnTo>
                  <a:pt x="533" y="188024"/>
                </a:lnTo>
                <a:cubicBezTo>
                  <a:pt x="0" y="189091"/>
                  <a:pt x="267" y="189891"/>
                  <a:pt x="1333" y="190691"/>
                </a:cubicBezTo>
                <a:cubicBezTo>
                  <a:pt x="8534" y="196025"/>
                  <a:pt x="18136" y="201626"/>
                  <a:pt x="27470" y="205093"/>
                </a:cubicBezTo>
                <a:cubicBezTo>
                  <a:pt x="31737" y="203226"/>
                  <a:pt x="42672" y="200825"/>
                  <a:pt x="47472" y="200559"/>
                </a:cubicBezTo>
                <a:cubicBezTo>
                  <a:pt x="81076" y="198158"/>
                  <a:pt x="146418" y="188557"/>
                  <a:pt x="177622" y="180556"/>
                </a:cubicBezTo>
                <a:lnTo>
                  <a:pt x="177622" y="209093"/>
                </a:lnTo>
                <a:cubicBezTo>
                  <a:pt x="177622" y="220562"/>
                  <a:pt x="177889" y="244297"/>
                  <a:pt x="178689" y="255766"/>
                </a:cubicBezTo>
                <a:lnTo>
                  <a:pt x="188290" y="255766"/>
                </a:lnTo>
                <a:cubicBezTo>
                  <a:pt x="191757" y="241097"/>
                  <a:pt x="193890" y="217894"/>
                  <a:pt x="193890" y="202959"/>
                </a:cubicBezTo>
                <a:lnTo>
                  <a:pt x="193890" y="124283"/>
                </a:lnTo>
                <a:lnTo>
                  <a:pt x="241364" y="123482"/>
                </a:lnTo>
                <a:cubicBezTo>
                  <a:pt x="242697" y="123482"/>
                  <a:pt x="244564" y="123216"/>
                  <a:pt x="245897" y="122416"/>
                </a:cubicBezTo>
                <a:cubicBezTo>
                  <a:pt x="247497" y="121616"/>
                  <a:pt x="249098" y="118415"/>
                  <a:pt x="249098" y="113881"/>
                </a:cubicBezTo>
                <a:cubicBezTo>
                  <a:pt x="249098" y="112282"/>
                  <a:pt x="247497" y="110415"/>
                  <a:pt x="245631" y="109881"/>
                </a:cubicBezTo>
                <a:cubicBezTo>
                  <a:pt x="240564" y="108814"/>
                  <a:pt x="229895" y="108281"/>
                  <a:pt x="222161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6" name="Freeform 136"/>
          <p:cNvSpPr/>
          <p:nvPr/>
        </p:nvSpPr>
        <p:spPr>
          <a:xfrm>
            <a:off x="5831081" y="8829232"/>
            <a:ext cx="244831" cy="190957"/>
          </a:xfrm>
          <a:custGeom>
            <a:avLst/>
            <a:gdLst>
              <a:gd name="connsiteX0" fmla="*/ 203226 w 244831"/>
              <a:gd name="connsiteY0" fmla="*/ 172288 h 190957"/>
              <a:gd name="connsiteX1" fmla="*/ 173355 w 244831"/>
              <a:gd name="connsiteY1" fmla="*/ 173355 h 190957"/>
              <a:gd name="connsiteX2" fmla="*/ 177089 w 244831"/>
              <a:gd name="connsiteY2" fmla="*/ 141084 h 190957"/>
              <a:gd name="connsiteX3" fmla="*/ 178956 w 244831"/>
              <a:gd name="connsiteY3" fmla="*/ 129883 h 190957"/>
              <a:gd name="connsiteX4" fmla="*/ 176289 w 244831"/>
              <a:gd name="connsiteY4" fmla="*/ 125883 h 190957"/>
              <a:gd name="connsiteX5" fmla="*/ 150686 w 244831"/>
              <a:gd name="connsiteY5" fmla="*/ 119749 h 190957"/>
              <a:gd name="connsiteX6" fmla="*/ 148019 w 244831"/>
              <a:gd name="connsiteY6" fmla="*/ 120815 h 190957"/>
              <a:gd name="connsiteX7" fmla="*/ 145886 w 244831"/>
              <a:gd name="connsiteY7" fmla="*/ 126149 h 190957"/>
              <a:gd name="connsiteX8" fmla="*/ 161087 w 244831"/>
              <a:gd name="connsiteY8" fmla="*/ 137084 h 190957"/>
              <a:gd name="connsiteX9" fmla="*/ 159220 w 244831"/>
              <a:gd name="connsiteY9" fmla="*/ 173621 h 190957"/>
              <a:gd name="connsiteX10" fmla="*/ 95212 w 244831"/>
              <a:gd name="connsiteY10" fmla="*/ 174421 h 190957"/>
              <a:gd name="connsiteX11" fmla="*/ 94945 w 244831"/>
              <a:gd name="connsiteY11" fmla="*/ 144018 h 190957"/>
              <a:gd name="connsiteX12" fmla="*/ 95479 w 244831"/>
              <a:gd name="connsiteY12" fmla="*/ 132817 h 190957"/>
              <a:gd name="connsiteX13" fmla="*/ 92545 w 244831"/>
              <a:gd name="connsiteY13" fmla="*/ 128816 h 190957"/>
              <a:gd name="connsiteX14" fmla="*/ 65875 w 244831"/>
              <a:gd name="connsiteY14" fmla="*/ 125616 h 190957"/>
              <a:gd name="connsiteX15" fmla="*/ 63208 w 244831"/>
              <a:gd name="connsiteY15" fmla="*/ 126683 h 190957"/>
              <a:gd name="connsiteX16" fmla="*/ 62141 w 244831"/>
              <a:gd name="connsiteY16" fmla="*/ 132283 h 190957"/>
              <a:gd name="connsiteX17" fmla="*/ 78410 w 244831"/>
              <a:gd name="connsiteY17" fmla="*/ 141351 h 190957"/>
              <a:gd name="connsiteX18" fmla="*/ 80544 w 244831"/>
              <a:gd name="connsiteY18" fmla="*/ 174689 h 190957"/>
              <a:gd name="connsiteX19" fmla="*/ 30671 w 244831"/>
              <a:gd name="connsiteY19" fmla="*/ 174955 h 190957"/>
              <a:gd name="connsiteX20" fmla="*/ 2134 w 244831"/>
              <a:gd name="connsiteY20" fmla="*/ 172288 h 190957"/>
              <a:gd name="connsiteX21" fmla="*/ 267 w 244831"/>
              <a:gd name="connsiteY21" fmla="*/ 176022 h 190957"/>
              <a:gd name="connsiteX22" fmla="*/ 1067 w 244831"/>
              <a:gd name="connsiteY22" fmla="*/ 178156 h 190957"/>
              <a:gd name="connsiteX23" fmla="*/ 26404 w 244831"/>
              <a:gd name="connsiteY23" fmla="*/ 190957 h 190957"/>
              <a:gd name="connsiteX24" fmla="*/ 52274 w 244831"/>
              <a:gd name="connsiteY24" fmla="*/ 185890 h 190957"/>
              <a:gd name="connsiteX25" fmla="*/ 209359 w 244831"/>
              <a:gd name="connsiteY25" fmla="*/ 183756 h 190957"/>
              <a:gd name="connsiteX26" fmla="*/ 239497 w 244831"/>
              <a:gd name="connsiteY26" fmla="*/ 185090 h 190957"/>
              <a:gd name="connsiteX27" fmla="*/ 244831 w 244831"/>
              <a:gd name="connsiteY27" fmla="*/ 176289 h 190957"/>
              <a:gd name="connsiteX28" fmla="*/ 241364 w 244831"/>
              <a:gd name="connsiteY28" fmla="*/ 172288 h 190957"/>
              <a:gd name="connsiteX29" fmla="*/ 212561 w 244831"/>
              <a:gd name="connsiteY29" fmla="*/ 168555 h 190957"/>
              <a:gd name="connsiteX31" fmla="*/ 121615 w 244831"/>
              <a:gd name="connsiteY31" fmla="*/ 112814 h 190957"/>
              <a:gd name="connsiteX32" fmla="*/ 189090 w 244831"/>
              <a:gd name="connsiteY32" fmla="*/ 56273 h 190957"/>
              <a:gd name="connsiteX33" fmla="*/ 121615 w 244831"/>
              <a:gd name="connsiteY33" fmla="*/ 0 h 190957"/>
              <a:gd name="connsiteX34" fmla="*/ 54140 w 244831"/>
              <a:gd name="connsiteY34" fmla="*/ 56273 h 190957"/>
              <a:gd name="connsiteX35" fmla="*/ 121615 w 244831"/>
              <a:gd name="connsiteY35" fmla="*/ 112814 h 190957"/>
              <a:gd name="connsiteX37" fmla="*/ 121615 w 244831"/>
              <a:gd name="connsiteY37" fmla="*/ 11735 h 190957"/>
              <a:gd name="connsiteX38" fmla="*/ 171489 w 244831"/>
              <a:gd name="connsiteY38" fmla="*/ 56273 h 190957"/>
              <a:gd name="connsiteX39" fmla="*/ 121615 w 244831"/>
              <a:gd name="connsiteY39" fmla="*/ 100812 h 190957"/>
              <a:gd name="connsiteX40" fmla="*/ 71742 w 244831"/>
              <a:gd name="connsiteY40" fmla="*/ 56273 h 190957"/>
              <a:gd name="connsiteX41" fmla="*/ 121615 w 244831"/>
              <a:gd name="connsiteY41" fmla="*/ 11735 h 19095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44831" h="190957">
                <a:moveTo>
                  <a:pt x="203226" y="172288"/>
                </a:moveTo>
                <a:cubicBezTo>
                  <a:pt x="198958" y="172555"/>
                  <a:pt x="187758" y="172821"/>
                  <a:pt x="173355" y="173355"/>
                </a:cubicBezTo>
                <a:lnTo>
                  <a:pt x="177089" y="141084"/>
                </a:lnTo>
                <a:lnTo>
                  <a:pt x="178956" y="129883"/>
                </a:lnTo>
                <a:cubicBezTo>
                  <a:pt x="179223" y="128283"/>
                  <a:pt x="178422" y="126683"/>
                  <a:pt x="176289" y="125883"/>
                </a:cubicBezTo>
                <a:cubicBezTo>
                  <a:pt x="170422" y="123215"/>
                  <a:pt x="158687" y="120548"/>
                  <a:pt x="150686" y="119749"/>
                </a:cubicBezTo>
                <a:cubicBezTo>
                  <a:pt x="149086" y="119482"/>
                  <a:pt x="148286" y="120015"/>
                  <a:pt x="148019" y="120815"/>
                </a:cubicBezTo>
                <a:lnTo>
                  <a:pt x="145886" y="126149"/>
                </a:lnTo>
                <a:cubicBezTo>
                  <a:pt x="152286" y="128816"/>
                  <a:pt x="158153" y="132817"/>
                  <a:pt x="161087" y="137084"/>
                </a:cubicBezTo>
                <a:lnTo>
                  <a:pt x="159220" y="173621"/>
                </a:lnTo>
                <a:lnTo>
                  <a:pt x="95212" y="174421"/>
                </a:lnTo>
                <a:lnTo>
                  <a:pt x="94945" y="144018"/>
                </a:lnTo>
                <a:lnTo>
                  <a:pt x="95479" y="132817"/>
                </a:lnTo>
                <a:cubicBezTo>
                  <a:pt x="95479" y="130416"/>
                  <a:pt x="94679" y="129349"/>
                  <a:pt x="92545" y="128816"/>
                </a:cubicBezTo>
                <a:cubicBezTo>
                  <a:pt x="86411" y="126950"/>
                  <a:pt x="73876" y="125616"/>
                  <a:pt x="65875" y="125616"/>
                </a:cubicBezTo>
                <a:cubicBezTo>
                  <a:pt x="64008" y="125616"/>
                  <a:pt x="63208" y="126149"/>
                  <a:pt x="63208" y="126683"/>
                </a:cubicBezTo>
                <a:lnTo>
                  <a:pt x="62141" y="132283"/>
                </a:lnTo>
                <a:cubicBezTo>
                  <a:pt x="68542" y="133883"/>
                  <a:pt x="74943" y="137617"/>
                  <a:pt x="78410" y="141351"/>
                </a:cubicBezTo>
                <a:lnTo>
                  <a:pt x="80544" y="174689"/>
                </a:lnTo>
                <a:cubicBezTo>
                  <a:pt x="56007" y="174955"/>
                  <a:pt x="36271" y="174955"/>
                  <a:pt x="30671" y="174955"/>
                </a:cubicBezTo>
                <a:cubicBezTo>
                  <a:pt x="22670" y="174955"/>
                  <a:pt x="10668" y="173889"/>
                  <a:pt x="2134" y="172288"/>
                </a:cubicBezTo>
                <a:lnTo>
                  <a:pt x="267" y="176022"/>
                </a:lnTo>
                <a:cubicBezTo>
                  <a:pt x="0" y="176822"/>
                  <a:pt x="267" y="177356"/>
                  <a:pt x="1067" y="178156"/>
                </a:cubicBezTo>
                <a:cubicBezTo>
                  <a:pt x="7468" y="183223"/>
                  <a:pt x="16803" y="188023"/>
                  <a:pt x="26404" y="190957"/>
                </a:cubicBezTo>
                <a:cubicBezTo>
                  <a:pt x="32538" y="188823"/>
                  <a:pt x="45606" y="186424"/>
                  <a:pt x="52274" y="185890"/>
                </a:cubicBezTo>
                <a:cubicBezTo>
                  <a:pt x="66142" y="185090"/>
                  <a:pt x="190691" y="183490"/>
                  <a:pt x="209359" y="183756"/>
                </a:cubicBezTo>
                <a:cubicBezTo>
                  <a:pt x="217361" y="183756"/>
                  <a:pt x="232563" y="184290"/>
                  <a:pt x="239497" y="185090"/>
                </a:cubicBezTo>
                <a:cubicBezTo>
                  <a:pt x="241897" y="184024"/>
                  <a:pt x="244831" y="180289"/>
                  <a:pt x="244831" y="176289"/>
                </a:cubicBezTo>
                <a:cubicBezTo>
                  <a:pt x="244831" y="174155"/>
                  <a:pt x="243498" y="172821"/>
                  <a:pt x="241364" y="172288"/>
                </a:cubicBezTo>
                <a:cubicBezTo>
                  <a:pt x="235496" y="170155"/>
                  <a:pt x="221895" y="168821"/>
                  <a:pt x="212561" y="168555"/>
                </a:cubicBezTo>
                <a:moveTo>
                  <a:pt x="121615" y="112814"/>
                </a:moveTo>
                <a:cubicBezTo>
                  <a:pt x="160287" y="112814"/>
                  <a:pt x="189090" y="89877"/>
                  <a:pt x="189090" y="56273"/>
                </a:cubicBezTo>
                <a:cubicBezTo>
                  <a:pt x="189090" y="22936"/>
                  <a:pt x="160287" y="0"/>
                  <a:pt x="121615" y="0"/>
                </a:cubicBezTo>
                <a:cubicBezTo>
                  <a:pt x="82944" y="0"/>
                  <a:pt x="54140" y="22936"/>
                  <a:pt x="54140" y="56273"/>
                </a:cubicBezTo>
                <a:cubicBezTo>
                  <a:pt x="54140" y="89877"/>
                  <a:pt x="82944" y="112814"/>
                  <a:pt x="121615" y="112814"/>
                </a:cubicBezTo>
                <a:moveTo>
                  <a:pt x="121615" y="11735"/>
                </a:moveTo>
                <a:cubicBezTo>
                  <a:pt x="149619" y="11735"/>
                  <a:pt x="171489" y="28537"/>
                  <a:pt x="171489" y="56273"/>
                </a:cubicBezTo>
                <a:cubicBezTo>
                  <a:pt x="171489" y="84277"/>
                  <a:pt x="149619" y="100812"/>
                  <a:pt x="121615" y="100812"/>
                </a:cubicBezTo>
                <a:cubicBezTo>
                  <a:pt x="93612" y="100812"/>
                  <a:pt x="71742" y="84277"/>
                  <a:pt x="71742" y="56273"/>
                </a:cubicBezTo>
                <a:cubicBezTo>
                  <a:pt x="71742" y="28537"/>
                  <a:pt x="93612" y="11735"/>
                  <a:pt x="121615" y="1173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7" name="Freeform 137"/>
          <p:cNvSpPr/>
          <p:nvPr/>
        </p:nvSpPr>
        <p:spPr>
          <a:xfrm>
            <a:off x="6080712" y="8823632"/>
            <a:ext cx="244831" cy="196024"/>
          </a:xfrm>
          <a:custGeom>
            <a:avLst/>
            <a:gdLst>
              <a:gd name="connsiteX0" fmla="*/ 20269 w 244831"/>
              <a:gd name="connsiteY0" fmla="*/ 128283 h 196024"/>
              <a:gd name="connsiteX1" fmla="*/ 22670 w 244831"/>
              <a:gd name="connsiteY1" fmla="*/ 128549 h 196024"/>
              <a:gd name="connsiteX2" fmla="*/ 120282 w 244831"/>
              <a:gd name="connsiteY2" fmla="*/ 58674 h 196024"/>
              <a:gd name="connsiteX3" fmla="*/ 209093 w 244831"/>
              <a:gd name="connsiteY3" fmla="*/ 112280 h 196024"/>
              <a:gd name="connsiteX4" fmla="*/ 216561 w 244831"/>
              <a:gd name="connsiteY4" fmla="*/ 115215 h 196024"/>
              <a:gd name="connsiteX5" fmla="*/ 222695 w 244831"/>
              <a:gd name="connsiteY5" fmla="*/ 109880 h 196024"/>
              <a:gd name="connsiteX6" fmla="*/ 218961 w 244831"/>
              <a:gd name="connsiteY6" fmla="*/ 102679 h 196024"/>
              <a:gd name="connsiteX7" fmla="*/ 199758 w 244831"/>
              <a:gd name="connsiteY7" fmla="*/ 86144 h 196024"/>
              <a:gd name="connsiteX8" fmla="*/ 182690 w 244831"/>
              <a:gd name="connsiteY8" fmla="*/ 81877 h 196024"/>
              <a:gd name="connsiteX9" fmla="*/ 126950 w 244831"/>
              <a:gd name="connsiteY9" fmla="*/ 49873 h 196024"/>
              <a:gd name="connsiteX10" fmla="*/ 143485 w 244831"/>
              <a:gd name="connsiteY10" fmla="*/ 22136 h 196024"/>
              <a:gd name="connsiteX11" fmla="*/ 144818 w 244831"/>
              <a:gd name="connsiteY11" fmla="*/ 16269 h 196024"/>
              <a:gd name="connsiteX12" fmla="*/ 141618 w 244831"/>
              <a:gd name="connsiteY12" fmla="*/ 11201 h 196024"/>
              <a:gd name="connsiteX13" fmla="*/ 112547 w 244831"/>
              <a:gd name="connsiteY13" fmla="*/ 267 h 196024"/>
              <a:gd name="connsiteX14" fmla="*/ 109347 w 244831"/>
              <a:gd name="connsiteY14" fmla="*/ 1333 h 196024"/>
              <a:gd name="connsiteX15" fmla="*/ 106147 w 244831"/>
              <a:gd name="connsiteY15" fmla="*/ 6668 h 196024"/>
              <a:gd name="connsiteX16" fmla="*/ 122148 w 244831"/>
              <a:gd name="connsiteY16" fmla="*/ 21068 h 196024"/>
              <a:gd name="connsiteX17" fmla="*/ 18403 w 244831"/>
              <a:gd name="connsiteY17" fmla="*/ 123215 h 196024"/>
              <a:gd name="connsiteX18" fmla="*/ 17869 w 244831"/>
              <a:gd name="connsiteY18" fmla="*/ 125082 h 196024"/>
              <a:gd name="connsiteX20" fmla="*/ 203226 w 244831"/>
              <a:gd name="connsiteY20" fmla="*/ 177355 h 196024"/>
              <a:gd name="connsiteX21" fmla="*/ 132283 w 244831"/>
              <a:gd name="connsiteY21" fmla="*/ 178955 h 196024"/>
              <a:gd name="connsiteX22" fmla="*/ 133350 w 244831"/>
              <a:gd name="connsiteY22" fmla="*/ 132283 h 196024"/>
              <a:gd name="connsiteX23" fmla="*/ 134417 w 244831"/>
              <a:gd name="connsiteY23" fmla="*/ 121615 h 196024"/>
              <a:gd name="connsiteX24" fmla="*/ 132017 w 244831"/>
              <a:gd name="connsiteY24" fmla="*/ 117881 h 196024"/>
              <a:gd name="connsiteX25" fmla="*/ 103480 w 244831"/>
              <a:gd name="connsiteY25" fmla="*/ 114147 h 196024"/>
              <a:gd name="connsiteX26" fmla="*/ 101079 w 244831"/>
              <a:gd name="connsiteY26" fmla="*/ 115215 h 196024"/>
              <a:gd name="connsiteX27" fmla="*/ 99480 w 244831"/>
              <a:gd name="connsiteY27" fmla="*/ 120815 h 196024"/>
              <a:gd name="connsiteX28" fmla="*/ 116548 w 244831"/>
              <a:gd name="connsiteY28" fmla="*/ 129615 h 196024"/>
              <a:gd name="connsiteX29" fmla="*/ 116548 w 244831"/>
              <a:gd name="connsiteY29" fmla="*/ 179222 h 196024"/>
              <a:gd name="connsiteX30" fmla="*/ 30671 w 244831"/>
              <a:gd name="connsiteY30" fmla="*/ 180022 h 196024"/>
              <a:gd name="connsiteX31" fmla="*/ 2134 w 244831"/>
              <a:gd name="connsiteY31" fmla="*/ 177355 h 196024"/>
              <a:gd name="connsiteX32" fmla="*/ 267 w 244831"/>
              <a:gd name="connsiteY32" fmla="*/ 181089 h 196024"/>
              <a:gd name="connsiteX33" fmla="*/ 1067 w 244831"/>
              <a:gd name="connsiteY33" fmla="*/ 183223 h 196024"/>
              <a:gd name="connsiteX34" fmla="*/ 26403 w 244831"/>
              <a:gd name="connsiteY34" fmla="*/ 196024 h 196024"/>
              <a:gd name="connsiteX35" fmla="*/ 52273 w 244831"/>
              <a:gd name="connsiteY35" fmla="*/ 190957 h 196024"/>
              <a:gd name="connsiteX36" fmla="*/ 209359 w 244831"/>
              <a:gd name="connsiteY36" fmla="*/ 188823 h 196024"/>
              <a:gd name="connsiteX37" fmla="*/ 239497 w 244831"/>
              <a:gd name="connsiteY37" fmla="*/ 190157 h 196024"/>
              <a:gd name="connsiteX38" fmla="*/ 244831 w 244831"/>
              <a:gd name="connsiteY38" fmla="*/ 181356 h 196024"/>
              <a:gd name="connsiteX39" fmla="*/ 241364 w 244831"/>
              <a:gd name="connsiteY39" fmla="*/ 177355 h 196024"/>
              <a:gd name="connsiteX40" fmla="*/ 212560 w 244831"/>
              <a:gd name="connsiteY40" fmla="*/ 173621 h 1960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44831" h="196024">
                <a:moveTo>
                  <a:pt x="20269" y="128283"/>
                </a:moveTo>
                <a:cubicBezTo>
                  <a:pt x="20803" y="129083"/>
                  <a:pt x="21603" y="129083"/>
                  <a:pt x="22670" y="128549"/>
                </a:cubicBezTo>
                <a:cubicBezTo>
                  <a:pt x="62675" y="111213"/>
                  <a:pt x="96812" y="86411"/>
                  <a:pt x="120282" y="58674"/>
                </a:cubicBezTo>
                <a:lnTo>
                  <a:pt x="209093" y="112280"/>
                </a:lnTo>
                <a:cubicBezTo>
                  <a:pt x="211760" y="113881"/>
                  <a:pt x="214693" y="115481"/>
                  <a:pt x="216561" y="115215"/>
                </a:cubicBezTo>
                <a:cubicBezTo>
                  <a:pt x="219228" y="115481"/>
                  <a:pt x="222428" y="112814"/>
                  <a:pt x="222695" y="109880"/>
                </a:cubicBezTo>
                <a:cubicBezTo>
                  <a:pt x="222962" y="108013"/>
                  <a:pt x="221628" y="105613"/>
                  <a:pt x="218961" y="102679"/>
                </a:cubicBezTo>
                <a:cubicBezTo>
                  <a:pt x="214961" y="98412"/>
                  <a:pt x="206426" y="90944"/>
                  <a:pt x="199758" y="86144"/>
                </a:cubicBezTo>
                <a:lnTo>
                  <a:pt x="182690" y="81877"/>
                </a:lnTo>
                <a:lnTo>
                  <a:pt x="126950" y="49873"/>
                </a:lnTo>
                <a:cubicBezTo>
                  <a:pt x="133884" y="40805"/>
                  <a:pt x="139218" y="31471"/>
                  <a:pt x="143485" y="22136"/>
                </a:cubicBezTo>
                <a:cubicBezTo>
                  <a:pt x="144285" y="20536"/>
                  <a:pt x="144818" y="18669"/>
                  <a:pt x="144818" y="16269"/>
                </a:cubicBezTo>
                <a:cubicBezTo>
                  <a:pt x="144818" y="14135"/>
                  <a:pt x="143485" y="12534"/>
                  <a:pt x="141618" y="11201"/>
                </a:cubicBezTo>
                <a:cubicBezTo>
                  <a:pt x="136284" y="7468"/>
                  <a:pt x="122415" y="2400"/>
                  <a:pt x="112547" y="267"/>
                </a:cubicBezTo>
                <a:cubicBezTo>
                  <a:pt x="111214" y="0"/>
                  <a:pt x="110148" y="267"/>
                  <a:pt x="109347" y="1333"/>
                </a:cubicBezTo>
                <a:lnTo>
                  <a:pt x="106147" y="6668"/>
                </a:lnTo>
                <a:cubicBezTo>
                  <a:pt x="112814" y="10401"/>
                  <a:pt x="119482" y="16269"/>
                  <a:pt x="122148" y="21068"/>
                </a:cubicBezTo>
                <a:cubicBezTo>
                  <a:pt x="105614" y="56540"/>
                  <a:pt x="66942" y="95478"/>
                  <a:pt x="18403" y="123215"/>
                </a:cubicBezTo>
                <a:cubicBezTo>
                  <a:pt x="17603" y="123749"/>
                  <a:pt x="17069" y="124282"/>
                  <a:pt x="17869" y="125082"/>
                </a:cubicBezTo>
                <a:moveTo>
                  <a:pt x="203226" y="177355"/>
                </a:moveTo>
                <a:cubicBezTo>
                  <a:pt x="195225" y="177888"/>
                  <a:pt x="165354" y="178422"/>
                  <a:pt x="132283" y="178955"/>
                </a:cubicBezTo>
                <a:lnTo>
                  <a:pt x="133350" y="132283"/>
                </a:lnTo>
                <a:lnTo>
                  <a:pt x="134417" y="121615"/>
                </a:lnTo>
                <a:cubicBezTo>
                  <a:pt x="134684" y="119749"/>
                  <a:pt x="133884" y="118414"/>
                  <a:pt x="132017" y="117881"/>
                </a:cubicBezTo>
                <a:cubicBezTo>
                  <a:pt x="125349" y="115747"/>
                  <a:pt x="111747" y="114414"/>
                  <a:pt x="103480" y="114147"/>
                </a:cubicBezTo>
                <a:cubicBezTo>
                  <a:pt x="101879" y="114147"/>
                  <a:pt x="101347" y="114681"/>
                  <a:pt x="101079" y="115215"/>
                </a:cubicBezTo>
                <a:lnTo>
                  <a:pt x="99480" y="120815"/>
                </a:lnTo>
                <a:cubicBezTo>
                  <a:pt x="106414" y="122682"/>
                  <a:pt x="113081" y="125882"/>
                  <a:pt x="116548" y="129615"/>
                </a:cubicBezTo>
                <a:lnTo>
                  <a:pt x="116548" y="179222"/>
                </a:lnTo>
                <a:cubicBezTo>
                  <a:pt x="77610" y="179756"/>
                  <a:pt x="38672" y="180289"/>
                  <a:pt x="30671" y="180022"/>
                </a:cubicBezTo>
                <a:cubicBezTo>
                  <a:pt x="22670" y="180022"/>
                  <a:pt x="10668" y="178955"/>
                  <a:pt x="2134" y="177355"/>
                </a:cubicBezTo>
                <a:lnTo>
                  <a:pt x="267" y="181089"/>
                </a:lnTo>
                <a:cubicBezTo>
                  <a:pt x="0" y="181890"/>
                  <a:pt x="267" y="182422"/>
                  <a:pt x="1067" y="183223"/>
                </a:cubicBezTo>
                <a:cubicBezTo>
                  <a:pt x="7468" y="188290"/>
                  <a:pt x="16802" y="193091"/>
                  <a:pt x="26403" y="196024"/>
                </a:cubicBezTo>
                <a:cubicBezTo>
                  <a:pt x="32538" y="193890"/>
                  <a:pt x="45606" y="191491"/>
                  <a:pt x="52273" y="190957"/>
                </a:cubicBezTo>
                <a:cubicBezTo>
                  <a:pt x="66142" y="190157"/>
                  <a:pt x="190691" y="188557"/>
                  <a:pt x="209359" y="188823"/>
                </a:cubicBezTo>
                <a:cubicBezTo>
                  <a:pt x="217361" y="188823"/>
                  <a:pt x="232563" y="189357"/>
                  <a:pt x="239497" y="190157"/>
                </a:cubicBezTo>
                <a:cubicBezTo>
                  <a:pt x="241897" y="189090"/>
                  <a:pt x="244831" y="185356"/>
                  <a:pt x="244831" y="181356"/>
                </a:cubicBezTo>
                <a:cubicBezTo>
                  <a:pt x="244831" y="179222"/>
                  <a:pt x="243498" y="177888"/>
                  <a:pt x="241364" y="177355"/>
                </a:cubicBezTo>
                <a:cubicBezTo>
                  <a:pt x="235496" y="175222"/>
                  <a:pt x="221895" y="173888"/>
                  <a:pt x="212560" y="17362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8" name="Freeform 138"/>
          <p:cNvSpPr/>
          <p:nvPr/>
        </p:nvSpPr>
        <p:spPr>
          <a:xfrm>
            <a:off x="6335410" y="8802829"/>
            <a:ext cx="244031" cy="255766"/>
          </a:xfrm>
          <a:custGeom>
            <a:avLst/>
            <a:gdLst>
              <a:gd name="connsiteX0" fmla="*/ 107480 w 244031"/>
              <a:gd name="connsiteY0" fmla="*/ 46940 h 255766"/>
              <a:gd name="connsiteX1" fmla="*/ 29604 w 244031"/>
              <a:gd name="connsiteY1" fmla="*/ 48540 h 255766"/>
              <a:gd name="connsiteX2" fmla="*/ 7468 w 244031"/>
              <a:gd name="connsiteY2" fmla="*/ 46940 h 255766"/>
              <a:gd name="connsiteX3" fmla="*/ 5601 w 244031"/>
              <a:gd name="connsiteY3" fmla="*/ 50406 h 255766"/>
              <a:gd name="connsiteX4" fmla="*/ 6401 w 244031"/>
              <a:gd name="connsiteY4" fmla="*/ 52274 h 255766"/>
              <a:gd name="connsiteX5" fmla="*/ 26137 w 244031"/>
              <a:gd name="connsiteY5" fmla="*/ 62675 h 255766"/>
              <a:gd name="connsiteX6" fmla="*/ 45606 w 244031"/>
              <a:gd name="connsiteY6" fmla="*/ 58675 h 255766"/>
              <a:gd name="connsiteX7" fmla="*/ 107214 w 244031"/>
              <a:gd name="connsiteY7" fmla="*/ 57341 h 255766"/>
              <a:gd name="connsiteX8" fmla="*/ 800 w 244031"/>
              <a:gd name="connsiteY8" fmla="*/ 189091 h 255766"/>
              <a:gd name="connsiteX9" fmla="*/ 1067 w 244031"/>
              <a:gd name="connsiteY9" fmla="*/ 190958 h 255766"/>
              <a:gd name="connsiteX10" fmla="*/ 4001 w 244031"/>
              <a:gd name="connsiteY10" fmla="*/ 193625 h 255766"/>
              <a:gd name="connsiteX11" fmla="*/ 6134 w 244031"/>
              <a:gd name="connsiteY11" fmla="*/ 193358 h 255766"/>
              <a:gd name="connsiteX12" fmla="*/ 126950 w 244031"/>
              <a:gd name="connsiteY12" fmla="*/ 58675 h 255766"/>
              <a:gd name="connsiteX13" fmla="*/ 131483 w 244031"/>
              <a:gd name="connsiteY13" fmla="*/ 51474 h 255766"/>
              <a:gd name="connsiteX14" fmla="*/ 131217 w 244031"/>
              <a:gd name="connsiteY14" fmla="*/ 48273 h 255766"/>
              <a:gd name="connsiteX15" fmla="*/ 120282 w 244031"/>
              <a:gd name="connsiteY15" fmla="*/ 42673 h 255766"/>
              <a:gd name="connsiteX16" fmla="*/ 116015 w 244031"/>
              <a:gd name="connsiteY16" fmla="*/ 42673 h 255766"/>
              <a:gd name="connsiteX18" fmla="*/ 208559 w 244031"/>
              <a:gd name="connsiteY18" fmla="*/ 115749 h 255766"/>
              <a:gd name="connsiteX19" fmla="*/ 188824 w 244031"/>
              <a:gd name="connsiteY19" fmla="*/ 116549 h 255766"/>
              <a:gd name="connsiteX20" fmla="*/ 188824 w 244031"/>
              <a:gd name="connsiteY20" fmla="*/ 25071 h 255766"/>
              <a:gd name="connsiteX21" fmla="*/ 189357 w 244031"/>
              <a:gd name="connsiteY21" fmla="*/ 11469 h 255766"/>
              <a:gd name="connsiteX22" fmla="*/ 186424 w 244031"/>
              <a:gd name="connsiteY22" fmla="*/ 6401 h 255766"/>
              <a:gd name="connsiteX23" fmla="*/ 154153 w 244031"/>
              <a:gd name="connsiteY23" fmla="*/ 0 h 255766"/>
              <a:gd name="connsiteX24" fmla="*/ 151219 w 244031"/>
              <a:gd name="connsiteY24" fmla="*/ 1334 h 255766"/>
              <a:gd name="connsiteX25" fmla="*/ 149619 w 244031"/>
              <a:gd name="connsiteY25" fmla="*/ 6934 h 255766"/>
              <a:gd name="connsiteX26" fmla="*/ 172555 w 244031"/>
              <a:gd name="connsiteY26" fmla="*/ 20269 h 255766"/>
              <a:gd name="connsiteX27" fmla="*/ 172555 w 244031"/>
              <a:gd name="connsiteY27" fmla="*/ 209093 h 255766"/>
              <a:gd name="connsiteX28" fmla="*/ 173622 w 244031"/>
              <a:gd name="connsiteY28" fmla="*/ 255766 h 255766"/>
              <a:gd name="connsiteX29" fmla="*/ 183223 w 244031"/>
              <a:gd name="connsiteY29" fmla="*/ 255766 h 255766"/>
              <a:gd name="connsiteX30" fmla="*/ 188824 w 244031"/>
              <a:gd name="connsiteY30" fmla="*/ 202959 h 255766"/>
              <a:gd name="connsiteX31" fmla="*/ 188824 w 244031"/>
              <a:gd name="connsiteY31" fmla="*/ 126416 h 255766"/>
              <a:gd name="connsiteX32" fmla="*/ 236296 w 244031"/>
              <a:gd name="connsiteY32" fmla="*/ 125883 h 255766"/>
              <a:gd name="connsiteX33" fmla="*/ 240830 w 244031"/>
              <a:gd name="connsiteY33" fmla="*/ 124816 h 255766"/>
              <a:gd name="connsiteX34" fmla="*/ 244031 w 244031"/>
              <a:gd name="connsiteY34" fmla="*/ 116281 h 255766"/>
              <a:gd name="connsiteX35" fmla="*/ 240564 w 244031"/>
              <a:gd name="connsiteY35" fmla="*/ 112282 h 255766"/>
              <a:gd name="connsiteX36" fmla="*/ 217094 w 244031"/>
              <a:gd name="connsiteY36" fmla="*/ 11094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44031" h="255766">
                <a:moveTo>
                  <a:pt x="107480" y="46940"/>
                </a:moveTo>
                <a:cubicBezTo>
                  <a:pt x="92012" y="47740"/>
                  <a:pt x="39472" y="48540"/>
                  <a:pt x="29604" y="48540"/>
                </a:cubicBezTo>
                <a:cubicBezTo>
                  <a:pt x="23203" y="48540"/>
                  <a:pt x="13869" y="48006"/>
                  <a:pt x="7468" y="46940"/>
                </a:cubicBezTo>
                <a:lnTo>
                  <a:pt x="5601" y="50406"/>
                </a:lnTo>
                <a:cubicBezTo>
                  <a:pt x="5601" y="50940"/>
                  <a:pt x="5601" y="51740"/>
                  <a:pt x="6401" y="52274"/>
                </a:cubicBezTo>
                <a:cubicBezTo>
                  <a:pt x="12002" y="56274"/>
                  <a:pt x="19203" y="60275"/>
                  <a:pt x="26137" y="62675"/>
                </a:cubicBezTo>
                <a:cubicBezTo>
                  <a:pt x="31204" y="60809"/>
                  <a:pt x="40539" y="58941"/>
                  <a:pt x="45606" y="58675"/>
                </a:cubicBezTo>
                <a:cubicBezTo>
                  <a:pt x="53341" y="57874"/>
                  <a:pt x="91745" y="57074"/>
                  <a:pt x="107214" y="57341"/>
                </a:cubicBezTo>
                <a:cubicBezTo>
                  <a:pt x="90678" y="101613"/>
                  <a:pt x="52807" y="150953"/>
                  <a:pt x="800" y="189091"/>
                </a:cubicBezTo>
                <a:cubicBezTo>
                  <a:pt x="0" y="189891"/>
                  <a:pt x="267" y="190424"/>
                  <a:pt x="1067" y="190958"/>
                </a:cubicBezTo>
                <a:lnTo>
                  <a:pt x="4001" y="193625"/>
                </a:lnTo>
                <a:cubicBezTo>
                  <a:pt x="4534" y="194159"/>
                  <a:pt x="5067" y="194159"/>
                  <a:pt x="6134" y="193358"/>
                </a:cubicBezTo>
                <a:cubicBezTo>
                  <a:pt x="64542" y="160287"/>
                  <a:pt x="112814" y="106147"/>
                  <a:pt x="126950" y="58675"/>
                </a:cubicBezTo>
                <a:lnTo>
                  <a:pt x="131483" y="51474"/>
                </a:lnTo>
                <a:cubicBezTo>
                  <a:pt x="132017" y="50140"/>
                  <a:pt x="132017" y="49074"/>
                  <a:pt x="131217" y="48273"/>
                </a:cubicBezTo>
                <a:cubicBezTo>
                  <a:pt x="128816" y="46673"/>
                  <a:pt x="122949" y="44006"/>
                  <a:pt x="120282" y="42673"/>
                </a:cubicBezTo>
                <a:cubicBezTo>
                  <a:pt x="118949" y="42139"/>
                  <a:pt x="117348" y="42139"/>
                  <a:pt x="116015" y="42673"/>
                </a:cubicBezTo>
                <a:moveTo>
                  <a:pt x="208559" y="115749"/>
                </a:moveTo>
                <a:lnTo>
                  <a:pt x="188824" y="116549"/>
                </a:lnTo>
                <a:lnTo>
                  <a:pt x="188824" y="25071"/>
                </a:lnTo>
                <a:lnTo>
                  <a:pt x="189357" y="11469"/>
                </a:lnTo>
                <a:cubicBezTo>
                  <a:pt x="189357" y="9068"/>
                  <a:pt x="188557" y="7202"/>
                  <a:pt x="186424" y="6401"/>
                </a:cubicBezTo>
                <a:cubicBezTo>
                  <a:pt x="179223" y="3735"/>
                  <a:pt x="163220" y="267"/>
                  <a:pt x="154153" y="0"/>
                </a:cubicBezTo>
                <a:cubicBezTo>
                  <a:pt x="152286" y="0"/>
                  <a:pt x="151486" y="267"/>
                  <a:pt x="151219" y="1334"/>
                </a:cubicBezTo>
                <a:lnTo>
                  <a:pt x="149619" y="6934"/>
                </a:lnTo>
                <a:cubicBezTo>
                  <a:pt x="158953" y="10135"/>
                  <a:pt x="167487" y="14669"/>
                  <a:pt x="172555" y="20269"/>
                </a:cubicBezTo>
                <a:lnTo>
                  <a:pt x="172555" y="209093"/>
                </a:lnTo>
                <a:cubicBezTo>
                  <a:pt x="172555" y="220562"/>
                  <a:pt x="172822" y="244297"/>
                  <a:pt x="173622" y="255766"/>
                </a:cubicBezTo>
                <a:lnTo>
                  <a:pt x="183223" y="255766"/>
                </a:lnTo>
                <a:cubicBezTo>
                  <a:pt x="186691" y="241097"/>
                  <a:pt x="188824" y="217894"/>
                  <a:pt x="188824" y="202959"/>
                </a:cubicBezTo>
                <a:lnTo>
                  <a:pt x="188824" y="126416"/>
                </a:lnTo>
                <a:lnTo>
                  <a:pt x="236296" y="125883"/>
                </a:lnTo>
                <a:cubicBezTo>
                  <a:pt x="237630" y="125883"/>
                  <a:pt x="239497" y="125616"/>
                  <a:pt x="240830" y="124816"/>
                </a:cubicBezTo>
                <a:cubicBezTo>
                  <a:pt x="242431" y="123749"/>
                  <a:pt x="244031" y="120816"/>
                  <a:pt x="244031" y="116281"/>
                </a:cubicBezTo>
                <a:cubicBezTo>
                  <a:pt x="244031" y="114415"/>
                  <a:pt x="242431" y="112815"/>
                  <a:pt x="240564" y="112282"/>
                </a:cubicBezTo>
                <a:cubicBezTo>
                  <a:pt x="235496" y="111215"/>
                  <a:pt x="224828" y="110681"/>
                  <a:pt x="217094" y="1109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9" name="Freeform 139"/>
          <p:cNvSpPr/>
          <p:nvPr/>
        </p:nvSpPr>
        <p:spPr>
          <a:xfrm>
            <a:off x="6640706" y="8820698"/>
            <a:ext cx="244831" cy="236830"/>
          </a:xfrm>
          <a:custGeom>
            <a:avLst/>
            <a:gdLst>
              <a:gd name="connsiteX0" fmla="*/ 203226 w 244831"/>
              <a:gd name="connsiteY0" fmla="*/ 123215 h 236830"/>
              <a:gd name="connsiteX1" fmla="*/ 30670 w 244831"/>
              <a:gd name="connsiteY1" fmla="*/ 125883 h 236830"/>
              <a:gd name="connsiteX2" fmla="*/ 2134 w 244831"/>
              <a:gd name="connsiteY2" fmla="*/ 123215 h 236830"/>
              <a:gd name="connsiteX3" fmla="*/ 267 w 244831"/>
              <a:gd name="connsiteY3" fmla="*/ 126950 h 236830"/>
              <a:gd name="connsiteX4" fmla="*/ 1067 w 244831"/>
              <a:gd name="connsiteY4" fmla="*/ 129083 h 236830"/>
              <a:gd name="connsiteX5" fmla="*/ 26403 w 244831"/>
              <a:gd name="connsiteY5" fmla="*/ 141884 h 236830"/>
              <a:gd name="connsiteX6" fmla="*/ 52274 w 244831"/>
              <a:gd name="connsiteY6" fmla="*/ 136817 h 236830"/>
              <a:gd name="connsiteX7" fmla="*/ 114948 w 244831"/>
              <a:gd name="connsiteY7" fmla="*/ 135484 h 236830"/>
              <a:gd name="connsiteX8" fmla="*/ 114948 w 244831"/>
              <a:gd name="connsiteY8" fmla="*/ 189623 h 236830"/>
              <a:gd name="connsiteX9" fmla="*/ 116015 w 244831"/>
              <a:gd name="connsiteY9" fmla="*/ 236830 h 236830"/>
              <a:gd name="connsiteX10" fmla="*/ 125883 w 244831"/>
              <a:gd name="connsiteY10" fmla="*/ 236830 h 236830"/>
              <a:gd name="connsiteX11" fmla="*/ 131217 w 244831"/>
              <a:gd name="connsiteY11" fmla="*/ 184023 h 236830"/>
              <a:gd name="connsiteX12" fmla="*/ 131217 w 244831"/>
              <a:gd name="connsiteY12" fmla="*/ 135217 h 236830"/>
              <a:gd name="connsiteX13" fmla="*/ 209359 w 244831"/>
              <a:gd name="connsiteY13" fmla="*/ 134683 h 236830"/>
              <a:gd name="connsiteX14" fmla="*/ 239496 w 244831"/>
              <a:gd name="connsiteY14" fmla="*/ 136017 h 236830"/>
              <a:gd name="connsiteX15" fmla="*/ 244831 w 244831"/>
              <a:gd name="connsiteY15" fmla="*/ 127215 h 236830"/>
              <a:gd name="connsiteX16" fmla="*/ 241364 w 244831"/>
              <a:gd name="connsiteY16" fmla="*/ 123215 h 236830"/>
              <a:gd name="connsiteX17" fmla="*/ 212560 w 244831"/>
              <a:gd name="connsiteY17" fmla="*/ 119482 h 236830"/>
              <a:gd name="connsiteX19" fmla="*/ 21870 w 244831"/>
              <a:gd name="connsiteY19" fmla="*/ 100812 h 236830"/>
              <a:gd name="connsiteX20" fmla="*/ 24270 w 244831"/>
              <a:gd name="connsiteY20" fmla="*/ 101080 h 236830"/>
              <a:gd name="connsiteX21" fmla="*/ 120282 w 244831"/>
              <a:gd name="connsiteY21" fmla="*/ 63741 h 236830"/>
              <a:gd name="connsiteX22" fmla="*/ 210693 w 244831"/>
              <a:gd name="connsiteY22" fmla="*/ 89877 h 236830"/>
              <a:gd name="connsiteX23" fmla="*/ 216561 w 244831"/>
              <a:gd name="connsiteY23" fmla="*/ 90412 h 236830"/>
              <a:gd name="connsiteX24" fmla="*/ 221361 w 244831"/>
              <a:gd name="connsiteY24" fmla="*/ 82943 h 236830"/>
              <a:gd name="connsiteX25" fmla="*/ 217894 w 244831"/>
              <a:gd name="connsiteY25" fmla="*/ 78677 h 236830"/>
              <a:gd name="connsiteX26" fmla="*/ 201625 w 244831"/>
              <a:gd name="connsiteY26" fmla="*/ 71475 h 236830"/>
              <a:gd name="connsiteX27" fmla="*/ 186424 w 244831"/>
              <a:gd name="connsiteY27" fmla="*/ 70942 h 236830"/>
              <a:gd name="connsiteX28" fmla="*/ 133350 w 244831"/>
              <a:gd name="connsiteY28" fmla="*/ 56273 h 236830"/>
              <a:gd name="connsiteX29" fmla="*/ 186690 w 244831"/>
              <a:gd name="connsiteY29" fmla="*/ 14936 h 236830"/>
              <a:gd name="connsiteX30" fmla="*/ 193091 w 244831"/>
              <a:gd name="connsiteY30" fmla="*/ 8801 h 236830"/>
              <a:gd name="connsiteX31" fmla="*/ 193091 w 244831"/>
              <a:gd name="connsiteY31" fmla="*/ 5600 h 236830"/>
              <a:gd name="connsiteX32" fmla="*/ 180823 w 244831"/>
              <a:gd name="connsiteY32" fmla="*/ 533 h 236830"/>
              <a:gd name="connsiteX33" fmla="*/ 176289 w 244831"/>
              <a:gd name="connsiteY33" fmla="*/ 533 h 236830"/>
              <a:gd name="connsiteX34" fmla="*/ 165354 w 244831"/>
              <a:gd name="connsiteY34" fmla="*/ 4534 h 236830"/>
              <a:gd name="connsiteX35" fmla="*/ 64542 w 244831"/>
              <a:gd name="connsiteY35" fmla="*/ 6134 h 236830"/>
              <a:gd name="connsiteX36" fmla="*/ 39471 w 244831"/>
              <a:gd name="connsiteY36" fmla="*/ 4001 h 236830"/>
              <a:gd name="connsiteX37" fmla="*/ 37338 w 244831"/>
              <a:gd name="connsiteY37" fmla="*/ 7468 h 236830"/>
              <a:gd name="connsiteX38" fmla="*/ 38138 w 244831"/>
              <a:gd name="connsiteY38" fmla="*/ 9602 h 236830"/>
              <a:gd name="connsiteX39" fmla="*/ 60808 w 244831"/>
              <a:gd name="connsiteY39" fmla="*/ 20269 h 236830"/>
              <a:gd name="connsiteX40" fmla="*/ 81877 w 244831"/>
              <a:gd name="connsiteY40" fmla="*/ 16002 h 236830"/>
              <a:gd name="connsiteX41" fmla="*/ 162154 w 244831"/>
              <a:gd name="connsiteY41" fmla="*/ 15201 h 236830"/>
              <a:gd name="connsiteX42" fmla="*/ 20269 w 244831"/>
              <a:gd name="connsiteY42" fmla="*/ 95745 h 236830"/>
              <a:gd name="connsiteX43" fmla="*/ 19469 w 244831"/>
              <a:gd name="connsiteY43" fmla="*/ 97879 h 2368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44831" h="236830">
                <a:moveTo>
                  <a:pt x="203226" y="123215"/>
                </a:moveTo>
                <a:cubicBezTo>
                  <a:pt x="184824" y="124549"/>
                  <a:pt x="46673" y="126149"/>
                  <a:pt x="30670" y="125883"/>
                </a:cubicBezTo>
                <a:cubicBezTo>
                  <a:pt x="22670" y="125883"/>
                  <a:pt x="10668" y="124816"/>
                  <a:pt x="2134" y="123215"/>
                </a:cubicBezTo>
                <a:lnTo>
                  <a:pt x="267" y="126950"/>
                </a:lnTo>
                <a:cubicBezTo>
                  <a:pt x="0" y="127750"/>
                  <a:pt x="267" y="128283"/>
                  <a:pt x="1067" y="129083"/>
                </a:cubicBezTo>
                <a:cubicBezTo>
                  <a:pt x="7468" y="134150"/>
                  <a:pt x="16802" y="138950"/>
                  <a:pt x="26403" y="141884"/>
                </a:cubicBezTo>
                <a:cubicBezTo>
                  <a:pt x="32538" y="139751"/>
                  <a:pt x="45606" y="137351"/>
                  <a:pt x="52274" y="136817"/>
                </a:cubicBezTo>
                <a:cubicBezTo>
                  <a:pt x="58408" y="136551"/>
                  <a:pt x="85078" y="136017"/>
                  <a:pt x="114948" y="135484"/>
                </a:cubicBezTo>
                <a:lnTo>
                  <a:pt x="114948" y="189623"/>
                </a:lnTo>
                <a:cubicBezTo>
                  <a:pt x="114948" y="201892"/>
                  <a:pt x="115481" y="224561"/>
                  <a:pt x="116015" y="236830"/>
                </a:cubicBezTo>
                <a:lnTo>
                  <a:pt x="125883" y="236830"/>
                </a:lnTo>
                <a:cubicBezTo>
                  <a:pt x="129083" y="222428"/>
                  <a:pt x="131217" y="197624"/>
                  <a:pt x="131217" y="184023"/>
                </a:cubicBezTo>
                <a:lnTo>
                  <a:pt x="131217" y="135217"/>
                </a:lnTo>
                <a:cubicBezTo>
                  <a:pt x="165621" y="134950"/>
                  <a:pt x="200292" y="134683"/>
                  <a:pt x="209359" y="134683"/>
                </a:cubicBezTo>
                <a:cubicBezTo>
                  <a:pt x="217361" y="134683"/>
                  <a:pt x="232563" y="135217"/>
                  <a:pt x="239496" y="136017"/>
                </a:cubicBezTo>
                <a:cubicBezTo>
                  <a:pt x="241897" y="134950"/>
                  <a:pt x="244831" y="131217"/>
                  <a:pt x="244831" y="127215"/>
                </a:cubicBezTo>
                <a:cubicBezTo>
                  <a:pt x="244831" y="125082"/>
                  <a:pt x="243497" y="123749"/>
                  <a:pt x="241364" y="123215"/>
                </a:cubicBezTo>
                <a:cubicBezTo>
                  <a:pt x="235496" y="121082"/>
                  <a:pt x="221895" y="119749"/>
                  <a:pt x="212560" y="119482"/>
                </a:cubicBezTo>
                <a:moveTo>
                  <a:pt x="21870" y="100812"/>
                </a:moveTo>
                <a:cubicBezTo>
                  <a:pt x="22403" y="101080"/>
                  <a:pt x="23202" y="101346"/>
                  <a:pt x="24270" y="101080"/>
                </a:cubicBezTo>
                <a:cubicBezTo>
                  <a:pt x="58141" y="92278"/>
                  <a:pt x="91478" y="79210"/>
                  <a:pt x="120282" y="63741"/>
                </a:cubicBezTo>
                <a:lnTo>
                  <a:pt x="210693" y="89877"/>
                </a:lnTo>
                <a:cubicBezTo>
                  <a:pt x="212827" y="90412"/>
                  <a:pt x="214961" y="90945"/>
                  <a:pt x="216561" y="90412"/>
                </a:cubicBezTo>
                <a:cubicBezTo>
                  <a:pt x="219494" y="89345"/>
                  <a:pt x="221895" y="86144"/>
                  <a:pt x="221361" y="82943"/>
                </a:cubicBezTo>
                <a:cubicBezTo>
                  <a:pt x="221094" y="81343"/>
                  <a:pt x="220028" y="80010"/>
                  <a:pt x="217894" y="78677"/>
                </a:cubicBezTo>
                <a:cubicBezTo>
                  <a:pt x="214427" y="76543"/>
                  <a:pt x="206959" y="73076"/>
                  <a:pt x="201625" y="71475"/>
                </a:cubicBezTo>
                <a:lnTo>
                  <a:pt x="186424" y="70942"/>
                </a:lnTo>
                <a:lnTo>
                  <a:pt x="133350" y="56273"/>
                </a:lnTo>
                <a:cubicBezTo>
                  <a:pt x="154419" y="43739"/>
                  <a:pt x="172555" y="29870"/>
                  <a:pt x="186690" y="14936"/>
                </a:cubicBezTo>
                <a:lnTo>
                  <a:pt x="193091" y="8801"/>
                </a:lnTo>
                <a:cubicBezTo>
                  <a:pt x="194158" y="7734"/>
                  <a:pt x="194158" y="6401"/>
                  <a:pt x="193091" y="5600"/>
                </a:cubicBezTo>
                <a:cubicBezTo>
                  <a:pt x="190691" y="4267"/>
                  <a:pt x="184024" y="1600"/>
                  <a:pt x="180823" y="533"/>
                </a:cubicBezTo>
                <a:cubicBezTo>
                  <a:pt x="179489" y="0"/>
                  <a:pt x="177622" y="0"/>
                  <a:pt x="176289" y="533"/>
                </a:cubicBezTo>
                <a:lnTo>
                  <a:pt x="165354" y="4534"/>
                </a:lnTo>
                <a:cubicBezTo>
                  <a:pt x="150686" y="5334"/>
                  <a:pt x="77877" y="6134"/>
                  <a:pt x="64542" y="6134"/>
                </a:cubicBezTo>
                <a:cubicBezTo>
                  <a:pt x="57341" y="6134"/>
                  <a:pt x="46939" y="5334"/>
                  <a:pt x="39471" y="4001"/>
                </a:cubicBezTo>
                <a:lnTo>
                  <a:pt x="37338" y="7468"/>
                </a:lnTo>
                <a:cubicBezTo>
                  <a:pt x="37071" y="8268"/>
                  <a:pt x="37338" y="9068"/>
                  <a:pt x="38138" y="9602"/>
                </a:cubicBezTo>
                <a:cubicBezTo>
                  <a:pt x="44539" y="13868"/>
                  <a:pt x="53074" y="18136"/>
                  <a:pt x="60808" y="20269"/>
                </a:cubicBezTo>
                <a:cubicBezTo>
                  <a:pt x="65875" y="18402"/>
                  <a:pt x="76543" y="16268"/>
                  <a:pt x="81877" y="16002"/>
                </a:cubicBezTo>
                <a:cubicBezTo>
                  <a:pt x="92011" y="15201"/>
                  <a:pt x="141618" y="14668"/>
                  <a:pt x="162154" y="15201"/>
                </a:cubicBezTo>
                <a:cubicBezTo>
                  <a:pt x="130149" y="46139"/>
                  <a:pt x="79210" y="74409"/>
                  <a:pt x="20269" y="95745"/>
                </a:cubicBezTo>
                <a:cubicBezTo>
                  <a:pt x="18936" y="96279"/>
                  <a:pt x="18936" y="96812"/>
                  <a:pt x="19469" y="978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0" name="Freeform 140"/>
          <p:cNvSpPr/>
          <p:nvPr/>
        </p:nvSpPr>
        <p:spPr>
          <a:xfrm>
            <a:off x="6901805" y="8802829"/>
            <a:ext cx="216827" cy="245365"/>
          </a:xfrm>
          <a:custGeom>
            <a:avLst/>
            <a:gdLst>
              <a:gd name="connsiteX0" fmla="*/ 181090 w 216827"/>
              <a:gd name="connsiteY0" fmla="*/ 234697 h 245365"/>
              <a:gd name="connsiteX1" fmla="*/ 97079 w 216827"/>
              <a:gd name="connsiteY1" fmla="*/ 235496 h 245365"/>
              <a:gd name="connsiteX2" fmla="*/ 90412 w 216827"/>
              <a:gd name="connsiteY2" fmla="*/ 228563 h 245365"/>
              <a:gd name="connsiteX3" fmla="*/ 90412 w 216827"/>
              <a:gd name="connsiteY3" fmla="*/ 192558 h 245365"/>
              <a:gd name="connsiteX4" fmla="*/ 90678 w 216827"/>
              <a:gd name="connsiteY4" fmla="*/ 181090 h 245365"/>
              <a:gd name="connsiteX5" fmla="*/ 87211 w 216827"/>
              <a:gd name="connsiteY5" fmla="*/ 176289 h 245365"/>
              <a:gd name="connsiteX6" fmla="*/ 58407 w 216827"/>
              <a:gd name="connsiteY6" fmla="*/ 174155 h 245365"/>
              <a:gd name="connsiteX7" fmla="*/ 56007 w 216827"/>
              <a:gd name="connsiteY7" fmla="*/ 175489 h 245365"/>
              <a:gd name="connsiteX8" fmla="*/ 54673 w 216827"/>
              <a:gd name="connsiteY8" fmla="*/ 181090 h 245365"/>
              <a:gd name="connsiteX9" fmla="*/ 73609 w 216827"/>
              <a:gd name="connsiteY9" fmla="*/ 188291 h 245365"/>
              <a:gd name="connsiteX10" fmla="*/ 73609 w 216827"/>
              <a:gd name="connsiteY10" fmla="*/ 225362 h 245365"/>
              <a:gd name="connsiteX11" fmla="*/ 96012 w 216827"/>
              <a:gd name="connsiteY11" fmla="*/ 245365 h 245365"/>
              <a:gd name="connsiteX12" fmla="*/ 210959 w 216827"/>
              <a:gd name="connsiteY12" fmla="*/ 244832 h 245365"/>
              <a:gd name="connsiteX13" fmla="*/ 214160 w 216827"/>
              <a:gd name="connsiteY13" fmla="*/ 243765 h 245365"/>
              <a:gd name="connsiteX14" fmla="*/ 216827 w 216827"/>
              <a:gd name="connsiteY14" fmla="*/ 235230 h 245365"/>
              <a:gd name="connsiteX15" fmla="*/ 213626 w 216827"/>
              <a:gd name="connsiteY15" fmla="*/ 232029 h 245365"/>
              <a:gd name="connsiteX16" fmla="*/ 189357 w 216827"/>
              <a:gd name="connsiteY16" fmla="*/ 230163 h 245365"/>
              <a:gd name="connsiteX18" fmla="*/ 121882 w 216827"/>
              <a:gd name="connsiteY18" fmla="*/ 133083 h 245365"/>
              <a:gd name="connsiteX19" fmla="*/ 124016 w 216827"/>
              <a:gd name="connsiteY19" fmla="*/ 117081 h 245365"/>
              <a:gd name="connsiteX20" fmla="*/ 136817 w 216827"/>
              <a:gd name="connsiteY20" fmla="*/ 123216 h 245365"/>
              <a:gd name="connsiteX21" fmla="*/ 153619 w 216827"/>
              <a:gd name="connsiteY21" fmla="*/ 119215 h 245365"/>
              <a:gd name="connsiteX22" fmla="*/ 181622 w 216827"/>
              <a:gd name="connsiteY22" fmla="*/ 118682 h 245365"/>
              <a:gd name="connsiteX23" fmla="*/ 181622 w 216827"/>
              <a:gd name="connsiteY23" fmla="*/ 148552 h 245365"/>
              <a:gd name="connsiteX24" fmla="*/ 182690 w 216827"/>
              <a:gd name="connsiteY24" fmla="*/ 192558 h 245365"/>
              <a:gd name="connsiteX25" fmla="*/ 192291 w 216827"/>
              <a:gd name="connsiteY25" fmla="*/ 192558 h 245365"/>
              <a:gd name="connsiteX26" fmla="*/ 197891 w 216827"/>
              <a:gd name="connsiteY26" fmla="*/ 142418 h 245365"/>
              <a:gd name="connsiteX27" fmla="*/ 197891 w 216827"/>
              <a:gd name="connsiteY27" fmla="*/ 25071 h 245365"/>
              <a:gd name="connsiteX28" fmla="*/ 198425 w 216827"/>
              <a:gd name="connsiteY28" fmla="*/ 11469 h 245365"/>
              <a:gd name="connsiteX29" fmla="*/ 195490 w 216827"/>
              <a:gd name="connsiteY29" fmla="*/ 6401 h 245365"/>
              <a:gd name="connsiteX30" fmla="*/ 163220 w 216827"/>
              <a:gd name="connsiteY30" fmla="*/ 0 h 245365"/>
              <a:gd name="connsiteX31" fmla="*/ 160553 w 216827"/>
              <a:gd name="connsiteY31" fmla="*/ 1334 h 245365"/>
              <a:gd name="connsiteX32" fmla="*/ 158686 w 216827"/>
              <a:gd name="connsiteY32" fmla="*/ 7202 h 245365"/>
              <a:gd name="connsiteX33" fmla="*/ 181622 w 216827"/>
              <a:gd name="connsiteY33" fmla="*/ 20269 h 245365"/>
              <a:gd name="connsiteX34" fmla="*/ 181622 w 216827"/>
              <a:gd name="connsiteY34" fmla="*/ 57074 h 245365"/>
              <a:gd name="connsiteX35" fmla="*/ 141618 w 216827"/>
              <a:gd name="connsiteY35" fmla="*/ 58408 h 245365"/>
              <a:gd name="connsiteX36" fmla="*/ 124816 w 216827"/>
              <a:gd name="connsiteY36" fmla="*/ 57608 h 245365"/>
              <a:gd name="connsiteX37" fmla="*/ 125082 w 216827"/>
              <a:gd name="connsiteY37" fmla="*/ 41072 h 245365"/>
              <a:gd name="connsiteX38" fmla="*/ 125882 w 216827"/>
              <a:gd name="connsiteY38" fmla="*/ 31204 h 245365"/>
              <a:gd name="connsiteX39" fmla="*/ 123216 w 216827"/>
              <a:gd name="connsiteY39" fmla="*/ 27204 h 245365"/>
              <a:gd name="connsiteX40" fmla="*/ 97079 w 216827"/>
              <a:gd name="connsiteY40" fmla="*/ 21603 h 245365"/>
              <a:gd name="connsiteX41" fmla="*/ 94411 w 216827"/>
              <a:gd name="connsiteY41" fmla="*/ 22670 h 245365"/>
              <a:gd name="connsiteX42" fmla="*/ 92278 w 216827"/>
              <a:gd name="connsiteY42" fmla="*/ 28538 h 245365"/>
              <a:gd name="connsiteX43" fmla="*/ 108547 w 216827"/>
              <a:gd name="connsiteY43" fmla="*/ 38939 h 245365"/>
              <a:gd name="connsiteX44" fmla="*/ 108547 w 216827"/>
              <a:gd name="connsiteY44" fmla="*/ 74943 h 245365"/>
              <a:gd name="connsiteX45" fmla="*/ 34137 w 216827"/>
              <a:gd name="connsiteY45" fmla="*/ 76010 h 245365"/>
              <a:gd name="connsiteX46" fmla="*/ 34137 w 216827"/>
              <a:gd name="connsiteY46" fmla="*/ 53074 h 245365"/>
              <a:gd name="connsiteX47" fmla="*/ 34404 w 216827"/>
              <a:gd name="connsiteY47" fmla="*/ 42139 h 245365"/>
              <a:gd name="connsiteX48" fmla="*/ 31738 w 216827"/>
              <a:gd name="connsiteY48" fmla="*/ 38405 h 245365"/>
              <a:gd name="connsiteX49" fmla="*/ 4534 w 216827"/>
              <a:gd name="connsiteY49" fmla="*/ 35205 h 245365"/>
              <a:gd name="connsiteX50" fmla="*/ 1600 w 216827"/>
              <a:gd name="connsiteY50" fmla="*/ 36271 h 245365"/>
              <a:gd name="connsiteX51" fmla="*/ 0 w 216827"/>
              <a:gd name="connsiteY51" fmla="*/ 42139 h 245365"/>
              <a:gd name="connsiteX52" fmla="*/ 16802 w 216827"/>
              <a:gd name="connsiteY52" fmla="*/ 50406 h 245365"/>
              <a:gd name="connsiteX53" fmla="*/ 18402 w 216827"/>
              <a:gd name="connsiteY53" fmla="*/ 140284 h 245365"/>
              <a:gd name="connsiteX54" fmla="*/ 20269 w 216827"/>
              <a:gd name="connsiteY54" fmla="*/ 155220 h 245365"/>
              <a:gd name="connsiteX55" fmla="*/ 29337 w 216827"/>
              <a:gd name="connsiteY55" fmla="*/ 155220 h 245365"/>
              <a:gd name="connsiteX56" fmla="*/ 33338 w 216827"/>
              <a:gd name="connsiteY56" fmla="*/ 144285 h 245365"/>
              <a:gd name="connsiteX57" fmla="*/ 126949 w 216827"/>
              <a:gd name="connsiteY57" fmla="*/ 143218 h 245365"/>
              <a:gd name="connsiteX58" fmla="*/ 129083 w 216827"/>
              <a:gd name="connsiteY58" fmla="*/ 136818 h 245365"/>
              <a:gd name="connsiteX59" fmla="*/ 127215 w 216827"/>
              <a:gd name="connsiteY59" fmla="*/ 134684 h 245365"/>
              <a:gd name="connsiteX61" fmla="*/ 181622 w 216827"/>
              <a:gd name="connsiteY61" fmla="*/ 108547 h 245365"/>
              <a:gd name="connsiteX62" fmla="*/ 139484 w 216827"/>
              <a:gd name="connsiteY62" fmla="*/ 109881 h 245365"/>
              <a:gd name="connsiteX63" fmla="*/ 124282 w 216827"/>
              <a:gd name="connsiteY63" fmla="*/ 109081 h 245365"/>
              <a:gd name="connsiteX64" fmla="*/ 124816 w 216827"/>
              <a:gd name="connsiteY64" fmla="*/ 64808 h 245365"/>
              <a:gd name="connsiteX65" fmla="*/ 138950 w 216827"/>
              <a:gd name="connsiteY65" fmla="*/ 71743 h 245365"/>
              <a:gd name="connsiteX66" fmla="*/ 155753 w 216827"/>
              <a:gd name="connsiteY66" fmla="*/ 67742 h 245365"/>
              <a:gd name="connsiteX67" fmla="*/ 181622 w 216827"/>
              <a:gd name="connsiteY67" fmla="*/ 67209 h 245365"/>
              <a:gd name="connsiteX69" fmla="*/ 108547 w 216827"/>
              <a:gd name="connsiteY69" fmla="*/ 85078 h 245365"/>
              <a:gd name="connsiteX70" fmla="*/ 108547 w 216827"/>
              <a:gd name="connsiteY70" fmla="*/ 133083 h 245365"/>
              <a:gd name="connsiteX71" fmla="*/ 33871 w 216827"/>
              <a:gd name="connsiteY71" fmla="*/ 133884 h 245365"/>
              <a:gd name="connsiteX72" fmla="*/ 34137 w 216827"/>
              <a:gd name="connsiteY72" fmla="*/ 86144 h 2453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16827" h="245365">
                <a:moveTo>
                  <a:pt x="181090" y="234697"/>
                </a:moveTo>
                <a:cubicBezTo>
                  <a:pt x="165353" y="235496"/>
                  <a:pt x="114415" y="235763"/>
                  <a:pt x="97079" y="235496"/>
                </a:cubicBezTo>
                <a:cubicBezTo>
                  <a:pt x="92278" y="235496"/>
                  <a:pt x="90412" y="233362"/>
                  <a:pt x="90412" y="228563"/>
                </a:cubicBezTo>
                <a:lnTo>
                  <a:pt x="90412" y="192558"/>
                </a:lnTo>
                <a:lnTo>
                  <a:pt x="90678" y="181090"/>
                </a:lnTo>
                <a:cubicBezTo>
                  <a:pt x="90678" y="178422"/>
                  <a:pt x="89612" y="176823"/>
                  <a:pt x="87211" y="176289"/>
                </a:cubicBezTo>
                <a:cubicBezTo>
                  <a:pt x="80810" y="174956"/>
                  <a:pt x="66675" y="174155"/>
                  <a:pt x="58407" y="174155"/>
                </a:cubicBezTo>
                <a:cubicBezTo>
                  <a:pt x="57074" y="174155"/>
                  <a:pt x="56274" y="174422"/>
                  <a:pt x="56007" y="175489"/>
                </a:cubicBezTo>
                <a:lnTo>
                  <a:pt x="54673" y="181090"/>
                </a:lnTo>
                <a:cubicBezTo>
                  <a:pt x="61875" y="182424"/>
                  <a:pt x="69342" y="185090"/>
                  <a:pt x="73609" y="188291"/>
                </a:cubicBezTo>
                <a:lnTo>
                  <a:pt x="73609" y="225362"/>
                </a:lnTo>
                <a:cubicBezTo>
                  <a:pt x="73609" y="239764"/>
                  <a:pt x="79209" y="245365"/>
                  <a:pt x="96012" y="245365"/>
                </a:cubicBezTo>
                <a:lnTo>
                  <a:pt x="210959" y="244832"/>
                </a:lnTo>
                <a:cubicBezTo>
                  <a:pt x="212293" y="244832"/>
                  <a:pt x="213360" y="244565"/>
                  <a:pt x="214160" y="243765"/>
                </a:cubicBezTo>
                <a:cubicBezTo>
                  <a:pt x="215227" y="242698"/>
                  <a:pt x="216827" y="239764"/>
                  <a:pt x="216827" y="235230"/>
                </a:cubicBezTo>
                <a:cubicBezTo>
                  <a:pt x="216827" y="233630"/>
                  <a:pt x="215494" y="232296"/>
                  <a:pt x="213626" y="232029"/>
                </a:cubicBezTo>
                <a:cubicBezTo>
                  <a:pt x="208559" y="230963"/>
                  <a:pt x="197091" y="230163"/>
                  <a:pt x="189357" y="230163"/>
                </a:cubicBezTo>
                <a:moveTo>
                  <a:pt x="121882" y="133083"/>
                </a:moveTo>
                <a:cubicBezTo>
                  <a:pt x="122949" y="128816"/>
                  <a:pt x="123749" y="122682"/>
                  <a:pt x="124016" y="117081"/>
                </a:cubicBezTo>
                <a:cubicBezTo>
                  <a:pt x="127749" y="119215"/>
                  <a:pt x="132283" y="121349"/>
                  <a:pt x="136817" y="123216"/>
                </a:cubicBezTo>
                <a:cubicBezTo>
                  <a:pt x="141884" y="121349"/>
                  <a:pt x="148552" y="119749"/>
                  <a:pt x="153619" y="119215"/>
                </a:cubicBezTo>
                <a:cubicBezTo>
                  <a:pt x="159486" y="118682"/>
                  <a:pt x="172555" y="118149"/>
                  <a:pt x="181622" y="118682"/>
                </a:cubicBezTo>
                <a:lnTo>
                  <a:pt x="181622" y="148552"/>
                </a:lnTo>
                <a:cubicBezTo>
                  <a:pt x="181622" y="160554"/>
                  <a:pt x="181622" y="181890"/>
                  <a:pt x="182690" y="192558"/>
                </a:cubicBezTo>
                <a:lnTo>
                  <a:pt x="192291" y="192558"/>
                </a:lnTo>
                <a:cubicBezTo>
                  <a:pt x="195758" y="180023"/>
                  <a:pt x="197891" y="160821"/>
                  <a:pt x="197891" y="142418"/>
                </a:cubicBezTo>
                <a:lnTo>
                  <a:pt x="197891" y="25071"/>
                </a:lnTo>
                <a:lnTo>
                  <a:pt x="198425" y="11469"/>
                </a:lnTo>
                <a:cubicBezTo>
                  <a:pt x="198425" y="9068"/>
                  <a:pt x="197624" y="7202"/>
                  <a:pt x="195490" y="6401"/>
                </a:cubicBezTo>
                <a:cubicBezTo>
                  <a:pt x="188290" y="3735"/>
                  <a:pt x="172288" y="267"/>
                  <a:pt x="163220" y="0"/>
                </a:cubicBezTo>
                <a:cubicBezTo>
                  <a:pt x="161353" y="0"/>
                  <a:pt x="160820" y="267"/>
                  <a:pt x="160553" y="1334"/>
                </a:cubicBezTo>
                <a:lnTo>
                  <a:pt x="158686" y="7202"/>
                </a:lnTo>
                <a:cubicBezTo>
                  <a:pt x="168287" y="10135"/>
                  <a:pt x="176555" y="14669"/>
                  <a:pt x="181622" y="20269"/>
                </a:cubicBezTo>
                <a:lnTo>
                  <a:pt x="181622" y="57074"/>
                </a:lnTo>
                <a:cubicBezTo>
                  <a:pt x="169621" y="57874"/>
                  <a:pt x="150152" y="58408"/>
                  <a:pt x="141618" y="58408"/>
                </a:cubicBezTo>
                <a:cubicBezTo>
                  <a:pt x="136283" y="58408"/>
                  <a:pt x="130416" y="58141"/>
                  <a:pt x="124816" y="57608"/>
                </a:cubicBezTo>
                <a:lnTo>
                  <a:pt x="125082" y="41072"/>
                </a:lnTo>
                <a:lnTo>
                  <a:pt x="125882" y="31204"/>
                </a:lnTo>
                <a:cubicBezTo>
                  <a:pt x="125882" y="29071"/>
                  <a:pt x="125349" y="28004"/>
                  <a:pt x="123216" y="27204"/>
                </a:cubicBezTo>
                <a:cubicBezTo>
                  <a:pt x="116815" y="24536"/>
                  <a:pt x="105080" y="22137"/>
                  <a:pt x="97079" y="21603"/>
                </a:cubicBezTo>
                <a:cubicBezTo>
                  <a:pt x="95212" y="21603"/>
                  <a:pt x="94678" y="21870"/>
                  <a:pt x="94411" y="22670"/>
                </a:cubicBezTo>
                <a:lnTo>
                  <a:pt x="92278" y="28538"/>
                </a:lnTo>
                <a:cubicBezTo>
                  <a:pt x="98946" y="31204"/>
                  <a:pt x="105080" y="34938"/>
                  <a:pt x="108547" y="38939"/>
                </a:cubicBezTo>
                <a:lnTo>
                  <a:pt x="108547" y="74943"/>
                </a:lnTo>
                <a:lnTo>
                  <a:pt x="34137" y="76010"/>
                </a:lnTo>
                <a:lnTo>
                  <a:pt x="34137" y="53074"/>
                </a:lnTo>
                <a:lnTo>
                  <a:pt x="34404" y="42139"/>
                </a:lnTo>
                <a:cubicBezTo>
                  <a:pt x="34404" y="40005"/>
                  <a:pt x="33871" y="38939"/>
                  <a:pt x="31738" y="38405"/>
                </a:cubicBezTo>
                <a:cubicBezTo>
                  <a:pt x="25336" y="36538"/>
                  <a:pt x="12534" y="35205"/>
                  <a:pt x="4534" y="35205"/>
                </a:cubicBezTo>
                <a:cubicBezTo>
                  <a:pt x="2933" y="35205"/>
                  <a:pt x="1867" y="35738"/>
                  <a:pt x="1600" y="36271"/>
                </a:cubicBezTo>
                <a:lnTo>
                  <a:pt x="0" y="42139"/>
                </a:lnTo>
                <a:cubicBezTo>
                  <a:pt x="6934" y="43740"/>
                  <a:pt x="13335" y="46940"/>
                  <a:pt x="16802" y="50406"/>
                </a:cubicBezTo>
                <a:lnTo>
                  <a:pt x="18402" y="140284"/>
                </a:lnTo>
                <a:cubicBezTo>
                  <a:pt x="18402" y="144819"/>
                  <a:pt x="19202" y="151219"/>
                  <a:pt x="20269" y="155220"/>
                </a:cubicBezTo>
                <a:lnTo>
                  <a:pt x="29337" y="155220"/>
                </a:lnTo>
                <a:cubicBezTo>
                  <a:pt x="30937" y="152819"/>
                  <a:pt x="32538" y="149352"/>
                  <a:pt x="33338" y="144285"/>
                </a:cubicBezTo>
                <a:cubicBezTo>
                  <a:pt x="52274" y="143752"/>
                  <a:pt x="108014" y="143218"/>
                  <a:pt x="126949" y="143218"/>
                </a:cubicBezTo>
                <a:cubicBezTo>
                  <a:pt x="128283" y="142152"/>
                  <a:pt x="129083" y="139485"/>
                  <a:pt x="129083" y="136818"/>
                </a:cubicBezTo>
                <a:cubicBezTo>
                  <a:pt x="129083" y="135484"/>
                  <a:pt x="128283" y="134951"/>
                  <a:pt x="127215" y="134684"/>
                </a:cubicBezTo>
                <a:moveTo>
                  <a:pt x="181622" y="108547"/>
                </a:moveTo>
                <a:cubicBezTo>
                  <a:pt x="169087" y="109348"/>
                  <a:pt x="148285" y="109881"/>
                  <a:pt x="139484" y="109881"/>
                </a:cubicBezTo>
                <a:cubicBezTo>
                  <a:pt x="134683" y="109881"/>
                  <a:pt x="129349" y="109614"/>
                  <a:pt x="124282" y="109081"/>
                </a:cubicBezTo>
                <a:lnTo>
                  <a:pt x="124816" y="64808"/>
                </a:lnTo>
                <a:cubicBezTo>
                  <a:pt x="128815" y="67209"/>
                  <a:pt x="133883" y="69876"/>
                  <a:pt x="138950" y="71743"/>
                </a:cubicBezTo>
                <a:cubicBezTo>
                  <a:pt x="144018" y="69876"/>
                  <a:pt x="150685" y="68276"/>
                  <a:pt x="155753" y="67742"/>
                </a:cubicBezTo>
                <a:cubicBezTo>
                  <a:pt x="160820" y="67209"/>
                  <a:pt x="173355" y="66942"/>
                  <a:pt x="181622" y="67209"/>
                </a:cubicBezTo>
                <a:moveTo>
                  <a:pt x="108547" y="85078"/>
                </a:moveTo>
                <a:lnTo>
                  <a:pt x="108547" y="133083"/>
                </a:lnTo>
                <a:lnTo>
                  <a:pt x="33871" y="133884"/>
                </a:lnTo>
                <a:lnTo>
                  <a:pt x="34137" y="8614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1" name="Freeform 141"/>
          <p:cNvSpPr/>
          <p:nvPr/>
        </p:nvSpPr>
        <p:spPr>
          <a:xfrm>
            <a:off x="7139968" y="8818031"/>
            <a:ext cx="244831" cy="243231"/>
          </a:xfrm>
          <a:custGeom>
            <a:avLst/>
            <a:gdLst>
              <a:gd name="connsiteX0" fmla="*/ 203226 w 244831"/>
              <a:gd name="connsiteY0" fmla="*/ 89078 h 243231"/>
              <a:gd name="connsiteX1" fmla="*/ 178156 w 244831"/>
              <a:gd name="connsiteY1" fmla="*/ 89878 h 243231"/>
              <a:gd name="connsiteX2" fmla="*/ 195491 w 244831"/>
              <a:gd name="connsiteY2" fmla="*/ 17869 h 243231"/>
              <a:gd name="connsiteX3" fmla="*/ 198692 w 244831"/>
              <a:gd name="connsiteY3" fmla="*/ 9868 h 243231"/>
              <a:gd name="connsiteX4" fmla="*/ 198158 w 244831"/>
              <a:gd name="connsiteY4" fmla="*/ 6668 h 243231"/>
              <a:gd name="connsiteX5" fmla="*/ 188023 w 244831"/>
              <a:gd name="connsiteY5" fmla="*/ 534 h 243231"/>
              <a:gd name="connsiteX6" fmla="*/ 184024 w 244831"/>
              <a:gd name="connsiteY6" fmla="*/ 534 h 243231"/>
              <a:gd name="connsiteX7" fmla="*/ 175489 w 244831"/>
              <a:gd name="connsiteY7" fmla="*/ 4801 h 243231"/>
              <a:gd name="connsiteX8" fmla="*/ 63208 w 244831"/>
              <a:gd name="connsiteY8" fmla="*/ 6934 h 243231"/>
              <a:gd name="connsiteX9" fmla="*/ 37605 w 244831"/>
              <a:gd name="connsiteY9" fmla="*/ 4267 h 243231"/>
              <a:gd name="connsiteX10" fmla="*/ 35737 w 244831"/>
              <a:gd name="connsiteY10" fmla="*/ 7734 h 243231"/>
              <a:gd name="connsiteX11" fmla="*/ 36805 w 244831"/>
              <a:gd name="connsiteY11" fmla="*/ 10135 h 243231"/>
              <a:gd name="connsiteX12" fmla="*/ 59208 w 244831"/>
              <a:gd name="connsiteY12" fmla="*/ 21870 h 243231"/>
              <a:gd name="connsiteX13" fmla="*/ 81877 w 244831"/>
              <a:gd name="connsiteY13" fmla="*/ 17335 h 243231"/>
              <a:gd name="connsiteX14" fmla="*/ 175755 w 244831"/>
              <a:gd name="connsiteY14" fmla="*/ 16002 h 243231"/>
              <a:gd name="connsiteX15" fmla="*/ 167487 w 244831"/>
              <a:gd name="connsiteY15" fmla="*/ 90145 h 243231"/>
              <a:gd name="connsiteX16" fmla="*/ 30670 w 244831"/>
              <a:gd name="connsiteY16" fmla="*/ 91745 h 243231"/>
              <a:gd name="connsiteX17" fmla="*/ 2134 w 244831"/>
              <a:gd name="connsiteY17" fmla="*/ 88812 h 243231"/>
              <a:gd name="connsiteX18" fmla="*/ 267 w 244831"/>
              <a:gd name="connsiteY18" fmla="*/ 92545 h 243231"/>
              <a:gd name="connsiteX19" fmla="*/ 1067 w 244831"/>
              <a:gd name="connsiteY19" fmla="*/ 94679 h 243231"/>
              <a:gd name="connsiteX20" fmla="*/ 26403 w 244831"/>
              <a:gd name="connsiteY20" fmla="*/ 107480 h 243231"/>
              <a:gd name="connsiteX21" fmla="*/ 52274 w 244831"/>
              <a:gd name="connsiteY21" fmla="*/ 102413 h 243231"/>
              <a:gd name="connsiteX22" fmla="*/ 114948 w 244831"/>
              <a:gd name="connsiteY22" fmla="*/ 101079 h 243231"/>
              <a:gd name="connsiteX23" fmla="*/ 114948 w 244831"/>
              <a:gd name="connsiteY23" fmla="*/ 123749 h 243231"/>
              <a:gd name="connsiteX24" fmla="*/ 115748 w 244831"/>
              <a:gd name="connsiteY24" fmla="*/ 153619 h 243231"/>
              <a:gd name="connsiteX25" fmla="*/ 61341 w 244831"/>
              <a:gd name="connsiteY25" fmla="*/ 154153 h 243231"/>
              <a:gd name="connsiteX26" fmla="*/ 36271 w 244831"/>
              <a:gd name="connsiteY26" fmla="*/ 151753 h 243231"/>
              <a:gd name="connsiteX27" fmla="*/ 34671 w 244831"/>
              <a:gd name="connsiteY27" fmla="*/ 155220 h 243231"/>
              <a:gd name="connsiteX28" fmla="*/ 35471 w 244831"/>
              <a:gd name="connsiteY28" fmla="*/ 157353 h 243231"/>
              <a:gd name="connsiteX29" fmla="*/ 57874 w 244831"/>
              <a:gd name="connsiteY29" fmla="*/ 168821 h 243231"/>
              <a:gd name="connsiteX30" fmla="*/ 80811 w 244831"/>
              <a:gd name="connsiteY30" fmla="*/ 164554 h 243231"/>
              <a:gd name="connsiteX31" fmla="*/ 173889 w 244831"/>
              <a:gd name="connsiteY31" fmla="*/ 163488 h 243231"/>
              <a:gd name="connsiteX32" fmla="*/ 173889 w 244831"/>
              <a:gd name="connsiteY32" fmla="*/ 208559 h 243231"/>
              <a:gd name="connsiteX33" fmla="*/ 175222 w 244831"/>
              <a:gd name="connsiteY33" fmla="*/ 243231 h 243231"/>
              <a:gd name="connsiteX34" fmla="*/ 185624 w 244831"/>
              <a:gd name="connsiteY34" fmla="*/ 243231 h 243231"/>
              <a:gd name="connsiteX35" fmla="*/ 190157 w 244831"/>
              <a:gd name="connsiteY35" fmla="*/ 204560 h 243231"/>
              <a:gd name="connsiteX36" fmla="*/ 190690 w 244831"/>
              <a:gd name="connsiteY36" fmla="*/ 165354 h 243231"/>
              <a:gd name="connsiteX37" fmla="*/ 193890 w 244831"/>
              <a:gd name="connsiteY37" fmla="*/ 157620 h 243231"/>
              <a:gd name="connsiteX38" fmla="*/ 193358 w 244831"/>
              <a:gd name="connsiteY38" fmla="*/ 154686 h 243231"/>
              <a:gd name="connsiteX39" fmla="*/ 184290 w 244831"/>
              <a:gd name="connsiteY39" fmla="*/ 148819 h 243231"/>
              <a:gd name="connsiteX40" fmla="*/ 180556 w 244831"/>
              <a:gd name="connsiteY40" fmla="*/ 148819 h 243231"/>
              <a:gd name="connsiteX41" fmla="*/ 173621 w 244831"/>
              <a:gd name="connsiteY41" fmla="*/ 152285 h 243231"/>
              <a:gd name="connsiteX42" fmla="*/ 128016 w 244831"/>
              <a:gd name="connsiteY42" fmla="*/ 153353 h 243231"/>
              <a:gd name="connsiteX43" fmla="*/ 131217 w 244831"/>
              <a:gd name="connsiteY43" fmla="*/ 119749 h 243231"/>
              <a:gd name="connsiteX44" fmla="*/ 131217 w 244831"/>
              <a:gd name="connsiteY44" fmla="*/ 100812 h 243231"/>
              <a:gd name="connsiteX45" fmla="*/ 209359 w 244831"/>
              <a:gd name="connsiteY45" fmla="*/ 100279 h 243231"/>
              <a:gd name="connsiteX46" fmla="*/ 239496 w 244831"/>
              <a:gd name="connsiteY46" fmla="*/ 101613 h 243231"/>
              <a:gd name="connsiteX47" fmla="*/ 244831 w 244831"/>
              <a:gd name="connsiteY47" fmla="*/ 92812 h 243231"/>
              <a:gd name="connsiteX48" fmla="*/ 241364 w 244831"/>
              <a:gd name="connsiteY48" fmla="*/ 88812 h 243231"/>
              <a:gd name="connsiteX49" fmla="*/ 212560 w 244831"/>
              <a:gd name="connsiteY49" fmla="*/ 85078 h 2432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43231">
                <a:moveTo>
                  <a:pt x="203226" y="89078"/>
                </a:moveTo>
                <a:cubicBezTo>
                  <a:pt x="199492" y="89345"/>
                  <a:pt x="190157" y="89612"/>
                  <a:pt x="178156" y="89878"/>
                </a:cubicBezTo>
                <a:cubicBezTo>
                  <a:pt x="186157" y="68009"/>
                  <a:pt x="193358" y="38672"/>
                  <a:pt x="195491" y="17869"/>
                </a:cubicBezTo>
                <a:lnTo>
                  <a:pt x="198692" y="9868"/>
                </a:lnTo>
                <a:cubicBezTo>
                  <a:pt x="199492" y="8534"/>
                  <a:pt x="199492" y="7734"/>
                  <a:pt x="198158" y="6668"/>
                </a:cubicBezTo>
                <a:cubicBezTo>
                  <a:pt x="196291" y="5067"/>
                  <a:pt x="190957" y="2134"/>
                  <a:pt x="188023" y="534"/>
                </a:cubicBezTo>
                <a:cubicBezTo>
                  <a:pt x="186690" y="0"/>
                  <a:pt x="185090" y="0"/>
                  <a:pt x="184024" y="534"/>
                </a:cubicBezTo>
                <a:lnTo>
                  <a:pt x="175489" y="4801"/>
                </a:lnTo>
                <a:cubicBezTo>
                  <a:pt x="158153" y="5601"/>
                  <a:pt x="76277" y="7201"/>
                  <a:pt x="63208" y="6934"/>
                </a:cubicBezTo>
                <a:cubicBezTo>
                  <a:pt x="55740" y="6934"/>
                  <a:pt x="45339" y="5868"/>
                  <a:pt x="37605" y="4267"/>
                </a:cubicBezTo>
                <a:lnTo>
                  <a:pt x="35737" y="7734"/>
                </a:lnTo>
                <a:cubicBezTo>
                  <a:pt x="35471" y="8534"/>
                  <a:pt x="35737" y="9334"/>
                  <a:pt x="36805" y="10135"/>
                </a:cubicBezTo>
                <a:cubicBezTo>
                  <a:pt x="42939" y="14669"/>
                  <a:pt x="51206" y="19203"/>
                  <a:pt x="59208" y="21870"/>
                </a:cubicBezTo>
                <a:cubicBezTo>
                  <a:pt x="65074" y="19736"/>
                  <a:pt x="76009" y="17603"/>
                  <a:pt x="81877" y="17335"/>
                </a:cubicBezTo>
                <a:cubicBezTo>
                  <a:pt x="94145" y="16802"/>
                  <a:pt x="155486" y="15735"/>
                  <a:pt x="175755" y="16002"/>
                </a:cubicBezTo>
                <a:cubicBezTo>
                  <a:pt x="175222" y="36271"/>
                  <a:pt x="172288" y="66942"/>
                  <a:pt x="167487" y="90145"/>
                </a:cubicBezTo>
                <a:cubicBezTo>
                  <a:pt x="119749" y="90945"/>
                  <a:pt x="42405" y="92012"/>
                  <a:pt x="30670" y="91745"/>
                </a:cubicBezTo>
                <a:cubicBezTo>
                  <a:pt x="22670" y="91478"/>
                  <a:pt x="10668" y="90412"/>
                  <a:pt x="2134" y="88812"/>
                </a:cubicBezTo>
                <a:lnTo>
                  <a:pt x="267" y="92545"/>
                </a:lnTo>
                <a:cubicBezTo>
                  <a:pt x="0" y="93345"/>
                  <a:pt x="267" y="94145"/>
                  <a:pt x="1067" y="94679"/>
                </a:cubicBezTo>
                <a:cubicBezTo>
                  <a:pt x="7468" y="99746"/>
                  <a:pt x="16802" y="104814"/>
                  <a:pt x="26403" y="107480"/>
                </a:cubicBezTo>
                <a:cubicBezTo>
                  <a:pt x="32537" y="105347"/>
                  <a:pt x="45606" y="102946"/>
                  <a:pt x="52274" y="102413"/>
                </a:cubicBezTo>
                <a:cubicBezTo>
                  <a:pt x="58407" y="102146"/>
                  <a:pt x="85078" y="101613"/>
                  <a:pt x="114948" y="101079"/>
                </a:cubicBezTo>
                <a:lnTo>
                  <a:pt x="114948" y="123749"/>
                </a:lnTo>
                <a:cubicBezTo>
                  <a:pt x="114948" y="131750"/>
                  <a:pt x="115215" y="144285"/>
                  <a:pt x="115748" y="153619"/>
                </a:cubicBezTo>
                <a:cubicBezTo>
                  <a:pt x="91745" y="153886"/>
                  <a:pt x="68008" y="154153"/>
                  <a:pt x="61341" y="154153"/>
                </a:cubicBezTo>
                <a:cubicBezTo>
                  <a:pt x="54140" y="154153"/>
                  <a:pt x="44006" y="153353"/>
                  <a:pt x="36271" y="151753"/>
                </a:cubicBezTo>
                <a:lnTo>
                  <a:pt x="34671" y="155220"/>
                </a:lnTo>
                <a:cubicBezTo>
                  <a:pt x="34405" y="156020"/>
                  <a:pt x="34671" y="156820"/>
                  <a:pt x="35471" y="157353"/>
                </a:cubicBezTo>
                <a:cubicBezTo>
                  <a:pt x="41605" y="161888"/>
                  <a:pt x="49873" y="166421"/>
                  <a:pt x="57874" y="168821"/>
                </a:cubicBezTo>
                <a:cubicBezTo>
                  <a:pt x="63208" y="166688"/>
                  <a:pt x="74943" y="164821"/>
                  <a:pt x="80811" y="164554"/>
                </a:cubicBezTo>
                <a:cubicBezTo>
                  <a:pt x="92811" y="163754"/>
                  <a:pt x="152819" y="163220"/>
                  <a:pt x="173889" y="163488"/>
                </a:cubicBezTo>
                <a:lnTo>
                  <a:pt x="173889" y="208559"/>
                </a:lnTo>
                <a:cubicBezTo>
                  <a:pt x="173889" y="218160"/>
                  <a:pt x="174421" y="234162"/>
                  <a:pt x="175222" y="243231"/>
                </a:cubicBezTo>
                <a:lnTo>
                  <a:pt x="185624" y="243231"/>
                </a:lnTo>
                <a:cubicBezTo>
                  <a:pt x="188290" y="233096"/>
                  <a:pt x="190157" y="215494"/>
                  <a:pt x="190157" y="204560"/>
                </a:cubicBezTo>
                <a:lnTo>
                  <a:pt x="190690" y="165354"/>
                </a:lnTo>
                <a:lnTo>
                  <a:pt x="193890" y="157620"/>
                </a:lnTo>
                <a:cubicBezTo>
                  <a:pt x="194425" y="156287"/>
                  <a:pt x="194425" y="155487"/>
                  <a:pt x="193358" y="154686"/>
                </a:cubicBezTo>
                <a:cubicBezTo>
                  <a:pt x="191757" y="153353"/>
                  <a:pt x="186957" y="150152"/>
                  <a:pt x="184290" y="148819"/>
                </a:cubicBezTo>
                <a:cubicBezTo>
                  <a:pt x="183223" y="148286"/>
                  <a:pt x="181356" y="148286"/>
                  <a:pt x="180556" y="148819"/>
                </a:cubicBezTo>
                <a:lnTo>
                  <a:pt x="173621" y="152285"/>
                </a:lnTo>
                <a:cubicBezTo>
                  <a:pt x="166154" y="152553"/>
                  <a:pt x="147751" y="153086"/>
                  <a:pt x="128016" y="153353"/>
                </a:cubicBezTo>
                <a:cubicBezTo>
                  <a:pt x="130149" y="143218"/>
                  <a:pt x="131217" y="129083"/>
                  <a:pt x="131217" y="119749"/>
                </a:cubicBezTo>
                <a:lnTo>
                  <a:pt x="131217" y="100812"/>
                </a:lnTo>
                <a:cubicBezTo>
                  <a:pt x="165621" y="100547"/>
                  <a:pt x="200292" y="100279"/>
                  <a:pt x="209359" y="100279"/>
                </a:cubicBezTo>
                <a:cubicBezTo>
                  <a:pt x="217361" y="100279"/>
                  <a:pt x="232562" y="100812"/>
                  <a:pt x="239496" y="101613"/>
                </a:cubicBezTo>
                <a:cubicBezTo>
                  <a:pt x="241897" y="100547"/>
                  <a:pt x="244831" y="96813"/>
                  <a:pt x="244831" y="92812"/>
                </a:cubicBezTo>
                <a:cubicBezTo>
                  <a:pt x="244831" y="90678"/>
                  <a:pt x="243497" y="89345"/>
                  <a:pt x="241364" y="88812"/>
                </a:cubicBezTo>
                <a:cubicBezTo>
                  <a:pt x="235496" y="86678"/>
                  <a:pt x="221894" y="85344"/>
                  <a:pt x="212560" y="85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2" name="Freeform 142"/>
          <p:cNvSpPr/>
          <p:nvPr/>
        </p:nvSpPr>
        <p:spPr>
          <a:xfrm>
            <a:off x="7399734" y="8802829"/>
            <a:ext cx="209359" cy="255766"/>
          </a:xfrm>
          <a:custGeom>
            <a:avLst/>
            <a:gdLst>
              <a:gd name="connsiteX0" fmla="*/ 56274 w 209359"/>
              <a:gd name="connsiteY0" fmla="*/ 149619 h 255766"/>
              <a:gd name="connsiteX1" fmla="*/ 16802 w 209359"/>
              <a:gd name="connsiteY1" fmla="*/ 107747 h 255766"/>
              <a:gd name="connsiteX2" fmla="*/ 56274 w 209359"/>
              <a:gd name="connsiteY2" fmla="*/ 65608 h 255766"/>
              <a:gd name="connsiteX3" fmla="*/ 96012 w 209359"/>
              <a:gd name="connsiteY3" fmla="*/ 107747 h 255766"/>
              <a:gd name="connsiteX4" fmla="*/ 56274 w 209359"/>
              <a:gd name="connsiteY4" fmla="*/ 149619 h 255766"/>
              <a:gd name="connsiteX6" fmla="*/ 127216 w 209359"/>
              <a:gd name="connsiteY6" fmla="*/ 25871 h 255766"/>
              <a:gd name="connsiteX7" fmla="*/ 146152 w 209359"/>
              <a:gd name="connsiteY7" fmla="*/ 37072 h 255766"/>
              <a:gd name="connsiteX8" fmla="*/ 146152 w 209359"/>
              <a:gd name="connsiteY8" fmla="*/ 99480 h 255766"/>
              <a:gd name="connsiteX9" fmla="*/ 121615 w 209359"/>
              <a:gd name="connsiteY9" fmla="*/ 100280 h 255766"/>
              <a:gd name="connsiteX10" fmla="*/ 111481 w 209359"/>
              <a:gd name="connsiteY10" fmla="*/ 99746 h 255766"/>
              <a:gd name="connsiteX11" fmla="*/ 56274 w 209359"/>
              <a:gd name="connsiteY11" fmla="*/ 53074 h 255766"/>
              <a:gd name="connsiteX12" fmla="*/ 0 w 209359"/>
              <a:gd name="connsiteY12" fmla="*/ 107747 h 255766"/>
              <a:gd name="connsiteX13" fmla="*/ 56274 w 209359"/>
              <a:gd name="connsiteY13" fmla="*/ 162421 h 255766"/>
              <a:gd name="connsiteX14" fmla="*/ 112014 w 209359"/>
              <a:gd name="connsiteY14" fmla="*/ 108814 h 255766"/>
              <a:gd name="connsiteX15" fmla="*/ 118682 w 209359"/>
              <a:gd name="connsiteY15" fmla="*/ 112282 h 255766"/>
              <a:gd name="connsiteX16" fmla="*/ 132817 w 209359"/>
              <a:gd name="connsiteY16" fmla="*/ 109348 h 255766"/>
              <a:gd name="connsiteX17" fmla="*/ 146152 w 209359"/>
              <a:gd name="connsiteY17" fmla="*/ 108814 h 255766"/>
              <a:gd name="connsiteX18" fmla="*/ 146152 w 209359"/>
              <a:gd name="connsiteY18" fmla="*/ 192291 h 255766"/>
              <a:gd name="connsiteX19" fmla="*/ 147486 w 209359"/>
              <a:gd name="connsiteY19" fmla="*/ 236031 h 255766"/>
              <a:gd name="connsiteX20" fmla="*/ 156553 w 209359"/>
              <a:gd name="connsiteY20" fmla="*/ 236031 h 255766"/>
              <a:gd name="connsiteX21" fmla="*/ 161887 w 209359"/>
              <a:gd name="connsiteY21" fmla="*/ 186424 h 255766"/>
              <a:gd name="connsiteX22" fmla="*/ 161887 w 209359"/>
              <a:gd name="connsiteY22" fmla="*/ 40539 h 255766"/>
              <a:gd name="connsiteX23" fmla="*/ 162687 w 209359"/>
              <a:gd name="connsiteY23" fmla="*/ 29338 h 255766"/>
              <a:gd name="connsiteX24" fmla="*/ 159754 w 209359"/>
              <a:gd name="connsiteY24" fmla="*/ 24803 h 255766"/>
              <a:gd name="connsiteX25" fmla="*/ 132017 w 209359"/>
              <a:gd name="connsiteY25" fmla="*/ 18669 h 255766"/>
              <a:gd name="connsiteX26" fmla="*/ 129083 w 209359"/>
              <a:gd name="connsiteY26" fmla="*/ 20269 h 255766"/>
              <a:gd name="connsiteX28" fmla="*/ 171221 w 209359"/>
              <a:gd name="connsiteY28" fmla="*/ 6934 h 255766"/>
              <a:gd name="connsiteX29" fmla="*/ 192291 w 209359"/>
              <a:gd name="connsiteY29" fmla="*/ 19469 h 255766"/>
              <a:gd name="connsiteX30" fmla="*/ 192291 w 209359"/>
              <a:gd name="connsiteY30" fmla="*/ 211760 h 255766"/>
              <a:gd name="connsiteX31" fmla="*/ 193358 w 209359"/>
              <a:gd name="connsiteY31" fmla="*/ 255766 h 255766"/>
              <a:gd name="connsiteX32" fmla="*/ 202959 w 209359"/>
              <a:gd name="connsiteY32" fmla="*/ 255766 h 255766"/>
              <a:gd name="connsiteX33" fmla="*/ 208559 w 209359"/>
              <a:gd name="connsiteY33" fmla="*/ 205626 h 255766"/>
              <a:gd name="connsiteX34" fmla="*/ 208559 w 209359"/>
              <a:gd name="connsiteY34" fmla="*/ 23737 h 255766"/>
              <a:gd name="connsiteX35" fmla="*/ 209093 w 209359"/>
              <a:gd name="connsiteY35" fmla="*/ 11202 h 255766"/>
              <a:gd name="connsiteX36" fmla="*/ 205893 w 209359"/>
              <a:gd name="connsiteY36" fmla="*/ 6135 h 255766"/>
              <a:gd name="connsiteX37" fmla="*/ 175756 w 209359"/>
              <a:gd name="connsiteY37" fmla="*/ 0 h 255766"/>
              <a:gd name="connsiteX38" fmla="*/ 173089 w 209359"/>
              <a:gd name="connsiteY38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09359" h="255766">
                <a:moveTo>
                  <a:pt x="56274" y="149619"/>
                </a:moveTo>
                <a:cubicBezTo>
                  <a:pt x="34137" y="149619"/>
                  <a:pt x="16802" y="134150"/>
                  <a:pt x="16802" y="107747"/>
                </a:cubicBezTo>
                <a:cubicBezTo>
                  <a:pt x="16802" y="81077"/>
                  <a:pt x="34137" y="65608"/>
                  <a:pt x="56274" y="65608"/>
                </a:cubicBezTo>
                <a:cubicBezTo>
                  <a:pt x="78677" y="65608"/>
                  <a:pt x="96012" y="81077"/>
                  <a:pt x="96012" y="107747"/>
                </a:cubicBezTo>
                <a:cubicBezTo>
                  <a:pt x="96012" y="134150"/>
                  <a:pt x="78677" y="149619"/>
                  <a:pt x="56274" y="149619"/>
                </a:cubicBezTo>
                <a:moveTo>
                  <a:pt x="127216" y="25871"/>
                </a:moveTo>
                <a:cubicBezTo>
                  <a:pt x="134951" y="28271"/>
                  <a:pt x="142418" y="32271"/>
                  <a:pt x="146152" y="37072"/>
                </a:cubicBezTo>
                <a:lnTo>
                  <a:pt x="146152" y="99480"/>
                </a:lnTo>
                <a:cubicBezTo>
                  <a:pt x="137351" y="100012"/>
                  <a:pt x="127216" y="100280"/>
                  <a:pt x="121615" y="100280"/>
                </a:cubicBezTo>
                <a:cubicBezTo>
                  <a:pt x="118149" y="100280"/>
                  <a:pt x="114681" y="100012"/>
                  <a:pt x="111481" y="99746"/>
                </a:cubicBezTo>
                <a:cubicBezTo>
                  <a:pt x="108014" y="71476"/>
                  <a:pt x="85611" y="53074"/>
                  <a:pt x="56274" y="53074"/>
                </a:cubicBezTo>
                <a:cubicBezTo>
                  <a:pt x="24003" y="53074"/>
                  <a:pt x="0" y="75209"/>
                  <a:pt x="0" y="107747"/>
                </a:cubicBezTo>
                <a:cubicBezTo>
                  <a:pt x="0" y="140552"/>
                  <a:pt x="24003" y="162421"/>
                  <a:pt x="56274" y="162421"/>
                </a:cubicBezTo>
                <a:cubicBezTo>
                  <a:pt x="88011" y="162421"/>
                  <a:pt x="111481" y="141084"/>
                  <a:pt x="112014" y="108814"/>
                </a:cubicBezTo>
                <a:cubicBezTo>
                  <a:pt x="114148" y="110148"/>
                  <a:pt x="116281" y="111215"/>
                  <a:pt x="118682" y="112282"/>
                </a:cubicBezTo>
                <a:cubicBezTo>
                  <a:pt x="122682" y="110947"/>
                  <a:pt x="128550" y="109614"/>
                  <a:pt x="132817" y="109348"/>
                </a:cubicBezTo>
                <a:cubicBezTo>
                  <a:pt x="135751" y="109081"/>
                  <a:pt x="141084" y="108814"/>
                  <a:pt x="146152" y="108814"/>
                </a:cubicBezTo>
                <a:lnTo>
                  <a:pt x="146152" y="192291"/>
                </a:lnTo>
                <a:cubicBezTo>
                  <a:pt x="146152" y="203493"/>
                  <a:pt x="146418" y="225096"/>
                  <a:pt x="147486" y="236031"/>
                </a:cubicBezTo>
                <a:lnTo>
                  <a:pt x="156553" y="236031"/>
                </a:lnTo>
                <a:cubicBezTo>
                  <a:pt x="160020" y="222428"/>
                  <a:pt x="161887" y="200559"/>
                  <a:pt x="161887" y="186424"/>
                </a:cubicBezTo>
                <a:lnTo>
                  <a:pt x="161887" y="40539"/>
                </a:lnTo>
                <a:lnTo>
                  <a:pt x="162687" y="29338"/>
                </a:lnTo>
                <a:cubicBezTo>
                  <a:pt x="162687" y="26937"/>
                  <a:pt x="161887" y="25603"/>
                  <a:pt x="159754" y="24803"/>
                </a:cubicBezTo>
                <a:cubicBezTo>
                  <a:pt x="153619" y="21870"/>
                  <a:pt x="139751" y="18937"/>
                  <a:pt x="132017" y="18669"/>
                </a:cubicBezTo>
                <a:cubicBezTo>
                  <a:pt x="130149" y="18669"/>
                  <a:pt x="129349" y="19203"/>
                  <a:pt x="129083" y="20269"/>
                </a:cubicBezTo>
                <a:moveTo>
                  <a:pt x="171221" y="6934"/>
                </a:moveTo>
                <a:cubicBezTo>
                  <a:pt x="180023" y="9868"/>
                  <a:pt x="188023" y="14136"/>
                  <a:pt x="192291" y="19469"/>
                </a:cubicBezTo>
                <a:lnTo>
                  <a:pt x="192291" y="211760"/>
                </a:lnTo>
                <a:cubicBezTo>
                  <a:pt x="192291" y="222962"/>
                  <a:pt x="192825" y="245365"/>
                  <a:pt x="193358" y="255766"/>
                </a:cubicBezTo>
                <a:lnTo>
                  <a:pt x="202959" y="255766"/>
                </a:lnTo>
                <a:cubicBezTo>
                  <a:pt x="206426" y="242164"/>
                  <a:pt x="208559" y="220028"/>
                  <a:pt x="208559" y="205626"/>
                </a:cubicBezTo>
                <a:lnTo>
                  <a:pt x="208559" y="23737"/>
                </a:lnTo>
                <a:lnTo>
                  <a:pt x="209093" y="11202"/>
                </a:lnTo>
                <a:cubicBezTo>
                  <a:pt x="209359" y="8802"/>
                  <a:pt x="208559" y="7202"/>
                  <a:pt x="205893" y="6135"/>
                </a:cubicBezTo>
                <a:cubicBezTo>
                  <a:pt x="199492" y="3468"/>
                  <a:pt x="184290" y="267"/>
                  <a:pt x="175756" y="0"/>
                </a:cubicBezTo>
                <a:cubicBezTo>
                  <a:pt x="174155" y="0"/>
                  <a:pt x="173355" y="267"/>
                  <a:pt x="173089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3" name="Freeform 143"/>
          <p:cNvSpPr/>
          <p:nvPr/>
        </p:nvSpPr>
        <p:spPr>
          <a:xfrm>
            <a:off x="7718734" y="8802829"/>
            <a:ext cx="190957" cy="253366"/>
          </a:xfrm>
          <a:custGeom>
            <a:avLst/>
            <a:gdLst>
              <a:gd name="connsiteX0" fmla="*/ 131217 w 190957"/>
              <a:gd name="connsiteY0" fmla="*/ 240830 h 253366"/>
              <a:gd name="connsiteX1" fmla="*/ 91745 w 190957"/>
              <a:gd name="connsiteY1" fmla="*/ 203760 h 253366"/>
              <a:gd name="connsiteX2" fmla="*/ 131217 w 190957"/>
              <a:gd name="connsiteY2" fmla="*/ 166421 h 253366"/>
              <a:gd name="connsiteX3" fmla="*/ 170955 w 190957"/>
              <a:gd name="connsiteY3" fmla="*/ 203760 h 253366"/>
              <a:gd name="connsiteX4" fmla="*/ 131217 w 190957"/>
              <a:gd name="connsiteY4" fmla="*/ 240830 h 253366"/>
              <a:gd name="connsiteX6" fmla="*/ 131217 w 190957"/>
              <a:gd name="connsiteY6" fmla="*/ 155753 h 253366"/>
              <a:gd name="connsiteX7" fmla="*/ 74409 w 190957"/>
              <a:gd name="connsiteY7" fmla="*/ 203760 h 253366"/>
              <a:gd name="connsiteX8" fmla="*/ 131217 w 190957"/>
              <a:gd name="connsiteY8" fmla="*/ 253366 h 253366"/>
              <a:gd name="connsiteX9" fmla="*/ 188289 w 190957"/>
              <a:gd name="connsiteY9" fmla="*/ 203760 h 253366"/>
              <a:gd name="connsiteX10" fmla="*/ 131217 w 190957"/>
              <a:gd name="connsiteY10" fmla="*/ 155753 h 253366"/>
              <a:gd name="connsiteX12" fmla="*/ 58407 w 190957"/>
              <a:gd name="connsiteY12" fmla="*/ 123216 h 253366"/>
              <a:gd name="connsiteX13" fmla="*/ 17335 w 190957"/>
              <a:gd name="connsiteY13" fmla="*/ 82411 h 253366"/>
              <a:gd name="connsiteX14" fmla="*/ 58407 w 190957"/>
              <a:gd name="connsiteY14" fmla="*/ 41339 h 253366"/>
              <a:gd name="connsiteX15" fmla="*/ 99479 w 190957"/>
              <a:gd name="connsiteY15" fmla="*/ 82411 h 253366"/>
              <a:gd name="connsiteX16" fmla="*/ 58407 w 190957"/>
              <a:gd name="connsiteY16" fmla="*/ 123216 h 253366"/>
              <a:gd name="connsiteX18" fmla="*/ 151219 w 190957"/>
              <a:gd name="connsiteY18" fmla="*/ 7202 h 253366"/>
              <a:gd name="connsiteX19" fmla="*/ 174155 w 190957"/>
              <a:gd name="connsiteY19" fmla="*/ 20269 h 253366"/>
              <a:gd name="connsiteX20" fmla="*/ 174155 w 190957"/>
              <a:gd name="connsiteY20" fmla="*/ 46406 h 253366"/>
              <a:gd name="connsiteX21" fmla="*/ 135217 w 190957"/>
              <a:gd name="connsiteY21" fmla="*/ 47740 h 253366"/>
              <a:gd name="connsiteX22" fmla="*/ 114681 w 190957"/>
              <a:gd name="connsiteY22" fmla="*/ 46406 h 253366"/>
              <a:gd name="connsiteX23" fmla="*/ 113614 w 190957"/>
              <a:gd name="connsiteY23" fmla="*/ 49074 h 253366"/>
              <a:gd name="connsiteX24" fmla="*/ 114414 w 190957"/>
              <a:gd name="connsiteY24" fmla="*/ 51474 h 253366"/>
              <a:gd name="connsiteX25" fmla="*/ 132549 w 190957"/>
              <a:gd name="connsiteY25" fmla="*/ 61075 h 253366"/>
              <a:gd name="connsiteX26" fmla="*/ 149352 w 190957"/>
              <a:gd name="connsiteY26" fmla="*/ 57341 h 253366"/>
              <a:gd name="connsiteX27" fmla="*/ 174155 w 190957"/>
              <a:gd name="connsiteY27" fmla="*/ 56807 h 253366"/>
              <a:gd name="connsiteX28" fmla="*/ 174155 w 190957"/>
              <a:gd name="connsiteY28" fmla="*/ 101880 h 253366"/>
              <a:gd name="connsiteX29" fmla="*/ 128816 w 190957"/>
              <a:gd name="connsiteY29" fmla="*/ 103213 h 253366"/>
              <a:gd name="connsiteX30" fmla="*/ 112280 w 190957"/>
              <a:gd name="connsiteY30" fmla="*/ 102413 h 253366"/>
              <a:gd name="connsiteX31" fmla="*/ 116015 w 190957"/>
              <a:gd name="connsiteY31" fmla="*/ 82411 h 253366"/>
              <a:gd name="connsiteX32" fmla="*/ 58407 w 190957"/>
              <a:gd name="connsiteY32" fmla="*/ 29071 h 253366"/>
              <a:gd name="connsiteX33" fmla="*/ 0 w 190957"/>
              <a:gd name="connsiteY33" fmla="*/ 82411 h 253366"/>
              <a:gd name="connsiteX34" fmla="*/ 58407 w 190957"/>
              <a:gd name="connsiteY34" fmla="*/ 135751 h 253366"/>
              <a:gd name="connsiteX35" fmla="*/ 109880 w 190957"/>
              <a:gd name="connsiteY35" fmla="*/ 108014 h 253366"/>
              <a:gd name="connsiteX36" fmla="*/ 126149 w 190957"/>
              <a:gd name="connsiteY36" fmla="*/ 116549 h 253366"/>
              <a:gd name="connsiteX37" fmla="*/ 142951 w 190957"/>
              <a:gd name="connsiteY37" fmla="*/ 112548 h 253366"/>
              <a:gd name="connsiteX38" fmla="*/ 174155 w 190957"/>
              <a:gd name="connsiteY38" fmla="*/ 112015 h 253366"/>
              <a:gd name="connsiteX39" fmla="*/ 174155 w 190957"/>
              <a:gd name="connsiteY39" fmla="*/ 123749 h 253366"/>
              <a:gd name="connsiteX40" fmla="*/ 175222 w 190957"/>
              <a:gd name="connsiteY40" fmla="*/ 162954 h 253366"/>
              <a:gd name="connsiteX41" fmla="*/ 185089 w 190957"/>
              <a:gd name="connsiteY41" fmla="*/ 162954 h 253366"/>
              <a:gd name="connsiteX42" fmla="*/ 190423 w 190957"/>
              <a:gd name="connsiteY42" fmla="*/ 118149 h 253366"/>
              <a:gd name="connsiteX43" fmla="*/ 190423 w 190957"/>
              <a:gd name="connsiteY43" fmla="*/ 25071 h 253366"/>
              <a:gd name="connsiteX44" fmla="*/ 190957 w 190957"/>
              <a:gd name="connsiteY44" fmla="*/ 11469 h 253366"/>
              <a:gd name="connsiteX45" fmla="*/ 188023 w 190957"/>
              <a:gd name="connsiteY45" fmla="*/ 6401 h 253366"/>
              <a:gd name="connsiteX46" fmla="*/ 155753 w 190957"/>
              <a:gd name="connsiteY46" fmla="*/ 0 h 253366"/>
              <a:gd name="connsiteX47" fmla="*/ 153085 w 190957"/>
              <a:gd name="connsiteY47" fmla="*/ 1334 h 253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190957" h="253366">
                <a:moveTo>
                  <a:pt x="131217" y="240830"/>
                </a:moveTo>
                <a:cubicBezTo>
                  <a:pt x="108280" y="240830"/>
                  <a:pt x="91745" y="226962"/>
                  <a:pt x="91745" y="203760"/>
                </a:cubicBezTo>
                <a:cubicBezTo>
                  <a:pt x="91745" y="180556"/>
                  <a:pt x="108280" y="166421"/>
                  <a:pt x="131217" y="166421"/>
                </a:cubicBezTo>
                <a:cubicBezTo>
                  <a:pt x="154419" y="166421"/>
                  <a:pt x="170955" y="180556"/>
                  <a:pt x="170955" y="203760"/>
                </a:cubicBezTo>
                <a:cubicBezTo>
                  <a:pt x="170955" y="226962"/>
                  <a:pt x="154419" y="240830"/>
                  <a:pt x="131217" y="240830"/>
                </a:cubicBezTo>
                <a:moveTo>
                  <a:pt x="131217" y="155753"/>
                </a:moveTo>
                <a:cubicBezTo>
                  <a:pt x="97879" y="155753"/>
                  <a:pt x="74409" y="174956"/>
                  <a:pt x="74409" y="203760"/>
                </a:cubicBezTo>
                <a:cubicBezTo>
                  <a:pt x="74409" y="233362"/>
                  <a:pt x="97879" y="253366"/>
                  <a:pt x="131217" y="253366"/>
                </a:cubicBezTo>
                <a:cubicBezTo>
                  <a:pt x="164554" y="253366"/>
                  <a:pt x="188289" y="233362"/>
                  <a:pt x="188289" y="203760"/>
                </a:cubicBezTo>
                <a:cubicBezTo>
                  <a:pt x="188289" y="174956"/>
                  <a:pt x="164554" y="155753"/>
                  <a:pt x="131217" y="155753"/>
                </a:cubicBezTo>
                <a:moveTo>
                  <a:pt x="58407" y="123216"/>
                </a:moveTo>
                <a:cubicBezTo>
                  <a:pt x="34937" y="123216"/>
                  <a:pt x="17335" y="107747"/>
                  <a:pt x="17335" y="82411"/>
                </a:cubicBezTo>
                <a:cubicBezTo>
                  <a:pt x="17335" y="57074"/>
                  <a:pt x="34937" y="41339"/>
                  <a:pt x="58407" y="41339"/>
                </a:cubicBezTo>
                <a:cubicBezTo>
                  <a:pt x="81876" y="41339"/>
                  <a:pt x="99479" y="57074"/>
                  <a:pt x="99479" y="82411"/>
                </a:cubicBezTo>
                <a:cubicBezTo>
                  <a:pt x="99479" y="107747"/>
                  <a:pt x="81876" y="123216"/>
                  <a:pt x="58407" y="123216"/>
                </a:cubicBezTo>
                <a:moveTo>
                  <a:pt x="151219" y="7202"/>
                </a:moveTo>
                <a:cubicBezTo>
                  <a:pt x="160820" y="10135"/>
                  <a:pt x="169087" y="14669"/>
                  <a:pt x="174155" y="20269"/>
                </a:cubicBezTo>
                <a:lnTo>
                  <a:pt x="174155" y="46406"/>
                </a:lnTo>
                <a:cubicBezTo>
                  <a:pt x="162154" y="47206"/>
                  <a:pt x="143484" y="47740"/>
                  <a:pt x="135217" y="47740"/>
                </a:cubicBezTo>
                <a:cubicBezTo>
                  <a:pt x="128816" y="47740"/>
                  <a:pt x="121082" y="47206"/>
                  <a:pt x="114681" y="46406"/>
                </a:cubicBezTo>
                <a:lnTo>
                  <a:pt x="113614" y="49074"/>
                </a:lnTo>
                <a:cubicBezTo>
                  <a:pt x="113347" y="49874"/>
                  <a:pt x="113614" y="50674"/>
                  <a:pt x="114414" y="51474"/>
                </a:cubicBezTo>
                <a:cubicBezTo>
                  <a:pt x="119214" y="55207"/>
                  <a:pt x="125616" y="58675"/>
                  <a:pt x="132549" y="61075"/>
                </a:cubicBezTo>
                <a:cubicBezTo>
                  <a:pt x="137617" y="59475"/>
                  <a:pt x="144551" y="57874"/>
                  <a:pt x="149352" y="57341"/>
                </a:cubicBezTo>
                <a:cubicBezTo>
                  <a:pt x="154419" y="56807"/>
                  <a:pt x="165887" y="56541"/>
                  <a:pt x="174155" y="56807"/>
                </a:cubicBezTo>
                <a:lnTo>
                  <a:pt x="174155" y="101880"/>
                </a:lnTo>
                <a:cubicBezTo>
                  <a:pt x="160820" y="102681"/>
                  <a:pt x="138150" y="103213"/>
                  <a:pt x="128816" y="103213"/>
                </a:cubicBezTo>
                <a:cubicBezTo>
                  <a:pt x="123748" y="103213"/>
                  <a:pt x="117881" y="102946"/>
                  <a:pt x="112280" y="102413"/>
                </a:cubicBezTo>
                <a:cubicBezTo>
                  <a:pt x="114681" y="96279"/>
                  <a:pt x="116015" y="89612"/>
                  <a:pt x="116015" y="82411"/>
                </a:cubicBezTo>
                <a:cubicBezTo>
                  <a:pt x="116015" y="50940"/>
                  <a:pt x="91745" y="29071"/>
                  <a:pt x="58407" y="29071"/>
                </a:cubicBezTo>
                <a:cubicBezTo>
                  <a:pt x="24802" y="29071"/>
                  <a:pt x="0" y="50940"/>
                  <a:pt x="0" y="82411"/>
                </a:cubicBezTo>
                <a:cubicBezTo>
                  <a:pt x="0" y="113881"/>
                  <a:pt x="24802" y="135751"/>
                  <a:pt x="58407" y="135751"/>
                </a:cubicBezTo>
                <a:cubicBezTo>
                  <a:pt x="81611" y="135751"/>
                  <a:pt x="100546" y="125083"/>
                  <a:pt x="109880" y="108014"/>
                </a:cubicBezTo>
                <a:cubicBezTo>
                  <a:pt x="114414" y="111215"/>
                  <a:pt x="120014" y="114148"/>
                  <a:pt x="126149" y="116549"/>
                </a:cubicBezTo>
                <a:cubicBezTo>
                  <a:pt x="131217" y="114681"/>
                  <a:pt x="137883" y="113081"/>
                  <a:pt x="142951" y="112548"/>
                </a:cubicBezTo>
                <a:cubicBezTo>
                  <a:pt x="149618" y="112015"/>
                  <a:pt x="164287" y="111482"/>
                  <a:pt x="174155" y="112015"/>
                </a:cubicBezTo>
                <a:lnTo>
                  <a:pt x="174155" y="123749"/>
                </a:lnTo>
                <a:cubicBezTo>
                  <a:pt x="174155" y="133617"/>
                  <a:pt x="174155" y="153353"/>
                  <a:pt x="175222" y="162954"/>
                </a:cubicBezTo>
                <a:lnTo>
                  <a:pt x="185089" y="162954"/>
                </a:lnTo>
                <a:cubicBezTo>
                  <a:pt x="188289" y="151486"/>
                  <a:pt x="190423" y="131217"/>
                  <a:pt x="190423" y="118149"/>
                </a:cubicBezTo>
                <a:lnTo>
                  <a:pt x="190423" y="25071"/>
                </a:lnTo>
                <a:lnTo>
                  <a:pt x="190957" y="11469"/>
                </a:lnTo>
                <a:cubicBezTo>
                  <a:pt x="190957" y="9068"/>
                  <a:pt x="190157" y="7202"/>
                  <a:pt x="188023" y="6401"/>
                </a:cubicBezTo>
                <a:cubicBezTo>
                  <a:pt x="180822" y="3735"/>
                  <a:pt x="164820" y="267"/>
                  <a:pt x="155753" y="0"/>
                </a:cubicBezTo>
                <a:cubicBezTo>
                  <a:pt x="153885" y="0"/>
                  <a:pt x="153352" y="267"/>
                  <a:pt x="15308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4" name="Freeform 144"/>
          <p:cNvSpPr/>
          <p:nvPr/>
        </p:nvSpPr>
        <p:spPr>
          <a:xfrm>
            <a:off x="7948362" y="8802829"/>
            <a:ext cx="250431" cy="255766"/>
          </a:xfrm>
          <a:custGeom>
            <a:avLst/>
            <a:gdLst>
              <a:gd name="connsiteX0" fmla="*/ 214960 w 250431"/>
              <a:gd name="connsiteY0" fmla="*/ 120282 h 255766"/>
              <a:gd name="connsiteX1" fmla="*/ 195224 w 250431"/>
              <a:gd name="connsiteY1" fmla="*/ 121083 h 255766"/>
              <a:gd name="connsiteX2" fmla="*/ 195224 w 250431"/>
              <a:gd name="connsiteY2" fmla="*/ 79211 h 255766"/>
              <a:gd name="connsiteX3" fmla="*/ 242697 w 250431"/>
              <a:gd name="connsiteY3" fmla="*/ 78677 h 255766"/>
              <a:gd name="connsiteX4" fmla="*/ 247231 w 250431"/>
              <a:gd name="connsiteY4" fmla="*/ 77610 h 255766"/>
              <a:gd name="connsiteX5" fmla="*/ 250431 w 250431"/>
              <a:gd name="connsiteY5" fmla="*/ 69076 h 255766"/>
              <a:gd name="connsiteX6" fmla="*/ 246964 w 250431"/>
              <a:gd name="connsiteY6" fmla="*/ 65075 h 255766"/>
              <a:gd name="connsiteX7" fmla="*/ 223494 w 250431"/>
              <a:gd name="connsiteY7" fmla="*/ 63742 h 255766"/>
              <a:gd name="connsiteX8" fmla="*/ 214960 w 250431"/>
              <a:gd name="connsiteY8" fmla="*/ 68542 h 255766"/>
              <a:gd name="connsiteX9" fmla="*/ 195224 w 250431"/>
              <a:gd name="connsiteY9" fmla="*/ 69343 h 255766"/>
              <a:gd name="connsiteX10" fmla="*/ 195224 w 250431"/>
              <a:gd name="connsiteY10" fmla="*/ 25071 h 255766"/>
              <a:gd name="connsiteX11" fmla="*/ 195758 w 250431"/>
              <a:gd name="connsiteY11" fmla="*/ 11469 h 255766"/>
              <a:gd name="connsiteX12" fmla="*/ 192824 w 250431"/>
              <a:gd name="connsiteY12" fmla="*/ 6401 h 255766"/>
              <a:gd name="connsiteX13" fmla="*/ 160554 w 250431"/>
              <a:gd name="connsiteY13" fmla="*/ 0 h 255766"/>
              <a:gd name="connsiteX14" fmla="*/ 157886 w 250431"/>
              <a:gd name="connsiteY14" fmla="*/ 1334 h 255766"/>
              <a:gd name="connsiteX15" fmla="*/ 156019 w 250431"/>
              <a:gd name="connsiteY15" fmla="*/ 7202 h 255766"/>
              <a:gd name="connsiteX16" fmla="*/ 178956 w 250431"/>
              <a:gd name="connsiteY16" fmla="*/ 20269 h 255766"/>
              <a:gd name="connsiteX17" fmla="*/ 178956 w 250431"/>
              <a:gd name="connsiteY17" fmla="*/ 125616 h 255766"/>
              <a:gd name="connsiteX18" fmla="*/ 180022 w 250431"/>
              <a:gd name="connsiteY18" fmla="*/ 168555 h 255766"/>
              <a:gd name="connsiteX19" fmla="*/ 189890 w 250431"/>
              <a:gd name="connsiteY19" fmla="*/ 168555 h 255766"/>
              <a:gd name="connsiteX20" fmla="*/ 194958 w 250431"/>
              <a:gd name="connsiteY20" fmla="*/ 130950 h 255766"/>
              <a:gd name="connsiteX21" fmla="*/ 242697 w 250431"/>
              <a:gd name="connsiteY21" fmla="*/ 130150 h 255766"/>
              <a:gd name="connsiteX22" fmla="*/ 247231 w 250431"/>
              <a:gd name="connsiteY22" fmla="*/ 129084 h 255766"/>
              <a:gd name="connsiteX23" fmla="*/ 250431 w 250431"/>
              <a:gd name="connsiteY23" fmla="*/ 120549 h 255766"/>
              <a:gd name="connsiteX24" fmla="*/ 246964 w 250431"/>
              <a:gd name="connsiteY24" fmla="*/ 116549 h 255766"/>
              <a:gd name="connsiteX25" fmla="*/ 223494 w 250431"/>
              <a:gd name="connsiteY25" fmla="*/ 115215 h 255766"/>
              <a:gd name="connsiteX27" fmla="*/ 138684 w 250431"/>
              <a:gd name="connsiteY27" fmla="*/ 164821 h 255766"/>
              <a:gd name="connsiteX28" fmla="*/ 82144 w 250431"/>
              <a:gd name="connsiteY28" fmla="*/ 209360 h 255766"/>
              <a:gd name="connsiteX29" fmla="*/ 138684 w 250431"/>
              <a:gd name="connsiteY29" fmla="*/ 255766 h 255766"/>
              <a:gd name="connsiteX30" fmla="*/ 195224 w 250431"/>
              <a:gd name="connsiteY30" fmla="*/ 209360 h 255766"/>
              <a:gd name="connsiteX31" fmla="*/ 138684 w 250431"/>
              <a:gd name="connsiteY31" fmla="*/ 164821 h 255766"/>
              <a:gd name="connsiteX33" fmla="*/ 138684 w 250431"/>
              <a:gd name="connsiteY33" fmla="*/ 242431 h 255766"/>
              <a:gd name="connsiteX34" fmla="*/ 100279 w 250431"/>
              <a:gd name="connsiteY34" fmla="*/ 209360 h 255766"/>
              <a:gd name="connsiteX35" fmla="*/ 138684 w 250431"/>
              <a:gd name="connsiteY35" fmla="*/ 176289 h 255766"/>
              <a:gd name="connsiteX36" fmla="*/ 177622 w 250431"/>
              <a:gd name="connsiteY36" fmla="*/ 209360 h 255766"/>
              <a:gd name="connsiteX37" fmla="*/ 138684 w 250431"/>
              <a:gd name="connsiteY37" fmla="*/ 242431 h 255766"/>
              <a:gd name="connsiteX39" fmla="*/ 135751 w 250431"/>
              <a:gd name="connsiteY39" fmla="*/ 116281 h 255766"/>
              <a:gd name="connsiteX40" fmla="*/ 82676 w 250431"/>
              <a:gd name="connsiteY40" fmla="*/ 75477 h 255766"/>
              <a:gd name="connsiteX41" fmla="*/ 29070 w 250431"/>
              <a:gd name="connsiteY41" fmla="*/ 116281 h 255766"/>
              <a:gd name="connsiteX42" fmla="*/ 82676 w 250431"/>
              <a:gd name="connsiteY42" fmla="*/ 157353 h 255766"/>
              <a:gd name="connsiteX43" fmla="*/ 135751 w 250431"/>
              <a:gd name="connsiteY43" fmla="*/ 116281 h 255766"/>
              <a:gd name="connsiteX45" fmla="*/ 45872 w 250431"/>
              <a:gd name="connsiteY45" fmla="*/ 116281 h 255766"/>
              <a:gd name="connsiteX46" fmla="*/ 82676 w 250431"/>
              <a:gd name="connsiteY46" fmla="*/ 85612 h 255766"/>
              <a:gd name="connsiteX47" fmla="*/ 119214 w 250431"/>
              <a:gd name="connsiteY47" fmla="*/ 116281 h 255766"/>
              <a:gd name="connsiteX48" fmla="*/ 82676 w 250431"/>
              <a:gd name="connsiteY48" fmla="*/ 146686 h 255766"/>
              <a:gd name="connsiteX49" fmla="*/ 45872 w 250431"/>
              <a:gd name="connsiteY49" fmla="*/ 116281 h 255766"/>
              <a:gd name="connsiteX51" fmla="*/ 124016 w 250431"/>
              <a:gd name="connsiteY51" fmla="*/ 52807 h 255766"/>
              <a:gd name="connsiteX52" fmla="*/ 25336 w 250431"/>
              <a:gd name="connsiteY52" fmla="*/ 54408 h 255766"/>
              <a:gd name="connsiteX53" fmla="*/ 1867 w 250431"/>
              <a:gd name="connsiteY53" fmla="*/ 52540 h 255766"/>
              <a:gd name="connsiteX54" fmla="*/ 267 w 250431"/>
              <a:gd name="connsiteY54" fmla="*/ 55474 h 255766"/>
              <a:gd name="connsiteX55" fmla="*/ 1067 w 250431"/>
              <a:gd name="connsiteY55" fmla="*/ 57874 h 255766"/>
              <a:gd name="connsiteX56" fmla="*/ 21869 w 250431"/>
              <a:gd name="connsiteY56" fmla="*/ 68809 h 255766"/>
              <a:gd name="connsiteX57" fmla="*/ 41072 w 250431"/>
              <a:gd name="connsiteY57" fmla="*/ 64808 h 255766"/>
              <a:gd name="connsiteX58" fmla="*/ 129616 w 250431"/>
              <a:gd name="connsiteY58" fmla="*/ 62942 h 255766"/>
              <a:gd name="connsiteX59" fmla="*/ 153352 w 250431"/>
              <a:gd name="connsiteY59" fmla="*/ 64008 h 255766"/>
              <a:gd name="connsiteX60" fmla="*/ 158686 w 250431"/>
              <a:gd name="connsiteY60" fmla="*/ 55207 h 255766"/>
              <a:gd name="connsiteX61" fmla="*/ 156019 w 250431"/>
              <a:gd name="connsiteY61" fmla="*/ 52007 h 255766"/>
              <a:gd name="connsiteX62" fmla="*/ 132283 w 250431"/>
              <a:gd name="connsiteY62" fmla="*/ 48806 h 255766"/>
              <a:gd name="connsiteX64" fmla="*/ 41339 w 250431"/>
              <a:gd name="connsiteY64" fmla="*/ 19469 h 255766"/>
              <a:gd name="connsiteX65" fmla="*/ 41604 w 250431"/>
              <a:gd name="connsiteY65" fmla="*/ 21603 h 255766"/>
              <a:gd name="connsiteX66" fmla="*/ 57873 w 250431"/>
              <a:gd name="connsiteY66" fmla="*/ 35471 h 255766"/>
              <a:gd name="connsiteX67" fmla="*/ 62141 w 250431"/>
              <a:gd name="connsiteY67" fmla="*/ 36271 h 255766"/>
              <a:gd name="connsiteX68" fmla="*/ 108814 w 250431"/>
              <a:gd name="connsiteY68" fmla="*/ 34672 h 255766"/>
              <a:gd name="connsiteX69" fmla="*/ 112014 w 250431"/>
              <a:gd name="connsiteY69" fmla="*/ 33071 h 255766"/>
              <a:gd name="connsiteX70" fmla="*/ 112547 w 250431"/>
              <a:gd name="connsiteY70" fmla="*/ 24536 h 255766"/>
              <a:gd name="connsiteX71" fmla="*/ 109347 w 250431"/>
              <a:gd name="connsiteY71" fmla="*/ 22403 h 255766"/>
              <a:gd name="connsiteX72" fmla="*/ 43205 w 250431"/>
              <a:gd name="connsiteY72" fmla="*/ 17336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50431" h="255766">
                <a:moveTo>
                  <a:pt x="214960" y="120282"/>
                </a:moveTo>
                <a:lnTo>
                  <a:pt x="195224" y="121083"/>
                </a:lnTo>
                <a:lnTo>
                  <a:pt x="195224" y="79211"/>
                </a:lnTo>
                <a:lnTo>
                  <a:pt x="242697" y="78677"/>
                </a:lnTo>
                <a:cubicBezTo>
                  <a:pt x="244030" y="78677"/>
                  <a:pt x="245897" y="78410"/>
                  <a:pt x="247231" y="77610"/>
                </a:cubicBezTo>
                <a:cubicBezTo>
                  <a:pt x="248831" y="76543"/>
                  <a:pt x="250431" y="73609"/>
                  <a:pt x="250431" y="69076"/>
                </a:cubicBezTo>
                <a:cubicBezTo>
                  <a:pt x="250431" y="67209"/>
                  <a:pt x="248831" y="65608"/>
                  <a:pt x="246964" y="65075"/>
                </a:cubicBezTo>
                <a:cubicBezTo>
                  <a:pt x="241897" y="64008"/>
                  <a:pt x="231229" y="63475"/>
                  <a:pt x="223494" y="63742"/>
                </a:cubicBezTo>
                <a:lnTo>
                  <a:pt x="214960" y="68542"/>
                </a:lnTo>
                <a:lnTo>
                  <a:pt x="195224" y="69343"/>
                </a:lnTo>
                <a:lnTo>
                  <a:pt x="195224" y="25071"/>
                </a:lnTo>
                <a:lnTo>
                  <a:pt x="195758" y="11469"/>
                </a:lnTo>
                <a:cubicBezTo>
                  <a:pt x="195758" y="9068"/>
                  <a:pt x="194958" y="7202"/>
                  <a:pt x="192824" y="6401"/>
                </a:cubicBezTo>
                <a:cubicBezTo>
                  <a:pt x="185623" y="3735"/>
                  <a:pt x="169621" y="267"/>
                  <a:pt x="160554" y="0"/>
                </a:cubicBezTo>
                <a:cubicBezTo>
                  <a:pt x="158686" y="0"/>
                  <a:pt x="158153" y="267"/>
                  <a:pt x="157886" y="1334"/>
                </a:cubicBezTo>
                <a:lnTo>
                  <a:pt x="156019" y="7202"/>
                </a:lnTo>
                <a:cubicBezTo>
                  <a:pt x="165620" y="10135"/>
                  <a:pt x="173888" y="14669"/>
                  <a:pt x="178956" y="20269"/>
                </a:cubicBezTo>
                <a:lnTo>
                  <a:pt x="178956" y="125616"/>
                </a:lnTo>
                <a:cubicBezTo>
                  <a:pt x="178956" y="137351"/>
                  <a:pt x="178956" y="157621"/>
                  <a:pt x="180022" y="168555"/>
                </a:cubicBezTo>
                <a:lnTo>
                  <a:pt x="189890" y="168555"/>
                </a:lnTo>
                <a:cubicBezTo>
                  <a:pt x="192291" y="158687"/>
                  <a:pt x="194157" y="144819"/>
                  <a:pt x="194958" y="130950"/>
                </a:cubicBezTo>
                <a:lnTo>
                  <a:pt x="242697" y="130150"/>
                </a:lnTo>
                <a:cubicBezTo>
                  <a:pt x="244030" y="130150"/>
                  <a:pt x="245897" y="129884"/>
                  <a:pt x="247231" y="129084"/>
                </a:cubicBezTo>
                <a:cubicBezTo>
                  <a:pt x="248831" y="128284"/>
                  <a:pt x="250431" y="125083"/>
                  <a:pt x="250431" y="120549"/>
                </a:cubicBezTo>
                <a:cubicBezTo>
                  <a:pt x="250431" y="118949"/>
                  <a:pt x="248831" y="117081"/>
                  <a:pt x="246964" y="116549"/>
                </a:cubicBezTo>
                <a:cubicBezTo>
                  <a:pt x="241897" y="115481"/>
                  <a:pt x="231229" y="114948"/>
                  <a:pt x="223494" y="115215"/>
                </a:cubicBezTo>
                <a:moveTo>
                  <a:pt x="138684" y="164821"/>
                </a:moveTo>
                <a:cubicBezTo>
                  <a:pt x="106146" y="164821"/>
                  <a:pt x="82144" y="183756"/>
                  <a:pt x="82144" y="209360"/>
                </a:cubicBezTo>
                <a:cubicBezTo>
                  <a:pt x="82144" y="236296"/>
                  <a:pt x="106146" y="255766"/>
                  <a:pt x="138684" y="255766"/>
                </a:cubicBezTo>
                <a:cubicBezTo>
                  <a:pt x="171221" y="255766"/>
                  <a:pt x="195224" y="236296"/>
                  <a:pt x="195224" y="209360"/>
                </a:cubicBezTo>
                <a:cubicBezTo>
                  <a:pt x="195224" y="183756"/>
                  <a:pt x="171221" y="164821"/>
                  <a:pt x="138684" y="164821"/>
                </a:cubicBezTo>
                <a:moveTo>
                  <a:pt x="138684" y="242431"/>
                </a:moveTo>
                <a:cubicBezTo>
                  <a:pt x="116814" y="242431"/>
                  <a:pt x="100279" y="229629"/>
                  <a:pt x="100279" y="209360"/>
                </a:cubicBezTo>
                <a:cubicBezTo>
                  <a:pt x="100279" y="189357"/>
                  <a:pt x="116814" y="176289"/>
                  <a:pt x="138684" y="176289"/>
                </a:cubicBezTo>
                <a:cubicBezTo>
                  <a:pt x="160820" y="176289"/>
                  <a:pt x="177622" y="189357"/>
                  <a:pt x="177622" y="209360"/>
                </a:cubicBezTo>
                <a:cubicBezTo>
                  <a:pt x="177622" y="229629"/>
                  <a:pt x="160820" y="242431"/>
                  <a:pt x="138684" y="242431"/>
                </a:cubicBezTo>
                <a:moveTo>
                  <a:pt x="135751" y="116281"/>
                </a:moveTo>
                <a:cubicBezTo>
                  <a:pt x="135751" y="91478"/>
                  <a:pt x="112281" y="75477"/>
                  <a:pt x="82676" y="75477"/>
                </a:cubicBezTo>
                <a:cubicBezTo>
                  <a:pt x="52539" y="75477"/>
                  <a:pt x="29070" y="91478"/>
                  <a:pt x="29070" y="116281"/>
                </a:cubicBezTo>
                <a:cubicBezTo>
                  <a:pt x="29070" y="141084"/>
                  <a:pt x="52539" y="157353"/>
                  <a:pt x="82676" y="157353"/>
                </a:cubicBezTo>
                <a:cubicBezTo>
                  <a:pt x="112281" y="157353"/>
                  <a:pt x="135751" y="141084"/>
                  <a:pt x="135751" y="116281"/>
                </a:cubicBezTo>
                <a:moveTo>
                  <a:pt x="45872" y="116281"/>
                </a:moveTo>
                <a:cubicBezTo>
                  <a:pt x="45872" y="97079"/>
                  <a:pt x="62141" y="85612"/>
                  <a:pt x="82676" y="85612"/>
                </a:cubicBezTo>
                <a:cubicBezTo>
                  <a:pt x="102946" y="85612"/>
                  <a:pt x="119214" y="97079"/>
                  <a:pt x="119214" y="116281"/>
                </a:cubicBezTo>
                <a:cubicBezTo>
                  <a:pt x="119214" y="135484"/>
                  <a:pt x="102946" y="146686"/>
                  <a:pt x="82676" y="146686"/>
                </a:cubicBezTo>
                <a:cubicBezTo>
                  <a:pt x="62141" y="146686"/>
                  <a:pt x="45872" y="135484"/>
                  <a:pt x="45872" y="116281"/>
                </a:cubicBezTo>
                <a:moveTo>
                  <a:pt x="124016" y="52807"/>
                </a:moveTo>
                <a:cubicBezTo>
                  <a:pt x="111747" y="53607"/>
                  <a:pt x="36538" y="54674"/>
                  <a:pt x="25336" y="54408"/>
                </a:cubicBezTo>
                <a:cubicBezTo>
                  <a:pt x="19202" y="54408"/>
                  <a:pt x="9068" y="53874"/>
                  <a:pt x="1867" y="52540"/>
                </a:cubicBezTo>
                <a:lnTo>
                  <a:pt x="267" y="55474"/>
                </a:lnTo>
                <a:cubicBezTo>
                  <a:pt x="0" y="56007"/>
                  <a:pt x="0" y="57074"/>
                  <a:pt x="1067" y="57874"/>
                </a:cubicBezTo>
                <a:cubicBezTo>
                  <a:pt x="6400" y="61875"/>
                  <a:pt x="14668" y="66408"/>
                  <a:pt x="21869" y="68809"/>
                </a:cubicBezTo>
                <a:cubicBezTo>
                  <a:pt x="26403" y="66942"/>
                  <a:pt x="36005" y="65075"/>
                  <a:pt x="41072" y="64808"/>
                </a:cubicBezTo>
                <a:cubicBezTo>
                  <a:pt x="51206" y="64008"/>
                  <a:pt x="118682" y="62942"/>
                  <a:pt x="129616" y="62942"/>
                </a:cubicBezTo>
                <a:cubicBezTo>
                  <a:pt x="135483" y="62942"/>
                  <a:pt x="148285" y="63209"/>
                  <a:pt x="153352" y="64008"/>
                </a:cubicBezTo>
                <a:cubicBezTo>
                  <a:pt x="155486" y="62942"/>
                  <a:pt x="158686" y="59208"/>
                  <a:pt x="158686" y="55207"/>
                </a:cubicBezTo>
                <a:cubicBezTo>
                  <a:pt x="158686" y="53607"/>
                  <a:pt x="157619" y="52540"/>
                  <a:pt x="156019" y="52007"/>
                </a:cubicBezTo>
                <a:cubicBezTo>
                  <a:pt x="151219" y="50406"/>
                  <a:pt x="139750" y="49074"/>
                  <a:pt x="132283" y="48806"/>
                </a:cubicBezTo>
                <a:moveTo>
                  <a:pt x="41339" y="19469"/>
                </a:moveTo>
                <a:cubicBezTo>
                  <a:pt x="41072" y="20003"/>
                  <a:pt x="41072" y="20537"/>
                  <a:pt x="41604" y="21603"/>
                </a:cubicBezTo>
                <a:cubicBezTo>
                  <a:pt x="46139" y="27204"/>
                  <a:pt x="52539" y="32538"/>
                  <a:pt x="57873" y="35471"/>
                </a:cubicBezTo>
                <a:cubicBezTo>
                  <a:pt x="59207" y="36271"/>
                  <a:pt x="60274" y="36271"/>
                  <a:pt x="62141" y="36271"/>
                </a:cubicBezTo>
                <a:cubicBezTo>
                  <a:pt x="74142" y="35205"/>
                  <a:pt x="94411" y="34938"/>
                  <a:pt x="108814" y="34672"/>
                </a:cubicBezTo>
                <a:cubicBezTo>
                  <a:pt x="110148" y="34672"/>
                  <a:pt x="111214" y="34405"/>
                  <a:pt x="112014" y="33071"/>
                </a:cubicBezTo>
                <a:cubicBezTo>
                  <a:pt x="113081" y="31204"/>
                  <a:pt x="113347" y="26937"/>
                  <a:pt x="112547" y="24536"/>
                </a:cubicBezTo>
                <a:cubicBezTo>
                  <a:pt x="112281" y="23203"/>
                  <a:pt x="111214" y="22403"/>
                  <a:pt x="109347" y="22403"/>
                </a:cubicBezTo>
                <a:cubicBezTo>
                  <a:pt x="90411" y="22137"/>
                  <a:pt x="66942" y="21603"/>
                  <a:pt x="43205" y="173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5" name="Freeform 145"/>
          <p:cNvSpPr/>
          <p:nvPr/>
        </p:nvSpPr>
        <p:spPr>
          <a:xfrm>
            <a:off x="8199327" y="8812697"/>
            <a:ext cx="244831" cy="239763"/>
          </a:xfrm>
          <a:custGeom>
            <a:avLst/>
            <a:gdLst>
              <a:gd name="connsiteX0" fmla="*/ 203226 w 244831"/>
              <a:gd name="connsiteY0" fmla="*/ 110413 h 239763"/>
              <a:gd name="connsiteX1" fmla="*/ 30670 w 244831"/>
              <a:gd name="connsiteY1" fmla="*/ 113081 h 239763"/>
              <a:gd name="connsiteX2" fmla="*/ 2134 w 244831"/>
              <a:gd name="connsiteY2" fmla="*/ 110413 h 239763"/>
              <a:gd name="connsiteX3" fmla="*/ 267 w 244831"/>
              <a:gd name="connsiteY3" fmla="*/ 114147 h 239763"/>
              <a:gd name="connsiteX4" fmla="*/ 1067 w 244831"/>
              <a:gd name="connsiteY4" fmla="*/ 116281 h 239763"/>
              <a:gd name="connsiteX5" fmla="*/ 26403 w 244831"/>
              <a:gd name="connsiteY5" fmla="*/ 128816 h 239763"/>
              <a:gd name="connsiteX6" fmla="*/ 52274 w 244831"/>
              <a:gd name="connsiteY6" fmla="*/ 123749 h 239763"/>
              <a:gd name="connsiteX7" fmla="*/ 209359 w 244831"/>
              <a:gd name="connsiteY7" fmla="*/ 121615 h 239763"/>
              <a:gd name="connsiteX8" fmla="*/ 239496 w 244831"/>
              <a:gd name="connsiteY8" fmla="*/ 122949 h 239763"/>
              <a:gd name="connsiteX9" fmla="*/ 244831 w 244831"/>
              <a:gd name="connsiteY9" fmla="*/ 114415 h 239763"/>
              <a:gd name="connsiteX10" fmla="*/ 241364 w 244831"/>
              <a:gd name="connsiteY10" fmla="*/ 110413 h 239763"/>
              <a:gd name="connsiteX11" fmla="*/ 212560 w 244831"/>
              <a:gd name="connsiteY11" fmla="*/ 106680 h 239763"/>
              <a:gd name="connsiteX13" fmla="*/ 173355 w 244831"/>
              <a:gd name="connsiteY13" fmla="*/ 228829 h 239763"/>
              <a:gd name="connsiteX14" fmla="*/ 80543 w 244831"/>
              <a:gd name="connsiteY14" fmla="*/ 229629 h 239763"/>
              <a:gd name="connsiteX15" fmla="*/ 76009 w 244831"/>
              <a:gd name="connsiteY15" fmla="*/ 225095 h 239763"/>
              <a:gd name="connsiteX16" fmla="*/ 76009 w 244831"/>
              <a:gd name="connsiteY16" fmla="*/ 197091 h 239763"/>
              <a:gd name="connsiteX17" fmla="*/ 188023 w 244831"/>
              <a:gd name="connsiteY17" fmla="*/ 195758 h 239763"/>
              <a:gd name="connsiteX18" fmla="*/ 190157 w 244831"/>
              <a:gd name="connsiteY18" fmla="*/ 190157 h 239763"/>
              <a:gd name="connsiteX19" fmla="*/ 188823 w 244831"/>
              <a:gd name="connsiteY19" fmla="*/ 188023 h 239763"/>
              <a:gd name="connsiteX20" fmla="*/ 184024 w 244831"/>
              <a:gd name="connsiteY20" fmla="*/ 185623 h 239763"/>
              <a:gd name="connsiteX21" fmla="*/ 189357 w 244831"/>
              <a:gd name="connsiteY21" fmla="*/ 157886 h 239763"/>
              <a:gd name="connsiteX22" fmla="*/ 192291 w 244831"/>
              <a:gd name="connsiteY22" fmla="*/ 152285 h 239763"/>
              <a:gd name="connsiteX23" fmla="*/ 191757 w 244831"/>
              <a:gd name="connsiteY23" fmla="*/ 148819 h 239763"/>
              <a:gd name="connsiteX24" fmla="*/ 182423 w 244831"/>
              <a:gd name="connsiteY24" fmla="*/ 143751 h 239763"/>
              <a:gd name="connsiteX25" fmla="*/ 178422 w 244831"/>
              <a:gd name="connsiteY25" fmla="*/ 143751 h 239763"/>
              <a:gd name="connsiteX26" fmla="*/ 170955 w 244831"/>
              <a:gd name="connsiteY26" fmla="*/ 147485 h 239763"/>
              <a:gd name="connsiteX27" fmla="*/ 67742 w 244831"/>
              <a:gd name="connsiteY27" fmla="*/ 148819 h 239763"/>
              <a:gd name="connsiteX28" fmla="*/ 44806 w 244831"/>
              <a:gd name="connsiteY28" fmla="*/ 146685 h 239763"/>
              <a:gd name="connsiteX29" fmla="*/ 43205 w 244831"/>
              <a:gd name="connsiteY29" fmla="*/ 149352 h 239763"/>
              <a:gd name="connsiteX30" fmla="*/ 44006 w 244831"/>
              <a:gd name="connsiteY30" fmla="*/ 151753 h 239763"/>
              <a:gd name="connsiteX31" fmla="*/ 64542 w 244831"/>
              <a:gd name="connsiteY31" fmla="*/ 161887 h 239763"/>
              <a:gd name="connsiteX32" fmla="*/ 85344 w 244831"/>
              <a:gd name="connsiteY32" fmla="*/ 157886 h 239763"/>
              <a:gd name="connsiteX33" fmla="*/ 170688 w 244831"/>
              <a:gd name="connsiteY33" fmla="*/ 156819 h 239763"/>
              <a:gd name="connsiteX34" fmla="*/ 169888 w 244831"/>
              <a:gd name="connsiteY34" fmla="*/ 185357 h 239763"/>
              <a:gd name="connsiteX35" fmla="*/ 165621 w 244831"/>
              <a:gd name="connsiteY35" fmla="*/ 186690 h 239763"/>
              <a:gd name="connsiteX36" fmla="*/ 76543 w 244831"/>
              <a:gd name="connsiteY36" fmla="*/ 188023 h 239763"/>
              <a:gd name="connsiteX37" fmla="*/ 47473 w 244831"/>
              <a:gd name="connsiteY37" fmla="*/ 186690 h 239763"/>
              <a:gd name="connsiteX38" fmla="*/ 44806 w 244831"/>
              <a:gd name="connsiteY38" fmla="*/ 188023 h 239763"/>
              <a:gd name="connsiteX39" fmla="*/ 44006 w 244831"/>
              <a:gd name="connsiteY39" fmla="*/ 192557 h 239763"/>
              <a:gd name="connsiteX40" fmla="*/ 58941 w 244831"/>
              <a:gd name="connsiteY40" fmla="*/ 198958 h 239763"/>
              <a:gd name="connsiteX41" fmla="*/ 58941 w 244831"/>
              <a:gd name="connsiteY41" fmla="*/ 223762 h 239763"/>
              <a:gd name="connsiteX42" fmla="*/ 77343 w 244831"/>
              <a:gd name="connsiteY42" fmla="*/ 239763 h 239763"/>
              <a:gd name="connsiteX43" fmla="*/ 200825 w 244831"/>
              <a:gd name="connsiteY43" fmla="*/ 239230 h 239763"/>
              <a:gd name="connsiteX44" fmla="*/ 204026 w 244831"/>
              <a:gd name="connsiteY44" fmla="*/ 237896 h 239763"/>
              <a:gd name="connsiteX45" fmla="*/ 206692 w 244831"/>
              <a:gd name="connsiteY45" fmla="*/ 229895 h 239763"/>
              <a:gd name="connsiteX46" fmla="*/ 203492 w 244831"/>
              <a:gd name="connsiteY46" fmla="*/ 226695 h 239763"/>
              <a:gd name="connsiteX47" fmla="*/ 181089 w 244831"/>
              <a:gd name="connsiteY47" fmla="*/ 224828 h 239763"/>
              <a:gd name="connsiteX49" fmla="*/ 121882 w 244831"/>
              <a:gd name="connsiteY49" fmla="*/ 92278 h 239763"/>
              <a:gd name="connsiteX50" fmla="*/ 182956 w 244831"/>
              <a:gd name="connsiteY50" fmla="*/ 46139 h 239763"/>
              <a:gd name="connsiteX51" fmla="*/ 121882 w 244831"/>
              <a:gd name="connsiteY51" fmla="*/ 0 h 239763"/>
              <a:gd name="connsiteX52" fmla="*/ 60808 w 244831"/>
              <a:gd name="connsiteY52" fmla="*/ 46139 h 239763"/>
              <a:gd name="connsiteX53" fmla="*/ 121882 w 244831"/>
              <a:gd name="connsiteY53" fmla="*/ 92278 h 239763"/>
              <a:gd name="connsiteX55" fmla="*/ 121882 w 244831"/>
              <a:gd name="connsiteY55" fmla="*/ 11468 h 239763"/>
              <a:gd name="connsiteX56" fmla="*/ 166154 w 244831"/>
              <a:gd name="connsiteY56" fmla="*/ 46139 h 239763"/>
              <a:gd name="connsiteX57" fmla="*/ 121882 w 244831"/>
              <a:gd name="connsiteY57" fmla="*/ 81077 h 239763"/>
              <a:gd name="connsiteX58" fmla="*/ 77609 w 244831"/>
              <a:gd name="connsiteY58" fmla="*/ 46139 h 239763"/>
              <a:gd name="connsiteX59" fmla="*/ 121882 w 244831"/>
              <a:gd name="connsiteY59" fmla="*/ 11468 h 2397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4831" h="239763">
                <a:moveTo>
                  <a:pt x="203226" y="110413"/>
                </a:moveTo>
                <a:cubicBezTo>
                  <a:pt x="184824" y="111747"/>
                  <a:pt x="46672" y="113347"/>
                  <a:pt x="30670" y="113081"/>
                </a:cubicBezTo>
                <a:cubicBezTo>
                  <a:pt x="22670" y="113081"/>
                  <a:pt x="10668" y="112014"/>
                  <a:pt x="2134" y="110413"/>
                </a:cubicBezTo>
                <a:lnTo>
                  <a:pt x="267" y="114147"/>
                </a:lnTo>
                <a:cubicBezTo>
                  <a:pt x="0" y="114947"/>
                  <a:pt x="267" y="115481"/>
                  <a:pt x="1067" y="116281"/>
                </a:cubicBezTo>
                <a:cubicBezTo>
                  <a:pt x="7468" y="121348"/>
                  <a:pt x="16802" y="126150"/>
                  <a:pt x="26403" y="128816"/>
                </a:cubicBezTo>
                <a:cubicBezTo>
                  <a:pt x="32537" y="126682"/>
                  <a:pt x="45606" y="124282"/>
                  <a:pt x="52274" y="123749"/>
                </a:cubicBezTo>
                <a:cubicBezTo>
                  <a:pt x="65874" y="122949"/>
                  <a:pt x="190690" y="121348"/>
                  <a:pt x="209359" y="121615"/>
                </a:cubicBezTo>
                <a:cubicBezTo>
                  <a:pt x="217361" y="121615"/>
                  <a:pt x="232562" y="122148"/>
                  <a:pt x="239496" y="122949"/>
                </a:cubicBezTo>
                <a:cubicBezTo>
                  <a:pt x="241897" y="121882"/>
                  <a:pt x="244831" y="118415"/>
                  <a:pt x="244831" y="114415"/>
                </a:cubicBezTo>
                <a:cubicBezTo>
                  <a:pt x="244831" y="112281"/>
                  <a:pt x="243497" y="110947"/>
                  <a:pt x="241364" y="110413"/>
                </a:cubicBezTo>
                <a:cubicBezTo>
                  <a:pt x="235496" y="108280"/>
                  <a:pt x="221894" y="106947"/>
                  <a:pt x="212560" y="106680"/>
                </a:cubicBezTo>
                <a:moveTo>
                  <a:pt x="173355" y="228829"/>
                </a:moveTo>
                <a:cubicBezTo>
                  <a:pt x="156820" y="229629"/>
                  <a:pt x="102146" y="229895"/>
                  <a:pt x="80543" y="229629"/>
                </a:cubicBezTo>
                <a:cubicBezTo>
                  <a:pt x="77343" y="229629"/>
                  <a:pt x="76009" y="228295"/>
                  <a:pt x="76009" y="225095"/>
                </a:cubicBezTo>
                <a:lnTo>
                  <a:pt x="76009" y="197091"/>
                </a:lnTo>
                <a:lnTo>
                  <a:pt x="188023" y="195758"/>
                </a:lnTo>
                <a:cubicBezTo>
                  <a:pt x="188823" y="194958"/>
                  <a:pt x="190157" y="192557"/>
                  <a:pt x="190157" y="190157"/>
                </a:cubicBezTo>
                <a:cubicBezTo>
                  <a:pt x="190157" y="189357"/>
                  <a:pt x="189623" y="188557"/>
                  <a:pt x="188823" y="188023"/>
                </a:cubicBezTo>
                <a:lnTo>
                  <a:pt x="184024" y="185623"/>
                </a:lnTo>
                <a:cubicBezTo>
                  <a:pt x="186157" y="179489"/>
                  <a:pt x="188823" y="165888"/>
                  <a:pt x="189357" y="157886"/>
                </a:cubicBezTo>
                <a:lnTo>
                  <a:pt x="192291" y="152285"/>
                </a:lnTo>
                <a:cubicBezTo>
                  <a:pt x="192824" y="150685"/>
                  <a:pt x="192824" y="149619"/>
                  <a:pt x="191757" y="148819"/>
                </a:cubicBezTo>
                <a:cubicBezTo>
                  <a:pt x="189623" y="147485"/>
                  <a:pt x="184824" y="144818"/>
                  <a:pt x="182423" y="143751"/>
                </a:cubicBezTo>
                <a:cubicBezTo>
                  <a:pt x="181089" y="143218"/>
                  <a:pt x="179489" y="143218"/>
                  <a:pt x="178422" y="143751"/>
                </a:cubicBezTo>
                <a:lnTo>
                  <a:pt x="170955" y="147485"/>
                </a:lnTo>
                <a:cubicBezTo>
                  <a:pt x="153353" y="148018"/>
                  <a:pt x="82143" y="148819"/>
                  <a:pt x="67742" y="148819"/>
                </a:cubicBezTo>
                <a:cubicBezTo>
                  <a:pt x="61075" y="148819"/>
                  <a:pt x="51474" y="148018"/>
                  <a:pt x="44806" y="146685"/>
                </a:cubicBezTo>
                <a:lnTo>
                  <a:pt x="43205" y="149352"/>
                </a:lnTo>
                <a:cubicBezTo>
                  <a:pt x="42939" y="150152"/>
                  <a:pt x="42939" y="150953"/>
                  <a:pt x="44006" y="151753"/>
                </a:cubicBezTo>
                <a:cubicBezTo>
                  <a:pt x="49606" y="155486"/>
                  <a:pt x="56807" y="159487"/>
                  <a:pt x="64542" y="161887"/>
                </a:cubicBezTo>
                <a:cubicBezTo>
                  <a:pt x="70942" y="160020"/>
                  <a:pt x="80543" y="158153"/>
                  <a:pt x="85344" y="157886"/>
                </a:cubicBezTo>
                <a:cubicBezTo>
                  <a:pt x="96812" y="157353"/>
                  <a:pt x="154153" y="156552"/>
                  <a:pt x="170688" y="156819"/>
                </a:cubicBezTo>
                <a:cubicBezTo>
                  <a:pt x="170955" y="163220"/>
                  <a:pt x="170688" y="178956"/>
                  <a:pt x="169888" y="185357"/>
                </a:cubicBezTo>
                <a:lnTo>
                  <a:pt x="165621" y="186690"/>
                </a:lnTo>
                <a:cubicBezTo>
                  <a:pt x="155486" y="187223"/>
                  <a:pt x="97079" y="188023"/>
                  <a:pt x="76543" y="188023"/>
                </a:cubicBezTo>
                <a:cubicBezTo>
                  <a:pt x="69876" y="187223"/>
                  <a:pt x="54140" y="186690"/>
                  <a:pt x="47473" y="186690"/>
                </a:cubicBezTo>
                <a:cubicBezTo>
                  <a:pt x="45872" y="186690"/>
                  <a:pt x="45072" y="187223"/>
                  <a:pt x="44806" y="188023"/>
                </a:cubicBezTo>
                <a:lnTo>
                  <a:pt x="44006" y="192557"/>
                </a:lnTo>
                <a:cubicBezTo>
                  <a:pt x="49873" y="193625"/>
                  <a:pt x="55473" y="195758"/>
                  <a:pt x="58941" y="198958"/>
                </a:cubicBezTo>
                <a:lnTo>
                  <a:pt x="58941" y="223762"/>
                </a:lnTo>
                <a:cubicBezTo>
                  <a:pt x="58941" y="235229"/>
                  <a:pt x="63208" y="239763"/>
                  <a:pt x="77343" y="239763"/>
                </a:cubicBezTo>
                <a:lnTo>
                  <a:pt x="200825" y="239230"/>
                </a:lnTo>
                <a:cubicBezTo>
                  <a:pt x="202159" y="239230"/>
                  <a:pt x="203226" y="238963"/>
                  <a:pt x="204026" y="237896"/>
                </a:cubicBezTo>
                <a:cubicBezTo>
                  <a:pt x="205092" y="237096"/>
                  <a:pt x="206692" y="233897"/>
                  <a:pt x="206692" y="229895"/>
                </a:cubicBezTo>
                <a:cubicBezTo>
                  <a:pt x="206692" y="228029"/>
                  <a:pt x="205359" y="226962"/>
                  <a:pt x="203492" y="226695"/>
                </a:cubicBezTo>
                <a:cubicBezTo>
                  <a:pt x="198958" y="225628"/>
                  <a:pt x="188023" y="224828"/>
                  <a:pt x="181089" y="224828"/>
                </a:cubicBezTo>
                <a:moveTo>
                  <a:pt x="121882" y="92278"/>
                </a:moveTo>
                <a:cubicBezTo>
                  <a:pt x="156020" y="92278"/>
                  <a:pt x="182956" y="74143"/>
                  <a:pt x="182956" y="46139"/>
                </a:cubicBezTo>
                <a:cubicBezTo>
                  <a:pt x="182956" y="18403"/>
                  <a:pt x="156020" y="0"/>
                  <a:pt x="121882" y="0"/>
                </a:cubicBezTo>
                <a:cubicBezTo>
                  <a:pt x="87744" y="0"/>
                  <a:pt x="60808" y="18403"/>
                  <a:pt x="60808" y="46139"/>
                </a:cubicBezTo>
                <a:cubicBezTo>
                  <a:pt x="60808" y="74143"/>
                  <a:pt x="87744" y="92278"/>
                  <a:pt x="121882" y="92278"/>
                </a:cubicBezTo>
                <a:moveTo>
                  <a:pt x="121882" y="11468"/>
                </a:moveTo>
                <a:cubicBezTo>
                  <a:pt x="146152" y="11468"/>
                  <a:pt x="166154" y="24269"/>
                  <a:pt x="166154" y="46139"/>
                </a:cubicBezTo>
                <a:cubicBezTo>
                  <a:pt x="166154" y="68276"/>
                  <a:pt x="146152" y="81077"/>
                  <a:pt x="121882" y="81077"/>
                </a:cubicBezTo>
                <a:cubicBezTo>
                  <a:pt x="97612" y="81077"/>
                  <a:pt x="77609" y="68276"/>
                  <a:pt x="77609" y="46139"/>
                </a:cubicBezTo>
                <a:cubicBezTo>
                  <a:pt x="77609" y="24269"/>
                  <a:pt x="97612" y="11468"/>
                  <a:pt x="121882" y="114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6" name="Freeform 146"/>
          <p:cNvSpPr/>
          <p:nvPr/>
        </p:nvSpPr>
        <p:spPr>
          <a:xfrm>
            <a:off x="6559150" y="9202879"/>
            <a:ext cx="196558" cy="255766"/>
          </a:xfrm>
          <a:custGeom>
            <a:avLst/>
            <a:gdLst>
              <a:gd name="connsiteX0" fmla="*/ 156553 w 196558"/>
              <a:gd name="connsiteY0" fmla="*/ 6934 h 255766"/>
              <a:gd name="connsiteX1" fmla="*/ 179489 w 196558"/>
              <a:gd name="connsiteY1" fmla="*/ 20269 h 255766"/>
              <a:gd name="connsiteX2" fmla="*/ 179489 w 196558"/>
              <a:gd name="connsiteY2" fmla="*/ 209093 h 255766"/>
              <a:gd name="connsiteX3" fmla="*/ 180556 w 196558"/>
              <a:gd name="connsiteY3" fmla="*/ 255766 h 255766"/>
              <a:gd name="connsiteX4" fmla="*/ 190157 w 196558"/>
              <a:gd name="connsiteY4" fmla="*/ 255766 h 255766"/>
              <a:gd name="connsiteX5" fmla="*/ 195758 w 196558"/>
              <a:gd name="connsiteY5" fmla="*/ 202959 h 255766"/>
              <a:gd name="connsiteX6" fmla="*/ 195758 w 196558"/>
              <a:gd name="connsiteY6" fmla="*/ 25071 h 255766"/>
              <a:gd name="connsiteX7" fmla="*/ 196291 w 196558"/>
              <a:gd name="connsiteY7" fmla="*/ 11469 h 255766"/>
              <a:gd name="connsiteX8" fmla="*/ 193357 w 196558"/>
              <a:gd name="connsiteY8" fmla="*/ 6401 h 255766"/>
              <a:gd name="connsiteX9" fmla="*/ 161087 w 196558"/>
              <a:gd name="connsiteY9" fmla="*/ 0 h 255766"/>
              <a:gd name="connsiteX10" fmla="*/ 158153 w 196558"/>
              <a:gd name="connsiteY10" fmla="*/ 1334 h 255766"/>
              <a:gd name="connsiteX12" fmla="*/ 107480 w 196558"/>
              <a:gd name="connsiteY12" fmla="*/ 52540 h 255766"/>
              <a:gd name="connsiteX13" fmla="*/ 32804 w 196558"/>
              <a:gd name="connsiteY13" fmla="*/ 53874 h 255766"/>
              <a:gd name="connsiteX14" fmla="*/ 3735 w 196558"/>
              <a:gd name="connsiteY14" fmla="*/ 51474 h 255766"/>
              <a:gd name="connsiteX15" fmla="*/ 1334 w 196558"/>
              <a:gd name="connsiteY15" fmla="*/ 52540 h 255766"/>
              <a:gd name="connsiteX16" fmla="*/ 0 w 196558"/>
              <a:gd name="connsiteY16" fmla="*/ 57874 h 255766"/>
              <a:gd name="connsiteX17" fmla="*/ 13869 w 196558"/>
              <a:gd name="connsiteY17" fmla="*/ 65608 h 255766"/>
              <a:gd name="connsiteX18" fmla="*/ 19736 w 196558"/>
              <a:gd name="connsiteY18" fmla="*/ 163221 h 255766"/>
              <a:gd name="connsiteX19" fmla="*/ 21870 w 196558"/>
              <a:gd name="connsiteY19" fmla="*/ 178690 h 255766"/>
              <a:gd name="connsiteX20" fmla="*/ 31204 w 196558"/>
              <a:gd name="connsiteY20" fmla="*/ 178690 h 255766"/>
              <a:gd name="connsiteX21" fmla="*/ 34137 w 196558"/>
              <a:gd name="connsiteY21" fmla="*/ 166688 h 255766"/>
              <a:gd name="connsiteX22" fmla="*/ 126416 w 196558"/>
              <a:gd name="connsiteY22" fmla="*/ 165621 h 255766"/>
              <a:gd name="connsiteX23" fmla="*/ 129083 w 196558"/>
              <a:gd name="connsiteY23" fmla="*/ 158421 h 255766"/>
              <a:gd name="connsiteX24" fmla="*/ 127750 w 196558"/>
              <a:gd name="connsiteY24" fmla="*/ 155753 h 255766"/>
              <a:gd name="connsiteX25" fmla="*/ 122416 w 196558"/>
              <a:gd name="connsiteY25" fmla="*/ 153619 h 255766"/>
              <a:gd name="connsiteX26" fmla="*/ 128283 w 196558"/>
              <a:gd name="connsiteY26" fmla="*/ 64808 h 255766"/>
              <a:gd name="connsiteX27" fmla="*/ 131483 w 196558"/>
              <a:gd name="connsiteY27" fmla="*/ 56807 h 255766"/>
              <a:gd name="connsiteX28" fmla="*/ 130950 w 196558"/>
              <a:gd name="connsiteY28" fmla="*/ 53607 h 255766"/>
              <a:gd name="connsiteX29" fmla="*/ 120282 w 196558"/>
              <a:gd name="connsiteY29" fmla="*/ 47473 h 255766"/>
              <a:gd name="connsiteX30" fmla="*/ 116281 w 196558"/>
              <a:gd name="connsiteY30" fmla="*/ 47473 h 255766"/>
              <a:gd name="connsiteX32" fmla="*/ 32271 w 196558"/>
              <a:gd name="connsiteY32" fmla="*/ 64008 h 255766"/>
              <a:gd name="connsiteX33" fmla="*/ 110148 w 196558"/>
              <a:gd name="connsiteY33" fmla="*/ 62675 h 255766"/>
              <a:gd name="connsiteX34" fmla="*/ 109081 w 196558"/>
              <a:gd name="connsiteY34" fmla="*/ 154153 h 255766"/>
              <a:gd name="connsiteX35" fmla="*/ 104280 w 196558"/>
              <a:gd name="connsiteY35" fmla="*/ 155487 h 255766"/>
              <a:gd name="connsiteX36" fmla="*/ 34404 w 196558"/>
              <a:gd name="connsiteY36" fmla="*/ 156553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196558" h="255766">
                <a:moveTo>
                  <a:pt x="156553" y="6934"/>
                </a:moveTo>
                <a:cubicBezTo>
                  <a:pt x="166154" y="10135"/>
                  <a:pt x="174689" y="14669"/>
                  <a:pt x="179489" y="20269"/>
                </a:cubicBezTo>
                <a:lnTo>
                  <a:pt x="179489" y="209093"/>
                </a:lnTo>
                <a:cubicBezTo>
                  <a:pt x="179489" y="220562"/>
                  <a:pt x="180023" y="244297"/>
                  <a:pt x="180556" y="255766"/>
                </a:cubicBezTo>
                <a:lnTo>
                  <a:pt x="190157" y="255766"/>
                </a:lnTo>
                <a:cubicBezTo>
                  <a:pt x="193625" y="241097"/>
                  <a:pt x="195758" y="217894"/>
                  <a:pt x="195758" y="202959"/>
                </a:cubicBezTo>
                <a:lnTo>
                  <a:pt x="195758" y="25071"/>
                </a:lnTo>
                <a:lnTo>
                  <a:pt x="196291" y="11469"/>
                </a:lnTo>
                <a:cubicBezTo>
                  <a:pt x="196558" y="9068"/>
                  <a:pt x="195491" y="7202"/>
                  <a:pt x="193357" y="6401"/>
                </a:cubicBezTo>
                <a:cubicBezTo>
                  <a:pt x="186157" y="3735"/>
                  <a:pt x="170155" y="267"/>
                  <a:pt x="161087" y="0"/>
                </a:cubicBezTo>
                <a:cubicBezTo>
                  <a:pt x="159220" y="0"/>
                  <a:pt x="158686" y="267"/>
                  <a:pt x="158153" y="1334"/>
                </a:cubicBezTo>
                <a:moveTo>
                  <a:pt x="107480" y="52540"/>
                </a:moveTo>
                <a:cubicBezTo>
                  <a:pt x="88545" y="53341"/>
                  <a:pt x="51473" y="53874"/>
                  <a:pt x="32804" y="53874"/>
                </a:cubicBezTo>
                <a:cubicBezTo>
                  <a:pt x="25870" y="52540"/>
                  <a:pt x="11202" y="51474"/>
                  <a:pt x="3735" y="51474"/>
                </a:cubicBezTo>
                <a:cubicBezTo>
                  <a:pt x="2134" y="51474"/>
                  <a:pt x="1601" y="51740"/>
                  <a:pt x="1334" y="52540"/>
                </a:cubicBezTo>
                <a:lnTo>
                  <a:pt x="0" y="57874"/>
                </a:lnTo>
                <a:cubicBezTo>
                  <a:pt x="5335" y="59475"/>
                  <a:pt x="10935" y="62409"/>
                  <a:pt x="13869" y="65608"/>
                </a:cubicBezTo>
                <a:lnTo>
                  <a:pt x="19736" y="163221"/>
                </a:lnTo>
                <a:cubicBezTo>
                  <a:pt x="20003" y="168022"/>
                  <a:pt x="20803" y="174422"/>
                  <a:pt x="21870" y="178690"/>
                </a:cubicBezTo>
                <a:lnTo>
                  <a:pt x="31204" y="178690"/>
                </a:lnTo>
                <a:cubicBezTo>
                  <a:pt x="32538" y="175222"/>
                  <a:pt x="33604" y="171222"/>
                  <a:pt x="34137" y="166688"/>
                </a:cubicBezTo>
                <a:lnTo>
                  <a:pt x="126416" y="165621"/>
                </a:lnTo>
                <a:cubicBezTo>
                  <a:pt x="128016" y="164554"/>
                  <a:pt x="129083" y="161621"/>
                  <a:pt x="129083" y="158421"/>
                </a:cubicBezTo>
                <a:cubicBezTo>
                  <a:pt x="129083" y="157087"/>
                  <a:pt x="128816" y="156287"/>
                  <a:pt x="127750" y="155753"/>
                </a:cubicBezTo>
                <a:lnTo>
                  <a:pt x="122416" y="153619"/>
                </a:lnTo>
                <a:cubicBezTo>
                  <a:pt x="125349" y="125616"/>
                  <a:pt x="127750" y="92278"/>
                  <a:pt x="128283" y="64808"/>
                </a:cubicBezTo>
                <a:lnTo>
                  <a:pt x="131483" y="56807"/>
                </a:lnTo>
                <a:cubicBezTo>
                  <a:pt x="132017" y="55474"/>
                  <a:pt x="131750" y="54408"/>
                  <a:pt x="130950" y="53607"/>
                </a:cubicBezTo>
                <a:cubicBezTo>
                  <a:pt x="128816" y="52007"/>
                  <a:pt x="123216" y="48806"/>
                  <a:pt x="120282" y="47473"/>
                </a:cubicBezTo>
                <a:cubicBezTo>
                  <a:pt x="119215" y="46940"/>
                  <a:pt x="117081" y="46940"/>
                  <a:pt x="116281" y="47473"/>
                </a:cubicBezTo>
                <a:moveTo>
                  <a:pt x="32271" y="64008"/>
                </a:moveTo>
                <a:cubicBezTo>
                  <a:pt x="56274" y="63209"/>
                  <a:pt x="85878" y="62675"/>
                  <a:pt x="110148" y="62675"/>
                </a:cubicBezTo>
                <a:lnTo>
                  <a:pt x="109081" y="154153"/>
                </a:lnTo>
                <a:lnTo>
                  <a:pt x="104280" y="155487"/>
                </a:lnTo>
                <a:cubicBezTo>
                  <a:pt x="88811" y="156287"/>
                  <a:pt x="54141" y="156820"/>
                  <a:pt x="34404" y="15655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7" name="Freeform 147"/>
          <p:cNvSpPr/>
          <p:nvPr/>
        </p:nvSpPr>
        <p:spPr>
          <a:xfrm>
            <a:off x="6805047" y="9202879"/>
            <a:ext cx="219228" cy="258433"/>
          </a:xfrm>
          <a:custGeom>
            <a:avLst/>
            <a:gdLst>
              <a:gd name="connsiteX0" fmla="*/ 130683 w 219228"/>
              <a:gd name="connsiteY0" fmla="*/ 70676 h 258433"/>
              <a:gd name="connsiteX1" fmla="*/ 131483 w 219228"/>
              <a:gd name="connsiteY1" fmla="*/ 72543 h 258433"/>
              <a:gd name="connsiteX2" fmla="*/ 149885 w 219228"/>
              <a:gd name="connsiteY2" fmla="*/ 82144 h 258433"/>
              <a:gd name="connsiteX3" fmla="*/ 166688 w 219228"/>
              <a:gd name="connsiteY3" fmla="*/ 77610 h 258433"/>
              <a:gd name="connsiteX4" fmla="*/ 184023 w 219228"/>
              <a:gd name="connsiteY4" fmla="*/ 76810 h 258433"/>
              <a:gd name="connsiteX5" fmla="*/ 184023 w 219228"/>
              <a:gd name="connsiteY5" fmla="*/ 109614 h 258433"/>
              <a:gd name="connsiteX6" fmla="*/ 151753 w 219228"/>
              <a:gd name="connsiteY6" fmla="*/ 110681 h 258433"/>
              <a:gd name="connsiteX7" fmla="*/ 131216 w 219228"/>
              <a:gd name="connsiteY7" fmla="*/ 109348 h 258433"/>
              <a:gd name="connsiteX8" fmla="*/ 130149 w 219228"/>
              <a:gd name="connsiteY8" fmla="*/ 112282 h 258433"/>
              <a:gd name="connsiteX9" fmla="*/ 130683 w 219228"/>
              <a:gd name="connsiteY9" fmla="*/ 114415 h 258433"/>
              <a:gd name="connsiteX10" fmla="*/ 149352 w 219228"/>
              <a:gd name="connsiteY10" fmla="*/ 123749 h 258433"/>
              <a:gd name="connsiteX11" fmla="*/ 165888 w 219228"/>
              <a:gd name="connsiteY11" fmla="*/ 119215 h 258433"/>
              <a:gd name="connsiteX12" fmla="*/ 184023 w 219228"/>
              <a:gd name="connsiteY12" fmla="*/ 118682 h 258433"/>
              <a:gd name="connsiteX13" fmla="*/ 184023 w 219228"/>
              <a:gd name="connsiteY13" fmla="*/ 119482 h 258433"/>
              <a:gd name="connsiteX14" fmla="*/ 185090 w 219228"/>
              <a:gd name="connsiteY14" fmla="*/ 155753 h 258433"/>
              <a:gd name="connsiteX15" fmla="*/ 194691 w 219228"/>
              <a:gd name="connsiteY15" fmla="*/ 155753 h 258433"/>
              <a:gd name="connsiteX16" fmla="*/ 200292 w 219228"/>
              <a:gd name="connsiteY16" fmla="*/ 113881 h 258433"/>
              <a:gd name="connsiteX17" fmla="*/ 200292 w 219228"/>
              <a:gd name="connsiteY17" fmla="*/ 25071 h 258433"/>
              <a:gd name="connsiteX18" fmla="*/ 200826 w 219228"/>
              <a:gd name="connsiteY18" fmla="*/ 11469 h 258433"/>
              <a:gd name="connsiteX19" fmla="*/ 197891 w 219228"/>
              <a:gd name="connsiteY19" fmla="*/ 6401 h 258433"/>
              <a:gd name="connsiteX20" fmla="*/ 165621 w 219228"/>
              <a:gd name="connsiteY20" fmla="*/ 0 h 258433"/>
              <a:gd name="connsiteX21" fmla="*/ 162954 w 219228"/>
              <a:gd name="connsiteY21" fmla="*/ 1334 h 258433"/>
              <a:gd name="connsiteX22" fmla="*/ 161087 w 219228"/>
              <a:gd name="connsiteY22" fmla="*/ 7202 h 258433"/>
              <a:gd name="connsiteX23" fmla="*/ 184023 w 219228"/>
              <a:gd name="connsiteY23" fmla="*/ 20269 h 258433"/>
              <a:gd name="connsiteX24" fmla="*/ 184023 w 219228"/>
              <a:gd name="connsiteY24" fmla="*/ 67742 h 258433"/>
              <a:gd name="connsiteX25" fmla="*/ 152286 w 219228"/>
              <a:gd name="connsiteY25" fmla="*/ 69076 h 258433"/>
              <a:gd name="connsiteX26" fmla="*/ 132017 w 219228"/>
              <a:gd name="connsiteY26" fmla="*/ 67742 h 258433"/>
              <a:gd name="connsiteX28" fmla="*/ 39205 w 219228"/>
              <a:gd name="connsiteY28" fmla="*/ 15736 h 258433"/>
              <a:gd name="connsiteX29" fmla="*/ 39472 w 219228"/>
              <a:gd name="connsiteY29" fmla="*/ 17869 h 258433"/>
              <a:gd name="connsiteX30" fmla="*/ 55474 w 219228"/>
              <a:gd name="connsiteY30" fmla="*/ 30938 h 258433"/>
              <a:gd name="connsiteX31" fmla="*/ 59741 w 219228"/>
              <a:gd name="connsiteY31" fmla="*/ 31738 h 258433"/>
              <a:gd name="connsiteX32" fmla="*/ 102146 w 219228"/>
              <a:gd name="connsiteY32" fmla="*/ 30671 h 258433"/>
              <a:gd name="connsiteX33" fmla="*/ 105346 w 219228"/>
              <a:gd name="connsiteY33" fmla="*/ 29071 h 258433"/>
              <a:gd name="connsiteX34" fmla="*/ 105880 w 219228"/>
              <a:gd name="connsiteY34" fmla="*/ 21070 h 258433"/>
              <a:gd name="connsiteX35" fmla="*/ 102680 w 219228"/>
              <a:gd name="connsiteY35" fmla="*/ 18937 h 258433"/>
              <a:gd name="connsiteX36" fmla="*/ 40805 w 219228"/>
              <a:gd name="connsiteY36" fmla="*/ 13869 h 258433"/>
              <a:gd name="connsiteX38" fmla="*/ 127750 w 219228"/>
              <a:gd name="connsiteY38" fmla="*/ 149352 h 258433"/>
              <a:gd name="connsiteX39" fmla="*/ 132817 w 219228"/>
              <a:gd name="connsiteY39" fmla="*/ 153087 h 258433"/>
              <a:gd name="connsiteX40" fmla="*/ 140018 w 219228"/>
              <a:gd name="connsiteY40" fmla="*/ 149086 h 258433"/>
              <a:gd name="connsiteX41" fmla="*/ 139218 w 219228"/>
              <a:gd name="connsiteY41" fmla="*/ 143485 h 258433"/>
              <a:gd name="connsiteX42" fmla="*/ 129083 w 219228"/>
              <a:gd name="connsiteY42" fmla="*/ 127484 h 258433"/>
              <a:gd name="connsiteX43" fmla="*/ 116015 w 219228"/>
              <a:gd name="connsiteY43" fmla="*/ 122416 h 258433"/>
              <a:gd name="connsiteX44" fmla="*/ 93612 w 219228"/>
              <a:gd name="connsiteY44" fmla="*/ 103213 h 258433"/>
              <a:gd name="connsiteX45" fmla="*/ 127216 w 219228"/>
              <a:gd name="connsiteY45" fmla="*/ 62141 h 258433"/>
              <a:gd name="connsiteX46" fmla="*/ 132283 w 219228"/>
              <a:gd name="connsiteY46" fmla="*/ 54941 h 258433"/>
              <a:gd name="connsiteX47" fmla="*/ 132017 w 219228"/>
              <a:gd name="connsiteY47" fmla="*/ 51740 h 258433"/>
              <a:gd name="connsiteX48" fmla="*/ 121349 w 219228"/>
              <a:gd name="connsiteY48" fmla="*/ 46673 h 258433"/>
              <a:gd name="connsiteX49" fmla="*/ 117081 w 219228"/>
              <a:gd name="connsiteY49" fmla="*/ 46673 h 258433"/>
              <a:gd name="connsiteX50" fmla="*/ 109081 w 219228"/>
              <a:gd name="connsiteY50" fmla="*/ 50674 h 258433"/>
              <a:gd name="connsiteX51" fmla="*/ 31204 w 219228"/>
              <a:gd name="connsiteY51" fmla="*/ 52540 h 258433"/>
              <a:gd name="connsiteX52" fmla="*/ 10402 w 219228"/>
              <a:gd name="connsiteY52" fmla="*/ 50940 h 258433"/>
              <a:gd name="connsiteX53" fmla="*/ 9068 w 219228"/>
              <a:gd name="connsiteY53" fmla="*/ 53607 h 258433"/>
              <a:gd name="connsiteX54" fmla="*/ 9868 w 219228"/>
              <a:gd name="connsiteY54" fmla="*/ 55741 h 258433"/>
              <a:gd name="connsiteX55" fmla="*/ 28004 w 219228"/>
              <a:gd name="connsiteY55" fmla="*/ 66408 h 258433"/>
              <a:gd name="connsiteX56" fmla="*/ 48272 w 219228"/>
              <a:gd name="connsiteY56" fmla="*/ 62942 h 258433"/>
              <a:gd name="connsiteX57" fmla="*/ 106413 w 219228"/>
              <a:gd name="connsiteY57" fmla="*/ 60809 h 258433"/>
              <a:gd name="connsiteX58" fmla="*/ 534 w 219228"/>
              <a:gd name="connsiteY58" fmla="*/ 155753 h 258433"/>
              <a:gd name="connsiteX59" fmla="*/ 534 w 219228"/>
              <a:gd name="connsiteY59" fmla="*/ 157886 h 258433"/>
              <a:gd name="connsiteX60" fmla="*/ 2667 w 219228"/>
              <a:gd name="connsiteY60" fmla="*/ 160287 h 258433"/>
              <a:gd name="connsiteX61" fmla="*/ 4800 w 219228"/>
              <a:gd name="connsiteY61" fmla="*/ 160020 h 258433"/>
              <a:gd name="connsiteX62" fmla="*/ 85344 w 219228"/>
              <a:gd name="connsiteY62" fmla="*/ 110415 h 258433"/>
              <a:gd name="connsiteX64" fmla="*/ 109613 w 219228"/>
              <a:gd name="connsiteY64" fmla="*/ 230163 h 258433"/>
              <a:gd name="connsiteX65" fmla="*/ 114415 w 219228"/>
              <a:gd name="connsiteY65" fmla="*/ 233630 h 258433"/>
              <a:gd name="connsiteX66" fmla="*/ 121082 w 219228"/>
              <a:gd name="connsiteY66" fmla="*/ 230163 h 258433"/>
              <a:gd name="connsiteX67" fmla="*/ 120815 w 219228"/>
              <a:gd name="connsiteY67" fmla="*/ 225362 h 258433"/>
              <a:gd name="connsiteX68" fmla="*/ 114947 w 219228"/>
              <a:gd name="connsiteY68" fmla="*/ 212027 h 258433"/>
              <a:gd name="connsiteX69" fmla="*/ 107480 w 219228"/>
              <a:gd name="connsiteY69" fmla="*/ 208559 h 258433"/>
              <a:gd name="connsiteX70" fmla="*/ 90145 w 219228"/>
              <a:gd name="connsiteY70" fmla="*/ 191491 h 258433"/>
              <a:gd name="connsiteX71" fmla="*/ 97346 w 219228"/>
              <a:gd name="connsiteY71" fmla="*/ 177090 h 258433"/>
              <a:gd name="connsiteX72" fmla="*/ 98413 w 219228"/>
              <a:gd name="connsiteY72" fmla="*/ 172022 h 258433"/>
              <a:gd name="connsiteX73" fmla="*/ 95479 w 219228"/>
              <a:gd name="connsiteY73" fmla="*/ 167222 h 258433"/>
              <a:gd name="connsiteX74" fmla="*/ 70142 w 219228"/>
              <a:gd name="connsiteY74" fmla="*/ 158953 h 258433"/>
              <a:gd name="connsiteX75" fmla="*/ 67209 w 219228"/>
              <a:gd name="connsiteY75" fmla="*/ 159754 h 258433"/>
              <a:gd name="connsiteX76" fmla="*/ 64275 w 219228"/>
              <a:gd name="connsiteY76" fmla="*/ 165088 h 258433"/>
              <a:gd name="connsiteX77" fmla="*/ 79477 w 219228"/>
              <a:gd name="connsiteY77" fmla="*/ 176823 h 258433"/>
              <a:gd name="connsiteX78" fmla="*/ 18936 w 219228"/>
              <a:gd name="connsiteY78" fmla="*/ 247765 h 258433"/>
              <a:gd name="connsiteX79" fmla="*/ 18669 w 219228"/>
              <a:gd name="connsiteY79" fmla="*/ 250165 h 258433"/>
              <a:gd name="connsiteX80" fmla="*/ 20536 w 219228"/>
              <a:gd name="connsiteY80" fmla="*/ 252299 h 258433"/>
              <a:gd name="connsiteX81" fmla="*/ 23470 w 219228"/>
              <a:gd name="connsiteY81" fmla="*/ 252032 h 258433"/>
              <a:gd name="connsiteX82" fmla="*/ 84010 w 219228"/>
              <a:gd name="connsiteY82" fmla="*/ 200825 h 258433"/>
              <a:gd name="connsiteX84" fmla="*/ 198425 w 219228"/>
              <a:gd name="connsiteY84" fmla="*/ 217094 h 258433"/>
              <a:gd name="connsiteX85" fmla="*/ 174689 w 219228"/>
              <a:gd name="connsiteY85" fmla="*/ 193091 h 258433"/>
              <a:gd name="connsiteX86" fmla="*/ 183223 w 219228"/>
              <a:gd name="connsiteY86" fmla="*/ 174956 h 258433"/>
              <a:gd name="connsiteX87" fmla="*/ 184290 w 219228"/>
              <a:gd name="connsiteY87" fmla="*/ 169621 h 258433"/>
              <a:gd name="connsiteX88" fmla="*/ 181356 w 219228"/>
              <a:gd name="connsiteY88" fmla="*/ 164554 h 258433"/>
              <a:gd name="connsiteX89" fmla="*/ 155219 w 219228"/>
              <a:gd name="connsiteY89" fmla="*/ 154153 h 258433"/>
              <a:gd name="connsiteX90" fmla="*/ 152286 w 219228"/>
              <a:gd name="connsiteY90" fmla="*/ 155220 h 258433"/>
              <a:gd name="connsiteX91" fmla="*/ 149619 w 219228"/>
              <a:gd name="connsiteY91" fmla="*/ 160287 h 258433"/>
              <a:gd name="connsiteX92" fmla="*/ 164821 w 219228"/>
              <a:gd name="connsiteY92" fmla="*/ 174422 h 258433"/>
              <a:gd name="connsiteX93" fmla="*/ 102946 w 219228"/>
              <a:gd name="connsiteY93" fmla="*/ 253366 h 258433"/>
              <a:gd name="connsiteX94" fmla="*/ 102680 w 219228"/>
              <a:gd name="connsiteY94" fmla="*/ 255766 h 258433"/>
              <a:gd name="connsiteX95" fmla="*/ 104813 w 219228"/>
              <a:gd name="connsiteY95" fmla="*/ 257633 h 258433"/>
              <a:gd name="connsiteX96" fmla="*/ 107480 w 219228"/>
              <a:gd name="connsiteY96" fmla="*/ 257633 h 258433"/>
              <a:gd name="connsiteX97" fmla="*/ 168821 w 219228"/>
              <a:gd name="connsiteY97" fmla="*/ 202693 h 258433"/>
              <a:gd name="connsiteX98" fmla="*/ 205893 w 219228"/>
              <a:gd name="connsiteY98" fmla="*/ 245365 h 258433"/>
              <a:gd name="connsiteX99" fmla="*/ 210960 w 219228"/>
              <a:gd name="connsiteY99" fmla="*/ 249631 h 258433"/>
              <a:gd name="connsiteX100" fmla="*/ 218428 w 219228"/>
              <a:gd name="connsiteY100" fmla="*/ 246431 h 258433"/>
              <a:gd name="connsiteX101" fmla="*/ 217894 w 219228"/>
              <a:gd name="connsiteY101" fmla="*/ 240030 h 258433"/>
              <a:gd name="connsiteX102" fmla="*/ 208826 w 219228"/>
              <a:gd name="connsiteY102" fmla="*/ 222428 h 25843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</a:cxnLst>
            <a:rect l="l" t="t" r="r" b="b"/>
            <a:pathLst>
              <a:path w="219228" h="258433">
                <a:moveTo>
                  <a:pt x="130683" y="70676"/>
                </a:moveTo>
                <a:cubicBezTo>
                  <a:pt x="130416" y="71476"/>
                  <a:pt x="130683" y="72010"/>
                  <a:pt x="131483" y="72543"/>
                </a:cubicBezTo>
                <a:cubicBezTo>
                  <a:pt x="136551" y="76010"/>
                  <a:pt x="142951" y="79744"/>
                  <a:pt x="149885" y="82144"/>
                </a:cubicBezTo>
                <a:cubicBezTo>
                  <a:pt x="154953" y="79744"/>
                  <a:pt x="161620" y="78144"/>
                  <a:pt x="166688" y="77610"/>
                </a:cubicBezTo>
                <a:cubicBezTo>
                  <a:pt x="170155" y="77077"/>
                  <a:pt x="177622" y="77077"/>
                  <a:pt x="184023" y="76810"/>
                </a:cubicBezTo>
                <a:lnTo>
                  <a:pt x="184023" y="109614"/>
                </a:lnTo>
                <a:cubicBezTo>
                  <a:pt x="173355" y="110415"/>
                  <a:pt x="158687" y="110681"/>
                  <a:pt x="151753" y="110681"/>
                </a:cubicBezTo>
                <a:cubicBezTo>
                  <a:pt x="145085" y="110681"/>
                  <a:pt x="137617" y="110148"/>
                  <a:pt x="131216" y="109348"/>
                </a:cubicBezTo>
                <a:lnTo>
                  <a:pt x="130149" y="112282"/>
                </a:lnTo>
                <a:cubicBezTo>
                  <a:pt x="129616" y="113081"/>
                  <a:pt x="129884" y="113615"/>
                  <a:pt x="130683" y="114415"/>
                </a:cubicBezTo>
                <a:cubicBezTo>
                  <a:pt x="135751" y="117615"/>
                  <a:pt x="142151" y="121349"/>
                  <a:pt x="149352" y="123749"/>
                </a:cubicBezTo>
                <a:cubicBezTo>
                  <a:pt x="154153" y="121616"/>
                  <a:pt x="161087" y="119749"/>
                  <a:pt x="165888" y="119215"/>
                </a:cubicBezTo>
                <a:cubicBezTo>
                  <a:pt x="169621" y="118682"/>
                  <a:pt x="177622" y="118682"/>
                  <a:pt x="184023" y="118682"/>
                </a:cubicBezTo>
                <a:lnTo>
                  <a:pt x="184023" y="119482"/>
                </a:lnTo>
                <a:cubicBezTo>
                  <a:pt x="184023" y="129350"/>
                  <a:pt x="184023" y="146952"/>
                  <a:pt x="185090" y="155753"/>
                </a:cubicBezTo>
                <a:lnTo>
                  <a:pt x="194691" y="155753"/>
                </a:lnTo>
                <a:cubicBezTo>
                  <a:pt x="198425" y="146152"/>
                  <a:pt x="200292" y="129884"/>
                  <a:pt x="200292" y="113881"/>
                </a:cubicBezTo>
                <a:lnTo>
                  <a:pt x="200292" y="25071"/>
                </a:lnTo>
                <a:lnTo>
                  <a:pt x="200826" y="11469"/>
                </a:lnTo>
                <a:cubicBezTo>
                  <a:pt x="200826" y="9068"/>
                  <a:pt x="200025" y="7202"/>
                  <a:pt x="197891" y="6401"/>
                </a:cubicBezTo>
                <a:cubicBezTo>
                  <a:pt x="190691" y="3735"/>
                  <a:pt x="174689" y="267"/>
                  <a:pt x="165621" y="0"/>
                </a:cubicBezTo>
                <a:cubicBezTo>
                  <a:pt x="163754" y="0"/>
                  <a:pt x="163221" y="267"/>
                  <a:pt x="162954" y="1334"/>
                </a:cubicBezTo>
                <a:lnTo>
                  <a:pt x="161087" y="7202"/>
                </a:lnTo>
                <a:cubicBezTo>
                  <a:pt x="170688" y="10135"/>
                  <a:pt x="178956" y="14669"/>
                  <a:pt x="184023" y="20269"/>
                </a:cubicBezTo>
                <a:lnTo>
                  <a:pt x="184023" y="67742"/>
                </a:lnTo>
                <a:cubicBezTo>
                  <a:pt x="173622" y="68542"/>
                  <a:pt x="159487" y="69076"/>
                  <a:pt x="152286" y="69076"/>
                </a:cubicBezTo>
                <a:cubicBezTo>
                  <a:pt x="145885" y="69076"/>
                  <a:pt x="138418" y="68542"/>
                  <a:pt x="132017" y="67742"/>
                </a:cubicBezTo>
                <a:moveTo>
                  <a:pt x="39205" y="15736"/>
                </a:moveTo>
                <a:cubicBezTo>
                  <a:pt x="38671" y="16269"/>
                  <a:pt x="38671" y="17069"/>
                  <a:pt x="39472" y="17869"/>
                </a:cubicBezTo>
                <a:cubicBezTo>
                  <a:pt x="43739" y="23203"/>
                  <a:pt x="50140" y="28271"/>
                  <a:pt x="55474" y="30938"/>
                </a:cubicBezTo>
                <a:cubicBezTo>
                  <a:pt x="56807" y="31738"/>
                  <a:pt x="57607" y="31738"/>
                  <a:pt x="59741" y="31738"/>
                </a:cubicBezTo>
                <a:cubicBezTo>
                  <a:pt x="70676" y="30938"/>
                  <a:pt x="89078" y="30671"/>
                  <a:pt x="102146" y="30671"/>
                </a:cubicBezTo>
                <a:cubicBezTo>
                  <a:pt x="103480" y="30671"/>
                  <a:pt x="104546" y="30404"/>
                  <a:pt x="105346" y="29071"/>
                </a:cubicBezTo>
                <a:cubicBezTo>
                  <a:pt x="106413" y="27471"/>
                  <a:pt x="106680" y="23203"/>
                  <a:pt x="105880" y="21070"/>
                </a:cubicBezTo>
                <a:cubicBezTo>
                  <a:pt x="105613" y="19737"/>
                  <a:pt x="104546" y="18937"/>
                  <a:pt x="102680" y="18937"/>
                </a:cubicBezTo>
                <a:cubicBezTo>
                  <a:pt x="84810" y="18669"/>
                  <a:pt x="63209" y="18136"/>
                  <a:pt x="40805" y="13869"/>
                </a:cubicBezTo>
                <a:moveTo>
                  <a:pt x="127750" y="149352"/>
                </a:moveTo>
                <a:cubicBezTo>
                  <a:pt x="129349" y="150953"/>
                  <a:pt x="131483" y="152553"/>
                  <a:pt x="132817" y="153087"/>
                </a:cubicBezTo>
                <a:cubicBezTo>
                  <a:pt x="135484" y="153619"/>
                  <a:pt x="139218" y="151753"/>
                  <a:pt x="140018" y="149086"/>
                </a:cubicBezTo>
                <a:cubicBezTo>
                  <a:pt x="140818" y="147752"/>
                  <a:pt x="140284" y="145886"/>
                  <a:pt x="139218" y="143485"/>
                </a:cubicBezTo>
                <a:cubicBezTo>
                  <a:pt x="137084" y="139218"/>
                  <a:pt x="132550" y="132283"/>
                  <a:pt x="129083" y="127484"/>
                </a:cubicBezTo>
                <a:lnTo>
                  <a:pt x="116015" y="122416"/>
                </a:lnTo>
                <a:lnTo>
                  <a:pt x="93612" y="103213"/>
                </a:lnTo>
                <a:cubicBezTo>
                  <a:pt x="107747" y="89878"/>
                  <a:pt x="119215" y="76010"/>
                  <a:pt x="127216" y="62141"/>
                </a:cubicBezTo>
                <a:lnTo>
                  <a:pt x="132283" y="54941"/>
                </a:lnTo>
                <a:cubicBezTo>
                  <a:pt x="133084" y="53607"/>
                  <a:pt x="133084" y="52540"/>
                  <a:pt x="132017" y="51740"/>
                </a:cubicBezTo>
                <a:cubicBezTo>
                  <a:pt x="130149" y="50140"/>
                  <a:pt x="124282" y="47740"/>
                  <a:pt x="121349" y="46673"/>
                </a:cubicBezTo>
                <a:cubicBezTo>
                  <a:pt x="120015" y="46140"/>
                  <a:pt x="118415" y="46140"/>
                  <a:pt x="117081" y="46673"/>
                </a:cubicBezTo>
                <a:lnTo>
                  <a:pt x="109081" y="50674"/>
                </a:lnTo>
                <a:cubicBezTo>
                  <a:pt x="96546" y="51740"/>
                  <a:pt x="41339" y="52540"/>
                  <a:pt x="31204" y="52540"/>
                </a:cubicBezTo>
                <a:cubicBezTo>
                  <a:pt x="25337" y="52540"/>
                  <a:pt x="16803" y="52007"/>
                  <a:pt x="10402" y="50940"/>
                </a:cubicBezTo>
                <a:lnTo>
                  <a:pt x="9068" y="53607"/>
                </a:lnTo>
                <a:cubicBezTo>
                  <a:pt x="8801" y="54408"/>
                  <a:pt x="9068" y="54941"/>
                  <a:pt x="9868" y="55741"/>
                </a:cubicBezTo>
                <a:cubicBezTo>
                  <a:pt x="14402" y="59741"/>
                  <a:pt x="21603" y="64008"/>
                  <a:pt x="28004" y="66408"/>
                </a:cubicBezTo>
                <a:cubicBezTo>
                  <a:pt x="33072" y="64808"/>
                  <a:pt x="42938" y="63209"/>
                  <a:pt x="48272" y="62942"/>
                </a:cubicBezTo>
                <a:cubicBezTo>
                  <a:pt x="55741" y="62141"/>
                  <a:pt x="91478" y="61075"/>
                  <a:pt x="106413" y="60809"/>
                </a:cubicBezTo>
                <a:cubicBezTo>
                  <a:pt x="85878" y="94412"/>
                  <a:pt x="47740" y="129617"/>
                  <a:pt x="534" y="155753"/>
                </a:cubicBezTo>
                <a:cubicBezTo>
                  <a:pt x="0" y="156287"/>
                  <a:pt x="0" y="157087"/>
                  <a:pt x="534" y="157886"/>
                </a:cubicBezTo>
                <a:lnTo>
                  <a:pt x="2667" y="160287"/>
                </a:lnTo>
                <a:cubicBezTo>
                  <a:pt x="3201" y="160821"/>
                  <a:pt x="3734" y="160554"/>
                  <a:pt x="4800" y="160020"/>
                </a:cubicBezTo>
                <a:cubicBezTo>
                  <a:pt x="34404" y="147486"/>
                  <a:pt x="62674" y="130150"/>
                  <a:pt x="85344" y="110415"/>
                </a:cubicBezTo>
                <a:moveTo>
                  <a:pt x="109613" y="230163"/>
                </a:moveTo>
                <a:cubicBezTo>
                  <a:pt x="111214" y="231763"/>
                  <a:pt x="112814" y="233362"/>
                  <a:pt x="114415" y="233630"/>
                </a:cubicBezTo>
                <a:cubicBezTo>
                  <a:pt x="116548" y="234162"/>
                  <a:pt x="119749" y="232563"/>
                  <a:pt x="121082" y="230163"/>
                </a:cubicBezTo>
                <a:cubicBezTo>
                  <a:pt x="121615" y="229096"/>
                  <a:pt x="121349" y="227496"/>
                  <a:pt x="120815" y="225362"/>
                </a:cubicBezTo>
                <a:cubicBezTo>
                  <a:pt x="119749" y="221895"/>
                  <a:pt x="117081" y="216027"/>
                  <a:pt x="114947" y="212027"/>
                </a:cubicBezTo>
                <a:lnTo>
                  <a:pt x="107480" y="208559"/>
                </a:lnTo>
                <a:lnTo>
                  <a:pt x="90145" y="191491"/>
                </a:lnTo>
                <a:cubicBezTo>
                  <a:pt x="92812" y="186691"/>
                  <a:pt x="95212" y="181890"/>
                  <a:pt x="97346" y="177090"/>
                </a:cubicBezTo>
                <a:cubicBezTo>
                  <a:pt x="97879" y="175756"/>
                  <a:pt x="98413" y="173889"/>
                  <a:pt x="98413" y="172022"/>
                </a:cubicBezTo>
                <a:cubicBezTo>
                  <a:pt x="98413" y="169621"/>
                  <a:pt x="97613" y="168288"/>
                  <a:pt x="95479" y="167222"/>
                </a:cubicBezTo>
                <a:cubicBezTo>
                  <a:pt x="90678" y="164021"/>
                  <a:pt x="78943" y="160287"/>
                  <a:pt x="70142" y="158953"/>
                </a:cubicBezTo>
                <a:cubicBezTo>
                  <a:pt x="68542" y="158687"/>
                  <a:pt x="67742" y="158953"/>
                  <a:pt x="67209" y="159754"/>
                </a:cubicBezTo>
                <a:lnTo>
                  <a:pt x="64275" y="165088"/>
                </a:lnTo>
                <a:cubicBezTo>
                  <a:pt x="70676" y="168022"/>
                  <a:pt x="76543" y="172822"/>
                  <a:pt x="79477" y="176823"/>
                </a:cubicBezTo>
                <a:cubicBezTo>
                  <a:pt x="69876" y="200559"/>
                  <a:pt x="47472" y="227229"/>
                  <a:pt x="18936" y="247765"/>
                </a:cubicBezTo>
                <a:cubicBezTo>
                  <a:pt x="17869" y="248565"/>
                  <a:pt x="17869" y="249365"/>
                  <a:pt x="18669" y="250165"/>
                </a:cubicBezTo>
                <a:lnTo>
                  <a:pt x="20536" y="252299"/>
                </a:lnTo>
                <a:cubicBezTo>
                  <a:pt x="21337" y="253099"/>
                  <a:pt x="21869" y="253099"/>
                  <a:pt x="23470" y="252032"/>
                </a:cubicBezTo>
                <a:cubicBezTo>
                  <a:pt x="49340" y="238164"/>
                  <a:pt x="69876" y="220028"/>
                  <a:pt x="84010" y="200825"/>
                </a:cubicBezTo>
                <a:moveTo>
                  <a:pt x="198425" y="217094"/>
                </a:moveTo>
                <a:lnTo>
                  <a:pt x="174689" y="193091"/>
                </a:lnTo>
                <a:cubicBezTo>
                  <a:pt x="178156" y="187224"/>
                  <a:pt x="181090" y="181090"/>
                  <a:pt x="183223" y="174956"/>
                </a:cubicBezTo>
                <a:cubicBezTo>
                  <a:pt x="183756" y="173622"/>
                  <a:pt x="184290" y="171755"/>
                  <a:pt x="184290" y="169621"/>
                </a:cubicBezTo>
                <a:cubicBezTo>
                  <a:pt x="184290" y="167755"/>
                  <a:pt x="183490" y="166155"/>
                  <a:pt x="181356" y="164554"/>
                </a:cubicBezTo>
                <a:cubicBezTo>
                  <a:pt x="176823" y="161354"/>
                  <a:pt x="164021" y="156287"/>
                  <a:pt x="155219" y="154153"/>
                </a:cubicBezTo>
                <a:cubicBezTo>
                  <a:pt x="153619" y="153619"/>
                  <a:pt x="153086" y="154153"/>
                  <a:pt x="152286" y="155220"/>
                </a:cubicBezTo>
                <a:lnTo>
                  <a:pt x="149619" y="160287"/>
                </a:lnTo>
                <a:cubicBezTo>
                  <a:pt x="156019" y="164021"/>
                  <a:pt x="162420" y="169888"/>
                  <a:pt x="164821" y="174422"/>
                </a:cubicBezTo>
                <a:cubicBezTo>
                  <a:pt x="155487" y="200559"/>
                  <a:pt x="132550" y="230163"/>
                  <a:pt x="102946" y="253366"/>
                </a:cubicBezTo>
                <a:cubicBezTo>
                  <a:pt x="101880" y="254166"/>
                  <a:pt x="101880" y="254699"/>
                  <a:pt x="102680" y="255766"/>
                </a:cubicBezTo>
                <a:lnTo>
                  <a:pt x="104813" y="257633"/>
                </a:lnTo>
                <a:cubicBezTo>
                  <a:pt x="105613" y="258433"/>
                  <a:pt x="106413" y="258433"/>
                  <a:pt x="107480" y="257633"/>
                </a:cubicBezTo>
                <a:cubicBezTo>
                  <a:pt x="133884" y="242164"/>
                  <a:pt x="154687" y="222962"/>
                  <a:pt x="168821" y="202693"/>
                </a:cubicBezTo>
                <a:lnTo>
                  <a:pt x="205893" y="245365"/>
                </a:lnTo>
                <a:cubicBezTo>
                  <a:pt x="207759" y="247231"/>
                  <a:pt x="209893" y="249365"/>
                  <a:pt x="210960" y="249631"/>
                </a:cubicBezTo>
                <a:cubicBezTo>
                  <a:pt x="213627" y="250431"/>
                  <a:pt x="217360" y="248831"/>
                  <a:pt x="218428" y="246431"/>
                </a:cubicBezTo>
                <a:cubicBezTo>
                  <a:pt x="219228" y="245097"/>
                  <a:pt x="219228" y="243231"/>
                  <a:pt x="217894" y="240030"/>
                </a:cubicBezTo>
                <a:cubicBezTo>
                  <a:pt x="216294" y="235763"/>
                  <a:pt x="212293" y="227762"/>
                  <a:pt x="208826" y="22242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8" name="Freeform 148"/>
          <p:cNvSpPr/>
          <p:nvPr/>
        </p:nvSpPr>
        <p:spPr>
          <a:xfrm>
            <a:off x="7045611" y="9209546"/>
            <a:ext cx="244831" cy="248031"/>
          </a:xfrm>
          <a:custGeom>
            <a:avLst/>
            <a:gdLst>
              <a:gd name="connsiteX0" fmla="*/ 203226 w 244831"/>
              <a:gd name="connsiteY0" fmla="*/ 115481 h 248031"/>
              <a:gd name="connsiteX1" fmla="*/ 30670 w 244831"/>
              <a:gd name="connsiteY1" fmla="*/ 118148 h 248031"/>
              <a:gd name="connsiteX2" fmla="*/ 2134 w 244831"/>
              <a:gd name="connsiteY2" fmla="*/ 115215 h 248031"/>
              <a:gd name="connsiteX3" fmla="*/ 267 w 244831"/>
              <a:gd name="connsiteY3" fmla="*/ 118948 h 248031"/>
              <a:gd name="connsiteX4" fmla="*/ 1067 w 244831"/>
              <a:gd name="connsiteY4" fmla="*/ 121082 h 248031"/>
              <a:gd name="connsiteX5" fmla="*/ 26403 w 244831"/>
              <a:gd name="connsiteY5" fmla="*/ 133884 h 248031"/>
              <a:gd name="connsiteX6" fmla="*/ 52274 w 244831"/>
              <a:gd name="connsiteY6" fmla="*/ 128816 h 248031"/>
              <a:gd name="connsiteX7" fmla="*/ 209359 w 244831"/>
              <a:gd name="connsiteY7" fmla="*/ 126682 h 248031"/>
              <a:gd name="connsiteX8" fmla="*/ 239496 w 244831"/>
              <a:gd name="connsiteY8" fmla="*/ 128016 h 248031"/>
              <a:gd name="connsiteX9" fmla="*/ 244831 w 244831"/>
              <a:gd name="connsiteY9" fmla="*/ 119215 h 248031"/>
              <a:gd name="connsiteX10" fmla="*/ 241364 w 244831"/>
              <a:gd name="connsiteY10" fmla="*/ 115215 h 248031"/>
              <a:gd name="connsiteX11" fmla="*/ 212560 w 244831"/>
              <a:gd name="connsiteY11" fmla="*/ 111481 h 248031"/>
              <a:gd name="connsiteX13" fmla="*/ 186424 w 244831"/>
              <a:gd name="connsiteY13" fmla="*/ 228829 h 248031"/>
              <a:gd name="connsiteX14" fmla="*/ 188290 w 244831"/>
              <a:gd name="connsiteY14" fmla="*/ 206426 h 248031"/>
              <a:gd name="connsiteX15" fmla="*/ 188557 w 244831"/>
              <a:gd name="connsiteY15" fmla="*/ 162688 h 248031"/>
              <a:gd name="connsiteX16" fmla="*/ 189357 w 244831"/>
              <a:gd name="connsiteY16" fmla="*/ 152819 h 248031"/>
              <a:gd name="connsiteX17" fmla="*/ 186957 w 244831"/>
              <a:gd name="connsiteY17" fmla="*/ 149085 h 248031"/>
              <a:gd name="connsiteX18" fmla="*/ 158686 w 244831"/>
              <a:gd name="connsiteY18" fmla="*/ 143485 h 248031"/>
              <a:gd name="connsiteX19" fmla="*/ 156286 w 244831"/>
              <a:gd name="connsiteY19" fmla="*/ 144552 h 248031"/>
              <a:gd name="connsiteX20" fmla="*/ 154153 w 244831"/>
              <a:gd name="connsiteY20" fmla="*/ 150685 h 248031"/>
              <a:gd name="connsiteX21" fmla="*/ 172288 w 244831"/>
              <a:gd name="connsiteY21" fmla="*/ 159753 h 248031"/>
              <a:gd name="connsiteX22" fmla="*/ 172288 w 244831"/>
              <a:gd name="connsiteY22" fmla="*/ 184290 h 248031"/>
              <a:gd name="connsiteX23" fmla="*/ 82410 w 244831"/>
              <a:gd name="connsiteY23" fmla="*/ 184823 h 248031"/>
              <a:gd name="connsiteX24" fmla="*/ 82677 w 244831"/>
              <a:gd name="connsiteY24" fmla="*/ 170155 h 248031"/>
              <a:gd name="connsiteX25" fmla="*/ 82944 w 244831"/>
              <a:gd name="connsiteY25" fmla="*/ 159753 h 248031"/>
              <a:gd name="connsiteX26" fmla="*/ 80276 w 244831"/>
              <a:gd name="connsiteY26" fmla="*/ 156020 h 248031"/>
              <a:gd name="connsiteX27" fmla="*/ 53873 w 244831"/>
              <a:gd name="connsiteY27" fmla="*/ 152553 h 248031"/>
              <a:gd name="connsiteX28" fmla="*/ 51206 w 244831"/>
              <a:gd name="connsiteY28" fmla="*/ 153886 h 248031"/>
              <a:gd name="connsiteX29" fmla="*/ 49340 w 244831"/>
              <a:gd name="connsiteY29" fmla="*/ 159487 h 248031"/>
              <a:gd name="connsiteX30" fmla="*/ 66142 w 244831"/>
              <a:gd name="connsiteY30" fmla="*/ 167487 h 248031"/>
              <a:gd name="connsiteX31" fmla="*/ 67475 w 244831"/>
              <a:gd name="connsiteY31" fmla="*/ 234697 h 248031"/>
              <a:gd name="connsiteX32" fmla="*/ 69342 w 244831"/>
              <a:gd name="connsiteY32" fmla="*/ 248031 h 248031"/>
              <a:gd name="connsiteX33" fmla="*/ 77877 w 244831"/>
              <a:gd name="connsiteY33" fmla="*/ 248031 h 248031"/>
              <a:gd name="connsiteX34" fmla="*/ 81611 w 244831"/>
              <a:gd name="connsiteY34" fmla="*/ 240030 h 248031"/>
              <a:gd name="connsiteX35" fmla="*/ 190957 w 244831"/>
              <a:gd name="connsiteY35" fmla="*/ 239497 h 248031"/>
              <a:gd name="connsiteX36" fmla="*/ 193358 w 244831"/>
              <a:gd name="connsiteY36" fmla="*/ 233096 h 248031"/>
              <a:gd name="connsiteX37" fmla="*/ 191224 w 244831"/>
              <a:gd name="connsiteY37" fmla="*/ 230429 h 248031"/>
              <a:gd name="connsiteX39" fmla="*/ 172288 w 244831"/>
              <a:gd name="connsiteY39" fmla="*/ 194958 h 248031"/>
              <a:gd name="connsiteX40" fmla="*/ 172288 w 244831"/>
              <a:gd name="connsiteY40" fmla="*/ 228829 h 248031"/>
              <a:gd name="connsiteX41" fmla="*/ 82143 w 244831"/>
              <a:gd name="connsiteY41" fmla="*/ 229363 h 248031"/>
              <a:gd name="connsiteX42" fmla="*/ 82410 w 244831"/>
              <a:gd name="connsiteY42" fmla="*/ 195491 h 248031"/>
              <a:gd name="connsiteX44" fmla="*/ 28270 w 244831"/>
              <a:gd name="connsiteY44" fmla="*/ 99213 h 248031"/>
              <a:gd name="connsiteX45" fmla="*/ 30670 w 244831"/>
              <a:gd name="connsiteY45" fmla="*/ 99213 h 248031"/>
              <a:gd name="connsiteX46" fmla="*/ 119749 w 244831"/>
              <a:gd name="connsiteY46" fmla="*/ 45607 h 248031"/>
              <a:gd name="connsiteX47" fmla="*/ 208826 w 244831"/>
              <a:gd name="connsiteY47" fmla="*/ 87211 h 248031"/>
              <a:gd name="connsiteX48" fmla="*/ 215760 w 244831"/>
              <a:gd name="connsiteY48" fmla="*/ 89078 h 248031"/>
              <a:gd name="connsiteX49" fmla="*/ 221361 w 244831"/>
              <a:gd name="connsiteY49" fmla="*/ 83210 h 248031"/>
              <a:gd name="connsiteX50" fmla="*/ 217361 w 244831"/>
              <a:gd name="connsiteY50" fmla="*/ 77343 h 248031"/>
              <a:gd name="connsiteX51" fmla="*/ 197624 w 244831"/>
              <a:gd name="connsiteY51" fmla="*/ 64275 h 248031"/>
              <a:gd name="connsiteX52" fmla="*/ 180022 w 244831"/>
              <a:gd name="connsiteY52" fmla="*/ 61341 h 248031"/>
              <a:gd name="connsiteX53" fmla="*/ 127215 w 244831"/>
              <a:gd name="connsiteY53" fmla="*/ 37338 h 248031"/>
              <a:gd name="connsiteX54" fmla="*/ 140017 w 244831"/>
              <a:gd name="connsiteY54" fmla="*/ 19469 h 248031"/>
              <a:gd name="connsiteX55" fmla="*/ 141884 w 244831"/>
              <a:gd name="connsiteY55" fmla="*/ 13601 h 248031"/>
              <a:gd name="connsiteX56" fmla="*/ 138950 w 244831"/>
              <a:gd name="connsiteY56" fmla="*/ 8534 h 248031"/>
              <a:gd name="connsiteX57" fmla="*/ 112014 w 244831"/>
              <a:gd name="connsiteY57" fmla="*/ 267 h 248031"/>
              <a:gd name="connsiteX58" fmla="*/ 108814 w 244831"/>
              <a:gd name="connsiteY58" fmla="*/ 1067 h 248031"/>
              <a:gd name="connsiteX59" fmla="*/ 105346 w 244831"/>
              <a:gd name="connsiteY59" fmla="*/ 6401 h 248031"/>
              <a:gd name="connsiteX60" fmla="*/ 120015 w 244831"/>
              <a:gd name="connsiteY60" fmla="*/ 17335 h 248031"/>
              <a:gd name="connsiteX61" fmla="*/ 26670 w 244831"/>
              <a:gd name="connsiteY61" fmla="*/ 93879 h 248031"/>
              <a:gd name="connsiteX62" fmla="*/ 25871 w 244831"/>
              <a:gd name="connsiteY62" fmla="*/ 96279 h 2480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831" h="248031">
                <a:moveTo>
                  <a:pt x="203226" y="115481"/>
                </a:moveTo>
                <a:cubicBezTo>
                  <a:pt x="184824" y="116548"/>
                  <a:pt x="46672" y="118415"/>
                  <a:pt x="30670" y="118148"/>
                </a:cubicBezTo>
                <a:cubicBezTo>
                  <a:pt x="22670" y="117881"/>
                  <a:pt x="10668" y="116815"/>
                  <a:pt x="2134" y="115215"/>
                </a:cubicBezTo>
                <a:lnTo>
                  <a:pt x="267" y="118948"/>
                </a:lnTo>
                <a:cubicBezTo>
                  <a:pt x="0" y="119749"/>
                  <a:pt x="267" y="120548"/>
                  <a:pt x="1067" y="121082"/>
                </a:cubicBezTo>
                <a:cubicBezTo>
                  <a:pt x="7468" y="126150"/>
                  <a:pt x="16802" y="131217"/>
                  <a:pt x="26403" y="133884"/>
                </a:cubicBezTo>
                <a:cubicBezTo>
                  <a:pt x="32537" y="131750"/>
                  <a:pt x="45606" y="129350"/>
                  <a:pt x="52274" y="128816"/>
                </a:cubicBezTo>
                <a:cubicBezTo>
                  <a:pt x="66142" y="128016"/>
                  <a:pt x="190690" y="126416"/>
                  <a:pt x="209359" y="126682"/>
                </a:cubicBezTo>
                <a:cubicBezTo>
                  <a:pt x="217361" y="126682"/>
                  <a:pt x="232562" y="127216"/>
                  <a:pt x="239496" y="128016"/>
                </a:cubicBezTo>
                <a:cubicBezTo>
                  <a:pt x="241897" y="126950"/>
                  <a:pt x="244831" y="123216"/>
                  <a:pt x="244831" y="119215"/>
                </a:cubicBezTo>
                <a:cubicBezTo>
                  <a:pt x="244831" y="117081"/>
                  <a:pt x="243497" y="115748"/>
                  <a:pt x="241364" y="115215"/>
                </a:cubicBezTo>
                <a:cubicBezTo>
                  <a:pt x="235496" y="113081"/>
                  <a:pt x="221894" y="111747"/>
                  <a:pt x="212560" y="111481"/>
                </a:cubicBezTo>
                <a:moveTo>
                  <a:pt x="186424" y="228829"/>
                </a:moveTo>
                <a:cubicBezTo>
                  <a:pt x="187490" y="222695"/>
                  <a:pt x="188290" y="213361"/>
                  <a:pt x="188290" y="206426"/>
                </a:cubicBezTo>
                <a:lnTo>
                  <a:pt x="188557" y="162688"/>
                </a:lnTo>
                <a:lnTo>
                  <a:pt x="189357" y="152819"/>
                </a:lnTo>
                <a:cubicBezTo>
                  <a:pt x="189357" y="150953"/>
                  <a:pt x="188823" y="149885"/>
                  <a:pt x="186957" y="149085"/>
                </a:cubicBezTo>
                <a:cubicBezTo>
                  <a:pt x="180289" y="146152"/>
                  <a:pt x="167221" y="144018"/>
                  <a:pt x="158686" y="143485"/>
                </a:cubicBezTo>
                <a:cubicBezTo>
                  <a:pt x="157087" y="143485"/>
                  <a:pt x="156552" y="143751"/>
                  <a:pt x="156286" y="144552"/>
                </a:cubicBezTo>
                <a:lnTo>
                  <a:pt x="154153" y="150685"/>
                </a:lnTo>
                <a:cubicBezTo>
                  <a:pt x="161354" y="153086"/>
                  <a:pt x="168021" y="156287"/>
                  <a:pt x="172288" y="159753"/>
                </a:cubicBezTo>
                <a:lnTo>
                  <a:pt x="172288" y="184290"/>
                </a:lnTo>
                <a:lnTo>
                  <a:pt x="82410" y="184823"/>
                </a:lnTo>
                <a:lnTo>
                  <a:pt x="82677" y="170155"/>
                </a:lnTo>
                <a:lnTo>
                  <a:pt x="82944" y="159753"/>
                </a:lnTo>
                <a:cubicBezTo>
                  <a:pt x="82944" y="157620"/>
                  <a:pt x="82143" y="156553"/>
                  <a:pt x="80276" y="156020"/>
                </a:cubicBezTo>
                <a:cubicBezTo>
                  <a:pt x="73876" y="153886"/>
                  <a:pt x="61608" y="152553"/>
                  <a:pt x="53873" y="152553"/>
                </a:cubicBezTo>
                <a:cubicBezTo>
                  <a:pt x="52006" y="152553"/>
                  <a:pt x="51474" y="153086"/>
                  <a:pt x="51206" y="153886"/>
                </a:cubicBezTo>
                <a:lnTo>
                  <a:pt x="49340" y="159487"/>
                </a:lnTo>
                <a:cubicBezTo>
                  <a:pt x="56007" y="161087"/>
                  <a:pt x="62408" y="164288"/>
                  <a:pt x="66142" y="167487"/>
                </a:cubicBezTo>
                <a:lnTo>
                  <a:pt x="67475" y="234697"/>
                </a:lnTo>
                <a:cubicBezTo>
                  <a:pt x="67475" y="238964"/>
                  <a:pt x="68008" y="244564"/>
                  <a:pt x="69342" y="248031"/>
                </a:cubicBezTo>
                <a:lnTo>
                  <a:pt x="77877" y="248031"/>
                </a:lnTo>
                <a:cubicBezTo>
                  <a:pt x="79477" y="246164"/>
                  <a:pt x="80811" y="243763"/>
                  <a:pt x="81611" y="240030"/>
                </a:cubicBezTo>
                <a:cubicBezTo>
                  <a:pt x="106414" y="240030"/>
                  <a:pt x="168821" y="239497"/>
                  <a:pt x="190957" y="239497"/>
                </a:cubicBezTo>
                <a:cubicBezTo>
                  <a:pt x="192291" y="238164"/>
                  <a:pt x="193358" y="235763"/>
                  <a:pt x="193358" y="233096"/>
                </a:cubicBezTo>
                <a:cubicBezTo>
                  <a:pt x="193358" y="231763"/>
                  <a:pt x="192558" y="230963"/>
                  <a:pt x="191224" y="230429"/>
                </a:cubicBezTo>
                <a:moveTo>
                  <a:pt x="172288" y="194958"/>
                </a:moveTo>
                <a:lnTo>
                  <a:pt x="172288" y="228829"/>
                </a:lnTo>
                <a:lnTo>
                  <a:pt x="82143" y="229363"/>
                </a:lnTo>
                <a:lnTo>
                  <a:pt x="82410" y="195491"/>
                </a:lnTo>
                <a:moveTo>
                  <a:pt x="28270" y="99213"/>
                </a:moveTo>
                <a:cubicBezTo>
                  <a:pt x="28804" y="99746"/>
                  <a:pt x="29337" y="99746"/>
                  <a:pt x="30670" y="99213"/>
                </a:cubicBezTo>
                <a:cubicBezTo>
                  <a:pt x="66675" y="86678"/>
                  <a:pt x="97612" y="68009"/>
                  <a:pt x="119749" y="45607"/>
                </a:cubicBezTo>
                <a:lnTo>
                  <a:pt x="208826" y="87211"/>
                </a:lnTo>
                <a:cubicBezTo>
                  <a:pt x="210959" y="88278"/>
                  <a:pt x="213893" y="89345"/>
                  <a:pt x="215760" y="89078"/>
                </a:cubicBezTo>
                <a:cubicBezTo>
                  <a:pt x="218161" y="89078"/>
                  <a:pt x="221361" y="86411"/>
                  <a:pt x="221361" y="83210"/>
                </a:cubicBezTo>
                <a:cubicBezTo>
                  <a:pt x="221361" y="81877"/>
                  <a:pt x="220028" y="79744"/>
                  <a:pt x="217361" y="77343"/>
                </a:cubicBezTo>
                <a:cubicBezTo>
                  <a:pt x="213360" y="73876"/>
                  <a:pt x="204292" y="68009"/>
                  <a:pt x="197624" y="64275"/>
                </a:cubicBezTo>
                <a:lnTo>
                  <a:pt x="180022" y="61341"/>
                </a:lnTo>
                <a:lnTo>
                  <a:pt x="127215" y="37338"/>
                </a:lnTo>
                <a:cubicBezTo>
                  <a:pt x="132017" y="31738"/>
                  <a:pt x="136284" y="25603"/>
                  <a:pt x="140017" y="19469"/>
                </a:cubicBezTo>
                <a:cubicBezTo>
                  <a:pt x="141084" y="18135"/>
                  <a:pt x="141884" y="16269"/>
                  <a:pt x="141884" y="13601"/>
                </a:cubicBezTo>
                <a:cubicBezTo>
                  <a:pt x="141884" y="11468"/>
                  <a:pt x="140818" y="9601"/>
                  <a:pt x="138950" y="8534"/>
                </a:cubicBezTo>
                <a:cubicBezTo>
                  <a:pt x="133350" y="5601"/>
                  <a:pt x="121082" y="1601"/>
                  <a:pt x="112014" y="267"/>
                </a:cubicBezTo>
                <a:cubicBezTo>
                  <a:pt x="110147" y="0"/>
                  <a:pt x="109347" y="267"/>
                  <a:pt x="108814" y="1067"/>
                </a:cubicBezTo>
                <a:lnTo>
                  <a:pt x="105346" y="6401"/>
                </a:lnTo>
                <a:cubicBezTo>
                  <a:pt x="111747" y="9334"/>
                  <a:pt x="117349" y="13601"/>
                  <a:pt x="120015" y="17335"/>
                </a:cubicBezTo>
                <a:cubicBezTo>
                  <a:pt x="103746" y="45072"/>
                  <a:pt x="69075" y="74143"/>
                  <a:pt x="26670" y="93879"/>
                </a:cubicBezTo>
                <a:cubicBezTo>
                  <a:pt x="25336" y="94412"/>
                  <a:pt x="25070" y="95479"/>
                  <a:pt x="25871" y="962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9" name="Freeform 149"/>
          <p:cNvSpPr/>
          <p:nvPr/>
        </p:nvSpPr>
        <p:spPr>
          <a:xfrm>
            <a:off x="7312311" y="9202879"/>
            <a:ext cx="190690" cy="255766"/>
          </a:xfrm>
          <a:custGeom>
            <a:avLst/>
            <a:gdLst>
              <a:gd name="connsiteX0" fmla="*/ 150686 w 190690"/>
              <a:gd name="connsiteY0" fmla="*/ 6934 h 255766"/>
              <a:gd name="connsiteX1" fmla="*/ 173621 w 190690"/>
              <a:gd name="connsiteY1" fmla="*/ 20269 h 255766"/>
              <a:gd name="connsiteX2" fmla="*/ 173621 w 190690"/>
              <a:gd name="connsiteY2" fmla="*/ 143752 h 255766"/>
              <a:gd name="connsiteX3" fmla="*/ 41605 w 190690"/>
              <a:gd name="connsiteY3" fmla="*/ 164021 h 255766"/>
              <a:gd name="connsiteX4" fmla="*/ 37071 w 190690"/>
              <a:gd name="connsiteY4" fmla="*/ 159487 h 255766"/>
              <a:gd name="connsiteX5" fmla="*/ 37071 w 190690"/>
              <a:gd name="connsiteY5" fmla="*/ 68542 h 255766"/>
              <a:gd name="connsiteX6" fmla="*/ 37338 w 190690"/>
              <a:gd name="connsiteY6" fmla="*/ 56007 h 255766"/>
              <a:gd name="connsiteX7" fmla="*/ 33871 w 190690"/>
              <a:gd name="connsiteY7" fmla="*/ 51207 h 255766"/>
              <a:gd name="connsiteX8" fmla="*/ 3734 w 190690"/>
              <a:gd name="connsiteY8" fmla="*/ 48806 h 255766"/>
              <a:gd name="connsiteX9" fmla="*/ 1067 w 190690"/>
              <a:gd name="connsiteY9" fmla="*/ 50406 h 255766"/>
              <a:gd name="connsiteX10" fmla="*/ 0 w 190690"/>
              <a:gd name="connsiteY10" fmla="*/ 56274 h 255766"/>
              <a:gd name="connsiteX11" fmla="*/ 20269 w 190690"/>
              <a:gd name="connsiteY11" fmla="*/ 64275 h 255766"/>
              <a:gd name="connsiteX12" fmla="*/ 20269 w 190690"/>
              <a:gd name="connsiteY12" fmla="*/ 154953 h 255766"/>
              <a:gd name="connsiteX13" fmla="*/ 21336 w 190690"/>
              <a:gd name="connsiteY13" fmla="*/ 166688 h 255766"/>
              <a:gd name="connsiteX14" fmla="*/ 37338 w 190690"/>
              <a:gd name="connsiteY14" fmla="*/ 178690 h 255766"/>
              <a:gd name="connsiteX15" fmla="*/ 45606 w 190690"/>
              <a:gd name="connsiteY15" fmla="*/ 178422 h 255766"/>
              <a:gd name="connsiteX16" fmla="*/ 173621 w 190690"/>
              <a:gd name="connsiteY16" fmla="*/ 152819 h 255766"/>
              <a:gd name="connsiteX17" fmla="*/ 173621 w 190690"/>
              <a:gd name="connsiteY17" fmla="*/ 209093 h 255766"/>
              <a:gd name="connsiteX18" fmla="*/ 174955 w 190690"/>
              <a:gd name="connsiteY18" fmla="*/ 255766 h 255766"/>
              <a:gd name="connsiteX19" fmla="*/ 184556 w 190690"/>
              <a:gd name="connsiteY19" fmla="*/ 255766 h 255766"/>
              <a:gd name="connsiteX20" fmla="*/ 190157 w 190690"/>
              <a:gd name="connsiteY20" fmla="*/ 202959 h 255766"/>
              <a:gd name="connsiteX21" fmla="*/ 190157 w 190690"/>
              <a:gd name="connsiteY21" fmla="*/ 25071 h 255766"/>
              <a:gd name="connsiteX22" fmla="*/ 190690 w 190690"/>
              <a:gd name="connsiteY22" fmla="*/ 11469 h 255766"/>
              <a:gd name="connsiteX23" fmla="*/ 187490 w 190690"/>
              <a:gd name="connsiteY23" fmla="*/ 6401 h 255766"/>
              <a:gd name="connsiteX24" fmla="*/ 155219 w 190690"/>
              <a:gd name="connsiteY24" fmla="*/ 0 h 255766"/>
              <a:gd name="connsiteX25" fmla="*/ 152553 w 190690"/>
              <a:gd name="connsiteY25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90" h="255766">
                <a:moveTo>
                  <a:pt x="150686" y="6934"/>
                </a:moveTo>
                <a:cubicBezTo>
                  <a:pt x="160287" y="10135"/>
                  <a:pt x="168821" y="14669"/>
                  <a:pt x="173621" y="20269"/>
                </a:cubicBezTo>
                <a:lnTo>
                  <a:pt x="173621" y="143752"/>
                </a:lnTo>
                <a:cubicBezTo>
                  <a:pt x="136017" y="154687"/>
                  <a:pt x="76543" y="162954"/>
                  <a:pt x="41605" y="164021"/>
                </a:cubicBezTo>
                <a:cubicBezTo>
                  <a:pt x="38138" y="164021"/>
                  <a:pt x="37071" y="162688"/>
                  <a:pt x="37071" y="159487"/>
                </a:cubicBezTo>
                <a:lnTo>
                  <a:pt x="37071" y="68542"/>
                </a:lnTo>
                <a:lnTo>
                  <a:pt x="37338" y="56007"/>
                </a:lnTo>
                <a:cubicBezTo>
                  <a:pt x="37338" y="53074"/>
                  <a:pt x="36271" y="51740"/>
                  <a:pt x="33871" y="51207"/>
                </a:cubicBezTo>
                <a:cubicBezTo>
                  <a:pt x="27203" y="49874"/>
                  <a:pt x="12535" y="48806"/>
                  <a:pt x="3734" y="48806"/>
                </a:cubicBezTo>
                <a:cubicBezTo>
                  <a:pt x="2134" y="48806"/>
                  <a:pt x="1333" y="49340"/>
                  <a:pt x="1067" y="50406"/>
                </a:cubicBezTo>
                <a:lnTo>
                  <a:pt x="0" y="56274"/>
                </a:lnTo>
                <a:cubicBezTo>
                  <a:pt x="7734" y="58141"/>
                  <a:pt x="15468" y="61075"/>
                  <a:pt x="20269" y="64275"/>
                </a:cubicBezTo>
                <a:lnTo>
                  <a:pt x="20269" y="154953"/>
                </a:lnTo>
                <a:cubicBezTo>
                  <a:pt x="20269" y="160287"/>
                  <a:pt x="20536" y="164288"/>
                  <a:pt x="21336" y="166688"/>
                </a:cubicBezTo>
                <a:cubicBezTo>
                  <a:pt x="24002" y="174155"/>
                  <a:pt x="29337" y="178690"/>
                  <a:pt x="37338" y="178690"/>
                </a:cubicBezTo>
                <a:cubicBezTo>
                  <a:pt x="39739" y="178690"/>
                  <a:pt x="42672" y="178690"/>
                  <a:pt x="45606" y="178422"/>
                </a:cubicBezTo>
                <a:cubicBezTo>
                  <a:pt x="81611" y="175756"/>
                  <a:pt x="134417" y="165888"/>
                  <a:pt x="173621" y="152819"/>
                </a:cubicBezTo>
                <a:lnTo>
                  <a:pt x="173621" y="209093"/>
                </a:lnTo>
                <a:cubicBezTo>
                  <a:pt x="173621" y="220562"/>
                  <a:pt x="174155" y="244297"/>
                  <a:pt x="174955" y="255766"/>
                </a:cubicBezTo>
                <a:lnTo>
                  <a:pt x="184556" y="255766"/>
                </a:lnTo>
                <a:cubicBezTo>
                  <a:pt x="188023" y="241097"/>
                  <a:pt x="190157" y="217894"/>
                  <a:pt x="190157" y="202959"/>
                </a:cubicBezTo>
                <a:lnTo>
                  <a:pt x="190157" y="25071"/>
                </a:lnTo>
                <a:lnTo>
                  <a:pt x="190690" y="11469"/>
                </a:lnTo>
                <a:cubicBezTo>
                  <a:pt x="190690" y="9068"/>
                  <a:pt x="189890" y="7202"/>
                  <a:pt x="187490" y="6401"/>
                </a:cubicBezTo>
                <a:cubicBezTo>
                  <a:pt x="180289" y="3735"/>
                  <a:pt x="164287" y="267"/>
                  <a:pt x="155219" y="0"/>
                </a:cubicBezTo>
                <a:cubicBezTo>
                  <a:pt x="153353" y="0"/>
                  <a:pt x="152819" y="267"/>
                  <a:pt x="152553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0" name="Freeform 150"/>
          <p:cNvSpPr/>
          <p:nvPr/>
        </p:nvSpPr>
        <p:spPr>
          <a:xfrm>
            <a:off x="7553941" y="9202879"/>
            <a:ext cx="240030" cy="255766"/>
          </a:xfrm>
          <a:custGeom>
            <a:avLst/>
            <a:gdLst>
              <a:gd name="connsiteX0" fmla="*/ 204559 w 240030"/>
              <a:gd name="connsiteY0" fmla="*/ 112015 h 255766"/>
              <a:gd name="connsiteX1" fmla="*/ 184823 w 240030"/>
              <a:gd name="connsiteY1" fmla="*/ 112815 h 255766"/>
              <a:gd name="connsiteX2" fmla="*/ 184823 w 240030"/>
              <a:gd name="connsiteY2" fmla="*/ 25071 h 255766"/>
              <a:gd name="connsiteX3" fmla="*/ 185357 w 240030"/>
              <a:gd name="connsiteY3" fmla="*/ 11469 h 255766"/>
              <a:gd name="connsiteX4" fmla="*/ 182422 w 240030"/>
              <a:gd name="connsiteY4" fmla="*/ 6401 h 255766"/>
              <a:gd name="connsiteX5" fmla="*/ 150152 w 240030"/>
              <a:gd name="connsiteY5" fmla="*/ 0 h 255766"/>
              <a:gd name="connsiteX6" fmla="*/ 147218 w 240030"/>
              <a:gd name="connsiteY6" fmla="*/ 1334 h 255766"/>
              <a:gd name="connsiteX7" fmla="*/ 145618 w 240030"/>
              <a:gd name="connsiteY7" fmla="*/ 6934 h 255766"/>
              <a:gd name="connsiteX8" fmla="*/ 168554 w 240030"/>
              <a:gd name="connsiteY8" fmla="*/ 20269 h 255766"/>
              <a:gd name="connsiteX9" fmla="*/ 168554 w 240030"/>
              <a:gd name="connsiteY9" fmla="*/ 148286 h 255766"/>
              <a:gd name="connsiteX10" fmla="*/ 39471 w 240030"/>
              <a:gd name="connsiteY10" fmla="*/ 167487 h 255766"/>
              <a:gd name="connsiteX11" fmla="*/ 34937 w 240030"/>
              <a:gd name="connsiteY11" fmla="*/ 163221 h 255766"/>
              <a:gd name="connsiteX12" fmla="*/ 34937 w 240030"/>
              <a:gd name="connsiteY12" fmla="*/ 61075 h 255766"/>
              <a:gd name="connsiteX13" fmla="*/ 120815 w 240030"/>
              <a:gd name="connsiteY13" fmla="*/ 58675 h 255766"/>
              <a:gd name="connsiteX14" fmla="*/ 123749 w 240030"/>
              <a:gd name="connsiteY14" fmla="*/ 57341 h 255766"/>
              <a:gd name="connsiteX15" fmla="*/ 125882 w 240030"/>
              <a:gd name="connsiteY15" fmla="*/ 49340 h 255766"/>
              <a:gd name="connsiteX16" fmla="*/ 122949 w 240030"/>
              <a:gd name="connsiteY16" fmla="*/ 46140 h 255766"/>
              <a:gd name="connsiteX17" fmla="*/ 101347 w 240030"/>
              <a:gd name="connsiteY17" fmla="*/ 44540 h 255766"/>
              <a:gd name="connsiteX18" fmla="*/ 94145 w 240030"/>
              <a:gd name="connsiteY18" fmla="*/ 48540 h 255766"/>
              <a:gd name="connsiteX19" fmla="*/ 35471 w 240030"/>
              <a:gd name="connsiteY19" fmla="*/ 50674 h 255766"/>
              <a:gd name="connsiteX20" fmla="*/ 4001 w 240030"/>
              <a:gd name="connsiteY20" fmla="*/ 48006 h 255766"/>
              <a:gd name="connsiteX21" fmla="*/ 1334 w 240030"/>
              <a:gd name="connsiteY21" fmla="*/ 49606 h 255766"/>
              <a:gd name="connsiteX22" fmla="*/ 0 w 240030"/>
              <a:gd name="connsiteY22" fmla="*/ 54941 h 255766"/>
              <a:gd name="connsiteX23" fmla="*/ 17869 w 240030"/>
              <a:gd name="connsiteY23" fmla="*/ 62409 h 255766"/>
              <a:gd name="connsiteX24" fmla="*/ 17869 w 240030"/>
              <a:gd name="connsiteY24" fmla="*/ 158687 h 255766"/>
              <a:gd name="connsiteX25" fmla="*/ 18935 w 240030"/>
              <a:gd name="connsiteY25" fmla="*/ 170422 h 255766"/>
              <a:gd name="connsiteX26" fmla="*/ 34672 w 240030"/>
              <a:gd name="connsiteY26" fmla="*/ 182424 h 255766"/>
              <a:gd name="connsiteX27" fmla="*/ 43206 w 240030"/>
              <a:gd name="connsiteY27" fmla="*/ 182156 h 255766"/>
              <a:gd name="connsiteX28" fmla="*/ 168554 w 240030"/>
              <a:gd name="connsiteY28" fmla="*/ 157621 h 255766"/>
              <a:gd name="connsiteX29" fmla="*/ 168554 w 240030"/>
              <a:gd name="connsiteY29" fmla="*/ 209093 h 255766"/>
              <a:gd name="connsiteX30" fmla="*/ 169621 w 240030"/>
              <a:gd name="connsiteY30" fmla="*/ 255766 h 255766"/>
              <a:gd name="connsiteX31" fmla="*/ 179222 w 240030"/>
              <a:gd name="connsiteY31" fmla="*/ 255766 h 255766"/>
              <a:gd name="connsiteX32" fmla="*/ 184823 w 240030"/>
              <a:gd name="connsiteY32" fmla="*/ 202959 h 255766"/>
              <a:gd name="connsiteX33" fmla="*/ 184823 w 240030"/>
              <a:gd name="connsiteY33" fmla="*/ 122949 h 255766"/>
              <a:gd name="connsiteX34" fmla="*/ 232296 w 240030"/>
              <a:gd name="connsiteY34" fmla="*/ 122149 h 255766"/>
              <a:gd name="connsiteX35" fmla="*/ 236830 w 240030"/>
              <a:gd name="connsiteY35" fmla="*/ 121083 h 255766"/>
              <a:gd name="connsiteX36" fmla="*/ 240030 w 240030"/>
              <a:gd name="connsiteY36" fmla="*/ 112548 h 255766"/>
              <a:gd name="connsiteX37" fmla="*/ 236563 w 240030"/>
              <a:gd name="connsiteY37" fmla="*/ 108547 h 255766"/>
              <a:gd name="connsiteX38" fmla="*/ 213093 w 240030"/>
              <a:gd name="connsiteY38" fmla="*/ 1072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6">
                <a:moveTo>
                  <a:pt x="204559" y="112015"/>
                </a:moveTo>
                <a:lnTo>
                  <a:pt x="184823" y="112815"/>
                </a:lnTo>
                <a:lnTo>
                  <a:pt x="184823" y="25071"/>
                </a:lnTo>
                <a:lnTo>
                  <a:pt x="185357" y="11469"/>
                </a:lnTo>
                <a:cubicBezTo>
                  <a:pt x="185357" y="9068"/>
                  <a:pt x="184556" y="7202"/>
                  <a:pt x="182422" y="6401"/>
                </a:cubicBezTo>
                <a:cubicBezTo>
                  <a:pt x="175222" y="3735"/>
                  <a:pt x="159220" y="267"/>
                  <a:pt x="150152" y="0"/>
                </a:cubicBezTo>
                <a:cubicBezTo>
                  <a:pt x="148285" y="0"/>
                  <a:pt x="147485" y="267"/>
                  <a:pt x="147218" y="1334"/>
                </a:cubicBezTo>
                <a:lnTo>
                  <a:pt x="145618" y="6934"/>
                </a:lnTo>
                <a:cubicBezTo>
                  <a:pt x="154953" y="10135"/>
                  <a:pt x="163487" y="14669"/>
                  <a:pt x="168554" y="20269"/>
                </a:cubicBezTo>
                <a:lnTo>
                  <a:pt x="168554" y="148286"/>
                </a:lnTo>
                <a:cubicBezTo>
                  <a:pt x="131749" y="159221"/>
                  <a:pt x="73875" y="166688"/>
                  <a:pt x="39471" y="167487"/>
                </a:cubicBezTo>
                <a:cubicBezTo>
                  <a:pt x="36004" y="167755"/>
                  <a:pt x="34937" y="166421"/>
                  <a:pt x="34937" y="163221"/>
                </a:cubicBezTo>
                <a:lnTo>
                  <a:pt x="34937" y="61075"/>
                </a:lnTo>
                <a:lnTo>
                  <a:pt x="120815" y="58675"/>
                </a:lnTo>
                <a:cubicBezTo>
                  <a:pt x="121882" y="58675"/>
                  <a:pt x="123215" y="58141"/>
                  <a:pt x="123749" y="57341"/>
                </a:cubicBezTo>
                <a:cubicBezTo>
                  <a:pt x="124816" y="56007"/>
                  <a:pt x="125882" y="53074"/>
                  <a:pt x="125882" y="49340"/>
                </a:cubicBezTo>
                <a:cubicBezTo>
                  <a:pt x="125882" y="47740"/>
                  <a:pt x="124816" y="46406"/>
                  <a:pt x="122949" y="46140"/>
                </a:cubicBezTo>
                <a:cubicBezTo>
                  <a:pt x="117881" y="45072"/>
                  <a:pt x="107480" y="44540"/>
                  <a:pt x="101347" y="44540"/>
                </a:cubicBezTo>
                <a:lnTo>
                  <a:pt x="94145" y="48540"/>
                </a:lnTo>
                <a:cubicBezTo>
                  <a:pt x="85344" y="49340"/>
                  <a:pt x="48806" y="50674"/>
                  <a:pt x="35471" y="50674"/>
                </a:cubicBezTo>
                <a:cubicBezTo>
                  <a:pt x="28270" y="49340"/>
                  <a:pt x="11202" y="48006"/>
                  <a:pt x="4001" y="48006"/>
                </a:cubicBezTo>
                <a:cubicBezTo>
                  <a:pt x="2401" y="48006"/>
                  <a:pt x="1600" y="48806"/>
                  <a:pt x="1334" y="49606"/>
                </a:cubicBezTo>
                <a:lnTo>
                  <a:pt x="0" y="54941"/>
                </a:lnTo>
                <a:cubicBezTo>
                  <a:pt x="6934" y="56274"/>
                  <a:pt x="13601" y="58941"/>
                  <a:pt x="17869" y="62409"/>
                </a:cubicBezTo>
                <a:lnTo>
                  <a:pt x="17869" y="158687"/>
                </a:lnTo>
                <a:cubicBezTo>
                  <a:pt x="17869" y="164021"/>
                  <a:pt x="18135" y="168022"/>
                  <a:pt x="18935" y="170422"/>
                </a:cubicBezTo>
                <a:cubicBezTo>
                  <a:pt x="21603" y="177890"/>
                  <a:pt x="26937" y="182424"/>
                  <a:pt x="34672" y="182424"/>
                </a:cubicBezTo>
                <a:cubicBezTo>
                  <a:pt x="37338" y="182424"/>
                  <a:pt x="40005" y="182424"/>
                  <a:pt x="43206" y="182156"/>
                </a:cubicBezTo>
                <a:cubicBezTo>
                  <a:pt x="78677" y="179490"/>
                  <a:pt x="130149" y="170422"/>
                  <a:pt x="168554" y="157621"/>
                </a:cubicBezTo>
                <a:lnTo>
                  <a:pt x="168554" y="209093"/>
                </a:lnTo>
                <a:cubicBezTo>
                  <a:pt x="168554" y="220562"/>
                  <a:pt x="168821" y="244297"/>
                  <a:pt x="169621" y="255766"/>
                </a:cubicBezTo>
                <a:lnTo>
                  <a:pt x="179222" y="255766"/>
                </a:lnTo>
                <a:cubicBezTo>
                  <a:pt x="182690" y="241097"/>
                  <a:pt x="184823" y="217894"/>
                  <a:pt x="184823" y="202959"/>
                </a:cubicBezTo>
                <a:lnTo>
                  <a:pt x="184823" y="122949"/>
                </a:lnTo>
                <a:lnTo>
                  <a:pt x="232296" y="122149"/>
                </a:lnTo>
                <a:cubicBezTo>
                  <a:pt x="233629" y="122149"/>
                  <a:pt x="235496" y="121882"/>
                  <a:pt x="236830" y="121083"/>
                </a:cubicBezTo>
                <a:cubicBezTo>
                  <a:pt x="238430" y="120282"/>
                  <a:pt x="240030" y="117081"/>
                  <a:pt x="240030" y="112548"/>
                </a:cubicBezTo>
                <a:cubicBezTo>
                  <a:pt x="240030" y="110681"/>
                  <a:pt x="238430" y="109081"/>
                  <a:pt x="236563" y="108547"/>
                </a:cubicBezTo>
                <a:cubicBezTo>
                  <a:pt x="231496" y="107480"/>
                  <a:pt x="220828" y="106947"/>
                  <a:pt x="213093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1" name="Freeform 151"/>
          <p:cNvSpPr/>
          <p:nvPr/>
        </p:nvSpPr>
        <p:spPr>
          <a:xfrm>
            <a:off x="9872674" y="4205758"/>
            <a:ext cx="317525" cy="302095"/>
          </a:xfrm>
          <a:custGeom>
            <a:avLst/>
            <a:gdLst>
              <a:gd name="connsiteX0" fmla="*/ 257175 w 317525"/>
              <a:gd name="connsiteY0" fmla="*/ 114186 h 302095"/>
              <a:gd name="connsiteX1" fmla="*/ 234886 w 317525"/>
              <a:gd name="connsiteY1" fmla="*/ 115214 h 302095"/>
              <a:gd name="connsiteX2" fmla="*/ 259575 w 317525"/>
              <a:gd name="connsiteY2" fmla="*/ 29489 h 302095"/>
              <a:gd name="connsiteX3" fmla="*/ 265405 w 317525"/>
              <a:gd name="connsiteY3" fmla="*/ 15773 h 302095"/>
              <a:gd name="connsiteX4" fmla="*/ 264719 w 317525"/>
              <a:gd name="connsiteY4" fmla="*/ 10630 h 302095"/>
              <a:gd name="connsiteX5" fmla="*/ 245516 w 317525"/>
              <a:gd name="connsiteY5" fmla="*/ 1029 h 302095"/>
              <a:gd name="connsiteX6" fmla="*/ 239000 w 317525"/>
              <a:gd name="connsiteY6" fmla="*/ 1029 h 302095"/>
              <a:gd name="connsiteX7" fmla="*/ 224599 w 317525"/>
              <a:gd name="connsiteY7" fmla="*/ 7201 h 302095"/>
              <a:gd name="connsiteX8" fmla="*/ 88811 w 317525"/>
              <a:gd name="connsiteY8" fmla="*/ 9601 h 302095"/>
              <a:gd name="connsiteX9" fmla="*/ 51435 w 317525"/>
              <a:gd name="connsiteY9" fmla="*/ 6515 h 302095"/>
              <a:gd name="connsiteX10" fmla="*/ 48691 w 317525"/>
              <a:gd name="connsiteY10" fmla="*/ 11659 h 302095"/>
              <a:gd name="connsiteX11" fmla="*/ 50063 w 317525"/>
              <a:gd name="connsiteY11" fmla="*/ 16116 h 302095"/>
              <a:gd name="connsiteX12" fmla="*/ 82639 w 317525"/>
              <a:gd name="connsiteY12" fmla="*/ 36004 h 302095"/>
              <a:gd name="connsiteX13" fmla="*/ 114871 w 317525"/>
              <a:gd name="connsiteY13" fmla="*/ 30175 h 302095"/>
              <a:gd name="connsiteX14" fmla="*/ 221856 w 317525"/>
              <a:gd name="connsiteY14" fmla="*/ 28461 h 302095"/>
              <a:gd name="connsiteX15" fmla="*/ 211568 w 317525"/>
              <a:gd name="connsiteY15" fmla="*/ 115558 h 302095"/>
              <a:gd name="connsiteX16" fmla="*/ 44919 w 317525"/>
              <a:gd name="connsiteY16" fmla="*/ 117615 h 302095"/>
              <a:gd name="connsiteX17" fmla="*/ 3428 w 317525"/>
              <a:gd name="connsiteY17" fmla="*/ 113843 h 302095"/>
              <a:gd name="connsiteX18" fmla="*/ 686 w 317525"/>
              <a:gd name="connsiteY18" fmla="*/ 119330 h 302095"/>
              <a:gd name="connsiteX19" fmla="*/ 1714 w 317525"/>
              <a:gd name="connsiteY19" fmla="*/ 123444 h 302095"/>
              <a:gd name="connsiteX20" fmla="*/ 38062 w 317525"/>
              <a:gd name="connsiteY20" fmla="*/ 144018 h 302095"/>
              <a:gd name="connsiteX21" fmla="*/ 74753 w 317525"/>
              <a:gd name="connsiteY21" fmla="*/ 137160 h 302095"/>
              <a:gd name="connsiteX22" fmla="*/ 266433 w 317525"/>
              <a:gd name="connsiteY22" fmla="*/ 134417 h 302095"/>
              <a:gd name="connsiteX23" fmla="*/ 308267 w 317525"/>
              <a:gd name="connsiteY23" fmla="*/ 136132 h 302095"/>
              <a:gd name="connsiteX24" fmla="*/ 317525 w 317525"/>
              <a:gd name="connsiteY24" fmla="*/ 121044 h 302095"/>
              <a:gd name="connsiteX25" fmla="*/ 312382 w 317525"/>
              <a:gd name="connsiteY25" fmla="*/ 114186 h 302095"/>
              <a:gd name="connsiteX26" fmla="*/ 270890 w 317525"/>
              <a:gd name="connsiteY26" fmla="*/ 108357 h 302095"/>
              <a:gd name="connsiteX28" fmla="*/ 221513 w 317525"/>
              <a:gd name="connsiteY28" fmla="*/ 281864 h 302095"/>
              <a:gd name="connsiteX29" fmla="*/ 116243 w 317525"/>
              <a:gd name="connsiteY29" fmla="*/ 282550 h 302095"/>
              <a:gd name="connsiteX30" fmla="*/ 110070 w 317525"/>
              <a:gd name="connsiteY30" fmla="*/ 276378 h 302095"/>
              <a:gd name="connsiteX31" fmla="*/ 110070 w 317525"/>
              <a:gd name="connsiteY31" fmla="*/ 245516 h 302095"/>
              <a:gd name="connsiteX32" fmla="*/ 245516 w 317525"/>
              <a:gd name="connsiteY32" fmla="*/ 243802 h 302095"/>
              <a:gd name="connsiteX33" fmla="*/ 249288 w 317525"/>
              <a:gd name="connsiteY33" fmla="*/ 232144 h 302095"/>
              <a:gd name="connsiteX34" fmla="*/ 247231 w 317525"/>
              <a:gd name="connsiteY34" fmla="*/ 228372 h 302095"/>
              <a:gd name="connsiteX35" fmla="*/ 240716 w 317525"/>
              <a:gd name="connsiteY35" fmla="*/ 225285 h 302095"/>
              <a:gd name="connsiteX36" fmla="*/ 247573 w 317525"/>
              <a:gd name="connsiteY36" fmla="*/ 189624 h 302095"/>
              <a:gd name="connsiteX37" fmla="*/ 252375 w 317525"/>
              <a:gd name="connsiteY37" fmla="*/ 179337 h 302095"/>
              <a:gd name="connsiteX38" fmla="*/ 251688 w 317525"/>
              <a:gd name="connsiteY38" fmla="*/ 174194 h 302095"/>
              <a:gd name="connsiteX39" fmla="*/ 234544 w 317525"/>
              <a:gd name="connsiteY39" fmla="*/ 166650 h 302095"/>
              <a:gd name="connsiteX40" fmla="*/ 228714 w 317525"/>
              <a:gd name="connsiteY40" fmla="*/ 166650 h 302095"/>
              <a:gd name="connsiteX41" fmla="*/ 217056 w 317525"/>
              <a:gd name="connsiteY41" fmla="*/ 171793 h 302095"/>
              <a:gd name="connsiteX42" fmla="*/ 92925 w 317525"/>
              <a:gd name="connsiteY42" fmla="*/ 173508 h 302095"/>
              <a:gd name="connsiteX43" fmla="*/ 59664 w 317525"/>
              <a:gd name="connsiteY43" fmla="*/ 170421 h 302095"/>
              <a:gd name="connsiteX44" fmla="*/ 57264 w 317525"/>
              <a:gd name="connsiteY44" fmla="*/ 174879 h 302095"/>
              <a:gd name="connsiteX45" fmla="*/ 58293 w 317525"/>
              <a:gd name="connsiteY45" fmla="*/ 178651 h 302095"/>
              <a:gd name="connsiteX46" fmla="*/ 87439 w 317525"/>
              <a:gd name="connsiteY46" fmla="*/ 196825 h 302095"/>
              <a:gd name="connsiteX47" fmla="*/ 116586 w 317525"/>
              <a:gd name="connsiteY47" fmla="*/ 191681 h 302095"/>
              <a:gd name="connsiteX48" fmla="*/ 213284 w 317525"/>
              <a:gd name="connsiteY48" fmla="*/ 190653 h 302095"/>
              <a:gd name="connsiteX49" fmla="*/ 212254 w 317525"/>
              <a:gd name="connsiteY49" fmla="*/ 224600 h 302095"/>
              <a:gd name="connsiteX50" fmla="*/ 205740 w 317525"/>
              <a:gd name="connsiteY50" fmla="*/ 226314 h 302095"/>
              <a:gd name="connsiteX51" fmla="*/ 110756 w 317525"/>
              <a:gd name="connsiteY51" fmla="*/ 227686 h 302095"/>
              <a:gd name="connsiteX52" fmla="*/ 61722 w 317525"/>
              <a:gd name="connsiteY52" fmla="*/ 225628 h 302095"/>
              <a:gd name="connsiteX53" fmla="*/ 57950 w 317525"/>
              <a:gd name="connsiteY53" fmla="*/ 227686 h 302095"/>
              <a:gd name="connsiteX54" fmla="*/ 56578 w 317525"/>
              <a:gd name="connsiteY54" fmla="*/ 235572 h 302095"/>
              <a:gd name="connsiteX55" fmla="*/ 76123 w 317525"/>
              <a:gd name="connsiteY55" fmla="*/ 245516 h 302095"/>
              <a:gd name="connsiteX56" fmla="*/ 76123 w 317525"/>
              <a:gd name="connsiteY56" fmla="*/ 278092 h 302095"/>
              <a:gd name="connsiteX57" fmla="*/ 104584 w 317525"/>
              <a:gd name="connsiteY57" fmla="*/ 302095 h 302095"/>
              <a:gd name="connsiteX58" fmla="*/ 259918 w 317525"/>
              <a:gd name="connsiteY58" fmla="*/ 301409 h 302095"/>
              <a:gd name="connsiteX59" fmla="*/ 265405 w 317525"/>
              <a:gd name="connsiteY59" fmla="*/ 299352 h 302095"/>
              <a:gd name="connsiteX60" fmla="*/ 269519 w 317525"/>
              <a:gd name="connsiteY60" fmla="*/ 284950 h 302095"/>
              <a:gd name="connsiteX61" fmla="*/ 264375 w 317525"/>
              <a:gd name="connsiteY61" fmla="*/ 279121 h 302095"/>
              <a:gd name="connsiteX62" fmla="*/ 232143 w 317525"/>
              <a:gd name="connsiteY62" fmla="*/ 276378 h 3020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17525" h="302095">
                <a:moveTo>
                  <a:pt x="257175" y="114186"/>
                </a:moveTo>
                <a:cubicBezTo>
                  <a:pt x="253060" y="114529"/>
                  <a:pt x="245516" y="114872"/>
                  <a:pt x="234886" y="115214"/>
                </a:cubicBezTo>
                <a:cubicBezTo>
                  <a:pt x="246544" y="90183"/>
                  <a:pt x="256489" y="54864"/>
                  <a:pt x="259575" y="29489"/>
                </a:cubicBezTo>
                <a:lnTo>
                  <a:pt x="265405" y="15773"/>
                </a:lnTo>
                <a:cubicBezTo>
                  <a:pt x="266433" y="13716"/>
                  <a:pt x="266090" y="12002"/>
                  <a:pt x="264719" y="10630"/>
                </a:cubicBezTo>
                <a:cubicBezTo>
                  <a:pt x="260947" y="8230"/>
                  <a:pt x="251003" y="3086"/>
                  <a:pt x="245516" y="1029"/>
                </a:cubicBezTo>
                <a:cubicBezTo>
                  <a:pt x="243801" y="0"/>
                  <a:pt x="240716" y="0"/>
                  <a:pt x="239000" y="1029"/>
                </a:cubicBezTo>
                <a:lnTo>
                  <a:pt x="224599" y="7201"/>
                </a:lnTo>
                <a:cubicBezTo>
                  <a:pt x="200939" y="8230"/>
                  <a:pt x="106298" y="9944"/>
                  <a:pt x="88811" y="9601"/>
                </a:cubicBezTo>
                <a:cubicBezTo>
                  <a:pt x="78181" y="9601"/>
                  <a:pt x="63094" y="8573"/>
                  <a:pt x="51435" y="6515"/>
                </a:cubicBezTo>
                <a:lnTo>
                  <a:pt x="48691" y="11659"/>
                </a:lnTo>
                <a:cubicBezTo>
                  <a:pt x="48006" y="13030"/>
                  <a:pt x="48348" y="14402"/>
                  <a:pt x="50063" y="16116"/>
                </a:cubicBezTo>
                <a:cubicBezTo>
                  <a:pt x="58636" y="23660"/>
                  <a:pt x="70981" y="31204"/>
                  <a:pt x="82639" y="36004"/>
                </a:cubicBezTo>
                <a:cubicBezTo>
                  <a:pt x="90868" y="33261"/>
                  <a:pt x="106298" y="30518"/>
                  <a:pt x="114871" y="30175"/>
                </a:cubicBezTo>
                <a:cubicBezTo>
                  <a:pt x="130301" y="29147"/>
                  <a:pt x="193395" y="28118"/>
                  <a:pt x="221856" y="28461"/>
                </a:cubicBezTo>
                <a:cubicBezTo>
                  <a:pt x="221513" y="52806"/>
                  <a:pt x="217741" y="91211"/>
                  <a:pt x="211568" y="115558"/>
                </a:cubicBezTo>
                <a:cubicBezTo>
                  <a:pt x="152933" y="116929"/>
                  <a:pt x="60693" y="117958"/>
                  <a:pt x="44919" y="117615"/>
                </a:cubicBezTo>
                <a:cubicBezTo>
                  <a:pt x="32918" y="117615"/>
                  <a:pt x="16116" y="116243"/>
                  <a:pt x="3428" y="113843"/>
                </a:cubicBezTo>
                <a:lnTo>
                  <a:pt x="686" y="119330"/>
                </a:lnTo>
                <a:cubicBezTo>
                  <a:pt x="0" y="120701"/>
                  <a:pt x="343" y="122415"/>
                  <a:pt x="1714" y="123444"/>
                </a:cubicBezTo>
                <a:cubicBezTo>
                  <a:pt x="10630" y="131331"/>
                  <a:pt x="24688" y="139903"/>
                  <a:pt x="38062" y="144018"/>
                </a:cubicBezTo>
                <a:cubicBezTo>
                  <a:pt x="46978" y="141275"/>
                  <a:pt x="66180" y="137846"/>
                  <a:pt x="74753" y="137160"/>
                </a:cubicBezTo>
                <a:cubicBezTo>
                  <a:pt x="93955" y="136132"/>
                  <a:pt x="242772" y="134417"/>
                  <a:pt x="266433" y="134417"/>
                </a:cubicBezTo>
                <a:cubicBezTo>
                  <a:pt x="277406" y="134417"/>
                  <a:pt x="299351" y="135103"/>
                  <a:pt x="308267" y="136132"/>
                </a:cubicBezTo>
                <a:cubicBezTo>
                  <a:pt x="312382" y="134417"/>
                  <a:pt x="317525" y="128245"/>
                  <a:pt x="317525" y="121044"/>
                </a:cubicBezTo>
                <a:cubicBezTo>
                  <a:pt x="317525" y="117615"/>
                  <a:pt x="315468" y="115214"/>
                  <a:pt x="312382" y="114186"/>
                </a:cubicBezTo>
                <a:cubicBezTo>
                  <a:pt x="303809" y="111442"/>
                  <a:pt x="284264" y="108700"/>
                  <a:pt x="270890" y="108357"/>
                </a:cubicBezTo>
                <a:moveTo>
                  <a:pt x="221513" y="281864"/>
                </a:moveTo>
                <a:cubicBezTo>
                  <a:pt x="200939" y="282550"/>
                  <a:pt x="141960" y="282892"/>
                  <a:pt x="116243" y="282550"/>
                </a:cubicBezTo>
                <a:cubicBezTo>
                  <a:pt x="111785" y="282550"/>
                  <a:pt x="110070" y="280835"/>
                  <a:pt x="110070" y="276378"/>
                </a:cubicBezTo>
                <a:lnTo>
                  <a:pt x="110070" y="245516"/>
                </a:lnTo>
                <a:lnTo>
                  <a:pt x="245516" y="243802"/>
                </a:lnTo>
                <a:cubicBezTo>
                  <a:pt x="247231" y="242088"/>
                  <a:pt x="249288" y="236944"/>
                  <a:pt x="249288" y="232144"/>
                </a:cubicBezTo>
                <a:cubicBezTo>
                  <a:pt x="249288" y="230429"/>
                  <a:pt x="248603" y="229400"/>
                  <a:pt x="247231" y="228372"/>
                </a:cubicBezTo>
                <a:lnTo>
                  <a:pt x="240716" y="225285"/>
                </a:lnTo>
                <a:cubicBezTo>
                  <a:pt x="243459" y="217056"/>
                  <a:pt x="246887" y="199568"/>
                  <a:pt x="247573" y="189624"/>
                </a:cubicBezTo>
                <a:lnTo>
                  <a:pt x="252375" y="179337"/>
                </a:lnTo>
                <a:cubicBezTo>
                  <a:pt x="253403" y="177279"/>
                  <a:pt x="253060" y="175222"/>
                  <a:pt x="251688" y="174194"/>
                </a:cubicBezTo>
                <a:cubicBezTo>
                  <a:pt x="248259" y="172136"/>
                  <a:pt x="239000" y="168364"/>
                  <a:pt x="234544" y="166650"/>
                </a:cubicBezTo>
                <a:cubicBezTo>
                  <a:pt x="232486" y="165964"/>
                  <a:pt x="230429" y="165964"/>
                  <a:pt x="228714" y="166650"/>
                </a:cubicBezTo>
                <a:lnTo>
                  <a:pt x="217056" y="171793"/>
                </a:lnTo>
                <a:cubicBezTo>
                  <a:pt x="196138" y="172822"/>
                  <a:pt x="110756" y="173508"/>
                  <a:pt x="92925" y="173508"/>
                </a:cubicBezTo>
                <a:cubicBezTo>
                  <a:pt x="84010" y="173508"/>
                  <a:pt x="69266" y="172479"/>
                  <a:pt x="59664" y="170421"/>
                </a:cubicBezTo>
                <a:lnTo>
                  <a:pt x="57264" y="174879"/>
                </a:lnTo>
                <a:cubicBezTo>
                  <a:pt x="56578" y="176250"/>
                  <a:pt x="56578" y="177279"/>
                  <a:pt x="58293" y="178651"/>
                </a:cubicBezTo>
                <a:cubicBezTo>
                  <a:pt x="66180" y="185166"/>
                  <a:pt x="76466" y="192367"/>
                  <a:pt x="87439" y="196825"/>
                </a:cubicBezTo>
                <a:cubicBezTo>
                  <a:pt x="96012" y="194425"/>
                  <a:pt x="109385" y="192367"/>
                  <a:pt x="116586" y="191681"/>
                </a:cubicBezTo>
                <a:cubicBezTo>
                  <a:pt x="129615" y="190995"/>
                  <a:pt x="190309" y="190310"/>
                  <a:pt x="213284" y="190653"/>
                </a:cubicBezTo>
                <a:cubicBezTo>
                  <a:pt x="213626" y="198196"/>
                  <a:pt x="213284" y="216713"/>
                  <a:pt x="212254" y="224600"/>
                </a:cubicBezTo>
                <a:lnTo>
                  <a:pt x="205740" y="226314"/>
                </a:lnTo>
                <a:cubicBezTo>
                  <a:pt x="192709" y="227000"/>
                  <a:pt x="132703" y="227686"/>
                  <a:pt x="110756" y="227686"/>
                </a:cubicBezTo>
                <a:cubicBezTo>
                  <a:pt x="100469" y="226314"/>
                  <a:pt x="73381" y="225628"/>
                  <a:pt x="61722" y="225628"/>
                </a:cubicBezTo>
                <a:cubicBezTo>
                  <a:pt x="59664" y="225628"/>
                  <a:pt x="58293" y="226657"/>
                  <a:pt x="57950" y="227686"/>
                </a:cubicBezTo>
                <a:lnTo>
                  <a:pt x="56578" y="235572"/>
                </a:lnTo>
                <a:cubicBezTo>
                  <a:pt x="64465" y="237630"/>
                  <a:pt x="71665" y="241059"/>
                  <a:pt x="76123" y="245516"/>
                </a:cubicBezTo>
                <a:lnTo>
                  <a:pt x="76123" y="278092"/>
                </a:lnTo>
                <a:cubicBezTo>
                  <a:pt x="76123" y="294551"/>
                  <a:pt x="83667" y="302095"/>
                  <a:pt x="104584" y="302095"/>
                </a:cubicBezTo>
                <a:lnTo>
                  <a:pt x="259918" y="301409"/>
                </a:lnTo>
                <a:cubicBezTo>
                  <a:pt x="261975" y="301409"/>
                  <a:pt x="264033" y="300724"/>
                  <a:pt x="265405" y="299352"/>
                </a:cubicBezTo>
                <a:cubicBezTo>
                  <a:pt x="267119" y="297637"/>
                  <a:pt x="269519" y="292151"/>
                  <a:pt x="269519" y="284950"/>
                </a:cubicBezTo>
                <a:cubicBezTo>
                  <a:pt x="269519" y="282207"/>
                  <a:pt x="267462" y="279807"/>
                  <a:pt x="264375" y="279121"/>
                </a:cubicBezTo>
                <a:cubicBezTo>
                  <a:pt x="257518" y="277406"/>
                  <a:pt x="242088" y="276378"/>
                  <a:pt x="232143" y="2763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2" name="Freeform 152"/>
          <p:cNvSpPr/>
          <p:nvPr/>
        </p:nvSpPr>
        <p:spPr>
          <a:xfrm>
            <a:off x="10214202" y="4219132"/>
            <a:ext cx="317526" cy="253403"/>
          </a:xfrm>
          <a:custGeom>
            <a:avLst/>
            <a:gdLst>
              <a:gd name="connsiteX0" fmla="*/ 257175 w 317526"/>
              <a:gd name="connsiteY0" fmla="*/ 222542 h 253403"/>
              <a:gd name="connsiteX1" fmla="*/ 176250 w 317526"/>
              <a:gd name="connsiteY1" fmla="*/ 224599 h 253403"/>
              <a:gd name="connsiteX2" fmla="*/ 176250 w 317526"/>
              <a:gd name="connsiteY2" fmla="*/ 166307 h 253403"/>
              <a:gd name="connsiteX3" fmla="*/ 263005 w 317526"/>
              <a:gd name="connsiteY3" fmla="*/ 164935 h 253403"/>
              <a:gd name="connsiteX4" fmla="*/ 268834 w 317526"/>
              <a:gd name="connsiteY4" fmla="*/ 163220 h 253403"/>
              <a:gd name="connsiteX5" fmla="*/ 273291 w 317526"/>
              <a:gd name="connsiteY5" fmla="*/ 148475 h 253403"/>
              <a:gd name="connsiteX6" fmla="*/ 267805 w 317526"/>
              <a:gd name="connsiteY6" fmla="*/ 142304 h 253403"/>
              <a:gd name="connsiteX7" fmla="*/ 233515 w 317526"/>
              <a:gd name="connsiteY7" fmla="*/ 139903 h 253403"/>
              <a:gd name="connsiteX8" fmla="*/ 223914 w 317526"/>
              <a:gd name="connsiteY8" fmla="*/ 145390 h 253403"/>
              <a:gd name="connsiteX9" fmla="*/ 106642 w 317526"/>
              <a:gd name="connsiteY9" fmla="*/ 147447 h 253403"/>
              <a:gd name="connsiteX10" fmla="*/ 99441 w 317526"/>
              <a:gd name="connsiteY10" fmla="*/ 139903 h 253403"/>
              <a:gd name="connsiteX11" fmla="*/ 99441 w 317526"/>
              <a:gd name="connsiteY11" fmla="*/ 96698 h 253403"/>
              <a:gd name="connsiteX12" fmla="*/ 249631 w 317526"/>
              <a:gd name="connsiteY12" fmla="*/ 94297 h 253403"/>
              <a:gd name="connsiteX13" fmla="*/ 253747 w 317526"/>
              <a:gd name="connsiteY13" fmla="*/ 81610 h 253403"/>
              <a:gd name="connsiteX14" fmla="*/ 251688 w 317526"/>
              <a:gd name="connsiteY14" fmla="*/ 77495 h 253403"/>
              <a:gd name="connsiteX15" fmla="*/ 244144 w 317526"/>
              <a:gd name="connsiteY15" fmla="*/ 74066 h 253403"/>
              <a:gd name="connsiteX16" fmla="*/ 253060 w 317526"/>
              <a:gd name="connsiteY16" fmla="*/ 27432 h 253403"/>
              <a:gd name="connsiteX17" fmla="*/ 257861 w 317526"/>
              <a:gd name="connsiteY17" fmla="*/ 15430 h 253403"/>
              <a:gd name="connsiteX18" fmla="*/ 257175 w 317526"/>
              <a:gd name="connsiteY18" fmla="*/ 9944 h 253403"/>
              <a:gd name="connsiteX19" fmla="*/ 239002 w 317526"/>
              <a:gd name="connsiteY19" fmla="*/ 1029 h 253403"/>
              <a:gd name="connsiteX20" fmla="*/ 232486 w 317526"/>
              <a:gd name="connsiteY20" fmla="*/ 1029 h 253403"/>
              <a:gd name="connsiteX21" fmla="*/ 219113 w 317526"/>
              <a:gd name="connsiteY21" fmla="*/ 7201 h 253403"/>
              <a:gd name="connsiteX22" fmla="*/ 86411 w 317526"/>
              <a:gd name="connsiteY22" fmla="*/ 8915 h 253403"/>
              <a:gd name="connsiteX23" fmla="*/ 51435 w 317526"/>
              <a:gd name="connsiteY23" fmla="*/ 5829 h 253403"/>
              <a:gd name="connsiteX24" fmla="*/ 48692 w 317526"/>
              <a:gd name="connsiteY24" fmla="*/ 10630 h 253403"/>
              <a:gd name="connsiteX25" fmla="*/ 49720 w 317526"/>
              <a:gd name="connsiteY25" fmla="*/ 14744 h 253403"/>
              <a:gd name="connsiteX26" fmla="*/ 80581 w 317526"/>
              <a:gd name="connsiteY26" fmla="*/ 34976 h 253403"/>
              <a:gd name="connsiteX27" fmla="*/ 111442 w 317526"/>
              <a:gd name="connsiteY27" fmla="*/ 29489 h 253403"/>
              <a:gd name="connsiteX28" fmla="*/ 216371 w 317526"/>
              <a:gd name="connsiteY28" fmla="*/ 28118 h 253403"/>
              <a:gd name="connsiteX29" fmla="*/ 215341 w 317526"/>
              <a:gd name="connsiteY29" fmla="*/ 73723 h 253403"/>
              <a:gd name="connsiteX30" fmla="*/ 207797 w 317526"/>
              <a:gd name="connsiteY30" fmla="*/ 75438 h 253403"/>
              <a:gd name="connsiteX31" fmla="*/ 100126 w 317526"/>
              <a:gd name="connsiteY31" fmla="*/ 77495 h 253403"/>
              <a:gd name="connsiteX32" fmla="*/ 50750 w 317526"/>
              <a:gd name="connsiteY32" fmla="*/ 75781 h 253403"/>
              <a:gd name="connsiteX33" fmla="*/ 46978 w 317526"/>
              <a:gd name="connsiteY33" fmla="*/ 77838 h 253403"/>
              <a:gd name="connsiteX34" fmla="*/ 45606 w 317526"/>
              <a:gd name="connsiteY34" fmla="*/ 86068 h 253403"/>
              <a:gd name="connsiteX35" fmla="*/ 65150 w 317526"/>
              <a:gd name="connsiteY35" fmla="*/ 96012 h 253403"/>
              <a:gd name="connsiteX36" fmla="*/ 65150 w 317526"/>
              <a:gd name="connsiteY36" fmla="*/ 140589 h 253403"/>
              <a:gd name="connsiteX37" fmla="*/ 93269 w 317526"/>
              <a:gd name="connsiteY37" fmla="*/ 167678 h 253403"/>
              <a:gd name="connsiteX38" fmla="*/ 143332 w 317526"/>
              <a:gd name="connsiteY38" fmla="*/ 166992 h 253403"/>
              <a:gd name="connsiteX39" fmla="*/ 143332 w 317526"/>
              <a:gd name="connsiteY39" fmla="*/ 225285 h 253403"/>
              <a:gd name="connsiteX40" fmla="*/ 44921 w 317526"/>
              <a:gd name="connsiteY40" fmla="*/ 225971 h 253403"/>
              <a:gd name="connsiteX41" fmla="*/ 3428 w 317526"/>
              <a:gd name="connsiteY41" fmla="*/ 222199 h 253403"/>
              <a:gd name="connsiteX42" fmla="*/ 686 w 317526"/>
              <a:gd name="connsiteY42" fmla="*/ 227686 h 253403"/>
              <a:gd name="connsiteX43" fmla="*/ 1715 w 317526"/>
              <a:gd name="connsiteY43" fmla="*/ 231458 h 253403"/>
              <a:gd name="connsiteX44" fmla="*/ 38062 w 317526"/>
              <a:gd name="connsiteY44" fmla="*/ 253403 h 253403"/>
              <a:gd name="connsiteX45" fmla="*/ 75095 w 317526"/>
              <a:gd name="connsiteY45" fmla="*/ 246545 h 253403"/>
              <a:gd name="connsiteX46" fmla="*/ 266434 w 317526"/>
              <a:gd name="connsiteY46" fmla="*/ 243802 h 253403"/>
              <a:gd name="connsiteX47" fmla="*/ 308267 w 317526"/>
              <a:gd name="connsiteY47" fmla="*/ 245516 h 253403"/>
              <a:gd name="connsiteX48" fmla="*/ 317526 w 317526"/>
              <a:gd name="connsiteY48" fmla="*/ 229400 h 253403"/>
              <a:gd name="connsiteX49" fmla="*/ 312382 w 317526"/>
              <a:gd name="connsiteY49" fmla="*/ 222542 h 253403"/>
              <a:gd name="connsiteX50" fmla="*/ 270891 w 317526"/>
              <a:gd name="connsiteY50" fmla="*/ 216370 h 25340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317526" h="253403">
                <a:moveTo>
                  <a:pt x="257175" y="222542"/>
                </a:moveTo>
                <a:cubicBezTo>
                  <a:pt x="247231" y="223228"/>
                  <a:pt x="213969" y="223914"/>
                  <a:pt x="176250" y="224599"/>
                </a:cubicBezTo>
                <a:lnTo>
                  <a:pt x="176250" y="166307"/>
                </a:lnTo>
                <a:lnTo>
                  <a:pt x="263005" y="164935"/>
                </a:lnTo>
                <a:cubicBezTo>
                  <a:pt x="265405" y="164935"/>
                  <a:pt x="267462" y="164592"/>
                  <a:pt x="268834" y="163220"/>
                </a:cubicBezTo>
                <a:cubicBezTo>
                  <a:pt x="270891" y="161163"/>
                  <a:pt x="273291" y="155677"/>
                  <a:pt x="273291" y="148475"/>
                </a:cubicBezTo>
                <a:cubicBezTo>
                  <a:pt x="273291" y="145390"/>
                  <a:pt x="271234" y="142989"/>
                  <a:pt x="267805" y="142304"/>
                </a:cubicBezTo>
                <a:cubicBezTo>
                  <a:pt x="260603" y="140589"/>
                  <a:pt x="244487" y="139560"/>
                  <a:pt x="233515" y="139903"/>
                </a:cubicBezTo>
                <a:lnTo>
                  <a:pt x="223914" y="145390"/>
                </a:lnTo>
                <a:cubicBezTo>
                  <a:pt x="200597" y="146761"/>
                  <a:pt x="135445" y="147790"/>
                  <a:pt x="106642" y="147447"/>
                </a:cubicBezTo>
                <a:cubicBezTo>
                  <a:pt x="101498" y="147447"/>
                  <a:pt x="99441" y="145047"/>
                  <a:pt x="99441" y="139903"/>
                </a:cubicBezTo>
                <a:lnTo>
                  <a:pt x="99441" y="96698"/>
                </a:lnTo>
                <a:lnTo>
                  <a:pt x="249631" y="94297"/>
                </a:lnTo>
                <a:cubicBezTo>
                  <a:pt x="251688" y="92240"/>
                  <a:pt x="253747" y="87097"/>
                  <a:pt x="253747" y="81610"/>
                </a:cubicBezTo>
                <a:cubicBezTo>
                  <a:pt x="253747" y="79896"/>
                  <a:pt x="253060" y="78524"/>
                  <a:pt x="251688" y="77495"/>
                </a:cubicBezTo>
                <a:lnTo>
                  <a:pt x="244144" y="74066"/>
                </a:lnTo>
                <a:cubicBezTo>
                  <a:pt x="247575" y="63094"/>
                  <a:pt x="252031" y="40462"/>
                  <a:pt x="253060" y="27432"/>
                </a:cubicBezTo>
                <a:lnTo>
                  <a:pt x="257861" y="15430"/>
                </a:lnTo>
                <a:cubicBezTo>
                  <a:pt x="258890" y="13030"/>
                  <a:pt x="258890" y="10973"/>
                  <a:pt x="257175" y="9944"/>
                </a:cubicBezTo>
                <a:cubicBezTo>
                  <a:pt x="253403" y="7544"/>
                  <a:pt x="243803" y="3086"/>
                  <a:pt x="239002" y="1029"/>
                </a:cubicBezTo>
                <a:cubicBezTo>
                  <a:pt x="236600" y="0"/>
                  <a:pt x="234544" y="0"/>
                  <a:pt x="232486" y="1029"/>
                </a:cubicBezTo>
                <a:lnTo>
                  <a:pt x="219113" y="7201"/>
                </a:lnTo>
                <a:cubicBezTo>
                  <a:pt x="196482" y="8230"/>
                  <a:pt x="104928" y="9258"/>
                  <a:pt x="86411" y="8915"/>
                </a:cubicBezTo>
                <a:cubicBezTo>
                  <a:pt x="77495" y="8915"/>
                  <a:pt x="61378" y="7887"/>
                  <a:pt x="51435" y="5829"/>
                </a:cubicBezTo>
                <a:lnTo>
                  <a:pt x="48692" y="10630"/>
                </a:lnTo>
                <a:cubicBezTo>
                  <a:pt x="48006" y="12344"/>
                  <a:pt x="48350" y="13373"/>
                  <a:pt x="49720" y="14744"/>
                </a:cubicBezTo>
                <a:cubicBezTo>
                  <a:pt x="57950" y="22289"/>
                  <a:pt x="68922" y="29489"/>
                  <a:pt x="80581" y="34976"/>
                </a:cubicBezTo>
                <a:cubicBezTo>
                  <a:pt x="89497" y="32233"/>
                  <a:pt x="103898" y="29832"/>
                  <a:pt x="111442" y="29489"/>
                </a:cubicBezTo>
                <a:cubicBezTo>
                  <a:pt x="125844" y="28804"/>
                  <a:pt x="192367" y="27775"/>
                  <a:pt x="216371" y="28118"/>
                </a:cubicBezTo>
                <a:cubicBezTo>
                  <a:pt x="217056" y="37719"/>
                  <a:pt x="216712" y="63094"/>
                  <a:pt x="215341" y="73723"/>
                </a:cubicBezTo>
                <a:lnTo>
                  <a:pt x="207797" y="75438"/>
                </a:lnTo>
                <a:cubicBezTo>
                  <a:pt x="192025" y="76467"/>
                  <a:pt x="125159" y="77495"/>
                  <a:pt x="100126" y="77495"/>
                </a:cubicBezTo>
                <a:cubicBezTo>
                  <a:pt x="89840" y="76467"/>
                  <a:pt x="62408" y="75781"/>
                  <a:pt x="50750" y="75781"/>
                </a:cubicBezTo>
                <a:cubicBezTo>
                  <a:pt x="48692" y="75781"/>
                  <a:pt x="47320" y="76467"/>
                  <a:pt x="46978" y="77838"/>
                </a:cubicBezTo>
                <a:lnTo>
                  <a:pt x="45606" y="86068"/>
                </a:lnTo>
                <a:cubicBezTo>
                  <a:pt x="53492" y="88125"/>
                  <a:pt x="60693" y="91897"/>
                  <a:pt x="65150" y="96012"/>
                </a:cubicBezTo>
                <a:lnTo>
                  <a:pt x="65150" y="140589"/>
                </a:lnTo>
                <a:cubicBezTo>
                  <a:pt x="65150" y="159105"/>
                  <a:pt x="73037" y="167335"/>
                  <a:pt x="93269" y="167678"/>
                </a:cubicBezTo>
                <a:lnTo>
                  <a:pt x="143332" y="166992"/>
                </a:lnTo>
                <a:lnTo>
                  <a:pt x="143332" y="225285"/>
                </a:lnTo>
                <a:cubicBezTo>
                  <a:pt x="98413" y="225628"/>
                  <a:pt x="55207" y="225971"/>
                  <a:pt x="44921" y="225971"/>
                </a:cubicBezTo>
                <a:cubicBezTo>
                  <a:pt x="32919" y="225628"/>
                  <a:pt x="16116" y="224256"/>
                  <a:pt x="3428" y="222199"/>
                </a:cubicBezTo>
                <a:lnTo>
                  <a:pt x="686" y="227686"/>
                </a:lnTo>
                <a:cubicBezTo>
                  <a:pt x="0" y="229057"/>
                  <a:pt x="343" y="230429"/>
                  <a:pt x="1715" y="231458"/>
                </a:cubicBezTo>
                <a:cubicBezTo>
                  <a:pt x="10630" y="240030"/>
                  <a:pt x="24689" y="248602"/>
                  <a:pt x="38062" y="253403"/>
                </a:cubicBezTo>
                <a:cubicBezTo>
                  <a:pt x="46978" y="250660"/>
                  <a:pt x="66180" y="247231"/>
                  <a:pt x="75095" y="246545"/>
                </a:cubicBezTo>
                <a:cubicBezTo>
                  <a:pt x="94641" y="245173"/>
                  <a:pt x="242774" y="243459"/>
                  <a:pt x="266434" y="243802"/>
                </a:cubicBezTo>
                <a:cubicBezTo>
                  <a:pt x="277406" y="243802"/>
                  <a:pt x="299351" y="244488"/>
                  <a:pt x="308267" y="245516"/>
                </a:cubicBezTo>
                <a:cubicBezTo>
                  <a:pt x="312382" y="243459"/>
                  <a:pt x="317526" y="236944"/>
                  <a:pt x="317526" y="229400"/>
                </a:cubicBezTo>
                <a:cubicBezTo>
                  <a:pt x="317526" y="225971"/>
                  <a:pt x="315468" y="223571"/>
                  <a:pt x="312382" y="222542"/>
                </a:cubicBezTo>
                <a:cubicBezTo>
                  <a:pt x="303809" y="219456"/>
                  <a:pt x="284264" y="217056"/>
                  <a:pt x="270891" y="2163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3" name="Freeform 153"/>
          <p:cNvSpPr/>
          <p:nvPr/>
        </p:nvSpPr>
        <p:spPr>
          <a:xfrm>
            <a:off x="10570133" y="4187585"/>
            <a:ext cx="279463" cy="321297"/>
          </a:xfrm>
          <a:custGeom>
            <a:avLst/>
            <a:gdLst>
              <a:gd name="connsiteX0" fmla="*/ 231800 w 279463"/>
              <a:gd name="connsiteY0" fmla="*/ 300381 h 321297"/>
              <a:gd name="connsiteX1" fmla="*/ 128588 w 279463"/>
              <a:gd name="connsiteY1" fmla="*/ 301410 h 321297"/>
              <a:gd name="connsiteX2" fmla="*/ 122414 w 279463"/>
              <a:gd name="connsiteY2" fmla="*/ 294894 h 321297"/>
              <a:gd name="connsiteX3" fmla="*/ 122414 w 279463"/>
              <a:gd name="connsiteY3" fmla="*/ 267805 h 321297"/>
              <a:gd name="connsiteX4" fmla="*/ 255116 w 279463"/>
              <a:gd name="connsiteY4" fmla="*/ 266091 h 321297"/>
              <a:gd name="connsiteX5" fmla="*/ 258888 w 279463"/>
              <a:gd name="connsiteY5" fmla="*/ 254089 h 321297"/>
              <a:gd name="connsiteX6" fmla="*/ 256488 w 279463"/>
              <a:gd name="connsiteY6" fmla="*/ 250317 h 321297"/>
              <a:gd name="connsiteX7" fmla="*/ 250316 w 279463"/>
              <a:gd name="connsiteY7" fmla="*/ 247231 h 321297"/>
              <a:gd name="connsiteX8" fmla="*/ 257175 w 279463"/>
              <a:gd name="connsiteY8" fmla="*/ 214999 h 321297"/>
              <a:gd name="connsiteX9" fmla="*/ 261975 w 279463"/>
              <a:gd name="connsiteY9" fmla="*/ 204712 h 321297"/>
              <a:gd name="connsiteX10" fmla="*/ 261289 w 279463"/>
              <a:gd name="connsiteY10" fmla="*/ 199568 h 321297"/>
              <a:gd name="connsiteX11" fmla="*/ 244487 w 279463"/>
              <a:gd name="connsiteY11" fmla="*/ 191681 h 321297"/>
              <a:gd name="connsiteX12" fmla="*/ 238316 w 279463"/>
              <a:gd name="connsiteY12" fmla="*/ 191681 h 321297"/>
              <a:gd name="connsiteX13" fmla="*/ 226313 w 279463"/>
              <a:gd name="connsiteY13" fmla="*/ 197168 h 321297"/>
              <a:gd name="connsiteX14" fmla="*/ 105613 w 279463"/>
              <a:gd name="connsiteY14" fmla="*/ 198882 h 321297"/>
              <a:gd name="connsiteX15" fmla="*/ 72008 w 279463"/>
              <a:gd name="connsiteY15" fmla="*/ 195796 h 321297"/>
              <a:gd name="connsiteX16" fmla="*/ 69608 w 279463"/>
              <a:gd name="connsiteY16" fmla="*/ 199911 h 321297"/>
              <a:gd name="connsiteX17" fmla="*/ 70638 w 279463"/>
              <a:gd name="connsiteY17" fmla="*/ 204026 h 321297"/>
              <a:gd name="connsiteX18" fmla="*/ 100469 w 279463"/>
              <a:gd name="connsiteY18" fmla="*/ 222542 h 321297"/>
              <a:gd name="connsiteX19" fmla="*/ 129615 w 279463"/>
              <a:gd name="connsiteY19" fmla="*/ 217399 h 321297"/>
              <a:gd name="connsiteX20" fmla="*/ 222541 w 279463"/>
              <a:gd name="connsiteY20" fmla="*/ 216370 h 321297"/>
              <a:gd name="connsiteX21" fmla="*/ 221856 w 279463"/>
              <a:gd name="connsiteY21" fmla="*/ 246545 h 321297"/>
              <a:gd name="connsiteX22" fmla="*/ 215340 w 279463"/>
              <a:gd name="connsiteY22" fmla="*/ 248260 h 321297"/>
              <a:gd name="connsiteX23" fmla="*/ 123100 w 279463"/>
              <a:gd name="connsiteY23" fmla="*/ 249631 h 321297"/>
              <a:gd name="connsiteX24" fmla="*/ 74066 w 279463"/>
              <a:gd name="connsiteY24" fmla="*/ 247574 h 321297"/>
              <a:gd name="connsiteX25" fmla="*/ 70294 w 279463"/>
              <a:gd name="connsiteY25" fmla="*/ 249631 h 321297"/>
              <a:gd name="connsiteX26" fmla="*/ 68922 w 279463"/>
              <a:gd name="connsiteY26" fmla="*/ 257518 h 321297"/>
              <a:gd name="connsiteX27" fmla="*/ 88467 w 279463"/>
              <a:gd name="connsiteY27" fmla="*/ 267462 h 321297"/>
              <a:gd name="connsiteX28" fmla="*/ 88467 w 279463"/>
              <a:gd name="connsiteY28" fmla="*/ 296952 h 321297"/>
              <a:gd name="connsiteX29" fmla="*/ 116929 w 279463"/>
              <a:gd name="connsiteY29" fmla="*/ 321297 h 321297"/>
              <a:gd name="connsiteX30" fmla="*/ 269861 w 279463"/>
              <a:gd name="connsiteY30" fmla="*/ 320611 h 321297"/>
              <a:gd name="connsiteX31" fmla="*/ 275348 w 279463"/>
              <a:gd name="connsiteY31" fmla="*/ 318554 h 321297"/>
              <a:gd name="connsiteX32" fmla="*/ 279463 w 279463"/>
              <a:gd name="connsiteY32" fmla="*/ 303809 h 321297"/>
              <a:gd name="connsiteX33" fmla="*/ 274319 w 279463"/>
              <a:gd name="connsiteY33" fmla="*/ 297980 h 321297"/>
              <a:gd name="connsiteX34" fmla="*/ 242088 w 279463"/>
              <a:gd name="connsiteY34" fmla="*/ 295237 h 321297"/>
              <a:gd name="connsiteX36" fmla="*/ 160477 w 279463"/>
              <a:gd name="connsiteY36" fmla="*/ 144704 h 321297"/>
              <a:gd name="connsiteX37" fmla="*/ 164249 w 279463"/>
              <a:gd name="connsiteY37" fmla="*/ 112128 h 321297"/>
              <a:gd name="connsiteX38" fmla="*/ 164249 w 279463"/>
              <a:gd name="connsiteY38" fmla="*/ 106299 h 321297"/>
              <a:gd name="connsiteX39" fmla="*/ 178307 w 279463"/>
              <a:gd name="connsiteY39" fmla="*/ 114186 h 321297"/>
              <a:gd name="connsiteX40" fmla="*/ 199568 w 279463"/>
              <a:gd name="connsiteY40" fmla="*/ 108699 h 321297"/>
              <a:gd name="connsiteX41" fmla="*/ 227341 w 279463"/>
              <a:gd name="connsiteY41" fmla="*/ 107671 h 321297"/>
              <a:gd name="connsiteX42" fmla="*/ 227341 w 279463"/>
              <a:gd name="connsiteY42" fmla="*/ 131674 h 321297"/>
              <a:gd name="connsiteX43" fmla="*/ 230772 w 279463"/>
              <a:gd name="connsiteY43" fmla="*/ 181051 h 321297"/>
              <a:gd name="connsiteX44" fmla="*/ 250316 w 279463"/>
              <a:gd name="connsiteY44" fmla="*/ 181051 h 321297"/>
              <a:gd name="connsiteX45" fmla="*/ 260603 w 279463"/>
              <a:gd name="connsiteY45" fmla="*/ 123101 h 321297"/>
              <a:gd name="connsiteX46" fmla="*/ 260603 w 279463"/>
              <a:gd name="connsiteY46" fmla="*/ 37719 h 321297"/>
              <a:gd name="connsiteX47" fmla="*/ 261632 w 279463"/>
              <a:gd name="connsiteY47" fmla="*/ 18517 h 321297"/>
              <a:gd name="connsiteX48" fmla="*/ 257175 w 279463"/>
              <a:gd name="connsiteY48" fmla="*/ 10287 h 321297"/>
              <a:gd name="connsiteX49" fmla="*/ 207797 w 279463"/>
              <a:gd name="connsiteY49" fmla="*/ 0 h 321297"/>
              <a:gd name="connsiteX50" fmla="*/ 202997 w 279463"/>
              <a:gd name="connsiteY50" fmla="*/ 2058 h 321297"/>
              <a:gd name="connsiteX51" fmla="*/ 199568 w 279463"/>
              <a:gd name="connsiteY51" fmla="*/ 12688 h 321297"/>
              <a:gd name="connsiteX52" fmla="*/ 227341 w 279463"/>
              <a:gd name="connsiteY52" fmla="*/ 31547 h 321297"/>
              <a:gd name="connsiteX53" fmla="*/ 227341 w 279463"/>
              <a:gd name="connsiteY53" fmla="*/ 89154 h 321297"/>
              <a:gd name="connsiteX54" fmla="*/ 182766 w 279463"/>
              <a:gd name="connsiteY54" fmla="*/ 90183 h 321297"/>
              <a:gd name="connsiteX55" fmla="*/ 164591 w 279463"/>
              <a:gd name="connsiteY55" fmla="*/ 89840 h 321297"/>
              <a:gd name="connsiteX56" fmla="*/ 165277 w 279463"/>
              <a:gd name="connsiteY56" fmla="*/ 51092 h 321297"/>
              <a:gd name="connsiteX57" fmla="*/ 166306 w 279463"/>
              <a:gd name="connsiteY57" fmla="*/ 34976 h 321297"/>
              <a:gd name="connsiteX58" fmla="*/ 162191 w 279463"/>
              <a:gd name="connsiteY58" fmla="*/ 28461 h 321297"/>
              <a:gd name="connsiteX59" fmla="*/ 120357 w 279463"/>
              <a:gd name="connsiteY59" fmla="*/ 20574 h 321297"/>
              <a:gd name="connsiteX60" fmla="*/ 115900 w 279463"/>
              <a:gd name="connsiteY60" fmla="*/ 22289 h 321297"/>
              <a:gd name="connsiteX61" fmla="*/ 112471 w 279463"/>
              <a:gd name="connsiteY61" fmla="*/ 31890 h 321297"/>
              <a:gd name="connsiteX62" fmla="*/ 132359 w 279463"/>
              <a:gd name="connsiteY62" fmla="*/ 45263 h 321297"/>
              <a:gd name="connsiteX63" fmla="*/ 132359 w 279463"/>
              <a:gd name="connsiteY63" fmla="*/ 80925 h 321297"/>
              <a:gd name="connsiteX64" fmla="*/ 53835 w 279463"/>
              <a:gd name="connsiteY64" fmla="*/ 81953 h 321297"/>
              <a:gd name="connsiteX65" fmla="*/ 53835 w 279463"/>
              <a:gd name="connsiteY65" fmla="*/ 63780 h 321297"/>
              <a:gd name="connsiteX66" fmla="*/ 54178 w 279463"/>
              <a:gd name="connsiteY66" fmla="*/ 48349 h 321297"/>
              <a:gd name="connsiteX67" fmla="*/ 50063 w 279463"/>
              <a:gd name="connsiteY67" fmla="*/ 41834 h 321297"/>
              <a:gd name="connsiteX68" fmla="*/ 7200 w 279463"/>
              <a:gd name="connsiteY68" fmla="*/ 37376 h 321297"/>
              <a:gd name="connsiteX69" fmla="*/ 2400 w 279463"/>
              <a:gd name="connsiteY69" fmla="*/ 39091 h 321297"/>
              <a:gd name="connsiteX70" fmla="*/ 0 w 279463"/>
              <a:gd name="connsiteY70" fmla="*/ 48692 h 321297"/>
              <a:gd name="connsiteX71" fmla="*/ 20231 w 279463"/>
              <a:gd name="connsiteY71" fmla="*/ 60351 h 321297"/>
              <a:gd name="connsiteX72" fmla="*/ 22288 w 279463"/>
              <a:gd name="connsiteY72" fmla="*/ 156020 h 321297"/>
              <a:gd name="connsiteX73" fmla="*/ 26403 w 279463"/>
              <a:gd name="connsiteY73" fmla="*/ 178994 h 321297"/>
              <a:gd name="connsiteX74" fmla="*/ 44233 w 279463"/>
              <a:gd name="connsiteY74" fmla="*/ 178994 h 321297"/>
              <a:gd name="connsiteX75" fmla="*/ 51777 w 279463"/>
              <a:gd name="connsiteY75" fmla="*/ 164935 h 321297"/>
              <a:gd name="connsiteX76" fmla="*/ 165963 w 279463"/>
              <a:gd name="connsiteY76" fmla="*/ 163563 h 321297"/>
              <a:gd name="connsiteX77" fmla="*/ 169735 w 279463"/>
              <a:gd name="connsiteY77" fmla="*/ 150876 h 321297"/>
              <a:gd name="connsiteX78" fmla="*/ 167335 w 279463"/>
              <a:gd name="connsiteY78" fmla="*/ 147104 h 321297"/>
              <a:gd name="connsiteX80" fmla="*/ 132359 w 279463"/>
              <a:gd name="connsiteY80" fmla="*/ 100813 h 321297"/>
              <a:gd name="connsiteX81" fmla="*/ 132359 w 279463"/>
              <a:gd name="connsiteY81" fmla="*/ 144018 h 321297"/>
              <a:gd name="connsiteX82" fmla="*/ 53149 w 279463"/>
              <a:gd name="connsiteY82" fmla="*/ 144704 h 321297"/>
              <a:gd name="connsiteX83" fmla="*/ 53491 w 279463"/>
              <a:gd name="connsiteY83" fmla="*/ 101841 h 3212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</a:cxnLst>
            <a:rect l="l" t="t" r="r" b="b"/>
            <a:pathLst>
              <a:path w="279463" h="321297">
                <a:moveTo>
                  <a:pt x="231800" y="300381"/>
                </a:moveTo>
                <a:cubicBezTo>
                  <a:pt x="210883" y="301410"/>
                  <a:pt x="152591" y="301752"/>
                  <a:pt x="128588" y="301410"/>
                </a:cubicBezTo>
                <a:cubicBezTo>
                  <a:pt x="124129" y="301410"/>
                  <a:pt x="122414" y="299352"/>
                  <a:pt x="122414" y="294894"/>
                </a:cubicBezTo>
                <a:lnTo>
                  <a:pt x="122414" y="267805"/>
                </a:lnTo>
                <a:lnTo>
                  <a:pt x="255116" y="266091"/>
                </a:lnTo>
                <a:cubicBezTo>
                  <a:pt x="257175" y="264033"/>
                  <a:pt x="258888" y="259233"/>
                  <a:pt x="258888" y="254089"/>
                </a:cubicBezTo>
                <a:cubicBezTo>
                  <a:pt x="258888" y="252375"/>
                  <a:pt x="258203" y="251003"/>
                  <a:pt x="256488" y="250317"/>
                </a:cubicBezTo>
                <a:lnTo>
                  <a:pt x="250316" y="247231"/>
                </a:lnTo>
                <a:cubicBezTo>
                  <a:pt x="253060" y="239687"/>
                  <a:pt x="256488" y="224257"/>
                  <a:pt x="257175" y="214999"/>
                </a:cubicBezTo>
                <a:lnTo>
                  <a:pt x="261975" y="204712"/>
                </a:lnTo>
                <a:cubicBezTo>
                  <a:pt x="263003" y="202654"/>
                  <a:pt x="262660" y="200597"/>
                  <a:pt x="261289" y="199568"/>
                </a:cubicBezTo>
                <a:cubicBezTo>
                  <a:pt x="257518" y="197510"/>
                  <a:pt x="248944" y="193396"/>
                  <a:pt x="244487" y="191681"/>
                </a:cubicBezTo>
                <a:cubicBezTo>
                  <a:pt x="242088" y="190995"/>
                  <a:pt x="240029" y="190995"/>
                  <a:pt x="238316" y="191681"/>
                </a:cubicBezTo>
                <a:lnTo>
                  <a:pt x="226313" y="197168"/>
                </a:lnTo>
                <a:cubicBezTo>
                  <a:pt x="205739" y="197853"/>
                  <a:pt x="123100" y="198882"/>
                  <a:pt x="105613" y="198882"/>
                </a:cubicBezTo>
                <a:cubicBezTo>
                  <a:pt x="97041" y="198882"/>
                  <a:pt x="81953" y="197510"/>
                  <a:pt x="72008" y="195796"/>
                </a:cubicBezTo>
                <a:lnTo>
                  <a:pt x="69608" y="199911"/>
                </a:lnTo>
                <a:cubicBezTo>
                  <a:pt x="69266" y="201625"/>
                  <a:pt x="69266" y="202654"/>
                  <a:pt x="70638" y="204026"/>
                </a:cubicBezTo>
                <a:cubicBezTo>
                  <a:pt x="78524" y="210884"/>
                  <a:pt x="89153" y="217741"/>
                  <a:pt x="100469" y="222542"/>
                </a:cubicBezTo>
                <a:cubicBezTo>
                  <a:pt x="109041" y="220142"/>
                  <a:pt x="122414" y="217741"/>
                  <a:pt x="129615" y="217399"/>
                </a:cubicBezTo>
                <a:cubicBezTo>
                  <a:pt x="142303" y="216713"/>
                  <a:pt x="200253" y="216027"/>
                  <a:pt x="222541" y="216370"/>
                </a:cubicBezTo>
                <a:cubicBezTo>
                  <a:pt x="222885" y="222885"/>
                  <a:pt x="222541" y="239344"/>
                  <a:pt x="221856" y="246545"/>
                </a:cubicBezTo>
                <a:lnTo>
                  <a:pt x="215340" y="248260"/>
                </a:lnTo>
                <a:cubicBezTo>
                  <a:pt x="202310" y="248945"/>
                  <a:pt x="144360" y="249631"/>
                  <a:pt x="123100" y="249631"/>
                </a:cubicBezTo>
                <a:cubicBezTo>
                  <a:pt x="112813" y="248260"/>
                  <a:pt x="85725" y="247574"/>
                  <a:pt x="74066" y="247574"/>
                </a:cubicBezTo>
                <a:cubicBezTo>
                  <a:pt x="72008" y="247574"/>
                  <a:pt x="70638" y="248603"/>
                  <a:pt x="70294" y="249631"/>
                </a:cubicBezTo>
                <a:lnTo>
                  <a:pt x="68922" y="257518"/>
                </a:lnTo>
                <a:cubicBezTo>
                  <a:pt x="76809" y="259576"/>
                  <a:pt x="84010" y="263004"/>
                  <a:pt x="88467" y="267462"/>
                </a:cubicBezTo>
                <a:lnTo>
                  <a:pt x="88467" y="296952"/>
                </a:lnTo>
                <a:cubicBezTo>
                  <a:pt x="88467" y="313754"/>
                  <a:pt x="95669" y="321297"/>
                  <a:pt x="116929" y="321297"/>
                </a:cubicBezTo>
                <a:lnTo>
                  <a:pt x="269861" y="320611"/>
                </a:lnTo>
                <a:cubicBezTo>
                  <a:pt x="272262" y="320611"/>
                  <a:pt x="273976" y="319926"/>
                  <a:pt x="275348" y="318554"/>
                </a:cubicBezTo>
                <a:cubicBezTo>
                  <a:pt x="277063" y="316840"/>
                  <a:pt x="279463" y="311353"/>
                  <a:pt x="279463" y="303809"/>
                </a:cubicBezTo>
                <a:cubicBezTo>
                  <a:pt x="279463" y="300724"/>
                  <a:pt x="277406" y="298666"/>
                  <a:pt x="274319" y="297980"/>
                </a:cubicBezTo>
                <a:cubicBezTo>
                  <a:pt x="267119" y="296266"/>
                  <a:pt x="252374" y="294894"/>
                  <a:pt x="242088" y="295237"/>
                </a:cubicBezTo>
                <a:moveTo>
                  <a:pt x="160477" y="144704"/>
                </a:moveTo>
                <a:cubicBezTo>
                  <a:pt x="162534" y="136474"/>
                  <a:pt x="164249" y="122758"/>
                  <a:pt x="164249" y="112128"/>
                </a:cubicBezTo>
                <a:lnTo>
                  <a:pt x="164249" y="106299"/>
                </a:lnTo>
                <a:cubicBezTo>
                  <a:pt x="168706" y="109042"/>
                  <a:pt x="173163" y="111785"/>
                  <a:pt x="178307" y="114186"/>
                </a:cubicBezTo>
                <a:cubicBezTo>
                  <a:pt x="184136" y="111785"/>
                  <a:pt x="193738" y="109385"/>
                  <a:pt x="199568" y="108699"/>
                </a:cubicBezTo>
                <a:cubicBezTo>
                  <a:pt x="205053" y="108014"/>
                  <a:pt x="216712" y="107671"/>
                  <a:pt x="227341" y="107671"/>
                </a:cubicBezTo>
                <a:lnTo>
                  <a:pt x="227341" y="131674"/>
                </a:lnTo>
                <a:cubicBezTo>
                  <a:pt x="227341" y="144361"/>
                  <a:pt x="228371" y="170421"/>
                  <a:pt x="230772" y="181051"/>
                </a:cubicBezTo>
                <a:lnTo>
                  <a:pt x="250316" y="181051"/>
                </a:lnTo>
                <a:cubicBezTo>
                  <a:pt x="256146" y="168364"/>
                  <a:pt x="260603" y="142304"/>
                  <a:pt x="260603" y="123101"/>
                </a:cubicBezTo>
                <a:lnTo>
                  <a:pt x="260603" y="37719"/>
                </a:lnTo>
                <a:lnTo>
                  <a:pt x="261632" y="18517"/>
                </a:lnTo>
                <a:cubicBezTo>
                  <a:pt x="261632" y="14402"/>
                  <a:pt x="260260" y="11659"/>
                  <a:pt x="257175" y="10287"/>
                </a:cubicBezTo>
                <a:cubicBezTo>
                  <a:pt x="246202" y="5486"/>
                  <a:pt x="222199" y="686"/>
                  <a:pt x="207797" y="0"/>
                </a:cubicBezTo>
                <a:cubicBezTo>
                  <a:pt x="204710" y="0"/>
                  <a:pt x="203681" y="686"/>
                  <a:pt x="202997" y="2058"/>
                </a:cubicBezTo>
                <a:lnTo>
                  <a:pt x="199568" y="12688"/>
                </a:lnTo>
                <a:cubicBezTo>
                  <a:pt x="211568" y="17145"/>
                  <a:pt x="222199" y="24003"/>
                  <a:pt x="227341" y="31547"/>
                </a:cubicBezTo>
                <a:lnTo>
                  <a:pt x="227341" y="89154"/>
                </a:lnTo>
                <a:cubicBezTo>
                  <a:pt x="212254" y="89840"/>
                  <a:pt x="192366" y="90525"/>
                  <a:pt x="182766" y="90183"/>
                </a:cubicBezTo>
                <a:cubicBezTo>
                  <a:pt x="177278" y="90183"/>
                  <a:pt x="170763" y="90183"/>
                  <a:pt x="164591" y="89840"/>
                </a:cubicBezTo>
                <a:lnTo>
                  <a:pt x="165277" y="51092"/>
                </a:lnTo>
                <a:lnTo>
                  <a:pt x="166306" y="34976"/>
                </a:lnTo>
                <a:cubicBezTo>
                  <a:pt x="166306" y="31890"/>
                  <a:pt x="165619" y="29832"/>
                  <a:pt x="162191" y="28461"/>
                </a:cubicBezTo>
                <a:cubicBezTo>
                  <a:pt x="153275" y="25032"/>
                  <a:pt x="132016" y="20917"/>
                  <a:pt x="120357" y="20574"/>
                </a:cubicBezTo>
                <a:cubicBezTo>
                  <a:pt x="117272" y="20231"/>
                  <a:pt x="116243" y="20917"/>
                  <a:pt x="115900" y="22289"/>
                </a:cubicBezTo>
                <a:lnTo>
                  <a:pt x="112471" y="31890"/>
                </a:lnTo>
                <a:cubicBezTo>
                  <a:pt x="120357" y="34976"/>
                  <a:pt x="128244" y="40119"/>
                  <a:pt x="132359" y="45263"/>
                </a:cubicBezTo>
                <a:lnTo>
                  <a:pt x="132359" y="80925"/>
                </a:lnTo>
                <a:lnTo>
                  <a:pt x="53835" y="81953"/>
                </a:lnTo>
                <a:lnTo>
                  <a:pt x="53835" y="63780"/>
                </a:lnTo>
                <a:lnTo>
                  <a:pt x="54178" y="48349"/>
                </a:lnTo>
                <a:cubicBezTo>
                  <a:pt x="54521" y="44577"/>
                  <a:pt x="53149" y="42519"/>
                  <a:pt x="50063" y="41834"/>
                </a:cubicBezTo>
                <a:cubicBezTo>
                  <a:pt x="40804" y="39434"/>
                  <a:pt x="18859" y="37033"/>
                  <a:pt x="7200" y="37376"/>
                </a:cubicBezTo>
                <a:cubicBezTo>
                  <a:pt x="4114" y="37376"/>
                  <a:pt x="2742" y="38062"/>
                  <a:pt x="2400" y="39091"/>
                </a:cubicBezTo>
                <a:lnTo>
                  <a:pt x="0" y="48692"/>
                </a:lnTo>
                <a:cubicBezTo>
                  <a:pt x="7886" y="51092"/>
                  <a:pt x="16459" y="55893"/>
                  <a:pt x="20231" y="60351"/>
                </a:cubicBezTo>
                <a:lnTo>
                  <a:pt x="22288" y="156020"/>
                </a:lnTo>
                <a:cubicBezTo>
                  <a:pt x="22288" y="162535"/>
                  <a:pt x="23660" y="172136"/>
                  <a:pt x="26403" y="178994"/>
                </a:cubicBezTo>
                <a:lnTo>
                  <a:pt x="44233" y="178994"/>
                </a:lnTo>
                <a:cubicBezTo>
                  <a:pt x="46977" y="176250"/>
                  <a:pt x="50063" y="171793"/>
                  <a:pt x="51777" y="164935"/>
                </a:cubicBezTo>
                <a:cubicBezTo>
                  <a:pt x="78181" y="164249"/>
                  <a:pt x="141274" y="163563"/>
                  <a:pt x="165963" y="163563"/>
                </a:cubicBezTo>
                <a:cubicBezTo>
                  <a:pt x="168021" y="161849"/>
                  <a:pt x="169735" y="156020"/>
                  <a:pt x="169735" y="150876"/>
                </a:cubicBezTo>
                <a:cubicBezTo>
                  <a:pt x="169735" y="148819"/>
                  <a:pt x="168706" y="147447"/>
                  <a:pt x="167335" y="147104"/>
                </a:cubicBezTo>
                <a:moveTo>
                  <a:pt x="132359" y="100813"/>
                </a:moveTo>
                <a:lnTo>
                  <a:pt x="132359" y="144018"/>
                </a:lnTo>
                <a:lnTo>
                  <a:pt x="53149" y="144704"/>
                </a:lnTo>
                <a:lnTo>
                  <a:pt x="53491" y="10184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4" name="Freeform 154"/>
          <p:cNvSpPr/>
          <p:nvPr/>
        </p:nvSpPr>
        <p:spPr>
          <a:xfrm>
            <a:off x="10994541" y="4206444"/>
            <a:ext cx="317525" cy="301752"/>
          </a:xfrm>
          <a:custGeom>
            <a:avLst/>
            <a:gdLst>
              <a:gd name="connsiteX0" fmla="*/ 257175 w 317525"/>
              <a:gd name="connsiteY0" fmla="*/ 148475 h 301752"/>
              <a:gd name="connsiteX1" fmla="*/ 44919 w 317525"/>
              <a:gd name="connsiteY1" fmla="*/ 151905 h 301752"/>
              <a:gd name="connsiteX2" fmla="*/ 3428 w 317525"/>
              <a:gd name="connsiteY2" fmla="*/ 148133 h 301752"/>
              <a:gd name="connsiteX3" fmla="*/ 684 w 317525"/>
              <a:gd name="connsiteY3" fmla="*/ 153619 h 301752"/>
              <a:gd name="connsiteX4" fmla="*/ 1714 w 317525"/>
              <a:gd name="connsiteY4" fmla="*/ 157734 h 301752"/>
              <a:gd name="connsiteX5" fmla="*/ 38062 w 317525"/>
              <a:gd name="connsiteY5" fmla="*/ 179337 h 301752"/>
              <a:gd name="connsiteX6" fmla="*/ 75094 w 317525"/>
              <a:gd name="connsiteY6" fmla="*/ 172479 h 301752"/>
              <a:gd name="connsiteX7" fmla="*/ 146761 w 317525"/>
              <a:gd name="connsiteY7" fmla="*/ 171107 h 301752"/>
              <a:gd name="connsiteX8" fmla="*/ 146761 w 317525"/>
              <a:gd name="connsiteY8" fmla="*/ 197167 h 301752"/>
              <a:gd name="connsiteX9" fmla="*/ 149503 w 317525"/>
              <a:gd name="connsiteY9" fmla="*/ 250317 h 301752"/>
              <a:gd name="connsiteX10" fmla="*/ 170421 w 317525"/>
              <a:gd name="connsiteY10" fmla="*/ 250317 h 301752"/>
              <a:gd name="connsiteX11" fmla="*/ 179678 w 317525"/>
              <a:gd name="connsiteY11" fmla="*/ 188252 h 301752"/>
              <a:gd name="connsiteX12" fmla="*/ 179678 w 317525"/>
              <a:gd name="connsiteY12" fmla="*/ 170421 h 301752"/>
              <a:gd name="connsiteX13" fmla="*/ 266433 w 317525"/>
              <a:gd name="connsiteY13" fmla="*/ 169735 h 301752"/>
              <a:gd name="connsiteX14" fmla="*/ 308266 w 317525"/>
              <a:gd name="connsiteY14" fmla="*/ 171450 h 301752"/>
              <a:gd name="connsiteX15" fmla="*/ 317525 w 317525"/>
              <a:gd name="connsiteY15" fmla="*/ 155334 h 301752"/>
              <a:gd name="connsiteX16" fmla="*/ 312381 w 317525"/>
              <a:gd name="connsiteY16" fmla="*/ 148475 h 301752"/>
              <a:gd name="connsiteX17" fmla="*/ 270890 w 317525"/>
              <a:gd name="connsiteY17" fmla="*/ 142646 h 301752"/>
              <a:gd name="connsiteX19" fmla="*/ 214312 w 317525"/>
              <a:gd name="connsiteY19" fmla="*/ 280835 h 301752"/>
              <a:gd name="connsiteX20" fmla="*/ 115900 w 317525"/>
              <a:gd name="connsiteY20" fmla="*/ 281864 h 301752"/>
              <a:gd name="connsiteX21" fmla="*/ 107670 w 317525"/>
              <a:gd name="connsiteY21" fmla="*/ 272948 h 301752"/>
              <a:gd name="connsiteX22" fmla="*/ 107670 w 317525"/>
              <a:gd name="connsiteY22" fmla="*/ 237972 h 301752"/>
              <a:gd name="connsiteX23" fmla="*/ 108356 w 317525"/>
              <a:gd name="connsiteY23" fmla="*/ 221171 h 301752"/>
              <a:gd name="connsiteX24" fmla="*/ 102526 w 317525"/>
              <a:gd name="connsiteY24" fmla="*/ 213284 h 301752"/>
              <a:gd name="connsiteX25" fmla="*/ 56578 w 317525"/>
              <a:gd name="connsiteY25" fmla="*/ 209855 h 301752"/>
              <a:gd name="connsiteX26" fmla="*/ 52463 w 317525"/>
              <a:gd name="connsiteY26" fmla="*/ 212255 h 301752"/>
              <a:gd name="connsiteX27" fmla="*/ 50063 w 317525"/>
              <a:gd name="connsiteY27" fmla="*/ 221513 h 301752"/>
              <a:gd name="connsiteX28" fmla="*/ 74066 w 317525"/>
              <a:gd name="connsiteY28" fmla="*/ 232829 h 301752"/>
              <a:gd name="connsiteX29" fmla="*/ 74066 w 317525"/>
              <a:gd name="connsiteY29" fmla="*/ 272262 h 301752"/>
              <a:gd name="connsiteX30" fmla="*/ 106641 w 317525"/>
              <a:gd name="connsiteY30" fmla="*/ 301752 h 301752"/>
              <a:gd name="connsiteX31" fmla="*/ 256832 w 317525"/>
              <a:gd name="connsiteY31" fmla="*/ 300723 h 301752"/>
              <a:gd name="connsiteX32" fmla="*/ 262318 w 317525"/>
              <a:gd name="connsiteY32" fmla="*/ 298666 h 301752"/>
              <a:gd name="connsiteX33" fmla="*/ 267119 w 317525"/>
              <a:gd name="connsiteY33" fmla="*/ 282550 h 301752"/>
              <a:gd name="connsiteX34" fmla="*/ 261631 w 317525"/>
              <a:gd name="connsiteY34" fmla="*/ 276720 h 301752"/>
              <a:gd name="connsiteX35" fmla="*/ 226999 w 317525"/>
              <a:gd name="connsiteY35" fmla="*/ 273977 h 301752"/>
              <a:gd name="connsiteX37" fmla="*/ 78181 w 317525"/>
              <a:gd name="connsiteY37" fmla="*/ 106299 h 301752"/>
              <a:gd name="connsiteX38" fmla="*/ 82981 w 317525"/>
              <a:gd name="connsiteY38" fmla="*/ 125158 h 301752"/>
              <a:gd name="connsiteX39" fmla="*/ 101156 w 317525"/>
              <a:gd name="connsiteY39" fmla="*/ 125158 h 301752"/>
              <a:gd name="connsiteX40" fmla="*/ 106984 w 317525"/>
              <a:gd name="connsiteY40" fmla="*/ 114872 h 301752"/>
              <a:gd name="connsiteX41" fmla="*/ 245516 w 317525"/>
              <a:gd name="connsiteY41" fmla="*/ 113157 h 301752"/>
              <a:gd name="connsiteX42" fmla="*/ 250659 w 317525"/>
              <a:gd name="connsiteY42" fmla="*/ 99098 h 301752"/>
              <a:gd name="connsiteX43" fmla="*/ 247916 w 317525"/>
              <a:gd name="connsiteY43" fmla="*/ 94640 h 301752"/>
              <a:gd name="connsiteX44" fmla="*/ 241402 w 317525"/>
              <a:gd name="connsiteY44" fmla="*/ 91554 h 301752"/>
              <a:gd name="connsiteX45" fmla="*/ 250316 w 317525"/>
              <a:gd name="connsiteY45" fmla="*/ 28461 h 301752"/>
              <a:gd name="connsiteX46" fmla="*/ 254774 w 317525"/>
              <a:gd name="connsiteY46" fmla="*/ 14745 h 301752"/>
              <a:gd name="connsiteX47" fmla="*/ 254088 w 317525"/>
              <a:gd name="connsiteY47" fmla="*/ 9944 h 301752"/>
              <a:gd name="connsiteX48" fmla="*/ 235228 w 317525"/>
              <a:gd name="connsiteY48" fmla="*/ 686 h 301752"/>
              <a:gd name="connsiteX49" fmla="*/ 228714 w 317525"/>
              <a:gd name="connsiteY49" fmla="*/ 686 h 301752"/>
              <a:gd name="connsiteX50" fmla="*/ 213969 w 317525"/>
              <a:gd name="connsiteY50" fmla="*/ 7544 h 301752"/>
              <a:gd name="connsiteX51" fmla="*/ 106298 w 317525"/>
              <a:gd name="connsiteY51" fmla="*/ 9258 h 301752"/>
              <a:gd name="connsiteX52" fmla="*/ 59664 w 317525"/>
              <a:gd name="connsiteY52" fmla="*/ 5143 h 301752"/>
              <a:gd name="connsiteX53" fmla="*/ 55549 w 317525"/>
              <a:gd name="connsiteY53" fmla="*/ 7201 h 301752"/>
              <a:gd name="connsiteX54" fmla="*/ 53149 w 317525"/>
              <a:gd name="connsiteY54" fmla="*/ 16802 h 301752"/>
              <a:gd name="connsiteX55" fmla="*/ 72009 w 317525"/>
              <a:gd name="connsiteY55" fmla="*/ 28118 h 301752"/>
              <a:gd name="connsiteX57" fmla="*/ 213626 w 317525"/>
              <a:gd name="connsiteY57" fmla="*/ 90868 h 301752"/>
              <a:gd name="connsiteX58" fmla="*/ 206425 w 317525"/>
              <a:gd name="connsiteY58" fmla="*/ 92926 h 301752"/>
              <a:gd name="connsiteX59" fmla="*/ 108013 w 317525"/>
              <a:gd name="connsiteY59" fmla="*/ 94297 h 301752"/>
              <a:gd name="connsiteX60" fmla="*/ 106984 w 317525"/>
              <a:gd name="connsiteY60" fmla="*/ 29832 h 301752"/>
              <a:gd name="connsiteX61" fmla="*/ 214997 w 317525"/>
              <a:gd name="connsiteY61" fmla="*/ 28803 h 3017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317525" h="301752">
                <a:moveTo>
                  <a:pt x="257175" y="148475"/>
                </a:moveTo>
                <a:cubicBezTo>
                  <a:pt x="232828" y="150190"/>
                  <a:pt x="66522" y="152247"/>
                  <a:pt x="44919" y="151905"/>
                </a:cubicBezTo>
                <a:cubicBezTo>
                  <a:pt x="32918" y="151905"/>
                  <a:pt x="16115" y="150533"/>
                  <a:pt x="3428" y="148133"/>
                </a:cubicBezTo>
                <a:lnTo>
                  <a:pt x="684" y="153619"/>
                </a:lnTo>
                <a:cubicBezTo>
                  <a:pt x="0" y="154991"/>
                  <a:pt x="343" y="156705"/>
                  <a:pt x="1714" y="157734"/>
                </a:cubicBezTo>
                <a:cubicBezTo>
                  <a:pt x="10630" y="165964"/>
                  <a:pt x="24688" y="174879"/>
                  <a:pt x="38062" y="179337"/>
                </a:cubicBezTo>
                <a:cubicBezTo>
                  <a:pt x="46978" y="176593"/>
                  <a:pt x="66180" y="173164"/>
                  <a:pt x="75094" y="172479"/>
                </a:cubicBezTo>
                <a:cubicBezTo>
                  <a:pt x="82981" y="172136"/>
                  <a:pt x="112814" y="171450"/>
                  <a:pt x="146761" y="171107"/>
                </a:cubicBezTo>
                <a:lnTo>
                  <a:pt x="146761" y="197167"/>
                </a:lnTo>
                <a:cubicBezTo>
                  <a:pt x="146761" y="210541"/>
                  <a:pt x="148133" y="237972"/>
                  <a:pt x="149503" y="250317"/>
                </a:cubicBezTo>
                <a:lnTo>
                  <a:pt x="170421" y="250317"/>
                </a:lnTo>
                <a:cubicBezTo>
                  <a:pt x="175565" y="234886"/>
                  <a:pt x="179678" y="205397"/>
                  <a:pt x="179678" y="188252"/>
                </a:cubicBezTo>
                <a:lnTo>
                  <a:pt x="179678" y="170421"/>
                </a:lnTo>
                <a:cubicBezTo>
                  <a:pt x="218428" y="170078"/>
                  <a:pt x="255460" y="169735"/>
                  <a:pt x="266433" y="169735"/>
                </a:cubicBezTo>
                <a:cubicBezTo>
                  <a:pt x="277406" y="169735"/>
                  <a:pt x="299351" y="170421"/>
                  <a:pt x="308266" y="171450"/>
                </a:cubicBezTo>
                <a:cubicBezTo>
                  <a:pt x="312381" y="169735"/>
                  <a:pt x="317525" y="162877"/>
                  <a:pt x="317525" y="155334"/>
                </a:cubicBezTo>
                <a:cubicBezTo>
                  <a:pt x="317525" y="151905"/>
                  <a:pt x="315468" y="149504"/>
                  <a:pt x="312381" y="148475"/>
                </a:cubicBezTo>
                <a:cubicBezTo>
                  <a:pt x="303809" y="145733"/>
                  <a:pt x="284264" y="142989"/>
                  <a:pt x="270890" y="142646"/>
                </a:cubicBezTo>
                <a:moveTo>
                  <a:pt x="214312" y="280835"/>
                </a:moveTo>
                <a:cubicBezTo>
                  <a:pt x="193395" y="281521"/>
                  <a:pt x="138188" y="282206"/>
                  <a:pt x="115900" y="281864"/>
                </a:cubicBezTo>
                <a:cubicBezTo>
                  <a:pt x="109727" y="281864"/>
                  <a:pt x="107670" y="279121"/>
                  <a:pt x="107670" y="272948"/>
                </a:cubicBezTo>
                <a:lnTo>
                  <a:pt x="107670" y="237972"/>
                </a:lnTo>
                <a:lnTo>
                  <a:pt x="108356" y="221171"/>
                </a:lnTo>
                <a:cubicBezTo>
                  <a:pt x="108356" y="216713"/>
                  <a:pt x="106298" y="214312"/>
                  <a:pt x="102526" y="213284"/>
                </a:cubicBezTo>
                <a:cubicBezTo>
                  <a:pt x="92583" y="211226"/>
                  <a:pt x="69609" y="209855"/>
                  <a:pt x="56578" y="209855"/>
                </a:cubicBezTo>
                <a:cubicBezTo>
                  <a:pt x="53835" y="209855"/>
                  <a:pt x="52806" y="210883"/>
                  <a:pt x="52463" y="212255"/>
                </a:cubicBezTo>
                <a:lnTo>
                  <a:pt x="50063" y="221513"/>
                </a:lnTo>
                <a:cubicBezTo>
                  <a:pt x="59321" y="223914"/>
                  <a:pt x="68580" y="228371"/>
                  <a:pt x="74066" y="232829"/>
                </a:cubicBezTo>
                <a:lnTo>
                  <a:pt x="74066" y="272262"/>
                </a:lnTo>
                <a:cubicBezTo>
                  <a:pt x="74066" y="292151"/>
                  <a:pt x="82981" y="301409"/>
                  <a:pt x="106641" y="301752"/>
                </a:cubicBezTo>
                <a:lnTo>
                  <a:pt x="256832" y="300723"/>
                </a:lnTo>
                <a:cubicBezTo>
                  <a:pt x="258889" y="300723"/>
                  <a:pt x="260947" y="300038"/>
                  <a:pt x="262318" y="298666"/>
                </a:cubicBezTo>
                <a:cubicBezTo>
                  <a:pt x="264375" y="296608"/>
                  <a:pt x="267119" y="290779"/>
                  <a:pt x="267119" y="282550"/>
                </a:cubicBezTo>
                <a:cubicBezTo>
                  <a:pt x="267119" y="279464"/>
                  <a:pt x="265062" y="277406"/>
                  <a:pt x="261631" y="276720"/>
                </a:cubicBezTo>
                <a:cubicBezTo>
                  <a:pt x="254431" y="275006"/>
                  <a:pt x="237972" y="273634"/>
                  <a:pt x="226999" y="273977"/>
                </a:cubicBezTo>
                <a:moveTo>
                  <a:pt x="78181" y="106299"/>
                </a:moveTo>
                <a:cubicBezTo>
                  <a:pt x="78866" y="112814"/>
                  <a:pt x="80581" y="120015"/>
                  <a:pt x="82981" y="125158"/>
                </a:cubicBezTo>
                <a:lnTo>
                  <a:pt x="101156" y="125158"/>
                </a:lnTo>
                <a:cubicBezTo>
                  <a:pt x="103898" y="122072"/>
                  <a:pt x="105956" y="118986"/>
                  <a:pt x="106984" y="114872"/>
                </a:cubicBezTo>
                <a:lnTo>
                  <a:pt x="245516" y="113157"/>
                </a:lnTo>
                <a:cubicBezTo>
                  <a:pt x="248259" y="111100"/>
                  <a:pt x="250659" y="104927"/>
                  <a:pt x="250659" y="99098"/>
                </a:cubicBezTo>
                <a:cubicBezTo>
                  <a:pt x="250659" y="96698"/>
                  <a:pt x="249631" y="95326"/>
                  <a:pt x="247916" y="94640"/>
                </a:cubicBezTo>
                <a:lnTo>
                  <a:pt x="241402" y="91554"/>
                </a:lnTo>
                <a:cubicBezTo>
                  <a:pt x="245516" y="71323"/>
                  <a:pt x="248603" y="48692"/>
                  <a:pt x="250316" y="28461"/>
                </a:cubicBezTo>
                <a:lnTo>
                  <a:pt x="254774" y="14745"/>
                </a:lnTo>
                <a:cubicBezTo>
                  <a:pt x="255803" y="12344"/>
                  <a:pt x="255460" y="10973"/>
                  <a:pt x="254088" y="9944"/>
                </a:cubicBezTo>
                <a:cubicBezTo>
                  <a:pt x="250316" y="7201"/>
                  <a:pt x="240372" y="2743"/>
                  <a:pt x="235228" y="686"/>
                </a:cubicBezTo>
                <a:cubicBezTo>
                  <a:pt x="233172" y="0"/>
                  <a:pt x="230428" y="0"/>
                  <a:pt x="228714" y="686"/>
                </a:cubicBezTo>
                <a:lnTo>
                  <a:pt x="213969" y="7544"/>
                </a:lnTo>
                <a:cubicBezTo>
                  <a:pt x="188594" y="8915"/>
                  <a:pt x="131673" y="9258"/>
                  <a:pt x="106298" y="9258"/>
                </a:cubicBezTo>
                <a:cubicBezTo>
                  <a:pt x="93953" y="7201"/>
                  <a:pt x="71665" y="5143"/>
                  <a:pt x="59664" y="5143"/>
                </a:cubicBezTo>
                <a:cubicBezTo>
                  <a:pt x="57264" y="5143"/>
                  <a:pt x="56235" y="5829"/>
                  <a:pt x="55549" y="7201"/>
                </a:cubicBezTo>
                <a:lnTo>
                  <a:pt x="53149" y="16802"/>
                </a:lnTo>
                <a:cubicBezTo>
                  <a:pt x="60693" y="19202"/>
                  <a:pt x="68237" y="24003"/>
                  <a:pt x="72009" y="28118"/>
                </a:cubicBezTo>
                <a:moveTo>
                  <a:pt x="213626" y="90868"/>
                </a:moveTo>
                <a:lnTo>
                  <a:pt x="206425" y="92926"/>
                </a:lnTo>
                <a:cubicBezTo>
                  <a:pt x="183109" y="93954"/>
                  <a:pt x="136475" y="94640"/>
                  <a:pt x="108013" y="94297"/>
                </a:cubicBezTo>
                <a:lnTo>
                  <a:pt x="106984" y="29832"/>
                </a:lnTo>
                <a:cubicBezTo>
                  <a:pt x="139903" y="29147"/>
                  <a:pt x="181394" y="28461"/>
                  <a:pt x="214997" y="288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5" name="Freeform 155"/>
          <p:cNvSpPr/>
          <p:nvPr/>
        </p:nvSpPr>
        <p:spPr>
          <a:xfrm>
            <a:off x="11336069" y="4187585"/>
            <a:ext cx="323012" cy="330898"/>
          </a:xfrm>
          <a:custGeom>
            <a:avLst/>
            <a:gdLst>
              <a:gd name="connsiteX0" fmla="*/ 54178 w 323012"/>
              <a:gd name="connsiteY0" fmla="*/ 24003 h 330898"/>
              <a:gd name="connsiteX1" fmla="*/ 54178 w 323012"/>
              <a:gd name="connsiteY1" fmla="*/ 28118 h 330898"/>
              <a:gd name="connsiteX2" fmla="*/ 76123 w 323012"/>
              <a:gd name="connsiteY2" fmla="*/ 50406 h 330898"/>
              <a:gd name="connsiteX3" fmla="*/ 84010 w 323012"/>
              <a:gd name="connsiteY3" fmla="*/ 51778 h 330898"/>
              <a:gd name="connsiteX4" fmla="*/ 138188 w 323012"/>
              <a:gd name="connsiteY4" fmla="*/ 50064 h 330898"/>
              <a:gd name="connsiteX5" fmla="*/ 144018 w 323012"/>
              <a:gd name="connsiteY5" fmla="*/ 48006 h 330898"/>
              <a:gd name="connsiteX6" fmla="*/ 145390 w 323012"/>
              <a:gd name="connsiteY6" fmla="*/ 30175 h 330898"/>
              <a:gd name="connsiteX7" fmla="*/ 139217 w 323012"/>
              <a:gd name="connsiteY7" fmla="*/ 27089 h 330898"/>
              <a:gd name="connsiteX8" fmla="*/ 56921 w 323012"/>
              <a:gd name="connsiteY8" fmla="*/ 20574 h 330898"/>
              <a:gd name="connsiteX10" fmla="*/ 157049 w 323012"/>
              <a:gd name="connsiteY10" fmla="*/ 68237 h 330898"/>
              <a:gd name="connsiteX11" fmla="*/ 40463 w 323012"/>
              <a:gd name="connsiteY11" fmla="*/ 70980 h 330898"/>
              <a:gd name="connsiteX12" fmla="*/ 7544 w 323012"/>
              <a:gd name="connsiteY12" fmla="*/ 67894 h 330898"/>
              <a:gd name="connsiteX13" fmla="*/ 5144 w 323012"/>
              <a:gd name="connsiteY13" fmla="*/ 72695 h 330898"/>
              <a:gd name="connsiteX14" fmla="*/ 5828 w 323012"/>
              <a:gd name="connsiteY14" fmla="*/ 76124 h 330898"/>
              <a:gd name="connsiteX15" fmla="*/ 34633 w 323012"/>
              <a:gd name="connsiteY15" fmla="*/ 94983 h 330898"/>
              <a:gd name="connsiteX16" fmla="*/ 60350 w 323012"/>
              <a:gd name="connsiteY16" fmla="*/ 90183 h 330898"/>
              <a:gd name="connsiteX17" fmla="*/ 164935 w 323012"/>
              <a:gd name="connsiteY17" fmla="*/ 87440 h 330898"/>
              <a:gd name="connsiteX18" fmla="*/ 196139 w 323012"/>
              <a:gd name="connsiteY18" fmla="*/ 88468 h 330898"/>
              <a:gd name="connsiteX19" fmla="*/ 204026 w 323012"/>
              <a:gd name="connsiteY19" fmla="*/ 73381 h 330898"/>
              <a:gd name="connsiteX20" fmla="*/ 200254 w 323012"/>
              <a:gd name="connsiteY20" fmla="*/ 67894 h 330898"/>
              <a:gd name="connsiteX21" fmla="*/ 168364 w 323012"/>
              <a:gd name="connsiteY21" fmla="*/ 63094 h 330898"/>
              <a:gd name="connsiteX23" fmla="*/ 70981 w 323012"/>
              <a:gd name="connsiteY23" fmla="*/ 153277 h 330898"/>
              <a:gd name="connsiteX24" fmla="*/ 109385 w 323012"/>
              <a:gd name="connsiteY24" fmla="*/ 120701 h 330898"/>
              <a:gd name="connsiteX25" fmla="*/ 148133 w 323012"/>
              <a:gd name="connsiteY25" fmla="*/ 153277 h 330898"/>
              <a:gd name="connsiteX26" fmla="*/ 109385 w 323012"/>
              <a:gd name="connsiteY26" fmla="*/ 185852 h 330898"/>
              <a:gd name="connsiteX27" fmla="*/ 70981 w 323012"/>
              <a:gd name="connsiteY27" fmla="*/ 153277 h 330898"/>
              <a:gd name="connsiteX29" fmla="*/ 274662 w 323012"/>
              <a:gd name="connsiteY29" fmla="*/ 143332 h 330898"/>
              <a:gd name="connsiteX30" fmla="*/ 253747 w 323012"/>
              <a:gd name="connsiteY30" fmla="*/ 144361 h 330898"/>
              <a:gd name="connsiteX31" fmla="*/ 253747 w 323012"/>
              <a:gd name="connsiteY31" fmla="*/ 38062 h 330898"/>
              <a:gd name="connsiteX32" fmla="*/ 254775 w 323012"/>
              <a:gd name="connsiteY32" fmla="*/ 18517 h 330898"/>
              <a:gd name="connsiteX33" fmla="*/ 250317 w 323012"/>
              <a:gd name="connsiteY33" fmla="*/ 10287 h 330898"/>
              <a:gd name="connsiteX34" fmla="*/ 199911 w 323012"/>
              <a:gd name="connsiteY34" fmla="*/ 0 h 330898"/>
              <a:gd name="connsiteX35" fmla="*/ 195453 w 323012"/>
              <a:gd name="connsiteY35" fmla="*/ 2058 h 330898"/>
              <a:gd name="connsiteX36" fmla="*/ 192025 w 323012"/>
              <a:gd name="connsiteY36" fmla="*/ 12688 h 330898"/>
              <a:gd name="connsiteX37" fmla="*/ 220484 w 323012"/>
              <a:gd name="connsiteY37" fmla="*/ 31547 h 330898"/>
              <a:gd name="connsiteX38" fmla="*/ 220484 w 323012"/>
              <a:gd name="connsiteY38" fmla="*/ 220828 h 330898"/>
              <a:gd name="connsiteX39" fmla="*/ 126188 w 323012"/>
              <a:gd name="connsiteY39" fmla="*/ 233172 h 330898"/>
              <a:gd name="connsiteX40" fmla="*/ 126188 w 323012"/>
              <a:gd name="connsiteY40" fmla="*/ 204369 h 330898"/>
              <a:gd name="connsiteX41" fmla="*/ 180022 w 323012"/>
              <a:gd name="connsiteY41" fmla="*/ 153277 h 330898"/>
              <a:gd name="connsiteX42" fmla="*/ 109385 w 323012"/>
              <a:gd name="connsiteY42" fmla="*/ 100813 h 330898"/>
              <a:gd name="connsiteX43" fmla="*/ 38405 w 323012"/>
              <a:gd name="connsiteY43" fmla="*/ 153277 h 330898"/>
              <a:gd name="connsiteX44" fmla="*/ 94984 w 323012"/>
              <a:gd name="connsiteY44" fmla="*/ 204712 h 330898"/>
              <a:gd name="connsiteX45" fmla="*/ 94984 w 323012"/>
              <a:gd name="connsiteY45" fmla="*/ 235915 h 330898"/>
              <a:gd name="connsiteX46" fmla="*/ 44578 w 323012"/>
              <a:gd name="connsiteY46" fmla="*/ 238658 h 330898"/>
              <a:gd name="connsiteX47" fmla="*/ 3086 w 323012"/>
              <a:gd name="connsiteY47" fmla="*/ 235915 h 330898"/>
              <a:gd name="connsiteX48" fmla="*/ 686 w 323012"/>
              <a:gd name="connsiteY48" fmla="*/ 241059 h 330898"/>
              <a:gd name="connsiteX49" fmla="*/ 1715 w 323012"/>
              <a:gd name="connsiteY49" fmla="*/ 245173 h 330898"/>
              <a:gd name="connsiteX50" fmla="*/ 38747 w 323012"/>
              <a:gd name="connsiteY50" fmla="*/ 268834 h 330898"/>
              <a:gd name="connsiteX51" fmla="*/ 67552 w 323012"/>
              <a:gd name="connsiteY51" fmla="*/ 262661 h 330898"/>
              <a:gd name="connsiteX52" fmla="*/ 220484 w 323012"/>
              <a:gd name="connsiteY52" fmla="*/ 239344 h 330898"/>
              <a:gd name="connsiteX53" fmla="*/ 220484 w 323012"/>
              <a:gd name="connsiteY53" fmla="*/ 260604 h 330898"/>
              <a:gd name="connsiteX54" fmla="*/ 223572 w 323012"/>
              <a:gd name="connsiteY54" fmla="*/ 330898 h 330898"/>
              <a:gd name="connsiteX55" fmla="*/ 242431 w 323012"/>
              <a:gd name="connsiteY55" fmla="*/ 330898 h 330898"/>
              <a:gd name="connsiteX56" fmla="*/ 253747 w 323012"/>
              <a:gd name="connsiteY56" fmla="*/ 249974 h 330898"/>
              <a:gd name="connsiteX57" fmla="*/ 253747 w 323012"/>
              <a:gd name="connsiteY57" fmla="*/ 164935 h 330898"/>
              <a:gd name="connsiteX58" fmla="*/ 309638 w 323012"/>
              <a:gd name="connsiteY58" fmla="*/ 163563 h 330898"/>
              <a:gd name="connsiteX59" fmla="*/ 318553 w 323012"/>
              <a:gd name="connsiteY59" fmla="*/ 160820 h 330898"/>
              <a:gd name="connsiteX60" fmla="*/ 322669 w 323012"/>
              <a:gd name="connsiteY60" fmla="*/ 145047 h 330898"/>
              <a:gd name="connsiteX61" fmla="*/ 316154 w 323012"/>
              <a:gd name="connsiteY61" fmla="*/ 138189 h 330898"/>
              <a:gd name="connsiteX62" fmla="*/ 285636 w 323012"/>
              <a:gd name="connsiteY62" fmla="*/ 136474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23012" h="330898">
                <a:moveTo>
                  <a:pt x="54178" y="24003"/>
                </a:moveTo>
                <a:cubicBezTo>
                  <a:pt x="53492" y="25032"/>
                  <a:pt x="53492" y="26403"/>
                  <a:pt x="54178" y="28118"/>
                </a:cubicBezTo>
                <a:cubicBezTo>
                  <a:pt x="60008" y="36690"/>
                  <a:pt x="68922" y="45949"/>
                  <a:pt x="76123" y="50406"/>
                </a:cubicBezTo>
                <a:cubicBezTo>
                  <a:pt x="78181" y="52121"/>
                  <a:pt x="80238" y="52121"/>
                  <a:pt x="84010" y="51778"/>
                </a:cubicBezTo>
                <a:cubicBezTo>
                  <a:pt x="98069" y="50749"/>
                  <a:pt x="123100" y="50064"/>
                  <a:pt x="138188" y="50064"/>
                </a:cubicBezTo>
                <a:cubicBezTo>
                  <a:pt x="140589" y="50064"/>
                  <a:pt x="142646" y="49721"/>
                  <a:pt x="144018" y="48006"/>
                </a:cubicBezTo>
                <a:cubicBezTo>
                  <a:pt x="147103" y="44577"/>
                  <a:pt x="148133" y="34976"/>
                  <a:pt x="145390" y="30175"/>
                </a:cubicBezTo>
                <a:cubicBezTo>
                  <a:pt x="144361" y="27775"/>
                  <a:pt x="142646" y="27089"/>
                  <a:pt x="139217" y="27089"/>
                </a:cubicBezTo>
                <a:cubicBezTo>
                  <a:pt x="116929" y="27089"/>
                  <a:pt x="86411" y="25718"/>
                  <a:pt x="56921" y="20574"/>
                </a:cubicBezTo>
                <a:moveTo>
                  <a:pt x="157049" y="68237"/>
                </a:moveTo>
                <a:cubicBezTo>
                  <a:pt x="141961" y="69266"/>
                  <a:pt x="54521" y="70980"/>
                  <a:pt x="40463" y="70980"/>
                </a:cubicBezTo>
                <a:cubicBezTo>
                  <a:pt x="32233" y="70980"/>
                  <a:pt x="17831" y="69952"/>
                  <a:pt x="7544" y="67894"/>
                </a:cubicBezTo>
                <a:lnTo>
                  <a:pt x="5144" y="72695"/>
                </a:lnTo>
                <a:cubicBezTo>
                  <a:pt x="4458" y="73723"/>
                  <a:pt x="4800" y="75095"/>
                  <a:pt x="5828" y="76124"/>
                </a:cubicBezTo>
                <a:cubicBezTo>
                  <a:pt x="13031" y="82982"/>
                  <a:pt x="24347" y="90525"/>
                  <a:pt x="34633" y="94983"/>
                </a:cubicBezTo>
                <a:cubicBezTo>
                  <a:pt x="40804" y="92926"/>
                  <a:pt x="53492" y="90525"/>
                  <a:pt x="60350" y="90183"/>
                </a:cubicBezTo>
                <a:cubicBezTo>
                  <a:pt x="72694" y="89154"/>
                  <a:pt x="151905" y="87440"/>
                  <a:pt x="164935" y="87440"/>
                </a:cubicBezTo>
                <a:cubicBezTo>
                  <a:pt x="172822" y="87440"/>
                  <a:pt x="189966" y="87783"/>
                  <a:pt x="196139" y="88468"/>
                </a:cubicBezTo>
                <a:cubicBezTo>
                  <a:pt x="199568" y="86754"/>
                  <a:pt x="204026" y="80239"/>
                  <a:pt x="204026" y="73381"/>
                </a:cubicBezTo>
                <a:cubicBezTo>
                  <a:pt x="204026" y="70638"/>
                  <a:pt x="202654" y="68580"/>
                  <a:pt x="200254" y="67894"/>
                </a:cubicBezTo>
                <a:cubicBezTo>
                  <a:pt x="193738" y="65494"/>
                  <a:pt x="178308" y="63436"/>
                  <a:pt x="168364" y="63094"/>
                </a:cubicBezTo>
                <a:moveTo>
                  <a:pt x="70981" y="153277"/>
                </a:moveTo>
                <a:cubicBezTo>
                  <a:pt x="70981" y="132702"/>
                  <a:pt x="88125" y="120701"/>
                  <a:pt x="109385" y="120701"/>
                </a:cubicBezTo>
                <a:cubicBezTo>
                  <a:pt x="130987" y="120701"/>
                  <a:pt x="148133" y="132702"/>
                  <a:pt x="148133" y="153277"/>
                </a:cubicBezTo>
                <a:cubicBezTo>
                  <a:pt x="148133" y="173851"/>
                  <a:pt x="130987" y="185852"/>
                  <a:pt x="109385" y="185852"/>
                </a:cubicBezTo>
                <a:cubicBezTo>
                  <a:pt x="88125" y="185852"/>
                  <a:pt x="70981" y="173851"/>
                  <a:pt x="70981" y="153277"/>
                </a:cubicBezTo>
                <a:moveTo>
                  <a:pt x="274662" y="143332"/>
                </a:moveTo>
                <a:lnTo>
                  <a:pt x="253747" y="144361"/>
                </a:lnTo>
                <a:lnTo>
                  <a:pt x="253747" y="38062"/>
                </a:lnTo>
                <a:lnTo>
                  <a:pt x="254775" y="18517"/>
                </a:lnTo>
                <a:cubicBezTo>
                  <a:pt x="255117" y="14402"/>
                  <a:pt x="253747" y="11659"/>
                  <a:pt x="250317" y="10287"/>
                </a:cubicBezTo>
                <a:cubicBezTo>
                  <a:pt x="239002" y="5486"/>
                  <a:pt x="214656" y="686"/>
                  <a:pt x="199911" y="0"/>
                </a:cubicBezTo>
                <a:cubicBezTo>
                  <a:pt x="196824" y="0"/>
                  <a:pt x="196139" y="686"/>
                  <a:pt x="195453" y="2058"/>
                </a:cubicBezTo>
                <a:lnTo>
                  <a:pt x="192025" y="12688"/>
                </a:lnTo>
                <a:cubicBezTo>
                  <a:pt x="204026" y="17145"/>
                  <a:pt x="214999" y="24003"/>
                  <a:pt x="220484" y="31547"/>
                </a:cubicBezTo>
                <a:lnTo>
                  <a:pt x="220484" y="220828"/>
                </a:lnTo>
                <a:cubicBezTo>
                  <a:pt x="197510" y="225285"/>
                  <a:pt x="161506" y="230086"/>
                  <a:pt x="126188" y="233172"/>
                </a:cubicBezTo>
                <a:lnTo>
                  <a:pt x="126188" y="204369"/>
                </a:lnTo>
                <a:cubicBezTo>
                  <a:pt x="157391" y="199225"/>
                  <a:pt x="180022" y="180022"/>
                  <a:pt x="180022" y="153277"/>
                </a:cubicBezTo>
                <a:cubicBezTo>
                  <a:pt x="180022" y="121730"/>
                  <a:pt x="148819" y="100813"/>
                  <a:pt x="109385" y="100813"/>
                </a:cubicBezTo>
                <a:cubicBezTo>
                  <a:pt x="69952" y="100813"/>
                  <a:pt x="38405" y="121730"/>
                  <a:pt x="38405" y="153277"/>
                </a:cubicBezTo>
                <a:cubicBezTo>
                  <a:pt x="38405" y="180708"/>
                  <a:pt x="62408" y="200254"/>
                  <a:pt x="94984" y="204712"/>
                </a:cubicBezTo>
                <a:lnTo>
                  <a:pt x="94984" y="235915"/>
                </a:lnTo>
                <a:cubicBezTo>
                  <a:pt x="76123" y="237287"/>
                  <a:pt x="58293" y="238316"/>
                  <a:pt x="44578" y="238658"/>
                </a:cubicBezTo>
                <a:cubicBezTo>
                  <a:pt x="31890" y="239002"/>
                  <a:pt x="16116" y="237973"/>
                  <a:pt x="3086" y="235915"/>
                </a:cubicBezTo>
                <a:lnTo>
                  <a:pt x="686" y="241059"/>
                </a:lnTo>
                <a:cubicBezTo>
                  <a:pt x="0" y="242774"/>
                  <a:pt x="343" y="243802"/>
                  <a:pt x="1715" y="245173"/>
                </a:cubicBezTo>
                <a:cubicBezTo>
                  <a:pt x="11659" y="254089"/>
                  <a:pt x="26060" y="263347"/>
                  <a:pt x="38747" y="268834"/>
                </a:cubicBezTo>
                <a:cubicBezTo>
                  <a:pt x="45606" y="266433"/>
                  <a:pt x="60350" y="263004"/>
                  <a:pt x="67552" y="262661"/>
                </a:cubicBezTo>
                <a:cubicBezTo>
                  <a:pt x="108013" y="259576"/>
                  <a:pt x="181394" y="248945"/>
                  <a:pt x="220484" y="239344"/>
                </a:cubicBezTo>
                <a:lnTo>
                  <a:pt x="220484" y="260604"/>
                </a:lnTo>
                <a:cubicBezTo>
                  <a:pt x="220484" y="276035"/>
                  <a:pt x="221856" y="317526"/>
                  <a:pt x="223572" y="330898"/>
                </a:cubicBezTo>
                <a:lnTo>
                  <a:pt x="242431" y="330898"/>
                </a:lnTo>
                <a:cubicBezTo>
                  <a:pt x="249631" y="309296"/>
                  <a:pt x="253747" y="271234"/>
                  <a:pt x="253747" y="249974"/>
                </a:cubicBezTo>
                <a:lnTo>
                  <a:pt x="253747" y="164935"/>
                </a:lnTo>
                <a:lnTo>
                  <a:pt x="309638" y="163563"/>
                </a:lnTo>
                <a:cubicBezTo>
                  <a:pt x="312725" y="163563"/>
                  <a:pt x="316497" y="162535"/>
                  <a:pt x="318553" y="160820"/>
                </a:cubicBezTo>
                <a:cubicBezTo>
                  <a:pt x="320955" y="158420"/>
                  <a:pt x="323012" y="152248"/>
                  <a:pt x="322669" y="145047"/>
                </a:cubicBezTo>
                <a:cubicBezTo>
                  <a:pt x="322325" y="141961"/>
                  <a:pt x="319925" y="139217"/>
                  <a:pt x="316154" y="138189"/>
                </a:cubicBezTo>
                <a:cubicBezTo>
                  <a:pt x="309981" y="136817"/>
                  <a:pt x="295580" y="136131"/>
                  <a:pt x="285636" y="1364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6" name="Freeform 156"/>
          <p:cNvSpPr/>
          <p:nvPr/>
        </p:nvSpPr>
        <p:spPr>
          <a:xfrm>
            <a:off x="11773280" y="4187585"/>
            <a:ext cx="324727" cy="334328"/>
          </a:xfrm>
          <a:custGeom>
            <a:avLst/>
            <a:gdLst>
              <a:gd name="connsiteX0" fmla="*/ 276378 w 324727"/>
              <a:gd name="connsiteY0" fmla="*/ 118301 h 334328"/>
              <a:gd name="connsiteX1" fmla="*/ 255460 w 324727"/>
              <a:gd name="connsiteY1" fmla="*/ 119330 h 334328"/>
              <a:gd name="connsiteX2" fmla="*/ 255460 w 324727"/>
              <a:gd name="connsiteY2" fmla="*/ 37719 h 334328"/>
              <a:gd name="connsiteX3" fmla="*/ 256490 w 324727"/>
              <a:gd name="connsiteY3" fmla="*/ 18517 h 334328"/>
              <a:gd name="connsiteX4" fmla="*/ 252031 w 324727"/>
              <a:gd name="connsiteY4" fmla="*/ 10287 h 334328"/>
              <a:gd name="connsiteX5" fmla="*/ 202654 w 324727"/>
              <a:gd name="connsiteY5" fmla="*/ 0 h 334328"/>
              <a:gd name="connsiteX6" fmla="*/ 197853 w 324727"/>
              <a:gd name="connsiteY6" fmla="*/ 2058 h 334328"/>
              <a:gd name="connsiteX7" fmla="*/ 194425 w 324727"/>
              <a:gd name="connsiteY7" fmla="*/ 12688 h 334328"/>
              <a:gd name="connsiteX8" fmla="*/ 222200 w 324727"/>
              <a:gd name="connsiteY8" fmla="*/ 31547 h 334328"/>
              <a:gd name="connsiteX9" fmla="*/ 222200 w 324727"/>
              <a:gd name="connsiteY9" fmla="*/ 167678 h 334328"/>
              <a:gd name="connsiteX10" fmla="*/ 222200 w 324727"/>
              <a:gd name="connsiteY10" fmla="*/ 178651 h 334328"/>
              <a:gd name="connsiteX11" fmla="*/ 129274 w 324727"/>
              <a:gd name="connsiteY11" fmla="*/ 190995 h 334328"/>
              <a:gd name="connsiteX12" fmla="*/ 129274 w 324727"/>
              <a:gd name="connsiteY12" fmla="*/ 168364 h 334328"/>
              <a:gd name="connsiteX13" fmla="*/ 179681 w 324727"/>
              <a:gd name="connsiteY13" fmla="*/ 124816 h 334328"/>
              <a:gd name="connsiteX14" fmla="*/ 112128 w 324727"/>
              <a:gd name="connsiteY14" fmla="*/ 80239 h 334328"/>
              <a:gd name="connsiteX15" fmla="*/ 44578 w 324727"/>
              <a:gd name="connsiteY15" fmla="*/ 124816 h 334328"/>
              <a:gd name="connsiteX16" fmla="*/ 98070 w 324727"/>
              <a:gd name="connsiteY16" fmla="*/ 169050 h 334328"/>
              <a:gd name="connsiteX17" fmla="*/ 98070 w 324727"/>
              <a:gd name="connsiteY17" fmla="*/ 193739 h 334328"/>
              <a:gd name="connsiteX18" fmla="*/ 41490 w 324727"/>
              <a:gd name="connsiteY18" fmla="*/ 196825 h 334328"/>
              <a:gd name="connsiteX19" fmla="*/ 3429 w 324727"/>
              <a:gd name="connsiteY19" fmla="*/ 194082 h 334328"/>
              <a:gd name="connsiteX20" fmla="*/ 687 w 324727"/>
              <a:gd name="connsiteY20" fmla="*/ 199225 h 334328"/>
              <a:gd name="connsiteX21" fmla="*/ 1715 w 324727"/>
              <a:gd name="connsiteY21" fmla="*/ 203340 h 334328"/>
              <a:gd name="connsiteX22" fmla="*/ 36006 w 324727"/>
              <a:gd name="connsiteY22" fmla="*/ 225971 h 334328"/>
              <a:gd name="connsiteX23" fmla="*/ 64808 w 324727"/>
              <a:gd name="connsiteY23" fmla="*/ 219799 h 334328"/>
              <a:gd name="connsiteX24" fmla="*/ 222886 w 324727"/>
              <a:gd name="connsiteY24" fmla="*/ 195796 h 334328"/>
              <a:gd name="connsiteX25" fmla="*/ 225285 w 324727"/>
              <a:gd name="connsiteY25" fmla="*/ 221171 h 334328"/>
              <a:gd name="connsiteX26" fmla="*/ 244831 w 324727"/>
              <a:gd name="connsiteY26" fmla="*/ 221171 h 334328"/>
              <a:gd name="connsiteX27" fmla="*/ 255460 w 324727"/>
              <a:gd name="connsiteY27" fmla="*/ 158420 h 334328"/>
              <a:gd name="connsiteX28" fmla="*/ 255460 w 324727"/>
              <a:gd name="connsiteY28" fmla="*/ 139560 h 334328"/>
              <a:gd name="connsiteX29" fmla="*/ 311353 w 324727"/>
              <a:gd name="connsiteY29" fmla="*/ 138189 h 334328"/>
              <a:gd name="connsiteX30" fmla="*/ 320269 w 324727"/>
              <a:gd name="connsiteY30" fmla="*/ 135446 h 334328"/>
              <a:gd name="connsiteX31" fmla="*/ 324384 w 324727"/>
              <a:gd name="connsiteY31" fmla="*/ 120015 h 334328"/>
              <a:gd name="connsiteX32" fmla="*/ 317868 w 324727"/>
              <a:gd name="connsiteY32" fmla="*/ 113157 h 334328"/>
              <a:gd name="connsiteX33" fmla="*/ 287350 w 324727"/>
              <a:gd name="connsiteY33" fmla="*/ 111443 h 334328"/>
              <a:gd name="connsiteX35" fmla="*/ 76809 w 324727"/>
              <a:gd name="connsiteY35" fmla="*/ 124816 h 334328"/>
              <a:gd name="connsiteX36" fmla="*/ 112128 w 324727"/>
              <a:gd name="connsiteY36" fmla="*/ 98413 h 334328"/>
              <a:gd name="connsiteX37" fmla="*/ 147790 w 324727"/>
              <a:gd name="connsiteY37" fmla="*/ 124816 h 334328"/>
              <a:gd name="connsiteX38" fmla="*/ 112128 w 324727"/>
              <a:gd name="connsiteY38" fmla="*/ 151219 h 334328"/>
              <a:gd name="connsiteX39" fmla="*/ 76809 w 324727"/>
              <a:gd name="connsiteY39" fmla="*/ 124816 h 334328"/>
              <a:gd name="connsiteX41" fmla="*/ 224256 w 324727"/>
              <a:gd name="connsiteY41" fmla="*/ 234886 h 334328"/>
              <a:gd name="connsiteX42" fmla="*/ 94298 w 324727"/>
              <a:gd name="connsiteY42" fmla="*/ 238316 h 334328"/>
              <a:gd name="connsiteX43" fmla="*/ 57607 w 324727"/>
              <a:gd name="connsiteY43" fmla="*/ 235572 h 334328"/>
              <a:gd name="connsiteX44" fmla="*/ 54865 w 324727"/>
              <a:gd name="connsiteY44" fmla="*/ 241059 h 334328"/>
              <a:gd name="connsiteX45" fmla="*/ 55893 w 324727"/>
              <a:gd name="connsiteY45" fmla="*/ 245173 h 334328"/>
              <a:gd name="connsiteX46" fmla="*/ 88468 w 324727"/>
              <a:gd name="connsiteY46" fmla="*/ 264033 h 334328"/>
              <a:gd name="connsiteX47" fmla="*/ 120701 w 324727"/>
              <a:gd name="connsiteY47" fmla="*/ 258204 h 334328"/>
              <a:gd name="connsiteX48" fmla="*/ 220484 w 324727"/>
              <a:gd name="connsiteY48" fmla="*/ 256146 h 334328"/>
              <a:gd name="connsiteX49" fmla="*/ 220484 w 324727"/>
              <a:gd name="connsiteY49" fmla="*/ 294208 h 334328"/>
              <a:gd name="connsiteX50" fmla="*/ 223915 w 324727"/>
              <a:gd name="connsiteY50" fmla="*/ 334328 h 334328"/>
              <a:gd name="connsiteX51" fmla="*/ 244145 w 324727"/>
              <a:gd name="connsiteY51" fmla="*/ 334328 h 334328"/>
              <a:gd name="connsiteX52" fmla="*/ 253403 w 324727"/>
              <a:gd name="connsiteY52" fmla="*/ 287007 h 334328"/>
              <a:gd name="connsiteX53" fmla="*/ 254090 w 324727"/>
              <a:gd name="connsiteY53" fmla="*/ 257175 h 334328"/>
              <a:gd name="connsiteX54" fmla="*/ 258547 w 324727"/>
              <a:gd name="connsiteY54" fmla="*/ 244831 h 334328"/>
              <a:gd name="connsiteX55" fmla="*/ 257862 w 324727"/>
              <a:gd name="connsiteY55" fmla="*/ 240030 h 334328"/>
              <a:gd name="connsiteX56" fmla="*/ 241059 w 324727"/>
              <a:gd name="connsiteY56" fmla="*/ 230086 h 334328"/>
              <a:gd name="connsiteX57" fmla="*/ 234887 w 324727"/>
              <a:gd name="connsiteY57" fmla="*/ 230086 h 334328"/>
              <a:gd name="connsiteX59" fmla="*/ 160134 w 324727"/>
              <a:gd name="connsiteY59" fmla="*/ 52464 h 334328"/>
              <a:gd name="connsiteX60" fmla="*/ 42177 w 324727"/>
              <a:gd name="connsiteY60" fmla="*/ 54864 h 334328"/>
              <a:gd name="connsiteX61" fmla="*/ 10630 w 324727"/>
              <a:gd name="connsiteY61" fmla="*/ 51778 h 334328"/>
              <a:gd name="connsiteX62" fmla="*/ 8231 w 324727"/>
              <a:gd name="connsiteY62" fmla="*/ 56579 h 334328"/>
              <a:gd name="connsiteX63" fmla="*/ 9259 w 324727"/>
              <a:gd name="connsiteY63" fmla="*/ 60008 h 334328"/>
              <a:gd name="connsiteX64" fmla="*/ 36348 w 324727"/>
              <a:gd name="connsiteY64" fmla="*/ 77838 h 334328"/>
              <a:gd name="connsiteX65" fmla="*/ 61722 w 324727"/>
              <a:gd name="connsiteY65" fmla="*/ 73038 h 334328"/>
              <a:gd name="connsiteX66" fmla="*/ 167678 w 324727"/>
              <a:gd name="connsiteY66" fmla="*/ 70980 h 334328"/>
              <a:gd name="connsiteX67" fmla="*/ 197853 w 324727"/>
              <a:gd name="connsiteY67" fmla="*/ 72009 h 334328"/>
              <a:gd name="connsiteX68" fmla="*/ 205740 w 324727"/>
              <a:gd name="connsiteY68" fmla="*/ 57264 h 334328"/>
              <a:gd name="connsiteX69" fmla="*/ 201968 w 324727"/>
              <a:gd name="connsiteY69" fmla="*/ 51778 h 334328"/>
              <a:gd name="connsiteX70" fmla="*/ 171107 w 324727"/>
              <a:gd name="connsiteY70" fmla="*/ 47663 h 334328"/>
              <a:gd name="connsiteX72" fmla="*/ 58979 w 324727"/>
              <a:gd name="connsiteY72" fmla="*/ 12344 h 334328"/>
              <a:gd name="connsiteX73" fmla="*/ 59322 w 324727"/>
              <a:gd name="connsiteY73" fmla="*/ 16459 h 334328"/>
              <a:gd name="connsiteX74" fmla="*/ 80239 w 324727"/>
              <a:gd name="connsiteY74" fmla="*/ 37719 h 334328"/>
              <a:gd name="connsiteX75" fmla="*/ 87784 w 324727"/>
              <a:gd name="connsiteY75" fmla="*/ 39091 h 334328"/>
              <a:gd name="connsiteX76" fmla="*/ 142990 w 324727"/>
              <a:gd name="connsiteY76" fmla="*/ 37376 h 334328"/>
              <a:gd name="connsiteX77" fmla="*/ 148476 w 324727"/>
              <a:gd name="connsiteY77" fmla="*/ 34976 h 334328"/>
              <a:gd name="connsiteX78" fmla="*/ 149848 w 324727"/>
              <a:gd name="connsiteY78" fmla="*/ 19202 h 334328"/>
              <a:gd name="connsiteX79" fmla="*/ 143675 w 324727"/>
              <a:gd name="connsiteY79" fmla="*/ 16116 h 334328"/>
              <a:gd name="connsiteX80" fmla="*/ 61722 w 324727"/>
              <a:gd name="connsiteY80" fmla="*/ 8916 h 3343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324727" h="334328">
                <a:moveTo>
                  <a:pt x="276378" y="118301"/>
                </a:moveTo>
                <a:lnTo>
                  <a:pt x="255460" y="119330"/>
                </a:lnTo>
                <a:lnTo>
                  <a:pt x="255460" y="37719"/>
                </a:lnTo>
                <a:lnTo>
                  <a:pt x="256490" y="18517"/>
                </a:lnTo>
                <a:cubicBezTo>
                  <a:pt x="256490" y="14402"/>
                  <a:pt x="255119" y="11659"/>
                  <a:pt x="252031" y="10287"/>
                </a:cubicBezTo>
                <a:cubicBezTo>
                  <a:pt x="241059" y="5486"/>
                  <a:pt x="217056" y="686"/>
                  <a:pt x="202654" y="0"/>
                </a:cubicBezTo>
                <a:cubicBezTo>
                  <a:pt x="199568" y="0"/>
                  <a:pt x="198540" y="686"/>
                  <a:pt x="197853" y="2058"/>
                </a:cubicBezTo>
                <a:lnTo>
                  <a:pt x="194425" y="12688"/>
                </a:lnTo>
                <a:cubicBezTo>
                  <a:pt x="206084" y="17145"/>
                  <a:pt x="216712" y="24003"/>
                  <a:pt x="222200" y="31547"/>
                </a:cubicBezTo>
                <a:lnTo>
                  <a:pt x="222200" y="167678"/>
                </a:lnTo>
                <a:lnTo>
                  <a:pt x="222200" y="178651"/>
                </a:lnTo>
                <a:cubicBezTo>
                  <a:pt x="199912" y="183109"/>
                  <a:pt x="164593" y="187566"/>
                  <a:pt x="129274" y="190995"/>
                </a:cubicBezTo>
                <a:lnTo>
                  <a:pt x="129274" y="168364"/>
                </a:lnTo>
                <a:cubicBezTo>
                  <a:pt x="158762" y="163906"/>
                  <a:pt x="179681" y="147790"/>
                  <a:pt x="179681" y="124816"/>
                </a:cubicBezTo>
                <a:cubicBezTo>
                  <a:pt x="179681" y="97727"/>
                  <a:pt x="150190" y="80239"/>
                  <a:pt x="112128" y="80239"/>
                </a:cubicBezTo>
                <a:cubicBezTo>
                  <a:pt x="74409" y="80239"/>
                  <a:pt x="44578" y="97727"/>
                  <a:pt x="44578" y="124816"/>
                </a:cubicBezTo>
                <a:cubicBezTo>
                  <a:pt x="44578" y="148819"/>
                  <a:pt x="67209" y="164935"/>
                  <a:pt x="98070" y="169050"/>
                </a:cubicBezTo>
                <a:lnTo>
                  <a:pt x="98070" y="193739"/>
                </a:lnTo>
                <a:cubicBezTo>
                  <a:pt x="76809" y="195453"/>
                  <a:pt x="56921" y="196482"/>
                  <a:pt x="41490" y="196825"/>
                </a:cubicBezTo>
                <a:cubicBezTo>
                  <a:pt x="29490" y="197168"/>
                  <a:pt x="15087" y="196139"/>
                  <a:pt x="3429" y="194082"/>
                </a:cubicBezTo>
                <a:lnTo>
                  <a:pt x="687" y="199225"/>
                </a:lnTo>
                <a:cubicBezTo>
                  <a:pt x="0" y="200940"/>
                  <a:pt x="0" y="201968"/>
                  <a:pt x="1715" y="203340"/>
                </a:cubicBezTo>
                <a:cubicBezTo>
                  <a:pt x="10973" y="211569"/>
                  <a:pt x="24003" y="220485"/>
                  <a:pt x="36006" y="225971"/>
                </a:cubicBezTo>
                <a:cubicBezTo>
                  <a:pt x="42862" y="223228"/>
                  <a:pt x="56921" y="220485"/>
                  <a:pt x="64808" y="219799"/>
                </a:cubicBezTo>
                <a:cubicBezTo>
                  <a:pt x="106300" y="216713"/>
                  <a:pt x="183795" y="205397"/>
                  <a:pt x="222886" y="195796"/>
                </a:cubicBezTo>
                <a:cubicBezTo>
                  <a:pt x="223572" y="206083"/>
                  <a:pt x="224256" y="215685"/>
                  <a:pt x="225285" y="221171"/>
                </a:cubicBezTo>
                <a:lnTo>
                  <a:pt x="244831" y="221171"/>
                </a:lnTo>
                <a:cubicBezTo>
                  <a:pt x="251003" y="206769"/>
                  <a:pt x="255460" y="178651"/>
                  <a:pt x="255460" y="158420"/>
                </a:cubicBezTo>
                <a:lnTo>
                  <a:pt x="255460" y="139560"/>
                </a:lnTo>
                <a:lnTo>
                  <a:pt x="311353" y="138189"/>
                </a:lnTo>
                <a:cubicBezTo>
                  <a:pt x="314440" y="138189"/>
                  <a:pt x="318212" y="137503"/>
                  <a:pt x="320269" y="135446"/>
                </a:cubicBezTo>
                <a:cubicBezTo>
                  <a:pt x="322669" y="133388"/>
                  <a:pt x="324727" y="126873"/>
                  <a:pt x="324384" y="120015"/>
                </a:cubicBezTo>
                <a:cubicBezTo>
                  <a:pt x="324041" y="116586"/>
                  <a:pt x="321640" y="113843"/>
                  <a:pt x="317868" y="113157"/>
                </a:cubicBezTo>
                <a:cubicBezTo>
                  <a:pt x="311696" y="111785"/>
                  <a:pt x="297295" y="111100"/>
                  <a:pt x="287350" y="111443"/>
                </a:cubicBezTo>
                <a:moveTo>
                  <a:pt x="76809" y="124816"/>
                </a:moveTo>
                <a:cubicBezTo>
                  <a:pt x="76809" y="108014"/>
                  <a:pt x="91897" y="98413"/>
                  <a:pt x="112128" y="98413"/>
                </a:cubicBezTo>
                <a:cubicBezTo>
                  <a:pt x="132703" y="98413"/>
                  <a:pt x="147790" y="108014"/>
                  <a:pt x="147790" y="124816"/>
                </a:cubicBezTo>
                <a:cubicBezTo>
                  <a:pt x="147790" y="141618"/>
                  <a:pt x="132703" y="151219"/>
                  <a:pt x="112128" y="151219"/>
                </a:cubicBezTo>
                <a:cubicBezTo>
                  <a:pt x="91897" y="151219"/>
                  <a:pt x="76809" y="141618"/>
                  <a:pt x="76809" y="124816"/>
                </a:cubicBezTo>
                <a:moveTo>
                  <a:pt x="224256" y="234886"/>
                </a:moveTo>
                <a:cubicBezTo>
                  <a:pt x="201625" y="236601"/>
                  <a:pt x="110415" y="238316"/>
                  <a:pt x="94298" y="238316"/>
                </a:cubicBezTo>
                <a:cubicBezTo>
                  <a:pt x="84010" y="238316"/>
                  <a:pt x="68923" y="237287"/>
                  <a:pt x="57607" y="235572"/>
                </a:cubicBezTo>
                <a:lnTo>
                  <a:pt x="54865" y="241059"/>
                </a:lnTo>
                <a:cubicBezTo>
                  <a:pt x="54178" y="242430"/>
                  <a:pt x="54521" y="243802"/>
                  <a:pt x="55893" y="245173"/>
                </a:cubicBezTo>
                <a:cubicBezTo>
                  <a:pt x="64465" y="252375"/>
                  <a:pt x="76809" y="259576"/>
                  <a:pt x="88468" y="264033"/>
                </a:cubicBezTo>
                <a:cubicBezTo>
                  <a:pt x="96698" y="260947"/>
                  <a:pt x="112128" y="258547"/>
                  <a:pt x="120701" y="258204"/>
                </a:cubicBezTo>
                <a:cubicBezTo>
                  <a:pt x="134075" y="257175"/>
                  <a:pt x="193396" y="255803"/>
                  <a:pt x="220484" y="256146"/>
                </a:cubicBezTo>
                <a:lnTo>
                  <a:pt x="220484" y="294208"/>
                </a:lnTo>
                <a:cubicBezTo>
                  <a:pt x="220484" y="305524"/>
                  <a:pt x="221514" y="324383"/>
                  <a:pt x="223915" y="334328"/>
                </a:cubicBezTo>
                <a:lnTo>
                  <a:pt x="244145" y="334328"/>
                </a:lnTo>
                <a:cubicBezTo>
                  <a:pt x="249631" y="323012"/>
                  <a:pt x="253403" y="301752"/>
                  <a:pt x="253403" y="287007"/>
                </a:cubicBezTo>
                <a:lnTo>
                  <a:pt x="254090" y="257175"/>
                </a:lnTo>
                <a:lnTo>
                  <a:pt x="258547" y="244831"/>
                </a:lnTo>
                <a:cubicBezTo>
                  <a:pt x="259234" y="242774"/>
                  <a:pt x="259234" y="241059"/>
                  <a:pt x="257862" y="240030"/>
                </a:cubicBezTo>
                <a:cubicBezTo>
                  <a:pt x="254433" y="237630"/>
                  <a:pt x="245517" y="232486"/>
                  <a:pt x="241059" y="230086"/>
                </a:cubicBezTo>
                <a:cubicBezTo>
                  <a:pt x="239345" y="229057"/>
                  <a:pt x="236601" y="229057"/>
                  <a:pt x="234887" y="230086"/>
                </a:cubicBezTo>
                <a:moveTo>
                  <a:pt x="160134" y="52464"/>
                </a:moveTo>
                <a:cubicBezTo>
                  <a:pt x="145390" y="53492"/>
                  <a:pt x="56237" y="54864"/>
                  <a:pt x="42177" y="54864"/>
                </a:cubicBezTo>
                <a:cubicBezTo>
                  <a:pt x="34290" y="54864"/>
                  <a:pt x="20575" y="53835"/>
                  <a:pt x="10630" y="51778"/>
                </a:cubicBezTo>
                <a:lnTo>
                  <a:pt x="8231" y="56579"/>
                </a:lnTo>
                <a:cubicBezTo>
                  <a:pt x="7887" y="57264"/>
                  <a:pt x="7887" y="58636"/>
                  <a:pt x="9259" y="60008"/>
                </a:cubicBezTo>
                <a:cubicBezTo>
                  <a:pt x="16117" y="66523"/>
                  <a:pt x="27090" y="73723"/>
                  <a:pt x="36348" y="77838"/>
                </a:cubicBezTo>
                <a:cubicBezTo>
                  <a:pt x="42862" y="76124"/>
                  <a:pt x="55207" y="73723"/>
                  <a:pt x="61722" y="73038"/>
                </a:cubicBezTo>
                <a:cubicBezTo>
                  <a:pt x="74067" y="72352"/>
                  <a:pt x="154648" y="70638"/>
                  <a:pt x="167678" y="70980"/>
                </a:cubicBezTo>
                <a:cubicBezTo>
                  <a:pt x="175222" y="70980"/>
                  <a:pt x="191681" y="71324"/>
                  <a:pt x="197853" y="72009"/>
                </a:cubicBezTo>
                <a:cubicBezTo>
                  <a:pt x="200940" y="70295"/>
                  <a:pt x="205740" y="64122"/>
                  <a:pt x="205740" y="57264"/>
                </a:cubicBezTo>
                <a:cubicBezTo>
                  <a:pt x="205740" y="54864"/>
                  <a:pt x="204369" y="52807"/>
                  <a:pt x="201968" y="51778"/>
                </a:cubicBezTo>
                <a:cubicBezTo>
                  <a:pt x="195453" y="49721"/>
                  <a:pt x="180709" y="47663"/>
                  <a:pt x="171107" y="47663"/>
                </a:cubicBezTo>
                <a:moveTo>
                  <a:pt x="58979" y="12344"/>
                </a:moveTo>
                <a:cubicBezTo>
                  <a:pt x="58293" y="13373"/>
                  <a:pt x="58293" y="14402"/>
                  <a:pt x="59322" y="16459"/>
                </a:cubicBezTo>
                <a:cubicBezTo>
                  <a:pt x="64465" y="24346"/>
                  <a:pt x="73381" y="33262"/>
                  <a:pt x="80239" y="37719"/>
                </a:cubicBezTo>
                <a:cubicBezTo>
                  <a:pt x="82640" y="39091"/>
                  <a:pt x="84010" y="39091"/>
                  <a:pt x="87784" y="39091"/>
                </a:cubicBezTo>
                <a:cubicBezTo>
                  <a:pt x="102184" y="38062"/>
                  <a:pt x="126873" y="37376"/>
                  <a:pt x="142990" y="37376"/>
                </a:cubicBezTo>
                <a:cubicBezTo>
                  <a:pt x="145047" y="37376"/>
                  <a:pt x="147104" y="37033"/>
                  <a:pt x="148476" y="34976"/>
                </a:cubicBezTo>
                <a:cubicBezTo>
                  <a:pt x="151219" y="32233"/>
                  <a:pt x="151562" y="23317"/>
                  <a:pt x="149848" y="19202"/>
                </a:cubicBezTo>
                <a:cubicBezTo>
                  <a:pt x="148476" y="16802"/>
                  <a:pt x="147104" y="16116"/>
                  <a:pt x="143675" y="16116"/>
                </a:cubicBezTo>
                <a:cubicBezTo>
                  <a:pt x="121387" y="16116"/>
                  <a:pt x="91212" y="14745"/>
                  <a:pt x="61722" y="89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7" name="Freeform 157"/>
          <p:cNvSpPr/>
          <p:nvPr/>
        </p:nvSpPr>
        <p:spPr>
          <a:xfrm>
            <a:off x="12118923" y="4187585"/>
            <a:ext cx="320612" cy="319583"/>
          </a:xfrm>
          <a:custGeom>
            <a:avLst/>
            <a:gdLst>
              <a:gd name="connsiteX0" fmla="*/ 272262 w 320612"/>
              <a:gd name="connsiteY0" fmla="*/ 121044 h 319583"/>
              <a:gd name="connsiteX1" fmla="*/ 251347 w 320612"/>
              <a:gd name="connsiteY1" fmla="*/ 122072 h 319583"/>
              <a:gd name="connsiteX2" fmla="*/ 251347 w 320612"/>
              <a:gd name="connsiteY2" fmla="*/ 37719 h 319583"/>
              <a:gd name="connsiteX3" fmla="*/ 252375 w 320612"/>
              <a:gd name="connsiteY3" fmla="*/ 18517 h 319583"/>
              <a:gd name="connsiteX4" fmla="*/ 247917 w 320612"/>
              <a:gd name="connsiteY4" fmla="*/ 10287 h 319583"/>
              <a:gd name="connsiteX5" fmla="*/ 198539 w 320612"/>
              <a:gd name="connsiteY5" fmla="*/ 0 h 319583"/>
              <a:gd name="connsiteX6" fmla="*/ 193739 w 320612"/>
              <a:gd name="connsiteY6" fmla="*/ 2058 h 319583"/>
              <a:gd name="connsiteX7" fmla="*/ 190309 w 320612"/>
              <a:gd name="connsiteY7" fmla="*/ 12688 h 319583"/>
              <a:gd name="connsiteX8" fmla="*/ 218084 w 320612"/>
              <a:gd name="connsiteY8" fmla="*/ 31547 h 319583"/>
              <a:gd name="connsiteX9" fmla="*/ 218084 w 320612"/>
              <a:gd name="connsiteY9" fmla="*/ 177279 h 319583"/>
              <a:gd name="connsiteX10" fmla="*/ 221172 w 320612"/>
              <a:gd name="connsiteY10" fmla="*/ 243459 h 319583"/>
              <a:gd name="connsiteX11" fmla="*/ 240374 w 320612"/>
              <a:gd name="connsiteY11" fmla="*/ 243459 h 319583"/>
              <a:gd name="connsiteX12" fmla="*/ 251347 w 320612"/>
              <a:gd name="connsiteY12" fmla="*/ 166993 h 319583"/>
              <a:gd name="connsiteX13" fmla="*/ 251347 w 320612"/>
              <a:gd name="connsiteY13" fmla="*/ 142304 h 319583"/>
              <a:gd name="connsiteX14" fmla="*/ 307238 w 320612"/>
              <a:gd name="connsiteY14" fmla="*/ 140932 h 319583"/>
              <a:gd name="connsiteX15" fmla="*/ 316154 w 320612"/>
              <a:gd name="connsiteY15" fmla="*/ 138189 h 319583"/>
              <a:gd name="connsiteX16" fmla="*/ 320269 w 320612"/>
              <a:gd name="connsiteY16" fmla="*/ 122758 h 319583"/>
              <a:gd name="connsiteX17" fmla="*/ 313754 w 320612"/>
              <a:gd name="connsiteY17" fmla="*/ 115900 h 319583"/>
              <a:gd name="connsiteX18" fmla="*/ 283236 w 320612"/>
              <a:gd name="connsiteY18" fmla="*/ 114186 h 319583"/>
              <a:gd name="connsiteX20" fmla="*/ 223914 w 320612"/>
              <a:gd name="connsiteY20" fmla="*/ 298666 h 319583"/>
              <a:gd name="connsiteX21" fmla="*/ 131675 w 320612"/>
              <a:gd name="connsiteY21" fmla="*/ 299694 h 319583"/>
              <a:gd name="connsiteX22" fmla="*/ 123102 w 320612"/>
              <a:gd name="connsiteY22" fmla="*/ 291122 h 319583"/>
              <a:gd name="connsiteX23" fmla="*/ 123102 w 320612"/>
              <a:gd name="connsiteY23" fmla="*/ 249631 h 319583"/>
              <a:gd name="connsiteX24" fmla="*/ 123788 w 320612"/>
              <a:gd name="connsiteY24" fmla="*/ 232829 h 319583"/>
              <a:gd name="connsiteX25" fmla="*/ 117958 w 320612"/>
              <a:gd name="connsiteY25" fmla="*/ 224942 h 319583"/>
              <a:gd name="connsiteX26" fmla="*/ 71666 w 320612"/>
              <a:gd name="connsiteY26" fmla="*/ 221171 h 319583"/>
              <a:gd name="connsiteX27" fmla="*/ 67209 w 320612"/>
              <a:gd name="connsiteY27" fmla="*/ 223914 h 319583"/>
              <a:gd name="connsiteX28" fmla="*/ 65152 w 320612"/>
              <a:gd name="connsiteY28" fmla="*/ 233172 h 319583"/>
              <a:gd name="connsiteX29" fmla="*/ 89153 w 320612"/>
              <a:gd name="connsiteY29" fmla="*/ 244488 h 319583"/>
              <a:gd name="connsiteX30" fmla="*/ 89153 w 320612"/>
              <a:gd name="connsiteY30" fmla="*/ 290437 h 319583"/>
              <a:gd name="connsiteX31" fmla="*/ 122416 w 320612"/>
              <a:gd name="connsiteY31" fmla="*/ 319583 h 319583"/>
              <a:gd name="connsiteX32" fmla="*/ 266434 w 320612"/>
              <a:gd name="connsiteY32" fmla="*/ 318554 h 319583"/>
              <a:gd name="connsiteX33" fmla="*/ 271921 w 320612"/>
              <a:gd name="connsiteY33" fmla="*/ 316840 h 319583"/>
              <a:gd name="connsiteX34" fmla="*/ 276720 w 320612"/>
              <a:gd name="connsiteY34" fmla="*/ 300724 h 319583"/>
              <a:gd name="connsiteX35" fmla="*/ 271578 w 320612"/>
              <a:gd name="connsiteY35" fmla="*/ 294551 h 319583"/>
              <a:gd name="connsiteX36" fmla="*/ 236602 w 320612"/>
              <a:gd name="connsiteY36" fmla="*/ 291808 h 319583"/>
              <a:gd name="connsiteX38" fmla="*/ 163563 w 320612"/>
              <a:gd name="connsiteY38" fmla="*/ 185166 h 319583"/>
              <a:gd name="connsiteX39" fmla="*/ 172822 w 320612"/>
              <a:gd name="connsiteY39" fmla="*/ 191338 h 319583"/>
              <a:gd name="connsiteX40" fmla="*/ 187909 w 320612"/>
              <a:gd name="connsiteY40" fmla="*/ 184138 h 319583"/>
              <a:gd name="connsiteX41" fmla="*/ 185510 w 320612"/>
              <a:gd name="connsiteY41" fmla="*/ 172822 h 319583"/>
              <a:gd name="connsiteX42" fmla="*/ 168022 w 320612"/>
              <a:gd name="connsiteY42" fmla="*/ 147447 h 319583"/>
              <a:gd name="connsiteX43" fmla="*/ 151219 w 320612"/>
              <a:gd name="connsiteY43" fmla="*/ 141961 h 319583"/>
              <a:gd name="connsiteX44" fmla="*/ 111100 w 320612"/>
              <a:gd name="connsiteY44" fmla="*/ 107328 h 319583"/>
              <a:gd name="connsiteX45" fmla="*/ 130303 w 320612"/>
              <a:gd name="connsiteY45" fmla="*/ 62408 h 319583"/>
              <a:gd name="connsiteX46" fmla="*/ 131332 w 320612"/>
              <a:gd name="connsiteY46" fmla="*/ 54178 h 319583"/>
              <a:gd name="connsiteX47" fmla="*/ 126188 w 320612"/>
              <a:gd name="connsiteY47" fmla="*/ 46634 h 319583"/>
              <a:gd name="connsiteX48" fmla="*/ 82639 w 320612"/>
              <a:gd name="connsiteY48" fmla="*/ 32576 h 319583"/>
              <a:gd name="connsiteX49" fmla="*/ 77838 w 320612"/>
              <a:gd name="connsiteY49" fmla="*/ 33947 h 319583"/>
              <a:gd name="connsiteX50" fmla="*/ 73038 w 320612"/>
              <a:gd name="connsiteY50" fmla="*/ 43206 h 319583"/>
              <a:gd name="connsiteX51" fmla="*/ 92584 w 320612"/>
              <a:gd name="connsiteY51" fmla="*/ 61379 h 319583"/>
              <a:gd name="connsiteX52" fmla="*/ 1372 w 320612"/>
              <a:gd name="connsiteY52" fmla="*/ 198539 h 319583"/>
              <a:gd name="connsiteX53" fmla="*/ 1029 w 320612"/>
              <a:gd name="connsiteY53" fmla="*/ 202654 h 319583"/>
              <a:gd name="connsiteX54" fmla="*/ 6172 w 320612"/>
              <a:gd name="connsiteY54" fmla="*/ 207111 h 319583"/>
              <a:gd name="connsiteX55" fmla="*/ 10631 w 320612"/>
              <a:gd name="connsiteY55" fmla="*/ 207111 h 319583"/>
              <a:gd name="connsiteX56" fmla="*/ 99441 w 320612"/>
              <a:gd name="connsiteY56" fmla="*/ 125502 h 3195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320612" h="319583">
                <a:moveTo>
                  <a:pt x="272262" y="121044"/>
                </a:moveTo>
                <a:lnTo>
                  <a:pt x="251347" y="122072"/>
                </a:lnTo>
                <a:lnTo>
                  <a:pt x="251347" y="37719"/>
                </a:lnTo>
                <a:lnTo>
                  <a:pt x="252375" y="18517"/>
                </a:lnTo>
                <a:cubicBezTo>
                  <a:pt x="252375" y="14402"/>
                  <a:pt x="251003" y="11659"/>
                  <a:pt x="247917" y="10287"/>
                </a:cubicBezTo>
                <a:cubicBezTo>
                  <a:pt x="236944" y="5486"/>
                  <a:pt x="212941" y="686"/>
                  <a:pt x="198539" y="0"/>
                </a:cubicBezTo>
                <a:cubicBezTo>
                  <a:pt x="195453" y="0"/>
                  <a:pt x="194425" y="686"/>
                  <a:pt x="193739" y="2058"/>
                </a:cubicBezTo>
                <a:lnTo>
                  <a:pt x="190309" y="12688"/>
                </a:lnTo>
                <a:cubicBezTo>
                  <a:pt x="201969" y="17145"/>
                  <a:pt x="212599" y="24003"/>
                  <a:pt x="218084" y="31547"/>
                </a:cubicBezTo>
                <a:lnTo>
                  <a:pt x="218084" y="177279"/>
                </a:lnTo>
                <a:cubicBezTo>
                  <a:pt x="218084" y="193739"/>
                  <a:pt x="219113" y="230086"/>
                  <a:pt x="221172" y="243459"/>
                </a:cubicBezTo>
                <a:lnTo>
                  <a:pt x="240374" y="243459"/>
                </a:lnTo>
                <a:cubicBezTo>
                  <a:pt x="247231" y="224257"/>
                  <a:pt x="251347" y="192367"/>
                  <a:pt x="251347" y="166993"/>
                </a:cubicBezTo>
                <a:lnTo>
                  <a:pt x="251347" y="142304"/>
                </a:lnTo>
                <a:lnTo>
                  <a:pt x="307238" y="140932"/>
                </a:lnTo>
                <a:cubicBezTo>
                  <a:pt x="310325" y="140932"/>
                  <a:pt x="314097" y="140246"/>
                  <a:pt x="316154" y="138189"/>
                </a:cubicBezTo>
                <a:cubicBezTo>
                  <a:pt x="318555" y="136131"/>
                  <a:pt x="320612" y="129616"/>
                  <a:pt x="320269" y="122758"/>
                </a:cubicBezTo>
                <a:cubicBezTo>
                  <a:pt x="319925" y="119330"/>
                  <a:pt x="317526" y="116586"/>
                  <a:pt x="313754" y="115900"/>
                </a:cubicBezTo>
                <a:cubicBezTo>
                  <a:pt x="307581" y="114529"/>
                  <a:pt x="293180" y="113843"/>
                  <a:pt x="283236" y="114186"/>
                </a:cubicBezTo>
                <a:moveTo>
                  <a:pt x="223914" y="298666"/>
                </a:moveTo>
                <a:cubicBezTo>
                  <a:pt x="204369" y="299694"/>
                  <a:pt x="151905" y="300038"/>
                  <a:pt x="131675" y="299694"/>
                </a:cubicBezTo>
                <a:cubicBezTo>
                  <a:pt x="125502" y="299694"/>
                  <a:pt x="123102" y="296952"/>
                  <a:pt x="123102" y="291122"/>
                </a:cubicBezTo>
                <a:lnTo>
                  <a:pt x="123102" y="249631"/>
                </a:lnTo>
                <a:lnTo>
                  <a:pt x="123788" y="232829"/>
                </a:lnTo>
                <a:cubicBezTo>
                  <a:pt x="123788" y="228372"/>
                  <a:pt x="121730" y="225971"/>
                  <a:pt x="117958" y="224942"/>
                </a:cubicBezTo>
                <a:cubicBezTo>
                  <a:pt x="108014" y="222885"/>
                  <a:pt x="84697" y="221171"/>
                  <a:pt x="71666" y="221171"/>
                </a:cubicBezTo>
                <a:cubicBezTo>
                  <a:pt x="69266" y="221171"/>
                  <a:pt x="67552" y="222199"/>
                  <a:pt x="67209" y="223914"/>
                </a:cubicBezTo>
                <a:lnTo>
                  <a:pt x="65152" y="233172"/>
                </a:lnTo>
                <a:cubicBezTo>
                  <a:pt x="74409" y="235572"/>
                  <a:pt x="83669" y="240030"/>
                  <a:pt x="89153" y="244488"/>
                </a:cubicBezTo>
                <a:lnTo>
                  <a:pt x="89153" y="290437"/>
                </a:lnTo>
                <a:cubicBezTo>
                  <a:pt x="89153" y="310324"/>
                  <a:pt x="98069" y="319583"/>
                  <a:pt x="122416" y="319583"/>
                </a:cubicBezTo>
                <a:lnTo>
                  <a:pt x="266434" y="318554"/>
                </a:lnTo>
                <a:cubicBezTo>
                  <a:pt x="268491" y="318554"/>
                  <a:pt x="270549" y="318211"/>
                  <a:pt x="271921" y="316840"/>
                </a:cubicBezTo>
                <a:cubicBezTo>
                  <a:pt x="274320" y="314782"/>
                  <a:pt x="276720" y="308953"/>
                  <a:pt x="276720" y="300724"/>
                </a:cubicBezTo>
                <a:cubicBezTo>
                  <a:pt x="276720" y="297637"/>
                  <a:pt x="274663" y="295237"/>
                  <a:pt x="271578" y="294551"/>
                </a:cubicBezTo>
                <a:cubicBezTo>
                  <a:pt x="263691" y="292836"/>
                  <a:pt x="247575" y="291808"/>
                  <a:pt x="236602" y="291808"/>
                </a:cubicBezTo>
                <a:moveTo>
                  <a:pt x="163563" y="185166"/>
                </a:moveTo>
                <a:cubicBezTo>
                  <a:pt x="166307" y="187909"/>
                  <a:pt x="170079" y="190995"/>
                  <a:pt x="172822" y="191338"/>
                </a:cubicBezTo>
                <a:cubicBezTo>
                  <a:pt x="177966" y="193053"/>
                  <a:pt x="185510" y="189624"/>
                  <a:pt x="187909" y="184138"/>
                </a:cubicBezTo>
                <a:cubicBezTo>
                  <a:pt x="188938" y="181394"/>
                  <a:pt x="188253" y="177965"/>
                  <a:pt x="185510" y="172822"/>
                </a:cubicBezTo>
                <a:cubicBezTo>
                  <a:pt x="182081" y="166307"/>
                  <a:pt x="174194" y="154648"/>
                  <a:pt x="168022" y="147447"/>
                </a:cubicBezTo>
                <a:lnTo>
                  <a:pt x="151219" y="141961"/>
                </a:lnTo>
                <a:lnTo>
                  <a:pt x="111100" y="107328"/>
                </a:lnTo>
                <a:cubicBezTo>
                  <a:pt x="120016" y="92583"/>
                  <a:pt x="126188" y="77153"/>
                  <a:pt x="130303" y="62408"/>
                </a:cubicBezTo>
                <a:cubicBezTo>
                  <a:pt x="130988" y="60351"/>
                  <a:pt x="131332" y="57264"/>
                  <a:pt x="131332" y="54178"/>
                </a:cubicBezTo>
                <a:cubicBezTo>
                  <a:pt x="131332" y="51092"/>
                  <a:pt x="129616" y="48349"/>
                  <a:pt x="126188" y="46634"/>
                </a:cubicBezTo>
                <a:cubicBezTo>
                  <a:pt x="117958" y="41834"/>
                  <a:pt x="96013" y="34633"/>
                  <a:pt x="82639" y="32576"/>
                </a:cubicBezTo>
                <a:cubicBezTo>
                  <a:pt x="79897" y="32233"/>
                  <a:pt x="78525" y="32576"/>
                  <a:pt x="77838" y="33947"/>
                </a:cubicBezTo>
                <a:lnTo>
                  <a:pt x="73038" y="43206"/>
                </a:lnTo>
                <a:cubicBezTo>
                  <a:pt x="81267" y="47663"/>
                  <a:pt x="89153" y="55207"/>
                  <a:pt x="92584" y="61379"/>
                </a:cubicBezTo>
                <a:cubicBezTo>
                  <a:pt x="81267" y="106299"/>
                  <a:pt x="48006" y="157049"/>
                  <a:pt x="1372" y="198539"/>
                </a:cubicBezTo>
                <a:cubicBezTo>
                  <a:pt x="0" y="199911"/>
                  <a:pt x="0" y="201282"/>
                  <a:pt x="1029" y="202654"/>
                </a:cubicBezTo>
                <a:lnTo>
                  <a:pt x="6172" y="207111"/>
                </a:lnTo>
                <a:cubicBezTo>
                  <a:pt x="7544" y="208140"/>
                  <a:pt x="8572" y="208140"/>
                  <a:pt x="10631" y="207111"/>
                </a:cubicBezTo>
                <a:cubicBezTo>
                  <a:pt x="47663" y="184480"/>
                  <a:pt x="78181" y="155677"/>
                  <a:pt x="99441" y="1255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8" name="Freeform 158"/>
          <p:cNvSpPr/>
          <p:nvPr/>
        </p:nvSpPr>
        <p:spPr>
          <a:xfrm>
            <a:off x="9584654" y="6815648"/>
            <a:ext cx="244830" cy="241897"/>
          </a:xfrm>
          <a:custGeom>
            <a:avLst/>
            <a:gdLst>
              <a:gd name="connsiteX0" fmla="*/ 203225 w 244830"/>
              <a:gd name="connsiteY0" fmla="*/ 109080 h 241897"/>
              <a:gd name="connsiteX1" fmla="*/ 30669 w 244830"/>
              <a:gd name="connsiteY1" fmla="*/ 111747 h 241897"/>
              <a:gd name="connsiteX2" fmla="*/ 2133 w 244830"/>
              <a:gd name="connsiteY2" fmla="*/ 109080 h 241897"/>
              <a:gd name="connsiteX3" fmla="*/ 266 w 244830"/>
              <a:gd name="connsiteY3" fmla="*/ 112814 h 241897"/>
              <a:gd name="connsiteX4" fmla="*/ 1067 w 244830"/>
              <a:gd name="connsiteY4" fmla="*/ 114947 h 241897"/>
              <a:gd name="connsiteX5" fmla="*/ 26403 w 244830"/>
              <a:gd name="connsiteY5" fmla="*/ 127749 h 241897"/>
              <a:gd name="connsiteX6" fmla="*/ 52273 w 244830"/>
              <a:gd name="connsiteY6" fmla="*/ 122682 h 241897"/>
              <a:gd name="connsiteX7" fmla="*/ 114947 w 244830"/>
              <a:gd name="connsiteY7" fmla="*/ 121348 h 241897"/>
              <a:gd name="connsiteX8" fmla="*/ 114947 w 244830"/>
              <a:gd name="connsiteY8" fmla="*/ 133083 h 241897"/>
              <a:gd name="connsiteX9" fmla="*/ 115747 w 244830"/>
              <a:gd name="connsiteY9" fmla="*/ 153086 h 241897"/>
              <a:gd name="connsiteX10" fmla="*/ 62940 w 244830"/>
              <a:gd name="connsiteY10" fmla="*/ 196824 h 241897"/>
              <a:gd name="connsiteX11" fmla="*/ 121881 w 244830"/>
              <a:gd name="connsiteY11" fmla="*/ 241897 h 241897"/>
              <a:gd name="connsiteX12" fmla="*/ 180822 w 244830"/>
              <a:gd name="connsiteY12" fmla="*/ 196824 h 241897"/>
              <a:gd name="connsiteX13" fmla="*/ 128549 w 244830"/>
              <a:gd name="connsiteY13" fmla="*/ 153086 h 241897"/>
              <a:gd name="connsiteX14" fmla="*/ 131216 w 244830"/>
              <a:gd name="connsiteY14" fmla="*/ 129883 h 241897"/>
              <a:gd name="connsiteX15" fmla="*/ 131216 w 244830"/>
              <a:gd name="connsiteY15" fmla="*/ 121081 h 241897"/>
              <a:gd name="connsiteX16" fmla="*/ 209359 w 244830"/>
              <a:gd name="connsiteY16" fmla="*/ 120548 h 241897"/>
              <a:gd name="connsiteX17" fmla="*/ 239495 w 244830"/>
              <a:gd name="connsiteY17" fmla="*/ 121882 h 241897"/>
              <a:gd name="connsiteX18" fmla="*/ 244830 w 244830"/>
              <a:gd name="connsiteY18" fmla="*/ 113081 h 241897"/>
              <a:gd name="connsiteX19" fmla="*/ 241363 w 244830"/>
              <a:gd name="connsiteY19" fmla="*/ 108814 h 241897"/>
              <a:gd name="connsiteX20" fmla="*/ 212559 w 244830"/>
              <a:gd name="connsiteY20" fmla="*/ 105346 h 241897"/>
              <a:gd name="connsiteX22" fmla="*/ 163486 w 244830"/>
              <a:gd name="connsiteY22" fmla="*/ 196824 h 241897"/>
              <a:gd name="connsiteX23" fmla="*/ 121881 w 244830"/>
              <a:gd name="connsiteY23" fmla="*/ 229895 h 241897"/>
              <a:gd name="connsiteX24" fmla="*/ 80276 w 244830"/>
              <a:gd name="connsiteY24" fmla="*/ 196824 h 241897"/>
              <a:gd name="connsiteX25" fmla="*/ 121881 w 244830"/>
              <a:gd name="connsiteY25" fmla="*/ 163487 h 241897"/>
              <a:gd name="connsiteX26" fmla="*/ 163486 w 244830"/>
              <a:gd name="connsiteY26" fmla="*/ 196824 h 241897"/>
              <a:gd name="connsiteX28" fmla="*/ 24802 w 244830"/>
              <a:gd name="connsiteY28" fmla="*/ 95212 h 241897"/>
              <a:gd name="connsiteX29" fmla="*/ 27203 w 244830"/>
              <a:gd name="connsiteY29" fmla="*/ 95478 h 241897"/>
              <a:gd name="connsiteX30" fmla="*/ 121614 w 244830"/>
              <a:gd name="connsiteY30" fmla="*/ 61074 h 241897"/>
              <a:gd name="connsiteX31" fmla="*/ 209093 w 244830"/>
              <a:gd name="connsiteY31" fmla="*/ 86411 h 241897"/>
              <a:gd name="connsiteX32" fmla="*/ 215226 w 244830"/>
              <a:gd name="connsiteY32" fmla="*/ 86944 h 241897"/>
              <a:gd name="connsiteX33" fmla="*/ 219760 w 244830"/>
              <a:gd name="connsiteY33" fmla="*/ 79477 h 241897"/>
              <a:gd name="connsiteX34" fmla="*/ 216026 w 244830"/>
              <a:gd name="connsiteY34" fmla="*/ 75209 h 241897"/>
              <a:gd name="connsiteX35" fmla="*/ 199491 w 244830"/>
              <a:gd name="connsiteY35" fmla="*/ 67742 h 241897"/>
              <a:gd name="connsiteX36" fmla="*/ 183488 w 244830"/>
              <a:gd name="connsiteY36" fmla="*/ 66942 h 241897"/>
              <a:gd name="connsiteX37" fmla="*/ 135217 w 244830"/>
              <a:gd name="connsiteY37" fmla="*/ 53873 h 241897"/>
              <a:gd name="connsiteX38" fmla="*/ 188289 w 244830"/>
              <a:gd name="connsiteY38" fmla="*/ 15202 h 241897"/>
              <a:gd name="connsiteX39" fmla="*/ 194690 w 244830"/>
              <a:gd name="connsiteY39" fmla="*/ 9068 h 241897"/>
              <a:gd name="connsiteX40" fmla="*/ 194424 w 244830"/>
              <a:gd name="connsiteY40" fmla="*/ 5600 h 241897"/>
              <a:gd name="connsiteX41" fmla="*/ 182688 w 244830"/>
              <a:gd name="connsiteY41" fmla="*/ 533 h 241897"/>
              <a:gd name="connsiteX42" fmla="*/ 178155 w 244830"/>
              <a:gd name="connsiteY42" fmla="*/ 533 h 241897"/>
              <a:gd name="connsiteX43" fmla="*/ 167220 w 244830"/>
              <a:gd name="connsiteY43" fmla="*/ 4800 h 241897"/>
              <a:gd name="connsiteX44" fmla="*/ 66408 w 244830"/>
              <a:gd name="connsiteY44" fmla="*/ 6668 h 241897"/>
              <a:gd name="connsiteX45" fmla="*/ 41338 w 244830"/>
              <a:gd name="connsiteY45" fmla="*/ 4534 h 241897"/>
              <a:gd name="connsiteX46" fmla="*/ 39471 w 244830"/>
              <a:gd name="connsiteY46" fmla="*/ 7734 h 241897"/>
              <a:gd name="connsiteX47" fmla="*/ 40271 w 244830"/>
              <a:gd name="connsiteY47" fmla="*/ 10134 h 241897"/>
              <a:gd name="connsiteX48" fmla="*/ 62674 w 244830"/>
              <a:gd name="connsiteY48" fmla="*/ 20536 h 241897"/>
              <a:gd name="connsiteX49" fmla="*/ 83744 w 244830"/>
              <a:gd name="connsiteY49" fmla="*/ 16269 h 241897"/>
              <a:gd name="connsiteX50" fmla="*/ 164287 w 244830"/>
              <a:gd name="connsiteY50" fmla="*/ 15202 h 241897"/>
              <a:gd name="connsiteX51" fmla="*/ 22935 w 244830"/>
              <a:gd name="connsiteY51" fmla="*/ 90144 h 241897"/>
              <a:gd name="connsiteX52" fmla="*/ 22403 w 244830"/>
              <a:gd name="connsiteY52" fmla="*/ 92278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0" h="241897">
                <a:moveTo>
                  <a:pt x="203225" y="109080"/>
                </a:moveTo>
                <a:cubicBezTo>
                  <a:pt x="184822" y="110147"/>
                  <a:pt x="46672" y="112014"/>
                  <a:pt x="30669" y="111747"/>
                </a:cubicBezTo>
                <a:cubicBezTo>
                  <a:pt x="22668" y="111747"/>
                  <a:pt x="10668" y="110680"/>
                  <a:pt x="2133" y="109080"/>
                </a:cubicBezTo>
                <a:lnTo>
                  <a:pt x="266" y="112814"/>
                </a:lnTo>
                <a:cubicBezTo>
                  <a:pt x="0" y="113614"/>
                  <a:pt x="266" y="114147"/>
                  <a:pt x="1067" y="114947"/>
                </a:cubicBezTo>
                <a:cubicBezTo>
                  <a:pt x="7467" y="120014"/>
                  <a:pt x="16801" y="124816"/>
                  <a:pt x="26403" y="127749"/>
                </a:cubicBezTo>
                <a:cubicBezTo>
                  <a:pt x="32537" y="125616"/>
                  <a:pt x="45605" y="123215"/>
                  <a:pt x="52273" y="122682"/>
                </a:cubicBezTo>
                <a:cubicBezTo>
                  <a:pt x="58407" y="122415"/>
                  <a:pt x="85076" y="121882"/>
                  <a:pt x="114947" y="121348"/>
                </a:cubicBezTo>
                <a:lnTo>
                  <a:pt x="114947" y="133083"/>
                </a:lnTo>
                <a:cubicBezTo>
                  <a:pt x="114947" y="138684"/>
                  <a:pt x="115213" y="146418"/>
                  <a:pt x="115747" y="153086"/>
                </a:cubicBezTo>
                <a:cubicBezTo>
                  <a:pt x="84276" y="154953"/>
                  <a:pt x="62940" y="172821"/>
                  <a:pt x="62940" y="196824"/>
                </a:cubicBezTo>
                <a:cubicBezTo>
                  <a:pt x="62940" y="222962"/>
                  <a:pt x="86944" y="241897"/>
                  <a:pt x="121881" y="241897"/>
                </a:cubicBezTo>
                <a:cubicBezTo>
                  <a:pt x="156819" y="241897"/>
                  <a:pt x="180822" y="222962"/>
                  <a:pt x="180822" y="196824"/>
                </a:cubicBezTo>
                <a:cubicBezTo>
                  <a:pt x="180822" y="172821"/>
                  <a:pt x="159753" y="155219"/>
                  <a:pt x="128549" y="153086"/>
                </a:cubicBezTo>
                <a:cubicBezTo>
                  <a:pt x="130149" y="145884"/>
                  <a:pt x="131216" y="136817"/>
                  <a:pt x="131216" y="129883"/>
                </a:cubicBezTo>
                <a:lnTo>
                  <a:pt x="131216" y="121081"/>
                </a:lnTo>
                <a:cubicBezTo>
                  <a:pt x="165620" y="120815"/>
                  <a:pt x="200291" y="120548"/>
                  <a:pt x="209359" y="120548"/>
                </a:cubicBezTo>
                <a:cubicBezTo>
                  <a:pt x="217360" y="120548"/>
                  <a:pt x="232563" y="121081"/>
                  <a:pt x="239495" y="121882"/>
                </a:cubicBezTo>
                <a:cubicBezTo>
                  <a:pt x="241897" y="120548"/>
                  <a:pt x="244830" y="117081"/>
                  <a:pt x="244830" y="113081"/>
                </a:cubicBezTo>
                <a:cubicBezTo>
                  <a:pt x="244830" y="110947"/>
                  <a:pt x="243497" y="109613"/>
                  <a:pt x="241363" y="108814"/>
                </a:cubicBezTo>
                <a:cubicBezTo>
                  <a:pt x="235496" y="106947"/>
                  <a:pt x="221894" y="105613"/>
                  <a:pt x="212559" y="105346"/>
                </a:cubicBezTo>
                <a:moveTo>
                  <a:pt x="163486" y="196824"/>
                </a:moveTo>
                <a:cubicBezTo>
                  <a:pt x="163486" y="217094"/>
                  <a:pt x="146151" y="229895"/>
                  <a:pt x="121881" y="229895"/>
                </a:cubicBezTo>
                <a:cubicBezTo>
                  <a:pt x="97612" y="229895"/>
                  <a:pt x="80276" y="217094"/>
                  <a:pt x="80276" y="196824"/>
                </a:cubicBezTo>
                <a:cubicBezTo>
                  <a:pt x="80276" y="176288"/>
                  <a:pt x="97612" y="163487"/>
                  <a:pt x="121881" y="163487"/>
                </a:cubicBezTo>
                <a:cubicBezTo>
                  <a:pt x="146151" y="163487"/>
                  <a:pt x="163486" y="176288"/>
                  <a:pt x="163486" y="196824"/>
                </a:cubicBezTo>
                <a:moveTo>
                  <a:pt x="24802" y="95212"/>
                </a:moveTo>
                <a:cubicBezTo>
                  <a:pt x="25336" y="95478"/>
                  <a:pt x="25869" y="95745"/>
                  <a:pt x="27203" y="95478"/>
                </a:cubicBezTo>
                <a:cubicBezTo>
                  <a:pt x="60273" y="87478"/>
                  <a:pt x="92811" y="75476"/>
                  <a:pt x="121614" y="61074"/>
                </a:cubicBezTo>
                <a:lnTo>
                  <a:pt x="209093" y="86411"/>
                </a:lnTo>
                <a:cubicBezTo>
                  <a:pt x="211226" y="86944"/>
                  <a:pt x="213626" y="87478"/>
                  <a:pt x="215226" y="86944"/>
                </a:cubicBezTo>
                <a:cubicBezTo>
                  <a:pt x="217894" y="85877"/>
                  <a:pt x="220294" y="82677"/>
                  <a:pt x="219760" y="79477"/>
                </a:cubicBezTo>
                <a:cubicBezTo>
                  <a:pt x="219494" y="78143"/>
                  <a:pt x="218427" y="76543"/>
                  <a:pt x="216026" y="75209"/>
                </a:cubicBezTo>
                <a:cubicBezTo>
                  <a:pt x="212559" y="73075"/>
                  <a:pt x="204825" y="69342"/>
                  <a:pt x="199491" y="67742"/>
                </a:cubicBezTo>
                <a:lnTo>
                  <a:pt x="183488" y="66942"/>
                </a:lnTo>
                <a:lnTo>
                  <a:pt x="135217" y="53873"/>
                </a:lnTo>
                <a:cubicBezTo>
                  <a:pt x="155753" y="42139"/>
                  <a:pt x="173888" y="29070"/>
                  <a:pt x="188289" y="15202"/>
                </a:cubicBezTo>
                <a:lnTo>
                  <a:pt x="194690" y="9068"/>
                </a:lnTo>
                <a:cubicBezTo>
                  <a:pt x="195757" y="8001"/>
                  <a:pt x="195757" y="6400"/>
                  <a:pt x="194424" y="5600"/>
                </a:cubicBezTo>
                <a:cubicBezTo>
                  <a:pt x="192291" y="4534"/>
                  <a:pt x="185889" y="1867"/>
                  <a:pt x="182688" y="533"/>
                </a:cubicBezTo>
                <a:cubicBezTo>
                  <a:pt x="181355" y="0"/>
                  <a:pt x="179488" y="0"/>
                  <a:pt x="178155" y="533"/>
                </a:cubicBezTo>
                <a:lnTo>
                  <a:pt x="167220" y="4800"/>
                </a:lnTo>
                <a:cubicBezTo>
                  <a:pt x="151751" y="5868"/>
                  <a:pt x="79476" y="6668"/>
                  <a:pt x="66408" y="6668"/>
                </a:cubicBezTo>
                <a:cubicBezTo>
                  <a:pt x="59206" y="6668"/>
                  <a:pt x="49072" y="5868"/>
                  <a:pt x="41338" y="4534"/>
                </a:cubicBezTo>
                <a:lnTo>
                  <a:pt x="39471" y="7734"/>
                </a:lnTo>
                <a:cubicBezTo>
                  <a:pt x="38937" y="8534"/>
                  <a:pt x="39204" y="9334"/>
                  <a:pt x="40271" y="10134"/>
                </a:cubicBezTo>
                <a:cubicBezTo>
                  <a:pt x="46405" y="14402"/>
                  <a:pt x="54939" y="18402"/>
                  <a:pt x="62674" y="20536"/>
                </a:cubicBezTo>
                <a:cubicBezTo>
                  <a:pt x="67742" y="18669"/>
                  <a:pt x="78676" y="16535"/>
                  <a:pt x="83744" y="16269"/>
                </a:cubicBezTo>
                <a:cubicBezTo>
                  <a:pt x="93878" y="15469"/>
                  <a:pt x="143751" y="14935"/>
                  <a:pt x="164287" y="15202"/>
                </a:cubicBezTo>
                <a:cubicBezTo>
                  <a:pt x="132016" y="44539"/>
                  <a:pt x="81076" y="70942"/>
                  <a:pt x="22935" y="90144"/>
                </a:cubicBezTo>
                <a:cubicBezTo>
                  <a:pt x="22135" y="90412"/>
                  <a:pt x="21868" y="91211"/>
                  <a:pt x="22403" y="92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9" name="Freeform 159"/>
          <p:cNvSpPr/>
          <p:nvPr/>
        </p:nvSpPr>
        <p:spPr>
          <a:xfrm>
            <a:off x="9834285" y="6817781"/>
            <a:ext cx="244830" cy="243231"/>
          </a:xfrm>
          <a:custGeom>
            <a:avLst/>
            <a:gdLst>
              <a:gd name="connsiteX0" fmla="*/ 203225 w 244830"/>
              <a:gd name="connsiteY0" fmla="*/ 89078 h 243231"/>
              <a:gd name="connsiteX1" fmla="*/ 178155 w 244830"/>
              <a:gd name="connsiteY1" fmla="*/ 89878 h 243231"/>
              <a:gd name="connsiteX2" fmla="*/ 195490 w 244830"/>
              <a:gd name="connsiteY2" fmla="*/ 17869 h 243231"/>
              <a:gd name="connsiteX3" fmla="*/ 198691 w 244830"/>
              <a:gd name="connsiteY3" fmla="*/ 9868 h 243231"/>
              <a:gd name="connsiteX4" fmla="*/ 198157 w 244830"/>
              <a:gd name="connsiteY4" fmla="*/ 6668 h 243231"/>
              <a:gd name="connsiteX5" fmla="*/ 188023 w 244830"/>
              <a:gd name="connsiteY5" fmla="*/ 534 h 243231"/>
              <a:gd name="connsiteX6" fmla="*/ 184022 w 244830"/>
              <a:gd name="connsiteY6" fmla="*/ 534 h 243231"/>
              <a:gd name="connsiteX7" fmla="*/ 175488 w 244830"/>
              <a:gd name="connsiteY7" fmla="*/ 4801 h 243231"/>
              <a:gd name="connsiteX8" fmla="*/ 63207 w 244830"/>
              <a:gd name="connsiteY8" fmla="*/ 6934 h 243231"/>
              <a:gd name="connsiteX9" fmla="*/ 37604 w 244830"/>
              <a:gd name="connsiteY9" fmla="*/ 4267 h 243231"/>
              <a:gd name="connsiteX10" fmla="*/ 35737 w 244830"/>
              <a:gd name="connsiteY10" fmla="*/ 7734 h 243231"/>
              <a:gd name="connsiteX11" fmla="*/ 36804 w 244830"/>
              <a:gd name="connsiteY11" fmla="*/ 10135 h 243231"/>
              <a:gd name="connsiteX12" fmla="*/ 59206 w 244830"/>
              <a:gd name="connsiteY12" fmla="*/ 21870 h 243231"/>
              <a:gd name="connsiteX13" fmla="*/ 81876 w 244830"/>
              <a:gd name="connsiteY13" fmla="*/ 17335 h 243231"/>
              <a:gd name="connsiteX14" fmla="*/ 175754 w 244830"/>
              <a:gd name="connsiteY14" fmla="*/ 16002 h 243231"/>
              <a:gd name="connsiteX15" fmla="*/ 167487 w 244830"/>
              <a:gd name="connsiteY15" fmla="*/ 90145 h 243231"/>
              <a:gd name="connsiteX16" fmla="*/ 30669 w 244830"/>
              <a:gd name="connsiteY16" fmla="*/ 91745 h 243231"/>
              <a:gd name="connsiteX17" fmla="*/ 2133 w 244830"/>
              <a:gd name="connsiteY17" fmla="*/ 88812 h 243231"/>
              <a:gd name="connsiteX18" fmla="*/ 266 w 244830"/>
              <a:gd name="connsiteY18" fmla="*/ 92545 h 243231"/>
              <a:gd name="connsiteX19" fmla="*/ 1066 w 244830"/>
              <a:gd name="connsiteY19" fmla="*/ 94679 h 243231"/>
              <a:gd name="connsiteX20" fmla="*/ 26403 w 244830"/>
              <a:gd name="connsiteY20" fmla="*/ 107480 h 243231"/>
              <a:gd name="connsiteX21" fmla="*/ 52272 w 244830"/>
              <a:gd name="connsiteY21" fmla="*/ 102413 h 243231"/>
              <a:gd name="connsiteX22" fmla="*/ 114947 w 244830"/>
              <a:gd name="connsiteY22" fmla="*/ 101079 h 243231"/>
              <a:gd name="connsiteX23" fmla="*/ 114947 w 244830"/>
              <a:gd name="connsiteY23" fmla="*/ 123749 h 243231"/>
              <a:gd name="connsiteX24" fmla="*/ 115747 w 244830"/>
              <a:gd name="connsiteY24" fmla="*/ 153619 h 243231"/>
              <a:gd name="connsiteX25" fmla="*/ 61340 w 244830"/>
              <a:gd name="connsiteY25" fmla="*/ 154153 h 243231"/>
              <a:gd name="connsiteX26" fmla="*/ 36271 w 244830"/>
              <a:gd name="connsiteY26" fmla="*/ 151753 h 243231"/>
              <a:gd name="connsiteX27" fmla="*/ 34671 w 244830"/>
              <a:gd name="connsiteY27" fmla="*/ 155220 h 243231"/>
              <a:gd name="connsiteX28" fmla="*/ 35471 w 244830"/>
              <a:gd name="connsiteY28" fmla="*/ 157353 h 243231"/>
              <a:gd name="connsiteX29" fmla="*/ 57872 w 244830"/>
              <a:gd name="connsiteY29" fmla="*/ 168821 h 243231"/>
              <a:gd name="connsiteX30" fmla="*/ 80810 w 244830"/>
              <a:gd name="connsiteY30" fmla="*/ 164554 h 243231"/>
              <a:gd name="connsiteX31" fmla="*/ 173888 w 244830"/>
              <a:gd name="connsiteY31" fmla="*/ 163488 h 243231"/>
              <a:gd name="connsiteX32" fmla="*/ 173888 w 244830"/>
              <a:gd name="connsiteY32" fmla="*/ 208559 h 243231"/>
              <a:gd name="connsiteX33" fmla="*/ 175222 w 244830"/>
              <a:gd name="connsiteY33" fmla="*/ 243231 h 243231"/>
              <a:gd name="connsiteX34" fmla="*/ 185622 w 244830"/>
              <a:gd name="connsiteY34" fmla="*/ 243231 h 243231"/>
              <a:gd name="connsiteX35" fmla="*/ 190157 w 244830"/>
              <a:gd name="connsiteY35" fmla="*/ 204560 h 243231"/>
              <a:gd name="connsiteX36" fmla="*/ 190691 w 244830"/>
              <a:gd name="connsiteY36" fmla="*/ 165354 h 243231"/>
              <a:gd name="connsiteX37" fmla="*/ 193890 w 244830"/>
              <a:gd name="connsiteY37" fmla="*/ 157620 h 243231"/>
              <a:gd name="connsiteX38" fmla="*/ 193356 w 244830"/>
              <a:gd name="connsiteY38" fmla="*/ 154686 h 243231"/>
              <a:gd name="connsiteX39" fmla="*/ 184290 w 244830"/>
              <a:gd name="connsiteY39" fmla="*/ 148819 h 243231"/>
              <a:gd name="connsiteX40" fmla="*/ 180555 w 244830"/>
              <a:gd name="connsiteY40" fmla="*/ 148819 h 243231"/>
              <a:gd name="connsiteX41" fmla="*/ 173620 w 244830"/>
              <a:gd name="connsiteY41" fmla="*/ 152285 h 243231"/>
              <a:gd name="connsiteX42" fmla="*/ 128015 w 244830"/>
              <a:gd name="connsiteY42" fmla="*/ 153353 h 243231"/>
              <a:gd name="connsiteX43" fmla="*/ 131216 w 244830"/>
              <a:gd name="connsiteY43" fmla="*/ 119749 h 243231"/>
              <a:gd name="connsiteX44" fmla="*/ 131216 w 244830"/>
              <a:gd name="connsiteY44" fmla="*/ 100812 h 243231"/>
              <a:gd name="connsiteX45" fmla="*/ 209359 w 244830"/>
              <a:gd name="connsiteY45" fmla="*/ 100279 h 243231"/>
              <a:gd name="connsiteX46" fmla="*/ 239495 w 244830"/>
              <a:gd name="connsiteY46" fmla="*/ 101613 h 243231"/>
              <a:gd name="connsiteX47" fmla="*/ 244830 w 244830"/>
              <a:gd name="connsiteY47" fmla="*/ 92812 h 243231"/>
              <a:gd name="connsiteX48" fmla="*/ 241363 w 244830"/>
              <a:gd name="connsiteY48" fmla="*/ 88812 h 243231"/>
              <a:gd name="connsiteX49" fmla="*/ 212559 w 244830"/>
              <a:gd name="connsiteY49" fmla="*/ 85078 h 2432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0" h="243231">
                <a:moveTo>
                  <a:pt x="203225" y="89078"/>
                </a:moveTo>
                <a:cubicBezTo>
                  <a:pt x="199491" y="89345"/>
                  <a:pt x="190157" y="89612"/>
                  <a:pt x="178155" y="89878"/>
                </a:cubicBezTo>
                <a:cubicBezTo>
                  <a:pt x="186156" y="68009"/>
                  <a:pt x="193356" y="38672"/>
                  <a:pt x="195490" y="17869"/>
                </a:cubicBezTo>
                <a:lnTo>
                  <a:pt x="198691" y="9868"/>
                </a:lnTo>
                <a:cubicBezTo>
                  <a:pt x="199491" y="8534"/>
                  <a:pt x="199491" y="7734"/>
                  <a:pt x="198157" y="6668"/>
                </a:cubicBezTo>
                <a:cubicBezTo>
                  <a:pt x="196290" y="5067"/>
                  <a:pt x="190957" y="2134"/>
                  <a:pt x="188023" y="534"/>
                </a:cubicBezTo>
                <a:cubicBezTo>
                  <a:pt x="186689" y="0"/>
                  <a:pt x="185089" y="0"/>
                  <a:pt x="184022" y="534"/>
                </a:cubicBezTo>
                <a:lnTo>
                  <a:pt x="175488" y="4801"/>
                </a:lnTo>
                <a:cubicBezTo>
                  <a:pt x="158153" y="5601"/>
                  <a:pt x="76275" y="7201"/>
                  <a:pt x="63207" y="6934"/>
                </a:cubicBezTo>
                <a:cubicBezTo>
                  <a:pt x="55739" y="6934"/>
                  <a:pt x="45338" y="5868"/>
                  <a:pt x="37604" y="4267"/>
                </a:cubicBezTo>
                <a:lnTo>
                  <a:pt x="35737" y="7734"/>
                </a:lnTo>
                <a:cubicBezTo>
                  <a:pt x="35471" y="8534"/>
                  <a:pt x="35737" y="9334"/>
                  <a:pt x="36804" y="10135"/>
                </a:cubicBezTo>
                <a:cubicBezTo>
                  <a:pt x="42938" y="14669"/>
                  <a:pt x="51206" y="19203"/>
                  <a:pt x="59206" y="21870"/>
                </a:cubicBezTo>
                <a:cubicBezTo>
                  <a:pt x="65074" y="19736"/>
                  <a:pt x="76009" y="17603"/>
                  <a:pt x="81876" y="17335"/>
                </a:cubicBezTo>
                <a:cubicBezTo>
                  <a:pt x="94144" y="16802"/>
                  <a:pt x="155485" y="15735"/>
                  <a:pt x="175754" y="16002"/>
                </a:cubicBezTo>
                <a:cubicBezTo>
                  <a:pt x="175222" y="36271"/>
                  <a:pt x="172288" y="66942"/>
                  <a:pt x="167487" y="90145"/>
                </a:cubicBezTo>
                <a:cubicBezTo>
                  <a:pt x="119748" y="90945"/>
                  <a:pt x="42404" y="92012"/>
                  <a:pt x="30669" y="91745"/>
                </a:cubicBezTo>
                <a:cubicBezTo>
                  <a:pt x="22669" y="91478"/>
                  <a:pt x="10668" y="90412"/>
                  <a:pt x="2133" y="88812"/>
                </a:cubicBezTo>
                <a:lnTo>
                  <a:pt x="266" y="92545"/>
                </a:lnTo>
                <a:cubicBezTo>
                  <a:pt x="0" y="93345"/>
                  <a:pt x="266" y="94145"/>
                  <a:pt x="1066" y="94679"/>
                </a:cubicBezTo>
                <a:cubicBezTo>
                  <a:pt x="7466" y="99746"/>
                  <a:pt x="16801" y="104814"/>
                  <a:pt x="26403" y="107480"/>
                </a:cubicBezTo>
                <a:cubicBezTo>
                  <a:pt x="32538" y="105347"/>
                  <a:pt x="45605" y="102946"/>
                  <a:pt x="52272" y="102413"/>
                </a:cubicBezTo>
                <a:cubicBezTo>
                  <a:pt x="58407" y="102146"/>
                  <a:pt x="85077" y="101613"/>
                  <a:pt x="114947" y="101079"/>
                </a:cubicBezTo>
                <a:lnTo>
                  <a:pt x="114947" y="123749"/>
                </a:lnTo>
                <a:cubicBezTo>
                  <a:pt x="114947" y="131750"/>
                  <a:pt x="115213" y="144285"/>
                  <a:pt x="115747" y="153619"/>
                </a:cubicBezTo>
                <a:cubicBezTo>
                  <a:pt x="91744" y="153886"/>
                  <a:pt x="68008" y="154153"/>
                  <a:pt x="61340" y="154153"/>
                </a:cubicBezTo>
                <a:cubicBezTo>
                  <a:pt x="54139" y="154153"/>
                  <a:pt x="44005" y="153353"/>
                  <a:pt x="36271" y="151753"/>
                </a:cubicBezTo>
                <a:lnTo>
                  <a:pt x="34671" y="155220"/>
                </a:lnTo>
                <a:cubicBezTo>
                  <a:pt x="34403" y="156020"/>
                  <a:pt x="34671" y="156820"/>
                  <a:pt x="35471" y="157353"/>
                </a:cubicBezTo>
                <a:cubicBezTo>
                  <a:pt x="41604" y="161888"/>
                  <a:pt x="49872" y="166421"/>
                  <a:pt x="57872" y="168821"/>
                </a:cubicBezTo>
                <a:cubicBezTo>
                  <a:pt x="63207" y="166688"/>
                  <a:pt x="74941" y="164821"/>
                  <a:pt x="80810" y="164554"/>
                </a:cubicBezTo>
                <a:cubicBezTo>
                  <a:pt x="92811" y="163754"/>
                  <a:pt x="152819" y="163220"/>
                  <a:pt x="173888" y="163488"/>
                </a:cubicBezTo>
                <a:lnTo>
                  <a:pt x="173888" y="208559"/>
                </a:lnTo>
                <a:cubicBezTo>
                  <a:pt x="173888" y="218160"/>
                  <a:pt x="174422" y="234162"/>
                  <a:pt x="175222" y="243231"/>
                </a:cubicBezTo>
                <a:lnTo>
                  <a:pt x="185622" y="243231"/>
                </a:lnTo>
                <a:cubicBezTo>
                  <a:pt x="188289" y="233096"/>
                  <a:pt x="190157" y="215494"/>
                  <a:pt x="190157" y="204560"/>
                </a:cubicBezTo>
                <a:lnTo>
                  <a:pt x="190691" y="165354"/>
                </a:lnTo>
                <a:lnTo>
                  <a:pt x="193890" y="157620"/>
                </a:lnTo>
                <a:cubicBezTo>
                  <a:pt x="194424" y="156287"/>
                  <a:pt x="194424" y="155487"/>
                  <a:pt x="193356" y="154686"/>
                </a:cubicBezTo>
                <a:cubicBezTo>
                  <a:pt x="191757" y="153353"/>
                  <a:pt x="186956" y="150152"/>
                  <a:pt x="184290" y="148819"/>
                </a:cubicBezTo>
                <a:cubicBezTo>
                  <a:pt x="183222" y="148286"/>
                  <a:pt x="181355" y="148286"/>
                  <a:pt x="180555" y="148819"/>
                </a:cubicBezTo>
                <a:lnTo>
                  <a:pt x="173620" y="152285"/>
                </a:lnTo>
                <a:cubicBezTo>
                  <a:pt x="166153" y="152553"/>
                  <a:pt x="147751" y="153086"/>
                  <a:pt x="128015" y="153353"/>
                </a:cubicBezTo>
                <a:cubicBezTo>
                  <a:pt x="130149" y="143218"/>
                  <a:pt x="131216" y="129083"/>
                  <a:pt x="131216" y="119749"/>
                </a:cubicBezTo>
                <a:lnTo>
                  <a:pt x="131216" y="100812"/>
                </a:lnTo>
                <a:cubicBezTo>
                  <a:pt x="165619" y="100547"/>
                  <a:pt x="200291" y="100279"/>
                  <a:pt x="209359" y="100279"/>
                </a:cubicBezTo>
                <a:cubicBezTo>
                  <a:pt x="217360" y="100279"/>
                  <a:pt x="232563" y="100812"/>
                  <a:pt x="239495" y="101613"/>
                </a:cubicBezTo>
                <a:cubicBezTo>
                  <a:pt x="241897" y="100547"/>
                  <a:pt x="244830" y="96813"/>
                  <a:pt x="244830" y="92812"/>
                </a:cubicBezTo>
                <a:cubicBezTo>
                  <a:pt x="244830" y="90678"/>
                  <a:pt x="243497" y="89345"/>
                  <a:pt x="241363" y="88812"/>
                </a:cubicBezTo>
                <a:cubicBezTo>
                  <a:pt x="235496" y="86678"/>
                  <a:pt x="221894" y="85344"/>
                  <a:pt x="212559" y="85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0" name="Freeform 160"/>
          <p:cNvSpPr/>
          <p:nvPr/>
        </p:nvSpPr>
        <p:spPr>
          <a:xfrm>
            <a:off x="10144694" y="6816714"/>
            <a:ext cx="244830" cy="240564"/>
          </a:xfrm>
          <a:custGeom>
            <a:avLst/>
            <a:gdLst>
              <a:gd name="connsiteX0" fmla="*/ 203226 w 244830"/>
              <a:gd name="connsiteY0" fmla="*/ 115748 h 240564"/>
              <a:gd name="connsiteX1" fmla="*/ 30669 w 244830"/>
              <a:gd name="connsiteY1" fmla="*/ 118414 h 240564"/>
              <a:gd name="connsiteX2" fmla="*/ 2133 w 244830"/>
              <a:gd name="connsiteY2" fmla="*/ 115748 h 240564"/>
              <a:gd name="connsiteX3" fmla="*/ 266 w 244830"/>
              <a:gd name="connsiteY3" fmla="*/ 119214 h 240564"/>
              <a:gd name="connsiteX4" fmla="*/ 1067 w 244830"/>
              <a:gd name="connsiteY4" fmla="*/ 121348 h 240564"/>
              <a:gd name="connsiteX5" fmla="*/ 26403 w 244830"/>
              <a:gd name="connsiteY5" fmla="*/ 134150 h 240564"/>
              <a:gd name="connsiteX6" fmla="*/ 52273 w 244830"/>
              <a:gd name="connsiteY6" fmla="*/ 129083 h 240564"/>
              <a:gd name="connsiteX7" fmla="*/ 209359 w 244830"/>
              <a:gd name="connsiteY7" fmla="*/ 126949 h 240564"/>
              <a:gd name="connsiteX8" fmla="*/ 239497 w 244830"/>
              <a:gd name="connsiteY8" fmla="*/ 128283 h 240564"/>
              <a:gd name="connsiteX9" fmla="*/ 244830 w 244830"/>
              <a:gd name="connsiteY9" fmla="*/ 119482 h 240564"/>
              <a:gd name="connsiteX10" fmla="*/ 241363 w 244830"/>
              <a:gd name="connsiteY10" fmla="*/ 115481 h 240564"/>
              <a:gd name="connsiteX11" fmla="*/ 212560 w 244830"/>
              <a:gd name="connsiteY11" fmla="*/ 111747 h 240564"/>
              <a:gd name="connsiteX13" fmla="*/ 167754 w 244830"/>
              <a:gd name="connsiteY13" fmla="*/ 156820 h 240564"/>
              <a:gd name="connsiteX14" fmla="*/ 78676 w 244830"/>
              <a:gd name="connsiteY14" fmla="*/ 158420 h 240564"/>
              <a:gd name="connsiteX15" fmla="*/ 51206 w 244830"/>
              <a:gd name="connsiteY15" fmla="*/ 155753 h 240564"/>
              <a:gd name="connsiteX16" fmla="*/ 49072 w 244830"/>
              <a:gd name="connsiteY16" fmla="*/ 156820 h 240564"/>
              <a:gd name="connsiteX17" fmla="*/ 47738 w 244830"/>
              <a:gd name="connsiteY17" fmla="*/ 161354 h 240564"/>
              <a:gd name="connsiteX18" fmla="*/ 60807 w 244830"/>
              <a:gd name="connsiteY18" fmla="*/ 169355 h 240564"/>
              <a:gd name="connsiteX19" fmla="*/ 65341 w 244830"/>
              <a:gd name="connsiteY19" fmla="*/ 228829 h 240564"/>
              <a:gd name="connsiteX20" fmla="*/ 67742 w 244830"/>
              <a:gd name="connsiteY20" fmla="*/ 240564 h 240564"/>
              <a:gd name="connsiteX21" fmla="*/ 76809 w 244830"/>
              <a:gd name="connsiteY21" fmla="*/ 240564 h 240564"/>
              <a:gd name="connsiteX22" fmla="*/ 79476 w 244830"/>
              <a:gd name="connsiteY22" fmla="*/ 233896 h 240564"/>
              <a:gd name="connsiteX23" fmla="*/ 185623 w 244830"/>
              <a:gd name="connsiteY23" fmla="*/ 232563 h 240564"/>
              <a:gd name="connsiteX24" fmla="*/ 188557 w 244830"/>
              <a:gd name="connsiteY24" fmla="*/ 225361 h 240564"/>
              <a:gd name="connsiteX25" fmla="*/ 186957 w 244830"/>
              <a:gd name="connsiteY25" fmla="*/ 222428 h 240564"/>
              <a:gd name="connsiteX26" fmla="*/ 182156 w 244830"/>
              <a:gd name="connsiteY26" fmla="*/ 220561 h 240564"/>
              <a:gd name="connsiteX27" fmla="*/ 187757 w 244830"/>
              <a:gd name="connsiteY27" fmla="*/ 169621 h 240564"/>
              <a:gd name="connsiteX28" fmla="*/ 190422 w 244830"/>
              <a:gd name="connsiteY28" fmla="*/ 161086 h 240564"/>
              <a:gd name="connsiteX29" fmla="*/ 189891 w 244830"/>
              <a:gd name="connsiteY29" fmla="*/ 158153 h 240564"/>
              <a:gd name="connsiteX30" fmla="*/ 179755 w 244830"/>
              <a:gd name="connsiteY30" fmla="*/ 153086 h 240564"/>
              <a:gd name="connsiteX31" fmla="*/ 175755 w 244830"/>
              <a:gd name="connsiteY31" fmla="*/ 153086 h 240564"/>
              <a:gd name="connsiteX33" fmla="*/ 78942 w 244830"/>
              <a:gd name="connsiteY33" fmla="*/ 168821 h 240564"/>
              <a:gd name="connsiteX34" fmla="*/ 169888 w 244830"/>
              <a:gd name="connsiteY34" fmla="*/ 167754 h 240564"/>
              <a:gd name="connsiteX35" fmla="*/ 168821 w 244830"/>
              <a:gd name="connsiteY35" fmla="*/ 220561 h 240564"/>
              <a:gd name="connsiteX36" fmla="*/ 163754 w 244830"/>
              <a:gd name="connsiteY36" fmla="*/ 221895 h 240564"/>
              <a:gd name="connsiteX37" fmla="*/ 80010 w 244830"/>
              <a:gd name="connsiteY37" fmla="*/ 223495 h 240564"/>
              <a:gd name="connsiteX39" fmla="*/ 121882 w 244830"/>
              <a:gd name="connsiteY39" fmla="*/ 97079 h 240564"/>
              <a:gd name="connsiteX40" fmla="*/ 182422 w 244830"/>
              <a:gd name="connsiteY40" fmla="*/ 48540 h 240564"/>
              <a:gd name="connsiteX41" fmla="*/ 121882 w 244830"/>
              <a:gd name="connsiteY41" fmla="*/ 0 h 240564"/>
              <a:gd name="connsiteX42" fmla="*/ 61340 w 244830"/>
              <a:gd name="connsiteY42" fmla="*/ 48540 h 240564"/>
              <a:gd name="connsiteX43" fmla="*/ 121882 w 244830"/>
              <a:gd name="connsiteY43" fmla="*/ 97079 h 240564"/>
              <a:gd name="connsiteX45" fmla="*/ 121882 w 244830"/>
              <a:gd name="connsiteY45" fmla="*/ 11202 h 240564"/>
              <a:gd name="connsiteX46" fmla="*/ 165353 w 244830"/>
              <a:gd name="connsiteY46" fmla="*/ 48540 h 240564"/>
              <a:gd name="connsiteX47" fmla="*/ 121882 w 244830"/>
              <a:gd name="connsiteY47" fmla="*/ 85610 h 240564"/>
              <a:gd name="connsiteX48" fmla="*/ 78410 w 244830"/>
              <a:gd name="connsiteY48" fmla="*/ 48540 h 240564"/>
              <a:gd name="connsiteX49" fmla="*/ 121882 w 244830"/>
              <a:gd name="connsiteY49" fmla="*/ 11202 h 2405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0" h="240564">
                <a:moveTo>
                  <a:pt x="203226" y="115748"/>
                </a:moveTo>
                <a:cubicBezTo>
                  <a:pt x="184823" y="116815"/>
                  <a:pt x="46672" y="118682"/>
                  <a:pt x="30669" y="118414"/>
                </a:cubicBezTo>
                <a:cubicBezTo>
                  <a:pt x="22669" y="118414"/>
                  <a:pt x="10668" y="117348"/>
                  <a:pt x="2133" y="115748"/>
                </a:cubicBezTo>
                <a:lnTo>
                  <a:pt x="266" y="119214"/>
                </a:lnTo>
                <a:cubicBezTo>
                  <a:pt x="0" y="120014"/>
                  <a:pt x="266" y="120815"/>
                  <a:pt x="1067" y="121348"/>
                </a:cubicBezTo>
                <a:cubicBezTo>
                  <a:pt x="7468" y="126416"/>
                  <a:pt x="16802" y="131483"/>
                  <a:pt x="26403" y="134150"/>
                </a:cubicBezTo>
                <a:cubicBezTo>
                  <a:pt x="32538" y="132017"/>
                  <a:pt x="45605" y="129617"/>
                  <a:pt x="52273" y="129083"/>
                </a:cubicBezTo>
                <a:cubicBezTo>
                  <a:pt x="66141" y="128283"/>
                  <a:pt x="190691" y="126682"/>
                  <a:pt x="209359" y="126949"/>
                </a:cubicBezTo>
                <a:cubicBezTo>
                  <a:pt x="217360" y="126949"/>
                  <a:pt x="232563" y="127483"/>
                  <a:pt x="239497" y="128283"/>
                </a:cubicBezTo>
                <a:cubicBezTo>
                  <a:pt x="241897" y="127216"/>
                  <a:pt x="244830" y="123749"/>
                  <a:pt x="244830" y="119482"/>
                </a:cubicBezTo>
                <a:cubicBezTo>
                  <a:pt x="244830" y="117615"/>
                  <a:pt x="243497" y="116015"/>
                  <a:pt x="241363" y="115481"/>
                </a:cubicBezTo>
                <a:cubicBezTo>
                  <a:pt x="235496" y="113614"/>
                  <a:pt x="221894" y="112014"/>
                  <a:pt x="212560" y="111747"/>
                </a:cubicBezTo>
                <a:moveTo>
                  <a:pt x="167754" y="156820"/>
                </a:moveTo>
                <a:cubicBezTo>
                  <a:pt x="146151" y="157886"/>
                  <a:pt x="100278" y="158420"/>
                  <a:pt x="78676" y="158420"/>
                </a:cubicBezTo>
                <a:cubicBezTo>
                  <a:pt x="71475" y="157087"/>
                  <a:pt x="58674" y="155753"/>
                  <a:pt x="51206" y="155753"/>
                </a:cubicBezTo>
                <a:cubicBezTo>
                  <a:pt x="49872" y="155753"/>
                  <a:pt x="49340" y="156020"/>
                  <a:pt x="49072" y="156820"/>
                </a:cubicBezTo>
                <a:lnTo>
                  <a:pt x="47738" y="161354"/>
                </a:lnTo>
                <a:cubicBezTo>
                  <a:pt x="52806" y="163487"/>
                  <a:pt x="58141" y="166421"/>
                  <a:pt x="60807" y="169355"/>
                </a:cubicBezTo>
                <a:lnTo>
                  <a:pt x="65341" y="228829"/>
                </a:lnTo>
                <a:cubicBezTo>
                  <a:pt x="65608" y="233096"/>
                  <a:pt x="66408" y="237630"/>
                  <a:pt x="67742" y="240564"/>
                </a:cubicBezTo>
                <a:lnTo>
                  <a:pt x="76809" y="240564"/>
                </a:lnTo>
                <a:cubicBezTo>
                  <a:pt x="78143" y="238696"/>
                  <a:pt x="78942" y="236563"/>
                  <a:pt x="79476" y="233896"/>
                </a:cubicBezTo>
                <a:lnTo>
                  <a:pt x="185623" y="232563"/>
                </a:lnTo>
                <a:cubicBezTo>
                  <a:pt x="187489" y="231496"/>
                  <a:pt x="188557" y="228295"/>
                  <a:pt x="188557" y="225361"/>
                </a:cubicBezTo>
                <a:cubicBezTo>
                  <a:pt x="188557" y="224028"/>
                  <a:pt x="188289" y="222962"/>
                  <a:pt x="186957" y="222428"/>
                </a:cubicBezTo>
                <a:lnTo>
                  <a:pt x="182156" y="220561"/>
                </a:lnTo>
                <a:cubicBezTo>
                  <a:pt x="185089" y="203759"/>
                  <a:pt x="186957" y="185357"/>
                  <a:pt x="187757" y="169621"/>
                </a:cubicBezTo>
                <a:lnTo>
                  <a:pt x="190422" y="161086"/>
                </a:lnTo>
                <a:cubicBezTo>
                  <a:pt x="190691" y="160020"/>
                  <a:pt x="190691" y="158686"/>
                  <a:pt x="189891" y="158153"/>
                </a:cubicBezTo>
                <a:cubicBezTo>
                  <a:pt x="187757" y="156820"/>
                  <a:pt x="182690" y="154153"/>
                  <a:pt x="179755" y="153086"/>
                </a:cubicBezTo>
                <a:cubicBezTo>
                  <a:pt x="178688" y="152552"/>
                  <a:pt x="176822" y="152552"/>
                  <a:pt x="175755" y="153086"/>
                </a:cubicBezTo>
                <a:moveTo>
                  <a:pt x="78942" y="168821"/>
                </a:moveTo>
                <a:cubicBezTo>
                  <a:pt x="106947" y="168288"/>
                  <a:pt x="141350" y="167754"/>
                  <a:pt x="169888" y="167754"/>
                </a:cubicBezTo>
                <a:lnTo>
                  <a:pt x="168821" y="220561"/>
                </a:lnTo>
                <a:lnTo>
                  <a:pt x="163754" y="221895"/>
                </a:lnTo>
                <a:cubicBezTo>
                  <a:pt x="144818" y="222962"/>
                  <a:pt x="103746" y="223762"/>
                  <a:pt x="80010" y="223495"/>
                </a:cubicBezTo>
                <a:moveTo>
                  <a:pt x="121882" y="97079"/>
                </a:moveTo>
                <a:cubicBezTo>
                  <a:pt x="156285" y="97079"/>
                  <a:pt x="182422" y="77877"/>
                  <a:pt x="182422" y="48540"/>
                </a:cubicBezTo>
                <a:cubicBezTo>
                  <a:pt x="182422" y="19202"/>
                  <a:pt x="156285" y="0"/>
                  <a:pt x="121882" y="0"/>
                </a:cubicBezTo>
                <a:cubicBezTo>
                  <a:pt x="87477" y="0"/>
                  <a:pt x="61340" y="19202"/>
                  <a:pt x="61340" y="48540"/>
                </a:cubicBezTo>
                <a:cubicBezTo>
                  <a:pt x="61340" y="77877"/>
                  <a:pt x="87477" y="97079"/>
                  <a:pt x="121882" y="97079"/>
                </a:cubicBezTo>
                <a:moveTo>
                  <a:pt x="121882" y="11202"/>
                </a:moveTo>
                <a:cubicBezTo>
                  <a:pt x="146151" y="11202"/>
                  <a:pt x="165353" y="24803"/>
                  <a:pt x="165353" y="48540"/>
                </a:cubicBezTo>
                <a:cubicBezTo>
                  <a:pt x="165353" y="72276"/>
                  <a:pt x="146151" y="85610"/>
                  <a:pt x="121882" y="85610"/>
                </a:cubicBezTo>
                <a:cubicBezTo>
                  <a:pt x="97879" y="85610"/>
                  <a:pt x="78410" y="72276"/>
                  <a:pt x="78410" y="48540"/>
                </a:cubicBezTo>
                <a:cubicBezTo>
                  <a:pt x="78410" y="24803"/>
                  <a:pt x="97879" y="11202"/>
                  <a:pt x="121882" y="112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1" name="Freeform 161"/>
          <p:cNvSpPr/>
          <p:nvPr/>
        </p:nvSpPr>
        <p:spPr>
          <a:xfrm>
            <a:off x="10406059" y="6802579"/>
            <a:ext cx="197625" cy="258700"/>
          </a:xfrm>
          <a:custGeom>
            <a:avLst/>
            <a:gdLst>
              <a:gd name="connsiteX0" fmla="*/ 177357 w 197625"/>
              <a:gd name="connsiteY0" fmla="*/ 165888 h 258700"/>
              <a:gd name="connsiteX1" fmla="*/ 68008 w 197625"/>
              <a:gd name="connsiteY1" fmla="*/ 168288 h 258700"/>
              <a:gd name="connsiteX2" fmla="*/ 42938 w 197625"/>
              <a:gd name="connsiteY2" fmla="*/ 165888 h 258700"/>
              <a:gd name="connsiteX3" fmla="*/ 41339 w 197625"/>
              <a:gd name="connsiteY3" fmla="*/ 169088 h 258700"/>
              <a:gd name="connsiteX4" fmla="*/ 42139 w 197625"/>
              <a:gd name="connsiteY4" fmla="*/ 171489 h 258700"/>
              <a:gd name="connsiteX5" fmla="*/ 64541 w 197625"/>
              <a:gd name="connsiteY5" fmla="*/ 182956 h 258700"/>
              <a:gd name="connsiteX6" fmla="*/ 87478 w 197625"/>
              <a:gd name="connsiteY6" fmla="*/ 178690 h 258700"/>
              <a:gd name="connsiteX7" fmla="*/ 177357 w 197625"/>
              <a:gd name="connsiteY7" fmla="*/ 177356 h 258700"/>
              <a:gd name="connsiteX8" fmla="*/ 177357 w 197625"/>
              <a:gd name="connsiteY8" fmla="*/ 224028 h 258700"/>
              <a:gd name="connsiteX9" fmla="*/ 178688 w 197625"/>
              <a:gd name="connsiteY9" fmla="*/ 258700 h 258700"/>
              <a:gd name="connsiteX10" fmla="*/ 188824 w 197625"/>
              <a:gd name="connsiteY10" fmla="*/ 258700 h 258700"/>
              <a:gd name="connsiteX11" fmla="*/ 193357 w 197625"/>
              <a:gd name="connsiteY11" fmla="*/ 219762 h 258700"/>
              <a:gd name="connsiteX12" fmla="*/ 194157 w 197625"/>
              <a:gd name="connsiteY12" fmla="*/ 178957 h 258700"/>
              <a:gd name="connsiteX13" fmla="*/ 197091 w 197625"/>
              <a:gd name="connsiteY13" fmla="*/ 171489 h 258700"/>
              <a:gd name="connsiteX14" fmla="*/ 196825 w 197625"/>
              <a:gd name="connsiteY14" fmla="*/ 168555 h 258700"/>
              <a:gd name="connsiteX15" fmla="*/ 187757 w 197625"/>
              <a:gd name="connsiteY15" fmla="*/ 162688 h 258700"/>
              <a:gd name="connsiteX16" fmla="*/ 183757 w 197625"/>
              <a:gd name="connsiteY16" fmla="*/ 162688 h 258700"/>
              <a:gd name="connsiteX18" fmla="*/ 131483 w 197625"/>
              <a:gd name="connsiteY18" fmla="*/ 136818 h 258700"/>
              <a:gd name="connsiteX19" fmla="*/ 137351 w 197625"/>
              <a:gd name="connsiteY19" fmla="*/ 140818 h 258700"/>
              <a:gd name="connsiteX20" fmla="*/ 145351 w 197625"/>
              <a:gd name="connsiteY20" fmla="*/ 136818 h 258700"/>
              <a:gd name="connsiteX21" fmla="*/ 143218 w 197625"/>
              <a:gd name="connsiteY21" fmla="*/ 129884 h 258700"/>
              <a:gd name="connsiteX22" fmla="*/ 129616 w 197625"/>
              <a:gd name="connsiteY22" fmla="*/ 111747 h 258700"/>
              <a:gd name="connsiteX23" fmla="*/ 118682 w 197625"/>
              <a:gd name="connsiteY23" fmla="*/ 108014 h 258700"/>
              <a:gd name="connsiteX24" fmla="*/ 80010 w 197625"/>
              <a:gd name="connsiteY24" fmla="*/ 76810 h 258700"/>
              <a:gd name="connsiteX25" fmla="*/ 96013 w 197625"/>
              <a:gd name="connsiteY25" fmla="*/ 41339 h 258700"/>
              <a:gd name="connsiteX26" fmla="*/ 96546 w 197625"/>
              <a:gd name="connsiteY26" fmla="*/ 36006 h 258700"/>
              <a:gd name="connsiteX27" fmla="*/ 93611 w 197625"/>
              <a:gd name="connsiteY27" fmla="*/ 31204 h 258700"/>
              <a:gd name="connsiteX28" fmla="*/ 66942 w 197625"/>
              <a:gd name="connsiteY28" fmla="*/ 20537 h 258700"/>
              <a:gd name="connsiteX29" fmla="*/ 64008 w 197625"/>
              <a:gd name="connsiteY29" fmla="*/ 21337 h 258700"/>
              <a:gd name="connsiteX30" fmla="*/ 61341 w 197625"/>
              <a:gd name="connsiteY30" fmla="*/ 26404 h 258700"/>
              <a:gd name="connsiteX31" fmla="*/ 76543 w 197625"/>
              <a:gd name="connsiteY31" fmla="*/ 41339 h 258700"/>
              <a:gd name="connsiteX32" fmla="*/ 1067 w 197625"/>
              <a:gd name="connsiteY32" fmla="*/ 147752 h 258700"/>
              <a:gd name="connsiteX33" fmla="*/ 533 w 197625"/>
              <a:gd name="connsiteY33" fmla="*/ 150153 h 258700"/>
              <a:gd name="connsiteX34" fmla="*/ 2935 w 197625"/>
              <a:gd name="connsiteY34" fmla="*/ 152553 h 258700"/>
              <a:gd name="connsiteX35" fmla="*/ 5600 w 197625"/>
              <a:gd name="connsiteY35" fmla="*/ 152287 h 258700"/>
              <a:gd name="connsiteX36" fmla="*/ 74143 w 197625"/>
              <a:gd name="connsiteY36" fmla="*/ 86144 h 258700"/>
              <a:gd name="connsiteX38" fmla="*/ 178957 w 197625"/>
              <a:gd name="connsiteY38" fmla="*/ 118149 h 258700"/>
              <a:gd name="connsiteX39" fmla="*/ 180022 w 197625"/>
              <a:gd name="connsiteY39" fmla="*/ 154687 h 258700"/>
              <a:gd name="connsiteX40" fmla="*/ 189624 w 197625"/>
              <a:gd name="connsiteY40" fmla="*/ 154687 h 258700"/>
              <a:gd name="connsiteX41" fmla="*/ 195225 w 197625"/>
              <a:gd name="connsiteY41" fmla="*/ 112548 h 258700"/>
              <a:gd name="connsiteX42" fmla="*/ 195225 w 197625"/>
              <a:gd name="connsiteY42" fmla="*/ 25071 h 258700"/>
              <a:gd name="connsiteX43" fmla="*/ 195757 w 197625"/>
              <a:gd name="connsiteY43" fmla="*/ 11469 h 258700"/>
              <a:gd name="connsiteX44" fmla="*/ 192824 w 197625"/>
              <a:gd name="connsiteY44" fmla="*/ 6401 h 258700"/>
              <a:gd name="connsiteX45" fmla="*/ 160554 w 197625"/>
              <a:gd name="connsiteY45" fmla="*/ 0 h 258700"/>
              <a:gd name="connsiteX46" fmla="*/ 157886 w 197625"/>
              <a:gd name="connsiteY46" fmla="*/ 1334 h 258700"/>
              <a:gd name="connsiteX47" fmla="*/ 156019 w 197625"/>
              <a:gd name="connsiteY47" fmla="*/ 7202 h 258700"/>
              <a:gd name="connsiteX48" fmla="*/ 178957 w 197625"/>
              <a:gd name="connsiteY48" fmla="*/ 20269 h 258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197625" h="258700">
                <a:moveTo>
                  <a:pt x="177357" y="165888"/>
                </a:moveTo>
                <a:cubicBezTo>
                  <a:pt x="160286" y="166955"/>
                  <a:pt x="80810" y="168288"/>
                  <a:pt x="68008" y="168288"/>
                </a:cubicBezTo>
                <a:cubicBezTo>
                  <a:pt x="61075" y="168288"/>
                  <a:pt x="50673" y="167487"/>
                  <a:pt x="42938" y="165888"/>
                </a:cubicBezTo>
                <a:lnTo>
                  <a:pt x="41339" y="169088"/>
                </a:lnTo>
                <a:cubicBezTo>
                  <a:pt x="41072" y="170156"/>
                  <a:pt x="41339" y="170955"/>
                  <a:pt x="42139" y="171489"/>
                </a:cubicBezTo>
                <a:cubicBezTo>
                  <a:pt x="48273" y="176023"/>
                  <a:pt x="56541" y="180290"/>
                  <a:pt x="64541" y="182956"/>
                </a:cubicBezTo>
                <a:cubicBezTo>
                  <a:pt x="70141" y="180823"/>
                  <a:pt x="81611" y="178957"/>
                  <a:pt x="87478" y="178690"/>
                </a:cubicBezTo>
                <a:cubicBezTo>
                  <a:pt x="99213" y="177890"/>
                  <a:pt x="157886" y="177090"/>
                  <a:pt x="177357" y="177356"/>
                </a:cubicBezTo>
                <a:lnTo>
                  <a:pt x="177357" y="224028"/>
                </a:lnTo>
                <a:cubicBezTo>
                  <a:pt x="177357" y="233630"/>
                  <a:pt x="177622" y="249365"/>
                  <a:pt x="178688" y="258700"/>
                </a:cubicBezTo>
                <a:lnTo>
                  <a:pt x="188824" y="258700"/>
                </a:lnTo>
                <a:cubicBezTo>
                  <a:pt x="191491" y="248298"/>
                  <a:pt x="193357" y="230963"/>
                  <a:pt x="193357" y="219762"/>
                </a:cubicBezTo>
                <a:lnTo>
                  <a:pt x="194157" y="178957"/>
                </a:lnTo>
                <a:lnTo>
                  <a:pt x="197091" y="171489"/>
                </a:lnTo>
                <a:cubicBezTo>
                  <a:pt x="197625" y="170422"/>
                  <a:pt x="197625" y="169356"/>
                  <a:pt x="196825" y="168555"/>
                </a:cubicBezTo>
                <a:cubicBezTo>
                  <a:pt x="194957" y="166955"/>
                  <a:pt x="190157" y="164021"/>
                  <a:pt x="187757" y="162688"/>
                </a:cubicBezTo>
                <a:cubicBezTo>
                  <a:pt x="186691" y="162154"/>
                  <a:pt x="185089" y="162154"/>
                  <a:pt x="183757" y="162688"/>
                </a:cubicBezTo>
                <a:moveTo>
                  <a:pt x="131483" y="136818"/>
                </a:moveTo>
                <a:cubicBezTo>
                  <a:pt x="133350" y="138418"/>
                  <a:pt x="136017" y="140552"/>
                  <a:pt x="137351" y="140818"/>
                </a:cubicBezTo>
                <a:cubicBezTo>
                  <a:pt x="140018" y="141352"/>
                  <a:pt x="144285" y="139751"/>
                  <a:pt x="145351" y="136818"/>
                </a:cubicBezTo>
                <a:cubicBezTo>
                  <a:pt x="145619" y="135217"/>
                  <a:pt x="145085" y="133083"/>
                  <a:pt x="143218" y="129884"/>
                </a:cubicBezTo>
                <a:cubicBezTo>
                  <a:pt x="140551" y="125083"/>
                  <a:pt x="134683" y="117349"/>
                  <a:pt x="129616" y="111747"/>
                </a:cubicBezTo>
                <a:lnTo>
                  <a:pt x="118682" y="108014"/>
                </a:lnTo>
                <a:lnTo>
                  <a:pt x="80010" y="76810"/>
                </a:lnTo>
                <a:cubicBezTo>
                  <a:pt x="87210" y="65075"/>
                  <a:pt x="92545" y="53074"/>
                  <a:pt x="96013" y="41339"/>
                </a:cubicBezTo>
                <a:cubicBezTo>
                  <a:pt x="96279" y="40005"/>
                  <a:pt x="96546" y="38139"/>
                  <a:pt x="96546" y="36006"/>
                </a:cubicBezTo>
                <a:cubicBezTo>
                  <a:pt x="96546" y="33872"/>
                  <a:pt x="95745" y="32538"/>
                  <a:pt x="93611" y="31204"/>
                </a:cubicBezTo>
                <a:cubicBezTo>
                  <a:pt x="88812" y="27737"/>
                  <a:pt x="75476" y="22403"/>
                  <a:pt x="66942" y="20537"/>
                </a:cubicBezTo>
                <a:cubicBezTo>
                  <a:pt x="65342" y="20269"/>
                  <a:pt x="64541" y="20537"/>
                  <a:pt x="64008" y="21337"/>
                </a:cubicBezTo>
                <a:lnTo>
                  <a:pt x="61341" y="26404"/>
                </a:lnTo>
                <a:cubicBezTo>
                  <a:pt x="67742" y="30138"/>
                  <a:pt x="74143" y="36271"/>
                  <a:pt x="76543" y="41339"/>
                </a:cubicBezTo>
                <a:cubicBezTo>
                  <a:pt x="66408" y="75743"/>
                  <a:pt x="38138" y="116281"/>
                  <a:pt x="1067" y="147752"/>
                </a:cubicBezTo>
                <a:cubicBezTo>
                  <a:pt x="267" y="148552"/>
                  <a:pt x="0" y="149352"/>
                  <a:pt x="533" y="150153"/>
                </a:cubicBezTo>
                <a:lnTo>
                  <a:pt x="2935" y="152553"/>
                </a:lnTo>
                <a:cubicBezTo>
                  <a:pt x="3735" y="153087"/>
                  <a:pt x="4535" y="153087"/>
                  <a:pt x="5600" y="152287"/>
                </a:cubicBezTo>
                <a:cubicBezTo>
                  <a:pt x="34404" y="133350"/>
                  <a:pt x="57607" y="110148"/>
                  <a:pt x="74143" y="86144"/>
                </a:cubicBezTo>
                <a:moveTo>
                  <a:pt x="178957" y="118149"/>
                </a:moveTo>
                <a:cubicBezTo>
                  <a:pt x="178957" y="128016"/>
                  <a:pt x="178957" y="145619"/>
                  <a:pt x="180022" y="154687"/>
                </a:cubicBezTo>
                <a:lnTo>
                  <a:pt x="189624" y="154687"/>
                </a:lnTo>
                <a:cubicBezTo>
                  <a:pt x="193357" y="144819"/>
                  <a:pt x="195225" y="128550"/>
                  <a:pt x="195225" y="112548"/>
                </a:cubicBezTo>
                <a:lnTo>
                  <a:pt x="195225" y="25071"/>
                </a:lnTo>
                <a:lnTo>
                  <a:pt x="195757" y="11469"/>
                </a:lnTo>
                <a:cubicBezTo>
                  <a:pt x="195757" y="9068"/>
                  <a:pt x="194957" y="7202"/>
                  <a:pt x="192824" y="6401"/>
                </a:cubicBezTo>
                <a:cubicBezTo>
                  <a:pt x="185357" y="3735"/>
                  <a:pt x="169622" y="267"/>
                  <a:pt x="160554" y="0"/>
                </a:cubicBezTo>
                <a:cubicBezTo>
                  <a:pt x="158686" y="0"/>
                  <a:pt x="158153" y="267"/>
                  <a:pt x="157886" y="1334"/>
                </a:cubicBezTo>
                <a:lnTo>
                  <a:pt x="156019" y="7202"/>
                </a:lnTo>
                <a:cubicBezTo>
                  <a:pt x="165354" y="10135"/>
                  <a:pt x="173889" y="14669"/>
                  <a:pt x="178957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2" name="Freeform 162"/>
          <p:cNvSpPr/>
          <p:nvPr/>
        </p:nvSpPr>
        <p:spPr>
          <a:xfrm>
            <a:off x="10646090" y="7001804"/>
            <a:ext cx="48806" cy="90145"/>
          </a:xfrm>
          <a:custGeom>
            <a:avLst/>
            <a:gdLst>
              <a:gd name="connsiteX0" fmla="*/ 36805 w 48806"/>
              <a:gd name="connsiteY0" fmla="*/ 36806 h 90145"/>
              <a:gd name="connsiteX1" fmla="*/ 0 w 48806"/>
              <a:gd name="connsiteY1" fmla="*/ 83744 h 90145"/>
              <a:gd name="connsiteX2" fmla="*/ 3200 w 48806"/>
              <a:gd name="connsiteY2" fmla="*/ 90145 h 90145"/>
              <a:gd name="connsiteX3" fmla="*/ 48806 w 48806"/>
              <a:gd name="connsiteY3" fmla="*/ 24003 h 90145"/>
              <a:gd name="connsiteX4" fmla="*/ 45873 w 48806"/>
              <a:gd name="connsiteY4" fmla="*/ 6135 h 90145"/>
              <a:gd name="connsiteX5" fmla="*/ 32270 w 48806"/>
              <a:gd name="connsiteY5" fmla="*/ 0 h 90145"/>
              <a:gd name="connsiteX6" fmla="*/ 18669 w 48806"/>
              <a:gd name="connsiteY6" fmla="*/ 13869 h 90145"/>
              <a:gd name="connsiteX7" fmla="*/ 27470 w 48806"/>
              <a:gd name="connsiteY7" fmla="*/ 29604 h 901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5">
                <a:moveTo>
                  <a:pt x="36805" y="36806"/>
                </a:moveTo>
                <a:cubicBezTo>
                  <a:pt x="32004" y="58408"/>
                  <a:pt x="19202" y="72543"/>
                  <a:pt x="0" y="83744"/>
                </a:cubicBezTo>
                <a:lnTo>
                  <a:pt x="3200" y="90145"/>
                </a:lnTo>
                <a:cubicBezTo>
                  <a:pt x="27203" y="78944"/>
                  <a:pt x="48806" y="53340"/>
                  <a:pt x="48806" y="24003"/>
                </a:cubicBezTo>
                <a:cubicBezTo>
                  <a:pt x="48806" y="16802"/>
                  <a:pt x="48006" y="12269"/>
                  <a:pt x="45873" y="6135"/>
                </a:cubicBezTo>
                <a:cubicBezTo>
                  <a:pt x="41072" y="1600"/>
                  <a:pt x="36537" y="0"/>
                  <a:pt x="32270" y="0"/>
                </a:cubicBezTo>
                <a:cubicBezTo>
                  <a:pt x="23470" y="0"/>
                  <a:pt x="18669" y="6401"/>
                  <a:pt x="18669" y="13869"/>
                </a:cubicBezTo>
                <a:cubicBezTo>
                  <a:pt x="18669" y="19737"/>
                  <a:pt x="21602" y="25071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3" name="Freeform 163"/>
          <p:cNvSpPr/>
          <p:nvPr/>
        </p:nvSpPr>
        <p:spPr>
          <a:xfrm>
            <a:off x="10783167" y="6817514"/>
            <a:ext cx="244830" cy="240030"/>
          </a:xfrm>
          <a:custGeom>
            <a:avLst/>
            <a:gdLst>
              <a:gd name="connsiteX0" fmla="*/ 203225 w 244830"/>
              <a:gd name="connsiteY0" fmla="*/ 125882 h 240030"/>
              <a:gd name="connsiteX1" fmla="*/ 30669 w 244830"/>
              <a:gd name="connsiteY1" fmla="*/ 128550 h 240030"/>
              <a:gd name="connsiteX2" fmla="*/ 2133 w 244830"/>
              <a:gd name="connsiteY2" fmla="*/ 125882 h 240030"/>
              <a:gd name="connsiteX3" fmla="*/ 266 w 244830"/>
              <a:gd name="connsiteY3" fmla="*/ 129349 h 240030"/>
              <a:gd name="connsiteX4" fmla="*/ 1066 w 244830"/>
              <a:gd name="connsiteY4" fmla="*/ 131483 h 240030"/>
              <a:gd name="connsiteX5" fmla="*/ 26403 w 244830"/>
              <a:gd name="connsiteY5" fmla="*/ 144552 h 240030"/>
              <a:gd name="connsiteX6" fmla="*/ 52273 w 244830"/>
              <a:gd name="connsiteY6" fmla="*/ 139218 h 240030"/>
              <a:gd name="connsiteX7" fmla="*/ 114681 w 244830"/>
              <a:gd name="connsiteY7" fmla="*/ 138151 h 240030"/>
              <a:gd name="connsiteX8" fmla="*/ 114681 w 244830"/>
              <a:gd name="connsiteY8" fmla="*/ 192824 h 240030"/>
              <a:gd name="connsiteX9" fmla="*/ 115747 w 244830"/>
              <a:gd name="connsiteY9" fmla="*/ 240030 h 240030"/>
              <a:gd name="connsiteX10" fmla="*/ 125616 w 244830"/>
              <a:gd name="connsiteY10" fmla="*/ 240030 h 240030"/>
              <a:gd name="connsiteX11" fmla="*/ 130949 w 244830"/>
              <a:gd name="connsiteY11" fmla="*/ 187490 h 240030"/>
              <a:gd name="connsiteX12" fmla="*/ 130949 w 244830"/>
              <a:gd name="connsiteY12" fmla="*/ 137884 h 240030"/>
              <a:gd name="connsiteX13" fmla="*/ 209359 w 244830"/>
              <a:gd name="connsiteY13" fmla="*/ 137084 h 240030"/>
              <a:gd name="connsiteX14" fmla="*/ 239497 w 244830"/>
              <a:gd name="connsiteY14" fmla="*/ 138418 h 240030"/>
              <a:gd name="connsiteX15" fmla="*/ 244830 w 244830"/>
              <a:gd name="connsiteY15" fmla="*/ 129617 h 240030"/>
              <a:gd name="connsiteX16" fmla="*/ 241363 w 244830"/>
              <a:gd name="connsiteY16" fmla="*/ 125616 h 240030"/>
              <a:gd name="connsiteX17" fmla="*/ 212560 w 244830"/>
              <a:gd name="connsiteY17" fmla="*/ 121882 h 240030"/>
              <a:gd name="connsiteX19" fmla="*/ 60274 w 244830"/>
              <a:gd name="connsiteY19" fmla="*/ 87211 h 240030"/>
              <a:gd name="connsiteX20" fmla="*/ 62674 w 244830"/>
              <a:gd name="connsiteY20" fmla="*/ 101346 h 240030"/>
              <a:gd name="connsiteX21" fmla="*/ 72008 w 244830"/>
              <a:gd name="connsiteY21" fmla="*/ 101346 h 240030"/>
              <a:gd name="connsiteX22" fmla="*/ 74943 w 244830"/>
              <a:gd name="connsiteY22" fmla="*/ 90945 h 240030"/>
              <a:gd name="connsiteX23" fmla="*/ 188289 w 244830"/>
              <a:gd name="connsiteY23" fmla="*/ 89878 h 240030"/>
              <a:gd name="connsiteX24" fmla="*/ 191222 w 244830"/>
              <a:gd name="connsiteY24" fmla="*/ 82677 h 240030"/>
              <a:gd name="connsiteX25" fmla="*/ 189623 w 244830"/>
              <a:gd name="connsiteY25" fmla="*/ 80011 h 240030"/>
              <a:gd name="connsiteX26" fmla="*/ 184022 w 244830"/>
              <a:gd name="connsiteY26" fmla="*/ 78143 h 240030"/>
              <a:gd name="connsiteX27" fmla="*/ 191491 w 244830"/>
              <a:gd name="connsiteY27" fmla="*/ 17869 h 240030"/>
              <a:gd name="connsiteX28" fmla="*/ 194690 w 244830"/>
              <a:gd name="connsiteY28" fmla="*/ 9601 h 240030"/>
              <a:gd name="connsiteX29" fmla="*/ 194157 w 244830"/>
              <a:gd name="connsiteY29" fmla="*/ 6401 h 240030"/>
              <a:gd name="connsiteX30" fmla="*/ 183222 w 244830"/>
              <a:gd name="connsiteY30" fmla="*/ 533 h 240030"/>
              <a:gd name="connsiteX31" fmla="*/ 179222 w 244830"/>
              <a:gd name="connsiteY31" fmla="*/ 533 h 240030"/>
              <a:gd name="connsiteX32" fmla="*/ 170688 w 244830"/>
              <a:gd name="connsiteY32" fmla="*/ 5334 h 240030"/>
              <a:gd name="connsiteX33" fmla="*/ 73609 w 244830"/>
              <a:gd name="connsiteY33" fmla="*/ 6401 h 240030"/>
              <a:gd name="connsiteX34" fmla="*/ 43472 w 244830"/>
              <a:gd name="connsiteY34" fmla="*/ 4001 h 240030"/>
              <a:gd name="connsiteX35" fmla="*/ 40804 w 244830"/>
              <a:gd name="connsiteY35" fmla="*/ 5068 h 240030"/>
              <a:gd name="connsiteX36" fmla="*/ 39738 w 244830"/>
              <a:gd name="connsiteY36" fmla="*/ 10668 h 240030"/>
              <a:gd name="connsiteX37" fmla="*/ 55473 w 244830"/>
              <a:gd name="connsiteY37" fmla="*/ 18669 h 240030"/>
              <a:gd name="connsiteX39" fmla="*/ 73875 w 244830"/>
              <a:gd name="connsiteY39" fmla="*/ 16535 h 240030"/>
              <a:gd name="connsiteX40" fmla="*/ 173354 w 244830"/>
              <a:gd name="connsiteY40" fmla="*/ 15735 h 240030"/>
              <a:gd name="connsiteX41" fmla="*/ 170688 w 244830"/>
              <a:gd name="connsiteY41" fmla="*/ 78143 h 240030"/>
              <a:gd name="connsiteX42" fmla="*/ 165888 w 244830"/>
              <a:gd name="connsiteY42" fmla="*/ 79477 h 240030"/>
              <a:gd name="connsiteX43" fmla="*/ 75209 w 244830"/>
              <a:gd name="connsiteY43" fmla="*/ 80811 h 2400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44830" h="240030">
                <a:moveTo>
                  <a:pt x="203225" y="125882"/>
                </a:moveTo>
                <a:cubicBezTo>
                  <a:pt x="184822" y="126949"/>
                  <a:pt x="46672" y="128817"/>
                  <a:pt x="30669" y="128550"/>
                </a:cubicBezTo>
                <a:cubicBezTo>
                  <a:pt x="22669" y="128550"/>
                  <a:pt x="10668" y="127483"/>
                  <a:pt x="2133" y="125882"/>
                </a:cubicBezTo>
                <a:lnTo>
                  <a:pt x="266" y="129349"/>
                </a:lnTo>
                <a:cubicBezTo>
                  <a:pt x="0" y="130417"/>
                  <a:pt x="266" y="130950"/>
                  <a:pt x="1066" y="131483"/>
                </a:cubicBezTo>
                <a:cubicBezTo>
                  <a:pt x="7466" y="136551"/>
                  <a:pt x="16802" y="141618"/>
                  <a:pt x="26403" y="144552"/>
                </a:cubicBezTo>
                <a:cubicBezTo>
                  <a:pt x="32538" y="142418"/>
                  <a:pt x="45605" y="139751"/>
                  <a:pt x="52273" y="139218"/>
                </a:cubicBezTo>
                <a:cubicBezTo>
                  <a:pt x="58141" y="138951"/>
                  <a:pt x="84810" y="138418"/>
                  <a:pt x="114681" y="138151"/>
                </a:cubicBezTo>
                <a:lnTo>
                  <a:pt x="114681" y="192824"/>
                </a:lnTo>
                <a:cubicBezTo>
                  <a:pt x="114681" y="205359"/>
                  <a:pt x="115213" y="228029"/>
                  <a:pt x="115747" y="240030"/>
                </a:cubicBezTo>
                <a:lnTo>
                  <a:pt x="125616" y="240030"/>
                </a:lnTo>
                <a:cubicBezTo>
                  <a:pt x="128815" y="225895"/>
                  <a:pt x="130949" y="201092"/>
                  <a:pt x="130949" y="187490"/>
                </a:cubicBezTo>
                <a:lnTo>
                  <a:pt x="130949" y="137884"/>
                </a:lnTo>
                <a:cubicBezTo>
                  <a:pt x="165619" y="137351"/>
                  <a:pt x="200291" y="137084"/>
                  <a:pt x="209359" y="137084"/>
                </a:cubicBezTo>
                <a:cubicBezTo>
                  <a:pt x="217360" y="137084"/>
                  <a:pt x="232563" y="137617"/>
                  <a:pt x="239497" y="138418"/>
                </a:cubicBezTo>
                <a:cubicBezTo>
                  <a:pt x="241897" y="137351"/>
                  <a:pt x="244830" y="133883"/>
                  <a:pt x="244830" y="129617"/>
                </a:cubicBezTo>
                <a:cubicBezTo>
                  <a:pt x="244830" y="127750"/>
                  <a:pt x="243497" y="126149"/>
                  <a:pt x="241363" y="125616"/>
                </a:cubicBezTo>
                <a:cubicBezTo>
                  <a:pt x="235496" y="123749"/>
                  <a:pt x="221894" y="122149"/>
                  <a:pt x="212560" y="121882"/>
                </a:cubicBezTo>
                <a:moveTo>
                  <a:pt x="60274" y="87211"/>
                </a:moveTo>
                <a:cubicBezTo>
                  <a:pt x="60540" y="92011"/>
                  <a:pt x="61607" y="97613"/>
                  <a:pt x="62674" y="101346"/>
                </a:cubicBezTo>
                <a:lnTo>
                  <a:pt x="72008" y="101346"/>
                </a:lnTo>
                <a:cubicBezTo>
                  <a:pt x="73609" y="98413"/>
                  <a:pt x="74409" y="95212"/>
                  <a:pt x="74943" y="90945"/>
                </a:cubicBezTo>
                <a:lnTo>
                  <a:pt x="188289" y="89878"/>
                </a:lnTo>
                <a:cubicBezTo>
                  <a:pt x="189891" y="88812"/>
                  <a:pt x="191222" y="85877"/>
                  <a:pt x="191222" y="82677"/>
                </a:cubicBezTo>
                <a:cubicBezTo>
                  <a:pt x="191222" y="81611"/>
                  <a:pt x="190957" y="80543"/>
                  <a:pt x="189623" y="80011"/>
                </a:cubicBezTo>
                <a:lnTo>
                  <a:pt x="184022" y="78143"/>
                </a:lnTo>
                <a:cubicBezTo>
                  <a:pt x="187757" y="58674"/>
                  <a:pt x="190422" y="36538"/>
                  <a:pt x="191491" y="17869"/>
                </a:cubicBezTo>
                <a:lnTo>
                  <a:pt x="194690" y="9601"/>
                </a:lnTo>
                <a:cubicBezTo>
                  <a:pt x="195490" y="8268"/>
                  <a:pt x="195490" y="7201"/>
                  <a:pt x="194157" y="6401"/>
                </a:cubicBezTo>
                <a:cubicBezTo>
                  <a:pt x="192024" y="5068"/>
                  <a:pt x="186423" y="1867"/>
                  <a:pt x="183222" y="533"/>
                </a:cubicBezTo>
                <a:cubicBezTo>
                  <a:pt x="181888" y="0"/>
                  <a:pt x="180288" y="0"/>
                  <a:pt x="179222" y="533"/>
                </a:cubicBezTo>
                <a:lnTo>
                  <a:pt x="170688" y="5334"/>
                </a:lnTo>
                <a:cubicBezTo>
                  <a:pt x="147217" y="6135"/>
                  <a:pt x="97079" y="6401"/>
                  <a:pt x="73609" y="6401"/>
                </a:cubicBezTo>
                <a:cubicBezTo>
                  <a:pt x="66141" y="5068"/>
                  <a:pt x="50940" y="4001"/>
                  <a:pt x="43472" y="4001"/>
                </a:cubicBezTo>
                <a:cubicBezTo>
                  <a:pt x="41605" y="4001"/>
                  <a:pt x="41072" y="4267"/>
                  <a:pt x="40804" y="5068"/>
                </a:cubicBezTo>
                <a:lnTo>
                  <a:pt x="39738" y="10668"/>
                </a:lnTo>
                <a:cubicBezTo>
                  <a:pt x="45872" y="12268"/>
                  <a:pt x="52273" y="15735"/>
                  <a:pt x="55473" y="18669"/>
                </a:cubicBezTo>
                <a:moveTo>
                  <a:pt x="73875" y="16535"/>
                </a:moveTo>
                <a:cubicBezTo>
                  <a:pt x="104279" y="16002"/>
                  <a:pt x="142418" y="15735"/>
                  <a:pt x="173354" y="15735"/>
                </a:cubicBezTo>
                <a:lnTo>
                  <a:pt x="170688" y="78143"/>
                </a:lnTo>
                <a:lnTo>
                  <a:pt x="165888" y="79477"/>
                </a:lnTo>
                <a:cubicBezTo>
                  <a:pt x="146151" y="80277"/>
                  <a:pt x="100812" y="81077"/>
                  <a:pt x="75209" y="8081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4" name="Freeform 164"/>
          <p:cNvSpPr/>
          <p:nvPr/>
        </p:nvSpPr>
        <p:spPr>
          <a:xfrm>
            <a:off x="11032798" y="6808713"/>
            <a:ext cx="244830" cy="243764"/>
          </a:xfrm>
          <a:custGeom>
            <a:avLst/>
            <a:gdLst>
              <a:gd name="connsiteX0" fmla="*/ 203225 w 244830"/>
              <a:gd name="connsiteY0" fmla="*/ 109347 h 243764"/>
              <a:gd name="connsiteX1" fmla="*/ 30669 w 244830"/>
              <a:gd name="connsiteY1" fmla="*/ 112014 h 243764"/>
              <a:gd name="connsiteX2" fmla="*/ 2133 w 244830"/>
              <a:gd name="connsiteY2" fmla="*/ 109347 h 243764"/>
              <a:gd name="connsiteX3" fmla="*/ 266 w 244830"/>
              <a:gd name="connsiteY3" fmla="*/ 112815 h 243764"/>
              <a:gd name="connsiteX4" fmla="*/ 1066 w 244830"/>
              <a:gd name="connsiteY4" fmla="*/ 114948 h 243764"/>
              <a:gd name="connsiteX5" fmla="*/ 26403 w 244830"/>
              <a:gd name="connsiteY5" fmla="*/ 127750 h 243764"/>
              <a:gd name="connsiteX6" fmla="*/ 52273 w 244830"/>
              <a:gd name="connsiteY6" fmla="*/ 122682 h 243764"/>
              <a:gd name="connsiteX7" fmla="*/ 116281 w 244830"/>
              <a:gd name="connsiteY7" fmla="*/ 121349 h 243764"/>
              <a:gd name="connsiteX8" fmla="*/ 116281 w 244830"/>
              <a:gd name="connsiteY8" fmla="*/ 131483 h 243764"/>
              <a:gd name="connsiteX9" fmla="*/ 117081 w 244830"/>
              <a:gd name="connsiteY9" fmla="*/ 152819 h 243764"/>
              <a:gd name="connsiteX10" fmla="*/ 67741 w 244830"/>
              <a:gd name="connsiteY10" fmla="*/ 153353 h 243764"/>
              <a:gd name="connsiteX11" fmla="*/ 44805 w 244830"/>
              <a:gd name="connsiteY11" fmla="*/ 151219 h 243764"/>
              <a:gd name="connsiteX12" fmla="*/ 43205 w 244830"/>
              <a:gd name="connsiteY12" fmla="*/ 153886 h 243764"/>
              <a:gd name="connsiteX13" fmla="*/ 44005 w 244830"/>
              <a:gd name="connsiteY13" fmla="*/ 156287 h 243764"/>
              <a:gd name="connsiteX14" fmla="*/ 64541 w 244830"/>
              <a:gd name="connsiteY14" fmla="*/ 166421 h 243764"/>
              <a:gd name="connsiteX15" fmla="*/ 85344 w 244830"/>
              <a:gd name="connsiteY15" fmla="*/ 162420 h 243764"/>
              <a:gd name="connsiteX16" fmla="*/ 171488 w 244830"/>
              <a:gd name="connsiteY16" fmla="*/ 161353 h 243764"/>
              <a:gd name="connsiteX17" fmla="*/ 170687 w 244830"/>
              <a:gd name="connsiteY17" fmla="*/ 189891 h 243764"/>
              <a:gd name="connsiteX18" fmla="*/ 166419 w 244830"/>
              <a:gd name="connsiteY18" fmla="*/ 191224 h 243764"/>
              <a:gd name="connsiteX19" fmla="*/ 77609 w 244830"/>
              <a:gd name="connsiteY19" fmla="*/ 192557 h 243764"/>
              <a:gd name="connsiteX20" fmla="*/ 48806 w 244830"/>
              <a:gd name="connsiteY20" fmla="*/ 191224 h 243764"/>
              <a:gd name="connsiteX21" fmla="*/ 46138 w 244830"/>
              <a:gd name="connsiteY21" fmla="*/ 192557 h 243764"/>
              <a:gd name="connsiteX22" fmla="*/ 45338 w 244830"/>
              <a:gd name="connsiteY22" fmla="*/ 197091 h 243764"/>
              <a:gd name="connsiteX23" fmla="*/ 60274 w 244830"/>
              <a:gd name="connsiteY23" fmla="*/ 203226 h 243764"/>
              <a:gd name="connsiteX24" fmla="*/ 60274 w 244830"/>
              <a:gd name="connsiteY24" fmla="*/ 227762 h 243764"/>
              <a:gd name="connsiteX25" fmla="*/ 78942 w 244830"/>
              <a:gd name="connsiteY25" fmla="*/ 243764 h 243764"/>
              <a:gd name="connsiteX26" fmla="*/ 201625 w 244830"/>
              <a:gd name="connsiteY26" fmla="*/ 243230 h 243764"/>
              <a:gd name="connsiteX27" fmla="*/ 204825 w 244830"/>
              <a:gd name="connsiteY27" fmla="*/ 241897 h 243764"/>
              <a:gd name="connsiteX28" fmla="*/ 207491 w 244830"/>
              <a:gd name="connsiteY28" fmla="*/ 233896 h 243764"/>
              <a:gd name="connsiteX29" fmla="*/ 204291 w 244830"/>
              <a:gd name="connsiteY29" fmla="*/ 230696 h 243764"/>
              <a:gd name="connsiteX30" fmla="*/ 181888 w 244830"/>
              <a:gd name="connsiteY30" fmla="*/ 228829 h 243764"/>
              <a:gd name="connsiteX31" fmla="*/ 174154 w 244830"/>
              <a:gd name="connsiteY31" fmla="*/ 232829 h 243764"/>
              <a:gd name="connsiteX32" fmla="*/ 81876 w 244830"/>
              <a:gd name="connsiteY32" fmla="*/ 233629 h 243764"/>
              <a:gd name="connsiteX33" fmla="*/ 77343 w 244830"/>
              <a:gd name="connsiteY33" fmla="*/ 229095 h 243764"/>
              <a:gd name="connsiteX34" fmla="*/ 77343 w 244830"/>
              <a:gd name="connsiteY34" fmla="*/ 201625 h 243764"/>
              <a:gd name="connsiteX35" fmla="*/ 188823 w 244830"/>
              <a:gd name="connsiteY35" fmla="*/ 200292 h 243764"/>
              <a:gd name="connsiteX36" fmla="*/ 190691 w 244830"/>
              <a:gd name="connsiteY36" fmla="*/ 194690 h 243764"/>
              <a:gd name="connsiteX37" fmla="*/ 189623 w 244830"/>
              <a:gd name="connsiteY37" fmla="*/ 192557 h 243764"/>
              <a:gd name="connsiteX38" fmla="*/ 184822 w 244830"/>
              <a:gd name="connsiteY38" fmla="*/ 190157 h 243764"/>
              <a:gd name="connsiteX39" fmla="*/ 190157 w 244830"/>
              <a:gd name="connsiteY39" fmla="*/ 162154 h 243764"/>
              <a:gd name="connsiteX40" fmla="*/ 193091 w 244830"/>
              <a:gd name="connsiteY40" fmla="*/ 156553 h 243764"/>
              <a:gd name="connsiteX41" fmla="*/ 192291 w 244830"/>
              <a:gd name="connsiteY41" fmla="*/ 153353 h 243764"/>
              <a:gd name="connsiteX42" fmla="*/ 183222 w 244830"/>
              <a:gd name="connsiteY42" fmla="*/ 148286 h 243764"/>
              <a:gd name="connsiteX43" fmla="*/ 178955 w 244830"/>
              <a:gd name="connsiteY43" fmla="*/ 148286 h 243764"/>
              <a:gd name="connsiteX44" fmla="*/ 171754 w 244830"/>
              <a:gd name="connsiteY44" fmla="*/ 151752 h 243764"/>
              <a:gd name="connsiteX45" fmla="*/ 129616 w 244830"/>
              <a:gd name="connsiteY45" fmla="*/ 152819 h 243764"/>
              <a:gd name="connsiteX46" fmla="*/ 132550 w 244830"/>
              <a:gd name="connsiteY46" fmla="*/ 128283 h 243764"/>
              <a:gd name="connsiteX47" fmla="*/ 132550 w 244830"/>
              <a:gd name="connsiteY47" fmla="*/ 121082 h 243764"/>
              <a:gd name="connsiteX48" fmla="*/ 209359 w 244830"/>
              <a:gd name="connsiteY48" fmla="*/ 120548 h 243764"/>
              <a:gd name="connsiteX49" fmla="*/ 239495 w 244830"/>
              <a:gd name="connsiteY49" fmla="*/ 121882 h 243764"/>
              <a:gd name="connsiteX50" fmla="*/ 244830 w 244830"/>
              <a:gd name="connsiteY50" fmla="*/ 113081 h 243764"/>
              <a:gd name="connsiteX51" fmla="*/ 241363 w 244830"/>
              <a:gd name="connsiteY51" fmla="*/ 109080 h 243764"/>
              <a:gd name="connsiteX52" fmla="*/ 212559 w 244830"/>
              <a:gd name="connsiteY52" fmla="*/ 105347 h 243764"/>
              <a:gd name="connsiteX54" fmla="*/ 28536 w 244830"/>
              <a:gd name="connsiteY54" fmla="*/ 95745 h 243764"/>
              <a:gd name="connsiteX55" fmla="*/ 31204 w 244830"/>
              <a:gd name="connsiteY55" fmla="*/ 95745 h 243764"/>
              <a:gd name="connsiteX56" fmla="*/ 120548 w 244830"/>
              <a:gd name="connsiteY56" fmla="*/ 46140 h 243764"/>
              <a:gd name="connsiteX57" fmla="*/ 209625 w 244830"/>
              <a:gd name="connsiteY57" fmla="*/ 85878 h 243764"/>
              <a:gd name="connsiteX58" fmla="*/ 216827 w 244830"/>
              <a:gd name="connsiteY58" fmla="*/ 87744 h 243764"/>
              <a:gd name="connsiteX59" fmla="*/ 222160 w 244830"/>
              <a:gd name="connsiteY59" fmla="*/ 81611 h 243764"/>
              <a:gd name="connsiteX60" fmla="*/ 218160 w 244830"/>
              <a:gd name="connsiteY60" fmla="*/ 75743 h 243764"/>
              <a:gd name="connsiteX61" fmla="*/ 198425 w 244830"/>
              <a:gd name="connsiteY61" fmla="*/ 62941 h 243764"/>
              <a:gd name="connsiteX62" fmla="*/ 181088 w 244830"/>
              <a:gd name="connsiteY62" fmla="*/ 60274 h 243764"/>
              <a:gd name="connsiteX63" fmla="*/ 128549 w 244830"/>
              <a:gd name="connsiteY63" fmla="*/ 37871 h 243764"/>
              <a:gd name="connsiteX64" fmla="*/ 142684 w 244830"/>
              <a:gd name="connsiteY64" fmla="*/ 19469 h 243764"/>
              <a:gd name="connsiteX65" fmla="*/ 144551 w 244830"/>
              <a:gd name="connsiteY65" fmla="*/ 13602 h 243764"/>
              <a:gd name="connsiteX66" fmla="*/ 141616 w 244830"/>
              <a:gd name="connsiteY66" fmla="*/ 8534 h 243764"/>
              <a:gd name="connsiteX67" fmla="*/ 114680 w 244830"/>
              <a:gd name="connsiteY67" fmla="*/ 267 h 243764"/>
              <a:gd name="connsiteX68" fmla="*/ 111480 w 244830"/>
              <a:gd name="connsiteY68" fmla="*/ 1067 h 243764"/>
              <a:gd name="connsiteX69" fmla="*/ 108013 w 244830"/>
              <a:gd name="connsiteY69" fmla="*/ 6135 h 243764"/>
              <a:gd name="connsiteX70" fmla="*/ 122682 w 244830"/>
              <a:gd name="connsiteY70" fmla="*/ 17069 h 243764"/>
              <a:gd name="connsiteX71" fmla="*/ 26669 w 244830"/>
              <a:gd name="connsiteY71" fmla="*/ 90678 h 243764"/>
              <a:gd name="connsiteX72" fmla="*/ 26136 w 244830"/>
              <a:gd name="connsiteY72" fmla="*/ 92545 h 2437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44830" h="243764">
                <a:moveTo>
                  <a:pt x="203225" y="109347"/>
                </a:moveTo>
                <a:cubicBezTo>
                  <a:pt x="184822" y="110414"/>
                  <a:pt x="46672" y="112281"/>
                  <a:pt x="30669" y="112014"/>
                </a:cubicBezTo>
                <a:cubicBezTo>
                  <a:pt x="22669" y="112014"/>
                  <a:pt x="10668" y="110947"/>
                  <a:pt x="2133" y="109347"/>
                </a:cubicBezTo>
                <a:lnTo>
                  <a:pt x="266" y="112815"/>
                </a:lnTo>
                <a:cubicBezTo>
                  <a:pt x="0" y="113615"/>
                  <a:pt x="266" y="114415"/>
                  <a:pt x="1066" y="114948"/>
                </a:cubicBezTo>
                <a:cubicBezTo>
                  <a:pt x="7466" y="120015"/>
                  <a:pt x="16802" y="125082"/>
                  <a:pt x="26403" y="127750"/>
                </a:cubicBezTo>
                <a:cubicBezTo>
                  <a:pt x="32538" y="125616"/>
                  <a:pt x="45605" y="123216"/>
                  <a:pt x="52273" y="122682"/>
                </a:cubicBezTo>
                <a:cubicBezTo>
                  <a:pt x="58141" y="122416"/>
                  <a:pt x="85877" y="121882"/>
                  <a:pt x="116281" y="121349"/>
                </a:cubicBezTo>
                <a:lnTo>
                  <a:pt x="116281" y="131483"/>
                </a:lnTo>
                <a:cubicBezTo>
                  <a:pt x="116281" y="137618"/>
                  <a:pt x="116547" y="146152"/>
                  <a:pt x="117081" y="152819"/>
                </a:cubicBezTo>
                <a:cubicBezTo>
                  <a:pt x="95745" y="153086"/>
                  <a:pt x="74941" y="153353"/>
                  <a:pt x="67741" y="153353"/>
                </a:cubicBezTo>
                <a:cubicBezTo>
                  <a:pt x="61074" y="153353"/>
                  <a:pt x="51472" y="152553"/>
                  <a:pt x="44805" y="151219"/>
                </a:cubicBezTo>
                <a:lnTo>
                  <a:pt x="43205" y="153886"/>
                </a:lnTo>
                <a:cubicBezTo>
                  <a:pt x="42938" y="154687"/>
                  <a:pt x="42938" y="155487"/>
                  <a:pt x="44005" y="156287"/>
                </a:cubicBezTo>
                <a:cubicBezTo>
                  <a:pt x="49606" y="160020"/>
                  <a:pt x="56807" y="164021"/>
                  <a:pt x="64541" y="166421"/>
                </a:cubicBezTo>
                <a:cubicBezTo>
                  <a:pt x="70941" y="164554"/>
                  <a:pt x="80542" y="162687"/>
                  <a:pt x="85344" y="162420"/>
                </a:cubicBezTo>
                <a:cubicBezTo>
                  <a:pt x="97079" y="161887"/>
                  <a:pt x="154419" y="161087"/>
                  <a:pt x="171488" y="161353"/>
                </a:cubicBezTo>
                <a:cubicBezTo>
                  <a:pt x="171754" y="167755"/>
                  <a:pt x="171488" y="183490"/>
                  <a:pt x="170687" y="189891"/>
                </a:cubicBezTo>
                <a:lnTo>
                  <a:pt x="166419" y="191224"/>
                </a:lnTo>
                <a:cubicBezTo>
                  <a:pt x="156019" y="191757"/>
                  <a:pt x="99213" y="192291"/>
                  <a:pt x="77609" y="192557"/>
                </a:cubicBezTo>
                <a:cubicBezTo>
                  <a:pt x="71208" y="191757"/>
                  <a:pt x="55473" y="191224"/>
                  <a:pt x="48806" y="191224"/>
                </a:cubicBezTo>
                <a:cubicBezTo>
                  <a:pt x="47205" y="191224"/>
                  <a:pt x="46405" y="191757"/>
                  <a:pt x="46138" y="192557"/>
                </a:cubicBezTo>
                <a:lnTo>
                  <a:pt x="45338" y="197091"/>
                </a:lnTo>
                <a:cubicBezTo>
                  <a:pt x="51206" y="198158"/>
                  <a:pt x="56807" y="200292"/>
                  <a:pt x="60274" y="203226"/>
                </a:cubicBezTo>
                <a:lnTo>
                  <a:pt x="60274" y="227762"/>
                </a:lnTo>
                <a:cubicBezTo>
                  <a:pt x="60274" y="239230"/>
                  <a:pt x="64541" y="243764"/>
                  <a:pt x="78942" y="243764"/>
                </a:cubicBezTo>
                <a:lnTo>
                  <a:pt x="201625" y="243230"/>
                </a:lnTo>
                <a:cubicBezTo>
                  <a:pt x="202958" y="243230"/>
                  <a:pt x="204025" y="242697"/>
                  <a:pt x="204825" y="241897"/>
                </a:cubicBezTo>
                <a:cubicBezTo>
                  <a:pt x="205891" y="241097"/>
                  <a:pt x="207491" y="237896"/>
                  <a:pt x="207491" y="233896"/>
                </a:cubicBezTo>
                <a:cubicBezTo>
                  <a:pt x="207491" y="232029"/>
                  <a:pt x="205891" y="230963"/>
                  <a:pt x="204291" y="230696"/>
                </a:cubicBezTo>
                <a:cubicBezTo>
                  <a:pt x="199491" y="229629"/>
                  <a:pt x="188823" y="228829"/>
                  <a:pt x="181888" y="228829"/>
                </a:cubicBezTo>
                <a:lnTo>
                  <a:pt x="174154" y="232829"/>
                </a:lnTo>
                <a:cubicBezTo>
                  <a:pt x="157885" y="233629"/>
                  <a:pt x="103212" y="233896"/>
                  <a:pt x="81876" y="233629"/>
                </a:cubicBezTo>
                <a:cubicBezTo>
                  <a:pt x="78676" y="233629"/>
                  <a:pt x="77343" y="232296"/>
                  <a:pt x="77343" y="229095"/>
                </a:cubicBezTo>
                <a:lnTo>
                  <a:pt x="77343" y="201625"/>
                </a:lnTo>
                <a:lnTo>
                  <a:pt x="188823" y="200292"/>
                </a:lnTo>
                <a:cubicBezTo>
                  <a:pt x="189623" y="199492"/>
                  <a:pt x="190691" y="197091"/>
                  <a:pt x="190691" y="194690"/>
                </a:cubicBezTo>
                <a:cubicBezTo>
                  <a:pt x="190691" y="193890"/>
                  <a:pt x="190422" y="193091"/>
                  <a:pt x="189623" y="192557"/>
                </a:cubicBezTo>
                <a:lnTo>
                  <a:pt x="184822" y="190157"/>
                </a:lnTo>
                <a:cubicBezTo>
                  <a:pt x="186956" y="184023"/>
                  <a:pt x="189623" y="170155"/>
                  <a:pt x="190157" y="162154"/>
                </a:cubicBezTo>
                <a:lnTo>
                  <a:pt x="193091" y="156553"/>
                </a:lnTo>
                <a:cubicBezTo>
                  <a:pt x="193624" y="155219"/>
                  <a:pt x="193624" y="154153"/>
                  <a:pt x="192291" y="153353"/>
                </a:cubicBezTo>
                <a:cubicBezTo>
                  <a:pt x="190422" y="152019"/>
                  <a:pt x="185623" y="149352"/>
                  <a:pt x="183222" y="148286"/>
                </a:cubicBezTo>
                <a:cubicBezTo>
                  <a:pt x="181888" y="147752"/>
                  <a:pt x="180288" y="147752"/>
                  <a:pt x="178955" y="148286"/>
                </a:cubicBezTo>
                <a:lnTo>
                  <a:pt x="171754" y="151752"/>
                </a:lnTo>
                <a:cubicBezTo>
                  <a:pt x="164019" y="152019"/>
                  <a:pt x="147485" y="152553"/>
                  <a:pt x="129616" y="152819"/>
                </a:cubicBezTo>
                <a:cubicBezTo>
                  <a:pt x="131216" y="145352"/>
                  <a:pt x="132550" y="135750"/>
                  <a:pt x="132550" y="128283"/>
                </a:cubicBezTo>
                <a:lnTo>
                  <a:pt x="132550" y="121082"/>
                </a:lnTo>
                <a:cubicBezTo>
                  <a:pt x="166688" y="120815"/>
                  <a:pt x="200291" y="120548"/>
                  <a:pt x="209359" y="120548"/>
                </a:cubicBezTo>
                <a:cubicBezTo>
                  <a:pt x="217360" y="120548"/>
                  <a:pt x="232563" y="121082"/>
                  <a:pt x="239495" y="121882"/>
                </a:cubicBezTo>
                <a:cubicBezTo>
                  <a:pt x="241897" y="120815"/>
                  <a:pt x="244830" y="117081"/>
                  <a:pt x="244830" y="113081"/>
                </a:cubicBezTo>
                <a:cubicBezTo>
                  <a:pt x="244830" y="111214"/>
                  <a:pt x="243497" y="109614"/>
                  <a:pt x="241363" y="109080"/>
                </a:cubicBezTo>
                <a:cubicBezTo>
                  <a:pt x="235496" y="107214"/>
                  <a:pt x="221894" y="105613"/>
                  <a:pt x="212559" y="105347"/>
                </a:cubicBezTo>
                <a:moveTo>
                  <a:pt x="28536" y="95745"/>
                </a:moveTo>
                <a:cubicBezTo>
                  <a:pt x="29336" y="96279"/>
                  <a:pt x="30136" y="96279"/>
                  <a:pt x="31204" y="95745"/>
                </a:cubicBezTo>
                <a:cubicBezTo>
                  <a:pt x="66941" y="84277"/>
                  <a:pt x="97879" y="67208"/>
                  <a:pt x="120548" y="46140"/>
                </a:cubicBezTo>
                <a:lnTo>
                  <a:pt x="209625" y="85878"/>
                </a:lnTo>
                <a:cubicBezTo>
                  <a:pt x="212026" y="86944"/>
                  <a:pt x="214960" y="88012"/>
                  <a:pt x="216827" y="87744"/>
                </a:cubicBezTo>
                <a:cubicBezTo>
                  <a:pt x="219227" y="87478"/>
                  <a:pt x="222427" y="84811"/>
                  <a:pt x="222160" y="81611"/>
                </a:cubicBezTo>
                <a:cubicBezTo>
                  <a:pt x="222160" y="80010"/>
                  <a:pt x="220827" y="78143"/>
                  <a:pt x="218160" y="75743"/>
                </a:cubicBezTo>
                <a:cubicBezTo>
                  <a:pt x="214160" y="72275"/>
                  <a:pt x="205091" y="66408"/>
                  <a:pt x="198425" y="62941"/>
                </a:cubicBezTo>
                <a:lnTo>
                  <a:pt x="181088" y="60274"/>
                </a:lnTo>
                <a:lnTo>
                  <a:pt x="128549" y="37871"/>
                </a:lnTo>
                <a:cubicBezTo>
                  <a:pt x="133883" y="32004"/>
                  <a:pt x="138683" y="25870"/>
                  <a:pt x="142684" y="19469"/>
                </a:cubicBezTo>
                <a:cubicBezTo>
                  <a:pt x="143484" y="17869"/>
                  <a:pt x="144284" y="16002"/>
                  <a:pt x="144551" y="13602"/>
                </a:cubicBezTo>
                <a:cubicBezTo>
                  <a:pt x="144551" y="11202"/>
                  <a:pt x="143484" y="9602"/>
                  <a:pt x="141616" y="8534"/>
                </a:cubicBezTo>
                <a:cubicBezTo>
                  <a:pt x="136017" y="5335"/>
                  <a:pt x="123747" y="1600"/>
                  <a:pt x="114680" y="267"/>
                </a:cubicBezTo>
                <a:cubicBezTo>
                  <a:pt x="112813" y="0"/>
                  <a:pt x="112013" y="267"/>
                  <a:pt x="111480" y="1067"/>
                </a:cubicBezTo>
                <a:lnTo>
                  <a:pt x="108013" y="6135"/>
                </a:lnTo>
                <a:cubicBezTo>
                  <a:pt x="114413" y="9068"/>
                  <a:pt x="120014" y="13335"/>
                  <a:pt x="122682" y="17069"/>
                </a:cubicBezTo>
                <a:cubicBezTo>
                  <a:pt x="105346" y="44272"/>
                  <a:pt x="70141" y="72010"/>
                  <a:pt x="26669" y="90678"/>
                </a:cubicBezTo>
                <a:cubicBezTo>
                  <a:pt x="25869" y="91211"/>
                  <a:pt x="25603" y="91745"/>
                  <a:pt x="26136" y="9254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5" name="Freeform 165"/>
          <p:cNvSpPr/>
          <p:nvPr/>
        </p:nvSpPr>
        <p:spPr>
          <a:xfrm>
            <a:off x="11284562" y="7001804"/>
            <a:ext cx="48806" cy="90145"/>
          </a:xfrm>
          <a:custGeom>
            <a:avLst/>
            <a:gdLst>
              <a:gd name="connsiteX0" fmla="*/ 36805 w 48806"/>
              <a:gd name="connsiteY0" fmla="*/ 36806 h 90145"/>
              <a:gd name="connsiteX1" fmla="*/ 0 w 48806"/>
              <a:gd name="connsiteY1" fmla="*/ 83744 h 90145"/>
              <a:gd name="connsiteX2" fmla="*/ 3200 w 48806"/>
              <a:gd name="connsiteY2" fmla="*/ 90145 h 90145"/>
              <a:gd name="connsiteX3" fmla="*/ 48806 w 48806"/>
              <a:gd name="connsiteY3" fmla="*/ 24003 h 90145"/>
              <a:gd name="connsiteX4" fmla="*/ 45872 w 48806"/>
              <a:gd name="connsiteY4" fmla="*/ 6135 h 90145"/>
              <a:gd name="connsiteX5" fmla="*/ 32270 w 48806"/>
              <a:gd name="connsiteY5" fmla="*/ 0 h 90145"/>
              <a:gd name="connsiteX6" fmla="*/ 18669 w 48806"/>
              <a:gd name="connsiteY6" fmla="*/ 13869 h 90145"/>
              <a:gd name="connsiteX7" fmla="*/ 27470 w 48806"/>
              <a:gd name="connsiteY7" fmla="*/ 29604 h 901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5">
                <a:moveTo>
                  <a:pt x="36805" y="36806"/>
                </a:moveTo>
                <a:cubicBezTo>
                  <a:pt x="32004" y="58408"/>
                  <a:pt x="19202" y="72543"/>
                  <a:pt x="0" y="83744"/>
                </a:cubicBezTo>
                <a:lnTo>
                  <a:pt x="3200" y="90145"/>
                </a:lnTo>
                <a:cubicBezTo>
                  <a:pt x="27203" y="78944"/>
                  <a:pt x="48806" y="53340"/>
                  <a:pt x="48806" y="24003"/>
                </a:cubicBezTo>
                <a:cubicBezTo>
                  <a:pt x="48806" y="16802"/>
                  <a:pt x="48005" y="12269"/>
                  <a:pt x="45872" y="6135"/>
                </a:cubicBezTo>
                <a:cubicBezTo>
                  <a:pt x="41072" y="1600"/>
                  <a:pt x="36537" y="0"/>
                  <a:pt x="32270" y="0"/>
                </a:cubicBezTo>
                <a:cubicBezTo>
                  <a:pt x="23470" y="0"/>
                  <a:pt x="18669" y="6401"/>
                  <a:pt x="18669" y="13869"/>
                </a:cubicBezTo>
                <a:cubicBezTo>
                  <a:pt x="18669" y="19737"/>
                  <a:pt x="21602" y="25071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6" name="Freeform 166"/>
          <p:cNvSpPr/>
          <p:nvPr/>
        </p:nvSpPr>
        <p:spPr>
          <a:xfrm>
            <a:off x="11428840" y="6802579"/>
            <a:ext cx="221361" cy="245898"/>
          </a:xfrm>
          <a:custGeom>
            <a:avLst/>
            <a:gdLst>
              <a:gd name="connsiteX0" fmla="*/ 185624 w 221361"/>
              <a:gd name="connsiteY0" fmla="*/ 235230 h 245898"/>
              <a:gd name="connsiteX1" fmla="*/ 101347 w 221361"/>
              <a:gd name="connsiteY1" fmla="*/ 236031 h 245898"/>
              <a:gd name="connsiteX2" fmla="*/ 94679 w 221361"/>
              <a:gd name="connsiteY2" fmla="*/ 229096 h 245898"/>
              <a:gd name="connsiteX3" fmla="*/ 94679 w 221361"/>
              <a:gd name="connsiteY3" fmla="*/ 187224 h 245898"/>
              <a:gd name="connsiteX4" fmla="*/ 95212 w 221361"/>
              <a:gd name="connsiteY4" fmla="*/ 176023 h 245898"/>
              <a:gd name="connsiteX5" fmla="*/ 91478 w 221361"/>
              <a:gd name="connsiteY5" fmla="*/ 171222 h 245898"/>
              <a:gd name="connsiteX6" fmla="*/ 62941 w 221361"/>
              <a:gd name="connsiteY6" fmla="*/ 168821 h 245898"/>
              <a:gd name="connsiteX7" fmla="*/ 60275 w 221361"/>
              <a:gd name="connsiteY7" fmla="*/ 170422 h 245898"/>
              <a:gd name="connsiteX8" fmla="*/ 58941 w 221361"/>
              <a:gd name="connsiteY8" fmla="*/ 175756 h 245898"/>
              <a:gd name="connsiteX9" fmla="*/ 77877 w 221361"/>
              <a:gd name="connsiteY9" fmla="*/ 183224 h 245898"/>
              <a:gd name="connsiteX10" fmla="*/ 77877 w 221361"/>
              <a:gd name="connsiteY10" fmla="*/ 225896 h 245898"/>
              <a:gd name="connsiteX11" fmla="*/ 100278 w 221361"/>
              <a:gd name="connsiteY11" fmla="*/ 245898 h 245898"/>
              <a:gd name="connsiteX12" fmla="*/ 215494 w 221361"/>
              <a:gd name="connsiteY12" fmla="*/ 245365 h 245898"/>
              <a:gd name="connsiteX13" fmla="*/ 218694 w 221361"/>
              <a:gd name="connsiteY13" fmla="*/ 244297 h 245898"/>
              <a:gd name="connsiteX14" fmla="*/ 221361 w 221361"/>
              <a:gd name="connsiteY14" fmla="*/ 235763 h 245898"/>
              <a:gd name="connsiteX15" fmla="*/ 218161 w 221361"/>
              <a:gd name="connsiteY15" fmla="*/ 232563 h 245898"/>
              <a:gd name="connsiteX16" fmla="*/ 193625 w 221361"/>
              <a:gd name="connsiteY16" fmla="*/ 230696 h 245898"/>
              <a:gd name="connsiteX18" fmla="*/ 133884 w 221361"/>
              <a:gd name="connsiteY18" fmla="*/ 152553 h 245898"/>
              <a:gd name="connsiteX19" fmla="*/ 139217 w 221361"/>
              <a:gd name="connsiteY19" fmla="*/ 156287 h 245898"/>
              <a:gd name="connsiteX20" fmla="*/ 146951 w 221361"/>
              <a:gd name="connsiteY20" fmla="*/ 152553 h 245898"/>
              <a:gd name="connsiteX21" fmla="*/ 145885 w 221361"/>
              <a:gd name="connsiteY21" fmla="*/ 146419 h 245898"/>
              <a:gd name="connsiteX22" fmla="*/ 136284 w 221361"/>
              <a:gd name="connsiteY22" fmla="*/ 130150 h 245898"/>
              <a:gd name="connsiteX23" fmla="*/ 125350 w 221361"/>
              <a:gd name="connsiteY23" fmla="*/ 126416 h 245898"/>
              <a:gd name="connsiteX24" fmla="*/ 93612 w 221361"/>
              <a:gd name="connsiteY24" fmla="*/ 97079 h 245898"/>
              <a:gd name="connsiteX25" fmla="*/ 126416 w 221361"/>
              <a:gd name="connsiteY25" fmla="*/ 47473 h 245898"/>
              <a:gd name="connsiteX26" fmla="*/ 131483 w 221361"/>
              <a:gd name="connsiteY26" fmla="*/ 40539 h 245898"/>
              <a:gd name="connsiteX27" fmla="*/ 131216 w 221361"/>
              <a:gd name="connsiteY27" fmla="*/ 37339 h 245898"/>
              <a:gd name="connsiteX28" fmla="*/ 120015 w 221361"/>
              <a:gd name="connsiteY28" fmla="*/ 32271 h 245898"/>
              <a:gd name="connsiteX29" fmla="*/ 116015 w 221361"/>
              <a:gd name="connsiteY29" fmla="*/ 32271 h 245898"/>
              <a:gd name="connsiteX30" fmla="*/ 107747 w 221361"/>
              <a:gd name="connsiteY30" fmla="*/ 36271 h 245898"/>
              <a:gd name="connsiteX31" fmla="*/ 32003 w 221361"/>
              <a:gd name="connsiteY31" fmla="*/ 37872 h 245898"/>
              <a:gd name="connsiteX32" fmla="*/ 9868 w 221361"/>
              <a:gd name="connsiteY32" fmla="*/ 36006 h 245898"/>
              <a:gd name="connsiteX33" fmla="*/ 8534 w 221361"/>
              <a:gd name="connsiteY33" fmla="*/ 38939 h 245898"/>
              <a:gd name="connsiteX34" fmla="*/ 9334 w 221361"/>
              <a:gd name="connsiteY34" fmla="*/ 41072 h 245898"/>
              <a:gd name="connsiteX35" fmla="*/ 28537 w 221361"/>
              <a:gd name="connsiteY35" fmla="*/ 51740 h 245898"/>
              <a:gd name="connsiteX36" fmla="*/ 47206 w 221361"/>
              <a:gd name="connsiteY36" fmla="*/ 47740 h 245898"/>
              <a:gd name="connsiteX37" fmla="*/ 106413 w 221361"/>
              <a:gd name="connsiteY37" fmla="*/ 46406 h 245898"/>
              <a:gd name="connsiteX38" fmla="*/ 800 w 221361"/>
              <a:gd name="connsiteY38" fmla="*/ 161888 h 245898"/>
              <a:gd name="connsiteX39" fmla="*/ 800 w 221361"/>
              <a:gd name="connsiteY39" fmla="*/ 164021 h 245898"/>
              <a:gd name="connsiteX40" fmla="*/ 3467 w 221361"/>
              <a:gd name="connsiteY40" fmla="*/ 166421 h 245898"/>
              <a:gd name="connsiteX41" fmla="*/ 5600 w 221361"/>
              <a:gd name="connsiteY41" fmla="*/ 166155 h 245898"/>
              <a:gd name="connsiteX42" fmla="*/ 85878 w 221361"/>
              <a:gd name="connsiteY42" fmla="*/ 105347 h 245898"/>
              <a:gd name="connsiteX44" fmla="*/ 124016 w 221361"/>
              <a:gd name="connsiteY44" fmla="*/ 88278 h 245898"/>
              <a:gd name="connsiteX45" fmla="*/ 124816 w 221361"/>
              <a:gd name="connsiteY45" fmla="*/ 90946 h 245898"/>
              <a:gd name="connsiteX46" fmla="*/ 143752 w 221361"/>
              <a:gd name="connsiteY46" fmla="*/ 101880 h 245898"/>
              <a:gd name="connsiteX47" fmla="*/ 160820 w 221361"/>
              <a:gd name="connsiteY47" fmla="*/ 97346 h 245898"/>
              <a:gd name="connsiteX48" fmla="*/ 185624 w 221361"/>
              <a:gd name="connsiteY48" fmla="*/ 96013 h 245898"/>
              <a:gd name="connsiteX49" fmla="*/ 185624 w 221361"/>
              <a:gd name="connsiteY49" fmla="*/ 147219 h 245898"/>
              <a:gd name="connsiteX50" fmla="*/ 186690 w 221361"/>
              <a:gd name="connsiteY50" fmla="*/ 191224 h 245898"/>
              <a:gd name="connsiteX51" fmla="*/ 196291 w 221361"/>
              <a:gd name="connsiteY51" fmla="*/ 191224 h 245898"/>
              <a:gd name="connsiteX52" fmla="*/ 201892 w 221361"/>
              <a:gd name="connsiteY52" fmla="*/ 141084 h 245898"/>
              <a:gd name="connsiteX53" fmla="*/ 201892 w 221361"/>
              <a:gd name="connsiteY53" fmla="*/ 25071 h 245898"/>
              <a:gd name="connsiteX54" fmla="*/ 202425 w 221361"/>
              <a:gd name="connsiteY54" fmla="*/ 11469 h 245898"/>
              <a:gd name="connsiteX55" fmla="*/ 199491 w 221361"/>
              <a:gd name="connsiteY55" fmla="*/ 6401 h 245898"/>
              <a:gd name="connsiteX56" fmla="*/ 167222 w 221361"/>
              <a:gd name="connsiteY56" fmla="*/ 0 h 245898"/>
              <a:gd name="connsiteX57" fmla="*/ 164554 w 221361"/>
              <a:gd name="connsiteY57" fmla="*/ 1334 h 245898"/>
              <a:gd name="connsiteX58" fmla="*/ 162687 w 221361"/>
              <a:gd name="connsiteY58" fmla="*/ 7202 h 245898"/>
              <a:gd name="connsiteX59" fmla="*/ 185624 w 221361"/>
              <a:gd name="connsiteY59" fmla="*/ 20269 h 245898"/>
              <a:gd name="connsiteX60" fmla="*/ 185624 w 221361"/>
              <a:gd name="connsiteY60" fmla="*/ 85878 h 245898"/>
              <a:gd name="connsiteX61" fmla="*/ 146418 w 221361"/>
              <a:gd name="connsiteY61" fmla="*/ 87212 h 245898"/>
              <a:gd name="connsiteX62" fmla="*/ 125350 w 221361"/>
              <a:gd name="connsiteY62" fmla="*/ 85878 h 245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21361" h="245898">
                <a:moveTo>
                  <a:pt x="185624" y="235230"/>
                </a:moveTo>
                <a:cubicBezTo>
                  <a:pt x="169888" y="235763"/>
                  <a:pt x="118949" y="236296"/>
                  <a:pt x="101347" y="236031"/>
                </a:cubicBezTo>
                <a:cubicBezTo>
                  <a:pt x="96545" y="236031"/>
                  <a:pt x="94679" y="233897"/>
                  <a:pt x="94679" y="229096"/>
                </a:cubicBezTo>
                <a:lnTo>
                  <a:pt x="94679" y="187224"/>
                </a:lnTo>
                <a:lnTo>
                  <a:pt x="95212" y="176023"/>
                </a:lnTo>
                <a:cubicBezTo>
                  <a:pt x="95212" y="173089"/>
                  <a:pt x="93878" y="171755"/>
                  <a:pt x="91478" y="171222"/>
                </a:cubicBezTo>
                <a:cubicBezTo>
                  <a:pt x="85344" y="169621"/>
                  <a:pt x="70942" y="168821"/>
                  <a:pt x="62941" y="168821"/>
                </a:cubicBezTo>
                <a:cubicBezTo>
                  <a:pt x="61341" y="168821"/>
                  <a:pt x="60540" y="169356"/>
                  <a:pt x="60275" y="170422"/>
                </a:cubicBezTo>
                <a:lnTo>
                  <a:pt x="58941" y="175756"/>
                </a:lnTo>
                <a:cubicBezTo>
                  <a:pt x="66141" y="177356"/>
                  <a:pt x="73609" y="179756"/>
                  <a:pt x="77877" y="183224"/>
                </a:cubicBezTo>
                <a:lnTo>
                  <a:pt x="77877" y="225896"/>
                </a:lnTo>
                <a:cubicBezTo>
                  <a:pt x="77877" y="240297"/>
                  <a:pt x="83478" y="245898"/>
                  <a:pt x="100278" y="245898"/>
                </a:cubicBezTo>
                <a:lnTo>
                  <a:pt x="215494" y="245365"/>
                </a:lnTo>
                <a:cubicBezTo>
                  <a:pt x="216828" y="245365"/>
                  <a:pt x="217894" y="245097"/>
                  <a:pt x="218694" y="244297"/>
                </a:cubicBezTo>
                <a:cubicBezTo>
                  <a:pt x="219761" y="242964"/>
                  <a:pt x="221361" y="240297"/>
                  <a:pt x="221361" y="235763"/>
                </a:cubicBezTo>
                <a:cubicBezTo>
                  <a:pt x="221361" y="234162"/>
                  <a:pt x="219761" y="232830"/>
                  <a:pt x="218161" y="232563"/>
                </a:cubicBezTo>
                <a:cubicBezTo>
                  <a:pt x="213093" y="231496"/>
                  <a:pt x="201359" y="230696"/>
                  <a:pt x="193625" y="230696"/>
                </a:cubicBezTo>
                <a:moveTo>
                  <a:pt x="133884" y="152553"/>
                </a:moveTo>
                <a:cubicBezTo>
                  <a:pt x="135750" y="154153"/>
                  <a:pt x="137617" y="156020"/>
                  <a:pt x="139217" y="156287"/>
                </a:cubicBezTo>
                <a:cubicBezTo>
                  <a:pt x="142150" y="157087"/>
                  <a:pt x="145885" y="155220"/>
                  <a:pt x="146951" y="152553"/>
                </a:cubicBezTo>
                <a:cubicBezTo>
                  <a:pt x="147485" y="151219"/>
                  <a:pt x="147219" y="149352"/>
                  <a:pt x="145885" y="146419"/>
                </a:cubicBezTo>
                <a:cubicBezTo>
                  <a:pt x="144018" y="142418"/>
                  <a:pt x="139750" y="134951"/>
                  <a:pt x="136284" y="130150"/>
                </a:cubicBezTo>
                <a:lnTo>
                  <a:pt x="125350" y="126416"/>
                </a:lnTo>
                <a:lnTo>
                  <a:pt x="93612" y="97079"/>
                </a:lnTo>
                <a:cubicBezTo>
                  <a:pt x="108013" y="80811"/>
                  <a:pt x="119215" y="63742"/>
                  <a:pt x="126416" y="47473"/>
                </a:cubicBezTo>
                <a:lnTo>
                  <a:pt x="131483" y="40539"/>
                </a:lnTo>
                <a:cubicBezTo>
                  <a:pt x="132284" y="39472"/>
                  <a:pt x="132284" y="37872"/>
                  <a:pt x="131216" y="37339"/>
                </a:cubicBezTo>
                <a:cubicBezTo>
                  <a:pt x="128816" y="36006"/>
                  <a:pt x="123216" y="33338"/>
                  <a:pt x="120015" y="32271"/>
                </a:cubicBezTo>
                <a:cubicBezTo>
                  <a:pt x="118949" y="31738"/>
                  <a:pt x="117081" y="31738"/>
                  <a:pt x="116015" y="32271"/>
                </a:cubicBezTo>
                <a:lnTo>
                  <a:pt x="107747" y="36271"/>
                </a:lnTo>
                <a:cubicBezTo>
                  <a:pt x="94145" y="37072"/>
                  <a:pt x="41606" y="37872"/>
                  <a:pt x="32003" y="37872"/>
                </a:cubicBezTo>
                <a:cubicBezTo>
                  <a:pt x="25603" y="37872"/>
                  <a:pt x="16535" y="37072"/>
                  <a:pt x="9868" y="36006"/>
                </a:cubicBezTo>
                <a:lnTo>
                  <a:pt x="8534" y="38939"/>
                </a:lnTo>
                <a:cubicBezTo>
                  <a:pt x="8268" y="39739"/>
                  <a:pt x="8534" y="40539"/>
                  <a:pt x="9334" y="41072"/>
                </a:cubicBezTo>
                <a:cubicBezTo>
                  <a:pt x="14401" y="45072"/>
                  <a:pt x="21869" y="49340"/>
                  <a:pt x="28537" y="51740"/>
                </a:cubicBezTo>
                <a:cubicBezTo>
                  <a:pt x="33072" y="49874"/>
                  <a:pt x="42406" y="48006"/>
                  <a:pt x="47206" y="47740"/>
                </a:cubicBezTo>
                <a:cubicBezTo>
                  <a:pt x="54673" y="47206"/>
                  <a:pt x="91744" y="46406"/>
                  <a:pt x="106413" y="46406"/>
                </a:cubicBezTo>
                <a:cubicBezTo>
                  <a:pt x="88011" y="85612"/>
                  <a:pt x="50140" y="128816"/>
                  <a:pt x="800" y="161888"/>
                </a:cubicBezTo>
                <a:cubicBezTo>
                  <a:pt x="0" y="162688"/>
                  <a:pt x="266" y="163488"/>
                  <a:pt x="800" y="164021"/>
                </a:cubicBezTo>
                <a:lnTo>
                  <a:pt x="3467" y="166421"/>
                </a:lnTo>
                <a:cubicBezTo>
                  <a:pt x="4001" y="166688"/>
                  <a:pt x="4800" y="166688"/>
                  <a:pt x="5600" y="166155"/>
                </a:cubicBezTo>
                <a:cubicBezTo>
                  <a:pt x="35737" y="150153"/>
                  <a:pt x="63741" y="128550"/>
                  <a:pt x="85878" y="105347"/>
                </a:cubicBezTo>
                <a:moveTo>
                  <a:pt x="124016" y="88278"/>
                </a:moveTo>
                <a:cubicBezTo>
                  <a:pt x="123482" y="89345"/>
                  <a:pt x="124016" y="90145"/>
                  <a:pt x="124816" y="90946"/>
                </a:cubicBezTo>
                <a:cubicBezTo>
                  <a:pt x="129883" y="94946"/>
                  <a:pt x="136551" y="98946"/>
                  <a:pt x="143752" y="101880"/>
                </a:cubicBezTo>
                <a:cubicBezTo>
                  <a:pt x="148819" y="99480"/>
                  <a:pt x="155753" y="97879"/>
                  <a:pt x="160820" y="97346"/>
                </a:cubicBezTo>
                <a:cubicBezTo>
                  <a:pt x="165888" y="96813"/>
                  <a:pt x="177089" y="96279"/>
                  <a:pt x="185624" y="96013"/>
                </a:cubicBezTo>
                <a:lnTo>
                  <a:pt x="185624" y="147219"/>
                </a:lnTo>
                <a:cubicBezTo>
                  <a:pt x="185624" y="159221"/>
                  <a:pt x="185624" y="180290"/>
                  <a:pt x="186690" y="191224"/>
                </a:cubicBezTo>
                <a:lnTo>
                  <a:pt x="196291" y="191224"/>
                </a:lnTo>
                <a:cubicBezTo>
                  <a:pt x="199759" y="178422"/>
                  <a:pt x="201892" y="159221"/>
                  <a:pt x="201892" y="141084"/>
                </a:cubicBezTo>
                <a:lnTo>
                  <a:pt x="201892" y="25071"/>
                </a:lnTo>
                <a:lnTo>
                  <a:pt x="202425" y="11469"/>
                </a:lnTo>
                <a:cubicBezTo>
                  <a:pt x="202425" y="9068"/>
                  <a:pt x="201625" y="7202"/>
                  <a:pt x="199491" y="6401"/>
                </a:cubicBezTo>
                <a:cubicBezTo>
                  <a:pt x="192291" y="3735"/>
                  <a:pt x="176289" y="267"/>
                  <a:pt x="167222" y="0"/>
                </a:cubicBezTo>
                <a:cubicBezTo>
                  <a:pt x="165353" y="0"/>
                  <a:pt x="164820" y="267"/>
                  <a:pt x="164554" y="1334"/>
                </a:cubicBezTo>
                <a:lnTo>
                  <a:pt x="162687" y="7202"/>
                </a:lnTo>
                <a:cubicBezTo>
                  <a:pt x="172288" y="10135"/>
                  <a:pt x="180556" y="14669"/>
                  <a:pt x="185624" y="20269"/>
                </a:cubicBezTo>
                <a:lnTo>
                  <a:pt x="185624" y="85878"/>
                </a:lnTo>
                <a:cubicBezTo>
                  <a:pt x="173355" y="86678"/>
                  <a:pt x="154686" y="87212"/>
                  <a:pt x="146418" y="87212"/>
                </a:cubicBezTo>
                <a:cubicBezTo>
                  <a:pt x="139750" y="87212"/>
                  <a:pt x="132016" y="86678"/>
                  <a:pt x="125350" y="858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7" name="Freeform 167"/>
          <p:cNvSpPr/>
          <p:nvPr/>
        </p:nvSpPr>
        <p:spPr>
          <a:xfrm>
            <a:off x="11671271" y="6817781"/>
            <a:ext cx="244830" cy="241897"/>
          </a:xfrm>
          <a:custGeom>
            <a:avLst/>
            <a:gdLst>
              <a:gd name="connsiteX0" fmla="*/ 203225 w 244830"/>
              <a:gd name="connsiteY0" fmla="*/ 122149 h 241897"/>
              <a:gd name="connsiteX1" fmla="*/ 131216 w 244830"/>
              <a:gd name="connsiteY1" fmla="*/ 123749 h 241897"/>
              <a:gd name="connsiteX2" fmla="*/ 131216 w 244830"/>
              <a:gd name="connsiteY2" fmla="*/ 93879 h 241897"/>
              <a:gd name="connsiteX3" fmla="*/ 196824 w 244830"/>
              <a:gd name="connsiteY3" fmla="*/ 92812 h 241897"/>
              <a:gd name="connsiteX4" fmla="*/ 200025 w 244830"/>
              <a:gd name="connsiteY4" fmla="*/ 91478 h 241897"/>
              <a:gd name="connsiteX5" fmla="*/ 201891 w 244830"/>
              <a:gd name="connsiteY5" fmla="*/ 84010 h 241897"/>
              <a:gd name="connsiteX6" fmla="*/ 198691 w 244830"/>
              <a:gd name="connsiteY6" fmla="*/ 80811 h 241897"/>
              <a:gd name="connsiteX7" fmla="*/ 174422 w 244830"/>
              <a:gd name="connsiteY7" fmla="*/ 78944 h 241897"/>
              <a:gd name="connsiteX8" fmla="*/ 166688 w 244830"/>
              <a:gd name="connsiteY8" fmla="*/ 82944 h 241897"/>
              <a:gd name="connsiteX9" fmla="*/ 77609 w 244830"/>
              <a:gd name="connsiteY9" fmla="*/ 84810 h 241897"/>
              <a:gd name="connsiteX10" fmla="*/ 71475 w 244830"/>
              <a:gd name="connsiteY10" fmla="*/ 78410 h 241897"/>
              <a:gd name="connsiteX11" fmla="*/ 71475 w 244830"/>
              <a:gd name="connsiteY11" fmla="*/ 54407 h 241897"/>
              <a:gd name="connsiteX12" fmla="*/ 187489 w 244830"/>
              <a:gd name="connsiteY12" fmla="*/ 52540 h 241897"/>
              <a:gd name="connsiteX13" fmla="*/ 191222 w 244830"/>
              <a:gd name="connsiteY13" fmla="*/ 51206 h 241897"/>
              <a:gd name="connsiteX14" fmla="*/ 193356 w 244830"/>
              <a:gd name="connsiteY14" fmla="*/ 43473 h 241897"/>
              <a:gd name="connsiteX15" fmla="*/ 190157 w 244830"/>
              <a:gd name="connsiteY15" fmla="*/ 40005 h 241897"/>
              <a:gd name="connsiteX16" fmla="*/ 166419 w 244830"/>
              <a:gd name="connsiteY16" fmla="*/ 38672 h 241897"/>
              <a:gd name="connsiteX17" fmla="*/ 158419 w 244830"/>
              <a:gd name="connsiteY17" fmla="*/ 42406 h 241897"/>
              <a:gd name="connsiteX18" fmla="*/ 71475 w 244830"/>
              <a:gd name="connsiteY18" fmla="*/ 44006 h 241897"/>
              <a:gd name="connsiteX19" fmla="*/ 71475 w 244830"/>
              <a:gd name="connsiteY19" fmla="*/ 15735 h 241897"/>
              <a:gd name="connsiteX20" fmla="*/ 194690 w 244830"/>
              <a:gd name="connsiteY20" fmla="*/ 14402 h 241897"/>
              <a:gd name="connsiteX21" fmla="*/ 198157 w 244830"/>
              <a:gd name="connsiteY21" fmla="*/ 13069 h 241897"/>
              <a:gd name="connsiteX22" fmla="*/ 200558 w 244830"/>
              <a:gd name="connsiteY22" fmla="*/ 4801 h 241897"/>
              <a:gd name="connsiteX23" fmla="*/ 197357 w 244830"/>
              <a:gd name="connsiteY23" fmla="*/ 1334 h 241897"/>
              <a:gd name="connsiteX24" fmla="*/ 173354 w 244830"/>
              <a:gd name="connsiteY24" fmla="*/ 267 h 241897"/>
              <a:gd name="connsiteX25" fmla="*/ 165619 w 244830"/>
              <a:gd name="connsiteY25" fmla="*/ 4267 h 241897"/>
              <a:gd name="connsiteX26" fmla="*/ 72008 w 244830"/>
              <a:gd name="connsiteY26" fmla="*/ 5601 h 241897"/>
              <a:gd name="connsiteX27" fmla="*/ 42138 w 244830"/>
              <a:gd name="connsiteY27" fmla="*/ 3467 h 241897"/>
              <a:gd name="connsiteX28" fmla="*/ 39204 w 244830"/>
              <a:gd name="connsiteY28" fmla="*/ 4801 h 241897"/>
              <a:gd name="connsiteX29" fmla="*/ 38138 w 244830"/>
              <a:gd name="connsiteY29" fmla="*/ 10401 h 241897"/>
              <a:gd name="connsiteX30" fmla="*/ 54673 w 244830"/>
              <a:gd name="connsiteY30" fmla="*/ 17335 h 241897"/>
              <a:gd name="connsiteX31" fmla="*/ 54673 w 244830"/>
              <a:gd name="connsiteY31" fmla="*/ 74409 h 241897"/>
              <a:gd name="connsiteX32" fmla="*/ 76809 w 244830"/>
              <a:gd name="connsiteY32" fmla="*/ 94945 h 241897"/>
              <a:gd name="connsiteX33" fmla="*/ 114947 w 244830"/>
              <a:gd name="connsiteY33" fmla="*/ 94145 h 241897"/>
              <a:gd name="connsiteX34" fmla="*/ 114947 w 244830"/>
              <a:gd name="connsiteY34" fmla="*/ 124016 h 241897"/>
              <a:gd name="connsiteX35" fmla="*/ 30669 w 244830"/>
              <a:gd name="connsiteY35" fmla="*/ 124816 h 241897"/>
              <a:gd name="connsiteX36" fmla="*/ 2133 w 244830"/>
              <a:gd name="connsiteY36" fmla="*/ 122149 h 241897"/>
              <a:gd name="connsiteX37" fmla="*/ 266 w 244830"/>
              <a:gd name="connsiteY37" fmla="*/ 125882 h 241897"/>
              <a:gd name="connsiteX38" fmla="*/ 1066 w 244830"/>
              <a:gd name="connsiteY38" fmla="*/ 128016 h 241897"/>
              <a:gd name="connsiteX39" fmla="*/ 26403 w 244830"/>
              <a:gd name="connsiteY39" fmla="*/ 140818 h 241897"/>
              <a:gd name="connsiteX40" fmla="*/ 52273 w 244830"/>
              <a:gd name="connsiteY40" fmla="*/ 135751 h 241897"/>
              <a:gd name="connsiteX41" fmla="*/ 209359 w 244830"/>
              <a:gd name="connsiteY41" fmla="*/ 133617 h 241897"/>
              <a:gd name="connsiteX42" fmla="*/ 239495 w 244830"/>
              <a:gd name="connsiteY42" fmla="*/ 134951 h 241897"/>
              <a:gd name="connsiteX43" fmla="*/ 244830 w 244830"/>
              <a:gd name="connsiteY43" fmla="*/ 126150 h 241897"/>
              <a:gd name="connsiteX44" fmla="*/ 241363 w 244830"/>
              <a:gd name="connsiteY44" fmla="*/ 122149 h 241897"/>
              <a:gd name="connsiteX45" fmla="*/ 212559 w 244830"/>
              <a:gd name="connsiteY45" fmla="*/ 118415 h 241897"/>
              <a:gd name="connsiteX47" fmla="*/ 122148 w 244830"/>
              <a:gd name="connsiteY47" fmla="*/ 153086 h 241897"/>
              <a:gd name="connsiteX48" fmla="*/ 63474 w 244830"/>
              <a:gd name="connsiteY48" fmla="*/ 196825 h 241897"/>
              <a:gd name="connsiteX49" fmla="*/ 122148 w 244830"/>
              <a:gd name="connsiteY49" fmla="*/ 241897 h 241897"/>
              <a:gd name="connsiteX50" fmla="*/ 180822 w 244830"/>
              <a:gd name="connsiteY50" fmla="*/ 196825 h 241897"/>
              <a:gd name="connsiteX51" fmla="*/ 122148 w 244830"/>
              <a:gd name="connsiteY51" fmla="*/ 153086 h 241897"/>
              <a:gd name="connsiteX53" fmla="*/ 122148 w 244830"/>
              <a:gd name="connsiteY53" fmla="*/ 229895 h 241897"/>
              <a:gd name="connsiteX54" fmla="*/ 80810 w 244830"/>
              <a:gd name="connsiteY54" fmla="*/ 196825 h 241897"/>
              <a:gd name="connsiteX55" fmla="*/ 122148 w 244830"/>
              <a:gd name="connsiteY55" fmla="*/ 163488 h 241897"/>
              <a:gd name="connsiteX56" fmla="*/ 163486 w 244830"/>
              <a:gd name="connsiteY56" fmla="*/ 196825 h 241897"/>
              <a:gd name="connsiteX57" fmla="*/ 122148 w 244830"/>
              <a:gd name="connsiteY57" fmla="*/ 229895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44830" h="241897">
                <a:moveTo>
                  <a:pt x="203225" y="122149"/>
                </a:moveTo>
                <a:cubicBezTo>
                  <a:pt x="195224" y="122682"/>
                  <a:pt x="164554" y="123482"/>
                  <a:pt x="131216" y="123749"/>
                </a:cubicBezTo>
                <a:lnTo>
                  <a:pt x="131216" y="93879"/>
                </a:lnTo>
                <a:lnTo>
                  <a:pt x="196824" y="92812"/>
                </a:lnTo>
                <a:cubicBezTo>
                  <a:pt x="197891" y="92812"/>
                  <a:pt x="199225" y="92545"/>
                  <a:pt x="200025" y="91478"/>
                </a:cubicBezTo>
                <a:cubicBezTo>
                  <a:pt x="200825" y="90678"/>
                  <a:pt x="201891" y="88278"/>
                  <a:pt x="201891" y="84010"/>
                </a:cubicBezTo>
                <a:cubicBezTo>
                  <a:pt x="201891" y="82144"/>
                  <a:pt x="200558" y="81077"/>
                  <a:pt x="198691" y="80811"/>
                </a:cubicBezTo>
                <a:cubicBezTo>
                  <a:pt x="193624" y="79744"/>
                  <a:pt x="182156" y="78677"/>
                  <a:pt x="174422" y="78944"/>
                </a:cubicBezTo>
                <a:lnTo>
                  <a:pt x="166688" y="82944"/>
                </a:lnTo>
                <a:cubicBezTo>
                  <a:pt x="150419" y="84010"/>
                  <a:pt x="96011" y="85078"/>
                  <a:pt x="77609" y="84810"/>
                </a:cubicBezTo>
                <a:cubicBezTo>
                  <a:pt x="73075" y="84810"/>
                  <a:pt x="71475" y="83210"/>
                  <a:pt x="71475" y="78410"/>
                </a:cubicBezTo>
                <a:lnTo>
                  <a:pt x="71475" y="54407"/>
                </a:lnTo>
                <a:lnTo>
                  <a:pt x="187489" y="52540"/>
                </a:lnTo>
                <a:cubicBezTo>
                  <a:pt x="189089" y="52540"/>
                  <a:pt x="190157" y="52007"/>
                  <a:pt x="191222" y="51206"/>
                </a:cubicBezTo>
                <a:cubicBezTo>
                  <a:pt x="192291" y="50140"/>
                  <a:pt x="193356" y="46939"/>
                  <a:pt x="193356" y="43473"/>
                </a:cubicBezTo>
                <a:cubicBezTo>
                  <a:pt x="193356" y="41605"/>
                  <a:pt x="192024" y="40272"/>
                  <a:pt x="190157" y="40005"/>
                </a:cubicBezTo>
                <a:cubicBezTo>
                  <a:pt x="184290" y="39205"/>
                  <a:pt x="174154" y="38672"/>
                  <a:pt x="166419" y="38672"/>
                </a:cubicBezTo>
                <a:lnTo>
                  <a:pt x="158419" y="42406"/>
                </a:lnTo>
                <a:cubicBezTo>
                  <a:pt x="143750" y="43206"/>
                  <a:pt x="92544" y="44006"/>
                  <a:pt x="71475" y="44006"/>
                </a:cubicBezTo>
                <a:lnTo>
                  <a:pt x="71475" y="15735"/>
                </a:lnTo>
                <a:lnTo>
                  <a:pt x="194690" y="14402"/>
                </a:lnTo>
                <a:cubicBezTo>
                  <a:pt x="196024" y="14402"/>
                  <a:pt x="197357" y="14136"/>
                  <a:pt x="198157" y="13069"/>
                </a:cubicBezTo>
                <a:cubicBezTo>
                  <a:pt x="199491" y="11735"/>
                  <a:pt x="200558" y="8801"/>
                  <a:pt x="200558" y="4801"/>
                </a:cubicBezTo>
                <a:cubicBezTo>
                  <a:pt x="200558" y="3201"/>
                  <a:pt x="199491" y="2134"/>
                  <a:pt x="197357" y="1334"/>
                </a:cubicBezTo>
                <a:cubicBezTo>
                  <a:pt x="191757" y="534"/>
                  <a:pt x="180555" y="0"/>
                  <a:pt x="173354" y="267"/>
                </a:cubicBezTo>
                <a:lnTo>
                  <a:pt x="165619" y="4267"/>
                </a:lnTo>
                <a:cubicBezTo>
                  <a:pt x="150419" y="5067"/>
                  <a:pt x="93878" y="5868"/>
                  <a:pt x="72008" y="5601"/>
                </a:cubicBezTo>
                <a:cubicBezTo>
                  <a:pt x="65341" y="4267"/>
                  <a:pt x="49072" y="3467"/>
                  <a:pt x="42138" y="3467"/>
                </a:cubicBezTo>
                <a:cubicBezTo>
                  <a:pt x="40538" y="3467"/>
                  <a:pt x="39738" y="4001"/>
                  <a:pt x="39204" y="4801"/>
                </a:cubicBezTo>
                <a:lnTo>
                  <a:pt x="38138" y="10401"/>
                </a:lnTo>
                <a:cubicBezTo>
                  <a:pt x="44538" y="11735"/>
                  <a:pt x="50672" y="14402"/>
                  <a:pt x="54673" y="17335"/>
                </a:cubicBezTo>
                <a:lnTo>
                  <a:pt x="54673" y="74409"/>
                </a:lnTo>
                <a:cubicBezTo>
                  <a:pt x="54673" y="88278"/>
                  <a:pt x="60807" y="94945"/>
                  <a:pt x="76809" y="94945"/>
                </a:cubicBezTo>
                <a:lnTo>
                  <a:pt x="114947" y="94145"/>
                </a:lnTo>
                <a:lnTo>
                  <a:pt x="114947" y="124016"/>
                </a:lnTo>
                <a:cubicBezTo>
                  <a:pt x="76543" y="124549"/>
                  <a:pt x="38671" y="124816"/>
                  <a:pt x="30669" y="124816"/>
                </a:cubicBezTo>
                <a:cubicBezTo>
                  <a:pt x="22669" y="124816"/>
                  <a:pt x="10668" y="123749"/>
                  <a:pt x="2133" y="122149"/>
                </a:cubicBezTo>
                <a:lnTo>
                  <a:pt x="266" y="125882"/>
                </a:lnTo>
                <a:cubicBezTo>
                  <a:pt x="0" y="126682"/>
                  <a:pt x="266" y="127483"/>
                  <a:pt x="1066" y="128016"/>
                </a:cubicBezTo>
                <a:cubicBezTo>
                  <a:pt x="7466" y="133083"/>
                  <a:pt x="16802" y="137885"/>
                  <a:pt x="26403" y="140818"/>
                </a:cubicBezTo>
                <a:cubicBezTo>
                  <a:pt x="32538" y="138685"/>
                  <a:pt x="45605" y="136284"/>
                  <a:pt x="52273" y="135751"/>
                </a:cubicBezTo>
                <a:cubicBezTo>
                  <a:pt x="66141" y="134951"/>
                  <a:pt x="190691" y="133350"/>
                  <a:pt x="209359" y="133617"/>
                </a:cubicBezTo>
                <a:cubicBezTo>
                  <a:pt x="217360" y="133617"/>
                  <a:pt x="232563" y="134150"/>
                  <a:pt x="239495" y="134951"/>
                </a:cubicBezTo>
                <a:cubicBezTo>
                  <a:pt x="241897" y="133884"/>
                  <a:pt x="244830" y="130150"/>
                  <a:pt x="244830" y="126150"/>
                </a:cubicBezTo>
                <a:cubicBezTo>
                  <a:pt x="244830" y="124016"/>
                  <a:pt x="243497" y="122682"/>
                  <a:pt x="241363" y="122149"/>
                </a:cubicBezTo>
                <a:cubicBezTo>
                  <a:pt x="235496" y="120015"/>
                  <a:pt x="221894" y="118682"/>
                  <a:pt x="212559" y="118415"/>
                </a:cubicBezTo>
                <a:moveTo>
                  <a:pt x="122148" y="153086"/>
                </a:moveTo>
                <a:cubicBezTo>
                  <a:pt x="86944" y="153086"/>
                  <a:pt x="63474" y="171489"/>
                  <a:pt x="63474" y="196825"/>
                </a:cubicBezTo>
                <a:cubicBezTo>
                  <a:pt x="63474" y="222962"/>
                  <a:pt x="86944" y="241897"/>
                  <a:pt x="122148" y="241897"/>
                </a:cubicBezTo>
                <a:cubicBezTo>
                  <a:pt x="157085" y="241897"/>
                  <a:pt x="180822" y="222962"/>
                  <a:pt x="180822" y="196825"/>
                </a:cubicBezTo>
                <a:cubicBezTo>
                  <a:pt x="180822" y="171489"/>
                  <a:pt x="157085" y="153086"/>
                  <a:pt x="122148" y="153086"/>
                </a:cubicBezTo>
                <a:moveTo>
                  <a:pt x="122148" y="229895"/>
                </a:moveTo>
                <a:cubicBezTo>
                  <a:pt x="97611" y="229895"/>
                  <a:pt x="80810" y="217360"/>
                  <a:pt x="80810" y="196825"/>
                </a:cubicBezTo>
                <a:cubicBezTo>
                  <a:pt x="80810" y="176556"/>
                  <a:pt x="97611" y="163488"/>
                  <a:pt x="122148" y="163488"/>
                </a:cubicBezTo>
                <a:cubicBezTo>
                  <a:pt x="146685" y="163488"/>
                  <a:pt x="163486" y="176556"/>
                  <a:pt x="163486" y="196825"/>
                </a:cubicBezTo>
                <a:cubicBezTo>
                  <a:pt x="163486" y="217360"/>
                  <a:pt x="146685" y="229895"/>
                  <a:pt x="122148" y="22989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8" name="Freeform 168"/>
          <p:cNvSpPr/>
          <p:nvPr/>
        </p:nvSpPr>
        <p:spPr>
          <a:xfrm>
            <a:off x="11984346" y="6802579"/>
            <a:ext cx="206959" cy="255766"/>
          </a:xfrm>
          <a:custGeom>
            <a:avLst/>
            <a:gdLst>
              <a:gd name="connsiteX0" fmla="*/ 86678 w 206959"/>
              <a:gd name="connsiteY0" fmla="*/ 46140 h 255766"/>
              <a:gd name="connsiteX1" fmla="*/ 127482 w 206959"/>
              <a:gd name="connsiteY1" fmla="*/ 85078 h 255766"/>
              <a:gd name="connsiteX2" fmla="*/ 86678 w 206959"/>
              <a:gd name="connsiteY2" fmla="*/ 123749 h 255766"/>
              <a:gd name="connsiteX3" fmla="*/ 45872 w 206959"/>
              <a:gd name="connsiteY3" fmla="*/ 85078 h 255766"/>
              <a:gd name="connsiteX4" fmla="*/ 86678 w 206959"/>
              <a:gd name="connsiteY4" fmla="*/ 46140 h 255766"/>
              <a:gd name="connsiteX6" fmla="*/ 86678 w 206959"/>
              <a:gd name="connsiteY6" fmla="*/ 136018 h 255766"/>
              <a:gd name="connsiteX7" fmla="*/ 144818 w 206959"/>
              <a:gd name="connsiteY7" fmla="*/ 85078 h 255766"/>
              <a:gd name="connsiteX8" fmla="*/ 86678 w 206959"/>
              <a:gd name="connsiteY8" fmla="*/ 33872 h 255766"/>
              <a:gd name="connsiteX9" fmla="*/ 28537 w 206959"/>
              <a:gd name="connsiteY9" fmla="*/ 85078 h 255766"/>
              <a:gd name="connsiteX10" fmla="*/ 86678 w 206959"/>
              <a:gd name="connsiteY10" fmla="*/ 136018 h 255766"/>
              <a:gd name="connsiteX12" fmla="*/ 166954 w 206959"/>
              <a:gd name="connsiteY12" fmla="*/ 6934 h 255766"/>
              <a:gd name="connsiteX13" fmla="*/ 189890 w 206959"/>
              <a:gd name="connsiteY13" fmla="*/ 20269 h 255766"/>
              <a:gd name="connsiteX14" fmla="*/ 189890 w 206959"/>
              <a:gd name="connsiteY14" fmla="*/ 162954 h 255766"/>
              <a:gd name="connsiteX15" fmla="*/ 30671 w 206959"/>
              <a:gd name="connsiteY15" fmla="*/ 178157 h 255766"/>
              <a:gd name="connsiteX16" fmla="*/ 1867 w 206959"/>
              <a:gd name="connsiteY16" fmla="*/ 176023 h 255766"/>
              <a:gd name="connsiteX17" fmla="*/ 533 w 206959"/>
              <a:gd name="connsiteY17" fmla="*/ 178957 h 255766"/>
              <a:gd name="connsiteX18" fmla="*/ 1333 w 206959"/>
              <a:gd name="connsiteY18" fmla="*/ 181623 h 255766"/>
              <a:gd name="connsiteX19" fmla="*/ 27203 w 206959"/>
              <a:gd name="connsiteY19" fmla="*/ 196025 h 255766"/>
              <a:gd name="connsiteX20" fmla="*/ 47472 w 206959"/>
              <a:gd name="connsiteY20" fmla="*/ 191491 h 255766"/>
              <a:gd name="connsiteX21" fmla="*/ 189890 w 206959"/>
              <a:gd name="connsiteY21" fmla="*/ 172022 h 255766"/>
              <a:gd name="connsiteX22" fmla="*/ 189890 w 206959"/>
              <a:gd name="connsiteY22" fmla="*/ 209093 h 255766"/>
              <a:gd name="connsiteX23" fmla="*/ 191224 w 206959"/>
              <a:gd name="connsiteY23" fmla="*/ 255766 h 255766"/>
              <a:gd name="connsiteX24" fmla="*/ 200825 w 206959"/>
              <a:gd name="connsiteY24" fmla="*/ 255766 h 255766"/>
              <a:gd name="connsiteX25" fmla="*/ 206426 w 206959"/>
              <a:gd name="connsiteY25" fmla="*/ 202959 h 255766"/>
              <a:gd name="connsiteX26" fmla="*/ 206426 w 206959"/>
              <a:gd name="connsiteY26" fmla="*/ 25071 h 255766"/>
              <a:gd name="connsiteX27" fmla="*/ 206959 w 206959"/>
              <a:gd name="connsiteY27" fmla="*/ 11469 h 255766"/>
              <a:gd name="connsiteX28" fmla="*/ 203759 w 206959"/>
              <a:gd name="connsiteY28" fmla="*/ 6401 h 255766"/>
              <a:gd name="connsiteX29" fmla="*/ 171755 w 206959"/>
              <a:gd name="connsiteY29" fmla="*/ 0 h 255766"/>
              <a:gd name="connsiteX30" fmla="*/ 168821 w 206959"/>
              <a:gd name="connsiteY30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06959" h="255766">
                <a:moveTo>
                  <a:pt x="86678" y="46140"/>
                </a:moveTo>
                <a:cubicBezTo>
                  <a:pt x="109613" y="46140"/>
                  <a:pt x="127482" y="61341"/>
                  <a:pt x="127482" y="85078"/>
                </a:cubicBezTo>
                <a:cubicBezTo>
                  <a:pt x="127482" y="108547"/>
                  <a:pt x="109613" y="123749"/>
                  <a:pt x="86678" y="123749"/>
                </a:cubicBezTo>
                <a:cubicBezTo>
                  <a:pt x="63740" y="123749"/>
                  <a:pt x="45872" y="108547"/>
                  <a:pt x="45872" y="85078"/>
                </a:cubicBezTo>
                <a:cubicBezTo>
                  <a:pt x="45872" y="61341"/>
                  <a:pt x="63740" y="46140"/>
                  <a:pt x="86678" y="46140"/>
                </a:cubicBezTo>
                <a:moveTo>
                  <a:pt x="86678" y="136018"/>
                </a:moveTo>
                <a:cubicBezTo>
                  <a:pt x="119748" y="136018"/>
                  <a:pt x="144818" y="114415"/>
                  <a:pt x="144818" y="85078"/>
                </a:cubicBezTo>
                <a:cubicBezTo>
                  <a:pt x="144818" y="55741"/>
                  <a:pt x="119748" y="33872"/>
                  <a:pt x="86678" y="33872"/>
                </a:cubicBezTo>
                <a:cubicBezTo>
                  <a:pt x="53606" y="33872"/>
                  <a:pt x="28537" y="55741"/>
                  <a:pt x="28537" y="85078"/>
                </a:cubicBezTo>
                <a:cubicBezTo>
                  <a:pt x="28537" y="114415"/>
                  <a:pt x="53606" y="136018"/>
                  <a:pt x="86678" y="136018"/>
                </a:cubicBezTo>
                <a:moveTo>
                  <a:pt x="166954" y="6934"/>
                </a:moveTo>
                <a:cubicBezTo>
                  <a:pt x="176555" y="10135"/>
                  <a:pt x="185089" y="14669"/>
                  <a:pt x="189890" y="20269"/>
                </a:cubicBezTo>
                <a:lnTo>
                  <a:pt x="189890" y="162954"/>
                </a:lnTo>
                <a:cubicBezTo>
                  <a:pt x="149085" y="170156"/>
                  <a:pt x="71209" y="177356"/>
                  <a:pt x="30671" y="178157"/>
                </a:cubicBezTo>
                <a:cubicBezTo>
                  <a:pt x="21868" y="178422"/>
                  <a:pt x="10934" y="177622"/>
                  <a:pt x="1867" y="176023"/>
                </a:cubicBezTo>
                <a:lnTo>
                  <a:pt x="533" y="178957"/>
                </a:lnTo>
                <a:cubicBezTo>
                  <a:pt x="0" y="180023"/>
                  <a:pt x="267" y="180823"/>
                  <a:pt x="1333" y="181623"/>
                </a:cubicBezTo>
                <a:cubicBezTo>
                  <a:pt x="8268" y="186957"/>
                  <a:pt x="18135" y="192558"/>
                  <a:pt x="27203" y="196025"/>
                </a:cubicBezTo>
                <a:cubicBezTo>
                  <a:pt x="31737" y="194159"/>
                  <a:pt x="42672" y="191758"/>
                  <a:pt x="47472" y="191491"/>
                </a:cubicBezTo>
                <a:cubicBezTo>
                  <a:pt x="84544" y="189624"/>
                  <a:pt x="155753" y="180290"/>
                  <a:pt x="189890" y="172022"/>
                </a:cubicBezTo>
                <a:lnTo>
                  <a:pt x="189890" y="209093"/>
                </a:lnTo>
                <a:cubicBezTo>
                  <a:pt x="189890" y="220562"/>
                  <a:pt x="190424" y="244297"/>
                  <a:pt x="191224" y="255766"/>
                </a:cubicBezTo>
                <a:lnTo>
                  <a:pt x="200825" y="255766"/>
                </a:lnTo>
                <a:cubicBezTo>
                  <a:pt x="204293" y="241097"/>
                  <a:pt x="206426" y="217894"/>
                  <a:pt x="206426" y="202959"/>
                </a:cubicBezTo>
                <a:lnTo>
                  <a:pt x="206426" y="25071"/>
                </a:lnTo>
                <a:lnTo>
                  <a:pt x="206959" y="11469"/>
                </a:lnTo>
                <a:cubicBezTo>
                  <a:pt x="206959" y="9068"/>
                  <a:pt x="206159" y="7202"/>
                  <a:pt x="203759" y="6401"/>
                </a:cubicBezTo>
                <a:cubicBezTo>
                  <a:pt x="196559" y="3735"/>
                  <a:pt x="180822" y="267"/>
                  <a:pt x="171755" y="0"/>
                </a:cubicBezTo>
                <a:cubicBezTo>
                  <a:pt x="169621" y="0"/>
                  <a:pt x="169087" y="267"/>
                  <a:pt x="168821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9" name="Freeform 169"/>
          <p:cNvSpPr/>
          <p:nvPr/>
        </p:nvSpPr>
        <p:spPr>
          <a:xfrm>
            <a:off x="12229709" y="6802579"/>
            <a:ext cx="250699" cy="258700"/>
          </a:xfrm>
          <a:custGeom>
            <a:avLst/>
            <a:gdLst>
              <a:gd name="connsiteX0" fmla="*/ 215227 w 250699"/>
              <a:gd name="connsiteY0" fmla="*/ 93079 h 258700"/>
              <a:gd name="connsiteX1" fmla="*/ 195492 w 250699"/>
              <a:gd name="connsiteY1" fmla="*/ 93879 h 258700"/>
              <a:gd name="connsiteX2" fmla="*/ 195492 w 250699"/>
              <a:gd name="connsiteY2" fmla="*/ 25071 h 258700"/>
              <a:gd name="connsiteX3" fmla="*/ 196025 w 250699"/>
              <a:gd name="connsiteY3" fmla="*/ 11469 h 258700"/>
              <a:gd name="connsiteX4" fmla="*/ 193092 w 250699"/>
              <a:gd name="connsiteY4" fmla="*/ 6401 h 258700"/>
              <a:gd name="connsiteX5" fmla="*/ 160820 w 250699"/>
              <a:gd name="connsiteY5" fmla="*/ 0 h 258700"/>
              <a:gd name="connsiteX6" fmla="*/ 158153 w 250699"/>
              <a:gd name="connsiteY6" fmla="*/ 1334 h 258700"/>
              <a:gd name="connsiteX7" fmla="*/ 156287 w 250699"/>
              <a:gd name="connsiteY7" fmla="*/ 7202 h 258700"/>
              <a:gd name="connsiteX8" fmla="*/ 179223 w 250699"/>
              <a:gd name="connsiteY8" fmla="*/ 20269 h 258700"/>
              <a:gd name="connsiteX9" fmla="*/ 179223 w 250699"/>
              <a:gd name="connsiteY9" fmla="*/ 128016 h 258700"/>
              <a:gd name="connsiteX10" fmla="*/ 180290 w 250699"/>
              <a:gd name="connsiteY10" fmla="*/ 164288 h 258700"/>
              <a:gd name="connsiteX11" fmla="*/ 190158 w 250699"/>
              <a:gd name="connsiteY11" fmla="*/ 164288 h 258700"/>
              <a:gd name="connsiteX12" fmla="*/ 195492 w 250699"/>
              <a:gd name="connsiteY12" fmla="*/ 122416 h 258700"/>
              <a:gd name="connsiteX13" fmla="*/ 195492 w 250699"/>
              <a:gd name="connsiteY13" fmla="*/ 103747 h 258700"/>
              <a:gd name="connsiteX14" fmla="*/ 242964 w 250699"/>
              <a:gd name="connsiteY14" fmla="*/ 103213 h 258700"/>
              <a:gd name="connsiteX15" fmla="*/ 247498 w 250699"/>
              <a:gd name="connsiteY15" fmla="*/ 102146 h 258700"/>
              <a:gd name="connsiteX16" fmla="*/ 250699 w 250699"/>
              <a:gd name="connsiteY16" fmla="*/ 93612 h 258700"/>
              <a:gd name="connsiteX17" fmla="*/ 247231 w 250699"/>
              <a:gd name="connsiteY17" fmla="*/ 89612 h 258700"/>
              <a:gd name="connsiteX18" fmla="*/ 223762 w 250699"/>
              <a:gd name="connsiteY18" fmla="*/ 88278 h 258700"/>
              <a:gd name="connsiteX20" fmla="*/ 178423 w 250699"/>
              <a:gd name="connsiteY20" fmla="*/ 174689 h 258700"/>
              <a:gd name="connsiteX21" fmla="*/ 70676 w 250699"/>
              <a:gd name="connsiteY21" fmla="*/ 177356 h 258700"/>
              <a:gd name="connsiteX22" fmla="*/ 45607 w 250699"/>
              <a:gd name="connsiteY22" fmla="*/ 174956 h 258700"/>
              <a:gd name="connsiteX23" fmla="*/ 44005 w 250699"/>
              <a:gd name="connsiteY23" fmla="*/ 178422 h 258700"/>
              <a:gd name="connsiteX24" fmla="*/ 44807 w 250699"/>
              <a:gd name="connsiteY24" fmla="*/ 180823 h 258700"/>
              <a:gd name="connsiteX25" fmla="*/ 67208 w 250699"/>
              <a:gd name="connsiteY25" fmla="*/ 192025 h 258700"/>
              <a:gd name="connsiteX26" fmla="*/ 90146 w 250699"/>
              <a:gd name="connsiteY26" fmla="*/ 187758 h 258700"/>
              <a:gd name="connsiteX27" fmla="*/ 178689 w 250699"/>
              <a:gd name="connsiteY27" fmla="*/ 185890 h 258700"/>
              <a:gd name="connsiteX28" fmla="*/ 178689 w 250699"/>
              <a:gd name="connsiteY28" fmla="*/ 224028 h 258700"/>
              <a:gd name="connsiteX29" fmla="*/ 180023 w 250699"/>
              <a:gd name="connsiteY29" fmla="*/ 258700 h 258700"/>
              <a:gd name="connsiteX30" fmla="*/ 190158 w 250699"/>
              <a:gd name="connsiteY30" fmla="*/ 258700 h 258700"/>
              <a:gd name="connsiteX31" fmla="*/ 194692 w 250699"/>
              <a:gd name="connsiteY31" fmla="*/ 219762 h 258700"/>
              <a:gd name="connsiteX32" fmla="*/ 195492 w 250699"/>
              <a:gd name="connsiteY32" fmla="*/ 187758 h 258700"/>
              <a:gd name="connsiteX33" fmla="*/ 198425 w 250699"/>
              <a:gd name="connsiteY33" fmla="*/ 180290 h 258700"/>
              <a:gd name="connsiteX34" fmla="*/ 198158 w 250699"/>
              <a:gd name="connsiteY34" fmla="*/ 177090 h 258700"/>
              <a:gd name="connsiteX35" fmla="*/ 189091 w 250699"/>
              <a:gd name="connsiteY35" fmla="*/ 171489 h 258700"/>
              <a:gd name="connsiteX36" fmla="*/ 185089 w 250699"/>
              <a:gd name="connsiteY36" fmla="*/ 171489 h 258700"/>
              <a:gd name="connsiteX38" fmla="*/ 137085 w 250699"/>
              <a:gd name="connsiteY38" fmla="*/ 114948 h 258700"/>
              <a:gd name="connsiteX39" fmla="*/ 82677 w 250699"/>
              <a:gd name="connsiteY39" fmla="*/ 74143 h 258700"/>
              <a:gd name="connsiteX40" fmla="*/ 28270 w 250699"/>
              <a:gd name="connsiteY40" fmla="*/ 114948 h 258700"/>
              <a:gd name="connsiteX41" fmla="*/ 82677 w 250699"/>
              <a:gd name="connsiteY41" fmla="*/ 156020 h 258700"/>
              <a:gd name="connsiteX42" fmla="*/ 137085 w 250699"/>
              <a:gd name="connsiteY42" fmla="*/ 114948 h 258700"/>
              <a:gd name="connsiteX44" fmla="*/ 45073 w 250699"/>
              <a:gd name="connsiteY44" fmla="*/ 114948 h 258700"/>
              <a:gd name="connsiteX45" fmla="*/ 82677 w 250699"/>
              <a:gd name="connsiteY45" fmla="*/ 84278 h 258700"/>
              <a:gd name="connsiteX46" fmla="*/ 120548 w 250699"/>
              <a:gd name="connsiteY46" fmla="*/ 114948 h 258700"/>
              <a:gd name="connsiteX47" fmla="*/ 82677 w 250699"/>
              <a:gd name="connsiteY47" fmla="*/ 145352 h 258700"/>
              <a:gd name="connsiteX48" fmla="*/ 45073 w 250699"/>
              <a:gd name="connsiteY48" fmla="*/ 114948 h 258700"/>
              <a:gd name="connsiteX50" fmla="*/ 124283 w 250699"/>
              <a:gd name="connsiteY50" fmla="*/ 52274 h 258700"/>
              <a:gd name="connsiteX51" fmla="*/ 25336 w 250699"/>
              <a:gd name="connsiteY51" fmla="*/ 53874 h 258700"/>
              <a:gd name="connsiteX52" fmla="*/ 1867 w 250699"/>
              <a:gd name="connsiteY52" fmla="*/ 52007 h 258700"/>
              <a:gd name="connsiteX53" fmla="*/ 267 w 250699"/>
              <a:gd name="connsiteY53" fmla="*/ 54941 h 258700"/>
              <a:gd name="connsiteX54" fmla="*/ 1067 w 250699"/>
              <a:gd name="connsiteY54" fmla="*/ 57341 h 258700"/>
              <a:gd name="connsiteX55" fmla="*/ 21870 w 250699"/>
              <a:gd name="connsiteY55" fmla="*/ 68276 h 258700"/>
              <a:gd name="connsiteX56" fmla="*/ 41339 w 250699"/>
              <a:gd name="connsiteY56" fmla="*/ 64275 h 258700"/>
              <a:gd name="connsiteX57" fmla="*/ 129617 w 250699"/>
              <a:gd name="connsiteY57" fmla="*/ 62409 h 258700"/>
              <a:gd name="connsiteX58" fmla="*/ 153620 w 250699"/>
              <a:gd name="connsiteY58" fmla="*/ 63475 h 258700"/>
              <a:gd name="connsiteX59" fmla="*/ 158686 w 250699"/>
              <a:gd name="connsiteY59" fmla="*/ 54674 h 258700"/>
              <a:gd name="connsiteX60" fmla="*/ 156020 w 250699"/>
              <a:gd name="connsiteY60" fmla="*/ 51474 h 258700"/>
              <a:gd name="connsiteX61" fmla="*/ 132283 w 250699"/>
              <a:gd name="connsiteY61" fmla="*/ 48273 h 258700"/>
              <a:gd name="connsiteX63" fmla="*/ 41605 w 250699"/>
              <a:gd name="connsiteY63" fmla="*/ 18669 h 258700"/>
              <a:gd name="connsiteX64" fmla="*/ 41872 w 250699"/>
              <a:gd name="connsiteY64" fmla="*/ 20803 h 258700"/>
              <a:gd name="connsiteX65" fmla="*/ 57874 w 250699"/>
              <a:gd name="connsiteY65" fmla="*/ 34672 h 258700"/>
              <a:gd name="connsiteX66" fmla="*/ 62408 w 250699"/>
              <a:gd name="connsiteY66" fmla="*/ 35471 h 258700"/>
              <a:gd name="connsiteX67" fmla="*/ 108814 w 250699"/>
              <a:gd name="connsiteY67" fmla="*/ 33872 h 258700"/>
              <a:gd name="connsiteX68" fmla="*/ 112014 w 250699"/>
              <a:gd name="connsiteY68" fmla="*/ 32271 h 258700"/>
              <a:gd name="connsiteX69" fmla="*/ 112814 w 250699"/>
              <a:gd name="connsiteY69" fmla="*/ 24003 h 258700"/>
              <a:gd name="connsiteX70" fmla="*/ 109348 w 250699"/>
              <a:gd name="connsiteY70" fmla="*/ 21603 h 258700"/>
              <a:gd name="connsiteX71" fmla="*/ 43205 w 250699"/>
              <a:gd name="connsiteY71" fmla="*/ 16536 h 258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50699" h="258700">
                <a:moveTo>
                  <a:pt x="215227" y="93079"/>
                </a:moveTo>
                <a:lnTo>
                  <a:pt x="195492" y="93879"/>
                </a:lnTo>
                <a:lnTo>
                  <a:pt x="195492" y="25071"/>
                </a:lnTo>
                <a:lnTo>
                  <a:pt x="196025" y="11469"/>
                </a:lnTo>
                <a:cubicBezTo>
                  <a:pt x="196025" y="9068"/>
                  <a:pt x="195225" y="7202"/>
                  <a:pt x="193092" y="6401"/>
                </a:cubicBezTo>
                <a:cubicBezTo>
                  <a:pt x="185891" y="3735"/>
                  <a:pt x="169889" y="267"/>
                  <a:pt x="160820" y="0"/>
                </a:cubicBezTo>
                <a:cubicBezTo>
                  <a:pt x="158955" y="0"/>
                  <a:pt x="158421" y="267"/>
                  <a:pt x="158153" y="1334"/>
                </a:cubicBezTo>
                <a:lnTo>
                  <a:pt x="156287" y="7202"/>
                </a:lnTo>
                <a:cubicBezTo>
                  <a:pt x="165888" y="10135"/>
                  <a:pt x="174155" y="14669"/>
                  <a:pt x="179223" y="20269"/>
                </a:cubicBezTo>
                <a:lnTo>
                  <a:pt x="179223" y="128016"/>
                </a:lnTo>
                <a:cubicBezTo>
                  <a:pt x="179223" y="138151"/>
                  <a:pt x="179223" y="155753"/>
                  <a:pt x="180290" y="164288"/>
                </a:cubicBezTo>
                <a:lnTo>
                  <a:pt x="190158" y="164288"/>
                </a:lnTo>
                <a:cubicBezTo>
                  <a:pt x="193624" y="154687"/>
                  <a:pt x="195492" y="138685"/>
                  <a:pt x="195492" y="122416"/>
                </a:cubicBezTo>
                <a:lnTo>
                  <a:pt x="195492" y="103747"/>
                </a:lnTo>
                <a:lnTo>
                  <a:pt x="242964" y="103213"/>
                </a:lnTo>
                <a:cubicBezTo>
                  <a:pt x="244298" y="103213"/>
                  <a:pt x="246164" y="102946"/>
                  <a:pt x="247498" y="102146"/>
                </a:cubicBezTo>
                <a:cubicBezTo>
                  <a:pt x="249099" y="101080"/>
                  <a:pt x="250699" y="98146"/>
                  <a:pt x="250699" y="93612"/>
                </a:cubicBezTo>
                <a:cubicBezTo>
                  <a:pt x="250699" y="91746"/>
                  <a:pt x="249099" y="90145"/>
                  <a:pt x="247231" y="89612"/>
                </a:cubicBezTo>
                <a:cubicBezTo>
                  <a:pt x="242164" y="88545"/>
                  <a:pt x="231496" y="88012"/>
                  <a:pt x="223762" y="88278"/>
                </a:cubicBezTo>
                <a:moveTo>
                  <a:pt x="178423" y="174689"/>
                </a:moveTo>
                <a:cubicBezTo>
                  <a:pt x="160555" y="176023"/>
                  <a:pt x="83211" y="177356"/>
                  <a:pt x="70676" y="177356"/>
                </a:cubicBezTo>
                <a:cubicBezTo>
                  <a:pt x="63475" y="177356"/>
                  <a:pt x="53074" y="176556"/>
                  <a:pt x="45607" y="174956"/>
                </a:cubicBezTo>
                <a:lnTo>
                  <a:pt x="44005" y="178422"/>
                </a:lnTo>
                <a:cubicBezTo>
                  <a:pt x="43739" y="179223"/>
                  <a:pt x="44005" y="180023"/>
                  <a:pt x="44807" y="180823"/>
                </a:cubicBezTo>
                <a:cubicBezTo>
                  <a:pt x="50940" y="185357"/>
                  <a:pt x="58942" y="189624"/>
                  <a:pt x="67208" y="192025"/>
                </a:cubicBezTo>
                <a:cubicBezTo>
                  <a:pt x="72810" y="189891"/>
                  <a:pt x="84277" y="188024"/>
                  <a:pt x="90146" y="187758"/>
                </a:cubicBezTo>
                <a:cubicBezTo>
                  <a:pt x="101346" y="186957"/>
                  <a:pt x="158955" y="185890"/>
                  <a:pt x="178689" y="185890"/>
                </a:cubicBezTo>
                <a:lnTo>
                  <a:pt x="178689" y="224028"/>
                </a:lnTo>
                <a:cubicBezTo>
                  <a:pt x="178689" y="233362"/>
                  <a:pt x="178957" y="249365"/>
                  <a:pt x="180023" y="258700"/>
                </a:cubicBezTo>
                <a:lnTo>
                  <a:pt x="190158" y="258700"/>
                </a:lnTo>
                <a:cubicBezTo>
                  <a:pt x="192824" y="248565"/>
                  <a:pt x="194692" y="230963"/>
                  <a:pt x="194692" y="219762"/>
                </a:cubicBezTo>
                <a:lnTo>
                  <a:pt x="195492" y="187758"/>
                </a:lnTo>
                <a:lnTo>
                  <a:pt x="198425" y="180290"/>
                </a:lnTo>
                <a:cubicBezTo>
                  <a:pt x="198958" y="178957"/>
                  <a:pt x="198958" y="177890"/>
                  <a:pt x="198158" y="177090"/>
                </a:cubicBezTo>
                <a:cubicBezTo>
                  <a:pt x="196292" y="175756"/>
                  <a:pt x="191491" y="172822"/>
                  <a:pt x="189091" y="171489"/>
                </a:cubicBezTo>
                <a:cubicBezTo>
                  <a:pt x="188024" y="170689"/>
                  <a:pt x="186424" y="170689"/>
                  <a:pt x="185089" y="171489"/>
                </a:cubicBezTo>
                <a:moveTo>
                  <a:pt x="137085" y="114948"/>
                </a:moveTo>
                <a:cubicBezTo>
                  <a:pt x="137085" y="89612"/>
                  <a:pt x="113081" y="74143"/>
                  <a:pt x="82677" y="74143"/>
                </a:cubicBezTo>
                <a:cubicBezTo>
                  <a:pt x="52274" y="74143"/>
                  <a:pt x="28270" y="89612"/>
                  <a:pt x="28270" y="114948"/>
                </a:cubicBezTo>
                <a:cubicBezTo>
                  <a:pt x="28270" y="140018"/>
                  <a:pt x="52274" y="156020"/>
                  <a:pt x="82677" y="156020"/>
                </a:cubicBezTo>
                <a:cubicBezTo>
                  <a:pt x="113081" y="156020"/>
                  <a:pt x="137085" y="140018"/>
                  <a:pt x="137085" y="114948"/>
                </a:cubicBezTo>
                <a:moveTo>
                  <a:pt x="45073" y="114948"/>
                </a:moveTo>
                <a:cubicBezTo>
                  <a:pt x="45073" y="95213"/>
                  <a:pt x="61875" y="84278"/>
                  <a:pt x="82677" y="84278"/>
                </a:cubicBezTo>
                <a:cubicBezTo>
                  <a:pt x="103747" y="84278"/>
                  <a:pt x="120548" y="95213"/>
                  <a:pt x="120548" y="114948"/>
                </a:cubicBezTo>
                <a:cubicBezTo>
                  <a:pt x="120548" y="134684"/>
                  <a:pt x="103747" y="145352"/>
                  <a:pt x="82677" y="145352"/>
                </a:cubicBezTo>
                <a:cubicBezTo>
                  <a:pt x="61875" y="145352"/>
                  <a:pt x="45073" y="134684"/>
                  <a:pt x="45073" y="114948"/>
                </a:cubicBezTo>
                <a:moveTo>
                  <a:pt x="124283" y="52274"/>
                </a:moveTo>
                <a:cubicBezTo>
                  <a:pt x="112014" y="53074"/>
                  <a:pt x="36539" y="54141"/>
                  <a:pt x="25336" y="53874"/>
                </a:cubicBezTo>
                <a:cubicBezTo>
                  <a:pt x="19470" y="53874"/>
                  <a:pt x="9068" y="53341"/>
                  <a:pt x="1867" y="52007"/>
                </a:cubicBezTo>
                <a:lnTo>
                  <a:pt x="267" y="54941"/>
                </a:lnTo>
                <a:cubicBezTo>
                  <a:pt x="0" y="55741"/>
                  <a:pt x="267" y="56541"/>
                  <a:pt x="1067" y="57341"/>
                </a:cubicBezTo>
                <a:cubicBezTo>
                  <a:pt x="6401" y="61341"/>
                  <a:pt x="14669" y="65875"/>
                  <a:pt x="21870" y="68276"/>
                </a:cubicBezTo>
                <a:cubicBezTo>
                  <a:pt x="26405" y="66408"/>
                  <a:pt x="36272" y="64542"/>
                  <a:pt x="41339" y="64275"/>
                </a:cubicBezTo>
                <a:cubicBezTo>
                  <a:pt x="51474" y="63475"/>
                  <a:pt x="118949" y="62409"/>
                  <a:pt x="129617" y="62409"/>
                </a:cubicBezTo>
                <a:cubicBezTo>
                  <a:pt x="135483" y="62409"/>
                  <a:pt x="148286" y="62675"/>
                  <a:pt x="153620" y="63475"/>
                </a:cubicBezTo>
                <a:cubicBezTo>
                  <a:pt x="155487" y="62409"/>
                  <a:pt x="158686" y="58941"/>
                  <a:pt x="158686" y="54674"/>
                </a:cubicBezTo>
                <a:cubicBezTo>
                  <a:pt x="158686" y="53341"/>
                  <a:pt x="157621" y="52007"/>
                  <a:pt x="156020" y="51474"/>
                </a:cubicBezTo>
                <a:cubicBezTo>
                  <a:pt x="151220" y="49874"/>
                  <a:pt x="140018" y="48540"/>
                  <a:pt x="132283" y="48273"/>
                </a:cubicBezTo>
                <a:moveTo>
                  <a:pt x="41605" y="18669"/>
                </a:moveTo>
                <a:cubicBezTo>
                  <a:pt x="41339" y="19203"/>
                  <a:pt x="41339" y="20003"/>
                  <a:pt x="41872" y="20803"/>
                </a:cubicBezTo>
                <a:cubicBezTo>
                  <a:pt x="46406" y="26404"/>
                  <a:pt x="52541" y="31738"/>
                  <a:pt x="57874" y="34672"/>
                </a:cubicBezTo>
                <a:cubicBezTo>
                  <a:pt x="59474" y="35471"/>
                  <a:pt x="60274" y="35471"/>
                  <a:pt x="62408" y="35471"/>
                </a:cubicBezTo>
                <a:cubicBezTo>
                  <a:pt x="74409" y="34405"/>
                  <a:pt x="94679" y="34137"/>
                  <a:pt x="108814" y="33872"/>
                </a:cubicBezTo>
                <a:cubicBezTo>
                  <a:pt x="110148" y="33872"/>
                  <a:pt x="111482" y="33605"/>
                  <a:pt x="112014" y="32271"/>
                </a:cubicBezTo>
                <a:cubicBezTo>
                  <a:pt x="113081" y="30671"/>
                  <a:pt x="113348" y="26404"/>
                  <a:pt x="112814" y="24003"/>
                </a:cubicBezTo>
                <a:cubicBezTo>
                  <a:pt x="112282" y="22403"/>
                  <a:pt x="111482" y="21603"/>
                  <a:pt x="109348" y="21603"/>
                </a:cubicBezTo>
                <a:cubicBezTo>
                  <a:pt x="90412" y="21603"/>
                  <a:pt x="66942" y="20803"/>
                  <a:pt x="43205" y="16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0" name="Freeform 170"/>
          <p:cNvSpPr/>
          <p:nvPr/>
        </p:nvSpPr>
        <p:spPr>
          <a:xfrm>
            <a:off x="12500411" y="6802579"/>
            <a:ext cx="188557" cy="255766"/>
          </a:xfrm>
          <a:custGeom>
            <a:avLst/>
            <a:gdLst>
              <a:gd name="connsiteX0" fmla="*/ 121348 w 188557"/>
              <a:gd name="connsiteY0" fmla="*/ 107214 h 255766"/>
              <a:gd name="connsiteX1" fmla="*/ 61074 w 188557"/>
              <a:gd name="connsiteY1" fmla="*/ 50406 h 255766"/>
              <a:gd name="connsiteX2" fmla="*/ 0 w 188557"/>
              <a:gd name="connsiteY2" fmla="*/ 107214 h 255766"/>
              <a:gd name="connsiteX3" fmla="*/ 61074 w 188557"/>
              <a:gd name="connsiteY3" fmla="*/ 164288 h 255766"/>
              <a:gd name="connsiteX4" fmla="*/ 121348 w 188557"/>
              <a:gd name="connsiteY4" fmla="*/ 107214 h 255766"/>
              <a:gd name="connsiteX6" fmla="*/ 104546 w 188557"/>
              <a:gd name="connsiteY6" fmla="*/ 107214 h 255766"/>
              <a:gd name="connsiteX7" fmla="*/ 61074 w 188557"/>
              <a:gd name="connsiteY7" fmla="*/ 151219 h 255766"/>
              <a:gd name="connsiteX8" fmla="*/ 17602 w 188557"/>
              <a:gd name="connsiteY8" fmla="*/ 107214 h 255766"/>
              <a:gd name="connsiteX9" fmla="*/ 61074 w 188557"/>
              <a:gd name="connsiteY9" fmla="*/ 62942 h 255766"/>
              <a:gd name="connsiteX10" fmla="*/ 104546 w 188557"/>
              <a:gd name="connsiteY10" fmla="*/ 107214 h 255766"/>
              <a:gd name="connsiteX12" fmla="*/ 182422 w 188557"/>
              <a:gd name="connsiteY12" fmla="*/ 255766 h 255766"/>
              <a:gd name="connsiteX13" fmla="*/ 187757 w 188557"/>
              <a:gd name="connsiteY13" fmla="*/ 202959 h 255766"/>
              <a:gd name="connsiteX14" fmla="*/ 187757 w 188557"/>
              <a:gd name="connsiteY14" fmla="*/ 25071 h 255766"/>
              <a:gd name="connsiteX15" fmla="*/ 188557 w 188557"/>
              <a:gd name="connsiteY15" fmla="*/ 11469 h 255766"/>
              <a:gd name="connsiteX16" fmla="*/ 185356 w 188557"/>
              <a:gd name="connsiteY16" fmla="*/ 6401 h 255766"/>
              <a:gd name="connsiteX17" fmla="*/ 153085 w 188557"/>
              <a:gd name="connsiteY17" fmla="*/ 0 h 255766"/>
              <a:gd name="connsiteX18" fmla="*/ 150419 w 188557"/>
              <a:gd name="connsiteY18" fmla="*/ 1334 h 255766"/>
              <a:gd name="connsiteX19" fmla="*/ 148552 w 188557"/>
              <a:gd name="connsiteY19" fmla="*/ 6934 h 255766"/>
              <a:gd name="connsiteX20" fmla="*/ 171488 w 188557"/>
              <a:gd name="connsiteY20" fmla="*/ 20269 h 255766"/>
              <a:gd name="connsiteX21" fmla="*/ 171488 w 188557"/>
              <a:gd name="connsiteY21" fmla="*/ 209093 h 255766"/>
              <a:gd name="connsiteX22" fmla="*/ 172554 w 188557"/>
              <a:gd name="connsiteY22" fmla="*/ 255766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6">
                <a:moveTo>
                  <a:pt x="121348" y="107214"/>
                </a:moveTo>
                <a:cubicBezTo>
                  <a:pt x="121348" y="73343"/>
                  <a:pt x="95745" y="50406"/>
                  <a:pt x="61074" y="50406"/>
                </a:cubicBezTo>
                <a:cubicBezTo>
                  <a:pt x="26136" y="50406"/>
                  <a:pt x="0" y="73343"/>
                  <a:pt x="0" y="107214"/>
                </a:cubicBezTo>
                <a:cubicBezTo>
                  <a:pt x="0" y="140818"/>
                  <a:pt x="26136" y="164288"/>
                  <a:pt x="61074" y="164288"/>
                </a:cubicBezTo>
                <a:cubicBezTo>
                  <a:pt x="95745" y="164288"/>
                  <a:pt x="121348" y="140818"/>
                  <a:pt x="121348" y="107214"/>
                </a:cubicBezTo>
                <a:moveTo>
                  <a:pt x="104546" y="107214"/>
                </a:moveTo>
                <a:cubicBezTo>
                  <a:pt x="104546" y="134951"/>
                  <a:pt x="85610" y="151219"/>
                  <a:pt x="61074" y="151219"/>
                </a:cubicBezTo>
                <a:cubicBezTo>
                  <a:pt x="36538" y="151219"/>
                  <a:pt x="17602" y="134951"/>
                  <a:pt x="17602" y="107214"/>
                </a:cubicBezTo>
                <a:cubicBezTo>
                  <a:pt x="17602" y="79477"/>
                  <a:pt x="36538" y="62942"/>
                  <a:pt x="61074" y="62942"/>
                </a:cubicBezTo>
                <a:cubicBezTo>
                  <a:pt x="85610" y="62942"/>
                  <a:pt x="104546" y="79477"/>
                  <a:pt x="104546" y="107214"/>
                </a:cubicBezTo>
                <a:moveTo>
                  <a:pt x="182422" y="255766"/>
                </a:moveTo>
                <a:cubicBezTo>
                  <a:pt x="185623" y="241097"/>
                  <a:pt x="187757" y="217894"/>
                  <a:pt x="187757" y="202959"/>
                </a:cubicBezTo>
                <a:lnTo>
                  <a:pt x="187757" y="25071"/>
                </a:lnTo>
                <a:lnTo>
                  <a:pt x="188557" y="11469"/>
                </a:lnTo>
                <a:cubicBezTo>
                  <a:pt x="188557" y="9068"/>
                  <a:pt x="187757" y="7202"/>
                  <a:pt x="185356" y="6401"/>
                </a:cubicBezTo>
                <a:cubicBezTo>
                  <a:pt x="178155" y="3735"/>
                  <a:pt x="162154" y="267"/>
                  <a:pt x="153085" y="0"/>
                </a:cubicBezTo>
                <a:cubicBezTo>
                  <a:pt x="151219" y="0"/>
                  <a:pt x="150685" y="267"/>
                  <a:pt x="150419" y="1334"/>
                </a:cubicBezTo>
                <a:lnTo>
                  <a:pt x="148552" y="6934"/>
                </a:lnTo>
                <a:cubicBezTo>
                  <a:pt x="158153" y="10135"/>
                  <a:pt x="166688" y="14669"/>
                  <a:pt x="171488" y="20269"/>
                </a:cubicBezTo>
                <a:lnTo>
                  <a:pt x="171488" y="209093"/>
                </a:lnTo>
                <a:cubicBezTo>
                  <a:pt x="171488" y="220562"/>
                  <a:pt x="172022" y="244297"/>
                  <a:pt x="172554" y="25576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1" name="Freeform 171"/>
          <p:cNvSpPr/>
          <p:nvPr/>
        </p:nvSpPr>
        <p:spPr>
          <a:xfrm>
            <a:off x="9664878" y="7202629"/>
            <a:ext cx="214427" cy="255766"/>
          </a:xfrm>
          <a:custGeom>
            <a:avLst/>
            <a:gdLst>
              <a:gd name="connsiteX0" fmla="*/ 102412 w 214427"/>
              <a:gd name="connsiteY0" fmla="*/ 141884 h 255766"/>
              <a:gd name="connsiteX1" fmla="*/ 71210 w 214427"/>
              <a:gd name="connsiteY1" fmla="*/ 104014 h 255766"/>
              <a:gd name="connsiteX2" fmla="*/ 87212 w 214427"/>
              <a:gd name="connsiteY2" fmla="*/ 59208 h 255766"/>
              <a:gd name="connsiteX3" fmla="*/ 88012 w 214427"/>
              <a:gd name="connsiteY3" fmla="*/ 53607 h 255766"/>
              <a:gd name="connsiteX4" fmla="*/ 85078 w 214427"/>
              <a:gd name="connsiteY4" fmla="*/ 48806 h 255766"/>
              <a:gd name="connsiteX5" fmla="*/ 57607 w 214427"/>
              <a:gd name="connsiteY5" fmla="*/ 39472 h 255766"/>
              <a:gd name="connsiteX6" fmla="*/ 54941 w 214427"/>
              <a:gd name="connsiteY6" fmla="*/ 40539 h 255766"/>
              <a:gd name="connsiteX7" fmla="*/ 52006 w 214427"/>
              <a:gd name="connsiteY7" fmla="*/ 46140 h 255766"/>
              <a:gd name="connsiteX8" fmla="*/ 68009 w 214427"/>
              <a:gd name="connsiteY8" fmla="*/ 58675 h 255766"/>
              <a:gd name="connsiteX9" fmla="*/ 1067 w 214427"/>
              <a:gd name="connsiteY9" fmla="*/ 177622 h 255766"/>
              <a:gd name="connsiteX10" fmla="*/ 533 w 214427"/>
              <a:gd name="connsiteY10" fmla="*/ 180023 h 255766"/>
              <a:gd name="connsiteX11" fmla="*/ 3201 w 214427"/>
              <a:gd name="connsiteY11" fmla="*/ 182156 h 255766"/>
              <a:gd name="connsiteX12" fmla="*/ 5868 w 214427"/>
              <a:gd name="connsiteY12" fmla="*/ 182156 h 255766"/>
              <a:gd name="connsiteX13" fmla="*/ 65342 w 214427"/>
              <a:gd name="connsiteY13" fmla="*/ 114681 h 255766"/>
              <a:gd name="connsiteX14" fmla="*/ 107747 w 214427"/>
              <a:gd name="connsiteY14" fmla="*/ 170156 h 255766"/>
              <a:gd name="connsiteX15" fmla="*/ 112815 w 214427"/>
              <a:gd name="connsiteY15" fmla="*/ 174689 h 255766"/>
              <a:gd name="connsiteX16" fmla="*/ 121083 w 214427"/>
              <a:gd name="connsiteY16" fmla="*/ 171755 h 255766"/>
              <a:gd name="connsiteX17" fmla="*/ 120815 w 214427"/>
              <a:gd name="connsiteY17" fmla="*/ 165088 h 255766"/>
              <a:gd name="connsiteX18" fmla="*/ 111747 w 214427"/>
              <a:gd name="connsiteY18" fmla="*/ 146952 h 255766"/>
              <a:gd name="connsiteX20" fmla="*/ 130417 w 214427"/>
              <a:gd name="connsiteY20" fmla="*/ 26137 h 255766"/>
              <a:gd name="connsiteX21" fmla="*/ 149352 w 214427"/>
              <a:gd name="connsiteY21" fmla="*/ 37339 h 255766"/>
              <a:gd name="connsiteX22" fmla="*/ 149352 w 214427"/>
              <a:gd name="connsiteY22" fmla="*/ 100012 h 255766"/>
              <a:gd name="connsiteX23" fmla="*/ 117615 w 214427"/>
              <a:gd name="connsiteY23" fmla="*/ 100812 h 255766"/>
              <a:gd name="connsiteX24" fmla="*/ 97613 w 214427"/>
              <a:gd name="connsiteY24" fmla="*/ 100012 h 255766"/>
              <a:gd name="connsiteX25" fmla="*/ 96012 w 214427"/>
              <a:gd name="connsiteY25" fmla="*/ 102681 h 255766"/>
              <a:gd name="connsiteX26" fmla="*/ 96812 w 214427"/>
              <a:gd name="connsiteY26" fmla="*/ 105080 h 255766"/>
              <a:gd name="connsiteX27" fmla="*/ 114948 w 214427"/>
              <a:gd name="connsiteY27" fmla="*/ 114681 h 255766"/>
              <a:gd name="connsiteX28" fmla="*/ 131217 w 214427"/>
              <a:gd name="connsiteY28" fmla="*/ 110415 h 255766"/>
              <a:gd name="connsiteX29" fmla="*/ 149352 w 214427"/>
              <a:gd name="connsiteY29" fmla="*/ 109614 h 255766"/>
              <a:gd name="connsiteX30" fmla="*/ 149352 w 214427"/>
              <a:gd name="connsiteY30" fmla="*/ 192825 h 255766"/>
              <a:gd name="connsiteX31" fmla="*/ 150685 w 214427"/>
              <a:gd name="connsiteY31" fmla="*/ 236296 h 255766"/>
              <a:gd name="connsiteX32" fmla="*/ 159753 w 214427"/>
              <a:gd name="connsiteY32" fmla="*/ 236296 h 255766"/>
              <a:gd name="connsiteX33" fmla="*/ 165088 w 214427"/>
              <a:gd name="connsiteY33" fmla="*/ 186957 h 255766"/>
              <a:gd name="connsiteX34" fmla="*/ 165088 w 214427"/>
              <a:gd name="connsiteY34" fmla="*/ 41072 h 255766"/>
              <a:gd name="connsiteX35" fmla="*/ 165888 w 214427"/>
              <a:gd name="connsiteY35" fmla="*/ 29604 h 255766"/>
              <a:gd name="connsiteX36" fmla="*/ 162954 w 214427"/>
              <a:gd name="connsiteY36" fmla="*/ 25071 h 255766"/>
              <a:gd name="connsiteX37" fmla="*/ 134950 w 214427"/>
              <a:gd name="connsiteY37" fmla="*/ 19203 h 255766"/>
              <a:gd name="connsiteX38" fmla="*/ 132283 w 214427"/>
              <a:gd name="connsiteY38" fmla="*/ 20537 h 255766"/>
              <a:gd name="connsiteX40" fmla="*/ 176288 w 214427"/>
              <a:gd name="connsiteY40" fmla="*/ 6934 h 255766"/>
              <a:gd name="connsiteX41" fmla="*/ 197358 w 214427"/>
              <a:gd name="connsiteY41" fmla="*/ 19469 h 255766"/>
              <a:gd name="connsiteX42" fmla="*/ 197358 w 214427"/>
              <a:gd name="connsiteY42" fmla="*/ 211760 h 255766"/>
              <a:gd name="connsiteX43" fmla="*/ 198425 w 214427"/>
              <a:gd name="connsiteY43" fmla="*/ 255766 h 255766"/>
              <a:gd name="connsiteX44" fmla="*/ 208026 w 214427"/>
              <a:gd name="connsiteY44" fmla="*/ 255766 h 255766"/>
              <a:gd name="connsiteX45" fmla="*/ 213627 w 214427"/>
              <a:gd name="connsiteY45" fmla="*/ 205626 h 255766"/>
              <a:gd name="connsiteX46" fmla="*/ 213627 w 214427"/>
              <a:gd name="connsiteY46" fmla="*/ 23737 h 255766"/>
              <a:gd name="connsiteX47" fmla="*/ 214161 w 214427"/>
              <a:gd name="connsiteY47" fmla="*/ 11202 h 255766"/>
              <a:gd name="connsiteX48" fmla="*/ 210959 w 214427"/>
              <a:gd name="connsiteY48" fmla="*/ 6135 h 255766"/>
              <a:gd name="connsiteX49" fmla="*/ 180823 w 214427"/>
              <a:gd name="connsiteY49" fmla="*/ 0 h 255766"/>
              <a:gd name="connsiteX50" fmla="*/ 178156 w 214427"/>
              <a:gd name="connsiteY50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14427" h="255766">
                <a:moveTo>
                  <a:pt x="102412" y="141884"/>
                </a:moveTo>
                <a:lnTo>
                  <a:pt x="71210" y="104014"/>
                </a:lnTo>
                <a:cubicBezTo>
                  <a:pt x="78943" y="89078"/>
                  <a:pt x="84277" y="73877"/>
                  <a:pt x="87212" y="59208"/>
                </a:cubicBezTo>
                <a:cubicBezTo>
                  <a:pt x="87744" y="57608"/>
                  <a:pt x="88012" y="55741"/>
                  <a:pt x="88012" y="53607"/>
                </a:cubicBezTo>
                <a:cubicBezTo>
                  <a:pt x="88012" y="51207"/>
                  <a:pt x="86944" y="49874"/>
                  <a:pt x="85078" y="48806"/>
                </a:cubicBezTo>
                <a:cubicBezTo>
                  <a:pt x="79744" y="45340"/>
                  <a:pt x="67208" y="41339"/>
                  <a:pt x="57607" y="39472"/>
                </a:cubicBezTo>
                <a:cubicBezTo>
                  <a:pt x="56007" y="39205"/>
                  <a:pt x="55474" y="39739"/>
                  <a:pt x="54941" y="40539"/>
                </a:cubicBezTo>
                <a:lnTo>
                  <a:pt x="52006" y="46140"/>
                </a:lnTo>
                <a:cubicBezTo>
                  <a:pt x="58941" y="49606"/>
                  <a:pt x="65342" y="54674"/>
                  <a:pt x="68009" y="58675"/>
                </a:cubicBezTo>
                <a:cubicBezTo>
                  <a:pt x="60541" y="96279"/>
                  <a:pt x="36005" y="141884"/>
                  <a:pt x="1067" y="177622"/>
                </a:cubicBezTo>
                <a:cubicBezTo>
                  <a:pt x="0" y="178422"/>
                  <a:pt x="0" y="179490"/>
                  <a:pt x="533" y="180023"/>
                </a:cubicBezTo>
                <a:lnTo>
                  <a:pt x="3201" y="182156"/>
                </a:lnTo>
                <a:cubicBezTo>
                  <a:pt x="4001" y="182956"/>
                  <a:pt x="4800" y="182690"/>
                  <a:pt x="5868" y="182156"/>
                </a:cubicBezTo>
                <a:cubicBezTo>
                  <a:pt x="30938" y="161888"/>
                  <a:pt x="51206" y="138418"/>
                  <a:pt x="65342" y="114681"/>
                </a:cubicBezTo>
                <a:lnTo>
                  <a:pt x="107747" y="170156"/>
                </a:lnTo>
                <a:cubicBezTo>
                  <a:pt x="109081" y="172022"/>
                  <a:pt x="111215" y="174155"/>
                  <a:pt x="112815" y="174689"/>
                </a:cubicBezTo>
                <a:cubicBezTo>
                  <a:pt x="115215" y="175756"/>
                  <a:pt x="119481" y="174422"/>
                  <a:pt x="121083" y="171755"/>
                </a:cubicBezTo>
                <a:cubicBezTo>
                  <a:pt x="121882" y="170422"/>
                  <a:pt x="121882" y="168288"/>
                  <a:pt x="120815" y="165088"/>
                </a:cubicBezTo>
                <a:cubicBezTo>
                  <a:pt x="119215" y="160554"/>
                  <a:pt x="115215" y="152287"/>
                  <a:pt x="111747" y="146952"/>
                </a:cubicBezTo>
                <a:moveTo>
                  <a:pt x="130417" y="26137"/>
                </a:moveTo>
                <a:cubicBezTo>
                  <a:pt x="138151" y="28804"/>
                  <a:pt x="145618" y="32805"/>
                  <a:pt x="149352" y="37339"/>
                </a:cubicBezTo>
                <a:lnTo>
                  <a:pt x="149352" y="100012"/>
                </a:lnTo>
                <a:cubicBezTo>
                  <a:pt x="139485" y="100547"/>
                  <a:pt x="124816" y="100812"/>
                  <a:pt x="117615" y="100812"/>
                </a:cubicBezTo>
                <a:cubicBezTo>
                  <a:pt x="111215" y="100812"/>
                  <a:pt x="103746" y="100547"/>
                  <a:pt x="97613" y="100012"/>
                </a:cubicBezTo>
                <a:lnTo>
                  <a:pt x="96012" y="102681"/>
                </a:lnTo>
                <a:cubicBezTo>
                  <a:pt x="95746" y="103481"/>
                  <a:pt x="96012" y="104280"/>
                  <a:pt x="96812" y="105080"/>
                </a:cubicBezTo>
                <a:cubicBezTo>
                  <a:pt x="101881" y="108814"/>
                  <a:pt x="108014" y="112015"/>
                  <a:pt x="114948" y="114681"/>
                </a:cubicBezTo>
                <a:cubicBezTo>
                  <a:pt x="119481" y="112548"/>
                  <a:pt x="126416" y="110947"/>
                  <a:pt x="131217" y="110415"/>
                </a:cubicBezTo>
                <a:cubicBezTo>
                  <a:pt x="134950" y="109881"/>
                  <a:pt x="143218" y="109614"/>
                  <a:pt x="149352" y="109614"/>
                </a:cubicBezTo>
                <a:lnTo>
                  <a:pt x="149352" y="192825"/>
                </a:lnTo>
                <a:cubicBezTo>
                  <a:pt x="149352" y="203760"/>
                  <a:pt x="149619" y="225628"/>
                  <a:pt x="150685" y="236296"/>
                </a:cubicBezTo>
                <a:lnTo>
                  <a:pt x="159753" y="236296"/>
                </a:lnTo>
                <a:cubicBezTo>
                  <a:pt x="163221" y="222962"/>
                  <a:pt x="165088" y="201092"/>
                  <a:pt x="165088" y="186957"/>
                </a:cubicBezTo>
                <a:lnTo>
                  <a:pt x="165088" y="41072"/>
                </a:lnTo>
                <a:lnTo>
                  <a:pt x="165888" y="29604"/>
                </a:lnTo>
                <a:cubicBezTo>
                  <a:pt x="165888" y="27471"/>
                  <a:pt x="165088" y="25871"/>
                  <a:pt x="162954" y="25071"/>
                </a:cubicBezTo>
                <a:cubicBezTo>
                  <a:pt x="156820" y="22403"/>
                  <a:pt x="142951" y="19469"/>
                  <a:pt x="134950" y="19203"/>
                </a:cubicBezTo>
                <a:cubicBezTo>
                  <a:pt x="133350" y="19203"/>
                  <a:pt x="132550" y="19737"/>
                  <a:pt x="132283" y="20537"/>
                </a:cubicBezTo>
                <a:moveTo>
                  <a:pt x="176288" y="6934"/>
                </a:moveTo>
                <a:cubicBezTo>
                  <a:pt x="185090" y="9868"/>
                  <a:pt x="193091" y="14136"/>
                  <a:pt x="197358" y="19469"/>
                </a:cubicBezTo>
                <a:lnTo>
                  <a:pt x="197358" y="211760"/>
                </a:lnTo>
                <a:cubicBezTo>
                  <a:pt x="197358" y="222962"/>
                  <a:pt x="197892" y="245365"/>
                  <a:pt x="198425" y="255766"/>
                </a:cubicBezTo>
                <a:lnTo>
                  <a:pt x="208026" y="255766"/>
                </a:lnTo>
                <a:cubicBezTo>
                  <a:pt x="211493" y="242164"/>
                  <a:pt x="213627" y="220028"/>
                  <a:pt x="213627" y="205626"/>
                </a:cubicBezTo>
                <a:lnTo>
                  <a:pt x="213627" y="23737"/>
                </a:lnTo>
                <a:lnTo>
                  <a:pt x="214161" y="11202"/>
                </a:lnTo>
                <a:cubicBezTo>
                  <a:pt x="214427" y="8802"/>
                  <a:pt x="213627" y="7202"/>
                  <a:pt x="210959" y="6135"/>
                </a:cubicBezTo>
                <a:cubicBezTo>
                  <a:pt x="204559" y="3468"/>
                  <a:pt x="189357" y="267"/>
                  <a:pt x="180823" y="0"/>
                </a:cubicBezTo>
                <a:cubicBezTo>
                  <a:pt x="179223" y="0"/>
                  <a:pt x="178422" y="267"/>
                  <a:pt x="178156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2" name="Freeform 172"/>
          <p:cNvSpPr/>
          <p:nvPr/>
        </p:nvSpPr>
        <p:spPr>
          <a:xfrm>
            <a:off x="9915576" y="7202629"/>
            <a:ext cx="213361" cy="255766"/>
          </a:xfrm>
          <a:custGeom>
            <a:avLst/>
            <a:gdLst>
              <a:gd name="connsiteX0" fmla="*/ 175222 w 213361"/>
              <a:gd name="connsiteY0" fmla="*/ 6934 h 255766"/>
              <a:gd name="connsiteX1" fmla="*/ 196292 w 213361"/>
              <a:gd name="connsiteY1" fmla="*/ 19469 h 255766"/>
              <a:gd name="connsiteX2" fmla="*/ 196292 w 213361"/>
              <a:gd name="connsiteY2" fmla="*/ 211760 h 255766"/>
              <a:gd name="connsiteX3" fmla="*/ 197358 w 213361"/>
              <a:gd name="connsiteY3" fmla="*/ 255766 h 255766"/>
              <a:gd name="connsiteX4" fmla="*/ 206959 w 213361"/>
              <a:gd name="connsiteY4" fmla="*/ 255766 h 255766"/>
              <a:gd name="connsiteX5" fmla="*/ 212561 w 213361"/>
              <a:gd name="connsiteY5" fmla="*/ 205626 h 255766"/>
              <a:gd name="connsiteX6" fmla="*/ 212561 w 213361"/>
              <a:gd name="connsiteY6" fmla="*/ 23737 h 255766"/>
              <a:gd name="connsiteX7" fmla="*/ 213094 w 213361"/>
              <a:gd name="connsiteY7" fmla="*/ 11202 h 255766"/>
              <a:gd name="connsiteX8" fmla="*/ 209893 w 213361"/>
              <a:gd name="connsiteY8" fmla="*/ 6135 h 255766"/>
              <a:gd name="connsiteX9" fmla="*/ 179756 w 213361"/>
              <a:gd name="connsiteY9" fmla="*/ 0 h 255766"/>
              <a:gd name="connsiteX10" fmla="*/ 177089 w 213361"/>
              <a:gd name="connsiteY10" fmla="*/ 1334 h 255766"/>
              <a:gd name="connsiteX12" fmla="*/ 129883 w 213361"/>
              <a:gd name="connsiteY12" fmla="*/ 25871 h 255766"/>
              <a:gd name="connsiteX13" fmla="*/ 148819 w 213361"/>
              <a:gd name="connsiteY13" fmla="*/ 37072 h 255766"/>
              <a:gd name="connsiteX14" fmla="*/ 148819 w 213361"/>
              <a:gd name="connsiteY14" fmla="*/ 84811 h 255766"/>
              <a:gd name="connsiteX15" fmla="*/ 108814 w 213361"/>
              <a:gd name="connsiteY15" fmla="*/ 85878 h 255766"/>
              <a:gd name="connsiteX16" fmla="*/ 100546 w 213361"/>
              <a:gd name="connsiteY16" fmla="*/ 85612 h 255766"/>
              <a:gd name="connsiteX17" fmla="*/ 108547 w 213361"/>
              <a:gd name="connsiteY17" fmla="*/ 62141 h 255766"/>
              <a:gd name="connsiteX18" fmla="*/ 113081 w 213361"/>
              <a:gd name="connsiteY18" fmla="*/ 54141 h 255766"/>
              <a:gd name="connsiteX19" fmla="*/ 112814 w 213361"/>
              <a:gd name="connsiteY19" fmla="*/ 51474 h 255766"/>
              <a:gd name="connsiteX20" fmla="*/ 102946 w 213361"/>
              <a:gd name="connsiteY20" fmla="*/ 46406 h 255766"/>
              <a:gd name="connsiteX21" fmla="*/ 98946 w 213361"/>
              <a:gd name="connsiteY21" fmla="*/ 46406 h 255766"/>
              <a:gd name="connsiteX22" fmla="*/ 91211 w 213361"/>
              <a:gd name="connsiteY22" fmla="*/ 50674 h 255766"/>
              <a:gd name="connsiteX23" fmla="*/ 28004 w 213361"/>
              <a:gd name="connsiteY23" fmla="*/ 52007 h 255766"/>
              <a:gd name="connsiteX24" fmla="*/ 7734 w 213361"/>
              <a:gd name="connsiteY24" fmla="*/ 50940 h 255766"/>
              <a:gd name="connsiteX25" fmla="*/ 6135 w 213361"/>
              <a:gd name="connsiteY25" fmla="*/ 53341 h 255766"/>
              <a:gd name="connsiteX26" fmla="*/ 6668 w 213361"/>
              <a:gd name="connsiteY26" fmla="*/ 55741 h 255766"/>
              <a:gd name="connsiteX27" fmla="*/ 24803 w 213361"/>
              <a:gd name="connsiteY27" fmla="*/ 65875 h 255766"/>
              <a:gd name="connsiteX28" fmla="*/ 42939 w 213361"/>
              <a:gd name="connsiteY28" fmla="*/ 62141 h 255766"/>
              <a:gd name="connsiteX29" fmla="*/ 90145 w 213361"/>
              <a:gd name="connsiteY29" fmla="*/ 61075 h 255766"/>
              <a:gd name="connsiteX30" fmla="*/ 800 w 213361"/>
              <a:gd name="connsiteY30" fmla="*/ 189624 h 255766"/>
              <a:gd name="connsiteX31" fmla="*/ 800 w 213361"/>
              <a:gd name="connsiteY31" fmla="*/ 191491 h 255766"/>
              <a:gd name="connsiteX32" fmla="*/ 3735 w 213361"/>
              <a:gd name="connsiteY32" fmla="*/ 194425 h 255766"/>
              <a:gd name="connsiteX33" fmla="*/ 5868 w 213361"/>
              <a:gd name="connsiteY33" fmla="*/ 193625 h 255766"/>
              <a:gd name="connsiteX34" fmla="*/ 96545 w 213361"/>
              <a:gd name="connsiteY34" fmla="*/ 94146 h 255766"/>
              <a:gd name="connsiteX35" fmla="*/ 106147 w 213361"/>
              <a:gd name="connsiteY35" fmla="*/ 98946 h 255766"/>
              <a:gd name="connsiteX36" fmla="*/ 121348 w 213361"/>
              <a:gd name="connsiteY36" fmla="*/ 95479 h 255766"/>
              <a:gd name="connsiteX37" fmla="*/ 148819 w 213361"/>
              <a:gd name="connsiteY37" fmla="*/ 94679 h 255766"/>
              <a:gd name="connsiteX38" fmla="*/ 148819 w 213361"/>
              <a:gd name="connsiteY38" fmla="*/ 138151 h 255766"/>
              <a:gd name="connsiteX39" fmla="*/ 105347 w 213361"/>
              <a:gd name="connsiteY39" fmla="*/ 139485 h 255766"/>
              <a:gd name="connsiteX40" fmla="*/ 86945 w 213361"/>
              <a:gd name="connsiteY40" fmla="*/ 138151 h 255766"/>
              <a:gd name="connsiteX41" fmla="*/ 85611 w 213361"/>
              <a:gd name="connsiteY41" fmla="*/ 140552 h 255766"/>
              <a:gd name="connsiteX42" fmla="*/ 86411 w 213361"/>
              <a:gd name="connsiteY42" fmla="*/ 143218 h 255766"/>
              <a:gd name="connsiteX43" fmla="*/ 102414 w 213361"/>
              <a:gd name="connsiteY43" fmla="*/ 152287 h 255766"/>
              <a:gd name="connsiteX44" fmla="*/ 117883 w 213361"/>
              <a:gd name="connsiteY44" fmla="*/ 149086 h 255766"/>
              <a:gd name="connsiteX45" fmla="*/ 148819 w 213361"/>
              <a:gd name="connsiteY45" fmla="*/ 148019 h 255766"/>
              <a:gd name="connsiteX46" fmla="*/ 148819 w 213361"/>
              <a:gd name="connsiteY46" fmla="*/ 192558 h 255766"/>
              <a:gd name="connsiteX47" fmla="*/ 149886 w 213361"/>
              <a:gd name="connsiteY47" fmla="*/ 236031 h 255766"/>
              <a:gd name="connsiteX48" fmla="*/ 159221 w 213361"/>
              <a:gd name="connsiteY48" fmla="*/ 236031 h 255766"/>
              <a:gd name="connsiteX49" fmla="*/ 164554 w 213361"/>
              <a:gd name="connsiteY49" fmla="*/ 186424 h 255766"/>
              <a:gd name="connsiteX50" fmla="*/ 164554 w 213361"/>
              <a:gd name="connsiteY50" fmla="*/ 40805 h 255766"/>
              <a:gd name="connsiteX51" fmla="*/ 165088 w 213361"/>
              <a:gd name="connsiteY51" fmla="*/ 29338 h 255766"/>
              <a:gd name="connsiteX52" fmla="*/ 162420 w 213361"/>
              <a:gd name="connsiteY52" fmla="*/ 24803 h 255766"/>
              <a:gd name="connsiteX53" fmla="*/ 134417 w 213361"/>
              <a:gd name="connsiteY53" fmla="*/ 18937 h 255766"/>
              <a:gd name="connsiteX54" fmla="*/ 131750 w 213361"/>
              <a:gd name="connsiteY54" fmla="*/ 20269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13361" h="255766">
                <a:moveTo>
                  <a:pt x="175222" y="6934"/>
                </a:moveTo>
                <a:cubicBezTo>
                  <a:pt x="184024" y="9868"/>
                  <a:pt x="192024" y="14136"/>
                  <a:pt x="196292" y="19469"/>
                </a:cubicBezTo>
                <a:lnTo>
                  <a:pt x="196292" y="211760"/>
                </a:lnTo>
                <a:cubicBezTo>
                  <a:pt x="196292" y="222962"/>
                  <a:pt x="196825" y="245365"/>
                  <a:pt x="197358" y="255766"/>
                </a:cubicBezTo>
                <a:lnTo>
                  <a:pt x="206959" y="255766"/>
                </a:lnTo>
                <a:cubicBezTo>
                  <a:pt x="210427" y="242164"/>
                  <a:pt x="212561" y="220028"/>
                  <a:pt x="212561" y="205626"/>
                </a:cubicBezTo>
                <a:lnTo>
                  <a:pt x="212561" y="23737"/>
                </a:lnTo>
                <a:lnTo>
                  <a:pt x="213094" y="11202"/>
                </a:lnTo>
                <a:cubicBezTo>
                  <a:pt x="213361" y="8802"/>
                  <a:pt x="212561" y="7202"/>
                  <a:pt x="209893" y="6135"/>
                </a:cubicBezTo>
                <a:cubicBezTo>
                  <a:pt x="203492" y="3468"/>
                  <a:pt x="188291" y="267"/>
                  <a:pt x="179756" y="0"/>
                </a:cubicBezTo>
                <a:cubicBezTo>
                  <a:pt x="178157" y="0"/>
                  <a:pt x="177355" y="267"/>
                  <a:pt x="177089" y="1334"/>
                </a:cubicBezTo>
                <a:moveTo>
                  <a:pt x="129883" y="25871"/>
                </a:moveTo>
                <a:cubicBezTo>
                  <a:pt x="137617" y="28538"/>
                  <a:pt x="145086" y="32538"/>
                  <a:pt x="148819" y="37072"/>
                </a:cubicBezTo>
                <a:lnTo>
                  <a:pt x="148819" y="84811"/>
                </a:lnTo>
                <a:cubicBezTo>
                  <a:pt x="136551" y="85344"/>
                  <a:pt x="117349" y="85878"/>
                  <a:pt x="108814" y="85878"/>
                </a:cubicBezTo>
                <a:cubicBezTo>
                  <a:pt x="106147" y="85878"/>
                  <a:pt x="103480" y="85878"/>
                  <a:pt x="100546" y="85612"/>
                </a:cubicBezTo>
                <a:cubicBezTo>
                  <a:pt x="104014" y="77610"/>
                  <a:pt x="106680" y="69876"/>
                  <a:pt x="108547" y="62141"/>
                </a:cubicBezTo>
                <a:lnTo>
                  <a:pt x="113081" y="54141"/>
                </a:lnTo>
                <a:cubicBezTo>
                  <a:pt x="113881" y="53074"/>
                  <a:pt x="113881" y="52274"/>
                  <a:pt x="112814" y="51474"/>
                </a:cubicBezTo>
                <a:cubicBezTo>
                  <a:pt x="110948" y="50140"/>
                  <a:pt x="105614" y="47473"/>
                  <a:pt x="102946" y="46406"/>
                </a:cubicBezTo>
                <a:cubicBezTo>
                  <a:pt x="101880" y="45873"/>
                  <a:pt x="100012" y="45873"/>
                  <a:pt x="98946" y="46406"/>
                </a:cubicBezTo>
                <a:lnTo>
                  <a:pt x="91211" y="50674"/>
                </a:lnTo>
                <a:cubicBezTo>
                  <a:pt x="79211" y="51474"/>
                  <a:pt x="36539" y="52274"/>
                  <a:pt x="28004" y="52007"/>
                </a:cubicBezTo>
                <a:cubicBezTo>
                  <a:pt x="22137" y="52007"/>
                  <a:pt x="13602" y="51740"/>
                  <a:pt x="7734" y="50940"/>
                </a:cubicBezTo>
                <a:lnTo>
                  <a:pt x="6135" y="53341"/>
                </a:lnTo>
                <a:cubicBezTo>
                  <a:pt x="5868" y="54408"/>
                  <a:pt x="5868" y="54941"/>
                  <a:pt x="6668" y="55741"/>
                </a:cubicBezTo>
                <a:cubicBezTo>
                  <a:pt x="11736" y="59475"/>
                  <a:pt x="18402" y="63475"/>
                  <a:pt x="24803" y="65875"/>
                </a:cubicBezTo>
                <a:cubicBezTo>
                  <a:pt x="29338" y="64275"/>
                  <a:pt x="38139" y="62409"/>
                  <a:pt x="42939" y="62141"/>
                </a:cubicBezTo>
                <a:cubicBezTo>
                  <a:pt x="48806" y="61609"/>
                  <a:pt x="78677" y="60809"/>
                  <a:pt x="90145" y="61075"/>
                </a:cubicBezTo>
                <a:cubicBezTo>
                  <a:pt x="77343" y="102946"/>
                  <a:pt x="45073" y="152287"/>
                  <a:pt x="800" y="189624"/>
                </a:cubicBezTo>
                <a:cubicBezTo>
                  <a:pt x="0" y="190424"/>
                  <a:pt x="267" y="190958"/>
                  <a:pt x="800" y="191491"/>
                </a:cubicBezTo>
                <a:lnTo>
                  <a:pt x="3735" y="194425"/>
                </a:lnTo>
                <a:cubicBezTo>
                  <a:pt x="4267" y="194691"/>
                  <a:pt x="5067" y="194425"/>
                  <a:pt x="5868" y="193625"/>
                </a:cubicBezTo>
                <a:cubicBezTo>
                  <a:pt x="45073" y="168288"/>
                  <a:pt x="78411" y="130417"/>
                  <a:pt x="96545" y="94146"/>
                </a:cubicBezTo>
                <a:cubicBezTo>
                  <a:pt x="99480" y="95746"/>
                  <a:pt x="102680" y="97613"/>
                  <a:pt x="106147" y="98946"/>
                </a:cubicBezTo>
                <a:cubicBezTo>
                  <a:pt x="110414" y="97079"/>
                  <a:pt x="117081" y="95746"/>
                  <a:pt x="121348" y="95479"/>
                </a:cubicBezTo>
                <a:cubicBezTo>
                  <a:pt x="127217" y="94946"/>
                  <a:pt x="140018" y="94412"/>
                  <a:pt x="148819" y="94679"/>
                </a:cubicBezTo>
                <a:lnTo>
                  <a:pt x="148819" y="138151"/>
                </a:lnTo>
                <a:cubicBezTo>
                  <a:pt x="135751" y="138951"/>
                  <a:pt x="114415" y="139485"/>
                  <a:pt x="105347" y="139485"/>
                </a:cubicBezTo>
                <a:cubicBezTo>
                  <a:pt x="99480" y="139485"/>
                  <a:pt x="92546" y="138951"/>
                  <a:pt x="86945" y="138151"/>
                </a:cubicBezTo>
                <a:lnTo>
                  <a:pt x="85611" y="140552"/>
                </a:lnTo>
                <a:cubicBezTo>
                  <a:pt x="85345" y="141618"/>
                  <a:pt x="85611" y="142152"/>
                  <a:pt x="86411" y="143218"/>
                </a:cubicBezTo>
                <a:cubicBezTo>
                  <a:pt x="90678" y="146419"/>
                  <a:pt x="96279" y="149886"/>
                  <a:pt x="102414" y="152287"/>
                </a:cubicBezTo>
                <a:cubicBezTo>
                  <a:pt x="106947" y="150686"/>
                  <a:pt x="113348" y="149352"/>
                  <a:pt x="117883" y="149086"/>
                </a:cubicBezTo>
                <a:cubicBezTo>
                  <a:pt x="124016" y="148552"/>
                  <a:pt x="138685" y="148019"/>
                  <a:pt x="148819" y="148019"/>
                </a:cubicBezTo>
                <a:lnTo>
                  <a:pt x="148819" y="192558"/>
                </a:lnTo>
                <a:cubicBezTo>
                  <a:pt x="148819" y="203493"/>
                  <a:pt x="149086" y="225096"/>
                  <a:pt x="149886" y="236031"/>
                </a:cubicBezTo>
                <a:lnTo>
                  <a:pt x="159221" y="236031"/>
                </a:lnTo>
                <a:cubicBezTo>
                  <a:pt x="162420" y="222695"/>
                  <a:pt x="164554" y="200559"/>
                  <a:pt x="164554" y="186424"/>
                </a:cubicBezTo>
                <a:lnTo>
                  <a:pt x="164554" y="40805"/>
                </a:lnTo>
                <a:lnTo>
                  <a:pt x="165088" y="29338"/>
                </a:lnTo>
                <a:cubicBezTo>
                  <a:pt x="165088" y="27204"/>
                  <a:pt x="164288" y="25603"/>
                  <a:pt x="162420" y="24803"/>
                </a:cubicBezTo>
                <a:cubicBezTo>
                  <a:pt x="156287" y="22137"/>
                  <a:pt x="142418" y="19203"/>
                  <a:pt x="134417" y="18937"/>
                </a:cubicBezTo>
                <a:cubicBezTo>
                  <a:pt x="132817" y="18937"/>
                  <a:pt x="132017" y="19469"/>
                  <a:pt x="131750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3" name="Freeform 173"/>
          <p:cNvSpPr/>
          <p:nvPr/>
        </p:nvSpPr>
        <p:spPr>
          <a:xfrm>
            <a:off x="10168942" y="7202629"/>
            <a:ext cx="201357" cy="258166"/>
          </a:xfrm>
          <a:custGeom>
            <a:avLst/>
            <a:gdLst>
              <a:gd name="connsiteX0" fmla="*/ 180555 w 201357"/>
              <a:gd name="connsiteY0" fmla="*/ 168288 h 258166"/>
              <a:gd name="connsiteX1" fmla="*/ 70675 w 201357"/>
              <a:gd name="connsiteY1" fmla="*/ 170955 h 258166"/>
              <a:gd name="connsiteX2" fmla="*/ 45338 w 201357"/>
              <a:gd name="connsiteY2" fmla="*/ 168555 h 258166"/>
              <a:gd name="connsiteX3" fmla="*/ 43738 w 201357"/>
              <a:gd name="connsiteY3" fmla="*/ 171755 h 258166"/>
              <a:gd name="connsiteX4" fmla="*/ 44538 w 201357"/>
              <a:gd name="connsiteY4" fmla="*/ 174155 h 258166"/>
              <a:gd name="connsiteX5" fmla="*/ 66942 w 201357"/>
              <a:gd name="connsiteY5" fmla="*/ 185624 h 258166"/>
              <a:gd name="connsiteX6" fmla="*/ 89877 w 201357"/>
              <a:gd name="connsiteY6" fmla="*/ 181356 h 258166"/>
              <a:gd name="connsiteX7" fmla="*/ 181089 w 201357"/>
              <a:gd name="connsiteY7" fmla="*/ 179490 h 258166"/>
              <a:gd name="connsiteX8" fmla="*/ 181089 w 201357"/>
              <a:gd name="connsiteY8" fmla="*/ 223762 h 258166"/>
              <a:gd name="connsiteX9" fmla="*/ 182423 w 201357"/>
              <a:gd name="connsiteY9" fmla="*/ 258166 h 258166"/>
              <a:gd name="connsiteX10" fmla="*/ 192557 w 201357"/>
              <a:gd name="connsiteY10" fmla="*/ 258166 h 258166"/>
              <a:gd name="connsiteX11" fmla="*/ 197358 w 201357"/>
              <a:gd name="connsiteY11" fmla="*/ 219228 h 258166"/>
              <a:gd name="connsiteX12" fmla="*/ 197892 w 201357"/>
              <a:gd name="connsiteY12" fmla="*/ 181090 h 258166"/>
              <a:gd name="connsiteX13" fmla="*/ 200825 w 201357"/>
              <a:gd name="connsiteY13" fmla="*/ 173622 h 258166"/>
              <a:gd name="connsiteX14" fmla="*/ 200558 w 201357"/>
              <a:gd name="connsiteY14" fmla="*/ 170689 h 258166"/>
              <a:gd name="connsiteX15" fmla="*/ 191491 w 201357"/>
              <a:gd name="connsiteY15" fmla="*/ 164821 h 258166"/>
              <a:gd name="connsiteX16" fmla="*/ 187489 w 201357"/>
              <a:gd name="connsiteY16" fmla="*/ 164821 h 258166"/>
              <a:gd name="connsiteX18" fmla="*/ 133617 w 201357"/>
              <a:gd name="connsiteY18" fmla="*/ 145085 h 258166"/>
              <a:gd name="connsiteX19" fmla="*/ 138950 w 201357"/>
              <a:gd name="connsiteY19" fmla="*/ 148552 h 258166"/>
              <a:gd name="connsiteX20" fmla="*/ 146684 w 201357"/>
              <a:gd name="connsiteY20" fmla="*/ 144819 h 258166"/>
              <a:gd name="connsiteX21" fmla="*/ 145617 w 201357"/>
              <a:gd name="connsiteY21" fmla="*/ 138685 h 258166"/>
              <a:gd name="connsiteX22" fmla="*/ 135483 w 201357"/>
              <a:gd name="connsiteY22" fmla="*/ 122682 h 258166"/>
              <a:gd name="connsiteX23" fmla="*/ 124548 w 201357"/>
              <a:gd name="connsiteY23" fmla="*/ 118949 h 258166"/>
              <a:gd name="connsiteX24" fmla="*/ 93078 w 201357"/>
              <a:gd name="connsiteY24" fmla="*/ 91211 h 258166"/>
              <a:gd name="connsiteX25" fmla="*/ 125616 w 201357"/>
              <a:gd name="connsiteY25" fmla="*/ 43473 h 258166"/>
              <a:gd name="connsiteX26" fmla="*/ 130683 w 201357"/>
              <a:gd name="connsiteY26" fmla="*/ 36538 h 258166"/>
              <a:gd name="connsiteX27" fmla="*/ 130415 w 201357"/>
              <a:gd name="connsiteY27" fmla="*/ 33338 h 258166"/>
              <a:gd name="connsiteX28" fmla="*/ 119214 w 201357"/>
              <a:gd name="connsiteY28" fmla="*/ 28004 h 258166"/>
              <a:gd name="connsiteX29" fmla="*/ 115214 w 201357"/>
              <a:gd name="connsiteY29" fmla="*/ 28004 h 258166"/>
              <a:gd name="connsiteX30" fmla="*/ 107214 w 201357"/>
              <a:gd name="connsiteY30" fmla="*/ 32271 h 258166"/>
              <a:gd name="connsiteX31" fmla="*/ 31204 w 201357"/>
              <a:gd name="connsiteY31" fmla="*/ 33872 h 258166"/>
              <a:gd name="connsiteX32" fmla="*/ 9334 w 201357"/>
              <a:gd name="connsiteY32" fmla="*/ 32004 h 258166"/>
              <a:gd name="connsiteX33" fmla="*/ 7733 w 201357"/>
              <a:gd name="connsiteY33" fmla="*/ 34938 h 258166"/>
              <a:gd name="connsiteX34" fmla="*/ 8534 w 201357"/>
              <a:gd name="connsiteY34" fmla="*/ 37072 h 258166"/>
              <a:gd name="connsiteX35" fmla="*/ 27736 w 201357"/>
              <a:gd name="connsiteY35" fmla="*/ 47740 h 258166"/>
              <a:gd name="connsiteX36" fmla="*/ 46405 w 201357"/>
              <a:gd name="connsiteY36" fmla="*/ 43740 h 258166"/>
              <a:gd name="connsiteX37" fmla="*/ 105612 w 201357"/>
              <a:gd name="connsiteY37" fmla="*/ 42139 h 258166"/>
              <a:gd name="connsiteX38" fmla="*/ 800 w 201357"/>
              <a:gd name="connsiteY38" fmla="*/ 154420 h 258166"/>
              <a:gd name="connsiteX39" fmla="*/ 800 w 201357"/>
              <a:gd name="connsiteY39" fmla="*/ 156553 h 258166"/>
              <a:gd name="connsiteX40" fmla="*/ 3466 w 201357"/>
              <a:gd name="connsiteY40" fmla="*/ 158953 h 258166"/>
              <a:gd name="connsiteX41" fmla="*/ 5600 w 201357"/>
              <a:gd name="connsiteY41" fmla="*/ 158687 h 258166"/>
              <a:gd name="connsiteX42" fmla="*/ 85344 w 201357"/>
              <a:gd name="connsiteY42" fmla="*/ 99480 h 258166"/>
              <a:gd name="connsiteX44" fmla="*/ 121881 w 201357"/>
              <a:gd name="connsiteY44" fmla="*/ 82677 h 258166"/>
              <a:gd name="connsiteX45" fmla="*/ 122682 w 201357"/>
              <a:gd name="connsiteY45" fmla="*/ 85344 h 258166"/>
              <a:gd name="connsiteX46" fmla="*/ 141617 w 201357"/>
              <a:gd name="connsiteY46" fmla="*/ 96279 h 258166"/>
              <a:gd name="connsiteX47" fmla="*/ 158686 w 201357"/>
              <a:gd name="connsiteY47" fmla="*/ 91746 h 258166"/>
              <a:gd name="connsiteX48" fmla="*/ 183223 w 201357"/>
              <a:gd name="connsiteY48" fmla="*/ 90412 h 258166"/>
              <a:gd name="connsiteX49" fmla="*/ 183223 w 201357"/>
              <a:gd name="connsiteY49" fmla="*/ 122682 h 258166"/>
              <a:gd name="connsiteX50" fmla="*/ 184556 w 201357"/>
              <a:gd name="connsiteY50" fmla="*/ 158953 h 258166"/>
              <a:gd name="connsiteX51" fmla="*/ 194157 w 201357"/>
              <a:gd name="connsiteY51" fmla="*/ 158953 h 258166"/>
              <a:gd name="connsiteX52" fmla="*/ 199758 w 201357"/>
              <a:gd name="connsiteY52" fmla="*/ 116815 h 258166"/>
              <a:gd name="connsiteX53" fmla="*/ 199758 w 201357"/>
              <a:gd name="connsiteY53" fmla="*/ 25071 h 258166"/>
              <a:gd name="connsiteX54" fmla="*/ 200292 w 201357"/>
              <a:gd name="connsiteY54" fmla="*/ 11469 h 258166"/>
              <a:gd name="connsiteX55" fmla="*/ 197090 w 201357"/>
              <a:gd name="connsiteY55" fmla="*/ 6401 h 258166"/>
              <a:gd name="connsiteX56" fmla="*/ 165086 w 201357"/>
              <a:gd name="connsiteY56" fmla="*/ 0 h 258166"/>
              <a:gd name="connsiteX57" fmla="*/ 162153 w 201357"/>
              <a:gd name="connsiteY57" fmla="*/ 1334 h 258166"/>
              <a:gd name="connsiteX58" fmla="*/ 160553 w 201357"/>
              <a:gd name="connsiteY58" fmla="*/ 7202 h 258166"/>
              <a:gd name="connsiteX59" fmla="*/ 183223 w 201357"/>
              <a:gd name="connsiteY59" fmla="*/ 20269 h 258166"/>
              <a:gd name="connsiteX60" fmla="*/ 183223 w 201357"/>
              <a:gd name="connsiteY60" fmla="*/ 80277 h 258166"/>
              <a:gd name="connsiteX61" fmla="*/ 144284 w 201357"/>
              <a:gd name="connsiteY61" fmla="*/ 81611 h 258166"/>
              <a:gd name="connsiteX62" fmla="*/ 123214 w 201357"/>
              <a:gd name="connsiteY62" fmla="*/ 80277 h 2581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01357" h="258166">
                <a:moveTo>
                  <a:pt x="180555" y="168288"/>
                </a:moveTo>
                <a:cubicBezTo>
                  <a:pt x="161886" y="169621"/>
                  <a:pt x="83210" y="170955"/>
                  <a:pt x="70675" y="170955"/>
                </a:cubicBezTo>
                <a:cubicBezTo>
                  <a:pt x="63474" y="170955"/>
                  <a:pt x="53073" y="170156"/>
                  <a:pt x="45338" y="168555"/>
                </a:cubicBezTo>
                <a:lnTo>
                  <a:pt x="43738" y="171755"/>
                </a:lnTo>
                <a:cubicBezTo>
                  <a:pt x="43472" y="172822"/>
                  <a:pt x="43738" y="173622"/>
                  <a:pt x="44538" y="174155"/>
                </a:cubicBezTo>
                <a:cubicBezTo>
                  <a:pt x="50673" y="178690"/>
                  <a:pt x="58941" y="182956"/>
                  <a:pt x="66942" y="185624"/>
                </a:cubicBezTo>
                <a:cubicBezTo>
                  <a:pt x="72542" y="183490"/>
                  <a:pt x="84010" y="181623"/>
                  <a:pt x="89877" y="181356"/>
                </a:cubicBezTo>
                <a:cubicBezTo>
                  <a:pt x="101345" y="180556"/>
                  <a:pt x="161086" y="179490"/>
                  <a:pt x="181089" y="179490"/>
                </a:cubicBezTo>
                <a:lnTo>
                  <a:pt x="181089" y="223762"/>
                </a:lnTo>
                <a:cubicBezTo>
                  <a:pt x="181089" y="233096"/>
                  <a:pt x="181355" y="248831"/>
                  <a:pt x="182423" y="258166"/>
                </a:cubicBezTo>
                <a:lnTo>
                  <a:pt x="192557" y="258166"/>
                </a:lnTo>
                <a:cubicBezTo>
                  <a:pt x="195224" y="248031"/>
                  <a:pt x="197358" y="230429"/>
                  <a:pt x="197358" y="219228"/>
                </a:cubicBezTo>
                <a:lnTo>
                  <a:pt x="197892" y="181090"/>
                </a:lnTo>
                <a:lnTo>
                  <a:pt x="200825" y="173622"/>
                </a:lnTo>
                <a:cubicBezTo>
                  <a:pt x="201357" y="172555"/>
                  <a:pt x="201357" y="171489"/>
                  <a:pt x="200558" y="170689"/>
                </a:cubicBezTo>
                <a:cubicBezTo>
                  <a:pt x="198692" y="169088"/>
                  <a:pt x="193890" y="166155"/>
                  <a:pt x="191491" y="164821"/>
                </a:cubicBezTo>
                <a:cubicBezTo>
                  <a:pt x="190423" y="164288"/>
                  <a:pt x="188823" y="164288"/>
                  <a:pt x="187489" y="164821"/>
                </a:cubicBezTo>
                <a:moveTo>
                  <a:pt x="133617" y="145085"/>
                </a:moveTo>
                <a:cubicBezTo>
                  <a:pt x="135217" y="146686"/>
                  <a:pt x="137617" y="148286"/>
                  <a:pt x="138950" y="148552"/>
                </a:cubicBezTo>
                <a:cubicBezTo>
                  <a:pt x="141884" y="149086"/>
                  <a:pt x="145617" y="147486"/>
                  <a:pt x="146684" y="144819"/>
                </a:cubicBezTo>
                <a:cubicBezTo>
                  <a:pt x="147217" y="143218"/>
                  <a:pt x="146684" y="141618"/>
                  <a:pt x="145617" y="138685"/>
                </a:cubicBezTo>
                <a:cubicBezTo>
                  <a:pt x="143484" y="134417"/>
                  <a:pt x="139217" y="127484"/>
                  <a:pt x="135483" y="122682"/>
                </a:cubicBezTo>
                <a:lnTo>
                  <a:pt x="124548" y="118949"/>
                </a:lnTo>
                <a:lnTo>
                  <a:pt x="93078" y="91211"/>
                </a:lnTo>
                <a:cubicBezTo>
                  <a:pt x="107214" y="75477"/>
                  <a:pt x="118414" y="59208"/>
                  <a:pt x="125616" y="43473"/>
                </a:cubicBezTo>
                <a:lnTo>
                  <a:pt x="130683" y="36538"/>
                </a:lnTo>
                <a:cubicBezTo>
                  <a:pt x="131483" y="35205"/>
                  <a:pt x="131483" y="33872"/>
                  <a:pt x="130415" y="33338"/>
                </a:cubicBezTo>
                <a:cubicBezTo>
                  <a:pt x="128015" y="32004"/>
                  <a:pt x="122414" y="29338"/>
                  <a:pt x="119214" y="28004"/>
                </a:cubicBezTo>
                <a:cubicBezTo>
                  <a:pt x="118148" y="27471"/>
                  <a:pt x="116548" y="27471"/>
                  <a:pt x="115214" y="28004"/>
                </a:cubicBezTo>
                <a:lnTo>
                  <a:pt x="107214" y="32271"/>
                </a:lnTo>
                <a:cubicBezTo>
                  <a:pt x="93878" y="33071"/>
                  <a:pt x="40804" y="33872"/>
                  <a:pt x="31204" y="33872"/>
                </a:cubicBezTo>
                <a:cubicBezTo>
                  <a:pt x="24803" y="33872"/>
                  <a:pt x="15735" y="33071"/>
                  <a:pt x="9334" y="32004"/>
                </a:cubicBezTo>
                <a:lnTo>
                  <a:pt x="7733" y="34938"/>
                </a:lnTo>
                <a:cubicBezTo>
                  <a:pt x="7467" y="35471"/>
                  <a:pt x="7733" y="36271"/>
                  <a:pt x="8534" y="37072"/>
                </a:cubicBezTo>
                <a:cubicBezTo>
                  <a:pt x="13867" y="41072"/>
                  <a:pt x="21068" y="45340"/>
                  <a:pt x="27736" y="47740"/>
                </a:cubicBezTo>
                <a:cubicBezTo>
                  <a:pt x="32270" y="45873"/>
                  <a:pt x="41604" y="44006"/>
                  <a:pt x="46405" y="43740"/>
                </a:cubicBezTo>
                <a:cubicBezTo>
                  <a:pt x="53873" y="43206"/>
                  <a:pt x="90945" y="42139"/>
                  <a:pt x="105612" y="42139"/>
                </a:cubicBezTo>
                <a:cubicBezTo>
                  <a:pt x="87210" y="80277"/>
                  <a:pt x="49339" y="122682"/>
                  <a:pt x="800" y="154420"/>
                </a:cubicBezTo>
                <a:cubicBezTo>
                  <a:pt x="0" y="155220"/>
                  <a:pt x="267" y="156020"/>
                  <a:pt x="800" y="156553"/>
                </a:cubicBezTo>
                <a:lnTo>
                  <a:pt x="3466" y="158953"/>
                </a:lnTo>
                <a:cubicBezTo>
                  <a:pt x="4000" y="159221"/>
                  <a:pt x="4800" y="159221"/>
                  <a:pt x="5600" y="158687"/>
                </a:cubicBezTo>
                <a:cubicBezTo>
                  <a:pt x="35471" y="142952"/>
                  <a:pt x="63208" y="122149"/>
                  <a:pt x="85344" y="99480"/>
                </a:cubicBezTo>
                <a:moveTo>
                  <a:pt x="121881" y="82677"/>
                </a:moveTo>
                <a:cubicBezTo>
                  <a:pt x="121348" y="84011"/>
                  <a:pt x="121881" y="84544"/>
                  <a:pt x="122682" y="85344"/>
                </a:cubicBezTo>
                <a:cubicBezTo>
                  <a:pt x="127749" y="89345"/>
                  <a:pt x="134417" y="93345"/>
                  <a:pt x="141617" y="96279"/>
                </a:cubicBezTo>
                <a:cubicBezTo>
                  <a:pt x="146684" y="93879"/>
                  <a:pt x="153619" y="92278"/>
                  <a:pt x="158686" y="91746"/>
                </a:cubicBezTo>
                <a:cubicBezTo>
                  <a:pt x="163486" y="91211"/>
                  <a:pt x="174954" y="90678"/>
                  <a:pt x="183223" y="90412"/>
                </a:cubicBezTo>
                <a:lnTo>
                  <a:pt x="183223" y="122682"/>
                </a:lnTo>
                <a:cubicBezTo>
                  <a:pt x="183223" y="132550"/>
                  <a:pt x="183489" y="150153"/>
                  <a:pt x="184556" y="158953"/>
                </a:cubicBezTo>
                <a:lnTo>
                  <a:pt x="194157" y="158953"/>
                </a:lnTo>
                <a:cubicBezTo>
                  <a:pt x="197624" y="149352"/>
                  <a:pt x="199758" y="133083"/>
                  <a:pt x="199758" y="116815"/>
                </a:cubicBezTo>
                <a:lnTo>
                  <a:pt x="199758" y="25071"/>
                </a:lnTo>
                <a:lnTo>
                  <a:pt x="200292" y="11469"/>
                </a:lnTo>
                <a:cubicBezTo>
                  <a:pt x="200292" y="9068"/>
                  <a:pt x="199492" y="7202"/>
                  <a:pt x="197090" y="6401"/>
                </a:cubicBezTo>
                <a:cubicBezTo>
                  <a:pt x="189889" y="3735"/>
                  <a:pt x="174154" y="267"/>
                  <a:pt x="165086" y="0"/>
                </a:cubicBezTo>
                <a:cubicBezTo>
                  <a:pt x="163220" y="0"/>
                  <a:pt x="162420" y="267"/>
                  <a:pt x="162153" y="1334"/>
                </a:cubicBezTo>
                <a:lnTo>
                  <a:pt x="160553" y="7202"/>
                </a:lnTo>
                <a:cubicBezTo>
                  <a:pt x="169887" y="10135"/>
                  <a:pt x="178422" y="14669"/>
                  <a:pt x="183223" y="20269"/>
                </a:cubicBezTo>
                <a:lnTo>
                  <a:pt x="183223" y="80277"/>
                </a:lnTo>
                <a:cubicBezTo>
                  <a:pt x="171221" y="81077"/>
                  <a:pt x="152552" y="81611"/>
                  <a:pt x="144284" y="81611"/>
                </a:cubicBezTo>
                <a:cubicBezTo>
                  <a:pt x="137617" y="81611"/>
                  <a:pt x="129615" y="81077"/>
                  <a:pt x="123214" y="802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4" name="Freeform 174"/>
          <p:cNvSpPr/>
          <p:nvPr/>
        </p:nvSpPr>
        <p:spPr>
          <a:xfrm>
            <a:off x="10408706" y="7231166"/>
            <a:ext cx="244830" cy="183756"/>
          </a:xfrm>
          <a:custGeom>
            <a:avLst/>
            <a:gdLst>
              <a:gd name="connsiteX0" fmla="*/ 203225 w 244830"/>
              <a:gd name="connsiteY0" fmla="*/ 165087 h 183756"/>
              <a:gd name="connsiteX1" fmla="*/ 30669 w 244830"/>
              <a:gd name="connsiteY1" fmla="*/ 167754 h 183756"/>
              <a:gd name="connsiteX2" fmla="*/ 2133 w 244830"/>
              <a:gd name="connsiteY2" fmla="*/ 165087 h 183756"/>
              <a:gd name="connsiteX3" fmla="*/ 266 w 244830"/>
              <a:gd name="connsiteY3" fmla="*/ 168554 h 183756"/>
              <a:gd name="connsiteX4" fmla="*/ 1066 w 244830"/>
              <a:gd name="connsiteY4" fmla="*/ 170687 h 183756"/>
              <a:gd name="connsiteX5" fmla="*/ 26403 w 244830"/>
              <a:gd name="connsiteY5" fmla="*/ 183756 h 183756"/>
              <a:gd name="connsiteX6" fmla="*/ 52272 w 244830"/>
              <a:gd name="connsiteY6" fmla="*/ 178422 h 183756"/>
              <a:gd name="connsiteX7" fmla="*/ 209359 w 244830"/>
              <a:gd name="connsiteY7" fmla="*/ 176288 h 183756"/>
              <a:gd name="connsiteX8" fmla="*/ 239495 w 244830"/>
              <a:gd name="connsiteY8" fmla="*/ 177622 h 183756"/>
              <a:gd name="connsiteX9" fmla="*/ 244830 w 244830"/>
              <a:gd name="connsiteY9" fmla="*/ 168821 h 183756"/>
              <a:gd name="connsiteX10" fmla="*/ 241363 w 244830"/>
              <a:gd name="connsiteY10" fmla="*/ 164820 h 183756"/>
              <a:gd name="connsiteX11" fmla="*/ 212559 w 244830"/>
              <a:gd name="connsiteY11" fmla="*/ 161086 h 183756"/>
              <a:gd name="connsiteX13" fmla="*/ 189357 w 244830"/>
              <a:gd name="connsiteY13" fmla="*/ 59207 h 183756"/>
              <a:gd name="connsiteX14" fmla="*/ 121614 w 244830"/>
              <a:gd name="connsiteY14" fmla="*/ 0 h 183756"/>
              <a:gd name="connsiteX15" fmla="*/ 54139 w 244830"/>
              <a:gd name="connsiteY15" fmla="*/ 59207 h 183756"/>
              <a:gd name="connsiteX16" fmla="*/ 121614 w 244830"/>
              <a:gd name="connsiteY16" fmla="*/ 118414 h 183756"/>
              <a:gd name="connsiteX17" fmla="*/ 189357 w 244830"/>
              <a:gd name="connsiteY17" fmla="*/ 59207 h 183756"/>
              <a:gd name="connsiteX19" fmla="*/ 171754 w 244830"/>
              <a:gd name="connsiteY19" fmla="*/ 59207 h 183756"/>
              <a:gd name="connsiteX20" fmla="*/ 121614 w 244830"/>
              <a:gd name="connsiteY20" fmla="*/ 106413 h 183756"/>
              <a:gd name="connsiteX21" fmla="*/ 71741 w 244830"/>
              <a:gd name="connsiteY21" fmla="*/ 59207 h 183756"/>
              <a:gd name="connsiteX22" fmla="*/ 121614 w 244830"/>
              <a:gd name="connsiteY22" fmla="*/ 12002 h 183756"/>
              <a:gd name="connsiteX23" fmla="*/ 171754 w 244830"/>
              <a:gd name="connsiteY23" fmla="*/ 59207 h 1837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</a:cxnLst>
            <a:rect l="l" t="t" r="r" b="b"/>
            <a:pathLst>
              <a:path w="244830" h="183756">
                <a:moveTo>
                  <a:pt x="203225" y="165087"/>
                </a:moveTo>
                <a:cubicBezTo>
                  <a:pt x="184822" y="166153"/>
                  <a:pt x="46672" y="168021"/>
                  <a:pt x="30669" y="167754"/>
                </a:cubicBezTo>
                <a:cubicBezTo>
                  <a:pt x="22669" y="167754"/>
                  <a:pt x="10668" y="166688"/>
                  <a:pt x="2133" y="165087"/>
                </a:cubicBezTo>
                <a:lnTo>
                  <a:pt x="266" y="168554"/>
                </a:lnTo>
                <a:cubicBezTo>
                  <a:pt x="0" y="169621"/>
                  <a:pt x="266" y="170154"/>
                  <a:pt x="1066" y="170687"/>
                </a:cubicBezTo>
                <a:cubicBezTo>
                  <a:pt x="7466" y="175755"/>
                  <a:pt x="16801" y="180822"/>
                  <a:pt x="26403" y="183756"/>
                </a:cubicBezTo>
                <a:cubicBezTo>
                  <a:pt x="32536" y="181622"/>
                  <a:pt x="45605" y="178955"/>
                  <a:pt x="52272" y="178422"/>
                </a:cubicBezTo>
                <a:cubicBezTo>
                  <a:pt x="66141" y="177622"/>
                  <a:pt x="190689" y="176288"/>
                  <a:pt x="209359" y="176288"/>
                </a:cubicBezTo>
                <a:cubicBezTo>
                  <a:pt x="217360" y="176288"/>
                  <a:pt x="232561" y="176822"/>
                  <a:pt x="239495" y="177622"/>
                </a:cubicBezTo>
                <a:cubicBezTo>
                  <a:pt x="241897" y="176555"/>
                  <a:pt x="244830" y="173088"/>
                  <a:pt x="244830" y="168821"/>
                </a:cubicBezTo>
                <a:cubicBezTo>
                  <a:pt x="244830" y="166953"/>
                  <a:pt x="243497" y="165353"/>
                  <a:pt x="241363" y="164820"/>
                </a:cubicBezTo>
                <a:cubicBezTo>
                  <a:pt x="235496" y="162953"/>
                  <a:pt x="221893" y="161353"/>
                  <a:pt x="212559" y="161086"/>
                </a:cubicBezTo>
                <a:moveTo>
                  <a:pt x="189357" y="59207"/>
                </a:moveTo>
                <a:cubicBezTo>
                  <a:pt x="189357" y="24269"/>
                  <a:pt x="160553" y="0"/>
                  <a:pt x="121614" y="0"/>
                </a:cubicBezTo>
                <a:cubicBezTo>
                  <a:pt x="82944" y="0"/>
                  <a:pt x="54139" y="24269"/>
                  <a:pt x="54139" y="59207"/>
                </a:cubicBezTo>
                <a:cubicBezTo>
                  <a:pt x="54139" y="93878"/>
                  <a:pt x="82944" y="118414"/>
                  <a:pt x="121614" y="118414"/>
                </a:cubicBezTo>
                <a:cubicBezTo>
                  <a:pt x="160553" y="118414"/>
                  <a:pt x="189357" y="93878"/>
                  <a:pt x="189357" y="59207"/>
                </a:cubicBezTo>
                <a:moveTo>
                  <a:pt x="171754" y="59207"/>
                </a:moveTo>
                <a:cubicBezTo>
                  <a:pt x="171754" y="88811"/>
                  <a:pt x="149619" y="106413"/>
                  <a:pt x="121614" y="106413"/>
                </a:cubicBezTo>
                <a:cubicBezTo>
                  <a:pt x="93611" y="106413"/>
                  <a:pt x="71741" y="88811"/>
                  <a:pt x="71741" y="59207"/>
                </a:cubicBezTo>
                <a:cubicBezTo>
                  <a:pt x="71741" y="29870"/>
                  <a:pt x="93611" y="12002"/>
                  <a:pt x="121614" y="12002"/>
                </a:cubicBezTo>
                <a:cubicBezTo>
                  <a:pt x="149619" y="12002"/>
                  <a:pt x="171754" y="29870"/>
                  <a:pt x="171754" y="592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5" name="Freeform 175"/>
          <p:cNvSpPr/>
          <p:nvPr/>
        </p:nvSpPr>
        <p:spPr>
          <a:xfrm>
            <a:off x="10658337" y="7226365"/>
            <a:ext cx="244830" cy="193891"/>
          </a:xfrm>
          <a:custGeom>
            <a:avLst/>
            <a:gdLst>
              <a:gd name="connsiteX0" fmla="*/ 203225 w 244830"/>
              <a:gd name="connsiteY0" fmla="*/ 175489 h 193891"/>
              <a:gd name="connsiteX1" fmla="*/ 131482 w 244830"/>
              <a:gd name="connsiteY1" fmla="*/ 177088 h 193891"/>
              <a:gd name="connsiteX2" fmla="*/ 131482 w 244830"/>
              <a:gd name="connsiteY2" fmla="*/ 127216 h 193891"/>
              <a:gd name="connsiteX3" fmla="*/ 203758 w 244830"/>
              <a:gd name="connsiteY3" fmla="*/ 126150 h 193891"/>
              <a:gd name="connsiteX4" fmla="*/ 206958 w 244830"/>
              <a:gd name="connsiteY4" fmla="*/ 124816 h 193891"/>
              <a:gd name="connsiteX5" fmla="*/ 209359 w 244830"/>
              <a:gd name="connsiteY5" fmla="*/ 117081 h 193891"/>
              <a:gd name="connsiteX6" fmla="*/ 206425 w 244830"/>
              <a:gd name="connsiteY6" fmla="*/ 113881 h 193891"/>
              <a:gd name="connsiteX7" fmla="*/ 181888 w 244830"/>
              <a:gd name="connsiteY7" fmla="*/ 112282 h 193891"/>
              <a:gd name="connsiteX8" fmla="*/ 174420 w 244830"/>
              <a:gd name="connsiteY8" fmla="*/ 116281 h 193891"/>
              <a:gd name="connsiteX9" fmla="*/ 73608 w 244830"/>
              <a:gd name="connsiteY9" fmla="*/ 117882 h 193891"/>
              <a:gd name="connsiteX10" fmla="*/ 68541 w 244830"/>
              <a:gd name="connsiteY10" fmla="*/ 112814 h 193891"/>
              <a:gd name="connsiteX11" fmla="*/ 68541 w 244830"/>
              <a:gd name="connsiteY11" fmla="*/ 70410 h 193891"/>
              <a:gd name="connsiteX12" fmla="*/ 190422 w 244830"/>
              <a:gd name="connsiteY12" fmla="*/ 68809 h 193891"/>
              <a:gd name="connsiteX13" fmla="*/ 192822 w 244830"/>
              <a:gd name="connsiteY13" fmla="*/ 62675 h 193891"/>
              <a:gd name="connsiteX14" fmla="*/ 191757 w 244830"/>
              <a:gd name="connsiteY14" fmla="*/ 60275 h 193891"/>
              <a:gd name="connsiteX15" fmla="*/ 186422 w 244830"/>
              <a:gd name="connsiteY15" fmla="*/ 58141 h 193891"/>
              <a:gd name="connsiteX16" fmla="*/ 192291 w 244830"/>
              <a:gd name="connsiteY16" fmla="*/ 16535 h 193891"/>
              <a:gd name="connsiteX17" fmla="*/ 195224 w 244830"/>
              <a:gd name="connsiteY17" fmla="*/ 9334 h 193891"/>
              <a:gd name="connsiteX18" fmla="*/ 194690 w 244830"/>
              <a:gd name="connsiteY18" fmla="*/ 5868 h 193891"/>
              <a:gd name="connsiteX19" fmla="*/ 185356 w 244830"/>
              <a:gd name="connsiteY19" fmla="*/ 534 h 193891"/>
              <a:gd name="connsiteX20" fmla="*/ 181088 w 244830"/>
              <a:gd name="connsiteY20" fmla="*/ 534 h 193891"/>
              <a:gd name="connsiteX21" fmla="*/ 172287 w 244830"/>
              <a:gd name="connsiteY21" fmla="*/ 4801 h 193891"/>
              <a:gd name="connsiteX22" fmla="*/ 65607 w 244830"/>
              <a:gd name="connsiteY22" fmla="*/ 6135 h 193891"/>
              <a:gd name="connsiteX23" fmla="*/ 40804 w 244830"/>
              <a:gd name="connsiteY23" fmla="*/ 4001 h 193891"/>
              <a:gd name="connsiteX24" fmla="*/ 39204 w 244830"/>
              <a:gd name="connsiteY24" fmla="*/ 7201 h 193891"/>
              <a:gd name="connsiteX25" fmla="*/ 40004 w 244830"/>
              <a:gd name="connsiteY25" fmla="*/ 9601 h 193891"/>
              <a:gd name="connsiteX26" fmla="*/ 62140 w 244830"/>
              <a:gd name="connsiteY26" fmla="*/ 20803 h 193891"/>
              <a:gd name="connsiteX27" fmla="*/ 84544 w 244830"/>
              <a:gd name="connsiteY27" fmla="*/ 16269 h 193891"/>
              <a:gd name="connsiteX28" fmla="*/ 173354 w 244830"/>
              <a:gd name="connsiteY28" fmla="*/ 15202 h 193891"/>
              <a:gd name="connsiteX29" fmla="*/ 172287 w 244830"/>
              <a:gd name="connsiteY29" fmla="*/ 57607 h 193891"/>
              <a:gd name="connsiteX30" fmla="*/ 166953 w 244830"/>
              <a:gd name="connsiteY30" fmla="*/ 59207 h 193891"/>
              <a:gd name="connsiteX31" fmla="*/ 69075 w 244830"/>
              <a:gd name="connsiteY31" fmla="*/ 60808 h 193891"/>
              <a:gd name="connsiteX32" fmla="*/ 40004 w 244830"/>
              <a:gd name="connsiteY32" fmla="*/ 59475 h 193891"/>
              <a:gd name="connsiteX33" fmla="*/ 37337 w 244830"/>
              <a:gd name="connsiteY33" fmla="*/ 60808 h 193891"/>
              <a:gd name="connsiteX34" fmla="*/ 36271 w 244830"/>
              <a:gd name="connsiteY34" fmla="*/ 65875 h 193891"/>
              <a:gd name="connsiteX35" fmla="*/ 51472 w 244830"/>
              <a:gd name="connsiteY35" fmla="*/ 72010 h 193891"/>
              <a:gd name="connsiteX36" fmla="*/ 51472 w 244830"/>
              <a:gd name="connsiteY36" fmla="*/ 110413 h 193891"/>
              <a:gd name="connsiteX37" fmla="*/ 70141 w 244830"/>
              <a:gd name="connsiteY37" fmla="*/ 128016 h 193891"/>
              <a:gd name="connsiteX38" fmla="*/ 70408 w 244830"/>
              <a:gd name="connsiteY38" fmla="*/ 128016 h 193891"/>
              <a:gd name="connsiteX39" fmla="*/ 115213 w 244830"/>
              <a:gd name="connsiteY39" fmla="*/ 127483 h 193891"/>
              <a:gd name="connsiteX40" fmla="*/ 115213 w 244830"/>
              <a:gd name="connsiteY40" fmla="*/ 177356 h 193891"/>
              <a:gd name="connsiteX41" fmla="*/ 30669 w 244830"/>
              <a:gd name="connsiteY41" fmla="*/ 178156 h 193891"/>
              <a:gd name="connsiteX42" fmla="*/ 2133 w 244830"/>
              <a:gd name="connsiteY42" fmla="*/ 175489 h 193891"/>
              <a:gd name="connsiteX43" fmla="*/ 266 w 244830"/>
              <a:gd name="connsiteY43" fmla="*/ 178957 h 193891"/>
              <a:gd name="connsiteX44" fmla="*/ 1066 w 244830"/>
              <a:gd name="connsiteY44" fmla="*/ 181090 h 193891"/>
              <a:gd name="connsiteX45" fmla="*/ 26403 w 244830"/>
              <a:gd name="connsiteY45" fmla="*/ 193891 h 193891"/>
              <a:gd name="connsiteX46" fmla="*/ 52272 w 244830"/>
              <a:gd name="connsiteY46" fmla="*/ 188824 h 193891"/>
              <a:gd name="connsiteX47" fmla="*/ 209359 w 244830"/>
              <a:gd name="connsiteY47" fmla="*/ 186691 h 193891"/>
              <a:gd name="connsiteX48" fmla="*/ 239495 w 244830"/>
              <a:gd name="connsiteY48" fmla="*/ 188023 h 193891"/>
              <a:gd name="connsiteX49" fmla="*/ 244830 w 244830"/>
              <a:gd name="connsiteY49" fmla="*/ 179222 h 193891"/>
              <a:gd name="connsiteX50" fmla="*/ 241363 w 244830"/>
              <a:gd name="connsiteY50" fmla="*/ 175222 h 193891"/>
              <a:gd name="connsiteX51" fmla="*/ 212559 w 244830"/>
              <a:gd name="connsiteY51" fmla="*/ 171489 h 19389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44830" h="193891">
                <a:moveTo>
                  <a:pt x="203225" y="175489"/>
                </a:moveTo>
                <a:cubicBezTo>
                  <a:pt x="195224" y="176022"/>
                  <a:pt x="164819" y="176556"/>
                  <a:pt x="131482" y="177088"/>
                </a:cubicBezTo>
                <a:lnTo>
                  <a:pt x="131482" y="127216"/>
                </a:lnTo>
                <a:lnTo>
                  <a:pt x="203758" y="126150"/>
                </a:lnTo>
                <a:cubicBezTo>
                  <a:pt x="204825" y="126150"/>
                  <a:pt x="206158" y="125882"/>
                  <a:pt x="206958" y="124816"/>
                </a:cubicBezTo>
                <a:cubicBezTo>
                  <a:pt x="208025" y="124016"/>
                  <a:pt x="209359" y="121348"/>
                  <a:pt x="209359" y="117081"/>
                </a:cubicBezTo>
                <a:cubicBezTo>
                  <a:pt x="209359" y="115481"/>
                  <a:pt x="208025" y="114148"/>
                  <a:pt x="206425" y="113881"/>
                </a:cubicBezTo>
                <a:cubicBezTo>
                  <a:pt x="201357" y="112814"/>
                  <a:pt x="189623" y="112014"/>
                  <a:pt x="181888" y="112282"/>
                </a:cubicBezTo>
                <a:lnTo>
                  <a:pt x="174420" y="116281"/>
                </a:lnTo>
                <a:cubicBezTo>
                  <a:pt x="156552" y="117348"/>
                  <a:pt x="96811" y="118148"/>
                  <a:pt x="73608" y="117882"/>
                </a:cubicBezTo>
                <a:cubicBezTo>
                  <a:pt x="70141" y="117882"/>
                  <a:pt x="68541" y="116281"/>
                  <a:pt x="68541" y="112814"/>
                </a:cubicBezTo>
                <a:lnTo>
                  <a:pt x="68541" y="70410"/>
                </a:lnTo>
                <a:lnTo>
                  <a:pt x="190422" y="68809"/>
                </a:lnTo>
                <a:cubicBezTo>
                  <a:pt x="191757" y="67742"/>
                  <a:pt x="192822" y="65342"/>
                  <a:pt x="192822" y="62675"/>
                </a:cubicBezTo>
                <a:cubicBezTo>
                  <a:pt x="192822" y="61341"/>
                  <a:pt x="192556" y="60808"/>
                  <a:pt x="191757" y="60275"/>
                </a:cubicBezTo>
                <a:lnTo>
                  <a:pt x="186422" y="58141"/>
                </a:lnTo>
                <a:cubicBezTo>
                  <a:pt x="188823" y="48540"/>
                  <a:pt x="191757" y="28004"/>
                  <a:pt x="192291" y="16535"/>
                </a:cubicBezTo>
                <a:lnTo>
                  <a:pt x="195224" y="9334"/>
                </a:lnTo>
                <a:cubicBezTo>
                  <a:pt x="195756" y="8001"/>
                  <a:pt x="195756" y="6668"/>
                  <a:pt x="194690" y="5868"/>
                </a:cubicBezTo>
                <a:cubicBezTo>
                  <a:pt x="192556" y="4535"/>
                  <a:pt x="188023" y="1867"/>
                  <a:pt x="185356" y="534"/>
                </a:cubicBezTo>
                <a:cubicBezTo>
                  <a:pt x="183756" y="0"/>
                  <a:pt x="182155" y="0"/>
                  <a:pt x="181088" y="534"/>
                </a:cubicBezTo>
                <a:lnTo>
                  <a:pt x="172287" y="4801"/>
                </a:lnTo>
                <a:cubicBezTo>
                  <a:pt x="152019" y="5601"/>
                  <a:pt x="80542" y="6401"/>
                  <a:pt x="65607" y="6135"/>
                </a:cubicBezTo>
                <a:cubicBezTo>
                  <a:pt x="58407" y="6135"/>
                  <a:pt x="48005" y="5335"/>
                  <a:pt x="40804" y="4001"/>
                </a:cubicBezTo>
                <a:lnTo>
                  <a:pt x="39204" y="7201"/>
                </a:lnTo>
                <a:cubicBezTo>
                  <a:pt x="38937" y="8001"/>
                  <a:pt x="38937" y="8801"/>
                  <a:pt x="40004" y="9601"/>
                </a:cubicBezTo>
                <a:cubicBezTo>
                  <a:pt x="45872" y="14136"/>
                  <a:pt x="53606" y="18135"/>
                  <a:pt x="62140" y="20803"/>
                </a:cubicBezTo>
                <a:cubicBezTo>
                  <a:pt x="68808" y="18669"/>
                  <a:pt x="79742" y="16535"/>
                  <a:pt x="84544" y="16269"/>
                </a:cubicBezTo>
                <a:cubicBezTo>
                  <a:pt x="96811" y="15735"/>
                  <a:pt x="155752" y="14936"/>
                  <a:pt x="173354" y="15202"/>
                </a:cubicBezTo>
                <a:cubicBezTo>
                  <a:pt x="173888" y="24270"/>
                  <a:pt x="173354" y="47740"/>
                  <a:pt x="172287" y="57607"/>
                </a:cubicBezTo>
                <a:lnTo>
                  <a:pt x="166953" y="59207"/>
                </a:lnTo>
                <a:cubicBezTo>
                  <a:pt x="154685" y="59741"/>
                  <a:pt x="88543" y="60808"/>
                  <a:pt x="69075" y="60808"/>
                </a:cubicBezTo>
                <a:cubicBezTo>
                  <a:pt x="62674" y="60007"/>
                  <a:pt x="46938" y="59475"/>
                  <a:pt x="40004" y="59475"/>
                </a:cubicBezTo>
                <a:cubicBezTo>
                  <a:pt x="38404" y="59475"/>
                  <a:pt x="37604" y="60007"/>
                  <a:pt x="37337" y="60808"/>
                </a:cubicBezTo>
                <a:lnTo>
                  <a:pt x="36271" y="65875"/>
                </a:lnTo>
                <a:cubicBezTo>
                  <a:pt x="42138" y="66942"/>
                  <a:pt x="47738" y="69342"/>
                  <a:pt x="51472" y="72010"/>
                </a:cubicBezTo>
                <a:lnTo>
                  <a:pt x="51472" y="110413"/>
                </a:lnTo>
                <a:cubicBezTo>
                  <a:pt x="51472" y="122949"/>
                  <a:pt x="56273" y="127750"/>
                  <a:pt x="70141" y="128016"/>
                </a:cubicBezTo>
                <a:lnTo>
                  <a:pt x="70408" y="128016"/>
                </a:lnTo>
                <a:lnTo>
                  <a:pt x="115213" y="127483"/>
                </a:lnTo>
                <a:lnTo>
                  <a:pt x="115213" y="177356"/>
                </a:lnTo>
                <a:cubicBezTo>
                  <a:pt x="76541" y="177889"/>
                  <a:pt x="38671" y="178156"/>
                  <a:pt x="30669" y="178156"/>
                </a:cubicBezTo>
                <a:cubicBezTo>
                  <a:pt x="22668" y="178156"/>
                  <a:pt x="10668" y="177088"/>
                  <a:pt x="2133" y="175489"/>
                </a:cubicBezTo>
                <a:lnTo>
                  <a:pt x="266" y="178957"/>
                </a:lnTo>
                <a:cubicBezTo>
                  <a:pt x="0" y="179756"/>
                  <a:pt x="266" y="180556"/>
                  <a:pt x="1066" y="181090"/>
                </a:cubicBezTo>
                <a:cubicBezTo>
                  <a:pt x="7466" y="186157"/>
                  <a:pt x="16801" y="191224"/>
                  <a:pt x="26403" y="193891"/>
                </a:cubicBezTo>
                <a:cubicBezTo>
                  <a:pt x="32536" y="191757"/>
                  <a:pt x="45605" y="189357"/>
                  <a:pt x="52272" y="188824"/>
                </a:cubicBezTo>
                <a:cubicBezTo>
                  <a:pt x="66141" y="188023"/>
                  <a:pt x="190689" y="186424"/>
                  <a:pt x="209359" y="186691"/>
                </a:cubicBezTo>
                <a:cubicBezTo>
                  <a:pt x="217360" y="186691"/>
                  <a:pt x="232561" y="187223"/>
                  <a:pt x="239495" y="188023"/>
                </a:cubicBezTo>
                <a:cubicBezTo>
                  <a:pt x="241897" y="186957"/>
                  <a:pt x="244830" y="183223"/>
                  <a:pt x="244830" y="179222"/>
                </a:cubicBezTo>
                <a:cubicBezTo>
                  <a:pt x="244830" y="177088"/>
                  <a:pt x="243497" y="175756"/>
                  <a:pt x="241363" y="175222"/>
                </a:cubicBezTo>
                <a:cubicBezTo>
                  <a:pt x="235496" y="173355"/>
                  <a:pt x="221893" y="171755"/>
                  <a:pt x="212559" y="1714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6" name="Freeform 176"/>
          <p:cNvSpPr/>
          <p:nvPr/>
        </p:nvSpPr>
        <p:spPr>
          <a:xfrm>
            <a:off x="10966621" y="7202629"/>
            <a:ext cx="251231" cy="258700"/>
          </a:xfrm>
          <a:custGeom>
            <a:avLst/>
            <a:gdLst>
              <a:gd name="connsiteX0" fmla="*/ 215760 w 251231"/>
              <a:gd name="connsiteY0" fmla="*/ 92812 h 258700"/>
              <a:gd name="connsiteX1" fmla="*/ 196024 w 251231"/>
              <a:gd name="connsiteY1" fmla="*/ 93612 h 258700"/>
              <a:gd name="connsiteX2" fmla="*/ 196024 w 251231"/>
              <a:gd name="connsiteY2" fmla="*/ 25071 h 258700"/>
              <a:gd name="connsiteX3" fmla="*/ 196558 w 251231"/>
              <a:gd name="connsiteY3" fmla="*/ 11469 h 258700"/>
              <a:gd name="connsiteX4" fmla="*/ 193625 w 251231"/>
              <a:gd name="connsiteY4" fmla="*/ 6401 h 258700"/>
              <a:gd name="connsiteX5" fmla="*/ 161353 w 251231"/>
              <a:gd name="connsiteY5" fmla="*/ 0 h 258700"/>
              <a:gd name="connsiteX6" fmla="*/ 158687 w 251231"/>
              <a:gd name="connsiteY6" fmla="*/ 1334 h 258700"/>
              <a:gd name="connsiteX7" fmla="*/ 156819 w 251231"/>
              <a:gd name="connsiteY7" fmla="*/ 7202 h 258700"/>
              <a:gd name="connsiteX8" fmla="*/ 179756 w 251231"/>
              <a:gd name="connsiteY8" fmla="*/ 20269 h 258700"/>
              <a:gd name="connsiteX9" fmla="*/ 179756 w 251231"/>
              <a:gd name="connsiteY9" fmla="*/ 139218 h 258700"/>
              <a:gd name="connsiteX10" fmla="*/ 96545 w 251231"/>
              <a:gd name="connsiteY10" fmla="*/ 150419 h 258700"/>
              <a:gd name="connsiteX11" fmla="*/ 96545 w 251231"/>
              <a:gd name="connsiteY11" fmla="*/ 128016 h 258700"/>
              <a:gd name="connsiteX12" fmla="*/ 138684 w 251231"/>
              <a:gd name="connsiteY12" fmla="*/ 93079 h 258700"/>
              <a:gd name="connsiteX13" fmla="*/ 87478 w 251231"/>
              <a:gd name="connsiteY13" fmla="*/ 58408 h 258700"/>
              <a:gd name="connsiteX14" fmla="*/ 36005 w 251231"/>
              <a:gd name="connsiteY14" fmla="*/ 93079 h 258700"/>
              <a:gd name="connsiteX15" fmla="*/ 80543 w 251231"/>
              <a:gd name="connsiteY15" fmla="*/ 128284 h 258700"/>
              <a:gd name="connsiteX16" fmla="*/ 80543 w 251231"/>
              <a:gd name="connsiteY16" fmla="*/ 151753 h 258700"/>
              <a:gd name="connsiteX17" fmla="*/ 28003 w 251231"/>
              <a:gd name="connsiteY17" fmla="*/ 154953 h 258700"/>
              <a:gd name="connsiteX18" fmla="*/ 1867 w 251231"/>
              <a:gd name="connsiteY18" fmla="*/ 152819 h 258700"/>
              <a:gd name="connsiteX19" fmla="*/ 266 w 251231"/>
              <a:gd name="connsiteY19" fmla="*/ 155753 h 258700"/>
              <a:gd name="connsiteX20" fmla="*/ 1066 w 251231"/>
              <a:gd name="connsiteY20" fmla="*/ 158421 h 258700"/>
              <a:gd name="connsiteX21" fmla="*/ 25069 w 251231"/>
              <a:gd name="connsiteY21" fmla="*/ 171755 h 258700"/>
              <a:gd name="connsiteX22" fmla="*/ 45072 w 251231"/>
              <a:gd name="connsiteY22" fmla="*/ 167222 h 258700"/>
              <a:gd name="connsiteX23" fmla="*/ 179756 w 251231"/>
              <a:gd name="connsiteY23" fmla="*/ 148286 h 258700"/>
              <a:gd name="connsiteX24" fmla="*/ 180822 w 251231"/>
              <a:gd name="connsiteY24" fmla="*/ 172289 h 258700"/>
              <a:gd name="connsiteX25" fmla="*/ 190691 w 251231"/>
              <a:gd name="connsiteY25" fmla="*/ 172289 h 258700"/>
              <a:gd name="connsiteX26" fmla="*/ 196024 w 251231"/>
              <a:gd name="connsiteY26" fmla="*/ 130150 h 258700"/>
              <a:gd name="connsiteX27" fmla="*/ 196024 w 251231"/>
              <a:gd name="connsiteY27" fmla="*/ 103481 h 258700"/>
              <a:gd name="connsiteX28" fmla="*/ 243497 w 251231"/>
              <a:gd name="connsiteY28" fmla="*/ 102946 h 258700"/>
              <a:gd name="connsiteX29" fmla="*/ 248031 w 251231"/>
              <a:gd name="connsiteY29" fmla="*/ 101880 h 258700"/>
              <a:gd name="connsiteX30" fmla="*/ 251231 w 251231"/>
              <a:gd name="connsiteY30" fmla="*/ 93345 h 258700"/>
              <a:gd name="connsiteX31" fmla="*/ 247764 w 251231"/>
              <a:gd name="connsiteY31" fmla="*/ 89345 h 258700"/>
              <a:gd name="connsiteX32" fmla="*/ 224294 w 251231"/>
              <a:gd name="connsiteY32" fmla="*/ 88012 h 258700"/>
              <a:gd name="connsiteX34" fmla="*/ 52540 w 251231"/>
              <a:gd name="connsiteY34" fmla="*/ 93079 h 258700"/>
              <a:gd name="connsiteX35" fmla="*/ 87478 w 251231"/>
              <a:gd name="connsiteY35" fmla="*/ 68542 h 258700"/>
              <a:gd name="connsiteX36" fmla="*/ 122148 w 251231"/>
              <a:gd name="connsiteY36" fmla="*/ 93079 h 258700"/>
              <a:gd name="connsiteX37" fmla="*/ 87478 w 251231"/>
              <a:gd name="connsiteY37" fmla="*/ 117882 h 258700"/>
              <a:gd name="connsiteX38" fmla="*/ 52540 w 251231"/>
              <a:gd name="connsiteY38" fmla="*/ 93079 h 258700"/>
              <a:gd name="connsiteX40" fmla="*/ 178422 w 251231"/>
              <a:gd name="connsiteY40" fmla="*/ 182424 h 258700"/>
              <a:gd name="connsiteX41" fmla="*/ 70142 w 251231"/>
              <a:gd name="connsiteY41" fmla="*/ 185090 h 258700"/>
              <a:gd name="connsiteX42" fmla="*/ 45072 w 251231"/>
              <a:gd name="connsiteY42" fmla="*/ 182690 h 258700"/>
              <a:gd name="connsiteX43" fmla="*/ 43206 w 251231"/>
              <a:gd name="connsiteY43" fmla="*/ 185890 h 258700"/>
              <a:gd name="connsiteX44" fmla="*/ 44006 w 251231"/>
              <a:gd name="connsiteY44" fmla="*/ 188291 h 258700"/>
              <a:gd name="connsiteX45" fmla="*/ 66408 w 251231"/>
              <a:gd name="connsiteY45" fmla="*/ 199758 h 258700"/>
              <a:gd name="connsiteX46" fmla="*/ 89611 w 251231"/>
              <a:gd name="connsiteY46" fmla="*/ 195491 h 258700"/>
              <a:gd name="connsiteX47" fmla="*/ 178956 w 251231"/>
              <a:gd name="connsiteY47" fmla="*/ 193625 h 258700"/>
              <a:gd name="connsiteX48" fmla="*/ 178956 w 251231"/>
              <a:gd name="connsiteY48" fmla="*/ 224828 h 258700"/>
              <a:gd name="connsiteX49" fmla="*/ 180289 w 251231"/>
              <a:gd name="connsiteY49" fmla="*/ 258700 h 258700"/>
              <a:gd name="connsiteX50" fmla="*/ 190423 w 251231"/>
              <a:gd name="connsiteY50" fmla="*/ 258700 h 258700"/>
              <a:gd name="connsiteX51" fmla="*/ 194958 w 251231"/>
              <a:gd name="connsiteY51" fmla="*/ 220828 h 258700"/>
              <a:gd name="connsiteX52" fmla="*/ 195758 w 251231"/>
              <a:gd name="connsiteY52" fmla="*/ 195225 h 258700"/>
              <a:gd name="connsiteX53" fmla="*/ 198691 w 251231"/>
              <a:gd name="connsiteY53" fmla="*/ 187758 h 258700"/>
              <a:gd name="connsiteX54" fmla="*/ 198425 w 251231"/>
              <a:gd name="connsiteY54" fmla="*/ 184824 h 258700"/>
              <a:gd name="connsiteX55" fmla="*/ 189357 w 251231"/>
              <a:gd name="connsiteY55" fmla="*/ 178957 h 258700"/>
              <a:gd name="connsiteX56" fmla="*/ 185356 w 251231"/>
              <a:gd name="connsiteY56" fmla="*/ 178957 h 258700"/>
              <a:gd name="connsiteX58" fmla="*/ 128015 w 251231"/>
              <a:gd name="connsiteY58" fmla="*/ 39205 h 258700"/>
              <a:gd name="connsiteX59" fmla="*/ 29604 w 251231"/>
              <a:gd name="connsiteY59" fmla="*/ 40805 h 258700"/>
              <a:gd name="connsiteX60" fmla="*/ 7467 w 251231"/>
              <a:gd name="connsiteY60" fmla="*/ 38939 h 258700"/>
              <a:gd name="connsiteX61" fmla="*/ 5600 w 251231"/>
              <a:gd name="connsiteY61" fmla="*/ 42139 h 258700"/>
              <a:gd name="connsiteX62" fmla="*/ 6400 w 251231"/>
              <a:gd name="connsiteY62" fmla="*/ 44272 h 258700"/>
              <a:gd name="connsiteX63" fmla="*/ 26403 w 251231"/>
              <a:gd name="connsiteY63" fmla="*/ 54941 h 258700"/>
              <a:gd name="connsiteX64" fmla="*/ 45072 w 251231"/>
              <a:gd name="connsiteY64" fmla="*/ 50940 h 258700"/>
              <a:gd name="connsiteX65" fmla="*/ 133350 w 251231"/>
              <a:gd name="connsiteY65" fmla="*/ 49074 h 258700"/>
              <a:gd name="connsiteX66" fmla="*/ 155753 w 251231"/>
              <a:gd name="connsiteY66" fmla="*/ 50140 h 258700"/>
              <a:gd name="connsiteX67" fmla="*/ 161087 w 251231"/>
              <a:gd name="connsiteY67" fmla="*/ 41606 h 258700"/>
              <a:gd name="connsiteX68" fmla="*/ 158419 w 251231"/>
              <a:gd name="connsiteY68" fmla="*/ 38405 h 258700"/>
              <a:gd name="connsiteX69" fmla="*/ 135750 w 251231"/>
              <a:gd name="connsiteY69" fmla="*/ 35471 h 258700"/>
              <a:gd name="connsiteX71" fmla="*/ 46139 w 251231"/>
              <a:gd name="connsiteY71" fmla="*/ 9335 h 258700"/>
              <a:gd name="connsiteX72" fmla="*/ 46406 w 251231"/>
              <a:gd name="connsiteY72" fmla="*/ 11202 h 258700"/>
              <a:gd name="connsiteX73" fmla="*/ 62674 w 251231"/>
              <a:gd name="connsiteY73" fmla="*/ 24803 h 258700"/>
              <a:gd name="connsiteX74" fmla="*/ 66941 w 251231"/>
              <a:gd name="connsiteY74" fmla="*/ 25603 h 258700"/>
              <a:gd name="connsiteX75" fmla="*/ 112281 w 251231"/>
              <a:gd name="connsiteY75" fmla="*/ 24271 h 258700"/>
              <a:gd name="connsiteX76" fmla="*/ 115481 w 251231"/>
              <a:gd name="connsiteY76" fmla="*/ 22403 h 258700"/>
              <a:gd name="connsiteX77" fmla="*/ 115747 w 251231"/>
              <a:gd name="connsiteY77" fmla="*/ 15202 h 258700"/>
              <a:gd name="connsiteX78" fmla="*/ 112547 w 251231"/>
              <a:gd name="connsiteY78" fmla="*/ 13069 h 258700"/>
              <a:gd name="connsiteX79" fmla="*/ 48006 w 251231"/>
              <a:gd name="connsiteY79" fmla="*/ 7468 h 258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251231" h="258700">
                <a:moveTo>
                  <a:pt x="215760" y="92812"/>
                </a:moveTo>
                <a:lnTo>
                  <a:pt x="196024" y="93612"/>
                </a:lnTo>
                <a:lnTo>
                  <a:pt x="196024" y="25071"/>
                </a:lnTo>
                <a:lnTo>
                  <a:pt x="196558" y="11469"/>
                </a:lnTo>
                <a:cubicBezTo>
                  <a:pt x="196558" y="9068"/>
                  <a:pt x="195758" y="7202"/>
                  <a:pt x="193625" y="6401"/>
                </a:cubicBezTo>
                <a:cubicBezTo>
                  <a:pt x="186424" y="3735"/>
                  <a:pt x="170421" y="267"/>
                  <a:pt x="161353" y="0"/>
                </a:cubicBezTo>
                <a:cubicBezTo>
                  <a:pt x="159487" y="0"/>
                  <a:pt x="158953" y="267"/>
                  <a:pt x="158687" y="1334"/>
                </a:cubicBezTo>
                <a:lnTo>
                  <a:pt x="156819" y="7202"/>
                </a:lnTo>
                <a:cubicBezTo>
                  <a:pt x="166420" y="10135"/>
                  <a:pt x="174688" y="14669"/>
                  <a:pt x="179756" y="20269"/>
                </a:cubicBezTo>
                <a:lnTo>
                  <a:pt x="179756" y="139218"/>
                </a:lnTo>
                <a:cubicBezTo>
                  <a:pt x="158953" y="143485"/>
                  <a:pt x="127215" y="147486"/>
                  <a:pt x="96545" y="150419"/>
                </a:cubicBezTo>
                <a:lnTo>
                  <a:pt x="96545" y="128016"/>
                </a:lnTo>
                <a:cubicBezTo>
                  <a:pt x="120548" y="125350"/>
                  <a:pt x="138684" y="112282"/>
                  <a:pt x="138684" y="93079"/>
                </a:cubicBezTo>
                <a:cubicBezTo>
                  <a:pt x="138684" y="72010"/>
                  <a:pt x="116014" y="58408"/>
                  <a:pt x="87478" y="58408"/>
                </a:cubicBezTo>
                <a:cubicBezTo>
                  <a:pt x="58675" y="58408"/>
                  <a:pt x="36005" y="72010"/>
                  <a:pt x="36005" y="93079"/>
                </a:cubicBezTo>
                <a:cubicBezTo>
                  <a:pt x="36005" y="112815"/>
                  <a:pt x="55207" y="126150"/>
                  <a:pt x="80543" y="128284"/>
                </a:cubicBezTo>
                <a:lnTo>
                  <a:pt x="80543" y="151753"/>
                </a:lnTo>
                <a:cubicBezTo>
                  <a:pt x="60540" y="153619"/>
                  <a:pt x="41872" y="154687"/>
                  <a:pt x="28003" y="154953"/>
                </a:cubicBezTo>
                <a:cubicBezTo>
                  <a:pt x="19736" y="155220"/>
                  <a:pt x="10134" y="154420"/>
                  <a:pt x="1867" y="152819"/>
                </a:cubicBezTo>
                <a:lnTo>
                  <a:pt x="266" y="155753"/>
                </a:lnTo>
                <a:cubicBezTo>
                  <a:pt x="0" y="156820"/>
                  <a:pt x="0" y="157621"/>
                  <a:pt x="1066" y="158421"/>
                </a:cubicBezTo>
                <a:cubicBezTo>
                  <a:pt x="7467" y="163221"/>
                  <a:pt x="16535" y="168555"/>
                  <a:pt x="25069" y="171755"/>
                </a:cubicBezTo>
                <a:cubicBezTo>
                  <a:pt x="29604" y="169888"/>
                  <a:pt x="40005" y="167755"/>
                  <a:pt x="45072" y="167222"/>
                </a:cubicBezTo>
                <a:cubicBezTo>
                  <a:pt x="79743" y="165088"/>
                  <a:pt x="147751" y="155487"/>
                  <a:pt x="179756" y="148286"/>
                </a:cubicBezTo>
                <a:cubicBezTo>
                  <a:pt x="179756" y="156820"/>
                  <a:pt x="180022" y="166421"/>
                  <a:pt x="180822" y="172289"/>
                </a:cubicBezTo>
                <a:lnTo>
                  <a:pt x="190691" y="172289"/>
                </a:lnTo>
                <a:cubicBezTo>
                  <a:pt x="194158" y="162688"/>
                  <a:pt x="196024" y="146686"/>
                  <a:pt x="196024" y="130150"/>
                </a:cubicBezTo>
                <a:lnTo>
                  <a:pt x="196024" y="103481"/>
                </a:lnTo>
                <a:lnTo>
                  <a:pt x="243497" y="102946"/>
                </a:lnTo>
                <a:cubicBezTo>
                  <a:pt x="244831" y="102946"/>
                  <a:pt x="246697" y="102681"/>
                  <a:pt x="248031" y="101880"/>
                </a:cubicBezTo>
                <a:cubicBezTo>
                  <a:pt x="249631" y="100812"/>
                  <a:pt x="251231" y="97879"/>
                  <a:pt x="251231" y="93345"/>
                </a:cubicBezTo>
                <a:cubicBezTo>
                  <a:pt x="251231" y="91478"/>
                  <a:pt x="249631" y="89878"/>
                  <a:pt x="247764" y="89345"/>
                </a:cubicBezTo>
                <a:cubicBezTo>
                  <a:pt x="242697" y="88278"/>
                  <a:pt x="232028" y="87745"/>
                  <a:pt x="224294" y="88012"/>
                </a:cubicBezTo>
                <a:moveTo>
                  <a:pt x="52540" y="93079"/>
                </a:moveTo>
                <a:cubicBezTo>
                  <a:pt x="52540" y="77610"/>
                  <a:pt x="68009" y="68542"/>
                  <a:pt x="87478" y="68542"/>
                </a:cubicBezTo>
                <a:cubicBezTo>
                  <a:pt x="106947" y="68542"/>
                  <a:pt x="122148" y="77610"/>
                  <a:pt x="122148" y="93079"/>
                </a:cubicBezTo>
                <a:cubicBezTo>
                  <a:pt x="122148" y="108814"/>
                  <a:pt x="106947" y="117882"/>
                  <a:pt x="87478" y="117882"/>
                </a:cubicBezTo>
                <a:cubicBezTo>
                  <a:pt x="68009" y="117882"/>
                  <a:pt x="52540" y="108814"/>
                  <a:pt x="52540" y="93079"/>
                </a:cubicBezTo>
                <a:moveTo>
                  <a:pt x="178422" y="182424"/>
                </a:moveTo>
                <a:cubicBezTo>
                  <a:pt x="159753" y="183756"/>
                  <a:pt x="82676" y="185090"/>
                  <a:pt x="70142" y="185090"/>
                </a:cubicBezTo>
                <a:cubicBezTo>
                  <a:pt x="62941" y="185090"/>
                  <a:pt x="52540" y="184290"/>
                  <a:pt x="45072" y="182690"/>
                </a:cubicBezTo>
                <a:lnTo>
                  <a:pt x="43206" y="185890"/>
                </a:lnTo>
                <a:cubicBezTo>
                  <a:pt x="42938" y="186957"/>
                  <a:pt x="43206" y="187491"/>
                  <a:pt x="44006" y="188291"/>
                </a:cubicBezTo>
                <a:cubicBezTo>
                  <a:pt x="50140" y="192825"/>
                  <a:pt x="58407" y="197092"/>
                  <a:pt x="66408" y="199758"/>
                </a:cubicBezTo>
                <a:cubicBezTo>
                  <a:pt x="72009" y="197625"/>
                  <a:pt x="83478" y="195759"/>
                  <a:pt x="89611" y="195491"/>
                </a:cubicBezTo>
                <a:cubicBezTo>
                  <a:pt x="100812" y="194691"/>
                  <a:pt x="158953" y="193625"/>
                  <a:pt x="178956" y="193625"/>
                </a:cubicBezTo>
                <a:lnTo>
                  <a:pt x="178956" y="224828"/>
                </a:lnTo>
                <a:cubicBezTo>
                  <a:pt x="178956" y="234430"/>
                  <a:pt x="179222" y="249631"/>
                  <a:pt x="180289" y="258700"/>
                </a:cubicBezTo>
                <a:lnTo>
                  <a:pt x="190423" y="258700"/>
                </a:lnTo>
                <a:cubicBezTo>
                  <a:pt x="193091" y="248831"/>
                  <a:pt x="194958" y="231763"/>
                  <a:pt x="194958" y="220828"/>
                </a:cubicBezTo>
                <a:lnTo>
                  <a:pt x="195758" y="195225"/>
                </a:lnTo>
                <a:lnTo>
                  <a:pt x="198691" y="187758"/>
                </a:lnTo>
                <a:cubicBezTo>
                  <a:pt x="199225" y="186691"/>
                  <a:pt x="199225" y="185624"/>
                  <a:pt x="198425" y="184824"/>
                </a:cubicBezTo>
                <a:cubicBezTo>
                  <a:pt x="196558" y="183224"/>
                  <a:pt x="191757" y="180290"/>
                  <a:pt x="189357" y="178957"/>
                </a:cubicBezTo>
                <a:cubicBezTo>
                  <a:pt x="188290" y="178422"/>
                  <a:pt x="186690" y="178422"/>
                  <a:pt x="185356" y="178957"/>
                </a:cubicBezTo>
                <a:moveTo>
                  <a:pt x="128015" y="39205"/>
                </a:moveTo>
                <a:cubicBezTo>
                  <a:pt x="116281" y="40005"/>
                  <a:pt x="40538" y="41072"/>
                  <a:pt x="29604" y="40805"/>
                </a:cubicBezTo>
                <a:cubicBezTo>
                  <a:pt x="24003" y="40805"/>
                  <a:pt x="14135" y="40272"/>
                  <a:pt x="7467" y="38939"/>
                </a:cubicBezTo>
                <a:lnTo>
                  <a:pt x="5600" y="42139"/>
                </a:lnTo>
                <a:cubicBezTo>
                  <a:pt x="5334" y="42673"/>
                  <a:pt x="5334" y="43473"/>
                  <a:pt x="6400" y="44272"/>
                </a:cubicBezTo>
                <a:cubicBezTo>
                  <a:pt x="11734" y="48273"/>
                  <a:pt x="19736" y="52540"/>
                  <a:pt x="26403" y="54941"/>
                </a:cubicBezTo>
                <a:cubicBezTo>
                  <a:pt x="30937" y="53341"/>
                  <a:pt x="40272" y="51474"/>
                  <a:pt x="45072" y="50940"/>
                </a:cubicBezTo>
                <a:cubicBezTo>
                  <a:pt x="54940" y="50406"/>
                  <a:pt x="122948" y="49074"/>
                  <a:pt x="133350" y="49074"/>
                </a:cubicBezTo>
                <a:cubicBezTo>
                  <a:pt x="138950" y="49074"/>
                  <a:pt x="151219" y="49606"/>
                  <a:pt x="155753" y="50140"/>
                </a:cubicBezTo>
                <a:cubicBezTo>
                  <a:pt x="157886" y="49340"/>
                  <a:pt x="161087" y="45873"/>
                  <a:pt x="161087" y="41606"/>
                </a:cubicBezTo>
                <a:cubicBezTo>
                  <a:pt x="161087" y="40005"/>
                  <a:pt x="160287" y="38939"/>
                  <a:pt x="158419" y="38405"/>
                </a:cubicBezTo>
                <a:cubicBezTo>
                  <a:pt x="153619" y="37072"/>
                  <a:pt x="142950" y="35471"/>
                  <a:pt x="135750" y="35471"/>
                </a:cubicBezTo>
                <a:moveTo>
                  <a:pt x="46139" y="9335"/>
                </a:moveTo>
                <a:cubicBezTo>
                  <a:pt x="45872" y="9868"/>
                  <a:pt x="45872" y="10402"/>
                  <a:pt x="46406" y="11202"/>
                </a:cubicBezTo>
                <a:cubicBezTo>
                  <a:pt x="50672" y="16536"/>
                  <a:pt x="57341" y="21870"/>
                  <a:pt x="62674" y="24803"/>
                </a:cubicBezTo>
                <a:cubicBezTo>
                  <a:pt x="64008" y="25603"/>
                  <a:pt x="64541" y="25603"/>
                  <a:pt x="66941" y="25603"/>
                </a:cubicBezTo>
                <a:cubicBezTo>
                  <a:pt x="78677" y="24803"/>
                  <a:pt x="98145" y="24271"/>
                  <a:pt x="112281" y="24271"/>
                </a:cubicBezTo>
                <a:cubicBezTo>
                  <a:pt x="113614" y="24271"/>
                  <a:pt x="114681" y="23737"/>
                  <a:pt x="115481" y="22403"/>
                </a:cubicBezTo>
                <a:cubicBezTo>
                  <a:pt x="116281" y="21070"/>
                  <a:pt x="116281" y="17336"/>
                  <a:pt x="115747" y="15202"/>
                </a:cubicBezTo>
                <a:cubicBezTo>
                  <a:pt x="115481" y="13869"/>
                  <a:pt x="114681" y="13069"/>
                  <a:pt x="112547" y="13069"/>
                </a:cubicBezTo>
                <a:cubicBezTo>
                  <a:pt x="93878" y="12802"/>
                  <a:pt x="71209" y="12002"/>
                  <a:pt x="48006" y="74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7" name="Freeform 177"/>
          <p:cNvSpPr/>
          <p:nvPr/>
        </p:nvSpPr>
        <p:spPr>
          <a:xfrm>
            <a:off x="11219720" y="7202629"/>
            <a:ext cx="247764" cy="245898"/>
          </a:xfrm>
          <a:custGeom>
            <a:avLst/>
            <a:gdLst>
              <a:gd name="connsiteX0" fmla="*/ 212292 w 247764"/>
              <a:gd name="connsiteY0" fmla="*/ 94946 h 245898"/>
              <a:gd name="connsiteX1" fmla="*/ 192557 w 247764"/>
              <a:gd name="connsiteY1" fmla="*/ 95746 h 245898"/>
              <a:gd name="connsiteX2" fmla="*/ 192557 w 247764"/>
              <a:gd name="connsiteY2" fmla="*/ 25071 h 245898"/>
              <a:gd name="connsiteX3" fmla="*/ 193091 w 247764"/>
              <a:gd name="connsiteY3" fmla="*/ 11469 h 245898"/>
              <a:gd name="connsiteX4" fmla="*/ 190157 w 247764"/>
              <a:gd name="connsiteY4" fmla="*/ 6401 h 245898"/>
              <a:gd name="connsiteX5" fmla="*/ 157886 w 247764"/>
              <a:gd name="connsiteY5" fmla="*/ 0 h 245898"/>
              <a:gd name="connsiteX6" fmla="*/ 155220 w 247764"/>
              <a:gd name="connsiteY6" fmla="*/ 1334 h 245898"/>
              <a:gd name="connsiteX7" fmla="*/ 153352 w 247764"/>
              <a:gd name="connsiteY7" fmla="*/ 7202 h 245898"/>
              <a:gd name="connsiteX8" fmla="*/ 176288 w 247764"/>
              <a:gd name="connsiteY8" fmla="*/ 20269 h 245898"/>
              <a:gd name="connsiteX9" fmla="*/ 176288 w 247764"/>
              <a:gd name="connsiteY9" fmla="*/ 143752 h 245898"/>
              <a:gd name="connsiteX10" fmla="*/ 177355 w 247764"/>
              <a:gd name="connsiteY10" fmla="*/ 187491 h 245898"/>
              <a:gd name="connsiteX11" fmla="*/ 186956 w 247764"/>
              <a:gd name="connsiteY11" fmla="*/ 187491 h 245898"/>
              <a:gd name="connsiteX12" fmla="*/ 192557 w 247764"/>
              <a:gd name="connsiteY12" fmla="*/ 137618 h 245898"/>
              <a:gd name="connsiteX13" fmla="*/ 192557 w 247764"/>
              <a:gd name="connsiteY13" fmla="*/ 105614 h 245898"/>
              <a:gd name="connsiteX14" fmla="*/ 240030 w 247764"/>
              <a:gd name="connsiteY14" fmla="*/ 105080 h 245898"/>
              <a:gd name="connsiteX15" fmla="*/ 244563 w 247764"/>
              <a:gd name="connsiteY15" fmla="*/ 104014 h 245898"/>
              <a:gd name="connsiteX16" fmla="*/ 247764 w 247764"/>
              <a:gd name="connsiteY16" fmla="*/ 95479 h 245898"/>
              <a:gd name="connsiteX17" fmla="*/ 244297 w 247764"/>
              <a:gd name="connsiteY17" fmla="*/ 91478 h 245898"/>
              <a:gd name="connsiteX18" fmla="*/ 220827 w 247764"/>
              <a:gd name="connsiteY18" fmla="*/ 90145 h 245898"/>
              <a:gd name="connsiteX20" fmla="*/ 177888 w 247764"/>
              <a:gd name="connsiteY20" fmla="*/ 234963 h 245898"/>
              <a:gd name="connsiteX21" fmla="*/ 96011 w 247764"/>
              <a:gd name="connsiteY21" fmla="*/ 235763 h 245898"/>
              <a:gd name="connsiteX22" fmla="*/ 89345 w 247764"/>
              <a:gd name="connsiteY22" fmla="*/ 228829 h 245898"/>
              <a:gd name="connsiteX23" fmla="*/ 89345 w 247764"/>
              <a:gd name="connsiteY23" fmla="*/ 191224 h 245898"/>
              <a:gd name="connsiteX24" fmla="*/ 89611 w 247764"/>
              <a:gd name="connsiteY24" fmla="*/ 179756 h 245898"/>
              <a:gd name="connsiteX25" fmla="*/ 85877 w 247764"/>
              <a:gd name="connsiteY25" fmla="*/ 174956 h 245898"/>
              <a:gd name="connsiteX26" fmla="*/ 57341 w 247764"/>
              <a:gd name="connsiteY26" fmla="*/ 172822 h 245898"/>
              <a:gd name="connsiteX27" fmla="*/ 54673 w 247764"/>
              <a:gd name="connsiteY27" fmla="*/ 174155 h 245898"/>
              <a:gd name="connsiteX28" fmla="*/ 53606 w 247764"/>
              <a:gd name="connsiteY28" fmla="*/ 179490 h 245898"/>
              <a:gd name="connsiteX29" fmla="*/ 72542 w 247764"/>
              <a:gd name="connsiteY29" fmla="*/ 186957 h 245898"/>
              <a:gd name="connsiteX30" fmla="*/ 72542 w 247764"/>
              <a:gd name="connsiteY30" fmla="*/ 225628 h 245898"/>
              <a:gd name="connsiteX31" fmla="*/ 94945 w 247764"/>
              <a:gd name="connsiteY31" fmla="*/ 245898 h 245898"/>
              <a:gd name="connsiteX32" fmla="*/ 95211 w 247764"/>
              <a:gd name="connsiteY32" fmla="*/ 245898 h 245898"/>
              <a:gd name="connsiteX33" fmla="*/ 208026 w 247764"/>
              <a:gd name="connsiteY33" fmla="*/ 245097 h 245898"/>
              <a:gd name="connsiteX34" fmla="*/ 210959 w 247764"/>
              <a:gd name="connsiteY34" fmla="*/ 244031 h 245898"/>
              <a:gd name="connsiteX35" fmla="*/ 213626 w 247764"/>
              <a:gd name="connsiteY35" fmla="*/ 235763 h 245898"/>
              <a:gd name="connsiteX36" fmla="*/ 210426 w 247764"/>
              <a:gd name="connsiteY36" fmla="*/ 232296 h 245898"/>
              <a:gd name="connsiteX37" fmla="*/ 186156 w 247764"/>
              <a:gd name="connsiteY37" fmla="*/ 230429 h 245898"/>
              <a:gd name="connsiteX39" fmla="*/ 130949 w 247764"/>
              <a:gd name="connsiteY39" fmla="*/ 142152 h 245898"/>
              <a:gd name="connsiteX40" fmla="*/ 136817 w 247764"/>
              <a:gd name="connsiteY40" fmla="*/ 146152 h 245898"/>
              <a:gd name="connsiteX41" fmla="*/ 144551 w 247764"/>
              <a:gd name="connsiteY41" fmla="*/ 142152 h 245898"/>
              <a:gd name="connsiteX42" fmla="*/ 142684 w 247764"/>
              <a:gd name="connsiteY42" fmla="*/ 135217 h 245898"/>
              <a:gd name="connsiteX43" fmla="*/ 129083 w 247764"/>
              <a:gd name="connsiteY43" fmla="*/ 117349 h 245898"/>
              <a:gd name="connsiteX44" fmla="*/ 118148 w 247764"/>
              <a:gd name="connsiteY44" fmla="*/ 113348 h 245898"/>
              <a:gd name="connsiteX45" fmla="*/ 80276 w 247764"/>
              <a:gd name="connsiteY45" fmla="*/ 82677 h 245898"/>
              <a:gd name="connsiteX46" fmla="*/ 96811 w 247764"/>
              <a:gd name="connsiteY46" fmla="*/ 45873 h 245898"/>
              <a:gd name="connsiteX47" fmla="*/ 97345 w 247764"/>
              <a:gd name="connsiteY47" fmla="*/ 40272 h 245898"/>
              <a:gd name="connsiteX48" fmla="*/ 94411 w 247764"/>
              <a:gd name="connsiteY48" fmla="*/ 35471 h 245898"/>
              <a:gd name="connsiteX49" fmla="*/ 67742 w 247764"/>
              <a:gd name="connsiteY49" fmla="*/ 25071 h 245898"/>
              <a:gd name="connsiteX50" fmla="*/ 64808 w 247764"/>
              <a:gd name="connsiteY50" fmla="*/ 25871 h 245898"/>
              <a:gd name="connsiteX51" fmla="*/ 61874 w 247764"/>
              <a:gd name="connsiteY51" fmla="*/ 30938 h 245898"/>
              <a:gd name="connsiteX52" fmla="*/ 77343 w 247764"/>
              <a:gd name="connsiteY52" fmla="*/ 45607 h 245898"/>
              <a:gd name="connsiteX53" fmla="*/ 1067 w 247764"/>
              <a:gd name="connsiteY53" fmla="*/ 153887 h 245898"/>
              <a:gd name="connsiteX54" fmla="*/ 533 w 247764"/>
              <a:gd name="connsiteY54" fmla="*/ 156287 h 245898"/>
              <a:gd name="connsiteX55" fmla="*/ 2933 w 247764"/>
              <a:gd name="connsiteY55" fmla="*/ 158687 h 245898"/>
              <a:gd name="connsiteX56" fmla="*/ 5601 w 247764"/>
              <a:gd name="connsiteY56" fmla="*/ 158687 h 245898"/>
              <a:gd name="connsiteX57" fmla="*/ 74409 w 247764"/>
              <a:gd name="connsiteY57" fmla="*/ 92012 h 245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47764" h="245898">
                <a:moveTo>
                  <a:pt x="212292" y="94946"/>
                </a:moveTo>
                <a:lnTo>
                  <a:pt x="192557" y="95746"/>
                </a:lnTo>
                <a:lnTo>
                  <a:pt x="192557" y="25071"/>
                </a:lnTo>
                <a:lnTo>
                  <a:pt x="193091" y="11469"/>
                </a:lnTo>
                <a:cubicBezTo>
                  <a:pt x="193091" y="9068"/>
                  <a:pt x="192291" y="7202"/>
                  <a:pt x="190157" y="6401"/>
                </a:cubicBezTo>
                <a:cubicBezTo>
                  <a:pt x="182956" y="3735"/>
                  <a:pt x="166954" y="267"/>
                  <a:pt x="157886" y="0"/>
                </a:cubicBezTo>
                <a:cubicBezTo>
                  <a:pt x="156020" y="0"/>
                  <a:pt x="155486" y="267"/>
                  <a:pt x="155220" y="1334"/>
                </a:cubicBezTo>
                <a:lnTo>
                  <a:pt x="153352" y="7202"/>
                </a:lnTo>
                <a:cubicBezTo>
                  <a:pt x="162953" y="10135"/>
                  <a:pt x="171221" y="14669"/>
                  <a:pt x="176288" y="20269"/>
                </a:cubicBezTo>
                <a:lnTo>
                  <a:pt x="176288" y="143752"/>
                </a:lnTo>
                <a:cubicBezTo>
                  <a:pt x="176288" y="155753"/>
                  <a:pt x="176288" y="176823"/>
                  <a:pt x="177355" y="187491"/>
                </a:cubicBezTo>
                <a:lnTo>
                  <a:pt x="186956" y="187491"/>
                </a:lnTo>
                <a:cubicBezTo>
                  <a:pt x="190423" y="174956"/>
                  <a:pt x="192557" y="155753"/>
                  <a:pt x="192557" y="137618"/>
                </a:cubicBezTo>
                <a:lnTo>
                  <a:pt x="192557" y="105614"/>
                </a:lnTo>
                <a:lnTo>
                  <a:pt x="240030" y="105080"/>
                </a:lnTo>
                <a:cubicBezTo>
                  <a:pt x="241364" y="105080"/>
                  <a:pt x="243230" y="104814"/>
                  <a:pt x="244563" y="104014"/>
                </a:cubicBezTo>
                <a:cubicBezTo>
                  <a:pt x="246164" y="102946"/>
                  <a:pt x="247764" y="100012"/>
                  <a:pt x="247764" y="95479"/>
                </a:cubicBezTo>
                <a:cubicBezTo>
                  <a:pt x="247764" y="93612"/>
                  <a:pt x="246164" y="92012"/>
                  <a:pt x="244297" y="91478"/>
                </a:cubicBezTo>
                <a:cubicBezTo>
                  <a:pt x="239230" y="90412"/>
                  <a:pt x="228561" y="89878"/>
                  <a:pt x="220827" y="90145"/>
                </a:cubicBezTo>
                <a:moveTo>
                  <a:pt x="177888" y="234963"/>
                </a:moveTo>
                <a:cubicBezTo>
                  <a:pt x="162686" y="235763"/>
                  <a:pt x="113080" y="236031"/>
                  <a:pt x="96011" y="235763"/>
                </a:cubicBezTo>
                <a:cubicBezTo>
                  <a:pt x="91211" y="235763"/>
                  <a:pt x="89345" y="233630"/>
                  <a:pt x="89345" y="228829"/>
                </a:cubicBezTo>
                <a:lnTo>
                  <a:pt x="89345" y="191224"/>
                </a:lnTo>
                <a:lnTo>
                  <a:pt x="89611" y="179756"/>
                </a:lnTo>
                <a:cubicBezTo>
                  <a:pt x="89611" y="177090"/>
                  <a:pt x="88545" y="175489"/>
                  <a:pt x="85877" y="174956"/>
                </a:cubicBezTo>
                <a:cubicBezTo>
                  <a:pt x="79742" y="173622"/>
                  <a:pt x="65608" y="172822"/>
                  <a:pt x="57341" y="172822"/>
                </a:cubicBezTo>
                <a:cubicBezTo>
                  <a:pt x="56007" y="172822"/>
                  <a:pt x="54939" y="173089"/>
                  <a:pt x="54673" y="174155"/>
                </a:cubicBezTo>
                <a:lnTo>
                  <a:pt x="53606" y="179490"/>
                </a:lnTo>
                <a:cubicBezTo>
                  <a:pt x="60807" y="181090"/>
                  <a:pt x="68275" y="183756"/>
                  <a:pt x="72542" y="186957"/>
                </a:cubicBezTo>
                <a:lnTo>
                  <a:pt x="72542" y="225628"/>
                </a:lnTo>
                <a:cubicBezTo>
                  <a:pt x="72542" y="240030"/>
                  <a:pt x="78143" y="245632"/>
                  <a:pt x="94945" y="245898"/>
                </a:cubicBezTo>
                <a:lnTo>
                  <a:pt x="95211" y="245898"/>
                </a:lnTo>
                <a:lnTo>
                  <a:pt x="208026" y="245097"/>
                </a:lnTo>
                <a:cubicBezTo>
                  <a:pt x="209092" y="245097"/>
                  <a:pt x="210159" y="244832"/>
                  <a:pt x="210959" y="244031"/>
                </a:cubicBezTo>
                <a:cubicBezTo>
                  <a:pt x="212027" y="242964"/>
                  <a:pt x="213626" y="240030"/>
                  <a:pt x="213626" y="235763"/>
                </a:cubicBezTo>
                <a:cubicBezTo>
                  <a:pt x="213626" y="233897"/>
                  <a:pt x="212292" y="232563"/>
                  <a:pt x="210426" y="232296"/>
                </a:cubicBezTo>
                <a:cubicBezTo>
                  <a:pt x="205358" y="231229"/>
                  <a:pt x="193890" y="230429"/>
                  <a:pt x="186156" y="230429"/>
                </a:cubicBezTo>
                <a:moveTo>
                  <a:pt x="130949" y="142152"/>
                </a:moveTo>
                <a:cubicBezTo>
                  <a:pt x="132817" y="144018"/>
                  <a:pt x="135483" y="145886"/>
                  <a:pt x="136817" y="146152"/>
                </a:cubicBezTo>
                <a:cubicBezTo>
                  <a:pt x="139483" y="146952"/>
                  <a:pt x="143484" y="144819"/>
                  <a:pt x="144551" y="142152"/>
                </a:cubicBezTo>
                <a:cubicBezTo>
                  <a:pt x="145084" y="140552"/>
                  <a:pt x="144551" y="138151"/>
                  <a:pt x="142684" y="135217"/>
                </a:cubicBezTo>
                <a:cubicBezTo>
                  <a:pt x="140017" y="130683"/>
                  <a:pt x="133883" y="122416"/>
                  <a:pt x="129083" y="117349"/>
                </a:cubicBezTo>
                <a:lnTo>
                  <a:pt x="118148" y="113348"/>
                </a:lnTo>
                <a:lnTo>
                  <a:pt x="80276" y="82677"/>
                </a:lnTo>
                <a:cubicBezTo>
                  <a:pt x="87743" y="70410"/>
                  <a:pt x="93345" y="58141"/>
                  <a:pt x="96811" y="45873"/>
                </a:cubicBezTo>
                <a:cubicBezTo>
                  <a:pt x="97079" y="44272"/>
                  <a:pt x="97345" y="42406"/>
                  <a:pt x="97345" y="40272"/>
                </a:cubicBezTo>
                <a:cubicBezTo>
                  <a:pt x="97345" y="38139"/>
                  <a:pt x="96278" y="36538"/>
                  <a:pt x="94411" y="35471"/>
                </a:cubicBezTo>
                <a:cubicBezTo>
                  <a:pt x="89611" y="32004"/>
                  <a:pt x="76276" y="26670"/>
                  <a:pt x="67742" y="25071"/>
                </a:cubicBezTo>
                <a:cubicBezTo>
                  <a:pt x="66142" y="24803"/>
                  <a:pt x="65342" y="25071"/>
                  <a:pt x="64808" y="25871"/>
                </a:cubicBezTo>
                <a:lnTo>
                  <a:pt x="61874" y="30938"/>
                </a:lnTo>
                <a:cubicBezTo>
                  <a:pt x="68542" y="34405"/>
                  <a:pt x="74942" y="40539"/>
                  <a:pt x="77343" y="45607"/>
                </a:cubicBezTo>
                <a:cubicBezTo>
                  <a:pt x="66942" y="80811"/>
                  <a:pt x="38671" y="121882"/>
                  <a:pt x="1067" y="153887"/>
                </a:cubicBezTo>
                <a:cubicBezTo>
                  <a:pt x="0" y="154953"/>
                  <a:pt x="0" y="155487"/>
                  <a:pt x="533" y="156287"/>
                </a:cubicBezTo>
                <a:lnTo>
                  <a:pt x="2933" y="158687"/>
                </a:lnTo>
                <a:cubicBezTo>
                  <a:pt x="3733" y="159221"/>
                  <a:pt x="4533" y="159221"/>
                  <a:pt x="5601" y="158687"/>
                </a:cubicBezTo>
                <a:cubicBezTo>
                  <a:pt x="34404" y="139485"/>
                  <a:pt x="57873" y="116281"/>
                  <a:pt x="74409" y="920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8" name="Freeform 178"/>
          <p:cNvSpPr/>
          <p:nvPr/>
        </p:nvSpPr>
        <p:spPr>
          <a:xfrm>
            <a:off x="11470951" y="7202629"/>
            <a:ext cx="207492" cy="255766"/>
          </a:xfrm>
          <a:custGeom>
            <a:avLst/>
            <a:gdLst>
              <a:gd name="connsiteX0" fmla="*/ 167487 w 207492"/>
              <a:gd name="connsiteY0" fmla="*/ 6934 h 255766"/>
              <a:gd name="connsiteX1" fmla="*/ 190423 w 207492"/>
              <a:gd name="connsiteY1" fmla="*/ 20269 h 255766"/>
              <a:gd name="connsiteX2" fmla="*/ 190423 w 207492"/>
              <a:gd name="connsiteY2" fmla="*/ 163754 h 255766"/>
              <a:gd name="connsiteX3" fmla="*/ 98413 w 207492"/>
              <a:gd name="connsiteY3" fmla="*/ 174689 h 255766"/>
              <a:gd name="connsiteX4" fmla="*/ 98413 w 207492"/>
              <a:gd name="connsiteY4" fmla="*/ 124816 h 255766"/>
              <a:gd name="connsiteX5" fmla="*/ 147751 w 207492"/>
              <a:gd name="connsiteY5" fmla="*/ 124016 h 255766"/>
              <a:gd name="connsiteX6" fmla="*/ 150952 w 207492"/>
              <a:gd name="connsiteY6" fmla="*/ 122949 h 255766"/>
              <a:gd name="connsiteX7" fmla="*/ 153352 w 207492"/>
              <a:gd name="connsiteY7" fmla="*/ 115215 h 255766"/>
              <a:gd name="connsiteX8" fmla="*/ 150419 w 207492"/>
              <a:gd name="connsiteY8" fmla="*/ 112015 h 255766"/>
              <a:gd name="connsiteX9" fmla="*/ 128815 w 207492"/>
              <a:gd name="connsiteY9" fmla="*/ 110947 h 255766"/>
              <a:gd name="connsiteX10" fmla="*/ 121614 w 207492"/>
              <a:gd name="connsiteY10" fmla="*/ 114415 h 255766"/>
              <a:gd name="connsiteX11" fmla="*/ 56541 w 207492"/>
              <a:gd name="connsiteY11" fmla="*/ 115749 h 255766"/>
              <a:gd name="connsiteX12" fmla="*/ 50140 w 207492"/>
              <a:gd name="connsiteY12" fmla="*/ 109348 h 255766"/>
              <a:gd name="connsiteX13" fmla="*/ 50140 w 207492"/>
              <a:gd name="connsiteY13" fmla="*/ 49606 h 255766"/>
              <a:gd name="connsiteX14" fmla="*/ 145352 w 207492"/>
              <a:gd name="connsiteY14" fmla="*/ 48006 h 255766"/>
              <a:gd name="connsiteX15" fmla="*/ 148551 w 207492"/>
              <a:gd name="connsiteY15" fmla="*/ 46673 h 255766"/>
              <a:gd name="connsiteX16" fmla="*/ 150952 w 207492"/>
              <a:gd name="connsiteY16" fmla="*/ 39472 h 255766"/>
              <a:gd name="connsiteX17" fmla="*/ 148019 w 207492"/>
              <a:gd name="connsiteY17" fmla="*/ 36006 h 255766"/>
              <a:gd name="connsiteX18" fmla="*/ 125349 w 207492"/>
              <a:gd name="connsiteY18" fmla="*/ 34672 h 255766"/>
              <a:gd name="connsiteX19" fmla="*/ 117881 w 207492"/>
              <a:gd name="connsiteY19" fmla="*/ 38405 h 255766"/>
              <a:gd name="connsiteX20" fmla="*/ 50673 w 207492"/>
              <a:gd name="connsiteY20" fmla="*/ 39739 h 255766"/>
              <a:gd name="connsiteX21" fmla="*/ 21070 w 207492"/>
              <a:gd name="connsiteY21" fmla="*/ 37339 h 255766"/>
              <a:gd name="connsiteX22" fmla="*/ 18135 w 207492"/>
              <a:gd name="connsiteY22" fmla="*/ 38672 h 255766"/>
              <a:gd name="connsiteX23" fmla="*/ 17069 w 207492"/>
              <a:gd name="connsiteY23" fmla="*/ 44272 h 255766"/>
              <a:gd name="connsiteX24" fmla="*/ 33604 w 207492"/>
              <a:gd name="connsiteY24" fmla="*/ 51474 h 255766"/>
              <a:gd name="connsiteX25" fmla="*/ 33604 w 207492"/>
              <a:gd name="connsiteY25" fmla="*/ 105614 h 255766"/>
              <a:gd name="connsiteX26" fmla="*/ 55207 w 207492"/>
              <a:gd name="connsiteY26" fmla="*/ 125616 h 255766"/>
              <a:gd name="connsiteX27" fmla="*/ 82410 w 207492"/>
              <a:gd name="connsiteY27" fmla="*/ 125083 h 255766"/>
              <a:gd name="connsiteX28" fmla="*/ 82410 w 207492"/>
              <a:gd name="connsiteY28" fmla="*/ 176023 h 255766"/>
              <a:gd name="connsiteX29" fmla="*/ 30404 w 207492"/>
              <a:gd name="connsiteY29" fmla="*/ 178690 h 255766"/>
              <a:gd name="connsiteX30" fmla="*/ 1867 w 207492"/>
              <a:gd name="connsiteY30" fmla="*/ 176289 h 255766"/>
              <a:gd name="connsiteX31" fmla="*/ 533 w 207492"/>
              <a:gd name="connsiteY31" fmla="*/ 179223 h 255766"/>
              <a:gd name="connsiteX32" fmla="*/ 1333 w 207492"/>
              <a:gd name="connsiteY32" fmla="*/ 181890 h 255766"/>
              <a:gd name="connsiteX33" fmla="*/ 27203 w 207492"/>
              <a:gd name="connsiteY33" fmla="*/ 196292 h 255766"/>
              <a:gd name="connsiteX34" fmla="*/ 47205 w 207492"/>
              <a:gd name="connsiteY34" fmla="*/ 192025 h 255766"/>
              <a:gd name="connsiteX35" fmla="*/ 190423 w 207492"/>
              <a:gd name="connsiteY35" fmla="*/ 172555 h 255766"/>
              <a:gd name="connsiteX36" fmla="*/ 190423 w 207492"/>
              <a:gd name="connsiteY36" fmla="*/ 209093 h 255766"/>
              <a:gd name="connsiteX37" fmla="*/ 191757 w 207492"/>
              <a:gd name="connsiteY37" fmla="*/ 255766 h 255766"/>
              <a:gd name="connsiteX38" fmla="*/ 201358 w 207492"/>
              <a:gd name="connsiteY38" fmla="*/ 255766 h 255766"/>
              <a:gd name="connsiteX39" fmla="*/ 206692 w 207492"/>
              <a:gd name="connsiteY39" fmla="*/ 202959 h 255766"/>
              <a:gd name="connsiteX40" fmla="*/ 206692 w 207492"/>
              <a:gd name="connsiteY40" fmla="*/ 25071 h 255766"/>
              <a:gd name="connsiteX41" fmla="*/ 207492 w 207492"/>
              <a:gd name="connsiteY41" fmla="*/ 11469 h 255766"/>
              <a:gd name="connsiteX42" fmla="*/ 204292 w 207492"/>
              <a:gd name="connsiteY42" fmla="*/ 6401 h 255766"/>
              <a:gd name="connsiteX43" fmla="*/ 172021 w 207492"/>
              <a:gd name="connsiteY43" fmla="*/ 0 h 255766"/>
              <a:gd name="connsiteX44" fmla="*/ 169355 w 207492"/>
              <a:gd name="connsiteY44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07492" h="255766">
                <a:moveTo>
                  <a:pt x="167487" y="6934"/>
                </a:moveTo>
                <a:cubicBezTo>
                  <a:pt x="177089" y="10135"/>
                  <a:pt x="185624" y="14669"/>
                  <a:pt x="190423" y="20269"/>
                </a:cubicBezTo>
                <a:lnTo>
                  <a:pt x="190423" y="163754"/>
                </a:lnTo>
                <a:cubicBezTo>
                  <a:pt x="167221" y="168022"/>
                  <a:pt x="132017" y="172022"/>
                  <a:pt x="98413" y="174689"/>
                </a:cubicBezTo>
                <a:lnTo>
                  <a:pt x="98413" y="124816"/>
                </a:lnTo>
                <a:lnTo>
                  <a:pt x="147751" y="124016"/>
                </a:lnTo>
                <a:cubicBezTo>
                  <a:pt x="149085" y="124016"/>
                  <a:pt x="150152" y="123749"/>
                  <a:pt x="150952" y="122949"/>
                </a:cubicBezTo>
                <a:cubicBezTo>
                  <a:pt x="151752" y="121882"/>
                  <a:pt x="153352" y="118949"/>
                  <a:pt x="153352" y="115215"/>
                </a:cubicBezTo>
                <a:cubicBezTo>
                  <a:pt x="153352" y="113615"/>
                  <a:pt x="152286" y="112282"/>
                  <a:pt x="150419" y="112015"/>
                </a:cubicBezTo>
                <a:cubicBezTo>
                  <a:pt x="145886" y="111215"/>
                  <a:pt x="135483" y="110681"/>
                  <a:pt x="128815" y="110947"/>
                </a:cubicBezTo>
                <a:lnTo>
                  <a:pt x="121614" y="114415"/>
                </a:lnTo>
                <a:cubicBezTo>
                  <a:pt x="110414" y="115215"/>
                  <a:pt x="70142" y="115749"/>
                  <a:pt x="56541" y="115749"/>
                </a:cubicBezTo>
                <a:cubicBezTo>
                  <a:pt x="52006" y="115749"/>
                  <a:pt x="50140" y="114148"/>
                  <a:pt x="50140" y="109348"/>
                </a:cubicBezTo>
                <a:lnTo>
                  <a:pt x="50140" y="49606"/>
                </a:lnTo>
                <a:lnTo>
                  <a:pt x="145352" y="48006"/>
                </a:lnTo>
                <a:cubicBezTo>
                  <a:pt x="146417" y="48006"/>
                  <a:pt x="147486" y="47740"/>
                  <a:pt x="148551" y="46673"/>
                </a:cubicBezTo>
                <a:cubicBezTo>
                  <a:pt x="149885" y="45607"/>
                  <a:pt x="150952" y="42673"/>
                  <a:pt x="150952" y="39472"/>
                </a:cubicBezTo>
                <a:cubicBezTo>
                  <a:pt x="150952" y="37605"/>
                  <a:pt x="150152" y="36271"/>
                  <a:pt x="148019" y="36006"/>
                </a:cubicBezTo>
                <a:cubicBezTo>
                  <a:pt x="142418" y="35205"/>
                  <a:pt x="132017" y="34672"/>
                  <a:pt x="125349" y="34672"/>
                </a:cubicBezTo>
                <a:lnTo>
                  <a:pt x="117881" y="38405"/>
                </a:lnTo>
                <a:cubicBezTo>
                  <a:pt x="107214" y="39205"/>
                  <a:pt x="65342" y="39739"/>
                  <a:pt x="50673" y="39739"/>
                </a:cubicBezTo>
                <a:cubicBezTo>
                  <a:pt x="44005" y="38405"/>
                  <a:pt x="28003" y="37339"/>
                  <a:pt x="21070" y="37339"/>
                </a:cubicBezTo>
                <a:cubicBezTo>
                  <a:pt x="19202" y="37339"/>
                  <a:pt x="18402" y="37872"/>
                  <a:pt x="18135" y="38672"/>
                </a:cubicBezTo>
                <a:lnTo>
                  <a:pt x="17069" y="44272"/>
                </a:lnTo>
                <a:cubicBezTo>
                  <a:pt x="23470" y="45873"/>
                  <a:pt x="29604" y="48273"/>
                  <a:pt x="33604" y="51474"/>
                </a:cubicBezTo>
                <a:lnTo>
                  <a:pt x="33604" y="105614"/>
                </a:lnTo>
                <a:cubicBezTo>
                  <a:pt x="33604" y="119482"/>
                  <a:pt x="39472" y="125883"/>
                  <a:pt x="55207" y="125616"/>
                </a:cubicBezTo>
                <a:lnTo>
                  <a:pt x="82410" y="125083"/>
                </a:lnTo>
                <a:lnTo>
                  <a:pt x="82410" y="176023"/>
                </a:lnTo>
                <a:cubicBezTo>
                  <a:pt x="62674" y="177356"/>
                  <a:pt x="44272" y="178422"/>
                  <a:pt x="30404" y="178690"/>
                </a:cubicBezTo>
                <a:cubicBezTo>
                  <a:pt x="21602" y="178690"/>
                  <a:pt x="10934" y="177890"/>
                  <a:pt x="1867" y="176289"/>
                </a:cubicBezTo>
                <a:lnTo>
                  <a:pt x="533" y="179223"/>
                </a:lnTo>
                <a:cubicBezTo>
                  <a:pt x="0" y="180290"/>
                  <a:pt x="267" y="181090"/>
                  <a:pt x="1333" y="181890"/>
                </a:cubicBezTo>
                <a:cubicBezTo>
                  <a:pt x="8268" y="187491"/>
                  <a:pt x="18135" y="192825"/>
                  <a:pt x="27203" y="196292"/>
                </a:cubicBezTo>
                <a:cubicBezTo>
                  <a:pt x="31738" y="194691"/>
                  <a:pt x="42672" y="192291"/>
                  <a:pt x="47205" y="192025"/>
                </a:cubicBezTo>
                <a:cubicBezTo>
                  <a:pt x="84544" y="189891"/>
                  <a:pt x="155752" y="180556"/>
                  <a:pt x="190423" y="172555"/>
                </a:cubicBezTo>
                <a:lnTo>
                  <a:pt x="190423" y="209093"/>
                </a:lnTo>
                <a:cubicBezTo>
                  <a:pt x="190423" y="220562"/>
                  <a:pt x="190957" y="244297"/>
                  <a:pt x="191757" y="255766"/>
                </a:cubicBezTo>
                <a:lnTo>
                  <a:pt x="201358" y="255766"/>
                </a:lnTo>
                <a:cubicBezTo>
                  <a:pt x="204826" y="241097"/>
                  <a:pt x="206692" y="217894"/>
                  <a:pt x="206692" y="202959"/>
                </a:cubicBezTo>
                <a:lnTo>
                  <a:pt x="206692" y="25071"/>
                </a:lnTo>
                <a:lnTo>
                  <a:pt x="207492" y="11469"/>
                </a:lnTo>
                <a:cubicBezTo>
                  <a:pt x="207492" y="9068"/>
                  <a:pt x="206692" y="7202"/>
                  <a:pt x="204292" y="6401"/>
                </a:cubicBezTo>
                <a:cubicBezTo>
                  <a:pt x="197092" y="3735"/>
                  <a:pt x="181089" y="267"/>
                  <a:pt x="172021" y="0"/>
                </a:cubicBezTo>
                <a:cubicBezTo>
                  <a:pt x="170155" y="0"/>
                  <a:pt x="169621" y="267"/>
                  <a:pt x="16935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9" name="Freeform 179"/>
          <p:cNvSpPr/>
          <p:nvPr/>
        </p:nvSpPr>
        <p:spPr>
          <a:xfrm>
            <a:off x="11736318" y="7202629"/>
            <a:ext cx="212826" cy="257899"/>
          </a:xfrm>
          <a:custGeom>
            <a:avLst/>
            <a:gdLst>
              <a:gd name="connsiteX0" fmla="*/ 58141 w 212826"/>
              <a:gd name="connsiteY0" fmla="*/ 41339 h 257899"/>
              <a:gd name="connsiteX1" fmla="*/ 99213 w 212826"/>
              <a:gd name="connsiteY1" fmla="*/ 81611 h 257899"/>
              <a:gd name="connsiteX2" fmla="*/ 58141 w 212826"/>
              <a:gd name="connsiteY2" fmla="*/ 121882 h 257899"/>
              <a:gd name="connsiteX3" fmla="*/ 17069 w 212826"/>
              <a:gd name="connsiteY3" fmla="*/ 81611 h 257899"/>
              <a:gd name="connsiteX4" fmla="*/ 58141 w 212826"/>
              <a:gd name="connsiteY4" fmla="*/ 41339 h 257899"/>
              <a:gd name="connsiteX6" fmla="*/ 116015 w 212826"/>
              <a:gd name="connsiteY6" fmla="*/ 81344 h 257899"/>
              <a:gd name="connsiteX7" fmla="*/ 127482 w 212826"/>
              <a:gd name="connsiteY7" fmla="*/ 86144 h 257899"/>
              <a:gd name="connsiteX8" fmla="*/ 144284 w 212826"/>
              <a:gd name="connsiteY8" fmla="*/ 81877 h 257899"/>
              <a:gd name="connsiteX9" fmla="*/ 174155 w 212826"/>
              <a:gd name="connsiteY9" fmla="*/ 81077 h 257899"/>
              <a:gd name="connsiteX10" fmla="*/ 174155 w 212826"/>
              <a:gd name="connsiteY10" fmla="*/ 114148 h 257899"/>
              <a:gd name="connsiteX11" fmla="*/ 175222 w 212826"/>
              <a:gd name="connsiteY11" fmla="*/ 150419 h 257899"/>
              <a:gd name="connsiteX12" fmla="*/ 184823 w 212826"/>
              <a:gd name="connsiteY12" fmla="*/ 150419 h 257899"/>
              <a:gd name="connsiteX13" fmla="*/ 190422 w 212826"/>
              <a:gd name="connsiteY13" fmla="*/ 108547 h 257899"/>
              <a:gd name="connsiteX14" fmla="*/ 190422 w 212826"/>
              <a:gd name="connsiteY14" fmla="*/ 25071 h 257899"/>
              <a:gd name="connsiteX15" fmla="*/ 190957 w 212826"/>
              <a:gd name="connsiteY15" fmla="*/ 11469 h 257899"/>
              <a:gd name="connsiteX16" fmla="*/ 188023 w 212826"/>
              <a:gd name="connsiteY16" fmla="*/ 6401 h 257899"/>
              <a:gd name="connsiteX17" fmla="*/ 155753 w 212826"/>
              <a:gd name="connsiteY17" fmla="*/ 0 h 257899"/>
              <a:gd name="connsiteX18" fmla="*/ 153085 w 212826"/>
              <a:gd name="connsiteY18" fmla="*/ 1334 h 257899"/>
              <a:gd name="connsiteX19" fmla="*/ 151219 w 212826"/>
              <a:gd name="connsiteY19" fmla="*/ 7202 h 257899"/>
              <a:gd name="connsiteX20" fmla="*/ 174155 w 212826"/>
              <a:gd name="connsiteY20" fmla="*/ 20269 h 257899"/>
              <a:gd name="connsiteX21" fmla="*/ 174155 w 212826"/>
              <a:gd name="connsiteY21" fmla="*/ 70943 h 257899"/>
              <a:gd name="connsiteX22" fmla="*/ 130149 w 212826"/>
              <a:gd name="connsiteY22" fmla="*/ 72276 h 257899"/>
              <a:gd name="connsiteX23" fmla="*/ 115213 w 212826"/>
              <a:gd name="connsiteY23" fmla="*/ 72010 h 257899"/>
              <a:gd name="connsiteX24" fmla="*/ 58141 w 212826"/>
              <a:gd name="connsiteY24" fmla="*/ 29071 h 257899"/>
              <a:gd name="connsiteX25" fmla="*/ 0 w 212826"/>
              <a:gd name="connsiteY25" fmla="*/ 81611 h 257899"/>
              <a:gd name="connsiteX26" fmla="*/ 58141 w 212826"/>
              <a:gd name="connsiteY26" fmla="*/ 134684 h 257899"/>
              <a:gd name="connsiteX27" fmla="*/ 116015 w 212826"/>
              <a:gd name="connsiteY27" fmla="*/ 81611 h 257899"/>
              <a:gd name="connsiteX29" fmla="*/ 104279 w 212826"/>
              <a:gd name="connsiteY29" fmla="*/ 226695 h 257899"/>
              <a:gd name="connsiteX30" fmla="*/ 108813 w 212826"/>
              <a:gd name="connsiteY30" fmla="*/ 230163 h 257899"/>
              <a:gd name="connsiteX31" fmla="*/ 115481 w 212826"/>
              <a:gd name="connsiteY31" fmla="*/ 226962 h 257899"/>
              <a:gd name="connsiteX32" fmla="*/ 115213 w 212826"/>
              <a:gd name="connsiteY32" fmla="*/ 222162 h 257899"/>
              <a:gd name="connsiteX33" fmla="*/ 109613 w 212826"/>
              <a:gd name="connsiteY33" fmla="*/ 208559 h 257899"/>
              <a:gd name="connsiteX34" fmla="*/ 101879 w 212826"/>
              <a:gd name="connsiteY34" fmla="*/ 205093 h 257899"/>
              <a:gd name="connsiteX35" fmla="*/ 83477 w 212826"/>
              <a:gd name="connsiteY35" fmla="*/ 187224 h 257899"/>
              <a:gd name="connsiteX36" fmla="*/ 90410 w 212826"/>
              <a:gd name="connsiteY36" fmla="*/ 172822 h 257899"/>
              <a:gd name="connsiteX37" fmla="*/ 91478 w 212826"/>
              <a:gd name="connsiteY37" fmla="*/ 167487 h 257899"/>
              <a:gd name="connsiteX38" fmla="*/ 88810 w 212826"/>
              <a:gd name="connsiteY38" fmla="*/ 162954 h 257899"/>
              <a:gd name="connsiteX39" fmla="*/ 63207 w 212826"/>
              <a:gd name="connsiteY39" fmla="*/ 154687 h 257899"/>
              <a:gd name="connsiteX40" fmla="*/ 60274 w 212826"/>
              <a:gd name="connsiteY40" fmla="*/ 155487 h 257899"/>
              <a:gd name="connsiteX41" fmla="*/ 57607 w 212826"/>
              <a:gd name="connsiteY41" fmla="*/ 160821 h 257899"/>
              <a:gd name="connsiteX42" fmla="*/ 72541 w 212826"/>
              <a:gd name="connsiteY42" fmla="*/ 172555 h 257899"/>
              <a:gd name="connsiteX43" fmla="*/ 10401 w 212826"/>
              <a:gd name="connsiteY43" fmla="*/ 248298 h 257899"/>
              <a:gd name="connsiteX44" fmla="*/ 10134 w 212826"/>
              <a:gd name="connsiteY44" fmla="*/ 250699 h 257899"/>
              <a:gd name="connsiteX45" fmla="*/ 12267 w 212826"/>
              <a:gd name="connsiteY45" fmla="*/ 252832 h 257899"/>
              <a:gd name="connsiteX46" fmla="*/ 15201 w 212826"/>
              <a:gd name="connsiteY46" fmla="*/ 252565 h 257899"/>
              <a:gd name="connsiteX47" fmla="*/ 77876 w 212826"/>
              <a:gd name="connsiteY47" fmla="*/ 196292 h 257899"/>
              <a:gd name="connsiteX49" fmla="*/ 192024 w 212826"/>
              <a:gd name="connsiteY49" fmla="*/ 216828 h 257899"/>
              <a:gd name="connsiteX50" fmla="*/ 167221 w 212826"/>
              <a:gd name="connsiteY50" fmla="*/ 191491 h 257899"/>
              <a:gd name="connsiteX51" fmla="*/ 177622 w 212826"/>
              <a:gd name="connsiteY51" fmla="*/ 169888 h 257899"/>
              <a:gd name="connsiteX52" fmla="*/ 178688 w 212826"/>
              <a:gd name="connsiteY52" fmla="*/ 164554 h 257899"/>
              <a:gd name="connsiteX53" fmla="*/ 175755 w 212826"/>
              <a:gd name="connsiteY53" fmla="*/ 159487 h 257899"/>
              <a:gd name="connsiteX54" fmla="*/ 149619 w 212826"/>
              <a:gd name="connsiteY54" fmla="*/ 148819 h 257899"/>
              <a:gd name="connsiteX55" fmla="*/ 146685 w 212826"/>
              <a:gd name="connsiteY55" fmla="*/ 150153 h 257899"/>
              <a:gd name="connsiteX56" fmla="*/ 143751 w 212826"/>
              <a:gd name="connsiteY56" fmla="*/ 155220 h 257899"/>
              <a:gd name="connsiteX57" fmla="*/ 159219 w 212826"/>
              <a:gd name="connsiteY57" fmla="*/ 169356 h 257899"/>
              <a:gd name="connsiteX58" fmla="*/ 95745 w 212826"/>
              <a:gd name="connsiteY58" fmla="*/ 252832 h 257899"/>
              <a:gd name="connsiteX59" fmla="*/ 95211 w 212826"/>
              <a:gd name="connsiteY59" fmla="*/ 255232 h 257899"/>
              <a:gd name="connsiteX60" fmla="*/ 97344 w 212826"/>
              <a:gd name="connsiteY60" fmla="*/ 257099 h 257899"/>
              <a:gd name="connsiteX61" fmla="*/ 100278 w 212826"/>
              <a:gd name="connsiteY61" fmla="*/ 257099 h 257899"/>
              <a:gd name="connsiteX62" fmla="*/ 161086 w 212826"/>
              <a:gd name="connsiteY62" fmla="*/ 201092 h 257899"/>
              <a:gd name="connsiteX63" fmla="*/ 199758 w 212826"/>
              <a:gd name="connsiteY63" fmla="*/ 245097 h 257899"/>
              <a:gd name="connsiteX64" fmla="*/ 204825 w 212826"/>
              <a:gd name="connsiteY64" fmla="*/ 249365 h 257899"/>
              <a:gd name="connsiteX65" fmla="*/ 212292 w 212826"/>
              <a:gd name="connsiteY65" fmla="*/ 246165 h 257899"/>
              <a:gd name="connsiteX66" fmla="*/ 211493 w 212826"/>
              <a:gd name="connsiteY66" fmla="*/ 239764 h 257899"/>
              <a:gd name="connsiteX67" fmla="*/ 202425 w 212826"/>
              <a:gd name="connsiteY67" fmla="*/ 222162 h 2578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12826" h="257899">
                <a:moveTo>
                  <a:pt x="58141" y="41339"/>
                </a:moveTo>
                <a:cubicBezTo>
                  <a:pt x="81610" y="41339"/>
                  <a:pt x="99213" y="56541"/>
                  <a:pt x="99213" y="81611"/>
                </a:cubicBezTo>
                <a:cubicBezTo>
                  <a:pt x="99213" y="106680"/>
                  <a:pt x="81610" y="121882"/>
                  <a:pt x="58141" y="121882"/>
                </a:cubicBezTo>
                <a:cubicBezTo>
                  <a:pt x="34671" y="121882"/>
                  <a:pt x="17069" y="106680"/>
                  <a:pt x="17069" y="81611"/>
                </a:cubicBezTo>
                <a:cubicBezTo>
                  <a:pt x="17069" y="56541"/>
                  <a:pt x="34671" y="41339"/>
                  <a:pt x="58141" y="41339"/>
                </a:cubicBezTo>
                <a:moveTo>
                  <a:pt x="116015" y="81344"/>
                </a:moveTo>
                <a:cubicBezTo>
                  <a:pt x="119481" y="83211"/>
                  <a:pt x="123482" y="84811"/>
                  <a:pt x="127482" y="86144"/>
                </a:cubicBezTo>
                <a:cubicBezTo>
                  <a:pt x="132283" y="84278"/>
                  <a:pt x="139216" y="82411"/>
                  <a:pt x="144284" y="81877"/>
                </a:cubicBezTo>
                <a:cubicBezTo>
                  <a:pt x="150419" y="81077"/>
                  <a:pt x="164554" y="80811"/>
                  <a:pt x="174155" y="81077"/>
                </a:cubicBezTo>
                <a:lnTo>
                  <a:pt x="174155" y="114148"/>
                </a:lnTo>
                <a:cubicBezTo>
                  <a:pt x="174155" y="124283"/>
                  <a:pt x="174155" y="141884"/>
                  <a:pt x="175222" y="150419"/>
                </a:cubicBezTo>
                <a:lnTo>
                  <a:pt x="184823" y="150419"/>
                </a:lnTo>
                <a:cubicBezTo>
                  <a:pt x="188557" y="140818"/>
                  <a:pt x="190422" y="124816"/>
                  <a:pt x="190422" y="108547"/>
                </a:cubicBezTo>
                <a:lnTo>
                  <a:pt x="190422" y="25071"/>
                </a:lnTo>
                <a:lnTo>
                  <a:pt x="190957" y="11469"/>
                </a:lnTo>
                <a:cubicBezTo>
                  <a:pt x="190957" y="9068"/>
                  <a:pt x="190157" y="7202"/>
                  <a:pt x="188023" y="6401"/>
                </a:cubicBezTo>
                <a:cubicBezTo>
                  <a:pt x="180822" y="3735"/>
                  <a:pt x="164819" y="267"/>
                  <a:pt x="155753" y="0"/>
                </a:cubicBezTo>
                <a:cubicBezTo>
                  <a:pt x="153885" y="0"/>
                  <a:pt x="153352" y="267"/>
                  <a:pt x="153085" y="1334"/>
                </a:cubicBezTo>
                <a:lnTo>
                  <a:pt x="151219" y="7202"/>
                </a:lnTo>
                <a:cubicBezTo>
                  <a:pt x="160820" y="10135"/>
                  <a:pt x="169087" y="14669"/>
                  <a:pt x="174155" y="20269"/>
                </a:cubicBezTo>
                <a:lnTo>
                  <a:pt x="174155" y="70943"/>
                </a:lnTo>
                <a:cubicBezTo>
                  <a:pt x="160820" y="71476"/>
                  <a:pt x="139216" y="72276"/>
                  <a:pt x="130149" y="72276"/>
                </a:cubicBezTo>
                <a:cubicBezTo>
                  <a:pt x="125349" y="72276"/>
                  <a:pt x="120014" y="72276"/>
                  <a:pt x="115213" y="72010"/>
                </a:cubicBezTo>
                <a:cubicBezTo>
                  <a:pt x="110680" y="46140"/>
                  <a:pt x="87744" y="29071"/>
                  <a:pt x="58141" y="29071"/>
                </a:cubicBezTo>
                <a:cubicBezTo>
                  <a:pt x="24269" y="29071"/>
                  <a:pt x="0" y="50674"/>
                  <a:pt x="0" y="81611"/>
                </a:cubicBezTo>
                <a:cubicBezTo>
                  <a:pt x="0" y="112548"/>
                  <a:pt x="24269" y="134684"/>
                  <a:pt x="58141" y="134684"/>
                </a:cubicBezTo>
                <a:cubicBezTo>
                  <a:pt x="91478" y="134684"/>
                  <a:pt x="116015" y="112548"/>
                  <a:pt x="116015" y="81611"/>
                </a:cubicBezTo>
                <a:moveTo>
                  <a:pt x="104279" y="226695"/>
                </a:moveTo>
                <a:cubicBezTo>
                  <a:pt x="105613" y="228563"/>
                  <a:pt x="107480" y="229896"/>
                  <a:pt x="108813" y="230163"/>
                </a:cubicBezTo>
                <a:cubicBezTo>
                  <a:pt x="111213" y="230696"/>
                  <a:pt x="114413" y="229096"/>
                  <a:pt x="115481" y="226962"/>
                </a:cubicBezTo>
                <a:cubicBezTo>
                  <a:pt x="116015" y="225628"/>
                  <a:pt x="115747" y="224028"/>
                  <a:pt x="115213" y="222162"/>
                </a:cubicBezTo>
                <a:cubicBezTo>
                  <a:pt x="114147" y="218428"/>
                  <a:pt x="111747" y="212561"/>
                  <a:pt x="109613" y="208559"/>
                </a:cubicBezTo>
                <a:lnTo>
                  <a:pt x="101879" y="205093"/>
                </a:lnTo>
                <a:lnTo>
                  <a:pt x="83477" y="187224"/>
                </a:lnTo>
                <a:cubicBezTo>
                  <a:pt x="86144" y="182424"/>
                  <a:pt x="88544" y="177622"/>
                  <a:pt x="90410" y="172822"/>
                </a:cubicBezTo>
                <a:cubicBezTo>
                  <a:pt x="90944" y="171489"/>
                  <a:pt x="91478" y="169621"/>
                  <a:pt x="91478" y="167487"/>
                </a:cubicBezTo>
                <a:cubicBezTo>
                  <a:pt x="91478" y="165354"/>
                  <a:pt x="90678" y="164021"/>
                  <a:pt x="88810" y="162954"/>
                </a:cubicBezTo>
                <a:cubicBezTo>
                  <a:pt x="83744" y="159754"/>
                  <a:pt x="72010" y="156020"/>
                  <a:pt x="63207" y="154687"/>
                </a:cubicBezTo>
                <a:cubicBezTo>
                  <a:pt x="61607" y="154420"/>
                  <a:pt x="61074" y="154687"/>
                  <a:pt x="60274" y="155487"/>
                </a:cubicBezTo>
                <a:lnTo>
                  <a:pt x="57607" y="160821"/>
                </a:lnTo>
                <a:cubicBezTo>
                  <a:pt x="63741" y="163754"/>
                  <a:pt x="69876" y="168555"/>
                  <a:pt x="72541" y="172555"/>
                </a:cubicBezTo>
                <a:cubicBezTo>
                  <a:pt x="62941" y="197625"/>
                  <a:pt x="39738" y="226162"/>
                  <a:pt x="10401" y="248298"/>
                </a:cubicBezTo>
                <a:cubicBezTo>
                  <a:pt x="9334" y="249099"/>
                  <a:pt x="9068" y="249899"/>
                  <a:pt x="10134" y="250699"/>
                </a:cubicBezTo>
                <a:lnTo>
                  <a:pt x="12267" y="252832"/>
                </a:lnTo>
                <a:cubicBezTo>
                  <a:pt x="13067" y="253366"/>
                  <a:pt x="13869" y="253366"/>
                  <a:pt x="15201" y="252565"/>
                </a:cubicBezTo>
                <a:cubicBezTo>
                  <a:pt x="42138" y="236831"/>
                  <a:pt x="63741" y="217361"/>
                  <a:pt x="77876" y="196292"/>
                </a:cubicBezTo>
                <a:moveTo>
                  <a:pt x="192024" y="216828"/>
                </a:moveTo>
                <a:lnTo>
                  <a:pt x="167221" y="191491"/>
                </a:lnTo>
                <a:cubicBezTo>
                  <a:pt x="171488" y="184290"/>
                  <a:pt x="174955" y="177090"/>
                  <a:pt x="177622" y="169888"/>
                </a:cubicBezTo>
                <a:cubicBezTo>
                  <a:pt x="178155" y="168555"/>
                  <a:pt x="178688" y="166421"/>
                  <a:pt x="178688" y="164554"/>
                </a:cubicBezTo>
                <a:cubicBezTo>
                  <a:pt x="178688" y="162688"/>
                  <a:pt x="177622" y="161087"/>
                  <a:pt x="175755" y="159487"/>
                </a:cubicBezTo>
                <a:cubicBezTo>
                  <a:pt x="170954" y="156287"/>
                  <a:pt x="158419" y="150953"/>
                  <a:pt x="149619" y="148819"/>
                </a:cubicBezTo>
                <a:cubicBezTo>
                  <a:pt x="147751" y="148552"/>
                  <a:pt x="147219" y="148819"/>
                  <a:pt x="146685" y="150153"/>
                </a:cubicBezTo>
                <a:lnTo>
                  <a:pt x="143751" y="155220"/>
                </a:lnTo>
                <a:cubicBezTo>
                  <a:pt x="150419" y="158953"/>
                  <a:pt x="156553" y="164821"/>
                  <a:pt x="159219" y="169356"/>
                </a:cubicBezTo>
                <a:cubicBezTo>
                  <a:pt x="149619" y="196825"/>
                  <a:pt x="126149" y="228296"/>
                  <a:pt x="95745" y="252832"/>
                </a:cubicBezTo>
                <a:cubicBezTo>
                  <a:pt x="94411" y="253632"/>
                  <a:pt x="94411" y="254699"/>
                  <a:pt x="95211" y="255232"/>
                </a:cubicBezTo>
                <a:lnTo>
                  <a:pt x="97344" y="257099"/>
                </a:lnTo>
                <a:cubicBezTo>
                  <a:pt x="98413" y="257899"/>
                  <a:pt x="98946" y="257899"/>
                  <a:pt x="100278" y="257099"/>
                </a:cubicBezTo>
                <a:cubicBezTo>
                  <a:pt x="126149" y="241097"/>
                  <a:pt x="146951" y="221628"/>
                  <a:pt x="161086" y="201092"/>
                </a:cubicBezTo>
                <a:lnTo>
                  <a:pt x="199758" y="245097"/>
                </a:lnTo>
                <a:cubicBezTo>
                  <a:pt x="201358" y="246965"/>
                  <a:pt x="203491" y="249099"/>
                  <a:pt x="204825" y="249365"/>
                </a:cubicBezTo>
                <a:cubicBezTo>
                  <a:pt x="207493" y="250165"/>
                  <a:pt x="210959" y="248565"/>
                  <a:pt x="212292" y="246165"/>
                </a:cubicBezTo>
                <a:cubicBezTo>
                  <a:pt x="212826" y="244832"/>
                  <a:pt x="212826" y="242964"/>
                  <a:pt x="211493" y="239764"/>
                </a:cubicBezTo>
                <a:cubicBezTo>
                  <a:pt x="209893" y="235496"/>
                  <a:pt x="205891" y="227496"/>
                  <a:pt x="202425" y="2221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0" name="Freeform 180"/>
          <p:cNvSpPr/>
          <p:nvPr/>
        </p:nvSpPr>
        <p:spPr>
          <a:xfrm>
            <a:off x="11967280" y="7209296"/>
            <a:ext cx="244830" cy="248031"/>
          </a:xfrm>
          <a:custGeom>
            <a:avLst/>
            <a:gdLst>
              <a:gd name="connsiteX0" fmla="*/ 203225 w 244830"/>
              <a:gd name="connsiteY0" fmla="*/ 115481 h 248031"/>
              <a:gd name="connsiteX1" fmla="*/ 30669 w 244830"/>
              <a:gd name="connsiteY1" fmla="*/ 118148 h 248031"/>
              <a:gd name="connsiteX2" fmla="*/ 2133 w 244830"/>
              <a:gd name="connsiteY2" fmla="*/ 115215 h 248031"/>
              <a:gd name="connsiteX3" fmla="*/ 266 w 244830"/>
              <a:gd name="connsiteY3" fmla="*/ 118948 h 248031"/>
              <a:gd name="connsiteX4" fmla="*/ 1066 w 244830"/>
              <a:gd name="connsiteY4" fmla="*/ 121082 h 248031"/>
              <a:gd name="connsiteX5" fmla="*/ 26403 w 244830"/>
              <a:gd name="connsiteY5" fmla="*/ 133884 h 248031"/>
              <a:gd name="connsiteX6" fmla="*/ 52272 w 244830"/>
              <a:gd name="connsiteY6" fmla="*/ 128816 h 248031"/>
              <a:gd name="connsiteX7" fmla="*/ 209359 w 244830"/>
              <a:gd name="connsiteY7" fmla="*/ 126682 h 248031"/>
              <a:gd name="connsiteX8" fmla="*/ 239495 w 244830"/>
              <a:gd name="connsiteY8" fmla="*/ 128016 h 248031"/>
              <a:gd name="connsiteX9" fmla="*/ 244830 w 244830"/>
              <a:gd name="connsiteY9" fmla="*/ 119215 h 248031"/>
              <a:gd name="connsiteX10" fmla="*/ 241363 w 244830"/>
              <a:gd name="connsiteY10" fmla="*/ 115215 h 248031"/>
              <a:gd name="connsiteX11" fmla="*/ 212559 w 244830"/>
              <a:gd name="connsiteY11" fmla="*/ 111481 h 248031"/>
              <a:gd name="connsiteX13" fmla="*/ 186422 w 244830"/>
              <a:gd name="connsiteY13" fmla="*/ 228829 h 248031"/>
              <a:gd name="connsiteX14" fmla="*/ 188289 w 244830"/>
              <a:gd name="connsiteY14" fmla="*/ 206426 h 248031"/>
              <a:gd name="connsiteX15" fmla="*/ 188556 w 244830"/>
              <a:gd name="connsiteY15" fmla="*/ 162688 h 248031"/>
              <a:gd name="connsiteX16" fmla="*/ 189357 w 244830"/>
              <a:gd name="connsiteY16" fmla="*/ 152819 h 248031"/>
              <a:gd name="connsiteX17" fmla="*/ 186956 w 244830"/>
              <a:gd name="connsiteY17" fmla="*/ 149085 h 248031"/>
              <a:gd name="connsiteX18" fmla="*/ 158685 w 244830"/>
              <a:gd name="connsiteY18" fmla="*/ 143485 h 248031"/>
              <a:gd name="connsiteX19" fmla="*/ 156285 w 244830"/>
              <a:gd name="connsiteY19" fmla="*/ 144552 h 248031"/>
              <a:gd name="connsiteX20" fmla="*/ 154152 w 244830"/>
              <a:gd name="connsiteY20" fmla="*/ 150685 h 248031"/>
              <a:gd name="connsiteX21" fmla="*/ 172288 w 244830"/>
              <a:gd name="connsiteY21" fmla="*/ 159753 h 248031"/>
              <a:gd name="connsiteX22" fmla="*/ 172288 w 244830"/>
              <a:gd name="connsiteY22" fmla="*/ 184290 h 248031"/>
              <a:gd name="connsiteX23" fmla="*/ 82410 w 244830"/>
              <a:gd name="connsiteY23" fmla="*/ 184823 h 248031"/>
              <a:gd name="connsiteX24" fmla="*/ 82676 w 244830"/>
              <a:gd name="connsiteY24" fmla="*/ 170155 h 248031"/>
              <a:gd name="connsiteX25" fmla="*/ 82944 w 244830"/>
              <a:gd name="connsiteY25" fmla="*/ 159753 h 248031"/>
              <a:gd name="connsiteX26" fmla="*/ 80276 w 244830"/>
              <a:gd name="connsiteY26" fmla="*/ 156020 h 248031"/>
              <a:gd name="connsiteX27" fmla="*/ 53873 w 244830"/>
              <a:gd name="connsiteY27" fmla="*/ 152553 h 248031"/>
              <a:gd name="connsiteX28" fmla="*/ 51206 w 244830"/>
              <a:gd name="connsiteY28" fmla="*/ 153886 h 248031"/>
              <a:gd name="connsiteX29" fmla="*/ 49338 w 244830"/>
              <a:gd name="connsiteY29" fmla="*/ 159487 h 248031"/>
              <a:gd name="connsiteX30" fmla="*/ 66141 w 244830"/>
              <a:gd name="connsiteY30" fmla="*/ 167487 h 248031"/>
              <a:gd name="connsiteX31" fmla="*/ 67475 w 244830"/>
              <a:gd name="connsiteY31" fmla="*/ 234697 h 248031"/>
              <a:gd name="connsiteX32" fmla="*/ 69341 w 244830"/>
              <a:gd name="connsiteY32" fmla="*/ 248031 h 248031"/>
              <a:gd name="connsiteX33" fmla="*/ 77875 w 244830"/>
              <a:gd name="connsiteY33" fmla="*/ 248031 h 248031"/>
              <a:gd name="connsiteX34" fmla="*/ 81610 w 244830"/>
              <a:gd name="connsiteY34" fmla="*/ 240030 h 248031"/>
              <a:gd name="connsiteX35" fmla="*/ 190957 w 244830"/>
              <a:gd name="connsiteY35" fmla="*/ 239497 h 248031"/>
              <a:gd name="connsiteX36" fmla="*/ 193356 w 244830"/>
              <a:gd name="connsiteY36" fmla="*/ 233096 h 248031"/>
              <a:gd name="connsiteX37" fmla="*/ 191222 w 244830"/>
              <a:gd name="connsiteY37" fmla="*/ 230429 h 248031"/>
              <a:gd name="connsiteX39" fmla="*/ 172288 w 244830"/>
              <a:gd name="connsiteY39" fmla="*/ 194958 h 248031"/>
              <a:gd name="connsiteX40" fmla="*/ 172288 w 244830"/>
              <a:gd name="connsiteY40" fmla="*/ 228829 h 248031"/>
              <a:gd name="connsiteX41" fmla="*/ 82142 w 244830"/>
              <a:gd name="connsiteY41" fmla="*/ 229363 h 248031"/>
              <a:gd name="connsiteX42" fmla="*/ 82410 w 244830"/>
              <a:gd name="connsiteY42" fmla="*/ 195491 h 248031"/>
              <a:gd name="connsiteX44" fmla="*/ 28269 w 244830"/>
              <a:gd name="connsiteY44" fmla="*/ 99213 h 248031"/>
              <a:gd name="connsiteX45" fmla="*/ 30669 w 244830"/>
              <a:gd name="connsiteY45" fmla="*/ 99213 h 248031"/>
              <a:gd name="connsiteX46" fmla="*/ 119747 w 244830"/>
              <a:gd name="connsiteY46" fmla="*/ 45607 h 248031"/>
              <a:gd name="connsiteX47" fmla="*/ 208825 w 244830"/>
              <a:gd name="connsiteY47" fmla="*/ 87211 h 248031"/>
              <a:gd name="connsiteX48" fmla="*/ 215760 w 244830"/>
              <a:gd name="connsiteY48" fmla="*/ 89078 h 248031"/>
              <a:gd name="connsiteX49" fmla="*/ 221360 w 244830"/>
              <a:gd name="connsiteY49" fmla="*/ 83210 h 248031"/>
              <a:gd name="connsiteX50" fmla="*/ 217360 w 244830"/>
              <a:gd name="connsiteY50" fmla="*/ 77343 h 248031"/>
              <a:gd name="connsiteX51" fmla="*/ 197624 w 244830"/>
              <a:gd name="connsiteY51" fmla="*/ 64275 h 248031"/>
              <a:gd name="connsiteX52" fmla="*/ 180022 w 244830"/>
              <a:gd name="connsiteY52" fmla="*/ 61341 h 248031"/>
              <a:gd name="connsiteX53" fmla="*/ 127215 w 244830"/>
              <a:gd name="connsiteY53" fmla="*/ 37338 h 248031"/>
              <a:gd name="connsiteX54" fmla="*/ 140016 w 244830"/>
              <a:gd name="connsiteY54" fmla="*/ 19469 h 248031"/>
              <a:gd name="connsiteX55" fmla="*/ 141884 w 244830"/>
              <a:gd name="connsiteY55" fmla="*/ 13601 h 248031"/>
              <a:gd name="connsiteX56" fmla="*/ 138950 w 244830"/>
              <a:gd name="connsiteY56" fmla="*/ 8534 h 248031"/>
              <a:gd name="connsiteX57" fmla="*/ 112013 w 244830"/>
              <a:gd name="connsiteY57" fmla="*/ 267 h 248031"/>
              <a:gd name="connsiteX58" fmla="*/ 108813 w 244830"/>
              <a:gd name="connsiteY58" fmla="*/ 1067 h 248031"/>
              <a:gd name="connsiteX59" fmla="*/ 105346 w 244830"/>
              <a:gd name="connsiteY59" fmla="*/ 6401 h 248031"/>
              <a:gd name="connsiteX60" fmla="*/ 120014 w 244830"/>
              <a:gd name="connsiteY60" fmla="*/ 17335 h 248031"/>
              <a:gd name="connsiteX61" fmla="*/ 26669 w 244830"/>
              <a:gd name="connsiteY61" fmla="*/ 93879 h 248031"/>
              <a:gd name="connsiteX62" fmla="*/ 25869 w 244830"/>
              <a:gd name="connsiteY62" fmla="*/ 96279 h 2480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830" h="248031">
                <a:moveTo>
                  <a:pt x="203225" y="115481"/>
                </a:moveTo>
                <a:cubicBezTo>
                  <a:pt x="184822" y="116548"/>
                  <a:pt x="46672" y="118415"/>
                  <a:pt x="30669" y="118148"/>
                </a:cubicBezTo>
                <a:cubicBezTo>
                  <a:pt x="22669" y="117881"/>
                  <a:pt x="10668" y="116815"/>
                  <a:pt x="2133" y="115215"/>
                </a:cubicBezTo>
                <a:lnTo>
                  <a:pt x="266" y="118948"/>
                </a:lnTo>
                <a:cubicBezTo>
                  <a:pt x="0" y="119749"/>
                  <a:pt x="266" y="120548"/>
                  <a:pt x="1066" y="121082"/>
                </a:cubicBezTo>
                <a:cubicBezTo>
                  <a:pt x="7466" y="126150"/>
                  <a:pt x="16801" y="131217"/>
                  <a:pt x="26403" y="133884"/>
                </a:cubicBezTo>
                <a:cubicBezTo>
                  <a:pt x="32536" y="131750"/>
                  <a:pt x="45605" y="129350"/>
                  <a:pt x="52272" y="128816"/>
                </a:cubicBezTo>
                <a:cubicBezTo>
                  <a:pt x="66141" y="128016"/>
                  <a:pt x="190689" y="126416"/>
                  <a:pt x="209359" y="126682"/>
                </a:cubicBezTo>
                <a:cubicBezTo>
                  <a:pt x="217360" y="126682"/>
                  <a:pt x="232561" y="127216"/>
                  <a:pt x="239495" y="128016"/>
                </a:cubicBezTo>
                <a:cubicBezTo>
                  <a:pt x="241897" y="126950"/>
                  <a:pt x="244830" y="123216"/>
                  <a:pt x="244830" y="119215"/>
                </a:cubicBezTo>
                <a:cubicBezTo>
                  <a:pt x="244830" y="117081"/>
                  <a:pt x="243497" y="115748"/>
                  <a:pt x="241363" y="115215"/>
                </a:cubicBezTo>
                <a:cubicBezTo>
                  <a:pt x="235496" y="113081"/>
                  <a:pt x="221893" y="111747"/>
                  <a:pt x="212559" y="111481"/>
                </a:cubicBezTo>
                <a:moveTo>
                  <a:pt x="186422" y="228829"/>
                </a:moveTo>
                <a:cubicBezTo>
                  <a:pt x="187489" y="222695"/>
                  <a:pt x="188289" y="213361"/>
                  <a:pt x="188289" y="206426"/>
                </a:cubicBezTo>
                <a:lnTo>
                  <a:pt x="188556" y="162688"/>
                </a:lnTo>
                <a:lnTo>
                  <a:pt x="189357" y="152819"/>
                </a:lnTo>
                <a:cubicBezTo>
                  <a:pt x="189357" y="150953"/>
                  <a:pt x="188823" y="149885"/>
                  <a:pt x="186956" y="149085"/>
                </a:cubicBezTo>
                <a:cubicBezTo>
                  <a:pt x="180288" y="146152"/>
                  <a:pt x="167219" y="144018"/>
                  <a:pt x="158685" y="143485"/>
                </a:cubicBezTo>
                <a:cubicBezTo>
                  <a:pt x="157085" y="143485"/>
                  <a:pt x="156552" y="143751"/>
                  <a:pt x="156285" y="144552"/>
                </a:cubicBezTo>
                <a:lnTo>
                  <a:pt x="154152" y="150685"/>
                </a:lnTo>
                <a:cubicBezTo>
                  <a:pt x="161353" y="153086"/>
                  <a:pt x="168021" y="156287"/>
                  <a:pt x="172288" y="159753"/>
                </a:cubicBezTo>
                <a:lnTo>
                  <a:pt x="172288" y="184290"/>
                </a:lnTo>
                <a:lnTo>
                  <a:pt x="82410" y="184823"/>
                </a:lnTo>
                <a:lnTo>
                  <a:pt x="82676" y="170155"/>
                </a:lnTo>
                <a:lnTo>
                  <a:pt x="82944" y="159753"/>
                </a:lnTo>
                <a:cubicBezTo>
                  <a:pt x="82944" y="157620"/>
                  <a:pt x="82142" y="156553"/>
                  <a:pt x="80276" y="156020"/>
                </a:cubicBezTo>
                <a:cubicBezTo>
                  <a:pt x="73875" y="153886"/>
                  <a:pt x="61606" y="152553"/>
                  <a:pt x="53873" y="152553"/>
                </a:cubicBezTo>
                <a:cubicBezTo>
                  <a:pt x="52006" y="152553"/>
                  <a:pt x="51472" y="153086"/>
                  <a:pt x="51206" y="153886"/>
                </a:cubicBezTo>
                <a:lnTo>
                  <a:pt x="49338" y="159487"/>
                </a:lnTo>
                <a:cubicBezTo>
                  <a:pt x="56007" y="161087"/>
                  <a:pt x="62407" y="164288"/>
                  <a:pt x="66141" y="167487"/>
                </a:cubicBezTo>
                <a:lnTo>
                  <a:pt x="67475" y="234697"/>
                </a:lnTo>
                <a:cubicBezTo>
                  <a:pt x="67475" y="238964"/>
                  <a:pt x="68008" y="244564"/>
                  <a:pt x="69341" y="248031"/>
                </a:cubicBezTo>
                <a:lnTo>
                  <a:pt x="77875" y="248031"/>
                </a:lnTo>
                <a:cubicBezTo>
                  <a:pt x="79476" y="246164"/>
                  <a:pt x="80810" y="243763"/>
                  <a:pt x="81610" y="240030"/>
                </a:cubicBezTo>
                <a:cubicBezTo>
                  <a:pt x="106413" y="240030"/>
                  <a:pt x="168821" y="239497"/>
                  <a:pt x="190957" y="239497"/>
                </a:cubicBezTo>
                <a:cubicBezTo>
                  <a:pt x="192291" y="238164"/>
                  <a:pt x="193356" y="235763"/>
                  <a:pt x="193356" y="233096"/>
                </a:cubicBezTo>
                <a:cubicBezTo>
                  <a:pt x="193356" y="231763"/>
                  <a:pt x="192556" y="230963"/>
                  <a:pt x="191222" y="230429"/>
                </a:cubicBezTo>
                <a:moveTo>
                  <a:pt x="172288" y="194958"/>
                </a:moveTo>
                <a:lnTo>
                  <a:pt x="172288" y="228829"/>
                </a:lnTo>
                <a:lnTo>
                  <a:pt x="82142" y="229363"/>
                </a:lnTo>
                <a:lnTo>
                  <a:pt x="82410" y="195491"/>
                </a:lnTo>
                <a:moveTo>
                  <a:pt x="28269" y="99213"/>
                </a:moveTo>
                <a:cubicBezTo>
                  <a:pt x="28803" y="99746"/>
                  <a:pt x="29336" y="99746"/>
                  <a:pt x="30669" y="99213"/>
                </a:cubicBezTo>
                <a:cubicBezTo>
                  <a:pt x="66675" y="86678"/>
                  <a:pt x="97611" y="68009"/>
                  <a:pt x="119747" y="45607"/>
                </a:cubicBezTo>
                <a:lnTo>
                  <a:pt x="208825" y="87211"/>
                </a:lnTo>
                <a:cubicBezTo>
                  <a:pt x="210959" y="88278"/>
                  <a:pt x="213892" y="89345"/>
                  <a:pt x="215760" y="89078"/>
                </a:cubicBezTo>
                <a:cubicBezTo>
                  <a:pt x="218160" y="89078"/>
                  <a:pt x="221360" y="86411"/>
                  <a:pt x="221360" y="83210"/>
                </a:cubicBezTo>
                <a:cubicBezTo>
                  <a:pt x="221360" y="81877"/>
                  <a:pt x="220027" y="79744"/>
                  <a:pt x="217360" y="77343"/>
                </a:cubicBezTo>
                <a:cubicBezTo>
                  <a:pt x="213359" y="73876"/>
                  <a:pt x="204291" y="68009"/>
                  <a:pt x="197624" y="64275"/>
                </a:cubicBezTo>
                <a:lnTo>
                  <a:pt x="180022" y="61341"/>
                </a:lnTo>
                <a:lnTo>
                  <a:pt x="127215" y="37338"/>
                </a:lnTo>
                <a:cubicBezTo>
                  <a:pt x="132016" y="31738"/>
                  <a:pt x="136283" y="25603"/>
                  <a:pt x="140016" y="19469"/>
                </a:cubicBezTo>
                <a:cubicBezTo>
                  <a:pt x="141084" y="18135"/>
                  <a:pt x="141884" y="16269"/>
                  <a:pt x="141884" y="13601"/>
                </a:cubicBezTo>
                <a:cubicBezTo>
                  <a:pt x="141884" y="11468"/>
                  <a:pt x="140816" y="9601"/>
                  <a:pt x="138950" y="8534"/>
                </a:cubicBezTo>
                <a:cubicBezTo>
                  <a:pt x="133350" y="5601"/>
                  <a:pt x="121081" y="1601"/>
                  <a:pt x="112013" y="267"/>
                </a:cubicBezTo>
                <a:cubicBezTo>
                  <a:pt x="110147" y="0"/>
                  <a:pt x="109347" y="267"/>
                  <a:pt x="108813" y="1067"/>
                </a:cubicBezTo>
                <a:lnTo>
                  <a:pt x="105346" y="6401"/>
                </a:lnTo>
                <a:cubicBezTo>
                  <a:pt x="111747" y="9334"/>
                  <a:pt x="117347" y="13601"/>
                  <a:pt x="120014" y="17335"/>
                </a:cubicBezTo>
                <a:cubicBezTo>
                  <a:pt x="103746" y="45072"/>
                  <a:pt x="69075" y="74143"/>
                  <a:pt x="26669" y="93879"/>
                </a:cubicBezTo>
                <a:cubicBezTo>
                  <a:pt x="25335" y="94412"/>
                  <a:pt x="25069" y="95479"/>
                  <a:pt x="25869" y="962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1" name="Freeform 181"/>
          <p:cNvSpPr/>
          <p:nvPr/>
        </p:nvSpPr>
        <p:spPr>
          <a:xfrm>
            <a:off x="12233980" y="7202629"/>
            <a:ext cx="190689" cy="255766"/>
          </a:xfrm>
          <a:custGeom>
            <a:avLst/>
            <a:gdLst>
              <a:gd name="connsiteX0" fmla="*/ 150685 w 190689"/>
              <a:gd name="connsiteY0" fmla="*/ 6934 h 255766"/>
              <a:gd name="connsiteX1" fmla="*/ 173620 w 190689"/>
              <a:gd name="connsiteY1" fmla="*/ 20269 h 255766"/>
              <a:gd name="connsiteX2" fmla="*/ 173620 w 190689"/>
              <a:gd name="connsiteY2" fmla="*/ 143752 h 255766"/>
              <a:gd name="connsiteX3" fmla="*/ 41604 w 190689"/>
              <a:gd name="connsiteY3" fmla="*/ 164021 h 255766"/>
              <a:gd name="connsiteX4" fmla="*/ 37071 w 190689"/>
              <a:gd name="connsiteY4" fmla="*/ 159487 h 255766"/>
              <a:gd name="connsiteX5" fmla="*/ 37071 w 190689"/>
              <a:gd name="connsiteY5" fmla="*/ 68542 h 255766"/>
              <a:gd name="connsiteX6" fmla="*/ 37337 w 190689"/>
              <a:gd name="connsiteY6" fmla="*/ 56007 h 255766"/>
              <a:gd name="connsiteX7" fmla="*/ 33869 w 190689"/>
              <a:gd name="connsiteY7" fmla="*/ 51207 h 255766"/>
              <a:gd name="connsiteX8" fmla="*/ 3733 w 190689"/>
              <a:gd name="connsiteY8" fmla="*/ 48806 h 255766"/>
              <a:gd name="connsiteX9" fmla="*/ 1066 w 190689"/>
              <a:gd name="connsiteY9" fmla="*/ 50406 h 255766"/>
              <a:gd name="connsiteX10" fmla="*/ 0 w 190689"/>
              <a:gd name="connsiteY10" fmla="*/ 56274 h 255766"/>
              <a:gd name="connsiteX11" fmla="*/ 20269 w 190689"/>
              <a:gd name="connsiteY11" fmla="*/ 64275 h 255766"/>
              <a:gd name="connsiteX12" fmla="*/ 20269 w 190689"/>
              <a:gd name="connsiteY12" fmla="*/ 154953 h 255766"/>
              <a:gd name="connsiteX13" fmla="*/ 21335 w 190689"/>
              <a:gd name="connsiteY13" fmla="*/ 166688 h 255766"/>
              <a:gd name="connsiteX14" fmla="*/ 37337 w 190689"/>
              <a:gd name="connsiteY14" fmla="*/ 178690 h 255766"/>
              <a:gd name="connsiteX15" fmla="*/ 45605 w 190689"/>
              <a:gd name="connsiteY15" fmla="*/ 178422 h 255766"/>
              <a:gd name="connsiteX16" fmla="*/ 173620 w 190689"/>
              <a:gd name="connsiteY16" fmla="*/ 152819 h 255766"/>
              <a:gd name="connsiteX17" fmla="*/ 173620 w 190689"/>
              <a:gd name="connsiteY17" fmla="*/ 209093 h 255766"/>
              <a:gd name="connsiteX18" fmla="*/ 174954 w 190689"/>
              <a:gd name="connsiteY18" fmla="*/ 255766 h 255766"/>
              <a:gd name="connsiteX19" fmla="*/ 184556 w 190689"/>
              <a:gd name="connsiteY19" fmla="*/ 255766 h 255766"/>
              <a:gd name="connsiteX20" fmla="*/ 190157 w 190689"/>
              <a:gd name="connsiteY20" fmla="*/ 202959 h 255766"/>
              <a:gd name="connsiteX21" fmla="*/ 190157 w 190689"/>
              <a:gd name="connsiteY21" fmla="*/ 25071 h 255766"/>
              <a:gd name="connsiteX22" fmla="*/ 190689 w 190689"/>
              <a:gd name="connsiteY22" fmla="*/ 11469 h 255766"/>
              <a:gd name="connsiteX23" fmla="*/ 187489 w 190689"/>
              <a:gd name="connsiteY23" fmla="*/ 6401 h 255766"/>
              <a:gd name="connsiteX24" fmla="*/ 155218 w 190689"/>
              <a:gd name="connsiteY24" fmla="*/ 0 h 255766"/>
              <a:gd name="connsiteX25" fmla="*/ 152552 w 190689"/>
              <a:gd name="connsiteY25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89" h="255766">
                <a:moveTo>
                  <a:pt x="150685" y="6934"/>
                </a:moveTo>
                <a:cubicBezTo>
                  <a:pt x="160286" y="10135"/>
                  <a:pt x="168821" y="14669"/>
                  <a:pt x="173620" y="20269"/>
                </a:cubicBezTo>
                <a:lnTo>
                  <a:pt x="173620" y="143752"/>
                </a:lnTo>
                <a:cubicBezTo>
                  <a:pt x="136016" y="154687"/>
                  <a:pt x="76543" y="162954"/>
                  <a:pt x="41604" y="164021"/>
                </a:cubicBezTo>
                <a:cubicBezTo>
                  <a:pt x="38137" y="164021"/>
                  <a:pt x="37071" y="162688"/>
                  <a:pt x="37071" y="159487"/>
                </a:cubicBezTo>
                <a:lnTo>
                  <a:pt x="37071" y="68542"/>
                </a:lnTo>
                <a:lnTo>
                  <a:pt x="37337" y="56007"/>
                </a:lnTo>
                <a:cubicBezTo>
                  <a:pt x="37337" y="53074"/>
                  <a:pt x="36271" y="51740"/>
                  <a:pt x="33869" y="51207"/>
                </a:cubicBezTo>
                <a:cubicBezTo>
                  <a:pt x="27203" y="49874"/>
                  <a:pt x="12534" y="48806"/>
                  <a:pt x="3733" y="48806"/>
                </a:cubicBezTo>
                <a:cubicBezTo>
                  <a:pt x="2133" y="48806"/>
                  <a:pt x="1333" y="49340"/>
                  <a:pt x="1066" y="50406"/>
                </a:cubicBezTo>
                <a:lnTo>
                  <a:pt x="0" y="56274"/>
                </a:lnTo>
                <a:cubicBezTo>
                  <a:pt x="7734" y="58141"/>
                  <a:pt x="15467" y="61075"/>
                  <a:pt x="20269" y="64275"/>
                </a:cubicBezTo>
                <a:lnTo>
                  <a:pt x="20269" y="154953"/>
                </a:lnTo>
                <a:cubicBezTo>
                  <a:pt x="20269" y="160287"/>
                  <a:pt x="20535" y="164288"/>
                  <a:pt x="21335" y="166688"/>
                </a:cubicBezTo>
                <a:cubicBezTo>
                  <a:pt x="24002" y="174155"/>
                  <a:pt x="29336" y="178690"/>
                  <a:pt x="37337" y="178690"/>
                </a:cubicBezTo>
                <a:cubicBezTo>
                  <a:pt x="39738" y="178690"/>
                  <a:pt x="42672" y="178690"/>
                  <a:pt x="45605" y="178422"/>
                </a:cubicBezTo>
                <a:cubicBezTo>
                  <a:pt x="81610" y="175756"/>
                  <a:pt x="134416" y="165888"/>
                  <a:pt x="173620" y="152819"/>
                </a:cubicBezTo>
                <a:lnTo>
                  <a:pt x="173620" y="209093"/>
                </a:lnTo>
                <a:cubicBezTo>
                  <a:pt x="173620" y="220562"/>
                  <a:pt x="174154" y="244297"/>
                  <a:pt x="174954" y="255766"/>
                </a:cubicBezTo>
                <a:lnTo>
                  <a:pt x="184556" y="255766"/>
                </a:lnTo>
                <a:cubicBezTo>
                  <a:pt x="188023" y="241097"/>
                  <a:pt x="190157" y="217894"/>
                  <a:pt x="190157" y="202959"/>
                </a:cubicBezTo>
                <a:lnTo>
                  <a:pt x="190157" y="25071"/>
                </a:lnTo>
                <a:lnTo>
                  <a:pt x="190689" y="11469"/>
                </a:lnTo>
                <a:cubicBezTo>
                  <a:pt x="190689" y="9068"/>
                  <a:pt x="189889" y="7202"/>
                  <a:pt x="187489" y="6401"/>
                </a:cubicBezTo>
                <a:cubicBezTo>
                  <a:pt x="180288" y="3735"/>
                  <a:pt x="164286" y="267"/>
                  <a:pt x="155218" y="0"/>
                </a:cubicBezTo>
                <a:cubicBezTo>
                  <a:pt x="153352" y="0"/>
                  <a:pt x="152819" y="267"/>
                  <a:pt x="152552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2" name="Freeform 182"/>
          <p:cNvSpPr/>
          <p:nvPr/>
        </p:nvSpPr>
        <p:spPr>
          <a:xfrm>
            <a:off x="12475609" y="7202629"/>
            <a:ext cx="240031" cy="255766"/>
          </a:xfrm>
          <a:custGeom>
            <a:avLst/>
            <a:gdLst>
              <a:gd name="connsiteX0" fmla="*/ 204560 w 240031"/>
              <a:gd name="connsiteY0" fmla="*/ 112015 h 255766"/>
              <a:gd name="connsiteX1" fmla="*/ 184824 w 240031"/>
              <a:gd name="connsiteY1" fmla="*/ 112815 h 255766"/>
              <a:gd name="connsiteX2" fmla="*/ 184824 w 240031"/>
              <a:gd name="connsiteY2" fmla="*/ 25071 h 255766"/>
              <a:gd name="connsiteX3" fmla="*/ 185358 w 240031"/>
              <a:gd name="connsiteY3" fmla="*/ 11469 h 255766"/>
              <a:gd name="connsiteX4" fmla="*/ 182423 w 240031"/>
              <a:gd name="connsiteY4" fmla="*/ 6401 h 255766"/>
              <a:gd name="connsiteX5" fmla="*/ 150153 w 240031"/>
              <a:gd name="connsiteY5" fmla="*/ 0 h 255766"/>
              <a:gd name="connsiteX6" fmla="*/ 147219 w 240031"/>
              <a:gd name="connsiteY6" fmla="*/ 1334 h 255766"/>
              <a:gd name="connsiteX7" fmla="*/ 145619 w 240031"/>
              <a:gd name="connsiteY7" fmla="*/ 6934 h 255766"/>
              <a:gd name="connsiteX8" fmla="*/ 168556 w 240031"/>
              <a:gd name="connsiteY8" fmla="*/ 20269 h 255766"/>
              <a:gd name="connsiteX9" fmla="*/ 168556 w 240031"/>
              <a:gd name="connsiteY9" fmla="*/ 148286 h 255766"/>
              <a:gd name="connsiteX10" fmla="*/ 39472 w 240031"/>
              <a:gd name="connsiteY10" fmla="*/ 167487 h 255766"/>
              <a:gd name="connsiteX11" fmla="*/ 34939 w 240031"/>
              <a:gd name="connsiteY11" fmla="*/ 163221 h 255766"/>
              <a:gd name="connsiteX12" fmla="*/ 34939 w 240031"/>
              <a:gd name="connsiteY12" fmla="*/ 61075 h 255766"/>
              <a:gd name="connsiteX13" fmla="*/ 120816 w 240031"/>
              <a:gd name="connsiteY13" fmla="*/ 58675 h 255766"/>
              <a:gd name="connsiteX14" fmla="*/ 123750 w 240031"/>
              <a:gd name="connsiteY14" fmla="*/ 57341 h 255766"/>
              <a:gd name="connsiteX15" fmla="*/ 125884 w 240031"/>
              <a:gd name="connsiteY15" fmla="*/ 49340 h 255766"/>
              <a:gd name="connsiteX16" fmla="*/ 122950 w 240031"/>
              <a:gd name="connsiteY16" fmla="*/ 46140 h 255766"/>
              <a:gd name="connsiteX17" fmla="*/ 101347 w 240031"/>
              <a:gd name="connsiteY17" fmla="*/ 44540 h 255766"/>
              <a:gd name="connsiteX18" fmla="*/ 94146 w 240031"/>
              <a:gd name="connsiteY18" fmla="*/ 48540 h 255766"/>
              <a:gd name="connsiteX19" fmla="*/ 35471 w 240031"/>
              <a:gd name="connsiteY19" fmla="*/ 50674 h 255766"/>
              <a:gd name="connsiteX20" fmla="*/ 4001 w 240031"/>
              <a:gd name="connsiteY20" fmla="*/ 48006 h 255766"/>
              <a:gd name="connsiteX21" fmla="*/ 1334 w 240031"/>
              <a:gd name="connsiteY21" fmla="*/ 49606 h 255766"/>
              <a:gd name="connsiteX22" fmla="*/ 0 w 240031"/>
              <a:gd name="connsiteY22" fmla="*/ 54941 h 255766"/>
              <a:gd name="connsiteX23" fmla="*/ 17869 w 240031"/>
              <a:gd name="connsiteY23" fmla="*/ 62409 h 255766"/>
              <a:gd name="connsiteX24" fmla="*/ 17869 w 240031"/>
              <a:gd name="connsiteY24" fmla="*/ 158687 h 255766"/>
              <a:gd name="connsiteX25" fmla="*/ 18937 w 240031"/>
              <a:gd name="connsiteY25" fmla="*/ 170422 h 255766"/>
              <a:gd name="connsiteX26" fmla="*/ 34672 w 240031"/>
              <a:gd name="connsiteY26" fmla="*/ 182424 h 255766"/>
              <a:gd name="connsiteX27" fmla="*/ 43206 w 240031"/>
              <a:gd name="connsiteY27" fmla="*/ 182156 h 255766"/>
              <a:gd name="connsiteX28" fmla="*/ 168556 w 240031"/>
              <a:gd name="connsiteY28" fmla="*/ 157621 h 255766"/>
              <a:gd name="connsiteX29" fmla="*/ 168556 w 240031"/>
              <a:gd name="connsiteY29" fmla="*/ 209093 h 255766"/>
              <a:gd name="connsiteX30" fmla="*/ 169621 w 240031"/>
              <a:gd name="connsiteY30" fmla="*/ 255766 h 255766"/>
              <a:gd name="connsiteX31" fmla="*/ 179223 w 240031"/>
              <a:gd name="connsiteY31" fmla="*/ 255766 h 255766"/>
              <a:gd name="connsiteX32" fmla="*/ 184824 w 240031"/>
              <a:gd name="connsiteY32" fmla="*/ 202959 h 255766"/>
              <a:gd name="connsiteX33" fmla="*/ 184824 w 240031"/>
              <a:gd name="connsiteY33" fmla="*/ 122949 h 255766"/>
              <a:gd name="connsiteX34" fmla="*/ 232297 w 240031"/>
              <a:gd name="connsiteY34" fmla="*/ 122149 h 255766"/>
              <a:gd name="connsiteX35" fmla="*/ 236831 w 240031"/>
              <a:gd name="connsiteY35" fmla="*/ 121083 h 255766"/>
              <a:gd name="connsiteX36" fmla="*/ 240031 w 240031"/>
              <a:gd name="connsiteY36" fmla="*/ 112548 h 255766"/>
              <a:gd name="connsiteX37" fmla="*/ 236564 w 240031"/>
              <a:gd name="connsiteY37" fmla="*/ 108547 h 255766"/>
              <a:gd name="connsiteX38" fmla="*/ 213094 w 240031"/>
              <a:gd name="connsiteY38" fmla="*/ 1072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1" h="255766">
                <a:moveTo>
                  <a:pt x="204560" y="112015"/>
                </a:moveTo>
                <a:lnTo>
                  <a:pt x="184824" y="112815"/>
                </a:lnTo>
                <a:lnTo>
                  <a:pt x="184824" y="25071"/>
                </a:lnTo>
                <a:lnTo>
                  <a:pt x="185358" y="11469"/>
                </a:lnTo>
                <a:cubicBezTo>
                  <a:pt x="185358" y="9068"/>
                  <a:pt x="184556" y="7202"/>
                  <a:pt x="182423" y="6401"/>
                </a:cubicBezTo>
                <a:cubicBezTo>
                  <a:pt x="175222" y="3735"/>
                  <a:pt x="159221" y="267"/>
                  <a:pt x="150153" y="0"/>
                </a:cubicBezTo>
                <a:cubicBezTo>
                  <a:pt x="148286" y="0"/>
                  <a:pt x="147486" y="267"/>
                  <a:pt x="147219" y="1334"/>
                </a:cubicBezTo>
                <a:lnTo>
                  <a:pt x="145619" y="6934"/>
                </a:lnTo>
                <a:cubicBezTo>
                  <a:pt x="154953" y="10135"/>
                  <a:pt x="163488" y="14669"/>
                  <a:pt x="168556" y="20269"/>
                </a:cubicBezTo>
                <a:lnTo>
                  <a:pt x="168556" y="148286"/>
                </a:lnTo>
                <a:cubicBezTo>
                  <a:pt x="131750" y="159221"/>
                  <a:pt x="73876" y="166688"/>
                  <a:pt x="39472" y="167487"/>
                </a:cubicBezTo>
                <a:cubicBezTo>
                  <a:pt x="36006" y="167755"/>
                  <a:pt x="34939" y="166421"/>
                  <a:pt x="34939" y="163221"/>
                </a:cubicBezTo>
                <a:lnTo>
                  <a:pt x="34939" y="61075"/>
                </a:lnTo>
                <a:lnTo>
                  <a:pt x="120816" y="58675"/>
                </a:lnTo>
                <a:cubicBezTo>
                  <a:pt x="121882" y="58675"/>
                  <a:pt x="123216" y="58141"/>
                  <a:pt x="123750" y="57341"/>
                </a:cubicBezTo>
                <a:cubicBezTo>
                  <a:pt x="124816" y="56007"/>
                  <a:pt x="125884" y="53074"/>
                  <a:pt x="125884" y="49340"/>
                </a:cubicBezTo>
                <a:cubicBezTo>
                  <a:pt x="125884" y="47740"/>
                  <a:pt x="124816" y="46406"/>
                  <a:pt x="122950" y="46140"/>
                </a:cubicBezTo>
                <a:cubicBezTo>
                  <a:pt x="117881" y="45072"/>
                  <a:pt x="107481" y="44540"/>
                  <a:pt x="101347" y="44540"/>
                </a:cubicBezTo>
                <a:lnTo>
                  <a:pt x="94146" y="48540"/>
                </a:lnTo>
                <a:cubicBezTo>
                  <a:pt x="85345" y="49340"/>
                  <a:pt x="48806" y="50674"/>
                  <a:pt x="35471" y="50674"/>
                </a:cubicBezTo>
                <a:cubicBezTo>
                  <a:pt x="28271" y="49340"/>
                  <a:pt x="11202" y="48006"/>
                  <a:pt x="4001" y="48006"/>
                </a:cubicBezTo>
                <a:cubicBezTo>
                  <a:pt x="2401" y="48006"/>
                  <a:pt x="1601" y="48806"/>
                  <a:pt x="1334" y="49606"/>
                </a:cubicBezTo>
                <a:lnTo>
                  <a:pt x="0" y="54941"/>
                </a:lnTo>
                <a:cubicBezTo>
                  <a:pt x="6934" y="56274"/>
                  <a:pt x="13602" y="58941"/>
                  <a:pt x="17869" y="62409"/>
                </a:cubicBezTo>
                <a:lnTo>
                  <a:pt x="17869" y="158687"/>
                </a:lnTo>
                <a:cubicBezTo>
                  <a:pt x="17869" y="164021"/>
                  <a:pt x="18137" y="168022"/>
                  <a:pt x="18937" y="170422"/>
                </a:cubicBezTo>
                <a:cubicBezTo>
                  <a:pt x="21603" y="177890"/>
                  <a:pt x="26937" y="182424"/>
                  <a:pt x="34672" y="182424"/>
                </a:cubicBezTo>
                <a:cubicBezTo>
                  <a:pt x="37339" y="182424"/>
                  <a:pt x="40006" y="182424"/>
                  <a:pt x="43206" y="182156"/>
                </a:cubicBezTo>
                <a:cubicBezTo>
                  <a:pt x="78677" y="179490"/>
                  <a:pt x="130150" y="170422"/>
                  <a:pt x="168556" y="157621"/>
                </a:cubicBezTo>
                <a:lnTo>
                  <a:pt x="168556" y="209093"/>
                </a:lnTo>
                <a:cubicBezTo>
                  <a:pt x="168556" y="220562"/>
                  <a:pt x="168821" y="244297"/>
                  <a:pt x="169621" y="255766"/>
                </a:cubicBezTo>
                <a:lnTo>
                  <a:pt x="179223" y="255766"/>
                </a:lnTo>
                <a:cubicBezTo>
                  <a:pt x="182690" y="241097"/>
                  <a:pt x="184824" y="217894"/>
                  <a:pt x="184824" y="202959"/>
                </a:cubicBezTo>
                <a:lnTo>
                  <a:pt x="184824" y="122949"/>
                </a:lnTo>
                <a:lnTo>
                  <a:pt x="232297" y="122149"/>
                </a:lnTo>
                <a:cubicBezTo>
                  <a:pt x="233631" y="122149"/>
                  <a:pt x="235496" y="121882"/>
                  <a:pt x="236831" y="121083"/>
                </a:cubicBezTo>
                <a:cubicBezTo>
                  <a:pt x="238430" y="120282"/>
                  <a:pt x="240031" y="117081"/>
                  <a:pt x="240031" y="112548"/>
                </a:cubicBezTo>
                <a:cubicBezTo>
                  <a:pt x="240031" y="110681"/>
                  <a:pt x="238430" y="109081"/>
                  <a:pt x="236564" y="108547"/>
                </a:cubicBezTo>
                <a:cubicBezTo>
                  <a:pt x="231497" y="107480"/>
                  <a:pt x="220828" y="106947"/>
                  <a:pt x="213094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3" name="Freeform 183"/>
          <p:cNvSpPr/>
          <p:nvPr/>
        </p:nvSpPr>
        <p:spPr>
          <a:xfrm>
            <a:off x="9413501" y="8015798"/>
            <a:ext cx="244830" cy="241897"/>
          </a:xfrm>
          <a:custGeom>
            <a:avLst/>
            <a:gdLst>
              <a:gd name="connsiteX0" fmla="*/ 203225 w 244830"/>
              <a:gd name="connsiteY0" fmla="*/ 109080 h 241897"/>
              <a:gd name="connsiteX1" fmla="*/ 30669 w 244830"/>
              <a:gd name="connsiteY1" fmla="*/ 111747 h 241897"/>
              <a:gd name="connsiteX2" fmla="*/ 2133 w 244830"/>
              <a:gd name="connsiteY2" fmla="*/ 109080 h 241897"/>
              <a:gd name="connsiteX3" fmla="*/ 266 w 244830"/>
              <a:gd name="connsiteY3" fmla="*/ 112814 h 241897"/>
              <a:gd name="connsiteX4" fmla="*/ 1067 w 244830"/>
              <a:gd name="connsiteY4" fmla="*/ 114947 h 241897"/>
              <a:gd name="connsiteX5" fmla="*/ 26403 w 244830"/>
              <a:gd name="connsiteY5" fmla="*/ 127749 h 241897"/>
              <a:gd name="connsiteX6" fmla="*/ 52273 w 244830"/>
              <a:gd name="connsiteY6" fmla="*/ 122682 h 241897"/>
              <a:gd name="connsiteX7" fmla="*/ 114947 w 244830"/>
              <a:gd name="connsiteY7" fmla="*/ 121348 h 241897"/>
              <a:gd name="connsiteX8" fmla="*/ 114947 w 244830"/>
              <a:gd name="connsiteY8" fmla="*/ 133083 h 241897"/>
              <a:gd name="connsiteX9" fmla="*/ 115747 w 244830"/>
              <a:gd name="connsiteY9" fmla="*/ 153086 h 241897"/>
              <a:gd name="connsiteX10" fmla="*/ 62940 w 244830"/>
              <a:gd name="connsiteY10" fmla="*/ 196824 h 241897"/>
              <a:gd name="connsiteX11" fmla="*/ 121881 w 244830"/>
              <a:gd name="connsiteY11" fmla="*/ 241897 h 241897"/>
              <a:gd name="connsiteX12" fmla="*/ 180822 w 244830"/>
              <a:gd name="connsiteY12" fmla="*/ 196824 h 241897"/>
              <a:gd name="connsiteX13" fmla="*/ 128549 w 244830"/>
              <a:gd name="connsiteY13" fmla="*/ 153086 h 241897"/>
              <a:gd name="connsiteX14" fmla="*/ 131216 w 244830"/>
              <a:gd name="connsiteY14" fmla="*/ 129883 h 241897"/>
              <a:gd name="connsiteX15" fmla="*/ 131216 w 244830"/>
              <a:gd name="connsiteY15" fmla="*/ 121081 h 241897"/>
              <a:gd name="connsiteX16" fmla="*/ 209359 w 244830"/>
              <a:gd name="connsiteY16" fmla="*/ 120548 h 241897"/>
              <a:gd name="connsiteX17" fmla="*/ 239496 w 244830"/>
              <a:gd name="connsiteY17" fmla="*/ 121882 h 241897"/>
              <a:gd name="connsiteX18" fmla="*/ 244830 w 244830"/>
              <a:gd name="connsiteY18" fmla="*/ 113081 h 241897"/>
              <a:gd name="connsiteX19" fmla="*/ 241363 w 244830"/>
              <a:gd name="connsiteY19" fmla="*/ 108814 h 241897"/>
              <a:gd name="connsiteX20" fmla="*/ 212559 w 244830"/>
              <a:gd name="connsiteY20" fmla="*/ 105346 h 241897"/>
              <a:gd name="connsiteX22" fmla="*/ 163486 w 244830"/>
              <a:gd name="connsiteY22" fmla="*/ 196824 h 241897"/>
              <a:gd name="connsiteX23" fmla="*/ 121881 w 244830"/>
              <a:gd name="connsiteY23" fmla="*/ 229895 h 241897"/>
              <a:gd name="connsiteX24" fmla="*/ 80276 w 244830"/>
              <a:gd name="connsiteY24" fmla="*/ 196824 h 241897"/>
              <a:gd name="connsiteX25" fmla="*/ 121881 w 244830"/>
              <a:gd name="connsiteY25" fmla="*/ 163487 h 241897"/>
              <a:gd name="connsiteX26" fmla="*/ 163486 w 244830"/>
              <a:gd name="connsiteY26" fmla="*/ 196824 h 241897"/>
              <a:gd name="connsiteX28" fmla="*/ 24802 w 244830"/>
              <a:gd name="connsiteY28" fmla="*/ 95212 h 241897"/>
              <a:gd name="connsiteX29" fmla="*/ 27203 w 244830"/>
              <a:gd name="connsiteY29" fmla="*/ 95478 h 241897"/>
              <a:gd name="connsiteX30" fmla="*/ 121614 w 244830"/>
              <a:gd name="connsiteY30" fmla="*/ 61074 h 241897"/>
              <a:gd name="connsiteX31" fmla="*/ 209092 w 244830"/>
              <a:gd name="connsiteY31" fmla="*/ 86411 h 241897"/>
              <a:gd name="connsiteX32" fmla="*/ 215226 w 244830"/>
              <a:gd name="connsiteY32" fmla="*/ 86944 h 241897"/>
              <a:gd name="connsiteX33" fmla="*/ 219760 w 244830"/>
              <a:gd name="connsiteY33" fmla="*/ 79477 h 241897"/>
              <a:gd name="connsiteX34" fmla="*/ 216026 w 244830"/>
              <a:gd name="connsiteY34" fmla="*/ 75209 h 241897"/>
              <a:gd name="connsiteX35" fmla="*/ 199491 w 244830"/>
              <a:gd name="connsiteY35" fmla="*/ 67742 h 241897"/>
              <a:gd name="connsiteX36" fmla="*/ 183489 w 244830"/>
              <a:gd name="connsiteY36" fmla="*/ 66942 h 241897"/>
              <a:gd name="connsiteX37" fmla="*/ 135217 w 244830"/>
              <a:gd name="connsiteY37" fmla="*/ 53873 h 241897"/>
              <a:gd name="connsiteX38" fmla="*/ 188289 w 244830"/>
              <a:gd name="connsiteY38" fmla="*/ 15202 h 241897"/>
              <a:gd name="connsiteX39" fmla="*/ 194690 w 244830"/>
              <a:gd name="connsiteY39" fmla="*/ 9068 h 241897"/>
              <a:gd name="connsiteX40" fmla="*/ 194424 w 244830"/>
              <a:gd name="connsiteY40" fmla="*/ 5600 h 241897"/>
              <a:gd name="connsiteX41" fmla="*/ 182689 w 244830"/>
              <a:gd name="connsiteY41" fmla="*/ 533 h 241897"/>
              <a:gd name="connsiteX42" fmla="*/ 178155 w 244830"/>
              <a:gd name="connsiteY42" fmla="*/ 533 h 241897"/>
              <a:gd name="connsiteX43" fmla="*/ 167220 w 244830"/>
              <a:gd name="connsiteY43" fmla="*/ 4800 h 241897"/>
              <a:gd name="connsiteX44" fmla="*/ 66408 w 244830"/>
              <a:gd name="connsiteY44" fmla="*/ 6668 h 241897"/>
              <a:gd name="connsiteX45" fmla="*/ 41338 w 244830"/>
              <a:gd name="connsiteY45" fmla="*/ 4534 h 241897"/>
              <a:gd name="connsiteX46" fmla="*/ 39471 w 244830"/>
              <a:gd name="connsiteY46" fmla="*/ 7734 h 241897"/>
              <a:gd name="connsiteX47" fmla="*/ 40271 w 244830"/>
              <a:gd name="connsiteY47" fmla="*/ 10134 h 241897"/>
              <a:gd name="connsiteX48" fmla="*/ 62674 w 244830"/>
              <a:gd name="connsiteY48" fmla="*/ 20536 h 241897"/>
              <a:gd name="connsiteX49" fmla="*/ 83744 w 244830"/>
              <a:gd name="connsiteY49" fmla="*/ 16269 h 241897"/>
              <a:gd name="connsiteX50" fmla="*/ 164287 w 244830"/>
              <a:gd name="connsiteY50" fmla="*/ 15202 h 241897"/>
              <a:gd name="connsiteX51" fmla="*/ 22935 w 244830"/>
              <a:gd name="connsiteY51" fmla="*/ 90144 h 241897"/>
              <a:gd name="connsiteX52" fmla="*/ 22403 w 244830"/>
              <a:gd name="connsiteY52" fmla="*/ 92278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0" h="241897">
                <a:moveTo>
                  <a:pt x="203225" y="109080"/>
                </a:moveTo>
                <a:cubicBezTo>
                  <a:pt x="184823" y="110147"/>
                  <a:pt x="46672" y="112014"/>
                  <a:pt x="30669" y="111747"/>
                </a:cubicBezTo>
                <a:cubicBezTo>
                  <a:pt x="22668" y="111747"/>
                  <a:pt x="10668" y="110680"/>
                  <a:pt x="2133" y="109080"/>
                </a:cubicBezTo>
                <a:lnTo>
                  <a:pt x="266" y="112814"/>
                </a:lnTo>
                <a:cubicBezTo>
                  <a:pt x="0" y="113614"/>
                  <a:pt x="266" y="114147"/>
                  <a:pt x="1067" y="114947"/>
                </a:cubicBezTo>
                <a:cubicBezTo>
                  <a:pt x="7467" y="120014"/>
                  <a:pt x="16801" y="124816"/>
                  <a:pt x="26403" y="127749"/>
                </a:cubicBezTo>
                <a:cubicBezTo>
                  <a:pt x="32537" y="125616"/>
                  <a:pt x="45605" y="123215"/>
                  <a:pt x="52273" y="122682"/>
                </a:cubicBezTo>
                <a:cubicBezTo>
                  <a:pt x="58407" y="122415"/>
                  <a:pt x="85076" y="121882"/>
                  <a:pt x="114947" y="121348"/>
                </a:cubicBezTo>
                <a:lnTo>
                  <a:pt x="114947" y="133083"/>
                </a:lnTo>
                <a:cubicBezTo>
                  <a:pt x="114947" y="138684"/>
                  <a:pt x="115213" y="146418"/>
                  <a:pt x="115747" y="153086"/>
                </a:cubicBezTo>
                <a:cubicBezTo>
                  <a:pt x="84276" y="154953"/>
                  <a:pt x="62940" y="172821"/>
                  <a:pt x="62940" y="196824"/>
                </a:cubicBezTo>
                <a:cubicBezTo>
                  <a:pt x="62940" y="222962"/>
                  <a:pt x="86944" y="241897"/>
                  <a:pt x="121881" y="241897"/>
                </a:cubicBezTo>
                <a:cubicBezTo>
                  <a:pt x="156819" y="241897"/>
                  <a:pt x="180822" y="222962"/>
                  <a:pt x="180822" y="196824"/>
                </a:cubicBezTo>
                <a:cubicBezTo>
                  <a:pt x="180822" y="172821"/>
                  <a:pt x="159753" y="155219"/>
                  <a:pt x="128549" y="153086"/>
                </a:cubicBezTo>
                <a:cubicBezTo>
                  <a:pt x="130149" y="145884"/>
                  <a:pt x="131216" y="136817"/>
                  <a:pt x="131216" y="129883"/>
                </a:cubicBezTo>
                <a:lnTo>
                  <a:pt x="131216" y="121081"/>
                </a:lnTo>
                <a:cubicBezTo>
                  <a:pt x="165620" y="120815"/>
                  <a:pt x="200291" y="120548"/>
                  <a:pt x="209359" y="120548"/>
                </a:cubicBezTo>
                <a:cubicBezTo>
                  <a:pt x="217360" y="120548"/>
                  <a:pt x="232562" y="121081"/>
                  <a:pt x="239496" y="121882"/>
                </a:cubicBezTo>
                <a:cubicBezTo>
                  <a:pt x="241897" y="120548"/>
                  <a:pt x="244830" y="117081"/>
                  <a:pt x="244830" y="113081"/>
                </a:cubicBezTo>
                <a:cubicBezTo>
                  <a:pt x="244830" y="110947"/>
                  <a:pt x="243497" y="109613"/>
                  <a:pt x="241363" y="108814"/>
                </a:cubicBezTo>
                <a:cubicBezTo>
                  <a:pt x="235496" y="106947"/>
                  <a:pt x="221893" y="105613"/>
                  <a:pt x="212559" y="105346"/>
                </a:cubicBezTo>
                <a:moveTo>
                  <a:pt x="163486" y="196824"/>
                </a:moveTo>
                <a:cubicBezTo>
                  <a:pt x="163486" y="217094"/>
                  <a:pt x="146151" y="229895"/>
                  <a:pt x="121881" y="229895"/>
                </a:cubicBezTo>
                <a:cubicBezTo>
                  <a:pt x="97612" y="229895"/>
                  <a:pt x="80276" y="217094"/>
                  <a:pt x="80276" y="196824"/>
                </a:cubicBezTo>
                <a:cubicBezTo>
                  <a:pt x="80276" y="176288"/>
                  <a:pt x="97612" y="163487"/>
                  <a:pt x="121881" y="163487"/>
                </a:cubicBezTo>
                <a:cubicBezTo>
                  <a:pt x="146151" y="163487"/>
                  <a:pt x="163486" y="176288"/>
                  <a:pt x="163486" y="196824"/>
                </a:cubicBezTo>
                <a:moveTo>
                  <a:pt x="24802" y="95212"/>
                </a:moveTo>
                <a:cubicBezTo>
                  <a:pt x="25336" y="95478"/>
                  <a:pt x="25869" y="95745"/>
                  <a:pt x="27203" y="95478"/>
                </a:cubicBezTo>
                <a:cubicBezTo>
                  <a:pt x="60273" y="87478"/>
                  <a:pt x="92811" y="75476"/>
                  <a:pt x="121614" y="61074"/>
                </a:cubicBezTo>
                <a:lnTo>
                  <a:pt x="209092" y="86411"/>
                </a:lnTo>
                <a:cubicBezTo>
                  <a:pt x="211226" y="86944"/>
                  <a:pt x="213626" y="87478"/>
                  <a:pt x="215226" y="86944"/>
                </a:cubicBezTo>
                <a:cubicBezTo>
                  <a:pt x="217894" y="85877"/>
                  <a:pt x="220294" y="82677"/>
                  <a:pt x="219760" y="79477"/>
                </a:cubicBezTo>
                <a:cubicBezTo>
                  <a:pt x="219494" y="78143"/>
                  <a:pt x="218426" y="76543"/>
                  <a:pt x="216026" y="75209"/>
                </a:cubicBezTo>
                <a:cubicBezTo>
                  <a:pt x="212559" y="73075"/>
                  <a:pt x="204825" y="69342"/>
                  <a:pt x="199491" y="67742"/>
                </a:cubicBezTo>
                <a:lnTo>
                  <a:pt x="183489" y="66942"/>
                </a:lnTo>
                <a:lnTo>
                  <a:pt x="135217" y="53873"/>
                </a:lnTo>
                <a:cubicBezTo>
                  <a:pt x="155753" y="42139"/>
                  <a:pt x="173888" y="29070"/>
                  <a:pt x="188289" y="15202"/>
                </a:cubicBezTo>
                <a:lnTo>
                  <a:pt x="194690" y="9068"/>
                </a:lnTo>
                <a:cubicBezTo>
                  <a:pt x="195757" y="8001"/>
                  <a:pt x="195757" y="6400"/>
                  <a:pt x="194424" y="5600"/>
                </a:cubicBezTo>
                <a:cubicBezTo>
                  <a:pt x="192291" y="4534"/>
                  <a:pt x="185889" y="1867"/>
                  <a:pt x="182689" y="533"/>
                </a:cubicBezTo>
                <a:cubicBezTo>
                  <a:pt x="181356" y="0"/>
                  <a:pt x="179488" y="0"/>
                  <a:pt x="178155" y="533"/>
                </a:cubicBezTo>
                <a:lnTo>
                  <a:pt x="167220" y="4800"/>
                </a:lnTo>
                <a:cubicBezTo>
                  <a:pt x="151751" y="5868"/>
                  <a:pt x="79476" y="6668"/>
                  <a:pt x="66408" y="6668"/>
                </a:cubicBezTo>
                <a:cubicBezTo>
                  <a:pt x="59206" y="6668"/>
                  <a:pt x="49072" y="5868"/>
                  <a:pt x="41338" y="4534"/>
                </a:cubicBezTo>
                <a:lnTo>
                  <a:pt x="39471" y="7734"/>
                </a:lnTo>
                <a:cubicBezTo>
                  <a:pt x="38937" y="8534"/>
                  <a:pt x="39204" y="9334"/>
                  <a:pt x="40271" y="10134"/>
                </a:cubicBezTo>
                <a:cubicBezTo>
                  <a:pt x="46405" y="14402"/>
                  <a:pt x="54939" y="18402"/>
                  <a:pt x="62674" y="20536"/>
                </a:cubicBezTo>
                <a:cubicBezTo>
                  <a:pt x="67742" y="18669"/>
                  <a:pt x="78676" y="16535"/>
                  <a:pt x="83744" y="16269"/>
                </a:cubicBezTo>
                <a:cubicBezTo>
                  <a:pt x="93878" y="15469"/>
                  <a:pt x="143751" y="14935"/>
                  <a:pt x="164287" y="15202"/>
                </a:cubicBezTo>
                <a:cubicBezTo>
                  <a:pt x="132016" y="44539"/>
                  <a:pt x="81076" y="70942"/>
                  <a:pt x="22935" y="90144"/>
                </a:cubicBezTo>
                <a:cubicBezTo>
                  <a:pt x="22135" y="90412"/>
                  <a:pt x="21868" y="91211"/>
                  <a:pt x="22403" y="92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4" name="Freeform 184"/>
          <p:cNvSpPr/>
          <p:nvPr/>
        </p:nvSpPr>
        <p:spPr>
          <a:xfrm>
            <a:off x="9663132" y="8017931"/>
            <a:ext cx="244831" cy="243231"/>
          </a:xfrm>
          <a:custGeom>
            <a:avLst/>
            <a:gdLst>
              <a:gd name="connsiteX0" fmla="*/ 203226 w 244831"/>
              <a:gd name="connsiteY0" fmla="*/ 89078 h 243231"/>
              <a:gd name="connsiteX1" fmla="*/ 178156 w 244831"/>
              <a:gd name="connsiteY1" fmla="*/ 89878 h 243231"/>
              <a:gd name="connsiteX2" fmla="*/ 195491 w 244831"/>
              <a:gd name="connsiteY2" fmla="*/ 17869 h 243231"/>
              <a:gd name="connsiteX3" fmla="*/ 198692 w 244831"/>
              <a:gd name="connsiteY3" fmla="*/ 9868 h 243231"/>
              <a:gd name="connsiteX4" fmla="*/ 198158 w 244831"/>
              <a:gd name="connsiteY4" fmla="*/ 6668 h 243231"/>
              <a:gd name="connsiteX5" fmla="*/ 188023 w 244831"/>
              <a:gd name="connsiteY5" fmla="*/ 534 h 243231"/>
              <a:gd name="connsiteX6" fmla="*/ 184023 w 244831"/>
              <a:gd name="connsiteY6" fmla="*/ 534 h 243231"/>
              <a:gd name="connsiteX7" fmla="*/ 175489 w 244831"/>
              <a:gd name="connsiteY7" fmla="*/ 4801 h 243231"/>
              <a:gd name="connsiteX8" fmla="*/ 63208 w 244831"/>
              <a:gd name="connsiteY8" fmla="*/ 6934 h 243231"/>
              <a:gd name="connsiteX9" fmla="*/ 37605 w 244831"/>
              <a:gd name="connsiteY9" fmla="*/ 4267 h 243231"/>
              <a:gd name="connsiteX10" fmla="*/ 35738 w 244831"/>
              <a:gd name="connsiteY10" fmla="*/ 7734 h 243231"/>
              <a:gd name="connsiteX11" fmla="*/ 36805 w 244831"/>
              <a:gd name="connsiteY11" fmla="*/ 10135 h 243231"/>
              <a:gd name="connsiteX12" fmla="*/ 59207 w 244831"/>
              <a:gd name="connsiteY12" fmla="*/ 21870 h 243231"/>
              <a:gd name="connsiteX13" fmla="*/ 81876 w 244831"/>
              <a:gd name="connsiteY13" fmla="*/ 17335 h 243231"/>
              <a:gd name="connsiteX14" fmla="*/ 175754 w 244831"/>
              <a:gd name="connsiteY14" fmla="*/ 16002 h 243231"/>
              <a:gd name="connsiteX15" fmla="*/ 167488 w 244831"/>
              <a:gd name="connsiteY15" fmla="*/ 90145 h 243231"/>
              <a:gd name="connsiteX16" fmla="*/ 30670 w 244831"/>
              <a:gd name="connsiteY16" fmla="*/ 91745 h 243231"/>
              <a:gd name="connsiteX17" fmla="*/ 2133 w 244831"/>
              <a:gd name="connsiteY17" fmla="*/ 88812 h 243231"/>
              <a:gd name="connsiteX18" fmla="*/ 267 w 244831"/>
              <a:gd name="connsiteY18" fmla="*/ 92545 h 243231"/>
              <a:gd name="connsiteX19" fmla="*/ 1067 w 244831"/>
              <a:gd name="connsiteY19" fmla="*/ 94679 h 243231"/>
              <a:gd name="connsiteX20" fmla="*/ 26404 w 244831"/>
              <a:gd name="connsiteY20" fmla="*/ 107480 h 243231"/>
              <a:gd name="connsiteX21" fmla="*/ 52274 w 244831"/>
              <a:gd name="connsiteY21" fmla="*/ 102413 h 243231"/>
              <a:gd name="connsiteX22" fmla="*/ 114948 w 244831"/>
              <a:gd name="connsiteY22" fmla="*/ 101079 h 243231"/>
              <a:gd name="connsiteX23" fmla="*/ 114948 w 244831"/>
              <a:gd name="connsiteY23" fmla="*/ 123749 h 243231"/>
              <a:gd name="connsiteX24" fmla="*/ 115748 w 244831"/>
              <a:gd name="connsiteY24" fmla="*/ 153619 h 243231"/>
              <a:gd name="connsiteX25" fmla="*/ 61341 w 244831"/>
              <a:gd name="connsiteY25" fmla="*/ 154153 h 243231"/>
              <a:gd name="connsiteX26" fmla="*/ 36271 w 244831"/>
              <a:gd name="connsiteY26" fmla="*/ 151753 h 243231"/>
              <a:gd name="connsiteX27" fmla="*/ 34671 w 244831"/>
              <a:gd name="connsiteY27" fmla="*/ 155220 h 243231"/>
              <a:gd name="connsiteX28" fmla="*/ 35471 w 244831"/>
              <a:gd name="connsiteY28" fmla="*/ 157353 h 243231"/>
              <a:gd name="connsiteX29" fmla="*/ 57874 w 244831"/>
              <a:gd name="connsiteY29" fmla="*/ 168821 h 243231"/>
              <a:gd name="connsiteX30" fmla="*/ 80810 w 244831"/>
              <a:gd name="connsiteY30" fmla="*/ 164554 h 243231"/>
              <a:gd name="connsiteX31" fmla="*/ 173889 w 244831"/>
              <a:gd name="connsiteY31" fmla="*/ 163488 h 243231"/>
              <a:gd name="connsiteX32" fmla="*/ 173889 w 244831"/>
              <a:gd name="connsiteY32" fmla="*/ 208559 h 243231"/>
              <a:gd name="connsiteX33" fmla="*/ 175223 w 244831"/>
              <a:gd name="connsiteY33" fmla="*/ 243231 h 243231"/>
              <a:gd name="connsiteX34" fmla="*/ 185623 w 244831"/>
              <a:gd name="connsiteY34" fmla="*/ 243231 h 243231"/>
              <a:gd name="connsiteX35" fmla="*/ 190157 w 244831"/>
              <a:gd name="connsiteY35" fmla="*/ 204560 h 243231"/>
              <a:gd name="connsiteX36" fmla="*/ 190691 w 244831"/>
              <a:gd name="connsiteY36" fmla="*/ 165354 h 243231"/>
              <a:gd name="connsiteX37" fmla="*/ 193891 w 244831"/>
              <a:gd name="connsiteY37" fmla="*/ 157620 h 243231"/>
              <a:gd name="connsiteX38" fmla="*/ 193357 w 244831"/>
              <a:gd name="connsiteY38" fmla="*/ 154686 h 243231"/>
              <a:gd name="connsiteX39" fmla="*/ 184290 w 244831"/>
              <a:gd name="connsiteY39" fmla="*/ 148819 h 243231"/>
              <a:gd name="connsiteX40" fmla="*/ 180556 w 244831"/>
              <a:gd name="connsiteY40" fmla="*/ 148819 h 243231"/>
              <a:gd name="connsiteX41" fmla="*/ 173621 w 244831"/>
              <a:gd name="connsiteY41" fmla="*/ 152285 h 243231"/>
              <a:gd name="connsiteX42" fmla="*/ 128016 w 244831"/>
              <a:gd name="connsiteY42" fmla="*/ 153353 h 243231"/>
              <a:gd name="connsiteX43" fmla="*/ 131217 w 244831"/>
              <a:gd name="connsiteY43" fmla="*/ 119749 h 243231"/>
              <a:gd name="connsiteX44" fmla="*/ 131217 w 244831"/>
              <a:gd name="connsiteY44" fmla="*/ 100812 h 243231"/>
              <a:gd name="connsiteX45" fmla="*/ 209360 w 244831"/>
              <a:gd name="connsiteY45" fmla="*/ 100279 h 243231"/>
              <a:gd name="connsiteX46" fmla="*/ 239496 w 244831"/>
              <a:gd name="connsiteY46" fmla="*/ 101613 h 243231"/>
              <a:gd name="connsiteX47" fmla="*/ 244831 w 244831"/>
              <a:gd name="connsiteY47" fmla="*/ 92812 h 243231"/>
              <a:gd name="connsiteX48" fmla="*/ 241364 w 244831"/>
              <a:gd name="connsiteY48" fmla="*/ 88812 h 243231"/>
              <a:gd name="connsiteX49" fmla="*/ 212560 w 244831"/>
              <a:gd name="connsiteY49" fmla="*/ 85078 h 2432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43231">
                <a:moveTo>
                  <a:pt x="203226" y="89078"/>
                </a:moveTo>
                <a:cubicBezTo>
                  <a:pt x="199492" y="89345"/>
                  <a:pt x="190157" y="89612"/>
                  <a:pt x="178156" y="89878"/>
                </a:cubicBezTo>
                <a:cubicBezTo>
                  <a:pt x="186157" y="68009"/>
                  <a:pt x="193357" y="38672"/>
                  <a:pt x="195491" y="17869"/>
                </a:cubicBezTo>
                <a:lnTo>
                  <a:pt x="198692" y="9868"/>
                </a:lnTo>
                <a:cubicBezTo>
                  <a:pt x="199492" y="8534"/>
                  <a:pt x="199492" y="7734"/>
                  <a:pt x="198158" y="6668"/>
                </a:cubicBezTo>
                <a:cubicBezTo>
                  <a:pt x="196291" y="5067"/>
                  <a:pt x="190957" y="2134"/>
                  <a:pt x="188023" y="534"/>
                </a:cubicBezTo>
                <a:cubicBezTo>
                  <a:pt x="186690" y="0"/>
                  <a:pt x="185090" y="0"/>
                  <a:pt x="184023" y="534"/>
                </a:cubicBezTo>
                <a:lnTo>
                  <a:pt x="175489" y="4801"/>
                </a:lnTo>
                <a:cubicBezTo>
                  <a:pt x="158154" y="5601"/>
                  <a:pt x="76276" y="7201"/>
                  <a:pt x="63208" y="6934"/>
                </a:cubicBezTo>
                <a:cubicBezTo>
                  <a:pt x="55741" y="6934"/>
                  <a:pt x="45339" y="5868"/>
                  <a:pt x="37605" y="4267"/>
                </a:cubicBezTo>
                <a:lnTo>
                  <a:pt x="35738" y="7734"/>
                </a:lnTo>
                <a:cubicBezTo>
                  <a:pt x="35471" y="8534"/>
                  <a:pt x="35738" y="9334"/>
                  <a:pt x="36805" y="10135"/>
                </a:cubicBezTo>
                <a:cubicBezTo>
                  <a:pt x="42938" y="14669"/>
                  <a:pt x="51207" y="19203"/>
                  <a:pt x="59207" y="21870"/>
                </a:cubicBezTo>
                <a:cubicBezTo>
                  <a:pt x="65075" y="19736"/>
                  <a:pt x="76010" y="17603"/>
                  <a:pt x="81876" y="17335"/>
                </a:cubicBezTo>
                <a:cubicBezTo>
                  <a:pt x="94145" y="16802"/>
                  <a:pt x="155486" y="15735"/>
                  <a:pt x="175754" y="16002"/>
                </a:cubicBezTo>
                <a:cubicBezTo>
                  <a:pt x="175223" y="36271"/>
                  <a:pt x="172289" y="66942"/>
                  <a:pt x="167488" y="90145"/>
                </a:cubicBezTo>
                <a:cubicBezTo>
                  <a:pt x="119749" y="90945"/>
                  <a:pt x="42405" y="92012"/>
                  <a:pt x="30670" y="91745"/>
                </a:cubicBezTo>
                <a:cubicBezTo>
                  <a:pt x="22669" y="91478"/>
                  <a:pt x="10668" y="90412"/>
                  <a:pt x="2133" y="88812"/>
                </a:cubicBezTo>
                <a:lnTo>
                  <a:pt x="267" y="92545"/>
                </a:lnTo>
                <a:cubicBezTo>
                  <a:pt x="0" y="93345"/>
                  <a:pt x="267" y="94145"/>
                  <a:pt x="1067" y="94679"/>
                </a:cubicBezTo>
                <a:cubicBezTo>
                  <a:pt x="7467" y="99746"/>
                  <a:pt x="16802" y="104814"/>
                  <a:pt x="26404" y="107480"/>
                </a:cubicBezTo>
                <a:cubicBezTo>
                  <a:pt x="32538" y="105347"/>
                  <a:pt x="45606" y="102946"/>
                  <a:pt x="52274" y="102413"/>
                </a:cubicBezTo>
                <a:cubicBezTo>
                  <a:pt x="58407" y="102146"/>
                  <a:pt x="85077" y="101613"/>
                  <a:pt x="114948" y="101079"/>
                </a:cubicBezTo>
                <a:lnTo>
                  <a:pt x="114948" y="123749"/>
                </a:lnTo>
                <a:cubicBezTo>
                  <a:pt x="114948" y="131750"/>
                  <a:pt x="115214" y="144285"/>
                  <a:pt x="115748" y="153619"/>
                </a:cubicBezTo>
                <a:cubicBezTo>
                  <a:pt x="91745" y="153886"/>
                  <a:pt x="68008" y="154153"/>
                  <a:pt x="61341" y="154153"/>
                </a:cubicBezTo>
                <a:cubicBezTo>
                  <a:pt x="54140" y="154153"/>
                  <a:pt x="44005" y="153353"/>
                  <a:pt x="36271" y="151753"/>
                </a:cubicBezTo>
                <a:lnTo>
                  <a:pt x="34671" y="155220"/>
                </a:lnTo>
                <a:cubicBezTo>
                  <a:pt x="34404" y="156020"/>
                  <a:pt x="34671" y="156820"/>
                  <a:pt x="35471" y="157353"/>
                </a:cubicBezTo>
                <a:cubicBezTo>
                  <a:pt x="41605" y="161888"/>
                  <a:pt x="49873" y="166421"/>
                  <a:pt x="57874" y="168821"/>
                </a:cubicBezTo>
                <a:cubicBezTo>
                  <a:pt x="63208" y="166688"/>
                  <a:pt x="74943" y="164821"/>
                  <a:pt x="80810" y="164554"/>
                </a:cubicBezTo>
                <a:cubicBezTo>
                  <a:pt x="92812" y="163754"/>
                  <a:pt x="152819" y="163220"/>
                  <a:pt x="173889" y="163488"/>
                </a:cubicBezTo>
                <a:lnTo>
                  <a:pt x="173889" y="208559"/>
                </a:lnTo>
                <a:cubicBezTo>
                  <a:pt x="173889" y="218160"/>
                  <a:pt x="174423" y="234162"/>
                  <a:pt x="175223" y="243231"/>
                </a:cubicBezTo>
                <a:lnTo>
                  <a:pt x="185623" y="243231"/>
                </a:lnTo>
                <a:cubicBezTo>
                  <a:pt x="188290" y="233096"/>
                  <a:pt x="190157" y="215494"/>
                  <a:pt x="190157" y="204560"/>
                </a:cubicBezTo>
                <a:lnTo>
                  <a:pt x="190691" y="165354"/>
                </a:lnTo>
                <a:lnTo>
                  <a:pt x="193891" y="157620"/>
                </a:lnTo>
                <a:cubicBezTo>
                  <a:pt x="194425" y="156287"/>
                  <a:pt x="194425" y="155487"/>
                  <a:pt x="193357" y="154686"/>
                </a:cubicBezTo>
                <a:cubicBezTo>
                  <a:pt x="191757" y="153353"/>
                  <a:pt x="186957" y="150152"/>
                  <a:pt x="184290" y="148819"/>
                </a:cubicBezTo>
                <a:cubicBezTo>
                  <a:pt x="183223" y="148286"/>
                  <a:pt x="181356" y="148286"/>
                  <a:pt x="180556" y="148819"/>
                </a:cubicBezTo>
                <a:lnTo>
                  <a:pt x="173621" y="152285"/>
                </a:lnTo>
                <a:cubicBezTo>
                  <a:pt x="166154" y="152553"/>
                  <a:pt x="147751" y="153086"/>
                  <a:pt x="128016" y="153353"/>
                </a:cubicBezTo>
                <a:cubicBezTo>
                  <a:pt x="130149" y="143218"/>
                  <a:pt x="131217" y="129083"/>
                  <a:pt x="131217" y="119749"/>
                </a:cubicBezTo>
                <a:lnTo>
                  <a:pt x="131217" y="100812"/>
                </a:lnTo>
                <a:cubicBezTo>
                  <a:pt x="165620" y="100547"/>
                  <a:pt x="200292" y="100279"/>
                  <a:pt x="209360" y="100279"/>
                </a:cubicBezTo>
                <a:cubicBezTo>
                  <a:pt x="217360" y="100279"/>
                  <a:pt x="232563" y="100812"/>
                  <a:pt x="239496" y="101613"/>
                </a:cubicBezTo>
                <a:cubicBezTo>
                  <a:pt x="241898" y="100547"/>
                  <a:pt x="244831" y="96813"/>
                  <a:pt x="244831" y="92812"/>
                </a:cubicBezTo>
                <a:cubicBezTo>
                  <a:pt x="244831" y="90678"/>
                  <a:pt x="243498" y="89345"/>
                  <a:pt x="241364" y="88812"/>
                </a:cubicBezTo>
                <a:cubicBezTo>
                  <a:pt x="235496" y="86678"/>
                  <a:pt x="221895" y="85344"/>
                  <a:pt x="212560" y="85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5" name="Freeform 185"/>
          <p:cNvSpPr/>
          <p:nvPr/>
        </p:nvSpPr>
        <p:spPr>
          <a:xfrm>
            <a:off x="9992210" y="8002729"/>
            <a:ext cx="190957" cy="253366"/>
          </a:xfrm>
          <a:custGeom>
            <a:avLst/>
            <a:gdLst>
              <a:gd name="connsiteX0" fmla="*/ 131216 w 190957"/>
              <a:gd name="connsiteY0" fmla="*/ 240830 h 253366"/>
              <a:gd name="connsiteX1" fmla="*/ 91745 w 190957"/>
              <a:gd name="connsiteY1" fmla="*/ 203760 h 253366"/>
              <a:gd name="connsiteX2" fmla="*/ 131216 w 190957"/>
              <a:gd name="connsiteY2" fmla="*/ 166421 h 253366"/>
              <a:gd name="connsiteX3" fmla="*/ 170954 w 190957"/>
              <a:gd name="connsiteY3" fmla="*/ 203760 h 253366"/>
              <a:gd name="connsiteX4" fmla="*/ 131216 w 190957"/>
              <a:gd name="connsiteY4" fmla="*/ 240830 h 253366"/>
              <a:gd name="connsiteX6" fmla="*/ 131216 w 190957"/>
              <a:gd name="connsiteY6" fmla="*/ 155753 h 253366"/>
              <a:gd name="connsiteX7" fmla="*/ 74409 w 190957"/>
              <a:gd name="connsiteY7" fmla="*/ 203760 h 253366"/>
              <a:gd name="connsiteX8" fmla="*/ 131216 w 190957"/>
              <a:gd name="connsiteY8" fmla="*/ 253366 h 253366"/>
              <a:gd name="connsiteX9" fmla="*/ 188291 w 190957"/>
              <a:gd name="connsiteY9" fmla="*/ 203760 h 253366"/>
              <a:gd name="connsiteX10" fmla="*/ 131216 w 190957"/>
              <a:gd name="connsiteY10" fmla="*/ 155753 h 253366"/>
              <a:gd name="connsiteX12" fmla="*/ 58407 w 190957"/>
              <a:gd name="connsiteY12" fmla="*/ 123216 h 253366"/>
              <a:gd name="connsiteX13" fmla="*/ 17335 w 190957"/>
              <a:gd name="connsiteY13" fmla="*/ 82411 h 253366"/>
              <a:gd name="connsiteX14" fmla="*/ 58407 w 190957"/>
              <a:gd name="connsiteY14" fmla="*/ 41339 h 253366"/>
              <a:gd name="connsiteX15" fmla="*/ 99479 w 190957"/>
              <a:gd name="connsiteY15" fmla="*/ 82411 h 253366"/>
              <a:gd name="connsiteX16" fmla="*/ 58407 w 190957"/>
              <a:gd name="connsiteY16" fmla="*/ 123216 h 253366"/>
              <a:gd name="connsiteX18" fmla="*/ 151219 w 190957"/>
              <a:gd name="connsiteY18" fmla="*/ 7202 h 253366"/>
              <a:gd name="connsiteX19" fmla="*/ 174155 w 190957"/>
              <a:gd name="connsiteY19" fmla="*/ 20269 h 253366"/>
              <a:gd name="connsiteX20" fmla="*/ 174155 w 190957"/>
              <a:gd name="connsiteY20" fmla="*/ 46406 h 253366"/>
              <a:gd name="connsiteX21" fmla="*/ 135217 w 190957"/>
              <a:gd name="connsiteY21" fmla="*/ 47740 h 253366"/>
              <a:gd name="connsiteX22" fmla="*/ 114681 w 190957"/>
              <a:gd name="connsiteY22" fmla="*/ 46406 h 253366"/>
              <a:gd name="connsiteX23" fmla="*/ 113615 w 190957"/>
              <a:gd name="connsiteY23" fmla="*/ 49074 h 253366"/>
              <a:gd name="connsiteX24" fmla="*/ 114415 w 190957"/>
              <a:gd name="connsiteY24" fmla="*/ 51474 h 253366"/>
              <a:gd name="connsiteX25" fmla="*/ 132550 w 190957"/>
              <a:gd name="connsiteY25" fmla="*/ 61075 h 253366"/>
              <a:gd name="connsiteX26" fmla="*/ 149352 w 190957"/>
              <a:gd name="connsiteY26" fmla="*/ 57341 h 253366"/>
              <a:gd name="connsiteX27" fmla="*/ 174155 w 190957"/>
              <a:gd name="connsiteY27" fmla="*/ 56807 h 253366"/>
              <a:gd name="connsiteX28" fmla="*/ 174155 w 190957"/>
              <a:gd name="connsiteY28" fmla="*/ 101880 h 253366"/>
              <a:gd name="connsiteX29" fmla="*/ 128816 w 190957"/>
              <a:gd name="connsiteY29" fmla="*/ 103213 h 253366"/>
              <a:gd name="connsiteX30" fmla="*/ 112282 w 190957"/>
              <a:gd name="connsiteY30" fmla="*/ 102413 h 253366"/>
              <a:gd name="connsiteX31" fmla="*/ 116015 w 190957"/>
              <a:gd name="connsiteY31" fmla="*/ 82411 h 253366"/>
              <a:gd name="connsiteX32" fmla="*/ 58407 w 190957"/>
              <a:gd name="connsiteY32" fmla="*/ 29071 h 253366"/>
              <a:gd name="connsiteX33" fmla="*/ 0 w 190957"/>
              <a:gd name="connsiteY33" fmla="*/ 82411 h 253366"/>
              <a:gd name="connsiteX34" fmla="*/ 58407 w 190957"/>
              <a:gd name="connsiteY34" fmla="*/ 135751 h 253366"/>
              <a:gd name="connsiteX35" fmla="*/ 109880 w 190957"/>
              <a:gd name="connsiteY35" fmla="*/ 108014 h 253366"/>
              <a:gd name="connsiteX36" fmla="*/ 126149 w 190957"/>
              <a:gd name="connsiteY36" fmla="*/ 116549 h 253366"/>
              <a:gd name="connsiteX37" fmla="*/ 142951 w 190957"/>
              <a:gd name="connsiteY37" fmla="*/ 112548 h 253366"/>
              <a:gd name="connsiteX38" fmla="*/ 174155 w 190957"/>
              <a:gd name="connsiteY38" fmla="*/ 112015 h 253366"/>
              <a:gd name="connsiteX39" fmla="*/ 174155 w 190957"/>
              <a:gd name="connsiteY39" fmla="*/ 123749 h 253366"/>
              <a:gd name="connsiteX40" fmla="*/ 175222 w 190957"/>
              <a:gd name="connsiteY40" fmla="*/ 162954 h 253366"/>
              <a:gd name="connsiteX41" fmla="*/ 185089 w 190957"/>
              <a:gd name="connsiteY41" fmla="*/ 162954 h 253366"/>
              <a:gd name="connsiteX42" fmla="*/ 190424 w 190957"/>
              <a:gd name="connsiteY42" fmla="*/ 118149 h 253366"/>
              <a:gd name="connsiteX43" fmla="*/ 190424 w 190957"/>
              <a:gd name="connsiteY43" fmla="*/ 25071 h 253366"/>
              <a:gd name="connsiteX44" fmla="*/ 190957 w 190957"/>
              <a:gd name="connsiteY44" fmla="*/ 11469 h 253366"/>
              <a:gd name="connsiteX45" fmla="*/ 188023 w 190957"/>
              <a:gd name="connsiteY45" fmla="*/ 6401 h 253366"/>
              <a:gd name="connsiteX46" fmla="*/ 155753 w 190957"/>
              <a:gd name="connsiteY46" fmla="*/ 0 h 253366"/>
              <a:gd name="connsiteX47" fmla="*/ 153085 w 190957"/>
              <a:gd name="connsiteY47" fmla="*/ 1334 h 253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190957" h="253366">
                <a:moveTo>
                  <a:pt x="131216" y="240830"/>
                </a:moveTo>
                <a:cubicBezTo>
                  <a:pt x="108280" y="240830"/>
                  <a:pt x="91745" y="226962"/>
                  <a:pt x="91745" y="203760"/>
                </a:cubicBezTo>
                <a:cubicBezTo>
                  <a:pt x="91745" y="180556"/>
                  <a:pt x="108280" y="166421"/>
                  <a:pt x="131216" y="166421"/>
                </a:cubicBezTo>
                <a:cubicBezTo>
                  <a:pt x="154419" y="166421"/>
                  <a:pt x="170954" y="180556"/>
                  <a:pt x="170954" y="203760"/>
                </a:cubicBezTo>
                <a:cubicBezTo>
                  <a:pt x="170954" y="226962"/>
                  <a:pt x="154419" y="240830"/>
                  <a:pt x="131216" y="240830"/>
                </a:cubicBezTo>
                <a:moveTo>
                  <a:pt x="131216" y="155753"/>
                </a:moveTo>
                <a:cubicBezTo>
                  <a:pt x="97879" y="155753"/>
                  <a:pt x="74409" y="174956"/>
                  <a:pt x="74409" y="203760"/>
                </a:cubicBezTo>
                <a:cubicBezTo>
                  <a:pt x="74409" y="233362"/>
                  <a:pt x="97879" y="253366"/>
                  <a:pt x="131216" y="253366"/>
                </a:cubicBezTo>
                <a:cubicBezTo>
                  <a:pt x="164554" y="253366"/>
                  <a:pt x="188291" y="233362"/>
                  <a:pt x="188291" y="203760"/>
                </a:cubicBezTo>
                <a:cubicBezTo>
                  <a:pt x="188291" y="174956"/>
                  <a:pt x="164554" y="155753"/>
                  <a:pt x="131216" y="155753"/>
                </a:cubicBezTo>
                <a:moveTo>
                  <a:pt x="58407" y="123216"/>
                </a:moveTo>
                <a:cubicBezTo>
                  <a:pt x="34938" y="123216"/>
                  <a:pt x="17335" y="107747"/>
                  <a:pt x="17335" y="82411"/>
                </a:cubicBezTo>
                <a:cubicBezTo>
                  <a:pt x="17335" y="57074"/>
                  <a:pt x="34938" y="41339"/>
                  <a:pt x="58407" y="41339"/>
                </a:cubicBezTo>
                <a:cubicBezTo>
                  <a:pt x="81877" y="41339"/>
                  <a:pt x="99479" y="57074"/>
                  <a:pt x="99479" y="82411"/>
                </a:cubicBezTo>
                <a:cubicBezTo>
                  <a:pt x="99479" y="107747"/>
                  <a:pt x="81877" y="123216"/>
                  <a:pt x="58407" y="123216"/>
                </a:cubicBezTo>
                <a:moveTo>
                  <a:pt x="151219" y="7202"/>
                </a:moveTo>
                <a:cubicBezTo>
                  <a:pt x="160820" y="10135"/>
                  <a:pt x="169088" y="14669"/>
                  <a:pt x="174155" y="20269"/>
                </a:cubicBezTo>
                <a:lnTo>
                  <a:pt x="174155" y="46406"/>
                </a:lnTo>
                <a:cubicBezTo>
                  <a:pt x="162154" y="47206"/>
                  <a:pt x="143485" y="47740"/>
                  <a:pt x="135217" y="47740"/>
                </a:cubicBezTo>
                <a:cubicBezTo>
                  <a:pt x="128816" y="47740"/>
                  <a:pt x="121082" y="47206"/>
                  <a:pt x="114681" y="46406"/>
                </a:cubicBezTo>
                <a:lnTo>
                  <a:pt x="113615" y="49074"/>
                </a:lnTo>
                <a:cubicBezTo>
                  <a:pt x="113347" y="49874"/>
                  <a:pt x="113615" y="50674"/>
                  <a:pt x="114415" y="51474"/>
                </a:cubicBezTo>
                <a:cubicBezTo>
                  <a:pt x="119214" y="55207"/>
                  <a:pt x="125616" y="58675"/>
                  <a:pt x="132550" y="61075"/>
                </a:cubicBezTo>
                <a:cubicBezTo>
                  <a:pt x="137616" y="59475"/>
                  <a:pt x="144551" y="57874"/>
                  <a:pt x="149352" y="57341"/>
                </a:cubicBezTo>
                <a:cubicBezTo>
                  <a:pt x="154419" y="56807"/>
                  <a:pt x="165888" y="56541"/>
                  <a:pt x="174155" y="56807"/>
                </a:cubicBezTo>
                <a:lnTo>
                  <a:pt x="174155" y="101880"/>
                </a:lnTo>
                <a:cubicBezTo>
                  <a:pt x="160820" y="102681"/>
                  <a:pt x="138150" y="103213"/>
                  <a:pt x="128816" y="103213"/>
                </a:cubicBezTo>
                <a:cubicBezTo>
                  <a:pt x="123749" y="103213"/>
                  <a:pt x="117882" y="102946"/>
                  <a:pt x="112282" y="102413"/>
                </a:cubicBezTo>
                <a:cubicBezTo>
                  <a:pt x="114681" y="96279"/>
                  <a:pt x="116015" y="89612"/>
                  <a:pt x="116015" y="82411"/>
                </a:cubicBezTo>
                <a:cubicBezTo>
                  <a:pt x="116015" y="50940"/>
                  <a:pt x="91745" y="29071"/>
                  <a:pt x="58407" y="29071"/>
                </a:cubicBezTo>
                <a:cubicBezTo>
                  <a:pt x="24803" y="29071"/>
                  <a:pt x="0" y="50940"/>
                  <a:pt x="0" y="82411"/>
                </a:cubicBezTo>
                <a:cubicBezTo>
                  <a:pt x="0" y="113881"/>
                  <a:pt x="24803" y="135751"/>
                  <a:pt x="58407" y="135751"/>
                </a:cubicBezTo>
                <a:cubicBezTo>
                  <a:pt x="81610" y="135751"/>
                  <a:pt x="100546" y="125083"/>
                  <a:pt x="109880" y="108014"/>
                </a:cubicBezTo>
                <a:cubicBezTo>
                  <a:pt x="114415" y="111215"/>
                  <a:pt x="120016" y="114148"/>
                  <a:pt x="126149" y="116549"/>
                </a:cubicBezTo>
                <a:cubicBezTo>
                  <a:pt x="131216" y="114681"/>
                  <a:pt x="137885" y="113081"/>
                  <a:pt x="142951" y="112548"/>
                </a:cubicBezTo>
                <a:cubicBezTo>
                  <a:pt x="149619" y="112015"/>
                  <a:pt x="164288" y="111482"/>
                  <a:pt x="174155" y="112015"/>
                </a:cubicBezTo>
                <a:lnTo>
                  <a:pt x="174155" y="123749"/>
                </a:lnTo>
                <a:cubicBezTo>
                  <a:pt x="174155" y="133617"/>
                  <a:pt x="174155" y="153353"/>
                  <a:pt x="175222" y="162954"/>
                </a:cubicBezTo>
                <a:lnTo>
                  <a:pt x="185089" y="162954"/>
                </a:lnTo>
                <a:cubicBezTo>
                  <a:pt x="188291" y="151486"/>
                  <a:pt x="190424" y="131217"/>
                  <a:pt x="190424" y="118149"/>
                </a:cubicBezTo>
                <a:lnTo>
                  <a:pt x="190424" y="25071"/>
                </a:lnTo>
                <a:lnTo>
                  <a:pt x="190957" y="11469"/>
                </a:lnTo>
                <a:cubicBezTo>
                  <a:pt x="190957" y="9068"/>
                  <a:pt x="190157" y="7202"/>
                  <a:pt x="188023" y="6401"/>
                </a:cubicBezTo>
                <a:cubicBezTo>
                  <a:pt x="180822" y="3735"/>
                  <a:pt x="164821" y="267"/>
                  <a:pt x="155753" y="0"/>
                </a:cubicBezTo>
                <a:cubicBezTo>
                  <a:pt x="153885" y="0"/>
                  <a:pt x="153353" y="267"/>
                  <a:pt x="15308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6" name="Freeform 186"/>
          <p:cNvSpPr/>
          <p:nvPr/>
        </p:nvSpPr>
        <p:spPr>
          <a:xfrm>
            <a:off x="10223173" y="8002729"/>
            <a:ext cx="249097" cy="255766"/>
          </a:xfrm>
          <a:custGeom>
            <a:avLst/>
            <a:gdLst>
              <a:gd name="connsiteX0" fmla="*/ 42672 w 249097"/>
              <a:gd name="connsiteY0" fmla="*/ 18136 h 255766"/>
              <a:gd name="connsiteX1" fmla="*/ 42938 w 249097"/>
              <a:gd name="connsiteY1" fmla="*/ 20269 h 255766"/>
              <a:gd name="connsiteX2" fmla="*/ 58941 w 249097"/>
              <a:gd name="connsiteY2" fmla="*/ 34137 h 255766"/>
              <a:gd name="connsiteX3" fmla="*/ 63474 w 249097"/>
              <a:gd name="connsiteY3" fmla="*/ 35205 h 255766"/>
              <a:gd name="connsiteX4" fmla="*/ 108013 w 249097"/>
              <a:gd name="connsiteY4" fmla="*/ 33605 h 255766"/>
              <a:gd name="connsiteX5" fmla="*/ 111213 w 249097"/>
              <a:gd name="connsiteY5" fmla="*/ 32004 h 255766"/>
              <a:gd name="connsiteX6" fmla="*/ 111747 w 249097"/>
              <a:gd name="connsiteY6" fmla="*/ 23470 h 255766"/>
              <a:gd name="connsiteX7" fmla="*/ 108547 w 249097"/>
              <a:gd name="connsiteY7" fmla="*/ 21337 h 255766"/>
              <a:gd name="connsiteX8" fmla="*/ 44272 w 249097"/>
              <a:gd name="connsiteY8" fmla="*/ 16269 h 255766"/>
              <a:gd name="connsiteX10" fmla="*/ 124816 w 249097"/>
              <a:gd name="connsiteY10" fmla="*/ 51474 h 255766"/>
              <a:gd name="connsiteX11" fmla="*/ 28536 w 249097"/>
              <a:gd name="connsiteY11" fmla="*/ 53341 h 255766"/>
              <a:gd name="connsiteX12" fmla="*/ 5066 w 249097"/>
              <a:gd name="connsiteY12" fmla="*/ 51207 h 255766"/>
              <a:gd name="connsiteX13" fmla="*/ 3466 w 249097"/>
              <a:gd name="connsiteY13" fmla="*/ 54408 h 255766"/>
              <a:gd name="connsiteX14" fmla="*/ 4266 w 249097"/>
              <a:gd name="connsiteY14" fmla="*/ 56541 h 255766"/>
              <a:gd name="connsiteX15" fmla="*/ 25069 w 249097"/>
              <a:gd name="connsiteY15" fmla="*/ 67475 h 255766"/>
              <a:gd name="connsiteX16" fmla="*/ 44272 w 249097"/>
              <a:gd name="connsiteY16" fmla="*/ 63742 h 255766"/>
              <a:gd name="connsiteX17" fmla="*/ 130416 w 249097"/>
              <a:gd name="connsiteY17" fmla="*/ 61875 h 255766"/>
              <a:gd name="connsiteX18" fmla="*/ 154152 w 249097"/>
              <a:gd name="connsiteY18" fmla="*/ 62675 h 255766"/>
              <a:gd name="connsiteX19" fmla="*/ 159219 w 249097"/>
              <a:gd name="connsiteY19" fmla="*/ 54141 h 255766"/>
              <a:gd name="connsiteX20" fmla="*/ 156819 w 249097"/>
              <a:gd name="connsiteY20" fmla="*/ 50940 h 255766"/>
              <a:gd name="connsiteX21" fmla="*/ 132816 w 249097"/>
              <a:gd name="connsiteY21" fmla="*/ 47473 h 255766"/>
              <a:gd name="connsiteX23" fmla="*/ 47206 w 249097"/>
              <a:gd name="connsiteY23" fmla="*/ 115749 h 255766"/>
              <a:gd name="connsiteX24" fmla="*/ 84277 w 249097"/>
              <a:gd name="connsiteY24" fmla="*/ 85612 h 255766"/>
              <a:gd name="connsiteX25" fmla="*/ 121348 w 249097"/>
              <a:gd name="connsiteY25" fmla="*/ 115749 h 255766"/>
              <a:gd name="connsiteX26" fmla="*/ 84277 w 249097"/>
              <a:gd name="connsiteY26" fmla="*/ 145886 h 255766"/>
              <a:gd name="connsiteX27" fmla="*/ 47206 w 249097"/>
              <a:gd name="connsiteY27" fmla="*/ 115749 h 255766"/>
              <a:gd name="connsiteX29" fmla="*/ 213626 w 249097"/>
              <a:gd name="connsiteY29" fmla="*/ 113348 h 255766"/>
              <a:gd name="connsiteX30" fmla="*/ 193890 w 249097"/>
              <a:gd name="connsiteY30" fmla="*/ 114148 h 255766"/>
              <a:gd name="connsiteX31" fmla="*/ 193890 w 249097"/>
              <a:gd name="connsiteY31" fmla="*/ 25071 h 255766"/>
              <a:gd name="connsiteX32" fmla="*/ 194424 w 249097"/>
              <a:gd name="connsiteY32" fmla="*/ 11469 h 255766"/>
              <a:gd name="connsiteX33" fmla="*/ 191491 w 249097"/>
              <a:gd name="connsiteY33" fmla="*/ 6401 h 255766"/>
              <a:gd name="connsiteX34" fmla="*/ 159219 w 249097"/>
              <a:gd name="connsiteY34" fmla="*/ 0 h 255766"/>
              <a:gd name="connsiteX35" fmla="*/ 156285 w 249097"/>
              <a:gd name="connsiteY35" fmla="*/ 1334 h 255766"/>
              <a:gd name="connsiteX36" fmla="*/ 154685 w 249097"/>
              <a:gd name="connsiteY36" fmla="*/ 6934 h 255766"/>
              <a:gd name="connsiteX37" fmla="*/ 177622 w 249097"/>
              <a:gd name="connsiteY37" fmla="*/ 20269 h 255766"/>
              <a:gd name="connsiteX38" fmla="*/ 177622 w 249097"/>
              <a:gd name="connsiteY38" fmla="*/ 171755 h 255766"/>
              <a:gd name="connsiteX39" fmla="*/ 93078 w 249097"/>
              <a:gd name="connsiteY39" fmla="*/ 182956 h 255766"/>
              <a:gd name="connsiteX40" fmla="*/ 93078 w 249097"/>
              <a:gd name="connsiteY40" fmla="*/ 156287 h 255766"/>
              <a:gd name="connsiteX41" fmla="*/ 137616 w 249097"/>
              <a:gd name="connsiteY41" fmla="*/ 115749 h 255766"/>
              <a:gd name="connsiteX42" fmla="*/ 84277 w 249097"/>
              <a:gd name="connsiteY42" fmla="*/ 74943 h 255766"/>
              <a:gd name="connsiteX43" fmla="*/ 30669 w 249097"/>
              <a:gd name="connsiteY43" fmla="*/ 115749 h 255766"/>
              <a:gd name="connsiteX44" fmla="*/ 76809 w 249097"/>
              <a:gd name="connsiteY44" fmla="*/ 156553 h 255766"/>
              <a:gd name="connsiteX45" fmla="*/ 76809 w 249097"/>
              <a:gd name="connsiteY45" fmla="*/ 184557 h 255766"/>
              <a:gd name="connsiteX46" fmla="*/ 30669 w 249097"/>
              <a:gd name="connsiteY46" fmla="*/ 187491 h 255766"/>
              <a:gd name="connsiteX47" fmla="*/ 1867 w 249097"/>
              <a:gd name="connsiteY47" fmla="*/ 185090 h 255766"/>
              <a:gd name="connsiteX48" fmla="*/ 533 w 249097"/>
              <a:gd name="connsiteY48" fmla="*/ 188024 h 255766"/>
              <a:gd name="connsiteX49" fmla="*/ 1333 w 249097"/>
              <a:gd name="connsiteY49" fmla="*/ 190691 h 255766"/>
              <a:gd name="connsiteX50" fmla="*/ 27470 w 249097"/>
              <a:gd name="connsiteY50" fmla="*/ 205093 h 255766"/>
              <a:gd name="connsiteX51" fmla="*/ 47472 w 249097"/>
              <a:gd name="connsiteY51" fmla="*/ 200559 h 255766"/>
              <a:gd name="connsiteX52" fmla="*/ 177622 w 249097"/>
              <a:gd name="connsiteY52" fmla="*/ 180556 h 255766"/>
              <a:gd name="connsiteX53" fmla="*/ 177622 w 249097"/>
              <a:gd name="connsiteY53" fmla="*/ 209093 h 255766"/>
              <a:gd name="connsiteX54" fmla="*/ 178688 w 249097"/>
              <a:gd name="connsiteY54" fmla="*/ 255766 h 255766"/>
              <a:gd name="connsiteX55" fmla="*/ 188289 w 249097"/>
              <a:gd name="connsiteY55" fmla="*/ 255766 h 255766"/>
              <a:gd name="connsiteX56" fmla="*/ 193890 w 249097"/>
              <a:gd name="connsiteY56" fmla="*/ 202959 h 255766"/>
              <a:gd name="connsiteX57" fmla="*/ 193890 w 249097"/>
              <a:gd name="connsiteY57" fmla="*/ 124283 h 255766"/>
              <a:gd name="connsiteX58" fmla="*/ 241363 w 249097"/>
              <a:gd name="connsiteY58" fmla="*/ 123482 h 255766"/>
              <a:gd name="connsiteX59" fmla="*/ 245897 w 249097"/>
              <a:gd name="connsiteY59" fmla="*/ 122416 h 255766"/>
              <a:gd name="connsiteX60" fmla="*/ 249097 w 249097"/>
              <a:gd name="connsiteY60" fmla="*/ 113881 h 255766"/>
              <a:gd name="connsiteX61" fmla="*/ 245630 w 249097"/>
              <a:gd name="connsiteY61" fmla="*/ 109881 h 255766"/>
              <a:gd name="connsiteX62" fmla="*/ 222160 w 249097"/>
              <a:gd name="connsiteY62" fmla="*/ 10854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7" h="255766">
                <a:moveTo>
                  <a:pt x="42672" y="18136"/>
                </a:moveTo>
                <a:cubicBezTo>
                  <a:pt x="42138" y="18937"/>
                  <a:pt x="42138" y="19469"/>
                  <a:pt x="42938" y="20269"/>
                </a:cubicBezTo>
                <a:cubicBezTo>
                  <a:pt x="47472" y="25871"/>
                  <a:pt x="53607" y="31471"/>
                  <a:pt x="58941" y="34137"/>
                </a:cubicBezTo>
                <a:cubicBezTo>
                  <a:pt x="60540" y="35205"/>
                  <a:pt x="61340" y="35205"/>
                  <a:pt x="63474" y="35205"/>
                </a:cubicBezTo>
                <a:cubicBezTo>
                  <a:pt x="74675" y="34137"/>
                  <a:pt x="94411" y="33872"/>
                  <a:pt x="108013" y="33605"/>
                </a:cubicBezTo>
                <a:cubicBezTo>
                  <a:pt x="109347" y="33605"/>
                  <a:pt x="110413" y="33338"/>
                  <a:pt x="111213" y="32004"/>
                </a:cubicBezTo>
                <a:cubicBezTo>
                  <a:pt x="112280" y="30138"/>
                  <a:pt x="112813" y="25871"/>
                  <a:pt x="111747" y="23470"/>
                </a:cubicBezTo>
                <a:cubicBezTo>
                  <a:pt x="111480" y="22137"/>
                  <a:pt x="110413" y="21337"/>
                  <a:pt x="108547" y="21337"/>
                </a:cubicBezTo>
                <a:cubicBezTo>
                  <a:pt x="90144" y="21070"/>
                  <a:pt x="67208" y="20537"/>
                  <a:pt x="44272" y="16269"/>
                </a:cubicBezTo>
                <a:moveTo>
                  <a:pt x="124816" y="51474"/>
                </a:moveTo>
                <a:cubicBezTo>
                  <a:pt x="112813" y="52274"/>
                  <a:pt x="39472" y="53607"/>
                  <a:pt x="28536" y="53341"/>
                </a:cubicBezTo>
                <a:cubicBezTo>
                  <a:pt x="22403" y="53341"/>
                  <a:pt x="12267" y="52540"/>
                  <a:pt x="5066" y="51207"/>
                </a:cubicBezTo>
                <a:lnTo>
                  <a:pt x="3466" y="54408"/>
                </a:lnTo>
                <a:cubicBezTo>
                  <a:pt x="3200" y="54941"/>
                  <a:pt x="3200" y="55741"/>
                  <a:pt x="4266" y="56541"/>
                </a:cubicBezTo>
                <a:cubicBezTo>
                  <a:pt x="9600" y="60541"/>
                  <a:pt x="17869" y="65342"/>
                  <a:pt x="25069" y="67475"/>
                </a:cubicBezTo>
                <a:cubicBezTo>
                  <a:pt x="29604" y="65875"/>
                  <a:pt x="39204" y="64008"/>
                  <a:pt x="44272" y="63742"/>
                </a:cubicBezTo>
                <a:cubicBezTo>
                  <a:pt x="54139" y="62942"/>
                  <a:pt x="120014" y="61875"/>
                  <a:pt x="130416" y="61875"/>
                </a:cubicBezTo>
                <a:cubicBezTo>
                  <a:pt x="136283" y="61875"/>
                  <a:pt x="149085" y="62141"/>
                  <a:pt x="154152" y="62675"/>
                </a:cubicBezTo>
                <a:cubicBezTo>
                  <a:pt x="156285" y="61609"/>
                  <a:pt x="159219" y="58141"/>
                  <a:pt x="159219" y="54141"/>
                </a:cubicBezTo>
                <a:cubicBezTo>
                  <a:pt x="159219" y="52540"/>
                  <a:pt x="158419" y="51474"/>
                  <a:pt x="156819" y="50940"/>
                </a:cubicBezTo>
                <a:cubicBezTo>
                  <a:pt x="151752" y="49340"/>
                  <a:pt x="140550" y="47740"/>
                  <a:pt x="132816" y="47473"/>
                </a:cubicBezTo>
                <a:moveTo>
                  <a:pt x="47206" y="115749"/>
                </a:moveTo>
                <a:cubicBezTo>
                  <a:pt x="47206" y="97079"/>
                  <a:pt x="64007" y="85612"/>
                  <a:pt x="84277" y="85612"/>
                </a:cubicBezTo>
                <a:cubicBezTo>
                  <a:pt x="104546" y="85612"/>
                  <a:pt x="121348" y="97079"/>
                  <a:pt x="121348" y="115749"/>
                </a:cubicBezTo>
                <a:cubicBezTo>
                  <a:pt x="121348" y="134951"/>
                  <a:pt x="104546" y="145886"/>
                  <a:pt x="84277" y="145886"/>
                </a:cubicBezTo>
                <a:cubicBezTo>
                  <a:pt x="64007" y="145886"/>
                  <a:pt x="47206" y="134951"/>
                  <a:pt x="47206" y="115749"/>
                </a:cubicBezTo>
                <a:moveTo>
                  <a:pt x="213626" y="113348"/>
                </a:moveTo>
                <a:lnTo>
                  <a:pt x="193890" y="114148"/>
                </a:lnTo>
                <a:lnTo>
                  <a:pt x="193890" y="25071"/>
                </a:lnTo>
                <a:lnTo>
                  <a:pt x="194424" y="11469"/>
                </a:lnTo>
                <a:cubicBezTo>
                  <a:pt x="194424" y="9068"/>
                  <a:pt x="193624" y="7202"/>
                  <a:pt x="191491" y="6401"/>
                </a:cubicBezTo>
                <a:cubicBezTo>
                  <a:pt x="184290" y="3735"/>
                  <a:pt x="168287" y="267"/>
                  <a:pt x="159219" y="0"/>
                </a:cubicBezTo>
                <a:cubicBezTo>
                  <a:pt x="157353" y="0"/>
                  <a:pt x="156553" y="267"/>
                  <a:pt x="156285" y="1334"/>
                </a:cubicBezTo>
                <a:lnTo>
                  <a:pt x="154685" y="6934"/>
                </a:lnTo>
                <a:cubicBezTo>
                  <a:pt x="164019" y="10135"/>
                  <a:pt x="172554" y="14669"/>
                  <a:pt x="177622" y="20269"/>
                </a:cubicBezTo>
                <a:lnTo>
                  <a:pt x="177622" y="171755"/>
                </a:lnTo>
                <a:cubicBezTo>
                  <a:pt x="156553" y="175756"/>
                  <a:pt x="124016" y="180023"/>
                  <a:pt x="93078" y="182956"/>
                </a:cubicBezTo>
                <a:lnTo>
                  <a:pt x="93078" y="156287"/>
                </a:lnTo>
                <a:cubicBezTo>
                  <a:pt x="118681" y="153353"/>
                  <a:pt x="137616" y="137885"/>
                  <a:pt x="137616" y="115749"/>
                </a:cubicBezTo>
                <a:cubicBezTo>
                  <a:pt x="137616" y="91211"/>
                  <a:pt x="114147" y="74943"/>
                  <a:pt x="84277" y="74943"/>
                </a:cubicBezTo>
                <a:cubicBezTo>
                  <a:pt x="54407" y="74943"/>
                  <a:pt x="30669" y="91211"/>
                  <a:pt x="30669" y="115749"/>
                </a:cubicBezTo>
                <a:cubicBezTo>
                  <a:pt x="30669" y="138151"/>
                  <a:pt x="50672" y="153887"/>
                  <a:pt x="76809" y="156553"/>
                </a:cubicBezTo>
                <a:lnTo>
                  <a:pt x="76809" y="184557"/>
                </a:lnTo>
                <a:cubicBezTo>
                  <a:pt x="59206" y="186157"/>
                  <a:pt x="42938" y="187224"/>
                  <a:pt x="30669" y="187491"/>
                </a:cubicBezTo>
                <a:cubicBezTo>
                  <a:pt x="21869" y="187491"/>
                  <a:pt x="10934" y="186691"/>
                  <a:pt x="1867" y="185090"/>
                </a:cubicBezTo>
                <a:lnTo>
                  <a:pt x="533" y="188024"/>
                </a:lnTo>
                <a:cubicBezTo>
                  <a:pt x="0" y="189091"/>
                  <a:pt x="266" y="189891"/>
                  <a:pt x="1333" y="190691"/>
                </a:cubicBezTo>
                <a:cubicBezTo>
                  <a:pt x="8534" y="196025"/>
                  <a:pt x="18135" y="201626"/>
                  <a:pt x="27470" y="205093"/>
                </a:cubicBezTo>
                <a:cubicBezTo>
                  <a:pt x="31738" y="203226"/>
                  <a:pt x="42672" y="200825"/>
                  <a:pt x="47472" y="200559"/>
                </a:cubicBezTo>
                <a:cubicBezTo>
                  <a:pt x="81076" y="198158"/>
                  <a:pt x="146417" y="188557"/>
                  <a:pt x="177622" y="180556"/>
                </a:cubicBezTo>
                <a:lnTo>
                  <a:pt x="177622" y="209093"/>
                </a:lnTo>
                <a:cubicBezTo>
                  <a:pt x="177622" y="220562"/>
                  <a:pt x="177888" y="244297"/>
                  <a:pt x="178688" y="255766"/>
                </a:cubicBezTo>
                <a:lnTo>
                  <a:pt x="188289" y="255766"/>
                </a:lnTo>
                <a:cubicBezTo>
                  <a:pt x="191757" y="241097"/>
                  <a:pt x="193890" y="217894"/>
                  <a:pt x="193890" y="202959"/>
                </a:cubicBezTo>
                <a:lnTo>
                  <a:pt x="193890" y="124283"/>
                </a:lnTo>
                <a:lnTo>
                  <a:pt x="241363" y="123482"/>
                </a:lnTo>
                <a:cubicBezTo>
                  <a:pt x="242697" y="123482"/>
                  <a:pt x="244563" y="123216"/>
                  <a:pt x="245897" y="122416"/>
                </a:cubicBezTo>
                <a:cubicBezTo>
                  <a:pt x="247497" y="121616"/>
                  <a:pt x="249097" y="118415"/>
                  <a:pt x="249097" y="113881"/>
                </a:cubicBezTo>
                <a:cubicBezTo>
                  <a:pt x="249097" y="112282"/>
                  <a:pt x="247497" y="110415"/>
                  <a:pt x="245630" y="109881"/>
                </a:cubicBezTo>
                <a:cubicBezTo>
                  <a:pt x="240563" y="108814"/>
                  <a:pt x="229894" y="108281"/>
                  <a:pt x="222160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7" name="Freeform 187"/>
          <p:cNvSpPr/>
          <p:nvPr/>
        </p:nvSpPr>
        <p:spPr>
          <a:xfrm>
            <a:off x="10472804" y="8002729"/>
            <a:ext cx="249097" cy="255766"/>
          </a:xfrm>
          <a:custGeom>
            <a:avLst/>
            <a:gdLst>
              <a:gd name="connsiteX0" fmla="*/ 38404 w 249097"/>
              <a:gd name="connsiteY0" fmla="*/ 84278 h 255766"/>
              <a:gd name="connsiteX1" fmla="*/ 79742 w 249097"/>
              <a:gd name="connsiteY1" fmla="*/ 45340 h 255766"/>
              <a:gd name="connsiteX2" fmla="*/ 121082 w 249097"/>
              <a:gd name="connsiteY2" fmla="*/ 84278 h 255766"/>
              <a:gd name="connsiteX3" fmla="*/ 79742 w 249097"/>
              <a:gd name="connsiteY3" fmla="*/ 122949 h 255766"/>
              <a:gd name="connsiteX4" fmla="*/ 38404 w 249097"/>
              <a:gd name="connsiteY4" fmla="*/ 84278 h 255766"/>
              <a:gd name="connsiteX6" fmla="*/ 213626 w 249097"/>
              <a:gd name="connsiteY6" fmla="*/ 113081 h 255766"/>
              <a:gd name="connsiteX7" fmla="*/ 193890 w 249097"/>
              <a:gd name="connsiteY7" fmla="*/ 113881 h 255766"/>
              <a:gd name="connsiteX8" fmla="*/ 193890 w 249097"/>
              <a:gd name="connsiteY8" fmla="*/ 25071 h 255766"/>
              <a:gd name="connsiteX9" fmla="*/ 194424 w 249097"/>
              <a:gd name="connsiteY9" fmla="*/ 11469 h 255766"/>
              <a:gd name="connsiteX10" fmla="*/ 191491 w 249097"/>
              <a:gd name="connsiteY10" fmla="*/ 6401 h 255766"/>
              <a:gd name="connsiteX11" fmla="*/ 159219 w 249097"/>
              <a:gd name="connsiteY11" fmla="*/ 0 h 255766"/>
              <a:gd name="connsiteX12" fmla="*/ 156285 w 249097"/>
              <a:gd name="connsiteY12" fmla="*/ 1334 h 255766"/>
              <a:gd name="connsiteX13" fmla="*/ 154685 w 249097"/>
              <a:gd name="connsiteY13" fmla="*/ 6934 h 255766"/>
              <a:gd name="connsiteX14" fmla="*/ 177622 w 249097"/>
              <a:gd name="connsiteY14" fmla="*/ 20269 h 255766"/>
              <a:gd name="connsiteX15" fmla="*/ 177622 w 249097"/>
              <a:gd name="connsiteY15" fmla="*/ 165354 h 255766"/>
              <a:gd name="connsiteX16" fmla="*/ 89077 w 249097"/>
              <a:gd name="connsiteY16" fmla="*/ 176823 h 255766"/>
              <a:gd name="connsiteX17" fmla="*/ 89077 w 249097"/>
              <a:gd name="connsiteY17" fmla="*/ 134684 h 255766"/>
              <a:gd name="connsiteX18" fmla="*/ 138416 w 249097"/>
              <a:gd name="connsiteY18" fmla="*/ 84278 h 255766"/>
              <a:gd name="connsiteX19" fmla="*/ 79742 w 249097"/>
              <a:gd name="connsiteY19" fmla="*/ 33071 h 255766"/>
              <a:gd name="connsiteX20" fmla="*/ 21335 w 249097"/>
              <a:gd name="connsiteY20" fmla="*/ 84278 h 255766"/>
              <a:gd name="connsiteX21" fmla="*/ 73075 w 249097"/>
              <a:gd name="connsiteY21" fmla="*/ 134951 h 255766"/>
              <a:gd name="connsiteX22" fmla="*/ 73075 w 249097"/>
              <a:gd name="connsiteY22" fmla="*/ 178157 h 255766"/>
              <a:gd name="connsiteX23" fmla="*/ 30669 w 249097"/>
              <a:gd name="connsiteY23" fmla="*/ 180823 h 255766"/>
              <a:gd name="connsiteX24" fmla="*/ 1867 w 249097"/>
              <a:gd name="connsiteY24" fmla="*/ 178422 h 255766"/>
              <a:gd name="connsiteX25" fmla="*/ 533 w 249097"/>
              <a:gd name="connsiteY25" fmla="*/ 181356 h 255766"/>
              <a:gd name="connsiteX26" fmla="*/ 1333 w 249097"/>
              <a:gd name="connsiteY26" fmla="*/ 184290 h 255766"/>
              <a:gd name="connsiteX27" fmla="*/ 27470 w 249097"/>
              <a:gd name="connsiteY27" fmla="*/ 198425 h 255766"/>
              <a:gd name="connsiteX28" fmla="*/ 47472 w 249097"/>
              <a:gd name="connsiteY28" fmla="*/ 194159 h 255766"/>
              <a:gd name="connsiteX29" fmla="*/ 177622 w 249097"/>
              <a:gd name="connsiteY29" fmla="*/ 174155 h 255766"/>
              <a:gd name="connsiteX30" fmla="*/ 177622 w 249097"/>
              <a:gd name="connsiteY30" fmla="*/ 209093 h 255766"/>
              <a:gd name="connsiteX31" fmla="*/ 178688 w 249097"/>
              <a:gd name="connsiteY31" fmla="*/ 255766 h 255766"/>
              <a:gd name="connsiteX32" fmla="*/ 188289 w 249097"/>
              <a:gd name="connsiteY32" fmla="*/ 255766 h 255766"/>
              <a:gd name="connsiteX33" fmla="*/ 193890 w 249097"/>
              <a:gd name="connsiteY33" fmla="*/ 202959 h 255766"/>
              <a:gd name="connsiteX34" fmla="*/ 193890 w 249097"/>
              <a:gd name="connsiteY34" fmla="*/ 123749 h 255766"/>
              <a:gd name="connsiteX35" fmla="*/ 241363 w 249097"/>
              <a:gd name="connsiteY35" fmla="*/ 123216 h 255766"/>
              <a:gd name="connsiteX36" fmla="*/ 245897 w 249097"/>
              <a:gd name="connsiteY36" fmla="*/ 122149 h 255766"/>
              <a:gd name="connsiteX37" fmla="*/ 249097 w 249097"/>
              <a:gd name="connsiteY37" fmla="*/ 113615 h 255766"/>
              <a:gd name="connsiteX38" fmla="*/ 245630 w 249097"/>
              <a:gd name="connsiteY38" fmla="*/ 109614 h 255766"/>
              <a:gd name="connsiteX39" fmla="*/ 222160 w 249097"/>
              <a:gd name="connsiteY39" fmla="*/ 108281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9097" h="255766">
                <a:moveTo>
                  <a:pt x="38404" y="84278"/>
                </a:moveTo>
                <a:cubicBezTo>
                  <a:pt x="38404" y="60541"/>
                  <a:pt x="56541" y="45340"/>
                  <a:pt x="79742" y="45340"/>
                </a:cubicBezTo>
                <a:cubicBezTo>
                  <a:pt x="102946" y="45340"/>
                  <a:pt x="121082" y="60541"/>
                  <a:pt x="121082" y="84278"/>
                </a:cubicBezTo>
                <a:cubicBezTo>
                  <a:pt x="121082" y="108014"/>
                  <a:pt x="102946" y="122949"/>
                  <a:pt x="79742" y="122949"/>
                </a:cubicBezTo>
                <a:cubicBezTo>
                  <a:pt x="56541" y="122949"/>
                  <a:pt x="38404" y="108014"/>
                  <a:pt x="38404" y="84278"/>
                </a:cubicBezTo>
                <a:moveTo>
                  <a:pt x="213626" y="113081"/>
                </a:moveTo>
                <a:lnTo>
                  <a:pt x="193890" y="113881"/>
                </a:lnTo>
                <a:lnTo>
                  <a:pt x="193890" y="25071"/>
                </a:lnTo>
                <a:lnTo>
                  <a:pt x="194424" y="11469"/>
                </a:lnTo>
                <a:cubicBezTo>
                  <a:pt x="194424" y="9068"/>
                  <a:pt x="193624" y="7202"/>
                  <a:pt x="191491" y="6401"/>
                </a:cubicBezTo>
                <a:cubicBezTo>
                  <a:pt x="184290" y="3735"/>
                  <a:pt x="168287" y="267"/>
                  <a:pt x="159219" y="0"/>
                </a:cubicBezTo>
                <a:cubicBezTo>
                  <a:pt x="157353" y="0"/>
                  <a:pt x="156553" y="267"/>
                  <a:pt x="156285" y="1334"/>
                </a:cubicBezTo>
                <a:lnTo>
                  <a:pt x="154685" y="6934"/>
                </a:lnTo>
                <a:cubicBezTo>
                  <a:pt x="164019" y="10135"/>
                  <a:pt x="172554" y="14669"/>
                  <a:pt x="177622" y="20269"/>
                </a:cubicBezTo>
                <a:lnTo>
                  <a:pt x="177622" y="165354"/>
                </a:lnTo>
                <a:cubicBezTo>
                  <a:pt x="155485" y="169356"/>
                  <a:pt x="121082" y="173889"/>
                  <a:pt x="89077" y="176823"/>
                </a:cubicBezTo>
                <a:lnTo>
                  <a:pt x="89077" y="134684"/>
                </a:lnTo>
                <a:cubicBezTo>
                  <a:pt x="117615" y="130950"/>
                  <a:pt x="138416" y="110681"/>
                  <a:pt x="138416" y="84278"/>
                </a:cubicBezTo>
                <a:cubicBezTo>
                  <a:pt x="138416" y="54408"/>
                  <a:pt x="113080" y="33071"/>
                  <a:pt x="79742" y="33071"/>
                </a:cubicBezTo>
                <a:cubicBezTo>
                  <a:pt x="46405" y="33071"/>
                  <a:pt x="21335" y="54408"/>
                  <a:pt x="21335" y="84278"/>
                </a:cubicBezTo>
                <a:cubicBezTo>
                  <a:pt x="21335" y="111747"/>
                  <a:pt x="43205" y="132283"/>
                  <a:pt x="73075" y="134951"/>
                </a:cubicBezTo>
                <a:lnTo>
                  <a:pt x="73075" y="178157"/>
                </a:lnTo>
                <a:cubicBezTo>
                  <a:pt x="56807" y="179490"/>
                  <a:pt x="42138" y="180556"/>
                  <a:pt x="30669" y="180823"/>
                </a:cubicBezTo>
                <a:cubicBezTo>
                  <a:pt x="21869" y="180823"/>
                  <a:pt x="10934" y="180023"/>
                  <a:pt x="1867" y="178422"/>
                </a:cubicBezTo>
                <a:lnTo>
                  <a:pt x="533" y="181356"/>
                </a:lnTo>
                <a:cubicBezTo>
                  <a:pt x="0" y="182690"/>
                  <a:pt x="266" y="183490"/>
                  <a:pt x="1333" y="184290"/>
                </a:cubicBezTo>
                <a:cubicBezTo>
                  <a:pt x="8534" y="189624"/>
                  <a:pt x="18135" y="195225"/>
                  <a:pt x="27470" y="198425"/>
                </a:cubicBezTo>
                <a:cubicBezTo>
                  <a:pt x="31738" y="196825"/>
                  <a:pt x="42672" y="194425"/>
                  <a:pt x="47472" y="194159"/>
                </a:cubicBezTo>
                <a:cubicBezTo>
                  <a:pt x="81076" y="191758"/>
                  <a:pt x="146417" y="182156"/>
                  <a:pt x="177622" y="174155"/>
                </a:cubicBezTo>
                <a:lnTo>
                  <a:pt x="177622" y="209093"/>
                </a:lnTo>
                <a:cubicBezTo>
                  <a:pt x="177622" y="220562"/>
                  <a:pt x="177888" y="244297"/>
                  <a:pt x="178688" y="255766"/>
                </a:cubicBezTo>
                <a:lnTo>
                  <a:pt x="188289" y="255766"/>
                </a:lnTo>
                <a:cubicBezTo>
                  <a:pt x="191757" y="241097"/>
                  <a:pt x="193890" y="217894"/>
                  <a:pt x="193890" y="202959"/>
                </a:cubicBezTo>
                <a:lnTo>
                  <a:pt x="193890" y="123749"/>
                </a:lnTo>
                <a:lnTo>
                  <a:pt x="241363" y="123216"/>
                </a:lnTo>
                <a:cubicBezTo>
                  <a:pt x="242697" y="123216"/>
                  <a:pt x="244563" y="122949"/>
                  <a:pt x="245897" y="122149"/>
                </a:cubicBezTo>
                <a:cubicBezTo>
                  <a:pt x="247497" y="121083"/>
                  <a:pt x="249097" y="118149"/>
                  <a:pt x="249097" y="113615"/>
                </a:cubicBezTo>
                <a:cubicBezTo>
                  <a:pt x="249097" y="111747"/>
                  <a:pt x="247497" y="110148"/>
                  <a:pt x="245630" y="109614"/>
                </a:cubicBezTo>
                <a:cubicBezTo>
                  <a:pt x="240563" y="108547"/>
                  <a:pt x="229894" y="108014"/>
                  <a:pt x="222160" y="1082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8" name="Freeform 188"/>
          <p:cNvSpPr/>
          <p:nvPr/>
        </p:nvSpPr>
        <p:spPr>
          <a:xfrm>
            <a:off x="10783167" y="8017664"/>
            <a:ext cx="244830" cy="232029"/>
          </a:xfrm>
          <a:custGeom>
            <a:avLst/>
            <a:gdLst>
              <a:gd name="connsiteX0" fmla="*/ 203225 w 244830"/>
              <a:gd name="connsiteY0" fmla="*/ 117348 h 232029"/>
              <a:gd name="connsiteX1" fmla="*/ 30669 w 244830"/>
              <a:gd name="connsiteY1" fmla="*/ 120015 h 232029"/>
              <a:gd name="connsiteX2" fmla="*/ 2133 w 244830"/>
              <a:gd name="connsiteY2" fmla="*/ 117348 h 232029"/>
              <a:gd name="connsiteX3" fmla="*/ 266 w 244830"/>
              <a:gd name="connsiteY3" fmla="*/ 121083 h 232029"/>
              <a:gd name="connsiteX4" fmla="*/ 1066 w 244830"/>
              <a:gd name="connsiteY4" fmla="*/ 122949 h 232029"/>
              <a:gd name="connsiteX5" fmla="*/ 26403 w 244830"/>
              <a:gd name="connsiteY5" fmla="*/ 136017 h 232029"/>
              <a:gd name="connsiteX6" fmla="*/ 52273 w 244830"/>
              <a:gd name="connsiteY6" fmla="*/ 130950 h 232029"/>
              <a:gd name="connsiteX7" fmla="*/ 117615 w 244830"/>
              <a:gd name="connsiteY7" fmla="*/ 129617 h 232029"/>
              <a:gd name="connsiteX8" fmla="*/ 117615 w 244830"/>
              <a:gd name="connsiteY8" fmla="*/ 152819 h 232029"/>
              <a:gd name="connsiteX9" fmla="*/ 118948 w 244830"/>
              <a:gd name="connsiteY9" fmla="*/ 193624 h 232029"/>
              <a:gd name="connsiteX10" fmla="*/ 129082 w 244830"/>
              <a:gd name="connsiteY10" fmla="*/ 193624 h 232029"/>
              <a:gd name="connsiteX11" fmla="*/ 133883 w 244830"/>
              <a:gd name="connsiteY11" fmla="*/ 148019 h 232029"/>
              <a:gd name="connsiteX12" fmla="*/ 133883 w 244830"/>
              <a:gd name="connsiteY12" fmla="*/ 129349 h 232029"/>
              <a:gd name="connsiteX13" fmla="*/ 209359 w 244830"/>
              <a:gd name="connsiteY13" fmla="*/ 128817 h 232029"/>
              <a:gd name="connsiteX14" fmla="*/ 239497 w 244830"/>
              <a:gd name="connsiteY14" fmla="*/ 130149 h 232029"/>
              <a:gd name="connsiteX15" fmla="*/ 244830 w 244830"/>
              <a:gd name="connsiteY15" fmla="*/ 121348 h 232029"/>
              <a:gd name="connsiteX16" fmla="*/ 241363 w 244830"/>
              <a:gd name="connsiteY16" fmla="*/ 117081 h 232029"/>
              <a:gd name="connsiteX17" fmla="*/ 212560 w 244830"/>
              <a:gd name="connsiteY17" fmla="*/ 113615 h 232029"/>
              <a:gd name="connsiteX19" fmla="*/ 168554 w 244830"/>
              <a:gd name="connsiteY19" fmla="*/ 221095 h 232029"/>
              <a:gd name="connsiteX20" fmla="*/ 84010 w 244830"/>
              <a:gd name="connsiteY20" fmla="*/ 221895 h 232029"/>
              <a:gd name="connsiteX21" fmla="*/ 77343 w 244830"/>
              <a:gd name="connsiteY21" fmla="*/ 214961 h 232029"/>
              <a:gd name="connsiteX22" fmla="*/ 77343 w 244830"/>
              <a:gd name="connsiteY22" fmla="*/ 180023 h 232029"/>
              <a:gd name="connsiteX23" fmla="*/ 77876 w 244830"/>
              <a:gd name="connsiteY23" fmla="*/ 168555 h 232029"/>
              <a:gd name="connsiteX24" fmla="*/ 74141 w 244830"/>
              <a:gd name="connsiteY24" fmla="*/ 163754 h 232029"/>
              <a:gd name="connsiteX25" fmla="*/ 45338 w 244830"/>
              <a:gd name="connsiteY25" fmla="*/ 161354 h 232029"/>
              <a:gd name="connsiteX26" fmla="*/ 42672 w 244830"/>
              <a:gd name="connsiteY26" fmla="*/ 162954 h 232029"/>
              <a:gd name="connsiteX27" fmla="*/ 41605 w 244830"/>
              <a:gd name="connsiteY27" fmla="*/ 168288 h 232029"/>
              <a:gd name="connsiteX28" fmla="*/ 60540 w 244830"/>
              <a:gd name="connsiteY28" fmla="*/ 175755 h 232029"/>
              <a:gd name="connsiteX29" fmla="*/ 60540 w 244830"/>
              <a:gd name="connsiteY29" fmla="*/ 212027 h 232029"/>
              <a:gd name="connsiteX30" fmla="*/ 82944 w 244830"/>
              <a:gd name="connsiteY30" fmla="*/ 232029 h 232029"/>
              <a:gd name="connsiteX31" fmla="*/ 198425 w 244830"/>
              <a:gd name="connsiteY31" fmla="*/ 231496 h 232029"/>
              <a:gd name="connsiteX32" fmla="*/ 201625 w 244830"/>
              <a:gd name="connsiteY32" fmla="*/ 230429 h 232029"/>
              <a:gd name="connsiteX33" fmla="*/ 204291 w 244830"/>
              <a:gd name="connsiteY33" fmla="*/ 221895 h 232029"/>
              <a:gd name="connsiteX34" fmla="*/ 201091 w 244830"/>
              <a:gd name="connsiteY34" fmla="*/ 218694 h 232029"/>
              <a:gd name="connsiteX35" fmla="*/ 176822 w 244830"/>
              <a:gd name="connsiteY35" fmla="*/ 216827 h 232029"/>
              <a:gd name="connsiteX37" fmla="*/ 62674 w 244830"/>
              <a:gd name="connsiteY37" fmla="*/ 81877 h 232029"/>
              <a:gd name="connsiteX38" fmla="*/ 65075 w 244830"/>
              <a:gd name="connsiteY38" fmla="*/ 93611 h 232029"/>
              <a:gd name="connsiteX39" fmla="*/ 74141 w 244830"/>
              <a:gd name="connsiteY39" fmla="*/ 93611 h 232029"/>
              <a:gd name="connsiteX40" fmla="*/ 76809 w 244830"/>
              <a:gd name="connsiteY40" fmla="*/ 86144 h 232029"/>
              <a:gd name="connsiteX41" fmla="*/ 189089 w 244830"/>
              <a:gd name="connsiteY41" fmla="*/ 84810 h 232029"/>
              <a:gd name="connsiteX42" fmla="*/ 192024 w 244830"/>
              <a:gd name="connsiteY42" fmla="*/ 77343 h 232029"/>
              <a:gd name="connsiteX43" fmla="*/ 190157 w 244830"/>
              <a:gd name="connsiteY43" fmla="*/ 74676 h 232029"/>
              <a:gd name="connsiteX44" fmla="*/ 185623 w 244830"/>
              <a:gd name="connsiteY44" fmla="*/ 72810 h 232029"/>
              <a:gd name="connsiteX45" fmla="*/ 192024 w 244830"/>
              <a:gd name="connsiteY45" fmla="*/ 17602 h 232029"/>
              <a:gd name="connsiteX46" fmla="*/ 194957 w 244830"/>
              <a:gd name="connsiteY46" fmla="*/ 9068 h 232029"/>
              <a:gd name="connsiteX47" fmla="*/ 194690 w 244830"/>
              <a:gd name="connsiteY47" fmla="*/ 5868 h 232029"/>
              <a:gd name="connsiteX48" fmla="*/ 183756 w 244830"/>
              <a:gd name="connsiteY48" fmla="*/ 533 h 232029"/>
              <a:gd name="connsiteX49" fmla="*/ 179755 w 244830"/>
              <a:gd name="connsiteY49" fmla="*/ 533 h 232029"/>
              <a:gd name="connsiteX50" fmla="*/ 171221 w 244830"/>
              <a:gd name="connsiteY50" fmla="*/ 5334 h 232029"/>
              <a:gd name="connsiteX51" fmla="*/ 75475 w 244830"/>
              <a:gd name="connsiteY51" fmla="*/ 6401 h 232029"/>
              <a:gd name="connsiteX52" fmla="*/ 47205 w 244830"/>
              <a:gd name="connsiteY52" fmla="*/ 3734 h 232029"/>
              <a:gd name="connsiteX53" fmla="*/ 44805 w 244830"/>
              <a:gd name="connsiteY53" fmla="*/ 4801 h 232029"/>
              <a:gd name="connsiteX54" fmla="*/ 43472 w 244830"/>
              <a:gd name="connsiteY54" fmla="*/ 10402 h 232029"/>
              <a:gd name="connsiteX55" fmla="*/ 57872 w 244830"/>
              <a:gd name="connsiteY55" fmla="*/ 17602 h 232029"/>
              <a:gd name="connsiteX57" fmla="*/ 172554 w 244830"/>
              <a:gd name="connsiteY57" fmla="*/ 72543 h 232029"/>
              <a:gd name="connsiteX58" fmla="*/ 166953 w 244830"/>
              <a:gd name="connsiteY58" fmla="*/ 74143 h 232029"/>
              <a:gd name="connsiteX59" fmla="*/ 77343 w 244830"/>
              <a:gd name="connsiteY59" fmla="*/ 75743 h 232029"/>
              <a:gd name="connsiteX60" fmla="*/ 75743 w 244830"/>
              <a:gd name="connsiteY60" fmla="*/ 16802 h 232029"/>
              <a:gd name="connsiteX61" fmla="*/ 173888 w 244830"/>
              <a:gd name="connsiteY61" fmla="*/ 16002 h 232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0" h="232029">
                <a:moveTo>
                  <a:pt x="203225" y="117348"/>
                </a:moveTo>
                <a:cubicBezTo>
                  <a:pt x="184822" y="118414"/>
                  <a:pt x="46672" y="120282"/>
                  <a:pt x="30669" y="120015"/>
                </a:cubicBezTo>
                <a:cubicBezTo>
                  <a:pt x="22669" y="120015"/>
                  <a:pt x="10668" y="118949"/>
                  <a:pt x="2133" y="117348"/>
                </a:cubicBezTo>
                <a:lnTo>
                  <a:pt x="266" y="121083"/>
                </a:lnTo>
                <a:cubicBezTo>
                  <a:pt x="0" y="121882"/>
                  <a:pt x="266" y="122416"/>
                  <a:pt x="1066" y="122949"/>
                </a:cubicBezTo>
                <a:cubicBezTo>
                  <a:pt x="7466" y="128283"/>
                  <a:pt x="16802" y="133083"/>
                  <a:pt x="26403" y="136017"/>
                </a:cubicBezTo>
                <a:cubicBezTo>
                  <a:pt x="32538" y="133883"/>
                  <a:pt x="45605" y="131483"/>
                  <a:pt x="52273" y="130950"/>
                </a:cubicBezTo>
                <a:cubicBezTo>
                  <a:pt x="58407" y="130683"/>
                  <a:pt x="86677" y="130149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7" y="182956"/>
                  <a:pt x="118948" y="193624"/>
                </a:cubicBezTo>
                <a:lnTo>
                  <a:pt x="129082" y="193624"/>
                </a:lnTo>
                <a:cubicBezTo>
                  <a:pt x="132016" y="181090"/>
                  <a:pt x="133883" y="160286"/>
                  <a:pt x="133883" y="148019"/>
                </a:cubicBezTo>
                <a:lnTo>
                  <a:pt x="133883" y="129349"/>
                </a:lnTo>
                <a:cubicBezTo>
                  <a:pt x="167487" y="129083"/>
                  <a:pt x="200558" y="128817"/>
                  <a:pt x="209359" y="128817"/>
                </a:cubicBezTo>
                <a:cubicBezTo>
                  <a:pt x="217360" y="128817"/>
                  <a:pt x="232563" y="129349"/>
                  <a:pt x="239497" y="130149"/>
                </a:cubicBezTo>
                <a:cubicBezTo>
                  <a:pt x="241897" y="128817"/>
                  <a:pt x="244830" y="125349"/>
                  <a:pt x="244830" y="121348"/>
                </a:cubicBezTo>
                <a:cubicBezTo>
                  <a:pt x="244830" y="119214"/>
                  <a:pt x="243497" y="117882"/>
                  <a:pt x="241363" y="117081"/>
                </a:cubicBezTo>
                <a:cubicBezTo>
                  <a:pt x="235496" y="115215"/>
                  <a:pt x="221894" y="113881"/>
                  <a:pt x="212560" y="113615"/>
                </a:cubicBezTo>
                <a:moveTo>
                  <a:pt x="168554" y="221095"/>
                </a:moveTo>
                <a:cubicBezTo>
                  <a:pt x="152819" y="221895"/>
                  <a:pt x="101612" y="222162"/>
                  <a:pt x="84010" y="221895"/>
                </a:cubicBezTo>
                <a:cubicBezTo>
                  <a:pt x="79210" y="221895"/>
                  <a:pt x="77343" y="219761"/>
                  <a:pt x="77343" y="214961"/>
                </a:cubicBezTo>
                <a:lnTo>
                  <a:pt x="77343" y="180023"/>
                </a:lnTo>
                <a:lnTo>
                  <a:pt x="77876" y="168555"/>
                </a:lnTo>
                <a:cubicBezTo>
                  <a:pt x="77876" y="165621"/>
                  <a:pt x="76543" y="164288"/>
                  <a:pt x="74141" y="163754"/>
                </a:cubicBezTo>
                <a:cubicBezTo>
                  <a:pt x="68008" y="162420"/>
                  <a:pt x="53606" y="161354"/>
                  <a:pt x="45338" y="161354"/>
                </a:cubicBezTo>
                <a:cubicBezTo>
                  <a:pt x="43738" y="161354"/>
                  <a:pt x="42938" y="161887"/>
                  <a:pt x="42672" y="162954"/>
                </a:cubicBezTo>
                <a:lnTo>
                  <a:pt x="41605" y="168288"/>
                </a:lnTo>
                <a:cubicBezTo>
                  <a:pt x="48806" y="169888"/>
                  <a:pt x="56007" y="172555"/>
                  <a:pt x="60540" y="175755"/>
                </a:cubicBezTo>
                <a:lnTo>
                  <a:pt x="60540" y="212027"/>
                </a:lnTo>
                <a:cubicBezTo>
                  <a:pt x="60540" y="226161"/>
                  <a:pt x="66141" y="232029"/>
                  <a:pt x="82944" y="232029"/>
                </a:cubicBezTo>
                <a:lnTo>
                  <a:pt x="198425" y="231496"/>
                </a:lnTo>
                <a:cubicBezTo>
                  <a:pt x="199758" y="231496"/>
                  <a:pt x="200825" y="231229"/>
                  <a:pt x="201625" y="230429"/>
                </a:cubicBezTo>
                <a:cubicBezTo>
                  <a:pt x="202958" y="229095"/>
                  <a:pt x="204291" y="226429"/>
                  <a:pt x="204291" y="221895"/>
                </a:cubicBezTo>
                <a:cubicBezTo>
                  <a:pt x="204291" y="220028"/>
                  <a:pt x="202958" y="218961"/>
                  <a:pt x="201091" y="218694"/>
                </a:cubicBezTo>
                <a:cubicBezTo>
                  <a:pt x="196024" y="217627"/>
                  <a:pt x="184556" y="216827"/>
                  <a:pt x="176822" y="216827"/>
                </a:cubicBezTo>
                <a:moveTo>
                  <a:pt x="62674" y="81877"/>
                </a:moveTo>
                <a:cubicBezTo>
                  <a:pt x="62941" y="85877"/>
                  <a:pt x="63741" y="90412"/>
                  <a:pt x="65075" y="93611"/>
                </a:cubicBezTo>
                <a:lnTo>
                  <a:pt x="74141" y="93611"/>
                </a:lnTo>
                <a:cubicBezTo>
                  <a:pt x="75475" y="91478"/>
                  <a:pt x="76543" y="89345"/>
                  <a:pt x="76809" y="86144"/>
                </a:cubicBezTo>
                <a:lnTo>
                  <a:pt x="189089" y="84810"/>
                </a:lnTo>
                <a:cubicBezTo>
                  <a:pt x="190422" y="83210"/>
                  <a:pt x="192024" y="80543"/>
                  <a:pt x="192024" y="77343"/>
                </a:cubicBezTo>
                <a:cubicBezTo>
                  <a:pt x="192024" y="76010"/>
                  <a:pt x="191491" y="75209"/>
                  <a:pt x="190157" y="74676"/>
                </a:cubicBezTo>
                <a:lnTo>
                  <a:pt x="185623" y="72810"/>
                </a:lnTo>
                <a:cubicBezTo>
                  <a:pt x="188823" y="54940"/>
                  <a:pt x="191222" y="34671"/>
                  <a:pt x="192024" y="17602"/>
                </a:cubicBezTo>
                <a:lnTo>
                  <a:pt x="194957" y="9068"/>
                </a:lnTo>
                <a:cubicBezTo>
                  <a:pt x="195490" y="7734"/>
                  <a:pt x="195490" y="6668"/>
                  <a:pt x="194690" y="5868"/>
                </a:cubicBezTo>
                <a:cubicBezTo>
                  <a:pt x="192291" y="4534"/>
                  <a:pt x="186689" y="1601"/>
                  <a:pt x="183756" y="533"/>
                </a:cubicBezTo>
                <a:cubicBezTo>
                  <a:pt x="182688" y="0"/>
                  <a:pt x="181088" y="0"/>
                  <a:pt x="179755" y="533"/>
                </a:cubicBezTo>
                <a:lnTo>
                  <a:pt x="171221" y="5334"/>
                </a:lnTo>
                <a:cubicBezTo>
                  <a:pt x="148019" y="6135"/>
                  <a:pt x="98678" y="6401"/>
                  <a:pt x="75475" y="6401"/>
                </a:cubicBezTo>
                <a:cubicBezTo>
                  <a:pt x="68542" y="5068"/>
                  <a:pt x="54673" y="3734"/>
                  <a:pt x="47205" y="3734"/>
                </a:cubicBezTo>
                <a:cubicBezTo>
                  <a:pt x="45605" y="3734"/>
                  <a:pt x="45072" y="4001"/>
                  <a:pt x="44805" y="4801"/>
                </a:cubicBezTo>
                <a:lnTo>
                  <a:pt x="43472" y="10402"/>
                </a:lnTo>
                <a:cubicBezTo>
                  <a:pt x="49072" y="12002"/>
                  <a:pt x="54939" y="14936"/>
                  <a:pt x="57872" y="17602"/>
                </a:cubicBezTo>
                <a:moveTo>
                  <a:pt x="172554" y="72543"/>
                </a:moveTo>
                <a:lnTo>
                  <a:pt x="166953" y="74143"/>
                </a:lnTo>
                <a:cubicBezTo>
                  <a:pt x="146951" y="75209"/>
                  <a:pt x="103212" y="76010"/>
                  <a:pt x="77343" y="75743"/>
                </a:cubicBezTo>
                <a:lnTo>
                  <a:pt x="75743" y="16802"/>
                </a:lnTo>
                <a:cubicBezTo>
                  <a:pt x="105879" y="16269"/>
                  <a:pt x="143484" y="15735"/>
                  <a:pt x="173888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9" name="Freeform 189"/>
          <p:cNvSpPr/>
          <p:nvPr/>
        </p:nvSpPr>
        <p:spPr>
          <a:xfrm>
            <a:off x="11031198" y="8002729"/>
            <a:ext cx="250697" cy="258700"/>
          </a:xfrm>
          <a:custGeom>
            <a:avLst/>
            <a:gdLst>
              <a:gd name="connsiteX0" fmla="*/ 215226 w 250697"/>
              <a:gd name="connsiteY0" fmla="*/ 93079 h 258700"/>
              <a:gd name="connsiteX1" fmla="*/ 195490 w 250697"/>
              <a:gd name="connsiteY1" fmla="*/ 93879 h 258700"/>
              <a:gd name="connsiteX2" fmla="*/ 195490 w 250697"/>
              <a:gd name="connsiteY2" fmla="*/ 25071 h 258700"/>
              <a:gd name="connsiteX3" fmla="*/ 196024 w 250697"/>
              <a:gd name="connsiteY3" fmla="*/ 11469 h 258700"/>
              <a:gd name="connsiteX4" fmla="*/ 193091 w 250697"/>
              <a:gd name="connsiteY4" fmla="*/ 6401 h 258700"/>
              <a:gd name="connsiteX5" fmla="*/ 160819 w 250697"/>
              <a:gd name="connsiteY5" fmla="*/ 0 h 258700"/>
              <a:gd name="connsiteX6" fmla="*/ 158153 w 250697"/>
              <a:gd name="connsiteY6" fmla="*/ 1334 h 258700"/>
              <a:gd name="connsiteX7" fmla="*/ 156285 w 250697"/>
              <a:gd name="connsiteY7" fmla="*/ 7202 h 258700"/>
              <a:gd name="connsiteX8" fmla="*/ 179222 w 250697"/>
              <a:gd name="connsiteY8" fmla="*/ 20269 h 258700"/>
              <a:gd name="connsiteX9" fmla="*/ 179222 w 250697"/>
              <a:gd name="connsiteY9" fmla="*/ 128016 h 258700"/>
              <a:gd name="connsiteX10" fmla="*/ 180288 w 250697"/>
              <a:gd name="connsiteY10" fmla="*/ 164288 h 258700"/>
              <a:gd name="connsiteX11" fmla="*/ 190157 w 250697"/>
              <a:gd name="connsiteY11" fmla="*/ 164288 h 258700"/>
              <a:gd name="connsiteX12" fmla="*/ 195490 w 250697"/>
              <a:gd name="connsiteY12" fmla="*/ 122416 h 258700"/>
              <a:gd name="connsiteX13" fmla="*/ 195490 w 250697"/>
              <a:gd name="connsiteY13" fmla="*/ 103747 h 258700"/>
              <a:gd name="connsiteX14" fmla="*/ 242963 w 250697"/>
              <a:gd name="connsiteY14" fmla="*/ 103213 h 258700"/>
              <a:gd name="connsiteX15" fmla="*/ 247497 w 250697"/>
              <a:gd name="connsiteY15" fmla="*/ 102146 h 258700"/>
              <a:gd name="connsiteX16" fmla="*/ 250697 w 250697"/>
              <a:gd name="connsiteY16" fmla="*/ 93612 h 258700"/>
              <a:gd name="connsiteX17" fmla="*/ 247230 w 250697"/>
              <a:gd name="connsiteY17" fmla="*/ 89612 h 258700"/>
              <a:gd name="connsiteX18" fmla="*/ 223760 w 250697"/>
              <a:gd name="connsiteY18" fmla="*/ 88278 h 258700"/>
              <a:gd name="connsiteX20" fmla="*/ 178422 w 250697"/>
              <a:gd name="connsiteY20" fmla="*/ 174689 h 258700"/>
              <a:gd name="connsiteX21" fmla="*/ 70675 w 250697"/>
              <a:gd name="connsiteY21" fmla="*/ 177356 h 258700"/>
              <a:gd name="connsiteX22" fmla="*/ 45605 w 250697"/>
              <a:gd name="connsiteY22" fmla="*/ 174956 h 258700"/>
              <a:gd name="connsiteX23" fmla="*/ 44005 w 250697"/>
              <a:gd name="connsiteY23" fmla="*/ 178422 h 258700"/>
              <a:gd name="connsiteX24" fmla="*/ 44805 w 250697"/>
              <a:gd name="connsiteY24" fmla="*/ 180823 h 258700"/>
              <a:gd name="connsiteX25" fmla="*/ 67207 w 250697"/>
              <a:gd name="connsiteY25" fmla="*/ 192025 h 258700"/>
              <a:gd name="connsiteX26" fmla="*/ 90144 w 250697"/>
              <a:gd name="connsiteY26" fmla="*/ 187758 h 258700"/>
              <a:gd name="connsiteX27" fmla="*/ 178688 w 250697"/>
              <a:gd name="connsiteY27" fmla="*/ 185890 h 258700"/>
              <a:gd name="connsiteX28" fmla="*/ 178688 w 250697"/>
              <a:gd name="connsiteY28" fmla="*/ 224028 h 258700"/>
              <a:gd name="connsiteX29" fmla="*/ 180022 w 250697"/>
              <a:gd name="connsiteY29" fmla="*/ 258700 h 258700"/>
              <a:gd name="connsiteX30" fmla="*/ 190157 w 250697"/>
              <a:gd name="connsiteY30" fmla="*/ 258700 h 258700"/>
              <a:gd name="connsiteX31" fmla="*/ 194690 w 250697"/>
              <a:gd name="connsiteY31" fmla="*/ 219762 h 258700"/>
              <a:gd name="connsiteX32" fmla="*/ 195490 w 250697"/>
              <a:gd name="connsiteY32" fmla="*/ 187758 h 258700"/>
              <a:gd name="connsiteX33" fmla="*/ 198424 w 250697"/>
              <a:gd name="connsiteY33" fmla="*/ 180290 h 258700"/>
              <a:gd name="connsiteX34" fmla="*/ 198157 w 250697"/>
              <a:gd name="connsiteY34" fmla="*/ 177090 h 258700"/>
              <a:gd name="connsiteX35" fmla="*/ 189089 w 250697"/>
              <a:gd name="connsiteY35" fmla="*/ 171489 h 258700"/>
              <a:gd name="connsiteX36" fmla="*/ 185089 w 250697"/>
              <a:gd name="connsiteY36" fmla="*/ 171489 h 258700"/>
              <a:gd name="connsiteX38" fmla="*/ 137083 w 250697"/>
              <a:gd name="connsiteY38" fmla="*/ 114948 h 258700"/>
              <a:gd name="connsiteX39" fmla="*/ 82676 w 250697"/>
              <a:gd name="connsiteY39" fmla="*/ 74143 h 258700"/>
              <a:gd name="connsiteX40" fmla="*/ 28269 w 250697"/>
              <a:gd name="connsiteY40" fmla="*/ 114948 h 258700"/>
              <a:gd name="connsiteX41" fmla="*/ 82676 w 250697"/>
              <a:gd name="connsiteY41" fmla="*/ 156020 h 258700"/>
              <a:gd name="connsiteX42" fmla="*/ 137083 w 250697"/>
              <a:gd name="connsiteY42" fmla="*/ 114948 h 258700"/>
              <a:gd name="connsiteX44" fmla="*/ 45072 w 250697"/>
              <a:gd name="connsiteY44" fmla="*/ 114948 h 258700"/>
              <a:gd name="connsiteX45" fmla="*/ 82676 w 250697"/>
              <a:gd name="connsiteY45" fmla="*/ 84278 h 258700"/>
              <a:gd name="connsiteX46" fmla="*/ 120548 w 250697"/>
              <a:gd name="connsiteY46" fmla="*/ 114948 h 258700"/>
              <a:gd name="connsiteX47" fmla="*/ 82676 w 250697"/>
              <a:gd name="connsiteY47" fmla="*/ 145352 h 258700"/>
              <a:gd name="connsiteX48" fmla="*/ 45072 w 250697"/>
              <a:gd name="connsiteY48" fmla="*/ 114948 h 258700"/>
              <a:gd name="connsiteX50" fmla="*/ 124282 w 250697"/>
              <a:gd name="connsiteY50" fmla="*/ 52274 h 258700"/>
              <a:gd name="connsiteX51" fmla="*/ 25335 w 250697"/>
              <a:gd name="connsiteY51" fmla="*/ 53874 h 258700"/>
              <a:gd name="connsiteX52" fmla="*/ 1866 w 250697"/>
              <a:gd name="connsiteY52" fmla="*/ 52007 h 258700"/>
              <a:gd name="connsiteX53" fmla="*/ 266 w 250697"/>
              <a:gd name="connsiteY53" fmla="*/ 54941 h 258700"/>
              <a:gd name="connsiteX54" fmla="*/ 1066 w 250697"/>
              <a:gd name="connsiteY54" fmla="*/ 57341 h 258700"/>
              <a:gd name="connsiteX55" fmla="*/ 21868 w 250697"/>
              <a:gd name="connsiteY55" fmla="*/ 68276 h 258700"/>
              <a:gd name="connsiteX56" fmla="*/ 41338 w 250697"/>
              <a:gd name="connsiteY56" fmla="*/ 64275 h 258700"/>
              <a:gd name="connsiteX57" fmla="*/ 129615 w 250697"/>
              <a:gd name="connsiteY57" fmla="*/ 62409 h 258700"/>
              <a:gd name="connsiteX58" fmla="*/ 153619 w 250697"/>
              <a:gd name="connsiteY58" fmla="*/ 63475 h 258700"/>
              <a:gd name="connsiteX59" fmla="*/ 158685 w 250697"/>
              <a:gd name="connsiteY59" fmla="*/ 54674 h 258700"/>
              <a:gd name="connsiteX60" fmla="*/ 156019 w 250697"/>
              <a:gd name="connsiteY60" fmla="*/ 51474 h 258700"/>
              <a:gd name="connsiteX61" fmla="*/ 132282 w 250697"/>
              <a:gd name="connsiteY61" fmla="*/ 48273 h 258700"/>
              <a:gd name="connsiteX63" fmla="*/ 41604 w 250697"/>
              <a:gd name="connsiteY63" fmla="*/ 18669 h 258700"/>
              <a:gd name="connsiteX64" fmla="*/ 41872 w 250697"/>
              <a:gd name="connsiteY64" fmla="*/ 20803 h 258700"/>
              <a:gd name="connsiteX65" fmla="*/ 57872 w 250697"/>
              <a:gd name="connsiteY65" fmla="*/ 34672 h 258700"/>
              <a:gd name="connsiteX66" fmla="*/ 62407 w 250697"/>
              <a:gd name="connsiteY66" fmla="*/ 35471 h 258700"/>
              <a:gd name="connsiteX67" fmla="*/ 108813 w 250697"/>
              <a:gd name="connsiteY67" fmla="*/ 33872 h 258700"/>
              <a:gd name="connsiteX68" fmla="*/ 112013 w 250697"/>
              <a:gd name="connsiteY68" fmla="*/ 32271 h 258700"/>
              <a:gd name="connsiteX69" fmla="*/ 112813 w 250697"/>
              <a:gd name="connsiteY69" fmla="*/ 24003 h 258700"/>
              <a:gd name="connsiteX70" fmla="*/ 109347 w 250697"/>
              <a:gd name="connsiteY70" fmla="*/ 21603 h 258700"/>
              <a:gd name="connsiteX71" fmla="*/ 43204 w 250697"/>
              <a:gd name="connsiteY71" fmla="*/ 16536 h 258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50697" h="258700">
                <a:moveTo>
                  <a:pt x="215226" y="93079"/>
                </a:moveTo>
                <a:lnTo>
                  <a:pt x="195490" y="93879"/>
                </a:lnTo>
                <a:lnTo>
                  <a:pt x="195490" y="25071"/>
                </a:lnTo>
                <a:lnTo>
                  <a:pt x="196024" y="11469"/>
                </a:lnTo>
                <a:cubicBezTo>
                  <a:pt x="196024" y="9068"/>
                  <a:pt x="195224" y="7202"/>
                  <a:pt x="193091" y="6401"/>
                </a:cubicBezTo>
                <a:cubicBezTo>
                  <a:pt x="185889" y="3735"/>
                  <a:pt x="169887" y="267"/>
                  <a:pt x="160819" y="0"/>
                </a:cubicBezTo>
                <a:cubicBezTo>
                  <a:pt x="158953" y="0"/>
                  <a:pt x="158419" y="267"/>
                  <a:pt x="158153" y="1334"/>
                </a:cubicBezTo>
                <a:lnTo>
                  <a:pt x="156285" y="7202"/>
                </a:lnTo>
                <a:cubicBezTo>
                  <a:pt x="165886" y="10135"/>
                  <a:pt x="174154" y="14669"/>
                  <a:pt x="179222" y="20269"/>
                </a:cubicBezTo>
                <a:lnTo>
                  <a:pt x="179222" y="128016"/>
                </a:lnTo>
                <a:cubicBezTo>
                  <a:pt x="179222" y="138151"/>
                  <a:pt x="179222" y="155753"/>
                  <a:pt x="180288" y="164288"/>
                </a:cubicBezTo>
                <a:lnTo>
                  <a:pt x="190157" y="164288"/>
                </a:lnTo>
                <a:cubicBezTo>
                  <a:pt x="193624" y="154687"/>
                  <a:pt x="195490" y="138685"/>
                  <a:pt x="195490" y="122416"/>
                </a:cubicBezTo>
                <a:lnTo>
                  <a:pt x="195490" y="103747"/>
                </a:lnTo>
                <a:lnTo>
                  <a:pt x="242963" y="103213"/>
                </a:lnTo>
                <a:cubicBezTo>
                  <a:pt x="244297" y="103213"/>
                  <a:pt x="246163" y="102946"/>
                  <a:pt x="247497" y="102146"/>
                </a:cubicBezTo>
                <a:cubicBezTo>
                  <a:pt x="249097" y="101080"/>
                  <a:pt x="250697" y="98146"/>
                  <a:pt x="250697" y="93612"/>
                </a:cubicBezTo>
                <a:cubicBezTo>
                  <a:pt x="250697" y="91746"/>
                  <a:pt x="249097" y="90145"/>
                  <a:pt x="247230" y="89612"/>
                </a:cubicBezTo>
                <a:cubicBezTo>
                  <a:pt x="242163" y="88545"/>
                  <a:pt x="231494" y="88012"/>
                  <a:pt x="223760" y="88278"/>
                </a:cubicBezTo>
                <a:moveTo>
                  <a:pt x="178422" y="174689"/>
                </a:moveTo>
                <a:cubicBezTo>
                  <a:pt x="160553" y="176023"/>
                  <a:pt x="83210" y="177356"/>
                  <a:pt x="70675" y="177356"/>
                </a:cubicBezTo>
                <a:cubicBezTo>
                  <a:pt x="63474" y="177356"/>
                  <a:pt x="53072" y="176556"/>
                  <a:pt x="45605" y="174956"/>
                </a:cubicBezTo>
                <a:lnTo>
                  <a:pt x="44005" y="178422"/>
                </a:lnTo>
                <a:cubicBezTo>
                  <a:pt x="43738" y="179223"/>
                  <a:pt x="44005" y="180023"/>
                  <a:pt x="44805" y="180823"/>
                </a:cubicBezTo>
                <a:cubicBezTo>
                  <a:pt x="50938" y="185357"/>
                  <a:pt x="58941" y="189624"/>
                  <a:pt x="67207" y="192025"/>
                </a:cubicBezTo>
                <a:cubicBezTo>
                  <a:pt x="72808" y="189891"/>
                  <a:pt x="84275" y="188024"/>
                  <a:pt x="90144" y="187758"/>
                </a:cubicBezTo>
                <a:cubicBezTo>
                  <a:pt x="101344" y="186957"/>
                  <a:pt x="158953" y="185890"/>
                  <a:pt x="178688" y="185890"/>
                </a:cubicBezTo>
                <a:lnTo>
                  <a:pt x="178688" y="224028"/>
                </a:lnTo>
                <a:cubicBezTo>
                  <a:pt x="178688" y="233362"/>
                  <a:pt x="178955" y="249365"/>
                  <a:pt x="180022" y="258700"/>
                </a:cubicBezTo>
                <a:lnTo>
                  <a:pt x="190157" y="258700"/>
                </a:lnTo>
                <a:cubicBezTo>
                  <a:pt x="192822" y="248565"/>
                  <a:pt x="194690" y="230963"/>
                  <a:pt x="194690" y="219762"/>
                </a:cubicBezTo>
                <a:lnTo>
                  <a:pt x="195490" y="187758"/>
                </a:lnTo>
                <a:lnTo>
                  <a:pt x="198424" y="180290"/>
                </a:lnTo>
                <a:cubicBezTo>
                  <a:pt x="198957" y="178957"/>
                  <a:pt x="198957" y="177890"/>
                  <a:pt x="198157" y="177090"/>
                </a:cubicBezTo>
                <a:cubicBezTo>
                  <a:pt x="196290" y="175756"/>
                  <a:pt x="191491" y="172822"/>
                  <a:pt x="189089" y="171489"/>
                </a:cubicBezTo>
                <a:cubicBezTo>
                  <a:pt x="188023" y="170689"/>
                  <a:pt x="186422" y="170689"/>
                  <a:pt x="185089" y="171489"/>
                </a:cubicBezTo>
                <a:moveTo>
                  <a:pt x="137083" y="114948"/>
                </a:moveTo>
                <a:cubicBezTo>
                  <a:pt x="137083" y="89612"/>
                  <a:pt x="113080" y="74143"/>
                  <a:pt x="82676" y="74143"/>
                </a:cubicBezTo>
                <a:cubicBezTo>
                  <a:pt x="52272" y="74143"/>
                  <a:pt x="28269" y="89612"/>
                  <a:pt x="28269" y="114948"/>
                </a:cubicBezTo>
                <a:cubicBezTo>
                  <a:pt x="28269" y="140018"/>
                  <a:pt x="52272" y="156020"/>
                  <a:pt x="82676" y="156020"/>
                </a:cubicBezTo>
                <a:cubicBezTo>
                  <a:pt x="113080" y="156020"/>
                  <a:pt x="137083" y="140018"/>
                  <a:pt x="137083" y="114948"/>
                </a:cubicBezTo>
                <a:moveTo>
                  <a:pt x="45072" y="114948"/>
                </a:moveTo>
                <a:cubicBezTo>
                  <a:pt x="45072" y="95213"/>
                  <a:pt x="61874" y="84278"/>
                  <a:pt x="82676" y="84278"/>
                </a:cubicBezTo>
                <a:cubicBezTo>
                  <a:pt x="103746" y="84278"/>
                  <a:pt x="120548" y="95213"/>
                  <a:pt x="120548" y="114948"/>
                </a:cubicBezTo>
                <a:cubicBezTo>
                  <a:pt x="120548" y="134684"/>
                  <a:pt x="103746" y="145352"/>
                  <a:pt x="82676" y="145352"/>
                </a:cubicBezTo>
                <a:cubicBezTo>
                  <a:pt x="61874" y="145352"/>
                  <a:pt x="45072" y="134684"/>
                  <a:pt x="45072" y="114948"/>
                </a:cubicBezTo>
                <a:moveTo>
                  <a:pt x="124282" y="52274"/>
                </a:moveTo>
                <a:cubicBezTo>
                  <a:pt x="112013" y="53074"/>
                  <a:pt x="36537" y="54141"/>
                  <a:pt x="25335" y="53874"/>
                </a:cubicBezTo>
                <a:cubicBezTo>
                  <a:pt x="19469" y="53874"/>
                  <a:pt x="9066" y="53341"/>
                  <a:pt x="1866" y="52007"/>
                </a:cubicBezTo>
                <a:lnTo>
                  <a:pt x="266" y="54941"/>
                </a:lnTo>
                <a:cubicBezTo>
                  <a:pt x="0" y="55741"/>
                  <a:pt x="266" y="56541"/>
                  <a:pt x="1066" y="57341"/>
                </a:cubicBezTo>
                <a:cubicBezTo>
                  <a:pt x="6400" y="61341"/>
                  <a:pt x="14667" y="65875"/>
                  <a:pt x="21868" y="68276"/>
                </a:cubicBezTo>
                <a:cubicBezTo>
                  <a:pt x="26403" y="66408"/>
                  <a:pt x="36271" y="64542"/>
                  <a:pt x="41338" y="64275"/>
                </a:cubicBezTo>
                <a:cubicBezTo>
                  <a:pt x="51472" y="63475"/>
                  <a:pt x="118947" y="62409"/>
                  <a:pt x="129615" y="62409"/>
                </a:cubicBezTo>
                <a:cubicBezTo>
                  <a:pt x="135483" y="62409"/>
                  <a:pt x="148285" y="62675"/>
                  <a:pt x="153619" y="63475"/>
                </a:cubicBezTo>
                <a:cubicBezTo>
                  <a:pt x="155485" y="62409"/>
                  <a:pt x="158685" y="58941"/>
                  <a:pt x="158685" y="54674"/>
                </a:cubicBezTo>
                <a:cubicBezTo>
                  <a:pt x="158685" y="53341"/>
                  <a:pt x="157619" y="52007"/>
                  <a:pt x="156019" y="51474"/>
                </a:cubicBezTo>
                <a:cubicBezTo>
                  <a:pt x="151219" y="49874"/>
                  <a:pt x="140016" y="48540"/>
                  <a:pt x="132282" y="48273"/>
                </a:cubicBezTo>
                <a:moveTo>
                  <a:pt x="41604" y="18669"/>
                </a:moveTo>
                <a:cubicBezTo>
                  <a:pt x="41338" y="19203"/>
                  <a:pt x="41338" y="20003"/>
                  <a:pt x="41872" y="20803"/>
                </a:cubicBezTo>
                <a:cubicBezTo>
                  <a:pt x="46405" y="26404"/>
                  <a:pt x="52539" y="31738"/>
                  <a:pt x="57872" y="34672"/>
                </a:cubicBezTo>
                <a:cubicBezTo>
                  <a:pt x="59472" y="35471"/>
                  <a:pt x="60274" y="35471"/>
                  <a:pt x="62407" y="35471"/>
                </a:cubicBezTo>
                <a:cubicBezTo>
                  <a:pt x="74408" y="34405"/>
                  <a:pt x="94678" y="34137"/>
                  <a:pt x="108813" y="33872"/>
                </a:cubicBezTo>
                <a:cubicBezTo>
                  <a:pt x="110147" y="33872"/>
                  <a:pt x="111480" y="33605"/>
                  <a:pt x="112013" y="32271"/>
                </a:cubicBezTo>
                <a:cubicBezTo>
                  <a:pt x="113080" y="30671"/>
                  <a:pt x="113347" y="26404"/>
                  <a:pt x="112813" y="24003"/>
                </a:cubicBezTo>
                <a:cubicBezTo>
                  <a:pt x="112280" y="22403"/>
                  <a:pt x="111480" y="21603"/>
                  <a:pt x="109347" y="21603"/>
                </a:cubicBezTo>
                <a:cubicBezTo>
                  <a:pt x="90410" y="21603"/>
                  <a:pt x="66941" y="20803"/>
                  <a:pt x="43204" y="16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0" name="Freeform 190"/>
          <p:cNvSpPr/>
          <p:nvPr/>
        </p:nvSpPr>
        <p:spPr>
          <a:xfrm>
            <a:off x="11282429" y="8035266"/>
            <a:ext cx="244830" cy="182423"/>
          </a:xfrm>
          <a:custGeom>
            <a:avLst/>
            <a:gdLst>
              <a:gd name="connsiteX0" fmla="*/ 203225 w 244830"/>
              <a:gd name="connsiteY0" fmla="*/ 163754 h 182423"/>
              <a:gd name="connsiteX1" fmla="*/ 130682 w 244830"/>
              <a:gd name="connsiteY1" fmla="*/ 165354 h 182423"/>
              <a:gd name="connsiteX2" fmla="*/ 130682 w 244830"/>
              <a:gd name="connsiteY2" fmla="*/ 101080 h 182423"/>
              <a:gd name="connsiteX3" fmla="*/ 197624 w 244830"/>
              <a:gd name="connsiteY3" fmla="*/ 100012 h 182423"/>
              <a:gd name="connsiteX4" fmla="*/ 201091 w 244830"/>
              <a:gd name="connsiteY4" fmla="*/ 98946 h 182423"/>
              <a:gd name="connsiteX5" fmla="*/ 203225 w 244830"/>
              <a:gd name="connsiteY5" fmla="*/ 91211 h 182423"/>
              <a:gd name="connsiteX6" fmla="*/ 200025 w 244830"/>
              <a:gd name="connsiteY6" fmla="*/ 87744 h 182423"/>
              <a:gd name="connsiteX7" fmla="*/ 175488 w 244830"/>
              <a:gd name="connsiteY7" fmla="*/ 85878 h 182423"/>
              <a:gd name="connsiteX8" fmla="*/ 167487 w 244830"/>
              <a:gd name="connsiteY8" fmla="*/ 90145 h 182423"/>
              <a:gd name="connsiteX9" fmla="*/ 76009 w 244830"/>
              <a:gd name="connsiteY9" fmla="*/ 91746 h 182423"/>
              <a:gd name="connsiteX10" fmla="*/ 69875 w 244830"/>
              <a:gd name="connsiteY10" fmla="*/ 85344 h 182423"/>
              <a:gd name="connsiteX11" fmla="*/ 69875 w 244830"/>
              <a:gd name="connsiteY11" fmla="*/ 16536 h 182423"/>
              <a:gd name="connsiteX12" fmla="*/ 195224 w 244830"/>
              <a:gd name="connsiteY12" fmla="*/ 14136 h 182423"/>
              <a:gd name="connsiteX13" fmla="*/ 198957 w 244830"/>
              <a:gd name="connsiteY13" fmla="*/ 12802 h 182423"/>
              <a:gd name="connsiteX14" fmla="*/ 201091 w 244830"/>
              <a:gd name="connsiteY14" fmla="*/ 4801 h 182423"/>
              <a:gd name="connsiteX15" fmla="*/ 197891 w 244830"/>
              <a:gd name="connsiteY15" fmla="*/ 1334 h 182423"/>
              <a:gd name="connsiteX16" fmla="*/ 173354 w 244830"/>
              <a:gd name="connsiteY16" fmla="*/ 267 h 182423"/>
              <a:gd name="connsiteX17" fmla="*/ 165353 w 244830"/>
              <a:gd name="connsiteY17" fmla="*/ 4001 h 182423"/>
              <a:gd name="connsiteX18" fmla="*/ 70141 w 244830"/>
              <a:gd name="connsiteY18" fmla="*/ 6135 h 182423"/>
              <a:gd name="connsiteX19" fmla="*/ 38138 w 244830"/>
              <a:gd name="connsiteY19" fmla="*/ 3734 h 182423"/>
              <a:gd name="connsiteX20" fmla="*/ 35471 w 244830"/>
              <a:gd name="connsiteY20" fmla="*/ 5068 h 182423"/>
              <a:gd name="connsiteX21" fmla="*/ 34137 w 244830"/>
              <a:gd name="connsiteY21" fmla="*/ 10668 h 182423"/>
              <a:gd name="connsiteX22" fmla="*/ 53073 w 244830"/>
              <a:gd name="connsiteY22" fmla="*/ 17869 h 182423"/>
              <a:gd name="connsiteX23" fmla="*/ 53073 w 244830"/>
              <a:gd name="connsiteY23" fmla="*/ 80811 h 182423"/>
              <a:gd name="connsiteX24" fmla="*/ 74941 w 244830"/>
              <a:gd name="connsiteY24" fmla="*/ 101880 h 182423"/>
              <a:gd name="connsiteX25" fmla="*/ 114413 w 244830"/>
              <a:gd name="connsiteY25" fmla="*/ 101347 h 182423"/>
              <a:gd name="connsiteX26" fmla="*/ 114413 w 244830"/>
              <a:gd name="connsiteY26" fmla="*/ 165621 h 182423"/>
              <a:gd name="connsiteX27" fmla="*/ 30669 w 244830"/>
              <a:gd name="connsiteY27" fmla="*/ 166421 h 182423"/>
              <a:gd name="connsiteX28" fmla="*/ 2133 w 244830"/>
              <a:gd name="connsiteY28" fmla="*/ 163754 h 182423"/>
              <a:gd name="connsiteX29" fmla="*/ 266 w 244830"/>
              <a:gd name="connsiteY29" fmla="*/ 167487 h 182423"/>
              <a:gd name="connsiteX30" fmla="*/ 1066 w 244830"/>
              <a:gd name="connsiteY30" fmla="*/ 169621 h 182423"/>
              <a:gd name="connsiteX31" fmla="*/ 26403 w 244830"/>
              <a:gd name="connsiteY31" fmla="*/ 182423 h 182423"/>
              <a:gd name="connsiteX32" fmla="*/ 52272 w 244830"/>
              <a:gd name="connsiteY32" fmla="*/ 177356 h 182423"/>
              <a:gd name="connsiteX33" fmla="*/ 209359 w 244830"/>
              <a:gd name="connsiteY33" fmla="*/ 175222 h 182423"/>
              <a:gd name="connsiteX34" fmla="*/ 239495 w 244830"/>
              <a:gd name="connsiteY34" fmla="*/ 176556 h 182423"/>
              <a:gd name="connsiteX35" fmla="*/ 244830 w 244830"/>
              <a:gd name="connsiteY35" fmla="*/ 167755 h 182423"/>
              <a:gd name="connsiteX36" fmla="*/ 241363 w 244830"/>
              <a:gd name="connsiteY36" fmla="*/ 163754 h 182423"/>
              <a:gd name="connsiteX37" fmla="*/ 212559 w 244830"/>
              <a:gd name="connsiteY37" fmla="*/ 160020 h 18242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44830" h="182423">
                <a:moveTo>
                  <a:pt x="203225" y="163754"/>
                </a:moveTo>
                <a:cubicBezTo>
                  <a:pt x="195224" y="164288"/>
                  <a:pt x="164286" y="165088"/>
                  <a:pt x="130682" y="165354"/>
                </a:cubicBezTo>
                <a:lnTo>
                  <a:pt x="130682" y="101080"/>
                </a:lnTo>
                <a:lnTo>
                  <a:pt x="197624" y="100012"/>
                </a:lnTo>
                <a:cubicBezTo>
                  <a:pt x="198957" y="100012"/>
                  <a:pt x="200025" y="99746"/>
                  <a:pt x="201091" y="98946"/>
                </a:cubicBezTo>
                <a:cubicBezTo>
                  <a:pt x="202158" y="97879"/>
                  <a:pt x="203225" y="95212"/>
                  <a:pt x="203225" y="91211"/>
                </a:cubicBezTo>
                <a:cubicBezTo>
                  <a:pt x="203225" y="89345"/>
                  <a:pt x="202158" y="88278"/>
                  <a:pt x="200025" y="87744"/>
                </a:cubicBezTo>
                <a:cubicBezTo>
                  <a:pt x="195224" y="86678"/>
                  <a:pt x="183222" y="85878"/>
                  <a:pt x="175488" y="85878"/>
                </a:cubicBezTo>
                <a:lnTo>
                  <a:pt x="167487" y="90145"/>
                </a:lnTo>
                <a:cubicBezTo>
                  <a:pt x="150685" y="91211"/>
                  <a:pt x="94678" y="92011"/>
                  <a:pt x="76009" y="91746"/>
                </a:cubicBezTo>
                <a:cubicBezTo>
                  <a:pt x="71475" y="91746"/>
                  <a:pt x="69875" y="90145"/>
                  <a:pt x="69875" y="85344"/>
                </a:cubicBezTo>
                <a:lnTo>
                  <a:pt x="69875" y="16536"/>
                </a:lnTo>
                <a:lnTo>
                  <a:pt x="195224" y="14136"/>
                </a:lnTo>
                <a:cubicBezTo>
                  <a:pt x="196557" y="14136"/>
                  <a:pt x="197891" y="13869"/>
                  <a:pt x="198957" y="12802"/>
                </a:cubicBezTo>
                <a:cubicBezTo>
                  <a:pt x="200025" y="11468"/>
                  <a:pt x="201091" y="8534"/>
                  <a:pt x="201091" y="4801"/>
                </a:cubicBezTo>
                <a:cubicBezTo>
                  <a:pt x="201091" y="3201"/>
                  <a:pt x="200025" y="1600"/>
                  <a:pt x="197891" y="1334"/>
                </a:cubicBezTo>
                <a:cubicBezTo>
                  <a:pt x="192291" y="533"/>
                  <a:pt x="180555" y="0"/>
                  <a:pt x="173354" y="267"/>
                </a:cubicBezTo>
                <a:lnTo>
                  <a:pt x="165353" y="4001"/>
                </a:lnTo>
                <a:cubicBezTo>
                  <a:pt x="150419" y="4801"/>
                  <a:pt x="94411" y="5868"/>
                  <a:pt x="70141" y="6135"/>
                </a:cubicBezTo>
                <a:cubicBezTo>
                  <a:pt x="62940" y="4801"/>
                  <a:pt x="45872" y="3734"/>
                  <a:pt x="38138" y="3734"/>
                </a:cubicBezTo>
                <a:cubicBezTo>
                  <a:pt x="36537" y="3734"/>
                  <a:pt x="35737" y="4268"/>
                  <a:pt x="35471" y="5068"/>
                </a:cubicBezTo>
                <a:lnTo>
                  <a:pt x="34137" y="10668"/>
                </a:lnTo>
                <a:cubicBezTo>
                  <a:pt x="41338" y="12002"/>
                  <a:pt x="48272" y="14669"/>
                  <a:pt x="53073" y="17869"/>
                </a:cubicBezTo>
                <a:lnTo>
                  <a:pt x="53073" y="80811"/>
                </a:lnTo>
                <a:cubicBezTo>
                  <a:pt x="53073" y="95479"/>
                  <a:pt x="59206" y="101880"/>
                  <a:pt x="74941" y="101880"/>
                </a:cubicBezTo>
                <a:lnTo>
                  <a:pt x="114413" y="101347"/>
                </a:lnTo>
                <a:lnTo>
                  <a:pt x="114413" y="165621"/>
                </a:lnTo>
                <a:cubicBezTo>
                  <a:pt x="76009" y="166154"/>
                  <a:pt x="38671" y="166421"/>
                  <a:pt x="30669" y="166421"/>
                </a:cubicBezTo>
                <a:cubicBezTo>
                  <a:pt x="22669" y="166421"/>
                  <a:pt x="10668" y="165354"/>
                  <a:pt x="2133" y="163754"/>
                </a:cubicBezTo>
                <a:lnTo>
                  <a:pt x="266" y="167487"/>
                </a:lnTo>
                <a:cubicBezTo>
                  <a:pt x="0" y="168287"/>
                  <a:pt x="266" y="168821"/>
                  <a:pt x="1066" y="169621"/>
                </a:cubicBezTo>
                <a:cubicBezTo>
                  <a:pt x="7466" y="174689"/>
                  <a:pt x="16801" y="179490"/>
                  <a:pt x="26403" y="182423"/>
                </a:cubicBezTo>
                <a:cubicBezTo>
                  <a:pt x="32538" y="180290"/>
                  <a:pt x="45605" y="177890"/>
                  <a:pt x="52272" y="177356"/>
                </a:cubicBezTo>
                <a:cubicBezTo>
                  <a:pt x="66141" y="176556"/>
                  <a:pt x="190691" y="174955"/>
                  <a:pt x="209359" y="175222"/>
                </a:cubicBezTo>
                <a:cubicBezTo>
                  <a:pt x="217360" y="175222"/>
                  <a:pt x="232563" y="175756"/>
                  <a:pt x="239495" y="176556"/>
                </a:cubicBezTo>
                <a:cubicBezTo>
                  <a:pt x="241897" y="175489"/>
                  <a:pt x="244830" y="171755"/>
                  <a:pt x="244830" y="167755"/>
                </a:cubicBezTo>
                <a:cubicBezTo>
                  <a:pt x="244830" y="165621"/>
                  <a:pt x="243497" y="164288"/>
                  <a:pt x="241363" y="163754"/>
                </a:cubicBezTo>
                <a:cubicBezTo>
                  <a:pt x="235496" y="161621"/>
                  <a:pt x="221894" y="160287"/>
                  <a:pt x="212559" y="1600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1" name="Freeform 191"/>
          <p:cNvSpPr/>
          <p:nvPr/>
        </p:nvSpPr>
        <p:spPr>
          <a:xfrm>
            <a:off x="11592940" y="8017664"/>
            <a:ext cx="244830" cy="232296"/>
          </a:xfrm>
          <a:custGeom>
            <a:avLst/>
            <a:gdLst>
              <a:gd name="connsiteX0" fmla="*/ 203225 w 244830"/>
              <a:gd name="connsiteY0" fmla="*/ 88812 h 232296"/>
              <a:gd name="connsiteX1" fmla="*/ 178955 w 244830"/>
              <a:gd name="connsiteY1" fmla="*/ 89612 h 232296"/>
              <a:gd name="connsiteX2" fmla="*/ 197891 w 244830"/>
              <a:gd name="connsiteY2" fmla="*/ 17869 h 232296"/>
              <a:gd name="connsiteX3" fmla="*/ 201358 w 244830"/>
              <a:gd name="connsiteY3" fmla="*/ 9868 h 232296"/>
              <a:gd name="connsiteX4" fmla="*/ 200825 w 244830"/>
              <a:gd name="connsiteY4" fmla="*/ 6668 h 232296"/>
              <a:gd name="connsiteX5" fmla="*/ 190691 w 244830"/>
              <a:gd name="connsiteY5" fmla="*/ 533 h 232296"/>
              <a:gd name="connsiteX6" fmla="*/ 186423 w 244830"/>
              <a:gd name="connsiteY6" fmla="*/ 533 h 232296"/>
              <a:gd name="connsiteX7" fmla="*/ 177888 w 244830"/>
              <a:gd name="connsiteY7" fmla="*/ 4801 h 232296"/>
              <a:gd name="connsiteX8" fmla="*/ 64274 w 244830"/>
              <a:gd name="connsiteY8" fmla="*/ 6934 h 232296"/>
              <a:gd name="connsiteX9" fmla="*/ 38671 w 244830"/>
              <a:gd name="connsiteY9" fmla="*/ 4267 h 232296"/>
              <a:gd name="connsiteX10" fmla="*/ 37071 w 244830"/>
              <a:gd name="connsiteY10" fmla="*/ 7734 h 232296"/>
              <a:gd name="connsiteX11" fmla="*/ 38138 w 244830"/>
              <a:gd name="connsiteY11" fmla="*/ 10135 h 232296"/>
              <a:gd name="connsiteX12" fmla="*/ 60274 w 244830"/>
              <a:gd name="connsiteY12" fmla="*/ 21870 h 232296"/>
              <a:gd name="connsiteX13" fmla="*/ 83210 w 244830"/>
              <a:gd name="connsiteY13" fmla="*/ 17335 h 232296"/>
              <a:gd name="connsiteX14" fmla="*/ 178155 w 244830"/>
              <a:gd name="connsiteY14" fmla="*/ 16002 h 232296"/>
              <a:gd name="connsiteX15" fmla="*/ 168287 w 244830"/>
              <a:gd name="connsiteY15" fmla="*/ 89878 h 232296"/>
              <a:gd name="connsiteX16" fmla="*/ 30669 w 244830"/>
              <a:gd name="connsiteY16" fmla="*/ 91478 h 232296"/>
              <a:gd name="connsiteX17" fmla="*/ 2133 w 244830"/>
              <a:gd name="connsiteY17" fmla="*/ 88812 h 232296"/>
              <a:gd name="connsiteX18" fmla="*/ 266 w 244830"/>
              <a:gd name="connsiteY18" fmla="*/ 92545 h 232296"/>
              <a:gd name="connsiteX19" fmla="*/ 1066 w 244830"/>
              <a:gd name="connsiteY19" fmla="*/ 94679 h 232296"/>
              <a:gd name="connsiteX20" fmla="*/ 26403 w 244830"/>
              <a:gd name="connsiteY20" fmla="*/ 107214 h 232296"/>
              <a:gd name="connsiteX21" fmla="*/ 52273 w 244830"/>
              <a:gd name="connsiteY21" fmla="*/ 102146 h 232296"/>
              <a:gd name="connsiteX22" fmla="*/ 209359 w 244830"/>
              <a:gd name="connsiteY22" fmla="*/ 100012 h 232296"/>
              <a:gd name="connsiteX23" fmla="*/ 239497 w 244830"/>
              <a:gd name="connsiteY23" fmla="*/ 101346 h 232296"/>
              <a:gd name="connsiteX24" fmla="*/ 244830 w 244830"/>
              <a:gd name="connsiteY24" fmla="*/ 92811 h 232296"/>
              <a:gd name="connsiteX25" fmla="*/ 241363 w 244830"/>
              <a:gd name="connsiteY25" fmla="*/ 88812 h 232296"/>
              <a:gd name="connsiteX26" fmla="*/ 212560 w 244830"/>
              <a:gd name="connsiteY26" fmla="*/ 85077 h 232296"/>
              <a:gd name="connsiteX28" fmla="*/ 173354 w 244830"/>
              <a:gd name="connsiteY28" fmla="*/ 221361 h 232296"/>
              <a:gd name="connsiteX29" fmla="*/ 80276 w 244830"/>
              <a:gd name="connsiteY29" fmla="*/ 222162 h 232296"/>
              <a:gd name="connsiteX30" fmla="*/ 75743 w 244830"/>
              <a:gd name="connsiteY30" fmla="*/ 217627 h 232296"/>
              <a:gd name="connsiteX31" fmla="*/ 75743 w 244830"/>
              <a:gd name="connsiteY31" fmla="*/ 187223 h 232296"/>
              <a:gd name="connsiteX32" fmla="*/ 188557 w 244830"/>
              <a:gd name="connsiteY32" fmla="*/ 186157 h 232296"/>
              <a:gd name="connsiteX33" fmla="*/ 190691 w 244830"/>
              <a:gd name="connsiteY33" fmla="*/ 180290 h 232296"/>
              <a:gd name="connsiteX34" fmla="*/ 189357 w 244830"/>
              <a:gd name="connsiteY34" fmla="*/ 178422 h 232296"/>
              <a:gd name="connsiteX35" fmla="*/ 184556 w 244830"/>
              <a:gd name="connsiteY35" fmla="*/ 176023 h 232296"/>
              <a:gd name="connsiteX36" fmla="*/ 189891 w 244830"/>
              <a:gd name="connsiteY36" fmla="*/ 145085 h 232296"/>
              <a:gd name="connsiteX37" fmla="*/ 192824 w 244830"/>
              <a:gd name="connsiteY37" fmla="*/ 139485 h 232296"/>
              <a:gd name="connsiteX38" fmla="*/ 192291 w 244830"/>
              <a:gd name="connsiteY38" fmla="*/ 136017 h 232296"/>
              <a:gd name="connsiteX39" fmla="*/ 183222 w 244830"/>
              <a:gd name="connsiteY39" fmla="*/ 130950 h 232296"/>
              <a:gd name="connsiteX40" fmla="*/ 179222 w 244830"/>
              <a:gd name="connsiteY40" fmla="*/ 130950 h 232296"/>
              <a:gd name="connsiteX41" fmla="*/ 171754 w 244830"/>
              <a:gd name="connsiteY41" fmla="*/ 134683 h 232296"/>
              <a:gd name="connsiteX42" fmla="*/ 68008 w 244830"/>
              <a:gd name="connsiteY42" fmla="*/ 136017 h 232296"/>
              <a:gd name="connsiteX43" fmla="*/ 44805 w 244830"/>
              <a:gd name="connsiteY43" fmla="*/ 133883 h 232296"/>
              <a:gd name="connsiteX44" fmla="*/ 43472 w 244830"/>
              <a:gd name="connsiteY44" fmla="*/ 136551 h 232296"/>
              <a:gd name="connsiteX45" fmla="*/ 44272 w 244830"/>
              <a:gd name="connsiteY45" fmla="*/ 138951 h 232296"/>
              <a:gd name="connsiteX46" fmla="*/ 64807 w 244830"/>
              <a:gd name="connsiteY46" fmla="*/ 149085 h 232296"/>
              <a:gd name="connsiteX47" fmla="*/ 85610 w 244830"/>
              <a:gd name="connsiteY47" fmla="*/ 145085 h 232296"/>
              <a:gd name="connsiteX48" fmla="*/ 171221 w 244830"/>
              <a:gd name="connsiteY48" fmla="*/ 144018 h 232296"/>
              <a:gd name="connsiteX49" fmla="*/ 170421 w 244830"/>
              <a:gd name="connsiteY49" fmla="*/ 175755 h 232296"/>
              <a:gd name="connsiteX50" fmla="*/ 166421 w 244830"/>
              <a:gd name="connsiteY50" fmla="*/ 177089 h 232296"/>
              <a:gd name="connsiteX51" fmla="*/ 76275 w 244830"/>
              <a:gd name="connsiteY51" fmla="*/ 178156 h 232296"/>
              <a:gd name="connsiteX52" fmla="*/ 47205 w 244830"/>
              <a:gd name="connsiteY52" fmla="*/ 176823 h 232296"/>
              <a:gd name="connsiteX53" fmla="*/ 44538 w 244830"/>
              <a:gd name="connsiteY53" fmla="*/ 178156 h 232296"/>
              <a:gd name="connsiteX54" fmla="*/ 43738 w 244830"/>
              <a:gd name="connsiteY54" fmla="*/ 182956 h 232296"/>
              <a:gd name="connsiteX55" fmla="*/ 58674 w 244830"/>
              <a:gd name="connsiteY55" fmla="*/ 189091 h 232296"/>
              <a:gd name="connsiteX56" fmla="*/ 58674 w 244830"/>
              <a:gd name="connsiteY56" fmla="*/ 216294 h 232296"/>
              <a:gd name="connsiteX57" fmla="*/ 77076 w 244830"/>
              <a:gd name="connsiteY57" fmla="*/ 232296 h 232296"/>
              <a:gd name="connsiteX58" fmla="*/ 201091 w 244830"/>
              <a:gd name="connsiteY58" fmla="*/ 231763 h 232296"/>
              <a:gd name="connsiteX59" fmla="*/ 204291 w 244830"/>
              <a:gd name="connsiteY59" fmla="*/ 230429 h 232296"/>
              <a:gd name="connsiteX60" fmla="*/ 206691 w 244830"/>
              <a:gd name="connsiteY60" fmla="*/ 222428 h 232296"/>
              <a:gd name="connsiteX61" fmla="*/ 203758 w 244830"/>
              <a:gd name="connsiteY61" fmla="*/ 219227 h 232296"/>
              <a:gd name="connsiteX62" fmla="*/ 181356 w 244830"/>
              <a:gd name="connsiteY62" fmla="*/ 217360 h 2322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830" h="232296">
                <a:moveTo>
                  <a:pt x="203225" y="88812"/>
                </a:moveTo>
                <a:cubicBezTo>
                  <a:pt x="199491" y="89078"/>
                  <a:pt x="190691" y="89345"/>
                  <a:pt x="178955" y="89612"/>
                </a:cubicBezTo>
                <a:cubicBezTo>
                  <a:pt x="187757" y="68276"/>
                  <a:pt x="195490" y="38671"/>
                  <a:pt x="197891" y="17869"/>
                </a:cubicBezTo>
                <a:lnTo>
                  <a:pt x="201358" y="9868"/>
                </a:lnTo>
                <a:cubicBezTo>
                  <a:pt x="201892" y="8534"/>
                  <a:pt x="201892" y="7734"/>
                  <a:pt x="200825" y="6668"/>
                </a:cubicBezTo>
                <a:cubicBezTo>
                  <a:pt x="198957" y="5068"/>
                  <a:pt x="193356" y="1867"/>
                  <a:pt x="190691" y="533"/>
                </a:cubicBezTo>
                <a:cubicBezTo>
                  <a:pt x="189357" y="0"/>
                  <a:pt x="187489" y="0"/>
                  <a:pt x="186423" y="533"/>
                </a:cubicBezTo>
                <a:lnTo>
                  <a:pt x="177888" y="4801"/>
                </a:lnTo>
                <a:cubicBezTo>
                  <a:pt x="159219" y="5601"/>
                  <a:pt x="77609" y="7201"/>
                  <a:pt x="64274" y="6934"/>
                </a:cubicBezTo>
                <a:cubicBezTo>
                  <a:pt x="56807" y="6934"/>
                  <a:pt x="46405" y="5868"/>
                  <a:pt x="38671" y="4267"/>
                </a:cubicBezTo>
                <a:lnTo>
                  <a:pt x="37071" y="7734"/>
                </a:lnTo>
                <a:cubicBezTo>
                  <a:pt x="36804" y="8534"/>
                  <a:pt x="37071" y="9335"/>
                  <a:pt x="38138" y="10135"/>
                </a:cubicBezTo>
                <a:cubicBezTo>
                  <a:pt x="44005" y="14669"/>
                  <a:pt x="52273" y="19202"/>
                  <a:pt x="60274" y="21870"/>
                </a:cubicBezTo>
                <a:cubicBezTo>
                  <a:pt x="66141" y="19736"/>
                  <a:pt x="77343" y="17602"/>
                  <a:pt x="83210" y="17335"/>
                </a:cubicBezTo>
                <a:cubicBezTo>
                  <a:pt x="95211" y="16535"/>
                  <a:pt x="156819" y="15735"/>
                  <a:pt x="178155" y="16002"/>
                </a:cubicBezTo>
                <a:cubicBezTo>
                  <a:pt x="177622" y="36271"/>
                  <a:pt x="173622" y="67476"/>
                  <a:pt x="168287" y="89878"/>
                </a:cubicBezTo>
                <a:cubicBezTo>
                  <a:pt x="120814" y="90945"/>
                  <a:pt x="42405" y="91745"/>
                  <a:pt x="30669" y="91478"/>
                </a:cubicBezTo>
                <a:cubicBezTo>
                  <a:pt x="22669" y="91478"/>
                  <a:pt x="10668" y="90412"/>
                  <a:pt x="2133" y="88812"/>
                </a:cubicBezTo>
                <a:lnTo>
                  <a:pt x="266" y="92545"/>
                </a:lnTo>
                <a:cubicBezTo>
                  <a:pt x="0" y="93345"/>
                  <a:pt x="266" y="93879"/>
                  <a:pt x="1066" y="94679"/>
                </a:cubicBezTo>
                <a:cubicBezTo>
                  <a:pt x="7466" y="99746"/>
                  <a:pt x="16802" y="104546"/>
                  <a:pt x="26403" y="107214"/>
                </a:cubicBezTo>
                <a:cubicBezTo>
                  <a:pt x="32538" y="105080"/>
                  <a:pt x="45605" y="102680"/>
                  <a:pt x="52273" y="102146"/>
                </a:cubicBezTo>
                <a:cubicBezTo>
                  <a:pt x="65875" y="101346"/>
                  <a:pt x="190691" y="99746"/>
                  <a:pt x="209359" y="100012"/>
                </a:cubicBezTo>
                <a:cubicBezTo>
                  <a:pt x="217360" y="100012"/>
                  <a:pt x="232563" y="100546"/>
                  <a:pt x="239497" y="101346"/>
                </a:cubicBezTo>
                <a:cubicBezTo>
                  <a:pt x="241897" y="100279"/>
                  <a:pt x="244830" y="96812"/>
                  <a:pt x="244830" y="92811"/>
                </a:cubicBezTo>
                <a:cubicBezTo>
                  <a:pt x="244830" y="90678"/>
                  <a:pt x="243497" y="89345"/>
                  <a:pt x="241363" y="88812"/>
                </a:cubicBezTo>
                <a:cubicBezTo>
                  <a:pt x="235496" y="86678"/>
                  <a:pt x="221894" y="85344"/>
                  <a:pt x="212560" y="85077"/>
                </a:cubicBezTo>
                <a:moveTo>
                  <a:pt x="173354" y="221361"/>
                </a:moveTo>
                <a:cubicBezTo>
                  <a:pt x="156819" y="222162"/>
                  <a:pt x="101879" y="222428"/>
                  <a:pt x="80276" y="222162"/>
                </a:cubicBezTo>
                <a:cubicBezTo>
                  <a:pt x="77076" y="222162"/>
                  <a:pt x="75743" y="220828"/>
                  <a:pt x="75743" y="217627"/>
                </a:cubicBezTo>
                <a:lnTo>
                  <a:pt x="75743" y="187223"/>
                </a:lnTo>
                <a:lnTo>
                  <a:pt x="188557" y="186157"/>
                </a:lnTo>
                <a:cubicBezTo>
                  <a:pt x="189623" y="185089"/>
                  <a:pt x="190691" y="182956"/>
                  <a:pt x="190691" y="180290"/>
                </a:cubicBezTo>
                <a:cubicBezTo>
                  <a:pt x="190691" y="179489"/>
                  <a:pt x="190422" y="178956"/>
                  <a:pt x="189357" y="178422"/>
                </a:cubicBezTo>
                <a:lnTo>
                  <a:pt x="184556" y="176023"/>
                </a:lnTo>
                <a:cubicBezTo>
                  <a:pt x="186689" y="168821"/>
                  <a:pt x="189357" y="153619"/>
                  <a:pt x="189891" y="145085"/>
                </a:cubicBezTo>
                <a:lnTo>
                  <a:pt x="192824" y="139485"/>
                </a:lnTo>
                <a:cubicBezTo>
                  <a:pt x="193356" y="137884"/>
                  <a:pt x="193356" y="136817"/>
                  <a:pt x="192291" y="136017"/>
                </a:cubicBezTo>
                <a:cubicBezTo>
                  <a:pt x="190422" y="134683"/>
                  <a:pt x="185623" y="132017"/>
                  <a:pt x="183222" y="130950"/>
                </a:cubicBezTo>
                <a:cubicBezTo>
                  <a:pt x="181888" y="130417"/>
                  <a:pt x="180288" y="130417"/>
                  <a:pt x="179222" y="130950"/>
                </a:cubicBezTo>
                <a:lnTo>
                  <a:pt x="171754" y="134683"/>
                </a:lnTo>
                <a:cubicBezTo>
                  <a:pt x="153619" y="135483"/>
                  <a:pt x="82676" y="136017"/>
                  <a:pt x="68008" y="136017"/>
                </a:cubicBezTo>
                <a:cubicBezTo>
                  <a:pt x="61340" y="136017"/>
                  <a:pt x="51739" y="135217"/>
                  <a:pt x="44805" y="133883"/>
                </a:cubicBezTo>
                <a:lnTo>
                  <a:pt x="43472" y="136551"/>
                </a:lnTo>
                <a:cubicBezTo>
                  <a:pt x="43205" y="137351"/>
                  <a:pt x="43205" y="138151"/>
                  <a:pt x="44272" y="138951"/>
                </a:cubicBezTo>
                <a:cubicBezTo>
                  <a:pt x="49606" y="142951"/>
                  <a:pt x="56807" y="146686"/>
                  <a:pt x="64807" y="149085"/>
                </a:cubicBezTo>
                <a:cubicBezTo>
                  <a:pt x="70941" y="147218"/>
                  <a:pt x="80810" y="145352"/>
                  <a:pt x="85610" y="145085"/>
                </a:cubicBezTo>
                <a:cubicBezTo>
                  <a:pt x="97344" y="144552"/>
                  <a:pt x="153885" y="143752"/>
                  <a:pt x="171221" y="144018"/>
                </a:cubicBezTo>
                <a:cubicBezTo>
                  <a:pt x="171488" y="151219"/>
                  <a:pt x="171221" y="168555"/>
                  <a:pt x="170421" y="175755"/>
                </a:cubicBezTo>
                <a:lnTo>
                  <a:pt x="166421" y="177089"/>
                </a:lnTo>
                <a:cubicBezTo>
                  <a:pt x="155752" y="177622"/>
                  <a:pt x="96011" y="178156"/>
                  <a:pt x="76275" y="178156"/>
                </a:cubicBezTo>
                <a:cubicBezTo>
                  <a:pt x="69875" y="177355"/>
                  <a:pt x="53873" y="176823"/>
                  <a:pt x="47205" y="176823"/>
                </a:cubicBezTo>
                <a:cubicBezTo>
                  <a:pt x="45605" y="176823"/>
                  <a:pt x="44805" y="177355"/>
                  <a:pt x="44538" y="178156"/>
                </a:cubicBezTo>
                <a:lnTo>
                  <a:pt x="43738" y="182956"/>
                </a:lnTo>
                <a:cubicBezTo>
                  <a:pt x="49606" y="183756"/>
                  <a:pt x="55207" y="186157"/>
                  <a:pt x="58674" y="189091"/>
                </a:cubicBezTo>
                <a:lnTo>
                  <a:pt x="58674" y="216294"/>
                </a:lnTo>
                <a:cubicBezTo>
                  <a:pt x="58674" y="228029"/>
                  <a:pt x="62941" y="232296"/>
                  <a:pt x="77076" y="232296"/>
                </a:cubicBezTo>
                <a:lnTo>
                  <a:pt x="201091" y="231763"/>
                </a:lnTo>
                <a:cubicBezTo>
                  <a:pt x="202158" y="231763"/>
                  <a:pt x="203491" y="231496"/>
                  <a:pt x="204291" y="230429"/>
                </a:cubicBezTo>
                <a:cubicBezTo>
                  <a:pt x="205091" y="229629"/>
                  <a:pt x="206691" y="226429"/>
                  <a:pt x="206691" y="222428"/>
                </a:cubicBezTo>
                <a:cubicBezTo>
                  <a:pt x="206691" y="220561"/>
                  <a:pt x="205625" y="219494"/>
                  <a:pt x="203758" y="219227"/>
                </a:cubicBezTo>
                <a:cubicBezTo>
                  <a:pt x="198957" y="217894"/>
                  <a:pt x="188023" y="217360"/>
                  <a:pt x="181356" y="21736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2" name="Freeform 192"/>
          <p:cNvSpPr/>
          <p:nvPr/>
        </p:nvSpPr>
        <p:spPr>
          <a:xfrm>
            <a:off x="11842572" y="8026465"/>
            <a:ext cx="244830" cy="193891"/>
          </a:xfrm>
          <a:custGeom>
            <a:avLst/>
            <a:gdLst>
              <a:gd name="connsiteX0" fmla="*/ 203225 w 244830"/>
              <a:gd name="connsiteY0" fmla="*/ 175489 h 193891"/>
              <a:gd name="connsiteX1" fmla="*/ 131482 w 244830"/>
              <a:gd name="connsiteY1" fmla="*/ 177088 h 193891"/>
              <a:gd name="connsiteX2" fmla="*/ 131482 w 244830"/>
              <a:gd name="connsiteY2" fmla="*/ 127216 h 193891"/>
              <a:gd name="connsiteX3" fmla="*/ 203758 w 244830"/>
              <a:gd name="connsiteY3" fmla="*/ 126150 h 193891"/>
              <a:gd name="connsiteX4" fmla="*/ 206959 w 244830"/>
              <a:gd name="connsiteY4" fmla="*/ 124816 h 193891"/>
              <a:gd name="connsiteX5" fmla="*/ 209359 w 244830"/>
              <a:gd name="connsiteY5" fmla="*/ 117081 h 193891"/>
              <a:gd name="connsiteX6" fmla="*/ 206425 w 244830"/>
              <a:gd name="connsiteY6" fmla="*/ 113881 h 193891"/>
              <a:gd name="connsiteX7" fmla="*/ 181888 w 244830"/>
              <a:gd name="connsiteY7" fmla="*/ 112282 h 193891"/>
              <a:gd name="connsiteX8" fmla="*/ 174422 w 244830"/>
              <a:gd name="connsiteY8" fmla="*/ 116281 h 193891"/>
              <a:gd name="connsiteX9" fmla="*/ 73609 w 244830"/>
              <a:gd name="connsiteY9" fmla="*/ 117882 h 193891"/>
              <a:gd name="connsiteX10" fmla="*/ 68541 w 244830"/>
              <a:gd name="connsiteY10" fmla="*/ 112814 h 193891"/>
              <a:gd name="connsiteX11" fmla="*/ 68541 w 244830"/>
              <a:gd name="connsiteY11" fmla="*/ 70410 h 193891"/>
              <a:gd name="connsiteX12" fmla="*/ 190422 w 244830"/>
              <a:gd name="connsiteY12" fmla="*/ 68809 h 193891"/>
              <a:gd name="connsiteX13" fmla="*/ 192824 w 244830"/>
              <a:gd name="connsiteY13" fmla="*/ 62675 h 193891"/>
              <a:gd name="connsiteX14" fmla="*/ 191757 w 244830"/>
              <a:gd name="connsiteY14" fmla="*/ 60275 h 193891"/>
              <a:gd name="connsiteX15" fmla="*/ 186423 w 244830"/>
              <a:gd name="connsiteY15" fmla="*/ 58141 h 193891"/>
              <a:gd name="connsiteX16" fmla="*/ 192291 w 244830"/>
              <a:gd name="connsiteY16" fmla="*/ 16535 h 193891"/>
              <a:gd name="connsiteX17" fmla="*/ 195224 w 244830"/>
              <a:gd name="connsiteY17" fmla="*/ 9334 h 193891"/>
              <a:gd name="connsiteX18" fmla="*/ 194690 w 244830"/>
              <a:gd name="connsiteY18" fmla="*/ 5868 h 193891"/>
              <a:gd name="connsiteX19" fmla="*/ 185356 w 244830"/>
              <a:gd name="connsiteY19" fmla="*/ 534 h 193891"/>
              <a:gd name="connsiteX20" fmla="*/ 181088 w 244830"/>
              <a:gd name="connsiteY20" fmla="*/ 534 h 193891"/>
              <a:gd name="connsiteX21" fmla="*/ 172288 w 244830"/>
              <a:gd name="connsiteY21" fmla="*/ 4801 h 193891"/>
              <a:gd name="connsiteX22" fmla="*/ 65607 w 244830"/>
              <a:gd name="connsiteY22" fmla="*/ 6135 h 193891"/>
              <a:gd name="connsiteX23" fmla="*/ 40804 w 244830"/>
              <a:gd name="connsiteY23" fmla="*/ 4001 h 193891"/>
              <a:gd name="connsiteX24" fmla="*/ 39204 w 244830"/>
              <a:gd name="connsiteY24" fmla="*/ 7201 h 193891"/>
              <a:gd name="connsiteX25" fmla="*/ 40004 w 244830"/>
              <a:gd name="connsiteY25" fmla="*/ 9601 h 193891"/>
              <a:gd name="connsiteX26" fmla="*/ 62140 w 244830"/>
              <a:gd name="connsiteY26" fmla="*/ 20803 h 193891"/>
              <a:gd name="connsiteX27" fmla="*/ 84544 w 244830"/>
              <a:gd name="connsiteY27" fmla="*/ 16269 h 193891"/>
              <a:gd name="connsiteX28" fmla="*/ 173354 w 244830"/>
              <a:gd name="connsiteY28" fmla="*/ 15202 h 193891"/>
              <a:gd name="connsiteX29" fmla="*/ 172288 w 244830"/>
              <a:gd name="connsiteY29" fmla="*/ 57607 h 193891"/>
              <a:gd name="connsiteX30" fmla="*/ 166953 w 244830"/>
              <a:gd name="connsiteY30" fmla="*/ 59207 h 193891"/>
              <a:gd name="connsiteX31" fmla="*/ 69075 w 244830"/>
              <a:gd name="connsiteY31" fmla="*/ 60808 h 193891"/>
              <a:gd name="connsiteX32" fmla="*/ 40004 w 244830"/>
              <a:gd name="connsiteY32" fmla="*/ 59475 h 193891"/>
              <a:gd name="connsiteX33" fmla="*/ 37337 w 244830"/>
              <a:gd name="connsiteY33" fmla="*/ 60808 h 193891"/>
              <a:gd name="connsiteX34" fmla="*/ 36271 w 244830"/>
              <a:gd name="connsiteY34" fmla="*/ 65875 h 193891"/>
              <a:gd name="connsiteX35" fmla="*/ 51472 w 244830"/>
              <a:gd name="connsiteY35" fmla="*/ 72010 h 193891"/>
              <a:gd name="connsiteX36" fmla="*/ 51472 w 244830"/>
              <a:gd name="connsiteY36" fmla="*/ 110413 h 193891"/>
              <a:gd name="connsiteX37" fmla="*/ 70141 w 244830"/>
              <a:gd name="connsiteY37" fmla="*/ 128016 h 193891"/>
              <a:gd name="connsiteX38" fmla="*/ 70408 w 244830"/>
              <a:gd name="connsiteY38" fmla="*/ 128016 h 193891"/>
              <a:gd name="connsiteX39" fmla="*/ 115213 w 244830"/>
              <a:gd name="connsiteY39" fmla="*/ 127483 h 193891"/>
              <a:gd name="connsiteX40" fmla="*/ 115213 w 244830"/>
              <a:gd name="connsiteY40" fmla="*/ 177356 h 193891"/>
              <a:gd name="connsiteX41" fmla="*/ 30669 w 244830"/>
              <a:gd name="connsiteY41" fmla="*/ 178156 h 193891"/>
              <a:gd name="connsiteX42" fmla="*/ 2133 w 244830"/>
              <a:gd name="connsiteY42" fmla="*/ 175489 h 193891"/>
              <a:gd name="connsiteX43" fmla="*/ 266 w 244830"/>
              <a:gd name="connsiteY43" fmla="*/ 178957 h 193891"/>
              <a:gd name="connsiteX44" fmla="*/ 1066 w 244830"/>
              <a:gd name="connsiteY44" fmla="*/ 181090 h 193891"/>
              <a:gd name="connsiteX45" fmla="*/ 26403 w 244830"/>
              <a:gd name="connsiteY45" fmla="*/ 193891 h 193891"/>
              <a:gd name="connsiteX46" fmla="*/ 52273 w 244830"/>
              <a:gd name="connsiteY46" fmla="*/ 188824 h 193891"/>
              <a:gd name="connsiteX47" fmla="*/ 209359 w 244830"/>
              <a:gd name="connsiteY47" fmla="*/ 186691 h 193891"/>
              <a:gd name="connsiteX48" fmla="*/ 239495 w 244830"/>
              <a:gd name="connsiteY48" fmla="*/ 188023 h 193891"/>
              <a:gd name="connsiteX49" fmla="*/ 244830 w 244830"/>
              <a:gd name="connsiteY49" fmla="*/ 179222 h 193891"/>
              <a:gd name="connsiteX50" fmla="*/ 241363 w 244830"/>
              <a:gd name="connsiteY50" fmla="*/ 175222 h 193891"/>
              <a:gd name="connsiteX51" fmla="*/ 212559 w 244830"/>
              <a:gd name="connsiteY51" fmla="*/ 171489 h 19389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44830" h="193891">
                <a:moveTo>
                  <a:pt x="203225" y="175489"/>
                </a:moveTo>
                <a:cubicBezTo>
                  <a:pt x="195224" y="176022"/>
                  <a:pt x="164819" y="176556"/>
                  <a:pt x="131482" y="177088"/>
                </a:cubicBezTo>
                <a:lnTo>
                  <a:pt x="131482" y="127216"/>
                </a:lnTo>
                <a:lnTo>
                  <a:pt x="203758" y="126150"/>
                </a:lnTo>
                <a:cubicBezTo>
                  <a:pt x="204825" y="126150"/>
                  <a:pt x="206158" y="125882"/>
                  <a:pt x="206959" y="124816"/>
                </a:cubicBezTo>
                <a:cubicBezTo>
                  <a:pt x="208025" y="124016"/>
                  <a:pt x="209359" y="121348"/>
                  <a:pt x="209359" y="117081"/>
                </a:cubicBezTo>
                <a:cubicBezTo>
                  <a:pt x="209359" y="115481"/>
                  <a:pt x="208025" y="114148"/>
                  <a:pt x="206425" y="113881"/>
                </a:cubicBezTo>
                <a:cubicBezTo>
                  <a:pt x="201358" y="112814"/>
                  <a:pt x="189623" y="112014"/>
                  <a:pt x="181888" y="112282"/>
                </a:cubicBezTo>
                <a:lnTo>
                  <a:pt x="174422" y="116281"/>
                </a:lnTo>
                <a:cubicBezTo>
                  <a:pt x="156553" y="117348"/>
                  <a:pt x="96811" y="118148"/>
                  <a:pt x="73609" y="117882"/>
                </a:cubicBezTo>
                <a:cubicBezTo>
                  <a:pt x="70141" y="117882"/>
                  <a:pt x="68541" y="116281"/>
                  <a:pt x="68541" y="112814"/>
                </a:cubicBezTo>
                <a:lnTo>
                  <a:pt x="68541" y="70410"/>
                </a:lnTo>
                <a:lnTo>
                  <a:pt x="190422" y="68809"/>
                </a:lnTo>
                <a:cubicBezTo>
                  <a:pt x="191757" y="67742"/>
                  <a:pt x="192824" y="65342"/>
                  <a:pt x="192824" y="62675"/>
                </a:cubicBezTo>
                <a:cubicBezTo>
                  <a:pt x="192824" y="61341"/>
                  <a:pt x="192556" y="60808"/>
                  <a:pt x="191757" y="60275"/>
                </a:cubicBezTo>
                <a:lnTo>
                  <a:pt x="186423" y="58141"/>
                </a:lnTo>
                <a:cubicBezTo>
                  <a:pt x="188823" y="48540"/>
                  <a:pt x="191757" y="28004"/>
                  <a:pt x="192291" y="16535"/>
                </a:cubicBezTo>
                <a:lnTo>
                  <a:pt x="195224" y="9334"/>
                </a:lnTo>
                <a:cubicBezTo>
                  <a:pt x="195757" y="8001"/>
                  <a:pt x="195757" y="6668"/>
                  <a:pt x="194690" y="5868"/>
                </a:cubicBezTo>
                <a:cubicBezTo>
                  <a:pt x="192556" y="4535"/>
                  <a:pt x="188023" y="1867"/>
                  <a:pt x="185356" y="534"/>
                </a:cubicBezTo>
                <a:cubicBezTo>
                  <a:pt x="183756" y="0"/>
                  <a:pt x="182156" y="0"/>
                  <a:pt x="181088" y="534"/>
                </a:cubicBezTo>
                <a:lnTo>
                  <a:pt x="172288" y="4801"/>
                </a:lnTo>
                <a:cubicBezTo>
                  <a:pt x="152019" y="5601"/>
                  <a:pt x="80542" y="6401"/>
                  <a:pt x="65607" y="6135"/>
                </a:cubicBezTo>
                <a:cubicBezTo>
                  <a:pt x="58407" y="6135"/>
                  <a:pt x="48005" y="5335"/>
                  <a:pt x="40804" y="4001"/>
                </a:cubicBezTo>
                <a:lnTo>
                  <a:pt x="39204" y="7201"/>
                </a:lnTo>
                <a:cubicBezTo>
                  <a:pt x="38938" y="8001"/>
                  <a:pt x="38938" y="8801"/>
                  <a:pt x="40004" y="9601"/>
                </a:cubicBezTo>
                <a:cubicBezTo>
                  <a:pt x="45872" y="14136"/>
                  <a:pt x="53606" y="18135"/>
                  <a:pt x="62140" y="20803"/>
                </a:cubicBezTo>
                <a:cubicBezTo>
                  <a:pt x="68808" y="18669"/>
                  <a:pt x="79742" y="16535"/>
                  <a:pt x="84544" y="16269"/>
                </a:cubicBezTo>
                <a:cubicBezTo>
                  <a:pt x="96811" y="15735"/>
                  <a:pt x="155752" y="14936"/>
                  <a:pt x="173354" y="15202"/>
                </a:cubicBezTo>
                <a:cubicBezTo>
                  <a:pt x="173888" y="24270"/>
                  <a:pt x="173354" y="47740"/>
                  <a:pt x="172288" y="57607"/>
                </a:cubicBezTo>
                <a:lnTo>
                  <a:pt x="166953" y="59207"/>
                </a:lnTo>
                <a:cubicBezTo>
                  <a:pt x="154685" y="59741"/>
                  <a:pt x="88544" y="60808"/>
                  <a:pt x="69075" y="60808"/>
                </a:cubicBezTo>
                <a:cubicBezTo>
                  <a:pt x="62674" y="60007"/>
                  <a:pt x="46938" y="59475"/>
                  <a:pt x="40004" y="59475"/>
                </a:cubicBezTo>
                <a:cubicBezTo>
                  <a:pt x="38404" y="59475"/>
                  <a:pt x="37604" y="60007"/>
                  <a:pt x="37337" y="60808"/>
                </a:cubicBezTo>
                <a:lnTo>
                  <a:pt x="36271" y="65875"/>
                </a:lnTo>
                <a:cubicBezTo>
                  <a:pt x="42138" y="66942"/>
                  <a:pt x="47738" y="69342"/>
                  <a:pt x="51472" y="72010"/>
                </a:cubicBezTo>
                <a:lnTo>
                  <a:pt x="51472" y="110413"/>
                </a:lnTo>
                <a:cubicBezTo>
                  <a:pt x="51472" y="122949"/>
                  <a:pt x="56273" y="127750"/>
                  <a:pt x="70141" y="128016"/>
                </a:cubicBezTo>
                <a:lnTo>
                  <a:pt x="70408" y="128016"/>
                </a:lnTo>
                <a:lnTo>
                  <a:pt x="115213" y="127483"/>
                </a:lnTo>
                <a:lnTo>
                  <a:pt x="115213" y="177356"/>
                </a:lnTo>
                <a:cubicBezTo>
                  <a:pt x="76543" y="177889"/>
                  <a:pt x="38671" y="178156"/>
                  <a:pt x="30669" y="178156"/>
                </a:cubicBezTo>
                <a:cubicBezTo>
                  <a:pt x="22669" y="178156"/>
                  <a:pt x="10668" y="177088"/>
                  <a:pt x="2133" y="175489"/>
                </a:cubicBezTo>
                <a:lnTo>
                  <a:pt x="266" y="178957"/>
                </a:lnTo>
                <a:cubicBezTo>
                  <a:pt x="0" y="179756"/>
                  <a:pt x="266" y="180556"/>
                  <a:pt x="1066" y="181090"/>
                </a:cubicBezTo>
                <a:cubicBezTo>
                  <a:pt x="7466" y="186157"/>
                  <a:pt x="16802" y="191224"/>
                  <a:pt x="26403" y="193891"/>
                </a:cubicBezTo>
                <a:cubicBezTo>
                  <a:pt x="32538" y="191757"/>
                  <a:pt x="45605" y="189357"/>
                  <a:pt x="52273" y="188824"/>
                </a:cubicBezTo>
                <a:cubicBezTo>
                  <a:pt x="66141" y="188023"/>
                  <a:pt x="190691" y="186424"/>
                  <a:pt x="209359" y="186691"/>
                </a:cubicBezTo>
                <a:cubicBezTo>
                  <a:pt x="217360" y="186691"/>
                  <a:pt x="232563" y="187223"/>
                  <a:pt x="239495" y="188023"/>
                </a:cubicBezTo>
                <a:cubicBezTo>
                  <a:pt x="241897" y="186957"/>
                  <a:pt x="244830" y="183223"/>
                  <a:pt x="244830" y="179222"/>
                </a:cubicBezTo>
                <a:cubicBezTo>
                  <a:pt x="244830" y="177088"/>
                  <a:pt x="243497" y="175756"/>
                  <a:pt x="241363" y="175222"/>
                </a:cubicBezTo>
                <a:cubicBezTo>
                  <a:pt x="235496" y="173355"/>
                  <a:pt x="221894" y="171755"/>
                  <a:pt x="212559" y="1714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3" name="Freeform 193"/>
          <p:cNvSpPr/>
          <p:nvPr/>
        </p:nvSpPr>
        <p:spPr>
          <a:xfrm>
            <a:off x="12104204" y="8002729"/>
            <a:ext cx="213093" cy="247498"/>
          </a:xfrm>
          <a:custGeom>
            <a:avLst/>
            <a:gdLst>
              <a:gd name="connsiteX0" fmla="*/ 179756 w 213093"/>
              <a:gd name="connsiteY0" fmla="*/ 236563 h 247498"/>
              <a:gd name="connsiteX1" fmla="*/ 90412 w 213093"/>
              <a:gd name="connsiteY1" fmla="*/ 237364 h 247498"/>
              <a:gd name="connsiteX2" fmla="*/ 85610 w 213093"/>
              <a:gd name="connsiteY2" fmla="*/ 232830 h 247498"/>
              <a:gd name="connsiteX3" fmla="*/ 85610 w 213093"/>
              <a:gd name="connsiteY3" fmla="*/ 204826 h 247498"/>
              <a:gd name="connsiteX4" fmla="*/ 193625 w 213093"/>
              <a:gd name="connsiteY4" fmla="*/ 203493 h 247498"/>
              <a:gd name="connsiteX5" fmla="*/ 195759 w 213093"/>
              <a:gd name="connsiteY5" fmla="*/ 197892 h 247498"/>
              <a:gd name="connsiteX6" fmla="*/ 194690 w 213093"/>
              <a:gd name="connsiteY6" fmla="*/ 195759 h 247498"/>
              <a:gd name="connsiteX7" fmla="*/ 189890 w 213093"/>
              <a:gd name="connsiteY7" fmla="*/ 193358 h 247498"/>
              <a:gd name="connsiteX8" fmla="*/ 195225 w 213093"/>
              <a:gd name="connsiteY8" fmla="*/ 164554 h 247498"/>
              <a:gd name="connsiteX9" fmla="*/ 197892 w 213093"/>
              <a:gd name="connsiteY9" fmla="*/ 158953 h 247498"/>
              <a:gd name="connsiteX10" fmla="*/ 197358 w 213093"/>
              <a:gd name="connsiteY10" fmla="*/ 155753 h 247498"/>
              <a:gd name="connsiteX11" fmla="*/ 188290 w 213093"/>
              <a:gd name="connsiteY11" fmla="*/ 150686 h 247498"/>
              <a:gd name="connsiteX12" fmla="*/ 184023 w 213093"/>
              <a:gd name="connsiteY12" fmla="*/ 150686 h 247498"/>
              <a:gd name="connsiteX13" fmla="*/ 176822 w 213093"/>
              <a:gd name="connsiteY13" fmla="*/ 154153 h 247498"/>
              <a:gd name="connsiteX14" fmla="*/ 77609 w 213093"/>
              <a:gd name="connsiteY14" fmla="*/ 155753 h 247498"/>
              <a:gd name="connsiteX15" fmla="*/ 54674 w 213093"/>
              <a:gd name="connsiteY15" fmla="*/ 153619 h 247498"/>
              <a:gd name="connsiteX16" fmla="*/ 53073 w 213093"/>
              <a:gd name="connsiteY16" fmla="*/ 156287 h 247498"/>
              <a:gd name="connsiteX17" fmla="*/ 53874 w 213093"/>
              <a:gd name="connsiteY17" fmla="*/ 158687 h 247498"/>
              <a:gd name="connsiteX18" fmla="*/ 74676 w 213093"/>
              <a:gd name="connsiteY18" fmla="*/ 169088 h 247498"/>
              <a:gd name="connsiteX19" fmla="*/ 95478 w 213093"/>
              <a:gd name="connsiteY19" fmla="*/ 164821 h 247498"/>
              <a:gd name="connsiteX20" fmla="*/ 176288 w 213093"/>
              <a:gd name="connsiteY20" fmla="*/ 163754 h 247498"/>
              <a:gd name="connsiteX21" fmla="*/ 175755 w 213093"/>
              <a:gd name="connsiteY21" fmla="*/ 193091 h 247498"/>
              <a:gd name="connsiteX22" fmla="*/ 171755 w 213093"/>
              <a:gd name="connsiteY22" fmla="*/ 194425 h 247498"/>
              <a:gd name="connsiteX23" fmla="*/ 86144 w 213093"/>
              <a:gd name="connsiteY23" fmla="*/ 195759 h 247498"/>
              <a:gd name="connsiteX24" fmla="*/ 57341 w 213093"/>
              <a:gd name="connsiteY24" fmla="*/ 194425 h 247498"/>
              <a:gd name="connsiteX25" fmla="*/ 54674 w 213093"/>
              <a:gd name="connsiteY25" fmla="*/ 195759 h 247498"/>
              <a:gd name="connsiteX26" fmla="*/ 53606 w 213093"/>
              <a:gd name="connsiteY26" fmla="*/ 200292 h 247498"/>
              <a:gd name="connsiteX27" fmla="*/ 68809 w 213093"/>
              <a:gd name="connsiteY27" fmla="*/ 206426 h 247498"/>
              <a:gd name="connsiteX28" fmla="*/ 68809 w 213093"/>
              <a:gd name="connsiteY28" fmla="*/ 231763 h 247498"/>
              <a:gd name="connsiteX29" fmla="*/ 87478 w 213093"/>
              <a:gd name="connsiteY29" fmla="*/ 247498 h 247498"/>
              <a:gd name="connsiteX30" fmla="*/ 207493 w 213093"/>
              <a:gd name="connsiteY30" fmla="*/ 246965 h 247498"/>
              <a:gd name="connsiteX31" fmla="*/ 210426 w 213093"/>
              <a:gd name="connsiteY31" fmla="*/ 245898 h 247498"/>
              <a:gd name="connsiteX32" fmla="*/ 213093 w 213093"/>
              <a:gd name="connsiteY32" fmla="*/ 237630 h 247498"/>
              <a:gd name="connsiteX33" fmla="*/ 209893 w 213093"/>
              <a:gd name="connsiteY33" fmla="*/ 234430 h 247498"/>
              <a:gd name="connsiteX34" fmla="*/ 187224 w 213093"/>
              <a:gd name="connsiteY34" fmla="*/ 232563 h 247498"/>
              <a:gd name="connsiteX36" fmla="*/ 120815 w 213093"/>
              <a:gd name="connsiteY36" fmla="*/ 115481 h 247498"/>
              <a:gd name="connsiteX37" fmla="*/ 123482 w 213093"/>
              <a:gd name="connsiteY37" fmla="*/ 91746 h 247498"/>
              <a:gd name="connsiteX38" fmla="*/ 123749 w 213093"/>
              <a:gd name="connsiteY38" fmla="*/ 80811 h 247498"/>
              <a:gd name="connsiteX39" fmla="*/ 136017 w 213093"/>
              <a:gd name="connsiteY39" fmla="*/ 86412 h 247498"/>
              <a:gd name="connsiteX40" fmla="*/ 152819 w 213093"/>
              <a:gd name="connsiteY40" fmla="*/ 82144 h 247498"/>
              <a:gd name="connsiteX41" fmla="*/ 181356 w 213093"/>
              <a:gd name="connsiteY41" fmla="*/ 81344 h 247498"/>
              <a:gd name="connsiteX42" fmla="*/ 181356 w 213093"/>
              <a:gd name="connsiteY42" fmla="*/ 107214 h 247498"/>
              <a:gd name="connsiteX43" fmla="*/ 182423 w 213093"/>
              <a:gd name="connsiteY43" fmla="*/ 142685 h 247498"/>
              <a:gd name="connsiteX44" fmla="*/ 192024 w 213093"/>
              <a:gd name="connsiteY44" fmla="*/ 142685 h 247498"/>
              <a:gd name="connsiteX45" fmla="*/ 197624 w 213093"/>
              <a:gd name="connsiteY45" fmla="*/ 101347 h 247498"/>
              <a:gd name="connsiteX46" fmla="*/ 197624 w 213093"/>
              <a:gd name="connsiteY46" fmla="*/ 25071 h 247498"/>
              <a:gd name="connsiteX47" fmla="*/ 198158 w 213093"/>
              <a:gd name="connsiteY47" fmla="*/ 11469 h 247498"/>
              <a:gd name="connsiteX48" fmla="*/ 195225 w 213093"/>
              <a:gd name="connsiteY48" fmla="*/ 6401 h 247498"/>
              <a:gd name="connsiteX49" fmla="*/ 162953 w 213093"/>
              <a:gd name="connsiteY49" fmla="*/ 0 h 247498"/>
              <a:gd name="connsiteX50" fmla="*/ 160020 w 213093"/>
              <a:gd name="connsiteY50" fmla="*/ 1334 h 247498"/>
              <a:gd name="connsiteX51" fmla="*/ 158420 w 213093"/>
              <a:gd name="connsiteY51" fmla="*/ 7202 h 247498"/>
              <a:gd name="connsiteX52" fmla="*/ 181356 w 213093"/>
              <a:gd name="connsiteY52" fmla="*/ 20269 h 247498"/>
              <a:gd name="connsiteX53" fmla="*/ 181356 w 213093"/>
              <a:gd name="connsiteY53" fmla="*/ 71210 h 247498"/>
              <a:gd name="connsiteX54" fmla="*/ 138684 w 213093"/>
              <a:gd name="connsiteY54" fmla="*/ 72543 h 247498"/>
              <a:gd name="connsiteX55" fmla="*/ 123749 w 213093"/>
              <a:gd name="connsiteY55" fmla="*/ 72276 h 247498"/>
              <a:gd name="connsiteX56" fmla="*/ 124282 w 213093"/>
              <a:gd name="connsiteY56" fmla="*/ 34672 h 247498"/>
              <a:gd name="connsiteX57" fmla="*/ 124816 w 213093"/>
              <a:gd name="connsiteY57" fmla="*/ 24803 h 247498"/>
              <a:gd name="connsiteX58" fmla="*/ 122415 w 213093"/>
              <a:gd name="connsiteY58" fmla="*/ 20803 h 247498"/>
              <a:gd name="connsiteX59" fmla="*/ 96012 w 213093"/>
              <a:gd name="connsiteY59" fmla="*/ 15469 h 247498"/>
              <a:gd name="connsiteX60" fmla="*/ 93345 w 213093"/>
              <a:gd name="connsiteY60" fmla="*/ 16536 h 247498"/>
              <a:gd name="connsiteX61" fmla="*/ 91478 w 213093"/>
              <a:gd name="connsiteY61" fmla="*/ 22137 h 247498"/>
              <a:gd name="connsiteX62" fmla="*/ 107480 w 213093"/>
              <a:gd name="connsiteY62" fmla="*/ 32538 h 247498"/>
              <a:gd name="connsiteX63" fmla="*/ 107480 w 213093"/>
              <a:gd name="connsiteY63" fmla="*/ 64542 h 247498"/>
              <a:gd name="connsiteX64" fmla="*/ 34137 w 213093"/>
              <a:gd name="connsiteY64" fmla="*/ 65608 h 247498"/>
              <a:gd name="connsiteX65" fmla="*/ 34137 w 213093"/>
              <a:gd name="connsiteY65" fmla="*/ 46673 h 247498"/>
              <a:gd name="connsiteX66" fmla="*/ 34404 w 213093"/>
              <a:gd name="connsiteY66" fmla="*/ 36006 h 247498"/>
              <a:gd name="connsiteX67" fmla="*/ 32004 w 213093"/>
              <a:gd name="connsiteY67" fmla="*/ 32271 h 247498"/>
              <a:gd name="connsiteX68" fmla="*/ 4534 w 213093"/>
              <a:gd name="connsiteY68" fmla="*/ 28804 h 247498"/>
              <a:gd name="connsiteX69" fmla="*/ 1867 w 213093"/>
              <a:gd name="connsiteY69" fmla="*/ 30138 h 247498"/>
              <a:gd name="connsiteX70" fmla="*/ 0 w 213093"/>
              <a:gd name="connsiteY70" fmla="*/ 36006 h 247498"/>
              <a:gd name="connsiteX71" fmla="*/ 16802 w 213093"/>
              <a:gd name="connsiteY71" fmla="*/ 44272 h 247498"/>
              <a:gd name="connsiteX72" fmla="*/ 18403 w 213093"/>
              <a:gd name="connsiteY72" fmla="*/ 122949 h 247498"/>
              <a:gd name="connsiteX73" fmla="*/ 20269 w 213093"/>
              <a:gd name="connsiteY73" fmla="*/ 137351 h 247498"/>
              <a:gd name="connsiteX74" fmla="*/ 29603 w 213093"/>
              <a:gd name="connsiteY74" fmla="*/ 137351 h 247498"/>
              <a:gd name="connsiteX75" fmla="*/ 33604 w 213093"/>
              <a:gd name="connsiteY75" fmla="*/ 126416 h 247498"/>
              <a:gd name="connsiteX76" fmla="*/ 126150 w 213093"/>
              <a:gd name="connsiteY76" fmla="*/ 125616 h 247498"/>
              <a:gd name="connsiteX77" fmla="*/ 128284 w 213093"/>
              <a:gd name="connsiteY77" fmla="*/ 119215 h 247498"/>
              <a:gd name="connsiteX78" fmla="*/ 126416 w 213093"/>
              <a:gd name="connsiteY78" fmla="*/ 117081 h 247498"/>
              <a:gd name="connsiteX80" fmla="*/ 107480 w 213093"/>
              <a:gd name="connsiteY80" fmla="*/ 74677 h 247498"/>
              <a:gd name="connsiteX81" fmla="*/ 107480 w 213093"/>
              <a:gd name="connsiteY81" fmla="*/ 115481 h 247498"/>
              <a:gd name="connsiteX82" fmla="*/ 33871 w 213093"/>
              <a:gd name="connsiteY82" fmla="*/ 116281 h 247498"/>
              <a:gd name="connsiteX83" fmla="*/ 34137 w 213093"/>
              <a:gd name="connsiteY83" fmla="*/ 75743 h 2474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</a:cxnLst>
            <a:rect l="l" t="t" r="r" b="b"/>
            <a:pathLst>
              <a:path w="213093" h="247498">
                <a:moveTo>
                  <a:pt x="179756" y="236563"/>
                </a:moveTo>
                <a:cubicBezTo>
                  <a:pt x="164021" y="237364"/>
                  <a:pt x="110681" y="237630"/>
                  <a:pt x="90412" y="237364"/>
                </a:cubicBezTo>
                <a:cubicBezTo>
                  <a:pt x="87212" y="237364"/>
                  <a:pt x="85610" y="236031"/>
                  <a:pt x="85610" y="232830"/>
                </a:cubicBezTo>
                <a:lnTo>
                  <a:pt x="85610" y="204826"/>
                </a:lnTo>
                <a:lnTo>
                  <a:pt x="193625" y="203493"/>
                </a:lnTo>
                <a:cubicBezTo>
                  <a:pt x="194959" y="202693"/>
                  <a:pt x="195759" y="200292"/>
                  <a:pt x="195759" y="197892"/>
                </a:cubicBezTo>
                <a:cubicBezTo>
                  <a:pt x="195759" y="197092"/>
                  <a:pt x="195490" y="196292"/>
                  <a:pt x="194690" y="195759"/>
                </a:cubicBezTo>
                <a:lnTo>
                  <a:pt x="189890" y="193358"/>
                </a:lnTo>
                <a:cubicBezTo>
                  <a:pt x="192024" y="186957"/>
                  <a:pt x="194690" y="172822"/>
                  <a:pt x="195225" y="164554"/>
                </a:cubicBezTo>
                <a:lnTo>
                  <a:pt x="197892" y="158953"/>
                </a:lnTo>
                <a:cubicBezTo>
                  <a:pt x="198692" y="157621"/>
                  <a:pt x="198424" y="156553"/>
                  <a:pt x="197358" y="155753"/>
                </a:cubicBezTo>
                <a:cubicBezTo>
                  <a:pt x="195490" y="154153"/>
                  <a:pt x="190691" y="151753"/>
                  <a:pt x="188290" y="150686"/>
                </a:cubicBezTo>
                <a:cubicBezTo>
                  <a:pt x="186956" y="150153"/>
                  <a:pt x="185356" y="150153"/>
                  <a:pt x="184023" y="150686"/>
                </a:cubicBezTo>
                <a:lnTo>
                  <a:pt x="176822" y="154153"/>
                </a:lnTo>
                <a:cubicBezTo>
                  <a:pt x="159753" y="154953"/>
                  <a:pt x="92011" y="155753"/>
                  <a:pt x="77609" y="155753"/>
                </a:cubicBezTo>
                <a:cubicBezTo>
                  <a:pt x="71209" y="155753"/>
                  <a:pt x="61340" y="154953"/>
                  <a:pt x="54674" y="153619"/>
                </a:cubicBezTo>
                <a:lnTo>
                  <a:pt x="53073" y="156287"/>
                </a:lnTo>
                <a:cubicBezTo>
                  <a:pt x="52806" y="157087"/>
                  <a:pt x="52806" y="157886"/>
                  <a:pt x="53874" y="158687"/>
                </a:cubicBezTo>
                <a:cubicBezTo>
                  <a:pt x="59475" y="162421"/>
                  <a:pt x="66675" y="166421"/>
                  <a:pt x="74676" y="169088"/>
                </a:cubicBezTo>
                <a:cubicBezTo>
                  <a:pt x="81077" y="166955"/>
                  <a:pt x="90678" y="165088"/>
                  <a:pt x="95478" y="164821"/>
                </a:cubicBezTo>
                <a:cubicBezTo>
                  <a:pt x="106414" y="164288"/>
                  <a:pt x="160287" y="163488"/>
                  <a:pt x="176288" y="163754"/>
                </a:cubicBezTo>
                <a:cubicBezTo>
                  <a:pt x="176556" y="170422"/>
                  <a:pt x="176288" y="186424"/>
                  <a:pt x="175755" y="193091"/>
                </a:cubicBezTo>
                <a:lnTo>
                  <a:pt x="171755" y="194425"/>
                </a:lnTo>
                <a:cubicBezTo>
                  <a:pt x="161353" y="194959"/>
                  <a:pt x="105080" y="195759"/>
                  <a:pt x="86144" y="195759"/>
                </a:cubicBezTo>
                <a:cubicBezTo>
                  <a:pt x="79743" y="194959"/>
                  <a:pt x="64008" y="194425"/>
                  <a:pt x="57341" y="194425"/>
                </a:cubicBezTo>
                <a:cubicBezTo>
                  <a:pt x="55740" y="194425"/>
                  <a:pt x="54940" y="194959"/>
                  <a:pt x="54674" y="195759"/>
                </a:cubicBezTo>
                <a:lnTo>
                  <a:pt x="53606" y="200292"/>
                </a:lnTo>
                <a:cubicBezTo>
                  <a:pt x="59741" y="201359"/>
                  <a:pt x="65342" y="203493"/>
                  <a:pt x="68809" y="206426"/>
                </a:cubicBezTo>
                <a:lnTo>
                  <a:pt x="68809" y="231763"/>
                </a:lnTo>
                <a:cubicBezTo>
                  <a:pt x="68809" y="243231"/>
                  <a:pt x="73076" y="247498"/>
                  <a:pt x="87478" y="247498"/>
                </a:cubicBezTo>
                <a:lnTo>
                  <a:pt x="207493" y="246965"/>
                </a:lnTo>
                <a:cubicBezTo>
                  <a:pt x="208559" y="246965"/>
                  <a:pt x="209626" y="246698"/>
                  <a:pt x="210426" y="245898"/>
                </a:cubicBezTo>
                <a:cubicBezTo>
                  <a:pt x="211493" y="244565"/>
                  <a:pt x="213093" y="241631"/>
                  <a:pt x="213093" y="237630"/>
                </a:cubicBezTo>
                <a:cubicBezTo>
                  <a:pt x="213093" y="235763"/>
                  <a:pt x="211759" y="234697"/>
                  <a:pt x="209893" y="234430"/>
                </a:cubicBezTo>
                <a:cubicBezTo>
                  <a:pt x="205093" y="233362"/>
                  <a:pt x="194425" y="232563"/>
                  <a:pt x="187224" y="232563"/>
                </a:cubicBezTo>
                <a:moveTo>
                  <a:pt x="120815" y="115481"/>
                </a:moveTo>
                <a:cubicBezTo>
                  <a:pt x="122415" y="109081"/>
                  <a:pt x="123482" y="99213"/>
                  <a:pt x="123482" y="91746"/>
                </a:cubicBezTo>
                <a:lnTo>
                  <a:pt x="123749" y="80811"/>
                </a:lnTo>
                <a:cubicBezTo>
                  <a:pt x="127482" y="82944"/>
                  <a:pt x="131483" y="84811"/>
                  <a:pt x="136017" y="86412"/>
                </a:cubicBezTo>
                <a:cubicBezTo>
                  <a:pt x="140818" y="84544"/>
                  <a:pt x="148018" y="82677"/>
                  <a:pt x="152819" y="82144"/>
                </a:cubicBezTo>
                <a:cubicBezTo>
                  <a:pt x="158953" y="81344"/>
                  <a:pt x="171755" y="81077"/>
                  <a:pt x="181356" y="81344"/>
                </a:cubicBezTo>
                <a:lnTo>
                  <a:pt x="181356" y="107214"/>
                </a:lnTo>
                <a:cubicBezTo>
                  <a:pt x="181356" y="117081"/>
                  <a:pt x="181356" y="134150"/>
                  <a:pt x="182423" y="142685"/>
                </a:cubicBezTo>
                <a:lnTo>
                  <a:pt x="192024" y="142685"/>
                </a:lnTo>
                <a:cubicBezTo>
                  <a:pt x="195490" y="133617"/>
                  <a:pt x="197624" y="117615"/>
                  <a:pt x="197624" y="101347"/>
                </a:cubicBezTo>
                <a:lnTo>
                  <a:pt x="197624" y="25071"/>
                </a:lnTo>
                <a:lnTo>
                  <a:pt x="198158" y="11469"/>
                </a:lnTo>
                <a:cubicBezTo>
                  <a:pt x="198158" y="9068"/>
                  <a:pt x="197358" y="7202"/>
                  <a:pt x="195225" y="6401"/>
                </a:cubicBezTo>
                <a:cubicBezTo>
                  <a:pt x="187756" y="3735"/>
                  <a:pt x="172021" y="267"/>
                  <a:pt x="162953" y="0"/>
                </a:cubicBezTo>
                <a:cubicBezTo>
                  <a:pt x="161087" y="0"/>
                  <a:pt x="160553" y="267"/>
                  <a:pt x="160020" y="1334"/>
                </a:cubicBezTo>
                <a:lnTo>
                  <a:pt x="158420" y="7202"/>
                </a:lnTo>
                <a:cubicBezTo>
                  <a:pt x="167754" y="10135"/>
                  <a:pt x="176288" y="14669"/>
                  <a:pt x="181356" y="20269"/>
                </a:cubicBezTo>
                <a:lnTo>
                  <a:pt x="181356" y="71210"/>
                </a:lnTo>
                <a:cubicBezTo>
                  <a:pt x="168022" y="72010"/>
                  <a:pt x="147486" y="72543"/>
                  <a:pt x="138684" y="72543"/>
                </a:cubicBezTo>
                <a:cubicBezTo>
                  <a:pt x="134150" y="72543"/>
                  <a:pt x="128815" y="72543"/>
                  <a:pt x="123749" y="72276"/>
                </a:cubicBezTo>
                <a:lnTo>
                  <a:pt x="124282" y="34672"/>
                </a:lnTo>
                <a:lnTo>
                  <a:pt x="124816" y="24803"/>
                </a:lnTo>
                <a:cubicBezTo>
                  <a:pt x="124816" y="22937"/>
                  <a:pt x="124282" y="21603"/>
                  <a:pt x="122415" y="20803"/>
                </a:cubicBezTo>
                <a:cubicBezTo>
                  <a:pt x="116015" y="18403"/>
                  <a:pt x="104012" y="16002"/>
                  <a:pt x="96012" y="15469"/>
                </a:cubicBezTo>
                <a:cubicBezTo>
                  <a:pt x="94412" y="15469"/>
                  <a:pt x="93878" y="15736"/>
                  <a:pt x="93345" y="16536"/>
                </a:cubicBezTo>
                <a:lnTo>
                  <a:pt x="91478" y="22137"/>
                </a:lnTo>
                <a:cubicBezTo>
                  <a:pt x="98146" y="24803"/>
                  <a:pt x="104280" y="28538"/>
                  <a:pt x="107480" y="32538"/>
                </a:cubicBezTo>
                <a:lnTo>
                  <a:pt x="107480" y="64542"/>
                </a:lnTo>
                <a:lnTo>
                  <a:pt x="34137" y="65608"/>
                </a:lnTo>
                <a:lnTo>
                  <a:pt x="34137" y="46673"/>
                </a:lnTo>
                <a:lnTo>
                  <a:pt x="34404" y="36006"/>
                </a:lnTo>
                <a:cubicBezTo>
                  <a:pt x="34404" y="33872"/>
                  <a:pt x="33871" y="32805"/>
                  <a:pt x="32004" y="32271"/>
                </a:cubicBezTo>
                <a:cubicBezTo>
                  <a:pt x="25336" y="30138"/>
                  <a:pt x="12534" y="28804"/>
                  <a:pt x="4534" y="28804"/>
                </a:cubicBezTo>
                <a:cubicBezTo>
                  <a:pt x="2934" y="28804"/>
                  <a:pt x="2134" y="29338"/>
                  <a:pt x="1867" y="30138"/>
                </a:cubicBezTo>
                <a:lnTo>
                  <a:pt x="0" y="36006"/>
                </a:lnTo>
                <a:cubicBezTo>
                  <a:pt x="6934" y="37605"/>
                  <a:pt x="13334" y="40805"/>
                  <a:pt x="16802" y="44272"/>
                </a:cubicBezTo>
                <a:lnTo>
                  <a:pt x="18403" y="122949"/>
                </a:lnTo>
                <a:cubicBezTo>
                  <a:pt x="18403" y="127484"/>
                  <a:pt x="19203" y="133617"/>
                  <a:pt x="20269" y="137351"/>
                </a:cubicBezTo>
                <a:lnTo>
                  <a:pt x="29603" y="137351"/>
                </a:lnTo>
                <a:cubicBezTo>
                  <a:pt x="31471" y="135217"/>
                  <a:pt x="32804" y="131750"/>
                  <a:pt x="33604" y="126416"/>
                </a:cubicBezTo>
                <a:cubicBezTo>
                  <a:pt x="52273" y="126150"/>
                  <a:pt x="107214" y="125616"/>
                  <a:pt x="126150" y="125616"/>
                </a:cubicBezTo>
                <a:cubicBezTo>
                  <a:pt x="127215" y="124549"/>
                  <a:pt x="128284" y="121882"/>
                  <a:pt x="128284" y="119215"/>
                </a:cubicBezTo>
                <a:cubicBezTo>
                  <a:pt x="128284" y="117882"/>
                  <a:pt x="127482" y="117349"/>
                  <a:pt x="126416" y="117081"/>
                </a:cubicBezTo>
                <a:moveTo>
                  <a:pt x="107480" y="74677"/>
                </a:moveTo>
                <a:lnTo>
                  <a:pt x="107480" y="115481"/>
                </a:lnTo>
                <a:lnTo>
                  <a:pt x="33871" y="116281"/>
                </a:lnTo>
                <a:lnTo>
                  <a:pt x="34137" y="7574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4" name="Freeform 194"/>
          <p:cNvSpPr/>
          <p:nvPr/>
        </p:nvSpPr>
        <p:spPr>
          <a:xfrm>
            <a:off x="12402565" y="8017664"/>
            <a:ext cx="244830" cy="232029"/>
          </a:xfrm>
          <a:custGeom>
            <a:avLst/>
            <a:gdLst>
              <a:gd name="connsiteX0" fmla="*/ 203225 w 244830"/>
              <a:gd name="connsiteY0" fmla="*/ 117348 h 232029"/>
              <a:gd name="connsiteX1" fmla="*/ 30669 w 244830"/>
              <a:gd name="connsiteY1" fmla="*/ 120015 h 232029"/>
              <a:gd name="connsiteX2" fmla="*/ 2133 w 244830"/>
              <a:gd name="connsiteY2" fmla="*/ 117348 h 232029"/>
              <a:gd name="connsiteX3" fmla="*/ 266 w 244830"/>
              <a:gd name="connsiteY3" fmla="*/ 121083 h 232029"/>
              <a:gd name="connsiteX4" fmla="*/ 1066 w 244830"/>
              <a:gd name="connsiteY4" fmla="*/ 122949 h 232029"/>
              <a:gd name="connsiteX5" fmla="*/ 26403 w 244830"/>
              <a:gd name="connsiteY5" fmla="*/ 136017 h 232029"/>
              <a:gd name="connsiteX6" fmla="*/ 52272 w 244830"/>
              <a:gd name="connsiteY6" fmla="*/ 130950 h 232029"/>
              <a:gd name="connsiteX7" fmla="*/ 117615 w 244830"/>
              <a:gd name="connsiteY7" fmla="*/ 129617 h 232029"/>
              <a:gd name="connsiteX8" fmla="*/ 117615 w 244830"/>
              <a:gd name="connsiteY8" fmla="*/ 152819 h 232029"/>
              <a:gd name="connsiteX9" fmla="*/ 118947 w 244830"/>
              <a:gd name="connsiteY9" fmla="*/ 193624 h 232029"/>
              <a:gd name="connsiteX10" fmla="*/ 129082 w 244830"/>
              <a:gd name="connsiteY10" fmla="*/ 193624 h 232029"/>
              <a:gd name="connsiteX11" fmla="*/ 133883 w 244830"/>
              <a:gd name="connsiteY11" fmla="*/ 148019 h 232029"/>
              <a:gd name="connsiteX12" fmla="*/ 133883 w 244830"/>
              <a:gd name="connsiteY12" fmla="*/ 129349 h 232029"/>
              <a:gd name="connsiteX13" fmla="*/ 209359 w 244830"/>
              <a:gd name="connsiteY13" fmla="*/ 128817 h 232029"/>
              <a:gd name="connsiteX14" fmla="*/ 239495 w 244830"/>
              <a:gd name="connsiteY14" fmla="*/ 130149 h 232029"/>
              <a:gd name="connsiteX15" fmla="*/ 244830 w 244830"/>
              <a:gd name="connsiteY15" fmla="*/ 121348 h 232029"/>
              <a:gd name="connsiteX16" fmla="*/ 241363 w 244830"/>
              <a:gd name="connsiteY16" fmla="*/ 117081 h 232029"/>
              <a:gd name="connsiteX17" fmla="*/ 212559 w 244830"/>
              <a:gd name="connsiteY17" fmla="*/ 113615 h 232029"/>
              <a:gd name="connsiteX19" fmla="*/ 168553 w 244830"/>
              <a:gd name="connsiteY19" fmla="*/ 221095 h 232029"/>
              <a:gd name="connsiteX20" fmla="*/ 84010 w 244830"/>
              <a:gd name="connsiteY20" fmla="*/ 221895 h 232029"/>
              <a:gd name="connsiteX21" fmla="*/ 77343 w 244830"/>
              <a:gd name="connsiteY21" fmla="*/ 214961 h 232029"/>
              <a:gd name="connsiteX22" fmla="*/ 77343 w 244830"/>
              <a:gd name="connsiteY22" fmla="*/ 180023 h 232029"/>
              <a:gd name="connsiteX23" fmla="*/ 77876 w 244830"/>
              <a:gd name="connsiteY23" fmla="*/ 168555 h 232029"/>
              <a:gd name="connsiteX24" fmla="*/ 74141 w 244830"/>
              <a:gd name="connsiteY24" fmla="*/ 163754 h 232029"/>
              <a:gd name="connsiteX25" fmla="*/ 45338 w 244830"/>
              <a:gd name="connsiteY25" fmla="*/ 161354 h 232029"/>
              <a:gd name="connsiteX26" fmla="*/ 42672 w 244830"/>
              <a:gd name="connsiteY26" fmla="*/ 162954 h 232029"/>
              <a:gd name="connsiteX27" fmla="*/ 41604 w 244830"/>
              <a:gd name="connsiteY27" fmla="*/ 168288 h 232029"/>
              <a:gd name="connsiteX28" fmla="*/ 60540 w 244830"/>
              <a:gd name="connsiteY28" fmla="*/ 175755 h 232029"/>
              <a:gd name="connsiteX29" fmla="*/ 60540 w 244830"/>
              <a:gd name="connsiteY29" fmla="*/ 212027 h 232029"/>
              <a:gd name="connsiteX30" fmla="*/ 82944 w 244830"/>
              <a:gd name="connsiteY30" fmla="*/ 232029 h 232029"/>
              <a:gd name="connsiteX31" fmla="*/ 198425 w 244830"/>
              <a:gd name="connsiteY31" fmla="*/ 231496 h 232029"/>
              <a:gd name="connsiteX32" fmla="*/ 201625 w 244830"/>
              <a:gd name="connsiteY32" fmla="*/ 230429 h 232029"/>
              <a:gd name="connsiteX33" fmla="*/ 204291 w 244830"/>
              <a:gd name="connsiteY33" fmla="*/ 221895 h 232029"/>
              <a:gd name="connsiteX34" fmla="*/ 201091 w 244830"/>
              <a:gd name="connsiteY34" fmla="*/ 218694 h 232029"/>
              <a:gd name="connsiteX35" fmla="*/ 176822 w 244830"/>
              <a:gd name="connsiteY35" fmla="*/ 216827 h 232029"/>
              <a:gd name="connsiteX37" fmla="*/ 62674 w 244830"/>
              <a:gd name="connsiteY37" fmla="*/ 81877 h 232029"/>
              <a:gd name="connsiteX38" fmla="*/ 65075 w 244830"/>
              <a:gd name="connsiteY38" fmla="*/ 93611 h 232029"/>
              <a:gd name="connsiteX39" fmla="*/ 74141 w 244830"/>
              <a:gd name="connsiteY39" fmla="*/ 93611 h 232029"/>
              <a:gd name="connsiteX40" fmla="*/ 76809 w 244830"/>
              <a:gd name="connsiteY40" fmla="*/ 86144 h 232029"/>
              <a:gd name="connsiteX41" fmla="*/ 189089 w 244830"/>
              <a:gd name="connsiteY41" fmla="*/ 84810 h 232029"/>
              <a:gd name="connsiteX42" fmla="*/ 192022 w 244830"/>
              <a:gd name="connsiteY42" fmla="*/ 77343 h 232029"/>
              <a:gd name="connsiteX43" fmla="*/ 190157 w 244830"/>
              <a:gd name="connsiteY43" fmla="*/ 74676 h 232029"/>
              <a:gd name="connsiteX44" fmla="*/ 185622 w 244830"/>
              <a:gd name="connsiteY44" fmla="*/ 72810 h 232029"/>
              <a:gd name="connsiteX45" fmla="*/ 192022 w 244830"/>
              <a:gd name="connsiteY45" fmla="*/ 17602 h 232029"/>
              <a:gd name="connsiteX46" fmla="*/ 194957 w 244830"/>
              <a:gd name="connsiteY46" fmla="*/ 9068 h 232029"/>
              <a:gd name="connsiteX47" fmla="*/ 194690 w 244830"/>
              <a:gd name="connsiteY47" fmla="*/ 5868 h 232029"/>
              <a:gd name="connsiteX48" fmla="*/ 183756 w 244830"/>
              <a:gd name="connsiteY48" fmla="*/ 533 h 232029"/>
              <a:gd name="connsiteX49" fmla="*/ 179755 w 244830"/>
              <a:gd name="connsiteY49" fmla="*/ 533 h 232029"/>
              <a:gd name="connsiteX50" fmla="*/ 171221 w 244830"/>
              <a:gd name="connsiteY50" fmla="*/ 5334 h 232029"/>
              <a:gd name="connsiteX51" fmla="*/ 75475 w 244830"/>
              <a:gd name="connsiteY51" fmla="*/ 6401 h 232029"/>
              <a:gd name="connsiteX52" fmla="*/ 47205 w 244830"/>
              <a:gd name="connsiteY52" fmla="*/ 3734 h 232029"/>
              <a:gd name="connsiteX53" fmla="*/ 44805 w 244830"/>
              <a:gd name="connsiteY53" fmla="*/ 4801 h 232029"/>
              <a:gd name="connsiteX54" fmla="*/ 43472 w 244830"/>
              <a:gd name="connsiteY54" fmla="*/ 10402 h 232029"/>
              <a:gd name="connsiteX55" fmla="*/ 57872 w 244830"/>
              <a:gd name="connsiteY55" fmla="*/ 17602 h 232029"/>
              <a:gd name="connsiteX57" fmla="*/ 172554 w 244830"/>
              <a:gd name="connsiteY57" fmla="*/ 72543 h 232029"/>
              <a:gd name="connsiteX58" fmla="*/ 166953 w 244830"/>
              <a:gd name="connsiteY58" fmla="*/ 74143 h 232029"/>
              <a:gd name="connsiteX59" fmla="*/ 77343 w 244830"/>
              <a:gd name="connsiteY59" fmla="*/ 75743 h 232029"/>
              <a:gd name="connsiteX60" fmla="*/ 75743 w 244830"/>
              <a:gd name="connsiteY60" fmla="*/ 16802 h 232029"/>
              <a:gd name="connsiteX61" fmla="*/ 173888 w 244830"/>
              <a:gd name="connsiteY61" fmla="*/ 16002 h 232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0" h="232029">
                <a:moveTo>
                  <a:pt x="203225" y="117348"/>
                </a:moveTo>
                <a:cubicBezTo>
                  <a:pt x="184822" y="118414"/>
                  <a:pt x="46672" y="120282"/>
                  <a:pt x="30669" y="120015"/>
                </a:cubicBezTo>
                <a:cubicBezTo>
                  <a:pt x="22669" y="120015"/>
                  <a:pt x="10668" y="118949"/>
                  <a:pt x="2133" y="117348"/>
                </a:cubicBezTo>
                <a:lnTo>
                  <a:pt x="266" y="121083"/>
                </a:lnTo>
                <a:cubicBezTo>
                  <a:pt x="0" y="121882"/>
                  <a:pt x="266" y="122416"/>
                  <a:pt x="1066" y="122949"/>
                </a:cubicBezTo>
                <a:cubicBezTo>
                  <a:pt x="7466" y="128283"/>
                  <a:pt x="16801" y="133083"/>
                  <a:pt x="26403" y="136017"/>
                </a:cubicBezTo>
                <a:cubicBezTo>
                  <a:pt x="32538" y="133883"/>
                  <a:pt x="45605" y="131483"/>
                  <a:pt x="52272" y="130950"/>
                </a:cubicBezTo>
                <a:cubicBezTo>
                  <a:pt x="58407" y="130683"/>
                  <a:pt x="86677" y="130149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7" y="182956"/>
                  <a:pt x="118947" y="193624"/>
                </a:cubicBezTo>
                <a:lnTo>
                  <a:pt x="129082" y="193624"/>
                </a:lnTo>
                <a:cubicBezTo>
                  <a:pt x="132016" y="181090"/>
                  <a:pt x="133883" y="160286"/>
                  <a:pt x="133883" y="148019"/>
                </a:cubicBezTo>
                <a:lnTo>
                  <a:pt x="133883" y="129349"/>
                </a:lnTo>
                <a:cubicBezTo>
                  <a:pt x="167487" y="129083"/>
                  <a:pt x="200558" y="128817"/>
                  <a:pt x="209359" y="128817"/>
                </a:cubicBezTo>
                <a:cubicBezTo>
                  <a:pt x="217360" y="128817"/>
                  <a:pt x="232563" y="129349"/>
                  <a:pt x="239495" y="130149"/>
                </a:cubicBezTo>
                <a:cubicBezTo>
                  <a:pt x="241897" y="128817"/>
                  <a:pt x="244830" y="125349"/>
                  <a:pt x="244830" y="121348"/>
                </a:cubicBezTo>
                <a:cubicBezTo>
                  <a:pt x="244830" y="119214"/>
                  <a:pt x="243497" y="117882"/>
                  <a:pt x="241363" y="117081"/>
                </a:cubicBezTo>
                <a:cubicBezTo>
                  <a:pt x="235496" y="115215"/>
                  <a:pt x="221894" y="113881"/>
                  <a:pt x="212559" y="113615"/>
                </a:cubicBezTo>
                <a:moveTo>
                  <a:pt x="168553" y="221095"/>
                </a:moveTo>
                <a:cubicBezTo>
                  <a:pt x="152819" y="221895"/>
                  <a:pt x="101612" y="222162"/>
                  <a:pt x="84010" y="221895"/>
                </a:cubicBezTo>
                <a:cubicBezTo>
                  <a:pt x="79209" y="221895"/>
                  <a:pt x="77343" y="219761"/>
                  <a:pt x="77343" y="214961"/>
                </a:cubicBezTo>
                <a:lnTo>
                  <a:pt x="77343" y="180023"/>
                </a:lnTo>
                <a:lnTo>
                  <a:pt x="77876" y="168555"/>
                </a:lnTo>
                <a:cubicBezTo>
                  <a:pt x="77876" y="165621"/>
                  <a:pt x="76543" y="164288"/>
                  <a:pt x="74141" y="163754"/>
                </a:cubicBezTo>
                <a:cubicBezTo>
                  <a:pt x="68008" y="162420"/>
                  <a:pt x="53606" y="161354"/>
                  <a:pt x="45338" y="161354"/>
                </a:cubicBezTo>
                <a:cubicBezTo>
                  <a:pt x="43738" y="161354"/>
                  <a:pt x="42938" y="161887"/>
                  <a:pt x="42672" y="162954"/>
                </a:cubicBezTo>
                <a:lnTo>
                  <a:pt x="41604" y="168288"/>
                </a:lnTo>
                <a:cubicBezTo>
                  <a:pt x="48806" y="169888"/>
                  <a:pt x="56007" y="172555"/>
                  <a:pt x="60540" y="175755"/>
                </a:cubicBezTo>
                <a:lnTo>
                  <a:pt x="60540" y="212027"/>
                </a:lnTo>
                <a:cubicBezTo>
                  <a:pt x="60540" y="226161"/>
                  <a:pt x="66141" y="232029"/>
                  <a:pt x="82944" y="232029"/>
                </a:cubicBezTo>
                <a:lnTo>
                  <a:pt x="198425" y="231496"/>
                </a:lnTo>
                <a:cubicBezTo>
                  <a:pt x="199757" y="231496"/>
                  <a:pt x="200825" y="231229"/>
                  <a:pt x="201625" y="230429"/>
                </a:cubicBezTo>
                <a:cubicBezTo>
                  <a:pt x="202958" y="229095"/>
                  <a:pt x="204291" y="226429"/>
                  <a:pt x="204291" y="221895"/>
                </a:cubicBezTo>
                <a:cubicBezTo>
                  <a:pt x="204291" y="220028"/>
                  <a:pt x="202958" y="218961"/>
                  <a:pt x="201091" y="218694"/>
                </a:cubicBezTo>
                <a:cubicBezTo>
                  <a:pt x="196024" y="217627"/>
                  <a:pt x="184556" y="216827"/>
                  <a:pt x="176822" y="216827"/>
                </a:cubicBezTo>
                <a:moveTo>
                  <a:pt x="62674" y="81877"/>
                </a:moveTo>
                <a:cubicBezTo>
                  <a:pt x="62940" y="85877"/>
                  <a:pt x="63741" y="90412"/>
                  <a:pt x="65075" y="93611"/>
                </a:cubicBezTo>
                <a:lnTo>
                  <a:pt x="74141" y="93611"/>
                </a:lnTo>
                <a:cubicBezTo>
                  <a:pt x="75475" y="91478"/>
                  <a:pt x="76543" y="89345"/>
                  <a:pt x="76809" y="86144"/>
                </a:cubicBezTo>
                <a:lnTo>
                  <a:pt x="189089" y="84810"/>
                </a:lnTo>
                <a:cubicBezTo>
                  <a:pt x="190422" y="83210"/>
                  <a:pt x="192022" y="80543"/>
                  <a:pt x="192022" y="77343"/>
                </a:cubicBezTo>
                <a:cubicBezTo>
                  <a:pt x="192022" y="76010"/>
                  <a:pt x="191491" y="75209"/>
                  <a:pt x="190157" y="74676"/>
                </a:cubicBezTo>
                <a:lnTo>
                  <a:pt x="185622" y="72810"/>
                </a:lnTo>
                <a:cubicBezTo>
                  <a:pt x="188823" y="54940"/>
                  <a:pt x="191222" y="34671"/>
                  <a:pt x="192022" y="17602"/>
                </a:cubicBezTo>
                <a:lnTo>
                  <a:pt x="194957" y="9068"/>
                </a:lnTo>
                <a:cubicBezTo>
                  <a:pt x="195490" y="7734"/>
                  <a:pt x="195490" y="6668"/>
                  <a:pt x="194690" y="5868"/>
                </a:cubicBezTo>
                <a:cubicBezTo>
                  <a:pt x="192291" y="4534"/>
                  <a:pt x="186689" y="1601"/>
                  <a:pt x="183756" y="533"/>
                </a:cubicBezTo>
                <a:cubicBezTo>
                  <a:pt x="182688" y="0"/>
                  <a:pt x="181088" y="0"/>
                  <a:pt x="179755" y="533"/>
                </a:cubicBezTo>
                <a:lnTo>
                  <a:pt x="171221" y="5334"/>
                </a:lnTo>
                <a:cubicBezTo>
                  <a:pt x="148017" y="6135"/>
                  <a:pt x="98678" y="6401"/>
                  <a:pt x="75475" y="6401"/>
                </a:cubicBezTo>
                <a:cubicBezTo>
                  <a:pt x="68541" y="5068"/>
                  <a:pt x="54673" y="3734"/>
                  <a:pt x="47205" y="3734"/>
                </a:cubicBezTo>
                <a:cubicBezTo>
                  <a:pt x="45605" y="3734"/>
                  <a:pt x="45072" y="4001"/>
                  <a:pt x="44805" y="4801"/>
                </a:cubicBezTo>
                <a:lnTo>
                  <a:pt x="43472" y="10402"/>
                </a:lnTo>
                <a:cubicBezTo>
                  <a:pt x="49072" y="12002"/>
                  <a:pt x="54939" y="14936"/>
                  <a:pt x="57872" y="17602"/>
                </a:cubicBezTo>
                <a:moveTo>
                  <a:pt x="172554" y="72543"/>
                </a:moveTo>
                <a:lnTo>
                  <a:pt x="166953" y="74143"/>
                </a:lnTo>
                <a:cubicBezTo>
                  <a:pt x="146951" y="75209"/>
                  <a:pt x="103212" y="76010"/>
                  <a:pt x="77343" y="75743"/>
                </a:cubicBezTo>
                <a:lnTo>
                  <a:pt x="75743" y="16802"/>
                </a:lnTo>
                <a:cubicBezTo>
                  <a:pt x="105879" y="16269"/>
                  <a:pt x="143484" y="15735"/>
                  <a:pt x="173888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5" name="Freeform 195"/>
          <p:cNvSpPr/>
          <p:nvPr/>
        </p:nvSpPr>
        <p:spPr>
          <a:xfrm>
            <a:off x="12652197" y="8002729"/>
            <a:ext cx="249097" cy="255766"/>
          </a:xfrm>
          <a:custGeom>
            <a:avLst/>
            <a:gdLst>
              <a:gd name="connsiteX0" fmla="*/ 42672 w 249097"/>
              <a:gd name="connsiteY0" fmla="*/ 18136 h 255766"/>
              <a:gd name="connsiteX1" fmla="*/ 42938 w 249097"/>
              <a:gd name="connsiteY1" fmla="*/ 20269 h 255766"/>
              <a:gd name="connsiteX2" fmla="*/ 58941 w 249097"/>
              <a:gd name="connsiteY2" fmla="*/ 34137 h 255766"/>
              <a:gd name="connsiteX3" fmla="*/ 63474 w 249097"/>
              <a:gd name="connsiteY3" fmla="*/ 35205 h 255766"/>
              <a:gd name="connsiteX4" fmla="*/ 108013 w 249097"/>
              <a:gd name="connsiteY4" fmla="*/ 33605 h 255766"/>
              <a:gd name="connsiteX5" fmla="*/ 111213 w 249097"/>
              <a:gd name="connsiteY5" fmla="*/ 32004 h 255766"/>
              <a:gd name="connsiteX6" fmla="*/ 111747 w 249097"/>
              <a:gd name="connsiteY6" fmla="*/ 23470 h 255766"/>
              <a:gd name="connsiteX7" fmla="*/ 108547 w 249097"/>
              <a:gd name="connsiteY7" fmla="*/ 21337 h 255766"/>
              <a:gd name="connsiteX8" fmla="*/ 44272 w 249097"/>
              <a:gd name="connsiteY8" fmla="*/ 16269 h 255766"/>
              <a:gd name="connsiteX10" fmla="*/ 124816 w 249097"/>
              <a:gd name="connsiteY10" fmla="*/ 51474 h 255766"/>
              <a:gd name="connsiteX11" fmla="*/ 28536 w 249097"/>
              <a:gd name="connsiteY11" fmla="*/ 53341 h 255766"/>
              <a:gd name="connsiteX12" fmla="*/ 5066 w 249097"/>
              <a:gd name="connsiteY12" fmla="*/ 51207 h 255766"/>
              <a:gd name="connsiteX13" fmla="*/ 3466 w 249097"/>
              <a:gd name="connsiteY13" fmla="*/ 54408 h 255766"/>
              <a:gd name="connsiteX14" fmla="*/ 4266 w 249097"/>
              <a:gd name="connsiteY14" fmla="*/ 56541 h 255766"/>
              <a:gd name="connsiteX15" fmla="*/ 25069 w 249097"/>
              <a:gd name="connsiteY15" fmla="*/ 67475 h 255766"/>
              <a:gd name="connsiteX16" fmla="*/ 44272 w 249097"/>
              <a:gd name="connsiteY16" fmla="*/ 63742 h 255766"/>
              <a:gd name="connsiteX17" fmla="*/ 130416 w 249097"/>
              <a:gd name="connsiteY17" fmla="*/ 61875 h 255766"/>
              <a:gd name="connsiteX18" fmla="*/ 154152 w 249097"/>
              <a:gd name="connsiteY18" fmla="*/ 62675 h 255766"/>
              <a:gd name="connsiteX19" fmla="*/ 159219 w 249097"/>
              <a:gd name="connsiteY19" fmla="*/ 54141 h 255766"/>
              <a:gd name="connsiteX20" fmla="*/ 156819 w 249097"/>
              <a:gd name="connsiteY20" fmla="*/ 50940 h 255766"/>
              <a:gd name="connsiteX21" fmla="*/ 132816 w 249097"/>
              <a:gd name="connsiteY21" fmla="*/ 47473 h 255766"/>
              <a:gd name="connsiteX23" fmla="*/ 47205 w 249097"/>
              <a:gd name="connsiteY23" fmla="*/ 115749 h 255766"/>
              <a:gd name="connsiteX24" fmla="*/ 84277 w 249097"/>
              <a:gd name="connsiteY24" fmla="*/ 85612 h 255766"/>
              <a:gd name="connsiteX25" fmla="*/ 121348 w 249097"/>
              <a:gd name="connsiteY25" fmla="*/ 115749 h 255766"/>
              <a:gd name="connsiteX26" fmla="*/ 84277 w 249097"/>
              <a:gd name="connsiteY26" fmla="*/ 145886 h 255766"/>
              <a:gd name="connsiteX27" fmla="*/ 47205 w 249097"/>
              <a:gd name="connsiteY27" fmla="*/ 115749 h 255766"/>
              <a:gd name="connsiteX29" fmla="*/ 213626 w 249097"/>
              <a:gd name="connsiteY29" fmla="*/ 113348 h 255766"/>
              <a:gd name="connsiteX30" fmla="*/ 193890 w 249097"/>
              <a:gd name="connsiteY30" fmla="*/ 114148 h 255766"/>
              <a:gd name="connsiteX31" fmla="*/ 193890 w 249097"/>
              <a:gd name="connsiteY31" fmla="*/ 25071 h 255766"/>
              <a:gd name="connsiteX32" fmla="*/ 194424 w 249097"/>
              <a:gd name="connsiteY32" fmla="*/ 11469 h 255766"/>
              <a:gd name="connsiteX33" fmla="*/ 191491 w 249097"/>
              <a:gd name="connsiteY33" fmla="*/ 6401 h 255766"/>
              <a:gd name="connsiteX34" fmla="*/ 159219 w 249097"/>
              <a:gd name="connsiteY34" fmla="*/ 0 h 255766"/>
              <a:gd name="connsiteX35" fmla="*/ 156285 w 249097"/>
              <a:gd name="connsiteY35" fmla="*/ 1334 h 255766"/>
              <a:gd name="connsiteX36" fmla="*/ 154685 w 249097"/>
              <a:gd name="connsiteY36" fmla="*/ 6934 h 255766"/>
              <a:gd name="connsiteX37" fmla="*/ 177622 w 249097"/>
              <a:gd name="connsiteY37" fmla="*/ 20269 h 255766"/>
              <a:gd name="connsiteX38" fmla="*/ 177622 w 249097"/>
              <a:gd name="connsiteY38" fmla="*/ 171755 h 255766"/>
              <a:gd name="connsiteX39" fmla="*/ 93078 w 249097"/>
              <a:gd name="connsiteY39" fmla="*/ 182956 h 255766"/>
              <a:gd name="connsiteX40" fmla="*/ 93078 w 249097"/>
              <a:gd name="connsiteY40" fmla="*/ 156287 h 255766"/>
              <a:gd name="connsiteX41" fmla="*/ 137616 w 249097"/>
              <a:gd name="connsiteY41" fmla="*/ 115749 h 255766"/>
              <a:gd name="connsiteX42" fmla="*/ 84277 w 249097"/>
              <a:gd name="connsiteY42" fmla="*/ 74943 h 255766"/>
              <a:gd name="connsiteX43" fmla="*/ 30669 w 249097"/>
              <a:gd name="connsiteY43" fmla="*/ 115749 h 255766"/>
              <a:gd name="connsiteX44" fmla="*/ 76809 w 249097"/>
              <a:gd name="connsiteY44" fmla="*/ 156553 h 255766"/>
              <a:gd name="connsiteX45" fmla="*/ 76809 w 249097"/>
              <a:gd name="connsiteY45" fmla="*/ 184557 h 255766"/>
              <a:gd name="connsiteX46" fmla="*/ 30669 w 249097"/>
              <a:gd name="connsiteY46" fmla="*/ 187491 h 255766"/>
              <a:gd name="connsiteX47" fmla="*/ 1866 w 249097"/>
              <a:gd name="connsiteY47" fmla="*/ 185090 h 255766"/>
              <a:gd name="connsiteX48" fmla="*/ 532 w 249097"/>
              <a:gd name="connsiteY48" fmla="*/ 188024 h 255766"/>
              <a:gd name="connsiteX49" fmla="*/ 1333 w 249097"/>
              <a:gd name="connsiteY49" fmla="*/ 190691 h 255766"/>
              <a:gd name="connsiteX50" fmla="*/ 27469 w 249097"/>
              <a:gd name="connsiteY50" fmla="*/ 205093 h 255766"/>
              <a:gd name="connsiteX51" fmla="*/ 47472 w 249097"/>
              <a:gd name="connsiteY51" fmla="*/ 200559 h 255766"/>
              <a:gd name="connsiteX52" fmla="*/ 177622 w 249097"/>
              <a:gd name="connsiteY52" fmla="*/ 180556 h 255766"/>
              <a:gd name="connsiteX53" fmla="*/ 177622 w 249097"/>
              <a:gd name="connsiteY53" fmla="*/ 209093 h 255766"/>
              <a:gd name="connsiteX54" fmla="*/ 178688 w 249097"/>
              <a:gd name="connsiteY54" fmla="*/ 255766 h 255766"/>
              <a:gd name="connsiteX55" fmla="*/ 188289 w 249097"/>
              <a:gd name="connsiteY55" fmla="*/ 255766 h 255766"/>
              <a:gd name="connsiteX56" fmla="*/ 193890 w 249097"/>
              <a:gd name="connsiteY56" fmla="*/ 202959 h 255766"/>
              <a:gd name="connsiteX57" fmla="*/ 193890 w 249097"/>
              <a:gd name="connsiteY57" fmla="*/ 124283 h 255766"/>
              <a:gd name="connsiteX58" fmla="*/ 241363 w 249097"/>
              <a:gd name="connsiteY58" fmla="*/ 123482 h 255766"/>
              <a:gd name="connsiteX59" fmla="*/ 245897 w 249097"/>
              <a:gd name="connsiteY59" fmla="*/ 122416 h 255766"/>
              <a:gd name="connsiteX60" fmla="*/ 249097 w 249097"/>
              <a:gd name="connsiteY60" fmla="*/ 113881 h 255766"/>
              <a:gd name="connsiteX61" fmla="*/ 245630 w 249097"/>
              <a:gd name="connsiteY61" fmla="*/ 109881 h 255766"/>
              <a:gd name="connsiteX62" fmla="*/ 222160 w 249097"/>
              <a:gd name="connsiteY62" fmla="*/ 10854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7" h="255766">
                <a:moveTo>
                  <a:pt x="42672" y="18136"/>
                </a:moveTo>
                <a:cubicBezTo>
                  <a:pt x="42138" y="18937"/>
                  <a:pt x="42138" y="19469"/>
                  <a:pt x="42938" y="20269"/>
                </a:cubicBezTo>
                <a:cubicBezTo>
                  <a:pt x="47472" y="25871"/>
                  <a:pt x="53606" y="31471"/>
                  <a:pt x="58941" y="34137"/>
                </a:cubicBezTo>
                <a:cubicBezTo>
                  <a:pt x="60540" y="35205"/>
                  <a:pt x="61340" y="35205"/>
                  <a:pt x="63474" y="35205"/>
                </a:cubicBezTo>
                <a:cubicBezTo>
                  <a:pt x="74675" y="34137"/>
                  <a:pt x="94411" y="33872"/>
                  <a:pt x="108013" y="33605"/>
                </a:cubicBezTo>
                <a:cubicBezTo>
                  <a:pt x="109347" y="33605"/>
                  <a:pt x="110413" y="33338"/>
                  <a:pt x="111213" y="32004"/>
                </a:cubicBezTo>
                <a:cubicBezTo>
                  <a:pt x="112280" y="30138"/>
                  <a:pt x="112813" y="25871"/>
                  <a:pt x="111747" y="23470"/>
                </a:cubicBezTo>
                <a:cubicBezTo>
                  <a:pt x="111480" y="22137"/>
                  <a:pt x="110413" y="21337"/>
                  <a:pt x="108547" y="21337"/>
                </a:cubicBezTo>
                <a:cubicBezTo>
                  <a:pt x="90144" y="21070"/>
                  <a:pt x="67207" y="20537"/>
                  <a:pt x="44272" y="16269"/>
                </a:cubicBezTo>
                <a:moveTo>
                  <a:pt x="124816" y="51474"/>
                </a:moveTo>
                <a:cubicBezTo>
                  <a:pt x="112813" y="52274"/>
                  <a:pt x="39470" y="53607"/>
                  <a:pt x="28536" y="53341"/>
                </a:cubicBezTo>
                <a:cubicBezTo>
                  <a:pt x="22402" y="53341"/>
                  <a:pt x="12267" y="52540"/>
                  <a:pt x="5066" y="51207"/>
                </a:cubicBezTo>
                <a:lnTo>
                  <a:pt x="3466" y="54408"/>
                </a:lnTo>
                <a:cubicBezTo>
                  <a:pt x="3200" y="54941"/>
                  <a:pt x="3200" y="55741"/>
                  <a:pt x="4266" y="56541"/>
                </a:cubicBezTo>
                <a:cubicBezTo>
                  <a:pt x="9600" y="60541"/>
                  <a:pt x="17869" y="65342"/>
                  <a:pt x="25069" y="67475"/>
                </a:cubicBezTo>
                <a:cubicBezTo>
                  <a:pt x="29603" y="65875"/>
                  <a:pt x="39204" y="64008"/>
                  <a:pt x="44272" y="63742"/>
                </a:cubicBezTo>
                <a:cubicBezTo>
                  <a:pt x="54139" y="62942"/>
                  <a:pt x="120014" y="61875"/>
                  <a:pt x="130416" y="61875"/>
                </a:cubicBezTo>
                <a:cubicBezTo>
                  <a:pt x="136283" y="61875"/>
                  <a:pt x="149085" y="62141"/>
                  <a:pt x="154152" y="62675"/>
                </a:cubicBezTo>
                <a:cubicBezTo>
                  <a:pt x="156285" y="61609"/>
                  <a:pt x="159219" y="58141"/>
                  <a:pt x="159219" y="54141"/>
                </a:cubicBezTo>
                <a:cubicBezTo>
                  <a:pt x="159219" y="52540"/>
                  <a:pt x="158419" y="51474"/>
                  <a:pt x="156819" y="50940"/>
                </a:cubicBezTo>
                <a:cubicBezTo>
                  <a:pt x="151752" y="49340"/>
                  <a:pt x="140550" y="47740"/>
                  <a:pt x="132816" y="47473"/>
                </a:cubicBezTo>
                <a:moveTo>
                  <a:pt x="47205" y="115749"/>
                </a:moveTo>
                <a:cubicBezTo>
                  <a:pt x="47205" y="97079"/>
                  <a:pt x="64007" y="85612"/>
                  <a:pt x="84277" y="85612"/>
                </a:cubicBezTo>
                <a:cubicBezTo>
                  <a:pt x="104546" y="85612"/>
                  <a:pt x="121348" y="97079"/>
                  <a:pt x="121348" y="115749"/>
                </a:cubicBezTo>
                <a:cubicBezTo>
                  <a:pt x="121348" y="134951"/>
                  <a:pt x="104546" y="145886"/>
                  <a:pt x="84277" y="145886"/>
                </a:cubicBezTo>
                <a:cubicBezTo>
                  <a:pt x="64007" y="145886"/>
                  <a:pt x="47205" y="134951"/>
                  <a:pt x="47205" y="115749"/>
                </a:cubicBezTo>
                <a:moveTo>
                  <a:pt x="213626" y="113348"/>
                </a:moveTo>
                <a:lnTo>
                  <a:pt x="193890" y="114148"/>
                </a:lnTo>
                <a:lnTo>
                  <a:pt x="193890" y="25071"/>
                </a:lnTo>
                <a:lnTo>
                  <a:pt x="194424" y="11469"/>
                </a:lnTo>
                <a:cubicBezTo>
                  <a:pt x="194424" y="9068"/>
                  <a:pt x="193624" y="7202"/>
                  <a:pt x="191491" y="6401"/>
                </a:cubicBezTo>
                <a:cubicBezTo>
                  <a:pt x="184290" y="3735"/>
                  <a:pt x="168287" y="267"/>
                  <a:pt x="159219" y="0"/>
                </a:cubicBezTo>
                <a:cubicBezTo>
                  <a:pt x="157353" y="0"/>
                  <a:pt x="156552" y="267"/>
                  <a:pt x="156285" y="1334"/>
                </a:cubicBezTo>
                <a:lnTo>
                  <a:pt x="154685" y="6934"/>
                </a:lnTo>
                <a:cubicBezTo>
                  <a:pt x="164019" y="10135"/>
                  <a:pt x="172554" y="14669"/>
                  <a:pt x="177622" y="20269"/>
                </a:cubicBezTo>
                <a:lnTo>
                  <a:pt x="177622" y="171755"/>
                </a:lnTo>
                <a:cubicBezTo>
                  <a:pt x="156552" y="175756"/>
                  <a:pt x="124016" y="180023"/>
                  <a:pt x="93078" y="182956"/>
                </a:cubicBezTo>
                <a:lnTo>
                  <a:pt x="93078" y="156287"/>
                </a:lnTo>
                <a:cubicBezTo>
                  <a:pt x="118681" y="153353"/>
                  <a:pt x="137616" y="137885"/>
                  <a:pt x="137616" y="115749"/>
                </a:cubicBezTo>
                <a:cubicBezTo>
                  <a:pt x="137616" y="91211"/>
                  <a:pt x="114147" y="74943"/>
                  <a:pt x="84277" y="74943"/>
                </a:cubicBezTo>
                <a:cubicBezTo>
                  <a:pt x="54406" y="74943"/>
                  <a:pt x="30669" y="91211"/>
                  <a:pt x="30669" y="115749"/>
                </a:cubicBezTo>
                <a:cubicBezTo>
                  <a:pt x="30669" y="138151"/>
                  <a:pt x="50672" y="153887"/>
                  <a:pt x="76809" y="156553"/>
                </a:cubicBezTo>
                <a:lnTo>
                  <a:pt x="76809" y="184557"/>
                </a:lnTo>
                <a:cubicBezTo>
                  <a:pt x="59206" y="186157"/>
                  <a:pt x="42938" y="187224"/>
                  <a:pt x="30669" y="187491"/>
                </a:cubicBezTo>
                <a:cubicBezTo>
                  <a:pt x="21869" y="187491"/>
                  <a:pt x="10934" y="186691"/>
                  <a:pt x="1866" y="185090"/>
                </a:cubicBezTo>
                <a:lnTo>
                  <a:pt x="532" y="188024"/>
                </a:lnTo>
                <a:cubicBezTo>
                  <a:pt x="0" y="189091"/>
                  <a:pt x="266" y="189891"/>
                  <a:pt x="1333" y="190691"/>
                </a:cubicBezTo>
                <a:cubicBezTo>
                  <a:pt x="8534" y="196025"/>
                  <a:pt x="18135" y="201626"/>
                  <a:pt x="27469" y="205093"/>
                </a:cubicBezTo>
                <a:cubicBezTo>
                  <a:pt x="31736" y="203226"/>
                  <a:pt x="42672" y="200825"/>
                  <a:pt x="47472" y="200559"/>
                </a:cubicBezTo>
                <a:cubicBezTo>
                  <a:pt x="81076" y="198158"/>
                  <a:pt x="146417" y="188557"/>
                  <a:pt x="177622" y="180556"/>
                </a:cubicBezTo>
                <a:lnTo>
                  <a:pt x="177622" y="209093"/>
                </a:lnTo>
                <a:cubicBezTo>
                  <a:pt x="177622" y="220562"/>
                  <a:pt x="177888" y="244297"/>
                  <a:pt x="178688" y="255766"/>
                </a:cubicBezTo>
                <a:lnTo>
                  <a:pt x="188289" y="255766"/>
                </a:lnTo>
                <a:cubicBezTo>
                  <a:pt x="191757" y="241097"/>
                  <a:pt x="193890" y="217894"/>
                  <a:pt x="193890" y="202959"/>
                </a:cubicBezTo>
                <a:lnTo>
                  <a:pt x="193890" y="124283"/>
                </a:lnTo>
                <a:lnTo>
                  <a:pt x="241363" y="123482"/>
                </a:lnTo>
                <a:cubicBezTo>
                  <a:pt x="242697" y="123482"/>
                  <a:pt x="244563" y="123216"/>
                  <a:pt x="245897" y="122416"/>
                </a:cubicBezTo>
                <a:cubicBezTo>
                  <a:pt x="247497" y="121616"/>
                  <a:pt x="249097" y="118415"/>
                  <a:pt x="249097" y="113881"/>
                </a:cubicBezTo>
                <a:cubicBezTo>
                  <a:pt x="249097" y="112282"/>
                  <a:pt x="247497" y="110415"/>
                  <a:pt x="245630" y="109881"/>
                </a:cubicBezTo>
                <a:cubicBezTo>
                  <a:pt x="240563" y="108814"/>
                  <a:pt x="229894" y="108281"/>
                  <a:pt x="222160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6" name="Freeform 196"/>
          <p:cNvSpPr/>
          <p:nvPr/>
        </p:nvSpPr>
        <p:spPr>
          <a:xfrm>
            <a:off x="9568729" y="8419847"/>
            <a:ext cx="244830" cy="227496"/>
          </a:xfrm>
          <a:custGeom>
            <a:avLst/>
            <a:gdLst>
              <a:gd name="connsiteX0" fmla="*/ 203225 w 244830"/>
              <a:gd name="connsiteY0" fmla="*/ 121349 h 227496"/>
              <a:gd name="connsiteX1" fmla="*/ 126416 w 244830"/>
              <a:gd name="connsiteY1" fmla="*/ 123216 h 227496"/>
              <a:gd name="connsiteX2" fmla="*/ 127482 w 244830"/>
              <a:gd name="connsiteY2" fmla="*/ 95213 h 227496"/>
              <a:gd name="connsiteX3" fmla="*/ 128815 w 244830"/>
              <a:gd name="connsiteY3" fmla="*/ 85344 h 227496"/>
              <a:gd name="connsiteX4" fmla="*/ 126148 w 244830"/>
              <a:gd name="connsiteY4" fmla="*/ 81344 h 227496"/>
              <a:gd name="connsiteX5" fmla="*/ 98945 w 244830"/>
              <a:gd name="connsiteY5" fmla="*/ 77610 h 227496"/>
              <a:gd name="connsiteX6" fmla="*/ 96278 w 244830"/>
              <a:gd name="connsiteY6" fmla="*/ 78677 h 227496"/>
              <a:gd name="connsiteX7" fmla="*/ 94945 w 244830"/>
              <a:gd name="connsiteY7" fmla="*/ 84278 h 227496"/>
              <a:gd name="connsiteX8" fmla="*/ 110680 w 244830"/>
              <a:gd name="connsiteY8" fmla="*/ 92812 h 227496"/>
              <a:gd name="connsiteX9" fmla="*/ 110680 w 244830"/>
              <a:gd name="connsiteY9" fmla="*/ 123483 h 227496"/>
              <a:gd name="connsiteX10" fmla="*/ 30669 w 244830"/>
              <a:gd name="connsiteY10" fmla="*/ 124016 h 227496"/>
              <a:gd name="connsiteX11" fmla="*/ 2133 w 244830"/>
              <a:gd name="connsiteY11" fmla="*/ 121349 h 227496"/>
              <a:gd name="connsiteX12" fmla="*/ 266 w 244830"/>
              <a:gd name="connsiteY12" fmla="*/ 125083 h 227496"/>
              <a:gd name="connsiteX13" fmla="*/ 1067 w 244830"/>
              <a:gd name="connsiteY13" fmla="*/ 127216 h 227496"/>
              <a:gd name="connsiteX14" fmla="*/ 26403 w 244830"/>
              <a:gd name="connsiteY14" fmla="*/ 140018 h 227496"/>
              <a:gd name="connsiteX15" fmla="*/ 52273 w 244830"/>
              <a:gd name="connsiteY15" fmla="*/ 134951 h 227496"/>
              <a:gd name="connsiteX16" fmla="*/ 209359 w 244830"/>
              <a:gd name="connsiteY16" fmla="*/ 132817 h 227496"/>
              <a:gd name="connsiteX17" fmla="*/ 239495 w 244830"/>
              <a:gd name="connsiteY17" fmla="*/ 134151 h 227496"/>
              <a:gd name="connsiteX18" fmla="*/ 244830 w 244830"/>
              <a:gd name="connsiteY18" fmla="*/ 125350 h 227496"/>
              <a:gd name="connsiteX19" fmla="*/ 241363 w 244830"/>
              <a:gd name="connsiteY19" fmla="*/ 121349 h 227496"/>
              <a:gd name="connsiteX20" fmla="*/ 212559 w 244830"/>
              <a:gd name="connsiteY20" fmla="*/ 117615 h 227496"/>
              <a:gd name="connsiteX22" fmla="*/ 170154 w 244830"/>
              <a:gd name="connsiteY22" fmla="*/ 216561 h 227496"/>
              <a:gd name="connsiteX23" fmla="*/ 84276 w 244830"/>
              <a:gd name="connsiteY23" fmla="*/ 217361 h 227496"/>
              <a:gd name="connsiteX24" fmla="*/ 77609 w 244830"/>
              <a:gd name="connsiteY24" fmla="*/ 210427 h 227496"/>
              <a:gd name="connsiteX25" fmla="*/ 77609 w 244830"/>
              <a:gd name="connsiteY25" fmla="*/ 175489 h 227496"/>
              <a:gd name="connsiteX26" fmla="*/ 78143 w 244830"/>
              <a:gd name="connsiteY26" fmla="*/ 164021 h 227496"/>
              <a:gd name="connsiteX27" fmla="*/ 74142 w 244830"/>
              <a:gd name="connsiteY27" fmla="*/ 159221 h 227496"/>
              <a:gd name="connsiteX28" fmla="*/ 45338 w 244830"/>
              <a:gd name="connsiteY28" fmla="*/ 156821 h 227496"/>
              <a:gd name="connsiteX29" fmla="*/ 42672 w 244830"/>
              <a:gd name="connsiteY29" fmla="*/ 158421 h 227496"/>
              <a:gd name="connsiteX30" fmla="*/ 41604 w 244830"/>
              <a:gd name="connsiteY30" fmla="*/ 163754 h 227496"/>
              <a:gd name="connsiteX31" fmla="*/ 60540 w 244830"/>
              <a:gd name="connsiteY31" fmla="*/ 171489 h 227496"/>
              <a:gd name="connsiteX32" fmla="*/ 60540 w 244830"/>
              <a:gd name="connsiteY32" fmla="*/ 207493 h 227496"/>
              <a:gd name="connsiteX33" fmla="*/ 82943 w 244830"/>
              <a:gd name="connsiteY33" fmla="*/ 227496 h 227496"/>
              <a:gd name="connsiteX34" fmla="*/ 199757 w 244830"/>
              <a:gd name="connsiteY34" fmla="*/ 226962 h 227496"/>
              <a:gd name="connsiteX35" fmla="*/ 202958 w 244830"/>
              <a:gd name="connsiteY35" fmla="*/ 225896 h 227496"/>
              <a:gd name="connsiteX36" fmla="*/ 205625 w 244830"/>
              <a:gd name="connsiteY36" fmla="*/ 217361 h 227496"/>
              <a:gd name="connsiteX37" fmla="*/ 202692 w 244830"/>
              <a:gd name="connsiteY37" fmla="*/ 214161 h 227496"/>
              <a:gd name="connsiteX38" fmla="*/ 178155 w 244830"/>
              <a:gd name="connsiteY38" fmla="*/ 212294 h 227496"/>
              <a:gd name="connsiteX40" fmla="*/ 181888 w 244830"/>
              <a:gd name="connsiteY40" fmla="*/ 97879 h 227496"/>
              <a:gd name="connsiteX41" fmla="*/ 184823 w 244830"/>
              <a:gd name="connsiteY41" fmla="*/ 96279 h 227496"/>
              <a:gd name="connsiteX42" fmla="*/ 201625 w 244830"/>
              <a:gd name="connsiteY42" fmla="*/ 17603 h 227496"/>
              <a:gd name="connsiteX43" fmla="*/ 205091 w 244830"/>
              <a:gd name="connsiteY43" fmla="*/ 9868 h 227496"/>
              <a:gd name="connsiteX44" fmla="*/ 204558 w 244830"/>
              <a:gd name="connsiteY44" fmla="*/ 6401 h 227496"/>
              <a:gd name="connsiteX45" fmla="*/ 194424 w 244830"/>
              <a:gd name="connsiteY45" fmla="*/ 534 h 227496"/>
              <a:gd name="connsiteX46" fmla="*/ 190157 w 244830"/>
              <a:gd name="connsiteY46" fmla="*/ 534 h 227496"/>
              <a:gd name="connsiteX47" fmla="*/ 181622 w 244830"/>
              <a:gd name="connsiteY47" fmla="*/ 4801 h 227496"/>
              <a:gd name="connsiteX48" fmla="*/ 68275 w 244830"/>
              <a:gd name="connsiteY48" fmla="*/ 6401 h 227496"/>
              <a:gd name="connsiteX49" fmla="*/ 42938 w 244830"/>
              <a:gd name="connsiteY49" fmla="*/ 3735 h 227496"/>
              <a:gd name="connsiteX50" fmla="*/ 41338 w 244830"/>
              <a:gd name="connsiteY50" fmla="*/ 6934 h 227496"/>
              <a:gd name="connsiteX51" fmla="*/ 42404 w 244830"/>
              <a:gd name="connsiteY51" fmla="*/ 9602 h 227496"/>
              <a:gd name="connsiteX52" fmla="*/ 64541 w 244830"/>
              <a:gd name="connsiteY52" fmla="*/ 21337 h 227496"/>
              <a:gd name="connsiteX53" fmla="*/ 87210 w 244830"/>
              <a:gd name="connsiteY53" fmla="*/ 16803 h 227496"/>
              <a:gd name="connsiteX54" fmla="*/ 182156 w 244830"/>
              <a:gd name="connsiteY54" fmla="*/ 15736 h 227496"/>
              <a:gd name="connsiteX55" fmla="*/ 181356 w 244830"/>
              <a:gd name="connsiteY55" fmla="*/ 45340 h 227496"/>
              <a:gd name="connsiteX56" fmla="*/ 55473 w 244830"/>
              <a:gd name="connsiteY56" fmla="*/ 53874 h 227496"/>
              <a:gd name="connsiteX57" fmla="*/ 32270 w 244830"/>
              <a:gd name="connsiteY57" fmla="*/ 52540 h 227496"/>
              <a:gd name="connsiteX58" fmla="*/ 30669 w 244830"/>
              <a:gd name="connsiteY58" fmla="*/ 55741 h 227496"/>
              <a:gd name="connsiteX59" fmla="*/ 31469 w 244830"/>
              <a:gd name="connsiteY59" fmla="*/ 57875 h 227496"/>
              <a:gd name="connsiteX60" fmla="*/ 52539 w 244830"/>
              <a:gd name="connsiteY60" fmla="*/ 68809 h 227496"/>
              <a:gd name="connsiteX61" fmla="*/ 70141 w 244830"/>
              <a:gd name="connsiteY61" fmla="*/ 65075 h 227496"/>
              <a:gd name="connsiteX62" fmla="*/ 180556 w 244830"/>
              <a:gd name="connsiteY62" fmla="*/ 54141 h 227496"/>
              <a:gd name="connsiteX63" fmla="*/ 175754 w 244830"/>
              <a:gd name="connsiteY63" fmla="*/ 94413 h 227496"/>
              <a:gd name="connsiteX64" fmla="*/ 177088 w 244830"/>
              <a:gd name="connsiteY64" fmla="*/ 97079 h 2274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44830" h="227496">
                <a:moveTo>
                  <a:pt x="203225" y="121349"/>
                </a:moveTo>
                <a:cubicBezTo>
                  <a:pt x="194957" y="121882"/>
                  <a:pt x="161620" y="122682"/>
                  <a:pt x="126416" y="123216"/>
                </a:cubicBezTo>
                <a:lnTo>
                  <a:pt x="127482" y="95213"/>
                </a:lnTo>
                <a:lnTo>
                  <a:pt x="128815" y="85344"/>
                </a:lnTo>
                <a:cubicBezTo>
                  <a:pt x="129082" y="83211"/>
                  <a:pt x="128282" y="81877"/>
                  <a:pt x="126148" y="81344"/>
                </a:cubicBezTo>
                <a:cubicBezTo>
                  <a:pt x="119748" y="79477"/>
                  <a:pt x="106946" y="77877"/>
                  <a:pt x="98945" y="77610"/>
                </a:cubicBezTo>
                <a:cubicBezTo>
                  <a:pt x="97078" y="77610"/>
                  <a:pt x="96544" y="78144"/>
                  <a:pt x="96278" y="78677"/>
                </a:cubicBezTo>
                <a:lnTo>
                  <a:pt x="94945" y="84278"/>
                </a:lnTo>
                <a:cubicBezTo>
                  <a:pt x="101345" y="86144"/>
                  <a:pt x="107479" y="89345"/>
                  <a:pt x="110680" y="92812"/>
                </a:cubicBezTo>
                <a:lnTo>
                  <a:pt x="110680" y="123483"/>
                </a:lnTo>
                <a:cubicBezTo>
                  <a:pt x="73609" y="123749"/>
                  <a:pt x="38404" y="124016"/>
                  <a:pt x="30669" y="124016"/>
                </a:cubicBezTo>
                <a:cubicBezTo>
                  <a:pt x="22668" y="124016"/>
                  <a:pt x="10668" y="122949"/>
                  <a:pt x="2133" y="121349"/>
                </a:cubicBezTo>
                <a:lnTo>
                  <a:pt x="266" y="125083"/>
                </a:lnTo>
                <a:cubicBezTo>
                  <a:pt x="0" y="125883"/>
                  <a:pt x="266" y="126416"/>
                  <a:pt x="1067" y="127216"/>
                </a:cubicBezTo>
                <a:cubicBezTo>
                  <a:pt x="7467" y="132283"/>
                  <a:pt x="16801" y="137085"/>
                  <a:pt x="26403" y="140018"/>
                </a:cubicBezTo>
                <a:cubicBezTo>
                  <a:pt x="32537" y="137885"/>
                  <a:pt x="45605" y="135484"/>
                  <a:pt x="52273" y="134951"/>
                </a:cubicBezTo>
                <a:cubicBezTo>
                  <a:pt x="66141" y="134151"/>
                  <a:pt x="190691" y="132550"/>
                  <a:pt x="209359" y="132817"/>
                </a:cubicBezTo>
                <a:cubicBezTo>
                  <a:pt x="217360" y="132817"/>
                  <a:pt x="232563" y="133350"/>
                  <a:pt x="239495" y="134151"/>
                </a:cubicBezTo>
                <a:cubicBezTo>
                  <a:pt x="241897" y="133084"/>
                  <a:pt x="244830" y="129350"/>
                  <a:pt x="244830" y="125350"/>
                </a:cubicBezTo>
                <a:cubicBezTo>
                  <a:pt x="244830" y="123216"/>
                  <a:pt x="243497" y="121882"/>
                  <a:pt x="241363" y="121349"/>
                </a:cubicBezTo>
                <a:cubicBezTo>
                  <a:pt x="235496" y="119215"/>
                  <a:pt x="221894" y="117882"/>
                  <a:pt x="212559" y="117615"/>
                </a:cubicBezTo>
                <a:moveTo>
                  <a:pt x="170154" y="216561"/>
                </a:moveTo>
                <a:cubicBezTo>
                  <a:pt x="153885" y="217361"/>
                  <a:pt x="102412" y="217628"/>
                  <a:pt x="84276" y="217361"/>
                </a:cubicBezTo>
                <a:cubicBezTo>
                  <a:pt x="79209" y="217361"/>
                  <a:pt x="77609" y="215227"/>
                  <a:pt x="77609" y="210427"/>
                </a:cubicBezTo>
                <a:lnTo>
                  <a:pt x="77609" y="175489"/>
                </a:lnTo>
                <a:lnTo>
                  <a:pt x="78143" y="164021"/>
                </a:lnTo>
                <a:cubicBezTo>
                  <a:pt x="78143" y="161354"/>
                  <a:pt x="76542" y="159754"/>
                  <a:pt x="74142" y="159221"/>
                </a:cubicBezTo>
                <a:cubicBezTo>
                  <a:pt x="68007" y="157887"/>
                  <a:pt x="53606" y="156821"/>
                  <a:pt x="45338" y="156821"/>
                </a:cubicBezTo>
                <a:cubicBezTo>
                  <a:pt x="43738" y="156821"/>
                  <a:pt x="42938" y="157353"/>
                  <a:pt x="42672" y="158421"/>
                </a:cubicBezTo>
                <a:lnTo>
                  <a:pt x="41604" y="163754"/>
                </a:lnTo>
                <a:cubicBezTo>
                  <a:pt x="48806" y="165355"/>
                  <a:pt x="56006" y="168022"/>
                  <a:pt x="60540" y="171489"/>
                </a:cubicBezTo>
                <a:lnTo>
                  <a:pt x="60540" y="207493"/>
                </a:lnTo>
                <a:cubicBezTo>
                  <a:pt x="60540" y="221628"/>
                  <a:pt x="66141" y="227496"/>
                  <a:pt x="82943" y="227496"/>
                </a:cubicBezTo>
                <a:lnTo>
                  <a:pt x="199757" y="226962"/>
                </a:lnTo>
                <a:cubicBezTo>
                  <a:pt x="201358" y="226962"/>
                  <a:pt x="202158" y="226696"/>
                  <a:pt x="202958" y="225896"/>
                </a:cubicBezTo>
                <a:cubicBezTo>
                  <a:pt x="204291" y="224562"/>
                  <a:pt x="205625" y="221895"/>
                  <a:pt x="205625" y="217361"/>
                </a:cubicBezTo>
                <a:cubicBezTo>
                  <a:pt x="205625" y="215494"/>
                  <a:pt x="204291" y="214427"/>
                  <a:pt x="202692" y="214161"/>
                </a:cubicBezTo>
                <a:cubicBezTo>
                  <a:pt x="197624" y="213094"/>
                  <a:pt x="185889" y="212027"/>
                  <a:pt x="178155" y="212294"/>
                </a:cubicBezTo>
                <a:moveTo>
                  <a:pt x="181888" y="97879"/>
                </a:moveTo>
                <a:cubicBezTo>
                  <a:pt x="182955" y="97879"/>
                  <a:pt x="184022" y="97346"/>
                  <a:pt x="184823" y="96279"/>
                </a:cubicBezTo>
                <a:cubicBezTo>
                  <a:pt x="193624" y="73609"/>
                  <a:pt x="200825" y="40539"/>
                  <a:pt x="201625" y="17603"/>
                </a:cubicBezTo>
                <a:lnTo>
                  <a:pt x="205091" y="9868"/>
                </a:lnTo>
                <a:cubicBezTo>
                  <a:pt x="205625" y="8534"/>
                  <a:pt x="205625" y="7468"/>
                  <a:pt x="204558" y="6401"/>
                </a:cubicBezTo>
                <a:cubicBezTo>
                  <a:pt x="202692" y="5068"/>
                  <a:pt x="197091" y="1601"/>
                  <a:pt x="194424" y="534"/>
                </a:cubicBezTo>
                <a:cubicBezTo>
                  <a:pt x="193091" y="0"/>
                  <a:pt x="191222" y="0"/>
                  <a:pt x="190157" y="534"/>
                </a:cubicBezTo>
                <a:lnTo>
                  <a:pt x="181622" y="4801"/>
                </a:lnTo>
                <a:cubicBezTo>
                  <a:pt x="163753" y="5601"/>
                  <a:pt x="82143" y="6668"/>
                  <a:pt x="68275" y="6401"/>
                </a:cubicBezTo>
                <a:cubicBezTo>
                  <a:pt x="61074" y="6401"/>
                  <a:pt x="50672" y="5335"/>
                  <a:pt x="42938" y="3735"/>
                </a:cubicBezTo>
                <a:lnTo>
                  <a:pt x="41338" y="6934"/>
                </a:lnTo>
                <a:cubicBezTo>
                  <a:pt x="41071" y="8002"/>
                  <a:pt x="41338" y="8802"/>
                  <a:pt x="42404" y="9602"/>
                </a:cubicBezTo>
                <a:cubicBezTo>
                  <a:pt x="48272" y="14136"/>
                  <a:pt x="56540" y="18669"/>
                  <a:pt x="64541" y="21337"/>
                </a:cubicBezTo>
                <a:cubicBezTo>
                  <a:pt x="69875" y="19203"/>
                  <a:pt x="81343" y="17069"/>
                  <a:pt x="87210" y="16803"/>
                </a:cubicBezTo>
                <a:cubicBezTo>
                  <a:pt x="99478" y="16269"/>
                  <a:pt x="161353" y="15469"/>
                  <a:pt x="182156" y="15736"/>
                </a:cubicBezTo>
                <a:cubicBezTo>
                  <a:pt x="182156" y="24271"/>
                  <a:pt x="181888" y="34405"/>
                  <a:pt x="181356" y="45340"/>
                </a:cubicBezTo>
                <a:cubicBezTo>
                  <a:pt x="149618" y="49340"/>
                  <a:pt x="87477" y="53341"/>
                  <a:pt x="55473" y="53874"/>
                </a:cubicBezTo>
                <a:cubicBezTo>
                  <a:pt x="48006" y="54141"/>
                  <a:pt x="39738" y="53608"/>
                  <a:pt x="32270" y="52540"/>
                </a:cubicBezTo>
                <a:lnTo>
                  <a:pt x="30669" y="55741"/>
                </a:lnTo>
                <a:cubicBezTo>
                  <a:pt x="30403" y="56541"/>
                  <a:pt x="30403" y="57074"/>
                  <a:pt x="31469" y="57875"/>
                </a:cubicBezTo>
                <a:cubicBezTo>
                  <a:pt x="37071" y="62142"/>
                  <a:pt x="44805" y="65875"/>
                  <a:pt x="52539" y="68809"/>
                </a:cubicBezTo>
                <a:cubicBezTo>
                  <a:pt x="56807" y="67209"/>
                  <a:pt x="64807" y="65343"/>
                  <a:pt x="70141" y="65075"/>
                </a:cubicBezTo>
                <a:cubicBezTo>
                  <a:pt x="101079" y="63742"/>
                  <a:pt x="152285" y="58941"/>
                  <a:pt x="180556" y="54141"/>
                </a:cubicBezTo>
                <a:cubicBezTo>
                  <a:pt x="179488" y="68276"/>
                  <a:pt x="177888" y="82411"/>
                  <a:pt x="175754" y="94413"/>
                </a:cubicBezTo>
                <a:cubicBezTo>
                  <a:pt x="175488" y="96013"/>
                  <a:pt x="176022" y="96546"/>
                  <a:pt x="177088" y="970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7" name="Freeform 197"/>
          <p:cNvSpPr/>
          <p:nvPr/>
        </p:nvSpPr>
        <p:spPr>
          <a:xfrm>
            <a:off x="9831961" y="8402779"/>
            <a:ext cx="220028" cy="246431"/>
          </a:xfrm>
          <a:custGeom>
            <a:avLst/>
            <a:gdLst>
              <a:gd name="connsiteX0" fmla="*/ 188557 w 220028"/>
              <a:gd name="connsiteY0" fmla="*/ 156287 h 246431"/>
              <a:gd name="connsiteX1" fmla="*/ 189624 w 220028"/>
              <a:gd name="connsiteY1" fmla="*/ 196825 h 246431"/>
              <a:gd name="connsiteX2" fmla="*/ 199225 w 220028"/>
              <a:gd name="connsiteY2" fmla="*/ 196825 h 246431"/>
              <a:gd name="connsiteX3" fmla="*/ 204826 w 220028"/>
              <a:gd name="connsiteY3" fmla="*/ 150419 h 246431"/>
              <a:gd name="connsiteX4" fmla="*/ 204826 w 220028"/>
              <a:gd name="connsiteY4" fmla="*/ 23737 h 246431"/>
              <a:gd name="connsiteX5" fmla="*/ 205359 w 220028"/>
              <a:gd name="connsiteY5" fmla="*/ 11202 h 246431"/>
              <a:gd name="connsiteX6" fmla="*/ 202425 w 220028"/>
              <a:gd name="connsiteY6" fmla="*/ 6135 h 246431"/>
              <a:gd name="connsiteX7" fmla="*/ 172021 w 220028"/>
              <a:gd name="connsiteY7" fmla="*/ 0 h 246431"/>
              <a:gd name="connsiteX8" fmla="*/ 169356 w 220028"/>
              <a:gd name="connsiteY8" fmla="*/ 1334 h 246431"/>
              <a:gd name="connsiteX9" fmla="*/ 167487 w 220028"/>
              <a:gd name="connsiteY9" fmla="*/ 6934 h 246431"/>
              <a:gd name="connsiteX10" fmla="*/ 188557 w 220028"/>
              <a:gd name="connsiteY10" fmla="*/ 19469 h 246431"/>
              <a:gd name="connsiteX12" fmla="*/ 100812 w 220028"/>
              <a:gd name="connsiteY12" fmla="*/ 91211 h 246431"/>
              <a:gd name="connsiteX13" fmla="*/ 101612 w 220028"/>
              <a:gd name="connsiteY13" fmla="*/ 93612 h 246431"/>
              <a:gd name="connsiteX14" fmla="*/ 116548 w 220028"/>
              <a:gd name="connsiteY14" fmla="*/ 101880 h 246431"/>
              <a:gd name="connsiteX15" fmla="*/ 131750 w 220028"/>
              <a:gd name="connsiteY15" fmla="*/ 98413 h 246431"/>
              <a:gd name="connsiteX16" fmla="*/ 144284 w 220028"/>
              <a:gd name="connsiteY16" fmla="*/ 98413 h 246431"/>
              <a:gd name="connsiteX17" fmla="*/ 144284 w 220028"/>
              <a:gd name="connsiteY17" fmla="*/ 151486 h 246431"/>
              <a:gd name="connsiteX18" fmla="*/ 145352 w 220028"/>
              <a:gd name="connsiteY18" fmla="*/ 188557 h 246431"/>
              <a:gd name="connsiteX19" fmla="*/ 154953 w 220028"/>
              <a:gd name="connsiteY19" fmla="*/ 188557 h 246431"/>
              <a:gd name="connsiteX20" fmla="*/ 160020 w 220028"/>
              <a:gd name="connsiteY20" fmla="*/ 145886 h 246431"/>
              <a:gd name="connsiteX21" fmla="*/ 160020 w 220028"/>
              <a:gd name="connsiteY21" fmla="*/ 37872 h 246431"/>
              <a:gd name="connsiteX22" fmla="*/ 160553 w 220028"/>
              <a:gd name="connsiteY22" fmla="*/ 26670 h 246431"/>
              <a:gd name="connsiteX23" fmla="*/ 157886 w 220028"/>
              <a:gd name="connsiteY23" fmla="*/ 22137 h 246431"/>
              <a:gd name="connsiteX24" fmla="*/ 129884 w 220028"/>
              <a:gd name="connsiteY24" fmla="*/ 16269 h 246431"/>
              <a:gd name="connsiteX25" fmla="*/ 127215 w 220028"/>
              <a:gd name="connsiteY25" fmla="*/ 17603 h 246431"/>
              <a:gd name="connsiteX26" fmla="*/ 125350 w 220028"/>
              <a:gd name="connsiteY26" fmla="*/ 23203 h 246431"/>
              <a:gd name="connsiteX27" fmla="*/ 144284 w 220028"/>
              <a:gd name="connsiteY27" fmla="*/ 34405 h 246431"/>
              <a:gd name="connsiteX28" fmla="*/ 144284 w 220028"/>
              <a:gd name="connsiteY28" fmla="*/ 88278 h 246431"/>
              <a:gd name="connsiteX29" fmla="*/ 119481 w 220028"/>
              <a:gd name="connsiteY29" fmla="*/ 89345 h 246431"/>
              <a:gd name="connsiteX30" fmla="*/ 102146 w 220028"/>
              <a:gd name="connsiteY30" fmla="*/ 88812 h 246431"/>
              <a:gd name="connsiteX32" fmla="*/ 116815 w 220028"/>
              <a:gd name="connsiteY32" fmla="*/ 139218 h 246431"/>
              <a:gd name="connsiteX33" fmla="*/ 114415 w 220028"/>
              <a:gd name="connsiteY33" fmla="*/ 138418 h 246431"/>
              <a:gd name="connsiteX34" fmla="*/ 36806 w 220028"/>
              <a:gd name="connsiteY34" fmla="*/ 147486 h 246431"/>
              <a:gd name="connsiteX35" fmla="*/ 32004 w 220028"/>
              <a:gd name="connsiteY35" fmla="*/ 143218 h 246431"/>
              <a:gd name="connsiteX36" fmla="*/ 32004 w 220028"/>
              <a:gd name="connsiteY36" fmla="*/ 105080 h 246431"/>
              <a:gd name="connsiteX37" fmla="*/ 90412 w 220028"/>
              <a:gd name="connsiteY37" fmla="*/ 102413 h 246431"/>
              <a:gd name="connsiteX38" fmla="*/ 93878 w 220028"/>
              <a:gd name="connsiteY38" fmla="*/ 101613 h 246431"/>
              <a:gd name="connsiteX39" fmla="*/ 96279 w 220028"/>
              <a:gd name="connsiteY39" fmla="*/ 94679 h 246431"/>
              <a:gd name="connsiteX40" fmla="*/ 93345 w 220028"/>
              <a:gd name="connsiteY40" fmla="*/ 91478 h 246431"/>
              <a:gd name="connsiteX41" fmla="*/ 76543 w 220028"/>
              <a:gd name="connsiteY41" fmla="*/ 90145 h 246431"/>
              <a:gd name="connsiteX42" fmla="*/ 70676 w 220028"/>
              <a:gd name="connsiteY42" fmla="*/ 93345 h 246431"/>
              <a:gd name="connsiteX43" fmla="*/ 32004 w 220028"/>
              <a:gd name="connsiteY43" fmla="*/ 94946 h 246431"/>
              <a:gd name="connsiteX44" fmla="*/ 32004 w 220028"/>
              <a:gd name="connsiteY44" fmla="*/ 56807 h 246431"/>
              <a:gd name="connsiteX45" fmla="*/ 100012 w 220028"/>
              <a:gd name="connsiteY45" fmla="*/ 53874 h 246431"/>
              <a:gd name="connsiteX46" fmla="*/ 103212 w 220028"/>
              <a:gd name="connsiteY46" fmla="*/ 52540 h 246431"/>
              <a:gd name="connsiteX47" fmla="*/ 105346 w 220028"/>
              <a:gd name="connsiteY47" fmla="*/ 44540 h 246431"/>
              <a:gd name="connsiteX48" fmla="*/ 102412 w 220028"/>
              <a:gd name="connsiteY48" fmla="*/ 41339 h 246431"/>
              <a:gd name="connsiteX49" fmla="*/ 83744 w 220028"/>
              <a:gd name="connsiteY49" fmla="*/ 39739 h 246431"/>
              <a:gd name="connsiteX50" fmla="*/ 77877 w 220028"/>
              <a:gd name="connsiteY50" fmla="*/ 43740 h 246431"/>
              <a:gd name="connsiteX51" fmla="*/ 32271 w 220028"/>
              <a:gd name="connsiteY51" fmla="*/ 46406 h 246431"/>
              <a:gd name="connsiteX52" fmla="*/ 4001 w 220028"/>
              <a:gd name="connsiteY52" fmla="*/ 44807 h 246431"/>
              <a:gd name="connsiteX53" fmla="*/ 1334 w 220028"/>
              <a:gd name="connsiteY53" fmla="*/ 46140 h 246431"/>
              <a:gd name="connsiteX54" fmla="*/ 0 w 220028"/>
              <a:gd name="connsiteY54" fmla="*/ 51740 h 246431"/>
              <a:gd name="connsiteX55" fmla="*/ 15469 w 220028"/>
              <a:gd name="connsiteY55" fmla="*/ 58408 h 246431"/>
              <a:gd name="connsiteX56" fmla="*/ 15469 w 220028"/>
              <a:gd name="connsiteY56" fmla="*/ 139218 h 246431"/>
              <a:gd name="connsiteX57" fmla="*/ 16535 w 220028"/>
              <a:gd name="connsiteY57" fmla="*/ 151486 h 246431"/>
              <a:gd name="connsiteX58" fmla="*/ 32004 w 220028"/>
              <a:gd name="connsiteY58" fmla="*/ 161087 h 246431"/>
              <a:gd name="connsiteX59" fmla="*/ 40805 w 220028"/>
              <a:gd name="connsiteY59" fmla="*/ 160821 h 246431"/>
              <a:gd name="connsiteX60" fmla="*/ 116548 w 220028"/>
              <a:gd name="connsiteY60" fmla="*/ 145085 h 246431"/>
              <a:gd name="connsiteX61" fmla="*/ 118148 w 220028"/>
              <a:gd name="connsiteY61" fmla="*/ 143218 h 246431"/>
              <a:gd name="connsiteX63" fmla="*/ 184290 w 220028"/>
              <a:gd name="connsiteY63" fmla="*/ 235763 h 246431"/>
              <a:gd name="connsiteX64" fmla="*/ 95212 w 220028"/>
              <a:gd name="connsiteY64" fmla="*/ 236563 h 246431"/>
              <a:gd name="connsiteX65" fmla="*/ 88545 w 220028"/>
              <a:gd name="connsiteY65" fmla="*/ 229629 h 246431"/>
              <a:gd name="connsiteX66" fmla="*/ 88545 w 220028"/>
              <a:gd name="connsiteY66" fmla="*/ 196825 h 246431"/>
              <a:gd name="connsiteX67" fmla="*/ 88812 w 220028"/>
              <a:gd name="connsiteY67" fmla="*/ 185357 h 246431"/>
              <a:gd name="connsiteX68" fmla="*/ 85344 w 220028"/>
              <a:gd name="connsiteY68" fmla="*/ 180556 h 246431"/>
              <a:gd name="connsiteX69" fmla="*/ 56541 w 220028"/>
              <a:gd name="connsiteY69" fmla="*/ 178422 h 246431"/>
              <a:gd name="connsiteX70" fmla="*/ 54140 w 220028"/>
              <a:gd name="connsiteY70" fmla="*/ 179756 h 246431"/>
              <a:gd name="connsiteX71" fmla="*/ 52806 w 220028"/>
              <a:gd name="connsiteY71" fmla="*/ 185357 h 246431"/>
              <a:gd name="connsiteX72" fmla="*/ 71743 w 220028"/>
              <a:gd name="connsiteY72" fmla="*/ 192558 h 246431"/>
              <a:gd name="connsiteX73" fmla="*/ 71743 w 220028"/>
              <a:gd name="connsiteY73" fmla="*/ 226429 h 246431"/>
              <a:gd name="connsiteX74" fmla="*/ 94412 w 220028"/>
              <a:gd name="connsiteY74" fmla="*/ 246431 h 246431"/>
              <a:gd name="connsiteX75" fmla="*/ 214161 w 220028"/>
              <a:gd name="connsiteY75" fmla="*/ 245898 h 246431"/>
              <a:gd name="connsiteX76" fmla="*/ 217360 w 220028"/>
              <a:gd name="connsiteY76" fmla="*/ 244832 h 246431"/>
              <a:gd name="connsiteX77" fmla="*/ 220028 w 220028"/>
              <a:gd name="connsiteY77" fmla="*/ 236296 h 246431"/>
              <a:gd name="connsiteX78" fmla="*/ 216828 w 220028"/>
              <a:gd name="connsiteY78" fmla="*/ 233096 h 246431"/>
              <a:gd name="connsiteX79" fmla="*/ 192557 w 220028"/>
              <a:gd name="connsiteY79" fmla="*/ 231229 h 2464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220028" h="246431">
                <a:moveTo>
                  <a:pt x="188557" y="156287"/>
                </a:moveTo>
                <a:cubicBezTo>
                  <a:pt x="188557" y="166955"/>
                  <a:pt x="189090" y="186957"/>
                  <a:pt x="189624" y="196825"/>
                </a:cubicBezTo>
                <a:lnTo>
                  <a:pt x="199225" y="196825"/>
                </a:lnTo>
                <a:cubicBezTo>
                  <a:pt x="202693" y="184824"/>
                  <a:pt x="204826" y="165621"/>
                  <a:pt x="204826" y="150419"/>
                </a:cubicBezTo>
                <a:lnTo>
                  <a:pt x="204826" y="23737"/>
                </a:lnTo>
                <a:lnTo>
                  <a:pt x="205359" y="11202"/>
                </a:lnTo>
                <a:cubicBezTo>
                  <a:pt x="205626" y="8802"/>
                  <a:pt x="204826" y="7202"/>
                  <a:pt x="202425" y="6135"/>
                </a:cubicBezTo>
                <a:cubicBezTo>
                  <a:pt x="195759" y="3468"/>
                  <a:pt x="180556" y="267"/>
                  <a:pt x="172021" y="0"/>
                </a:cubicBezTo>
                <a:cubicBezTo>
                  <a:pt x="170421" y="0"/>
                  <a:pt x="169621" y="267"/>
                  <a:pt x="169356" y="1334"/>
                </a:cubicBezTo>
                <a:lnTo>
                  <a:pt x="167487" y="6934"/>
                </a:lnTo>
                <a:cubicBezTo>
                  <a:pt x="176288" y="9868"/>
                  <a:pt x="184290" y="14136"/>
                  <a:pt x="188557" y="19469"/>
                </a:cubicBezTo>
                <a:moveTo>
                  <a:pt x="100812" y="91211"/>
                </a:moveTo>
                <a:cubicBezTo>
                  <a:pt x="100547" y="92278"/>
                  <a:pt x="100547" y="92812"/>
                  <a:pt x="101612" y="93612"/>
                </a:cubicBezTo>
                <a:cubicBezTo>
                  <a:pt x="105614" y="96813"/>
                  <a:pt x="110681" y="99746"/>
                  <a:pt x="116548" y="101880"/>
                </a:cubicBezTo>
                <a:cubicBezTo>
                  <a:pt x="120815" y="100280"/>
                  <a:pt x="127215" y="98946"/>
                  <a:pt x="131750" y="98413"/>
                </a:cubicBezTo>
                <a:cubicBezTo>
                  <a:pt x="134417" y="98146"/>
                  <a:pt x="139751" y="98146"/>
                  <a:pt x="144284" y="98413"/>
                </a:cubicBezTo>
                <a:lnTo>
                  <a:pt x="144284" y="151486"/>
                </a:lnTo>
                <a:cubicBezTo>
                  <a:pt x="144284" y="161621"/>
                  <a:pt x="144552" y="179223"/>
                  <a:pt x="145352" y="188557"/>
                </a:cubicBezTo>
                <a:lnTo>
                  <a:pt x="154953" y="188557"/>
                </a:lnTo>
                <a:cubicBezTo>
                  <a:pt x="157886" y="178157"/>
                  <a:pt x="160020" y="161087"/>
                  <a:pt x="160020" y="145886"/>
                </a:cubicBezTo>
                <a:lnTo>
                  <a:pt x="160020" y="37872"/>
                </a:lnTo>
                <a:lnTo>
                  <a:pt x="160553" y="26670"/>
                </a:lnTo>
                <a:cubicBezTo>
                  <a:pt x="160821" y="24271"/>
                  <a:pt x="159753" y="22937"/>
                  <a:pt x="157886" y="22137"/>
                </a:cubicBezTo>
                <a:cubicBezTo>
                  <a:pt x="151753" y="19203"/>
                  <a:pt x="137884" y="16536"/>
                  <a:pt x="129884" y="16269"/>
                </a:cubicBezTo>
                <a:cubicBezTo>
                  <a:pt x="128284" y="16269"/>
                  <a:pt x="127484" y="16803"/>
                  <a:pt x="127215" y="17603"/>
                </a:cubicBezTo>
                <a:lnTo>
                  <a:pt x="125350" y="23203"/>
                </a:lnTo>
                <a:cubicBezTo>
                  <a:pt x="133083" y="25603"/>
                  <a:pt x="140551" y="29871"/>
                  <a:pt x="144284" y="34405"/>
                </a:cubicBezTo>
                <a:lnTo>
                  <a:pt x="144284" y="88278"/>
                </a:lnTo>
                <a:cubicBezTo>
                  <a:pt x="136284" y="89078"/>
                  <a:pt x="125882" y="89345"/>
                  <a:pt x="119481" y="89345"/>
                </a:cubicBezTo>
                <a:cubicBezTo>
                  <a:pt x="113881" y="89345"/>
                  <a:pt x="107480" y="89345"/>
                  <a:pt x="102146" y="88812"/>
                </a:cubicBezTo>
                <a:moveTo>
                  <a:pt x="116815" y="139218"/>
                </a:moveTo>
                <a:cubicBezTo>
                  <a:pt x="116548" y="138418"/>
                  <a:pt x="115748" y="138151"/>
                  <a:pt x="114415" y="138418"/>
                </a:cubicBezTo>
                <a:cubicBezTo>
                  <a:pt x="94946" y="143218"/>
                  <a:pt x="58941" y="147752"/>
                  <a:pt x="36806" y="147486"/>
                </a:cubicBezTo>
                <a:cubicBezTo>
                  <a:pt x="33338" y="147486"/>
                  <a:pt x="32004" y="146152"/>
                  <a:pt x="32004" y="143218"/>
                </a:cubicBezTo>
                <a:lnTo>
                  <a:pt x="32004" y="105080"/>
                </a:lnTo>
                <a:lnTo>
                  <a:pt x="90412" y="102413"/>
                </a:lnTo>
                <a:cubicBezTo>
                  <a:pt x="92012" y="102413"/>
                  <a:pt x="93078" y="102146"/>
                  <a:pt x="93878" y="101613"/>
                </a:cubicBezTo>
                <a:cubicBezTo>
                  <a:pt x="95212" y="100547"/>
                  <a:pt x="96279" y="97613"/>
                  <a:pt x="96279" y="94679"/>
                </a:cubicBezTo>
                <a:cubicBezTo>
                  <a:pt x="96279" y="92812"/>
                  <a:pt x="95212" y="91746"/>
                  <a:pt x="93345" y="91478"/>
                </a:cubicBezTo>
                <a:cubicBezTo>
                  <a:pt x="89078" y="90678"/>
                  <a:pt x="81877" y="90145"/>
                  <a:pt x="76543" y="90145"/>
                </a:cubicBezTo>
                <a:lnTo>
                  <a:pt x="70676" y="93345"/>
                </a:lnTo>
                <a:cubicBezTo>
                  <a:pt x="62674" y="94146"/>
                  <a:pt x="42139" y="94946"/>
                  <a:pt x="32004" y="94946"/>
                </a:cubicBezTo>
                <a:lnTo>
                  <a:pt x="32004" y="56807"/>
                </a:lnTo>
                <a:lnTo>
                  <a:pt x="100012" y="53874"/>
                </a:lnTo>
                <a:cubicBezTo>
                  <a:pt x="101079" y="53874"/>
                  <a:pt x="102412" y="53607"/>
                  <a:pt x="103212" y="52540"/>
                </a:cubicBezTo>
                <a:cubicBezTo>
                  <a:pt x="104014" y="51474"/>
                  <a:pt x="105346" y="48540"/>
                  <a:pt x="105346" y="44540"/>
                </a:cubicBezTo>
                <a:cubicBezTo>
                  <a:pt x="105346" y="42673"/>
                  <a:pt x="104546" y="41606"/>
                  <a:pt x="102412" y="41339"/>
                </a:cubicBezTo>
                <a:cubicBezTo>
                  <a:pt x="98146" y="40539"/>
                  <a:pt x="89078" y="39739"/>
                  <a:pt x="83744" y="39739"/>
                </a:cubicBezTo>
                <a:lnTo>
                  <a:pt x="77877" y="43740"/>
                </a:lnTo>
                <a:cubicBezTo>
                  <a:pt x="70943" y="44540"/>
                  <a:pt x="42406" y="46140"/>
                  <a:pt x="32271" y="46406"/>
                </a:cubicBezTo>
                <a:cubicBezTo>
                  <a:pt x="25603" y="45607"/>
                  <a:pt x="10668" y="44807"/>
                  <a:pt x="4001" y="44807"/>
                </a:cubicBezTo>
                <a:cubicBezTo>
                  <a:pt x="2400" y="44807"/>
                  <a:pt x="1600" y="45340"/>
                  <a:pt x="1334" y="46140"/>
                </a:cubicBezTo>
                <a:lnTo>
                  <a:pt x="0" y="51740"/>
                </a:lnTo>
                <a:cubicBezTo>
                  <a:pt x="6135" y="52807"/>
                  <a:pt x="11734" y="55474"/>
                  <a:pt x="15469" y="58408"/>
                </a:cubicBezTo>
                <a:lnTo>
                  <a:pt x="15469" y="139218"/>
                </a:lnTo>
                <a:cubicBezTo>
                  <a:pt x="15469" y="145352"/>
                  <a:pt x="16002" y="149886"/>
                  <a:pt x="16535" y="151486"/>
                </a:cubicBezTo>
                <a:cubicBezTo>
                  <a:pt x="19737" y="158421"/>
                  <a:pt x="23737" y="161087"/>
                  <a:pt x="32004" y="161087"/>
                </a:cubicBezTo>
                <a:cubicBezTo>
                  <a:pt x="34672" y="161087"/>
                  <a:pt x="38405" y="161087"/>
                  <a:pt x="40805" y="160821"/>
                </a:cubicBezTo>
                <a:cubicBezTo>
                  <a:pt x="60809" y="159487"/>
                  <a:pt x="94946" y="153087"/>
                  <a:pt x="116548" y="145085"/>
                </a:cubicBezTo>
                <a:cubicBezTo>
                  <a:pt x="117615" y="144819"/>
                  <a:pt x="118148" y="143752"/>
                  <a:pt x="118148" y="143218"/>
                </a:cubicBezTo>
                <a:moveTo>
                  <a:pt x="184290" y="235763"/>
                </a:moveTo>
                <a:cubicBezTo>
                  <a:pt x="167487" y="236296"/>
                  <a:pt x="113615" y="236831"/>
                  <a:pt x="95212" y="236563"/>
                </a:cubicBezTo>
                <a:cubicBezTo>
                  <a:pt x="90412" y="236563"/>
                  <a:pt x="88545" y="234430"/>
                  <a:pt x="88545" y="229629"/>
                </a:cubicBezTo>
                <a:lnTo>
                  <a:pt x="88545" y="196825"/>
                </a:lnTo>
                <a:lnTo>
                  <a:pt x="88812" y="185357"/>
                </a:lnTo>
                <a:cubicBezTo>
                  <a:pt x="88812" y="182690"/>
                  <a:pt x="87745" y="181356"/>
                  <a:pt x="85344" y="180556"/>
                </a:cubicBezTo>
                <a:cubicBezTo>
                  <a:pt x="78943" y="179223"/>
                  <a:pt x="64808" y="178422"/>
                  <a:pt x="56541" y="178422"/>
                </a:cubicBezTo>
                <a:cubicBezTo>
                  <a:pt x="55207" y="178422"/>
                  <a:pt x="54408" y="178690"/>
                  <a:pt x="54140" y="179756"/>
                </a:cubicBezTo>
                <a:lnTo>
                  <a:pt x="52806" y="185357"/>
                </a:lnTo>
                <a:cubicBezTo>
                  <a:pt x="60007" y="186691"/>
                  <a:pt x="67475" y="189357"/>
                  <a:pt x="71743" y="192558"/>
                </a:cubicBezTo>
                <a:lnTo>
                  <a:pt x="71743" y="226429"/>
                </a:lnTo>
                <a:cubicBezTo>
                  <a:pt x="71743" y="240830"/>
                  <a:pt x="77343" y="246431"/>
                  <a:pt x="94412" y="246431"/>
                </a:cubicBezTo>
                <a:lnTo>
                  <a:pt x="214161" y="245898"/>
                </a:lnTo>
                <a:cubicBezTo>
                  <a:pt x="215494" y="245898"/>
                  <a:pt x="216560" y="245632"/>
                  <a:pt x="217360" y="244832"/>
                </a:cubicBezTo>
                <a:cubicBezTo>
                  <a:pt x="218694" y="243498"/>
                  <a:pt x="220028" y="240564"/>
                  <a:pt x="220028" y="236296"/>
                </a:cubicBezTo>
                <a:cubicBezTo>
                  <a:pt x="220028" y="234697"/>
                  <a:pt x="218694" y="233362"/>
                  <a:pt x="216828" y="233096"/>
                </a:cubicBezTo>
                <a:cubicBezTo>
                  <a:pt x="212027" y="232029"/>
                  <a:pt x="200292" y="231229"/>
                  <a:pt x="192557" y="2312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8" name="Freeform 198"/>
          <p:cNvSpPr/>
          <p:nvPr/>
        </p:nvSpPr>
        <p:spPr>
          <a:xfrm>
            <a:off x="10067992" y="8418247"/>
            <a:ext cx="244830" cy="203226"/>
          </a:xfrm>
          <a:custGeom>
            <a:avLst/>
            <a:gdLst>
              <a:gd name="connsiteX0" fmla="*/ 203225 w 244830"/>
              <a:gd name="connsiteY0" fmla="*/ 184824 h 203226"/>
              <a:gd name="connsiteX1" fmla="*/ 30669 w 244830"/>
              <a:gd name="connsiteY1" fmla="*/ 187490 h 203226"/>
              <a:gd name="connsiteX2" fmla="*/ 2133 w 244830"/>
              <a:gd name="connsiteY2" fmla="*/ 184824 h 203226"/>
              <a:gd name="connsiteX3" fmla="*/ 266 w 244830"/>
              <a:gd name="connsiteY3" fmla="*/ 188291 h 203226"/>
              <a:gd name="connsiteX4" fmla="*/ 1066 w 244830"/>
              <a:gd name="connsiteY4" fmla="*/ 190424 h 203226"/>
              <a:gd name="connsiteX5" fmla="*/ 26403 w 244830"/>
              <a:gd name="connsiteY5" fmla="*/ 203226 h 203226"/>
              <a:gd name="connsiteX6" fmla="*/ 52272 w 244830"/>
              <a:gd name="connsiteY6" fmla="*/ 198158 h 203226"/>
              <a:gd name="connsiteX7" fmla="*/ 209359 w 244830"/>
              <a:gd name="connsiteY7" fmla="*/ 196025 h 203226"/>
              <a:gd name="connsiteX8" fmla="*/ 239495 w 244830"/>
              <a:gd name="connsiteY8" fmla="*/ 197358 h 203226"/>
              <a:gd name="connsiteX9" fmla="*/ 244830 w 244830"/>
              <a:gd name="connsiteY9" fmla="*/ 188557 h 203226"/>
              <a:gd name="connsiteX10" fmla="*/ 241363 w 244830"/>
              <a:gd name="connsiteY10" fmla="*/ 184556 h 203226"/>
              <a:gd name="connsiteX11" fmla="*/ 212559 w 244830"/>
              <a:gd name="connsiteY11" fmla="*/ 180823 h 203226"/>
              <a:gd name="connsiteX13" fmla="*/ 21068 w 244830"/>
              <a:gd name="connsiteY13" fmla="*/ 149085 h 203226"/>
              <a:gd name="connsiteX14" fmla="*/ 23469 w 244830"/>
              <a:gd name="connsiteY14" fmla="*/ 149619 h 203226"/>
              <a:gd name="connsiteX15" fmla="*/ 122948 w 244830"/>
              <a:gd name="connsiteY15" fmla="*/ 107480 h 203226"/>
              <a:gd name="connsiteX16" fmla="*/ 210959 w 244830"/>
              <a:gd name="connsiteY16" fmla="*/ 137618 h 203226"/>
              <a:gd name="connsiteX17" fmla="*/ 218427 w 244830"/>
              <a:gd name="connsiteY17" fmla="*/ 138951 h 203226"/>
              <a:gd name="connsiteX18" fmla="*/ 223494 w 244830"/>
              <a:gd name="connsiteY18" fmla="*/ 131750 h 203226"/>
              <a:gd name="connsiteX19" fmla="*/ 218694 w 244830"/>
              <a:gd name="connsiteY19" fmla="*/ 126150 h 203226"/>
              <a:gd name="connsiteX20" fmla="*/ 196290 w 244830"/>
              <a:gd name="connsiteY20" fmla="*/ 114948 h 203226"/>
              <a:gd name="connsiteX21" fmla="*/ 179488 w 244830"/>
              <a:gd name="connsiteY21" fmla="*/ 114415 h 203226"/>
              <a:gd name="connsiteX22" fmla="*/ 134683 w 244830"/>
              <a:gd name="connsiteY22" fmla="*/ 100012 h 203226"/>
              <a:gd name="connsiteX23" fmla="*/ 188023 w 244830"/>
              <a:gd name="connsiteY23" fmla="*/ 54140 h 203226"/>
              <a:gd name="connsiteX24" fmla="*/ 194690 w 244830"/>
              <a:gd name="connsiteY24" fmla="*/ 47206 h 203226"/>
              <a:gd name="connsiteX25" fmla="*/ 194424 w 244830"/>
              <a:gd name="connsiteY25" fmla="*/ 44006 h 203226"/>
              <a:gd name="connsiteX26" fmla="*/ 181888 w 244830"/>
              <a:gd name="connsiteY26" fmla="*/ 39205 h 203226"/>
              <a:gd name="connsiteX27" fmla="*/ 177355 w 244830"/>
              <a:gd name="connsiteY27" fmla="*/ 39205 h 203226"/>
              <a:gd name="connsiteX28" fmla="*/ 166419 w 244830"/>
              <a:gd name="connsiteY28" fmla="*/ 43739 h 203226"/>
              <a:gd name="connsiteX29" fmla="*/ 60806 w 244830"/>
              <a:gd name="connsiteY29" fmla="*/ 45872 h 203226"/>
              <a:gd name="connsiteX30" fmla="*/ 35203 w 244830"/>
              <a:gd name="connsiteY30" fmla="*/ 43739 h 203226"/>
              <a:gd name="connsiteX31" fmla="*/ 33338 w 244830"/>
              <a:gd name="connsiteY31" fmla="*/ 47206 h 203226"/>
              <a:gd name="connsiteX32" fmla="*/ 34137 w 244830"/>
              <a:gd name="connsiteY32" fmla="*/ 49606 h 203226"/>
              <a:gd name="connsiteX33" fmla="*/ 56807 w 244830"/>
              <a:gd name="connsiteY33" fmla="*/ 61075 h 203226"/>
              <a:gd name="connsiteX34" fmla="*/ 77875 w 244830"/>
              <a:gd name="connsiteY34" fmla="*/ 56541 h 203226"/>
              <a:gd name="connsiteX35" fmla="*/ 163486 w 244830"/>
              <a:gd name="connsiteY35" fmla="*/ 54407 h 203226"/>
              <a:gd name="connsiteX36" fmla="*/ 19734 w 244830"/>
              <a:gd name="connsiteY36" fmla="*/ 144552 h 203226"/>
              <a:gd name="connsiteX37" fmla="*/ 18935 w 244830"/>
              <a:gd name="connsiteY37" fmla="*/ 146685 h 203226"/>
              <a:gd name="connsiteX39" fmla="*/ 75475 w 244830"/>
              <a:gd name="connsiteY39" fmla="*/ 2134 h 203226"/>
              <a:gd name="connsiteX40" fmla="*/ 75741 w 244830"/>
              <a:gd name="connsiteY40" fmla="*/ 4268 h 203226"/>
              <a:gd name="connsiteX41" fmla="*/ 94144 w 244830"/>
              <a:gd name="connsiteY41" fmla="*/ 18403 h 203226"/>
              <a:gd name="connsiteX42" fmla="*/ 99213 w 244830"/>
              <a:gd name="connsiteY42" fmla="*/ 19203 h 203226"/>
              <a:gd name="connsiteX43" fmla="*/ 149885 w 244830"/>
              <a:gd name="connsiteY43" fmla="*/ 17869 h 203226"/>
              <a:gd name="connsiteX44" fmla="*/ 153352 w 244830"/>
              <a:gd name="connsiteY44" fmla="*/ 16002 h 203226"/>
              <a:gd name="connsiteX45" fmla="*/ 153885 w 244830"/>
              <a:gd name="connsiteY45" fmla="*/ 6934 h 203226"/>
              <a:gd name="connsiteX46" fmla="*/ 150419 w 244830"/>
              <a:gd name="connsiteY46" fmla="*/ 4800 h 203226"/>
              <a:gd name="connsiteX47" fmla="*/ 77343 w 244830"/>
              <a:gd name="connsiteY47" fmla="*/ 0 h 2032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4830" h="203226">
                <a:moveTo>
                  <a:pt x="203225" y="184824"/>
                </a:moveTo>
                <a:cubicBezTo>
                  <a:pt x="184822" y="185890"/>
                  <a:pt x="46672" y="187757"/>
                  <a:pt x="30669" y="187490"/>
                </a:cubicBezTo>
                <a:cubicBezTo>
                  <a:pt x="22669" y="187490"/>
                  <a:pt x="10668" y="186424"/>
                  <a:pt x="2133" y="184824"/>
                </a:cubicBezTo>
                <a:lnTo>
                  <a:pt x="266" y="188291"/>
                </a:lnTo>
                <a:cubicBezTo>
                  <a:pt x="0" y="189091"/>
                  <a:pt x="266" y="189891"/>
                  <a:pt x="1066" y="190424"/>
                </a:cubicBezTo>
                <a:cubicBezTo>
                  <a:pt x="7466" y="195491"/>
                  <a:pt x="16801" y="200558"/>
                  <a:pt x="26403" y="203226"/>
                </a:cubicBezTo>
                <a:cubicBezTo>
                  <a:pt x="32538" y="201092"/>
                  <a:pt x="45605" y="198692"/>
                  <a:pt x="52272" y="198158"/>
                </a:cubicBezTo>
                <a:cubicBezTo>
                  <a:pt x="66141" y="197358"/>
                  <a:pt x="190689" y="195759"/>
                  <a:pt x="209359" y="196025"/>
                </a:cubicBezTo>
                <a:cubicBezTo>
                  <a:pt x="217360" y="196025"/>
                  <a:pt x="232563" y="196559"/>
                  <a:pt x="239495" y="197358"/>
                </a:cubicBezTo>
                <a:cubicBezTo>
                  <a:pt x="241897" y="196291"/>
                  <a:pt x="244830" y="192558"/>
                  <a:pt x="244830" y="188557"/>
                </a:cubicBezTo>
                <a:cubicBezTo>
                  <a:pt x="244830" y="186424"/>
                  <a:pt x="243497" y="185090"/>
                  <a:pt x="241363" y="184556"/>
                </a:cubicBezTo>
                <a:cubicBezTo>
                  <a:pt x="235496" y="182690"/>
                  <a:pt x="221893" y="181090"/>
                  <a:pt x="212559" y="180823"/>
                </a:cubicBezTo>
                <a:moveTo>
                  <a:pt x="21068" y="149085"/>
                </a:moveTo>
                <a:cubicBezTo>
                  <a:pt x="21602" y="149885"/>
                  <a:pt x="22402" y="149885"/>
                  <a:pt x="23469" y="149619"/>
                </a:cubicBezTo>
                <a:cubicBezTo>
                  <a:pt x="59206" y="139485"/>
                  <a:pt x="93344" y="124816"/>
                  <a:pt x="122948" y="107480"/>
                </a:cubicBezTo>
                <a:lnTo>
                  <a:pt x="210959" y="137618"/>
                </a:lnTo>
                <a:cubicBezTo>
                  <a:pt x="213359" y="138418"/>
                  <a:pt x="216826" y="139218"/>
                  <a:pt x="218427" y="138951"/>
                </a:cubicBezTo>
                <a:cubicBezTo>
                  <a:pt x="221093" y="138418"/>
                  <a:pt x="223760" y="134950"/>
                  <a:pt x="223494" y="131750"/>
                </a:cubicBezTo>
                <a:cubicBezTo>
                  <a:pt x="223227" y="129884"/>
                  <a:pt x="221627" y="128284"/>
                  <a:pt x="218694" y="126150"/>
                </a:cubicBezTo>
                <a:cubicBezTo>
                  <a:pt x="213892" y="122949"/>
                  <a:pt x="203758" y="117881"/>
                  <a:pt x="196290" y="114948"/>
                </a:cubicBezTo>
                <a:lnTo>
                  <a:pt x="179488" y="114415"/>
                </a:lnTo>
                <a:lnTo>
                  <a:pt x="134683" y="100012"/>
                </a:lnTo>
                <a:cubicBezTo>
                  <a:pt x="156019" y="86144"/>
                  <a:pt x="174422" y="70676"/>
                  <a:pt x="188023" y="54140"/>
                </a:cubicBezTo>
                <a:lnTo>
                  <a:pt x="194690" y="47206"/>
                </a:lnTo>
                <a:cubicBezTo>
                  <a:pt x="195490" y="46140"/>
                  <a:pt x="195490" y="44539"/>
                  <a:pt x="194424" y="44006"/>
                </a:cubicBezTo>
                <a:cubicBezTo>
                  <a:pt x="192022" y="42672"/>
                  <a:pt x="185356" y="40272"/>
                  <a:pt x="181888" y="39205"/>
                </a:cubicBezTo>
                <a:cubicBezTo>
                  <a:pt x="180288" y="38939"/>
                  <a:pt x="178688" y="38939"/>
                  <a:pt x="177355" y="39205"/>
                </a:cubicBezTo>
                <a:lnTo>
                  <a:pt x="166419" y="43739"/>
                </a:lnTo>
                <a:cubicBezTo>
                  <a:pt x="151485" y="44806"/>
                  <a:pt x="73875" y="45872"/>
                  <a:pt x="60806" y="45872"/>
                </a:cubicBezTo>
                <a:cubicBezTo>
                  <a:pt x="53339" y="45872"/>
                  <a:pt x="42938" y="45072"/>
                  <a:pt x="35203" y="43739"/>
                </a:cubicBezTo>
                <a:lnTo>
                  <a:pt x="33338" y="47206"/>
                </a:lnTo>
                <a:cubicBezTo>
                  <a:pt x="32803" y="48006"/>
                  <a:pt x="33069" y="48806"/>
                  <a:pt x="34137" y="49606"/>
                </a:cubicBezTo>
                <a:cubicBezTo>
                  <a:pt x="40004" y="54140"/>
                  <a:pt x="48805" y="58408"/>
                  <a:pt x="56807" y="61075"/>
                </a:cubicBezTo>
                <a:cubicBezTo>
                  <a:pt x="62140" y="58941"/>
                  <a:pt x="72808" y="56807"/>
                  <a:pt x="77875" y="56541"/>
                </a:cubicBezTo>
                <a:cubicBezTo>
                  <a:pt x="89077" y="55474"/>
                  <a:pt x="142150" y="54407"/>
                  <a:pt x="163486" y="54407"/>
                </a:cubicBezTo>
                <a:cubicBezTo>
                  <a:pt x="132016" y="88278"/>
                  <a:pt x="80276" y="119749"/>
                  <a:pt x="19734" y="144552"/>
                </a:cubicBezTo>
                <a:cubicBezTo>
                  <a:pt x="18669" y="145085"/>
                  <a:pt x="18402" y="145885"/>
                  <a:pt x="18935" y="146685"/>
                </a:cubicBezTo>
                <a:moveTo>
                  <a:pt x="75475" y="2134"/>
                </a:moveTo>
                <a:cubicBezTo>
                  <a:pt x="75209" y="2667"/>
                  <a:pt x="75209" y="3468"/>
                  <a:pt x="75741" y="4268"/>
                </a:cubicBezTo>
                <a:cubicBezTo>
                  <a:pt x="80810" y="9868"/>
                  <a:pt x="88277" y="15469"/>
                  <a:pt x="94144" y="18403"/>
                </a:cubicBezTo>
                <a:cubicBezTo>
                  <a:pt x="95745" y="19203"/>
                  <a:pt x="97078" y="19203"/>
                  <a:pt x="99213" y="19203"/>
                </a:cubicBezTo>
                <a:cubicBezTo>
                  <a:pt x="111747" y="18136"/>
                  <a:pt x="133882" y="17869"/>
                  <a:pt x="149885" y="17869"/>
                </a:cubicBezTo>
                <a:cubicBezTo>
                  <a:pt x="151219" y="17869"/>
                  <a:pt x="152819" y="17336"/>
                  <a:pt x="153352" y="16002"/>
                </a:cubicBezTo>
                <a:cubicBezTo>
                  <a:pt x="154418" y="14136"/>
                  <a:pt x="154952" y="9334"/>
                  <a:pt x="153885" y="6934"/>
                </a:cubicBezTo>
                <a:cubicBezTo>
                  <a:pt x="153619" y="5601"/>
                  <a:pt x="152552" y="4800"/>
                  <a:pt x="150419" y="4800"/>
                </a:cubicBezTo>
                <a:cubicBezTo>
                  <a:pt x="130149" y="4800"/>
                  <a:pt x="102412" y="4268"/>
                  <a:pt x="77343" y="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9" name="Freeform 199"/>
          <p:cNvSpPr/>
          <p:nvPr/>
        </p:nvSpPr>
        <p:spPr>
          <a:xfrm>
            <a:off x="10317623" y="8426515"/>
            <a:ext cx="244830" cy="193891"/>
          </a:xfrm>
          <a:custGeom>
            <a:avLst/>
            <a:gdLst>
              <a:gd name="connsiteX0" fmla="*/ 203225 w 244830"/>
              <a:gd name="connsiteY0" fmla="*/ 175489 h 193891"/>
              <a:gd name="connsiteX1" fmla="*/ 131482 w 244830"/>
              <a:gd name="connsiteY1" fmla="*/ 177088 h 193891"/>
              <a:gd name="connsiteX2" fmla="*/ 131482 w 244830"/>
              <a:gd name="connsiteY2" fmla="*/ 127216 h 193891"/>
              <a:gd name="connsiteX3" fmla="*/ 203758 w 244830"/>
              <a:gd name="connsiteY3" fmla="*/ 126150 h 193891"/>
              <a:gd name="connsiteX4" fmla="*/ 206958 w 244830"/>
              <a:gd name="connsiteY4" fmla="*/ 124816 h 193891"/>
              <a:gd name="connsiteX5" fmla="*/ 209359 w 244830"/>
              <a:gd name="connsiteY5" fmla="*/ 117081 h 193891"/>
              <a:gd name="connsiteX6" fmla="*/ 206425 w 244830"/>
              <a:gd name="connsiteY6" fmla="*/ 113881 h 193891"/>
              <a:gd name="connsiteX7" fmla="*/ 181888 w 244830"/>
              <a:gd name="connsiteY7" fmla="*/ 112282 h 193891"/>
              <a:gd name="connsiteX8" fmla="*/ 174420 w 244830"/>
              <a:gd name="connsiteY8" fmla="*/ 116281 h 193891"/>
              <a:gd name="connsiteX9" fmla="*/ 73608 w 244830"/>
              <a:gd name="connsiteY9" fmla="*/ 117882 h 193891"/>
              <a:gd name="connsiteX10" fmla="*/ 68541 w 244830"/>
              <a:gd name="connsiteY10" fmla="*/ 112814 h 193891"/>
              <a:gd name="connsiteX11" fmla="*/ 68541 w 244830"/>
              <a:gd name="connsiteY11" fmla="*/ 70410 h 193891"/>
              <a:gd name="connsiteX12" fmla="*/ 190422 w 244830"/>
              <a:gd name="connsiteY12" fmla="*/ 68809 h 193891"/>
              <a:gd name="connsiteX13" fmla="*/ 192822 w 244830"/>
              <a:gd name="connsiteY13" fmla="*/ 62675 h 193891"/>
              <a:gd name="connsiteX14" fmla="*/ 191757 w 244830"/>
              <a:gd name="connsiteY14" fmla="*/ 60275 h 193891"/>
              <a:gd name="connsiteX15" fmla="*/ 186422 w 244830"/>
              <a:gd name="connsiteY15" fmla="*/ 58141 h 193891"/>
              <a:gd name="connsiteX16" fmla="*/ 192291 w 244830"/>
              <a:gd name="connsiteY16" fmla="*/ 16535 h 193891"/>
              <a:gd name="connsiteX17" fmla="*/ 195224 w 244830"/>
              <a:gd name="connsiteY17" fmla="*/ 9334 h 193891"/>
              <a:gd name="connsiteX18" fmla="*/ 194690 w 244830"/>
              <a:gd name="connsiteY18" fmla="*/ 5868 h 193891"/>
              <a:gd name="connsiteX19" fmla="*/ 185356 w 244830"/>
              <a:gd name="connsiteY19" fmla="*/ 534 h 193891"/>
              <a:gd name="connsiteX20" fmla="*/ 181088 w 244830"/>
              <a:gd name="connsiteY20" fmla="*/ 534 h 193891"/>
              <a:gd name="connsiteX21" fmla="*/ 172287 w 244830"/>
              <a:gd name="connsiteY21" fmla="*/ 4801 h 193891"/>
              <a:gd name="connsiteX22" fmla="*/ 65607 w 244830"/>
              <a:gd name="connsiteY22" fmla="*/ 6135 h 193891"/>
              <a:gd name="connsiteX23" fmla="*/ 40804 w 244830"/>
              <a:gd name="connsiteY23" fmla="*/ 4001 h 193891"/>
              <a:gd name="connsiteX24" fmla="*/ 39204 w 244830"/>
              <a:gd name="connsiteY24" fmla="*/ 7201 h 193891"/>
              <a:gd name="connsiteX25" fmla="*/ 40004 w 244830"/>
              <a:gd name="connsiteY25" fmla="*/ 9601 h 193891"/>
              <a:gd name="connsiteX26" fmla="*/ 62140 w 244830"/>
              <a:gd name="connsiteY26" fmla="*/ 20803 h 193891"/>
              <a:gd name="connsiteX27" fmla="*/ 84544 w 244830"/>
              <a:gd name="connsiteY27" fmla="*/ 16269 h 193891"/>
              <a:gd name="connsiteX28" fmla="*/ 173354 w 244830"/>
              <a:gd name="connsiteY28" fmla="*/ 15202 h 193891"/>
              <a:gd name="connsiteX29" fmla="*/ 172287 w 244830"/>
              <a:gd name="connsiteY29" fmla="*/ 57607 h 193891"/>
              <a:gd name="connsiteX30" fmla="*/ 166953 w 244830"/>
              <a:gd name="connsiteY30" fmla="*/ 59207 h 193891"/>
              <a:gd name="connsiteX31" fmla="*/ 69075 w 244830"/>
              <a:gd name="connsiteY31" fmla="*/ 60808 h 193891"/>
              <a:gd name="connsiteX32" fmla="*/ 40004 w 244830"/>
              <a:gd name="connsiteY32" fmla="*/ 59475 h 193891"/>
              <a:gd name="connsiteX33" fmla="*/ 37337 w 244830"/>
              <a:gd name="connsiteY33" fmla="*/ 60808 h 193891"/>
              <a:gd name="connsiteX34" fmla="*/ 36271 w 244830"/>
              <a:gd name="connsiteY34" fmla="*/ 65875 h 193891"/>
              <a:gd name="connsiteX35" fmla="*/ 51472 w 244830"/>
              <a:gd name="connsiteY35" fmla="*/ 72010 h 193891"/>
              <a:gd name="connsiteX36" fmla="*/ 51472 w 244830"/>
              <a:gd name="connsiteY36" fmla="*/ 110413 h 193891"/>
              <a:gd name="connsiteX37" fmla="*/ 70141 w 244830"/>
              <a:gd name="connsiteY37" fmla="*/ 128016 h 193891"/>
              <a:gd name="connsiteX38" fmla="*/ 70408 w 244830"/>
              <a:gd name="connsiteY38" fmla="*/ 128016 h 193891"/>
              <a:gd name="connsiteX39" fmla="*/ 115213 w 244830"/>
              <a:gd name="connsiteY39" fmla="*/ 127483 h 193891"/>
              <a:gd name="connsiteX40" fmla="*/ 115213 w 244830"/>
              <a:gd name="connsiteY40" fmla="*/ 177356 h 193891"/>
              <a:gd name="connsiteX41" fmla="*/ 30669 w 244830"/>
              <a:gd name="connsiteY41" fmla="*/ 178156 h 193891"/>
              <a:gd name="connsiteX42" fmla="*/ 2133 w 244830"/>
              <a:gd name="connsiteY42" fmla="*/ 175489 h 193891"/>
              <a:gd name="connsiteX43" fmla="*/ 266 w 244830"/>
              <a:gd name="connsiteY43" fmla="*/ 178957 h 193891"/>
              <a:gd name="connsiteX44" fmla="*/ 1066 w 244830"/>
              <a:gd name="connsiteY44" fmla="*/ 181090 h 193891"/>
              <a:gd name="connsiteX45" fmla="*/ 26403 w 244830"/>
              <a:gd name="connsiteY45" fmla="*/ 193891 h 193891"/>
              <a:gd name="connsiteX46" fmla="*/ 52272 w 244830"/>
              <a:gd name="connsiteY46" fmla="*/ 188824 h 193891"/>
              <a:gd name="connsiteX47" fmla="*/ 209359 w 244830"/>
              <a:gd name="connsiteY47" fmla="*/ 186691 h 193891"/>
              <a:gd name="connsiteX48" fmla="*/ 239495 w 244830"/>
              <a:gd name="connsiteY48" fmla="*/ 188023 h 193891"/>
              <a:gd name="connsiteX49" fmla="*/ 244830 w 244830"/>
              <a:gd name="connsiteY49" fmla="*/ 179222 h 193891"/>
              <a:gd name="connsiteX50" fmla="*/ 241363 w 244830"/>
              <a:gd name="connsiteY50" fmla="*/ 175222 h 193891"/>
              <a:gd name="connsiteX51" fmla="*/ 212559 w 244830"/>
              <a:gd name="connsiteY51" fmla="*/ 171489 h 19389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44830" h="193891">
                <a:moveTo>
                  <a:pt x="203225" y="175489"/>
                </a:moveTo>
                <a:cubicBezTo>
                  <a:pt x="195224" y="176022"/>
                  <a:pt x="164819" y="176556"/>
                  <a:pt x="131482" y="177088"/>
                </a:cubicBezTo>
                <a:lnTo>
                  <a:pt x="131482" y="127216"/>
                </a:lnTo>
                <a:lnTo>
                  <a:pt x="203758" y="126150"/>
                </a:lnTo>
                <a:cubicBezTo>
                  <a:pt x="204825" y="126150"/>
                  <a:pt x="206158" y="125882"/>
                  <a:pt x="206958" y="124816"/>
                </a:cubicBezTo>
                <a:cubicBezTo>
                  <a:pt x="208025" y="124016"/>
                  <a:pt x="209359" y="121348"/>
                  <a:pt x="209359" y="117081"/>
                </a:cubicBezTo>
                <a:cubicBezTo>
                  <a:pt x="209359" y="115481"/>
                  <a:pt x="208025" y="114148"/>
                  <a:pt x="206425" y="113881"/>
                </a:cubicBezTo>
                <a:cubicBezTo>
                  <a:pt x="201357" y="112814"/>
                  <a:pt x="189623" y="112014"/>
                  <a:pt x="181888" y="112282"/>
                </a:cubicBezTo>
                <a:lnTo>
                  <a:pt x="174420" y="116281"/>
                </a:lnTo>
                <a:cubicBezTo>
                  <a:pt x="156552" y="117348"/>
                  <a:pt x="96811" y="118148"/>
                  <a:pt x="73608" y="117882"/>
                </a:cubicBezTo>
                <a:cubicBezTo>
                  <a:pt x="70141" y="117882"/>
                  <a:pt x="68541" y="116281"/>
                  <a:pt x="68541" y="112814"/>
                </a:cubicBezTo>
                <a:lnTo>
                  <a:pt x="68541" y="70410"/>
                </a:lnTo>
                <a:lnTo>
                  <a:pt x="190422" y="68809"/>
                </a:lnTo>
                <a:cubicBezTo>
                  <a:pt x="191757" y="67742"/>
                  <a:pt x="192822" y="65342"/>
                  <a:pt x="192822" y="62675"/>
                </a:cubicBezTo>
                <a:cubicBezTo>
                  <a:pt x="192822" y="61341"/>
                  <a:pt x="192556" y="60808"/>
                  <a:pt x="191757" y="60275"/>
                </a:cubicBezTo>
                <a:lnTo>
                  <a:pt x="186422" y="58141"/>
                </a:lnTo>
                <a:cubicBezTo>
                  <a:pt x="188823" y="48540"/>
                  <a:pt x="191757" y="28004"/>
                  <a:pt x="192291" y="16535"/>
                </a:cubicBezTo>
                <a:lnTo>
                  <a:pt x="195224" y="9334"/>
                </a:lnTo>
                <a:cubicBezTo>
                  <a:pt x="195757" y="8001"/>
                  <a:pt x="195757" y="6668"/>
                  <a:pt x="194690" y="5868"/>
                </a:cubicBezTo>
                <a:cubicBezTo>
                  <a:pt x="192556" y="4535"/>
                  <a:pt x="188023" y="1867"/>
                  <a:pt x="185356" y="534"/>
                </a:cubicBezTo>
                <a:cubicBezTo>
                  <a:pt x="183756" y="0"/>
                  <a:pt x="182155" y="0"/>
                  <a:pt x="181088" y="534"/>
                </a:cubicBezTo>
                <a:lnTo>
                  <a:pt x="172287" y="4801"/>
                </a:lnTo>
                <a:cubicBezTo>
                  <a:pt x="152019" y="5601"/>
                  <a:pt x="80542" y="6401"/>
                  <a:pt x="65607" y="6135"/>
                </a:cubicBezTo>
                <a:cubicBezTo>
                  <a:pt x="58407" y="6135"/>
                  <a:pt x="48005" y="5335"/>
                  <a:pt x="40804" y="4001"/>
                </a:cubicBezTo>
                <a:lnTo>
                  <a:pt x="39204" y="7201"/>
                </a:lnTo>
                <a:cubicBezTo>
                  <a:pt x="38937" y="8001"/>
                  <a:pt x="38937" y="8801"/>
                  <a:pt x="40004" y="9601"/>
                </a:cubicBezTo>
                <a:cubicBezTo>
                  <a:pt x="45872" y="14136"/>
                  <a:pt x="53606" y="18135"/>
                  <a:pt x="62140" y="20803"/>
                </a:cubicBezTo>
                <a:cubicBezTo>
                  <a:pt x="68808" y="18669"/>
                  <a:pt x="79742" y="16535"/>
                  <a:pt x="84544" y="16269"/>
                </a:cubicBezTo>
                <a:cubicBezTo>
                  <a:pt x="96811" y="15735"/>
                  <a:pt x="155752" y="14936"/>
                  <a:pt x="173354" y="15202"/>
                </a:cubicBezTo>
                <a:cubicBezTo>
                  <a:pt x="173888" y="24270"/>
                  <a:pt x="173354" y="47740"/>
                  <a:pt x="172287" y="57607"/>
                </a:cubicBezTo>
                <a:lnTo>
                  <a:pt x="166953" y="59207"/>
                </a:lnTo>
                <a:cubicBezTo>
                  <a:pt x="154685" y="59741"/>
                  <a:pt x="88543" y="60808"/>
                  <a:pt x="69075" y="60808"/>
                </a:cubicBezTo>
                <a:cubicBezTo>
                  <a:pt x="62674" y="60007"/>
                  <a:pt x="46938" y="59475"/>
                  <a:pt x="40004" y="59475"/>
                </a:cubicBezTo>
                <a:cubicBezTo>
                  <a:pt x="38404" y="59475"/>
                  <a:pt x="37604" y="60007"/>
                  <a:pt x="37337" y="60808"/>
                </a:cubicBezTo>
                <a:lnTo>
                  <a:pt x="36271" y="65875"/>
                </a:lnTo>
                <a:cubicBezTo>
                  <a:pt x="42138" y="66942"/>
                  <a:pt x="47738" y="69342"/>
                  <a:pt x="51472" y="72010"/>
                </a:cubicBezTo>
                <a:lnTo>
                  <a:pt x="51472" y="110413"/>
                </a:lnTo>
                <a:cubicBezTo>
                  <a:pt x="51472" y="122949"/>
                  <a:pt x="56273" y="127750"/>
                  <a:pt x="70141" y="128016"/>
                </a:cubicBezTo>
                <a:lnTo>
                  <a:pt x="70408" y="128016"/>
                </a:lnTo>
                <a:lnTo>
                  <a:pt x="115213" y="127483"/>
                </a:lnTo>
                <a:lnTo>
                  <a:pt x="115213" y="177356"/>
                </a:lnTo>
                <a:cubicBezTo>
                  <a:pt x="76541" y="177889"/>
                  <a:pt x="38671" y="178156"/>
                  <a:pt x="30669" y="178156"/>
                </a:cubicBezTo>
                <a:cubicBezTo>
                  <a:pt x="22669" y="178156"/>
                  <a:pt x="10668" y="177088"/>
                  <a:pt x="2133" y="175489"/>
                </a:cubicBezTo>
                <a:lnTo>
                  <a:pt x="266" y="178957"/>
                </a:lnTo>
                <a:cubicBezTo>
                  <a:pt x="0" y="179756"/>
                  <a:pt x="266" y="180556"/>
                  <a:pt x="1066" y="181090"/>
                </a:cubicBezTo>
                <a:cubicBezTo>
                  <a:pt x="7466" y="186157"/>
                  <a:pt x="16801" y="191224"/>
                  <a:pt x="26403" y="193891"/>
                </a:cubicBezTo>
                <a:cubicBezTo>
                  <a:pt x="32536" y="191757"/>
                  <a:pt x="45605" y="189357"/>
                  <a:pt x="52272" y="188824"/>
                </a:cubicBezTo>
                <a:cubicBezTo>
                  <a:pt x="66141" y="188023"/>
                  <a:pt x="190689" y="186424"/>
                  <a:pt x="209359" y="186691"/>
                </a:cubicBezTo>
                <a:cubicBezTo>
                  <a:pt x="217360" y="186691"/>
                  <a:pt x="232561" y="187223"/>
                  <a:pt x="239495" y="188023"/>
                </a:cubicBezTo>
                <a:cubicBezTo>
                  <a:pt x="241897" y="186957"/>
                  <a:pt x="244830" y="183223"/>
                  <a:pt x="244830" y="179222"/>
                </a:cubicBezTo>
                <a:cubicBezTo>
                  <a:pt x="244830" y="177088"/>
                  <a:pt x="243497" y="175756"/>
                  <a:pt x="241363" y="175222"/>
                </a:cubicBezTo>
                <a:cubicBezTo>
                  <a:pt x="235496" y="173355"/>
                  <a:pt x="221893" y="171755"/>
                  <a:pt x="212559" y="1714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0" name="Freeform 200"/>
          <p:cNvSpPr/>
          <p:nvPr/>
        </p:nvSpPr>
        <p:spPr>
          <a:xfrm>
            <a:off x="10629805" y="8402779"/>
            <a:ext cx="247231" cy="255766"/>
          </a:xfrm>
          <a:custGeom>
            <a:avLst/>
            <a:gdLst>
              <a:gd name="connsiteX0" fmla="*/ 211759 w 247231"/>
              <a:gd name="connsiteY0" fmla="*/ 115481 h 255766"/>
              <a:gd name="connsiteX1" fmla="*/ 192024 w 247231"/>
              <a:gd name="connsiteY1" fmla="*/ 116281 h 255766"/>
              <a:gd name="connsiteX2" fmla="*/ 192024 w 247231"/>
              <a:gd name="connsiteY2" fmla="*/ 25071 h 255766"/>
              <a:gd name="connsiteX3" fmla="*/ 192557 w 247231"/>
              <a:gd name="connsiteY3" fmla="*/ 11469 h 255766"/>
              <a:gd name="connsiteX4" fmla="*/ 189624 w 247231"/>
              <a:gd name="connsiteY4" fmla="*/ 6401 h 255766"/>
              <a:gd name="connsiteX5" fmla="*/ 157352 w 247231"/>
              <a:gd name="connsiteY5" fmla="*/ 0 h 255766"/>
              <a:gd name="connsiteX6" fmla="*/ 154418 w 247231"/>
              <a:gd name="connsiteY6" fmla="*/ 1334 h 255766"/>
              <a:gd name="connsiteX7" fmla="*/ 152819 w 247231"/>
              <a:gd name="connsiteY7" fmla="*/ 6934 h 255766"/>
              <a:gd name="connsiteX8" fmla="*/ 175755 w 247231"/>
              <a:gd name="connsiteY8" fmla="*/ 20269 h 255766"/>
              <a:gd name="connsiteX9" fmla="*/ 175755 w 247231"/>
              <a:gd name="connsiteY9" fmla="*/ 209093 h 255766"/>
              <a:gd name="connsiteX10" fmla="*/ 176822 w 247231"/>
              <a:gd name="connsiteY10" fmla="*/ 255766 h 255766"/>
              <a:gd name="connsiteX11" fmla="*/ 186423 w 247231"/>
              <a:gd name="connsiteY11" fmla="*/ 255766 h 255766"/>
              <a:gd name="connsiteX12" fmla="*/ 192024 w 247231"/>
              <a:gd name="connsiteY12" fmla="*/ 202959 h 255766"/>
              <a:gd name="connsiteX13" fmla="*/ 192024 w 247231"/>
              <a:gd name="connsiteY13" fmla="*/ 126150 h 255766"/>
              <a:gd name="connsiteX14" fmla="*/ 239496 w 247231"/>
              <a:gd name="connsiteY14" fmla="*/ 125616 h 255766"/>
              <a:gd name="connsiteX15" fmla="*/ 244031 w 247231"/>
              <a:gd name="connsiteY15" fmla="*/ 124549 h 255766"/>
              <a:gd name="connsiteX16" fmla="*/ 247231 w 247231"/>
              <a:gd name="connsiteY16" fmla="*/ 116015 h 255766"/>
              <a:gd name="connsiteX17" fmla="*/ 243763 w 247231"/>
              <a:gd name="connsiteY17" fmla="*/ 111747 h 255766"/>
              <a:gd name="connsiteX18" fmla="*/ 220294 w 247231"/>
              <a:gd name="connsiteY18" fmla="*/ 110415 h 255766"/>
              <a:gd name="connsiteX20" fmla="*/ 123749 w 247231"/>
              <a:gd name="connsiteY20" fmla="*/ 146686 h 255766"/>
              <a:gd name="connsiteX21" fmla="*/ 92011 w 247231"/>
              <a:gd name="connsiteY21" fmla="*/ 117349 h 255766"/>
              <a:gd name="connsiteX22" fmla="*/ 126949 w 247231"/>
              <a:gd name="connsiteY22" fmla="*/ 59208 h 255766"/>
              <a:gd name="connsiteX23" fmla="*/ 132017 w 247231"/>
              <a:gd name="connsiteY23" fmla="*/ 52274 h 255766"/>
              <a:gd name="connsiteX24" fmla="*/ 131749 w 247231"/>
              <a:gd name="connsiteY24" fmla="*/ 49074 h 255766"/>
              <a:gd name="connsiteX25" fmla="*/ 120815 w 247231"/>
              <a:gd name="connsiteY25" fmla="*/ 43740 h 255766"/>
              <a:gd name="connsiteX26" fmla="*/ 116548 w 247231"/>
              <a:gd name="connsiteY26" fmla="*/ 43740 h 255766"/>
              <a:gd name="connsiteX27" fmla="*/ 108280 w 247231"/>
              <a:gd name="connsiteY27" fmla="*/ 48006 h 255766"/>
              <a:gd name="connsiteX28" fmla="*/ 34137 w 247231"/>
              <a:gd name="connsiteY28" fmla="*/ 49340 h 255766"/>
              <a:gd name="connsiteX29" fmla="*/ 12268 w 247231"/>
              <a:gd name="connsiteY29" fmla="*/ 47473 h 255766"/>
              <a:gd name="connsiteX30" fmla="*/ 10934 w 247231"/>
              <a:gd name="connsiteY30" fmla="*/ 50674 h 255766"/>
              <a:gd name="connsiteX31" fmla="*/ 11734 w 247231"/>
              <a:gd name="connsiteY31" fmla="*/ 52807 h 255766"/>
              <a:gd name="connsiteX32" fmla="*/ 30937 w 247231"/>
              <a:gd name="connsiteY32" fmla="*/ 63209 h 255766"/>
              <a:gd name="connsiteX33" fmla="*/ 50940 w 247231"/>
              <a:gd name="connsiteY33" fmla="*/ 59208 h 255766"/>
              <a:gd name="connsiteX34" fmla="*/ 106146 w 247231"/>
              <a:gd name="connsiteY34" fmla="*/ 58141 h 255766"/>
              <a:gd name="connsiteX35" fmla="*/ 1067 w 247231"/>
              <a:gd name="connsiteY35" fmla="*/ 186957 h 255766"/>
              <a:gd name="connsiteX36" fmla="*/ 800 w 247231"/>
              <a:gd name="connsiteY36" fmla="*/ 188824 h 255766"/>
              <a:gd name="connsiteX37" fmla="*/ 3734 w 247231"/>
              <a:gd name="connsiteY37" fmla="*/ 191491 h 255766"/>
              <a:gd name="connsiteX38" fmla="*/ 5868 w 247231"/>
              <a:gd name="connsiteY38" fmla="*/ 191224 h 255766"/>
              <a:gd name="connsiteX39" fmla="*/ 84810 w 247231"/>
              <a:gd name="connsiteY39" fmla="*/ 125883 h 255766"/>
              <a:gd name="connsiteX40" fmla="*/ 134683 w 247231"/>
              <a:gd name="connsiteY40" fmla="*/ 176823 h 255766"/>
              <a:gd name="connsiteX41" fmla="*/ 140284 w 247231"/>
              <a:gd name="connsiteY41" fmla="*/ 181090 h 255766"/>
              <a:gd name="connsiteX42" fmla="*/ 148552 w 247231"/>
              <a:gd name="connsiteY42" fmla="*/ 177356 h 255766"/>
              <a:gd name="connsiteX43" fmla="*/ 147218 w 247231"/>
              <a:gd name="connsiteY43" fmla="*/ 170422 h 255766"/>
              <a:gd name="connsiteX44" fmla="*/ 135750 w 247231"/>
              <a:gd name="connsiteY44" fmla="*/ 151219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47231" h="255766">
                <a:moveTo>
                  <a:pt x="211759" y="115481"/>
                </a:moveTo>
                <a:lnTo>
                  <a:pt x="192024" y="116281"/>
                </a:lnTo>
                <a:lnTo>
                  <a:pt x="192024" y="25071"/>
                </a:lnTo>
                <a:lnTo>
                  <a:pt x="192557" y="11469"/>
                </a:lnTo>
                <a:cubicBezTo>
                  <a:pt x="192557" y="9068"/>
                  <a:pt x="191757" y="7202"/>
                  <a:pt x="189624" y="6401"/>
                </a:cubicBezTo>
                <a:cubicBezTo>
                  <a:pt x="182423" y="3735"/>
                  <a:pt x="166421" y="267"/>
                  <a:pt x="157352" y="0"/>
                </a:cubicBezTo>
                <a:cubicBezTo>
                  <a:pt x="155487" y="0"/>
                  <a:pt x="154687" y="267"/>
                  <a:pt x="154418" y="1334"/>
                </a:cubicBezTo>
                <a:lnTo>
                  <a:pt x="152819" y="6934"/>
                </a:lnTo>
                <a:cubicBezTo>
                  <a:pt x="162153" y="10135"/>
                  <a:pt x="170687" y="14669"/>
                  <a:pt x="175755" y="20269"/>
                </a:cubicBezTo>
                <a:lnTo>
                  <a:pt x="175755" y="209093"/>
                </a:lnTo>
                <a:cubicBezTo>
                  <a:pt x="175755" y="220562"/>
                  <a:pt x="176022" y="244297"/>
                  <a:pt x="176822" y="255766"/>
                </a:cubicBezTo>
                <a:lnTo>
                  <a:pt x="186423" y="255766"/>
                </a:lnTo>
                <a:cubicBezTo>
                  <a:pt x="189890" y="241097"/>
                  <a:pt x="192024" y="217894"/>
                  <a:pt x="192024" y="202959"/>
                </a:cubicBezTo>
                <a:lnTo>
                  <a:pt x="192024" y="126150"/>
                </a:lnTo>
                <a:lnTo>
                  <a:pt x="239496" y="125616"/>
                </a:lnTo>
                <a:cubicBezTo>
                  <a:pt x="240830" y="125616"/>
                  <a:pt x="242697" y="125083"/>
                  <a:pt x="244031" y="124549"/>
                </a:cubicBezTo>
                <a:cubicBezTo>
                  <a:pt x="245631" y="123482"/>
                  <a:pt x="247231" y="120282"/>
                  <a:pt x="247231" y="116015"/>
                </a:cubicBezTo>
                <a:cubicBezTo>
                  <a:pt x="247231" y="114148"/>
                  <a:pt x="245631" y="112548"/>
                  <a:pt x="243763" y="111747"/>
                </a:cubicBezTo>
                <a:cubicBezTo>
                  <a:pt x="238696" y="110681"/>
                  <a:pt x="228028" y="110148"/>
                  <a:pt x="220294" y="110415"/>
                </a:cubicBezTo>
                <a:moveTo>
                  <a:pt x="123749" y="146686"/>
                </a:moveTo>
                <a:lnTo>
                  <a:pt x="92011" y="117349"/>
                </a:lnTo>
                <a:cubicBezTo>
                  <a:pt x="107746" y="98146"/>
                  <a:pt x="119748" y="78144"/>
                  <a:pt x="126949" y="59208"/>
                </a:cubicBezTo>
                <a:lnTo>
                  <a:pt x="132017" y="52274"/>
                </a:lnTo>
                <a:cubicBezTo>
                  <a:pt x="133083" y="50940"/>
                  <a:pt x="133083" y="49874"/>
                  <a:pt x="131749" y="49074"/>
                </a:cubicBezTo>
                <a:cubicBezTo>
                  <a:pt x="129615" y="47473"/>
                  <a:pt x="123749" y="44807"/>
                  <a:pt x="120815" y="43740"/>
                </a:cubicBezTo>
                <a:cubicBezTo>
                  <a:pt x="119215" y="43206"/>
                  <a:pt x="117615" y="43206"/>
                  <a:pt x="116548" y="43740"/>
                </a:cubicBezTo>
                <a:lnTo>
                  <a:pt x="108280" y="48006"/>
                </a:lnTo>
                <a:cubicBezTo>
                  <a:pt x="95212" y="48806"/>
                  <a:pt x="44006" y="49340"/>
                  <a:pt x="34137" y="49340"/>
                </a:cubicBezTo>
                <a:cubicBezTo>
                  <a:pt x="28003" y="49340"/>
                  <a:pt x="18935" y="48806"/>
                  <a:pt x="12268" y="47473"/>
                </a:cubicBezTo>
                <a:lnTo>
                  <a:pt x="10934" y="50674"/>
                </a:lnTo>
                <a:cubicBezTo>
                  <a:pt x="10668" y="51207"/>
                  <a:pt x="10934" y="52007"/>
                  <a:pt x="11734" y="52807"/>
                </a:cubicBezTo>
                <a:cubicBezTo>
                  <a:pt x="16802" y="56807"/>
                  <a:pt x="24270" y="60809"/>
                  <a:pt x="30937" y="63209"/>
                </a:cubicBezTo>
                <a:cubicBezTo>
                  <a:pt x="35737" y="61341"/>
                  <a:pt x="45872" y="59475"/>
                  <a:pt x="50940" y="59208"/>
                </a:cubicBezTo>
                <a:cubicBezTo>
                  <a:pt x="57874" y="58675"/>
                  <a:pt x="91745" y="57874"/>
                  <a:pt x="106146" y="58141"/>
                </a:cubicBezTo>
                <a:cubicBezTo>
                  <a:pt x="89343" y="101080"/>
                  <a:pt x="51473" y="149352"/>
                  <a:pt x="1067" y="186957"/>
                </a:cubicBezTo>
                <a:cubicBezTo>
                  <a:pt x="0" y="187758"/>
                  <a:pt x="267" y="188291"/>
                  <a:pt x="800" y="188824"/>
                </a:cubicBezTo>
                <a:lnTo>
                  <a:pt x="3734" y="191491"/>
                </a:lnTo>
                <a:cubicBezTo>
                  <a:pt x="4268" y="192025"/>
                  <a:pt x="5068" y="192025"/>
                  <a:pt x="5868" y="191224"/>
                </a:cubicBezTo>
                <a:cubicBezTo>
                  <a:pt x="35737" y="173622"/>
                  <a:pt x="62940" y="150419"/>
                  <a:pt x="84810" y="125883"/>
                </a:cubicBezTo>
                <a:lnTo>
                  <a:pt x="134683" y="176823"/>
                </a:lnTo>
                <a:cubicBezTo>
                  <a:pt x="136284" y="178690"/>
                  <a:pt x="138950" y="180823"/>
                  <a:pt x="140284" y="181090"/>
                </a:cubicBezTo>
                <a:cubicBezTo>
                  <a:pt x="142951" y="182156"/>
                  <a:pt x="147484" y="180290"/>
                  <a:pt x="148552" y="177356"/>
                </a:cubicBezTo>
                <a:cubicBezTo>
                  <a:pt x="149085" y="176023"/>
                  <a:pt x="148818" y="173622"/>
                  <a:pt x="147218" y="170422"/>
                </a:cubicBezTo>
                <a:cubicBezTo>
                  <a:pt x="144818" y="165621"/>
                  <a:pt x="139751" y="157087"/>
                  <a:pt x="135750" y="1512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1" name="Freeform 201"/>
          <p:cNvSpPr/>
          <p:nvPr/>
        </p:nvSpPr>
        <p:spPr>
          <a:xfrm>
            <a:off x="10898372" y="8402779"/>
            <a:ext cx="187223" cy="255766"/>
          </a:xfrm>
          <a:custGeom>
            <a:avLst/>
            <a:gdLst>
              <a:gd name="connsiteX0" fmla="*/ 147219 w 187223"/>
              <a:gd name="connsiteY0" fmla="*/ 6934 h 255766"/>
              <a:gd name="connsiteX1" fmla="*/ 170155 w 187223"/>
              <a:gd name="connsiteY1" fmla="*/ 20269 h 255766"/>
              <a:gd name="connsiteX2" fmla="*/ 170155 w 187223"/>
              <a:gd name="connsiteY2" fmla="*/ 155487 h 255766"/>
              <a:gd name="connsiteX3" fmla="*/ 38139 w 187223"/>
              <a:gd name="connsiteY3" fmla="*/ 173622 h 255766"/>
              <a:gd name="connsiteX4" fmla="*/ 33071 w 187223"/>
              <a:gd name="connsiteY4" fmla="*/ 168821 h 255766"/>
              <a:gd name="connsiteX5" fmla="*/ 33071 w 187223"/>
              <a:gd name="connsiteY5" fmla="*/ 114415 h 255766"/>
              <a:gd name="connsiteX6" fmla="*/ 116815 w 187223"/>
              <a:gd name="connsiteY6" fmla="*/ 112015 h 255766"/>
              <a:gd name="connsiteX7" fmla="*/ 118949 w 187223"/>
              <a:gd name="connsiteY7" fmla="*/ 105880 h 255766"/>
              <a:gd name="connsiteX8" fmla="*/ 117615 w 187223"/>
              <a:gd name="connsiteY8" fmla="*/ 103747 h 255766"/>
              <a:gd name="connsiteX9" fmla="*/ 112548 w 187223"/>
              <a:gd name="connsiteY9" fmla="*/ 101080 h 255766"/>
              <a:gd name="connsiteX10" fmla="*/ 118149 w 187223"/>
              <a:gd name="connsiteY10" fmla="*/ 51740 h 255766"/>
              <a:gd name="connsiteX11" fmla="*/ 121083 w 187223"/>
              <a:gd name="connsiteY11" fmla="*/ 45072 h 255766"/>
              <a:gd name="connsiteX12" fmla="*/ 120548 w 187223"/>
              <a:gd name="connsiteY12" fmla="*/ 41872 h 255766"/>
              <a:gd name="connsiteX13" fmla="*/ 110948 w 187223"/>
              <a:gd name="connsiteY13" fmla="*/ 36006 h 255766"/>
              <a:gd name="connsiteX14" fmla="*/ 106680 w 187223"/>
              <a:gd name="connsiteY14" fmla="*/ 36006 h 255766"/>
              <a:gd name="connsiteX15" fmla="*/ 99479 w 187223"/>
              <a:gd name="connsiteY15" fmla="*/ 39739 h 255766"/>
              <a:gd name="connsiteX16" fmla="*/ 25603 w 187223"/>
              <a:gd name="connsiteY16" fmla="*/ 41872 h 255766"/>
              <a:gd name="connsiteX17" fmla="*/ 3201 w 187223"/>
              <a:gd name="connsiteY17" fmla="*/ 40005 h 255766"/>
              <a:gd name="connsiteX18" fmla="*/ 1600 w 187223"/>
              <a:gd name="connsiteY18" fmla="*/ 42939 h 255766"/>
              <a:gd name="connsiteX19" fmla="*/ 2401 w 187223"/>
              <a:gd name="connsiteY19" fmla="*/ 45607 h 255766"/>
              <a:gd name="connsiteX20" fmla="*/ 22403 w 187223"/>
              <a:gd name="connsiteY20" fmla="*/ 56007 h 255766"/>
              <a:gd name="connsiteX21" fmla="*/ 42139 w 187223"/>
              <a:gd name="connsiteY21" fmla="*/ 52007 h 255766"/>
              <a:gd name="connsiteX22" fmla="*/ 99479 w 187223"/>
              <a:gd name="connsiteY22" fmla="*/ 50406 h 255766"/>
              <a:gd name="connsiteX23" fmla="*/ 98679 w 187223"/>
              <a:gd name="connsiteY23" fmla="*/ 100812 h 255766"/>
              <a:gd name="connsiteX24" fmla="*/ 94411 w 187223"/>
              <a:gd name="connsiteY24" fmla="*/ 102146 h 255766"/>
              <a:gd name="connsiteX25" fmla="*/ 33338 w 187223"/>
              <a:gd name="connsiteY25" fmla="*/ 104014 h 255766"/>
              <a:gd name="connsiteX26" fmla="*/ 3733 w 187223"/>
              <a:gd name="connsiteY26" fmla="*/ 102946 h 255766"/>
              <a:gd name="connsiteX27" fmla="*/ 1067 w 187223"/>
              <a:gd name="connsiteY27" fmla="*/ 104280 h 255766"/>
              <a:gd name="connsiteX28" fmla="*/ 0 w 187223"/>
              <a:gd name="connsiteY28" fmla="*/ 109348 h 255766"/>
              <a:gd name="connsiteX29" fmla="*/ 16002 w 187223"/>
              <a:gd name="connsiteY29" fmla="*/ 115749 h 255766"/>
              <a:gd name="connsiteX30" fmla="*/ 16002 w 187223"/>
              <a:gd name="connsiteY30" fmla="*/ 164288 h 255766"/>
              <a:gd name="connsiteX31" fmla="*/ 17336 w 187223"/>
              <a:gd name="connsiteY31" fmla="*/ 175756 h 255766"/>
              <a:gd name="connsiteX32" fmla="*/ 33071 w 187223"/>
              <a:gd name="connsiteY32" fmla="*/ 188024 h 255766"/>
              <a:gd name="connsiteX33" fmla="*/ 41339 w 187223"/>
              <a:gd name="connsiteY33" fmla="*/ 187758 h 255766"/>
              <a:gd name="connsiteX34" fmla="*/ 170155 w 187223"/>
              <a:gd name="connsiteY34" fmla="*/ 164821 h 255766"/>
              <a:gd name="connsiteX35" fmla="*/ 170155 w 187223"/>
              <a:gd name="connsiteY35" fmla="*/ 209093 h 255766"/>
              <a:gd name="connsiteX36" fmla="*/ 171222 w 187223"/>
              <a:gd name="connsiteY36" fmla="*/ 255766 h 255766"/>
              <a:gd name="connsiteX37" fmla="*/ 181089 w 187223"/>
              <a:gd name="connsiteY37" fmla="*/ 255766 h 255766"/>
              <a:gd name="connsiteX38" fmla="*/ 186424 w 187223"/>
              <a:gd name="connsiteY38" fmla="*/ 202959 h 255766"/>
              <a:gd name="connsiteX39" fmla="*/ 186424 w 187223"/>
              <a:gd name="connsiteY39" fmla="*/ 25071 h 255766"/>
              <a:gd name="connsiteX40" fmla="*/ 187223 w 187223"/>
              <a:gd name="connsiteY40" fmla="*/ 11469 h 255766"/>
              <a:gd name="connsiteX41" fmla="*/ 184024 w 187223"/>
              <a:gd name="connsiteY41" fmla="*/ 6401 h 255766"/>
              <a:gd name="connsiteX42" fmla="*/ 151752 w 187223"/>
              <a:gd name="connsiteY42" fmla="*/ 0 h 255766"/>
              <a:gd name="connsiteX43" fmla="*/ 149085 w 187223"/>
              <a:gd name="connsiteY43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187223" h="255766">
                <a:moveTo>
                  <a:pt x="147219" y="6934"/>
                </a:moveTo>
                <a:cubicBezTo>
                  <a:pt x="156820" y="10135"/>
                  <a:pt x="165354" y="14669"/>
                  <a:pt x="170155" y="20269"/>
                </a:cubicBezTo>
                <a:lnTo>
                  <a:pt x="170155" y="155487"/>
                </a:lnTo>
                <a:cubicBezTo>
                  <a:pt x="132817" y="166155"/>
                  <a:pt x="72810" y="173355"/>
                  <a:pt x="38139" y="173622"/>
                </a:cubicBezTo>
                <a:cubicBezTo>
                  <a:pt x="34137" y="173622"/>
                  <a:pt x="33071" y="172022"/>
                  <a:pt x="33071" y="168821"/>
                </a:cubicBezTo>
                <a:lnTo>
                  <a:pt x="33071" y="114415"/>
                </a:lnTo>
                <a:lnTo>
                  <a:pt x="116815" y="112015"/>
                </a:lnTo>
                <a:cubicBezTo>
                  <a:pt x="117615" y="110947"/>
                  <a:pt x="118949" y="108547"/>
                  <a:pt x="118949" y="105880"/>
                </a:cubicBezTo>
                <a:cubicBezTo>
                  <a:pt x="118949" y="104814"/>
                  <a:pt x="118414" y="104280"/>
                  <a:pt x="117615" y="103747"/>
                </a:cubicBezTo>
                <a:lnTo>
                  <a:pt x="112548" y="101080"/>
                </a:lnTo>
                <a:cubicBezTo>
                  <a:pt x="114948" y="89345"/>
                  <a:pt x="117881" y="65075"/>
                  <a:pt x="118149" y="51740"/>
                </a:cubicBezTo>
                <a:lnTo>
                  <a:pt x="121083" y="45072"/>
                </a:lnTo>
                <a:cubicBezTo>
                  <a:pt x="121616" y="43740"/>
                  <a:pt x="121616" y="42673"/>
                  <a:pt x="120548" y="41872"/>
                </a:cubicBezTo>
                <a:cubicBezTo>
                  <a:pt x="118681" y="40539"/>
                  <a:pt x="113614" y="37339"/>
                  <a:pt x="110948" y="36006"/>
                </a:cubicBezTo>
                <a:cubicBezTo>
                  <a:pt x="109880" y="35471"/>
                  <a:pt x="108014" y="35471"/>
                  <a:pt x="106680" y="36006"/>
                </a:cubicBezTo>
                <a:lnTo>
                  <a:pt x="99479" y="39739"/>
                </a:lnTo>
                <a:cubicBezTo>
                  <a:pt x="85611" y="40805"/>
                  <a:pt x="36005" y="42139"/>
                  <a:pt x="25603" y="41872"/>
                </a:cubicBezTo>
                <a:cubicBezTo>
                  <a:pt x="19202" y="41872"/>
                  <a:pt x="9868" y="41339"/>
                  <a:pt x="3201" y="40005"/>
                </a:cubicBezTo>
                <a:lnTo>
                  <a:pt x="1600" y="42939"/>
                </a:lnTo>
                <a:cubicBezTo>
                  <a:pt x="1333" y="44006"/>
                  <a:pt x="1333" y="44807"/>
                  <a:pt x="2401" y="45607"/>
                </a:cubicBezTo>
                <a:cubicBezTo>
                  <a:pt x="8001" y="49340"/>
                  <a:pt x="14669" y="53341"/>
                  <a:pt x="22403" y="56007"/>
                </a:cubicBezTo>
                <a:cubicBezTo>
                  <a:pt x="28270" y="54141"/>
                  <a:pt x="37339" y="52274"/>
                  <a:pt x="42139" y="52007"/>
                </a:cubicBezTo>
                <a:cubicBezTo>
                  <a:pt x="49873" y="51207"/>
                  <a:pt x="87745" y="50140"/>
                  <a:pt x="99479" y="50406"/>
                </a:cubicBezTo>
                <a:cubicBezTo>
                  <a:pt x="100012" y="60809"/>
                  <a:pt x="99746" y="90145"/>
                  <a:pt x="98679" y="100812"/>
                </a:cubicBezTo>
                <a:lnTo>
                  <a:pt x="94411" y="102146"/>
                </a:lnTo>
                <a:cubicBezTo>
                  <a:pt x="86145" y="102946"/>
                  <a:pt x="49340" y="103747"/>
                  <a:pt x="33338" y="104014"/>
                </a:cubicBezTo>
                <a:cubicBezTo>
                  <a:pt x="26403" y="103213"/>
                  <a:pt x="10668" y="102946"/>
                  <a:pt x="3733" y="102946"/>
                </a:cubicBezTo>
                <a:cubicBezTo>
                  <a:pt x="2133" y="102946"/>
                  <a:pt x="1333" y="103481"/>
                  <a:pt x="1067" y="104280"/>
                </a:cubicBezTo>
                <a:lnTo>
                  <a:pt x="0" y="109348"/>
                </a:lnTo>
                <a:cubicBezTo>
                  <a:pt x="6401" y="110415"/>
                  <a:pt x="12267" y="112815"/>
                  <a:pt x="16002" y="115749"/>
                </a:cubicBezTo>
                <a:lnTo>
                  <a:pt x="16002" y="164288"/>
                </a:lnTo>
                <a:cubicBezTo>
                  <a:pt x="16002" y="169356"/>
                  <a:pt x="16535" y="173622"/>
                  <a:pt x="17336" y="175756"/>
                </a:cubicBezTo>
                <a:cubicBezTo>
                  <a:pt x="19736" y="183224"/>
                  <a:pt x="25070" y="188024"/>
                  <a:pt x="33071" y="188024"/>
                </a:cubicBezTo>
                <a:cubicBezTo>
                  <a:pt x="35471" y="188024"/>
                  <a:pt x="38139" y="188024"/>
                  <a:pt x="41339" y="187758"/>
                </a:cubicBezTo>
                <a:cubicBezTo>
                  <a:pt x="77611" y="185624"/>
                  <a:pt x="131217" y="176823"/>
                  <a:pt x="170155" y="164821"/>
                </a:cubicBezTo>
                <a:lnTo>
                  <a:pt x="170155" y="209093"/>
                </a:lnTo>
                <a:cubicBezTo>
                  <a:pt x="170155" y="220562"/>
                  <a:pt x="170689" y="244297"/>
                  <a:pt x="171222" y="255766"/>
                </a:cubicBezTo>
                <a:lnTo>
                  <a:pt x="181089" y="255766"/>
                </a:lnTo>
                <a:cubicBezTo>
                  <a:pt x="184290" y="241097"/>
                  <a:pt x="186424" y="217894"/>
                  <a:pt x="186424" y="202959"/>
                </a:cubicBezTo>
                <a:lnTo>
                  <a:pt x="186424" y="25071"/>
                </a:lnTo>
                <a:lnTo>
                  <a:pt x="187223" y="11469"/>
                </a:lnTo>
                <a:cubicBezTo>
                  <a:pt x="187223" y="9068"/>
                  <a:pt x="186424" y="7202"/>
                  <a:pt x="184024" y="6401"/>
                </a:cubicBezTo>
                <a:cubicBezTo>
                  <a:pt x="176822" y="3735"/>
                  <a:pt x="160820" y="267"/>
                  <a:pt x="151752" y="0"/>
                </a:cubicBezTo>
                <a:cubicBezTo>
                  <a:pt x="149885" y="0"/>
                  <a:pt x="149352" y="267"/>
                  <a:pt x="14908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2" name="Freeform 202"/>
          <p:cNvSpPr/>
          <p:nvPr/>
        </p:nvSpPr>
        <p:spPr>
          <a:xfrm>
            <a:off x="11190261" y="8402779"/>
            <a:ext cx="246964" cy="254433"/>
          </a:xfrm>
          <a:custGeom>
            <a:avLst/>
            <a:gdLst>
              <a:gd name="connsiteX0" fmla="*/ 211493 w 246964"/>
              <a:gd name="connsiteY0" fmla="*/ 82944 h 254433"/>
              <a:gd name="connsiteX1" fmla="*/ 191757 w 246964"/>
              <a:gd name="connsiteY1" fmla="*/ 83744 h 254433"/>
              <a:gd name="connsiteX2" fmla="*/ 191757 w 246964"/>
              <a:gd name="connsiteY2" fmla="*/ 25071 h 254433"/>
              <a:gd name="connsiteX3" fmla="*/ 192291 w 246964"/>
              <a:gd name="connsiteY3" fmla="*/ 11469 h 254433"/>
              <a:gd name="connsiteX4" fmla="*/ 189357 w 246964"/>
              <a:gd name="connsiteY4" fmla="*/ 6401 h 254433"/>
              <a:gd name="connsiteX5" fmla="*/ 157086 w 246964"/>
              <a:gd name="connsiteY5" fmla="*/ 0 h 254433"/>
              <a:gd name="connsiteX6" fmla="*/ 154420 w 246964"/>
              <a:gd name="connsiteY6" fmla="*/ 1334 h 254433"/>
              <a:gd name="connsiteX7" fmla="*/ 152552 w 246964"/>
              <a:gd name="connsiteY7" fmla="*/ 7202 h 254433"/>
              <a:gd name="connsiteX8" fmla="*/ 175489 w 246964"/>
              <a:gd name="connsiteY8" fmla="*/ 20269 h 254433"/>
              <a:gd name="connsiteX9" fmla="*/ 175489 w 246964"/>
              <a:gd name="connsiteY9" fmla="*/ 102413 h 254433"/>
              <a:gd name="connsiteX10" fmla="*/ 176555 w 246964"/>
              <a:gd name="connsiteY10" fmla="*/ 138951 h 254433"/>
              <a:gd name="connsiteX11" fmla="*/ 186424 w 246964"/>
              <a:gd name="connsiteY11" fmla="*/ 138951 h 254433"/>
              <a:gd name="connsiteX12" fmla="*/ 191757 w 246964"/>
              <a:gd name="connsiteY12" fmla="*/ 96813 h 254433"/>
              <a:gd name="connsiteX13" fmla="*/ 191757 w 246964"/>
              <a:gd name="connsiteY13" fmla="*/ 93612 h 254433"/>
              <a:gd name="connsiteX14" fmla="*/ 239230 w 246964"/>
              <a:gd name="connsiteY14" fmla="*/ 93079 h 254433"/>
              <a:gd name="connsiteX15" fmla="*/ 243764 w 246964"/>
              <a:gd name="connsiteY15" fmla="*/ 92012 h 254433"/>
              <a:gd name="connsiteX16" fmla="*/ 246964 w 246964"/>
              <a:gd name="connsiteY16" fmla="*/ 83478 h 254433"/>
              <a:gd name="connsiteX17" fmla="*/ 243497 w 246964"/>
              <a:gd name="connsiteY17" fmla="*/ 79477 h 254433"/>
              <a:gd name="connsiteX18" fmla="*/ 220027 w 246964"/>
              <a:gd name="connsiteY18" fmla="*/ 78144 h 254433"/>
              <a:gd name="connsiteX20" fmla="*/ 188557 w 246964"/>
              <a:gd name="connsiteY20" fmla="*/ 234963 h 254433"/>
              <a:gd name="connsiteX21" fmla="*/ 190957 w 246964"/>
              <a:gd name="connsiteY21" fmla="*/ 212561 h 254433"/>
              <a:gd name="connsiteX22" fmla="*/ 190957 w 246964"/>
              <a:gd name="connsiteY22" fmla="*/ 163221 h 254433"/>
              <a:gd name="connsiteX23" fmla="*/ 191757 w 246964"/>
              <a:gd name="connsiteY23" fmla="*/ 153087 h 254433"/>
              <a:gd name="connsiteX24" fmla="*/ 189089 w 246964"/>
              <a:gd name="connsiteY24" fmla="*/ 149352 h 254433"/>
              <a:gd name="connsiteX25" fmla="*/ 161086 w 246964"/>
              <a:gd name="connsiteY25" fmla="*/ 143752 h 254433"/>
              <a:gd name="connsiteX26" fmla="*/ 158420 w 246964"/>
              <a:gd name="connsiteY26" fmla="*/ 145085 h 254433"/>
              <a:gd name="connsiteX27" fmla="*/ 156286 w 246964"/>
              <a:gd name="connsiteY27" fmla="*/ 150953 h 254433"/>
              <a:gd name="connsiteX28" fmla="*/ 174422 w 246964"/>
              <a:gd name="connsiteY28" fmla="*/ 160287 h 254433"/>
              <a:gd name="connsiteX29" fmla="*/ 174422 w 246964"/>
              <a:gd name="connsiteY29" fmla="*/ 188557 h 254433"/>
              <a:gd name="connsiteX30" fmla="*/ 87477 w 246964"/>
              <a:gd name="connsiteY30" fmla="*/ 189091 h 254433"/>
              <a:gd name="connsiteX31" fmla="*/ 87745 w 246964"/>
              <a:gd name="connsiteY31" fmla="*/ 171489 h 254433"/>
              <a:gd name="connsiteX32" fmla="*/ 88011 w 246964"/>
              <a:gd name="connsiteY32" fmla="*/ 161087 h 254433"/>
              <a:gd name="connsiteX33" fmla="*/ 85611 w 246964"/>
              <a:gd name="connsiteY33" fmla="*/ 157353 h 254433"/>
              <a:gd name="connsiteX34" fmla="*/ 58407 w 246964"/>
              <a:gd name="connsiteY34" fmla="*/ 153887 h 254433"/>
              <a:gd name="connsiteX35" fmla="*/ 55473 w 246964"/>
              <a:gd name="connsiteY35" fmla="*/ 155220 h 254433"/>
              <a:gd name="connsiteX36" fmla="*/ 53873 w 246964"/>
              <a:gd name="connsiteY36" fmla="*/ 160821 h 254433"/>
              <a:gd name="connsiteX37" fmla="*/ 70408 w 246964"/>
              <a:gd name="connsiteY37" fmla="*/ 168821 h 254433"/>
              <a:gd name="connsiteX38" fmla="*/ 72276 w 246964"/>
              <a:gd name="connsiteY38" fmla="*/ 240830 h 254433"/>
              <a:gd name="connsiteX39" fmla="*/ 74142 w 246964"/>
              <a:gd name="connsiteY39" fmla="*/ 254433 h 254433"/>
              <a:gd name="connsiteX40" fmla="*/ 82944 w 246964"/>
              <a:gd name="connsiteY40" fmla="*/ 254433 h 254433"/>
              <a:gd name="connsiteX41" fmla="*/ 86677 w 246964"/>
              <a:gd name="connsiteY41" fmla="*/ 246165 h 254433"/>
              <a:gd name="connsiteX42" fmla="*/ 193357 w 246964"/>
              <a:gd name="connsiteY42" fmla="*/ 245632 h 254433"/>
              <a:gd name="connsiteX43" fmla="*/ 195490 w 246964"/>
              <a:gd name="connsiteY43" fmla="*/ 239230 h 254433"/>
              <a:gd name="connsiteX44" fmla="*/ 193624 w 246964"/>
              <a:gd name="connsiteY44" fmla="*/ 236831 h 254433"/>
              <a:gd name="connsiteX46" fmla="*/ 174422 w 246964"/>
              <a:gd name="connsiteY46" fmla="*/ 198958 h 254433"/>
              <a:gd name="connsiteX47" fmla="*/ 174422 w 246964"/>
              <a:gd name="connsiteY47" fmla="*/ 235230 h 254433"/>
              <a:gd name="connsiteX48" fmla="*/ 87211 w 246964"/>
              <a:gd name="connsiteY48" fmla="*/ 235763 h 254433"/>
              <a:gd name="connsiteX49" fmla="*/ 87477 w 246964"/>
              <a:gd name="connsiteY49" fmla="*/ 199492 h 254433"/>
              <a:gd name="connsiteX51" fmla="*/ 134150 w 246964"/>
              <a:gd name="connsiteY51" fmla="*/ 137618 h 254433"/>
              <a:gd name="connsiteX52" fmla="*/ 139485 w 246964"/>
              <a:gd name="connsiteY52" fmla="*/ 141084 h 254433"/>
              <a:gd name="connsiteX53" fmla="*/ 146951 w 246964"/>
              <a:gd name="connsiteY53" fmla="*/ 136818 h 254433"/>
              <a:gd name="connsiteX54" fmla="*/ 145617 w 246964"/>
              <a:gd name="connsiteY54" fmla="*/ 130950 h 254433"/>
              <a:gd name="connsiteX55" fmla="*/ 134950 w 246964"/>
              <a:gd name="connsiteY55" fmla="*/ 115215 h 254433"/>
              <a:gd name="connsiteX56" fmla="*/ 123748 w 246964"/>
              <a:gd name="connsiteY56" fmla="*/ 111747 h 254433"/>
              <a:gd name="connsiteX57" fmla="*/ 93878 w 246964"/>
              <a:gd name="connsiteY57" fmla="*/ 87745 h 254433"/>
              <a:gd name="connsiteX58" fmla="*/ 126149 w 246964"/>
              <a:gd name="connsiteY58" fmla="*/ 41072 h 254433"/>
              <a:gd name="connsiteX59" fmla="*/ 131217 w 246964"/>
              <a:gd name="connsiteY59" fmla="*/ 34137 h 254433"/>
              <a:gd name="connsiteX60" fmla="*/ 130683 w 246964"/>
              <a:gd name="connsiteY60" fmla="*/ 30938 h 254433"/>
              <a:gd name="connsiteX61" fmla="*/ 119749 w 246964"/>
              <a:gd name="connsiteY61" fmla="*/ 25603 h 254433"/>
              <a:gd name="connsiteX62" fmla="*/ 115748 w 246964"/>
              <a:gd name="connsiteY62" fmla="*/ 25603 h 254433"/>
              <a:gd name="connsiteX63" fmla="*/ 107479 w 246964"/>
              <a:gd name="connsiteY63" fmla="*/ 29871 h 254433"/>
              <a:gd name="connsiteX64" fmla="*/ 31738 w 246964"/>
              <a:gd name="connsiteY64" fmla="*/ 31204 h 254433"/>
              <a:gd name="connsiteX65" fmla="*/ 10134 w 246964"/>
              <a:gd name="connsiteY65" fmla="*/ 29338 h 254433"/>
              <a:gd name="connsiteX66" fmla="*/ 8534 w 246964"/>
              <a:gd name="connsiteY66" fmla="*/ 32271 h 254433"/>
              <a:gd name="connsiteX67" fmla="*/ 9068 w 246964"/>
              <a:gd name="connsiteY67" fmla="*/ 34672 h 254433"/>
              <a:gd name="connsiteX68" fmla="*/ 28536 w 246964"/>
              <a:gd name="connsiteY68" fmla="*/ 45340 h 254433"/>
              <a:gd name="connsiteX69" fmla="*/ 47205 w 246964"/>
              <a:gd name="connsiteY69" fmla="*/ 41339 h 254433"/>
              <a:gd name="connsiteX70" fmla="*/ 105880 w 246964"/>
              <a:gd name="connsiteY70" fmla="*/ 39739 h 254433"/>
              <a:gd name="connsiteX71" fmla="*/ 800 w 246964"/>
              <a:gd name="connsiteY71" fmla="*/ 149886 h 254433"/>
              <a:gd name="connsiteX72" fmla="*/ 800 w 246964"/>
              <a:gd name="connsiteY72" fmla="*/ 152019 h 254433"/>
              <a:gd name="connsiteX73" fmla="*/ 3200 w 246964"/>
              <a:gd name="connsiteY73" fmla="*/ 154420 h 254433"/>
              <a:gd name="connsiteX74" fmla="*/ 5333 w 246964"/>
              <a:gd name="connsiteY74" fmla="*/ 154153 h 254433"/>
              <a:gd name="connsiteX75" fmla="*/ 86144 w 246964"/>
              <a:gd name="connsiteY75" fmla="*/ 95479 h 25443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</a:cxnLst>
            <a:rect l="l" t="t" r="r" b="b"/>
            <a:pathLst>
              <a:path w="246964" h="254433">
                <a:moveTo>
                  <a:pt x="211493" y="82944"/>
                </a:moveTo>
                <a:lnTo>
                  <a:pt x="191757" y="83744"/>
                </a:lnTo>
                <a:lnTo>
                  <a:pt x="191757" y="25071"/>
                </a:lnTo>
                <a:lnTo>
                  <a:pt x="192291" y="11469"/>
                </a:lnTo>
                <a:cubicBezTo>
                  <a:pt x="192291" y="9068"/>
                  <a:pt x="191491" y="7202"/>
                  <a:pt x="189357" y="6401"/>
                </a:cubicBezTo>
                <a:cubicBezTo>
                  <a:pt x="182156" y="3735"/>
                  <a:pt x="166154" y="267"/>
                  <a:pt x="157086" y="0"/>
                </a:cubicBezTo>
                <a:cubicBezTo>
                  <a:pt x="155220" y="0"/>
                  <a:pt x="154686" y="267"/>
                  <a:pt x="154420" y="1334"/>
                </a:cubicBezTo>
                <a:lnTo>
                  <a:pt x="152552" y="7202"/>
                </a:lnTo>
                <a:cubicBezTo>
                  <a:pt x="162153" y="10135"/>
                  <a:pt x="170421" y="14669"/>
                  <a:pt x="175489" y="20269"/>
                </a:cubicBezTo>
                <a:lnTo>
                  <a:pt x="175489" y="102413"/>
                </a:lnTo>
                <a:cubicBezTo>
                  <a:pt x="175489" y="112548"/>
                  <a:pt x="175489" y="129884"/>
                  <a:pt x="176555" y="138951"/>
                </a:cubicBezTo>
                <a:lnTo>
                  <a:pt x="186424" y="138951"/>
                </a:lnTo>
                <a:cubicBezTo>
                  <a:pt x="189891" y="129350"/>
                  <a:pt x="191757" y="113081"/>
                  <a:pt x="191757" y="96813"/>
                </a:cubicBezTo>
                <a:lnTo>
                  <a:pt x="191757" y="93612"/>
                </a:lnTo>
                <a:lnTo>
                  <a:pt x="239230" y="93079"/>
                </a:lnTo>
                <a:cubicBezTo>
                  <a:pt x="240564" y="93079"/>
                  <a:pt x="242430" y="92812"/>
                  <a:pt x="243764" y="92012"/>
                </a:cubicBezTo>
                <a:cubicBezTo>
                  <a:pt x="245364" y="90946"/>
                  <a:pt x="246964" y="88012"/>
                  <a:pt x="246964" y="83478"/>
                </a:cubicBezTo>
                <a:cubicBezTo>
                  <a:pt x="246964" y="81611"/>
                  <a:pt x="245364" y="80011"/>
                  <a:pt x="243497" y="79477"/>
                </a:cubicBezTo>
                <a:cubicBezTo>
                  <a:pt x="238430" y="78410"/>
                  <a:pt x="227761" y="77877"/>
                  <a:pt x="220027" y="78144"/>
                </a:cubicBezTo>
                <a:moveTo>
                  <a:pt x="188557" y="234963"/>
                </a:moveTo>
                <a:cubicBezTo>
                  <a:pt x="189891" y="228829"/>
                  <a:pt x="190957" y="219494"/>
                  <a:pt x="190957" y="212561"/>
                </a:cubicBezTo>
                <a:lnTo>
                  <a:pt x="190957" y="163221"/>
                </a:lnTo>
                <a:lnTo>
                  <a:pt x="191757" y="153087"/>
                </a:lnTo>
                <a:cubicBezTo>
                  <a:pt x="191757" y="151486"/>
                  <a:pt x="191223" y="150153"/>
                  <a:pt x="189089" y="149352"/>
                </a:cubicBezTo>
                <a:cubicBezTo>
                  <a:pt x="182689" y="146686"/>
                  <a:pt x="169355" y="144285"/>
                  <a:pt x="161086" y="143752"/>
                </a:cubicBezTo>
                <a:cubicBezTo>
                  <a:pt x="159220" y="143752"/>
                  <a:pt x="158686" y="144018"/>
                  <a:pt x="158420" y="145085"/>
                </a:cubicBezTo>
                <a:lnTo>
                  <a:pt x="156286" y="150953"/>
                </a:lnTo>
                <a:cubicBezTo>
                  <a:pt x="163754" y="153353"/>
                  <a:pt x="170421" y="156820"/>
                  <a:pt x="174422" y="160287"/>
                </a:cubicBezTo>
                <a:lnTo>
                  <a:pt x="174422" y="188557"/>
                </a:lnTo>
                <a:lnTo>
                  <a:pt x="87477" y="189091"/>
                </a:lnTo>
                <a:lnTo>
                  <a:pt x="87745" y="171489"/>
                </a:lnTo>
                <a:lnTo>
                  <a:pt x="88011" y="161087"/>
                </a:lnTo>
                <a:cubicBezTo>
                  <a:pt x="88011" y="158953"/>
                  <a:pt x="87477" y="157886"/>
                  <a:pt x="85611" y="157353"/>
                </a:cubicBezTo>
                <a:cubicBezTo>
                  <a:pt x="79211" y="155487"/>
                  <a:pt x="66408" y="153887"/>
                  <a:pt x="58407" y="153887"/>
                </a:cubicBezTo>
                <a:cubicBezTo>
                  <a:pt x="56807" y="153887"/>
                  <a:pt x="55739" y="154687"/>
                  <a:pt x="55473" y="155220"/>
                </a:cubicBezTo>
                <a:lnTo>
                  <a:pt x="53873" y="160821"/>
                </a:lnTo>
                <a:cubicBezTo>
                  <a:pt x="60540" y="162421"/>
                  <a:pt x="66942" y="165621"/>
                  <a:pt x="70408" y="168821"/>
                </a:cubicBezTo>
                <a:lnTo>
                  <a:pt x="72276" y="240830"/>
                </a:lnTo>
                <a:cubicBezTo>
                  <a:pt x="72276" y="245097"/>
                  <a:pt x="72810" y="250699"/>
                  <a:pt x="74142" y="254433"/>
                </a:cubicBezTo>
                <a:lnTo>
                  <a:pt x="82944" y="254433"/>
                </a:lnTo>
                <a:cubicBezTo>
                  <a:pt x="84544" y="252565"/>
                  <a:pt x="85877" y="249899"/>
                  <a:pt x="86677" y="246165"/>
                </a:cubicBezTo>
                <a:cubicBezTo>
                  <a:pt x="109080" y="246165"/>
                  <a:pt x="171489" y="245632"/>
                  <a:pt x="193357" y="245632"/>
                </a:cubicBezTo>
                <a:cubicBezTo>
                  <a:pt x="194690" y="244565"/>
                  <a:pt x="195490" y="241897"/>
                  <a:pt x="195490" y="239230"/>
                </a:cubicBezTo>
                <a:cubicBezTo>
                  <a:pt x="195490" y="238164"/>
                  <a:pt x="194958" y="237364"/>
                  <a:pt x="193624" y="236831"/>
                </a:cubicBezTo>
                <a:moveTo>
                  <a:pt x="174422" y="198958"/>
                </a:moveTo>
                <a:lnTo>
                  <a:pt x="174422" y="235230"/>
                </a:lnTo>
                <a:lnTo>
                  <a:pt x="87211" y="235763"/>
                </a:lnTo>
                <a:lnTo>
                  <a:pt x="87477" y="199492"/>
                </a:lnTo>
                <a:moveTo>
                  <a:pt x="134150" y="137618"/>
                </a:moveTo>
                <a:cubicBezTo>
                  <a:pt x="135750" y="139218"/>
                  <a:pt x="137883" y="140818"/>
                  <a:pt x="139485" y="141084"/>
                </a:cubicBezTo>
                <a:cubicBezTo>
                  <a:pt x="142151" y="141352"/>
                  <a:pt x="146152" y="139751"/>
                  <a:pt x="146951" y="136818"/>
                </a:cubicBezTo>
                <a:cubicBezTo>
                  <a:pt x="147217" y="135484"/>
                  <a:pt x="146951" y="133617"/>
                  <a:pt x="145617" y="130950"/>
                </a:cubicBezTo>
                <a:cubicBezTo>
                  <a:pt x="143218" y="126950"/>
                  <a:pt x="138951" y="119749"/>
                  <a:pt x="134950" y="115215"/>
                </a:cubicBezTo>
                <a:lnTo>
                  <a:pt x="123748" y="111747"/>
                </a:lnTo>
                <a:lnTo>
                  <a:pt x="93878" y="87745"/>
                </a:lnTo>
                <a:cubicBezTo>
                  <a:pt x="107747" y="72276"/>
                  <a:pt x="118949" y="56541"/>
                  <a:pt x="126149" y="41072"/>
                </a:cubicBezTo>
                <a:lnTo>
                  <a:pt x="131217" y="34137"/>
                </a:lnTo>
                <a:cubicBezTo>
                  <a:pt x="132017" y="32805"/>
                  <a:pt x="132017" y="31471"/>
                  <a:pt x="130683" y="30938"/>
                </a:cubicBezTo>
                <a:cubicBezTo>
                  <a:pt x="128549" y="29338"/>
                  <a:pt x="122948" y="26937"/>
                  <a:pt x="119749" y="25603"/>
                </a:cubicBezTo>
                <a:cubicBezTo>
                  <a:pt x="118414" y="25071"/>
                  <a:pt x="116815" y="25071"/>
                  <a:pt x="115748" y="25603"/>
                </a:cubicBezTo>
                <a:lnTo>
                  <a:pt x="107479" y="29871"/>
                </a:lnTo>
                <a:cubicBezTo>
                  <a:pt x="94678" y="30671"/>
                  <a:pt x="41605" y="31204"/>
                  <a:pt x="31738" y="31204"/>
                </a:cubicBezTo>
                <a:cubicBezTo>
                  <a:pt x="25336" y="31204"/>
                  <a:pt x="16535" y="30671"/>
                  <a:pt x="10134" y="29338"/>
                </a:cubicBezTo>
                <a:lnTo>
                  <a:pt x="8534" y="32271"/>
                </a:lnTo>
                <a:cubicBezTo>
                  <a:pt x="8268" y="33071"/>
                  <a:pt x="8268" y="33605"/>
                  <a:pt x="9068" y="34672"/>
                </a:cubicBezTo>
                <a:cubicBezTo>
                  <a:pt x="14401" y="38672"/>
                  <a:pt x="21870" y="42939"/>
                  <a:pt x="28536" y="45340"/>
                </a:cubicBezTo>
                <a:cubicBezTo>
                  <a:pt x="33071" y="43473"/>
                  <a:pt x="42405" y="41606"/>
                  <a:pt x="47205" y="41339"/>
                </a:cubicBezTo>
                <a:cubicBezTo>
                  <a:pt x="54673" y="40805"/>
                  <a:pt x="91478" y="39739"/>
                  <a:pt x="105880" y="39739"/>
                </a:cubicBezTo>
                <a:cubicBezTo>
                  <a:pt x="86944" y="77343"/>
                  <a:pt x="49339" y="118682"/>
                  <a:pt x="800" y="149886"/>
                </a:cubicBezTo>
                <a:cubicBezTo>
                  <a:pt x="0" y="150686"/>
                  <a:pt x="267" y="151486"/>
                  <a:pt x="800" y="152019"/>
                </a:cubicBezTo>
                <a:lnTo>
                  <a:pt x="3200" y="154420"/>
                </a:lnTo>
                <a:cubicBezTo>
                  <a:pt x="3733" y="154687"/>
                  <a:pt x="4267" y="154687"/>
                  <a:pt x="5333" y="154153"/>
                </a:cubicBezTo>
                <a:cubicBezTo>
                  <a:pt x="35471" y="138951"/>
                  <a:pt x="63742" y="118149"/>
                  <a:pt x="86144" y="954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3" name="Freeform 203"/>
          <p:cNvSpPr/>
          <p:nvPr/>
        </p:nvSpPr>
        <p:spPr>
          <a:xfrm>
            <a:off x="11437759" y="8431850"/>
            <a:ext cx="244830" cy="183490"/>
          </a:xfrm>
          <a:custGeom>
            <a:avLst/>
            <a:gdLst>
              <a:gd name="connsiteX0" fmla="*/ 182422 w 244830"/>
              <a:gd name="connsiteY0" fmla="*/ 16269 h 183490"/>
              <a:gd name="connsiteX1" fmla="*/ 173088 w 244830"/>
              <a:gd name="connsiteY1" fmla="*/ 131216 h 183490"/>
              <a:gd name="connsiteX2" fmla="*/ 174422 w 244830"/>
              <a:gd name="connsiteY2" fmla="*/ 134150 h 183490"/>
              <a:gd name="connsiteX3" fmla="*/ 178955 w 244830"/>
              <a:gd name="connsiteY3" fmla="*/ 134950 h 183490"/>
              <a:gd name="connsiteX4" fmla="*/ 181888 w 244830"/>
              <a:gd name="connsiteY4" fmla="*/ 133083 h 183490"/>
              <a:gd name="connsiteX5" fmla="*/ 201891 w 244830"/>
              <a:gd name="connsiteY5" fmla="*/ 18669 h 183490"/>
              <a:gd name="connsiteX6" fmla="*/ 205625 w 244830"/>
              <a:gd name="connsiteY6" fmla="*/ 10401 h 183490"/>
              <a:gd name="connsiteX7" fmla="*/ 205091 w 244830"/>
              <a:gd name="connsiteY7" fmla="*/ 7467 h 183490"/>
              <a:gd name="connsiteX8" fmla="*/ 194957 w 244830"/>
              <a:gd name="connsiteY8" fmla="*/ 800 h 183490"/>
              <a:gd name="connsiteX9" fmla="*/ 190691 w 244830"/>
              <a:gd name="connsiteY9" fmla="*/ 800 h 183490"/>
              <a:gd name="connsiteX10" fmla="*/ 181088 w 244830"/>
              <a:gd name="connsiteY10" fmla="*/ 5066 h 183490"/>
              <a:gd name="connsiteX11" fmla="*/ 57607 w 244830"/>
              <a:gd name="connsiteY11" fmla="*/ 7467 h 183490"/>
              <a:gd name="connsiteX12" fmla="*/ 32538 w 244830"/>
              <a:gd name="connsiteY12" fmla="*/ 5066 h 183490"/>
              <a:gd name="connsiteX13" fmla="*/ 30936 w 244830"/>
              <a:gd name="connsiteY13" fmla="*/ 8001 h 183490"/>
              <a:gd name="connsiteX14" fmla="*/ 31738 w 244830"/>
              <a:gd name="connsiteY14" fmla="*/ 10668 h 183490"/>
              <a:gd name="connsiteX15" fmla="*/ 53873 w 244830"/>
              <a:gd name="connsiteY15" fmla="*/ 22403 h 183490"/>
              <a:gd name="connsiteX16" fmla="*/ 79209 w 244830"/>
              <a:gd name="connsiteY16" fmla="*/ 17869 h 183490"/>
              <a:gd name="connsiteX17" fmla="*/ 182422 w 244830"/>
              <a:gd name="connsiteY17" fmla="*/ 16269 h 183490"/>
              <a:gd name="connsiteX19" fmla="*/ 203225 w 244830"/>
              <a:gd name="connsiteY19" fmla="*/ 164820 h 183490"/>
              <a:gd name="connsiteX20" fmla="*/ 119214 w 244830"/>
              <a:gd name="connsiteY20" fmla="*/ 166688 h 183490"/>
              <a:gd name="connsiteX21" fmla="*/ 119748 w 244830"/>
              <a:gd name="connsiteY21" fmla="*/ 96012 h 183490"/>
              <a:gd name="connsiteX22" fmla="*/ 121082 w 244830"/>
              <a:gd name="connsiteY22" fmla="*/ 85610 h 183490"/>
              <a:gd name="connsiteX23" fmla="*/ 118414 w 244830"/>
              <a:gd name="connsiteY23" fmla="*/ 81610 h 183490"/>
              <a:gd name="connsiteX24" fmla="*/ 89878 w 244830"/>
              <a:gd name="connsiteY24" fmla="*/ 77343 h 183490"/>
              <a:gd name="connsiteX25" fmla="*/ 87477 w 244830"/>
              <a:gd name="connsiteY25" fmla="*/ 78676 h 183490"/>
              <a:gd name="connsiteX26" fmla="*/ 85877 w 244830"/>
              <a:gd name="connsiteY26" fmla="*/ 84010 h 183490"/>
              <a:gd name="connsiteX27" fmla="*/ 103212 w 244830"/>
              <a:gd name="connsiteY27" fmla="*/ 93078 h 183490"/>
              <a:gd name="connsiteX28" fmla="*/ 103746 w 244830"/>
              <a:gd name="connsiteY28" fmla="*/ 166954 h 183490"/>
              <a:gd name="connsiteX29" fmla="*/ 30669 w 244830"/>
              <a:gd name="connsiteY29" fmla="*/ 167487 h 183490"/>
              <a:gd name="connsiteX30" fmla="*/ 2133 w 244830"/>
              <a:gd name="connsiteY30" fmla="*/ 164820 h 183490"/>
              <a:gd name="connsiteX31" fmla="*/ 266 w 244830"/>
              <a:gd name="connsiteY31" fmla="*/ 168554 h 183490"/>
              <a:gd name="connsiteX32" fmla="*/ 1066 w 244830"/>
              <a:gd name="connsiteY32" fmla="*/ 170687 h 183490"/>
              <a:gd name="connsiteX33" fmla="*/ 26403 w 244830"/>
              <a:gd name="connsiteY33" fmla="*/ 183490 h 183490"/>
              <a:gd name="connsiteX34" fmla="*/ 52273 w 244830"/>
              <a:gd name="connsiteY34" fmla="*/ 178422 h 183490"/>
              <a:gd name="connsiteX35" fmla="*/ 209359 w 244830"/>
              <a:gd name="connsiteY35" fmla="*/ 176288 h 183490"/>
              <a:gd name="connsiteX36" fmla="*/ 239495 w 244830"/>
              <a:gd name="connsiteY36" fmla="*/ 177622 h 183490"/>
              <a:gd name="connsiteX37" fmla="*/ 244830 w 244830"/>
              <a:gd name="connsiteY37" fmla="*/ 168821 h 183490"/>
              <a:gd name="connsiteX38" fmla="*/ 241363 w 244830"/>
              <a:gd name="connsiteY38" fmla="*/ 164554 h 183490"/>
              <a:gd name="connsiteX39" fmla="*/ 212559 w 244830"/>
              <a:gd name="connsiteY39" fmla="*/ 161086 h 1834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4830" h="183490">
                <a:moveTo>
                  <a:pt x="182422" y="16269"/>
                </a:moveTo>
                <a:cubicBezTo>
                  <a:pt x="182422" y="48006"/>
                  <a:pt x="178955" y="96279"/>
                  <a:pt x="173088" y="131216"/>
                </a:cubicBezTo>
                <a:cubicBezTo>
                  <a:pt x="172820" y="132817"/>
                  <a:pt x="173354" y="133883"/>
                  <a:pt x="174422" y="134150"/>
                </a:cubicBezTo>
                <a:lnTo>
                  <a:pt x="178955" y="134950"/>
                </a:lnTo>
                <a:cubicBezTo>
                  <a:pt x="180288" y="134950"/>
                  <a:pt x="181355" y="134417"/>
                  <a:pt x="181888" y="133083"/>
                </a:cubicBezTo>
                <a:cubicBezTo>
                  <a:pt x="192824" y="99213"/>
                  <a:pt x="201358" y="50406"/>
                  <a:pt x="201891" y="18669"/>
                </a:cubicBezTo>
                <a:lnTo>
                  <a:pt x="205625" y="10401"/>
                </a:lnTo>
                <a:cubicBezTo>
                  <a:pt x="206158" y="9334"/>
                  <a:pt x="206158" y="8534"/>
                  <a:pt x="205091" y="7467"/>
                </a:cubicBezTo>
                <a:cubicBezTo>
                  <a:pt x="202958" y="5600"/>
                  <a:pt x="197891" y="2133"/>
                  <a:pt x="194957" y="800"/>
                </a:cubicBezTo>
                <a:cubicBezTo>
                  <a:pt x="193624" y="0"/>
                  <a:pt x="192024" y="0"/>
                  <a:pt x="190691" y="800"/>
                </a:cubicBezTo>
                <a:lnTo>
                  <a:pt x="181088" y="5066"/>
                </a:lnTo>
                <a:cubicBezTo>
                  <a:pt x="159486" y="6134"/>
                  <a:pt x="72008" y="7467"/>
                  <a:pt x="57607" y="7467"/>
                </a:cubicBezTo>
                <a:cubicBezTo>
                  <a:pt x="50406" y="7467"/>
                  <a:pt x="40272" y="6667"/>
                  <a:pt x="32538" y="5066"/>
                </a:cubicBezTo>
                <a:lnTo>
                  <a:pt x="30936" y="8001"/>
                </a:lnTo>
                <a:cubicBezTo>
                  <a:pt x="30404" y="8801"/>
                  <a:pt x="30669" y="9868"/>
                  <a:pt x="31738" y="10668"/>
                </a:cubicBezTo>
                <a:cubicBezTo>
                  <a:pt x="37337" y="15201"/>
                  <a:pt x="46138" y="19735"/>
                  <a:pt x="53873" y="22403"/>
                </a:cubicBezTo>
                <a:cubicBezTo>
                  <a:pt x="60274" y="20269"/>
                  <a:pt x="72541" y="18135"/>
                  <a:pt x="79209" y="17869"/>
                </a:cubicBezTo>
                <a:cubicBezTo>
                  <a:pt x="92811" y="17069"/>
                  <a:pt x="159219" y="16001"/>
                  <a:pt x="182422" y="16269"/>
                </a:cubicBezTo>
                <a:moveTo>
                  <a:pt x="203225" y="164820"/>
                </a:moveTo>
                <a:cubicBezTo>
                  <a:pt x="194157" y="165353"/>
                  <a:pt x="157085" y="166154"/>
                  <a:pt x="119214" y="166688"/>
                </a:cubicBezTo>
                <a:lnTo>
                  <a:pt x="119748" y="96012"/>
                </a:lnTo>
                <a:lnTo>
                  <a:pt x="121082" y="85610"/>
                </a:lnTo>
                <a:cubicBezTo>
                  <a:pt x="121082" y="83744"/>
                  <a:pt x="120548" y="82410"/>
                  <a:pt x="118414" y="81610"/>
                </a:cubicBezTo>
                <a:cubicBezTo>
                  <a:pt x="111747" y="79476"/>
                  <a:pt x="98144" y="77609"/>
                  <a:pt x="89878" y="77343"/>
                </a:cubicBezTo>
                <a:cubicBezTo>
                  <a:pt x="88277" y="77343"/>
                  <a:pt x="87744" y="77876"/>
                  <a:pt x="87477" y="78676"/>
                </a:cubicBezTo>
                <a:lnTo>
                  <a:pt x="85877" y="84010"/>
                </a:lnTo>
                <a:cubicBezTo>
                  <a:pt x="92811" y="86144"/>
                  <a:pt x="99213" y="89611"/>
                  <a:pt x="103212" y="93078"/>
                </a:cubicBezTo>
                <a:lnTo>
                  <a:pt x="103746" y="166954"/>
                </a:lnTo>
                <a:cubicBezTo>
                  <a:pt x="69342" y="167221"/>
                  <a:pt x="37871" y="167487"/>
                  <a:pt x="30669" y="167487"/>
                </a:cubicBezTo>
                <a:cubicBezTo>
                  <a:pt x="22669" y="167487"/>
                  <a:pt x="10668" y="166420"/>
                  <a:pt x="2133" y="164820"/>
                </a:cubicBezTo>
                <a:lnTo>
                  <a:pt x="266" y="168554"/>
                </a:lnTo>
                <a:cubicBezTo>
                  <a:pt x="0" y="169354"/>
                  <a:pt x="266" y="169887"/>
                  <a:pt x="1066" y="170687"/>
                </a:cubicBezTo>
                <a:cubicBezTo>
                  <a:pt x="7466" y="175755"/>
                  <a:pt x="16802" y="180556"/>
                  <a:pt x="26403" y="183490"/>
                </a:cubicBezTo>
                <a:cubicBezTo>
                  <a:pt x="32538" y="181356"/>
                  <a:pt x="45605" y="178956"/>
                  <a:pt x="52273" y="178422"/>
                </a:cubicBezTo>
                <a:cubicBezTo>
                  <a:pt x="66141" y="177622"/>
                  <a:pt x="190691" y="176022"/>
                  <a:pt x="209359" y="176288"/>
                </a:cubicBezTo>
                <a:cubicBezTo>
                  <a:pt x="217360" y="176288"/>
                  <a:pt x="232563" y="176822"/>
                  <a:pt x="239495" y="177622"/>
                </a:cubicBezTo>
                <a:cubicBezTo>
                  <a:pt x="241897" y="176288"/>
                  <a:pt x="244830" y="172821"/>
                  <a:pt x="244830" y="168821"/>
                </a:cubicBezTo>
                <a:cubicBezTo>
                  <a:pt x="244830" y="166688"/>
                  <a:pt x="243497" y="165353"/>
                  <a:pt x="241363" y="164554"/>
                </a:cubicBezTo>
                <a:cubicBezTo>
                  <a:pt x="235496" y="162687"/>
                  <a:pt x="221894" y="161353"/>
                  <a:pt x="212559" y="1610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4" name="Freeform 204"/>
          <p:cNvSpPr/>
          <p:nvPr/>
        </p:nvSpPr>
        <p:spPr>
          <a:xfrm>
            <a:off x="11767103" y="8402779"/>
            <a:ext cx="208826" cy="257899"/>
          </a:xfrm>
          <a:custGeom>
            <a:avLst/>
            <a:gdLst>
              <a:gd name="connsiteX0" fmla="*/ 171487 w 208826"/>
              <a:gd name="connsiteY0" fmla="*/ 115215 h 257899"/>
              <a:gd name="connsiteX1" fmla="*/ 172555 w 208826"/>
              <a:gd name="connsiteY1" fmla="*/ 151753 h 257899"/>
              <a:gd name="connsiteX2" fmla="*/ 182423 w 208826"/>
              <a:gd name="connsiteY2" fmla="*/ 151753 h 257899"/>
              <a:gd name="connsiteX3" fmla="*/ 187756 w 208826"/>
              <a:gd name="connsiteY3" fmla="*/ 109614 h 257899"/>
              <a:gd name="connsiteX4" fmla="*/ 187756 w 208826"/>
              <a:gd name="connsiteY4" fmla="*/ 25071 h 257899"/>
              <a:gd name="connsiteX5" fmla="*/ 188290 w 208826"/>
              <a:gd name="connsiteY5" fmla="*/ 11469 h 257899"/>
              <a:gd name="connsiteX6" fmla="*/ 185356 w 208826"/>
              <a:gd name="connsiteY6" fmla="*/ 6401 h 257899"/>
              <a:gd name="connsiteX7" fmla="*/ 153085 w 208826"/>
              <a:gd name="connsiteY7" fmla="*/ 0 h 257899"/>
              <a:gd name="connsiteX8" fmla="*/ 150419 w 208826"/>
              <a:gd name="connsiteY8" fmla="*/ 1334 h 257899"/>
              <a:gd name="connsiteX9" fmla="*/ 148552 w 208826"/>
              <a:gd name="connsiteY9" fmla="*/ 7202 h 257899"/>
              <a:gd name="connsiteX10" fmla="*/ 171487 w 208826"/>
              <a:gd name="connsiteY10" fmla="*/ 20269 h 257899"/>
              <a:gd name="connsiteX12" fmla="*/ 58941 w 208826"/>
              <a:gd name="connsiteY12" fmla="*/ 37339 h 257899"/>
              <a:gd name="connsiteX13" fmla="*/ 100279 w 208826"/>
              <a:gd name="connsiteY13" fmla="*/ 77610 h 257899"/>
              <a:gd name="connsiteX14" fmla="*/ 58941 w 208826"/>
              <a:gd name="connsiteY14" fmla="*/ 118149 h 257899"/>
              <a:gd name="connsiteX15" fmla="*/ 17335 w 208826"/>
              <a:gd name="connsiteY15" fmla="*/ 77610 h 257899"/>
              <a:gd name="connsiteX16" fmla="*/ 58941 w 208826"/>
              <a:gd name="connsiteY16" fmla="*/ 37339 h 257899"/>
              <a:gd name="connsiteX18" fmla="*/ 58941 w 208826"/>
              <a:gd name="connsiteY18" fmla="*/ 130683 h 257899"/>
              <a:gd name="connsiteX19" fmla="*/ 116815 w 208826"/>
              <a:gd name="connsiteY19" fmla="*/ 77610 h 257899"/>
              <a:gd name="connsiteX20" fmla="*/ 58941 w 208826"/>
              <a:gd name="connsiteY20" fmla="*/ 25071 h 257899"/>
              <a:gd name="connsiteX21" fmla="*/ 0 w 208826"/>
              <a:gd name="connsiteY21" fmla="*/ 77610 h 257899"/>
              <a:gd name="connsiteX22" fmla="*/ 58941 w 208826"/>
              <a:gd name="connsiteY22" fmla="*/ 130683 h 257899"/>
              <a:gd name="connsiteX24" fmla="*/ 97346 w 208826"/>
              <a:gd name="connsiteY24" fmla="*/ 226962 h 257899"/>
              <a:gd name="connsiteX25" fmla="*/ 101879 w 208826"/>
              <a:gd name="connsiteY25" fmla="*/ 230163 h 257899"/>
              <a:gd name="connsiteX26" fmla="*/ 108547 w 208826"/>
              <a:gd name="connsiteY26" fmla="*/ 226962 h 257899"/>
              <a:gd name="connsiteX27" fmla="*/ 108280 w 208826"/>
              <a:gd name="connsiteY27" fmla="*/ 222162 h 257899"/>
              <a:gd name="connsiteX28" fmla="*/ 102679 w 208826"/>
              <a:gd name="connsiteY28" fmla="*/ 208559 h 257899"/>
              <a:gd name="connsiteX29" fmla="*/ 95212 w 208826"/>
              <a:gd name="connsiteY29" fmla="*/ 205360 h 257899"/>
              <a:gd name="connsiteX30" fmla="*/ 78676 w 208826"/>
              <a:gd name="connsiteY30" fmla="*/ 189091 h 257899"/>
              <a:gd name="connsiteX31" fmla="*/ 86678 w 208826"/>
              <a:gd name="connsiteY31" fmla="*/ 172822 h 257899"/>
              <a:gd name="connsiteX32" fmla="*/ 87743 w 208826"/>
              <a:gd name="connsiteY32" fmla="*/ 167487 h 257899"/>
              <a:gd name="connsiteX33" fmla="*/ 84810 w 208826"/>
              <a:gd name="connsiteY33" fmla="*/ 162688 h 257899"/>
              <a:gd name="connsiteX34" fmla="*/ 59207 w 208826"/>
              <a:gd name="connsiteY34" fmla="*/ 154420 h 257899"/>
              <a:gd name="connsiteX35" fmla="*/ 56540 w 208826"/>
              <a:gd name="connsiteY35" fmla="*/ 155487 h 257899"/>
              <a:gd name="connsiteX36" fmla="*/ 53606 w 208826"/>
              <a:gd name="connsiteY36" fmla="*/ 160554 h 257899"/>
              <a:gd name="connsiteX37" fmla="*/ 68542 w 208826"/>
              <a:gd name="connsiteY37" fmla="*/ 172555 h 257899"/>
              <a:gd name="connsiteX38" fmla="*/ 6668 w 208826"/>
              <a:gd name="connsiteY38" fmla="*/ 248298 h 257899"/>
              <a:gd name="connsiteX39" fmla="*/ 6134 w 208826"/>
              <a:gd name="connsiteY39" fmla="*/ 250431 h 257899"/>
              <a:gd name="connsiteX40" fmla="*/ 8268 w 208826"/>
              <a:gd name="connsiteY40" fmla="*/ 252832 h 257899"/>
              <a:gd name="connsiteX41" fmla="*/ 11201 w 208826"/>
              <a:gd name="connsiteY41" fmla="*/ 252565 h 257899"/>
              <a:gd name="connsiteX42" fmla="*/ 72543 w 208826"/>
              <a:gd name="connsiteY42" fmla="*/ 198425 h 257899"/>
              <a:gd name="connsiteX44" fmla="*/ 188024 w 208826"/>
              <a:gd name="connsiteY44" fmla="*/ 216828 h 257899"/>
              <a:gd name="connsiteX45" fmla="*/ 163221 w 208826"/>
              <a:gd name="connsiteY45" fmla="*/ 191491 h 257899"/>
              <a:gd name="connsiteX46" fmla="*/ 173355 w 208826"/>
              <a:gd name="connsiteY46" fmla="*/ 169621 h 257899"/>
              <a:gd name="connsiteX47" fmla="*/ 174421 w 208826"/>
              <a:gd name="connsiteY47" fmla="*/ 164554 h 257899"/>
              <a:gd name="connsiteX48" fmla="*/ 171755 w 208826"/>
              <a:gd name="connsiteY48" fmla="*/ 159487 h 257899"/>
              <a:gd name="connsiteX49" fmla="*/ 145351 w 208826"/>
              <a:gd name="connsiteY49" fmla="*/ 148819 h 257899"/>
              <a:gd name="connsiteX50" fmla="*/ 142684 w 208826"/>
              <a:gd name="connsiteY50" fmla="*/ 149886 h 257899"/>
              <a:gd name="connsiteX51" fmla="*/ 139751 w 208826"/>
              <a:gd name="connsiteY51" fmla="*/ 155220 h 257899"/>
              <a:gd name="connsiteX52" fmla="*/ 154953 w 208826"/>
              <a:gd name="connsiteY52" fmla="*/ 169356 h 257899"/>
              <a:gd name="connsiteX53" fmla="*/ 91478 w 208826"/>
              <a:gd name="connsiteY53" fmla="*/ 252832 h 257899"/>
              <a:gd name="connsiteX54" fmla="*/ 90945 w 208826"/>
              <a:gd name="connsiteY54" fmla="*/ 255232 h 257899"/>
              <a:gd name="connsiteX55" fmla="*/ 93345 w 208826"/>
              <a:gd name="connsiteY55" fmla="*/ 257099 h 257899"/>
              <a:gd name="connsiteX56" fmla="*/ 96278 w 208826"/>
              <a:gd name="connsiteY56" fmla="*/ 257099 h 257899"/>
              <a:gd name="connsiteX57" fmla="*/ 157087 w 208826"/>
              <a:gd name="connsiteY57" fmla="*/ 200825 h 257899"/>
              <a:gd name="connsiteX58" fmla="*/ 195759 w 208826"/>
              <a:gd name="connsiteY58" fmla="*/ 245097 h 257899"/>
              <a:gd name="connsiteX59" fmla="*/ 200825 w 208826"/>
              <a:gd name="connsiteY59" fmla="*/ 249365 h 257899"/>
              <a:gd name="connsiteX60" fmla="*/ 208293 w 208826"/>
              <a:gd name="connsiteY60" fmla="*/ 246165 h 257899"/>
              <a:gd name="connsiteX61" fmla="*/ 207493 w 208826"/>
              <a:gd name="connsiteY61" fmla="*/ 239764 h 257899"/>
              <a:gd name="connsiteX62" fmla="*/ 198424 w 208826"/>
              <a:gd name="connsiteY62" fmla="*/ 221895 h 2578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08826" h="257899">
                <a:moveTo>
                  <a:pt x="171487" y="115215"/>
                </a:moveTo>
                <a:cubicBezTo>
                  <a:pt x="171487" y="125350"/>
                  <a:pt x="171487" y="142952"/>
                  <a:pt x="172555" y="151753"/>
                </a:cubicBezTo>
                <a:lnTo>
                  <a:pt x="182423" y="151753"/>
                </a:lnTo>
                <a:cubicBezTo>
                  <a:pt x="185890" y="142152"/>
                  <a:pt x="187756" y="125883"/>
                  <a:pt x="187756" y="109614"/>
                </a:cubicBezTo>
                <a:lnTo>
                  <a:pt x="187756" y="25071"/>
                </a:lnTo>
                <a:lnTo>
                  <a:pt x="188290" y="11469"/>
                </a:lnTo>
                <a:cubicBezTo>
                  <a:pt x="188290" y="9068"/>
                  <a:pt x="187490" y="7202"/>
                  <a:pt x="185356" y="6401"/>
                </a:cubicBezTo>
                <a:cubicBezTo>
                  <a:pt x="178156" y="3735"/>
                  <a:pt x="162153" y="267"/>
                  <a:pt x="153085" y="0"/>
                </a:cubicBezTo>
                <a:cubicBezTo>
                  <a:pt x="151219" y="0"/>
                  <a:pt x="150685" y="267"/>
                  <a:pt x="150419" y="1334"/>
                </a:cubicBezTo>
                <a:lnTo>
                  <a:pt x="148552" y="7202"/>
                </a:lnTo>
                <a:cubicBezTo>
                  <a:pt x="158153" y="10135"/>
                  <a:pt x="166421" y="14669"/>
                  <a:pt x="171487" y="20269"/>
                </a:cubicBezTo>
                <a:moveTo>
                  <a:pt x="58941" y="37339"/>
                </a:moveTo>
                <a:cubicBezTo>
                  <a:pt x="82410" y="37339"/>
                  <a:pt x="100279" y="52540"/>
                  <a:pt x="100279" y="77610"/>
                </a:cubicBezTo>
                <a:cubicBezTo>
                  <a:pt x="100279" y="102681"/>
                  <a:pt x="82410" y="118149"/>
                  <a:pt x="58941" y="118149"/>
                </a:cubicBezTo>
                <a:cubicBezTo>
                  <a:pt x="35471" y="118149"/>
                  <a:pt x="17335" y="102681"/>
                  <a:pt x="17335" y="77610"/>
                </a:cubicBezTo>
                <a:cubicBezTo>
                  <a:pt x="17335" y="52540"/>
                  <a:pt x="35471" y="37339"/>
                  <a:pt x="58941" y="37339"/>
                </a:cubicBezTo>
                <a:moveTo>
                  <a:pt x="58941" y="130683"/>
                </a:moveTo>
                <a:cubicBezTo>
                  <a:pt x="92278" y="130683"/>
                  <a:pt x="116815" y="108814"/>
                  <a:pt x="116815" y="77610"/>
                </a:cubicBezTo>
                <a:cubicBezTo>
                  <a:pt x="116815" y="46673"/>
                  <a:pt x="92278" y="25071"/>
                  <a:pt x="58941" y="25071"/>
                </a:cubicBezTo>
                <a:cubicBezTo>
                  <a:pt x="25070" y="25071"/>
                  <a:pt x="0" y="46673"/>
                  <a:pt x="0" y="77610"/>
                </a:cubicBezTo>
                <a:cubicBezTo>
                  <a:pt x="0" y="108814"/>
                  <a:pt x="25070" y="130683"/>
                  <a:pt x="58941" y="130683"/>
                </a:cubicBezTo>
                <a:moveTo>
                  <a:pt x="97346" y="226962"/>
                </a:moveTo>
                <a:cubicBezTo>
                  <a:pt x="98679" y="228563"/>
                  <a:pt x="100546" y="229896"/>
                  <a:pt x="101879" y="230163"/>
                </a:cubicBezTo>
                <a:cubicBezTo>
                  <a:pt x="104280" y="230696"/>
                  <a:pt x="107480" y="229363"/>
                  <a:pt x="108547" y="226962"/>
                </a:cubicBezTo>
                <a:cubicBezTo>
                  <a:pt x="109080" y="225628"/>
                  <a:pt x="108814" y="224028"/>
                  <a:pt x="108280" y="222162"/>
                </a:cubicBezTo>
                <a:cubicBezTo>
                  <a:pt x="107214" y="218694"/>
                  <a:pt x="104812" y="212561"/>
                  <a:pt x="102679" y="208559"/>
                </a:cubicBezTo>
                <a:lnTo>
                  <a:pt x="95212" y="205360"/>
                </a:lnTo>
                <a:lnTo>
                  <a:pt x="78676" y="189091"/>
                </a:lnTo>
                <a:cubicBezTo>
                  <a:pt x="81877" y="183756"/>
                  <a:pt x="84544" y="178422"/>
                  <a:pt x="86678" y="172822"/>
                </a:cubicBezTo>
                <a:cubicBezTo>
                  <a:pt x="87212" y="171489"/>
                  <a:pt x="87743" y="169621"/>
                  <a:pt x="87743" y="167487"/>
                </a:cubicBezTo>
                <a:cubicBezTo>
                  <a:pt x="87743" y="165354"/>
                  <a:pt x="86678" y="164021"/>
                  <a:pt x="84810" y="162688"/>
                </a:cubicBezTo>
                <a:cubicBezTo>
                  <a:pt x="79743" y="159754"/>
                  <a:pt x="68275" y="155753"/>
                  <a:pt x="59207" y="154420"/>
                </a:cubicBezTo>
                <a:cubicBezTo>
                  <a:pt x="57607" y="154153"/>
                  <a:pt x="57074" y="154420"/>
                  <a:pt x="56540" y="155487"/>
                </a:cubicBezTo>
                <a:lnTo>
                  <a:pt x="53606" y="160554"/>
                </a:lnTo>
                <a:cubicBezTo>
                  <a:pt x="59741" y="163754"/>
                  <a:pt x="65874" y="168555"/>
                  <a:pt x="68542" y="172555"/>
                </a:cubicBezTo>
                <a:cubicBezTo>
                  <a:pt x="58941" y="197625"/>
                  <a:pt x="35737" y="226162"/>
                  <a:pt x="6668" y="248298"/>
                </a:cubicBezTo>
                <a:cubicBezTo>
                  <a:pt x="5334" y="249099"/>
                  <a:pt x="5334" y="249631"/>
                  <a:pt x="6134" y="250431"/>
                </a:cubicBezTo>
                <a:lnTo>
                  <a:pt x="8268" y="252832"/>
                </a:lnTo>
                <a:cubicBezTo>
                  <a:pt x="9334" y="253366"/>
                  <a:pt x="9868" y="253366"/>
                  <a:pt x="11201" y="252565"/>
                </a:cubicBezTo>
                <a:cubicBezTo>
                  <a:pt x="37337" y="237364"/>
                  <a:pt x="58407" y="218694"/>
                  <a:pt x="72543" y="198425"/>
                </a:cubicBezTo>
                <a:moveTo>
                  <a:pt x="188024" y="216828"/>
                </a:moveTo>
                <a:lnTo>
                  <a:pt x="163221" y="191491"/>
                </a:lnTo>
                <a:cubicBezTo>
                  <a:pt x="167221" y="184290"/>
                  <a:pt x="170687" y="176823"/>
                  <a:pt x="173355" y="169621"/>
                </a:cubicBezTo>
                <a:cubicBezTo>
                  <a:pt x="173889" y="168288"/>
                  <a:pt x="174421" y="166421"/>
                  <a:pt x="174421" y="164554"/>
                </a:cubicBezTo>
                <a:cubicBezTo>
                  <a:pt x="174421" y="162421"/>
                  <a:pt x="173621" y="160821"/>
                  <a:pt x="171755" y="159487"/>
                </a:cubicBezTo>
                <a:cubicBezTo>
                  <a:pt x="166954" y="156287"/>
                  <a:pt x="154418" y="150953"/>
                  <a:pt x="145351" y="148819"/>
                </a:cubicBezTo>
                <a:cubicBezTo>
                  <a:pt x="143751" y="148552"/>
                  <a:pt x="143218" y="148819"/>
                  <a:pt x="142684" y="149886"/>
                </a:cubicBezTo>
                <a:lnTo>
                  <a:pt x="139751" y="155220"/>
                </a:lnTo>
                <a:cubicBezTo>
                  <a:pt x="146152" y="158953"/>
                  <a:pt x="152553" y="164554"/>
                  <a:pt x="154953" y="169356"/>
                </a:cubicBezTo>
                <a:cubicBezTo>
                  <a:pt x="145618" y="196559"/>
                  <a:pt x="122149" y="228296"/>
                  <a:pt x="91478" y="252832"/>
                </a:cubicBezTo>
                <a:cubicBezTo>
                  <a:pt x="90412" y="253632"/>
                  <a:pt x="90145" y="254166"/>
                  <a:pt x="90945" y="255232"/>
                </a:cubicBezTo>
                <a:lnTo>
                  <a:pt x="93345" y="257099"/>
                </a:lnTo>
                <a:cubicBezTo>
                  <a:pt x="94145" y="257899"/>
                  <a:pt x="94678" y="257899"/>
                  <a:pt x="96278" y="257099"/>
                </a:cubicBezTo>
                <a:cubicBezTo>
                  <a:pt x="121881" y="241097"/>
                  <a:pt x="142684" y="221628"/>
                  <a:pt x="157087" y="200825"/>
                </a:cubicBezTo>
                <a:lnTo>
                  <a:pt x="195759" y="245097"/>
                </a:lnTo>
                <a:cubicBezTo>
                  <a:pt x="197358" y="246965"/>
                  <a:pt x="199492" y="248831"/>
                  <a:pt x="200825" y="249365"/>
                </a:cubicBezTo>
                <a:cubicBezTo>
                  <a:pt x="203491" y="250165"/>
                  <a:pt x="206959" y="248565"/>
                  <a:pt x="208293" y="246165"/>
                </a:cubicBezTo>
                <a:cubicBezTo>
                  <a:pt x="208826" y="244832"/>
                  <a:pt x="208826" y="242698"/>
                  <a:pt x="207493" y="239764"/>
                </a:cubicBezTo>
                <a:cubicBezTo>
                  <a:pt x="205893" y="235496"/>
                  <a:pt x="201892" y="227496"/>
                  <a:pt x="198424" y="22189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5" name="Freeform 205"/>
          <p:cNvSpPr/>
          <p:nvPr/>
        </p:nvSpPr>
        <p:spPr>
          <a:xfrm>
            <a:off x="11997799" y="8409446"/>
            <a:ext cx="244830" cy="248031"/>
          </a:xfrm>
          <a:custGeom>
            <a:avLst/>
            <a:gdLst>
              <a:gd name="connsiteX0" fmla="*/ 203225 w 244830"/>
              <a:gd name="connsiteY0" fmla="*/ 115481 h 248031"/>
              <a:gd name="connsiteX1" fmla="*/ 30669 w 244830"/>
              <a:gd name="connsiteY1" fmla="*/ 118148 h 248031"/>
              <a:gd name="connsiteX2" fmla="*/ 2133 w 244830"/>
              <a:gd name="connsiteY2" fmla="*/ 115215 h 248031"/>
              <a:gd name="connsiteX3" fmla="*/ 266 w 244830"/>
              <a:gd name="connsiteY3" fmla="*/ 118948 h 248031"/>
              <a:gd name="connsiteX4" fmla="*/ 1066 w 244830"/>
              <a:gd name="connsiteY4" fmla="*/ 121082 h 248031"/>
              <a:gd name="connsiteX5" fmla="*/ 26403 w 244830"/>
              <a:gd name="connsiteY5" fmla="*/ 133884 h 248031"/>
              <a:gd name="connsiteX6" fmla="*/ 52273 w 244830"/>
              <a:gd name="connsiteY6" fmla="*/ 128816 h 248031"/>
              <a:gd name="connsiteX7" fmla="*/ 209359 w 244830"/>
              <a:gd name="connsiteY7" fmla="*/ 126682 h 248031"/>
              <a:gd name="connsiteX8" fmla="*/ 239495 w 244830"/>
              <a:gd name="connsiteY8" fmla="*/ 128016 h 248031"/>
              <a:gd name="connsiteX9" fmla="*/ 244830 w 244830"/>
              <a:gd name="connsiteY9" fmla="*/ 119215 h 248031"/>
              <a:gd name="connsiteX10" fmla="*/ 241363 w 244830"/>
              <a:gd name="connsiteY10" fmla="*/ 115215 h 248031"/>
              <a:gd name="connsiteX11" fmla="*/ 212559 w 244830"/>
              <a:gd name="connsiteY11" fmla="*/ 111481 h 248031"/>
              <a:gd name="connsiteX13" fmla="*/ 186423 w 244830"/>
              <a:gd name="connsiteY13" fmla="*/ 228829 h 248031"/>
              <a:gd name="connsiteX14" fmla="*/ 188289 w 244830"/>
              <a:gd name="connsiteY14" fmla="*/ 206426 h 248031"/>
              <a:gd name="connsiteX15" fmla="*/ 188557 w 244830"/>
              <a:gd name="connsiteY15" fmla="*/ 162688 h 248031"/>
              <a:gd name="connsiteX16" fmla="*/ 189357 w 244830"/>
              <a:gd name="connsiteY16" fmla="*/ 152819 h 248031"/>
              <a:gd name="connsiteX17" fmla="*/ 186956 w 244830"/>
              <a:gd name="connsiteY17" fmla="*/ 149085 h 248031"/>
              <a:gd name="connsiteX18" fmla="*/ 158686 w 244830"/>
              <a:gd name="connsiteY18" fmla="*/ 143485 h 248031"/>
              <a:gd name="connsiteX19" fmla="*/ 156285 w 244830"/>
              <a:gd name="connsiteY19" fmla="*/ 144552 h 248031"/>
              <a:gd name="connsiteX20" fmla="*/ 154152 w 244830"/>
              <a:gd name="connsiteY20" fmla="*/ 150685 h 248031"/>
              <a:gd name="connsiteX21" fmla="*/ 172288 w 244830"/>
              <a:gd name="connsiteY21" fmla="*/ 159753 h 248031"/>
              <a:gd name="connsiteX22" fmla="*/ 172288 w 244830"/>
              <a:gd name="connsiteY22" fmla="*/ 184290 h 248031"/>
              <a:gd name="connsiteX23" fmla="*/ 82410 w 244830"/>
              <a:gd name="connsiteY23" fmla="*/ 184823 h 248031"/>
              <a:gd name="connsiteX24" fmla="*/ 82676 w 244830"/>
              <a:gd name="connsiteY24" fmla="*/ 170155 h 248031"/>
              <a:gd name="connsiteX25" fmla="*/ 82944 w 244830"/>
              <a:gd name="connsiteY25" fmla="*/ 159753 h 248031"/>
              <a:gd name="connsiteX26" fmla="*/ 80276 w 244830"/>
              <a:gd name="connsiteY26" fmla="*/ 156020 h 248031"/>
              <a:gd name="connsiteX27" fmla="*/ 53873 w 244830"/>
              <a:gd name="connsiteY27" fmla="*/ 152553 h 248031"/>
              <a:gd name="connsiteX28" fmla="*/ 51206 w 244830"/>
              <a:gd name="connsiteY28" fmla="*/ 153886 h 248031"/>
              <a:gd name="connsiteX29" fmla="*/ 49338 w 244830"/>
              <a:gd name="connsiteY29" fmla="*/ 159487 h 248031"/>
              <a:gd name="connsiteX30" fmla="*/ 66141 w 244830"/>
              <a:gd name="connsiteY30" fmla="*/ 167487 h 248031"/>
              <a:gd name="connsiteX31" fmla="*/ 67475 w 244830"/>
              <a:gd name="connsiteY31" fmla="*/ 234697 h 248031"/>
              <a:gd name="connsiteX32" fmla="*/ 69342 w 244830"/>
              <a:gd name="connsiteY32" fmla="*/ 248031 h 248031"/>
              <a:gd name="connsiteX33" fmla="*/ 77876 w 244830"/>
              <a:gd name="connsiteY33" fmla="*/ 248031 h 248031"/>
              <a:gd name="connsiteX34" fmla="*/ 81610 w 244830"/>
              <a:gd name="connsiteY34" fmla="*/ 240030 h 248031"/>
              <a:gd name="connsiteX35" fmla="*/ 190957 w 244830"/>
              <a:gd name="connsiteY35" fmla="*/ 239497 h 248031"/>
              <a:gd name="connsiteX36" fmla="*/ 193356 w 244830"/>
              <a:gd name="connsiteY36" fmla="*/ 233096 h 248031"/>
              <a:gd name="connsiteX37" fmla="*/ 191222 w 244830"/>
              <a:gd name="connsiteY37" fmla="*/ 230429 h 248031"/>
              <a:gd name="connsiteX39" fmla="*/ 172288 w 244830"/>
              <a:gd name="connsiteY39" fmla="*/ 194958 h 248031"/>
              <a:gd name="connsiteX40" fmla="*/ 172288 w 244830"/>
              <a:gd name="connsiteY40" fmla="*/ 228829 h 248031"/>
              <a:gd name="connsiteX41" fmla="*/ 82144 w 244830"/>
              <a:gd name="connsiteY41" fmla="*/ 229363 h 248031"/>
              <a:gd name="connsiteX42" fmla="*/ 82410 w 244830"/>
              <a:gd name="connsiteY42" fmla="*/ 195491 h 248031"/>
              <a:gd name="connsiteX44" fmla="*/ 28270 w 244830"/>
              <a:gd name="connsiteY44" fmla="*/ 99213 h 248031"/>
              <a:gd name="connsiteX45" fmla="*/ 30669 w 244830"/>
              <a:gd name="connsiteY45" fmla="*/ 99213 h 248031"/>
              <a:gd name="connsiteX46" fmla="*/ 119748 w 244830"/>
              <a:gd name="connsiteY46" fmla="*/ 45607 h 248031"/>
              <a:gd name="connsiteX47" fmla="*/ 208825 w 244830"/>
              <a:gd name="connsiteY47" fmla="*/ 87211 h 248031"/>
              <a:gd name="connsiteX48" fmla="*/ 215760 w 244830"/>
              <a:gd name="connsiteY48" fmla="*/ 89078 h 248031"/>
              <a:gd name="connsiteX49" fmla="*/ 221360 w 244830"/>
              <a:gd name="connsiteY49" fmla="*/ 83210 h 248031"/>
              <a:gd name="connsiteX50" fmla="*/ 217360 w 244830"/>
              <a:gd name="connsiteY50" fmla="*/ 77343 h 248031"/>
              <a:gd name="connsiteX51" fmla="*/ 197624 w 244830"/>
              <a:gd name="connsiteY51" fmla="*/ 64275 h 248031"/>
              <a:gd name="connsiteX52" fmla="*/ 180022 w 244830"/>
              <a:gd name="connsiteY52" fmla="*/ 61341 h 248031"/>
              <a:gd name="connsiteX53" fmla="*/ 127215 w 244830"/>
              <a:gd name="connsiteY53" fmla="*/ 37338 h 248031"/>
              <a:gd name="connsiteX54" fmla="*/ 140016 w 244830"/>
              <a:gd name="connsiteY54" fmla="*/ 19469 h 248031"/>
              <a:gd name="connsiteX55" fmla="*/ 141884 w 244830"/>
              <a:gd name="connsiteY55" fmla="*/ 13601 h 248031"/>
              <a:gd name="connsiteX56" fmla="*/ 138950 w 244830"/>
              <a:gd name="connsiteY56" fmla="*/ 8534 h 248031"/>
              <a:gd name="connsiteX57" fmla="*/ 112013 w 244830"/>
              <a:gd name="connsiteY57" fmla="*/ 267 h 248031"/>
              <a:gd name="connsiteX58" fmla="*/ 108813 w 244830"/>
              <a:gd name="connsiteY58" fmla="*/ 1067 h 248031"/>
              <a:gd name="connsiteX59" fmla="*/ 105346 w 244830"/>
              <a:gd name="connsiteY59" fmla="*/ 6401 h 248031"/>
              <a:gd name="connsiteX60" fmla="*/ 120014 w 244830"/>
              <a:gd name="connsiteY60" fmla="*/ 17335 h 248031"/>
              <a:gd name="connsiteX61" fmla="*/ 26669 w 244830"/>
              <a:gd name="connsiteY61" fmla="*/ 93879 h 248031"/>
              <a:gd name="connsiteX62" fmla="*/ 25869 w 244830"/>
              <a:gd name="connsiteY62" fmla="*/ 96279 h 2480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830" h="248031">
                <a:moveTo>
                  <a:pt x="203225" y="115481"/>
                </a:moveTo>
                <a:cubicBezTo>
                  <a:pt x="184822" y="116548"/>
                  <a:pt x="46672" y="118415"/>
                  <a:pt x="30669" y="118148"/>
                </a:cubicBezTo>
                <a:cubicBezTo>
                  <a:pt x="22669" y="117881"/>
                  <a:pt x="10668" y="116815"/>
                  <a:pt x="2133" y="115215"/>
                </a:cubicBezTo>
                <a:lnTo>
                  <a:pt x="266" y="118948"/>
                </a:lnTo>
                <a:cubicBezTo>
                  <a:pt x="0" y="119749"/>
                  <a:pt x="266" y="120548"/>
                  <a:pt x="1066" y="121082"/>
                </a:cubicBezTo>
                <a:cubicBezTo>
                  <a:pt x="7466" y="126150"/>
                  <a:pt x="16802" y="131217"/>
                  <a:pt x="26403" y="133884"/>
                </a:cubicBezTo>
                <a:cubicBezTo>
                  <a:pt x="32538" y="131750"/>
                  <a:pt x="45605" y="129350"/>
                  <a:pt x="52273" y="128816"/>
                </a:cubicBezTo>
                <a:cubicBezTo>
                  <a:pt x="66141" y="128016"/>
                  <a:pt x="190691" y="126416"/>
                  <a:pt x="209359" y="126682"/>
                </a:cubicBezTo>
                <a:cubicBezTo>
                  <a:pt x="217360" y="126682"/>
                  <a:pt x="232563" y="127216"/>
                  <a:pt x="239495" y="128016"/>
                </a:cubicBezTo>
                <a:cubicBezTo>
                  <a:pt x="241897" y="126950"/>
                  <a:pt x="244830" y="123216"/>
                  <a:pt x="244830" y="119215"/>
                </a:cubicBezTo>
                <a:cubicBezTo>
                  <a:pt x="244830" y="117081"/>
                  <a:pt x="243497" y="115748"/>
                  <a:pt x="241363" y="115215"/>
                </a:cubicBezTo>
                <a:cubicBezTo>
                  <a:pt x="235496" y="113081"/>
                  <a:pt x="221894" y="111747"/>
                  <a:pt x="212559" y="111481"/>
                </a:cubicBezTo>
                <a:moveTo>
                  <a:pt x="186423" y="228829"/>
                </a:moveTo>
                <a:cubicBezTo>
                  <a:pt x="187489" y="222695"/>
                  <a:pt x="188289" y="213361"/>
                  <a:pt x="188289" y="206426"/>
                </a:cubicBezTo>
                <a:lnTo>
                  <a:pt x="188557" y="162688"/>
                </a:lnTo>
                <a:lnTo>
                  <a:pt x="189357" y="152819"/>
                </a:lnTo>
                <a:cubicBezTo>
                  <a:pt x="189357" y="150953"/>
                  <a:pt x="188823" y="149885"/>
                  <a:pt x="186956" y="149085"/>
                </a:cubicBezTo>
                <a:cubicBezTo>
                  <a:pt x="180288" y="146152"/>
                  <a:pt x="167221" y="144018"/>
                  <a:pt x="158686" y="143485"/>
                </a:cubicBezTo>
                <a:cubicBezTo>
                  <a:pt x="157085" y="143485"/>
                  <a:pt x="156553" y="143751"/>
                  <a:pt x="156285" y="144552"/>
                </a:cubicBezTo>
                <a:lnTo>
                  <a:pt x="154152" y="150685"/>
                </a:lnTo>
                <a:cubicBezTo>
                  <a:pt x="161353" y="153086"/>
                  <a:pt x="168021" y="156287"/>
                  <a:pt x="172288" y="159753"/>
                </a:cubicBezTo>
                <a:lnTo>
                  <a:pt x="172288" y="184290"/>
                </a:lnTo>
                <a:lnTo>
                  <a:pt x="82410" y="184823"/>
                </a:lnTo>
                <a:lnTo>
                  <a:pt x="82676" y="170155"/>
                </a:lnTo>
                <a:lnTo>
                  <a:pt x="82944" y="159753"/>
                </a:lnTo>
                <a:cubicBezTo>
                  <a:pt x="82944" y="157620"/>
                  <a:pt x="82144" y="156553"/>
                  <a:pt x="80276" y="156020"/>
                </a:cubicBezTo>
                <a:cubicBezTo>
                  <a:pt x="73875" y="153886"/>
                  <a:pt x="61607" y="152553"/>
                  <a:pt x="53873" y="152553"/>
                </a:cubicBezTo>
                <a:cubicBezTo>
                  <a:pt x="52006" y="152553"/>
                  <a:pt x="51472" y="153086"/>
                  <a:pt x="51206" y="153886"/>
                </a:cubicBezTo>
                <a:lnTo>
                  <a:pt x="49338" y="159487"/>
                </a:lnTo>
                <a:cubicBezTo>
                  <a:pt x="56007" y="161087"/>
                  <a:pt x="62407" y="164288"/>
                  <a:pt x="66141" y="167487"/>
                </a:cubicBezTo>
                <a:lnTo>
                  <a:pt x="67475" y="234697"/>
                </a:lnTo>
                <a:cubicBezTo>
                  <a:pt x="67475" y="238964"/>
                  <a:pt x="68008" y="244564"/>
                  <a:pt x="69342" y="248031"/>
                </a:cubicBezTo>
                <a:lnTo>
                  <a:pt x="77876" y="248031"/>
                </a:lnTo>
                <a:cubicBezTo>
                  <a:pt x="79476" y="246164"/>
                  <a:pt x="80810" y="243763"/>
                  <a:pt x="81610" y="240030"/>
                </a:cubicBezTo>
                <a:cubicBezTo>
                  <a:pt x="106413" y="240030"/>
                  <a:pt x="168821" y="239497"/>
                  <a:pt x="190957" y="239497"/>
                </a:cubicBezTo>
                <a:cubicBezTo>
                  <a:pt x="192291" y="238164"/>
                  <a:pt x="193356" y="235763"/>
                  <a:pt x="193356" y="233096"/>
                </a:cubicBezTo>
                <a:cubicBezTo>
                  <a:pt x="193356" y="231763"/>
                  <a:pt x="192556" y="230963"/>
                  <a:pt x="191222" y="230429"/>
                </a:cubicBezTo>
                <a:moveTo>
                  <a:pt x="172288" y="194958"/>
                </a:moveTo>
                <a:lnTo>
                  <a:pt x="172288" y="228829"/>
                </a:lnTo>
                <a:lnTo>
                  <a:pt x="82144" y="229363"/>
                </a:lnTo>
                <a:lnTo>
                  <a:pt x="82410" y="195491"/>
                </a:lnTo>
                <a:moveTo>
                  <a:pt x="28270" y="99213"/>
                </a:moveTo>
                <a:cubicBezTo>
                  <a:pt x="28803" y="99746"/>
                  <a:pt x="29336" y="99746"/>
                  <a:pt x="30669" y="99213"/>
                </a:cubicBezTo>
                <a:cubicBezTo>
                  <a:pt x="66675" y="86678"/>
                  <a:pt x="97611" y="68009"/>
                  <a:pt x="119748" y="45607"/>
                </a:cubicBezTo>
                <a:lnTo>
                  <a:pt x="208825" y="87211"/>
                </a:lnTo>
                <a:cubicBezTo>
                  <a:pt x="210959" y="88278"/>
                  <a:pt x="213892" y="89345"/>
                  <a:pt x="215760" y="89078"/>
                </a:cubicBezTo>
                <a:cubicBezTo>
                  <a:pt x="218160" y="89078"/>
                  <a:pt x="221360" y="86411"/>
                  <a:pt x="221360" y="83210"/>
                </a:cubicBezTo>
                <a:cubicBezTo>
                  <a:pt x="221360" y="81877"/>
                  <a:pt x="220027" y="79744"/>
                  <a:pt x="217360" y="77343"/>
                </a:cubicBezTo>
                <a:cubicBezTo>
                  <a:pt x="213360" y="73876"/>
                  <a:pt x="204291" y="68009"/>
                  <a:pt x="197624" y="64275"/>
                </a:cubicBezTo>
                <a:lnTo>
                  <a:pt x="180022" y="61341"/>
                </a:lnTo>
                <a:lnTo>
                  <a:pt x="127215" y="37338"/>
                </a:lnTo>
                <a:cubicBezTo>
                  <a:pt x="132016" y="31738"/>
                  <a:pt x="136283" y="25603"/>
                  <a:pt x="140016" y="19469"/>
                </a:cubicBezTo>
                <a:cubicBezTo>
                  <a:pt x="141084" y="18135"/>
                  <a:pt x="141884" y="16269"/>
                  <a:pt x="141884" y="13601"/>
                </a:cubicBezTo>
                <a:cubicBezTo>
                  <a:pt x="141884" y="11468"/>
                  <a:pt x="140816" y="9601"/>
                  <a:pt x="138950" y="8534"/>
                </a:cubicBezTo>
                <a:cubicBezTo>
                  <a:pt x="133350" y="5601"/>
                  <a:pt x="121082" y="1601"/>
                  <a:pt x="112013" y="267"/>
                </a:cubicBezTo>
                <a:cubicBezTo>
                  <a:pt x="110147" y="0"/>
                  <a:pt x="109347" y="267"/>
                  <a:pt x="108813" y="1067"/>
                </a:cubicBezTo>
                <a:lnTo>
                  <a:pt x="105346" y="6401"/>
                </a:lnTo>
                <a:cubicBezTo>
                  <a:pt x="111747" y="9334"/>
                  <a:pt x="117347" y="13601"/>
                  <a:pt x="120014" y="17335"/>
                </a:cubicBezTo>
                <a:cubicBezTo>
                  <a:pt x="103746" y="45072"/>
                  <a:pt x="69075" y="74143"/>
                  <a:pt x="26669" y="93879"/>
                </a:cubicBezTo>
                <a:cubicBezTo>
                  <a:pt x="25336" y="94412"/>
                  <a:pt x="25069" y="95479"/>
                  <a:pt x="25869" y="962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6" name="Freeform 206"/>
          <p:cNvSpPr/>
          <p:nvPr/>
        </p:nvSpPr>
        <p:spPr>
          <a:xfrm>
            <a:off x="12264499" y="8402779"/>
            <a:ext cx="190691" cy="255766"/>
          </a:xfrm>
          <a:custGeom>
            <a:avLst/>
            <a:gdLst>
              <a:gd name="connsiteX0" fmla="*/ 150685 w 190691"/>
              <a:gd name="connsiteY0" fmla="*/ 6934 h 255766"/>
              <a:gd name="connsiteX1" fmla="*/ 173622 w 190691"/>
              <a:gd name="connsiteY1" fmla="*/ 20269 h 255766"/>
              <a:gd name="connsiteX2" fmla="*/ 173622 w 190691"/>
              <a:gd name="connsiteY2" fmla="*/ 143752 h 255766"/>
              <a:gd name="connsiteX3" fmla="*/ 41604 w 190691"/>
              <a:gd name="connsiteY3" fmla="*/ 164021 h 255766"/>
              <a:gd name="connsiteX4" fmla="*/ 37071 w 190691"/>
              <a:gd name="connsiteY4" fmla="*/ 159487 h 255766"/>
              <a:gd name="connsiteX5" fmla="*/ 37071 w 190691"/>
              <a:gd name="connsiteY5" fmla="*/ 68542 h 255766"/>
              <a:gd name="connsiteX6" fmla="*/ 37337 w 190691"/>
              <a:gd name="connsiteY6" fmla="*/ 56007 h 255766"/>
              <a:gd name="connsiteX7" fmla="*/ 33871 w 190691"/>
              <a:gd name="connsiteY7" fmla="*/ 51207 h 255766"/>
              <a:gd name="connsiteX8" fmla="*/ 3733 w 190691"/>
              <a:gd name="connsiteY8" fmla="*/ 48806 h 255766"/>
              <a:gd name="connsiteX9" fmla="*/ 1066 w 190691"/>
              <a:gd name="connsiteY9" fmla="*/ 50406 h 255766"/>
              <a:gd name="connsiteX10" fmla="*/ 0 w 190691"/>
              <a:gd name="connsiteY10" fmla="*/ 56274 h 255766"/>
              <a:gd name="connsiteX11" fmla="*/ 20269 w 190691"/>
              <a:gd name="connsiteY11" fmla="*/ 64275 h 255766"/>
              <a:gd name="connsiteX12" fmla="*/ 20269 w 190691"/>
              <a:gd name="connsiteY12" fmla="*/ 154953 h 255766"/>
              <a:gd name="connsiteX13" fmla="*/ 21335 w 190691"/>
              <a:gd name="connsiteY13" fmla="*/ 166688 h 255766"/>
              <a:gd name="connsiteX14" fmla="*/ 37337 w 190691"/>
              <a:gd name="connsiteY14" fmla="*/ 178690 h 255766"/>
              <a:gd name="connsiteX15" fmla="*/ 45605 w 190691"/>
              <a:gd name="connsiteY15" fmla="*/ 178422 h 255766"/>
              <a:gd name="connsiteX16" fmla="*/ 173622 w 190691"/>
              <a:gd name="connsiteY16" fmla="*/ 152819 h 255766"/>
              <a:gd name="connsiteX17" fmla="*/ 173622 w 190691"/>
              <a:gd name="connsiteY17" fmla="*/ 209093 h 255766"/>
              <a:gd name="connsiteX18" fmla="*/ 174954 w 190691"/>
              <a:gd name="connsiteY18" fmla="*/ 255766 h 255766"/>
              <a:gd name="connsiteX19" fmla="*/ 184556 w 190691"/>
              <a:gd name="connsiteY19" fmla="*/ 255766 h 255766"/>
              <a:gd name="connsiteX20" fmla="*/ 190157 w 190691"/>
              <a:gd name="connsiteY20" fmla="*/ 202959 h 255766"/>
              <a:gd name="connsiteX21" fmla="*/ 190157 w 190691"/>
              <a:gd name="connsiteY21" fmla="*/ 25071 h 255766"/>
              <a:gd name="connsiteX22" fmla="*/ 190691 w 190691"/>
              <a:gd name="connsiteY22" fmla="*/ 11469 h 255766"/>
              <a:gd name="connsiteX23" fmla="*/ 187489 w 190691"/>
              <a:gd name="connsiteY23" fmla="*/ 6401 h 255766"/>
              <a:gd name="connsiteX24" fmla="*/ 155219 w 190691"/>
              <a:gd name="connsiteY24" fmla="*/ 0 h 255766"/>
              <a:gd name="connsiteX25" fmla="*/ 152552 w 190691"/>
              <a:gd name="connsiteY25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91" h="255766">
                <a:moveTo>
                  <a:pt x="150685" y="6934"/>
                </a:moveTo>
                <a:cubicBezTo>
                  <a:pt x="160286" y="10135"/>
                  <a:pt x="168821" y="14669"/>
                  <a:pt x="173622" y="20269"/>
                </a:cubicBezTo>
                <a:lnTo>
                  <a:pt x="173622" y="143752"/>
                </a:lnTo>
                <a:cubicBezTo>
                  <a:pt x="136017" y="154687"/>
                  <a:pt x="76543" y="162954"/>
                  <a:pt x="41604" y="164021"/>
                </a:cubicBezTo>
                <a:cubicBezTo>
                  <a:pt x="38138" y="164021"/>
                  <a:pt x="37071" y="162688"/>
                  <a:pt x="37071" y="159487"/>
                </a:cubicBezTo>
                <a:lnTo>
                  <a:pt x="37071" y="68542"/>
                </a:lnTo>
                <a:lnTo>
                  <a:pt x="37337" y="56007"/>
                </a:lnTo>
                <a:cubicBezTo>
                  <a:pt x="37337" y="53074"/>
                  <a:pt x="36271" y="51740"/>
                  <a:pt x="33871" y="51207"/>
                </a:cubicBezTo>
                <a:cubicBezTo>
                  <a:pt x="27203" y="49874"/>
                  <a:pt x="12534" y="48806"/>
                  <a:pt x="3733" y="48806"/>
                </a:cubicBezTo>
                <a:cubicBezTo>
                  <a:pt x="2133" y="48806"/>
                  <a:pt x="1333" y="49340"/>
                  <a:pt x="1066" y="50406"/>
                </a:cubicBezTo>
                <a:lnTo>
                  <a:pt x="0" y="56274"/>
                </a:lnTo>
                <a:cubicBezTo>
                  <a:pt x="7734" y="58141"/>
                  <a:pt x="15469" y="61075"/>
                  <a:pt x="20269" y="64275"/>
                </a:cubicBezTo>
                <a:lnTo>
                  <a:pt x="20269" y="154953"/>
                </a:lnTo>
                <a:cubicBezTo>
                  <a:pt x="20269" y="160287"/>
                  <a:pt x="20535" y="164288"/>
                  <a:pt x="21335" y="166688"/>
                </a:cubicBezTo>
                <a:cubicBezTo>
                  <a:pt x="24003" y="174155"/>
                  <a:pt x="29336" y="178690"/>
                  <a:pt x="37337" y="178690"/>
                </a:cubicBezTo>
                <a:cubicBezTo>
                  <a:pt x="39738" y="178690"/>
                  <a:pt x="42672" y="178690"/>
                  <a:pt x="45605" y="178422"/>
                </a:cubicBezTo>
                <a:cubicBezTo>
                  <a:pt x="81610" y="175756"/>
                  <a:pt x="134416" y="165888"/>
                  <a:pt x="173622" y="152819"/>
                </a:cubicBezTo>
                <a:lnTo>
                  <a:pt x="173622" y="209093"/>
                </a:lnTo>
                <a:cubicBezTo>
                  <a:pt x="173622" y="220562"/>
                  <a:pt x="174154" y="244297"/>
                  <a:pt x="174954" y="255766"/>
                </a:cubicBezTo>
                <a:lnTo>
                  <a:pt x="184556" y="255766"/>
                </a:lnTo>
                <a:cubicBezTo>
                  <a:pt x="188023" y="241097"/>
                  <a:pt x="190157" y="217894"/>
                  <a:pt x="190157" y="202959"/>
                </a:cubicBezTo>
                <a:lnTo>
                  <a:pt x="190157" y="25071"/>
                </a:lnTo>
                <a:lnTo>
                  <a:pt x="190691" y="11469"/>
                </a:lnTo>
                <a:cubicBezTo>
                  <a:pt x="190691" y="9068"/>
                  <a:pt x="189891" y="7202"/>
                  <a:pt x="187489" y="6401"/>
                </a:cubicBezTo>
                <a:cubicBezTo>
                  <a:pt x="180288" y="3735"/>
                  <a:pt x="164286" y="267"/>
                  <a:pt x="155219" y="0"/>
                </a:cubicBezTo>
                <a:cubicBezTo>
                  <a:pt x="153352" y="0"/>
                  <a:pt x="152819" y="267"/>
                  <a:pt x="152552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7" name="Freeform 207"/>
          <p:cNvSpPr/>
          <p:nvPr/>
        </p:nvSpPr>
        <p:spPr>
          <a:xfrm>
            <a:off x="12506128" y="8402779"/>
            <a:ext cx="240031" cy="255766"/>
          </a:xfrm>
          <a:custGeom>
            <a:avLst/>
            <a:gdLst>
              <a:gd name="connsiteX0" fmla="*/ 204560 w 240031"/>
              <a:gd name="connsiteY0" fmla="*/ 112015 h 255766"/>
              <a:gd name="connsiteX1" fmla="*/ 184824 w 240031"/>
              <a:gd name="connsiteY1" fmla="*/ 112815 h 255766"/>
              <a:gd name="connsiteX2" fmla="*/ 184824 w 240031"/>
              <a:gd name="connsiteY2" fmla="*/ 25071 h 255766"/>
              <a:gd name="connsiteX3" fmla="*/ 185358 w 240031"/>
              <a:gd name="connsiteY3" fmla="*/ 11469 h 255766"/>
              <a:gd name="connsiteX4" fmla="*/ 182425 w 240031"/>
              <a:gd name="connsiteY4" fmla="*/ 6401 h 255766"/>
              <a:gd name="connsiteX5" fmla="*/ 150153 w 240031"/>
              <a:gd name="connsiteY5" fmla="*/ 0 h 255766"/>
              <a:gd name="connsiteX6" fmla="*/ 147219 w 240031"/>
              <a:gd name="connsiteY6" fmla="*/ 1334 h 255766"/>
              <a:gd name="connsiteX7" fmla="*/ 145619 w 240031"/>
              <a:gd name="connsiteY7" fmla="*/ 6934 h 255766"/>
              <a:gd name="connsiteX8" fmla="*/ 168556 w 240031"/>
              <a:gd name="connsiteY8" fmla="*/ 20269 h 255766"/>
              <a:gd name="connsiteX9" fmla="*/ 168556 w 240031"/>
              <a:gd name="connsiteY9" fmla="*/ 148286 h 255766"/>
              <a:gd name="connsiteX10" fmla="*/ 39472 w 240031"/>
              <a:gd name="connsiteY10" fmla="*/ 167487 h 255766"/>
              <a:gd name="connsiteX11" fmla="*/ 34939 w 240031"/>
              <a:gd name="connsiteY11" fmla="*/ 163221 h 255766"/>
              <a:gd name="connsiteX12" fmla="*/ 34939 w 240031"/>
              <a:gd name="connsiteY12" fmla="*/ 61075 h 255766"/>
              <a:gd name="connsiteX13" fmla="*/ 120816 w 240031"/>
              <a:gd name="connsiteY13" fmla="*/ 58675 h 255766"/>
              <a:gd name="connsiteX14" fmla="*/ 123750 w 240031"/>
              <a:gd name="connsiteY14" fmla="*/ 57341 h 255766"/>
              <a:gd name="connsiteX15" fmla="*/ 125884 w 240031"/>
              <a:gd name="connsiteY15" fmla="*/ 49340 h 255766"/>
              <a:gd name="connsiteX16" fmla="*/ 122950 w 240031"/>
              <a:gd name="connsiteY16" fmla="*/ 46140 h 255766"/>
              <a:gd name="connsiteX17" fmla="*/ 101347 w 240031"/>
              <a:gd name="connsiteY17" fmla="*/ 44540 h 255766"/>
              <a:gd name="connsiteX18" fmla="*/ 94146 w 240031"/>
              <a:gd name="connsiteY18" fmla="*/ 48540 h 255766"/>
              <a:gd name="connsiteX19" fmla="*/ 35471 w 240031"/>
              <a:gd name="connsiteY19" fmla="*/ 50674 h 255766"/>
              <a:gd name="connsiteX20" fmla="*/ 4001 w 240031"/>
              <a:gd name="connsiteY20" fmla="*/ 48006 h 255766"/>
              <a:gd name="connsiteX21" fmla="*/ 1334 w 240031"/>
              <a:gd name="connsiteY21" fmla="*/ 49606 h 255766"/>
              <a:gd name="connsiteX22" fmla="*/ 0 w 240031"/>
              <a:gd name="connsiteY22" fmla="*/ 54941 h 255766"/>
              <a:gd name="connsiteX23" fmla="*/ 17870 w 240031"/>
              <a:gd name="connsiteY23" fmla="*/ 62409 h 255766"/>
              <a:gd name="connsiteX24" fmla="*/ 17870 w 240031"/>
              <a:gd name="connsiteY24" fmla="*/ 158687 h 255766"/>
              <a:gd name="connsiteX25" fmla="*/ 18937 w 240031"/>
              <a:gd name="connsiteY25" fmla="*/ 170422 h 255766"/>
              <a:gd name="connsiteX26" fmla="*/ 34672 w 240031"/>
              <a:gd name="connsiteY26" fmla="*/ 182424 h 255766"/>
              <a:gd name="connsiteX27" fmla="*/ 43206 w 240031"/>
              <a:gd name="connsiteY27" fmla="*/ 182156 h 255766"/>
              <a:gd name="connsiteX28" fmla="*/ 168556 w 240031"/>
              <a:gd name="connsiteY28" fmla="*/ 157621 h 255766"/>
              <a:gd name="connsiteX29" fmla="*/ 168556 w 240031"/>
              <a:gd name="connsiteY29" fmla="*/ 209093 h 255766"/>
              <a:gd name="connsiteX30" fmla="*/ 169622 w 240031"/>
              <a:gd name="connsiteY30" fmla="*/ 255766 h 255766"/>
              <a:gd name="connsiteX31" fmla="*/ 179223 w 240031"/>
              <a:gd name="connsiteY31" fmla="*/ 255766 h 255766"/>
              <a:gd name="connsiteX32" fmla="*/ 184824 w 240031"/>
              <a:gd name="connsiteY32" fmla="*/ 202959 h 255766"/>
              <a:gd name="connsiteX33" fmla="*/ 184824 w 240031"/>
              <a:gd name="connsiteY33" fmla="*/ 122949 h 255766"/>
              <a:gd name="connsiteX34" fmla="*/ 232297 w 240031"/>
              <a:gd name="connsiteY34" fmla="*/ 122149 h 255766"/>
              <a:gd name="connsiteX35" fmla="*/ 236831 w 240031"/>
              <a:gd name="connsiteY35" fmla="*/ 121083 h 255766"/>
              <a:gd name="connsiteX36" fmla="*/ 240031 w 240031"/>
              <a:gd name="connsiteY36" fmla="*/ 112548 h 255766"/>
              <a:gd name="connsiteX37" fmla="*/ 236564 w 240031"/>
              <a:gd name="connsiteY37" fmla="*/ 108547 h 255766"/>
              <a:gd name="connsiteX38" fmla="*/ 213094 w 240031"/>
              <a:gd name="connsiteY38" fmla="*/ 1072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1" h="255766">
                <a:moveTo>
                  <a:pt x="204560" y="112015"/>
                </a:moveTo>
                <a:lnTo>
                  <a:pt x="184824" y="112815"/>
                </a:lnTo>
                <a:lnTo>
                  <a:pt x="184824" y="25071"/>
                </a:lnTo>
                <a:lnTo>
                  <a:pt x="185358" y="11469"/>
                </a:lnTo>
                <a:cubicBezTo>
                  <a:pt x="185358" y="9068"/>
                  <a:pt x="184558" y="7202"/>
                  <a:pt x="182425" y="6401"/>
                </a:cubicBezTo>
                <a:cubicBezTo>
                  <a:pt x="175223" y="3735"/>
                  <a:pt x="159221" y="267"/>
                  <a:pt x="150153" y="0"/>
                </a:cubicBezTo>
                <a:cubicBezTo>
                  <a:pt x="148287" y="0"/>
                  <a:pt x="147486" y="267"/>
                  <a:pt x="147219" y="1334"/>
                </a:cubicBezTo>
                <a:lnTo>
                  <a:pt x="145619" y="6934"/>
                </a:lnTo>
                <a:cubicBezTo>
                  <a:pt x="154953" y="10135"/>
                  <a:pt x="163488" y="14669"/>
                  <a:pt x="168556" y="20269"/>
                </a:cubicBezTo>
                <a:lnTo>
                  <a:pt x="168556" y="148286"/>
                </a:lnTo>
                <a:cubicBezTo>
                  <a:pt x="131750" y="159221"/>
                  <a:pt x="73878" y="166688"/>
                  <a:pt x="39472" y="167487"/>
                </a:cubicBezTo>
                <a:cubicBezTo>
                  <a:pt x="36006" y="167755"/>
                  <a:pt x="34939" y="166421"/>
                  <a:pt x="34939" y="163221"/>
                </a:cubicBezTo>
                <a:lnTo>
                  <a:pt x="34939" y="61075"/>
                </a:lnTo>
                <a:lnTo>
                  <a:pt x="120816" y="58675"/>
                </a:lnTo>
                <a:cubicBezTo>
                  <a:pt x="121882" y="58675"/>
                  <a:pt x="123216" y="58141"/>
                  <a:pt x="123750" y="57341"/>
                </a:cubicBezTo>
                <a:cubicBezTo>
                  <a:pt x="124816" y="56007"/>
                  <a:pt x="125884" y="53074"/>
                  <a:pt x="125884" y="49340"/>
                </a:cubicBezTo>
                <a:cubicBezTo>
                  <a:pt x="125884" y="47740"/>
                  <a:pt x="124816" y="46406"/>
                  <a:pt x="122950" y="46140"/>
                </a:cubicBezTo>
                <a:cubicBezTo>
                  <a:pt x="117883" y="45072"/>
                  <a:pt x="107481" y="44540"/>
                  <a:pt x="101347" y="44540"/>
                </a:cubicBezTo>
                <a:lnTo>
                  <a:pt x="94146" y="48540"/>
                </a:lnTo>
                <a:cubicBezTo>
                  <a:pt x="85345" y="49340"/>
                  <a:pt x="48806" y="50674"/>
                  <a:pt x="35471" y="50674"/>
                </a:cubicBezTo>
                <a:cubicBezTo>
                  <a:pt x="28271" y="49340"/>
                  <a:pt x="11202" y="48006"/>
                  <a:pt x="4001" y="48006"/>
                </a:cubicBezTo>
                <a:cubicBezTo>
                  <a:pt x="2401" y="48006"/>
                  <a:pt x="1601" y="48806"/>
                  <a:pt x="1334" y="49606"/>
                </a:cubicBezTo>
                <a:lnTo>
                  <a:pt x="0" y="54941"/>
                </a:lnTo>
                <a:cubicBezTo>
                  <a:pt x="6934" y="56274"/>
                  <a:pt x="13603" y="58941"/>
                  <a:pt x="17870" y="62409"/>
                </a:cubicBezTo>
                <a:lnTo>
                  <a:pt x="17870" y="158687"/>
                </a:lnTo>
                <a:cubicBezTo>
                  <a:pt x="17870" y="164021"/>
                  <a:pt x="18137" y="168022"/>
                  <a:pt x="18937" y="170422"/>
                </a:cubicBezTo>
                <a:cubicBezTo>
                  <a:pt x="21603" y="177890"/>
                  <a:pt x="26937" y="182424"/>
                  <a:pt x="34672" y="182424"/>
                </a:cubicBezTo>
                <a:cubicBezTo>
                  <a:pt x="37339" y="182424"/>
                  <a:pt x="40006" y="182424"/>
                  <a:pt x="43206" y="182156"/>
                </a:cubicBezTo>
                <a:cubicBezTo>
                  <a:pt x="78677" y="179490"/>
                  <a:pt x="130150" y="170422"/>
                  <a:pt x="168556" y="157621"/>
                </a:cubicBezTo>
                <a:lnTo>
                  <a:pt x="168556" y="209093"/>
                </a:lnTo>
                <a:cubicBezTo>
                  <a:pt x="168556" y="220562"/>
                  <a:pt x="168821" y="244297"/>
                  <a:pt x="169622" y="255766"/>
                </a:cubicBezTo>
                <a:lnTo>
                  <a:pt x="179223" y="255766"/>
                </a:lnTo>
                <a:cubicBezTo>
                  <a:pt x="182690" y="241097"/>
                  <a:pt x="184824" y="217894"/>
                  <a:pt x="184824" y="202959"/>
                </a:cubicBezTo>
                <a:lnTo>
                  <a:pt x="184824" y="122949"/>
                </a:lnTo>
                <a:lnTo>
                  <a:pt x="232297" y="122149"/>
                </a:lnTo>
                <a:cubicBezTo>
                  <a:pt x="233631" y="122149"/>
                  <a:pt x="235496" y="121882"/>
                  <a:pt x="236831" y="121083"/>
                </a:cubicBezTo>
                <a:cubicBezTo>
                  <a:pt x="238431" y="120282"/>
                  <a:pt x="240031" y="117081"/>
                  <a:pt x="240031" y="112548"/>
                </a:cubicBezTo>
                <a:cubicBezTo>
                  <a:pt x="240031" y="110681"/>
                  <a:pt x="238431" y="109081"/>
                  <a:pt x="236564" y="108547"/>
                </a:cubicBezTo>
                <a:cubicBezTo>
                  <a:pt x="231497" y="107480"/>
                  <a:pt x="220828" y="106947"/>
                  <a:pt x="213094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8" name="Freeform 208"/>
          <p:cNvSpPr/>
          <p:nvPr/>
        </p:nvSpPr>
        <p:spPr>
          <a:xfrm>
            <a:off x="14128051" y="4208502"/>
            <a:ext cx="317526" cy="310324"/>
          </a:xfrm>
          <a:custGeom>
            <a:avLst/>
            <a:gdLst>
              <a:gd name="connsiteX0" fmla="*/ 257175 w 317526"/>
              <a:gd name="connsiteY0" fmla="*/ 138188 h 310324"/>
              <a:gd name="connsiteX1" fmla="*/ 168363 w 317526"/>
              <a:gd name="connsiteY1" fmla="*/ 140246 h 310324"/>
              <a:gd name="connsiteX2" fmla="*/ 169393 w 317526"/>
              <a:gd name="connsiteY2" fmla="*/ 101155 h 310324"/>
              <a:gd name="connsiteX3" fmla="*/ 171107 w 317526"/>
              <a:gd name="connsiteY3" fmla="*/ 83667 h 310324"/>
              <a:gd name="connsiteX4" fmla="*/ 167334 w 317526"/>
              <a:gd name="connsiteY4" fmla="*/ 77152 h 310324"/>
              <a:gd name="connsiteX5" fmla="*/ 123101 w 317526"/>
              <a:gd name="connsiteY5" fmla="*/ 71666 h 310324"/>
              <a:gd name="connsiteX6" fmla="*/ 118301 w 317526"/>
              <a:gd name="connsiteY6" fmla="*/ 73723 h 310324"/>
              <a:gd name="connsiteX7" fmla="*/ 116244 w 317526"/>
              <a:gd name="connsiteY7" fmla="*/ 83324 h 310324"/>
              <a:gd name="connsiteX8" fmla="*/ 136474 w 317526"/>
              <a:gd name="connsiteY8" fmla="*/ 95669 h 310324"/>
              <a:gd name="connsiteX9" fmla="*/ 136816 w 317526"/>
              <a:gd name="connsiteY9" fmla="*/ 140932 h 310324"/>
              <a:gd name="connsiteX10" fmla="*/ 44920 w 317526"/>
              <a:gd name="connsiteY10" fmla="*/ 141617 h 310324"/>
              <a:gd name="connsiteX11" fmla="*/ 3428 w 317526"/>
              <a:gd name="connsiteY11" fmla="*/ 137845 h 310324"/>
              <a:gd name="connsiteX12" fmla="*/ 685 w 317526"/>
              <a:gd name="connsiteY12" fmla="*/ 143332 h 310324"/>
              <a:gd name="connsiteX13" fmla="*/ 1715 w 317526"/>
              <a:gd name="connsiteY13" fmla="*/ 147447 h 310324"/>
              <a:gd name="connsiteX14" fmla="*/ 38063 w 317526"/>
              <a:gd name="connsiteY14" fmla="*/ 169049 h 310324"/>
              <a:gd name="connsiteX15" fmla="*/ 75095 w 317526"/>
              <a:gd name="connsiteY15" fmla="*/ 162191 h 310324"/>
              <a:gd name="connsiteX16" fmla="*/ 266433 w 317526"/>
              <a:gd name="connsiteY16" fmla="*/ 159448 h 310324"/>
              <a:gd name="connsiteX17" fmla="*/ 308266 w 317526"/>
              <a:gd name="connsiteY17" fmla="*/ 161163 h 310324"/>
              <a:gd name="connsiteX18" fmla="*/ 317526 w 317526"/>
              <a:gd name="connsiteY18" fmla="*/ 145047 h 310324"/>
              <a:gd name="connsiteX19" fmla="*/ 312382 w 317526"/>
              <a:gd name="connsiteY19" fmla="*/ 138188 h 310324"/>
              <a:gd name="connsiteX20" fmla="*/ 270890 w 317526"/>
              <a:gd name="connsiteY20" fmla="*/ 132359 h 310324"/>
              <a:gd name="connsiteX22" fmla="*/ 158420 w 317526"/>
              <a:gd name="connsiteY22" fmla="*/ 187909 h 310324"/>
              <a:gd name="connsiteX23" fmla="*/ 80583 w 317526"/>
              <a:gd name="connsiteY23" fmla="*/ 247573 h 310324"/>
              <a:gd name="connsiteX24" fmla="*/ 158420 w 317526"/>
              <a:gd name="connsiteY24" fmla="*/ 310324 h 310324"/>
              <a:gd name="connsiteX25" fmla="*/ 235916 w 317526"/>
              <a:gd name="connsiteY25" fmla="*/ 247573 h 310324"/>
              <a:gd name="connsiteX26" fmla="*/ 158420 w 317526"/>
              <a:gd name="connsiteY26" fmla="*/ 187909 h 310324"/>
              <a:gd name="connsiteX28" fmla="*/ 158420 w 317526"/>
              <a:gd name="connsiteY28" fmla="*/ 285635 h 310324"/>
              <a:gd name="connsiteX29" fmla="*/ 114528 w 317526"/>
              <a:gd name="connsiteY29" fmla="*/ 247573 h 310324"/>
              <a:gd name="connsiteX30" fmla="*/ 158420 w 317526"/>
              <a:gd name="connsiteY30" fmla="*/ 209169 h 310324"/>
              <a:gd name="connsiteX31" fmla="*/ 201969 w 317526"/>
              <a:gd name="connsiteY31" fmla="*/ 247573 h 310324"/>
              <a:gd name="connsiteX32" fmla="*/ 158420 w 317526"/>
              <a:gd name="connsiteY32" fmla="*/ 285635 h 310324"/>
              <a:gd name="connsiteX34" fmla="*/ 229743 w 317526"/>
              <a:gd name="connsiteY34" fmla="*/ 113500 h 310324"/>
              <a:gd name="connsiteX35" fmla="*/ 235229 w 317526"/>
              <a:gd name="connsiteY35" fmla="*/ 110413 h 310324"/>
              <a:gd name="connsiteX36" fmla="*/ 259232 w 317526"/>
              <a:gd name="connsiteY36" fmla="*/ 29146 h 310324"/>
              <a:gd name="connsiteX37" fmla="*/ 264719 w 317526"/>
              <a:gd name="connsiteY37" fmla="*/ 15773 h 310324"/>
              <a:gd name="connsiteX38" fmla="*/ 264033 w 317526"/>
              <a:gd name="connsiteY38" fmla="*/ 10630 h 310324"/>
              <a:gd name="connsiteX39" fmla="*/ 245173 w 317526"/>
              <a:gd name="connsiteY39" fmla="*/ 686 h 310324"/>
              <a:gd name="connsiteX40" fmla="*/ 238316 w 317526"/>
              <a:gd name="connsiteY40" fmla="*/ 686 h 310324"/>
              <a:gd name="connsiteX41" fmla="*/ 224258 w 317526"/>
              <a:gd name="connsiteY41" fmla="*/ 7200 h 310324"/>
              <a:gd name="connsiteX42" fmla="*/ 88469 w 317526"/>
              <a:gd name="connsiteY42" fmla="*/ 9258 h 310324"/>
              <a:gd name="connsiteX43" fmla="*/ 51091 w 317526"/>
              <a:gd name="connsiteY43" fmla="*/ 5829 h 310324"/>
              <a:gd name="connsiteX44" fmla="*/ 48349 w 317526"/>
              <a:gd name="connsiteY44" fmla="*/ 10972 h 310324"/>
              <a:gd name="connsiteX45" fmla="*/ 49721 w 317526"/>
              <a:gd name="connsiteY45" fmla="*/ 15430 h 310324"/>
              <a:gd name="connsiteX46" fmla="*/ 82296 w 317526"/>
              <a:gd name="connsiteY46" fmla="*/ 35661 h 310324"/>
              <a:gd name="connsiteX47" fmla="*/ 114528 w 317526"/>
              <a:gd name="connsiteY47" fmla="*/ 29489 h 310324"/>
              <a:gd name="connsiteX48" fmla="*/ 222199 w 317526"/>
              <a:gd name="connsiteY48" fmla="*/ 28460 h 310324"/>
              <a:gd name="connsiteX49" fmla="*/ 216370 w 317526"/>
              <a:gd name="connsiteY49" fmla="*/ 106299 h 310324"/>
              <a:gd name="connsiteX50" fmla="*/ 219114 w 317526"/>
              <a:gd name="connsiteY50" fmla="*/ 111442 h 3103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317526" h="310324">
                <a:moveTo>
                  <a:pt x="257175" y="138188"/>
                </a:moveTo>
                <a:cubicBezTo>
                  <a:pt x="246545" y="138874"/>
                  <a:pt x="209170" y="139903"/>
                  <a:pt x="168363" y="140246"/>
                </a:cubicBezTo>
                <a:lnTo>
                  <a:pt x="169393" y="101155"/>
                </a:lnTo>
                <a:lnTo>
                  <a:pt x="171107" y="83667"/>
                </a:lnTo>
                <a:cubicBezTo>
                  <a:pt x="171450" y="80238"/>
                  <a:pt x="170422" y="78181"/>
                  <a:pt x="167334" y="77152"/>
                </a:cubicBezTo>
                <a:cubicBezTo>
                  <a:pt x="158077" y="74409"/>
                  <a:pt x="134759" y="71666"/>
                  <a:pt x="123101" y="71666"/>
                </a:cubicBezTo>
                <a:cubicBezTo>
                  <a:pt x="119672" y="71666"/>
                  <a:pt x="118644" y="72694"/>
                  <a:pt x="118301" y="73723"/>
                </a:cubicBezTo>
                <a:lnTo>
                  <a:pt x="116244" y="83324"/>
                </a:lnTo>
                <a:cubicBezTo>
                  <a:pt x="124129" y="86068"/>
                  <a:pt x="132702" y="90868"/>
                  <a:pt x="136474" y="95669"/>
                </a:cubicBezTo>
                <a:lnTo>
                  <a:pt x="136816" y="140932"/>
                </a:lnTo>
                <a:cubicBezTo>
                  <a:pt x="94297" y="141275"/>
                  <a:pt x="54863" y="141617"/>
                  <a:pt x="44920" y="141617"/>
                </a:cubicBezTo>
                <a:cubicBezTo>
                  <a:pt x="32919" y="141617"/>
                  <a:pt x="16115" y="140246"/>
                  <a:pt x="3428" y="137845"/>
                </a:cubicBezTo>
                <a:lnTo>
                  <a:pt x="685" y="143332"/>
                </a:lnTo>
                <a:cubicBezTo>
                  <a:pt x="0" y="144704"/>
                  <a:pt x="343" y="146418"/>
                  <a:pt x="1715" y="147447"/>
                </a:cubicBezTo>
                <a:cubicBezTo>
                  <a:pt x="10630" y="155677"/>
                  <a:pt x="24688" y="164592"/>
                  <a:pt x="38063" y="169049"/>
                </a:cubicBezTo>
                <a:cubicBezTo>
                  <a:pt x="46977" y="166306"/>
                  <a:pt x="66179" y="162877"/>
                  <a:pt x="75095" y="162191"/>
                </a:cubicBezTo>
                <a:cubicBezTo>
                  <a:pt x="94641" y="161163"/>
                  <a:pt x="242773" y="159448"/>
                  <a:pt x="266433" y="159448"/>
                </a:cubicBezTo>
                <a:cubicBezTo>
                  <a:pt x="277406" y="159448"/>
                  <a:pt x="299352" y="160134"/>
                  <a:pt x="308266" y="161163"/>
                </a:cubicBezTo>
                <a:cubicBezTo>
                  <a:pt x="312382" y="159448"/>
                  <a:pt x="317526" y="152590"/>
                  <a:pt x="317526" y="145047"/>
                </a:cubicBezTo>
                <a:cubicBezTo>
                  <a:pt x="317526" y="141617"/>
                  <a:pt x="315468" y="139217"/>
                  <a:pt x="312382" y="138188"/>
                </a:cubicBezTo>
                <a:cubicBezTo>
                  <a:pt x="303809" y="135445"/>
                  <a:pt x="284263" y="132702"/>
                  <a:pt x="270890" y="132359"/>
                </a:cubicBezTo>
                <a:moveTo>
                  <a:pt x="158420" y="187909"/>
                </a:moveTo>
                <a:cubicBezTo>
                  <a:pt x="114528" y="187909"/>
                  <a:pt x="80583" y="211569"/>
                  <a:pt x="80583" y="247573"/>
                </a:cubicBezTo>
                <a:cubicBezTo>
                  <a:pt x="80583" y="284950"/>
                  <a:pt x="114528" y="310324"/>
                  <a:pt x="158420" y="310324"/>
                </a:cubicBezTo>
                <a:cubicBezTo>
                  <a:pt x="202310" y="310324"/>
                  <a:pt x="235916" y="284950"/>
                  <a:pt x="235916" y="247573"/>
                </a:cubicBezTo>
                <a:cubicBezTo>
                  <a:pt x="235916" y="211569"/>
                  <a:pt x="202310" y="187909"/>
                  <a:pt x="158420" y="187909"/>
                </a:cubicBezTo>
                <a:moveTo>
                  <a:pt x="158420" y="285635"/>
                </a:moveTo>
                <a:cubicBezTo>
                  <a:pt x="133045" y="285635"/>
                  <a:pt x="114528" y="271233"/>
                  <a:pt x="114528" y="247573"/>
                </a:cubicBezTo>
                <a:cubicBezTo>
                  <a:pt x="114528" y="223570"/>
                  <a:pt x="133045" y="209169"/>
                  <a:pt x="158420" y="209169"/>
                </a:cubicBezTo>
                <a:cubicBezTo>
                  <a:pt x="183451" y="209169"/>
                  <a:pt x="201969" y="223570"/>
                  <a:pt x="201969" y="247573"/>
                </a:cubicBezTo>
                <a:cubicBezTo>
                  <a:pt x="201969" y="271233"/>
                  <a:pt x="183451" y="285635"/>
                  <a:pt x="158420" y="285635"/>
                </a:cubicBezTo>
                <a:moveTo>
                  <a:pt x="229743" y="113500"/>
                </a:moveTo>
                <a:cubicBezTo>
                  <a:pt x="231801" y="113500"/>
                  <a:pt x="233857" y="112814"/>
                  <a:pt x="235229" y="110413"/>
                </a:cubicBezTo>
                <a:cubicBezTo>
                  <a:pt x="246545" y="88811"/>
                  <a:pt x="256832" y="54521"/>
                  <a:pt x="259232" y="29146"/>
                </a:cubicBezTo>
                <a:lnTo>
                  <a:pt x="264719" y="15773"/>
                </a:lnTo>
                <a:cubicBezTo>
                  <a:pt x="266091" y="13373"/>
                  <a:pt x="265747" y="11658"/>
                  <a:pt x="264033" y="10630"/>
                </a:cubicBezTo>
                <a:cubicBezTo>
                  <a:pt x="260262" y="7886"/>
                  <a:pt x="250317" y="2743"/>
                  <a:pt x="245173" y="686"/>
                </a:cubicBezTo>
                <a:cubicBezTo>
                  <a:pt x="243115" y="0"/>
                  <a:pt x="240373" y="0"/>
                  <a:pt x="238316" y="686"/>
                </a:cubicBezTo>
                <a:lnTo>
                  <a:pt x="224258" y="7200"/>
                </a:lnTo>
                <a:cubicBezTo>
                  <a:pt x="201626" y="8229"/>
                  <a:pt x="106299" y="9258"/>
                  <a:pt x="88469" y="9258"/>
                </a:cubicBezTo>
                <a:cubicBezTo>
                  <a:pt x="77839" y="9258"/>
                  <a:pt x="62751" y="7886"/>
                  <a:pt x="51091" y="5829"/>
                </a:cubicBezTo>
                <a:lnTo>
                  <a:pt x="48349" y="10972"/>
                </a:lnTo>
                <a:cubicBezTo>
                  <a:pt x="47664" y="12687"/>
                  <a:pt x="48006" y="14058"/>
                  <a:pt x="49721" y="15430"/>
                </a:cubicBezTo>
                <a:cubicBezTo>
                  <a:pt x="58293" y="22974"/>
                  <a:pt x="70638" y="30861"/>
                  <a:pt x="82296" y="35661"/>
                </a:cubicBezTo>
                <a:cubicBezTo>
                  <a:pt x="90526" y="32918"/>
                  <a:pt x="105956" y="30175"/>
                  <a:pt x="114528" y="29489"/>
                </a:cubicBezTo>
                <a:cubicBezTo>
                  <a:pt x="129615" y="28803"/>
                  <a:pt x="194424" y="28118"/>
                  <a:pt x="222199" y="28460"/>
                </a:cubicBezTo>
                <a:cubicBezTo>
                  <a:pt x="222884" y="50406"/>
                  <a:pt x="220828" y="84696"/>
                  <a:pt x="216370" y="106299"/>
                </a:cubicBezTo>
                <a:cubicBezTo>
                  <a:pt x="216027" y="109728"/>
                  <a:pt x="217057" y="111099"/>
                  <a:pt x="219114" y="1114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9" name="Freeform 209"/>
          <p:cNvSpPr/>
          <p:nvPr/>
        </p:nvSpPr>
        <p:spPr>
          <a:xfrm>
            <a:off x="14471293" y="4187585"/>
            <a:ext cx="321298" cy="330898"/>
          </a:xfrm>
          <a:custGeom>
            <a:avLst/>
            <a:gdLst>
              <a:gd name="connsiteX0" fmla="*/ 272948 w 321298"/>
              <a:gd name="connsiteY0" fmla="*/ 145047 h 330898"/>
              <a:gd name="connsiteX1" fmla="*/ 252033 w 321298"/>
              <a:gd name="connsiteY1" fmla="*/ 146076 h 330898"/>
              <a:gd name="connsiteX2" fmla="*/ 252033 w 321298"/>
              <a:gd name="connsiteY2" fmla="*/ 38062 h 330898"/>
              <a:gd name="connsiteX3" fmla="*/ 253061 w 321298"/>
              <a:gd name="connsiteY3" fmla="*/ 18517 h 330898"/>
              <a:gd name="connsiteX4" fmla="*/ 248602 w 321298"/>
              <a:gd name="connsiteY4" fmla="*/ 10287 h 330898"/>
              <a:gd name="connsiteX5" fmla="*/ 198196 w 321298"/>
              <a:gd name="connsiteY5" fmla="*/ 0 h 330898"/>
              <a:gd name="connsiteX6" fmla="*/ 193740 w 321298"/>
              <a:gd name="connsiteY6" fmla="*/ 2058 h 330898"/>
              <a:gd name="connsiteX7" fmla="*/ 190309 w 321298"/>
              <a:gd name="connsiteY7" fmla="*/ 12688 h 330898"/>
              <a:gd name="connsiteX8" fmla="*/ 218771 w 321298"/>
              <a:gd name="connsiteY8" fmla="*/ 31547 h 330898"/>
              <a:gd name="connsiteX9" fmla="*/ 218771 w 321298"/>
              <a:gd name="connsiteY9" fmla="*/ 260604 h 330898"/>
              <a:gd name="connsiteX10" fmla="*/ 221856 w 321298"/>
              <a:gd name="connsiteY10" fmla="*/ 330898 h 330898"/>
              <a:gd name="connsiteX11" fmla="*/ 240716 w 321298"/>
              <a:gd name="connsiteY11" fmla="*/ 330898 h 330898"/>
              <a:gd name="connsiteX12" fmla="*/ 252033 w 321298"/>
              <a:gd name="connsiteY12" fmla="*/ 249974 h 330898"/>
              <a:gd name="connsiteX13" fmla="*/ 252033 w 321298"/>
              <a:gd name="connsiteY13" fmla="*/ 166650 h 330898"/>
              <a:gd name="connsiteX14" fmla="*/ 307924 w 321298"/>
              <a:gd name="connsiteY14" fmla="*/ 165278 h 330898"/>
              <a:gd name="connsiteX15" fmla="*/ 316840 w 321298"/>
              <a:gd name="connsiteY15" fmla="*/ 162535 h 330898"/>
              <a:gd name="connsiteX16" fmla="*/ 320954 w 321298"/>
              <a:gd name="connsiteY16" fmla="*/ 146761 h 330898"/>
              <a:gd name="connsiteX17" fmla="*/ 314440 w 321298"/>
              <a:gd name="connsiteY17" fmla="*/ 139903 h 330898"/>
              <a:gd name="connsiteX18" fmla="*/ 283921 w 321298"/>
              <a:gd name="connsiteY18" fmla="*/ 138189 h 330898"/>
              <a:gd name="connsiteX20" fmla="*/ 158421 w 321298"/>
              <a:gd name="connsiteY20" fmla="*/ 184480 h 330898"/>
              <a:gd name="connsiteX21" fmla="*/ 124129 w 321298"/>
              <a:gd name="connsiteY21" fmla="*/ 152248 h 330898"/>
              <a:gd name="connsiteX22" fmla="*/ 166308 w 321298"/>
              <a:gd name="connsiteY22" fmla="*/ 81610 h 330898"/>
              <a:gd name="connsiteX23" fmla="*/ 173851 w 321298"/>
              <a:gd name="connsiteY23" fmla="*/ 70980 h 330898"/>
              <a:gd name="connsiteX24" fmla="*/ 173509 w 321298"/>
              <a:gd name="connsiteY24" fmla="*/ 65837 h 330898"/>
              <a:gd name="connsiteX25" fmla="*/ 153620 w 321298"/>
              <a:gd name="connsiteY25" fmla="*/ 56579 h 330898"/>
              <a:gd name="connsiteX26" fmla="*/ 146762 w 321298"/>
              <a:gd name="connsiteY26" fmla="*/ 56579 h 330898"/>
              <a:gd name="connsiteX27" fmla="*/ 133389 w 321298"/>
              <a:gd name="connsiteY27" fmla="*/ 62408 h 330898"/>
              <a:gd name="connsiteX28" fmla="*/ 46977 w 321298"/>
              <a:gd name="connsiteY28" fmla="*/ 63780 h 330898"/>
              <a:gd name="connsiteX29" fmla="*/ 15087 w 321298"/>
              <a:gd name="connsiteY29" fmla="*/ 61722 h 330898"/>
              <a:gd name="connsiteX30" fmla="*/ 12688 w 321298"/>
              <a:gd name="connsiteY30" fmla="*/ 66180 h 330898"/>
              <a:gd name="connsiteX31" fmla="*/ 13717 w 321298"/>
              <a:gd name="connsiteY31" fmla="*/ 69952 h 330898"/>
              <a:gd name="connsiteX32" fmla="*/ 41835 w 321298"/>
              <a:gd name="connsiteY32" fmla="*/ 88126 h 330898"/>
              <a:gd name="connsiteX33" fmla="*/ 68580 w 321298"/>
              <a:gd name="connsiteY33" fmla="*/ 82639 h 330898"/>
              <a:gd name="connsiteX34" fmla="*/ 125158 w 321298"/>
              <a:gd name="connsiteY34" fmla="*/ 81953 h 330898"/>
              <a:gd name="connsiteX35" fmla="*/ 1372 w 321298"/>
              <a:gd name="connsiteY35" fmla="*/ 240716 h 330898"/>
              <a:gd name="connsiteX36" fmla="*/ 1372 w 321298"/>
              <a:gd name="connsiteY36" fmla="*/ 245173 h 330898"/>
              <a:gd name="connsiteX37" fmla="*/ 6858 w 321298"/>
              <a:gd name="connsiteY37" fmla="*/ 249974 h 330898"/>
              <a:gd name="connsiteX38" fmla="*/ 11316 w 321298"/>
              <a:gd name="connsiteY38" fmla="*/ 249288 h 330898"/>
              <a:gd name="connsiteX39" fmla="*/ 110071 w 321298"/>
              <a:gd name="connsiteY39" fmla="*/ 169050 h 330898"/>
              <a:gd name="connsiteX40" fmla="*/ 167678 w 321298"/>
              <a:gd name="connsiteY40" fmla="*/ 229400 h 330898"/>
              <a:gd name="connsiteX41" fmla="*/ 176594 w 321298"/>
              <a:gd name="connsiteY41" fmla="*/ 236258 h 330898"/>
              <a:gd name="connsiteX42" fmla="*/ 191681 w 321298"/>
              <a:gd name="connsiteY42" fmla="*/ 230429 h 330898"/>
              <a:gd name="connsiteX43" fmla="*/ 190309 w 321298"/>
              <a:gd name="connsiteY43" fmla="*/ 218427 h 330898"/>
              <a:gd name="connsiteX44" fmla="*/ 174535 w 321298"/>
              <a:gd name="connsiteY44" fmla="*/ 190652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321298" h="330898">
                <a:moveTo>
                  <a:pt x="272948" y="145047"/>
                </a:moveTo>
                <a:lnTo>
                  <a:pt x="252033" y="146076"/>
                </a:lnTo>
                <a:lnTo>
                  <a:pt x="252033" y="38062"/>
                </a:lnTo>
                <a:lnTo>
                  <a:pt x="253061" y="18517"/>
                </a:lnTo>
                <a:cubicBezTo>
                  <a:pt x="253403" y="14402"/>
                  <a:pt x="252033" y="11659"/>
                  <a:pt x="248602" y="10287"/>
                </a:cubicBezTo>
                <a:cubicBezTo>
                  <a:pt x="237286" y="5486"/>
                  <a:pt x="212942" y="686"/>
                  <a:pt x="198196" y="0"/>
                </a:cubicBezTo>
                <a:cubicBezTo>
                  <a:pt x="195111" y="0"/>
                  <a:pt x="194424" y="686"/>
                  <a:pt x="193740" y="2058"/>
                </a:cubicBezTo>
                <a:lnTo>
                  <a:pt x="190309" y="12688"/>
                </a:lnTo>
                <a:cubicBezTo>
                  <a:pt x="202310" y="17145"/>
                  <a:pt x="213285" y="24003"/>
                  <a:pt x="218771" y="31547"/>
                </a:cubicBezTo>
                <a:lnTo>
                  <a:pt x="218771" y="260604"/>
                </a:lnTo>
                <a:cubicBezTo>
                  <a:pt x="218771" y="276035"/>
                  <a:pt x="220142" y="317526"/>
                  <a:pt x="221856" y="330898"/>
                </a:cubicBezTo>
                <a:lnTo>
                  <a:pt x="240716" y="330898"/>
                </a:lnTo>
                <a:cubicBezTo>
                  <a:pt x="247917" y="309296"/>
                  <a:pt x="252033" y="271234"/>
                  <a:pt x="252033" y="249974"/>
                </a:cubicBezTo>
                <a:lnTo>
                  <a:pt x="252033" y="166650"/>
                </a:lnTo>
                <a:lnTo>
                  <a:pt x="307924" y="165278"/>
                </a:lnTo>
                <a:cubicBezTo>
                  <a:pt x="311010" y="165278"/>
                  <a:pt x="314782" y="164249"/>
                  <a:pt x="316840" y="162535"/>
                </a:cubicBezTo>
                <a:cubicBezTo>
                  <a:pt x="319239" y="160134"/>
                  <a:pt x="321298" y="153962"/>
                  <a:pt x="320954" y="146761"/>
                </a:cubicBezTo>
                <a:cubicBezTo>
                  <a:pt x="320611" y="143675"/>
                  <a:pt x="318212" y="140932"/>
                  <a:pt x="314440" y="139903"/>
                </a:cubicBezTo>
                <a:cubicBezTo>
                  <a:pt x="308266" y="138532"/>
                  <a:pt x="293866" y="137846"/>
                  <a:pt x="283921" y="138189"/>
                </a:cubicBezTo>
                <a:moveTo>
                  <a:pt x="158421" y="184480"/>
                </a:moveTo>
                <a:lnTo>
                  <a:pt x="124129" y="152248"/>
                </a:lnTo>
                <a:cubicBezTo>
                  <a:pt x="142647" y="128931"/>
                  <a:pt x="157048" y="104927"/>
                  <a:pt x="166308" y="81610"/>
                </a:cubicBezTo>
                <a:lnTo>
                  <a:pt x="173851" y="70980"/>
                </a:lnTo>
                <a:cubicBezTo>
                  <a:pt x="175222" y="68923"/>
                  <a:pt x="175222" y="66866"/>
                  <a:pt x="173509" y="65837"/>
                </a:cubicBezTo>
                <a:cubicBezTo>
                  <a:pt x="169393" y="63436"/>
                  <a:pt x="158764" y="58293"/>
                  <a:pt x="153620" y="56579"/>
                </a:cubicBezTo>
                <a:cubicBezTo>
                  <a:pt x="151561" y="55550"/>
                  <a:pt x="148476" y="55550"/>
                  <a:pt x="146762" y="56579"/>
                </a:cubicBezTo>
                <a:lnTo>
                  <a:pt x="133389" y="62408"/>
                </a:lnTo>
                <a:cubicBezTo>
                  <a:pt x="116929" y="63094"/>
                  <a:pt x="59322" y="63780"/>
                  <a:pt x="46977" y="63780"/>
                </a:cubicBezTo>
                <a:cubicBezTo>
                  <a:pt x="37720" y="63780"/>
                  <a:pt x="25033" y="63094"/>
                  <a:pt x="15087" y="61722"/>
                </a:cubicBezTo>
                <a:lnTo>
                  <a:pt x="12688" y="66180"/>
                </a:lnTo>
                <a:cubicBezTo>
                  <a:pt x="12002" y="67552"/>
                  <a:pt x="12345" y="68923"/>
                  <a:pt x="13717" y="69952"/>
                </a:cubicBezTo>
                <a:cubicBezTo>
                  <a:pt x="21261" y="76810"/>
                  <a:pt x="31890" y="83668"/>
                  <a:pt x="41835" y="88126"/>
                </a:cubicBezTo>
                <a:cubicBezTo>
                  <a:pt x="48692" y="85382"/>
                  <a:pt x="61722" y="82982"/>
                  <a:pt x="68580" y="82639"/>
                </a:cubicBezTo>
                <a:cubicBezTo>
                  <a:pt x="76467" y="81953"/>
                  <a:pt x="106642" y="81610"/>
                  <a:pt x="125158" y="81953"/>
                </a:cubicBezTo>
                <a:cubicBezTo>
                  <a:pt x="104584" y="135103"/>
                  <a:pt x="60009" y="195110"/>
                  <a:pt x="1372" y="240716"/>
                </a:cubicBezTo>
                <a:cubicBezTo>
                  <a:pt x="0" y="242430"/>
                  <a:pt x="0" y="243802"/>
                  <a:pt x="1372" y="245173"/>
                </a:cubicBezTo>
                <a:lnTo>
                  <a:pt x="6858" y="249974"/>
                </a:lnTo>
                <a:cubicBezTo>
                  <a:pt x="7886" y="250660"/>
                  <a:pt x="9258" y="250660"/>
                  <a:pt x="11316" y="249288"/>
                </a:cubicBezTo>
                <a:cubicBezTo>
                  <a:pt x="48692" y="227686"/>
                  <a:pt x="82640" y="199568"/>
                  <a:pt x="110071" y="169050"/>
                </a:cubicBezTo>
                <a:lnTo>
                  <a:pt x="167678" y="229400"/>
                </a:lnTo>
                <a:cubicBezTo>
                  <a:pt x="170422" y="232144"/>
                  <a:pt x="174194" y="235572"/>
                  <a:pt x="176594" y="236258"/>
                </a:cubicBezTo>
                <a:cubicBezTo>
                  <a:pt x="181738" y="238316"/>
                  <a:pt x="189281" y="235572"/>
                  <a:pt x="191681" y="230429"/>
                </a:cubicBezTo>
                <a:cubicBezTo>
                  <a:pt x="193053" y="227686"/>
                  <a:pt x="192367" y="223914"/>
                  <a:pt x="190309" y="218427"/>
                </a:cubicBezTo>
                <a:cubicBezTo>
                  <a:pt x="187223" y="211227"/>
                  <a:pt x="180023" y="198539"/>
                  <a:pt x="174535" y="19065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0" name="Freeform 210"/>
          <p:cNvSpPr/>
          <p:nvPr/>
        </p:nvSpPr>
        <p:spPr>
          <a:xfrm>
            <a:off x="14808708" y="4187585"/>
            <a:ext cx="325411" cy="334670"/>
          </a:xfrm>
          <a:custGeom>
            <a:avLst/>
            <a:gdLst>
              <a:gd name="connsiteX0" fmla="*/ 277062 w 325411"/>
              <a:gd name="connsiteY0" fmla="*/ 118301 h 334670"/>
              <a:gd name="connsiteX1" fmla="*/ 256146 w 325411"/>
              <a:gd name="connsiteY1" fmla="*/ 119330 h 334670"/>
              <a:gd name="connsiteX2" fmla="*/ 256146 w 325411"/>
              <a:gd name="connsiteY2" fmla="*/ 37719 h 334670"/>
              <a:gd name="connsiteX3" fmla="*/ 257175 w 325411"/>
              <a:gd name="connsiteY3" fmla="*/ 18517 h 334670"/>
              <a:gd name="connsiteX4" fmla="*/ 252716 w 325411"/>
              <a:gd name="connsiteY4" fmla="*/ 10287 h 334670"/>
              <a:gd name="connsiteX5" fmla="*/ 203338 w 325411"/>
              <a:gd name="connsiteY5" fmla="*/ 0 h 334670"/>
              <a:gd name="connsiteX6" fmla="*/ 198538 w 325411"/>
              <a:gd name="connsiteY6" fmla="*/ 2058 h 334670"/>
              <a:gd name="connsiteX7" fmla="*/ 195109 w 325411"/>
              <a:gd name="connsiteY7" fmla="*/ 12688 h 334670"/>
              <a:gd name="connsiteX8" fmla="*/ 222883 w 325411"/>
              <a:gd name="connsiteY8" fmla="*/ 31547 h 334670"/>
              <a:gd name="connsiteX9" fmla="*/ 222883 w 325411"/>
              <a:gd name="connsiteY9" fmla="*/ 156705 h 334670"/>
              <a:gd name="connsiteX10" fmla="*/ 225971 w 325411"/>
              <a:gd name="connsiteY10" fmla="*/ 210541 h 334670"/>
              <a:gd name="connsiteX11" fmla="*/ 245515 w 325411"/>
              <a:gd name="connsiteY11" fmla="*/ 210541 h 334670"/>
              <a:gd name="connsiteX12" fmla="*/ 256146 w 325411"/>
              <a:gd name="connsiteY12" fmla="*/ 147447 h 334670"/>
              <a:gd name="connsiteX13" fmla="*/ 256146 w 325411"/>
              <a:gd name="connsiteY13" fmla="*/ 139560 h 334670"/>
              <a:gd name="connsiteX14" fmla="*/ 312038 w 325411"/>
              <a:gd name="connsiteY14" fmla="*/ 138189 h 334670"/>
              <a:gd name="connsiteX15" fmla="*/ 320953 w 325411"/>
              <a:gd name="connsiteY15" fmla="*/ 135446 h 334670"/>
              <a:gd name="connsiteX16" fmla="*/ 325069 w 325411"/>
              <a:gd name="connsiteY16" fmla="*/ 120015 h 334670"/>
              <a:gd name="connsiteX17" fmla="*/ 318553 w 325411"/>
              <a:gd name="connsiteY17" fmla="*/ 113157 h 334670"/>
              <a:gd name="connsiteX18" fmla="*/ 288035 w 325411"/>
              <a:gd name="connsiteY18" fmla="*/ 111443 h 334670"/>
              <a:gd name="connsiteX20" fmla="*/ 224599 w 325411"/>
              <a:gd name="connsiteY20" fmla="*/ 224599 h 334670"/>
              <a:gd name="connsiteX21" fmla="*/ 96011 w 325411"/>
              <a:gd name="connsiteY21" fmla="*/ 228029 h 334670"/>
              <a:gd name="connsiteX22" fmla="*/ 59320 w 325411"/>
              <a:gd name="connsiteY22" fmla="*/ 224942 h 334670"/>
              <a:gd name="connsiteX23" fmla="*/ 56576 w 325411"/>
              <a:gd name="connsiteY23" fmla="*/ 230429 h 334670"/>
              <a:gd name="connsiteX24" fmla="*/ 57606 w 325411"/>
              <a:gd name="connsiteY24" fmla="*/ 234544 h 334670"/>
              <a:gd name="connsiteX25" fmla="*/ 90182 w 325411"/>
              <a:gd name="connsiteY25" fmla="*/ 253403 h 334670"/>
              <a:gd name="connsiteX26" fmla="*/ 122414 w 325411"/>
              <a:gd name="connsiteY26" fmla="*/ 247574 h 334670"/>
              <a:gd name="connsiteX27" fmla="*/ 221512 w 325411"/>
              <a:gd name="connsiteY27" fmla="*/ 245516 h 334670"/>
              <a:gd name="connsiteX28" fmla="*/ 221512 w 325411"/>
              <a:gd name="connsiteY28" fmla="*/ 290094 h 334670"/>
              <a:gd name="connsiteX29" fmla="*/ 224941 w 325411"/>
              <a:gd name="connsiteY29" fmla="*/ 334670 h 334670"/>
              <a:gd name="connsiteX30" fmla="*/ 244830 w 325411"/>
              <a:gd name="connsiteY30" fmla="*/ 334670 h 334670"/>
              <a:gd name="connsiteX31" fmla="*/ 254431 w 325411"/>
              <a:gd name="connsiteY31" fmla="*/ 282207 h 334670"/>
              <a:gd name="connsiteX32" fmla="*/ 255116 w 325411"/>
              <a:gd name="connsiteY32" fmla="*/ 246888 h 334670"/>
              <a:gd name="connsiteX33" fmla="*/ 259575 w 325411"/>
              <a:gd name="connsiteY33" fmla="*/ 234201 h 334670"/>
              <a:gd name="connsiteX34" fmla="*/ 258888 w 325411"/>
              <a:gd name="connsiteY34" fmla="*/ 229400 h 334670"/>
              <a:gd name="connsiteX35" fmla="*/ 242088 w 325411"/>
              <a:gd name="connsiteY35" fmla="*/ 219456 h 334670"/>
              <a:gd name="connsiteX36" fmla="*/ 235914 w 325411"/>
              <a:gd name="connsiteY36" fmla="*/ 219456 h 334670"/>
              <a:gd name="connsiteX38" fmla="*/ 178650 w 325411"/>
              <a:gd name="connsiteY38" fmla="*/ 152248 h 334670"/>
              <a:gd name="connsiteX39" fmla="*/ 107327 w 325411"/>
              <a:gd name="connsiteY39" fmla="*/ 99441 h 334670"/>
              <a:gd name="connsiteX40" fmla="*/ 35319 w 325411"/>
              <a:gd name="connsiteY40" fmla="*/ 152248 h 334670"/>
              <a:gd name="connsiteX41" fmla="*/ 107327 w 325411"/>
              <a:gd name="connsiteY41" fmla="*/ 205740 h 334670"/>
              <a:gd name="connsiteX42" fmla="*/ 178650 w 325411"/>
              <a:gd name="connsiteY42" fmla="*/ 152248 h 334670"/>
              <a:gd name="connsiteX44" fmla="*/ 67894 w 325411"/>
              <a:gd name="connsiteY44" fmla="*/ 152248 h 334670"/>
              <a:gd name="connsiteX45" fmla="*/ 107327 w 325411"/>
              <a:gd name="connsiteY45" fmla="*/ 118987 h 334670"/>
              <a:gd name="connsiteX46" fmla="*/ 146760 w 325411"/>
              <a:gd name="connsiteY46" fmla="*/ 152248 h 334670"/>
              <a:gd name="connsiteX47" fmla="*/ 107327 w 325411"/>
              <a:gd name="connsiteY47" fmla="*/ 185509 h 334670"/>
              <a:gd name="connsiteX48" fmla="*/ 67894 w 325411"/>
              <a:gd name="connsiteY48" fmla="*/ 152248 h 334670"/>
              <a:gd name="connsiteX50" fmla="*/ 156704 w 325411"/>
              <a:gd name="connsiteY50" fmla="*/ 66866 h 334670"/>
              <a:gd name="connsiteX51" fmla="*/ 36345 w 325411"/>
              <a:gd name="connsiteY51" fmla="*/ 69266 h 334670"/>
              <a:gd name="connsiteX52" fmla="*/ 3085 w 325411"/>
              <a:gd name="connsiteY52" fmla="*/ 66523 h 334670"/>
              <a:gd name="connsiteX53" fmla="*/ 684 w 325411"/>
              <a:gd name="connsiteY53" fmla="*/ 71324 h 334670"/>
              <a:gd name="connsiteX54" fmla="*/ 1370 w 325411"/>
              <a:gd name="connsiteY54" fmla="*/ 74752 h 334670"/>
              <a:gd name="connsiteX55" fmla="*/ 30175 w 325411"/>
              <a:gd name="connsiteY55" fmla="*/ 93955 h 334670"/>
              <a:gd name="connsiteX56" fmla="*/ 55891 w 325411"/>
              <a:gd name="connsiteY56" fmla="*/ 89154 h 334670"/>
              <a:gd name="connsiteX57" fmla="*/ 164249 w 325411"/>
              <a:gd name="connsiteY57" fmla="*/ 86754 h 334670"/>
              <a:gd name="connsiteX58" fmla="*/ 195794 w 325411"/>
              <a:gd name="connsiteY58" fmla="*/ 87783 h 334670"/>
              <a:gd name="connsiteX59" fmla="*/ 203338 w 325411"/>
              <a:gd name="connsiteY59" fmla="*/ 72009 h 334670"/>
              <a:gd name="connsiteX60" fmla="*/ 199566 w 325411"/>
              <a:gd name="connsiteY60" fmla="*/ 66523 h 334670"/>
              <a:gd name="connsiteX61" fmla="*/ 167677 w 325411"/>
              <a:gd name="connsiteY61" fmla="*/ 61722 h 334670"/>
              <a:gd name="connsiteX63" fmla="*/ 52119 w 325411"/>
              <a:gd name="connsiteY63" fmla="*/ 22289 h 334670"/>
              <a:gd name="connsiteX64" fmla="*/ 52119 w 325411"/>
              <a:gd name="connsiteY64" fmla="*/ 26403 h 334670"/>
              <a:gd name="connsiteX65" fmla="*/ 74065 w 325411"/>
              <a:gd name="connsiteY65" fmla="*/ 49035 h 334670"/>
              <a:gd name="connsiteX66" fmla="*/ 81609 w 325411"/>
              <a:gd name="connsiteY66" fmla="*/ 50406 h 334670"/>
              <a:gd name="connsiteX67" fmla="*/ 138874 w 325411"/>
              <a:gd name="connsiteY67" fmla="*/ 48349 h 334670"/>
              <a:gd name="connsiteX68" fmla="*/ 144703 w 325411"/>
              <a:gd name="connsiteY68" fmla="*/ 46291 h 334670"/>
              <a:gd name="connsiteX69" fmla="*/ 145731 w 325411"/>
              <a:gd name="connsiteY69" fmla="*/ 28804 h 334670"/>
              <a:gd name="connsiteX70" fmla="*/ 139559 w 325411"/>
              <a:gd name="connsiteY70" fmla="*/ 25375 h 334670"/>
              <a:gd name="connsiteX71" fmla="*/ 54863 w 325411"/>
              <a:gd name="connsiteY71" fmla="*/ 18860 h 33467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325411" h="334670">
                <a:moveTo>
                  <a:pt x="277062" y="118301"/>
                </a:moveTo>
                <a:lnTo>
                  <a:pt x="256146" y="119330"/>
                </a:lnTo>
                <a:lnTo>
                  <a:pt x="256146" y="37719"/>
                </a:lnTo>
                <a:lnTo>
                  <a:pt x="257175" y="18517"/>
                </a:lnTo>
                <a:cubicBezTo>
                  <a:pt x="257175" y="14402"/>
                  <a:pt x="255801" y="11659"/>
                  <a:pt x="252716" y="10287"/>
                </a:cubicBezTo>
                <a:cubicBezTo>
                  <a:pt x="241743" y="5486"/>
                  <a:pt x="217740" y="686"/>
                  <a:pt x="203338" y="0"/>
                </a:cubicBezTo>
                <a:cubicBezTo>
                  <a:pt x="200251" y="0"/>
                  <a:pt x="199225" y="686"/>
                  <a:pt x="198538" y="2058"/>
                </a:cubicBezTo>
                <a:lnTo>
                  <a:pt x="195109" y="12688"/>
                </a:lnTo>
                <a:cubicBezTo>
                  <a:pt x="206769" y="17145"/>
                  <a:pt x="217398" y="24003"/>
                  <a:pt x="222883" y="31547"/>
                </a:cubicBezTo>
                <a:lnTo>
                  <a:pt x="222883" y="156705"/>
                </a:lnTo>
                <a:cubicBezTo>
                  <a:pt x="222883" y="170078"/>
                  <a:pt x="223912" y="199568"/>
                  <a:pt x="225971" y="210541"/>
                </a:cubicBezTo>
                <a:lnTo>
                  <a:pt x="245515" y="210541"/>
                </a:lnTo>
                <a:cubicBezTo>
                  <a:pt x="251687" y="195796"/>
                  <a:pt x="256146" y="168021"/>
                  <a:pt x="256146" y="147447"/>
                </a:cubicBezTo>
                <a:lnTo>
                  <a:pt x="256146" y="139560"/>
                </a:lnTo>
                <a:lnTo>
                  <a:pt x="312038" y="138189"/>
                </a:lnTo>
                <a:cubicBezTo>
                  <a:pt x="315125" y="138189"/>
                  <a:pt x="318895" y="137503"/>
                  <a:pt x="320953" y="135446"/>
                </a:cubicBezTo>
                <a:cubicBezTo>
                  <a:pt x="323354" y="133388"/>
                  <a:pt x="325411" y="126873"/>
                  <a:pt x="325069" y="120015"/>
                </a:cubicBezTo>
                <a:cubicBezTo>
                  <a:pt x="324724" y="116586"/>
                  <a:pt x="322325" y="113843"/>
                  <a:pt x="318553" y="113157"/>
                </a:cubicBezTo>
                <a:cubicBezTo>
                  <a:pt x="312381" y="111785"/>
                  <a:pt x="297979" y="111100"/>
                  <a:pt x="288035" y="111443"/>
                </a:cubicBezTo>
                <a:moveTo>
                  <a:pt x="224599" y="224599"/>
                </a:moveTo>
                <a:cubicBezTo>
                  <a:pt x="201625" y="226314"/>
                  <a:pt x="112126" y="228029"/>
                  <a:pt x="96011" y="228029"/>
                </a:cubicBezTo>
                <a:cubicBezTo>
                  <a:pt x="85725" y="228029"/>
                  <a:pt x="70638" y="227000"/>
                  <a:pt x="59320" y="224942"/>
                </a:cubicBezTo>
                <a:lnTo>
                  <a:pt x="56576" y="230429"/>
                </a:lnTo>
                <a:cubicBezTo>
                  <a:pt x="55891" y="232144"/>
                  <a:pt x="56234" y="233515"/>
                  <a:pt x="57606" y="234544"/>
                </a:cubicBezTo>
                <a:cubicBezTo>
                  <a:pt x="66179" y="241745"/>
                  <a:pt x="78524" y="248945"/>
                  <a:pt x="90182" y="253403"/>
                </a:cubicBezTo>
                <a:cubicBezTo>
                  <a:pt x="98411" y="250660"/>
                  <a:pt x="113841" y="247917"/>
                  <a:pt x="122414" y="247574"/>
                </a:cubicBezTo>
                <a:cubicBezTo>
                  <a:pt x="135444" y="246545"/>
                  <a:pt x="194766" y="245516"/>
                  <a:pt x="221512" y="245516"/>
                </a:cubicBezTo>
                <a:lnTo>
                  <a:pt x="221512" y="290094"/>
                </a:lnTo>
                <a:cubicBezTo>
                  <a:pt x="221512" y="302095"/>
                  <a:pt x="222883" y="323698"/>
                  <a:pt x="224941" y="334670"/>
                </a:cubicBezTo>
                <a:lnTo>
                  <a:pt x="244830" y="334670"/>
                </a:lnTo>
                <a:cubicBezTo>
                  <a:pt x="250315" y="321983"/>
                  <a:pt x="254431" y="297637"/>
                  <a:pt x="254431" y="282207"/>
                </a:cubicBezTo>
                <a:lnTo>
                  <a:pt x="255116" y="246888"/>
                </a:lnTo>
                <a:lnTo>
                  <a:pt x="259575" y="234201"/>
                </a:lnTo>
                <a:cubicBezTo>
                  <a:pt x="260260" y="232144"/>
                  <a:pt x="260260" y="230772"/>
                  <a:pt x="258888" y="229400"/>
                </a:cubicBezTo>
                <a:cubicBezTo>
                  <a:pt x="255459" y="227000"/>
                  <a:pt x="246543" y="221856"/>
                  <a:pt x="242088" y="219456"/>
                </a:cubicBezTo>
                <a:cubicBezTo>
                  <a:pt x="240371" y="218770"/>
                  <a:pt x="237629" y="218770"/>
                  <a:pt x="235914" y="219456"/>
                </a:cubicBezTo>
                <a:moveTo>
                  <a:pt x="178650" y="152248"/>
                </a:moveTo>
                <a:cubicBezTo>
                  <a:pt x="178650" y="119672"/>
                  <a:pt x="147445" y="99441"/>
                  <a:pt x="107327" y="99441"/>
                </a:cubicBezTo>
                <a:cubicBezTo>
                  <a:pt x="66864" y="99441"/>
                  <a:pt x="35319" y="119672"/>
                  <a:pt x="35319" y="152248"/>
                </a:cubicBezTo>
                <a:cubicBezTo>
                  <a:pt x="35319" y="185166"/>
                  <a:pt x="66864" y="205740"/>
                  <a:pt x="107327" y="205740"/>
                </a:cubicBezTo>
                <a:cubicBezTo>
                  <a:pt x="147445" y="205740"/>
                  <a:pt x="178650" y="185166"/>
                  <a:pt x="178650" y="152248"/>
                </a:cubicBezTo>
                <a:moveTo>
                  <a:pt x="67894" y="152248"/>
                </a:moveTo>
                <a:cubicBezTo>
                  <a:pt x="67894" y="130988"/>
                  <a:pt x="85038" y="118987"/>
                  <a:pt x="107327" y="118987"/>
                </a:cubicBezTo>
                <a:cubicBezTo>
                  <a:pt x="129614" y="118987"/>
                  <a:pt x="146760" y="130988"/>
                  <a:pt x="146760" y="152248"/>
                </a:cubicBezTo>
                <a:cubicBezTo>
                  <a:pt x="146760" y="173508"/>
                  <a:pt x="129614" y="185509"/>
                  <a:pt x="107327" y="185509"/>
                </a:cubicBezTo>
                <a:cubicBezTo>
                  <a:pt x="85038" y="185509"/>
                  <a:pt x="67894" y="173508"/>
                  <a:pt x="67894" y="152248"/>
                </a:cubicBezTo>
                <a:moveTo>
                  <a:pt x="156704" y="66866"/>
                </a:moveTo>
                <a:cubicBezTo>
                  <a:pt x="140931" y="67894"/>
                  <a:pt x="50749" y="69609"/>
                  <a:pt x="36345" y="69266"/>
                </a:cubicBezTo>
                <a:cubicBezTo>
                  <a:pt x="27775" y="69266"/>
                  <a:pt x="13371" y="68580"/>
                  <a:pt x="3085" y="66523"/>
                </a:cubicBezTo>
                <a:lnTo>
                  <a:pt x="684" y="71324"/>
                </a:lnTo>
                <a:cubicBezTo>
                  <a:pt x="0" y="72352"/>
                  <a:pt x="343" y="73723"/>
                  <a:pt x="1370" y="74752"/>
                </a:cubicBezTo>
                <a:cubicBezTo>
                  <a:pt x="8570" y="81953"/>
                  <a:pt x="19887" y="89497"/>
                  <a:pt x="30175" y="93955"/>
                </a:cubicBezTo>
                <a:cubicBezTo>
                  <a:pt x="36345" y="91897"/>
                  <a:pt x="49033" y="89497"/>
                  <a:pt x="55891" y="89154"/>
                </a:cubicBezTo>
                <a:cubicBezTo>
                  <a:pt x="68921" y="88126"/>
                  <a:pt x="150875" y="86754"/>
                  <a:pt x="164249" y="86754"/>
                </a:cubicBezTo>
                <a:cubicBezTo>
                  <a:pt x="172134" y="86754"/>
                  <a:pt x="189280" y="86754"/>
                  <a:pt x="195794" y="87783"/>
                </a:cubicBezTo>
                <a:cubicBezTo>
                  <a:pt x="198881" y="85725"/>
                  <a:pt x="203338" y="79210"/>
                  <a:pt x="203338" y="72009"/>
                </a:cubicBezTo>
                <a:cubicBezTo>
                  <a:pt x="203338" y="69609"/>
                  <a:pt x="201968" y="67208"/>
                  <a:pt x="199566" y="66523"/>
                </a:cubicBezTo>
                <a:cubicBezTo>
                  <a:pt x="193052" y="64122"/>
                  <a:pt x="177964" y="62065"/>
                  <a:pt x="167677" y="61722"/>
                </a:cubicBezTo>
                <a:moveTo>
                  <a:pt x="52119" y="22289"/>
                </a:moveTo>
                <a:cubicBezTo>
                  <a:pt x="51433" y="23660"/>
                  <a:pt x="51433" y="24689"/>
                  <a:pt x="52119" y="26403"/>
                </a:cubicBezTo>
                <a:cubicBezTo>
                  <a:pt x="57950" y="34976"/>
                  <a:pt x="66864" y="44577"/>
                  <a:pt x="74065" y="49035"/>
                </a:cubicBezTo>
                <a:cubicBezTo>
                  <a:pt x="76122" y="50406"/>
                  <a:pt x="78181" y="50749"/>
                  <a:pt x="81609" y="50406"/>
                </a:cubicBezTo>
                <a:cubicBezTo>
                  <a:pt x="96696" y="49035"/>
                  <a:pt x="122414" y="48692"/>
                  <a:pt x="138874" y="48349"/>
                </a:cubicBezTo>
                <a:cubicBezTo>
                  <a:pt x="141274" y="48349"/>
                  <a:pt x="143331" y="48006"/>
                  <a:pt x="144703" y="46291"/>
                </a:cubicBezTo>
                <a:cubicBezTo>
                  <a:pt x="147789" y="43206"/>
                  <a:pt x="148132" y="33262"/>
                  <a:pt x="145731" y="28804"/>
                </a:cubicBezTo>
                <a:cubicBezTo>
                  <a:pt x="144703" y="26403"/>
                  <a:pt x="142988" y="25375"/>
                  <a:pt x="139559" y="25375"/>
                </a:cubicBezTo>
                <a:cubicBezTo>
                  <a:pt x="116928" y="25375"/>
                  <a:pt x="85381" y="24346"/>
                  <a:pt x="54863" y="1886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1" name="Freeform 211"/>
          <p:cNvSpPr/>
          <p:nvPr/>
        </p:nvSpPr>
        <p:spPr>
          <a:xfrm>
            <a:off x="15156066" y="4187585"/>
            <a:ext cx="291464" cy="324383"/>
          </a:xfrm>
          <a:custGeom>
            <a:avLst/>
            <a:gdLst>
              <a:gd name="connsiteX0" fmla="*/ 239001 w 291464"/>
              <a:gd name="connsiteY0" fmla="*/ 303466 h 324383"/>
              <a:gd name="connsiteX1" fmla="*/ 140246 w 291464"/>
              <a:gd name="connsiteY1" fmla="*/ 304495 h 324383"/>
              <a:gd name="connsiteX2" fmla="*/ 132017 w 291464"/>
              <a:gd name="connsiteY2" fmla="*/ 295923 h 324383"/>
              <a:gd name="connsiteX3" fmla="*/ 132017 w 291464"/>
              <a:gd name="connsiteY3" fmla="*/ 271234 h 324383"/>
              <a:gd name="connsiteX4" fmla="*/ 132359 w 291464"/>
              <a:gd name="connsiteY4" fmla="*/ 254432 h 324383"/>
              <a:gd name="connsiteX5" fmla="*/ 126530 w 291464"/>
              <a:gd name="connsiteY5" fmla="*/ 246888 h 324383"/>
              <a:gd name="connsiteX6" fmla="*/ 80581 w 291464"/>
              <a:gd name="connsiteY6" fmla="*/ 243116 h 324383"/>
              <a:gd name="connsiteX7" fmla="*/ 76124 w 291464"/>
              <a:gd name="connsiteY7" fmla="*/ 245859 h 324383"/>
              <a:gd name="connsiteX8" fmla="*/ 74067 w 291464"/>
              <a:gd name="connsiteY8" fmla="*/ 254775 h 324383"/>
              <a:gd name="connsiteX9" fmla="*/ 98068 w 291464"/>
              <a:gd name="connsiteY9" fmla="*/ 266091 h 324383"/>
              <a:gd name="connsiteX10" fmla="*/ 98068 w 291464"/>
              <a:gd name="connsiteY10" fmla="*/ 295237 h 324383"/>
              <a:gd name="connsiteX11" fmla="*/ 131330 w 291464"/>
              <a:gd name="connsiteY11" fmla="*/ 324383 h 324383"/>
              <a:gd name="connsiteX12" fmla="*/ 281177 w 291464"/>
              <a:gd name="connsiteY12" fmla="*/ 323012 h 324383"/>
              <a:gd name="connsiteX13" fmla="*/ 287007 w 291464"/>
              <a:gd name="connsiteY13" fmla="*/ 321297 h 324383"/>
              <a:gd name="connsiteX14" fmla="*/ 291464 w 291464"/>
              <a:gd name="connsiteY14" fmla="*/ 305181 h 324383"/>
              <a:gd name="connsiteX15" fmla="*/ 285978 w 291464"/>
              <a:gd name="connsiteY15" fmla="*/ 299352 h 324383"/>
              <a:gd name="connsiteX16" fmla="*/ 251689 w 291464"/>
              <a:gd name="connsiteY16" fmla="*/ 296609 h 324383"/>
              <a:gd name="connsiteX18" fmla="*/ 98411 w 291464"/>
              <a:gd name="connsiteY18" fmla="*/ 198196 h 324383"/>
              <a:gd name="connsiteX19" fmla="*/ 101840 w 291464"/>
              <a:gd name="connsiteY19" fmla="*/ 232486 h 324383"/>
              <a:gd name="connsiteX20" fmla="*/ 123101 w 291464"/>
              <a:gd name="connsiteY20" fmla="*/ 232486 h 324383"/>
              <a:gd name="connsiteX21" fmla="*/ 131674 w 291464"/>
              <a:gd name="connsiteY21" fmla="*/ 191338 h 324383"/>
              <a:gd name="connsiteX22" fmla="*/ 131674 w 291464"/>
              <a:gd name="connsiteY22" fmla="*/ 180708 h 324383"/>
              <a:gd name="connsiteX23" fmla="*/ 214655 w 291464"/>
              <a:gd name="connsiteY23" fmla="*/ 164592 h 324383"/>
              <a:gd name="connsiteX24" fmla="*/ 217055 w 291464"/>
              <a:gd name="connsiteY24" fmla="*/ 161163 h 324383"/>
              <a:gd name="connsiteX25" fmla="*/ 215683 w 291464"/>
              <a:gd name="connsiteY25" fmla="*/ 152591 h 324383"/>
              <a:gd name="connsiteX26" fmla="*/ 211911 w 291464"/>
              <a:gd name="connsiteY26" fmla="*/ 150876 h 324383"/>
              <a:gd name="connsiteX27" fmla="*/ 42862 w 291464"/>
              <a:gd name="connsiteY27" fmla="*/ 165621 h 324383"/>
              <a:gd name="connsiteX28" fmla="*/ 3429 w 291464"/>
              <a:gd name="connsiteY28" fmla="*/ 162878 h 324383"/>
              <a:gd name="connsiteX29" fmla="*/ 1028 w 291464"/>
              <a:gd name="connsiteY29" fmla="*/ 168021 h 324383"/>
              <a:gd name="connsiteX30" fmla="*/ 2057 w 291464"/>
              <a:gd name="connsiteY30" fmla="*/ 172136 h 324383"/>
              <a:gd name="connsiteX31" fmla="*/ 37376 w 291464"/>
              <a:gd name="connsiteY31" fmla="*/ 194767 h 324383"/>
              <a:gd name="connsiteX32" fmla="*/ 66522 w 291464"/>
              <a:gd name="connsiteY32" fmla="*/ 187909 h 324383"/>
              <a:gd name="connsiteX33" fmla="*/ 98411 w 291464"/>
              <a:gd name="connsiteY33" fmla="*/ 185166 h 324383"/>
              <a:gd name="connsiteX35" fmla="*/ 112471 w 291464"/>
              <a:gd name="connsiteY35" fmla="*/ 142647 h 324383"/>
              <a:gd name="connsiteX36" fmla="*/ 185851 w 291464"/>
              <a:gd name="connsiteY36" fmla="*/ 85039 h 324383"/>
              <a:gd name="connsiteX37" fmla="*/ 112471 w 291464"/>
              <a:gd name="connsiteY37" fmla="*/ 26746 h 324383"/>
              <a:gd name="connsiteX38" fmla="*/ 39432 w 291464"/>
              <a:gd name="connsiteY38" fmla="*/ 85039 h 324383"/>
              <a:gd name="connsiteX39" fmla="*/ 112471 w 291464"/>
              <a:gd name="connsiteY39" fmla="*/ 142647 h 324383"/>
              <a:gd name="connsiteX41" fmla="*/ 112471 w 291464"/>
              <a:gd name="connsiteY41" fmla="*/ 49035 h 324383"/>
              <a:gd name="connsiteX42" fmla="*/ 152932 w 291464"/>
              <a:gd name="connsiteY42" fmla="*/ 85039 h 324383"/>
              <a:gd name="connsiteX43" fmla="*/ 112471 w 291464"/>
              <a:gd name="connsiteY43" fmla="*/ 120358 h 324383"/>
              <a:gd name="connsiteX44" fmla="*/ 72351 w 291464"/>
              <a:gd name="connsiteY44" fmla="*/ 85039 h 324383"/>
              <a:gd name="connsiteX45" fmla="*/ 112471 w 291464"/>
              <a:gd name="connsiteY45" fmla="*/ 49035 h 324383"/>
              <a:gd name="connsiteX47" fmla="*/ 237630 w 291464"/>
              <a:gd name="connsiteY47" fmla="*/ 196139 h 324383"/>
              <a:gd name="connsiteX48" fmla="*/ 188937 w 291464"/>
              <a:gd name="connsiteY48" fmla="*/ 199225 h 324383"/>
              <a:gd name="connsiteX49" fmla="*/ 161505 w 291464"/>
              <a:gd name="connsiteY49" fmla="*/ 198196 h 324383"/>
              <a:gd name="connsiteX50" fmla="*/ 159105 w 291464"/>
              <a:gd name="connsiteY50" fmla="*/ 202997 h 324383"/>
              <a:gd name="connsiteX51" fmla="*/ 160133 w 291464"/>
              <a:gd name="connsiteY51" fmla="*/ 206769 h 324383"/>
              <a:gd name="connsiteX52" fmla="*/ 184823 w 291464"/>
              <a:gd name="connsiteY52" fmla="*/ 222199 h 324383"/>
              <a:gd name="connsiteX53" fmla="*/ 206082 w 291464"/>
              <a:gd name="connsiteY53" fmla="*/ 216713 h 324383"/>
              <a:gd name="connsiteX54" fmla="*/ 237972 w 291464"/>
              <a:gd name="connsiteY54" fmla="*/ 213969 h 324383"/>
              <a:gd name="connsiteX55" fmla="*/ 241058 w 291464"/>
              <a:gd name="connsiteY55" fmla="*/ 259233 h 324383"/>
              <a:gd name="connsiteX56" fmla="*/ 260262 w 291464"/>
              <a:gd name="connsiteY56" fmla="*/ 259233 h 324383"/>
              <a:gd name="connsiteX57" fmla="*/ 270890 w 291464"/>
              <a:gd name="connsiteY57" fmla="*/ 182766 h 324383"/>
              <a:gd name="connsiteX58" fmla="*/ 270890 w 291464"/>
              <a:gd name="connsiteY58" fmla="*/ 37719 h 324383"/>
              <a:gd name="connsiteX59" fmla="*/ 271920 w 291464"/>
              <a:gd name="connsiteY59" fmla="*/ 18517 h 324383"/>
              <a:gd name="connsiteX60" fmla="*/ 267461 w 291464"/>
              <a:gd name="connsiteY60" fmla="*/ 10287 h 324383"/>
              <a:gd name="connsiteX61" fmla="*/ 218084 w 291464"/>
              <a:gd name="connsiteY61" fmla="*/ 0 h 324383"/>
              <a:gd name="connsiteX62" fmla="*/ 213626 w 291464"/>
              <a:gd name="connsiteY62" fmla="*/ 2058 h 324383"/>
              <a:gd name="connsiteX63" fmla="*/ 210198 w 291464"/>
              <a:gd name="connsiteY63" fmla="*/ 12688 h 324383"/>
              <a:gd name="connsiteX64" fmla="*/ 237630 w 291464"/>
              <a:gd name="connsiteY64" fmla="*/ 31547 h 3243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91464" h="324383">
                <a:moveTo>
                  <a:pt x="239001" y="303466"/>
                </a:moveTo>
                <a:cubicBezTo>
                  <a:pt x="218425" y="304495"/>
                  <a:pt x="162192" y="304838"/>
                  <a:pt x="140246" y="304495"/>
                </a:cubicBezTo>
                <a:cubicBezTo>
                  <a:pt x="134417" y="304495"/>
                  <a:pt x="132017" y="302095"/>
                  <a:pt x="132017" y="295923"/>
                </a:cubicBezTo>
                <a:lnTo>
                  <a:pt x="132017" y="271234"/>
                </a:lnTo>
                <a:lnTo>
                  <a:pt x="132359" y="254432"/>
                </a:lnTo>
                <a:cubicBezTo>
                  <a:pt x="132359" y="250317"/>
                  <a:pt x="130645" y="247917"/>
                  <a:pt x="126530" y="246888"/>
                </a:cubicBezTo>
                <a:cubicBezTo>
                  <a:pt x="116587" y="244831"/>
                  <a:pt x="93611" y="243116"/>
                  <a:pt x="80581" y="243116"/>
                </a:cubicBezTo>
                <a:cubicBezTo>
                  <a:pt x="77839" y="243116"/>
                  <a:pt x="76467" y="244145"/>
                  <a:pt x="76124" y="245859"/>
                </a:cubicBezTo>
                <a:lnTo>
                  <a:pt x="74067" y="254775"/>
                </a:lnTo>
                <a:cubicBezTo>
                  <a:pt x="82981" y="257518"/>
                  <a:pt x="92582" y="261633"/>
                  <a:pt x="98068" y="266091"/>
                </a:cubicBezTo>
                <a:lnTo>
                  <a:pt x="98068" y="295237"/>
                </a:lnTo>
                <a:cubicBezTo>
                  <a:pt x="98068" y="314782"/>
                  <a:pt x="106984" y="324383"/>
                  <a:pt x="131330" y="324383"/>
                </a:cubicBezTo>
                <a:lnTo>
                  <a:pt x="281177" y="323012"/>
                </a:lnTo>
                <a:cubicBezTo>
                  <a:pt x="283578" y="323012"/>
                  <a:pt x="285635" y="322669"/>
                  <a:pt x="287007" y="321297"/>
                </a:cubicBezTo>
                <a:cubicBezTo>
                  <a:pt x="289063" y="319240"/>
                  <a:pt x="291464" y="313411"/>
                  <a:pt x="291464" y="305181"/>
                </a:cubicBezTo>
                <a:cubicBezTo>
                  <a:pt x="291464" y="302095"/>
                  <a:pt x="289407" y="300038"/>
                  <a:pt x="285978" y="299352"/>
                </a:cubicBezTo>
                <a:cubicBezTo>
                  <a:pt x="278777" y="297637"/>
                  <a:pt x="262661" y="296266"/>
                  <a:pt x="251689" y="296609"/>
                </a:cubicBezTo>
                <a:moveTo>
                  <a:pt x="98411" y="198196"/>
                </a:moveTo>
                <a:cubicBezTo>
                  <a:pt x="98411" y="208140"/>
                  <a:pt x="99783" y="223571"/>
                  <a:pt x="101840" y="232486"/>
                </a:cubicBezTo>
                <a:lnTo>
                  <a:pt x="123101" y="232486"/>
                </a:lnTo>
                <a:cubicBezTo>
                  <a:pt x="127901" y="222885"/>
                  <a:pt x="131674" y="204712"/>
                  <a:pt x="131674" y="191338"/>
                </a:cubicBezTo>
                <a:lnTo>
                  <a:pt x="131674" y="180708"/>
                </a:lnTo>
                <a:cubicBezTo>
                  <a:pt x="162877" y="176250"/>
                  <a:pt x="194768" y="170078"/>
                  <a:pt x="214655" y="164592"/>
                </a:cubicBezTo>
                <a:cubicBezTo>
                  <a:pt x="216370" y="164249"/>
                  <a:pt x="217399" y="163220"/>
                  <a:pt x="217055" y="161163"/>
                </a:cubicBezTo>
                <a:lnTo>
                  <a:pt x="215683" y="152591"/>
                </a:lnTo>
                <a:cubicBezTo>
                  <a:pt x="215340" y="151219"/>
                  <a:pt x="213970" y="150533"/>
                  <a:pt x="211911" y="150876"/>
                </a:cubicBezTo>
                <a:cubicBezTo>
                  <a:pt x="171107" y="158763"/>
                  <a:pt x="86410" y="165621"/>
                  <a:pt x="42862" y="165621"/>
                </a:cubicBezTo>
                <a:cubicBezTo>
                  <a:pt x="30518" y="165621"/>
                  <a:pt x="15430" y="164935"/>
                  <a:pt x="3429" y="162878"/>
                </a:cubicBezTo>
                <a:lnTo>
                  <a:pt x="1028" y="168021"/>
                </a:lnTo>
                <a:cubicBezTo>
                  <a:pt x="0" y="169736"/>
                  <a:pt x="343" y="170764"/>
                  <a:pt x="2057" y="172136"/>
                </a:cubicBezTo>
                <a:cubicBezTo>
                  <a:pt x="11658" y="180366"/>
                  <a:pt x="25031" y="188938"/>
                  <a:pt x="37376" y="194767"/>
                </a:cubicBezTo>
                <a:cubicBezTo>
                  <a:pt x="43890" y="192024"/>
                  <a:pt x="59320" y="188252"/>
                  <a:pt x="66522" y="187909"/>
                </a:cubicBezTo>
                <a:cubicBezTo>
                  <a:pt x="75780" y="187223"/>
                  <a:pt x="86753" y="186538"/>
                  <a:pt x="98411" y="185166"/>
                </a:cubicBezTo>
                <a:moveTo>
                  <a:pt x="112471" y="142647"/>
                </a:moveTo>
                <a:cubicBezTo>
                  <a:pt x="152589" y="142647"/>
                  <a:pt x="185851" y="120015"/>
                  <a:pt x="185851" y="85039"/>
                </a:cubicBezTo>
                <a:cubicBezTo>
                  <a:pt x="185851" y="49378"/>
                  <a:pt x="152589" y="26746"/>
                  <a:pt x="112471" y="26746"/>
                </a:cubicBezTo>
                <a:cubicBezTo>
                  <a:pt x="72351" y="26746"/>
                  <a:pt x="39432" y="49378"/>
                  <a:pt x="39432" y="85039"/>
                </a:cubicBezTo>
                <a:cubicBezTo>
                  <a:pt x="39432" y="120015"/>
                  <a:pt x="72351" y="142647"/>
                  <a:pt x="112471" y="142647"/>
                </a:cubicBezTo>
                <a:moveTo>
                  <a:pt x="112471" y="49035"/>
                </a:moveTo>
                <a:cubicBezTo>
                  <a:pt x="135102" y="49035"/>
                  <a:pt x="152932" y="62408"/>
                  <a:pt x="152932" y="85039"/>
                </a:cubicBezTo>
                <a:cubicBezTo>
                  <a:pt x="152932" y="107328"/>
                  <a:pt x="135102" y="120358"/>
                  <a:pt x="112471" y="120358"/>
                </a:cubicBezTo>
                <a:cubicBezTo>
                  <a:pt x="90182" y="120358"/>
                  <a:pt x="72351" y="107328"/>
                  <a:pt x="72351" y="85039"/>
                </a:cubicBezTo>
                <a:cubicBezTo>
                  <a:pt x="72351" y="62408"/>
                  <a:pt x="90182" y="49035"/>
                  <a:pt x="112471" y="49035"/>
                </a:cubicBezTo>
                <a:moveTo>
                  <a:pt x="237630" y="196139"/>
                </a:moveTo>
                <a:cubicBezTo>
                  <a:pt x="221514" y="197510"/>
                  <a:pt x="199223" y="198882"/>
                  <a:pt x="188937" y="199225"/>
                </a:cubicBezTo>
                <a:cubicBezTo>
                  <a:pt x="180022" y="199225"/>
                  <a:pt x="169735" y="198882"/>
                  <a:pt x="161505" y="198196"/>
                </a:cubicBezTo>
                <a:lnTo>
                  <a:pt x="159105" y="202997"/>
                </a:lnTo>
                <a:cubicBezTo>
                  <a:pt x="158420" y="204369"/>
                  <a:pt x="158762" y="205740"/>
                  <a:pt x="160133" y="206769"/>
                </a:cubicBezTo>
                <a:cubicBezTo>
                  <a:pt x="166993" y="212598"/>
                  <a:pt x="175222" y="218084"/>
                  <a:pt x="184823" y="222199"/>
                </a:cubicBezTo>
                <a:cubicBezTo>
                  <a:pt x="190652" y="219799"/>
                  <a:pt x="200253" y="217399"/>
                  <a:pt x="206082" y="216713"/>
                </a:cubicBezTo>
                <a:cubicBezTo>
                  <a:pt x="212255" y="215685"/>
                  <a:pt x="226313" y="214312"/>
                  <a:pt x="237972" y="213969"/>
                </a:cubicBezTo>
                <a:cubicBezTo>
                  <a:pt x="238657" y="230429"/>
                  <a:pt x="239686" y="250317"/>
                  <a:pt x="241058" y="259233"/>
                </a:cubicBezTo>
                <a:lnTo>
                  <a:pt x="260262" y="259233"/>
                </a:lnTo>
                <a:cubicBezTo>
                  <a:pt x="266776" y="239687"/>
                  <a:pt x="270890" y="205740"/>
                  <a:pt x="270890" y="182766"/>
                </a:cubicBezTo>
                <a:lnTo>
                  <a:pt x="270890" y="37719"/>
                </a:lnTo>
                <a:lnTo>
                  <a:pt x="271920" y="18517"/>
                </a:lnTo>
                <a:cubicBezTo>
                  <a:pt x="272262" y="14402"/>
                  <a:pt x="270890" y="11659"/>
                  <a:pt x="267461" y="10287"/>
                </a:cubicBezTo>
                <a:cubicBezTo>
                  <a:pt x="256488" y="5486"/>
                  <a:pt x="232487" y="686"/>
                  <a:pt x="218084" y="0"/>
                </a:cubicBezTo>
                <a:cubicBezTo>
                  <a:pt x="214998" y="0"/>
                  <a:pt x="213970" y="686"/>
                  <a:pt x="213626" y="2058"/>
                </a:cubicBezTo>
                <a:lnTo>
                  <a:pt x="210198" y="12688"/>
                </a:lnTo>
                <a:cubicBezTo>
                  <a:pt x="221856" y="17145"/>
                  <a:pt x="232487" y="24003"/>
                  <a:pt x="237630" y="31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2" name="Freeform 212"/>
          <p:cNvSpPr/>
          <p:nvPr/>
        </p:nvSpPr>
        <p:spPr>
          <a:xfrm>
            <a:off x="15591478" y="4207130"/>
            <a:ext cx="317526" cy="301410"/>
          </a:xfrm>
          <a:custGeom>
            <a:avLst/>
            <a:gdLst>
              <a:gd name="connsiteX0" fmla="*/ 257175 w 317526"/>
              <a:gd name="connsiteY0" fmla="*/ 148819 h 301410"/>
              <a:gd name="connsiteX1" fmla="*/ 44920 w 317526"/>
              <a:gd name="connsiteY1" fmla="*/ 152248 h 301410"/>
              <a:gd name="connsiteX2" fmla="*/ 3428 w 317526"/>
              <a:gd name="connsiteY2" fmla="*/ 148476 h 301410"/>
              <a:gd name="connsiteX3" fmla="*/ 685 w 317526"/>
              <a:gd name="connsiteY3" fmla="*/ 153962 h 301410"/>
              <a:gd name="connsiteX4" fmla="*/ 1715 w 317526"/>
              <a:gd name="connsiteY4" fmla="*/ 158077 h 301410"/>
              <a:gd name="connsiteX5" fmla="*/ 38061 w 317526"/>
              <a:gd name="connsiteY5" fmla="*/ 179680 h 301410"/>
              <a:gd name="connsiteX6" fmla="*/ 75095 w 317526"/>
              <a:gd name="connsiteY6" fmla="*/ 172822 h 301410"/>
              <a:gd name="connsiteX7" fmla="*/ 146076 w 317526"/>
              <a:gd name="connsiteY7" fmla="*/ 171450 h 301410"/>
              <a:gd name="connsiteX8" fmla="*/ 146076 w 317526"/>
              <a:gd name="connsiteY8" fmla="*/ 197510 h 301410"/>
              <a:gd name="connsiteX9" fmla="*/ 148819 w 317526"/>
              <a:gd name="connsiteY9" fmla="*/ 250660 h 301410"/>
              <a:gd name="connsiteX10" fmla="*/ 169735 w 317526"/>
              <a:gd name="connsiteY10" fmla="*/ 250660 h 301410"/>
              <a:gd name="connsiteX11" fmla="*/ 178994 w 317526"/>
              <a:gd name="connsiteY11" fmla="*/ 188595 h 301410"/>
              <a:gd name="connsiteX12" fmla="*/ 178994 w 317526"/>
              <a:gd name="connsiteY12" fmla="*/ 171107 h 301410"/>
              <a:gd name="connsiteX13" fmla="*/ 266433 w 317526"/>
              <a:gd name="connsiteY13" fmla="*/ 170078 h 301410"/>
              <a:gd name="connsiteX14" fmla="*/ 308266 w 317526"/>
              <a:gd name="connsiteY14" fmla="*/ 171793 h 301410"/>
              <a:gd name="connsiteX15" fmla="*/ 317526 w 317526"/>
              <a:gd name="connsiteY15" fmla="*/ 155677 h 301410"/>
              <a:gd name="connsiteX16" fmla="*/ 312382 w 317526"/>
              <a:gd name="connsiteY16" fmla="*/ 148819 h 301410"/>
              <a:gd name="connsiteX17" fmla="*/ 270890 w 317526"/>
              <a:gd name="connsiteY17" fmla="*/ 142989 h 301410"/>
              <a:gd name="connsiteX19" fmla="*/ 214312 w 317526"/>
              <a:gd name="connsiteY19" fmla="*/ 280492 h 301410"/>
              <a:gd name="connsiteX20" fmla="*/ 115215 w 317526"/>
              <a:gd name="connsiteY20" fmla="*/ 281521 h 301410"/>
              <a:gd name="connsiteX21" fmla="*/ 106984 w 317526"/>
              <a:gd name="connsiteY21" fmla="*/ 272948 h 301410"/>
              <a:gd name="connsiteX22" fmla="*/ 106984 w 317526"/>
              <a:gd name="connsiteY22" fmla="*/ 236601 h 301410"/>
              <a:gd name="connsiteX23" fmla="*/ 107671 w 317526"/>
              <a:gd name="connsiteY23" fmla="*/ 219799 h 301410"/>
              <a:gd name="connsiteX24" fmla="*/ 101840 w 317526"/>
              <a:gd name="connsiteY24" fmla="*/ 211912 h 301410"/>
              <a:gd name="connsiteX25" fmla="*/ 55893 w 317526"/>
              <a:gd name="connsiteY25" fmla="*/ 208483 h 301410"/>
              <a:gd name="connsiteX26" fmla="*/ 51434 w 317526"/>
              <a:gd name="connsiteY26" fmla="*/ 210883 h 301410"/>
              <a:gd name="connsiteX27" fmla="*/ 49378 w 317526"/>
              <a:gd name="connsiteY27" fmla="*/ 220142 h 301410"/>
              <a:gd name="connsiteX28" fmla="*/ 73380 w 317526"/>
              <a:gd name="connsiteY28" fmla="*/ 231458 h 301410"/>
              <a:gd name="connsiteX29" fmla="*/ 73380 w 317526"/>
              <a:gd name="connsiteY29" fmla="*/ 272262 h 301410"/>
              <a:gd name="connsiteX30" fmla="*/ 105270 w 317526"/>
              <a:gd name="connsiteY30" fmla="*/ 301410 h 301410"/>
              <a:gd name="connsiteX31" fmla="*/ 256488 w 317526"/>
              <a:gd name="connsiteY31" fmla="*/ 300381 h 301410"/>
              <a:gd name="connsiteX32" fmla="*/ 262319 w 317526"/>
              <a:gd name="connsiteY32" fmla="*/ 298666 h 301410"/>
              <a:gd name="connsiteX33" fmla="*/ 267120 w 317526"/>
              <a:gd name="connsiteY33" fmla="*/ 282550 h 301410"/>
              <a:gd name="connsiteX34" fmla="*/ 261632 w 317526"/>
              <a:gd name="connsiteY34" fmla="*/ 276377 h 301410"/>
              <a:gd name="connsiteX35" fmla="*/ 227000 w 317526"/>
              <a:gd name="connsiteY35" fmla="*/ 273634 h 301410"/>
              <a:gd name="connsiteX37" fmla="*/ 158077 w 317526"/>
              <a:gd name="connsiteY37" fmla="*/ 129960 h 301410"/>
              <a:gd name="connsiteX38" fmla="*/ 240716 w 317526"/>
              <a:gd name="connsiteY38" fmla="*/ 65151 h 301410"/>
              <a:gd name="connsiteX39" fmla="*/ 158077 w 317526"/>
              <a:gd name="connsiteY39" fmla="*/ 0 h 301410"/>
              <a:gd name="connsiteX40" fmla="*/ 75439 w 317526"/>
              <a:gd name="connsiteY40" fmla="*/ 65151 h 301410"/>
              <a:gd name="connsiteX41" fmla="*/ 158077 w 317526"/>
              <a:gd name="connsiteY41" fmla="*/ 129960 h 301410"/>
              <a:gd name="connsiteX43" fmla="*/ 158077 w 317526"/>
              <a:gd name="connsiteY43" fmla="*/ 21260 h 301410"/>
              <a:gd name="connsiteX44" fmla="*/ 207111 w 317526"/>
              <a:gd name="connsiteY44" fmla="*/ 65151 h 301410"/>
              <a:gd name="connsiteX45" fmla="*/ 158077 w 317526"/>
              <a:gd name="connsiteY45" fmla="*/ 108357 h 301410"/>
              <a:gd name="connsiteX46" fmla="*/ 109041 w 317526"/>
              <a:gd name="connsiteY46" fmla="*/ 65151 h 301410"/>
              <a:gd name="connsiteX47" fmla="*/ 158077 w 317526"/>
              <a:gd name="connsiteY47" fmla="*/ 21260 h 3014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317526" h="301410">
                <a:moveTo>
                  <a:pt x="257175" y="148819"/>
                </a:moveTo>
                <a:cubicBezTo>
                  <a:pt x="232828" y="150533"/>
                  <a:pt x="66522" y="152591"/>
                  <a:pt x="44920" y="152248"/>
                </a:cubicBezTo>
                <a:cubicBezTo>
                  <a:pt x="32919" y="152248"/>
                  <a:pt x="16115" y="150876"/>
                  <a:pt x="3428" y="148476"/>
                </a:cubicBezTo>
                <a:lnTo>
                  <a:pt x="685" y="153962"/>
                </a:lnTo>
                <a:cubicBezTo>
                  <a:pt x="0" y="155334"/>
                  <a:pt x="343" y="157049"/>
                  <a:pt x="1715" y="158077"/>
                </a:cubicBezTo>
                <a:cubicBezTo>
                  <a:pt x="10629" y="166307"/>
                  <a:pt x="24688" y="175222"/>
                  <a:pt x="38061" y="179680"/>
                </a:cubicBezTo>
                <a:cubicBezTo>
                  <a:pt x="46977" y="176936"/>
                  <a:pt x="66179" y="173508"/>
                  <a:pt x="75095" y="172822"/>
                </a:cubicBezTo>
                <a:cubicBezTo>
                  <a:pt x="82983" y="172479"/>
                  <a:pt x="112471" y="171793"/>
                  <a:pt x="146076" y="171450"/>
                </a:cubicBezTo>
                <a:lnTo>
                  <a:pt x="146076" y="197510"/>
                </a:lnTo>
                <a:cubicBezTo>
                  <a:pt x="146076" y="210883"/>
                  <a:pt x="147447" y="238316"/>
                  <a:pt x="148819" y="250660"/>
                </a:cubicBezTo>
                <a:lnTo>
                  <a:pt x="169735" y="250660"/>
                </a:lnTo>
                <a:cubicBezTo>
                  <a:pt x="174878" y="235229"/>
                  <a:pt x="178994" y="205740"/>
                  <a:pt x="178994" y="188595"/>
                </a:cubicBezTo>
                <a:lnTo>
                  <a:pt x="178994" y="171107"/>
                </a:lnTo>
                <a:cubicBezTo>
                  <a:pt x="218084" y="170421"/>
                  <a:pt x="255460" y="170078"/>
                  <a:pt x="266433" y="170078"/>
                </a:cubicBezTo>
                <a:cubicBezTo>
                  <a:pt x="277406" y="170078"/>
                  <a:pt x="299351" y="170764"/>
                  <a:pt x="308266" y="171793"/>
                </a:cubicBezTo>
                <a:cubicBezTo>
                  <a:pt x="312382" y="170078"/>
                  <a:pt x="317526" y="163220"/>
                  <a:pt x="317526" y="155677"/>
                </a:cubicBezTo>
                <a:cubicBezTo>
                  <a:pt x="317526" y="152248"/>
                  <a:pt x="315468" y="149847"/>
                  <a:pt x="312382" y="148819"/>
                </a:cubicBezTo>
                <a:cubicBezTo>
                  <a:pt x="303809" y="146076"/>
                  <a:pt x="284263" y="143332"/>
                  <a:pt x="270890" y="142989"/>
                </a:cubicBezTo>
                <a:moveTo>
                  <a:pt x="214312" y="280492"/>
                </a:moveTo>
                <a:cubicBezTo>
                  <a:pt x="193396" y="281521"/>
                  <a:pt x="138188" y="281864"/>
                  <a:pt x="115215" y="281521"/>
                </a:cubicBezTo>
                <a:cubicBezTo>
                  <a:pt x="109041" y="281521"/>
                  <a:pt x="106984" y="278778"/>
                  <a:pt x="106984" y="272948"/>
                </a:cubicBezTo>
                <a:lnTo>
                  <a:pt x="106984" y="236601"/>
                </a:lnTo>
                <a:lnTo>
                  <a:pt x="107671" y="219799"/>
                </a:lnTo>
                <a:cubicBezTo>
                  <a:pt x="107671" y="215341"/>
                  <a:pt x="105614" y="212941"/>
                  <a:pt x="101840" y="211912"/>
                </a:cubicBezTo>
                <a:cubicBezTo>
                  <a:pt x="91897" y="209855"/>
                  <a:pt x="68923" y="208483"/>
                  <a:pt x="55893" y="208483"/>
                </a:cubicBezTo>
                <a:cubicBezTo>
                  <a:pt x="53150" y="208483"/>
                  <a:pt x="51778" y="209512"/>
                  <a:pt x="51434" y="210883"/>
                </a:cubicBezTo>
                <a:lnTo>
                  <a:pt x="49378" y="220142"/>
                </a:lnTo>
                <a:cubicBezTo>
                  <a:pt x="58293" y="222542"/>
                  <a:pt x="67551" y="227000"/>
                  <a:pt x="73380" y="231458"/>
                </a:cubicBezTo>
                <a:lnTo>
                  <a:pt x="73380" y="272262"/>
                </a:lnTo>
                <a:cubicBezTo>
                  <a:pt x="73380" y="292151"/>
                  <a:pt x="81953" y="301410"/>
                  <a:pt x="105270" y="301410"/>
                </a:cubicBezTo>
                <a:lnTo>
                  <a:pt x="256488" y="300381"/>
                </a:lnTo>
                <a:cubicBezTo>
                  <a:pt x="258890" y="300381"/>
                  <a:pt x="260947" y="300038"/>
                  <a:pt x="262319" y="298666"/>
                </a:cubicBezTo>
                <a:cubicBezTo>
                  <a:pt x="264376" y="296608"/>
                  <a:pt x="267120" y="290779"/>
                  <a:pt x="267120" y="282550"/>
                </a:cubicBezTo>
                <a:cubicBezTo>
                  <a:pt x="267120" y="279464"/>
                  <a:pt x="264719" y="277063"/>
                  <a:pt x="261632" y="276377"/>
                </a:cubicBezTo>
                <a:cubicBezTo>
                  <a:pt x="254433" y="275006"/>
                  <a:pt x="237972" y="273634"/>
                  <a:pt x="227000" y="273634"/>
                </a:cubicBezTo>
                <a:moveTo>
                  <a:pt x="158077" y="129960"/>
                </a:moveTo>
                <a:cubicBezTo>
                  <a:pt x="206426" y="129960"/>
                  <a:pt x="240716" y="103213"/>
                  <a:pt x="240716" y="65151"/>
                </a:cubicBezTo>
                <a:cubicBezTo>
                  <a:pt x="240716" y="26746"/>
                  <a:pt x="206426" y="0"/>
                  <a:pt x="158077" y="0"/>
                </a:cubicBezTo>
                <a:cubicBezTo>
                  <a:pt x="109728" y="0"/>
                  <a:pt x="75439" y="26746"/>
                  <a:pt x="75439" y="65151"/>
                </a:cubicBezTo>
                <a:cubicBezTo>
                  <a:pt x="75439" y="103213"/>
                  <a:pt x="109728" y="129960"/>
                  <a:pt x="158077" y="129960"/>
                </a:cubicBezTo>
                <a:moveTo>
                  <a:pt x="158077" y="21260"/>
                </a:moveTo>
                <a:cubicBezTo>
                  <a:pt x="186537" y="21260"/>
                  <a:pt x="207111" y="37719"/>
                  <a:pt x="207111" y="65151"/>
                </a:cubicBezTo>
                <a:cubicBezTo>
                  <a:pt x="207111" y="91897"/>
                  <a:pt x="186537" y="108357"/>
                  <a:pt x="158077" y="108357"/>
                </a:cubicBezTo>
                <a:cubicBezTo>
                  <a:pt x="129615" y="108357"/>
                  <a:pt x="109041" y="91897"/>
                  <a:pt x="109041" y="65151"/>
                </a:cubicBezTo>
                <a:cubicBezTo>
                  <a:pt x="109041" y="37719"/>
                  <a:pt x="129615" y="21260"/>
                  <a:pt x="158077" y="2126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3" name="Freeform 213"/>
          <p:cNvSpPr/>
          <p:nvPr/>
        </p:nvSpPr>
        <p:spPr>
          <a:xfrm>
            <a:off x="15956324" y="4187585"/>
            <a:ext cx="252374" cy="328155"/>
          </a:xfrm>
          <a:custGeom>
            <a:avLst/>
            <a:gdLst>
              <a:gd name="connsiteX0" fmla="*/ 171793 w 252374"/>
              <a:gd name="connsiteY0" fmla="*/ 302095 h 328155"/>
              <a:gd name="connsiteX1" fmla="*/ 129273 w 252374"/>
              <a:gd name="connsiteY1" fmla="*/ 262319 h 328155"/>
              <a:gd name="connsiteX2" fmla="*/ 171793 w 252374"/>
              <a:gd name="connsiteY2" fmla="*/ 221856 h 328155"/>
              <a:gd name="connsiteX3" fmla="*/ 213970 w 252374"/>
              <a:gd name="connsiteY3" fmla="*/ 262319 h 328155"/>
              <a:gd name="connsiteX4" fmla="*/ 171793 w 252374"/>
              <a:gd name="connsiteY4" fmla="*/ 302095 h 328155"/>
              <a:gd name="connsiteX6" fmla="*/ 171793 w 252374"/>
              <a:gd name="connsiteY6" fmla="*/ 199911 h 328155"/>
              <a:gd name="connsiteX7" fmla="*/ 95326 w 252374"/>
              <a:gd name="connsiteY7" fmla="*/ 262319 h 328155"/>
              <a:gd name="connsiteX8" fmla="*/ 171793 w 252374"/>
              <a:gd name="connsiteY8" fmla="*/ 328155 h 328155"/>
              <a:gd name="connsiteX9" fmla="*/ 247917 w 252374"/>
              <a:gd name="connsiteY9" fmla="*/ 262319 h 328155"/>
              <a:gd name="connsiteX10" fmla="*/ 171793 w 252374"/>
              <a:gd name="connsiteY10" fmla="*/ 199911 h 328155"/>
              <a:gd name="connsiteX12" fmla="*/ 76809 w 252374"/>
              <a:gd name="connsiteY12" fmla="*/ 153277 h 328155"/>
              <a:gd name="connsiteX13" fmla="*/ 33262 w 252374"/>
              <a:gd name="connsiteY13" fmla="*/ 108014 h 328155"/>
              <a:gd name="connsiteX14" fmla="*/ 76809 w 252374"/>
              <a:gd name="connsiteY14" fmla="*/ 62751 h 328155"/>
              <a:gd name="connsiteX15" fmla="*/ 120357 w 252374"/>
              <a:gd name="connsiteY15" fmla="*/ 108014 h 328155"/>
              <a:gd name="connsiteX16" fmla="*/ 76809 w 252374"/>
              <a:gd name="connsiteY16" fmla="*/ 153277 h 328155"/>
              <a:gd name="connsiteX18" fmla="*/ 190309 w 252374"/>
              <a:gd name="connsiteY18" fmla="*/ 12688 h 328155"/>
              <a:gd name="connsiteX19" fmla="*/ 218084 w 252374"/>
              <a:gd name="connsiteY19" fmla="*/ 31547 h 328155"/>
              <a:gd name="connsiteX20" fmla="*/ 218084 w 252374"/>
              <a:gd name="connsiteY20" fmla="*/ 60694 h 328155"/>
              <a:gd name="connsiteX21" fmla="*/ 181051 w 252374"/>
              <a:gd name="connsiteY21" fmla="*/ 61722 h 328155"/>
              <a:gd name="connsiteX22" fmla="*/ 153276 w 252374"/>
              <a:gd name="connsiteY22" fmla="*/ 60008 h 328155"/>
              <a:gd name="connsiteX23" fmla="*/ 150876 w 252374"/>
              <a:gd name="connsiteY23" fmla="*/ 64122 h 328155"/>
              <a:gd name="connsiteX24" fmla="*/ 151905 w 252374"/>
              <a:gd name="connsiteY24" fmla="*/ 68237 h 328155"/>
              <a:gd name="connsiteX25" fmla="*/ 176250 w 252374"/>
              <a:gd name="connsiteY25" fmla="*/ 85039 h 328155"/>
              <a:gd name="connsiteX26" fmla="*/ 197510 w 252374"/>
              <a:gd name="connsiteY26" fmla="*/ 80582 h 328155"/>
              <a:gd name="connsiteX27" fmla="*/ 218084 w 252374"/>
              <a:gd name="connsiteY27" fmla="*/ 79553 h 328155"/>
              <a:gd name="connsiteX28" fmla="*/ 218084 w 252374"/>
              <a:gd name="connsiteY28" fmla="*/ 129616 h 328155"/>
              <a:gd name="connsiteX29" fmla="*/ 169735 w 252374"/>
              <a:gd name="connsiteY29" fmla="*/ 130988 h 328155"/>
              <a:gd name="connsiteX30" fmla="*/ 150189 w 252374"/>
              <a:gd name="connsiteY30" fmla="*/ 129960 h 328155"/>
              <a:gd name="connsiteX31" fmla="*/ 153619 w 252374"/>
              <a:gd name="connsiteY31" fmla="*/ 108014 h 328155"/>
              <a:gd name="connsiteX32" fmla="*/ 76809 w 252374"/>
              <a:gd name="connsiteY32" fmla="*/ 38748 h 328155"/>
              <a:gd name="connsiteX33" fmla="*/ 0 w 252374"/>
              <a:gd name="connsiteY33" fmla="*/ 108014 h 328155"/>
              <a:gd name="connsiteX34" fmla="*/ 76809 w 252374"/>
              <a:gd name="connsiteY34" fmla="*/ 178308 h 328155"/>
              <a:gd name="connsiteX35" fmla="*/ 145388 w 252374"/>
              <a:gd name="connsiteY35" fmla="*/ 141618 h 328155"/>
              <a:gd name="connsiteX36" fmla="*/ 164934 w 252374"/>
              <a:gd name="connsiteY36" fmla="*/ 154305 h 328155"/>
              <a:gd name="connsiteX37" fmla="*/ 186195 w 252374"/>
              <a:gd name="connsiteY37" fmla="*/ 149505 h 328155"/>
              <a:gd name="connsiteX38" fmla="*/ 218084 w 252374"/>
              <a:gd name="connsiteY38" fmla="*/ 148476 h 328155"/>
              <a:gd name="connsiteX39" fmla="*/ 218084 w 252374"/>
              <a:gd name="connsiteY39" fmla="*/ 149505 h 328155"/>
              <a:gd name="connsiteX40" fmla="*/ 221514 w 252374"/>
              <a:gd name="connsiteY40" fmla="*/ 205397 h 328155"/>
              <a:gd name="connsiteX41" fmla="*/ 240716 w 252374"/>
              <a:gd name="connsiteY41" fmla="*/ 205397 h 328155"/>
              <a:gd name="connsiteX42" fmla="*/ 251344 w 252374"/>
              <a:gd name="connsiteY42" fmla="*/ 140589 h 328155"/>
              <a:gd name="connsiteX43" fmla="*/ 251344 w 252374"/>
              <a:gd name="connsiteY43" fmla="*/ 37719 h 328155"/>
              <a:gd name="connsiteX44" fmla="*/ 252374 w 252374"/>
              <a:gd name="connsiteY44" fmla="*/ 18517 h 328155"/>
              <a:gd name="connsiteX45" fmla="*/ 247917 w 252374"/>
              <a:gd name="connsiteY45" fmla="*/ 10287 h 328155"/>
              <a:gd name="connsiteX46" fmla="*/ 198538 w 252374"/>
              <a:gd name="connsiteY46" fmla="*/ 0 h 328155"/>
              <a:gd name="connsiteX47" fmla="*/ 193739 w 252374"/>
              <a:gd name="connsiteY47" fmla="*/ 2058 h 328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2374" h="328155">
                <a:moveTo>
                  <a:pt x="171793" y="302095"/>
                </a:moveTo>
                <a:cubicBezTo>
                  <a:pt x="147447" y="302095"/>
                  <a:pt x="129273" y="287693"/>
                  <a:pt x="129273" y="262319"/>
                </a:cubicBezTo>
                <a:cubicBezTo>
                  <a:pt x="129273" y="236944"/>
                  <a:pt x="147447" y="221856"/>
                  <a:pt x="171793" y="221856"/>
                </a:cubicBezTo>
                <a:cubicBezTo>
                  <a:pt x="195794" y="221856"/>
                  <a:pt x="213970" y="236944"/>
                  <a:pt x="213970" y="262319"/>
                </a:cubicBezTo>
                <a:cubicBezTo>
                  <a:pt x="213970" y="287693"/>
                  <a:pt x="195794" y="302095"/>
                  <a:pt x="171793" y="302095"/>
                </a:cubicBezTo>
                <a:moveTo>
                  <a:pt x="171793" y="199911"/>
                </a:moveTo>
                <a:cubicBezTo>
                  <a:pt x="128930" y="199911"/>
                  <a:pt x="95326" y="224257"/>
                  <a:pt x="95326" y="262319"/>
                </a:cubicBezTo>
                <a:cubicBezTo>
                  <a:pt x="95326" y="302095"/>
                  <a:pt x="128930" y="328155"/>
                  <a:pt x="171793" y="328155"/>
                </a:cubicBezTo>
                <a:cubicBezTo>
                  <a:pt x="214655" y="328155"/>
                  <a:pt x="247917" y="302095"/>
                  <a:pt x="247917" y="262319"/>
                </a:cubicBezTo>
                <a:cubicBezTo>
                  <a:pt x="247917" y="224257"/>
                  <a:pt x="214655" y="199911"/>
                  <a:pt x="171793" y="199911"/>
                </a:cubicBezTo>
                <a:moveTo>
                  <a:pt x="76809" y="153277"/>
                </a:moveTo>
                <a:cubicBezTo>
                  <a:pt x="51434" y="153277"/>
                  <a:pt x="33262" y="136131"/>
                  <a:pt x="33262" y="108014"/>
                </a:cubicBezTo>
                <a:cubicBezTo>
                  <a:pt x="33262" y="80239"/>
                  <a:pt x="51434" y="62751"/>
                  <a:pt x="76809" y="62751"/>
                </a:cubicBezTo>
                <a:cubicBezTo>
                  <a:pt x="102183" y="62751"/>
                  <a:pt x="120357" y="80239"/>
                  <a:pt x="120357" y="108014"/>
                </a:cubicBezTo>
                <a:cubicBezTo>
                  <a:pt x="120357" y="136131"/>
                  <a:pt x="102183" y="153277"/>
                  <a:pt x="76809" y="153277"/>
                </a:cubicBezTo>
                <a:moveTo>
                  <a:pt x="190309" y="12688"/>
                </a:moveTo>
                <a:cubicBezTo>
                  <a:pt x="202312" y="17145"/>
                  <a:pt x="212940" y="24003"/>
                  <a:pt x="218084" y="31547"/>
                </a:cubicBezTo>
                <a:lnTo>
                  <a:pt x="218084" y="60694"/>
                </a:lnTo>
                <a:cubicBezTo>
                  <a:pt x="204712" y="61379"/>
                  <a:pt x="189280" y="61722"/>
                  <a:pt x="181051" y="61722"/>
                </a:cubicBezTo>
                <a:cubicBezTo>
                  <a:pt x="172135" y="61722"/>
                  <a:pt x="161505" y="61036"/>
                  <a:pt x="153276" y="60008"/>
                </a:cubicBezTo>
                <a:lnTo>
                  <a:pt x="150876" y="64122"/>
                </a:lnTo>
                <a:cubicBezTo>
                  <a:pt x="150189" y="65837"/>
                  <a:pt x="150532" y="66866"/>
                  <a:pt x="151905" y="68237"/>
                </a:cubicBezTo>
                <a:cubicBezTo>
                  <a:pt x="158420" y="74409"/>
                  <a:pt x="166649" y="80582"/>
                  <a:pt x="176250" y="85039"/>
                </a:cubicBezTo>
                <a:cubicBezTo>
                  <a:pt x="182423" y="82982"/>
                  <a:pt x="191680" y="81268"/>
                  <a:pt x="197510" y="80582"/>
                </a:cubicBezTo>
                <a:cubicBezTo>
                  <a:pt x="201968" y="79896"/>
                  <a:pt x="209855" y="79553"/>
                  <a:pt x="218084" y="79553"/>
                </a:cubicBezTo>
                <a:lnTo>
                  <a:pt x="218084" y="129616"/>
                </a:lnTo>
                <a:cubicBezTo>
                  <a:pt x="202312" y="130645"/>
                  <a:pt x="180022" y="130988"/>
                  <a:pt x="169735" y="130988"/>
                </a:cubicBezTo>
                <a:cubicBezTo>
                  <a:pt x="163564" y="130988"/>
                  <a:pt x="156705" y="130645"/>
                  <a:pt x="150189" y="129960"/>
                </a:cubicBezTo>
                <a:cubicBezTo>
                  <a:pt x="152589" y="123101"/>
                  <a:pt x="153619" y="115900"/>
                  <a:pt x="153619" y="108014"/>
                </a:cubicBezTo>
                <a:cubicBezTo>
                  <a:pt x="153619" y="67552"/>
                  <a:pt x="121386" y="38748"/>
                  <a:pt x="76809" y="38748"/>
                </a:cubicBezTo>
                <a:cubicBezTo>
                  <a:pt x="32232" y="38748"/>
                  <a:pt x="0" y="67552"/>
                  <a:pt x="0" y="108014"/>
                </a:cubicBezTo>
                <a:cubicBezTo>
                  <a:pt x="0" y="149161"/>
                  <a:pt x="32232" y="178308"/>
                  <a:pt x="76809" y="178308"/>
                </a:cubicBezTo>
                <a:cubicBezTo>
                  <a:pt x="108014" y="178308"/>
                  <a:pt x="133045" y="164249"/>
                  <a:pt x="145388" y="141618"/>
                </a:cubicBezTo>
                <a:cubicBezTo>
                  <a:pt x="150876" y="146419"/>
                  <a:pt x="157733" y="150533"/>
                  <a:pt x="164934" y="154305"/>
                </a:cubicBezTo>
                <a:cubicBezTo>
                  <a:pt x="171107" y="152248"/>
                  <a:pt x="180364" y="150190"/>
                  <a:pt x="186195" y="149505"/>
                </a:cubicBezTo>
                <a:cubicBezTo>
                  <a:pt x="192709" y="148819"/>
                  <a:pt x="206426" y="148476"/>
                  <a:pt x="218084" y="148476"/>
                </a:cubicBezTo>
                <a:lnTo>
                  <a:pt x="218084" y="149505"/>
                </a:lnTo>
                <a:cubicBezTo>
                  <a:pt x="218084" y="162878"/>
                  <a:pt x="219455" y="193739"/>
                  <a:pt x="221514" y="205397"/>
                </a:cubicBezTo>
                <a:lnTo>
                  <a:pt x="240716" y="205397"/>
                </a:lnTo>
                <a:cubicBezTo>
                  <a:pt x="246887" y="189624"/>
                  <a:pt x="251344" y="158763"/>
                  <a:pt x="251344" y="140589"/>
                </a:cubicBezTo>
                <a:lnTo>
                  <a:pt x="251344" y="37719"/>
                </a:lnTo>
                <a:lnTo>
                  <a:pt x="252374" y="18517"/>
                </a:lnTo>
                <a:cubicBezTo>
                  <a:pt x="252374" y="14402"/>
                  <a:pt x="251002" y="11659"/>
                  <a:pt x="247917" y="10287"/>
                </a:cubicBezTo>
                <a:cubicBezTo>
                  <a:pt x="236944" y="5486"/>
                  <a:pt x="212940" y="686"/>
                  <a:pt x="198538" y="0"/>
                </a:cubicBezTo>
                <a:cubicBezTo>
                  <a:pt x="195452" y="0"/>
                  <a:pt x="194424" y="686"/>
                  <a:pt x="193739" y="20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4" name="Freeform 214"/>
          <p:cNvSpPr/>
          <p:nvPr/>
        </p:nvSpPr>
        <p:spPr>
          <a:xfrm>
            <a:off x="13800649" y="6802579"/>
            <a:ext cx="221360" cy="245898"/>
          </a:xfrm>
          <a:custGeom>
            <a:avLst/>
            <a:gdLst>
              <a:gd name="connsiteX0" fmla="*/ 185621 w 221360"/>
              <a:gd name="connsiteY0" fmla="*/ 235230 h 245898"/>
              <a:gd name="connsiteX1" fmla="*/ 101346 w 221360"/>
              <a:gd name="connsiteY1" fmla="*/ 236031 h 245898"/>
              <a:gd name="connsiteX2" fmla="*/ 94676 w 221360"/>
              <a:gd name="connsiteY2" fmla="*/ 229096 h 245898"/>
              <a:gd name="connsiteX3" fmla="*/ 94676 w 221360"/>
              <a:gd name="connsiteY3" fmla="*/ 187224 h 245898"/>
              <a:gd name="connsiteX4" fmla="*/ 95211 w 221360"/>
              <a:gd name="connsiteY4" fmla="*/ 176023 h 245898"/>
              <a:gd name="connsiteX5" fmla="*/ 91477 w 221360"/>
              <a:gd name="connsiteY5" fmla="*/ 171222 h 245898"/>
              <a:gd name="connsiteX6" fmla="*/ 62940 w 221360"/>
              <a:gd name="connsiteY6" fmla="*/ 168821 h 245898"/>
              <a:gd name="connsiteX7" fmla="*/ 60274 w 221360"/>
              <a:gd name="connsiteY7" fmla="*/ 170422 h 245898"/>
              <a:gd name="connsiteX8" fmla="*/ 58939 w 221360"/>
              <a:gd name="connsiteY8" fmla="*/ 175756 h 245898"/>
              <a:gd name="connsiteX9" fmla="*/ 77876 w 221360"/>
              <a:gd name="connsiteY9" fmla="*/ 183224 h 245898"/>
              <a:gd name="connsiteX10" fmla="*/ 77876 w 221360"/>
              <a:gd name="connsiteY10" fmla="*/ 225896 h 245898"/>
              <a:gd name="connsiteX11" fmla="*/ 100278 w 221360"/>
              <a:gd name="connsiteY11" fmla="*/ 245898 h 245898"/>
              <a:gd name="connsiteX12" fmla="*/ 215494 w 221360"/>
              <a:gd name="connsiteY12" fmla="*/ 245365 h 245898"/>
              <a:gd name="connsiteX13" fmla="*/ 218694 w 221360"/>
              <a:gd name="connsiteY13" fmla="*/ 244297 h 245898"/>
              <a:gd name="connsiteX14" fmla="*/ 221360 w 221360"/>
              <a:gd name="connsiteY14" fmla="*/ 235763 h 245898"/>
              <a:gd name="connsiteX15" fmla="*/ 218159 w 221360"/>
              <a:gd name="connsiteY15" fmla="*/ 232563 h 245898"/>
              <a:gd name="connsiteX16" fmla="*/ 193624 w 221360"/>
              <a:gd name="connsiteY16" fmla="*/ 230696 h 245898"/>
              <a:gd name="connsiteX18" fmla="*/ 133883 w 221360"/>
              <a:gd name="connsiteY18" fmla="*/ 152553 h 245898"/>
              <a:gd name="connsiteX19" fmla="*/ 139216 w 221360"/>
              <a:gd name="connsiteY19" fmla="*/ 156287 h 245898"/>
              <a:gd name="connsiteX20" fmla="*/ 146951 w 221360"/>
              <a:gd name="connsiteY20" fmla="*/ 152553 h 245898"/>
              <a:gd name="connsiteX21" fmla="*/ 145883 w 221360"/>
              <a:gd name="connsiteY21" fmla="*/ 146419 h 245898"/>
              <a:gd name="connsiteX22" fmla="*/ 136283 w 221360"/>
              <a:gd name="connsiteY22" fmla="*/ 130150 h 245898"/>
              <a:gd name="connsiteX23" fmla="*/ 125347 w 221360"/>
              <a:gd name="connsiteY23" fmla="*/ 126416 h 245898"/>
              <a:gd name="connsiteX24" fmla="*/ 93611 w 221360"/>
              <a:gd name="connsiteY24" fmla="*/ 97079 h 245898"/>
              <a:gd name="connsiteX25" fmla="*/ 126414 w 221360"/>
              <a:gd name="connsiteY25" fmla="*/ 47473 h 245898"/>
              <a:gd name="connsiteX26" fmla="*/ 131482 w 221360"/>
              <a:gd name="connsiteY26" fmla="*/ 40539 h 245898"/>
              <a:gd name="connsiteX27" fmla="*/ 131215 w 221360"/>
              <a:gd name="connsiteY27" fmla="*/ 37339 h 245898"/>
              <a:gd name="connsiteX28" fmla="*/ 120014 w 221360"/>
              <a:gd name="connsiteY28" fmla="*/ 32271 h 245898"/>
              <a:gd name="connsiteX29" fmla="*/ 116013 w 221360"/>
              <a:gd name="connsiteY29" fmla="*/ 32271 h 245898"/>
              <a:gd name="connsiteX30" fmla="*/ 107745 w 221360"/>
              <a:gd name="connsiteY30" fmla="*/ 36271 h 245898"/>
              <a:gd name="connsiteX31" fmla="*/ 32003 w 221360"/>
              <a:gd name="connsiteY31" fmla="*/ 37872 h 245898"/>
              <a:gd name="connsiteX32" fmla="*/ 9868 w 221360"/>
              <a:gd name="connsiteY32" fmla="*/ 36006 h 245898"/>
              <a:gd name="connsiteX33" fmla="*/ 8533 w 221360"/>
              <a:gd name="connsiteY33" fmla="*/ 38939 h 245898"/>
              <a:gd name="connsiteX34" fmla="*/ 9333 w 221360"/>
              <a:gd name="connsiteY34" fmla="*/ 41072 h 245898"/>
              <a:gd name="connsiteX35" fmla="*/ 28536 w 221360"/>
              <a:gd name="connsiteY35" fmla="*/ 51740 h 245898"/>
              <a:gd name="connsiteX36" fmla="*/ 47205 w 221360"/>
              <a:gd name="connsiteY36" fmla="*/ 47740 h 245898"/>
              <a:gd name="connsiteX37" fmla="*/ 106412 w 221360"/>
              <a:gd name="connsiteY37" fmla="*/ 46406 h 245898"/>
              <a:gd name="connsiteX38" fmla="*/ 800 w 221360"/>
              <a:gd name="connsiteY38" fmla="*/ 161888 h 245898"/>
              <a:gd name="connsiteX39" fmla="*/ 800 w 221360"/>
              <a:gd name="connsiteY39" fmla="*/ 164021 h 245898"/>
              <a:gd name="connsiteX40" fmla="*/ 3466 w 221360"/>
              <a:gd name="connsiteY40" fmla="*/ 166421 h 245898"/>
              <a:gd name="connsiteX41" fmla="*/ 5600 w 221360"/>
              <a:gd name="connsiteY41" fmla="*/ 166155 h 245898"/>
              <a:gd name="connsiteX42" fmla="*/ 85877 w 221360"/>
              <a:gd name="connsiteY42" fmla="*/ 105347 h 245898"/>
              <a:gd name="connsiteX44" fmla="*/ 124014 w 221360"/>
              <a:gd name="connsiteY44" fmla="*/ 88278 h 245898"/>
              <a:gd name="connsiteX45" fmla="*/ 124814 w 221360"/>
              <a:gd name="connsiteY45" fmla="*/ 90946 h 245898"/>
              <a:gd name="connsiteX46" fmla="*/ 143749 w 221360"/>
              <a:gd name="connsiteY46" fmla="*/ 101880 h 245898"/>
              <a:gd name="connsiteX47" fmla="*/ 160820 w 221360"/>
              <a:gd name="connsiteY47" fmla="*/ 97346 h 245898"/>
              <a:gd name="connsiteX48" fmla="*/ 185621 w 221360"/>
              <a:gd name="connsiteY48" fmla="*/ 96013 h 245898"/>
              <a:gd name="connsiteX49" fmla="*/ 185621 w 221360"/>
              <a:gd name="connsiteY49" fmla="*/ 147219 h 245898"/>
              <a:gd name="connsiteX50" fmla="*/ 186689 w 221360"/>
              <a:gd name="connsiteY50" fmla="*/ 191224 h 245898"/>
              <a:gd name="connsiteX51" fmla="*/ 196290 w 221360"/>
              <a:gd name="connsiteY51" fmla="*/ 191224 h 245898"/>
              <a:gd name="connsiteX52" fmla="*/ 201890 w 221360"/>
              <a:gd name="connsiteY52" fmla="*/ 141084 h 245898"/>
              <a:gd name="connsiteX53" fmla="*/ 201890 w 221360"/>
              <a:gd name="connsiteY53" fmla="*/ 25071 h 245898"/>
              <a:gd name="connsiteX54" fmla="*/ 202425 w 221360"/>
              <a:gd name="connsiteY54" fmla="*/ 11469 h 245898"/>
              <a:gd name="connsiteX55" fmla="*/ 199490 w 221360"/>
              <a:gd name="connsiteY55" fmla="*/ 6401 h 245898"/>
              <a:gd name="connsiteX56" fmla="*/ 167221 w 221360"/>
              <a:gd name="connsiteY56" fmla="*/ 0 h 245898"/>
              <a:gd name="connsiteX57" fmla="*/ 164553 w 221360"/>
              <a:gd name="connsiteY57" fmla="*/ 1334 h 245898"/>
              <a:gd name="connsiteX58" fmla="*/ 162686 w 221360"/>
              <a:gd name="connsiteY58" fmla="*/ 7202 h 245898"/>
              <a:gd name="connsiteX59" fmla="*/ 185621 w 221360"/>
              <a:gd name="connsiteY59" fmla="*/ 20269 h 245898"/>
              <a:gd name="connsiteX60" fmla="*/ 185621 w 221360"/>
              <a:gd name="connsiteY60" fmla="*/ 85878 h 245898"/>
              <a:gd name="connsiteX61" fmla="*/ 146417 w 221360"/>
              <a:gd name="connsiteY61" fmla="*/ 87212 h 245898"/>
              <a:gd name="connsiteX62" fmla="*/ 125347 w 221360"/>
              <a:gd name="connsiteY62" fmla="*/ 85878 h 245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21360" h="245898">
                <a:moveTo>
                  <a:pt x="185621" y="235230"/>
                </a:moveTo>
                <a:cubicBezTo>
                  <a:pt x="169887" y="235763"/>
                  <a:pt x="118946" y="236296"/>
                  <a:pt x="101346" y="236031"/>
                </a:cubicBezTo>
                <a:cubicBezTo>
                  <a:pt x="96544" y="236031"/>
                  <a:pt x="94676" y="233897"/>
                  <a:pt x="94676" y="229096"/>
                </a:cubicBezTo>
                <a:lnTo>
                  <a:pt x="94676" y="187224"/>
                </a:lnTo>
                <a:lnTo>
                  <a:pt x="95211" y="176023"/>
                </a:lnTo>
                <a:cubicBezTo>
                  <a:pt x="95211" y="173089"/>
                  <a:pt x="93876" y="171755"/>
                  <a:pt x="91477" y="171222"/>
                </a:cubicBezTo>
                <a:cubicBezTo>
                  <a:pt x="85344" y="169621"/>
                  <a:pt x="70941" y="168821"/>
                  <a:pt x="62940" y="168821"/>
                </a:cubicBezTo>
                <a:cubicBezTo>
                  <a:pt x="61339" y="168821"/>
                  <a:pt x="60539" y="169356"/>
                  <a:pt x="60274" y="170422"/>
                </a:cubicBezTo>
                <a:lnTo>
                  <a:pt x="58939" y="175756"/>
                </a:lnTo>
                <a:cubicBezTo>
                  <a:pt x="66140" y="177356"/>
                  <a:pt x="73608" y="179756"/>
                  <a:pt x="77876" y="183224"/>
                </a:cubicBezTo>
                <a:lnTo>
                  <a:pt x="77876" y="225896"/>
                </a:lnTo>
                <a:cubicBezTo>
                  <a:pt x="77876" y="240297"/>
                  <a:pt x="83476" y="245898"/>
                  <a:pt x="100278" y="245898"/>
                </a:cubicBezTo>
                <a:lnTo>
                  <a:pt x="215494" y="245365"/>
                </a:lnTo>
                <a:cubicBezTo>
                  <a:pt x="216826" y="245365"/>
                  <a:pt x="217894" y="245097"/>
                  <a:pt x="218694" y="244297"/>
                </a:cubicBezTo>
                <a:cubicBezTo>
                  <a:pt x="219760" y="242964"/>
                  <a:pt x="221360" y="240297"/>
                  <a:pt x="221360" y="235763"/>
                </a:cubicBezTo>
                <a:cubicBezTo>
                  <a:pt x="221360" y="234162"/>
                  <a:pt x="219760" y="232830"/>
                  <a:pt x="218159" y="232563"/>
                </a:cubicBezTo>
                <a:cubicBezTo>
                  <a:pt x="213092" y="231496"/>
                  <a:pt x="201358" y="230696"/>
                  <a:pt x="193624" y="230696"/>
                </a:cubicBezTo>
                <a:moveTo>
                  <a:pt x="133883" y="152553"/>
                </a:moveTo>
                <a:cubicBezTo>
                  <a:pt x="135750" y="154153"/>
                  <a:pt x="137616" y="156020"/>
                  <a:pt x="139216" y="156287"/>
                </a:cubicBezTo>
                <a:cubicBezTo>
                  <a:pt x="142149" y="157087"/>
                  <a:pt x="145883" y="155220"/>
                  <a:pt x="146951" y="152553"/>
                </a:cubicBezTo>
                <a:cubicBezTo>
                  <a:pt x="147484" y="151219"/>
                  <a:pt x="147217" y="149352"/>
                  <a:pt x="145883" y="146419"/>
                </a:cubicBezTo>
                <a:cubicBezTo>
                  <a:pt x="144018" y="142418"/>
                  <a:pt x="139750" y="134951"/>
                  <a:pt x="136283" y="130150"/>
                </a:cubicBezTo>
                <a:lnTo>
                  <a:pt x="125347" y="126416"/>
                </a:lnTo>
                <a:lnTo>
                  <a:pt x="93611" y="97079"/>
                </a:lnTo>
                <a:cubicBezTo>
                  <a:pt x="108012" y="80811"/>
                  <a:pt x="119214" y="63742"/>
                  <a:pt x="126414" y="47473"/>
                </a:cubicBezTo>
                <a:lnTo>
                  <a:pt x="131482" y="40539"/>
                </a:lnTo>
                <a:cubicBezTo>
                  <a:pt x="132282" y="39472"/>
                  <a:pt x="132282" y="37872"/>
                  <a:pt x="131215" y="37339"/>
                </a:cubicBezTo>
                <a:cubicBezTo>
                  <a:pt x="128814" y="36006"/>
                  <a:pt x="123214" y="33338"/>
                  <a:pt x="120014" y="32271"/>
                </a:cubicBezTo>
                <a:cubicBezTo>
                  <a:pt x="118946" y="31738"/>
                  <a:pt x="117081" y="31738"/>
                  <a:pt x="116013" y="32271"/>
                </a:cubicBezTo>
                <a:lnTo>
                  <a:pt x="107745" y="36271"/>
                </a:lnTo>
                <a:cubicBezTo>
                  <a:pt x="94145" y="37072"/>
                  <a:pt x="41604" y="37872"/>
                  <a:pt x="32003" y="37872"/>
                </a:cubicBezTo>
                <a:cubicBezTo>
                  <a:pt x="25602" y="37872"/>
                  <a:pt x="16534" y="37072"/>
                  <a:pt x="9868" y="36006"/>
                </a:cubicBezTo>
                <a:lnTo>
                  <a:pt x="8533" y="38939"/>
                </a:lnTo>
                <a:cubicBezTo>
                  <a:pt x="8266" y="39739"/>
                  <a:pt x="8533" y="40539"/>
                  <a:pt x="9333" y="41072"/>
                </a:cubicBezTo>
                <a:cubicBezTo>
                  <a:pt x="14401" y="45072"/>
                  <a:pt x="21868" y="49340"/>
                  <a:pt x="28536" y="51740"/>
                </a:cubicBezTo>
                <a:cubicBezTo>
                  <a:pt x="33069" y="49874"/>
                  <a:pt x="42405" y="48006"/>
                  <a:pt x="47205" y="47740"/>
                </a:cubicBezTo>
                <a:cubicBezTo>
                  <a:pt x="54673" y="47206"/>
                  <a:pt x="91743" y="46406"/>
                  <a:pt x="106412" y="46406"/>
                </a:cubicBezTo>
                <a:cubicBezTo>
                  <a:pt x="88010" y="85612"/>
                  <a:pt x="50138" y="128816"/>
                  <a:pt x="800" y="161888"/>
                </a:cubicBezTo>
                <a:cubicBezTo>
                  <a:pt x="0" y="162688"/>
                  <a:pt x="265" y="163488"/>
                  <a:pt x="800" y="164021"/>
                </a:cubicBezTo>
                <a:lnTo>
                  <a:pt x="3466" y="166421"/>
                </a:lnTo>
                <a:cubicBezTo>
                  <a:pt x="4000" y="166688"/>
                  <a:pt x="4800" y="166688"/>
                  <a:pt x="5600" y="166155"/>
                </a:cubicBezTo>
                <a:cubicBezTo>
                  <a:pt x="35737" y="150153"/>
                  <a:pt x="63740" y="128550"/>
                  <a:pt x="85877" y="105347"/>
                </a:cubicBezTo>
                <a:moveTo>
                  <a:pt x="124014" y="88278"/>
                </a:moveTo>
                <a:cubicBezTo>
                  <a:pt x="123481" y="89345"/>
                  <a:pt x="124014" y="90145"/>
                  <a:pt x="124814" y="90946"/>
                </a:cubicBezTo>
                <a:cubicBezTo>
                  <a:pt x="129882" y="94946"/>
                  <a:pt x="136550" y="98946"/>
                  <a:pt x="143749" y="101880"/>
                </a:cubicBezTo>
                <a:cubicBezTo>
                  <a:pt x="148819" y="99480"/>
                  <a:pt x="155752" y="97879"/>
                  <a:pt x="160820" y="97346"/>
                </a:cubicBezTo>
                <a:cubicBezTo>
                  <a:pt x="165888" y="96813"/>
                  <a:pt x="177087" y="96279"/>
                  <a:pt x="185621" y="96013"/>
                </a:cubicBezTo>
                <a:lnTo>
                  <a:pt x="185621" y="147219"/>
                </a:lnTo>
                <a:cubicBezTo>
                  <a:pt x="185621" y="159221"/>
                  <a:pt x="185621" y="180290"/>
                  <a:pt x="186689" y="191224"/>
                </a:cubicBezTo>
                <a:lnTo>
                  <a:pt x="196290" y="191224"/>
                </a:lnTo>
                <a:cubicBezTo>
                  <a:pt x="199757" y="178422"/>
                  <a:pt x="201890" y="159221"/>
                  <a:pt x="201890" y="141084"/>
                </a:cubicBezTo>
                <a:lnTo>
                  <a:pt x="201890" y="25071"/>
                </a:lnTo>
                <a:lnTo>
                  <a:pt x="202425" y="11469"/>
                </a:lnTo>
                <a:cubicBezTo>
                  <a:pt x="202425" y="9068"/>
                  <a:pt x="201625" y="7202"/>
                  <a:pt x="199490" y="6401"/>
                </a:cubicBezTo>
                <a:cubicBezTo>
                  <a:pt x="192289" y="3735"/>
                  <a:pt x="176287" y="267"/>
                  <a:pt x="167221" y="0"/>
                </a:cubicBezTo>
                <a:cubicBezTo>
                  <a:pt x="165353" y="0"/>
                  <a:pt x="164819" y="267"/>
                  <a:pt x="164553" y="1334"/>
                </a:cubicBezTo>
                <a:lnTo>
                  <a:pt x="162686" y="7202"/>
                </a:lnTo>
                <a:cubicBezTo>
                  <a:pt x="172287" y="10135"/>
                  <a:pt x="180555" y="14669"/>
                  <a:pt x="185621" y="20269"/>
                </a:cubicBezTo>
                <a:lnTo>
                  <a:pt x="185621" y="85878"/>
                </a:lnTo>
                <a:cubicBezTo>
                  <a:pt x="173354" y="86678"/>
                  <a:pt x="154685" y="87212"/>
                  <a:pt x="146417" y="87212"/>
                </a:cubicBezTo>
                <a:cubicBezTo>
                  <a:pt x="139750" y="87212"/>
                  <a:pt x="132015" y="86678"/>
                  <a:pt x="125347" y="858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5" name="Freeform 215"/>
          <p:cNvSpPr/>
          <p:nvPr/>
        </p:nvSpPr>
        <p:spPr>
          <a:xfrm>
            <a:off x="14108821" y="6802579"/>
            <a:ext cx="214427" cy="255766"/>
          </a:xfrm>
          <a:custGeom>
            <a:avLst/>
            <a:gdLst>
              <a:gd name="connsiteX0" fmla="*/ 102412 w 214427"/>
              <a:gd name="connsiteY0" fmla="*/ 141884 h 255766"/>
              <a:gd name="connsiteX1" fmla="*/ 71210 w 214427"/>
              <a:gd name="connsiteY1" fmla="*/ 104014 h 255766"/>
              <a:gd name="connsiteX2" fmla="*/ 87212 w 214427"/>
              <a:gd name="connsiteY2" fmla="*/ 59208 h 255766"/>
              <a:gd name="connsiteX3" fmla="*/ 88012 w 214427"/>
              <a:gd name="connsiteY3" fmla="*/ 53607 h 255766"/>
              <a:gd name="connsiteX4" fmla="*/ 85079 w 214427"/>
              <a:gd name="connsiteY4" fmla="*/ 48806 h 255766"/>
              <a:gd name="connsiteX5" fmla="*/ 57607 w 214427"/>
              <a:gd name="connsiteY5" fmla="*/ 39472 h 255766"/>
              <a:gd name="connsiteX6" fmla="*/ 54941 w 214427"/>
              <a:gd name="connsiteY6" fmla="*/ 40539 h 255766"/>
              <a:gd name="connsiteX7" fmla="*/ 52006 w 214427"/>
              <a:gd name="connsiteY7" fmla="*/ 46140 h 255766"/>
              <a:gd name="connsiteX8" fmla="*/ 68010 w 214427"/>
              <a:gd name="connsiteY8" fmla="*/ 58675 h 255766"/>
              <a:gd name="connsiteX9" fmla="*/ 1067 w 214427"/>
              <a:gd name="connsiteY9" fmla="*/ 177622 h 255766"/>
              <a:gd name="connsiteX10" fmla="*/ 535 w 214427"/>
              <a:gd name="connsiteY10" fmla="*/ 180023 h 255766"/>
              <a:gd name="connsiteX11" fmla="*/ 3200 w 214427"/>
              <a:gd name="connsiteY11" fmla="*/ 182156 h 255766"/>
              <a:gd name="connsiteX12" fmla="*/ 5868 w 214427"/>
              <a:gd name="connsiteY12" fmla="*/ 182156 h 255766"/>
              <a:gd name="connsiteX13" fmla="*/ 65342 w 214427"/>
              <a:gd name="connsiteY13" fmla="*/ 114681 h 255766"/>
              <a:gd name="connsiteX14" fmla="*/ 107747 w 214427"/>
              <a:gd name="connsiteY14" fmla="*/ 170156 h 255766"/>
              <a:gd name="connsiteX15" fmla="*/ 112815 w 214427"/>
              <a:gd name="connsiteY15" fmla="*/ 174689 h 255766"/>
              <a:gd name="connsiteX16" fmla="*/ 121081 w 214427"/>
              <a:gd name="connsiteY16" fmla="*/ 171755 h 255766"/>
              <a:gd name="connsiteX17" fmla="*/ 120816 w 214427"/>
              <a:gd name="connsiteY17" fmla="*/ 165088 h 255766"/>
              <a:gd name="connsiteX18" fmla="*/ 111747 w 214427"/>
              <a:gd name="connsiteY18" fmla="*/ 146952 h 255766"/>
              <a:gd name="connsiteX20" fmla="*/ 130417 w 214427"/>
              <a:gd name="connsiteY20" fmla="*/ 26137 h 255766"/>
              <a:gd name="connsiteX21" fmla="*/ 149352 w 214427"/>
              <a:gd name="connsiteY21" fmla="*/ 37339 h 255766"/>
              <a:gd name="connsiteX22" fmla="*/ 149352 w 214427"/>
              <a:gd name="connsiteY22" fmla="*/ 100012 h 255766"/>
              <a:gd name="connsiteX23" fmla="*/ 117616 w 214427"/>
              <a:gd name="connsiteY23" fmla="*/ 100812 h 255766"/>
              <a:gd name="connsiteX24" fmla="*/ 97611 w 214427"/>
              <a:gd name="connsiteY24" fmla="*/ 100012 h 255766"/>
              <a:gd name="connsiteX25" fmla="*/ 96011 w 214427"/>
              <a:gd name="connsiteY25" fmla="*/ 102681 h 255766"/>
              <a:gd name="connsiteX26" fmla="*/ 96811 w 214427"/>
              <a:gd name="connsiteY26" fmla="*/ 105080 h 255766"/>
              <a:gd name="connsiteX27" fmla="*/ 114948 w 214427"/>
              <a:gd name="connsiteY27" fmla="*/ 114681 h 255766"/>
              <a:gd name="connsiteX28" fmla="*/ 131217 w 214427"/>
              <a:gd name="connsiteY28" fmla="*/ 110415 h 255766"/>
              <a:gd name="connsiteX29" fmla="*/ 149352 w 214427"/>
              <a:gd name="connsiteY29" fmla="*/ 109614 h 255766"/>
              <a:gd name="connsiteX30" fmla="*/ 149352 w 214427"/>
              <a:gd name="connsiteY30" fmla="*/ 192825 h 255766"/>
              <a:gd name="connsiteX31" fmla="*/ 150685 w 214427"/>
              <a:gd name="connsiteY31" fmla="*/ 236296 h 255766"/>
              <a:gd name="connsiteX32" fmla="*/ 159753 w 214427"/>
              <a:gd name="connsiteY32" fmla="*/ 236296 h 255766"/>
              <a:gd name="connsiteX33" fmla="*/ 165088 w 214427"/>
              <a:gd name="connsiteY33" fmla="*/ 186957 h 255766"/>
              <a:gd name="connsiteX34" fmla="*/ 165088 w 214427"/>
              <a:gd name="connsiteY34" fmla="*/ 41072 h 255766"/>
              <a:gd name="connsiteX35" fmla="*/ 165888 w 214427"/>
              <a:gd name="connsiteY35" fmla="*/ 29604 h 255766"/>
              <a:gd name="connsiteX36" fmla="*/ 162954 w 214427"/>
              <a:gd name="connsiteY36" fmla="*/ 25071 h 255766"/>
              <a:gd name="connsiteX37" fmla="*/ 134950 w 214427"/>
              <a:gd name="connsiteY37" fmla="*/ 19203 h 255766"/>
              <a:gd name="connsiteX38" fmla="*/ 132283 w 214427"/>
              <a:gd name="connsiteY38" fmla="*/ 20537 h 255766"/>
              <a:gd name="connsiteX40" fmla="*/ 176288 w 214427"/>
              <a:gd name="connsiteY40" fmla="*/ 6934 h 255766"/>
              <a:gd name="connsiteX41" fmla="*/ 197358 w 214427"/>
              <a:gd name="connsiteY41" fmla="*/ 19469 h 255766"/>
              <a:gd name="connsiteX42" fmla="*/ 197358 w 214427"/>
              <a:gd name="connsiteY42" fmla="*/ 211760 h 255766"/>
              <a:gd name="connsiteX43" fmla="*/ 198425 w 214427"/>
              <a:gd name="connsiteY43" fmla="*/ 255766 h 255766"/>
              <a:gd name="connsiteX44" fmla="*/ 208026 w 214427"/>
              <a:gd name="connsiteY44" fmla="*/ 255766 h 255766"/>
              <a:gd name="connsiteX45" fmla="*/ 213627 w 214427"/>
              <a:gd name="connsiteY45" fmla="*/ 205626 h 255766"/>
              <a:gd name="connsiteX46" fmla="*/ 213627 w 214427"/>
              <a:gd name="connsiteY46" fmla="*/ 23737 h 255766"/>
              <a:gd name="connsiteX47" fmla="*/ 214161 w 214427"/>
              <a:gd name="connsiteY47" fmla="*/ 11202 h 255766"/>
              <a:gd name="connsiteX48" fmla="*/ 210959 w 214427"/>
              <a:gd name="connsiteY48" fmla="*/ 6135 h 255766"/>
              <a:gd name="connsiteX49" fmla="*/ 180823 w 214427"/>
              <a:gd name="connsiteY49" fmla="*/ 0 h 255766"/>
              <a:gd name="connsiteX50" fmla="*/ 178155 w 214427"/>
              <a:gd name="connsiteY50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14427" h="255766">
                <a:moveTo>
                  <a:pt x="102412" y="141884"/>
                </a:moveTo>
                <a:lnTo>
                  <a:pt x="71210" y="104014"/>
                </a:lnTo>
                <a:cubicBezTo>
                  <a:pt x="78942" y="89078"/>
                  <a:pt x="84279" y="73877"/>
                  <a:pt x="87212" y="59208"/>
                </a:cubicBezTo>
                <a:cubicBezTo>
                  <a:pt x="87743" y="57608"/>
                  <a:pt x="88012" y="55741"/>
                  <a:pt x="88012" y="53607"/>
                </a:cubicBezTo>
                <a:cubicBezTo>
                  <a:pt x="88012" y="51207"/>
                  <a:pt x="86944" y="49874"/>
                  <a:pt x="85079" y="48806"/>
                </a:cubicBezTo>
                <a:cubicBezTo>
                  <a:pt x="79742" y="45340"/>
                  <a:pt x="67210" y="41339"/>
                  <a:pt x="57607" y="39472"/>
                </a:cubicBezTo>
                <a:cubicBezTo>
                  <a:pt x="56007" y="39205"/>
                  <a:pt x="55474" y="39739"/>
                  <a:pt x="54941" y="40539"/>
                </a:cubicBezTo>
                <a:lnTo>
                  <a:pt x="52006" y="46140"/>
                </a:lnTo>
                <a:cubicBezTo>
                  <a:pt x="58941" y="49606"/>
                  <a:pt x="65342" y="54674"/>
                  <a:pt x="68010" y="58675"/>
                </a:cubicBezTo>
                <a:cubicBezTo>
                  <a:pt x="60540" y="96279"/>
                  <a:pt x="36006" y="141884"/>
                  <a:pt x="1067" y="177622"/>
                </a:cubicBezTo>
                <a:cubicBezTo>
                  <a:pt x="0" y="178422"/>
                  <a:pt x="0" y="179490"/>
                  <a:pt x="535" y="180023"/>
                </a:cubicBezTo>
                <a:lnTo>
                  <a:pt x="3200" y="182156"/>
                </a:lnTo>
                <a:cubicBezTo>
                  <a:pt x="4000" y="182956"/>
                  <a:pt x="4801" y="182690"/>
                  <a:pt x="5868" y="182156"/>
                </a:cubicBezTo>
                <a:cubicBezTo>
                  <a:pt x="30936" y="161888"/>
                  <a:pt x="51206" y="138418"/>
                  <a:pt x="65342" y="114681"/>
                </a:cubicBezTo>
                <a:lnTo>
                  <a:pt x="107747" y="170156"/>
                </a:lnTo>
                <a:cubicBezTo>
                  <a:pt x="109080" y="172022"/>
                  <a:pt x="111215" y="174155"/>
                  <a:pt x="112815" y="174689"/>
                </a:cubicBezTo>
                <a:cubicBezTo>
                  <a:pt x="115215" y="175756"/>
                  <a:pt x="119481" y="174422"/>
                  <a:pt x="121081" y="171755"/>
                </a:cubicBezTo>
                <a:cubicBezTo>
                  <a:pt x="121882" y="170422"/>
                  <a:pt x="121882" y="168288"/>
                  <a:pt x="120816" y="165088"/>
                </a:cubicBezTo>
                <a:cubicBezTo>
                  <a:pt x="119216" y="160554"/>
                  <a:pt x="115215" y="152287"/>
                  <a:pt x="111747" y="146952"/>
                </a:cubicBezTo>
                <a:moveTo>
                  <a:pt x="130417" y="26137"/>
                </a:moveTo>
                <a:cubicBezTo>
                  <a:pt x="138151" y="28804"/>
                  <a:pt x="145617" y="32805"/>
                  <a:pt x="149352" y="37339"/>
                </a:cubicBezTo>
                <a:lnTo>
                  <a:pt x="149352" y="100012"/>
                </a:lnTo>
                <a:cubicBezTo>
                  <a:pt x="139485" y="100547"/>
                  <a:pt x="124816" y="100812"/>
                  <a:pt x="117616" y="100812"/>
                </a:cubicBezTo>
                <a:cubicBezTo>
                  <a:pt x="111215" y="100812"/>
                  <a:pt x="103747" y="100547"/>
                  <a:pt x="97611" y="100012"/>
                </a:cubicBezTo>
                <a:lnTo>
                  <a:pt x="96011" y="102681"/>
                </a:lnTo>
                <a:cubicBezTo>
                  <a:pt x="95746" y="103481"/>
                  <a:pt x="96011" y="104280"/>
                  <a:pt x="96811" y="105080"/>
                </a:cubicBezTo>
                <a:cubicBezTo>
                  <a:pt x="101879" y="108814"/>
                  <a:pt x="108014" y="112015"/>
                  <a:pt x="114948" y="114681"/>
                </a:cubicBezTo>
                <a:cubicBezTo>
                  <a:pt x="119481" y="112548"/>
                  <a:pt x="126416" y="110947"/>
                  <a:pt x="131217" y="110415"/>
                </a:cubicBezTo>
                <a:cubicBezTo>
                  <a:pt x="134950" y="109881"/>
                  <a:pt x="143218" y="109614"/>
                  <a:pt x="149352" y="109614"/>
                </a:cubicBezTo>
                <a:lnTo>
                  <a:pt x="149352" y="192825"/>
                </a:lnTo>
                <a:cubicBezTo>
                  <a:pt x="149352" y="203760"/>
                  <a:pt x="149619" y="225628"/>
                  <a:pt x="150685" y="236296"/>
                </a:cubicBezTo>
                <a:lnTo>
                  <a:pt x="159753" y="236296"/>
                </a:lnTo>
                <a:cubicBezTo>
                  <a:pt x="163221" y="222962"/>
                  <a:pt x="165088" y="201092"/>
                  <a:pt x="165088" y="186957"/>
                </a:cubicBezTo>
                <a:lnTo>
                  <a:pt x="165088" y="41072"/>
                </a:lnTo>
                <a:lnTo>
                  <a:pt x="165888" y="29604"/>
                </a:lnTo>
                <a:cubicBezTo>
                  <a:pt x="165888" y="27471"/>
                  <a:pt x="165088" y="25871"/>
                  <a:pt x="162954" y="25071"/>
                </a:cubicBezTo>
                <a:cubicBezTo>
                  <a:pt x="156820" y="22403"/>
                  <a:pt x="142951" y="19469"/>
                  <a:pt x="134950" y="19203"/>
                </a:cubicBezTo>
                <a:cubicBezTo>
                  <a:pt x="133350" y="19203"/>
                  <a:pt x="132550" y="19737"/>
                  <a:pt x="132283" y="20537"/>
                </a:cubicBezTo>
                <a:moveTo>
                  <a:pt x="176288" y="6934"/>
                </a:moveTo>
                <a:cubicBezTo>
                  <a:pt x="185091" y="9868"/>
                  <a:pt x="193091" y="14136"/>
                  <a:pt x="197358" y="19469"/>
                </a:cubicBezTo>
                <a:lnTo>
                  <a:pt x="197358" y="211760"/>
                </a:lnTo>
                <a:cubicBezTo>
                  <a:pt x="197358" y="222962"/>
                  <a:pt x="197892" y="245365"/>
                  <a:pt x="198425" y="255766"/>
                </a:cubicBezTo>
                <a:lnTo>
                  <a:pt x="208026" y="255766"/>
                </a:lnTo>
                <a:cubicBezTo>
                  <a:pt x="211493" y="242164"/>
                  <a:pt x="213627" y="220028"/>
                  <a:pt x="213627" y="205626"/>
                </a:cubicBezTo>
                <a:lnTo>
                  <a:pt x="213627" y="23737"/>
                </a:lnTo>
                <a:lnTo>
                  <a:pt x="214161" y="11202"/>
                </a:lnTo>
                <a:cubicBezTo>
                  <a:pt x="214427" y="8802"/>
                  <a:pt x="213627" y="7202"/>
                  <a:pt x="210959" y="6135"/>
                </a:cubicBezTo>
                <a:cubicBezTo>
                  <a:pt x="204560" y="3468"/>
                  <a:pt x="189357" y="267"/>
                  <a:pt x="180823" y="0"/>
                </a:cubicBezTo>
                <a:cubicBezTo>
                  <a:pt x="179222" y="0"/>
                  <a:pt x="178422" y="267"/>
                  <a:pt x="17815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6" name="Freeform 216"/>
          <p:cNvSpPr/>
          <p:nvPr/>
        </p:nvSpPr>
        <p:spPr>
          <a:xfrm>
            <a:off x="14359519" y="6802579"/>
            <a:ext cx="213361" cy="255766"/>
          </a:xfrm>
          <a:custGeom>
            <a:avLst/>
            <a:gdLst>
              <a:gd name="connsiteX0" fmla="*/ 175222 w 213361"/>
              <a:gd name="connsiteY0" fmla="*/ 6934 h 255766"/>
              <a:gd name="connsiteX1" fmla="*/ 196292 w 213361"/>
              <a:gd name="connsiteY1" fmla="*/ 19469 h 255766"/>
              <a:gd name="connsiteX2" fmla="*/ 196292 w 213361"/>
              <a:gd name="connsiteY2" fmla="*/ 211760 h 255766"/>
              <a:gd name="connsiteX3" fmla="*/ 197357 w 213361"/>
              <a:gd name="connsiteY3" fmla="*/ 255766 h 255766"/>
              <a:gd name="connsiteX4" fmla="*/ 206959 w 213361"/>
              <a:gd name="connsiteY4" fmla="*/ 255766 h 255766"/>
              <a:gd name="connsiteX5" fmla="*/ 212561 w 213361"/>
              <a:gd name="connsiteY5" fmla="*/ 205626 h 255766"/>
              <a:gd name="connsiteX6" fmla="*/ 212561 w 213361"/>
              <a:gd name="connsiteY6" fmla="*/ 23737 h 255766"/>
              <a:gd name="connsiteX7" fmla="*/ 213094 w 213361"/>
              <a:gd name="connsiteY7" fmla="*/ 11202 h 255766"/>
              <a:gd name="connsiteX8" fmla="*/ 209893 w 213361"/>
              <a:gd name="connsiteY8" fmla="*/ 6135 h 255766"/>
              <a:gd name="connsiteX9" fmla="*/ 179756 w 213361"/>
              <a:gd name="connsiteY9" fmla="*/ 0 h 255766"/>
              <a:gd name="connsiteX10" fmla="*/ 177088 w 213361"/>
              <a:gd name="connsiteY10" fmla="*/ 1334 h 255766"/>
              <a:gd name="connsiteX12" fmla="*/ 129882 w 213361"/>
              <a:gd name="connsiteY12" fmla="*/ 25871 h 255766"/>
              <a:gd name="connsiteX13" fmla="*/ 148819 w 213361"/>
              <a:gd name="connsiteY13" fmla="*/ 37072 h 255766"/>
              <a:gd name="connsiteX14" fmla="*/ 148819 w 213361"/>
              <a:gd name="connsiteY14" fmla="*/ 84811 h 255766"/>
              <a:gd name="connsiteX15" fmla="*/ 108814 w 213361"/>
              <a:gd name="connsiteY15" fmla="*/ 85878 h 255766"/>
              <a:gd name="connsiteX16" fmla="*/ 100546 w 213361"/>
              <a:gd name="connsiteY16" fmla="*/ 85612 h 255766"/>
              <a:gd name="connsiteX17" fmla="*/ 108547 w 213361"/>
              <a:gd name="connsiteY17" fmla="*/ 62141 h 255766"/>
              <a:gd name="connsiteX18" fmla="*/ 113081 w 213361"/>
              <a:gd name="connsiteY18" fmla="*/ 54141 h 255766"/>
              <a:gd name="connsiteX19" fmla="*/ 112813 w 213361"/>
              <a:gd name="connsiteY19" fmla="*/ 51474 h 255766"/>
              <a:gd name="connsiteX20" fmla="*/ 102946 w 213361"/>
              <a:gd name="connsiteY20" fmla="*/ 46406 h 255766"/>
              <a:gd name="connsiteX21" fmla="*/ 98946 w 213361"/>
              <a:gd name="connsiteY21" fmla="*/ 46406 h 255766"/>
              <a:gd name="connsiteX22" fmla="*/ 91211 w 213361"/>
              <a:gd name="connsiteY22" fmla="*/ 50674 h 255766"/>
              <a:gd name="connsiteX23" fmla="*/ 28004 w 213361"/>
              <a:gd name="connsiteY23" fmla="*/ 52007 h 255766"/>
              <a:gd name="connsiteX24" fmla="*/ 7734 w 213361"/>
              <a:gd name="connsiteY24" fmla="*/ 50940 h 255766"/>
              <a:gd name="connsiteX25" fmla="*/ 6135 w 213361"/>
              <a:gd name="connsiteY25" fmla="*/ 53341 h 255766"/>
              <a:gd name="connsiteX26" fmla="*/ 6668 w 213361"/>
              <a:gd name="connsiteY26" fmla="*/ 55741 h 255766"/>
              <a:gd name="connsiteX27" fmla="*/ 24803 w 213361"/>
              <a:gd name="connsiteY27" fmla="*/ 65875 h 255766"/>
              <a:gd name="connsiteX28" fmla="*/ 42938 w 213361"/>
              <a:gd name="connsiteY28" fmla="*/ 62141 h 255766"/>
              <a:gd name="connsiteX29" fmla="*/ 90145 w 213361"/>
              <a:gd name="connsiteY29" fmla="*/ 61075 h 255766"/>
              <a:gd name="connsiteX30" fmla="*/ 800 w 213361"/>
              <a:gd name="connsiteY30" fmla="*/ 189624 h 255766"/>
              <a:gd name="connsiteX31" fmla="*/ 800 w 213361"/>
              <a:gd name="connsiteY31" fmla="*/ 191491 h 255766"/>
              <a:gd name="connsiteX32" fmla="*/ 3733 w 213361"/>
              <a:gd name="connsiteY32" fmla="*/ 194425 h 255766"/>
              <a:gd name="connsiteX33" fmla="*/ 5868 w 213361"/>
              <a:gd name="connsiteY33" fmla="*/ 193625 h 255766"/>
              <a:gd name="connsiteX34" fmla="*/ 96544 w 213361"/>
              <a:gd name="connsiteY34" fmla="*/ 94146 h 255766"/>
              <a:gd name="connsiteX35" fmla="*/ 106147 w 213361"/>
              <a:gd name="connsiteY35" fmla="*/ 98946 h 255766"/>
              <a:gd name="connsiteX36" fmla="*/ 121349 w 213361"/>
              <a:gd name="connsiteY36" fmla="*/ 95479 h 255766"/>
              <a:gd name="connsiteX37" fmla="*/ 148819 w 213361"/>
              <a:gd name="connsiteY37" fmla="*/ 94679 h 255766"/>
              <a:gd name="connsiteX38" fmla="*/ 148819 w 213361"/>
              <a:gd name="connsiteY38" fmla="*/ 138151 h 255766"/>
              <a:gd name="connsiteX39" fmla="*/ 105347 w 213361"/>
              <a:gd name="connsiteY39" fmla="*/ 139485 h 255766"/>
              <a:gd name="connsiteX40" fmla="*/ 86945 w 213361"/>
              <a:gd name="connsiteY40" fmla="*/ 138151 h 255766"/>
              <a:gd name="connsiteX41" fmla="*/ 85612 w 213361"/>
              <a:gd name="connsiteY41" fmla="*/ 140552 h 255766"/>
              <a:gd name="connsiteX42" fmla="*/ 86412 w 213361"/>
              <a:gd name="connsiteY42" fmla="*/ 143218 h 255766"/>
              <a:gd name="connsiteX43" fmla="*/ 102414 w 213361"/>
              <a:gd name="connsiteY43" fmla="*/ 152287 h 255766"/>
              <a:gd name="connsiteX44" fmla="*/ 117881 w 213361"/>
              <a:gd name="connsiteY44" fmla="*/ 149086 h 255766"/>
              <a:gd name="connsiteX45" fmla="*/ 148819 w 213361"/>
              <a:gd name="connsiteY45" fmla="*/ 148019 h 255766"/>
              <a:gd name="connsiteX46" fmla="*/ 148819 w 213361"/>
              <a:gd name="connsiteY46" fmla="*/ 192558 h 255766"/>
              <a:gd name="connsiteX47" fmla="*/ 149887 w 213361"/>
              <a:gd name="connsiteY47" fmla="*/ 236031 h 255766"/>
              <a:gd name="connsiteX48" fmla="*/ 159220 w 213361"/>
              <a:gd name="connsiteY48" fmla="*/ 236031 h 255766"/>
              <a:gd name="connsiteX49" fmla="*/ 164554 w 213361"/>
              <a:gd name="connsiteY49" fmla="*/ 186424 h 255766"/>
              <a:gd name="connsiteX50" fmla="*/ 164554 w 213361"/>
              <a:gd name="connsiteY50" fmla="*/ 40805 h 255766"/>
              <a:gd name="connsiteX51" fmla="*/ 165088 w 213361"/>
              <a:gd name="connsiteY51" fmla="*/ 29338 h 255766"/>
              <a:gd name="connsiteX52" fmla="*/ 162420 w 213361"/>
              <a:gd name="connsiteY52" fmla="*/ 24803 h 255766"/>
              <a:gd name="connsiteX53" fmla="*/ 134418 w 213361"/>
              <a:gd name="connsiteY53" fmla="*/ 18937 h 255766"/>
              <a:gd name="connsiteX54" fmla="*/ 131750 w 213361"/>
              <a:gd name="connsiteY54" fmla="*/ 20269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13361" h="255766">
                <a:moveTo>
                  <a:pt x="175222" y="6934"/>
                </a:moveTo>
                <a:cubicBezTo>
                  <a:pt x="184024" y="9868"/>
                  <a:pt x="192024" y="14136"/>
                  <a:pt x="196292" y="19469"/>
                </a:cubicBezTo>
                <a:lnTo>
                  <a:pt x="196292" y="211760"/>
                </a:lnTo>
                <a:cubicBezTo>
                  <a:pt x="196292" y="222962"/>
                  <a:pt x="196825" y="245365"/>
                  <a:pt x="197357" y="255766"/>
                </a:cubicBezTo>
                <a:lnTo>
                  <a:pt x="206959" y="255766"/>
                </a:lnTo>
                <a:cubicBezTo>
                  <a:pt x="210426" y="242164"/>
                  <a:pt x="212561" y="220028"/>
                  <a:pt x="212561" y="205626"/>
                </a:cubicBezTo>
                <a:lnTo>
                  <a:pt x="212561" y="23737"/>
                </a:lnTo>
                <a:lnTo>
                  <a:pt x="213094" y="11202"/>
                </a:lnTo>
                <a:cubicBezTo>
                  <a:pt x="213361" y="8802"/>
                  <a:pt x="212561" y="7202"/>
                  <a:pt x="209893" y="6135"/>
                </a:cubicBezTo>
                <a:cubicBezTo>
                  <a:pt x="203493" y="3468"/>
                  <a:pt x="188291" y="267"/>
                  <a:pt x="179756" y="0"/>
                </a:cubicBezTo>
                <a:cubicBezTo>
                  <a:pt x="178155" y="0"/>
                  <a:pt x="177355" y="267"/>
                  <a:pt x="177088" y="1334"/>
                </a:cubicBezTo>
                <a:moveTo>
                  <a:pt x="129882" y="25871"/>
                </a:moveTo>
                <a:cubicBezTo>
                  <a:pt x="137618" y="28538"/>
                  <a:pt x="145086" y="32538"/>
                  <a:pt x="148819" y="37072"/>
                </a:cubicBezTo>
                <a:lnTo>
                  <a:pt x="148819" y="84811"/>
                </a:lnTo>
                <a:cubicBezTo>
                  <a:pt x="136551" y="85344"/>
                  <a:pt x="117349" y="85878"/>
                  <a:pt x="108814" y="85878"/>
                </a:cubicBezTo>
                <a:cubicBezTo>
                  <a:pt x="106147" y="85878"/>
                  <a:pt x="103481" y="85878"/>
                  <a:pt x="100546" y="85612"/>
                </a:cubicBezTo>
                <a:cubicBezTo>
                  <a:pt x="104014" y="77610"/>
                  <a:pt x="106680" y="69876"/>
                  <a:pt x="108547" y="62141"/>
                </a:cubicBezTo>
                <a:lnTo>
                  <a:pt x="113081" y="54141"/>
                </a:lnTo>
                <a:cubicBezTo>
                  <a:pt x="113881" y="53074"/>
                  <a:pt x="113881" y="52274"/>
                  <a:pt x="112813" y="51474"/>
                </a:cubicBezTo>
                <a:cubicBezTo>
                  <a:pt x="110948" y="50140"/>
                  <a:pt x="105614" y="47473"/>
                  <a:pt x="102946" y="46406"/>
                </a:cubicBezTo>
                <a:cubicBezTo>
                  <a:pt x="101881" y="45873"/>
                  <a:pt x="100012" y="45873"/>
                  <a:pt x="98946" y="46406"/>
                </a:cubicBezTo>
                <a:lnTo>
                  <a:pt x="91211" y="50674"/>
                </a:lnTo>
                <a:cubicBezTo>
                  <a:pt x="79211" y="51474"/>
                  <a:pt x="36539" y="52274"/>
                  <a:pt x="28004" y="52007"/>
                </a:cubicBezTo>
                <a:cubicBezTo>
                  <a:pt x="22137" y="52007"/>
                  <a:pt x="13601" y="51740"/>
                  <a:pt x="7734" y="50940"/>
                </a:cubicBezTo>
                <a:lnTo>
                  <a:pt x="6135" y="53341"/>
                </a:lnTo>
                <a:cubicBezTo>
                  <a:pt x="5868" y="54408"/>
                  <a:pt x="5868" y="54941"/>
                  <a:pt x="6668" y="55741"/>
                </a:cubicBezTo>
                <a:cubicBezTo>
                  <a:pt x="11736" y="59475"/>
                  <a:pt x="18402" y="63475"/>
                  <a:pt x="24803" y="65875"/>
                </a:cubicBezTo>
                <a:cubicBezTo>
                  <a:pt x="29338" y="64275"/>
                  <a:pt x="38139" y="62409"/>
                  <a:pt x="42938" y="62141"/>
                </a:cubicBezTo>
                <a:cubicBezTo>
                  <a:pt x="48806" y="61609"/>
                  <a:pt x="78676" y="60809"/>
                  <a:pt x="90145" y="61075"/>
                </a:cubicBezTo>
                <a:cubicBezTo>
                  <a:pt x="77343" y="102946"/>
                  <a:pt x="45073" y="152287"/>
                  <a:pt x="800" y="189624"/>
                </a:cubicBezTo>
                <a:cubicBezTo>
                  <a:pt x="0" y="190424"/>
                  <a:pt x="268" y="190958"/>
                  <a:pt x="800" y="191491"/>
                </a:cubicBezTo>
                <a:lnTo>
                  <a:pt x="3733" y="194425"/>
                </a:lnTo>
                <a:cubicBezTo>
                  <a:pt x="4268" y="194691"/>
                  <a:pt x="5068" y="194425"/>
                  <a:pt x="5868" y="193625"/>
                </a:cubicBezTo>
                <a:cubicBezTo>
                  <a:pt x="45073" y="168288"/>
                  <a:pt x="78411" y="130417"/>
                  <a:pt x="96544" y="94146"/>
                </a:cubicBezTo>
                <a:cubicBezTo>
                  <a:pt x="99479" y="95746"/>
                  <a:pt x="102681" y="97613"/>
                  <a:pt x="106147" y="98946"/>
                </a:cubicBezTo>
                <a:cubicBezTo>
                  <a:pt x="110413" y="97079"/>
                  <a:pt x="117081" y="95746"/>
                  <a:pt x="121349" y="95479"/>
                </a:cubicBezTo>
                <a:cubicBezTo>
                  <a:pt x="127217" y="94946"/>
                  <a:pt x="140018" y="94412"/>
                  <a:pt x="148819" y="94679"/>
                </a:cubicBezTo>
                <a:lnTo>
                  <a:pt x="148819" y="138151"/>
                </a:lnTo>
                <a:cubicBezTo>
                  <a:pt x="135751" y="138951"/>
                  <a:pt x="114415" y="139485"/>
                  <a:pt x="105347" y="139485"/>
                </a:cubicBezTo>
                <a:cubicBezTo>
                  <a:pt x="99479" y="139485"/>
                  <a:pt x="92545" y="138951"/>
                  <a:pt x="86945" y="138151"/>
                </a:cubicBezTo>
                <a:lnTo>
                  <a:pt x="85612" y="140552"/>
                </a:lnTo>
                <a:cubicBezTo>
                  <a:pt x="85345" y="141618"/>
                  <a:pt x="85612" y="142152"/>
                  <a:pt x="86412" y="143218"/>
                </a:cubicBezTo>
                <a:cubicBezTo>
                  <a:pt x="90678" y="146419"/>
                  <a:pt x="96279" y="149886"/>
                  <a:pt x="102414" y="152287"/>
                </a:cubicBezTo>
                <a:cubicBezTo>
                  <a:pt x="106947" y="150686"/>
                  <a:pt x="113348" y="149352"/>
                  <a:pt x="117881" y="149086"/>
                </a:cubicBezTo>
                <a:cubicBezTo>
                  <a:pt x="124016" y="148552"/>
                  <a:pt x="138685" y="148019"/>
                  <a:pt x="148819" y="148019"/>
                </a:cubicBezTo>
                <a:lnTo>
                  <a:pt x="148819" y="192558"/>
                </a:lnTo>
                <a:cubicBezTo>
                  <a:pt x="148819" y="203493"/>
                  <a:pt x="149085" y="225096"/>
                  <a:pt x="149887" y="236031"/>
                </a:cubicBezTo>
                <a:lnTo>
                  <a:pt x="159220" y="236031"/>
                </a:lnTo>
                <a:cubicBezTo>
                  <a:pt x="162420" y="222695"/>
                  <a:pt x="164554" y="200559"/>
                  <a:pt x="164554" y="186424"/>
                </a:cubicBezTo>
                <a:lnTo>
                  <a:pt x="164554" y="40805"/>
                </a:lnTo>
                <a:lnTo>
                  <a:pt x="165088" y="29338"/>
                </a:lnTo>
                <a:cubicBezTo>
                  <a:pt x="165088" y="27204"/>
                  <a:pt x="164288" y="25603"/>
                  <a:pt x="162420" y="24803"/>
                </a:cubicBezTo>
                <a:cubicBezTo>
                  <a:pt x="156287" y="22137"/>
                  <a:pt x="142418" y="19203"/>
                  <a:pt x="134418" y="18937"/>
                </a:cubicBezTo>
                <a:cubicBezTo>
                  <a:pt x="132817" y="18937"/>
                  <a:pt x="132017" y="19469"/>
                  <a:pt x="131750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7" name="Freeform 217"/>
          <p:cNvSpPr/>
          <p:nvPr/>
        </p:nvSpPr>
        <p:spPr>
          <a:xfrm>
            <a:off x="14679411" y="6833250"/>
            <a:ext cx="103479" cy="196558"/>
          </a:xfrm>
          <a:custGeom>
            <a:avLst/>
            <a:gdLst>
              <a:gd name="connsiteX0" fmla="*/ 61875 w 103479"/>
              <a:gd name="connsiteY0" fmla="*/ 184556 h 196558"/>
              <a:gd name="connsiteX1" fmla="*/ 61074 w 103479"/>
              <a:gd name="connsiteY1" fmla="*/ 135484 h 196558"/>
              <a:gd name="connsiteX2" fmla="*/ 61074 w 103479"/>
              <a:gd name="connsiteY2" fmla="*/ 44806 h 196558"/>
              <a:gd name="connsiteX3" fmla="*/ 62409 w 103479"/>
              <a:gd name="connsiteY3" fmla="*/ 3201 h 196558"/>
              <a:gd name="connsiteX4" fmla="*/ 58409 w 103479"/>
              <a:gd name="connsiteY4" fmla="*/ 0 h 196558"/>
              <a:gd name="connsiteX5" fmla="*/ 2667 w 103479"/>
              <a:gd name="connsiteY5" fmla="*/ 14936 h 196558"/>
              <a:gd name="connsiteX6" fmla="*/ 2667 w 103479"/>
              <a:gd name="connsiteY6" fmla="*/ 23470 h 196558"/>
              <a:gd name="connsiteX7" fmla="*/ 43740 w 103479"/>
              <a:gd name="connsiteY7" fmla="*/ 17602 h 196558"/>
              <a:gd name="connsiteX8" fmla="*/ 43740 w 103479"/>
              <a:gd name="connsiteY8" fmla="*/ 135484 h 196558"/>
              <a:gd name="connsiteX9" fmla="*/ 42940 w 103479"/>
              <a:gd name="connsiteY9" fmla="*/ 184556 h 196558"/>
              <a:gd name="connsiteX10" fmla="*/ 0 w 103479"/>
              <a:gd name="connsiteY10" fmla="*/ 188823 h 196558"/>
              <a:gd name="connsiteX11" fmla="*/ 0 w 103479"/>
              <a:gd name="connsiteY11" fmla="*/ 196558 h 196558"/>
              <a:gd name="connsiteX12" fmla="*/ 103479 w 103479"/>
              <a:gd name="connsiteY12" fmla="*/ 196558 h 196558"/>
              <a:gd name="connsiteX13" fmla="*/ 103479 w 103479"/>
              <a:gd name="connsiteY13" fmla="*/ 188823 h 1965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103479" h="196558">
                <a:moveTo>
                  <a:pt x="61875" y="184556"/>
                </a:moveTo>
                <a:cubicBezTo>
                  <a:pt x="61342" y="168021"/>
                  <a:pt x="61074" y="151485"/>
                  <a:pt x="61074" y="135484"/>
                </a:cubicBezTo>
                <a:lnTo>
                  <a:pt x="61074" y="44806"/>
                </a:lnTo>
                <a:lnTo>
                  <a:pt x="62409" y="3201"/>
                </a:lnTo>
                <a:lnTo>
                  <a:pt x="58409" y="0"/>
                </a:lnTo>
                <a:lnTo>
                  <a:pt x="2667" y="14936"/>
                </a:lnTo>
                <a:lnTo>
                  <a:pt x="2667" y="23470"/>
                </a:lnTo>
                <a:lnTo>
                  <a:pt x="43740" y="17602"/>
                </a:lnTo>
                <a:lnTo>
                  <a:pt x="43740" y="135484"/>
                </a:lnTo>
                <a:cubicBezTo>
                  <a:pt x="43740" y="151485"/>
                  <a:pt x="43473" y="168021"/>
                  <a:pt x="42940" y="184556"/>
                </a:cubicBezTo>
                <a:lnTo>
                  <a:pt x="0" y="188823"/>
                </a:lnTo>
                <a:lnTo>
                  <a:pt x="0" y="196558"/>
                </a:lnTo>
                <a:lnTo>
                  <a:pt x="103479" y="196558"/>
                </a:lnTo>
                <a:lnTo>
                  <a:pt x="103479" y="18882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8" name="Freeform 218"/>
          <p:cNvSpPr/>
          <p:nvPr/>
        </p:nvSpPr>
        <p:spPr>
          <a:xfrm>
            <a:off x="14805027" y="6831916"/>
            <a:ext cx="117081" cy="201625"/>
          </a:xfrm>
          <a:custGeom>
            <a:avLst/>
            <a:gdLst>
              <a:gd name="connsiteX0" fmla="*/ 60542 w 117081"/>
              <a:gd name="connsiteY0" fmla="*/ 192024 h 201625"/>
              <a:gd name="connsiteX1" fmla="*/ 18937 w 117081"/>
              <a:gd name="connsiteY1" fmla="*/ 118148 h 201625"/>
              <a:gd name="connsiteX2" fmla="*/ 19202 w 117081"/>
              <a:gd name="connsiteY2" fmla="*/ 110947 h 201625"/>
              <a:gd name="connsiteX3" fmla="*/ 60807 w 117081"/>
              <a:gd name="connsiteY3" fmla="*/ 92545 h 201625"/>
              <a:gd name="connsiteX4" fmla="*/ 98146 w 117081"/>
              <a:gd name="connsiteY4" fmla="*/ 141351 h 201625"/>
              <a:gd name="connsiteX5" fmla="*/ 60542 w 117081"/>
              <a:gd name="connsiteY5" fmla="*/ 192024 h 201625"/>
              <a:gd name="connsiteX7" fmla="*/ 109880 w 117081"/>
              <a:gd name="connsiteY7" fmla="*/ 0 h 201625"/>
              <a:gd name="connsiteX8" fmla="*/ 0 w 117081"/>
              <a:gd name="connsiteY8" fmla="*/ 120548 h 201625"/>
              <a:gd name="connsiteX9" fmla="*/ 59742 w 117081"/>
              <a:gd name="connsiteY9" fmla="*/ 201625 h 201625"/>
              <a:gd name="connsiteX10" fmla="*/ 117081 w 117081"/>
              <a:gd name="connsiteY10" fmla="*/ 138150 h 201625"/>
              <a:gd name="connsiteX11" fmla="*/ 65075 w 117081"/>
              <a:gd name="connsiteY11" fmla="*/ 80276 h 201625"/>
              <a:gd name="connsiteX12" fmla="*/ 19737 w 117081"/>
              <a:gd name="connsiteY12" fmla="*/ 101346 h 201625"/>
              <a:gd name="connsiteX13" fmla="*/ 111213 w 117081"/>
              <a:gd name="connsiteY13" fmla="*/ 6668 h 2016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117081" h="201625">
                <a:moveTo>
                  <a:pt x="60542" y="192024"/>
                </a:moveTo>
                <a:cubicBezTo>
                  <a:pt x="34139" y="192024"/>
                  <a:pt x="18937" y="164821"/>
                  <a:pt x="18937" y="118148"/>
                </a:cubicBezTo>
                <a:cubicBezTo>
                  <a:pt x="18937" y="115747"/>
                  <a:pt x="18937" y="113347"/>
                  <a:pt x="19202" y="110947"/>
                </a:cubicBezTo>
                <a:cubicBezTo>
                  <a:pt x="32271" y="97345"/>
                  <a:pt x="46138" y="92545"/>
                  <a:pt x="60807" y="92545"/>
                </a:cubicBezTo>
                <a:cubicBezTo>
                  <a:pt x="83477" y="92545"/>
                  <a:pt x="98146" y="108547"/>
                  <a:pt x="98146" y="141351"/>
                </a:cubicBezTo>
                <a:cubicBezTo>
                  <a:pt x="98146" y="174155"/>
                  <a:pt x="82412" y="192024"/>
                  <a:pt x="60542" y="192024"/>
                </a:cubicBezTo>
                <a:moveTo>
                  <a:pt x="109880" y="0"/>
                </a:moveTo>
                <a:cubicBezTo>
                  <a:pt x="40005" y="8801"/>
                  <a:pt x="0" y="61074"/>
                  <a:pt x="0" y="120548"/>
                </a:cubicBezTo>
                <a:cubicBezTo>
                  <a:pt x="0" y="170421"/>
                  <a:pt x="22403" y="201625"/>
                  <a:pt x="59742" y="201625"/>
                </a:cubicBezTo>
                <a:cubicBezTo>
                  <a:pt x="92811" y="201625"/>
                  <a:pt x="117081" y="177355"/>
                  <a:pt x="117081" y="138150"/>
                </a:cubicBezTo>
                <a:cubicBezTo>
                  <a:pt x="117081" y="102679"/>
                  <a:pt x="96279" y="80276"/>
                  <a:pt x="65075" y="80276"/>
                </a:cubicBezTo>
                <a:cubicBezTo>
                  <a:pt x="48273" y="80276"/>
                  <a:pt x="32806" y="87211"/>
                  <a:pt x="19737" y="101346"/>
                </a:cubicBezTo>
                <a:cubicBezTo>
                  <a:pt x="25336" y="53074"/>
                  <a:pt x="54941" y="18935"/>
                  <a:pt x="111213" y="66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9" name="Freeform 219"/>
          <p:cNvSpPr/>
          <p:nvPr/>
        </p:nvSpPr>
        <p:spPr>
          <a:xfrm>
            <a:off x="14940245" y="6831916"/>
            <a:ext cx="117081" cy="197891"/>
          </a:xfrm>
          <a:custGeom>
            <a:avLst/>
            <a:gdLst>
              <a:gd name="connsiteX0" fmla="*/ 15469 w 117081"/>
              <a:gd name="connsiteY0" fmla="*/ 180556 h 197891"/>
              <a:gd name="connsiteX1" fmla="*/ 54406 w 117081"/>
              <a:gd name="connsiteY1" fmla="*/ 137350 h 197891"/>
              <a:gd name="connsiteX2" fmla="*/ 108012 w 117081"/>
              <a:gd name="connsiteY2" fmla="*/ 50673 h 197891"/>
              <a:gd name="connsiteX3" fmla="*/ 55473 w 117081"/>
              <a:gd name="connsiteY3" fmla="*/ 0 h 197891"/>
              <a:gd name="connsiteX4" fmla="*/ 0 w 117081"/>
              <a:gd name="connsiteY4" fmla="*/ 40271 h 197891"/>
              <a:gd name="connsiteX5" fmla="*/ 10933 w 117081"/>
              <a:gd name="connsiteY5" fmla="*/ 47472 h 197891"/>
              <a:gd name="connsiteX6" fmla="*/ 23735 w 117081"/>
              <a:gd name="connsiteY6" fmla="*/ 33338 h 197891"/>
              <a:gd name="connsiteX7" fmla="*/ 31203 w 117081"/>
              <a:gd name="connsiteY7" fmla="*/ 13068 h 197891"/>
              <a:gd name="connsiteX8" fmla="*/ 50940 w 117081"/>
              <a:gd name="connsiteY8" fmla="*/ 9601 h 197891"/>
              <a:gd name="connsiteX9" fmla="*/ 89077 w 117081"/>
              <a:gd name="connsiteY9" fmla="*/ 51739 h 197891"/>
              <a:gd name="connsiteX10" fmla="*/ 48538 w 117081"/>
              <a:gd name="connsiteY10" fmla="*/ 127749 h 197891"/>
              <a:gd name="connsiteX11" fmla="*/ 800 w 117081"/>
              <a:gd name="connsiteY11" fmla="*/ 184290 h 197891"/>
              <a:gd name="connsiteX12" fmla="*/ 800 w 117081"/>
              <a:gd name="connsiteY12" fmla="*/ 197891 h 197891"/>
              <a:gd name="connsiteX13" fmla="*/ 117081 w 117081"/>
              <a:gd name="connsiteY13" fmla="*/ 197891 h 197891"/>
              <a:gd name="connsiteX14" fmla="*/ 117081 w 117081"/>
              <a:gd name="connsiteY14" fmla="*/ 180556 h 19789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</a:cxnLst>
            <a:rect l="l" t="t" r="r" b="b"/>
            <a:pathLst>
              <a:path w="117081" h="197891">
                <a:moveTo>
                  <a:pt x="15469" y="180556"/>
                </a:moveTo>
                <a:cubicBezTo>
                  <a:pt x="31738" y="162687"/>
                  <a:pt x="47206" y="145618"/>
                  <a:pt x="54406" y="137350"/>
                </a:cubicBezTo>
                <a:cubicBezTo>
                  <a:pt x="94411" y="93345"/>
                  <a:pt x="108012" y="74409"/>
                  <a:pt x="108012" y="50673"/>
                </a:cubicBezTo>
                <a:cubicBezTo>
                  <a:pt x="108012" y="20269"/>
                  <a:pt x="90677" y="0"/>
                  <a:pt x="55473" y="0"/>
                </a:cubicBezTo>
                <a:cubicBezTo>
                  <a:pt x="29070" y="0"/>
                  <a:pt x="5600" y="13868"/>
                  <a:pt x="0" y="40271"/>
                </a:cubicBezTo>
                <a:cubicBezTo>
                  <a:pt x="2133" y="44539"/>
                  <a:pt x="5866" y="47472"/>
                  <a:pt x="10933" y="47472"/>
                </a:cubicBezTo>
                <a:cubicBezTo>
                  <a:pt x="17069" y="47472"/>
                  <a:pt x="20802" y="43205"/>
                  <a:pt x="23735" y="33338"/>
                </a:cubicBezTo>
                <a:lnTo>
                  <a:pt x="31203" y="13068"/>
                </a:lnTo>
                <a:cubicBezTo>
                  <a:pt x="38137" y="10668"/>
                  <a:pt x="44805" y="9601"/>
                  <a:pt x="50940" y="9601"/>
                </a:cubicBezTo>
                <a:cubicBezTo>
                  <a:pt x="75208" y="9601"/>
                  <a:pt x="89077" y="27203"/>
                  <a:pt x="89077" y="51739"/>
                </a:cubicBezTo>
                <a:cubicBezTo>
                  <a:pt x="89077" y="73875"/>
                  <a:pt x="77076" y="94145"/>
                  <a:pt x="48538" y="127749"/>
                </a:cubicBezTo>
                <a:cubicBezTo>
                  <a:pt x="35737" y="143218"/>
                  <a:pt x="18402" y="163487"/>
                  <a:pt x="800" y="184290"/>
                </a:cubicBezTo>
                <a:lnTo>
                  <a:pt x="800" y="197891"/>
                </a:lnTo>
                <a:lnTo>
                  <a:pt x="117081" y="197891"/>
                </a:lnTo>
                <a:lnTo>
                  <a:pt x="117081" y="18055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0" name="Freeform 220"/>
          <p:cNvSpPr/>
          <p:nvPr/>
        </p:nvSpPr>
        <p:spPr>
          <a:xfrm>
            <a:off x="15075461" y="6802579"/>
            <a:ext cx="212827" cy="255766"/>
          </a:xfrm>
          <a:custGeom>
            <a:avLst/>
            <a:gdLst>
              <a:gd name="connsiteX0" fmla="*/ 94411 w 212827"/>
              <a:gd name="connsiteY0" fmla="*/ 51474 h 255766"/>
              <a:gd name="connsiteX1" fmla="*/ 26403 w 212827"/>
              <a:gd name="connsiteY1" fmla="*/ 52807 h 255766"/>
              <a:gd name="connsiteX2" fmla="*/ 6133 w 212827"/>
              <a:gd name="connsiteY2" fmla="*/ 51740 h 255766"/>
              <a:gd name="connsiteX3" fmla="*/ 4800 w 212827"/>
              <a:gd name="connsiteY3" fmla="*/ 54408 h 255766"/>
              <a:gd name="connsiteX4" fmla="*/ 5333 w 212827"/>
              <a:gd name="connsiteY4" fmla="*/ 56541 h 255766"/>
              <a:gd name="connsiteX5" fmla="*/ 23470 w 212827"/>
              <a:gd name="connsiteY5" fmla="*/ 66675 h 255766"/>
              <a:gd name="connsiteX6" fmla="*/ 41339 w 212827"/>
              <a:gd name="connsiteY6" fmla="*/ 62942 h 255766"/>
              <a:gd name="connsiteX7" fmla="*/ 93611 w 212827"/>
              <a:gd name="connsiteY7" fmla="*/ 61875 h 255766"/>
              <a:gd name="connsiteX8" fmla="*/ 800 w 212827"/>
              <a:gd name="connsiteY8" fmla="*/ 190958 h 255766"/>
              <a:gd name="connsiteX9" fmla="*/ 1067 w 212827"/>
              <a:gd name="connsiteY9" fmla="*/ 193091 h 255766"/>
              <a:gd name="connsiteX10" fmla="*/ 4000 w 212827"/>
              <a:gd name="connsiteY10" fmla="*/ 195759 h 255766"/>
              <a:gd name="connsiteX11" fmla="*/ 6133 w 212827"/>
              <a:gd name="connsiteY11" fmla="*/ 195225 h 255766"/>
              <a:gd name="connsiteX12" fmla="*/ 112015 w 212827"/>
              <a:gd name="connsiteY12" fmla="*/ 62942 h 255766"/>
              <a:gd name="connsiteX13" fmla="*/ 116548 w 212827"/>
              <a:gd name="connsiteY13" fmla="*/ 54941 h 255766"/>
              <a:gd name="connsiteX14" fmla="*/ 116281 w 212827"/>
              <a:gd name="connsiteY14" fmla="*/ 52007 h 255766"/>
              <a:gd name="connsiteX15" fmla="*/ 106414 w 212827"/>
              <a:gd name="connsiteY15" fmla="*/ 46940 h 255766"/>
              <a:gd name="connsiteX16" fmla="*/ 102412 w 212827"/>
              <a:gd name="connsiteY16" fmla="*/ 46940 h 255766"/>
              <a:gd name="connsiteX18" fmla="*/ 174689 w 212827"/>
              <a:gd name="connsiteY18" fmla="*/ 6934 h 255766"/>
              <a:gd name="connsiteX19" fmla="*/ 195759 w 212827"/>
              <a:gd name="connsiteY19" fmla="*/ 19469 h 255766"/>
              <a:gd name="connsiteX20" fmla="*/ 195759 w 212827"/>
              <a:gd name="connsiteY20" fmla="*/ 107214 h 255766"/>
              <a:gd name="connsiteX21" fmla="*/ 159753 w 212827"/>
              <a:gd name="connsiteY21" fmla="*/ 108281 h 255766"/>
              <a:gd name="connsiteX22" fmla="*/ 159753 w 212827"/>
              <a:gd name="connsiteY22" fmla="*/ 40005 h 255766"/>
              <a:gd name="connsiteX23" fmla="*/ 160286 w 212827"/>
              <a:gd name="connsiteY23" fmla="*/ 28804 h 255766"/>
              <a:gd name="connsiteX24" fmla="*/ 157353 w 212827"/>
              <a:gd name="connsiteY24" fmla="*/ 24271 h 255766"/>
              <a:gd name="connsiteX25" fmla="*/ 129615 w 212827"/>
              <a:gd name="connsiteY25" fmla="*/ 18403 h 255766"/>
              <a:gd name="connsiteX26" fmla="*/ 126682 w 212827"/>
              <a:gd name="connsiteY26" fmla="*/ 19737 h 255766"/>
              <a:gd name="connsiteX27" fmla="*/ 124816 w 212827"/>
              <a:gd name="connsiteY27" fmla="*/ 25337 h 255766"/>
              <a:gd name="connsiteX28" fmla="*/ 144018 w 212827"/>
              <a:gd name="connsiteY28" fmla="*/ 36538 h 255766"/>
              <a:gd name="connsiteX29" fmla="*/ 144018 w 212827"/>
              <a:gd name="connsiteY29" fmla="*/ 192025 h 255766"/>
              <a:gd name="connsiteX30" fmla="*/ 145084 w 212827"/>
              <a:gd name="connsiteY30" fmla="*/ 235496 h 255766"/>
              <a:gd name="connsiteX31" fmla="*/ 154152 w 212827"/>
              <a:gd name="connsiteY31" fmla="*/ 235496 h 255766"/>
              <a:gd name="connsiteX32" fmla="*/ 159753 w 212827"/>
              <a:gd name="connsiteY32" fmla="*/ 186157 h 255766"/>
              <a:gd name="connsiteX33" fmla="*/ 159753 w 212827"/>
              <a:gd name="connsiteY33" fmla="*/ 119215 h 255766"/>
              <a:gd name="connsiteX34" fmla="*/ 195759 w 212827"/>
              <a:gd name="connsiteY34" fmla="*/ 118149 h 255766"/>
              <a:gd name="connsiteX35" fmla="*/ 195759 w 212827"/>
              <a:gd name="connsiteY35" fmla="*/ 211760 h 255766"/>
              <a:gd name="connsiteX36" fmla="*/ 196824 w 212827"/>
              <a:gd name="connsiteY36" fmla="*/ 255766 h 255766"/>
              <a:gd name="connsiteX37" fmla="*/ 206426 w 212827"/>
              <a:gd name="connsiteY37" fmla="*/ 255766 h 255766"/>
              <a:gd name="connsiteX38" fmla="*/ 212027 w 212827"/>
              <a:gd name="connsiteY38" fmla="*/ 205626 h 255766"/>
              <a:gd name="connsiteX39" fmla="*/ 212027 w 212827"/>
              <a:gd name="connsiteY39" fmla="*/ 23737 h 255766"/>
              <a:gd name="connsiteX40" fmla="*/ 212559 w 212827"/>
              <a:gd name="connsiteY40" fmla="*/ 11202 h 255766"/>
              <a:gd name="connsiteX41" fmla="*/ 209359 w 212827"/>
              <a:gd name="connsiteY41" fmla="*/ 6135 h 255766"/>
              <a:gd name="connsiteX42" fmla="*/ 179222 w 212827"/>
              <a:gd name="connsiteY42" fmla="*/ 0 h 255766"/>
              <a:gd name="connsiteX43" fmla="*/ 176555 w 212827"/>
              <a:gd name="connsiteY43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12827" h="255766">
                <a:moveTo>
                  <a:pt x="94411" y="51474"/>
                </a:moveTo>
                <a:cubicBezTo>
                  <a:pt x="81611" y="52274"/>
                  <a:pt x="35471" y="53074"/>
                  <a:pt x="26403" y="52807"/>
                </a:cubicBezTo>
                <a:cubicBezTo>
                  <a:pt x="20802" y="52807"/>
                  <a:pt x="12267" y="52540"/>
                  <a:pt x="6133" y="51740"/>
                </a:cubicBezTo>
                <a:lnTo>
                  <a:pt x="4800" y="54408"/>
                </a:lnTo>
                <a:cubicBezTo>
                  <a:pt x="4533" y="55207"/>
                  <a:pt x="4533" y="55741"/>
                  <a:pt x="5333" y="56541"/>
                </a:cubicBezTo>
                <a:cubicBezTo>
                  <a:pt x="10134" y="60275"/>
                  <a:pt x="17069" y="64275"/>
                  <a:pt x="23470" y="66675"/>
                </a:cubicBezTo>
                <a:cubicBezTo>
                  <a:pt x="27736" y="65075"/>
                  <a:pt x="36804" y="63209"/>
                  <a:pt x="41339" y="62942"/>
                </a:cubicBezTo>
                <a:cubicBezTo>
                  <a:pt x="48005" y="62409"/>
                  <a:pt x="80542" y="61609"/>
                  <a:pt x="93611" y="61875"/>
                </a:cubicBezTo>
                <a:cubicBezTo>
                  <a:pt x="80277" y="104280"/>
                  <a:pt x="46940" y="153353"/>
                  <a:pt x="800" y="190958"/>
                </a:cubicBezTo>
                <a:cubicBezTo>
                  <a:pt x="0" y="191758"/>
                  <a:pt x="267" y="192291"/>
                  <a:pt x="1067" y="193091"/>
                </a:cubicBezTo>
                <a:lnTo>
                  <a:pt x="4000" y="195759"/>
                </a:lnTo>
                <a:cubicBezTo>
                  <a:pt x="4533" y="196025"/>
                  <a:pt x="5066" y="195759"/>
                  <a:pt x="6133" y="195225"/>
                </a:cubicBezTo>
                <a:cubicBezTo>
                  <a:pt x="58141" y="161621"/>
                  <a:pt x="100812" y="108014"/>
                  <a:pt x="112015" y="62942"/>
                </a:cubicBezTo>
                <a:lnTo>
                  <a:pt x="116548" y="54941"/>
                </a:lnTo>
                <a:cubicBezTo>
                  <a:pt x="117081" y="53874"/>
                  <a:pt x="117081" y="53074"/>
                  <a:pt x="116281" y="52007"/>
                </a:cubicBezTo>
                <a:cubicBezTo>
                  <a:pt x="114148" y="50674"/>
                  <a:pt x="108814" y="48006"/>
                  <a:pt x="106414" y="46940"/>
                </a:cubicBezTo>
                <a:cubicBezTo>
                  <a:pt x="105079" y="46406"/>
                  <a:pt x="103479" y="46406"/>
                  <a:pt x="102412" y="46940"/>
                </a:cubicBezTo>
                <a:moveTo>
                  <a:pt x="174689" y="6934"/>
                </a:moveTo>
                <a:cubicBezTo>
                  <a:pt x="183490" y="9868"/>
                  <a:pt x="191491" y="14136"/>
                  <a:pt x="195759" y="19469"/>
                </a:cubicBezTo>
                <a:lnTo>
                  <a:pt x="195759" y="107214"/>
                </a:lnTo>
                <a:lnTo>
                  <a:pt x="159753" y="108281"/>
                </a:lnTo>
                <a:lnTo>
                  <a:pt x="159753" y="40005"/>
                </a:lnTo>
                <a:lnTo>
                  <a:pt x="160286" y="28804"/>
                </a:lnTo>
                <a:cubicBezTo>
                  <a:pt x="160286" y="26670"/>
                  <a:pt x="159486" y="25071"/>
                  <a:pt x="157353" y="24271"/>
                </a:cubicBezTo>
                <a:cubicBezTo>
                  <a:pt x="151219" y="21603"/>
                  <a:pt x="137350" y="18669"/>
                  <a:pt x="129615" y="18403"/>
                </a:cubicBezTo>
                <a:cubicBezTo>
                  <a:pt x="127749" y="18403"/>
                  <a:pt x="126949" y="18937"/>
                  <a:pt x="126682" y="19737"/>
                </a:cubicBezTo>
                <a:lnTo>
                  <a:pt x="124816" y="25337"/>
                </a:lnTo>
                <a:cubicBezTo>
                  <a:pt x="132550" y="27737"/>
                  <a:pt x="140016" y="32004"/>
                  <a:pt x="144018" y="36538"/>
                </a:cubicBezTo>
                <a:lnTo>
                  <a:pt x="144018" y="192025"/>
                </a:lnTo>
                <a:cubicBezTo>
                  <a:pt x="144018" y="202959"/>
                  <a:pt x="144018" y="224828"/>
                  <a:pt x="145084" y="235496"/>
                </a:cubicBezTo>
                <a:lnTo>
                  <a:pt x="154152" y="235496"/>
                </a:lnTo>
                <a:cubicBezTo>
                  <a:pt x="157620" y="222162"/>
                  <a:pt x="159753" y="200292"/>
                  <a:pt x="159753" y="186157"/>
                </a:cubicBezTo>
                <a:lnTo>
                  <a:pt x="159753" y="119215"/>
                </a:lnTo>
                <a:lnTo>
                  <a:pt x="195759" y="118149"/>
                </a:lnTo>
                <a:lnTo>
                  <a:pt x="195759" y="211760"/>
                </a:lnTo>
                <a:cubicBezTo>
                  <a:pt x="195759" y="222962"/>
                  <a:pt x="196290" y="245365"/>
                  <a:pt x="196824" y="255766"/>
                </a:cubicBezTo>
                <a:lnTo>
                  <a:pt x="206426" y="255766"/>
                </a:lnTo>
                <a:cubicBezTo>
                  <a:pt x="209893" y="242164"/>
                  <a:pt x="212027" y="220028"/>
                  <a:pt x="212027" y="205626"/>
                </a:cubicBezTo>
                <a:lnTo>
                  <a:pt x="212027" y="23737"/>
                </a:lnTo>
                <a:lnTo>
                  <a:pt x="212559" y="11202"/>
                </a:lnTo>
                <a:cubicBezTo>
                  <a:pt x="212827" y="8802"/>
                  <a:pt x="212027" y="7202"/>
                  <a:pt x="209359" y="6135"/>
                </a:cubicBezTo>
                <a:cubicBezTo>
                  <a:pt x="202958" y="3468"/>
                  <a:pt x="187756" y="267"/>
                  <a:pt x="179222" y="0"/>
                </a:cubicBezTo>
                <a:cubicBezTo>
                  <a:pt x="177622" y="0"/>
                  <a:pt x="176822" y="267"/>
                  <a:pt x="17655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1" name="Freeform 221"/>
          <p:cNvSpPr/>
          <p:nvPr/>
        </p:nvSpPr>
        <p:spPr>
          <a:xfrm>
            <a:off x="15318425" y="6817781"/>
            <a:ext cx="244830" cy="243231"/>
          </a:xfrm>
          <a:custGeom>
            <a:avLst/>
            <a:gdLst>
              <a:gd name="connsiteX0" fmla="*/ 203226 w 244830"/>
              <a:gd name="connsiteY0" fmla="*/ 89078 h 243231"/>
              <a:gd name="connsiteX1" fmla="*/ 178155 w 244830"/>
              <a:gd name="connsiteY1" fmla="*/ 89878 h 243231"/>
              <a:gd name="connsiteX2" fmla="*/ 195490 w 244830"/>
              <a:gd name="connsiteY2" fmla="*/ 17869 h 243231"/>
              <a:gd name="connsiteX3" fmla="*/ 198690 w 244830"/>
              <a:gd name="connsiteY3" fmla="*/ 9868 h 243231"/>
              <a:gd name="connsiteX4" fmla="*/ 198158 w 244830"/>
              <a:gd name="connsiteY4" fmla="*/ 6668 h 243231"/>
              <a:gd name="connsiteX5" fmla="*/ 188023 w 244830"/>
              <a:gd name="connsiteY5" fmla="*/ 534 h 243231"/>
              <a:gd name="connsiteX6" fmla="*/ 184023 w 244830"/>
              <a:gd name="connsiteY6" fmla="*/ 534 h 243231"/>
              <a:gd name="connsiteX7" fmla="*/ 175489 w 244830"/>
              <a:gd name="connsiteY7" fmla="*/ 4801 h 243231"/>
              <a:gd name="connsiteX8" fmla="*/ 63207 w 244830"/>
              <a:gd name="connsiteY8" fmla="*/ 6934 h 243231"/>
              <a:gd name="connsiteX9" fmla="*/ 37604 w 244830"/>
              <a:gd name="connsiteY9" fmla="*/ 4267 h 243231"/>
              <a:gd name="connsiteX10" fmla="*/ 35739 w 244830"/>
              <a:gd name="connsiteY10" fmla="*/ 7734 h 243231"/>
              <a:gd name="connsiteX11" fmla="*/ 36804 w 244830"/>
              <a:gd name="connsiteY11" fmla="*/ 10135 h 243231"/>
              <a:gd name="connsiteX12" fmla="*/ 59207 w 244830"/>
              <a:gd name="connsiteY12" fmla="*/ 21870 h 243231"/>
              <a:gd name="connsiteX13" fmla="*/ 81877 w 244830"/>
              <a:gd name="connsiteY13" fmla="*/ 17335 h 243231"/>
              <a:gd name="connsiteX14" fmla="*/ 175755 w 244830"/>
              <a:gd name="connsiteY14" fmla="*/ 16002 h 243231"/>
              <a:gd name="connsiteX15" fmla="*/ 167487 w 244830"/>
              <a:gd name="connsiteY15" fmla="*/ 90145 h 243231"/>
              <a:gd name="connsiteX16" fmla="*/ 30669 w 244830"/>
              <a:gd name="connsiteY16" fmla="*/ 91745 h 243231"/>
              <a:gd name="connsiteX17" fmla="*/ 2133 w 244830"/>
              <a:gd name="connsiteY17" fmla="*/ 88812 h 243231"/>
              <a:gd name="connsiteX18" fmla="*/ 267 w 244830"/>
              <a:gd name="connsiteY18" fmla="*/ 92545 h 243231"/>
              <a:gd name="connsiteX19" fmla="*/ 1067 w 244830"/>
              <a:gd name="connsiteY19" fmla="*/ 94679 h 243231"/>
              <a:gd name="connsiteX20" fmla="*/ 26403 w 244830"/>
              <a:gd name="connsiteY20" fmla="*/ 107480 h 243231"/>
              <a:gd name="connsiteX21" fmla="*/ 52273 w 244830"/>
              <a:gd name="connsiteY21" fmla="*/ 102413 h 243231"/>
              <a:gd name="connsiteX22" fmla="*/ 114946 w 244830"/>
              <a:gd name="connsiteY22" fmla="*/ 101079 h 243231"/>
              <a:gd name="connsiteX23" fmla="*/ 114946 w 244830"/>
              <a:gd name="connsiteY23" fmla="*/ 123749 h 243231"/>
              <a:gd name="connsiteX24" fmla="*/ 115746 w 244830"/>
              <a:gd name="connsiteY24" fmla="*/ 153619 h 243231"/>
              <a:gd name="connsiteX25" fmla="*/ 61340 w 244830"/>
              <a:gd name="connsiteY25" fmla="*/ 154153 h 243231"/>
              <a:gd name="connsiteX26" fmla="*/ 36271 w 244830"/>
              <a:gd name="connsiteY26" fmla="*/ 151753 h 243231"/>
              <a:gd name="connsiteX27" fmla="*/ 34671 w 244830"/>
              <a:gd name="connsiteY27" fmla="*/ 155220 h 243231"/>
              <a:gd name="connsiteX28" fmla="*/ 35471 w 244830"/>
              <a:gd name="connsiteY28" fmla="*/ 157353 h 243231"/>
              <a:gd name="connsiteX29" fmla="*/ 57874 w 244830"/>
              <a:gd name="connsiteY29" fmla="*/ 168821 h 243231"/>
              <a:gd name="connsiteX30" fmla="*/ 80809 w 244830"/>
              <a:gd name="connsiteY30" fmla="*/ 164554 h 243231"/>
              <a:gd name="connsiteX31" fmla="*/ 173889 w 244830"/>
              <a:gd name="connsiteY31" fmla="*/ 163488 h 243231"/>
              <a:gd name="connsiteX32" fmla="*/ 173889 w 244830"/>
              <a:gd name="connsiteY32" fmla="*/ 208559 h 243231"/>
              <a:gd name="connsiteX33" fmla="*/ 175222 w 244830"/>
              <a:gd name="connsiteY33" fmla="*/ 243231 h 243231"/>
              <a:gd name="connsiteX34" fmla="*/ 185623 w 244830"/>
              <a:gd name="connsiteY34" fmla="*/ 243231 h 243231"/>
              <a:gd name="connsiteX35" fmla="*/ 190157 w 244830"/>
              <a:gd name="connsiteY35" fmla="*/ 204560 h 243231"/>
              <a:gd name="connsiteX36" fmla="*/ 190691 w 244830"/>
              <a:gd name="connsiteY36" fmla="*/ 165354 h 243231"/>
              <a:gd name="connsiteX37" fmla="*/ 193890 w 244830"/>
              <a:gd name="connsiteY37" fmla="*/ 157620 h 243231"/>
              <a:gd name="connsiteX38" fmla="*/ 193357 w 244830"/>
              <a:gd name="connsiteY38" fmla="*/ 154686 h 243231"/>
              <a:gd name="connsiteX39" fmla="*/ 184290 w 244830"/>
              <a:gd name="connsiteY39" fmla="*/ 148819 h 243231"/>
              <a:gd name="connsiteX40" fmla="*/ 180556 w 244830"/>
              <a:gd name="connsiteY40" fmla="*/ 148819 h 243231"/>
              <a:gd name="connsiteX41" fmla="*/ 173622 w 244830"/>
              <a:gd name="connsiteY41" fmla="*/ 152285 h 243231"/>
              <a:gd name="connsiteX42" fmla="*/ 128015 w 244830"/>
              <a:gd name="connsiteY42" fmla="*/ 153353 h 243231"/>
              <a:gd name="connsiteX43" fmla="*/ 131215 w 244830"/>
              <a:gd name="connsiteY43" fmla="*/ 119749 h 243231"/>
              <a:gd name="connsiteX44" fmla="*/ 131215 w 244830"/>
              <a:gd name="connsiteY44" fmla="*/ 100812 h 243231"/>
              <a:gd name="connsiteX45" fmla="*/ 209359 w 244830"/>
              <a:gd name="connsiteY45" fmla="*/ 100279 h 243231"/>
              <a:gd name="connsiteX46" fmla="*/ 239497 w 244830"/>
              <a:gd name="connsiteY46" fmla="*/ 101613 h 243231"/>
              <a:gd name="connsiteX47" fmla="*/ 244830 w 244830"/>
              <a:gd name="connsiteY47" fmla="*/ 92812 h 243231"/>
              <a:gd name="connsiteX48" fmla="*/ 241364 w 244830"/>
              <a:gd name="connsiteY48" fmla="*/ 88812 h 243231"/>
              <a:gd name="connsiteX49" fmla="*/ 212559 w 244830"/>
              <a:gd name="connsiteY49" fmla="*/ 85078 h 2432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0" h="243231">
                <a:moveTo>
                  <a:pt x="203226" y="89078"/>
                </a:moveTo>
                <a:cubicBezTo>
                  <a:pt x="199490" y="89345"/>
                  <a:pt x="190157" y="89612"/>
                  <a:pt x="178155" y="89878"/>
                </a:cubicBezTo>
                <a:cubicBezTo>
                  <a:pt x="186158" y="68009"/>
                  <a:pt x="193357" y="38672"/>
                  <a:pt x="195490" y="17869"/>
                </a:cubicBezTo>
                <a:lnTo>
                  <a:pt x="198690" y="9868"/>
                </a:lnTo>
                <a:cubicBezTo>
                  <a:pt x="199490" y="8534"/>
                  <a:pt x="199490" y="7734"/>
                  <a:pt x="198158" y="6668"/>
                </a:cubicBezTo>
                <a:cubicBezTo>
                  <a:pt x="196290" y="5067"/>
                  <a:pt x="190957" y="2134"/>
                  <a:pt x="188023" y="534"/>
                </a:cubicBezTo>
                <a:cubicBezTo>
                  <a:pt x="186689" y="0"/>
                  <a:pt x="185089" y="0"/>
                  <a:pt x="184023" y="534"/>
                </a:cubicBezTo>
                <a:lnTo>
                  <a:pt x="175489" y="4801"/>
                </a:lnTo>
                <a:cubicBezTo>
                  <a:pt x="158153" y="5601"/>
                  <a:pt x="76276" y="7201"/>
                  <a:pt x="63207" y="6934"/>
                </a:cubicBezTo>
                <a:cubicBezTo>
                  <a:pt x="55741" y="6934"/>
                  <a:pt x="45338" y="5868"/>
                  <a:pt x="37604" y="4267"/>
                </a:cubicBezTo>
                <a:lnTo>
                  <a:pt x="35739" y="7734"/>
                </a:lnTo>
                <a:cubicBezTo>
                  <a:pt x="35471" y="8534"/>
                  <a:pt x="35739" y="9334"/>
                  <a:pt x="36804" y="10135"/>
                </a:cubicBezTo>
                <a:cubicBezTo>
                  <a:pt x="42938" y="14669"/>
                  <a:pt x="51206" y="19203"/>
                  <a:pt x="59207" y="21870"/>
                </a:cubicBezTo>
                <a:cubicBezTo>
                  <a:pt x="65075" y="19736"/>
                  <a:pt x="76009" y="17603"/>
                  <a:pt x="81877" y="17335"/>
                </a:cubicBezTo>
                <a:cubicBezTo>
                  <a:pt x="94145" y="16802"/>
                  <a:pt x="155485" y="15735"/>
                  <a:pt x="175755" y="16002"/>
                </a:cubicBezTo>
                <a:cubicBezTo>
                  <a:pt x="175222" y="36271"/>
                  <a:pt x="172289" y="66942"/>
                  <a:pt x="167487" y="90145"/>
                </a:cubicBezTo>
                <a:cubicBezTo>
                  <a:pt x="119748" y="90945"/>
                  <a:pt x="42405" y="92012"/>
                  <a:pt x="30669" y="91745"/>
                </a:cubicBezTo>
                <a:cubicBezTo>
                  <a:pt x="22670" y="91478"/>
                  <a:pt x="10668" y="90412"/>
                  <a:pt x="2133" y="88812"/>
                </a:cubicBezTo>
                <a:lnTo>
                  <a:pt x="267" y="92545"/>
                </a:lnTo>
                <a:cubicBezTo>
                  <a:pt x="0" y="93345"/>
                  <a:pt x="267" y="94145"/>
                  <a:pt x="1067" y="94679"/>
                </a:cubicBezTo>
                <a:cubicBezTo>
                  <a:pt x="7468" y="99746"/>
                  <a:pt x="16802" y="104814"/>
                  <a:pt x="26403" y="107480"/>
                </a:cubicBezTo>
                <a:cubicBezTo>
                  <a:pt x="32538" y="105347"/>
                  <a:pt x="45605" y="102946"/>
                  <a:pt x="52273" y="102413"/>
                </a:cubicBezTo>
                <a:cubicBezTo>
                  <a:pt x="58407" y="102146"/>
                  <a:pt x="85077" y="101613"/>
                  <a:pt x="114946" y="101079"/>
                </a:cubicBezTo>
                <a:lnTo>
                  <a:pt x="114946" y="123749"/>
                </a:lnTo>
                <a:cubicBezTo>
                  <a:pt x="114946" y="131750"/>
                  <a:pt x="115215" y="144285"/>
                  <a:pt x="115746" y="153619"/>
                </a:cubicBezTo>
                <a:cubicBezTo>
                  <a:pt x="91745" y="153886"/>
                  <a:pt x="68008" y="154153"/>
                  <a:pt x="61340" y="154153"/>
                </a:cubicBezTo>
                <a:cubicBezTo>
                  <a:pt x="54141" y="154153"/>
                  <a:pt x="44005" y="153353"/>
                  <a:pt x="36271" y="151753"/>
                </a:cubicBezTo>
                <a:lnTo>
                  <a:pt x="34671" y="155220"/>
                </a:lnTo>
                <a:cubicBezTo>
                  <a:pt x="34404" y="156020"/>
                  <a:pt x="34671" y="156820"/>
                  <a:pt x="35471" y="157353"/>
                </a:cubicBezTo>
                <a:cubicBezTo>
                  <a:pt x="41605" y="161888"/>
                  <a:pt x="49873" y="166421"/>
                  <a:pt x="57874" y="168821"/>
                </a:cubicBezTo>
                <a:cubicBezTo>
                  <a:pt x="63207" y="166688"/>
                  <a:pt x="74943" y="164821"/>
                  <a:pt x="80809" y="164554"/>
                </a:cubicBezTo>
                <a:cubicBezTo>
                  <a:pt x="92811" y="163754"/>
                  <a:pt x="152820" y="163220"/>
                  <a:pt x="173889" y="163488"/>
                </a:cubicBezTo>
                <a:lnTo>
                  <a:pt x="173889" y="208559"/>
                </a:lnTo>
                <a:cubicBezTo>
                  <a:pt x="173889" y="218160"/>
                  <a:pt x="174422" y="234162"/>
                  <a:pt x="175222" y="243231"/>
                </a:cubicBezTo>
                <a:lnTo>
                  <a:pt x="185623" y="243231"/>
                </a:lnTo>
                <a:cubicBezTo>
                  <a:pt x="188291" y="233096"/>
                  <a:pt x="190157" y="215494"/>
                  <a:pt x="190157" y="204560"/>
                </a:cubicBezTo>
                <a:lnTo>
                  <a:pt x="190691" y="165354"/>
                </a:lnTo>
                <a:lnTo>
                  <a:pt x="193890" y="157620"/>
                </a:lnTo>
                <a:cubicBezTo>
                  <a:pt x="194424" y="156287"/>
                  <a:pt x="194424" y="155487"/>
                  <a:pt x="193357" y="154686"/>
                </a:cubicBezTo>
                <a:cubicBezTo>
                  <a:pt x="191757" y="153353"/>
                  <a:pt x="186958" y="150152"/>
                  <a:pt x="184290" y="148819"/>
                </a:cubicBezTo>
                <a:cubicBezTo>
                  <a:pt x="183223" y="148286"/>
                  <a:pt x="181356" y="148286"/>
                  <a:pt x="180556" y="148819"/>
                </a:cubicBezTo>
                <a:lnTo>
                  <a:pt x="173622" y="152285"/>
                </a:lnTo>
                <a:cubicBezTo>
                  <a:pt x="166153" y="152553"/>
                  <a:pt x="147752" y="153086"/>
                  <a:pt x="128015" y="153353"/>
                </a:cubicBezTo>
                <a:cubicBezTo>
                  <a:pt x="130150" y="143218"/>
                  <a:pt x="131215" y="129083"/>
                  <a:pt x="131215" y="119749"/>
                </a:cubicBezTo>
                <a:lnTo>
                  <a:pt x="131215" y="100812"/>
                </a:lnTo>
                <a:cubicBezTo>
                  <a:pt x="165621" y="100547"/>
                  <a:pt x="200292" y="100279"/>
                  <a:pt x="209359" y="100279"/>
                </a:cubicBezTo>
                <a:cubicBezTo>
                  <a:pt x="217360" y="100279"/>
                  <a:pt x="232563" y="100812"/>
                  <a:pt x="239497" y="101613"/>
                </a:cubicBezTo>
                <a:cubicBezTo>
                  <a:pt x="241897" y="100547"/>
                  <a:pt x="244830" y="96813"/>
                  <a:pt x="244830" y="92812"/>
                </a:cubicBezTo>
                <a:cubicBezTo>
                  <a:pt x="244830" y="90678"/>
                  <a:pt x="243497" y="89345"/>
                  <a:pt x="241364" y="88812"/>
                </a:cubicBezTo>
                <a:cubicBezTo>
                  <a:pt x="235496" y="86678"/>
                  <a:pt x="221895" y="85344"/>
                  <a:pt x="212559" y="85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2" name="Freeform 222"/>
          <p:cNvSpPr/>
          <p:nvPr/>
        </p:nvSpPr>
        <p:spPr>
          <a:xfrm>
            <a:off x="15578190" y="6802579"/>
            <a:ext cx="209361" cy="255766"/>
          </a:xfrm>
          <a:custGeom>
            <a:avLst/>
            <a:gdLst>
              <a:gd name="connsiteX0" fmla="*/ 56274 w 209361"/>
              <a:gd name="connsiteY0" fmla="*/ 149619 h 255766"/>
              <a:gd name="connsiteX1" fmla="*/ 16802 w 209361"/>
              <a:gd name="connsiteY1" fmla="*/ 107747 h 255766"/>
              <a:gd name="connsiteX2" fmla="*/ 56274 w 209361"/>
              <a:gd name="connsiteY2" fmla="*/ 65608 h 255766"/>
              <a:gd name="connsiteX3" fmla="*/ 96013 w 209361"/>
              <a:gd name="connsiteY3" fmla="*/ 107747 h 255766"/>
              <a:gd name="connsiteX4" fmla="*/ 56274 w 209361"/>
              <a:gd name="connsiteY4" fmla="*/ 149619 h 255766"/>
              <a:gd name="connsiteX6" fmla="*/ 127217 w 209361"/>
              <a:gd name="connsiteY6" fmla="*/ 25871 h 255766"/>
              <a:gd name="connsiteX7" fmla="*/ 146151 w 209361"/>
              <a:gd name="connsiteY7" fmla="*/ 37072 h 255766"/>
              <a:gd name="connsiteX8" fmla="*/ 146151 w 209361"/>
              <a:gd name="connsiteY8" fmla="*/ 99480 h 255766"/>
              <a:gd name="connsiteX9" fmla="*/ 121616 w 209361"/>
              <a:gd name="connsiteY9" fmla="*/ 100280 h 255766"/>
              <a:gd name="connsiteX10" fmla="*/ 111482 w 209361"/>
              <a:gd name="connsiteY10" fmla="*/ 99746 h 255766"/>
              <a:gd name="connsiteX11" fmla="*/ 56274 w 209361"/>
              <a:gd name="connsiteY11" fmla="*/ 53074 h 255766"/>
              <a:gd name="connsiteX12" fmla="*/ 0 w 209361"/>
              <a:gd name="connsiteY12" fmla="*/ 107747 h 255766"/>
              <a:gd name="connsiteX13" fmla="*/ 56274 w 209361"/>
              <a:gd name="connsiteY13" fmla="*/ 162421 h 255766"/>
              <a:gd name="connsiteX14" fmla="*/ 112013 w 209361"/>
              <a:gd name="connsiteY14" fmla="*/ 108814 h 255766"/>
              <a:gd name="connsiteX15" fmla="*/ 118681 w 209361"/>
              <a:gd name="connsiteY15" fmla="*/ 112282 h 255766"/>
              <a:gd name="connsiteX16" fmla="*/ 132817 w 209361"/>
              <a:gd name="connsiteY16" fmla="*/ 109348 h 255766"/>
              <a:gd name="connsiteX17" fmla="*/ 146151 w 209361"/>
              <a:gd name="connsiteY17" fmla="*/ 108814 h 255766"/>
              <a:gd name="connsiteX18" fmla="*/ 146151 w 209361"/>
              <a:gd name="connsiteY18" fmla="*/ 192291 h 255766"/>
              <a:gd name="connsiteX19" fmla="*/ 147486 w 209361"/>
              <a:gd name="connsiteY19" fmla="*/ 236031 h 255766"/>
              <a:gd name="connsiteX20" fmla="*/ 156553 w 209361"/>
              <a:gd name="connsiteY20" fmla="*/ 236031 h 255766"/>
              <a:gd name="connsiteX21" fmla="*/ 161888 w 209361"/>
              <a:gd name="connsiteY21" fmla="*/ 186424 h 255766"/>
              <a:gd name="connsiteX22" fmla="*/ 161888 w 209361"/>
              <a:gd name="connsiteY22" fmla="*/ 40539 h 255766"/>
              <a:gd name="connsiteX23" fmla="*/ 162688 w 209361"/>
              <a:gd name="connsiteY23" fmla="*/ 29338 h 255766"/>
              <a:gd name="connsiteX24" fmla="*/ 159755 w 209361"/>
              <a:gd name="connsiteY24" fmla="*/ 24803 h 255766"/>
              <a:gd name="connsiteX25" fmla="*/ 132017 w 209361"/>
              <a:gd name="connsiteY25" fmla="*/ 18669 h 255766"/>
              <a:gd name="connsiteX26" fmla="*/ 129082 w 209361"/>
              <a:gd name="connsiteY26" fmla="*/ 20269 h 255766"/>
              <a:gd name="connsiteX28" fmla="*/ 171222 w 209361"/>
              <a:gd name="connsiteY28" fmla="*/ 6934 h 255766"/>
              <a:gd name="connsiteX29" fmla="*/ 192292 w 209361"/>
              <a:gd name="connsiteY29" fmla="*/ 19469 h 255766"/>
              <a:gd name="connsiteX30" fmla="*/ 192292 w 209361"/>
              <a:gd name="connsiteY30" fmla="*/ 211760 h 255766"/>
              <a:gd name="connsiteX31" fmla="*/ 193357 w 209361"/>
              <a:gd name="connsiteY31" fmla="*/ 255766 h 255766"/>
              <a:gd name="connsiteX32" fmla="*/ 202960 w 209361"/>
              <a:gd name="connsiteY32" fmla="*/ 255766 h 255766"/>
              <a:gd name="connsiteX33" fmla="*/ 208559 w 209361"/>
              <a:gd name="connsiteY33" fmla="*/ 205626 h 255766"/>
              <a:gd name="connsiteX34" fmla="*/ 208559 w 209361"/>
              <a:gd name="connsiteY34" fmla="*/ 23737 h 255766"/>
              <a:gd name="connsiteX35" fmla="*/ 209093 w 209361"/>
              <a:gd name="connsiteY35" fmla="*/ 11202 h 255766"/>
              <a:gd name="connsiteX36" fmla="*/ 205893 w 209361"/>
              <a:gd name="connsiteY36" fmla="*/ 6135 h 255766"/>
              <a:gd name="connsiteX37" fmla="*/ 175755 w 209361"/>
              <a:gd name="connsiteY37" fmla="*/ 0 h 255766"/>
              <a:gd name="connsiteX38" fmla="*/ 173087 w 209361"/>
              <a:gd name="connsiteY38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09361" h="255766">
                <a:moveTo>
                  <a:pt x="56274" y="149619"/>
                </a:moveTo>
                <a:cubicBezTo>
                  <a:pt x="34137" y="149619"/>
                  <a:pt x="16802" y="134150"/>
                  <a:pt x="16802" y="107747"/>
                </a:cubicBezTo>
                <a:cubicBezTo>
                  <a:pt x="16802" y="81077"/>
                  <a:pt x="34137" y="65608"/>
                  <a:pt x="56274" y="65608"/>
                </a:cubicBezTo>
                <a:cubicBezTo>
                  <a:pt x="78676" y="65608"/>
                  <a:pt x="96013" y="81077"/>
                  <a:pt x="96013" y="107747"/>
                </a:cubicBezTo>
                <a:cubicBezTo>
                  <a:pt x="96013" y="134150"/>
                  <a:pt x="78676" y="149619"/>
                  <a:pt x="56274" y="149619"/>
                </a:cubicBezTo>
                <a:moveTo>
                  <a:pt x="127217" y="25871"/>
                </a:moveTo>
                <a:cubicBezTo>
                  <a:pt x="134950" y="28271"/>
                  <a:pt x="142418" y="32271"/>
                  <a:pt x="146151" y="37072"/>
                </a:cubicBezTo>
                <a:lnTo>
                  <a:pt x="146151" y="99480"/>
                </a:lnTo>
                <a:cubicBezTo>
                  <a:pt x="137350" y="100012"/>
                  <a:pt x="127217" y="100280"/>
                  <a:pt x="121616" y="100280"/>
                </a:cubicBezTo>
                <a:cubicBezTo>
                  <a:pt x="118148" y="100280"/>
                  <a:pt x="114681" y="100012"/>
                  <a:pt x="111482" y="99746"/>
                </a:cubicBezTo>
                <a:cubicBezTo>
                  <a:pt x="108014" y="71476"/>
                  <a:pt x="85610" y="53074"/>
                  <a:pt x="56274" y="53074"/>
                </a:cubicBezTo>
                <a:cubicBezTo>
                  <a:pt x="24003" y="53074"/>
                  <a:pt x="0" y="75209"/>
                  <a:pt x="0" y="107747"/>
                </a:cubicBezTo>
                <a:cubicBezTo>
                  <a:pt x="0" y="140552"/>
                  <a:pt x="24003" y="162421"/>
                  <a:pt x="56274" y="162421"/>
                </a:cubicBezTo>
                <a:cubicBezTo>
                  <a:pt x="88012" y="162421"/>
                  <a:pt x="111482" y="141084"/>
                  <a:pt x="112013" y="108814"/>
                </a:cubicBezTo>
                <a:cubicBezTo>
                  <a:pt x="114148" y="110148"/>
                  <a:pt x="116281" y="111215"/>
                  <a:pt x="118681" y="112282"/>
                </a:cubicBezTo>
                <a:cubicBezTo>
                  <a:pt x="122681" y="110947"/>
                  <a:pt x="128550" y="109614"/>
                  <a:pt x="132817" y="109348"/>
                </a:cubicBezTo>
                <a:cubicBezTo>
                  <a:pt x="135750" y="109081"/>
                  <a:pt x="141084" y="108814"/>
                  <a:pt x="146151" y="108814"/>
                </a:cubicBezTo>
                <a:lnTo>
                  <a:pt x="146151" y="192291"/>
                </a:lnTo>
                <a:cubicBezTo>
                  <a:pt x="146151" y="203493"/>
                  <a:pt x="146419" y="225096"/>
                  <a:pt x="147486" y="236031"/>
                </a:cubicBezTo>
                <a:lnTo>
                  <a:pt x="156553" y="236031"/>
                </a:lnTo>
                <a:cubicBezTo>
                  <a:pt x="160020" y="222428"/>
                  <a:pt x="161888" y="200559"/>
                  <a:pt x="161888" y="186424"/>
                </a:cubicBezTo>
                <a:lnTo>
                  <a:pt x="161888" y="40539"/>
                </a:lnTo>
                <a:lnTo>
                  <a:pt x="162688" y="29338"/>
                </a:lnTo>
                <a:cubicBezTo>
                  <a:pt x="162688" y="26937"/>
                  <a:pt x="161888" y="25603"/>
                  <a:pt x="159755" y="24803"/>
                </a:cubicBezTo>
                <a:cubicBezTo>
                  <a:pt x="153619" y="21870"/>
                  <a:pt x="139750" y="18937"/>
                  <a:pt x="132017" y="18669"/>
                </a:cubicBezTo>
                <a:cubicBezTo>
                  <a:pt x="130150" y="18669"/>
                  <a:pt x="129350" y="19203"/>
                  <a:pt x="129082" y="20269"/>
                </a:cubicBezTo>
                <a:moveTo>
                  <a:pt x="171222" y="6934"/>
                </a:moveTo>
                <a:cubicBezTo>
                  <a:pt x="180023" y="9868"/>
                  <a:pt x="188024" y="14136"/>
                  <a:pt x="192292" y="19469"/>
                </a:cubicBezTo>
                <a:lnTo>
                  <a:pt x="192292" y="211760"/>
                </a:lnTo>
                <a:cubicBezTo>
                  <a:pt x="192292" y="222962"/>
                  <a:pt x="192824" y="245365"/>
                  <a:pt x="193357" y="255766"/>
                </a:cubicBezTo>
                <a:lnTo>
                  <a:pt x="202960" y="255766"/>
                </a:lnTo>
                <a:cubicBezTo>
                  <a:pt x="206425" y="242164"/>
                  <a:pt x="208559" y="220028"/>
                  <a:pt x="208559" y="205626"/>
                </a:cubicBezTo>
                <a:lnTo>
                  <a:pt x="208559" y="23737"/>
                </a:lnTo>
                <a:lnTo>
                  <a:pt x="209093" y="11202"/>
                </a:lnTo>
                <a:cubicBezTo>
                  <a:pt x="209361" y="8802"/>
                  <a:pt x="208559" y="7202"/>
                  <a:pt x="205893" y="6135"/>
                </a:cubicBezTo>
                <a:cubicBezTo>
                  <a:pt x="199492" y="3468"/>
                  <a:pt x="184290" y="267"/>
                  <a:pt x="175755" y="0"/>
                </a:cubicBezTo>
                <a:cubicBezTo>
                  <a:pt x="174155" y="0"/>
                  <a:pt x="173355" y="267"/>
                  <a:pt x="173087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3" name="Freeform 223"/>
          <p:cNvSpPr/>
          <p:nvPr/>
        </p:nvSpPr>
        <p:spPr>
          <a:xfrm>
            <a:off x="15882381" y="6836184"/>
            <a:ext cx="118148" cy="197358"/>
          </a:xfrm>
          <a:custGeom>
            <a:avLst/>
            <a:gdLst>
              <a:gd name="connsiteX0" fmla="*/ 30138 w 118148"/>
              <a:gd name="connsiteY0" fmla="*/ 16801 h 197358"/>
              <a:gd name="connsiteX1" fmla="*/ 113080 w 118148"/>
              <a:gd name="connsiteY1" fmla="*/ 16801 h 197358"/>
              <a:gd name="connsiteX2" fmla="*/ 113080 w 118148"/>
              <a:gd name="connsiteY2" fmla="*/ 0 h 197358"/>
              <a:gd name="connsiteX3" fmla="*/ 20802 w 118148"/>
              <a:gd name="connsiteY3" fmla="*/ 0 h 197358"/>
              <a:gd name="connsiteX4" fmla="*/ 14669 w 118148"/>
              <a:gd name="connsiteY4" fmla="*/ 89877 h 197358"/>
              <a:gd name="connsiteX5" fmla="*/ 21602 w 118148"/>
              <a:gd name="connsiteY5" fmla="*/ 90944 h 197358"/>
              <a:gd name="connsiteX6" fmla="*/ 52273 w 118148"/>
              <a:gd name="connsiteY6" fmla="*/ 85610 h 197358"/>
              <a:gd name="connsiteX7" fmla="*/ 99213 w 118148"/>
              <a:gd name="connsiteY7" fmla="*/ 135483 h 197358"/>
              <a:gd name="connsiteX8" fmla="*/ 50671 w 118148"/>
              <a:gd name="connsiteY8" fmla="*/ 187757 h 197358"/>
              <a:gd name="connsiteX9" fmla="*/ 29336 w 118148"/>
              <a:gd name="connsiteY9" fmla="*/ 184290 h 197358"/>
              <a:gd name="connsiteX10" fmla="*/ 23203 w 118148"/>
              <a:gd name="connsiteY10" fmla="*/ 166153 h 197358"/>
              <a:gd name="connsiteX11" fmla="*/ 10934 w 118148"/>
              <a:gd name="connsiteY11" fmla="*/ 153086 h 197358"/>
              <a:gd name="connsiteX12" fmla="*/ 0 w 118148"/>
              <a:gd name="connsiteY12" fmla="*/ 160554 h 197358"/>
              <a:gd name="connsiteX13" fmla="*/ 52273 w 118148"/>
              <a:gd name="connsiteY13" fmla="*/ 197358 h 197358"/>
              <a:gd name="connsiteX14" fmla="*/ 118148 w 118148"/>
              <a:gd name="connsiteY14" fmla="*/ 133350 h 197358"/>
              <a:gd name="connsiteX15" fmla="*/ 57072 w 118148"/>
              <a:gd name="connsiteY15" fmla="*/ 73342 h 197358"/>
              <a:gd name="connsiteX16" fmla="*/ 25870 w 118148"/>
              <a:gd name="connsiteY16" fmla="*/ 78677 h 1973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</a:cxnLst>
            <a:rect l="l" t="t" r="r" b="b"/>
            <a:pathLst>
              <a:path w="118148" h="197358">
                <a:moveTo>
                  <a:pt x="30138" y="16801"/>
                </a:moveTo>
                <a:lnTo>
                  <a:pt x="113080" y="16801"/>
                </a:lnTo>
                <a:lnTo>
                  <a:pt x="113080" y="0"/>
                </a:lnTo>
                <a:lnTo>
                  <a:pt x="20802" y="0"/>
                </a:lnTo>
                <a:lnTo>
                  <a:pt x="14669" y="89877"/>
                </a:lnTo>
                <a:lnTo>
                  <a:pt x="21602" y="90944"/>
                </a:lnTo>
                <a:cubicBezTo>
                  <a:pt x="31203" y="87211"/>
                  <a:pt x="41605" y="85610"/>
                  <a:pt x="52273" y="85610"/>
                </a:cubicBezTo>
                <a:cubicBezTo>
                  <a:pt x="80544" y="85610"/>
                  <a:pt x="99213" y="102413"/>
                  <a:pt x="99213" y="135483"/>
                </a:cubicBezTo>
                <a:cubicBezTo>
                  <a:pt x="99213" y="167754"/>
                  <a:pt x="81876" y="187757"/>
                  <a:pt x="50671" y="187757"/>
                </a:cubicBezTo>
                <a:cubicBezTo>
                  <a:pt x="42672" y="187757"/>
                  <a:pt x="36004" y="186689"/>
                  <a:pt x="29336" y="184290"/>
                </a:cubicBezTo>
                <a:lnTo>
                  <a:pt x="23203" y="166153"/>
                </a:lnTo>
                <a:cubicBezTo>
                  <a:pt x="20270" y="156019"/>
                  <a:pt x="17334" y="153086"/>
                  <a:pt x="10934" y="153086"/>
                </a:cubicBezTo>
                <a:cubicBezTo>
                  <a:pt x="5866" y="153086"/>
                  <a:pt x="1867" y="155486"/>
                  <a:pt x="0" y="160554"/>
                </a:cubicBezTo>
                <a:cubicBezTo>
                  <a:pt x="6135" y="185089"/>
                  <a:pt x="24803" y="197358"/>
                  <a:pt x="52273" y="197358"/>
                </a:cubicBezTo>
                <a:cubicBezTo>
                  <a:pt x="92811" y="197358"/>
                  <a:pt x="118148" y="170955"/>
                  <a:pt x="118148" y="133350"/>
                </a:cubicBezTo>
                <a:cubicBezTo>
                  <a:pt x="118148" y="95479"/>
                  <a:pt x="93611" y="73342"/>
                  <a:pt x="57072" y="73342"/>
                </a:cubicBezTo>
                <a:cubicBezTo>
                  <a:pt x="45872" y="73342"/>
                  <a:pt x="36004" y="74942"/>
                  <a:pt x="25870" y="786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4" name="Freeform 224"/>
          <p:cNvSpPr/>
          <p:nvPr/>
        </p:nvSpPr>
        <p:spPr>
          <a:xfrm>
            <a:off x="16019464" y="6831916"/>
            <a:ext cx="117081" cy="201625"/>
          </a:xfrm>
          <a:custGeom>
            <a:avLst/>
            <a:gdLst>
              <a:gd name="connsiteX0" fmla="*/ 60542 w 117081"/>
              <a:gd name="connsiteY0" fmla="*/ 192024 h 201625"/>
              <a:gd name="connsiteX1" fmla="*/ 18937 w 117081"/>
              <a:gd name="connsiteY1" fmla="*/ 118148 h 201625"/>
              <a:gd name="connsiteX2" fmla="*/ 19202 w 117081"/>
              <a:gd name="connsiteY2" fmla="*/ 110947 h 201625"/>
              <a:gd name="connsiteX3" fmla="*/ 60807 w 117081"/>
              <a:gd name="connsiteY3" fmla="*/ 92545 h 201625"/>
              <a:gd name="connsiteX4" fmla="*/ 98146 w 117081"/>
              <a:gd name="connsiteY4" fmla="*/ 141351 h 201625"/>
              <a:gd name="connsiteX5" fmla="*/ 60542 w 117081"/>
              <a:gd name="connsiteY5" fmla="*/ 192024 h 201625"/>
              <a:gd name="connsiteX7" fmla="*/ 109880 w 117081"/>
              <a:gd name="connsiteY7" fmla="*/ 0 h 201625"/>
              <a:gd name="connsiteX8" fmla="*/ 0 w 117081"/>
              <a:gd name="connsiteY8" fmla="*/ 120548 h 201625"/>
              <a:gd name="connsiteX9" fmla="*/ 59742 w 117081"/>
              <a:gd name="connsiteY9" fmla="*/ 201625 h 201625"/>
              <a:gd name="connsiteX10" fmla="*/ 117081 w 117081"/>
              <a:gd name="connsiteY10" fmla="*/ 138150 h 201625"/>
              <a:gd name="connsiteX11" fmla="*/ 65075 w 117081"/>
              <a:gd name="connsiteY11" fmla="*/ 80276 h 201625"/>
              <a:gd name="connsiteX12" fmla="*/ 19737 w 117081"/>
              <a:gd name="connsiteY12" fmla="*/ 101346 h 201625"/>
              <a:gd name="connsiteX13" fmla="*/ 111213 w 117081"/>
              <a:gd name="connsiteY13" fmla="*/ 6668 h 2016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117081" h="201625">
                <a:moveTo>
                  <a:pt x="60542" y="192024"/>
                </a:moveTo>
                <a:cubicBezTo>
                  <a:pt x="34137" y="192024"/>
                  <a:pt x="18937" y="164821"/>
                  <a:pt x="18937" y="118148"/>
                </a:cubicBezTo>
                <a:cubicBezTo>
                  <a:pt x="18937" y="115747"/>
                  <a:pt x="18937" y="113347"/>
                  <a:pt x="19202" y="110947"/>
                </a:cubicBezTo>
                <a:cubicBezTo>
                  <a:pt x="32271" y="97345"/>
                  <a:pt x="46138" y="92545"/>
                  <a:pt x="60807" y="92545"/>
                </a:cubicBezTo>
                <a:cubicBezTo>
                  <a:pt x="83477" y="92545"/>
                  <a:pt x="98146" y="108547"/>
                  <a:pt x="98146" y="141351"/>
                </a:cubicBezTo>
                <a:cubicBezTo>
                  <a:pt x="98146" y="174155"/>
                  <a:pt x="82410" y="192024"/>
                  <a:pt x="60542" y="192024"/>
                </a:cubicBezTo>
                <a:moveTo>
                  <a:pt x="109880" y="0"/>
                </a:moveTo>
                <a:cubicBezTo>
                  <a:pt x="40005" y="8801"/>
                  <a:pt x="0" y="61074"/>
                  <a:pt x="0" y="120548"/>
                </a:cubicBezTo>
                <a:cubicBezTo>
                  <a:pt x="0" y="170421"/>
                  <a:pt x="22403" y="201625"/>
                  <a:pt x="59742" y="201625"/>
                </a:cubicBezTo>
                <a:cubicBezTo>
                  <a:pt x="92811" y="201625"/>
                  <a:pt x="117081" y="177355"/>
                  <a:pt x="117081" y="138150"/>
                </a:cubicBezTo>
                <a:cubicBezTo>
                  <a:pt x="117081" y="102679"/>
                  <a:pt x="96279" y="80276"/>
                  <a:pt x="65075" y="80276"/>
                </a:cubicBezTo>
                <a:cubicBezTo>
                  <a:pt x="48273" y="80276"/>
                  <a:pt x="32806" y="87211"/>
                  <a:pt x="19737" y="101346"/>
                </a:cubicBezTo>
                <a:cubicBezTo>
                  <a:pt x="25336" y="53074"/>
                  <a:pt x="54941" y="18935"/>
                  <a:pt x="111213" y="66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5" name="Freeform 225"/>
          <p:cNvSpPr/>
          <p:nvPr/>
        </p:nvSpPr>
        <p:spPr>
          <a:xfrm>
            <a:off x="16163750" y="6833250"/>
            <a:ext cx="103479" cy="196558"/>
          </a:xfrm>
          <a:custGeom>
            <a:avLst/>
            <a:gdLst>
              <a:gd name="connsiteX0" fmla="*/ 61874 w 103479"/>
              <a:gd name="connsiteY0" fmla="*/ 184556 h 196558"/>
              <a:gd name="connsiteX1" fmla="*/ 61074 w 103479"/>
              <a:gd name="connsiteY1" fmla="*/ 135484 h 196558"/>
              <a:gd name="connsiteX2" fmla="*/ 61074 w 103479"/>
              <a:gd name="connsiteY2" fmla="*/ 44806 h 196558"/>
              <a:gd name="connsiteX3" fmla="*/ 62407 w 103479"/>
              <a:gd name="connsiteY3" fmla="*/ 3201 h 196558"/>
              <a:gd name="connsiteX4" fmla="*/ 58407 w 103479"/>
              <a:gd name="connsiteY4" fmla="*/ 0 h 196558"/>
              <a:gd name="connsiteX5" fmla="*/ 2665 w 103479"/>
              <a:gd name="connsiteY5" fmla="*/ 14936 h 196558"/>
              <a:gd name="connsiteX6" fmla="*/ 2665 w 103479"/>
              <a:gd name="connsiteY6" fmla="*/ 23470 h 196558"/>
              <a:gd name="connsiteX7" fmla="*/ 43738 w 103479"/>
              <a:gd name="connsiteY7" fmla="*/ 17602 h 196558"/>
              <a:gd name="connsiteX8" fmla="*/ 43738 w 103479"/>
              <a:gd name="connsiteY8" fmla="*/ 135484 h 196558"/>
              <a:gd name="connsiteX9" fmla="*/ 42938 w 103479"/>
              <a:gd name="connsiteY9" fmla="*/ 184556 h 196558"/>
              <a:gd name="connsiteX10" fmla="*/ 0 w 103479"/>
              <a:gd name="connsiteY10" fmla="*/ 188823 h 196558"/>
              <a:gd name="connsiteX11" fmla="*/ 0 w 103479"/>
              <a:gd name="connsiteY11" fmla="*/ 196558 h 196558"/>
              <a:gd name="connsiteX12" fmla="*/ 103479 w 103479"/>
              <a:gd name="connsiteY12" fmla="*/ 196558 h 196558"/>
              <a:gd name="connsiteX13" fmla="*/ 103479 w 103479"/>
              <a:gd name="connsiteY13" fmla="*/ 188823 h 1965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103479" h="196558">
                <a:moveTo>
                  <a:pt x="61874" y="184556"/>
                </a:moveTo>
                <a:cubicBezTo>
                  <a:pt x="61340" y="168021"/>
                  <a:pt x="61074" y="151485"/>
                  <a:pt x="61074" y="135484"/>
                </a:cubicBezTo>
                <a:lnTo>
                  <a:pt x="61074" y="44806"/>
                </a:lnTo>
                <a:lnTo>
                  <a:pt x="62407" y="3201"/>
                </a:lnTo>
                <a:lnTo>
                  <a:pt x="58407" y="0"/>
                </a:lnTo>
                <a:lnTo>
                  <a:pt x="2665" y="14936"/>
                </a:lnTo>
                <a:lnTo>
                  <a:pt x="2665" y="23470"/>
                </a:lnTo>
                <a:lnTo>
                  <a:pt x="43738" y="17602"/>
                </a:lnTo>
                <a:lnTo>
                  <a:pt x="43738" y="135484"/>
                </a:lnTo>
                <a:cubicBezTo>
                  <a:pt x="43738" y="151485"/>
                  <a:pt x="43472" y="168021"/>
                  <a:pt x="42938" y="184556"/>
                </a:cubicBezTo>
                <a:lnTo>
                  <a:pt x="0" y="188823"/>
                </a:lnTo>
                <a:lnTo>
                  <a:pt x="0" y="196558"/>
                </a:lnTo>
                <a:lnTo>
                  <a:pt x="103479" y="196558"/>
                </a:lnTo>
                <a:lnTo>
                  <a:pt x="103479" y="18882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6" name="Freeform 226"/>
          <p:cNvSpPr/>
          <p:nvPr/>
        </p:nvSpPr>
        <p:spPr>
          <a:xfrm>
            <a:off x="16289899" y="6802579"/>
            <a:ext cx="212827" cy="255766"/>
          </a:xfrm>
          <a:custGeom>
            <a:avLst/>
            <a:gdLst>
              <a:gd name="connsiteX0" fmla="*/ 94411 w 212827"/>
              <a:gd name="connsiteY0" fmla="*/ 51474 h 255766"/>
              <a:gd name="connsiteX1" fmla="*/ 26403 w 212827"/>
              <a:gd name="connsiteY1" fmla="*/ 52807 h 255766"/>
              <a:gd name="connsiteX2" fmla="*/ 6133 w 212827"/>
              <a:gd name="connsiteY2" fmla="*/ 51740 h 255766"/>
              <a:gd name="connsiteX3" fmla="*/ 4800 w 212827"/>
              <a:gd name="connsiteY3" fmla="*/ 54408 h 255766"/>
              <a:gd name="connsiteX4" fmla="*/ 5333 w 212827"/>
              <a:gd name="connsiteY4" fmla="*/ 56541 h 255766"/>
              <a:gd name="connsiteX5" fmla="*/ 23470 w 212827"/>
              <a:gd name="connsiteY5" fmla="*/ 66675 h 255766"/>
              <a:gd name="connsiteX6" fmla="*/ 41339 w 212827"/>
              <a:gd name="connsiteY6" fmla="*/ 62942 h 255766"/>
              <a:gd name="connsiteX7" fmla="*/ 93611 w 212827"/>
              <a:gd name="connsiteY7" fmla="*/ 61875 h 255766"/>
              <a:gd name="connsiteX8" fmla="*/ 800 w 212827"/>
              <a:gd name="connsiteY8" fmla="*/ 190958 h 255766"/>
              <a:gd name="connsiteX9" fmla="*/ 1067 w 212827"/>
              <a:gd name="connsiteY9" fmla="*/ 193091 h 255766"/>
              <a:gd name="connsiteX10" fmla="*/ 4000 w 212827"/>
              <a:gd name="connsiteY10" fmla="*/ 195759 h 255766"/>
              <a:gd name="connsiteX11" fmla="*/ 6133 w 212827"/>
              <a:gd name="connsiteY11" fmla="*/ 195225 h 255766"/>
              <a:gd name="connsiteX12" fmla="*/ 112013 w 212827"/>
              <a:gd name="connsiteY12" fmla="*/ 62942 h 255766"/>
              <a:gd name="connsiteX13" fmla="*/ 116548 w 212827"/>
              <a:gd name="connsiteY13" fmla="*/ 54941 h 255766"/>
              <a:gd name="connsiteX14" fmla="*/ 116280 w 212827"/>
              <a:gd name="connsiteY14" fmla="*/ 52007 h 255766"/>
              <a:gd name="connsiteX15" fmla="*/ 106414 w 212827"/>
              <a:gd name="connsiteY15" fmla="*/ 46940 h 255766"/>
              <a:gd name="connsiteX16" fmla="*/ 102412 w 212827"/>
              <a:gd name="connsiteY16" fmla="*/ 46940 h 255766"/>
              <a:gd name="connsiteX18" fmla="*/ 174689 w 212827"/>
              <a:gd name="connsiteY18" fmla="*/ 6934 h 255766"/>
              <a:gd name="connsiteX19" fmla="*/ 195759 w 212827"/>
              <a:gd name="connsiteY19" fmla="*/ 19469 h 255766"/>
              <a:gd name="connsiteX20" fmla="*/ 195759 w 212827"/>
              <a:gd name="connsiteY20" fmla="*/ 107214 h 255766"/>
              <a:gd name="connsiteX21" fmla="*/ 159753 w 212827"/>
              <a:gd name="connsiteY21" fmla="*/ 108281 h 255766"/>
              <a:gd name="connsiteX22" fmla="*/ 159753 w 212827"/>
              <a:gd name="connsiteY22" fmla="*/ 40005 h 255766"/>
              <a:gd name="connsiteX23" fmla="*/ 160286 w 212827"/>
              <a:gd name="connsiteY23" fmla="*/ 28804 h 255766"/>
              <a:gd name="connsiteX24" fmla="*/ 157352 w 212827"/>
              <a:gd name="connsiteY24" fmla="*/ 24271 h 255766"/>
              <a:gd name="connsiteX25" fmla="*/ 129615 w 212827"/>
              <a:gd name="connsiteY25" fmla="*/ 18403 h 255766"/>
              <a:gd name="connsiteX26" fmla="*/ 126682 w 212827"/>
              <a:gd name="connsiteY26" fmla="*/ 19737 h 255766"/>
              <a:gd name="connsiteX27" fmla="*/ 124816 w 212827"/>
              <a:gd name="connsiteY27" fmla="*/ 25337 h 255766"/>
              <a:gd name="connsiteX28" fmla="*/ 144018 w 212827"/>
              <a:gd name="connsiteY28" fmla="*/ 36538 h 255766"/>
              <a:gd name="connsiteX29" fmla="*/ 144018 w 212827"/>
              <a:gd name="connsiteY29" fmla="*/ 192025 h 255766"/>
              <a:gd name="connsiteX30" fmla="*/ 145084 w 212827"/>
              <a:gd name="connsiteY30" fmla="*/ 235496 h 255766"/>
              <a:gd name="connsiteX31" fmla="*/ 154152 w 212827"/>
              <a:gd name="connsiteY31" fmla="*/ 235496 h 255766"/>
              <a:gd name="connsiteX32" fmla="*/ 159753 w 212827"/>
              <a:gd name="connsiteY32" fmla="*/ 186157 h 255766"/>
              <a:gd name="connsiteX33" fmla="*/ 159753 w 212827"/>
              <a:gd name="connsiteY33" fmla="*/ 119215 h 255766"/>
              <a:gd name="connsiteX34" fmla="*/ 195759 w 212827"/>
              <a:gd name="connsiteY34" fmla="*/ 118149 h 255766"/>
              <a:gd name="connsiteX35" fmla="*/ 195759 w 212827"/>
              <a:gd name="connsiteY35" fmla="*/ 211760 h 255766"/>
              <a:gd name="connsiteX36" fmla="*/ 196824 w 212827"/>
              <a:gd name="connsiteY36" fmla="*/ 255766 h 255766"/>
              <a:gd name="connsiteX37" fmla="*/ 206426 w 212827"/>
              <a:gd name="connsiteY37" fmla="*/ 255766 h 255766"/>
              <a:gd name="connsiteX38" fmla="*/ 212026 w 212827"/>
              <a:gd name="connsiteY38" fmla="*/ 205626 h 255766"/>
              <a:gd name="connsiteX39" fmla="*/ 212026 w 212827"/>
              <a:gd name="connsiteY39" fmla="*/ 23737 h 255766"/>
              <a:gd name="connsiteX40" fmla="*/ 212559 w 212827"/>
              <a:gd name="connsiteY40" fmla="*/ 11202 h 255766"/>
              <a:gd name="connsiteX41" fmla="*/ 209359 w 212827"/>
              <a:gd name="connsiteY41" fmla="*/ 6135 h 255766"/>
              <a:gd name="connsiteX42" fmla="*/ 179222 w 212827"/>
              <a:gd name="connsiteY42" fmla="*/ 0 h 255766"/>
              <a:gd name="connsiteX43" fmla="*/ 176554 w 212827"/>
              <a:gd name="connsiteY43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12827" h="255766">
                <a:moveTo>
                  <a:pt x="94411" y="51474"/>
                </a:moveTo>
                <a:cubicBezTo>
                  <a:pt x="81611" y="52274"/>
                  <a:pt x="35471" y="53074"/>
                  <a:pt x="26403" y="52807"/>
                </a:cubicBezTo>
                <a:cubicBezTo>
                  <a:pt x="20802" y="52807"/>
                  <a:pt x="12267" y="52540"/>
                  <a:pt x="6133" y="51740"/>
                </a:cubicBezTo>
                <a:lnTo>
                  <a:pt x="4800" y="54408"/>
                </a:lnTo>
                <a:cubicBezTo>
                  <a:pt x="4533" y="55207"/>
                  <a:pt x="4533" y="55741"/>
                  <a:pt x="5333" y="56541"/>
                </a:cubicBezTo>
                <a:cubicBezTo>
                  <a:pt x="10134" y="60275"/>
                  <a:pt x="17069" y="64275"/>
                  <a:pt x="23470" y="66675"/>
                </a:cubicBezTo>
                <a:cubicBezTo>
                  <a:pt x="27736" y="65075"/>
                  <a:pt x="36804" y="63209"/>
                  <a:pt x="41339" y="62942"/>
                </a:cubicBezTo>
                <a:cubicBezTo>
                  <a:pt x="48005" y="62409"/>
                  <a:pt x="80542" y="61609"/>
                  <a:pt x="93611" y="61875"/>
                </a:cubicBezTo>
                <a:cubicBezTo>
                  <a:pt x="80277" y="104280"/>
                  <a:pt x="46940" y="153353"/>
                  <a:pt x="800" y="190958"/>
                </a:cubicBezTo>
                <a:cubicBezTo>
                  <a:pt x="0" y="191758"/>
                  <a:pt x="267" y="192291"/>
                  <a:pt x="1067" y="193091"/>
                </a:cubicBezTo>
                <a:lnTo>
                  <a:pt x="4000" y="195759"/>
                </a:lnTo>
                <a:cubicBezTo>
                  <a:pt x="4533" y="196025"/>
                  <a:pt x="5066" y="195759"/>
                  <a:pt x="6133" y="195225"/>
                </a:cubicBezTo>
                <a:cubicBezTo>
                  <a:pt x="58141" y="161621"/>
                  <a:pt x="100812" y="108014"/>
                  <a:pt x="112013" y="62942"/>
                </a:cubicBezTo>
                <a:lnTo>
                  <a:pt x="116548" y="54941"/>
                </a:lnTo>
                <a:cubicBezTo>
                  <a:pt x="117081" y="53874"/>
                  <a:pt x="117081" y="53074"/>
                  <a:pt x="116280" y="52007"/>
                </a:cubicBezTo>
                <a:cubicBezTo>
                  <a:pt x="114147" y="50674"/>
                  <a:pt x="108814" y="48006"/>
                  <a:pt x="106414" y="46940"/>
                </a:cubicBezTo>
                <a:cubicBezTo>
                  <a:pt x="105079" y="46406"/>
                  <a:pt x="103479" y="46406"/>
                  <a:pt x="102412" y="46940"/>
                </a:cubicBezTo>
                <a:moveTo>
                  <a:pt x="174689" y="6934"/>
                </a:moveTo>
                <a:cubicBezTo>
                  <a:pt x="183490" y="9868"/>
                  <a:pt x="191491" y="14136"/>
                  <a:pt x="195759" y="19469"/>
                </a:cubicBezTo>
                <a:lnTo>
                  <a:pt x="195759" y="107214"/>
                </a:lnTo>
                <a:lnTo>
                  <a:pt x="159753" y="108281"/>
                </a:lnTo>
                <a:lnTo>
                  <a:pt x="159753" y="40005"/>
                </a:lnTo>
                <a:lnTo>
                  <a:pt x="160286" y="28804"/>
                </a:lnTo>
                <a:cubicBezTo>
                  <a:pt x="160286" y="26670"/>
                  <a:pt x="159485" y="25071"/>
                  <a:pt x="157352" y="24271"/>
                </a:cubicBezTo>
                <a:cubicBezTo>
                  <a:pt x="151219" y="21603"/>
                  <a:pt x="137350" y="18669"/>
                  <a:pt x="129615" y="18403"/>
                </a:cubicBezTo>
                <a:cubicBezTo>
                  <a:pt x="127749" y="18403"/>
                  <a:pt x="126949" y="18937"/>
                  <a:pt x="126682" y="19737"/>
                </a:cubicBezTo>
                <a:lnTo>
                  <a:pt x="124816" y="25337"/>
                </a:lnTo>
                <a:cubicBezTo>
                  <a:pt x="132548" y="27737"/>
                  <a:pt x="140016" y="32004"/>
                  <a:pt x="144018" y="36538"/>
                </a:cubicBezTo>
                <a:lnTo>
                  <a:pt x="144018" y="192025"/>
                </a:lnTo>
                <a:cubicBezTo>
                  <a:pt x="144018" y="202959"/>
                  <a:pt x="144018" y="224828"/>
                  <a:pt x="145084" y="235496"/>
                </a:cubicBezTo>
                <a:lnTo>
                  <a:pt x="154152" y="235496"/>
                </a:lnTo>
                <a:cubicBezTo>
                  <a:pt x="157620" y="222162"/>
                  <a:pt x="159753" y="200292"/>
                  <a:pt x="159753" y="186157"/>
                </a:cubicBezTo>
                <a:lnTo>
                  <a:pt x="159753" y="119215"/>
                </a:lnTo>
                <a:lnTo>
                  <a:pt x="195759" y="118149"/>
                </a:lnTo>
                <a:lnTo>
                  <a:pt x="195759" y="211760"/>
                </a:lnTo>
                <a:cubicBezTo>
                  <a:pt x="195759" y="222962"/>
                  <a:pt x="196290" y="245365"/>
                  <a:pt x="196824" y="255766"/>
                </a:cubicBezTo>
                <a:lnTo>
                  <a:pt x="206426" y="255766"/>
                </a:lnTo>
                <a:cubicBezTo>
                  <a:pt x="209891" y="242164"/>
                  <a:pt x="212026" y="220028"/>
                  <a:pt x="212026" y="205626"/>
                </a:cubicBezTo>
                <a:lnTo>
                  <a:pt x="212026" y="23737"/>
                </a:lnTo>
                <a:lnTo>
                  <a:pt x="212559" y="11202"/>
                </a:lnTo>
                <a:cubicBezTo>
                  <a:pt x="212827" y="8802"/>
                  <a:pt x="212026" y="7202"/>
                  <a:pt x="209359" y="6135"/>
                </a:cubicBezTo>
                <a:cubicBezTo>
                  <a:pt x="202958" y="3468"/>
                  <a:pt x="187756" y="267"/>
                  <a:pt x="179222" y="0"/>
                </a:cubicBezTo>
                <a:cubicBezTo>
                  <a:pt x="177622" y="0"/>
                  <a:pt x="176822" y="267"/>
                  <a:pt x="176554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7" name="Freeform 227"/>
          <p:cNvSpPr/>
          <p:nvPr/>
        </p:nvSpPr>
        <p:spPr>
          <a:xfrm>
            <a:off x="13479866" y="7219697"/>
            <a:ext cx="244832" cy="237897"/>
          </a:xfrm>
          <a:custGeom>
            <a:avLst/>
            <a:gdLst>
              <a:gd name="connsiteX0" fmla="*/ 203226 w 244832"/>
              <a:gd name="connsiteY0" fmla="*/ 108814 h 237897"/>
              <a:gd name="connsiteX1" fmla="*/ 126684 w 244832"/>
              <a:gd name="connsiteY1" fmla="*/ 110415 h 237897"/>
              <a:gd name="connsiteX2" fmla="*/ 127749 w 244832"/>
              <a:gd name="connsiteY2" fmla="*/ 73609 h 237897"/>
              <a:gd name="connsiteX3" fmla="*/ 128817 w 244832"/>
              <a:gd name="connsiteY3" fmla="*/ 63209 h 237897"/>
              <a:gd name="connsiteX4" fmla="*/ 126149 w 244832"/>
              <a:gd name="connsiteY4" fmla="*/ 59208 h 237897"/>
              <a:gd name="connsiteX5" fmla="*/ 97879 w 244832"/>
              <a:gd name="connsiteY5" fmla="*/ 54941 h 237897"/>
              <a:gd name="connsiteX6" fmla="*/ 95213 w 244832"/>
              <a:gd name="connsiteY6" fmla="*/ 56007 h 237897"/>
              <a:gd name="connsiteX7" fmla="*/ 93880 w 244832"/>
              <a:gd name="connsiteY7" fmla="*/ 61609 h 237897"/>
              <a:gd name="connsiteX8" fmla="*/ 110948 w 244832"/>
              <a:gd name="connsiteY8" fmla="*/ 70676 h 237897"/>
              <a:gd name="connsiteX9" fmla="*/ 110680 w 244832"/>
              <a:gd name="connsiteY9" fmla="*/ 110681 h 237897"/>
              <a:gd name="connsiteX10" fmla="*/ 30671 w 244832"/>
              <a:gd name="connsiteY10" fmla="*/ 111482 h 237897"/>
              <a:gd name="connsiteX11" fmla="*/ 2133 w 244832"/>
              <a:gd name="connsiteY11" fmla="*/ 108814 h 237897"/>
              <a:gd name="connsiteX12" fmla="*/ 267 w 244832"/>
              <a:gd name="connsiteY12" fmla="*/ 112548 h 237897"/>
              <a:gd name="connsiteX13" fmla="*/ 1067 w 244832"/>
              <a:gd name="connsiteY13" fmla="*/ 114415 h 237897"/>
              <a:gd name="connsiteX14" fmla="*/ 26405 w 244832"/>
              <a:gd name="connsiteY14" fmla="*/ 127484 h 237897"/>
              <a:gd name="connsiteX15" fmla="*/ 52273 w 244832"/>
              <a:gd name="connsiteY15" fmla="*/ 122416 h 237897"/>
              <a:gd name="connsiteX16" fmla="*/ 209361 w 244832"/>
              <a:gd name="connsiteY16" fmla="*/ 120283 h 237897"/>
              <a:gd name="connsiteX17" fmla="*/ 239497 w 244832"/>
              <a:gd name="connsiteY17" fmla="*/ 121616 h 237897"/>
              <a:gd name="connsiteX18" fmla="*/ 244832 w 244832"/>
              <a:gd name="connsiteY18" fmla="*/ 112815 h 237897"/>
              <a:gd name="connsiteX19" fmla="*/ 241365 w 244832"/>
              <a:gd name="connsiteY19" fmla="*/ 108547 h 237897"/>
              <a:gd name="connsiteX20" fmla="*/ 212561 w 244832"/>
              <a:gd name="connsiteY20" fmla="*/ 105080 h 237897"/>
              <a:gd name="connsiteX22" fmla="*/ 121882 w 244832"/>
              <a:gd name="connsiteY22" fmla="*/ 144018 h 237897"/>
              <a:gd name="connsiteX23" fmla="*/ 63475 w 244832"/>
              <a:gd name="connsiteY23" fmla="*/ 190424 h 237897"/>
              <a:gd name="connsiteX24" fmla="*/ 121882 w 244832"/>
              <a:gd name="connsiteY24" fmla="*/ 237897 h 237897"/>
              <a:gd name="connsiteX25" fmla="*/ 180290 w 244832"/>
              <a:gd name="connsiteY25" fmla="*/ 190424 h 237897"/>
              <a:gd name="connsiteX26" fmla="*/ 121882 w 244832"/>
              <a:gd name="connsiteY26" fmla="*/ 144018 h 237897"/>
              <a:gd name="connsiteX28" fmla="*/ 121882 w 244832"/>
              <a:gd name="connsiteY28" fmla="*/ 226429 h 237897"/>
              <a:gd name="connsiteX29" fmla="*/ 80811 w 244832"/>
              <a:gd name="connsiteY29" fmla="*/ 190424 h 237897"/>
              <a:gd name="connsiteX30" fmla="*/ 121882 w 244832"/>
              <a:gd name="connsiteY30" fmla="*/ 154420 h 237897"/>
              <a:gd name="connsiteX31" fmla="*/ 162954 w 244832"/>
              <a:gd name="connsiteY31" fmla="*/ 190424 h 237897"/>
              <a:gd name="connsiteX32" fmla="*/ 121882 w 244832"/>
              <a:gd name="connsiteY32" fmla="*/ 226429 h 237897"/>
              <a:gd name="connsiteX34" fmla="*/ 176823 w 244832"/>
              <a:gd name="connsiteY34" fmla="*/ 88012 h 237897"/>
              <a:gd name="connsiteX35" fmla="*/ 179756 w 244832"/>
              <a:gd name="connsiteY35" fmla="*/ 85878 h 237897"/>
              <a:gd name="connsiteX36" fmla="*/ 196292 w 244832"/>
              <a:gd name="connsiteY36" fmla="*/ 17869 h 237897"/>
              <a:gd name="connsiteX37" fmla="*/ 199758 w 244832"/>
              <a:gd name="connsiteY37" fmla="*/ 9868 h 237897"/>
              <a:gd name="connsiteX38" fmla="*/ 199225 w 244832"/>
              <a:gd name="connsiteY38" fmla="*/ 6668 h 237897"/>
              <a:gd name="connsiteX39" fmla="*/ 188824 w 244832"/>
              <a:gd name="connsiteY39" fmla="*/ 534 h 237897"/>
              <a:gd name="connsiteX40" fmla="*/ 184823 w 244832"/>
              <a:gd name="connsiteY40" fmla="*/ 534 h 237897"/>
              <a:gd name="connsiteX41" fmla="*/ 176290 w 244832"/>
              <a:gd name="connsiteY41" fmla="*/ 4801 h 237897"/>
              <a:gd name="connsiteX42" fmla="*/ 64008 w 244832"/>
              <a:gd name="connsiteY42" fmla="*/ 6401 h 237897"/>
              <a:gd name="connsiteX43" fmla="*/ 38405 w 244832"/>
              <a:gd name="connsiteY43" fmla="*/ 3735 h 237897"/>
              <a:gd name="connsiteX44" fmla="*/ 36804 w 244832"/>
              <a:gd name="connsiteY44" fmla="*/ 7202 h 237897"/>
              <a:gd name="connsiteX45" fmla="*/ 37872 w 244832"/>
              <a:gd name="connsiteY45" fmla="*/ 9602 h 237897"/>
              <a:gd name="connsiteX46" fmla="*/ 60009 w 244832"/>
              <a:gd name="connsiteY46" fmla="*/ 21337 h 237897"/>
              <a:gd name="connsiteX47" fmla="*/ 82944 w 244832"/>
              <a:gd name="connsiteY47" fmla="*/ 16803 h 237897"/>
              <a:gd name="connsiteX48" fmla="*/ 176823 w 244832"/>
              <a:gd name="connsiteY48" fmla="*/ 16002 h 237897"/>
              <a:gd name="connsiteX49" fmla="*/ 170422 w 244832"/>
              <a:gd name="connsiteY49" fmla="*/ 84011 h 237897"/>
              <a:gd name="connsiteX50" fmla="*/ 172022 w 244832"/>
              <a:gd name="connsiteY50" fmla="*/ 86945 h 237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2" h="237897">
                <a:moveTo>
                  <a:pt x="203226" y="108814"/>
                </a:moveTo>
                <a:cubicBezTo>
                  <a:pt x="194959" y="109348"/>
                  <a:pt x="161621" y="109881"/>
                  <a:pt x="126684" y="110415"/>
                </a:cubicBezTo>
                <a:lnTo>
                  <a:pt x="127749" y="73609"/>
                </a:lnTo>
                <a:lnTo>
                  <a:pt x="128817" y="63209"/>
                </a:lnTo>
                <a:cubicBezTo>
                  <a:pt x="128817" y="61341"/>
                  <a:pt x="128284" y="60009"/>
                  <a:pt x="126149" y="59208"/>
                </a:cubicBezTo>
                <a:cubicBezTo>
                  <a:pt x="119483" y="57074"/>
                  <a:pt x="106147" y="55207"/>
                  <a:pt x="97879" y="54941"/>
                </a:cubicBezTo>
                <a:cubicBezTo>
                  <a:pt x="96013" y="54941"/>
                  <a:pt x="95479" y="55474"/>
                  <a:pt x="95213" y="56007"/>
                </a:cubicBezTo>
                <a:lnTo>
                  <a:pt x="93880" y="61609"/>
                </a:lnTo>
                <a:cubicBezTo>
                  <a:pt x="100546" y="63742"/>
                  <a:pt x="107215" y="67209"/>
                  <a:pt x="110948" y="70676"/>
                </a:cubicBezTo>
                <a:lnTo>
                  <a:pt x="110680" y="110681"/>
                </a:lnTo>
                <a:cubicBezTo>
                  <a:pt x="73609" y="111215"/>
                  <a:pt x="38405" y="111482"/>
                  <a:pt x="30671" y="111482"/>
                </a:cubicBezTo>
                <a:cubicBezTo>
                  <a:pt x="22670" y="111482"/>
                  <a:pt x="10668" y="110415"/>
                  <a:pt x="2133" y="108814"/>
                </a:cubicBezTo>
                <a:lnTo>
                  <a:pt x="267" y="112548"/>
                </a:lnTo>
                <a:cubicBezTo>
                  <a:pt x="0" y="113348"/>
                  <a:pt x="267" y="113881"/>
                  <a:pt x="1067" y="114415"/>
                </a:cubicBezTo>
                <a:cubicBezTo>
                  <a:pt x="7468" y="119749"/>
                  <a:pt x="16802" y="124550"/>
                  <a:pt x="26405" y="127484"/>
                </a:cubicBezTo>
                <a:cubicBezTo>
                  <a:pt x="32538" y="125350"/>
                  <a:pt x="45607" y="122949"/>
                  <a:pt x="52273" y="122416"/>
                </a:cubicBezTo>
                <a:cubicBezTo>
                  <a:pt x="66142" y="121616"/>
                  <a:pt x="190691" y="120016"/>
                  <a:pt x="209361" y="120283"/>
                </a:cubicBezTo>
                <a:cubicBezTo>
                  <a:pt x="217360" y="120283"/>
                  <a:pt x="232563" y="120816"/>
                  <a:pt x="239497" y="121616"/>
                </a:cubicBezTo>
                <a:cubicBezTo>
                  <a:pt x="241897" y="120283"/>
                  <a:pt x="244832" y="116815"/>
                  <a:pt x="244832" y="112815"/>
                </a:cubicBezTo>
                <a:cubicBezTo>
                  <a:pt x="244832" y="110681"/>
                  <a:pt x="243498" y="109348"/>
                  <a:pt x="241365" y="108547"/>
                </a:cubicBezTo>
                <a:cubicBezTo>
                  <a:pt x="235496" y="106680"/>
                  <a:pt x="221895" y="105347"/>
                  <a:pt x="212561" y="105080"/>
                </a:cubicBezTo>
                <a:moveTo>
                  <a:pt x="121882" y="144018"/>
                </a:moveTo>
                <a:cubicBezTo>
                  <a:pt x="87745" y="144018"/>
                  <a:pt x="63475" y="163221"/>
                  <a:pt x="63475" y="190424"/>
                </a:cubicBezTo>
                <a:cubicBezTo>
                  <a:pt x="63475" y="218161"/>
                  <a:pt x="87745" y="237897"/>
                  <a:pt x="121882" y="237897"/>
                </a:cubicBezTo>
                <a:cubicBezTo>
                  <a:pt x="156020" y="237897"/>
                  <a:pt x="180290" y="218161"/>
                  <a:pt x="180290" y="190424"/>
                </a:cubicBezTo>
                <a:cubicBezTo>
                  <a:pt x="180290" y="163221"/>
                  <a:pt x="156020" y="144018"/>
                  <a:pt x="121882" y="144018"/>
                </a:cubicBezTo>
                <a:moveTo>
                  <a:pt x="121882" y="226429"/>
                </a:moveTo>
                <a:cubicBezTo>
                  <a:pt x="98146" y="226429"/>
                  <a:pt x="80811" y="212561"/>
                  <a:pt x="80811" y="190424"/>
                </a:cubicBezTo>
                <a:cubicBezTo>
                  <a:pt x="80811" y="168288"/>
                  <a:pt x="98146" y="154420"/>
                  <a:pt x="121882" y="154420"/>
                </a:cubicBezTo>
                <a:cubicBezTo>
                  <a:pt x="145619" y="154420"/>
                  <a:pt x="162954" y="168288"/>
                  <a:pt x="162954" y="190424"/>
                </a:cubicBezTo>
                <a:cubicBezTo>
                  <a:pt x="162954" y="212561"/>
                  <a:pt x="145619" y="226429"/>
                  <a:pt x="121882" y="226429"/>
                </a:cubicBezTo>
                <a:moveTo>
                  <a:pt x="176823" y="88012"/>
                </a:moveTo>
                <a:cubicBezTo>
                  <a:pt x="177890" y="88012"/>
                  <a:pt x="178957" y="87478"/>
                  <a:pt x="179756" y="85878"/>
                </a:cubicBezTo>
                <a:cubicBezTo>
                  <a:pt x="187758" y="66675"/>
                  <a:pt x="194692" y="37872"/>
                  <a:pt x="196292" y="17869"/>
                </a:cubicBezTo>
                <a:lnTo>
                  <a:pt x="199758" y="9868"/>
                </a:lnTo>
                <a:cubicBezTo>
                  <a:pt x="200292" y="8534"/>
                  <a:pt x="200292" y="7734"/>
                  <a:pt x="199225" y="6668"/>
                </a:cubicBezTo>
                <a:cubicBezTo>
                  <a:pt x="197358" y="5068"/>
                  <a:pt x="191759" y="1868"/>
                  <a:pt x="188824" y="534"/>
                </a:cubicBezTo>
                <a:cubicBezTo>
                  <a:pt x="187758" y="0"/>
                  <a:pt x="185889" y="0"/>
                  <a:pt x="184823" y="534"/>
                </a:cubicBezTo>
                <a:lnTo>
                  <a:pt x="176290" y="4801"/>
                </a:lnTo>
                <a:cubicBezTo>
                  <a:pt x="157886" y="5601"/>
                  <a:pt x="77877" y="6668"/>
                  <a:pt x="64008" y="6401"/>
                </a:cubicBezTo>
                <a:cubicBezTo>
                  <a:pt x="56541" y="6401"/>
                  <a:pt x="46140" y="5335"/>
                  <a:pt x="38405" y="3735"/>
                </a:cubicBezTo>
                <a:lnTo>
                  <a:pt x="36804" y="7202"/>
                </a:lnTo>
                <a:cubicBezTo>
                  <a:pt x="36539" y="8002"/>
                  <a:pt x="36804" y="8802"/>
                  <a:pt x="37872" y="9602"/>
                </a:cubicBezTo>
                <a:cubicBezTo>
                  <a:pt x="43740" y="14402"/>
                  <a:pt x="52008" y="18669"/>
                  <a:pt x="60009" y="21337"/>
                </a:cubicBezTo>
                <a:cubicBezTo>
                  <a:pt x="65608" y="19203"/>
                  <a:pt x="77077" y="17069"/>
                  <a:pt x="82944" y="16803"/>
                </a:cubicBezTo>
                <a:cubicBezTo>
                  <a:pt x="95213" y="16269"/>
                  <a:pt x="156020" y="15736"/>
                  <a:pt x="176823" y="16002"/>
                </a:cubicBezTo>
                <a:cubicBezTo>
                  <a:pt x="176823" y="34672"/>
                  <a:pt x="174422" y="63475"/>
                  <a:pt x="170422" y="84011"/>
                </a:cubicBezTo>
                <a:cubicBezTo>
                  <a:pt x="170154" y="86144"/>
                  <a:pt x="170689" y="86678"/>
                  <a:pt x="172022" y="8694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8" name="Freeform 228"/>
          <p:cNvSpPr/>
          <p:nvPr/>
        </p:nvSpPr>
        <p:spPr>
          <a:xfrm>
            <a:off x="13731363" y="7202629"/>
            <a:ext cx="247231" cy="255766"/>
          </a:xfrm>
          <a:custGeom>
            <a:avLst/>
            <a:gdLst>
              <a:gd name="connsiteX0" fmla="*/ 211761 w 247231"/>
              <a:gd name="connsiteY0" fmla="*/ 115481 h 255766"/>
              <a:gd name="connsiteX1" fmla="*/ 192025 w 247231"/>
              <a:gd name="connsiteY1" fmla="*/ 116281 h 255766"/>
              <a:gd name="connsiteX2" fmla="*/ 192025 w 247231"/>
              <a:gd name="connsiteY2" fmla="*/ 25071 h 255766"/>
              <a:gd name="connsiteX3" fmla="*/ 192557 w 247231"/>
              <a:gd name="connsiteY3" fmla="*/ 11469 h 255766"/>
              <a:gd name="connsiteX4" fmla="*/ 189624 w 247231"/>
              <a:gd name="connsiteY4" fmla="*/ 6401 h 255766"/>
              <a:gd name="connsiteX5" fmla="*/ 157355 w 247231"/>
              <a:gd name="connsiteY5" fmla="*/ 0 h 255766"/>
              <a:gd name="connsiteX6" fmla="*/ 154420 w 247231"/>
              <a:gd name="connsiteY6" fmla="*/ 1334 h 255766"/>
              <a:gd name="connsiteX7" fmla="*/ 152819 w 247231"/>
              <a:gd name="connsiteY7" fmla="*/ 6934 h 255766"/>
              <a:gd name="connsiteX8" fmla="*/ 175757 w 247231"/>
              <a:gd name="connsiteY8" fmla="*/ 20269 h 255766"/>
              <a:gd name="connsiteX9" fmla="*/ 175757 w 247231"/>
              <a:gd name="connsiteY9" fmla="*/ 209093 h 255766"/>
              <a:gd name="connsiteX10" fmla="*/ 176823 w 247231"/>
              <a:gd name="connsiteY10" fmla="*/ 255766 h 255766"/>
              <a:gd name="connsiteX11" fmla="*/ 186424 w 247231"/>
              <a:gd name="connsiteY11" fmla="*/ 255766 h 255766"/>
              <a:gd name="connsiteX12" fmla="*/ 192025 w 247231"/>
              <a:gd name="connsiteY12" fmla="*/ 202959 h 255766"/>
              <a:gd name="connsiteX13" fmla="*/ 192025 w 247231"/>
              <a:gd name="connsiteY13" fmla="*/ 126150 h 255766"/>
              <a:gd name="connsiteX14" fmla="*/ 239499 w 247231"/>
              <a:gd name="connsiteY14" fmla="*/ 125616 h 255766"/>
              <a:gd name="connsiteX15" fmla="*/ 244032 w 247231"/>
              <a:gd name="connsiteY15" fmla="*/ 124549 h 255766"/>
              <a:gd name="connsiteX16" fmla="*/ 247231 w 247231"/>
              <a:gd name="connsiteY16" fmla="*/ 116015 h 255766"/>
              <a:gd name="connsiteX17" fmla="*/ 243765 w 247231"/>
              <a:gd name="connsiteY17" fmla="*/ 111747 h 255766"/>
              <a:gd name="connsiteX18" fmla="*/ 220295 w 247231"/>
              <a:gd name="connsiteY18" fmla="*/ 110415 h 255766"/>
              <a:gd name="connsiteX20" fmla="*/ 123749 w 247231"/>
              <a:gd name="connsiteY20" fmla="*/ 146686 h 255766"/>
              <a:gd name="connsiteX21" fmla="*/ 92013 w 247231"/>
              <a:gd name="connsiteY21" fmla="*/ 117349 h 255766"/>
              <a:gd name="connsiteX22" fmla="*/ 126950 w 247231"/>
              <a:gd name="connsiteY22" fmla="*/ 59208 h 255766"/>
              <a:gd name="connsiteX23" fmla="*/ 132017 w 247231"/>
              <a:gd name="connsiteY23" fmla="*/ 52274 h 255766"/>
              <a:gd name="connsiteX24" fmla="*/ 131750 w 247231"/>
              <a:gd name="connsiteY24" fmla="*/ 49074 h 255766"/>
              <a:gd name="connsiteX25" fmla="*/ 120816 w 247231"/>
              <a:gd name="connsiteY25" fmla="*/ 43740 h 255766"/>
              <a:gd name="connsiteX26" fmla="*/ 116548 w 247231"/>
              <a:gd name="connsiteY26" fmla="*/ 43740 h 255766"/>
              <a:gd name="connsiteX27" fmla="*/ 108282 w 247231"/>
              <a:gd name="connsiteY27" fmla="*/ 48006 h 255766"/>
              <a:gd name="connsiteX28" fmla="*/ 34137 w 247231"/>
              <a:gd name="connsiteY28" fmla="*/ 49340 h 255766"/>
              <a:gd name="connsiteX29" fmla="*/ 12269 w 247231"/>
              <a:gd name="connsiteY29" fmla="*/ 47473 h 255766"/>
              <a:gd name="connsiteX30" fmla="*/ 10936 w 247231"/>
              <a:gd name="connsiteY30" fmla="*/ 50674 h 255766"/>
              <a:gd name="connsiteX31" fmla="*/ 11736 w 247231"/>
              <a:gd name="connsiteY31" fmla="*/ 52807 h 255766"/>
              <a:gd name="connsiteX32" fmla="*/ 30938 w 247231"/>
              <a:gd name="connsiteY32" fmla="*/ 63209 h 255766"/>
              <a:gd name="connsiteX33" fmla="*/ 50941 w 247231"/>
              <a:gd name="connsiteY33" fmla="*/ 59208 h 255766"/>
              <a:gd name="connsiteX34" fmla="*/ 106149 w 247231"/>
              <a:gd name="connsiteY34" fmla="*/ 58141 h 255766"/>
              <a:gd name="connsiteX35" fmla="*/ 1067 w 247231"/>
              <a:gd name="connsiteY35" fmla="*/ 186957 h 255766"/>
              <a:gd name="connsiteX36" fmla="*/ 800 w 247231"/>
              <a:gd name="connsiteY36" fmla="*/ 188824 h 255766"/>
              <a:gd name="connsiteX37" fmla="*/ 3735 w 247231"/>
              <a:gd name="connsiteY37" fmla="*/ 191491 h 255766"/>
              <a:gd name="connsiteX38" fmla="*/ 5868 w 247231"/>
              <a:gd name="connsiteY38" fmla="*/ 191224 h 255766"/>
              <a:gd name="connsiteX39" fmla="*/ 84812 w 247231"/>
              <a:gd name="connsiteY39" fmla="*/ 125883 h 255766"/>
              <a:gd name="connsiteX40" fmla="*/ 134685 w 247231"/>
              <a:gd name="connsiteY40" fmla="*/ 176823 h 255766"/>
              <a:gd name="connsiteX41" fmla="*/ 140286 w 247231"/>
              <a:gd name="connsiteY41" fmla="*/ 181090 h 255766"/>
              <a:gd name="connsiteX42" fmla="*/ 148552 w 247231"/>
              <a:gd name="connsiteY42" fmla="*/ 177356 h 255766"/>
              <a:gd name="connsiteX43" fmla="*/ 147219 w 247231"/>
              <a:gd name="connsiteY43" fmla="*/ 170422 h 255766"/>
              <a:gd name="connsiteX44" fmla="*/ 135750 w 247231"/>
              <a:gd name="connsiteY44" fmla="*/ 151219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47231" h="255766">
                <a:moveTo>
                  <a:pt x="211761" y="115481"/>
                </a:moveTo>
                <a:lnTo>
                  <a:pt x="192025" y="116281"/>
                </a:lnTo>
                <a:lnTo>
                  <a:pt x="192025" y="25071"/>
                </a:lnTo>
                <a:lnTo>
                  <a:pt x="192557" y="11469"/>
                </a:lnTo>
                <a:cubicBezTo>
                  <a:pt x="192557" y="9068"/>
                  <a:pt x="191757" y="7202"/>
                  <a:pt x="189624" y="6401"/>
                </a:cubicBezTo>
                <a:cubicBezTo>
                  <a:pt x="182423" y="3735"/>
                  <a:pt x="166422" y="267"/>
                  <a:pt x="157355" y="0"/>
                </a:cubicBezTo>
                <a:cubicBezTo>
                  <a:pt x="155487" y="0"/>
                  <a:pt x="154687" y="267"/>
                  <a:pt x="154420" y="1334"/>
                </a:cubicBezTo>
                <a:lnTo>
                  <a:pt x="152819" y="6934"/>
                </a:lnTo>
                <a:cubicBezTo>
                  <a:pt x="162154" y="10135"/>
                  <a:pt x="170689" y="14669"/>
                  <a:pt x="175757" y="20269"/>
                </a:cubicBezTo>
                <a:lnTo>
                  <a:pt x="175757" y="209093"/>
                </a:lnTo>
                <a:cubicBezTo>
                  <a:pt x="175757" y="220562"/>
                  <a:pt x="176023" y="244297"/>
                  <a:pt x="176823" y="255766"/>
                </a:cubicBezTo>
                <a:lnTo>
                  <a:pt x="186424" y="255766"/>
                </a:lnTo>
                <a:cubicBezTo>
                  <a:pt x="189892" y="241097"/>
                  <a:pt x="192025" y="217894"/>
                  <a:pt x="192025" y="202959"/>
                </a:cubicBezTo>
                <a:lnTo>
                  <a:pt x="192025" y="126150"/>
                </a:lnTo>
                <a:lnTo>
                  <a:pt x="239499" y="125616"/>
                </a:lnTo>
                <a:cubicBezTo>
                  <a:pt x="240830" y="125616"/>
                  <a:pt x="242698" y="125083"/>
                  <a:pt x="244032" y="124549"/>
                </a:cubicBezTo>
                <a:cubicBezTo>
                  <a:pt x="245632" y="123482"/>
                  <a:pt x="247231" y="120282"/>
                  <a:pt x="247231" y="116015"/>
                </a:cubicBezTo>
                <a:cubicBezTo>
                  <a:pt x="247231" y="114148"/>
                  <a:pt x="245632" y="112548"/>
                  <a:pt x="243765" y="111747"/>
                </a:cubicBezTo>
                <a:cubicBezTo>
                  <a:pt x="238697" y="110681"/>
                  <a:pt x="228029" y="110148"/>
                  <a:pt x="220295" y="110415"/>
                </a:cubicBezTo>
                <a:moveTo>
                  <a:pt x="123749" y="146686"/>
                </a:moveTo>
                <a:lnTo>
                  <a:pt x="92013" y="117349"/>
                </a:lnTo>
                <a:cubicBezTo>
                  <a:pt x="107748" y="98146"/>
                  <a:pt x="119749" y="78144"/>
                  <a:pt x="126950" y="59208"/>
                </a:cubicBezTo>
                <a:lnTo>
                  <a:pt x="132017" y="52274"/>
                </a:lnTo>
                <a:cubicBezTo>
                  <a:pt x="133085" y="50940"/>
                  <a:pt x="133085" y="49874"/>
                  <a:pt x="131750" y="49074"/>
                </a:cubicBezTo>
                <a:cubicBezTo>
                  <a:pt x="129617" y="47473"/>
                  <a:pt x="123749" y="44807"/>
                  <a:pt x="120816" y="43740"/>
                </a:cubicBezTo>
                <a:cubicBezTo>
                  <a:pt x="119216" y="43206"/>
                  <a:pt x="117616" y="43206"/>
                  <a:pt x="116548" y="43740"/>
                </a:cubicBezTo>
                <a:lnTo>
                  <a:pt x="108282" y="48006"/>
                </a:lnTo>
                <a:cubicBezTo>
                  <a:pt x="95213" y="48806"/>
                  <a:pt x="44007" y="49340"/>
                  <a:pt x="34137" y="49340"/>
                </a:cubicBezTo>
                <a:cubicBezTo>
                  <a:pt x="28004" y="49340"/>
                  <a:pt x="18937" y="48806"/>
                  <a:pt x="12269" y="47473"/>
                </a:cubicBezTo>
                <a:lnTo>
                  <a:pt x="10936" y="50674"/>
                </a:lnTo>
                <a:cubicBezTo>
                  <a:pt x="10669" y="51207"/>
                  <a:pt x="10936" y="52007"/>
                  <a:pt x="11736" y="52807"/>
                </a:cubicBezTo>
                <a:cubicBezTo>
                  <a:pt x="16804" y="56807"/>
                  <a:pt x="24270" y="60809"/>
                  <a:pt x="30938" y="63209"/>
                </a:cubicBezTo>
                <a:cubicBezTo>
                  <a:pt x="35737" y="61341"/>
                  <a:pt x="45873" y="59475"/>
                  <a:pt x="50941" y="59208"/>
                </a:cubicBezTo>
                <a:cubicBezTo>
                  <a:pt x="57876" y="58675"/>
                  <a:pt x="91745" y="57874"/>
                  <a:pt x="106149" y="58141"/>
                </a:cubicBezTo>
                <a:cubicBezTo>
                  <a:pt x="89345" y="101080"/>
                  <a:pt x="51474" y="149352"/>
                  <a:pt x="1067" y="186957"/>
                </a:cubicBezTo>
                <a:cubicBezTo>
                  <a:pt x="0" y="187758"/>
                  <a:pt x="267" y="188291"/>
                  <a:pt x="800" y="188824"/>
                </a:cubicBezTo>
                <a:lnTo>
                  <a:pt x="3735" y="191491"/>
                </a:lnTo>
                <a:cubicBezTo>
                  <a:pt x="4268" y="192025"/>
                  <a:pt x="5068" y="192025"/>
                  <a:pt x="5868" y="191224"/>
                </a:cubicBezTo>
                <a:cubicBezTo>
                  <a:pt x="35737" y="173622"/>
                  <a:pt x="62942" y="150419"/>
                  <a:pt x="84812" y="125883"/>
                </a:cubicBezTo>
                <a:lnTo>
                  <a:pt x="134685" y="176823"/>
                </a:lnTo>
                <a:cubicBezTo>
                  <a:pt x="136285" y="178690"/>
                  <a:pt x="138951" y="180823"/>
                  <a:pt x="140286" y="181090"/>
                </a:cubicBezTo>
                <a:cubicBezTo>
                  <a:pt x="142951" y="182156"/>
                  <a:pt x="147486" y="180290"/>
                  <a:pt x="148552" y="177356"/>
                </a:cubicBezTo>
                <a:cubicBezTo>
                  <a:pt x="149085" y="176023"/>
                  <a:pt x="148819" y="173622"/>
                  <a:pt x="147219" y="170422"/>
                </a:cubicBezTo>
                <a:cubicBezTo>
                  <a:pt x="144819" y="165621"/>
                  <a:pt x="139751" y="157087"/>
                  <a:pt x="135750" y="1512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9" name="Freeform 229"/>
          <p:cNvSpPr/>
          <p:nvPr/>
        </p:nvSpPr>
        <p:spPr>
          <a:xfrm>
            <a:off x="13977528" y="7202629"/>
            <a:ext cx="250698" cy="258700"/>
          </a:xfrm>
          <a:custGeom>
            <a:avLst/>
            <a:gdLst>
              <a:gd name="connsiteX0" fmla="*/ 215227 w 250698"/>
              <a:gd name="connsiteY0" fmla="*/ 93079 h 258700"/>
              <a:gd name="connsiteX1" fmla="*/ 195492 w 250698"/>
              <a:gd name="connsiteY1" fmla="*/ 93879 h 258700"/>
              <a:gd name="connsiteX2" fmla="*/ 195492 w 250698"/>
              <a:gd name="connsiteY2" fmla="*/ 25071 h 258700"/>
              <a:gd name="connsiteX3" fmla="*/ 196024 w 250698"/>
              <a:gd name="connsiteY3" fmla="*/ 11469 h 258700"/>
              <a:gd name="connsiteX4" fmla="*/ 193091 w 250698"/>
              <a:gd name="connsiteY4" fmla="*/ 6401 h 258700"/>
              <a:gd name="connsiteX5" fmla="*/ 160821 w 250698"/>
              <a:gd name="connsiteY5" fmla="*/ 0 h 258700"/>
              <a:gd name="connsiteX6" fmla="*/ 158153 w 250698"/>
              <a:gd name="connsiteY6" fmla="*/ 1334 h 258700"/>
              <a:gd name="connsiteX7" fmla="*/ 156285 w 250698"/>
              <a:gd name="connsiteY7" fmla="*/ 7202 h 258700"/>
              <a:gd name="connsiteX8" fmla="*/ 179223 w 250698"/>
              <a:gd name="connsiteY8" fmla="*/ 20269 h 258700"/>
              <a:gd name="connsiteX9" fmla="*/ 179223 w 250698"/>
              <a:gd name="connsiteY9" fmla="*/ 128016 h 258700"/>
              <a:gd name="connsiteX10" fmla="*/ 180290 w 250698"/>
              <a:gd name="connsiteY10" fmla="*/ 164288 h 258700"/>
              <a:gd name="connsiteX11" fmla="*/ 190157 w 250698"/>
              <a:gd name="connsiteY11" fmla="*/ 164288 h 258700"/>
              <a:gd name="connsiteX12" fmla="*/ 195492 w 250698"/>
              <a:gd name="connsiteY12" fmla="*/ 122416 h 258700"/>
              <a:gd name="connsiteX13" fmla="*/ 195492 w 250698"/>
              <a:gd name="connsiteY13" fmla="*/ 103747 h 258700"/>
              <a:gd name="connsiteX14" fmla="*/ 242965 w 250698"/>
              <a:gd name="connsiteY14" fmla="*/ 103213 h 258700"/>
              <a:gd name="connsiteX15" fmla="*/ 247498 w 250698"/>
              <a:gd name="connsiteY15" fmla="*/ 102146 h 258700"/>
              <a:gd name="connsiteX16" fmla="*/ 250698 w 250698"/>
              <a:gd name="connsiteY16" fmla="*/ 93612 h 258700"/>
              <a:gd name="connsiteX17" fmla="*/ 247231 w 250698"/>
              <a:gd name="connsiteY17" fmla="*/ 89612 h 258700"/>
              <a:gd name="connsiteX18" fmla="*/ 223760 w 250698"/>
              <a:gd name="connsiteY18" fmla="*/ 88278 h 258700"/>
              <a:gd name="connsiteX20" fmla="*/ 178423 w 250698"/>
              <a:gd name="connsiteY20" fmla="*/ 174689 h 258700"/>
              <a:gd name="connsiteX21" fmla="*/ 70676 w 250698"/>
              <a:gd name="connsiteY21" fmla="*/ 177356 h 258700"/>
              <a:gd name="connsiteX22" fmla="*/ 45605 w 250698"/>
              <a:gd name="connsiteY22" fmla="*/ 174956 h 258700"/>
              <a:gd name="connsiteX23" fmla="*/ 44005 w 250698"/>
              <a:gd name="connsiteY23" fmla="*/ 178422 h 258700"/>
              <a:gd name="connsiteX24" fmla="*/ 44805 w 250698"/>
              <a:gd name="connsiteY24" fmla="*/ 180823 h 258700"/>
              <a:gd name="connsiteX25" fmla="*/ 67208 w 250698"/>
              <a:gd name="connsiteY25" fmla="*/ 192025 h 258700"/>
              <a:gd name="connsiteX26" fmla="*/ 90145 w 250698"/>
              <a:gd name="connsiteY26" fmla="*/ 187758 h 258700"/>
              <a:gd name="connsiteX27" fmla="*/ 178690 w 250698"/>
              <a:gd name="connsiteY27" fmla="*/ 185890 h 258700"/>
              <a:gd name="connsiteX28" fmla="*/ 178690 w 250698"/>
              <a:gd name="connsiteY28" fmla="*/ 224028 h 258700"/>
              <a:gd name="connsiteX29" fmla="*/ 180023 w 250698"/>
              <a:gd name="connsiteY29" fmla="*/ 258700 h 258700"/>
              <a:gd name="connsiteX30" fmla="*/ 190157 w 250698"/>
              <a:gd name="connsiteY30" fmla="*/ 258700 h 258700"/>
              <a:gd name="connsiteX31" fmla="*/ 194690 w 250698"/>
              <a:gd name="connsiteY31" fmla="*/ 219762 h 258700"/>
              <a:gd name="connsiteX32" fmla="*/ 195492 w 250698"/>
              <a:gd name="connsiteY32" fmla="*/ 187758 h 258700"/>
              <a:gd name="connsiteX33" fmla="*/ 198425 w 250698"/>
              <a:gd name="connsiteY33" fmla="*/ 180290 h 258700"/>
              <a:gd name="connsiteX34" fmla="*/ 198158 w 250698"/>
              <a:gd name="connsiteY34" fmla="*/ 177090 h 258700"/>
              <a:gd name="connsiteX35" fmla="*/ 189091 w 250698"/>
              <a:gd name="connsiteY35" fmla="*/ 171489 h 258700"/>
              <a:gd name="connsiteX36" fmla="*/ 185089 w 250698"/>
              <a:gd name="connsiteY36" fmla="*/ 171489 h 258700"/>
              <a:gd name="connsiteX38" fmla="*/ 137083 w 250698"/>
              <a:gd name="connsiteY38" fmla="*/ 114948 h 258700"/>
              <a:gd name="connsiteX39" fmla="*/ 82677 w 250698"/>
              <a:gd name="connsiteY39" fmla="*/ 74143 h 258700"/>
              <a:gd name="connsiteX40" fmla="*/ 28271 w 250698"/>
              <a:gd name="connsiteY40" fmla="*/ 114948 h 258700"/>
              <a:gd name="connsiteX41" fmla="*/ 82677 w 250698"/>
              <a:gd name="connsiteY41" fmla="*/ 156020 h 258700"/>
              <a:gd name="connsiteX42" fmla="*/ 137083 w 250698"/>
              <a:gd name="connsiteY42" fmla="*/ 114948 h 258700"/>
              <a:gd name="connsiteX44" fmla="*/ 45073 w 250698"/>
              <a:gd name="connsiteY44" fmla="*/ 114948 h 258700"/>
              <a:gd name="connsiteX45" fmla="*/ 82677 w 250698"/>
              <a:gd name="connsiteY45" fmla="*/ 84278 h 258700"/>
              <a:gd name="connsiteX46" fmla="*/ 120548 w 250698"/>
              <a:gd name="connsiteY46" fmla="*/ 114948 h 258700"/>
              <a:gd name="connsiteX47" fmla="*/ 82677 w 250698"/>
              <a:gd name="connsiteY47" fmla="*/ 145352 h 258700"/>
              <a:gd name="connsiteX48" fmla="*/ 45073 w 250698"/>
              <a:gd name="connsiteY48" fmla="*/ 114948 h 258700"/>
              <a:gd name="connsiteX50" fmla="*/ 124282 w 250698"/>
              <a:gd name="connsiteY50" fmla="*/ 52274 h 258700"/>
              <a:gd name="connsiteX51" fmla="*/ 25336 w 250698"/>
              <a:gd name="connsiteY51" fmla="*/ 53874 h 258700"/>
              <a:gd name="connsiteX52" fmla="*/ 1867 w 250698"/>
              <a:gd name="connsiteY52" fmla="*/ 52007 h 258700"/>
              <a:gd name="connsiteX53" fmla="*/ 267 w 250698"/>
              <a:gd name="connsiteY53" fmla="*/ 54941 h 258700"/>
              <a:gd name="connsiteX54" fmla="*/ 1067 w 250698"/>
              <a:gd name="connsiteY54" fmla="*/ 57341 h 258700"/>
              <a:gd name="connsiteX55" fmla="*/ 21870 w 250698"/>
              <a:gd name="connsiteY55" fmla="*/ 68276 h 258700"/>
              <a:gd name="connsiteX56" fmla="*/ 41339 w 250698"/>
              <a:gd name="connsiteY56" fmla="*/ 64275 h 258700"/>
              <a:gd name="connsiteX57" fmla="*/ 129617 w 250698"/>
              <a:gd name="connsiteY57" fmla="*/ 62409 h 258700"/>
              <a:gd name="connsiteX58" fmla="*/ 153620 w 250698"/>
              <a:gd name="connsiteY58" fmla="*/ 63475 h 258700"/>
              <a:gd name="connsiteX59" fmla="*/ 158686 w 250698"/>
              <a:gd name="connsiteY59" fmla="*/ 54674 h 258700"/>
              <a:gd name="connsiteX60" fmla="*/ 156020 w 250698"/>
              <a:gd name="connsiteY60" fmla="*/ 51474 h 258700"/>
              <a:gd name="connsiteX61" fmla="*/ 132283 w 250698"/>
              <a:gd name="connsiteY61" fmla="*/ 48273 h 258700"/>
              <a:gd name="connsiteX63" fmla="*/ 41605 w 250698"/>
              <a:gd name="connsiteY63" fmla="*/ 18669 h 258700"/>
              <a:gd name="connsiteX64" fmla="*/ 41872 w 250698"/>
              <a:gd name="connsiteY64" fmla="*/ 20803 h 258700"/>
              <a:gd name="connsiteX65" fmla="*/ 57874 w 250698"/>
              <a:gd name="connsiteY65" fmla="*/ 34672 h 258700"/>
              <a:gd name="connsiteX66" fmla="*/ 62409 w 250698"/>
              <a:gd name="connsiteY66" fmla="*/ 35471 h 258700"/>
              <a:gd name="connsiteX67" fmla="*/ 108814 w 250698"/>
              <a:gd name="connsiteY67" fmla="*/ 33872 h 258700"/>
              <a:gd name="connsiteX68" fmla="*/ 112015 w 250698"/>
              <a:gd name="connsiteY68" fmla="*/ 32271 h 258700"/>
              <a:gd name="connsiteX69" fmla="*/ 112815 w 250698"/>
              <a:gd name="connsiteY69" fmla="*/ 24003 h 258700"/>
              <a:gd name="connsiteX70" fmla="*/ 109347 w 250698"/>
              <a:gd name="connsiteY70" fmla="*/ 21603 h 258700"/>
              <a:gd name="connsiteX71" fmla="*/ 43205 w 250698"/>
              <a:gd name="connsiteY71" fmla="*/ 16536 h 258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50698" h="258700">
                <a:moveTo>
                  <a:pt x="215227" y="93079"/>
                </a:moveTo>
                <a:lnTo>
                  <a:pt x="195492" y="93879"/>
                </a:lnTo>
                <a:lnTo>
                  <a:pt x="195492" y="25071"/>
                </a:lnTo>
                <a:lnTo>
                  <a:pt x="196024" y="11469"/>
                </a:lnTo>
                <a:cubicBezTo>
                  <a:pt x="196024" y="9068"/>
                  <a:pt x="195224" y="7202"/>
                  <a:pt x="193091" y="6401"/>
                </a:cubicBezTo>
                <a:cubicBezTo>
                  <a:pt x="185889" y="3735"/>
                  <a:pt x="169889" y="267"/>
                  <a:pt x="160821" y="0"/>
                </a:cubicBezTo>
                <a:cubicBezTo>
                  <a:pt x="158953" y="0"/>
                  <a:pt x="158420" y="267"/>
                  <a:pt x="158153" y="1334"/>
                </a:cubicBezTo>
                <a:lnTo>
                  <a:pt x="156285" y="7202"/>
                </a:lnTo>
                <a:cubicBezTo>
                  <a:pt x="165888" y="10135"/>
                  <a:pt x="174155" y="14669"/>
                  <a:pt x="179223" y="20269"/>
                </a:cubicBezTo>
                <a:lnTo>
                  <a:pt x="179223" y="128016"/>
                </a:lnTo>
                <a:cubicBezTo>
                  <a:pt x="179223" y="138151"/>
                  <a:pt x="179223" y="155753"/>
                  <a:pt x="180290" y="164288"/>
                </a:cubicBezTo>
                <a:lnTo>
                  <a:pt x="190157" y="164288"/>
                </a:lnTo>
                <a:cubicBezTo>
                  <a:pt x="193624" y="154687"/>
                  <a:pt x="195492" y="138685"/>
                  <a:pt x="195492" y="122416"/>
                </a:cubicBezTo>
                <a:lnTo>
                  <a:pt x="195492" y="103747"/>
                </a:lnTo>
                <a:lnTo>
                  <a:pt x="242965" y="103213"/>
                </a:lnTo>
                <a:cubicBezTo>
                  <a:pt x="244297" y="103213"/>
                  <a:pt x="246165" y="102946"/>
                  <a:pt x="247498" y="102146"/>
                </a:cubicBezTo>
                <a:cubicBezTo>
                  <a:pt x="249098" y="101080"/>
                  <a:pt x="250698" y="98146"/>
                  <a:pt x="250698" y="93612"/>
                </a:cubicBezTo>
                <a:cubicBezTo>
                  <a:pt x="250698" y="91746"/>
                  <a:pt x="249098" y="90145"/>
                  <a:pt x="247231" y="89612"/>
                </a:cubicBezTo>
                <a:cubicBezTo>
                  <a:pt x="242164" y="88545"/>
                  <a:pt x="231496" y="88012"/>
                  <a:pt x="223760" y="88278"/>
                </a:cubicBezTo>
                <a:moveTo>
                  <a:pt x="178423" y="174689"/>
                </a:moveTo>
                <a:cubicBezTo>
                  <a:pt x="160553" y="176023"/>
                  <a:pt x="83210" y="177356"/>
                  <a:pt x="70676" y="177356"/>
                </a:cubicBezTo>
                <a:cubicBezTo>
                  <a:pt x="63474" y="177356"/>
                  <a:pt x="53073" y="176556"/>
                  <a:pt x="45605" y="174956"/>
                </a:cubicBezTo>
                <a:lnTo>
                  <a:pt x="44005" y="178422"/>
                </a:lnTo>
                <a:cubicBezTo>
                  <a:pt x="43740" y="179223"/>
                  <a:pt x="44005" y="180023"/>
                  <a:pt x="44805" y="180823"/>
                </a:cubicBezTo>
                <a:cubicBezTo>
                  <a:pt x="50940" y="185357"/>
                  <a:pt x="58941" y="189624"/>
                  <a:pt x="67208" y="192025"/>
                </a:cubicBezTo>
                <a:cubicBezTo>
                  <a:pt x="72810" y="189891"/>
                  <a:pt x="84277" y="188024"/>
                  <a:pt x="90145" y="187758"/>
                </a:cubicBezTo>
                <a:cubicBezTo>
                  <a:pt x="101346" y="186957"/>
                  <a:pt x="158953" y="185890"/>
                  <a:pt x="178690" y="185890"/>
                </a:cubicBezTo>
                <a:lnTo>
                  <a:pt x="178690" y="224028"/>
                </a:lnTo>
                <a:cubicBezTo>
                  <a:pt x="178690" y="233362"/>
                  <a:pt x="178955" y="249365"/>
                  <a:pt x="180023" y="258700"/>
                </a:cubicBezTo>
                <a:lnTo>
                  <a:pt x="190157" y="258700"/>
                </a:lnTo>
                <a:cubicBezTo>
                  <a:pt x="192824" y="248565"/>
                  <a:pt x="194690" y="230963"/>
                  <a:pt x="194690" y="219762"/>
                </a:cubicBezTo>
                <a:lnTo>
                  <a:pt x="195492" y="187758"/>
                </a:lnTo>
                <a:lnTo>
                  <a:pt x="198425" y="180290"/>
                </a:lnTo>
                <a:cubicBezTo>
                  <a:pt x="198958" y="178957"/>
                  <a:pt x="198958" y="177890"/>
                  <a:pt x="198158" y="177090"/>
                </a:cubicBezTo>
                <a:cubicBezTo>
                  <a:pt x="196292" y="175756"/>
                  <a:pt x="191491" y="172822"/>
                  <a:pt x="189091" y="171489"/>
                </a:cubicBezTo>
                <a:cubicBezTo>
                  <a:pt x="188023" y="170689"/>
                  <a:pt x="186423" y="170689"/>
                  <a:pt x="185089" y="171489"/>
                </a:cubicBezTo>
                <a:moveTo>
                  <a:pt x="137083" y="114948"/>
                </a:moveTo>
                <a:cubicBezTo>
                  <a:pt x="137083" y="89612"/>
                  <a:pt x="113080" y="74143"/>
                  <a:pt x="82677" y="74143"/>
                </a:cubicBezTo>
                <a:cubicBezTo>
                  <a:pt x="52273" y="74143"/>
                  <a:pt x="28271" y="89612"/>
                  <a:pt x="28271" y="114948"/>
                </a:cubicBezTo>
                <a:cubicBezTo>
                  <a:pt x="28271" y="140018"/>
                  <a:pt x="52273" y="156020"/>
                  <a:pt x="82677" y="156020"/>
                </a:cubicBezTo>
                <a:cubicBezTo>
                  <a:pt x="113080" y="156020"/>
                  <a:pt x="137083" y="140018"/>
                  <a:pt x="137083" y="114948"/>
                </a:cubicBezTo>
                <a:moveTo>
                  <a:pt x="45073" y="114948"/>
                </a:moveTo>
                <a:cubicBezTo>
                  <a:pt x="45073" y="95213"/>
                  <a:pt x="61874" y="84278"/>
                  <a:pt x="82677" y="84278"/>
                </a:cubicBezTo>
                <a:cubicBezTo>
                  <a:pt x="103746" y="84278"/>
                  <a:pt x="120548" y="95213"/>
                  <a:pt x="120548" y="114948"/>
                </a:cubicBezTo>
                <a:cubicBezTo>
                  <a:pt x="120548" y="134684"/>
                  <a:pt x="103746" y="145352"/>
                  <a:pt x="82677" y="145352"/>
                </a:cubicBezTo>
                <a:cubicBezTo>
                  <a:pt x="61874" y="145352"/>
                  <a:pt x="45073" y="134684"/>
                  <a:pt x="45073" y="114948"/>
                </a:cubicBezTo>
                <a:moveTo>
                  <a:pt x="124282" y="52274"/>
                </a:moveTo>
                <a:cubicBezTo>
                  <a:pt x="112015" y="53074"/>
                  <a:pt x="36539" y="54141"/>
                  <a:pt x="25336" y="53874"/>
                </a:cubicBezTo>
                <a:cubicBezTo>
                  <a:pt x="19469" y="53874"/>
                  <a:pt x="9068" y="53341"/>
                  <a:pt x="1867" y="52007"/>
                </a:cubicBezTo>
                <a:lnTo>
                  <a:pt x="267" y="54941"/>
                </a:lnTo>
                <a:cubicBezTo>
                  <a:pt x="0" y="55741"/>
                  <a:pt x="267" y="56541"/>
                  <a:pt x="1067" y="57341"/>
                </a:cubicBezTo>
                <a:cubicBezTo>
                  <a:pt x="6401" y="61341"/>
                  <a:pt x="14669" y="65875"/>
                  <a:pt x="21870" y="68276"/>
                </a:cubicBezTo>
                <a:cubicBezTo>
                  <a:pt x="26403" y="66408"/>
                  <a:pt x="36271" y="64542"/>
                  <a:pt x="41339" y="64275"/>
                </a:cubicBezTo>
                <a:cubicBezTo>
                  <a:pt x="51473" y="63475"/>
                  <a:pt x="118948" y="62409"/>
                  <a:pt x="129617" y="62409"/>
                </a:cubicBezTo>
                <a:cubicBezTo>
                  <a:pt x="135483" y="62409"/>
                  <a:pt x="148286" y="62675"/>
                  <a:pt x="153620" y="63475"/>
                </a:cubicBezTo>
                <a:cubicBezTo>
                  <a:pt x="155485" y="62409"/>
                  <a:pt x="158686" y="58941"/>
                  <a:pt x="158686" y="54674"/>
                </a:cubicBezTo>
                <a:cubicBezTo>
                  <a:pt x="158686" y="53341"/>
                  <a:pt x="157620" y="52007"/>
                  <a:pt x="156020" y="51474"/>
                </a:cubicBezTo>
                <a:cubicBezTo>
                  <a:pt x="151219" y="49874"/>
                  <a:pt x="140016" y="48540"/>
                  <a:pt x="132283" y="48273"/>
                </a:cubicBezTo>
                <a:moveTo>
                  <a:pt x="41605" y="18669"/>
                </a:moveTo>
                <a:cubicBezTo>
                  <a:pt x="41339" y="19203"/>
                  <a:pt x="41339" y="20003"/>
                  <a:pt x="41872" y="20803"/>
                </a:cubicBezTo>
                <a:cubicBezTo>
                  <a:pt x="46405" y="26404"/>
                  <a:pt x="52539" y="31738"/>
                  <a:pt x="57874" y="34672"/>
                </a:cubicBezTo>
                <a:cubicBezTo>
                  <a:pt x="59474" y="35471"/>
                  <a:pt x="60274" y="35471"/>
                  <a:pt x="62409" y="35471"/>
                </a:cubicBezTo>
                <a:cubicBezTo>
                  <a:pt x="74409" y="34405"/>
                  <a:pt x="94678" y="34137"/>
                  <a:pt x="108814" y="33872"/>
                </a:cubicBezTo>
                <a:cubicBezTo>
                  <a:pt x="110147" y="33872"/>
                  <a:pt x="111480" y="33605"/>
                  <a:pt x="112015" y="32271"/>
                </a:cubicBezTo>
                <a:cubicBezTo>
                  <a:pt x="113080" y="30671"/>
                  <a:pt x="113348" y="26404"/>
                  <a:pt x="112815" y="24003"/>
                </a:cubicBezTo>
                <a:cubicBezTo>
                  <a:pt x="112280" y="22403"/>
                  <a:pt x="111480" y="21603"/>
                  <a:pt x="109347" y="21603"/>
                </a:cubicBezTo>
                <a:cubicBezTo>
                  <a:pt x="90410" y="21603"/>
                  <a:pt x="66942" y="20803"/>
                  <a:pt x="43205" y="16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0" name="Freeform 230"/>
          <p:cNvSpPr/>
          <p:nvPr/>
        </p:nvSpPr>
        <p:spPr>
          <a:xfrm>
            <a:off x="14231961" y="7202629"/>
            <a:ext cx="222695" cy="249631"/>
          </a:xfrm>
          <a:custGeom>
            <a:avLst/>
            <a:gdLst>
              <a:gd name="connsiteX0" fmla="*/ 189623 w 222695"/>
              <a:gd name="connsiteY0" fmla="*/ 151219 h 249631"/>
              <a:gd name="connsiteX1" fmla="*/ 143751 w 222695"/>
              <a:gd name="connsiteY1" fmla="*/ 154153 h 249631"/>
              <a:gd name="connsiteX2" fmla="*/ 123482 w 222695"/>
              <a:gd name="connsiteY2" fmla="*/ 153087 h 249631"/>
              <a:gd name="connsiteX3" fmla="*/ 121882 w 222695"/>
              <a:gd name="connsiteY3" fmla="*/ 156287 h 249631"/>
              <a:gd name="connsiteX4" fmla="*/ 122682 w 222695"/>
              <a:gd name="connsiteY4" fmla="*/ 158421 h 249631"/>
              <a:gd name="connsiteX5" fmla="*/ 141351 w 222695"/>
              <a:gd name="connsiteY5" fmla="*/ 167755 h 249631"/>
              <a:gd name="connsiteX6" fmla="*/ 157085 w 222695"/>
              <a:gd name="connsiteY6" fmla="*/ 163488 h 249631"/>
              <a:gd name="connsiteX7" fmla="*/ 189623 w 222695"/>
              <a:gd name="connsiteY7" fmla="*/ 160821 h 249631"/>
              <a:gd name="connsiteX8" fmla="*/ 190691 w 222695"/>
              <a:gd name="connsiteY8" fmla="*/ 201359 h 249631"/>
              <a:gd name="connsiteX9" fmla="*/ 200290 w 222695"/>
              <a:gd name="connsiteY9" fmla="*/ 201359 h 249631"/>
              <a:gd name="connsiteX10" fmla="*/ 205891 w 222695"/>
              <a:gd name="connsiteY10" fmla="*/ 150953 h 249631"/>
              <a:gd name="connsiteX11" fmla="*/ 205891 w 222695"/>
              <a:gd name="connsiteY11" fmla="*/ 25071 h 249631"/>
              <a:gd name="connsiteX12" fmla="*/ 206426 w 222695"/>
              <a:gd name="connsiteY12" fmla="*/ 11469 h 249631"/>
              <a:gd name="connsiteX13" fmla="*/ 203491 w 222695"/>
              <a:gd name="connsiteY13" fmla="*/ 6401 h 249631"/>
              <a:gd name="connsiteX14" fmla="*/ 171221 w 222695"/>
              <a:gd name="connsiteY14" fmla="*/ 0 h 249631"/>
              <a:gd name="connsiteX15" fmla="*/ 168553 w 222695"/>
              <a:gd name="connsiteY15" fmla="*/ 1334 h 249631"/>
              <a:gd name="connsiteX16" fmla="*/ 166688 w 222695"/>
              <a:gd name="connsiteY16" fmla="*/ 7202 h 249631"/>
              <a:gd name="connsiteX17" fmla="*/ 189623 w 222695"/>
              <a:gd name="connsiteY17" fmla="*/ 20269 h 249631"/>
              <a:gd name="connsiteX19" fmla="*/ 86410 w 222695"/>
              <a:gd name="connsiteY19" fmla="*/ 31738 h 249631"/>
              <a:gd name="connsiteX20" fmla="*/ 123747 w 222695"/>
              <a:gd name="connsiteY20" fmla="*/ 64275 h 249631"/>
              <a:gd name="connsiteX21" fmla="*/ 86410 w 222695"/>
              <a:gd name="connsiteY21" fmla="*/ 96546 h 249631"/>
              <a:gd name="connsiteX22" fmla="*/ 48806 w 222695"/>
              <a:gd name="connsiteY22" fmla="*/ 64275 h 249631"/>
              <a:gd name="connsiteX23" fmla="*/ 86410 w 222695"/>
              <a:gd name="connsiteY23" fmla="*/ 31738 h 249631"/>
              <a:gd name="connsiteX25" fmla="*/ 86410 w 222695"/>
              <a:gd name="connsiteY25" fmla="*/ 108014 h 249631"/>
              <a:gd name="connsiteX26" fmla="*/ 141084 w 222695"/>
              <a:gd name="connsiteY26" fmla="*/ 64275 h 249631"/>
              <a:gd name="connsiteX27" fmla="*/ 86410 w 222695"/>
              <a:gd name="connsiteY27" fmla="*/ 20269 h 249631"/>
              <a:gd name="connsiteX28" fmla="*/ 31736 w 222695"/>
              <a:gd name="connsiteY28" fmla="*/ 64275 h 249631"/>
              <a:gd name="connsiteX29" fmla="*/ 86410 w 222695"/>
              <a:gd name="connsiteY29" fmla="*/ 108014 h 249631"/>
              <a:gd name="connsiteX31" fmla="*/ 78942 w 222695"/>
              <a:gd name="connsiteY31" fmla="*/ 151219 h 249631"/>
              <a:gd name="connsiteX32" fmla="*/ 80276 w 222695"/>
              <a:gd name="connsiteY32" fmla="*/ 178157 h 249631"/>
              <a:gd name="connsiteX33" fmla="*/ 90678 w 222695"/>
              <a:gd name="connsiteY33" fmla="*/ 178157 h 249631"/>
              <a:gd name="connsiteX34" fmla="*/ 95211 w 222695"/>
              <a:gd name="connsiteY34" fmla="*/ 147486 h 249631"/>
              <a:gd name="connsiteX35" fmla="*/ 95211 w 222695"/>
              <a:gd name="connsiteY35" fmla="*/ 136818 h 249631"/>
              <a:gd name="connsiteX36" fmla="*/ 168287 w 222695"/>
              <a:gd name="connsiteY36" fmla="*/ 124016 h 249631"/>
              <a:gd name="connsiteX37" fmla="*/ 169621 w 222695"/>
              <a:gd name="connsiteY37" fmla="*/ 122149 h 249631"/>
              <a:gd name="connsiteX38" fmla="*/ 169087 w 222695"/>
              <a:gd name="connsiteY38" fmla="*/ 118149 h 249631"/>
              <a:gd name="connsiteX39" fmla="*/ 166688 w 222695"/>
              <a:gd name="connsiteY39" fmla="*/ 117081 h 249631"/>
              <a:gd name="connsiteX40" fmla="*/ 30936 w 222695"/>
              <a:gd name="connsiteY40" fmla="*/ 128284 h 249631"/>
              <a:gd name="connsiteX41" fmla="*/ 2133 w 222695"/>
              <a:gd name="connsiteY41" fmla="*/ 126150 h 249631"/>
              <a:gd name="connsiteX42" fmla="*/ 532 w 222695"/>
              <a:gd name="connsiteY42" fmla="*/ 129084 h 249631"/>
              <a:gd name="connsiteX43" fmla="*/ 1333 w 222695"/>
              <a:gd name="connsiteY43" fmla="*/ 132017 h 249631"/>
              <a:gd name="connsiteX44" fmla="*/ 28003 w 222695"/>
              <a:gd name="connsiteY44" fmla="*/ 146419 h 249631"/>
              <a:gd name="connsiteX45" fmla="*/ 48005 w 222695"/>
              <a:gd name="connsiteY45" fmla="*/ 141352 h 249631"/>
              <a:gd name="connsiteX46" fmla="*/ 78942 w 222695"/>
              <a:gd name="connsiteY46" fmla="*/ 138685 h 249631"/>
              <a:gd name="connsiteX48" fmla="*/ 187756 w 222695"/>
              <a:gd name="connsiteY48" fmla="*/ 238964 h 249631"/>
              <a:gd name="connsiteX49" fmla="*/ 101878 w 222695"/>
              <a:gd name="connsiteY49" fmla="*/ 239764 h 249631"/>
              <a:gd name="connsiteX50" fmla="*/ 95211 w 222695"/>
              <a:gd name="connsiteY50" fmla="*/ 232830 h 249631"/>
              <a:gd name="connsiteX51" fmla="*/ 95211 w 222695"/>
              <a:gd name="connsiteY51" fmla="*/ 205893 h 249631"/>
              <a:gd name="connsiteX52" fmla="*/ 95478 w 222695"/>
              <a:gd name="connsiteY52" fmla="*/ 194691 h 249631"/>
              <a:gd name="connsiteX53" fmla="*/ 91745 w 222695"/>
              <a:gd name="connsiteY53" fmla="*/ 189891 h 249631"/>
              <a:gd name="connsiteX54" fmla="*/ 63207 w 222695"/>
              <a:gd name="connsiteY54" fmla="*/ 187491 h 249631"/>
              <a:gd name="connsiteX55" fmla="*/ 60540 w 222695"/>
              <a:gd name="connsiteY55" fmla="*/ 189091 h 249631"/>
              <a:gd name="connsiteX56" fmla="*/ 59474 w 222695"/>
              <a:gd name="connsiteY56" fmla="*/ 194425 h 249631"/>
              <a:gd name="connsiteX57" fmla="*/ 78409 w 222695"/>
              <a:gd name="connsiteY57" fmla="*/ 201892 h 249631"/>
              <a:gd name="connsiteX58" fmla="*/ 78409 w 222695"/>
              <a:gd name="connsiteY58" fmla="*/ 229896 h 249631"/>
              <a:gd name="connsiteX59" fmla="*/ 101078 w 222695"/>
              <a:gd name="connsiteY59" fmla="*/ 249631 h 249631"/>
              <a:gd name="connsiteX60" fmla="*/ 216826 w 222695"/>
              <a:gd name="connsiteY60" fmla="*/ 248831 h 249631"/>
              <a:gd name="connsiteX61" fmla="*/ 220027 w 222695"/>
              <a:gd name="connsiteY61" fmla="*/ 247765 h 249631"/>
              <a:gd name="connsiteX62" fmla="*/ 222695 w 222695"/>
              <a:gd name="connsiteY62" fmla="*/ 239497 h 249631"/>
              <a:gd name="connsiteX63" fmla="*/ 219494 w 222695"/>
              <a:gd name="connsiteY63" fmla="*/ 236296 h 249631"/>
              <a:gd name="connsiteX64" fmla="*/ 195757 w 222695"/>
              <a:gd name="connsiteY64" fmla="*/ 234430 h 2496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22695" h="249631">
                <a:moveTo>
                  <a:pt x="189623" y="151219"/>
                </a:moveTo>
                <a:cubicBezTo>
                  <a:pt x="175489" y="152553"/>
                  <a:pt x="153085" y="153887"/>
                  <a:pt x="143751" y="154153"/>
                </a:cubicBezTo>
                <a:cubicBezTo>
                  <a:pt x="137083" y="154153"/>
                  <a:pt x="129615" y="153887"/>
                  <a:pt x="123482" y="153087"/>
                </a:cubicBezTo>
                <a:lnTo>
                  <a:pt x="121882" y="156287"/>
                </a:lnTo>
                <a:cubicBezTo>
                  <a:pt x="121614" y="157087"/>
                  <a:pt x="121882" y="157886"/>
                  <a:pt x="122682" y="158421"/>
                </a:cubicBezTo>
                <a:cubicBezTo>
                  <a:pt x="127749" y="161888"/>
                  <a:pt x="134150" y="165354"/>
                  <a:pt x="141351" y="167755"/>
                </a:cubicBezTo>
                <a:cubicBezTo>
                  <a:pt x="145884" y="165888"/>
                  <a:pt x="152284" y="164021"/>
                  <a:pt x="157085" y="163488"/>
                </a:cubicBezTo>
                <a:cubicBezTo>
                  <a:pt x="163753" y="162421"/>
                  <a:pt x="179222" y="161087"/>
                  <a:pt x="189623" y="160821"/>
                </a:cubicBezTo>
                <a:cubicBezTo>
                  <a:pt x="189623" y="172822"/>
                  <a:pt x="189623" y="191758"/>
                  <a:pt x="190691" y="201359"/>
                </a:cubicBezTo>
                <a:lnTo>
                  <a:pt x="200290" y="201359"/>
                </a:lnTo>
                <a:cubicBezTo>
                  <a:pt x="203758" y="188024"/>
                  <a:pt x="205891" y="166155"/>
                  <a:pt x="205891" y="150953"/>
                </a:cubicBezTo>
                <a:lnTo>
                  <a:pt x="205891" y="25071"/>
                </a:lnTo>
                <a:lnTo>
                  <a:pt x="206426" y="11469"/>
                </a:lnTo>
                <a:cubicBezTo>
                  <a:pt x="206426" y="9068"/>
                  <a:pt x="205626" y="7202"/>
                  <a:pt x="203491" y="6401"/>
                </a:cubicBezTo>
                <a:cubicBezTo>
                  <a:pt x="196290" y="3735"/>
                  <a:pt x="180288" y="267"/>
                  <a:pt x="171221" y="0"/>
                </a:cubicBezTo>
                <a:cubicBezTo>
                  <a:pt x="169352" y="0"/>
                  <a:pt x="168821" y="267"/>
                  <a:pt x="168553" y="1334"/>
                </a:cubicBezTo>
                <a:lnTo>
                  <a:pt x="166688" y="7202"/>
                </a:lnTo>
                <a:cubicBezTo>
                  <a:pt x="176288" y="10135"/>
                  <a:pt x="184556" y="14669"/>
                  <a:pt x="189623" y="20269"/>
                </a:cubicBezTo>
                <a:moveTo>
                  <a:pt x="86410" y="31738"/>
                </a:moveTo>
                <a:cubicBezTo>
                  <a:pt x="107479" y="31738"/>
                  <a:pt x="123747" y="44272"/>
                  <a:pt x="123747" y="64275"/>
                </a:cubicBezTo>
                <a:cubicBezTo>
                  <a:pt x="123747" y="84278"/>
                  <a:pt x="107479" y="96546"/>
                  <a:pt x="86410" y="96546"/>
                </a:cubicBezTo>
                <a:cubicBezTo>
                  <a:pt x="65340" y="96546"/>
                  <a:pt x="48806" y="84278"/>
                  <a:pt x="48806" y="64275"/>
                </a:cubicBezTo>
                <a:cubicBezTo>
                  <a:pt x="48806" y="44272"/>
                  <a:pt x="65340" y="31738"/>
                  <a:pt x="86410" y="31738"/>
                </a:cubicBezTo>
                <a:moveTo>
                  <a:pt x="86410" y="108014"/>
                </a:moveTo>
                <a:cubicBezTo>
                  <a:pt x="117346" y="108014"/>
                  <a:pt x="141084" y="90412"/>
                  <a:pt x="141084" y="64275"/>
                </a:cubicBezTo>
                <a:cubicBezTo>
                  <a:pt x="141084" y="38139"/>
                  <a:pt x="117346" y="20269"/>
                  <a:pt x="86410" y="20269"/>
                </a:cubicBezTo>
                <a:cubicBezTo>
                  <a:pt x="55473" y="20269"/>
                  <a:pt x="31736" y="38139"/>
                  <a:pt x="31736" y="64275"/>
                </a:cubicBezTo>
                <a:cubicBezTo>
                  <a:pt x="31736" y="90412"/>
                  <a:pt x="55473" y="108014"/>
                  <a:pt x="86410" y="108014"/>
                </a:cubicBezTo>
                <a:moveTo>
                  <a:pt x="78942" y="151219"/>
                </a:moveTo>
                <a:cubicBezTo>
                  <a:pt x="78942" y="158953"/>
                  <a:pt x="79209" y="170689"/>
                  <a:pt x="80276" y="178157"/>
                </a:cubicBezTo>
                <a:lnTo>
                  <a:pt x="90678" y="178157"/>
                </a:lnTo>
                <a:cubicBezTo>
                  <a:pt x="93345" y="170422"/>
                  <a:pt x="95211" y="157087"/>
                  <a:pt x="95211" y="147486"/>
                </a:cubicBezTo>
                <a:lnTo>
                  <a:pt x="95211" y="136818"/>
                </a:lnTo>
                <a:cubicBezTo>
                  <a:pt x="122414" y="133350"/>
                  <a:pt x="150952" y="128550"/>
                  <a:pt x="168287" y="124016"/>
                </a:cubicBezTo>
                <a:cubicBezTo>
                  <a:pt x="169352" y="123749"/>
                  <a:pt x="169887" y="123216"/>
                  <a:pt x="169621" y="122149"/>
                </a:cubicBezTo>
                <a:lnTo>
                  <a:pt x="169087" y="118149"/>
                </a:lnTo>
                <a:cubicBezTo>
                  <a:pt x="168821" y="117081"/>
                  <a:pt x="167753" y="116815"/>
                  <a:pt x="166688" y="117081"/>
                </a:cubicBezTo>
                <a:cubicBezTo>
                  <a:pt x="132550" y="123216"/>
                  <a:pt x="64807" y="128550"/>
                  <a:pt x="30936" y="128284"/>
                </a:cubicBezTo>
                <a:cubicBezTo>
                  <a:pt x="22402" y="128550"/>
                  <a:pt x="11201" y="127750"/>
                  <a:pt x="2133" y="126150"/>
                </a:cubicBezTo>
                <a:lnTo>
                  <a:pt x="532" y="129084"/>
                </a:lnTo>
                <a:cubicBezTo>
                  <a:pt x="0" y="130150"/>
                  <a:pt x="265" y="130950"/>
                  <a:pt x="1333" y="132017"/>
                </a:cubicBezTo>
                <a:cubicBezTo>
                  <a:pt x="8801" y="137618"/>
                  <a:pt x="18402" y="142685"/>
                  <a:pt x="28003" y="146419"/>
                </a:cubicBezTo>
                <a:cubicBezTo>
                  <a:pt x="32003" y="144552"/>
                  <a:pt x="43738" y="141618"/>
                  <a:pt x="48005" y="141352"/>
                </a:cubicBezTo>
                <a:cubicBezTo>
                  <a:pt x="56807" y="140818"/>
                  <a:pt x="67475" y="140018"/>
                  <a:pt x="78942" y="138685"/>
                </a:cubicBezTo>
                <a:moveTo>
                  <a:pt x="187756" y="238964"/>
                </a:moveTo>
                <a:cubicBezTo>
                  <a:pt x="172021" y="239764"/>
                  <a:pt x="119748" y="240030"/>
                  <a:pt x="101878" y="239764"/>
                </a:cubicBezTo>
                <a:cubicBezTo>
                  <a:pt x="97078" y="239764"/>
                  <a:pt x="95211" y="237897"/>
                  <a:pt x="95211" y="232830"/>
                </a:cubicBezTo>
                <a:lnTo>
                  <a:pt x="95211" y="205893"/>
                </a:lnTo>
                <a:lnTo>
                  <a:pt x="95478" y="194691"/>
                </a:lnTo>
                <a:cubicBezTo>
                  <a:pt x="95478" y="191758"/>
                  <a:pt x="94411" y="190424"/>
                  <a:pt x="91745" y="189891"/>
                </a:cubicBezTo>
                <a:cubicBezTo>
                  <a:pt x="85609" y="188557"/>
                  <a:pt x="71475" y="187491"/>
                  <a:pt x="63207" y="187491"/>
                </a:cubicBezTo>
                <a:cubicBezTo>
                  <a:pt x="61874" y="187491"/>
                  <a:pt x="60807" y="188024"/>
                  <a:pt x="60540" y="189091"/>
                </a:cubicBezTo>
                <a:lnTo>
                  <a:pt x="59474" y="194425"/>
                </a:lnTo>
                <a:cubicBezTo>
                  <a:pt x="66675" y="196025"/>
                  <a:pt x="74141" y="198425"/>
                  <a:pt x="78409" y="201892"/>
                </a:cubicBezTo>
                <a:lnTo>
                  <a:pt x="78409" y="229896"/>
                </a:lnTo>
                <a:cubicBezTo>
                  <a:pt x="78409" y="244031"/>
                  <a:pt x="84009" y="249631"/>
                  <a:pt x="101078" y="249631"/>
                </a:cubicBezTo>
                <a:lnTo>
                  <a:pt x="216826" y="248831"/>
                </a:lnTo>
                <a:cubicBezTo>
                  <a:pt x="218159" y="248831"/>
                  <a:pt x="219227" y="248565"/>
                  <a:pt x="220027" y="247765"/>
                </a:cubicBezTo>
                <a:cubicBezTo>
                  <a:pt x="221360" y="246698"/>
                  <a:pt x="222695" y="243765"/>
                  <a:pt x="222695" y="239497"/>
                </a:cubicBezTo>
                <a:cubicBezTo>
                  <a:pt x="222695" y="237897"/>
                  <a:pt x="221627" y="236563"/>
                  <a:pt x="219494" y="236296"/>
                </a:cubicBezTo>
                <a:cubicBezTo>
                  <a:pt x="214692" y="235230"/>
                  <a:pt x="203225" y="234430"/>
                  <a:pt x="195757" y="23443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1" name="Freeform 231"/>
          <p:cNvSpPr/>
          <p:nvPr/>
        </p:nvSpPr>
        <p:spPr>
          <a:xfrm>
            <a:off x="14497861" y="7202629"/>
            <a:ext cx="188556" cy="255766"/>
          </a:xfrm>
          <a:custGeom>
            <a:avLst/>
            <a:gdLst>
              <a:gd name="connsiteX0" fmla="*/ 121348 w 188556"/>
              <a:gd name="connsiteY0" fmla="*/ 107214 h 255766"/>
              <a:gd name="connsiteX1" fmla="*/ 61074 w 188556"/>
              <a:gd name="connsiteY1" fmla="*/ 50406 h 255766"/>
              <a:gd name="connsiteX2" fmla="*/ 0 w 188556"/>
              <a:gd name="connsiteY2" fmla="*/ 107214 h 255766"/>
              <a:gd name="connsiteX3" fmla="*/ 61074 w 188556"/>
              <a:gd name="connsiteY3" fmla="*/ 164288 h 255766"/>
              <a:gd name="connsiteX4" fmla="*/ 121348 w 188556"/>
              <a:gd name="connsiteY4" fmla="*/ 107214 h 255766"/>
              <a:gd name="connsiteX6" fmla="*/ 104546 w 188556"/>
              <a:gd name="connsiteY6" fmla="*/ 107214 h 255766"/>
              <a:gd name="connsiteX7" fmla="*/ 61074 w 188556"/>
              <a:gd name="connsiteY7" fmla="*/ 151219 h 255766"/>
              <a:gd name="connsiteX8" fmla="*/ 17600 w 188556"/>
              <a:gd name="connsiteY8" fmla="*/ 107214 h 255766"/>
              <a:gd name="connsiteX9" fmla="*/ 61074 w 188556"/>
              <a:gd name="connsiteY9" fmla="*/ 62942 h 255766"/>
              <a:gd name="connsiteX10" fmla="*/ 104546 w 188556"/>
              <a:gd name="connsiteY10" fmla="*/ 107214 h 255766"/>
              <a:gd name="connsiteX12" fmla="*/ 182421 w 188556"/>
              <a:gd name="connsiteY12" fmla="*/ 255766 h 255766"/>
              <a:gd name="connsiteX13" fmla="*/ 187756 w 188556"/>
              <a:gd name="connsiteY13" fmla="*/ 202959 h 255766"/>
              <a:gd name="connsiteX14" fmla="*/ 187756 w 188556"/>
              <a:gd name="connsiteY14" fmla="*/ 25071 h 255766"/>
              <a:gd name="connsiteX15" fmla="*/ 188556 w 188556"/>
              <a:gd name="connsiteY15" fmla="*/ 11469 h 255766"/>
              <a:gd name="connsiteX16" fmla="*/ 185356 w 188556"/>
              <a:gd name="connsiteY16" fmla="*/ 6401 h 255766"/>
              <a:gd name="connsiteX17" fmla="*/ 153084 w 188556"/>
              <a:gd name="connsiteY17" fmla="*/ 0 h 255766"/>
              <a:gd name="connsiteX18" fmla="*/ 150419 w 188556"/>
              <a:gd name="connsiteY18" fmla="*/ 1334 h 255766"/>
              <a:gd name="connsiteX19" fmla="*/ 148551 w 188556"/>
              <a:gd name="connsiteY19" fmla="*/ 6934 h 255766"/>
              <a:gd name="connsiteX20" fmla="*/ 171487 w 188556"/>
              <a:gd name="connsiteY20" fmla="*/ 20269 h 255766"/>
              <a:gd name="connsiteX21" fmla="*/ 171487 w 188556"/>
              <a:gd name="connsiteY21" fmla="*/ 209093 h 255766"/>
              <a:gd name="connsiteX22" fmla="*/ 172554 w 188556"/>
              <a:gd name="connsiteY22" fmla="*/ 255766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6" h="255766">
                <a:moveTo>
                  <a:pt x="121348" y="107214"/>
                </a:moveTo>
                <a:cubicBezTo>
                  <a:pt x="121348" y="73343"/>
                  <a:pt x="95745" y="50406"/>
                  <a:pt x="61074" y="50406"/>
                </a:cubicBezTo>
                <a:cubicBezTo>
                  <a:pt x="26135" y="50406"/>
                  <a:pt x="0" y="73343"/>
                  <a:pt x="0" y="107214"/>
                </a:cubicBezTo>
                <a:cubicBezTo>
                  <a:pt x="0" y="140818"/>
                  <a:pt x="26135" y="164288"/>
                  <a:pt x="61074" y="164288"/>
                </a:cubicBezTo>
                <a:cubicBezTo>
                  <a:pt x="95745" y="164288"/>
                  <a:pt x="121348" y="140818"/>
                  <a:pt x="121348" y="107214"/>
                </a:cubicBezTo>
                <a:moveTo>
                  <a:pt x="104546" y="107214"/>
                </a:moveTo>
                <a:cubicBezTo>
                  <a:pt x="104546" y="134951"/>
                  <a:pt x="85609" y="151219"/>
                  <a:pt x="61074" y="151219"/>
                </a:cubicBezTo>
                <a:cubicBezTo>
                  <a:pt x="36537" y="151219"/>
                  <a:pt x="17600" y="134951"/>
                  <a:pt x="17600" y="107214"/>
                </a:cubicBezTo>
                <a:cubicBezTo>
                  <a:pt x="17600" y="79477"/>
                  <a:pt x="36537" y="62942"/>
                  <a:pt x="61074" y="62942"/>
                </a:cubicBezTo>
                <a:cubicBezTo>
                  <a:pt x="85609" y="62942"/>
                  <a:pt x="104546" y="79477"/>
                  <a:pt x="104546" y="107214"/>
                </a:cubicBezTo>
                <a:moveTo>
                  <a:pt x="182421" y="255766"/>
                </a:moveTo>
                <a:cubicBezTo>
                  <a:pt x="185621" y="241097"/>
                  <a:pt x="187756" y="217894"/>
                  <a:pt x="187756" y="202959"/>
                </a:cubicBezTo>
                <a:lnTo>
                  <a:pt x="187756" y="25071"/>
                </a:lnTo>
                <a:lnTo>
                  <a:pt x="188556" y="11469"/>
                </a:lnTo>
                <a:cubicBezTo>
                  <a:pt x="188556" y="9068"/>
                  <a:pt x="187756" y="7202"/>
                  <a:pt x="185356" y="6401"/>
                </a:cubicBezTo>
                <a:cubicBezTo>
                  <a:pt x="178155" y="3735"/>
                  <a:pt x="162153" y="267"/>
                  <a:pt x="153084" y="0"/>
                </a:cubicBezTo>
                <a:cubicBezTo>
                  <a:pt x="151219" y="0"/>
                  <a:pt x="150684" y="267"/>
                  <a:pt x="150419" y="1334"/>
                </a:cubicBezTo>
                <a:lnTo>
                  <a:pt x="148551" y="6934"/>
                </a:lnTo>
                <a:cubicBezTo>
                  <a:pt x="158153" y="10135"/>
                  <a:pt x="166688" y="14669"/>
                  <a:pt x="171487" y="20269"/>
                </a:cubicBezTo>
                <a:lnTo>
                  <a:pt x="171487" y="209093"/>
                </a:lnTo>
                <a:cubicBezTo>
                  <a:pt x="171487" y="220562"/>
                  <a:pt x="172021" y="244297"/>
                  <a:pt x="172554" y="25576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2" name="Freeform 232"/>
          <p:cNvSpPr/>
          <p:nvPr/>
        </p:nvSpPr>
        <p:spPr>
          <a:xfrm>
            <a:off x="14795477" y="7202629"/>
            <a:ext cx="219494" cy="247765"/>
          </a:xfrm>
          <a:custGeom>
            <a:avLst/>
            <a:gdLst>
              <a:gd name="connsiteX0" fmla="*/ 185891 w 219494"/>
              <a:gd name="connsiteY0" fmla="*/ 236563 h 247765"/>
              <a:gd name="connsiteX1" fmla="*/ 96279 w 219494"/>
              <a:gd name="connsiteY1" fmla="*/ 237630 h 247765"/>
              <a:gd name="connsiteX2" fmla="*/ 91745 w 219494"/>
              <a:gd name="connsiteY2" fmla="*/ 233096 h 247765"/>
              <a:gd name="connsiteX3" fmla="*/ 91745 w 219494"/>
              <a:gd name="connsiteY3" fmla="*/ 203760 h 247765"/>
              <a:gd name="connsiteX4" fmla="*/ 199760 w 219494"/>
              <a:gd name="connsiteY4" fmla="*/ 202426 h 247765"/>
              <a:gd name="connsiteX5" fmla="*/ 201893 w 219494"/>
              <a:gd name="connsiteY5" fmla="*/ 196825 h 247765"/>
              <a:gd name="connsiteX6" fmla="*/ 200560 w 219494"/>
              <a:gd name="connsiteY6" fmla="*/ 194691 h 247765"/>
              <a:gd name="connsiteX7" fmla="*/ 195759 w 219494"/>
              <a:gd name="connsiteY7" fmla="*/ 192291 h 247765"/>
              <a:gd name="connsiteX8" fmla="*/ 201092 w 219494"/>
              <a:gd name="connsiteY8" fmla="*/ 162421 h 247765"/>
              <a:gd name="connsiteX9" fmla="*/ 204026 w 219494"/>
              <a:gd name="connsiteY9" fmla="*/ 156820 h 247765"/>
              <a:gd name="connsiteX10" fmla="*/ 203493 w 219494"/>
              <a:gd name="connsiteY10" fmla="*/ 153619 h 247765"/>
              <a:gd name="connsiteX11" fmla="*/ 194424 w 219494"/>
              <a:gd name="connsiteY11" fmla="*/ 148552 h 247765"/>
              <a:gd name="connsiteX12" fmla="*/ 190157 w 219494"/>
              <a:gd name="connsiteY12" fmla="*/ 148552 h 247765"/>
              <a:gd name="connsiteX13" fmla="*/ 182956 w 219494"/>
              <a:gd name="connsiteY13" fmla="*/ 152019 h 247765"/>
              <a:gd name="connsiteX14" fmla="*/ 85079 w 219494"/>
              <a:gd name="connsiteY14" fmla="*/ 153619 h 247765"/>
              <a:gd name="connsiteX15" fmla="*/ 62142 w 219494"/>
              <a:gd name="connsiteY15" fmla="*/ 151486 h 247765"/>
              <a:gd name="connsiteX16" fmla="*/ 60540 w 219494"/>
              <a:gd name="connsiteY16" fmla="*/ 154153 h 247765"/>
              <a:gd name="connsiteX17" fmla="*/ 61340 w 219494"/>
              <a:gd name="connsiteY17" fmla="*/ 156553 h 247765"/>
              <a:gd name="connsiteX18" fmla="*/ 82144 w 219494"/>
              <a:gd name="connsiteY18" fmla="*/ 166955 h 247765"/>
              <a:gd name="connsiteX19" fmla="*/ 102947 w 219494"/>
              <a:gd name="connsiteY19" fmla="*/ 162688 h 247765"/>
              <a:gd name="connsiteX20" fmla="*/ 182423 w 219494"/>
              <a:gd name="connsiteY20" fmla="*/ 161621 h 247765"/>
              <a:gd name="connsiteX21" fmla="*/ 181890 w 219494"/>
              <a:gd name="connsiteY21" fmla="*/ 192025 h 247765"/>
              <a:gd name="connsiteX22" fmla="*/ 177890 w 219494"/>
              <a:gd name="connsiteY22" fmla="*/ 193358 h 247765"/>
              <a:gd name="connsiteX23" fmla="*/ 92278 w 219494"/>
              <a:gd name="connsiteY23" fmla="*/ 194691 h 247765"/>
              <a:gd name="connsiteX24" fmla="*/ 63209 w 219494"/>
              <a:gd name="connsiteY24" fmla="*/ 193358 h 247765"/>
              <a:gd name="connsiteX25" fmla="*/ 60540 w 219494"/>
              <a:gd name="connsiteY25" fmla="*/ 194691 h 247765"/>
              <a:gd name="connsiteX26" fmla="*/ 59741 w 219494"/>
              <a:gd name="connsiteY26" fmla="*/ 199225 h 247765"/>
              <a:gd name="connsiteX27" fmla="*/ 74676 w 219494"/>
              <a:gd name="connsiteY27" fmla="*/ 205360 h 247765"/>
              <a:gd name="connsiteX28" fmla="*/ 74676 w 219494"/>
              <a:gd name="connsiteY28" fmla="*/ 231763 h 247765"/>
              <a:gd name="connsiteX29" fmla="*/ 92811 w 219494"/>
              <a:gd name="connsiteY29" fmla="*/ 247765 h 247765"/>
              <a:gd name="connsiteX30" fmla="*/ 213627 w 219494"/>
              <a:gd name="connsiteY30" fmla="*/ 246965 h 247765"/>
              <a:gd name="connsiteX31" fmla="*/ 216560 w 219494"/>
              <a:gd name="connsiteY31" fmla="*/ 245898 h 247765"/>
              <a:gd name="connsiteX32" fmla="*/ 219494 w 219494"/>
              <a:gd name="connsiteY32" fmla="*/ 237630 h 247765"/>
              <a:gd name="connsiteX33" fmla="*/ 216294 w 219494"/>
              <a:gd name="connsiteY33" fmla="*/ 234430 h 247765"/>
              <a:gd name="connsiteX34" fmla="*/ 193890 w 219494"/>
              <a:gd name="connsiteY34" fmla="*/ 232563 h 247765"/>
              <a:gd name="connsiteX36" fmla="*/ 122682 w 219494"/>
              <a:gd name="connsiteY36" fmla="*/ 132283 h 247765"/>
              <a:gd name="connsiteX37" fmla="*/ 128284 w 219494"/>
              <a:gd name="connsiteY37" fmla="*/ 136818 h 247765"/>
              <a:gd name="connsiteX38" fmla="*/ 136550 w 219494"/>
              <a:gd name="connsiteY38" fmla="*/ 132817 h 247765"/>
              <a:gd name="connsiteX39" fmla="*/ 135218 w 219494"/>
              <a:gd name="connsiteY39" fmla="*/ 125883 h 247765"/>
              <a:gd name="connsiteX40" fmla="*/ 122682 w 219494"/>
              <a:gd name="connsiteY40" fmla="*/ 106947 h 247765"/>
              <a:gd name="connsiteX41" fmla="*/ 111747 w 219494"/>
              <a:gd name="connsiteY41" fmla="*/ 102681 h 247765"/>
              <a:gd name="connsiteX42" fmla="*/ 80811 w 219494"/>
              <a:gd name="connsiteY42" fmla="*/ 73076 h 247765"/>
              <a:gd name="connsiteX43" fmla="*/ 97346 w 219494"/>
              <a:gd name="connsiteY43" fmla="*/ 38405 h 247765"/>
              <a:gd name="connsiteX44" fmla="*/ 98146 w 219494"/>
              <a:gd name="connsiteY44" fmla="*/ 33071 h 247765"/>
              <a:gd name="connsiteX45" fmla="*/ 95211 w 219494"/>
              <a:gd name="connsiteY45" fmla="*/ 28004 h 247765"/>
              <a:gd name="connsiteX46" fmla="*/ 68275 w 219494"/>
              <a:gd name="connsiteY46" fmla="*/ 17603 h 247765"/>
              <a:gd name="connsiteX47" fmla="*/ 65608 w 219494"/>
              <a:gd name="connsiteY47" fmla="*/ 18403 h 247765"/>
              <a:gd name="connsiteX48" fmla="*/ 62674 w 219494"/>
              <a:gd name="connsiteY48" fmla="*/ 23470 h 247765"/>
              <a:gd name="connsiteX49" fmla="*/ 78143 w 219494"/>
              <a:gd name="connsiteY49" fmla="*/ 38405 h 247765"/>
              <a:gd name="connsiteX50" fmla="*/ 1067 w 219494"/>
              <a:gd name="connsiteY50" fmla="*/ 140818 h 247765"/>
              <a:gd name="connsiteX51" fmla="*/ 800 w 219494"/>
              <a:gd name="connsiteY51" fmla="*/ 143218 h 247765"/>
              <a:gd name="connsiteX52" fmla="*/ 3468 w 219494"/>
              <a:gd name="connsiteY52" fmla="*/ 145619 h 247765"/>
              <a:gd name="connsiteX53" fmla="*/ 5868 w 219494"/>
              <a:gd name="connsiteY53" fmla="*/ 145352 h 247765"/>
              <a:gd name="connsiteX54" fmla="*/ 74409 w 219494"/>
              <a:gd name="connsiteY54" fmla="*/ 82411 h 247765"/>
              <a:gd name="connsiteX56" fmla="*/ 186691 w 219494"/>
              <a:gd name="connsiteY56" fmla="*/ 103481 h 247765"/>
              <a:gd name="connsiteX57" fmla="*/ 187758 w 219494"/>
              <a:gd name="connsiteY57" fmla="*/ 139218 h 247765"/>
              <a:gd name="connsiteX58" fmla="*/ 197358 w 219494"/>
              <a:gd name="connsiteY58" fmla="*/ 139218 h 247765"/>
              <a:gd name="connsiteX59" fmla="*/ 202960 w 219494"/>
              <a:gd name="connsiteY59" fmla="*/ 97879 h 247765"/>
              <a:gd name="connsiteX60" fmla="*/ 202960 w 219494"/>
              <a:gd name="connsiteY60" fmla="*/ 25071 h 247765"/>
              <a:gd name="connsiteX61" fmla="*/ 203493 w 219494"/>
              <a:gd name="connsiteY61" fmla="*/ 11469 h 247765"/>
              <a:gd name="connsiteX62" fmla="*/ 200560 w 219494"/>
              <a:gd name="connsiteY62" fmla="*/ 6401 h 247765"/>
              <a:gd name="connsiteX63" fmla="*/ 168287 w 219494"/>
              <a:gd name="connsiteY63" fmla="*/ 0 h 247765"/>
              <a:gd name="connsiteX64" fmla="*/ 165354 w 219494"/>
              <a:gd name="connsiteY64" fmla="*/ 1334 h 247765"/>
              <a:gd name="connsiteX65" fmla="*/ 163754 w 219494"/>
              <a:gd name="connsiteY65" fmla="*/ 7202 h 247765"/>
              <a:gd name="connsiteX66" fmla="*/ 186691 w 219494"/>
              <a:gd name="connsiteY66" fmla="*/ 20269 h 247765"/>
              <a:gd name="connsiteX67" fmla="*/ 186691 w 219494"/>
              <a:gd name="connsiteY67" fmla="*/ 67209 h 247765"/>
              <a:gd name="connsiteX68" fmla="*/ 141351 w 219494"/>
              <a:gd name="connsiteY68" fmla="*/ 68542 h 247765"/>
              <a:gd name="connsiteX69" fmla="*/ 120016 w 219494"/>
              <a:gd name="connsiteY69" fmla="*/ 66942 h 247765"/>
              <a:gd name="connsiteX70" fmla="*/ 118681 w 219494"/>
              <a:gd name="connsiteY70" fmla="*/ 69609 h 247765"/>
              <a:gd name="connsiteX71" fmla="*/ 119481 w 219494"/>
              <a:gd name="connsiteY71" fmla="*/ 72276 h 247765"/>
              <a:gd name="connsiteX72" fmla="*/ 138685 w 219494"/>
              <a:gd name="connsiteY72" fmla="*/ 83211 h 247765"/>
              <a:gd name="connsiteX73" fmla="*/ 155753 w 219494"/>
              <a:gd name="connsiteY73" fmla="*/ 78677 h 247765"/>
              <a:gd name="connsiteX74" fmla="*/ 186691 w 219494"/>
              <a:gd name="connsiteY74" fmla="*/ 77343 h 247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</a:cxnLst>
            <a:rect l="l" t="t" r="r" b="b"/>
            <a:pathLst>
              <a:path w="219494" h="247765">
                <a:moveTo>
                  <a:pt x="185891" y="236563"/>
                </a:moveTo>
                <a:cubicBezTo>
                  <a:pt x="170156" y="237364"/>
                  <a:pt x="117081" y="237897"/>
                  <a:pt x="96279" y="237630"/>
                </a:cubicBezTo>
                <a:cubicBezTo>
                  <a:pt x="93078" y="237630"/>
                  <a:pt x="91745" y="236296"/>
                  <a:pt x="91745" y="233096"/>
                </a:cubicBezTo>
                <a:lnTo>
                  <a:pt x="91745" y="203760"/>
                </a:lnTo>
                <a:lnTo>
                  <a:pt x="199760" y="202426"/>
                </a:lnTo>
                <a:cubicBezTo>
                  <a:pt x="200825" y="201626"/>
                  <a:pt x="201893" y="199225"/>
                  <a:pt x="201893" y="196825"/>
                </a:cubicBezTo>
                <a:cubicBezTo>
                  <a:pt x="201893" y="196025"/>
                  <a:pt x="201625" y="195225"/>
                  <a:pt x="200560" y="194691"/>
                </a:cubicBezTo>
                <a:lnTo>
                  <a:pt x="195759" y="192291"/>
                </a:lnTo>
                <a:cubicBezTo>
                  <a:pt x="197892" y="185357"/>
                  <a:pt x="200560" y="170689"/>
                  <a:pt x="201092" y="162421"/>
                </a:cubicBezTo>
                <a:lnTo>
                  <a:pt x="204026" y="156820"/>
                </a:lnTo>
                <a:cubicBezTo>
                  <a:pt x="204560" y="155487"/>
                  <a:pt x="204560" y="154420"/>
                  <a:pt x="203493" y="153619"/>
                </a:cubicBezTo>
                <a:cubicBezTo>
                  <a:pt x="201360" y="152287"/>
                  <a:pt x="196824" y="149619"/>
                  <a:pt x="194424" y="148552"/>
                </a:cubicBezTo>
                <a:cubicBezTo>
                  <a:pt x="192824" y="148019"/>
                  <a:pt x="191224" y="148019"/>
                  <a:pt x="190157" y="148552"/>
                </a:cubicBezTo>
                <a:lnTo>
                  <a:pt x="182956" y="152019"/>
                </a:lnTo>
                <a:cubicBezTo>
                  <a:pt x="166154" y="152819"/>
                  <a:pt x="99479" y="153619"/>
                  <a:pt x="85079" y="153619"/>
                </a:cubicBezTo>
                <a:cubicBezTo>
                  <a:pt x="78677" y="153619"/>
                  <a:pt x="69075" y="152819"/>
                  <a:pt x="62142" y="151486"/>
                </a:cubicBezTo>
                <a:lnTo>
                  <a:pt x="60540" y="154153"/>
                </a:lnTo>
                <a:cubicBezTo>
                  <a:pt x="60274" y="154953"/>
                  <a:pt x="60274" y="155753"/>
                  <a:pt x="61340" y="156553"/>
                </a:cubicBezTo>
                <a:cubicBezTo>
                  <a:pt x="66942" y="160287"/>
                  <a:pt x="74143" y="164288"/>
                  <a:pt x="82144" y="166955"/>
                </a:cubicBezTo>
                <a:cubicBezTo>
                  <a:pt x="88545" y="164821"/>
                  <a:pt x="98146" y="162954"/>
                  <a:pt x="102947" y="162688"/>
                </a:cubicBezTo>
                <a:cubicBezTo>
                  <a:pt x="114148" y="162154"/>
                  <a:pt x="166422" y="161621"/>
                  <a:pt x="182423" y="161621"/>
                </a:cubicBezTo>
                <a:cubicBezTo>
                  <a:pt x="182690" y="168288"/>
                  <a:pt x="182423" y="185090"/>
                  <a:pt x="181890" y="192025"/>
                </a:cubicBezTo>
                <a:lnTo>
                  <a:pt x="177890" y="193358"/>
                </a:lnTo>
                <a:cubicBezTo>
                  <a:pt x="167222" y="193891"/>
                  <a:pt x="108814" y="194691"/>
                  <a:pt x="92278" y="194691"/>
                </a:cubicBezTo>
                <a:cubicBezTo>
                  <a:pt x="86144" y="193891"/>
                  <a:pt x="69875" y="193358"/>
                  <a:pt x="63209" y="193358"/>
                </a:cubicBezTo>
                <a:cubicBezTo>
                  <a:pt x="61609" y="193358"/>
                  <a:pt x="60809" y="193891"/>
                  <a:pt x="60540" y="194691"/>
                </a:cubicBezTo>
                <a:lnTo>
                  <a:pt x="59741" y="199225"/>
                </a:lnTo>
                <a:cubicBezTo>
                  <a:pt x="65608" y="200292"/>
                  <a:pt x="71210" y="202426"/>
                  <a:pt x="74676" y="205360"/>
                </a:cubicBezTo>
                <a:lnTo>
                  <a:pt x="74676" y="231763"/>
                </a:lnTo>
                <a:cubicBezTo>
                  <a:pt x="74676" y="243498"/>
                  <a:pt x="78942" y="247765"/>
                  <a:pt x="92811" y="247765"/>
                </a:cubicBezTo>
                <a:lnTo>
                  <a:pt x="213627" y="246965"/>
                </a:lnTo>
                <a:cubicBezTo>
                  <a:pt x="214961" y="246965"/>
                  <a:pt x="215760" y="246698"/>
                  <a:pt x="216560" y="245898"/>
                </a:cubicBezTo>
                <a:cubicBezTo>
                  <a:pt x="217894" y="244565"/>
                  <a:pt x="219494" y="241631"/>
                  <a:pt x="219494" y="237630"/>
                </a:cubicBezTo>
                <a:cubicBezTo>
                  <a:pt x="219494" y="235496"/>
                  <a:pt x="218160" y="234697"/>
                  <a:pt x="216294" y="234430"/>
                </a:cubicBezTo>
                <a:cubicBezTo>
                  <a:pt x="211227" y="233096"/>
                  <a:pt x="200825" y="232296"/>
                  <a:pt x="193890" y="232563"/>
                </a:cubicBezTo>
                <a:moveTo>
                  <a:pt x="122682" y="132283"/>
                </a:moveTo>
                <a:cubicBezTo>
                  <a:pt x="124282" y="134150"/>
                  <a:pt x="126949" y="136284"/>
                  <a:pt x="128284" y="136818"/>
                </a:cubicBezTo>
                <a:cubicBezTo>
                  <a:pt x="130950" y="137618"/>
                  <a:pt x="135218" y="135484"/>
                  <a:pt x="136550" y="132817"/>
                </a:cubicBezTo>
                <a:cubicBezTo>
                  <a:pt x="137085" y="131483"/>
                  <a:pt x="136818" y="129084"/>
                  <a:pt x="135218" y="125883"/>
                </a:cubicBezTo>
                <a:cubicBezTo>
                  <a:pt x="132550" y="121083"/>
                  <a:pt x="127215" y="112548"/>
                  <a:pt x="122682" y="106947"/>
                </a:cubicBezTo>
                <a:lnTo>
                  <a:pt x="111747" y="102681"/>
                </a:lnTo>
                <a:lnTo>
                  <a:pt x="80811" y="73076"/>
                </a:lnTo>
                <a:cubicBezTo>
                  <a:pt x="88012" y="61609"/>
                  <a:pt x="93611" y="49874"/>
                  <a:pt x="97346" y="38405"/>
                </a:cubicBezTo>
                <a:cubicBezTo>
                  <a:pt x="97879" y="37072"/>
                  <a:pt x="98146" y="35205"/>
                  <a:pt x="98146" y="33071"/>
                </a:cubicBezTo>
                <a:cubicBezTo>
                  <a:pt x="98146" y="30938"/>
                  <a:pt x="97079" y="29338"/>
                  <a:pt x="95211" y="28004"/>
                </a:cubicBezTo>
                <a:cubicBezTo>
                  <a:pt x="90145" y="24803"/>
                  <a:pt x="77077" y="19469"/>
                  <a:pt x="68275" y="17603"/>
                </a:cubicBezTo>
                <a:cubicBezTo>
                  <a:pt x="66942" y="17336"/>
                  <a:pt x="66142" y="17603"/>
                  <a:pt x="65608" y="18403"/>
                </a:cubicBezTo>
                <a:lnTo>
                  <a:pt x="62674" y="23470"/>
                </a:lnTo>
                <a:cubicBezTo>
                  <a:pt x="69343" y="27204"/>
                  <a:pt x="75743" y="33338"/>
                  <a:pt x="78143" y="38405"/>
                </a:cubicBezTo>
                <a:cubicBezTo>
                  <a:pt x="67210" y="71743"/>
                  <a:pt x="38672" y="110681"/>
                  <a:pt x="1067" y="140818"/>
                </a:cubicBezTo>
                <a:cubicBezTo>
                  <a:pt x="267" y="141618"/>
                  <a:pt x="0" y="142418"/>
                  <a:pt x="800" y="143218"/>
                </a:cubicBezTo>
                <a:lnTo>
                  <a:pt x="3468" y="145619"/>
                </a:lnTo>
                <a:cubicBezTo>
                  <a:pt x="4001" y="146152"/>
                  <a:pt x="4801" y="146152"/>
                  <a:pt x="5868" y="145352"/>
                </a:cubicBezTo>
                <a:cubicBezTo>
                  <a:pt x="34404" y="127484"/>
                  <a:pt x="57874" y="105614"/>
                  <a:pt x="74409" y="82411"/>
                </a:cubicBezTo>
                <a:moveTo>
                  <a:pt x="186691" y="103481"/>
                </a:moveTo>
                <a:cubicBezTo>
                  <a:pt x="186691" y="113348"/>
                  <a:pt x="186691" y="130417"/>
                  <a:pt x="187758" y="139218"/>
                </a:cubicBezTo>
                <a:lnTo>
                  <a:pt x="197358" y="139218"/>
                </a:lnTo>
                <a:cubicBezTo>
                  <a:pt x="200825" y="129884"/>
                  <a:pt x="202960" y="113881"/>
                  <a:pt x="202960" y="97879"/>
                </a:cubicBezTo>
                <a:lnTo>
                  <a:pt x="202960" y="25071"/>
                </a:lnTo>
                <a:lnTo>
                  <a:pt x="203493" y="11469"/>
                </a:lnTo>
                <a:cubicBezTo>
                  <a:pt x="203493" y="9068"/>
                  <a:pt x="202693" y="7202"/>
                  <a:pt x="200560" y="6401"/>
                </a:cubicBezTo>
                <a:cubicBezTo>
                  <a:pt x="193091" y="3735"/>
                  <a:pt x="177355" y="267"/>
                  <a:pt x="168287" y="0"/>
                </a:cubicBezTo>
                <a:cubicBezTo>
                  <a:pt x="166422" y="0"/>
                  <a:pt x="165888" y="267"/>
                  <a:pt x="165354" y="1334"/>
                </a:cubicBezTo>
                <a:lnTo>
                  <a:pt x="163754" y="7202"/>
                </a:lnTo>
                <a:cubicBezTo>
                  <a:pt x="173089" y="10135"/>
                  <a:pt x="181623" y="14669"/>
                  <a:pt x="186691" y="20269"/>
                </a:cubicBezTo>
                <a:lnTo>
                  <a:pt x="186691" y="67209"/>
                </a:lnTo>
                <a:cubicBezTo>
                  <a:pt x="173355" y="67742"/>
                  <a:pt x="150954" y="68542"/>
                  <a:pt x="141351" y="68542"/>
                </a:cubicBezTo>
                <a:cubicBezTo>
                  <a:pt x="134685" y="68542"/>
                  <a:pt x="126682" y="68009"/>
                  <a:pt x="120016" y="66942"/>
                </a:cubicBezTo>
                <a:lnTo>
                  <a:pt x="118681" y="69609"/>
                </a:lnTo>
                <a:cubicBezTo>
                  <a:pt x="118148" y="70676"/>
                  <a:pt x="118681" y="71210"/>
                  <a:pt x="119481" y="72276"/>
                </a:cubicBezTo>
                <a:cubicBezTo>
                  <a:pt x="124549" y="76277"/>
                  <a:pt x="131483" y="80277"/>
                  <a:pt x="138685" y="83211"/>
                </a:cubicBezTo>
                <a:cubicBezTo>
                  <a:pt x="143752" y="80811"/>
                  <a:pt x="150685" y="79211"/>
                  <a:pt x="155753" y="78677"/>
                </a:cubicBezTo>
                <a:cubicBezTo>
                  <a:pt x="161886" y="77877"/>
                  <a:pt x="176822" y="77343"/>
                  <a:pt x="186691" y="773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3" name="Freeform 233"/>
          <p:cNvSpPr/>
          <p:nvPr/>
        </p:nvSpPr>
        <p:spPr>
          <a:xfrm>
            <a:off x="15055242" y="7202629"/>
            <a:ext cx="192825" cy="254433"/>
          </a:xfrm>
          <a:custGeom>
            <a:avLst/>
            <a:gdLst>
              <a:gd name="connsiteX0" fmla="*/ 185889 w 192825"/>
              <a:gd name="connsiteY0" fmla="*/ 235230 h 254433"/>
              <a:gd name="connsiteX1" fmla="*/ 188291 w 192825"/>
              <a:gd name="connsiteY1" fmla="*/ 212827 h 254433"/>
              <a:gd name="connsiteX2" fmla="*/ 188291 w 192825"/>
              <a:gd name="connsiteY2" fmla="*/ 167755 h 254433"/>
              <a:gd name="connsiteX3" fmla="*/ 189091 w 192825"/>
              <a:gd name="connsiteY3" fmla="*/ 157886 h 254433"/>
              <a:gd name="connsiteX4" fmla="*/ 186424 w 192825"/>
              <a:gd name="connsiteY4" fmla="*/ 154153 h 254433"/>
              <a:gd name="connsiteX5" fmla="*/ 158420 w 192825"/>
              <a:gd name="connsiteY5" fmla="*/ 148552 h 254433"/>
              <a:gd name="connsiteX6" fmla="*/ 155753 w 192825"/>
              <a:gd name="connsiteY6" fmla="*/ 149619 h 254433"/>
              <a:gd name="connsiteX7" fmla="*/ 153620 w 192825"/>
              <a:gd name="connsiteY7" fmla="*/ 155753 h 254433"/>
              <a:gd name="connsiteX8" fmla="*/ 171755 w 192825"/>
              <a:gd name="connsiteY8" fmla="*/ 164821 h 254433"/>
              <a:gd name="connsiteX9" fmla="*/ 171755 w 192825"/>
              <a:gd name="connsiteY9" fmla="*/ 191224 h 254433"/>
              <a:gd name="connsiteX10" fmla="*/ 83744 w 192825"/>
              <a:gd name="connsiteY10" fmla="*/ 191758 h 254433"/>
              <a:gd name="connsiteX11" fmla="*/ 83744 w 192825"/>
              <a:gd name="connsiteY11" fmla="*/ 177356 h 254433"/>
              <a:gd name="connsiteX12" fmla="*/ 84012 w 192825"/>
              <a:gd name="connsiteY12" fmla="*/ 166955 h 254433"/>
              <a:gd name="connsiteX13" fmla="*/ 81611 w 192825"/>
              <a:gd name="connsiteY13" fmla="*/ 163221 h 254433"/>
              <a:gd name="connsiteX14" fmla="*/ 54408 w 192825"/>
              <a:gd name="connsiteY14" fmla="*/ 160020 h 254433"/>
              <a:gd name="connsiteX15" fmla="*/ 51474 w 192825"/>
              <a:gd name="connsiteY15" fmla="*/ 161087 h 254433"/>
              <a:gd name="connsiteX16" fmla="*/ 49873 w 192825"/>
              <a:gd name="connsiteY16" fmla="*/ 166688 h 254433"/>
              <a:gd name="connsiteX17" fmla="*/ 66408 w 192825"/>
              <a:gd name="connsiteY17" fmla="*/ 174689 h 254433"/>
              <a:gd name="connsiteX18" fmla="*/ 68275 w 192825"/>
              <a:gd name="connsiteY18" fmla="*/ 241097 h 254433"/>
              <a:gd name="connsiteX19" fmla="*/ 70143 w 192825"/>
              <a:gd name="connsiteY19" fmla="*/ 254433 h 254433"/>
              <a:gd name="connsiteX20" fmla="*/ 78944 w 192825"/>
              <a:gd name="connsiteY20" fmla="*/ 254433 h 254433"/>
              <a:gd name="connsiteX21" fmla="*/ 82677 w 192825"/>
              <a:gd name="connsiteY21" fmla="*/ 246431 h 254433"/>
              <a:gd name="connsiteX22" fmla="*/ 190691 w 192825"/>
              <a:gd name="connsiteY22" fmla="*/ 245898 h 254433"/>
              <a:gd name="connsiteX23" fmla="*/ 192825 w 192825"/>
              <a:gd name="connsiteY23" fmla="*/ 239497 h 254433"/>
              <a:gd name="connsiteX24" fmla="*/ 190691 w 192825"/>
              <a:gd name="connsiteY24" fmla="*/ 236831 h 254433"/>
              <a:gd name="connsiteX26" fmla="*/ 171755 w 192825"/>
              <a:gd name="connsiteY26" fmla="*/ 201892 h 254433"/>
              <a:gd name="connsiteX27" fmla="*/ 171755 w 192825"/>
              <a:gd name="connsiteY27" fmla="*/ 235496 h 254433"/>
              <a:gd name="connsiteX28" fmla="*/ 83210 w 192825"/>
              <a:gd name="connsiteY28" fmla="*/ 236031 h 254433"/>
              <a:gd name="connsiteX29" fmla="*/ 83477 w 192825"/>
              <a:gd name="connsiteY29" fmla="*/ 202426 h 254433"/>
              <a:gd name="connsiteX31" fmla="*/ 184824 w 192825"/>
              <a:gd name="connsiteY31" fmla="*/ 141884 h 254433"/>
              <a:gd name="connsiteX32" fmla="*/ 190426 w 192825"/>
              <a:gd name="connsiteY32" fmla="*/ 100012 h 254433"/>
              <a:gd name="connsiteX33" fmla="*/ 190426 w 192825"/>
              <a:gd name="connsiteY33" fmla="*/ 25071 h 254433"/>
              <a:gd name="connsiteX34" fmla="*/ 190957 w 192825"/>
              <a:gd name="connsiteY34" fmla="*/ 11469 h 254433"/>
              <a:gd name="connsiteX35" fmla="*/ 187758 w 192825"/>
              <a:gd name="connsiteY35" fmla="*/ 6401 h 254433"/>
              <a:gd name="connsiteX36" fmla="*/ 155753 w 192825"/>
              <a:gd name="connsiteY36" fmla="*/ 0 h 254433"/>
              <a:gd name="connsiteX37" fmla="*/ 152820 w 192825"/>
              <a:gd name="connsiteY37" fmla="*/ 1334 h 254433"/>
              <a:gd name="connsiteX38" fmla="*/ 150952 w 192825"/>
              <a:gd name="connsiteY38" fmla="*/ 7202 h 254433"/>
              <a:gd name="connsiteX39" fmla="*/ 173889 w 192825"/>
              <a:gd name="connsiteY39" fmla="*/ 20269 h 254433"/>
              <a:gd name="connsiteX40" fmla="*/ 173889 w 192825"/>
              <a:gd name="connsiteY40" fmla="*/ 113881 h 254433"/>
              <a:gd name="connsiteX41" fmla="*/ 37605 w 192825"/>
              <a:gd name="connsiteY41" fmla="*/ 132283 h 254433"/>
              <a:gd name="connsiteX42" fmla="*/ 33071 w 192825"/>
              <a:gd name="connsiteY42" fmla="*/ 127750 h 254433"/>
              <a:gd name="connsiteX43" fmla="*/ 33071 w 192825"/>
              <a:gd name="connsiteY43" fmla="*/ 87478 h 254433"/>
              <a:gd name="connsiteX44" fmla="*/ 118414 w 192825"/>
              <a:gd name="connsiteY44" fmla="*/ 85078 h 254433"/>
              <a:gd name="connsiteX45" fmla="*/ 120283 w 192825"/>
              <a:gd name="connsiteY45" fmla="*/ 79477 h 254433"/>
              <a:gd name="connsiteX46" fmla="*/ 119214 w 192825"/>
              <a:gd name="connsiteY46" fmla="*/ 77077 h 254433"/>
              <a:gd name="connsiteX47" fmla="*/ 114948 w 192825"/>
              <a:gd name="connsiteY47" fmla="*/ 74677 h 254433"/>
              <a:gd name="connsiteX48" fmla="*/ 119483 w 192825"/>
              <a:gd name="connsiteY48" fmla="*/ 38139 h 254433"/>
              <a:gd name="connsiteX49" fmla="*/ 122149 w 192825"/>
              <a:gd name="connsiteY49" fmla="*/ 31738 h 254433"/>
              <a:gd name="connsiteX50" fmla="*/ 121616 w 192825"/>
              <a:gd name="connsiteY50" fmla="*/ 28538 h 254433"/>
              <a:gd name="connsiteX51" fmla="*/ 112548 w 192825"/>
              <a:gd name="connsiteY51" fmla="*/ 22403 h 254433"/>
              <a:gd name="connsiteX52" fmla="*/ 108282 w 192825"/>
              <a:gd name="connsiteY52" fmla="*/ 22403 h 254433"/>
              <a:gd name="connsiteX53" fmla="*/ 101081 w 192825"/>
              <a:gd name="connsiteY53" fmla="*/ 26404 h 254433"/>
              <a:gd name="connsiteX54" fmla="*/ 27203 w 192825"/>
              <a:gd name="connsiteY54" fmla="*/ 28271 h 254433"/>
              <a:gd name="connsiteX55" fmla="*/ 5868 w 192825"/>
              <a:gd name="connsiteY55" fmla="*/ 26137 h 254433"/>
              <a:gd name="connsiteX56" fmla="*/ 4001 w 192825"/>
              <a:gd name="connsiteY56" fmla="*/ 29604 h 254433"/>
              <a:gd name="connsiteX57" fmla="*/ 4801 w 192825"/>
              <a:gd name="connsiteY57" fmla="*/ 31738 h 254433"/>
              <a:gd name="connsiteX58" fmla="*/ 24003 w 192825"/>
              <a:gd name="connsiteY58" fmla="*/ 42406 h 254433"/>
              <a:gd name="connsiteX59" fmla="*/ 43207 w 192825"/>
              <a:gd name="connsiteY59" fmla="*/ 38405 h 254433"/>
              <a:gd name="connsiteX60" fmla="*/ 101081 w 192825"/>
              <a:gd name="connsiteY60" fmla="*/ 36806 h 254433"/>
              <a:gd name="connsiteX61" fmla="*/ 101081 w 192825"/>
              <a:gd name="connsiteY61" fmla="*/ 74143 h 254433"/>
              <a:gd name="connsiteX62" fmla="*/ 96813 w 192825"/>
              <a:gd name="connsiteY62" fmla="*/ 75477 h 254433"/>
              <a:gd name="connsiteX63" fmla="*/ 33604 w 192825"/>
              <a:gd name="connsiteY63" fmla="*/ 77343 h 254433"/>
              <a:gd name="connsiteX64" fmla="*/ 3468 w 192825"/>
              <a:gd name="connsiteY64" fmla="*/ 76277 h 254433"/>
              <a:gd name="connsiteX65" fmla="*/ 800 w 192825"/>
              <a:gd name="connsiteY65" fmla="*/ 77610 h 254433"/>
              <a:gd name="connsiteX66" fmla="*/ 0 w 192825"/>
              <a:gd name="connsiteY66" fmla="*/ 82411 h 254433"/>
              <a:gd name="connsiteX67" fmla="*/ 16002 w 192825"/>
              <a:gd name="connsiteY67" fmla="*/ 88812 h 254433"/>
              <a:gd name="connsiteX68" fmla="*/ 16002 w 192825"/>
              <a:gd name="connsiteY68" fmla="*/ 122682 h 254433"/>
              <a:gd name="connsiteX69" fmla="*/ 17069 w 192825"/>
              <a:gd name="connsiteY69" fmla="*/ 134150 h 254433"/>
              <a:gd name="connsiteX70" fmla="*/ 32271 w 192825"/>
              <a:gd name="connsiteY70" fmla="*/ 146152 h 254433"/>
              <a:gd name="connsiteX71" fmla="*/ 40539 w 192825"/>
              <a:gd name="connsiteY71" fmla="*/ 145886 h 254433"/>
              <a:gd name="connsiteX72" fmla="*/ 174157 w 192825"/>
              <a:gd name="connsiteY72" fmla="*/ 123216 h 254433"/>
              <a:gd name="connsiteX73" fmla="*/ 175222 w 192825"/>
              <a:gd name="connsiteY73" fmla="*/ 141884 h 25443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192825" h="254433">
                <a:moveTo>
                  <a:pt x="185889" y="235230"/>
                </a:moveTo>
                <a:cubicBezTo>
                  <a:pt x="187224" y="229363"/>
                  <a:pt x="188291" y="219762"/>
                  <a:pt x="188291" y="212827"/>
                </a:cubicBezTo>
                <a:lnTo>
                  <a:pt x="188291" y="167755"/>
                </a:lnTo>
                <a:lnTo>
                  <a:pt x="189091" y="157886"/>
                </a:lnTo>
                <a:cubicBezTo>
                  <a:pt x="189091" y="156020"/>
                  <a:pt x="188557" y="154953"/>
                  <a:pt x="186424" y="154153"/>
                </a:cubicBezTo>
                <a:cubicBezTo>
                  <a:pt x="180023" y="151219"/>
                  <a:pt x="166688" y="149086"/>
                  <a:pt x="158420" y="148552"/>
                </a:cubicBezTo>
                <a:cubicBezTo>
                  <a:pt x="156553" y="148552"/>
                  <a:pt x="156020" y="148819"/>
                  <a:pt x="155753" y="149619"/>
                </a:cubicBezTo>
                <a:lnTo>
                  <a:pt x="153620" y="155753"/>
                </a:lnTo>
                <a:cubicBezTo>
                  <a:pt x="161088" y="158153"/>
                  <a:pt x="167756" y="161354"/>
                  <a:pt x="171755" y="164821"/>
                </a:cubicBezTo>
                <a:lnTo>
                  <a:pt x="171755" y="191224"/>
                </a:lnTo>
                <a:lnTo>
                  <a:pt x="83744" y="191758"/>
                </a:lnTo>
                <a:lnTo>
                  <a:pt x="83744" y="177356"/>
                </a:lnTo>
                <a:lnTo>
                  <a:pt x="84012" y="166955"/>
                </a:lnTo>
                <a:cubicBezTo>
                  <a:pt x="84012" y="164821"/>
                  <a:pt x="83477" y="163754"/>
                  <a:pt x="81611" y="163221"/>
                </a:cubicBezTo>
                <a:cubicBezTo>
                  <a:pt x="75209" y="161354"/>
                  <a:pt x="62409" y="160020"/>
                  <a:pt x="54408" y="160020"/>
                </a:cubicBezTo>
                <a:cubicBezTo>
                  <a:pt x="52539" y="160020"/>
                  <a:pt x="51739" y="160554"/>
                  <a:pt x="51474" y="161087"/>
                </a:cubicBezTo>
                <a:lnTo>
                  <a:pt x="49873" y="166688"/>
                </a:lnTo>
                <a:cubicBezTo>
                  <a:pt x="56541" y="168288"/>
                  <a:pt x="62942" y="171489"/>
                  <a:pt x="66408" y="174689"/>
                </a:cubicBezTo>
                <a:lnTo>
                  <a:pt x="68275" y="241097"/>
                </a:lnTo>
                <a:cubicBezTo>
                  <a:pt x="68275" y="245365"/>
                  <a:pt x="68808" y="250965"/>
                  <a:pt x="70143" y="254433"/>
                </a:cubicBezTo>
                <a:lnTo>
                  <a:pt x="78944" y="254433"/>
                </a:lnTo>
                <a:cubicBezTo>
                  <a:pt x="80544" y="252832"/>
                  <a:pt x="81877" y="250165"/>
                  <a:pt x="82677" y="246431"/>
                </a:cubicBezTo>
                <a:cubicBezTo>
                  <a:pt x="105880" y="246431"/>
                  <a:pt x="168556" y="245898"/>
                  <a:pt x="190691" y="245898"/>
                </a:cubicBezTo>
                <a:cubicBezTo>
                  <a:pt x="191757" y="244832"/>
                  <a:pt x="192825" y="242164"/>
                  <a:pt x="192825" y="239497"/>
                </a:cubicBezTo>
                <a:cubicBezTo>
                  <a:pt x="192825" y="238430"/>
                  <a:pt x="192025" y="237630"/>
                  <a:pt x="190691" y="236831"/>
                </a:cubicBezTo>
                <a:moveTo>
                  <a:pt x="171755" y="201892"/>
                </a:moveTo>
                <a:lnTo>
                  <a:pt x="171755" y="235496"/>
                </a:lnTo>
                <a:lnTo>
                  <a:pt x="83210" y="236031"/>
                </a:lnTo>
                <a:lnTo>
                  <a:pt x="83477" y="202426"/>
                </a:lnTo>
                <a:moveTo>
                  <a:pt x="184824" y="141884"/>
                </a:moveTo>
                <a:cubicBezTo>
                  <a:pt x="188291" y="132550"/>
                  <a:pt x="190426" y="116281"/>
                  <a:pt x="190426" y="100012"/>
                </a:cubicBezTo>
                <a:lnTo>
                  <a:pt x="190426" y="25071"/>
                </a:lnTo>
                <a:lnTo>
                  <a:pt x="190957" y="11469"/>
                </a:lnTo>
                <a:cubicBezTo>
                  <a:pt x="190957" y="9068"/>
                  <a:pt x="190157" y="7202"/>
                  <a:pt x="187758" y="6401"/>
                </a:cubicBezTo>
                <a:cubicBezTo>
                  <a:pt x="180556" y="3735"/>
                  <a:pt x="164821" y="267"/>
                  <a:pt x="155753" y="0"/>
                </a:cubicBezTo>
                <a:cubicBezTo>
                  <a:pt x="153887" y="0"/>
                  <a:pt x="153087" y="267"/>
                  <a:pt x="152820" y="1334"/>
                </a:cubicBezTo>
                <a:lnTo>
                  <a:pt x="150952" y="7202"/>
                </a:lnTo>
                <a:cubicBezTo>
                  <a:pt x="160553" y="10135"/>
                  <a:pt x="169089" y="14669"/>
                  <a:pt x="173889" y="20269"/>
                </a:cubicBezTo>
                <a:lnTo>
                  <a:pt x="173889" y="113881"/>
                </a:lnTo>
                <a:cubicBezTo>
                  <a:pt x="134418" y="124549"/>
                  <a:pt x="73609" y="132017"/>
                  <a:pt x="37605" y="132283"/>
                </a:cubicBezTo>
                <a:cubicBezTo>
                  <a:pt x="34137" y="132283"/>
                  <a:pt x="33071" y="130683"/>
                  <a:pt x="33071" y="127750"/>
                </a:cubicBezTo>
                <a:lnTo>
                  <a:pt x="33071" y="87478"/>
                </a:lnTo>
                <a:lnTo>
                  <a:pt x="118414" y="85078"/>
                </a:lnTo>
                <a:cubicBezTo>
                  <a:pt x="119214" y="84278"/>
                  <a:pt x="120283" y="81877"/>
                  <a:pt x="120283" y="79477"/>
                </a:cubicBezTo>
                <a:cubicBezTo>
                  <a:pt x="120283" y="78410"/>
                  <a:pt x="120014" y="77610"/>
                  <a:pt x="119214" y="77077"/>
                </a:cubicBezTo>
                <a:lnTo>
                  <a:pt x="114948" y="74677"/>
                </a:lnTo>
                <a:cubicBezTo>
                  <a:pt x="116815" y="66142"/>
                  <a:pt x="119214" y="48273"/>
                  <a:pt x="119483" y="38139"/>
                </a:cubicBezTo>
                <a:lnTo>
                  <a:pt x="122149" y="31738"/>
                </a:lnTo>
                <a:cubicBezTo>
                  <a:pt x="122949" y="30404"/>
                  <a:pt x="122682" y="29604"/>
                  <a:pt x="121616" y="28538"/>
                </a:cubicBezTo>
                <a:cubicBezTo>
                  <a:pt x="119749" y="26937"/>
                  <a:pt x="115215" y="24003"/>
                  <a:pt x="112548" y="22403"/>
                </a:cubicBezTo>
                <a:cubicBezTo>
                  <a:pt x="111215" y="21870"/>
                  <a:pt x="109347" y="21870"/>
                  <a:pt x="108282" y="22403"/>
                </a:cubicBezTo>
                <a:lnTo>
                  <a:pt x="101081" y="26404"/>
                </a:lnTo>
                <a:cubicBezTo>
                  <a:pt x="88012" y="27204"/>
                  <a:pt x="37872" y="28271"/>
                  <a:pt x="27203" y="28271"/>
                </a:cubicBezTo>
                <a:cubicBezTo>
                  <a:pt x="21070" y="28271"/>
                  <a:pt x="12002" y="27471"/>
                  <a:pt x="5868" y="26137"/>
                </a:cubicBezTo>
                <a:lnTo>
                  <a:pt x="4001" y="29604"/>
                </a:lnTo>
                <a:cubicBezTo>
                  <a:pt x="3733" y="30138"/>
                  <a:pt x="3733" y="30938"/>
                  <a:pt x="4801" y="31738"/>
                </a:cubicBezTo>
                <a:cubicBezTo>
                  <a:pt x="10134" y="35738"/>
                  <a:pt x="16802" y="39739"/>
                  <a:pt x="24003" y="42406"/>
                </a:cubicBezTo>
                <a:cubicBezTo>
                  <a:pt x="29871" y="40539"/>
                  <a:pt x="38405" y="38672"/>
                  <a:pt x="43207" y="38405"/>
                </a:cubicBezTo>
                <a:cubicBezTo>
                  <a:pt x="50940" y="37872"/>
                  <a:pt x="89612" y="36806"/>
                  <a:pt x="101081" y="36806"/>
                </a:cubicBezTo>
                <a:cubicBezTo>
                  <a:pt x="101612" y="44540"/>
                  <a:pt x="101612" y="65875"/>
                  <a:pt x="101081" y="74143"/>
                </a:cubicBezTo>
                <a:lnTo>
                  <a:pt x="96813" y="75477"/>
                </a:lnTo>
                <a:cubicBezTo>
                  <a:pt x="88278" y="76277"/>
                  <a:pt x="47473" y="77343"/>
                  <a:pt x="33604" y="77343"/>
                </a:cubicBezTo>
                <a:cubicBezTo>
                  <a:pt x="26671" y="76543"/>
                  <a:pt x="10402" y="76277"/>
                  <a:pt x="3468" y="76277"/>
                </a:cubicBezTo>
                <a:cubicBezTo>
                  <a:pt x="1868" y="76277"/>
                  <a:pt x="1068" y="76810"/>
                  <a:pt x="800" y="77610"/>
                </a:cubicBezTo>
                <a:lnTo>
                  <a:pt x="0" y="82411"/>
                </a:lnTo>
                <a:cubicBezTo>
                  <a:pt x="6135" y="83744"/>
                  <a:pt x="12002" y="85878"/>
                  <a:pt x="16002" y="88812"/>
                </a:cubicBezTo>
                <a:lnTo>
                  <a:pt x="16002" y="122682"/>
                </a:lnTo>
                <a:cubicBezTo>
                  <a:pt x="16002" y="128016"/>
                  <a:pt x="16269" y="132017"/>
                  <a:pt x="17069" y="134150"/>
                </a:cubicBezTo>
                <a:cubicBezTo>
                  <a:pt x="19737" y="141618"/>
                  <a:pt x="24538" y="146152"/>
                  <a:pt x="32271" y="146152"/>
                </a:cubicBezTo>
                <a:cubicBezTo>
                  <a:pt x="34671" y="146152"/>
                  <a:pt x="37605" y="146152"/>
                  <a:pt x="40539" y="145886"/>
                </a:cubicBezTo>
                <a:cubicBezTo>
                  <a:pt x="78144" y="143485"/>
                  <a:pt x="133083" y="135217"/>
                  <a:pt x="174157" y="123216"/>
                </a:cubicBezTo>
                <a:cubicBezTo>
                  <a:pt x="174422" y="130150"/>
                  <a:pt x="174689" y="137351"/>
                  <a:pt x="175222" y="1418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4" name="Freeform 234"/>
          <p:cNvSpPr/>
          <p:nvPr/>
        </p:nvSpPr>
        <p:spPr>
          <a:xfrm>
            <a:off x="15291006" y="7202629"/>
            <a:ext cx="207493" cy="255766"/>
          </a:xfrm>
          <a:custGeom>
            <a:avLst/>
            <a:gdLst>
              <a:gd name="connsiteX0" fmla="*/ 167487 w 207493"/>
              <a:gd name="connsiteY0" fmla="*/ 6934 h 255766"/>
              <a:gd name="connsiteX1" fmla="*/ 190424 w 207493"/>
              <a:gd name="connsiteY1" fmla="*/ 20269 h 255766"/>
              <a:gd name="connsiteX2" fmla="*/ 190424 w 207493"/>
              <a:gd name="connsiteY2" fmla="*/ 163754 h 255766"/>
              <a:gd name="connsiteX3" fmla="*/ 98411 w 207493"/>
              <a:gd name="connsiteY3" fmla="*/ 174689 h 255766"/>
              <a:gd name="connsiteX4" fmla="*/ 98411 w 207493"/>
              <a:gd name="connsiteY4" fmla="*/ 124816 h 255766"/>
              <a:gd name="connsiteX5" fmla="*/ 147751 w 207493"/>
              <a:gd name="connsiteY5" fmla="*/ 124016 h 255766"/>
              <a:gd name="connsiteX6" fmla="*/ 150950 w 207493"/>
              <a:gd name="connsiteY6" fmla="*/ 122949 h 255766"/>
              <a:gd name="connsiteX7" fmla="*/ 153352 w 207493"/>
              <a:gd name="connsiteY7" fmla="*/ 115215 h 255766"/>
              <a:gd name="connsiteX8" fmla="*/ 150419 w 207493"/>
              <a:gd name="connsiteY8" fmla="*/ 112015 h 255766"/>
              <a:gd name="connsiteX9" fmla="*/ 128815 w 207493"/>
              <a:gd name="connsiteY9" fmla="*/ 110947 h 255766"/>
              <a:gd name="connsiteX10" fmla="*/ 121614 w 207493"/>
              <a:gd name="connsiteY10" fmla="*/ 114415 h 255766"/>
              <a:gd name="connsiteX11" fmla="*/ 56539 w 207493"/>
              <a:gd name="connsiteY11" fmla="*/ 115749 h 255766"/>
              <a:gd name="connsiteX12" fmla="*/ 50138 w 207493"/>
              <a:gd name="connsiteY12" fmla="*/ 109348 h 255766"/>
              <a:gd name="connsiteX13" fmla="*/ 50138 w 207493"/>
              <a:gd name="connsiteY13" fmla="*/ 49606 h 255766"/>
              <a:gd name="connsiteX14" fmla="*/ 145351 w 207493"/>
              <a:gd name="connsiteY14" fmla="*/ 48006 h 255766"/>
              <a:gd name="connsiteX15" fmla="*/ 148551 w 207493"/>
              <a:gd name="connsiteY15" fmla="*/ 46673 h 255766"/>
              <a:gd name="connsiteX16" fmla="*/ 150950 w 207493"/>
              <a:gd name="connsiteY16" fmla="*/ 39472 h 255766"/>
              <a:gd name="connsiteX17" fmla="*/ 148017 w 207493"/>
              <a:gd name="connsiteY17" fmla="*/ 36006 h 255766"/>
              <a:gd name="connsiteX18" fmla="*/ 125349 w 207493"/>
              <a:gd name="connsiteY18" fmla="*/ 34672 h 255766"/>
              <a:gd name="connsiteX19" fmla="*/ 117881 w 207493"/>
              <a:gd name="connsiteY19" fmla="*/ 38405 h 255766"/>
              <a:gd name="connsiteX20" fmla="*/ 50673 w 207493"/>
              <a:gd name="connsiteY20" fmla="*/ 39739 h 255766"/>
              <a:gd name="connsiteX21" fmla="*/ 21068 w 207493"/>
              <a:gd name="connsiteY21" fmla="*/ 37339 h 255766"/>
              <a:gd name="connsiteX22" fmla="*/ 18135 w 207493"/>
              <a:gd name="connsiteY22" fmla="*/ 38672 h 255766"/>
              <a:gd name="connsiteX23" fmla="*/ 17069 w 207493"/>
              <a:gd name="connsiteY23" fmla="*/ 44272 h 255766"/>
              <a:gd name="connsiteX24" fmla="*/ 33604 w 207493"/>
              <a:gd name="connsiteY24" fmla="*/ 51474 h 255766"/>
              <a:gd name="connsiteX25" fmla="*/ 33604 w 207493"/>
              <a:gd name="connsiteY25" fmla="*/ 105614 h 255766"/>
              <a:gd name="connsiteX26" fmla="*/ 55206 w 207493"/>
              <a:gd name="connsiteY26" fmla="*/ 125616 h 255766"/>
              <a:gd name="connsiteX27" fmla="*/ 82410 w 207493"/>
              <a:gd name="connsiteY27" fmla="*/ 125083 h 255766"/>
              <a:gd name="connsiteX28" fmla="*/ 82410 w 207493"/>
              <a:gd name="connsiteY28" fmla="*/ 176023 h 255766"/>
              <a:gd name="connsiteX29" fmla="*/ 30403 w 207493"/>
              <a:gd name="connsiteY29" fmla="*/ 178690 h 255766"/>
              <a:gd name="connsiteX30" fmla="*/ 1867 w 207493"/>
              <a:gd name="connsiteY30" fmla="*/ 176289 h 255766"/>
              <a:gd name="connsiteX31" fmla="*/ 532 w 207493"/>
              <a:gd name="connsiteY31" fmla="*/ 179223 h 255766"/>
              <a:gd name="connsiteX32" fmla="*/ 1332 w 207493"/>
              <a:gd name="connsiteY32" fmla="*/ 181890 h 255766"/>
              <a:gd name="connsiteX33" fmla="*/ 27203 w 207493"/>
              <a:gd name="connsiteY33" fmla="*/ 196292 h 255766"/>
              <a:gd name="connsiteX34" fmla="*/ 47205 w 207493"/>
              <a:gd name="connsiteY34" fmla="*/ 192025 h 255766"/>
              <a:gd name="connsiteX35" fmla="*/ 190424 w 207493"/>
              <a:gd name="connsiteY35" fmla="*/ 172555 h 255766"/>
              <a:gd name="connsiteX36" fmla="*/ 190424 w 207493"/>
              <a:gd name="connsiteY36" fmla="*/ 209093 h 255766"/>
              <a:gd name="connsiteX37" fmla="*/ 191757 w 207493"/>
              <a:gd name="connsiteY37" fmla="*/ 255766 h 255766"/>
              <a:gd name="connsiteX38" fmla="*/ 201357 w 207493"/>
              <a:gd name="connsiteY38" fmla="*/ 255766 h 255766"/>
              <a:gd name="connsiteX39" fmla="*/ 206693 w 207493"/>
              <a:gd name="connsiteY39" fmla="*/ 202959 h 255766"/>
              <a:gd name="connsiteX40" fmla="*/ 206693 w 207493"/>
              <a:gd name="connsiteY40" fmla="*/ 25071 h 255766"/>
              <a:gd name="connsiteX41" fmla="*/ 207493 w 207493"/>
              <a:gd name="connsiteY41" fmla="*/ 11469 h 255766"/>
              <a:gd name="connsiteX42" fmla="*/ 204293 w 207493"/>
              <a:gd name="connsiteY42" fmla="*/ 6401 h 255766"/>
              <a:gd name="connsiteX43" fmla="*/ 172021 w 207493"/>
              <a:gd name="connsiteY43" fmla="*/ 0 h 255766"/>
              <a:gd name="connsiteX44" fmla="*/ 169354 w 207493"/>
              <a:gd name="connsiteY44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07493" h="255766">
                <a:moveTo>
                  <a:pt x="167487" y="6934"/>
                </a:moveTo>
                <a:cubicBezTo>
                  <a:pt x="177088" y="10135"/>
                  <a:pt x="185623" y="14669"/>
                  <a:pt x="190424" y="20269"/>
                </a:cubicBezTo>
                <a:lnTo>
                  <a:pt x="190424" y="163754"/>
                </a:lnTo>
                <a:cubicBezTo>
                  <a:pt x="167219" y="168022"/>
                  <a:pt x="132017" y="172022"/>
                  <a:pt x="98411" y="174689"/>
                </a:cubicBezTo>
                <a:lnTo>
                  <a:pt x="98411" y="124816"/>
                </a:lnTo>
                <a:lnTo>
                  <a:pt x="147751" y="124016"/>
                </a:lnTo>
                <a:cubicBezTo>
                  <a:pt x="149085" y="124016"/>
                  <a:pt x="150151" y="123749"/>
                  <a:pt x="150950" y="122949"/>
                </a:cubicBezTo>
                <a:cubicBezTo>
                  <a:pt x="151750" y="121882"/>
                  <a:pt x="153352" y="118949"/>
                  <a:pt x="153352" y="115215"/>
                </a:cubicBezTo>
                <a:cubicBezTo>
                  <a:pt x="153352" y="113615"/>
                  <a:pt x="152285" y="112282"/>
                  <a:pt x="150419" y="112015"/>
                </a:cubicBezTo>
                <a:cubicBezTo>
                  <a:pt x="145884" y="111215"/>
                  <a:pt x="135483" y="110681"/>
                  <a:pt x="128815" y="110947"/>
                </a:cubicBezTo>
                <a:lnTo>
                  <a:pt x="121614" y="114415"/>
                </a:lnTo>
                <a:cubicBezTo>
                  <a:pt x="110413" y="115215"/>
                  <a:pt x="70141" y="115749"/>
                  <a:pt x="56539" y="115749"/>
                </a:cubicBezTo>
                <a:cubicBezTo>
                  <a:pt x="52006" y="115749"/>
                  <a:pt x="50138" y="114148"/>
                  <a:pt x="50138" y="109348"/>
                </a:cubicBezTo>
                <a:lnTo>
                  <a:pt x="50138" y="49606"/>
                </a:lnTo>
                <a:lnTo>
                  <a:pt x="145351" y="48006"/>
                </a:lnTo>
                <a:cubicBezTo>
                  <a:pt x="146417" y="48006"/>
                  <a:pt x="147484" y="47740"/>
                  <a:pt x="148551" y="46673"/>
                </a:cubicBezTo>
                <a:cubicBezTo>
                  <a:pt x="149885" y="45607"/>
                  <a:pt x="150950" y="42673"/>
                  <a:pt x="150950" y="39472"/>
                </a:cubicBezTo>
                <a:cubicBezTo>
                  <a:pt x="150950" y="37605"/>
                  <a:pt x="150151" y="36271"/>
                  <a:pt x="148017" y="36006"/>
                </a:cubicBezTo>
                <a:cubicBezTo>
                  <a:pt x="142418" y="35205"/>
                  <a:pt x="132017" y="34672"/>
                  <a:pt x="125349" y="34672"/>
                </a:cubicBezTo>
                <a:lnTo>
                  <a:pt x="117881" y="38405"/>
                </a:lnTo>
                <a:cubicBezTo>
                  <a:pt x="107214" y="39205"/>
                  <a:pt x="65342" y="39739"/>
                  <a:pt x="50673" y="39739"/>
                </a:cubicBezTo>
                <a:cubicBezTo>
                  <a:pt x="44005" y="38405"/>
                  <a:pt x="28003" y="37339"/>
                  <a:pt x="21068" y="37339"/>
                </a:cubicBezTo>
                <a:cubicBezTo>
                  <a:pt x="19202" y="37339"/>
                  <a:pt x="18400" y="37872"/>
                  <a:pt x="18135" y="38672"/>
                </a:cubicBezTo>
                <a:lnTo>
                  <a:pt x="17069" y="44272"/>
                </a:lnTo>
                <a:cubicBezTo>
                  <a:pt x="23470" y="45873"/>
                  <a:pt x="29603" y="48273"/>
                  <a:pt x="33604" y="51474"/>
                </a:cubicBezTo>
                <a:lnTo>
                  <a:pt x="33604" y="105614"/>
                </a:lnTo>
                <a:cubicBezTo>
                  <a:pt x="33604" y="119482"/>
                  <a:pt x="39470" y="125883"/>
                  <a:pt x="55206" y="125616"/>
                </a:cubicBezTo>
                <a:lnTo>
                  <a:pt x="82410" y="125083"/>
                </a:lnTo>
                <a:lnTo>
                  <a:pt x="82410" y="176023"/>
                </a:lnTo>
                <a:cubicBezTo>
                  <a:pt x="62674" y="177356"/>
                  <a:pt x="44272" y="178422"/>
                  <a:pt x="30403" y="178690"/>
                </a:cubicBezTo>
                <a:cubicBezTo>
                  <a:pt x="21602" y="178690"/>
                  <a:pt x="10934" y="177890"/>
                  <a:pt x="1867" y="176289"/>
                </a:cubicBezTo>
                <a:lnTo>
                  <a:pt x="532" y="179223"/>
                </a:lnTo>
                <a:cubicBezTo>
                  <a:pt x="0" y="180290"/>
                  <a:pt x="267" y="181090"/>
                  <a:pt x="1332" y="181890"/>
                </a:cubicBezTo>
                <a:cubicBezTo>
                  <a:pt x="8268" y="187491"/>
                  <a:pt x="18135" y="192825"/>
                  <a:pt x="27203" y="196292"/>
                </a:cubicBezTo>
                <a:cubicBezTo>
                  <a:pt x="31736" y="194691"/>
                  <a:pt x="42672" y="192291"/>
                  <a:pt x="47205" y="192025"/>
                </a:cubicBezTo>
                <a:cubicBezTo>
                  <a:pt x="84544" y="189891"/>
                  <a:pt x="155752" y="180556"/>
                  <a:pt x="190424" y="172555"/>
                </a:cubicBezTo>
                <a:lnTo>
                  <a:pt x="190424" y="209093"/>
                </a:lnTo>
                <a:cubicBezTo>
                  <a:pt x="190424" y="220562"/>
                  <a:pt x="190957" y="244297"/>
                  <a:pt x="191757" y="255766"/>
                </a:cubicBezTo>
                <a:lnTo>
                  <a:pt x="201357" y="255766"/>
                </a:lnTo>
                <a:cubicBezTo>
                  <a:pt x="204825" y="241097"/>
                  <a:pt x="206693" y="217894"/>
                  <a:pt x="206693" y="202959"/>
                </a:cubicBezTo>
                <a:lnTo>
                  <a:pt x="206693" y="25071"/>
                </a:lnTo>
                <a:lnTo>
                  <a:pt x="207493" y="11469"/>
                </a:lnTo>
                <a:cubicBezTo>
                  <a:pt x="207493" y="9068"/>
                  <a:pt x="206693" y="7202"/>
                  <a:pt x="204293" y="6401"/>
                </a:cubicBezTo>
                <a:cubicBezTo>
                  <a:pt x="197090" y="3735"/>
                  <a:pt x="181088" y="267"/>
                  <a:pt x="172021" y="0"/>
                </a:cubicBezTo>
                <a:cubicBezTo>
                  <a:pt x="170154" y="0"/>
                  <a:pt x="169621" y="267"/>
                  <a:pt x="169354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5" name="Freeform 235"/>
          <p:cNvSpPr/>
          <p:nvPr/>
        </p:nvSpPr>
        <p:spPr>
          <a:xfrm>
            <a:off x="15554238" y="7202629"/>
            <a:ext cx="193892" cy="255766"/>
          </a:xfrm>
          <a:custGeom>
            <a:avLst/>
            <a:gdLst>
              <a:gd name="connsiteX0" fmla="*/ 60275 w 193892"/>
              <a:gd name="connsiteY0" fmla="*/ 153087 h 255766"/>
              <a:gd name="connsiteX1" fmla="*/ 17602 w 193892"/>
              <a:gd name="connsiteY1" fmla="*/ 108281 h 255766"/>
              <a:gd name="connsiteX2" fmla="*/ 60275 w 193892"/>
              <a:gd name="connsiteY2" fmla="*/ 63209 h 255766"/>
              <a:gd name="connsiteX3" fmla="*/ 102947 w 193892"/>
              <a:gd name="connsiteY3" fmla="*/ 108281 h 255766"/>
              <a:gd name="connsiteX4" fmla="*/ 60275 w 193892"/>
              <a:gd name="connsiteY4" fmla="*/ 153087 h 255766"/>
              <a:gd name="connsiteX6" fmla="*/ 153887 w 193892"/>
              <a:gd name="connsiteY6" fmla="*/ 6934 h 255766"/>
              <a:gd name="connsiteX7" fmla="*/ 176823 w 193892"/>
              <a:gd name="connsiteY7" fmla="*/ 20269 h 255766"/>
              <a:gd name="connsiteX8" fmla="*/ 176823 w 193892"/>
              <a:gd name="connsiteY8" fmla="*/ 99213 h 255766"/>
              <a:gd name="connsiteX9" fmla="*/ 132817 w 193892"/>
              <a:gd name="connsiteY9" fmla="*/ 100547 h 255766"/>
              <a:gd name="connsiteX10" fmla="*/ 118948 w 193892"/>
              <a:gd name="connsiteY10" fmla="*/ 100280 h 255766"/>
              <a:gd name="connsiteX11" fmla="*/ 60275 w 193892"/>
              <a:gd name="connsiteY11" fmla="*/ 50674 h 255766"/>
              <a:gd name="connsiteX12" fmla="*/ 0 w 193892"/>
              <a:gd name="connsiteY12" fmla="*/ 108281 h 255766"/>
              <a:gd name="connsiteX13" fmla="*/ 60275 w 193892"/>
              <a:gd name="connsiteY13" fmla="*/ 166155 h 255766"/>
              <a:gd name="connsiteX14" fmla="*/ 119481 w 193892"/>
              <a:gd name="connsiteY14" fmla="*/ 110148 h 255766"/>
              <a:gd name="connsiteX15" fmla="*/ 130150 w 193892"/>
              <a:gd name="connsiteY15" fmla="*/ 114948 h 255766"/>
              <a:gd name="connsiteX16" fmla="*/ 147219 w 193892"/>
              <a:gd name="connsiteY16" fmla="*/ 110681 h 255766"/>
              <a:gd name="connsiteX17" fmla="*/ 176823 w 193892"/>
              <a:gd name="connsiteY17" fmla="*/ 109881 h 255766"/>
              <a:gd name="connsiteX18" fmla="*/ 176823 w 193892"/>
              <a:gd name="connsiteY18" fmla="*/ 209093 h 255766"/>
              <a:gd name="connsiteX19" fmla="*/ 178157 w 193892"/>
              <a:gd name="connsiteY19" fmla="*/ 255766 h 255766"/>
              <a:gd name="connsiteX20" fmla="*/ 187756 w 193892"/>
              <a:gd name="connsiteY20" fmla="*/ 255766 h 255766"/>
              <a:gd name="connsiteX21" fmla="*/ 193092 w 193892"/>
              <a:gd name="connsiteY21" fmla="*/ 202959 h 255766"/>
              <a:gd name="connsiteX22" fmla="*/ 193092 w 193892"/>
              <a:gd name="connsiteY22" fmla="*/ 25071 h 255766"/>
              <a:gd name="connsiteX23" fmla="*/ 193892 w 193892"/>
              <a:gd name="connsiteY23" fmla="*/ 11469 h 255766"/>
              <a:gd name="connsiteX24" fmla="*/ 190691 w 193892"/>
              <a:gd name="connsiteY24" fmla="*/ 6401 h 255766"/>
              <a:gd name="connsiteX25" fmla="*/ 158420 w 193892"/>
              <a:gd name="connsiteY25" fmla="*/ 0 h 255766"/>
              <a:gd name="connsiteX26" fmla="*/ 155753 w 193892"/>
              <a:gd name="connsiteY26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193892" h="255766">
                <a:moveTo>
                  <a:pt x="60275" y="153087"/>
                </a:moveTo>
                <a:cubicBezTo>
                  <a:pt x="36004" y="153087"/>
                  <a:pt x="17602" y="136551"/>
                  <a:pt x="17602" y="108281"/>
                </a:cubicBezTo>
                <a:cubicBezTo>
                  <a:pt x="17602" y="80011"/>
                  <a:pt x="36004" y="63209"/>
                  <a:pt x="60275" y="63209"/>
                </a:cubicBezTo>
                <a:cubicBezTo>
                  <a:pt x="84544" y="63209"/>
                  <a:pt x="102947" y="80011"/>
                  <a:pt x="102947" y="108281"/>
                </a:cubicBezTo>
                <a:cubicBezTo>
                  <a:pt x="102947" y="136551"/>
                  <a:pt x="84544" y="153087"/>
                  <a:pt x="60275" y="153087"/>
                </a:cubicBezTo>
                <a:moveTo>
                  <a:pt x="153887" y="6934"/>
                </a:moveTo>
                <a:cubicBezTo>
                  <a:pt x="163488" y="10135"/>
                  <a:pt x="172022" y="14669"/>
                  <a:pt x="176823" y="20269"/>
                </a:cubicBezTo>
                <a:lnTo>
                  <a:pt x="176823" y="99213"/>
                </a:lnTo>
                <a:cubicBezTo>
                  <a:pt x="163754" y="99746"/>
                  <a:pt x="141886" y="100547"/>
                  <a:pt x="132817" y="100547"/>
                </a:cubicBezTo>
                <a:cubicBezTo>
                  <a:pt x="128550" y="100547"/>
                  <a:pt x="123749" y="100547"/>
                  <a:pt x="118948" y="100280"/>
                </a:cubicBezTo>
                <a:cubicBezTo>
                  <a:pt x="115215" y="70676"/>
                  <a:pt x="91745" y="50674"/>
                  <a:pt x="60275" y="50674"/>
                </a:cubicBezTo>
                <a:cubicBezTo>
                  <a:pt x="25336" y="50674"/>
                  <a:pt x="0" y="74409"/>
                  <a:pt x="0" y="108281"/>
                </a:cubicBezTo>
                <a:cubicBezTo>
                  <a:pt x="0" y="142418"/>
                  <a:pt x="25336" y="166155"/>
                  <a:pt x="60275" y="166155"/>
                </a:cubicBezTo>
                <a:cubicBezTo>
                  <a:pt x="93880" y="166155"/>
                  <a:pt x="118416" y="143218"/>
                  <a:pt x="119481" y="110148"/>
                </a:cubicBezTo>
                <a:cubicBezTo>
                  <a:pt x="122682" y="112015"/>
                  <a:pt x="126417" y="113615"/>
                  <a:pt x="130150" y="114948"/>
                </a:cubicBezTo>
                <a:cubicBezTo>
                  <a:pt x="134950" y="113081"/>
                  <a:pt x="142151" y="111215"/>
                  <a:pt x="147219" y="110681"/>
                </a:cubicBezTo>
                <a:cubicBezTo>
                  <a:pt x="153353" y="109881"/>
                  <a:pt x="167487" y="109348"/>
                  <a:pt x="176823" y="109881"/>
                </a:cubicBezTo>
                <a:lnTo>
                  <a:pt x="176823" y="209093"/>
                </a:lnTo>
                <a:cubicBezTo>
                  <a:pt x="176823" y="220562"/>
                  <a:pt x="177357" y="244297"/>
                  <a:pt x="178157" y="255766"/>
                </a:cubicBezTo>
                <a:lnTo>
                  <a:pt x="187756" y="255766"/>
                </a:lnTo>
                <a:cubicBezTo>
                  <a:pt x="191224" y="241097"/>
                  <a:pt x="193092" y="217894"/>
                  <a:pt x="193092" y="202959"/>
                </a:cubicBezTo>
                <a:lnTo>
                  <a:pt x="193092" y="25071"/>
                </a:lnTo>
                <a:lnTo>
                  <a:pt x="193892" y="11469"/>
                </a:lnTo>
                <a:cubicBezTo>
                  <a:pt x="193892" y="9068"/>
                  <a:pt x="193092" y="7202"/>
                  <a:pt x="190691" y="6401"/>
                </a:cubicBezTo>
                <a:cubicBezTo>
                  <a:pt x="183490" y="3735"/>
                  <a:pt x="167487" y="267"/>
                  <a:pt x="158420" y="0"/>
                </a:cubicBezTo>
                <a:cubicBezTo>
                  <a:pt x="156553" y="0"/>
                  <a:pt x="156020" y="267"/>
                  <a:pt x="155753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6" name="Freeform 236"/>
          <p:cNvSpPr/>
          <p:nvPr/>
        </p:nvSpPr>
        <p:spPr>
          <a:xfrm>
            <a:off x="15848168" y="7215698"/>
            <a:ext cx="244832" cy="241897"/>
          </a:xfrm>
          <a:custGeom>
            <a:avLst/>
            <a:gdLst>
              <a:gd name="connsiteX0" fmla="*/ 203226 w 244832"/>
              <a:gd name="connsiteY0" fmla="*/ 109080 h 241897"/>
              <a:gd name="connsiteX1" fmla="*/ 30671 w 244832"/>
              <a:gd name="connsiteY1" fmla="*/ 111747 h 241897"/>
              <a:gd name="connsiteX2" fmla="*/ 2133 w 244832"/>
              <a:gd name="connsiteY2" fmla="*/ 109080 h 241897"/>
              <a:gd name="connsiteX3" fmla="*/ 267 w 244832"/>
              <a:gd name="connsiteY3" fmla="*/ 112814 h 241897"/>
              <a:gd name="connsiteX4" fmla="*/ 1067 w 244832"/>
              <a:gd name="connsiteY4" fmla="*/ 114947 h 241897"/>
              <a:gd name="connsiteX5" fmla="*/ 26405 w 244832"/>
              <a:gd name="connsiteY5" fmla="*/ 127749 h 241897"/>
              <a:gd name="connsiteX6" fmla="*/ 52273 w 244832"/>
              <a:gd name="connsiteY6" fmla="*/ 122682 h 241897"/>
              <a:gd name="connsiteX7" fmla="*/ 114948 w 244832"/>
              <a:gd name="connsiteY7" fmla="*/ 121348 h 241897"/>
              <a:gd name="connsiteX8" fmla="*/ 114948 w 244832"/>
              <a:gd name="connsiteY8" fmla="*/ 133083 h 241897"/>
              <a:gd name="connsiteX9" fmla="*/ 115748 w 244832"/>
              <a:gd name="connsiteY9" fmla="*/ 153086 h 241897"/>
              <a:gd name="connsiteX10" fmla="*/ 62942 w 244832"/>
              <a:gd name="connsiteY10" fmla="*/ 196824 h 241897"/>
              <a:gd name="connsiteX11" fmla="*/ 121882 w 244832"/>
              <a:gd name="connsiteY11" fmla="*/ 241897 h 241897"/>
              <a:gd name="connsiteX12" fmla="*/ 180823 w 244832"/>
              <a:gd name="connsiteY12" fmla="*/ 196824 h 241897"/>
              <a:gd name="connsiteX13" fmla="*/ 128550 w 244832"/>
              <a:gd name="connsiteY13" fmla="*/ 153086 h 241897"/>
              <a:gd name="connsiteX14" fmla="*/ 131217 w 244832"/>
              <a:gd name="connsiteY14" fmla="*/ 129883 h 241897"/>
              <a:gd name="connsiteX15" fmla="*/ 131217 w 244832"/>
              <a:gd name="connsiteY15" fmla="*/ 121081 h 241897"/>
              <a:gd name="connsiteX16" fmla="*/ 209361 w 244832"/>
              <a:gd name="connsiteY16" fmla="*/ 120548 h 241897"/>
              <a:gd name="connsiteX17" fmla="*/ 239497 w 244832"/>
              <a:gd name="connsiteY17" fmla="*/ 121882 h 241897"/>
              <a:gd name="connsiteX18" fmla="*/ 244832 w 244832"/>
              <a:gd name="connsiteY18" fmla="*/ 113081 h 241897"/>
              <a:gd name="connsiteX19" fmla="*/ 241365 w 244832"/>
              <a:gd name="connsiteY19" fmla="*/ 108814 h 241897"/>
              <a:gd name="connsiteX20" fmla="*/ 212561 w 244832"/>
              <a:gd name="connsiteY20" fmla="*/ 105346 h 241897"/>
              <a:gd name="connsiteX22" fmla="*/ 163488 w 244832"/>
              <a:gd name="connsiteY22" fmla="*/ 196824 h 241897"/>
              <a:gd name="connsiteX23" fmla="*/ 121882 w 244832"/>
              <a:gd name="connsiteY23" fmla="*/ 229895 h 241897"/>
              <a:gd name="connsiteX24" fmla="*/ 80277 w 244832"/>
              <a:gd name="connsiteY24" fmla="*/ 196824 h 241897"/>
              <a:gd name="connsiteX25" fmla="*/ 121882 w 244832"/>
              <a:gd name="connsiteY25" fmla="*/ 163487 h 241897"/>
              <a:gd name="connsiteX26" fmla="*/ 163488 w 244832"/>
              <a:gd name="connsiteY26" fmla="*/ 196824 h 241897"/>
              <a:gd name="connsiteX28" fmla="*/ 24803 w 244832"/>
              <a:gd name="connsiteY28" fmla="*/ 95212 h 241897"/>
              <a:gd name="connsiteX29" fmla="*/ 27205 w 244832"/>
              <a:gd name="connsiteY29" fmla="*/ 95478 h 241897"/>
              <a:gd name="connsiteX30" fmla="*/ 121616 w 244832"/>
              <a:gd name="connsiteY30" fmla="*/ 61074 h 241897"/>
              <a:gd name="connsiteX31" fmla="*/ 209093 w 244832"/>
              <a:gd name="connsiteY31" fmla="*/ 86411 h 241897"/>
              <a:gd name="connsiteX32" fmla="*/ 215227 w 244832"/>
              <a:gd name="connsiteY32" fmla="*/ 86944 h 241897"/>
              <a:gd name="connsiteX33" fmla="*/ 219760 w 244832"/>
              <a:gd name="connsiteY33" fmla="*/ 79477 h 241897"/>
              <a:gd name="connsiteX34" fmla="*/ 216027 w 244832"/>
              <a:gd name="connsiteY34" fmla="*/ 75209 h 241897"/>
              <a:gd name="connsiteX35" fmla="*/ 199492 w 244832"/>
              <a:gd name="connsiteY35" fmla="*/ 67742 h 241897"/>
              <a:gd name="connsiteX36" fmla="*/ 183490 w 244832"/>
              <a:gd name="connsiteY36" fmla="*/ 66942 h 241897"/>
              <a:gd name="connsiteX37" fmla="*/ 135217 w 244832"/>
              <a:gd name="connsiteY37" fmla="*/ 53873 h 241897"/>
              <a:gd name="connsiteX38" fmla="*/ 188291 w 244832"/>
              <a:gd name="connsiteY38" fmla="*/ 15202 h 241897"/>
              <a:gd name="connsiteX39" fmla="*/ 194692 w 244832"/>
              <a:gd name="connsiteY39" fmla="*/ 9068 h 241897"/>
              <a:gd name="connsiteX40" fmla="*/ 194424 w 244832"/>
              <a:gd name="connsiteY40" fmla="*/ 5600 h 241897"/>
              <a:gd name="connsiteX41" fmla="*/ 182690 w 244832"/>
              <a:gd name="connsiteY41" fmla="*/ 533 h 241897"/>
              <a:gd name="connsiteX42" fmla="*/ 178157 w 244832"/>
              <a:gd name="connsiteY42" fmla="*/ 533 h 241897"/>
              <a:gd name="connsiteX43" fmla="*/ 167221 w 244832"/>
              <a:gd name="connsiteY43" fmla="*/ 4800 h 241897"/>
              <a:gd name="connsiteX44" fmla="*/ 66408 w 244832"/>
              <a:gd name="connsiteY44" fmla="*/ 6668 h 241897"/>
              <a:gd name="connsiteX45" fmla="*/ 41340 w 244832"/>
              <a:gd name="connsiteY45" fmla="*/ 4534 h 241897"/>
              <a:gd name="connsiteX46" fmla="*/ 39472 w 244832"/>
              <a:gd name="connsiteY46" fmla="*/ 7734 h 241897"/>
              <a:gd name="connsiteX47" fmla="*/ 40272 w 244832"/>
              <a:gd name="connsiteY47" fmla="*/ 10134 h 241897"/>
              <a:gd name="connsiteX48" fmla="*/ 62675 w 244832"/>
              <a:gd name="connsiteY48" fmla="*/ 20536 h 241897"/>
              <a:gd name="connsiteX49" fmla="*/ 83744 w 244832"/>
              <a:gd name="connsiteY49" fmla="*/ 16269 h 241897"/>
              <a:gd name="connsiteX50" fmla="*/ 164288 w 244832"/>
              <a:gd name="connsiteY50" fmla="*/ 15202 h 241897"/>
              <a:gd name="connsiteX51" fmla="*/ 22937 w 244832"/>
              <a:gd name="connsiteY51" fmla="*/ 90144 h 241897"/>
              <a:gd name="connsiteX52" fmla="*/ 22403 w 244832"/>
              <a:gd name="connsiteY52" fmla="*/ 92278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2" h="241897">
                <a:moveTo>
                  <a:pt x="203226" y="109080"/>
                </a:moveTo>
                <a:cubicBezTo>
                  <a:pt x="184823" y="110147"/>
                  <a:pt x="46673" y="112014"/>
                  <a:pt x="30671" y="111747"/>
                </a:cubicBezTo>
                <a:cubicBezTo>
                  <a:pt x="22670" y="111747"/>
                  <a:pt x="10668" y="110680"/>
                  <a:pt x="2133" y="109080"/>
                </a:cubicBezTo>
                <a:lnTo>
                  <a:pt x="267" y="112814"/>
                </a:lnTo>
                <a:cubicBezTo>
                  <a:pt x="0" y="113614"/>
                  <a:pt x="267" y="114147"/>
                  <a:pt x="1067" y="114947"/>
                </a:cubicBezTo>
                <a:cubicBezTo>
                  <a:pt x="7468" y="120014"/>
                  <a:pt x="16802" y="124816"/>
                  <a:pt x="26405" y="127749"/>
                </a:cubicBezTo>
                <a:cubicBezTo>
                  <a:pt x="32538" y="125616"/>
                  <a:pt x="45607" y="123215"/>
                  <a:pt x="52273" y="122682"/>
                </a:cubicBezTo>
                <a:cubicBezTo>
                  <a:pt x="58409" y="122415"/>
                  <a:pt x="85077" y="121882"/>
                  <a:pt x="114948" y="121348"/>
                </a:cubicBezTo>
                <a:lnTo>
                  <a:pt x="114948" y="133083"/>
                </a:lnTo>
                <a:cubicBezTo>
                  <a:pt x="114948" y="138684"/>
                  <a:pt x="115215" y="146418"/>
                  <a:pt x="115748" y="153086"/>
                </a:cubicBezTo>
                <a:cubicBezTo>
                  <a:pt x="84277" y="154953"/>
                  <a:pt x="62942" y="172821"/>
                  <a:pt x="62942" y="196824"/>
                </a:cubicBezTo>
                <a:cubicBezTo>
                  <a:pt x="62942" y="222962"/>
                  <a:pt x="86945" y="241897"/>
                  <a:pt x="121882" y="241897"/>
                </a:cubicBezTo>
                <a:cubicBezTo>
                  <a:pt x="156820" y="241897"/>
                  <a:pt x="180823" y="222962"/>
                  <a:pt x="180823" y="196824"/>
                </a:cubicBezTo>
                <a:cubicBezTo>
                  <a:pt x="180823" y="172821"/>
                  <a:pt x="159755" y="155219"/>
                  <a:pt x="128550" y="153086"/>
                </a:cubicBezTo>
                <a:cubicBezTo>
                  <a:pt x="130150" y="145884"/>
                  <a:pt x="131217" y="136817"/>
                  <a:pt x="131217" y="129883"/>
                </a:cubicBezTo>
                <a:lnTo>
                  <a:pt x="131217" y="121081"/>
                </a:lnTo>
                <a:cubicBezTo>
                  <a:pt x="165621" y="120815"/>
                  <a:pt x="200292" y="120548"/>
                  <a:pt x="209361" y="120548"/>
                </a:cubicBezTo>
                <a:cubicBezTo>
                  <a:pt x="217360" y="120548"/>
                  <a:pt x="232563" y="121081"/>
                  <a:pt x="239497" y="121882"/>
                </a:cubicBezTo>
                <a:cubicBezTo>
                  <a:pt x="241897" y="120548"/>
                  <a:pt x="244832" y="117081"/>
                  <a:pt x="244832" y="113081"/>
                </a:cubicBezTo>
                <a:cubicBezTo>
                  <a:pt x="244832" y="110947"/>
                  <a:pt x="243498" y="109613"/>
                  <a:pt x="241365" y="108814"/>
                </a:cubicBezTo>
                <a:cubicBezTo>
                  <a:pt x="235496" y="106947"/>
                  <a:pt x="221895" y="105613"/>
                  <a:pt x="212561" y="105346"/>
                </a:cubicBezTo>
                <a:moveTo>
                  <a:pt x="163488" y="196824"/>
                </a:moveTo>
                <a:cubicBezTo>
                  <a:pt x="163488" y="217094"/>
                  <a:pt x="146152" y="229895"/>
                  <a:pt x="121882" y="229895"/>
                </a:cubicBezTo>
                <a:cubicBezTo>
                  <a:pt x="97613" y="229895"/>
                  <a:pt x="80277" y="217094"/>
                  <a:pt x="80277" y="196824"/>
                </a:cubicBezTo>
                <a:cubicBezTo>
                  <a:pt x="80277" y="176288"/>
                  <a:pt x="97613" y="163487"/>
                  <a:pt x="121882" y="163487"/>
                </a:cubicBezTo>
                <a:cubicBezTo>
                  <a:pt x="146152" y="163487"/>
                  <a:pt x="163488" y="176288"/>
                  <a:pt x="163488" y="196824"/>
                </a:cubicBezTo>
                <a:moveTo>
                  <a:pt x="24803" y="95212"/>
                </a:moveTo>
                <a:cubicBezTo>
                  <a:pt x="25336" y="95478"/>
                  <a:pt x="25871" y="95745"/>
                  <a:pt x="27205" y="95478"/>
                </a:cubicBezTo>
                <a:cubicBezTo>
                  <a:pt x="60274" y="87478"/>
                  <a:pt x="92811" y="75476"/>
                  <a:pt x="121616" y="61074"/>
                </a:cubicBezTo>
                <a:lnTo>
                  <a:pt x="209093" y="86411"/>
                </a:lnTo>
                <a:cubicBezTo>
                  <a:pt x="211227" y="86944"/>
                  <a:pt x="213627" y="87478"/>
                  <a:pt x="215227" y="86944"/>
                </a:cubicBezTo>
                <a:cubicBezTo>
                  <a:pt x="217895" y="85877"/>
                  <a:pt x="220295" y="82677"/>
                  <a:pt x="219760" y="79477"/>
                </a:cubicBezTo>
                <a:cubicBezTo>
                  <a:pt x="219495" y="78143"/>
                  <a:pt x="218427" y="76543"/>
                  <a:pt x="216027" y="75209"/>
                </a:cubicBezTo>
                <a:cubicBezTo>
                  <a:pt x="212561" y="73075"/>
                  <a:pt x="204826" y="69342"/>
                  <a:pt x="199492" y="67742"/>
                </a:cubicBezTo>
                <a:lnTo>
                  <a:pt x="183490" y="66942"/>
                </a:lnTo>
                <a:lnTo>
                  <a:pt x="135217" y="53873"/>
                </a:lnTo>
                <a:cubicBezTo>
                  <a:pt x="155753" y="42139"/>
                  <a:pt x="173890" y="29070"/>
                  <a:pt x="188291" y="15202"/>
                </a:cubicBezTo>
                <a:lnTo>
                  <a:pt x="194692" y="9068"/>
                </a:lnTo>
                <a:cubicBezTo>
                  <a:pt x="195759" y="8001"/>
                  <a:pt x="195759" y="6400"/>
                  <a:pt x="194424" y="5600"/>
                </a:cubicBezTo>
                <a:cubicBezTo>
                  <a:pt x="192291" y="4534"/>
                  <a:pt x="185889" y="1867"/>
                  <a:pt x="182690" y="533"/>
                </a:cubicBezTo>
                <a:cubicBezTo>
                  <a:pt x="181356" y="0"/>
                  <a:pt x="179490" y="0"/>
                  <a:pt x="178157" y="533"/>
                </a:cubicBezTo>
                <a:lnTo>
                  <a:pt x="167221" y="4800"/>
                </a:lnTo>
                <a:cubicBezTo>
                  <a:pt x="151752" y="5868"/>
                  <a:pt x="79477" y="6668"/>
                  <a:pt x="66408" y="6668"/>
                </a:cubicBezTo>
                <a:cubicBezTo>
                  <a:pt x="59209" y="6668"/>
                  <a:pt x="49073" y="5868"/>
                  <a:pt x="41340" y="4534"/>
                </a:cubicBezTo>
                <a:lnTo>
                  <a:pt x="39472" y="7734"/>
                </a:lnTo>
                <a:cubicBezTo>
                  <a:pt x="38939" y="8534"/>
                  <a:pt x="39205" y="9334"/>
                  <a:pt x="40272" y="10134"/>
                </a:cubicBezTo>
                <a:cubicBezTo>
                  <a:pt x="46406" y="14402"/>
                  <a:pt x="54941" y="18402"/>
                  <a:pt x="62675" y="20536"/>
                </a:cubicBezTo>
                <a:cubicBezTo>
                  <a:pt x="67742" y="18669"/>
                  <a:pt x="78677" y="16535"/>
                  <a:pt x="83744" y="16269"/>
                </a:cubicBezTo>
                <a:cubicBezTo>
                  <a:pt x="93880" y="15469"/>
                  <a:pt x="143752" y="14935"/>
                  <a:pt x="164288" y="15202"/>
                </a:cubicBezTo>
                <a:cubicBezTo>
                  <a:pt x="132017" y="44539"/>
                  <a:pt x="81077" y="70942"/>
                  <a:pt x="22937" y="90144"/>
                </a:cubicBezTo>
                <a:cubicBezTo>
                  <a:pt x="22137" y="90412"/>
                  <a:pt x="21870" y="91211"/>
                  <a:pt x="22403" y="92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7" name="Freeform 237"/>
          <p:cNvSpPr/>
          <p:nvPr/>
        </p:nvSpPr>
        <p:spPr>
          <a:xfrm>
            <a:off x="16097799" y="7217831"/>
            <a:ext cx="244830" cy="243231"/>
          </a:xfrm>
          <a:custGeom>
            <a:avLst/>
            <a:gdLst>
              <a:gd name="connsiteX0" fmla="*/ 203226 w 244830"/>
              <a:gd name="connsiteY0" fmla="*/ 89078 h 243231"/>
              <a:gd name="connsiteX1" fmla="*/ 178155 w 244830"/>
              <a:gd name="connsiteY1" fmla="*/ 89878 h 243231"/>
              <a:gd name="connsiteX2" fmla="*/ 195492 w 244830"/>
              <a:gd name="connsiteY2" fmla="*/ 17869 h 243231"/>
              <a:gd name="connsiteX3" fmla="*/ 198692 w 244830"/>
              <a:gd name="connsiteY3" fmla="*/ 9868 h 243231"/>
              <a:gd name="connsiteX4" fmla="*/ 198158 w 244830"/>
              <a:gd name="connsiteY4" fmla="*/ 6668 h 243231"/>
              <a:gd name="connsiteX5" fmla="*/ 188023 w 244830"/>
              <a:gd name="connsiteY5" fmla="*/ 534 h 243231"/>
              <a:gd name="connsiteX6" fmla="*/ 184023 w 244830"/>
              <a:gd name="connsiteY6" fmla="*/ 534 h 243231"/>
              <a:gd name="connsiteX7" fmla="*/ 175490 w 244830"/>
              <a:gd name="connsiteY7" fmla="*/ 4801 h 243231"/>
              <a:gd name="connsiteX8" fmla="*/ 63209 w 244830"/>
              <a:gd name="connsiteY8" fmla="*/ 6934 h 243231"/>
              <a:gd name="connsiteX9" fmla="*/ 37604 w 244830"/>
              <a:gd name="connsiteY9" fmla="*/ 4267 h 243231"/>
              <a:gd name="connsiteX10" fmla="*/ 35739 w 244830"/>
              <a:gd name="connsiteY10" fmla="*/ 7734 h 243231"/>
              <a:gd name="connsiteX11" fmla="*/ 36804 w 244830"/>
              <a:gd name="connsiteY11" fmla="*/ 10135 h 243231"/>
              <a:gd name="connsiteX12" fmla="*/ 59209 w 244830"/>
              <a:gd name="connsiteY12" fmla="*/ 21870 h 243231"/>
              <a:gd name="connsiteX13" fmla="*/ 81877 w 244830"/>
              <a:gd name="connsiteY13" fmla="*/ 17335 h 243231"/>
              <a:gd name="connsiteX14" fmla="*/ 175755 w 244830"/>
              <a:gd name="connsiteY14" fmla="*/ 16002 h 243231"/>
              <a:gd name="connsiteX15" fmla="*/ 167487 w 244830"/>
              <a:gd name="connsiteY15" fmla="*/ 90145 h 243231"/>
              <a:gd name="connsiteX16" fmla="*/ 30671 w 244830"/>
              <a:gd name="connsiteY16" fmla="*/ 91745 h 243231"/>
              <a:gd name="connsiteX17" fmla="*/ 2133 w 244830"/>
              <a:gd name="connsiteY17" fmla="*/ 88812 h 243231"/>
              <a:gd name="connsiteX18" fmla="*/ 267 w 244830"/>
              <a:gd name="connsiteY18" fmla="*/ 92545 h 243231"/>
              <a:gd name="connsiteX19" fmla="*/ 1067 w 244830"/>
              <a:gd name="connsiteY19" fmla="*/ 94679 h 243231"/>
              <a:gd name="connsiteX20" fmla="*/ 26405 w 244830"/>
              <a:gd name="connsiteY20" fmla="*/ 107480 h 243231"/>
              <a:gd name="connsiteX21" fmla="*/ 52273 w 244830"/>
              <a:gd name="connsiteY21" fmla="*/ 102413 h 243231"/>
              <a:gd name="connsiteX22" fmla="*/ 114948 w 244830"/>
              <a:gd name="connsiteY22" fmla="*/ 101079 h 243231"/>
              <a:gd name="connsiteX23" fmla="*/ 114948 w 244830"/>
              <a:gd name="connsiteY23" fmla="*/ 123749 h 243231"/>
              <a:gd name="connsiteX24" fmla="*/ 115748 w 244830"/>
              <a:gd name="connsiteY24" fmla="*/ 153619 h 243231"/>
              <a:gd name="connsiteX25" fmla="*/ 61342 w 244830"/>
              <a:gd name="connsiteY25" fmla="*/ 154153 h 243231"/>
              <a:gd name="connsiteX26" fmla="*/ 36271 w 244830"/>
              <a:gd name="connsiteY26" fmla="*/ 151753 h 243231"/>
              <a:gd name="connsiteX27" fmla="*/ 34671 w 244830"/>
              <a:gd name="connsiteY27" fmla="*/ 155220 h 243231"/>
              <a:gd name="connsiteX28" fmla="*/ 35471 w 244830"/>
              <a:gd name="connsiteY28" fmla="*/ 157353 h 243231"/>
              <a:gd name="connsiteX29" fmla="*/ 57874 w 244830"/>
              <a:gd name="connsiteY29" fmla="*/ 168821 h 243231"/>
              <a:gd name="connsiteX30" fmla="*/ 80811 w 244830"/>
              <a:gd name="connsiteY30" fmla="*/ 164554 h 243231"/>
              <a:gd name="connsiteX31" fmla="*/ 173889 w 244830"/>
              <a:gd name="connsiteY31" fmla="*/ 163488 h 243231"/>
              <a:gd name="connsiteX32" fmla="*/ 173889 w 244830"/>
              <a:gd name="connsiteY32" fmla="*/ 208559 h 243231"/>
              <a:gd name="connsiteX33" fmla="*/ 175222 w 244830"/>
              <a:gd name="connsiteY33" fmla="*/ 243231 h 243231"/>
              <a:gd name="connsiteX34" fmla="*/ 185623 w 244830"/>
              <a:gd name="connsiteY34" fmla="*/ 243231 h 243231"/>
              <a:gd name="connsiteX35" fmla="*/ 190157 w 244830"/>
              <a:gd name="connsiteY35" fmla="*/ 204560 h 243231"/>
              <a:gd name="connsiteX36" fmla="*/ 190691 w 244830"/>
              <a:gd name="connsiteY36" fmla="*/ 165354 h 243231"/>
              <a:gd name="connsiteX37" fmla="*/ 193892 w 244830"/>
              <a:gd name="connsiteY37" fmla="*/ 157620 h 243231"/>
              <a:gd name="connsiteX38" fmla="*/ 193359 w 244830"/>
              <a:gd name="connsiteY38" fmla="*/ 154686 h 243231"/>
              <a:gd name="connsiteX39" fmla="*/ 184290 w 244830"/>
              <a:gd name="connsiteY39" fmla="*/ 148819 h 243231"/>
              <a:gd name="connsiteX40" fmla="*/ 180556 w 244830"/>
              <a:gd name="connsiteY40" fmla="*/ 148819 h 243231"/>
              <a:gd name="connsiteX41" fmla="*/ 173622 w 244830"/>
              <a:gd name="connsiteY41" fmla="*/ 152285 h 243231"/>
              <a:gd name="connsiteX42" fmla="*/ 128017 w 244830"/>
              <a:gd name="connsiteY42" fmla="*/ 153353 h 243231"/>
              <a:gd name="connsiteX43" fmla="*/ 131217 w 244830"/>
              <a:gd name="connsiteY43" fmla="*/ 119749 h 243231"/>
              <a:gd name="connsiteX44" fmla="*/ 131217 w 244830"/>
              <a:gd name="connsiteY44" fmla="*/ 100812 h 243231"/>
              <a:gd name="connsiteX45" fmla="*/ 209359 w 244830"/>
              <a:gd name="connsiteY45" fmla="*/ 100279 h 243231"/>
              <a:gd name="connsiteX46" fmla="*/ 239497 w 244830"/>
              <a:gd name="connsiteY46" fmla="*/ 101613 h 243231"/>
              <a:gd name="connsiteX47" fmla="*/ 244830 w 244830"/>
              <a:gd name="connsiteY47" fmla="*/ 92812 h 243231"/>
              <a:gd name="connsiteX48" fmla="*/ 241365 w 244830"/>
              <a:gd name="connsiteY48" fmla="*/ 88812 h 243231"/>
              <a:gd name="connsiteX49" fmla="*/ 212561 w 244830"/>
              <a:gd name="connsiteY49" fmla="*/ 85078 h 2432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0" h="243231">
                <a:moveTo>
                  <a:pt x="203226" y="89078"/>
                </a:moveTo>
                <a:cubicBezTo>
                  <a:pt x="199492" y="89345"/>
                  <a:pt x="190157" y="89612"/>
                  <a:pt x="178155" y="89878"/>
                </a:cubicBezTo>
                <a:cubicBezTo>
                  <a:pt x="186158" y="68009"/>
                  <a:pt x="193359" y="38672"/>
                  <a:pt x="195492" y="17869"/>
                </a:cubicBezTo>
                <a:lnTo>
                  <a:pt x="198692" y="9868"/>
                </a:lnTo>
                <a:cubicBezTo>
                  <a:pt x="199492" y="8534"/>
                  <a:pt x="199492" y="7734"/>
                  <a:pt x="198158" y="6668"/>
                </a:cubicBezTo>
                <a:cubicBezTo>
                  <a:pt x="196292" y="5067"/>
                  <a:pt x="190959" y="2134"/>
                  <a:pt x="188023" y="534"/>
                </a:cubicBezTo>
                <a:cubicBezTo>
                  <a:pt x="186691" y="0"/>
                  <a:pt x="185089" y="0"/>
                  <a:pt x="184023" y="534"/>
                </a:cubicBezTo>
                <a:lnTo>
                  <a:pt x="175490" y="4801"/>
                </a:lnTo>
                <a:cubicBezTo>
                  <a:pt x="158153" y="5601"/>
                  <a:pt x="76278" y="7201"/>
                  <a:pt x="63209" y="6934"/>
                </a:cubicBezTo>
                <a:cubicBezTo>
                  <a:pt x="55741" y="6934"/>
                  <a:pt x="45340" y="5868"/>
                  <a:pt x="37604" y="4267"/>
                </a:cubicBezTo>
                <a:lnTo>
                  <a:pt x="35739" y="7734"/>
                </a:lnTo>
                <a:cubicBezTo>
                  <a:pt x="35471" y="8534"/>
                  <a:pt x="35739" y="9334"/>
                  <a:pt x="36804" y="10135"/>
                </a:cubicBezTo>
                <a:cubicBezTo>
                  <a:pt x="42940" y="14669"/>
                  <a:pt x="51208" y="19203"/>
                  <a:pt x="59209" y="21870"/>
                </a:cubicBezTo>
                <a:cubicBezTo>
                  <a:pt x="65075" y="19736"/>
                  <a:pt x="76009" y="17603"/>
                  <a:pt x="81877" y="17335"/>
                </a:cubicBezTo>
                <a:cubicBezTo>
                  <a:pt x="94146" y="16802"/>
                  <a:pt x="155487" y="15735"/>
                  <a:pt x="175755" y="16002"/>
                </a:cubicBezTo>
                <a:cubicBezTo>
                  <a:pt x="175222" y="36271"/>
                  <a:pt x="172289" y="66942"/>
                  <a:pt x="167487" y="90145"/>
                </a:cubicBezTo>
                <a:cubicBezTo>
                  <a:pt x="119748" y="90945"/>
                  <a:pt x="42405" y="92012"/>
                  <a:pt x="30671" y="91745"/>
                </a:cubicBezTo>
                <a:cubicBezTo>
                  <a:pt x="22670" y="91478"/>
                  <a:pt x="10668" y="90412"/>
                  <a:pt x="2133" y="88812"/>
                </a:cubicBezTo>
                <a:lnTo>
                  <a:pt x="267" y="92545"/>
                </a:lnTo>
                <a:cubicBezTo>
                  <a:pt x="0" y="93345"/>
                  <a:pt x="267" y="94145"/>
                  <a:pt x="1067" y="94679"/>
                </a:cubicBezTo>
                <a:cubicBezTo>
                  <a:pt x="7468" y="99746"/>
                  <a:pt x="16802" y="104814"/>
                  <a:pt x="26405" y="107480"/>
                </a:cubicBezTo>
                <a:cubicBezTo>
                  <a:pt x="32538" y="105347"/>
                  <a:pt x="45607" y="102946"/>
                  <a:pt x="52273" y="102413"/>
                </a:cubicBezTo>
                <a:cubicBezTo>
                  <a:pt x="58409" y="102146"/>
                  <a:pt x="85077" y="101613"/>
                  <a:pt x="114948" y="101079"/>
                </a:cubicBezTo>
                <a:lnTo>
                  <a:pt x="114948" y="123749"/>
                </a:lnTo>
                <a:cubicBezTo>
                  <a:pt x="114948" y="131750"/>
                  <a:pt x="115215" y="144285"/>
                  <a:pt x="115748" y="153619"/>
                </a:cubicBezTo>
                <a:cubicBezTo>
                  <a:pt x="91746" y="153886"/>
                  <a:pt x="68008" y="154153"/>
                  <a:pt x="61342" y="154153"/>
                </a:cubicBezTo>
                <a:cubicBezTo>
                  <a:pt x="54141" y="154153"/>
                  <a:pt x="44005" y="153353"/>
                  <a:pt x="36271" y="151753"/>
                </a:cubicBezTo>
                <a:lnTo>
                  <a:pt x="34671" y="155220"/>
                </a:lnTo>
                <a:cubicBezTo>
                  <a:pt x="34404" y="156020"/>
                  <a:pt x="34671" y="156820"/>
                  <a:pt x="35471" y="157353"/>
                </a:cubicBezTo>
                <a:cubicBezTo>
                  <a:pt x="41605" y="161888"/>
                  <a:pt x="49873" y="166421"/>
                  <a:pt x="57874" y="168821"/>
                </a:cubicBezTo>
                <a:cubicBezTo>
                  <a:pt x="63209" y="166688"/>
                  <a:pt x="74943" y="164821"/>
                  <a:pt x="80811" y="164554"/>
                </a:cubicBezTo>
                <a:cubicBezTo>
                  <a:pt x="92811" y="163754"/>
                  <a:pt x="152820" y="163220"/>
                  <a:pt x="173889" y="163488"/>
                </a:cubicBezTo>
                <a:lnTo>
                  <a:pt x="173889" y="208559"/>
                </a:lnTo>
                <a:cubicBezTo>
                  <a:pt x="173889" y="218160"/>
                  <a:pt x="174422" y="234162"/>
                  <a:pt x="175222" y="243231"/>
                </a:cubicBezTo>
                <a:lnTo>
                  <a:pt x="185623" y="243231"/>
                </a:lnTo>
                <a:cubicBezTo>
                  <a:pt x="188291" y="233096"/>
                  <a:pt x="190157" y="215494"/>
                  <a:pt x="190157" y="204560"/>
                </a:cubicBezTo>
                <a:lnTo>
                  <a:pt x="190691" y="165354"/>
                </a:lnTo>
                <a:lnTo>
                  <a:pt x="193892" y="157620"/>
                </a:lnTo>
                <a:cubicBezTo>
                  <a:pt x="194424" y="156287"/>
                  <a:pt x="194424" y="155487"/>
                  <a:pt x="193359" y="154686"/>
                </a:cubicBezTo>
                <a:cubicBezTo>
                  <a:pt x="191759" y="153353"/>
                  <a:pt x="186958" y="150152"/>
                  <a:pt x="184290" y="148819"/>
                </a:cubicBezTo>
                <a:cubicBezTo>
                  <a:pt x="183223" y="148286"/>
                  <a:pt x="181356" y="148286"/>
                  <a:pt x="180556" y="148819"/>
                </a:cubicBezTo>
                <a:lnTo>
                  <a:pt x="173622" y="152285"/>
                </a:lnTo>
                <a:cubicBezTo>
                  <a:pt x="166154" y="152553"/>
                  <a:pt x="147752" y="153086"/>
                  <a:pt x="128017" y="153353"/>
                </a:cubicBezTo>
                <a:cubicBezTo>
                  <a:pt x="130150" y="143218"/>
                  <a:pt x="131217" y="129083"/>
                  <a:pt x="131217" y="119749"/>
                </a:cubicBezTo>
                <a:lnTo>
                  <a:pt x="131217" y="100812"/>
                </a:lnTo>
                <a:cubicBezTo>
                  <a:pt x="165621" y="100547"/>
                  <a:pt x="200292" y="100279"/>
                  <a:pt x="209359" y="100279"/>
                </a:cubicBezTo>
                <a:cubicBezTo>
                  <a:pt x="217360" y="100279"/>
                  <a:pt x="232563" y="100812"/>
                  <a:pt x="239497" y="101613"/>
                </a:cubicBezTo>
                <a:cubicBezTo>
                  <a:pt x="241897" y="100547"/>
                  <a:pt x="244830" y="96813"/>
                  <a:pt x="244830" y="92812"/>
                </a:cubicBezTo>
                <a:cubicBezTo>
                  <a:pt x="244830" y="90678"/>
                  <a:pt x="243498" y="89345"/>
                  <a:pt x="241365" y="88812"/>
                </a:cubicBezTo>
                <a:cubicBezTo>
                  <a:pt x="235496" y="86678"/>
                  <a:pt x="221895" y="85344"/>
                  <a:pt x="212561" y="85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8" name="Freeform 238"/>
          <p:cNvSpPr/>
          <p:nvPr/>
        </p:nvSpPr>
        <p:spPr>
          <a:xfrm>
            <a:off x="16363966" y="7202629"/>
            <a:ext cx="193892" cy="255766"/>
          </a:xfrm>
          <a:custGeom>
            <a:avLst/>
            <a:gdLst>
              <a:gd name="connsiteX0" fmla="*/ 60275 w 193892"/>
              <a:gd name="connsiteY0" fmla="*/ 153087 h 255766"/>
              <a:gd name="connsiteX1" fmla="*/ 17602 w 193892"/>
              <a:gd name="connsiteY1" fmla="*/ 108281 h 255766"/>
              <a:gd name="connsiteX2" fmla="*/ 60275 w 193892"/>
              <a:gd name="connsiteY2" fmla="*/ 63209 h 255766"/>
              <a:gd name="connsiteX3" fmla="*/ 102947 w 193892"/>
              <a:gd name="connsiteY3" fmla="*/ 108281 h 255766"/>
              <a:gd name="connsiteX4" fmla="*/ 60275 w 193892"/>
              <a:gd name="connsiteY4" fmla="*/ 153087 h 255766"/>
              <a:gd name="connsiteX6" fmla="*/ 153887 w 193892"/>
              <a:gd name="connsiteY6" fmla="*/ 6934 h 255766"/>
              <a:gd name="connsiteX7" fmla="*/ 176823 w 193892"/>
              <a:gd name="connsiteY7" fmla="*/ 20269 h 255766"/>
              <a:gd name="connsiteX8" fmla="*/ 176823 w 193892"/>
              <a:gd name="connsiteY8" fmla="*/ 99213 h 255766"/>
              <a:gd name="connsiteX9" fmla="*/ 132817 w 193892"/>
              <a:gd name="connsiteY9" fmla="*/ 100547 h 255766"/>
              <a:gd name="connsiteX10" fmla="*/ 118948 w 193892"/>
              <a:gd name="connsiteY10" fmla="*/ 100280 h 255766"/>
              <a:gd name="connsiteX11" fmla="*/ 60275 w 193892"/>
              <a:gd name="connsiteY11" fmla="*/ 50674 h 255766"/>
              <a:gd name="connsiteX12" fmla="*/ 0 w 193892"/>
              <a:gd name="connsiteY12" fmla="*/ 108281 h 255766"/>
              <a:gd name="connsiteX13" fmla="*/ 60275 w 193892"/>
              <a:gd name="connsiteY13" fmla="*/ 166155 h 255766"/>
              <a:gd name="connsiteX14" fmla="*/ 119481 w 193892"/>
              <a:gd name="connsiteY14" fmla="*/ 110148 h 255766"/>
              <a:gd name="connsiteX15" fmla="*/ 130150 w 193892"/>
              <a:gd name="connsiteY15" fmla="*/ 114948 h 255766"/>
              <a:gd name="connsiteX16" fmla="*/ 147219 w 193892"/>
              <a:gd name="connsiteY16" fmla="*/ 110681 h 255766"/>
              <a:gd name="connsiteX17" fmla="*/ 176823 w 193892"/>
              <a:gd name="connsiteY17" fmla="*/ 109881 h 255766"/>
              <a:gd name="connsiteX18" fmla="*/ 176823 w 193892"/>
              <a:gd name="connsiteY18" fmla="*/ 209093 h 255766"/>
              <a:gd name="connsiteX19" fmla="*/ 178157 w 193892"/>
              <a:gd name="connsiteY19" fmla="*/ 255766 h 255766"/>
              <a:gd name="connsiteX20" fmla="*/ 187756 w 193892"/>
              <a:gd name="connsiteY20" fmla="*/ 255766 h 255766"/>
              <a:gd name="connsiteX21" fmla="*/ 193092 w 193892"/>
              <a:gd name="connsiteY21" fmla="*/ 202959 h 255766"/>
              <a:gd name="connsiteX22" fmla="*/ 193092 w 193892"/>
              <a:gd name="connsiteY22" fmla="*/ 25071 h 255766"/>
              <a:gd name="connsiteX23" fmla="*/ 193892 w 193892"/>
              <a:gd name="connsiteY23" fmla="*/ 11469 h 255766"/>
              <a:gd name="connsiteX24" fmla="*/ 190691 w 193892"/>
              <a:gd name="connsiteY24" fmla="*/ 6401 h 255766"/>
              <a:gd name="connsiteX25" fmla="*/ 158420 w 193892"/>
              <a:gd name="connsiteY25" fmla="*/ 0 h 255766"/>
              <a:gd name="connsiteX26" fmla="*/ 155753 w 193892"/>
              <a:gd name="connsiteY26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193892" h="255766">
                <a:moveTo>
                  <a:pt x="60275" y="153087"/>
                </a:moveTo>
                <a:cubicBezTo>
                  <a:pt x="36004" y="153087"/>
                  <a:pt x="17602" y="136551"/>
                  <a:pt x="17602" y="108281"/>
                </a:cubicBezTo>
                <a:cubicBezTo>
                  <a:pt x="17602" y="80011"/>
                  <a:pt x="36004" y="63209"/>
                  <a:pt x="60275" y="63209"/>
                </a:cubicBezTo>
                <a:cubicBezTo>
                  <a:pt x="84544" y="63209"/>
                  <a:pt x="102947" y="80011"/>
                  <a:pt x="102947" y="108281"/>
                </a:cubicBezTo>
                <a:cubicBezTo>
                  <a:pt x="102947" y="136551"/>
                  <a:pt x="84544" y="153087"/>
                  <a:pt x="60275" y="153087"/>
                </a:cubicBezTo>
                <a:moveTo>
                  <a:pt x="153887" y="6934"/>
                </a:moveTo>
                <a:cubicBezTo>
                  <a:pt x="163488" y="10135"/>
                  <a:pt x="172022" y="14669"/>
                  <a:pt x="176823" y="20269"/>
                </a:cubicBezTo>
                <a:lnTo>
                  <a:pt x="176823" y="99213"/>
                </a:lnTo>
                <a:cubicBezTo>
                  <a:pt x="163754" y="99746"/>
                  <a:pt x="141886" y="100547"/>
                  <a:pt x="132817" y="100547"/>
                </a:cubicBezTo>
                <a:cubicBezTo>
                  <a:pt x="128550" y="100547"/>
                  <a:pt x="123749" y="100547"/>
                  <a:pt x="118948" y="100280"/>
                </a:cubicBezTo>
                <a:cubicBezTo>
                  <a:pt x="115215" y="70676"/>
                  <a:pt x="91745" y="50674"/>
                  <a:pt x="60275" y="50674"/>
                </a:cubicBezTo>
                <a:cubicBezTo>
                  <a:pt x="25336" y="50674"/>
                  <a:pt x="0" y="74409"/>
                  <a:pt x="0" y="108281"/>
                </a:cubicBezTo>
                <a:cubicBezTo>
                  <a:pt x="0" y="142418"/>
                  <a:pt x="25336" y="166155"/>
                  <a:pt x="60275" y="166155"/>
                </a:cubicBezTo>
                <a:cubicBezTo>
                  <a:pt x="93880" y="166155"/>
                  <a:pt x="118416" y="143218"/>
                  <a:pt x="119481" y="110148"/>
                </a:cubicBezTo>
                <a:cubicBezTo>
                  <a:pt x="122682" y="112015"/>
                  <a:pt x="126417" y="113615"/>
                  <a:pt x="130150" y="114948"/>
                </a:cubicBezTo>
                <a:cubicBezTo>
                  <a:pt x="134950" y="113081"/>
                  <a:pt x="142151" y="111215"/>
                  <a:pt x="147219" y="110681"/>
                </a:cubicBezTo>
                <a:cubicBezTo>
                  <a:pt x="153353" y="109881"/>
                  <a:pt x="167487" y="109348"/>
                  <a:pt x="176823" y="109881"/>
                </a:cubicBezTo>
                <a:lnTo>
                  <a:pt x="176823" y="209093"/>
                </a:lnTo>
                <a:cubicBezTo>
                  <a:pt x="176823" y="220562"/>
                  <a:pt x="177357" y="244297"/>
                  <a:pt x="178157" y="255766"/>
                </a:cubicBezTo>
                <a:lnTo>
                  <a:pt x="187756" y="255766"/>
                </a:lnTo>
                <a:cubicBezTo>
                  <a:pt x="191224" y="241097"/>
                  <a:pt x="193092" y="217894"/>
                  <a:pt x="193092" y="202959"/>
                </a:cubicBezTo>
                <a:lnTo>
                  <a:pt x="193092" y="25071"/>
                </a:lnTo>
                <a:lnTo>
                  <a:pt x="193892" y="11469"/>
                </a:lnTo>
                <a:cubicBezTo>
                  <a:pt x="193892" y="9068"/>
                  <a:pt x="193092" y="7202"/>
                  <a:pt x="190691" y="6401"/>
                </a:cubicBezTo>
                <a:cubicBezTo>
                  <a:pt x="183490" y="3735"/>
                  <a:pt x="167487" y="267"/>
                  <a:pt x="158420" y="0"/>
                </a:cubicBezTo>
                <a:cubicBezTo>
                  <a:pt x="156553" y="0"/>
                  <a:pt x="156020" y="267"/>
                  <a:pt x="155753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9" name="Freeform 239"/>
          <p:cNvSpPr/>
          <p:nvPr/>
        </p:nvSpPr>
        <p:spPr>
          <a:xfrm>
            <a:off x="16597061" y="7202629"/>
            <a:ext cx="249098" cy="255766"/>
          </a:xfrm>
          <a:custGeom>
            <a:avLst/>
            <a:gdLst>
              <a:gd name="connsiteX0" fmla="*/ 38404 w 249098"/>
              <a:gd name="connsiteY0" fmla="*/ 84278 h 255766"/>
              <a:gd name="connsiteX1" fmla="*/ 79744 w 249098"/>
              <a:gd name="connsiteY1" fmla="*/ 45340 h 255766"/>
              <a:gd name="connsiteX2" fmla="*/ 121083 w 249098"/>
              <a:gd name="connsiteY2" fmla="*/ 84278 h 255766"/>
              <a:gd name="connsiteX3" fmla="*/ 79744 w 249098"/>
              <a:gd name="connsiteY3" fmla="*/ 122949 h 255766"/>
              <a:gd name="connsiteX4" fmla="*/ 38404 w 249098"/>
              <a:gd name="connsiteY4" fmla="*/ 84278 h 255766"/>
              <a:gd name="connsiteX6" fmla="*/ 213627 w 249098"/>
              <a:gd name="connsiteY6" fmla="*/ 113081 h 255766"/>
              <a:gd name="connsiteX7" fmla="*/ 193892 w 249098"/>
              <a:gd name="connsiteY7" fmla="*/ 113881 h 255766"/>
              <a:gd name="connsiteX8" fmla="*/ 193892 w 249098"/>
              <a:gd name="connsiteY8" fmla="*/ 25071 h 255766"/>
              <a:gd name="connsiteX9" fmla="*/ 194424 w 249098"/>
              <a:gd name="connsiteY9" fmla="*/ 11469 h 255766"/>
              <a:gd name="connsiteX10" fmla="*/ 191491 w 249098"/>
              <a:gd name="connsiteY10" fmla="*/ 6401 h 255766"/>
              <a:gd name="connsiteX11" fmla="*/ 159221 w 249098"/>
              <a:gd name="connsiteY11" fmla="*/ 0 h 255766"/>
              <a:gd name="connsiteX12" fmla="*/ 156287 w 249098"/>
              <a:gd name="connsiteY12" fmla="*/ 1334 h 255766"/>
              <a:gd name="connsiteX13" fmla="*/ 154685 w 249098"/>
              <a:gd name="connsiteY13" fmla="*/ 6934 h 255766"/>
              <a:gd name="connsiteX14" fmla="*/ 177623 w 249098"/>
              <a:gd name="connsiteY14" fmla="*/ 20269 h 255766"/>
              <a:gd name="connsiteX15" fmla="*/ 177623 w 249098"/>
              <a:gd name="connsiteY15" fmla="*/ 165354 h 255766"/>
              <a:gd name="connsiteX16" fmla="*/ 89078 w 249098"/>
              <a:gd name="connsiteY16" fmla="*/ 176823 h 255766"/>
              <a:gd name="connsiteX17" fmla="*/ 89078 w 249098"/>
              <a:gd name="connsiteY17" fmla="*/ 134684 h 255766"/>
              <a:gd name="connsiteX18" fmla="*/ 138416 w 249098"/>
              <a:gd name="connsiteY18" fmla="*/ 84278 h 255766"/>
              <a:gd name="connsiteX19" fmla="*/ 79744 w 249098"/>
              <a:gd name="connsiteY19" fmla="*/ 33071 h 255766"/>
              <a:gd name="connsiteX20" fmla="*/ 21335 w 249098"/>
              <a:gd name="connsiteY20" fmla="*/ 84278 h 255766"/>
              <a:gd name="connsiteX21" fmla="*/ 73076 w 249098"/>
              <a:gd name="connsiteY21" fmla="*/ 134951 h 255766"/>
              <a:gd name="connsiteX22" fmla="*/ 73076 w 249098"/>
              <a:gd name="connsiteY22" fmla="*/ 178157 h 255766"/>
              <a:gd name="connsiteX23" fmla="*/ 30671 w 249098"/>
              <a:gd name="connsiteY23" fmla="*/ 180823 h 255766"/>
              <a:gd name="connsiteX24" fmla="*/ 1867 w 249098"/>
              <a:gd name="connsiteY24" fmla="*/ 178422 h 255766"/>
              <a:gd name="connsiteX25" fmla="*/ 533 w 249098"/>
              <a:gd name="connsiteY25" fmla="*/ 181356 h 255766"/>
              <a:gd name="connsiteX26" fmla="*/ 1333 w 249098"/>
              <a:gd name="connsiteY26" fmla="*/ 184290 h 255766"/>
              <a:gd name="connsiteX27" fmla="*/ 27471 w 249098"/>
              <a:gd name="connsiteY27" fmla="*/ 198425 h 255766"/>
              <a:gd name="connsiteX28" fmla="*/ 47473 w 249098"/>
              <a:gd name="connsiteY28" fmla="*/ 194159 h 255766"/>
              <a:gd name="connsiteX29" fmla="*/ 177623 w 249098"/>
              <a:gd name="connsiteY29" fmla="*/ 174155 h 255766"/>
              <a:gd name="connsiteX30" fmla="*/ 177623 w 249098"/>
              <a:gd name="connsiteY30" fmla="*/ 209093 h 255766"/>
              <a:gd name="connsiteX31" fmla="*/ 178690 w 249098"/>
              <a:gd name="connsiteY31" fmla="*/ 255766 h 255766"/>
              <a:gd name="connsiteX32" fmla="*/ 188291 w 249098"/>
              <a:gd name="connsiteY32" fmla="*/ 255766 h 255766"/>
              <a:gd name="connsiteX33" fmla="*/ 193892 w 249098"/>
              <a:gd name="connsiteY33" fmla="*/ 202959 h 255766"/>
              <a:gd name="connsiteX34" fmla="*/ 193892 w 249098"/>
              <a:gd name="connsiteY34" fmla="*/ 123749 h 255766"/>
              <a:gd name="connsiteX35" fmla="*/ 241364 w 249098"/>
              <a:gd name="connsiteY35" fmla="*/ 123216 h 255766"/>
              <a:gd name="connsiteX36" fmla="*/ 245898 w 249098"/>
              <a:gd name="connsiteY36" fmla="*/ 122149 h 255766"/>
              <a:gd name="connsiteX37" fmla="*/ 249098 w 249098"/>
              <a:gd name="connsiteY37" fmla="*/ 113615 h 255766"/>
              <a:gd name="connsiteX38" fmla="*/ 245630 w 249098"/>
              <a:gd name="connsiteY38" fmla="*/ 109614 h 255766"/>
              <a:gd name="connsiteX39" fmla="*/ 222160 w 249098"/>
              <a:gd name="connsiteY39" fmla="*/ 108281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9098" h="255766">
                <a:moveTo>
                  <a:pt x="38404" y="84278"/>
                </a:moveTo>
                <a:cubicBezTo>
                  <a:pt x="38404" y="60541"/>
                  <a:pt x="56541" y="45340"/>
                  <a:pt x="79744" y="45340"/>
                </a:cubicBezTo>
                <a:cubicBezTo>
                  <a:pt x="102946" y="45340"/>
                  <a:pt x="121083" y="60541"/>
                  <a:pt x="121083" y="84278"/>
                </a:cubicBezTo>
                <a:cubicBezTo>
                  <a:pt x="121083" y="108014"/>
                  <a:pt x="102946" y="122949"/>
                  <a:pt x="79744" y="122949"/>
                </a:cubicBezTo>
                <a:cubicBezTo>
                  <a:pt x="56541" y="122949"/>
                  <a:pt x="38404" y="108014"/>
                  <a:pt x="38404" y="84278"/>
                </a:cubicBezTo>
                <a:moveTo>
                  <a:pt x="213627" y="113081"/>
                </a:moveTo>
                <a:lnTo>
                  <a:pt x="193892" y="113881"/>
                </a:lnTo>
                <a:lnTo>
                  <a:pt x="193892" y="25071"/>
                </a:lnTo>
                <a:lnTo>
                  <a:pt x="194424" y="11469"/>
                </a:lnTo>
                <a:cubicBezTo>
                  <a:pt x="194424" y="9068"/>
                  <a:pt x="193624" y="7202"/>
                  <a:pt x="191491" y="6401"/>
                </a:cubicBezTo>
                <a:cubicBezTo>
                  <a:pt x="184290" y="3735"/>
                  <a:pt x="168287" y="267"/>
                  <a:pt x="159221" y="0"/>
                </a:cubicBezTo>
                <a:cubicBezTo>
                  <a:pt x="157353" y="0"/>
                  <a:pt x="156553" y="267"/>
                  <a:pt x="156287" y="1334"/>
                </a:cubicBezTo>
                <a:lnTo>
                  <a:pt x="154685" y="6934"/>
                </a:lnTo>
                <a:cubicBezTo>
                  <a:pt x="164021" y="10135"/>
                  <a:pt x="172554" y="14669"/>
                  <a:pt x="177623" y="20269"/>
                </a:cubicBezTo>
                <a:lnTo>
                  <a:pt x="177623" y="165354"/>
                </a:lnTo>
                <a:cubicBezTo>
                  <a:pt x="155485" y="169356"/>
                  <a:pt x="121083" y="173889"/>
                  <a:pt x="89078" y="176823"/>
                </a:cubicBezTo>
                <a:lnTo>
                  <a:pt x="89078" y="134684"/>
                </a:lnTo>
                <a:cubicBezTo>
                  <a:pt x="117615" y="130950"/>
                  <a:pt x="138416" y="110681"/>
                  <a:pt x="138416" y="84278"/>
                </a:cubicBezTo>
                <a:cubicBezTo>
                  <a:pt x="138416" y="54408"/>
                  <a:pt x="113081" y="33071"/>
                  <a:pt x="79744" y="33071"/>
                </a:cubicBezTo>
                <a:cubicBezTo>
                  <a:pt x="46406" y="33071"/>
                  <a:pt x="21335" y="54408"/>
                  <a:pt x="21335" y="84278"/>
                </a:cubicBezTo>
                <a:cubicBezTo>
                  <a:pt x="21335" y="111747"/>
                  <a:pt x="43205" y="132283"/>
                  <a:pt x="73076" y="134951"/>
                </a:cubicBezTo>
                <a:lnTo>
                  <a:pt x="73076" y="178157"/>
                </a:lnTo>
                <a:cubicBezTo>
                  <a:pt x="56807" y="179490"/>
                  <a:pt x="42140" y="180556"/>
                  <a:pt x="30671" y="180823"/>
                </a:cubicBezTo>
                <a:cubicBezTo>
                  <a:pt x="21870" y="180823"/>
                  <a:pt x="10936" y="180023"/>
                  <a:pt x="1867" y="178422"/>
                </a:cubicBezTo>
                <a:lnTo>
                  <a:pt x="533" y="181356"/>
                </a:lnTo>
                <a:cubicBezTo>
                  <a:pt x="0" y="182690"/>
                  <a:pt x="267" y="183490"/>
                  <a:pt x="1333" y="184290"/>
                </a:cubicBezTo>
                <a:cubicBezTo>
                  <a:pt x="8534" y="189624"/>
                  <a:pt x="18135" y="195225"/>
                  <a:pt x="27471" y="198425"/>
                </a:cubicBezTo>
                <a:cubicBezTo>
                  <a:pt x="31738" y="196825"/>
                  <a:pt x="42672" y="194425"/>
                  <a:pt x="47473" y="194159"/>
                </a:cubicBezTo>
                <a:cubicBezTo>
                  <a:pt x="81077" y="191758"/>
                  <a:pt x="146419" y="182156"/>
                  <a:pt x="177623" y="174155"/>
                </a:cubicBezTo>
                <a:lnTo>
                  <a:pt x="177623" y="209093"/>
                </a:lnTo>
                <a:cubicBezTo>
                  <a:pt x="177623" y="220562"/>
                  <a:pt x="177890" y="244297"/>
                  <a:pt x="178690" y="255766"/>
                </a:cubicBezTo>
                <a:lnTo>
                  <a:pt x="188291" y="255766"/>
                </a:lnTo>
                <a:cubicBezTo>
                  <a:pt x="191759" y="241097"/>
                  <a:pt x="193892" y="217894"/>
                  <a:pt x="193892" y="202959"/>
                </a:cubicBezTo>
                <a:lnTo>
                  <a:pt x="193892" y="123749"/>
                </a:lnTo>
                <a:lnTo>
                  <a:pt x="241364" y="123216"/>
                </a:lnTo>
                <a:cubicBezTo>
                  <a:pt x="242697" y="123216"/>
                  <a:pt x="244565" y="122949"/>
                  <a:pt x="245898" y="122149"/>
                </a:cubicBezTo>
                <a:cubicBezTo>
                  <a:pt x="247498" y="121083"/>
                  <a:pt x="249098" y="118149"/>
                  <a:pt x="249098" y="113615"/>
                </a:cubicBezTo>
                <a:cubicBezTo>
                  <a:pt x="249098" y="111747"/>
                  <a:pt x="247498" y="110148"/>
                  <a:pt x="245630" y="109614"/>
                </a:cubicBezTo>
                <a:cubicBezTo>
                  <a:pt x="240564" y="108547"/>
                  <a:pt x="229896" y="108014"/>
                  <a:pt x="222160" y="1082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0" name="Freeform 240"/>
          <p:cNvSpPr/>
          <p:nvPr/>
        </p:nvSpPr>
        <p:spPr>
          <a:xfrm>
            <a:off x="14164774" y="7617614"/>
            <a:ext cx="244830" cy="232029"/>
          </a:xfrm>
          <a:custGeom>
            <a:avLst/>
            <a:gdLst>
              <a:gd name="connsiteX0" fmla="*/ 203225 w 244830"/>
              <a:gd name="connsiteY0" fmla="*/ 117348 h 232029"/>
              <a:gd name="connsiteX1" fmla="*/ 30669 w 244830"/>
              <a:gd name="connsiteY1" fmla="*/ 120015 h 232029"/>
              <a:gd name="connsiteX2" fmla="*/ 2133 w 244830"/>
              <a:gd name="connsiteY2" fmla="*/ 117348 h 232029"/>
              <a:gd name="connsiteX3" fmla="*/ 265 w 244830"/>
              <a:gd name="connsiteY3" fmla="*/ 121083 h 232029"/>
              <a:gd name="connsiteX4" fmla="*/ 1065 w 244830"/>
              <a:gd name="connsiteY4" fmla="*/ 122949 h 232029"/>
              <a:gd name="connsiteX5" fmla="*/ 26403 w 244830"/>
              <a:gd name="connsiteY5" fmla="*/ 136017 h 232029"/>
              <a:gd name="connsiteX6" fmla="*/ 52271 w 244830"/>
              <a:gd name="connsiteY6" fmla="*/ 130950 h 232029"/>
              <a:gd name="connsiteX7" fmla="*/ 117613 w 244830"/>
              <a:gd name="connsiteY7" fmla="*/ 129617 h 232029"/>
              <a:gd name="connsiteX8" fmla="*/ 117613 w 244830"/>
              <a:gd name="connsiteY8" fmla="*/ 152819 h 232029"/>
              <a:gd name="connsiteX9" fmla="*/ 118946 w 244830"/>
              <a:gd name="connsiteY9" fmla="*/ 193624 h 232029"/>
              <a:gd name="connsiteX10" fmla="*/ 129082 w 244830"/>
              <a:gd name="connsiteY10" fmla="*/ 193624 h 232029"/>
              <a:gd name="connsiteX11" fmla="*/ 133882 w 244830"/>
              <a:gd name="connsiteY11" fmla="*/ 148019 h 232029"/>
              <a:gd name="connsiteX12" fmla="*/ 133882 w 244830"/>
              <a:gd name="connsiteY12" fmla="*/ 129349 h 232029"/>
              <a:gd name="connsiteX13" fmla="*/ 209359 w 244830"/>
              <a:gd name="connsiteY13" fmla="*/ 128817 h 232029"/>
              <a:gd name="connsiteX14" fmla="*/ 239495 w 244830"/>
              <a:gd name="connsiteY14" fmla="*/ 130149 h 232029"/>
              <a:gd name="connsiteX15" fmla="*/ 244830 w 244830"/>
              <a:gd name="connsiteY15" fmla="*/ 121348 h 232029"/>
              <a:gd name="connsiteX16" fmla="*/ 241364 w 244830"/>
              <a:gd name="connsiteY16" fmla="*/ 117081 h 232029"/>
              <a:gd name="connsiteX17" fmla="*/ 212559 w 244830"/>
              <a:gd name="connsiteY17" fmla="*/ 113615 h 232029"/>
              <a:gd name="connsiteX19" fmla="*/ 168553 w 244830"/>
              <a:gd name="connsiteY19" fmla="*/ 221095 h 232029"/>
              <a:gd name="connsiteX20" fmla="*/ 84009 w 244830"/>
              <a:gd name="connsiteY20" fmla="*/ 221895 h 232029"/>
              <a:gd name="connsiteX21" fmla="*/ 77343 w 244830"/>
              <a:gd name="connsiteY21" fmla="*/ 214961 h 232029"/>
              <a:gd name="connsiteX22" fmla="*/ 77343 w 244830"/>
              <a:gd name="connsiteY22" fmla="*/ 180023 h 232029"/>
              <a:gd name="connsiteX23" fmla="*/ 77876 w 244830"/>
              <a:gd name="connsiteY23" fmla="*/ 168555 h 232029"/>
              <a:gd name="connsiteX24" fmla="*/ 74141 w 244830"/>
              <a:gd name="connsiteY24" fmla="*/ 163754 h 232029"/>
              <a:gd name="connsiteX25" fmla="*/ 45338 w 244830"/>
              <a:gd name="connsiteY25" fmla="*/ 161354 h 232029"/>
              <a:gd name="connsiteX26" fmla="*/ 42672 w 244830"/>
              <a:gd name="connsiteY26" fmla="*/ 162954 h 232029"/>
              <a:gd name="connsiteX27" fmla="*/ 41604 w 244830"/>
              <a:gd name="connsiteY27" fmla="*/ 168288 h 232029"/>
              <a:gd name="connsiteX28" fmla="*/ 60540 w 244830"/>
              <a:gd name="connsiteY28" fmla="*/ 175755 h 232029"/>
              <a:gd name="connsiteX29" fmla="*/ 60540 w 244830"/>
              <a:gd name="connsiteY29" fmla="*/ 212027 h 232029"/>
              <a:gd name="connsiteX30" fmla="*/ 82944 w 244830"/>
              <a:gd name="connsiteY30" fmla="*/ 232029 h 232029"/>
              <a:gd name="connsiteX31" fmla="*/ 198424 w 244830"/>
              <a:gd name="connsiteY31" fmla="*/ 231496 h 232029"/>
              <a:gd name="connsiteX32" fmla="*/ 201625 w 244830"/>
              <a:gd name="connsiteY32" fmla="*/ 230429 h 232029"/>
              <a:gd name="connsiteX33" fmla="*/ 204291 w 244830"/>
              <a:gd name="connsiteY33" fmla="*/ 221895 h 232029"/>
              <a:gd name="connsiteX34" fmla="*/ 201090 w 244830"/>
              <a:gd name="connsiteY34" fmla="*/ 218694 h 232029"/>
              <a:gd name="connsiteX35" fmla="*/ 176822 w 244830"/>
              <a:gd name="connsiteY35" fmla="*/ 216827 h 232029"/>
              <a:gd name="connsiteX37" fmla="*/ 62674 w 244830"/>
              <a:gd name="connsiteY37" fmla="*/ 81877 h 232029"/>
              <a:gd name="connsiteX38" fmla="*/ 65074 w 244830"/>
              <a:gd name="connsiteY38" fmla="*/ 93611 h 232029"/>
              <a:gd name="connsiteX39" fmla="*/ 74141 w 244830"/>
              <a:gd name="connsiteY39" fmla="*/ 93611 h 232029"/>
              <a:gd name="connsiteX40" fmla="*/ 76809 w 244830"/>
              <a:gd name="connsiteY40" fmla="*/ 86144 h 232029"/>
              <a:gd name="connsiteX41" fmla="*/ 189089 w 244830"/>
              <a:gd name="connsiteY41" fmla="*/ 84810 h 232029"/>
              <a:gd name="connsiteX42" fmla="*/ 192022 w 244830"/>
              <a:gd name="connsiteY42" fmla="*/ 77343 h 232029"/>
              <a:gd name="connsiteX43" fmla="*/ 190157 w 244830"/>
              <a:gd name="connsiteY43" fmla="*/ 74676 h 232029"/>
              <a:gd name="connsiteX44" fmla="*/ 185621 w 244830"/>
              <a:gd name="connsiteY44" fmla="*/ 72810 h 232029"/>
              <a:gd name="connsiteX45" fmla="*/ 192022 w 244830"/>
              <a:gd name="connsiteY45" fmla="*/ 17602 h 232029"/>
              <a:gd name="connsiteX46" fmla="*/ 194957 w 244830"/>
              <a:gd name="connsiteY46" fmla="*/ 9068 h 232029"/>
              <a:gd name="connsiteX47" fmla="*/ 194690 w 244830"/>
              <a:gd name="connsiteY47" fmla="*/ 5868 h 232029"/>
              <a:gd name="connsiteX48" fmla="*/ 183756 w 244830"/>
              <a:gd name="connsiteY48" fmla="*/ 533 h 232029"/>
              <a:gd name="connsiteX49" fmla="*/ 179755 w 244830"/>
              <a:gd name="connsiteY49" fmla="*/ 533 h 232029"/>
              <a:gd name="connsiteX50" fmla="*/ 171221 w 244830"/>
              <a:gd name="connsiteY50" fmla="*/ 5334 h 232029"/>
              <a:gd name="connsiteX51" fmla="*/ 75476 w 244830"/>
              <a:gd name="connsiteY51" fmla="*/ 6401 h 232029"/>
              <a:gd name="connsiteX52" fmla="*/ 47205 w 244830"/>
              <a:gd name="connsiteY52" fmla="*/ 3734 h 232029"/>
              <a:gd name="connsiteX53" fmla="*/ 44805 w 244830"/>
              <a:gd name="connsiteY53" fmla="*/ 4801 h 232029"/>
              <a:gd name="connsiteX54" fmla="*/ 43472 w 244830"/>
              <a:gd name="connsiteY54" fmla="*/ 10402 h 232029"/>
              <a:gd name="connsiteX55" fmla="*/ 57872 w 244830"/>
              <a:gd name="connsiteY55" fmla="*/ 17602 h 232029"/>
              <a:gd name="connsiteX57" fmla="*/ 172554 w 244830"/>
              <a:gd name="connsiteY57" fmla="*/ 72543 h 232029"/>
              <a:gd name="connsiteX58" fmla="*/ 166953 w 244830"/>
              <a:gd name="connsiteY58" fmla="*/ 74143 h 232029"/>
              <a:gd name="connsiteX59" fmla="*/ 77343 w 244830"/>
              <a:gd name="connsiteY59" fmla="*/ 75743 h 232029"/>
              <a:gd name="connsiteX60" fmla="*/ 75741 w 244830"/>
              <a:gd name="connsiteY60" fmla="*/ 16802 h 232029"/>
              <a:gd name="connsiteX61" fmla="*/ 173889 w 244830"/>
              <a:gd name="connsiteY61" fmla="*/ 16002 h 232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0" h="232029">
                <a:moveTo>
                  <a:pt x="203225" y="117348"/>
                </a:moveTo>
                <a:cubicBezTo>
                  <a:pt x="184821" y="118414"/>
                  <a:pt x="46672" y="120282"/>
                  <a:pt x="30669" y="120015"/>
                </a:cubicBezTo>
                <a:cubicBezTo>
                  <a:pt x="22670" y="120015"/>
                  <a:pt x="10668" y="118949"/>
                  <a:pt x="2133" y="117348"/>
                </a:cubicBezTo>
                <a:lnTo>
                  <a:pt x="265" y="121083"/>
                </a:lnTo>
                <a:cubicBezTo>
                  <a:pt x="0" y="121882"/>
                  <a:pt x="265" y="122416"/>
                  <a:pt x="1065" y="122949"/>
                </a:cubicBezTo>
                <a:cubicBezTo>
                  <a:pt x="7466" y="128283"/>
                  <a:pt x="16801" y="133083"/>
                  <a:pt x="26403" y="136017"/>
                </a:cubicBezTo>
                <a:cubicBezTo>
                  <a:pt x="32536" y="133883"/>
                  <a:pt x="45605" y="131483"/>
                  <a:pt x="52271" y="130950"/>
                </a:cubicBezTo>
                <a:cubicBezTo>
                  <a:pt x="58407" y="130683"/>
                  <a:pt x="86677" y="130149"/>
                  <a:pt x="117613" y="129617"/>
                </a:cubicBezTo>
                <a:lnTo>
                  <a:pt x="117613" y="152819"/>
                </a:lnTo>
                <a:cubicBezTo>
                  <a:pt x="117613" y="163754"/>
                  <a:pt x="118146" y="182956"/>
                  <a:pt x="118946" y="193624"/>
                </a:cubicBezTo>
                <a:lnTo>
                  <a:pt x="129082" y="193624"/>
                </a:lnTo>
                <a:cubicBezTo>
                  <a:pt x="132015" y="181090"/>
                  <a:pt x="133882" y="160286"/>
                  <a:pt x="133882" y="148019"/>
                </a:cubicBezTo>
                <a:lnTo>
                  <a:pt x="133882" y="129349"/>
                </a:lnTo>
                <a:cubicBezTo>
                  <a:pt x="167487" y="129083"/>
                  <a:pt x="200557" y="128817"/>
                  <a:pt x="209359" y="128817"/>
                </a:cubicBezTo>
                <a:cubicBezTo>
                  <a:pt x="217359" y="128817"/>
                  <a:pt x="232561" y="129349"/>
                  <a:pt x="239495" y="130149"/>
                </a:cubicBezTo>
                <a:cubicBezTo>
                  <a:pt x="241897" y="128817"/>
                  <a:pt x="244830" y="125349"/>
                  <a:pt x="244830" y="121348"/>
                </a:cubicBezTo>
                <a:cubicBezTo>
                  <a:pt x="244830" y="119214"/>
                  <a:pt x="243497" y="117882"/>
                  <a:pt x="241364" y="117081"/>
                </a:cubicBezTo>
                <a:cubicBezTo>
                  <a:pt x="235496" y="115215"/>
                  <a:pt x="221893" y="113881"/>
                  <a:pt x="212559" y="113615"/>
                </a:cubicBezTo>
                <a:moveTo>
                  <a:pt x="168553" y="221095"/>
                </a:moveTo>
                <a:cubicBezTo>
                  <a:pt x="152819" y="221895"/>
                  <a:pt x="101612" y="222162"/>
                  <a:pt x="84009" y="221895"/>
                </a:cubicBezTo>
                <a:cubicBezTo>
                  <a:pt x="79209" y="221895"/>
                  <a:pt x="77343" y="219761"/>
                  <a:pt x="77343" y="214961"/>
                </a:cubicBezTo>
                <a:lnTo>
                  <a:pt x="77343" y="180023"/>
                </a:lnTo>
                <a:lnTo>
                  <a:pt x="77876" y="168555"/>
                </a:lnTo>
                <a:cubicBezTo>
                  <a:pt x="77876" y="165621"/>
                  <a:pt x="76543" y="164288"/>
                  <a:pt x="74141" y="163754"/>
                </a:cubicBezTo>
                <a:cubicBezTo>
                  <a:pt x="68008" y="162420"/>
                  <a:pt x="53606" y="161354"/>
                  <a:pt x="45338" y="161354"/>
                </a:cubicBezTo>
                <a:cubicBezTo>
                  <a:pt x="43738" y="161354"/>
                  <a:pt x="42938" y="161887"/>
                  <a:pt x="42672" y="162954"/>
                </a:cubicBezTo>
                <a:lnTo>
                  <a:pt x="41604" y="168288"/>
                </a:lnTo>
                <a:cubicBezTo>
                  <a:pt x="48805" y="169888"/>
                  <a:pt x="56007" y="172555"/>
                  <a:pt x="60540" y="175755"/>
                </a:cubicBezTo>
                <a:lnTo>
                  <a:pt x="60540" y="212027"/>
                </a:lnTo>
                <a:cubicBezTo>
                  <a:pt x="60540" y="226161"/>
                  <a:pt x="66140" y="232029"/>
                  <a:pt x="82944" y="232029"/>
                </a:cubicBezTo>
                <a:lnTo>
                  <a:pt x="198424" y="231496"/>
                </a:lnTo>
                <a:cubicBezTo>
                  <a:pt x="199757" y="231496"/>
                  <a:pt x="200825" y="231229"/>
                  <a:pt x="201625" y="230429"/>
                </a:cubicBezTo>
                <a:cubicBezTo>
                  <a:pt x="202958" y="229095"/>
                  <a:pt x="204291" y="226429"/>
                  <a:pt x="204291" y="221895"/>
                </a:cubicBezTo>
                <a:cubicBezTo>
                  <a:pt x="204291" y="220028"/>
                  <a:pt x="202958" y="218961"/>
                  <a:pt x="201090" y="218694"/>
                </a:cubicBezTo>
                <a:cubicBezTo>
                  <a:pt x="196024" y="217627"/>
                  <a:pt x="184556" y="216827"/>
                  <a:pt x="176822" y="216827"/>
                </a:cubicBezTo>
                <a:moveTo>
                  <a:pt x="62674" y="81877"/>
                </a:moveTo>
                <a:cubicBezTo>
                  <a:pt x="62940" y="85877"/>
                  <a:pt x="63740" y="90412"/>
                  <a:pt x="65074" y="93611"/>
                </a:cubicBezTo>
                <a:lnTo>
                  <a:pt x="74141" y="93611"/>
                </a:lnTo>
                <a:cubicBezTo>
                  <a:pt x="75476" y="91478"/>
                  <a:pt x="76543" y="89345"/>
                  <a:pt x="76809" y="86144"/>
                </a:cubicBezTo>
                <a:lnTo>
                  <a:pt x="189089" y="84810"/>
                </a:lnTo>
                <a:cubicBezTo>
                  <a:pt x="190422" y="83210"/>
                  <a:pt x="192022" y="80543"/>
                  <a:pt x="192022" y="77343"/>
                </a:cubicBezTo>
                <a:cubicBezTo>
                  <a:pt x="192022" y="76010"/>
                  <a:pt x="191491" y="75209"/>
                  <a:pt x="190157" y="74676"/>
                </a:cubicBezTo>
                <a:lnTo>
                  <a:pt x="185621" y="72810"/>
                </a:lnTo>
                <a:cubicBezTo>
                  <a:pt x="188823" y="54940"/>
                  <a:pt x="191222" y="34671"/>
                  <a:pt x="192022" y="17602"/>
                </a:cubicBezTo>
                <a:lnTo>
                  <a:pt x="194957" y="9068"/>
                </a:lnTo>
                <a:cubicBezTo>
                  <a:pt x="195490" y="7734"/>
                  <a:pt x="195490" y="6668"/>
                  <a:pt x="194690" y="5868"/>
                </a:cubicBezTo>
                <a:cubicBezTo>
                  <a:pt x="192291" y="4534"/>
                  <a:pt x="186689" y="1601"/>
                  <a:pt x="183756" y="533"/>
                </a:cubicBezTo>
                <a:cubicBezTo>
                  <a:pt x="182688" y="0"/>
                  <a:pt x="181088" y="0"/>
                  <a:pt x="179755" y="533"/>
                </a:cubicBezTo>
                <a:lnTo>
                  <a:pt x="171221" y="5334"/>
                </a:lnTo>
                <a:cubicBezTo>
                  <a:pt x="148017" y="6135"/>
                  <a:pt x="98678" y="6401"/>
                  <a:pt x="75476" y="6401"/>
                </a:cubicBezTo>
                <a:cubicBezTo>
                  <a:pt x="68540" y="5068"/>
                  <a:pt x="54673" y="3734"/>
                  <a:pt x="47205" y="3734"/>
                </a:cubicBezTo>
                <a:cubicBezTo>
                  <a:pt x="45605" y="3734"/>
                  <a:pt x="45072" y="4001"/>
                  <a:pt x="44805" y="4801"/>
                </a:cubicBezTo>
                <a:lnTo>
                  <a:pt x="43472" y="10402"/>
                </a:lnTo>
                <a:cubicBezTo>
                  <a:pt x="49071" y="12002"/>
                  <a:pt x="54939" y="14936"/>
                  <a:pt x="57872" y="17602"/>
                </a:cubicBezTo>
                <a:moveTo>
                  <a:pt x="172554" y="72543"/>
                </a:moveTo>
                <a:lnTo>
                  <a:pt x="166953" y="74143"/>
                </a:lnTo>
                <a:cubicBezTo>
                  <a:pt x="146951" y="75209"/>
                  <a:pt x="103212" y="76010"/>
                  <a:pt x="77343" y="75743"/>
                </a:cubicBezTo>
                <a:lnTo>
                  <a:pt x="75741" y="16802"/>
                </a:lnTo>
                <a:cubicBezTo>
                  <a:pt x="105879" y="16269"/>
                  <a:pt x="143484" y="15735"/>
                  <a:pt x="173889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1" name="Freeform 241"/>
          <p:cNvSpPr/>
          <p:nvPr/>
        </p:nvSpPr>
        <p:spPr>
          <a:xfrm>
            <a:off x="14414405" y="7602679"/>
            <a:ext cx="249096" cy="255766"/>
          </a:xfrm>
          <a:custGeom>
            <a:avLst/>
            <a:gdLst>
              <a:gd name="connsiteX0" fmla="*/ 42672 w 249096"/>
              <a:gd name="connsiteY0" fmla="*/ 18136 h 255766"/>
              <a:gd name="connsiteX1" fmla="*/ 42938 w 249096"/>
              <a:gd name="connsiteY1" fmla="*/ 20269 h 255766"/>
              <a:gd name="connsiteX2" fmla="*/ 58941 w 249096"/>
              <a:gd name="connsiteY2" fmla="*/ 34137 h 255766"/>
              <a:gd name="connsiteX3" fmla="*/ 63474 w 249096"/>
              <a:gd name="connsiteY3" fmla="*/ 35205 h 255766"/>
              <a:gd name="connsiteX4" fmla="*/ 108014 w 249096"/>
              <a:gd name="connsiteY4" fmla="*/ 33605 h 255766"/>
              <a:gd name="connsiteX5" fmla="*/ 111213 w 249096"/>
              <a:gd name="connsiteY5" fmla="*/ 32004 h 255766"/>
              <a:gd name="connsiteX6" fmla="*/ 111747 w 249096"/>
              <a:gd name="connsiteY6" fmla="*/ 23470 h 255766"/>
              <a:gd name="connsiteX7" fmla="*/ 108547 w 249096"/>
              <a:gd name="connsiteY7" fmla="*/ 21337 h 255766"/>
              <a:gd name="connsiteX8" fmla="*/ 44272 w 249096"/>
              <a:gd name="connsiteY8" fmla="*/ 16269 h 255766"/>
              <a:gd name="connsiteX10" fmla="*/ 124816 w 249096"/>
              <a:gd name="connsiteY10" fmla="*/ 51474 h 255766"/>
              <a:gd name="connsiteX11" fmla="*/ 28536 w 249096"/>
              <a:gd name="connsiteY11" fmla="*/ 53341 h 255766"/>
              <a:gd name="connsiteX12" fmla="*/ 5066 w 249096"/>
              <a:gd name="connsiteY12" fmla="*/ 51207 h 255766"/>
              <a:gd name="connsiteX13" fmla="*/ 3465 w 249096"/>
              <a:gd name="connsiteY13" fmla="*/ 54408 h 255766"/>
              <a:gd name="connsiteX14" fmla="*/ 4266 w 249096"/>
              <a:gd name="connsiteY14" fmla="*/ 56541 h 255766"/>
              <a:gd name="connsiteX15" fmla="*/ 25070 w 249096"/>
              <a:gd name="connsiteY15" fmla="*/ 67475 h 255766"/>
              <a:gd name="connsiteX16" fmla="*/ 44272 w 249096"/>
              <a:gd name="connsiteY16" fmla="*/ 63742 h 255766"/>
              <a:gd name="connsiteX17" fmla="*/ 130415 w 249096"/>
              <a:gd name="connsiteY17" fmla="*/ 61875 h 255766"/>
              <a:gd name="connsiteX18" fmla="*/ 154152 w 249096"/>
              <a:gd name="connsiteY18" fmla="*/ 62675 h 255766"/>
              <a:gd name="connsiteX19" fmla="*/ 159220 w 249096"/>
              <a:gd name="connsiteY19" fmla="*/ 54141 h 255766"/>
              <a:gd name="connsiteX20" fmla="*/ 156820 w 249096"/>
              <a:gd name="connsiteY20" fmla="*/ 50940 h 255766"/>
              <a:gd name="connsiteX21" fmla="*/ 132815 w 249096"/>
              <a:gd name="connsiteY21" fmla="*/ 47473 h 255766"/>
              <a:gd name="connsiteX23" fmla="*/ 47205 w 249096"/>
              <a:gd name="connsiteY23" fmla="*/ 115749 h 255766"/>
              <a:gd name="connsiteX24" fmla="*/ 84275 w 249096"/>
              <a:gd name="connsiteY24" fmla="*/ 85612 h 255766"/>
              <a:gd name="connsiteX25" fmla="*/ 121348 w 249096"/>
              <a:gd name="connsiteY25" fmla="*/ 115749 h 255766"/>
              <a:gd name="connsiteX26" fmla="*/ 84275 w 249096"/>
              <a:gd name="connsiteY26" fmla="*/ 145886 h 255766"/>
              <a:gd name="connsiteX27" fmla="*/ 47205 w 249096"/>
              <a:gd name="connsiteY27" fmla="*/ 115749 h 255766"/>
              <a:gd name="connsiteX29" fmla="*/ 213626 w 249096"/>
              <a:gd name="connsiteY29" fmla="*/ 113348 h 255766"/>
              <a:gd name="connsiteX30" fmla="*/ 193890 w 249096"/>
              <a:gd name="connsiteY30" fmla="*/ 114148 h 255766"/>
              <a:gd name="connsiteX31" fmla="*/ 193890 w 249096"/>
              <a:gd name="connsiteY31" fmla="*/ 25071 h 255766"/>
              <a:gd name="connsiteX32" fmla="*/ 194424 w 249096"/>
              <a:gd name="connsiteY32" fmla="*/ 11469 h 255766"/>
              <a:gd name="connsiteX33" fmla="*/ 191491 w 249096"/>
              <a:gd name="connsiteY33" fmla="*/ 6401 h 255766"/>
              <a:gd name="connsiteX34" fmla="*/ 159220 w 249096"/>
              <a:gd name="connsiteY34" fmla="*/ 0 h 255766"/>
              <a:gd name="connsiteX35" fmla="*/ 156285 w 249096"/>
              <a:gd name="connsiteY35" fmla="*/ 1334 h 255766"/>
              <a:gd name="connsiteX36" fmla="*/ 154685 w 249096"/>
              <a:gd name="connsiteY36" fmla="*/ 6934 h 255766"/>
              <a:gd name="connsiteX37" fmla="*/ 177622 w 249096"/>
              <a:gd name="connsiteY37" fmla="*/ 20269 h 255766"/>
              <a:gd name="connsiteX38" fmla="*/ 177622 w 249096"/>
              <a:gd name="connsiteY38" fmla="*/ 171755 h 255766"/>
              <a:gd name="connsiteX39" fmla="*/ 93078 w 249096"/>
              <a:gd name="connsiteY39" fmla="*/ 182956 h 255766"/>
              <a:gd name="connsiteX40" fmla="*/ 93078 w 249096"/>
              <a:gd name="connsiteY40" fmla="*/ 156287 h 255766"/>
              <a:gd name="connsiteX41" fmla="*/ 137616 w 249096"/>
              <a:gd name="connsiteY41" fmla="*/ 115749 h 255766"/>
              <a:gd name="connsiteX42" fmla="*/ 84275 w 249096"/>
              <a:gd name="connsiteY42" fmla="*/ 74943 h 255766"/>
              <a:gd name="connsiteX43" fmla="*/ 30669 w 249096"/>
              <a:gd name="connsiteY43" fmla="*/ 115749 h 255766"/>
              <a:gd name="connsiteX44" fmla="*/ 76809 w 249096"/>
              <a:gd name="connsiteY44" fmla="*/ 156553 h 255766"/>
              <a:gd name="connsiteX45" fmla="*/ 76809 w 249096"/>
              <a:gd name="connsiteY45" fmla="*/ 184557 h 255766"/>
              <a:gd name="connsiteX46" fmla="*/ 30669 w 249096"/>
              <a:gd name="connsiteY46" fmla="*/ 187491 h 255766"/>
              <a:gd name="connsiteX47" fmla="*/ 1865 w 249096"/>
              <a:gd name="connsiteY47" fmla="*/ 185090 h 255766"/>
              <a:gd name="connsiteX48" fmla="*/ 532 w 249096"/>
              <a:gd name="connsiteY48" fmla="*/ 188024 h 255766"/>
              <a:gd name="connsiteX49" fmla="*/ 1332 w 249096"/>
              <a:gd name="connsiteY49" fmla="*/ 190691 h 255766"/>
              <a:gd name="connsiteX50" fmla="*/ 27470 w 249096"/>
              <a:gd name="connsiteY50" fmla="*/ 205093 h 255766"/>
              <a:gd name="connsiteX51" fmla="*/ 47472 w 249096"/>
              <a:gd name="connsiteY51" fmla="*/ 200559 h 255766"/>
              <a:gd name="connsiteX52" fmla="*/ 177622 w 249096"/>
              <a:gd name="connsiteY52" fmla="*/ 180556 h 255766"/>
              <a:gd name="connsiteX53" fmla="*/ 177622 w 249096"/>
              <a:gd name="connsiteY53" fmla="*/ 209093 h 255766"/>
              <a:gd name="connsiteX54" fmla="*/ 178688 w 249096"/>
              <a:gd name="connsiteY54" fmla="*/ 255766 h 255766"/>
              <a:gd name="connsiteX55" fmla="*/ 188289 w 249096"/>
              <a:gd name="connsiteY55" fmla="*/ 255766 h 255766"/>
              <a:gd name="connsiteX56" fmla="*/ 193890 w 249096"/>
              <a:gd name="connsiteY56" fmla="*/ 202959 h 255766"/>
              <a:gd name="connsiteX57" fmla="*/ 193890 w 249096"/>
              <a:gd name="connsiteY57" fmla="*/ 124283 h 255766"/>
              <a:gd name="connsiteX58" fmla="*/ 241364 w 249096"/>
              <a:gd name="connsiteY58" fmla="*/ 123482 h 255766"/>
              <a:gd name="connsiteX59" fmla="*/ 245897 w 249096"/>
              <a:gd name="connsiteY59" fmla="*/ 122416 h 255766"/>
              <a:gd name="connsiteX60" fmla="*/ 249096 w 249096"/>
              <a:gd name="connsiteY60" fmla="*/ 113881 h 255766"/>
              <a:gd name="connsiteX61" fmla="*/ 245630 w 249096"/>
              <a:gd name="connsiteY61" fmla="*/ 109881 h 255766"/>
              <a:gd name="connsiteX62" fmla="*/ 222160 w 249096"/>
              <a:gd name="connsiteY62" fmla="*/ 10854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6" h="255766">
                <a:moveTo>
                  <a:pt x="42672" y="18136"/>
                </a:moveTo>
                <a:cubicBezTo>
                  <a:pt x="42139" y="18937"/>
                  <a:pt x="42139" y="19469"/>
                  <a:pt x="42938" y="20269"/>
                </a:cubicBezTo>
                <a:cubicBezTo>
                  <a:pt x="47472" y="25871"/>
                  <a:pt x="53606" y="31471"/>
                  <a:pt x="58941" y="34137"/>
                </a:cubicBezTo>
                <a:cubicBezTo>
                  <a:pt x="60540" y="35205"/>
                  <a:pt x="61340" y="35205"/>
                  <a:pt x="63474" y="35205"/>
                </a:cubicBezTo>
                <a:cubicBezTo>
                  <a:pt x="74676" y="34137"/>
                  <a:pt x="94411" y="33872"/>
                  <a:pt x="108014" y="33605"/>
                </a:cubicBezTo>
                <a:cubicBezTo>
                  <a:pt x="109347" y="33605"/>
                  <a:pt x="110413" y="33338"/>
                  <a:pt x="111213" y="32004"/>
                </a:cubicBezTo>
                <a:cubicBezTo>
                  <a:pt x="112280" y="30138"/>
                  <a:pt x="112813" y="25871"/>
                  <a:pt x="111747" y="23470"/>
                </a:cubicBezTo>
                <a:cubicBezTo>
                  <a:pt x="111480" y="22137"/>
                  <a:pt x="110413" y="21337"/>
                  <a:pt x="108547" y="21337"/>
                </a:cubicBezTo>
                <a:cubicBezTo>
                  <a:pt x="90145" y="21070"/>
                  <a:pt x="67207" y="20537"/>
                  <a:pt x="44272" y="16269"/>
                </a:cubicBezTo>
                <a:moveTo>
                  <a:pt x="124816" y="51474"/>
                </a:moveTo>
                <a:cubicBezTo>
                  <a:pt x="112813" y="52274"/>
                  <a:pt x="39470" y="53607"/>
                  <a:pt x="28536" y="53341"/>
                </a:cubicBezTo>
                <a:cubicBezTo>
                  <a:pt x="22402" y="53341"/>
                  <a:pt x="12267" y="52540"/>
                  <a:pt x="5066" y="51207"/>
                </a:cubicBezTo>
                <a:lnTo>
                  <a:pt x="3465" y="54408"/>
                </a:lnTo>
                <a:cubicBezTo>
                  <a:pt x="3200" y="54941"/>
                  <a:pt x="3200" y="55741"/>
                  <a:pt x="4266" y="56541"/>
                </a:cubicBezTo>
                <a:cubicBezTo>
                  <a:pt x="9601" y="60541"/>
                  <a:pt x="17869" y="65342"/>
                  <a:pt x="25070" y="67475"/>
                </a:cubicBezTo>
                <a:cubicBezTo>
                  <a:pt x="29603" y="65875"/>
                  <a:pt x="39204" y="64008"/>
                  <a:pt x="44272" y="63742"/>
                </a:cubicBezTo>
                <a:cubicBezTo>
                  <a:pt x="54139" y="62942"/>
                  <a:pt x="120014" y="61875"/>
                  <a:pt x="130415" y="61875"/>
                </a:cubicBezTo>
                <a:cubicBezTo>
                  <a:pt x="136283" y="61875"/>
                  <a:pt x="149084" y="62141"/>
                  <a:pt x="154152" y="62675"/>
                </a:cubicBezTo>
                <a:cubicBezTo>
                  <a:pt x="156285" y="61609"/>
                  <a:pt x="159220" y="58141"/>
                  <a:pt x="159220" y="54141"/>
                </a:cubicBezTo>
                <a:cubicBezTo>
                  <a:pt x="159220" y="52540"/>
                  <a:pt x="158420" y="51474"/>
                  <a:pt x="156820" y="50940"/>
                </a:cubicBezTo>
                <a:cubicBezTo>
                  <a:pt x="151752" y="49340"/>
                  <a:pt x="140551" y="47740"/>
                  <a:pt x="132815" y="47473"/>
                </a:cubicBezTo>
                <a:moveTo>
                  <a:pt x="47205" y="115749"/>
                </a:moveTo>
                <a:cubicBezTo>
                  <a:pt x="47205" y="97079"/>
                  <a:pt x="64007" y="85612"/>
                  <a:pt x="84275" y="85612"/>
                </a:cubicBezTo>
                <a:cubicBezTo>
                  <a:pt x="104546" y="85612"/>
                  <a:pt x="121348" y="97079"/>
                  <a:pt x="121348" y="115749"/>
                </a:cubicBezTo>
                <a:cubicBezTo>
                  <a:pt x="121348" y="134951"/>
                  <a:pt x="104546" y="145886"/>
                  <a:pt x="84275" y="145886"/>
                </a:cubicBezTo>
                <a:cubicBezTo>
                  <a:pt x="64007" y="145886"/>
                  <a:pt x="47205" y="134951"/>
                  <a:pt x="47205" y="115749"/>
                </a:cubicBezTo>
                <a:moveTo>
                  <a:pt x="213626" y="113348"/>
                </a:moveTo>
                <a:lnTo>
                  <a:pt x="193890" y="114148"/>
                </a:lnTo>
                <a:lnTo>
                  <a:pt x="193890" y="25071"/>
                </a:lnTo>
                <a:lnTo>
                  <a:pt x="194424" y="11469"/>
                </a:lnTo>
                <a:cubicBezTo>
                  <a:pt x="194424" y="9068"/>
                  <a:pt x="193624" y="7202"/>
                  <a:pt x="191491" y="6401"/>
                </a:cubicBezTo>
                <a:cubicBezTo>
                  <a:pt x="184288" y="3735"/>
                  <a:pt x="168287" y="267"/>
                  <a:pt x="159220" y="0"/>
                </a:cubicBezTo>
                <a:cubicBezTo>
                  <a:pt x="157352" y="0"/>
                  <a:pt x="156552" y="267"/>
                  <a:pt x="156285" y="1334"/>
                </a:cubicBezTo>
                <a:lnTo>
                  <a:pt x="154685" y="6934"/>
                </a:lnTo>
                <a:cubicBezTo>
                  <a:pt x="164019" y="10135"/>
                  <a:pt x="172554" y="14669"/>
                  <a:pt x="177622" y="20269"/>
                </a:cubicBezTo>
                <a:lnTo>
                  <a:pt x="177622" y="171755"/>
                </a:lnTo>
                <a:cubicBezTo>
                  <a:pt x="156552" y="175756"/>
                  <a:pt x="124014" y="180023"/>
                  <a:pt x="93078" y="182956"/>
                </a:cubicBezTo>
                <a:lnTo>
                  <a:pt x="93078" y="156287"/>
                </a:lnTo>
                <a:cubicBezTo>
                  <a:pt x="118681" y="153353"/>
                  <a:pt x="137616" y="137885"/>
                  <a:pt x="137616" y="115749"/>
                </a:cubicBezTo>
                <a:cubicBezTo>
                  <a:pt x="137616" y="91211"/>
                  <a:pt x="114147" y="74943"/>
                  <a:pt x="84275" y="74943"/>
                </a:cubicBezTo>
                <a:cubicBezTo>
                  <a:pt x="54406" y="74943"/>
                  <a:pt x="30669" y="91211"/>
                  <a:pt x="30669" y="115749"/>
                </a:cubicBezTo>
                <a:cubicBezTo>
                  <a:pt x="30669" y="138151"/>
                  <a:pt x="50671" y="153887"/>
                  <a:pt x="76809" y="156553"/>
                </a:cubicBezTo>
                <a:lnTo>
                  <a:pt x="76809" y="184557"/>
                </a:lnTo>
                <a:cubicBezTo>
                  <a:pt x="59207" y="186157"/>
                  <a:pt x="42938" y="187224"/>
                  <a:pt x="30669" y="187491"/>
                </a:cubicBezTo>
                <a:cubicBezTo>
                  <a:pt x="21868" y="187491"/>
                  <a:pt x="10934" y="186691"/>
                  <a:pt x="1865" y="185090"/>
                </a:cubicBezTo>
                <a:lnTo>
                  <a:pt x="532" y="188024"/>
                </a:lnTo>
                <a:cubicBezTo>
                  <a:pt x="0" y="189091"/>
                  <a:pt x="265" y="189891"/>
                  <a:pt x="1332" y="190691"/>
                </a:cubicBezTo>
                <a:cubicBezTo>
                  <a:pt x="8534" y="196025"/>
                  <a:pt x="18134" y="201626"/>
                  <a:pt x="27470" y="205093"/>
                </a:cubicBezTo>
                <a:cubicBezTo>
                  <a:pt x="31736" y="203226"/>
                  <a:pt x="42672" y="200825"/>
                  <a:pt x="47472" y="200559"/>
                </a:cubicBezTo>
                <a:cubicBezTo>
                  <a:pt x="81076" y="198158"/>
                  <a:pt x="146417" y="188557"/>
                  <a:pt x="177622" y="180556"/>
                </a:cubicBezTo>
                <a:lnTo>
                  <a:pt x="177622" y="209093"/>
                </a:lnTo>
                <a:cubicBezTo>
                  <a:pt x="177622" y="220562"/>
                  <a:pt x="177888" y="244297"/>
                  <a:pt x="178688" y="255766"/>
                </a:cubicBezTo>
                <a:lnTo>
                  <a:pt x="188289" y="255766"/>
                </a:lnTo>
                <a:cubicBezTo>
                  <a:pt x="191757" y="241097"/>
                  <a:pt x="193890" y="217894"/>
                  <a:pt x="193890" y="202959"/>
                </a:cubicBezTo>
                <a:lnTo>
                  <a:pt x="193890" y="124283"/>
                </a:lnTo>
                <a:lnTo>
                  <a:pt x="241364" y="123482"/>
                </a:lnTo>
                <a:cubicBezTo>
                  <a:pt x="242697" y="123482"/>
                  <a:pt x="244563" y="123216"/>
                  <a:pt x="245897" y="122416"/>
                </a:cubicBezTo>
                <a:cubicBezTo>
                  <a:pt x="247497" y="121616"/>
                  <a:pt x="249096" y="118415"/>
                  <a:pt x="249096" y="113881"/>
                </a:cubicBezTo>
                <a:cubicBezTo>
                  <a:pt x="249096" y="112282"/>
                  <a:pt x="247497" y="110415"/>
                  <a:pt x="245630" y="109881"/>
                </a:cubicBezTo>
                <a:cubicBezTo>
                  <a:pt x="240564" y="108814"/>
                  <a:pt x="229894" y="108281"/>
                  <a:pt x="222160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2" name="Freeform 242"/>
          <p:cNvSpPr/>
          <p:nvPr/>
        </p:nvSpPr>
        <p:spPr>
          <a:xfrm>
            <a:off x="14664035" y="7617081"/>
            <a:ext cx="244832" cy="237897"/>
          </a:xfrm>
          <a:custGeom>
            <a:avLst/>
            <a:gdLst>
              <a:gd name="connsiteX0" fmla="*/ 203226 w 244832"/>
              <a:gd name="connsiteY0" fmla="*/ 112281 h 237897"/>
              <a:gd name="connsiteX1" fmla="*/ 30671 w 244832"/>
              <a:gd name="connsiteY1" fmla="*/ 114948 h 237897"/>
              <a:gd name="connsiteX2" fmla="*/ 2135 w 244832"/>
              <a:gd name="connsiteY2" fmla="*/ 112281 h 237897"/>
              <a:gd name="connsiteX3" fmla="*/ 267 w 244832"/>
              <a:gd name="connsiteY3" fmla="*/ 115748 h 237897"/>
              <a:gd name="connsiteX4" fmla="*/ 1067 w 244832"/>
              <a:gd name="connsiteY4" fmla="*/ 117881 h 237897"/>
              <a:gd name="connsiteX5" fmla="*/ 26405 w 244832"/>
              <a:gd name="connsiteY5" fmla="*/ 129883 h 237897"/>
              <a:gd name="connsiteX6" fmla="*/ 52273 w 244832"/>
              <a:gd name="connsiteY6" fmla="*/ 124816 h 237897"/>
              <a:gd name="connsiteX7" fmla="*/ 209361 w 244832"/>
              <a:gd name="connsiteY7" fmla="*/ 122682 h 237897"/>
              <a:gd name="connsiteX8" fmla="*/ 239497 w 244832"/>
              <a:gd name="connsiteY8" fmla="*/ 124016 h 237897"/>
              <a:gd name="connsiteX9" fmla="*/ 244832 w 244832"/>
              <a:gd name="connsiteY9" fmla="*/ 116015 h 237897"/>
              <a:gd name="connsiteX10" fmla="*/ 241365 w 244832"/>
              <a:gd name="connsiteY10" fmla="*/ 112014 h 237897"/>
              <a:gd name="connsiteX11" fmla="*/ 212561 w 244832"/>
              <a:gd name="connsiteY11" fmla="*/ 108280 h 237897"/>
              <a:gd name="connsiteX13" fmla="*/ 172822 w 244832"/>
              <a:gd name="connsiteY13" fmla="*/ 226962 h 237897"/>
              <a:gd name="connsiteX14" fmla="*/ 78411 w 244832"/>
              <a:gd name="connsiteY14" fmla="*/ 227762 h 237897"/>
              <a:gd name="connsiteX15" fmla="*/ 73609 w 244832"/>
              <a:gd name="connsiteY15" fmla="*/ 223228 h 237897"/>
              <a:gd name="connsiteX16" fmla="*/ 73609 w 244832"/>
              <a:gd name="connsiteY16" fmla="*/ 197092 h 237897"/>
              <a:gd name="connsiteX17" fmla="*/ 186958 w 244832"/>
              <a:gd name="connsiteY17" fmla="*/ 195758 h 237897"/>
              <a:gd name="connsiteX18" fmla="*/ 189091 w 244832"/>
              <a:gd name="connsiteY18" fmla="*/ 190157 h 237897"/>
              <a:gd name="connsiteX19" fmla="*/ 187758 w 244832"/>
              <a:gd name="connsiteY19" fmla="*/ 188023 h 237897"/>
              <a:gd name="connsiteX20" fmla="*/ 182956 w 244832"/>
              <a:gd name="connsiteY20" fmla="*/ 185623 h 237897"/>
              <a:gd name="connsiteX21" fmla="*/ 188291 w 244832"/>
              <a:gd name="connsiteY21" fmla="*/ 159220 h 237897"/>
              <a:gd name="connsiteX22" fmla="*/ 191224 w 244832"/>
              <a:gd name="connsiteY22" fmla="*/ 153619 h 237897"/>
              <a:gd name="connsiteX23" fmla="*/ 190691 w 244832"/>
              <a:gd name="connsiteY23" fmla="*/ 150152 h 237897"/>
              <a:gd name="connsiteX24" fmla="*/ 181623 w 244832"/>
              <a:gd name="connsiteY24" fmla="*/ 145085 h 237897"/>
              <a:gd name="connsiteX25" fmla="*/ 177357 w 244832"/>
              <a:gd name="connsiteY25" fmla="*/ 145085 h 237897"/>
              <a:gd name="connsiteX26" fmla="*/ 170154 w 244832"/>
              <a:gd name="connsiteY26" fmla="*/ 148819 h 237897"/>
              <a:gd name="connsiteX27" fmla="*/ 67742 w 244832"/>
              <a:gd name="connsiteY27" fmla="*/ 150152 h 237897"/>
              <a:gd name="connsiteX28" fmla="*/ 44540 w 244832"/>
              <a:gd name="connsiteY28" fmla="*/ 148019 h 237897"/>
              <a:gd name="connsiteX29" fmla="*/ 43205 w 244832"/>
              <a:gd name="connsiteY29" fmla="*/ 150685 h 237897"/>
              <a:gd name="connsiteX30" fmla="*/ 44007 w 244832"/>
              <a:gd name="connsiteY30" fmla="*/ 153085 h 237897"/>
              <a:gd name="connsiteX31" fmla="*/ 64542 w 244832"/>
              <a:gd name="connsiteY31" fmla="*/ 163220 h 237897"/>
              <a:gd name="connsiteX32" fmla="*/ 85077 w 244832"/>
              <a:gd name="connsiteY32" fmla="*/ 159220 h 237897"/>
              <a:gd name="connsiteX33" fmla="*/ 169622 w 244832"/>
              <a:gd name="connsiteY33" fmla="*/ 158153 h 237897"/>
              <a:gd name="connsiteX34" fmla="*/ 168822 w 244832"/>
              <a:gd name="connsiteY34" fmla="*/ 185356 h 237897"/>
              <a:gd name="connsiteX35" fmla="*/ 164821 w 244832"/>
              <a:gd name="connsiteY35" fmla="*/ 186690 h 237897"/>
              <a:gd name="connsiteX36" fmla="*/ 74143 w 244832"/>
              <a:gd name="connsiteY36" fmla="*/ 188023 h 237897"/>
              <a:gd name="connsiteX37" fmla="*/ 45340 w 244832"/>
              <a:gd name="connsiteY37" fmla="*/ 186690 h 237897"/>
              <a:gd name="connsiteX38" fmla="*/ 42673 w 244832"/>
              <a:gd name="connsiteY38" fmla="*/ 188023 h 237897"/>
              <a:gd name="connsiteX39" fmla="*/ 41605 w 244832"/>
              <a:gd name="connsiteY39" fmla="*/ 192557 h 237897"/>
              <a:gd name="connsiteX40" fmla="*/ 56809 w 244832"/>
              <a:gd name="connsiteY40" fmla="*/ 198958 h 237897"/>
              <a:gd name="connsiteX41" fmla="*/ 56809 w 244832"/>
              <a:gd name="connsiteY41" fmla="*/ 221894 h 237897"/>
              <a:gd name="connsiteX42" fmla="*/ 74678 w 244832"/>
              <a:gd name="connsiteY42" fmla="*/ 237897 h 237897"/>
              <a:gd name="connsiteX43" fmla="*/ 200292 w 244832"/>
              <a:gd name="connsiteY43" fmla="*/ 237363 h 237897"/>
              <a:gd name="connsiteX44" fmla="*/ 203491 w 244832"/>
              <a:gd name="connsiteY44" fmla="*/ 236029 h 237897"/>
              <a:gd name="connsiteX45" fmla="*/ 206160 w 244832"/>
              <a:gd name="connsiteY45" fmla="*/ 228029 h 237897"/>
              <a:gd name="connsiteX46" fmla="*/ 202960 w 244832"/>
              <a:gd name="connsiteY46" fmla="*/ 224828 h 237897"/>
              <a:gd name="connsiteX47" fmla="*/ 180556 w 244832"/>
              <a:gd name="connsiteY47" fmla="*/ 222962 h 237897"/>
              <a:gd name="connsiteX49" fmla="*/ 54141 w 244832"/>
              <a:gd name="connsiteY49" fmla="*/ 74943 h 237897"/>
              <a:gd name="connsiteX50" fmla="*/ 72543 w 244832"/>
              <a:gd name="connsiteY50" fmla="*/ 90412 h 237897"/>
              <a:gd name="connsiteX51" fmla="*/ 193624 w 244832"/>
              <a:gd name="connsiteY51" fmla="*/ 89078 h 237897"/>
              <a:gd name="connsiteX52" fmla="*/ 196559 w 244832"/>
              <a:gd name="connsiteY52" fmla="*/ 88011 h 237897"/>
              <a:gd name="connsiteX53" fmla="*/ 199225 w 244832"/>
              <a:gd name="connsiteY53" fmla="*/ 80544 h 237897"/>
              <a:gd name="connsiteX54" fmla="*/ 196292 w 244832"/>
              <a:gd name="connsiteY54" fmla="*/ 77610 h 237897"/>
              <a:gd name="connsiteX55" fmla="*/ 173622 w 244832"/>
              <a:gd name="connsiteY55" fmla="*/ 76009 h 237897"/>
              <a:gd name="connsiteX56" fmla="*/ 165888 w 244832"/>
              <a:gd name="connsiteY56" fmla="*/ 80010 h 237897"/>
              <a:gd name="connsiteX57" fmla="*/ 76011 w 244832"/>
              <a:gd name="connsiteY57" fmla="*/ 81344 h 237897"/>
              <a:gd name="connsiteX58" fmla="*/ 71210 w 244832"/>
              <a:gd name="connsiteY58" fmla="*/ 76809 h 237897"/>
              <a:gd name="connsiteX59" fmla="*/ 71210 w 244832"/>
              <a:gd name="connsiteY59" fmla="*/ 51473 h 237897"/>
              <a:gd name="connsiteX60" fmla="*/ 185623 w 244832"/>
              <a:gd name="connsiteY60" fmla="*/ 49606 h 237897"/>
              <a:gd name="connsiteX61" fmla="*/ 187758 w 244832"/>
              <a:gd name="connsiteY61" fmla="*/ 44272 h 237897"/>
              <a:gd name="connsiteX62" fmla="*/ 186691 w 244832"/>
              <a:gd name="connsiteY62" fmla="*/ 42405 h 237897"/>
              <a:gd name="connsiteX63" fmla="*/ 181623 w 244832"/>
              <a:gd name="connsiteY63" fmla="*/ 39739 h 237897"/>
              <a:gd name="connsiteX64" fmla="*/ 186691 w 244832"/>
              <a:gd name="connsiteY64" fmla="*/ 14936 h 237897"/>
              <a:gd name="connsiteX65" fmla="*/ 189624 w 244832"/>
              <a:gd name="connsiteY65" fmla="*/ 9334 h 237897"/>
              <a:gd name="connsiteX66" fmla="*/ 189091 w 244832"/>
              <a:gd name="connsiteY66" fmla="*/ 5867 h 237897"/>
              <a:gd name="connsiteX67" fmla="*/ 180290 w 244832"/>
              <a:gd name="connsiteY67" fmla="*/ 533 h 237897"/>
              <a:gd name="connsiteX68" fmla="*/ 176023 w 244832"/>
              <a:gd name="connsiteY68" fmla="*/ 533 h 237897"/>
              <a:gd name="connsiteX69" fmla="*/ 168822 w 244832"/>
              <a:gd name="connsiteY69" fmla="*/ 4267 h 237897"/>
              <a:gd name="connsiteX70" fmla="*/ 66675 w 244832"/>
              <a:gd name="connsiteY70" fmla="*/ 5601 h 237897"/>
              <a:gd name="connsiteX71" fmla="*/ 43473 w 244832"/>
              <a:gd name="connsiteY71" fmla="*/ 3201 h 237897"/>
              <a:gd name="connsiteX72" fmla="*/ 42140 w 244832"/>
              <a:gd name="connsiteY72" fmla="*/ 5867 h 237897"/>
              <a:gd name="connsiteX73" fmla="*/ 42940 w 244832"/>
              <a:gd name="connsiteY73" fmla="*/ 8268 h 237897"/>
              <a:gd name="connsiteX74" fmla="*/ 63475 w 244832"/>
              <a:gd name="connsiteY74" fmla="*/ 18935 h 237897"/>
              <a:gd name="connsiteX75" fmla="*/ 84545 w 244832"/>
              <a:gd name="connsiteY75" fmla="*/ 15202 h 237897"/>
              <a:gd name="connsiteX76" fmla="*/ 168021 w 244832"/>
              <a:gd name="connsiteY76" fmla="*/ 14136 h 237897"/>
              <a:gd name="connsiteX77" fmla="*/ 167221 w 244832"/>
              <a:gd name="connsiteY77" fmla="*/ 39739 h 237897"/>
              <a:gd name="connsiteX78" fmla="*/ 162954 w 244832"/>
              <a:gd name="connsiteY78" fmla="*/ 41072 h 237897"/>
              <a:gd name="connsiteX79" fmla="*/ 71743 w 244832"/>
              <a:gd name="connsiteY79" fmla="*/ 42672 h 237897"/>
              <a:gd name="connsiteX80" fmla="*/ 42673 w 244832"/>
              <a:gd name="connsiteY80" fmla="*/ 41339 h 237897"/>
              <a:gd name="connsiteX81" fmla="*/ 40005 w 244832"/>
              <a:gd name="connsiteY81" fmla="*/ 42672 h 237897"/>
              <a:gd name="connsiteX82" fmla="*/ 38939 w 244832"/>
              <a:gd name="connsiteY82" fmla="*/ 47473 h 237897"/>
              <a:gd name="connsiteX83" fmla="*/ 54141 w 244832"/>
              <a:gd name="connsiteY83" fmla="*/ 53607 h 237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</a:cxnLst>
            <a:rect l="l" t="t" r="r" b="b"/>
            <a:pathLst>
              <a:path w="244832" h="237897">
                <a:moveTo>
                  <a:pt x="203226" y="112281"/>
                </a:moveTo>
                <a:cubicBezTo>
                  <a:pt x="184823" y="113347"/>
                  <a:pt x="46673" y="115215"/>
                  <a:pt x="30671" y="114948"/>
                </a:cubicBezTo>
                <a:cubicBezTo>
                  <a:pt x="22670" y="114948"/>
                  <a:pt x="10669" y="113881"/>
                  <a:pt x="2135" y="112281"/>
                </a:cubicBezTo>
                <a:lnTo>
                  <a:pt x="267" y="115748"/>
                </a:lnTo>
                <a:cubicBezTo>
                  <a:pt x="0" y="116815"/>
                  <a:pt x="267" y="117348"/>
                  <a:pt x="1067" y="117881"/>
                </a:cubicBezTo>
                <a:cubicBezTo>
                  <a:pt x="7468" y="122682"/>
                  <a:pt x="16802" y="127482"/>
                  <a:pt x="26405" y="129883"/>
                </a:cubicBezTo>
                <a:cubicBezTo>
                  <a:pt x="32538" y="127750"/>
                  <a:pt x="45607" y="125349"/>
                  <a:pt x="52273" y="124816"/>
                </a:cubicBezTo>
                <a:cubicBezTo>
                  <a:pt x="65608" y="124016"/>
                  <a:pt x="190691" y="122416"/>
                  <a:pt x="209361" y="122682"/>
                </a:cubicBezTo>
                <a:cubicBezTo>
                  <a:pt x="217360" y="122682"/>
                  <a:pt x="232563" y="123216"/>
                  <a:pt x="239497" y="124016"/>
                </a:cubicBezTo>
                <a:cubicBezTo>
                  <a:pt x="241898" y="123216"/>
                  <a:pt x="244832" y="119748"/>
                  <a:pt x="244832" y="116015"/>
                </a:cubicBezTo>
                <a:cubicBezTo>
                  <a:pt x="244832" y="114148"/>
                  <a:pt x="243498" y="112547"/>
                  <a:pt x="241365" y="112014"/>
                </a:cubicBezTo>
                <a:cubicBezTo>
                  <a:pt x="235497" y="110147"/>
                  <a:pt x="221895" y="108814"/>
                  <a:pt x="212561" y="108280"/>
                </a:cubicBezTo>
                <a:moveTo>
                  <a:pt x="172822" y="226962"/>
                </a:moveTo>
                <a:cubicBezTo>
                  <a:pt x="156020" y="227762"/>
                  <a:pt x="100814" y="228029"/>
                  <a:pt x="78411" y="227762"/>
                </a:cubicBezTo>
                <a:cubicBezTo>
                  <a:pt x="75211" y="227762"/>
                  <a:pt x="73609" y="226428"/>
                  <a:pt x="73609" y="223228"/>
                </a:cubicBezTo>
                <a:lnTo>
                  <a:pt x="73609" y="197092"/>
                </a:lnTo>
                <a:lnTo>
                  <a:pt x="186958" y="195758"/>
                </a:lnTo>
                <a:cubicBezTo>
                  <a:pt x="187758" y="194691"/>
                  <a:pt x="189091" y="192557"/>
                  <a:pt x="189091" y="190157"/>
                </a:cubicBezTo>
                <a:cubicBezTo>
                  <a:pt x="189091" y="189357"/>
                  <a:pt x="188824" y="188557"/>
                  <a:pt x="187758" y="188023"/>
                </a:cubicBezTo>
                <a:lnTo>
                  <a:pt x="182956" y="185623"/>
                </a:lnTo>
                <a:cubicBezTo>
                  <a:pt x="185089" y="179222"/>
                  <a:pt x="187491" y="166688"/>
                  <a:pt x="188291" y="159220"/>
                </a:cubicBezTo>
                <a:lnTo>
                  <a:pt x="191224" y="153619"/>
                </a:lnTo>
                <a:cubicBezTo>
                  <a:pt x="191759" y="152019"/>
                  <a:pt x="191759" y="150952"/>
                  <a:pt x="190691" y="150152"/>
                </a:cubicBezTo>
                <a:cubicBezTo>
                  <a:pt x="188557" y="148819"/>
                  <a:pt x="183758" y="146152"/>
                  <a:pt x="181623" y="145085"/>
                </a:cubicBezTo>
                <a:cubicBezTo>
                  <a:pt x="180023" y="144551"/>
                  <a:pt x="178423" y="144551"/>
                  <a:pt x="177357" y="145085"/>
                </a:cubicBezTo>
                <a:lnTo>
                  <a:pt x="170154" y="148819"/>
                </a:lnTo>
                <a:cubicBezTo>
                  <a:pt x="153085" y="149352"/>
                  <a:pt x="82410" y="150152"/>
                  <a:pt x="67742" y="150152"/>
                </a:cubicBezTo>
                <a:cubicBezTo>
                  <a:pt x="61075" y="150152"/>
                  <a:pt x="51473" y="149352"/>
                  <a:pt x="44540" y="148019"/>
                </a:cubicBezTo>
                <a:lnTo>
                  <a:pt x="43205" y="150685"/>
                </a:lnTo>
                <a:cubicBezTo>
                  <a:pt x="42940" y="151485"/>
                  <a:pt x="42940" y="152285"/>
                  <a:pt x="44007" y="153085"/>
                </a:cubicBezTo>
                <a:cubicBezTo>
                  <a:pt x="49340" y="156820"/>
                  <a:pt x="56541" y="160820"/>
                  <a:pt x="64542" y="163220"/>
                </a:cubicBezTo>
                <a:cubicBezTo>
                  <a:pt x="70676" y="161354"/>
                  <a:pt x="80544" y="159487"/>
                  <a:pt x="85077" y="159220"/>
                </a:cubicBezTo>
                <a:cubicBezTo>
                  <a:pt x="96813" y="158686"/>
                  <a:pt x="153085" y="157886"/>
                  <a:pt x="169622" y="158153"/>
                </a:cubicBezTo>
                <a:cubicBezTo>
                  <a:pt x="169889" y="164288"/>
                  <a:pt x="169622" y="178956"/>
                  <a:pt x="168822" y="185356"/>
                </a:cubicBezTo>
                <a:lnTo>
                  <a:pt x="164821" y="186690"/>
                </a:lnTo>
                <a:cubicBezTo>
                  <a:pt x="154153" y="187223"/>
                  <a:pt x="93880" y="188023"/>
                  <a:pt x="74143" y="188023"/>
                </a:cubicBezTo>
                <a:cubicBezTo>
                  <a:pt x="67742" y="187223"/>
                  <a:pt x="52008" y="186690"/>
                  <a:pt x="45340" y="186690"/>
                </a:cubicBezTo>
                <a:cubicBezTo>
                  <a:pt x="43740" y="186690"/>
                  <a:pt x="42940" y="187223"/>
                  <a:pt x="42673" y="188023"/>
                </a:cubicBezTo>
                <a:lnTo>
                  <a:pt x="41605" y="192557"/>
                </a:lnTo>
                <a:cubicBezTo>
                  <a:pt x="47740" y="193625"/>
                  <a:pt x="53341" y="195758"/>
                  <a:pt x="56809" y="198958"/>
                </a:cubicBezTo>
                <a:lnTo>
                  <a:pt x="56809" y="221894"/>
                </a:lnTo>
                <a:cubicBezTo>
                  <a:pt x="56809" y="233362"/>
                  <a:pt x="61075" y="237897"/>
                  <a:pt x="74678" y="237897"/>
                </a:cubicBezTo>
                <a:lnTo>
                  <a:pt x="200292" y="237363"/>
                </a:lnTo>
                <a:cubicBezTo>
                  <a:pt x="201626" y="237363"/>
                  <a:pt x="202692" y="237096"/>
                  <a:pt x="203491" y="236029"/>
                </a:cubicBezTo>
                <a:cubicBezTo>
                  <a:pt x="204560" y="235229"/>
                  <a:pt x="206160" y="232029"/>
                  <a:pt x="206160" y="228029"/>
                </a:cubicBezTo>
                <a:cubicBezTo>
                  <a:pt x="206160" y="226162"/>
                  <a:pt x="205093" y="225095"/>
                  <a:pt x="202960" y="224828"/>
                </a:cubicBezTo>
                <a:cubicBezTo>
                  <a:pt x="198158" y="223762"/>
                  <a:pt x="187491" y="222962"/>
                  <a:pt x="180556" y="222962"/>
                </a:cubicBezTo>
                <a:moveTo>
                  <a:pt x="54141" y="74943"/>
                </a:moveTo>
                <a:cubicBezTo>
                  <a:pt x="54141" y="86410"/>
                  <a:pt x="58674" y="90412"/>
                  <a:pt x="72543" y="90412"/>
                </a:cubicBezTo>
                <a:lnTo>
                  <a:pt x="193624" y="89078"/>
                </a:lnTo>
                <a:cubicBezTo>
                  <a:pt x="194959" y="89078"/>
                  <a:pt x="195759" y="88811"/>
                  <a:pt x="196559" y="88011"/>
                </a:cubicBezTo>
                <a:cubicBezTo>
                  <a:pt x="197892" y="86944"/>
                  <a:pt x="199225" y="84277"/>
                  <a:pt x="199225" y="80544"/>
                </a:cubicBezTo>
                <a:cubicBezTo>
                  <a:pt x="199225" y="78943"/>
                  <a:pt x="198158" y="77876"/>
                  <a:pt x="196292" y="77610"/>
                </a:cubicBezTo>
                <a:cubicBezTo>
                  <a:pt x="191491" y="76809"/>
                  <a:pt x="180556" y="76009"/>
                  <a:pt x="173622" y="76009"/>
                </a:cubicBezTo>
                <a:lnTo>
                  <a:pt x="165888" y="80010"/>
                </a:lnTo>
                <a:cubicBezTo>
                  <a:pt x="150420" y="81076"/>
                  <a:pt x="98146" y="81611"/>
                  <a:pt x="76011" y="81344"/>
                </a:cubicBezTo>
                <a:cubicBezTo>
                  <a:pt x="72543" y="81344"/>
                  <a:pt x="71210" y="79744"/>
                  <a:pt x="71210" y="76809"/>
                </a:cubicBezTo>
                <a:lnTo>
                  <a:pt x="71210" y="51473"/>
                </a:lnTo>
                <a:lnTo>
                  <a:pt x="185623" y="49606"/>
                </a:lnTo>
                <a:cubicBezTo>
                  <a:pt x="186691" y="49073"/>
                  <a:pt x="187758" y="46939"/>
                  <a:pt x="187758" y="44272"/>
                </a:cubicBezTo>
                <a:cubicBezTo>
                  <a:pt x="187758" y="43472"/>
                  <a:pt x="187491" y="42938"/>
                  <a:pt x="186691" y="42405"/>
                </a:cubicBezTo>
                <a:lnTo>
                  <a:pt x="181623" y="39739"/>
                </a:lnTo>
                <a:cubicBezTo>
                  <a:pt x="183490" y="33871"/>
                  <a:pt x="185891" y="22136"/>
                  <a:pt x="186691" y="14936"/>
                </a:cubicBezTo>
                <a:lnTo>
                  <a:pt x="189624" y="9334"/>
                </a:lnTo>
                <a:cubicBezTo>
                  <a:pt x="190159" y="8001"/>
                  <a:pt x="190159" y="6934"/>
                  <a:pt x="189091" y="5867"/>
                </a:cubicBezTo>
                <a:cubicBezTo>
                  <a:pt x="187223" y="4535"/>
                  <a:pt x="182423" y="1600"/>
                  <a:pt x="180290" y="533"/>
                </a:cubicBezTo>
                <a:cubicBezTo>
                  <a:pt x="178690" y="0"/>
                  <a:pt x="177090" y="0"/>
                  <a:pt x="176023" y="533"/>
                </a:cubicBezTo>
                <a:lnTo>
                  <a:pt x="168822" y="4267"/>
                </a:lnTo>
                <a:cubicBezTo>
                  <a:pt x="152285" y="4800"/>
                  <a:pt x="81611" y="5601"/>
                  <a:pt x="66675" y="5601"/>
                </a:cubicBezTo>
                <a:cubicBezTo>
                  <a:pt x="60274" y="5601"/>
                  <a:pt x="50408" y="4535"/>
                  <a:pt x="43473" y="3201"/>
                </a:cubicBezTo>
                <a:lnTo>
                  <a:pt x="42140" y="5867"/>
                </a:lnTo>
                <a:cubicBezTo>
                  <a:pt x="41605" y="6668"/>
                  <a:pt x="41605" y="7468"/>
                  <a:pt x="42940" y="8268"/>
                </a:cubicBezTo>
                <a:cubicBezTo>
                  <a:pt x="48273" y="12535"/>
                  <a:pt x="55741" y="16269"/>
                  <a:pt x="63475" y="18935"/>
                </a:cubicBezTo>
                <a:cubicBezTo>
                  <a:pt x="69876" y="17069"/>
                  <a:pt x="79477" y="15469"/>
                  <a:pt x="84545" y="15202"/>
                </a:cubicBezTo>
                <a:cubicBezTo>
                  <a:pt x="96013" y="14401"/>
                  <a:pt x="152020" y="13869"/>
                  <a:pt x="168021" y="14136"/>
                </a:cubicBezTo>
                <a:cubicBezTo>
                  <a:pt x="168289" y="20003"/>
                  <a:pt x="168021" y="33604"/>
                  <a:pt x="167221" y="39739"/>
                </a:cubicBezTo>
                <a:lnTo>
                  <a:pt x="162954" y="41072"/>
                </a:lnTo>
                <a:cubicBezTo>
                  <a:pt x="152285" y="41872"/>
                  <a:pt x="91746" y="42672"/>
                  <a:pt x="71743" y="42672"/>
                </a:cubicBezTo>
                <a:cubicBezTo>
                  <a:pt x="65342" y="41872"/>
                  <a:pt x="49606" y="41339"/>
                  <a:pt x="42673" y="41339"/>
                </a:cubicBezTo>
                <a:cubicBezTo>
                  <a:pt x="41072" y="41339"/>
                  <a:pt x="40272" y="41872"/>
                  <a:pt x="40005" y="42672"/>
                </a:cubicBezTo>
                <a:lnTo>
                  <a:pt x="38939" y="47473"/>
                </a:lnTo>
                <a:cubicBezTo>
                  <a:pt x="45073" y="48273"/>
                  <a:pt x="50673" y="50673"/>
                  <a:pt x="54141" y="536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3" name="Freeform 243"/>
          <p:cNvSpPr/>
          <p:nvPr/>
        </p:nvSpPr>
        <p:spPr>
          <a:xfrm>
            <a:off x="14974398" y="7633616"/>
            <a:ext cx="244832" cy="182690"/>
          </a:xfrm>
          <a:custGeom>
            <a:avLst/>
            <a:gdLst>
              <a:gd name="connsiteX0" fmla="*/ 186958 w 244832"/>
              <a:gd name="connsiteY0" fmla="*/ 16269 h 182690"/>
              <a:gd name="connsiteX1" fmla="*/ 177890 w 244832"/>
              <a:gd name="connsiteY1" fmla="*/ 129083 h 182690"/>
              <a:gd name="connsiteX2" fmla="*/ 179223 w 244832"/>
              <a:gd name="connsiteY2" fmla="*/ 131750 h 182690"/>
              <a:gd name="connsiteX3" fmla="*/ 183758 w 244832"/>
              <a:gd name="connsiteY3" fmla="*/ 132550 h 182690"/>
              <a:gd name="connsiteX4" fmla="*/ 186691 w 244832"/>
              <a:gd name="connsiteY4" fmla="*/ 130950 h 182690"/>
              <a:gd name="connsiteX5" fmla="*/ 206693 w 244832"/>
              <a:gd name="connsiteY5" fmla="*/ 18402 h 182690"/>
              <a:gd name="connsiteX6" fmla="*/ 210161 w 244832"/>
              <a:gd name="connsiteY6" fmla="*/ 10402 h 182690"/>
              <a:gd name="connsiteX7" fmla="*/ 209628 w 244832"/>
              <a:gd name="connsiteY7" fmla="*/ 7201 h 182690"/>
              <a:gd name="connsiteX8" fmla="*/ 199492 w 244832"/>
              <a:gd name="connsiteY8" fmla="*/ 533 h 182690"/>
              <a:gd name="connsiteX9" fmla="*/ 195225 w 244832"/>
              <a:gd name="connsiteY9" fmla="*/ 533 h 182690"/>
              <a:gd name="connsiteX10" fmla="*/ 186158 w 244832"/>
              <a:gd name="connsiteY10" fmla="*/ 5068 h 182690"/>
              <a:gd name="connsiteX11" fmla="*/ 57341 w 244832"/>
              <a:gd name="connsiteY11" fmla="*/ 7201 h 182690"/>
              <a:gd name="connsiteX12" fmla="*/ 32271 w 244832"/>
              <a:gd name="connsiteY12" fmla="*/ 4800 h 182690"/>
              <a:gd name="connsiteX13" fmla="*/ 30671 w 244832"/>
              <a:gd name="connsiteY13" fmla="*/ 8001 h 182690"/>
              <a:gd name="connsiteX14" fmla="*/ 31471 w 244832"/>
              <a:gd name="connsiteY14" fmla="*/ 10402 h 182690"/>
              <a:gd name="connsiteX15" fmla="*/ 53608 w 244832"/>
              <a:gd name="connsiteY15" fmla="*/ 22403 h 182690"/>
              <a:gd name="connsiteX16" fmla="*/ 78677 w 244832"/>
              <a:gd name="connsiteY16" fmla="*/ 17869 h 182690"/>
              <a:gd name="connsiteX17" fmla="*/ 186958 w 244832"/>
              <a:gd name="connsiteY17" fmla="*/ 16269 h 182690"/>
              <a:gd name="connsiteX19" fmla="*/ 203226 w 244832"/>
              <a:gd name="connsiteY19" fmla="*/ 164021 h 182690"/>
              <a:gd name="connsiteX20" fmla="*/ 147219 w 244832"/>
              <a:gd name="connsiteY20" fmla="*/ 165354 h 182690"/>
              <a:gd name="connsiteX21" fmla="*/ 150685 w 244832"/>
              <a:gd name="connsiteY21" fmla="*/ 90412 h 182690"/>
              <a:gd name="connsiteX22" fmla="*/ 151752 w 244832"/>
              <a:gd name="connsiteY22" fmla="*/ 80277 h 182690"/>
              <a:gd name="connsiteX23" fmla="*/ 149352 w 244832"/>
              <a:gd name="connsiteY23" fmla="*/ 76543 h 182690"/>
              <a:gd name="connsiteX24" fmla="*/ 122949 w 244832"/>
              <a:gd name="connsiteY24" fmla="*/ 69609 h 182690"/>
              <a:gd name="connsiteX25" fmla="*/ 120283 w 244832"/>
              <a:gd name="connsiteY25" fmla="*/ 70676 h 182690"/>
              <a:gd name="connsiteX26" fmla="*/ 118148 w 244832"/>
              <a:gd name="connsiteY26" fmla="*/ 76277 h 182690"/>
              <a:gd name="connsiteX27" fmla="*/ 134683 w 244832"/>
              <a:gd name="connsiteY27" fmla="*/ 87744 h 182690"/>
              <a:gd name="connsiteX28" fmla="*/ 133083 w 244832"/>
              <a:gd name="connsiteY28" fmla="*/ 165621 h 182690"/>
              <a:gd name="connsiteX29" fmla="*/ 90678 w 244832"/>
              <a:gd name="connsiteY29" fmla="*/ 166154 h 182690"/>
              <a:gd name="connsiteX30" fmla="*/ 90146 w 244832"/>
              <a:gd name="connsiteY30" fmla="*/ 102412 h 182690"/>
              <a:gd name="connsiteX31" fmla="*/ 90678 w 244832"/>
              <a:gd name="connsiteY31" fmla="*/ 92278 h 182690"/>
              <a:gd name="connsiteX32" fmla="*/ 88012 w 244832"/>
              <a:gd name="connsiteY32" fmla="*/ 88278 h 182690"/>
              <a:gd name="connsiteX33" fmla="*/ 61875 w 244832"/>
              <a:gd name="connsiteY33" fmla="*/ 84811 h 182690"/>
              <a:gd name="connsiteX34" fmla="*/ 59209 w 244832"/>
              <a:gd name="connsiteY34" fmla="*/ 85878 h 182690"/>
              <a:gd name="connsiteX35" fmla="*/ 57874 w 244832"/>
              <a:gd name="connsiteY35" fmla="*/ 91478 h 182690"/>
              <a:gd name="connsiteX36" fmla="*/ 73609 w 244832"/>
              <a:gd name="connsiteY36" fmla="*/ 100012 h 182690"/>
              <a:gd name="connsiteX37" fmla="*/ 76278 w 244832"/>
              <a:gd name="connsiteY37" fmla="*/ 166421 h 182690"/>
              <a:gd name="connsiteX38" fmla="*/ 30671 w 244832"/>
              <a:gd name="connsiteY38" fmla="*/ 166688 h 182690"/>
              <a:gd name="connsiteX39" fmla="*/ 2135 w 244832"/>
              <a:gd name="connsiteY39" fmla="*/ 164021 h 182690"/>
              <a:gd name="connsiteX40" fmla="*/ 267 w 244832"/>
              <a:gd name="connsiteY40" fmla="*/ 167487 h 182690"/>
              <a:gd name="connsiteX41" fmla="*/ 1067 w 244832"/>
              <a:gd name="connsiteY41" fmla="*/ 169621 h 182690"/>
              <a:gd name="connsiteX42" fmla="*/ 26405 w 244832"/>
              <a:gd name="connsiteY42" fmla="*/ 182690 h 182690"/>
              <a:gd name="connsiteX43" fmla="*/ 52273 w 244832"/>
              <a:gd name="connsiteY43" fmla="*/ 177622 h 182690"/>
              <a:gd name="connsiteX44" fmla="*/ 209361 w 244832"/>
              <a:gd name="connsiteY44" fmla="*/ 175489 h 182690"/>
              <a:gd name="connsiteX45" fmla="*/ 239497 w 244832"/>
              <a:gd name="connsiteY45" fmla="*/ 176822 h 182690"/>
              <a:gd name="connsiteX46" fmla="*/ 244832 w 244832"/>
              <a:gd name="connsiteY46" fmla="*/ 167754 h 182690"/>
              <a:gd name="connsiteX47" fmla="*/ 241365 w 244832"/>
              <a:gd name="connsiteY47" fmla="*/ 163754 h 182690"/>
              <a:gd name="connsiteX48" fmla="*/ 212561 w 244832"/>
              <a:gd name="connsiteY48" fmla="*/ 160020 h 1826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44832" h="182690">
                <a:moveTo>
                  <a:pt x="186958" y="16269"/>
                </a:moveTo>
                <a:cubicBezTo>
                  <a:pt x="187223" y="47206"/>
                  <a:pt x="183758" y="94945"/>
                  <a:pt x="177890" y="129083"/>
                </a:cubicBezTo>
                <a:cubicBezTo>
                  <a:pt x="177623" y="130950"/>
                  <a:pt x="177890" y="131483"/>
                  <a:pt x="179223" y="131750"/>
                </a:cubicBezTo>
                <a:lnTo>
                  <a:pt x="183758" y="132550"/>
                </a:lnTo>
                <a:cubicBezTo>
                  <a:pt x="184823" y="132817"/>
                  <a:pt x="186158" y="132283"/>
                  <a:pt x="186691" y="130950"/>
                </a:cubicBezTo>
                <a:cubicBezTo>
                  <a:pt x="197358" y="97613"/>
                  <a:pt x="205893" y="49606"/>
                  <a:pt x="206693" y="18402"/>
                </a:cubicBezTo>
                <a:lnTo>
                  <a:pt x="210161" y="10402"/>
                </a:lnTo>
                <a:cubicBezTo>
                  <a:pt x="210961" y="9068"/>
                  <a:pt x="210694" y="8268"/>
                  <a:pt x="209628" y="7201"/>
                </a:cubicBezTo>
                <a:cubicBezTo>
                  <a:pt x="207493" y="5334"/>
                  <a:pt x="202426" y="1867"/>
                  <a:pt x="199492" y="533"/>
                </a:cubicBezTo>
                <a:cubicBezTo>
                  <a:pt x="198425" y="0"/>
                  <a:pt x="196559" y="0"/>
                  <a:pt x="195225" y="533"/>
                </a:cubicBezTo>
                <a:lnTo>
                  <a:pt x="186158" y="5068"/>
                </a:lnTo>
                <a:cubicBezTo>
                  <a:pt x="164821" y="5868"/>
                  <a:pt x="72276" y="7201"/>
                  <a:pt x="57341" y="7201"/>
                </a:cubicBezTo>
                <a:cubicBezTo>
                  <a:pt x="50140" y="7201"/>
                  <a:pt x="40005" y="6401"/>
                  <a:pt x="32271" y="4800"/>
                </a:cubicBezTo>
                <a:lnTo>
                  <a:pt x="30671" y="8001"/>
                </a:lnTo>
                <a:cubicBezTo>
                  <a:pt x="30138" y="8801"/>
                  <a:pt x="30404" y="9602"/>
                  <a:pt x="31471" y="10402"/>
                </a:cubicBezTo>
                <a:cubicBezTo>
                  <a:pt x="37072" y="14936"/>
                  <a:pt x="45873" y="19736"/>
                  <a:pt x="53608" y="22403"/>
                </a:cubicBezTo>
                <a:cubicBezTo>
                  <a:pt x="59742" y="20269"/>
                  <a:pt x="72276" y="18136"/>
                  <a:pt x="78677" y="17869"/>
                </a:cubicBezTo>
                <a:cubicBezTo>
                  <a:pt x="93346" y="17069"/>
                  <a:pt x="163221" y="16002"/>
                  <a:pt x="186958" y="16269"/>
                </a:cubicBezTo>
                <a:moveTo>
                  <a:pt x="203226" y="164021"/>
                </a:moveTo>
                <a:cubicBezTo>
                  <a:pt x="196559" y="164288"/>
                  <a:pt x="173890" y="164821"/>
                  <a:pt x="147219" y="165354"/>
                </a:cubicBezTo>
                <a:lnTo>
                  <a:pt x="150685" y="90412"/>
                </a:lnTo>
                <a:lnTo>
                  <a:pt x="151752" y="80277"/>
                </a:lnTo>
                <a:cubicBezTo>
                  <a:pt x="151752" y="78677"/>
                  <a:pt x="151220" y="77343"/>
                  <a:pt x="149352" y="76543"/>
                </a:cubicBezTo>
                <a:cubicBezTo>
                  <a:pt x="142953" y="73609"/>
                  <a:pt x="131217" y="70409"/>
                  <a:pt x="122949" y="69609"/>
                </a:cubicBezTo>
                <a:cubicBezTo>
                  <a:pt x="121349" y="69609"/>
                  <a:pt x="120548" y="69875"/>
                  <a:pt x="120283" y="70676"/>
                </a:cubicBezTo>
                <a:lnTo>
                  <a:pt x="118148" y="76277"/>
                </a:lnTo>
                <a:cubicBezTo>
                  <a:pt x="125084" y="79210"/>
                  <a:pt x="131217" y="83210"/>
                  <a:pt x="134683" y="87744"/>
                </a:cubicBezTo>
                <a:lnTo>
                  <a:pt x="133083" y="165621"/>
                </a:lnTo>
                <a:lnTo>
                  <a:pt x="90678" y="166154"/>
                </a:lnTo>
                <a:lnTo>
                  <a:pt x="90146" y="102412"/>
                </a:lnTo>
                <a:lnTo>
                  <a:pt x="90678" y="92278"/>
                </a:lnTo>
                <a:cubicBezTo>
                  <a:pt x="90678" y="90145"/>
                  <a:pt x="89878" y="88812"/>
                  <a:pt x="88012" y="88278"/>
                </a:cubicBezTo>
                <a:cubicBezTo>
                  <a:pt x="81611" y="86411"/>
                  <a:pt x="69876" y="85077"/>
                  <a:pt x="61875" y="84811"/>
                </a:cubicBezTo>
                <a:cubicBezTo>
                  <a:pt x="60009" y="84811"/>
                  <a:pt x="59209" y="85344"/>
                  <a:pt x="59209" y="85878"/>
                </a:cubicBezTo>
                <a:lnTo>
                  <a:pt x="57874" y="91478"/>
                </a:lnTo>
                <a:cubicBezTo>
                  <a:pt x="64275" y="93345"/>
                  <a:pt x="70410" y="96546"/>
                  <a:pt x="73609" y="100012"/>
                </a:cubicBezTo>
                <a:lnTo>
                  <a:pt x="76278" y="166421"/>
                </a:lnTo>
                <a:cubicBezTo>
                  <a:pt x="53873" y="166688"/>
                  <a:pt x="35739" y="166688"/>
                  <a:pt x="30671" y="166688"/>
                </a:cubicBezTo>
                <a:cubicBezTo>
                  <a:pt x="22670" y="166688"/>
                  <a:pt x="10669" y="165621"/>
                  <a:pt x="2135" y="164021"/>
                </a:cubicBezTo>
                <a:lnTo>
                  <a:pt x="267" y="167487"/>
                </a:lnTo>
                <a:cubicBezTo>
                  <a:pt x="0" y="168555"/>
                  <a:pt x="267" y="169087"/>
                  <a:pt x="1067" y="169621"/>
                </a:cubicBezTo>
                <a:cubicBezTo>
                  <a:pt x="7468" y="174689"/>
                  <a:pt x="16802" y="179756"/>
                  <a:pt x="26405" y="182690"/>
                </a:cubicBezTo>
                <a:cubicBezTo>
                  <a:pt x="32538" y="180556"/>
                  <a:pt x="45607" y="178156"/>
                  <a:pt x="52273" y="177622"/>
                </a:cubicBezTo>
                <a:cubicBezTo>
                  <a:pt x="66142" y="176555"/>
                  <a:pt x="190691" y="175222"/>
                  <a:pt x="209361" y="175489"/>
                </a:cubicBezTo>
                <a:cubicBezTo>
                  <a:pt x="217360" y="175489"/>
                  <a:pt x="232563" y="176022"/>
                  <a:pt x="239497" y="176822"/>
                </a:cubicBezTo>
                <a:cubicBezTo>
                  <a:pt x="241898" y="175489"/>
                  <a:pt x="244832" y="172021"/>
                  <a:pt x="244832" y="167754"/>
                </a:cubicBezTo>
                <a:cubicBezTo>
                  <a:pt x="244832" y="165888"/>
                  <a:pt x="243498" y="164288"/>
                  <a:pt x="241365" y="163754"/>
                </a:cubicBezTo>
                <a:cubicBezTo>
                  <a:pt x="235497" y="161887"/>
                  <a:pt x="221895" y="160553"/>
                  <a:pt x="212561" y="1600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4" name="Freeform 244"/>
          <p:cNvSpPr/>
          <p:nvPr/>
        </p:nvSpPr>
        <p:spPr>
          <a:xfrm>
            <a:off x="15224029" y="7615214"/>
            <a:ext cx="244832" cy="246164"/>
          </a:xfrm>
          <a:custGeom>
            <a:avLst/>
            <a:gdLst>
              <a:gd name="connsiteX0" fmla="*/ 203226 w 244832"/>
              <a:gd name="connsiteY0" fmla="*/ 113080 h 246164"/>
              <a:gd name="connsiteX1" fmla="*/ 30671 w 244832"/>
              <a:gd name="connsiteY1" fmla="*/ 115748 h 246164"/>
              <a:gd name="connsiteX2" fmla="*/ 2133 w 244832"/>
              <a:gd name="connsiteY2" fmla="*/ 113080 h 246164"/>
              <a:gd name="connsiteX3" fmla="*/ 267 w 244832"/>
              <a:gd name="connsiteY3" fmla="*/ 116548 h 246164"/>
              <a:gd name="connsiteX4" fmla="*/ 1067 w 244832"/>
              <a:gd name="connsiteY4" fmla="*/ 118681 h 246164"/>
              <a:gd name="connsiteX5" fmla="*/ 26405 w 244832"/>
              <a:gd name="connsiteY5" fmla="*/ 131483 h 246164"/>
              <a:gd name="connsiteX6" fmla="*/ 52273 w 244832"/>
              <a:gd name="connsiteY6" fmla="*/ 126416 h 246164"/>
              <a:gd name="connsiteX7" fmla="*/ 79211 w 244832"/>
              <a:gd name="connsiteY7" fmla="*/ 125616 h 246164"/>
              <a:gd name="connsiteX8" fmla="*/ 79211 w 244832"/>
              <a:gd name="connsiteY8" fmla="*/ 144818 h 246164"/>
              <a:gd name="connsiteX9" fmla="*/ 80011 w 244832"/>
              <a:gd name="connsiteY9" fmla="*/ 165621 h 246164"/>
              <a:gd name="connsiteX10" fmla="*/ 64808 w 244832"/>
              <a:gd name="connsiteY10" fmla="*/ 165621 h 246164"/>
              <a:gd name="connsiteX11" fmla="*/ 39739 w 244832"/>
              <a:gd name="connsiteY11" fmla="*/ 163220 h 246164"/>
              <a:gd name="connsiteX12" fmla="*/ 37872 w 244832"/>
              <a:gd name="connsiteY12" fmla="*/ 166688 h 246164"/>
              <a:gd name="connsiteX13" fmla="*/ 38672 w 244832"/>
              <a:gd name="connsiteY13" fmla="*/ 168821 h 246164"/>
              <a:gd name="connsiteX14" fmla="*/ 61075 w 244832"/>
              <a:gd name="connsiteY14" fmla="*/ 180289 h 246164"/>
              <a:gd name="connsiteX15" fmla="*/ 84277 w 244832"/>
              <a:gd name="connsiteY15" fmla="*/ 176022 h 246164"/>
              <a:gd name="connsiteX16" fmla="*/ 173355 w 244832"/>
              <a:gd name="connsiteY16" fmla="*/ 174955 h 246164"/>
              <a:gd name="connsiteX17" fmla="*/ 173355 w 244832"/>
              <a:gd name="connsiteY17" fmla="*/ 211493 h 246164"/>
              <a:gd name="connsiteX18" fmla="*/ 174690 w 244832"/>
              <a:gd name="connsiteY18" fmla="*/ 246164 h 246164"/>
              <a:gd name="connsiteX19" fmla="*/ 185089 w 244832"/>
              <a:gd name="connsiteY19" fmla="*/ 246164 h 246164"/>
              <a:gd name="connsiteX20" fmla="*/ 189624 w 244832"/>
              <a:gd name="connsiteY20" fmla="*/ 207493 h 246164"/>
              <a:gd name="connsiteX21" fmla="*/ 190159 w 244832"/>
              <a:gd name="connsiteY21" fmla="*/ 176555 h 246164"/>
              <a:gd name="connsiteX22" fmla="*/ 193092 w 244832"/>
              <a:gd name="connsiteY22" fmla="*/ 169087 h 246164"/>
              <a:gd name="connsiteX23" fmla="*/ 192824 w 244832"/>
              <a:gd name="connsiteY23" fmla="*/ 166154 h 246164"/>
              <a:gd name="connsiteX24" fmla="*/ 183756 w 244832"/>
              <a:gd name="connsiteY24" fmla="*/ 160286 h 246164"/>
              <a:gd name="connsiteX25" fmla="*/ 180023 w 244832"/>
              <a:gd name="connsiteY25" fmla="*/ 160286 h 246164"/>
              <a:gd name="connsiteX26" fmla="*/ 172822 w 244832"/>
              <a:gd name="connsiteY26" fmla="*/ 163754 h 246164"/>
              <a:gd name="connsiteX27" fmla="*/ 161354 w 244832"/>
              <a:gd name="connsiteY27" fmla="*/ 164287 h 246164"/>
              <a:gd name="connsiteX28" fmla="*/ 164021 w 244832"/>
              <a:gd name="connsiteY28" fmla="*/ 141084 h 246164"/>
              <a:gd name="connsiteX29" fmla="*/ 164021 w 244832"/>
              <a:gd name="connsiteY29" fmla="*/ 124549 h 246164"/>
              <a:gd name="connsiteX30" fmla="*/ 209361 w 244832"/>
              <a:gd name="connsiteY30" fmla="*/ 124282 h 246164"/>
              <a:gd name="connsiteX31" fmla="*/ 239497 w 244832"/>
              <a:gd name="connsiteY31" fmla="*/ 125616 h 246164"/>
              <a:gd name="connsiteX32" fmla="*/ 244832 w 244832"/>
              <a:gd name="connsiteY32" fmla="*/ 116815 h 246164"/>
              <a:gd name="connsiteX33" fmla="*/ 241365 w 244832"/>
              <a:gd name="connsiteY33" fmla="*/ 112814 h 246164"/>
              <a:gd name="connsiteX34" fmla="*/ 212561 w 244832"/>
              <a:gd name="connsiteY34" fmla="*/ 109080 h 246164"/>
              <a:gd name="connsiteX36" fmla="*/ 95213 w 244832"/>
              <a:gd name="connsiteY36" fmla="*/ 125349 h 246164"/>
              <a:gd name="connsiteX37" fmla="*/ 148019 w 244832"/>
              <a:gd name="connsiteY37" fmla="*/ 124816 h 246164"/>
              <a:gd name="connsiteX38" fmla="*/ 148019 w 244832"/>
              <a:gd name="connsiteY38" fmla="*/ 144284 h 246164"/>
              <a:gd name="connsiteX39" fmla="*/ 148819 w 244832"/>
              <a:gd name="connsiteY39" fmla="*/ 164554 h 246164"/>
              <a:gd name="connsiteX40" fmla="*/ 92280 w 244832"/>
              <a:gd name="connsiteY40" fmla="*/ 165354 h 246164"/>
              <a:gd name="connsiteX41" fmla="*/ 95213 w 244832"/>
              <a:gd name="connsiteY41" fmla="*/ 141618 h 246164"/>
              <a:gd name="connsiteX43" fmla="*/ 121882 w 244832"/>
              <a:gd name="connsiteY43" fmla="*/ 97079 h 246164"/>
              <a:gd name="connsiteX44" fmla="*/ 182423 w 244832"/>
              <a:gd name="connsiteY44" fmla="*/ 48539 h 246164"/>
              <a:gd name="connsiteX45" fmla="*/ 121882 w 244832"/>
              <a:gd name="connsiteY45" fmla="*/ 0 h 246164"/>
              <a:gd name="connsiteX46" fmla="*/ 61342 w 244832"/>
              <a:gd name="connsiteY46" fmla="*/ 48539 h 246164"/>
              <a:gd name="connsiteX47" fmla="*/ 121882 w 244832"/>
              <a:gd name="connsiteY47" fmla="*/ 97079 h 246164"/>
              <a:gd name="connsiteX49" fmla="*/ 121882 w 244832"/>
              <a:gd name="connsiteY49" fmla="*/ 11201 h 246164"/>
              <a:gd name="connsiteX50" fmla="*/ 165354 w 244832"/>
              <a:gd name="connsiteY50" fmla="*/ 48539 h 246164"/>
              <a:gd name="connsiteX51" fmla="*/ 121882 w 244832"/>
              <a:gd name="connsiteY51" fmla="*/ 85610 h 246164"/>
              <a:gd name="connsiteX52" fmla="*/ 78411 w 244832"/>
              <a:gd name="connsiteY52" fmla="*/ 48539 h 246164"/>
              <a:gd name="connsiteX53" fmla="*/ 121882 w 244832"/>
              <a:gd name="connsiteY53" fmla="*/ 11201 h 2461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44832" h="246164">
                <a:moveTo>
                  <a:pt x="203226" y="113080"/>
                </a:moveTo>
                <a:cubicBezTo>
                  <a:pt x="184823" y="114147"/>
                  <a:pt x="46673" y="116015"/>
                  <a:pt x="30671" y="115748"/>
                </a:cubicBezTo>
                <a:cubicBezTo>
                  <a:pt x="22670" y="115748"/>
                  <a:pt x="10668" y="114681"/>
                  <a:pt x="2133" y="113080"/>
                </a:cubicBezTo>
                <a:lnTo>
                  <a:pt x="267" y="116548"/>
                </a:lnTo>
                <a:cubicBezTo>
                  <a:pt x="0" y="117348"/>
                  <a:pt x="267" y="118148"/>
                  <a:pt x="1067" y="118681"/>
                </a:cubicBezTo>
                <a:cubicBezTo>
                  <a:pt x="7468" y="123748"/>
                  <a:pt x="16802" y="128816"/>
                  <a:pt x="26405" y="131483"/>
                </a:cubicBezTo>
                <a:cubicBezTo>
                  <a:pt x="32538" y="129349"/>
                  <a:pt x="45607" y="126949"/>
                  <a:pt x="52273" y="126416"/>
                </a:cubicBezTo>
                <a:cubicBezTo>
                  <a:pt x="55741" y="126149"/>
                  <a:pt x="65608" y="125882"/>
                  <a:pt x="79211" y="125616"/>
                </a:cubicBezTo>
                <a:lnTo>
                  <a:pt x="79211" y="144818"/>
                </a:lnTo>
                <a:cubicBezTo>
                  <a:pt x="79211" y="150685"/>
                  <a:pt x="79477" y="158686"/>
                  <a:pt x="80011" y="165621"/>
                </a:cubicBezTo>
                <a:lnTo>
                  <a:pt x="64808" y="165621"/>
                </a:lnTo>
                <a:cubicBezTo>
                  <a:pt x="57609" y="165621"/>
                  <a:pt x="47473" y="164820"/>
                  <a:pt x="39739" y="163220"/>
                </a:cubicBezTo>
                <a:lnTo>
                  <a:pt x="37872" y="166688"/>
                </a:lnTo>
                <a:cubicBezTo>
                  <a:pt x="37604" y="167487"/>
                  <a:pt x="37872" y="168287"/>
                  <a:pt x="38672" y="168821"/>
                </a:cubicBezTo>
                <a:cubicBezTo>
                  <a:pt x="44807" y="173355"/>
                  <a:pt x="53073" y="177622"/>
                  <a:pt x="61075" y="180289"/>
                </a:cubicBezTo>
                <a:cubicBezTo>
                  <a:pt x="66675" y="178155"/>
                  <a:pt x="78144" y="176288"/>
                  <a:pt x="84277" y="176022"/>
                </a:cubicBezTo>
                <a:cubicBezTo>
                  <a:pt x="95479" y="175222"/>
                  <a:pt x="153353" y="174689"/>
                  <a:pt x="173355" y="174955"/>
                </a:cubicBezTo>
                <a:lnTo>
                  <a:pt x="173355" y="211493"/>
                </a:lnTo>
                <a:cubicBezTo>
                  <a:pt x="173355" y="221094"/>
                  <a:pt x="173890" y="237096"/>
                  <a:pt x="174690" y="246164"/>
                </a:cubicBezTo>
                <a:lnTo>
                  <a:pt x="185089" y="246164"/>
                </a:lnTo>
                <a:cubicBezTo>
                  <a:pt x="187758" y="236029"/>
                  <a:pt x="189624" y="218694"/>
                  <a:pt x="189624" y="207493"/>
                </a:cubicBezTo>
                <a:lnTo>
                  <a:pt x="190159" y="176555"/>
                </a:lnTo>
                <a:lnTo>
                  <a:pt x="193092" y="169087"/>
                </a:lnTo>
                <a:cubicBezTo>
                  <a:pt x="193624" y="167754"/>
                  <a:pt x="193624" y="166954"/>
                  <a:pt x="192824" y="166154"/>
                </a:cubicBezTo>
                <a:cubicBezTo>
                  <a:pt x="191224" y="164820"/>
                  <a:pt x="186423" y="161620"/>
                  <a:pt x="183756" y="160286"/>
                </a:cubicBezTo>
                <a:cubicBezTo>
                  <a:pt x="182690" y="159753"/>
                  <a:pt x="181090" y="159753"/>
                  <a:pt x="180023" y="160286"/>
                </a:cubicBezTo>
                <a:lnTo>
                  <a:pt x="172822" y="163754"/>
                </a:lnTo>
                <a:lnTo>
                  <a:pt x="161354" y="164287"/>
                </a:lnTo>
                <a:cubicBezTo>
                  <a:pt x="163221" y="156820"/>
                  <a:pt x="164021" y="148018"/>
                  <a:pt x="164021" y="141084"/>
                </a:cubicBezTo>
                <a:lnTo>
                  <a:pt x="164021" y="124549"/>
                </a:lnTo>
                <a:cubicBezTo>
                  <a:pt x="185358" y="124282"/>
                  <a:pt x="203226" y="124282"/>
                  <a:pt x="209361" y="124282"/>
                </a:cubicBezTo>
                <a:cubicBezTo>
                  <a:pt x="217360" y="124282"/>
                  <a:pt x="232563" y="124816"/>
                  <a:pt x="239497" y="125616"/>
                </a:cubicBezTo>
                <a:cubicBezTo>
                  <a:pt x="241897" y="124549"/>
                  <a:pt x="244832" y="121082"/>
                  <a:pt x="244832" y="116815"/>
                </a:cubicBezTo>
                <a:cubicBezTo>
                  <a:pt x="244832" y="114948"/>
                  <a:pt x="243498" y="113347"/>
                  <a:pt x="241365" y="112814"/>
                </a:cubicBezTo>
                <a:cubicBezTo>
                  <a:pt x="235496" y="110947"/>
                  <a:pt x="221895" y="109347"/>
                  <a:pt x="212561" y="109080"/>
                </a:cubicBezTo>
                <a:moveTo>
                  <a:pt x="95213" y="125349"/>
                </a:moveTo>
                <a:cubicBezTo>
                  <a:pt x="111482" y="125082"/>
                  <a:pt x="130417" y="124816"/>
                  <a:pt x="148019" y="124816"/>
                </a:cubicBezTo>
                <a:lnTo>
                  <a:pt x="148019" y="144284"/>
                </a:lnTo>
                <a:cubicBezTo>
                  <a:pt x="148019" y="150152"/>
                  <a:pt x="148286" y="157620"/>
                  <a:pt x="148819" y="164554"/>
                </a:cubicBezTo>
                <a:lnTo>
                  <a:pt x="92280" y="165354"/>
                </a:lnTo>
                <a:cubicBezTo>
                  <a:pt x="94146" y="158153"/>
                  <a:pt x="95213" y="148818"/>
                  <a:pt x="95213" y="141618"/>
                </a:cubicBezTo>
                <a:moveTo>
                  <a:pt x="121882" y="97079"/>
                </a:moveTo>
                <a:cubicBezTo>
                  <a:pt x="156287" y="97079"/>
                  <a:pt x="182423" y="77876"/>
                  <a:pt x="182423" y="48539"/>
                </a:cubicBezTo>
                <a:cubicBezTo>
                  <a:pt x="182423" y="19202"/>
                  <a:pt x="156287" y="0"/>
                  <a:pt x="121882" y="0"/>
                </a:cubicBezTo>
                <a:cubicBezTo>
                  <a:pt x="87478" y="0"/>
                  <a:pt x="61342" y="19202"/>
                  <a:pt x="61342" y="48539"/>
                </a:cubicBezTo>
                <a:cubicBezTo>
                  <a:pt x="61342" y="77876"/>
                  <a:pt x="87478" y="97079"/>
                  <a:pt x="121882" y="97079"/>
                </a:cubicBezTo>
                <a:moveTo>
                  <a:pt x="121882" y="11201"/>
                </a:moveTo>
                <a:cubicBezTo>
                  <a:pt x="146152" y="11201"/>
                  <a:pt x="165354" y="24803"/>
                  <a:pt x="165354" y="48539"/>
                </a:cubicBezTo>
                <a:cubicBezTo>
                  <a:pt x="165354" y="72275"/>
                  <a:pt x="146152" y="85610"/>
                  <a:pt x="121882" y="85610"/>
                </a:cubicBezTo>
                <a:cubicBezTo>
                  <a:pt x="97879" y="85610"/>
                  <a:pt x="78411" y="72275"/>
                  <a:pt x="78411" y="48539"/>
                </a:cubicBezTo>
                <a:cubicBezTo>
                  <a:pt x="78411" y="24803"/>
                  <a:pt x="97879" y="11201"/>
                  <a:pt x="121882" y="1120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5" name="Freeform 245"/>
          <p:cNvSpPr/>
          <p:nvPr/>
        </p:nvSpPr>
        <p:spPr>
          <a:xfrm>
            <a:off x="15470994" y="7602679"/>
            <a:ext cx="251764" cy="254166"/>
          </a:xfrm>
          <a:custGeom>
            <a:avLst/>
            <a:gdLst>
              <a:gd name="connsiteX0" fmla="*/ 216294 w 251764"/>
              <a:gd name="connsiteY0" fmla="*/ 91746 h 254166"/>
              <a:gd name="connsiteX1" fmla="*/ 196559 w 251764"/>
              <a:gd name="connsiteY1" fmla="*/ 92546 h 254166"/>
              <a:gd name="connsiteX2" fmla="*/ 196559 w 251764"/>
              <a:gd name="connsiteY2" fmla="*/ 25071 h 254166"/>
              <a:gd name="connsiteX3" fmla="*/ 197090 w 251764"/>
              <a:gd name="connsiteY3" fmla="*/ 11469 h 254166"/>
              <a:gd name="connsiteX4" fmla="*/ 194157 w 251764"/>
              <a:gd name="connsiteY4" fmla="*/ 6401 h 254166"/>
              <a:gd name="connsiteX5" fmla="*/ 161888 w 251764"/>
              <a:gd name="connsiteY5" fmla="*/ 0 h 254166"/>
              <a:gd name="connsiteX6" fmla="*/ 159220 w 251764"/>
              <a:gd name="connsiteY6" fmla="*/ 1334 h 254166"/>
              <a:gd name="connsiteX7" fmla="*/ 157352 w 251764"/>
              <a:gd name="connsiteY7" fmla="*/ 7202 h 254166"/>
              <a:gd name="connsiteX8" fmla="*/ 180290 w 251764"/>
              <a:gd name="connsiteY8" fmla="*/ 20269 h 254166"/>
              <a:gd name="connsiteX9" fmla="*/ 180290 w 251764"/>
              <a:gd name="connsiteY9" fmla="*/ 111747 h 254166"/>
              <a:gd name="connsiteX10" fmla="*/ 181356 w 251764"/>
              <a:gd name="connsiteY10" fmla="*/ 148019 h 254166"/>
              <a:gd name="connsiteX11" fmla="*/ 191224 w 251764"/>
              <a:gd name="connsiteY11" fmla="*/ 148019 h 254166"/>
              <a:gd name="connsiteX12" fmla="*/ 196559 w 251764"/>
              <a:gd name="connsiteY12" fmla="*/ 106147 h 254166"/>
              <a:gd name="connsiteX13" fmla="*/ 196559 w 251764"/>
              <a:gd name="connsiteY13" fmla="*/ 102413 h 254166"/>
              <a:gd name="connsiteX14" fmla="*/ 244032 w 251764"/>
              <a:gd name="connsiteY14" fmla="*/ 101880 h 254166"/>
              <a:gd name="connsiteX15" fmla="*/ 248565 w 251764"/>
              <a:gd name="connsiteY15" fmla="*/ 100812 h 254166"/>
              <a:gd name="connsiteX16" fmla="*/ 251764 w 251764"/>
              <a:gd name="connsiteY16" fmla="*/ 92278 h 254166"/>
              <a:gd name="connsiteX17" fmla="*/ 248298 w 251764"/>
              <a:gd name="connsiteY17" fmla="*/ 88278 h 254166"/>
              <a:gd name="connsiteX18" fmla="*/ 224828 w 251764"/>
              <a:gd name="connsiteY18" fmla="*/ 86944 h 254166"/>
              <a:gd name="connsiteX20" fmla="*/ 193357 w 251764"/>
              <a:gd name="connsiteY20" fmla="*/ 234963 h 254166"/>
              <a:gd name="connsiteX21" fmla="*/ 195490 w 251764"/>
              <a:gd name="connsiteY21" fmla="*/ 212561 h 254166"/>
              <a:gd name="connsiteX22" fmla="*/ 195490 w 251764"/>
              <a:gd name="connsiteY22" fmla="*/ 172289 h 254166"/>
              <a:gd name="connsiteX23" fmla="*/ 196290 w 251764"/>
              <a:gd name="connsiteY23" fmla="*/ 162421 h 254166"/>
              <a:gd name="connsiteX24" fmla="*/ 193890 w 251764"/>
              <a:gd name="connsiteY24" fmla="*/ 158687 h 254166"/>
              <a:gd name="connsiteX25" fmla="*/ 165621 w 251764"/>
              <a:gd name="connsiteY25" fmla="*/ 153087 h 254166"/>
              <a:gd name="connsiteX26" fmla="*/ 162953 w 251764"/>
              <a:gd name="connsiteY26" fmla="*/ 154153 h 254166"/>
              <a:gd name="connsiteX27" fmla="*/ 161088 w 251764"/>
              <a:gd name="connsiteY27" fmla="*/ 160287 h 254166"/>
              <a:gd name="connsiteX28" fmla="*/ 178957 w 251764"/>
              <a:gd name="connsiteY28" fmla="*/ 169356 h 254166"/>
              <a:gd name="connsiteX29" fmla="*/ 178957 w 251764"/>
              <a:gd name="connsiteY29" fmla="*/ 193358 h 254166"/>
              <a:gd name="connsiteX30" fmla="*/ 94145 w 251764"/>
              <a:gd name="connsiteY30" fmla="*/ 193891 h 254166"/>
              <a:gd name="connsiteX31" fmla="*/ 94145 w 251764"/>
              <a:gd name="connsiteY31" fmla="*/ 180556 h 254166"/>
              <a:gd name="connsiteX32" fmla="*/ 94413 w 251764"/>
              <a:gd name="connsiteY32" fmla="*/ 170156 h 254166"/>
              <a:gd name="connsiteX33" fmla="*/ 92011 w 251764"/>
              <a:gd name="connsiteY33" fmla="*/ 166421 h 254166"/>
              <a:gd name="connsiteX34" fmla="*/ 64808 w 251764"/>
              <a:gd name="connsiteY34" fmla="*/ 163221 h 254166"/>
              <a:gd name="connsiteX35" fmla="*/ 62140 w 251764"/>
              <a:gd name="connsiteY35" fmla="*/ 164288 h 254166"/>
              <a:gd name="connsiteX36" fmla="*/ 60275 w 251764"/>
              <a:gd name="connsiteY36" fmla="*/ 170156 h 254166"/>
              <a:gd name="connsiteX37" fmla="*/ 77076 w 251764"/>
              <a:gd name="connsiteY37" fmla="*/ 178157 h 254166"/>
              <a:gd name="connsiteX38" fmla="*/ 78677 w 251764"/>
              <a:gd name="connsiteY38" fmla="*/ 240830 h 254166"/>
              <a:gd name="connsiteX39" fmla="*/ 80544 w 251764"/>
              <a:gd name="connsiteY39" fmla="*/ 254166 h 254166"/>
              <a:gd name="connsiteX40" fmla="*/ 89345 w 251764"/>
              <a:gd name="connsiteY40" fmla="*/ 254166 h 254166"/>
              <a:gd name="connsiteX41" fmla="*/ 93078 w 251764"/>
              <a:gd name="connsiteY41" fmla="*/ 246165 h 254166"/>
              <a:gd name="connsiteX42" fmla="*/ 197892 w 251764"/>
              <a:gd name="connsiteY42" fmla="*/ 245632 h 254166"/>
              <a:gd name="connsiteX43" fmla="*/ 200025 w 251764"/>
              <a:gd name="connsiteY43" fmla="*/ 239230 h 254166"/>
              <a:gd name="connsiteX44" fmla="*/ 198158 w 251764"/>
              <a:gd name="connsiteY44" fmla="*/ 236563 h 254166"/>
              <a:gd name="connsiteX46" fmla="*/ 178957 w 251764"/>
              <a:gd name="connsiteY46" fmla="*/ 203760 h 254166"/>
              <a:gd name="connsiteX47" fmla="*/ 178957 w 251764"/>
              <a:gd name="connsiteY47" fmla="*/ 234963 h 254166"/>
              <a:gd name="connsiteX48" fmla="*/ 93613 w 251764"/>
              <a:gd name="connsiteY48" fmla="*/ 235763 h 254166"/>
              <a:gd name="connsiteX49" fmla="*/ 93878 w 251764"/>
              <a:gd name="connsiteY49" fmla="*/ 204560 h 254166"/>
              <a:gd name="connsiteX51" fmla="*/ 136550 w 251764"/>
              <a:gd name="connsiteY51" fmla="*/ 110148 h 254166"/>
              <a:gd name="connsiteX52" fmla="*/ 83210 w 251764"/>
              <a:gd name="connsiteY52" fmla="*/ 70410 h 254166"/>
              <a:gd name="connsiteX53" fmla="*/ 29338 w 251764"/>
              <a:gd name="connsiteY53" fmla="*/ 110148 h 254166"/>
              <a:gd name="connsiteX54" fmla="*/ 83210 w 251764"/>
              <a:gd name="connsiteY54" fmla="*/ 149886 h 254166"/>
              <a:gd name="connsiteX55" fmla="*/ 136550 w 251764"/>
              <a:gd name="connsiteY55" fmla="*/ 110148 h 254166"/>
              <a:gd name="connsiteX57" fmla="*/ 45872 w 251764"/>
              <a:gd name="connsiteY57" fmla="*/ 110148 h 254166"/>
              <a:gd name="connsiteX58" fmla="*/ 83210 w 251764"/>
              <a:gd name="connsiteY58" fmla="*/ 80544 h 254166"/>
              <a:gd name="connsiteX59" fmla="*/ 120549 w 251764"/>
              <a:gd name="connsiteY59" fmla="*/ 110148 h 254166"/>
              <a:gd name="connsiteX60" fmla="*/ 83210 w 251764"/>
              <a:gd name="connsiteY60" fmla="*/ 139485 h 254166"/>
              <a:gd name="connsiteX61" fmla="*/ 45872 w 251764"/>
              <a:gd name="connsiteY61" fmla="*/ 110148 h 254166"/>
              <a:gd name="connsiteX63" fmla="*/ 125616 w 251764"/>
              <a:gd name="connsiteY63" fmla="*/ 48540 h 254166"/>
              <a:gd name="connsiteX64" fmla="*/ 25336 w 251764"/>
              <a:gd name="connsiteY64" fmla="*/ 50140 h 254166"/>
              <a:gd name="connsiteX65" fmla="*/ 1867 w 251764"/>
              <a:gd name="connsiteY65" fmla="*/ 48273 h 254166"/>
              <a:gd name="connsiteX66" fmla="*/ 267 w 251764"/>
              <a:gd name="connsiteY66" fmla="*/ 51474 h 254166"/>
              <a:gd name="connsiteX67" fmla="*/ 1067 w 251764"/>
              <a:gd name="connsiteY67" fmla="*/ 53607 h 254166"/>
              <a:gd name="connsiteX68" fmla="*/ 21868 w 251764"/>
              <a:gd name="connsiteY68" fmla="*/ 64808 h 254166"/>
              <a:gd name="connsiteX69" fmla="*/ 41339 w 251764"/>
              <a:gd name="connsiteY69" fmla="*/ 60809 h 254166"/>
              <a:gd name="connsiteX70" fmla="*/ 131217 w 251764"/>
              <a:gd name="connsiteY70" fmla="*/ 58941 h 254166"/>
              <a:gd name="connsiteX71" fmla="*/ 154952 w 251764"/>
              <a:gd name="connsiteY71" fmla="*/ 59741 h 254166"/>
              <a:gd name="connsiteX72" fmla="*/ 160288 w 251764"/>
              <a:gd name="connsiteY72" fmla="*/ 50940 h 254166"/>
              <a:gd name="connsiteX73" fmla="*/ 157620 w 251764"/>
              <a:gd name="connsiteY73" fmla="*/ 48006 h 254166"/>
              <a:gd name="connsiteX74" fmla="*/ 133883 w 251764"/>
              <a:gd name="connsiteY74" fmla="*/ 44540 h 254166"/>
              <a:gd name="connsiteX76" fmla="*/ 43472 w 251764"/>
              <a:gd name="connsiteY76" fmla="*/ 15469 h 254166"/>
              <a:gd name="connsiteX77" fmla="*/ 43738 w 251764"/>
              <a:gd name="connsiteY77" fmla="*/ 17603 h 254166"/>
              <a:gd name="connsiteX78" fmla="*/ 60007 w 251764"/>
              <a:gd name="connsiteY78" fmla="*/ 31471 h 254166"/>
              <a:gd name="connsiteX79" fmla="*/ 64275 w 251764"/>
              <a:gd name="connsiteY79" fmla="*/ 32271 h 254166"/>
              <a:gd name="connsiteX80" fmla="*/ 110682 w 251764"/>
              <a:gd name="connsiteY80" fmla="*/ 30671 h 254166"/>
              <a:gd name="connsiteX81" fmla="*/ 114148 w 251764"/>
              <a:gd name="connsiteY81" fmla="*/ 29071 h 254166"/>
              <a:gd name="connsiteX82" fmla="*/ 114681 w 251764"/>
              <a:gd name="connsiteY82" fmla="*/ 20803 h 254166"/>
              <a:gd name="connsiteX83" fmla="*/ 111213 w 251764"/>
              <a:gd name="connsiteY83" fmla="*/ 18403 h 254166"/>
              <a:gd name="connsiteX84" fmla="*/ 45072 w 251764"/>
              <a:gd name="connsiteY84" fmla="*/ 13336 h 2541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</a:cxnLst>
            <a:rect l="l" t="t" r="r" b="b"/>
            <a:pathLst>
              <a:path w="251764" h="254166">
                <a:moveTo>
                  <a:pt x="216294" y="91746"/>
                </a:moveTo>
                <a:lnTo>
                  <a:pt x="196559" y="92546"/>
                </a:lnTo>
                <a:lnTo>
                  <a:pt x="196559" y="25071"/>
                </a:lnTo>
                <a:lnTo>
                  <a:pt x="197090" y="11469"/>
                </a:lnTo>
                <a:cubicBezTo>
                  <a:pt x="197090" y="9068"/>
                  <a:pt x="196290" y="7202"/>
                  <a:pt x="194157" y="6401"/>
                </a:cubicBezTo>
                <a:cubicBezTo>
                  <a:pt x="186956" y="3735"/>
                  <a:pt x="170955" y="267"/>
                  <a:pt x="161888" y="0"/>
                </a:cubicBezTo>
                <a:cubicBezTo>
                  <a:pt x="160020" y="0"/>
                  <a:pt x="159486" y="267"/>
                  <a:pt x="159220" y="1334"/>
                </a:cubicBezTo>
                <a:lnTo>
                  <a:pt x="157352" y="7202"/>
                </a:lnTo>
                <a:cubicBezTo>
                  <a:pt x="166954" y="10135"/>
                  <a:pt x="175222" y="14669"/>
                  <a:pt x="180290" y="20269"/>
                </a:cubicBezTo>
                <a:lnTo>
                  <a:pt x="180290" y="111747"/>
                </a:lnTo>
                <a:cubicBezTo>
                  <a:pt x="180290" y="121882"/>
                  <a:pt x="180290" y="139485"/>
                  <a:pt x="181356" y="148019"/>
                </a:cubicBezTo>
                <a:lnTo>
                  <a:pt x="191224" y="148019"/>
                </a:lnTo>
                <a:cubicBezTo>
                  <a:pt x="194690" y="138418"/>
                  <a:pt x="196559" y="122416"/>
                  <a:pt x="196559" y="106147"/>
                </a:cubicBezTo>
                <a:lnTo>
                  <a:pt x="196559" y="102413"/>
                </a:lnTo>
                <a:lnTo>
                  <a:pt x="244032" y="101880"/>
                </a:lnTo>
                <a:cubicBezTo>
                  <a:pt x="245365" y="101880"/>
                  <a:pt x="247231" y="101613"/>
                  <a:pt x="248565" y="100812"/>
                </a:cubicBezTo>
                <a:cubicBezTo>
                  <a:pt x="250165" y="99746"/>
                  <a:pt x="251764" y="96813"/>
                  <a:pt x="251764" y="92278"/>
                </a:cubicBezTo>
                <a:cubicBezTo>
                  <a:pt x="251764" y="90412"/>
                  <a:pt x="250165" y="88812"/>
                  <a:pt x="248298" y="88278"/>
                </a:cubicBezTo>
                <a:cubicBezTo>
                  <a:pt x="243232" y="87212"/>
                  <a:pt x="232563" y="86678"/>
                  <a:pt x="224828" y="86944"/>
                </a:cubicBezTo>
                <a:moveTo>
                  <a:pt x="193357" y="234963"/>
                </a:moveTo>
                <a:cubicBezTo>
                  <a:pt x="194690" y="228829"/>
                  <a:pt x="195490" y="219762"/>
                  <a:pt x="195490" y="212561"/>
                </a:cubicBezTo>
                <a:lnTo>
                  <a:pt x="195490" y="172289"/>
                </a:lnTo>
                <a:lnTo>
                  <a:pt x="196290" y="162421"/>
                </a:lnTo>
                <a:cubicBezTo>
                  <a:pt x="196290" y="160554"/>
                  <a:pt x="195759" y="159487"/>
                  <a:pt x="193890" y="158687"/>
                </a:cubicBezTo>
                <a:cubicBezTo>
                  <a:pt x="187224" y="155753"/>
                  <a:pt x="174155" y="153619"/>
                  <a:pt x="165621" y="153087"/>
                </a:cubicBezTo>
                <a:cubicBezTo>
                  <a:pt x="163753" y="153087"/>
                  <a:pt x="163221" y="153353"/>
                  <a:pt x="162953" y="154153"/>
                </a:cubicBezTo>
                <a:lnTo>
                  <a:pt x="161088" y="160287"/>
                </a:lnTo>
                <a:cubicBezTo>
                  <a:pt x="168287" y="162688"/>
                  <a:pt x="174955" y="165888"/>
                  <a:pt x="178957" y="169356"/>
                </a:cubicBezTo>
                <a:lnTo>
                  <a:pt x="178957" y="193358"/>
                </a:lnTo>
                <a:lnTo>
                  <a:pt x="94145" y="193891"/>
                </a:lnTo>
                <a:lnTo>
                  <a:pt x="94145" y="180556"/>
                </a:lnTo>
                <a:lnTo>
                  <a:pt x="94413" y="170156"/>
                </a:lnTo>
                <a:cubicBezTo>
                  <a:pt x="94413" y="168288"/>
                  <a:pt x="93878" y="166955"/>
                  <a:pt x="92011" y="166421"/>
                </a:cubicBezTo>
                <a:cubicBezTo>
                  <a:pt x="85610" y="164554"/>
                  <a:pt x="72808" y="163221"/>
                  <a:pt x="64808" y="163221"/>
                </a:cubicBezTo>
                <a:cubicBezTo>
                  <a:pt x="63209" y="163221"/>
                  <a:pt x="62409" y="163754"/>
                  <a:pt x="62140" y="164288"/>
                </a:cubicBezTo>
                <a:lnTo>
                  <a:pt x="60275" y="170156"/>
                </a:lnTo>
                <a:cubicBezTo>
                  <a:pt x="66942" y="171755"/>
                  <a:pt x="73343" y="174689"/>
                  <a:pt x="77076" y="178157"/>
                </a:cubicBezTo>
                <a:lnTo>
                  <a:pt x="78677" y="240830"/>
                </a:lnTo>
                <a:cubicBezTo>
                  <a:pt x="78677" y="245097"/>
                  <a:pt x="79477" y="250699"/>
                  <a:pt x="80544" y="254166"/>
                </a:cubicBezTo>
                <a:lnTo>
                  <a:pt x="89345" y="254166"/>
                </a:lnTo>
                <a:cubicBezTo>
                  <a:pt x="90945" y="252565"/>
                  <a:pt x="92278" y="249899"/>
                  <a:pt x="93078" y="246165"/>
                </a:cubicBezTo>
                <a:cubicBezTo>
                  <a:pt x="115481" y="246165"/>
                  <a:pt x="176288" y="245632"/>
                  <a:pt x="197892" y="245632"/>
                </a:cubicBezTo>
                <a:cubicBezTo>
                  <a:pt x="199225" y="244565"/>
                  <a:pt x="200025" y="241897"/>
                  <a:pt x="200025" y="239230"/>
                </a:cubicBezTo>
                <a:cubicBezTo>
                  <a:pt x="200025" y="238164"/>
                  <a:pt x="199492" y="237097"/>
                  <a:pt x="198158" y="236563"/>
                </a:cubicBezTo>
                <a:moveTo>
                  <a:pt x="178957" y="203760"/>
                </a:moveTo>
                <a:lnTo>
                  <a:pt x="178957" y="234963"/>
                </a:lnTo>
                <a:lnTo>
                  <a:pt x="93613" y="235763"/>
                </a:lnTo>
                <a:lnTo>
                  <a:pt x="93878" y="204560"/>
                </a:lnTo>
                <a:moveTo>
                  <a:pt x="136550" y="110148"/>
                </a:moveTo>
                <a:cubicBezTo>
                  <a:pt x="136550" y="86144"/>
                  <a:pt x="113081" y="70410"/>
                  <a:pt x="83210" y="70410"/>
                </a:cubicBezTo>
                <a:cubicBezTo>
                  <a:pt x="53073" y="70410"/>
                  <a:pt x="29338" y="86144"/>
                  <a:pt x="29338" y="110148"/>
                </a:cubicBezTo>
                <a:cubicBezTo>
                  <a:pt x="29338" y="134150"/>
                  <a:pt x="53073" y="149886"/>
                  <a:pt x="83210" y="149886"/>
                </a:cubicBezTo>
                <a:cubicBezTo>
                  <a:pt x="113081" y="149886"/>
                  <a:pt x="136550" y="134150"/>
                  <a:pt x="136550" y="110148"/>
                </a:cubicBezTo>
                <a:moveTo>
                  <a:pt x="45872" y="110148"/>
                </a:moveTo>
                <a:cubicBezTo>
                  <a:pt x="45872" y="91211"/>
                  <a:pt x="62675" y="80544"/>
                  <a:pt x="83210" y="80544"/>
                </a:cubicBezTo>
                <a:cubicBezTo>
                  <a:pt x="103746" y="80544"/>
                  <a:pt x="120549" y="91211"/>
                  <a:pt x="120549" y="110148"/>
                </a:cubicBezTo>
                <a:cubicBezTo>
                  <a:pt x="120549" y="128550"/>
                  <a:pt x="103746" y="139485"/>
                  <a:pt x="83210" y="139485"/>
                </a:cubicBezTo>
                <a:cubicBezTo>
                  <a:pt x="62675" y="139485"/>
                  <a:pt x="45872" y="128550"/>
                  <a:pt x="45872" y="110148"/>
                </a:cubicBezTo>
                <a:moveTo>
                  <a:pt x="125616" y="48540"/>
                </a:moveTo>
                <a:cubicBezTo>
                  <a:pt x="113347" y="49340"/>
                  <a:pt x="36537" y="50406"/>
                  <a:pt x="25336" y="50140"/>
                </a:cubicBezTo>
                <a:cubicBezTo>
                  <a:pt x="19469" y="50140"/>
                  <a:pt x="9068" y="49606"/>
                  <a:pt x="1867" y="48273"/>
                </a:cubicBezTo>
                <a:lnTo>
                  <a:pt x="267" y="51474"/>
                </a:lnTo>
                <a:cubicBezTo>
                  <a:pt x="0" y="52007"/>
                  <a:pt x="267" y="52807"/>
                  <a:pt x="1067" y="53607"/>
                </a:cubicBezTo>
                <a:cubicBezTo>
                  <a:pt x="6401" y="57608"/>
                  <a:pt x="14669" y="62409"/>
                  <a:pt x="21868" y="64808"/>
                </a:cubicBezTo>
                <a:cubicBezTo>
                  <a:pt x="26403" y="62942"/>
                  <a:pt x="36271" y="61075"/>
                  <a:pt x="41339" y="60809"/>
                </a:cubicBezTo>
                <a:cubicBezTo>
                  <a:pt x="51739" y="60008"/>
                  <a:pt x="120281" y="58941"/>
                  <a:pt x="131217" y="58941"/>
                </a:cubicBezTo>
                <a:cubicBezTo>
                  <a:pt x="137083" y="58941"/>
                  <a:pt x="149619" y="59208"/>
                  <a:pt x="154952" y="59741"/>
                </a:cubicBezTo>
                <a:cubicBezTo>
                  <a:pt x="157087" y="58675"/>
                  <a:pt x="160288" y="55207"/>
                  <a:pt x="160288" y="50940"/>
                </a:cubicBezTo>
                <a:cubicBezTo>
                  <a:pt x="160288" y="49606"/>
                  <a:pt x="159220" y="48540"/>
                  <a:pt x="157620" y="48006"/>
                </a:cubicBezTo>
                <a:cubicBezTo>
                  <a:pt x="152552" y="46140"/>
                  <a:pt x="141351" y="44807"/>
                  <a:pt x="133883" y="44540"/>
                </a:cubicBezTo>
                <a:moveTo>
                  <a:pt x="43472" y="15469"/>
                </a:moveTo>
                <a:cubicBezTo>
                  <a:pt x="43207" y="16002"/>
                  <a:pt x="43207" y="16803"/>
                  <a:pt x="43738" y="17603"/>
                </a:cubicBezTo>
                <a:cubicBezTo>
                  <a:pt x="48273" y="23203"/>
                  <a:pt x="54406" y="28538"/>
                  <a:pt x="60007" y="31471"/>
                </a:cubicBezTo>
                <a:cubicBezTo>
                  <a:pt x="61340" y="32271"/>
                  <a:pt x="62140" y="32271"/>
                  <a:pt x="64275" y="32271"/>
                </a:cubicBezTo>
                <a:cubicBezTo>
                  <a:pt x="76276" y="31204"/>
                  <a:pt x="96546" y="30938"/>
                  <a:pt x="110682" y="30671"/>
                </a:cubicBezTo>
                <a:cubicBezTo>
                  <a:pt x="112282" y="30671"/>
                  <a:pt x="113347" y="30404"/>
                  <a:pt x="114148" y="29071"/>
                </a:cubicBezTo>
                <a:cubicBezTo>
                  <a:pt x="115215" y="27204"/>
                  <a:pt x="115481" y="23203"/>
                  <a:pt x="114681" y="20803"/>
                </a:cubicBezTo>
                <a:cubicBezTo>
                  <a:pt x="114148" y="19203"/>
                  <a:pt x="113347" y="18403"/>
                  <a:pt x="111213" y="18403"/>
                </a:cubicBezTo>
                <a:cubicBezTo>
                  <a:pt x="92545" y="18136"/>
                  <a:pt x="69075" y="17603"/>
                  <a:pt x="45072" y="133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6" name="Freeform 246"/>
          <p:cNvSpPr/>
          <p:nvPr/>
        </p:nvSpPr>
        <p:spPr>
          <a:xfrm>
            <a:off x="15740360" y="7602679"/>
            <a:ext cx="190691" cy="255766"/>
          </a:xfrm>
          <a:custGeom>
            <a:avLst/>
            <a:gdLst>
              <a:gd name="connsiteX0" fmla="*/ 150685 w 190691"/>
              <a:gd name="connsiteY0" fmla="*/ 6934 h 255766"/>
              <a:gd name="connsiteX1" fmla="*/ 173622 w 190691"/>
              <a:gd name="connsiteY1" fmla="*/ 20269 h 255766"/>
              <a:gd name="connsiteX2" fmla="*/ 173622 w 190691"/>
              <a:gd name="connsiteY2" fmla="*/ 143752 h 255766"/>
              <a:gd name="connsiteX3" fmla="*/ 41605 w 190691"/>
              <a:gd name="connsiteY3" fmla="*/ 164021 h 255766"/>
              <a:gd name="connsiteX4" fmla="*/ 37072 w 190691"/>
              <a:gd name="connsiteY4" fmla="*/ 159487 h 255766"/>
              <a:gd name="connsiteX5" fmla="*/ 37072 w 190691"/>
              <a:gd name="connsiteY5" fmla="*/ 68542 h 255766"/>
              <a:gd name="connsiteX6" fmla="*/ 37339 w 190691"/>
              <a:gd name="connsiteY6" fmla="*/ 56007 h 255766"/>
              <a:gd name="connsiteX7" fmla="*/ 33871 w 190691"/>
              <a:gd name="connsiteY7" fmla="*/ 51207 h 255766"/>
              <a:gd name="connsiteX8" fmla="*/ 3735 w 190691"/>
              <a:gd name="connsiteY8" fmla="*/ 48806 h 255766"/>
              <a:gd name="connsiteX9" fmla="*/ 1067 w 190691"/>
              <a:gd name="connsiteY9" fmla="*/ 50406 h 255766"/>
              <a:gd name="connsiteX10" fmla="*/ 0 w 190691"/>
              <a:gd name="connsiteY10" fmla="*/ 56274 h 255766"/>
              <a:gd name="connsiteX11" fmla="*/ 20270 w 190691"/>
              <a:gd name="connsiteY11" fmla="*/ 64275 h 255766"/>
              <a:gd name="connsiteX12" fmla="*/ 20270 w 190691"/>
              <a:gd name="connsiteY12" fmla="*/ 154953 h 255766"/>
              <a:gd name="connsiteX13" fmla="*/ 21335 w 190691"/>
              <a:gd name="connsiteY13" fmla="*/ 166688 h 255766"/>
              <a:gd name="connsiteX14" fmla="*/ 37339 w 190691"/>
              <a:gd name="connsiteY14" fmla="*/ 178690 h 255766"/>
              <a:gd name="connsiteX15" fmla="*/ 45607 w 190691"/>
              <a:gd name="connsiteY15" fmla="*/ 178422 h 255766"/>
              <a:gd name="connsiteX16" fmla="*/ 173622 w 190691"/>
              <a:gd name="connsiteY16" fmla="*/ 152819 h 255766"/>
              <a:gd name="connsiteX17" fmla="*/ 173622 w 190691"/>
              <a:gd name="connsiteY17" fmla="*/ 209093 h 255766"/>
              <a:gd name="connsiteX18" fmla="*/ 174955 w 190691"/>
              <a:gd name="connsiteY18" fmla="*/ 255766 h 255766"/>
              <a:gd name="connsiteX19" fmla="*/ 184558 w 190691"/>
              <a:gd name="connsiteY19" fmla="*/ 255766 h 255766"/>
              <a:gd name="connsiteX20" fmla="*/ 190157 w 190691"/>
              <a:gd name="connsiteY20" fmla="*/ 202959 h 255766"/>
              <a:gd name="connsiteX21" fmla="*/ 190157 w 190691"/>
              <a:gd name="connsiteY21" fmla="*/ 25071 h 255766"/>
              <a:gd name="connsiteX22" fmla="*/ 190691 w 190691"/>
              <a:gd name="connsiteY22" fmla="*/ 11469 h 255766"/>
              <a:gd name="connsiteX23" fmla="*/ 187491 w 190691"/>
              <a:gd name="connsiteY23" fmla="*/ 6401 h 255766"/>
              <a:gd name="connsiteX24" fmla="*/ 155220 w 190691"/>
              <a:gd name="connsiteY24" fmla="*/ 0 h 255766"/>
              <a:gd name="connsiteX25" fmla="*/ 152552 w 190691"/>
              <a:gd name="connsiteY25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91" h="255766">
                <a:moveTo>
                  <a:pt x="150685" y="6934"/>
                </a:moveTo>
                <a:cubicBezTo>
                  <a:pt x="160286" y="10135"/>
                  <a:pt x="168821" y="14669"/>
                  <a:pt x="173622" y="20269"/>
                </a:cubicBezTo>
                <a:lnTo>
                  <a:pt x="173622" y="143752"/>
                </a:lnTo>
                <a:cubicBezTo>
                  <a:pt x="136017" y="154687"/>
                  <a:pt x="76543" y="162954"/>
                  <a:pt x="41605" y="164021"/>
                </a:cubicBezTo>
                <a:cubicBezTo>
                  <a:pt x="38139" y="164021"/>
                  <a:pt x="37072" y="162688"/>
                  <a:pt x="37072" y="159487"/>
                </a:cubicBezTo>
                <a:lnTo>
                  <a:pt x="37072" y="68542"/>
                </a:lnTo>
                <a:lnTo>
                  <a:pt x="37339" y="56007"/>
                </a:lnTo>
                <a:cubicBezTo>
                  <a:pt x="37339" y="53074"/>
                  <a:pt x="36272" y="51740"/>
                  <a:pt x="33871" y="51207"/>
                </a:cubicBezTo>
                <a:cubicBezTo>
                  <a:pt x="27205" y="49874"/>
                  <a:pt x="12536" y="48806"/>
                  <a:pt x="3735" y="48806"/>
                </a:cubicBezTo>
                <a:cubicBezTo>
                  <a:pt x="2133" y="48806"/>
                  <a:pt x="1333" y="49340"/>
                  <a:pt x="1067" y="50406"/>
                </a:cubicBezTo>
                <a:lnTo>
                  <a:pt x="0" y="56274"/>
                </a:lnTo>
                <a:cubicBezTo>
                  <a:pt x="7734" y="58141"/>
                  <a:pt x="15469" y="61075"/>
                  <a:pt x="20270" y="64275"/>
                </a:cubicBezTo>
                <a:lnTo>
                  <a:pt x="20270" y="154953"/>
                </a:lnTo>
                <a:cubicBezTo>
                  <a:pt x="20270" y="160287"/>
                  <a:pt x="20535" y="164288"/>
                  <a:pt x="21335" y="166688"/>
                </a:cubicBezTo>
                <a:cubicBezTo>
                  <a:pt x="24003" y="174155"/>
                  <a:pt x="29338" y="178690"/>
                  <a:pt x="37339" y="178690"/>
                </a:cubicBezTo>
                <a:cubicBezTo>
                  <a:pt x="39739" y="178690"/>
                  <a:pt x="42673" y="178690"/>
                  <a:pt x="45607" y="178422"/>
                </a:cubicBezTo>
                <a:cubicBezTo>
                  <a:pt x="81611" y="175756"/>
                  <a:pt x="134417" y="165888"/>
                  <a:pt x="173622" y="152819"/>
                </a:cubicBezTo>
                <a:lnTo>
                  <a:pt x="173622" y="209093"/>
                </a:lnTo>
                <a:cubicBezTo>
                  <a:pt x="173622" y="220562"/>
                  <a:pt x="174155" y="244297"/>
                  <a:pt x="174955" y="255766"/>
                </a:cubicBezTo>
                <a:lnTo>
                  <a:pt x="184558" y="255766"/>
                </a:lnTo>
                <a:cubicBezTo>
                  <a:pt x="188023" y="241097"/>
                  <a:pt x="190157" y="217894"/>
                  <a:pt x="190157" y="202959"/>
                </a:cubicBezTo>
                <a:lnTo>
                  <a:pt x="190157" y="25071"/>
                </a:lnTo>
                <a:lnTo>
                  <a:pt x="190691" y="11469"/>
                </a:lnTo>
                <a:cubicBezTo>
                  <a:pt x="190691" y="9068"/>
                  <a:pt x="189891" y="7202"/>
                  <a:pt x="187491" y="6401"/>
                </a:cubicBezTo>
                <a:cubicBezTo>
                  <a:pt x="180290" y="3735"/>
                  <a:pt x="164288" y="267"/>
                  <a:pt x="155220" y="0"/>
                </a:cubicBezTo>
                <a:cubicBezTo>
                  <a:pt x="153353" y="0"/>
                  <a:pt x="152820" y="267"/>
                  <a:pt x="152552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7" name="Freeform 247"/>
          <p:cNvSpPr/>
          <p:nvPr/>
        </p:nvSpPr>
        <p:spPr>
          <a:xfrm>
            <a:off x="15981990" y="7602679"/>
            <a:ext cx="240030" cy="255766"/>
          </a:xfrm>
          <a:custGeom>
            <a:avLst/>
            <a:gdLst>
              <a:gd name="connsiteX0" fmla="*/ 204560 w 240030"/>
              <a:gd name="connsiteY0" fmla="*/ 112015 h 255766"/>
              <a:gd name="connsiteX1" fmla="*/ 184824 w 240030"/>
              <a:gd name="connsiteY1" fmla="*/ 112815 h 255766"/>
              <a:gd name="connsiteX2" fmla="*/ 184824 w 240030"/>
              <a:gd name="connsiteY2" fmla="*/ 25071 h 255766"/>
              <a:gd name="connsiteX3" fmla="*/ 185356 w 240030"/>
              <a:gd name="connsiteY3" fmla="*/ 11469 h 255766"/>
              <a:gd name="connsiteX4" fmla="*/ 182423 w 240030"/>
              <a:gd name="connsiteY4" fmla="*/ 6401 h 255766"/>
              <a:gd name="connsiteX5" fmla="*/ 150154 w 240030"/>
              <a:gd name="connsiteY5" fmla="*/ 0 h 255766"/>
              <a:gd name="connsiteX6" fmla="*/ 147219 w 240030"/>
              <a:gd name="connsiteY6" fmla="*/ 1334 h 255766"/>
              <a:gd name="connsiteX7" fmla="*/ 145617 w 240030"/>
              <a:gd name="connsiteY7" fmla="*/ 6934 h 255766"/>
              <a:gd name="connsiteX8" fmla="*/ 168556 w 240030"/>
              <a:gd name="connsiteY8" fmla="*/ 20269 h 255766"/>
              <a:gd name="connsiteX9" fmla="*/ 168556 w 240030"/>
              <a:gd name="connsiteY9" fmla="*/ 148286 h 255766"/>
              <a:gd name="connsiteX10" fmla="*/ 39472 w 240030"/>
              <a:gd name="connsiteY10" fmla="*/ 167487 h 255766"/>
              <a:gd name="connsiteX11" fmla="*/ 34937 w 240030"/>
              <a:gd name="connsiteY11" fmla="*/ 163221 h 255766"/>
              <a:gd name="connsiteX12" fmla="*/ 34937 w 240030"/>
              <a:gd name="connsiteY12" fmla="*/ 61075 h 255766"/>
              <a:gd name="connsiteX13" fmla="*/ 120816 w 240030"/>
              <a:gd name="connsiteY13" fmla="*/ 58675 h 255766"/>
              <a:gd name="connsiteX14" fmla="*/ 123749 w 240030"/>
              <a:gd name="connsiteY14" fmla="*/ 57341 h 255766"/>
              <a:gd name="connsiteX15" fmla="*/ 125882 w 240030"/>
              <a:gd name="connsiteY15" fmla="*/ 49340 h 255766"/>
              <a:gd name="connsiteX16" fmla="*/ 122949 w 240030"/>
              <a:gd name="connsiteY16" fmla="*/ 46140 h 255766"/>
              <a:gd name="connsiteX17" fmla="*/ 101347 w 240030"/>
              <a:gd name="connsiteY17" fmla="*/ 44540 h 255766"/>
              <a:gd name="connsiteX18" fmla="*/ 94146 w 240030"/>
              <a:gd name="connsiteY18" fmla="*/ 48540 h 255766"/>
              <a:gd name="connsiteX19" fmla="*/ 35472 w 240030"/>
              <a:gd name="connsiteY19" fmla="*/ 50674 h 255766"/>
              <a:gd name="connsiteX20" fmla="*/ 4001 w 240030"/>
              <a:gd name="connsiteY20" fmla="*/ 48006 h 255766"/>
              <a:gd name="connsiteX21" fmla="*/ 1335 w 240030"/>
              <a:gd name="connsiteY21" fmla="*/ 49606 h 255766"/>
              <a:gd name="connsiteX22" fmla="*/ 0 w 240030"/>
              <a:gd name="connsiteY22" fmla="*/ 54941 h 255766"/>
              <a:gd name="connsiteX23" fmla="*/ 17869 w 240030"/>
              <a:gd name="connsiteY23" fmla="*/ 62409 h 255766"/>
              <a:gd name="connsiteX24" fmla="*/ 17869 w 240030"/>
              <a:gd name="connsiteY24" fmla="*/ 158687 h 255766"/>
              <a:gd name="connsiteX25" fmla="*/ 18937 w 240030"/>
              <a:gd name="connsiteY25" fmla="*/ 170422 h 255766"/>
              <a:gd name="connsiteX26" fmla="*/ 34672 w 240030"/>
              <a:gd name="connsiteY26" fmla="*/ 182424 h 255766"/>
              <a:gd name="connsiteX27" fmla="*/ 43205 w 240030"/>
              <a:gd name="connsiteY27" fmla="*/ 182156 h 255766"/>
              <a:gd name="connsiteX28" fmla="*/ 168556 w 240030"/>
              <a:gd name="connsiteY28" fmla="*/ 157621 h 255766"/>
              <a:gd name="connsiteX29" fmla="*/ 168556 w 240030"/>
              <a:gd name="connsiteY29" fmla="*/ 209093 h 255766"/>
              <a:gd name="connsiteX30" fmla="*/ 169622 w 240030"/>
              <a:gd name="connsiteY30" fmla="*/ 255766 h 255766"/>
              <a:gd name="connsiteX31" fmla="*/ 179223 w 240030"/>
              <a:gd name="connsiteY31" fmla="*/ 255766 h 255766"/>
              <a:gd name="connsiteX32" fmla="*/ 184824 w 240030"/>
              <a:gd name="connsiteY32" fmla="*/ 202959 h 255766"/>
              <a:gd name="connsiteX33" fmla="*/ 184824 w 240030"/>
              <a:gd name="connsiteY33" fmla="*/ 122949 h 255766"/>
              <a:gd name="connsiteX34" fmla="*/ 232297 w 240030"/>
              <a:gd name="connsiteY34" fmla="*/ 122149 h 255766"/>
              <a:gd name="connsiteX35" fmla="*/ 236831 w 240030"/>
              <a:gd name="connsiteY35" fmla="*/ 121083 h 255766"/>
              <a:gd name="connsiteX36" fmla="*/ 240030 w 240030"/>
              <a:gd name="connsiteY36" fmla="*/ 112548 h 255766"/>
              <a:gd name="connsiteX37" fmla="*/ 236564 w 240030"/>
              <a:gd name="connsiteY37" fmla="*/ 108547 h 255766"/>
              <a:gd name="connsiteX38" fmla="*/ 213092 w 240030"/>
              <a:gd name="connsiteY38" fmla="*/ 1072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6">
                <a:moveTo>
                  <a:pt x="204560" y="112015"/>
                </a:moveTo>
                <a:lnTo>
                  <a:pt x="184824" y="112815"/>
                </a:lnTo>
                <a:lnTo>
                  <a:pt x="184824" y="25071"/>
                </a:lnTo>
                <a:lnTo>
                  <a:pt x="185356" y="11469"/>
                </a:lnTo>
                <a:cubicBezTo>
                  <a:pt x="185356" y="9068"/>
                  <a:pt x="184556" y="7202"/>
                  <a:pt x="182423" y="6401"/>
                </a:cubicBezTo>
                <a:cubicBezTo>
                  <a:pt x="175222" y="3735"/>
                  <a:pt x="159220" y="267"/>
                  <a:pt x="150154" y="0"/>
                </a:cubicBezTo>
                <a:cubicBezTo>
                  <a:pt x="148286" y="0"/>
                  <a:pt x="147486" y="267"/>
                  <a:pt x="147219" y="1334"/>
                </a:cubicBezTo>
                <a:lnTo>
                  <a:pt x="145617" y="6934"/>
                </a:lnTo>
                <a:cubicBezTo>
                  <a:pt x="154953" y="10135"/>
                  <a:pt x="163488" y="14669"/>
                  <a:pt x="168556" y="20269"/>
                </a:cubicBezTo>
                <a:lnTo>
                  <a:pt x="168556" y="148286"/>
                </a:lnTo>
                <a:cubicBezTo>
                  <a:pt x="131750" y="159221"/>
                  <a:pt x="73876" y="166688"/>
                  <a:pt x="39472" y="167487"/>
                </a:cubicBezTo>
                <a:cubicBezTo>
                  <a:pt x="36006" y="167755"/>
                  <a:pt x="34937" y="166421"/>
                  <a:pt x="34937" y="163221"/>
                </a:cubicBezTo>
                <a:lnTo>
                  <a:pt x="34937" y="61075"/>
                </a:lnTo>
                <a:lnTo>
                  <a:pt x="120816" y="58675"/>
                </a:lnTo>
                <a:cubicBezTo>
                  <a:pt x="121882" y="58675"/>
                  <a:pt x="123216" y="58141"/>
                  <a:pt x="123749" y="57341"/>
                </a:cubicBezTo>
                <a:cubicBezTo>
                  <a:pt x="124816" y="56007"/>
                  <a:pt x="125882" y="53074"/>
                  <a:pt x="125882" y="49340"/>
                </a:cubicBezTo>
                <a:cubicBezTo>
                  <a:pt x="125882" y="47740"/>
                  <a:pt x="124816" y="46406"/>
                  <a:pt x="122949" y="46140"/>
                </a:cubicBezTo>
                <a:cubicBezTo>
                  <a:pt x="117881" y="45072"/>
                  <a:pt x="107480" y="44540"/>
                  <a:pt x="101347" y="44540"/>
                </a:cubicBezTo>
                <a:lnTo>
                  <a:pt x="94146" y="48540"/>
                </a:lnTo>
                <a:cubicBezTo>
                  <a:pt x="85344" y="49340"/>
                  <a:pt x="48806" y="50674"/>
                  <a:pt x="35472" y="50674"/>
                </a:cubicBezTo>
                <a:cubicBezTo>
                  <a:pt x="28271" y="49340"/>
                  <a:pt x="11202" y="48006"/>
                  <a:pt x="4001" y="48006"/>
                </a:cubicBezTo>
                <a:cubicBezTo>
                  <a:pt x="2400" y="48006"/>
                  <a:pt x="1600" y="48806"/>
                  <a:pt x="1335" y="49606"/>
                </a:cubicBezTo>
                <a:lnTo>
                  <a:pt x="0" y="54941"/>
                </a:lnTo>
                <a:cubicBezTo>
                  <a:pt x="6934" y="56274"/>
                  <a:pt x="13602" y="58941"/>
                  <a:pt x="17869" y="62409"/>
                </a:cubicBezTo>
                <a:lnTo>
                  <a:pt x="17869" y="158687"/>
                </a:lnTo>
                <a:cubicBezTo>
                  <a:pt x="17869" y="164021"/>
                  <a:pt x="18137" y="168022"/>
                  <a:pt x="18937" y="170422"/>
                </a:cubicBezTo>
                <a:cubicBezTo>
                  <a:pt x="21603" y="177890"/>
                  <a:pt x="26936" y="182424"/>
                  <a:pt x="34672" y="182424"/>
                </a:cubicBezTo>
                <a:cubicBezTo>
                  <a:pt x="37339" y="182424"/>
                  <a:pt x="40005" y="182424"/>
                  <a:pt x="43205" y="182156"/>
                </a:cubicBezTo>
                <a:cubicBezTo>
                  <a:pt x="78677" y="179490"/>
                  <a:pt x="130150" y="170422"/>
                  <a:pt x="168556" y="157621"/>
                </a:cubicBezTo>
                <a:lnTo>
                  <a:pt x="168556" y="209093"/>
                </a:lnTo>
                <a:cubicBezTo>
                  <a:pt x="168556" y="220562"/>
                  <a:pt x="168822" y="244297"/>
                  <a:pt x="169622" y="255766"/>
                </a:cubicBezTo>
                <a:lnTo>
                  <a:pt x="179223" y="255766"/>
                </a:lnTo>
                <a:cubicBezTo>
                  <a:pt x="182691" y="241097"/>
                  <a:pt x="184824" y="217894"/>
                  <a:pt x="184824" y="202959"/>
                </a:cubicBezTo>
                <a:lnTo>
                  <a:pt x="184824" y="122949"/>
                </a:lnTo>
                <a:lnTo>
                  <a:pt x="232297" y="122149"/>
                </a:lnTo>
                <a:cubicBezTo>
                  <a:pt x="233629" y="122149"/>
                  <a:pt x="235497" y="121882"/>
                  <a:pt x="236831" y="121083"/>
                </a:cubicBezTo>
                <a:cubicBezTo>
                  <a:pt x="238430" y="120282"/>
                  <a:pt x="240030" y="117081"/>
                  <a:pt x="240030" y="112548"/>
                </a:cubicBezTo>
                <a:cubicBezTo>
                  <a:pt x="240030" y="110681"/>
                  <a:pt x="238430" y="109081"/>
                  <a:pt x="236564" y="108547"/>
                </a:cubicBezTo>
                <a:cubicBezTo>
                  <a:pt x="231496" y="107480"/>
                  <a:pt x="220828" y="106947"/>
                  <a:pt x="213092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8" name="Freeform 248"/>
          <p:cNvSpPr/>
          <p:nvPr/>
        </p:nvSpPr>
        <p:spPr>
          <a:xfrm>
            <a:off x="13699089" y="8417714"/>
            <a:ext cx="244832" cy="232029"/>
          </a:xfrm>
          <a:custGeom>
            <a:avLst/>
            <a:gdLst>
              <a:gd name="connsiteX0" fmla="*/ 203226 w 244832"/>
              <a:gd name="connsiteY0" fmla="*/ 117348 h 232029"/>
              <a:gd name="connsiteX1" fmla="*/ 30671 w 244832"/>
              <a:gd name="connsiteY1" fmla="*/ 120015 h 232029"/>
              <a:gd name="connsiteX2" fmla="*/ 2133 w 244832"/>
              <a:gd name="connsiteY2" fmla="*/ 117348 h 232029"/>
              <a:gd name="connsiteX3" fmla="*/ 267 w 244832"/>
              <a:gd name="connsiteY3" fmla="*/ 121083 h 232029"/>
              <a:gd name="connsiteX4" fmla="*/ 1067 w 244832"/>
              <a:gd name="connsiteY4" fmla="*/ 122949 h 232029"/>
              <a:gd name="connsiteX5" fmla="*/ 26405 w 244832"/>
              <a:gd name="connsiteY5" fmla="*/ 136017 h 232029"/>
              <a:gd name="connsiteX6" fmla="*/ 52273 w 244832"/>
              <a:gd name="connsiteY6" fmla="*/ 130950 h 232029"/>
              <a:gd name="connsiteX7" fmla="*/ 117615 w 244832"/>
              <a:gd name="connsiteY7" fmla="*/ 129617 h 232029"/>
              <a:gd name="connsiteX8" fmla="*/ 117615 w 244832"/>
              <a:gd name="connsiteY8" fmla="*/ 152819 h 232029"/>
              <a:gd name="connsiteX9" fmla="*/ 118948 w 244832"/>
              <a:gd name="connsiteY9" fmla="*/ 193624 h 232029"/>
              <a:gd name="connsiteX10" fmla="*/ 129084 w 244832"/>
              <a:gd name="connsiteY10" fmla="*/ 193624 h 232029"/>
              <a:gd name="connsiteX11" fmla="*/ 133883 w 244832"/>
              <a:gd name="connsiteY11" fmla="*/ 148019 h 232029"/>
              <a:gd name="connsiteX12" fmla="*/ 133883 w 244832"/>
              <a:gd name="connsiteY12" fmla="*/ 129349 h 232029"/>
              <a:gd name="connsiteX13" fmla="*/ 209361 w 244832"/>
              <a:gd name="connsiteY13" fmla="*/ 128817 h 232029"/>
              <a:gd name="connsiteX14" fmla="*/ 239497 w 244832"/>
              <a:gd name="connsiteY14" fmla="*/ 130149 h 232029"/>
              <a:gd name="connsiteX15" fmla="*/ 244832 w 244832"/>
              <a:gd name="connsiteY15" fmla="*/ 121348 h 232029"/>
              <a:gd name="connsiteX16" fmla="*/ 241365 w 244832"/>
              <a:gd name="connsiteY16" fmla="*/ 117081 h 232029"/>
              <a:gd name="connsiteX17" fmla="*/ 212561 w 244832"/>
              <a:gd name="connsiteY17" fmla="*/ 113615 h 232029"/>
              <a:gd name="connsiteX19" fmla="*/ 168554 w 244832"/>
              <a:gd name="connsiteY19" fmla="*/ 221095 h 232029"/>
              <a:gd name="connsiteX20" fmla="*/ 84010 w 244832"/>
              <a:gd name="connsiteY20" fmla="*/ 221895 h 232029"/>
              <a:gd name="connsiteX21" fmla="*/ 77343 w 244832"/>
              <a:gd name="connsiteY21" fmla="*/ 214961 h 232029"/>
              <a:gd name="connsiteX22" fmla="*/ 77343 w 244832"/>
              <a:gd name="connsiteY22" fmla="*/ 180023 h 232029"/>
              <a:gd name="connsiteX23" fmla="*/ 77877 w 244832"/>
              <a:gd name="connsiteY23" fmla="*/ 168555 h 232029"/>
              <a:gd name="connsiteX24" fmla="*/ 74143 w 244832"/>
              <a:gd name="connsiteY24" fmla="*/ 163754 h 232029"/>
              <a:gd name="connsiteX25" fmla="*/ 45340 w 244832"/>
              <a:gd name="connsiteY25" fmla="*/ 161354 h 232029"/>
              <a:gd name="connsiteX26" fmla="*/ 42673 w 244832"/>
              <a:gd name="connsiteY26" fmla="*/ 162954 h 232029"/>
              <a:gd name="connsiteX27" fmla="*/ 41605 w 244832"/>
              <a:gd name="connsiteY27" fmla="*/ 168288 h 232029"/>
              <a:gd name="connsiteX28" fmla="*/ 60542 w 244832"/>
              <a:gd name="connsiteY28" fmla="*/ 175755 h 232029"/>
              <a:gd name="connsiteX29" fmla="*/ 60542 w 244832"/>
              <a:gd name="connsiteY29" fmla="*/ 212027 h 232029"/>
              <a:gd name="connsiteX30" fmla="*/ 82944 w 244832"/>
              <a:gd name="connsiteY30" fmla="*/ 232029 h 232029"/>
              <a:gd name="connsiteX31" fmla="*/ 198425 w 244832"/>
              <a:gd name="connsiteY31" fmla="*/ 231496 h 232029"/>
              <a:gd name="connsiteX32" fmla="*/ 201626 w 244832"/>
              <a:gd name="connsiteY32" fmla="*/ 230429 h 232029"/>
              <a:gd name="connsiteX33" fmla="*/ 204291 w 244832"/>
              <a:gd name="connsiteY33" fmla="*/ 221895 h 232029"/>
              <a:gd name="connsiteX34" fmla="*/ 201092 w 244832"/>
              <a:gd name="connsiteY34" fmla="*/ 218694 h 232029"/>
              <a:gd name="connsiteX35" fmla="*/ 176823 w 244832"/>
              <a:gd name="connsiteY35" fmla="*/ 216827 h 232029"/>
              <a:gd name="connsiteX37" fmla="*/ 62675 w 244832"/>
              <a:gd name="connsiteY37" fmla="*/ 81877 h 232029"/>
              <a:gd name="connsiteX38" fmla="*/ 65075 w 244832"/>
              <a:gd name="connsiteY38" fmla="*/ 93611 h 232029"/>
              <a:gd name="connsiteX39" fmla="*/ 74143 w 244832"/>
              <a:gd name="connsiteY39" fmla="*/ 93611 h 232029"/>
              <a:gd name="connsiteX40" fmla="*/ 76811 w 244832"/>
              <a:gd name="connsiteY40" fmla="*/ 86144 h 232029"/>
              <a:gd name="connsiteX41" fmla="*/ 189091 w 244832"/>
              <a:gd name="connsiteY41" fmla="*/ 84810 h 232029"/>
              <a:gd name="connsiteX42" fmla="*/ 192024 w 244832"/>
              <a:gd name="connsiteY42" fmla="*/ 77343 h 232029"/>
              <a:gd name="connsiteX43" fmla="*/ 190157 w 244832"/>
              <a:gd name="connsiteY43" fmla="*/ 74676 h 232029"/>
              <a:gd name="connsiteX44" fmla="*/ 185623 w 244832"/>
              <a:gd name="connsiteY44" fmla="*/ 72810 h 232029"/>
              <a:gd name="connsiteX45" fmla="*/ 192024 w 244832"/>
              <a:gd name="connsiteY45" fmla="*/ 17602 h 232029"/>
              <a:gd name="connsiteX46" fmla="*/ 194959 w 244832"/>
              <a:gd name="connsiteY46" fmla="*/ 9068 h 232029"/>
              <a:gd name="connsiteX47" fmla="*/ 194692 w 244832"/>
              <a:gd name="connsiteY47" fmla="*/ 5868 h 232029"/>
              <a:gd name="connsiteX48" fmla="*/ 183756 w 244832"/>
              <a:gd name="connsiteY48" fmla="*/ 533 h 232029"/>
              <a:gd name="connsiteX49" fmla="*/ 179756 w 244832"/>
              <a:gd name="connsiteY49" fmla="*/ 533 h 232029"/>
              <a:gd name="connsiteX50" fmla="*/ 171222 w 244832"/>
              <a:gd name="connsiteY50" fmla="*/ 5334 h 232029"/>
              <a:gd name="connsiteX51" fmla="*/ 75478 w 244832"/>
              <a:gd name="connsiteY51" fmla="*/ 6401 h 232029"/>
              <a:gd name="connsiteX52" fmla="*/ 47206 w 244832"/>
              <a:gd name="connsiteY52" fmla="*/ 3734 h 232029"/>
              <a:gd name="connsiteX53" fmla="*/ 44807 w 244832"/>
              <a:gd name="connsiteY53" fmla="*/ 4801 h 232029"/>
              <a:gd name="connsiteX54" fmla="*/ 43473 w 244832"/>
              <a:gd name="connsiteY54" fmla="*/ 10402 h 232029"/>
              <a:gd name="connsiteX55" fmla="*/ 57874 w 244832"/>
              <a:gd name="connsiteY55" fmla="*/ 17602 h 232029"/>
              <a:gd name="connsiteX57" fmla="*/ 172555 w 244832"/>
              <a:gd name="connsiteY57" fmla="*/ 72543 h 232029"/>
              <a:gd name="connsiteX58" fmla="*/ 166954 w 244832"/>
              <a:gd name="connsiteY58" fmla="*/ 74143 h 232029"/>
              <a:gd name="connsiteX59" fmla="*/ 77343 w 244832"/>
              <a:gd name="connsiteY59" fmla="*/ 75743 h 232029"/>
              <a:gd name="connsiteX60" fmla="*/ 75743 w 244832"/>
              <a:gd name="connsiteY60" fmla="*/ 16802 h 232029"/>
              <a:gd name="connsiteX61" fmla="*/ 173890 w 244832"/>
              <a:gd name="connsiteY61" fmla="*/ 16002 h 232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2" h="232029">
                <a:moveTo>
                  <a:pt x="203226" y="117348"/>
                </a:moveTo>
                <a:cubicBezTo>
                  <a:pt x="184823" y="118414"/>
                  <a:pt x="46673" y="120282"/>
                  <a:pt x="30671" y="120015"/>
                </a:cubicBezTo>
                <a:cubicBezTo>
                  <a:pt x="22670" y="120015"/>
                  <a:pt x="10668" y="118949"/>
                  <a:pt x="2133" y="117348"/>
                </a:cubicBezTo>
                <a:lnTo>
                  <a:pt x="267" y="121083"/>
                </a:lnTo>
                <a:cubicBezTo>
                  <a:pt x="0" y="121882"/>
                  <a:pt x="267" y="122416"/>
                  <a:pt x="1067" y="122949"/>
                </a:cubicBezTo>
                <a:cubicBezTo>
                  <a:pt x="7468" y="128283"/>
                  <a:pt x="16802" y="133083"/>
                  <a:pt x="26405" y="136017"/>
                </a:cubicBezTo>
                <a:cubicBezTo>
                  <a:pt x="32538" y="133883"/>
                  <a:pt x="45607" y="131483"/>
                  <a:pt x="52273" y="130950"/>
                </a:cubicBezTo>
                <a:cubicBezTo>
                  <a:pt x="58409" y="130683"/>
                  <a:pt x="86678" y="130149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8" y="182956"/>
                  <a:pt x="118948" y="193624"/>
                </a:cubicBezTo>
                <a:lnTo>
                  <a:pt x="129084" y="193624"/>
                </a:lnTo>
                <a:cubicBezTo>
                  <a:pt x="132017" y="181090"/>
                  <a:pt x="133883" y="160286"/>
                  <a:pt x="133883" y="148019"/>
                </a:cubicBezTo>
                <a:lnTo>
                  <a:pt x="133883" y="129349"/>
                </a:lnTo>
                <a:cubicBezTo>
                  <a:pt x="167489" y="129083"/>
                  <a:pt x="200558" y="128817"/>
                  <a:pt x="209361" y="128817"/>
                </a:cubicBezTo>
                <a:cubicBezTo>
                  <a:pt x="217360" y="128817"/>
                  <a:pt x="232563" y="129349"/>
                  <a:pt x="239497" y="130149"/>
                </a:cubicBezTo>
                <a:cubicBezTo>
                  <a:pt x="241897" y="128817"/>
                  <a:pt x="244832" y="125349"/>
                  <a:pt x="244832" y="121348"/>
                </a:cubicBezTo>
                <a:cubicBezTo>
                  <a:pt x="244832" y="119214"/>
                  <a:pt x="243498" y="117882"/>
                  <a:pt x="241365" y="117081"/>
                </a:cubicBezTo>
                <a:cubicBezTo>
                  <a:pt x="235496" y="115215"/>
                  <a:pt x="221895" y="113881"/>
                  <a:pt x="212561" y="113615"/>
                </a:cubicBezTo>
                <a:moveTo>
                  <a:pt x="168554" y="221095"/>
                </a:moveTo>
                <a:cubicBezTo>
                  <a:pt x="152820" y="221895"/>
                  <a:pt x="101614" y="222162"/>
                  <a:pt x="84010" y="221895"/>
                </a:cubicBezTo>
                <a:cubicBezTo>
                  <a:pt x="79211" y="221895"/>
                  <a:pt x="77343" y="219761"/>
                  <a:pt x="77343" y="214961"/>
                </a:cubicBezTo>
                <a:lnTo>
                  <a:pt x="77343" y="180023"/>
                </a:lnTo>
                <a:lnTo>
                  <a:pt x="77877" y="168555"/>
                </a:lnTo>
                <a:cubicBezTo>
                  <a:pt x="77877" y="165621"/>
                  <a:pt x="76543" y="164288"/>
                  <a:pt x="74143" y="163754"/>
                </a:cubicBezTo>
                <a:cubicBezTo>
                  <a:pt x="68008" y="162420"/>
                  <a:pt x="53608" y="161354"/>
                  <a:pt x="45340" y="161354"/>
                </a:cubicBezTo>
                <a:cubicBezTo>
                  <a:pt x="43740" y="161354"/>
                  <a:pt x="42940" y="161887"/>
                  <a:pt x="42673" y="162954"/>
                </a:cubicBezTo>
                <a:lnTo>
                  <a:pt x="41605" y="168288"/>
                </a:lnTo>
                <a:cubicBezTo>
                  <a:pt x="48806" y="169888"/>
                  <a:pt x="56007" y="172555"/>
                  <a:pt x="60542" y="175755"/>
                </a:cubicBezTo>
                <a:lnTo>
                  <a:pt x="60542" y="212027"/>
                </a:lnTo>
                <a:cubicBezTo>
                  <a:pt x="60542" y="226161"/>
                  <a:pt x="66142" y="232029"/>
                  <a:pt x="82944" y="232029"/>
                </a:cubicBezTo>
                <a:lnTo>
                  <a:pt x="198425" y="231496"/>
                </a:lnTo>
                <a:cubicBezTo>
                  <a:pt x="199758" y="231496"/>
                  <a:pt x="200827" y="231229"/>
                  <a:pt x="201626" y="230429"/>
                </a:cubicBezTo>
                <a:cubicBezTo>
                  <a:pt x="202960" y="229095"/>
                  <a:pt x="204291" y="226429"/>
                  <a:pt x="204291" y="221895"/>
                </a:cubicBezTo>
                <a:cubicBezTo>
                  <a:pt x="204291" y="220028"/>
                  <a:pt x="202960" y="218961"/>
                  <a:pt x="201092" y="218694"/>
                </a:cubicBezTo>
                <a:cubicBezTo>
                  <a:pt x="196025" y="217627"/>
                  <a:pt x="184558" y="216827"/>
                  <a:pt x="176823" y="216827"/>
                </a:cubicBezTo>
                <a:moveTo>
                  <a:pt x="62675" y="81877"/>
                </a:moveTo>
                <a:cubicBezTo>
                  <a:pt x="62942" y="85877"/>
                  <a:pt x="63742" y="90412"/>
                  <a:pt x="65075" y="93611"/>
                </a:cubicBezTo>
                <a:lnTo>
                  <a:pt x="74143" y="93611"/>
                </a:lnTo>
                <a:cubicBezTo>
                  <a:pt x="75478" y="91478"/>
                  <a:pt x="76543" y="89345"/>
                  <a:pt x="76811" y="86144"/>
                </a:cubicBezTo>
                <a:lnTo>
                  <a:pt x="189091" y="84810"/>
                </a:lnTo>
                <a:cubicBezTo>
                  <a:pt x="190424" y="83210"/>
                  <a:pt x="192024" y="80543"/>
                  <a:pt x="192024" y="77343"/>
                </a:cubicBezTo>
                <a:cubicBezTo>
                  <a:pt x="192024" y="76010"/>
                  <a:pt x="191491" y="75209"/>
                  <a:pt x="190157" y="74676"/>
                </a:cubicBezTo>
                <a:lnTo>
                  <a:pt x="185623" y="72810"/>
                </a:lnTo>
                <a:cubicBezTo>
                  <a:pt x="188824" y="54940"/>
                  <a:pt x="191224" y="34671"/>
                  <a:pt x="192024" y="17602"/>
                </a:cubicBezTo>
                <a:lnTo>
                  <a:pt x="194959" y="9068"/>
                </a:lnTo>
                <a:cubicBezTo>
                  <a:pt x="195492" y="7734"/>
                  <a:pt x="195492" y="6668"/>
                  <a:pt x="194692" y="5868"/>
                </a:cubicBezTo>
                <a:cubicBezTo>
                  <a:pt x="192291" y="4534"/>
                  <a:pt x="186691" y="1601"/>
                  <a:pt x="183756" y="533"/>
                </a:cubicBezTo>
                <a:cubicBezTo>
                  <a:pt x="182690" y="0"/>
                  <a:pt x="181090" y="0"/>
                  <a:pt x="179756" y="533"/>
                </a:cubicBezTo>
                <a:lnTo>
                  <a:pt x="171222" y="5334"/>
                </a:lnTo>
                <a:cubicBezTo>
                  <a:pt x="148019" y="6135"/>
                  <a:pt x="98679" y="6401"/>
                  <a:pt x="75478" y="6401"/>
                </a:cubicBezTo>
                <a:cubicBezTo>
                  <a:pt x="68542" y="5068"/>
                  <a:pt x="54673" y="3734"/>
                  <a:pt x="47206" y="3734"/>
                </a:cubicBezTo>
                <a:cubicBezTo>
                  <a:pt x="45607" y="3734"/>
                  <a:pt x="45073" y="4001"/>
                  <a:pt x="44807" y="4801"/>
                </a:cubicBezTo>
                <a:lnTo>
                  <a:pt x="43473" y="10402"/>
                </a:lnTo>
                <a:cubicBezTo>
                  <a:pt x="49073" y="12002"/>
                  <a:pt x="54941" y="14936"/>
                  <a:pt x="57874" y="17602"/>
                </a:cubicBezTo>
                <a:moveTo>
                  <a:pt x="172555" y="72543"/>
                </a:moveTo>
                <a:lnTo>
                  <a:pt x="166954" y="74143"/>
                </a:lnTo>
                <a:cubicBezTo>
                  <a:pt x="146952" y="75209"/>
                  <a:pt x="103214" y="76010"/>
                  <a:pt x="77343" y="75743"/>
                </a:cubicBezTo>
                <a:lnTo>
                  <a:pt x="75743" y="16802"/>
                </a:lnTo>
                <a:cubicBezTo>
                  <a:pt x="105880" y="16269"/>
                  <a:pt x="143486" y="15735"/>
                  <a:pt x="173890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9" name="Freeform 249"/>
          <p:cNvSpPr/>
          <p:nvPr/>
        </p:nvSpPr>
        <p:spPr>
          <a:xfrm>
            <a:off x="13948721" y="8402779"/>
            <a:ext cx="249098" cy="255766"/>
          </a:xfrm>
          <a:custGeom>
            <a:avLst/>
            <a:gdLst>
              <a:gd name="connsiteX0" fmla="*/ 42672 w 249098"/>
              <a:gd name="connsiteY0" fmla="*/ 18136 h 255766"/>
              <a:gd name="connsiteX1" fmla="*/ 42940 w 249098"/>
              <a:gd name="connsiteY1" fmla="*/ 20269 h 255766"/>
              <a:gd name="connsiteX2" fmla="*/ 58941 w 249098"/>
              <a:gd name="connsiteY2" fmla="*/ 34137 h 255766"/>
              <a:gd name="connsiteX3" fmla="*/ 63475 w 249098"/>
              <a:gd name="connsiteY3" fmla="*/ 35205 h 255766"/>
              <a:gd name="connsiteX4" fmla="*/ 108015 w 249098"/>
              <a:gd name="connsiteY4" fmla="*/ 33605 h 255766"/>
              <a:gd name="connsiteX5" fmla="*/ 111215 w 249098"/>
              <a:gd name="connsiteY5" fmla="*/ 32004 h 255766"/>
              <a:gd name="connsiteX6" fmla="*/ 111748 w 249098"/>
              <a:gd name="connsiteY6" fmla="*/ 23470 h 255766"/>
              <a:gd name="connsiteX7" fmla="*/ 108547 w 249098"/>
              <a:gd name="connsiteY7" fmla="*/ 21337 h 255766"/>
              <a:gd name="connsiteX8" fmla="*/ 44273 w 249098"/>
              <a:gd name="connsiteY8" fmla="*/ 16269 h 255766"/>
              <a:gd name="connsiteX10" fmla="*/ 124816 w 249098"/>
              <a:gd name="connsiteY10" fmla="*/ 51474 h 255766"/>
              <a:gd name="connsiteX11" fmla="*/ 28538 w 249098"/>
              <a:gd name="connsiteY11" fmla="*/ 53341 h 255766"/>
              <a:gd name="connsiteX12" fmla="*/ 5066 w 249098"/>
              <a:gd name="connsiteY12" fmla="*/ 51207 h 255766"/>
              <a:gd name="connsiteX13" fmla="*/ 3466 w 249098"/>
              <a:gd name="connsiteY13" fmla="*/ 54408 h 255766"/>
              <a:gd name="connsiteX14" fmla="*/ 4266 w 249098"/>
              <a:gd name="connsiteY14" fmla="*/ 56541 h 255766"/>
              <a:gd name="connsiteX15" fmla="*/ 25071 w 249098"/>
              <a:gd name="connsiteY15" fmla="*/ 67475 h 255766"/>
              <a:gd name="connsiteX16" fmla="*/ 44273 w 249098"/>
              <a:gd name="connsiteY16" fmla="*/ 63742 h 255766"/>
              <a:gd name="connsiteX17" fmla="*/ 130417 w 249098"/>
              <a:gd name="connsiteY17" fmla="*/ 61875 h 255766"/>
              <a:gd name="connsiteX18" fmla="*/ 154153 w 249098"/>
              <a:gd name="connsiteY18" fmla="*/ 62675 h 255766"/>
              <a:gd name="connsiteX19" fmla="*/ 159221 w 249098"/>
              <a:gd name="connsiteY19" fmla="*/ 54141 h 255766"/>
              <a:gd name="connsiteX20" fmla="*/ 156820 w 249098"/>
              <a:gd name="connsiteY20" fmla="*/ 50940 h 255766"/>
              <a:gd name="connsiteX21" fmla="*/ 132817 w 249098"/>
              <a:gd name="connsiteY21" fmla="*/ 47473 h 255766"/>
              <a:gd name="connsiteX23" fmla="*/ 47206 w 249098"/>
              <a:gd name="connsiteY23" fmla="*/ 115749 h 255766"/>
              <a:gd name="connsiteX24" fmla="*/ 84277 w 249098"/>
              <a:gd name="connsiteY24" fmla="*/ 85612 h 255766"/>
              <a:gd name="connsiteX25" fmla="*/ 121348 w 249098"/>
              <a:gd name="connsiteY25" fmla="*/ 115749 h 255766"/>
              <a:gd name="connsiteX26" fmla="*/ 84277 w 249098"/>
              <a:gd name="connsiteY26" fmla="*/ 145886 h 255766"/>
              <a:gd name="connsiteX27" fmla="*/ 47206 w 249098"/>
              <a:gd name="connsiteY27" fmla="*/ 115749 h 255766"/>
              <a:gd name="connsiteX29" fmla="*/ 213627 w 249098"/>
              <a:gd name="connsiteY29" fmla="*/ 113348 h 255766"/>
              <a:gd name="connsiteX30" fmla="*/ 193892 w 249098"/>
              <a:gd name="connsiteY30" fmla="*/ 114148 h 255766"/>
              <a:gd name="connsiteX31" fmla="*/ 193892 w 249098"/>
              <a:gd name="connsiteY31" fmla="*/ 25071 h 255766"/>
              <a:gd name="connsiteX32" fmla="*/ 194424 w 249098"/>
              <a:gd name="connsiteY32" fmla="*/ 11469 h 255766"/>
              <a:gd name="connsiteX33" fmla="*/ 191491 w 249098"/>
              <a:gd name="connsiteY33" fmla="*/ 6401 h 255766"/>
              <a:gd name="connsiteX34" fmla="*/ 159221 w 249098"/>
              <a:gd name="connsiteY34" fmla="*/ 0 h 255766"/>
              <a:gd name="connsiteX35" fmla="*/ 156287 w 249098"/>
              <a:gd name="connsiteY35" fmla="*/ 1334 h 255766"/>
              <a:gd name="connsiteX36" fmla="*/ 154685 w 249098"/>
              <a:gd name="connsiteY36" fmla="*/ 6934 h 255766"/>
              <a:gd name="connsiteX37" fmla="*/ 177623 w 249098"/>
              <a:gd name="connsiteY37" fmla="*/ 20269 h 255766"/>
              <a:gd name="connsiteX38" fmla="*/ 177623 w 249098"/>
              <a:gd name="connsiteY38" fmla="*/ 171755 h 255766"/>
              <a:gd name="connsiteX39" fmla="*/ 93080 w 249098"/>
              <a:gd name="connsiteY39" fmla="*/ 182956 h 255766"/>
              <a:gd name="connsiteX40" fmla="*/ 93080 w 249098"/>
              <a:gd name="connsiteY40" fmla="*/ 156287 h 255766"/>
              <a:gd name="connsiteX41" fmla="*/ 137616 w 249098"/>
              <a:gd name="connsiteY41" fmla="*/ 115749 h 255766"/>
              <a:gd name="connsiteX42" fmla="*/ 84277 w 249098"/>
              <a:gd name="connsiteY42" fmla="*/ 74943 h 255766"/>
              <a:gd name="connsiteX43" fmla="*/ 30671 w 249098"/>
              <a:gd name="connsiteY43" fmla="*/ 115749 h 255766"/>
              <a:gd name="connsiteX44" fmla="*/ 76811 w 249098"/>
              <a:gd name="connsiteY44" fmla="*/ 156553 h 255766"/>
              <a:gd name="connsiteX45" fmla="*/ 76811 w 249098"/>
              <a:gd name="connsiteY45" fmla="*/ 184557 h 255766"/>
              <a:gd name="connsiteX46" fmla="*/ 30671 w 249098"/>
              <a:gd name="connsiteY46" fmla="*/ 187491 h 255766"/>
              <a:gd name="connsiteX47" fmla="*/ 1867 w 249098"/>
              <a:gd name="connsiteY47" fmla="*/ 185090 h 255766"/>
              <a:gd name="connsiteX48" fmla="*/ 533 w 249098"/>
              <a:gd name="connsiteY48" fmla="*/ 188024 h 255766"/>
              <a:gd name="connsiteX49" fmla="*/ 1333 w 249098"/>
              <a:gd name="connsiteY49" fmla="*/ 190691 h 255766"/>
              <a:gd name="connsiteX50" fmla="*/ 27471 w 249098"/>
              <a:gd name="connsiteY50" fmla="*/ 205093 h 255766"/>
              <a:gd name="connsiteX51" fmla="*/ 47473 w 249098"/>
              <a:gd name="connsiteY51" fmla="*/ 200559 h 255766"/>
              <a:gd name="connsiteX52" fmla="*/ 177623 w 249098"/>
              <a:gd name="connsiteY52" fmla="*/ 180556 h 255766"/>
              <a:gd name="connsiteX53" fmla="*/ 177623 w 249098"/>
              <a:gd name="connsiteY53" fmla="*/ 209093 h 255766"/>
              <a:gd name="connsiteX54" fmla="*/ 178690 w 249098"/>
              <a:gd name="connsiteY54" fmla="*/ 255766 h 255766"/>
              <a:gd name="connsiteX55" fmla="*/ 188291 w 249098"/>
              <a:gd name="connsiteY55" fmla="*/ 255766 h 255766"/>
              <a:gd name="connsiteX56" fmla="*/ 193892 w 249098"/>
              <a:gd name="connsiteY56" fmla="*/ 202959 h 255766"/>
              <a:gd name="connsiteX57" fmla="*/ 193892 w 249098"/>
              <a:gd name="connsiteY57" fmla="*/ 124283 h 255766"/>
              <a:gd name="connsiteX58" fmla="*/ 241365 w 249098"/>
              <a:gd name="connsiteY58" fmla="*/ 123482 h 255766"/>
              <a:gd name="connsiteX59" fmla="*/ 245898 w 249098"/>
              <a:gd name="connsiteY59" fmla="*/ 122416 h 255766"/>
              <a:gd name="connsiteX60" fmla="*/ 249098 w 249098"/>
              <a:gd name="connsiteY60" fmla="*/ 113881 h 255766"/>
              <a:gd name="connsiteX61" fmla="*/ 245632 w 249098"/>
              <a:gd name="connsiteY61" fmla="*/ 109881 h 255766"/>
              <a:gd name="connsiteX62" fmla="*/ 222162 w 249098"/>
              <a:gd name="connsiteY62" fmla="*/ 10854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8" h="255766">
                <a:moveTo>
                  <a:pt x="42672" y="18136"/>
                </a:moveTo>
                <a:cubicBezTo>
                  <a:pt x="42140" y="18937"/>
                  <a:pt x="42140" y="19469"/>
                  <a:pt x="42940" y="20269"/>
                </a:cubicBezTo>
                <a:cubicBezTo>
                  <a:pt x="47473" y="25871"/>
                  <a:pt x="53608" y="31471"/>
                  <a:pt x="58941" y="34137"/>
                </a:cubicBezTo>
                <a:cubicBezTo>
                  <a:pt x="60542" y="35205"/>
                  <a:pt x="61342" y="35205"/>
                  <a:pt x="63475" y="35205"/>
                </a:cubicBezTo>
                <a:cubicBezTo>
                  <a:pt x="74678" y="34137"/>
                  <a:pt x="94411" y="33872"/>
                  <a:pt x="108015" y="33605"/>
                </a:cubicBezTo>
                <a:cubicBezTo>
                  <a:pt x="109347" y="33605"/>
                  <a:pt x="110415" y="33338"/>
                  <a:pt x="111215" y="32004"/>
                </a:cubicBezTo>
                <a:cubicBezTo>
                  <a:pt x="112282" y="30138"/>
                  <a:pt x="112815" y="25871"/>
                  <a:pt x="111748" y="23470"/>
                </a:cubicBezTo>
                <a:cubicBezTo>
                  <a:pt x="111480" y="22137"/>
                  <a:pt x="110415" y="21337"/>
                  <a:pt x="108547" y="21337"/>
                </a:cubicBezTo>
                <a:cubicBezTo>
                  <a:pt x="90145" y="21070"/>
                  <a:pt x="67208" y="20537"/>
                  <a:pt x="44273" y="16269"/>
                </a:cubicBezTo>
                <a:moveTo>
                  <a:pt x="124816" y="51474"/>
                </a:moveTo>
                <a:cubicBezTo>
                  <a:pt x="112815" y="52274"/>
                  <a:pt x="39472" y="53607"/>
                  <a:pt x="28538" y="53341"/>
                </a:cubicBezTo>
                <a:cubicBezTo>
                  <a:pt x="22403" y="53341"/>
                  <a:pt x="12269" y="52540"/>
                  <a:pt x="5066" y="51207"/>
                </a:cubicBezTo>
                <a:lnTo>
                  <a:pt x="3466" y="54408"/>
                </a:lnTo>
                <a:cubicBezTo>
                  <a:pt x="3201" y="54941"/>
                  <a:pt x="3201" y="55741"/>
                  <a:pt x="4266" y="56541"/>
                </a:cubicBezTo>
                <a:cubicBezTo>
                  <a:pt x="9603" y="60541"/>
                  <a:pt x="17870" y="65342"/>
                  <a:pt x="25071" y="67475"/>
                </a:cubicBezTo>
                <a:cubicBezTo>
                  <a:pt x="29604" y="65875"/>
                  <a:pt x="39205" y="64008"/>
                  <a:pt x="44273" y="63742"/>
                </a:cubicBezTo>
                <a:cubicBezTo>
                  <a:pt x="54141" y="62942"/>
                  <a:pt x="120016" y="61875"/>
                  <a:pt x="130417" y="61875"/>
                </a:cubicBezTo>
                <a:cubicBezTo>
                  <a:pt x="136283" y="61875"/>
                  <a:pt x="149085" y="62141"/>
                  <a:pt x="154153" y="62675"/>
                </a:cubicBezTo>
                <a:cubicBezTo>
                  <a:pt x="156287" y="61609"/>
                  <a:pt x="159221" y="58141"/>
                  <a:pt x="159221" y="54141"/>
                </a:cubicBezTo>
                <a:cubicBezTo>
                  <a:pt x="159221" y="52540"/>
                  <a:pt x="158421" y="51474"/>
                  <a:pt x="156820" y="50940"/>
                </a:cubicBezTo>
                <a:cubicBezTo>
                  <a:pt x="151752" y="49340"/>
                  <a:pt x="140551" y="47740"/>
                  <a:pt x="132817" y="47473"/>
                </a:cubicBezTo>
                <a:moveTo>
                  <a:pt x="47206" y="115749"/>
                </a:moveTo>
                <a:cubicBezTo>
                  <a:pt x="47206" y="97079"/>
                  <a:pt x="64008" y="85612"/>
                  <a:pt x="84277" y="85612"/>
                </a:cubicBezTo>
                <a:cubicBezTo>
                  <a:pt x="104547" y="85612"/>
                  <a:pt x="121348" y="97079"/>
                  <a:pt x="121348" y="115749"/>
                </a:cubicBezTo>
                <a:cubicBezTo>
                  <a:pt x="121348" y="134951"/>
                  <a:pt x="104547" y="145886"/>
                  <a:pt x="84277" y="145886"/>
                </a:cubicBezTo>
                <a:cubicBezTo>
                  <a:pt x="64008" y="145886"/>
                  <a:pt x="47206" y="134951"/>
                  <a:pt x="47206" y="115749"/>
                </a:cubicBezTo>
                <a:moveTo>
                  <a:pt x="213627" y="113348"/>
                </a:moveTo>
                <a:lnTo>
                  <a:pt x="193892" y="114148"/>
                </a:lnTo>
                <a:lnTo>
                  <a:pt x="193892" y="25071"/>
                </a:lnTo>
                <a:lnTo>
                  <a:pt x="194424" y="11469"/>
                </a:lnTo>
                <a:cubicBezTo>
                  <a:pt x="194424" y="9068"/>
                  <a:pt x="193624" y="7202"/>
                  <a:pt x="191491" y="6401"/>
                </a:cubicBezTo>
                <a:cubicBezTo>
                  <a:pt x="184290" y="3735"/>
                  <a:pt x="168289" y="267"/>
                  <a:pt x="159221" y="0"/>
                </a:cubicBezTo>
                <a:cubicBezTo>
                  <a:pt x="157353" y="0"/>
                  <a:pt x="156553" y="267"/>
                  <a:pt x="156287" y="1334"/>
                </a:cubicBezTo>
                <a:lnTo>
                  <a:pt x="154685" y="6934"/>
                </a:lnTo>
                <a:cubicBezTo>
                  <a:pt x="164021" y="10135"/>
                  <a:pt x="172555" y="14669"/>
                  <a:pt x="177623" y="20269"/>
                </a:cubicBezTo>
                <a:lnTo>
                  <a:pt x="177623" y="171755"/>
                </a:lnTo>
                <a:cubicBezTo>
                  <a:pt x="156553" y="175756"/>
                  <a:pt x="124016" y="180023"/>
                  <a:pt x="93080" y="182956"/>
                </a:cubicBezTo>
                <a:lnTo>
                  <a:pt x="93080" y="156287"/>
                </a:lnTo>
                <a:cubicBezTo>
                  <a:pt x="118683" y="153353"/>
                  <a:pt x="137616" y="137885"/>
                  <a:pt x="137616" y="115749"/>
                </a:cubicBezTo>
                <a:cubicBezTo>
                  <a:pt x="137616" y="91211"/>
                  <a:pt x="114148" y="74943"/>
                  <a:pt x="84277" y="74943"/>
                </a:cubicBezTo>
                <a:cubicBezTo>
                  <a:pt x="54408" y="74943"/>
                  <a:pt x="30671" y="91211"/>
                  <a:pt x="30671" y="115749"/>
                </a:cubicBezTo>
                <a:cubicBezTo>
                  <a:pt x="30671" y="138151"/>
                  <a:pt x="50673" y="153887"/>
                  <a:pt x="76811" y="156553"/>
                </a:cubicBezTo>
                <a:lnTo>
                  <a:pt x="76811" y="184557"/>
                </a:lnTo>
                <a:cubicBezTo>
                  <a:pt x="59209" y="186157"/>
                  <a:pt x="42940" y="187224"/>
                  <a:pt x="30671" y="187491"/>
                </a:cubicBezTo>
                <a:cubicBezTo>
                  <a:pt x="21870" y="187491"/>
                  <a:pt x="10936" y="186691"/>
                  <a:pt x="1867" y="185090"/>
                </a:cubicBezTo>
                <a:lnTo>
                  <a:pt x="533" y="188024"/>
                </a:lnTo>
                <a:cubicBezTo>
                  <a:pt x="0" y="189091"/>
                  <a:pt x="267" y="189891"/>
                  <a:pt x="1333" y="190691"/>
                </a:cubicBezTo>
                <a:cubicBezTo>
                  <a:pt x="8534" y="196025"/>
                  <a:pt x="18135" y="201626"/>
                  <a:pt x="27471" y="205093"/>
                </a:cubicBezTo>
                <a:cubicBezTo>
                  <a:pt x="31738" y="203226"/>
                  <a:pt x="42672" y="200825"/>
                  <a:pt x="47473" y="200559"/>
                </a:cubicBezTo>
                <a:cubicBezTo>
                  <a:pt x="81077" y="198158"/>
                  <a:pt x="146419" y="188557"/>
                  <a:pt x="177623" y="180556"/>
                </a:cubicBezTo>
                <a:lnTo>
                  <a:pt x="177623" y="209093"/>
                </a:lnTo>
                <a:cubicBezTo>
                  <a:pt x="177623" y="220562"/>
                  <a:pt x="177890" y="244297"/>
                  <a:pt x="178690" y="255766"/>
                </a:cubicBezTo>
                <a:lnTo>
                  <a:pt x="188291" y="255766"/>
                </a:lnTo>
                <a:cubicBezTo>
                  <a:pt x="191759" y="241097"/>
                  <a:pt x="193892" y="217894"/>
                  <a:pt x="193892" y="202959"/>
                </a:cubicBezTo>
                <a:lnTo>
                  <a:pt x="193892" y="124283"/>
                </a:lnTo>
                <a:lnTo>
                  <a:pt x="241365" y="123482"/>
                </a:lnTo>
                <a:cubicBezTo>
                  <a:pt x="242697" y="123482"/>
                  <a:pt x="244565" y="123216"/>
                  <a:pt x="245898" y="122416"/>
                </a:cubicBezTo>
                <a:cubicBezTo>
                  <a:pt x="247498" y="121616"/>
                  <a:pt x="249098" y="118415"/>
                  <a:pt x="249098" y="113881"/>
                </a:cubicBezTo>
                <a:cubicBezTo>
                  <a:pt x="249098" y="112282"/>
                  <a:pt x="247498" y="110415"/>
                  <a:pt x="245632" y="109881"/>
                </a:cubicBezTo>
                <a:cubicBezTo>
                  <a:pt x="240564" y="108814"/>
                  <a:pt x="229896" y="108281"/>
                  <a:pt x="222162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0" name="Freeform 250"/>
          <p:cNvSpPr/>
          <p:nvPr/>
        </p:nvSpPr>
        <p:spPr>
          <a:xfrm>
            <a:off x="14259131" y="8433716"/>
            <a:ext cx="244830" cy="182690"/>
          </a:xfrm>
          <a:custGeom>
            <a:avLst/>
            <a:gdLst>
              <a:gd name="connsiteX0" fmla="*/ 186956 w 244830"/>
              <a:gd name="connsiteY0" fmla="*/ 16269 h 182690"/>
              <a:gd name="connsiteX1" fmla="*/ 177888 w 244830"/>
              <a:gd name="connsiteY1" fmla="*/ 129083 h 182690"/>
              <a:gd name="connsiteX2" fmla="*/ 179222 w 244830"/>
              <a:gd name="connsiteY2" fmla="*/ 131750 h 182690"/>
              <a:gd name="connsiteX3" fmla="*/ 183756 w 244830"/>
              <a:gd name="connsiteY3" fmla="*/ 132550 h 182690"/>
              <a:gd name="connsiteX4" fmla="*/ 186689 w 244830"/>
              <a:gd name="connsiteY4" fmla="*/ 130950 h 182690"/>
              <a:gd name="connsiteX5" fmla="*/ 206691 w 244830"/>
              <a:gd name="connsiteY5" fmla="*/ 18402 h 182690"/>
              <a:gd name="connsiteX6" fmla="*/ 210159 w 244830"/>
              <a:gd name="connsiteY6" fmla="*/ 10402 h 182690"/>
              <a:gd name="connsiteX7" fmla="*/ 209626 w 244830"/>
              <a:gd name="connsiteY7" fmla="*/ 7201 h 182690"/>
              <a:gd name="connsiteX8" fmla="*/ 199490 w 244830"/>
              <a:gd name="connsiteY8" fmla="*/ 533 h 182690"/>
              <a:gd name="connsiteX9" fmla="*/ 195224 w 244830"/>
              <a:gd name="connsiteY9" fmla="*/ 533 h 182690"/>
              <a:gd name="connsiteX10" fmla="*/ 186156 w 244830"/>
              <a:gd name="connsiteY10" fmla="*/ 5068 h 182690"/>
              <a:gd name="connsiteX11" fmla="*/ 57339 w 244830"/>
              <a:gd name="connsiteY11" fmla="*/ 7201 h 182690"/>
              <a:gd name="connsiteX12" fmla="*/ 32269 w 244830"/>
              <a:gd name="connsiteY12" fmla="*/ 4800 h 182690"/>
              <a:gd name="connsiteX13" fmla="*/ 30669 w 244830"/>
              <a:gd name="connsiteY13" fmla="*/ 8001 h 182690"/>
              <a:gd name="connsiteX14" fmla="*/ 31469 w 244830"/>
              <a:gd name="connsiteY14" fmla="*/ 10402 h 182690"/>
              <a:gd name="connsiteX15" fmla="*/ 53606 w 244830"/>
              <a:gd name="connsiteY15" fmla="*/ 22403 h 182690"/>
              <a:gd name="connsiteX16" fmla="*/ 78676 w 244830"/>
              <a:gd name="connsiteY16" fmla="*/ 17869 h 182690"/>
              <a:gd name="connsiteX17" fmla="*/ 186956 w 244830"/>
              <a:gd name="connsiteY17" fmla="*/ 16269 h 182690"/>
              <a:gd name="connsiteX19" fmla="*/ 203225 w 244830"/>
              <a:gd name="connsiteY19" fmla="*/ 164021 h 182690"/>
              <a:gd name="connsiteX20" fmla="*/ 147217 w 244830"/>
              <a:gd name="connsiteY20" fmla="*/ 165354 h 182690"/>
              <a:gd name="connsiteX21" fmla="*/ 150684 w 244830"/>
              <a:gd name="connsiteY21" fmla="*/ 90412 h 182690"/>
              <a:gd name="connsiteX22" fmla="*/ 151752 w 244830"/>
              <a:gd name="connsiteY22" fmla="*/ 80277 h 182690"/>
              <a:gd name="connsiteX23" fmla="*/ 149351 w 244830"/>
              <a:gd name="connsiteY23" fmla="*/ 76543 h 182690"/>
              <a:gd name="connsiteX24" fmla="*/ 122948 w 244830"/>
              <a:gd name="connsiteY24" fmla="*/ 69609 h 182690"/>
              <a:gd name="connsiteX25" fmla="*/ 120281 w 244830"/>
              <a:gd name="connsiteY25" fmla="*/ 70676 h 182690"/>
              <a:gd name="connsiteX26" fmla="*/ 118146 w 244830"/>
              <a:gd name="connsiteY26" fmla="*/ 76277 h 182690"/>
              <a:gd name="connsiteX27" fmla="*/ 134683 w 244830"/>
              <a:gd name="connsiteY27" fmla="*/ 87744 h 182690"/>
              <a:gd name="connsiteX28" fmla="*/ 133082 w 244830"/>
              <a:gd name="connsiteY28" fmla="*/ 165621 h 182690"/>
              <a:gd name="connsiteX29" fmla="*/ 90677 w 244830"/>
              <a:gd name="connsiteY29" fmla="*/ 166154 h 182690"/>
              <a:gd name="connsiteX30" fmla="*/ 90145 w 244830"/>
              <a:gd name="connsiteY30" fmla="*/ 102412 h 182690"/>
              <a:gd name="connsiteX31" fmla="*/ 90677 w 244830"/>
              <a:gd name="connsiteY31" fmla="*/ 92278 h 182690"/>
              <a:gd name="connsiteX32" fmla="*/ 88010 w 244830"/>
              <a:gd name="connsiteY32" fmla="*/ 88278 h 182690"/>
              <a:gd name="connsiteX33" fmla="*/ 61874 w 244830"/>
              <a:gd name="connsiteY33" fmla="*/ 84811 h 182690"/>
              <a:gd name="connsiteX34" fmla="*/ 59207 w 244830"/>
              <a:gd name="connsiteY34" fmla="*/ 85878 h 182690"/>
              <a:gd name="connsiteX35" fmla="*/ 57872 w 244830"/>
              <a:gd name="connsiteY35" fmla="*/ 91478 h 182690"/>
              <a:gd name="connsiteX36" fmla="*/ 73608 w 244830"/>
              <a:gd name="connsiteY36" fmla="*/ 100012 h 182690"/>
              <a:gd name="connsiteX37" fmla="*/ 76276 w 244830"/>
              <a:gd name="connsiteY37" fmla="*/ 166421 h 182690"/>
              <a:gd name="connsiteX38" fmla="*/ 30669 w 244830"/>
              <a:gd name="connsiteY38" fmla="*/ 166688 h 182690"/>
              <a:gd name="connsiteX39" fmla="*/ 2133 w 244830"/>
              <a:gd name="connsiteY39" fmla="*/ 164021 h 182690"/>
              <a:gd name="connsiteX40" fmla="*/ 265 w 244830"/>
              <a:gd name="connsiteY40" fmla="*/ 167487 h 182690"/>
              <a:gd name="connsiteX41" fmla="*/ 1065 w 244830"/>
              <a:gd name="connsiteY41" fmla="*/ 169621 h 182690"/>
              <a:gd name="connsiteX42" fmla="*/ 26403 w 244830"/>
              <a:gd name="connsiteY42" fmla="*/ 182690 h 182690"/>
              <a:gd name="connsiteX43" fmla="*/ 52271 w 244830"/>
              <a:gd name="connsiteY43" fmla="*/ 177622 h 182690"/>
              <a:gd name="connsiteX44" fmla="*/ 209359 w 244830"/>
              <a:gd name="connsiteY44" fmla="*/ 175489 h 182690"/>
              <a:gd name="connsiteX45" fmla="*/ 239495 w 244830"/>
              <a:gd name="connsiteY45" fmla="*/ 176822 h 182690"/>
              <a:gd name="connsiteX46" fmla="*/ 244830 w 244830"/>
              <a:gd name="connsiteY46" fmla="*/ 167754 h 182690"/>
              <a:gd name="connsiteX47" fmla="*/ 241364 w 244830"/>
              <a:gd name="connsiteY47" fmla="*/ 163754 h 182690"/>
              <a:gd name="connsiteX48" fmla="*/ 212559 w 244830"/>
              <a:gd name="connsiteY48" fmla="*/ 160020 h 1826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44830" h="182690">
                <a:moveTo>
                  <a:pt x="186956" y="16269"/>
                </a:moveTo>
                <a:cubicBezTo>
                  <a:pt x="187223" y="47206"/>
                  <a:pt x="183756" y="94945"/>
                  <a:pt x="177888" y="129083"/>
                </a:cubicBezTo>
                <a:cubicBezTo>
                  <a:pt x="177622" y="130950"/>
                  <a:pt x="177888" y="131483"/>
                  <a:pt x="179222" y="131750"/>
                </a:cubicBezTo>
                <a:lnTo>
                  <a:pt x="183756" y="132550"/>
                </a:lnTo>
                <a:cubicBezTo>
                  <a:pt x="184821" y="132817"/>
                  <a:pt x="186156" y="132283"/>
                  <a:pt x="186689" y="130950"/>
                </a:cubicBezTo>
                <a:cubicBezTo>
                  <a:pt x="197357" y="97613"/>
                  <a:pt x="205891" y="49606"/>
                  <a:pt x="206691" y="18402"/>
                </a:cubicBezTo>
                <a:lnTo>
                  <a:pt x="210159" y="10402"/>
                </a:lnTo>
                <a:cubicBezTo>
                  <a:pt x="210959" y="9068"/>
                  <a:pt x="210693" y="8268"/>
                  <a:pt x="209626" y="7201"/>
                </a:cubicBezTo>
                <a:cubicBezTo>
                  <a:pt x="207491" y="5334"/>
                  <a:pt x="202425" y="1867"/>
                  <a:pt x="199490" y="533"/>
                </a:cubicBezTo>
                <a:cubicBezTo>
                  <a:pt x="198424" y="0"/>
                  <a:pt x="196557" y="0"/>
                  <a:pt x="195224" y="533"/>
                </a:cubicBezTo>
                <a:lnTo>
                  <a:pt x="186156" y="5068"/>
                </a:lnTo>
                <a:cubicBezTo>
                  <a:pt x="164819" y="5868"/>
                  <a:pt x="72276" y="7201"/>
                  <a:pt x="57339" y="7201"/>
                </a:cubicBezTo>
                <a:cubicBezTo>
                  <a:pt x="50138" y="7201"/>
                  <a:pt x="40004" y="6401"/>
                  <a:pt x="32269" y="4800"/>
                </a:cubicBezTo>
                <a:lnTo>
                  <a:pt x="30669" y="8001"/>
                </a:lnTo>
                <a:cubicBezTo>
                  <a:pt x="30136" y="8801"/>
                  <a:pt x="30403" y="9602"/>
                  <a:pt x="31469" y="10402"/>
                </a:cubicBezTo>
                <a:cubicBezTo>
                  <a:pt x="37071" y="14936"/>
                  <a:pt x="45872" y="19736"/>
                  <a:pt x="53606" y="22403"/>
                </a:cubicBezTo>
                <a:cubicBezTo>
                  <a:pt x="59741" y="20269"/>
                  <a:pt x="72276" y="18136"/>
                  <a:pt x="78676" y="17869"/>
                </a:cubicBezTo>
                <a:cubicBezTo>
                  <a:pt x="93345" y="17069"/>
                  <a:pt x="163219" y="16002"/>
                  <a:pt x="186956" y="16269"/>
                </a:cubicBezTo>
                <a:moveTo>
                  <a:pt x="203225" y="164021"/>
                </a:moveTo>
                <a:cubicBezTo>
                  <a:pt x="196557" y="164288"/>
                  <a:pt x="173889" y="164821"/>
                  <a:pt x="147217" y="165354"/>
                </a:cubicBezTo>
                <a:lnTo>
                  <a:pt x="150684" y="90412"/>
                </a:lnTo>
                <a:lnTo>
                  <a:pt x="151752" y="80277"/>
                </a:lnTo>
                <a:cubicBezTo>
                  <a:pt x="151752" y="78677"/>
                  <a:pt x="151219" y="77343"/>
                  <a:pt x="149351" y="76543"/>
                </a:cubicBezTo>
                <a:cubicBezTo>
                  <a:pt x="142951" y="73609"/>
                  <a:pt x="131215" y="70409"/>
                  <a:pt x="122948" y="69609"/>
                </a:cubicBezTo>
                <a:cubicBezTo>
                  <a:pt x="121348" y="69609"/>
                  <a:pt x="120548" y="69875"/>
                  <a:pt x="120281" y="70676"/>
                </a:cubicBezTo>
                <a:lnTo>
                  <a:pt x="118146" y="76277"/>
                </a:lnTo>
                <a:cubicBezTo>
                  <a:pt x="125082" y="79210"/>
                  <a:pt x="131215" y="83210"/>
                  <a:pt x="134683" y="87744"/>
                </a:cubicBezTo>
                <a:lnTo>
                  <a:pt x="133082" y="165621"/>
                </a:lnTo>
                <a:lnTo>
                  <a:pt x="90677" y="166154"/>
                </a:lnTo>
                <a:lnTo>
                  <a:pt x="90145" y="102412"/>
                </a:lnTo>
                <a:lnTo>
                  <a:pt x="90677" y="92278"/>
                </a:lnTo>
                <a:cubicBezTo>
                  <a:pt x="90677" y="90145"/>
                  <a:pt x="89877" y="88812"/>
                  <a:pt x="88010" y="88278"/>
                </a:cubicBezTo>
                <a:cubicBezTo>
                  <a:pt x="81609" y="86411"/>
                  <a:pt x="69875" y="85077"/>
                  <a:pt x="61874" y="84811"/>
                </a:cubicBezTo>
                <a:cubicBezTo>
                  <a:pt x="60007" y="84811"/>
                  <a:pt x="59207" y="85344"/>
                  <a:pt x="59207" y="85878"/>
                </a:cubicBezTo>
                <a:lnTo>
                  <a:pt x="57872" y="91478"/>
                </a:lnTo>
                <a:cubicBezTo>
                  <a:pt x="64274" y="93345"/>
                  <a:pt x="70408" y="96546"/>
                  <a:pt x="73608" y="100012"/>
                </a:cubicBezTo>
                <a:lnTo>
                  <a:pt x="76276" y="166421"/>
                </a:lnTo>
                <a:cubicBezTo>
                  <a:pt x="53873" y="166688"/>
                  <a:pt x="35737" y="166688"/>
                  <a:pt x="30669" y="166688"/>
                </a:cubicBezTo>
                <a:cubicBezTo>
                  <a:pt x="22670" y="166688"/>
                  <a:pt x="10668" y="165621"/>
                  <a:pt x="2133" y="164021"/>
                </a:cubicBezTo>
                <a:lnTo>
                  <a:pt x="265" y="167487"/>
                </a:lnTo>
                <a:cubicBezTo>
                  <a:pt x="0" y="168555"/>
                  <a:pt x="265" y="169087"/>
                  <a:pt x="1065" y="169621"/>
                </a:cubicBezTo>
                <a:cubicBezTo>
                  <a:pt x="7466" y="174689"/>
                  <a:pt x="16801" y="179756"/>
                  <a:pt x="26403" y="182690"/>
                </a:cubicBezTo>
                <a:cubicBezTo>
                  <a:pt x="32536" y="180556"/>
                  <a:pt x="45605" y="178156"/>
                  <a:pt x="52271" y="177622"/>
                </a:cubicBezTo>
                <a:cubicBezTo>
                  <a:pt x="66140" y="176555"/>
                  <a:pt x="190689" y="175222"/>
                  <a:pt x="209359" y="175489"/>
                </a:cubicBezTo>
                <a:cubicBezTo>
                  <a:pt x="217359" y="175489"/>
                  <a:pt x="232561" y="176022"/>
                  <a:pt x="239495" y="176822"/>
                </a:cubicBezTo>
                <a:cubicBezTo>
                  <a:pt x="241897" y="175489"/>
                  <a:pt x="244830" y="172021"/>
                  <a:pt x="244830" y="167754"/>
                </a:cubicBezTo>
                <a:cubicBezTo>
                  <a:pt x="244830" y="165888"/>
                  <a:pt x="243497" y="164288"/>
                  <a:pt x="241364" y="163754"/>
                </a:cubicBezTo>
                <a:cubicBezTo>
                  <a:pt x="235496" y="161887"/>
                  <a:pt x="221893" y="160553"/>
                  <a:pt x="212559" y="1600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1" name="Freeform 251"/>
          <p:cNvSpPr/>
          <p:nvPr/>
        </p:nvSpPr>
        <p:spPr>
          <a:xfrm>
            <a:off x="14508762" y="8417181"/>
            <a:ext cx="244830" cy="241097"/>
          </a:xfrm>
          <a:custGeom>
            <a:avLst/>
            <a:gdLst>
              <a:gd name="connsiteX0" fmla="*/ 203225 w 244830"/>
              <a:gd name="connsiteY0" fmla="*/ 135484 h 241097"/>
              <a:gd name="connsiteX1" fmla="*/ 30669 w 244830"/>
              <a:gd name="connsiteY1" fmla="*/ 138150 h 241097"/>
              <a:gd name="connsiteX2" fmla="*/ 2133 w 244830"/>
              <a:gd name="connsiteY2" fmla="*/ 135484 h 241097"/>
              <a:gd name="connsiteX3" fmla="*/ 265 w 244830"/>
              <a:gd name="connsiteY3" fmla="*/ 138951 h 241097"/>
              <a:gd name="connsiteX4" fmla="*/ 1065 w 244830"/>
              <a:gd name="connsiteY4" fmla="*/ 141084 h 241097"/>
              <a:gd name="connsiteX5" fmla="*/ 26403 w 244830"/>
              <a:gd name="connsiteY5" fmla="*/ 153886 h 241097"/>
              <a:gd name="connsiteX6" fmla="*/ 52271 w 244830"/>
              <a:gd name="connsiteY6" fmla="*/ 148819 h 241097"/>
              <a:gd name="connsiteX7" fmla="*/ 74941 w 244830"/>
              <a:gd name="connsiteY7" fmla="*/ 148286 h 241097"/>
              <a:gd name="connsiteX8" fmla="*/ 74941 w 244830"/>
              <a:gd name="connsiteY8" fmla="*/ 192557 h 241097"/>
              <a:gd name="connsiteX9" fmla="*/ 76541 w 244830"/>
              <a:gd name="connsiteY9" fmla="*/ 238430 h 241097"/>
              <a:gd name="connsiteX10" fmla="*/ 86144 w 244830"/>
              <a:gd name="connsiteY10" fmla="*/ 238430 h 241097"/>
              <a:gd name="connsiteX11" fmla="*/ 91478 w 244830"/>
              <a:gd name="connsiteY11" fmla="*/ 187223 h 241097"/>
              <a:gd name="connsiteX12" fmla="*/ 91478 w 244830"/>
              <a:gd name="connsiteY12" fmla="*/ 148019 h 241097"/>
              <a:gd name="connsiteX13" fmla="*/ 152819 w 244830"/>
              <a:gd name="connsiteY13" fmla="*/ 146951 h 241097"/>
              <a:gd name="connsiteX14" fmla="*/ 152819 w 244830"/>
              <a:gd name="connsiteY14" fmla="*/ 195491 h 241097"/>
              <a:gd name="connsiteX15" fmla="*/ 154152 w 244830"/>
              <a:gd name="connsiteY15" fmla="*/ 241097 h 241097"/>
              <a:gd name="connsiteX16" fmla="*/ 164019 w 244830"/>
              <a:gd name="connsiteY16" fmla="*/ 241097 h 241097"/>
              <a:gd name="connsiteX17" fmla="*/ 169087 w 244830"/>
              <a:gd name="connsiteY17" fmla="*/ 189891 h 241097"/>
              <a:gd name="connsiteX18" fmla="*/ 169087 w 244830"/>
              <a:gd name="connsiteY18" fmla="*/ 146951 h 241097"/>
              <a:gd name="connsiteX19" fmla="*/ 209359 w 244830"/>
              <a:gd name="connsiteY19" fmla="*/ 146685 h 241097"/>
              <a:gd name="connsiteX20" fmla="*/ 239495 w 244830"/>
              <a:gd name="connsiteY20" fmla="*/ 148019 h 241097"/>
              <a:gd name="connsiteX21" fmla="*/ 244830 w 244830"/>
              <a:gd name="connsiteY21" fmla="*/ 139217 h 241097"/>
              <a:gd name="connsiteX22" fmla="*/ 241364 w 244830"/>
              <a:gd name="connsiteY22" fmla="*/ 135217 h 241097"/>
              <a:gd name="connsiteX23" fmla="*/ 212559 w 244830"/>
              <a:gd name="connsiteY23" fmla="*/ 131483 h 241097"/>
              <a:gd name="connsiteX25" fmla="*/ 54939 w 244830"/>
              <a:gd name="connsiteY25" fmla="*/ 90145 h 241097"/>
              <a:gd name="connsiteX26" fmla="*/ 73608 w 244830"/>
              <a:gd name="connsiteY26" fmla="*/ 107480 h 241097"/>
              <a:gd name="connsiteX27" fmla="*/ 199223 w 244830"/>
              <a:gd name="connsiteY27" fmla="*/ 105080 h 241097"/>
              <a:gd name="connsiteX28" fmla="*/ 202425 w 244830"/>
              <a:gd name="connsiteY28" fmla="*/ 104013 h 241097"/>
              <a:gd name="connsiteX29" fmla="*/ 205091 w 244830"/>
              <a:gd name="connsiteY29" fmla="*/ 96279 h 241097"/>
              <a:gd name="connsiteX30" fmla="*/ 201890 w 244830"/>
              <a:gd name="connsiteY30" fmla="*/ 93078 h 241097"/>
              <a:gd name="connsiteX31" fmla="*/ 177355 w 244830"/>
              <a:gd name="connsiteY31" fmla="*/ 91478 h 241097"/>
              <a:gd name="connsiteX32" fmla="*/ 169887 w 244830"/>
              <a:gd name="connsiteY32" fmla="*/ 95479 h 241097"/>
              <a:gd name="connsiteX33" fmla="*/ 76809 w 244830"/>
              <a:gd name="connsiteY33" fmla="*/ 97613 h 241097"/>
              <a:gd name="connsiteX34" fmla="*/ 72008 w 244830"/>
              <a:gd name="connsiteY34" fmla="*/ 92812 h 241097"/>
              <a:gd name="connsiteX35" fmla="*/ 72008 w 244830"/>
              <a:gd name="connsiteY35" fmla="*/ 60275 h 241097"/>
              <a:gd name="connsiteX36" fmla="*/ 188556 w 244830"/>
              <a:gd name="connsiteY36" fmla="*/ 58407 h 241097"/>
              <a:gd name="connsiteX37" fmla="*/ 190957 w 244830"/>
              <a:gd name="connsiteY37" fmla="*/ 52540 h 241097"/>
              <a:gd name="connsiteX38" fmla="*/ 189623 w 244830"/>
              <a:gd name="connsiteY38" fmla="*/ 50140 h 241097"/>
              <a:gd name="connsiteX39" fmla="*/ 184556 w 244830"/>
              <a:gd name="connsiteY39" fmla="*/ 48006 h 241097"/>
              <a:gd name="connsiteX40" fmla="*/ 190157 w 244830"/>
              <a:gd name="connsiteY40" fmla="*/ 16002 h 241097"/>
              <a:gd name="connsiteX41" fmla="*/ 192557 w 244830"/>
              <a:gd name="connsiteY41" fmla="*/ 9334 h 241097"/>
              <a:gd name="connsiteX42" fmla="*/ 192291 w 244830"/>
              <a:gd name="connsiteY42" fmla="*/ 5867 h 241097"/>
              <a:gd name="connsiteX43" fmla="*/ 183221 w 244830"/>
              <a:gd name="connsiteY43" fmla="*/ 533 h 241097"/>
              <a:gd name="connsiteX44" fmla="*/ 179222 w 244830"/>
              <a:gd name="connsiteY44" fmla="*/ 533 h 241097"/>
              <a:gd name="connsiteX45" fmla="*/ 170687 w 244830"/>
              <a:gd name="connsiteY45" fmla="*/ 4267 h 241097"/>
              <a:gd name="connsiteX46" fmla="*/ 68540 w 244830"/>
              <a:gd name="connsiteY46" fmla="*/ 6135 h 241097"/>
              <a:gd name="connsiteX47" fmla="*/ 44005 w 244830"/>
              <a:gd name="connsiteY47" fmla="*/ 4001 h 241097"/>
              <a:gd name="connsiteX48" fmla="*/ 42672 w 244830"/>
              <a:gd name="connsiteY48" fmla="*/ 6934 h 241097"/>
              <a:gd name="connsiteX49" fmla="*/ 43472 w 244830"/>
              <a:gd name="connsiteY49" fmla="*/ 9068 h 241097"/>
              <a:gd name="connsiteX50" fmla="*/ 65340 w 244830"/>
              <a:gd name="connsiteY50" fmla="*/ 20269 h 241097"/>
              <a:gd name="connsiteX51" fmla="*/ 87743 w 244830"/>
              <a:gd name="connsiteY51" fmla="*/ 16002 h 241097"/>
              <a:gd name="connsiteX52" fmla="*/ 171221 w 244830"/>
              <a:gd name="connsiteY52" fmla="*/ 14669 h 241097"/>
              <a:gd name="connsiteX53" fmla="*/ 170152 w 244830"/>
              <a:gd name="connsiteY53" fmla="*/ 47739 h 241097"/>
              <a:gd name="connsiteX54" fmla="*/ 164819 w 244830"/>
              <a:gd name="connsiteY54" fmla="*/ 49340 h 241097"/>
              <a:gd name="connsiteX55" fmla="*/ 72541 w 244830"/>
              <a:gd name="connsiteY55" fmla="*/ 50940 h 241097"/>
              <a:gd name="connsiteX56" fmla="*/ 43204 w 244830"/>
              <a:gd name="connsiteY56" fmla="*/ 49606 h 241097"/>
              <a:gd name="connsiteX57" fmla="*/ 40539 w 244830"/>
              <a:gd name="connsiteY57" fmla="*/ 51206 h 241097"/>
              <a:gd name="connsiteX58" fmla="*/ 39470 w 244830"/>
              <a:gd name="connsiteY58" fmla="*/ 56007 h 241097"/>
              <a:gd name="connsiteX59" fmla="*/ 54939 w 244830"/>
              <a:gd name="connsiteY59" fmla="*/ 62141 h 2410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4830" h="241097">
                <a:moveTo>
                  <a:pt x="203225" y="135484"/>
                </a:moveTo>
                <a:cubicBezTo>
                  <a:pt x="184821" y="136551"/>
                  <a:pt x="46672" y="138417"/>
                  <a:pt x="30669" y="138150"/>
                </a:cubicBezTo>
                <a:cubicBezTo>
                  <a:pt x="22670" y="138150"/>
                  <a:pt x="10668" y="137084"/>
                  <a:pt x="2133" y="135484"/>
                </a:cubicBezTo>
                <a:lnTo>
                  <a:pt x="265" y="138951"/>
                </a:lnTo>
                <a:cubicBezTo>
                  <a:pt x="0" y="139751"/>
                  <a:pt x="265" y="140551"/>
                  <a:pt x="1065" y="141084"/>
                </a:cubicBezTo>
                <a:cubicBezTo>
                  <a:pt x="7466" y="146152"/>
                  <a:pt x="16801" y="151219"/>
                  <a:pt x="26403" y="153886"/>
                </a:cubicBezTo>
                <a:cubicBezTo>
                  <a:pt x="32536" y="151753"/>
                  <a:pt x="45605" y="149352"/>
                  <a:pt x="52271" y="148819"/>
                </a:cubicBezTo>
                <a:cubicBezTo>
                  <a:pt x="55206" y="148552"/>
                  <a:pt x="63740" y="148552"/>
                  <a:pt x="74941" y="148286"/>
                </a:cubicBezTo>
                <a:lnTo>
                  <a:pt x="74941" y="192557"/>
                </a:lnTo>
                <a:cubicBezTo>
                  <a:pt x="74941" y="204560"/>
                  <a:pt x="75476" y="226428"/>
                  <a:pt x="76541" y="238430"/>
                </a:cubicBezTo>
                <a:lnTo>
                  <a:pt x="86144" y="238430"/>
                </a:lnTo>
                <a:cubicBezTo>
                  <a:pt x="89345" y="224295"/>
                  <a:pt x="91478" y="200825"/>
                  <a:pt x="91478" y="187223"/>
                </a:cubicBezTo>
                <a:lnTo>
                  <a:pt x="91478" y="148019"/>
                </a:lnTo>
                <a:cubicBezTo>
                  <a:pt x="110147" y="147486"/>
                  <a:pt x="132548" y="147219"/>
                  <a:pt x="152819" y="146951"/>
                </a:cubicBezTo>
                <a:lnTo>
                  <a:pt x="152819" y="195491"/>
                </a:lnTo>
                <a:cubicBezTo>
                  <a:pt x="152819" y="207493"/>
                  <a:pt x="153352" y="229363"/>
                  <a:pt x="154152" y="241097"/>
                </a:cubicBezTo>
                <a:lnTo>
                  <a:pt x="164019" y="241097"/>
                </a:lnTo>
                <a:cubicBezTo>
                  <a:pt x="167219" y="227495"/>
                  <a:pt x="169087" y="203492"/>
                  <a:pt x="169087" y="189891"/>
                </a:cubicBezTo>
                <a:lnTo>
                  <a:pt x="169087" y="146951"/>
                </a:lnTo>
                <a:cubicBezTo>
                  <a:pt x="188289" y="146685"/>
                  <a:pt x="203758" y="146685"/>
                  <a:pt x="209359" y="146685"/>
                </a:cubicBezTo>
                <a:cubicBezTo>
                  <a:pt x="217359" y="146685"/>
                  <a:pt x="232561" y="147219"/>
                  <a:pt x="239495" y="148019"/>
                </a:cubicBezTo>
                <a:cubicBezTo>
                  <a:pt x="241897" y="146951"/>
                  <a:pt x="244830" y="143484"/>
                  <a:pt x="244830" y="139217"/>
                </a:cubicBezTo>
                <a:cubicBezTo>
                  <a:pt x="244830" y="137351"/>
                  <a:pt x="243497" y="135751"/>
                  <a:pt x="241364" y="135217"/>
                </a:cubicBezTo>
                <a:cubicBezTo>
                  <a:pt x="235496" y="133350"/>
                  <a:pt x="221893" y="131750"/>
                  <a:pt x="212559" y="131483"/>
                </a:cubicBezTo>
                <a:moveTo>
                  <a:pt x="54939" y="90145"/>
                </a:moveTo>
                <a:cubicBezTo>
                  <a:pt x="54939" y="102146"/>
                  <a:pt x="60007" y="107747"/>
                  <a:pt x="73608" y="107480"/>
                </a:cubicBezTo>
                <a:lnTo>
                  <a:pt x="199223" y="105080"/>
                </a:lnTo>
                <a:cubicBezTo>
                  <a:pt x="200557" y="105080"/>
                  <a:pt x="201625" y="104813"/>
                  <a:pt x="202425" y="104013"/>
                </a:cubicBezTo>
                <a:cubicBezTo>
                  <a:pt x="203490" y="102946"/>
                  <a:pt x="205091" y="100279"/>
                  <a:pt x="205091" y="96279"/>
                </a:cubicBezTo>
                <a:cubicBezTo>
                  <a:pt x="205091" y="94679"/>
                  <a:pt x="203758" y="93345"/>
                  <a:pt x="201890" y="93078"/>
                </a:cubicBezTo>
                <a:cubicBezTo>
                  <a:pt x="196824" y="92011"/>
                  <a:pt x="185356" y="91211"/>
                  <a:pt x="177355" y="91478"/>
                </a:cubicBezTo>
                <a:lnTo>
                  <a:pt x="169887" y="95479"/>
                </a:lnTo>
                <a:cubicBezTo>
                  <a:pt x="153352" y="96813"/>
                  <a:pt x="98411" y="97879"/>
                  <a:pt x="76809" y="97613"/>
                </a:cubicBezTo>
                <a:cubicBezTo>
                  <a:pt x="73076" y="97613"/>
                  <a:pt x="72008" y="96279"/>
                  <a:pt x="72008" y="92812"/>
                </a:cubicBezTo>
                <a:lnTo>
                  <a:pt x="72008" y="60275"/>
                </a:lnTo>
                <a:lnTo>
                  <a:pt x="188556" y="58407"/>
                </a:lnTo>
                <a:cubicBezTo>
                  <a:pt x="189623" y="57607"/>
                  <a:pt x="190957" y="55207"/>
                  <a:pt x="190957" y="52540"/>
                </a:cubicBezTo>
                <a:cubicBezTo>
                  <a:pt x="190957" y="51473"/>
                  <a:pt x="190422" y="50673"/>
                  <a:pt x="189623" y="50140"/>
                </a:cubicBezTo>
                <a:lnTo>
                  <a:pt x="184556" y="48006"/>
                </a:lnTo>
                <a:cubicBezTo>
                  <a:pt x="186689" y="40272"/>
                  <a:pt x="189623" y="25070"/>
                  <a:pt x="190157" y="16002"/>
                </a:cubicBezTo>
                <a:lnTo>
                  <a:pt x="192557" y="9334"/>
                </a:lnTo>
                <a:cubicBezTo>
                  <a:pt x="193091" y="7734"/>
                  <a:pt x="193091" y="6668"/>
                  <a:pt x="192291" y="5867"/>
                </a:cubicBezTo>
                <a:cubicBezTo>
                  <a:pt x="190422" y="4535"/>
                  <a:pt x="185889" y="1600"/>
                  <a:pt x="183221" y="533"/>
                </a:cubicBezTo>
                <a:cubicBezTo>
                  <a:pt x="182155" y="0"/>
                  <a:pt x="180288" y="0"/>
                  <a:pt x="179222" y="533"/>
                </a:cubicBezTo>
                <a:lnTo>
                  <a:pt x="170687" y="4267"/>
                </a:lnTo>
                <a:cubicBezTo>
                  <a:pt x="151219" y="5335"/>
                  <a:pt x="82942" y="6401"/>
                  <a:pt x="68540" y="6135"/>
                </a:cubicBezTo>
                <a:cubicBezTo>
                  <a:pt x="61607" y="6135"/>
                  <a:pt x="51206" y="5335"/>
                  <a:pt x="44005" y="4001"/>
                </a:cubicBezTo>
                <a:lnTo>
                  <a:pt x="42672" y="6934"/>
                </a:lnTo>
                <a:cubicBezTo>
                  <a:pt x="42404" y="7734"/>
                  <a:pt x="42404" y="8268"/>
                  <a:pt x="43472" y="9068"/>
                </a:cubicBezTo>
                <a:cubicBezTo>
                  <a:pt x="49071" y="13335"/>
                  <a:pt x="56807" y="17335"/>
                  <a:pt x="65340" y="20269"/>
                </a:cubicBezTo>
                <a:cubicBezTo>
                  <a:pt x="72275" y="18135"/>
                  <a:pt x="82942" y="16269"/>
                  <a:pt x="87743" y="16002"/>
                </a:cubicBezTo>
                <a:cubicBezTo>
                  <a:pt x="99478" y="15469"/>
                  <a:pt x="153352" y="14669"/>
                  <a:pt x="171221" y="14669"/>
                </a:cubicBezTo>
                <a:cubicBezTo>
                  <a:pt x="171487" y="21869"/>
                  <a:pt x="171221" y="40005"/>
                  <a:pt x="170152" y="47739"/>
                </a:cubicBezTo>
                <a:lnTo>
                  <a:pt x="164819" y="49340"/>
                </a:lnTo>
                <a:cubicBezTo>
                  <a:pt x="153352" y="50140"/>
                  <a:pt x="91210" y="50940"/>
                  <a:pt x="72541" y="50940"/>
                </a:cubicBezTo>
                <a:cubicBezTo>
                  <a:pt x="65873" y="50140"/>
                  <a:pt x="50138" y="49606"/>
                  <a:pt x="43204" y="49606"/>
                </a:cubicBezTo>
                <a:cubicBezTo>
                  <a:pt x="41604" y="49606"/>
                  <a:pt x="40804" y="50140"/>
                  <a:pt x="40539" y="51206"/>
                </a:cubicBezTo>
                <a:lnTo>
                  <a:pt x="39470" y="56007"/>
                </a:lnTo>
                <a:cubicBezTo>
                  <a:pt x="45605" y="57074"/>
                  <a:pt x="51206" y="59475"/>
                  <a:pt x="54939" y="6214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2" name="Freeform 252"/>
          <p:cNvSpPr/>
          <p:nvPr/>
        </p:nvSpPr>
        <p:spPr>
          <a:xfrm>
            <a:off x="14819170" y="8433183"/>
            <a:ext cx="244832" cy="183490"/>
          </a:xfrm>
          <a:custGeom>
            <a:avLst/>
            <a:gdLst>
              <a:gd name="connsiteX0" fmla="*/ 177357 w 244832"/>
              <a:gd name="connsiteY0" fmla="*/ 4001 h 183490"/>
              <a:gd name="connsiteX1" fmla="*/ 55741 w 244832"/>
              <a:gd name="connsiteY1" fmla="*/ 5601 h 183490"/>
              <a:gd name="connsiteX2" fmla="*/ 30138 w 244832"/>
              <a:gd name="connsiteY2" fmla="*/ 3201 h 183490"/>
              <a:gd name="connsiteX3" fmla="*/ 28538 w 244832"/>
              <a:gd name="connsiteY3" fmla="*/ 6401 h 183490"/>
              <a:gd name="connsiteX4" fmla="*/ 29338 w 244832"/>
              <a:gd name="connsiteY4" fmla="*/ 8534 h 183490"/>
              <a:gd name="connsiteX5" fmla="*/ 52008 w 244832"/>
              <a:gd name="connsiteY5" fmla="*/ 19736 h 183490"/>
              <a:gd name="connsiteX6" fmla="*/ 72810 w 244832"/>
              <a:gd name="connsiteY6" fmla="*/ 15735 h 183490"/>
              <a:gd name="connsiteX7" fmla="*/ 183223 w 244832"/>
              <a:gd name="connsiteY7" fmla="*/ 14136 h 183490"/>
              <a:gd name="connsiteX8" fmla="*/ 209093 w 244832"/>
              <a:gd name="connsiteY8" fmla="*/ 14936 h 183490"/>
              <a:gd name="connsiteX9" fmla="*/ 213361 w 244832"/>
              <a:gd name="connsiteY9" fmla="*/ 6401 h 183490"/>
              <a:gd name="connsiteX10" fmla="*/ 210961 w 244832"/>
              <a:gd name="connsiteY10" fmla="*/ 3467 h 183490"/>
              <a:gd name="connsiteX11" fmla="*/ 186158 w 244832"/>
              <a:gd name="connsiteY11" fmla="*/ 0 h 183490"/>
              <a:gd name="connsiteX13" fmla="*/ 29604 w 244832"/>
              <a:gd name="connsiteY13" fmla="*/ 106947 h 183490"/>
              <a:gd name="connsiteX14" fmla="*/ 30404 w 244832"/>
              <a:gd name="connsiteY14" fmla="*/ 108814 h 183490"/>
              <a:gd name="connsiteX15" fmla="*/ 53073 w 244832"/>
              <a:gd name="connsiteY15" fmla="*/ 120282 h 183490"/>
              <a:gd name="connsiteX16" fmla="*/ 73878 w 244832"/>
              <a:gd name="connsiteY16" fmla="*/ 116015 h 183490"/>
              <a:gd name="connsiteX17" fmla="*/ 181890 w 244832"/>
              <a:gd name="connsiteY17" fmla="*/ 114415 h 183490"/>
              <a:gd name="connsiteX18" fmla="*/ 207493 w 244832"/>
              <a:gd name="connsiteY18" fmla="*/ 115481 h 183490"/>
              <a:gd name="connsiteX19" fmla="*/ 212027 w 244832"/>
              <a:gd name="connsiteY19" fmla="*/ 106947 h 183490"/>
              <a:gd name="connsiteX20" fmla="*/ 209628 w 244832"/>
              <a:gd name="connsiteY20" fmla="*/ 103746 h 183490"/>
              <a:gd name="connsiteX21" fmla="*/ 184558 w 244832"/>
              <a:gd name="connsiteY21" fmla="*/ 100279 h 183490"/>
              <a:gd name="connsiteX22" fmla="*/ 176023 w 244832"/>
              <a:gd name="connsiteY22" fmla="*/ 104280 h 183490"/>
              <a:gd name="connsiteX23" fmla="*/ 166954 w 244832"/>
              <a:gd name="connsiteY23" fmla="*/ 104546 h 183490"/>
              <a:gd name="connsiteX24" fmla="*/ 170422 w 244832"/>
              <a:gd name="connsiteY24" fmla="*/ 43205 h 183490"/>
              <a:gd name="connsiteX25" fmla="*/ 171222 w 244832"/>
              <a:gd name="connsiteY25" fmla="*/ 32271 h 183490"/>
              <a:gd name="connsiteX26" fmla="*/ 168554 w 244832"/>
              <a:gd name="connsiteY26" fmla="*/ 28270 h 183490"/>
              <a:gd name="connsiteX27" fmla="*/ 142686 w 244832"/>
              <a:gd name="connsiteY27" fmla="*/ 24803 h 183490"/>
              <a:gd name="connsiteX28" fmla="*/ 140018 w 244832"/>
              <a:gd name="connsiteY28" fmla="*/ 25870 h 183490"/>
              <a:gd name="connsiteX29" fmla="*/ 138685 w 244832"/>
              <a:gd name="connsiteY29" fmla="*/ 31204 h 183490"/>
              <a:gd name="connsiteX30" fmla="*/ 154153 w 244832"/>
              <a:gd name="connsiteY30" fmla="*/ 39739 h 183490"/>
              <a:gd name="connsiteX31" fmla="*/ 152553 w 244832"/>
              <a:gd name="connsiteY31" fmla="*/ 104813 h 183490"/>
              <a:gd name="connsiteX32" fmla="*/ 94413 w 244832"/>
              <a:gd name="connsiteY32" fmla="*/ 105880 h 183490"/>
              <a:gd name="connsiteX33" fmla="*/ 93080 w 244832"/>
              <a:gd name="connsiteY33" fmla="*/ 51206 h 183490"/>
              <a:gd name="connsiteX34" fmla="*/ 93346 w 244832"/>
              <a:gd name="connsiteY34" fmla="*/ 40539 h 183490"/>
              <a:gd name="connsiteX35" fmla="*/ 90946 w 244832"/>
              <a:gd name="connsiteY35" fmla="*/ 36538 h 183490"/>
              <a:gd name="connsiteX36" fmla="*/ 66142 w 244832"/>
              <a:gd name="connsiteY36" fmla="*/ 30670 h 183490"/>
              <a:gd name="connsiteX37" fmla="*/ 63475 w 244832"/>
              <a:gd name="connsiteY37" fmla="*/ 32004 h 183490"/>
              <a:gd name="connsiteX38" fmla="*/ 61609 w 244832"/>
              <a:gd name="connsiteY38" fmla="*/ 37071 h 183490"/>
              <a:gd name="connsiteX39" fmla="*/ 76811 w 244832"/>
              <a:gd name="connsiteY39" fmla="*/ 47740 h 183490"/>
              <a:gd name="connsiteX40" fmla="*/ 80277 w 244832"/>
              <a:gd name="connsiteY40" fmla="*/ 105880 h 183490"/>
              <a:gd name="connsiteX41" fmla="*/ 56809 w 244832"/>
              <a:gd name="connsiteY41" fmla="*/ 106146 h 183490"/>
              <a:gd name="connsiteX42" fmla="*/ 31204 w 244832"/>
              <a:gd name="connsiteY42" fmla="*/ 103480 h 183490"/>
              <a:gd name="connsiteX44" fmla="*/ 203226 w 244832"/>
              <a:gd name="connsiteY44" fmla="*/ 164821 h 183490"/>
              <a:gd name="connsiteX45" fmla="*/ 30671 w 244832"/>
              <a:gd name="connsiteY45" fmla="*/ 167487 h 183490"/>
              <a:gd name="connsiteX46" fmla="*/ 2135 w 244832"/>
              <a:gd name="connsiteY46" fmla="*/ 164821 h 183490"/>
              <a:gd name="connsiteX47" fmla="*/ 267 w 244832"/>
              <a:gd name="connsiteY47" fmla="*/ 168287 h 183490"/>
              <a:gd name="connsiteX48" fmla="*/ 1067 w 244832"/>
              <a:gd name="connsiteY48" fmla="*/ 170421 h 183490"/>
              <a:gd name="connsiteX49" fmla="*/ 26405 w 244832"/>
              <a:gd name="connsiteY49" fmla="*/ 183490 h 183490"/>
              <a:gd name="connsiteX50" fmla="*/ 52273 w 244832"/>
              <a:gd name="connsiteY50" fmla="*/ 178155 h 183490"/>
              <a:gd name="connsiteX51" fmla="*/ 209361 w 244832"/>
              <a:gd name="connsiteY51" fmla="*/ 176022 h 183490"/>
              <a:gd name="connsiteX52" fmla="*/ 239497 w 244832"/>
              <a:gd name="connsiteY52" fmla="*/ 177355 h 183490"/>
              <a:gd name="connsiteX53" fmla="*/ 244832 w 244832"/>
              <a:gd name="connsiteY53" fmla="*/ 168554 h 183490"/>
              <a:gd name="connsiteX54" fmla="*/ 241365 w 244832"/>
              <a:gd name="connsiteY54" fmla="*/ 164554 h 183490"/>
              <a:gd name="connsiteX55" fmla="*/ 212561 w 244832"/>
              <a:gd name="connsiteY55" fmla="*/ 160820 h 1834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</a:cxnLst>
            <a:rect l="l" t="t" r="r" b="b"/>
            <a:pathLst>
              <a:path w="244832" h="183490">
                <a:moveTo>
                  <a:pt x="177357" y="4001"/>
                </a:moveTo>
                <a:cubicBezTo>
                  <a:pt x="162688" y="4800"/>
                  <a:pt x="68810" y="5601"/>
                  <a:pt x="55741" y="5601"/>
                </a:cubicBezTo>
                <a:cubicBezTo>
                  <a:pt x="49606" y="5601"/>
                  <a:pt x="38139" y="4534"/>
                  <a:pt x="30138" y="3201"/>
                </a:cubicBezTo>
                <a:lnTo>
                  <a:pt x="28538" y="6401"/>
                </a:lnTo>
                <a:cubicBezTo>
                  <a:pt x="28271" y="6934"/>
                  <a:pt x="28538" y="7734"/>
                  <a:pt x="29338" y="8534"/>
                </a:cubicBezTo>
                <a:cubicBezTo>
                  <a:pt x="35204" y="13068"/>
                  <a:pt x="44273" y="17602"/>
                  <a:pt x="52008" y="19736"/>
                </a:cubicBezTo>
                <a:cubicBezTo>
                  <a:pt x="57074" y="17869"/>
                  <a:pt x="67477" y="16002"/>
                  <a:pt x="72810" y="15735"/>
                </a:cubicBezTo>
                <a:cubicBezTo>
                  <a:pt x="85610" y="14936"/>
                  <a:pt x="169622" y="14136"/>
                  <a:pt x="183223" y="14136"/>
                </a:cubicBezTo>
                <a:cubicBezTo>
                  <a:pt x="189357" y="14136"/>
                  <a:pt x="203491" y="14136"/>
                  <a:pt x="209093" y="14936"/>
                </a:cubicBezTo>
                <a:cubicBezTo>
                  <a:pt x="210694" y="14136"/>
                  <a:pt x="213361" y="10668"/>
                  <a:pt x="213361" y="6401"/>
                </a:cubicBezTo>
                <a:cubicBezTo>
                  <a:pt x="213361" y="5067"/>
                  <a:pt x="212561" y="4001"/>
                  <a:pt x="210961" y="3467"/>
                </a:cubicBezTo>
                <a:cubicBezTo>
                  <a:pt x="205626" y="1600"/>
                  <a:pt x="193892" y="267"/>
                  <a:pt x="186158" y="0"/>
                </a:cubicBezTo>
                <a:moveTo>
                  <a:pt x="29604" y="106947"/>
                </a:moveTo>
                <a:cubicBezTo>
                  <a:pt x="29338" y="107480"/>
                  <a:pt x="29604" y="108280"/>
                  <a:pt x="30404" y="108814"/>
                </a:cubicBezTo>
                <a:cubicBezTo>
                  <a:pt x="36272" y="113614"/>
                  <a:pt x="45340" y="118148"/>
                  <a:pt x="53073" y="120282"/>
                </a:cubicBezTo>
                <a:cubicBezTo>
                  <a:pt x="58141" y="118414"/>
                  <a:pt x="68542" y="116281"/>
                  <a:pt x="73878" y="116015"/>
                </a:cubicBezTo>
                <a:cubicBezTo>
                  <a:pt x="86410" y="115215"/>
                  <a:pt x="168554" y="114415"/>
                  <a:pt x="181890" y="114415"/>
                </a:cubicBezTo>
                <a:cubicBezTo>
                  <a:pt x="187758" y="114415"/>
                  <a:pt x="201892" y="114681"/>
                  <a:pt x="207493" y="115481"/>
                </a:cubicBezTo>
                <a:cubicBezTo>
                  <a:pt x="209361" y="114681"/>
                  <a:pt x="212027" y="111214"/>
                  <a:pt x="212027" y="106947"/>
                </a:cubicBezTo>
                <a:cubicBezTo>
                  <a:pt x="212027" y="105614"/>
                  <a:pt x="210961" y="104546"/>
                  <a:pt x="209628" y="103746"/>
                </a:cubicBezTo>
                <a:cubicBezTo>
                  <a:pt x="204293" y="101879"/>
                  <a:pt x="192292" y="100546"/>
                  <a:pt x="184558" y="100279"/>
                </a:cubicBezTo>
                <a:lnTo>
                  <a:pt x="176023" y="104280"/>
                </a:lnTo>
                <a:cubicBezTo>
                  <a:pt x="174155" y="104280"/>
                  <a:pt x="170955" y="104546"/>
                  <a:pt x="166954" y="104546"/>
                </a:cubicBezTo>
                <a:lnTo>
                  <a:pt x="170422" y="43205"/>
                </a:lnTo>
                <a:lnTo>
                  <a:pt x="171222" y="32271"/>
                </a:lnTo>
                <a:cubicBezTo>
                  <a:pt x="171222" y="30137"/>
                  <a:pt x="170422" y="28804"/>
                  <a:pt x="168554" y="28270"/>
                </a:cubicBezTo>
                <a:cubicBezTo>
                  <a:pt x="162421" y="26403"/>
                  <a:pt x="150420" y="24803"/>
                  <a:pt x="142686" y="24803"/>
                </a:cubicBezTo>
                <a:cubicBezTo>
                  <a:pt x="140818" y="24803"/>
                  <a:pt x="140018" y="25336"/>
                  <a:pt x="140018" y="25870"/>
                </a:cubicBezTo>
                <a:lnTo>
                  <a:pt x="138685" y="31204"/>
                </a:lnTo>
                <a:cubicBezTo>
                  <a:pt x="145086" y="33071"/>
                  <a:pt x="150952" y="36271"/>
                  <a:pt x="154153" y="39739"/>
                </a:cubicBezTo>
                <a:lnTo>
                  <a:pt x="152553" y="104813"/>
                </a:lnTo>
                <a:cubicBezTo>
                  <a:pt x="135751" y="105346"/>
                  <a:pt x="113348" y="105614"/>
                  <a:pt x="94413" y="105880"/>
                </a:cubicBezTo>
                <a:lnTo>
                  <a:pt x="93080" y="51206"/>
                </a:lnTo>
                <a:lnTo>
                  <a:pt x="93346" y="40539"/>
                </a:lnTo>
                <a:cubicBezTo>
                  <a:pt x="93346" y="38671"/>
                  <a:pt x="92811" y="37338"/>
                  <a:pt x="90946" y="36538"/>
                </a:cubicBezTo>
                <a:cubicBezTo>
                  <a:pt x="85077" y="34137"/>
                  <a:pt x="73878" y="31471"/>
                  <a:pt x="66142" y="30670"/>
                </a:cubicBezTo>
                <a:cubicBezTo>
                  <a:pt x="64542" y="30670"/>
                  <a:pt x="63742" y="31204"/>
                  <a:pt x="63475" y="32004"/>
                </a:cubicBezTo>
                <a:lnTo>
                  <a:pt x="61609" y="37071"/>
                </a:lnTo>
                <a:cubicBezTo>
                  <a:pt x="68008" y="39739"/>
                  <a:pt x="73609" y="43738"/>
                  <a:pt x="76811" y="47740"/>
                </a:cubicBezTo>
                <a:lnTo>
                  <a:pt x="80277" y="105880"/>
                </a:lnTo>
                <a:lnTo>
                  <a:pt x="56809" y="106146"/>
                </a:lnTo>
                <a:cubicBezTo>
                  <a:pt x="50673" y="106146"/>
                  <a:pt x="39205" y="105080"/>
                  <a:pt x="31204" y="103480"/>
                </a:cubicBezTo>
                <a:moveTo>
                  <a:pt x="203226" y="164821"/>
                </a:moveTo>
                <a:cubicBezTo>
                  <a:pt x="184823" y="165888"/>
                  <a:pt x="46673" y="167754"/>
                  <a:pt x="30671" y="167487"/>
                </a:cubicBezTo>
                <a:cubicBezTo>
                  <a:pt x="22670" y="167487"/>
                  <a:pt x="10669" y="166421"/>
                  <a:pt x="2135" y="164821"/>
                </a:cubicBezTo>
                <a:lnTo>
                  <a:pt x="267" y="168287"/>
                </a:lnTo>
                <a:cubicBezTo>
                  <a:pt x="0" y="169354"/>
                  <a:pt x="267" y="169888"/>
                  <a:pt x="1067" y="170421"/>
                </a:cubicBezTo>
                <a:cubicBezTo>
                  <a:pt x="7468" y="175489"/>
                  <a:pt x="16802" y="180556"/>
                  <a:pt x="26405" y="183490"/>
                </a:cubicBezTo>
                <a:cubicBezTo>
                  <a:pt x="32538" y="181356"/>
                  <a:pt x="45607" y="178689"/>
                  <a:pt x="52273" y="178155"/>
                </a:cubicBezTo>
                <a:cubicBezTo>
                  <a:pt x="66142" y="177355"/>
                  <a:pt x="190691" y="176022"/>
                  <a:pt x="209361" y="176022"/>
                </a:cubicBezTo>
                <a:cubicBezTo>
                  <a:pt x="217360" y="176022"/>
                  <a:pt x="232563" y="176555"/>
                  <a:pt x="239497" y="177355"/>
                </a:cubicBezTo>
                <a:cubicBezTo>
                  <a:pt x="241898" y="176288"/>
                  <a:pt x="244832" y="172821"/>
                  <a:pt x="244832" y="168554"/>
                </a:cubicBezTo>
                <a:cubicBezTo>
                  <a:pt x="244832" y="166688"/>
                  <a:pt x="243498" y="165087"/>
                  <a:pt x="241365" y="164554"/>
                </a:cubicBezTo>
                <a:cubicBezTo>
                  <a:pt x="235497" y="162687"/>
                  <a:pt x="221895" y="161086"/>
                  <a:pt x="212561" y="1608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3" name="Freeform 253"/>
          <p:cNvSpPr/>
          <p:nvPr/>
        </p:nvSpPr>
        <p:spPr>
          <a:xfrm>
            <a:off x="15068801" y="8426515"/>
            <a:ext cx="244832" cy="193891"/>
          </a:xfrm>
          <a:custGeom>
            <a:avLst/>
            <a:gdLst>
              <a:gd name="connsiteX0" fmla="*/ 203226 w 244832"/>
              <a:gd name="connsiteY0" fmla="*/ 175489 h 193891"/>
              <a:gd name="connsiteX1" fmla="*/ 131483 w 244832"/>
              <a:gd name="connsiteY1" fmla="*/ 177088 h 193891"/>
              <a:gd name="connsiteX2" fmla="*/ 131483 w 244832"/>
              <a:gd name="connsiteY2" fmla="*/ 127216 h 193891"/>
              <a:gd name="connsiteX3" fmla="*/ 203760 w 244832"/>
              <a:gd name="connsiteY3" fmla="*/ 126150 h 193891"/>
              <a:gd name="connsiteX4" fmla="*/ 206959 w 244832"/>
              <a:gd name="connsiteY4" fmla="*/ 124816 h 193891"/>
              <a:gd name="connsiteX5" fmla="*/ 209361 w 244832"/>
              <a:gd name="connsiteY5" fmla="*/ 117081 h 193891"/>
              <a:gd name="connsiteX6" fmla="*/ 206426 w 244832"/>
              <a:gd name="connsiteY6" fmla="*/ 113881 h 193891"/>
              <a:gd name="connsiteX7" fmla="*/ 181890 w 244832"/>
              <a:gd name="connsiteY7" fmla="*/ 112282 h 193891"/>
              <a:gd name="connsiteX8" fmla="*/ 174422 w 244832"/>
              <a:gd name="connsiteY8" fmla="*/ 116281 h 193891"/>
              <a:gd name="connsiteX9" fmla="*/ 73609 w 244832"/>
              <a:gd name="connsiteY9" fmla="*/ 117882 h 193891"/>
              <a:gd name="connsiteX10" fmla="*/ 68542 w 244832"/>
              <a:gd name="connsiteY10" fmla="*/ 112814 h 193891"/>
              <a:gd name="connsiteX11" fmla="*/ 68542 w 244832"/>
              <a:gd name="connsiteY11" fmla="*/ 70410 h 193891"/>
              <a:gd name="connsiteX12" fmla="*/ 190424 w 244832"/>
              <a:gd name="connsiteY12" fmla="*/ 68809 h 193891"/>
              <a:gd name="connsiteX13" fmla="*/ 192824 w 244832"/>
              <a:gd name="connsiteY13" fmla="*/ 62675 h 193891"/>
              <a:gd name="connsiteX14" fmla="*/ 191759 w 244832"/>
              <a:gd name="connsiteY14" fmla="*/ 60275 h 193891"/>
              <a:gd name="connsiteX15" fmla="*/ 186423 w 244832"/>
              <a:gd name="connsiteY15" fmla="*/ 58141 h 193891"/>
              <a:gd name="connsiteX16" fmla="*/ 192292 w 244832"/>
              <a:gd name="connsiteY16" fmla="*/ 16535 h 193891"/>
              <a:gd name="connsiteX17" fmla="*/ 195225 w 244832"/>
              <a:gd name="connsiteY17" fmla="*/ 9334 h 193891"/>
              <a:gd name="connsiteX18" fmla="*/ 194692 w 244832"/>
              <a:gd name="connsiteY18" fmla="*/ 5868 h 193891"/>
              <a:gd name="connsiteX19" fmla="*/ 185358 w 244832"/>
              <a:gd name="connsiteY19" fmla="*/ 534 h 193891"/>
              <a:gd name="connsiteX20" fmla="*/ 181090 w 244832"/>
              <a:gd name="connsiteY20" fmla="*/ 534 h 193891"/>
              <a:gd name="connsiteX21" fmla="*/ 172289 w 244832"/>
              <a:gd name="connsiteY21" fmla="*/ 4801 h 193891"/>
              <a:gd name="connsiteX22" fmla="*/ 65608 w 244832"/>
              <a:gd name="connsiteY22" fmla="*/ 6135 h 193891"/>
              <a:gd name="connsiteX23" fmla="*/ 40805 w 244832"/>
              <a:gd name="connsiteY23" fmla="*/ 4001 h 193891"/>
              <a:gd name="connsiteX24" fmla="*/ 39205 w 244832"/>
              <a:gd name="connsiteY24" fmla="*/ 7201 h 193891"/>
              <a:gd name="connsiteX25" fmla="*/ 40005 w 244832"/>
              <a:gd name="connsiteY25" fmla="*/ 9601 h 193891"/>
              <a:gd name="connsiteX26" fmla="*/ 62142 w 244832"/>
              <a:gd name="connsiteY26" fmla="*/ 20803 h 193891"/>
              <a:gd name="connsiteX27" fmla="*/ 84545 w 244832"/>
              <a:gd name="connsiteY27" fmla="*/ 16269 h 193891"/>
              <a:gd name="connsiteX28" fmla="*/ 173355 w 244832"/>
              <a:gd name="connsiteY28" fmla="*/ 15202 h 193891"/>
              <a:gd name="connsiteX29" fmla="*/ 172289 w 244832"/>
              <a:gd name="connsiteY29" fmla="*/ 57607 h 193891"/>
              <a:gd name="connsiteX30" fmla="*/ 166954 w 244832"/>
              <a:gd name="connsiteY30" fmla="*/ 59207 h 193891"/>
              <a:gd name="connsiteX31" fmla="*/ 69076 w 244832"/>
              <a:gd name="connsiteY31" fmla="*/ 60808 h 193891"/>
              <a:gd name="connsiteX32" fmla="*/ 40005 w 244832"/>
              <a:gd name="connsiteY32" fmla="*/ 59475 h 193891"/>
              <a:gd name="connsiteX33" fmla="*/ 37339 w 244832"/>
              <a:gd name="connsiteY33" fmla="*/ 60808 h 193891"/>
              <a:gd name="connsiteX34" fmla="*/ 36272 w 244832"/>
              <a:gd name="connsiteY34" fmla="*/ 65875 h 193891"/>
              <a:gd name="connsiteX35" fmla="*/ 51473 w 244832"/>
              <a:gd name="connsiteY35" fmla="*/ 72010 h 193891"/>
              <a:gd name="connsiteX36" fmla="*/ 51473 w 244832"/>
              <a:gd name="connsiteY36" fmla="*/ 110413 h 193891"/>
              <a:gd name="connsiteX37" fmla="*/ 70141 w 244832"/>
              <a:gd name="connsiteY37" fmla="*/ 128016 h 193891"/>
              <a:gd name="connsiteX38" fmla="*/ 70410 w 244832"/>
              <a:gd name="connsiteY38" fmla="*/ 128016 h 193891"/>
              <a:gd name="connsiteX39" fmla="*/ 115215 w 244832"/>
              <a:gd name="connsiteY39" fmla="*/ 127483 h 193891"/>
              <a:gd name="connsiteX40" fmla="*/ 115215 w 244832"/>
              <a:gd name="connsiteY40" fmla="*/ 177356 h 193891"/>
              <a:gd name="connsiteX41" fmla="*/ 30671 w 244832"/>
              <a:gd name="connsiteY41" fmla="*/ 178156 h 193891"/>
              <a:gd name="connsiteX42" fmla="*/ 2133 w 244832"/>
              <a:gd name="connsiteY42" fmla="*/ 175489 h 193891"/>
              <a:gd name="connsiteX43" fmla="*/ 267 w 244832"/>
              <a:gd name="connsiteY43" fmla="*/ 178957 h 193891"/>
              <a:gd name="connsiteX44" fmla="*/ 1067 w 244832"/>
              <a:gd name="connsiteY44" fmla="*/ 181090 h 193891"/>
              <a:gd name="connsiteX45" fmla="*/ 26405 w 244832"/>
              <a:gd name="connsiteY45" fmla="*/ 193891 h 193891"/>
              <a:gd name="connsiteX46" fmla="*/ 52273 w 244832"/>
              <a:gd name="connsiteY46" fmla="*/ 188824 h 193891"/>
              <a:gd name="connsiteX47" fmla="*/ 209361 w 244832"/>
              <a:gd name="connsiteY47" fmla="*/ 186691 h 193891"/>
              <a:gd name="connsiteX48" fmla="*/ 239497 w 244832"/>
              <a:gd name="connsiteY48" fmla="*/ 188023 h 193891"/>
              <a:gd name="connsiteX49" fmla="*/ 244832 w 244832"/>
              <a:gd name="connsiteY49" fmla="*/ 179222 h 193891"/>
              <a:gd name="connsiteX50" fmla="*/ 241365 w 244832"/>
              <a:gd name="connsiteY50" fmla="*/ 175222 h 193891"/>
              <a:gd name="connsiteX51" fmla="*/ 212561 w 244832"/>
              <a:gd name="connsiteY51" fmla="*/ 171489 h 19389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44832" h="193891">
                <a:moveTo>
                  <a:pt x="203226" y="175489"/>
                </a:moveTo>
                <a:cubicBezTo>
                  <a:pt x="195225" y="176022"/>
                  <a:pt x="164821" y="176556"/>
                  <a:pt x="131483" y="177088"/>
                </a:cubicBezTo>
                <a:lnTo>
                  <a:pt x="131483" y="127216"/>
                </a:lnTo>
                <a:lnTo>
                  <a:pt x="203760" y="126150"/>
                </a:lnTo>
                <a:cubicBezTo>
                  <a:pt x="204826" y="126150"/>
                  <a:pt x="206160" y="125882"/>
                  <a:pt x="206959" y="124816"/>
                </a:cubicBezTo>
                <a:cubicBezTo>
                  <a:pt x="208028" y="124016"/>
                  <a:pt x="209361" y="121348"/>
                  <a:pt x="209361" y="117081"/>
                </a:cubicBezTo>
                <a:cubicBezTo>
                  <a:pt x="209361" y="115481"/>
                  <a:pt x="208028" y="114148"/>
                  <a:pt x="206426" y="113881"/>
                </a:cubicBezTo>
                <a:cubicBezTo>
                  <a:pt x="201358" y="112814"/>
                  <a:pt x="189624" y="112014"/>
                  <a:pt x="181890" y="112282"/>
                </a:cubicBezTo>
                <a:lnTo>
                  <a:pt x="174422" y="116281"/>
                </a:lnTo>
                <a:cubicBezTo>
                  <a:pt x="156553" y="117348"/>
                  <a:pt x="96813" y="118148"/>
                  <a:pt x="73609" y="117882"/>
                </a:cubicBezTo>
                <a:cubicBezTo>
                  <a:pt x="70141" y="117882"/>
                  <a:pt x="68542" y="116281"/>
                  <a:pt x="68542" y="112814"/>
                </a:cubicBezTo>
                <a:lnTo>
                  <a:pt x="68542" y="70410"/>
                </a:lnTo>
                <a:lnTo>
                  <a:pt x="190424" y="68809"/>
                </a:lnTo>
                <a:cubicBezTo>
                  <a:pt x="191759" y="67742"/>
                  <a:pt x="192824" y="65342"/>
                  <a:pt x="192824" y="62675"/>
                </a:cubicBezTo>
                <a:cubicBezTo>
                  <a:pt x="192824" y="61341"/>
                  <a:pt x="192559" y="60808"/>
                  <a:pt x="191759" y="60275"/>
                </a:cubicBezTo>
                <a:lnTo>
                  <a:pt x="186423" y="58141"/>
                </a:lnTo>
                <a:cubicBezTo>
                  <a:pt x="188824" y="48540"/>
                  <a:pt x="191759" y="28004"/>
                  <a:pt x="192292" y="16535"/>
                </a:cubicBezTo>
                <a:lnTo>
                  <a:pt x="195225" y="9334"/>
                </a:lnTo>
                <a:cubicBezTo>
                  <a:pt x="195759" y="8001"/>
                  <a:pt x="195759" y="6668"/>
                  <a:pt x="194692" y="5868"/>
                </a:cubicBezTo>
                <a:cubicBezTo>
                  <a:pt x="192559" y="4535"/>
                  <a:pt x="188024" y="1867"/>
                  <a:pt x="185358" y="534"/>
                </a:cubicBezTo>
                <a:cubicBezTo>
                  <a:pt x="183756" y="0"/>
                  <a:pt x="182156" y="0"/>
                  <a:pt x="181090" y="534"/>
                </a:cubicBezTo>
                <a:lnTo>
                  <a:pt x="172289" y="4801"/>
                </a:lnTo>
                <a:cubicBezTo>
                  <a:pt x="152020" y="5601"/>
                  <a:pt x="80544" y="6401"/>
                  <a:pt x="65608" y="6135"/>
                </a:cubicBezTo>
                <a:cubicBezTo>
                  <a:pt x="58409" y="6135"/>
                  <a:pt x="48006" y="5335"/>
                  <a:pt x="40805" y="4001"/>
                </a:cubicBezTo>
                <a:lnTo>
                  <a:pt x="39205" y="7201"/>
                </a:lnTo>
                <a:cubicBezTo>
                  <a:pt x="38939" y="8001"/>
                  <a:pt x="38939" y="8801"/>
                  <a:pt x="40005" y="9601"/>
                </a:cubicBezTo>
                <a:cubicBezTo>
                  <a:pt x="45873" y="14136"/>
                  <a:pt x="53608" y="18135"/>
                  <a:pt x="62142" y="20803"/>
                </a:cubicBezTo>
                <a:cubicBezTo>
                  <a:pt x="68808" y="18669"/>
                  <a:pt x="79744" y="16535"/>
                  <a:pt x="84545" y="16269"/>
                </a:cubicBezTo>
                <a:cubicBezTo>
                  <a:pt x="96813" y="15735"/>
                  <a:pt x="155753" y="14936"/>
                  <a:pt x="173355" y="15202"/>
                </a:cubicBezTo>
                <a:cubicBezTo>
                  <a:pt x="173890" y="24270"/>
                  <a:pt x="173355" y="47740"/>
                  <a:pt x="172289" y="57607"/>
                </a:cubicBezTo>
                <a:lnTo>
                  <a:pt x="166954" y="59207"/>
                </a:lnTo>
                <a:cubicBezTo>
                  <a:pt x="154687" y="59741"/>
                  <a:pt x="88545" y="60808"/>
                  <a:pt x="69076" y="60808"/>
                </a:cubicBezTo>
                <a:cubicBezTo>
                  <a:pt x="62675" y="60007"/>
                  <a:pt x="46940" y="59475"/>
                  <a:pt x="40005" y="59475"/>
                </a:cubicBezTo>
                <a:cubicBezTo>
                  <a:pt x="38405" y="59475"/>
                  <a:pt x="37604" y="60007"/>
                  <a:pt x="37339" y="60808"/>
                </a:cubicBezTo>
                <a:lnTo>
                  <a:pt x="36272" y="65875"/>
                </a:lnTo>
                <a:cubicBezTo>
                  <a:pt x="42140" y="66942"/>
                  <a:pt x="47740" y="69342"/>
                  <a:pt x="51473" y="72010"/>
                </a:cubicBezTo>
                <a:lnTo>
                  <a:pt x="51473" y="110413"/>
                </a:lnTo>
                <a:cubicBezTo>
                  <a:pt x="51473" y="122949"/>
                  <a:pt x="56274" y="127750"/>
                  <a:pt x="70141" y="128016"/>
                </a:cubicBezTo>
                <a:lnTo>
                  <a:pt x="70410" y="128016"/>
                </a:lnTo>
                <a:lnTo>
                  <a:pt x="115215" y="127483"/>
                </a:lnTo>
                <a:lnTo>
                  <a:pt x="115215" y="177356"/>
                </a:lnTo>
                <a:cubicBezTo>
                  <a:pt x="76543" y="177889"/>
                  <a:pt x="38672" y="178156"/>
                  <a:pt x="30671" y="178156"/>
                </a:cubicBezTo>
                <a:cubicBezTo>
                  <a:pt x="22670" y="178156"/>
                  <a:pt x="10668" y="177088"/>
                  <a:pt x="2133" y="175489"/>
                </a:cubicBezTo>
                <a:lnTo>
                  <a:pt x="267" y="178957"/>
                </a:lnTo>
                <a:cubicBezTo>
                  <a:pt x="0" y="179756"/>
                  <a:pt x="267" y="180556"/>
                  <a:pt x="1067" y="181090"/>
                </a:cubicBezTo>
                <a:cubicBezTo>
                  <a:pt x="7468" y="186157"/>
                  <a:pt x="16802" y="191224"/>
                  <a:pt x="26405" y="193891"/>
                </a:cubicBezTo>
                <a:cubicBezTo>
                  <a:pt x="32538" y="191757"/>
                  <a:pt x="45607" y="189357"/>
                  <a:pt x="52273" y="188824"/>
                </a:cubicBezTo>
                <a:cubicBezTo>
                  <a:pt x="66142" y="188023"/>
                  <a:pt x="190691" y="186424"/>
                  <a:pt x="209361" y="186691"/>
                </a:cubicBezTo>
                <a:cubicBezTo>
                  <a:pt x="217360" y="186691"/>
                  <a:pt x="232563" y="187223"/>
                  <a:pt x="239497" y="188023"/>
                </a:cubicBezTo>
                <a:cubicBezTo>
                  <a:pt x="241897" y="186957"/>
                  <a:pt x="244832" y="183223"/>
                  <a:pt x="244832" y="179222"/>
                </a:cubicBezTo>
                <a:cubicBezTo>
                  <a:pt x="244832" y="177088"/>
                  <a:pt x="243498" y="175756"/>
                  <a:pt x="241365" y="175222"/>
                </a:cubicBezTo>
                <a:cubicBezTo>
                  <a:pt x="235496" y="173355"/>
                  <a:pt x="221895" y="171755"/>
                  <a:pt x="212561" y="1714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4" name="Freeform 254"/>
          <p:cNvSpPr/>
          <p:nvPr/>
        </p:nvSpPr>
        <p:spPr>
          <a:xfrm>
            <a:off x="15318432" y="8438250"/>
            <a:ext cx="244832" cy="171221"/>
          </a:xfrm>
          <a:custGeom>
            <a:avLst/>
            <a:gdLst>
              <a:gd name="connsiteX0" fmla="*/ 203226 w 244832"/>
              <a:gd name="connsiteY0" fmla="*/ 152553 h 171221"/>
              <a:gd name="connsiteX1" fmla="*/ 170954 w 244832"/>
              <a:gd name="connsiteY1" fmla="*/ 153353 h 171221"/>
              <a:gd name="connsiteX2" fmla="*/ 194692 w 244832"/>
              <a:gd name="connsiteY2" fmla="*/ 18669 h 171221"/>
              <a:gd name="connsiteX3" fmla="*/ 198158 w 244832"/>
              <a:gd name="connsiteY3" fmla="*/ 10402 h 171221"/>
              <a:gd name="connsiteX4" fmla="*/ 197625 w 244832"/>
              <a:gd name="connsiteY4" fmla="*/ 7201 h 171221"/>
              <a:gd name="connsiteX5" fmla="*/ 187491 w 244832"/>
              <a:gd name="connsiteY5" fmla="*/ 534 h 171221"/>
              <a:gd name="connsiteX6" fmla="*/ 183223 w 244832"/>
              <a:gd name="connsiteY6" fmla="*/ 534 h 171221"/>
              <a:gd name="connsiteX7" fmla="*/ 173622 w 244832"/>
              <a:gd name="connsiteY7" fmla="*/ 5068 h 171221"/>
              <a:gd name="connsiteX8" fmla="*/ 56007 w 244832"/>
              <a:gd name="connsiteY8" fmla="*/ 7201 h 171221"/>
              <a:gd name="connsiteX9" fmla="*/ 30938 w 244832"/>
              <a:gd name="connsiteY9" fmla="*/ 4800 h 171221"/>
              <a:gd name="connsiteX10" fmla="*/ 29338 w 244832"/>
              <a:gd name="connsiteY10" fmla="*/ 8001 h 171221"/>
              <a:gd name="connsiteX11" fmla="*/ 30138 w 244832"/>
              <a:gd name="connsiteY11" fmla="*/ 10668 h 171221"/>
              <a:gd name="connsiteX12" fmla="*/ 52273 w 244832"/>
              <a:gd name="connsiteY12" fmla="*/ 22403 h 171221"/>
              <a:gd name="connsiteX13" fmla="*/ 77343 w 244832"/>
              <a:gd name="connsiteY13" fmla="*/ 17869 h 171221"/>
              <a:gd name="connsiteX14" fmla="*/ 174955 w 244832"/>
              <a:gd name="connsiteY14" fmla="*/ 16269 h 171221"/>
              <a:gd name="connsiteX15" fmla="*/ 161354 w 244832"/>
              <a:gd name="connsiteY15" fmla="*/ 153619 h 171221"/>
              <a:gd name="connsiteX16" fmla="*/ 30671 w 244832"/>
              <a:gd name="connsiteY16" fmla="*/ 155219 h 171221"/>
              <a:gd name="connsiteX17" fmla="*/ 2133 w 244832"/>
              <a:gd name="connsiteY17" fmla="*/ 152553 h 171221"/>
              <a:gd name="connsiteX18" fmla="*/ 267 w 244832"/>
              <a:gd name="connsiteY18" fmla="*/ 156019 h 171221"/>
              <a:gd name="connsiteX19" fmla="*/ 1067 w 244832"/>
              <a:gd name="connsiteY19" fmla="*/ 158153 h 171221"/>
              <a:gd name="connsiteX20" fmla="*/ 26405 w 244832"/>
              <a:gd name="connsiteY20" fmla="*/ 171221 h 171221"/>
              <a:gd name="connsiteX21" fmla="*/ 52273 w 244832"/>
              <a:gd name="connsiteY21" fmla="*/ 165888 h 171221"/>
              <a:gd name="connsiteX22" fmla="*/ 209361 w 244832"/>
              <a:gd name="connsiteY22" fmla="*/ 163754 h 171221"/>
              <a:gd name="connsiteX23" fmla="*/ 239497 w 244832"/>
              <a:gd name="connsiteY23" fmla="*/ 165088 h 171221"/>
              <a:gd name="connsiteX24" fmla="*/ 244832 w 244832"/>
              <a:gd name="connsiteY24" fmla="*/ 156287 h 171221"/>
              <a:gd name="connsiteX25" fmla="*/ 241365 w 244832"/>
              <a:gd name="connsiteY25" fmla="*/ 152286 h 171221"/>
              <a:gd name="connsiteX26" fmla="*/ 212561 w 244832"/>
              <a:gd name="connsiteY26" fmla="*/ 148552 h 17122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44832" h="171221">
                <a:moveTo>
                  <a:pt x="203226" y="152553"/>
                </a:moveTo>
                <a:cubicBezTo>
                  <a:pt x="198692" y="152819"/>
                  <a:pt x="186691" y="153086"/>
                  <a:pt x="170954" y="153353"/>
                </a:cubicBezTo>
                <a:cubicBezTo>
                  <a:pt x="184023" y="112547"/>
                  <a:pt x="193624" y="55740"/>
                  <a:pt x="194692" y="18669"/>
                </a:cubicBezTo>
                <a:lnTo>
                  <a:pt x="198158" y="10402"/>
                </a:lnTo>
                <a:cubicBezTo>
                  <a:pt x="198692" y="9335"/>
                  <a:pt x="198692" y="8268"/>
                  <a:pt x="197625" y="7201"/>
                </a:cubicBezTo>
                <a:cubicBezTo>
                  <a:pt x="195759" y="5868"/>
                  <a:pt x="190424" y="2134"/>
                  <a:pt x="187491" y="534"/>
                </a:cubicBezTo>
                <a:cubicBezTo>
                  <a:pt x="186158" y="0"/>
                  <a:pt x="184558" y="0"/>
                  <a:pt x="183223" y="534"/>
                </a:cubicBezTo>
                <a:lnTo>
                  <a:pt x="173622" y="5068"/>
                </a:lnTo>
                <a:cubicBezTo>
                  <a:pt x="153085" y="6135"/>
                  <a:pt x="69876" y="7468"/>
                  <a:pt x="56007" y="7201"/>
                </a:cubicBezTo>
                <a:cubicBezTo>
                  <a:pt x="48806" y="7201"/>
                  <a:pt x="38672" y="6400"/>
                  <a:pt x="30938" y="4800"/>
                </a:cubicBezTo>
                <a:lnTo>
                  <a:pt x="29338" y="8001"/>
                </a:lnTo>
                <a:cubicBezTo>
                  <a:pt x="29071" y="8801"/>
                  <a:pt x="29071" y="9601"/>
                  <a:pt x="30138" y="10668"/>
                </a:cubicBezTo>
                <a:cubicBezTo>
                  <a:pt x="35739" y="15202"/>
                  <a:pt x="44540" y="19736"/>
                  <a:pt x="52273" y="22403"/>
                </a:cubicBezTo>
                <a:cubicBezTo>
                  <a:pt x="58674" y="20269"/>
                  <a:pt x="70941" y="18135"/>
                  <a:pt x="77343" y="17869"/>
                </a:cubicBezTo>
                <a:cubicBezTo>
                  <a:pt x="90678" y="17069"/>
                  <a:pt x="153353" y="16002"/>
                  <a:pt x="174955" y="16269"/>
                </a:cubicBezTo>
                <a:cubicBezTo>
                  <a:pt x="174422" y="54140"/>
                  <a:pt x="168821" y="111481"/>
                  <a:pt x="161354" y="153619"/>
                </a:cubicBezTo>
                <a:cubicBezTo>
                  <a:pt x="113348" y="154419"/>
                  <a:pt x="41872" y="155487"/>
                  <a:pt x="30671" y="155219"/>
                </a:cubicBezTo>
                <a:cubicBezTo>
                  <a:pt x="22670" y="155219"/>
                  <a:pt x="10668" y="154153"/>
                  <a:pt x="2133" y="152553"/>
                </a:cubicBezTo>
                <a:lnTo>
                  <a:pt x="267" y="156019"/>
                </a:lnTo>
                <a:cubicBezTo>
                  <a:pt x="0" y="156819"/>
                  <a:pt x="267" y="157620"/>
                  <a:pt x="1067" y="158153"/>
                </a:cubicBezTo>
                <a:cubicBezTo>
                  <a:pt x="7468" y="163220"/>
                  <a:pt x="16802" y="168288"/>
                  <a:pt x="26405" y="171221"/>
                </a:cubicBezTo>
                <a:cubicBezTo>
                  <a:pt x="32538" y="169088"/>
                  <a:pt x="45607" y="166421"/>
                  <a:pt x="52273" y="165888"/>
                </a:cubicBezTo>
                <a:cubicBezTo>
                  <a:pt x="66142" y="165088"/>
                  <a:pt x="190691" y="163487"/>
                  <a:pt x="209361" y="163754"/>
                </a:cubicBezTo>
                <a:cubicBezTo>
                  <a:pt x="217360" y="163754"/>
                  <a:pt x="232563" y="164287"/>
                  <a:pt x="239497" y="165088"/>
                </a:cubicBezTo>
                <a:cubicBezTo>
                  <a:pt x="241897" y="164021"/>
                  <a:pt x="244832" y="160554"/>
                  <a:pt x="244832" y="156287"/>
                </a:cubicBezTo>
                <a:cubicBezTo>
                  <a:pt x="244832" y="154419"/>
                  <a:pt x="243498" y="152819"/>
                  <a:pt x="241365" y="152286"/>
                </a:cubicBezTo>
                <a:cubicBezTo>
                  <a:pt x="235496" y="150419"/>
                  <a:pt x="221895" y="148819"/>
                  <a:pt x="212561" y="14855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5" name="Freeform 255"/>
          <p:cNvSpPr/>
          <p:nvPr/>
        </p:nvSpPr>
        <p:spPr>
          <a:xfrm>
            <a:off x="15580866" y="8402779"/>
            <a:ext cx="206693" cy="252565"/>
          </a:xfrm>
          <a:custGeom>
            <a:avLst/>
            <a:gdLst>
              <a:gd name="connsiteX0" fmla="*/ 168554 w 206693"/>
              <a:gd name="connsiteY0" fmla="*/ 6934 h 252565"/>
              <a:gd name="connsiteX1" fmla="*/ 189624 w 206693"/>
              <a:gd name="connsiteY1" fmla="*/ 19469 h 252565"/>
              <a:gd name="connsiteX2" fmla="*/ 189624 w 206693"/>
              <a:gd name="connsiteY2" fmla="*/ 80811 h 252565"/>
              <a:gd name="connsiteX3" fmla="*/ 155218 w 206693"/>
              <a:gd name="connsiteY3" fmla="*/ 81611 h 252565"/>
              <a:gd name="connsiteX4" fmla="*/ 155218 w 206693"/>
              <a:gd name="connsiteY4" fmla="*/ 35738 h 252565"/>
              <a:gd name="connsiteX5" fmla="*/ 155752 w 206693"/>
              <a:gd name="connsiteY5" fmla="*/ 24536 h 252565"/>
              <a:gd name="connsiteX6" fmla="*/ 153085 w 206693"/>
              <a:gd name="connsiteY6" fmla="*/ 20003 h 252565"/>
              <a:gd name="connsiteX7" fmla="*/ 125082 w 206693"/>
              <a:gd name="connsiteY7" fmla="*/ 14136 h 252565"/>
              <a:gd name="connsiteX8" fmla="*/ 122149 w 206693"/>
              <a:gd name="connsiteY8" fmla="*/ 15469 h 252565"/>
              <a:gd name="connsiteX9" fmla="*/ 120281 w 206693"/>
              <a:gd name="connsiteY9" fmla="*/ 21070 h 252565"/>
              <a:gd name="connsiteX10" fmla="*/ 139483 w 206693"/>
              <a:gd name="connsiteY10" fmla="*/ 32271 h 252565"/>
              <a:gd name="connsiteX11" fmla="*/ 139483 w 206693"/>
              <a:gd name="connsiteY11" fmla="*/ 124016 h 252565"/>
              <a:gd name="connsiteX12" fmla="*/ 35737 w 206693"/>
              <a:gd name="connsiteY12" fmla="*/ 139218 h 252565"/>
              <a:gd name="connsiteX13" fmla="*/ 30938 w 206693"/>
              <a:gd name="connsiteY13" fmla="*/ 134684 h 252565"/>
              <a:gd name="connsiteX14" fmla="*/ 30938 w 206693"/>
              <a:gd name="connsiteY14" fmla="*/ 96013 h 252565"/>
              <a:gd name="connsiteX15" fmla="*/ 101079 w 206693"/>
              <a:gd name="connsiteY15" fmla="*/ 94412 h 252565"/>
              <a:gd name="connsiteX16" fmla="*/ 103479 w 206693"/>
              <a:gd name="connsiteY16" fmla="*/ 88545 h 252565"/>
              <a:gd name="connsiteX17" fmla="*/ 102146 w 206693"/>
              <a:gd name="connsiteY17" fmla="*/ 86412 h 252565"/>
              <a:gd name="connsiteX18" fmla="*/ 97613 w 206693"/>
              <a:gd name="connsiteY18" fmla="*/ 83478 h 252565"/>
              <a:gd name="connsiteX19" fmla="*/ 101346 w 206693"/>
              <a:gd name="connsiteY19" fmla="*/ 46940 h 252565"/>
              <a:gd name="connsiteX20" fmla="*/ 103746 w 206693"/>
              <a:gd name="connsiteY20" fmla="*/ 40539 h 252565"/>
              <a:gd name="connsiteX21" fmla="*/ 103479 w 206693"/>
              <a:gd name="connsiteY21" fmla="*/ 37339 h 252565"/>
              <a:gd name="connsiteX22" fmla="*/ 94945 w 206693"/>
              <a:gd name="connsiteY22" fmla="*/ 31738 h 252565"/>
              <a:gd name="connsiteX23" fmla="*/ 90945 w 206693"/>
              <a:gd name="connsiteY23" fmla="*/ 31738 h 252565"/>
              <a:gd name="connsiteX24" fmla="*/ 84010 w 206693"/>
              <a:gd name="connsiteY24" fmla="*/ 35471 h 252565"/>
              <a:gd name="connsiteX25" fmla="*/ 25336 w 206693"/>
              <a:gd name="connsiteY25" fmla="*/ 37072 h 252565"/>
              <a:gd name="connsiteX26" fmla="*/ 4800 w 206693"/>
              <a:gd name="connsiteY26" fmla="*/ 35205 h 252565"/>
              <a:gd name="connsiteX27" fmla="*/ 3200 w 206693"/>
              <a:gd name="connsiteY27" fmla="*/ 38405 h 252565"/>
              <a:gd name="connsiteX28" fmla="*/ 4000 w 206693"/>
              <a:gd name="connsiteY28" fmla="*/ 40805 h 252565"/>
              <a:gd name="connsiteX29" fmla="*/ 22402 w 206693"/>
              <a:gd name="connsiteY29" fmla="*/ 50674 h 252565"/>
              <a:gd name="connsiteX30" fmla="*/ 40270 w 206693"/>
              <a:gd name="connsiteY30" fmla="*/ 46673 h 252565"/>
              <a:gd name="connsiteX31" fmla="*/ 84277 w 206693"/>
              <a:gd name="connsiteY31" fmla="*/ 45873 h 252565"/>
              <a:gd name="connsiteX32" fmla="*/ 84277 w 206693"/>
              <a:gd name="connsiteY32" fmla="*/ 83744 h 252565"/>
              <a:gd name="connsiteX33" fmla="*/ 81609 w 206693"/>
              <a:gd name="connsiteY33" fmla="*/ 84544 h 252565"/>
              <a:gd name="connsiteX34" fmla="*/ 31471 w 206693"/>
              <a:gd name="connsiteY34" fmla="*/ 85878 h 252565"/>
              <a:gd name="connsiteX35" fmla="*/ 3466 w 206693"/>
              <a:gd name="connsiteY35" fmla="*/ 85078 h 252565"/>
              <a:gd name="connsiteX36" fmla="*/ 800 w 206693"/>
              <a:gd name="connsiteY36" fmla="*/ 86678 h 252565"/>
              <a:gd name="connsiteX37" fmla="*/ 0 w 206693"/>
              <a:gd name="connsiteY37" fmla="*/ 91478 h 252565"/>
              <a:gd name="connsiteX38" fmla="*/ 14669 w 206693"/>
              <a:gd name="connsiteY38" fmla="*/ 97079 h 252565"/>
              <a:gd name="connsiteX39" fmla="*/ 14669 w 206693"/>
              <a:gd name="connsiteY39" fmla="*/ 129884 h 252565"/>
              <a:gd name="connsiteX40" fmla="*/ 15735 w 206693"/>
              <a:gd name="connsiteY40" fmla="*/ 141352 h 252565"/>
              <a:gd name="connsiteX41" fmla="*/ 30671 w 206693"/>
              <a:gd name="connsiteY41" fmla="*/ 153087 h 252565"/>
              <a:gd name="connsiteX42" fmla="*/ 39205 w 206693"/>
              <a:gd name="connsiteY42" fmla="*/ 152819 h 252565"/>
              <a:gd name="connsiteX43" fmla="*/ 139483 w 206693"/>
              <a:gd name="connsiteY43" fmla="*/ 133884 h 252565"/>
              <a:gd name="connsiteX44" fmla="*/ 140551 w 206693"/>
              <a:gd name="connsiteY44" fmla="*/ 157353 h 252565"/>
              <a:gd name="connsiteX45" fmla="*/ 150152 w 206693"/>
              <a:gd name="connsiteY45" fmla="*/ 157353 h 252565"/>
              <a:gd name="connsiteX46" fmla="*/ 155218 w 206693"/>
              <a:gd name="connsiteY46" fmla="*/ 114948 h 252565"/>
              <a:gd name="connsiteX47" fmla="*/ 155218 w 206693"/>
              <a:gd name="connsiteY47" fmla="*/ 91746 h 252565"/>
              <a:gd name="connsiteX48" fmla="*/ 189624 w 206693"/>
              <a:gd name="connsiteY48" fmla="*/ 90946 h 252565"/>
              <a:gd name="connsiteX49" fmla="*/ 189624 w 206693"/>
              <a:gd name="connsiteY49" fmla="*/ 122682 h 252565"/>
              <a:gd name="connsiteX50" fmla="*/ 190689 w 206693"/>
              <a:gd name="connsiteY50" fmla="*/ 159487 h 252565"/>
              <a:gd name="connsiteX51" fmla="*/ 200558 w 206693"/>
              <a:gd name="connsiteY51" fmla="*/ 159487 h 252565"/>
              <a:gd name="connsiteX52" fmla="*/ 205893 w 206693"/>
              <a:gd name="connsiteY52" fmla="*/ 117081 h 252565"/>
              <a:gd name="connsiteX53" fmla="*/ 205893 w 206693"/>
              <a:gd name="connsiteY53" fmla="*/ 23737 h 252565"/>
              <a:gd name="connsiteX54" fmla="*/ 206425 w 206693"/>
              <a:gd name="connsiteY54" fmla="*/ 11202 h 252565"/>
              <a:gd name="connsiteX55" fmla="*/ 203225 w 206693"/>
              <a:gd name="connsiteY55" fmla="*/ 6135 h 252565"/>
              <a:gd name="connsiteX56" fmla="*/ 173087 w 206693"/>
              <a:gd name="connsiteY56" fmla="*/ 0 h 252565"/>
              <a:gd name="connsiteX57" fmla="*/ 170421 w 206693"/>
              <a:gd name="connsiteY57" fmla="*/ 1334 h 252565"/>
              <a:gd name="connsiteX59" fmla="*/ 183490 w 206693"/>
              <a:gd name="connsiteY59" fmla="*/ 169088 h 252565"/>
              <a:gd name="connsiteX60" fmla="*/ 94678 w 206693"/>
              <a:gd name="connsiteY60" fmla="*/ 171222 h 252565"/>
              <a:gd name="connsiteX61" fmla="*/ 67475 w 206693"/>
              <a:gd name="connsiteY61" fmla="*/ 168555 h 252565"/>
              <a:gd name="connsiteX62" fmla="*/ 65075 w 206693"/>
              <a:gd name="connsiteY62" fmla="*/ 169621 h 252565"/>
              <a:gd name="connsiteX63" fmla="*/ 64008 w 206693"/>
              <a:gd name="connsiteY63" fmla="*/ 174155 h 252565"/>
              <a:gd name="connsiteX64" fmla="*/ 77076 w 206693"/>
              <a:gd name="connsiteY64" fmla="*/ 181890 h 252565"/>
              <a:gd name="connsiteX65" fmla="*/ 81609 w 206693"/>
              <a:gd name="connsiteY65" fmla="*/ 240564 h 252565"/>
              <a:gd name="connsiteX66" fmla="*/ 84010 w 206693"/>
              <a:gd name="connsiteY66" fmla="*/ 252565 h 252565"/>
              <a:gd name="connsiteX67" fmla="*/ 93345 w 206693"/>
              <a:gd name="connsiteY67" fmla="*/ 252565 h 252565"/>
              <a:gd name="connsiteX68" fmla="*/ 96013 w 206693"/>
              <a:gd name="connsiteY68" fmla="*/ 245632 h 252565"/>
              <a:gd name="connsiteX69" fmla="*/ 200825 w 206693"/>
              <a:gd name="connsiteY69" fmla="*/ 244031 h 252565"/>
              <a:gd name="connsiteX70" fmla="*/ 203758 w 206693"/>
              <a:gd name="connsiteY70" fmla="*/ 236563 h 252565"/>
              <a:gd name="connsiteX71" fmla="*/ 202425 w 206693"/>
              <a:gd name="connsiteY71" fmla="*/ 233630 h 252565"/>
              <a:gd name="connsiteX72" fmla="*/ 197358 w 206693"/>
              <a:gd name="connsiteY72" fmla="*/ 231763 h 252565"/>
              <a:gd name="connsiteX73" fmla="*/ 203491 w 206693"/>
              <a:gd name="connsiteY73" fmla="*/ 181890 h 252565"/>
              <a:gd name="connsiteX74" fmla="*/ 206158 w 206693"/>
              <a:gd name="connsiteY74" fmla="*/ 173355 h 252565"/>
              <a:gd name="connsiteX75" fmla="*/ 205358 w 206693"/>
              <a:gd name="connsiteY75" fmla="*/ 170422 h 252565"/>
              <a:gd name="connsiteX76" fmla="*/ 195490 w 206693"/>
              <a:gd name="connsiteY76" fmla="*/ 165354 h 252565"/>
              <a:gd name="connsiteX77" fmla="*/ 191489 w 206693"/>
              <a:gd name="connsiteY77" fmla="*/ 165354 h 252565"/>
              <a:gd name="connsiteX79" fmla="*/ 94945 w 206693"/>
              <a:gd name="connsiteY79" fmla="*/ 181623 h 252565"/>
              <a:gd name="connsiteX80" fmla="*/ 185356 w 206693"/>
              <a:gd name="connsiteY80" fmla="*/ 180023 h 252565"/>
              <a:gd name="connsiteX81" fmla="*/ 184290 w 206693"/>
              <a:gd name="connsiteY81" fmla="*/ 232029 h 252565"/>
              <a:gd name="connsiteX82" fmla="*/ 178957 w 206693"/>
              <a:gd name="connsiteY82" fmla="*/ 233362 h 252565"/>
              <a:gd name="connsiteX83" fmla="*/ 96544 w 206693"/>
              <a:gd name="connsiteY83" fmla="*/ 234963 h 2525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</a:cxnLst>
            <a:rect l="l" t="t" r="r" b="b"/>
            <a:pathLst>
              <a:path w="206693" h="252565">
                <a:moveTo>
                  <a:pt x="168554" y="6934"/>
                </a:moveTo>
                <a:cubicBezTo>
                  <a:pt x="177355" y="9868"/>
                  <a:pt x="185356" y="14136"/>
                  <a:pt x="189624" y="19469"/>
                </a:cubicBezTo>
                <a:lnTo>
                  <a:pt x="189624" y="80811"/>
                </a:lnTo>
                <a:lnTo>
                  <a:pt x="155218" y="81611"/>
                </a:lnTo>
                <a:lnTo>
                  <a:pt x="155218" y="35738"/>
                </a:lnTo>
                <a:lnTo>
                  <a:pt x="155752" y="24536"/>
                </a:lnTo>
                <a:cubicBezTo>
                  <a:pt x="155752" y="22137"/>
                  <a:pt x="154952" y="20803"/>
                  <a:pt x="153085" y="20003"/>
                </a:cubicBezTo>
                <a:cubicBezTo>
                  <a:pt x="146952" y="17069"/>
                  <a:pt x="132817" y="14402"/>
                  <a:pt x="125082" y="14136"/>
                </a:cubicBezTo>
                <a:cubicBezTo>
                  <a:pt x="123214" y="14136"/>
                  <a:pt x="122414" y="14669"/>
                  <a:pt x="122149" y="15469"/>
                </a:cubicBezTo>
                <a:lnTo>
                  <a:pt x="120281" y="21070"/>
                </a:lnTo>
                <a:cubicBezTo>
                  <a:pt x="128015" y="23470"/>
                  <a:pt x="135483" y="27737"/>
                  <a:pt x="139483" y="32271"/>
                </a:cubicBezTo>
                <a:lnTo>
                  <a:pt x="139483" y="124016"/>
                </a:lnTo>
                <a:cubicBezTo>
                  <a:pt x="110413" y="132550"/>
                  <a:pt x="62940" y="138685"/>
                  <a:pt x="35737" y="139218"/>
                </a:cubicBezTo>
                <a:cubicBezTo>
                  <a:pt x="32003" y="139218"/>
                  <a:pt x="30938" y="137618"/>
                  <a:pt x="30938" y="134684"/>
                </a:cubicBezTo>
                <a:lnTo>
                  <a:pt x="30938" y="96013"/>
                </a:lnTo>
                <a:lnTo>
                  <a:pt x="101079" y="94412"/>
                </a:lnTo>
                <a:cubicBezTo>
                  <a:pt x="102412" y="93612"/>
                  <a:pt x="103479" y="91211"/>
                  <a:pt x="103479" y="88545"/>
                </a:cubicBezTo>
                <a:cubicBezTo>
                  <a:pt x="103479" y="87745"/>
                  <a:pt x="102946" y="86944"/>
                  <a:pt x="102146" y="86412"/>
                </a:cubicBezTo>
                <a:lnTo>
                  <a:pt x="97613" y="83478"/>
                </a:lnTo>
                <a:cubicBezTo>
                  <a:pt x="99479" y="74677"/>
                  <a:pt x="101346" y="56541"/>
                  <a:pt x="101346" y="46940"/>
                </a:cubicBezTo>
                <a:lnTo>
                  <a:pt x="103746" y="40539"/>
                </a:lnTo>
                <a:cubicBezTo>
                  <a:pt x="104279" y="39205"/>
                  <a:pt x="104279" y="38139"/>
                  <a:pt x="103479" y="37339"/>
                </a:cubicBezTo>
                <a:cubicBezTo>
                  <a:pt x="101612" y="36006"/>
                  <a:pt x="97078" y="33071"/>
                  <a:pt x="94945" y="31738"/>
                </a:cubicBezTo>
                <a:cubicBezTo>
                  <a:pt x="93611" y="31204"/>
                  <a:pt x="91745" y="31204"/>
                  <a:pt x="90945" y="31738"/>
                </a:cubicBezTo>
                <a:lnTo>
                  <a:pt x="84010" y="35471"/>
                </a:lnTo>
                <a:cubicBezTo>
                  <a:pt x="72543" y="36271"/>
                  <a:pt x="34671" y="37072"/>
                  <a:pt x="25336" y="37072"/>
                </a:cubicBezTo>
                <a:cubicBezTo>
                  <a:pt x="19469" y="37072"/>
                  <a:pt x="10934" y="36271"/>
                  <a:pt x="4800" y="35205"/>
                </a:cubicBezTo>
                <a:lnTo>
                  <a:pt x="3200" y="38405"/>
                </a:lnTo>
                <a:cubicBezTo>
                  <a:pt x="2933" y="39205"/>
                  <a:pt x="2933" y="40005"/>
                  <a:pt x="4000" y="40805"/>
                </a:cubicBezTo>
                <a:cubicBezTo>
                  <a:pt x="8801" y="44540"/>
                  <a:pt x="15469" y="48273"/>
                  <a:pt x="22402" y="50674"/>
                </a:cubicBezTo>
                <a:cubicBezTo>
                  <a:pt x="27736" y="48806"/>
                  <a:pt x="35737" y="47206"/>
                  <a:pt x="40270" y="46673"/>
                </a:cubicBezTo>
                <a:cubicBezTo>
                  <a:pt x="46406" y="46406"/>
                  <a:pt x="76276" y="45873"/>
                  <a:pt x="84277" y="45873"/>
                </a:cubicBezTo>
                <a:cubicBezTo>
                  <a:pt x="84810" y="53874"/>
                  <a:pt x="84544" y="75477"/>
                  <a:pt x="84277" y="83744"/>
                </a:cubicBezTo>
                <a:lnTo>
                  <a:pt x="81609" y="84544"/>
                </a:lnTo>
                <a:cubicBezTo>
                  <a:pt x="73876" y="85344"/>
                  <a:pt x="41870" y="85878"/>
                  <a:pt x="31471" y="85878"/>
                </a:cubicBezTo>
                <a:cubicBezTo>
                  <a:pt x="25070" y="85344"/>
                  <a:pt x="10134" y="85078"/>
                  <a:pt x="3466" y="85078"/>
                </a:cubicBezTo>
                <a:cubicBezTo>
                  <a:pt x="1867" y="85078"/>
                  <a:pt x="1067" y="85878"/>
                  <a:pt x="800" y="86678"/>
                </a:cubicBezTo>
                <a:lnTo>
                  <a:pt x="0" y="91478"/>
                </a:lnTo>
                <a:cubicBezTo>
                  <a:pt x="5868" y="92546"/>
                  <a:pt x="10934" y="94679"/>
                  <a:pt x="14669" y="97079"/>
                </a:cubicBezTo>
                <a:lnTo>
                  <a:pt x="14669" y="129884"/>
                </a:lnTo>
                <a:cubicBezTo>
                  <a:pt x="14669" y="134951"/>
                  <a:pt x="14934" y="139218"/>
                  <a:pt x="15735" y="141352"/>
                </a:cubicBezTo>
                <a:cubicBezTo>
                  <a:pt x="18135" y="148552"/>
                  <a:pt x="23468" y="153087"/>
                  <a:pt x="30671" y="153087"/>
                </a:cubicBezTo>
                <a:cubicBezTo>
                  <a:pt x="33338" y="153087"/>
                  <a:pt x="36004" y="153087"/>
                  <a:pt x="39205" y="152819"/>
                </a:cubicBezTo>
                <a:cubicBezTo>
                  <a:pt x="67475" y="150686"/>
                  <a:pt x="109613" y="143485"/>
                  <a:pt x="139483" y="133884"/>
                </a:cubicBezTo>
                <a:cubicBezTo>
                  <a:pt x="139750" y="142152"/>
                  <a:pt x="139750" y="151486"/>
                  <a:pt x="140551" y="157353"/>
                </a:cubicBezTo>
                <a:lnTo>
                  <a:pt x="150152" y="157353"/>
                </a:lnTo>
                <a:cubicBezTo>
                  <a:pt x="153085" y="147219"/>
                  <a:pt x="155218" y="130150"/>
                  <a:pt x="155218" y="114948"/>
                </a:cubicBezTo>
                <a:lnTo>
                  <a:pt x="155218" y="91746"/>
                </a:lnTo>
                <a:lnTo>
                  <a:pt x="189624" y="90946"/>
                </a:lnTo>
                <a:lnTo>
                  <a:pt x="189624" y="122682"/>
                </a:lnTo>
                <a:cubicBezTo>
                  <a:pt x="189624" y="132283"/>
                  <a:pt x="190156" y="150686"/>
                  <a:pt x="190689" y="159487"/>
                </a:cubicBezTo>
                <a:lnTo>
                  <a:pt x="200558" y="159487"/>
                </a:lnTo>
                <a:cubicBezTo>
                  <a:pt x="203758" y="149086"/>
                  <a:pt x="205893" y="130950"/>
                  <a:pt x="205893" y="117081"/>
                </a:cubicBezTo>
                <a:lnTo>
                  <a:pt x="205893" y="23737"/>
                </a:lnTo>
                <a:lnTo>
                  <a:pt x="206425" y="11202"/>
                </a:lnTo>
                <a:cubicBezTo>
                  <a:pt x="206693" y="8802"/>
                  <a:pt x="205893" y="7202"/>
                  <a:pt x="203225" y="6135"/>
                </a:cubicBezTo>
                <a:cubicBezTo>
                  <a:pt x="196825" y="3468"/>
                  <a:pt x="181621" y="267"/>
                  <a:pt x="173087" y="0"/>
                </a:cubicBezTo>
                <a:cubicBezTo>
                  <a:pt x="171487" y="0"/>
                  <a:pt x="170687" y="267"/>
                  <a:pt x="170421" y="1334"/>
                </a:cubicBezTo>
                <a:moveTo>
                  <a:pt x="183490" y="169088"/>
                </a:moveTo>
                <a:cubicBezTo>
                  <a:pt x="161888" y="170422"/>
                  <a:pt x="116281" y="170955"/>
                  <a:pt x="94678" y="171222"/>
                </a:cubicBezTo>
                <a:cubicBezTo>
                  <a:pt x="87743" y="169888"/>
                  <a:pt x="74676" y="168555"/>
                  <a:pt x="67475" y="168555"/>
                </a:cubicBezTo>
                <a:cubicBezTo>
                  <a:pt x="65875" y="168555"/>
                  <a:pt x="65340" y="168821"/>
                  <a:pt x="65075" y="169621"/>
                </a:cubicBezTo>
                <a:lnTo>
                  <a:pt x="64008" y="174155"/>
                </a:lnTo>
                <a:cubicBezTo>
                  <a:pt x="69075" y="176023"/>
                  <a:pt x="74143" y="179223"/>
                  <a:pt x="77076" y="181890"/>
                </a:cubicBezTo>
                <a:lnTo>
                  <a:pt x="81609" y="240564"/>
                </a:lnTo>
                <a:cubicBezTo>
                  <a:pt x="81877" y="244832"/>
                  <a:pt x="82944" y="249631"/>
                  <a:pt x="84010" y="252565"/>
                </a:cubicBezTo>
                <a:lnTo>
                  <a:pt x="93345" y="252565"/>
                </a:lnTo>
                <a:cubicBezTo>
                  <a:pt x="94678" y="250699"/>
                  <a:pt x="95478" y="248565"/>
                  <a:pt x="96013" y="245632"/>
                </a:cubicBezTo>
                <a:lnTo>
                  <a:pt x="200825" y="244031"/>
                </a:lnTo>
                <a:cubicBezTo>
                  <a:pt x="202692" y="242698"/>
                  <a:pt x="203758" y="239764"/>
                  <a:pt x="203758" y="236563"/>
                </a:cubicBezTo>
                <a:cubicBezTo>
                  <a:pt x="203758" y="235496"/>
                  <a:pt x="203491" y="234430"/>
                  <a:pt x="202425" y="233630"/>
                </a:cubicBezTo>
                <a:lnTo>
                  <a:pt x="197358" y="231763"/>
                </a:lnTo>
                <a:cubicBezTo>
                  <a:pt x="200558" y="215494"/>
                  <a:pt x="202692" y="197358"/>
                  <a:pt x="203491" y="181890"/>
                </a:cubicBezTo>
                <a:lnTo>
                  <a:pt x="206158" y="173355"/>
                </a:lnTo>
                <a:cubicBezTo>
                  <a:pt x="206425" y="172289"/>
                  <a:pt x="206425" y="170955"/>
                  <a:pt x="205358" y="170422"/>
                </a:cubicBezTo>
                <a:cubicBezTo>
                  <a:pt x="203491" y="169088"/>
                  <a:pt x="198158" y="166421"/>
                  <a:pt x="195490" y="165354"/>
                </a:cubicBezTo>
                <a:cubicBezTo>
                  <a:pt x="194157" y="164821"/>
                  <a:pt x="192557" y="164821"/>
                  <a:pt x="191489" y="165354"/>
                </a:cubicBezTo>
                <a:moveTo>
                  <a:pt x="94945" y="181623"/>
                </a:moveTo>
                <a:cubicBezTo>
                  <a:pt x="123214" y="180823"/>
                  <a:pt x="156818" y="180023"/>
                  <a:pt x="185356" y="180023"/>
                </a:cubicBezTo>
                <a:lnTo>
                  <a:pt x="184290" y="232029"/>
                </a:lnTo>
                <a:lnTo>
                  <a:pt x="178957" y="233362"/>
                </a:lnTo>
                <a:cubicBezTo>
                  <a:pt x="160553" y="234430"/>
                  <a:pt x="120014" y="234963"/>
                  <a:pt x="96544" y="234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6" name="Freeform 256"/>
          <p:cNvSpPr/>
          <p:nvPr/>
        </p:nvSpPr>
        <p:spPr>
          <a:xfrm>
            <a:off x="15817695" y="8412647"/>
            <a:ext cx="244830" cy="239763"/>
          </a:xfrm>
          <a:custGeom>
            <a:avLst/>
            <a:gdLst>
              <a:gd name="connsiteX0" fmla="*/ 203226 w 244830"/>
              <a:gd name="connsiteY0" fmla="*/ 110413 h 239763"/>
              <a:gd name="connsiteX1" fmla="*/ 30671 w 244830"/>
              <a:gd name="connsiteY1" fmla="*/ 113081 h 239763"/>
              <a:gd name="connsiteX2" fmla="*/ 2133 w 244830"/>
              <a:gd name="connsiteY2" fmla="*/ 110413 h 239763"/>
              <a:gd name="connsiteX3" fmla="*/ 267 w 244830"/>
              <a:gd name="connsiteY3" fmla="*/ 114147 h 239763"/>
              <a:gd name="connsiteX4" fmla="*/ 1067 w 244830"/>
              <a:gd name="connsiteY4" fmla="*/ 116281 h 239763"/>
              <a:gd name="connsiteX5" fmla="*/ 26403 w 244830"/>
              <a:gd name="connsiteY5" fmla="*/ 128816 h 239763"/>
              <a:gd name="connsiteX6" fmla="*/ 52273 w 244830"/>
              <a:gd name="connsiteY6" fmla="*/ 123749 h 239763"/>
              <a:gd name="connsiteX7" fmla="*/ 209359 w 244830"/>
              <a:gd name="connsiteY7" fmla="*/ 121615 h 239763"/>
              <a:gd name="connsiteX8" fmla="*/ 239497 w 244830"/>
              <a:gd name="connsiteY8" fmla="*/ 122949 h 239763"/>
              <a:gd name="connsiteX9" fmla="*/ 244830 w 244830"/>
              <a:gd name="connsiteY9" fmla="*/ 114415 h 239763"/>
              <a:gd name="connsiteX10" fmla="*/ 241365 w 244830"/>
              <a:gd name="connsiteY10" fmla="*/ 110413 h 239763"/>
              <a:gd name="connsiteX11" fmla="*/ 212561 w 244830"/>
              <a:gd name="connsiteY11" fmla="*/ 106680 h 239763"/>
              <a:gd name="connsiteX13" fmla="*/ 173355 w 244830"/>
              <a:gd name="connsiteY13" fmla="*/ 228829 h 239763"/>
              <a:gd name="connsiteX14" fmla="*/ 80544 w 244830"/>
              <a:gd name="connsiteY14" fmla="*/ 229629 h 239763"/>
              <a:gd name="connsiteX15" fmla="*/ 76009 w 244830"/>
              <a:gd name="connsiteY15" fmla="*/ 225095 h 239763"/>
              <a:gd name="connsiteX16" fmla="*/ 76009 w 244830"/>
              <a:gd name="connsiteY16" fmla="*/ 197091 h 239763"/>
              <a:gd name="connsiteX17" fmla="*/ 188023 w 244830"/>
              <a:gd name="connsiteY17" fmla="*/ 195758 h 239763"/>
              <a:gd name="connsiteX18" fmla="*/ 190157 w 244830"/>
              <a:gd name="connsiteY18" fmla="*/ 190157 h 239763"/>
              <a:gd name="connsiteX19" fmla="*/ 188823 w 244830"/>
              <a:gd name="connsiteY19" fmla="*/ 188023 h 239763"/>
              <a:gd name="connsiteX20" fmla="*/ 184023 w 244830"/>
              <a:gd name="connsiteY20" fmla="*/ 185623 h 239763"/>
              <a:gd name="connsiteX21" fmla="*/ 189357 w 244830"/>
              <a:gd name="connsiteY21" fmla="*/ 157886 h 239763"/>
              <a:gd name="connsiteX22" fmla="*/ 192291 w 244830"/>
              <a:gd name="connsiteY22" fmla="*/ 152285 h 239763"/>
              <a:gd name="connsiteX23" fmla="*/ 191759 w 244830"/>
              <a:gd name="connsiteY23" fmla="*/ 148819 h 239763"/>
              <a:gd name="connsiteX24" fmla="*/ 182423 w 244830"/>
              <a:gd name="connsiteY24" fmla="*/ 143751 h 239763"/>
              <a:gd name="connsiteX25" fmla="*/ 178423 w 244830"/>
              <a:gd name="connsiteY25" fmla="*/ 143751 h 239763"/>
              <a:gd name="connsiteX26" fmla="*/ 170954 w 244830"/>
              <a:gd name="connsiteY26" fmla="*/ 147485 h 239763"/>
              <a:gd name="connsiteX27" fmla="*/ 67742 w 244830"/>
              <a:gd name="connsiteY27" fmla="*/ 148819 h 239763"/>
              <a:gd name="connsiteX28" fmla="*/ 44805 w 244830"/>
              <a:gd name="connsiteY28" fmla="*/ 146685 h 239763"/>
              <a:gd name="connsiteX29" fmla="*/ 43205 w 244830"/>
              <a:gd name="connsiteY29" fmla="*/ 149352 h 239763"/>
              <a:gd name="connsiteX30" fmla="*/ 44005 w 244830"/>
              <a:gd name="connsiteY30" fmla="*/ 151753 h 239763"/>
              <a:gd name="connsiteX31" fmla="*/ 64542 w 244830"/>
              <a:gd name="connsiteY31" fmla="*/ 161887 h 239763"/>
              <a:gd name="connsiteX32" fmla="*/ 85345 w 244830"/>
              <a:gd name="connsiteY32" fmla="*/ 157886 h 239763"/>
              <a:gd name="connsiteX33" fmla="*/ 170689 w 244830"/>
              <a:gd name="connsiteY33" fmla="*/ 156819 h 239763"/>
              <a:gd name="connsiteX34" fmla="*/ 169889 w 244830"/>
              <a:gd name="connsiteY34" fmla="*/ 185357 h 239763"/>
              <a:gd name="connsiteX35" fmla="*/ 165621 w 244830"/>
              <a:gd name="connsiteY35" fmla="*/ 186690 h 239763"/>
              <a:gd name="connsiteX36" fmla="*/ 76543 w 244830"/>
              <a:gd name="connsiteY36" fmla="*/ 188023 h 239763"/>
              <a:gd name="connsiteX37" fmla="*/ 47473 w 244830"/>
              <a:gd name="connsiteY37" fmla="*/ 186690 h 239763"/>
              <a:gd name="connsiteX38" fmla="*/ 44805 w 244830"/>
              <a:gd name="connsiteY38" fmla="*/ 188023 h 239763"/>
              <a:gd name="connsiteX39" fmla="*/ 44005 w 244830"/>
              <a:gd name="connsiteY39" fmla="*/ 192557 h 239763"/>
              <a:gd name="connsiteX40" fmla="*/ 58941 w 244830"/>
              <a:gd name="connsiteY40" fmla="*/ 198958 h 239763"/>
              <a:gd name="connsiteX41" fmla="*/ 58941 w 244830"/>
              <a:gd name="connsiteY41" fmla="*/ 223762 h 239763"/>
              <a:gd name="connsiteX42" fmla="*/ 77343 w 244830"/>
              <a:gd name="connsiteY42" fmla="*/ 239763 h 239763"/>
              <a:gd name="connsiteX43" fmla="*/ 200825 w 244830"/>
              <a:gd name="connsiteY43" fmla="*/ 239230 h 239763"/>
              <a:gd name="connsiteX44" fmla="*/ 204026 w 244830"/>
              <a:gd name="connsiteY44" fmla="*/ 237896 h 239763"/>
              <a:gd name="connsiteX45" fmla="*/ 206693 w 244830"/>
              <a:gd name="connsiteY45" fmla="*/ 229895 h 239763"/>
              <a:gd name="connsiteX46" fmla="*/ 203491 w 244830"/>
              <a:gd name="connsiteY46" fmla="*/ 226695 h 239763"/>
              <a:gd name="connsiteX47" fmla="*/ 181090 w 244830"/>
              <a:gd name="connsiteY47" fmla="*/ 224828 h 239763"/>
              <a:gd name="connsiteX49" fmla="*/ 121882 w 244830"/>
              <a:gd name="connsiteY49" fmla="*/ 92278 h 239763"/>
              <a:gd name="connsiteX50" fmla="*/ 182956 w 244830"/>
              <a:gd name="connsiteY50" fmla="*/ 46139 h 239763"/>
              <a:gd name="connsiteX51" fmla="*/ 121882 w 244830"/>
              <a:gd name="connsiteY51" fmla="*/ 0 h 239763"/>
              <a:gd name="connsiteX52" fmla="*/ 60809 w 244830"/>
              <a:gd name="connsiteY52" fmla="*/ 46139 h 239763"/>
              <a:gd name="connsiteX53" fmla="*/ 121882 w 244830"/>
              <a:gd name="connsiteY53" fmla="*/ 92278 h 239763"/>
              <a:gd name="connsiteX55" fmla="*/ 121882 w 244830"/>
              <a:gd name="connsiteY55" fmla="*/ 11468 h 239763"/>
              <a:gd name="connsiteX56" fmla="*/ 166154 w 244830"/>
              <a:gd name="connsiteY56" fmla="*/ 46139 h 239763"/>
              <a:gd name="connsiteX57" fmla="*/ 121882 w 244830"/>
              <a:gd name="connsiteY57" fmla="*/ 81077 h 239763"/>
              <a:gd name="connsiteX58" fmla="*/ 77611 w 244830"/>
              <a:gd name="connsiteY58" fmla="*/ 46139 h 239763"/>
              <a:gd name="connsiteX59" fmla="*/ 121882 w 244830"/>
              <a:gd name="connsiteY59" fmla="*/ 11468 h 2397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4830" h="239763">
                <a:moveTo>
                  <a:pt x="203226" y="110413"/>
                </a:moveTo>
                <a:cubicBezTo>
                  <a:pt x="184823" y="111747"/>
                  <a:pt x="46673" y="113347"/>
                  <a:pt x="30671" y="113081"/>
                </a:cubicBezTo>
                <a:cubicBezTo>
                  <a:pt x="22670" y="113081"/>
                  <a:pt x="10668" y="112014"/>
                  <a:pt x="2133" y="110413"/>
                </a:cubicBezTo>
                <a:lnTo>
                  <a:pt x="267" y="114147"/>
                </a:lnTo>
                <a:cubicBezTo>
                  <a:pt x="0" y="114947"/>
                  <a:pt x="267" y="115481"/>
                  <a:pt x="1067" y="116281"/>
                </a:cubicBezTo>
                <a:cubicBezTo>
                  <a:pt x="7468" y="121348"/>
                  <a:pt x="16802" y="126150"/>
                  <a:pt x="26403" y="128816"/>
                </a:cubicBezTo>
                <a:cubicBezTo>
                  <a:pt x="32538" y="126682"/>
                  <a:pt x="45607" y="124282"/>
                  <a:pt x="52273" y="123749"/>
                </a:cubicBezTo>
                <a:cubicBezTo>
                  <a:pt x="65875" y="122949"/>
                  <a:pt x="190691" y="121348"/>
                  <a:pt x="209359" y="121615"/>
                </a:cubicBezTo>
                <a:cubicBezTo>
                  <a:pt x="217360" y="121615"/>
                  <a:pt x="232563" y="122148"/>
                  <a:pt x="239497" y="122949"/>
                </a:cubicBezTo>
                <a:cubicBezTo>
                  <a:pt x="241897" y="121882"/>
                  <a:pt x="244830" y="118415"/>
                  <a:pt x="244830" y="114415"/>
                </a:cubicBezTo>
                <a:cubicBezTo>
                  <a:pt x="244830" y="112281"/>
                  <a:pt x="243498" y="110947"/>
                  <a:pt x="241365" y="110413"/>
                </a:cubicBezTo>
                <a:cubicBezTo>
                  <a:pt x="235496" y="108280"/>
                  <a:pt x="221895" y="106947"/>
                  <a:pt x="212561" y="106680"/>
                </a:cubicBezTo>
                <a:moveTo>
                  <a:pt x="173355" y="228829"/>
                </a:moveTo>
                <a:cubicBezTo>
                  <a:pt x="156820" y="229629"/>
                  <a:pt x="102146" y="229895"/>
                  <a:pt x="80544" y="229629"/>
                </a:cubicBezTo>
                <a:cubicBezTo>
                  <a:pt x="77343" y="229629"/>
                  <a:pt x="76009" y="228295"/>
                  <a:pt x="76009" y="225095"/>
                </a:cubicBezTo>
                <a:lnTo>
                  <a:pt x="76009" y="197091"/>
                </a:lnTo>
                <a:lnTo>
                  <a:pt x="188023" y="195758"/>
                </a:lnTo>
                <a:cubicBezTo>
                  <a:pt x="188823" y="194958"/>
                  <a:pt x="190157" y="192557"/>
                  <a:pt x="190157" y="190157"/>
                </a:cubicBezTo>
                <a:cubicBezTo>
                  <a:pt x="190157" y="189357"/>
                  <a:pt x="189624" y="188557"/>
                  <a:pt x="188823" y="188023"/>
                </a:cubicBezTo>
                <a:lnTo>
                  <a:pt x="184023" y="185623"/>
                </a:lnTo>
                <a:cubicBezTo>
                  <a:pt x="186158" y="179489"/>
                  <a:pt x="188823" y="165888"/>
                  <a:pt x="189357" y="157886"/>
                </a:cubicBezTo>
                <a:lnTo>
                  <a:pt x="192291" y="152285"/>
                </a:lnTo>
                <a:cubicBezTo>
                  <a:pt x="192824" y="150685"/>
                  <a:pt x="192824" y="149619"/>
                  <a:pt x="191759" y="148819"/>
                </a:cubicBezTo>
                <a:cubicBezTo>
                  <a:pt x="189624" y="147485"/>
                  <a:pt x="184823" y="144818"/>
                  <a:pt x="182423" y="143751"/>
                </a:cubicBezTo>
                <a:cubicBezTo>
                  <a:pt x="181090" y="143218"/>
                  <a:pt x="179490" y="143218"/>
                  <a:pt x="178423" y="143751"/>
                </a:cubicBezTo>
                <a:lnTo>
                  <a:pt x="170954" y="147485"/>
                </a:lnTo>
                <a:cubicBezTo>
                  <a:pt x="153352" y="148018"/>
                  <a:pt x="82144" y="148819"/>
                  <a:pt x="67742" y="148819"/>
                </a:cubicBezTo>
                <a:cubicBezTo>
                  <a:pt x="61074" y="148819"/>
                  <a:pt x="51473" y="148018"/>
                  <a:pt x="44805" y="146685"/>
                </a:cubicBezTo>
                <a:lnTo>
                  <a:pt x="43205" y="149352"/>
                </a:lnTo>
                <a:cubicBezTo>
                  <a:pt x="42940" y="150152"/>
                  <a:pt x="42940" y="150953"/>
                  <a:pt x="44005" y="151753"/>
                </a:cubicBezTo>
                <a:cubicBezTo>
                  <a:pt x="49606" y="155486"/>
                  <a:pt x="56807" y="159487"/>
                  <a:pt x="64542" y="161887"/>
                </a:cubicBezTo>
                <a:cubicBezTo>
                  <a:pt x="70941" y="160020"/>
                  <a:pt x="80544" y="158153"/>
                  <a:pt x="85345" y="157886"/>
                </a:cubicBezTo>
                <a:cubicBezTo>
                  <a:pt x="96813" y="157353"/>
                  <a:pt x="154153" y="156552"/>
                  <a:pt x="170689" y="156819"/>
                </a:cubicBezTo>
                <a:cubicBezTo>
                  <a:pt x="170954" y="163220"/>
                  <a:pt x="170689" y="178956"/>
                  <a:pt x="169889" y="185357"/>
                </a:cubicBezTo>
                <a:lnTo>
                  <a:pt x="165621" y="186690"/>
                </a:lnTo>
                <a:cubicBezTo>
                  <a:pt x="155485" y="187223"/>
                  <a:pt x="97079" y="188023"/>
                  <a:pt x="76543" y="188023"/>
                </a:cubicBezTo>
                <a:cubicBezTo>
                  <a:pt x="69876" y="187223"/>
                  <a:pt x="54141" y="186690"/>
                  <a:pt x="47473" y="186690"/>
                </a:cubicBezTo>
                <a:cubicBezTo>
                  <a:pt x="45873" y="186690"/>
                  <a:pt x="45073" y="187223"/>
                  <a:pt x="44805" y="188023"/>
                </a:cubicBezTo>
                <a:lnTo>
                  <a:pt x="44005" y="192557"/>
                </a:lnTo>
                <a:cubicBezTo>
                  <a:pt x="49873" y="193625"/>
                  <a:pt x="55473" y="195758"/>
                  <a:pt x="58941" y="198958"/>
                </a:cubicBezTo>
                <a:lnTo>
                  <a:pt x="58941" y="223762"/>
                </a:lnTo>
                <a:cubicBezTo>
                  <a:pt x="58941" y="235229"/>
                  <a:pt x="63209" y="239763"/>
                  <a:pt x="77343" y="239763"/>
                </a:cubicBezTo>
                <a:lnTo>
                  <a:pt x="200825" y="239230"/>
                </a:lnTo>
                <a:cubicBezTo>
                  <a:pt x="202158" y="239230"/>
                  <a:pt x="203226" y="238963"/>
                  <a:pt x="204026" y="237896"/>
                </a:cubicBezTo>
                <a:cubicBezTo>
                  <a:pt x="205091" y="237096"/>
                  <a:pt x="206693" y="233897"/>
                  <a:pt x="206693" y="229895"/>
                </a:cubicBezTo>
                <a:cubicBezTo>
                  <a:pt x="206693" y="228029"/>
                  <a:pt x="205360" y="226962"/>
                  <a:pt x="203491" y="226695"/>
                </a:cubicBezTo>
                <a:cubicBezTo>
                  <a:pt x="198958" y="225628"/>
                  <a:pt x="188023" y="224828"/>
                  <a:pt x="181090" y="224828"/>
                </a:cubicBezTo>
                <a:moveTo>
                  <a:pt x="121882" y="92278"/>
                </a:moveTo>
                <a:cubicBezTo>
                  <a:pt x="156020" y="92278"/>
                  <a:pt x="182956" y="74143"/>
                  <a:pt x="182956" y="46139"/>
                </a:cubicBezTo>
                <a:cubicBezTo>
                  <a:pt x="182956" y="18403"/>
                  <a:pt x="156020" y="0"/>
                  <a:pt x="121882" y="0"/>
                </a:cubicBezTo>
                <a:cubicBezTo>
                  <a:pt x="87745" y="0"/>
                  <a:pt x="60809" y="18403"/>
                  <a:pt x="60809" y="46139"/>
                </a:cubicBezTo>
                <a:cubicBezTo>
                  <a:pt x="60809" y="74143"/>
                  <a:pt x="87745" y="92278"/>
                  <a:pt x="121882" y="92278"/>
                </a:cubicBezTo>
                <a:moveTo>
                  <a:pt x="121882" y="11468"/>
                </a:moveTo>
                <a:cubicBezTo>
                  <a:pt x="146152" y="11468"/>
                  <a:pt x="166154" y="24269"/>
                  <a:pt x="166154" y="46139"/>
                </a:cubicBezTo>
                <a:cubicBezTo>
                  <a:pt x="166154" y="68276"/>
                  <a:pt x="146152" y="81077"/>
                  <a:pt x="121882" y="81077"/>
                </a:cubicBezTo>
                <a:cubicBezTo>
                  <a:pt x="97613" y="81077"/>
                  <a:pt x="77611" y="68276"/>
                  <a:pt x="77611" y="46139"/>
                </a:cubicBezTo>
                <a:cubicBezTo>
                  <a:pt x="77611" y="24269"/>
                  <a:pt x="97613" y="11468"/>
                  <a:pt x="121882" y="114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7" name="Freeform 257"/>
          <p:cNvSpPr/>
          <p:nvPr/>
        </p:nvSpPr>
        <p:spPr>
          <a:xfrm>
            <a:off x="16128113" y="8417981"/>
            <a:ext cx="244832" cy="241897"/>
          </a:xfrm>
          <a:custGeom>
            <a:avLst/>
            <a:gdLst>
              <a:gd name="connsiteX0" fmla="*/ 203226 w 244832"/>
              <a:gd name="connsiteY0" fmla="*/ 122149 h 241897"/>
              <a:gd name="connsiteX1" fmla="*/ 131217 w 244832"/>
              <a:gd name="connsiteY1" fmla="*/ 123749 h 241897"/>
              <a:gd name="connsiteX2" fmla="*/ 131217 w 244832"/>
              <a:gd name="connsiteY2" fmla="*/ 93879 h 241897"/>
              <a:gd name="connsiteX3" fmla="*/ 196825 w 244832"/>
              <a:gd name="connsiteY3" fmla="*/ 92812 h 241897"/>
              <a:gd name="connsiteX4" fmla="*/ 200025 w 244832"/>
              <a:gd name="connsiteY4" fmla="*/ 91478 h 241897"/>
              <a:gd name="connsiteX5" fmla="*/ 201892 w 244832"/>
              <a:gd name="connsiteY5" fmla="*/ 84010 h 241897"/>
              <a:gd name="connsiteX6" fmla="*/ 198692 w 244832"/>
              <a:gd name="connsiteY6" fmla="*/ 80811 h 241897"/>
              <a:gd name="connsiteX7" fmla="*/ 174422 w 244832"/>
              <a:gd name="connsiteY7" fmla="*/ 78944 h 241897"/>
              <a:gd name="connsiteX8" fmla="*/ 166688 w 244832"/>
              <a:gd name="connsiteY8" fmla="*/ 82944 h 241897"/>
              <a:gd name="connsiteX9" fmla="*/ 77611 w 244832"/>
              <a:gd name="connsiteY9" fmla="*/ 84810 h 241897"/>
              <a:gd name="connsiteX10" fmla="*/ 71476 w 244832"/>
              <a:gd name="connsiteY10" fmla="*/ 78410 h 241897"/>
              <a:gd name="connsiteX11" fmla="*/ 71476 w 244832"/>
              <a:gd name="connsiteY11" fmla="*/ 54407 h 241897"/>
              <a:gd name="connsiteX12" fmla="*/ 187491 w 244832"/>
              <a:gd name="connsiteY12" fmla="*/ 52540 h 241897"/>
              <a:gd name="connsiteX13" fmla="*/ 191224 w 244832"/>
              <a:gd name="connsiteY13" fmla="*/ 51206 h 241897"/>
              <a:gd name="connsiteX14" fmla="*/ 193359 w 244832"/>
              <a:gd name="connsiteY14" fmla="*/ 43473 h 241897"/>
              <a:gd name="connsiteX15" fmla="*/ 190157 w 244832"/>
              <a:gd name="connsiteY15" fmla="*/ 40005 h 241897"/>
              <a:gd name="connsiteX16" fmla="*/ 166421 w 244832"/>
              <a:gd name="connsiteY16" fmla="*/ 38672 h 241897"/>
              <a:gd name="connsiteX17" fmla="*/ 158421 w 244832"/>
              <a:gd name="connsiteY17" fmla="*/ 42406 h 241897"/>
              <a:gd name="connsiteX18" fmla="*/ 71476 w 244832"/>
              <a:gd name="connsiteY18" fmla="*/ 44006 h 241897"/>
              <a:gd name="connsiteX19" fmla="*/ 71476 w 244832"/>
              <a:gd name="connsiteY19" fmla="*/ 15735 h 241897"/>
              <a:gd name="connsiteX20" fmla="*/ 194692 w 244832"/>
              <a:gd name="connsiteY20" fmla="*/ 14402 h 241897"/>
              <a:gd name="connsiteX21" fmla="*/ 198158 w 244832"/>
              <a:gd name="connsiteY21" fmla="*/ 13069 h 241897"/>
              <a:gd name="connsiteX22" fmla="*/ 200558 w 244832"/>
              <a:gd name="connsiteY22" fmla="*/ 4801 h 241897"/>
              <a:gd name="connsiteX23" fmla="*/ 197358 w 244832"/>
              <a:gd name="connsiteY23" fmla="*/ 1334 h 241897"/>
              <a:gd name="connsiteX24" fmla="*/ 173355 w 244832"/>
              <a:gd name="connsiteY24" fmla="*/ 267 h 241897"/>
              <a:gd name="connsiteX25" fmla="*/ 165621 w 244832"/>
              <a:gd name="connsiteY25" fmla="*/ 4267 h 241897"/>
              <a:gd name="connsiteX26" fmla="*/ 72010 w 244832"/>
              <a:gd name="connsiteY26" fmla="*/ 5601 h 241897"/>
              <a:gd name="connsiteX27" fmla="*/ 42140 w 244832"/>
              <a:gd name="connsiteY27" fmla="*/ 3467 h 241897"/>
              <a:gd name="connsiteX28" fmla="*/ 39205 w 244832"/>
              <a:gd name="connsiteY28" fmla="*/ 4801 h 241897"/>
              <a:gd name="connsiteX29" fmla="*/ 38139 w 244832"/>
              <a:gd name="connsiteY29" fmla="*/ 10401 h 241897"/>
              <a:gd name="connsiteX30" fmla="*/ 54673 w 244832"/>
              <a:gd name="connsiteY30" fmla="*/ 17335 h 241897"/>
              <a:gd name="connsiteX31" fmla="*/ 54673 w 244832"/>
              <a:gd name="connsiteY31" fmla="*/ 74409 h 241897"/>
              <a:gd name="connsiteX32" fmla="*/ 76811 w 244832"/>
              <a:gd name="connsiteY32" fmla="*/ 94945 h 241897"/>
              <a:gd name="connsiteX33" fmla="*/ 114948 w 244832"/>
              <a:gd name="connsiteY33" fmla="*/ 94145 h 241897"/>
              <a:gd name="connsiteX34" fmla="*/ 114948 w 244832"/>
              <a:gd name="connsiteY34" fmla="*/ 124016 h 241897"/>
              <a:gd name="connsiteX35" fmla="*/ 30671 w 244832"/>
              <a:gd name="connsiteY35" fmla="*/ 124816 h 241897"/>
              <a:gd name="connsiteX36" fmla="*/ 2133 w 244832"/>
              <a:gd name="connsiteY36" fmla="*/ 122149 h 241897"/>
              <a:gd name="connsiteX37" fmla="*/ 267 w 244832"/>
              <a:gd name="connsiteY37" fmla="*/ 125882 h 241897"/>
              <a:gd name="connsiteX38" fmla="*/ 1067 w 244832"/>
              <a:gd name="connsiteY38" fmla="*/ 128016 h 241897"/>
              <a:gd name="connsiteX39" fmla="*/ 26405 w 244832"/>
              <a:gd name="connsiteY39" fmla="*/ 140818 h 241897"/>
              <a:gd name="connsiteX40" fmla="*/ 52273 w 244832"/>
              <a:gd name="connsiteY40" fmla="*/ 135751 h 241897"/>
              <a:gd name="connsiteX41" fmla="*/ 209361 w 244832"/>
              <a:gd name="connsiteY41" fmla="*/ 133617 h 241897"/>
              <a:gd name="connsiteX42" fmla="*/ 239497 w 244832"/>
              <a:gd name="connsiteY42" fmla="*/ 134951 h 241897"/>
              <a:gd name="connsiteX43" fmla="*/ 244832 w 244832"/>
              <a:gd name="connsiteY43" fmla="*/ 126150 h 241897"/>
              <a:gd name="connsiteX44" fmla="*/ 241365 w 244832"/>
              <a:gd name="connsiteY44" fmla="*/ 122149 h 241897"/>
              <a:gd name="connsiteX45" fmla="*/ 212561 w 244832"/>
              <a:gd name="connsiteY45" fmla="*/ 118415 h 241897"/>
              <a:gd name="connsiteX47" fmla="*/ 122149 w 244832"/>
              <a:gd name="connsiteY47" fmla="*/ 153086 h 241897"/>
              <a:gd name="connsiteX48" fmla="*/ 63475 w 244832"/>
              <a:gd name="connsiteY48" fmla="*/ 196825 h 241897"/>
              <a:gd name="connsiteX49" fmla="*/ 122149 w 244832"/>
              <a:gd name="connsiteY49" fmla="*/ 241897 h 241897"/>
              <a:gd name="connsiteX50" fmla="*/ 180823 w 244832"/>
              <a:gd name="connsiteY50" fmla="*/ 196825 h 241897"/>
              <a:gd name="connsiteX51" fmla="*/ 122149 w 244832"/>
              <a:gd name="connsiteY51" fmla="*/ 153086 h 241897"/>
              <a:gd name="connsiteX53" fmla="*/ 122149 w 244832"/>
              <a:gd name="connsiteY53" fmla="*/ 229895 h 241897"/>
              <a:gd name="connsiteX54" fmla="*/ 80811 w 244832"/>
              <a:gd name="connsiteY54" fmla="*/ 196825 h 241897"/>
              <a:gd name="connsiteX55" fmla="*/ 122149 w 244832"/>
              <a:gd name="connsiteY55" fmla="*/ 163488 h 241897"/>
              <a:gd name="connsiteX56" fmla="*/ 163488 w 244832"/>
              <a:gd name="connsiteY56" fmla="*/ 196825 h 241897"/>
              <a:gd name="connsiteX57" fmla="*/ 122149 w 244832"/>
              <a:gd name="connsiteY57" fmla="*/ 229895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44832" h="241897">
                <a:moveTo>
                  <a:pt x="203226" y="122149"/>
                </a:moveTo>
                <a:cubicBezTo>
                  <a:pt x="195225" y="122682"/>
                  <a:pt x="164554" y="123482"/>
                  <a:pt x="131217" y="123749"/>
                </a:cubicBezTo>
                <a:lnTo>
                  <a:pt x="131217" y="93879"/>
                </a:lnTo>
                <a:lnTo>
                  <a:pt x="196825" y="92812"/>
                </a:lnTo>
                <a:cubicBezTo>
                  <a:pt x="197892" y="92812"/>
                  <a:pt x="199225" y="92545"/>
                  <a:pt x="200025" y="91478"/>
                </a:cubicBezTo>
                <a:cubicBezTo>
                  <a:pt x="200827" y="90678"/>
                  <a:pt x="201892" y="88278"/>
                  <a:pt x="201892" y="84010"/>
                </a:cubicBezTo>
                <a:cubicBezTo>
                  <a:pt x="201892" y="82144"/>
                  <a:pt x="200558" y="81077"/>
                  <a:pt x="198692" y="80811"/>
                </a:cubicBezTo>
                <a:cubicBezTo>
                  <a:pt x="193624" y="79744"/>
                  <a:pt x="182156" y="78677"/>
                  <a:pt x="174422" y="78944"/>
                </a:cubicBezTo>
                <a:lnTo>
                  <a:pt x="166688" y="82944"/>
                </a:lnTo>
                <a:cubicBezTo>
                  <a:pt x="150419" y="84010"/>
                  <a:pt x="96013" y="85078"/>
                  <a:pt x="77611" y="84810"/>
                </a:cubicBezTo>
                <a:cubicBezTo>
                  <a:pt x="73076" y="84810"/>
                  <a:pt x="71476" y="83210"/>
                  <a:pt x="71476" y="78410"/>
                </a:cubicBezTo>
                <a:lnTo>
                  <a:pt x="71476" y="54407"/>
                </a:lnTo>
                <a:lnTo>
                  <a:pt x="187491" y="52540"/>
                </a:lnTo>
                <a:cubicBezTo>
                  <a:pt x="189091" y="52540"/>
                  <a:pt x="190157" y="52007"/>
                  <a:pt x="191224" y="51206"/>
                </a:cubicBezTo>
                <a:cubicBezTo>
                  <a:pt x="192291" y="50140"/>
                  <a:pt x="193359" y="46939"/>
                  <a:pt x="193359" y="43473"/>
                </a:cubicBezTo>
                <a:cubicBezTo>
                  <a:pt x="193359" y="41605"/>
                  <a:pt x="192024" y="40272"/>
                  <a:pt x="190157" y="40005"/>
                </a:cubicBezTo>
                <a:cubicBezTo>
                  <a:pt x="184290" y="39205"/>
                  <a:pt x="174155" y="38672"/>
                  <a:pt x="166421" y="38672"/>
                </a:cubicBezTo>
                <a:lnTo>
                  <a:pt x="158421" y="42406"/>
                </a:lnTo>
                <a:cubicBezTo>
                  <a:pt x="143752" y="43206"/>
                  <a:pt x="92546" y="44006"/>
                  <a:pt x="71476" y="44006"/>
                </a:cubicBezTo>
                <a:lnTo>
                  <a:pt x="71476" y="15735"/>
                </a:lnTo>
                <a:lnTo>
                  <a:pt x="194692" y="14402"/>
                </a:lnTo>
                <a:cubicBezTo>
                  <a:pt x="196025" y="14402"/>
                  <a:pt x="197358" y="14136"/>
                  <a:pt x="198158" y="13069"/>
                </a:cubicBezTo>
                <a:cubicBezTo>
                  <a:pt x="199492" y="11735"/>
                  <a:pt x="200558" y="8801"/>
                  <a:pt x="200558" y="4801"/>
                </a:cubicBezTo>
                <a:cubicBezTo>
                  <a:pt x="200558" y="3201"/>
                  <a:pt x="199492" y="2134"/>
                  <a:pt x="197358" y="1334"/>
                </a:cubicBezTo>
                <a:cubicBezTo>
                  <a:pt x="191759" y="534"/>
                  <a:pt x="180556" y="0"/>
                  <a:pt x="173355" y="267"/>
                </a:cubicBezTo>
                <a:lnTo>
                  <a:pt x="165621" y="4267"/>
                </a:lnTo>
                <a:cubicBezTo>
                  <a:pt x="150419" y="5067"/>
                  <a:pt x="93880" y="5868"/>
                  <a:pt x="72010" y="5601"/>
                </a:cubicBezTo>
                <a:cubicBezTo>
                  <a:pt x="65342" y="4267"/>
                  <a:pt x="49073" y="3467"/>
                  <a:pt x="42140" y="3467"/>
                </a:cubicBezTo>
                <a:cubicBezTo>
                  <a:pt x="40540" y="3467"/>
                  <a:pt x="39739" y="4001"/>
                  <a:pt x="39205" y="4801"/>
                </a:cubicBezTo>
                <a:lnTo>
                  <a:pt x="38139" y="10401"/>
                </a:lnTo>
                <a:cubicBezTo>
                  <a:pt x="44540" y="11735"/>
                  <a:pt x="50673" y="14402"/>
                  <a:pt x="54673" y="17335"/>
                </a:cubicBezTo>
                <a:lnTo>
                  <a:pt x="54673" y="74409"/>
                </a:lnTo>
                <a:cubicBezTo>
                  <a:pt x="54673" y="88278"/>
                  <a:pt x="60809" y="94945"/>
                  <a:pt x="76811" y="94945"/>
                </a:cubicBezTo>
                <a:lnTo>
                  <a:pt x="114948" y="94145"/>
                </a:lnTo>
                <a:lnTo>
                  <a:pt x="114948" y="124016"/>
                </a:lnTo>
                <a:cubicBezTo>
                  <a:pt x="76543" y="124549"/>
                  <a:pt x="38672" y="124816"/>
                  <a:pt x="30671" y="124816"/>
                </a:cubicBezTo>
                <a:cubicBezTo>
                  <a:pt x="22670" y="124816"/>
                  <a:pt x="10668" y="123749"/>
                  <a:pt x="2133" y="122149"/>
                </a:cubicBezTo>
                <a:lnTo>
                  <a:pt x="267" y="125882"/>
                </a:lnTo>
                <a:cubicBezTo>
                  <a:pt x="0" y="126682"/>
                  <a:pt x="267" y="127483"/>
                  <a:pt x="1067" y="128016"/>
                </a:cubicBezTo>
                <a:cubicBezTo>
                  <a:pt x="7468" y="133083"/>
                  <a:pt x="16802" y="137885"/>
                  <a:pt x="26405" y="140818"/>
                </a:cubicBezTo>
                <a:cubicBezTo>
                  <a:pt x="32538" y="138685"/>
                  <a:pt x="45607" y="136284"/>
                  <a:pt x="52273" y="135751"/>
                </a:cubicBezTo>
                <a:cubicBezTo>
                  <a:pt x="66142" y="134951"/>
                  <a:pt x="190691" y="133350"/>
                  <a:pt x="209361" y="133617"/>
                </a:cubicBezTo>
                <a:cubicBezTo>
                  <a:pt x="217360" y="133617"/>
                  <a:pt x="232563" y="134150"/>
                  <a:pt x="239497" y="134951"/>
                </a:cubicBezTo>
                <a:cubicBezTo>
                  <a:pt x="241897" y="133884"/>
                  <a:pt x="244832" y="130150"/>
                  <a:pt x="244832" y="126150"/>
                </a:cubicBezTo>
                <a:cubicBezTo>
                  <a:pt x="244832" y="124016"/>
                  <a:pt x="243498" y="122682"/>
                  <a:pt x="241365" y="122149"/>
                </a:cubicBezTo>
                <a:cubicBezTo>
                  <a:pt x="235496" y="120015"/>
                  <a:pt x="221895" y="118682"/>
                  <a:pt x="212561" y="118415"/>
                </a:cubicBezTo>
                <a:moveTo>
                  <a:pt x="122149" y="153086"/>
                </a:moveTo>
                <a:cubicBezTo>
                  <a:pt x="86945" y="153086"/>
                  <a:pt x="63475" y="171489"/>
                  <a:pt x="63475" y="196825"/>
                </a:cubicBezTo>
                <a:cubicBezTo>
                  <a:pt x="63475" y="222962"/>
                  <a:pt x="86945" y="241897"/>
                  <a:pt x="122149" y="241897"/>
                </a:cubicBezTo>
                <a:cubicBezTo>
                  <a:pt x="157087" y="241897"/>
                  <a:pt x="180823" y="222962"/>
                  <a:pt x="180823" y="196825"/>
                </a:cubicBezTo>
                <a:cubicBezTo>
                  <a:pt x="180823" y="171489"/>
                  <a:pt x="157087" y="153086"/>
                  <a:pt x="122149" y="153086"/>
                </a:cubicBezTo>
                <a:moveTo>
                  <a:pt x="122149" y="229895"/>
                </a:moveTo>
                <a:cubicBezTo>
                  <a:pt x="97613" y="229895"/>
                  <a:pt x="80811" y="217360"/>
                  <a:pt x="80811" y="196825"/>
                </a:cubicBezTo>
                <a:cubicBezTo>
                  <a:pt x="80811" y="176556"/>
                  <a:pt x="97613" y="163488"/>
                  <a:pt x="122149" y="163488"/>
                </a:cubicBezTo>
                <a:cubicBezTo>
                  <a:pt x="146686" y="163488"/>
                  <a:pt x="163488" y="176556"/>
                  <a:pt x="163488" y="196825"/>
                </a:cubicBezTo>
                <a:cubicBezTo>
                  <a:pt x="163488" y="217360"/>
                  <a:pt x="146686" y="229895"/>
                  <a:pt x="122149" y="22989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8" name="Freeform 258"/>
          <p:cNvSpPr/>
          <p:nvPr/>
        </p:nvSpPr>
        <p:spPr>
          <a:xfrm>
            <a:off x="16381211" y="8402779"/>
            <a:ext cx="216029" cy="255766"/>
          </a:xfrm>
          <a:custGeom>
            <a:avLst/>
            <a:gdLst>
              <a:gd name="connsiteX0" fmla="*/ 31472 w 216029"/>
              <a:gd name="connsiteY0" fmla="*/ 33605 h 255766"/>
              <a:gd name="connsiteX1" fmla="*/ 31738 w 216029"/>
              <a:gd name="connsiteY1" fmla="*/ 35738 h 255766"/>
              <a:gd name="connsiteX2" fmla="*/ 47741 w 216029"/>
              <a:gd name="connsiteY2" fmla="*/ 49606 h 255766"/>
              <a:gd name="connsiteX3" fmla="*/ 52008 w 216029"/>
              <a:gd name="connsiteY3" fmla="*/ 50406 h 255766"/>
              <a:gd name="connsiteX4" fmla="*/ 96279 w 216029"/>
              <a:gd name="connsiteY4" fmla="*/ 48806 h 255766"/>
              <a:gd name="connsiteX5" fmla="*/ 99479 w 216029"/>
              <a:gd name="connsiteY5" fmla="*/ 47206 h 255766"/>
              <a:gd name="connsiteX6" fmla="*/ 100012 w 216029"/>
              <a:gd name="connsiteY6" fmla="*/ 38939 h 255766"/>
              <a:gd name="connsiteX7" fmla="*/ 96813 w 216029"/>
              <a:gd name="connsiteY7" fmla="*/ 36806 h 255766"/>
              <a:gd name="connsiteX8" fmla="*/ 33072 w 216029"/>
              <a:gd name="connsiteY8" fmla="*/ 31471 h 255766"/>
              <a:gd name="connsiteX10" fmla="*/ 72811 w 216029"/>
              <a:gd name="connsiteY10" fmla="*/ 173889 h 255766"/>
              <a:gd name="connsiteX11" fmla="*/ 38405 w 216029"/>
              <a:gd name="connsiteY11" fmla="*/ 141618 h 255766"/>
              <a:gd name="connsiteX12" fmla="*/ 72811 w 216029"/>
              <a:gd name="connsiteY12" fmla="*/ 108814 h 255766"/>
              <a:gd name="connsiteX13" fmla="*/ 107214 w 216029"/>
              <a:gd name="connsiteY13" fmla="*/ 141618 h 255766"/>
              <a:gd name="connsiteX14" fmla="*/ 72811 w 216029"/>
              <a:gd name="connsiteY14" fmla="*/ 173889 h 255766"/>
              <a:gd name="connsiteX16" fmla="*/ 72811 w 216029"/>
              <a:gd name="connsiteY16" fmla="*/ 97613 h 255766"/>
              <a:gd name="connsiteX17" fmla="*/ 21605 w 216029"/>
              <a:gd name="connsiteY17" fmla="*/ 141618 h 255766"/>
              <a:gd name="connsiteX18" fmla="*/ 72811 w 216029"/>
              <a:gd name="connsiteY18" fmla="*/ 185357 h 255766"/>
              <a:gd name="connsiteX19" fmla="*/ 123217 w 216029"/>
              <a:gd name="connsiteY19" fmla="*/ 141618 h 255766"/>
              <a:gd name="connsiteX20" fmla="*/ 72811 w 216029"/>
              <a:gd name="connsiteY20" fmla="*/ 97613 h 255766"/>
              <a:gd name="connsiteX22" fmla="*/ 105080 w 216029"/>
              <a:gd name="connsiteY22" fmla="*/ 70410 h 255766"/>
              <a:gd name="connsiteX23" fmla="*/ 24270 w 216029"/>
              <a:gd name="connsiteY23" fmla="*/ 72276 h 255766"/>
              <a:gd name="connsiteX24" fmla="*/ 1868 w 216029"/>
              <a:gd name="connsiteY24" fmla="*/ 70410 h 255766"/>
              <a:gd name="connsiteX25" fmla="*/ 268 w 216029"/>
              <a:gd name="connsiteY25" fmla="*/ 73609 h 255766"/>
              <a:gd name="connsiteX26" fmla="*/ 1068 w 216029"/>
              <a:gd name="connsiteY26" fmla="*/ 75743 h 255766"/>
              <a:gd name="connsiteX27" fmla="*/ 20805 w 216029"/>
              <a:gd name="connsiteY27" fmla="*/ 86678 h 255766"/>
              <a:gd name="connsiteX28" fmla="*/ 39205 w 216029"/>
              <a:gd name="connsiteY28" fmla="*/ 82677 h 255766"/>
              <a:gd name="connsiteX29" fmla="*/ 110415 w 216029"/>
              <a:gd name="connsiteY29" fmla="*/ 80811 h 255766"/>
              <a:gd name="connsiteX30" fmla="*/ 132550 w 216029"/>
              <a:gd name="connsiteY30" fmla="*/ 81877 h 255766"/>
              <a:gd name="connsiteX31" fmla="*/ 137886 w 216029"/>
              <a:gd name="connsiteY31" fmla="*/ 73076 h 255766"/>
              <a:gd name="connsiteX32" fmla="*/ 135218 w 216029"/>
              <a:gd name="connsiteY32" fmla="*/ 69876 h 255766"/>
              <a:gd name="connsiteX33" fmla="*/ 112815 w 216029"/>
              <a:gd name="connsiteY33" fmla="*/ 66942 h 255766"/>
              <a:gd name="connsiteX35" fmla="*/ 177890 w 216029"/>
              <a:gd name="connsiteY35" fmla="*/ 6934 h 255766"/>
              <a:gd name="connsiteX36" fmla="*/ 198960 w 216029"/>
              <a:gd name="connsiteY36" fmla="*/ 19469 h 255766"/>
              <a:gd name="connsiteX37" fmla="*/ 198960 w 216029"/>
              <a:gd name="connsiteY37" fmla="*/ 116815 h 255766"/>
              <a:gd name="connsiteX38" fmla="*/ 165622 w 216029"/>
              <a:gd name="connsiteY38" fmla="*/ 117615 h 255766"/>
              <a:gd name="connsiteX39" fmla="*/ 165622 w 216029"/>
              <a:gd name="connsiteY39" fmla="*/ 37872 h 255766"/>
              <a:gd name="connsiteX40" fmla="*/ 166154 w 216029"/>
              <a:gd name="connsiteY40" fmla="*/ 26404 h 255766"/>
              <a:gd name="connsiteX41" fmla="*/ 163221 w 216029"/>
              <a:gd name="connsiteY41" fmla="*/ 21870 h 255766"/>
              <a:gd name="connsiteX42" fmla="*/ 135485 w 216029"/>
              <a:gd name="connsiteY42" fmla="*/ 16002 h 255766"/>
              <a:gd name="connsiteX43" fmla="*/ 132550 w 216029"/>
              <a:gd name="connsiteY43" fmla="*/ 17336 h 255766"/>
              <a:gd name="connsiteX44" fmla="*/ 130683 w 216029"/>
              <a:gd name="connsiteY44" fmla="*/ 22937 h 255766"/>
              <a:gd name="connsiteX45" fmla="*/ 149619 w 216029"/>
              <a:gd name="connsiteY45" fmla="*/ 34137 h 255766"/>
              <a:gd name="connsiteX46" fmla="*/ 149619 w 216029"/>
              <a:gd name="connsiteY46" fmla="*/ 193091 h 255766"/>
              <a:gd name="connsiteX47" fmla="*/ 150954 w 216029"/>
              <a:gd name="connsiteY47" fmla="*/ 236831 h 255766"/>
              <a:gd name="connsiteX48" fmla="*/ 160021 w 216029"/>
              <a:gd name="connsiteY48" fmla="*/ 236831 h 255766"/>
              <a:gd name="connsiteX49" fmla="*/ 165622 w 216029"/>
              <a:gd name="connsiteY49" fmla="*/ 187224 h 255766"/>
              <a:gd name="connsiteX50" fmla="*/ 165622 w 216029"/>
              <a:gd name="connsiteY50" fmla="*/ 128550 h 255766"/>
              <a:gd name="connsiteX51" fmla="*/ 198960 w 216029"/>
              <a:gd name="connsiteY51" fmla="*/ 127750 h 255766"/>
              <a:gd name="connsiteX52" fmla="*/ 198960 w 216029"/>
              <a:gd name="connsiteY52" fmla="*/ 211760 h 255766"/>
              <a:gd name="connsiteX53" fmla="*/ 200025 w 216029"/>
              <a:gd name="connsiteY53" fmla="*/ 255766 h 255766"/>
              <a:gd name="connsiteX54" fmla="*/ 209628 w 216029"/>
              <a:gd name="connsiteY54" fmla="*/ 255766 h 255766"/>
              <a:gd name="connsiteX55" fmla="*/ 215229 w 216029"/>
              <a:gd name="connsiteY55" fmla="*/ 205626 h 255766"/>
              <a:gd name="connsiteX56" fmla="*/ 215229 w 216029"/>
              <a:gd name="connsiteY56" fmla="*/ 23737 h 255766"/>
              <a:gd name="connsiteX57" fmla="*/ 215760 w 216029"/>
              <a:gd name="connsiteY57" fmla="*/ 11202 h 255766"/>
              <a:gd name="connsiteX58" fmla="*/ 212561 w 216029"/>
              <a:gd name="connsiteY58" fmla="*/ 6135 h 255766"/>
              <a:gd name="connsiteX59" fmla="*/ 182423 w 216029"/>
              <a:gd name="connsiteY59" fmla="*/ 0 h 255766"/>
              <a:gd name="connsiteX60" fmla="*/ 179756 w 216029"/>
              <a:gd name="connsiteY60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16029" h="255766">
                <a:moveTo>
                  <a:pt x="31472" y="33605"/>
                </a:moveTo>
                <a:cubicBezTo>
                  <a:pt x="31204" y="34405"/>
                  <a:pt x="31204" y="34938"/>
                  <a:pt x="31738" y="35738"/>
                </a:cubicBezTo>
                <a:cubicBezTo>
                  <a:pt x="36272" y="41339"/>
                  <a:pt x="42407" y="46673"/>
                  <a:pt x="47741" y="49606"/>
                </a:cubicBezTo>
                <a:cubicBezTo>
                  <a:pt x="49073" y="50406"/>
                  <a:pt x="49874" y="50406"/>
                  <a:pt x="52008" y="50406"/>
                </a:cubicBezTo>
                <a:cubicBezTo>
                  <a:pt x="63209" y="49340"/>
                  <a:pt x="82679" y="49074"/>
                  <a:pt x="96279" y="48806"/>
                </a:cubicBezTo>
                <a:cubicBezTo>
                  <a:pt x="97613" y="48806"/>
                  <a:pt x="98947" y="48540"/>
                  <a:pt x="99479" y="47206"/>
                </a:cubicBezTo>
                <a:cubicBezTo>
                  <a:pt x="100547" y="45607"/>
                  <a:pt x="101081" y="41339"/>
                  <a:pt x="100012" y="38939"/>
                </a:cubicBezTo>
                <a:cubicBezTo>
                  <a:pt x="99747" y="37339"/>
                  <a:pt x="98947" y="36806"/>
                  <a:pt x="96813" y="36806"/>
                </a:cubicBezTo>
                <a:cubicBezTo>
                  <a:pt x="78677" y="36538"/>
                  <a:pt x="56007" y="35738"/>
                  <a:pt x="33072" y="31471"/>
                </a:cubicBezTo>
                <a:moveTo>
                  <a:pt x="72811" y="173889"/>
                </a:moveTo>
                <a:cubicBezTo>
                  <a:pt x="53874" y="173889"/>
                  <a:pt x="38405" y="161621"/>
                  <a:pt x="38405" y="141618"/>
                </a:cubicBezTo>
                <a:cubicBezTo>
                  <a:pt x="38405" y="121349"/>
                  <a:pt x="53874" y="108814"/>
                  <a:pt x="72811" y="108814"/>
                </a:cubicBezTo>
                <a:cubicBezTo>
                  <a:pt x="91746" y="108814"/>
                  <a:pt x="107214" y="121349"/>
                  <a:pt x="107214" y="141618"/>
                </a:cubicBezTo>
                <a:cubicBezTo>
                  <a:pt x="107214" y="161621"/>
                  <a:pt x="91746" y="173889"/>
                  <a:pt x="72811" y="173889"/>
                </a:cubicBezTo>
                <a:moveTo>
                  <a:pt x="72811" y="97613"/>
                </a:moveTo>
                <a:cubicBezTo>
                  <a:pt x="44540" y="97613"/>
                  <a:pt x="21605" y="115481"/>
                  <a:pt x="21605" y="141618"/>
                </a:cubicBezTo>
                <a:cubicBezTo>
                  <a:pt x="21605" y="167487"/>
                  <a:pt x="44540" y="185357"/>
                  <a:pt x="72811" y="185357"/>
                </a:cubicBezTo>
                <a:cubicBezTo>
                  <a:pt x="100547" y="185357"/>
                  <a:pt x="123217" y="167487"/>
                  <a:pt x="123217" y="141618"/>
                </a:cubicBezTo>
                <a:cubicBezTo>
                  <a:pt x="123217" y="115481"/>
                  <a:pt x="100547" y="97613"/>
                  <a:pt x="72811" y="97613"/>
                </a:cubicBezTo>
                <a:moveTo>
                  <a:pt x="105080" y="70410"/>
                </a:moveTo>
                <a:cubicBezTo>
                  <a:pt x="94679" y="71210"/>
                  <a:pt x="34137" y="72543"/>
                  <a:pt x="24270" y="72276"/>
                </a:cubicBezTo>
                <a:cubicBezTo>
                  <a:pt x="18404" y="72276"/>
                  <a:pt x="9069" y="71743"/>
                  <a:pt x="1868" y="70410"/>
                </a:cubicBezTo>
                <a:lnTo>
                  <a:pt x="268" y="73609"/>
                </a:lnTo>
                <a:cubicBezTo>
                  <a:pt x="0" y="74143"/>
                  <a:pt x="0" y="74943"/>
                  <a:pt x="1068" y="75743"/>
                </a:cubicBezTo>
                <a:cubicBezTo>
                  <a:pt x="6136" y="79744"/>
                  <a:pt x="14136" y="84278"/>
                  <a:pt x="20805" y="86678"/>
                </a:cubicBezTo>
                <a:cubicBezTo>
                  <a:pt x="25071" y="85078"/>
                  <a:pt x="34406" y="83211"/>
                  <a:pt x="39205" y="82677"/>
                </a:cubicBezTo>
                <a:cubicBezTo>
                  <a:pt x="48006" y="82144"/>
                  <a:pt x="101612" y="80811"/>
                  <a:pt x="110415" y="80811"/>
                </a:cubicBezTo>
                <a:cubicBezTo>
                  <a:pt x="116281" y="80811"/>
                  <a:pt x="127750" y="81344"/>
                  <a:pt x="132550" y="81877"/>
                </a:cubicBezTo>
                <a:cubicBezTo>
                  <a:pt x="134685" y="80811"/>
                  <a:pt x="137886" y="77343"/>
                  <a:pt x="137886" y="73076"/>
                </a:cubicBezTo>
                <a:cubicBezTo>
                  <a:pt x="137886" y="71743"/>
                  <a:pt x="136818" y="70410"/>
                  <a:pt x="135218" y="69876"/>
                </a:cubicBezTo>
                <a:cubicBezTo>
                  <a:pt x="130683" y="68276"/>
                  <a:pt x="119749" y="66942"/>
                  <a:pt x="112815" y="66942"/>
                </a:cubicBezTo>
                <a:moveTo>
                  <a:pt x="177890" y="6934"/>
                </a:moveTo>
                <a:cubicBezTo>
                  <a:pt x="186691" y="9868"/>
                  <a:pt x="194692" y="14136"/>
                  <a:pt x="198960" y="19469"/>
                </a:cubicBezTo>
                <a:lnTo>
                  <a:pt x="198960" y="116815"/>
                </a:lnTo>
                <a:lnTo>
                  <a:pt x="165622" y="117615"/>
                </a:lnTo>
                <a:lnTo>
                  <a:pt x="165622" y="37872"/>
                </a:lnTo>
                <a:lnTo>
                  <a:pt x="166154" y="26404"/>
                </a:lnTo>
                <a:cubicBezTo>
                  <a:pt x="166154" y="24271"/>
                  <a:pt x="165354" y="22670"/>
                  <a:pt x="163221" y="21870"/>
                </a:cubicBezTo>
                <a:cubicBezTo>
                  <a:pt x="157088" y="19203"/>
                  <a:pt x="143219" y="16269"/>
                  <a:pt x="135485" y="16002"/>
                </a:cubicBezTo>
                <a:cubicBezTo>
                  <a:pt x="133618" y="16002"/>
                  <a:pt x="132817" y="16536"/>
                  <a:pt x="132550" y="17336"/>
                </a:cubicBezTo>
                <a:lnTo>
                  <a:pt x="130683" y="22937"/>
                </a:lnTo>
                <a:cubicBezTo>
                  <a:pt x="138418" y="25603"/>
                  <a:pt x="145886" y="29604"/>
                  <a:pt x="149619" y="34137"/>
                </a:cubicBezTo>
                <a:lnTo>
                  <a:pt x="149619" y="193091"/>
                </a:lnTo>
                <a:cubicBezTo>
                  <a:pt x="149619" y="204026"/>
                  <a:pt x="149887" y="225896"/>
                  <a:pt x="150954" y="236831"/>
                </a:cubicBezTo>
                <a:lnTo>
                  <a:pt x="160021" y="236831"/>
                </a:lnTo>
                <a:cubicBezTo>
                  <a:pt x="163488" y="223228"/>
                  <a:pt x="165622" y="201092"/>
                  <a:pt x="165622" y="187224"/>
                </a:cubicBezTo>
                <a:lnTo>
                  <a:pt x="165622" y="128550"/>
                </a:lnTo>
                <a:lnTo>
                  <a:pt x="198960" y="127750"/>
                </a:lnTo>
                <a:lnTo>
                  <a:pt x="198960" y="211760"/>
                </a:lnTo>
                <a:cubicBezTo>
                  <a:pt x="198960" y="222962"/>
                  <a:pt x="199492" y="245365"/>
                  <a:pt x="200025" y="255766"/>
                </a:cubicBezTo>
                <a:lnTo>
                  <a:pt x="209628" y="255766"/>
                </a:lnTo>
                <a:cubicBezTo>
                  <a:pt x="213094" y="242164"/>
                  <a:pt x="215229" y="220028"/>
                  <a:pt x="215229" y="205626"/>
                </a:cubicBezTo>
                <a:lnTo>
                  <a:pt x="215229" y="23737"/>
                </a:lnTo>
                <a:lnTo>
                  <a:pt x="215760" y="11202"/>
                </a:lnTo>
                <a:cubicBezTo>
                  <a:pt x="216029" y="8802"/>
                  <a:pt x="215229" y="7202"/>
                  <a:pt x="212561" y="6135"/>
                </a:cubicBezTo>
                <a:cubicBezTo>
                  <a:pt x="206161" y="3468"/>
                  <a:pt x="190957" y="267"/>
                  <a:pt x="182423" y="0"/>
                </a:cubicBezTo>
                <a:cubicBezTo>
                  <a:pt x="180823" y="0"/>
                  <a:pt x="180023" y="267"/>
                  <a:pt x="179756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9" name="Freeform 259"/>
          <p:cNvSpPr/>
          <p:nvPr/>
        </p:nvSpPr>
        <p:spPr>
          <a:xfrm>
            <a:off x="14103903" y="8815898"/>
            <a:ext cx="244830" cy="241897"/>
          </a:xfrm>
          <a:custGeom>
            <a:avLst/>
            <a:gdLst>
              <a:gd name="connsiteX0" fmla="*/ 203225 w 244830"/>
              <a:gd name="connsiteY0" fmla="*/ 109080 h 241897"/>
              <a:gd name="connsiteX1" fmla="*/ 30669 w 244830"/>
              <a:gd name="connsiteY1" fmla="*/ 111747 h 241897"/>
              <a:gd name="connsiteX2" fmla="*/ 2133 w 244830"/>
              <a:gd name="connsiteY2" fmla="*/ 109080 h 241897"/>
              <a:gd name="connsiteX3" fmla="*/ 265 w 244830"/>
              <a:gd name="connsiteY3" fmla="*/ 112814 h 241897"/>
              <a:gd name="connsiteX4" fmla="*/ 1065 w 244830"/>
              <a:gd name="connsiteY4" fmla="*/ 114947 h 241897"/>
              <a:gd name="connsiteX5" fmla="*/ 26403 w 244830"/>
              <a:gd name="connsiteY5" fmla="*/ 127749 h 241897"/>
              <a:gd name="connsiteX6" fmla="*/ 52271 w 244830"/>
              <a:gd name="connsiteY6" fmla="*/ 122682 h 241897"/>
              <a:gd name="connsiteX7" fmla="*/ 114946 w 244830"/>
              <a:gd name="connsiteY7" fmla="*/ 121348 h 241897"/>
              <a:gd name="connsiteX8" fmla="*/ 114946 w 244830"/>
              <a:gd name="connsiteY8" fmla="*/ 133083 h 241897"/>
              <a:gd name="connsiteX9" fmla="*/ 115746 w 244830"/>
              <a:gd name="connsiteY9" fmla="*/ 153086 h 241897"/>
              <a:gd name="connsiteX10" fmla="*/ 62940 w 244830"/>
              <a:gd name="connsiteY10" fmla="*/ 196824 h 241897"/>
              <a:gd name="connsiteX11" fmla="*/ 121881 w 244830"/>
              <a:gd name="connsiteY11" fmla="*/ 241897 h 241897"/>
              <a:gd name="connsiteX12" fmla="*/ 180822 w 244830"/>
              <a:gd name="connsiteY12" fmla="*/ 196824 h 241897"/>
              <a:gd name="connsiteX13" fmla="*/ 128549 w 244830"/>
              <a:gd name="connsiteY13" fmla="*/ 153086 h 241897"/>
              <a:gd name="connsiteX14" fmla="*/ 131215 w 244830"/>
              <a:gd name="connsiteY14" fmla="*/ 129883 h 241897"/>
              <a:gd name="connsiteX15" fmla="*/ 131215 w 244830"/>
              <a:gd name="connsiteY15" fmla="*/ 121081 h 241897"/>
              <a:gd name="connsiteX16" fmla="*/ 209359 w 244830"/>
              <a:gd name="connsiteY16" fmla="*/ 120548 h 241897"/>
              <a:gd name="connsiteX17" fmla="*/ 239495 w 244830"/>
              <a:gd name="connsiteY17" fmla="*/ 121882 h 241897"/>
              <a:gd name="connsiteX18" fmla="*/ 244830 w 244830"/>
              <a:gd name="connsiteY18" fmla="*/ 113081 h 241897"/>
              <a:gd name="connsiteX19" fmla="*/ 241364 w 244830"/>
              <a:gd name="connsiteY19" fmla="*/ 108814 h 241897"/>
              <a:gd name="connsiteX20" fmla="*/ 212559 w 244830"/>
              <a:gd name="connsiteY20" fmla="*/ 105346 h 241897"/>
              <a:gd name="connsiteX22" fmla="*/ 163486 w 244830"/>
              <a:gd name="connsiteY22" fmla="*/ 196824 h 241897"/>
              <a:gd name="connsiteX23" fmla="*/ 121881 w 244830"/>
              <a:gd name="connsiteY23" fmla="*/ 229895 h 241897"/>
              <a:gd name="connsiteX24" fmla="*/ 80276 w 244830"/>
              <a:gd name="connsiteY24" fmla="*/ 196824 h 241897"/>
              <a:gd name="connsiteX25" fmla="*/ 121881 w 244830"/>
              <a:gd name="connsiteY25" fmla="*/ 163487 h 241897"/>
              <a:gd name="connsiteX26" fmla="*/ 163486 w 244830"/>
              <a:gd name="connsiteY26" fmla="*/ 196824 h 241897"/>
              <a:gd name="connsiteX28" fmla="*/ 24803 w 244830"/>
              <a:gd name="connsiteY28" fmla="*/ 95212 h 241897"/>
              <a:gd name="connsiteX29" fmla="*/ 27203 w 244830"/>
              <a:gd name="connsiteY29" fmla="*/ 95478 h 241897"/>
              <a:gd name="connsiteX30" fmla="*/ 121614 w 244830"/>
              <a:gd name="connsiteY30" fmla="*/ 61074 h 241897"/>
              <a:gd name="connsiteX31" fmla="*/ 209091 w 244830"/>
              <a:gd name="connsiteY31" fmla="*/ 86411 h 241897"/>
              <a:gd name="connsiteX32" fmla="*/ 215226 w 244830"/>
              <a:gd name="connsiteY32" fmla="*/ 86944 h 241897"/>
              <a:gd name="connsiteX33" fmla="*/ 219759 w 244830"/>
              <a:gd name="connsiteY33" fmla="*/ 79477 h 241897"/>
              <a:gd name="connsiteX34" fmla="*/ 216026 w 244830"/>
              <a:gd name="connsiteY34" fmla="*/ 75209 h 241897"/>
              <a:gd name="connsiteX35" fmla="*/ 199490 w 244830"/>
              <a:gd name="connsiteY35" fmla="*/ 67742 h 241897"/>
              <a:gd name="connsiteX36" fmla="*/ 183488 w 244830"/>
              <a:gd name="connsiteY36" fmla="*/ 66942 h 241897"/>
              <a:gd name="connsiteX37" fmla="*/ 135215 w 244830"/>
              <a:gd name="connsiteY37" fmla="*/ 53873 h 241897"/>
              <a:gd name="connsiteX38" fmla="*/ 188289 w 244830"/>
              <a:gd name="connsiteY38" fmla="*/ 15202 h 241897"/>
              <a:gd name="connsiteX39" fmla="*/ 194690 w 244830"/>
              <a:gd name="connsiteY39" fmla="*/ 9068 h 241897"/>
              <a:gd name="connsiteX40" fmla="*/ 194424 w 244830"/>
              <a:gd name="connsiteY40" fmla="*/ 5600 h 241897"/>
              <a:gd name="connsiteX41" fmla="*/ 182688 w 244830"/>
              <a:gd name="connsiteY41" fmla="*/ 533 h 241897"/>
              <a:gd name="connsiteX42" fmla="*/ 178155 w 244830"/>
              <a:gd name="connsiteY42" fmla="*/ 533 h 241897"/>
              <a:gd name="connsiteX43" fmla="*/ 167219 w 244830"/>
              <a:gd name="connsiteY43" fmla="*/ 4800 h 241897"/>
              <a:gd name="connsiteX44" fmla="*/ 66407 w 244830"/>
              <a:gd name="connsiteY44" fmla="*/ 6668 h 241897"/>
              <a:gd name="connsiteX45" fmla="*/ 41339 w 244830"/>
              <a:gd name="connsiteY45" fmla="*/ 4534 h 241897"/>
              <a:gd name="connsiteX46" fmla="*/ 39470 w 244830"/>
              <a:gd name="connsiteY46" fmla="*/ 7734 h 241897"/>
              <a:gd name="connsiteX47" fmla="*/ 40270 w 244830"/>
              <a:gd name="connsiteY47" fmla="*/ 10134 h 241897"/>
              <a:gd name="connsiteX48" fmla="*/ 62674 w 244830"/>
              <a:gd name="connsiteY48" fmla="*/ 20536 h 241897"/>
              <a:gd name="connsiteX49" fmla="*/ 83744 w 244830"/>
              <a:gd name="connsiteY49" fmla="*/ 16269 h 241897"/>
              <a:gd name="connsiteX50" fmla="*/ 164286 w 244830"/>
              <a:gd name="connsiteY50" fmla="*/ 15202 h 241897"/>
              <a:gd name="connsiteX51" fmla="*/ 22935 w 244830"/>
              <a:gd name="connsiteY51" fmla="*/ 90144 h 241897"/>
              <a:gd name="connsiteX52" fmla="*/ 22402 w 244830"/>
              <a:gd name="connsiteY52" fmla="*/ 92278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0" h="241897">
                <a:moveTo>
                  <a:pt x="203225" y="109080"/>
                </a:moveTo>
                <a:cubicBezTo>
                  <a:pt x="184821" y="110147"/>
                  <a:pt x="46672" y="112014"/>
                  <a:pt x="30669" y="111747"/>
                </a:cubicBezTo>
                <a:cubicBezTo>
                  <a:pt x="22670" y="111747"/>
                  <a:pt x="10668" y="110680"/>
                  <a:pt x="2133" y="109080"/>
                </a:cubicBezTo>
                <a:lnTo>
                  <a:pt x="265" y="112814"/>
                </a:lnTo>
                <a:cubicBezTo>
                  <a:pt x="0" y="113614"/>
                  <a:pt x="265" y="114147"/>
                  <a:pt x="1065" y="114947"/>
                </a:cubicBezTo>
                <a:cubicBezTo>
                  <a:pt x="7466" y="120014"/>
                  <a:pt x="16801" y="124816"/>
                  <a:pt x="26403" y="127749"/>
                </a:cubicBezTo>
                <a:cubicBezTo>
                  <a:pt x="32536" y="125616"/>
                  <a:pt x="45605" y="123215"/>
                  <a:pt x="52271" y="122682"/>
                </a:cubicBezTo>
                <a:cubicBezTo>
                  <a:pt x="58407" y="122415"/>
                  <a:pt x="85077" y="121882"/>
                  <a:pt x="114946" y="121348"/>
                </a:cubicBezTo>
                <a:lnTo>
                  <a:pt x="114946" y="133083"/>
                </a:lnTo>
                <a:cubicBezTo>
                  <a:pt x="114946" y="138684"/>
                  <a:pt x="115213" y="146418"/>
                  <a:pt x="115746" y="153086"/>
                </a:cubicBezTo>
                <a:cubicBezTo>
                  <a:pt x="84275" y="154953"/>
                  <a:pt x="62940" y="172821"/>
                  <a:pt x="62940" y="196824"/>
                </a:cubicBezTo>
                <a:cubicBezTo>
                  <a:pt x="62940" y="222962"/>
                  <a:pt x="86944" y="241897"/>
                  <a:pt x="121881" y="241897"/>
                </a:cubicBezTo>
                <a:cubicBezTo>
                  <a:pt x="156820" y="241897"/>
                  <a:pt x="180822" y="222962"/>
                  <a:pt x="180822" y="196824"/>
                </a:cubicBezTo>
                <a:cubicBezTo>
                  <a:pt x="180822" y="172821"/>
                  <a:pt x="159753" y="155219"/>
                  <a:pt x="128549" y="153086"/>
                </a:cubicBezTo>
                <a:cubicBezTo>
                  <a:pt x="130149" y="145884"/>
                  <a:pt x="131215" y="136817"/>
                  <a:pt x="131215" y="129883"/>
                </a:cubicBezTo>
                <a:lnTo>
                  <a:pt x="131215" y="121081"/>
                </a:lnTo>
                <a:cubicBezTo>
                  <a:pt x="165619" y="120815"/>
                  <a:pt x="200290" y="120548"/>
                  <a:pt x="209359" y="120548"/>
                </a:cubicBezTo>
                <a:cubicBezTo>
                  <a:pt x="217359" y="120548"/>
                  <a:pt x="232561" y="121081"/>
                  <a:pt x="239495" y="121882"/>
                </a:cubicBezTo>
                <a:cubicBezTo>
                  <a:pt x="241897" y="120548"/>
                  <a:pt x="244830" y="117081"/>
                  <a:pt x="244830" y="113081"/>
                </a:cubicBezTo>
                <a:cubicBezTo>
                  <a:pt x="244830" y="110947"/>
                  <a:pt x="243497" y="109613"/>
                  <a:pt x="241364" y="108814"/>
                </a:cubicBezTo>
                <a:cubicBezTo>
                  <a:pt x="235496" y="106947"/>
                  <a:pt x="221893" y="105613"/>
                  <a:pt x="212559" y="105346"/>
                </a:cubicBezTo>
                <a:moveTo>
                  <a:pt x="163486" y="196824"/>
                </a:moveTo>
                <a:cubicBezTo>
                  <a:pt x="163486" y="217094"/>
                  <a:pt x="146151" y="229895"/>
                  <a:pt x="121881" y="229895"/>
                </a:cubicBezTo>
                <a:cubicBezTo>
                  <a:pt x="97611" y="229895"/>
                  <a:pt x="80276" y="217094"/>
                  <a:pt x="80276" y="196824"/>
                </a:cubicBezTo>
                <a:cubicBezTo>
                  <a:pt x="80276" y="176288"/>
                  <a:pt x="97611" y="163487"/>
                  <a:pt x="121881" y="163487"/>
                </a:cubicBezTo>
                <a:cubicBezTo>
                  <a:pt x="146151" y="163487"/>
                  <a:pt x="163486" y="176288"/>
                  <a:pt x="163486" y="196824"/>
                </a:cubicBezTo>
                <a:moveTo>
                  <a:pt x="24803" y="95212"/>
                </a:moveTo>
                <a:cubicBezTo>
                  <a:pt x="25335" y="95478"/>
                  <a:pt x="25870" y="95745"/>
                  <a:pt x="27203" y="95478"/>
                </a:cubicBezTo>
                <a:cubicBezTo>
                  <a:pt x="60274" y="87478"/>
                  <a:pt x="92810" y="75476"/>
                  <a:pt x="121614" y="61074"/>
                </a:cubicBezTo>
                <a:lnTo>
                  <a:pt x="209091" y="86411"/>
                </a:lnTo>
                <a:cubicBezTo>
                  <a:pt x="211226" y="86944"/>
                  <a:pt x="213626" y="87478"/>
                  <a:pt x="215226" y="86944"/>
                </a:cubicBezTo>
                <a:cubicBezTo>
                  <a:pt x="217894" y="85877"/>
                  <a:pt x="220294" y="82677"/>
                  <a:pt x="219759" y="79477"/>
                </a:cubicBezTo>
                <a:cubicBezTo>
                  <a:pt x="219494" y="78143"/>
                  <a:pt x="218427" y="76543"/>
                  <a:pt x="216026" y="75209"/>
                </a:cubicBezTo>
                <a:cubicBezTo>
                  <a:pt x="212559" y="73075"/>
                  <a:pt x="204825" y="69342"/>
                  <a:pt x="199490" y="67742"/>
                </a:cubicBezTo>
                <a:lnTo>
                  <a:pt x="183488" y="66942"/>
                </a:lnTo>
                <a:lnTo>
                  <a:pt x="135215" y="53873"/>
                </a:lnTo>
                <a:cubicBezTo>
                  <a:pt x="155752" y="42139"/>
                  <a:pt x="173889" y="29070"/>
                  <a:pt x="188289" y="15202"/>
                </a:cubicBezTo>
                <a:lnTo>
                  <a:pt x="194690" y="9068"/>
                </a:lnTo>
                <a:cubicBezTo>
                  <a:pt x="195757" y="8001"/>
                  <a:pt x="195757" y="6400"/>
                  <a:pt x="194424" y="5600"/>
                </a:cubicBezTo>
                <a:cubicBezTo>
                  <a:pt x="192291" y="4534"/>
                  <a:pt x="185889" y="1867"/>
                  <a:pt x="182688" y="533"/>
                </a:cubicBezTo>
                <a:cubicBezTo>
                  <a:pt x="181355" y="0"/>
                  <a:pt x="179488" y="0"/>
                  <a:pt x="178155" y="533"/>
                </a:cubicBezTo>
                <a:lnTo>
                  <a:pt x="167219" y="4800"/>
                </a:lnTo>
                <a:cubicBezTo>
                  <a:pt x="151752" y="5868"/>
                  <a:pt x="79476" y="6668"/>
                  <a:pt x="66407" y="6668"/>
                </a:cubicBezTo>
                <a:cubicBezTo>
                  <a:pt x="59207" y="6668"/>
                  <a:pt x="49071" y="5868"/>
                  <a:pt x="41339" y="4534"/>
                </a:cubicBezTo>
                <a:lnTo>
                  <a:pt x="39470" y="7734"/>
                </a:lnTo>
                <a:cubicBezTo>
                  <a:pt x="38939" y="8534"/>
                  <a:pt x="39204" y="9334"/>
                  <a:pt x="40270" y="10134"/>
                </a:cubicBezTo>
                <a:cubicBezTo>
                  <a:pt x="46405" y="14402"/>
                  <a:pt x="54939" y="18402"/>
                  <a:pt x="62674" y="20536"/>
                </a:cubicBezTo>
                <a:cubicBezTo>
                  <a:pt x="67740" y="18669"/>
                  <a:pt x="78676" y="16535"/>
                  <a:pt x="83744" y="16269"/>
                </a:cubicBezTo>
                <a:cubicBezTo>
                  <a:pt x="93878" y="15469"/>
                  <a:pt x="143751" y="14935"/>
                  <a:pt x="164286" y="15202"/>
                </a:cubicBezTo>
                <a:cubicBezTo>
                  <a:pt x="132015" y="44539"/>
                  <a:pt x="81076" y="70942"/>
                  <a:pt x="22935" y="90144"/>
                </a:cubicBezTo>
                <a:cubicBezTo>
                  <a:pt x="22135" y="90412"/>
                  <a:pt x="21868" y="91211"/>
                  <a:pt x="22402" y="92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0" name="Freeform 260"/>
          <p:cNvSpPr/>
          <p:nvPr/>
        </p:nvSpPr>
        <p:spPr>
          <a:xfrm>
            <a:off x="14353535" y="8818031"/>
            <a:ext cx="244830" cy="243231"/>
          </a:xfrm>
          <a:custGeom>
            <a:avLst/>
            <a:gdLst>
              <a:gd name="connsiteX0" fmla="*/ 203225 w 244830"/>
              <a:gd name="connsiteY0" fmla="*/ 89078 h 243231"/>
              <a:gd name="connsiteX1" fmla="*/ 178155 w 244830"/>
              <a:gd name="connsiteY1" fmla="*/ 89878 h 243231"/>
              <a:gd name="connsiteX2" fmla="*/ 195490 w 244830"/>
              <a:gd name="connsiteY2" fmla="*/ 17869 h 243231"/>
              <a:gd name="connsiteX3" fmla="*/ 198690 w 244830"/>
              <a:gd name="connsiteY3" fmla="*/ 9868 h 243231"/>
              <a:gd name="connsiteX4" fmla="*/ 198157 w 244830"/>
              <a:gd name="connsiteY4" fmla="*/ 6668 h 243231"/>
              <a:gd name="connsiteX5" fmla="*/ 188023 w 244830"/>
              <a:gd name="connsiteY5" fmla="*/ 534 h 243231"/>
              <a:gd name="connsiteX6" fmla="*/ 184021 w 244830"/>
              <a:gd name="connsiteY6" fmla="*/ 534 h 243231"/>
              <a:gd name="connsiteX7" fmla="*/ 175489 w 244830"/>
              <a:gd name="connsiteY7" fmla="*/ 4801 h 243231"/>
              <a:gd name="connsiteX8" fmla="*/ 63207 w 244830"/>
              <a:gd name="connsiteY8" fmla="*/ 6934 h 243231"/>
              <a:gd name="connsiteX9" fmla="*/ 37604 w 244830"/>
              <a:gd name="connsiteY9" fmla="*/ 4267 h 243231"/>
              <a:gd name="connsiteX10" fmla="*/ 35737 w 244830"/>
              <a:gd name="connsiteY10" fmla="*/ 7734 h 243231"/>
              <a:gd name="connsiteX11" fmla="*/ 36802 w 244830"/>
              <a:gd name="connsiteY11" fmla="*/ 10135 h 243231"/>
              <a:gd name="connsiteX12" fmla="*/ 59207 w 244830"/>
              <a:gd name="connsiteY12" fmla="*/ 21870 h 243231"/>
              <a:gd name="connsiteX13" fmla="*/ 81876 w 244830"/>
              <a:gd name="connsiteY13" fmla="*/ 17335 h 243231"/>
              <a:gd name="connsiteX14" fmla="*/ 175754 w 244830"/>
              <a:gd name="connsiteY14" fmla="*/ 16002 h 243231"/>
              <a:gd name="connsiteX15" fmla="*/ 167487 w 244830"/>
              <a:gd name="connsiteY15" fmla="*/ 90145 h 243231"/>
              <a:gd name="connsiteX16" fmla="*/ 30669 w 244830"/>
              <a:gd name="connsiteY16" fmla="*/ 91745 h 243231"/>
              <a:gd name="connsiteX17" fmla="*/ 2133 w 244830"/>
              <a:gd name="connsiteY17" fmla="*/ 88812 h 243231"/>
              <a:gd name="connsiteX18" fmla="*/ 265 w 244830"/>
              <a:gd name="connsiteY18" fmla="*/ 92545 h 243231"/>
              <a:gd name="connsiteX19" fmla="*/ 1065 w 244830"/>
              <a:gd name="connsiteY19" fmla="*/ 94679 h 243231"/>
              <a:gd name="connsiteX20" fmla="*/ 26403 w 244830"/>
              <a:gd name="connsiteY20" fmla="*/ 107480 h 243231"/>
              <a:gd name="connsiteX21" fmla="*/ 52271 w 244830"/>
              <a:gd name="connsiteY21" fmla="*/ 102413 h 243231"/>
              <a:gd name="connsiteX22" fmla="*/ 114946 w 244830"/>
              <a:gd name="connsiteY22" fmla="*/ 101079 h 243231"/>
              <a:gd name="connsiteX23" fmla="*/ 114946 w 244830"/>
              <a:gd name="connsiteY23" fmla="*/ 123749 h 243231"/>
              <a:gd name="connsiteX24" fmla="*/ 115746 w 244830"/>
              <a:gd name="connsiteY24" fmla="*/ 153619 h 243231"/>
              <a:gd name="connsiteX25" fmla="*/ 61340 w 244830"/>
              <a:gd name="connsiteY25" fmla="*/ 154153 h 243231"/>
              <a:gd name="connsiteX26" fmla="*/ 36271 w 244830"/>
              <a:gd name="connsiteY26" fmla="*/ 151753 h 243231"/>
              <a:gd name="connsiteX27" fmla="*/ 34669 w 244830"/>
              <a:gd name="connsiteY27" fmla="*/ 155220 h 243231"/>
              <a:gd name="connsiteX28" fmla="*/ 35471 w 244830"/>
              <a:gd name="connsiteY28" fmla="*/ 157353 h 243231"/>
              <a:gd name="connsiteX29" fmla="*/ 57872 w 244830"/>
              <a:gd name="connsiteY29" fmla="*/ 168821 h 243231"/>
              <a:gd name="connsiteX30" fmla="*/ 80809 w 244830"/>
              <a:gd name="connsiteY30" fmla="*/ 164554 h 243231"/>
              <a:gd name="connsiteX31" fmla="*/ 173889 w 244830"/>
              <a:gd name="connsiteY31" fmla="*/ 163488 h 243231"/>
              <a:gd name="connsiteX32" fmla="*/ 173889 w 244830"/>
              <a:gd name="connsiteY32" fmla="*/ 208559 h 243231"/>
              <a:gd name="connsiteX33" fmla="*/ 175222 w 244830"/>
              <a:gd name="connsiteY33" fmla="*/ 243231 h 243231"/>
              <a:gd name="connsiteX34" fmla="*/ 185621 w 244830"/>
              <a:gd name="connsiteY34" fmla="*/ 243231 h 243231"/>
              <a:gd name="connsiteX35" fmla="*/ 190157 w 244830"/>
              <a:gd name="connsiteY35" fmla="*/ 204560 h 243231"/>
              <a:gd name="connsiteX36" fmla="*/ 190689 w 244830"/>
              <a:gd name="connsiteY36" fmla="*/ 165354 h 243231"/>
              <a:gd name="connsiteX37" fmla="*/ 193890 w 244830"/>
              <a:gd name="connsiteY37" fmla="*/ 157620 h 243231"/>
              <a:gd name="connsiteX38" fmla="*/ 193357 w 244830"/>
              <a:gd name="connsiteY38" fmla="*/ 154686 h 243231"/>
              <a:gd name="connsiteX39" fmla="*/ 184288 w 244830"/>
              <a:gd name="connsiteY39" fmla="*/ 148819 h 243231"/>
              <a:gd name="connsiteX40" fmla="*/ 180555 w 244830"/>
              <a:gd name="connsiteY40" fmla="*/ 148819 h 243231"/>
              <a:gd name="connsiteX41" fmla="*/ 173620 w 244830"/>
              <a:gd name="connsiteY41" fmla="*/ 152285 h 243231"/>
              <a:gd name="connsiteX42" fmla="*/ 128015 w 244830"/>
              <a:gd name="connsiteY42" fmla="*/ 153353 h 243231"/>
              <a:gd name="connsiteX43" fmla="*/ 131215 w 244830"/>
              <a:gd name="connsiteY43" fmla="*/ 119749 h 243231"/>
              <a:gd name="connsiteX44" fmla="*/ 131215 w 244830"/>
              <a:gd name="connsiteY44" fmla="*/ 100812 h 243231"/>
              <a:gd name="connsiteX45" fmla="*/ 209359 w 244830"/>
              <a:gd name="connsiteY45" fmla="*/ 100279 h 243231"/>
              <a:gd name="connsiteX46" fmla="*/ 239495 w 244830"/>
              <a:gd name="connsiteY46" fmla="*/ 101613 h 243231"/>
              <a:gd name="connsiteX47" fmla="*/ 244830 w 244830"/>
              <a:gd name="connsiteY47" fmla="*/ 92812 h 243231"/>
              <a:gd name="connsiteX48" fmla="*/ 241364 w 244830"/>
              <a:gd name="connsiteY48" fmla="*/ 88812 h 243231"/>
              <a:gd name="connsiteX49" fmla="*/ 212559 w 244830"/>
              <a:gd name="connsiteY49" fmla="*/ 85078 h 2432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0" h="243231">
                <a:moveTo>
                  <a:pt x="203225" y="89078"/>
                </a:moveTo>
                <a:cubicBezTo>
                  <a:pt x="199490" y="89345"/>
                  <a:pt x="190157" y="89612"/>
                  <a:pt x="178155" y="89878"/>
                </a:cubicBezTo>
                <a:cubicBezTo>
                  <a:pt x="186156" y="68009"/>
                  <a:pt x="193357" y="38672"/>
                  <a:pt x="195490" y="17869"/>
                </a:cubicBezTo>
                <a:lnTo>
                  <a:pt x="198690" y="9868"/>
                </a:lnTo>
                <a:cubicBezTo>
                  <a:pt x="199490" y="8534"/>
                  <a:pt x="199490" y="7734"/>
                  <a:pt x="198157" y="6668"/>
                </a:cubicBezTo>
                <a:cubicBezTo>
                  <a:pt x="196290" y="5067"/>
                  <a:pt x="190957" y="2134"/>
                  <a:pt x="188023" y="534"/>
                </a:cubicBezTo>
                <a:cubicBezTo>
                  <a:pt x="186689" y="0"/>
                  <a:pt x="185089" y="0"/>
                  <a:pt x="184021" y="534"/>
                </a:cubicBezTo>
                <a:lnTo>
                  <a:pt x="175489" y="4801"/>
                </a:lnTo>
                <a:cubicBezTo>
                  <a:pt x="158153" y="5601"/>
                  <a:pt x="76276" y="7201"/>
                  <a:pt x="63207" y="6934"/>
                </a:cubicBezTo>
                <a:cubicBezTo>
                  <a:pt x="55739" y="6934"/>
                  <a:pt x="45338" y="5868"/>
                  <a:pt x="37604" y="4267"/>
                </a:cubicBezTo>
                <a:lnTo>
                  <a:pt x="35737" y="7734"/>
                </a:lnTo>
                <a:cubicBezTo>
                  <a:pt x="35471" y="8534"/>
                  <a:pt x="35737" y="9334"/>
                  <a:pt x="36802" y="10135"/>
                </a:cubicBezTo>
                <a:cubicBezTo>
                  <a:pt x="42938" y="14669"/>
                  <a:pt x="51206" y="19203"/>
                  <a:pt x="59207" y="21870"/>
                </a:cubicBezTo>
                <a:cubicBezTo>
                  <a:pt x="65074" y="19736"/>
                  <a:pt x="76009" y="17603"/>
                  <a:pt x="81876" y="17335"/>
                </a:cubicBezTo>
                <a:cubicBezTo>
                  <a:pt x="94145" y="16802"/>
                  <a:pt x="155485" y="15735"/>
                  <a:pt x="175754" y="16002"/>
                </a:cubicBezTo>
                <a:cubicBezTo>
                  <a:pt x="175222" y="36271"/>
                  <a:pt x="172287" y="66942"/>
                  <a:pt x="167487" y="90145"/>
                </a:cubicBezTo>
                <a:cubicBezTo>
                  <a:pt x="119746" y="90945"/>
                  <a:pt x="42404" y="92012"/>
                  <a:pt x="30669" y="91745"/>
                </a:cubicBezTo>
                <a:cubicBezTo>
                  <a:pt x="22670" y="91478"/>
                  <a:pt x="10668" y="90412"/>
                  <a:pt x="2133" y="88812"/>
                </a:cubicBezTo>
                <a:lnTo>
                  <a:pt x="265" y="92545"/>
                </a:lnTo>
                <a:cubicBezTo>
                  <a:pt x="0" y="93345"/>
                  <a:pt x="265" y="94145"/>
                  <a:pt x="1065" y="94679"/>
                </a:cubicBezTo>
                <a:cubicBezTo>
                  <a:pt x="7466" y="99746"/>
                  <a:pt x="16801" y="104814"/>
                  <a:pt x="26403" y="107480"/>
                </a:cubicBezTo>
                <a:cubicBezTo>
                  <a:pt x="32536" y="105347"/>
                  <a:pt x="45605" y="102946"/>
                  <a:pt x="52271" y="102413"/>
                </a:cubicBezTo>
                <a:cubicBezTo>
                  <a:pt x="58407" y="102146"/>
                  <a:pt x="85077" y="101613"/>
                  <a:pt x="114946" y="101079"/>
                </a:cubicBezTo>
                <a:lnTo>
                  <a:pt x="114946" y="123749"/>
                </a:lnTo>
                <a:cubicBezTo>
                  <a:pt x="114946" y="131750"/>
                  <a:pt x="115213" y="144285"/>
                  <a:pt x="115746" y="153619"/>
                </a:cubicBezTo>
                <a:cubicBezTo>
                  <a:pt x="91745" y="153886"/>
                  <a:pt x="68007" y="154153"/>
                  <a:pt x="61340" y="154153"/>
                </a:cubicBezTo>
                <a:cubicBezTo>
                  <a:pt x="54139" y="154153"/>
                  <a:pt x="44005" y="153353"/>
                  <a:pt x="36271" y="151753"/>
                </a:cubicBezTo>
                <a:lnTo>
                  <a:pt x="34669" y="155220"/>
                </a:lnTo>
                <a:cubicBezTo>
                  <a:pt x="34403" y="156020"/>
                  <a:pt x="34669" y="156820"/>
                  <a:pt x="35471" y="157353"/>
                </a:cubicBezTo>
                <a:cubicBezTo>
                  <a:pt x="41604" y="161888"/>
                  <a:pt x="49871" y="166421"/>
                  <a:pt x="57872" y="168821"/>
                </a:cubicBezTo>
                <a:cubicBezTo>
                  <a:pt x="63207" y="166688"/>
                  <a:pt x="74941" y="164821"/>
                  <a:pt x="80809" y="164554"/>
                </a:cubicBezTo>
                <a:cubicBezTo>
                  <a:pt x="92810" y="163754"/>
                  <a:pt x="152819" y="163220"/>
                  <a:pt x="173889" y="163488"/>
                </a:cubicBezTo>
                <a:lnTo>
                  <a:pt x="173889" y="208559"/>
                </a:lnTo>
                <a:cubicBezTo>
                  <a:pt x="173889" y="218160"/>
                  <a:pt x="174420" y="234162"/>
                  <a:pt x="175222" y="243231"/>
                </a:cubicBezTo>
                <a:lnTo>
                  <a:pt x="185621" y="243231"/>
                </a:lnTo>
                <a:cubicBezTo>
                  <a:pt x="188289" y="233096"/>
                  <a:pt x="190157" y="215494"/>
                  <a:pt x="190157" y="204560"/>
                </a:cubicBezTo>
                <a:lnTo>
                  <a:pt x="190689" y="165354"/>
                </a:lnTo>
                <a:lnTo>
                  <a:pt x="193890" y="157620"/>
                </a:lnTo>
                <a:cubicBezTo>
                  <a:pt x="194424" y="156287"/>
                  <a:pt x="194424" y="155487"/>
                  <a:pt x="193357" y="154686"/>
                </a:cubicBezTo>
                <a:cubicBezTo>
                  <a:pt x="191757" y="153353"/>
                  <a:pt x="186956" y="150152"/>
                  <a:pt x="184288" y="148819"/>
                </a:cubicBezTo>
                <a:cubicBezTo>
                  <a:pt x="183221" y="148286"/>
                  <a:pt x="181355" y="148286"/>
                  <a:pt x="180555" y="148819"/>
                </a:cubicBezTo>
                <a:lnTo>
                  <a:pt x="173620" y="152285"/>
                </a:lnTo>
                <a:cubicBezTo>
                  <a:pt x="166153" y="152553"/>
                  <a:pt x="147751" y="153086"/>
                  <a:pt x="128015" y="153353"/>
                </a:cubicBezTo>
                <a:cubicBezTo>
                  <a:pt x="130149" y="143218"/>
                  <a:pt x="131215" y="129083"/>
                  <a:pt x="131215" y="119749"/>
                </a:cubicBezTo>
                <a:lnTo>
                  <a:pt x="131215" y="100812"/>
                </a:lnTo>
                <a:cubicBezTo>
                  <a:pt x="165619" y="100547"/>
                  <a:pt x="200290" y="100279"/>
                  <a:pt x="209359" y="100279"/>
                </a:cubicBezTo>
                <a:cubicBezTo>
                  <a:pt x="217359" y="100279"/>
                  <a:pt x="232561" y="100812"/>
                  <a:pt x="239495" y="101613"/>
                </a:cubicBezTo>
                <a:cubicBezTo>
                  <a:pt x="241897" y="100547"/>
                  <a:pt x="244830" y="96813"/>
                  <a:pt x="244830" y="92812"/>
                </a:cubicBezTo>
                <a:cubicBezTo>
                  <a:pt x="244830" y="90678"/>
                  <a:pt x="243497" y="89345"/>
                  <a:pt x="241364" y="88812"/>
                </a:cubicBezTo>
                <a:cubicBezTo>
                  <a:pt x="235496" y="86678"/>
                  <a:pt x="221893" y="85344"/>
                  <a:pt x="212559" y="85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1" name="Freeform 261"/>
          <p:cNvSpPr/>
          <p:nvPr/>
        </p:nvSpPr>
        <p:spPr>
          <a:xfrm>
            <a:off x="14663942" y="8817764"/>
            <a:ext cx="244832" cy="232029"/>
          </a:xfrm>
          <a:custGeom>
            <a:avLst/>
            <a:gdLst>
              <a:gd name="connsiteX0" fmla="*/ 203226 w 244832"/>
              <a:gd name="connsiteY0" fmla="*/ 117348 h 232029"/>
              <a:gd name="connsiteX1" fmla="*/ 30671 w 244832"/>
              <a:gd name="connsiteY1" fmla="*/ 120015 h 232029"/>
              <a:gd name="connsiteX2" fmla="*/ 2135 w 244832"/>
              <a:gd name="connsiteY2" fmla="*/ 117348 h 232029"/>
              <a:gd name="connsiteX3" fmla="*/ 267 w 244832"/>
              <a:gd name="connsiteY3" fmla="*/ 121083 h 232029"/>
              <a:gd name="connsiteX4" fmla="*/ 1067 w 244832"/>
              <a:gd name="connsiteY4" fmla="*/ 122949 h 232029"/>
              <a:gd name="connsiteX5" fmla="*/ 26405 w 244832"/>
              <a:gd name="connsiteY5" fmla="*/ 136017 h 232029"/>
              <a:gd name="connsiteX6" fmla="*/ 52273 w 244832"/>
              <a:gd name="connsiteY6" fmla="*/ 130950 h 232029"/>
              <a:gd name="connsiteX7" fmla="*/ 117615 w 244832"/>
              <a:gd name="connsiteY7" fmla="*/ 129617 h 232029"/>
              <a:gd name="connsiteX8" fmla="*/ 117615 w 244832"/>
              <a:gd name="connsiteY8" fmla="*/ 152819 h 232029"/>
              <a:gd name="connsiteX9" fmla="*/ 118948 w 244832"/>
              <a:gd name="connsiteY9" fmla="*/ 193624 h 232029"/>
              <a:gd name="connsiteX10" fmla="*/ 129084 w 244832"/>
              <a:gd name="connsiteY10" fmla="*/ 193624 h 232029"/>
              <a:gd name="connsiteX11" fmla="*/ 133883 w 244832"/>
              <a:gd name="connsiteY11" fmla="*/ 148019 h 232029"/>
              <a:gd name="connsiteX12" fmla="*/ 133883 w 244832"/>
              <a:gd name="connsiteY12" fmla="*/ 129349 h 232029"/>
              <a:gd name="connsiteX13" fmla="*/ 209361 w 244832"/>
              <a:gd name="connsiteY13" fmla="*/ 128817 h 232029"/>
              <a:gd name="connsiteX14" fmla="*/ 239497 w 244832"/>
              <a:gd name="connsiteY14" fmla="*/ 130149 h 232029"/>
              <a:gd name="connsiteX15" fmla="*/ 244832 w 244832"/>
              <a:gd name="connsiteY15" fmla="*/ 121348 h 232029"/>
              <a:gd name="connsiteX16" fmla="*/ 241365 w 244832"/>
              <a:gd name="connsiteY16" fmla="*/ 117081 h 232029"/>
              <a:gd name="connsiteX17" fmla="*/ 212561 w 244832"/>
              <a:gd name="connsiteY17" fmla="*/ 113615 h 232029"/>
              <a:gd name="connsiteX19" fmla="*/ 168554 w 244832"/>
              <a:gd name="connsiteY19" fmla="*/ 221095 h 232029"/>
              <a:gd name="connsiteX20" fmla="*/ 84010 w 244832"/>
              <a:gd name="connsiteY20" fmla="*/ 221895 h 232029"/>
              <a:gd name="connsiteX21" fmla="*/ 77344 w 244832"/>
              <a:gd name="connsiteY21" fmla="*/ 214961 h 232029"/>
              <a:gd name="connsiteX22" fmla="*/ 77344 w 244832"/>
              <a:gd name="connsiteY22" fmla="*/ 180023 h 232029"/>
              <a:gd name="connsiteX23" fmla="*/ 77877 w 244832"/>
              <a:gd name="connsiteY23" fmla="*/ 168555 h 232029"/>
              <a:gd name="connsiteX24" fmla="*/ 74143 w 244832"/>
              <a:gd name="connsiteY24" fmla="*/ 163754 h 232029"/>
              <a:gd name="connsiteX25" fmla="*/ 45340 w 244832"/>
              <a:gd name="connsiteY25" fmla="*/ 161354 h 232029"/>
              <a:gd name="connsiteX26" fmla="*/ 42673 w 244832"/>
              <a:gd name="connsiteY26" fmla="*/ 162954 h 232029"/>
              <a:gd name="connsiteX27" fmla="*/ 41605 w 244832"/>
              <a:gd name="connsiteY27" fmla="*/ 168288 h 232029"/>
              <a:gd name="connsiteX28" fmla="*/ 60542 w 244832"/>
              <a:gd name="connsiteY28" fmla="*/ 175755 h 232029"/>
              <a:gd name="connsiteX29" fmla="*/ 60542 w 244832"/>
              <a:gd name="connsiteY29" fmla="*/ 212027 h 232029"/>
              <a:gd name="connsiteX30" fmla="*/ 82944 w 244832"/>
              <a:gd name="connsiteY30" fmla="*/ 232029 h 232029"/>
              <a:gd name="connsiteX31" fmla="*/ 198425 w 244832"/>
              <a:gd name="connsiteY31" fmla="*/ 231496 h 232029"/>
              <a:gd name="connsiteX32" fmla="*/ 201626 w 244832"/>
              <a:gd name="connsiteY32" fmla="*/ 230429 h 232029"/>
              <a:gd name="connsiteX33" fmla="*/ 204293 w 244832"/>
              <a:gd name="connsiteY33" fmla="*/ 221895 h 232029"/>
              <a:gd name="connsiteX34" fmla="*/ 201092 w 244832"/>
              <a:gd name="connsiteY34" fmla="*/ 218694 h 232029"/>
              <a:gd name="connsiteX35" fmla="*/ 176823 w 244832"/>
              <a:gd name="connsiteY35" fmla="*/ 216827 h 232029"/>
              <a:gd name="connsiteX37" fmla="*/ 62675 w 244832"/>
              <a:gd name="connsiteY37" fmla="*/ 81877 h 232029"/>
              <a:gd name="connsiteX38" fmla="*/ 65075 w 244832"/>
              <a:gd name="connsiteY38" fmla="*/ 93611 h 232029"/>
              <a:gd name="connsiteX39" fmla="*/ 74143 w 244832"/>
              <a:gd name="connsiteY39" fmla="*/ 93611 h 232029"/>
              <a:gd name="connsiteX40" fmla="*/ 76811 w 244832"/>
              <a:gd name="connsiteY40" fmla="*/ 86144 h 232029"/>
              <a:gd name="connsiteX41" fmla="*/ 189091 w 244832"/>
              <a:gd name="connsiteY41" fmla="*/ 84810 h 232029"/>
              <a:gd name="connsiteX42" fmla="*/ 192024 w 244832"/>
              <a:gd name="connsiteY42" fmla="*/ 77343 h 232029"/>
              <a:gd name="connsiteX43" fmla="*/ 190159 w 244832"/>
              <a:gd name="connsiteY43" fmla="*/ 74676 h 232029"/>
              <a:gd name="connsiteX44" fmla="*/ 185623 w 244832"/>
              <a:gd name="connsiteY44" fmla="*/ 72810 h 232029"/>
              <a:gd name="connsiteX45" fmla="*/ 192024 w 244832"/>
              <a:gd name="connsiteY45" fmla="*/ 17602 h 232029"/>
              <a:gd name="connsiteX46" fmla="*/ 194959 w 244832"/>
              <a:gd name="connsiteY46" fmla="*/ 9068 h 232029"/>
              <a:gd name="connsiteX47" fmla="*/ 194692 w 244832"/>
              <a:gd name="connsiteY47" fmla="*/ 5868 h 232029"/>
              <a:gd name="connsiteX48" fmla="*/ 183758 w 244832"/>
              <a:gd name="connsiteY48" fmla="*/ 533 h 232029"/>
              <a:gd name="connsiteX49" fmla="*/ 179756 w 244832"/>
              <a:gd name="connsiteY49" fmla="*/ 533 h 232029"/>
              <a:gd name="connsiteX50" fmla="*/ 171222 w 244832"/>
              <a:gd name="connsiteY50" fmla="*/ 5334 h 232029"/>
              <a:gd name="connsiteX51" fmla="*/ 75478 w 244832"/>
              <a:gd name="connsiteY51" fmla="*/ 6401 h 232029"/>
              <a:gd name="connsiteX52" fmla="*/ 47206 w 244832"/>
              <a:gd name="connsiteY52" fmla="*/ 3734 h 232029"/>
              <a:gd name="connsiteX53" fmla="*/ 44807 w 244832"/>
              <a:gd name="connsiteY53" fmla="*/ 4801 h 232029"/>
              <a:gd name="connsiteX54" fmla="*/ 43473 w 244832"/>
              <a:gd name="connsiteY54" fmla="*/ 10402 h 232029"/>
              <a:gd name="connsiteX55" fmla="*/ 57874 w 244832"/>
              <a:gd name="connsiteY55" fmla="*/ 17602 h 232029"/>
              <a:gd name="connsiteX57" fmla="*/ 172555 w 244832"/>
              <a:gd name="connsiteY57" fmla="*/ 72543 h 232029"/>
              <a:gd name="connsiteX58" fmla="*/ 166954 w 244832"/>
              <a:gd name="connsiteY58" fmla="*/ 74143 h 232029"/>
              <a:gd name="connsiteX59" fmla="*/ 77344 w 244832"/>
              <a:gd name="connsiteY59" fmla="*/ 75743 h 232029"/>
              <a:gd name="connsiteX60" fmla="*/ 75743 w 244832"/>
              <a:gd name="connsiteY60" fmla="*/ 16802 h 232029"/>
              <a:gd name="connsiteX61" fmla="*/ 173890 w 244832"/>
              <a:gd name="connsiteY61" fmla="*/ 16002 h 232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2" h="232029">
                <a:moveTo>
                  <a:pt x="203226" y="117348"/>
                </a:moveTo>
                <a:cubicBezTo>
                  <a:pt x="184823" y="118414"/>
                  <a:pt x="46673" y="120282"/>
                  <a:pt x="30671" y="120015"/>
                </a:cubicBezTo>
                <a:cubicBezTo>
                  <a:pt x="22670" y="120015"/>
                  <a:pt x="10669" y="118949"/>
                  <a:pt x="2135" y="117348"/>
                </a:cubicBezTo>
                <a:lnTo>
                  <a:pt x="267" y="121083"/>
                </a:lnTo>
                <a:cubicBezTo>
                  <a:pt x="0" y="121882"/>
                  <a:pt x="267" y="122416"/>
                  <a:pt x="1067" y="122949"/>
                </a:cubicBezTo>
                <a:cubicBezTo>
                  <a:pt x="7468" y="128283"/>
                  <a:pt x="16802" y="133083"/>
                  <a:pt x="26405" y="136017"/>
                </a:cubicBezTo>
                <a:cubicBezTo>
                  <a:pt x="32538" y="133883"/>
                  <a:pt x="45607" y="131483"/>
                  <a:pt x="52273" y="130950"/>
                </a:cubicBezTo>
                <a:cubicBezTo>
                  <a:pt x="58409" y="130683"/>
                  <a:pt x="86678" y="130149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8" y="182956"/>
                  <a:pt x="118948" y="193624"/>
                </a:cubicBezTo>
                <a:lnTo>
                  <a:pt x="129084" y="193624"/>
                </a:lnTo>
                <a:cubicBezTo>
                  <a:pt x="132017" y="181090"/>
                  <a:pt x="133883" y="160286"/>
                  <a:pt x="133883" y="148019"/>
                </a:cubicBezTo>
                <a:lnTo>
                  <a:pt x="133883" y="129349"/>
                </a:lnTo>
                <a:cubicBezTo>
                  <a:pt x="167489" y="129083"/>
                  <a:pt x="200558" y="128817"/>
                  <a:pt x="209361" y="128817"/>
                </a:cubicBezTo>
                <a:cubicBezTo>
                  <a:pt x="217360" y="128817"/>
                  <a:pt x="232563" y="129349"/>
                  <a:pt x="239497" y="130149"/>
                </a:cubicBezTo>
                <a:cubicBezTo>
                  <a:pt x="241898" y="128817"/>
                  <a:pt x="244832" y="125349"/>
                  <a:pt x="244832" y="121348"/>
                </a:cubicBezTo>
                <a:cubicBezTo>
                  <a:pt x="244832" y="119214"/>
                  <a:pt x="243498" y="117882"/>
                  <a:pt x="241365" y="117081"/>
                </a:cubicBezTo>
                <a:cubicBezTo>
                  <a:pt x="235497" y="115215"/>
                  <a:pt x="221895" y="113881"/>
                  <a:pt x="212561" y="113615"/>
                </a:cubicBezTo>
                <a:moveTo>
                  <a:pt x="168554" y="221095"/>
                </a:moveTo>
                <a:cubicBezTo>
                  <a:pt x="152820" y="221895"/>
                  <a:pt x="101614" y="222162"/>
                  <a:pt x="84010" y="221895"/>
                </a:cubicBezTo>
                <a:cubicBezTo>
                  <a:pt x="79211" y="221895"/>
                  <a:pt x="77344" y="219761"/>
                  <a:pt x="77344" y="214961"/>
                </a:cubicBezTo>
                <a:lnTo>
                  <a:pt x="77344" y="180023"/>
                </a:lnTo>
                <a:lnTo>
                  <a:pt x="77877" y="168555"/>
                </a:lnTo>
                <a:cubicBezTo>
                  <a:pt x="77877" y="165621"/>
                  <a:pt x="76543" y="164288"/>
                  <a:pt x="74143" y="163754"/>
                </a:cubicBezTo>
                <a:cubicBezTo>
                  <a:pt x="68008" y="162420"/>
                  <a:pt x="53608" y="161354"/>
                  <a:pt x="45340" y="161354"/>
                </a:cubicBezTo>
                <a:cubicBezTo>
                  <a:pt x="43740" y="161354"/>
                  <a:pt x="42940" y="161887"/>
                  <a:pt x="42673" y="162954"/>
                </a:cubicBezTo>
                <a:lnTo>
                  <a:pt x="41605" y="168288"/>
                </a:lnTo>
                <a:cubicBezTo>
                  <a:pt x="48806" y="169888"/>
                  <a:pt x="56007" y="172555"/>
                  <a:pt x="60542" y="175755"/>
                </a:cubicBezTo>
                <a:lnTo>
                  <a:pt x="60542" y="212027"/>
                </a:lnTo>
                <a:cubicBezTo>
                  <a:pt x="60542" y="226161"/>
                  <a:pt x="66142" y="232029"/>
                  <a:pt x="82944" y="232029"/>
                </a:cubicBezTo>
                <a:lnTo>
                  <a:pt x="198425" y="231496"/>
                </a:lnTo>
                <a:cubicBezTo>
                  <a:pt x="199758" y="231496"/>
                  <a:pt x="200827" y="231229"/>
                  <a:pt x="201626" y="230429"/>
                </a:cubicBezTo>
                <a:cubicBezTo>
                  <a:pt x="202960" y="229095"/>
                  <a:pt x="204293" y="226429"/>
                  <a:pt x="204293" y="221895"/>
                </a:cubicBezTo>
                <a:cubicBezTo>
                  <a:pt x="204293" y="220028"/>
                  <a:pt x="202960" y="218961"/>
                  <a:pt x="201092" y="218694"/>
                </a:cubicBezTo>
                <a:cubicBezTo>
                  <a:pt x="196025" y="217627"/>
                  <a:pt x="184558" y="216827"/>
                  <a:pt x="176823" y="216827"/>
                </a:cubicBezTo>
                <a:moveTo>
                  <a:pt x="62675" y="81877"/>
                </a:moveTo>
                <a:cubicBezTo>
                  <a:pt x="62942" y="85877"/>
                  <a:pt x="63742" y="90412"/>
                  <a:pt x="65075" y="93611"/>
                </a:cubicBezTo>
                <a:lnTo>
                  <a:pt x="74143" y="93611"/>
                </a:lnTo>
                <a:cubicBezTo>
                  <a:pt x="75478" y="91478"/>
                  <a:pt x="76543" y="89345"/>
                  <a:pt x="76811" y="86144"/>
                </a:cubicBezTo>
                <a:lnTo>
                  <a:pt x="189091" y="84810"/>
                </a:lnTo>
                <a:cubicBezTo>
                  <a:pt x="190424" y="83210"/>
                  <a:pt x="192024" y="80543"/>
                  <a:pt x="192024" y="77343"/>
                </a:cubicBezTo>
                <a:cubicBezTo>
                  <a:pt x="192024" y="76010"/>
                  <a:pt x="191491" y="75209"/>
                  <a:pt x="190159" y="74676"/>
                </a:cubicBezTo>
                <a:lnTo>
                  <a:pt x="185623" y="72810"/>
                </a:lnTo>
                <a:cubicBezTo>
                  <a:pt x="188824" y="54940"/>
                  <a:pt x="191224" y="34671"/>
                  <a:pt x="192024" y="17602"/>
                </a:cubicBezTo>
                <a:lnTo>
                  <a:pt x="194959" y="9068"/>
                </a:lnTo>
                <a:cubicBezTo>
                  <a:pt x="195492" y="7734"/>
                  <a:pt x="195492" y="6668"/>
                  <a:pt x="194692" y="5868"/>
                </a:cubicBezTo>
                <a:cubicBezTo>
                  <a:pt x="192292" y="4534"/>
                  <a:pt x="186691" y="1601"/>
                  <a:pt x="183758" y="533"/>
                </a:cubicBezTo>
                <a:cubicBezTo>
                  <a:pt x="182690" y="0"/>
                  <a:pt x="181090" y="0"/>
                  <a:pt x="179756" y="533"/>
                </a:cubicBezTo>
                <a:lnTo>
                  <a:pt x="171222" y="5334"/>
                </a:lnTo>
                <a:cubicBezTo>
                  <a:pt x="148019" y="6135"/>
                  <a:pt x="98679" y="6401"/>
                  <a:pt x="75478" y="6401"/>
                </a:cubicBezTo>
                <a:cubicBezTo>
                  <a:pt x="68542" y="5068"/>
                  <a:pt x="54674" y="3734"/>
                  <a:pt x="47206" y="3734"/>
                </a:cubicBezTo>
                <a:cubicBezTo>
                  <a:pt x="45607" y="3734"/>
                  <a:pt x="45073" y="4001"/>
                  <a:pt x="44807" y="4801"/>
                </a:cubicBezTo>
                <a:lnTo>
                  <a:pt x="43473" y="10402"/>
                </a:lnTo>
                <a:cubicBezTo>
                  <a:pt x="49073" y="12002"/>
                  <a:pt x="54941" y="14936"/>
                  <a:pt x="57874" y="17602"/>
                </a:cubicBezTo>
                <a:moveTo>
                  <a:pt x="172555" y="72543"/>
                </a:moveTo>
                <a:lnTo>
                  <a:pt x="166954" y="74143"/>
                </a:lnTo>
                <a:cubicBezTo>
                  <a:pt x="146952" y="75209"/>
                  <a:pt x="103214" y="76010"/>
                  <a:pt x="77344" y="75743"/>
                </a:cubicBezTo>
                <a:lnTo>
                  <a:pt x="75743" y="16802"/>
                </a:lnTo>
                <a:cubicBezTo>
                  <a:pt x="105880" y="16269"/>
                  <a:pt x="143486" y="15735"/>
                  <a:pt x="173890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2" name="Freeform 262"/>
          <p:cNvSpPr/>
          <p:nvPr/>
        </p:nvSpPr>
        <p:spPr>
          <a:xfrm>
            <a:off x="14913573" y="8802829"/>
            <a:ext cx="249098" cy="255766"/>
          </a:xfrm>
          <a:custGeom>
            <a:avLst/>
            <a:gdLst>
              <a:gd name="connsiteX0" fmla="*/ 42673 w 249098"/>
              <a:gd name="connsiteY0" fmla="*/ 18136 h 255766"/>
              <a:gd name="connsiteX1" fmla="*/ 42940 w 249098"/>
              <a:gd name="connsiteY1" fmla="*/ 20269 h 255766"/>
              <a:gd name="connsiteX2" fmla="*/ 58942 w 249098"/>
              <a:gd name="connsiteY2" fmla="*/ 34137 h 255766"/>
              <a:gd name="connsiteX3" fmla="*/ 63475 w 249098"/>
              <a:gd name="connsiteY3" fmla="*/ 35205 h 255766"/>
              <a:gd name="connsiteX4" fmla="*/ 108015 w 249098"/>
              <a:gd name="connsiteY4" fmla="*/ 33605 h 255766"/>
              <a:gd name="connsiteX5" fmla="*/ 111215 w 249098"/>
              <a:gd name="connsiteY5" fmla="*/ 32004 h 255766"/>
              <a:gd name="connsiteX6" fmla="*/ 111748 w 249098"/>
              <a:gd name="connsiteY6" fmla="*/ 23470 h 255766"/>
              <a:gd name="connsiteX7" fmla="*/ 108547 w 249098"/>
              <a:gd name="connsiteY7" fmla="*/ 21337 h 255766"/>
              <a:gd name="connsiteX8" fmla="*/ 44273 w 249098"/>
              <a:gd name="connsiteY8" fmla="*/ 16269 h 255766"/>
              <a:gd name="connsiteX10" fmla="*/ 124816 w 249098"/>
              <a:gd name="connsiteY10" fmla="*/ 51474 h 255766"/>
              <a:gd name="connsiteX11" fmla="*/ 28538 w 249098"/>
              <a:gd name="connsiteY11" fmla="*/ 53341 h 255766"/>
              <a:gd name="connsiteX12" fmla="*/ 5068 w 249098"/>
              <a:gd name="connsiteY12" fmla="*/ 51207 h 255766"/>
              <a:gd name="connsiteX13" fmla="*/ 3466 w 249098"/>
              <a:gd name="connsiteY13" fmla="*/ 54408 h 255766"/>
              <a:gd name="connsiteX14" fmla="*/ 4266 w 249098"/>
              <a:gd name="connsiteY14" fmla="*/ 56541 h 255766"/>
              <a:gd name="connsiteX15" fmla="*/ 25071 w 249098"/>
              <a:gd name="connsiteY15" fmla="*/ 67475 h 255766"/>
              <a:gd name="connsiteX16" fmla="*/ 44273 w 249098"/>
              <a:gd name="connsiteY16" fmla="*/ 63742 h 255766"/>
              <a:gd name="connsiteX17" fmla="*/ 130417 w 249098"/>
              <a:gd name="connsiteY17" fmla="*/ 61875 h 255766"/>
              <a:gd name="connsiteX18" fmla="*/ 154153 w 249098"/>
              <a:gd name="connsiteY18" fmla="*/ 62675 h 255766"/>
              <a:gd name="connsiteX19" fmla="*/ 159221 w 249098"/>
              <a:gd name="connsiteY19" fmla="*/ 54141 h 255766"/>
              <a:gd name="connsiteX20" fmla="*/ 156821 w 249098"/>
              <a:gd name="connsiteY20" fmla="*/ 50940 h 255766"/>
              <a:gd name="connsiteX21" fmla="*/ 132817 w 249098"/>
              <a:gd name="connsiteY21" fmla="*/ 47473 h 255766"/>
              <a:gd name="connsiteX23" fmla="*/ 47206 w 249098"/>
              <a:gd name="connsiteY23" fmla="*/ 115749 h 255766"/>
              <a:gd name="connsiteX24" fmla="*/ 84277 w 249098"/>
              <a:gd name="connsiteY24" fmla="*/ 85612 h 255766"/>
              <a:gd name="connsiteX25" fmla="*/ 121349 w 249098"/>
              <a:gd name="connsiteY25" fmla="*/ 115749 h 255766"/>
              <a:gd name="connsiteX26" fmla="*/ 84277 w 249098"/>
              <a:gd name="connsiteY26" fmla="*/ 145886 h 255766"/>
              <a:gd name="connsiteX27" fmla="*/ 47206 w 249098"/>
              <a:gd name="connsiteY27" fmla="*/ 115749 h 255766"/>
              <a:gd name="connsiteX29" fmla="*/ 213627 w 249098"/>
              <a:gd name="connsiteY29" fmla="*/ 113348 h 255766"/>
              <a:gd name="connsiteX30" fmla="*/ 193892 w 249098"/>
              <a:gd name="connsiteY30" fmla="*/ 114148 h 255766"/>
              <a:gd name="connsiteX31" fmla="*/ 193892 w 249098"/>
              <a:gd name="connsiteY31" fmla="*/ 25071 h 255766"/>
              <a:gd name="connsiteX32" fmla="*/ 194425 w 249098"/>
              <a:gd name="connsiteY32" fmla="*/ 11469 h 255766"/>
              <a:gd name="connsiteX33" fmla="*/ 191491 w 249098"/>
              <a:gd name="connsiteY33" fmla="*/ 6401 h 255766"/>
              <a:gd name="connsiteX34" fmla="*/ 159221 w 249098"/>
              <a:gd name="connsiteY34" fmla="*/ 0 h 255766"/>
              <a:gd name="connsiteX35" fmla="*/ 156287 w 249098"/>
              <a:gd name="connsiteY35" fmla="*/ 1334 h 255766"/>
              <a:gd name="connsiteX36" fmla="*/ 154687 w 249098"/>
              <a:gd name="connsiteY36" fmla="*/ 6934 h 255766"/>
              <a:gd name="connsiteX37" fmla="*/ 177623 w 249098"/>
              <a:gd name="connsiteY37" fmla="*/ 20269 h 255766"/>
              <a:gd name="connsiteX38" fmla="*/ 177623 w 249098"/>
              <a:gd name="connsiteY38" fmla="*/ 171755 h 255766"/>
              <a:gd name="connsiteX39" fmla="*/ 93080 w 249098"/>
              <a:gd name="connsiteY39" fmla="*/ 182956 h 255766"/>
              <a:gd name="connsiteX40" fmla="*/ 93080 w 249098"/>
              <a:gd name="connsiteY40" fmla="*/ 156287 h 255766"/>
              <a:gd name="connsiteX41" fmla="*/ 137616 w 249098"/>
              <a:gd name="connsiteY41" fmla="*/ 115749 h 255766"/>
              <a:gd name="connsiteX42" fmla="*/ 84277 w 249098"/>
              <a:gd name="connsiteY42" fmla="*/ 74943 h 255766"/>
              <a:gd name="connsiteX43" fmla="*/ 30671 w 249098"/>
              <a:gd name="connsiteY43" fmla="*/ 115749 h 255766"/>
              <a:gd name="connsiteX44" fmla="*/ 76811 w 249098"/>
              <a:gd name="connsiteY44" fmla="*/ 156553 h 255766"/>
              <a:gd name="connsiteX45" fmla="*/ 76811 w 249098"/>
              <a:gd name="connsiteY45" fmla="*/ 184557 h 255766"/>
              <a:gd name="connsiteX46" fmla="*/ 30671 w 249098"/>
              <a:gd name="connsiteY46" fmla="*/ 187491 h 255766"/>
              <a:gd name="connsiteX47" fmla="*/ 1867 w 249098"/>
              <a:gd name="connsiteY47" fmla="*/ 185090 h 255766"/>
              <a:gd name="connsiteX48" fmla="*/ 533 w 249098"/>
              <a:gd name="connsiteY48" fmla="*/ 188024 h 255766"/>
              <a:gd name="connsiteX49" fmla="*/ 1333 w 249098"/>
              <a:gd name="connsiteY49" fmla="*/ 190691 h 255766"/>
              <a:gd name="connsiteX50" fmla="*/ 27471 w 249098"/>
              <a:gd name="connsiteY50" fmla="*/ 205093 h 255766"/>
              <a:gd name="connsiteX51" fmla="*/ 47473 w 249098"/>
              <a:gd name="connsiteY51" fmla="*/ 200559 h 255766"/>
              <a:gd name="connsiteX52" fmla="*/ 177623 w 249098"/>
              <a:gd name="connsiteY52" fmla="*/ 180556 h 255766"/>
              <a:gd name="connsiteX53" fmla="*/ 177623 w 249098"/>
              <a:gd name="connsiteY53" fmla="*/ 209093 h 255766"/>
              <a:gd name="connsiteX54" fmla="*/ 178690 w 249098"/>
              <a:gd name="connsiteY54" fmla="*/ 255766 h 255766"/>
              <a:gd name="connsiteX55" fmla="*/ 188291 w 249098"/>
              <a:gd name="connsiteY55" fmla="*/ 255766 h 255766"/>
              <a:gd name="connsiteX56" fmla="*/ 193892 w 249098"/>
              <a:gd name="connsiteY56" fmla="*/ 202959 h 255766"/>
              <a:gd name="connsiteX57" fmla="*/ 193892 w 249098"/>
              <a:gd name="connsiteY57" fmla="*/ 124283 h 255766"/>
              <a:gd name="connsiteX58" fmla="*/ 241365 w 249098"/>
              <a:gd name="connsiteY58" fmla="*/ 123482 h 255766"/>
              <a:gd name="connsiteX59" fmla="*/ 245898 w 249098"/>
              <a:gd name="connsiteY59" fmla="*/ 122416 h 255766"/>
              <a:gd name="connsiteX60" fmla="*/ 249098 w 249098"/>
              <a:gd name="connsiteY60" fmla="*/ 113881 h 255766"/>
              <a:gd name="connsiteX61" fmla="*/ 245632 w 249098"/>
              <a:gd name="connsiteY61" fmla="*/ 109881 h 255766"/>
              <a:gd name="connsiteX62" fmla="*/ 222162 w 249098"/>
              <a:gd name="connsiteY62" fmla="*/ 108547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8" h="255766">
                <a:moveTo>
                  <a:pt x="42673" y="18136"/>
                </a:moveTo>
                <a:cubicBezTo>
                  <a:pt x="42140" y="18937"/>
                  <a:pt x="42140" y="19469"/>
                  <a:pt x="42940" y="20269"/>
                </a:cubicBezTo>
                <a:cubicBezTo>
                  <a:pt x="47473" y="25871"/>
                  <a:pt x="53608" y="31471"/>
                  <a:pt x="58942" y="34137"/>
                </a:cubicBezTo>
                <a:cubicBezTo>
                  <a:pt x="60542" y="35205"/>
                  <a:pt x="61342" y="35205"/>
                  <a:pt x="63475" y="35205"/>
                </a:cubicBezTo>
                <a:cubicBezTo>
                  <a:pt x="74678" y="34137"/>
                  <a:pt x="94413" y="33872"/>
                  <a:pt x="108015" y="33605"/>
                </a:cubicBezTo>
                <a:cubicBezTo>
                  <a:pt x="109348" y="33605"/>
                  <a:pt x="110415" y="33338"/>
                  <a:pt x="111215" y="32004"/>
                </a:cubicBezTo>
                <a:cubicBezTo>
                  <a:pt x="112282" y="30138"/>
                  <a:pt x="112815" y="25871"/>
                  <a:pt x="111748" y="23470"/>
                </a:cubicBezTo>
                <a:cubicBezTo>
                  <a:pt x="111482" y="22137"/>
                  <a:pt x="110415" y="21337"/>
                  <a:pt x="108547" y="21337"/>
                </a:cubicBezTo>
                <a:cubicBezTo>
                  <a:pt x="90146" y="21070"/>
                  <a:pt x="67208" y="20537"/>
                  <a:pt x="44273" y="16269"/>
                </a:cubicBezTo>
                <a:moveTo>
                  <a:pt x="124816" y="51474"/>
                </a:moveTo>
                <a:cubicBezTo>
                  <a:pt x="112815" y="52274"/>
                  <a:pt x="39472" y="53607"/>
                  <a:pt x="28538" y="53341"/>
                </a:cubicBezTo>
                <a:cubicBezTo>
                  <a:pt x="22403" y="53341"/>
                  <a:pt x="12269" y="52540"/>
                  <a:pt x="5068" y="51207"/>
                </a:cubicBezTo>
                <a:lnTo>
                  <a:pt x="3466" y="54408"/>
                </a:lnTo>
                <a:cubicBezTo>
                  <a:pt x="3201" y="54941"/>
                  <a:pt x="3201" y="55741"/>
                  <a:pt x="4266" y="56541"/>
                </a:cubicBezTo>
                <a:cubicBezTo>
                  <a:pt x="9603" y="60541"/>
                  <a:pt x="17870" y="65342"/>
                  <a:pt x="25071" y="67475"/>
                </a:cubicBezTo>
                <a:cubicBezTo>
                  <a:pt x="29604" y="65875"/>
                  <a:pt x="39205" y="64008"/>
                  <a:pt x="44273" y="63742"/>
                </a:cubicBezTo>
                <a:cubicBezTo>
                  <a:pt x="54141" y="62942"/>
                  <a:pt x="120016" y="61875"/>
                  <a:pt x="130417" y="61875"/>
                </a:cubicBezTo>
                <a:cubicBezTo>
                  <a:pt x="136285" y="61875"/>
                  <a:pt x="149085" y="62141"/>
                  <a:pt x="154153" y="62675"/>
                </a:cubicBezTo>
                <a:cubicBezTo>
                  <a:pt x="156287" y="61609"/>
                  <a:pt x="159221" y="58141"/>
                  <a:pt x="159221" y="54141"/>
                </a:cubicBezTo>
                <a:cubicBezTo>
                  <a:pt x="159221" y="52540"/>
                  <a:pt x="158421" y="51474"/>
                  <a:pt x="156821" y="50940"/>
                </a:cubicBezTo>
                <a:cubicBezTo>
                  <a:pt x="151752" y="49340"/>
                  <a:pt x="140553" y="47740"/>
                  <a:pt x="132817" y="47473"/>
                </a:cubicBezTo>
                <a:moveTo>
                  <a:pt x="47206" y="115749"/>
                </a:moveTo>
                <a:cubicBezTo>
                  <a:pt x="47206" y="97079"/>
                  <a:pt x="64008" y="85612"/>
                  <a:pt x="84277" y="85612"/>
                </a:cubicBezTo>
                <a:cubicBezTo>
                  <a:pt x="104547" y="85612"/>
                  <a:pt x="121349" y="97079"/>
                  <a:pt x="121349" y="115749"/>
                </a:cubicBezTo>
                <a:cubicBezTo>
                  <a:pt x="121349" y="134951"/>
                  <a:pt x="104547" y="145886"/>
                  <a:pt x="84277" y="145886"/>
                </a:cubicBezTo>
                <a:cubicBezTo>
                  <a:pt x="64008" y="145886"/>
                  <a:pt x="47206" y="134951"/>
                  <a:pt x="47206" y="115749"/>
                </a:cubicBezTo>
                <a:moveTo>
                  <a:pt x="213627" y="113348"/>
                </a:moveTo>
                <a:lnTo>
                  <a:pt x="193892" y="114148"/>
                </a:lnTo>
                <a:lnTo>
                  <a:pt x="193892" y="25071"/>
                </a:lnTo>
                <a:lnTo>
                  <a:pt x="194425" y="11469"/>
                </a:lnTo>
                <a:cubicBezTo>
                  <a:pt x="194425" y="9068"/>
                  <a:pt x="193624" y="7202"/>
                  <a:pt x="191491" y="6401"/>
                </a:cubicBezTo>
                <a:cubicBezTo>
                  <a:pt x="184290" y="3735"/>
                  <a:pt x="168289" y="267"/>
                  <a:pt x="159221" y="0"/>
                </a:cubicBezTo>
                <a:cubicBezTo>
                  <a:pt x="157353" y="0"/>
                  <a:pt x="156553" y="267"/>
                  <a:pt x="156287" y="1334"/>
                </a:cubicBezTo>
                <a:lnTo>
                  <a:pt x="154687" y="6934"/>
                </a:lnTo>
                <a:cubicBezTo>
                  <a:pt x="164021" y="10135"/>
                  <a:pt x="172555" y="14669"/>
                  <a:pt x="177623" y="20269"/>
                </a:cubicBezTo>
                <a:lnTo>
                  <a:pt x="177623" y="171755"/>
                </a:lnTo>
                <a:cubicBezTo>
                  <a:pt x="156553" y="175756"/>
                  <a:pt x="124016" y="180023"/>
                  <a:pt x="93080" y="182956"/>
                </a:cubicBezTo>
                <a:lnTo>
                  <a:pt x="93080" y="156287"/>
                </a:lnTo>
                <a:cubicBezTo>
                  <a:pt x="118683" y="153353"/>
                  <a:pt x="137616" y="137885"/>
                  <a:pt x="137616" y="115749"/>
                </a:cubicBezTo>
                <a:cubicBezTo>
                  <a:pt x="137616" y="91211"/>
                  <a:pt x="114148" y="74943"/>
                  <a:pt x="84277" y="74943"/>
                </a:cubicBezTo>
                <a:cubicBezTo>
                  <a:pt x="54408" y="74943"/>
                  <a:pt x="30671" y="91211"/>
                  <a:pt x="30671" y="115749"/>
                </a:cubicBezTo>
                <a:cubicBezTo>
                  <a:pt x="30671" y="138151"/>
                  <a:pt x="50673" y="153887"/>
                  <a:pt x="76811" y="156553"/>
                </a:cubicBezTo>
                <a:lnTo>
                  <a:pt x="76811" y="184557"/>
                </a:lnTo>
                <a:cubicBezTo>
                  <a:pt x="59209" y="186157"/>
                  <a:pt x="42940" y="187224"/>
                  <a:pt x="30671" y="187491"/>
                </a:cubicBezTo>
                <a:cubicBezTo>
                  <a:pt x="21870" y="187491"/>
                  <a:pt x="10936" y="186691"/>
                  <a:pt x="1867" y="185090"/>
                </a:cubicBezTo>
                <a:lnTo>
                  <a:pt x="533" y="188024"/>
                </a:lnTo>
                <a:cubicBezTo>
                  <a:pt x="0" y="189091"/>
                  <a:pt x="267" y="189891"/>
                  <a:pt x="1333" y="190691"/>
                </a:cubicBezTo>
                <a:cubicBezTo>
                  <a:pt x="8534" y="196025"/>
                  <a:pt x="18135" y="201626"/>
                  <a:pt x="27471" y="205093"/>
                </a:cubicBezTo>
                <a:cubicBezTo>
                  <a:pt x="31738" y="203226"/>
                  <a:pt x="42673" y="200825"/>
                  <a:pt x="47473" y="200559"/>
                </a:cubicBezTo>
                <a:cubicBezTo>
                  <a:pt x="81077" y="198158"/>
                  <a:pt x="146419" y="188557"/>
                  <a:pt x="177623" y="180556"/>
                </a:cubicBezTo>
                <a:lnTo>
                  <a:pt x="177623" y="209093"/>
                </a:lnTo>
                <a:cubicBezTo>
                  <a:pt x="177623" y="220562"/>
                  <a:pt x="177890" y="244297"/>
                  <a:pt x="178690" y="255766"/>
                </a:cubicBezTo>
                <a:lnTo>
                  <a:pt x="188291" y="255766"/>
                </a:lnTo>
                <a:cubicBezTo>
                  <a:pt x="191759" y="241097"/>
                  <a:pt x="193892" y="217894"/>
                  <a:pt x="193892" y="202959"/>
                </a:cubicBezTo>
                <a:lnTo>
                  <a:pt x="193892" y="124283"/>
                </a:lnTo>
                <a:lnTo>
                  <a:pt x="241365" y="123482"/>
                </a:lnTo>
                <a:cubicBezTo>
                  <a:pt x="242698" y="123482"/>
                  <a:pt x="244565" y="123216"/>
                  <a:pt x="245898" y="122416"/>
                </a:cubicBezTo>
                <a:cubicBezTo>
                  <a:pt x="247498" y="121616"/>
                  <a:pt x="249098" y="118415"/>
                  <a:pt x="249098" y="113881"/>
                </a:cubicBezTo>
                <a:cubicBezTo>
                  <a:pt x="249098" y="112282"/>
                  <a:pt x="247498" y="110415"/>
                  <a:pt x="245632" y="109881"/>
                </a:cubicBezTo>
                <a:cubicBezTo>
                  <a:pt x="240565" y="108814"/>
                  <a:pt x="229896" y="108281"/>
                  <a:pt x="222162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3" name="Freeform 263"/>
          <p:cNvSpPr/>
          <p:nvPr/>
        </p:nvSpPr>
        <p:spPr>
          <a:xfrm>
            <a:off x="15165871" y="8802829"/>
            <a:ext cx="206961" cy="255766"/>
          </a:xfrm>
          <a:custGeom>
            <a:avLst/>
            <a:gdLst>
              <a:gd name="connsiteX0" fmla="*/ 86678 w 206961"/>
              <a:gd name="connsiteY0" fmla="*/ 46140 h 255766"/>
              <a:gd name="connsiteX1" fmla="*/ 127484 w 206961"/>
              <a:gd name="connsiteY1" fmla="*/ 85078 h 255766"/>
              <a:gd name="connsiteX2" fmla="*/ 86678 w 206961"/>
              <a:gd name="connsiteY2" fmla="*/ 123749 h 255766"/>
              <a:gd name="connsiteX3" fmla="*/ 45873 w 206961"/>
              <a:gd name="connsiteY3" fmla="*/ 85078 h 255766"/>
              <a:gd name="connsiteX4" fmla="*/ 86678 w 206961"/>
              <a:gd name="connsiteY4" fmla="*/ 46140 h 255766"/>
              <a:gd name="connsiteX6" fmla="*/ 86678 w 206961"/>
              <a:gd name="connsiteY6" fmla="*/ 136018 h 255766"/>
              <a:gd name="connsiteX7" fmla="*/ 144819 w 206961"/>
              <a:gd name="connsiteY7" fmla="*/ 85078 h 255766"/>
              <a:gd name="connsiteX8" fmla="*/ 86678 w 206961"/>
              <a:gd name="connsiteY8" fmla="*/ 33872 h 255766"/>
              <a:gd name="connsiteX9" fmla="*/ 28538 w 206961"/>
              <a:gd name="connsiteY9" fmla="*/ 85078 h 255766"/>
              <a:gd name="connsiteX10" fmla="*/ 86678 w 206961"/>
              <a:gd name="connsiteY10" fmla="*/ 136018 h 255766"/>
              <a:gd name="connsiteX12" fmla="*/ 166956 w 206961"/>
              <a:gd name="connsiteY12" fmla="*/ 6934 h 255766"/>
              <a:gd name="connsiteX13" fmla="*/ 189892 w 206961"/>
              <a:gd name="connsiteY13" fmla="*/ 20269 h 255766"/>
              <a:gd name="connsiteX14" fmla="*/ 189892 w 206961"/>
              <a:gd name="connsiteY14" fmla="*/ 162954 h 255766"/>
              <a:gd name="connsiteX15" fmla="*/ 30671 w 206961"/>
              <a:gd name="connsiteY15" fmla="*/ 178157 h 255766"/>
              <a:gd name="connsiteX16" fmla="*/ 1868 w 206961"/>
              <a:gd name="connsiteY16" fmla="*/ 176023 h 255766"/>
              <a:gd name="connsiteX17" fmla="*/ 535 w 206961"/>
              <a:gd name="connsiteY17" fmla="*/ 178957 h 255766"/>
              <a:gd name="connsiteX18" fmla="*/ 1335 w 206961"/>
              <a:gd name="connsiteY18" fmla="*/ 181623 h 255766"/>
              <a:gd name="connsiteX19" fmla="*/ 27205 w 206961"/>
              <a:gd name="connsiteY19" fmla="*/ 196025 h 255766"/>
              <a:gd name="connsiteX20" fmla="*/ 47473 w 206961"/>
              <a:gd name="connsiteY20" fmla="*/ 191491 h 255766"/>
              <a:gd name="connsiteX21" fmla="*/ 189892 w 206961"/>
              <a:gd name="connsiteY21" fmla="*/ 172022 h 255766"/>
              <a:gd name="connsiteX22" fmla="*/ 189892 w 206961"/>
              <a:gd name="connsiteY22" fmla="*/ 209093 h 255766"/>
              <a:gd name="connsiteX23" fmla="*/ 191226 w 206961"/>
              <a:gd name="connsiteY23" fmla="*/ 255766 h 255766"/>
              <a:gd name="connsiteX24" fmla="*/ 200825 w 206961"/>
              <a:gd name="connsiteY24" fmla="*/ 255766 h 255766"/>
              <a:gd name="connsiteX25" fmla="*/ 206426 w 206961"/>
              <a:gd name="connsiteY25" fmla="*/ 202959 h 255766"/>
              <a:gd name="connsiteX26" fmla="*/ 206426 w 206961"/>
              <a:gd name="connsiteY26" fmla="*/ 25071 h 255766"/>
              <a:gd name="connsiteX27" fmla="*/ 206961 w 206961"/>
              <a:gd name="connsiteY27" fmla="*/ 11469 h 255766"/>
              <a:gd name="connsiteX28" fmla="*/ 203760 w 206961"/>
              <a:gd name="connsiteY28" fmla="*/ 6401 h 255766"/>
              <a:gd name="connsiteX29" fmla="*/ 171755 w 206961"/>
              <a:gd name="connsiteY29" fmla="*/ 0 h 255766"/>
              <a:gd name="connsiteX30" fmla="*/ 168822 w 206961"/>
              <a:gd name="connsiteY30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06961" h="255766">
                <a:moveTo>
                  <a:pt x="86678" y="46140"/>
                </a:moveTo>
                <a:cubicBezTo>
                  <a:pt x="109615" y="46140"/>
                  <a:pt x="127484" y="61341"/>
                  <a:pt x="127484" y="85078"/>
                </a:cubicBezTo>
                <a:cubicBezTo>
                  <a:pt x="127484" y="108547"/>
                  <a:pt x="109615" y="123749"/>
                  <a:pt x="86678" y="123749"/>
                </a:cubicBezTo>
                <a:cubicBezTo>
                  <a:pt x="63742" y="123749"/>
                  <a:pt x="45873" y="108547"/>
                  <a:pt x="45873" y="85078"/>
                </a:cubicBezTo>
                <a:cubicBezTo>
                  <a:pt x="45873" y="61341"/>
                  <a:pt x="63742" y="46140"/>
                  <a:pt x="86678" y="46140"/>
                </a:cubicBezTo>
                <a:moveTo>
                  <a:pt x="86678" y="136018"/>
                </a:moveTo>
                <a:cubicBezTo>
                  <a:pt x="119749" y="136018"/>
                  <a:pt x="144819" y="114415"/>
                  <a:pt x="144819" y="85078"/>
                </a:cubicBezTo>
                <a:cubicBezTo>
                  <a:pt x="144819" y="55741"/>
                  <a:pt x="119749" y="33872"/>
                  <a:pt x="86678" y="33872"/>
                </a:cubicBezTo>
                <a:cubicBezTo>
                  <a:pt x="53608" y="33872"/>
                  <a:pt x="28538" y="55741"/>
                  <a:pt x="28538" y="85078"/>
                </a:cubicBezTo>
                <a:cubicBezTo>
                  <a:pt x="28538" y="114415"/>
                  <a:pt x="53608" y="136018"/>
                  <a:pt x="86678" y="136018"/>
                </a:cubicBezTo>
                <a:moveTo>
                  <a:pt x="166956" y="6934"/>
                </a:moveTo>
                <a:cubicBezTo>
                  <a:pt x="176557" y="10135"/>
                  <a:pt x="185091" y="14669"/>
                  <a:pt x="189892" y="20269"/>
                </a:cubicBezTo>
                <a:lnTo>
                  <a:pt x="189892" y="162954"/>
                </a:lnTo>
                <a:cubicBezTo>
                  <a:pt x="149085" y="170156"/>
                  <a:pt x="71211" y="177356"/>
                  <a:pt x="30671" y="178157"/>
                </a:cubicBezTo>
                <a:cubicBezTo>
                  <a:pt x="21870" y="178422"/>
                  <a:pt x="10936" y="177622"/>
                  <a:pt x="1868" y="176023"/>
                </a:cubicBezTo>
                <a:lnTo>
                  <a:pt x="535" y="178957"/>
                </a:lnTo>
                <a:cubicBezTo>
                  <a:pt x="0" y="180023"/>
                  <a:pt x="268" y="180823"/>
                  <a:pt x="1335" y="181623"/>
                </a:cubicBezTo>
                <a:cubicBezTo>
                  <a:pt x="8269" y="186957"/>
                  <a:pt x="18137" y="192558"/>
                  <a:pt x="27205" y="196025"/>
                </a:cubicBezTo>
                <a:cubicBezTo>
                  <a:pt x="31738" y="194159"/>
                  <a:pt x="42673" y="191758"/>
                  <a:pt x="47473" y="191491"/>
                </a:cubicBezTo>
                <a:cubicBezTo>
                  <a:pt x="84544" y="189624"/>
                  <a:pt x="155755" y="180290"/>
                  <a:pt x="189892" y="172022"/>
                </a:cubicBezTo>
                <a:lnTo>
                  <a:pt x="189892" y="209093"/>
                </a:lnTo>
                <a:cubicBezTo>
                  <a:pt x="189892" y="220562"/>
                  <a:pt x="190426" y="244297"/>
                  <a:pt x="191226" y="255766"/>
                </a:cubicBezTo>
                <a:lnTo>
                  <a:pt x="200825" y="255766"/>
                </a:lnTo>
                <a:cubicBezTo>
                  <a:pt x="204293" y="241097"/>
                  <a:pt x="206426" y="217894"/>
                  <a:pt x="206426" y="202959"/>
                </a:cubicBezTo>
                <a:lnTo>
                  <a:pt x="206426" y="25071"/>
                </a:lnTo>
                <a:lnTo>
                  <a:pt x="206961" y="11469"/>
                </a:lnTo>
                <a:cubicBezTo>
                  <a:pt x="206961" y="9068"/>
                  <a:pt x="206161" y="7202"/>
                  <a:pt x="203760" y="6401"/>
                </a:cubicBezTo>
                <a:cubicBezTo>
                  <a:pt x="196559" y="3735"/>
                  <a:pt x="180823" y="267"/>
                  <a:pt x="171755" y="0"/>
                </a:cubicBezTo>
                <a:cubicBezTo>
                  <a:pt x="169622" y="0"/>
                  <a:pt x="169089" y="267"/>
                  <a:pt x="168822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4" name="Freeform 264"/>
          <p:cNvSpPr/>
          <p:nvPr/>
        </p:nvSpPr>
        <p:spPr>
          <a:xfrm>
            <a:off x="15493037" y="8802829"/>
            <a:ext cx="188557" cy="255766"/>
          </a:xfrm>
          <a:custGeom>
            <a:avLst/>
            <a:gdLst>
              <a:gd name="connsiteX0" fmla="*/ 121348 w 188557"/>
              <a:gd name="connsiteY0" fmla="*/ 107214 h 255766"/>
              <a:gd name="connsiteX1" fmla="*/ 61074 w 188557"/>
              <a:gd name="connsiteY1" fmla="*/ 50406 h 255766"/>
              <a:gd name="connsiteX2" fmla="*/ 0 w 188557"/>
              <a:gd name="connsiteY2" fmla="*/ 107214 h 255766"/>
              <a:gd name="connsiteX3" fmla="*/ 61074 w 188557"/>
              <a:gd name="connsiteY3" fmla="*/ 164288 h 255766"/>
              <a:gd name="connsiteX4" fmla="*/ 121348 w 188557"/>
              <a:gd name="connsiteY4" fmla="*/ 107214 h 255766"/>
              <a:gd name="connsiteX6" fmla="*/ 104546 w 188557"/>
              <a:gd name="connsiteY6" fmla="*/ 107214 h 255766"/>
              <a:gd name="connsiteX7" fmla="*/ 61074 w 188557"/>
              <a:gd name="connsiteY7" fmla="*/ 151219 h 255766"/>
              <a:gd name="connsiteX8" fmla="*/ 17602 w 188557"/>
              <a:gd name="connsiteY8" fmla="*/ 107214 h 255766"/>
              <a:gd name="connsiteX9" fmla="*/ 61074 w 188557"/>
              <a:gd name="connsiteY9" fmla="*/ 62942 h 255766"/>
              <a:gd name="connsiteX10" fmla="*/ 104546 w 188557"/>
              <a:gd name="connsiteY10" fmla="*/ 107214 h 255766"/>
              <a:gd name="connsiteX12" fmla="*/ 182421 w 188557"/>
              <a:gd name="connsiteY12" fmla="*/ 255766 h 255766"/>
              <a:gd name="connsiteX13" fmla="*/ 187758 w 188557"/>
              <a:gd name="connsiteY13" fmla="*/ 202959 h 255766"/>
              <a:gd name="connsiteX14" fmla="*/ 187758 w 188557"/>
              <a:gd name="connsiteY14" fmla="*/ 25071 h 255766"/>
              <a:gd name="connsiteX15" fmla="*/ 188557 w 188557"/>
              <a:gd name="connsiteY15" fmla="*/ 11469 h 255766"/>
              <a:gd name="connsiteX16" fmla="*/ 185356 w 188557"/>
              <a:gd name="connsiteY16" fmla="*/ 6401 h 255766"/>
              <a:gd name="connsiteX17" fmla="*/ 153085 w 188557"/>
              <a:gd name="connsiteY17" fmla="*/ 0 h 255766"/>
              <a:gd name="connsiteX18" fmla="*/ 150419 w 188557"/>
              <a:gd name="connsiteY18" fmla="*/ 1334 h 255766"/>
              <a:gd name="connsiteX19" fmla="*/ 148551 w 188557"/>
              <a:gd name="connsiteY19" fmla="*/ 6934 h 255766"/>
              <a:gd name="connsiteX20" fmla="*/ 171489 w 188557"/>
              <a:gd name="connsiteY20" fmla="*/ 20269 h 255766"/>
              <a:gd name="connsiteX21" fmla="*/ 171489 w 188557"/>
              <a:gd name="connsiteY21" fmla="*/ 209093 h 255766"/>
              <a:gd name="connsiteX22" fmla="*/ 172554 w 188557"/>
              <a:gd name="connsiteY22" fmla="*/ 255766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6">
                <a:moveTo>
                  <a:pt x="121348" y="107214"/>
                </a:moveTo>
                <a:cubicBezTo>
                  <a:pt x="121348" y="73343"/>
                  <a:pt x="95745" y="50406"/>
                  <a:pt x="61074" y="50406"/>
                </a:cubicBezTo>
                <a:cubicBezTo>
                  <a:pt x="26136" y="50406"/>
                  <a:pt x="0" y="73343"/>
                  <a:pt x="0" y="107214"/>
                </a:cubicBezTo>
                <a:cubicBezTo>
                  <a:pt x="0" y="140818"/>
                  <a:pt x="26136" y="164288"/>
                  <a:pt x="61074" y="164288"/>
                </a:cubicBezTo>
                <a:cubicBezTo>
                  <a:pt x="95745" y="164288"/>
                  <a:pt x="121348" y="140818"/>
                  <a:pt x="121348" y="107214"/>
                </a:cubicBezTo>
                <a:moveTo>
                  <a:pt x="104546" y="107214"/>
                </a:moveTo>
                <a:cubicBezTo>
                  <a:pt x="104546" y="134951"/>
                  <a:pt x="85610" y="151219"/>
                  <a:pt x="61074" y="151219"/>
                </a:cubicBezTo>
                <a:cubicBezTo>
                  <a:pt x="36537" y="151219"/>
                  <a:pt x="17602" y="134951"/>
                  <a:pt x="17602" y="107214"/>
                </a:cubicBezTo>
                <a:cubicBezTo>
                  <a:pt x="17602" y="79477"/>
                  <a:pt x="36537" y="62942"/>
                  <a:pt x="61074" y="62942"/>
                </a:cubicBezTo>
                <a:cubicBezTo>
                  <a:pt x="85610" y="62942"/>
                  <a:pt x="104546" y="79477"/>
                  <a:pt x="104546" y="107214"/>
                </a:cubicBezTo>
                <a:moveTo>
                  <a:pt x="182421" y="255766"/>
                </a:moveTo>
                <a:cubicBezTo>
                  <a:pt x="185623" y="241097"/>
                  <a:pt x="187758" y="217894"/>
                  <a:pt x="187758" y="202959"/>
                </a:cubicBezTo>
                <a:lnTo>
                  <a:pt x="187758" y="25071"/>
                </a:lnTo>
                <a:lnTo>
                  <a:pt x="188557" y="11469"/>
                </a:lnTo>
                <a:cubicBezTo>
                  <a:pt x="188557" y="9068"/>
                  <a:pt x="187758" y="7202"/>
                  <a:pt x="185356" y="6401"/>
                </a:cubicBezTo>
                <a:cubicBezTo>
                  <a:pt x="178155" y="3735"/>
                  <a:pt x="162153" y="267"/>
                  <a:pt x="153085" y="0"/>
                </a:cubicBezTo>
                <a:cubicBezTo>
                  <a:pt x="151219" y="0"/>
                  <a:pt x="150684" y="267"/>
                  <a:pt x="150419" y="1334"/>
                </a:cubicBezTo>
                <a:lnTo>
                  <a:pt x="148551" y="6934"/>
                </a:lnTo>
                <a:cubicBezTo>
                  <a:pt x="158153" y="10135"/>
                  <a:pt x="166688" y="14669"/>
                  <a:pt x="171489" y="20269"/>
                </a:cubicBezTo>
                <a:lnTo>
                  <a:pt x="171489" y="209093"/>
                </a:lnTo>
                <a:cubicBezTo>
                  <a:pt x="171489" y="220562"/>
                  <a:pt x="172021" y="244297"/>
                  <a:pt x="172554" y="25576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5" name="Freeform 265"/>
          <p:cNvSpPr/>
          <p:nvPr/>
        </p:nvSpPr>
        <p:spPr>
          <a:xfrm>
            <a:off x="15726665" y="8802829"/>
            <a:ext cx="216029" cy="255766"/>
          </a:xfrm>
          <a:custGeom>
            <a:avLst/>
            <a:gdLst>
              <a:gd name="connsiteX0" fmla="*/ 31472 w 216029"/>
              <a:gd name="connsiteY0" fmla="*/ 33605 h 255766"/>
              <a:gd name="connsiteX1" fmla="*/ 31738 w 216029"/>
              <a:gd name="connsiteY1" fmla="*/ 35738 h 255766"/>
              <a:gd name="connsiteX2" fmla="*/ 47741 w 216029"/>
              <a:gd name="connsiteY2" fmla="*/ 49606 h 255766"/>
              <a:gd name="connsiteX3" fmla="*/ 52008 w 216029"/>
              <a:gd name="connsiteY3" fmla="*/ 50406 h 255766"/>
              <a:gd name="connsiteX4" fmla="*/ 96279 w 216029"/>
              <a:gd name="connsiteY4" fmla="*/ 48806 h 255766"/>
              <a:gd name="connsiteX5" fmla="*/ 99481 w 216029"/>
              <a:gd name="connsiteY5" fmla="*/ 47206 h 255766"/>
              <a:gd name="connsiteX6" fmla="*/ 100012 w 216029"/>
              <a:gd name="connsiteY6" fmla="*/ 38939 h 255766"/>
              <a:gd name="connsiteX7" fmla="*/ 96813 w 216029"/>
              <a:gd name="connsiteY7" fmla="*/ 36806 h 255766"/>
              <a:gd name="connsiteX8" fmla="*/ 33072 w 216029"/>
              <a:gd name="connsiteY8" fmla="*/ 31471 h 255766"/>
              <a:gd name="connsiteX10" fmla="*/ 72811 w 216029"/>
              <a:gd name="connsiteY10" fmla="*/ 173889 h 255766"/>
              <a:gd name="connsiteX11" fmla="*/ 38405 w 216029"/>
              <a:gd name="connsiteY11" fmla="*/ 141618 h 255766"/>
              <a:gd name="connsiteX12" fmla="*/ 72811 w 216029"/>
              <a:gd name="connsiteY12" fmla="*/ 108814 h 255766"/>
              <a:gd name="connsiteX13" fmla="*/ 107214 w 216029"/>
              <a:gd name="connsiteY13" fmla="*/ 141618 h 255766"/>
              <a:gd name="connsiteX14" fmla="*/ 72811 w 216029"/>
              <a:gd name="connsiteY14" fmla="*/ 173889 h 255766"/>
              <a:gd name="connsiteX16" fmla="*/ 72811 w 216029"/>
              <a:gd name="connsiteY16" fmla="*/ 97613 h 255766"/>
              <a:gd name="connsiteX17" fmla="*/ 21605 w 216029"/>
              <a:gd name="connsiteY17" fmla="*/ 141618 h 255766"/>
              <a:gd name="connsiteX18" fmla="*/ 72811 w 216029"/>
              <a:gd name="connsiteY18" fmla="*/ 185357 h 255766"/>
              <a:gd name="connsiteX19" fmla="*/ 123217 w 216029"/>
              <a:gd name="connsiteY19" fmla="*/ 141618 h 255766"/>
              <a:gd name="connsiteX20" fmla="*/ 72811 w 216029"/>
              <a:gd name="connsiteY20" fmla="*/ 97613 h 255766"/>
              <a:gd name="connsiteX22" fmla="*/ 105080 w 216029"/>
              <a:gd name="connsiteY22" fmla="*/ 70410 h 255766"/>
              <a:gd name="connsiteX23" fmla="*/ 24271 w 216029"/>
              <a:gd name="connsiteY23" fmla="*/ 72276 h 255766"/>
              <a:gd name="connsiteX24" fmla="*/ 1868 w 216029"/>
              <a:gd name="connsiteY24" fmla="*/ 70410 h 255766"/>
              <a:gd name="connsiteX25" fmla="*/ 268 w 216029"/>
              <a:gd name="connsiteY25" fmla="*/ 73609 h 255766"/>
              <a:gd name="connsiteX26" fmla="*/ 1068 w 216029"/>
              <a:gd name="connsiteY26" fmla="*/ 75743 h 255766"/>
              <a:gd name="connsiteX27" fmla="*/ 20805 w 216029"/>
              <a:gd name="connsiteY27" fmla="*/ 86678 h 255766"/>
              <a:gd name="connsiteX28" fmla="*/ 39207 w 216029"/>
              <a:gd name="connsiteY28" fmla="*/ 82677 h 255766"/>
              <a:gd name="connsiteX29" fmla="*/ 110415 w 216029"/>
              <a:gd name="connsiteY29" fmla="*/ 80811 h 255766"/>
              <a:gd name="connsiteX30" fmla="*/ 132550 w 216029"/>
              <a:gd name="connsiteY30" fmla="*/ 81877 h 255766"/>
              <a:gd name="connsiteX31" fmla="*/ 137886 w 216029"/>
              <a:gd name="connsiteY31" fmla="*/ 73076 h 255766"/>
              <a:gd name="connsiteX32" fmla="*/ 135218 w 216029"/>
              <a:gd name="connsiteY32" fmla="*/ 69876 h 255766"/>
              <a:gd name="connsiteX33" fmla="*/ 112815 w 216029"/>
              <a:gd name="connsiteY33" fmla="*/ 66942 h 255766"/>
              <a:gd name="connsiteX35" fmla="*/ 177890 w 216029"/>
              <a:gd name="connsiteY35" fmla="*/ 6934 h 255766"/>
              <a:gd name="connsiteX36" fmla="*/ 198960 w 216029"/>
              <a:gd name="connsiteY36" fmla="*/ 19469 h 255766"/>
              <a:gd name="connsiteX37" fmla="*/ 198960 w 216029"/>
              <a:gd name="connsiteY37" fmla="*/ 116815 h 255766"/>
              <a:gd name="connsiteX38" fmla="*/ 165622 w 216029"/>
              <a:gd name="connsiteY38" fmla="*/ 117615 h 255766"/>
              <a:gd name="connsiteX39" fmla="*/ 165622 w 216029"/>
              <a:gd name="connsiteY39" fmla="*/ 37872 h 255766"/>
              <a:gd name="connsiteX40" fmla="*/ 166156 w 216029"/>
              <a:gd name="connsiteY40" fmla="*/ 26404 h 255766"/>
              <a:gd name="connsiteX41" fmla="*/ 163221 w 216029"/>
              <a:gd name="connsiteY41" fmla="*/ 21870 h 255766"/>
              <a:gd name="connsiteX42" fmla="*/ 135485 w 216029"/>
              <a:gd name="connsiteY42" fmla="*/ 16002 h 255766"/>
              <a:gd name="connsiteX43" fmla="*/ 132550 w 216029"/>
              <a:gd name="connsiteY43" fmla="*/ 17336 h 255766"/>
              <a:gd name="connsiteX44" fmla="*/ 130685 w 216029"/>
              <a:gd name="connsiteY44" fmla="*/ 22937 h 255766"/>
              <a:gd name="connsiteX45" fmla="*/ 149619 w 216029"/>
              <a:gd name="connsiteY45" fmla="*/ 34137 h 255766"/>
              <a:gd name="connsiteX46" fmla="*/ 149619 w 216029"/>
              <a:gd name="connsiteY46" fmla="*/ 193091 h 255766"/>
              <a:gd name="connsiteX47" fmla="*/ 150954 w 216029"/>
              <a:gd name="connsiteY47" fmla="*/ 236831 h 255766"/>
              <a:gd name="connsiteX48" fmla="*/ 160021 w 216029"/>
              <a:gd name="connsiteY48" fmla="*/ 236831 h 255766"/>
              <a:gd name="connsiteX49" fmla="*/ 165622 w 216029"/>
              <a:gd name="connsiteY49" fmla="*/ 187224 h 255766"/>
              <a:gd name="connsiteX50" fmla="*/ 165622 w 216029"/>
              <a:gd name="connsiteY50" fmla="*/ 128550 h 255766"/>
              <a:gd name="connsiteX51" fmla="*/ 198960 w 216029"/>
              <a:gd name="connsiteY51" fmla="*/ 127750 h 255766"/>
              <a:gd name="connsiteX52" fmla="*/ 198960 w 216029"/>
              <a:gd name="connsiteY52" fmla="*/ 211760 h 255766"/>
              <a:gd name="connsiteX53" fmla="*/ 200025 w 216029"/>
              <a:gd name="connsiteY53" fmla="*/ 255766 h 255766"/>
              <a:gd name="connsiteX54" fmla="*/ 209628 w 216029"/>
              <a:gd name="connsiteY54" fmla="*/ 255766 h 255766"/>
              <a:gd name="connsiteX55" fmla="*/ 215229 w 216029"/>
              <a:gd name="connsiteY55" fmla="*/ 205626 h 255766"/>
              <a:gd name="connsiteX56" fmla="*/ 215229 w 216029"/>
              <a:gd name="connsiteY56" fmla="*/ 23737 h 255766"/>
              <a:gd name="connsiteX57" fmla="*/ 215762 w 216029"/>
              <a:gd name="connsiteY57" fmla="*/ 11202 h 255766"/>
              <a:gd name="connsiteX58" fmla="*/ 212561 w 216029"/>
              <a:gd name="connsiteY58" fmla="*/ 6135 h 255766"/>
              <a:gd name="connsiteX59" fmla="*/ 182425 w 216029"/>
              <a:gd name="connsiteY59" fmla="*/ 0 h 255766"/>
              <a:gd name="connsiteX60" fmla="*/ 179756 w 216029"/>
              <a:gd name="connsiteY60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16029" h="255766">
                <a:moveTo>
                  <a:pt x="31472" y="33605"/>
                </a:moveTo>
                <a:cubicBezTo>
                  <a:pt x="31204" y="34405"/>
                  <a:pt x="31204" y="34938"/>
                  <a:pt x="31738" y="35738"/>
                </a:cubicBezTo>
                <a:cubicBezTo>
                  <a:pt x="36272" y="41339"/>
                  <a:pt x="42407" y="46673"/>
                  <a:pt x="47741" y="49606"/>
                </a:cubicBezTo>
                <a:cubicBezTo>
                  <a:pt x="49075" y="50406"/>
                  <a:pt x="49874" y="50406"/>
                  <a:pt x="52008" y="50406"/>
                </a:cubicBezTo>
                <a:cubicBezTo>
                  <a:pt x="63209" y="49340"/>
                  <a:pt x="82679" y="49074"/>
                  <a:pt x="96279" y="48806"/>
                </a:cubicBezTo>
                <a:cubicBezTo>
                  <a:pt x="97613" y="48806"/>
                  <a:pt x="98947" y="48540"/>
                  <a:pt x="99481" y="47206"/>
                </a:cubicBezTo>
                <a:cubicBezTo>
                  <a:pt x="100547" y="45607"/>
                  <a:pt x="101081" y="41339"/>
                  <a:pt x="100012" y="38939"/>
                </a:cubicBezTo>
                <a:cubicBezTo>
                  <a:pt x="99747" y="37339"/>
                  <a:pt x="98947" y="36806"/>
                  <a:pt x="96813" y="36806"/>
                </a:cubicBezTo>
                <a:cubicBezTo>
                  <a:pt x="78677" y="36538"/>
                  <a:pt x="56007" y="35738"/>
                  <a:pt x="33072" y="31471"/>
                </a:cubicBezTo>
                <a:moveTo>
                  <a:pt x="72811" y="173889"/>
                </a:moveTo>
                <a:cubicBezTo>
                  <a:pt x="53874" y="173889"/>
                  <a:pt x="38405" y="161621"/>
                  <a:pt x="38405" y="141618"/>
                </a:cubicBezTo>
                <a:cubicBezTo>
                  <a:pt x="38405" y="121349"/>
                  <a:pt x="53874" y="108814"/>
                  <a:pt x="72811" y="108814"/>
                </a:cubicBezTo>
                <a:cubicBezTo>
                  <a:pt x="91746" y="108814"/>
                  <a:pt x="107214" y="121349"/>
                  <a:pt x="107214" y="141618"/>
                </a:cubicBezTo>
                <a:cubicBezTo>
                  <a:pt x="107214" y="161621"/>
                  <a:pt x="91746" y="173889"/>
                  <a:pt x="72811" y="173889"/>
                </a:cubicBezTo>
                <a:moveTo>
                  <a:pt x="72811" y="97613"/>
                </a:moveTo>
                <a:cubicBezTo>
                  <a:pt x="44540" y="97613"/>
                  <a:pt x="21605" y="115481"/>
                  <a:pt x="21605" y="141618"/>
                </a:cubicBezTo>
                <a:cubicBezTo>
                  <a:pt x="21605" y="167487"/>
                  <a:pt x="44540" y="185357"/>
                  <a:pt x="72811" y="185357"/>
                </a:cubicBezTo>
                <a:cubicBezTo>
                  <a:pt x="100547" y="185357"/>
                  <a:pt x="123217" y="167487"/>
                  <a:pt x="123217" y="141618"/>
                </a:cubicBezTo>
                <a:cubicBezTo>
                  <a:pt x="123217" y="115481"/>
                  <a:pt x="100547" y="97613"/>
                  <a:pt x="72811" y="97613"/>
                </a:cubicBezTo>
                <a:moveTo>
                  <a:pt x="105080" y="70410"/>
                </a:moveTo>
                <a:cubicBezTo>
                  <a:pt x="94679" y="71210"/>
                  <a:pt x="34137" y="72543"/>
                  <a:pt x="24271" y="72276"/>
                </a:cubicBezTo>
                <a:cubicBezTo>
                  <a:pt x="18404" y="72276"/>
                  <a:pt x="9069" y="71743"/>
                  <a:pt x="1868" y="70410"/>
                </a:cubicBezTo>
                <a:lnTo>
                  <a:pt x="268" y="73609"/>
                </a:lnTo>
                <a:cubicBezTo>
                  <a:pt x="0" y="74143"/>
                  <a:pt x="0" y="74943"/>
                  <a:pt x="1068" y="75743"/>
                </a:cubicBezTo>
                <a:cubicBezTo>
                  <a:pt x="6136" y="79744"/>
                  <a:pt x="14136" y="84278"/>
                  <a:pt x="20805" y="86678"/>
                </a:cubicBezTo>
                <a:cubicBezTo>
                  <a:pt x="25071" y="85078"/>
                  <a:pt x="34406" y="83211"/>
                  <a:pt x="39207" y="82677"/>
                </a:cubicBezTo>
                <a:cubicBezTo>
                  <a:pt x="48006" y="82144"/>
                  <a:pt x="101614" y="80811"/>
                  <a:pt x="110415" y="80811"/>
                </a:cubicBezTo>
                <a:cubicBezTo>
                  <a:pt x="116281" y="80811"/>
                  <a:pt x="127750" y="81344"/>
                  <a:pt x="132550" y="81877"/>
                </a:cubicBezTo>
                <a:cubicBezTo>
                  <a:pt x="134685" y="80811"/>
                  <a:pt x="137886" y="77343"/>
                  <a:pt x="137886" y="73076"/>
                </a:cubicBezTo>
                <a:cubicBezTo>
                  <a:pt x="137886" y="71743"/>
                  <a:pt x="136818" y="70410"/>
                  <a:pt x="135218" y="69876"/>
                </a:cubicBezTo>
                <a:cubicBezTo>
                  <a:pt x="130685" y="68276"/>
                  <a:pt x="119749" y="66942"/>
                  <a:pt x="112815" y="66942"/>
                </a:cubicBezTo>
                <a:moveTo>
                  <a:pt x="177890" y="6934"/>
                </a:moveTo>
                <a:cubicBezTo>
                  <a:pt x="186692" y="9868"/>
                  <a:pt x="194692" y="14136"/>
                  <a:pt x="198960" y="19469"/>
                </a:cubicBezTo>
                <a:lnTo>
                  <a:pt x="198960" y="116815"/>
                </a:lnTo>
                <a:lnTo>
                  <a:pt x="165622" y="117615"/>
                </a:lnTo>
                <a:lnTo>
                  <a:pt x="165622" y="37872"/>
                </a:lnTo>
                <a:lnTo>
                  <a:pt x="166156" y="26404"/>
                </a:lnTo>
                <a:cubicBezTo>
                  <a:pt x="166156" y="24271"/>
                  <a:pt x="165354" y="22670"/>
                  <a:pt x="163221" y="21870"/>
                </a:cubicBezTo>
                <a:cubicBezTo>
                  <a:pt x="157088" y="19203"/>
                  <a:pt x="143219" y="16269"/>
                  <a:pt x="135485" y="16002"/>
                </a:cubicBezTo>
                <a:cubicBezTo>
                  <a:pt x="133618" y="16002"/>
                  <a:pt x="132818" y="16536"/>
                  <a:pt x="132550" y="17336"/>
                </a:cubicBezTo>
                <a:lnTo>
                  <a:pt x="130685" y="22937"/>
                </a:lnTo>
                <a:cubicBezTo>
                  <a:pt x="138418" y="25603"/>
                  <a:pt x="145886" y="29604"/>
                  <a:pt x="149619" y="34137"/>
                </a:cubicBezTo>
                <a:lnTo>
                  <a:pt x="149619" y="193091"/>
                </a:lnTo>
                <a:cubicBezTo>
                  <a:pt x="149619" y="204026"/>
                  <a:pt x="149887" y="225896"/>
                  <a:pt x="150954" y="236831"/>
                </a:cubicBezTo>
                <a:lnTo>
                  <a:pt x="160021" y="236831"/>
                </a:lnTo>
                <a:cubicBezTo>
                  <a:pt x="163488" y="223228"/>
                  <a:pt x="165622" y="201092"/>
                  <a:pt x="165622" y="187224"/>
                </a:cubicBezTo>
                <a:lnTo>
                  <a:pt x="165622" y="128550"/>
                </a:lnTo>
                <a:lnTo>
                  <a:pt x="198960" y="127750"/>
                </a:lnTo>
                <a:lnTo>
                  <a:pt x="198960" y="211760"/>
                </a:lnTo>
                <a:cubicBezTo>
                  <a:pt x="198960" y="222962"/>
                  <a:pt x="199493" y="245365"/>
                  <a:pt x="200025" y="255766"/>
                </a:cubicBezTo>
                <a:lnTo>
                  <a:pt x="209628" y="255766"/>
                </a:lnTo>
                <a:cubicBezTo>
                  <a:pt x="213094" y="242164"/>
                  <a:pt x="215229" y="220028"/>
                  <a:pt x="215229" y="205626"/>
                </a:cubicBezTo>
                <a:lnTo>
                  <a:pt x="215229" y="23737"/>
                </a:lnTo>
                <a:lnTo>
                  <a:pt x="215762" y="11202"/>
                </a:lnTo>
                <a:cubicBezTo>
                  <a:pt x="216029" y="8802"/>
                  <a:pt x="215229" y="7202"/>
                  <a:pt x="212561" y="6135"/>
                </a:cubicBezTo>
                <a:cubicBezTo>
                  <a:pt x="206161" y="3468"/>
                  <a:pt x="190959" y="267"/>
                  <a:pt x="182425" y="0"/>
                </a:cubicBezTo>
                <a:cubicBezTo>
                  <a:pt x="180823" y="0"/>
                  <a:pt x="180023" y="267"/>
                  <a:pt x="179756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6" name="Freeform 266"/>
          <p:cNvSpPr/>
          <p:nvPr/>
        </p:nvSpPr>
        <p:spPr>
          <a:xfrm>
            <a:off x="15972830" y="8817231"/>
            <a:ext cx="244832" cy="237897"/>
          </a:xfrm>
          <a:custGeom>
            <a:avLst/>
            <a:gdLst>
              <a:gd name="connsiteX0" fmla="*/ 203226 w 244832"/>
              <a:gd name="connsiteY0" fmla="*/ 112281 h 237897"/>
              <a:gd name="connsiteX1" fmla="*/ 30671 w 244832"/>
              <a:gd name="connsiteY1" fmla="*/ 114948 h 237897"/>
              <a:gd name="connsiteX2" fmla="*/ 2133 w 244832"/>
              <a:gd name="connsiteY2" fmla="*/ 112281 h 237897"/>
              <a:gd name="connsiteX3" fmla="*/ 267 w 244832"/>
              <a:gd name="connsiteY3" fmla="*/ 115748 h 237897"/>
              <a:gd name="connsiteX4" fmla="*/ 1067 w 244832"/>
              <a:gd name="connsiteY4" fmla="*/ 117881 h 237897"/>
              <a:gd name="connsiteX5" fmla="*/ 26405 w 244832"/>
              <a:gd name="connsiteY5" fmla="*/ 129883 h 237897"/>
              <a:gd name="connsiteX6" fmla="*/ 52273 w 244832"/>
              <a:gd name="connsiteY6" fmla="*/ 124816 h 237897"/>
              <a:gd name="connsiteX7" fmla="*/ 209361 w 244832"/>
              <a:gd name="connsiteY7" fmla="*/ 122682 h 237897"/>
              <a:gd name="connsiteX8" fmla="*/ 239497 w 244832"/>
              <a:gd name="connsiteY8" fmla="*/ 124016 h 237897"/>
              <a:gd name="connsiteX9" fmla="*/ 244832 w 244832"/>
              <a:gd name="connsiteY9" fmla="*/ 116015 h 237897"/>
              <a:gd name="connsiteX10" fmla="*/ 241365 w 244832"/>
              <a:gd name="connsiteY10" fmla="*/ 112014 h 237897"/>
              <a:gd name="connsiteX11" fmla="*/ 212561 w 244832"/>
              <a:gd name="connsiteY11" fmla="*/ 108280 h 237897"/>
              <a:gd name="connsiteX13" fmla="*/ 172822 w 244832"/>
              <a:gd name="connsiteY13" fmla="*/ 226962 h 237897"/>
              <a:gd name="connsiteX14" fmla="*/ 78411 w 244832"/>
              <a:gd name="connsiteY14" fmla="*/ 227762 h 237897"/>
              <a:gd name="connsiteX15" fmla="*/ 73609 w 244832"/>
              <a:gd name="connsiteY15" fmla="*/ 223228 h 237897"/>
              <a:gd name="connsiteX16" fmla="*/ 73609 w 244832"/>
              <a:gd name="connsiteY16" fmla="*/ 197092 h 237897"/>
              <a:gd name="connsiteX17" fmla="*/ 186958 w 244832"/>
              <a:gd name="connsiteY17" fmla="*/ 195758 h 237897"/>
              <a:gd name="connsiteX18" fmla="*/ 189091 w 244832"/>
              <a:gd name="connsiteY18" fmla="*/ 190157 h 237897"/>
              <a:gd name="connsiteX19" fmla="*/ 187758 w 244832"/>
              <a:gd name="connsiteY19" fmla="*/ 188023 h 237897"/>
              <a:gd name="connsiteX20" fmla="*/ 182956 w 244832"/>
              <a:gd name="connsiteY20" fmla="*/ 185623 h 237897"/>
              <a:gd name="connsiteX21" fmla="*/ 188291 w 244832"/>
              <a:gd name="connsiteY21" fmla="*/ 159220 h 237897"/>
              <a:gd name="connsiteX22" fmla="*/ 191224 w 244832"/>
              <a:gd name="connsiteY22" fmla="*/ 153619 h 237897"/>
              <a:gd name="connsiteX23" fmla="*/ 190691 w 244832"/>
              <a:gd name="connsiteY23" fmla="*/ 150152 h 237897"/>
              <a:gd name="connsiteX24" fmla="*/ 181623 w 244832"/>
              <a:gd name="connsiteY24" fmla="*/ 145085 h 237897"/>
              <a:gd name="connsiteX25" fmla="*/ 177355 w 244832"/>
              <a:gd name="connsiteY25" fmla="*/ 145085 h 237897"/>
              <a:gd name="connsiteX26" fmla="*/ 170154 w 244832"/>
              <a:gd name="connsiteY26" fmla="*/ 148819 h 237897"/>
              <a:gd name="connsiteX27" fmla="*/ 67742 w 244832"/>
              <a:gd name="connsiteY27" fmla="*/ 150152 h 237897"/>
              <a:gd name="connsiteX28" fmla="*/ 44540 w 244832"/>
              <a:gd name="connsiteY28" fmla="*/ 148019 h 237897"/>
              <a:gd name="connsiteX29" fmla="*/ 43205 w 244832"/>
              <a:gd name="connsiteY29" fmla="*/ 150685 h 237897"/>
              <a:gd name="connsiteX30" fmla="*/ 44005 w 244832"/>
              <a:gd name="connsiteY30" fmla="*/ 153085 h 237897"/>
              <a:gd name="connsiteX31" fmla="*/ 64542 w 244832"/>
              <a:gd name="connsiteY31" fmla="*/ 163220 h 237897"/>
              <a:gd name="connsiteX32" fmla="*/ 85077 w 244832"/>
              <a:gd name="connsiteY32" fmla="*/ 159220 h 237897"/>
              <a:gd name="connsiteX33" fmla="*/ 169622 w 244832"/>
              <a:gd name="connsiteY33" fmla="*/ 158153 h 237897"/>
              <a:gd name="connsiteX34" fmla="*/ 168821 w 244832"/>
              <a:gd name="connsiteY34" fmla="*/ 185356 h 237897"/>
              <a:gd name="connsiteX35" fmla="*/ 164821 w 244832"/>
              <a:gd name="connsiteY35" fmla="*/ 186690 h 237897"/>
              <a:gd name="connsiteX36" fmla="*/ 74143 w 244832"/>
              <a:gd name="connsiteY36" fmla="*/ 188023 h 237897"/>
              <a:gd name="connsiteX37" fmla="*/ 45340 w 244832"/>
              <a:gd name="connsiteY37" fmla="*/ 186690 h 237897"/>
              <a:gd name="connsiteX38" fmla="*/ 42673 w 244832"/>
              <a:gd name="connsiteY38" fmla="*/ 188023 h 237897"/>
              <a:gd name="connsiteX39" fmla="*/ 41605 w 244832"/>
              <a:gd name="connsiteY39" fmla="*/ 192557 h 237897"/>
              <a:gd name="connsiteX40" fmla="*/ 56807 w 244832"/>
              <a:gd name="connsiteY40" fmla="*/ 198958 h 237897"/>
              <a:gd name="connsiteX41" fmla="*/ 56807 w 244832"/>
              <a:gd name="connsiteY41" fmla="*/ 221894 h 237897"/>
              <a:gd name="connsiteX42" fmla="*/ 74678 w 244832"/>
              <a:gd name="connsiteY42" fmla="*/ 237897 h 237897"/>
              <a:gd name="connsiteX43" fmla="*/ 200292 w 244832"/>
              <a:gd name="connsiteY43" fmla="*/ 237363 h 237897"/>
              <a:gd name="connsiteX44" fmla="*/ 203491 w 244832"/>
              <a:gd name="connsiteY44" fmla="*/ 236029 h 237897"/>
              <a:gd name="connsiteX45" fmla="*/ 206160 w 244832"/>
              <a:gd name="connsiteY45" fmla="*/ 228029 h 237897"/>
              <a:gd name="connsiteX46" fmla="*/ 202960 w 244832"/>
              <a:gd name="connsiteY46" fmla="*/ 224828 h 237897"/>
              <a:gd name="connsiteX47" fmla="*/ 180556 w 244832"/>
              <a:gd name="connsiteY47" fmla="*/ 222962 h 237897"/>
              <a:gd name="connsiteX49" fmla="*/ 54141 w 244832"/>
              <a:gd name="connsiteY49" fmla="*/ 74943 h 237897"/>
              <a:gd name="connsiteX50" fmla="*/ 72543 w 244832"/>
              <a:gd name="connsiteY50" fmla="*/ 90412 h 237897"/>
              <a:gd name="connsiteX51" fmla="*/ 193624 w 244832"/>
              <a:gd name="connsiteY51" fmla="*/ 89078 h 237897"/>
              <a:gd name="connsiteX52" fmla="*/ 196559 w 244832"/>
              <a:gd name="connsiteY52" fmla="*/ 88011 h 237897"/>
              <a:gd name="connsiteX53" fmla="*/ 199225 w 244832"/>
              <a:gd name="connsiteY53" fmla="*/ 80544 h 237897"/>
              <a:gd name="connsiteX54" fmla="*/ 196292 w 244832"/>
              <a:gd name="connsiteY54" fmla="*/ 77610 h 237897"/>
              <a:gd name="connsiteX55" fmla="*/ 173622 w 244832"/>
              <a:gd name="connsiteY55" fmla="*/ 76009 h 237897"/>
              <a:gd name="connsiteX56" fmla="*/ 165888 w 244832"/>
              <a:gd name="connsiteY56" fmla="*/ 80010 h 237897"/>
              <a:gd name="connsiteX57" fmla="*/ 76011 w 244832"/>
              <a:gd name="connsiteY57" fmla="*/ 81344 h 237897"/>
              <a:gd name="connsiteX58" fmla="*/ 71210 w 244832"/>
              <a:gd name="connsiteY58" fmla="*/ 76809 h 237897"/>
              <a:gd name="connsiteX59" fmla="*/ 71210 w 244832"/>
              <a:gd name="connsiteY59" fmla="*/ 51473 h 237897"/>
              <a:gd name="connsiteX60" fmla="*/ 185623 w 244832"/>
              <a:gd name="connsiteY60" fmla="*/ 49606 h 237897"/>
              <a:gd name="connsiteX61" fmla="*/ 187758 w 244832"/>
              <a:gd name="connsiteY61" fmla="*/ 44272 h 237897"/>
              <a:gd name="connsiteX62" fmla="*/ 186691 w 244832"/>
              <a:gd name="connsiteY62" fmla="*/ 42405 h 237897"/>
              <a:gd name="connsiteX63" fmla="*/ 181623 w 244832"/>
              <a:gd name="connsiteY63" fmla="*/ 39739 h 237897"/>
              <a:gd name="connsiteX64" fmla="*/ 186691 w 244832"/>
              <a:gd name="connsiteY64" fmla="*/ 14936 h 237897"/>
              <a:gd name="connsiteX65" fmla="*/ 189624 w 244832"/>
              <a:gd name="connsiteY65" fmla="*/ 9334 h 237897"/>
              <a:gd name="connsiteX66" fmla="*/ 189091 w 244832"/>
              <a:gd name="connsiteY66" fmla="*/ 5867 h 237897"/>
              <a:gd name="connsiteX67" fmla="*/ 180290 w 244832"/>
              <a:gd name="connsiteY67" fmla="*/ 533 h 237897"/>
              <a:gd name="connsiteX68" fmla="*/ 176023 w 244832"/>
              <a:gd name="connsiteY68" fmla="*/ 533 h 237897"/>
              <a:gd name="connsiteX69" fmla="*/ 168821 w 244832"/>
              <a:gd name="connsiteY69" fmla="*/ 4267 h 237897"/>
              <a:gd name="connsiteX70" fmla="*/ 66675 w 244832"/>
              <a:gd name="connsiteY70" fmla="*/ 5601 h 237897"/>
              <a:gd name="connsiteX71" fmla="*/ 43473 w 244832"/>
              <a:gd name="connsiteY71" fmla="*/ 3201 h 237897"/>
              <a:gd name="connsiteX72" fmla="*/ 42140 w 244832"/>
              <a:gd name="connsiteY72" fmla="*/ 5867 h 237897"/>
              <a:gd name="connsiteX73" fmla="*/ 42940 w 244832"/>
              <a:gd name="connsiteY73" fmla="*/ 8268 h 237897"/>
              <a:gd name="connsiteX74" fmla="*/ 63475 w 244832"/>
              <a:gd name="connsiteY74" fmla="*/ 18935 h 237897"/>
              <a:gd name="connsiteX75" fmla="*/ 84545 w 244832"/>
              <a:gd name="connsiteY75" fmla="*/ 15202 h 237897"/>
              <a:gd name="connsiteX76" fmla="*/ 168021 w 244832"/>
              <a:gd name="connsiteY76" fmla="*/ 14136 h 237897"/>
              <a:gd name="connsiteX77" fmla="*/ 167221 w 244832"/>
              <a:gd name="connsiteY77" fmla="*/ 39739 h 237897"/>
              <a:gd name="connsiteX78" fmla="*/ 162954 w 244832"/>
              <a:gd name="connsiteY78" fmla="*/ 41072 h 237897"/>
              <a:gd name="connsiteX79" fmla="*/ 71743 w 244832"/>
              <a:gd name="connsiteY79" fmla="*/ 42672 h 237897"/>
              <a:gd name="connsiteX80" fmla="*/ 42673 w 244832"/>
              <a:gd name="connsiteY80" fmla="*/ 41339 h 237897"/>
              <a:gd name="connsiteX81" fmla="*/ 40005 w 244832"/>
              <a:gd name="connsiteY81" fmla="*/ 42672 h 237897"/>
              <a:gd name="connsiteX82" fmla="*/ 38939 w 244832"/>
              <a:gd name="connsiteY82" fmla="*/ 47473 h 237897"/>
              <a:gd name="connsiteX83" fmla="*/ 54141 w 244832"/>
              <a:gd name="connsiteY83" fmla="*/ 53607 h 237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</a:cxnLst>
            <a:rect l="l" t="t" r="r" b="b"/>
            <a:pathLst>
              <a:path w="244832" h="237897">
                <a:moveTo>
                  <a:pt x="203226" y="112281"/>
                </a:moveTo>
                <a:cubicBezTo>
                  <a:pt x="184823" y="113347"/>
                  <a:pt x="46673" y="115215"/>
                  <a:pt x="30671" y="114948"/>
                </a:cubicBezTo>
                <a:cubicBezTo>
                  <a:pt x="22670" y="114948"/>
                  <a:pt x="10668" y="113881"/>
                  <a:pt x="2133" y="112281"/>
                </a:cubicBezTo>
                <a:lnTo>
                  <a:pt x="267" y="115748"/>
                </a:lnTo>
                <a:cubicBezTo>
                  <a:pt x="0" y="116815"/>
                  <a:pt x="267" y="117348"/>
                  <a:pt x="1067" y="117881"/>
                </a:cubicBezTo>
                <a:cubicBezTo>
                  <a:pt x="7468" y="122682"/>
                  <a:pt x="16802" y="127482"/>
                  <a:pt x="26405" y="129883"/>
                </a:cubicBezTo>
                <a:cubicBezTo>
                  <a:pt x="32538" y="127750"/>
                  <a:pt x="45607" y="125349"/>
                  <a:pt x="52273" y="124816"/>
                </a:cubicBezTo>
                <a:cubicBezTo>
                  <a:pt x="65608" y="124016"/>
                  <a:pt x="190691" y="122416"/>
                  <a:pt x="209361" y="122682"/>
                </a:cubicBezTo>
                <a:cubicBezTo>
                  <a:pt x="217360" y="122682"/>
                  <a:pt x="232563" y="123216"/>
                  <a:pt x="239497" y="124016"/>
                </a:cubicBezTo>
                <a:cubicBezTo>
                  <a:pt x="241897" y="123216"/>
                  <a:pt x="244832" y="119748"/>
                  <a:pt x="244832" y="116015"/>
                </a:cubicBezTo>
                <a:cubicBezTo>
                  <a:pt x="244832" y="114148"/>
                  <a:pt x="243498" y="112547"/>
                  <a:pt x="241365" y="112014"/>
                </a:cubicBezTo>
                <a:cubicBezTo>
                  <a:pt x="235496" y="110147"/>
                  <a:pt x="221895" y="108814"/>
                  <a:pt x="212561" y="108280"/>
                </a:cubicBezTo>
                <a:moveTo>
                  <a:pt x="172822" y="226962"/>
                </a:moveTo>
                <a:cubicBezTo>
                  <a:pt x="156020" y="227762"/>
                  <a:pt x="100812" y="228029"/>
                  <a:pt x="78411" y="227762"/>
                </a:cubicBezTo>
                <a:cubicBezTo>
                  <a:pt x="75209" y="227762"/>
                  <a:pt x="73609" y="226428"/>
                  <a:pt x="73609" y="223228"/>
                </a:cubicBezTo>
                <a:lnTo>
                  <a:pt x="73609" y="197092"/>
                </a:lnTo>
                <a:lnTo>
                  <a:pt x="186958" y="195758"/>
                </a:lnTo>
                <a:cubicBezTo>
                  <a:pt x="187758" y="194691"/>
                  <a:pt x="189091" y="192557"/>
                  <a:pt x="189091" y="190157"/>
                </a:cubicBezTo>
                <a:cubicBezTo>
                  <a:pt x="189091" y="189357"/>
                  <a:pt x="188824" y="188557"/>
                  <a:pt x="187758" y="188023"/>
                </a:cubicBezTo>
                <a:lnTo>
                  <a:pt x="182956" y="185623"/>
                </a:lnTo>
                <a:cubicBezTo>
                  <a:pt x="185089" y="179222"/>
                  <a:pt x="187491" y="166688"/>
                  <a:pt x="188291" y="159220"/>
                </a:cubicBezTo>
                <a:lnTo>
                  <a:pt x="191224" y="153619"/>
                </a:lnTo>
                <a:cubicBezTo>
                  <a:pt x="191759" y="152019"/>
                  <a:pt x="191759" y="150952"/>
                  <a:pt x="190691" y="150152"/>
                </a:cubicBezTo>
                <a:cubicBezTo>
                  <a:pt x="188557" y="148819"/>
                  <a:pt x="183756" y="146152"/>
                  <a:pt x="181623" y="145085"/>
                </a:cubicBezTo>
                <a:cubicBezTo>
                  <a:pt x="180023" y="144551"/>
                  <a:pt x="178423" y="144551"/>
                  <a:pt x="177355" y="145085"/>
                </a:cubicBezTo>
                <a:lnTo>
                  <a:pt x="170154" y="148819"/>
                </a:lnTo>
                <a:cubicBezTo>
                  <a:pt x="153085" y="149352"/>
                  <a:pt x="82410" y="150152"/>
                  <a:pt x="67742" y="150152"/>
                </a:cubicBezTo>
                <a:cubicBezTo>
                  <a:pt x="61074" y="150152"/>
                  <a:pt x="51473" y="149352"/>
                  <a:pt x="44540" y="148019"/>
                </a:cubicBezTo>
                <a:lnTo>
                  <a:pt x="43205" y="150685"/>
                </a:lnTo>
                <a:cubicBezTo>
                  <a:pt x="42940" y="151485"/>
                  <a:pt x="42940" y="152285"/>
                  <a:pt x="44005" y="153085"/>
                </a:cubicBezTo>
                <a:cubicBezTo>
                  <a:pt x="49340" y="156820"/>
                  <a:pt x="56541" y="160820"/>
                  <a:pt x="64542" y="163220"/>
                </a:cubicBezTo>
                <a:cubicBezTo>
                  <a:pt x="70676" y="161354"/>
                  <a:pt x="80544" y="159487"/>
                  <a:pt x="85077" y="159220"/>
                </a:cubicBezTo>
                <a:cubicBezTo>
                  <a:pt x="96813" y="158686"/>
                  <a:pt x="153085" y="157886"/>
                  <a:pt x="169622" y="158153"/>
                </a:cubicBezTo>
                <a:cubicBezTo>
                  <a:pt x="169889" y="164288"/>
                  <a:pt x="169622" y="178956"/>
                  <a:pt x="168821" y="185356"/>
                </a:cubicBezTo>
                <a:lnTo>
                  <a:pt x="164821" y="186690"/>
                </a:lnTo>
                <a:cubicBezTo>
                  <a:pt x="154153" y="187223"/>
                  <a:pt x="93880" y="188023"/>
                  <a:pt x="74143" y="188023"/>
                </a:cubicBezTo>
                <a:cubicBezTo>
                  <a:pt x="67742" y="187223"/>
                  <a:pt x="52008" y="186690"/>
                  <a:pt x="45340" y="186690"/>
                </a:cubicBezTo>
                <a:cubicBezTo>
                  <a:pt x="43740" y="186690"/>
                  <a:pt x="42940" y="187223"/>
                  <a:pt x="42673" y="188023"/>
                </a:cubicBezTo>
                <a:lnTo>
                  <a:pt x="41605" y="192557"/>
                </a:lnTo>
                <a:cubicBezTo>
                  <a:pt x="47740" y="193625"/>
                  <a:pt x="53341" y="195758"/>
                  <a:pt x="56807" y="198958"/>
                </a:cubicBezTo>
                <a:lnTo>
                  <a:pt x="56807" y="221894"/>
                </a:lnTo>
                <a:cubicBezTo>
                  <a:pt x="56807" y="233362"/>
                  <a:pt x="61074" y="237897"/>
                  <a:pt x="74678" y="237897"/>
                </a:cubicBezTo>
                <a:lnTo>
                  <a:pt x="200292" y="237363"/>
                </a:lnTo>
                <a:cubicBezTo>
                  <a:pt x="201626" y="237363"/>
                  <a:pt x="202692" y="237096"/>
                  <a:pt x="203491" y="236029"/>
                </a:cubicBezTo>
                <a:cubicBezTo>
                  <a:pt x="204560" y="235229"/>
                  <a:pt x="206160" y="232029"/>
                  <a:pt x="206160" y="228029"/>
                </a:cubicBezTo>
                <a:cubicBezTo>
                  <a:pt x="206160" y="226162"/>
                  <a:pt x="205093" y="225095"/>
                  <a:pt x="202960" y="224828"/>
                </a:cubicBezTo>
                <a:cubicBezTo>
                  <a:pt x="198158" y="223762"/>
                  <a:pt x="187491" y="222962"/>
                  <a:pt x="180556" y="222962"/>
                </a:cubicBezTo>
                <a:moveTo>
                  <a:pt x="54141" y="74943"/>
                </a:moveTo>
                <a:cubicBezTo>
                  <a:pt x="54141" y="86410"/>
                  <a:pt x="58674" y="90412"/>
                  <a:pt x="72543" y="90412"/>
                </a:cubicBezTo>
                <a:lnTo>
                  <a:pt x="193624" y="89078"/>
                </a:lnTo>
                <a:cubicBezTo>
                  <a:pt x="194959" y="89078"/>
                  <a:pt x="195759" y="88811"/>
                  <a:pt x="196559" y="88011"/>
                </a:cubicBezTo>
                <a:cubicBezTo>
                  <a:pt x="197892" y="86944"/>
                  <a:pt x="199225" y="84277"/>
                  <a:pt x="199225" y="80544"/>
                </a:cubicBezTo>
                <a:cubicBezTo>
                  <a:pt x="199225" y="78943"/>
                  <a:pt x="198158" y="77876"/>
                  <a:pt x="196292" y="77610"/>
                </a:cubicBezTo>
                <a:cubicBezTo>
                  <a:pt x="191491" y="76809"/>
                  <a:pt x="180556" y="76009"/>
                  <a:pt x="173622" y="76009"/>
                </a:cubicBezTo>
                <a:lnTo>
                  <a:pt x="165888" y="80010"/>
                </a:lnTo>
                <a:cubicBezTo>
                  <a:pt x="150419" y="81076"/>
                  <a:pt x="98146" y="81611"/>
                  <a:pt x="76011" y="81344"/>
                </a:cubicBezTo>
                <a:cubicBezTo>
                  <a:pt x="72543" y="81344"/>
                  <a:pt x="71210" y="79744"/>
                  <a:pt x="71210" y="76809"/>
                </a:cubicBezTo>
                <a:lnTo>
                  <a:pt x="71210" y="51473"/>
                </a:lnTo>
                <a:lnTo>
                  <a:pt x="185623" y="49606"/>
                </a:lnTo>
                <a:cubicBezTo>
                  <a:pt x="186691" y="49073"/>
                  <a:pt x="187758" y="46939"/>
                  <a:pt x="187758" y="44272"/>
                </a:cubicBezTo>
                <a:cubicBezTo>
                  <a:pt x="187758" y="43472"/>
                  <a:pt x="187491" y="42938"/>
                  <a:pt x="186691" y="42405"/>
                </a:cubicBezTo>
                <a:lnTo>
                  <a:pt x="181623" y="39739"/>
                </a:lnTo>
                <a:cubicBezTo>
                  <a:pt x="183490" y="33871"/>
                  <a:pt x="185889" y="22136"/>
                  <a:pt x="186691" y="14936"/>
                </a:cubicBezTo>
                <a:lnTo>
                  <a:pt x="189624" y="9334"/>
                </a:lnTo>
                <a:cubicBezTo>
                  <a:pt x="190157" y="8001"/>
                  <a:pt x="190157" y="6934"/>
                  <a:pt x="189091" y="5867"/>
                </a:cubicBezTo>
                <a:cubicBezTo>
                  <a:pt x="187223" y="4535"/>
                  <a:pt x="182423" y="1600"/>
                  <a:pt x="180290" y="533"/>
                </a:cubicBezTo>
                <a:cubicBezTo>
                  <a:pt x="178690" y="0"/>
                  <a:pt x="177090" y="0"/>
                  <a:pt x="176023" y="533"/>
                </a:cubicBezTo>
                <a:lnTo>
                  <a:pt x="168821" y="4267"/>
                </a:lnTo>
                <a:cubicBezTo>
                  <a:pt x="152285" y="4800"/>
                  <a:pt x="81611" y="5601"/>
                  <a:pt x="66675" y="5601"/>
                </a:cubicBezTo>
                <a:cubicBezTo>
                  <a:pt x="60274" y="5601"/>
                  <a:pt x="50406" y="4535"/>
                  <a:pt x="43473" y="3201"/>
                </a:cubicBezTo>
                <a:lnTo>
                  <a:pt x="42140" y="5867"/>
                </a:lnTo>
                <a:cubicBezTo>
                  <a:pt x="41605" y="6668"/>
                  <a:pt x="41605" y="7468"/>
                  <a:pt x="42940" y="8268"/>
                </a:cubicBezTo>
                <a:cubicBezTo>
                  <a:pt x="48273" y="12535"/>
                  <a:pt x="55741" y="16269"/>
                  <a:pt x="63475" y="18935"/>
                </a:cubicBezTo>
                <a:cubicBezTo>
                  <a:pt x="69876" y="17069"/>
                  <a:pt x="79477" y="15469"/>
                  <a:pt x="84545" y="15202"/>
                </a:cubicBezTo>
                <a:cubicBezTo>
                  <a:pt x="96013" y="14401"/>
                  <a:pt x="152020" y="13869"/>
                  <a:pt x="168021" y="14136"/>
                </a:cubicBezTo>
                <a:cubicBezTo>
                  <a:pt x="168289" y="20003"/>
                  <a:pt x="168021" y="33604"/>
                  <a:pt x="167221" y="39739"/>
                </a:cubicBezTo>
                <a:lnTo>
                  <a:pt x="162954" y="41072"/>
                </a:lnTo>
                <a:cubicBezTo>
                  <a:pt x="152285" y="41872"/>
                  <a:pt x="91746" y="42672"/>
                  <a:pt x="71743" y="42672"/>
                </a:cubicBezTo>
                <a:cubicBezTo>
                  <a:pt x="65342" y="41872"/>
                  <a:pt x="49606" y="41339"/>
                  <a:pt x="42673" y="41339"/>
                </a:cubicBezTo>
                <a:cubicBezTo>
                  <a:pt x="41072" y="41339"/>
                  <a:pt x="40272" y="41872"/>
                  <a:pt x="40005" y="42672"/>
                </a:cubicBezTo>
                <a:lnTo>
                  <a:pt x="38939" y="47473"/>
                </a:lnTo>
                <a:cubicBezTo>
                  <a:pt x="45073" y="48273"/>
                  <a:pt x="50673" y="50673"/>
                  <a:pt x="54141" y="536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7" name="Freeform 267"/>
          <p:cNvSpPr/>
          <p:nvPr/>
        </p:nvSpPr>
        <p:spPr>
          <a:xfrm>
            <a:off x="14039907" y="9217814"/>
            <a:ext cx="244830" cy="240297"/>
          </a:xfrm>
          <a:custGeom>
            <a:avLst/>
            <a:gdLst>
              <a:gd name="connsiteX0" fmla="*/ 203225 w 244830"/>
              <a:gd name="connsiteY0" fmla="*/ 112014 h 240297"/>
              <a:gd name="connsiteX1" fmla="*/ 30669 w 244830"/>
              <a:gd name="connsiteY1" fmla="*/ 114681 h 240297"/>
              <a:gd name="connsiteX2" fmla="*/ 2133 w 244830"/>
              <a:gd name="connsiteY2" fmla="*/ 112014 h 240297"/>
              <a:gd name="connsiteX3" fmla="*/ 265 w 244830"/>
              <a:gd name="connsiteY3" fmla="*/ 115481 h 240297"/>
              <a:gd name="connsiteX4" fmla="*/ 1065 w 244830"/>
              <a:gd name="connsiteY4" fmla="*/ 117615 h 240297"/>
              <a:gd name="connsiteX5" fmla="*/ 26403 w 244830"/>
              <a:gd name="connsiteY5" fmla="*/ 130683 h 240297"/>
              <a:gd name="connsiteX6" fmla="*/ 52271 w 244830"/>
              <a:gd name="connsiteY6" fmla="*/ 125349 h 240297"/>
              <a:gd name="connsiteX7" fmla="*/ 209359 w 244830"/>
              <a:gd name="connsiteY7" fmla="*/ 123216 h 240297"/>
              <a:gd name="connsiteX8" fmla="*/ 239495 w 244830"/>
              <a:gd name="connsiteY8" fmla="*/ 124549 h 240297"/>
              <a:gd name="connsiteX9" fmla="*/ 244830 w 244830"/>
              <a:gd name="connsiteY9" fmla="*/ 115748 h 240297"/>
              <a:gd name="connsiteX10" fmla="*/ 241364 w 244830"/>
              <a:gd name="connsiteY10" fmla="*/ 111747 h 240297"/>
              <a:gd name="connsiteX11" fmla="*/ 212559 w 244830"/>
              <a:gd name="connsiteY11" fmla="*/ 108014 h 240297"/>
              <a:gd name="connsiteX13" fmla="*/ 122148 w 244830"/>
              <a:gd name="connsiteY13" fmla="*/ 149352 h 240297"/>
              <a:gd name="connsiteX14" fmla="*/ 63474 w 244830"/>
              <a:gd name="connsiteY14" fmla="*/ 194425 h 240297"/>
              <a:gd name="connsiteX15" fmla="*/ 122148 w 244830"/>
              <a:gd name="connsiteY15" fmla="*/ 240297 h 240297"/>
              <a:gd name="connsiteX16" fmla="*/ 180822 w 244830"/>
              <a:gd name="connsiteY16" fmla="*/ 194425 h 240297"/>
              <a:gd name="connsiteX17" fmla="*/ 122148 w 244830"/>
              <a:gd name="connsiteY17" fmla="*/ 149352 h 240297"/>
              <a:gd name="connsiteX19" fmla="*/ 122148 w 244830"/>
              <a:gd name="connsiteY19" fmla="*/ 228562 h 240297"/>
              <a:gd name="connsiteX20" fmla="*/ 80809 w 244830"/>
              <a:gd name="connsiteY20" fmla="*/ 194425 h 240297"/>
              <a:gd name="connsiteX21" fmla="*/ 122148 w 244830"/>
              <a:gd name="connsiteY21" fmla="*/ 159754 h 240297"/>
              <a:gd name="connsiteX22" fmla="*/ 163486 w 244830"/>
              <a:gd name="connsiteY22" fmla="*/ 194425 h 240297"/>
              <a:gd name="connsiteX23" fmla="*/ 122148 w 244830"/>
              <a:gd name="connsiteY23" fmla="*/ 228562 h 240297"/>
              <a:gd name="connsiteX25" fmla="*/ 24803 w 244830"/>
              <a:gd name="connsiteY25" fmla="*/ 95212 h 240297"/>
              <a:gd name="connsiteX26" fmla="*/ 27203 w 244830"/>
              <a:gd name="connsiteY26" fmla="*/ 95479 h 240297"/>
              <a:gd name="connsiteX27" fmla="*/ 122414 w 244830"/>
              <a:gd name="connsiteY27" fmla="*/ 60808 h 240297"/>
              <a:gd name="connsiteX28" fmla="*/ 208826 w 244830"/>
              <a:gd name="connsiteY28" fmla="*/ 85877 h 240297"/>
              <a:gd name="connsiteX29" fmla="*/ 214959 w 244830"/>
              <a:gd name="connsiteY29" fmla="*/ 86411 h 240297"/>
              <a:gd name="connsiteX30" fmla="*/ 219759 w 244830"/>
              <a:gd name="connsiteY30" fmla="*/ 79211 h 240297"/>
              <a:gd name="connsiteX31" fmla="*/ 216026 w 244830"/>
              <a:gd name="connsiteY31" fmla="*/ 74943 h 240297"/>
              <a:gd name="connsiteX32" fmla="*/ 199223 w 244830"/>
              <a:gd name="connsiteY32" fmla="*/ 67476 h 240297"/>
              <a:gd name="connsiteX33" fmla="*/ 183488 w 244830"/>
              <a:gd name="connsiteY33" fmla="*/ 66675 h 240297"/>
              <a:gd name="connsiteX34" fmla="*/ 135483 w 244830"/>
              <a:gd name="connsiteY34" fmla="*/ 53607 h 240297"/>
              <a:gd name="connsiteX35" fmla="*/ 188556 w 244830"/>
              <a:gd name="connsiteY35" fmla="*/ 15202 h 240297"/>
              <a:gd name="connsiteX36" fmla="*/ 194957 w 244830"/>
              <a:gd name="connsiteY36" fmla="*/ 9068 h 240297"/>
              <a:gd name="connsiteX37" fmla="*/ 194690 w 244830"/>
              <a:gd name="connsiteY37" fmla="*/ 5601 h 240297"/>
              <a:gd name="connsiteX38" fmla="*/ 182956 w 244830"/>
              <a:gd name="connsiteY38" fmla="*/ 533 h 240297"/>
              <a:gd name="connsiteX39" fmla="*/ 178422 w 244830"/>
              <a:gd name="connsiteY39" fmla="*/ 533 h 240297"/>
              <a:gd name="connsiteX40" fmla="*/ 167487 w 244830"/>
              <a:gd name="connsiteY40" fmla="*/ 4801 h 240297"/>
              <a:gd name="connsiteX41" fmla="*/ 66407 w 244830"/>
              <a:gd name="connsiteY41" fmla="*/ 6401 h 240297"/>
              <a:gd name="connsiteX42" fmla="*/ 41339 w 244830"/>
              <a:gd name="connsiteY42" fmla="*/ 4267 h 240297"/>
              <a:gd name="connsiteX43" fmla="*/ 39470 w 244830"/>
              <a:gd name="connsiteY43" fmla="*/ 7734 h 240297"/>
              <a:gd name="connsiteX44" fmla="*/ 40270 w 244830"/>
              <a:gd name="connsiteY44" fmla="*/ 9868 h 240297"/>
              <a:gd name="connsiteX45" fmla="*/ 62674 w 244830"/>
              <a:gd name="connsiteY45" fmla="*/ 20536 h 240297"/>
              <a:gd name="connsiteX46" fmla="*/ 83744 w 244830"/>
              <a:gd name="connsiteY46" fmla="*/ 16269 h 240297"/>
              <a:gd name="connsiteX47" fmla="*/ 164553 w 244830"/>
              <a:gd name="connsiteY47" fmla="*/ 15202 h 240297"/>
              <a:gd name="connsiteX48" fmla="*/ 23202 w 244830"/>
              <a:gd name="connsiteY48" fmla="*/ 90145 h 240297"/>
              <a:gd name="connsiteX49" fmla="*/ 22670 w 244830"/>
              <a:gd name="connsiteY49" fmla="*/ 92279 h 2402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0" h="240297">
                <a:moveTo>
                  <a:pt x="203225" y="112014"/>
                </a:moveTo>
                <a:cubicBezTo>
                  <a:pt x="184821" y="113081"/>
                  <a:pt x="46672" y="114948"/>
                  <a:pt x="30669" y="114681"/>
                </a:cubicBezTo>
                <a:cubicBezTo>
                  <a:pt x="22670" y="114681"/>
                  <a:pt x="10668" y="113615"/>
                  <a:pt x="2133" y="112014"/>
                </a:cubicBezTo>
                <a:lnTo>
                  <a:pt x="265" y="115481"/>
                </a:lnTo>
                <a:cubicBezTo>
                  <a:pt x="0" y="116281"/>
                  <a:pt x="265" y="117081"/>
                  <a:pt x="1065" y="117615"/>
                </a:cubicBezTo>
                <a:cubicBezTo>
                  <a:pt x="7466" y="122682"/>
                  <a:pt x="16801" y="127750"/>
                  <a:pt x="26403" y="130683"/>
                </a:cubicBezTo>
                <a:cubicBezTo>
                  <a:pt x="32536" y="128550"/>
                  <a:pt x="45605" y="125882"/>
                  <a:pt x="52271" y="125349"/>
                </a:cubicBezTo>
                <a:cubicBezTo>
                  <a:pt x="66140" y="124549"/>
                  <a:pt x="190689" y="122949"/>
                  <a:pt x="209359" y="123216"/>
                </a:cubicBezTo>
                <a:cubicBezTo>
                  <a:pt x="217359" y="123216"/>
                  <a:pt x="232561" y="123749"/>
                  <a:pt x="239495" y="124549"/>
                </a:cubicBezTo>
                <a:cubicBezTo>
                  <a:pt x="241897" y="123482"/>
                  <a:pt x="244830" y="120015"/>
                  <a:pt x="244830" y="115748"/>
                </a:cubicBezTo>
                <a:cubicBezTo>
                  <a:pt x="244830" y="113881"/>
                  <a:pt x="243497" y="112281"/>
                  <a:pt x="241364" y="111747"/>
                </a:cubicBezTo>
                <a:cubicBezTo>
                  <a:pt x="235496" y="109880"/>
                  <a:pt x="221893" y="108280"/>
                  <a:pt x="212559" y="108014"/>
                </a:cubicBezTo>
                <a:moveTo>
                  <a:pt x="122148" y="149352"/>
                </a:moveTo>
                <a:cubicBezTo>
                  <a:pt x="87477" y="149352"/>
                  <a:pt x="63474" y="168288"/>
                  <a:pt x="63474" y="194425"/>
                </a:cubicBezTo>
                <a:cubicBezTo>
                  <a:pt x="63474" y="220828"/>
                  <a:pt x="87477" y="240297"/>
                  <a:pt x="122148" y="240297"/>
                </a:cubicBezTo>
                <a:cubicBezTo>
                  <a:pt x="156820" y="240297"/>
                  <a:pt x="180822" y="220828"/>
                  <a:pt x="180822" y="194425"/>
                </a:cubicBezTo>
                <a:cubicBezTo>
                  <a:pt x="180822" y="168288"/>
                  <a:pt x="156820" y="149352"/>
                  <a:pt x="122148" y="149352"/>
                </a:cubicBezTo>
                <a:moveTo>
                  <a:pt x="122148" y="228562"/>
                </a:moveTo>
                <a:cubicBezTo>
                  <a:pt x="98144" y="228562"/>
                  <a:pt x="80809" y="215227"/>
                  <a:pt x="80809" y="194425"/>
                </a:cubicBezTo>
                <a:cubicBezTo>
                  <a:pt x="80809" y="173622"/>
                  <a:pt x="98144" y="159754"/>
                  <a:pt x="122148" y="159754"/>
                </a:cubicBezTo>
                <a:cubicBezTo>
                  <a:pt x="146151" y="159754"/>
                  <a:pt x="163486" y="173622"/>
                  <a:pt x="163486" y="194425"/>
                </a:cubicBezTo>
                <a:cubicBezTo>
                  <a:pt x="163486" y="215227"/>
                  <a:pt x="146151" y="228562"/>
                  <a:pt x="122148" y="228562"/>
                </a:cubicBezTo>
                <a:moveTo>
                  <a:pt x="24803" y="95212"/>
                </a:moveTo>
                <a:cubicBezTo>
                  <a:pt x="25603" y="95479"/>
                  <a:pt x="26135" y="95745"/>
                  <a:pt x="27203" y="95479"/>
                </a:cubicBezTo>
                <a:cubicBezTo>
                  <a:pt x="60807" y="87478"/>
                  <a:pt x="93611" y="75476"/>
                  <a:pt x="122414" y="60808"/>
                </a:cubicBezTo>
                <a:lnTo>
                  <a:pt x="208826" y="85877"/>
                </a:lnTo>
                <a:cubicBezTo>
                  <a:pt x="210959" y="86678"/>
                  <a:pt x="213626" y="86944"/>
                  <a:pt x="214959" y="86411"/>
                </a:cubicBezTo>
                <a:cubicBezTo>
                  <a:pt x="217625" y="85611"/>
                  <a:pt x="220294" y="82410"/>
                  <a:pt x="219759" y="79211"/>
                </a:cubicBezTo>
                <a:cubicBezTo>
                  <a:pt x="219494" y="77877"/>
                  <a:pt x="218159" y="76276"/>
                  <a:pt x="216026" y="74943"/>
                </a:cubicBezTo>
                <a:cubicBezTo>
                  <a:pt x="212292" y="72543"/>
                  <a:pt x="204558" y="69076"/>
                  <a:pt x="199223" y="67476"/>
                </a:cubicBezTo>
                <a:lnTo>
                  <a:pt x="183488" y="66675"/>
                </a:lnTo>
                <a:lnTo>
                  <a:pt x="135483" y="53607"/>
                </a:lnTo>
                <a:cubicBezTo>
                  <a:pt x="156285" y="42139"/>
                  <a:pt x="174422" y="29070"/>
                  <a:pt x="188556" y="15202"/>
                </a:cubicBezTo>
                <a:lnTo>
                  <a:pt x="194957" y="9068"/>
                </a:lnTo>
                <a:cubicBezTo>
                  <a:pt x="196024" y="7734"/>
                  <a:pt x="196024" y="6401"/>
                  <a:pt x="194690" y="5601"/>
                </a:cubicBezTo>
                <a:cubicBezTo>
                  <a:pt x="192557" y="4267"/>
                  <a:pt x="186156" y="1601"/>
                  <a:pt x="182956" y="533"/>
                </a:cubicBezTo>
                <a:cubicBezTo>
                  <a:pt x="181355" y="0"/>
                  <a:pt x="179755" y="0"/>
                  <a:pt x="178422" y="533"/>
                </a:cubicBezTo>
                <a:lnTo>
                  <a:pt x="167487" y="4801"/>
                </a:lnTo>
                <a:cubicBezTo>
                  <a:pt x="151219" y="5601"/>
                  <a:pt x="79476" y="6401"/>
                  <a:pt x="66407" y="6401"/>
                </a:cubicBezTo>
                <a:cubicBezTo>
                  <a:pt x="59207" y="6401"/>
                  <a:pt x="49071" y="5601"/>
                  <a:pt x="41339" y="4267"/>
                </a:cubicBezTo>
                <a:lnTo>
                  <a:pt x="39470" y="7734"/>
                </a:lnTo>
                <a:cubicBezTo>
                  <a:pt x="38939" y="8534"/>
                  <a:pt x="39204" y="9335"/>
                  <a:pt x="40270" y="9868"/>
                </a:cubicBezTo>
                <a:cubicBezTo>
                  <a:pt x="46405" y="14136"/>
                  <a:pt x="54939" y="18402"/>
                  <a:pt x="62674" y="20536"/>
                </a:cubicBezTo>
                <a:cubicBezTo>
                  <a:pt x="67740" y="18669"/>
                  <a:pt x="78676" y="16535"/>
                  <a:pt x="83744" y="16269"/>
                </a:cubicBezTo>
                <a:cubicBezTo>
                  <a:pt x="93878" y="15469"/>
                  <a:pt x="143751" y="14936"/>
                  <a:pt x="164553" y="15202"/>
                </a:cubicBezTo>
                <a:cubicBezTo>
                  <a:pt x="132282" y="44539"/>
                  <a:pt x="81342" y="70942"/>
                  <a:pt x="23202" y="90145"/>
                </a:cubicBezTo>
                <a:cubicBezTo>
                  <a:pt x="22402" y="90412"/>
                  <a:pt x="21868" y="91211"/>
                  <a:pt x="22670" y="922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8" name="Freeform 268"/>
          <p:cNvSpPr/>
          <p:nvPr/>
        </p:nvSpPr>
        <p:spPr>
          <a:xfrm>
            <a:off x="14302873" y="9202879"/>
            <a:ext cx="212294" cy="245632"/>
          </a:xfrm>
          <a:custGeom>
            <a:avLst/>
            <a:gdLst>
              <a:gd name="connsiteX0" fmla="*/ 176555 w 212294"/>
              <a:gd name="connsiteY0" fmla="*/ 234697 h 245632"/>
              <a:gd name="connsiteX1" fmla="*/ 94945 w 212294"/>
              <a:gd name="connsiteY1" fmla="*/ 235496 h 245632"/>
              <a:gd name="connsiteX2" fmla="*/ 88278 w 212294"/>
              <a:gd name="connsiteY2" fmla="*/ 228563 h 245632"/>
              <a:gd name="connsiteX3" fmla="*/ 88278 w 212294"/>
              <a:gd name="connsiteY3" fmla="*/ 187758 h 245632"/>
              <a:gd name="connsiteX4" fmla="*/ 88543 w 212294"/>
              <a:gd name="connsiteY4" fmla="*/ 176289 h 245632"/>
              <a:gd name="connsiteX5" fmla="*/ 84810 w 212294"/>
              <a:gd name="connsiteY5" fmla="*/ 171755 h 245632"/>
              <a:gd name="connsiteX6" fmla="*/ 56274 w 212294"/>
              <a:gd name="connsiteY6" fmla="*/ 169356 h 245632"/>
              <a:gd name="connsiteX7" fmla="*/ 53606 w 212294"/>
              <a:gd name="connsiteY7" fmla="*/ 170689 h 245632"/>
              <a:gd name="connsiteX8" fmla="*/ 52539 w 212294"/>
              <a:gd name="connsiteY8" fmla="*/ 176289 h 245632"/>
              <a:gd name="connsiteX9" fmla="*/ 71475 w 212294"/>
              <a:gd name="connsiteY9" fmla="*/ 183490 h 245632"/>
              <a:gd name="connsiteX10" fmla="*/ 71475 w 212294"/>
              <a:gd name="connsiteY10" fmla="*/ 225362 h 245632"/>
              <a:gd name="connsiteX11" fmla="*/ 93880 w 212294"/>
              <a:gd name="connsiteY11" fmla="*/ 245632 h 245632"/>
              <a:gd name="connsiteX12" fmla="*/ 94145 w 212294"/>
              <a:gd name="connsiteY12" fmla="*/ 245632 h 245632"/>
              <a:gd name="connsiteX13" fmla="*/ 206693 w 212294"/>
              <a:gd name="connsiteY13" fmla="*/ 244832 h 245632"/>
              <a:gd name="connsiteX14" fmla="*/ 209626 w 212294"/>
              <a:gd name="connsiteY14" fmla="*/ 243765 h 245632"/>
              <a:gd name="connsiteX15" fmla="*/ 212294 w 212294"/>
              <a:gd name="connsiteY15" fmla="*/ 235496 h 245632"/>
              <a:gd name="connsiteX16" fmla="*/ 209093 w 212294"/>
              <a:gd name="connsiteY16" fmla="*/ 232029 h 245632"/>
              <a:gd name="connsiteX17" fmla="*/ 184823 w 212294"/>
              <a:gd name="connsiteY17" fmla="*/ 230163 h 245632"/>
              <a:gd name="connsiteX19" fmla="*/ 135217 w 212294"/>
              <a:gd name="connsiteY19" fmla="*/ 147486 h 245632"/>
              <a:gd name="connsiteX20" fmla="*/ 140551 w 212294"/>
              <a:gd name="connsiteY20" fmla="*/ 151219 h 245632"/>
              <a:gd name="connsiteX21" fmla="*/ 147752 w 212294"/>
              <a:gd name="connsiteY21" fmla="*/ 147486 h 245632"/>
              <a:gd name="connsiteX22" fmla="*/ 146419 w 212294"/>
              <a:gd name="connsiteY22" fmla="*/ 141352 h 245632"/>
              <a:gd name="connsiteX23" fmla="*/ 135750 w 212294"/>
              <a:gd name="connsiteY23" fmla="*/ 124816 h 245632"/>
              <a:gd name="connsiteX24" fmla="*/ 123481 w 212294"/>
              <a:gd name="connsiteY24" fmla="*/ 120549 h 245632"/>
              <a:gd name="connsiteX25" fmla="*/ 93880 w 212294"/>
              <a:gd name="connsiteY25" fmla="*/ 95213 h 245632"/>
              <a:gd name="connsiteX26" fmla="*/ 126149 w 212294"/>
              <a:gd name="connsiteY26" fmla="*/ 46940 h 245632"/>
              <a:gd name="connsiteX27" fmla="*/ 131217 w 212294"/>
              <a:gd name="connsiteY27" fmla="*/ 39739 h 245632"/>
              <a:gd name="connsiteX28" fmla="*/ 130950 w 212294"/>
              <a:gd name="connsiteY28" fmla="*/ 36806 h 245632"/>
              <a:gd name="connsiteX29" fmla="*/ 120016 w 212294"/>
              <a:gd name="connsiteY29" fmla="*/ 31471 h 245632"/>
              <a:gd name="connsiteX30" fmla="*/ 115748 w 212294"/>
              <a:gd name="connsiteY30" fmla="*/ 31471 h 245632"/>
              <a:gd name="connsiteX31" fmla="*/ 107747 w 212294"/>
              <a:gd name="connsiteY31" fmla="*/ 35471 h 245632"/>
              <a:gd name="connsiteX32" fmla="*/ 34137 w 212294"/>
              <a:gd name="connsiteY32" fmla="*/ 37072 h 245632"/>
              <a:gd name="connsiteX33" fmla="*/ 12269 w 212294"/>
              <a:gd name="connsiteY33" fmla="*/ 35205 h 245632"/>
              <a:gd name="connsiteX34" fmla="*/ 10668 w 212294"/>
              <a:gd name="connsiteY34" fmla="*/ 38139 h 245632"/>
              <a:gd name="connsiteX35" fmla="*/ 11469 w 212294"/>
              <a:gd name="connsiteY35" fmla="*/ 40272 h 245632"/>
              <a:gd name="connsiteX36" fmla="*/ 30671 w 212294"/>
              <a:gd name="connsiteY36" fmla="*/ 51207 h 245632"/>
              <a:gd name="connsiteX37" fmla="*/ 49606 w 212294"/>
              <a:gd name="connsiteY37" fmla="*/ 47206 h 245632"/>
              <a:gd name="connsiteX38" fmla="*/ 106147 w 212294"/>
              <a:gd name="connsiteY38" fmla="*/ 45607 h 245632"/>
              <a:gd name="connsiteX39" fmla="*/ 1067 w 212294"/>
              <a:gd name="connsiteY39" fmla="*/ 158153 h 245632"/>
              <a:gd name="connsiteX40" fmla="*/ 1067 w 212294"/>
              <a:gd name="connsiteY40" fmla="*/ 160287 h 245632"/>
              <a:gd name="connsiteX41" fmla="*/ 3735 w 212294"/>
              <a:gd name="connsiteY41" fmla="*/ 162688 h 245632"/>
              <a:gd name="connsiteX42" fmla="*/ 5868 w 212294"/>
              <a:gd name="connsiteY42" fmla="*/ 162421 h 245632"/>
              <a:gd name="connsiteX43" fmla="*/ 86410 w 212294"/>
              <a:gd name="connsiteY43" fmla="*/ 103213 h 245632"/>
              <a:gd name="connsiteX45" fmla="*/ 177355 w 212294"/>
              <a:gd name="connsiteY45" fmla="*/ 145085 h 245632"/>
              <a:gd name="connsiteX46" fmla="*/ 178423 w 212294"/>
              <a:gd name="connsiteY46" fmla="*/ 189091 h 245632"/>
              <a:gd name="connsiteX47" fmla="*/ 188023 w 212294"/>
              <a:gd name="connsiteY47" fmla="*/ 189091 h 245632"/>
              <a:gd name="connsiteX48" fmla="*/ 193624 w 212294"/>
              <a:gd name="connsiteY48" fmla="*/ 138951 h 245632"/>
              <a:gd name="connsiteX49" fmla="*/ 193624 w 212294"/>
              <a:gd name="connsiteY49" fmla="*/ 25071 h 245632"/>
              <a:gd name="connsiteX50" fmla="*/ 194157 w 212294"/>
              <a:gd name="connsiteY50" fmla="*/ 11469 h 245632"/>
              <a:gd name="connsiteX51" fmla="*/ 191224 w 212294"/>
              <a:gd name="connsiteY51" fmla="*/ 6401 h 245632"/>
              <a:gd name="connsiteX52" fmla="*/ 158953 w 212294"/>
              <a:gd name="connsiteY52" fmla="*/ 0 h 245632"/>
              <a:gd name="connsiteX53" fmla="*/ 156287 w 212294"/>
              <a:gd name="connsiteY53" fmla="*/ 1334 h 245632"/>
              <a:gd name="connsiteX54" fmla="*/ 154418 w 212294"/>
              <a:gd name="connsiteY54" fmla="*/ 7202 h 245632"/>
              <a:gd name="connsiteX55" fmla="*/ 177355 w 212294"/>
              <a:gd name="connsiteY55" fmla="*/ 20269 h 2456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</a:cxnLst>
            <a:rect l="l" t="t" r="r" b="b"/>
            <a:pathLst>
              <a:path w="212294" h="245632">
                <a:moveTo>
                  <a:pt x="176555" y="234697"/>
                </a:moveTo>
                <a:cubicBezTo>
                  <a:pt x="161354" y="235496"/>
                  <a:pt x="111748" y="235763"/>
                  <a:pt x="94945" y="235496"/>
                </a:cubicBezTo>
                <a:cubicBezTo>
                  <a:pt x="90143" y="235496"/>
                  <a:pt x="88278" y="233362"/>
                  <a:pt x="88278" y="228563"/>
                </a:cubicBezTo>
                <a:lnTo>
                  <a:pt x="88278" y="187758"/>
                </a:lnTo>
                <a:lnTo>
                  <a:pt x="88543" y="176289"/>
                </a:lnTo>
                <a:cubicBezTo>
                  <a:pt x="88543" y="173622"/>
                  <a:pt x="87478" y="172289"/>
                  <a:pt x="84810" y="171755"/>
                </a:cubicBezTo>
                <a:cubicBezTo>
                  <a:pt x="78676" y="170156"/>
                  <a:pt x="64542" y="169356"/>
                  <a:pt x="56274" y="169356"/>
                </a:cubicBezTo>
                <a:cubicBezTo>
                  <a:pt x="54941" y="169356"/>
                  <a:pt x="53873" y="169621"/>
                  <a:pt x="53606" y="170689"/>
                </a:cubicBezTo>
                <a:lnTo>
                  <a:pt x="52539" y="176289"/>
                </a:lnTo>
                <a:cubicBezTo>
                  <a:pt x="59742" y="177622"/>
                  <a:pt x="67208" y="180290"/>
                  <a:pt x="71475" y="183490"/>
                </a:cubicBezTo>
                <a:lnTo>
                  <a:pt x="71475" y="225362"/>
                </a:lnTo>
                <a:cubicBezTo>
                  <a:pt x="71475" y="239764"/>
                  <a:pt x="77076" y="245365"/>
                  <a:pt x="93880" y="245632"/>
                </a:cubicBezTo>
                <a:lnTo>
                  <a:pt x="94145" y="245632"/>
                </a:lnTo>
                <a:lnTo>
                  <a:pt x="206693" y="244832"/>
                </a:lnTo>
                <a:cubicBezTo>
                  <a:pt x="208026" y="244832"/>
                  <a:pt x="208826" y="244565"/>
                  <a:pt x="209626" y="243765"/>
                </a:cubicBezTo>
                <a:cubicBezTo>
                  <a:pt x="210961" y="242698"/>
                  <a:pt x="212294" y="239764"/>
                  <a:pt x="212294" y="235496"/>
                </a:cubicBezTo>
                <a:cubicBezTo>
                  <a:pt x="212294" y="233630"/>
                  <a:pt x="210961" y="232296"/>
                  <a:pt x="209093" y="232029"/>
                </a:cubicBezTo>
                <a:cubicBezTo>
                  <a:pt x="204025" y="230963"/>
                  <a:pt x="192557" y="230163"/>
                  <a:pt x="184823" y="230163"/>
                </a:cubicBezTo>
                <a:moveTo>
                  <a:pt x="135217" y="147486"/>
                </a:moveTo>
                <a:cubicBezTo>
                  <a:pt x="136816" y="149352"/>
                  <a:pt x="139218" y="150953"/>
                  <a:pt x="140551" y="151219"/>
                </a:cubicBezTo>
                <a:cubicBezTo>
                  <a:pt x="143218" y="152019"/>
                  <a:pt x="146952" y="150153"/>
                  <a:pt x="147752" y="147486"/>
                </a:cubicBezTo>
                <a:cubicBezTo>
                  <a:pt x="148552" y="146152"/>
                  <a:pt x="148019" y="144018"/>
                  <a:pt x="146419" y="141352"/>
                </a:cubicBezTo>
                <a:cubicBezTo>
                  <a:pt x="144286" y="137351"/>
                  <a:pt x="139750" y="129884"/>
                  <a:pt x="135750" y="124816"/>
                </a:cubicBezTo>
                <a:lnTo>
                  <a:pt x="123481" y="120549"/>
                </a:lnTo>
                <a:lnTo>
                  <a:pt x="93880" y="95213"/>
                </a:lnTo>
                <a:cubicBezTo>
                  <a:pt x="108014" y="79211"/>
                  <a:pt x="119214" y="62942"/>
                  <a:pt x="126149" y="46940"/>
                </a:cubicBezTo>
                <a:lnTo>
                  <a:pt x="131217" y="39739"/>
                </a:lnTo>
                <a:cubicBezTo>
                  <a:pt x="132017" y="38672"/>
                  <a:pt x="132017" y="37605"/>
                  <a:pt x="130950" y="36806"/>
                </a:cubicBezTo>
                <a:cubicBezTo>
                  <a:pt x="128817" y="35205"/>
                  <a:pt x="122949" y="32538"/>
                  <a:pt x="120016" y="31471"/>
                </a:cubicBezTo>
                <a:cubicBezTo>
                  <a:pt x="118681" y="30938"/>
                  <a:pt x="117081" y="30938"/>
                  <a:pt x="115748" y="31471"/>
                </a:cubicBezTo>
                <a:lnTo>
                  <a:pt x="107747" y="35471"/>
                </a:lnTo>
                <a:cubicBezTo>
                  <a:pt x="95213" y="36271"/>
                  <a:pt x="43738" y="37072"/>
                  <a:pt x="34137" y="37072"/>
                </a:cubicBezTo>
                <a:cubicBezTo>
                  <a:pt x="27736" y="37072"/>
                  <a:pt x="18669" y="36271"/>
                  <a:pt x="12269" y="35205"/>
                </a:cubicBezTo>
                <a:lnTo>
                  <a:pt x="10668" y="38139"/>
                </a:lnTo>
                <a:cubicBezTo>
                  <a:pt x="10401" y="38939"/>
                  <a:pt x="10668" y="39472"/>
                  <a:pt x="11469" y="40272"/>
                </a:cubicBezTo>
                <a:cubicBezTo>
                  <a:pt x="16802" y="44272"/>
                  <a:pt x="24003" y="48806"/>
                  <a:pt x="30671" y="51207"/>
                </a:cubicBezTo>
                <a:cubicBezTo>
                  <a:pt x="35204" y="49340"/>
                  <a:pt x="44538" y="47473"/>
                  <a:pt x="49606" y="47206"/>
                </a:cubicBezTo>
                <a:cubicBezTo>
                  <a:pt x="56541" y="46673"/>
                  <a:pt x="92278" y="45607"/>
                  <a:pt x="106147" y="45607"/>
                </a:cubicBezTo>
                <a:cubicBezTo>
                  <a:pt x="87478" y="84011"/>
                  <a:pt x="49606" y="126150"/>
                  <a:pt x="1067" y="158153"/>
                </a:cubicBezTo>
                <a:cubicBezTo>
                  <a:pt x="0" y="158953"/>
                  <a:pt x="267" y="159754"/>
                  <a:pt x="1067" y="160287"/>
                </a:cubicBezTo>
                <a:lnTo>
                  <a:pt x="3735" y="162688"/>
                </a:lnTo>
                <a:cubicBezTo>
                  <a:pt x="4266" y="162954"/>
                  <a:pt x="4800" y="162954"/>
                  <a:pt x="5868" y="162421"/>
                </a:cubicBezTo>
                <a:cubicBezTo>
                  <a:pt x="36271" y="146952"/>
                  <a:pt x="64275" y="126150"/>
                  <a:pt x="86410" y="103213"/>
                </a:cubicBezTo>
                <a:moveTo>
                  <a:pt x="177355" y="145085"/>
                </a:moveTo>
                <a:cubicBezTo>
                  <a:pt x="177355" y="157087"/>
                  <a:pt x="177355" y="178157"/>
                  <a:pt x="178423" y="189091"/>
                </a:cubicBezTo>
                <a:lnTo>
                  <a:pt x="188023" y="189091"/>
                </a:lnTo>
                <a:cubicBezTo>
                  <a:pt x="191491" y="176289"/>
                  <a:pt x="193624" y="157087"/>
                  <a:pt x="193624" y="138951"/>
                </a:cubicBezTo>
                <a:lnTo>
                  <a:pt x="193624" y="25071"/>
                </a:lnTo>
                <a:lnTo>
                  <a:pt x="194157" y="11469"/>
                </a:lnTo>
                <a:cubicBezTo>
                  <a:pt x="194157" y="9068"/>
                  <a:pt x="193357" y="7202"/>
                  <a:pt x="191224" y="6401"/>
                </a:cubicBezTo>
                <a:cubicBezTo>
                  <a:pt x="183756" y="3735"/>
                  <a:pt x="168021" y="267"/>
                  <a:pt x="158953" y="0"/>
                </a:cubicBezTo>
                <a:cubicBezTo>
                  <a:pt x="157087" y="0"/>
                  <a:pt x="156553" y="267"/>
                  <a:pt x="156287" y="1334"/>
                </a:cubicBezTo>
                <a:lnTo>
                  <a:pt x="154418" y="7202"/>
                </a:lnTo>
                <a:cubicBezTo>
                  <a:pt x="163754" y="10135"/>
                  <a:pt x="172287" y="14669"/>
                  <a:pt x="177355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9" name="Freeform 269"/>
          <p:cNvSpPr/>
          <p:nvPr/>
        </p:nvSpPr>
        <p:spPr>
          <a:xfrm>
            <a:off x="14549571" y="9202879"/>
            <a:ext cx="197625" cy="255766"/>
          </a:xfrm>
          <a:custGeom>
            <a:avLst/>
            <a:gdLst>
              <a:gd name="connsiteX0" fmla="*/ 116546 w 197625"/>
              <a:gd name="connsiteY0" fmla="*/ 135751 h 255766"/>
              <a:gd name="connsiteX1" fmla="*/ 80544 w 197625"/>
              <a:gd name="connsiteY1" fmla="*/ 98413 h 255766"/>
              <a:gd name="connsiteX2" fmla="*/ 96813 w 197625"/>
              <a:gd name="connsiteY2" fmla="*/ 55741 h 255766"/>
              <a:gd name="connsiteX3" fmla="*/ 97613 w 197625"/>
              <a:gd name="connsiteY3" fmla="*/ 50406 h 255766"/>
              <a:gd name="connsiteX4" fmla="*/ 94678 w 197625"/>
              <a:gd name="connsiteY4" fmla="*/ 45340 h 255766"/>
              <a:gd name="connsiteX5" fmla="*/ 66675 w 197625"/>
              <a:gd name="connsiteY5" fmla="*/ 34672 h 255766"/>
              <a:gd name="connsiteX6" fmla="*/ 64007 w 197625"/>
              <a:gd name="connsiteY6" fmla="*/ 35738 h 255766"/>
              <a:gd name="connsiteX7" fmla="*/ 61074 w 197625"/>
              <a:gd name="connsiteY7" fmla="*/ 40539 h 255766"/>
              <a:gd name="connsiteX8" fmla="*/ 77609 w 197625"/>
              <a:gd name="connsiteY8" fmla="*/ 55474 h 255766"/>
              <a:gd name="connsiteX9" fmla="*/ 1067 w 197625"/>
              <a:gd name="connsiteY9" fmla="*/ 177622 h 255766"/>
              <a:gd name="connsiteX10" fmla="*/ 533 w 197625"/>
              <a:gd name="connsiteY10" fmla="*/ 179756 h 255766"/>
              <a:gd name="connsiteX11" fmla="*/ 3466 w 197625"/>
              <a:gd name="connsiteY11" fmla="*/ 182156 h 255766"/>
              <a:gd name="connsiteX12" fmla="*/ 5866 w 197625"/>
              <a:gd name="connsiteY12" fmla="*/ 182156 h 255766"/>
              <a:gd name="connsiteX13" fmla="*/ 74408 w 197625"/>
              <a:gd name="connsiteY13" fmla="*/ 108814 h 255766"/>
              <a:gd name="connsiteX14" fmla="*/ 128815 w 197625"/>
              <a:gd name="connsiteY14" fmla="*/ 169356 h 255766"/>
              <a:gd name="connsiteX15" fmla="*/ 134683 w 197625"/>
              <a:gd name="connsiteY15" fmla="*/ 174422 h 255766"/>
              <a:gd name="connsiteX16" fmla="*/ 143218 w 197625"/>
              <a:gd name="connsiteY16" fmla="*/ 171222 h 255766"/>
              <a:gd name="connsiteX17" fmla="*/ 141883 w 197625"/>
              <a:gd name="connsiteY17" fmla="*/ 163488 h 255766"/>
              <a:gd name="connsiteX18" fmla="*/ 129350 w 197625"/>
              <a:gd name="connsiteY18" fmla="*/ 142685 h 255766"/>
              <a:gd name="connsiteX20" fmla="*/ 157618 w 197625"/>
              <a:gd name="connsiteY20" fmla="*/ 6934 h 255766"/>
              <a:gd name="connsiteX21" fmla="*/ 180556 w 197625"/>
              <a:gd name="connsiteY21" fmla="*/ 20269 h 255766"/>
              <a:gd name="connsiteX22" fmla="*/ 180556 w 197625"/>
              <a:gd name="connsiteY22" fmla="*/ 209093 h 255766"/>
              <a:gd name="connsiteX23" fmla="*/ 181621 w 197625"/>
              <a:gd name="connsiteY23" fmla="*/ 255766 h 255766"/>
              <a:gd name="connsiteX24" fmla="*/ 191489 w 197625"/>
              <a:gd name="connsiteY24" fmla="*/ 255766 h 255766"/>
              <a:gd name="connsiteX25" fmla="*/ 196825 w 197625"/>
              <a:gd name="connsiteY25" fmla="*/ 202959 h 255766"/>
              <a:gd name="connsiteX26" fmla="*/ 196825 w 197625"/>
              <a:gd name="connsiteY26" fmla="*/ 25071 h 255766"/>
              <a:gd name="connsiteX27" fmla="*/ 197625 w 197625"/>
              <a:gd name="connsiteY27" fmla="*/ 11469 h 255766"/>
              <a:gd name="connsiteX28" fmla="*/ 194424 w 197625"/>
              <a:gd name="connsiteY28" fmla="*/ 6401 h 255766"/>
              <a:gd name="connsiteX29" fmla="*/ 162153 w 197625"/>
              <a:gd name="connsiteY29" fmla="*/ 0 h 255766"/>
              <a:gd name="connsiteX30" fmla="*/ 159486 w 197625"/>
              <a:gd name="connsiteY30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197625" h="255766">
                <a:moveTo>
                  <a:pt x="116546" y="135751"/>
                </a:moveTo>
                <a:lnTo>
                  <a:pt x="80544" y="98413"/>
                </a:lnTo>
                <a:cubicBezTo>
                  <a:pt x="88277" y="84011"/>
                  <a:pt x="93611" y="69609"/>
                  <a:pt x="96813" y="55741"/>
                </a:cubicBezTo>
                <a:cubicBezTo>
                  <a:pt x="97344" y="54408"/>
                  <a:pt x="97613" y="52274"/>
                  <a:pt x="97613" y="50406"/>
                </a:cubicBezTo>
                <a:cubicBezTo>
                  <a:pt x="97613" y="48273"/>
                  <a:pt x="96544" y="46673"/>
                  <a:pt x="94678" y="45340"/>
                </a:cubicBezTo>
                <a:cubicBezTo>
                  <a:pt x="89610" y="41872"/>
                  <a:pt x="75743" y="36538"/>
                  <a:pt x="66675" y="34672"/>
                </a:cubicBezTo>
                <a:cubicBezTo>
                  <a:pt x="65340" y="34405"/>
                  <a:pt x="64540" y="34672"/>
                  <a:pt x="64007" y="35738"/>
                </a:cubicBezTo>
                <a:lnTo>
                  <a:pt x="61074" y="40539"/>
                </a:lnTo>
                <a:cubicBezTo>
                  <a:pt x="68008" y="44540"/>
                  <a:pt x="75208" y="50674"/>
                  <a:pt x="77609" y="55474"/>
                </a:cubicBezTo>
                <a:cubicBezTo>
                  <a:pt x="68275" y="94146"/>
                  <a:pt x="39470" y="140818"/>
                  <a:pt x="1067" y="177622"/>
                </a:cubicBezTo>
                <a:cubicBezTo>
                  <a:pt x="0" y="178690"/>
                  <a:pt x="0" y="179223"/>
                  <a:pt x="533" y="179756"/>
                </a:cubicBezTo>
                <a:lnTo>
                  <a:pt x="3466" y="182156"/>
                </a:lnTo>
                <a:cubicBezTo>
                  <a:pt x="4266" y="182956"/>
                  <a:pt x="5066" y="182956"/>
                  <a:pt x="5866" y="182156"/>
                </a:cubicBezTo>
                <a:cubicBezTo>
                  <a:pt x="34937" y="160554"/>
                  <a:pt x="58407" y="134951"/>
                  <a:pt x="74408" y="108814"/>
                </a:cubicBezTo>
                <a:lnTo>
                  <a:pt x="128815" y="169356"/>
                </a:lnTo>
                <a:cubicBezTo>
                  <a:pt x="130682" y="171755"/>
                  <a:pt x="133083" y="174155"/>
                  <a:pt x="134683" y="174422"/>
                </a:cubicBezTo>
                <a:cubicBezTo>
                  <a:pt x="137350" y="175756"/>
                  <a:pt x="141618" y="174155"/>
                  <a:pt x="143218" y="171222"/>
                </a:cubicBezTo>
                <a:cubicBezTo>
                  <a:pt x="143751" y="169621"/>
                  <a:pt x="143483" y="166955"/>
                  <a:pt x="141883" y="163488"/>
                </a:cubicBezTo>
                <a:cubicBezTo>
                  <a:pt x="139483" y="158153"/>
                  <a:pt x="133883" y="148819"/>
                  <a:pt x="129350" y="142685"/>
                </a:cubicBezTo>
                <a:moveTo>
                  <a:pt x="157618" y="6934"/>
                </a:moveTo>
                <a:cubicBezTo>
                  <a:pt x="167221" y="10135"/>
                  <a:pt x="175755" y="14669"/>
                  <a:pt x="180556" y="20269"/>
                </a:cubicBezTo>
                <a:lnTo>
                  <a:pt x="180556" y="209093"/>
                </a:lnTo>
                <a:cubicBezTo>
                  <a:pt x="180556" y="220562"/>
                  <a:pt x="181088" y="244297"/>
                  <a:pt x="181621" y="255766"/>
                </a:cubicBezTo>
                <a:lnTo>
                  <a:pt x="191489" y="255766"/>
                </a:lnTo>
                <a:cubicBezTo>
                  <a:pt x="194690" y="241097"/>
                  <a:pt x="196825" y="217894"/>
                  <a:pt x="196825" y="202959"/>
                </a:cubicBezTo>
                <a:lnTo>
                  <a:pt x="196825" y="25071"/>
                </a:lnTo>
                <a:lnTo>
                  <a:pt x="197625" y="11469"/>
                </a:lnTo>
                <a:cubicBezTo>
                  <a:pt x="197625" y="9068"/>
                  <a:pt x="196825" y="7202"/>
                  <a:pt x="194424" y="6401"/>
                </a:cubicBezTo>
                <a:cubicBezTo>
                  <a:pt x="187223" y="3735"/>
                  <a:pt x="171221" y="267"/>
                  <a:pt x="162153" y="0"/>
                </a:cubicBezTo>
                <a:cubicBezTo>
                  <a:pt x="160286" y="0"/>
                  <a:pt x="159751" y="267"/>
                  <a:pt x="159486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0" name="Freeform 270"/>
          <p:cNvSpPr/>
          <p:nvPr/>
        </p:nvSpPr>
        <p:spPr>
          <a:xfrm>
            <a:off x="14801069" y="9202879"/>
            <a:ext cx="195490" cy="255766"/>
          </a:xfrm>
          <a:custGeom>
            <a:avLst/>
            <a:gdLst>
              <a:gd name="connsiteX0" fmla="*/ 155485 w 195490"/>
              <a:gd name="connsiteY0" fmla="*/ 6934 h 255766"/>
              <a:gd name="connsiteX1" fmla="*/ 178422 w 195490"/>
              <a:gd name="connsiteY1" fmla="*/ 20269 h 255766"/>
              <a:gd name="connsiteX2" fmla="*/ 178422 w 195490"/>
              <a:gd name="connsiteY2" fmla="*/ 209093 h 255766"/>
              <a:gd name="connsiteX3" fmla="*/ 179755 w 195490"/>
              <a:gd name="connsiteY3" fmla="*/ 255766 h 255766"/>
              <a:gd name="connsiteX4" fmla="*/ 189357 w 195490"/>
              <a:gd name="connsiteY4" fmla="*/ 255766 h 255766"/>
              <a:gd name="connsiteX5" fmla="*/ 194959 w 195490"/>
              <a:gd name="connsiteY5" fmla="*/ 202959 h 255766"/>
              <a:gd name="connsiteX6" fmla="*/ 194959 w 195490"/>
              <a:gd name="connsiteY6" fmla="*/ 25071 h 255766"/>
              <a:gd name="connsiteX7" fmla="*/ 195490 w 195490"/>
              <a:gd name="connsiteY7" fmla="*/ 11469 h 255766"/>
              <a:gd name="connsiteX8" fmla="*/ 192291 w 195490"/>
              <a:gd name="connsiteY8" fmla="*/ 6401 h 255766"/>
              <a:gd name="connsiteX9" fmla="*/ 160020 w 195490"/>
              <a:gd name="connsiteY9" fmla="*/ 0 h 255766"/>
              <a:gd name="connsiteX10" fmla="*/ 157353 w 195490"/>
              <a:gd name="connsiteY10" fmla="*/ 1334 h 255766"/>
              <a:gd name="connsiteX12" fmla="*/ 111215 w 195490"/>
              <a:gd name="connsiteY12" fmla="*/ 46406 h 255766"/>
              <a:gd name="connsiteX13" fmla="*/ 36537 w 195490"/>
              <a:gd name="connsiteY13" fmla="*/ 48006 h 255766"/>
              <a:gd name="connsiteX14" fmla="*/ 14402 w 195490"/>
              <a:gd name="connsiteY14" fmla="*/ 45873 h 255766"/>
              <a:gd name="connsiteX15" fmla="*/ 12534 w 195490"/>
              <a:gd name="connsiteY15" fmla="*/ 49340 h 255766"/>
              <a:gd name="connsiteX16" fmla="*/ 13336 w 195490"/>
              <a:gd name="connsiteY16" fmla="*/ 51207 h 255766"/>
              <a:gd name="connsiteX17" fmla="*/ 33338 w 195490"/>
              <a:gd name="connsiteY17" fmla="*/ 61875 h 255766"/>
              <a:gd name="connsiteX18" fmla="*/ 53339 w 195490"/>
              <a:gd name="connsiteY18" fmla="*/ 57874 h 255766"/>
              <a:gd name="connsiteX19" fmla="*/ 110680 w 195490"/>
              <a:gd name="connsiteY19" fmla="*/ 57074 h 255766"/>
              <a:gd name="connsiteX20" fmla="*/ 94145 w 195490"/>
              <a:gd name="connsiteY20" fmla="*/ 97613 h 255766"/>
              <a:gd name="connsiteX21" fmla="*/ 23470 w 195490"/>
              <a:gd name="connsiteY21" fmla="*/ 104014 h 255766"/>
              <a:gd name="connsiteX22" fmla="*/ 1600 w 195490"/>
              <a:gd name="connsiteY22" fmla="*/ 103481 h 255766"/>
              <a:gd name="connsiteX23" fmla="*/ 267 w 195490"/>
              <a:gd name="connsiteY23" fmla="*/ 106680 h 255766"/>
              <a:gd name="connsiteX24" fmla="*/ 1067 w 195490"/>
              <a:gd name="connsiteY24" fmla="*/ 108814 h 255766"/>
              <a:gd name="connsiteX25" fmla="*/ 21068 w 195490"/>
              <a:gd name="connsiteY25" fmla="*/ 118949 h 255766"/>
              <a:gd name="connsiteX26" fmla="*/ 39204 w 195490"/>
              <a:gd name="connsiteY26" fmla="*/ 114148 h 255766"/>
              <a:gd name="connsiteX27" fmla="*/ 88545 w 195490"/>
              <a:gd name="connsiteY27" fmla="*/ 107480 h 255766"/>
              <a:gd name="connsiteX28" fmla="*/ 4800 w 195490"/>
              <a:gd name="connsiteY28" fmla="*/ 196025 h 255766"/>
              <a:gd name="connsiteX29" fmla="*/ 4533 w 195490"/>
              <a:gd name="connsiteY29" fmla="*/ 198158 h 255766"/>
              <a:gd name="connsiteX30" fmla="*/ 7734 w 195490"/>
              <a:gd name="connsiteY30" fmla="*/ 200825 h 255766"/>
              <a:gd name="connsiteX31" fmla="*/ 9868 w 195490"/>
              <a:gd name="connsiteY31" fmla="*/ 200559 h 255766"/>
              <a:gd name="connsiteX32" fmla="*/ 129884 w 195490"/>
              <a:gd name="connsiteY32" fmla="*/ 58408 h 255766"/>
              <a:gd name="connsiteX33" fmla="*/ 134417 w 195490"/>
              <a:gd name="connsiteY33" fmla="*/ 51207 h 255766"/>
              <a:gd name="connsiteX34" fmla="*/ 133883 w 195490"/>
              <a:gd name="connsiteY34" fmla="*/ 48006 h 255766"/>
              <a:gd name="connsiteX35" fmla="*/ 124282 w 195490"/>
              <a:gd name="connsiteY35" fmla="*/ 42139 h 255766"/>
              <a:gd name="connsiteX36" fmla="*/ 120281 w 195490"/>
              <a:gd name="connsiteY36" fmla="*/ 42139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195490" h="255766">
                <a:moveTo>
                  <a:pt x="155485" y="6934"/>
                </a:moveTo>
                <a:cubicBezTo>
                  <a:pt x="165086" y="10135"/>
                  <a:pt x="173622" y="14669"/>
                  <a:pt x="178422" y="20269"/>
                </a:cubicBezTo>
                <a:lnTo>
                  <a:pt x="178422" y="209093"/>
                </a:lnTo>
                <a:cubicBezTo>
                  <a:pt x="178422" y="220562"/>
                  <a:pt x="178955" y="244297"/>
                  <a:pt x="179755" y="255766"/>
                </a:cubicBezTo>
                <a:lnTo>
                  <a:pt x="189357" y="255766"/>
                </a:lnTo>
                <a:cubicBezTo>
                  <a:pt x="192824" y="241097"/>
                  <a:pt x="194959" y="217894"/>
                  <a:pt x="194959" y="202959"/>
                </a:cubicBezTo>
                <a:lnTo>
                  <a:pt x="194959" y="25071"/>
                </a:lnTo>
                <a:lnTo>
                  <a:pt x="195490" y="11469"/>
                </a:lnTo>
                <a:cubicBezTo>
                  <a:pt x="195490" y="9068"/>
                  <a:pt x="194690" y="7202"/>
                  <a:pt x="192291" y="6401"/>
                </a:cubicBezTo>
                <a:cubicBezTo>
                  <a:pt x="185089" y="3735"/>
                  <a:pt x="169087" y="267"/>
                  <a:pt x="160020" y="0"/>
                </a:cubicBezTo>
                <a:cubicBezTo>
                  <a:pt x="158153" y="0"/>
                  <a:pt x="157620" y="267"/>
                  <a:pt x="157353" y="1334"/>
                </a:cubicBezTo>
                <a:moveTo>
                  <a:pt x="111215" y="46406"/>
                </a:moveTo>
                <a:cubicBezTo>
                  <a:pt x="98146" y="47206"/>
                  <a:pt x="46405" y="48006"/>
                  <a:pt x="36537" y="48006"/>
                </a:cubicBezTo>
                <a:cubicBezTo>
                  <a:pt x="30136" y="48006"/>
                  <a:pt x="21068" y="47206"/>
                  <a:pt x="14402" y="45873"/>
                </a:cubicBezTo>
                <a:lnTo>
                  <a:pt x="12534" y="49340"/>
                </a:lnTo>
                <a:cubicBezTo>
                  <a:pt x="12267" y="49874"/>
                  <a:pt x="12534" y="50674"/>
                  <a:pt x="13336" y="51207"/>
                </a:cubicBezTo>
                <a:cubicBezTo>
                  <a:pt x="18935" y="55474"/>
                  <a:pt x="26403" y="59741"/>
                  <a:pt x="33338" y="61875"/>
                </a:cubicBezTo>
                <a:cubicBezTo>
                  <a:pt x="38137" y="60008"/>
                  <a:pt x="48273" y="58141"/>
                  <a:pt x="53339" y="57874"/>
                </a:cubicBezTo>
                <a:cubicBezTo>
                  <a:pt x="60540" y="57074"/>
                  <a:pt x="97079" y="56541"/>
                  <a:pt x="110680" y="57074"/>
                </a:cubicBezTo>
                <a:cubicBezTo>
                  <a:pt x="107214" y="70143"/>
                  <a:pt x="101612" y="84011"/>
                  <a:pt x="94145" y="97613"/>
                </a:cubicBezTo>
                <a:cubicBezTo>
                  <a:pt x="76009" y="100012"/>
                  <a:pt x="41339" y="103213"/>
                  <a:pt x="23470" y="104014"/>
                </a:cubicBezTo>
                <a:cubicBezTo>
                  <a:pt x="16535" y="104280"/>
                  <a:pt x="8801" y="104280"/>
                  <a:pt x="1600" y="103481"/>
                </a:cubicBezTo>
                <a:lnTo>
                  <a:pt x="267" y="106680"/>
                </a:lnTo>
                <a:cubicBezTo>
                  <a:pt x="0" y="107480"/>
                  <a:pt x="267" y="108281"/>
                  <a:pt x="1067" y="108814"/>
                </a:cubicBezTo>
                <a:cubicBezTo>
                  <a:pt x="6401" y="112548"/>
                  <a:pt x="13867" y="116281"/>
                  <a:pt x="21068" y="118949"/>
                </a:cubicBezTo>
                <a:cubicBezTo>
                  <a:pt x="25335" y="117081"/>
                  <a:pt x="33871" y="114681"/>
                  <a:pt x="39204" y="114148"/>
                </a:cubicBezTo>
                <a:cubicBezTo>
                  <a:pt x="52539" y="113081"/>
                  <a:pt x="73076" y="110148"/>
                  <a:pt x="88545" y="107480"/>
                </a:cubicBezTo>
                <a:cubicBezTo>
                  <a:pt x="69075" y="139218"/>
                  <a:pt x="40272" y="170422"/>
                  <a:pt x="4800" y="196025"/>
                </a:cubicBezTo>
                <a:cubicBezTo>
                  <a:pt x="4000" y="196825"/>
                  <a:pt x="4000" y="197358"/>
                  <a:pt x="4533" y="198158"/>
                </a:cubicBezTo>
                <a:lnTo>
                  <a:pt x="7734" y="200825"/>
                </a:lnTo>
                <a:cubicBezTo>
                  <a:pt x="8266" y="201092"/>
                  <a:pt x="9068" y="201092"/>
                  <a:pt x="9868" y="200559"/>
                </a:cubicBezTo>
                <a:cubicBezTo>
                  <a:pt x="70941" y="166155"/>
                  <a:pt x="120014" y="108014"/>
                  <a:pt x="129884" y="58408"/>
                </a:cubicBezTo>
                <a:lnTo>
                  <a:pt x="134417" y="51207"/>
                </a:lnTo>
                <a:cubicBezTo>
                  <a:pt x="134950" y="50140"/>
                  <a:pt x="134950" y="49074"/>
                  <a:pt x="133883" y="48006"/>
                </a:cubicBezTo>
                <a:cubicBezTo>
                  <a:pt x="132017" y="46673"/>
                  <a:pt x="126949" y="43473"/>
                  <a:pt x="124282" y="42139"/>
                </a:cubicBezTo>
                <a:cubicBezTo>
                  <a:pt x="123482" y="41606"/>
                  <a:pt x="121614" y="41606"/>
                  <a:pt x="120281" y="4213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1" name="Freeform 271"/>
          <p:cNvSpPr/>
          <p:nvPr/>
        </p:nvSpPr>
        <p:spPr>
          <a:xfrm>
            <a:off x="15038431" y="9231950"/>
            <a:ext cx="244832" cy="183490"/>
          </a:xfrm>
          <a:custGeom>
            <a:avLst/>
            <a:gdLst>
              <a:gd name="connsiteX0" fmla="*/ 182423 w 244832"/>
              <a:gd name="connsiteY0" fmla="*/ 16269 h 183490"/>
              <a:gd name="connsiteX1" fmla="*/ 173089 w 244832"/>
              <a:gd name="connsiteY1" fmla="*/ 131216 h 183490"/>
              <a:gd name="connsiteX2" fmla="*/ 174422 w 244832"/>
              <a:gd name="connsiteY2" fmla="*/ 134150 h 183490"/>
              <a:gd name="connsiteX3" fmla="*/ 178957 w 244832"/>
              <a:gd name="connsiteY3" fmla="*/ 134950 h 183490"/>
              <a:gd name="connsiteX4" fmla="*/ 181890 w 244832"/>
              <a:gd name="connsiteY4" fmla="*/ 133083 h 183490"/>
              <a:gd name="connsiteX5" fmla="*/ 201892 w 244832"/>
              <a:gd name="connsiteY5" fmla="*/ 18669 h 183490"/>
              <a:gd name="connsiteX6" fmla="*/ 205626 w 244832"/>
              <a:gd name="connsiteY6" fmla="*/ 10401 h 183490"/>
              <a:gd name="connsiteX7" fmla="*/ 205093 w 244832"/>
              <a:gd name="connsiteY7" fmla="*/ 7467 h 183490"/>
              <a:gd name="connsiteX8" fmla="*/ 194959 w 244832"/>
              <a:gd name="connsiteY8" fmla="*/ 800 h 183490"/>
              <a:gd name="connsiteX9" fmla="*/ 190691 w 244832"/>
              <a:gd name="connsiteY9" fmla="*/ 800 h 183490"/>
              <a:gd name="connsiteX10" fmla="*/ 181090 w 244832"/>
              <a:gd name="connsiteY10" fmla="*/ 5066 h 183490"/>
              <a:gd name="connsiteX11" fmla="*/ 57609 w 244832"/>
              <a:gd name="connsiteY11" fmla="*/ 7467 h 183490"/>
              <a:gd name="connsiteX12" fmla="*/ 32538 w 244832"/>
              <a:gd name="connsiteY12" fmla="*/ 5066 h 183490"/>
              <a:gd name="connsiteX13" fmla="*/ 30938 w 244832"/>
              <a:gd name="connsiteY13" fmla="*/ 8001 h 183490"/>
              <a:gd name="connsiteX14" fmla="*/ 31738 w 244832"/>
              <a:gd name="connsiteY14" fmla="*/ 10668 h 183490"/>
              <a:gd name="connsiteX15" fmla="*/ 53873 w 244832"/>
              <a:gd name="connsiteY15" fmla="*/ 22403 h 183490"/>
              <a:gd name="connsiteX16" fmla="*/ 79211 w 244832"/>
              <a:gd name="connsiteY16" fmla="*/ 17869 h 183490"/>
              <a:gd name="connsiteX17" fmla="*/ 182423 w 244832"/>
              <a:gd name="connsiteY17" fmla="*/ 16269 h 183490"/>
              <a:gd name="connsiteX19" fmla="*/ 203226 w 244832"/>
              <a:gd name="connsiteY19" fmla="*/ 164820 h 183490"/>
              <a:gd name="connsiteX20" fmla="*/ 119214 w 244832"/>
              <a:gd name="connsiteY20" fmla="*/ 166688 h 183490"/>
              <a:gd name="connsiteX21" fmla="*/ 119748 w 244832"/>
              <a:gd name="connsiteY21" fmla="*/ 96012 h 183490"/>
              <a:gd name="connsiteX22" fmla="*/ 121083 w 244832"/>
              <a:gd name="connsiteY22" fmla="*/ 85610 h 183490"/>
              <a:gd name="connsiteX23" fmla="*/ 118414 w 244832"/>
              <a:gd name="connsiteY23" fmla="*/ 81610 h 183490"/>
              <a:gd name="connsiteX24" fmla="*/ 89878 w 244832"/>
              <a:gd name="connsiteY24" fmla="*/ 77343 h 183490"/>
              <a:gd name="connsiteX25" fmla="*/ 87478 w 244832"/>
              <a:gd name="connsiteY25" fmla="*/ 78676 h 183490"/>
              <a:gd name="connsiteX26" fmla="*/ 85877 w 244832"/>
              <a:gd name="connsiteY26" fmla="*/ 84010 h 183490"/>
              <a:gd name="connsiteX27" fmla="*/ 103214 w 244832"/>
              <a:gd name="connsiteY27" fmla="*/ 93078 h 183490"/>
              <a:gd name="connsiteX28" fmla="*/ 103747 w 244832"/>
              <a:gd name="connsiteY28" fmla="*/ 166954 h 183490"/>
              <a:gd name="connsiteX29" fmla="*/ 30671 w 244832"/>
              <a:gd name="connsiteY29" fmla="*/ 167487 h 183490"/>
              <a:gd name="connsiteX30" fmla="*/ 2133 w 244832"/>
              <a:gd name="connsiteY30" fmla="*/ 164820 h 183490"/>
              <a:gd name="connsiteX31" fmla="*/ 267 w 244832"/>
              <a:gd name="connsiteY31" fmla="*/ 168554 h 183490"/>
              <a:gd name="connsiteX32" fmla="*/ 1067 w 244832"/>
              <a:gd name="connsiteY32" fmla="*/ 170687 h 183490"/>
              <a:gd name="connsiteX33" fmla="*/ 26405 w 244832"/>
              <a:gd name="connsiteY33" fmla="*/ 183490 h 183490"/>
              <a:gd name="connsiteX34" fmla="*/ 52273 w 244832"/>
              <a:gd name="connsiteY34" fmla="*/ 178422 h 183490"/>
              <a:gd name="connsiteX35" fmla="*/ 209361 w 244832"/>
              <a:gd name="connsiteY35" fmla="*/ 176288 h 183490"/>
              <a:gd name="connsiteX36" fmla="*/ 239497 w 244832"/>
              <a:gd name="connsiteY36" fmla="*/ 177622 h 183490"/>
              <a:gd name="connsiteX37" fmla="*/ 244832 w 244832"/>
              <a:gd name="connsiteY37" fmla="*/ 168821 h 183490"/>
              <a:gd name="connsiteX38" fmla="*/ 241365 w 244832"/>
              <a:gd name="connsiteY38" fmla="*/ 164554 h 183490"/>
              <a:gd name="connsiteX39" fmla="*/ 212561 w 244832"/>
              <a:gd name="connsiteY39" fmla="*/ 161086 h 1834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4832" h="183490">
                <a:moveTo>
                  <a:pt x="182423" y="16269"/>
                </a:moveTo>
                <a:cubicBezTo>
                  <a:pt x="182423" y="48006"/>
                  <a:pt x="178957" y="96279"/>
                  <a:pt x="173089" y="131216"/>
                </a:cubicBezTo>
                <a:cubicBezTo>
                  <a:pt x="172822" y="132817"/>
                  <a:pt x="173355" y="133883"/>
                  <a:pt x="174422" y="134150"/>
                </a:cubicBezTo>
                <a:lnTo>
                  <a:pt x="178957" y="134950"/>
                </a:lnTo>
                <a:cubicBezTo>
                  <a:pt x="180290" y="134950"/>
                  <a:pt x="181356" y="134417"/>
                  <a:pt x="181890" y="133083"/>
                </a:cubicBezTo>
                <a:cubicBezTo>
                  <a:pt x="192824" y="99213"/>
                  <a:pt x="201358" y="50406"/>
                  <a:pt x="201892" y="18669"/>
                </a:cubicBezTo>
                <a:lnTo>
                  <a:pt x="205626" y="10401"/>
                </a:lnTo>
                <a:cubicBezTo>
                  <a:pt x="206160" y="9334"/>
                  <a:pt x="206160" y="8534"/>
                  <a:pt x="205093" y="7467"/>
                </a:cubicBezTo>
                <a:cubicBezTo>
                  <a:pt x="202960" y="5600"/>
                  <a:pt x="197892" y="2133"/>
                  <a:pt x="194959" y="800"/>
                </a:cubicBezTo>
                <a:cubicBezTo>
                  <a:pt x="193624" y="0"/>
                  <a:pt x="192024" y="0"/>
                  <a:pt x="190691" y="800"/>
                </a:cubicBezTo>
                <a:lnTo>
                  <a:pt x="181090" y="5066"/>
                </a:lnTo>
                <a:cubicBezTo>
                  <a:pt x="159486" y="6134"/>
                  <a:pt x="72010" y="7467"/>
                  <a:pt x="57609" y="7467"/>
                </a:cubicBezTo>
                <a:cubicBezTo>
                  <a:pt x="50406" y="7467"/>
                  <a:pt x="40272" y="6667"/>
                  <a:pt x="32538" y="5066"/>
                </a:cubicBezTo>
                <a:lnTo>
                  <a:pt x="30938" y="8001"/>
                </a:lnTo>
                <a:cubicBezTo>
                  <a:pt x="30404" y="8801"/>
                  <a:pt x="30671" y="9868"/>
                  <a:pt x="31738" y="10668"/>
                </a:cubicBezTo>
                <a:cubicBezTo>
                  <a:pt x="37339" y="15201"/>
                  <a:pt x="46140" y="19735"/>
                  <a:pt x="53873" y="22403"/>
                </a:cubicBezTo>
                <a:cubicBezTo>
                  <a:pt x="60274" y="20269"/>
                  <a:pt x="72543" y="18135"/>
                  <a:pt x="79211" y="17869"/>
                </a:cubicBezTo>
                <a:cubicBezTo>
                  <a:pt x="92811" y="17069"/>
                  <a:pt x="159221" y="16001"/>
                  <a:pt x="182423" y="16269"/>
                </a:cubicBezTo>
                <a:moveTo>
                  <a:pt x="203226" y="164820"/>
                </a:moveTo>
                <a:cubicBezTo>
                  <a:pt x="194159" y="165353"/>
                  <a:pt x="157087" y="166154"/>
                  <a:pt x="119214" y="166688"/>
                </a:cubicBezTo>
                <a:lnTo>
                  <a:pt x="119748" y="96012"/>
                </a:lnTo>
                <a:lnTo>
                  <a:pt x="121083" y="85610"/>
                </a:lnTo>
                <a:cubicBezTo>
                  <a:pt x="121083" y="83744"/>
                  <a:pt x="120548" y="82410"/>
                  <a:pt x="118414" y="81610"/>
                </a:cubicBezTo>
                <a:cubicBezTo>
                  <a:pt x="111748" y="79476"/>
                  <a:pt x="98146" y="77609"/>
                  <a:pt x="89878" y="77343"/>
                </a:cubicBezTo>
                <a:cubicBezTo>
                  <a:pt x="88278" y="77343"/>
                  <a:pt x="87745" y="77876"/>
                  <a:pt x="87478" y="78676"/>
                </a:cubicBezTo>
                <a:lnTo>
                  <a:pt x="85877" y="84010"/>
                </a:lnTo>
                <a:cubicBezTo>
                  <a:pt x="92811" y="86144"/>
                  <a:pt x="99213" y="89611"/>
                  <a:pt x="103214" y="93078"/>
                </a:cubicBezTo>
                <a:lnTo>
                  <a:pt x="103747" y="166954"/>
                </a:lnTo>
                <a:cubicBezTo>
                  <a:pt x="69342" y="167221"/>
                  <a:pt x="37872" y="167487"/>
                  <a:pt x="30671" y="167487"/>
                </a:cubicBezTo>
                <a:cubicBezTo>
                  <a:pt x="22670" y="167487"/>
                  <a:pt x="10668" y="166420"/>
                  <a:pt x="2133" y="164820"/>
                </a:cubicBezTo>
                <a:lnTo>
                  <a:pt x="267" y="168554"/>
                </a:lnTo>
                <a:cubicBezTo>
                  <a:pt x="0" y="169354"/>
                  <a:pt x="267" y="169887"/>
                  <a:pt x="1067" y="170687"/>
                </a:cubicBezTo>
                <a:cubicBezTo>
                  <a:pt x="7468" y="175755"/>
                  <a:pt x="16802" y="180556"/>
                  <a:pt x="26405" y="183490"/>
                </a:cubicBezTo>
                <a:cubicBezTo>
                  <a:pt x="32538" y="181356"/>
                  <a:pt x="45607" y="178956"/>
                  <a:pt x="52273" y="178422"/>
                </a:cubicBezTo>
                <a:cubicBezTo>
                  <a:pt x="66142" y="177622"/>
                  <a:pt x="190691" y="176022"/>
                  <a:pt x="209361" y="176288"/>
                </a:cubicBezTo>
                <a:cubicBezTo>
                  <a:pt x="217360" y="176288"/>
                  <a:pt x="232563" y="176822"/>
                  <a:pt x="239497" y="177622"/>
                </a:cubicBezTo>
                <a:cubicBezTo>
                  <a:pt x="241897" y="176288"/>
                  <a:pt x="244832" y="172821"/>
                  <a:pt x="244832" y="168821"/>
                </a:cubicBezTo>
                <a:cubicBezTo>
                  <a:pt x="244832" y="166688"/>
                  <a:pt x="243498" y="165353"/>
                  <a:pt x="241365" y="164554"/>
                </a:cubicBezTo>
                <a:cubicBezTo>
                  <a:pt x="235496" y="162687"/>
                  <a:pt x="221895" y="161353"/>
                  <a:pt x="212561" y="1610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2" name="Freeform 272"/>
          <p:cNvSpPr/>
          <p:nvPr/>
        </p:nvSpPr>
        <p:spPr>
          <a:xfrm>
            <a:off x="15367784" y="9202879"/>
            <a:ext cx="208828" cy="257899"/>
          </a:xfrm>
          <a:custGeom>
            <a:avLst/>
            <a:gdLst>
              <a:gd name="connsiteX0" fmla="*/ 171489 w 208828"/>
              <a:gd name="connsiteY0" fmla="*/ 115215 h 257899"/>
              <a:gd name="connsiteX1" fmla="*/ 172555 w 208828"/>
              <a:gd name="connsiteY1" fmla="*/ 151753 h 257899"/>
              <a:gd name="connsiteX2" fmla="*/ 182423 w 208828"/>
              <a:gd name="connsiteY2" fmla="*/ 151753 h 257899"/>
              <a:gd name="connsiteX3" fmla="*/ 187758 w 208828"/>
              <a:gd name="connsiteY3" fmla="*/ 109614 h 257899"/>
              <a:gd name="connsiteX4" fmla="*/ 187758 w 208828"/>
              <a:gd name="connsiteY4" fmla="*/ 25071 h 257899"/>
              <a:gd name="connsiteX5" fmla="*/ 188292 w 208828"/>
              <a:gd name="connsiteY5" fmla="*/ 11469 h 257899"/>
              <a:gd name="connsiteX6" fmla="*/ 185358 w 208828"/>
              <a:gd name="connsiteY6" fmla="*/ 6401 h 257899"/>
              <a:gd name="connsiteX7" fmla="*/ 153087 w 208828"/>
              <a:gd name="connsiteY7" fmla="*/ 0 h 257899"/>
              <a:gd name="connsiteX8" fmla="*/ 150419 w 208828"/>
              <a:gd name="connsiteY8" fmla="*/ 1334 h 257899"/>
              <a:gd name="connsiteX9" fmla="*/ 148554 w 208828"/>
              <a:gd name="connsiteY9" fmla="*/ 7202 h 257899"/>
              <a:gd name="connsiteX10" fmla="*/ 171489 w 208828"/>
              <a:gd name="connsiteY10" fmla="*/ 20269 h 257899"/>
              <a:gd name="connsiteX12" fmla="*/ 58942 w 208828"/>
              <a:gd name="connsiteY12" fmla="*/ 37339 h 257899"/>
              <a:gd name="connsiteX13" fmla="*/ 100281 w 208828"/>
              <a:gd name="connsiteY13" fmla="*/ 77610 h 257899"/>
              <a:gd name="connsiteX14" fmla="*/ 58942 w 208828"/>
              <a:gd name="connsiteY14" fmla="*/ 118149 h 257899"/>
              <a:gd name="connsiteX15" fmla="*/ 17337 w 208828"/>
              <a:gd name="connsiteY15" fmla="*/ 77610 h 257899"/>
              <a:gd name="connsiteX16" fmla="*/ 58942 w 208828"/>
              <a:gd name="connsiteY16" fmla="*/ 37339 h 257899"/>
              <a:gd name="connsiteX18" fmla="*/ 58942 w 208828"/>
              <a:gd name="connsiteY18" fmla="*/ 130683 h 257899"/>
              <a:gd name="connsiteX19" fmla="*/ 116816 w 208828"/>
              <a:gd name="connsiteY19" fmla="*/ 77610 h 257899"/>
              <a:gd name="connsiteX20" fmla="*/ 58942 w 208828"/>
              <a:gd name="connsiteY20" fmla="*/ 25071 h 257899"/>
              <a:gd name="connsiteX21" fmla="*/ 0 w 208828"/>
              <a:gd name="connsiteY21" fmla="*/ 77610 h 257899"/>
              <a:gd name="connsiteX22" fmla="*/ 58942 w 208828"/>
              <a:gd name="connsiteY22" fmla="*/ 130683 h 257899"/>
              <a:gd name="connsiteX24" fmla="*/ 97346 w 208828"/>
              <a:gd name="connsiteY24" fmla="*/ 226962 h 257899"/>
              <a:gd name="connsiteX25" fmla="*/ 101881 w 208828"/>
              <a:gd name="connsiteY25" fmla="*/ 230163 h 257899"/>
              <a:gd name="connsiteX26" fmla="*/ 108548 w 208828"/>
              <a:gd name="connsiteY26" fmla="*/ 226962 h 257899"/>
              <a:gd name="connsiteX27" fmla="*/ 108282 w 208828"/>
              <a:gd name="connsiteY27" fmla="*/ 222162 h 257899"/>
              <a:gd name="connsiteX28" fmla="*/ 102681 w 208828"/>
              <a:gd name="connsiteY28" fmla="*/ 208559 h 257899"/>
              <a:gd name="connsiteX29" fmla="*/ 95213 w 208828"/>
              <a:gd name="connsiteY29" fmla="*/ 205360 h 257899"/>
              <a:gd name="connsiteX30" fmla="*/ 78677 w 208828"/>
              <a:gd name="connsiteY30" fmla="*/ 189091 h 257899"/>
              <a:gd name="connsiteX31" fmla="*/ 86678 w 208828"/>
              <a:gd name="connsiteY31" fmla="*/ 172822 h 257899"/>
              <a:gd name="connsiteX32" fmla="*/ 87745 w 208828"/>
              <a:gd name="connsiteY32" fmla="*/ 167487 h 257899"/>
              <a:gd name="connsiteX33" fmla="*/ 84812 w 208828"/>
              <a:gd name="connsiteY33" fmla="*/ 162688 h 257899"/>
              <a:gd name="connsiteX34" fmla="*/ 59209 w 208828"/>
              <a:gd name="connsiteY34" fmla="*/ 154420 h 257899"/>
              <a:gd name="connsiteX35" fmla="*/ 56542 w 208828"/>
              <a:gd name="connsiteY35" fmla="*/ 155487 h 257899"/>
              <a:gd name="connsiteX36" fmla="*/ 53608 w 208828"/>
              <a:gd name="connsiteY36" fmla="*/ 160554 h 257899"/>
              <a:gd name="connsiteX37" fmla="*/ 68543 w 208828"/>
              <a:gd name="connsiteY37" fmla="*/ 172555 h 257899"/>
              <a:gd name="connsiteX38" fmla="*/ 6669 w 208828"/>
              <a:gd name="connsiteY38" fmla="*/ 248298 h 257899"/>
              <a:gd name="connsiteX39" fmla="*/ 6136 w 208828"/>
              <a:gd name="connsiteY39" fmla="*/ 250431 h 257899"/>
              <a:gd name="connsiteX40" fmla="*/ 8269 w 208828"/>
              <a:gd name="connsiteY40" fmla="*/ 252832 h 257899"/>
              <a:gd name="connsiteX41" fmla="*/ 11202 w 208828"/>
              <a:gd name="connsiteY41" fmla="*/ 252565 h 257899"/>
              <a:gd name="connsiteX42" fmla="*/ 72543 w 208828"/>
              <a:gd name="connsiteY42" fmla="*/ 198425 h 257899"/>
              <a:gd name="connsiteX44" fmla="*/ 188024 w 208828"/>
              <a:gd name="connsiteY44" fmla="*/ 216828 h 257899"/>
              <a:gd name="connsiteX45" fmla="*/ 163221 w 208828"/>
              <a:gd name="connsiteY45" fmla="*/ 191491 h 257899"/>
              <a:gd name="connsiteX46" fmla="*/ 173357 w 208828"/>
              <a:gd name="connsiteY46" fmla="*/ 169621 h 257899"/>
              <a:gd name="connsiteX47" fmla="*/ 174423 w 208828"/>
              <a:gd name="connsiteY47" fmla="*/ 164554 h 257899"/>
              <a:gd name="connsiteX48" fmla="*/ 171755 w 208828"/>
              <a:gd name="connsiteY48" fmla="*/ 159487 h 257899"/>
              <a:gd name="connsiteX49" fmla="*/ 145352 w 208828"/>
              <a:gd name="connsiteY49" fmla="*/ 148819 h 257899"/>
              <a:gd name="connsiteX50" fmla="*/ 142686 w 208828"/>
              <a:gd name="connsiteY50" fmla="*/ 149886 h 257899"/>
              <a:gd name="connsiteX51" fmla="*/ 139751 w 208828"/>
              <a:gd name="connsiteY51" fmla="*/ 155220 h 257899"/>
              <a:gd name="connsiteX52" fmla="*/ 154955 w 208828"/>
              <a:gd name="connsiteY52" fmla="*/ 169356 h 257899"/>
              <a:gd name="connsiteX53" fmla="*/ 91480 w 208828"/>
              <a:gd name="connsiteY53" fmla="*/ 252832 h 257899"/>
              <a:gd name="connsiteX54" fmla="*/ 90945 w 208828"/>
              <a:gd name="connsiteY54" fmla="*/ 255232 h 257899"/>
              <a:gd name="connsiteX55" fmla="*/ 93346 w 208828"/>
              <a:gd name="connsiteY55" fmla="*/ 257099 h 257899"/>
              <a:gd name="connsiteX56" fmla="*/ 96279 w 208828"/>
              <a:gd name="connsiteY56" fmla="*/ 257099 h 257899"/>
              <a:gd name="connsiteX57" fmla="*/ 157088 w 208828"/>
              <a:gd name="connsiteY57" fmla="*/ 200825 h 257899"/>
              <a:gd name="connsiteX58" fmla="*/ 195759 w 208828"/>
              <a:gd name="connsiteY58" fmla="*/ 245097 h 257899"/>
              <a:gd name="connsiteX59" fmla="*/ 200825 w 208828"/>
              <a:gd name="connsiteY59" fmla="*/ 249365 h 257899"/>
              <a:gd name="connsiteX60" fmla="*/ 208294 w 208828"/>
              <a:gd name="connsiteY60" fmla="*/ 246165 h 257899"/>
              <a:gd name="connsiteX61" fmla="*/ 207494 w 208828"/>
              <a:gd name="connsiteY61" fmla="*/ 239764 h 257899"/>
              <a:gd name="connsiteX62" fmla="*/ 198425 w 208828"/>
              <a:gd name="connsiteY62" fmla="*/ 221895 h 2578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08828" h="257899">
                <a:moveTo>
                  <a:pt x="171489" y="115215"/>
                </a:moveTo>
                <a:cubicBezTo>
                  <a:pt x="171489" y="125350"/>
                  <a:pt x="171489" y="142952"/>
                  <a:pt x="172555" y="151753"/>
                </a:cubicBezTo>
                <a:lnTo>
                  <a:pt x="182423" y="151753"/>
                </a:lnTo>
                <a:cubicBezTo>
                  <a:pt x="185891" y="142152"/>
                  <a:pt x="187758" y="125883"/>
                  <a:pt x="187758" y="109614"/>
                </a:cubicBezTo>
                <a:lnTo>
                  <a:pt x="187758" y="25071"/>
                </a:lnTo>
                <a:lnTo>
                  <a:pt x="188292" y="11469"/>
                </a:lnTo>
                <a:cubicBezTo>
                  <a:pt x="188292" y="9068"/>
                  <a:pt x="187492" y="7202"/>
                  <a:pt x="185358" y="6401"/>
                </a:cubicBezTo>
                <a:cubicBezTo>
                  <a:pt x="178157" y="3735"/>
                  <a:pt x="162154" y="267"/>
                  <a:pt x="153087" y="0"/>
                </a:cubicBezTo>
                <a:cubicBezTo>
                  <a:pt x="151219" y="0"/>
                  <a:pt x="150687" y="267"/>
                  <a:pt x="150419" y="1334"/>
                </a:cubicBezTo>
                <a:lnTo>
                  <a:pt x="148554" y="7202"/>
                </a:lnTo>
                <a:cubicBezTo>
                  <a:pt x="158155" y="10135"/>
                  <a:pt x="166422" y="14669"/>
                  <a:pt x="171489" y="20269"/>
                </a:cubicBezTo>
                <a:moveTo>
                  <a:pt x="58942" y="37339"/>
                </a:moveTo>
                <a:cubicBezTo>
                  <a:pt x="82410" y="37339"/>
                  <a:pt x="100281" y="52540"/>
                  <a:pt x="100281" y="77610"/>
                </a:cubicBezTo>
                <a:cubicBezTo>
                  <a:pt x="100281" y="102681"/>
                  <a:pt x="82410" y="118149"/>
                  <a:pt x="58942" y="118149"/>
                </a:cubicBezTo>
                <a:cubicBezTo>
                  <a:pt x="35472" y="118149"/>
                  <a:pt x="17337" y="102681"/>
                  <a:pt x="17337" y="77610"/>
                </a:cubicBezTo>
                <a:cubicBezTo>
                  <a:pt x="17337" y="52540"/>
                  <a:pt x="35472" y="37339"/>
                  <a:pt x="58942" y="37339"/>
                </a:cubicBezTo>
                <a:moveTo>
                  <a:pt x="58942" y="130683"/>
                </a:moveTo>
                <a:cubicBezTo>
                  <a:pt x="92280" y="130683"/>
                  <a:pt x="116816" y="108814"/>
                  <a:pt x="116816" y="77610"/>
                </a:cubicBezTo>
                <a:cubicBezTo>
                  <a:pt x="116816" y="46673"/>
                  <a:pt x="92280" y="25071"/>
                  <a:pt x="58942" y="25071"/>
                </a:cubicBezTo>
                <a:cubicBezTo>
                  <a:pt x="25071" y="25071"/>
                  <a:pt x="0" y="46673"/>
                  <a:pt x="0" y="77610"/>
                </a:cubicBezTo>
                <a:cubicBezTo>
                  <a:pt x="0" y="108814"/>
                  <a:pt x="25071" y="130683"/>
                  <a:pt x="58942" y="130683"/>
                </a:cubicBezTo>
                <a:moveTo>
                  <a:pt x="97346" y="226962"/>
                </a:moveTo>
                <a:cubicBezTo>
                  <a:pt x="98679" y="228563"/>
                  <a:pt x="100547" y="229896"/>
                  <a:pt x="101881" y="230163"/>
                </a:cubicBezTo>
                <a:cubicBezTo>
                  <a:pt x="104280" y="230696"/>
                  <a:pt x="107482" y="229363"/>
                  <a:pt x="108548" y="226962"/>
                </a:cubicBezTo>
                <a:cubicBezTo>
                  <a:pt x="109082" y="225628"/>
                  <a:pt x="108815" y="224028"/>
                  <a:pt x="108282" y="222162"/>
                </a:cubicBezTo>
                <a:cubicBezTo>
                  <a:pt x="107214" y="218694"/>
                  <a:pt x="104814" y="212561"/>
                  <a:pt x="102681" y="208559"/>
                </a:cubicBezTo>
                <a:lnTo>
                  <a:pt x="95213" y="205360"/>
                </a:lnTo>
                <a:lnTo>
                  <a:pt x="78677" y="189091"/>
                </a:lnTo>
                <a:cubicBezTo>
                  <a:pt x="81879" y="183756"/>
                  <a:pt x="84544" y="178422"/>
                  <a:pt x="86678" y="172822"/>
                </a:cubicBezTo>
                <a:cubicBezTo>
                  <a:pt x="87212" y="171489"/>
                  <a:pt x="87745" y="169621"/>
                  <a:pt x="87745" y="167487"/>
                </a:cubicBezTo>
                <a:cubicBezTo>
                  <a:pt x="87745" y="165354"/>
                  <a:pt x="86678" y="164021"/>
                  <a:pt x="84812" y="162688"/>
                </a:cubicBezTo>
                <a:cubicBezTo>
                  <a:pt x="79744" y="159754"/>
                  <a:pt x="68275" y="155753"/>
                  <a:pt x="59209" y="154420"/>
                </a:cubicBezTo>
                <a:cubicBezTo>
                  <a:pt x="57607" y="154153"/>
                  <a:pt x="57076" y="154420"/>
                  <a:pt x="56542" y="155487"/>
                </a:cubicBezTo>
                <a:lnTo>
                  <a:pt x="53608" y="160554"/>
                </a:lnTo>
                <a:cubicBezTo>
                  <a:pt x="59742" y="163754"/>
                  <a:pt x="65875" y="168555"/>
                  <a:pt x="68543" y="172555"/>
                </a:cubicBezTo>
                <a:cubicBezTo>
                  <a:pt x="58942" y="197625"/>
                  <a:pt x="35739" y="226162"/>
                  <a:pt x="6669" y="248298"/>
                </a:cubicBezTo>
                <a:cubicBezTo>
                  <a:pt x="5336" y="249099"/>
                  <a:pt x="5336" y="249631"/>
                  <a:pt x="6136" y="250431"/>
                </a:cubicBezTo>
                <a:lnTo>
                  <a:pt x="8269" y="252832"/>
                </a:lnTo>
                <a:cubicBezTo>
                  <a:pt x="9336" y="253366"/>
                  <a:pt x="9869" y="253366"/>
                  <a:pt x="11202" y="252565"/>
                </a:cubicBezTo>
                <a:cubicBezTo>
                  <a:pt x="37339" y="237364"/>
                  <a:pt x="58409" y="218694"/>
                  <a:pt x="72543" y="198425"/>
                </a:cubicBezTo>
                <a:moveTo>
                  <a:pt x="188024" y="216828"/>
                </a:moveTo>
                <a:lnTo>
                  <a:pt x="163221" y="191491"/>
                </a:lnTo>
                <a:cubicBezTo>
                  <a:pt x="167222" y="184290"/>
                  <a:pt x="170689" y="176823"/>
                  <a:pt x="173357" y="169621"/>
                </a:cubicBezTo>
                <a:cubicBezTo>
                  <a:pt x="173889" y="168288"/>
                  <a:pt x="174423" y="166421"/>
                  <a:pt x="174423" y="164554"/>
                </a:cubicBezTo>
                <a:cubicBezTo>
                  <a:pt x="174423" y="162421"/>
                  <a:pt x="173624" y="160821"/>
                  <a:pt x="171755" y="159487"/>
                </a:cubicBezTo>
                <a:cubicBezTo>
                  <a:pt x="166956" y="156287"/>
                  <a:pt x="154420" y="150953"/>
                  <a:pt x="145352" y="148819"/>
                </a:cubicBezTo>
                <a:cubicBezTo>
                  <a:pt x="143752" y="148552"/>
                  <a:pt x="143219" y="148819"/>
                  <a:pt x="142686" y="149886"/>
                </a:cubicBezTo>
                <a:lnTo>
                  <a:pt x="139751" y="155220"/>
                </a:lnTo>
                <a:cubicBezTo>
                  <a:pt x="146152" y="158953"/>
                  <a:pt x="152553" y="164554"/>
                  <a:pt x="154955" y="169356"/>
                </a:cubicBezTo>
                <a:cubicBezTo>
                  <a:pt x="145619" y="196559"/>
                  <a:pt x="122149" y="228296"/>
                  <a:pt x="91480" y="252832"/>
                </a:cubicBezTo>
                <a:cubicBezTo>
                  <a:pt x="90413" y="253632"/>
                  <a:pt x="90145" y="254166"/>
                  <a:pt x="90945" y="255232"/>
                </a:cubicBezTo>
                <a:lnTo>
                  <a:pt x="93346" y="257099"/>
                </a:lnTo>
                <a:cubicBezTo>
                  <a:pt x="94146" y="257899"/>
                  <a:pt x="94679" y="257899"/>
                  <a:pt x="96279" y="257099"/>
                </a:cubicBezTo>
                <a:cubicBezTo>
                  <a:pt x="121882" y="241097"/>
                  <a:pt x="142686" y="221628"/>
                  <a:pt x="157088" y="200825"/>
                </a:cubicBezTo>
                <a:lnTo>
                  <a:pt x="195759" y="245097"/>
                </a:lnTo>
                <a:cubicBezTo>
                  <a:pt x="197358" y="246965"/>
                  <a:pt x="199492" y="248831"/>
                  <a:pt x="200825" y="249365"/>
                </a:cubicBezTo>
                <a:cubicBezTo>
                  <a:pt x="203493" y="250165"/>
                  <a:pt x="206961" y="248565"/>
                  <a:pt x="208294" y="246165"/>
                </a:cubicBezTo>
                <a:cubicBezTo>
                  <a:pt x="208828" y="244832"/>
                  <a:pt x="208828" y="242698"/>
                  <a:pt x="207494" y="239764"/>
                </a:cubicBezTo>
                <a:cubicBezTo>
                  <a:pt x="205893" y="235496"/>
                  <a:pt x="201893" y="227496"/>
                  <a:pt x="198425" y="22189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3" name="Freeform 273"/>
          <p:cNvSpPr/>
          <p:nvPr/>
        </p:nvSpPr>
        <p:spPr>
          <a:xfrm>
            <a:off x="15598480" y="9209546"/>
            <a:ext cx="244832" cy="248031"/>
          </a:xfrm>
          <a:custGeom>
            <a:avLst/>
            <a:gdLst>
              <a:gd name="connsiteX0" fmla="*/ 203226 w 244832"/>
              <a:gd name="connsiteY0" fmla="*/ 115481 h 248031"/>
              <a:gd name="connsiteX1" fmla="*/ 30671 w 244832"/>
              <a:gd name="connsiteY1" fmla="*/ 118148 h 248031"/>
              <a:gd name="connsiteX2" fmla="*/ 2133 w 244832"/>
              <a:gd name="connsiteY2" fmla="*/ 115215 h 248031"/>
              <a:gd name="connsiteX3" fmla="*/ 267 w 244832"/>
              <a:gd name="connsiteY3" fmla="*/ 118948 h 248031"/>
              <a:gd name="connsiteX4" fmla="*/ 1067 w 244832"/>
              <a:gd name="connsiteY4" fmla="*/ 121082 h 248031"/>
              <a:gd name="connsiteX5" fmla="*/ 26405 w 244832"/>
              <a:gd name="connsiteY5" fmla="*/ 133884 h 248031"/>
              <a:gd name="connsiteX6" fmla="*/ 52273 w 244832"/>
              <a:gd name="connsiteY6" fmla="*/ 128816 h 248031"/>
              <a:gd name="connsiteX7" fmla="*/ 209361 w 244832"/>
              <a:gd name="connsiteY7" fmla="*/ 126682 h 248031"/>
              <a:gd name="connsiteX8" fmla="*/ 239497 w 244832"/>
              <a:gd name="connsiteY8" fmla="*/ 128016 h 248031"/>
              <a:gd name="connsiteX9" fmla="*/ 244832 w 244832"/>
              <a:gd name="connsiteY9" fmla="*/ 119215 h 248031"/>
              <a:gd name="connsiteX10" fmla="*/ 241365 w 244832"/>
              <a:gd name="connsiteY10" fmla="*/ 115215 h 248031"/>
              <a:gd name="connsiteX11" fmla="*/ 212561 w 244832"/>
              <a:gd name="connsiteY11" fmla="*/ 111481 h 248031"/>
              <a:gd name="connsiteX13" fmla="*/ 186423 w 244832"/>
              <a:gd name="connsiteY13" fmla="*/ 228829 h 248031"/>
              <a:gd name="connsiteX14" fmla="*/ 188291 w 244832"/>
              <a:gd name="connsiteY14" fmla="*/ 206426 h 248031"/>
              <a:gd name="connsiteX15" fmla="*/ 188557 w 244832"/>
              <a:gd name="connsiteY15" fmla="*/ 162688 h 248031"/>
              <a:gd name="connsiteX16" fmla="*/ 189357 w 244832"/>
              <a:gd name="connsiteY16" fmla="*/ 152819 h 248031"/>
              <a:gd name="connsiteX17" fmla="*/ 186958 w 244832"/>
              <a:gd name="connsiteY17" fmla="*/ 149085 h 248031"/>
              <a:gd name="connsiteX18" fmla="*/ 158686 w 244832"/>
              <a:gd name="connsiteY18" fmla="*/ 143485 h 248031"/>
              <a:gd name="connsiteX19" fmla="*/ 156287 w 244832"/>
              <a:gd name="connsiteY19" fmla="*/ 144552 h 248031"/>
              <a:gd name="connsiteX20" fmla="*/ 154153 w 244832"/>
              <a:gd name="connsiteY20" fmla="*/ 150685 h 248031"/>
              <a:gd name="connsiteX21" fmla="*/ 172289 w 244832"/>
              <a:gd name="connsiteY21" fmla="*/ 159753 h 248031"/>
              <a:gd name="connsiteX22" fmla="*/ 172289 w 244832"/>
              <a:gd name="connsiteY22" fmla="*/ 184290 h 248031"/>
              <a:gd name="connsiteX23" fmla="*/ 82410 w 244832"/>
              <a:gd name="connsiteY23" fmla="*/ 184823 h 248031"/>
              <a:gd name="connsiteX24" fmla="*/ 82677 w 244832"/>
              <a:gd name="connsiteY24" fmla="*/ 170155 h 248031"/>
              <a:gd name="connsiteX25" fmla="*/ 82944 w 244832"/>
              <a:gd name="connsiteY25" fmla="*/ 159753 h 248031"/>
              <a:gd name="connsiteX26" fmla="*/ 80277 w 244832"/>
              <a:gd name="connsiteY26" fmla="*/ 156020 h 248031"/>
              <a:gd name="connsiteX27" fmla="*/ 53873 w 244832"/>
              <a:gd name="connsiteY27" fmla="*/ 152553 h 248031"/>
              <a:gd name="connsiteX28" fmla="*/ 51208 w 244832"/>
              <a:gd name="connsiteY28" fmla="*/ 153886 h 248031"/>
              <a:gd name="connsiteX29" fmla="*/ 49340 w 244832"/>
              <a:gd name="connsiteY29" fmla="*/ 159487 h 248031"/>
              <a:gd name="connsiteX30" fmla="*/ 66142 w 244832"/>
              <a:gd name="connsiteY30" fmla="*/ 167487 h 248031"/>
              <a:gd name="connsiteX31" fmla="*/ 67477 w 244832"/>
              <a:gd name="connsiteY31" fmla="*/ 234697 h 248031"/>
              <a:gd name="connsiteX32" fmla="*/ 69342 w 244832"/>
              <a:gd name="connsiteY32" fmla="*/ 248031 h 248031"/>
              <a:gd name="connsiteX33" fmla="*/ 77877 w 244832"/>
              <a:gd name="connsiteY33" fmla="*/ 248031 h 248031"/>
              <a:gd name="connsiteX34" fmla="*/ 81611 w 244832"/>
              <a:gd name="connsiteY34" fmla="*/ 240030 h 248031"/>
              <a:gd name="connsiteX35" fmla="*/ 190959 w 244832"/>
              <a:gd name="connsiteY35" fmla="*/ 239497 h 248031"/>
              <a:gd name="connsiteX36" fmla="*/ 193359 w 244832"/>
              <a:gd name="connsiteY36" fmla="*/ 233096 h 248031"/>
              <a:gd name="connsiteX37" fmla="*/ 191224 w 244832"/>
              <a:gd name="connsiteY37" fmla="*/ 230429 h 248031"/>
              <a:gd name="connsiteX39" fmla="*/ 172289 w 244832"/>
              <a:gd name="connsiteY39" fmla="*/ 194958 h 248031"/>
              <a:gd name="connsiteX40" fmla="*/ 172289 w 244832"/>
              <a:gd name="connsiteY40" fmla="*/ 228829 h 248031"/>
              <a:gd name="connsiteX41" fmla="*/ 82144 w 244832"/>
              <a:gd name="connsiteY41" fmla="*/ 229363 h 248031"/>
              <a:gd name="connsiteX42" fmla="*/ 82410 w 244832"/>
              <a:gd name="connsiteY42" fmla="*/ 195491 h 248031"/>
              <a:gd name="connsiteX44" fmla="*/ 28271 w 244832"/>
              <a:gd name="connsiteY44" fmla="*/ 99213 h 248031"/>
              <a:gd name="connsiteX45" fmla="*/ 30671 w 244832"/>
              <a:gd name="connsiteY45" fmla="*/ 99213 h 248031"/>
              <a:gd name="connsiteX46" fmla="*/ 119748 w 244832"/>
              <a:gd name="connsiteY46" fmla="*/ 45607 h 248031"/>
              <a:gd name="connsiteX47" fmla="*/ 208828 w 244832"/>
              <a:gd name="connsiteY47" fmla="*/ 87211 h 248031"/>
              <a:gd name="connsiteX48" fmla="*/ 215760 w 244832"/>
              <a:gd name="connsiteY48" fmla="*/ 89078 h 248031"/>
              <a:gd name="connsiteX49" fmla="*/ 221362 w 244832"/>
              <a:gd name="connsiteY49" fmla="*/ 83210 h 248031"/>
              <a:gd name="connsiteX50" fmla="*/ 217360 w 244832"/>
              <a:gd name="connsiteY50" fmla="*/ 77343 h 248031"/>
              <a:gd name="connsiteX51" fmla="*/ 197625 w 244832"/>
              <a:gd name="connsiteY51" fmla="*/ 64275 h 248031"/>
              <a:gd name="connsiteX52" fmla="*/ 180023 w 244832"/>
              <a:gd name="connsiteY52" fmla="*/ 61341 h 248031"/>
              <a:gd name="connsiteX53" fmla="*/ 127217 w 244832"/>
              <a:gd name="connsiteY53" fmla="*/ 37338 h 248031"/>
              <a:gd name="connsiteX54" fmla="*/ 140018 w 244832"/>
              <a:gd name="connsiteY54" fmla="*/ 19469 h 248031"/>
              <a:gd name="connsiteX55" fmla="*/ 141884 w 244832"/>
              <a:gd name="connsiteY55" fmla="*/ 13601 h 248031"/>
              <a:gd name="connsiteX56" fmla="*/ 138951 w 244832"/>
              <a:gd name="connsiteY56" fmla="*/ 8534 h 248031"/>
              <a:gd name="connsiteX57" fmla="*/ 112015 w 244832"/>
              <a:gd name="connsiteY57" fmla="*/ 267 h 248031"/>
              <a:gd name="connsiteX58" fmla="*/ 108815 w 244832"/>
              <a:gd name="connsiteY58" fmla="*/ 1067 h 248031"/>
              <a:gd name="connsiteX59" fmla="*/ 105347 w 244832"/>
              <a:gd name="connsiteY59" fmla="*/ 6401 h 248031"/>
              <a:gd name="connsiteX60" fmla="*/ 120016 w 244832"/>
              <a:gd name="connsiteY60" fmla="*/ 17335 h 248031"/>
              <a:gd name="connsiteX61" fmla="*/ 26671 w 244832"/>
              <a:gd name="connsiteY61" fmla="*/ 93879 h 248031"/>
              <a:gd name="connsiteX62" fmla="*/ 25871 w 244832"/>
              <a:gd name="connsiteY62" fmla="*/ 96279 h 2480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832" h="248031">
                <a:moveTo>
                  <a:pt x="203226" y="115481"/>
                </a:moveTo>
                <a:cubicBezTo>
                  <a:pt x="184823" y="116548"/>
                  <a:pt x="46673" y="118415"/>
                  <a:pt x="30671" y="118148"/>
                </a:cubicBezTo>
                <a:cubicBezTo>
                  <a:pt x="22670" y="117881"/>
                  <a:pt x="10668" y="116815"/>
                  <a:pt x="2133" y="115215"/>
                </a:cubicBezTo>
                <a:lnTo>
                  <a:pt x="267" y="118948"/>
                </a:lnTo>
                <a:cubicBezTo>
                  <a:pt x="0" y="119749"/>
                  <a:pt x="267" y="120548"/>
                  <a:pt x="1067" y="121082"/>
                </a:cubicBezTo>
                <a:cubicBezTo>
                  <a:pt x="7468" y="126150"/>
                  <a:pt x="16802" y="131217"/>
                  <a:pt x="26405" y="133884"/>
                </a:cubicBezTo>
                <a:cubicBezTo>
                  <a:pt x="32538" y="131750"/>
                  <a:pt x="45607" y="129350"/>
                  <a:pt x="52273" y="128816"/>
                </a:cubicBezTo>
                <a:cubicBezTo>
                  <a:pt x="66142" y="128016"/>
                  <a:pt x="190691" y="126416"/>
                  <a:pt x="209361" y="126682"/>
                </a:cubicBezTo>
                <a:cubicBezTo>
                  <a:pt x="217360" y="126682"/>
                  <a:pt x="232563" y="127216"/>
                  <a:pt x="239497" y="128016"/>
                </a:cubicBezTo>
                <a:cubicBezTo>
                  <a:pt x="241897" y="126950"/>
                  <a:pt x="244832" y="123216"/>
                  <a:pt x="244832" y="119215"/>
                </a:cubicBezTo>
                <a:cubicBezTo>
                  <a:pt x="244832" y="117081"/>
                  <a:pt x="243498" y="115748"/>
                  <a:pt x="241365" y="115215"/>
                </a:cubicBezTo>
                <a:cubicBezTo>
                  <a:pt x="235496" y="113081"/>
                  <a:pt x="221895" y="111747"/>
                  <a:pt x="212561" y="111481"/>
                </a:cubicBezTo>
                <a:moveTo>
                  <a:pt x="186423" y="228829"/>
                </a:moveTo>
                <a:cubicBezTo>
                  <a:pt x="187491" y="222695"/>
                  <a:pt x="188291" y="213361"/>
                  <a:pt x="188291" y="206426"/>
                </a:cubicBezTo>
                <a:lnTo>
                  <a:pt x="188557" y="162688"/>
                </a:lnTo>
                <a:lnTo>
                  <a:pt x="189357" y="152819"/>
                </a:lnTo>
                <a:cubicBezTo>
                  <a:pt x="189357" y="150953"/>
                  <a:pt x="188824" y="149885"/>
                  <a:pt x="186958" y="149085"/>
                </a:cubicBezTo>
                <a:cubicBezTo>
                  <a:pt x="180290" y="146152"/>
                  <a:pt x="167221" y="144018"/>
                  <a:pt x="158686" y="143485"/>
                </a:cubicBezTo>
                <a:cubicBezTo>
                  <a:pt x="157087" y="143485"/>
                  <a:pt x="156553" y="143751"/>
                  <a:pt x="156287" y="144552"/>
                </a:cubicBezTo>
                <a:lnTo>
                  <a:pt x="154153" y="150685"/>
                </a:lnTo>
                <a:cubicBezTo>
                  <a:pt x="161354" y="153086"/>
                  <a:pt x="168021" y="156287"/>
                  <a:pt x="172289" y="159753"/>
                </a:cubicBezTo>
                <a:lnTo>
                  <a:pt x="172289" y="184290"/>
                </a:lnTo>
                <a:lnTo>
                  <a:pt x="82410" y="184823"/>
                </a:lnTo>
                <a:lnTo>
                  <a:pt x="82677" y="170155"/>
                </a:lnTo>
                <a:lnTo>
                  <a:pt x="82944" y="159753"/>
                </a:lnTo>
                <a:cubicBezTo>
                  <a:pt x="82944" y="157620"/>
                  <a:pt x="82144" y="156553"/>
                  <a:pt x="80277" y="156020"/>
                </a:cubicBezTo>
                <a:cubicBezTo>
                  <a:pt x="73878" y="153886"/>
                  <a:pt x="61609" y="152553"/>
                  <a:pt x="53873" y="152553"/>
                </a:cubicBezTo>
                <a:cubicBezTo>
                  <a:pt x="52008" y="152553"/>
                  <a:pt x="51473" y="153086"/>
                  <a:pt x="51208" y="153886"/>
                </a:cubicBezTo>
                <a:lnTo>
                  <a:pt x="49340" y="159487"/>
                </a:lnTo>
                <a:cubicBezTo>
                  <a:pt x="56007" y="161087"/>
                  <a:pt x="62409" y="164288"/>
                  <a:pt x="66142" y="167487"/>
                </a:cubicBezTo>
                <a:lnTo>
                  <a:pt x="67477" y="234697"/>
                </a:lnTo>
                <a:cubicBezTo>
                  <a:pt x="67477" y="238964"/>
                  <a:pt x="68008" y="244564"/>
                  <a:pt x="69342" y="248031"/>
                </a:cubicBezTo>
                <a:lnTo>
                  <a:pt x="77877" y="248031"/>
                </a:lnTo>
                <a:cubicBezTo>
                  <a:pt x="79477" y="246164"/>
                  <a:pt x="80811" y="243763"/>
                  <a:pt x="81611" y="240030"/>
                </a:cubicBezTo>
                <a:cubicBezTo>
                  <a:pt x="106414" y="240030"/>
                  <a:pt x="168821" y="239497"/>
                  <a:pt x="190959" y="239497"/>
                </a:cubicBezTo>
                <a:cubicBezTo>
                  <a:pt x="192292" y="238164"/>
                  <a:pt x="193359" y="235763"/>
                  <a:pt x="193359" y="233096"/>
                </a:cubicBezTo>
                <a:cubicBezTo>
                  <a:pt x="193359" y="231763"/>
                  <a:pt x="192559" y="230963"/>
                  <a:pt x="191224" y="230429"/>
                </a:cubicBezTo>
                <a:moveTo>
                  <a:pt x="172289" y="194958"/>
                </a:moveTo>
                <a:lnTo>
                  <a:pt x="172289" y="228829"/>
                </a:lnTo>
                <a:lnTo>
                  <a:pt x="82144" y="229363"/>
                </a:lnTo>
                <a:lnTo>
                  <a:pt x="82410" y="195491"/>
                </a:lnTo>
                <a:moveTo>
                  <a:pt x="28271" y="99213"/>
                </a:moveTo>
                <a:cubicBezTo>
                  <a:pt x="28804" y="99746"/>
                  <a:pt x="29338" y="99746"/>
                  <a:pt x="30671" y="99213"/>
                </a:cubicBezTo>
                <a:cubicBezTo>
                  <a:pt x="66675" y="86678"/>
                  <a:pt x="97613" y="68009"/>
                  <a:pt x="119748" y="45607"/>
                </a:cubicBezTo>
                <a:lnTo>
                  <a:pt x="208828" y="87211"/>
                </a:lnTo>
                <a:cubicBezTo>
                  <a:pt x="210961" y="88278"/>
                  <a:pt x="213894" y="89345"/>
                  <a:pt x="215760" y="89078"/>
                </a:cubicBezTo>
                <a:cubicBezTo>
                  <a:pt x="218160" y="89078"/>
                  <a:pt x="221362" y="86411"/>
                  <a:pt x="221362" y="83210"/>
                </a:cubicBezTo>
                <a:cubicBezTo>
                  <a:pt x="221362" y="81877"/>
                  <a:pt x="220028" y="79744"/>
                  <a:pt x="217360" y="77343"/>
                </a:cubicBezTo>
                <a:cubicBezTo>
                  <a:pt x="213361" y="73876"/>
                  <a:pt x="204291" y="68009"/>
                  <a:pt x="197625" y="64275"/>
                </a:cubicBezTo>
                <a:lnTo>
                  <a:pt x="180023" y="61341"/>
                </a:lnTo>
                <a:lnTo>
                  <a:pt x="127217" y="37338"/>
                </a:lnTo>
                <a:cubicBezTo>
                  <a:pt x="132017" y="31738"/>
                  <a:pt x="136285" y="25603"/>
                  <a:pt x="140018" y="19469"/>
                </a:cubicBezTo>
                <a:cubicBezTo>
                  <a:pt x="141084" y="18135"/>
                  <a:pt x="141884" y="16269"/>
                  <a:pt x="141884" y="13601"/>
                </a:cubicBezTo>
                <a:cubicBezTo>
                  <a:pt x="141884" y="11468"/>
                  <a:pt x="140818" y="9601"/>
                  <a:pt x="138951" y="8534"/>
                </a:cubicBezTo>
                <a:cubicBezTo>
                  <a:pt x="133350" y="5601"/>
                  <a:pt x="121083" y="1601"/>
                  <a:pt x="112015" y="267"/>
                </a:cubicBezTo>
                <a:cubicBezTo>
                  <a:pt x="110148" y="0"/>
                  <a:pt x="109348" y="267"/>
                  <a:pt x="108815" y="1067"/>
                </a:cubicBezTo>
                <a:lnTo>
                  <a:pt x="105347" y="6401"/>
                </a:lnTo>
                <a:cubicBezTo>
                  <a:pt x="111748" y="9334"/>
                  <a:pt x="117348" y="13601"/>
                  <a:pt x="120016" y="17335"/>
                </a:cubicBezTo>
                <a:cubicBezTo>
                  <a:pt x="103747" y="45072"/>
                  <a:pt x="69076" y="74143"/>
                  <a:pt x="26671" y="93879"/>
                </a:cubicBezTo>
                <a:cubicBezTo>
                  <a:pt x="25336" y="94412"/>
                  <a:pt x="25071" y="95479"/>
                  <a:pt x="25871" y="962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4" name="Freeform 274"/>
          <p:cNvSpPr/>
          <p:nvPr/>
        </p:nvSpPr>
        <p:spPr>
          <a:xfrm>
            <a:off x="15865180" y="9202879"/>
            <a:ext cx="190691" cy="255766"/>
          </a:xfrm>
          <a:custGeom>
            <a:avLst/>
            <a:gdLst>
              <a:gd name="connsiteX0" fmla="*/ 150685 w 190691"/>
              <a:gd name="connsiteY0" fmla="*/ 6934 h 255766"/>
              <a:gd name="connsiteX1" fmla="*/ 173622 w 190691"/>
              <a:gd name="connsiteY1" fmla="*/ 20269 h 255766"/>
              <a:gd name="connsiteX2" fmla="*/ 173622 w 190691"/>
              <a:gd name="connsiteY2" fmla="*/ 143752 h 255766"/>
              <a:gd name="connsiteX3" fmla="*/ 41605 w 190691"/>
              <a:gd name="connsiteY3" fmla="*/ 164021 h 255766"/>
              <a:gd name="connsiteX4" fmla="*/ 37072 w 190691"/>
              <a:gd name="connsiteY4" fmla="*/ 159487 h 255766"/>
              <a:gd name="connsiteX5" fmla="*/ 37072 w 190691"/>
              <a:gd name="connsiteY5" fmla="*/ 68542 h 255766"/>
              <a:gd name="connsiteX6" fmla="*/ 37339 w 190691"/>
              <a:gd name="connsiteY6" fmla="*/ 56007 h 255766"/>
              <a:gd name="connsiteX7" fmla="*/ 33871 w 190691"/>
              <a:gd name="connsiteY7" fmla="*/ 51207 h 255766"/>
              <a:gd name="connsiteX8" fmla="*/ 3735 w 190691"/>
              <a:gd name="connsiteY8" fmla="*/ 48806 h 255766"/>
              <a:gd name="connsiteX9" fmla="*/ 1067 w 190691"/>
              <a:gd name="connsiteY9" fmla="*/ 50406 h 255766"/>
              <a:gd name="connsiteX10" fmla="*/ 0 w 190691"/>
              <a:gd name="connsiteY10" fmla="*/ 56274 h 255766"/>
              <a:gd name="connsiteX11" fmla="*/ 20270 w 190691"/>
              <a:gd name="connsiteY11" fmla="*/ 64275 h 255766"/>
              <a:gd name="connsiteX12" fmla="*/ 20270 w 190691"/>
              <a:gd name="connsiteY12" fmla="*/ 154953 h 255766"/>
              <a:gd name="connsiteX13" fmla="*/ 21337 w 190691"/>
              <a:gd name="connsiteY13" fmla="*/ 166688 h 255766"/>
              <a:gd name="connsiteX14" fmla="*/ 37339 w 190691"/>
              <a:gd name="connsiteY14" fmla="*/ 178690 h 255766"/>
              <a:gd name="connsiteX15" fmla="*/ 45607 w 190691"/>
              <a:gd name="connsiteY15" fmla="*/ 178422 h 255766"/>
              <a:gd name="connsiteX16" fmla="*/ 173622 w 190691"/>
              <a:gd name="connsiteY16" fmla="*/ 152819 h 255766"/>
              <a:gd name="connsiteX17" fmla="*/ 173622 w 190691"/>
              <a:gd name="connsiteY17" fmla="*/ 209093 h 255766"/>
              <a:gd name="connsiteX18" fmla="*/ 174955 w 190691"/>
              <a:gd name="connsiteY18" fmla="*/ 255766 h 255766"/>
              <a:gd name="connsiteX19" fmla="*/ 184558 w 190691"/>
              <a:gd name="connsiteY19" fmla="*/ 255766 h 255766"/>
              <a:gd name="connsiteX20" fmla="*/ 190159 w 190691"/>
              <a:gd name="connsiteY20" fmla="*/ 202959 h 255766"/>
              <a:gd name="connsiteX21" fmla="*/ 190159 w 190691"/>
              <a:gd name="connsiteY21" fmla="*/ 25071 h 255766"/>
              <a:gd name="connsiteX22" fmla="*/ 190691 w 190691"/>
              <a:gd name="connsiteY22" fmla="*/ 11469 h 255766"/>
              <a:gd name="connsiteX23" fmla="*/ 187491 w 190691"/>
              <a:gd name="connsiteY23" fmla="*/ 6401 h 255766"/>
              <a:gd name="connsiteX24" fmla="*/ 155220 w 190691"/>
              <a:gd name="connsiteY24" fmla="*/ 0 h 255766"/>
              <a:gd name="connsiteX25" fmla="*/ 152553 w 190691"/>
              <a:gd name="connsiteY25" fmla="*/ 133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91" h="255766">
                <a:moveTo>
                  <a:pt x="150685" y="6934"/>
                </a:moveTo>
                <a:cubicBezTo>
                  <a:pt x="160286" y="10135"/>
                  <a:pt x="168821" y="14669"/>
                  <a:pt x="173622" y="20269"/>
                </a:cubicBezTo>
                <a:lnTo>
                  <a:pt x="173622" y="143752"/>
                </a:lnTo>
                <a:cubicBezTo>
                  <a:pt x="136017" y="154687"/>
                  <a:pt x="76543" y="162954"/>
                  <a:pt x="41605" y="164021"/>
                </a:cubicBezTo>
                <a:cubicBezTo>
                  <a:pt x="38139" y="164021"/>
                  <a:pt x="37072" y="162688"/>
                  <a:pt x="37072" y="159487"/>
                </a:cubicBezTo>
                <a:lnTo>
                  <a:pt x="37072" y="68542"/>
                </a:lnTo>
                <a:lnTo>
                  <a:pt x="37339" y="56007"/>
                </a:lnTo>
                <a:cubicBezTo>
                  <a:pt x="37339" y="53074"/>
                  <a:pt x="36272" y="51740"/>
                  <a:pt x="33871" y="51207"/>
                </a:cubicBezTo>
                <a:cubicBezTo>
                  <a:pt x="27205" y="49874"/>
                  <a:pt x="12536" y="48806"/>
                  <a:pt x="3735" y="48806"/>
                </a:cubicBezTo>
                <a:cubicBezTo>
                  <a:pt x="2133" y="48806"/>
                  <a:pt x="1333" y="49340"/>
                  <a:pt x="1067" y="50406"/>
                </a:cubicBezTo>
                <a:lnTo>
                  <a:pt x="0" y="56274"/>
                </a:lnTo>
                <a:cubicBezTo>
                  <a:pt x="7734" y="58141"/>
                  <a:pt x="15469" y="61075"/>
                  <a:pt x="20270" y="64275"/>
                </a:cubicBezTo>
                <a:lnTo>
                  <a:pt x="20270" y="154953"/>
                </a:lnTo>
                <a:cubicBezTo>
                  <a:pt x="20270" y="160287"/>
                  <a:pt x="20535" y="164288"/>
                  <a:pt x="21337" y="166688"/>
                </a:cubicBezTo>
                <a:cubicBezTo>
                  <a:pt x="24003" y="174155"/>
                  <a:pt x="29338" y="178690"/>
                  <a:pt x="37339" y="178690"/>
                </a:cubicBezTo>
                <a:cubicBezTo>
                  <a:pt x="39739" y="178690"/>
                  <a:pt x="42673" y="178690"/>
                  <a:pt x="45607" y="178422"/>
                </a:cubicBezTo>
                <a:cubicBezTo>
                  <a:pt x="81611" y="175756"/>
                  <a:pt x="134417" y="165888"/>
                  <a:pt x="173622" y="152819"/>
                </a:cubicBezTo>
                <a:lnTo>
                  <a:pt x="173622" y="209093"/>
                </a:lnTo>
                <a:cubicBezTo>
                  <a:pt x="173622" y="220562"/>
                  <a:pt x="174155" y="244297"/>
                  <a:pt x="174955" y="255766"/>
                </a:cubicBezTo>
                <a:lnTo>
                  <a:pt x="184558" y="255766"/>
                </a:lnTo>
                <a:cubicBezTo>
                  <a:pt x="188024" y="241097"/>
                  <a:pt x="190159" y="217894"/>
                  <a:pt x="190159" y="202959"/>
                </a:cubicBezTo>
                <a:lnTo>
                  <a:pt x="190159" y="25071"/>
                </a:lnTo>
                <a:lnTo>
                  <a:pt x="190691" y="11469"/>
                </a:lnTo>
                <a:cubicBezTo>
                  <a:pt x="190691" y="9068"/>
                  <a:pt x="189891" y="7202"/>
                  <a:pt x="187491" y="6401"/>
                </a:cubicBezTo>
                <a:cubicBezTo>
                  <a:pt x="180290" y="3735"/>
                  <a:pt x="164288" y="267"/>
                  <a:pt x="155220" y="0"/>
                </a:cubicBezTo>
                <a:cubicBezTo>
                  <a:pt x="153353" y="0"/>
                  <a:pt x="152820" y="267"/>
                  <a:pt x="152553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5" name="Freeform 275"/>
          <p:cNvSpPr/>
          <p:nvPr/>
        </p:nvSpPr>
        <p:spPr>
          <a:xfrm>
            <a:off x="16106811" y="9202879"/>
            <a:ext cx="240030" cy="255766"/>
          </a:xfrm>
          <a:custGeom>
            <a:avLst/>
            <a:gdLst>
              <a:gd name="connsiteX0" fmla="*/ 204560 w 240030"/>
              <a:gd name="connsiteY0" fmla="*/ 112015 h 255766"/>
              <a:gd name="connsiteX1" fmla="*/ 184824 w 240030"/>
              <a:gd name="connsiteY1" fmla="*/ 112815 h 255766"/>
              <a:gd name="connsiteX2" fmla="*/ 184824 w 240030"/>
              <a:gd name="connsiteY2" fmla="*/ 25071 h 255766"/>
              <a:gd name="connsiteX3" fmla="*/ 185356 w 240030"/>
              <a:gd name="connsiteY3" fmla="*/ 11469 h 255766"/>
              <a:gd name="connsiteX4" fmla="*/ 182423 w 240030"/>
              <a:gd name="connsiteY4" fmla="*/ 6401 h 255766"/>
              <a:gd name="connsiteX5" fmla="*/ 150154 w 240030"/>
              <a:gd name="connsiteY5" fmla="*/ 0 h 255766"/>
              <a:gd name="connsiteX6" fmla="*/ 147219 w 240030"/>
              <a:gd name="connsiteY6" fmla="*/ 1334 h 255766"/>
              <a:gd name="connsiteX7" fmla="*/ 145617 w 240030"/>
              <a:gd name="connsiteY7" fmla="*/ 6934 h 255766"/>
              <a:gd name="connsiteX8" fmla="*/ 168556 w 240030"/>
              <a:gd name="connsiteY8" fmla="*/ 20269 h 255766"/>
              <a:gd name="connsiteX9" fmla="*/ 168556 w 240030"/>
              <a:gd name="connsiteY9" fmla="*/ 148286 h 255766"/>
              <a:gd name="connsiteX10" fmla="*/ 39472 w 240030"/>
              <a:gd name="connsiteY10" fmla="*/ 167487 h 255766"/>
              <a:gd name="connsiteX11" fmla="*/ 34937 w 240030"/>
              <a:gd name="connsiteY11" fmla="*/ 163221 h 255766"/>
              <a:gd name="connsiteX12" fmla="*/ 34937 w 240030"/>
              <a:gd name="connsiteY12" fmla="*/ 61075 h 255766"/>
              <a:gd name="connsiteX13" fmla="*/ 120816 w 240030"/>
              <a:gd name="connsiteY13" fmla="*/ 58675 h 255766"/>
              <a:gd name="connsiteX14" fmla="*/ 123749 w 240030"/>
              <a:gd name="connsiteY14" fmla="*/ 57341 h 255766"/>
              <a:gd name="connsiteX15" fmla="*/ 125884 w 240030"/>
              <a:gd name="connsiteY15" fmla="*/ 49340 h 255766"/>
              <a:gd name="connsiteX16" fmla="*/ 122949 w 240030"/>
              <a:gd name="connsiteY16" fmla="*/ 46140 h 255766"/>
              <a:gd name="connsiteX17" fmla="*/ 101347 w 240030"/>
              <a:gd name="connsiteY17" fmla="*/ 44540 h 255766"/>
              <a:gd name="connsiteX18" fmla="*/ 94146 w 240030"/>
              <a:gd name="connsiteY18" fmla="*/ 48540 h 255766"/>
              <a:gd name="connsiteX19" fmla="*/ 35472 w 240030"/>
              <a:gd name="connsiteY19" fmla="*/ 50674 h 255766"/>
              <a:gd name="connsiteX20" fmla="*/ 4001 w 240030"/>
              <a:gd name="connsiteY20" fmla="*/ 48006 h 255766"/>
              <a:gd name="connsiteX21" fmla="*/ 1335 w 240030"/>
              <a:gd name="connsiteY21" fmla="*/ 49606 h 255766"/>
              <a:gd name="connsiteX22" fmla="*/ 0 w 240030"/>
              <a:gd name="connsiteY22" fmla="*/ 54941 h 255766"/>
              <a:gd name="connsiteX23" fmla="*/ 17869 w 240030"/>
              <a:gd name="connsiteY23" fmla="*/ 62409 h 255766"/>
              <a:gd name="connsiteX24" fmla="*/ 17869 w 240030"/>
              <a:gd name="connsiteY24" fmla="*/ 158687 h 255766"/>
              <a:gd name="connsiteX25" fmla="*/ 18937 w 240030"/>
              <a:gd name="connsiteY25" fmla="*/ 170422 h 255766"/>
              <a:gd name="connsiteX26" fmla="*/ 34672 w 240030"/>
              <a:gd name="connsiteY26" fmla="*/ 182424 h 255766"/>
              <a:gd name="connsiteX27" fmla="*/ 43205 w 240030"/>
              <a:gd name="connsiteY27" fmla="*/ 182156 h 255766"/>
              <a:gd name="connsiteX28" fmla="*/ 168556 w 240030"/>
              <a:gd name="connsiteY28" fmla="*/ 157621 h 255766"/>
              <a:gd name="connsiteX29" fmla="*/ 168556 w 240030"/>
              <a:gd name="connsiteY29" fmla="*/ 209093 h 255766"/>
              <a:gd name="connsiteX30" fmla="*/ 169622 w 240030"/>
              <a:gd name="connsiteY30" fmla="*/ 255766 h 255766"/>
              <a:gd name="connsiteX31" fmla="*/ 179223 w 240030"/>
              <a:gd name="connsiteY31" fmla="*/ 255766 h 255766"/>
              <a:gd name="connsiteX32" fmla="*/ 184824 w 240030"/>
              <a:gd name="connsiteY32" fmla="*/ 202959 h 255766"/>
              <a:gd name="connsiteX33" fmla="*/ 184824 w 240030"/>
              <a:gd name="connsiteY33" fmla="*/ 122949 h 255766"/>
              <a:gd name="connsiteX34" fmla="*/ 232297 w 240030"/>
              <a:gd name="connsiteY34" fmla="*/ 122149 h 255766"/>
              <a:gd name="connsiteX35" fmla="*/ 236831 w 240030"/>
              <a:gd name="connsiteY35" fmla="*/ 121083 h 255766"/>
              <a:gd name="connsiteX36" fmla="*/ 240030 w 240030"/>
              <a:gd name="connsiteY36" fmla="*/ 112548 h 255766"/>
              <a:gd name="connsiteX37" fmla="*/ 236564 w 240030"/>
              <a:gd name="connsiteY37" fmla="*/ 108547 h 255766"/>
              <a:gd name="connsiteX38" fmla="*/ 213094 w 240030"/>
              <a:gd name="connsiteY38" fmla="*/ 107214 h 2557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6">
                <a:moveTo>
                  <a:pt x="204560" y="112015"/>
                </a:moveTo>
                <a:lnTo>
                  <a:pt x="184824" y="112815"/>
                </a:lnTo>
                <a:lnTo>
                  <a:pt x="184824" y="25071"/>
                </a:lnTo>
                <a:lnTo>
                  <a:pt x="185356" y="11469"/>
                </a:lnTo>
                <a:cubicBezTo>
                  <a:pt x="185356" y="9068"/>
                  <a:pt x="184556" y="7202"/>
                  <a:pt x="182423" y="6401"/>
                </a:cubicBezTo>
                <a:cubicBezTo>
                  <a:pt x="175222" y="3735"/>
                  <a:pt x="159221" y="267"/>
                  <a:pt x="150154" y="0"/>
                </a:cubicBezTo>
                <a:cubicBezTo>
                  <a:pt x="148286" y="0"/>
                  <a:pt x="147486" y="267"/>
                  <a:pt x="147219" y="1334"/>
                </a:cubicBezTo>
                <a:lnTo>
                  <a:pt x="145617" y="6934"/>
                </a:lnTo>
                <a:cubicBezTo>
                  <a:pt x="154953" y="10135"/>
                  <a:pt x="163488" y="14669"/>
                  <a:pt x="168556" y="20269"/>
                </a:cubicBezTo>
                <a:lnTo>
                  <a:pt x="168556" y="148286"/>
                </a:lnTo>
                <a:cubicBezTo>
                  <a:pt x="131750" y="159221"/>
                  <a:pt x="73876" y="166688"/>
                  <a:pt x="39472" y="167487"/>
                </a:cubicBezTo>
                <a:cubicBezTo>
                  <a:pt x="36006" y="167755"/>
                  <a:pt x="34937" y="166421"/>
                  <a:pt x="34937" y="163221"/>
                </a:cubicBezTo>
                <a:lnTo>
                  <a:pt x="34937" y="61075"/>
                </a:lnTo>
                <a:lnTo>
                  <a:pt x="120816" y="58675"/>
                </a:lnTo>
                <a:cubicBezTo>
                  <a:pt x="121882" y="58675"/>
                  <a:pt x="123216" y="58141"/>
                  <a:pt x="123749" y="57341"/>
                </a:cubicBezTo>
                <a:cubicBezTo>
                  <a:pt x="124816" y="56007"/>
                  <a:pt x="125884" y="53074"/>
                  <a:pt x="125884" y="49340"/>
                </a:cubicBezTo>
                <a:cubicBezTo>
                  <a:pt x="125884" y="47740"/>
                  <a:pt x="124816" y="46406"/>
                  <a:pt x="122949" y="46140"/>
                </a:cubicBezTo>
                <a:cubicBezTo>
                  <a:pt x="117881" y="45072"/>
                  <a:pt x="107480" y="44540"/>
                  <a:pt x="101347" y="44540"/>
                </a:cubicBezTo>
                <a:lnTo>
                  <a:pt x="94146" y="48540"/>
                </a:lnTo>
                <a:cubicBezTo>
                  <a:pt x="85344" y="49340"/>
                  <a:pt x="48806" y="50674"/>
                  <a:pt x="35472" y="50674"/>
                </a:cubicBezTo>
                <a:cubicBezTo>
                  <a:pt x="28271" y="49340"/>
                  <a:pt x="11202" y="48006"/>
                  <a:pt x="4001" y="48006"/>
                </a:cubicBezTo>
                <a:cubicBezTo>
                  <a:pt x="2400" y="48006"/>
                  <a:pt x="1600" y="48806"/>
                  <a:pt x="1335" y="49606"/>
                </a:cubicBezTo>
                <a:lnTo>
                  <a:pt x="0" y="54941"/>
                </a:lnTo>
                <a:cubicBezTo>
                  <a:pt x="6934" y="56274"/>
                  <a:pt x="13602" y="58941"/>
                  <a:pt x="17869" y="62409"/>
                </a:cubicBezTo>
                <a:lnTo>
                  <a:pt x="17869" y="158687"/>
                </a:lnTo>
                <a:cubicBezTo>
                  <a:pt x="17869" y="164021"/>
                  <a:pt x="18137" y="168022"/>
                  <a:pt x="18937" y="170422"/>
                </a:cubicBezTo>
                <a:cubicBezTo>
                  <a:pt x="21603" y="177890"/>
                  <a:pt x="26936" y="182424"/>
                  <a:pt x="34672" y="182424"/>
                </a:cubicBezTo>
                <a:cubicBezTo>
                  <a:pt x="37339" y="182424"/>
                  <a:pt x="40005" y="182424"/>
                  <a:pt x="43205" y="182156"/>
                </a:cubicBezTo>
                <a:cubicBezTo>
                  <a:pt x="78677" y="179490"/>
                  <a:pt x="130150" y="170422"/>
                  <a:pt x="168556" y="157621"/>
                </a:cubicBezTo>
                <a:lnTo>
                  <a:pt x="168556" y="209093"/>
                </a:lnTo>
                <a:cubicBezTo>
                  <a:pt x="168556" y="220562"/>
                  <a:pt x="168822" y="244297"/>
                  <a:pt x="169622" y="255766"/>
                </a:cubicBezTo>
                <a:lnTo>
                  <a:pt x="179223" y="255766"/>
                </a:lnTo>
                <a:cubicBezTo>
                  <a:pt x="182691" y="241097"/>
                  <a:pt x="184824" y="217894"/>
                  <a:pt x="184824" y="202959"/>
                </a:cubicBezTo>
                <a:lnTo>
                  <a:pt x="184824" y="122949"/>
                </a:lnTo>
                <a:lnTo>
                  <a:pt x="232297" y="122149"/>
                </a:lnTo>
                <a:cubicBezTo>
                  <a:pt x="233629" y="122149"/>
                  <a:pt x="235497" y="121882"/>
                  <a:pt x="236831" y="121083"/>
                </a:cubicBezTo>
                <a:cubicBezTo>
                  <a:pt x="238430" y="120282"/>
                  <a:pt x="240030" y="117081"/>
                  <a:pt x="240030" y="112548"/>
                </a:cubicBezTo>
                <a:cubicBezTo>
                  <a:pt x="240030" y="110681"/>
                  <a:pt x="238430" y="109081"/>
                  <a:pt x="236564" y="108547"/>
                </a:cubicBezTo>
                <a:cubicBezTo>
                  <a:pt x="231496" y="107480"/>
                  <a:pt x="220828" y="106947"/>
                  <a:pt x="213094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>
              <a:gd name="connsiteX0" fmla="*/ 0 w 18288000"/>
              <a:gd name="connsiteY0" fmla="*/ 0 h 10287000"/>
              <a:gd name="connsiteX1" fmla="*/ 18288000 w 18288000"/>
              <a:gd name="connsiteY1" fmla="*/ 0 h 10287000"/>
              <a:gd name="connsiteX2" fmla="*/ 18288000 w 18288000"/>
              <a:gd name="connsiteY2" fmla="*/ 10287000 h 10287000"/>
              <a:gd name="connsiteX3" fmla="*/ 0 w 18288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3" name="Picture 3"/>
          <p:cNvPicPr>
            <a:picLocks noChangeAspect="0" noChangeArrowheads="0"/>
          </p:cNvPicPr>
          <p:nvPr/>
        </p:nvPicPr>
        <p:blipFill>
          <a:blip r:embed="rId_kkxb" cstate="print"/>
          <a:srcRect/>
          <a:stretch>
            <a:fillRect/>
          </a:stretch>
        </p:blipFill>
        <p:spPr bwMode="auto">
          <a:xfrm>
            <a:off x="-126756" y="-176928"/>
            <a:ext cx="18551770" cy="1596498"/>
          </a:xfrm>
          <a:prstGeom prst="rect">
            <a:avLst/>
          </a:prstGeom>
          <a:noFill/>
        </p:spPr>
      </p:pic>
      <p:pic>
        <p:nvPicPr>
          <p:cNvPr id="4" name="Picture 4"/>
          <p:cNvPicPr>
            <a:picLocks noChangeAspect="0" noChangeArrowheads="0"/>
          </p:cNvPicPr>
          <p:nvPr/>
        </p:nvPicPr>
        <p:blipFill>
          <a:blip r:embed="rId_YMtq" cstate="print"/>
          <a:srcRect/>
          <a:stretch>
            <a:fillRect/>
          </a:stretch>
        </p:blipFill>
        <p:spPr bwMode="auto">
          <a:xfrm>
            <a:off x="-126756" y="10063113"/>
            <a:ext cx="18551770" cy="376129"/>
          </a:xfrm>
          <a:prstGeom prst="rect">
            <a:avLst/>
          </a:prstGeom>
          <a:noFill/>
        </p:spPr>
      </p:pic>
      <p:sp>
        <p:nvSpPr>
          <p:cNvPr id="5" name="Freeform 5"/>
          <p:cNvSpPr/>
          <p:nvPr/>
        </p:nvSpPr>
        <p:spPr>
          <a:xfrm>
            <a:off x="5964248" y="384449"/>
            <a:ext cx="733958" cy="639503"/>
          </a:xfrm>
          <a:custGeom>
            <a:avLst/>
            <a:gdLst>
              <a:gd name="connsiteX0" fmla="*/ 54970 w 733958"/>
              <a:gd name="connsiteY0" fmla="*/ 294203 h 639503"/>
              <a:gd name="connsiteX1" fmla="*/ 147875 w 733958"/>
              <a:gd name="connsiteY1" fmla="*/ 267879 h 639503"/>
              <a:gd name="connsiteX2" fmla="*/ 228007 w 733958"/>
              <a:gd name="connsiteY2" fmla="*/ 213297 h 639503"/>
              <a:gd name="connsiteX3" fmla="*/ 285686 w 733958"/>
              <a:gd name="connsiteY3" fmla="*/ 143230 h 639503"/>
              <a:gd name="connsiteX4" fmla="*/ 312010 w 733958"/>
              <a:gd name="connsiteY4" fmla="*/ 71228 h 639503"/>
              <a:gd name="connsiteX5" fmla="*/ 167230 w 733958"/>
              <a:gd name="connsiteY5" fmla="*/ 71228 h 639503"/>
              <a:gd name="connsiteX6" fmla="*/ 149424 w 733958"/>
              <a:gd name="connsiteY6" fmla="*/ 85938 h 639503"/>
              <a:gd name="connsiteX7" fmla="*/ 87487 w 733958"/>
              <a:gd name="connsiteY7" fmla="*/ 0 h 639503"/>
              <a:gd name="connsiteX8" fmla="*/ 651117 w 733958"/>
              <a:gd name="connsiteY8" fmla="*/ 0 h 639503"/>
              <a:gd name="connsiteX9" fmla="*/ 651117 w 733958"/>
              <a:gd name="connsiteY9" fmla="*/ 71228 h 639503"/>
              <a:gd name="connsiteX10" fmla="*/ 466079 w 733958"/>
              <a:gd name="connsiteY10" fmla="*/ 71228 h 639503"/>
              <a:gd name="connsiteX11" fmla="*/ 454852 w 733958"/>
              <a:gd name="connsiteY11" fmla="*/ 113423 h 639503"/>
              <a:gd name="connsiteX12" fmla="*/ 437433 w 733958"/>
              <a:gd name="connsiteY12" fmla="*/ 150972 h 639503"/>
              <a:gd name="connsiteX13" fmla="*/ 516016 w 733958"/>
              <a:gd name="connsiteY13" fmla="*/ 139359 h 639503"/>
              <a:gd name="connsiteX14" fmla="*/ 591502 w 733958"/>
              <a:gd name="connsiteY14" fmla="*/ 153682 h 639503"/>
              <a:gd name="connsiteX15" fmla="*/ 648020 w 733958"/>
              <a:gd name="connsiteY15" fmla="*/ 192780 h 639503"/>
              <a:gd name="connsiteX16" fmla="*/ 669698 w 733958"/>
              <a:gd name="connsiteY16" fmla="*/ 253943 h 639503"/>
              <a:gd name="connsiteX17" fmla="*/ 651890 w 733958"/>
              <a:gd name="connsiteY17" fmla="*/ 294590 h 639503"/>
              <a:gd name="connsiteX18" fmla="*/ 603889 w 733958"/>
              <a:gd name="connsiteY18" fmla="*/ 312010 h 639503"/>
              <a:gd name="connsiteX19" fmla="*/ 544661 w 733958"/>
              <a:gd name="connsiteY19" fmla="*/ 303880 h 639503"/>
              <a:gd name="connsiteX20" fmla="*/ 506338 w 733958"/>
              <a:gd name="connsiteY20" fmla="*/ 276396 h 639503"/>
              <a:gd name="connsiteX21" fmla="*/ 515241 w 733958"/>
              <a:gd name="connsiteY21" fmla="*/ 237685 h 639503"/>
              <a:gd name="connsiteX22" fmla="*/ 497048 w 733958"/>
              <a:gd name="connsiteY22" fmla="*/ 206716 h 639503"/>
              <a:gd name="connsiteX23" fmla="*/ 456788 w 733958"/>
              <a:gd name="connsiteY23" fmla="*/ 192393 h 639503"/>
              <a:gd name="connsiteX24" fmla="*/ 404916 w 733958"/>
              <a:gd name="connsiteY24" fmla="*/ 195877 h 639503"/>
              <a:gd name="connsiteX25" fmla="*/ 54970 w 733958"/>
              <a:gd name="connsiteY25" fmla="*/ 309687 h 639503"/>
              <a:gd name="connsiteX27" fmla="*/ 733958 w 733958"/>
              <a:gd name="connsiteY27" fmla="*/ 422723 h 639503"/>
              <a:gd name="connsiteX28" fmla="*/ 453691 w 733958"/>
              <a:gd name="connsiteY28" fmla="*/ 422723 h 639503"/>
              <a:gd name="connsiteX29" fmla="*/ 453691 w 733958"/>
              <a:gd name="connsiteY29" fmla="*/ 585308 h 639503"/>
              <a:gd name="connsiteX30" fmla="*/ 316654 w 733958"/>
              <a:gd name="connsiteY30" fmla="*/ 639503 h 639503"/>
              <a:gd name="connsiteX31" fmla="*/ 316654 w 733958"/>
              <a:gd name="connsiteY31" fmla="*/ 422723 h 639503"/>
              <a:gd name="connsiteX32" fmla="*/ 92906 w 733958"/>
              <a:gd name="connsiteY32" fmla="*/ 422723 h 639503"/>
              <a:gd name="connsiteX33" fmla="*/ 66583 w 733958"/>
              <a:gd name="connsiteY33" fmla="*/ 444401 h 639503"/>
              <a:gd name="connsiteX34" fmla="*/ 0 w 733958"/>
              <a:gd name="connsiteY34" fmla="*/ 350720 h 639503"/>
              <a:gd name="connsiteX35" fmla="*/ 733958 w 733958"/>
              <a:gd name="connsiteY35" fmla="*/ 350720 h 63950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733958" h="639503">
                <a:moveTo>
                  <a:pt x="54970" y="294203"/>
                </a:moveTo>
                <a:cubicBezTo>
                  <a:pt x="86970" y="291622"/>
                  <a:pt x="117939" y="282847"/>
                  <a:pt x="147875" y="267879"/>
                </a:cubicBezTo>
                <a:cubicBezTo>
                  <a:pt x="177812" y="252911"/>
                  <a:pt x="204522" y="234717"/>
                  <a:pt x="228007" y="213297"/>
                </a:cubicBezTo>
                <a:cubicBezTo>
                  <a:pt x="251492" y="191877"/>
                  <a:pt x="270718" y="168521"/>
                  <a:pt x="285686" y="143230"/>
                </a:cubicBezTo>
                <a:cubicBezTo>
                  <a:pt x="300655" y="117939"/>
                  <a:pt x="309429" y="93938"/>
                  <a:pt x="312010" y="71228"/>
                </a:cubicBezTo>
                <a:lnTo>
                  <a:pt x="167230" y="71228"/>
                </a:lnTo>
                <a:cubicBezTo>
                  <a:pt x="156908" y="71228"/>
                  <a:pt x="150972" y="76131"/>
                  <a:pt x="149424" y="85938"/>
                </a:cubicBezTo>
                <a:lnTo>
                  <a:pt x="87487" y="0"/>
                </a:lnTo>
                <a:lnTo>
                  <a:pt x="651117" y="0"/>
                </a:lnTo>
                <a:lnTo>
                  <a:pt x="651117" y="71228"/>
                </a:lnTo>
                <a:lnTo>
                  <a:pt x="466079" y="71228"/>
                </a:lnTo>
                <a:cubicBezTo>
                  <a:pt x="463498" y="86196"/>
                  <a:pt x="459756" y="100261"/>
                  <a:pt x="454852" y="113423"/>
                </a:cubicBezTo>
                <a:cubicBezTo>
                  <a:pt x="449949" y="126584"/>
                  <a:pt x="444143" y="139101"/>
                  <a:pt x="437433" y="150972"/>
                </a:cubicBezTo>
                <a:cubicBezTo>
                  <a:pt x="462207" y="142714"/>
                  <a:pt x="488402" y="138843"/>
                  <a:pt x="516016" y="139359"/>
                </a:cubicBezTo>
                <a:cubicBezTo>
                  <a:pt x="543630" y="139875"/>
                  <a:pt x="568792" y="144650"/>
                  <a:pt x="591502" y="153682"/>
                </a:cubicBezTo>
                <a:cubicBezTo>
                  <a:pt x="614212" y="162715"/>
                  <a:pt x="633051" y="175747"/>
                  <a:pt x="648020" y="192780"/>
                </a:cubicBezTo>
                <a:cubicBezTo>
                  <a:pt x="662988" y="209813"/>
                  <a:pt x="670214" y="230201"/>
                  <a:pt x="669698" y="253943"/>
                </a:cubicBezTo>
                <a:cubicBezTo>
                  <a:pt x="669182" y="270460"/>
                  <a:pt x="663246" y="284009"/>
                  <a:pt x="651890" y="294590"/>
                </a:cubicBezTo>
                <a:cubicBezTo>
                  <a:pt x="640535" y="305171"/>
                  <a:pt x="624535" y="310977"/>
                  <a:pt x="603889" y="312010"/>
                </a:cubicBezTo>
                <a:cubicBezTo>
                  <a:pt x="581179" y="313042"/>
                  <a:pt x="561436" y="310332"/>
                  <a:pt x="544661" y="303880"/>
                </a:cubicBezTo>
                <a:cubicBezTo>
                  <a:pt x="527887" y="297428"/>
                  <a:pt x="515112" y="288267"/>
                  <a:pt x="506338" y="276396"/>
                </a:cubicBezTo>
                <a:cubicBezTo>
                  <a:pt x="515628" y="264008"/>
                  <a:pt x="518596" y="251104"/>
                  <a:pt x="515241" y="237685"/>
                </a:cubicBezTo>
                <a:cubicBezTo>
                  <a:pt x="511886" y="224265"/>
                  <a:pt x="505821" y="213942"/>
                  <a:pt x="497048" y="206716"/>
                </a:cubicBezTo>
                <a:cubicBezTo>
                  <a:pt x="486725" y="198974"/>
                  <a:pt x="473305" y="194199"/>
                  <a:pt x="456788" y="192393"/>
                </a:cubicBezTo>
                <a:cubicBezTo>
                  <a:pt x="440272" y="190586"/>
                  <a:pt x="422980" y="191748"/>
                  <a:pt x="404916" y="195877"/>
                </a:cubicBezTo>
                <a:cubicBezTo>
                  <a:pt x="336269" y="271750"/>
                  <a:pt x="219620" y="309687"/>
                  <a:pt x="54970" y="309687"/>
                </a:cubicBezTo>
                <a:moveTo>
                  <a:pt x="733958" y="422723"/>
                </a:moveTo>
                <a:lnTo>
                  <a:pt x="453691" y="422723"/>
                </a:lnTo>
                <a:lnTo>
                  <a:pt x="453691" y="585308"/>
                </a:lnTo>
                <a:lnTo>
                  <a:pt x="316654" y="639503"/>
                </a:lnTo>
                <a:lnTo>
                  <a:pt x="316654" y="422723"/>
                </a:lnTo>
                <a:lnTo>
                  <a:pt x="92906" y="422723"/>
                </a:lnTo>
                <a:cubicBezTo>
                  <a:pt x="77938" y="422723"/>
                  <a:pt x="69163" y="429949"/>
                  <a:pt x="66583" y="444401"/>
                </a:cubicBezTo>
                <a:lnTo>
                  <a:pt x="0" y="350720"/>
                </a:lnTo>
                <a:lnTo>
                  <a:pt x="733958" y="350720"/>
                </a:lnTo>
                <a:close/>
              </a:path>
            </a:pathLst>
          </a:custGeom>
          <a:solidFill>
            <a:srgbClr val="FFFFFA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" name="Freeform 6"/>
          <p:cNvSpPr/>
          <p:nvPr/>
        </p:nvSpPr>
        <p:spPr>
          <a:xfrm>
            <a:off x="6719032" y="346513"/>
            <a:ext cx="745572" cy="670472"/>
          </a:xfrm>
          <a:custGeom>
            <a:avLst/>
            <a:gdLst>
              <a:gd name="connsiteX0" fmla="*/ 399496 w 745572"/>
              <a:gd name="connsiteY0" fmla="*/ 151747 h 670472"/>
              <a:gd name="connsiteX1" fmla="*/ 301945 w 745572"/>
              <a:gd name="connsiteY1" fmla="*/ 151747 h 670472"/>
              <a:gd name="connsiteX2" fmla="*/ 278719 w 745572"/>
              <a:gd name="connsiteY2" fmla="*/ 292654 h 670472"/>
              <a:gd name="connsiteX3" fmla="*/ 328268 w 745572"/>
              <a:gd name="connsiteY3" fmla="*/ 318203 h 670472"/>
              <a:gd name="connsiteX4" fmla="*/ 371237 w 745572"/>
              <a:gd name="connsiteY4" fmla="*/ 354979 h 670472"/>
              <a:gd name="connsiteX5" fmla="*/ 401432 w 745572"/>
              <a:gd name="connsiteY5" fmla="*/ 406851 h 670472"/>
              <a:gd name="connsiteX6" fmla="*/ 412658 w 745572"/>
              <a:gd name="connsiteY6" fmla="*/ 477692 h 670472"/>
              <a:gd name="connsiteX7" fmla="*/ 395625 w 745572"/>
              <a:gd name="connsiteY7" fmla="*/ 522597 h 670472"/>
              <a:gd name="connsiteX8" fmla="*/ 347624 w 745572"/>
              <a:gd name="connsiteY8" fmla="*/ 545823 h 670472"/>
              <a:gd name="connsiteX9" fmla="*/ 293041 w 745572"/>
              <a:gd name="connsiteY9" fmla="*/ 538468 h 670472"/>
              <a:gd name="connsiteX10" fmla="*/ 257040 w 745572"/>
              <a:gd name="connsiteY10" fmla="*/ 500918 h 670472"/>
              <a:gd name="connsiteX11" fmla="*/ 282589 w 745572"/>
              <a:gd name="connsiteY11" fmla="*/ 464530 h 670472"/>
              <a:gd name="connsiteX12" fmla="*/ 291880 w 745572"/>
              <a:gd name="connsiteY12" fmla="*/ 419626 h 670472"/>
              <a:gd name="connsiteX13" fmla="*/ 285299 w 745572"/>
              <a:gd name="connsiteY13" fmla="*/ 373947 h 670472"/>
              <a:gd name="connsiteX14" fmla="*/ 264009 w 745572"/>
              <a:gd name="connsiteY14" fmla="*/ 334462 h 670472"/>
              <a:gd name="connsiteX15" fmla="*/ 167231 w 745572"/>
              <a:gd name="connsiteY15" fmla="*/ 468788 h 670472"/>
              <a:gd name="connsiteX16" fmla="*/ 0 w 745572"/>
              <a:gd name="connsiteY16" fmla="*/ 554340 h 670472"/>
              <a:gd name="connsiteX17" fmla="*/ 0 w 745572"/>
              <a:gd name="connsiteY17" fmla="*/ 538855 h 670472"/>
              <a:gd name="connsiteX18" fmla="*/ 87099 w 745572"/>
              <a:gd name="connsiteY18" fmla="*/ 462208 h 670472"/>
              <a:gd name="connsiteX19" fmla="*/ 141295 w 745572"/>
              <a:gd name="connsiteY19" fmla="*/ 365818 h 670472"/>
              <a:gd name="connsiteX20" fmla="*/ 168005 w 745572"/>
              <a:gd name="connsiteY20" fmla="*/ 259363 h 670472"/>
              <a:gd name="connsiteX21" fmla="*/ 174199 w 745572"/>
              <a:gd name="connsiteY21" fmla="*/ 151747 h 670472"/>
              <a:gd name="connsiteX22" fmla="*/ 102197 w 745572"/>
              <a:gd name="connsiteY22" fmla="*/ 151747 h 670472"/>
              <a:gd name="connsiteX23" fmla="*/ 78970 w 745572"/>
              <a:gd name="connsiteY23" fmla="*/ 171102 h 670472"/>
              <a:gd name="connsiteX24" fmla="*/ 30195 w 745572"/>
              <a:gd name="connsiteY24" fmla="*/ 76647 h 670472"/>
              <a:gd name="connsiteX25" fmla="*/ 399496 w 745572"/>
              <a:gd name="connsiteY25" fmla="*/ 76647 h 670472"/>
              <a:gd name="connsiteX27" fmla="*/ 456014 w 745572"/>
              <a:gd name="connsiteY27" fmla="*/ 651891 h 670472"/>
              <a:gd name="connsiteX28" fmla="*/ 456014 w 745572"/>
              <a:gd name="connsiteY28" fmla="*/ 305816 h 670472"/>
              <a:gd name="connsiteX29" fmla="*/ 379366 w 745572"/>
              <a:gd name="connsiteY29" fmla="*/ 305816 h 670472"/>
              <a:gd name="connsiteX30" fmla="*/ 342204 w 745572"/>
              <a:gd name="connsiteY30" fmla="*/ 226846 h 670472"/>
              <a:gd name="connsiteX31" fmla="*/ 456014 w 745572"/>
              <a:gd name="connsiteY31" fmla="*/ 226846 h 670472"/>
              <a:gd name="connsiteX32" fmla="*/ 456014 w 745572"/>
              <a:gd name="connsiteY32" fmla="*/ 96777 h 670472"/>
              <a:gd name="connsiteX33" fmla="*/ 451369 w 745572"/>
              <a:gd name="connsiteY33" fmla="*/ 76260 h 670472"/>
              <a:gd name="connsiteX34" fmla="*/ 435110 w 745572"/>
              <a:gd name="connsiteY34" fmla="*/ 61937 h 670472"/>
              <a:gd name="connsiteX35" fmla="*/ 577566 w 745572"/>
              <a:gd name="connsiteY35" fmla="*/ 23226 h 670472"/>
              <a:gd name="connsiteX36" fmla="*/ 577566 w 745572"/>
              <a:gd name="connsiteY36" fmla="*/ 581437 h 670472"/>
              <a:gd name="connsiteX37" fmla="*/ 559759 w 745572"/>
              <a:gd name="connsiteY37" fmla="*/ 635245 h 670472"/>
              <a:gd name="connsiteX38" fmla="*/ 503241 w 745572"/>
              <a:gd name="connsiteY38" fmla="*/ 651891 h 670472"/>
              <a:gd name="connsiteX40" fmla="*/ 624019 w 745572"/>
              <a:gd name="connsiteY40" fmla="*/ 670472 h 670472"/>
              <a:gd name="connsiteX41" fmla="*/ 624019 w 745572"/>
              <a:gd name="connsiteY41" fmla="*/ 73551 h 670472"/>
              <a:gd name="connsiteX42" fmla="*/ 619374 w 745572"/>
              <a:gd name="connsiteY42" fmla="*/ 53034 h 670472"/>
              <a:gd name="connsiteX43" fmla="*/ 603115 w 745572"/>
              <a:gd name="connsiteY43" fmla="*/ 38711 h 670472"/>
              <a:gd name="connsiteX44" fmla="*/ 745572 w 745572"/>
              <a:gd name="connsiteY44" fmla="*/ 0 h 670472"/>
              <a:gd name="connsiteX45" fmla="*/ 745572 w 745572"/>
              <a:gd name="connsiteY45" fmla="*/ 600018 h 670472"/>
              <a:gd name="connsiteX46" fmla="*/ 727764 w 745572"/>
              <a:gd name="connsiteY46" fmla="*/ 653826 h 670472"/>
              <a:gd name="connsiteX47" fmla="*/ 671246 w 745572"/>
              <a:gd name="connsiteY47" fmla="*/ 670472 h 67047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745572" h="670472">
                <a:moveTo>
                  <a:pt x="399496" y="151747"/>
                </a:moveTo>
                <a:lnTo>
                  <a:pt x="301945" y="151747"/>
                </a:lnTo>
                <a:cubicBezTo>
                  <a:pt x="299364" y="202329"/>
                  <a:pt x="291622" y="249298"/>
                  <a:pt x="278719" y="292654"/>
                </a:cubicBezTo>
                <a:cubicBezTo>
                  <a:pt x="295751" y="299880"/>
                  <a:pt x="312268" y="308397"/>
                  <a:pt x="328268" y="318203"/>
                </a:cubicBezTo>
                <a:cubicBezTo>
                  <a:pt x="344269" y="328010"/>
                  <a:pt x="358591" y="340268"/>
                  <a:pt x="371237" y="354979"/>
                </a:cubicBezTo>
                <a:cubicBezTo>
                  <a:pt x="383883" y="369689"/>
                  <a:pt x="393947" y="386980"/>
                  <a:pt x="401432" y="406851"/>
                </a:cubicBezTo>
                <a:cubicBezTo>
                  <a:pt x="408916" y="426723"/>
                  <a:pt x="412658" y="450336"/>
                  <a:pt x="412658" y="477692"/>
                </a:cubicBezTo>
                <a:cubicBezTo>
                  <a:pt x="412658" y="494725"/>
                  <a:pt x="406981" y="509693"/>
                  <a:pt x="395625" y="522597"/>
                </a:cubicBezTo>
                <a:cubicBezTo>
                  <a:pt x="384270" y="535500"/>
                  <a:pt x="368269" y="543242"/>
                  <a:pt x="347624" y="545823"/>
                </a:cubicBezTo>
                <a:cubicBezTo>
                  <a:pt x="328010" y="547888"/>
                  <a:pt x="309816" y="545436"/>
                  <a:pt x="293041" y="538468"/>
                </a:cubicBezTo>
                <a:cubicBezTo>
                  <a:pt x="276266" y="531500"/>
                  <a:pt x="264266" y="518984"/>
                  <a:pt x="257040" y="500918"/>
                </a:cubicBezTo>
                <a:cubicBezTo>
                  <a:pt x="268395" y="491112"/>
                  <a:pt x="276912" y="478982"/>
                  <a:pt x="282589" y="464530"/>
                </a:cubicBezTo>
                <a:cubicBezTo>
                  <a:pt x="288267" y="450078"/>
                  <a:pt x="291364" y="435110"/>
                  <a:pt x="291880" y="419626"/>
                </a:cubicBezTo>
                <a:cubicBezTo>
                  <a:pt x="292396" y="404141"/>
                  <a:pt x="290202" y="388915"/>
                  <a:pt x="285299" y="373947"/>
                </a:cubicBezTo>
                <a:cubicBezTo>
                  <a:pt x="280395" y="358979"/>
                  <a:pt x="273298" y="345817"/>
                  <a:pt x="264009" y="334462"/>
                </a:cubicBezTo>
                <a:cubicBezTo>
                  <a:pt x="242330" y="386076"/>
                  <a:pt x="210071" y="430852"/>
                  <a:pt x="167231" y="468788"/>
                </a:cubicBezTo>
                <a:cubicBezTo>
                  <a:pt x="124391" y="506725"/>
                  <a:pt x="68647" y="535242"/>
                  <a:pt x="0" y="554339"/>
                </a:cubicBezTo>
                <a:lnTo>
                  <a:pt x="0" y="538855"/>
                </a:lnTo>
                <a:cubicBezTo>
                  <a:pt x="35098" y="517693"/>
                  <a:pt x="64131" y="492144"/>
                  <a:pt x="87099" y="462208"/>
                </a:cubicBezTo>
                <a:cubicBezTo>
                  <a:pt x="110068" y="432271"/>
                  <a:pt x="128133" y="400141"/>
                  <a:pt x="141295" y="365818"/>
                </a:cubicBezTo>
                <a:cubicBezTo>
                  <a:pt x="154456" y="331494"/>
                  <a:pt x="163360" y="296009"/>
                  <a:pt x="168005" y="259363"/>
                </a:cubicBezTo>
                <a:cubicBezTo>
                  <a:pt x="172651" y="222716"/>
                  <a:pt x="174715" y="186844"/>
                  <a:pt x="174199" y="151747"/>
                </a:cubicBezTo>
                <a:lnTo>
                  <a:pt x="102197" y="151747"/>
                </a:lnTo>
                <a:cubicBezTo>
                  <a:pt x="89293" y="151747"/>
                  <a:pt x="81551" y="158198"/>
                  <a:pt x="78970" y="171102"/>
                </a:cubicBezTo>
                <a:lnTo>
                  <a:pt x="30195" y="76647"/>
                </a:lnTo>
                <a:lnTo>
                  <a:pt x="399496" y="76647"/>
                </a:lnTo>
                <a:moveTo>
                  <a:pt x="456014" y="651891"/>
                </a:moveTo>
                <a:lnTo>
                  <a:pt x="456014" y="305816"/>
                </a:lnTo>
                <a:lnTo>
                  <a:pt x="379366" y="305816"/>
                </a:lnTo>
                <a:lnTo>
                  <a:pt x="342204" y="226846"/>
                </a:lnTo>
                <a:lnTo>
                  <a:pt x="456014" y="226846"/>
                </a:lnTo>
                <a:lnTo>
                  <a:pt x="456014" y="96777"/>
                </a:lnTo>
                <a:cubicBezTo>
                  <a:pt x="456014" y="89551"/>
                  <a:pt x="454465" y="82712"/>
                  <a:pt x="451369" y="76260"/>
                </a:cubicBezTo>
                <a:cubicBezTo>
                  <a:pt x="448272" y="69809"/>
                  <a:pt x="442852" y="65034"/>
                  <a:pt x="435110" y="61937"/>
                </a:cubicBezTo>
                <a:lnTo>
                  <a:pt x="577566" y="23226"/>
                </a:lnTo>
                <a:lnTo>
                  <a:pt x="577566" y="581437"/>
                </a:lnTo>
                <a:cubicBezTo>
                  <a:pt x="577566" y="606212"/>
                  <a:pt x="571630" y="624148"/>
                  <a:pt x="559759" y="635245"/>
                </a:cubicBezTo>
                <a:cubicBezTo>
                  <a:pt x="547887" y="646342"/>
                  <a:pt x="529048" y="651891"/>
                  <a:pt x="503241" y="651891"/>
                </a:cubicBezTo>
                <a:moveTo>
                  <a:pt x="624019" y="670472"/>
                </a:moveTo>
                <a:lnTo>
                  <a:pt x="624019" y="73551"/>
                </a:lnTo>
                <a:cubicBezTo>
                  <a:pt x="624019" y="66325"/>
                  <a:pt x="622471" y="59486"/>
                  <a:pt x="619374" y="53034"/>
                </a:cubicBezTo>
                <a:cubicBezTo>
                  <a:pt x="616277" y="46582"/>
                  <a:pt x="610857" y="41808"/>
                  <a:pt x="603115" y="38711"/>
                </a:cubicBezTo>
                <a:lnTo>
                  <a:pt x="745572" y="0"/>
                </a:lnTo>
                <a:lnTo>
                  <a:pt x="745572" y="600018"/>
                </a:lnTo>
                <a:cubicBezTo>
                  <a:pt x="745572" y="624793"/>
                  <a:pt x="739635" y="642729"/>
                  <a:pt x="727764" y="653826"/>
                </a:cubicBezTo>
                <a:cubicBezTo>
                  <a:pt x="715893" y="664924"/>
                  <a:pt x="697054" y="670472"/>
                  <a:pt x="671246" y="670472"/>
                </a:cubicBezTo>
                <a:close/>
              </a:path>
            </a:pathLst>
          </a:custGeom>
          <a:solidFill>
            <a:srgbClr val="FFFFFA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" name="Freeform 7"/>
          <p:cNvSpPr/>
          <p:nvPr/>
        </p:nvSpPr>
        <p:spPr>
          <a:xfrm>
            <a:off x="7717334" y="346513"/>
            <a:ext cx="710731" cy="659633"/>
          </a:xfrm>
          <a:custGeom>
            <a:avLst/>
            <a:gdLst>
              <a:gd name="connsiteX0" fmla="*/ 541952 w 710731"/>
              <a:gd name="connsiteY0" fmla="*/ 483886 h 659633"/>
              <a:gd name="connsiteX1" fmla="*/ 541952 w 710731"/>
              <a:gd name="connsiteY1" fmla="*/ 217555 h 659633"/>
              <a:gd name="connsiteX2" fmla="*/ 421949 w 710731"/>
              <a:gd name="connsiteY2" fmla="*/ 217555 h 659633"/>
              <a:gd name="connsiteX3" fmla="*/ 384787 w 710731"/>
              <a:gd name="connsiteY3" fmla="*/ 146327 h 659633"/>
              <a:gd name="connsiteX4" fmla="*/ 541952 w 710731"/>
              <a:gd name="connsiteY4" fmla="*/ 146327 h 659633"/>
              <a:gd name="connsiteX5" fmla="*/ 541952 w 710731"/>
              <a:gd name="connsiteY5" fmla="*/ 81293 h 659633"/>
              <a:gd name="connsiteX6" fmla="*/ 537307 w 710731"/>
              <a:gd name="connsiteY6" fmla="*/ 60776 h 659633"/>
              <a:gd name="connsiteX7" fmla="*/ 521048 w 710731"/>
              <a:gd name="connsiteY7" fmla="*/ 46453 h 659633"/>
              <a:gd name="connsiteX8" fmla="*/ 678989 w 710731"/>
              <a:gd name="connsiteY8" fmla="*/ 0 h 659633"/>
              <a:gd name="connsiteX9" fmla="*/ 678989 w 710731"/>
              <a:gd name="connsiteY9" fmla="*/ 413432 h 659633"/>
              <a:gd name="connsiteX10" fmla="*/ 661181 w 710731"/>
              <a:gd name="connsiteY10" fmla="*/ 467240 h 659633"/>
              <a:gd name="connsiteX11" fmla="*/ 604663 w 710731"/>
              <a:gd name="connsiteY11" fmla="*/ 483886 h 659633"/>
              <a:gd name="connsiteX13" fmla="*/ 193554 w 710731"/>
              <a:gd name="connsiteY13" fmla="*/ 114584 h 659633"/>
              <a:gd name="connsiteX14" fmla="*/ 185813 w 710731"/>
              <a:gd name="connsiteY14" fmla="*/ 88648 h 659633"/>
              <a:gd name="connsiteX15" fmla="*/ 162586 w 710731"/>
              <a:gd name="connsiteY15" fmla="*/ 75873 h 659633"/>
              <a:gd name="connsiteX16" fmla="*/ 330591 w 710731"/>
              <a:gd name="connsiteY16" fmla="*/ 28646 h 659633"/>
              <a:gd name="connsiteX17" fmla="*/ 330591 w 710731"/>
              <a:gd name="connsiteY17" fmla="*/ 118455 h 659633"/>
              <a:gd name="connsiteX18" fmla="*/ 313558 w 710731"/>
              <a:gd name="connsiteY18" fmla="*/ 218329 h 659633"/>
              <a:gd name="connsiteX19" fmla="*/ 375496 w 710731"/>
              <a:gd name="connsiteY19" fmla="*/ 229168 h 659633"/>
              <a:gd name="connsiteX20" fmla="*/ 425045 w 710731"/>
              <a:gd name="connsiteY20" fmla="*/ 254330 h 659633"/>
              <a:gd name="connsiteX21" fmla="*/ 457950 w 710731"/>
              <a:gd name="connsiteY21" fmla="*/ 292267 h 659633"/>
              <a:gd name="connsiteX22" fmla="*/ 469950 w 710731"/>
              <a:gd name="connsiteY22" fmla="*/ 341430 h 659633"/>
              <a:gd name="connsiteX23" fmla="*/ 455626 w 710731"/>
              <a:gd name="connsiteY23" fmla="*/ 382076 h 659633"/>
              <a:gd name="connsiteX24" fmla="*/ 413432 w 710731"/>
              <a:gd name="connsiteY24" fmla="*/ 401819 h 659633"/>
              <a:gd name="connsiteX25" fmla="*/ 365044 w 710731"/>
              <a:gd name="connsiteY25" fmla="*/ 396786 h 659633"/>
              <a:gd name="connsiteX26" fmla="*/ 333687 w 710731"/>
              <a:gd name="connsiteY26" fmla="*/ 372398 h 659633"/>
              <a:gd name="connsiteX27" fmla="*/ 342978 w 710731"/>
              <a:gd name="connsiteY27" fmla="*/ 341817 h 659633"/>
              <a:gd name="connsiteX28" fmla="*/ 339494 w 710731"/>
              <a:gd name="connsiteY28" fmla="*/ 308913 h 659633"/>
              <a:gd name="connsiteX29" fmla="*/ 323236 w 710731"/>
              <a:gd name="connsiteY29" fmla="*/ 279105 h 659633"/>
              <a:gd name="connsiteX30" fmla="*/ 295751 w 710731"/>
              <a:gd name="connsiteY30" fmla="*/ 257814 h 659633"/>
              <a:gd name="connsiteX31" fmla="*/ 184651 w 710731"/>
              <a:gd name="connsiteY31" fmla="*/ 372011 h 659633"/>
              <a:gd name="connsiteX32" fmla="*/ 0 w 710731"/>
              <a:gd name="connsiteY32" fmla="*/ 425045 h 659633"/>
              <a:gd name="connsiteX33" fmla="*/ 0 w 710731"/>
              <a:gd name="connsiteY33" fmla="*/ 409561 h 659633"/>
              <a:gd name="connsiteX34" fmla="*/ 76647 w 710731"/>
              <a:gd name="connsiteY34" fmla="*/ 367753 h 659633"/>
              <a:gd name="connsiteX35" fmla="*/ 138198 w 710731"/>
              <a:gd name="connsiteY35" fmla="*/ 301558 h 659633"/>
              <a:gd name="connsiteX36" fmla="*/ 178844 w 710731"/>
              <a:gd name="connsiteY36" fmla="*/ 215619 h 659633"/>
              <a:gd name="connsiteX37" fmla="*/ 193554 w 710731"/>
              <a:gd name="connsiteY37" fmla="*/ 114584 h 659633"/>
              <a:gd name="connsiteX39" fmla="*/ 150198 w 710731"/>
              <a:gd name="connsiteY39" fmla="*/ 504790 h 659633"/>
              <a:gd name="connsiteX40" fmla="*/ 142456 w 710731"/>
              <a:gd name="connsiteY40" fmla="*/ 478853 h 659633"/>
              <a:gd name="connsiteX41" fmla="*/ 119230 w 710731"/>
              <a:gd name="connsiteY41" fmla="*/ 466079 h 659633"/>
              <a:gd name="connsiteX42" fmla="*/ 287234 w 710731"/>
              <a:gd name="connsiteY42" fmla="*/ 435110 h 659633"/>
              <a:gd name="connsiteX43" fmla="*/ 287234 w 710731"/>
              <a:gd name="connsiteY43" fmla="*/ 588405 h 659633"/>
              <a:gd name="connsiteX44" fmla="*/ 633310 w 710731"/>
              <a:gd name="connsiteY44" fmla="*/ 588405 h 659633"/>
              <a:gd name="connsiteX45" fmla="*/ 659246 w 710731"/>
              <a:gd name="connsiteY45" fmla="*/ 580663 h 659633"/>
              <a:gd name="connsiteX46" fmla="*/ 672020 w 710731"/>
              <a:gd name="connsiteY46" fmla="*/ 557436 h 659633"/>
              <a:gd name="connsiteX47" fmla="*/ 710731 w 710731"/>
              <a:gd name="connsiteY47" fmla="*/ 659633 h 659633"/>
              <a:gd name="connsiteX48" fmla="*/ 150198 w 710731"/>
              <a:gd name="connsiteY48" fmla="*/ 659633 h 65963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710731" h="659633">
                <a:moveTo>
                  <a:pt x="541952" y="483886"/>
                </a:moveTo>
                <a:lnTo>
                  <a:pt x="541952" y="217555"/>
                </a:lnTo>
                <a:lnTo>
                  <a:pt x="421949" y="217555"/>
                </a:lnTo>
                <a:lnTo>
                  <a:pt x="384787" y="146327"/>
                </a:lnTo>
                <a:lnTo>
                  <a:pt x="541952" y="146327"/>
                </a:lnTo>
                <a:lnTo>
                  <a:pt x="541952" y="81293"/>
                </a:lnTo>
                <a:cubicBezTo>
                  <a:pt x="541952" y="74067"/>
                  <a:pt x="540403" y="67228"/>
                  <a:pt x="537307" y="60776"/>
                </a:cubicBezTo>
                <a:cubicBezTo>
                  <a:pt x="534210" y="54324"/>
                  <a:pt x="528790" y="49550"/>
                  <a:pt x="521048" y="46453"/>
                </a:cubicBezTo>
                <a:lnTo>
                  <a:pt x="678989" y="0"/>
                </a:lnTo>
                <a:lnTo>
                  <a:pt x="678989" y="413432"/>
                </a:lnTo>
                <a:cubicBezTo>
                  <a:pt x="678989" y="438207"/>
                  <a:pt x="673053" y="456143"/>
                  <a:pt x="661181" y="467240"/>
                </a:cubicBezTo>
                <a:cubicBezTo>
                  <a:pt x="649310" y="478337"/>
                  <a:pt x="630471" y="483886"/>
                  <a:pt x="604663" y="483886"/>
                </a:cubicBezTo>
                <a:moveTo>
                  <a:pt x="193554" y="114584"/>
                </a:moveTo>
                <a:cubicBezTo>
                  <a:pt x="193554" y="104261"/>
                  <a:pt x="190974" y="95616"/>
                  <a:pt x="185813" y="88648"/>
                </a:cubicBezTo>
                <a:cubicBezTo>
                  <a:pt x="180651" y="81680"/>
                  <a:pt x="172908" y="77422"/>
                  <a:pt x="162586" y="75873"/>
                </a:cubicBezTo>
                <a:lnTo>
                  <a:pt x="330591" y="28646"/>
                </a:lnTo>
                <a:lnTo>
                  <a:pt x="330591" y="118455"/>
                </a:lnTo>
                <a:cubicBezTo>
                  <a:pt x="330591" y="152005"/>
                  <a:pt x="324913" y="185296"/>
                  <a:pt x="313558" y="218329"/>
                </a:cubicBezTo>
                <a:cubicBezTo>
                  <a:pt x="335752" y="219361"/>
                  <a:pt x="356398" y="222975"/>
                  <a:pt x="375496" y="229168"/>
                </a:cubicBezTo>
                <a:cubicBezTo>
                  <a:pt x="394592" y="235362"/>
                  <a:pt x="411110" y="243749"/>
                  <a:pt x="425045" y="254330"/>
                </a:cubicBezTo>
                <a:cubicBezTo>
                  <a:pt x="438981" y="264911"/>
                  <a:pt x="449949" y="277557"/>
                  <a:pt x="457950" y="292267"/>
                </a:cubicBezTo>
                <a:cubicBezTo>
                  <a:pt x="465950" y="306977"/>
                  <a:pt x="469950" y="323365"/>
                  <a:pt x="469950" y="341430"/>
                </a:cubicBezTo>
                <a:cubicBezTo>
                  <a:pt x="469950" y="357430"/>
                  <a:pt x="465175" y="370979"/>
                  <a:pt x="455626" y="382076"/>
                </a:cubicBezTo>
                <a:cubicBezTo>
                  <a:pt x="446078" y="393173"/>
                  <a:pt x="432013" y="399754"/>
                  <a:pt x="413432" y="401819"/>
                </a:cubicBezTo>
                <a:cubicBezTo>
                  <a:pt x="395367" y="403883"/>
                  <a:pt x="379238" y="402206"/>
                  <a:pt x="365044" y="396786"/>
                </a:cubicBezTo>
                <a:cubicBezTo>
                  <a:pt x="350849" y="391367"/>
                  <a:pt x="340398" y="383238"/>
                  <a:pt x="333687" y="372398"/>
                </a:cubicBezTo>
                <a:cubicBezTo>
                  <a:pt x="338849" y="363108"/>
                  <a:pt x="341946" y="352914"/>
                  <a:pt x="342978" y="341817"/>
                </a:cubicBezTo>
                <a:cubicBezTo>
                  <a:pt x="344011" y="330720"/>
                  <a:pt x="342850" y="319752"/>
                  <a:pt x="339494" y="308913"/>
                </a:cubicBezTo>
                <a:cubicBezTo>
                  <a:pt x="336139" y="298074"/>
                  <a:pt x="330720" y="288138"/>
                  <a:pt x="323236" y="279105"/>
                </a:cubicBezTo>
                <a:cubicBezTo>
                  <a:pt x="315751" y="270073"/>
                  <a:pt x="306590" y="262976"/>
                  <a:pt x="295751" y="257814"/>
                </a:cubicBezTo>
                <a:cubicBezTo>
                  <a:pt x="270976" y="303751"/>
                  <a:pt x="233942" y="341817"/>
                  <a:pt x="184651" y="372011"/>
                </a:cubicBezTo>
                <a:cubicBezTo>
                  <a:pt x="135359" y="402206"/>
                  <a:pt x="73809" y="419884"/>
                  <a:pt x="0" y="425045"/>
                </a:cubicBezTo>
                <a:lnTo>
                  <a:pt x="0" y="409561"/>
                </a:lnTo>
                <a:cubicBezTo>
                  <a:pt x="27356" y="400270"/>
                  <a:pt x="52905" y="386334"/>
                  <a:pt x="76647" y="367753"/>
                </a:cubicBezTo>
                <a:cubicBezTo>
                  <a:pt x="100390" y="349172"/>
                  <a:pt x="120907" y="327107"/>
                  <a:pt x="138198" y="301558"/>
                </a:cubicBezTo>
                <a:cubicBezTo>
                  <a:pt x="155489" y="276008"/>
                  <a:pt x="169038" y="247362"/>
                  <a:pt x="178844" y="215619"/>
                </a:cubicBezTo>
                <a:cubicBezTo>
                  <a:pt x="188651" y="183877"/>
                  <a:pt x="193554" y="150198"/>
                  <a:pt x="193554" y="114584"/>
                </a:cubicBezTo>
                <a:moveTo>
                  <a:pt x="150198" y="504790"/>
                </a:moveTo>
                <a:cubicBezTo>
                  <a:pt x="150198" y="494467"/>
                  <a:pt x="147617" y="485821"/>
                  <a:pt x="142456" y="478853"/>
                </a:cubicBezTo>
                <a:cubicBezTo>
                  <a:pt x="137295" y="471885"/>
                  <a:pt x="129553" y="467627"/>
                  <a:pt x="119230" y="466079"/>
                </a:cubicBezTo>
                <a:lnTo>
                  <a:pt x="287234" y="435110"/>
                </a:lnTo>
                <a:lnTo>
                  <a:pt x="287234" y="588405"/>
                </a:lnTo>
                <a:lnTo>
                  <a:pt x="633310" y="588405"/>
                </a:lnTo>
                <a:cubicBezTo>
                  <a:pt x="643633" y="588405"/>
                  <a:pt x="652278" y="585824"/>
                  <a:pt x="659246" y="580663"/>
                </a:cubicBezTo>
                <a:cubicBezTo>
                  <a:pt x="666214" y="575501"/>
                  <a:pt x="670472" y="567759"/>
                  <a:pt x="672020" y="557436"/>
                </a:cubicBezTo>
                <a:lnTo>
                  <a:pt x="710731" y="659633"/>
                </a:lnTo>
                <a:lnTo>
                  <a:pt x="150198" y="659633"/>
                </a:lnTo>
                <a:close/>
              </a:path>
            </a:pathLst>
          </a:custGeom>
          <a:solidFill>
            <a:srgbClr val="FFFFFA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" name="Freeform 8"/>
          <p:cNvSpPr/>
          <p:nvPr/>
        </p:nvSpPr>
        <p:spPr>
          <a:xfrm>
            <a:off x="8491474" y="346513"/>
            <a:ext cx="688279" cy="678988"/>
          </a:xfrm>
          <a:custGeom>
            <a:avLst/>
            <a:gdLst>
              <a:gd name="connsiteX0" fmla="*/ 688279 w 688279"/>
              <a:gd name="connsiteY0" fmla="*/ 545049 h 678988"/>
              <a:gd name="connsiteX1" fmla="*/ 669699 w 688279"/>
              <a:gd name="connsiteY1" fmla="*/ 597696 h 678988"/>
              <a:gd name="connsiteX2" fmla="*/ 615503 w 688279"/>
              <a:gd name="connsiteY2" fmla="*/ 640278 h 678988"/>
              <a:gd name="connsiteX3" fmla="*/ 526855 w 688279"/>
              <a:gd name="connsiteY3" fmla="*/ 668537 h 678988"/>
              <a:gd name="connsiteX4" fmla="*/ 405690 w 688279"/>
              <a:gd name="connsiteY4" fmla="*/ 678988 h 678988"/>
              <a:gd name="connsiteX5" fmla="*/ 284138 w 688279"/>
              <a:gd name="connsiteY5" fmla="*/ 668537 h 678988"/>
              <a:gd name="connsiteX6" fmla="*/ 195490 w 688279"/>
              <a:gd name="connsiteY6" fmla="*/ 640278 h 678988"/>
              <a:gd name="connsiteX7" fmla="*/ 140908 w 688279"/>
              <a:gd name="connsiteY7" fmla="*/ 597696 h 678988"/>
              <a:gd name="connsiteX8" fmla="*/ 122327 w 688279"/>
              <a:gd name="connsiteY8" fmla="*/ 545049 h 678988"/>
              <a:gd name="connsiteX9" fmla="*/ 140908 w 688279"/>
              <a:gd name="connsiteY9" fmla="*/ 492015 h 678988"/>
              <a:gd name="connsiteX10" fmla="*/ 195490 w 688279"/>
              <a:gd name="connsiteY10" fmla="*/ 449820 h 678988"/>
              <a:gd name="connsiteX11" fmla="*/ 284138 w 688279"/>
              <a:gd name="connsiteY11" fmla="*/ 421561 h 678988"/>
              <a:gd name="connsiteX12" fmla="*/ 405690 w 688279"/>
              <a:gd name="connsiteY12" fmla="*/ 411109 h 678988"/>
              <a:gd name="connsiteX13" fmla="*/ 526855 w 688279"/>
              <a:gd name="connsiteY13" fmla="*/ 421561 h 678988"/>
              <a:gd name="connsiteX14" fmla="*/ 615503 w 688279"/>
              <a:gd name="connsiteY14" fmla="*/ 449820 h 678988"/>
              <a:gd name="connsiteX15" fmla="*/ 669699 w 688279"/>
              <a:gd name="connsiteY15" fmla="*/ 492015 h 678988"/>
              <a:gd name="connsiteX16" fmla="*/ 688279 w 688279"/>
              <a:gd name="connsiteY16" fmla="*/ 545049 h 678988"/>
              <a:gd name="connsiteX18" fmla="*/ 329042 w 688279"/>
              <a:gd name="connsiteY18" fmla="*/ 349172 h 678988"/>
              <a:gd name="connsiteX19" fmla="*/ 339882 w 688279"/>
              <a:gd name="connsiteY19" fmla="*/ 318978 h 678988"/>
              <a:gd name="connsiteX20" fmla="*/ 335236 w 688279"/>
              <a:gd name="connsiteY20" fmla="*/ 288009 h 678988"/>
              <a:gd name="connsiteX21" fmla="*/ 316268 w 688279"/>
              <a:gd name="connsiteY21" fmla="*/ 261685 h 678988"/>
              <a:gd name="connsiteX22" fmla="*/ 284913 w 688279"/>
              <a:gd name="connsiteY22" fmla="*/ 245427 h 678988"/>
              <a:gd name="connsiteX23" fmla="*/ 176909 w 688279"/>
              <a:gd name="connsiteY23" fmla="*/ 346075 h 678988"/>
              <a:gd name="connsiteX24" fmla="*/ 0 w 688279"/>
              <a:gd name="connsiteY24" fmla="*/ 394077 h 678988"/>
              <a:gd name="connsiteX25" fmla="*/ 0 w 688279"/>
              <a:gd name="connsiteY25" fmla="*/ 378592 h 678988"/>
              <a:gd name="connsiteX26" fmla="*/ 75099 w 688279"/>
              <a:gd name="connsiteY26" fmla="*/ 340656 h 678988"/>
              <a:gd name="connsiteX27" fmla="*/ 137424 w 688279"/>
              <a:gd name="connsiteY27" fmla="*/ 284138 h 678988"/>
              <a:gd name="connsiteX28" fmla="*/ 179618 w 688279"/>
              <a:gd name="connsiteY28" fmla="*/ 211361 h 678988"/>
              <a:gd name="connsiteX29" fmla="*/ 195103 w 688279"/>
              <a:gd name="connsiteY29" fmla="*/ 124649 h 678988"/>
              <a:gd name="connsiteX30" fmla="*/ 102197 w 688279"/>
              <a:gd name="connsiteY30" fmla="*/ 124649 h 678988"/>
              <a:gd name="connsiteX31" fmla="*/ 78970 w 688279"/>
              <a:gd name="connsiteY31" fmla="*/ 144004 h 678988"/>
              <a:gd name="connsiteX32" fmla="*/ 30195 w 688279"/>
              <a:gd name="connsiteY32" fmla="*/ 53421 h 678988"/>
              <a:gd name="connsiteX33" fmla="*/ 449046 w 688279"/>
              <a:gd name="connsiteY33" fmla="*/ 53421 h 678988"/>
              <a:gd name="connsiteX34" fmla="*/ 449046 w 688279"/>
              <a:gd name="connsiteY34" fmla="*/ 124649 h 678988"/>
              <a:gd name="connsiteX35" fmla="*/ 329817 w 688279"/>
              <a:gd name="connsiteY35" fmla="*/ 124649 h 678988"/>
              <a:gd name="connsiteX36" fmla="*/ 305042 w 688279"/>
              <a:gd name="connsiteY36" fmla="*/ 207490 h 678988"/>
              <a:gd name="connsiteX37" fmla="*/ 368528 w 688279"/>
              <a:gd name="connsiteY37" fmla="*/ 211748 h 678988"/>
              <a:gd name="connsiteX38" fmla="*/ 419240 w 688279"/>
              <a:gd name="connsiteY38" fmla="*/ 233039 h 678988"/>
              <a:gd name="connsiteX39" fmla="*/ 452917 w 688279"/>
              <a:gd name="connsiteY39" fmla="*/ 269428 h 678988"/>
              <a:gd name="connsiteX40" fmla="*/ 465305 w 688279"/>
              <a:gd name="connsiteY40" fmla="*/ 318203 h 678988"/>
              <a:gd name="connsiteX41" fmla="*/ 450982 w 688279"/>
              <a:gd name="connsiteY41" fmla="*/ 358850 h 678988"/>
              <a:gd name="connsiteX42" fmla="*/ 408787 w 688279"/>
              <a:gd name="connsiteY42" fmla="*/ 378592 h 678988"/>
              <a:gd name="connsiteX43" fmla="*/ 360398 w 688279"/>
              <a:gd name="connsiteY43" fmla="*/ 373560 h 678988"/>
              <a:gd name="connsiteX44" fmla="*/ 329042 w 688279"/>
              <a:gd name="connsiteY44" fmla="*/ 349172 h 678988"/>
              <a:gd name="connsiteX46" fmla="*/ 541953 w 688279"/>
              <a:gd name="connsiteY46" fmla="*/ 391754 h 678988"/>
              <a:gd name="connsiteX47" fmla="*/ 541953 w 688279"/>
              <a:gd name="connsiteY47" fmla="*/ 225297 h 678988"/>
              <a:gd name="connsiteX48" fmla="*/ 445175 w 688279"/>
              <a:gd name="connsiteY48" fmla="*/ 225297 h 678988"/>
              <a:gd name="connsiteX49" fmla="*/ 408012 w 688279"/>
              <a:gd name="connsiteY49" fmla="*/ 154069 h 678988"/>
              <a:gd name="connsiteX50" fmla="*/ 541953 w 688279"/>
              <a:gd name="connsiteY50" fmla="*/ 154069 h 678988"/>
              <a:gd name="connsiteX51" fmla="*/ 541953 w 688279"/>
              <a:gd name="connsiteY51" fmla="*/ 81293 h 678988"/>
              <a:gd name="connsiteX52" fmla="*/ 537307 w 688279"/>
              <a:gd name="connsiteY52" fmla="*/ 60776 h 678988"/>
              <a:gd name="connsiteX53" fmla="*/ 521049 w 688279"/>
              <a:gd name="connsiteY53" fmla="*/ 46453 h 678988"/>
              <a:gd name="connsiteX54" fmla="*/ 678989 w 688279"/>
              <a:gd name="connsiteY54" fmla="*/ 0 h 678988"/>
              <a:gd name="connsiteX55" fmla="*/ 678989 w 688279"/>
              <a:gd name="connsiteY55" fmla="*/ 321300 h 678988"/>
              <a:gd name="connsiteX56" fmla="*/ 661182 w 688279"/>
              <a:gd name="connsiteY56" fmla="*/ 375108 h 678988"/>
              <a:gd name="connsiteX57" fmla="*/ 604664 w 688279"/>
              <a:gd name="connsiteY57" fmla="*/ 391754 h 678988"/>
              <a:gd name="connsiteX59" fmla="*/ 541953 w 688279"/>
              <a:gd name="connsiteY59" fmla="*/ 545049 h 678988"/>
              <a:gd name="connsiteX60" fmla="*/ 505951 w 688279"/>
              <a:gd name="connsiteY60" fmla="*/ 494338 h 678988"/>
              <a:gd name="connsiteX61" fmla="*/ 405690 w 688279"/>
              <a:gd name="connsiteY61" fmla="*/ 475369 h 678988"/>
              <a:gd name="connsiteX62" fmla="*/ 304655 w 688279"/>
              <a:gd name="connsiteY62" fmla="*/ 494338 h 678988"/>
              <a:gd name="connsiteX63" fmla="*/ 268653 w 688279"/>
              <a:gd name="connsiteY63" fmla="*/ 545049 h 678988"/>
              <a:gd name="connsiteX64" fmla="*/ 304267 w 688279"/>
              <a:gd name="connsiteY64" fmla="*/ 595760 h 678988"/>
              <a:gd name="connsiteX65" fmla="*/ 405690 w 688279"/>
              <a:gd name="connsiteY65" fmla="*/ 614728 h 678988"/>
              <a:gd name="connsiteX66" fmla="*/ 505951 w 688279"/>
              <a:gd name="connsiteY66" fmla="*/ 595760 h 678988"/>
              <a:gd name="connsiteX67" fmla="*/ 541953 w 688279"/>
              <a:gd name="connsiteY67" fmla="*/ 545049 h 6789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688279" h="678988">
                <a:moveTo>
                  <a:pt x="688279" y="545049"/>
                </a:moveTo>
                <a:cubicBezTo>
                  <a:pt x="688279" y="563630"/>
                  <a:pt x="682085" y="581179"/>
                  <a:pt x="669699" y="597696"/>
                </a:cubicBezTo>
                <a:cubicBezTo>
                  <a:pt x="657310" y="614212"/>
                  <a:pt x="639245" y="628406"/>
                  <a:pt x="615503" y="640278"/>
                </a:cubicBezTo>
                <a:cubicBezTo>
                  <a:pt x="591760" y="652149"/>
                  <a:pt x="562211" y="661569"/>
                  <a:pt x="526855" y="668536"/>
                </a:cubicBezTo>
                <a:cubicBezTo>
                  <a:pt x="491499" y="675504"/>
                  <a:pt x="451111" y="678988"/>
                  <a:pt x="405690" y="678988"/>
                </a:cubicBezTo>
                <a:cubicBezTo>
                  <a:pt x="359753" y="678988"/>
                  <a:pt x="319236" y="675504"/>
                  <a:pt x="284138" y="668536"/>
                </a:cubicBezTo>
                <a:cubicBezTo>
                  <a:pt x="249041" y="661569"/>
                  <a:pt x="219490" y="652149"/>
                  <a:pt x="195490" y="640278"/>
                </a:cubicBezTo>
                <a:cubicBezTo>
                  <a:pt x="171489" y="628406"/>
                  <a:pt x="153295" y="614212"/>
                  <a:pt x="140908" y="597696"/>
                </a:cubicBezTo>
                <a:cubicBezTo>
                  <a:pt x="128520" y="581179"/>
                  <a:pt x="122327" y="563630"/>
                  <a:pt x="122327" y="545049"/>
                </a:cubicBezTo>
                <a:cubicBezTo>
                  <a:pt x="122327" y="525952"/>
                  <a:pt x="128520" y="508274"/>
                  <a:pt x="140908" y="492015"/>
                </a:cubicBezTo>
                <a:cubicBezTo>
                  <a:pt x="153295" y="475756"/>
                  <a:pt x="171489" y="461692"/>
                  <a:pt x="195490" y="449820"/>
                </a:cubicBezTo>
                <a:cubicBezTo>
                  <a:pt x="219490" y="437949"/>
                  <a:pt x="249041" y="428529"/>
                  <a:pt x="284138" y="421561"/>
                </a:cubicBezTo>
                <a:cubicBezTo>
                  <a:pt x="319236" y="414593"/>
                  <a:pt x="359753" y="411109"/>
                  <a:pt x="405690" y="411109"/>
                </a:cubicBezTo>
                <a:cubicBezTo>
                  <a:pt x="451111" y="411109"/>
                  <a:pt x="491499" y="414593"/>
                  <a:pt x="526855" y="421561"/>
                </a:cubicBezTo>
                <a:cubicBezTo>
                  <a:pt x="562211" y="428529"/>
                  <a:pt x="591760" y="437949"/>
                  <a:pt x="615503" y="449820"/>
                </a:cubicBezTo>
                <a:cubicBezTo>
                  <a:pt x="639245" y="461692"/>
                  <a:pt x="657310" y="475756"/>
                  <a:pt x="669699" y="492015"/>
                </a:cubicBezTo>
                <a:cubicBezTo>
                  <a:pt x="682085" y="508274"/>
                  <a:pt x="688279" y="525952"/>
                  <a:pt x="688279" y="545049"/>
                </a:cubicBezTo>
                <a:moveTo>
                  <a:pt x="329042" y="349172"/>
                </a:moveTo>
                <a:cubicBezTo>
                  <a:pt x="335236" y="339881"/>
                  <a:pt x="338849" y="329816"/>
                  <a:pt x="339882" y="318978"/>
                </a:cubicBezTo>
                <a:cubicBezTo>
                  <a:pt x="340914" y="308138"/>
                  <a:pt x="339365" y="297816"/>
                  <a:pt x="335236" y="288009"/>
                </a:cubicBezTo>
                <a:cubicBezTo>
                  <a:pt x="331107" y="278202"/>
                  <a:pt x="324785" y="269428"/>
                  <a:pt x="316268" y="261685"/>
                </a:cubicBezTo>
                <a:cubicBezTo>
                  <a:pt x="307752" y="253943"/>
                  <a:pt x="297300" y="248524"/>
                  <a:pt x="284913" y="245427"/>
                </a:cubicBezTo>
                <a:cubicBezTo>
                  <a:pt x="259105" y="285686"/>
                  <a:pt x="223104" y="319236"/>
                  <a:pt x="176909" y="346075"/>
                </a:cubicBezTo>
                <a:cubicBezTo>
                  <a:pt x="130714" y="372915"/>
                  <a:pt x="71744" y="388915"/>
                  <a:pt x="0" y="394077"/>
                </a:cubicBezTo>
                <a:lnTo>
                  <a:pt x="0" y="378592"/>
                </a:lnTo>
                <a:cubicBezTo>
                  <a:pt x="26324" y="369302"/>
                  <a:pt x="51357" y="356656"/>
                  <a:pt x="75099" y="340656"/>
                </a:cubicBezTo>
                <a:cubicBezTo>
                  <a:pt x="98842" y="324655"/>
                  <a:pt x="119617" y="305816"/>
                  <a:pt x="137424" y="284138"/>
                </a:cubicBezTo>
                <a:cubicBezTo>
                  <a:pt x="155231" y="262460"/>
                  <a:pt x="169296" y="238201"/>
                  <a:pt x="179618" y="211361"/>
                </a:cubicBezTo>
                <a:cubicBezTo>
                  <a:pt x="189942" y="184522"/>
                  <a:pt x="195103" y="155618"/>
                  <a:pt x="195103" y="124649"/>
                </a:cubicBezTo>
                <a:lnTo>
                  <a:pt x="102197" y="124649"/>
                </a:lnTo>
                <a:cubicBezTo>
                  <a:pt x="89294" y="124649"/>
                  <a:pt x="81551" y="131101"/>
                  <a:pt x="78970" y="144004"/>
                </a:cubicBezTo>
                <a:lnTo>
                  <a:pt x="30195" y="53421"/>
                </a:lnTo>
                <a:lnTo>
                  <a:pt x="449046" y="53421"/>
                </a:lnTo>
                <a:lnTo>
                  <a:pt x="449046" y="124649"/>
                </a:lnTo>
                <a:lnTo>
                  <a:pt x="329817" y="124649"/>
                </a:lnTo>
                <a:cubicBezTo>
                  <a:pt x="325172" y="153553"/>
                  <a:pt x="316913" y="181167"/>
                  <a:pt x="305042" y="207490"/>
                </a:cubicBezTo>
                <a:cubicBezTo>
                  <a:pt x="327752" y="205942"/>
                  <a:pt x="348914" y="207361"/>
                  <a:pt x="368528" y="211748"/>
                </a:cubicBezTo>
                <a:cubicBezTo>
                  <a:pt x="388141" y="216136"/>
                  <a:pt x="405045" y="223233"/>
                  <a:pt x="419240" y="233039"/>
                </a:cubicBezTo>
                <a:cubicBezTo>
                  <a:pt x="433433" y="242846"/>
                  <a:pt x="444659" y="254975"/>
                  <a:pt x="452917" y="269428"/>
                </a:cubicBezTo>
                <a:cubicBezTo>
                  <a:pt x="461176" y="283880"/>
                  <a:pt x="465305" y="300138"/>
                  <a:pt x="465305" y="318203"/>
                </a:cubicBezTo>
                <a:cubicBezTo>
                  <a:pt x="465305" y="334204"/>
                  <a:pt x="460530" y="347753"/>
                  <a:pt x="450982" y="358850"/>
                </a:cubicBezTo>
                <a:cubicBezTo>
                  <a:pt x="441434" y="369947"/>
                  <a:pt x="427368" y="376528"/>
                  <a:pt x="408787" y="378592"/>
                </a:cubicBezTo>
                <a:cubicBezTo>
                  <a:pt x="390722" y="380657"/>
                  <a:pt x="374593" y="378979"/>
                  <a:pt x="360398" y="373560"/>
                </a:cubicBezTo>
                <a:cubicBezTo>
                  <a:pt x="346204" y="368140"/>
                  <a:pt x="335752" y="360011"/>
                  <a:pt x="329042" y="349172"/>
                </a:cubicBezTo>
                <a:moveTo>
                  <a:pt x="541953" y="391754"/>
                </a:moveTo>
                <a:lnTo>
                  <a:pt x="541953" y="225297"/>
                </a:lnTo>
                <a:lnTo>
                  <a:pt x="445175" y="225297"/>
                </a:lnTo>
                <a:lnTo>
                  <a:pt x="408012" y="154069"/>
                </a:lnTo>
                <a:lnTo>
                  <a:pt x="541953" y="154069"/>
                </a:lnTo>
                <a:lnTo>
                  <a:pt x="541953" y="81293"/>
                </a:lnTo>
                <a:cubicBezTo>
                  <a:pt x="541953" y="74067"/>
                  <a:pt x="540404" y="67228"/>
                  <a:pt x="537307" y="60776"/>
                </a:cubicBezTo>
                <a:cubicBezTo>
                  <a:pt x="534210" y="54324"/>
                  <a:pt x="528791" y="49550"/>
                  <a:pt x="521049" y="46453"/>
                </a:cubicBezTo>
                <a:lnTo>
                  <a:pt x="678989" y="0"/>
                </a:lnTo>
                <a:lnTo>
                  <a:pt x="678989" y="321300"/>
                </a:lnTo>
                <a:cubicBezTo>
                  <a:pt x="678989" y="346075"/>
                  <a:pt x="673053" y="364011"/>
                  <a:pt x="661182" y="375108"/>
                </a:cubicBezTo>
                <a:cubicBezTo>
                  <a:pt x="649311" y="386205"/>
                  <a:pt x="630471" y="391754"/>
                  <a:pt x="604664" y="391754"/>
                </a:cubicBezTo>
                <a:moveTo>
                  <a:pt x="541953" y="545049"/>
                </a:moveTo>
                <a:cubicBezTo>
                  <a:pt x="541953" y="523887"/>
                  <a:pt x="529952" y="506983"/>
                  <a:pt x="505951" y="494338"/>
                </a:cubicBezTo>
                <a:cubicBezTo>
                  <a:pt x="481950" y="481692"/>
                  <a:pt x="448531" y="475369"/>
                  <a:pt x="405690" y="475369"/>
                </a:cubicBezTo>
                <a:cubicBezTo>
                  <a:pt x="362334" y="475369"/>
                  <a:pt x="328656" y="481692"/>
                  <a:pt x="304655" y="494338"/>
                </a:cubicBezTo>
                <a:cubicBezTo>
                  <a:pt x="280654" y="506983"/>
                  <a:pt x="268653" y="523887"/>
                  <a:pt x="268653" y="545049"/>
                </a:cubicBezTo>
                <a:cubicBezTo>
                  <a:pt x="268653" y="566211"/>
                  <a:pt x="280525" y="583115"/>
                  <a:pt x="304267" y="595760"/>
                </a:cubicBezTo>
                <a:cubicBezTo>
                  <a:pt x="328010" y="608406"/>
                  <a:pt x="361817" y="614728"/>
                  <a:pt x="405690" y="614728"/>
                </a:cubicBezTo>
                <a:cubicBezTo>
                  <a:pt x="448531" y="614728"/>
                  <a:pt x="481950" y="608406"/>
                  <a:pt x="505951" y="595760"/>
                </a:cubicBezTo>
                <a:cubicBezTo>
                  <a:pt x="529952" y="583115"/>
                  <a:pt x="541953" y="566211"/>
                  <a:pt x="541953" y="545049"/>
                </a:cubicBezTo>
                <a:close/>
              </a:path>
            </a:pathLst>
          </a:custGeom>
          <a:solidFill>
            <a:srgbClr val="FFFFFA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" name="Freeform 9"/>
          <p:cNvSpPr/>
          <p:nvPr/>
        </p:nvSpPr>
        <p:spPr>
          <a:xfrm>
            <a:off x="9493748" y="348061"/>
            <a:ext cx="733958" cy="677440"/>
          </a:xfrm>
          <a:custGeom>
            <a:avLst/>
            <a:gdLst>
              <a:gd name="connsiteX0" fmla="*/ 733958 w 733958"/>
              <a:gd name="connsiteY0" fmla="*/ 399496 h 677440"/>
              <a:gd name="connsiteX1" fmla="*/ 92906 w 733958"/>
              <a:gd name="connsiteY1" fmla="*/ 399496 h 677440"/>
              <a:gd name="connsiteX2" fmla="*/ 66583 w 733958"/>
              <a:gd name="connsiteY2" fmla="*/ 421174 h 677440"/>
              <a:gd name="connsiteX3" fmla="*/ 0 w 733958"/>
              <a:gd name="connsiteY3" fmla="*/ 327494 h 677440"/>
              <a:gd name="connsiteX4" fmla="*/ 312784 w 733958"/>
              <a:gd name="connsiteY4" fmla="*/ 327494 h 677440"/>
              <a:gd name="connsiteX5" fmla="*/ 312784 w 733958"/>
              <a:gd name="connsiteY5" fmla="*/ 275621 h 677440"/>
              <a:gd name="connsiteX6" fmla="*/ 121552 w 733958"/>
              <a:gd name="connsiteY6" fmla="*/ 275621 h 677440"/>
              <a:gd name="connsiteX7" fmla="*/ 121552 w 733958"/>
              <a:gd name="connsiteY7" fmla="*/ 85164 h 677440"/>
              <a:gd name="connsiteX8" fmla="*/ 113810 w 733958"/>
              <a:gd name="connsiteY8" fmla="*/ 59228 h 677440"/>
              <a:gd name="connsiteX9" fmla="*/ 90584 w 733958"/>
              <a:gd name="connsiteY9" fmla="*/ 46453 h 677440"/>
              <a:gd name="connsiteX10" fmla="*/ 262459 w 733958"/>
              <a:gd name="connsiteY10" fmla="*/ 0 h 677440"/>
              <a:gd name="connsiteX11" fmla="*/ 262459 w 733958"/>
              <a:gd name="connsiteY11" fmla="*/ 24775 h 677440"/>
              <a:gd name="connsiteX12" fmla="*/ 626342 w 733958"/>
              <a:gd name="connsiteY12" fmla="*/ 24775 h 677440"/>
              <a:gd name="connsiteX13" fmla="*/ 626342 w 733958"/>
              <a:gd name="connsiteY13" fmla="*/ 96003 h 677440"/>
              <a:gd name="connsiteX14" fmla="*/ 262459 w 733958"/>
              <a:gd name="connsiteY14" fmla="*/ 96003 h 677440"/>
              <a:gd name="connsiteX15" fmla="*/ 262459 w 733958"/>
              <a:gd name="connsiteY15" fmla="*/ 199748 h 677440"/>
              <a:gd name="connsiteX16" fmla="*/ 357688 w 733958"/>
              <a:gd name="connsiteY16" fmla="*/ 199748 h 677440"/>
              <a:gd name="connsiteX17" fmla="*/ 439369 w 733958"/>
              <a:gd name="connsiteY17" fmla="*/ 198200 h 677440"/>
              <a:gd name="connsiteX18" fmla="*/ 519499 w 733958"/>
              <a:gd name="connsiteY18" fmla="*/ 193941 h 677440"/>
              <a:gd name="connsiteX19" fmla="*/ 592276 w 733958"/>
              <a:gd name="connsiteY19" fmla="*/ 187361 h 677440"/>
              <a:gd name="connsiteX20" fmla="*/ 651891 w 733958"/>
              <a:gd name="connsiteY20" fmla="*/ 178844 h 677440"/>
              <a:gd name="connsiteX21" fmla="*/ 661956 w 733958"/>
              <a:gd name="connsiteY21" fmla="*/ 225297 h 677440"/>
              <a:gd name="connsiteX22" fmla="*/ 622084 w 733958"/>
              <a:gd name="connsiteY22" fmla="*/ 240007 h 677440"/>
              <a:gd name="connsiteX23" fmla="*/ 570985 w 733958"/>
              <a:gd name="connsiteY23" fmla="*/ 252395 h 677440"/>
              <a:gd name="connsiteX24" fmla="*/ 512532 w 733958"/>
              <a:gd name="connsiteY24" fmla="*/ 262072 h 677440"/>
              <a:gd name="connsiteX25" fmla="*/ 449820 w 733958"/>
              <a:gd name="connsiteY25" fmla="*/ 269428 h 677440"/>
              <a:gd name="connsiteX26" fmla="*/ 449820 w 733958"/>
              <a:gd name="connsiteY26" fmla="*/ 327494 h 677440"/>
              <a:gd name="connsiteX27" fmla="*/ 733958 w 733958"/>
              <a:gd name="connsiteY27" fmla="*/ 327494 h 677440"/>
              <a:gd name="connsiteX29" fmla="*/ 668150 w 733958"/>
              <a:gd name="connsiteY29" fmla="*/ 555114 h 677440"/>
              <a:gd name="connsiteX30" fmla="*/ 593825 w 733958"/>
              <a:gd name="connsiteY30" fmla="*/ 644149 h 677440"/>
              <a:gd name="connsiteX31" fmla="*/ 381689 w 733958"/>
              <a:gd name="connsiteY31" fmla="*/ 677440 h 677440"/>
              <a:gd name="connsiteX32" fmla="*/ 169166 w 733958"/>
              <a:gd name="connsiteY32" fmla="*/ 644149 h 677440"/>
              <a:gd name="connsiteX33" fmla="*/ 94455 w 733958"/>
              <a:gd name="connsiteY33" fmla="*/ 555114 h 677440"/>
              <a:gd name="connsiteX34" fmla="*/ 169166 w 733958"/>
              <a:gd name="connsiteY34" fmla="*/ 466079 h 677440"/>
              <a:gd name="connsiteX35" fmla="*/ 381689 w 733958"/>
              <a:gd name="connsiteY35" fmla="*/ 432787 h 677440"/>
              <a:gd name="connsiteX36" fmla="*/ 593825 w 733958"/>
              <a:gd name="connsiteY36" fmla="*/ 466079 h 677440"/>
              <a:gd name="connsiteX37" fmla="*/ 668150 w 733958"/>
              <a:gd name="connsiteY37" fmla="*/ 555114 h 677440"/>
              <a:gd name="connsiteX39" fmla="*/ 524146 w 733958"/>
              <a:gd name="connsiteY39" fmla="*/ 555114 h 677440"/>
              <a:gd name="connsiteX40" fmla="*/ 485046 w 733958"/>
              <a:gd name="connsiteY40" fmla="*/ 511758 h 677440"/>
              <a:gd name="connsiteX41" fmla="*/ 381689 w 733958"/>
              <a:gd name="connsiteY41" fmla="*/ 497047 h 677440"/>
              <a:gd name="connsiteX42" fmla="*/ 277557 w 733958"/>
              <a:gd name="connsiteY42" fmla="*/ 511758 h 677440"/>
              <a:gd name="connsiteX43" fmla="*/ 238459 w 733958"/>
              <a:gd name="connsiteY43" fmla="*/ 555114 h 677440"/>
              <a:gd name="connsiteX44" fmla="*/ 277170 w 733958"/>
              <a:gd name="connsiteY44" fmla="*/ 598470 h 677440"/>
              <a:gd name="connsiteX45" fmla="*/ 381689 w 733958"/>
              <a:gd name="connsiteY45" fmla="*/ 613180 h 677440"/>
              <a:gd name="connsiteX46" fmla="*/ 485046 w 733958"/>
              <a:gd name="connsiteY46" fmla="*/ 598470 h 677440"/>
              <a:gd name="connsiteX47" fmla="*/ 524146 w 733958"/>
              <a:gd name="connsiteY47" fmla="*/ 555114 h 67744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733958" h="677440">
                <a:moveTo>
                  <a:pt x="733958" y="399496"/>
                </a:moveTo>
                <a:lnTo>
                  <a:pt x="92906" y="399496"/>
                </a:lnTo>
                <a:cubicBezTo>
                  <a:pt x="77938" y="399496"/>
                  <a:pt x="69163" y="406722"/>
                  <a:pt x="66583" y="421174"/>
                </a:cubicBezTo>
                <a:lnTo>
                  <a:pt x="0" y="327494"/>
                </a:lnTo>
                <a:lnTo>
                  <a:pt x="312784" y="327494"/>
                </a:lnTo>
                <a:lnTo>
                  <a:pt x="312784" y="275621"/>
                </a:lnTo>
                <a:lnTo>
                  <a:pt x="121552" y="275621"/>
                </a:lnTo>
                <a:lnTo>
                  <a:pt x="121552" y="85164"/>
                </a:lnTo>
                <a:cubicBezTo>
                  <a:pt x="121552" y="74841"/>
                  <a:pt x="118971" y="66196"/>
                  <a:pt x="113810" y="59228"/>
                </a:cubicBezTo>
                <a:cubicBezTo>
                  <a:pt x="108649" y="52260"/>
                  <a:pt x="100906" y="48001"/>
                  <a:pt x="90584" y="46453"/>
                </a:cubicBezTo>
                <a:lnTo>
                  <a:pt x="262459" y="0"/>
                </a:lnTo>
                <a:lnTo>
                  <a:pt x="262459" y="24775"/>
                </a:lnTo>
                <a:lnTo>
                  <a:pt x="626342" y="24775"/>
                </a:lnTo>
                <a:lnTo>
                  <a:pt x="626342" y="96003"/>
                </a:lnTo>
                <a:lnTo>
                  <a:pt x="262459" y="96003"/>
                </a:lnTo>
                <a:lnTo>
                  <a:pt x="262459" y="199748"/>
                </a:lnTo>
                <a:lnTo>
                  <a:pt x="357688" y="199748"/>
                </a:lnTo>
                <a:cubicBezTo>
                  <a:pt x="384528" y="199748"/>
                  <a:pt x="411755" y="199232"/>
                  <a:pt x="439369" y="198200"/>
                </a:cubicBezTo>
                <a:cubicBezTo>
                  <a:pt x="466982" y="197167"/>
                  <a:pt x="493692" y="195748"/>
                  <a:pt x="519499" y="193941"/>
                </a:cubicBezTo>
                <a:cubicBezTo>
                  <a:pt x="545307" y="192135"/>
                  <a:pt x="569566" y="189941"/>
                  <a:pt x="592276" y="187361"/>
                </a:cubicBezTo>
                <a:cubicBezTo>
                  <a:pt x="614986" y="184780"/>
                  <a:pt x="634859" y="181941"/>
                  <a:pt x="651891" y="178844"/>
                </a:cubicBezTo>
                <a:lnTo>
                  <a:pt x="661956" y="225297"/>
                </a:lnTo>
                <a:cubicBezTo>
                  <a:pt x="651117" y="230459"/>
                  <a:pt x="637826" y="235362"/>
                  <a:pt x="622084" y="240007"/>
                </a:cubicBezTo>
                <a:cubicBezTo>
                  <a:pt x="606341" y="244653"/>
                  <a:pt x="589308" y="248782"/>
                  <a:pt x="570985" y="252395"/>
                </a:cubicBezTo>
                <a:cubicBezTo>
                  <a:pt x="552662" y="256008"/>
                  <a:pt x="533178" y="259234"/>
                  <a:pt x="512532" y="262072"/>
                </a:cubicBezTo>
                <a:cubicBezTo>
                  <a:pt x="491886" y="264911"/>
                  <a:pt x="470982" y="267363"/>
                  <a:pt x="449820" y="269428"/>
                </a:cubicBezTo>
                <a:lnTo>
                  <a:pt x="449820" y="327494"/>
                </a:lnTo>
                <a:lnTo>
                  <a:pt x="733958" y="327494"/>
                </a:lnTo>
                <a:moveTo>
                  <a:pt x="668150" y="555114"/>
                </a:moveTo>
                <a:cubicBezTo>
                  <a:pt x="668150" y="592276"/>
                  <a:pt x="643375" y="621954"/>
                  <a:pt x="593825" y="644149"/>
                </a:cubicBezTo>
                <a:cubicBezTo>
                  <a:pt x="544275" y="666343"/>
                  <a:pt x="473563" y="677440"/>
                  <a:pt x="381689" y="677440"/>
                </a:cubicBezTo>
                <a:cubicBezTo>
                  <a:pt x="289816" y="677440"/>
                  <a:pt x="218974" y="666343"/>
                  <a:pt x="169166" y="644149"/>
                </a:cubicBezTo>
                <a:cubicBezTo>
                  <a:pt x="119359" y="621954"/>
                  <a:pt x="94455" y="592276"/>
                  <a:pt x="94455" y="555114"/>
                </a:cubicBezTo>
                <a:cubicBezTo>
                  <a:pt x="94455" y="517951"/>
                  <a:pt x="119359" y="488273"/>
                  <a:pt x="169166" y="466079"/>
                </a:cubicBezTo>
                <a:cubicBezTo>
                  <a:pt x="218974" y="443884"/>
                  <a:pt x="289816" y="432787"/>
                  <a:pt x="381689" y="432787"/>
                </a:cubicBezTo>
                <a:cubicBezTo>
                  <a:pt x="473563" y="432787"/>
                  <a:pt x="544275" y="443884"/>
                  <a:pt x="593825" y="466079"/>
                </a:cubicBezTo>
                <a:cubicBezTo>
                  <a:pt x="643375" y="488273"/>
                  <a:pt x="668150" y="517951"/>
                  <a:pt x="668150" y="555114"/>
                </a:cubicBezTo>
                <a:moveTo>
                  <a:pt x="524146" y="555114"/>
                </a:moveTo>
                <a:cubicBezTo>
                  <a:pt x="524146" y="536016"/>
                  <a:pt x="511113" y="521564"/>
                  <a:pt x="485046" y="511758"/>
                </a:cubicBezTo>
                <a:cubicBezTo>
                  <a:pt x="458982" y="501951"/>
                  <a:pt x="424529" y="497047"/>
                  <a:pt x="381689" y="497047"/>
                </a:cubicBezTo>
                <a:cubicBezTo>
                  <a:pt x="338333" y="497047"/>
                  <a:pt x="303622" y="501951"/>
                  <a:pt x="277557" y="511758"/>
                </a:cubicBezTo>
                <a:cubicBezTo>
                  <a:pt x="251492" y="521564"/>
                  <a:pt x="238459" y="536016"/>
                  <a:pt x="238459" y="555114"/>
                </a:cubicBezTo>
                <a:cubicBezTo>
                  <a:pt x="238459" y="574211"/>
                  <a:pt x="251363" y="588663"/>
                  <a:pt x="277170" y="598470"/>
                </a:cubicBezTo>
                <a:cubicBezTo>
                  <a:pt x="302978" y="608277"/>
                  <a:pt x="337817" y="613180"/>
                  <a:pt x="381689" y="613180"/>
                </a:cubicBezTo>
                <a:cubicBezTo>
                  <a:pt x="424529" y="613180"/>
                  <a:pt x="458982" y="608277"/>
                  <a:pt x="485046" y="598470"/>
                </a:cubicBezTo>
                <a:cubicBezTo>
                  <a:pt x="511113" y="588663"/>
                  <a:pt x="524146" y="574211"/>
                  <a:pt x="524146" y="555114"/>
                </a:cubicBezTo>
                <a:close/>
              </a:path>
            </a:pathLst>
          </a:custGeom>
          <a:solidFill>
            <a:srgbClr val="FFFFFA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" name="Freeform 10"/>
          <p:cNvSpPr/>
          <p:nvPr/>
        </p:nvSpPr>
        <p:spPr>
          <a:xfrm>
            <a:off x="10267887" y="346513"/>
            <a:ext cx="667376" cy="668924"/>
          </a:xfrm>
          <a:custGeom>
            <a:avLst/>
            <a:gdLst>
              <a:gd name="connsiteX0" fmla="*/ 530339 w 667376"/>
              <a:gd name="connsiteY0" fmla="*/ 668924 h 668924"/>
              <a:gd name="connsiteX1" fmla="*/ 530339 w 667376"/>
              <a:gd name="connsiteY1" fmla="*/ 81293 h 668924"/>
              <a:gd name="connsiteX2" fmla="*/ 525693 w 667376"/>
              <a:gd name="connsiteY2" fmla="*/ 60776 h 668924"/>
              <a:gd name="connsiteX3" fmla="*/ 509435 w 667376"/>
              <a:gd name="connsiteY3" fmla="*/ 46453 h 668924"/>
              <a:gd name="connsiteX4" fmla="*/ 667376 w 667376"/>
              <a:gd name="connsiteY4" fmla="*/ 0 h 668924"/>
              <a:gd name="connsiteX5" fmla="*/ 667376 w 667376"/>
              <a:gd name="connsiteY5" fmla="*/ 598470 h 668924"/>
              <a:gd name="connsiteX6" fmla="*/ 649569 w 667376"/>
              <a:gd name="connsiteY6" fmla="*/ 652278 h 668924"/>
              <a:gd name="connsiteX7" fmla="*/ 593051 w 667376"/>
              <a:gd name="connsiteY7" fmla="*/ 668924 h 668924"/>
              <a:gd name="connsiteX9" fmla="*/ 0 w 667376"/>
              <a:gd name="connsiteY9" fmla="*/ 529565 h 668924"/>
              <a:gd name="connsiteX10" fmla="*/ 108391 w 667376"/>
              <a:gd name="connsiteY10" fmla="*/ 485434 h 668924"/>
              <a:gd name="connsiteX11" fmla="*/ 200523 w 667376"/>
              <a:gd name="connsiteY11" fmla="*/ 408400 h 668924"/>
              <a:gd name="connsiteX12" fmla="*/ 266332 w 667376"/>
              <a:gd name="connsiteY12" fmla="*/ 297686 h 668924"/>
              <a:gd name="connsiteX13" fmla="*/ 297299 w 667376"/>
              <a:gd name="connsiteY13" fmla="*/ 151747 h 668924"/>
              <a:gd name="connsiteX14" fmla="*/ 98325 w 667376"/>
              <a:gd name="connsiteY14" fmla="*/ 151747 h 668924"/>
              <a:gd name="connsiteX15" fmla="*/ 75099 w 667376"/>
              <a:gd name="connsiteY15" fmla="*/ 171102 h 668924"/>
              <a:gd name="connsiteX16" fmla="*/ 26324 w 667376"/>
              <a:gd name="connsiteY16" fmla="*/ 76647 h 668924"/>
              <a:gd name="connsiteX17" fmla="*/ 298848 w 667376"/>
              <a:gd name="connsiteY17" fmla="*/ 76647 h 668924"/>
              <a:gd name="connsiteX18" fmla="*/ 298848 w 667376"/>
              <a:gd name="connsiteY18" fmla="*/ 44130 h 668924"/>
              <a:gd name="connsiteX19" fmla="*/ 435885 w 667376"/>
              <a:gd name="connsiteY19" fmla="*/ 81293 h 668924"/>
              <a:gd name="connsiteX20" fmla="*/ 435885 w 667376"/>
              <a:gd name="connsiteY20" fmla="*/ 128520 h 668924"/>
              <a:gd name="connsiteX21" fmla="*/ 407238 w 667376"/>
              <a:gd name="connsiteY21" fmla="*/ 273299 h 668924"/>
              <a:gd name="connsiteX22" fmla="*/ 323236 w 667376"/>
              <a:gd name="connsiteY22" fmla="*/ 402206 h 668924"/>
              <a:gd name="connsiteX23" fmla="*/ 186586 w 667376"/>
              <a:gd name="connsiteY23" fmla="*/ 498596 h 668924"/>
              <a:gd name="connsiteX24" fmla="*/ 0 w 667376"/>
              <a:gd name="connsiteY24" fmla="*/ 545049 h 6689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667376" h="668924">
                <a:moveTo>
                  <a:pt x="530339" y="668924"/>
                </a:moveTo>
                <a:lnTo>
                  <a:pt x="530339" y="81293"/>
                </a:lnTo>
                <a:cubicBezTo>
                  <a:pt x="530339" y="74067"/>
                  <a:pt x="528791" y="67228"/>
                  <a:pt x="525693" y="60776"/>
                </a:cubicBezTo>
                <a:cubicBezTo>
                  <a:pt x="522597" y="54324"/>
                  <a:pt x="517178" y="49550"/>
                  <a:pt x="509435" y="46453"/>
                </a:cubicBezTo>
                <a:lnTo>
                  <a:pt x="667376" y="0"/>
                </a:lnTo>
                <a:lnTo>
                  <a:pt x="667376" y="598470"/>
                </a:lnTo>
                <a:cubicBezTo>
                  <a:pt x="667376" y="623245"/>
                  <a:pt x="661439" y="641181"/>
                  <a:pt x="649569" y="652278"/>
                </a:cubicBezTo>
                <a:cubicBezTo>
                  <a:pt x="637697" y="663375"/>
                  <a:pt x="618858" y="668924"/>
                  <a:pt x="593051" y="668924"/>
                </a:cubicBezTo>
                <a:moveTo>
                  <a:pt x="0" y="529565"/>
                </a:moveTo>
                <a:cubicBezTo>
                  <a:pt x="37679" y="520274"/>
                  <a:pt x="73809" y="505564"/>
                  <a:pt x="108391" y="485434"/>
                </a:cubicBezTo>
                <a:cubicBezTo>
                  <a:pt x="142973" y="465305"/>
                  <a:pt x="173682" y="439626"/>
                  <a:pt x="200523" y="408400"/>
                </a:cubicBezTo>
                <a:cubicBezTo>
                  <a:pt x="227362" y="377173"/>
                  <a:pt x="249299" y="340268"/>
                  <a:pt x="266332" y="297686"/>
                </a:cubicBezTo>
                <a:cubicBezTo>
                  <a:pt x="283364" y="255105"/>
                  <a:pt x="293687" y="206458"/>
                  <a:pt x="297299" y="151747"/>
                </a:cubicBezTo>
                <a:lnTo>
                  <a:pt x="98325" y="151747"/>
                </a:lnTo>
                <a:cubicBezTo>
                  <a:pt x="85423" y="151747"/>
                  <a:pt x="77680" y="158198"/>
                  <a:pt x="75099" y="171102"/>
                </a:cubicBezTo>
                <a:lnTo>
                  <a:pt x="26324" y="76647"/>
                </a:lnTo>
                <a:lnTo>
                  <a:pt x="298848" y="76647"/>
                </a:lnTo>
                <a:lnTo>
                  <a:pt x="298848" y="44130"/>
                </a:lnTo>
                <a:lnTo>
                  <a:pt x="435885" y="81293"/>
                </a:lnTo>
                <a:lnTo>
                  <a:pt x="435885" y="128520"/>
                </a:lnTo>
                <a:cubicBezTo>
                  <a:pt x="435885" y="177554"/>
                  <a:pt x="426336" y="225813"/>
                  <a:pt x="407238" y="273299"/>
                </a:cubicBezTo>
                <a:cubicBezTo>
                  <a:pt x="388141" y="320784"/>
                  <a:pt x="360141" y="363753"/>
                  <a:pt x="323236" y="402206"/>
                </a:cubicBezTo>
                <a:cubicBezTo>
                  <a:pt x="286331" y="440659"/>
                  <a:pt x="240781" y="472789"/>
                  <a:pt x="186586" y="498596"/>
                </a:cubicBezTo>
                <a:cubicBezTo>
                  <a:pt x="132392" y="524403"/>
                  <a:pt x="70196" y="539887"/>
                  <a:pt x="0" y="545049"/>
                </a:cubicBezTo>
                <a:close/>
              </a:path>
            </a:pathLst>
          </a:custGeom>
          <a:solidFill>
            <a:srgbClr val="FFFFFA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" name="Freeform 11"/>
          <p:cNvSpPr/>
          <p:nvPr/>
        </p:nvSpPr>
        <p:spPr>
          <a:xfrm>
            <a:off x="11066028" y="858270"/>
            <a:ext cx="144778" cy="222975"/>
          </a:xfrm>
          <a:custGeom>
            <a:avLst/>
            <a:gdLst>
              <a:gd name="connsiteX0" fmla="*/ 0 w 144778"/>
              <a:gd name="connsiteY0" fmla="*/ 71228 h 222975"/>
              <a:gd name="connsiteX1" fmla="*/ 5419 w 144778"/>
              <a:gd name="connsiteY1" fmla="*/ 43356 h 222975"/>
              <a:gd name="connsiteX2" fmla="*/ 20516 w 144778"/>
              <a:gd name="connsiteY2" fmla="*/ 20517 h 222975"/>
              <a:gd name="connsiteX3" fmla="*/ 43356 w 144778"/>
              <a:gd name="connsiteY3" fmla="*/ 5420 h 222975"/>
              <a:gd name="connsiteX4" fmla="*/ 72002 w 144778"/>
              <a:gd name="connsiteY4" fmla="*/ 0 h 222975"/>
              <a:gd name="connsiteX5" fmla="*/ 123875 w 144778"/>
              <a:gd name="connsiteY5" fmla="*/ 20517 h 222975"/>
              <a:gd name="connsiteX6" fmla="*/ 144778 w 144778"/>
              <a:gd name="connsiteY6" fmla="*/ 82067 h 222975"/>
              <a:gd name="connsiteX7" fmla="*/ 121551 w 144778"/>
              <a:gd name="connsiteY7" fmla="*/ 156005 h 222975"/>
              <a:gd name="connsiteX8" fmla="*/ 47227 w 144778"/>
              <a:gd name="connsiteY8" fmla="*/ 222975 h 222975"/>
              <a:gd name="connsiteX9" fmla="*/ 34065 w 144778"/>
              <a:gd name="connsiteY9" fmla="*/ 208264 h 222975"/>
              <a:gd name="connsiteX10" fmla="*/ 64260 w 144778"/>
              <a:gd name="connsiteY10" fmla="*/ 167231 h 222975"/>
              <a:gd name="connsiteX11" fmla="*/ 39484 w 144778"/>
              <a:gd name="connsiteY11" fmla="*/ 135488 h 222975"/>
              <a:gd name="connsiteX12" fmla="*/ 11613 w 144778"/>
              <a:gd name="connsiteY12" fmla="*/ 111874 h 222975"/>
              <a:gd name="connsiteX13" fmla="*/ 0 w 144778"/>
              <a:gd name="connsiteY13" fmla="*/ 71228 h 22297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144778" h="222975">
                <a:moveTo>
                  <a:pt x="0" y="71228"/>
                </a:moveTo>
                <a:cubicBezTo>
                  <a:pt x="0" y="61421"/>
                  <a:pt x="1806" y="52131"/>
                  <a:pt x="5419" y="43356"/>
                </a:cubicBezTo>
                <a:cubicBezTo>
                  <a:pt x="9032" y="34582"/>
                  <a:pt x="14065" y="26969"/>
                  <a:pt x="20516" y="20517"/>
                </a:cubicBezTo>
                <a:cubicBezTo>
                  <a:pt x="26967" y="14065"/>
                  <a:pt x="34581" y="9033"/>
                  <a:pt x="43356" y="5420"/>
                </a:cubicBezTo>
                <a:cubicBezTo>
                  <a:pt x="52130" y="1807"/>
                  <a:pt x="61678" y="0"/>
                  <a:pt x="72002" y="0"/>
                </a:cubicBezTo>
                <a:cubicBezTo>
                  <a:pt x="92647" y="0"/>
                  <a:pt x="109938" y="6839"/>
                  <a:pt x="123875" y="20517"/>
                </a:cubicBezTo>
                <a:cubicBezTo>
                  <a:pt x="137810" y="34195"/>
                  <a:pt x="144778" y="54711"/>
                  <a:pt x="144778" y="82067"/>
                </a:cubicBezTo>
                <a:cubicBezTo>
                  <a:pt x="144778" y="106326"/>
                  <a:pt x="137035" y="130972"/>
                  <a:pt x="121551" y="156005"/>
                </a:cubicBezTo>
                <a:cubicBezTo>
                  <a:pt x="106068" y="181038"/>
                  <a:pt x="81293" y="203361"/>
                  <a:pt x="47227" y="222975"/>
                </a:cubicBezTo>
                <a:lnTo>
                  <a:pt x="34065" y="208264"/>
                </a:lnTo>
                <a:cubicBezTo>
                  <a:pt x="53679" y="193296"/>
                  <a:pt x="63743" y="179618"/>
                  <a:pt x="64260" y="167231"/>
                </a:cubicBezTo>
                <a:cubicBezTo>
                  <a:pt x="64776" y="154843"/>
                  <a:pt x="56517" y="144263"/>
                  <a:pt x="39484" y="135488"/>
                </a:cubicBezTo>
                <a:cubicBezTo>
                  <a:pt x="28646" y="129810"/>
                  <a:pt x="19355" y="121939"/>
                  <a:pt x="11613" y="111874"/>
                </a:cubicBezTo>
                <a:cubicBezTo>
                  <a:pt x="3870" y="101810"/>
                  <a:pt x="0" y="88261"/>
                  <a:pt x="0" y="71228"/>
                </a:cubicBezTo>
                <a:close/>
              </a:path>
            </a:pathLst>
          </a:custGeom>
          <a:solidFill>
            <a:srgbClr val="FFFFFA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" name="Freeform 12"/>
          <p:cNvSpPr/>
          <p:nvPr/>
        </p:nvSpPr>
        <p:spPr>
          <a:xfrm>
            <a:off x="11291248" y="346513"/>
            <a:ext cx="650342" cy="668924"/>
          </a:xfrm>
          <a:custGeom>
            <a:avLst/>
            <a:gdLst>
              <a:gd name="connsiteX0" fmla="*/ 132391 w 650342"/>
              <a:gd name="connsiteY0" fmla="*/ 294203 h 668924"/>
              <a:gd name="connsiteX1" fmla="*/ 138197 w 650342"/>
              <a:gd name="connsiteY1" fmla="*/ 368914 h 668924"/>
              <a:gd name="connsiteX2" fmla="*/ 154456 w 650342"/>
              <a:gd name="connsiteY2" fmla="*/ 426981 h 668924"/>
              <a:gd name="connsiteX3" fmla="*/ 180393 w 650342"/>
              <a:gd name="connsiteY3" fmla="*/ 464917 h 668924"/>
              <a:gd name="connsiteX4" fmla="*/ 216006 w 650342"/>
              <a:gd name="connsiteY4" fmla="*/ 478466 h 668924"/>
              <a:gd name="connsiteX5" fmla="*/ 250459 w 650342"/>
              <a:gd name="connsiteY5" fmla="*/ 464917 h 668924"/>
              <a:gd name="connsiteX6" fmla="*/ 276007 w 650342"/>
              <a:gd name="connsiteY6" fmla="*/ 426981 h 668924"/>
              <a:gd name="connsiteX7" fmla="*/ 292267 w 650342"/>
              <a:gd name="connsiteY7" fmla="*/ 368914 h 668924"/>
              <a:gd name="connsiteX8" fmla="*/ 298074 w 650342"/>
              <a:gd name="connsiteY8" fmla="*/ 294203 h 668924"/>
              <a:gd name="connsiteX9" fmla="*/ 292267 w 650342"/>
              <a:gd name="connsiteY9" fmla="*/ 219491 h 668924"/>
              <a:gd name="connsiteX10" fmla="*/ 276007 w 650342"/>
              <a:gd name="connsiteY10" fmla="*/ 161424 h 668924"/>
              <a:gd name="connsiteX11" fmla="*/ 250459 w 650342"/>
              <a:gd name="connsiteY11" fmla="*/ 123488 h 668924"/>
              <a:gd name="connsiteX12" fmla="*/ 216006 w 650342"/>
              <a:gd name="connsiteY12" fmla="*/ 109939 h 668924"/>
              <a:gd name="connsiteX13" fmla="*/ 180393 w 650342"/>
              <a:gd name="connsiteY13" fmla="*/ 123488 h 668924"/>
              <a:gd name="connsiteX14" fmla="*/ 154456 w 650342"/>
              <a:gd name="connsiteY14" fmla="*/ 161424 h 668924"/>
              <a:gd name="connsiteX15" fmla="*/ 138197 w 650342"/>
              <a:gd name="connsiteY15" fmla="*/ 219491 h 668924"/>
              <a:gd name="connsiteX16" fmla="*/ 132391 w 650342"/>
              <a:gd name="connsiteY16" fmla="*/ 294203 h 668924"/>
              <a:gd name="connsiteX18" fmla="*/ 0 w 650342"/>
              <a:gd name="connsiteY18" fmla="*/ 294203 h 668924"/>
              <a:gd name="connsiteX19" fmla="*/ 16645 w 650342"/>
              <a:gd name="connsiteY19" fmla="*/ 182715 h 668924"/>
              <a:gd name="connsiteX20" fmla="*/ 62324 w 650342"/>
              <a:gd name="connsiteY20" fmla="*/ 102584 h 668924"/>
              <a:gd name="connsiteX21" fmla="*/ 130842 w 650342"/>
              <a:gd name="connsiteY21" fmla="*/ 54582 h 668924"/>
              <a:gd name="connsiteX22" fmla="*/ 216006 w 650342"/>
              <a:gd name="connsiteY22" fmla="*/ 38711 h 668924"/>
              <a:gd name="connsiteX23" fmla="*/ 300396 w 650342"/>
              <a:gd name="connsiteY23" fmla="*/ 54582 h 668924"/>
              <a:gd name="connsiteX24" fmla="*/ 368915 w 650342"/>
              <a:gd name="connsiteY24" fmla="*/ 102584 h 668924"/>
              <a:gd name="connsiteX25" fmla="*/ 414593 w 650342"/>
              <a:gd name="connsiteY25" fmla="*/ 182715 h 668924"/>
              <a:gd name="connsiteX26" fmla="*/ 431239 w 650342"/>
              <a:gd name="connsiteY26" fmla="*/ 294203 h 668924"/>
              <a:gd name="connsiteX27" fmla="*/ 414593 w 650342"/>
              <a:gd name="connsiteY27" fmla="*/ 406077 h 668924"/>
              <a:gd name="connsiteX28" fmla="*/ 368915 w 650342"/>
              <a:gd name="connsiteY28" fmla="*/ 485821 h 668924"/>
              <a:gd name="connsiteX29" fmla="*/ 300396 w 650342"/>
              <a:gd name="connsiteY29" fmla="*/ 533823 h 668924"/>
              <a:gd name="connsiteX30" fmla="*/ 216006 w 650342"/>
              <a:gd name="connsiteY30" fmla="*/ 549694 h 668924"/>
              <a:gd name="connsiteX31" fmla="*/ 130842 w 650342"/>
              <a:gd name="connsiteY31" fmla="*/ 533823 h 668924"/>
              <a:gd name="connsiteX32" fmla="*/ 62324 w 650342"/>
              <a:gd name="connsiteY32" fmla="*/ 485821 h 668924"/>
              <a:gd name="connsiteX33" fmla="*/ 16645 w 650342"/>
              <a:gd name="connsiteY33" fmla="*/ 406077 h 668924"/>
              <a:gd name="connsiteX34" fmla="*/ 0 w 650342"/>
              <a:gd name="connsiteY34" fmla="*/ 294203 h 668924"/>
              <a:gd name="connsiteX36" fmla="*/ 513306 w 650342"/>
              <a:gd name="connsiteY36" fmla="*/ 668924 h 668924"/>
              <a:gd name="connsiteX37" fmla="*/ 513306 w 650342"/>
              <a:gd name="connsiteY37" fmla="*/ 81293 h 668924"/>
              <a:gd name="connsiteX38" fmla="*/ 508661 w 650342"/>
              <a:gd name="connsiteY38" fmla="*/ 60776 h 668924"/>
              <a:gd name="connsiteX39" fmla="*/ 492402 w 650342"/>
              <a:gd name="connsiteY39" fmla="*/ 46453 h 668924"/>
              <a:gd name="connsiteX40" fmla="*/ 650342 w 650342"/>
              <a:gd name="connsiteY40" fmla="*/ 0 h 668924"/>
              <a:gd name="connsiteX41" fmla="*/ 650342 w 650342"/>
              <a:gd name="connsiteY41" fmla="*/ 598470 h 668924"/>
              <a:gd name="connsiteX42" fmla="*/ 632534 w 650342"/>
              <a:gd name="connsiteY42" fmla="*/ 652278 h 668924"/>
              <a:gd name="connsiteX43" fmla="*/ 576017 w 650342"/>
              <a:gd name="connsiteY43" fmla="*/ 668924 h 6689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650342" h="668924">
                <a:moveTo>
                  <a:pt x="132391" y="294203"/>
                </a:moveTo>
                <a:cubicBezTo>
                  <a:pt x="132391" y="321558"/>
                  <a:pt x="134327" y="346462"/>
                  <a:pt x="138197" y="368914"/>
                </a:cubicBezTo>
                <a:cubicBezTo>
                  <a:pt x="142068" y="391367"/>
                  <a:pt x="147489" y="410722"/>
                  <a:pt x="154456" y="426981"/>
                </a:cubicBezTo>
                <a:cubicBezTo>
                  <a:pt x="161423" y="443239"/>
                  <a:pt x="170069" y="455885"/>
                  <a:pt x="180393" y="464917"/>
                </a:cubicBezTo>
                <a:cubicBezTo>
                  <a:pt x="190715" y="473950"/>
                  <a:pt x="202587" y="478466"/>
                  <a:pt x="216006" y="478466"/>
                </a:cubicBezTo>
                <a:cubicBezTo>
                  <a:pt x="228911" y="478466"/>
                  <a:pt x="240395" y="473950"/>
                  <a:pt x="250459" y="464917"/>
                </a:cubicBezTo>
                <a:cubicBezTo>
                  <a:pt x="260524" y="455885"/>
                  <a:pt x="269040" y="443239"/>
                  <a:pt x="276007" y="426981"/>
                </a:cubicBezTo>
                <a:cubicBezTo>
                  <a:pt x="282976" y="410722"/>
                  <a:pt x="288396" y="391367"/>
                  <a:pt x="292267" y="368914"/>
                </a:cubicBezTo>
                <a:cubicBezTo>
                  <a:pt x="296138" y="346462"/>
                  <a:pt x="298074" y="321558"/>
                  <a:pt x="298074" y="294203"/>
                </a:cubicBezTo>
                <a:cubicBezTo>
                  <a:pt x="298074" y="266847"/>
                  <a:pt x="296138" y="241943"/>
                  <a:pt x="292267" y="219491"/>
                </a:cubicBezTo>
                <a:cubicBezTo>
                  <a:pt x="288396" y="197038"/>
                  <a:pt x="282976" y="177683"/>
                  <a:pt x="276007" y="161424"/>
                </a:cubicBezTo>
                <a:cubicBezTo>
                  <a:pt x="269040" y="145166"/>
                  <a:pt x="260524" y="132520"/>
                  <a:pt x="250459" y="123488"/>
                </a:cubicBezTo>
                <a:cubicBezTo>
                  <a:pt x="240395" y="114455"/>
                  <a:pt x="228911" y="109939"/>
                  <a:pt x="216006" y="109939"/>
                </a:cubicBezTo>
                <a:cubicBezTo>
                  <a:pt x="202587" y="109939"/>
                  <a:pt x="190715" y="114455"/>
                  <a:pt x="180393" y="123488"/>
                </a:cubicBezTo>
                <a:cubicBezTo>
                  <a:pt x="170069" y="132520"/>
                  <a:pt x="161423" y="145166"/>
                  <a:pt x="154456" y="161424"/>
                </a:cubicBezTo>
                <a:cubicBezTo>
                  <a:pt x="147489" y="177683"/>
                  <a:pt x="142068" y="197038"/>
                  <a:pt x="138197" y="219491"/>
                </a:cubicBezTo>
                <a:cubicBezTo>
                  <a:pt x="134327" y="241943"/>
                  <a:pt x="132391" y="266847"/>
                  <a:pt x="132391" y="294203"/>
                </a:cubicBezTo>
                <a:moveTo>
                  <a:pt x="0" y="294203"/>
                </a:moveTo>
                <a:cubicBezTo>
                  <a:pt x="0" y="251879"/>
                  <a:pt x="5548" y="214716"/>
                  <a:pt x="16645" y="182715"/>
                </a:cubicBezTo>
                <a:cubicBezTo>
                  <a:pt x="27742" y="150714"/>
                  <a:pt x="42969" y="124004"/>
                  <a:pt x="62324" y="102584"/>
                </a:cubicBezTo>
                <a:cubicBezTo>
                  <a:pt x="81680" y="81164"/>
                  <a:pt x="104519" y="65163"/>
                  <a:pt x="130842" y="54582"/>
                </a:cubicBezTo>
                <a:cubicBezTo>
                  <a:pt x="157166" y="44001"/>
                  <a:pt x="185554" y="38711"/>
                  <a:pt x="216006" y="38711"/>
                </a:cubicBezTo>
                <a:cubicBezTo>
                  <a:pt x="245943" y="38711"/>
                  <a:pt x="274072" y="44001"/>
                  <a:pt x="300396" y="54582"/>
                </a:cubicBezTo>
                <a:cubicBezTo>
                  <a:pt x="326720" y="65163"/>
                  <a:pt x="349559" y="81164"/>
                  <a:pt x="368915" y="102584"/>
                </a:cubicBezTo>
                <a:cubicBezTo>
                  <a:pt x="388269" y="124004"/>
                  <a:pt x="403496" y="150714"/>
                  <a:pt x="414593" y="182715"/>
                </a:cubicBezTo>
                <a:cubicBezTo>
                  <a:pt x="425690" y="214716"/>
                  <a:pt x="431239" y="251879"/>
                  <a:pt x="431239" y="294203"/>
                </a:cubicBezTo>
                <a:cubicBezTo>
                  <a:pt x="431239" y="337042"/>
                  <a:pt x="425690" y="374334"/>
                  <a:pt x="414593" y="406077"/>
                </a:cubicBezTo>
                <a:cubicBezTo>
                  <a:pt x="403496" y="437820"/>
                  <a:pt x="388269" y="464401"/>
                  <a:pt x="368915" y="485821"/>
                </a:cubicBezTo>
                <a:cubicBezTo>
                  <a:pt x="349559" y="507241"/>
                  <a:pt x="326720" y="523242"/>
                  <a:pt x="300396" y="533823"/>
                </a:cubicBezTo>
                <a:cubicBezTo>
                  <a:pt x="274072" y="544404"/>
                  <a:pt x="245943" y="549694"/>
                  <a:pt x="216006" y="549694"/>
                </a:cubicBezTo>
                <a:cubicBezTo>
                  <a:pt x="185554" y="549694"/>
                  <a:pt x="157166" y="544404"/>
                  <a:pt x="130842" y="533823"/>
                </a:cubicBezTo>
                <a:cubicBezTo>
                  <a:pt x="104519" y="523242"/>
                  <a:pt x="81680" y="507241"/>
                  <a:pt x="62324" y="485821"/>
                </a:cubicBezTo>
                <a:cubicBezTo>
                  <a:pt x="42969" y="464401"/>
                  <a:pt x="27742" y="437820"/>
                  <a:pt x="16645" y="406077"/>
                </a:cubicBezTo>
                <a:cubicBezTo>
                  <a:pt x="5548" y="374334"/>
                  <a:pt x="0" y="337042"/>
                  <a:pt x="0" y="294203"/>
                </a:cubicBezTo>
                <a:moveTo>
                  <a:pt x="513306" y="668924"/>
                </a:moveTo>
                <a:lnTo>
                  <a:pt x="513306" y="81293"/>
                </a:lnTo>
                <a:cubicBezTo>
                  <a:pt x="513306" y="74067"/>
                  <a:pt x="511757" y="67228"/>
                  <a:pt x="508661" y="60776"/>
                </a:cubicBezTo>
                <a:cubicBezTo>
                  <a:pt x="505564" y="54324"/>
                  <a:pt x="500144" y="49550"/>
                  <a:pt x="492402" y="46453"/>
                </a:cubicBezTo>
                <a:lnTo>
                  <a:pt x="650342" y="0"/>
                </a:lnTo>
                <a:lnTo>
                  <a:pt x="650342" y="598470"/>
                </a:lnTo>
                <a:cubicBezTo>
                  <a:pt x="650342" y="623245"/>
                  <a:pt x="644406" y="641181"/>
                  <a:pt x="632534" y="652278"/>
                </a:cubicBezTo>
                <a:cubicBezTo>
                  <a:pt x="620664" y="663375"/>
                  <a:pt x="601825" y="668924"/>
                  <a:pt x="576017" y="668924"/>
                </a:cubicBezTo>
                <a:close/>
              </a:path>
            </a:pathLst>
          </a:custGeom>
          <a:solidFill>
            <a:srgbClr val="FFFFFA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" name="Freeform 13"/>
          <p:cNvSpPr/>
          <p:nvPr/>
        </p:nvSpPr>
        <p:spPr>
          <a:xfrm>
            <a:off x="12048355" y="361997"/>
            <a:ext cx="733958" cy="661956"/>
          </a:xfrm>
          <a:custGeom>
            <a:avLst/>
            <a:gdLst>
              <a:gd name="connsiteX0" fmla="*/ 96003 w 733958"/>
              <a:gd name="connsiteY0" fmla="*/ 171876 h 661956"/>
              <a:gd name="connsiteX1" fmla="*/ 118842 w 733958"/>
              <a:gd name="connsiteY1" fmla="*/ 97938 h 661956"/>
              <a:gd name="connsiteX2" fmla="*/ 180780 w 733958"/>
              <a:gd name="connsiteY2" fmla="*/ 44130 h 661956"/>
              <a:gd name="connsiteX3" fmla="*/ 270976 w 733958"/>
              <a:gd name="connsiteY3" fmla="*/ 11226 h 661956"/>
              <a:gd name="connsiteX4" fmla="*/ 377819 w 733958"/>
              <a:gd name="connsiteY4" fmla="*/ 0 h 661956"/>
              <a:gd name="connsiteX5" fmla="*/ 484660 w 733958"/>
              <a:gd name="connsiteY5" fmla="*/ 11226 h 661956"/>
              <a:gd name="connsiteX6" fmla="*/ 574469 w 733958"/>
              <a:gd name="connsiteY6" fmla="*/ 44130 h 661956"/>
              <a:gd name="connsiteX7" fmla="*/ 636020 w 733958"/>
              <a:gd name="connsiteY7" fmla="*/ 97938 h 661956"/>
              <a:gd name="connsiteX8" fmla="*/ 658859 w 733958"/>
              <a:gd name="connsiteY8" fmla="*/ 171876 h 661956"/>
              <a:gd name="connsiteX9" fmla="*/ 636020 w 733958"/>
              <a:gd name="connsiteY9" fmla="*/ 245814 h 661956"/>
              <a:gd name="connsiteX10" fmla="*/ 574469 w 733958"/>
              <a:gd name="connsiteY10" fmla="*/ 299622 h 661956"/>
              <a:gd name="connsiteX11" fmla="*/ 484660 w 733958"/>
              <a:gd name="connsiteY11" fmla="*/ 332526 h 661956"/>
              <a:gd name="connsiteX12" fmla="*/ 377819 w 733958"/>
              <a:gd name="connsiteY12" fmla="*/ 343752 h 661956"/>
              <a:gd name="connsiteX13" fmla="*/ 270976 w 733958"/>
              <a:gd name="connsiteY13" fmla="*/ 332526 h 661956"/>
              <a:gd name="connsiteX14" fmla="*/ 180780 w 733958"/>
              <a:gd name="connsiteY14" fmla="*/ 299622 h 661956"/>
              <a:gd name="connsiteX15" fmla="*/ 118842 w 733958"/>
              <a:gd name="connsiteY15" fmla="*/ 245814 h 661956"/>
              <a:gd name="connsiteX16" fmla="*/ 96003 w 733958"/>
              <a:gd name="connsiteY16" fmla="*/ 171876 h 661956"/>
              <a:gd name="connsiteX18" fmla="*/ 733958 w 733958"/>
              <a:gd name="connsiteY18" fmla="*/ 449046 h 661956"/>
              <a:gd name="connsiteX19" fmla="*/ 577566 w 733958"/>
              <a:gd name="connsiteY19" fmla="*/ 449046 h 661956"/>
              <a:gd name="connsiteX20" fmla="*/ 577566 w 733958"/>
              <a:gd name="connsiteY20" fmla="*/ 600018 h 661956"/>
              <a:gd name="connsiteX21" fmla="*/ 440530 w 733958"/>
              <a:gd name="connsiteY21" fmla="*/ 654214 h 661956"/>
              <a:gd name="connsiteX22" fmla="*/ 440530 w 733958"/>
              <a:gd name="connsiteY22" fmla="*/ 449046 h 661956"/>
              <a:gd name="connsiteX23" fmla="*/ 314333 w 733958"/>
              <a:gd name="connsiteY23" fmla="*/ 449046 h 661956"/>
              <a:gd name="connsiteX24" fmla="*/ 314333 w 733958"/>
              <a:gd name="connsiteY24" fmla="*/ 607760 h 661956"/>
              <a:gd name="connsiteX25" fmla="*/ 177296 w 733958"/>
              <a:gd name="connsiteY25" fmla="*/ 661956 h 661956"/>
              <a:gd name="connsiteX26" fmla="*/ 177296 w 733958"/>
              <a:gd name="connsiteY26" fmla="*/ 449046 h 661956"/>
              <a:gd name="connsiteX27" fmla="*/ 92907 w 733958"/>
              <a:gd name="connsiteY27" fmla="*/ 449046 h 661956"/>
              <a:gd name="connsiteX28" fmla="*/ 66583 w 733958"/>
              <a:gd name="connsiteY28" fmla="*/ 470724 h 661956"/>
              <a:gd name="connsiteX29" fmla="*/ 0 w 733958"/>
              <a:gd name="connsiteY29" fmla="*/ 377044 h 661956"/>
              <a:gd name="connsiteX30" fmla="*/ 733958 w 733958"/>
              <a:gd name="connsiteY30" fmla="*/ 377044 h 661956"/>
              <a:gd name="connsiteX32" fmla="*/ 232266 w 733958"/>
              <a:gd name="connsiteY32" fmla="*/ 171876 h 661956"/>
              <a:gd name="connsiteX33" fmla="*/ 244653 w 733958"/>
              <a:gd name="connsiteY33" fmla="*/ 216007 h 661956"/>
              <a:gd name="connsiteX34" fmla="*/ 277170 w 733958"/>
              <a:gd name="connsiteY34" fmla="*/ 246975 h 661956"/>
              <a:gd name="connsiteX35" fmla="*/ 323623 w 733958"/>
              <a:gd name="connsiteY35" fmla="*/ 265169 h 661956"/>
              <a:gd name="connsiteX36" fmla="*/ 377819 w 733958"/>
              <a:gd name="connsiteY36" fmla="*/ 270976 h 661956"/>
              <a:gd name="connsiteX37" fmla="*/ 431626 w 733958"/>
              <a:gd name="connsiteY37" fmla="*/ 265169 h 661956"/>
              <a:gd name="connsiteX38" fmla="*/ 477693 w 733958"/>
              <a:gd name="connsiteY38" fmla="*/ 246975 h 661956"/>
              <a:gd name="connsiteX39" fmla="*/ 509822 w 733958"/>
              <a:gd name="connsiteY39" fmla="*/ 216007 h 661956"/>
              <a:gd name="connsiteX40" fmla="*/ 521822 w 733958"/>
              <a:gd name="connsiteY40" fmla="*/ 171876 h 661956"/>
              <a:gd name="connsiteX41" fmla="*/ 509822 w 733958"/>
              <a:gd name="connsiteY41" fmla="*/ 127746 h 661956"/>
              <a:gd name="connsiteX42" fmla="*/ 477693 w 733958"/>
              <a:gd name="connsiteY42" fmla="*/ 96777 h 661956"/>
              <a:gd name="connsiteX43" fmla="*/ 431626 w 733958"/>
              <a:gd name="connsiteY43" fmla="*/ 78583 h 661956"/>
              <a:gd name="connsiteX44" fmla="*/ 377819 w 733958"/>
              <a:gd name="connsiteY44" fmla="*/ 72776 h 661956"/>
              <a:gd name="connsiteX45" fmla="*/ 324010 w 733958"/>
              <a:gd name="connsiteY45" fmla="*/ 78583 h 661956"/>
              <a:gd name="connsiteX46" fmla="*/ 277557 w 733958"/>
              <a:gd name="connsiteY46" fmla="*/ 96777 h 661956"/>
              <a:gd name="connsiteX47" fmla="*/ 244653 w 733958"/>
              <a:gd name="connsiteY47" fmla="*/ 127746 h 661956"/>
              <a:gd name="connsiteX48" fmla="*/ 232266 w 733958"/>
              <a:gd name="connsiteY48" fmla="*/ 171876 h 6619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733958" h="661956">
                <a:moveTo>
                  <a:pt x="96003" y="171876"/>
                </a:moveTo>
                <a:cubicBezTo>
                  <a:pt x="96003" y="144004"/>
                  <a:pt x="103617" y="119358"/>
                  <a:pt x="118842" y="97938"/>
                </a:cubicBezTo>
                <a:cubicBezTo>
                  <a:pt x="134069" y="76518"/>
                  <a:pt x="154715" y="58582"/>
                  <a:pt x="180780" y="44130"/>
                </a:cubicBezTo>
                <a:cubicBezTo>
                  <a:pt x="206845" y="29678"/>
                  <a:pt x="236911" y="18710"/>
                  <a:pt x="270976" y="11226"/>
                </a:cubicBezTo>
                <a:cubicBezTo>
                  <a:pt x="305042" y="3742"/>
                  <a:pt x="340655" y="0"/>
                  <a:pt x="377819" y="0"/>
                </a:cubicBezTo>
                <a:cubicBezTo>
                  <a:pt x="414980" y="0"/>
                  <a:pt x="450594" y="3742"/>
                  <a:pt x="484660" y="11226"/>
                </a:cubicBezTo>
                <a:cubicBezTo>
                  <a:pt x="518726" y="18710"/>
                  <a:pt x="548663" y="29678"/>
                  <a:pt x="574469" y="44130"/>
                </a:cubicBezTo>
                <a:cubicBezTo>
                  <a:pt x="600277" y="58582"/>
                  <a:pt x="620793" y="76518"/>
                  <a:pt x="636020" y="97938"/>
                </a:cubicBezTo>
                <a:cubicBezTo>
                  <a:pt x="651246" y="119358"/>
                  <a:pt x="658859" y="144004"/>
                  <a:pt x="658859" y="171876"/>
                </a:cubicBezTo>
                <a:cubicBezTo>
                  <a:pt x="658859" y="199748"/>
                  <a:pt x="651246" y="224394"/>
                  <a:pt x="636020" y="245814"/>
                </a:cubicBezTo>
                <a:cubicBezTo>
                  <a:pt x="620793" y="267234"/>
                  <a:pt x="600277" y="285170"/>
                  <a:pt x="574469" y="299622"/>
                </a:cubicBezTo>
                <a:cubicBezTo>
                  <a:pt x="548663" y="314074"/>
                  <a:pt x="518726" y="325042"/>
                  <a:pt x="484660" y="332526"/>
                </a:cubicBezTo>
                <a:cubicBezTo>
                  <a:pt x="450594" y="340010"/>
                  <a:pt x="414980" y="343752"/>
                  <a:pt x="377819" y="343752"/>
                </a:cubicBezTo>
                <a:cubicBezTo>
                  <a:pt x="340655" y="343752"/>
                  <a:pt x="305042" y="340010"/>
                  <a:pt x="270976" y="332526"/>
                </a:cubicBezTo>
                <a:cubicBezTo>
                  <a:pt x="236911" y="325042"/>
                  <a:pt x="206845" y="314074"/>
                  <a:pt x="180780" y="299622"/>
                </a:cubicBezTo>
                <a:cubicBezTo>
                  <a:pt x="154715" y="285170"/>
                  <a:pt x="134069" y="267234"/>
                  <a:pt x="118842" y="245814"/>
                </a:cubicBezTo>
                <a:cubicBezTo>
                  <a:pt x="103617" y="224394"/>
                  <a:pt x="96003" y="199748"/>
                  <a:pt x="96003" y="171876"/>
                </a:cubicBezTo>
                <a:moveTo>
                  <a:pt x="733958" y="449046"/>
                </a:moveTo>
                <a:lnTo>
                  <a:pt x="577566" y="449046"/>
                </a:lnTo>
                <a:lnTo>
                  <a:pt x="577566" y="600018"/>
                </a:lnTo>
                <a:lnTo>
                  <a:pt x="440530" y="654214"/>
                </a:lnTo>
                <a:lnTo>
                  <a:pt x="440530" y="449046"/>
                </a:lnTo>
                <a:lnTo>
                  <a:pt x="314333" y="449046"/>
                </a:lnTo>
                <a:lnTo>
                  <a:pt x="314333" y="607760"/>
                </a:lnTo>
                <a:lnTo>
                  <a:pt x="177296" y="661956"/>
                </a:lnTo>
                <a:lnTo>
                  <a:pt x="177296" y="449046"/>
                </a:lnTo>
                <a:lnTo>
                  <a:pt x="92907" y="449046"/>
                </a:lnTo>
                <a:cubicBezTo>
                  <a:pt x="77938" y="449046"/>
                  <a:pt x="69164" y="456272"/>
                  <a:pt x="66583" y="470724"/>
                </a:cubicBezTo>
                <a:lnTo>
                  <a:pt x="0" y="377044"/>
                </a:lnTo>
                <a:lnTo>
                  <a:pt x="733958" y="377044"/>
                </a:lnTo>
                <a:moveTo>
                  <a:pt x="232266" y="171876"/>
                </a:moveTo>
                <a:cubicBezTo>
                  <a:pt x="232266" y="188909"/>
                  <a:pt x="236395" y="203619"/>
                  <a:pt x="244653" y="216007"/>
                </a:cubicBezTo>
                <a:cubicBezTo>
                  <a:pt x="252911" y="228394"/>
                  <a:pt x="263750" y="238717"/>
                  <a:pt x="277170" y="246975"/>
                </a:cubicBezTo>
                <a:cubicBezTo>
                  <a:pt x="290590" y="255234"/>
                  <a:pt x="306074" y="261298"/>
                  <a:pt x="323623" y="265169"/>
                </a:cubicBezTo>
                <a:cubicBezTo>
                  <a:pt x="341171" y="269040"/>
                  <a:pt x="359237" y="270976"/>
                  <a:pt x="377819" y="270976"/>
                </a:cubicBezTo>
                <a:cubicBezTo>
                  <a:pt x="396400" y="270976"/>
                  <a:pt x="414336" y="269040"/>
                  <a:pt x="431626" y="265169"/>
                </a:cubicBezTo>
                <a:cubicBezTo>
                  <a:pt x="448918" y="261298"/>
                  <a:pt x="464272" y="255234"/>
                  <a:pt x="477693" y="246975"/>
                </a:cubicBezTo>
                <a:cubicBezTo>
                  <a:pt x="491111" y="238717"/>
                  <a:pt x="501822" y="228394"/>
                  <a:pt x="509822" y="216007"/>
                </a:cubicBezTo>
                <a:cubicBezTo>
                  <a:pt x="517823" y="203619"/>
                  <a:pt x="521822" y="188909"/>
                  <a:pt x="521822" y="171876"/>
                </a:cubicBezTo>
                <a:cubicBezTo>
                  <a:pt x="521822" y="154843"/>
                  <a:pt x="517823" y="140133"/>
                  <a:pt x="509822" y="127746"/>
                </a:cubicBezTo>
                <a:cubicBezTo>
                  <a:pt x="501822" y="115358"/>
                  <a:pt x="491111" y="105035"/>
                  <a:pt x="477693" y="96777"/>
                </a:cubicBezTo>
                <a:cubicBezTo>
                  <a:pt x="464272" y="88519"/>
                  <a:pt x="448918" y="82454"/>
                  <a:pt x="431626" y="78583"/>
                </a:cubicBezTo>
                <a:cubicBezTo>
                  <a:pt x="414336" y="74712"/>
                  <a:pt x="396400" y="72776"/>
                  <a:pt x="377819" y="72776"/>
                </a:cubicBezTo>
                <a:cubicBezTo>
                  <a:pt x="359237" y="72776"/>
                  <a:pt x="341301" y="74712"/>
                  <a:pt x="324010" y="78583"/>
                </a:cubicBezTo>
                <a:cubicBezTo>
                  <a:pt x="306719" y="82454"/>
                  <a:pt x="291235" y="88519"/>
                  <a:pt x="277557" y="96777"/>
                </a:cubicBezTo>
                <a:cubicBezTo>
                  <a:pt x="263878" y="105035"/>
                  <a:pt x="252911" y="115358"/>
                  <a:pt x="244653" y="127746"/>
                </a:cubicBezTo>
                <a:cubicBezTo>
                  <a:pt x="236395" y="140133"/>
                  <a:pt x="232266" y="154843"/>
                  <a:pt x="232266" y="171876"/>
                </a:cubicBezTo>
                <a:close/>
              </a:path>
            </a:pathLst>
          </a:custGeom>
          <a:solidFill>
            <a:srgbClr val="FFFFFA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" name="Freeform 14"/>
          <p:cNvSpPr/>
          <p:nvPr/>
        </p:nvSpPr>
        <p:spPr>
          <a:xfrm>
            <a:off x="2054611" y="2510725"/>
            <a:ext cx="450924" cy="549160"/>
          </a:xfrm>
          <a:custGeom>
            <a:avLst/>
            <a:gdLst>
              <a:gd name="connsiteX0" fmla="*/ 57565 w 450924"/>
              <a:gd name="connsiteY0" fmla="*/ 323280 h 549160"/>
              <a:gd name="connsiteX1" fmla="*/ 41609 w 450924"/>
              <a:gd name="connsiteY1" fmla="*/ 324532 h 549160"/>
              <a:gd name="connsiteX2" fmla="*/ 32224 w 450924"/>
              <a:gd name="connsiteY2" fmla="*/ 318275 h 549160"/>
              <a:gd name="connsiteX3" fmla="*/ 39419 w 450924"/>
              <a:gd name="connsiteY3" fmla="*/ 310141 h 549160"/>
              <a:gd name="connsiteX4" fmla="*/ 119822 w 450924"/>
              <a:gd name="connsiteY4" fmla="*/ 264151 h 549160"/>
              <a:gd name="connsiteX5" fmla="*/ 174259 w 450924"/>
              <a:gd name="connsiteY5" fmla="*/ 209715 h 549160"/>
              <a:gd name="connsiteX6" fmla="*/ 198348 w 450924"/>
              <a:gd name="connsiteY6" fmla="*/ 166228 h 549160"/>
              <a:gd name="connsiteX7" fmla="*/ 196471 w 450924"/>
              <a:gd name="connsiteY7" fmla="*/ 155592 h 549160"/>
              <a:gd name="connsiteX8" fmla="*/ 185834 w 450924"/>
              <a:gd name="connsiteY8" fmla="*/ 147457 h 549160"/>
              <a:gd name="connsiteX9" fmla="*/ 182080 w 450924"/>
              <a:gd name="connsiteY9" fmla="*/ 147457 h 549160"/>
              <a:gd name="connsiteX10" fmla="*/ 156426 w 450924"/>
              <a:gd name="connsiteY10" fmla="*/ 149960 h 549160"/>
              <a:gd name="connsiteX11" fmla="*/ 119197 w 450924"/>
              <a:gd name="connsiteY11" fmla="*/ 154027 h 549160"/>
              <a:gd name="connsiteX12" fmla="*/ 88224 w 450924"/>
              <a:gd name="connsiteY12" fmla="*/ 158720 h 549160"/>
              <a:gd name="connsiteX13" fmla="*/ 73207 w 450924"/>
              <a:gd name="connsiteY13" fmla="*/ 159346 h 549160"/>
              <a:gd name="connsiteX14" fmla="*/ 63822 w 450924"/>
              <a:gd name="connsiteY14" fmla="*/ 153089 h 549160"/>
              <a:gd name="connsiteX15" fmla="*/ 53810 w 450924"/>
              <a:gd name="connsiteY15" fmla="*/ 142139 h 549160"/>
              <a:gd name="connsiteX16" fmla="*/ 46928 w 450924"/>
              <a:gd name="connsiteY16" fmla="*/ 133066 h 549160"/>
              <a:gd name="connsiteX17" fmla="*/ 48805 w 450924"/>
              <a:gd name="connsiteY17" fmla="*/ 124932 h 549160"/>
              <a:gd name="connsiteX18" fmla="*/ 56313 w 450924"/>
              <a:gd name="connsiteY18" fmla="*/ 121803 h 549160"/>
              <a:gd name="connsiteX19" fmla="*/ 101051 w 450924"/>
              <a:gd name="connsiteY19" fmla="*/ 125558 h 549160"/>
              <a:gd name="connsiteX20" fmla="*/ 152672 w 450924"/>
              <a:gd name="connsiteY20" fmla="*/ 125245 h 549160"/>
              <a:gd name="connsiteX21" fmla="*/ 196471 w 450924"/>
              <a:gd name="connsiteY21" fmla="*/ 123681 h 549160"/>
              <a:gd name="connsiteX22" fmla="*/ 265612 w 450924"/>
              <a:gd name="connsiteY22" fmla="*/ 118049 h 549160"/>
              <a:gd name="connsiteX23" fmla="*/ 325992 w 450924"/>
              <a:gd name="connsiteY23" fmla="*/ 107412 h 549160"/>
              <a:gd name="connsiteX24" fmla="*/ 336003 w 450924"/>
              <a:gd name="connsiteY24" fmla="*/ 107099 h 549160"/>
              <a:gd name="connsiteX25" fmla="*/ 341634 w 450924"/>
              <a:gd name="connsiteY25" fmla="*/ 113043 h 549160"/>
              <a:gd name="connsiteX26" fmla="*/ 345702 w 450924"/>
              <a:gd name="connsiteY26" fmla="*/ 123368 h 549160"/>
              <a:gd name="connsiteX27" fmla="*/ 347892 w 450924"/>
              <a:gd name="connsiteY27" fmla="*/ 133692 h 549160"/>
              <a:gd name="connsiteX28" fmla="*/ 344450 w 450924"/>
              <a:gd name="connsiteY28" fmla="*/ 140262 h 549160"/>
              <a:gd name="connsiteX29" fmla="*/ 338506 w 450924"/>
              <a:gd name="connsiteY29" fmla="*/ 143078 h 549160"/>
              <a:gd name="connsiteX30" fmla="*/ 285321 w 450924"/>
              <a:gd name="connsiteY30" fmla="*/ 142452 h 549160"/>
              <a:gd name="connsiteX31" fmla="*/ 212740 w 450924"/>
              <a:gd name="connsiteY31" fmla="*/ 145580 h 549160"/>
              <a:gd name="connsiteX32" fmla="*/ 231198 w 450924"/>
              <a:gd name="connsiteY32" fmla="*/ 160284 h 549160"/>
              <a:gd name="connsiteX33" fmla="*/ 236516 w 450924"/>
              <a:gd name="connsiteY33" fmla="*/ 175614 h 549160"/>
              <a:gd name="connsiteX34" fmla="*/ 229008 w 450924"/>
              <a:gd name="connsiteY34" fmla="*/ 190631 h 549160"/>
              <a:gd name="connsiteX35" fmla="*/ 218371 w 450924"/>
              <a:gd name="connsiteY35" fmla="*/ 207525 h 549160"/>
              <a:gd name="connsiteX36" fmla="*/ 285008 w 450924"/>
              <a:gd name="connsiteY36" fmla="*/ 236308 h 549160"/>
              <a:gd name="connsiteX37" fmla="*/ 322863 w 450924"/>
              <a:gd name="connsiteY37" fmla="*/ 246944 h 549160"/>
              <a:gd name="connsiteX38" fmla="*/ 341634 w 450924"/>
              <a:gd name="connsiteY38" fmla="*/ 261961 h 549160"/>
              <a:gd name="connsiteX39" fmla="*/ 351020 w 450924"/>
              <a:gd name="connsiteY39" fmla="*/ 286364 h 549160"/>
              <a:gd name="connsiteX40" fmla="*/ 343825 w 450924"/>
              <a:gd name="connsiteY40" fmla="*/ 298565 h 549160"/>
              <a:gd name="connsiteX41" fmla="*/ 333500 w 450924"/>
              <a:gd name="connsiteY41" fmla="*/ 302006 h 549160"/>
              <a:gd name="connsiteX42" fmla="*/ 268427 w 450924"/>
              <a:gd name="connsiteY42" fmla="*/ 256330 h 549160"/>
              <a:gd name="connsiteX43" fmla="*/ 207108 w 450924"/>
              <a:gd name="connsiteY43" fmla="*/ 222542 h 549160"/>
              <a:gd name="connsiteX44" fmla="*/ 143599 w 450924"/>
              <a:gd name="connsiteY44" fmla="*/ 280107 h 549160"/>
              <a:gd name="connsiteX45" fmla="*/ 57565 w 450924"/>
              <a:gd name="connsiteY45" fmla="*/ 323280 h 549160"/>
              <a:gd name="connsiteX47" fmla="*/ 425479 w 450924"/>
              <a:gd name="connsiteY47" fmla="*/ 547908 h 549160"/>
              <a:gd name="connsiteX48" fmla="*/ 418596 w 450924"/>
              <a:gd name="connsiteY48" fmla="*/ 547908 h 549160"/>
              <a:gd name="connsiteX49" fmla="*/ 415467 w 450924"/>
              <a:gd name="connsiteY49" fmla="*/ 543528 h 549160"/>
              <a:gd name="connsiteX50" fmla="*/ 412965 w 450924"/>
              <a:gd name="connsiteY50" fmla="*/ 524757 h 549160"/>
              <a:gd name="connsiteX51" fmla="*/ 411401 w 450924"/>
              <a:gd name="connsiteY51" fmla="*/ 494723 h 549160"/>
              <a:gd name="connsiteX52" fmla="*/ 411088 w 450924"/>
              <a:gd name="connsiteY52" fmla="*/ 466566 h 549160"/>
              <a:gd name="connsiteX53" fmla="*/ 411088 w 450924"/>
              <a:gd name="connsiteY53" fmla="*/ 83636 h 549160"/>
              <a:gd name="connsiteX54" fmla="*/ 409523 w 450924"/>
              <a:gd name="connsiteY54" fmla="*/ 53602 h 549160"/>
              <a:gd name="connsiteX55" fmla="*/ 401389 w 450924"/>
              <a:gd name="connsiteY55" fmla="*/ 35769 h 549160"/>
              <a:gd name="connsiteX56" fmla="*/ 378551 w 450924"/>
              <a:gd name="connsiteY56" fmla="*/ 20439 h 549160"/>
              <a:gd name="connsiteX57" fmla="*/ 375423 w 450924"/>
              <a:gd name="connsiteY57" fmla="*/ 9177 h 549160"/>
              <a:gd name="connsiteX58" fmla="*/ 382931 w 450924"/>
              <a:gd name="connsiteY58" fmla="*/ 1355 h 549160"/>
              <a:gd name="connsiteX59" fmla="*/ 392317 w 450924"/>
              <a:gd name="connsiteY59" fmla="*/ 417 h 549160"/>
              <a:gd name="connsiteX60" fmla="*/ 410149 w 450924"/>
              <a:gd name="connsiteY60" fmla="*/ 5110 h 549160"/>
              <a:gd name="connsiteX61" fmla="*/ 429859 w 450924"/>
              <a:gd name="connsiteY61" fmla="*/ 13557 h 549160"/>
              <a:gd name="connsiteX62" fmla="*/ 443624 w 450924"/>
              <a:gd name="connsiteY62" fmla="*/ 21065 h 549160"/>
              <a:gd name="connsiteX63" fmla="*/ 450507 w 450924"/>
              <a:gd name="connsiteY63" fmla="*/ 33579 h 549160"/>
              <a:gd name="connsiteX64" fmla="*/ 447691 w 450924"/>
              <a:gd name="connsiteY64" fmla="*/ 57982 h 549160"/>
              <a:gd name="connsiteX65" fmla="*/ 446753 w 450924"/>
              <a:gd name="connsiteY65" fmla="*/ 84261 h 549160"/>
              <a:gd name="connsiteX66" fmla="*/ 446753 w 450924"/>
              <a:gd name="connsiteY66" fmla="*/ 465315 h 549160"/>
              <a:gd name="connsiteX67" fmla="*/ 445189 w 450924"/>
              <a:gd name="connsiteY67" fmla="*/ 496288 h 549160"/>
              <a:gd name="connsiteX68" fmla="*/ 438932 w 450924"/>
              <a:gd name="connsiteY68" fmla="*/ 530076 h 549160"/>
              <a:gd name="connsiteX69" fmla="*/ 425479 w 450924"/>
              <a:gd name="connsiteY69" fmla="*/ 547908 h 549160"/>
              <a:gd name="connsiteX71" fmla="*/ 65073 w 450924"/>
              <a:gd name="connsiteY71" fmla="*/ 437158 h 549160"/>
              <a:gd name="connsiteX72" fmla="*/ 46302 w 450924"/>
              <a:gd name="connsiteY72" fmla="*/ 439662 h 549160"/>
              <a:gd name="connsiteX73" fmla="*/ 31911 w 450924"/>
              <a:gd name="connsiteY73" fmla="*/ 434656 h 549160"/>
              <a:gd name="connsiteX74" fmla="*/ 14078 w 450924"/>
              <a:gd name="connsiteY74" fmla="*/ 423080 h 549160"/>
              <a:gd name="connsiteX75" fmla="*/ 1251 w 450924"/>
              <a:gd name="connsiteY75" fmla="*/ 410879 h 549160"/>
              <a:gd name="connsiteX76" fmla="*/ 2503 w 450924"/>
              <a:gd name="connsiteY76" fmla="*/ 401806 h 549160"/>
              <a:gd name="connsiteX77" fmla="*/ 10011 w 450924"/>
              <a:gd name="connsiteY77" fmla="*/ 396488 h 549160"/>
              <a:gd name="connsiteX78" fmla="*/ 59442 w 450924"/>
              <a:gd name="connsiteY78" fmla="*/ 399616 h 549160"/>
              <a:gd name="connsiteX79" fmla="*/ 107621 w 450924"/>
              <a:gd name="connsiteY79" fmla="*/ 399616 h 549160"/>
              <a:gd name="connsiteX80" fmla="*/ 193342 w 450924"/>
              <a:gd name="connsiteY80" fmla="*/ 395862 h 549160"/>
              <a:gd name="connsiteX81" fmla="*/ 193342 w 450924"/>
              <a:gd name="connsiteY81" fmla="*/ 370834 h 549160"/>
              <a:gd name="connsiteX82" fmla="*/ 190214 w 450924"/>
              <a:gd name="connsiteY82" fmla="*/ 338297 h 549160"/>
              <a:gd name="connsiteX83" fmla="*/ 170817 w 450924"/>
              <a:gd name="connsiteY83" fmla="*/ 316397 h 549160"/>
              <a:gd name="connsiteX84" fmla="*/ 168940 w 450924"/>
              <a:gd name="connsiteY84" fmla="*/ 305135 h 549160"/>
              <a:gd name="connsiteX85" fmla="*/ 187085 w 450924"/>
              <a:gd name="connsiteY85" fmla="*/ 297626 h 549160"/>
              <a:gd name="connsiteX86" fmla="*/ 204918 w 450924"/>
              <a:gd name="connsiteY86" fmla="*/ 303883 h 549160"/>
              <a:gd name="connsiteX87" fmla="*/ 222125 w 450924"/>
              <a:gd name="connsiteY87" fmla="*/ 313269 h 549160"/>
              <a:gd name="connsiteX88" fmla="*/ 229008 w 450924"/>
              <a:gd name="connsiteY88" fmla="*/ 324532 h 549160"/>
              <a:gd name="connsiteX89" fmla="*/ 226505 w 450924"/>
              <a:gd name="connsiteY89" fmla="*/ 343929 h 549160"/>
              <a:gd name="connsiteX90" fmla="*/ 225253 w 450924"/>
              <a:gd name="connsiteY90" fmla="*/ 367080 h 549160"/>
              <a:gd name="connsiteX91" fmla="*/ 224628 w 450924"/>
              <a:gd name="connsiteY91" fmla="*/ 381158 h 549160"/>
              <a:gd name="connsiteX92" fmla="*/ 224628 w 450924"/>
              <a:gd name="connsiteY92" fmla="*/ 392733 h 549160"/>
              <a:gd name="connsiteX93" fmla="*/ 328495 w 450924"/>
              <a:gd name="connsiteY93" fmla="*/ 377717 h 549160"/>
              <a:gd name="connsiteX94" fmla="*/ 384808 w 450924"/>
              <a:gd name="connsiteY94" fmla="*/ 365203 h 549160"/>
              <a:gd name="connsiteX95" fmla="*/ 395445 w 450924"/>
              <a:gd name="connsiteY95" fmla="*/ 367080 h 549160"/>
              <a:gd name="connsiteX96" fmla="*/ 395445 w 450924"/>
              <a:gd name="connsiteY96" fmla="*/ 377717 h 549160"/>
              <a:gd name="connsiteX97" fmla="*/ 384808 w 450924"/>
              <a:gd name="connsiteY97" fmla="*/ 386477 h 549160"/>
              <a:gd name="connsiteX98" fmla="*/ 338506 w 450924"/>
              <a:gd name="connsiteY98" fmla="*/ 397113 h 549160"/>
              <a:gd name="connsiteX99" fmla="*/ 261232 w 450924"/>
              <a:gd name="connsiteY99" fmla="*/ 410879 h 549160"/>
              <a:gd name="connsiteX100" fmla="*/ 165186 w 450924"/>
              <a:gd name="connsiteY100" fmla="*/ 422767 h 549160"/>
              <a:gd name="connsiteX101" fmla="*/ 129834 w 450924"/>
              <a:gd name="connsiteY101" fmla="*/ 426209 h 549160"/>
              <a:gd name="connsiteX102" fmla="*/ 93543 w 450924"/>
              <a:gd name="connsiteY102" fmla="*/ 430902 h 549160"/>
              <a:gd name="connsiteX103" fmla="*/ 65073 w 450924"/>
              <a:gd name="connsiteY103" fmla="*/ 437158 h 549160"/>
              <a:gd name="connsiteX105" fmla="*/ 178951 w 450924"/>
              <a:gd name="connsiteY105" fmla="*/ 72999 h 549160"/>
              <a:gd name="connsiteX106" fmla="*/ 153298 w 450924"/>
              <a:gd name="connsiteY106" fmla="*/ 67680 h 549160"/>
              <a:gd name="connsiteX107" fmla="*/ 124202 w 450924"/>
              <a:gd name="connsiteY107" fmla="*/ 57669 h 549160"/>
              <a:gd name="connsiteX108" fmla="*/ 105744 w 450924"/>
              <a:gd name="connsiteY108" fmla="*/ 45468 h 549160"/>
              <a:gd name="connsiteX109" fmla="*/ 105118 w 450924"/>
              <a:gd name="connsiteY109" fmla="*/ 34518 h 549160"/>
              <a:gd name="connsiteX110" fmla="*/ 113253 w 450924"/>
              <a:gd name="connsiteY110" fmla="*/ 28574 h 549160"/>
              <a:gd name="connsiteX111" fmla="*/ 176136 w 450924"/>
              <a:gd name="connsiteY111" fmla="*/ 37647 h 549160"/>
              <a:gd name="connsiteX112" fmla="*/ 236516 w 450924"/>
              <a:gd name="connsiteY112" fmla="*/ 38898 h 549160"/>
              <a:gd name="connsiteX113" fmla="*/ 282193 w 450924"/>
              <a:gd name="connsiteY113" fmla="*/ 36708 h 549160"/>
              <a:gd name="connsiteX114" fmla="*/ 290014 w 450924"/>
              <a:gd name="connsiteY114" fmla="*/ 39523 h 549160"/>
              <a:gd name="connsiteX115" fmla="*/ 294081 w 450924"/>
              <a:gd name="connsiteY115" fmla="*/ 46093 h 549160"/>
              <a:gd name="connsiteX116" fmla="*/ 289701 w 450924"/>
              <a:gd name="connsiteY116" fmla="*/ 57669 h 549160"/>
              <a:gd name="connsiteX117" fmla="*/ 279064 w 450924"/>
              <a:gd name="connsiteY117" fmla="*/ 67367 h 549160"/>
              <a:gd name="connsiteX118" fmla="*/ 254036 w 450924"/>
              <a:gd name="connsiteY118" fmla="*/ 72373 h 549160"/>
              <a:gd name="connsiteX119" fmla="*/ 217432 w 450924"/>
              <a:gd name="connsiteY119" fmla="*/ 74250 h 549160"/>
              <a:gd name="connsiteX120" fmla="*/ 178951 w 450924"/>
              <a:gd name="connsiteY120" fmla="*/ 72999 h 549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</a:cxnLst>
            <a:rect l="l" t="t" r="r" b="b"/>
            <a:pathLst>
              <a:path w="450924" h="549160">
                <a:moveTo>
                  <a:pt x="57565" y="323280"/>
                </a:moveTo>
                <a:cubicBezTo>
                  <a:pt x="52142" y="325366"/>
                  <a:pt x="46823" y="325783"/>
                  <a:pt x="41609" y="324532"/>
                </a:cubicBezTo>
                <a:cubicBezTo>
                  <a:pt x="36395" y="323280"/>
                  <a:pt x="33267" y="321195"/>
                  <a:pt x="32224" y="318275"/>
                </a:cubicBezTo>
                <a:cubicBezTo>
                  <a:pt x="31181" y="315355"/>
                  <a:pt x="33580" y="312643"/>
                  <a:pt x="39419" y="310141"/>
                </a:cubicBezTo>
                <a:cubicBezTo>
                  <a:pt x="70287" y="297626"/>
                  <a:pt x="97088" y="282297"/>
                  <a:pt x="119822" y="264151"/>
                </a:cubicBezTo>
                <a:cubicBezTo>
                  <a:pt x="142556" y="246006"/>
                  <a:pt x="160702" y="227861"/>
                  <a:pt x="174259" y="209715"/>
                </a:cubicBezTo>
                <a:cubicBezTo>
                  <a:pt x="187815" y="191570"/>
                  <a:pt x="195845" y="177074"/>
                  <a:pt x="198348" y="166228"/>
                </a:cubicBezTo>
                <a:cubicBezTo>
                  <a:pt x="198765" y="162474"/>
                  <a:pt x="198140" y="158929"/>
                  <a:pt x="196471" y="155592"/>
                </a:cubicBezTo>
                <a:cubicBezTo>
                  <a:pt x="194803" y="152255"/>
                  <a:pt x="191257" y="149543"/>
                  <a:pt x="185834" y="147457"/>
                </a:cubicBezTo>
                <a:lnTo>
                  <a:pt x="182080" y="147457"/>
                </a:lnTo>
                <a:cubicBezTo>
                  <a:pt x="177074" y="147875"/>
                  <a:pt x="168523" y="148709"/>
                  <a:pt x="156426" y="149960"/>
                </a:cubicBezTo>
                <a:cubicBezTo>
                  <a:pt x="144329" y="151212"/>
                  <a:pt x="131919" y="152567"/>
                  <a:pt x="119197" y="154027"/>
                </a:cubicBezTo>
                <a:cubicBezTo>
                  <a:pt x="106474" y="155487"/>
                  <a:pt x="96150" y="157052"/>
                  <a:pt x="88224" y="158720"/>
                </a:cubicBezTo>
                <a:cubicBezTo>
                  <a:pt x="81550" y="160389"/>
                  <a:pt x="76544" y="160597"/>
                  <a:pt x="73207" y="159346"/>
                </a:cubicBezTo>
                <a:cubicBezTo>
                  <a:pt x="69870" y="158094"/>
                  <a:pt x="66742" y="156009"/>
                  <a:pt x="63822" y="153089"/>
                </a:cubicBezTo>
                <a:cubicBezTo>
                  <a:pt x="61319" y="150586"/>
                  <a:pt x="57982" y="146936"/>
                  <a:pt x="53810" y="142139"/>
                </a:cubicBezTo>
                <a:cubicBezTo>
                  <a:pt x="49639" y="137342"/>
                  <a:pt x="47345" y="134318"/>
                  <a:pt x="46928" y="133066"/>
                </a:cubicBezTo>
                <a:cubicBezTo>
                  <a:pt x="46094" y="130563"/>
                  <a:pt x="46719" y="127852"/>
                  <a:pt x="48805" y="124932"/>
                </a:cubicBezTo>
                <a:cubicBezTo>
                  <a:pt x="50890" y="122012"/>
                  <a:pt x="53393" y="120969"/>
                  <a:pt x="56313" y="121803"/>
                </a:cubicBezTo>
                <a:cubicBezTo>
                  <a:pt x="68827" y="123889"/>
                  <a:pt x="83740" y="125140"/>
                  <a:pt x="101051" y="125558"/>
                </a:cubicBezTo>
                <a:cubicBezTo>
                  <a:pt x="118362" y="125975"/>
                  <a:pt x="135569" y="125871"/>
                  <a:pt x="152672" y="125245"/>
                </a:cubicBezTo>
                <a:cubicBezTo>
                  <a:pt x="169774" y="124619"/>
                  <a:pt x="184374" y="124098"/>
                  <a:pt x="196471" y="123681"/>
                </a:cubicBezTo>
                <a:cubicBezTo>
                  <a:pt x="218997" y="122846"/>
                  <a:pt x="242043" y="120969"/>
                  <a:pt x="265612" y="118049"/>
                </a:cubicBezTo>
                <a:cubicBezTo>
                  <a:pt x="289180" y="115129"/>
                  <a:pt x="309307" y="111584"/>
                  <a:pt x="325992" y="107412"/>
                </a:cubicBezTo>
                <a:cubicBezTo>
                  <a:pt x="330580" y="106161"/>
                  <a:pt x="333917" y="106057"/>
                  <a:pt x="336003" y="107099"/>
                </a:cubicBezTo>
                <a:cubicBezTo>
                  <a:pt x="338089" y="108142"/>
                  <a:pt x="339966" y="110124"/>
                  <a:pt x="341634" y="113043"/>
                </a:cubicBezTo>
                <a:cubicBezTo>
                  <a:pt x="343303" y="115964"/>
                  <a:pt x="344659" y="119405"/>
                  <a:pt x="345702" y="123368"/>
                </a:cubicBezTo>
                <a:cubicBezTo>
                  <a:pt x="346745" y="127331"/>
                  <a:pt x="347474" y="130772"/>
                  <a:pt x="347892" y="133692"/>
                </a:cubicBezTo>
                <a:cubicBezTo>
                  <a:pt x="348309" y="136195"/>
                  <a:pt x="347162" y="138385"/>
                  <a:pt x="344450" y="140262"/>
                </a:cubicBezTo>
                <a:cubicBezTo>
                  <a:pt x="341739" y="142139"/>
                  <a:pt x="339757" y="143078"/>
                  <a:pt x="338506" y="143078"/>
                </a:cubicBezTo>
                <a:cubicBezTo>
                  <a:pt x="323489" y="142243"/>
                  <a:pt x="305761" y="142035"/>
                  <a:pt x="285321" y="142452"/>
                </a:cubicBezTo>
                <a:cubicBezTo>
                  <a:pt x="264882" y="142869"/>
                  <a:pt x="240688" y="143912"/>
                  <a:pt x="212740" y="145580"/>
                </a:cubicBezTo>
                <a:cubicBezTo>
                  <a:pt x="219831" y="149334"/>
                  <a:pt x="225983" y="154236"/>
                  <a:pt x="231198" y="160284"/>
                </a:cubicBezTo>
                <a:cubicBezTo>
                  <a:pt x="236412" y="166333"/>
                  <a:pt x="238185" y="171443"/>
                  <a:pt x="236516" y="175614"/>
                </a:cubicBezTo>
                <a:cubicBezTo>
                  <a:pt x="234430" y="180203"/>
                  <a:pt x="231928" y="185208"/>
                  <a:pt x="229008" y="190631"/>
                </a:cubicBezTo>
                <a:cubicBezTo>
                  <a:pt x="226088" y="196054"/>
                  <a:pt x="222542" y="201685"/>
                  <a:pt x="218371" y="207525"/>
                </a:cubicBezTo>
                <a:cubicBezTo>
                  <a:pt x="244650" y="220873"/>
                  <a:pt x="266863" y="230468"/>
                  <a:pt x="285008" y="236308"/>
                </a:cubicBezTo>
                <a:cubicBezTo>
                  <a:pt x="303154" y="242147"/>
                  <a:pt x="315772" y="245693"/>
                  <a:pt x="322863" y="246944"/>
                </a:cubicBezTo>
                <a:cubicBezTo>
                  <a:pt x="329955" y="248613"/>
                  <a:pt x="336212" y="253619"/>
                  <a:pt x="341634" y="261961"/>
                </a:cubicBezTo>
                <a:cubicBezTo>
                  <a:pt x="347057" y="270304"/>
                  <a:pt x="350186" y="278438"/>
                  <a:pt x="351020" y="286364"/>
                </a:cubicBezTo>
                <a:cubicBezTo>
                  <a:pt x="351020" y="290535"/>
                  <a:pt x="348622" y="294602"/>
                  <a:pt x="343825" y="298565"/>
                </a:cubicBezTo>
                <a:cubicBezTo>
                  <a:pt x="339027" y="302528"/>
                  <a:pt x="335586" y="303675"/>
                  <a:pt x="333500" y="302006"/>
                </a:cubicBezTo>
                <a:cubicBezTo>
                  <a:pt x="312226" y="284069"/>
                  <a:pt x="290535" y="268844"/>
                  <a:pt x="268427" y="256330"/>
                </a:cubicBezTo>
                <a:cubicBezTo>
                  <a:pt x="246319" y="243816"/>
                  <a:pt x="225879" y="232553"/>
                  <a:pt x="207108" y="222542"/>
                </a:cubicBezTo>
                <a:cubicBezTo>
                  <a:pt x="190423" y="242564"/>
                  <a:pt x="169253" y="261753"/>
                  <a:pt x="143599" y="280107"/>
                </a:cubicBezTo>
                <a:cubicBezTo>
                  <a:pt x="117945" y="298461"/>
                  <a:pt x="89267" y="312852"/>
                  <a:pt x="57565" y="323280"/>
                </a:cubicBezTo>
                <a:moveTo>
                  <a:pt x="425479" y="547908"/>
                </a:moveTo>
                <a:cubicBezTo>
                  <a:pt x="422559" y="549160"/>
                  <a:pt x="420264" y="549160"/>
                  <a:pt x="418596" y="547908"/>
                </a:cubicBezTo>
                <a:cubicBezTo>
                  <a:pt x="416927" y="546657"/>
                  <a:pt x="415884" y="545197"/>
                  <a:pt x="415467" y="543528"/>
                </a:cubicBezTo>
                <a:cubicBezTo>
                  <a:pt x="414633" y="540191"/>
                  <a:pt x="413799" y="533934"/>
                  <a:pt x="412965" y="524757"/>
                </a:cubicBezTo>
                <a:cubicBezTo>
                  <a:pt x="412130" y="515580"/>
                  <a:pt x="411609" y="505569"/>
                  <a:pt x="411401" y="494723"/>
                </a:cubicBezTo>
                <a:cubicBezTo>
                  <a:pt x="411192" y="483878"/>
                  <a:pt x="411088" y="474492"/>
                  <a:pt x="411088" y="466566"/>
                </a:cubicBezTo>
                <a:lnTo>
                  <a:pt x="411088" y="83636"/>
                </a:lnTo>
                <a:cubicBezTo>
                  <a:pt x="411088" y="70704"/>
                  <a:pt x="410566" y="60693"/>
                  <a:pt x="409523" y="53602"/>
                </a:cubicBezTo>
                <a:cubicBezTo>
                  <a:pt x="408481" y="46510"/>
                  <a:pt x="405769" y="40566"/>
                  <a:pt x="401389" y="35769"/>
                </a:cubicBezTo>
                <a:cubicBezTo>
                  <a:pt x="397009" y="30972"/>
                  <a:pt x="389397" y="25862"/>
                  <a:pt x="378551" y="20439"/>
                </a:cubicBezTo>
                <a:cubicBezTo>
                  <a:pt x="373545" y="17937"/>
                  <a:pt x="372502" y="14182"/>
                  <a:pt x="375423" y="9177"/>
                </a:cubicBezTo>
                <a:cubicBezTo>
                  <a:pt x="377925" y="5006"/>
                  <a:pt x="380428" y="2398"/>
                  <a:pt x="382931" y="1355"/>
                </a:cubicBezTo>
                <a:cubicBezTo>
                  <a:pt x="385434" y="313"/>
                  <a:pt x="388563" y="0"/>
                  <a:pt x="392317" y="417"/>
                </a:cubicBezTo>
                <a:cubicBezTo>
                  <a:pt x="397322" y="834"/>
                  <a:pt x="403266" y="2398"/>
                  <a:pt x="410149" y="5110"/>
                </a:cubicBezTo>
                <a:cubicBezTo>
                  <a:pt x="417032" y="7821"/>
                  <a:pt x="423602" y="10637"/>
                  <a:pt x="429859" y="13557"/>
                </a:cubicBezTo>
                <a:cubicBezTo>
                  <a:pt x="436116" y="16477"/>
                  <a:pt x="440704" y="18979"/>
                  <a:pt x="443624" y="21065"/>
                </a:cubicBezTo>
                <a:cubicBezTo>
                  <a:pt x="448630" y="24819"/>
                  <a:pt x="450924" y="28991"/>
                  <a:pt x="450507" y="33579"/>
                </a:cubicBezTo>
                <a:cubicBezTo>
                  <a:pt x="449256" y="42339"/>
                  <a:pt x="448317" y="50473"/>
                  <a:pt x="447691" y="57982"/>
                </a:cubicBezTo>
                <a:cubicBezTo>
                  <a:pt x="447066" y="65490"/>
                  <a:pt x="446753" y="74250"/>
                  <a:pt x="446753" y="84261"/>
                </a:cubicBezTo>
                <a:lnTo>
                  <a:pt x="446753" y="465315"/>
                </a:lnTo>
                <a:cubicBezTo>
                  <a:pt x="446753" y="473658"/>
                  <a:pt x="446231" y="483982"/>
                  <a:pt x="445189" y="496288"/>
                </a:cubicBezTo>
                <a:cubicBezTo>
                  <a:pt x="444146" y="508593"/>
                  <a:pt x="442060" y="519856"/>
                  <a:pt x="438932" y="530076"/>
                </a:cubicBezTo>
                <a:cubicBezTo>
                  <a:pt x="435803" y="540295"/>
                  <a:pt x="431319" y="546240"/>
                  <a:pt x="425479" y="547908"/>
                </a:cubicBezTo>
                <a:moveTo>
                  <a:pt x="65073" y="437158"/>
                </a:moveTo>
                <a:cubicBezTo>
                  <a:pt x="56730" y="439244"/>
                  <a:pt x="50473" y="440079"/>
                  <a:pt x="46302" y="439662"/>
                </a:cubicBezTo>
                <a:cubicBezTo>
                  <a:pt x="42131" y="439244"/>
                  <a:pt x="37334" y="437576"/>
                  <a:pt x="31911" y="434656"/>
                </a:cubicBezTo>
                <a:cubicBezTo>
                  <a:pt x="27740" y="432153"/>
                  <a:pt x="21795" y="428294"/>
                  <a:pt x="14078" y="423080"/>
                </a:cubicBezTo>
                <a:cubicBezTo>
                  <a:pt x="6361" y="417866"/>
                  <a:pt x="2086" y="413799"/>
                  <a:pt x="1251" y="410879"/>
                </a:cubicBezTo>
                <a:cubicBezTo>
                  <a:pt x="0" y="408376"/>
                  <a:pt x="417" y="405352"/>
                  <a:pt x="2503" y="401806"/>
                </a:cubicBezTo>
                <a:cubicBezTo>
                  <a:pt x="4588" y="398261"/>
                  <a:pt x="7091" y="396488"/>
                  <a:pt x="10011" y="396488"/>
                </a:cubicBezTo>
                <a:cubicBezTo>
                  <a:pt x="25028" y="398156"/>
                  <a:pt x="41505" y="399199"/>
                  <a:pt x="59442" y="399616"/>
                </a:cubicBezTo>
                <a:cubicBezTo>
                  <a:pt x="77379" y="400033"/>
                  <a:pt x="93438" y="400033"/>
                  <a:pt x="107621" y="399616"/>
                </a:cubicBezTo>
                <a:cubicBezTo>
                  <a:pt x="137655" y="399199"/>
                  <a:pt x="166229" y="397948"/>
                  <a:pt x="193342" y="395862"/>
                </a:cubicBezTo>
                <a:lnTo>
                  <a:pt x="193342" y="370834"/>
                </a:lnTo>
                <a:cubicBezTo>
                  <a:pt x="193342" y="358737"/>
                  <a:pt x="192300" y="347892"/>
                  <a:pt x="190214" y="338297"/>
                </a:cubicBezTo>
                <a:cubicBezTo>
                  <a:pt x="188128" y="328703"/>
                  <a:pt x="181663" y="321403"/>
                  <a:pt x="170817" y="316397"/>
                </a:cubicBezTo>
                <a:cubicBezTo>
                  <a:pt x="166646" y="314312"/>
                  <a:pt x="166020" y="310558"/>
                  <a:pt x="168940" y="305135"/>
                </a:cubicBezTo>
                <a:cubicBezTo>
                  <a:pt x="173529" y="298044"/>
                  <a:pt x="179577" y="295541"/>
                  <a:pt x="187085" y="297626"/>
                </a:cubicBezTo>
                <a:cubicBezTo>
                  <a:pt x="192091" y="298878"/>
                  <a:pt x="198035" y="300963"/>
                  <a:pt x="204918" y="303883"/>
                </a:cubicBezTo>
                <a:cubicBezTo>
                  <a:pt x="211801" y="306804"/>
                  <a:pt x="217537" y="309932"/>
                  <a:pt x="222125" y="313269"/>
                </a:cubicBezTo>
                <a:cubicBezTo>
                  <a:pt x="227131" y="317858"/>
                  <a:pt x="229425" y="321612"/>
                  <a:pt x="229008" y="324532"/>
                </a:cubicBezTo>
                <a:cubicBezTo>
                  <a:pt x="227756" y="330372"/>
                  <a:pt x="226922" y="336837"/>
                  <a:pt x="226505" y="343929"/>
                </a:cubicBezTo>
                <a:cubicBezTo>
                  <a:pt x="226088" y="351020"/>
                  <a:pt x="225671" y="358737"/>
                  <a:pt x="225253" y="367080"/>
                </a:cubicBezTo>
                <a:cubicBezTo>
                  <a:pt x="224836" y="372502"/>
                  <a:pt x="224628" y="377195"/>
                  <a:pt x="224628" y="381158"/>
                </a:cubicBezTo>
                <a:cubicBezTo>
                  <a:pt x="224628" y="385121"/>
                  <a:pt x="224628" y="388979"/>
                  <a:pt x="224628" y="392733"/>
                </a:cubicBezTo>
                <a:cubicBezTo>
                  <a:pt x="265924" y="388145"/>
                  <a:pt x="300547" y="383139"/>
                  <a:pt x="328495" y="377717"/>
                </a:cubicBezTo>
                <a:cubicBezTo>
                  <a:pt x="356443" y="372294"/>
                  <a:pt x="375214" y="368122"/>
                  <a:pt x="384808" y="365203"/>
                </a:cubicBezTo>
                <a:cubicBezTo>
                  <a:pt x="390231" y="363534"/>
                  <a:pt x="393777" y="364160"/>
                  <a:pt x="395445" y="367080"/>
                </a:cubicBezTo>
                <a:cubicBezTo>
                  <a:pt x="397114" y="370000"/>
                  <a:pt x="397114" y="373545"/>
                  <a:pt x="395445" y="377717"/>
                </a:cubicBezTo>
                <a:cubicBezTo>
                  <a:pt x="393777" y="381888"/>
                  <a:pt x="390231" y="384808"/>
                  <a:pt x="384808" y="386477"/>
                </a:cubicBezTo>
                <a:cubicBezTo>
                  <a:pt x="375631" y="388979"/>
                  <a:pt x="360197" y="392525"/>
                  <a:pt x="338506" y="397113"/>
                </a:cubicBezTo>
                <a:cubicBezTo>
                  <a:pt x="316815" y="401702"/>
                  <a:pt x="291057" y="406291"/>
                  <a:pt x="261232" y="410879"/>
                </a:cubicBezTo>
                <a:cubicBezTo>
                  <a:pt x="231406" y="415468"/>
                  <a:pt x="199391" y="419430"/>
                  <a:pt x="165186" y="422767"/>
                </a:cubicBezTo>
                <a:cubicBezTo>
                  <a:pt x="154340" y="423602"/>
                  <a:pt x="142556" y="424749"/>
                  <a:pt x="129834" y="426209"/>
                </a:cubicBezTo>
                <a:cubicBezTo>
                  <a:pt x="117111" y="427668"/>
                  <a:pt x="105014" y="429233"/>
                  <a:pt x="93543" y="430902"/>
                </a:cubicBezTo>
                <a:cubicBezTo>
                  <a:pt x="82072" y="432570"/>
                  <a:pt x="72582" y="434656"/>
                  <a:pt x="65073" y="437158"/>
                </a:cubicBezTo>
                <a:moveTo>
                  <a:pt x="178951" y="72999"/>
                </a:moveTo>
                <a:cubicBezTo>
                  <a:pt x="172277" y="72164"/>
                  <a:pt x="163726" y="70391"/>
                  <a:pt x="153298" y="67680"/>
                </a:cubicBezTo>
                <a:cubicBezTo>
                  <a:pt x="142869" y="64969"/>
                  <a:pt x="133171" y="61632"/>
                  <a:pt x="124202" y="57669"/>
                </a:cubicBezTo>
                <a:cubicBezTo>
                  <a:pt x="115234" y="53706"/>
                  <a:pt x="109081" y="49639"/>
                  <a:pt x="105744" y="45468"/>
                </a:cubicBezTo>
                <a:cubicBezTo>
                  <a:pt x="103241" y="42965"/>
                  <a:pt x="103033" y="39315"/>
                  <a:pt x="105118" y="34518"/>
                </a:cubicBezTo>
                <a:cubicBezTo>
                  <a:pt x="107204" y="29721"/>
                  <a:pt x="109915" y="27739"/>
                  <a:pt x="113253" y="28574"/>
                </a:cubicBezTo>
                <a:cubicBezTo>
                  <a:pt x="133692" y="33162"/>
                  <a:pt x="154653" y="36186"/>
                  <a:pt x="176136" y="37647"/>
                </a:cubicBezTo>
                <a:cubicBezTo>
                  <a:pt x="197618" y="39106"/>
                  <a:pt x="217745" y="39523"/>
                  <a:pt x="236516" y="38898"/>
                </a:cubicBezTo>
                <a:cubicBezTo>
                  <a:pt x="255287" y="38272"/>
                  <a:pt x="270513" y="37542"/>
                  <a:pt x="282193" y="36708"/>
                </a:cubicBezTo>
                <a:cubicBezTo>
                  <a:pt x="285112" y="36291"/>
                  <a:pt x="287720" y="37229"/>
                  <a:pt x="290014" y="39523"/>
                </a:cubicBezTo>
                <a:cubicBezTo>
                  <a:pt x="292308" y="41818"/>
                  <a:pt x="293664" y="44008"/>
                  <a:pt x="294081" y="46093"/>
                </a:cubicBezTo>
                <a:cubicBezTo>
                  <a:pt x="294498" y="49430"/>
                  <a:pt x="293038" y="53289"/>
                  <a:pt x="289701" y="57669"/>
                </a:cubicBezTo>
                <a:cubicBezTo>
                  <a:pt x="286364" y="62049"/>
                  <a:pt x="282818" y="65282"/>
                  <a:pt x="279064" y="67367"/>
                </a:cubicBezTo>
                <a:cubicBezTo>
                  <a:pt x="273641" y="69453"/>
                  <a:pt x="265299" y="71121"/>
                  <a:pt x="254036" y="72373"/>
                </a:cubicBezTo>
                <a:cubicBezTo>
                  <a:pt x="242773" y="73624"/>
                  <a:pt x="230572" y="74250"/>
                  <a:pt x="217432" y="74250"/>
                </a:cubicBezTo>
                <a:cubicBezTo>
                  <a:pt x="204292" y="74250"/>
                  <a:pt x="191465" y="73833"/>
                  <a:pt x="178951" y="72999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" name="Freeform 15"/>
          <p:cNvSpPr/>
          <p:nvPr/>
        </p:nvSpPr>
        <p:spPr>
          <a:xfrm>
            <a:off x="2611696" y="2547641"/>
            <a:ext cx="544780" cy="528512"/>
          </a:xfrm>
          <a:custGeom>
            <a:avLst/>
            <a:gdLst>
              <a:gd name="connsiteX0" fmla="*/ 380845 w 544780"/>
              <a:gd name="connsiteY0" fmla="*/ 203771 h 528512"/>
              <a:gd name="connsiteX1" fmla="*/ 377091 w 544780"/>
              <a:gd name="connsiteY1" fmla="*/ 196575 h 528512"/>
              <a:gd name="connsiteX2" fmla="*/ 378343 w 544780"/>
              <a:gd name="connsiteY2" fmla="*/ 184374 h 528512"/>
              <a:gd name="connsiteX3" fmla="*/ 387103 w 544780"/>
              <a:gd name="connsiteY3" fmla="*/ 139949 h 528512"/>
              <a:gd name="connsiteX4" fmla="*/ 395237 w 544780"/>
              <a:gd name="connsiteY4" fmla="*/ 85513 h 528512"/>
              <a:gd name="connsiteX5" fmla="*/ 400242 w 544780"/>
              <a:gd name="connsiteY5" fmla="*/ 39211 h 528512"/>
              <a:gd name="connsiteX6" fmla="*/ 397739 w 544780"/>
              <a:gd name="connsiteY6" fmla="*/ 33580 h 528512"/>
              <a:gd name="connsiteX7" fmla="*/ 393360 w 544780"/>
              <a:gd name="connsiteY7" fmla="*/ 32954 h 528512"/>
              <a:gd name="connsiteX8" fmla="*/ 392734 w 544780"/>
              <a:gd name="connsiteY8" fmla="*/ 32954 h 528512"/>
              <a:gd name="connsiteX9" fmla="*/ 368019 w 544780"/>
              <a:gd name="connsiteY9" fmla="*/ 33580 h 528512"/>
              <a:gd name="connsiteX10" fmla="*/ 330163 w 544780"/>
              <a:gd name="connsiteY10" fmla="*/ 35144 h 528512"/>
              <a:gd name="connsiteX11" fmla="*/ 292309 w 544780"/>
              <a:gd name="connsiteY11" fmla="*/ 37021 h 528512"/>
              <a:gd name="connsiteX12" fmla="*/ 267593 w 544780"/>
              <a:gd name="connsiteY12" fmla="*/ 38585 h 528512"/>
              <a:gd name="connsiteX13" fmla="*/ 228174 w 544780"/>
              <a:gd name="connsiteY13" fmla="*/ 40462 h 528512"/>
              <a:gd name="connsiteX14" fmla="*/ 188128 w 544780"/>
              <a:gd name="connsiteY14" fmla="*/ 43591 h 528512"/>
              <a:gd name="connsiteX15" fmla="*/ 156844 w 544780"/>
              <a:gd name="connsiteY15" fmla="*/ 47971 h 528512"/>
              <a:gd name="connsiteX16" fmla="*/ 141513 w 544780"/>
              <a:gd name="connsiteY16" fmla="*/ 49535 h 528512"/>
              <a:gd name="connsiteX17" fmla="*/ 131815 w 544780"/>
              <a:gd name="connsiteY17" fmla="*/ 42965 h 528512"/>
              <a:gd name="connsiteX18" fmla="*/ 131189 w 544780"/>
              <a:gd name="connsiteY18" fmla="*/ 42339 h 528512"/>
              <a:gd name="connsiteX19" fmla="*/ 113670 w 544780"/>
              <a:gd name="connsiteY19" fmla="*/ 21065 h 528512"/>
              <a:gd name="connsiteX20" fmla="*/ 114921 w 544780"/>
              <a:gd name="connsiteY20" fmla="*/ 12931 h 528512"/>
              <a:gd name="connsiteX21" fmla="*/ 122430 w 544780"/>
              <a:gd name="connsiteY21" fmla="*/ 9177 h 528512"/>
              <a:gd name="connsiteX22" fmla="*/ 148709 w 544780"/>
              <a:gd name="connsiteY22" fmla="*/ 13870 h 528512"/>
              <a:gd name="connsiteX23" fmla="*/ 186251 w 544780"/>
              <a:gd name="connsiteY23" fmla="*/ 15434 h 528512"/>
              <a:gd name="connsiteX24" fmla="*/ 226609 w 544780"/>
              <a:gd name="connsiteY24" fmla="*/ 15121 h 528512"/>
              <a:gd name="connsiteX25" fmla="*/ 261336 w 544780"/>
              <a:gd name="connsiteY25" fmla="*/ 14183 h 528512"/>
              <a:gd name="connsiteX26" fmla="*/ 295124 w 544780"/>
              <a:gd name="connsiteY26" fmla="*/ 12618 h 528512"/>
              <a:gd name="connsiteX27" fmla="*/ 335169 w 544780"/>
              <a:gd name="connsiteY27" fmla="*/ 10428 h 528512"/>
              <a:gd name="connsiteX28" fmla="*/ 373024 w 544780"/>
              <a:gd name="connsiteY28" fmla="*/ 6674 h 528512"/>
              <a:gd name="connsiteX29" fmla="*/ 399617 w 544780"/>
              <a:gd name="connsiteY29" fmla="*/ 417 h 528512"/>
              <a:gd name="connsiteX30" fmla="*/ 409628 w 544780"/>
              <a:gd name="connsiteY30" fmla="*/ 417 h 528512"/>
              <a:gd name="connsiteX31" fmla="*/ 447170 w 544780"/>
              <a:gd name="connsiteY31" fmla="*/ 14183 h 528512"/>
              <a:gd name="connsiteX32" fmla="*/ 450299 w 544780"/>
              <a:gd name="connsiteY32" fmla="*/ 25445 h 528512"/>
              <a:gd name="connsiteX33" fmla="*/ 447483 w 544780"/>
              <a:gd name="connsiteY33" fmla="*/ 33267 h 528512"/>
              <a:gd name="connsiteX34" fmla="*/ 443103 w 544780"/>
              <a:gd name="connsiteY34" fmla="*/ 47658 h 528512"/>
              <a:gd name="connsiteX35" fmla="*/ 439662 w 544780"/>
              <a:gd name="connsiteY35" fmla="*/ 59859 h 528512"/>
              <a:gd name="connsiteX36" fmla="*/ 434343 w 544780"/>
              <a:gd name="connsiteY36" fmla="*/ 82072 h 528512"/>
              <a:gd name="connsiteX37" fmla="*/ 426522 w 544780"/>
              <a:gd name="connsiteY37" fmla="*/ 114295 h 528512"/>
              <a:gd name="connsiteX38" fmla="*/ 418075 w 544780"/>
              <a:gd name="connsiteY38" fmla="*/ 147458 h 528512"/>
              <a:gd name="connsiteX39" fmla="*/ 410879 w 544780"/>
              <a:gd name="connsiteY39" fmla="*/ 172486 h 528512"/>
              <a:gd name="connsiteX40" fmla="*/ 380845 w 544780"/>
              <a:gd name="connsiteY40" fmla="*/ 203771 h 528512"/>
              <a:gd name="connsiteX42" fmla="*/ 52977 w 544780"/>
              <a:gd name="connsiteY42" fmla="*/ 284487 h 528512"/>
              <a:gd name="connsiteX43" fmla="*/ 38272 w 544780"/>
              <a:gd name="connsiteY43" fmla="*/ 286051 h 528512"/>
              <a:gd name="connsiteX44" fmla="*/ 27948 w 544780"/>
              <a:gd name="connsiteY44" fmla="*/ 280733 h 528512"/>
              <a:gd name="connsiteX45" fmla="*/ 17937 w 544780"/>
              <a:gd name="connsiteY45" fmla="*/ 273224 h 528512"/>
              <a:gd name="connsiteX46" fmla="*/ 6361 w 544780"/>
              <a:gd name="connsiteY46" fmla="*/ 262900 h 528512"/>
              <a:gd name="connsiteX47" fmla="*/ 417 w 544780"/>
              <a:gd name="connsiteY47" fmla="*/ 255079 h 528512"/>
              <a:gd name="connsiteX48" fmla="*/ 3546 w 544780"/>
              <a:gd name="connsiteY48" fmla="*/ 246319 h 528512"/>
              <a:gd name="connsiteX49" fmla="*/ 10428 w 544780"/>
              <a:gd name="connsiteY49" fmla="*/ 241939 h 528512"/>
              <a:gd name="connsiteX50" fmla="*/ 58608 w 544780"/>
              <a:gd name="connsiteY50" fmla="*/ 248509 h 528512"/>
              <a:gd name="connsiteX51" fmla="*/ 119927 w 544780"/>
              <a:gd name="connsiteY51" fmla="*/ 250073 h 528512"/>
              <a:gd name="connsiteX52" fmla="*/ 252263 w 544780"/>
              <a:gd name="connsiteY52" fmla="*/ 248196 h 528512"/>
              <a:gd name="connsiteX53" fmla="*/ 393360 w 544780"/>
              <a:gd name="connsiteY53" fmla="*/ 243816 h 528512"/>
              <a:gd name="connsiteX54" fmla="*/ 468131 w 544780"/>
              <a:gd name="connsiteY54" fmla="*/ 238185 h 528512"/>
              <a:gd name="connsiteX55" fmla="*/ 516623 w 544780"/>
              <a:gd name="connsiteY55" fmla="*/ 230051 h 528512"/>
              <a:gd name="connsiteX56" fmla="*/ 527573 w 544780"/>
              <a:gd name="connsiteY56" fmla="*/ 229425 h 528512"/>
              <a:gd name="connsiteX57" fmla="*/ 534769 w 544780"/>
              <a:gd name="connsiteY57" fmla="*/ 235682 h 528512"/>
              <a:gd name="connsiteX58" fmla="*/ 541652 w 544780"/>
              <a:gd name="connsiteY58" fmla="*/ 247570 h 528512"/>
              <a:gd name="connsiteX59" fmla="*/ 544780 w 544780"/>
              <a:gd name="connsiteY59" fmla="*/ 258833 h 528512"/>
              <a:gd name="connsiteX60" fmla="*/ 540400 w 544780"/>
              <a:gd name="connsiteY60" fmla="*/ 266654 h 528512"/>
              <a:gd name="connsiteX61" fmla="*/ 534143 w 544780"/>
              <a:gd name="connsiteY61" fmla="*/ 270096 h 528512"/>
              <a:gd name="connsiteX62" fmla="*/ 482835 w 544780"/>
              <a:gd name="connsiteY62" fmla="*/ 266654 h 528512"/>
              <a:gd name="connsiteX63" fmla="*/ 429025 w 544780"/>
              <a:gd name="connsiteY63" fmla="*/ 266967 h 528512"/>
              <a:gd name="connsiteX64" fmla="*/ 415885 w 544780"/>
              <a:gd name="connsiteY64" fmla="*/ 266967 h 528512"/>
              <a:gd name="connsiteX65" fmla="*/ 403371 w 544780"/>
              <a:gd name="connsiteY65" fmla="*/ 266967 h 528512"/>
              <a:gd name="connsiteX66" fmla="*/ 341426 w 544780"/>
              <a:gd name="connsiteY66" fmla="*/ 268531 h 528512"/>
              <a:gd name="connsiteX67" fmla="*/ 272286 w 544780"/>
              <a:gd name="connsiteY67" fmla="*/ 270408 h 528512"/>
              <a:gd name="connsiteX68" fmla="*/ 204710 w 544780"/>
              <a:gd name="connsiteY68" fmla="*/ 272286 h 528512"/>
              <a:gd name="connsiteX69" fmla="*/ 146832 w 544780"/>
              <a:gd name="connsiteY69" fmla="*/ 274475 h 528512"/>
              <a:gd name="connsiteX70" fmla="*/ 95211 w 544780"/>
              <a:gd name="connsiteY70" fmla="*/ 278230 h 528512"/>
              <a:gd name="connsiteX71" fmla="*/ 52977 w 544780"/>
              <a:gd name="connsiteY71" fmla="*/ 284487 h 528512"/>
              <a:gd name="connsiteX73" fmla="*/ 208777 w 544780"/>
              <a:gd name="connsiteY73" fmla="*/ 528512 h 528512"/>
              <a:gd name="connsiteX74" fmla="*/ 147458 w 544780"/>
              <a:gd name="connsiteY74" fmla="*/ 471573 h 528512"/>
              <a:gd name="connsiteX75" fmla="*/ 147458 w 544780"/>
              <a:gd name="connsiteY75" fmla="*/ 424645 h 528512"/>
              <a:gd name="connsiteX76" fmla="*/ 142765 w 544780"/>
              <a:gd name="connsiteY76" fmla="*/ 394924 h 528512"/>
              <a:gd name="connsiteX77" fmla="*/ 123681 w 544780"/>
              <a:gd name="connsiteY77" fmla="*/ 376465 h 528512"/>
              <a:gd name="connsiteX78" fmla="*/ 118675 w 544780"/>
              <a:gd name="connsiteY78" fmla="*/ 371460 h 528512"/>
              <a:gd name="connsiteX79" fmla="*/ 118675 w 544780"/>
              <a:gd name="connsiteY79" fmla="*/ 364577 h 528512"/>
              <a:gd name="connsiteX80" fmla="*/ 134944 w 544780"/>
              <a:gd name="connsiteY80" fmla="*/ 354566 h 528512"/>
              <a:gd name="connsiteX81" fmla="*/ 156844 w 544780"/>
              <a:gd name="connsiteY81" fmla="*/ 360823 h 528512"/>
              <a:gd name="connsiteX82" fmla="*/ 179994 w 544780"/>
              <a:gd name="connsiteY82" fmla="*/ 370834 h 528512"/>
              <a:gd name="connsiteX83" fmla="*/ 186251 w 544780"/>
              <a:gd name="connsiteY83" fmla="*/ 381471 h 528512"/>
              <a:gd name="connsiteX84" fmla="*/ 184062 w 544780"/>
              <a:gd name="connsiteY84" fmla="*/ 397114 h 528512"/>
              <a:gd name="connsiteX85" fmla="*/ 183123 w 544780"/>
              <a:gd name="connsiteY85" fmla="*/ 419013 h 528512"/>
              <a:gd name="connsiteX86" fmla="*/ 183123 w 544780"/>
              <a:gd name="connsiteY86" fmla="*/ 468444 h 528512"/>
              <a:gd name="connsiteX87" fmla="*/ 190944 w 544780"/>
              <a:gd name="connsiteY87" fmla="*/ 496288 h 528512"/>
              <a:gd name="connsiteX88" fmla="*/ 211905 w 544780"/>
              <a:gd name="connsiteY88" fmla="*/ 502858 h 528512"/>
              <a:gd name="connsiteX89" fmla="*/ 234431 w 544780"/>
              <a:gd name="connsiteY89" fmla="*/ 503483 h 528512"/>
              <a:gd name="connsiteX90" fmla="*/ 271034 w 544780"/>
              <a:gd name="connsiteY90" fmla="*/ 502858 h 528512"/>
              <a:gd name="connsiteX91" fmla="*/ 310141 w 544780"/>
              <a:gd name="connsiteY91" fmla="*/ 501606 h 528512"/>
              <a:gd name="connsiteX92" fmla="*/ 340801 w 544780"/>
              <a:gd name="connsiteY92" fmla="*/ 500355 h 528512"/>
              <a:gd name="connsiteX93" fmla="*/ 399304 w 544780"/>
              <a:gd name="connsiteY93" fmla="*/ 494411 h 528512"/>
              <a:gd name="connsiteX94" fmla="*/ 435908 w 544780"/>
              <a:gd name="connsiteY94" fmla="*/ 487215 h 528512"/>
              <a:gd name="connsiteX95" fmla="*/ 455304 w 544780"/>
              <a:gd name="connsiteY95" fmla="*/ 490969 h 528512"/>
              <a:gd name="connsiteX96" fmla="*/ 462187 w 544780"/>
              <a:gd name="connsiteY96" fmla="*/ 502858 h 528512"/>
              <a:gd name="connsiteX97" fmla="*/ 466567 w 544780"/>
              <a:gd name="connsiteY97" fmla="*/ 514120 h 528512"/>
              <a:gd name="connsiteX98" fmla="*/ 462500 w 544780"/>
              <a:gd name="connsiteY98" fmla="*/ 522567 h 528512"/>
              <a:gd name="connsiteX99" fmla="*/ 455304 w 544780"/>
              <a:gd name="connsiteY99" fmla="*/ 526634 h 528512"/>
              <a:gd name="connsiteX100" fmla="*/ 416198 w 544780"/>
              <a:gd name="connsiteY100" fmla="*/ 525070 h 528512"/>
              <a:gd name="connsiteX101" fmla="*/ 379907 w 544780"/>
              <a:gd name="connsiteY101" fmla="*/ 524758 h 528512"/>
              <a:gd name="connsiteX102" fmla="*/ 333292 w 544780"/>
              <a:gd name="connsiteY102" fmla="*/ 526009 h 528512"/>
              <a:gd name="connsiteX103" fmla="*/ 270409 w 544780"/>
              <a:gd name="connsiteY103" fmla="*/ 527886 h 528512"/>
              <a:gd name="connsiteX104" fmla="*/ 208777 w 544780"/>
              <a:gd name="connsiteY104" fmla="*/ 528512 h 52851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</a:cxnLst>
            <a:rect l="l" t="t" r="r" b="b"/>
            <a:pathLst>
              <a:path w="544780" h="528512">
                <a:moveTo>
                  <a:pt x="380845" y="203771"/>
                </a:moveTo>
                <a:cubicBezTo>
                  <a:pt x="378343" y="202937"/>
                  <a:pt x="377091" y="200538"/>
                  <a:pt x="377091" y="196575"/>
                </a:cubicBezTo>
                <a:cubicBezTo>
                  <a:pt x="377091" y="192613"/>
                  <a:pt x="377508" y="188546"/>
                  <a:pt x="378343" y="184374"/>
                </a:cubicBezTo>
                <a:cubicBezTo>
                  <a:pt x="381263" y="172694"/>
                  <a:pt x="384182" y="157886"/>
                  <a:pt x="387103" y="139949"/>
                </a:cubicBezTo>
                <a:cubicBezTo>
                  <a:pt x="390023" y="122012"/>
                  <a:pt x="392734" y="103867"/>
                  <a:pt x="395237" y="85513"/>
                </a:cubicBezTo>
                <a:cubicBezTo>
                  <a:pt x="397739" y="67159"/>
                  <a:pt x="399408" y="51725"/>
                  <a:pt x="400242" y="39211"/>
                </a:cubicBezTo>
                <a:cubicBezTo>
                  <a:pt x="400659" y="35874"/>
                  <a:pt x="399825" y="33997"/>
                  <a:pt x="397739" y="33580"/>
                </a:cubicBezTo>
                <a:cubicBezTo>
                  <a:pt x="395654" y="33162"/>
                  <a:pt x="394194" y="32954"/>
                  <a:pt x="393360" y="32954"/>
                </a:cubicBezTo>
                <a:cubicBezTo>
                  <a:pt x="392942" y="32954"/>
                  <a:pt x="392734" y="32954"/>
                  <a:pt x="392734" y="32954"/>
                </a:cubicBezTo>
                <a:cubicBezTo>
                  <a:pt x="387728" y="32954"/>
                  <a:pt x="379490" y="33162"/>
                  <a:pt x="368019" y="33580"/>
                </a:cubicBezTo>
                <a:cubicBezTo>
                  <a:pt x="356547" y="33997"/>
                  <a:pt x="343929" y="34518"/>
                  <a:pt x="330163" y="35144"/>
                </a:cubicBezTo>
                <a:cubicBezTo>
                  <a:pt x="316398" y="35770"/>
                  <a:pt x="303780" y="36395"/>
                  <a:pt x="292309" y="37021"/>
                </a:cubicBezTo>
                <a:cubicBezTo>
                  <a:pt x="280837" y="37647"/>
                  <a:pt x="272598" y="38168"/>
                  <a:pt x="267593" y="38585"/>
                </a:cubicBezTo>
                <a:cubicBezTo>
                  <a:pt x="255496" y="39002"/>
                  <a:pt x="242356" y="39628"/>
                  <a:pt x="228174" y="40462"/>
                </a:cubicBezTo>
                <a:cubicBezTo>
                  <a:pt x="213991" y="41297"/>
                  <a:pt x="200643" y="42339"/>
                  <a:pt x="188128" y="43591"/>
                </a:cubicBezTo>
                <a:cubicBezTo>
                  <a:pt x="175614" y="44842"/>
                  <a:pt x="165186" y="46302"/>
                  <a:pt x="156844" y="47971"/>
                </a:cubicBezTo>
                <a:cubicBezTo>
                  <a:pt x="149335" y="50056"/>
                  <a:pt x="144225" y="50578"/>
                  <a:pt x="141513" y="49535"/>
                </a:cubicBezTo>
                <a:cubicBezTo>
                  <a:pt x="138802" y="48492"/>
                  <a:pt x="135569" y="46302"/>
                  <a:pt x="131815" y="42965"/>
                </a:cubicBezTo>
                <a:cubicBezTo>
                  <a:pt x="131815" y="42548"/>
                  <a:pt x="131607" y="42339"/>
                  <a:pt x="131189" y="42339"/>
                </a:cubicBezTo>
                <a:cubicBezTo>
                  <a:pt x="122847" y="33997"/>
                  <a:pt x="117007" y="26905"/>
                  <a:pt x="113670" y="21065"/>
                </a:cubicBezTo>
                <a:cubicBezTo>
                  <a:pt x="112418" y="18979"/>
                  <a:pt x="112835" y="16268"/>
                  <a:pt x="114921" y="12931"/>
                </a:cubicBezTo>
                <a:cubicBezTo>
                  <a:pt x="117007" y="9594"/>
                  <a:pt x="119510" y="8343"/>
                  <a:pt x="122430" y="9177"/>
                </a:cubicBezTo>
                <a:cubicBezTo>
                  <a:pt x="128687" y="11262"/>
                  <a:pt x="137447" y="12827"/>
                  <a:pt x="148709" y="13870"/>
                </a:cubicBezTo>
                <a:cubicBezTo>
                  <a:pt x="159972" y="14913"/>
                  <a:pt x="172486" y="15434"/>
                  <a:pt x="186251" y="15434"/>
                </a:cubicBezTo>
                <a:cubicBezTo>
                  <a:pt x="200017" y="15434"/>
                  <a:pt x="213470" y="15330"/>
                  <a:pt x="226609" y="15121"/>
                </a:cubicBezTo>
                <a:cubicBezTo>
                  <a:pt x="239749" y="14913"/>
                  <a:pt x="251325" y="14600"/>
                  <a:pt x="261336" y="14183"/>
                </a:cubicBezTo>
                <a:cubicBezTo>
                  <a:pt x="270930" y="13765"/>
                  <a:pt x="282193" y="13244"/>
                  <a:pt x="295124" y="12618"/>
                </a:cubicBezTo>
                <a:cubicBezTo>
                  <a:pt x="308055" y="11993"/>
                  <a:pt x="321403" y="11262"/>
                  <a:pt x="335169" y="10428"/>
                </a:cubicBezTo>
                <a:cubicBezTo>
                  <a:pt x="348935" y="9594"/>
                  <a:pt x="361553" y="8343"/>
                  <a:pt x="373024" y="6674"/>
                </a:cubicBezTo>
                <a:cubicBezTo>
                  <a:pt x="384496" y="5006"/>
                  <a:pt x="393360" y="2920"/>
                  <a:pt x="399617" y="417"/>
                </a:cubicBezTo>
                <a:cubicBezTo>
                  <a:pt x="402537" y="0"/>
                  <a:pt x="405874" y="0"/>
                  <a:pt x="409628" y="417"/>
                </a:cubicBezTo>
                <a:lnTo>
                  <a:pt x="447170" y="14183"/>
                </a:lnTo>
                <a:cubicBezTo>
                  <a:pt x="450924" y="16685"/>
                  <a:pt x="451967" y="20440"/>
                  <a:pt x="450299" y="25445"/>
                </a:cubicBezTo>
                <a:cubicBezTo>
                  <a:pt x="449882" y="26280"/>
                  <a:pt x="448943" y="28887"/>
                  <a:pt x="447483" y="33267"/>
                </a:cubicBezTo>
                <a:cubicBezTo>
                  <a:pt x="446023" y="37647"/>
                  <a:pt x="444563" y="42444"/>
                  <a:pt x="443103" y="47658"/>
                </a:cubicBezTo>
                <a:cubicBezTo>
                  <a:pt x="441643" y="52872"/>
                  <a:pt x="440496" y="56939"/>
                  <a:pt x="439662" y="59859"/>
                </a:cubicBezTo>
                <a:cubicBezTo>
                  <a:pt x="438410" y="64865"/>
                  <a:pt x="436637" y="72269"/>
                  <a:pt x="434343" y="82072"/>
                </a:cubicBezTo>
                <a:cubicBezTo>
                  <a:pt x="432049" y="91874"/>
                  <a:pt x="429442" y="102615"/>
                  <a:pt x="426522" y="114295"/>
                </a:cubicBezTo>
                <a:cubicBezTo>
                  <a:pt x="423602" y="125975"/>
                  <a:pt x="420786" y="137029"/>
                  <a:pt x="418075" y="147458"/>
                </a:cubicBezTo>
                <a:cubicBezTo>
                  <a:pt x="415363" y="157886"/>
                  <a:pt x="412965" y="166229"/>
                  <a:pt x="410879" y="172486"/>
                </a:cubicBezTo>
                <a:cubicBezTo>
                  <a:pt x="401702" y="196680"/>
                  <a:pt x="391691" y="207108"/>
                  <a:pt x="380845" y="203771"/>
                </a:cubicBezTo>
                <a:moveTo>
                  <a:pt x="52977" y="284487"/>
                </a:moveTo>
                <a:cubicBezTo>
                  <a:pt x="45885" y="286155"/>
                  <a:pt x="40984" y="286677"/>
                  <a:pt x="38272" y="286051"/>
                </a:cubicBezTo>
                <a:cubicBezTo>
                  <a:pt x="35561" y="285426"/>
                  <a:pt x="32120" y="283653"/>
                  <a:pt x="27948" y="280733"/>
                </a:cubicBezTo>
                <a:cubicBezTo>
                  <a:pt x="25445" y="279064"/>
                  <a:pt x="22108" y="276561"/>
                  <a:pt x="17937" y="273224"/>
                </a:cubicBezTo>
                <a:cubicBezTo>
                  <a:pt x="13765" y="269887"/>
                  <a:pt x="9907" y="266446"/>
                  <a:pt x="6361" y="262900"/>
                </a:cubicBezTo>
                <a:cubicBezTo>
                  <a:pt x="2816" y="259354"/>
                  <a:pt x="834" y="256747"/>
                  <a:pt x="417" y="255079"/>
                </a:cubicBezTo>
                <a:cubicBezTo>
                  <a:pt x="0" y="252993"/>
                  <a:pt x="1043" y="250073"/>
                  <a:pt x="3546" y="246319"/>
                </a:cubicBezTo>
                <a:cubicBezTo>
                  <a:pt x="6048" y="242565"/>
                  <a:pt x="8343" y="241105"/>
                  <a:pt x="10428" y="241939"/>
                </a:cubicBezTo>
                <a:cubicBezTo>
                  <a:pt x="23777" y="244859"/>
                  <a:pt x="39837" y="247049"/>
                  <a:pt x="58608" y="248509"/>
                </a:cubicBezTo>
                <a:cubicBezTo>
                  <a:pt x="77379" y="249969"/>
                  <a:pt x="97818" y="250490"/>
                  <a:pt x="119927" y="250073"/>
                </a:cubicBezTo>
                <a:cubicBezTo>
                  <a:pt x="160389" y="249656"/>
                  <a:pt x="204501" y="249030"/>
                  <a:pt x="252263" y="248196"/>
                </a:cubicBezTo>
                <a:cubicBezTo>
                  <a:pt x="300025" y="247362"/>
                  <a:pt x="347057" y="245902"/>
                  <a:pt x="393360" y="243816"/>
                </a:cubicBezTo>
                <a:cubicBezTo>
                  <a:pt x="420474" y="242565"/>
                  <a:pt x="445397" y="240688"/>
                  <a:pt x="468131" y="238185"/>
                </a:cubicBezTo>
                <a:cubicBezTo>
                  <a:pt x="490865" y="235682"/>
                  <a:pt x="507029" y="232971"/>
                  <a:pt x="516623" y="230051"/>
                </a:cubicBezTo>
                <a:cubicBezTo>
                  <a:pt x="521212" y="228382"/>
                  <a:pt x="524862" y="228173"/>
                  <a:pt x="527573" y="229425"/>
                </a:cubicBezTo>
                <a:cubicBezTo>
                  <a:pt x="530285" y="230676"/>
                  <a:pt x="532683" y="232762"/>
                  <a:pt x="534769" y="235682"/>
                </a:cubicBezTo>
                <a:cubicBezTo>
                  <a:pt x="537272" y="239019"/>
                  <a:pt x="539566" y="242982"/>
                  <a:pt x="541652" y="247570"/>
                </a:cubicBezTo>
                <a:cubicBezTo>
                  <a:pt x="543737" y="252159"/>
                  <a:pt x="544780" y="255913"/>
                  <a:pt x="544780" y="258833"/>
                </a:cubicBezTo>
                <a:cubicBezTo>
                  <a:pt x="544780" y="261753"/>
                  <a:pt x="543320" y="264360"/>
                  <a:pt x="540400" y="266654"/>
                </a:cubicBezTo>
                <a:cubicBezTo>
                  <a:pt x="537480" y="268949"/>
                  <a:pt x="535394" y="270096"/>
                  <a:pt x="534143" y="270096"/>
                </a:cubicBezTo>
                <a:cubicBezTo>
                  <a:pt x="518709" y="268010"/>
                  <a:pt x="501606" y="266863"/>
                  <a:pt x="482835" y="266654"/>
                </a:cubicBezTo>
                <a:cubicBezTo>
                  <a:pt x="464064" y="266446"/>
                  <a:pt x="446127" y="266550"/>
                  <a:pt x="429025" y="266967"/>
                </a:cubicBezTo>
                <a:cubicBezTo>
                  <a:pt x="424436" y="266967"/>
                  <a:pt x="420057" y="266967"/>
                  <a:pt x="415885" y="266967"/>
                </a:cubicBezTo>
                <a:cubicBezTo>
                  <a:pt x="411714" y="266967"/>
                  <a:pt x="407542" y="266967"/>
                  <a:pt x="403371" y="266967"/>
                </a:cubicBezTo>
                <a:cubicBezTo>
                  <a:pt x="384600" y="267384"/>
                  <a:pt x="363951" y="267906"/>
                  <a:pt x="341426" y="268531"/>
                </a:cubicBezTo>
                <a:cubicBezTo>
                  <a:pt x="318901" y="269157"/>
                  <a:pt x="295854" y="269783"/>
                  <a:pt x="272286" y="270408"/>
                </a:cubicBezTo>
                <a:cubicBezTo>
                  <a:pt x="248717" y="271034"/>
                  <a:pt x="226192" y="271660"/>
                  <a:pt x="204710" y="272286"/>
                </a:cubicBezTo>
                <a:cubicBezTo>
                  <a:pt x="183227" y="272911"/>
                  <a:pt x="163935" y="273641"/>
                  <a:pt x="146832" y="274475"/>
                </a:cubicBezTo>
                <a:cubicBezTo>
                  <a:pt x="128061" y="275310"/>
                  <a:pt x="110854" y="276561"/>
                  <a:pt x="95211" y="278230"/>
                </a:cubicBezTo>
                <a:cubicBezTo>
                  <a:pt x="79569" y="279898"/>
                  <a:pt x="65491" y="281984"/>
                  <a:pt x="52977" y="284487"/>
                </a:cubicBezTo>
                <a:moveTo>
                  <a:pt x="208777" y="528512"/>
                </a:moveTo>
                <a:cubicBezTo>
                  <a:pt x="167898" y="528512"/>
                  <a:pt x="147458" y="509532"/>
                  <a:pt x="147458" y="471573"/>
                </a:cubicBezTo>
                <a:lnTo>
                  <a:pt x="147458" y="424645"/>
                </a:lnTo>
                <a:cubicBezTo>
                  <a:pt x="147458" y="412965"/>
                  <a:pt x="145893" y="403058"/>
                  <a:pt x="142765" y="394924"/>
                </a:cubicBezTo>
                <a:cubicBezTo>
                  <a:pt x="139637" y="386789"/>
                  <a:pt x="133275" y="380637"/>
                  <a:pt x="123681" y="376465"/>
                </a:cubicBezTo>
                <a:cubicBezTo>
                  <a:pt x="121178" y="375631"/>
                  <a:pt x="119510" y="373962"/>
                  <a:pt x="118675" y="371460"/>
                </a:cubicBezTo>
                <a:cubicBezTo>
                  <a:pt x="117841" y="368957"/>
                  <a:pt x="117841" y="366663"/>
                  <a:pt x="118675" y="364577"/>
                </a:cubicBezTo>
                <a:cubicBezTo>
                  <a:pt x="122847" y="357486"/>
                  <a:pt x="128270" y="354149"/>
                  <a:pt x="134944" y="354566"/>
                </a:cubicBezTo>
                <a:cubicBezTo>
                  <a:pt x="140367" y="355400"/>
                  <a:pt x="147666" y="357486"/>
                  <a:pt x="156844" y="360823"/>
                </a:cubicBezTo>
                <a:cubicBezTo>
                  <a:pt x="166020" y="364160"/>
                  <a:pt x="173737" y="367497"/>
                  <a:pt x="179994" y="370834"/>
                </a:cubicBezTo>
                <a:cubicBezTo>
                  <a:pt x="185000" y="373754"/>
                  <a:pt x="187086" y="377299"/>
                  <a:pt x="186251" y="381471"/>
                </a:cubicBezTo>
                <a:cubicBezTo>
                  <a:pt x="185417" y="384391"/>
                  <a:pt x="184687" y="389605"/>
                  <a:pt x="184062" y="397114"/>
                </a:cubicBezTo>
                <a:cubicBezTo>
                  <a:pt x="183436" y="404622"/>
                  <a:pt x="183123" y="411922"/>
                  <a:pt x="183123" y="419013"/>
                </a:cubicBezTo>
                <a:lnTo>
                  <a:pt x="183123" y="468444"/>
                </a:lnTo>
                <a:cubicBezTo>
                  <a:pt x="183123" y="483044"/>
                  <a:pt x="185730" y="492325"/>
                  <a:pt x="190944" y="496288"/>
                </a:cubicBezTo>
                <a:cubicBezTo>
                  <a:pt x="196159" y="500250"/>
                  <a:pt x="203146" y="502440"/>
                  <a:pt x="211905" y="502858"/>
                </a:cubicBezTo>
                <a:cubicBezTo>
                  <a:pt x="216077" y="503275"/>
                  <a:pt x="223585" y="503483"/>
                  <a:pt x="234431" y="503483"/>
                </a:cubicBezTo>
                <a:cubicBezTo>
                  <a:pt x="245276" y="503483"/>
                  <a:pt x="257477" y="503275"/>
                  <a:pt x="271034" y="502858"/>
                </a:cubicBezTo>
                <a:cubicBezTo>
                  <a:pt x="284592" y="502440"/>
                  <a:pt x="297627" y="502023"/>
                  <a:pt x="310141" y="501606"/>
                </a:cubicBezTo>
                <a:cubicBezTo>
                  <a:pt x="322655" y="501189"/>
                  <a:pt x="332875" y="500772"/>
                  <a:pt x="340801" y="500355"/>
                </a:cubicBezTo>
                <a:cubicBezTo>
                  <a:pt x="362492" y="499103"/>
                  <a:pt x="381993" y="497122"/>
                  <a:pt x="399304" y="494411"/>
                </a:cubicBezTo>
                <a:cubicBezTo>
                  <a:pt x="416615" y="491699"/>
                  <a:pt x="428816" y="489301"/>
                  <a:pt x="435908" y="487215"/>
                </a:cubicBezTo>
                <a:cubicBezTo>
                  <a:pt x="445084" y="484295"/>
                  <a:pt x="451550" y="485546"/>
                  <a:pt x="455304" y="490969"/>
                </a:cubicBezTo>
                <a:cubicBezTo>
                  <a:pt x="457390" y="494306"/>
                  <a:pt x="459684" y="498269"/>
                  <a:pt x="462187" y="502858"/>
                </a:cubicBezTo>
                <a:cubicBezTo>
                  <a:pt x="464690" y="507446"/>
                  <a:pt x="466150" y="511200"/>
                  <a:pt x="466567" y="514120"/>
                </a:cubicBezTo>
                <a:cubicBezTo>
                  <a:pt x="466984" y="517040"/>
                  <a:pt x="465628" y="519856"/>
                  <a:pt x="462500" y="522567"/>
                </a:cubicBezTo>
                <a:cubicBezTo>
                  <a:pt x="459372" y="525279"/>
                  <a:pt x="456973" y="526634"/>
                  <a:pt x="455304" y="526634"/>
                </a:cubicBezTo>
                <a:cubicBezTo>
                  <a:pt x="440704" y="525800"/>
                  <a:pt x="427669" y="525279"/>
                  <a:pt x="416198" y="525070"/>
                </a:cubicBezTo>
                <a:cubicBezTo>
                  <a:pt x="404726" y="524861"/>
                  <a:pt x="392630" y="524758"/>
                  <a:pt x="379907" y="524758"/>
                </a:cubicBezTo>
                <a:cubicBezTo>
                  <a:pt x="367184" y="524758"/>
                  <a:pt x="351646" y="525175"/>
                  <a:pt x="333292" y="526009"/>
                </a:cubicBezTo>
                <a:cubicBezTo>
                  <a:pt x="312018" y="526843"/>
                  <a:pt x="291057" y="527469"/>
                  <a:pt x="270409" y="527886"/>
                </a:cubicBezTo>
                <a:cubicBezTo>
                  <a:pt x="249760" y="528303"/>
                  <a:pt x="229217" y="528512"/>
                  <a:pt x="208777" y="52851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" name="Freeform 16"/>
          <p:cNvSpPr/>
          <p:nvPr/>
        </p:nvSpPr>
        <p:spPr>
          <a:xfrm>
            <a:off x="3219047" y="2507388"/>
            <a:ext cx="453427" cy="552497"/>
          </a:xfrm>
          <a:custGeom>
            <a:avLst/>
            <a:gdLst>
              <a:gd name="connsiteX0" fmla="*/ 334126 w 453427"/>
              <a:gd name="connsiteY0" fmla="*/ 529972 h 552497"/>
              <a:gd name="connsiteX1" fmla="*/ 327243 w 453427"/>
              <a:gd name="connsiteY1" fmla="*/ 529659 h 552497"/>
              <a:gd name="connsiteX2" fmla="*/ 324115 w 453427"/>
              <a:gd name="connsiteY2" fmla="*/ 525592 h 552497"/>
              <a:gd name="connsiteX3" fmla="*/ 321612 w 453427"/>
              <a:gd name="connsiteY3" fmla="*/ 506821 h 552497"/>
              <a:gd name="connsiteX4" fmla="*/ 320048 w 453427"/>
              <a:gd name="connsiteY4" fmla="*/ 476787 h 552497"/>
              <a:gd name="connsiteX5" fmla="*/ 319735 w 453427"/>
              <a:gd name="connsiteY5" fmla="*/ 448004 h 552497"/>
              <a:gd name="connsiteX6" fmla="*/ 319735 w 453427"/>
              <a:gd name="connsiteY6" fmla="*/ 225254 h 552497"/>
              <a:gd name="connsiteX7" fmla="*/ 285008 w 453427"/>
              <a:gd name="connsiteY7" fmla="*/ 227444 h 552497"/>
              <a:gd name="connsiteX8" fmla="*/ 247153 w 453427"/>
              <a:gd name="connsiteY8" fmla="*/ 229634 h 552497"/>
              <a:gd name="connsiteX9" fmla="*/ 228069 w 453427"/>
              <a:gd name="connsiteY9" fmla="*/ 285321 h 552497"/>
              <a:gd name="connsiteX10" fmla="*/ 184583 w 453427"/>
              <a:gd name="connsiteY10" fmla="*/ 324115 h 552497"/>
              <a:gd name="connsiteX11" fmla="*/ 123889 w 453427"/>
              <a:gd name="connsiteY11" fmla="*/ 339758 h 552497"/>
              <a:gd name="connsiteX12" fmla="*/ 62883 w 453427"/>
              <a:gd name="connsiteY12" fmla="*/ 326305 h 552497"/>
              <a:gd name="connsiteX13" fmla="*/ 17207 w 453427"/>
              <a:gd name="connsiteY13" fmla="*/ 285634 h 552497"/>
              <a:gd name="connsiteX14" fmla="*/ 0 w 453427"/>
              <a:gd name="connsiteY14" fmla="*/ 223376 h 552497"/>
              <a:gd name="connsiteX15" fmla="*/ 16268 w 453427"/>
              <a:gd name="connsiteY15" fmla="*/ 162683 h 552497"/>
              <a:gd name="connsiteX16" fmla="*/ 60380 w 453427"/>
              <a:gd name="connsiteY16" fmla="*/ 119197 h 552497"/>
              <a:gd name="connsiteX17" fmla="*/ 122012 w 453427"/>
              <a:gd name="connsiteY17" fmla="*/ 101990 h 552497"/>
              <a:gd name="connsiteX18" fmla="*/ 207108 w 453427"/>
              <a:gd name="connsiteY18" fmla="*/ 125767 h 552497"/>
              <a:gd name="connsiteX19" fmla="*/ 246527 w 453427"/>
              <a:gd name="connsiteY19" fmla="*/ 201477 h 552497"/>
              <a:gd name="connsiteX20" fmla="*/ 281567 w 453427"/>
              <a:gd name="connsiteY20" fmla="*/ 202416 h 552497"/>
              <a:gd name="connsiteX21" fmla="*/ 319735 w 453427"/>
              <a:gd name="connsiteY21" fmla="*/ 200226 h 552497"/>
              <a:gd name="connsiteX22" fmla="*/ 319735 w 453427"/>
              <a:gd name="connsiteY22" fmla="*/ 121387 h 552497"/>
              <a:gd name="connsiteX23" fmla="*/ 319735 w 453427"/>
              <a:gd name="connsiteY23" fmla="*/ 117007 h 552497"/>
              <a:gd name="connsiteX24" fmla="*/ 319735 w 453427"/>
              <a:gd name="connsiteY24" fmla="*/ 112627 h 552497"/>
              <a:gd name="connsiteX25" fmla="*/ 316606 w 453427"/>
              <a:gd name="connsiteY25" fmla="*/ 73520 h 552497"/>
              <a:gd name="connsiteX26" fmla="*/ 294081 w 453427"/>
              <a:gd name="connsiteY26" fmla="*/ 46928 h 552497"/>
              <a:gd name="connsiteX27" fmla="*/ 290952 w 453427"/>
              <a:gd name="connsiteY27" fmla="*/ 35665 h 552497"/>
              <a:gd name="connsiteX28" fmla="*/ 298774 w 453427"/>
              <a:gd name="connsiteY28" fmla="*/ 27531 h 552497"/>
              <a:gd name="connsiteX29" fmla="*/ 308472 w 453427"/>
              <a:gd name="connsiteY29" fmla="*/ 26280 h 552497"/>
              <a:gd name="connsiteX30" fmla="*/ 324115 w 453427"/>
              <a:gd name="connsiteY30" fmla="*/ 31285 h 552497"/>
              <a:gd name="connsiteX31" fmla="*/ 340383 w 453427"/>
              <a:gd name="connsiteY31" fmla="*/ 40671 h 552497"/>
              <a:gd name="connsiteX32" fmla="*/ 350395 w 453427"/>
              <a:gd name="connsiteY32" fmla="*/ 48179 h 552497"/>
              <a:gd name="connsiteX33" fmla="*/ 356651 w 453427"/>
              <a:gd name="connsiteY33" fmla="*/ 60068 h 552497"/>
              <a:gd name="connsiteX34" fmla="*/ 354462 w 453427"/>
              <a:gd name="connsiteY34" fmla="*/ 86035 h 552497"/>
              <a:gd name="connsiteX35" fmla="*/ 354149 w 453427"/>
              <a:gd name="connsiteY35" fmla="*/ 113253 h 552497"/>
              <a:gd name="connsiteX36" fmla="*/ 354149 w 453427"/>
              <a:gd name="connsiteY36" fmla="*/ 117946 h 552497"/>
              <a:gd name="connsiteX37" fmla="*/ 354149 w 453427"/>
              <a:gd name="connsiteY37" fmla="*/ 122012 h 552497"/>
              <a:gd name="connsiteX38" fmla="*/ 354149 w 453427"/>
              <a:gd name="connsiteY38" fmla="*/ 446753 h 552497"/>
              <a:gd name="connsiteX39" fmla="*/ 352897 w 453427"/>
              <a:gd name="connsiteY39" fmla="*/ 478664 h 552497"/>
              <a:gd name="connsiteX40" fmla="*/ 347266 w 453427"/>
              <a:gd name="connsiteY40" fmla="*/ 512452 h 552497"/>
              <a:gd name="connsiteX41" fmla="*/ 334126 w 453427"/>
              <a:gd name="connsiteY41" fmla="*/ 529972 h 552497"/>
              <a:gd name="connsiteX43" fmla="*/ 125141 w 453427"/>
              <a:gd name="connsiteY43" fmla="*/ 310349 h 552497"/>
              <a:gd name="connsiteX44" fmla="*/ 186773 w 453427"/>
              <a:gd name="connsiteY44" fmla="*/ 285009 h 552497"/>
              <a:gd name="connsiteX45" fmla="*/ 210862 w 453427"/>
              <a:gd name="connsiteY45" fmla="*/ 219622 h 552497"/>
              <a:gd name="connsiteX46" fmla="*/ 186460 w 453427"/>
              <a:gd name="connsiteY46" fmla="*/ 151108 h 552497"/>
              <a:gd name="connsiteX47" fmla="*/ 122638 w 453427"/>
              <a:gd name="connsiteY47" fmla="*/ 129521 h 552497"/>
              <a:gd name="connsiteX48" fmla="*/ 61319 w 453427"/>
              <a:gd name="connsiteY48" fmla="*/ 156113 h 552497"/>
              <a:gd name="connsiteX49" fmla="*/ 37542 w 453427"/>
              <a:gd name="connsiteY49" fmla="*/ 222751 h 552497"/>
              <a:gd name="connsiteX50" fmla="*/ 63196 w 453427"/>
              <a:gd name="connsiteY50" fmla="*/ 289075 h 552497"/>
              <a:gd name="connsiteX51" fmla="*/ 125141 w 453427"/>
              <a:gd name="connsiteY51" fmla="*/ 310349 h 552497"/>
              <a:gd name="connsiteX53" fmla="*/ 429233 w 453427"/>
              <a:gd name="connsiteY53" fmla="*/ 551245 h 552497"/>
              <a:gd name="connsiteX54" fmla="*/ 422351 w 453427"/>
              <a:gd name="connsiteY54" fmla="*/ 550933 h 552497"/>
              <a:gd name="connsiteX55" fmla="*/ 419222 w 453427"/>
              <a:gd name="connsiteY55" fmla="*/ 546866 h 552497"/>
              <a:gd name="connsiteX56" fmla="*/ 416719 w 453427"/>
              <a:gd name="connsiteY56" fmla="*/ 528095 h 552497"/>
              <a:gd name="connsiteX57" fmla="*/ 415155 w 453427"/>
              <a:gd name="connsiteY57" fmla="*/ 498061 h 552497"/>
              <a:gd name="connsiteX58" fmla="*/ 414842 w 453427"/>
              <a:gd name="connsiteY58" fmla="*/ 469278 h 552497"/>
              <a:gd name="connsiteX59" fmla="*/ 414842 w 453427"/>
              <a:gd name="connsiteY59" fmla="*/ 86973 h 552497"/>
              <a:gd name="connsiteX60" fmla="*/ 414842 w 453427"/>
              <a:gd name="connsiteY60" fmla="*/ 82593 h 552497"/>
              <a:gd name="connsiteX61" fmla="*/ 413591 w 453427"/>
              <a:gd name="connsiteY61" fmla="*/ 55062 h 552497"/>
              <a:gd name="connsiteX62" fmla="*/ 406708 w 453427"/>
              <a:gd name="connsiteY62" fmla="*/ 37855 h 552497"/>
              <a:gd name="connsiteX63" fmla="*/ 386685 w 453427"/>
              <a:gd name="connsiteY63" fmla="*/ 21900 h 552497"/>
              <a:gd name="connsiteX64" fmla="*/ 383556 w 453427"/>
              <a:gd name="connsiteY64" fmla="*/ 10637 h 552497"/>
              <a:gd name="connsiteX65" fmla="*/ 400450 w 453427"/>
              <a:gd name="connsiteY65" fmla="*/ 1251 h 552497"/>
              <a:gd name="connsiteX66" fmla="*/ 425479 w 453427"/>
              <a:gd name="connsiteY66" fmla="*/ 10324 h 552497"/>
              <a:gd name="connsiteX67" fmla="*/ 446127 w 453427"/>
              <a:gd name="connsiteY67" fmla="*/ 23151 h 552497"/>
              <a:gd name="connsiteX68" fmla="*/ 451445 w 453427"/>
              <a:gd name="connsiteY68" fmla="*/ 29095 h 552497"/>
              <a:gd name="connsiteX69" fmla="*/ 453010 w 453427"/>
              <a:gd name="connsiteY69" fmla="*/ 35665 h 552497"/>
              <a:gd name="connsiteX70" fmla="*/ 450507 w 453427"/>
              <a:gd name="connsiteY70" fmla="*/ 60693 h 552497"/>
              <a:gd name="connsiteX71" fmla="*/ 449881 w 453427"/>
              <a:gd name="connsiteY71" fmla="*/ 87599 h 552497"/>
              <a:gd name="connsiteX72" fmla="*/ 449881 w 453427"/>
              <a:gd name="connsiteY72" fmla="*/ 468027 h 552497"/>
              <a:gd name="connsiteX73" fmla="*/ 448317 w 453427"/>
              <a:gd name="connsiteY73" fmla="*/ 499938 h 552497"/>
              <a:gd name="connsiteX74" fmla="*/ 442373 w 453427"/>
              <a:gd name="connsiteY74" fmla="*/ 533726 h 552497"/>
              <a:gd name="connsiteX75" fmla="*/ 429233 w 453427"/>
              <a:gd name="connsiteY75" fmla="*/ 551245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</a:cxnLst>
            <a:rect l="l" t="t" r="r" b="b"/>
            <a:pathLst>
              <a:path w="453427" h="552497">
                <a:moveTo>
                  <a:pt x="334126" y="529972"/>
                </a:moveTo>
                <a:cubicBezTo>
                  <a:pt x="331206" y="531223"/>
                  <a:pt x="328912" y="531119"/>
                  <a:pt x="327243" y="529659"/>
                </a:cubicBezTo>
                <a:cubicBezTo>
                  <a:pt x="325575" y="528199"/>
                  <a:pt x="324532" y="526843"/>
                  <a:pt x="324115" y="525592"/>
                </a:cubicBezTo>
                <a:cubicBezTo>
                  <a:pt x="323281" y="522255"/>
                  <a:pt x="322446" y="515998"/>
                  <a:pt x="321612" y="506821"/>
                </a:cubicBezTo>
                <a:cubicBezTo>
                  <a:pt x="320778" y="497643"/>
                  <a:pt x="320256" y="487632"/>
                  <a:pt x="320048" y="476787"/>
                </a:cubicBezTo>
                <a:cubicBezTo>
                  <a:pt x="319839" y="465941"/>
                  <a:pt x="319735" y="456347"/>
                  <a:pt x="319735" y="448004"/>
                </a:cubicBezTo>
                <a:lnTo>
                  <a:pt x="319735" y="225254"/>
                </a:lnTo>
                <a:cubicBezTo>
                  <a:pt x="310141" y="226088"/>
                  <a:pt x="298565" y="226818"/>
                  <a:pt x="285008" y="227444"/>
                </a:cubicBezTo>
                <a:cubicBezTo>
                  <a:pt x="271451" y="228069"/>
                  <a:pt x="258833" y="228799"/>
                  <a:pt x="247153" y="229634"/>
                </a:cubicBezTo>
                <a:cubicBezTo>
                  <a:pt x="245485" y="250490"/>
                  <a:pt x="239123" y="269053"/>
                  <a:pt x="228069" y="285321"/>
                </a:cubicBezTo>
                <a:cubicBezTo>
                  <a:pt x="217015" y="301589"/>
                  <a:pt x="202520" y="314521"/>
                  <a:pt x="184583" y="324115"/>
                </a:cubicBezTo>
                <a:cubicBezTo>
                  <a:pt x="166646" y="333709"/>
                  <a:pt x="146415" y="338923"/>
                  <a:pt x="123889" y="339758"/>
                </a:cubicBezTo>
                <a:cubicBezTo>
                  <a:pt x="102198" y="340175"/>
                  <a:pt x="81863" y="335691"/>
                  <a:pt x="62883" y="326305"/>
                </a:cubicBezTo>
                <a:cubicBezTo>
                  <a:pt x="43904" y="316919"/>
                  <a:pt x="28678" y="303362"/>
                  <a:pt x="17207" y="285634"/>
                </a:cubicBezTo>
                <a:cubicBezTo>
                  <a:pt x="5735" y="267906"/>
                  <a:pt x="0" y="247153"/>
                  <a:pt x="0" y="223376"/>
                </a:cubicBezTo>
                <a:cubicBezTo>
                  <a:pt x="0" y="200851"/>
                  <a:pt x="5423" y="180620"/>
                  <a:pt x="16268" y="162683"/>
                </a:cubicBezTo>
                <a:cubicBezTo>
                  <a:pt x="27114" y="144746"/>
                  <a:pt x="41818" y="130251"/>
                  <a:pt x="60380" y="119197"/>
                </a:cubicBezTo>
                <a:cubicBezTo>
                  <a:pt x="78943" y="108143"/>
                  <a:pt x="99487" y="102407"/>
                  <a:pt x="122012" y="101990"/>
                </a:cubicBezTo>
                <a:cubicBezTo>
                  <a:pt x="155800" y="101156"/>
                  <a:pt x="184166" y="109081"/>
                  <a:pt x="207108" y="125767"/>
                </a:cubicBezTo>
                <a:cubicBezTo>
                  <a:pt x="230051" y="142452"/>
                  <a:pt x="243190" y="167689"/>
                  <a:pt x="246527" y="201477"/>
                </a:cubicBezTo>
                <a:cubicBezTo>
                  <a:pt x="256539" y="202311"/>
                  <a:pt x="268219" y="202624"/>
                  <a:pt x="281567" y="202416"/>
                </a:cubicBezTo>
                <a:cubicBezTo>
                  <a:pt x="294915" y="202207"/>
                  <a:pt x="307638" y="201477"/>
                  <a:pt x="319735" y="200226"/>
                </a:cubicBezTo>
                <a:lnTo>
                  <a:pt x="319735" y="121387"/>
                </a:lnTo>
                <a:cubicBezTo>
                  <a:pt x="319735" y="119718"/>
                  <a:pt x="319735" y="118258"/>
                  <a:pt x="319735" y="117007"/>
                </a:cubicBezTo>
                <a:cubicBezTo>
                  <a:pt x="319735" y="115755"/>
                  <a:pt x="319735" y="114295"/>
                  <a:pt x="319735" y="112627"/>
                </a:cubicBezTo>
                <a:cubicBezTo>
                  <a:pt x="319735" y="96359"/>
                  <a:pt x="318692" y="83323"/>
                  <a:pt x="316606" y="73520"/>
                </a:cubicBezTo>
                <a:cubicBezTo>
                  <a:pt x="314521" y="63718"/>
                  <a:pt x="307012" y="54854"/>
                  <a:pt x="294081" y="46928"/>
                </a:cubicBezTo>
                <a:cubicBezTo>
                  <a:pt x="289910" y="44008"/>
                  <a:pt x="288866" y="40254"/>
                  <a:pt x="290952" y="35665"/>
                </a:cubicBezTo>
                <a:cubicBezTo>
                  <a:pt x="293455" y="31494"/>
                  <a:pt x="296063" y="28783"/>
                  <a:pt x="298774" y="27531"/>
                </a:cubicBezTo>
                <a:cubicBezTo>
                  <a:pt x="301485" y="26280"/>
                  <a:pt x="304718" y="25863"/>
                  <a:pt x="308472" y="26280"/>
                </a:cubicBezTo>
                <a:cubicBezTo>
                  <a:pt x="313060" y="26697"/>
                  <a:pt x="318275" y="28365"/>
                  <a:pt x="324115" y="31285"/>
                </a:cubicBezTo>
                <a:cubicBezTo>
                  <a:pt x="329955" y="34205"/>
                  <a:pt x="335378" y="37334"/>
                  <a:pt x="340383" y="40671"/>
                </a:cubicBezTo>
                <a:cubicBezTo>
                  <a:pt x="345389" y="44008"/>
                  <a:pt x="348726" y="46511"/>
                  <a:pt x="350395" y="48179"/>
                </a:cubicBezTo>
                <a:cubicBezTo>
                  <a:pt x="354983" y="52768"/>
                  <a:pt x="357069" y="56731"/>
                  <a:pt x="356651" y="60068"/>
                </a:cubicBezTo>
                <a:cubicBezTo>
                  <a:pt x="355400" y="67993"/>
                  <a:pt x="354670" y="76649"/>
                  <a:pt x="354462" y="86035"/>
                </a:cubicBezTo>
                <a:cubicBezTo>
                  <a:pt x="354253" y="95420"/>
                  <a:pt x="354149" y="104493"/>
                  <a:pt x="354149" y="113253"/>
                </a:cubicBezTo>
                <a:cubicBezTo>
                  <a:pt x="354149" y="114921"/>
                  <a:pt x="354149" y="116485"/>
                  <a:pt x="354149" y="117946"/>
                </a:cubicBezTo>
                <a:cubicBezTo>
                  <a:pt x="354149" y="119405"/>
                  <a:pt x="354149" y="120761"/>
                  <a:pt x="354149" y="122012"/>
                </a:cubicBezTo>
                <a:lnTo>
                  <a:pt x="354149" y="446753"/>
                </a:lnTo>
                <a:cubicBezTo>
                  <a:pt x="354149" y="455513"/>
                  <a:pt x="353732" y="466150"/>
                  <a:pt x="352897" y="478664"/>
                </a:cubicBezTo>
                <a:cubicBezTo>
                  <a:pt x="352063" y="491178"/>
                  <a:pt x="350186" y="502441"/>
                  <a:pt x="347266" y="512452"/>
                </a:cubicBezTo>
                <a:cubicBezTo>
                  <a:pt x="344346" y="522463"/>
                  <a:pt x="339966" y="528303"/>
                  <a:pt x="334126" y="529972"/>
                </a:cubicBezTo>
                <a:moveTo>
                  <a:pt x="125141" y="310349"/>
                </a:moveTo>
                <a:cubicBezTo>
                  <a:pt x="150586" y="309515"/>
                  <a:pt x="171130" y="301068"/>
                  <a:pt x="186773" y="285009"/>
                </a:cubicBezTo>
                <a:cubicBezTo>
                  <a:pt x="202415" y="268949"/>
                  <a:pt x="210445" y="247153"/>
                  <a:pt x="210862" y="219622"/>
                </a:cubicBezTo>
                <a:cubicBezTo>
                  <a:pt x="211279" y="188754"/>
                  <a:pt x="203145" y="165916"/>
                  <a:pt x="186460" y="151108"/>
                </a:cubicBezTo>
                <a:cubicBezTo>
                  <a:pt x="169774" y="136299"/>
                  <a:pt x="148501" y="129104"/>
                  <a:pt x="122638" y="129521"/>
                </a:cubicBezTo>
                <a:cubicBezTo>
                  <a:pt x="97610" y="130355"/>
                  <a:pt x="77170" y="139219"/>
                  <a:pt x="61319" y="156113"/>
                </a:cubicBezTo>
                <a:cubicBezTo>
                  <a:pt x="45468" y="173007"/>
                  <a:pt x="37542" y="195220"/>
                  <a:pt x="37542" y="222751"/>
                </a:cubicBezTo>
                <a:cubicBezTo>
                  <a:pt x="37542" y="252785"/>
                  <a:pt x="46093" y="274893"/>
                  <a:pt x="63196" y="289075"/>
                </a:cubicBezTo>
                <a:cubicBezTo>
                  <a:pt x="80299" y="303258"/>
                  <a:pt x="100947" y="310349"/>
                  <a:pt x="125141" y="310349"/>
                </a:cubicBezTo>
                <a:moveTo>
                  <a:pt x="429233" y="551245"/>
                </a:moveTo>
                <a:cubicBezTo>
                  <a:pt x="426313" y="552497"/>
                  <a:pt x="424019" y="552393"/>
                  <a:pt x="422351" y="550933"/>
                </a:cubicBezTo>
                <a:cubicBezTo>
                  <a:pt x="420682" y="549473"/>
                  <a:pt x="419639" y="548117"/>
                  <a:pt x="419222" y="546866"/>
                </a:cubicBezTo>
                <a:cubicBezTo>
                  <a:pt x="418388" y="543528"/>
                  <a:pt x="417553" y="537271"/>
                  <a:pt x="416719" y="528095"/>
                </a:cubicBezTo>
                <a:cubicBezTo>
                  <a:pt x="415885" y="518918"/>
                  <a:pt x="415363" y="508906"/>
                  <a:pt x="415155" y="498061"/>
                </a:cubicBezTo>
                <a:cubicBezTo>
                  <a:pt x="414946" y="487215"/>
                  <a:pt x="414842" y="477621"/>
                  <a:pt x="414842" y="469278"/>
                </a:cubicBezTo>
                <a:lnTo>
                  <a:pt x="414842" y="86973"/>
                </a:lnTo>
                <a:cubicBezTo>
                  <a:pt x="414842" y="86139"/>
                  <a:pt x="414842" y="84679"/>
                  <a:pt x="414842" y="82593"/>
                </a:cubicBezTo>
                <a:cubicBezTo>
                  <a:pt x="414842" y="70913"/>
                  <a:pt x="414425" y="61736"/>
                  <a:pt x="413591" y="55062"/>
                </a:cubicBezTo>
                <a:cubicBezTo>
                  <a:pt x="412756" y="48388"/>
                  <a:pt x="410462" y="42652"/>
                  <a:pt x="406708" y="37855"/>
                </a:cubicBezTo>
                <a:cubicBezTo>
                  <a:pt x="402954" y="33058"/>
                  <a:pt x="396279" y="27740"/>
                  <a:pt x="386685" y="21900"/>
                </a:cubicBezTo>
                <a:cubicBezTo>
                  <a:pt x="382097" y="18562"/>
                  <a:pt x="381054" y="14808"/>
                  <a:pt x="383556" y="10637"/>
                </a:cubicBezTo>
                <a:cubicBezTo>
                  <a:pt x="388145" y="3128"/>
                  <a:pt x="393776" y="0"/>
                  <a:pt x="400450" y="1251"/>
                </a:cubicBezTo>
                <a:cubicBezTo>
                  <a:pt x="407959" y="2503"/>
                  <a:pt x="416302" y="5527"/>
                  <a:pt x="425479" y="10324"/>
                </a:cubicBezTo>
                <a:cubicBezTo>
                  <a:pt x="434656" y="15121"/>
                  <a:pt x="441539" y="19397"/>
                  <a:pt x="446127" y="23151"/>
                </a:cubicBezTo>
                <a:cubicBezTo>
                  <a:pt x="448213" y="25237"/>
                  <a:pt x="449986" y="27218"/>
                  <a:pt x="451445" y="29095"/>
                </a:cubicBezTo>
                <a:cubicBezTo>
                  <a:pt x="452905" y="30973"/>
                  <a:pt x="453427" y="33163"/>
                  <a:pt x="453010" y="35665"/>
                </a:cubicBezTo>
                <a:cubicBezTo>
                  <a:pt x="451758" y="44425"/>
                  <a:pt x="450924" y="52768"/>
                  <a:pt x="450507" y="60693"/>
                </a:cubicBezTo>
                <a:cubicBezTo>
                  <a:pt x="450090" y="68619"/>
                  <a:pt x="449881" y="77588"/>
                  <a:pt x="449881" y="87599"/>
                </a:cubicBezTo>
                <a:lnTo>
                  <a:pt x="449881" y="468027"/>
                </a:lnTo>
                <a:cubicBezTo>
                  <a:pt x="449881" y="476787"/>
                  <a:pt x="449360" y="487424"/>
                  <a:pt x="448317" y="499938"/>
                </a:cubicBezTo>
                <a:cubicBezTo>
                  <a:pt x="447274" y="512452"/>
                  <a:pt x="445293" y="523715"/>
                  <a:pt x="442373" y="533726"/>
                </a:cubicBezTo>
                <a:cubicBezTo>
                  <a:pt x="439453" y="543737"/>
                  <a:pt x="435073" y="549577"/>
                  <a:pt x="429233" y="55124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" name="Freeform 17"/>
          <p:cNvSpPr/>
          <p:nvPr/>
        </p:nvSpPr>
        <p:spPr>
          <a:xfrm>
            <a:off x="3775506" y="2535961"/>
            <a:ext cx="544780" cy="543320"/>
          </a:xfrm>
          <a:custGeom>
            <a:avLst/>
            <a:gdLst>
              <a:gd name="connsiteX0" fmla="*/ 151212 w 544780"/>
              <a:gd name="connsiteY0" fmla="*/ 184166 h 543320"/>
              <a:gd name="connsiteX1" fmla="*/ 123055 w 544780"/>
              <a:gd name="connsiteY1" fmla="*/ 142244 h 543320"/>
              <a:gd name="connsiteX2" fmla="*/ 123055 w 544780"/>
              <a:gd name="connsiteY2" fmla="*/ 82802 h 543320"/>
              <a:gd name="connsiteX3" fmla="*/ 118363 w 544780"/>
              <a:gd name="connsiteY3" fmla="*/ 48075 h 543320"/>
              <a:gd name="connsiteX4" fmla="*/ 94273 w 544780"/>
              <a:gd name="connsiteY4" fmla="*/ 21483 h 543320"/>
              <a:gd name="connsiteX5" fmla="*/ 92396 w 544780"/>
              <a:gd name="connsiteY5" fmla="*/ 10845 h 543320"/>
              <a:gd name="connsiteX6" fmla="*/ 113670 w 544780"/>
              <a:gd name="connsiteY6" fmla="*/ 2086 h 543320"/>
              <a:gd name="connsiteX7" fmla="*/ 134318 w 544780"/>
              <a:gd name="connsiteY7" fmla="*/ 9907 h 543320"/>
              <a:gd name="connsiteX8" fmla="*/ 154341 w 544780"/>
              <a:gd name="connsiteY8" fmla="*/ 22108 h 543320"/>
              <a:gd name="connsiteX9" fmla="*/ 161849 w 544780"/>
              <a:gd name="connsiteY9" fmla="*/ 33371 h 543320"/>
              <a:gd name="connsiteX10" fmla="*/ 159346 w 544780"/>
              <a:gd name="connsiteY10" fmla="*/ 54645 h 543320"/>
              <a:gd name="connsiteX11" fmla="*/ 158721 w 544780"/>
              <a:gd name="connsiteY11" fmla="*/ 79048 h 543320"/>
              <a:gd name="connsiteX12" fmla="*/ 158721 w 544780"/>
              <a:gd name="connsiteY12" fmla="*/ 139115 h 543320"/>
              <a:gd name="connsiteX13" fmla="*/ 161849 w 544780"/>
              <a:gd name="connsiteY13" fmla="*/ 155696 h 543320"/>
              <a:gd name="connsiteX14" fmla="*/ 177491 w 544780"/>
              <a:gd name="connsiteY14" fmla="*/ 159763 h 543320"/>
              <a:gd name="connsiteX15" fmla="*/ 253515 w 544780"/>
              <a:gd name="connsiteY15" fmla="*/ 158512 h 543320"/>
              <a:gd name="connsiteX16" fmla="*/ 328912 w 544780"/>
              <a:gd name="connsiteY16" fmla="*/ 154758 h 543320"/>
              <a:gd name="connsiteX17" fmla="*/ 386477 w 544780"/>
              <a:gd name="connsiteY17" fmla="*/ 149439 h 543320"/>
              <a:gd name="connsiteX18" fmla="*/ 422142 w 544780"/>
              <a:gd name="connsiteY18" fmla="*/ 140992 h 543320"/>
              <a:gd name="connsiteX19" fmla="*/ 433405 w 544780"/>
              <a:gd name="connsiteY19" fmla="*/ 139115 h 543320"/>
              <a:gd name="connsiteX20" fmla="*/ 441539 w 544780"/>
              <a:gd name="connsiteY20" fmla="*/ 144746 h 543320"/>
              <a:gd name="connsiteX21" fmla="*/ 448421 w 544780"/>
              <a:gd name="connsiteY21" fmla="*/ 155070 h 543320"/>
              <a:gd name="connsiteX22" fmla="*/ 452801 w 544780"/>
              <a:gd name="connsiteY22" fmla="*/ 166020 h 543320"/>
              <a:gd name="connsiteX23" fmla="*/ 449047 w 544780"/>
              <a:gd name="connsiteY23" fmla="*/ 174780 h 543320"/>
              <a:gd name="connsiteX24" fmla="*/ 441539 w 544780"/>
              <a:gd name="connsiteY24" fmla="*/ 179160 h 543320"/>
              <a:gd name="connsiteX25" fmla="*/ 404309 w 544780"/>
              <a:gd name="connsiteY25" fmla="*/ 177596 h 543320"/>
              <a:gd name="connsiteX26" fmla="*/ 370522 w 544780"/>
              <a:gd name="connsiteY26" fmla="*/ 177596 h 543320"/>
              <a:gd name="connsiteX27" fmla="*/ 325158 w 544780"/>
              <a:gd name="connsiteY27" fmla="*/ 179160 h 543320"/>
              <a:gd name="connsiteX28" fmla="*/ 268532 w 544780"/>
              <a:gd name="connsiteY28" fmla="*/ 181037 h 543320"/>
              <a:gd name="connsiteX29" fmla="*/ 205961 w 544780"/>
              <a:gd name="connsiteY29" fmla="*/ 183227 h 543320"/>
              <a:gd name="connsiteX30" fmla="*/ 151212 w 544780"/>
              <a:gd name="connsiteY30" fmla="*/ 184166 h 543320"/>
              <a:gd name="connsiteX32" fmla="*/ 52976 w 544780"/>
              <a:gd name="connsiteY32" fmla="*/ 324324 h 543320"/>
              <a:gd name="connsiteX33" fmla="*/ 38272 w 544780"/>
              <a:gd name="connsiteY33" fmla="*/ 325888 h 543320"/>
              <a:gd name="connsiteX34" fmla="*/ 27948 w 544780"/>
              <a:gd name="connsiteY34" fmla="*/ 320569 h 543320"/>
              <a:gd name="connsiteX35" fmla="*/ 17937 w 544780"/>
              <a:gd name="connsiteY35" fmla="*/ 313061 h 543320"/>
              <a:gd name="connsiteX36" fmla="*/ 6362 w 544780"/>
              <a:gd name="connsiteY36" fmla="*/ 302737 h 543320"/>
              <a:gd name="connsiteX37" fmla="*/ 417 w 544780"/>
              <a:gd name="connsiteY37" fmla="*/ 294915 h 543320"/>
              <a:gd name="connsiteX38" fmla="*/ 3546 w 544780"/>
              <a:gd name="connsiteY38" fmla="*/ 286155 h 543320"/>
              <a:gd name="connsiteX39" fmla="*/ 10429 w 544780"/>
              <a:gd name="connsiteY39" fmla="*/ 281775 h 543320"/>
              <a:gd name="connsiteX40" fmla="*/ 58608 w 544780"/>
              <a:gd name="connsiteY40" fmla="*/ 288346 h 543320"/>
              <a:gd name="connsiteX41" fmla="*/ 119927 w 544780"/>
              <a:gd name="connsiteY41" fmla="*/ 289910 h 543320"/>
              <a:gd name="connsiteX42" fmla="*/ 252263 w 544780"/>
              <a:gd name="connsiteY42" fmla="*/ 288033 h 543320"/>
              <a:gd name="connsiteX43" fmla="*/ 393360 w 544780"/>
              <a:gd name="connsiteY43" fmla="*/ 283653 h 543320"/>
              <a:gd name="connsiteX44" fmla="*/ 468131 w 544780"/>
              <a:gd name="connsiteY44" fmla="*/ 278021 h 543320"/>
              <a:gd name="connsiteX45" fmla="*/ 516624 w 544780"/>
              <a:gd name="connsiteY45" fmla="*/ 269887 h 543320"/>
              <a:gd name="connsiteX46" fmla="*/ 527573 w 544780"/>
              <a:gd name="connsiteY46" fmla="*/ 269261 h 543320"/>
              <a:gd name="connsiteX47" fmla="*/ 534769 w 544780"/>
              <a:gd name="connsiteY47" fmla="*/ 275519 h 543320"/>
              <a:gd name="connsiteX48" fmla="*/ 541651 w 544780"/>
              <a:gd name="connsiteY48" fmla="*/ 287407 h 543320"/>
              <a:gd name="connsiteX49" fmla="*/ 544780 w 544780"/>
              <a:gd name="connsiteY49" fmla="*/ 298670 h 543320"/>
              <a:gd name="connsiteX50" fmla="*/ 540400 w 544780"/>
              <a:gd name="connsiteY50" fmla="*/ 306491 h 543320"/>
              <a:gd name="connsiteX51" fmla="*/ 534143 w 544780"/>
              <a:gd name="connsiteY51" fmla="*/ 309932 h 543320"/>
              <a:gd name="connsiteX52" fmla="*/ 482835 w 544780"/>
              <a:gd name="connsiteY52" fmla="*/ 306491 h 543320"/>
              <a:gd name="connsiteX53" fmla="*/ 429025 w 544780"/>
              <a:gd name="connsiteY53" fmla="*/ 306804 h 543320"/>
              <a:gd name="connsiteX54" fmla="*/ 415885 w 544780"/>
              <a:gd name="connsiteY54" fmla="*/ 306804 h 543320"/>
              <a:gd name="connsiteX55" fmla="*/ 403371 w 544780"/>
              <a:gd name="connsiteY55" fmla="*/ 306804 h 543320"/>
              <a:gd name="connsiteX56" fmla="*/ 341426 w 544780"/>
              <a:gd name="connsiteY56" fmla="*/ 308368 h 543320"/>
              <a:gd name="connsiteX57" fmla="*/ 272286 w 544780"/>
              <a:gd name="connsiteY57" fmla="*/ 310245 h 543320"/>
              <a:gd name="connsiteX58" fmla="*/ 204710 w 544780"/>
              <a:gd name="connsiteY58" fmla="*/ 312122 h 543320"/>
              <a:gd name="connsiteX59" fmla="*/ 146832 w 544780"/>
              <a:gd name="connsiteY59" fmla="*/ 314312 h 543320"/>
              <a:gd name="connsiteX60" fmla="*/ 95212 w 544780"/>
              <a:gd name="connsiteY60" fmla="*/ 318066 h 543320"/>
              <a:gd name="connsiteX61" fmla="*/ 52976 w 544780"/>
              <a:gd name="connsiteY61" fmla="*/ 324324 h 543320"/>
              <a:gd name="connsiteX63" fmla="*/ 205022 w 544780"/>
              <a:gd name="connsiteY63" fmla="*/ 543320 h 543320"/>
              <a:gd name="connsiteX64" fmla="*/ 143704 w 544780"/>
              <a:gd name="connsiteY64" fmla="*/ 486381 h 543320"/>
              <a:gd name="connsiteX65" fmla="*/ 143704 w 544780"/>
              <a:gd name="connsiteY65" fmla="*/ 451967 h 543320"/>
              <a:gd name="connsiteX66" fmla="*/ 139011 w 544780"/>
              <a:gd name="connsiteY66" fmla="*/ 422246 h 543320"/>
              <a:gd name="connsiteX67" fmla="*/ 119927 w 544780"/>
              <a:gd name="connsiteY67" fmla="*/ 403788 h 543320"/>
              <a:gd name="connsiteX68" fmla="*/ 114921 w 544780"/>
              <a:gd name="connsiteY68" fmla="*/ 398782 h 543320"/>
              <a:gd name="connsiteX69" fmla="*/ 114921 w 544780"/>
              <a:gd name="connsiteY69" fmla="*/ 391900 h 543320"/>
              <a:gd name="connsiteX70" fmla="*/ 131190 w 544780"/>
              <a:gd name="connsiteY70" fmla="*/ 381888 h 543320"/>
              <a:gd name="connsiteX71" fmla="*/ 153089 w 544780"/>
              <a:gd name="connsiteY71" fmla="*/ 388145 h 543320"/>
              <a:gd name="connsiteX72" fmla="*/ 176240 w 544780"/>
              <a:gd name="connsiteY72" fmla="*/ 398157 h 543320"/>
              <a:gd name="connsiteX73" fmla="*/ 182497 w 544780"/>
              <a:gd name="connsiteY73" fmla="*/ 408794 h 543320"/>
              <a:gd name="connsiteX74" fmla="*/ 180307 w 544780"/>
              <a:gd name="connsiteY74" fmla="*/ 424436 h 543320"/>
              <a:gd name="connsiteX75" fmla="*/ 179369 w 544780"/>
              <a:gd name="connsiteY75" fmla="*/ 446336 h 543320"/>
              <a:gd name="connsiteX76" fmla="*/ 179369 w 544780"/>
              <a:gd name="connsiteY76" fmla="*/ 483252 h 543320"/>
              <a:gd name="connsiteX77" fmla="*/ 187190 w 544780"/>
              <a:gd name="connsiteY77" fmla="*/ 511096 h 543320"/>
              <a:gd name="connsiteX78" fmla="*/ 208151 w 544780"/>
              <a:gd name="connsiteY78" fmla="*/ 517666 h 543320"/>
              <a:gd name="connsiteX79" fmla="*/ 232241 w 544780"/>
              <a:gd name="connsiteY79" fmla="*/ 518292 h 543320"/>
              <a:gd name="connsiteX80" fmla="*/ 270721 w 544780"/>
              <a:gd name="connsiteY80" fmla="*/ 517666 h 543320"/>
              <a:gd name="connsiteX81" fmla="*/ 311705 w 544780"/>
              <a:gd name="connsiteY81" fmla="*/ 516102 h 543320"/>
              <a:gd name="connsiteX82" fmla="*/ 343303 w 544780"/>
              <a:gd name="connsiteY82" fmla="*/ 514538 h 543320"/>
              <a:gd name="connsiteX83" fmla="*/ 399304 w 544780"/>
              <a:gd name="connsiteY83" fmla="*/ 508906 h 543320"/>
              <a:gd name="connsiteX84" fmla="*/ 433405 w 544780"/>
              <a:gd name="connsiteY84" fmla="*/ 500772 h 543320"/>
              <a:gd name="connsiteX85" fmla="*/ 452801 w 544780"/>
              <a:gd name="connsiteY85" fmla="*/ 504526 h 543320"/>
              <a:gd name="connsiteX86" fmla="*/ 459684 w 544780"/>
              <a:gd name="connsiteY86" fmla="*/ 516415 h 543320"/>
              <a:gd name="connsiteX87" fmla="*/ 464064 w 544780"/>
              <a:gd name="connsiteY87" fmla="*/ 527677 h 543320"/>
              <a:gd name="connsiteX88" fmla="*/ 459997 w 544780"/>
              <a:gd name="connsiteY88" fmla="*/ 536124 h 543320"/>
              <a:gd name="connsiteX89" fmla="*/ 452801 w 544780"/>
              <a:gd name="connsiteY89" fmla="*/ 540191 h 543320"/>
              <a:gd name="connsiteX90" fmla="*/ 411818 w 544780"/>
              <a:gd name="connsiteY90" fmla="*/ 538627 h 543320"/>
              <a:gd name="connsiteX91" fmla="*/ 371773 w 544780"/>
              <a:gd name="connsiteY91" fmla="*/ 538627 h 543320"/>
              <a:gd name="connsiteX92" fmla="*/ 323281 w 544780"/>
              <a:gd name="connsiteY92" fmla="*/ 540191 h 543320"/>
              <a:gd name="connsiteX93" fmla="*/ 263526 w 544780"/>
              <a:gd name="connsiteY93" fmla="*/ 542381 h 543320"/>
              <a:gd name="connsiteX94" fmla="*/ 205022 w 544780"/>
              <a:gd name="connsiteY94" fmla="*/ 543320 h 5433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</a:cxnLst>
            <a:rect l="l" t="t" r="r" b="b"/>
            <a:pathLst>
              <a:path w="544780" h="543320">
                <a:moveTo>
                  <a:pt x="151212" y="184166"/>
                </a:moveTo>
                <a:cubicBezTo>
                  <a:pt x="132441" y="184166"/>
                  <a:pt x="123055" y="170192"/>
                  <a:pt x="123055" y="142244"/>
                </a:cubicBezTo>
                <a:lnTo>
                  <a:pt x="123055" y="82802"/>
                </a:lnTo>
                <a:cubicBezTo>
                  <a:pt x="123055" y="70288"/>
                  <a:pt x="121491" y="58712"/>
                  <a:pt x="118363" y="48075"/>
                </a:cubicBezTo>
                <a:cubicBezTo>
                  <a:pt x="115234" y="37438"/>
                  <a:pt x="107204" y="28574"/>
                  <a:pt x="94273" y="21483"/>
                </a:cubicBezTo>
                <a:cubicBezTo>
                  <a:pt x="89684" y="18980"/>
                  <a:pt x="89059" y="15434"/>
                  <a:pt x="92396" y="10845"/>
                </a:cubicBezTo>
                <a:cubicBezTo>
                  <a:pt x="97819" y="2920"/>
                  <a:pt x="104910" y="0"/>
                  <a:pt x="113670" y="2086"/>
                </a:cubicBezTo>
                <a:cubicBezTo>
                  <a:pt x="119510" y="3754"/>
                  <a:pt x="126392" y="6362"/>
                  <a:pt x="134318" y="9907"/>
                </a:cubicBezTo>
                <a:cubicBezTo>
                  <a:pt x="142244" y="13453"/>
                  <a:pt x="148918" y="17520"/>
                  <a:pt x="154341" y="22108"/>
                </a:cubicBezTo>
                <a:cubicBezTo>
                  <a:pt x="160181" y="27114"/>
                  <a:pt x="162683" y="30868"/>
                  <a:pt x="161849" y="33371"/>
                </a:cubicBezTo>
                <a:cubicBezTo>
                  <a:pt x="160598" y="39628"/>
                  <a:pt x="159764" y="46719"/>
                  <a:pt x="159346" y="54645"/>
                </a:cubicBezTo>
                <a:cubicBezTo>
                  <a:pt x="158929" y="62571"/>
                  <a:pt x="158721" y="70705"/>
                  <a:pt x="158721" y="79048"/>
                </a:cubicBezTo>
                <a:lnTo>
                  <a:pt x="158721" y="139115"/>
                </a:lnTo>
                <a:cubicBezTo>
                  <a:pt x="158721" y="147458"/>
                  <a:pt x="159764" y="152985"/>
                  <a:pt x="161849" y="155696"/>
                </a:cubicBezTo>
                <a:cubicBezTo>
                  <a:pt x="163935" y="158407"/>
                  <a:pt x="169149" y="159763"/>
                  <a:pt x="177491" y="159763"/>
                </a:cubicBezTo>
                <a:cubicBezTo>
                  <a:pt x="200851" y="159763"/>
                  <a:pt x="226192" y="159346"/>
                  <a:pt x="253515" y="158512"/>
                </a:cubicBezTo>
                <a:cubicBezTo>
                  <a:pt x="280837" y="157678"/>
                  <a:pt x="305970" y="156426"/>
                  <a:pt x="328912" y="154758"/>
                </a:cubicBezTo>
                <a:cubicBezTo>
                  <a:pt x="353523" y="153506"/>
                  <a:pt x="372711" y="151733"/>
                  <a:pt x="386477" y="149439"/>
                </a:cubicBezTo>
                <a:cubicBezTo>
                  <a:pt x="400242" y="147145"/>
                  <a:pt x="412131" y="144329"/>
                  <a:pt x="422142" y="140992"/>
                </a:cubicBezTo>
                <a:cubicBezTo>
                  <a:pt x="427148" y="138906"/>
                  <a:pt x="430902" y="138281"/>
                  <a:pt x="433405" y="139115"/>
                </a:cubicBezTo>
                <a:cubicBezTo>
                  <a:pt x="435908" y="139949"/>
                  <a:pt x="438619" y="141827"/>
                  <a:pt x="441539" y="144746"/>
                </a:cubicBezTo>
                <a:cubicBezTo>
                  <a:pt x="444042" y="147249"/>
                  <a:pt x="446336" y="150690"/>
                  <a:pt x="448421" y="155070"/>
                </a:cubicBezTo>
                <a:cubicBezTo>
                  <a:pt x="450507" y="159450"/>
                  <a:pt x="451967" y="163100"/>
                  <a:pt x="452801" y="166020"/>
                </a:cubicBezTo>
                <a:cubicBezTo>
                  <a:pt x="453636" y="168940"/>
                  <a:pt x="452384" y="171860"/>
                  <a:pt x="449047" y="174780"/>
                </a:cubicBezTo>
                <a:cubicBezTo>
                  <a:pt x="445710" y="177700"/>
                  <a:pt x="443207" y="179160"/>
                  <a:pt x="441539" y="179160"/>
                </a:cubicBezTo>
                <a:cubicBezTo>
                  <a:pt x="427356" y="178326"/>
                  <a:pt x="414946" y="177804"/>
                  <a:pt x="404309" y="177596"/>
                </a:cubicBezTo>
                <a:cubicBezTo>
                  <a:pt x="393672" y="177387"/>
                  <a:pt x="382410" y="177387"/>
                  <a:pt x="370522" y="177596"/>
                </a:cubicBezTo>
                <a:cubicBezTo>
                  <a:pt x="358633" y="177804"/>
                  <a:pt x="343512" y="178326"/>
                  <a:pt x="325158" y="179160"/>
                </a:cubicBezTo>
                <a:cubicBezTo>
                  <a:pt x="308472" y="179577"/>
                  <a:pt x="289597" y="180203"/>
                  <a:pt x="268532" y="181037"/>
                </a:cubicBezTo>
                <a:cubicBezTo>
                  <a:pt x="247466" y="181871"/>
                  <a:pt x="226609" y="182601"/>
                  <a:pt x="205961" y="183227"/>
                </a:cubicBezTo>
                <a:cubicBezTo>
                  <a:pt x="185313" y="183853"/>
                  <a:pt x="167063" y="184166"/>
                  <a:pt x="151212" y="184166"/>
                </a:cubicBezTo>
                <a:moveTo>
                  <a:pt x="52976" y="324324"/>
                </a:moveTo>
                <a:cubicBezTo>
                  <a:pt x="45885" y="325992"/>
                  <a:pt x="40984" y="326513"/>
                  <a:pt x="38272" y="325888"/>
                </a:cubicBezTo>
                <a:cubicBezTo>
                  <a:pt x="35561" y="325262"/>
                  <a:pt x="32120" y="323489"/>
                  <a:pt x="27948" y="320569"/>
                </a:cubicBezTo>
                <a:cubicBezTo>
                  <a:pt x="25445" y="318901"/>
                  <a:pt x="22108" y="316398"/>
                  <a:pt x="17937" y="313061"/>
                </a:cubicBezTo>
                <a:cubicBezTo>
                  <a:pt x="13766" y="309724"/>
                  <a:pt x="9907" y="306282"/>
                  <a:pt x="6362" y="302737"/>
                </a:cubicBezTo>
                <a:cubicBezTo>
                  <a:pt x="2816" y="299191"/>
                  <a:pt x="834" y="296584"/>
                  <a:pt x="417" y="294915"/>
                </a:cubicBezTo>
                <a:cubicBezTo>
                  <a:pt x="0" y="292830"/>
                  <a:pt x="1043" y="289910"/>
                  <a:pt x="3546" y="286155"/>
                </a:cubicBezTo>
                <a:cubicBezTo>
                  <a:pt x="6048" y="282401"/>
                  <a:pt x="8343" y="280941"/>
                  <a:pt x="10429" y="281775"/>
                </a:cubicBezTo>
                <a:cubicBezTo>
                  <a:pt x="23777" y="284695"/>
                  <a:pt x="39837" y="286885"/>
                  <a:pt x="58608" y="288346"/>
                </a:cubicBezTo>
                <a:cubicBezTo>
                  <a:pt x="77379" y="289806"/>
                  <a:pt x="97819" y="290327"/>
                  <a:pt x="119927" y="289910"/>
                </a:cubicBezTo>
                <a:cubicBezTo>
                  <a:pt x="160389" y="289492"/>
                  <a:pt x="204501" y="288867"/>
                  <a:pt x="252263" y="288033"/>
                </a:cubicBezTo>
                <a:cubicBezTo>
                  <a:pt x="300025" y="287198"/>
                  <a:pt x="347057" y="285738"/>
                  <a:pt x="393360" y="283653"/>
                </a:cubicBezTo>
                <a:cubicBezTo>
                  <a:pt x="420474" y="282401"/>
                  <a:pt x="445398" y="280524"/>
                  <a:pt x="468131" y="278021"/>
                </a:cubicBezTo>
                <a:cubicBezTo>
                  <a:pt x="490865" y="275519"/>
                  <a:pt x="507029" y="272807"/>
                  <a:pt x="516624" y="269887"/>
                </a:cubicBezTo>
                <a:cubicBezTo>
                  <a:pt x="521212" y="268219"/>
                  <a:pt x="524862" y="268010"/>
                  <a:pt x="527573" y="269261"/>
                </a:cubicBezTo>
                <a:cubicBezTo>
                  <a:pt x="530284" y="270513"/>
                  <a:pt x="532683" y="272598"/>
                  <a:pt x="534769" y="275519"/>
                </a:cubicBezTo>
                <a:cubicBezTo>
                  <a:pt x="537271" y="278856"/>
                  <a:pt x="539566" y="282818"/>
                  <a:pt x="541651" y="287407"/>
                </a:cubicBezTo>
                <a:cubicBezTo>
                  <a:pt x="543737" y="291996"/>
                  <a:pt x="544780" y="295750"/>
                  <a:pt x="544780" y="298670"/>
                </a:cubicBezTo>
                <a:cubicBezTo>
                  <a:pt x="544780" y="301589"/>
                  <a:pt x="543320" y="304197"/>
                  <a:pt x="540400" y="306491"/>
                </a:cubicBezTo>
                <a:cubicBezTo>
                  <a:pt x="537480" y="308785"/>
                  <a:pt x="535394" y="309932"/>
                  <a:pt x="534143" y="309932"/>
                </a:cubicBezTo>
                <a:cubicBezTo>
                  <a:pt x="518709" y="307847"/>
                  <a:pt x="501607" y="306699"/>
                  <a:pt x="482835" y="306491"/>
                </a:cubicBezTo>
                <a:cubicBezTo>
                  <a:pt x="464064" y="306282"/>
                  <a:pt x="446127" y="306387"/>
                  <a:pt x="429025" y="306804"/>
                </a:cubicBezTo>
                <a:cubicBezTo>
                  <a:pt x="424436" y="306804"/>
                  <a:pt x="420056" y="306804"/>
                  <a:pt x="415885" y="306804"/>
                </a:cubicBezTo>
                <a:cubicBezTo>
                  <a:pt x="411714" y="306804"/>
                  <a:pt x="407542" y="306804"/>
                  <a:pt x="403371" y="306804"/>
                </a:cubicBezTo>
                <a:cubicBezTo>
                  <a:pt x="384600" y="307221"/>
                  <a:pt x="363951" y="307742"/>
                  <a:pt x="341426" y="308368"/>
                </a:cubicBezTo>
                <a:cubicBezTo>
                  <a:pt x="318901" y="308994"/>
                  <a:pt x="295854" y="309619"/>
                  <a:pt x="272286" y="310245"/>
                </a:cubicBezTo>
                <a:cubicBezTo>
                  <a:pt x="248717" y="310871"/>
                  <a:pt x="226192" y="311496"/>
                  <a:pt x="204710" y="312122"/>
                </a:cubicBezTo>
                <a:cubicBezTo>
                  <a:pt x="183227" y="312748"/>
                  <a:pt x="163935" y="313478"/>
                  <a:pt x="146832" y="314312"/>
                </a:cubicBezTo>
                <a:cubicBezTo>
                  <a:pt x="128061" y="315146"/>
                  <a:pt x="110854" y="316398"/>
                  <a:pt x="95212" y="318066"/>
                </a:cubicBezTo>
                <a:cubicBezTo>
                  <a:pt x="79569" y="319735"/>
                  <a:pt x="65491" y="321821"/>
                  <a:pt x="52976" y="324324"/>
                </a:cubicBezTo>
                <a:moveTo>
                  <a:pt x="205022" y="543320"/>
                </a:moveTo>
                <a:cubicBezTo>
                  <a:pt x="164143" y="543320"/>
                  <a:pt x="143704" y="524340"/>
                  <a:pt x="143704" y="486381"/>
                </a:cubicBezTo>
                <a:lnTo>
                  <a:pt x="143704" y="451967"/>
                </a:lnTo>
                <a:cubicBezTo>
                  <a:pt x="143704" y="440287"/>
                  <a:pt x="142139" y="430380"/>
                  <a:pt x="139011" y="422246"/>
                </a:cubicBezTo>
                <a:cubicBezTo>
                  <a:pt x="135882" y="414112"/>
                  <a:pt x="129521" y="407959"/>
                  <a:pt x="119927" y="403788"/>
                </a:cubicBezTo>
                <a:cubicBezTo>
                  <a:pt x="117424" y="402954"/>
                  <a:pt x="115755" y="401285"/>
                  <a:pt x="114921" y="398782"/>
                </a:cubicBezTo>
                <a:cubicBezTo>
                  <a:pt x="114087" y="396280"/>
                  <a:pt x="114087" y="393985"/>
                  <a:pt x="114921" y="391900"/>
                </a:cubicBezTo>
                <a:cubicBezTo>
                  <a:pt x="119093" y="384808"/>
                  <a:pt x="124515" y="381471"/>
                  <a:pt x="131190" y="381888"/>
                </a:cubicBezTo>
                <a:cubicBezTo>
                  <a:pt x="136612" y="382723"/>
                  <a:pt x="143912" y="384808"/>
                  <a:pt x="153089" y="388145"/>
                </a:cubicBezTo>
                <a:cubicBezTo>
                  <a:pt x="162266" y="391482"/>
                  <a:pt x="169983" y="394820"/>
                  <a:pt x="176240" y="398157"/>
                </a:cubicBezTo>
                <a:cubicBezTo>
                  <a:pt x="181246" y="401076"/>
                  <a:pt x="183331" y="404622"/>
                  <a:pt x="182497" y="408794"/>
                </a:cubicBezTo>
                <a:cubicBezTo>
                  <a:pt x="181663" y="411714"/>
                  <a:pt x="180933" y="416928"/>
                  <a:pt x="180307" y="424436"/>
                </a:cubicBezTo>
                <a:cubicBezTo>
                  <a:pt x="179682" y="431945"/>
                  <a:pt x="179369" y="439245"/>
                  <a:pt x="179369" y="446336"/>
                </a:cubicBezTo>
                <a:lnTo>
                  <a:pt x="179369" y="483252"/>
                </a:lnTo>
                <a:cubicBezTo>
                  <a:pt x="179369" y="497852"/>
                  <a:pt x="181976" y="507133"/>
                  <a:pt x="187190" y="511096"/>
                </a:cubicBezTo>
                <a:cubicBezTo>
                  <a:pt x="192404" y="515059"/>
                  <a:pt x="199391" y="517249"/>
                  <a:pt x="208151" y="517666"/>
                </a:cubicBezTo>
                <a:cubicBezTo>
                  <a:pt x="212740" y="518083"/>
                  <a:pt x="220769" y="518292"/>
                  <a:pt x="232241" y="518292"/>
                </a:cubicBezTo>
                <a:cubicBezTo>
                  <a:pt x="243712" y="518292"/>
                  <a:pt x="256539" y="518083"/>
                  <a:pt x="270721" y="517666"/>
                </a:cubicBezTo>
                <a:cubicBezTo>
                  <a:pt x="284904" y="517249"/>
                  <a:pt x="298565" y="516727"/>
                  <a:pt x="311705" y="516102"/>
                </a:cubicBezTo>
                <a:cubicBezTo>
                  <a:pt x="324845" y="515476"/>
                  <a:pt x="335378" y="514955"/>
                  <a:pt x="343303" y="514538"/>
                </a:cubicBezTo>
                <a:cubicBezTo>
                  <a:pt x="364994" y="513703"/>
                  <a:pt x="383661" y="511826"/>
                  <a:pt x="399304" y="508906"/>
                </a:cubicBezTo>
                <a:cubicBezTo>
                  <a:pt x="414946" y="505986"/>
                  <a:pt x="426314" y="503275"/>
                  <a:pt x="433405" y="500772"/>
                </a:cubicBezTo>
                <a:cubicBezTo>
                  <a:pt x="442164" y="497018"/>
                  <a:pt x="448630" y="498269"/>
                  <a:pt x="452801" y="504526"/>
                </a:cubicBezTo>
                <a:cubicBezTo>
                  <a:pt x="454887" y="507864"/>
                  <a:pt x="457181" y="511826"/>
                  <a:pt x="459684" y="516415"/>
                </a:cubicBezTo>
                <a:cubicBezTo>
                  <a:pt x="462187" y="521003"/>
                  <a:pt x="463647" y="524758"/>
                  <a:pt x="464064" y="527677"/>
                </a:cubicBezTo>
                <a:cubicBezTo>
                  <a:pt x="464481" y="530597"/>
                  <a:pt x="463126" y="533413"/>
                  <a:pt x="459997" y="536124"/>
                </a:cubicBezTo>
                <a:cubicBezTo>
                  <a:pt x="456869" y="538836"/>
                  <a:pt x="454470" y="540191"/>
                  <a:pt x="452801" y="540191"/>
                </a:cubicBezTo>
                <a:cubicBezTo>
                  <a:pt x="438202" y="539357"/>
                  <a:pt x="424541" y="538836"/>
                  <a:pt x="411818" y="538627"/>
                </a:cubicBezTo>
                <a:cubicBezTo>
                  <a:pt x="399095" y="538419"/>
                  <a:pt x="385747" y="538419"/>
                  <a:pt x="371773" y="538627"/>
                </a:cubicBezTo>
                <a:cubicBezTo>
                  <a:pt x="357799" y="538836"/>
                  <a:pt x="341635" y="539357"/>
                  <a:pt x="323281" y="540191"/>
                </a:cubicBezTo>
                <a:cubicBezTo>
                  <a:pt x="302007" y="541026"/>
                  <a:pt x="282089" y="541756"/>
                  <a:pt x="263526" y="542381"/>
                </a:cubicBezTo>
                <a:cubicBezTo>
                  <a:pt x="244963" y="543007"/>
                  <a:pt x="225462" y="543320"/>
                  <a:pt x="205022" y="54332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" name="Freeform 18"/>
          <p:cNvSpPr/>
          <p:nvPr/>
        </p:nvSpPr>
        <p:spPr>
          <a:xfrm>
            <a:off x="4569395" y="2528036"/>
            <a:ext cx="545405" cy="571268"/>
          </a:xfrm>
          <a:custGeom>
            <a:avLst/>
            <a:gdLst>
              <a:gd name="connsiteX0" fmla="*/ 277604 w 545405"/>
              <a:gd name="connsiteY0" fmla="*/ 571268 h 571268"/>
              <a:gd name="connsiteX1" fmla="*/ 210341 w 545405"/>
              <a:gd name="connsiteY1" fmla="*/ 558754 h 571268"/>
              <a:gd name="connsiteX2" fmla="*/ 163726 w 545405"/>
              <a:gd name="connsiteY2" fmla="*/ 523714 h 571268"/>
              <a:gd name="connsiteX3" fmla="*/ 146832 w 545405"/>
              <a:gd name="connsiteY3" fmla="*/ 472407 h 571268"/>
              <a:gd name="connsiteX4" fmla="*/ 162787 w 545405"/>
              <a:gd name="connsiteY4" fmla="*/ 424853 h 571268"/>
              <a:gd name="connsiteX5" fmla="*/ 205648 w 545405"/>
              <a:gd name="connsiteY5" fmla="*/ 389814 h 571268"/>
              <a:gd name="connsiteX6" fmla="*/ 264464 w 545405"/>
              <a:gd name="connsiteY6" fmla="*/ 372920 h 571268"/>
              <a:gd name="connsiteX7" fmla="*/ 261962 w 545405"/>
              <a:gd name="connsiteY7" fmla="*/ 353836 h 571268"/>
              <a:gd name="connsiteX8" fmla="*/ 260085 w 545405"/>
              <a:gd name="connsiteY8" fmla="*/ 325366 h 571268"/>
              <a:gd name="connsiteX9" fmla="*/ 260085 w 545405"/>
              <a:gd name="connsiteY9" fmla="*/ 279064 h 571268"/>
              <a:gd name="connsiteX10" fmla="*/ 147458 w 545405"/>
              <a:gd name="connsiteY10" fmla="*/ 283444 h 571268"/>
              <a:gd name="connsiteX11" fmla="*/ 95837 w 545405"/>
              <a:gd name="connsiteY11" fmla="*/ 287511 h 571268"/>
              <a:gd name="connsiteX12" fmla="*/ 53602 w 545405"/>
              <a:gd name="connsiteY12" fmla="*/ 294081 h 571268"/>
              <a:gd name="connsiteX13" fmla="*/ 38898 w 545405"/>
              <a:gd name="connsiteY13" fmla="*/ 295645 h 571268"/>
              <a:gd name="connsiteX14" fmla="*/ 28574 w 545405"/>
              <a:gd name="connsiteY14" fmla="*/ 290327 h 571268"/>
              <a:gd name="connsiteX15" fmla="*/ 18563 w 545405"/>
              <a:gd name="connsiteY15" fmla="*/ 282506 h 571268"/>
              <a:gd name="connsiteX16" fmla="*/ 7300 w 545405"/>
              <a:gd name="connsiteY16" fmla="*/ 271868 h 571268"/>
              <a:gd name="connsiteX17" fmla="*/ 1669 w 545405"/>
              <a:gd name="connsiteY17" fmla="*/ 264673 h 571268"/>
              <a:gd name="connsiteX18" fmla="*/ 3859 w 545405"/>
              <a:gd name="connsiteY18" fmla="*/ 256226 h 571268"/>
              <a:gd name="connsiteX19" fmla="*/ 11680 w 545405"/>
              <a:gd name="connsiteY19" fmla="*/ 251533 h 571268"/>
              <a:gd name="connsiteX20" fmla="*/ 59546 w 545405"/>
              <a:gd name="connsiteY20" fmla="*/ 258103 h 571268"/>
              <a:gd name="connsiteX21" fmla="*/ 120552 w 545405"/>
              <a:gd name="connsiteY21" fmla="*/ 259667 h 571268"/>
              <a:gd name="connsiteX22" fmla="*/ 252889 w 545405"/>
              <a:gd name="connsiteY22" fmla="*/ 257164 h 571268"/>
              <a:gd name="connsiteX23" fmla="*/ 393985 w 545405"/>
              <a:gd name="connsiteY23" fmla="*/ 252159 h 571268"/>
              <a:gd name="connsiteX24" fmla="*/ 468757 w 545405"/>
              <a:gd name="connsiteY24" fmla="*/ 246215 h 571268"/>
              <a:gd name="connsiteX25" fmla="*/ 517249 w 545405"/>
              <a:gd name="connsiteY25" fmla="*/ 237768 h 571268"/>
              <a:gd name="connsiteX26" fmla="*/ 527886 w 545405"/>
              <a:gd name="connsiteY26" fmla="*/ 237142 h 571268"/>
              <a:gd name="connsiteX27" fmla="*/ 535394 w 545405"/>
              <a:gd name="connsiteY27" fmla="*/ 243399 h 571268"/>
              <a:gd name="connsiteX28" fmla="*/ 541964 w 545405"/>
              <a:gd name="connsiteY28" fmla="*/ 255288 h 571268"/>
              <a:gd name="connsiteX29" fmla="*/ 545405 w 545405"/>
              <a:gd name="connsiteY29" fmla="*/ 266550 h 571268"/>
              <a:gd name="connsiteX30" fmla="*/ 541026 w 545405"/>
              <a:gd name="connsiteY30" fmla="*/ 274371 h 571268"/>
              <a:gd name="connsiteX31" fmla="*/ 534769 w 545405"/>
              <a:gd name="connsiteY31" fmla="*/ 277813 h 571268"/>
              <a:gd name="connsiteX32" fmla="*/ 485964 w 545405"/>
              <a:gd name="connsiteY32" fmla="*/ 274684 h 571268"/>
              <a:gd name="connsiteX33" fmla="*/ 434030 w 545405"/>
              <a:gd name="connsiteY33" fmla="*/ 275310 h 571268"/>
              <a:gd name="connsiteX34" fmla="*/ 418388 w 545405"/>
              <a:gd name="connsiteY34" fmla="*/ 275310 h 571268"/>
              <a:gd name="connsiteX35" fmla="*/ 403997 w 545405"/>
              <a:gd name="connsiteY35" fmla="*/ 275310 h 571268"/>
              <a:gd name="connsiteX36" fmla="*/ 296375 w 545405"/>
              <a:gd name="connsiteY36" fmla="*/ 278438 h 571268"/>
              <a:gd name="connsiteX37" fmla="*/ 296375 w 545405"/>
              <a:gd name="connsiteY37" fmla="*/ 319109 h 571268"/>
              <a:gd name="connsiteX38" fmla="*/ 288241 w 545405"/>
              <a:gd name="connsiteY38" fmla="*/ 371668 h 571268"/>
              <a:gd name="connsiteX39" fmla="*/ 352063 w 545405"/>
              <a:gd name="connsiteY39" fmla="*/ 383870 h 571268"/>
              <a:gd name="connsiteX40" fmla="*/ 396488 w 545405"/>
              <a:gd name="connsiteY40" fmla="*/ 417032 h 571268"/>
              <a:gd name="connsiteX41" fmla="*/ 411505 w 545405"/>
              <a:gd name="connsiteY41" fmla="*/ 469904 h 571268"/>
              <a:gd name="connsiteX42" fmla="*/ 392421 w 545405"/>
              <a:gd name="connsiteY42" fmla="*/ 522463 h 571268"/>
              <a:gd name="connsiteX43" fmla="*/ 345180 w 545405"/>
              <a:gd name="connsiteY43" fmla="*/ 558441 h 571268"/>
              <a:gd name="connsiteX44" fmla="*/ 277604 w 545405"/>
              <a:gd name="connsiteY44" fmla="*/ 571268 h 571268"/>
              <a:gd name="connsiteX46" fmla="*/ 93647 w 545405"/>
              <a:gd name="connsiteY46" fmla="*/ 209611 h 571268"/>
              <a:gd name="connsiteX47" fmla="*/ 78630 w 545405"/>
              <a:gd name="connsiteY47" fmla="*/ 209298 h 571268"/>
              <a:gd name="connsiteX48" fmla="*/ 70183 w 545405"/>
              <a:gd name="connsiteY48" fmla="*/ 202103 h 571268"/>
              <a:gd name="connsiteX49" fmla="*/ 75502 w 545405"/>
              <a:gd name="connsiteY49" fmla="*/ 195219 h 571268"/>
              <a:gd name="connsiteX50" fmla="*/ 140262 w 545405"/>
              <a:gd name="connsiteY50" fmla="*/ 168315 h 571268"/>
              <a:gd name="connsiteX51" fmla="*/ 200956 w 545405"/>
              <a:gd name="connsiteY51" fmla="*/ 133901 h 571268"/>
              <a:gd name="connsiteX52" fmla="*/ 246945 w 545405"/>
              <a:gd name="connsiteY52" fmla="*/ 98236 h 571268"/>
              <a:gd name="connsiteX53" fmla="*/ 268219 w 545405"/>
              <a:gd name="connsiteY53" fmla="*/ 66950 h 571268"/>
              <a:gd name="connsiteX54" fmla="*/ 266967 w 545405"/>
              <a:gd name="connsiteY54" fmla="*/ 49743 h 571268"/>
              <a:gd name="connsiteX55" fmla="*/ 256330 w 545405"/>
              <a:gd name="connsiteY55" fmla="*/ 42548 h 571268"/>
              <a:gd name="connsiteX56" fmla="*/ 209402 w 545405"/>
              <a:gd name="connsiteY56" fmla="*/ 45676 h 571268"/>
              <a:gd name="connsiteX57" fmla="*/ 179682 w 545405"/>
              <a:gd name="connsiteY57" fmla="*/ 49118 h 571268"/>
              <a:gd name="connsiteX58" fmla="*/ 147458 w 545405"/>
              <a:gd name="connsiteY58" fmla="*/ 55062 h 571268"/>
              <a:gd name="connsiteX59" fmla="*/ 132128 w 545405"/>
              <a:gd name="connsiteY59" fmla="*/ 55375 h 571268"/>
              <a:gd name="connsiteX60" fmla="*/ 123681 w 545405"/>
              <a:gd name="connsiteY60" fmla="*/ 49431 h 571268"/>
              <a:gd name="connsiteX61" fmla="*/ 113044 w 545405"/>
              <a:gd name="connsiteY61" fmla="*/ 37230 h 571268"/>
              <a:gd name="connsiteX62" fmla="*/ 106161 w 545405"/>
              <a:gd name="connsiteY62" fmla="*/ 27531 h 571268"/>
              <a:gd name="connsiteX63" fmla="*/ 107726 w 545405"/>
              <a:gd name="connsiteY63" fmla="*/ 19397 h 571268"/>
              <a:gd name="connsiteX64" fmla="*/ 114921 w 545405"/>
              <a:gd name="connsiteY64" fmla="*/ 15642 h 571268"/>
              <a:gd name="connsiteX65" fmla="*/ 166229 w 545405"/>
              <a:gd name="connsiteY65" fmla="*/ 20336 h 571268"/>
              <a:gd name="connsiteX66" fmla="*/ 232554 w 545405"/>
              <a:gd name="connsiteY66" fmla="*/ 20022 h 571268"/>
              <a:gd name="connsiteX67" fmla="*/ 306074 w 545405"/>
              <a:gd name="connsiteY67" fmla="*/ 16581 h 571268"/>
              <a:gd name="connsiteX68" fmla="*/ 373337 w 545405"/>
              <a:gd name="connsiteY68" fmla="*/ 10637 h 571268"/>
              <a:gd name="connsiteX69" fmla="*/ 417137 w 545405"/>
              <a:gd name="connsiteY69" fmla="*/ 1877 h 571268"/>
              <a:gd name="connsiteX70" fmla="*/ 427460 w 545405"/>
              <a:gd name="connsiteY70" fmla="*/ 1251 h 571268"/>
              <a:gd name="connsiteX71" fmla="*/ 433405 w 545405"/>
              <a:gd name="connsiteY71" fmla="*/ 7508 h 571268"/>
              <a:gd name="connsiteX72" fmla="*/ 438410 w 545405"/>
              <a:gd name="connsiteY72" fmla="*/ 20022 h 571268"/>
              <a:gd name="connsiteX73" fmla="*/ 440913 w 545405"/>
              <a:gd name="connsiteY73" fmla="*/ 32536 h 571268"/>
              <a:gd name="connsiteX74" fmla="*/ 436846 w 545405"/>
              <a:gd name="connsiteY74" fmla="*/ 39107 h 571268"/>
              <a:gd name="connsiteX75" fmla="*/ 430902 w 545405"/>
              <a:gd name="connsiteY75" fmla="*/ 41922 h 571268"/>
              <a:gd name="connsiteX76" fmla="*/ 396801 w 545405"/>
              <a:gd name="connsiteY76" fmla="*/ 39732 h 571268"/>
              <a:gd name="connsiteX77" fmla="*/ 345180 w 545405"/>
              <a:gd name="connsiteY77" fmla="*/ 38794 h 571268"/>
              <a:gd name="connsiteX78" fmla="*/ 283861 w 545405"/>
              <a:gd name="connsiteY78" fmla="*/ 40671 h 571268"/>
              <a:gd name="connsiteX79" fmla="*/ 302320 w 545405"/>
              <a:gd name="connsiteY79" fmla="*/ 51934 h 571268"/>
              <a:gd name="connsiteX80" fmla="*/ 311392 w 545405"/>
              <a:gd name="connsiteY80" fmla="*/ 70079 h 571268"/>
              <a:gd name="connsiteX81" fmla="*/ 292621 w 545405"/>
              <a:gd name="connsiteY81" fmla="*/ 101364 h 571268"/>
              <a:gd name="connsiteX82" fmla="*/ 345806 w 545405"/>
              <a:gd name="connsiteY82" fmla="*/ 117319 h 571268"/>
              <a:gd name="connsiteX83" fmla="*/ 386790 w 545405"/>
              <a:gd name="connsiteY83" fmla="*/ 126392 h 571268"/>
              <a:gd name="connsiteX84" fmla="*/ 427773 w 545405"/>
              <a:gd name="connsiteY84" fmla="*/ 132023 h 571268"/>
              <a:gd name="connsiteX85" fmla="*/ 445919 w 545405"/>
              <a:gd name="connsiteY85" fmla="*/ 148292 h 571268"/>
              <a:gd name="connsiteX86" fmla="*/ 457807 w 545405"/>
              <a:gd name="connsiteY86" fmla="*/ 173320 h 571268"/>
              <a:gd name="connsiteX87" fmla="*/ 450611 w 545405"/>
              <a:gd name="connsiteY87" fmla="*/ 186147 h 571268"/>
              <a:gd name="connsiteX88" fmla="*/ 439662 w 545405"/>
              <a:gd name="connsiteY88" fmla="*/ 191465 h 571268"/>
              <a:gd name="connsiteX89" fmla="*/ 385538 w 545405"/>
              <a:gd name="connsiteY89" fmla="*/ 162057 h 571268"/>
              <a:gd name="connsiteX90" fmla="*/ 326096 w 545405"/>
              <a:gd name="connsiteY90" fmla="*/ 135778 h 571268"/>
              <a:gd name="connsiteX91" fmla="*/ 276978 w 545405"/>
              <a:gd name="connsiteY91" fmla="*/ 117007 h 571268"/>
              <a:gd name="connsiteX92" fmla="*/ 222542 w 545405"/>
              <a:gd name="connsiteY92" fmla="*/ 156426 h 571268"/>
              <a:gd name="connsiteX93" fmla="*/ 155905 w 545405"/>
              <a:gd name="connsiteY93" fmla="*/ 188963 h 571268"/>
              <a:gd name="connsiteX94" fmla="*/ 93647 w 545405"/>
              <a:gd name="connsiteY94" fmla="*/ 209611 h 571268"/>
              <a:gd name="connsiteX96" fmla="*/ 278856 w 545405"/>
              <a:gd name="connsiteY96" fmla="*/ 543737 h 571268"/>
              <a:gd name="connsiteX97" fmla="*/ 344555 w 545405"/>
              <a:gd name="connsiteY97" fmla="*/ 524027 h 571268"/>
              <a:gd name="connsiteX98" fmla="*/ 372086 w 545405"/>
              <a:gd name="connsiteY98" fmla="*/ 469278 h 571268"/>
              <a:gd name="connsiteX99" fmla="*/ 345806 w 545405"/>
              <a:gd name="connsiteY99" fmla="*/ 416093 h 571268"/>
              <a:gd name="connsiteX100" fmla="*/ 279481 w 545405"/>
              <a:gd name="connsiteY100" fmla="*/ 396697 h 571268"/>
              <a:gd name="connsiteX101" fmla="*/ 231928 w 545405"/>
              <a:gd name="connsiteY101" fmla="*/ 407333 h 571268"/>
              <a:gd name="connsiteX102" fmla="*/ 198140 w 545405"/>
              <a:gd name="connsiteY102" fmla="*/ 433926 h 571268"/>
              <a:gd name="connsiteX103" fmla="*/ 185625 w 545405"/>
              <a:gd name="connsiteY103" fmla="*/ 471781 h 571268"/>
              <a:gd name="connsiteX104" fmla="*/ 212531 w 545405"/>
              <a:gd name="connsiteY104" fmla="*/ 523714 h 571268"/>
              <a:gd name="connsiteX105" fmla="*/ 278856 w 545405"/>
              <a:gd name="connsiteY105" fmla="*/ 543737 h 5712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</a:cxnLst>
            <a:rect l="l" t="t" r="r" b="b"/>
            <a:pathLst>
              <a:path w="545405" h="571268">
                <a:moveTo>
                  <a:pt x="277604" y="571268"/>
                </a:moveTo>
                <a:cubicBezTo>
                  <a:pt x="252576" y="571268"/>
                  <a:pt x="230155" y="567097"/>
                  <a:pt x="210341" y="558754"/>
                </a:cubicBezTo>
                <a:cubicBezTo>
                  <a:pt x="190527" y="550411"/>
                  <a:pt x="174989" y="538731"/>
                  <a:pt x="163726" y="523714"/>
                </a:cubicBezTo>
                <a:cubicBezTo>
                  <a:pt x="152464" y="508698"/>
                  <a:pt x="146832" y="491595"/>
                  <a:pt x="146832" y="472407"/>
                </a:cubicBezTo>
                <a:cubicBezTo>
                  <a:pt x="146832" y="454887"/>
                  <a:pt x="152150" y="439036"/>
                  <a:pt x="162787" y="424853"/>
                </a:cubicBezTo>
                <a:cubicBezTo>
                  <a:pt x="173424" y="410671"/>
                  <a:pt x="187711" y="398991"/>
                  <a:pt x="205648" y="389814"/>
                </a:cubicBezTo>
                <a:cubicBezTo>
                  <a:pt x="223585" y="380637"/>
                  <a:pt x="243191" y="375005"/>
                  <a:pt x="264464" y="372920"/>
                </a:cubicBezTo>
                <a:cubicBezTo>
                  <a:pt x="263630" y="368331"/>
                  <a:pt x="262796" y="361970"/>
                  <a:pt x="261962" y="353836"/>
                </a:cubicBezTo>
                <a:cubicBezTo>
                  <a:pt x="261127" y="345702"/>
                  <a:pt x="260502" y="336212"/>
                  <a:pt x="260085" y="325366"/>
                </a:cubicBezTo>
                <a:lnTo>
                  <a:pt x="260085" y="279064"/>
                </a:lnTo>
                <a:lnTo>
                  <a:pt x="147458" y="283444"/>
                </a:lnTo>
                <a:cubicBezTo>
                  <a:pt x="128687" y="284278"/>
                  <a:pt x="111480" y="285634"/>
                  <a:pt x="95837" y="287511"/>
                </a:cubicBezTo>
                <a:cubicBezTo>
                  <a:pt x="80195" y="289388"/>
                  <a:pt x="66116" y="291578"/>
                  <a:pt x="53602" y="294081"/>
                </a:cubicBezTo>
                <a:cubicBezTo>
                  <a:pt x="46511" y="295749"/>
                  <a:pt x="41609" y="296271"/>
                  <a:pt x="38898" y="295645"/>
                </a:cubicBezTo>
                <a:cubicBezTo>
                  <a:pt x="36187" y="295020"/>
                  <a:pt x="32745" y="293247"/>
                  <a:pt x="28574" y="290327"/>
                </a:cubicBezTo>
                <a:cubicBezTo>
                  <a:pt x="26071" y="288658"/>
                  <a:pt x="22734" y="286051"/>
                  <a:pt x="18563" y="282506"/>
                </a:cubicBezTo>
                <a:cubicBezTo>
                  <a:pt x="14391" y="278960"/>
                  <a:pt x="10637" y="275414"/>
                  <a:pt x="7300" y="271868"/>
                </a:cubicBezTo>
                <a:cubicBezTo>
                  <a:pt x="3963" y="268323"/>
                  <a:pt x="2086" y="265924"/>
                  <a:pt x="1669" y="264673"/>
                </a:cubicBezTo>
                <a:cubicBezTo>
                  <a:pt x="0" y="263004"/>
                  <a:pt x="730" y="260189"/>
                  <a:pt x="3859" y="256226"/>
                </a:cubicBezTo>
                <a:cubicBezTo>
                  <a:pt x="6987" y="252263"/>
                  <a:pt x="9594" y="250699"/>
                  <a:pt x="11680" y="251533"/>
                </a:cubicBezTo>
                <a:cubicBezTo>
                  <a:pt x="25028" y="254453"/>
                  <a:pt x="40984" y="256643"/>
                  <a:pt x="59546" y="258103"/>
                </a:cubicBezTo>
                <a:cubicBezTo>
                  <a:pt x="78109" y="259563"/>
                  <a:pt x="98444" y="260085"/>
                  <a:pt x="120552" y="259667"/>
                </a:cubicBezTo>
                <a:cubicBezTo>
                  <a:pt x="161015" y="259250"/>
                  <a:pt x="205127" y="258416"/>
                  <a:pt x="252889" y="257164"/>
                </a:cubicBezTo>
                <a:cubicBezTo>
                  <a:pt x="300651" y="255913"/>
                  <a:pt x="347683" y="254245"/>
                  <a:pt x="393985" y="252159"/>
                </a:cubicBezTo>
                <a:cubicBezTo>
                  <a:pt x="421099" y="250908"/>
                  <a:pt x="446023" y="248926"/>
                  <a:pt x="468757" y="246215"/>
                </a:cubicBezTo>
                <a:cubicBezTo>
                  <a:pt x="491491" y="243503"/>
                  <a:pt x="507655" y="240687"/>
                  <a:pt x="517249" y="237768"/>
                </a:cubicBezTo>
                <a:cubicBezTo>
                  <a:pt x="521838" y="236099"/>
                  <a:pt x="525383" y="235890"/>
                  <a:pt x="527886" y="237142"/>
                </a:cubicBezTo>
                <a:cubicBezTo>
                  <a:pt x="530389" y="238393"/>
                  <a:pt x="532892" y="240479"/>
                  <a:pt x="535394" y="243399"/>
                </a:cubicBezTo>
                <a:cubicBezTo>
                  <a:pt x="537480" y="246736"/>
                  <a:pt x="539670" y="250699"/>
                  <a:pt x="541964" y="255288"/>
                </a:cubicBezTo>
                <a:cubicBezTo>
                  <a:pt x="544259" y="259876"/>
                  <a:pt x="545405" y="263630"/>
                  <a:pt x="545405" y="266550"/>
                </a:cubicBezTo>
                <a:cubicBezTo>
                  <a:pt x="545405" y="269470"/>
                  <a:pt x="543945" y="272077"/>
                  <a:pt x="541026" y="274371"/>
                </a:cubicBezTo>
                <a:cubicBezTo>
                  <a:pt x="538106" y="276665"/>
                  <a:pt x="536020" y="277813"/>
                  <a:pt x="534769" y="277813"/>
                </a:cubicBezTo>
                <a:cubicBezTo>
                  <a:pt x="520169" y="275727"/>
                  <a:pt x="503901" y="274684"/>
                  <a:pt x="485964" y="274684"/>
                </a:cubicBezTo>
                <a:cubicBezTo>
                  <a:pt x="468027" y="274684"/>
                  <a:pt x="450716" y="274893"/>
                  <a:pt x="434030" y="275310"/>
                </a:cubicBezTo>
                <a:cubicBezTo>
                  <a:pt x="428608" y="275310"/>
                  <a:pt x="423393" y="275310"/>
                  <a:pt x="418388" y="275310"/>
                </a:cubicBezTo>
                <a:cubicBezTo>
                  <a:pt x="413382" y="275310"/>
                  <a:pt x="408585" y="275310"/>
                  <a:pt x="403997" y="275310"/>
                </a:cubicBezTo>
                <a:lnTo>
                  <a:pt x="296375" y="278438"/>
                </a:lnTo>
                <a:lnTo>
                  <a:pt x="296375" y="319109"/>
                </a:lnTo>
                <a:cubicBezTo>
                  <a:pt x="296375" y="342469"/>
                  <a:pt x="293664" y="359988"/>
                  <a:pt x="288241" y="371668"/>
                </a:cubicBezTo>
                <a:cubicBezTo>
                  <a:pt x="312018" y="372085"/>
                  <a:pt x="333292" y="376152"/>
                  <a:pt x="352063" y="383870"/>
                </a:cubicBezTo>
                <a:cubicBezTo>
                  <a:pt x="370834" y="391587"/>
                  <a:pt x="385643" y="402641"/>
                  <a:pt x="396488" y="417032"/>
                </a:cubicBezTo>
                <a:cubicBezTo>
                  <a:pt x="407334" y="431423"/>
                  <a:pt x="412339" y="449047"/>
                  <a:pt x="411505" y="469904"/>
                </a:cubicBezTo>
                <a:cubicBezTo>
                  <a:pt x="410671" y="489509"/>
                  <a:pt x="404309" y="507029"/>
                  <a:pt x="392421" y="522463"/>
                </a:cubicBezTo>
                <a:cubicBezTo>
                  <a:pt x="380532" y="537897"/>
                  <a:pt x="364786" y="549890"/>
                  <a:pt x="345180" y="558441"/>
                </a:cubicBezTo>
                <a:cubicBezTo>
                  <a:pt x="325575" y="566992"/>
                  <a:pt x="303050" y="571268"/>
                  <a:pt x="277604" y="571268"/>
                </a:cubicBezTo>
                <a:moveTo>
                  <a:pt x="93647" y="209611"/>
                </a:moveTo>
                <a:cubicBezTo>
                  <a:pt x="88224" y="211279"/>
                  <a:pt x="83219" y="211175"/>
                  <a:pt x="78630" y="209298"/>
                </a:cubicBezTo>
                <a:cubicBezTo>
                  <a:pt x="74042" y="207421"/>
                  <a:pt x="71226" y="205022"/>
                  <a:pt x="70183" y="202103"/>
                </a:cubicBezTo>
                <a:cubicBezTo>
                  <a:pt x="69140" y="199182"/>
                  <a:pt x="70913" y="196888"/>
                  <a:pt x="75502" y="195219"/>
                </a:cubicBezTo>
                <a:cubicBezTo>
                  <a:pt x="96775" y="188128"/>
                  <a:pt x="118363" y="179160"/>
                  <a:pt x="140262" y="168315"/>
                </a:cubicBezTo>
                <a:cubicBezTo>
                  <a:pt x="162162" y="157469"/>
                  <a:pt x="182393" y="145998"/>
                  <a:pt x="200956" y="133901"/>
                </a:cubicBezTo>
                <a:cubicBezTo>
                  <a:pt x="219518" y="121804"/>
                  <a:pt x="234848" y="109915"/>
                  <a:pt x="246945" y="98236"/>
                </a:cubicBezTo>
                <a:cubicBezTo>
                  <a:pt x="259042" y="86556"/>
                  <a:pt x="266133" y="76128"/>
                  <a:pt x="268219" y="66950"/>
                </a:cubicBezTo>
                <a:cubicBezTo>
                  <a:pt x="270304" y="59025"/>
                  <a:pt x="269887" y="53289"/>
                  <a:pt x="266967" y="49743"/>
                </a:cubicBezTo>
                <a:cubicBezTo>
                  <a:pt x="264047" y="46198"/>
                  <a:pt x="260502" y="43799"/>
                  <a:pt x="256330" y="42548"/>
                </a:cubicBezTo>
                <a:lnTo>
                  <a:pt x="209402" y="45676"/>
                </a:lnTo>
                <a:cubicBezTo>
                  <a:pt x="201894" y="46094"/>
                  <a:pt x="191987" y="47241"/>
                  <a:pt x="179682" y="49118"/>
                </a:cubicBezTo>
                <a:cubicBezTo>
                  <a:pt x="167376" y="50995"/>
                  <a:pt x="156635" y="52976"/>
                  <a:pt x="147458" y="55062"/>
                </a:cubicBezTo>
                <a:cubicBezTo>
                  <a:pt x="140367" y="56731"/>
                  <a:pt x="135256" y="56835"/>
                  <a:pt x="132128" y="55375"/>
                </a:cubicBezTo>
                <a:cubicBezTo>
                  <a:pt x="128999" y="53915"/>
                  <a:pt x="126184" y="51934"/>
                  <a:pt x="123681" y="49431"/>
                </a:cubicBezTo>
                <a:cubicBezTo>
                  <a:pt x="119927" y="45676"/>
                  <a:pt x="116381" y="41609"/>
                  <a:pt x="113044" y="37230"/>
                </a:cubicBezTo>
                <a:cubicBezTo>
                  <a:pt x="109707" y="32850"/>
                  <a:pt x="107413" y="29617"/>
                  <a:pt x="106161" y="27531"/>
                </a:cubicBezTo>
                <a:cubicBezTo>
                  <a:pt x="105327" y="25445"/>
                  <a:pt x="105848" y="22734"/>
                  <a:pt x="107726" y="19397"/>
                </a:cubicBezTo>
                <a:cubicBezTo>
                  <a:pt x="109603" y="16059"/>
                  <a:pt x="112001" y="14808"/>
                  <a:pt x="114921" y="15642"/>
                </a:cubicBezTo>
                <a:cubicBezTo>
                  <a:pt x="128270" y="18145"/>
                  <a:pt x="145372" y="19710"/>
                  <a:pt x="166229" y="20336"/>
                </a:cubicBezTo>
                <a:cubicBezTo>
                  <a:pt x="187086" y="20961"/>
                  <a:pt x="209194" y="20857"/>
                  <a:pt x="232554" y="20022"/>
                </a:cubicBezTo>
                <a:cubicBezTo>
                  <a:pt x="256748" y="19188"/>
                  <a:pt x="281254" y="18041"/>
                  <a:pt x="306074" y="16581"/>
                </a:cubicBezTo>
                <a:cubicBezTo>
                  <a:pt x="330893" y="15121"/>
                  <a:pt x="353314" y="13140"/>
                  <a:pt x="373337" y="10637"/>
                </a:cubicBezTo>
                <a:cubicBezTo>
                  <a:pt x="393359" y="8134"/>
                  <a:pt x="407959" y="5214"/>
                  <a:pt x="417137" y="1877"/>
                </a:cubicBezTo>
                <a:cubicBezTo>
                  <a:pt x="421725" y="209"/>
                  <a:pt x="425166" y="0"/>
                  <a:pt x="427460" y="1251"/>
                </a:cubicBezTo>
                <a:cubicBezTo>
                  <a:pt x="429754" y="2503"/>
                  <a:pt x="431736" y="4588"/>
                  <a:pt x="433405" y="7508"/>
                </a:cubicBezTo>
                <a:cubicBezTo>
                  <a:pt x="435073" y="10428"/>
                  <a:pt x="436742" y="14600"/>
                  <a:pt x="438410" y="20022"/>
                </a:cubicBezTo>
                <a:cubicBezTo>
                  <a:pt x="440079" y="25445"/>
                  <a:pt x="440913" y="29617"/>
                  <a:pt x="440913" y="32536"/>
                </a:cubicBezTo>
                <a:cubicBezTo>
                  <a:pt x="440913" y="35040"/>
                  <a:pt x="439557" y="37230"/>
                  <a:pt x="436846" y="39107"/>
                </a:cubicBezTo>
                <a:cubicBezTo>
                  <a:pt x="434134" y="40984"/>
                  <a:pt x="432153" y="41922"/>
                  <a:pt x="430902" y="41922"/>
                </a:cubicBezTo>
                <a:cubicBezTo>
                  <a:pt x="423393" y="41088"/>
                  <a:pt x="412026" y="40358"/>
                  <a:pt x="396801" y="39732"/>
                </a:cubicBezTo>
                <a:cubicBezTo>
                  <a:pt x="381576" y="39107"/>
                  <a:pt x="364369" y="38794"/>
                  <a:pt x="345180" y="38794"/>
                </a:cubicBezTo>
                <a:cubicBezTo>
                  <a:pt x="323906" y="38794"/>
                  <a:pt x="303467" y="39419"/>
                  <a:pt x="283861" y="40671"/>
                </a:cubicBezTo>
                <a:cubicBezTo>
                  <a:pt x="289284" y="43174"/>
                  <a:pt x="295437" y="46928"/>
                  <a:pt x="302320" y="51934"/>
                </a:cubicBezTo>
                <a:cubicBezTo>
                  <a:pt x="309202" y="56939"/>
                  <a:pt x="312227" y="62988"/>
                  <a:pt x="311392" y="70079"/>
                </a:cubicBezTo>
                <a:cubicBezTo>
                  <a:pt x="308890" y="79673"/>
                  <a:pt x="302632" y="90101"/>
                  <a:pt x="292621" y="101364"/>
                </a:cubicBezTo>
                <a:cubicBezTo>
                  <a:pt x="313478" y="108038"/>
                  <a:pt x="331207" y="113357"/>
                  <a:pt x="345806" y="117319"/>
                </a:cubicBezTo>
                <a:cubicBezTo>
                  <a:pt x="360406" y="121282"/>
                  <a:pt x="374067" y="124306"/>
                  <a:pt x="386790" y="126392"/>
                </a:cubicBezTo>
                <a:cubicBezTo>
                  <a:pt x="399512" y="128478"/>
                  <a:pt x="413174" y="130355"/>
                  <a:pt x="427773" y="132023"/>
                </a:cubicBezTo>
                <a:cubicBezTo>
                  <a:pt x="433613" y="134109"/>
                  <a:pt x="439662" y="139532"/>
                  <a:pt x="445919" y="148292"/>
                </a:cubicBezTo>
                <a:cubicBezTo>
                  <a:pt x="452176" y="157052"/>
                  <a:pt x="456138" y="165394"/>
                  <a:pt x="457807" y="173320"/>
                </a:cubicBezTo>
                <a:cubicBezTo>
                  <a:pt x="458224" y="177491"/>
                  <a:pt x="455825" y="181767"/>
                  <a:pt x="450611" y="186147"/>
                </a:cubicBezTo>
                <a:cubicBezTo>
                  <a:pt x="445397" y="190527"/>
                  <a:pt x="441747" y="192300"/>
                  <a:pt x="439662" y="191465"/>
                </a:cubicBezTo>
                <a:cubicBezTo>
                  <a:pt x="423811" y="181454"/>
                  <a:pt x="405769" y="171652"/>
                  <a:pt x="385538" y="162057"/>
                </a:cubicBezTo>
                <a:cubicBezTo>
                  <a:pt x="365307" y="152463"/>
                  <a:pt x="345493" y="143704"/>
                  <a:pt x="326096" y="135778"/>
                </a:cubicBezTo>
                <a:cubicBezTo>
                  <a:pt x="306699" y="127852"/>
                  <a:pt x="290327" y="121595"/>
                  <a:pt x="276978" y="117007"/>
                </a:cubicBezTo>
                <a:cubicBezTo>
                  <a:pt x="262379" y="130772"/>
                  <a:pt x="244234" y="143912"/>
                  <a:pt x="222542" y="156426"/>
                </a:cubicBezTo>
                <a:cubicBezTo>
                  <a:pt x="200851" y="168940"/>
                  <a:pt x="178639" y="179786"/>
                  <a:pt x="155905" y="188963"/>
                </a:cubicBezTo>
                <a:cubicBezTo>
                  <a:pt x="133171" y="198140"/>
                  <a:pt x="112418" y="205022"/>
                  <a:pt x="93647" y="209611"/>
                </a:cubicBezTo>
                <a:moveTo>
                  <a:pt x="278856" y="543737"/>
                </a:moveTo>
                <a:cubicBezTo>
                  <a:pt x="305135" y="543737"/>
                  <a:pt x="327035" y="537167"/>
                  <a:pt x="344555" y="524027"/>
                </a:cubicBezTo>
                <a:cubicBezTo>
                  <a:pt x="362074" y="510887"/>
                  <a:pt x="371251" y="492638"/>
                  <a:pt x="372086" y="469278"/>
                </a:cubicBezTo>
                <a:cubicBezTo>
                  <a:pt x="372086" y="446753"/>
                  <a:pt x="363326" y="429025"/>
                  <a:pt x="345806" y="416093"/>
                </a:cubicBezTo>
                <a:cubicBezTo>
                  <a:pt x="328286" y="403162"/>
                  <a:pt x="306178" y="396697"/>
                  <a:pt x="279481" y="396697"/>
                </a:cubicBezTo>
                <a:cubicBezTo>
                  <a:pt x="261962" y="397114"/>
                  <a:pt x="246110" y="400659"/>
                  <a:pt x="231928" y="407333"/>
                </a:cubicBezTo>
                <a:cubicBezTo>
                  <a:pt x="217745" y="414008"/>
                  <a:pt x="206482" y="422872"/>
                  <a:pt x="198140" y="433926"/>
                </a:cubicBezTo>
                <a:cubicBezTo>
                  <a:pt x="189797" y="444980"/>
                  <a:pt x="185625" y="457598"/>
                  <a:pt x="185625" y="471781"/>
                </a:cubicBezTo>
                <a:cubicBezTo>
                  <a:pt x="185625" y="493055"/>
                  <a:pt x="194594" y="510366"/>
                  <a:pt x="212531" y="523714"/>
                </a:cubicBezTo>
                <a:cubicBezTo>
                  <a:pt x="230468" y="537063"/>
                  <a:pt x="252576" y="543737"/>
                  <a:pt x="278856" y="543737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" name="Freeform 19"/>
          <p:cNvSpPr/>
          <p:nvPr/>
        </p:nvSpPr>
        <p:spPr>
          <a:xfrm>
            <a:off x="5170906" y="2538047"/>
            <a:ext cx="544571" cy="568348"/>
          </a:xfrm>
          <a:custGeom>
            <a:avLst/>
            <a:gdLst>
              <a:gd name="connsiteX0" fmla="*/ 409418 w 544571"/>
              <a:gd name="connsiteY0" fmla="*/ 567514 h 568348"/>
              <a:gd name="connsiteX1" fmla="*/ 401597 w 544571"/>
              <a:gd name="connsiteY1" fmla="*/ 565950 h 568348"/>
              <a:gd name="connsiteX2" fmla="*/ 398782 w 544571"/>
              <a:gd name="connsiteY2" fmla="*/ 560005 h 568348"/>
              <a:gd name="connsiteX3" fmla="*/ 396592 w 544571"/>
              <a:gd name="connsiteY3" fmla="*/ 534039 h 568348"/>
              <a:gd name="connsiteX4" fmla="*/ 396279 w 544571"/>
              <a:gd name="connsiteY4" fmla="*/ 506195 h 568348"/>
              <a:gd name="connsiteX5" fmla="*/ 396279 w 544571"/>
              <a:gd name="connsiteY5" fmla="*/ 393568 h 568348"/>
              <a:gd name="connsiteX6" fmla="*/ 392525 w 544571"/>
              <a:gd name="connsiteY6" fmla="*/ 385434 h 568348"/>
              <a:gd name="connsiteX7" fmla="*/ 375005 w 544571"/>
              <a:gd name="connsiteY7" fmla="*/ 385747 h 568348"/>
              <a:gd name="connsiteX8" fmla="*/ 342156 w 544571"/>
              <a:gd name="connsiteY8" fmla="*/ 386686 h 568348"/>
              <a:gd name="connsiteX9" fmla="*/ 304613 w 544571"/>
              <a:gd name="connsiteY9" fmla="*/ 388250 h 568348"/>
              <a:gd name="connsiteX10" fmla="*/ 273015 w 544571"/>
              <a:gd name="connsiteY10" fmla="*/ 389814 h 568348"/>
              <a:gd name="connsiteX11" fmla="*/ 203249 w 544571"/>
              <a:gd name="connsiteY11" fmla="*/ 393881 h 568348"/>
              <a:gd name="connsiteX12" fmla="*/ 152880 w 544571"/>
              <a:gd name="connsiteY12" fmla="*/ 399825 h 568348"/>
              <a:gd name="connsiteX13" fmla="*/ 132857 w 544571"/>
              <a:gd name="connsiteY13" fmla="*/ 396697 h 568348"/>
              <a:gd name="connsiteX14" fmla="*/ 119717 w 544571"/>
              <a:gd name="connsiteY14" fmla="*/ 385747 h 568348"/>
              <a:gd name="connsiteX15" fmla="*/ 110332 w 544571"/>
              <a:gd name="connsiteY15" fmla="*/ 375423 h 568348"/>
              <a:gd name="connsiteX16" fmla="*/ 112835 w 544571"/>
              <a:gd name="connsiteY16" fmla="*/ 366037 h 568348"/>
              <a:gd name="connsiteX17" fmla="*/ 120969 w 544571"/>
              <a:gd name="connsiteY17" fmla="*/ 361657 h 568348"/>
              <a:gd name="connsiteX18" fmla="*/ 152880 w 544571"/>
              <a:gd name="connsiteY18" fmla="*/ 366037 h 568348"/>
              <a:gd name="connsiteX19" fmla="*/ 204501 w 544571"/>
              <a:gd name="connsiteY19" fmla="*/ 368227 h 568348"/>
              <a:gd name="connsiteX20" fmla="*/ 261752 w 544571"/>
              <a:gd name="connsiteY20" fmla="*/ 367914 h 568348"/>
              <a:gd name="connsiteX21" fmla="*/ 259875 w 544571"/>
              <a:gd name="connsiteY21" fmla="*/ 329746 h 568348"/>
              <a:gd name="connsiteX22" fmla="*/ 258624 w 544571"/>
              <a:gd name="connsiteY22" fmla="*/ 243399 h 568348"/>
              <a:gd name="connsiteX23" fmla="*/ 146623 w 544571"/>
              <a:gd name="connsiteY23" fmla="*/ 247779 h 568348"/>
              <a:gd name="connsiteX24" fmla="*/ 108455 w 544571"/>
              <a:gd name="connsiteY24" fmla="*/ 250595 h 568348"/>
              <a:gd name="connsiteX25" fmla="*/ 73728 w 544571"/>
              <a:gd name="connsiteY25" fmla="*/ 254975 h 568348"/>
              <a:gd name="connsiteX26" fmla="*/ 52767 w 544571"/>
              <a:gd name="connsiteY26" fmla="*/ 258416 h 568348"/>
              <a:gd name="connsiteX27" fmla="*/ 47136 w 544571"/>
              <a:gd name="connsiteY27" fmla="*/ 259667 h 568348"/>
              <a:gd name="connsiteX28" fmla="*/ 40879 w 544571"/>
              <a:gd name="connsiteY28" fmla="*/ 260293 h 568348"/>
              <a:gd name="connsiteX29" fmla="*/ 27113 w 544571"/>
              <a:gd name="connsiteY29" fmla="*/ 254662 h 568348"/>
              <a:gd name="connsiteX30" fmla="*/ 18041 w 544571"/>
              <a:gd name="connsiteY30" fmla="*/ 246841 h 568348"/>
              <a:gd name="connsiteX31" fmla="*/ 7091 w 544571"/>
              <a:gd name="connsiteY31" fmla="*/ 236204 h 568348"/>
              <a:gd name="connsiteX32" fmla="*/ 834 w 544571"/>
              <a:gd name="connsiteY32" fmla="*/ 229008 h 568348"/>
              <a:gd name="connsiteX33" fmla="*/ 2398 w 544571"/>
              <a:gd name="connsiteY33" fmla="*/ 220874 h 568348"/>
              <a:gd name="connsiteX34" fmla="*/ 9593 w 544571"/>
              <a:gd name="connsiteY34" fmla="*/ 215868 h 568348"/>
              <a:gd name="connsiteX35" fmla="*/ 53080 w 544571"/>
              <a:gd name="connsiteY35" fmla="*/ 221186 h 568348"/>
              <a:gd name="connsiteX36" fmla="*/ 116589 w 544571"/>
              <a:gd name="connsiteY36" fmla="*/ 223377 h 568348"/>
              <a:gd name="connsiteX37" fmla="*/ 175092 w 544571"/>
              <a:gd name="connsiteY37" fmla="*/ 222438 h 568348"/>
              <a:gd name="connsiteX38" fmla="*/ 250803 w 544571"/>
              <a:gd name="connsiteY38" fmla="*/ 220248 h 568348"/>
              <a:gd name="connsiteX39" fmla="*/ 329641 w 544571"/>
              <a:gd name="connsiteY39" fmla="*/ 217432 h 568348"/>
              <a:gd name="connsiteX40" fmla="*/ 397530 w 544571"/>
              <a:gd name="connsiteY40" fmla="*/ 213991 h 568348"/>
              <a:gd name="connsiteX41" fmla="*/ 434760 w 544571"/>
              <a:gd name="connsiteY41" fmla="*/ 211175 h 568348"/>
              <a:gd name="connsiteX42" fmla="*/ 474492 w 544571"/>
              <a:gd name="connsiteY42" fmla="*/ 207108 h 568348"/>
              <a:gd name="connsiteX43" fmla="*/ 502649 w 544571"/>
              <a:gd name="connsiteY43" fmla="*/ 202728 h 568348"/>
              <a:gd name="connsiteX44" fmla="*/ 517353 w 544571"/>
              <a:gd name="connsiteY44" fmla="*/ 198974 h 568348"/>
              <a:gd name="connsiteX45" fmla="*/ 524548 w 544571"/>
              <a:gd name="connsiteY45" fmla="*/ 197723 h 568348"/>
              <a:gd name="connsiteX46" fmla="*/ 534560 w 544571"/>
              <a:gd name="connsiteY46" fmla="*/ 205231 h 568348"/>
              <a:gd name="connsiteX47" fmla="*/ 541130 w 544571"/>
              <a:gd name="connsiteY47" fmla="*/ 216807 h 568348"/>
              <a:gd name="connsiteX48" fmla="*/ 544571 w 544571"/>
              <a:gd name="connsiteY48" fmla="*/ 227757 h 568348"/>
              <a:gd name="connsiteX49" fmla="*/ 539878 w 544571"/>
              <a:gd name="connsiteY49" fmla="*/ 236517 h 568348"/>
              <a:gd name="connsiteX50" fmla="*/ 533934 w 544571"/>
              <a:gd name="connsiteY50" fmla="*/ 239645 h 568348"/>
              <a:gd name="connsiteX51" fmla="*/ 508906 w 544571"/>
              <a:gd name="connsiteY51" fmla="*/ 238081 h 568348"/>
              <a:gd name="connsiteX52" fmla="*/ 481062 w 544571"/>
              <a:gd name="connsiteY52" fmla="*/ 237455 h 568348"/>
              <a:gd name="connsiteX53" fmla="*/ 458849 w 544571"/>
              <a:gd name="connsiteY53" fmla="*/ 237142 h 568348"/>
              <a:gd name="connsiteX54" fmla="*/ 417866 w 544571"/>
              <a:gd name="connsiteY54" fmla="*/ 237768 h 568348"/>
              <a:gd name="connsiteX55" fmla="*/ 359988 w 544571"/>
              <a:gd name="connsiteY55" fmla="*/ 239332 h 568348"/>
              <a:gd name="connsiteX56" fmla="*/ 294915 w 544571"/>
              <a:gd name="connsiteY56" fmla="*/ 241522 h 568348"/>
              <a:gd name="connsiteX57" fmla="*/ 294915 w 544571"/>
              <a:gd name="connsiteY57" fmla="*/ 317232 h 568348"/>
              <a:gd name="connsiteX58" fmla="*/ 294289 w 544571"/>
              <a:gd name="connsiteY58" fmla="*/ 342886 h 568348"/>
              <a:gd name="connsiteX59" fmla="*/ 292412 w 544571"/>
              <a:gd name="connsiteY59" fmla="*/ 366037 h 568348"/>
              <a:gd name="connsiteX60" fmla="*/ 354669 w 544571"/>
              <a:gd name="connsiteY60" fmla="*/ 361344 h 568348"/>
              <a:gd name="connsiteX61" fmla="*/ 391273 w 544571"/>
              <a:gd name="connsiteY61" fmla="*/ 354149 h 568348"/>
              <a:gd name="connsiteX62" fmla="*/ 400033 w 544571"/>
              <a:gd name="connsiteY62" fmla="*/ 352897 h 568348"/>
              <a:gd name="connsiteX63" fmla="*/ 432570 w 544571"/>
              <a:gd name="connsiteY63" fmla="*/ 359780 h 568348"/>
              <a:gd name="connsiteX64" fmla="*/ 437576 w 544571"/>
              <a:gd name="connsiteY64" fmla="*/ 369166 h 568348"/>
              <a:gd name="connsiteX65" fmla="*/ 436011 w 544571"/>
              <a:gd name="connsiteY65" fmla="*/ 381993 h 568348"/>
              <a:gd name="connsiteX66" fmla="*/ 434447 w 544571"/>
              <a:gd name="connsiteY66" fmla="*/ 400451 h 568348"/>
              <a:gd name="connsiteX67" fmla="*/ 433821 w 544571"/>
              <a:gd name="connsiteY67" fmla="*/ 416094 h 568348"/>
              <a:gd name="connsiteX68" fmla="*/ 433195 w 544571"/>
              <a:gd name="connsiteY68" fmla="*/ 496809 h 568348"/>
              <a:gd name="connsiteX69" fmla="*/ 431005 w 544571"/>
              <a:gd name="connsiteY69" fmla="*/ 524028 h 568348"/>
              <a:gd name="connsiteX70" fmla="*/ 423497 w 544571"/>
              <a:gd name="connsiteY70" fmla="*/ 552810 h 568348"/>
              <a:gd name="connsiteX71" fmla="*/ 409418 w 544571"/>
              <a:gd name="connsiteY71" fmla="*/ 567514 h 568348"/>
              <a:gd name="connsiteX73" fmla="*/ 376882 w 544571"/>
              <a:gd name="connsiteY73" fmla="*/ 192092 h 568348"/>
              <a:gd name="connsiteX74" fmla="*/ 373128 w 544571"/>
              <a:gd name="connsiteY74" fmla="*/ 184896 h 568348"/>
              <a:gd name="connsiteX75" fmla="*/ 374379 w 544571"/>
              <a:gd name="connsiteY75" fmla="*/ 172694 h 568348"/>
              <a:gd name="connsiteX76" fmla="*/ 383139 w 544571"/>
              <a:gd name="connsiteY76" fmla="*/ 131085 h 568348"/>
              <a:gd name="connsiteX77" fmla="*/ 391586 w 544571"/>
              <a:gd name="connsiteY77" fmla="*/ 82593 h 568348"/>
              <a:gd name="connsiteX78" fmla="*/ 396904 w 544571"/>
              <a:gd name="connsiteY78" fmla="*/ 40045 h 568348"/>
              <a:gd name="connsiteX79" fmla="*/ 394715 w 544571"/>
              <a:gd name="connsiteY79" fmla="*/ 34101 h 568348"/>
              <a:gd name="connsiteX80" fmla="*/ 390647 w 544571"/>
              <a:gd name="connsiteY80" fmla="*/ 33163 h 568348"/>
              <a:gd name="connsiteX81" fmla="*/ 390022 w 544571"/>
              <a:gd name="connsiteY81" fmla="*/ 33163 h 568348"/>
              <a:gd name="connsiteX82" fmla="*/ 364994 w 544571"/>
              <a:gd name="connsiteY82" fmla="*/ 33788 h 568348"/>
              <a:gd name="connsiteX83" fmla="*/ 326826 w 544571"/>
              <a:gd name="connsiteY83" fmla="*/ 35352 h 568348"/>
              <a:gd name="connsiteX84" fmla="*/ 288971 w 544571"/>
              <a:gd name="connsiteY84" fmla="*/ 37230 h 568348"/>
              <a:gd name="connsiteX85" fmla="*/ 264255 w 544571"/>
              <a:gd name="connsiteY85" fmla="*/ 38794 h 568348"/>
              <a:gd name="connsiteX86" fmla="*/ 225149 w 544571"/>
              <a:gd name="connsiteY86" fmla="*/ 41609 h 568348"/>
              <a:gd name="connsiteX87" fmla="*/ 185417 w 544571"/>
              <a:gd name="connsiteY87" fmla="*/ 44738 h 568348"/>
              <a:gd name="connsiteX88" fmla="*/ 153505 w 544571"/>
              <a:gd name="connsiteY88" fmla="*/ 48805 h 568348"/>
              <a:gd name="connsiteX89" fmla="*/ 137550 w 544571"/>
              <a:gd name="connsiteY89" fmla="*/ 49744 h 568348"/>
              <a:gd name="connsiteX90" fmla="*/ 127852 w 544571"/>
              <a:gd name="connsiteY90" fmla="*/ 43174 h 568348"/>
              <a:gd name="connsiteX91" fmla="*/ 117215 w 544571"/>
              <a:gd name="connsiteY91" fmla="*/ 30973 h 568348"/>
              <a:gd name="connsiteX92" fmla="*/ 110332 w 544571"/>
              <a:gd name="connsiteY92" fmla="*/ 21900 h 568348"/>
              <a:gd name="connsiteX93" fmla="*/ 111584 w 544571"/>
              <a:gd name="connsiteY93" fmla="*/ 13453 h 568348"/>
              <a:gd name="connsiteX94" fmla="*/ 119092 w 544571"/>
              <a:gd name="connsiteY94" fmla="*/ 9386 h 568348"/>
              <a:gd name="connsiteX95" fmla="*/ 145372 w 544571"/>
              <a:gd name="connsiteY95" fmla="*/ 14079 h 568348"/>
              <a:gd name="connsiteX96" fmla="*/ 182914 w 544571"/>
              <a:gd name="connsiteY96" fmla="*/ 15643 h 568348"/>
              <a:gd name="connsiteX97" fmla="*/ 223272 w 544571"/>
              <a:gd name="connsiteY97" fmla="*/ 15330 h 568348"/>
              <a:gd name="connsiteX98" fmla="*/ 257998 w 544571"/>
              <a:gd name="connsiteY98" fmla="*/ 14391 h 568348"/>
              <a:gd name="connsiteX99" fmla="*/ 291786 w 544571"/>
              <a:gd name="connsiteY99" fmla="*/ 12827 h 568348"/>
              <a:gd name="connsiteX100" fmla="*/ 332457 w 544571"/>
              <a:gd name="connsiteY100" fmla="*/ 10637 h 568348"/>
              <a:gd name="connsiteX101" fmla="*/ 370625 w 544571"/>
              <a:gd name="connsiteY101" fmla="*/ 7196 h 568348"/>
              <a:gd name="connsiteX102" fmla="*/ 397530 w 544571"/>
              <a:gd name="connsiteY102" fmla="*/ 1252 h 568348"/>
              <a:gd name="connsiteX103" fmla="*/ 407542 w 544571"/>
              <a:gd name="connsiteY103" fmla="*/ 1252 h 568348"/>
              <a:gd name="connsiteX104" fmla="*/ 445084 w 544571"/>
              <a:gd name="connsiteY104" fmla="*/ 14391 h 568348"/>
              <a:gd name="connsiteX105" fmla="*/ 448838 w 544571"/>
              <a:gd name="connsiteY105" fmla="*/ 18771 h 568348"/>
              <a:gd name="connsiteX106" fmla="*/ 448213 w 544571"/>
              <a:gd name="connsiteY106" fmla="*/ 26280 h 568348"/>
              <a:gd name="connsiteX107" fmla="*/ 442894 w 544571"/>
              <a:gd name="connsiteY107" fmla="*/ 37855 h 568348"/>
              <a:gd name="connsiteX108" fmla="*/ 436950 w 544571"/>
              <a:gd name="connsiteY108" fmla="*/ 54437 h 568348"/>
              <a:gd name="connsiteX109" fmla="*/ 431318 w 544571"/>
              <a:gd name="connsiteY109" fmla="*/ 75398 h 568348"/>
              <a:gd name="connsiteX110" fmla="*/ 423184 w 544571"/>
              <a:gd name="connsiteY110" fmla="*/ 105744 h 568348"/>
              <a:gd name="connsiteX111" fmla="*/ 414424 w 544571"/>
              <a:gd name="connsiteY111" fmla="*/ 136717 h 568348"/>
              <a:gd name="connsiteX112" fmla="*/ 406915 w 544571"/>
              <a:gd name="connsiteY112" fmla="*/ 160806 h 568348"/>
              <a:gd name="connsiteX113" fmla="*/ 376882 w 544571"/>
              <a:gd name="connsiteY113" fmla="*/ 192092 h 56834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</a:cxnLst>
            <a:rect l="l" t="t" r="r" b="b"/>
            <a:pathLst>
              <a:path w="544571" h="568348">
                <a:moveTo>
                  <a:pt x="409418" y="567514"/>
                </a:moveTo>
                <a:cubicBezTo>
                  <a:pt x="405664" y="568348"/>
                  <a:pt x="403057" y="567827"/>
                  <a:pt x="401597" y="565950"/>
                </a:cubicBezTo>
                <a:cubicBezTo>
                  <a:pt x="400138" y="564073"/>
                  <a:pt x="399199" y="562091"/>
                  <a:pt x="398782" y="560005"/>
                </a:cubicBezTo>
                <a:cubicBezTo>
                  <a:pt x="397530" y="552914"/>
                  <a:pt x="396801" y="544259"/>
                  <a:pt x="396592" y="534039"/>
                </a:cubicBezTo>
                <a:cubicBezTo>
                  <a:pt x="396383" y="523819"/>
                  <a:pt x="396279" y="514538"/>
                  <a:pt x="396279" y="506195"/>
                </a:cubicBezTo>
                <a:lnTo>
                  <a:pt x="396279" y="393568"/>
                </a:lnTo>
                <a:cubicBezTo>
                  <a:pt x="396279" y="388146"/>
                  <a:pt x="395027" y="385434"/>
                  <a:pt x="392525" y="385434"/>
                </a:cubicBezTo>
                <a:cubicBezTo>
                  <a:pt x="390022" y="385434"/>
                  <a:pt x="384182" y="385538"/>
                  <a:pt x="375005" y="385747"/>
                </a:cubicBezTo>
                <a:cubicBezTo>
                  <a:pt x="365828" y="385956"/>
                  <a:pt x="354878" y="386268"/>
                  <a:pt x="342156" y="386686"/>
                </a:cubicBezTo>
                <a:cubicBezTo>
                  <a:pt x="329433" y="387103"/>
                  <a:pt x="316919" y="387624"/>
                  <a:pt x="304613" y="388250"/>
                </a:cubicBezTo>
                <a:cubicBezTo>
                  <a:pt x="292308" y="388875"/>
                  <a:pt x="281775" y="389397"/>
                  <a:pt x="273015" y="389814"/>
                </a:cubicBezTo>
                <a:cubicBezTo>
                  <a:pt x="247987" y="391065"/>
                  <a:pt x="224731" y="392421"/>
                  <a:pt x="203249" y="393881"/>
                </a:cubicBezTo>
                <a:cubicBezTo>
                  <a:pt x="181766" y="395341"/>
                  <a:pt x="164977" y="397322"/>
                  <a:pt x="152880" y="399825"/>
                </a:cubicBezTo>
                <a:cubicBezTo>
                  <a:pt x="144954" y="401077"/>
                  <a:pt x="138280" y="400034"/>
                  <a:pt x="132857" y="396697"/>
                </a:cubicBezTo>
                <a:cubicBezTo>
                  <a:pt x="129520" y="394194"/>
                  <a:pt x="125140" y="390544"/>
                  <a:pt x="119717" y="385747"/>
                </a:cubicBezTo>
                <a:cubicBezTo>
                  <a:pt x="114295" y="380950"/>
                  <a:pt x="111166" y="377508"/>
                  <a:pt x="110332" y="375423"/>
                </a:cubicBezTo>
                <a:cubicBezTo>
                  <a:pt x="109498" y="372920"/>
                  <a:pt x="110332" y="369791"/>
                  <a:pt x="112835" y="366037"/>
                </a:cubicBezTo>
                <a:cubicBezTo>
                  <a:pt x="115338" y="362283"/>
                  <a:pt x="118049" y="360823"/>
                  <a:pt x="120969" y="361657"/>
                </a:cubicBezTo>
                <a:cubicBezTo>
                  <a:pt x="127226" y="363326"/>
                  <a:pt x="137863" y="364786"/>
                  <a:pt x="152880" y="366037"/>
                </a:cubicBezTo>
                <a:cubicBezTo>
                  <a:pt x="167897" y="367289"/>
                  <a:pt x="185103" y="368019"/>
                  <a:pt x="204501" y="368227"/>
                </a:cubicBezTo>
                <a:cubicBezTo>
                  <a:pt x="223897" y="368436"/>
                  <a:pt x="242981" y="368331"/>
                  <a:pt x="261752" y="367914"/>
                </a:cubicBezTo>
                <a:cubicBezTo>
                  <a:pt x="260501" y="357903"/>
                  <a:pt x="259875" y="345180"/>
                  <a:pt x="259875" y="329746"/>
                </a:cubicBezTo>
                <a:lnTo>
                  <a:pt x="258624" y="243399"/>
                </a:lnTo>
                <a:lnTo>
                  <a:pt x="146623" y="247779"/>
                </a:lnTo>
                <a:cubicBezTo>
                  <a:pt x="134109" y="248196"/>
                  <a:pt x="121386" y="249135"/>
                  <a:pt x="108455" y="250595"/>
                </a:cubicBezTo>
                <a:cubicBezTo>
                  <a:pt x="95524" y="252055"/>
                  <a:pt x="83948" y="253515"/>
                  <a:pt x="73728" y="254975"/>
                </a:cubicBezTo>
                <a:cubicBezTo>
                  <a:pt x="63509" y="256435"/>
                  <a:pt x="56521" y="257582"/>
                  <a:pt x="52767" y="258416"/>
                </a:cubicBezTo>
                <a:cubicBezTo>
                  <a:pt x="51098" y="258833"/>
                  <a:pt x="49222" y="259250"/>
                  <a:pt x="47136" y="259667"/>
                </a:cubicBezTo>
                <a:cubicBezTo>
                  <a:pt x="45050" y="260085"/>
                  <a:pt x="42965" y="260293"/>
                  <a:pt x="40879" y="260293"/>
                </a:cubicBezTo>
                <a:cubicBezTo>
                  <a:pt x="36707" y="260293"/>
                  <a:pt x="32119" y="258416"/>
                  <a:pt x="27113" y="254662"/>
                </a:cubicBezTo>
                <a:cubicBezTo>
                  <a:pt x="25028" y="252993"/>
                  <a:pt x="22004" y="250386"/>
                  <a:pt x="18041" y="246841"/>
                </a:cubicBezTo>
                <a:cubicBezTo>
                  <a:pt x="14078" y="243295"/>
                  <a:pt x="10428" y="239749"/>
                  <a:pt x="7091" y="236204"/>
                </a:cubicBezTo>
                <a:cubicBezTo>
                  <a:pt x="3754" y="232658"/>
                  <a:pt x="1668" y="230259"/>
                  <a:pt x="834" y="229008"/>
                </a:cubicBezTo>
                <a:cubicBezTo>
                  <a:pt x="0" y="226922"/>
                  <a:pt x="521" y="224211"/>
                  <a:pt x="2398" y="220874"/>
                </a:cubicBezTo>
                <a:cubicBezTo>
                  <a:pt x="4275" y="217537"/>
                  <a:pt x="6674" y="215868"/>
                  <a:pt x="9593" y="215868"/>
                </a:cubicBezTo>
                <a:cubicBezTo>
                  <a:pt x="21690" y="217954"/>
                  <a:pt x="36186" y="219727"/>
                  <a:pt x="53080" y="221186"/>
                </a:cubicBezTo>
                <a:cubicBezTo>
                  <a:pt x="69974" y="222647"/>
                  <a:pt x="91144" y="223377"/>
                  <a:pt x="116589" y="223377"/>
                </a:cubicBezTo>
                <a:cubicBezTo>
                  <a:pt x="132023" y="223377"/>
                  <a:pt x="151524" y="223064"/>
                  <a:pt x="175092" y="222438"/>
                </a:cubicBezTo>
                <a:cubicBezTo>
                  <a:pt x="198660" y="221812"/>
                  <a:pt x="223897" y="221083"/>
                  <a:pt x="250803" y="220248"/>
                </a:cubicBezTo>
                <a:cubicBezTo>
                  <a:pt x="277708" y="219414"/>
                  <a:pt x="303988" y="218475"/>
                  <a:pt x="329641" y="217432"/>
                </a:cubicBezTo>
                <a:cubicBezTo>
                  <a:pt x="355295" y="216390"/>
                  <a:pt x="377925" y="215242"/>
                  <a:pt x="397530" y="213991"/>
                </a:cubicBezTo>
                <a:cubicBezTo>
                  <a:pt x="408376" y="213157"/>
                  <a:pt x="420786" y="212218"/>
                  <a:pt x="434760" y="211175"/>
                </a:cubicBezTo>
                <a:cubicBezTo>
                  <a:pt x="448734" y="210133"/>
                  <a:pt x="461978" y="208777"/>
                  <a:pt x="474492" y="207108"/>
                </a:cubicBezTo>
                <a:cubicBezTo>
                  <a:pt x="487006" y="205440"/>
                  <a:pt x="496391" y="203980"/>
                  <a:pt x="502649" y="202728"/>
                </a:cubicBezTo>
                <a:cubicBezTo>
                  <a:pt x="509740" y="201060"/>
                  <a:pt x="514641" y="199809"/>
                  <a:pt x="517353" y="198974"/>
                </a:cubicBezTo>
                <a:cubicBezTo>
                  <a:pt x="520064" y="198140"/>
                  <a:pt x="522463" y="197723"/>
                  <a:pt x="524548" y="197723"/>
                </a:cubicBezTo>
                <a:cubicBezTo>
                  <a:pt x="527468" y="197723"/>
                  <a:pt x="530805" y="200226"/>
                  <a:pt x="534560" y="205231"/>
                </a:cubicBezTo>
                <a:cubicBezTo>
                  <a:pt x="536645" y="208568"/>
                  <a:pt x="538835" y="212427"/>
                  <a:pt x="541130" y="216807"/>
                </a:cubicBezTo>
                <a:cubicBezTo>
                  <a:pt x="543423" y="221186"/>
                  <a:pt x="544571" y="224837"/>
                  <a:pt x="544571" y="227757"/>
                </a:cubicBezTo>
                <a:cubicBezTo>
                  <a:pt x="544571" y="231511"/>
                  <a:pt x="543007" y="234431"/>
                  <a:pt x="539878" y="236517"/>
                </a:cubicBezTo>
                <a:cubicBezTo>
                  <a:pt x="536749" y="238602"/>
                  <a:pt x="534768" y="239645"/>
                  <a:pt x="533934" y="239645"/>
                </a:cubicBezTo>
                <a:cubicBezTo>
                  <a:pt x="526843" y="238811"/>
                  <a:pt x="518499" y="238289"/>
                  <a:pt x="508906" y="238081"/>
                </a:cubicBezTo>
                <a:cubicBezTo>
                  <a:pt x="499312" y="237872"/>
                  <a:pt x="490031" y="237663"/>
                  <a:pt x="481062" y="237455"/>
                </a:cubicBezTo>
                <a:cubicBezTo>
                  <a:pt x="472094" y="237246"/>
                  <a:pt x="464689" y="237142"/>
                  <a:pt x="458849" y="237142"/>
                </a:cubicBezTo>
                <a:cubicBezTo>
                  <a:pt x="448838" y="237142"/>
                  <a:pt x="435177" y="237351"/>
                  <a:pt x="417866" y="237768"/>
                </a:cubicBezTo>
                <a:cubicBezTo>
                  <a:pt x="400555" y="238185"/>
                  <a:pt x="381262" y="238706"/>
                  <a:pt x="359988" y="239332"/>
                </a:cubicBezTo>
                <a:cubicBezTo>
                  <a:pt x="338714" y="239958"/>
                  <a:pt x="317023" y="240688"/>
                  <a:pt x="294915" y="241522"/>
                </a:cubicBezTo>
                <a:lnTo>
                  <a:pt x="294915" y="317232"/>
                </a:lnTo>
                <a:cubicBezTo>
                  <a:pt x="294915" y="325575"/>
                  <a:pt x="294706" y="334126"/>
                  <a:pt x="294289" y="342886"/>
                </a:cubicBezTo>
                <a:cubicBezTo>
                  <a:pt x="293872" y="351646"/>
                  <a:pt x="293246" y="359363"/>
                  <a:pt x="292412" y="366037"/>
                </a:cubicBezTo>
                <a:cubicBezTo>
                  <a:pt x="316606" y="364786"/>
                  <a:pt x="337358" y="363222"/>
                  <a:pt x="354669" y="361344"/>
                </a:cubicBezTo>
                <a:cubicBezTo>
                  <a:pt x="371980" y="359467"/>
                  <a:pt x="384182" y="357069"/>
                  <a:pt x="391273" y="354149"/>
                </a:cubicBezTo>
                <a:cubicBezTo>
                  <a:pt x="394193" y="352480"/>
                  <a:pt x="397113" y="352063"/>
                  <a:pt x="400033" y="352897"/>
                </a:cubicBezTo>
                <a:lnTo>
                  <a:pt x="432570" y="359780"/>
                </a:lnTo>
                <a:cubicBezTo>
                  <a:pt x="437158" y="361031"/>
                  <a:pt x="438827" y="364160"/>
                  <a:pt x="437576" y="369166"/>
                </a:cubicBezTo>
                <a:cubicBezTo>
                  <a:pt x="437158" y="371669"/>
                  <a:pt x="436637" y="375944"/>
                  <a:pt x="436011" y="381993"/>
                </a:cubicBezTo>
                <a:cubicBezTo>
                  <a:pt x="435385" y="388041"/>
                  <a:pt x="434864" y="394194"/>
                  <a:pt x="434447" y="400451"/>
                </a:cubicBezTo>
                <a:cubicBezTo>
                  <a:pt x="434030" y="406708"/>
                  <a:pt x="433821" y="411922"/>
                  <a:pt x="433821" y="416094"/>
                </a:cubicBezTo>
                <a:lnTo>
                  <a:pt x="433195" y="496809"/>
                </a:lnTo>
                <a:cubicBezTo>
                  <a:pt x="433195" y="504318"/>
                  <a:pt x="432465" y="513391"/>
                  <a:pt x="431005" y="524028"/>
                </a:cubicBezTo>
                <a:cubicBezTo>
                  <a:pt x="429546" y="534665"/>
                  <a:pt x="427043" y="544259"/>
                  <a:pt x="423497" y="552810"/>
                </a:cubicBezTo>
                <a:cubicBezTo>
                  <a:pt x="419951" y="561361"/>
                  <a:pt x="415259" y="566263"/>
                  <a:pt x="409418" y="567514"/>
                </a:cubicBezTo>
                <a:moveTo>
                  <a:pt x="376882" y="192092"/>
                </a:moveTo>
                <a:cubicBezTo>
                  <a:pt x="374379" y="191257"/>
                  <a:pt x="373128" y="188859"/>
                  <a:pt x="373128" y="184896"/>
                </a:cubicBezTo>
                <a:cubicBezTo>
                  <a:pt x="373128" y="180933"/>
                  <a:pt x="373545" y="176866"/>
                  <a:pt x="374379" y="172694"/>
                </a:cubicBezTo>
                <a:cubicBezTo>
                  <a:pt x="377299" y="161015"/>
                  <a:pt x="380219" y="147145"/>
                  <a:pt x="383139" y="131085"/>
                </a:cubicBezTo>
                <a:cubicBezTo>
                  <a:pt x="386059" y="115026"/>
                  <a:pt x="388875" y="98861"/>
                  <a:pt x="391586" y="82593"/>
                </a:cubicBezTo>
                <a:cubicBezTo>
                  <a:pt x="394297" y="66325"/>
                  <a:pt x="396070" y="52142"/>
                  <a:pt x="396904" y="40045"/>
                </a:cubicBezTo>
                <a:cubicBezTo>
                  <a:pt x="397321" y="36708"/>
                  <a:pt x="396592" y="34727"/>
                  <a:pt x="394715" y="34101"/>
                </a:cubicBezTo>
                <a:cubicBezTo>
                  <a:pt x="392837" y="33475"/>
                  <a:pt x="391482" y="33163"/>
                  <a:pt x="390647" y="33163"/>
                </a:cubicBezTo>
                <a:cubicBezTo>
                  <a:pt x="390230" y="33163"/>
                  <a:pt x="390022" y="33163"/>
                  <a:pt x="390022" y="33163"/>
                </a:cubicBezTo>
                <a:cubicBezTo>
                  <a:pt x="385016" y="33163"/>
                  <a:pt x="376673" y="33371"/>
                  <a:pt x="364994" y="33788"/>
                </a:cubicBezTo>
                <a:cubicBezTo>
                  <a:pt x="353314" y="34205"/>
                  <a:pt x="340591" y="34727"/>
                  <a:pt x="326826" y="35352"/>
                </a:cubicBezTo>
                <a:cubicBezTo>
                  <a:pt x="313060" y="35978"/>
                  <a:pt x="300442" y="36604"/>
                  <a:pt x="288971" y="37230"/>
                </a:cubicBezTo>
                <a:cubicBezTo>
                  <a:pt x="277499" y="37855"/>
                  <a:pt x="269261" y="38377"/>
                  <a:pt x="264255" y="38794"/>
                </a:cubicBezTo>
                <a:cubicBezTo>
                  <a:pt x="252158" y="39628"/>
                  <a:pt x="239123" y="40567"/>
                  <a:pt x="225149" y="41609"/>
                </a:cubicBezTo>
                <a:cubicBezTo>
                  <a:pt x="211175" y="42652"/>
                  <a:pt x="197931" y="43695"/>
                  <a:pt x="185417" y="44738"/>
                </a:cubicBezTo>
                <a:cubicBezTo>
                  <a:pt x="172903" y="45781"/>
                  <a:pt x="162265" y="47137"/>
                  <a:pt x="153505" y="48805"/>
                </a:cubicBezTo>
                <a:cubicBezTo>
                  <a:pt x="145580" y="50474"/>
                  <a:pt x="140262" y="50786"/>
                  <a:pt x="137550" y="49744"/>
                </a:cubicBezTo>
                <a:cubicBezTo>
                  <a:pt x="134839" y="48701"/>
                  <a:pt x="131606" y="46511"/>
                  <a:pt x="127852" y="43174"/>
                </a:cubicBezTo>
                <a:cubicBezTo>
                  <a:pt x="124097" y="39002"/>
                  <a:pt x="120552" y="34935"/>
                  <a:pt x="117215" y="30973"/>
                </a:cubicBezTo>
                <a:cubicBezTo>
                  <a:pt x="113878" y="27010"/>
                  <a:pt x="111584" y="23986"/>
                  <a:pt x="110332" y="21900"/>
                </a:cubicBezTo>
                <a:cubicBezTo>
                  <a:pt x="109080" y="19814"/>
                  <a:pt x="109498" y="16999"/>
                  <a:pt x="111584" y="13453"/>
                </a:cubicBezTo>
                <a:cubicBezTo>
                  <a:pt x="113669" y="9907"/>
                  <a:pt x="116172" y="8552"/>
                  <a:pt x="119092" y="9386"/>
                </a:cubicBezTo>
                <a:cubicBezTo>
                  <a:pt x="125349" y="11471"/>
                  <a:pt x="134109" y="13036"/>
                  <a:pt x="145372" y="14079"/>
                </a:cubicBezTo>
                <a:cubicBezTo>
                  <a:pt x="156635" y="15122"/>
                  <a:pt x="169148" y="15643"/>
                  <a:pt x="182914" y="15643"/>
                </a:cubicBezTo>
                <a:cubicBezTo>
                  <a:pt x="196679" y="15643"/>
                  <a:pt x="210132" y="15539"/>
                  <a:pt x="223272" y="15330"/>
                </a:cubicBezTo>
                <a:cubicBezTo>
                  <a:pt x="236412" y="15122"/>
                  <a:pt x="247987" y="14808"/>
                  <a:pt x="257998" y="14391"/>
                </a:cubicBezTo>
                <a:cubicBezTo>
                  <a:pt x="267175" y="13974"/>
                  <a:pt x="278438" y="13453"/>
                  <a:pt x="291786" y="12827"/>
                </a:cubicBezTo>
                <a:cubicBezTo>
                  <a:pt x="305135" y="12201"/>
                  <a:pt x="318691" y="11471"/>
                  <a:pt x="332457" y="10637"/>
                </a:cubicBezTo>
                <a:cubicBezTo>
                  <a:pt x="346222" y="9803"/>
                  <a:pt x="358946" y="8656"/>
                  <a:pt x="370625" y="7196"/>
                </a:cubicBezTo>
                <a:cubicBezTo>
                  <a:pt x="382305" y="5736"/>
                  <a:pt x="391273" y="3754"/>
                  <a:pt x="397530" y="1252"/>
                </a:cubicBezTo>
                <a:cubicBezTo>
                  <a:pt x="400867" y="0"/>
                  <a:pt x="404204" y="0"/>
                  <a:pt x="407542" y="1252"/>
                </a:cubicBezTo>
                <a:lnTo>
                  <a:pt x="445084" y="14391"/>
                </a:lnTo>
                <a:cubicBezTo>
                  <a:pt x="446752" y="15226"/>
                  <a:pt x="448004" y="16686"/>
                  <a:pt x="448838" y="18771"/>
                </a:cubicBezTo>
                <a:cubicBezTo>
                  <a:pt x="449673" y="20857"/>
                  <a:pt x="449464" y="23360"/>
                  <a:pt x="448213" y="26280"/>
                </a:cubicBezTo>
                <a:cubicBezTo>
                  <a:pt x="447378" y="27531"/>
                  <a:pt x="445605" y="31390"/>
                  <a:pt x="442894" y="37855"/>
                </a:cubicBezTo>
                <a:cubicBezTo>
                  <a:pt x="440182" y="44321"/>
                  <a:pt x="438201" y="49848"/>
                  <a:pt x="436950" y="54437"/>
                </a:cubicBezTo>
                <a:cubicBezTo>
                  <a:pt x="435698" y="59025"/>
                  <a:pt x="433821" y="66012"/>
                  <a:pt x="431318" y="75398"/>
                </a:cubicBezTo>
                <a:cubicBezTo>
                  <a:pt x="428816" y="84783"/>
                  <a:pt x="426104" y="94899"/>
                  <a:pt x="423184" y="105744"/>
                </a:cubicBezTo>
                <a:cubicBezTo>
                  <a:pt x="420264" y="116590"/>
                  <a:pt x="417344" y="126914"/>
                  <a:pt x="414424" y="136717"/>
                </a:cubicBezTo>
                <a:cubicBezTo>
                  <a:pt x="411504" y="146519"/>
                  <a:pt x="409001" y="154549"/>
                  <a:pt x="406915" y="160806"/>
                </a:cubicBezTo>
                <a:cubicBezTo>
                  <a:pt x="398156" y="185000"/>
                  <a:pt x="388145" y="195429"/>
                  <a:pt x="376882" y="19209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" name="Freeform 20"/>
          <p:cNvSpPr/>
          <p:nvPr/>
        </p:nvSpPr>
        <p:spPr>
          <a:xfrm>
            <a:off x="5965344" y="2520319"/>
            <a:ext cx="544571" cy="581488"/>
          </a:xfrm>
          <a:custGeom>
            <a:avLst/>
            <a:gdLst>
              <a:gd name="connsiteX0" fmla="*/ 273641 w 544571"/>
              <a:gd name="connsiteY0" fmla="*/ 219831 h 581488"/>
              <a:gd name="connsiteX1" fmla="*/ 204501 w 544571"/>
              <a:gd name="connsiteY1" fmla="*/ 207317 h 581488"/>
              <a:gd name="connsiteX2" fmla="*/ 153819 w 544571"/>
              <a:gd name="connsiteY2" fmla="*/ 169775 h 581488"/>
              <a:gd name="connsiteX3" fmla="*/ 134735 w 544571"/>
              <a:gd name="connsiteY3" fmla="*/ 112210 h 581488"/>
              <a:gd name="connsiteX4" fmla="*/ 154132 w 544571"/>
              <a:gd name="connsiteY4" fmla="*/ 55584 h 581488"/>
              <a:gd name="connsiteX5" fmla="*/ 205127 w 544571"/>
              <a:gd name="connsiteY5" fmla="*/ 16164 h 581488"/>
              <a:gd name="connsiteX6" fmla="*/ 274267 w 544571"/>
              <a:gd name="connsiteY6" fmla="*/ 835 h 581488"/>
              <a:gd name="connsiteX7" fmla="*/ 343720 w 544571"/>
              <a:gd name="connsiteY7" fmla="*/ 12097 h 581488"/>
              <a:gd name="connsiteX8" fmla="*/ 394090 w 544571"/>
              <a:gd name="connsiteY8" fmla="*/ 48388 h 581488"/>
              <a:gd name="connsiteX9" fmla="*/ 413173 w 544571"/>
              <a:gd name="connsiteY9" fmla="*/ 107204 h 581488"/>
              <a:gd name="connsiteX10" fmla="*/ 394090 w 544571"/>
              <a:gd name="connsiteY10" fmla="*/ 163831 h 581488"/>
              <a:gd name="connsiteX11" fmla="*/ 343095 w 544571"/>
              <a:gd name="connsiteY11" fmla="*/ 203875 h 581488"/>
              <a:gd name="connsiteX12" fmla="*/ 273641 w 544571"/>
              <a:gd name="connsiteY12" fmla="*/ 219831 h 581488"/>
              <a:gd name="connsiteX14" fmla="*/ 171026 w 544571"/>
              <a:gd name="connsiteY14" fmla="*/ 580237 h 581488"/>
              <a:gd name="connsiteX15" fmla="*/ 161327 w 544571"/>
              <a:gd name="connsiteY15" fmla="*/ 577108 h 581488"/>
              <a:gd name="connsiteX16" fmla="*/ 156635 w 544571"/>
              <a:gd name="connsiteY16" fmla="*/ 562717 h 581488"/>
              <a:gd name="connsiteX17" fmla="*/ 150378 w 544571"/>
              <a:gd name="connsiteY17" fmla="*/ 455096 h 581488"/>
              <a:gd name="connsiteX18" fmla="*/ 143495 w 544571"/>
              <a:gd name="connsiteY18" fmla="*/ 424749 h 581488"/>
              <a:gd name="connsiteX19" fmla="*/ 121595 w 544571"/>
              <a:gd name="connsiteY19" fmla="*/ 407542 h 581488"/>
              <a:gd name="connsiteX20" fmla="*/ 118467 w 544571"/>
              <a:gd name="connsiteY20" fmla="*/ 396279 h 581488"/>
              <a:gd name="connsiteX21" fmla="*/ 125350 w 544571"/>
              <a:gd name="connsiteY21" fmla="*/ 388458 h 581488"/>
              <a:gd name="connsiteX22" fmla="*/ 134735 w 544571"/>
              <a:gd name="connsiteY22" fmla="*/ 387520 h 581488"/>
              <a:gd name="connsiteX23" fmla="*/ 152881 w 544571"/>
              <a:gd name="connsiteY23" fmla="*/ 390648 h 581488"/>
              <a:gd name="connsiteX24" fmla="*/ 172903 w 544571"/>
              <a:gd name="connsiteY24" fmla="*/ 395028 h 581488"/>
              <a:gd name="connsiteX25" fmla="*/ 221395 w 544571"/>
              <a:gd name="connsiteY25" fmla="*/ 395028 h 581488"/>
              <a:gd name="connsiteX26" fmla="*/ 281775 w 544571"/>
              <a:gd name="connsiteY26" fmla="*/ 394090 h 581488"/>
              <a:gd name="connsiteX27" fmla="*/ 338714 w 544571"/>
              <a:gd name="connsiteY27" fmla="*/ 391274 h 581488"/>
              <a:gd name="connsiteX28" fmla="*/ 370000 w 544571"/>
              <a:gd name="connsiteY28" fmla="*/ 388145 h 581488"/>
              <a:gd name="connsiteX29" fmla="*/ 388145 w 544571"/>
              <a:gd name="connsiteY29" fmla="*/ 383766 h 581488"/>
              <a:gd name="connsiteX30" fmla="*/ 396905 w 544571"/>
              <a:gd name="connsiteY30" fmla="*/ 383140 h 581488"/>
              <a:gd name="connsiteX31" fmla="*/ 412548 w 544571"/>
              <a:gd name="connsiteY31" fmla="*/ 386581 h 581488"/>
              <a:gd name="connsiteX32" fmla="*/ 428190 w 544571"/>
              <a:gd name="connsiteY32" fmla="*/ 391274 h 581488"/>
              <a:gd name="connsiteX33" fmla="*/ 431319 w 544571"/>
              <a:gd name="connsiteY33" fmla="*/ 400659 h 581488"/>
              <a:gd name="connsiteX34" fmla="*/ 427878 w 544571"/>
              <a:gd name="connsiteY34" fmla="*/ 417241 h 581488"/>
              <a:gd name="connsiteX35" fmla="*/ 423811 w 544571"/>
              <a:gd name="connsiteY35" fmla="*/ 441330 h 581488"/>
              <a:gd name="connsiteX36" fmla="*/ 420681 w 544571"/>
              <a:gd name="connsiteY36" fmla="*/ 460727 h 581488"/>
              <a:gd name="connsiteX37" fmla="*/ 411922 w 544571"/>
              <a:gd name="connsiteY37" fmla="*/ 524549 h 581488"/>
              <a:gd name="connsiteX38" fmla="*/ 422246 w 544571"/>
              <a:gd name="connsiteY38" fmla="*/ 533309 h 581488"/>
              <a:gd name="connsiteX39" fmla="*/ 428816 w 544571"/>
              <a:gd name="connsiteY39" fmla="*/ 542694 h 581488"/>
              <a:gd name="connsiteX40" fmla="*/ 424436 w 544571"/>
              <a:gd name="connsiteY40" fmla="*/ 551767 h 581488"/>
              <a:gd name="connsiteX41" fmla="*/ 418179 w 544571"/>
              <a:gd name="connsiteY41" fmla="*/ 556460 h 581488"/>
              <a:gd name="connsiteX42" fmla="*/ 364994 w 544571"/>
              <a:gd name="connsiteY42" fmla="*/ 554895 h 581488"/>
              <a:gd name="connsiteX43" fmla="*/ 300234 w 544571"/>
              <a:gd name="connsiteY43" fmla="*/ 554583 h 581488"/>
              <a:gd name="connsiteX44" fmla="*/ 236725 w 544571"/>
              <a:gd name="connsiteY44" fmla="*/ 555208 h 581488"/>
              <a:gd name="connsiteX45" fmla="*/ 187920 w 544571"/>
              <a:gd name="connsiteY45" fmla="*/ 556460 h 581488"/>
              <a:gd name="connsiteX46" fmla="*/ 181350 w 544571"/>
              <a:gd name="connsiteY46" fmla="*/ 572102 h 581488"/>
              <a:gd name="connsiteX47" fmla="*/ 171026 w 544571"/>
              <a:gd name="connsiteY47" fmla="*/ 580237 h 581488"/>
              <a:gd name="connsiteX49" fmla="*/ 274267 w 544571"/>
              <a:gd name="connsiteY49" fmla="*/ 192926 h 581488"/>
              <a:gd name="connsiteX50" fmla="*/ 344972 w 544571"/>
              <a:gd name="connsiteY50" fmla="*/ 168836 h 581488"/>
              <a:gd name="connsiteX51" fmla="*/ 373754 w 544571"/>
              <a:gd name="connsiteY51" fmla="*/ 107204 h 581488"/>
              <a:gd name="connsiteX52" fmla="*/ 361866 w 544571"/>
              <a:gd name="connsiteY52" fmla="*/ 61528 h 581488"/>
              <a:gd name="connsiteX53" fmla="*/ 325575 w 544571"/>
              <a:gd name="connsiteY53" fmla="*/ 35561 h 581488"/>
              <a:gd name="connsiteX54" fmla="*/ 273641 w 544571"/>
              <a:gd name="connsiteY54" fmla="*/ 27114 h 581488"/>
              <a:gd name="connsiteX55" fmla="*/ 222021 w 544571"/>
              <a:gd name="connsiteY55" fmla="*/ 38064 h 581488"/>
              <a:gd name="connsiteX56" fmla="*/ 185730 w 544571"/>
              <a:gd name="connsiteY56" fmla="*/ 67785 h 581488"/>
              <a:gd name="connsiteX57" fmla="*/ 172277 w 544571"/>
              <a:gd name="connsiteY57" fmla="*/ 111584 h 581488"/>
              <a:gd name="connsiteX58" fmla="*/ 201685 w 544571"/>
              <a:gd name="connsiteY58" fmla="*/ 173216 h 581488"/>
              <a:gd name="connsiteX59" fmla="*/ 274267 w 544571"/>
              <a:gd name="connsiteY59" fmla="*/ 192926 h 581488"/>
              <a:gd name="connsiteX61" fmla="*/ 187920 w 544571"/>
              <a:gd name="connsiteY61" fmla="*/ 532683 h 581488"/>
              <a:gd name="connsiteX62" fmla="*/ 195428 w 544571"/>
              <a:gd name="connsiteY62" fmla="*/ 532683 h 581488"/>
              <a:gd name="connsiteX63" fmla="*/ 231719 w 544571"/>
              <a:gd name="connsiteY63" fmla="*/ 532683 h 581488"/>
              <a:gd name="connsiteX64" fmla="*/ 285217 w 544571"/>
              <a:gd name="connsiteY64" fmla="*/ 532370 h 581488"/>
              <a:gd name="connsiteX65" fmla="*/ 340592 w 544571"/>
              <a:gd name="connsiteY65" fmla="*/ 531432 h 581488"/>
              <a:gd name="connsiteX66" fmla="*/ 383139 w 544571"/>
              <a:gd name="connsiteY66" fmla="*/ 528929 h 581488"/>
              <a:gd name="connsiteX67" fmla="*/ 384704 w 544571"/>
              <a:gd name="connsiteY67" fmla="*/ 504213 h 581488"/>
              <a:gd name="connsiteX68" fmla="*/ 386268 w 544571"/>
              <a:gd name="connsiteY68" fmla="*/ 470425 h 581488"/>
              <a:gd name="connsiteX69" fmla="*/ 387520 w 544571"/>
              <a:gd name="connsiteY69" fmla="*/ 438202 h 581488"/>
              <a:gd name="connsiteX70" fmla="*/ 388145 w 544571"/>
              <a:gd name="connsiteY70" fmla="*/ 419430 h 581488"/>
              <a:gd name="connsiteX71" fmla="*/ 386268 w 544571"/>
              <a:gd name="connsiteY71" fmla="*/ 414425 h 581488"/>
              <a:gd name="connsiteX72" fmla="*/ 382514 w 544571"/>
              <a:gd name="connsiteY72" fmla="*/ 413799 h 581488"/>
              <a:gd name="connsiteX73" fmla="*/ 381888 w 544571"/>
              <a:gd name="connsiteY73" fmla="*/ 413799 h 581488"/>
              <a:gd name="connsiteX74" fmla="*/ 344033 w 544571"/>
              <a:gd name="connsiteY74" fmla="*/ 415050 h 581488"/>
              <a:gd name="connsiteX75" fmla="*/ 289596 w 544571"/>
              <a:gd name="connsiteY75" fmla="*/ 416302 h 581488"/>
              <a:gd name="connsiteX76" fmla="*/ 231719 w 544571"/>
              <a:gd name="connsiteY76" fmla="*/ 417554 h 581488"/>
              <a:gd name="connsiteX77" fmla="*/ 184166 w 544571"/>
              <a:gd name="connsiteY77" fmla="*/ 418805 h 581488"/>
              <a:gd name="connsiteX79" fmla="*/ 40879 w 544571"/>
              <a:gd name="connsiteY79" fmla="*/ 331206 h 581488"/>
              <a:gd name="connsiteX80" fmla="*/ 27114 w 544571"/>
              <a:gd name="connsiteY80" fmla="*/ 325575 h 581488"/>
              <a:gd name="connsiteX81" fmla="*/ 18041 w 544571"/>
              <a:gd name="connsiteY81" fmla="*/ 317754 h 581488"/>
              <a:gd name="connsiteX82" fmla="*/ 7091 w 544571"/>
              <a:gd name="connsiteY82" fmla="*/ 307117 h 581488"/>
              <a:gd name="connsiteX83" fmla="*/ 834 w 544571"/>
              <a:gd name="connsiteY83" fmla="*/ 299921 h 581488"/>
              <a:gd name="connsiteX84" fmla="*/ 2398 w 544571"/>
              <a:gd name="connsiteY84" fmla="*/ 291787 h 581488"/>
              <a:gd name="connsiteX85" fmla="*/ 9594 w 544571"/>
              <a:gd name="connsiteY85" fmla="*/ 286781 h 581488"/>
              <a:gd name="connsiteX86" fmla="*/ 53080 w 544571"/>
              <a:gd name="connsiteY86" fmla="*/ 292100 h 581488"/>
              <a:gd name="connsiteX87" fmla="*/ 116590 w 544571"/>
              <a:gd name="connsiteY87" fmla="*/ 294290 h 581488"/>
              <a:gd name="connsiteX88" fmla="*/ 175093 w 544571"/>
              <a:gd name="connsiteY88" fmla="*/ 293351 h 581488"/>
              <a:gd name="connsiteX89" fmla="*/ 250803 w 544571"/>
              <a:gd name="connsiteY89" fmla="*/ 291161 h 581488"/>
              <a:gd name="connsiteX90" fmla="*/ 329642 w 544571"/>
              <a:gd name="connsiteY90" fmla="*/ 288345 h 581488"/>
              <a:gd name="connsiteX91" fmla="*/ 397531 w 544571"/>
              <a:gd name="connsiteY91" fmla="*/ 284904 h 581488"/>
              <a:gd name="connsiteX92" fmla="*/ 434760 w 544571"/>
              <a:gd name="connsiteY92" fmla="*/ 282089 h 581488"/>
              <a:gd name="connsiteX93" fmla="*/ 474492 w 544571"/>
              <a:gd name="connsiteY93" fmla="*/ 278021 h 581488"/>
              <a:gd name="connsiteX94" fmla="*/ 502649 w 544571"/>
              <a:gd name="connsiteY94" fmla="*/ 273641 h 581488"/>
              <a:gd name="connsiteX95" fmla="*/ 517353 w 544571"/>
              <a:gd name="connsiteY95" fmla="*/ 269887 h 581488"/>
              <a:gd name="connsiteX96" fmla="*/ 524549 w 544571"/>
              <a:gd name="connsiteY96" fmla="*/ 268636 h 581488"/>
              <a:gd name="connsiteX97" fmla="*/ 534560 w 544571"/>
              <a:gd name="connsiteY97" fmla="*/ 276144 h 581488"/>
              <a:gd name="connsiteX98" fmla="*/ 541130 w 544571"/>
              <a:gd name="connsiteY98" fmla="*/ 287720 h 581488"/>
              <a:gd name="connsiteX99" fmla="*/ 544571 w 544571"/>
              <a:gd name="connsiteY99" fmla="*/ 298670 h 581488"/>
              <a:gd name="connsiteX100" fmla="*/ 539879 w 544571"/>
              <a:gd name="connsiteY100" fmla="*/ 307429 h 581488"/>
              <a:gd name="connsiteX101" fmla="*/ 533934 w 544571"/>
              <a:gd name="connsiteY101" fmla="*/ 310558 h 581488"/>
              <a:gd name="connsiteX102" fmla="*/ 508906 w 544571"/>
              <a:gd name="connsiteY102" fmla="*/ 308994 h 581488"/>
              <a:gd name="connsiteX103" fmla="*/ 481062 w 544571"/>
              <a:gd name="connsiteY103" fmla="*/ 308368 h 581488"/>
              <a:gd name="connsiteX104" fmla="*/ 458850 w 544571"/>
              <a:gd name="connsiteY104" fmla="*/ 308055 h 581488"/>
              <a:gd name="connsiteX105" fmla="*/ 417866 w 544571"/>
              <a:gd name="connsiteY105" fmla="*/ 308681 h 581488"/>
              <a:gd name="connsiteX106" fmla="*/ 359989 w 544571"/>
              <a:gd name="connsiteY106" fmla="*/ 310245 h 581488"/>
              <a:gd name="connsiteX107" fmla="*/ 294915 w 544571"/>
              <a:gd name="connsiteY107" fmla="*/ 312435 h 581488"/>
              <a:gd name="connsiteX108" fmla="*/ 231406 w 544571"/>
              <a:gd name="connsiteY108" fmla="*/ 314938 h 581488"/>
              <a:gd name="connsiteX109" fmla="*/ 178847 w 544571"/>
              <a:gd name="connsiteY109" fmla="*/ 317128 h 581488"/>
              <a:gd name="connsiteX110" fmla="*/ 146623 w 544571"/>
              <a:gd name="connsiteY110" fmla="*/ 318692 h 581488"/>
              <a:gd name="connsiteX111" fmla="*/ 108455 w 544571"/>
              <a:gd name="connsiteY111" fmla="*/ 321508 h 581488"/>
              <a:gd name="connsiteX112" fmla="*/ 73729 w 544571"/>
              <a:gd name="connsiteY112" fmla="*/ 325888 h 581488"/>
              <a:gd name="connsiteX113" fmla="*/ 52768 w 544571"/>
              <a:gd name="connsiteY113" fmla="*/ 329329 h 581488"/>
              <a:gd name="connsiteX114" fmla="*/ 47136 w 544571"/>
              <a:gd name="connsiteY114" fmla="*/ 330581 h 581488"/>
              <a:gd name="connsiteX115" fmla="*/ 40879 w 544571"/>
              <a:gd name="connsiteY115" fmla="*/ 331206 h 5814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</a:cxnLst>
            <a:rect l="l" t="t" r="r" b="b"/>
            <a:pathLst>
              <a:path w="544571" h="581488">
                <a:moveTo>
                  <a:pt x="273641" y="219831"/>
                </a:moveTo>
                <a:cubicBezTo>
                  <a:pt x="248613" y="220248"/>
                  <a:pt x="225566" y="216077"/>
                  <a:pt x="204501" y="207317"/>
                </a:cubicBezTo>
                <a:cubicBezTo>
                  <a:pt x="183435" y="198557"/>
                  <a:pt x="166542" y="186043"/>
                  <a:pt x="153819" y="169775"/>
                </a:cubicBezTo>
                <a:cubicBezTo>
                  <a:pt x="141096" y="153506"/>
                  <a:pt x="134735" y="134318"/>
                  <a:pt x="134735" y="112210"/>
                </a:cubicBezTo>
                <a:cubicBezTo>
                  <a:pt x="134735" y="90936"/>
                  <a:pt x="141200" y="72061"/>
                  <a:pt x="154132" y="55584"/>
                </a:cubicBezTo>
                <a:cubicBezTo>
                  <a:pt x="167063" y="39107"/>
                  <a:pt x="184061" y="25967"/>
                  <a:pt x="205127" y="16164"/>
                </a:cubicBezTo>
                <a:cubicBezTo>
                  <a:pt x="226192" y="6361"/>
                  <a:pt x="249239" y="1252"/>
                  <a:pt x="274267" y="835"/>
                </a:cubicBezTo>
                <a:cubicBezTo>
                  <a:pt x="299712" y="0"/>
                  <a:pt x="322864" y="3754"/>
                  <a:pt x="343720" y="12097"/>
                </a:cubicBezTo>
                <a:cubicBezTo>
                  <a:pt x="364577" y="20440"/>
                  <a:pt x="381367" y="32537"/>
                  <a:pt x="394090" y="48388"/>
                </a:cubicBezTo>
                <a:cubicBezTo>
                  <a:pt x="406812" y="64239"/>
                  <a:pt x="413173" y="83845"/>
                  <a:pt x="413173" y="107204"/>
                </a:cubicBezTo>
                <a:cubicBezTo>
                  <a:pt x="413173" y="128061"/>
                  <a:pt x="406812" y="146936"/>
                  <a:pt x="394090" y="163831"/>
                </a:cubicBezTo>
                <a:cubicBezTo>
                  <a:pt x="381367" y="180724"/>
                  <a:pt x="364368" y="194073"/>
                  <a:pt x="343095" y="203875"/>
                </a:cubicBezTo>
                <a:cubicBezTo>
                  <a:pt x="321821" y="213678"/>
                  <a:pt x="298669" y="218997"/>
                  <a:pt x="273641" y="219831"/>
                </a:cubicBezTo>
                <a:moveTo>
                  <a:pt x="171026" y="580237"/>
                </a:moveTo>
                <a:cubicBezTo>
                  <a:pt x="166855" y="581488"/>
                  <a:pt x="163622" y="580445"/>
                  <a:pt x="161327" y="577108"/>
                </a:cubicBezTo>
                <a:cubicBezTo>
                  <a:pt x="159033" y="573771"/>
                  <a:pt x="157469" y="568974"/>
                  <a:pt x="156635" y="562717"/>
                </a:cubicBezTo>
                <a:lnTo>
                  <a:pt x="150378" y="455096"/>
                </a:lnTo>
                <a:cubicBezTo>
                  <a:pt x="149544" y="441330"/>
                  <a:pt x="147249" y="431215"/>
                  <a:pt x="143495" y="424749"/>
                </a:cubicBezTo>
                <a:cubicBezTo>
                  <a:pt x="139740" y="418284"/>
                  <a:pt x="132441" y="412548"/>
                  <a:pt x="121595" y="407542"/>
                </a:cubicBezTo>
                <a:cubicBezTo>
                  <a:pt x="117841" y="405456"/>
                  <a:pt x="116798" y="401702"/>
                  <a:pt x="118467" y="396279"/>
                </a:cubicBezTo>
                <a:cubicBezTo>
                  <a:pt x="120135" y="392108"/>
                  <a:pt x="122429" y="389501"/>
                  <a:pt x="125350" y="388458"/>
                </a:cubicBezTo>
                <a:cubicBezTo>
                  <a:pt x="128269" y="387415"/>
                  <a:pt x="131398" y="387103"/>
                  <a:pt x="134735" y="387520"/>
                </a:cubicBezTo>
                <a:cubicBezTo>
                  <a:pt x="139324" y="388354"/>
                  <a:pt x="145372" y="389397"/>
                  <a:pt x="152881" y="390648"/>
                </a:cubicBezTo>
                <a:cubicBezTo>
                  <a:pt x="160389" y="391900"/>
                  <a:pt x="167063" y="393360"/>
                  <a:pt x="172903" y="395028"/>
                </a:cubicBezTo>
                <a:cubicBezTo>
                  <a:pt x="185834" y="395028"/>
                  <a:pt x="201999" y="395028"/>
                  <a:pt x="221395" y="395028"/>
                </a:cubicBezTo>
                <a:cubicBezTo>
                  <a:pt x="240792" y="395028"/>
                  <a:pt x="260919" y="394715"/>
                  <a:pt x="281775" y="394090"/>
                </a:cubicBezTo>
                <a:cubicBezTo>
                  <a:pt x="302632" y="393464"/>
                  <a:pt x="321612" y="392525"/>
                  <a:pt x="338714" y="391274"/>
                </a:cubicBezTo>
                <a:cubicBezTo>
                  <a:pt x="350811" y="390440"/>
                  <a:pt x="361240" y="389397"/>
                  <a:pt x="370000" y="388145"/>
                </a:cubicBezTo>
                <a:cubicBezTo>
                  <a:pt x="378760" y="386894"/>
                  <a:pt x="384808" y="385434"/>
                  <a:pt x="388145" y="383766"/>
                </a:cubicBezTo>
                <a:cubicBezTo>
                  <a:pt x="390231" y="382514"/>
                  <a:pt x="393150" y="382306"/>
                  <a:pt x="396905" y="383140"/>
                </a:cubicBezTo>
                <a:cubicBezTo>
                  <a:pt x="402745" y="384391"/>
                  <a:pt x="407959" y="385538"/>
                  <a:pt x="412548" y="386581"/>
                </a:cubicBezTo>
                <a:cubicBezTo>
                  <a:pt x="417137" y="387624"/>
                  <a:pt x="422351" y="389188"/>
                  <a:pt x="428190" y="391274"/>
                </a:cubicBezTo>
                <a:cubicBezTo>
                  <a:pt x="432362" y="392525"/>
                  <a:pt x="433405" y="395654"/>
                  <a:pt x="431319" y="400659"/>
                </a:cubicBezTo>
                <a:cubicBezTo>
                  <a:pt x="430485" y="403996"/>
                  <a:pt x="429337" y="409524"/>
                  <a:pt x="427878" y="417241"/>
                </a:cubicBezTo>
                <a:cubicBezTo>
                  <a:pt x="426417" y="424958"/>
                  <a:pt x="425062" y="432988"/>
                  <a:pt x="423811" y="441330"/>
                </a:cubicBezTo>
                <a:cubicBezTo>
                  <a:pt x="422559" y="449673"/>
                  <a:pt x="421516" y="456138"/>
                  <a:pt x="420681" y="460727"/>
                </a:cubicBezTo>
                <a:lnTo>
                  <a:pt x="411922" y="524549"/>
                </a:lnTo>
                <a:cubicBezTo>
                  <a:pt x="414425" y="526634"/>
                  <a:pt x="417866" y="529555"/>
                  <a:pt x="422246" y="533309"/>
                </a:cubicBezTo>
                <a:cubicBezTo>
                  <a:pt x="426626" y="537063"/>
                  <a:pt x="428816" y="540191"/>
                  <a:pt x="428816" y="542694"/>
                </a:cubicBezTo>
                <a:cubicBezTo>
                  <a:pt x="428816" y="545614"/>
                  <a:pt x="427356" y="548639"/>
                  <a:pt x="424436" y="551767"/>
                </a:cubicBezTo>
                <a:cubicBezTo>
                  <a:pt x="421516" y="554895"/>
                  <a:pt x="419430" y="556460"/>
                  <a:pt x="418179" y="556460"/>
                </a:cubicBezTo>
                <a:cubicBezTo>
                  <a:pt x="403579" y="555625"/>
                  <a:pt x="385851" y="555104"/>
                  <a:pt x="364994" y="554895"/>
                </a:cubicBezTo>
                <a:cubicBezTo>
                  <a:pt x="344137" y="554687"/>
                  <a:pt x="322550" y="554583"/>
                  <a:pt x="300234" y="554583"/>
                </a:cubicBezTo>
                <a:cubicBezTo>
                  <a:pt x="277917" y="554583"/>
                  <a:pt x="256747" y="554791"/>
                  <a:pt x="236725" y="555208"/>
                </a:cubicBezTo>
                <a:cubicBezTo>
                  <a:pt x="216702" y="555625"/>
                  <a:pt x="200434" y="556043"/>
                  <a:pt x="187920" y="556460"/>
                </a:cubicBezTo>
                <a:cubicBezTo>
                  <a:pt x="187085" y="563134"/>
                  <a:pt x="184895" y="568348"/>
                  <a:pt x="181350" y="572102"/>
                </a:cubicBezTo>
                <a:cubicBezTo>
                  <a:pt x="177805" y="575857"/>
                  <a:pt x="174363" y="578568"/>
                  <a:pt x="171026" y="580237"/>
                </a:cubicBezTo>
                <a:moveTo>
                  <a:pt x="274267" y="192926"/>
                </a:moveTo>
                <a:cubicBezTo>
                  <a:pt x="303049" y="191674"/>
                  <a:pt x="326617" y="183644"/>
                  <a:pt x="344972" y="168836"/>
                </a:cubicBezTo>
                <a:cubicBezTo>
                  <a:pt x="363326" y="154028"/>
                  <a:pt x="372920" y="133484"/>
                  <a:pt x="373754" y="107204"/>
                </a:cubicBezTo>
                <a:cubicBezTo>
                  <a:pt x="374588" y="88433"/>
                  <a:pt x="370625" y="73207"/>
                  <a:pt x="361866" y="61528"/>
                </a:cubicBezTo>
                <a:cubicBezTo>
                  <a:pt x="353106" y="49848"/>
                  <a:pt x="341009" y="41192"/>
                  <a:pt x="325575" y="35561"/>
                </a:cubicBezTo>
                <a:cubicBezTo>
                  <a:pt x="310141" y="29930"/>
                  <a:pt x="292829" y="27114"/>
                  <a:pt x="273641" y="27114"/>
                </a:cubicBezTo>
                <a:cubicBezTo>
                  <a:pt x="254453" y="27114"/>
                  <a:pt x="237246" y="30764"/>
                  <a:pt x="222021" y="38064"/>
                </a:cubicBezTo>
                <a:cubicBezTo>
                  <a:pt x="206795" y="45364"/>
                  <a:pt x="194698" y="55271"/>
                  <a:pt x="185730" y="67785"/>
                </a:cubicBezTo>
                <a:cubicBezTo>
                  <a:pt x="176761" y="80299"/>
                  <a:pt x="172277" y="94899"/>
                  <a:pt x="172277" y="111584"/>
                </a:cubicBezTo>
                <a:cubicBezTo>
                  <a:pt x="172277" y="138698"/>
                  <a:pt x="182080" y="159242"/>
                  <a:pt x="201685" y="173216"/>
                </a:cubicBezTo>
                <a:cubicBezTo>
                  <a:pt x="221291" y="187190"/>
                  <a:pt x="245485" y="193760"/>
                  <a:pt x="274267" y="192926"/>
                </a:cubicBezTo>
                <a:moveTo>
                  <a:pt x="187920" y="532683"/>
                </a:moveTo>
                <a:cubicBezTo>
                  <a:pt x="188754" y="532683"/>
                  <a:pt x="191257" y="532683"/>
                  <a:pt x="195428" y="532683"/>
                </a:cubicBezTo>
                <a:cubicBezTo>
                  <a:pt x="203354" y="532683"/>
                  <a:pt x="215451" y="532683"/>
                  <a:pt x="231719" y="532683"/>
                </a:cubicBezTo>
                <a:cubicBezTo>
                  <a:pt x="247987" y="532683"/>
                  <a:pt x="265820" y="532579"/>
                  <a:pt x="285217" y="532370"/>
                </a:cubicBezTo>
                <a:cubicBezTo>
                  <a:pt x="304614" y="532162"/>
                  <a:pt x="323072" y="531849"/>
                  <a:pt x="340592" y="531432"/>
                </a:cubicBezTo>
                <a:cubicBezTo>
                  <a:pt x="358111" y="531014"/>
                  <a:pt x="372294" y="530180"/>
                  <a:pt x="383139" y="528929"/>
                </a:cubicBezTo>
                <a:cubicBezTo>
                  <a:pt x="383556" y="523089"/>
                  <a:pt x="384078" y="514851"/>
                  <a:pt x="384704" y="504213"/>
                </a:cubicBezTo>
                <a:cubicBezTo>
                  <a:pt x="385330" y="493577"/>
                  <a:pt x="385851" y="482314"/>
                  <a:pt x="386268" y="470425"/>
                </a:cubicBezTo>
                <a:cubicBezTo>
                  <a:pt x="386685" y="458537"/>
                  <a:pt x="387102" y="447796"/>
                  <a:pt x="387520" y="438202"/>
                </a:cubicBezTo>
                <a:cubicBezTo>
                  <a:pt x="387936" y="428608"/>
                  <a:pt x="388145" y="422350"/>
                  <a:pt x="388145" y="419430"/>
                </a:cubicBezTo>
                <a:cubicBezTo>
                  <a:pt x="388145" y="416511"/>
                  <a:pt x="387520" y="414842"/>
                  <a:pt x="386268" y="414425"/>
                </a:cubicBezTo>
                <a:cubicBezTo>
                  <a:pt x="385017" y="414008"/>
                  <a:pt x="383765" y="413799"/>
                  <a:pt x="382514" y="413799"/>
                </a:cubicBezTo>
                <a:cubicBezTo>
                  <a:pt x="382097" y="413799"/>
                  <a:pt x="381888" y="413799"/>
                  <a:pt x="381888" y="413799"/>
                </a:cubicBezTo>
                <a:cubicBezTo>
                  <a:pt x="373128" y="414216"/>
                  <a:pt x="360510" y="414633"/>
                  <a:pt x="344033" y="415050"/>
                </a:cubicBezTo>
                <a:cubicBezTo>
                  <a:pt x="327556" y="415468"/>
                  <a:pt x="309411" y="415885"/>
                  <a:pt x="289596" y="416302"/>
                </a:cubicBezTo>
                <a:cubicBezTo>
                  <a:pt x="269783" y="416719"/>
                  <a:pt x="250490" y="417136"/>
                  <a:pt x="231719" y="417554"/>
                </a:cubicBezTo>
                <a:cubicBezTo>
                  <a:pt x="212948" y="417971"/>
                  <a:pt x="197097" y="418388"/>
                  <a:pt x="184166" y="418805"/>
                </a:cubicBezTo>
                <a:moveTo>
                  <a:pt x="40879" y="331206"/>
                </a:moveTo>
                <a:cubicBezTo>
                  <a:pt x="36708" y="331206"/>
                  <a:pt x="32119" y="329329"/>
                  <a:pt x="27114" y="325575"/>
                </a:cubicBezTo>
                <a:cubicBezTo>
                  <a:pt x="25028" y="323906"/>
                  <a:pt x="22004" y="321299"/>
                  <a:pt x="18041" y="317754"/>
                </a:cubicBezTo>
                <a:cubicBezTo>
                  <a:pt x="14078" y="314208"/>
                  <a:pt x="10428" y="310662"/>
                  <a:pt x="7091" y="307117"/>
                </a:cubicBezTo>
                <a:cubicBezTo>
                  <a:pt x="3754" y="303571"/>
                  <a:pt x="1669" y="301172"/>
                  <a:pt x="834" y="299921"/>
                </a:cubicBezTo>
                <a:cubicBezTo>
                  <a:pt x="0" y="297835"/>
                  <a:pt x="521" y="295124"/>
                  <a:pt x="2398" y="291787"/>
                </a:cubicBezTo>
                <a:cubicBezTo>
                  <a:pt x="4276" y="288450"/>
                  <a:pt x="6674" y="286781"/>
                  <a:pt x="9594" y="286781"/>
                </a:cubicBezTo>
                <a:cubicBezTo>
                  <a:pt x="21691" y="288867"/>
                  <a:pt x="36186" y="290640"/>
                  <a:pt x="53080" y="292100"/>
                </a:cubicBezTo>
                <a:cubicBezTo>
                  <a:pt x="69974" y="293560"/>
                  <a:pt x="91144" y="294290"/>
                  <a:pt x="116590" y="294290"/>
                </a:cubicBezTo>
                <a:cubicBezTo>
                  <a:pt x="132024" y="294290"/>
                  <a:pt x="151525" y="293977"/>
                  <a:pt x="175093" y="293351"/>
                </a:cubicBezTo>
                <a:cubicBezTo>
                  <a:pt x="198662" y="292725"/>
                  <a:pt x="223898" y="291996"/>
                  <a:pt x="250803" y="291161"/>
                </a:cubicBezTo>
                <a:cubicBezTo>
                  <a:pt x="277708" y="290327"/>
                  <a:pt x="303988" y="289388"/>
                  <a:pt x="329642" y="288345"/>
                </a:cubicBezTo>
                <a:cubicBezTo>
                  <a:pt x="355296" y="287303"/>
                  <a:pt x="377925" y="286156"/>
                  <a:pt x="397531" y="284904"/>
                </a:cubicBezTo>
                <a:cubicBezTo>
                  <a:pt x="408377" y="284070"/>
                  <a:pt x="420786" y="283131"/>
                  <a:pt x="434760" y="282089"/>
                </a:cubicBezTo>
                <a:cubicBezTo>
                  <a:pt x="448735" y="281046"/>
                  <a:pt x="461978" y="279690"/>
                  <a:pt x="474492" y="278021"/>
                </a:cubicBezTo>
                <a:cubicBezTo>
                  <a:pt x="487007" y="276353"/>
                  <a:pt x="496392" y="274893"/>
                  <a:pt x="502649" y="273641"/>
                </a:cubicBezTo>
                <a:cubicBezTo>
                  <a:pt x="509741" y="271973"/>
                  <a:pt x="514641" y="270722"/>
                  <a:pt x="517353" y="269887"/>
                </a:cubicBezTo>
                <a:cubicBezTo>
                  <a:pt x="520064" y="269053"/>
                  <a:pt x="522463" y="268636"/>
                  <a:pt x="524549" y="268636"/>
                </a:cubicBezTo>
                <a:cubicBezTo>
                  <a:pt x="527469" y="268636"/>
                  <a:pt x="530806" y="271139"/>
                  <a:pt x="534560" y="276144"/>
                </a:cubicBezTo>
                <a:cubicBezTo>
                  <a:pt x="536646" y="279482"/>
                  <a:pt x="538835" y="283340"/>
                  <a:pt x="541130" y="287720"/>
                </a:cubicBezTo>
                <a:cubicBezTo>
                  <a:pt x="543424" y="292100"/>
                  <a:pt x="544571" y="295750"/>
                  <a:pt x="544571" y="298670"/>
                </a:cubicBezTo>
                <a:cubicBezTo>
                  <a:pt x="544571" y="302424"/>
                  <a:pt x="543007" y="305344"/>
                  <a:pt x="539879" y="307429"/>
                </a:cubicBezTo>
                <a:cubicBezTo>
                  <a:pt x="536750" y="309515"/>
                  <a:pt x="534769" y="310558"/>
                  <a:pt x="533934" y="310558"/>
                </a:cubicBezTo>
                <a:cubicBezTo>
                  <a:pt x="526843" y="309724"/>
                  <a:pt x="518500" y="309202"/>
                  <a:pt x="508906" y="308994"/>
                </a:cubicBezTo>
                <a:cubicBezTo>
                  <a:pt x="499312" y="308785"/>
                  <a:pt x="490031" y="308577"/>
                  <a:pt x="481062" y="308368"/>
                </a:cubicBezTo>
                <a:cubicBezTo>
                  <a:pt x="472094" y="308159"/>
                  <a:pt x="464690" y="308055"/>
                  <a:pt x="458850" y="308055"/>
                </a:cubicBezTo>
                <a:cubicBezTo>
                  <a:pt x="448838" y="308055"/>
                  <a:pt x="435177" y="308264"/>
                  <a:pt x="417866" y="308681"/>
                </a:cubicBezTo>
                <a:cubicBezTo>
                  <a:pt x="400555" y="309098"/>
                  <a:pt x="381262" y="309619"/>
                  <a:pt x="359989" y="310245"/>
                </a:cubicBezTo>
                <a:cubicBezTo>
                  <a:pt x="338714" y="310871"/>
                  <a:pt x="317023" y="311601"/>
                  <a:pt x="294915" y="312435"/>
                </a:cubicBezTo>
                <a:cubicBezTo>
                  <a:pt x="272807" y="313269"/>
                  <a:pt x="251637" y="314104"/>
                  <a:pt x="231406" y="314938"/>
                </a:cubicBezTo>
                <a:cubicBezTo>
                  <a:pt x="211175" y="315772"/>
                  <a:pt x="193655" y="316502"/>
                  <a:pt x="178847" y="317128"/>
                </a:cubicBezTo>
                <a:cubicBezTo>
                  <a:pt x="164039" y="317754"/>
                  <a:pt x="153297" y="318275"/>
                  <a:pt x="146623" y="318692"/>
                </a:cubicBezTo>
                <a:cubicBezTo>
                  <a:pt x="134110" y="319109"/>
                  <a:pt x="121386" y="320048"/>
                  <a:pt x="108455" y="321508"/>
                </a:cubicBezTo>
                <a:cubicBezTo>
                  <a:pt x="95524" y="322968"/>
                  <a:pt x="83948" y="324428"/>
                  <a:pt x="73729" y="325888"/>
                </a:cubicBezTo>
                <a:cubicBezTo>
                  <a:pt x="63509" y="327348"/>
                  <a:pt x="56522" y="328495"/>
                  <a:pt x="52768" y="329329"/>
                </a:cubicBezTo>
                <a:cubicBezTo>
                  <a:pt x="51099" y="329746"/>
                  <a:pt x="49222" y="330163"/>
                  <a:pt x="47136" y="330581"/>
                </a:cubicBezTo>
                <a:cubicBezTo>
                  <a:pt x="45051" y="330998"/>
                  <a:pt x="42965" y="331206"/>
                  <a:pt x="40879" y="33120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" name="Freeform 21"/>
          <p:cNvSpPr/>
          <p:nvPr/>
        </p:nvSpPr>
        <p:spPr>
          <a:xfrm>
            <a:off x="6547458" y="2507388"/>
            <a:ext cx="457390" cy="592751"/>
          </a:xfrm>
          <a:custGeom>
            <a:avLst/>
            <a:gdLst>
              <a:gd name="connsiteX0" fmla="*/ 21900 w 457390"/>
              <a:gd name="connsiteY0" fmla="*/ 335378 h 592751"/>
              <a:gd name="connsiteX1" fmla="*/ 7508 w 457390"/>
              <a:gd name="connsiteY1" fmla="*/ 336003 h 592751"/>
              <a:gd name="connsiteX2" fmla="*/ 0 w 457390"/>
              <a:gd name="connsiteY2" fmla="*/ 327869 h 592751"/>
              <a:gd name="connsiteX3" fmla="*/ 5006 w 457390"/>
              <a:gd name="connsiteY3" fmla="*/ 320987 h 592751"/>
              <a:gd name="connsiteX4" fmla="*/ 53498 w 457390"/>
              <a:gd name="connsiteY4" fmla="*/ 282818 h 592751"/>
              <a:gd name="connsiteX5" fmla="*/ 102615 w 457390"/>
              <a:gd name="connsiteY5" fmla="*/ 230259 h 592751"/>
              <a:gd name="connsiteX6" fmla="*/ 145476 w 457390"/>
              <a:gd name="connsiteY6" fmla="*/ 171443 h 592751"/>
              <a:gd name="connsiteX7" fmla="*/ 175198 w 457390"/>
              <a:gd name="connsiteY7" fmla="*/ 113253 h 592751"/>
              <a:gd name="connsiteX8" fmla="*/ 176449 w 457390"/>
              <a:gd name="connsiteY8" fmla="*/ 110124 h 592751"/>
              <a:gd name="connsiteX9" fmla="*/ 183018 w 457390"/>
              <a:gd name="connsiteY9" fmla="*/ 81342 h 592751"/>
              <a:gd name="connsiteX10" fmla="*/ 171443 w 457390"/>
              <a:gd name="connsiteY10" fmla="*/ 60068 h 592751"/>
              <a:gd name="connsiteX11" fmla="*/ 167063 w 457390"/>
              <a:gd name="connsiteY11" fmla="*/ 47553 h 592751"/>
              <a:gd name="connsiteX12" fmla="*/ 189588 w 457390"/>
              <a:gd name="connsiteY12" fmla="*/ 40045 h 592751"/>
              <a:gd name="connsiteX13" fmla="*/ 209611 w 457390"/>
              <a:gd name="connsiteY13" fmla="*/ 50057 h 592751"/>
              <a:gd name="connsiteX14" fmla="*/ 225879 w 457390"/>
              <a:gd name="connsiteY14" fmla="*/ 61319 h 592751"/>
              <a:gd name="connsiteX15" fmla="*/ 234014 w 457390"/>
              <a:gd name="connsiteY15" fmla="*/ 70079 h 592751"/>
              <a:gd name="connsiteX16" fmla="*/ 235890 w 457390"/>
              <a:gd name="connsiteY16" fmla="*/ 77588 h 592751"/>
              <a:gd name="connsiteX17" fmla="*/ 222751 w 457390"/>
              <a:gd name="connsiteY17" fmla="*/ 102303 h 592751"/>
              <a:gd name="connsiteX18" fmla="*/ 209611 w 457390"/>
              <a:gd name="connsiteY18" fmla="*/ 128895 h 592751"/>
              <a:gd name="connsiteX19" fmla="*/ 199913 w 457390"/>
              <a:gd name="connsiteY19" fmla="*/ 147666 h 592751"/>
              <a:gd name="connsiteX20" fmla="*/ 188963 w 457390"/>
              <a:gd name="connsiteY20" fmla="*/ 165812 h 592751"/>
              <a:gd name="connsiteX21" fmla="*/ 258416 w 457390"/>
              <a:gd name="connsiteY21" fmla="*/ 218684 h 592751"/>
              <a:gd name="connsiteX22" fmla="*/ 310349 w 457390"/>
              <a:gd name="connsiteY22" fmla="*/ 248405 h 592751"/>
              <a:gd name="connsiteX23" fmla="*/ 324428 w 457390"/>
              <a:gd name="connsiteY23" fmla="*/ 269366 h 592751"/>
              <a:gd name="connsiteX24" fmla="*/ 327869 w 457390"/>
              <a:gd name="connsiteY24" fmla="*/ 296584 h 592751"/>
              <a:gd name="connsiteX25" fmla="*/ 321925 w 457390"/>
              <a:gd name="connsiteY25" fmla="*/ 305031 h 592751"/>
              <a:gd name="connsiteX26" fmla="*/ 311601 w 457390"/>
              <a:gd name="connsiteY26" fmla="*/ 309411 h 592751"/>
              <a:gd name="connsiteX27" fmla="*/ 305969 w 457390"/>
              <a:gd name="connsiteY27" fmla="*/ 309098 h 592751"/>
              <a:gd name="connsiteX28" fmla="*/ 278439 w 457390"/>
              <a:gd name="connsiteY28" fmla="*/ 277187 h 592751"/>
              <a:gd name="connsiteX29" fmla="*/ 242773 w 457390"/>
              <a:gd name="connsiteY29" fmla="*/ 242148 h 592751"/>
              <a:gd name="connsiteX30" fmla="*/ 206796 w 457390"/>
              <a:gd name="connsiteY30" fmla="*/ 209298 h 592751"/>
              <a:gd name="connsiteX31" fmla="*/ 177701 w 457390"/>
              <a:gd name="connsiteY31" fmla="*/ 183957 h 592751"/>
              <a:gd name="connsiteX32" fmla="*/ 130773 w 457390"/>
              <a:gd name="connsiteY32" fmla="*/ 243712 h 592751"/>
              <a:gd name="connsiteX33" fmla="*/ 76649 w 457390"/>
              <a:gd name="connsiteY33" fmla="*/ 297210 h 592751"/>
              <a:gd name="connsiteX34" fmla="*/ 21900 w 457390"/>
              <a:gd name="connsiteY34" fmla="*/ 335378 h 592751"/>
              <a:gd name="connsiteX36" fmla="*/ 426731 w 457390"/>
              <a:gd name="connsiteY36" fmla="*/ 591917 h 592751"/>
              <a:gd name="connsiteX37" fmla="*/ 419848 w 457390"/>
              <a:gd name="connsiteY37" fmla="*/ 590352 h 592751"/>
              <a:gd name="connsiteX38" fmla="*/ 417345 w 457390"/>
              <a:gd name="connsiteY38" fmla="*/ 585033 h 592751"/>
              <a:gd name="connsiteX39" fmla="*/ 414530 w 457390"/>
              <a:gd name="connsiteY39" fmla="*/ 560319 h 592751"/>
              <a:gd name="connsiteX40" fmla="*/ 414217 w 457390"/>
              <a:gd name="connsiteY40" fmla="*/ 534352 h 592751"/>
              <a:gd name="connsiteX41" fmla="*/ 414217 w 457390"/>
              <a:gd name="connsiteY41" fmla="*/ 417970 h 592751"/>
              <a:gd name="connsiteX42" fmla="*/ 409836 w 457390"/>
              <a:gd name="connsiteY42" fmla="*/ 409211 h 592751"/>
              <a:gd name="connsiteX43" fmla="*/ 392004 w 457390"/>
              <a:gd name="connsiteY43" fmla="*/ 409836 h 592751"/>
              <a:gd name="connsiteX44" fmla="*/ 359155 w 457390"/>
              <a:gd name="connsiteY44" fmla="*/ 411401 h 592751"/>
              <a:gd name="connsiteX45" fmla="*/ 321299 w 457390"/>
              <a:gd name="connsiteY45" fmla="*/ 413591 h 592751"/>
              <a:gd name="connsiteX46" fmla="*/ 289075 w 457390"/>
              <a:gd name="connsiteY46" fmla="*/ 416094 h 592751"/>
              <a:gd name="connsiteX47" fmla="*/ 218684 w 457390"/>
              <a:gd name="connsiteY47" fmla="*/ 421725 h 592751"/>
              <a:gd name="connsiteX48" fmla="*/ 170817 w 457390"/>
              <a:gd name="connsiteY48" fmla="*/ 427356 h 592751"/>
              <a:gd name="connsiteX49" fmla="*/ 150795 w 457390"/>
              <a:gd name="connsiteY49" fmla="*/ 424228 h 592751"/>
              <a:gd name="connsiteX50" fmla="*/ 137968 w 457390"/>
              <a:gd name="connsiteY50" fmla="*/ 413903 h 592751"/>
              <a:gd name="connsiteX51" fmla="*/ 128895 w 457390"/>
              <a:gd name="connsiteY51" fmla="*/ 403579 h 592751"/>
              <a:gd name="connsiteX52" fmla="*/ 131398 w 457390"/>
              <a:gd name="connsiteY52" fmla="*/ 394194 h 592751"/>
              <a:gd name="connsiteX53" fmla="*/ 139533 w 457390"/>
              <a:gd name="connsiteY53" fmla="*/ 389814 h 592751"/>
              <a:gd name="connsiteX54" fmla="*/ 189276 w 457390"/>
              <a:gd name="connsiteY54" fmla="*/ 394820 h 592751"/>
              <a:gd name="connsiteX55" fmla="*/ 274058 w 457390"/>
              <a:gd name="connsiteY55" fmla="*/ 393568 h 592751"/>
              <a:gd name="connsiteX56" fmla="*/ 332249 w 457390"/>
              <a:gd name="connsiteY56" fmla="*/ 390127 h 592751"/>
              <a:gd name="connsiteX57" fmla="*/ 381054 w 457390"/>
              <a:gd name="connsiteY57" fmla="*/ 384808 h 592751"/>
              <a:gd name="connsiteX58" fmla="*/ 408585 w 457390"/>
              <a:gd name="connsiteY58" fmla="*/ 378551 h 592751"/>
              <a:gd name="connsiteX59" fmla="*/ 417971 w 457390"/>
              <a:gd name="connsiteY59" fmla="*/ 377300 h 592751"/>
              <a:gd name="connsiteX60" fmla="*/ 435803 w 457390"/>
              <a:gd name="connsiteY60" fmla="*/ 380428 h 592751"/>
              <a:gd name="connsiteX61" fmla="*/ 451758 w 457390"/>
              <a:gd name="connsiteY61" fmla="*/ 382931 h 592751"/>
              <a:gd name="connsiteX62" fmla="*/ 456139 w 457390"/>
              <a:gd name="connsiteY62" fmla="*/ 392317 h 592751"/>
              <a:gd name="connsiteX63" fmla="*/ 454574 w 457390"/>
              <a:gd name="connsiteY63" fmla="*/ 405143 h 592751"/>
              <a:gd name="connsiteX64" fmla="*/ 453010 w 457390"/>
              <a:gd name="connsiteY64" fmla="*/ 423602 h 592751"/>
              <a:gd name="connsiteX65" fmla="*/ 452384 w 457390"/>
              <a:gd name="connsiteY65" fmla="*/ 439245 h 592751"/>
              <a:gd name="connsiteX66" fmla="*/ 451133 w 457390"/>
              <a:gd name="connsiteY66" fmla="*/ 524966 h 592751"/>
              <a:gd name="connsiteX67" fmla="*/ 448630 w 457390"/>
              <a:gd name="connsiteY67" fmla="*/ 551559 h 592751"/>
              <a:gd name="connsiteX68" fmla="*/ 441122 w 457390"/>
              <a:gd name="connsiteY68" fmla="*/ 577838 h 592751"/>
              <a:gd name="connsiteX69" fmla="*/ 426731 w 457390"/>
              <a:gd name="connsiteY69" fmla="*/ 591917 h 592751"/>
              <a:gd name="connsiteX71" fmla="*/ 427982 w 457390"/>
              <a:gd name="connsiteY71" fmla="*/ 344763 h 592751"/>
              <a:gd name="connsiteX72" fmla="*/ 421099 w 457390"/>
              <a:gd name="connsiteY72" fmla="*/ 338506 h 592751"/>
              <a:gd name="connsiteX73" fmla="*/ 418909 w 457390"/>
              <a:gd name="connsiteY73" fmla="*/ 319735 h 592751"/>
              <a:gd name="connsiteX74" fmla="*/ 417971 w 457390"/>
              <a:gd name="connsiteY74" fmla="*/ 293768 h 592751"/>
              <a:gd name="connsiteX75" fmla="*/ 417971 w 457390"/>
              <a:gd name="connsiteY75" fmla="*/ 272181 h 592751"/>
              <a:gd name="connsiteX76" fmla="*/ 417971 w 457390"/>
              <a:gd name="connsiteY76" fmla="*/ 84470 h 592751"/>
              <a:gd name="connsiteX77" fmla="*/ 416406 w 457390"/>
              <a:gd name="connsiteY77" fmla="*/ 55062 h 592751"/>
              <a:gd name="connsiteX78" fmla="*/ 408273 w 457390"/>
              <a:gd name="connsiteY78" fmla="*/ 36917 h 592751"/>
              <a:gd name="connsiteX79" fmla="*/ 386685 w 457390"/>
              <a:gd name="connsiteY79" fmla="*/ 20648 h 592751"/>
              <a:gd name="connsiteX80" fmla="*/ 383557 w 457390"/>
              <a:gd name="connsiteY80" fmla="*/ 9386 h 592751"/>
              <a:gd name="connsiteX81" fmla="*/ 398573 w 457390"/>
              <a:gd name="connsiteY81" fmla="*/ 0 h 592751"/>
              <a:gd name="connsiteX82" fmla="*/ 423602 w 457390"/>
              <a:gd name="connsiteY82" fmla="*/ 6883 h 592751"/>
              <a:gd name="connsiteX83" fmla="*/ 449256 w 457390"/>
              <a:gd name="connsiteY83" fmla="*/ 20023 h 592751"/>
              <a:gd name="connsiteX84" fmla="*/ 454887 w 457390"/>
              <a:gd name="connsiteY84" fmla="*/ 25028 h 592751"/>
              <a:gd name="connsiteX85" fmla="*/ 456764 w 457390"/>
              <a:gd name="connsiteY85" fmla="*/ 31911 h 592751"/>
              <a:gd name="connsiteX86" fmla="*/ 454261 w 457390"/>
              <a:gd name="connsiteY86" fmla="*/ 53185 h 592751"/>
              <a:gd name="connsiteX87" fmla="*/ 453636 w 457390"/>
              <a:gd name="connsiteY87" fmla="*/ 76962 h 592751"/>
              <a:gd name="connsiteX88" fmla="*/ 453636 w 457390"/>
              <a:gd name="connsiteY88" fmla="*/ 267801 h 592751"/>
              <a:gd name="connsiteX89" fmla="*/ 452697 w 457390"/>
              <a:gd name="connsiteY89" fmla="*/ 290014 h 592751"/>
              <a:gd name="connsiteX90" fmla="*/ 448943 w 457390"/>
              <a:gd name="connsiteY90" fmla="*/ 315355 h 592751"/>
              <a:gd name="connsiteX91" fmla="*/ 441122 w 457390"/>
              <a:gd name="connsiteY91" fmla="*/ 336316 h 592751"/>
              <a:gd name="connsiteX92" fmla="*/ 427982 w 457390"/>
              <a:gd name="connsiteY92" fmla="*/ 344763 h 59275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</a:cxnLst>
            <a:rect l="l" t="t" r="r" b="b"/>
            <a:pathLst>
              <a:path w="457390" h="592751">
                <a:moveTo>
                  <a:pt x="21900" y="335378"/>
                </a:moveTo>
                <a:cubicBezTo>
                  <a:pt x="17311" y="337881"/>
                  <a:pt x="12515" y="338089"/>
                  <a:pt x="7508" y="336003"/>
                </a:cubicBezTo>
                <a:cubicBezTo>
                  <a:pt x="2503" y="333918"/>
                  <a:pt x="0" y="331206"/>
                  <a:pt x="0" y="327869"/>
                </a:cubicBezTo>
                <a:cubicBezTo>
                  <a:pt x="0" y="325366"/>
                  <a:pt x="1669" y="323072"/>
                  <a:pt x="5006" y="320987"/>
                </a:cubicBezTo>
                <a:cubicBezTo>
                  <a:pt x="20440" y="311392"/>
                  <a:pt x="36604" y="298670"/>
                  <a:pt x="53498" y="282818"/>
                </a:cubicBezTo>
                <a:cubicBezTo>
                  <a:pt x="70392" y="266967"/>
                  <a:pt x="86764" y="249448"/>
                  <a:pt x="102615" y="230259"/>
                </a:cubicBezTo>
                <a:cubicBezTo>
                  <a:pt x="118467" y="211071"/>
                  <a:pt x="132754" y="191466"/>
                  <a:pt x="145476" y="171443"/>
                </a:cubicBezTo>
                <a:cubicBezTo>
                  <a:pt x="158200" y="151420"/>
                  <a:pt x="168106" y="132024"/>
                  <a:pt x="175198" y="113253"/>
                </a:cubicBezTo>
                <a:cubicBezTo>
                  <a:pt x="175614" y="112418"/>
                  <a:pt x="176032" y="111375"/>
                  <a:pt x="176449" y="110124"/>
                </a:cubicBezTo>
                <a:cubicBezTo>
                  <a:pt x="179786" y="100113"/>
                  <a:pt x="181976" y="90519"/>
                  <a:pt x="183018" y="81342"/>
                </a:cubicBezTo>
                <a:cubicBezTo>
                  <a:pt x="184062" y="72165"/>
                  <a:pt x="180203" y="65073"/>
                  <a:pt x="171443" y="60068"/>
                </a:cubicBezTo>
                <a:cubicBezTo>
                  <a:pt x="165604" y="56731"/>
                  <a:pt x="164143" y="52559"/>
                  <a:pt x="167063" y="47553"/>
                </a:cubicBezTo>
                <a:cubicBezTo>
                  <a:pt x="172069" y="38377"/>
                  <a:pt x="179577" y="35874"/>
                  <a:pt x="189588" y="40045"/>
                </a:cubicBezTo>
                <a:cubicBezTo>
                  <a:pt x="195428" y="42131"/>
                  <a:pt x="202102" y="45468"/>
                  <a:pt x="209611" y="50057"/>
                </a:cubicBezTo>
                <a:cubicBezTo>
                  <a:pt x="217119" y="54645"/>
                  <a:pt x="222542" y="58399"/>
                  <a:pt x="225879" y="61319"/>
                </a:cubicBezTo>
                <a:cubicBezTo>
                  <a:pt x="229216" y="63822"/>
                  <a:pt x="231928" y="66742"/>
                  <a:pt x="234014" y="70079"/>
                </a:cubicBezTo>
                <a:cubicBezTo>
                  <a:pt x="236099" y="73416"/>
                  <a:pt x="236725" y="75919"/>
                  <a:pt x="235890" y="77588"/>
                </a:cubicBezTo>
                <a:cubicBezTo>
                  <a:pt x="231302" y="85096"/>
                  <a:pt x="226923" y="93334"/>
                  <a:pt x="222751" y="102303"/>
                </a:cubicBezTo>
                <a:cubicBezTo>
                  <a:pt x="218579" y="111271"/>
                  <a:pt x="214199" y="120135"/>
                  <a:pt x="209611" y="128895"/>
                </a:cubicBezTo>
                <a:cubicBezTo>
                  <a:pt x="206691" y="135152"/>
                  <a:pt x="203458" y="141409"/>
                  <a:pt x="199913" y="147666"/>
                </a:cubicBezTo>
                <a:cubicBezTo>
                  <a:pt x="196367" y="153924"/>
                  <a:pt x="192717" y="159972"/>
                  <a:pt x="188963" y="165812"/>
                </a:cubicBezTo>
                <a:cubicBezTo>
                  <a:pt x="214826" y="187920"/>
                  <a:pt x="237976" y="205544"/>
                  <a:pt x="258416" y="218684"/>
                </a:cubicBezTo>
                <a:cubicBezTo>
                  <a:pt x="278856" y="231824"/>
                  <a:pt x="296167" y="241731"/>
                  <a:pt x="310349" y="248405"/>
                </a:cubicBezTo>
                <a:cubicBezTo>
                  <a:pt x="316190" y="252576"/>
                  <a:pt x="320883" y="259563"/>
                  <a:pt x="324428" y="269366"/>
                </a:cubicBezTo>
                <a:cubicBezTo>
                  <a:pt x="327974" y="279168"/>
                  <a:pt x="329121" y="288241"/>
                  <a:pt x="327869" y="296584"/>
                </a:cubicBezTo>
                <a:cubicBezTo>
                  <a:pt x="327452" y="299921"/>
                  <a:pt x="325470" y="302737"/>
                  <a:pt x="321925" y="305031"/>
                </a:cubicBezTo>
                <a:cubicBezTo>
                  <a:pt x="318380" y="307325"/>
                  <a:pt x="314938" y="308785"/>
                  <a:pt x="311601" y="309411"/>
                </a:cubicBezTo>
                <a:cubicBezTo>
                  <a:pt x="308264" y="310037"/>
                  <a:pt x="306387" y="309932"/>
                  <a:pt x="305969" y="309098"/>
                </a:cubicBezTo>
                <a:cubicBezTo>
                  <a:pt x="298879" y="299504"/>
                  <a:pt x="289701" y="288867"/>
                  <a:pt x="278439" y="277187"/>
                </a:cubicBezTo>
                <a:cubicBezTo>
                  <a:pt x="267176" y="265507"/>
                  <a:pt x="255288" y="253828"/>
                  <a:pt x="242773" y="242148"/>
                </a:cubicBezTo>
                <a:cubicBezTo>
                  <a:pt x="230260" y="230468"/>
                  <a:pt x="218267" y="219518"/>
                  <a:pt x="206796" y="209298"/>
                </a:cubicBezTo>
                <a:cubicBezTo>
                  <a:pt x="195325" y="199078"/>
                  <a:pt x="185626" y="190631"/>
                  <a:pt x="177701" y="183957"/>
                </a:cubicBezTo>
                <a:cubicBezTo>
                  <a:pt x="163935" y="203980"/>
                  <a:pt x="148292" y="223898"/>
                  <a:pt x="130773" y="243712"/>
                </a:cubicBezTo>
                <a:cubicBezTo>
                  <a:pt x="113253" y="263526"/>
                  <a:pt x="95211" y="281358"/>
                  <a:pt x="76649" y="297210"/>
                </a:cubicBezTo>
                <a:cubicBezTo>
                  <a:pt x="58086" y="313061"/>
                  <a:pt x="39836" y="325783"/>
                  <a:pt x="21900" y="335378"/>
                </a:cubicBezTo>
                <a:moveTo>
                  <a:pt x="426731" y="591917"/>
                </a:moveTo>
                <a:cubicBezTo>
                  <a:pt x="423394" y="592751"/>
                  <a:pt x="421099" y="592229"/>
                  <a:pt x="419848" y="590352"/>
                </a:cubicBezTo>
                <a:cubicBezTo>
                  <a:pt x="418596" y="588475"/>
                  <a:pt x="417762" y="586702"/>
                  <a:pt x="417345" y="585033"/>
                </a:cubicBezTo>
                <a:cubicBezTo>
                  <a:pt x="415677" y="577525"/>
                  <a:pt x="414737" y="569287"/>
                  <a:pt x="414530" y="560319"/>
                </a:cubicBezTo>
                <a:cubicBezTo>
                  <a:pt x="414320" y="551350"/>
                  <a:pt x="414217" y="542694"/>
                  <a:pt x="414217" y="534352"/>
                </a:cubicBezTo>
                <a:lnTo>
                  <a:pt x="414217" y="417970"/>
                </a:lnTo>
                <a:cubicBezTo>
                  <a:pt x="414217" y="412131"/>
                  <a:pt x="412756" y="409211"/>
                  <a:pt x="409836" y="409211"/>
                </a:cubicBezTo>
                <a:cubicBezTo>
                  <a:pt x="407333" y="409211"/>
                  <a:pt x="401389" y="409419"/>
                  <a:pt x="392004" y="409836"/>
                </a:cubicBezTo>
                <a:cubicBezTo>
                  <a:pt x="382619" y="410253"/>
                  <a:pt x="371669" y="410775"/>
                  <a:pt x="359155" y="411401"/>
                </a:cubicBezTo>
                <a:cubicBezTo>
                  <a:pt x="346640" y="412026"/>
                  <a:pt x="334022" y="412757"/>
                  <a:pt x="321299" y="413591"/>
                </a:cubicBezTo>
                <a:cubicBezTo>
                  <a:pt x="308577" y="414425"/>
                  <a:pt x="297835" y="415259"/>
                  <a:pt x="289075" y="416094"/>
                </a:cubicBezTo>
                <a:cubicBezTo>
                  <a:pt x="261545" y="418179"/>
                  <a:pt x="238080" y="420056"/>
                  <a:pt x="218684" y="421725"/>
                </a:cubicBezTo>
                <a:cubicBezTo>
                  <a:pt x="199287" y="423393"/>
                  <a:pt x="183331" y="425271"/>
                  <a:pt x="170817" y="427356"/>
                </a:cubicBezTo>
                <a:cubicBezTo>
                  <a:pt x="163309" y="429025"/>
                  <a:pt x="156635" y="427982"/>
                  <a:pt x="150795" y="424228"/>
                </a:cubicBezTo>
                <a:cubicBezTo>
                  <a:pt x="147458" y="422142"/>
                  <a:pt x="143182" y="418701"/>
                  <a:pt x="137968" y="413903"/>
                </a:cubicBezTo>
                <a:cubicBezTo>
                  <a:pt x="132754" y="409106"/>
                  <a:pt x="129729" y="405665"/>
                  <a:pt x="128895" y="403579"/>
                </a:cubicBezTo>
                <a:cubicBezTo>
                  <a:pt x="128061" y="401076"/>
                  <a:pt x="128895" y="397948"/>
                  <a:pt x="131398" y="394194"/>
                </a:cubicBezTo>
                <a:cubicBezTo>
                  <a:pt x="133900" y="390440"/>
                  <a:pt x="136612" y="388979"/>
                  <a:pt x="139533" y="389814"/>
                </a:cubicBezTo>
                <a:cubicBezTo>
                  <a:pt x="149127" y="392317"/>
                  <a:pt x="165708" y="393985"/>
                  <a:pt x="189276" y="394820"/>
                </a:cubicBezTo>
                <a:cubicBezTo>
                  <a:pt x="212844" y="395654"/>
                  <a:pt x="241105" y="395237"/>
                  <a:pt x="274058" y="393568"/>
                </a:cubicBezTo>
                <a:cubicBezTo>
                  <a:pt x="294081" y="392734"/>
                  <a:pt x="313479" y="391587"/>
                  <a:pt x="332249" y="390127"/>
                </a:cubicBezTo>
                <a:cubicBezTo>
                  <a:pt x="351020" y="388667"/>
                  <a:pt x="367289" y="386894"/>
                  <a:pt x="381054" y="384808"/>
                </a:cubicBezTo>
                <a:cubicBezTo>
                  <a:pt x="394819" y="382723"/>
                  <a:pt x="403996" y="380637"/>
                  <a:pt x="408585" y="378551"/>
                </a:cubicBezTo>
                <a:cubicBezTo>
                  <a:pt x="411505" y="377300"/>
                  <a:pt x="414634" y="376882"/>
                  <a:pt x="417971" y="377300"/>
                </a:cubicBezTo>
                <a:cubicBezTo>
                  <a:pt x="423811" y="378551"/>
                  <a:pt x="429755" y="379594"/>
                  <a:pt x="435803" y="380428"/>
                </a:cubicBezTo>
                <a:cubicBezTo>
                  <a:pt x="441852" y="381262"/>
                  <a:pt x="447170" y="382097"/>
                  <a:pt x="451758" y="382931"/>
                </a:cubicBezTo>
                <a:cubicBezTo>
                  <a:pt x="455930" y="383348"/>
                  <a:pt x="457390" y="386477"/>
                  <a:pt x="456139" y="392317"/>
                </a:cubicBezTo>
                <a:cubicBezTo>
                  <a:pt x="455721" y="394820"/>
                  <a:pt x="455200" y="399095"/>
                  <a:pt x="454574" y="405143"/>
                </a:cubicBezTo>
                <a:cubicBezTo>
                  <a:pt x="453949" y="411192"/>
                  <a:pt x="453427" y="417345"/>
                  <a:pt x="453010" y="423602"/>
                </a:cubicBezTo>
                <a:cubicBezTo>
                  <a:pt x="452593" y="429859"/>
                  <a:pt x="452384" y="435073"/>
                  <a:pt x="452384" y="439245"/>
                </a:cubicBezTo>
                <a:lnTo>
                  <a:pt x="451133" y="524966"/>
                </a:lnTo>
                <a:cubicBezTo>
                  <a:pt x="451133" y="532892"/>
                  <a:pt x="450299" y="541756"/>
                  <a:pt x="448630" y="551559"/>
                </a:cubicBezTo>
                <a:cubicBezTo>
                  <a:pt x="446962" y="561361"/>
                  <a:pt x="444458" y="570121"/>
                  <a:pt x="441122" y="577838"/>
                </a:cubicBezTo>
                <a:cubicBezTo>
                  <a:pt x="437784" y="585555"/>
                  <a:pt x="432988" y="590248"/>
                  <a:pt x="426731" y="591917"/>
                </a:cubicBezTo>
                <a:moveTo>
                  <a:pt x="427982" y="344763"/>
                </a:moveTo>
                <a:cubicBezTo>
                  <a:pt x="424228" y="344763"/>
                  <a:pt x="421933" y="342677"/>
                  <a:pt x="421099" y="338506"/>
                </a:cubicBezTo>
                <a:cubicBezTo>
                  <a:pt x="420264" y="334335"/>
                  <a:pt x="419535" y="328078"/>
                  <a:pt x="418909" y="319735"/>
                </a:cubicBezTo>
                <a:cubicBezTo>
                  <a:pt x="418283" y="311392"/>
                  <a:pt x="417971" y="302737"/>
                  <a:pt x="417971" y="293768"/>
                </a:cubicBezTo>
                <a:cubicBezTo>
                  <a:pt x="417971" y="284800"/>
                  <a:pt x="417971" y="277604"/>
                  <a:pt x="417971" y="272181"/>
                </a:cubicBezTo>
                <a:lnTo>
                  <a:pt x="417971" y="84470"/>
                </a:lnTo>
                <a:cubicBezTo>
                  <a:pt x="417971" y="71956"/>
                  <a:pt x="417449" y="62154"/>
                  <a:pt x="416406" y="55062"/>
                </a:cubicBezTo>
                <a:cubicBezTo>
                  <a:pt x="415364" y="47971"/>
                  <a:pt x="412652" y="41922"/>
                  <a:pt x="408273" y="36917"/>
                </a:cubicBezTo>
                <a:cubicBezTo>
                  <a:pt x="403892" y="31911"/>
                  <a:pt x="396697" y="26488"/>
                  <a:pt x="386685" y="20648"/>
                </a:cubicBezTo>
                <a:cubicBezTo>
                  <a:pt x="382514" y="17728"/>
                  <a:pt x="381471" y="13974"/>
                  <a:pt x="383557" y="9386"/>
                </a:cubicBezTo>
                <a:cubicBezTo>
                  <a:pt x="387311" y="3128"/>
                  <a:pt x="392317" y="0"/>
                  <a:pt x="398573" y="0"/>
                </a:cubicBezTo>
                <a:cubicBezTo>
                  <a:pt x="404831" y="0"/>
                  <a:pt x="413174" y="2294"/>
                  <a:pt x="423602" y="6883"/>
                </a:cubicBezTo>
                <a:cubicBezTo>
                  <a:pt x="434030" y="11471"/>
                  <a:pt x="442582" y="15851"/>
                  <a:pt x="449256" y="20023"/>
                </a:cubicBezTo>
                <a:cubicBezTo>
                  <a:pt x="451341" y="21274"/>
                  <a:pt x="453219" y="22942"/>
                  <a:pt x="454887" y="25028"/>
                </a:cubicBezTo>
                <a:cubicBezTo>
                  <a:pt x="456555" y="27114"/>
                  <a:pt x="457181" y="29408"/>
                  <a:pt x="456764" y="31911"/>
                </a:cubicBezTo>
                <a:cubicBezTo>
                  <a:pt x="455513" y="39002"/>
                  <a:pt x="454679" y="46094"/>
                  <a:pt x="454261" y="53185"/>
                </a:cubicBezTo>
                <a:cubicBezTo>
                  <a:pt x="453844" y="60276"/>
                  <a:pt x="453636" y="68202"/>
                  <a:pt x="453636" y="76962"/>
                </a:cubicBezTo>
                <a:lnTo>
                  <a:pt x="453636" y="267801"/>
                </a:lnTo>
                <a:cubicBezTo>
                  <a:pt x="453636" y="274058"/>
                  <a:pt x="453323" y="281463"/>
                  <a:pt x="452697" y="290014"/>
                </a:cubicBezTo>
                <a:cubicBezTo>
                  <a:pt x="452072" y="298565"/>
                  <a:pt x="450821" y="307012"/>
                  <a:pt x="448943" y="315355"/>
                </a:cubicBezTo>
                <a:cubicBezTo>
                  <a:pt x="447066" y="323698"/>
                  <a:pt x="444458" y="330685"/>
                  <a:pt x="441122" y="336316"/>
                </a:cubicBezTo>
                <a:cubicBezTo>
                  <a:pt x="437784" y="341947"/>
                  <a:pt x="433405" y="344763"/>
                  <a:pt x="427982" y="34476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" name="Freeform 22"/>
          <p:cNvSpPr/>
          <p:nvPr/>
        </p:nvSpPr>
        <p:spPr>
          <a:xfrm>
            <a:off x="7126234" y="2951638"/>
            <a:ext cx="81342" cy="147040"/>
          </a:xfrm>
          <a:custGeom>
            <a:avLst/>
            <a:gdLst>
              <a:gd name="connsiteX0" fmla="*/ 0 w 81342"/>
              <a:gd name="connsiteY0" fmla="*/ 128895 h 147040"/>
              <a:gd name="connsiteX1" fmla="*/ 32537 w 81342"/>
              <a:gd name="connsiteY1" fmla="*/ 102302 h 147040"/>
              <a:gd name="connsiteX2" fmla="*/ 47554 w 81342"/>
              <a:gd name="connsiteY2" fmla="*/ 64447 h 147040"/>
              <a:gd name="connsiteX3" fmla="*/ 41297 w 81342"/>
              <a:gd name="connsiteY3" fmla="*/ 65073 h 147040"/>
              <a:gd name="connsiteX4" fmla="*/ 18459 w 81342"/>
              <a:gd name="connsiteY4" fmla="*/ 55375 h 147040"/>
              <a:gd name="connsiteX5" fmla="*/ 9385 w 81342"/>
              <a:gd name="connsiteY5" fmla="*/ 31911 h 147040"/>
              <a:gd name="connsiteX6" fmla="*/ 19710 w 81342"/>
              <a:gd name="connsiteY6" fmla="*/ 8447 h 147040"/>
              <a:gd name="connsiteX7" fmla="*/ 43173 w 81342"/>
              <a:gd name="connsiteY7" fmla="*/ 0 h 147040"/>
              <a:gd name="connsiteX8" fmla="*/ 70392 w 81342"/>
              <a:gd name="connsiteY8" fmla="*/ 12827 h 147040"/>
              <a:gd name="connsiteX9" fmla="*/ 81342 w 81342"/>
              <a:gd name="connsiteY9" fmla="*/ 47553 h 147040"/>
              <a:gd name="connsiteX10" fmla="*/ 72269 w 81342"/>
              <a:gd name="connsiteY10" fmla="*/ 90101 h 147040"/>
              <a:gd name="connsiteX11" fmla="*/ 48492 w 81342"/>
              <a:gd name="connsiteY11" fmla="*/ 128895 h 147040"/>
              <a:gd name="connsiteX12" fmla="*/ 16894 w 81342"/>
              <a:gd name="connsiteY12" fmla="*/ 147040 h 147040"/>
              <a:gd name="connsiteX13" fmla="*/ 8760 w 81342"/>
              <a:gd name="connsiteY13" fmla="*/ 142035 h 14704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81342" h="147040">
                <a:moveTo>
                  <a:pt x="0" y="128895"/>
                </a:moveTo>
                <a:cubicBezTo>
                  <a:pt x="14183" y="123055"/>
                  <a:pt x="25029" y="114191"/>
                  <a:pt x="32537" y="102302"/>
                </a:cubicBezTo>
                <a:cubicBezTo>
                  <a:pt x="40046" y="90414"/>
                  <a:pt x="45051" y="77796"/>
                  <a:pt x="47554" y="64447"/>
                </a:cubicBezTo>
                <a:cubicBezTo>
                  <a:pt x="46303" y="64865"/>
                  <a:pt x="44217" y="65073"/>
                  <a:pt x="41297" y="65073"/>
                </a:cubicBezTo>
                <a:cubicBezTo>
                  <a:pt x="32120" y="65073"/>
                  <a:pt x="24507" y="61840"/>
                  <a:pt x="18459" y="55375"/>
                </a:cubicBezTo>
                <a:cubicBezTo>
                  <a:pt x="12410" y="48909"/>
                  <a:pt x="9385" y="41088"/>
                  <a:pt x="9385" y="31911"/>
                </a:cubicBezTo>
                <a:cubicBezTo>
                  <a:pt x="9385" y="21900"/>
                  <a:pt x="12827" y="14078"/>
                  <a:pt x="19710" y="8447"/>
                </a:cubicBezTo>
                <a:cubicBezTo>
                  <a:pt x="26593" y="2816"/>
                  <a:pt x="34414" y="0"/>
                  <a:pt x="43173" y="0"/>
                </a:cubicBezTo>
                <a:cubicBezTo>
                  <a:pt x="54019" y="0"/>
                  <a:pt x="63092" y="4276"/>
                  <a:pt x="70392" y="12827"/>
                </a:cubicBezTo>
                <a:cubicBezTo>
                  <a:pt x="77692" y="21378"/>
                  <a:pt x="81342" y="32954"/>
                  <a:pt x="81342" y="47553"/>
                </a:cubicBezTo>
                <a:cubicBezTo>
                  <a:pt x="81342" y="60902"/>
                  <a:pt x="78318" y="75084"/>
                  <a:pt x="72269" y="90101"/>
                </a:cubicBezTo>
                <a:cubicBezTo>
                  <a:pt x="66221" y="105118"/>
                  <a:pt x="58295" y="118050"/>
                  <a:pt x="48492" y="128895"/>
                </a:cubicBezTo>
                <a:cubicBezTo>
                  <a:pt x="38690" y="139741"/>
                  <a:pt x="28157" y="145789"/>
                  <a:pt x="16894" y="147040"/>
                </a:cubicBezTo>
                <a:cubicBezTo>
                  <a:pt x="13557" y="147040"/>
                  <a:pt x="10846" y="145372"/>
                  <a:pt x="8760" y="14203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" name="Freeform 23"/>
          <p:cNvSpPr/>
          <p:nvPr/>
        </p:nvSpPr>
        <p:spPr>
          <a:xfrm>
            <a:off x="7475970" y="2562971"/>
            <a:ext cx="526217" cy="414008"/>
          </a:xfrm>
          <a:custGeom>
            <a:avLst/>
            <a:gdLst>
              <a:gd name="connsiteX0" fmla="*/ 134526 w 526217"/>
              <a:gd name="connsiteY0" fmla="*/ 241000 h 414008"/>
              <a:gd name="connsiteX1" fmla="*/ 105744 w 526217"/>
              <a:gd name="connsiteY1" fmla="*/ 198453 h 414008"/>
              <a:gd name="connsiteX2" fmla="*/ 105744 w 526217"/>
              <a:gd name="connsiteY2" fmla="*/ 84574 h 414008"/>
              <a:gd name="connsiteX3" fmla="*/ 100425 w 526217"/>
              <a:gd name="connsiteY3" fmla="*/ 49848 h 414008"/>
              <a:gd name="connsiteX4" fmla="*/ 75710 w 526217"/>
              <a:gd name="connsiteY4" fmla="*/ 28887 h 414008"/>
              <a:gd name="connsiteX5" fmla="*/ 71956 w 526217"/>
              <a:gd name="connsiteY5" fmla="*/ 18875 h 414008"/>
              <a:gd name="connsiteX6" fmla="*/ 88850 w 526217"/>
              <a:gd name="connsiteY6" fmla="*/ 6987 h 414008"/>
              <a:gd name="connsiteX7" fmla="*/ 107308 w 526217"/>
              <a:gd name="connsiteY7" fmla="*/ 11367 h 414008"/>
              <a:gd name="connsiteX8" fmla="*/ 128270 w 526217"/>
              <a:gd name="connsiteY8" fmla="*/ 18875 h 414008"/>
              <a:gd name="connsiteX9" fmla="*/ 162058 w 526217"/>
              <a:gd name="connsiteY9" fmla="*/ 18563 h 414008"/>
              <a:gd name="connsiteX10" fmla="*/ 212113 w 526217"/>
              <a:gd name="connsiteY10" fmla="*/ 17624 h 414008"/>
              <a:gd name="connsiteX11" fmla="*/ 261857 w 526217"/>
              <a:gd name="connsiteY11" fmla="*/ 16060 h 414008"/>
              <a:gd name="connsiteX12" fmla="*/ 294080 w 526217"/>
              <a:gd name="connsiteY12" fmla="*/ 14495 h 414008"/>
              <a:gd name="connsiteX13" fmla="*/ 337254 w 526217"/>
              <a:gd name="connsiteY13" fmla="*/ 11054 h 414008"/>
              <a:gd name="connsiteX14" fmla="*/ 376048 w 526217"/>
              <a:gd name="connsiteY14" fmla="*/ 6361 h 414008"/>
              <a:gd name="connsiteX15" fmla="*/ 399825 w 526217"/>
              <a:gd name="connsiteY15" fmla="*/ 2607 h 414008"/>
              <a:gd name="connsiteX16" fmla="*/ 410775 w 526217"/>
              <a:gd name="connsiteY16" fmla="*/ 1043 h 414008"/>
              <a:gd name="connsiteX17" fmla="*/ 417970 w 526217"/>
              <a:gd name="connsiteY17" fmla="*/ 5736 h 414008"/>
              <a:gd name="connsiteX18" fmla="*/ 418596 w 526217"/>
              <a:gd name="connsiteY18" fmla="*/ 6361 h 414008"/>
              <a:gd name="connsiteX19" fmla="*/ 425479 w 526217"/>
              <a:gd name="connsiteY19" fmla="*/ 15747 h 414008"/>
              <a:gd name="connsiteX20" fmla="*/ 429233 w 526217"/>
              <a:gd name="connsiteY20" fmla="*/ 25133 h 414008"/>
              <a:gd name="connsiteX21" fmla="*/ 425479 w 526217"/>
              <a:gd name="connsiteY21" fmla="*/ 33893 h 414008"/>
              <a:gd name="connsiteX22" fmla="*/ 419221 w 526217"/>
              <a:gd name="connsiteY22" fmla="*/ 38272 h 414008"/>
              <a:gd name="connsiteX23" fmla="*/ 373545 w 526217"/>
              <a:gd name="connsiteY23" fmla="*/ 37021 h 414008"/>
              <a:gd name="connsiteX24" fmla="*/ 308472 w 526217"/>
              <a:gd name="connsiteY24" fmla="*/ 38272 h 414008"/>
              <a:gd name="connsiteX25" fmla="*/ 274371 w 526217"/>
              <a:gd name="connsiteY25" fmla="*/ 39524 h 414008"/>
              <a:gd name="connsiteX26" fmla="*/ 227757 w 526217"/>
              <a:gd name="connsiteY26" fmla="*/ 41088 h 414008"/>
              <a:gd name="connsiteX27" fmla="*/ 179890 w 526217"/>
              <a:gd name="connsiteY27" fmla="*/ 42652 h 414008"/>
              <a:gd name="connsiteX28" fmla="*/ 141408 w 526217"/>
              <a:gd name="connsiteY28" fmla="*/ 43904 h 414008"/>
              <a:gd name="connsiteX29" fmla="*/ 141408 w 526217"/>
              <a:gd name="connsiteY29" fmla="*/ 193447 h 414008"/>
              <a:gd name="connsiteX30" fmla="*/ 144538 w 526217"/>
              <a:gd name="connsiteY30" fmla="*/ 210654 h 414008"/>
              <a:gd name="connsiteX31" fmla="*/ 160180 w 526217"/>
              <a:gd name="connsiteY31" fmla="*/ 215347 h 414008"/>
              <a:gd name="connsiteX32" fmla="*/ 225566 w 526217"/>
              <a:gd name="connsiteY32" fmla="*/ 215034 h 414008"/>
              <a:gd name="connsiteX33" fmla="*/ 290953 w 526217"/>
              <a:gd name="connsiteY33" fmla="*/ 212844 h 414008"/>
              <a:gd name="connsiteX34" fmla="*/ 358215 w 526217"/>
              <a:gd name="connsiteY34" fmla="*/ 207838 h 414008"/>
              <a:gd name="connsiteX35" fmla="*/ 402953 w 526217"/>
              <a:gd name="connsiteY35" fmla="*/ 200955 h 414008"/>
              <a:gd name="connsiteX36" fmla="*/ 414528 w 526217"/>
              <a:gd name="connsiteY36" fmla="*/ 199078 h 414008"/>
              <a:gd name="connsiteX37" fmla="*/ 422350 w 526217"/>
              <a:gd name="connsiteY37" fmla="*/ 204710 h 414008"/>
              <a:gd name="connsiteX38" fmla="*/ 428295 w 526217"/>
              <a:gd name="connsiteY38" fmla="*/ 214095 h 414008"/>
              <a:gd name="connsiteX39" fmla="*/ 432361 w 526217"/>
              <a:gd name="connsiteY39" fmla="*/ 224106 h 414008"/>
              <a:gd name="connsiteX40" fmla="*/ 428607 w 526217"/>
              <a:gd name="connsiteY40" fmla="*/ 232553 h 414008"/>
              <a:gd name="connsiteX41" fmla="*/ 421098 w 526217"/>
              <a:gd name="connsiteY41" fmla="*/ 237246 h 414008"/>
              <a:gd name="connsiteX42" fmla="*/ 369165 w 526217"/>
              <a:gd name="connsiteY42" fmla="*/ 235682 h 414008"/>
              <a:gd name="connsiteX43" fmla="*/ 314103 w 526217"/>
              <a:gd name="connsiteY43" fmla="*/ 237246 h 414008"/>
              <a:gd name="connsiteX44" fmla="*/ 303466 w 526217"/>
              <a:gd name="connsiteY44" fmla="*/ 237559 h 414008"/>
              <a:gd name="connsiteX45" fmla="*/ 292204 w 526217"/>
              <a:gd name="connsiteY45" fmla="*/ 237872 h 414008"/>
              <a:gd name="connsiteX46" fmla="*/ 281880 w 526217"/>
              <a:gd name="connsiteY46" fmla="*/ 238185 h 414008"/>
              <a:gd name="connsiteX47" fmla="*/ 270930 w 526217"/>
              <a:gd name="connsiteY47" fmla="*/ 238498 h 414008"/>
              <a:gd name="connsiteX48" fmla="*/ 200851 w 526217"/>
              <a:gd name="connsiteY48" fmla="*/ 241313 h 414008"/>
              <a:gd name="connsiteX49" fmla="*/ 134526 w 526217"/>
              <a:gd name="connsiteY49" fmla="*/ 241000 h 414008"/>
              <a:gd name="connsiteX51" fmla="*/ 53811 w 526217"/>
              <a:gd name="connsiteY51" fmla="*/ 411818 h 414008"/>
              <a:gd name="connsiteX52" fmla="*/ 38793 w 526217"/>
              <a:gd name="connsiteY52" fmla="*/ 413382 h 414008"/>
              <a:gd name="connsiteX53" fmla="*/ 28783 w 526217"/>
              <a:gd name="connsiteY53" fmla="*/ 408063 h 414008"/>
              <a:gd name="connsiteX54" fmla="*/ 18771 w 526217"/>
              <a:gd name="connsiteY54" fmla="*/ 399929 h 414008"/>
              <a:gd name="connsiteX55" fmla="*/ 7508 w 526217"/>
              <a:gd name="connsiteY55" fmla="*/ 388980 h 414008"/>
              <a:gd name="connsiteX56" fmla="*/ 1251 w 526217"/>
              <a:gd name="connsiteY56" fmla="*/ 381158 h 414008"/>
              <a:gd name="connsiteX57" fmla="*/ 3441 w 526217"/>
              <a:gd name="connsiteY57" fmla="*/ 372398 h 414008"/>
              <a:gd name="connsiteX58" fmla="*/ 11888 w 526217"/>
              <a:gd name="connsiteY58" fmla="*/ 368018 h 414008"/>
              <a:gd name="connsiteX59" fmla="*/ 56626 w 526217"/>
              <a:gd name="connsiteY59" fmla="*/ 374276 h 414008"/>
              <a:gd name="connsiteX60" fmla="*/ 114504 w 526217"/>
              <a:gd name="connsiteY60" fmla="*/ 376153 h 414008"/>
              <a:gd name="connsiteX61" fmla="*/ 188337 w 526217"/>
              <a:gd name="connsiteY61" fmla="*/ 375840 h 414008"/>
              <a:gd name="connsiteX62" fmla="*/ 262482 w 526217"/>
              <a:gd name="connsiteY62" fmla="*/ 374901 h 414008"/>
              <a:gd name="connsiteX63" fmla="*/ 328495 w 526217"/>
              <a:gd name="connsiteY63" fmla="*/ 373337 h 414008"/>
              <a:gd name="connsiteX64" fmla="*/ 377299 w 526217"/>
              <a:gd name="connsiteY64" fmla="*/ 371773 h 414008"/>
              <a:gd name="connsiteX65" fmla="*/ 449881 w 526217"/>
              <a:gd name="connsiteY65" fmla="*/ 365828 h 414008"/>
              <a:gd name="connsiteX66" fmla="*/ 495557 w 526217"/>
              <a:gd name="connsiteY66" fmla="*/ 356756 h 414008"/>
              <a:gd name="connsiteX67" fmla="*/ 506507 w 526217"/>
              <a:gd name="connsiteY67" fmla="*/ 356130 h 414008"/>
              <a:gd name="connsiteX68" fmla="*/ 514329 w 526217"/>
              <a:gd name="connsiteY68" fmla="*/ 363013 h 414008"/>
              <a:gd name="connsiteX69" fmla="*/ 522150 w 526217"/>
              <a:gd name="connsiteY69" fmla="*/ 375840 h 414008"/>
              <a:gd name="connsiteX70" fmla="*/ 526217 w 526217"/>
              <a:gd name="connsiteY70" fmla="*/ 388667 h 414008"/>
              <a:gd name="connsiteX71" fmla="*/ 521837 w 526217"/>
              <a:gd name="connsiteY71" fmla="*/ 396175 h 414008"/>
              <a:gd name="connsiteX72" fmla="*/ 514955 w 526217"/>
              <a:gd name="connsiteY72" fmla="*/ 399304 h 414008"/>
              <a:gd name="connsiteX73" fmla="*/ 450194 w 526217"/>
              <a:gd name="connsiteY73" fmla="*/ 396488 h 414008"/>
              <a:gd name="connsiteX74" fmla="*/ 384808 w 526217"/>
              <a:gd name="connsiteY74" fmla="*/ 396175 h 414008"/>
              <a:gd name="connsiteX75" fmla="*/ 303466 w 526217"/>
              <a:gd name="connsiteY75" fmla="*/ 397739 h 414008"/>
              <a:gd name="connsiteX76" fmla="*/ 217432 w 526217"/>
              <a:gd name="connsiteY76" fmla="*/ 399304 h 414008"/>
              <a:gd name="connsiteX77" fmla="*/ 140783 w 526217"/>
              <a:gd name="connsiteY77" fmla="*/ 401806 h 414008"/>
              <a:gd name="connsiteX78" fmla="*/ 92604 w 526217"/>
              <a:gd name="connsiteY78" fmla="*/ 405561 h 414008"/>
              <a:gd name="connsiteX79" fmla="*/ 53811 w 526217"/>
              <a:gd name="connsiteY79" fmla="*/ 411818 h 4140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526217" h="414008">
                <a:moveTo>
                  <a:pt x="134526" y="241000"/>
                </a:moveTo>
                <a:cubicBezTo>
                  <a:pt x="115338" y="240583"/>
                  <a:pt x="105744" y="226401"/>
                  <a:pt x="105744" y="198453"/>
                </a:cubicBezTo>
                <a:lnTo>
                  <a:pt x="105744" y="84574"/>
                </a:lnTo>
                <a:cubicBezTo>
                  <a:pt x="105744" y="69557"/>
                  <a:pt x="103970" y="57982"/>
                  <a:pt x="100425" y="49848"/>
                </a:cubicBezTo>
                <a:cubicBezTo>
                  <a:pt x="96879" y="41714"/>
                  <a:pt x="88641" y="34727"/>
                  <a:pt x="75710" y="28887"/>
                </a:cubicBezTo>
                <a:cubicBezTo>
                  <a:pt x="71121" y="26801"/>
                  <a:pt x="69870" y="23464"/>
                  <a:pt x="71956" y="18875"/>
                </a:cubicBezTo>
                <a:cubicBezTo>
                  <a:pt x="74875" y="10115"/>
                  <a:pt x="80507" y="6153"/>
                  <a:pt x="88850" y="6987"/>
                </a:cubicBezTo>
                <a:cubicBezTo>
                  <a:pt x="93438" y="7404"/>
                  <a:pt x="99591" y="8864"/>
                  <a:pt x="107308" y="11367"/>
                </a:cubicBezTo>
                <a:cubicBezTo>
                  <a:pt x="115025" y="13870"/>
                  <a:pt x="122012" y="16373"/>
                  <a:pt x="128270" y="18875"/>
                </a:cubicBezTo>
                <a:cubicBezTo>
                  <a:pt x="135360" y="18875"/>
                  <a:pt x="146623" y="18771"/>
                  <a:pt x="162058" y="18563"/>
                </a:cubicBezTo>
                <a:cubicBezTo>
                  <a:pt x="177491" y="18354"/>
                  <a:pt x="194177" y="18041"/>
                  <a:pt x="212113" y="17624"/>
                </a:cubicBezTo>
                <a:cubicBezTo>
                  <a:pt x="230050" y="17207"/>
                  <a:pt x="246631" y="16685"/>
                  <a:pt x="261857" y="16060"/>
                </a:cubicBezTo>
                <a:cubicBezTo>
                  <a:pt x="277082" y="15434"/>
                  <a:pt x="287824" y="14913"/>
                  <a:pt x="294080" y="14495"/>
                </a:cubicBezTo>
                <a:cubicBezTo>
                  <a:pt x="308263" y="13661"/>
                  <a:pt x="322655" y="12514"/>
                  <a:pt x="337254" y="11054"/>
                </a:cubicBezTo>
                <a:cubicBezTo>
                  <a:pt x="351854" y="9594"/>
                  <a:pt x="364785" y="8030"/>
                  <a:pt x="376048" y="6361"/>
                </a:cubicBezTo>
                <a:cubicBezTo>
                  <a:pt x="387310" y="4693"/>
                  <a:pt x="395236" y="3441"/>
                  <a:pt x="399825" y="2607"/>
                </a:cubicBezTo>
                <a:cubicBezTo>
                  <a:pt x="404830" y="522"/>
                  <a:pt x="408480" y="0"/>
                  <a:pt x="410775" y="1043"/>
                </a:cubicBezTo>
                <a:cubicBezTo>
                  <a:pt x="413069" y="2086"/>
                  <a:pt x="415468" y="3650"/>
                  <a:pt x="417970" y="5736"/>
                </a:cubicBezTo>
                <a:cubicBezTo>
                  <a:pt x="418387" y="6153"/>
                  <a:pt x="418596" y="6361"/>
                  <a:pt x="418596" y="6361"/>
                </a:cubicBezTo>
                <a:cubicBezTo>
                  <a:pt x="420681" y="8447"/>
                  <a:pt x="422976" y="11576"/>
                  <a:pt x="425479" y="15747"/>
                </a:cubicBezTo>
                <a:cubicBezTo>
                  <a:pt x="427982" y="19918"/>
                  <a:pt x="429233" y="23047"/>
                  <a:pt x="429233" y="25133"/>
                </a:cubicBezTo>
                <a:cubicBezTo>
                  <a:pt x="429233" y="28053"/>
                  <a:pt x="427982" y="30972"/>
                  <a:pt x="425479" y="33893"/>
                </a:cubicBezTo>
                <a:cubicBezTo>
                  <a:pt x="422976" y="36812"/>
                  <a:pt x="420891" y="38272"/>
                  <a:pt x="419221" y="38272"/>
                </a:cubicBezTo>
                <a:cubicBezTo>
                  <a:pt x="405039" y="37438"/>
                  <a:pt x="389813" y="37021"/>
                  <a:pt x="373545" y="37021"/>
                </a:cubicBezTo>
                <a:cubicBezTo>
                  <a:pt x="357277" y="37021"/>
                  <a:pt x="335586" y="37438"/>
                  <a:pt x="308472" y="38272"/>
                </a:cubicBezTo>
                <a:cubicBezTo>
                  <a:pt x="300129" y="38689"/>
                  <a:pt x="288762" y="39107"/>
                  <a:pt x="274371" y="39524"/>
                </a:cubicBezTo>
                <a:cubicBezTo>
                  <a:pt x="259979" y="39941"/>
                  <a:pt x="244441" y="40462"/>
                  <a:pt x="227757" y="41088"/>
                </a:cubicBezTo>
                <a:cubicBezTo>
                  <a:pt x="211071" y="41714"/>
                  <a:pt x="195115" y="42235"/>
                  <a:pt x="179890" y="42652"/>
                </a:cubicBezTo>
                <a:cubicBezTo>
                  <a:pt x="164664" y="43069"/>
                  <a:pt x="151837" y="43486"/>
                  <a:pt x="141408" y="43904"/>
                </a:cubicBezTo>
                <a:lnTo>
                  <a:pt x="141408" y="193447"/>
                </a:lnTo>
                <a:cubicBezTo>
                  <a:pt x="141408" y="201790"/>
                  <a:pt x="142452" y="207525"/>
                  <a:pt x="144538" y="210654"/>
                </a:cubicBezTo>
                <a:cubicBezTo>
                  <a:pt x="146623" y="213782"/>
                  <a:pt x="151837" y="215347"/>
                  <a:pt x="160180" y="215347"/>
                </a:cubicBezTo>
                <a:cubicBezTo>
                  <a:pt x="183540" y="215347"/>
                  <a:pt x="205335" y="215242"/>
                  <a:pt x="225566" y="215034"/>
                </a:cubicBezTo>
                <a:cubicBezTo>
                  <a:pt x="245797" y="214825"/>
                  <a:pt x="267593" y="214095"/>
                  <a:pt x="290953" y="212844"/>
                </a:cubicBezTo>
                <a:cubicBezTo>
                  <a:pt x="315981" y="211593"/>
                  <a:pt x="338401" y="209924"/>
                  <a:pt x="358215" y="207838"/>
                </a:cubicBezTo>
                <a:cubicBezTo>
                  <a:pt x="378030" y="205752"/>
                  <a:pt x="392942" y="203458"/>
                  <a:pt x="402953" y="200955"/>
                </a:cubicBezTo>
                <a:cubicBezTo>
                  <a:pt x="407960" y="199287"/>
                  <a:pt x="411817" y="198661"/>
                  <a:pt x="414528" y="199078"/>
                </a:cubicBezTo>
                <a:cubicBezTo>
                  <a:pt x="417240" y="199496"/>
                  <a:pt x="419847" y="201373"/>
                  <a:pt x="422350" y="204710"/>
                </a:cubicBezTo>
                <a:cubicBezTo>
                  <a:pt x="424435" y="207213"/>
                  <a:pt x="426417" y="210341"/>
                  <a:pt x="428295" y="214095"/>
                </a:cubicBezTo>
                <a:cubicBezTo>
                  <a:pt x="430171" y="217849"/>
                  <a:pt x="431527" y="221186"/>
                  <a:pt x="432361" y="224106"/>
                </a:cubicBezTo>
                <a:cubicBezTo>
                  <a:pt x="433195" y="226609"/>
                  <a:pt x="431944" y="229425"/>
                  <a:pt x="428607" y="232553"/>
                </a:cubicBezTo>
                <a:cubicBezTo>
                  <a:pt x="425270" y="235682"/>
                  <a:pt x="422767" y="237246"/>
                  <a:pt x="421098" y="237246"/>
                </a:cubicBezTo>
                <a:cubicBezTo>
                  <a:pt x="402327" y="235995"/>
                  <a:pt x="385017" y="235474"/>
                  <a:pt x="369165" y="235682"/>
                </a:cubicBezTo>
                <a:cubicBezTo>
                  <a:pt x="353314" y="235891"/>
                  <a:pt x="334960" y="236412"/>
                  <a:pt x="314103" y="237246"/>
                </a:cubicBezTo>
                <a:cubicBezTo>
                  <a:pt x="310766" y="237246"/>
                  <a:pt x="307221" y="237350"/>
                  <a:pt x="303466" y="237559"/>
                </a:cubicBezTo>
                <a:cubicBezTo>
                  <a:pt x="299712" y="237768"/>
                  <a:pt x="295958" y="237872"/>
                  <a:pt x="292204" y="237872"/>
                </a:cubicBezTo>
                <a:cubicBezTo>
                  <a:pt x="288866" y="237872"/>
                  <a:pt x="285425" y="237976"/>
                  <a:pt x="281880" y="238185"/>
                </a:cubicBezTo>
                <a:cubicBezTo>
                  <a:pt x="278334" y="238393"/>
                  <a:pt x="274684" y="238498"/>
                  <a:pt x="270930" y="238498"/>
                </a:cubicBezTo>
                <a:cubicBezTo>
                  <a:pt x="248404" y="239749"/>
                  <a:pt x="225045" y="240688"/>
                  <a:pt x="200851" y="241313"/>
                </a:cubicBezTo>
                <a:cubicBezTo>
                  <a:pt x="176657" y="241939"/>
                  <a:pt x="154549" y="241835"/>
                  <a:pt x="134526" y="241000"/>
                </a:cubicBezTo>
                <a:moveTo>
                  <a:pt x="53811" y="411818"/>
                </a:moveTo>
                <a:cubicBezTo>
                  <a:pt x="46302" y="413486"/>
                  <a:pt x="41296" y="414008"/>
                  <a:pt x="38793" y="413382"/>
                </a:cubicBezTo>
                <a:cubicBezTo>
                  <a:pt x="36291" y="412756"/>
                  <a:pt x="32954" y="410983"/>
                  <a:pt x="28783" y="408063"/>
                </a:cubicBezTo>
                <a:cubicBezTo>
                  <a:pt x="26280" y="406395"/>
                  <a:pt x="22942" y="403683"/>
                  <a:pt x="18771" y="399929"/>
                </a:cubicBezTo>
                <a:cubicBezTo>
                  <a:pt x="14599" y="396175"/>
                  <a:pt x="10845" y="392525"/>
                  <a:pt x="7508" y="388980"/>
                </a:cubicBezTo>
                <a:cubicBezTo>
                  <a:pt x="4171" y="385434"/>
                  <a:pt x="2085" y="382827"/>
                  <a:pt x="1251" y="381158"/>
                </a:cubicBezTo>
                <a:cubicBezTo>
                  <a:pt x="0" y="379073"/>
                  <a:pt x="730" y="376153"/>
                  <a:pt x="3441" y="372398"/>
                </a:cubicBezTo>
                <a:cubicBezTo>
                  <a:pt x="6152" y="368644"/>
                  <a:pt x="8968" y="367184"/>
                  <a:pt x="11888" y="368018"/>
                </a:cubicBezTo>
                <a:cubicBezTo>
                  <a:pt x="25236" y="370939"/>
                  <a:pt x="40149" y="373024"/>
                  <a:pt x="56626" y="374276"/>
                </a:cubicBezTo>
                <a:cubicBezTo>
                  <a:pt x="73103" y="375527"/>
                  <a:pt x="92395" y="376153"/>
                  <a:pt x="114504" y="376153"/>
                </a:cubicBezTo>
                <a:cubicBezTo>
                  <a:pt x="138280" y="376153"/>
                  <a:pt x="162892" y="376048"/>
                  <a:pt x="188337" y="375840"/>
                </a:cubicBezTo>
                <a:cubicBezTo>
                  <a:pt x="213782" y="375631"/>
                  <a:pt x="238497" y="375319"/>
                  <a:pt x="262482" y="374901"/>
                </a:cubicBezTo>
                <a:cubicBezTo>
                  <a:pt x="286468" y="374484"/>
                  <a:pt x="308472" y="373963"/>
                  <a:pt x="328495" y="373337"/>
                </a:cubicBezTo>
                <a:cubicBezTo>
                  <a:pt x="348517" y="372711"/>
                  <a:pt x="364785" y="372190"/>
                  <a:pt x="377299" y="371773"/>
                </a:cubicBezTo>
                <a:cubicBezTo>
                  <a:pt x="404413" y="370939"/>
                  <a:pt x="428607" y="368957"/>
                  <a:pt x="449881" y="365828"/>
                </a:cubicBezTo>
                <a:cubicBezTo>
                  <a:pt x="471155" y="362700"/>
                  <a:pt x="486380" y="359676"/>
                  <a:pt x="495557" y="356756"/>
                </a:cubicBezTo>
                <a:cubicBezTo>
                  <a:pt x="500146" y="355087"/>
                  <a:pt x="503796" y="354879"/>
                  <a:pt x="506507" y="356130"/>
                </a:cubicBezTo>
                <a:cubicBezTo>
                  <a:pt x="509219" y="357381"/>
                  <a:pt x="511825" y="359676"/>
                  <a:pt x="514329" y="363013"/>
                </a:cubicBezTo>
                <a:cubicBezTo>
                  <a:pt x="516832" y="366350"/>
                  <a:pt x="519438" y="370625"/>
                  <a:pt x="522150" y="375840"/>
                </a:cubicBezTo>
                <a:cubicBezTo>
                  <a:pt x="524861" y="381054"/>
                  <a:pt x="526217" y="385330"/>
                  <a:pt x="526217" y="388667"/>
                </a:cubicBezTo>
                <a:cubicBezTo>
                  <a:pt x="526217" y="391587"/>
                  <a:pt x="524757" y="394090"/>
                  <a:pt x="521837" y="396175"/>
                </a:cubicBezTo>
                <a:cubicBezTo>
                  <a:pt x="518917" y="398261"/>
                  <a:pt x="516623" y="399304"/>
                  <a:pt x="514955" y="399304"/>
                </a:cubicBezTo>
                <a:cubicBezTo>
                  <a:pt x="495766" y="397635"/>
                  <a:pt x="474180" y="396697"/>
                  <a:pt x="450194" y="396488"/>
                </a:cubicBezTo>
                <a:cubicBezTo>
                  <a:pt x="426209" y="396279"/>
                  <a:pt x="404413" y="396175"/>
                  <a:pt x="384808" y="396175"/>
                </a:cubicBezTo>
                <a:cubicBezTo>
                  <a:pt x="359780" y="396592"/>
                  <a:pt x="332667" y="397114"/>
                  <a:pt x="303466" y="397739"/>
                </a:cubicBezTo>
                <a:cubicBezTo>
                  <a:pt x="274267" y="398365"/>
                  <a:pt x="245589" y="398887"/>
                  <a:pt x="217432" y="399304"/>
                </a:cubicBezTo>
                <a:cubicBezTo>
                  <a:pt x="189275" y="399721"/>
                  <a:pt x="163726" y="400555"/>
                  <a:pt x="140783" y="401806"/>
                </a:cubicBezTo>
                <a:cubicBezTo>
                  <a:pt x="122429" y="402641"/>
                  <a:pt x="106369" y="403892"/>
                  <a:pt x="92604" y="405561"/>
                </a:cubicBezTo>
                <a:cubicBezTo>
                  <a:pt x="78839" y="407229"/>
                  <a:pt x="65908" y="409315"/>
                  <a:pt x="53811" y="41181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" name="Freeform 24"/>
          <p:cNvSpPr/>
          <p:nvPr/>
        </p:nvSpPr>
        <p:spPr>
          <a:xfrm>
            <a:off x="8067260" y="2510516"/>
            <a:ext cx="513703" cy="548743"/>
          </a:xfrm>
          <a:custGeom>
            <a:avLst/>
            <a:gdLst>
              <a:gd name="connsiteX0" fmla="*/ 65074 w 513703"/>
              <a:gd name="connsiteY0" fmla="*/ 408585 h 548743"/>
              <a:gd name="connsiteX1" fmla="*/ 43173 w 513703"/>
              <a:gd name="connsiteY1" fmla="*/ 395758 h 548743"/>
              <a:gd name="connsiteX2" fmla="*/ 35039 w 513703"/>
              <a:gd name="connsiteY2" fmla="*/ 364160 h 548743"/>
              <a:gd name="connsiteX3" fmla="*/ 35039 w 513703"/>
              <a:gd name="connsiteY3" fmla="*/ 257790 h 548743"/>
              <a:gd name="connsiteX4" fmla="*/ 33475 w 513703"/>
              <a:gd name="connsiteY4" fmla="*/ 248717 h 548743"/>
              <a:gd name="connsiteX5" fmla="*/ 26905 w 513703"/>
              <a:gd name="connsiteY5" fmla="*/ 242773 h 548743"/>
              <a:gd name="connsiteX6" fmla="*/ 11888 w 513703"/>
              <a:gd name="connsiteY6" fmla="*/ 234639 h 548743"/>
              <a:gd name="connsiteX7" fmla="*/ 1251 w 513703"/>
              <a:gd name="connsiteY7" fmla="*/ 226505 h 548743"/>
              <a:gd name="connsiteX8" fmla="*/ 2503 w 513703"/>
              <a:gd name="connsiteY8" fmla="*/ 216494 h 548743"/>
              <a:gd name="connsiteX9" fmla="*/ 9385 w 513703"/>
              <a:gd name="connsiteY9" fmla="*/ 210237 h 548743"/>
              <a:gd name="connsiteX10" fmla="*/ 32224 w 513703"/>
              <a:gd name="connsiteY10" fmla="*/ 212739 h 548743"/>
              <a:gd name="connsiteX11" fmla="*/ 56939 w 513703"/>
              <a:gd name="connsiteY11" fmla="*/ 214617 h 548743"/>
              <a:gd name="connsiteX12" fmla="*/ 87599 w 513703"/>
              <a:gd name="connsiteY12" fmla="*/ 214930 h 548743"/>
              <a:gd name="connsiteX13" fmla="*/ 126080 w 513703"/>
              <a:gd name="connsiteY13" fmla="*/ 213365 h 548743"/>
              <a:gd name="connsiteX14" fmla="*/ 164247 w 513703"/>
              <a:gd name="connsiteY14" fmla="*/ 210237 h 548743"/>
              <a:gd name="connsiteX15" fmla="*/ 193342 w 513703"/>
              <a:gd name="connsiteY15" fmla="*/ 206483 h 548743"/>
              <a:gd name="connsiteX16" fmla="*/ 195845 w 513703"/>
              <a:gd name="connsiteY16" fmla="*/ 188650 h 548743"/>
              <a:gd name="connsiteX17" fmla="*/ 199913 w 513703"/>
              <a:gd name="connsiteY17" fmla="*/ 158303 h 548743"/>
              <a:gd name="connsiteX18" fmla="*/ 203980 w 513703"/>
              <a:gd name="connsiteY18" fmla="*/ 126392 h 548743"/>
              <a:gd name="connsiteX19" fmla="*/ 206483 w 513703"/>
              <a:gd name="connsiteY19" fmla="*/ 104493 h 548743"/>
              <a:gd name="connsiteX20" fmla="*/ 205232 w 513703"/>
              <a:gd name="connsiteY20" fmla="*/ 98548 h 548743"/>
              <a:gd name="connsiteX21" fmla="*/ 202102 w 513703"/>
              <a:gd name="connsiteY21" fmla="*/ 97610 h 548743"/>
              <a:gd name="connsiteX22" fmla="*/ 199599 w 513703"/>
              <a:gd name="connsiteY22" fmla="*/ 97610 h 548743"/>
              <a:gd name="connsiteX23" fmla="*/ 174572 w 513703"/>
              <a:gd name="connsiteY23" fmla="*/ 97923 h 548743"/>
              <a:gd name="connsiteX24" fmla="*/ 123889 w 513703"/>
              <a:gd name="connsiteY24" fmla="*/ 101364 h 548743"/>
              <a:gd name="connsiteX25" fmla="*/ 97297 w 513703"/>
              <a:gd name="connsiteY25" fmla="*/ 103554 h 548743"/>
              <a:gd name="connsiteX26" fmla="*/ 77588 w 513703"/>
              <a:gd name="connsiteY26" fmla="*/ 105431 h 548743"/>
              <a:gd name="connsiteX27" fmla="*/ 55687 w 513703"/>
              <a:gd name="connsiteY27" fmla="*/ 108873 h 548743"/>
              <a:gd name="connsiteX28" fmla="*/ 39732 w 513703"/>
              <a:gd name="connsiteY28" fmla="*/ 110124 h 548743"/>
              <a:gd name="connsiteX29" fmla="*/ 30034 w 513703"/>
              <a:gd name="connsiteY29" fmla="*/ 103867 h 548743"/>
              <a:gd name="connsiteX30" fmla="*/ 20023 w 513703"/>
              <a:gd name="connsiteY30" fmla="*/ 94168 h 548743"/>
              <a:gd name="connsiteX31" fmla="*/ 13766 w 513703"/>
              <a:gd name="connsiteY31" fmla="*/ 85096 h 548743"/>
              <a:gd name="connsiteX32" fmla="*/ 15017 w 513703"/>
              <a:gd name="connsiteY32" fmla="*/ 77275 h 548743"/>
              <a:gd name="connsiteX33" fmla="*/ 22526 w 513703"/>
              <a:gd name="connsiteY33" fmla="*/ 73208 h 548743"/>
              <a:gd name="connsiteX34" fmla="*/ 45989 w 513703"/>
              <a:gd name="connsiteY34" fmla="*/ 75398 h 548743"/>
              <a:gd name="connsiteX35" fmla="*/ 71330 w 513703"/>
              <a:gd name="connsiteY35" fmla="*/ 76962 h 548743"/>
              <a:gd name="connsiteX36" fmla="*/ 103554 w 513703"/>
              <a:gd name="connsiteY36" fmla="*/ 77275 h 548743"/>
              <a:gd name="connsiteX37" fmla="*/ 141096 w 513703"/>
              <a:gd name="connsiteY37" fmla="*/ 75710 h 548743"/>
              <a:gd name="connsiteX38" fmla="*/ 175197 w 513703"/>
              <a:gd name="connsiteY38" fmla="*/ 73208 h 548743"/>
              <a:gd name="connsiteX39" fmla="*/ 195220 w 513703"/>
              <a:gd name="connsiteY39" fmla="*/ 69140 h 548743"/>
              <a:gd name="connsiteX40" fmla="*/ 207734 w 513703"/>
              <a:gd name="connsiteY40" fmla="*/ 64448 h 548743"/>
              <a:gd name="connsiteX41" fmla="*/ 218370 w 513703"/>
              <a:gd name="connsiteY41" fmla="*/ 64448 h 548743"/>
              <a:gd name="connsiteX42" fmla="*/ 247779 w 513703"/>
              <a:gd name="connsiteY42" fmla="*/ 76336 h 548743"/>
              <a:gd name="connsiteX43" fmla="*/ 250908 w 513703"/>
              <a:gd name="connsiteY43" fmla="*/ 80090 h 548743"/>
              <a:gd name="connsiteX44" fmla="*/ 250908 w 513703"/>
              <a:gd name="connsiteY44" fmla="*/ 86347 h 548743"/>
              <a:gd name="connsiteX45" fmla="*/ 245589 w 513703"/>
              <a:gd name="connsiteY45" fmla="*/ 100738 h 548743"/>
              <a:gd name="connsiteX46" fmla="*/ 238393 w 513703"/>
              <a:gd name="connsiteY46" fmla="*/ 126392 h 548743"/>
              <a:gd name="connsiteX47" fmla="*/ 221500 w 513703"/>
              <a:gd name="connsiteY47" fmla="*/ 201477 h 548743"/>
              <a:gd name="connsiteX48" fmla="*/ 234326 w 513703"/>
              <a:gd name="connsiteY48" fmla="*/ 211175 h 548743"/>
              <a:gd name="connsiteX49" fmla="*/ 241522 w 513703"/>
              <a:gd name="connsiteY49" fmla="*/ 220874 h 548743"/>
              <a:gd name="connsiteX50" fmla="*/ 236830 w 513703"/>
              <a:gd name="connsiteY50" fmla="*/ 230259 h 548743"/>
              <a:gd name="connsiteX51" fmla="*/ 230260 w 513703"/>
              <a:gd name="connsiteY51" fmla="*/ 234639 h 548743"/>
              <a:gd name="connsiteX52" fmla="*/ 204292 w 513703"/>
              <a:gd name="connsiteY52" fmla="*/ 234013 h 548743"/>
              <a:gd name="connsiteX53" fmla="*/ 160493 w 513703"/>
              <a:gd name="connsiteY53" fmla="*/ 234952 h 548743"/>
              <a:gd name="connsiteX54" fmla="*/ 111689 w 513703"/>
              <a:gd name="connsiteY54" fmla="*/ 237455 h 548743"/>
              <a:gd name="connsiteX55" fmla="*/ 70705 w 513703"/>
              <a:gd name="connsiteY55" fmla="*/ 240896 h 548743"/>
              <a:gd name="connsiteX56" fmla="*/ 70705 w 513703"/>
              <a:gd name="connsiteY56" fmla="*/ 357277 h 548743"/>
              <a:gd name="connsiteX57" fmla="*/ 74147 w 513703"/>
              <a:gd name="connsiteY57" fmla="*/ 369791 h 548743"/>
              <a:gd name="connsiteX58" fmla="*/ 90101 w 513703"/>
              <a:gd name="connsiteY58" fmla="*/ 373546 h 548743"/>
              <a:gd name="connsiteX59" fmla="*/ 160493 w 513703"/>
              <a:gd name="connsiteY59" fmla="*/ 367288 h 548743"/>
              <a:gd name="connsiteX60" fmla="*/ 228069 w 513703"/>
              <a:gd name="connsiteY60" fmla="*/ 353836 h 548743"/>
              <a:gd name="connsiteX61" fmla="*/ 284696 w 513703"/>
              <a:gd name="connsiteY61" fmla="*/ 337568 h 548743"/>
              <a:gd name="connsiteX62" fmla="*/ 321612 w 513703"/>
              <a:gd name="connsiteY62" fmla="*/ 322864 h 548743"/>
              <a:gd name="connsiteX63" fmla="*/ 335065 w 513703"/>
              <a:gd name="connsiteY63" fmla="*/ 326305 h 548743"/>
              <a:gd name="connsiteX64" fmla="*/ 327244 w 513703"/>
              <a:gd name="connsiteY64" fmla="*/ 341635 h 548743"/>
              <a:gd name="connsiteX65" fmla="*/ 296584 w 513703"/>
              <a:gd name="connsiteY65" fmla="*/ 356026 h 548743"/>
              <a:gd name="connsiteX66" fmla="*/ 246215 w 513703"/>
              <a:gd name="connsiteY66" fmla="*/ 373233 h 548743"/>
              <a:gd name="connsiteX67" fmla="*/ 185209 w 513703"/>
              <a:gd name="connsiteY67" fmla="*/ 390127 h 548743"/>
              <a:gd name="connsiteX68" fmla="*/ 122013 w 513703"/>
              <a:gd name="connsiteY68" fmla="*/ 402954 h 548743"/>
              <a:gd name="connsiteX69" fmla="*/ 65074 w 513703"/>
              <a:gd name="connsiteY69" fmla="*/ 408585 h 548743"/>
              <a:gd name="connsiteX71" fmla="*/ 369791 w 513703"/>
              <a:gd name="connsiteY71" fmla="*/ 548743 h 548743"/>
              <a:gd name="connsiteX72" fmla="*/ 362283 w 513703"/>
              <a:gd name="connsiteY72" fmla="*/ 542485 h 548743"/>
              <a:gd name="connsiteX73" fmla="*/ 360718 w 513703"/>
              <a:gd name="connsiteY73" fmla="*/ 524027 h 548743"/>
              <a:gd name="connsiteX74" fmla="*/ 359154 w 513703"/>
              <a:gd name="connsiteY74" fmla="*/ 494619 h 548743"/>
              <a:gd name="connsiteX75" fmla="*/ 358529 w 513703"/>
              <a:gd name="connsiteY75" fmla="*/ 466775 h 548743"/>
              <a:gd name="connsiteX76" fmla="*/ 358529 w 513703"/>
              <a:gd name="connsiteY76" fmla="*/ 83219 h 548743"/>
              <a:gd name="connsiteX77" fmla="*/ 356964 w 513703"/>
              <a:gd name="connsiteY77" fmla="*/ 53185 h 548743"/>
              <a:gd name="connsiteX78" fmla="*/ 348830 w 513703"/>
              <a:gd name="connsiteY78" fmla="*/ 35352 h 548743"/>
              <a:gd name="connsiteX79" fmla="*/ 325992 w 513703"/>
              <a:gd name="connsiteY79" fmla="*/ 20023 h 548743"/>
              <a:gd name="connsiteX80" fmla="*/ 320987 w 513703"/>
              <a:gd name="connsiteY80" fmla="*/ 13765 h 548743"/>
              <a:gd name="connsiteX81" fmla="*/ 325366 w 513703"/>
              <a:gd name="connsiteY81" fmla="*/ 5319 h 548743"/>
              <a:gd name="connsiteX82" fmla="*/ 334752 w 513703"/>
              <a:gd name="connsiteY82" fmla="*/ 0 h 548743"/>
              <a:gd name="connsiteX83" fmla="*/ 353523 w 513703"/>
              <a:gd name="connsiteY83" fmla="*/ 3754 h 548743"/>
              <a:gd name="connsiteX84" fmla="*/ 375423 w 513703"/>
              <a:gd name="connsiteY84" fmla="*/ 12201 h 548743"/>
              <a:gd name="connsiteX85" fmla="*/ 391065 w 513703"/>
              <a:gd name="connsiteY85" fmla="*/ 20648 h 548743"/>
              <a:gd name="connsiteX86" fmla="*/ 397948 w 513703"/>
              <a:gd name="connsiteY86" fmla="*/ 33162 h 548743"/>
              <a:gd name="connsiteX87" fmla="*/ 395132 w 513703"/>
              <a:gd name="connsiteY87" fmla="*/ 57565 h 548743"/>
              <a:gd name="connsiteX88" fmla="*/ 394194 w 513703"/>
              <a:gd name="connsiteY88" fmla="*/ 83844 h 548743"/>
              <a:gd name="connsiteX89" fmla="*/ 394194 w 513703"/>
              <a:gd name="connsiteY89" fmla="*/ 254662 h 548743"/>
              <a:gd name="connsiteX90" fmla="*/ 452697 w 513703"/>
              <a:gd name="connsiteY90" fmla="*/ 249343 h 548743"/>
              <a:gd name="connsiteX91" fmla="*/ 488049 w 513703"/>
              <a:gd name="connsiteY91" fmla="*/ 240896 h 548743"/>
              <a:gd name="connsiteX92" fmla="*/ 498060 w 513703"/>
              <a:gd name="connsiteY92" fmla="*/ 240271 h 548743"/>
              <a:gd name="connsiteX93" fmla="*/ 503693 w 513703"/>
              <a:gd name="connsiteY93" fmla="*/ 245902 h 548743"/>
              <a:gd name="connsiteX94" fmla="*/ 510262 w 513703"/>
              <a:gd name="connsiteY94" fmla="*/ 259042 h 548743"/>
              <a:gd name="connsiteX95" fmla="*/ 513703 w 513703"/>
              <a:gd name="connsiteY95" fmla="*/ 272181 h 548743"/>
              <a:gd name="connsiteX96" fmla="*/ 509636 w 513703"/>
              <a:gd name="connsiteY96" fmla="*/ 279064 h 548743"/>
              <a:gd name="connsiteX97" fmla="*/ 503693 w 513703"/>
              <a:gd name="connsiteY97" fmla="*/ 282193 h 548743"/>
              <a:gd name="connsiteX98" fmla="*/ 455826 w 513703"/>
              <a:gd name="connsiteY98" fmla="*/ 278751 h 548743"/>
              <a:gd name="connsiteX99" fmla="*/ 406081 w 513703"/>
              <a:gd name="connsiteY99" fmla="*/ 278439 h 548743"/>
              <a:gd name="connsiteX100" fmla="*/ 400138 w 513703"/>
              <a:gd name="connsiteY100" fmla="*/ 278439 h 548743"/>
              <a:gd name="connsiteX101" fmla="*/ 394194 w 513703"/>
              <a:gd name="connsiteY101" fmla="*/ 278439 h 548743"/>
              <a:gd name="connsiteX102" fmla="*/ 394194 w 513703"/>
              <a:gd name="connsiteY102" fmla="*/ 465524 h 548743"/>
              <a:gd name="connsiteX103" fmla="*/ 393255 w 513703"/>
              <a:gd name="connsiteY103" fmla="*/ 489614 h 548743"/>
              <a:gd name="connsiteX104" fmla="*/ 389813 w 513703"/>
              <a:gd name="connsiteY104" fmla="*/ 517145 h 548743"/>
              <a:gd name="connsiteX105" fmla="*/ 382618 w 513703"/>
              <a:gd name="connsiteY105" fmla="*/ 539670 h 548743"/>
              <a:gd name="connsiteX106" fmla="*/ 369791 w 513703"/>
              <a:gd name="connsiteY106" fmla="*/ 548743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</a:cxnLst>
            <a:rect l="l" t="t" r="r" b="b"/>
            <a:pathLst>
              <a:path w="513703" h="548743">
                <a:moveTo>
                  <a:pt x="65074" y="408585"/>
                </a:moveTo>
                <a:cubicBezTo>
                  <a:pt x="55897" y="409002"/>
                  <a:pt x="48596" y="404726"/>
                  <a:pt x="43173" y="395758"/>
                </a:cubicBezTo>
                <a:cubicBezTo>
                  <a:pt x="37750" y="386790"/>
                  <a:pt x="35039" y="376257"/>
                  <a:pt x="35039" y="364160"/>
                </a:cubicBezTo>
                <a:lnTo>
                  <a:pt x="35039" y="257790"/>
                </a:lnTo>
                <a:cubicBezTo>
                  <a:pt x="35039" y="253619"/>
                  <a:pt x="34518" y="250595"/>
                  <a:pt x="33475" y="248717"/>
                </a:cubicBezTo>
                <a:cubicBezTo>
                  <a:pt x="32433" y="246841"/>
                  <a:pt x="30242" y="244859"/>
                  <a:pt x="26905" y="242773"/>
                </a:cubicBezTo>
                <a:cubicBezTo>
                  <a:pt x="22733" y="240688"/>
                  <a:pt x="17728" y="237976"/>
                  <a:pt x="11888" y="234639"/>
                </a:cubicBezTo>
                <a:cubicBezTo>
                  <a:pt x="6048" y="231302"/>
                  <a:pt x="2503" y="228591"/>
                  <a:pt x="1251" y="226505"/>
                </a:cubicBezTo>
                <a:cubicBezTo>
                  <a:pt x="0" y="224419"/>
                  <a:pt x="417" y="221082"/>
                  <a:pt x="2503" y="216494"/>
                </a:cubicBezTo>
                <a:cubicBezTo>
                  <a:pt x="4588" y="211905"/>
                  <a:pt x="6883" y="209820"/>
                  <a:pt x="9385" y="210237"/>
                </a:cubicBezTo>
                <a:cubicBezTo>
                  <a:pt x="16477" y="211071"/>
                  <a:pt x="24089" y="211905"/>
                  <a:pt x="32224" y="212739"/>
                </a:cubicBezTo>
                <a:cubicBezTo>
                  <a:pt x="40358" y="213574"/>
                  <a:pt x="48596" y="214200"/>
                  <a:pt x="56939" y="214617"/>
                </a:cubicBezTo>
                <a:cubicBezTo>
                  <a:pt x="65282" y="215034"/>
                  <a:pt x="75502" y="215138"/>
                  <a:pt x="87599" y="214930"/>
                </a:cubicBezTo>
                <a:cubicBezTo>
                  <a:pt x="99695" y="214721"/>
                  <a:pt x="112523" y="214200"/>
                  <a:pt x="126080" y="213365"/>
                </a:cubicBezTo>
                <a:cubicBezTo>
                  <a:pt x="139636" y="212531"/>
                  <a:pt x="152359" y="211488"/>
                  <a:pt x="164247" y="210237"/>
                </a:cubicBezTo>
                <a:cubicBezTo>
                  <a:pt x="176136" y="208985"/>
                  <a:pt x="185834" y="207734"/>
                  <a:pt x="193342" y="206483"/>
                </a:cubicBezTo>
                <a:cubicBezTo>
                  <a:pt x="193759" y="203563"/>
                  <a:pt x="194594" y="197618"/>
                  <a:pt x="195845" y="188650"/>
                </a:cubicBezTo>
                <a:cubicBezTo>
                  <a:pt x="197097" y="179682"/>
                  <a:pt x="198452" y="169566"/>
                  <a:pt x="199913" y="158303"/>
                </a:cubicBezTo>
                <a:cubicBezTo>
                  <a:pt x="201373" y="147041"/>
                  <a:pt x="202728" y="136404"/>
                  <a:pt x="203980" y="126392"/>
                </a:cubicBezTo>
                <a:cubicBezTo>
                  <a:pt x="205232" y="116381"/>
                  <a:pt x="206066" y="109081"/>
                  <a:pt x="206483" y="104493"/>
                </a:cubicBezTo>
                <a:cubicBezTo>
                  <a:pt x="206900" y="101155"/>
                  <a:pt x="206483" y="99174"/>
                  <a:pt x="205232" y="98548"/>
                </a:cubicBezTo>
                <a:cubicBezTo>
                  <a:pt x="203980" y="97923"/>
                  <a:pt x="202936" y="97610"/>
                  <a:pt x="202102" y="97610"/>
                </a:cubicBezTo>
                <a:cubicBezTo>
                  <a:pt x="201685" y="97610"/>
                  <a:pt x="200851" y="97610"/>
                  <a:pt x="199599" y="97610"/>
                </a:cubicBezTo>
                <a:cubicBezTo>
                  <a:pt x="195011" y="97610"/>
                  <a:pt x="186668" y="97714"/>
                  <a:pt x="174572" y="97923"/>
                </a:cubicBezTo>
                <a:cubicBezTo>
                  <a:pt x="162475" y="98131"/>
                  <a:pt x="145580" y="99279"/>
                  <a:pt x="123889" y="101364"/>
                </a:cubicBezTo>
                <a:cubicBezTo>
                  <a:pt x="113043" y="102198"/>
                  <a:pt x="104180" y="102928"/>
                  <a:pt x="97297" y="103554"/>
                </a:cubicBezTo>
                <a:cubicBezTo>
                  <a:pt x="90415" y="104180"/>
                  <a:pt x="83844" y="104806"/>
                  <a:pt x="77588" y="105431"/>
                </a:cubicBezTo>
                <a:cubicBezTo>
                  <a:pt x="71330" y="106057"/>
                  <a:pt x="64031" y="107204"/>
                  <a:pt x="55687" y="108873"/>
                </a:cubicBezTo>
                <a:cubicBezTo>
                  <a:pt x="47762" y="110541"/>
                  <a:pt x="42443" y="110958"/>
                  <a:pt x="39732" y="110124"/>
                </a:cubicBezTo>
                <a:cubicBezTo>
                  <a:pt x="37020" y="109290"/>
                  <a:pt x="33788" y="107204"/>
                  <a:pt x="30034" y="103867"/>
                </a:cubicBezTo>
                <a:cubicBezTo>
                  <a:pt x="25863" y="100530"/>
                  <a:pt x="22526" y="97297"/>
                  <a:pt x="20023" y="94168"/>
                </a:cubicBezTo>
                <a:cubicBezTo>
                  <a:pt x="17519" y="91040"/>
                  <a:pt x="15434" y="88016"/>
                  <a:pt x="13766" y="85096"/>
                </a:cubicBezTo>
                <a:cubicBezTo>
                  <a:pt x="12514" y="83010"/>
                  <a:pt x="12932" y="80403"/>
                  <a:pt x="15017" y="77275"/>
                </a:cubicBezTo>
                <a:cubicBezTo>
                  <a:pt x="17103" y="74146"/>
                  <a:pt x="19606" y="72791"/>
                  <a:pt x="22526" y="73208"/>
                </a:cubicBezTo>
                <a:cubicBezTo>
                  <a:pt x="29616" y="74042"/>
                  <a:pt x="37438" y="74772"/>
                  <a:pt x="45989" y="75398"/>
                </a:cubicBezTo>
                <a:cubicBezTo>
                  <a:pt x="54540" y="76023"/>
                  <a:pt x="62988" y="76545"/>
                  <a:pt x="71330" y="76962"/>
                </a:cubicBezTo>
                <a:cubicBezTo>
                  <a:pt x="80507" y="77379"/>
                  <a:pt x="91249" y="77483"/>
                  <a:pt x="103554" y="77275"/>
                </a:cubicBezTo>
                <a:cubicBezTo>
                  <a:pt x="115860" y="77066"/>
                  <a:pt x="128374" y="76545"/>
                  <a:pt x="141096" y="75710"/>
                </a:cubicBezTo>
                <a:cubicBezTo>
                  <a:pt x="153819" y="74876"/>
                  <a:pt x="165186" y="74042"/>
                  <a:pt x="175197" y="73208"/>
                </a:cubicBezTo>
                <a:cubicBezTo>
                  <a:pt x="182289" y="72373"/>
                  <a:pt x="188963" y="71018"/>
                  <a:pt x="195220" y="69140"/>
                </a:cubicBezTo>
                <a:cubicBezTo>
                  <a:pt x="201477" y="67263"/>
                  <a:pt x="205648" y="65699"/>
                  <a:pt x="207734" y="64448"/>
                </a:cubicBezTo>
                <a:cubicBezTo>
                  <a:pt x="210237" y="62362"/>
                  <a:pt x="213782" y="62362"/>
                  <a:pt x="218370" y="64448"/>
                </a:cubicBezTo>
                <a:lnTo>
                  <a:pt x="247779" y="76336"/>
                </a:lnTo>
                <a:cubicBezTo>
                  <a:pt x="249031" y="77170"/>
                  <a:pt x="250073" y="78422"/>
                  <a:pt x="250908" y="80090"/>
                </a:cubicBezTo>
                <a:cubicBezTo>
                  <a:pt x="251742" y="81759"/>
                  <a:pt x="251742" y="83844"/>
                  <a:pt x="250908" y="86347"/>
                </a:cubicBezTo>
                <a:cubicBezTo>
                  <a:pt x="250073" y="88433"/>
                  <a:pt x="248300" y="93230"/>
                  <a:pt x="245589" y="100738"/>
                </a:cubicBezTo>
                <a:cubicBezTo>
                  <a:pt x="242877" y="108247"/>
                  <a:pt x="240479" y="116798"/>
                  <a:pt x="238393" y="126392"/>
                </a:cubicBezTo>
                <a:lnTo>
                  <a:pt x="221500" y="201477"/>
                </a:lnTo>
                <a:cubicBezTo>
                  <a:pt x="225254" y="203563"/>
                  <a:pt x="229529" y="206795"/>
                  <a:pt x="234326" y="211175"/>
                </a:cubicBezTo>
                <a:cubicBezTo>
                  <a:pt x="239123" y="215555"/>
                  <a:pt x="241522" y="218788"/>
                  <a:pt x="241522" y="220874"/>
                </a:cubicBezTo>
                <a:cubicBezTo>
                  <a:pt x="241522" y="224211"/>
                  <a:pt x="239957" y="227339"/>
                  <a:pt x="236830" y="230259"/>
                </a:cubicBezTo>
                <a:cubicBezTo>
                  <a:pt x="233700" y="233179"/>
                  <a:pt x="231511" y="234639"/>
                  <a:pt x="230260" y="234639"/>
                </a:cubicBezTo>
                <a:cubicBezTo>
                  <a:pt x="225671" y="234222"/>
                  <a:pt x="217015" y="234013"/>
                  <a:pt x="204292" y="234013"/>
                </a:cubicBezTo>
                <a:cubicBezTo>
                  <a:pt x="191570" y="234013"/>
                  <a:pt x="176970" y="234326"/>
                  <a:pt x="160493" y="234952"/>
                </a:cubicBezTo>
                <a:cubicBezTo>
                  <a:pt x="144017" y="235578"/>
                  <a:pt x="127748" y="236412"/>
                  <a:pt x="111689" y="237455"/>
                </a:cubicBezTo>
                <a:cubicBezTo>
                  <a:pt x="95629" y="238498"/>
                  <a:pt x="81967" y="239645"/>
                  <a:pt x="70705" y="240896"/>
                </a:cubicBezTo>
                <a:lnTo>
                  <a:pt x="70705" y="357277"/>
                </a:lnTo>
                <a:cubicBezTo>
                  <a:pt x="70705" y="362700"/>
                  <a:pt x="71851" y="366871"/>
                  <a:pt x="74147" y="369791"/>
                </a:cubicBezTo>
                <a:cubicBezTo>
                  <a:pt x="76440" y="372711"/>
                  <a:pt x="81759" y="373963"/>
                  <a:pt x="90101" y="373546"/>
                </a:cubicBezTo>
                <a:cubicBezTo>
                  <a:pt x="113461" y="373128"/>
                  <a:pt x="136925" y="371043"/>
                  <a:pt x="160493" y="367288"/>
                </a:cubicBezTo>
                <a:cubicBezTo>
                  <a:pt x="184062" y="363534"/>
                  <a:pt x="206587" y="359050"/>
                  <a:pt x="228069" y="353836"/>
                </a:cubicBezTo>
                <a:cubicBezTo>
                  <a:pt x="249551" y="348622"/>
                  <a:pt x="268428" y="343199"/>
                  <a:pt x="284696" y="337568"/>
                </a:cubicBezTo>
                <a:cubicBezTo>
                  <a:pt x="300964" y="331936"/>
                  <a:pt x="313269" y="327035"/>
                  <a:pt x="321612" y="322864"/>
                </a:cubicBezTo>
                <a:cubicBezTo>
                  <a:pt x="329120" y="319527"/>
                  <a:pt x="333605" y="320673"/>
                  <a:pt x="335065" y="326305"/>
                </a:cubicBezTo>
                <a:cubicBezTo>
                  <a:pt x="336524" y="331936"/>
                  <a:pt x="333918" y="337046"/>
                  <a:pt x="327244" y="341635"/>
                </a:cubicBezTo>
                <a:cubicBezTo>
                  <a:pt x="320987" y="345806"/>
                  <a:pt x="310766" y="350603"/>
                  <a:pt x="296584" y="356026"/>
                </a:cubicBezTo>
                <a:cubicBezTo>
                  <a:pt x="282401" y="361449"/>
                  <a:pt x="265611" y="367184"/>
                  <a:pt x="246215" y="373233"/>
                </a:cubicBezTo>
                <a:cubicBezTo>
                  <a:pt x="226818" y="379281"/>
                  <a:pt x="206483" y="384913"/>
                  <a:pt x="185209" y="390127"/>
                </a:cubicBezTo>
                <a:cubicBezTo>
                  <a:pt x="163934" y="395341"/>
                  <a:pt x="142870" y="399617"/>
                  <a:pt x="122013" y="402954"/>
                </a:cubicBezTo>
                <a:cubicBezTo>
                  <a:pt x="101156" y="406291"/>
                  <a:pt x="82176" y="408168"/>
                  <a:pt x="65074" y="408585"/>
                </a:cubicBezTo>
                <a:moveTo>
                  <a:pt x="369791" y="548743"/>
                </a:moveTo>
                <a:cubicBezTo>
                  <a:pt x="365203" y="548743"/>
                  <a:pt x="362700" y="546657"/>
                  <a:pt x="362283" y="542485"/>
                </a:cubicBezTo>
                <a:cubicBezTo>
                  <a:pt x="361866" y="539148"/>
                  <a:pt x="361345" y="532996"/>
                  <a:pt x="360718" y="524027"/>
                </a:cubicBezTo>
                <a:cubicBezTo>
                  <a:pt x="360093" y="515059"/>
                  <a:pt x="359571" y="505256"/>
                  <a:pt x="359154" y="494619"/>
                </a:cubicBezTo>
                <a:cubicBezTo>
                  <a:pt x="358737" y="483982"/>
                  <a:pt x="358529" y="474701"/>
                  <a:pt x="358529" y="466775"/>
                </a:cubicBezTo>
                <a:lnTo>
                  <a:pt x="358529" y="83219"/>
                </a:lnTo>
                <a:cubicBezTo>
                  <a:pt x="358529" y="70288"/>
                  <a:pt x="358008" y="60276"/>
                  <a:pt x="356964" y="53185"/>
                </a:cubicBezTo>
                <a:cubicBezTo>
                  <a:pt x="355922" y="46094"/>
                  <a:pt x="353210" y="40149"/>
                  <a:pt x="348830" y="35352"/>
                </a:cubicBezTo>
                <a:cubicBezTo>
                  <a:pt x="344450" y="30555"/>
                  <a:pt x="336838" y="25445"/>
                  <a:pt x="325992" y="20023"/>
                </a:cubicBezTo>
                <a:cubicBezTo>
                  <a:pt x="322655" y="17937"/>
                  <a:pt x="320987" y="15851"/>
                  <a:pt x="320987" y="13765"/>
                </a:cubicBezTo>
                <a:cubicBezTo>
                  <a:pt x="320987" y="11680"/>
                  <a:pt x="322446" y="8864"/>
                  <a:pt x="325366" y="5319"/>
                </a:cubicBezTo>
                <a:cubicBezTo>
                  <a:pt x="328286" y="1773"/>
                  <a:pt x="331415" y="0"/>
                  <a:pt x="334752" y="0"/>
                </a:cubicBezTo>
                <a:cubicBezTo>
                  <a:pt x="339758" y="0"/>
                  <a:pt x="346015" y="1251"/>
                  <a:pt x="353523" y="3754"/>
                </a:cubicBezTo>
                <a:cubicBezTo>
                  <a:pt x="361031" y="6257"/>
                  <a:pt x="368331" y="9073"/>
                  <a:pt x="375423" y="12201"/>
                </a:cubicBezTo>
                <a:cubicBezTo>
                  <a:pt x="382514" y="15330"/>
                  <a:pt x="387728" y="18145"/>
                  <a:pt x="391065" y="20648"/>
                </a:cubicBezTo>
                <a:cubicBezTo>
                  <a:pt x="396071" y="24403"/>
                  <a:pt x="398365" y="28574"/>
                  <a:pt x="397948" y="33162"/>
                </a:cubicBezTo>
                <a:cubicBezTo>
                  <a:pt x="396696" y="41922"/>
                  <a:pt x="395758" y="50056"/>
                  <a:pt x="395132" y="57565"/>
                </a:cubicBezTo>
                <a:cubicBezTo>
                  <a:pt x="394506" y="65074"/>
                  <a:pt x="394194" y="73833"/>
                  <a:pt x="394194" y="83844"/>
                </a:cubicBezTo>
                <a:lnTo>
                  <a:pt x="394194" y="254662"/>
                </a:lnTo>
                <a:cubicBezTo>
                  <a:pt x="416302" y="254662"/>
                  <a:pt x="435804" y="252889"/>
                  <a:pt x="452697" y="249343"/>
                </a:cubicBezTo>
                <a:cubicBezTo>
                  <a:pt x="469591" y="245798"/>
                  <a:pt x="481374" y="242982"/>
                  <a:pt x="488049" y="240896"/>
                </a:cubicBezTo>
                <a:cubicBezTo>
                  <a:pt x="492637" y="239228"/>
                  <a:pt x="495975" y="239019"/>
                  <a:pt x="498060" y="240271"/>
                </a:cubicBezTo>
                <a:cubicBezTo>
                  <a:pt x="500146" y="241522"/>
                  <a:pt x="502024" y="243399"/>
                  <a:pt x="503693" y="245902"/>
                </a:cubicBezTo>
                <a:cubicBezTo>
                  <a:pt x="505778" y="248822"/>
                  <a:pt x="507967" y="253202"/>
                  <a:pt x="510262" y="259042"/>
                </a:cubicBezTo>
                <a:cubicBezTo>
                  <a:pt x="512556" y="264882"/>
                  <a:pt x="513703" y="269261"/>
                  <a:pt x="513703" y="272181"/>
                </a:cubicBezTo>
                <a:cubicBezTo>
                  <a:pt x="513703" y="274684"/>
                  <a:pt x="512348" y="276978"/>
                  <a:pt x="509636" y="279064"/>
                </a:cubicBezTo>
                <a:cubicBezTo>
                  <a:pt x="506925" y="281150"/>
                  <a:pt x="504944" y="282193"/>
                  <a:pt x="503693" y="282193"/>
                </a:cubicBezTo>
                <a:cubicBezTo>
                  <a:pt x="488258" y="280107"/>
                  <a:pt x="472302" y="278960"/>
                  <a:pt x="455826" y="278751"/>
                </a:cubicBezTo>
                <a:cubicBezTo>
                  <a:pt x="439349" y="278543"/>
                  <a:pt x="422767" y="278439"/>
                  <a:pt x="406081" y="278439"/>
                </a:cubicBezTo>
                <a:cubicBezTo>
                  <a:pt x="403996" y="278439"/>
                  <a:pt x="402015" y="278439"/>
                  <a:pt x="400138" y="278439"/>
                </a:cubicBezTo>
                <a:cubicBezTo>
                  <a:pt x="398261" y="278439"/>
                  <a:pt x="396280" y="278439"/>
                  <a:pt x="394194" y="278439"/>
                </a:cubicBezTo>
                <a:lnTo>
                  <a:pt x="394194" y="465524"/>
                </a:lnTo>
                <a:cubicBezTo>
                  <a:pt x="394194" y="472198"/>
                  <a:pt x="393881" y="480228"/>
                  <a:pt x="393255" y="489614"/>
                </a:cubicBezTo>
                <a:cubicBezTo>
                  <a:pt x="392630" y="498999"/>
                  <a:pt x="391482" y="508176"/>
                  <a:pt x="389813" y="517145"/>
                </a:cubicBezTo>
                <a:cubicBezTo>
                  <a:pt x="388145" y="526113"/>
                  <a:pt x="385746" y="533622"/>
                  <a:pt x="382618" y="539670"/>
                </a:cubicBezTo>
                <a:cubicBezTo>
                  <a:pt x="379490" y="545719"/>
                  <a:pt x="375214" y="548743"/>
                  <a:pt x="369791" y="54874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" name="Freeform 25"/>
          <p:cNvSpPr/>
          <p:nvPr/>
        </p:nvSpPr>
        <p:spPr>
          <a:xfrm>
            <a:off x="8623303" y="2510516"/>
            <a:ext cx="533309" cy="548743"/>
          </a:xfrm>
          <a:custGeom>
            <a:avLst/>
            <a:gdLst>
              <a:gd name="connsiteX0" fmla="*/ 64030 w 533309"/>
              <a:gd name="connsiteY0" fmla="*/ 377300 h 548743"/>
              <a:gd name="connsiteX1" fmla="*/ 54019 w 533309"/>
              <a:gd name="connsiteY1" fmla="*/ 373233 h 548743"/>
              <a:gd name="connsiteX2" fmla="*/ 49013 w 533309"/>
              <a:gd name="connsiteY2" fmla="*/ 357903 h 548743"/>
              <a:gd name="connsiteX3" fmla="*/ 35874 w 533309"/>
              <a:gd name="connsiteY3" fmla="*/ 169566 h 548743"/>
              <a:gd name="connsiteX4" fmla="*/ 28365 w 533309"/>
              <a:gd name="connsiteY4" fmla="*/ 137655 h 548743"/>
              <a:gd name="connsiteX5" fmla="*/ 5214 w 533309"/>
              <a:gd name="connsiteY5" fmla="*/ 118258 h 548743"/>
              <a:gd name="connsiteX6" fmla="*/ 2085 w 533309"/>
              <a:gd name="connsiteY6" fmla="*/ 107621 h 548743"/>
              <a:gd name="connsiteX7" fmla="*/ 18979 w 533309"/>
              <a:gd name="connsiteY7" fmla="*/ 97610 h 548743"/>
              <a:gd name="connsiteX8" fmla="*/ 33371 w 533309"/>
              <a:gd name="connsiteY8" fmla="*/ 101052 h 548743"/>
              <a:gd name="connsiteX9" fmla="*/ 51516 w 533309"/>
              <a:gd name="connsiteY9" fmla="*/ 106370 h 548743"/>
              <a:gd name="connsiteX10" fmla="*/ 89997 w 533309"/>
              <a:gd name="connsiteY10" fmla="*/ 106996 h 548743"/>
              <a:gd name="connsiteX11" fmla="*/ 141618 w 533309"/>
              <a:gd name="connsiteY11" fmla="*/ 106057 h 548743"/>
              <a:gd name="connsiteX12" fmla="*/ 189171 w 533309"/>
              <a:gd name="connsiteY12" fmla="*/ 103867 h 548743"/>
              <a:gd name="connsiteX13" fmla="*/ 220769 w 533309"/>
              <a:gd name="connsiteY13" fmla="*/ 99800 h 548743"/>
              <a:gd name="connsiteX14" fmla="*/ 239227 w 533309"/>
              <a:gd name="connsiteY14" fmla="*/ 93856 h 548743"/>
              <a:gd name="connsiteX15" fmla="*/ 249238 w 533309"/>
              <a:gd name="connsiteY15" fmla="*/ 93856 h 548743"/>
              <a:gd name="connsiteX16" fmla="*/ 264255 w 533309"/>
              <a:gd name="connsiteY16" fmla="*/ 99174 h 548743"/>
              <a:gd name="connsiteX17" fmla="*/ 281150 w 533309"/>
              <a:gd name="connsiteY17" fmla="*/ 104493 h 548743"/>
              <a:gd name="connsiteX18" fmla="*/ 285842 w 533309"/>
              <a:gd name="connsiteY18" fmla="*/ 108247 h 548743"/>
              <a:gd name="connsiteX19" fmla="*/ 286155 w 533309"/>
              <a:gd name="connsiteY19" fmla="*/ 115130 h 548743"/>
              <a:gd name="connsiteX20" fmla="*/ 279585 w 533309"/>
              <a:gd name="connsiteY20" fmla="*/ 139219 h 548743"/>
              <a:gd name="connsiteX21" fmla="*/ 273016 w 533309"/>
              <a:gd name="connsiteY21" fmla="*/ 180828 h 548743"/>
              <a:gd name="connsiteX22" fmla="*/ 256121 w 533309"/>
              <a:gd name="connsiteY22" fmla="*/ 312852 h 548743"/>
              <a:gd name="connsiteX23" fmla="*/ 269261 w 533309"/>
              <a:gd name="connsiteY23" fmla="*/ 323802 h 548743"/>
              <a:gd name="connsiteX24" fmla="*/ 277395 w 533309"/>
              <a:gd name="connsiteY24" fmla="*/ 335378 h 548743"/>
              <a:gd name="connsiteX25" fmla="*/ 273016 w 533309"/>
              <a:gd name="connsiteY25" fmla="*/ 344450 h 548743"/>
              <a:gd name="connsiteX26" fmla="*/ 266758 w 533309"/>
              <a:gd name="connsiteY26" fmla="*/ 348517 h 548743"/>
              <a:gd name="connsiteX27" fmla="*/ 226713 w 533309"/>
              <a:gd name="connsiteY27" fmla="*/ 348517 h 548743"/>
              <a:gd name="connsiteX28" fmla="*/ 176031 w 533309"/>
              <a:gd name="connsiteY28" fmla="*/ 348830 h 548743"/>
              <a:gd name="connsiteX29" fmla="*/ 124098 w 533309"/>
              <a:gd name="connsiteY29" fmla="*/ 349769 h 548743"/>
              <a:gd name="connsiteX30" fmla="*/ 80298 w 533309"/>
              <a:gd name="connsiteY30" fmla="*/ 351020 h 548743"/>
              <a:gd name="connsiteX31" fmla="*/ 74667 w 533309"/>
              <a:gd name="connsiteY31" fmla="*/ 368853 h 548743"/>
              <a:gd name="connsiteX32" fmla="*/ 64030 w 533309"/>
              <a:gd name="connsiteY32" fmla="*/ 377300 h 548743"/>
              <a:gd name="connsiteX34" fmla="*/ 79047 w 533309"/>
              <a:gd name="connsiteY34" fmla="*/ 325366 h 548743"/>
              <a:gd name="connsiteX35" fmla="*/ 105014 w 533309"/>
              <a:gd name="connsiteY35" fmla="*/ 325053 h 548743"/>
              <a:gd name="connsiteX36" fmla="*/ 148188 w 533309"/>
              <a:gd name="connsiteY36" fmla="*/ 323802 h 548743"/>
              <a:gd name="connsiteX37" fmla="*/ 194802 w 533309"/>
              <a:gd name="connsiteY37" fmla="*/ 321612 h 548743"/>
              <a:gd name="connsiteX38" fmla="*/ 230467 w 533309"/>
              <a:gd name="connsiteY38" fmla="*/ 318484 h 548743"/>
              <a:gd name="connsiteX39" fmla="*/ 235473 w 533309"/>
              <a:gd name="connsiteY39" fmla="*/ 211175 h 548743"/>
              <a:gd name="connsiteX40" fmla="*/ 237976 w 533309"/>
              <a:gd name="connsiteY40" fmla="*/ 134526 h 548743"/>
              <a:gd name="connsiteX41" fmla="*/ 236412 w 533309"/>
              <a:gd name="connsiteY41" fmla="*/ 128582 h 548743"/>
              <a:gd name="connsiteX42" fmla="*/ 233596 w 533309"/>
              <a:gd name="connsiteY42" fmla="*/ 127644 h 548743"/>
              <a:gd name="connsiteX43" fmla="*/ 200747 w 533309"/>
              <a:gd name="connsiteY43" fmla="*/ 127957 h 548743"/>
              <a:gd name="connsiteX44" fmla="*/ 157260 w 533309"/>
              <a:gd name="connsiteY44" fmla="*/ 128895 h 548743"/>
              <a:gd name="connsiteX45" fmla="*/ 111271 w 533309"/>
              <a:gd name="connsiteY45" fmla="*/ 130459 h 548743"/>
              <a:gd name="connsiteX46" fmla="*/ 71539 w 533309"/>
              <a:gd name="connsiteY46" fmla="*/ 132024 h 548743"/>
              <a:gd name="connsiteX48" fmla="*/ 389396 w 533309"/>
              <a:gd name="connsiteY48" fmla="*/ 548743 h 548743"/>
              <a:gd name="connsiteX49" fmla="*/ 381888 w 533309"/>
              <a:gd name="connsiteY49" fmla="*/ 542485 h 548743"/>
              <a:gd name="connsiteX50" fmla="*/ 380323 w 533309"/>
              <a:gd name="connsiteY50" fmla="*/ 524027 h 548743"/>
              <a:gd name="connsiteX51" fmla="*/ 378760 w 533309"/>
              <a:gd name="connsiteY51" fmla="*/ 494619 h 548743"/>
              <a:gd name="connsiteX52" fmla="*/ 378134 w 533309"/>
              <a:gd name="connsiteY52" fmla="*/ 466775 h 548743"/>
              <a:gd name="connsiteX53" fmla="*/ 378134 w 533309"/>
              <a:gd name="connsiteY53" fmla="*/ 83219 h 548743"/>
              <a:gd name="connsiteX54" fmla="*/ 376569 w 533309"/>
              <a:gd name="connsiteY54" fmla="*/ 53185 h 548743"/>
              <a:gd name="connsiteX55" fmla="*/ 368435 w 533309"/>
              <a:gd name="connsiteY55" fmla="*/ 35352 h 548743"/>
              <a:gd name="connsiteX56" fmla="*/ 345598 w 533309"/>
              <a:gd name="connsiteY56" fmla="*/ 20023 h 548743"/>
              <a:gd name="connsiteX57" fmla="*/ 340592 w 533309"/>
              <a:gd name="connsiteY57" fmla="*/ 13765 h 548743"/>
              <a:gd name="connsiteX58" fmla="*/ 344971 w 533309"/>
              <a:gd name="connsiteY58" fmla="*/ 5319 h 548743"/>
              <a:gd name="connsiteX59" fmla="*/ 354357 w 533309"/>
              <a:gd name="connsiteY59" fmla="*/ 0 h 548743"/>
              <a:gd name="connsiteX60" fmla="*/ 373128 w 533309"/>
              <a:gd name="connsiteY60" fmla="*/ 3754 h 548743"/>
              <a:gd name="connsiteX61" fmla="*/ 395028 w 533309"/>
              <a:gd name="connsiteY61" fmla="*/ 12201 h 548743"/>
              <a:gd name="connsiteX62" fmla="*/ 410670 w 533309"/>
              <a:gd name="connsiteY62" fmla="*/ 20648 h 548743"/>
              <a:gd name="connsiteX63" fmla="*/ 417553 w 533309"/>
              <a:gd name="connsiteY63" fmla="*/ 33162 h 548743"/>
              <a:gd name="connsiteX64" fmla="*/ 414737 w 533309"/>
              <a:gd name="connsiteY64" fmla="*/ 57565 h 548743"/>
              <a:gd name="connsiteX65" fmla="*/ 413799 w 533309"/>
              <a:gd name="connsiteY65" fmla="*/ 83844 h 548743"/>
              <a:gd name="connsiteX66" fmla="*/ 413799 w 533309"/>
              <a:gd name="connsiteY66" fmla="*/ 254662 h 548743"/>
              <a:gd name="connsiteX67" fmla="*/ 472302 w 533309"/>
              <a:gd name="connsiteY67" fmla="*/ 249343 h 548743"/>
              <a:gd name="connsiteX68" fmla="*/ 507654 w 533309"/>
              <a:gd name="connsiteY68" fmla="*/ 240896 h 548743"/>
              <a:gd name="connsiteX69" fmla="*/ 517666 w 533309"/>
              <a:gd name="connsiteY69" fmla="*/ 240271 h 548743"/>
              <a:gd name="connsiteX70" fmla="*/ 523298 w 533309"/>
              <a:gd name="connsiteY70" fmla="*/ 245902 h 548743"/>
              <a:gd name="connsiteX71" fmla="*/ 529867 w 533309"/>
              <a:gd name="connsiteY71" fmla="*/ 259042 h 548743"/>
              <a:gd name="connsiteX72" fmla="*/ 533309 w 533309"/>
              <a:gd name="connsiteY72" fmla="*/ 272181 h 548743"/>
              <a:gd name="connsiteX73" fmla="*/ 529241 w 533309"/>
              <a:gd name="connsiteY73" fmla="*/ 279064 h 548743"/>
              <a:gd name="connsiteX74" fmla="*/ 523298 w 533309"/>
              <a:gd name="connsiteY74" fmla="*/ 282193 h 548743"/>
              <a:gd name="connsiteX75" fmla="*/ 475431 w 533309"/>
              <a:gd name="connsiteY75" fmla="*/ 278751 h 548743"/>
              <a:gd name="connsiteX76" fmla="*/ 425687 w 533309"/>
              <a:gd name="connsiteY76" fmla="*/ 278439 h 548743"/>
              <a:gd name="connsiteX77" fmla="*/ 419743 w 533309"/>
              <a:gd name="connsiteY77" fmla="*/ 278439 h 548743"/>
              <a:gd name="connsiteX78" fmla="*/ 413799 w 533309"/>
              <a:gd name="connsiteY78" fmla="*/ 278439 h 548743"/>
              <a:gd name="connsiteX79" fmla="*/ 413799 w 533309"/>
              <a:gd name="connsiteY79" fmla="*/ 465524 h 548743"/>
              <a:gd name="connsiteX80" fmla="*/ 412860 w 533309"/>
              <a:gd name="connsiteY80" fmla="*/ 489614 h 548743"/>
              <a:gd name="connsiteX81" fmla="*/ 409418 w 533309"/>
              <a:gd name="connsiteY81" fmla="*/ 517145 h 548743"/>
              <a:gd name="connsiteX82" fmla="*/ 402224 w 533309"/>
              <a:gd name="connsiteY82" fmla="*/ 539670 h 548743"/>
              <a:gd name="connsiteX83" fmla="*/ 389396 w 533309"/>
              <a:gd name="connsiteY83" fmla="*/ 548743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</a:cxnLst>
            <a:rect l="l" t="t" r="r" b="b"/>
            <a:pathLst>
              <a:path w="533309" h="548743">
                <a:moveTo>
                  <a:pt x="64030" y="377300"/>
                </a:moveTo>
                <a:cubicBezTo>
                  <a:pt x="59858" y="378551"/>
                  <a:pt x="56522" y="377195"/>
                  <a:pt x="54019" y="373233"/>
                </a:cubicBezTo>
                <a:cubicBezTo>
                  <a:pt x="51516" y="369270"/>
                  <a:pt x="49848" y="364160"/>
                  <a:pt x="49013" y="357903"/>
                </a:cubicBezTo>
                <a:lnTo>
                  <a:pt x="35874" y="169566"/>
                </a:lnTo>
                <a:cubicBezTo>
                  <a:pt x="35040" y="155801"/>
                  <a:pt x="32537" y="145164"/>
                  <a:pt x="28365" y="137655"/>
                </a:cubicBezTo>
                <a:cubicBezTo>
                  <a:pt x="24194" y="130147"/>
                  <a:pt x="16477" y="123681"/>
                  <a:pt x="5214" y="118258"/>
                </a:cubicBezTo>
                <a:cubicBezTo>
                  <a:pt x="1043" y="116173"/>
                  <a:pt x="0" y="112627"/>
                  <a:pt x="2085" y="107621"/>
                </a:cubicBezTo>
                <a:cubicBezTo>
                  <a:pt x="5005" y="100113"/>
                  <a:pt x="10637" y="96775"/>
                  <a:pt x="18979" y="97610"/>
                </a:cubicBezTo>
                <a:cubicBezTo>
                  <a:pt x="22316" y="98444"/>
                  <a:pt x="27114" y="99591"/>
                  <a:pt x="33371" y="101052"/>
                </a:cubicBezTo>
                <a:cubicBezTo>
                  <a:pt x="39627" y="102511"/>
                  <a:pt x="45676" y="104284"/>
                  <a:pt x="51516" y="106370"/>
                </a:cubicBezTo>
                <a:cubicBezTo>
                  <a:pt x="60693" y="106787"/>
                  <a:pt x="73520" y="106996"/>
                  <a:pt x="89997" y="106996"/>
                </a:cubicBezTo>
                <a:cubicBezTo>
                  <a:pt x="106474" y="106996"/>
                  <a:pt x="123681" y="106683"/>
                  <a:pt x="141618" y="106057"/>
                </a:cubicBezTo>
                <a:cubicBezTo>
                  <a:pt x="159555" y="105431"/>
                  <a:pt x="175406" y="104701"/>
                  <a:pt x="189171" y="103867"/>
                </a:cubicBezTo>
                <a:cubicBezTo>
                  <a:pt x="202519" y="103033"/>
                  <a:pt x="213052" y="101677"/>
                  <a:pt x="220769" y="99800"/>
                </a:cubicBezTo>
                <a:cubicBezTo>
                  <a:pt x="228486" y="97923"/>
                  <a:pt x="234638" y="95941"/>
                  <a:pt x="239227" y="93856"/>
                </a:cubicBezTo>
                <a:cubicBezTo>
                  <a:pt x="242564" y="92604"/>
                  <a:pt x="245901" y="92604"/>
                  <a:pt x="249238" y="93856"/>
                </a:cubicBezTo>
                <a:cubicBezTo>
                  <a:pt x="253827" y="95524"/>
                  <a:pt x="258832" y="97297"/>
                  <a:pt x="264255" y="99174"/>
                </a:cubicBezTo>
                <a:cubicBezTo>
                  <a:pt x="269678" y="101052"/>
                  <a:pt x="275310" y="102824"/>
                  <a:pt x="281150" y="104493"/>
                </a:cubicBezTo>
                <a:cubicBezTo>
                  <a:pt x="282818" y="105327"/>
                  <a:pt x="284383" y="106578"/>
                  <a:pt x="285842" y="108247"/>
                </a:cubicBezTo>
                <a:cubicBezTo>
                  <a:pt x="287303" y="109915"/>
                  <a:pt x="287406" y="112210"/>
                  <a:pt x="286155" y="115130"/>
                </a:cubicBezTo>
                <a:cubicBezTo>
                  <a:pt x="284069" y="119718"/>
                  <a:pt x="281880" y="127748"/>
                  <a:pt x="279585" y="139219"/>
                </a:cubicBezTo>
                <a:cubicBezTo>
                  <a:pt x="277291" y="150691"/>
                  <a:pt x="275101" y="164560"/>
                  <a:pt x="273016" y="180828"/>
                </a:cubicBezTo>
                <a:lnTo>
                  <a:pt x="256121" y="312852"/>
                </a:lnTo>
                <a:cubicBezTo>
                  <a:pt x="259459" y="315355"/>
                  <a:pt x="263838" y="319005"/>
                  <a:pt x="269261" y="323802"/>
                </a:cubicBezTo>
                <a:cubicBezTo>
                  <a:pt x="274684" y="328599"/>
                  <a:pt x="277395" y="332458"/>
                  <a:pt x="277395" y="335378"/>
                </a:cubicBezTo>
                <a:cubicBezTo>
                  <a:pt x="277395" y="338715"/>
                  <a:pt x="275935" y="341739"/>
                  <a:pt x="273016" y="344450"/>
                </a:cubicBezTo>
                <a:cubicBezTo>
                  <a:pt x="270095" y="347162"/>
                  <a:pt x="268010" y="348517"/>
                  <a:pt x="266758" y="348517"/>
                </a:cubicBezTo>
                <a:cubicBezTo>
                  <a:pt x="255913" y="348517"/>
                  <a:pt x="242564" y="348517"/>
                  <a:pt x="226713" y="348517"/>
                </a:cubicBezTo>
                <a:cubicBezTo>
                  <a:pt x="210862" y="348517"/>
                  <a:pt x="193968" y="348622"/>
                  <a:pt x="176031" y="348830"/>
                </a:cubicBezTo>
                <a:cubicBezTo>
                  <a:pt x="158094" y="349039"/>
                  <a:pt x="140784" y="349352"/>
                  <a:pt x="124098" y="349769"/>
                </a:cubicBezTo>
                <a:cubicBezTo>
                  <a:pt x="107412" y="350186"/>
                  <a:pt x="92813" y="350603"/>
                  <a:pt x="80298" y="351020"/>
                </a:cubicBezTo>
                <a:cubicBezTo>
                  <a:pt x="79881" y="358529"/>
                  <a:pt x="78005" y="364473"/>
                  <a:pt x="74667" y="368853"/>
                </a:cubicBezTo>
                <a:cubicBezTo>
                  <a:pt x="71331" y="373233"/>
                  <a:pt x="67784" y="376048"/>
                  <a:pt x="64030" y="377300"/>
                </a:cubicBezTo>
                <a:moveTo>
                  <a:pt x="79047" y="325366"/>
                </a:moveTo>
                <a:cubicBezTo>
                  <a:pt x="83636" y="325366"/>
                  <a:pt x="92291" y="325262"/>
                  <a:pt x="105014" y="325053"/>
                </a:cubicBezTo>
                <a:cubicBezTo>
                  <a:pt x="117737" y="324845"/>
                  <a:pt x="132128" y="324428"/>
                  <a:pt x="148188" y="323802"/>
                </a:cubicBezTo>
                <a:cubicBezTo>
                  <a:pt x="164247" y="323176"/>
                  <a:pt x="179786" y="322446"/>
                  <a:pt x="194802" y="321612"/>
                </a:cubicBezTo>
                <a:cubicBezTo>
                  <a:pt x="209820" y="320778"/>
                  <a:pt x="221707" y="319735"/>
                  <a:pt x="230467" y="318484"/>
                </a:cubicBezTo>
                <a:cubicBezTo>
                  <a:pt x="232136" y="279273"/>
                  <a:pt x="233804" y="243503"/>
                  <a:pt x="235473" y="211175"/>
                </a:cubicBezTo>
                <a:cubicBezTo>
                  <a:pt x="237141" y="178847"/>
                  <a:pt x="237976" y="153298"/>
                  <a:pt x="237976" y="134526"/>
                </a:cubicBezTo>
                <a:cubicBezTo>
                  <a:pt x="237976" y="131189"/>
                  <a:pt x="237454" y="129208"/>
                  <a:pt x="236412" y="128582"/>
                </a:cubicBezTo>
                <a:cubicBezTo>
                  <a:pt x="235369" y="127957"/>
                  <a:pt x="234430" y="127644"/>
                  <a:pt x="233596" y="127644"/>
                </a:cubicBezTo>
                <a:cubicBezTo>
                  <a:pt x="225253" y="127644"/>
                  <a:pt x="214303" y="127748"/>
                  <a:pt x="200747" y="127957"/>
                </a:cubicBezTo>
                <a:cubicBezTo>
                  <a:pt x="187189" y="128165"/>
                  <a:pt x="172694" y="128478"/>
                  <a:pt x="157260" y="128895"/>
                </a:cubicBezTo>
                <a:cubicBezTo>
                  <a:pt x="141825" y="129312"/>
                  <a:pt x="126496" y="129834"/>
                  <a:pt x="111271" y="130459"/>
                </a:cubicBezTo>
                <a:cubicBezTo>
                  <a:pt x="96045" y="131085"/>
                  <a:pt x="82801" y="131607"/>
                  <a:pt x="71539" y="132024"/>
                </a:cubicBezTo>
                <a:moveTo>
                  <a:pt x="389396" y="548743"/>
                </a:moveTo>
                <a:cubicBezTo>
                  <a:pt x="384808" y="548743"/>
                  <a:pt x="382305" y="546657"/>
                  <a:pt x="381888" y="542485"/>
                </a:cubicBezTo>
                <a:cubicBezTo>
                  <a:pt x="381471" y="539148"/>
                  <a:pt x="380950" y="532996"/>
                  <a:pt x="380323" y="524027"/>
                </a:cubicBezTo>
                <a:cubicBezTo>
                  <a:pt x="379698" y="515059"/>
                  <a:pt x="379177" y="505256"/>
                  <a:pt x="378760" y="494619"/>
                </a:cubicBezTo>
                <a:cubicBezTo>
                  <a:pt x="378342" y="483982"/>
                  <a:pt x="378134" y="474701"/>
                  <a:pt x="378134" y="466775"/>
                </a:cubicBezTo>
                <a:lnTo>
                  <a:pt x="378134" y="83219"/>
                </a:lnTo>
                <a:cubicBezTo>
                  <a:pt x="378134" y="70288"/>
                  <a:pt x="377612" y="60276"/>
                  <a:pt x="376569" y="53185"/>
                </a:cubicBezTo>
                <a:cubicBezTo>
                  <a:pt x="375527" y="46094"/>
                  <a:pt x="372815" y="40149"/>
                  <a:pt x="368435" y="35352"/>
                </a:cubicBezTo>
                <a:cubicBezTo>
                  <a:pt x="364055" y="30555"/>
                  <a:pt x="356443" y="25445"/>
                  <a:pt x="345598" y="20023"/>
                </a:cubicBezTo>
                <a:cubicBezTo>
                  <a:pt x="342260" y="17937"/>
                  <a:pt x="340592" y="15851"/>
                  <a:pt x="340592" y="13765"/>
                </a:cubicBezTo>
                <a:cubicBezTo>
                  <a:pt x="340592" y="11680"/>
                  <a:pt x="342051" y="8864"/>
                  <a:pt x="344971" y="5319"/>
                </a:cubicBezTo>
                <a:cubicBezTo>
                  <a:pt x="347891" y="1773"/>
                  <a:pt x="351020" y="0"/>
                  <a:pt x="354357" y="0"/>
                </a:cubicBezTo>
                <a:cubicBezTo>
                  <a:pt x="359363" y="0"/>
                  <a:pt x="365620" y="1251"/>
                  <a:pt x="373128" y="3754"/>
                </a:cubicBezTo>
                <a:cubicBezTo>
                  <a:pt x="380636" y="6257"/>
                  <a:pt x="387936" y="9073"/>
                  <a:pt x="395028" y="12201"/>
                </a:cubicBezTo>
                <a:cubicBezTo>
                  <a:pt x="402120" y="15330"/>
                  <a:pt x="407333" y="18145"/>
                  <a:pt x="410670" y="20648"/>
                </a:cubicBezTo>
                <a:cubicBezTo>
                  <a:pt x="415676" y="24403"/>
                  <a:pt x="417970" y="28574"/>
                  <a:pt x="417553" y="33162"/>
                </a:cubicBezTo>
                <a:cubicBezTo>
                  <a:pt x="416302" y="41922"/>
                  <a:pt x="415363" y="50056"/>
                  <a:pt x="414737" y="57565"/>
                </a:cubicBezTo>
                <a:cubicBezTo>
                  <a:pt x="414111" y="65074"/>
                  <a:pt x="413799" y="73833"/>
                  <a:pt x="413799" y="83844"/>
                </a:cubicBezTo>
                <a:lnTo>
                  <a:pt x="413799" y="254662"/>
                </a:lnTo>
                <a:cubicBezTo>
                  <a:pt x="435908" y="254662"/>
                  <a:pt x="455409" y="252889"/>
                  <a:pt x="472302" y="249343"/>
                </a:cubicBezTo>
                <a:cubicBezTo>
                  <a:pt x="489196" y="245798"/>
                  <a:pt x="500980" y="242982"/>
                  <a:pt x="507654" y="240896"/>
                </a:cubicBezTo>
                <a:cubicBezTo>
                  <a:pt x="512243" y="239228"/>
                  <a:pt x="515580" y="239019"/>
                  <a:pt x="517666" y="240271"/>
                </a:cubicBezTo>
                <a:cubicBezTo>
                  <a:pt x="519751" y="241522"/>
                  <a:pt x="521629" y="243399"/>
                  <a:pt x="523298" y="245902"/>
                </a:cubicBezTo>
                <a:cubicBezTo>
                  <a:pt x="525383" y="248822"/>
                  <a:pt x="527572" y="253202"/>
                  <a:pt x="529867" y="259042"/>
                </a:cubicBezTo>
                <a:cubicBezTo>
                  <a:pt x="532161" y="264882"/>
                  <a:pt x="533309" y="269261"/>
                  <a:pt x="533309" y="272181"/>
                </a:cubicBezTo>
                <a:cubicBezTo>
                  <a:pt x="533309" y="274684"/>
                  <a:pt x="531953" y="276978"/>
                  <a:pt x="529241" y="279064"/>
                </a:cubicBezTo>
                <a:cubicBezTo>
                  <a:pt x="526530" y="281150"/>
                  <a:pt x="524549" y="282193"/>
                  <a:pt x="523298" y="282193"/>
                </a:cubicBezTo>
                <a:cubicBezTo>
                  <a:pt x="507863" y="280107"/>
                  <a:pt x="491907" y="278960"/>
                  <a:pt x="475431" y="278751"/>
                </a:cubicBezTo>
                <a:cubicBezTo>
                  <a:pt x="458953" y="278543"/>
                  <a:pt x="442373" y="278439"/>
                  <a:pt x="425687" y="278439"/>
                </a:cubicBezTo>
                <a:cubicBezTo>
                  <a:pt x="423602" y="278439"/>
                  <a:pt x="421621" y="278439"/>
                  <a:pt x="419743" y="278439"/>
                </a:cubicBezTo>
                <a:cubicBezTo>
                  <a:pt x="417866" y="278439"/>
                  <a:pt x="415885" y="278439"/>
                  <a:pt x="413799" y="278439"/>
                </a:cubicBezTo>
                <a:lnTo>
                  <a:pt x="413799" y="465524"/>
                </a:lnTo>
                <a:cubicBezTo>
                  <a:pt x="413799" y="472198"/>
                  <a:pt x="413486" y="480228"/>
                  <a:pt x="412860" y="489614"/>
                </a:cubicBezTo>
                <a:cubicBezTo>
                  <a:pt x="412235" y="498999"/>
                  <a:pt x="411087" y="508176"/>
                  <a:pt x="409418" y="517145"/>
                </a:cubicBezTo>
                <a:cubicBezTo>
                  <a:pt x="407750" y="526113"/>
                  <a:pt x="405352" y="533622"/>
                  <a:pt x="402224" y="539670"/>
                </a:cubicBezTo>
                <a:cubicBezTo>
                  <a:pt x="399095" y="545719"/>
                  <a:pt x="394819" y="548743"/>
                  <a:pt x="389396" y="54874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" name="Freeform 26"/>
          <p:cNvSpPr/>
          <p:nvPr/>
        </p:nvSpPr>
        <p:spPr>
          <a:xfrm>
            <a:off x="9209797" y="2951638"/>
            <a:ext cx="81342" cy="147040"/>
          </a:xfrm>
          <a:custGeom>
            <a:avLst/>
            <a:gdLst>
              <a:gd name="connsiteX0" fmla="*/ 0 w 81342"/>
              <a:gd name="connsiteY0" fmla="*/ 128895 h 147040"/>
              <a:gd name="connsiteX1" fmla="*/ 32536 w 81342"/>
              <a:gd name="connsiteY1" fmla="*/ 102302 h 147040"/>
              <a:gd name="connsiteX2" fmla="*/ 47553 w 81342"/>
              <a:gd name="connsiteY2" fmla="*/ 64447 h 147040"/>
              <a:gd name="connsiteX3" fmla="*/ 41296 w 81342"/>
              <a:gd name="connsiteY3" fmla="*/ 65073 h 147040"/>
              <a:gd name="connsiteX4" fmla="*/ 18458 w 81342"/>
              <a:gd name="connsiteY4" fmla="*/ 55375 h 147040"/>
              <a:gd name="connsiteX5" fmla="*/ 9385 w 81342"/>
              <a:gd name="connsiteY5" fmla="*/ 31911 h 147040"/>
              <a:gd name="connsiteX6" fmla="*/ 19709 w 81342"/>
              <a:gd name="connsiteY6" fmla="*/ 8447 h 147040"/>
              <a:gd name="connsiteX7" fmla="*/ 43173 w 81342"/>
              <a:gd name="connsiteY7" fmla="*/ 0 h 147040"/>
              <a:gd name="connsiteX8" fmla="*/ 70392 w 81342"/>
              <a:gd name="connsiteY8" fmla="*/ 12827 h 147040"/>
              <a:gd name="connsiteX9" fmla="*/ 81342 w 81342"/>
              <a:gd name="connsiteY9" fmla="*/ 47553 h 147040"/>
              <a:gd name="connsiteX10" fmla="*/ 72268 w 81342"/>
              <a:gd name="connsiteY10" fmla="*/ 90101 h 147040"/>
              <a:gd name="connsiteX11" fmla="*/ 48492 w 81342"/>
              <a:gd name="connsiteY11" fmla="*/ 128895 h 147040"/>
              <a:gd name="connsiteX12" fmla="*/ 16894 w 81342"/>
              <a:gd name="connsiteY12" fmla="*/ 147040 h 147040"/>
              <a:gd name="connsiteX13" fmla="*/ 8759 w 81342"/>
              <a:gd name="connsiteY13" fmla="*/ 142035 h 14704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81342" h="147040">
                <a:moveTo>
                  <a:pt x="0" y="128895"/>
                </a:moveTo>
                <a:cubicBezTo>
                  <a:pt x="14182" y="123055"/>
                  <a:pt x="25028" y="114191"/>
                  <a:pt x="32536" y="102302"/>
                </a:cubicBezTo>
                <a:cubicBezTo>
                  <a:pt x="40045" y="90414"/>
                  <a:pt x="45051" y="77796"/>
                  <a:pt x="47553" y="64447"/>
                </a:cubicBezTo>
                <a:cubicBezTo>
                  <a:pt x="46302" y="64865"/>
                  <a:pt x="44216" y="65073"/>
                  <a:pt x="41296" y="65073"/>
                </a:cubicBezTo>
                <a:cubicBezTo>
                  <a:pt x="32119" y="65073"/>
                  <a:pt x="24506" y="61840"/>
                  <a:pt x="18458" y="55375"/>
                </a:cubicBezTo>
                <a:cubicBezTo>
                  <a:pt x="12409" y="48909"/>
                  <a:pt x="9385" y="41088"/>
                  <a:pt x="9385" y="31911"/>
                </a:cubicBezTo>
                <a:cubicBezTo>
                  <a:pt x="9385" y="21900"/>
                  <a:pt x="12826" y="14078"/>
                  <a:pt x="19709" y="8447"/>
                </a:cubicBezTo>
                <a:cubicBezTo>
                  <a:pt x="26591" y="2816"/>
                  <a:pt x="34413" y="0"/>
                  <a:pt x="43173" y="0"/>
                </a:cubicBezTo>
                <a:cubicBezTo>
                  <a:pt x="54018" y="0"/>
                  <a:pt x="63091" y="4276"/>
                  <a:pt x="70392" y="12827"/>
                </a:cubicBezTo>
                <a:cubicBezTo>
                  <a:pt x="77691" y="21378"/>
                  <a:pt x="81342" y="32954"/>
                  <a:pt x="81342" y="47553"/>
                </a:cubicBezTo>
                <a:cubicBezTo>
                  <a:pt x="81342" y="60902"/>
                  <a:pt x="78317" y="75084"/>
                  <a:pt x="72268" y="90101"/>
                </a:cubicBezTo>
                <a:cubicBezTo>
                  <a:pt x="66220" y="105118"/>
                  <a:pt x="58295" y="118050"/>
                  <a:pt x="48492" y="128895"/>
                </a:cubicBezTo>
                <a:cubicBezTo>
                  <a:pt x="38688" y="139741"/>
                  <a:pt x="28156" y="145789"/>
                  <a:pt x="16894" y="147040"/>
                </a:cubicBezTo>
                <a:cubicBezTo>
                  <a:pt x="13557" y="147040"/>
                  <a:pt x="10845" y="145372"/>
                  <a:pt x="8759" y="14203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" name="Freeform 27"/>
          <p:cNvSpPr/>
          <p:nvPr/>
        </p:nvSpPr>
        <p:spPr>
          <a:xfrm>
            <a:off x="9566297" y="2551187"/>
            <a:ext cx="278855" cy="453636"/>
          </a:xfrm>
          <a:custGeom>
            <a:avLst/>
            <a:gdLst>
              <a:gd name="connsiteX0" fmla="*/ 0 w 278855"/>
              <a:gd name="connsiteY0" fmla="*/ 315355 h 453636"/>
              <a:gd name="connsiteX1" fmla="*/ 10011 w 278855"/>
              <a:gd name="connsiteY1" fmla="*/ 313791 h 453636"/>
              <a:gd name="connsiteX2" fmla="*/ 16894 w 278855"/>
              <a:gd name="connsiteY2" fmla="*/ 313478 h 453636"/>
              <a:gd name="connsiteX3" fmla="*/ 23151 w 278855"/>
              <a:gd name="connsiteY3" fmla="*/ 316293 h 453636"/>
              <a:gd name="connsiteX4" fmla="*/ 25028 w 278855"/>
              <a:gd name="connsiteY4" fmla="*/ 322238 h 453636"/>
              <a:gd name="connsiteX5" fmla="*/ 38168 w 278855"/>
              <a:gd name="connsiteY5" fmla="*/ 384182 h 453636"/>
              <a:gd name="connsiteX6" fmla="*/ 87599 w 278855"/>
              <a:gd name="connsiteY6" fmla="*/ 412652 h 453636"/>
              <a:gd name="connsiteX7" fmla="*/ 144538 w 278855"/>
              <a:gd name="connsiteY7" fmla="*/ 423602 h 453636"/>
              <a:gd name="connsiteX8" fmla="*/ 192091 w 278855"/>
              <a:gd name="connsiteY8" fmla="*/ 414216 h 453636"/>
              <a:gd name="connsiteX9" fmla="*/ 227130 w 278855"/>
              <a:gd name="connsiteY9" fmla="*/ 385434 h 453636"/>
              <a:gd name="connsiteX10" fmla="*/ 240270 w 278855"/>
              <a:gd name="connsiteY10" fmla="*/ 336629 h 453636"/>
              <a:gd name="connsiteX11" fmla="*/ 223063 w 278855"/>
              <a:gd name="connsiteY11" fmla="*/ 282506 h 453636"/>
              <a:gd name="connsiteX12" fmla="*/ 178951 w 278855"/>
              <a:gd name="connsiteY12" fmla="*/ 248092 h 453636"/>
              <a:gd name="connsiteX13" fmla="*/ 122638 w 278855"/>
              <a:gd name="connsiteY13" fmla="*/ 224628 h 453636"/>
              <a:gd name="connsiteX14" fmla="*/ 42548 w 278855"/>
              <a:gd name="connsiteY14" fmla="*/ 181767 h 453636"/>
              <a:gd name="connsiteX15" fmla="*/ 13766 w 278855"/>
              <a:gd name="connsiteY15" fmla="*/ 113252 h 453636"/>
              <a:gd name="connsiteX16" fmla="*/ 30973 w 278855"/>
              <a:gd name="connsiteY16" fmla="*/ 52246 h 453636"/>
              <a:gd name="connsiteX17" fmla="*/ 76649 w 278855"/>
              <a:gd name="connsiteY17" fmla="*/ 13453 h 453636"/>
              <a:gd name="connsiteX18" fmla="*/ 138906 w 278855"/>
              <a:gd name="connsiteY18" fmla="*/ 0 h 453636"/>
              <a:gd name="connsiteX19" fmla="*/ 181454 w 278855"/>
              <a:gd name="connsiteY19" fmla="*/ 4380 h 453636"/>
              <a:gd name="connsiteX20" fmla="*/ 232762 w 278855"/>
              <a:gd name="connsiteY20" fmla="*/ 21274 h 453636"/>
              <a:gd name="connsiteX21" fmla="*/ 249031 w 278855"/>
              <a:gd name="connsiteY21" fmla="*/ 23151 h 453636"/>
              <a:gd name="connsiteX22" fmla="*/ 254661 w 278855"/>
              <a:gd name="connsiteY22" fmla="*/ 28783 h 453636"/>
              <a:gd name="connsiteX23" fmla="*/ 260919 w 278855"/>
              <a:gd name="connsiteY23" fmla="*/ 108247 h 453636"/>
              <a:gd name="connsiteX24" fmla="*/ 245901 w 278855"/>
              <a:gd name="connsiteY24" fmla="*/ 110750 h 453636"/>
              <a:gd name="connsiteX25" fmla="*/ 235890 w 278855"/>
              <a:gd name="connsiteY25" fmla="*/ 102616 h 453636"/>
              <a:gd name="connsiteX26" fmla="*/ 229009 w 278855"/>
              <a:gd name="connsiteY26" fmla="*/ 80090 h 453636"/>
              <a:gd name="connsiteX27" fmla="*/ 208359 w 278855"/>
              <a:gd name="connsiteY27" fmla="*/ 50369 h 453636"/>
              <a:gd name="connsiteX28" fmla="*/ 172694 w 278855"/>
              <a:gd name="connsiteY28" fmla="*/ 32537 h 453636"/>
              <a:gd name="connsiteX29" fmla="*/ 132649 w 278855"/>
              <a:gd name="connsiteY29" fmla="*/ 26280 h 453636"/>
              <a:gd name="connsiteX30" fmla="*/ 69766 w 278855"/>
              <a:gd name="connsiteY30" fmla="*/ 48492 h 453636"/>
              <a:gd name="connsiteX31" fmla="*/ 48806 w 278855"/>
              <a:gd name="connsiteY31" fmla="*/ 100738 h 453636"/>
              <a:gd name="connsiteX32" fmla="*/ 62257 w 278855"/>
              <a:gd name="connsiteY32" fmla="*/ 142035 h 453636"/>
              <a:gd name="connsiteX33" fmla="*/ 97610 w 278855"/>
              <a:gd name="connsiteY33" fmla="*/ 169566 h 453636"/>
              <a:gd name="connsiteX34" fmla="*/ 143912 w 278855"/>
              <a:gd name="connsiteY34" fmla="*/ 190214 h 453636"/>
              <a:gd name="connsiteX35" fmla="*/ 145163 w 278855"/>
              <a:gd name="connsiteY35" fmla="*/ 190840 h 453636"/>
              <a:gd name="connsiteX36" fmla="*/ 192718 w 278855"/>
              <a:gd name="connsiteY36" fmla="*/ 210237 h 453636"/>
              <a:gd name="connsiteX37" fmla="*/ 236203 w 278855"/>
              <a:gd name="connsiteY37" fmla="*/ 235891 h 453636"/>
              <a:gd name="connsiteX38" fmla="*/ 267488 w 278855"/>
              <a:gd name="connsiteY38" fmla="*/ 273120 h 453636"/>
              <a:gd name="connsiteX39" fmla="*/ 278439 w 278855"/>
              <a:gd name="connsiteY39" fmla="*/ 327244 h 453636"/>
              <a:gd name="connsiteX40" fmla="*/ 257790 w 278855"/>
              <a:gd name="connsiteY40" fmla="*/ 396697 h 453636"/>
              <a:gd name="connsiteX41" fmla="*/ 205857 w 278855"/>
              <a:gd name="connsiteY41" fmla="*/ 439245 h 453636"/>
              <a:gd name="connsiteX42" fmla="*/ 137655 w 278855"/>
              <a:gd name="connsiteY42" fmla="*/ 453636 h 453636"/>
              <a:gd name="connsiteX43" fmla="*/ 88537 w 278855"/>
              <a:gd name="connsiteY43" fmla="*/ 447379 h 453636"/>
              <a:gd name="connsiteX44" fmla="*/ 38794 w 278855"/>
              <a:gd name="connsiteY44" fmla="*/ 431111 h 453636"/>
              <a:gd name="connsiteX45" fmla="*/ 4380 w 278855"/>
              <a:gd name="connsiteY45" fmla="*/ 409836 h 45363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78855" h="453636">
                <a:moveTo>
                  <a:pt x="0" y="315355"/>
                </a:moveTo>
                <a:cubicBezTo>
                  <a:pt x="3337" y="314521"/>
                  <a:pt x="6674" y="313999"/>
                  <a:pt x="10011" y="313791"/>
                </a:cubicBezTo>
                <a:cubicBezTo>
                  <a:pt x="13348" y="313582"/>
                  <a:pt x="15642" y="313478"/>
                  <a:pt x="16894" y="313478"/>
                </a:cubicBezTo>
                <a:cubicBezTo>
                  <a:pt x="20231" y="313478"/>
                  <a:pt x="22316" y="314417"/>
                  <a:pt x="23151" y="316293"/>
                </a:cubicBezTo>
                <a:cubicBezTo>
                  <a:pt x="23985" y="318171"/>
                  <a:pt x="24611" y="320152"/>
                  <a:pt x="25028" y="322238"/>
                </a:cubicBezTo>
                <a:lnTo>
                  <a:pt x="38168" y="384182"/>
                </a:lnTo>
                <a:cubicBezTo>
                  <a:pt x="51933" y="395862"/>
                  <a:pt x="68411" y="405352"/>
                  <a:pt x="87599" y="412652"/>
                </a:cubicBezTo>
                <a:cubicBezTo>
                  <a:pt x="106787" y="419952"/>
                  <a:pt x="125767" y="423602"/>
                  <a:pt x="144538" y="423602"/>
                </a:cubicBezTo>
                <a:cubicBezTo>
                  <a:pt x="161641" y="423602"/>
                  <a:pt x="177491" y="420473"/>
                  <a:pt x="192091" y="414216"/>
                </a:cubicBezTo>
                <a:cubicBezTo>
                  <a:pt x="206690" y="407959"/>
                  <a:pt x="218370" y="398365"/>
                  <a:pt x="227130" y="385434"/>
                </a:cubicBezTo>
                <a:cubicBezTo>
                  <a:pt x="235890" y="372503"/>
                  <a:pt x="240270" y="356234"/>
                  <a:pt x="240270" y="336629"/>
                </a:cubicBezTo>
                <a:cubicBezTo>
                  <a:pt x="240270" y="314521"/>
                  <a:pt x="234535" y="296480"/>
                  <a:pt x="223063" y="282506"/>
                </a:cubicBezTo>
                <a:cubicBezTo>
                  <a:pt x="211592" y="268532"/>
                  <a:pt x="196888" y="257060"/>
                  <a:pt x="178951" y="248092"/>
                </a:cubicBezTo>
                <a:cubicBezTo>
                  <a:pt x="161014" y="239124"/>
                  <a:pt x="142243" y="231302"/>
                  <a:pt x="122638" y="224628"/>
                </a:cubicBezTo>
                <a:cubicBezTo>
                  <a:pt x="88433" y="212531"/>
                  <a:pt x="61737" y="198244"/>
                  <a:pt x="42548" y="181767"/>
                </a:cubicBezTo>
                <a:cubicBezTo>
                  <a:pt x="23360" y="165290"/>
                  <a:pt x="13766" y="142452"/>
                  <a:pt x="13766" y="113252"/>
                </a:cubicBezTo>
                <a:cubicBezTo>
                  <a:pt x="13766" y="89476"/>
                  <a:pt x="19501" y="69140"/>
                  <a:pt x="30973" y="52246"/>
                </a:cubicBezTo>
                <a:cubicBezTo>
                  <a:pt x="42443" y="35352"/>
                  <a:pt x="57669" y="22421"/>
                  <a:pt x="76649" y="13453"/>
                </a:cubicBezTo>
                <a:cubicBezTo>
                  <a:pt x="95628" y="4484"/>
                  <a:pt x="116380" y="0"/>
                  <a:pt x="138906" y="0"/>
                </a:cubicBezTo>
                <a:cubicBezTo>
                  <a:pt x="149752" y="0"/>
                  <a:pt x="163935" y="1460"/>
                  <a:pt x="181454" y="4380"/>
                </a:cubicBezTo>
                <a:cubicBezTo>
                  <a:pt x="198974" y="7300"/>
                  <a:pt x="216076" y="12931"/>
                  <a:pt x="232762" y="21274"/>
                </a:cubicBezTo>
                <a:lnTo>
                  <a:pt x="249031" y="23151"/>
                </a:lnTo>
                <a:cubicBezTo>
                  <a:pt x="252367" y="23568"/>
                  <a:pt x="254245" y="25445"/>
                  <a:pt x="254661" y="28783"/>
                </a:cubicBezTo>
                <a:lnTo>
                  <a:pt x="260919" y="108247"/>
                </a:lnTo>
                <a:cubicBezTo>
                  <a:pt x="254661" y="109915"/>
                  <a:pt x="249655" y="110750"/>
                  <a:pt x="245901" y="110750"/>
                </a:cubicBezTo>
                <a:cubicBezTo>
                  <a:pt x="240896" y="110750"/>
                  <a:pt x="237558" y="108038"/>
                  <a:pt x="235890" y="102616"/>
                </a:cubicBezTo>
                <a:lnTo>
                  <a:pt x="229009" y="80090"/>
                </a:lnTo>
                <a:cubicBezTo>
                  <a:pt x="225671" y="67993"/>
                  <a:pt x="218787" y="58086"/>
                  <a:pt x="208359" y="50369"/>
                </a:cubicBezTo>
                <a:cubicBezTo>
                  <a:pt x="197931" y="42652"/>
                  <a:pt x="186043" y="36708"/>
                  <a:pt x="172694" y="32537"/>
                </a:cubicBezTo>
                <a:cubicBezTo>
                  <a:pt x="159346" y="28366"/>
                  <a:pt x="145997" y="26280"/>
                  <a:pt x="132649" y="26280"/>
                </a:cubicBezTo>
                <a:cubicBezTo>
                  <a:pt x="104701" y="25862"/>
                  <a:pt x="83740" y="33267"/>
                  <a:pt x="69766" y="48492"/>
                </a:cubicBezTo>
                <a:cubicBezTo>
                  <a:pt x="55792" y="63718"/>
                  <a:pt x="48806" y="81133"/>
                  <a:pt x="48806" y="100738"/>
                </a:cubicBezTo>
                <a:cubicBezTo>
                  <a:pt x="48806" y="117424"/>
                  <a:pt x="53289" y="131189"/>
                  <a:pt x="62257" y="142035"/>
                </a:cubicBezTo>
                <a:cubicBezTo>
                  <a:pt x="71226" y="152881"/>
                  <a:pt x="83010" y="162058"/>
                  <a:pt x="97610" y="169566"/>
                </a:cubicBezTo>
                <a:cubicBezTo>
                  <a:pt x="112209" y="177074"/>
                  <a:pt x="127643" y="183957"/>
                  <a:pt x="143912" y="190214"/>
                </a:cubicBezTo>
                <a:lnTo>
                  <a:pt x="145163" y="190840"/>
                </a:lnTo>
                <a:cubicBezTo>
                  <a:pt x="161014" y="196680"/>
                  <a:pt x="176866" y="203146"/>
                  <a:pt x="192718" y="210237"/>
                </a:cubicBezTo>
                <a:cubicBezTo>
                  <a:pt x="208568" y="217328"/>
                  <a:pt x="223063" y="225879"/>
                  <a:pt x="236203" y="235891"/>
                </a:cubicBezTo>
                <a:cubicBezTo>
                  <a:pt x="249343" y="245902"/>
                  <a:pt x="259771" y="258312"/>
                  <a:pt x="267488" y="273120"/>
                </a:cubicBezTo>
                <a:cubicBezTo>
                  <a:pt x="275206" y="287929"/>
                  <a:pt x="278855" y="305970"/>
                  <a:pt x="278439" y="327244"/>
                </a:cubicBezTo>
                <a:cubicBezTo>
                  <a:pt x="278021" y="354774"/>
                  <a:pt x="271138" y="377926"/>
                  <a:pt x="257790" y="396697"/>
                </a:cubicBezTo>
                <a:cubicBezTo>
                  <a:pt x="244442" y="415468"/>
                  <a:pt x="227130" y="429650"/>
                  <a:pt x="205857" y="439245"/>
                </a:cubicBezTo>
                <a:cubicBezTo>
                  <a:pt x="184583" y="448839"/>
                  <a:pt x="161849" y="453636"/>
                  <a:pt x="137655" y="453636"/>
                </a:cubicBezTo>
                <a:cubicBezTo>
                  <a:pt x="122638" y="453636"/>
                  <a:pt x="106266" y="451550"/>
                  <a:pt x="88537" y="447379"/>
                </a:cubicBezTo>
                <a:cubicBezTo>
                  <a:pt x="70809" y="443207"/>
                  <a:pt x="54228" y="437785"/>
                  <a:pt x="38794" y="431111"/>
                </a:cubicBezTo>
                <a:cubicBezTo>
                  <a:pt x="23360" y="424436"/>
                  <a:pt x="11888" y="417345"/>
                  <a:pt x="4380" y="40983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" name="Freeform 28"/>
          <p:cNvSpPr/>
          <p:nvPr/>
        </p:nvSpPr>
        <p:spPr>
          <a:xfrm>
            <a:off x="9897920" y="2560572"/>
            <a:ext cx="397323" cy="434865"/>
          </a:xfrm>
          <a:custGeom>
            <a:avLst/>
            <a:gdLst>
              <a:gd name="connsiteX0" fmla="*/ 0 w 397323"/>
              <a:gd name="connsiteY0" fmla="*/ 428608 h 434865"/>
              <a:gd name="connsiteX1" fmla="*/ 627 w 397323"/>
              <a:gd name="connsiteY1" fmla="*/ 421412 h 434865"/>
              <a:gd name="connsiteX2" fmla="*/ 3755 w 397323"/>
              <a:gd name="connsiteY2" fmla="*/ 412965 h 434865"/>
              <a:gd name="connsiteX3" fmla="*/ 34102 w 397323"/>
              <a:gd name="connsiteY3" fmla="*/ 401389 h 434865"/>
              <a:gd name="connsiteX4" fmla="*/ 43800 w 397323"/>
              <a:gd name="connsiteY4" fmla="*/ 368540 h 434865"/>
              <a:gd name="connsiteX5" fmla="*/ 43800 w 397323"/>
              <a:gd name="connsiteY5" fmla="*/ 60694 h 434865"/>
              <a:gd name="connsiteX6" fmla="*/ 41611 w 397323"/>
              <a:gd name="connsiteY6" fmla="*/ 36917 h 434865"/>
              <a:gd name="connsiteX7" fmla="*/ 30973 w 397323"/>
              <a:gd name="connsiteY7" fmla="*/ 27218 h 434865"/>
              <a:gd name="connsiteX8" fmla="*/ 3129 w 397323"/>
              <a:gd name="connsiteY8" fmla="*/ 25029 h 434865"/>
              <a:gd name="connsiteX9" fmla="*/ 3755 w 397323"/>
              <a:gd name="connsiteY9" fmla="*/ 16894 h 434865"/>
              <a:gd name="connsiteX10" fmla="*/ 5006 w 397323"/>
              <a:gd name="connsiteY10" fmla="*/ 8760 h 434865"/>
              <a:gd name="connsiteX11" fmla="*/ 9700 w 397323"/>
              <a:gd name="connsiteY11" fmla="*/ 939 h 434865"/>
              <a:gd name="connsiteX12" fmla="*/ 13140 w 397323"/>
              <a:gd name="connsiteY12" fmla="*/ 0 h 434865"/>
              <a:gd name="connsiteX13" fmla="*/ 61945 w 397323"/>
              <a:gd name="connsiteY13" fmla="*/ 0 h 434865"/>
              <a:gd name="connsiteX14" fmla="*/ 84471 w 397323"/>
              <a:gd name="connsiteY14" fmla="*/ 11889 h 434865"/>
              <a:gd name="connsiteX15" fmla="*/ 321613 w 397323"/>
              <a:gd name="connsiteY15" fmla="*/ 358529 h 434865"/>
              <a:gd name="connsiteX16" fmla="*/ 324115 w 397323"/>
              <a:gd name="connsiteY16" fmla="*/ 359780 h 434865"/>
              <a:gd name="connsiteX17" fmla="*/ 325366 w 397323"/>
              <a:gd name="connsiteY17" fmla="*/ 357277 h 434865"/>
              <a:gd name="connsiteX18" fmla="*/ 325366 w 397323"/>
              <a:gd name="connsiteY18" fmla="*/ 60694 h 434865"/>
              <a:gd name="connsiteX19" fmla="*/ 321613 w 397323"/>
              <a:gd name="connsiteY19" fmla="*/ 36917 h 434865"/>
              <a:gd name="connsiteX20" fmla="*/ 307848 w 397323"/>
              <a:gd name="connsiteY20" fmla="*/ 27218 h 434865"/>
              <a:gd name="connsiteX21" fmla="*/ 278439 w 397323"/>
              <a:gd name="connsiteY21" fmla="*/ 25029 h 434865"/>
              <a:gd name="connsiteX22" fmla="*/ 279065 w 397323"/>
              <a:gd name="connsiteY22" fmla="*/ 16894 h 434865"/>
              <a:gd name="connsiteX23" fmla="*/ 280316 w 397323"/>
              <a:gd name="connsiteY23" fmla="*/ 8760 h 434865"/>
              <a:gd name="connsiteX24" fmla="*/ 285009 w 397323"/>
              <a:gd name="connsiteY24" fmla="*/ 939 h 434865"/>
              <a:gd name="connsiteX25" fmla="*/ 288451 w 397323"/>
              <a:gd name="connsiteY25" fmla="*/ 0 h 434865"/>
              <a:gd name="connsiteX26" fmla="*/ 391066 w 397323"/>
              <a:gd name="connsiteY26" fmla="*/ 0 h 434865"/>
              <a:gd name="connsiteX27" fmla="*/ 397323 w 397323"/>
              <a:gd name="connsiteY27" fmla="*/ 6257 h 434865"/>
              <a:gd name="connsiteX28" fmla="*/ 396072 w 397323"/>
              <a:gd name="connsiteY28" fmla="*/ 13453 h 434865"/>
              <a:gd name="connsiteX29" fmla="*/ 392317 w 397323"/>
              <a:gd name="connsiteY29" fmla="*/ 21900 h 434865"/>
              <a:gd name="connsiteX30" fmla="*/ 362284 w 397323"/>
              <a:gd name="connsiteY30" fmla="*/ 32850 h 434865"/>
              <a:gd name="connsiteX31" fmla="*/ 353524 w 397323"/>
              <a:gd name="connsiteY31" fmla="*/ 62571 h 434865"/>
              <a:gd name="connsiteX32" fmla="*/ 353524 w 397323"/>
              <a:gd name="connsiteY32" fmla="*/ 434865 h 434865"/>
              <a:gd name="connsiteX33" fmla="*/ 335379 w 397323"/>
              <a:gd name="connsiteY33" fmla="*/ 434865 h 434865"/>
              <a:gd name="connsiteX34" fmla="*/ 320361 w 397323"/>
              <a:gd name="connsiteY34" fmla="*/ 426731 h 434865"/>
              <a:gd name="connsiteX35" fmla="*/ 76336 w 397323"/>
              <a:gd name="connsiteY35" fmla="*/ 70705 h 434865"/>
              <a:gd name="connsiteX36" fmla="*/ 73834 w 397323"/>
              <a:gd name="connsiteY36" fmla="*/ 69454 h 434865"/>
              <a:gd name="connsiteX37" fmla="*/ 72582 w 397323"/>
              <a:gd name="connsiteY37" fmla="*/ 71956 h 434865"/>
              <a:gd name="connsiteX38" fmla="*/ 71957 w 397323"/>
              <a:gd name="connsiteY38" fmla="*/ 368540 h 434865"/>
              <a:gd name="connsiteX39" fmla="*/ 76336 w 397323"/>
              <a:gd name="connsiteY39" fmla="*/ 400138 h 434865"/>
              <a:gd name="connsiteX40" fmla="*/ 92605 w 397323"/>
              <a:gd name="connsiteY40" fmla="*/ 409211 h 434865"/>
              <a:gd name="connsiteX41" fmla="*/ 107621 w 397323"/>
              <a:gd name="connsiteY41" fmla="*/ 409836 h 434865"/>
              <a:gd name="connsiteX42" fmla="*/ 122013 w 397323"/>
              <a:gd name="connsiteY42" fmla="*/ 409836 h 434865"/>
              <a:gd name="connsiteX43" fmla="*/ 121700 w 397323"/>
              <a:gd name="connsiteY43" fmla="*/ 417971 h 434865"/>
              <a:gd name="connsiteX44" fmla="*/ 120136 w 397323"/>
              <a:gd name="connsiteY44" fmla="*/ 426105 h 434865"/>
              <a:gd name="connsiteX45" fmla="*/ 115756 w 397323"/>
              <a:gd name="connsiteY45" fmla="*/ 433613 h 434865"/>
              <a:gd name="connsiteX46" fmla="*/ 112002 w 397323"/>
              <a:gd name="connsiteY46" fmla="*/ 434865 h 434865"/>
              <a:gd name="connsiteX47" fmla="*/ 6259 w 397323"/>
              <a:gd name="connsiteY47" fmla="*/ 434865 h 434865"/>
              <a:gd name="connsiteX48" fmla="*/ 0 w 397323"/>
              <a:gd name="connsiteY48" fmla="*/ 428608 h 4348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397323" h="434865">
                <a:moveTo>
                  <a:pt x="0" y="428608"/>
                </a:moveTo>
                <a:cubicBezTo>
                  <a:pt x="0" y="426939"/>
                  <a:pt x="209" y="424540"/>
                  <a:pt x="627" y="421412"/>
                </a:cubicBezTo>
                <a:cubicBezTo>
                  <a:pt x="1043" y="418284"/>
                  <a:pt x="2087" y="415468"/>
                  <a:pt x="3755" y="412965"/>
                </a:cubicBezTo>
                <a:cubicBezTo>
                  <a:pt x="17520" y="411297"/>
                  <a:pt x="27636" y="407438"/>
                  <a:pt x="34102" y="401389"/>
                </a:cubicBezTo>
                <a:cubicBezTo>
                  <a:pt x="40568" y="395341"/>
                  <a:pt x="43800" y="384391"/>
                  <a:pt x="43800" y="368540"/>
                </a:cubicBezTo>
                <a:lnTo>
                  <a:pt x="43800" y="60694"/>
                </a:lnTo>
                <a:cubicBezTo>
                  <a:pt x="43800" y="49848"/>
                  <a:pt x="43070" y="41923"/>
                  <a:pt x="41611" y="36917"/>
                </a:cubicBezTo>
                <a:cubicBezTo>
                  <a:pt x="40150" y="31911"/>
                  <a:pt x="36604" y="28678"/>
                  <a:pt x="30973" y="27218"/>
                </a:cubicBezTo>
                <a:cubicBezTo>
                  <a:pt x="25342" y="25759"/>
                  <a:pt x="16061" y="25029"/>
                  <a:pt x="3129" y="25029"/>
                </a:cubicBezTo>
                <a:cubicBezTo>
                  <a:pt x="3129" y="22943"/>
                  <a:pt x="3338" y="20231"/>
                  <a:pt x="3755" y="16894"/>
                </a:cubicBezTo>
                <a:cubicBezTo>
                  <a:pt x="4172" y="13557"/>
                  <a:pt x="4590" y="10846"/>
                  <a:pt x="5006" y="8760"/>
                </a:cubicBezTo>
                <a:cubicBezTo>
                  <a:pt x="6259" y="4172"/>
                  <a:pt x="7822" y="1565"/>
                  <a:pt x="9700" y="939"/>
                </a:cubicBezTo>
                <a:cubicBezTo>
                  <a:pt x="11576" y="313"/>
                  <a:pt x="12724" y="0"/>
                  <a:pt x="13140" y="0"/>
                </a:cubicBezTo>
                <a:lnTo>
                  <a:pt x="61945" y="0"/>
                </a:lnTo>
                <a:cubicBezTo>
                  <a:pt x="71957" y="0"/>
                  <a:pt x="79465" y="3963"/>
                  <a:pt x="84471" y="11889"/>
                </a:cubicBezTo>
                <a:lnTo>
                  <a:pt x="321613" y="358529"/>
                </a:lnTo>
                <a:cubicBezTo>
                  <a:pt x="322447" y="359780"/>
                  <a:pt x="323282" y="360197"/>
                  <a:pt x="324115" y="359780"/>
                </a:cubicBezTo>
                <a:cubicBezTo>
                  <a:pt x="324951" y="359363"/>
                  <a:pt x="325366" y="358529"/>
                  <a:pt x="325366" y="357277"/>
                </a:cubicBezTo>
                <a:lnTo>
                  <a:pt x="325366" y="60694"/>
                </a:lnTo>
                <a:cubicBezTo>
                  <a:pt x="325366" y="49848"/>
                  <a:pt x="324115" y="41923"/>
                  <a:pt x="321613" y="36917"/>
                </a:cubicBezTo>
                <a:cubicBezTo>
                  <a:pt x="319110" y="31911"/>
                  <a:pt x="314522" y="28678"/>
                  <a:pt x="307848" y="27218"/>
                </a:cubicBezTo>
                <a:cubicBezTo>
                  <a:pt x="301172" y="25759"/>
                  <a:pt x="291371" y="25029"/>
                  <a:pt x="278439" y="25029"/>
                </a:cubicBezTo>
                <a:cubicBezTo>
                  <a:pt x="278439" y="22943"/>
                  <a:pt x="278647" y="20231"/>
                  <a:pt x="279065" y="16894"/>
                </a:cubicBezTo>
                <a:cubicBezTo>
                  <a:pt x="279482" y="13557"/>
                  <a:pt x="279899" y="10846"/>
                  <a:pt x="280316" y="8760"/>
                </a:cubicBezTo>
                <a:cubicBezTo>
                  <a:pt x="281568" y="4172"/>
                  <a:pt x="283132" y="1565"/>
                  <a:pt x="285009" y="939"/>
                </a:cubicBezTo>
                <a:cubicBezTo>
                  <a:pt x="286886" y="313"/>
                  <a:pt x="288033" y="0"/>
                  <a:pt x="288451" y="0"/>
                </a:cubicBezTo>
                <a:lnTo>
                  <a:pt x="391066" y="0"/>
                </a:lnTo>
                <a:cubicBezTo>
                  <a:pt x="395238" y="0"/>
                  <a:pt x="397323" y="2086"/>
                  <a:pt x="397323" y="6257"/>
                </a:cubicBezTo>
                <a:cubicBezTo>
                  <a:pt x="397323" y="7926"/>
                  <a:pt x="396906" y="10325"/>
                  <a:pt x="396072" y="13453"/>
                </a:cubicBezTo>
                <a:cubicBezTo>
                  <a:pt x="395238" y="16581"/>
                  <a:pt x="393985" y="19397"/>
                  <a:pt x="392317" y="21900"/>
                </a:cubicBezTo>
                <a:cubicBezTo>
                  <a:pt x="378134" y="23986"/>
                  <a:pt x="368123" y="27636"/>
                  <a:pt x="362284" y="32850"/>
                </a:cubicBezTo>
                <a:cubicBezTo>
                  <a:pt x="356443" y="38064"/>
                  <a:pt x="353524" y="47971"/>
                  <a:pt x="353524" y="62571"/>
                </a:cubicBezTo>
                <a:lnTo>
                  <a:pt x="353524" y="434865"/>
                </a:lnTo>
                <a:lnTo>
                  <a:pt x="335379" y="434865"/>
                </a:lnTo>
                <a:cubicBezTo>
                  <a:pt x="329121" y="434865"/>
                  <a:pt x="324115" y="432153"/>
                  <a:pt x="320361" y="426731"/>
                </a:cubicBezTo>
                <a:lnTo>
                  <a:pt x="76336" y="70705"/>
                </a:lnTo>
                <a:cubicBezTo>
                  <a:pt x="75502" y="69454"/>
                  <a:pt x="74668" y="69036"/>
                  <a:pt x="73834" y="69454"/>
                </a:cubicBezTo>
                <a:cubicBezTo>
                  <a:pt x="72999" y="69871"/>
                  <a:pt x="72582" y="70705"/>
                  <a:pt x="72582" y="71956"/>
                </a:cubicBezTo>
                <a:lnTo>
                  <a:pt x="71957" y="368540"/>
                </a:lnTo>
                <a:cubicBezTo>
                  <a:pt x="71957" y="384391"/>
                  <a:pt x="73417" y="394924"/>
                  <a:pt x="76336" y="400138"/>
                </a:cubicBezTo>
                <a:cubicBezTo>
                  <a:pt x="79257" y="405352"/>
                  <a:pt x="84679" y="408377"/>
                  <a:pt x="92605" y="409211"/>
                </a:cubicBezTo>
                <a:cubicBezTo>
                  <a:pt x="97193" y="409628"/>
                  <a:pt x="102198" y="409836"/>
                  <a:pt x="107621" y="409836"/>
                </a:cubicBezTo>
                <a:cubicBezTo>
                  <a:pt x="113044" y="409836"/>
                  <a:pt x="117842" y="409836"/>
                  <a:pt x="122013" y="409836"/>
                </a:cubicBezTo>
                <a:cubicBezTo>
                  <a:pt x="122013" y="411922"/>
                  <a:pt x="121909" y="414634"/>
                  <a:pt x="121700" y="417971"/>
                </a:cubicBezTo>
                <a:cubicBezTo>
                  <a:pt x="121492" y="421308"/>
                  <a:pt x="120969" y="424019"/>
                  <a:pt x="120136" y="426105"/>
                </a:cubicBezTo>
                <a:cubicBezTo>
                  <a:pt x="118885" y="430276"/>
                  <a:pt x="117425" y="432779"/>
                  <a:pt x="115756" y="433613"/>
                </a:cubicBezTo>
                <a:cubicBezTo>
                  <a:pt x="114088" y="434448"/>
                  <a:pt x="112837" y="434865"/>
                  <a:pt x="112002" y="434865"/>
                </a:cubicBezTo>
                <a:lnTo>
                  <a:pt x="6259" y="434865"/>
                </a:lnTo>
                <a:cubicBezTo>
                  <a:pt x="2087" y="434865"/>
                  <a:pt x="0" y="432779"/>
                  <a:pt x="0" y="42860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" name="Freeform 29"/>
          <p:cNvSpPr/>
          <p:nvPr/>
        </p:nvSpPr>
        <p:spPr>
          <a:xfrm>
            <a:off x="10342171" y="2551187"/>
            <a:ext cx="278855" cy="453636"/>
          </a:xfrm>
          <a:custGeom>
            <a:avLst/>
            <a:gdLst>
              <a:gd name="connsiteX0" fmla="*/ 0 w 278855"/>
              <a:gd name="connsiteY0" fmla="*/ 315355 h 453636"/>
              <a:gd name="connsiteX1" fmla="*/ 10011 w 278855"/>
              <a:gd name="connsiteY1" fmla="*/ 313791 h 453636"/>
              <a:gd name="connsiteX2" fmla="*/ 16893 w 278855"/>
              <a:gd name="connsiteY2" fmla="*/ 313478 h 453636"/>
              <a:gd name="connsiteX3" fmla="*/ 23151 w 278855"/>
              <a:gd name="connsiteY3" fmla="*/ 316293 h 453636"/>
              <a:gd name="connsiteX4" fmla="*/ 25027 w 278855"/>
              <a:gd name="connsiteY4" fmla="*/ 322238 h 453636"/>
              <a:gd name="connsiteX5" fmla="*/ 38167 w 278855"/>
              <a:gd name="connsiteY5" fmla="*/ 384182 h 453636"/>
              <a:gd name="connsiteX6" fmla="*/ 87599 w 278855"/>
              <a:gd name="connsiteY6" fmla="*/ 412652 h 453636"/>
              <a:gd name="connsiteX7" fmla="*/ 144538 w 278855"/>
              <a:gd name="connsiteY7" fmla="*/ 423602 h 453636"/>
              <a:gd name="connsiteX8" fmla="*/ 192091 w 278855"/>
              <a:gd name="connsiteY8" fmla="*/ 414216 h 453636"/>
              <a:gd name="connsiteX9" fmla="*/ 227130 w 278855"/>
              <a:gd name="connsiteY9" fmla="*/ 385434 h 453636"/>
              <a:gd name="connsiteX10" fmla="*/ 240270 w 278855"/>
              <a:gd name="connsiteY10" fmla="*/ 336629 h 453636"/>
              <a:gd name="connsiteX11" fmla="*/ 223063 w 278855"/>
              <a:gd name="connsiteY11" fmla="*/ 282506 h 453636"/>
              <a:gd name="connsiteX12" fmla="*/ 178951 w 278855"/>
              <a:gd name="connsiteY12" fmla="*/ 248092 h 453636"/>
              <a:gd name="connsiteX13" fmla="*/ 122638 w 278855"/>
              <a:gd name="connsiteY13" fmla="*/ 224628 h 453636"/>
              <a:gd name="connsiteX14" fmla="*/ 42547 w 278855"/>
              <a:gd name="connsiteY14" fmla="*/ 181767 h 453636"/>
              <a:gd name="connsiteX15" fmla="*/ 13766 w 278855"/>
              <a:gd name="connsiteY15" fmla="*/ 113252 h 453636"/>
              <a:gd name="connsiteX16" fmla="*/ 30973 w 278855"/>
              <a:gd name="connsiteY16" fmla="*/ 52246 h 453636"/>
              <a:gd name="connsiteX17" fmla="*/ 76649 w 278855"/>
              <a:gd name="connsiteY17" fmla="*/ 13453 h 453636"/>
              <a:gd name="connsiteX18" fmla="*/ 138905 w 278855"/>
              <a:gd name="connsiteY18" fmla="*/ 0 h 453636"/>
              <a:gd name="connsiteX19" fmla="*/ 181454 w 278855"/>
              <a:gd name="connsiteY19" fmla="*/ 4380 h 453636"/>
              <a:gd name="connsiteX20" fmla="*/ 232762 w 278855"/>
              <a:gd name="connsiteY20" fmla="*/ 21274 h 453636"/>
              <a:gd name="connsiteX21" fmla="*/ 249031 w 278855"/>
              <a:gd name="connsiteY21" fmla="*/ 23151 h 453636"/>
              <a:gd name="connsiteX22" fmla="*/ 254661 w 278855"/>
              <a:gd name="connsiteY22" fmla="*/ 28783 h 453636"/>
              <a:gd name="connsiteX23" fmla="*/ 260919 w 278855"/>
              <a:gd name="connsiteY23" fmla="*/ 108247 h 453636"/>
              <a:gd name="connsiteX24" fmla="*/ 245901 w 278855"/>
              <a:gd name="connsiteY24" fmla="*/ 110750 h 453636"/>
              <a:gd name="connsiteX25" fmla="*/ 235890 w 278855"/>
              <a:gd name="connsiteY25" fmla="*/ 102616 h 453636"/>
              <a:gd name="connsiteX26" fmla="*/ 229007 w 278855"/>
              <a:gd name="connsiteY26" fmla="*/ 80090 h 453636"/>
              <a:gd name="connsiteX27" fmla="*/ 208359 w 278855"/>
              <a:gd name="connsiteY27" fmla="*/ 50369 h 453636"/>
              <a:gd name="connsiteX28" fmla="*/ 172694 w 278855"/>
              <a:gd name="connsiteY28" fmla="*/ 32537 h 453636"/>
              <a:gd name="connsiteX29" fmla="*/ 132648 w 278855"/>
              <a:gd name="connsiteY29" fmla="*/ 26280 h 453636"/>
              <a:gd name="connsiteX30" fmla="*/ 69766 w 278855"/>
              <a:gd name="connsiteY30" fmla="*/ 48492 h 453636"/>
              <a:gd name="connsiteX31" fmla="*/ 48806 w 278855"/>
              <a:gd name="connsiteY31" fmla="*/ 100738 h 453636"/>
              <a:gd name="connsiteX32" fmla="*/ 62257 w 278855"/>
              <a:gd name="connsiteY32" fmla="*/ 142035 h 453636"/>
              <a:gd name="connsiteX33" fmla="*/ 97609 w 278855"/>
              <a:gd name="connsiteY33" fmla="*/ 169566 h 453636"/>
              <a:gd name="connsiteX34" fmla="*/ 143912 w 278855"/>
              <a:gd name="connsiteY34" fmla="*/ 190214 h 453636"/>
              <a:gd name="connsiteX35" fmla="*/ 145163 w 278855"/>
              <a:gd name="connsiteY35" fmla="*/ 190840 h 453636"/>
              <a:gd name="connsiteX36" fmla="*/ 192716 w 278855"/>
              <a:gd name="connsiteY36" fmla="*/ 210237 h 453636"/>
              <a:gd name="connsiteX37" fmla="*/ 236203 w 278855"/>
              <a:gd name="connsiteY37" fmla="*/ 235891 h 453636"/>
              <a:gd name="connsiteX38" fmla="*/ 267488 w 278855"/>
              <a:gd name="connsiteY38" fmla="*/ 273120 h 453636"/>
              <a:gd name="connsiteX39" fmla="*/ 278438 w 278855"/>
              <a:gd name="connsiteY39" fmla="*/ 327244 h 453636"/>
              <a:gd name="connsiteX40" fmla="*/ 257790 w 278855"/>
              <a:gd name="connsiteY40" fmla="*/ 396697 h 453636"/>
              <a:gd name="connsiteX41" fmla="*/ 205856 w 278855"/>
              <a:gd name="connsiteY41" fmla="*/ 439245 h 453636"/>
              <a:gd name="connsiteX42" fmla="*/ 137654 w 278855"/>
              <a:gd name="connsiteY42" fmla="*/ 453636 h 453636"/>
              <a:gd name="connsiteX43" fmla="*/ 88536 w 278855"/>
              <a:gd name="connsiteY43" fmla="*/ 447379 h 453636"/>
              <a:gd name="connsiteX44" fmla="*/ 38793 w 278855"/>
              <a:gd name="connsiteY44" fmla="*/ 431111 h 453636"/>
              <a:gd name="connsiteX45" fmla="*/ 4380 w 278855"/>
              <a:gd name="connsiteY45" fmla="*/ 409836 h 45363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78855" h="453636">
                <a:moveTo>
                  <a:pt x="0" y="315355"/>
                </a:moveTo>
                <a:cubicBezTo>
                  <a:pt x="3337" y="314521"/>
                  <a:pt x="6674" y="313999"/>
                  <a:pt x="10011" y="313791"/>
                </a:cubicBezTo>
                <a:cubicBezTo>
                  <a:pt x="13348" y="313582"/>
                  <a:pt x="15642" y="313478"/>
                  <a:pt x="16893" y="313478"/>
                </a:cubicBezTo>
                <a:cubicBezTo>
                  <a:pt x="20231" y="313478"/>
                  <a:pt x="22316" y="314417"/>
                  <a:pt x="23151" y="316293"/>
                </a:cubicBezTo>
                <a:cubicBezTo>
                  <a:pt x="23985" y="318171"/>
                  <a:pt x="24612" y="320152"/>
                  <a:pt x="25027" y="322238"/>
                </a:cubicBezTo>
                <a:lnTo>
                  <a:pt x="38167" y="384182"/>
                </a:lnTo>
                <a:cubicBezTo>
                  <a:pt x="51932" y="395862"/>
                  <a:pt x="68410" y="405352"/>
                  <a:pt x="87599" y="412652"/>
                </a:cubicBezTo>
                <a:cubicBezTo>
                  <a:pt x="106787" y="419952"/>
                  <a:pt x="125767" y="423602"/>
                  <a:pt x="144538" y="423602"/>
                </a:cubicBezTo>
                <a:cubicBezTo>
                  <a:pt x="161641" y="423602"/>
                  <a:pt x="177491" y="420473"/>
                  <a:pt x="192091" y="414216"/>
                </a:cubicBezTo>
                <a:cubicBezTo>
                  <a:pt x="206690" y="407959"/>
                  <a:pt x="218370" y="398365"/>
                  <a:pt x="227130" y="385434"/>
                </a:cubicBezTo>
                <a:cubicBezTo>
                  <a:pt x="235890" y="372503"/>
                  <a:pt x="240270" y="356234"/>
                  <a:pt x="240270" y="336629"/>
                </a:cubicBezTo>
                <a:cubicBezTo>
                  <a:pt x="240270" y="314521"/>
                  <a:pt x="234535" y="296480"/>
                  <a:pt x="223063" y="282506"/>
                </a:cubicBezTo>
                <a:cubicBezTo>
                  <a:pt x="211592" y="268532"/>
                  <a:pt x="196888" y="257060"/>
                  <a:pt x="178951" y="248092"/>
                </a:cubicBezTo>
                <a:cubicBezTo>
                  <a:pt x="161014" y="239124"/>
                  <a:pt x="142243" y="231302"/>
                  <a:pt x="122638" y="224628"/>
                </a:cubicBezTo>
                <a:cubicBezTo>
                  <a:pt x="88433" y="212531"/>
                  <a:pt x="61736" y="198244"/>
                  <a:pt x="42547" y="181767"/>
                </a:cubicBezTo>
                <a:cubicBezTo>
                  <a:pt x="23359" y="165290"/>
                  <a:pt x="13766" y="142452"/>
                  <a:pt x="13766" y="113252"/>
                </a:cubicBezTo>
                <a:cubicBezTo>
                  <a:pt x="13766" y="89476"/>
                  <a:pt x="19501" y="69140"/>
                  <a:pt x="30973" y="52246"/>
                </a:cubicBezTo>
                <a:cubicBezTo>
                  <a:pt x="42443" y="35352"/>
                  <a:pt x="57669" y="22421"/>
                  <a:pt x="76649" y="13453"/>
                </a:cubicBezTo>
                <a:cubicBezTo>
                  <a:pt x="95627" y="4484"/>
                  <a:pt x="116380" y="0"/>
                  <a:pt x="138905" y="0"/>
                </a:cubicBezTo>
                <a:cubicBezTo>
                  <a:pt x="149751" y="0"/>
                  <a:pt x="163934" y="1460"/>
                  <a:pt x="181454" y="4380"/>
                </a:cubicBezTo>
                <a:cubicBezTo>
                  <a:pt x="198974" y="7300"/>
                  <a:pt x="216076" y="12931"/>
                  <a:pt x="232762" y="21274"/>
                </a:cubicBezTo>
                <a:lnTo>
                  <a:pt x="249031" y="23151"/>
                </a:lnTo>
                <a:cubicBezTo>
                  <a:pt x="252367" y="23568"/>
                  <a:pt x="254244" y="25445"/>
                  <a:pt x="254661" y="28783"/>
                </a:cubicBezTo>
                <a:lnTo>
                  <a:pt x="260919" y="108247"/>
                </a:lnTo>
                <a:cubicBezTo>
                  <a:pt x="254661" y="109915"/>
                  <a:pt x="249655" y="110750"/>
                  <a:pt x="245901" y="110750"/>
                </a:cubicBezTo>
                <a:cubicBezTo>
                  <a:pt x="240896" y="110750"/>
                  <a:pt x="237558" y="108038"/>
                  <a:pt x="235890" y="102616"/>
                </a:cubicBezTo>
                <a:lnTo>
                  <a:pt x="229007" y="80090"/>
                </a:lnTo>
                <a:cubicBezTo>
                  <a:pt x="225670" y="67993"/>
                  <a:pt x="218787" y="58086"/>
                  <a:pt x="208359" y="50369"/>
                </a:cubicBezTo>
                <a:cubicBezTo>
                  <a:pt x="197931" y="42652"/>
                  <a:pt x="186042" y="36708"/>
                  <a:pt x="172694" y="32537"/>
                </a:cubicBezTo>
                <a:cubicBezTo>
                  <a:pt x="159346" y="28366"/>
                  <a:pt x="145997" y="26280"/>
                  <a:pt x="132648" y="26280"/>
                </a:cubicBezTo>
                <a:cubicBezTo>
                  <a:pt x="104701" y="25862"/>
                  <a:pt x="83740" y="33267"/>
                  <a:pt x="69766" y="48492"/>
                </a:cubicBezTo>
                <a:cubicBezTo>
                  <a:pt x="55792" y="63718"/>
                  <a:pt x="48806" y="81133"/>
                  <a:pt x="48806" y="100738"/>
                </a:cubicBezTo>
                <a:cubicBezTo>
                  <a:pt x="48806" y="117424"/>
                  <a:pt x="53289" y="131189"/>
                  <a:pt x="62257" y="142035"/>
                </a:cubicBezTo>
                <a:cubicBezTo>
                  <a:pt x="71226" y="152881"/>
                  <a:pt x="83010" y="162058"/>
                  <a:pt x="97609" y="169566"/>
                </a:cubicBezTo>
                <a:cubicBezTo>
                  <a:pt x="112209" y="177074"/>
                  <a:pt x="127643" y="183957"/>
                  <a:pt x="143912" y="190214"/>
                </a:cubicBezTo>
                <a:lnTo>
                  <a:pt x="145163" y="190840"/>
                </a:lnTo>
                <a:cubicBezTo>
                  <a:pt x="161014" y="196680"/>
                  <a:pt x="176866" y="203146"/>
                  <a:pt x="192716" y="210237"/>
                </a:cubicBezTo>
                <a:cubicBezTo>
                  <a:pt x="208568" y="217328"/>
                  <a:pt x="223063" y="225879"/>
                  <a:pt x="236203" y="235891"/>
                </a:cubicBezTo>
                <a:cubicBezTo>
                  <a:pt x="249343" y="245902"/>
                  <a:pt x="259771" y="258312"/>
                  <a:pt x="267488" y="273120"/>
                </a:cubicBezTo>
                <a:cubicBezTo>
                  <a:pt x="275206" y="287929"/>
                  <a:pt x="278855" y="305970"/>
                  <a:pt x="278438" y="327244"/>
                </a:cubicBezTo>
                <a:cubicBezTo>
                  <a:pt x="278021" y="354774"/>
                  <a:pt x="271138" y="377926"/>
                  <a:pt x="257790" y="396697"/>
                </a:cubicBezTo>
                <a:cubicBezTo>
                  <a:pt x="244442" y="415468"/>
                  <a:pt x="227130" y="429650"/>
                  <a:pt x="205856" y="439245"/>
                </a:cubicBezTo>
                <a:cubicBezTo>
                  <a:pt x="184583" y="448839"/>
                  <a:pt x="161848" y="453636"/>
                  <a:pt x="137654" y="453636"/>
                </a:cubicBezTo>
                <a:cubicBezTo>
                  <a:pt x="122638" y="453636"/>
                  <a:pt x="106266" y="451550"/>
                  <a:pt x="88536" y="447379"/>
                </a:cubicBezTo>
                <a:cubicBezTo>
                  <a:pt x="70809" y="443207"/>
                  <a:pt x="54227" y="437785"/>
                  <a:pt x="38793" y="431111"/>
                </a:cubicBezTo>
                <a:cubicBezTo>
                  <a:pt x="23359" y="424436"/>
                  <a:pt x="11888" y="417345"/>
                  <a:pt x="4380" y="40983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" name="Freeform 30"/>
          <p:cNvSpPr/>
          <p:nvPr/>
        </p:nvSpPr>
        <p:spPr>
          <a:xfrm>
            <a:off x="10873845" y="2532312"/>
            <a:ext cx="544571" cy="566367"/>
          </a:xfrm>
          <a:custGeom>
            <a:avLst/>
            <a:gdLst>
              <a:gd name="connsiteX0" fmla="*/ 278021 w 544571"/>
              <a:gd name="connsiteY0" fmla="*/ 566367 h 566367"/>
              <a:gd name="connsiteX1" fmla="*/ 210758 w 544571"/>
              <a:gd name="connsiteY1" fmla="*/ 553227 h 566367"/>
              <a:gd name="connsiteX2" fmla="*/ 164143 w 544571"/>
              <a:gd name="connsiteY2" fmla="*/ 516936 h 566367"/>
              <a:gd name="connsiteX3" fmla="*/ 147248 w 544571"/>
              <a:gd name="connsiteY3" fmla="*/ 463751 h 566367"/>
              <a:gd name="connsiteX4" fmla="*/ 165395 w 544571"/>
              <a:gd name="connsiteY4" fmla="*/ 410879 h 566367"/>
              <a:gd name="connsiteX5" fmla="*/ 214199 w 544571"/>
              <a:gd name="connsiteY5" fmla="*/ 373650 h 566367"/>
              <a:gd name="connsiteX6" fmla="*/ 281150 w 544571"/>
              <a:gd name="connsiteY6" fmla="*/ 359884 h 566367"/>
              <a:gd name="connsiteX7" fmla="*/ 347788 w 544571"/>
              <a:gd name="connsiteY7" fmla="*/ 371147 h 566367"/>
              <a:gd name="connsiteX8" fmla="*/ 395340 w 544571"/>
              <a:gd name="connsiteY8" fmla="*/ 404309 h 566367"/>
              <a:gd name="connsiteX9" fmla="*/ 413173 w 544571"/>
              <a:gd name="connsiteY9" fmla="*/ 458120 h 566367"/>
              <a:gd name="connsiteX10" fmla="*/ 395340 w 544571"/>
              <a:gd name="connsiteY10" fmla="*/ 514120 h 566367"/>
              <a:gd name="connsiteX11" fmla="*/ 346849 w 544571"/>
              <a:gd name="connsiteY11" fmla="*/ 552601 h 566367"/>
              <a:gd name="connsiteX12" fmla="*/ 278021 w 544571"/>
              <a:gd name="connsiteY12" fmla="*/ 566367 h 566367"/>
              <a:gd name="connsiteX14" fmla="*/ 279272 w 544571"/>
              <a:gd name="connsiteY14" fmla="*/ 538836 h 566367"/>
              <a:gd name="connsiteX15" fmla="*/ 347161 w 544571"/>
              <a:gd name="connsiteY15" fmla="*/ 517562 h 566367"/>
              <a:gd name="connsiteX16" fmla="*/ 373754 w 544571"/>
              <a:gd name="connsiteY16" fmla="*/ 460622 h 566367"/>
              <a:gd name="connsiteX17" fmla="*/ 348100 w 544571"/>
              <a:gd name="connsiteY17" fmla="*/ 405248 h 566367"/>
              <a:gd name="connsiteX18" fmla="*/ 279899 w 544571"/>
              <a:gd name="connsiteY18" fmla="*/ 385538 h 566367"/>
              <a:gd name="connsiteX19" fmla="*/ 211383 w 544571"/>
              <a:gd name="connsiteY19" fmla="*/ 407750 h 566367"/>
              <a:gd name="connsiteX20" fmla="*/ 185417 w 544571"/>
              <a:gd name="connsiteY20" fmla="*/ 463126 h 566367"/>
              <a:gd name="connsiteX21" fmla="*/ 211696 w 544571"/>
              <a:gd name="connsiteY21" fmla="*/ 517875 h 566367"/>
              <a:gd name="connsiteX22" fmla="*/ 279272 w 544571"/>
              <a:gd name="connsiteY22" fmla="*/ 538836 h 566367"/>
              <a:gd name="connsiteX24" fmla="*/ 150378 w 544571"/>
              <a:gd name="connsiteY24" fmla="*/ 193447 h 566367"/>
              <a:gd name="connsiteX25" fmla="*/ 122221 w 544571"/>
              <a:gd name="connsiteY25" fmla="*/ 152150 h 566367"/>
              <a:gd name="connsiteX26" fmla="*/ 122221 w 544571"/>
              <a:gd name="connsiteY26" fmla="*/ 83323 h 566367"/>
              <a:gd name="connsiteX27" fmla="*/ 116901 w 544571"/>
              <a:gd name="connsiteY27" fmla="*/ 51099 h 566367"/>
              <a:gd name="connsiteX28" fmla="*/ 92187 w 544571"/>
              <a:gd name="connsiteY28" fmla="*/ 32015 h 566367"/>
              <a:gd name="connsiteX29" fmla="*/ 88433 w 544571"/>
              <a:gd name="connsiteY29" fmla="*/ 21378 h 566367"/>
              <a:gd name="connsiteX30" fmla="*/ 105327 w 544571"/>
              <a:gd name="connsiteY30" fmla="*/ 10115 h 566367"/>
              <a:gd name="connsiteX31" fmla="*/ 125662 w 544571"/>
              <a:gd name="connsiteY31" fmla="*/ 12931 h 566367"/>
              <a:gd name="connsiteX32" fmla="*/ 147248 w 544571"/>
              <a:gd name="connsiteY32" fmla="*/ 18875 h 566367"/>
              <a:gd name="connsiteX33" fmla="*/ 179160 w 544571"/>
              <a:gd name="connsiteY33" fmla="*/ 18250 h 566367"/>
              <a:gd name="connsiteX34" fmla="*/ 225149 w 544571"/>
              <a:gd name="connsiteY34" fmla="*/ 16998 h 566367"/>
              <a:gd name="connsiteX35" fmla="*/ 270512 w 544571"/>
              <a:gd name="connsiteY35" fmla="*/ 15747 h 566367"/>
              <a:gd name="connsiteX36" fmla="*/ 300546 w 544571"/>
              <a:gd name="connsiteY36" fmla="*/ 14495 h 566367"/>
              <a:gd name="connsiteX37" fmla="*/ 360300 w 544571"/>
              <a:gd name="connsiteY37" fmla="*/ 9490 h 566367"/>
              <a:gd name="connsiteX38" fmla="*/ 398157 w 544571"/>
              <a:gd name="connsiteY38" fmla="*/ 2607 h 566367"/>
              <a:gd name="connsiteX39" fmla="*/ 409106 w 544571"/>
              <a:gd name="connsiteY39" fmla="*/ 1043 h 566367"/>
              <a:gd name="connsiteX40" fmla="*/ 416302 w 544571"/>
              <a:gd name="connsiteY40" fmla="*/ 6361 h 566367"/>
              <a:gd name="connsiteX41" fmla="*/ 416928 w 544571"/>
              <a:gd name="connsiteY41" fmla="*/ 6987 h 566367"/>
              <a:gd name="connsiteX42" fmla="*/ 423810 w 544571"/>
              <a:gd name="connsiteY42" fmla="*/ 16060 h 566367"/>
              <a:gd name="connsiteX43" fmla="*/ 427565 w 544571"/>
              <a:gd name="connsiteY43" fmla="*/ 25758 h 566367"/>
              <a:gd name="connsiteX44" fmla="*/ 423810 w 544571"/>
              <a:gd name="connsiteY44" fmla="*/ 33579 h 566367"/>
              <a:gd name="connsiteX45" fmla="*/ 417553 w 544571"/>
              <a:gd name="connsiteY45" fmla="*/ 37021 h 566367"/>
              <a:gd name="connsiteX46" fmla="*/ 390335 w 544571"/>
              <a:gd name="connsiteY46" fmla="*/ 35457 h 566367"/>
              <a:gd name="connsiteX47" fmla="*/ 359363 w 544571"/>
              <a:gd name="connsiteY47" fmla="*/ 35457 h 566367"/>
              <a:gd name="connsiteX48" fmla="*/ 314937 w 544571"/>
              <a:gd name="connsiteY48" fmla="*/ 37021 h 566367"/>
              <a:gd name="connsiteX49" fmla="*/ 282088 w 544571"/>
              <a:gd name="connsiteY49" fmla="*/ 38272 h 566367"/>
              <a:gd name="connsiteX50" fmla="*/ 238601 w 544571"/>
              <a:gd name="connsiteY50" fmla="*/ 39837 h 566367"/>
              <a:gd name="connsiteX51" fmla="*/ 194177 w 544571"/>
              <a:gd name="connsiteY51" fmla="*/ 41401 h 566367"/>
              <a:gd name="connsiteX52" fmla="*/ 157886 w 544571"/>
              <a:gd name="connsiteY52" fmla="*/ 42652 h 566367"/>
              <a:gd name="connsiteX53" fmla="*/ 157886 w 544571"/>
              <a:gd name="connsiteY53" fmla="*/ 147770 h 566367"/>
              <a:gd name="connsiteX54" fmla="*/ 161014 w 544571"/>
              <a:gd name="connsiteY54" fmla="*/ 164664 h 566367"/>
              <a:gd name="connsiteX55" fmla="*/ 176657 w 544571"/>
              <a:gd name="connsiteY55" fmla="*/ 169044 h 566367"/>
              <a:gd name="connsiteX56" fmla="*/ 240792 w 544571"/>
              <a:gd name="connsiteY56" fmla="*/ 168732 h 566367"/>
              <a:gd name="connsiteX57" fmla="*/ 304301 w 544571"/>
              <a:gd name="connsiteY57" fmla="*/ 165916 h 566367"/>
              <a:gd name="connsiteX58" fmla="*/ 365933 w 544571"/>
              <a:gd name="connsiteY58" fmla="*/ 161536 h 566367"/>
              <a:gd name="connsiteX59" fmla="*/ 405664 w 544571"/>
              <a:gd name="connsiteY59" fmla="*/ 154653 h 566367"/>
              <a:gd name="connsiteX60" fmla="*/ 425062 w 544571"/>
              <a:gd name="connsiteY60" fmla="*/ 157782 h 566367"/>
              <a:gd name="connsiteX61" fmla="*/ 431631 w 544571"/>
              <a:gd name="connsiteY61" fmla="*/ 166854 h 566367"/>
              <a:gd name="connsiteX62" fmla="*/ 435073 w 544571"/>
              <a:gd name="connsiteY62" fmla="*/ 175927 h 566367"/>
              <a:gd name="connsiteX63" fmla="*/ 431319 w 544571"/>
              <a:gd name="connsiteY63" fmla="*/ 184687 h 566367"/>
              <a:gd name="connsiteX64" fmla="*/ 423810 w 544571"/>
              <a:gd name="connsiteY64" fmla="*/ 189067 h 566367"/>
              <a:gd name="connsiteX65" fmla="*/ 403162 w 544571"/>
              <a:gd name="connsiteY65" fmla="*/ 189067 h 566367"/>
              <a:gd name="connsiteX66" fmla="*/ 385017 w 544571"/>
              <a:gd name="connsiteY66" fmla="*/ 188441 h 566367"/>
              <a:gd name="connsiteX67" fmla="*/ 350290 w 544571"/>
              <a:gd name="connsiteY67" fmla="*/ 188441 h 566367"/>
              <a:gd name="connsiteX68" fmla="*/ 305552 w 544571"/>
              <a:gd name="connsiteY68" fmla="*/ 189067 h 566367"/>
              <a:gd name="connsiteX69" fmla="*/ 227340 w 544571"/>
              <a:gd name="connsiteY69" fmla="*/ 191570 h 566367"/>
              <a:gd name="connsiteX70" fmla="*/ 150378 w 544571"/>
              <a:gd name="connsiteY70" fmla="*/ 193447 h 566367"/>
              <a:gd name="connsiteX72" fmla="*/ 40880 w 544571"/>
              <a:gd name="connsiteY72" fmla="*/ 319213 h 566367"/>
              <a:gd name="connsiteX73" fmla="*/ 27115 w 544571"/>
              <a:gd name="connsiteY73" fmla="*/ 313582 h 566367"/>
              <a:gd name="connsiteX74" fmla="*/ 18042 w 544571"/>
              <a:gd name="connsiteY74" fmla="*/ 305761 h 566367"/>
              <a:gd name="connsiteX75" fmla="*/ 7091 w 544571"/>
              <a:gd name="connsiteY75" fmla="*/ 295124 h 566367"/>
              <a:gd name="connsiteX76" fmla="*/ 834 w 544571"/>
              <a:gd name="connsiteY76" fmla="*/ 287928 h 566367"/>
              <a:gd name="connsiteX77" fmla="*/ 2398 w 544571"/>
              <a:gd name="connsiteY77" fmla="*/ 279794 h 566367"/>
              <a:gd name="connsiteX78" fmla="*/ 9595 w 544571"/>
              <a:gd name="connsiteY78" fmla="*/ 274788 h 566367"/>
              <a:gd name="connsiteX79" fmla="*/ 53080 w 544571"/>
              <a:gd name="connsiteY79" fmla="*/ 280107 h 566367"/>
              <a:gd name="connsiteX80" fmla="*/ 116589 w 544571"/>
              <a:gd name="connsiteY80" fmla="*/ 282297 h 566367"/>
              <a:gd name="connsiteX81" fmla="*/ 175092 w 544571"/>
              <a:gd name="connsiteY81" fmla="*/ 281358 h 566367"/>
              <a:gd name="connsiteX82" fmla="*/ 250803 w 544571"/>
              <a:gd name="connsiteY82" fmla="*/ 279168 h 566367"/>
              <a:gd name="connsiteX83" fmla="*/ 329642 w 544571"/>
              <a:gd name="connsiteY83" fmla="*/ 276353 h 566367"/>
              <a:gd name="connsiteX84" fmla="*/ 397531 w 544571"/>
              <a:gd name="connsiteY84" fmla="*/ 272911 h 566367"/>
              <a:gd name="connsiteX85" fmla="*/ 434760 w 544571"/>
              <a:gd name="connsiteY85" fmla="*/ 270096 h 566367"/>
              <a:gd name="connsiteX86" fmla="*/ 474493 w 544571"/>
              <a:gd name="connsiteY86" fmla="*/ 266029 h 566367"/>
              <a:gd name="connsiteX87" fmla="*/ 502649 w 544571"/>
              <a:gd name="connsiteY87" fmla="*/ 261649 h 566367"/>
              <a:gd name="connsiteX88" fmla="*/ 517353 w 544571"/>
              <a:gd name="connsiteY88" fmla="*/ 257894 h 566367"/>
              <a:gd name="connsiteX89" fmla="*/ 524549 w 544571"/>
              <a:gd name="connsiteY89" fmla="*/ 256643 h 566367"/>
              <a:gd name="connsiteX90" fmla="*/ 534560 w 544571"/>
              <a:gd name="connsiteY90" fmla="*/ 264151 h 566367"/>
              <a:gd name="connsiteX91" fmla="*/ 541130 w 544571"/>
              <a:gd name="connsiteY91" fmla="*/ 275727 h 566367"/>
              <a:gd name="connsiteX92" fmla="*/ 544571 w 544571"/>
              <a:gd name="connsiteY92" fmla="*/ 286677 h 566367"/>
              <a:gd name="connsiteX93" fmla="*/ 539879 w 544571"/>
              <a:gd name="connsiteY93" fmla="*/ 295437 h 566367"/>
              <a:gd name="connsiteX94" fmla="*/ 533935 w 544571"/>
              <a:gd name="connsiteY94" fmla="*/ 298565 h 566367"/>
              <a:gd name="connsiteX95" fmla="*/ 508905 w 544571"/>
              <a:gd name="connsiteY95" fmla="*/ 297001 h 566367"/>
              <a:gd name="connsiteX96" fmla="*/ 481062 w 544571"/>
              <a:gd name="connsiteY96" fmla="*/ 296375 h 566367"/>
              <a:gd name="connsiteX97" fmla="*/ 458850 w 544571"/>
              <a:gd name="connsiteY97" fmla="*/ 296063 h 566367"/>
              <a:gd name="connsiteX98" fmla="*/ 417866 w 544571"/>
              <a:gd name="connsiteY98" fmla="*/ 296688 h 566367"/>
              <a:gd name="connsiteX99" fmla="*/ 359988 w 544571"/>
              <a:gd name="connsiteY99" fmla="*/ 298252 h 566367"/>
              <a:gd name="connsiteX100" fmla="*/ 294915 w 544571"/>
              <a:gd name="connsiteY100" fmla="*/ 300442 h 566367"/>
              <a:gd name="connsiteX101" fmla="*/ 231406 w 544571"/>
              <a:gd name="connsiteY101" fmla="*/ 302945 h 566367"/>
              <a:gd name="connsiteX102" fmla="*/ 178846 w 544571"/>
              <a:gd name="connsiteY102" fmla="*/ 305135 h 566367"/>
              <a:gd name="connsiteX103" fmla="*/ 146624 w 544571"/>
              <a:gd name="connsiteY103" fmla="*/ 306699 h 566367"/>
              <a:gd name="connsiteX104" fmla="*/ 108455 w 544571"/>
              <a:gd name="connsiteY104" fmla="*/ 309515 h 566367"/>
              <a:gd name="connsiteX105" fmla="*/ 73729 w 544571"/>
              <a:gd name="connsiteY105" fmla="*/ 313895 h 566367"/>
              <a:gd name="connsiteX106" fmla="*/ 52767 w 544571"/>
              <a:gd name="connsiteY106" fmla="*/ 317336 h 566367"/>
              <a:gd name="connsiteX107" fmla="*/ 47137 w 544571"/>
              <a:gd name="connsiteY107" fmla="*/ 318588 h 566367"/>
              <a:gd name="connsiteX108" fmla="*/ 40880 w 544571"/>
              <a:gd name="connsiteY108" fmla="*/ 319213 h 56636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</a:cxnLst>
            <a:rect l="l" t="t" r="r" b="b"/>
            <a:pathLst>
              <a:path w="544571" h="566367">
                <a:moveTo>
                  <a:pt x="278021" y="566367"/>
                </a:moveTo>
                <a:cubicBezTo>
                  <a:pt x="252994" y="566367"/>
                  <a:pt x="230572" y="561987"/>
                  <a:pt x="210758" y="553227"/>
                </a:cubicBezTo>
                <a:cubicBezTo>
                  <a:pt x="190943" y="544467"/>
                  <a:pt x="175405" y="532370"/>
                  <a:pt x="164143" y="516936"/>
                </a:cubicBezTo>
                <a:cubicBezTo>
                  <a:pt x="152880" y="501502"/>
                  <a:pt x="147248" y="483774"/>
                  <a:pt x="147248" y="463751"/>
                </a:cubicBezTo>
                <a:cubicBezTo>
                  <a:pt x="147248" y="444146"/>
                  <a:pt x="153298" y="426522"/>
                  <a:pt x="165395" y="410879"/>
                </a:cubicBezTo>
                <a:cubicBezTo>
                  <a:pt x="177491" y="395236"/>
                  <a:pt x="193760" y="382827"/>
                  <a:pt x="214199" y="373650"/>
                </a:cubicBezTo>
                <a:cubicBezTo>
                  <a:pt x="234638" y="364473"/>
                  <a:pt x="256956" y="359884"/>
                  <a:pt x="281150" y="359884"/>
                </a:cubicBezTo>
                <a:cubicBezTo>
                  <a:pt x="305761" y="359884"/>
                  <a:pt x="327974" y="363638"/>
                  <a:pt x="347788" y="371147"/>
                </a:cubicBezTo>
                <a:cubicBezTo>
                  <a:pt x="367602" y="378655"/>
                  <a:pt x="383452" y="389709"/>
                  <a:pt x="395340" y="404309"/>
                </a:cubicBezTo>
                <a:cubicBezTo>
                  <a:pt x="407229" y="418909"/>
                  <a:pt x="413173" y="436846"/>
                  <a:pt x="413173" y="458120"/>
                </a:cubicBezTo>
                <a:cubicBezTo>
                  <a:pt x="413173" y="478977"/>
                  <a:pt x="407229" y="497643"/>
                  <a:pt x="395340" y="514120"/>
                </a:cubicBezTo>
                <a:cubicBezTo>
                  <a:pt x="383452" y="530597"/>
                  <a:pt x="367289" y="543424"/>
                  <a:pt x="346849" y="552601"/>
                </a:cubicBezTo>
                <a:cubicBezTo>
                  <a:pt x="326409" y="561778"/>
                  <a:pt x="303466" y="566367"/>
                  <a:pt x="278021" y="566367"/>
                </a:cubicBezTo>
                <a:moveTo>
                  <a:pt x="279272" y="538836"/>
                </a:moveTo>
                <a:cubicBezTo>
                  <a:pt x="306805" y="538836"/>
                  <a:pt x="329433" y="531744"/>
                  <a:pt x="347161" y="517562"/>
                </a:cubicBezTo>
                <a:cubicBezTo>
                  <a:pt x="364890" y="503379"/>
                  <a:pt x="373754" y="484399"/>
                  <a:pt x="373754" y="460622"/>
                </a:cubicBezTo>
                <a:cubicBezTo>
                  <a:pt x="373754" y="436846"/>
                  <a:pt x="365203" y="418388"/>
                  <a:pt x="348100" y="405248"/>
                </a:cubicBezTo>
                <a:cubicBezTo>
                  <a:pt x="330998" y="392108"/>
                  <a:pt x="308263" y="385538"/>
                  <a:pt x="279899" y="385538"/>
                </a:cubicBezTo>
                <a:cubicBezTo>
                  <a:pt x="251533" y="385538"/>
                  <a:pt x="228695" y="392942"/>
                  <a:pt x="211383" y="407750"/>
                </a:cubicBezTo>
                <a:cubicBezTo>
                  <a:pt x="194073" y="422559"/>
                  <a:pt x="185417" y="441017"/>
                  <a:pt x="185417" y="463126"/>
                </a:cubicBezTo>
                <a:cubicBezTo>
                  <a:pt x="185417" y="485651"/>
                  <a:pt x="194177" y="503900"/>
                  <a:pt x="211696" y="517875"/>
                </a:cubicBezTo>
                <a:cubicBezTo>
                  <a:pt x="229215" y="531849"/>
                  <a:pt x="251741" y="538836"/>
                  <a:pt x="279272" y="538836"/>
                </a:cubicBezTo>
                <a:moveTo>
                  <a:pt x="150378" y="193447"/>
                </a:moveTo>
                <a:cubicBezTo>
                  <a:pt x="131607" y="193447"/>
                  <a:pt x="122221" y="179681"/>
                  <a:pt x="122221" y="152150"/>
                </a:cubicBezTo>
                <a:lnTo>
                  <a:pt x="122221" y="83323"/>
                </a:lnTo>
                <a:cubicBezTo>
                  <a:pt x="122221" y="69140"/>
                  <a:pt x="120448" y="58399"/>
                  <a:pt x="116901" y="51099"/>
                </a:cubicBezTo>
                <a:cubicBezTo>
                  <a:pt x="113357" y="43799"/>
                  <a:pt x="105119" y="37438"/>
                  <a:pt x="92187" y="32015"/>
                </a:cubicBezTo>
                <a:cubicBezTo>
                  <a:pt x="87599" y="29930"/>
                  <a:pt x="86347" y="26384"/>
                  <a:pt x="88433" y="21378"/>
                </a:cubicBezTo>
                <a:cubicBezTo>
                  <a:pt x="91770" y="13036"/>
                  <a:pt x="97402" y="9281"/>
                  <a:pt x="105327" y="10115"/>
                </a:cubicBezTo>
                <a:cubicBezTo>
                  <a:pt x="110333" y="10532"/>
                  <a:pt x="117111" y="11471"/>
                  <a:pt x="125662" y="12931"/>
                </a:cubicBezTo>
                <a:cubicBezTo>
                  <a:pt x="134214" y="14391"/>
                  <a:pt x="141410" y="16373"/>
                  <a:pt x="147248" y="18875"/>
                </a:cubicBezTo>
                <a:cubicBezTo>
                  <a:pt x="154340" y="18875"/>
                  <a:pt x="164977" y="18667"/>
                  <a:pt x="179160" y="18250"/>
                </a:cubicBezTo>
                <a:cubicBezTo>
                  <a:pt x="193342" y="17833"/>
                  <a:pt x="208672" y="17415"/>
                  <a:pt x="225149" y="16998"/>
                </a:cubicBezTo>
                <a:cubicBezTo>
                  <a:pt x="241626" y="16581"/>
                  <a:pt x="256747" y="16164"/>
                  <a:pt x="270512" y="15747"/>
                </a:cubicBezTo>
                <a:cubicBezTo>
                  <a:pt x="284279" y="15330"/>
                  <a:pt x="294290" y="14912"/>
                  <a:pt x="300546" y="14495"/>
                </a:cubicBezTo>
                <a:cubicBezTo>
                  <a:pt x="321404" y="13661"/>
                  <a:pt x="341322" y="11993"/>
                  <a:pt x="360300" y="9490"/>
                </a:cubicBezTo>
                <a:cubicBezTo>
                  <a:pt x="379281" y="6987"/>
                  <a:pt x="391899" y="4693"/>
                  <a:pt x="398157" y="2607"/>
                </a:cubicBezTo>
                <a:cubicBezTo>
                  <a:pt x="403162" y="521"/>
                  <a:pt x="406812" y="0"/>
                  <a:pt x="409106" y="1043"/>
                </a:cubicBezTo>
                <a:cubicBezTo>
                  <a:pt x="411400" y="2086"/>
                  <a:pt x="413799" y="3858"/>
                  <a:pt x="416302" y="6361"/>
                </a:cubicBezTo>
                <a:cubicBezTo>
                  <a:pt x="416720" y="6778"/>
                  <a:pt x="416928" y="6987"/>
                  <a:pt x="416928" y="6987"/>
                </a:cubicBezTo>
                <a:cubicBezTo>
                  <a:pt x="419013" y="9073"/>
                  <a:pt x="421308" y="12097"/>
                  <a:pt x="423810" y="16060"/>
                </a:cubicBezTo>
                <a:cubicBezTo>
                  <a:pt x="426314" y="20022"/>
                  <a:pt x="427565" y="23255"/>
                  <a:pt x="427565" y="25758"/>
                </a:cubicBezTo>
                <a:cubicBezTo>
                  <a:pt x="427565" y="28678"/>
                  <a:pt x="426314" y="31285"/>
                  <a:pt x="423810" y="33579"/>
                </a:cubicBezTo>
                <a:cubicBezTo>
                  <a:pt x="421308" y="35874"/>
                  <a:pt x="419222" y="37021"/>
                  <a:pt x="417553" y="37021"/>
                </a:cubicBezTo>
                <a:cubicBezTo>
                  <a:pt x="408376" y="36187"/>
                  <a:pt x="399303" y="35665"/>
                  <a:pt x="390335" y="35457"/>
                </a:cubicBezTo>
                <a:cubicBezTo>
                  <a:pt x="381367" y="35248"/>
                  <a:pt x="371042" y="35248"/>
                  <a:pt x="359363" y="35457"/>
                </a:cubicBezTo>
                <a:cubicBezTo>
                  <a:pt x="347683" y="35665"/>
                  <a:pt x="332874" y="36187"/>
                  <a:pt x="314937" y="37021"/>
                </a:cubicBezTo>
                <a:cubicBezTo>
                  <a:pt x="306595" y="37438"/>
                  <a:pt x="295646" y="37855"/>
                  <a:pt x="282088" y="38272"/>
                </a:cubicBezTo>
                <a:cubicBezTo>
                  <a:pt x="268531" y="38689"/>
                  <a:pt x="254036" y="39211"/>
                  <a:pt x="238601" y="39837"/>
                </a:cubicBezTo>
                <a:cubicBezTo>
                  <a:pt x="223168" y="40462"/>
                  <a:pt x="208359" y="40984"/>
                  <a:pt x="194177" y="41401"/>
                </a:cubicBezTo>
                <a:cubicBezTo>
                  <a:pt x="179994" y="41818"/>
                  <a:pt x="167898" y="42235"/>
                  <a:pt x="157886" y="42652"/>
                </a:cubicBezTo>
                <a:lnTo>
                  <a:pt x="157886" y="147770"/>
                </a:lnTo>
                <a:cubicBezTo>
                  <a:pt x="157886" y="156113"/>
                  <a:pt x="158928" y="161744"/>
                  <a:pt x="161014" y="164664"/>
                </a:cubicBezTo>
                <a:cubicBezTo>
                  <a:pt x="163100" y="167584"/>
                  <a:pt x="168315" y="169044"/>
                  <a:pt x="176657" y="169044"/>
                </a:cubicBezTo>
                <a:cubicBezTo>
                  <a:pt x="200016" y="169044"/>
                  <a:pt x="221396" y="168940"/>
                  <a:pt x="240792" y="168732"/>
                </a:cubicBezTo>
                <a:cubicBezTo>
                  <a:pt x="260189" y="168523"/>
                  <a:pt x="281358" y="167584"/>
                  <a:pt x="304301" y="165916"/>
                </a:cubicBezTo>
                <a:cubicBezTo>
                  <a:pt x="328912" y="164664"/>
                  <a:pt x="349456" y="163205"/>
                  <a:pt x="365933" y="161536"/>
                </a:cubicBezTo>
                <a:cubicBezTo>
                  <a:pt x="382410" y="159867"/>
                  <a:pt x="395653" y="157573"/>
                  <a:pt x="405664" y="154653"/>
                </a:cubicBezTo>
                <a:cubicBezTo>
                  <a:pt x="414424" y="152150"/>
                  <a:pt x="420891" y="153193"/>
                  <a:pt x="425062" y="157782"/>
                </a:cubicBezTo>
                <a:cubicBezTo>
                  <a:pt x="427565" y="160701"/>
                  <a:pt x="429755" y="163726"/>
                  <a:pt x="431631" y="166854"/>
                </a:cubicBezTo>
                <a:cubicBezTo>
                  <a:pt x="433509" y="169983"/>
                  <a:pt x="434656" y="173007"/>
                  <a:pt x="435073" y="175927"/>
                </a:cubicBezTo>
                <a:cubicBezTo>
                  <a:pt x="435490" y="178847"/>
                  <a:pt x="434239" y="181767"/>
                  <a:pt x="431319" y="184687"/>
                </a:cubicBezTo>
                <a:cubicBezTo>
                  <a:pt x="428399" y="187607"/>
                  <a:pt x="425896" y="189067"/>
                  <a:pt x="423810" y="189067"/>
                </a:cubicBezTo>
                <a:cubicBezTo>
                  <a:pt x="416302" y="189067"/>
                  <a:pt x="409418" y="189067"/>
                  <a:pt x="403162" y="189067"/>
                </a:cubicBezTo>
                <a:cubicBezTo>
                  <a:pt x="396904" y="189067"/>
                  <a:pt x="390856" y="188858"/>
                  <a:pt x="385017" y="188441"/>
                </a:cubicBezTo>
                <a:cubicBezTo>
                  <a:pt x="373754" y="188441"/>
                  <a:pt x="362179" y="188441"/>
                  <a:pt x="350290" y="188441"/>
                </a:cubicBezTo>
                <a:cubicBezTo>
                  <a:pt x="338403" y="188441"/>
                  <a:pt x="323489" y="188650"/>
                  <a:pt x="305552" y="189067"/>
                </a:cubicBezTo>
                <a:cubicBezTo>
                  <a:pt x="280524" y="189901"/>
                  <a:pt x="254453" y="190735"/>
                  <a:pt x="227340" y="191570"/>
                </a:cubicBezTo>
                <a:cubicBezTo>
                  <a:pt x="200226" y="192404"/>
                  <a:pt x="174572" y="193030"/>
                  <a:pt x="150378" y="193447"/>
                </a:cubicBezTo>
                <a:moveTo>
                  <a:pt x="40880" y="319213"/>
                </a:moveTo>
                <a:cubicBezTo>
                  <a:pt x="36708" y="319213"/>
                  <a:pt x="32120" y="317336"/>
                  <a:pt x="27115" y="313582"/>
                </a:cubicBezTo>
                <a:cubicBezTo>
                  <a:pt x="25028" y="311914"/>
                  <a:pt x="22004" y="309306"/>
                  <a:pt x="18042" y="305761"/>
                </a:cubicBezTo>
                <a:cubicBezTo>
                  <a:pt x="14078" y="302215"/>
                  <a:pt x="10428" y="298670"/>
                  <a:pt x="7091" y="295124"/>
                </a:cubicBezTo>
                <a:cubicBezTo>
                  <a:pt x="3754" y="291578"/>
                  <a:pt x="1668" y="289179"/>
                  <a:pt x="834" y="287928"/>
                </a:cubicBezTo>
                <a:cubicBezTo>
                  <a:pt x="0" y="285842"/>
                  <a:pt x="522" y="283131"/>
                  <a:pt x="2398" y="279794"/>
                </a:cubicBezTo>
                <a:cubicBezTo>
                  <a:pt x="4276" y="276457"/>
                  <a:pt x="6674" y="274788"/>
                  <a:pt x="9595" y="274788"/>
                </a:cubicBezTo>
                <a:cubicBezTo>
                  <a:pt x="21692" y="276874"/>
                  <a:pt x="36187" y="278647"/>
                  <a:pt x="53080" y="280107"/>
                </a:cubicBezTo>
                <a:cubicBezTo>
                  <a:pt x="69974" y="281567"/>
                  <a:pt x="91144" y="282297"/>
                  <a:pt x="116589" y="282297"/>
                </a:cubicBezTo>
                <a:cubicBezTo>
                  <a:pt x="132024" y="282297"/>
                  <a:pt x="151524" y="281984"/>
                  <a:pt x="175092" y="281358"/>
                </a:cubicBezTo>
                <a:cubicBezTo>
                  <a:pt x="198661" y="280732"/>
                  <a:pt x="223898" y="280003"/>
                  <a:pt x="250803" y="279168"/>
                </a:cubicBezTo>
                <a:cubicBezTo>
                  <a:pt x="277709" y="278334"/>
                  <a:pt x="303988" y="277395"/>
                  <a:pt x="329642" y="276353"/>
                </a:cubicBezTo>
                <a:cubicBezTo>
                  <a:pt x="355295" y="275310"/>
                  <a:pt x="377926" y="274163"/>
                  <a:pt x="397531" y="272911"/>
                </a:cubicBezTo>
                <a:cubicBezTo>
                  <a:pt x="408376" y="272077"/>
                  <a:pt x="420785" y="271138"/>
                  <a:pt x="434760" y="270096"/>
                </a:cubicBezTo>
                <a:cubicBezTo>
                  <a:pt x="448734" y="269053"/>
                  <a:pt x="461978" y="267697"/>
                  <a:pt x="474493" y="266029"/>
                </a:cubicBezTo>
                <a:cubicBezTo>
                  <a:pt x="487006" y="264360"/>
                  <a:pt x="496393" y="262900"/>
                  <a:pt x="502649" y="261649"/>
                </a:cubicBezTo>
                <a:cubicBezTo>
                  <a:pt x="509741" y="259980"/>
                  <a:pt x="514641" y="258729"/>
                  <a:pt x="517353" y="257894"/>
                </a:cubicBezTo>
                <a:cubicBezTo>
                  <a:pt x="520064" y="257060"/>
                  <a:pt x="522463" y="256643"/>
                  <a:pt x="524549" y="256643"/>
                </a:cubicBezTo>
                <a:cubicBezTo>
                  <a:pt x="527469" y="256643"/>
                  <a:pt x="530806" y="259146"/>
                  <a:pt x="534560" y="264151"/>
                </a:cubicBezTo>
                <a:cubicBezTo>
                  <a:pt x="536646" y="267489"/>
                  <a:pt x="538835" y="271347"/>
                  <a:pt x="541130" y="275727"/>
                </a:cubicBezTo>
                <a:cubicBezTo>
                  <a:pt x="543424" y="280107"/>
                  <a:pt x="544571" y="283757"/>
                  <a:pt x="544571" y="286677"/>
                </a:cubicBezTo>
                <a:cubicBezTo>
                  <a:pt x="544571" y="290431"/>
                  <a:pt x="543007" y="293351"/>
                  <a:pt x="539879" y="295437"/>
                </a:cubicBezTo>
                <a:cubicBezTo>
                  <a:pt x="536749" y="297522"/>
                  <a:pt x="534768" y="298565"/>
                  <a:pt x="533935" y="298565"/>
                </a:cubicBezTo>
                <a:cubicBezTo>
                  <a:pt x="526843" y="297731"/>
                  <a:pt x="518500" y="297209"/>
                  <a:pt x="508905" y="297001"/>
                </a:cubicBezTo>
                <a:cubicBezTo>
                  <a:pt x="499312" y="296792"/>
                  <a:pt x="490031" y="296584"/>
                  <a:pt x="481062" y="296375"/>
                </a:cubicBezTo>
                <a:cubicBezTo>
                  <a:pt x="472094" y="296166"/>
                  <a:pt x="464689" y="296063"/>
                  <a:pt x="458850" y="296063"/>
                </a:cubicBezTo>
                <a:cubicBezTo>
                  <a:pt x="448838" y="296063"/>
                  <a:pt x="435178" y="296271"/>
                  <a:pt x="417866" y="296688"/>
                </a:cubicBezTo>
                <a:cubicBezTo>
                  <a:pt x="400555" y="297105"/>
                  <a:pt x="381262" y="297627"/>
                  <a:pt x="359988" y="298252"/>
                </a:cubicBezTo>
                <a:cubicBezTo>
                  <a:pt x="338715" y="298878"/>
                  <a:pt x="317023" y="299608"/>
                  <a:pt x="294915" y="300442"/>
                </a:cubicBezTo>
                <a:cubicBezTo>
                  <a:pt x="272807" y="301277"/>
                  <a:pt x="251637" y="302111"/>
                  <a:pt x="231406" y="302945"/>
                </a:cubicBezTo>
                <a:cubicBezTo>
                  <a:pt x="211175" y="303780"/>
                  <a:pt x="193655" y="304509"/>
                  <a:pt x="178846" y="305135"/>
                </a:cubicBezTo>
                <a:cubicBezTo>
                  <a:pt x="164038" y="305761"/>
                  <a:pt x="153298" y="306282"/>
                  <a:pt x="146624" y="306699"/>
                </a:cubicBezTo>
                <a:cubicBezTo>
                  <a:pt x="134109" y="307117"/>
                  <a:pt x="121386" y="308055"/>
                  <a:pt x="108455" y="309515"/>
                </a:cubicBezTo>
                <a:cubicBezTo>
                  <a:pt x="95524" y="310975"/>
                  <a:pt x="83949" y="312435"/>
                  <a:pt x="73729" y="313895"/>
                </a:cubicBezTo>
                <a:cubicBezTo>
                  <a:pt x="63509" y="315355"/>
                  <a:pt x="56522" y="316502"/>
                  <a:pt x="52767" y="317336"/>
                </a:cubicBezTo>
                <a:cubicBezTo>
                  <a:pt x="51099" y="317753"/>
                  <a:pt x="49222" y="318171"/>
                  <a:pt x="47137" y="318588"/>
                </a:cubicBezTo>
                <a:cubicBezTo>
                  <a:pt x="45050" y="319005"/>
                  <a:pt x="42965" y="319213"/>
                  <a:pt x="40880" y="31921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" name="Freeform 31"/>
          <p:cNvSpPr/>
          <p:nvPr/>
        </p:nvSpPr>
        <p:spPr>
          <a:xfrm>
            <a:off x="11683456" y="2510516"/>
            <a:ext cx="523297" cy="548743"/>
          </a:xfrm>
          <a:custGeom>
            <a:avLst/>
            <a:gdLst>
              <a:gd name="connsiteX0" fmla="*/ 65281 w 523297"/>
              <a:gd name="connsiteY0" fmla="*/ 395445 h 548743"/>
              <a:gd name="connsiteX1" fmla="*/ 43695 w 523297"/>
              <a:gd name="connsiteY1" fmla="*/ 382618 h 548743"/>
              <a:gd name="connsiteX2" fmla="*/ 35247 w 523297"/>
              <a:gd name="connsiteY2" fmla="*/ 351020 h 548743"/>
              <a:gd name="connsiteX3" fmla="*/ 35247 w 523297"/>
              <a:gd name="connsiteY3" fmla="*/ 157678 h 548743"/>
              <a:gd name="connsiteX4" fmla="*/ 30555 w 523297"/>
              <a:gd name="connsiteY4" fmla="*/ 124515 h 548743"/>
              <a:gd name="connsiteX5" fmla="*/ 5838 w 523297"/>
              <a:gd name="connsiteY5" fmla="*/ 105744 h 548743"/>
              <a:gd name="connsiteX6" fmla="*/ 2084 w 523297"/>
              <a:gd name="connsiteY6" fmla="*/ 95733 h 548743"/>
              <a:gd name="connsiteX7" fmla="*/ 9280 w 523297"/>
              <a:gd name="connsiteY7" fmla="*/ 86034 h 548743"/>
              <a:gd name="connsiteX8" fmla="*/ 18979 w 523297"/>
              <a:gd name="connsiteY8" fmla="*/ 83844 h 548743"/>
              <a:gd name="connsiteX9" fmla="*/ 39627 w 523297"/>
              <a:gd name="connsiteY9" fmla="*/ 87599 h 548743"/>
              <a:gd name="connsiteX10" fmla="*/ 61527 w 523297"/>
              <a:gd name="connsiteY10" fmla="*/ 95107 h 548743"/>
              <a:gd name="connsiteX11" fmla="*/ 100008 w 523297"/>
              <a:gd name="connsiteY11" fmla="*/ 94794 h 548743"/>
              <a:gd name="connsiteX12" fmla="*/ 138489 w 523297"/>
              <a:gd name="connsiteY12" fmla="*/ 93230 h 548743"/>
              <a:gd name="connsiteX13" fmla="*/ 198556 w 523297"/>
              <a:gd name="connsiteY13" fmla="*/ 87286 h 548743"/>
              <a:gd name="connsiteX14" fmla="*/ 237349 w 523297"/>
              <a:gd name="connsiteY14" fmla="*/ 78839 h 548743"/>
              <a:gd name="connsiteX15" fmla="*/ 248300 w 523297"/>
              <a:gd name="connsiteY15" fmla="*/ 77900 h 548743"/>
              <a:gd name="connsiteX16" fmla="*/ 254869 w 523297"/>
              <a:gd name="connsiteY16" fmla="*/ 83219 h 548743"/>
              <a:gd name="connsiteX17" fmla="*/ 261127 w 523297"/>
              <a:gd name="connsiteY17" fmla="*/ 93543 h 548743"/>
              <a:gd name="connsiteX18" fmla="*/ 264882 w 523297"/>
              <a:gd name="connsiteY18" fmla="*/ 104493 h 548743"/>
              <a:gd name="connsiteX19" fmla="*/ 261440 w 523297"/>
              <a:gd name="connsiteY19" fmla="*/ 112627 h 548743"/>
              <a:gd name="connsiteX20" fmla="*/ 255494 w 523297"/>
              <a:gd name="connsiteY20" fmla="*/ 116381 h 548743"/>
              <a:gd name="connsiteX21" fmla="*/ 219518 w 523297"/>
              <a:gd name="connsiteY21" fmla="*/ 115443 h 548743"/>
              <a:gd name="connsiteX22" fmla="*/ 174153 w 523297"/>
              <a:gd name="connsiteY22" fmla="*/ 117007 h 548743"/>
              <a:gd name="connsiteX23" fmla="*/ 163829 w 523297"/>
              <a:gd name="connsiteY23" fmla="*/ 117320 h 548743"/>
              <a:gd name="connsiteX24" fmla="*/ 152880 w 523297"/>
              <a:gd name="connsiteY24" fmla="*/ 117632 h 548743"/>
              <a:gd name="connsiteX25" fmla="*/ 110331 w 523297"/>
              <a:gd name="connsiteY25" fmla="*/ 119510 h 548743"/>
              <a:gd name="connsiteX26" fmla="*/ 71538 w 523297"/>
              <a:gd name="connsiteY26" fmla="*/ 121387 h 548743"/>
              <a:gd name="connsiteX27" fmla="*/ 71538 w 523297"/>
              <a:gd name="connsiteY27" fmla="*/ 342260 h 548743"/>
              <a:gd name="connsiteX28" fmla="*/ 74980 w 523297"/>
              <a:gd name="connsiteY28" fmla="*/ 355087 h 548743"/>
              <a:gd name="connsiteX29" fmla="*/ 90935 w 523297"/>
              <a:gd name="connsiteY29" fmla="*/ 358529 h 548743"/>
              <a:gd name="connsiteX30" fmla="*/ 161327 w 523297"/>
              <a:gd name="connsiteY30" fmla="*/ 351646 h 548743"/>
              <a:gd name="connsiteX31" fmla="*/ 231405 w 523297"/>
              <a:gd name="connsiteY31" fmla="*/ 336629 h 548743"/>
              <a:gd name="connsiteX32" fmla="*/ 289596 w 523297"/>
              <a:gd name="connsiteY32" fmla="*/ 319422 h 548743"/>
              <a:gd name="connsiteX33" fmla="*/ 324948 w 523297"/>
              <a:gd name="connsiteY33" fmla="*/ 305970 h 548743"/>
              <a:gd name="connsiteX34" fmla="*/ 338401 w 523297"/>
              <a:gd name="connsiteY34" fmla="*/ 309411 h 548743"/>
              <a:gd name="connsiteX35" fmla="*/ 330580 w 523297"/>
              <a:gd name="connsiteY35" fmla="*/ 324741 h 548743"/>
              <a:gd name="connsiteX36" fmla="*/ 300859 w 523297"/>
              <a:gd name="connsiteY36" fmla="*/ 338506 h 548743"/>
              <a:gd name="connsiteX37" fmla="*/ 249551 w 523297"/>
              <a:gd name="connsiteY37" fmla="*/ 356964 h 548743"/>
              <a:gd name="connsiteX38" fmla="*/ 186668 w 523297"/>
              <a:gd name="connsiteY38" fmla="*/ 375423 h 548743"/>
              <a:gd name="connsiteX39" fmla="*/ 121907 w 523297"/>
              <a:gd name="connsiteY39" fmla="*/ 389814 h 548743"/>
              <a:gd name="connsiteX40" fmla="*/ 65281 w 523297"/>
              <a:gd name="connsiteY40" fmla="*/ 395445 h 548743"/>
              <a:gd name="connsiteX42" fmla="*/ 379385 w 523297"/>
              <a:gd name="connsiteY42" fmla="*/ 548743 h 548743"/>
              <a:gd name="connsiteX43" fmla="*/ 371876 w 523297"/>
              <a:gd name="connsiteY43" fmla="*/ 542485 h 548743"/>
              <a:gd name="connsiteX44" fmla="*/ 370312 w 523297"/>
              <a:gd name="connsiteY44" fmla="*/ 524027 h 548743"/>
              <a:gd name="connsiteX45" fmla="*/ 368748 w 523297"/>
              <a:gd name="connsiteY45" fmla="*/ 494619 h 548743"/>
              <a:gd name="connsiteX46" fmla="*/ 368122 w 523297"/>
              <a:gd name="connsiteY46" fmla="*/ 466775 h 548743"/>
              <a:gd name="connsiteX47" fmla="*/ 368122 w 523297"/>
              <a:gd name="connsiteY47" fmla="*/ 83219 h 548743"/>
              <a:gd name="connsiteX48" fmla="*/ 366557 w 523297"/>
              <a:gd name="connsiteY48" fmla="*/ 53185 h 548743"/>
              <a:gd name="connsiteX49" fmla="*/ 358423 w 523297"/>
              <a:gd name="connsiteY49" fmla="*/ 35352 h 548743"/>
              <a:gd name="connsiteX50" fmla="*/ 335585 w 523297"/>
              <a:gd name="connsiteY50" fmla="*/ 20023 h 548743"/>
              <a:gd name="connsiteX51" fmla="*/ 330580 w 523297"/>
              <a:gd name="connsiteY51" fmla="*/ 13765 h 548743"/>
              <a:gd name="connsiteX52" fmla="*/ 334959 w 523297"/>
              <a:gd name="connsiteY52" fmla="*/ 5319 h 548743"/>
              <a:gd name="connsiteX53" fmla="*/ 344345 w 523297"/>
              <a:gd name="connsiteY53" fmla="*/ 0 h 548743"/>
              <a:gd name="connsiteX54" fmla="*/ 363116 w 523297"/>
              <a:gd name="connsiteY54" fmla="*/ 3754 h 548743"/>
              <a:gd name="connsiteX55" fmla="*/ 385015 w 523297"/>
              <a:gd name="connsiteY55" fmla="*/ 12201 h 548743"/>
              <a:gd name="connsiteX56" fmla="*/ 400659 w 523297"/>
              <a:gd name="connsiteY56" fmla="*/ 20648 h 548743"/>
              <a:gd name="connsiteX57" fmla="*/ 407541 w 523297"/>
              <a:gd name="connsiteY57" fmla="*/ 33162 h 548743"/>
              <a:gd name="connsiteX58" fmla="*/ 404726 w 523297"/>
              <a:gd name="connsiteY58" fmla="*/ 57565 h 548743"/>
              <a:gd name="connsiteX59" fmla="*/ 403786 w 523297"/>
              <a:gd name="connsiteY59" fmla="*/ 83844 h 548743"/>
              <a:gd name="connsiteX60" fmla="*/ 403786 w 523297"/>
              <a:gd name="connsiteY60" fmla="*/ 254662 h 548743"/>
              <a:gd name="connsiteX61" fmla="*/ 462290 w 523297"/>
              <a:gd name="connsiteY61" fmla="*/ 249343 h 548743"/>
              <a:gd name="connsiteX62" fmla="*/ 497642 w 523297"/>
              <a:gd name="connsiteY62" fmla="*/ 240896 h 548743"/>
              <a:gd name="connsiteX63" fmla="*/ 507654 w 523297"/>
              <a:gd name="connsiteY63" fmla="*/ 240271 h 548743"/>
              <a:gd name="connsiteX64" fmla="*/ 513286 w 523297"/>
              <a:gd name="connsiteY64" fmla="*/ 245902 h 548743"/>
              <a:gd name="connsiteX65" fmla="*/ 519855 w 523297"/>
              <a:gd name="connsiteY65" fmla="*/ 259042 h 548743"/>
              <a:gd name="connsiteX66" fmla="*/ 523297 w 523297"/>
              <a:gd name="connsiteY66" fmla="*/ 272181 h 548743"/>
              <a:gd name="connsiteX67" fmla="*/ 519230 w 523297"/>
              <a:gd name="connsiteY67" fmla="*/ 279064 h 548743"/>
              <a:gd name="connsiteX68" fmla="*/ 513286 w 523297"/>
              <a:gd name="connsiteY68" fmla="*/ 282193 h 548743"/>
              <a:gd name="connsiteX69" fmla="*/ 465419 w 523297"/>
              <a:gd name="connsiteY69" fmla="*/ 278751 h 548743"/>
              <a:gd name="connsiteX70" fmla="*/ 415675 w 523297"/>
              <a:gd name="connsiteY70" fmla="*/ 278439 h 548743"/>
              <a:gd name="connsiteX71" fmla="*/ 409732 w 523297"/>
              <a:gd name="connsiteY71" fmla="*/ 278439 h 548743"/>
              <a:gd name="connsiteX72" fmla="*/ 403786 w 523297"/>
              <a:gd name="connsiteY72" fmla="*/ 278439 h 548743"/>
              <a:gd name="connsiteX73" fmla="*/ 403786 w 523297"/>
              <a:gd name="connsiteY73" fmla="*/ 465524 h 548743"/>
              <a:gd name="connsiteX74" fmla="*/ 402848 w 523297"/>
              <a:gd name="connsiteY74" fmla="*/ 489614 h 548743"/>
              <a:gd name="connsiteX75" fmla="*/ 399407 w 523297"/>
              <a:gd name="connsiteY75" fmla="*/ 517145 h 548743"/>
              <a:gd name="connsiteX76" fmla="*/ 392212 w 523297"/>
              <a:gd name="connsiteY76" fmla="*/ 539670 h 548743"/>
              <a:gd name="connsiteX77" fmla="*/ 379385 w 523297"/>
              <a:gd name="connsiteY77" fmla="*/ 548743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523297" h="548743">
                <a:moveTo>
                  <a:pt x="65281" y="395445"/>
                </a:moveTo>
                <a:cubicBezTo>
                  <a:pt x="56521" y="395862"/>
                  <a:pt x="49326" y="391587"/>
                  <a:pt x="43695" y="382618"/>
                </a:cubicBezTo>
                <a:cubicBezTo>
                  <a:pt x="38063" y="373650"/>
                  <a:pt x="35247" y="363117"/>
                  <a:pt x="35247" y="351020"/>
                </a:cubicBezTo>
                <a:lnTo>
                  <a:pt x="35247" y="157678"/>
                </a:lnTo>
                <a:cubicBezTo>
                  <a:pt x="35247" y="142661"/>
                  <a:pt x="33682" y="131607"/>
                  <a:pt x="30555" y="124515"/>
                </a:cubicBezTo>
                <a:cubicBezTo>
                  <a:pt x="27426" y="117424"/>
                  <a:pt x="19188" y="111167"/>
                  <a:pt x="5838" y="105744"/>
                </a:cubicBezTo>
                <a:cubicBezTo>
                  <a:pt x="1251" y="103659"/>
                  <a:pt x="0" y="100321"/>
                  <a:pt x="2084" y="95733"/>
                </a:cubicBezTo>
                <a:cubicBezTo>
                  <a:pt x="3753" y="91144"/>
                  <a:pt x="6152" y="87912"/>
                  <a:pt x="9280" y="86034"/>
                </a:cubicBezTo>
                <a:cubicBezTo>
                  <a:pt x="12409" y="84157"/>
                  <a:pt x="15642" y="83427"/>
                  <a:pt x="18979" y="83844"/>
                </a:cubicBezTo>
                <a:cubicBezTo>
                  <a:pt x="23985" y="84262"/>
                  <a:pt x="30868" y="85513"/>
                  <a:pt x="39627" y="87599"/>
                </a:cubicBezTo>
                <a:cubicBezTo>
                  <a:pt x="48388" y="89684"/>
                  <a:pt x="55687" y="92187"/>
                  <a:pt x="61527" y="95107"/>
                </a:cubicBezTo>
                <a:cubicBezTo>
                  <a:pt x="73624" y="95107"/>
                  <a:pt x="86451" y="95003"/>
                  <a:pt x="100008" y="94794"/>
                </a:cubicBezTo>
                <a:cubicBezTo>
                  <a:pt x="113565" y="94586"/>
                  <a:pt x="126392" y="94064"/>
                  <a:pt x="138489" y="93230"/>
                </a:cubicBezTo>
                <a:cubicBezTo>
                  <a:pt x="159345" y="92396"/>
                  <a:pt x="179367" y="90414"/>
                  <a:pt x="198556" y="87286"/>
                </a:cubicBezTo>
                <a:cubicBezTo>
                  <a:pt x="217745" y="84157"/>
                  <a:pt x="230675" y="81342"/>
                  <a:pt x="237349" y="78839"/>
                </a:cubicBezTo>
                <a:cubicBezTo>
                  <a:pt x="242356" y="77588"/>
                  <a:pt x="246005" y="77275"/>
                  <a:pt x="248300" y="77900"/>
                </a:cubicBezTo>
                <a:cubicBezTo>
                  <a:pt x="250594" y="78526"/>
                  <a:pt x="252785" y="80299"/>
                  <a:pt x="254869" y="83219"/>
                </a:cubicBezTo>
                <a:cubicBezTo>
                  <a:pt x="256538" y="85304"/>
                  <a:pt x="258623" y="88746"/>
                  <a:pt x="261127" y="93543"/>
                </a:cubicBezTo>
                <a:cubicBezTo>
                  <a:pt x="263629" y="98340"/>
                  <a:pt x="264882" y="101990"/>
                  <a:pt x="264882" y="104493"/>
                </a:cubicBezTo>
                <a:cubicBezTo>
                  <a:pt x="264882" y="107413"/>
                  <a:pt x="263734" y="110124"/>
                  <a:pt x="261440" y="112627"/>
                </a:cubicBezTo>
                <a:cubicBezTo>
                  <a:pt x="259145" y="115130"/>
                  <a:pt x="257164" y="116381"/>
                  <a:pt x="255494" y="116381"/>
                </a:cubicBezTo>
                <a:cubicBezTo>
                  <a:pt x="242981" y="115547"/>
                  <a:pt x="230987" y="115234"/>
                  <a:pt x="219518" y="115443"/>
                </a:cubicBezTo>
                <a:cubicBezTo>
                  <a:pt x="208046" y="115651"/>
                  <a:pt x="192925" y="116173"/>
                  <a:pt x="174153" y="117007"/>
                </a:cubicBezTo>
                <a:cubicBezTo>
                  <a:pt x="170816" y="117007"/>
                  <a:pt x="167376" y="117111"/>
                  <a:pt x="163829" y="117320"/>
                </a:cubicBezTo>
                <a:cubicBezTo>
                  <a:pt x="160284" y="117528"/>
                  <a:pt x="156634" y="117632"/>
                  <a:pt x="152880" y="117632"/>
                </a:cubicBezTo>
                <a:cubicBezTo>
                  <a:pt x="137029" y="118467"/>
                  <a:pt x="122845" y="119093"/>
                  <a:pt x="110331" y="119510"/>
                </a:cubicBezTo>
                <a:cubicBezTo>
                  <a:pt x="97818" y="119927"/>
                  <a:pt x="84886" y="120553"/>
                  <a:pt x="71538" y="121387"/>
                </a:cubicBezTo>
                <a:lnTo>
                  <a:pt x="71538" y="342260"/>
                </a:lnTo>
                <a:cubicBezTo>
                  <a:pt x="71538" y="348100"/>
                  <a:pt x="72685" y="352376"/>
                  <a:pt x="74980" y="355087"/>
                </a:cubicBezTo>
                <a:cubicBezTo>
                  <a:pt x="77274" y="357799"/>
                  <a:pt x="82592" y="358946"/>
                  <a:pt x="90935" y="358529"/>
                </a:cubicBezTo>
                <a:cubicBezTo>
                  <a:pt x="113460" y="358112"/>
                  <a:pt x="136923" y="355817"/>
                  <a:pt x="161327" y="351646"/>
                </a:cubicBezTo>
                <a:cubicBezTo>
                  <a:pt x="185729" y="347475"/>
                  <a:pt x="209090" y="342469"/>
                  <a:pt x="231405" y="336629"/>
                </a:cubicBezTo>
                <a:cubicBezTo>
                  <a:pt x="253722" y="330789"/>
                  <a:pt x="273119" y="325053"/>
                  <a:pt x="289596" y="319422"/>
                </a:cubicBezTo>
                <a:cubicBezTo>
                  <a:pt x="306073" y="313791"/>
                  <a:pt x="317857" y="309307"/>
                  <a:pt x="324948" y="305970"/>
                </a:cubicBezTo>
                <a:cubicBezTo>
                  <a:pt x="332457" y="302632"/>
                  <a:pt x="336941" y="303780"/>
                  <a:pt x="338401" y="309411"/>
                </a:cubicBezTo>
                <a:cubicBezTo>
                  <a:pt x="339861" y="315042"/>
                  <a:pt x="337254" y="320152"/>
                  <a:pt x="330580" y="324741"/>
                </a:cubicBezTo>
                <a:cubicBezTo>
                  <a:pt x="325157" y="328078"/>
                  <a:pt x="315251" y="332666"/>
                  <a:pt x="300859" y="338506"/>
                </a:cubicBezTo>
                <a:cubicBezTo>
                  <a:pt x="286467" y="344346"/>
                  <a:pt x="269365" y="350499"/>
                  <a:pt x="249551" y="356964"/>
                </a:cubicBezTo>
                <a:cubicBezTo>
                  <a:pt x="229736" y="363430"/>
                  <a:pt x="208775" y="369583"/>
                  <a:pt x="186668" y="375423"/>
                </a:cubicBezTo>
                <a:cubicBezTo>
                  <a:pt x="164559" y="381263"/>
                  <a:pt x="142973" y="386060"/>
                  <a:pt x="121907" y="389814"/>
                </a:cubicBezTo>
                <a:cubicBezTo>
                  <a:pt x="100842" y="393568"/>
                  <a:pt x="81967" y="395445"/>
                  <a:pt x="65281" y="395445"/>
                </a:cubicBezTo>
                <a:moveTo>
                  <a:pt x="379385" y="548743"/>
                </a:moveTo>
                <a:cubicBezTo>
                  <a:pt x="374797" y="548743"/>
                  <a:pt x="372294" y="546657"/>
                  <a:pt x="371876" y="542485"/>
                </a:cubicBezTo>
                <a:cubicBezTo>
                  <a:pt x="371459" y="539148"/>
                  <a:pt x="370937" y="532996"/>
                  <a:pt x="370312" y="524027"/>
                </a:cubicBezTo>
                <a:cubicBezTo>
                  <a:pt x="369686" y="515059"/>
                  <a:pt x="369164" y="505256"/>
                  <a:pt x="368748" y="494619"/>
                </a:cubicBezTo>
                <a:cubicBezTo>
                  <a:pt x="368331" y="483982"/>
                  <a:pt x="368122" y="474701"/>
                  <a:pt x="368122" y="466775"/>
                </a:cubicBezTo>
                <a:lnTo>
                  <a:pt x="368122" y="83219"/>
                </a:lnTo>
                <a:cubicBezTo>
                  <a:pt x="368122" y="70288"/>
                  <a:pt x="367601" y="60276"/>
                  <a:pt x="366557" y="53185"/>
                </a:cubicBezTo>
                <a:cubicBezTo>
                  <a:pt x="365514" y="46094"/>
                  <a:pt x="362803" y="40149"/>
                  <a:pt x="358423" y="35352"/>
                </a:cubicBezTo>
                <a:cubicBezTo>
                  <a:pt x="354044" y="30555"/>
                  <a:pt x="346431" y="25445"/>
                  <a:pt x="335585" y="20023"/>
                </a:cubicBezTo>
                <a:cubicBezTo>
                  <a:pt x="332248" y="17937"/>
                  <a:pt x="330580" y="15851"/>
                  <a:pt x="330580" y="13765"/>
                </a:cubicBezTo>
                <a:cubicBezTo>
                  <a:pt x="330580" y="11680"/>
                  <a:pt x="332040" y="8864"/>
                  <a:pt x="334959" y="5319"/>
                </a:cubicBezTo>
                <a:cubicBezTo>
                  <a:pt x="337879" y="1773"/>
                  <a:pt x="341008" y="0"/>
                  <a:pt x="344345" y="0"/>
                </a:cubicBezTo>
                <a:cubicBezTo>
                  <a:pt x="349351" y="0"/>
                  <a:pt x="355608" y="1251"/>
                  <a:pt x="363116" y="3754"/>
                </a:cubicBezTo>
                <a:cubicBezTo>
                  <a:pt x="370625" y="6257"/>
                  <a:pt x="377924" y="9073"/>
                  <a:pt x="385015" y="12201"/>
                </a:cubicBezTo>
                <a:cubicBezTo>
                  <a:pt x="392107" y="15330"/>
                  <a:pt x="397321" y="18145"/>
                  <a:pt x="400659" y="20648"/>
                </a:cubicBezTo>
                <a:cubicBezTo>
                  <a:pt x="405664" y="24403"/>
                  <a:pt x="407958" y="28574"/>
                  <a:pt x="407541" y="33162"/>
                </a:cubicBezTo>
                <a:cubicBezTo>
                  <a:pt x="406290" y="41922"/>
                  <a:pt x="405352" y="50056"/>
                  <a:pt x="404726" y="57565"/>
                </a:cubicBezTo>
                <a:cubicBezTo>
                  <a:pt x="404099" y="65074"/>
                  <a:pt x="403786" y="73833"/>
                  <a:pt x="403786" y="83844"/>
                </a:cubicBezTo>
                <a:lnTo>
                  <a:pt x="403786" y="254662"/>
                </a:lnTo>
                <a:cubicBezTo>
                  <a:pt x="425896" y="254662"/>
                  <a:pt x="445397" y="252889"/>
                  <a:pt x="462290" y="249343"/>
                </a:cubicBezTo>
                <a:cubicBezTo>
                  <a:pt x="479185" y="245798"/>
                  <a:pt x="490968" y="242982"/>
                  <a:pt x="497642" y="240896"/>
                </a:cubicBezTo>
                <a:cubicBezTo>
                  <a:pt x="502231" y="239228"/>
                  <a:pt x="505569" y="239019"/>
                  <a:pt x="507654" y="240271"/>
                </a:cubicBezTo>
                <a:cubicBezTo>
                  <a:pt x="509739" y="241522"/>
                  <a:pt x="511617" y="243399"/>
                  <a:pt x="513286" y="245902"/>
                </a:cubicBezTo>
                <a:cubicBezTo>
                  <a:pt x="515370" y="248822"/>
                  <a:pt x="517561" y="253202"/>
                  <a:pt x="519855" y="259042"/>
                </a:cubicBezTo>
                <a:cubicBezTo>
                  <a:pt x="522150" y="264882"/>
                  <a:pt x="523297" y="269261"/>
                  <a:pt x="523297" y="272181"/>
                </a:cubicBezTo>
                <a:cubicBezTo>
                  <a:pt x="523297" y="274684"/>
                  <a:pt x="521941" y="276978"/>
                  <a:pt x="519230" y="279064"/>
                </a:cubicBezTo>
                <a:cubicBezTo>
                  <a:pt x="516518" y="281150"/>
                  <a:pt x="514537" y="282193"/>
                  <a:pt x="513286" y="282193"/>
                </a:cubicBezTo>
                <a:cubicBezTo>
                  <a:pt x="497850" y="280107"/>
                  <a:pt x="481896" y="278960"/>
                  <a:pt x="465419" y="278751"/>
                </a:cubicBezTo>
                <a:cubicBezTo>
                  <a:pt x="448942" y="278543"/>
                  <a:pt x="432360" y="278439"/>
                  <a:pt x="415675" y="278439"/>
                </a:cubicBezTo>
                <a:cubicBezTo>
                  <a:pt x="413589" y="278439"/>
                  <a:pt x="411608" y="278439"/>
                  <a:pt x="409732" y="278439"/>
                </a:cubicBezTo>
                <a:cubicBezTo>
                  <a:pt x="407854" y="278439"/>
                  <a:pt x="405873" y="278439"/>
                  <a:pt x="403786" y="278439"/>
                </a:cubicBezTo>
                <a:lnTo>
                  <a:pt x="403786" y="465524"/>
                </a:lnTo>
                <a:cubicBezTo>
                  <a:pt x="403786" y="472198"/>
                  <a:pt x="403474" y="480228"/>
                  <a:pt x="402848" y="489614"/>
                </a:cubicBezTo>
                <a:cubicBezTo>
                  <a:pt x="402223" y="498999"/>
                  <a:pt x="401075" y="508176"/>
                  <a:pt x="399407" y="517145"/>
                </a:cubicBezTo>
                <a:cubicBezTo>
                  <a:pt x="397739" y="526113"/>
                  <a:pt x="395339" y="533622"/>
                  <a:pt x="392212" y="539670"/>
                </a:cubicBezTo>
                <a:cubicBezTo>
                  <a:pt x="389083" y="545719"/>
                  <a:pt x="384808" y="548743"/>
                  <a:pt x="379385" y="54874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" name="Freeform 32"/>
          <p:cNvSpPr/>
          <p:nvPr/>
        </p:nvSpPr>
        <p:spPr>
          <a:xfrm>
            <a:off x="12259938" y="2507388"/>
            <a:ext cx="516206" cy="589413"/>
          </a:xfrm>
          <a:custGeom>
            <a:avLst/>
            <a:gdLst>
              <a:gd name="connsiteX0" fmla="*/ 129520 w 516206"/>
              <a:gd name="connsiteY0" fmla="*/ 298461 h 589413"/>
              <a:gd name="connsiteX1" fmla="*/ 64447 w 516206"/>
              <a:gd name="connsiteY1" fmla="*/ 285009 h 589413"/>
              <a:gd name="connsiteX2" fmla="*/ 17519 w 516206"/>
              <a:gd name="connsiteY2" fmla="*/ 244651 h 589413"/>
              <a:gd name="connsiteX3" fmla="*/ 0 w 516206"/>
              <a:gd name="connsiteY3" fmla="*/ 183331 h 589413"/>
              <a:gd name="connsiteX4" fmla="*/ 17832 w 516206"/>
              <a:gd name="connsiteY4" fmla="*/ 123890 h 589413"/>
              <a:gd name="connsiteX5" fmla="*/ 65073 w 516206"/>
              <a:gd name="connsiteY5" fmla="*/ 81342 h 589413"/>
              <a:gd name="connsiteX6" fmla="*/ 130146 w 516206"/>
              <a:gd name="connsiteY6" fmla="*/ 64448 h 589413"/>
              <a:gd name="connsiteX7" fmla="*/ 195220 w 516206"/>
              <a:gd name="connsiteY7" fmla="*/ 76649 h 589413"/>
              <a:gd name="connsiteX8" fmla="*/ 242460 w 516206"/>
              <a:gd name="connsiteY8" fmla="*/ 116068 h 589413"/>
              <a:gd name="connsiteX9" fmla="*/ 260292 w 516206"/>
              <a:gd name="connsiteY9" fmla="*/ 178951 h 589413"/>
              <a:gd name="connsiteX10" fmla="*/ 242147 w 516206"/>
              <a:gd name="connsiteY10" fmla="*/ 239019 h 589413"/>
              <a:gd name="connsiteX11" fmla="*/ 194281 w 516206"/>
              <a:gd name="connsiteY11" fmla="*/ 281567 h 589413"/>
              <a:gd name="connsiteX12" fmla="*/ 129520 w 516206"/>
              <a:gd name="connsiteY12" fmla="*/ 298461 h 589413"/>
              <a:gd name="connsiteX14" fmla="*/ 274058 w 516206"/>
              <a:gd name="connsiteY14" fmla="*/ 589413 h 589413"/>
              <a:gd name="connsiteX15" fmla="*/ 208047 w 516206"/>
              <a:gd name="connsiteY15" fmla="*/ 575961 h 589413"/>
              <a:gd name="connsiteX16" fmla="*/ 163309 w 516206"/>
              <a:gd name="connsiteY16" fmla="*/ 539044 h 589413"/>
              <a:gd name="connsiteX17" fmla="*/ 147040 w 516206"/>
              <a:gd name="connsiteY17" fmla="*/ 484921 h 589413"/>
              <a:gd name="connsiteX18" fmla="*/ 164560 w 516206"/>
              <a:gd name="connsiteY18" fmla="*/ 430798 h 589413"/>
              <a:gd name="connsiteX19" fmla="*/ 211487 w 516206"/>
              <a:gd name="connsiteY19" fmla="*/ 392630 h 589413"/>
              <a:gd name="connsiteX20" fmla="*/ 275936 w 516206"/>
              <a:gd name="connsiteY20" fmla="*/ 378551 h 589413"/>
              <a:gd name="connsiteX21" fmla="*/ 340695 w 516206"/>
              <a:gd name="connsiteY21" fmla="*/ 390440 h 589413"/>
              <a:gd name="connsiteX22" fmla="*/ 387310 w 516206"/>
              <a:gd name="connsiteY22" fmla="*/ 425479 h 589413"/>
              <a:gd name="connsiteX23" fmla="*/ 403579 w 516206"/>
              <a:gd name="connsiteY23" fmla="*/ 482418 h 589413"/>
              <a:gd name="connsiteX24" fmla="*/ 386059 w 516206"/>
              <a:gd name="connsiteY24" fmla="*/ 538106 h 589413"/>
              <a:gd name="connsiteX25" fmla="*/ 339132 w 516206"/>
              <a:gd name="connsiteY25" fmla="*/ 575961 h 589413"/>
              <a:gd name="connsiteX26" fmla="*/ 274058 w 516206"/>
              <a:gd name="connsiteY26" fmla="*/ 589413 h 589413"/>
              <a:gd name="connsiteX28" fmla="*/ 130146 w 516206"/>
              <a:gd name="connsiteY28" fmla="*/ 269053 h 589413"/>
              <a:gd name="connsiteX29" fmla="*/ 196158 w 516206"/>
              <a:gd name="connsiteY29" fmla="*/ 244025 h 589413"/>
              <a:gd name="connsiteX30" fmla="*/ 222750 w 516206"/>
              <a:gd name="connsiteY30" fmla="*/ 178951 h 589413"/>
              <a:gd name="connsiteX31" fmla="*/ 195845 w 516206"/>
              <a:gd name="connsiteY31" fmla="*/ 113253 h 589413"/>
              <a:gd name="connsiteX32" fmla="*/ 129520 w 516206"/>
              <a:gd name="connsiteY32" fmla="*/ 93230 h 589413"/>
              <a:gd name="connsiteX33" fmla="*/ 62257 w 516206"/>
              <a:gd name="connsiteY33" fmla="*/ 119197 h 589413"/>
              <a:gd name="connsiteX34" fmla="*/ 35039 w 516206"/>
              <a:gd name="connsiteY34" fmla="*/ 182706 h 589413"/>
              <a:gd name="connsiteX35" fmla="*/ 62882 w 516206"/>
              <a:gd name="connsiteY35" fmla="*/ 248405 h 589413"/>
              <a:gd name="connsiteX36" fmla="*/ 130146 w 516206"/>
              <a:gd name="connsiteY36" fmla="*/ 269053 h 589413"/>
              <a:gd name="connsiteX38" fmla="*/ 274683 w 516206"/>
              <a:gd name="connsiteY38" fmla="*/ 561257 h 589413"/>
              <a:gd name="connsiteX39" fmla="*/ 339444 w 516206"/>
              <a:gd name="connsiteY39" fmla="*/ 540608 h 589413"/>
              <a:gd name="connsiteX40" fmla="*/ 366662 w 516206"/>
              <a:gd name="connsiteY40" fmla="*/ 481792 h 589413"/>
              <a:gd name="connsiteX41" fmla="*/ 355399 w 516206"/>
              <a:gd name="connsiteY41" fmla="*/ 440183 h 589413"/>
              <a:gd name="connsiteX42" fmla="*/ 321925 w 516206"/>
              <a:gd name="connsiteY42" fmla="*/ 413903 h 589413"/>
              <a:gd name="connsiteX43" fmla="*/ 275310 w 516206"/>
              <a:gd name="connsiteY43" fmla="*/ 404831 h 589413"/>
              <a:gd name="connsiteX44" fmla="*/ 228381 w 516206"/>
              <a:gd name="connsiteY44" fmla="*/ 415155 h 589413"/>
              <a:gd name="connsiteX45" fmla="*/ 195532 w 516206"/>
              <a:gd name="connsiteY45" fmla="*/ 443624 h 589413"/>
              <a:gd name="connsiteX46" fmla="*/ 183331 w 516206"/>
              <a:gd name="connsiteY46" fmla="*/ 484295 h 589413"/>
              <a:gd name="connsiteX47" fmla="*/ 209298 w 516206"/>
              <a:gd name="connsiteY47" fmla="*/ 540608 h 589413"/>
              <a:gd name="connsiteX48" fmla="*/ 274683 w 516206"/>
              <a:gd name="connsiteY48" fmla="*/ 561257 h 589413"/>
              <a:gd name="connsiteX50" fmla="*/ 384808 w 516206"/>
              <a:gd name="connsiteY50" fmla="*/ 372920 h 589413"/>
              <a:gd name="connsiteX51" fmla="*/ 376674 w 516206"/>
              <a:gd name="connsiteY51" fmla="*/ 372607 h 589413"/>
              <a:gd name="connsiteX52" fmla="*/ 373545 w 516206"/>
              <a:gd name="connsiteY52" fmla="*/ 367289 h 589413"/>
              <a:gd name="connsiteX53" fmla="*/ 371355 w 516206"/>
              <a:gd name="connsiteY53" fmla="*/ 347266 h 589413"/>
              <a:gd name="connsiteX54" fmla="*/ 370417 w 516206"/>
              <a:gd name="connsiteY54" fmla="*/ 319109 h 589413"/>
              <a:gd name="connsiteX55" fmla="*/ 370417 w 516206"/>
              <a:gd name="connsiteY55" fmla="*/ 296584 h 589413"/>
              <a:gd name="connsiteX56" fmla="*/ 370417 w 516206"/>
              <a:gd name="connsiteY56" fmla="*/ 85722 h 589413"/>
              <a:gd name="connsiteX57" fmla="*/ 368852 w 516206"/>
              <a:gd name="connsiteY57" fmla="*/ 56313 h 589413"/>
              <a:gd name="connsiteX58" fmla="*/ 360718 w 516206"/>
              <a:gd name="connsiteY58" fmla="*/ 38168 h 589413"/>
              <a:gd name="connsiteX59" fmla="*/ 339132 w 516206"/>
              <a:gd name="connsiteY59" fmla="*/ 21900 h 589413"/>
              <a:gd name="connsiteX60" fmla="*/ 336003 w 516206"/>
              <a:gd name="connsiteY60" fmla="*/ 10637 h 589413"/>
              <a:gd name="connsiteX61" fmla="*/ 354148 w 516206"/>
              <a:gd name="connsiteY61" fmla="*/ 1251 h 589413"/>
              <a:gd name="connsiteX62" fmla="*/ 378550 w 516206"/>
              <a:gd name="connsiteY62" fmla="*/ 9073 h 589413"/>
              <a:gd name="connsiteX63" fmla="*/ 401701 w 516206"/>
              <a:gd name="connsiteY63" fmla="*/ 21274 h 589413"/>
              <a:gd name="connsiteX64" fmla="*/ 407333 w 516206"/>
              <a:gd name="connsiteY64" fmla="*/ 26280 h 589413"/>
              <a:gd name="connsiteX65" fmla="*/ 409210 w 516206"/>
              <a:gd name="connsiteY65" fmla="*/ 33163 h 589413"/>
              <a:gd name="connsiteX66" fmla="*/ 406708 w 516206"/>
              <a:gd name="connsiteY66" fmla="*/ 54437 h 589413"/>
              <a:gd name="connsiteX67" fmla="*/ 406081 w 516206"/>
              <a:gd name="connsiteY67" fmla="*/ 78213 h 589413"/>
              <a:gd name="connsiteX68" fmla="*/ 406081 w 516206"/>
              <a:gd name="connsiteY68" fmla="*/ 120135 h 589413"/>
              <a:gd name="connsiteX69" fmla="*/ 458328 w 516206"/>
              <a:gd name="connsiteY69" fmla="*/ 114817 h 589413"/>
              <a:gd name="connsiteX70" fmla="*/ 488675 w 516206"/>
              <a:gd name="connsiteY70" fmla="*/ 106995 h 589413"/>
              <a:gd name="connsiteX71" fmla="*/ 498686 w 516206"/>
              <a:gd name="connsiteY71" fmla="*/ 106370 h 589413"/>
              <a:gd name="connsiteX72" fmla="*/ 504317 w 516206"/>
              <a:gd name="connsiteY72" fmla="*/ 112627 h 589413"/>
              <a:gd name="connsiteX73" fmla="*/ 509948 w 516206"/>
              <a:gd name="connsiteY73" fmla="*/ 123577 h 589413"/>
              <a:gd name="connsiteX74" fmla="*/ 513076 w 516206"/>
              <a:gd name="connsiteY74" fmla="*/ 134526 h 589413"/>
              <a:gd name="connsiteX75" fmla="*/ 509010 w 516206"/>
              <a:gd name="connsiteY75" fmla="*/ 141096 h 589413"/>
              <a:gd name="connsiteX76" fmla="*/ 503066 w 516206"/>
              <a:gd name="connsiteY76" fmla="*/ 143912 h 589413"/>
              <a:gd name="connsiteX77" fmla="*/ 467400 w 516206"/>
              <a:gd name="connsiteY77" fmla="*/ 142035 h 589413"/>
              <a:gd name="connsiteX78" fmla="*/ 432360 w 516206"/>
              <a:gd name="connsiteY78" fmla="*/ 142661 h 589413"/>
              <a:gd name="connsiteX79" fmla="*/ 419533 w 516206"/>
              <a:gd name="connsiteY79" fmla="*/ 142661 h 589413"/>
              <a:gd name="connsiteX80" fmla="*/ 406081 w 516206"/>
              <a:gd name="connsiteY80" fmla="*/ 142661 h 589413"/>
              <a:gd name="connsiteX81" fmla="*/ 406081 w 516206"/>
              <a:gd name="connsiteY81" fmla="*/ 241522 h 589413"/>
              <a:gd name="connsiteX82" fmla="*/ 459892 w 516206"/>
              <a:gd name="connsiteY82" fmla="*/ 237455 h 589413"/>
              <a:gd name="connsiteX83" fmla="*/ 491803 w 516206"/>
              <a:gd name="connsiteY83" fmla="*/ 230259 h 589413"/>
              <a:gd name="connsiteX84" fmla="*/ 501815 w 516206"/>
              <a:gd name="connsiteY84" fmla="*/ 229634 h 589413"/>
              <a:gd name="connsiteX85" fmla="*/ 507446 w 516206"/>
              <a:gd name="connsiteY85" fmla="*/ 235891 h 589413"/>
              <a:gd name="connsiteX86" fmla="*/ 513076 w 516206"/>
              <a:gd name="connsiteY86" fmla="*/ 247466 h 589413"/>
              <a:gd name="connsiteX87" fmla="*/ 516206 w 516206"/>
              <a:gd name="connsiteY87" fmla="*/ 259042 h 589413"/>
              <a:gd name="connsiteX88" fmla="*/ 512139 w 516206"/>
              <a:gd name="connsiteY88" fmla="*/ 265299 h 589413"/>
              <a:gd name="connsiteX89" fmla="*/ 506195 w 516206"/>
              <a:gd name="connsiteY89" fmla="*/ 268427 h 589413"/>
              <a:gd name="connsiteX90" fmla="*/ 455824 w 516206"/>
              <a:gd name="connsiteY90" fmla="*/ 264986 h 589413"/>
              <a:gd name="connsiteX91" fmla="*/ 406081 w 516206"/>
              <a:gd name="connsiteY91" fmla="*/ 264047 h 589413"/>
              <a:gd name="connsiteX92" fmla="*/ 406081 w 516206"/>
              <a:gd name="connsiteY92" fmla="*/ 292204 h 589413"/>
              <a:gd name="connsiteX93" fmla="*/ 404517 w 516206"/>
              <a:gd name="connsiteY93" fmla="*/ 322551 h 589413"/>
              <a:gd name="connsiteX94" fmla="*/ 398260 w 516206"/>
              <a:gd name="connsiteY94" fmla="*/ 354774 h 589413"/>
              <a:gd name="connsiteX95" fmla="*/ 384808 w 516206"/>
              <a:gd name="connsiteY95" fmla="*/ 372920 h 5894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</a:cxnLst>
            <a:rect l="l" t="t" r="r" b="b"/>
            <a:pathLst>
              <a:path w="516206" h="589413">
                <a:moveTo>
                  <a:pt x="129520" y="298461"/>
                </a:moveTo>
                <a:cubicBezTo>
                  <a:pt x="105743" y="298878"/>
                  <a:pt x="84053" y="294394"/>
                  <a:pt x="64447" y="285009"/>
                </a:cubicBezTo>
                <a:cubicBezTo>
                  <a:pt x="44841" y="275623"/>
                  <a:pt x="29199" y="262170"/>
                  <a:pt x="17519" y="244651"/>
                </a:cubicBezTo>
                <a:cubicBezTo>
                  <a:pt x="5839" y="227131"/>
                  <a:pt x="0" y="206691"/>
                  <a:pt x="0" y="183331"/>
                </a:cubicBezTo>
                <a:cubicBezTo>
                  <a:pt x="0" y="161223"/>
                  <a:pt x="5944" y="141409"/>
                  <a:pt x="17832" y="123890"/>
                </a:cubicBezTo>
                <a:cubicBezTo>
                  <a:pt x="29720" y="106370"/>
                  <a:pt x="45467" y="92187"/>
                  <a:pt x="65073" y="81342"/>
                </a:cubicBezTo>
                <a:cubicBezTo>
                  <a:pt x="84679" y="70496"/>
                  <a:pt x="106369" y="64865"/>
                  <a:pt x="130146" y="64448"/>
                </a:cubicBezTo>
                <a:cubicBezTo>
                  <a:pt x="153923" y="63613"/>
                  <a:pt x="175613" y="67680"/>
                  <a:pt x="195220" y="76649"/>
                </a:cubicBezTo>
                <a:cubicBezTo>
                  <a:pt x="214824" y="85617"/>
                  <a:pt x="230572" y="98757"/>
                  <a:pt x="242460" y="116068"/>
                </a:cubicBezTo>
                <a:cubicBezTo>
                  <a:pt x="254348" y="133379"/>
                  <a:pt x="260292" y="154341"/>
                  <a:pt x="260292" y="178951"/>
                </a:cubicBezTo>
                <a:cubicBezTo>
                  <a:pt x="260292" y="201060"/>
                  <a:pt x="254244" y="221082"/>
                  <a:pt x="242147" y="239019"/>
                </a:cubicBezTo>
                <a:cubicBezTo>
                  <a:pt x="230050" y="256956"/>
                  <a:pt x="214095" y="271139"/>
                  <a:pt x="194281" y="281567"/>
                </a:cubicBezTo>
                <a:cubicBezTo>
                  <a:pt x="174468" y="291996"/>
                  <a:pt x="152880" y="297627"/>
                  <a:pt x="129520" y="298461"/>
                </a:cubicBezTo>
                <a:moveTo>
                  <a:pt x="274058" y="589413"/>
                </a:moveTo>
                <a:cubicBezTo>
                  <a:pt x="249031" y="589413"/>
                  <a:pt x="227026" y="584929"/>
                  <a:pt x="208047" y="575961"/>
                </a:cubicBezTo>
                <a:cubicBezTo>
                  <a:pt x="189067" y="566993"/>
                  <a:pt x="174153" y="554687"/>
                  <a:pt x="163309" y="539044"/>
                </a:cubicBezTo>
                <a:cubicBezTo>
                  <a:pt x="152463" y="523402"/>
                  <a:pt x="147040" y="505361"/>
                  <a:pt x="147040" y="484921"/>
                </a:cubicBezTo>
                <a:cubicBezTo>
                  <a:pt x="147040" y="464898"/>
                  <a:pt x="152880" y="446857"/>
                  <a:pt x="164560" y="430798"/>
                </a:cubicBezTo>
                <a:cubicBezTo>
                  <a:pt x="176240" y="414738"/>
                  <a:pt x="191882" y="402015"/>
                  <a:pt x="211487" y="392630"/>
                </a:cubicBezTo>
                <a:cubicBezTo>
                  <a:pt x="231093" y="383244"/>
                  <a:pt x="252575" y="378551"/>
                  <a:pt x="275936" y="378551"/>
                </a:cubicBezTo>
                <a:cubicBezTo>
                  <a:pt x="299712" y="378551"/>
                  <a:pt x="321299" y="382514"/>
                  <a:pt x="340695" y="390440"/>
                </a:cubicBezTo>
                <a:cubicBezTo>
                  <a:pt x="360092" y="398365"/>
                  <a:pt x="375631" y="410045"/>
                  <a:pt x="387310" y="425479"/>
                </a:cubicBezTo>
                <a:cubicBezTo>
                  <a:pt x="398990" y="440913"/>
                  <a:pt x="404413" y="459893"/>
                  <a:pt x="403579" y="482418"/>
                </a:cubicBezTo>
                <a:cubicBezTo>
                  <a:pt x="403579" y="503275"/>
                  <a:pt x="397739" y="521837"/>
                  <a:pt x="386059" y="538106"/>
                </a:cubicBezTo>
                <a:cubicBezTo>
                  <a:pt x="374379" y="554374"/>
                  <a:pt x="358736" y="566993"/>
                  <a:pt x="339132" y="575961"/>
                </a:cubicBezTo>
                <a:cubicBezTo>
                  <a:pt x="319525" y="584929"/>
                  <a:pt x="297834" y="589413"/>
                  <a:pt x="274058" y="589413"/>
                </a:cubicBezTo>
                <a:moveTo>
                  <a:pt x="130146" y="269053"/>
                </a:moveTo>
                <a:cubicBezTo>
                  <a:pt x="156425" y="268219"/>
                  <a:pt x="178430" y="259876"/>
                  <a:pt x="196158" y="244025"/>
                </a:cubicBezTo>
                <a:cubicBezTo>
                  <a:pt x="213885" y="228174"/>
                  <a:pt x="222750" y="206482"/>
                  <a:pt x="222750" y="178951"/>
                </a:cubicBezTo>
                <a:cubicBezTo>
                  <a:pt x="222750" y="149335"/>
                  <a:pt x="213782" y="127435"/>
                  <a:pt x="195845" y="113253"/>
                </a:cubicBezTo>
                <a:cubicBezTo>
                  <a:pt x="177908" y="99070"/>
                  <a:pt x="155800" y="92396"/>
                  <a:pt x="129520" y="93230"/>
                </a:cubicBezTo>
                <a:cubicBezTo>
                  <a:pt x="102824" y="94898"/>
                  <a:pt x="80402" y="103554"/>
                  <a:pt x="62257" y="119197"/>
                </a:cubicBezTo>
                <a:cubicBezTo>
                  <a:pt x="44111" y="134839"/>
                  <a:pt x="35039" y="156009"/>
                  <a:pt x="35039" y="182706"/>
                </a:cubicBezTo>
                <a:cubicBezTo>
                  <a:pt x="35039" y="211905"/>
                  <a:pt x="44321" y="233805"/>
                  <a:pt x="62882" y="248405"/>
                </a:cubicBezTo>
                <a:cubicBezTo>
                  <a:pt x="81445" y="263004"/>
                  <a:pt x="103867" y="269887"/>
                  <a:pt x="130146" y="269053"/>
                </a:cubicBezTo>
                <a:moveTo>
                  <a:pt x="274683" y="561257"/>
                </a:moveTo>
                <a:cubicBezTo>
                  <a:pt x="300545" y="561257"/>
                  <a:pt x="322133" y="554374"/>
                  <a:pt x="339444" y="540608"/>
                </a:cubicBezTo>
                <a:cubicBezTo>
                  <a:pt x="356755" y="526843"/>
                  <a:pt x="365828" y="507238"/>
                  <a:pt x="366662" y="481792"/>
                </a:cubicBezTo>
                <a:cubicBezTo>
                  <a:pt x="367496" y="465524"/>
                  <a:pt x="363741" y="451654"/>
                  <a:pt x="355399" y="440183"/>
                </a:cubicBezTo>
                <a:cubicBezTo>
                  <a:pt x="347057" y="428712"/>
                  <a:pt x="335898" y="419952"/>
                  <a:pt x="321925" y="413903"/>
                </a:cubicBezTo>
                <a:cubicBezTo>
                  <a:pt x="307949" y="407855"/>
                  <a:pt x="292412" y="404831"/>
                  <a:pt x="275310" y="404831"/>
                </a:cubicBezTo>
                <a:cubicBezTo>
                  <a:pt x="257790" y="404831"/>
                  <a:pt x="242147" y="408272"/>
                  <a:pt x="228381" y="415155"/>
                </a:cubicBezTo>
                <a:cubicBezTo>
                  <a:pt x="214616" y="422038"/>
                  <a:pt x="203667" y="431528"/>
                  <a:pt x="195532" y="443624"/>
                </a:cubicBezTo>
                <a:cubicBezTo>
                  <a:pt x="187398" y="455721"/>
                  <a:pt x="183331" y="469278"/>
                  <a:pt x="183331" y="484295"/>
                </a:cubicBezTo>
                <a:cubicBezTo>
                  <a:pt x="183331" y="508072"/>
                  <a:pt x="191986" y="526843"/>
                  <a:pt x="209298" y="540608"/>
                </a:cubicBezTo>
                <a:cubicBezTo>
                  <a:pt x="226609" y="554374"/>
                  <a:pt x="248404" y="561257"/>
                  <a:pt x="274683" y="561257"/>
                </a:cubicBezTo>
                <a:moveTo>
                  <a:pt x="384808" y="372920"/>
                </a:moveTo>
                <a:cubicBezTo>
                  <a:pt x="381053" y="374171"/>
                  <a:pt x="378342" y="374067"/>
                  <a:pt x="376674" y="372607"/>
                </a:cubicBezTo>
                <a:cubicBezTo>
                  <a:pt x="375005" y="371147"/>
                  <a:pt x="373962" y="369374"/>
                  <a:pt x="373545" y="367289"/>
                </a:cubicBezTo>
                <a:cubicBezTo>
                  <a:pt x="372711" y="363117"/>
                  <a:pt x="371981" y="356443"/>
                  <a:pt x="371355" y="347266"/>
                </a:cubicBezTo>
                <a:cubicBezTo>
                  <a:pt x="370730" y="338089"/>
                  <a:pt x="370417" y="328704"/>
                  <a:pt x="370417" y="319109"/>
                </a:cubicBezTo>
                <a:cubicBezTo>
                  <a:pt x="370417" y="309515"/>
                  <a:pt x="370417" y="302007"/>
                  <a:pt x="370417" y="296584"/>
                </a:cubicBezTo>
                <a:lnTo>
                  <a:pt x="370417" y="85722"/>
                </a:lnTo>
                <a:cubicBezTo>
                  <a:pt x="370417" y="73208"/>
                  <a:pt x="369894" y="63405"/>
                  <a:pt x="368852" y="56313"/>
                </a:cubicBezTo>
                <a:cubicBezTo>
                  <a:pt x="367809" y="49222"/>
                  <a:pt x="365098" y="43174"/>
                  <a:pt x="360718" y="38168"/>
                </a:cubicBezTo>
                <a:cubicBezTo>
                  <a:pt x="356337" y="33163"/>
                  <a:pt x="349142" y="27740"/>
                  <a:pt x="339132" y="21900"/>
                </a:cubicBezTo>
                <a:cubicBezTo>
                  <a:pt x="334960" y="18980"/>
                  <a:pt x="333917" y="15225"/>
                  <a:pt x="336003" y="10637"/>
                </a:cubicBezTo>
                <a:cubicBezTo>
                  <a:pt x="340591" y="3128"/>
                  <a:pt x="346639" y="0"/>
                  <a:pt x="354148" y="1251"/>
                </a:cubicBezTo>
                <a:cubicBezTo>
                  <a:pt x="360822" y="2086"/>
                  <a:pt x="368957" y="4693"/>
                  <a:pt x="378550" y="9073"/>
                </a:cubicBezTo>
                <a:cubicBezTo>
                  <a:pt x="388145" y="13453"/>
                  <a:pt x="395862" y="17520"/>
                  <a:pt x="401701" y="21274"/>
                </a:cubicBezTo>
                <a:cubicBezTo>
                  <a:pt x="403787" y="22525"/>
                  <a:pt x="405664" y="24194"/>
                  <a:pt x="407333" y="26280"/>
                </a:cubicBezTo>
                <a:cubicBezTo>
                  <a:pt x="409002" y="28365"/>
                  <a:pt x="409627" y="30659"/>
                  <a:pt x="409210" y="33163"/>
                </a:cubicBezTo>
                <a:cubicBezTo>
                  <a:pt x="407959" y="40254"/>
                  <a:pt x="407124" y="47345"/>
                  <a:pt x="406708" y="54437"/>
                </a:cubicBezTo>
                <a:cubicBezTo>
                  <a:pt x="406291" y="61528"/>
                  <a:pt x="406081" y="69453"/>
                  <a:pt x="406081" y="78213"/>
                </a:cubicBezTo>
                <a:lnTo>
                  <a:pt x="406081" y="120135"/>
                </a:lnTo>
                <a:cubicBezTo>
                  <a:pt x="426938" y="119718"/>
                  <a:pt x="444354" y="117946"/>
                  <a:pt x="458328" y="114817"/>
                </a:cubicBezTo>
                <a:cubicBezTo>
                  <a:pt x="472301" y="111688"/>
                  <a:pt x="482417" y="109081"/>
                  <a:pt x="488675" y="106995"/>
                </a:cubicBezTo>
                <a:cubicBezTo>
                  <a:pt x="493263" y="105327"/>
                  <a:pt x="496600" y="105118"/>
                  <a:pt x="498686" y="106370"/>
                </a:cubicBezTo>
                <a:cubicBezTo>
                  <a:pt x="500772" y="107621"/>
                  <a:pt x="502648" y="109707"/>
                  <a:pt x="504317" y="112627"/>
                </a:cubicBezTo>
                <a:cubicBezTo>
                  <a:pt x="505985" y="115547"/>
                  <a:pt x="507863" y="119197"/>
                  <a:pt x="509948" y="123577"/>
                </a:cubicBezTo>
                <a:cubicBezTo>
                  <a:pt x="512034" y="127957"/>
                  <a:pt x="513076" y="131607"/>
                  <a:pt x="513076" y="134526"/>
                </a:cubicBezTo>
                <a:cubicBezTo>
                  <a:pt x="513076" y="137029"/>
                  <a:pt x="511721" y="139219"/>
                  <a:pt x="509010" y="141096"/>
                </a:cubicBezTo>
                <a:cubicBezTo>
                  <a:pt x="506299" y="142973"/>
                  <a:pt x="504317" y="143912"/>
                  <a:pt x="503066" y="143912"/>
                </a:cubicBezTo>
                <a:cubicBezTo>
                  <a:pt x="490969" y="142661"/>
                  <a:pt x="479080" y="142035"/>
                  <a:pt x="467400" y="142035"/>
                </a:cubicBezTo>
                <a:cubicBezTo>
                  <a:pt x="455721" y="142035"/>
                  <a:pt x="444042" y="142244"/>
                  <a:pt x="432360" y="142661"/>
                </a:cubicBezTo>
                <a:cubicBezTo>
                  <a:pt x="428190" y="142661"/>
                  <a:pt x="423914" y="142661"/>
                  <a:pt x="419533" y="142661"/>
                </a:cubicBezTo>
                <a:cubicBezTo>
                  <a:pt x="415154" y="142661"/>
                  <a:pt x="410670" y="142661"/>
                  <a:pt x="406081" y="142661"/>
                </a:cubicBezTo>
                <a:lnTo>
                  <a:pt x="406081" y="241522"/>
                </a:lnTo>
                <a:cubicBezTo>
                  <a:pt x="427773" y="241522"/>
                  <a:pt x="445710" y="240166"/>
                  <a:pt x="459892" y="237455"/>
                </a:cubicBezTo>
                <a:cubicBezTo>
                  <a:pt x="474074" y="234743"/>
                  <a:pt x="484712" y="232345"/>
                  <a:pt x="491803" y="230259"/>
                </a:cubicBezTo>
                <a:cubicBezTo>
                  <a:pt x="496392" y="228591"/>
                  <a:pt x="499728" y="228382"/>
                  <a:pt x="501815" y="229634"/>
                </a:cubicBezTo>
                <a:cubicBezTo>
                  <a:pt x="503899" y="230885"/>
                  <a:pt x="505778" y="232971"/>
                  <a:pt x="507446" y="235891"/>
                </a:cubicBezTo>
                <a:cubicBezTo>
                  <a:pt x="509114" y="238810"/>
                  <a:pt x="510991" y="242669"/>
                  <a:pt x="513076" y="247466"/>
                </a:cubicBezTo>
                <a:cubicBezTo>
                  <a:pt x="515163" y="252263"/>
                  <a:pt x="516206" y="256122"/>
                  <a:pt x="516206" y="259042"/>
                </a:cubicBezTo>
                <a:cubicBezTo>
                  <a:pt x="516206" y="261127"/>
                  <a:pt x="514850" y="263213"/>
                  <a:pt x="512139" y="265299"/>
                </a:cubicBezTo>
                <a:cubicBezTo>
                  <a:pt x="509427" y="267384"/>
                  <a:pt x="507446" y="268427"/>
                  <a:pt x="506195" y="268427"/>
                </a:cubicBezTo>
                <a:cubicBezTo>
                  <a:pt x="488675" y="266759"/>
                  <a:pt x="471885" y="265612"/>
                  <a:pt x="455824" y="264986"/>
                </a:cubicBezTo>
                <a:cubicBezTo>
                  <a:pt x="439765" y="264360"/>
                  <a:pt x="423184" y="264047"/>
                  <a:pt x="406081" y="264047"/>
                </a:cubicBezTo>
                <a:lnTo>
                  <a:pt x="406081" y="292204"/>
                </a:lnTo>
                <a:cubicBezTo>
                  <a:pt x="406081" y="300547"/>
                  <a:pt x="405561" y="310662"/>
                  <a:pt x="404517" y="322551"/>
                </a:cubicBezTo>
                <a:cubicBezTo>
                  <a:pt x="403474" y="334439"/>
                  <a:pt x="401389" y="345180"/>
                  <a:pt x="398260" y="354774"/>
                </a:cubicBezTo>
                <a:cubicBezTo>
                  <a:pt x="395132" y="364368"/>
                  <a:pt x="390647" y="370417"/>
                  <a:pt x="384808" y="37292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" name="Freeform 33"/>
          <p:cNvSpPr/>
          <p:nvPr/>
        </p:nvSpPr>
        <p:spPr>
          <a:xfrm>
            <a:off x="12825574" y="2507388"/>
            <a:ext cx="538731" cy="573771"/>
          </a:xfrm>
          <a:custGeom>
            <a:avLst/>
            <a:gdLst>
              <a:gd name="connsiteX0" fmla="*/ 171444 w 538731"/>
              <a:gd name="connsiteY0" fmla="*/ 378551 h 573771"/>
              <a:gd name="connsiteX1" fmla="*/ 109186 w 538731"/>
              <a:gd name="connsiteY1" fmla="*/ 365411 h 573771"/>
              <a:gd name="connsiteX2" fmla="*/ 71018 w 538731"/>
              <a:gd name="connsiteY2" fmla="*/ 329433 h 573771"/>
              <a:gd name="connsiteX3" fmla="*/ 58191 w 538731"/>
              <a:gd name="connsiteY3" fmla="*/ 284695 h 573771"/>
              <a:gd name="connsiteX4" fmla="*/ 69453 w 538731"/>
              <a:gd name="connsiteY4" fmla="*/ 239958 h 573771"/>
              <a:gd name="connsiteX5" fmla="*/ 105431 w 538731"/>
              <a:gd name="connsiteY5" fmla="*/ 202416 h 573771"/>
              <a:gd name="connsiteX6" fmla="*/ 170817 w 538731"/>
              <a:gd name="connsiteY6" fmla="*/ 186460 h 573771"/>
              <a:gd name="connsiteX7" fmla="*/ 255913 w 538731"/>
              <a:gd name="connsiteY7" fmla="*/ 212114 h 573771"/>
              <a:gd name="connsiteX8" fmla="*/ 284696 w 538731"/>
              <a:gd name="connsiteY8" fmla="*/ 281567 h 573771"/>
              <a:gd name="connsiteX9" fmla="*/ 270931 w 538731"/>
              <a:gd name="connsiteY9" fmla="*/ 326618 h 573771"/>
              <a:gd name="connsiteX10" fmla="*/ 233074 w 538731"/>
              <a:gd name="connsiteY10" fmla="*/ 362909 h 573771"/>
              <a:gd name="connsiteX11" fmla="*/ 171444 w 538731"/>
              <a:gd name="connsiteY11" fmla="*/ 378551 h 573771"/>
              <a:gd name="connsiteX13" fmla="*/ 407333 w 538731"/>
              <a:gd name="connsiteY13" fmla="*/ 447379 h 573771"/>
              <a:gd name="connsiteX14" fmla="*/ 398887 w 538731"/>
              <a:gd name="connsiteY14" fmla="*/ 447066 h 573771"/>
              <a:gd name="connsiteX15" fmla="*/ 395446 w 538731"/>
              <a:gd name="connsiteY15" fmla="*/ 442373 h 573771"/>
              <a:gd name="connsiteX16" fmla="*/ 392943 w 538731"/>
              <a:gd name="connsiteY16" fmla="*/ 424854 h 573771"/>
              <a:gd name="connsiteX17" fmla="*/ 392317 w 538731"/>
              <a:gd name="connsiteY17" fmla="*/ 399825 h 573771"/>
              <a:gd name="connsiteX18" fmla="*/ 392317 w 538731"/>
              <a:gd name="connsiteY18" fmla="*/ 377300 h 573771"/>
              <a:gd name="connsiteX19" fmla="*/ 392317 w 538731"/>
              <a:gd name="connsiteY19" fmla="*/ 371043 h 573771"/>
              <a:gd name="connsiteX20" fmla="*/ 392317 w 538731"/>
              <a:gd name="connsiteY20" fmla="*/ 85722 h 573771"/>
              <a:gd name="connsiteX21" fmla="*/ 390751 w 538731"/>
              <a:gd name="connsiteY21" fmla="*/ 56313 h 573771"/>
              <a:gd name="connsiteX22" fmla="*/ 382932 w 538731"/>
              <a:gd name="connsiteY22" fmla="*/ 38168 h 573771"/>
              <a:gd name="connsiteX23" fmla="*/ 361657 w 538731"/>
              <a:gd name="connsiteY23" fmla="*/ 21900 h 573771"/>
              <a:gd name="connsiteX24" fmla="*/ 358529 w 538731"/>
              <a:gd name="connsiteY24" fmla="*/ 10637 h 573771"/>
              <a:gd name="connsiteX25" fmla="*/ 376048 w 538731"/>
              <a:gd name="connsiteY25" fmla="*/ 1251 h 573771"/>
              <a:gd name="connsiteX26" fmla="*/ 401076 w 538731"/>
              <a:gd name="connsiteY26" fmla="*/ 9073 h 573771"/>
              <a:gd name="connsiteX27" fmla="*/ 424228 w 538731"/>
              <a:gd name="connsiteY27" fmla="*/ 21274 h 573771"/>
              <a:gd name="connsiteX28" fmla="*/ 429859 w 538731"/>
              <a:gd name="connsiteY28" fmla="*/ 26280 h 573771"/>
              <a:gd name="connsiteX29" fmla="*/ 431735 w 538731"/>
              <a:gd name="connsiteY29" fmla="*/ 33163 h 573771"/>
              <a:gd name="connsiteX30" fmla="*/ 429233 w 538731"/>
              <a:gd name="connsiteY30" fmla="*/ 54437 h 573771"/>
              <a:gd name="connsiteX31" fmla="*/ 428608 w 538731"/>
              <a:gd name="connsiteY31" fmla="*/ 78213 h 573771"/>
              <a:gd name="connsiteX32" fmla="*/ 428608 w 538731"/>
              <a:gd name="connsiteY32" fmla="*/ 229008 h 573771"/>
              <a:gd name="connsiteX33" fmla="*/ 483043 w 538731"/>
              <a:gd name="connsiteY33" fmla="*/ 224315 h 573771"/>
              <a:gd name="connsiteX34" fmla="*/ 514330 w 538731"/>
              <a:gd name="connsiteY34" fmla="*/ 216494 h 573771"/>
              <a:gd name="connsiteX35" fmla="*/ 524653 w 538731"/>
              <a:gd name="connsiteY35" fmla="*/ 215868 h 573771"/>
              <a:gd name="connsiteX36" fmla="*/ 530597 w 538731"/>
              <a:gd name="connsiteY36" fmla="*/ 221499 h 573771"/>
              <a:gd name="connsiteX37" fmla="*/ 535915 w 538731"/>
              <a:gd name="connsiteY37" fmla="*/ 234326 h 573771"/>
              <a:gd name="connsiteX38" fmla="*/ 538731 w 538731"/>
              <a:gd name="connsiteY38" fmla="*/ 246528 h 573771"/>
              <a:gd name="connsiteX39" fmla="*/ 534977 w 538731"/>
              <a:gd name="connsiteY39" fmla="*/ 253411 h 573771"/>
              <a:gd name="connsiteX40" fmla="*/ 529346 w 538731"/>
              <a:gd name="connsiteY40" fmla="*/ 256539 h 573771"/>
              <a:gd name="connsiteX41" fmla="*/ 478664 w 538731"/>
              <a:gd name="connsiteY41" fmla="*/ 253097 h 573771"/>
              <a:gd name="connsiteX42" fmla="*/ 428608 w 538731"/>
              <a:gd name="connsiteY42" fmla="*/ 252159 h 573771"/>
              <a:gd name="connsiteX43" fmla="*/ 428608 w 538731"/>
              <a:gd name="connsiteY43" fmla="*/ 366663 h 573771"/>
              <a:gd name="connsiteX44" fmla="*/ 427044 w 538731"/>
              <a:gd name="connsiteY44" fmla="*/ 396697 h 573771"/>
              <a:gd name="connsiteX45" fmla="*/ 420787 w 538731"/>
              <a:gd name="connsiteY45" fmla="*/ 429859 h 573771"/>
              <a:gd name="connsiteX46" fmla="*/ 407333 w 538731"/>
              <a:gd name="connsiteY46" fmla="*/ 447379 h 573771"/>
              <a:gd name="connsiteX48" fmla="*/ 171444 w 538731"/>
              <a:gd name="connsiteY48" fmla="*/ 351646 h 573771"/>
              <a:gd name="connsiteX49" fmla="*/ 227130 w 538731"/>
              <a:gd name="connsiteY49" fmla="*/ 330685 h 573771"/>
              <a:gd name="connsiteX50" fmla="*/ 249030 w 538731"/>
              <a:gd name="connsiteY50" fmla="*/ 282193 h 573771"/>
              <a:gd name="connsiteX51" fmla="*/ 242146 w 538731"/>
              <a:gd name="connsiteY51" fmla="*/ 250907 h 573771"/>
              <a:gd name="connsiteX52" fmla="*/ 216494 w 538731"/>
              <a:gd name="connsiteY52" fmla="*/ 221812 h 573771"/>
              <a:gd name="connsiteX53" fmla="*/ 170191 w 538731"/>
              <a:gd name="connsiteY53" fmla="*/ 210862 h 573771"/>
              <a:gd name="connsiteX54" fmla="*/ 111062 w 538731"/>
              <a:gd name="connsiteY54" fmla="*/ 234326 h 573771"/>
              <a:gd name="connsiteX55" fmla="*/ 91979 w 538731"/>
              <a:gd name="connsiteY55" fmla="*/ 284070 h 573771"/>
              <a:gd name="connsiteX56" fmla="*/ 101677 w 538731"/>
              <a:gd name="connsiteY56" fmla="*/ 317545 h 573771"/>
              <a:gd name="connsiteX57" fmla="*/ 129521 w 538731"/>
              <a:gd name="connsiteY57" fmla="*/ 342886 h 573771"/>
              <a:gd name="connsiteX58" fmla="*/ 171444 w 538731"/>
              <a:gd name="connsiteY58" fmla="*/ 351646 h 573771"/>
              <a:gd name="connsiteX60" fmla="*/ 222751 w 538731"/>
              <a:gd name="connsiteY60" fmla="*/ 573771 h 573771"/>
              <a:gd name="connsiteX61" fmla="*/ 161432 w 538731"/>
              <a:gd name="connsiteY61" fmla="*/ 515581 h 573771"/>
              <a:gd name="connsiteX62" fmla="*/ 161432 w 538731"/>
              <a:gd name="connsiteY62" fmla="*/ 493055 h 573771"/>
              <a:gd name="connsiteX63" fmla="*/ 156738 w 538731"/>
              <a:gd name="connsiteY63" fmla="*/ 463334 h 573771"/>
              <a:gd name="connsiteX64" fmla="*/ 137655 w 538731"/>
              <a:gd name="connsiteY64" fmla="*/ 444876 h 573771"/>
              <a:gd name="connsiteX65" fmla="*/ 132649 w 538731"/>
              <a:gd name="connsiteY65" fmla="*/ 439870 h 573771"/>
              <a:gd name="connsiteX66" fmla="*/ 132649 w 538731"/>
              <a:gd name="connsiteY66" fmla="*/ 432988 h 573771"/>
              <a:gd name="connsiteX67" fmla="*/ 148918 w 538731"/>
              <a:gd name="connsiteY67" fmla="*/ 422976 h 573771"/>
              <a:gd name="connsiteX68" fmla="*/ 170817 w 538731"/>
              <a:gd name="connsiteY68" fmla="*/ 429233 h 573771"/>
              <a:gd name="connsiteX69" fmla="*/ 193970 w 538731"/>
              <a:gd name="connsiteY69" fmla="*/ 439245 h 573771"/>
              <a:gd name="connsiteX70" fmla="*/ 200225 w 538731"/>
              <a:gd name="connsiteY70" fmla="*/ 449881 h 573771"/>
              <a:gd name="connsiteX71" fmla="*/ 198036 w 538731"/>
              <a:gd name="connsiteY71" fmla="*/ 465524 h 573771"/>
              <a:gd name="connsiteX72" fmla="*/ 197096 w 538731"/>
              <a:gd name="connsiteY72" fmla="*/ 487424 h 573771"/>
              <a:gd name="connsiteX73" fmla="*/ 197096 w 538731"/>
              <a:gd name="connsiteY73" fmla="*/ 512452 h 573771"/>
              <a:gd name="connsiteX74" fmla="*/ 204918 w 538731"/>
              <a:gd name="connsiteY74" fmla="*/ 540921 h 573771"/>
              <a:gd name="connsiteX75" fmla="*/ 225879 w 538731"/>
              <a:gd name="connsiteY75" fmla="*/ 548117 h 573771"/>
              <a:gd name="connsiteX76" fmla="*/ 248092 w 538731"/>
              <a:gd name="connsiteY76" fmla="*/ 548743 h 573771"/>
              <a:gd name="connsiteX77" fmla="*/ 284069 w 538731"/>
              <a:gd name="connsiteY77" fmla="*/ 548117 h 573771"/>
              <a:gd name="connsiteX78" fmla="*/ 322551 w 538731"/>
              <a:gd name="connsiteY78" fmla="*/ 546866 h 573771"/>
              <a:gd name="connsiteX79" fmla="*/ 352898 w 538731"/>
              <a:gd name="connsiteY79" fmla="*/ 545614 h 573771"/>
              <a:gd name="connsiteX80" fmla="*/ 408273 w 538731"/>
              <a:gd name="connsiteY80" fmla="*/ 539357 h 573771"/>
              <a:gd name="connsiteX81" fmla="*/ 441748 w 538731"/>
              <a:gd name="connsiteY81" fmla="*/ 531849 h 573771"/>
              <a:gd name="connsiteX82" fmla="*/ 461144 w 538731"/>
              <a:gd name="connsiteY82" fmla="*/ 535603 h 573771"/>
              <a:gd name="connsiteX83" fmla="*/ 468027 w 538731"/>
              <a:gd name="connsiteY83" fmla="*/ 547491 h 573771"/>
              <a:gd name="connsiteX84" fmla="*/ 472407 w 538731"/>
              <a:gd name="connsiteY84" fmla="*/ 558754 h 573771"/>
              <a:gd name="connsiteX85" fmla="*/ 468339 w 538731"/>
              <a:gd name="connsiteY85" fmla="*/ 567201 h 573771"/>
              <a:gd name="connsiteX86" fmla="*/ 461144 w 538731"/>
              <a:gd name="connsiteY86" fmla="*/ 571268 h 573771"/>
              <a:gd name="connsiteX87" fmla="*/ 423602 w 538731"/>
              <a:gd name="connsiteY87" fmla="*/ 569704 h 573771"/>
              <a:gd name="connsiteX88" fmla="*/ 390440 w 538731"/>
              <a:gd name="connsiteY88" fmla="*/ 569704 h 573771"/>
              <a:gd name="connsiteX89" fmla="*/ 345388 w 538731"/>
              <a:gd name="connsiteY89" fmla="*/ 571268 h 573771"/>
              <a:gd name="connsiteX90" fmla="*/ 283445 w 538731"/>
              <a:gd name="connsiteY90" fmla="*/ 573145 h 573771"/>
              <a:gd name="connsiteX91" fmla="*/ 222751 w 538731"/>
              <a:gd name="connsiteY91" fmla="*/ 573771 h 573771"/>
              <a:gd name="connsiteX93" fmla="*/ 42548 w 538731"/>
              <a:gd name="connsiteY93" fmla="*/ 158929 h 573771"/>
              <a:gd name="connsiteX94" fmla="*/ 26905 w 538731"/>
              <a:gd name="connsiteY94" fmla="*/ 158929 h 573771"/>
              <a:gd name="connsiteX95" fmla="*/ 17520 w 538731"/>
              <a:gd name="connsiteY95" fmla="*/ 153298 h 573771"/>
              <a:gd name="connsiteX96" fmla="*/ 7508 w 538731"/>
              <a:gd name="connsiteY96" fmla="*/ 141722 h 573771"/>
              <a:gd name="connsiteX97" fmla="*/ 1251 w 538731"/>
              <a:gd name="connsiteY97" fmla="*/ 133275 h 573771"/>
              <a:gd name="connsiteX98" fmla="*/ 2502 w 538731"/>
              <a:gd name="connsiteY98" fmla="*/ 124828 h 573771"/>
              <a:gd name="connsiteX99" fmla="*/ 10012 w 538731"/>
              <a:gd name="connsiteY99" fmla="*/ 120761 h 573771"/>
              <a:gd name="connsiteX100" fmla="*/ 45989 w 538731"/>
              <a:gd name="connsiteY100" fmla="*/ 125141 h 573771"/>
              <a:gd name="connsiteX101" fmla="*/ 89789 w 538731"/>
              <a:gd name="connsiteY101" fmla="*/ 126705 h 573771"/>
              <a:gd name="connsiteX102" fmla="*/ 132962 w 538731"/>
              <a:gd name="connsiteY102" fmla="*/ 126392 h 573771"/>
              <a:gd name="connsiteX103" fmla="*/ 167063 w 538731"/>
              <a:gd name="connsiteY103" fmla="*/ 125141 h 573771"/>
              <a:gd name="connsiteX104" fmla="*/ 250594 w 538731"/>
              <a:gd name="connsiteY104" fmla="*/ 119822 h 573771"/>
              <a:gd name="connsiteX105" fmla="*/ 311601 w 538731"/>
              <a:gd name="connsiteY105" fmla="*/ 109498 h 573771"/>
              <a:gd name="connsiteX106" fmla="*/ 321611 w 538731"/>
              <a:gd name="connsiteY106" fmla="*/ 109186 h 573771"/>
              <a:gd name="connsiteX107" fmla="*/ 327244 w 538731"/>
              <a:gd name="connsiteY107" fmla="*/ 115130 h 573771"/>
              <a:gd name="connsiteX108" fmla="*/ 331936 w 538731"/>
              <a:gd name="connsiteY108" fmla="*/ 126392 h 573771"/>
              <a:gd name="connsiteX109" fmla="*/ 334127 w 538731"/>
              <a:gd name="connsiteY109" fmla="*/ 137655 h 573771"/>
              <a:gd name="connsiteX110" fmla="*/ 330059 w 538731"/>
              <a:gd name="connsiteY110" fmla="*/ 144538 h 573771"/>
              <a:gd name="connsiteX111" fmla="*/ 324115 w 538731"/>
              <a:gd name="connsiteY111" fmla="*/ 147666 h 573771"/>
              <a:gd name="connsiteX112" fmla="*/ 268114 w 538731"/>
              <a:gd name="connsiteY112" fmla="*/ 145164 h 573771"/>
              <a:gd name="connsiteX113" fmla="*/ 195219 w 538731"/>
              <a:gd name="connsiteY113" fmla="*/ 145789 h 573771"/>
              <a:gd name="connsiteX114" fmla="*/ 116382 w 538731"/>
              <a:gd name="connsiteY114" fmla="*/ 150169 h 573771"/>
              <a:gd name="connsiteX115" fmla="*/ 42548 w 538731"/>
              <a:gd name="connsiteY115" fmla="*/ 158929 h 573771"/>
              <a:gd name="connsiteX117" fmla="*/ 148292 w 538731"/>
              <a:gd name="connsiteY117" fmla="*/ 76336 h 573771"/>
              <a:gd name="connsiteX118" fmla="*/ 122638 w 538731"/>
              <a:gd name="connsiteY118" fmla="*/ 71330 h 573771"/>
              <a:gd name="connsiteX119" fmla="*/ 93542 w 538731"/>
              <a:gd name="connsiteY119" fmla="*/ 61945 h 573771"/>
              <a:gd name="connsiteX120" fmla="*/ 75084 w 538731"/>
              <a:gd name="connsiteY120" fmla="*/ 50057 h 573771"/>
              <a:gd name="connsiteX121" fmla="*/ 74146 w 538731"/>
              <a:gd name="connsiteY121" fmla="*/ 38794 h 573771"/>
              <a:gd name="connsiteX122" fmla="*/ 82593 w 538731"/>
              <a:gd name="connsiteY122" fmla="*/ 32537 h 573771"/>
              <a:gd name="connsiteX123" fmla="*/ 145163 w 538731"/>
              <a:gd name="connsiteY123" fmla="*/ 40671 h 573771"/>
              <a:gd name="connsiteX124" fmla="*/ 206169 w 538731"/>
              <a:gd name="connsiteY124" fmla="*/ 41297 h 573771"/>
              <a:gd name="connsiteX125" fmla="*/ 251532 w 538731"/>
              <a:gd name="connsiteY125" fmla="*/ 38794 h 573771"/>
              <a:gd name="connsiteX126" fmla="*/ 259355 w 538731"/>
              <a:gd name="connsiteY126" fmla="*/ 41922 h 573771"/>
              <a:gd name="connsiteX127" fmla="*/ 263421 w 538731"/>
              <a:gd name="connsiteY127" fmla="*/ 48805 h 573771"/>
              <a:gd name="connsiteX128" fmla="*/ 259042 w 538731"/>
              <a:gd name="connsiteY128" fmla="*/ 60068 h 573771"/>
              <a:gd name="connsiteX129" fmla="*/ 248405 w 538731"/>
              <a:gd name="connsiteY129" fmla="*/ 68828 h 573771"/>
              <a:gd name="connsiteX130" fmla="*/ 224315 w 538731"/>
              <a:gd name="connsiteY130" fmla="*/ 73520 h 573771"/>
              <a:gd name="connsiteX131" fmla="*/ 185834 w 538731"/>
              <a:gd name="connsiteY131" fmla="*/ 76649 h 573771"/>
              <a:gd name="connsiteX132" fmla="*/ 148292 w 538731"/>
              <a:gd name="connsiteY132" fmla="*/ 76336 h 57377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</a:cxnLst>
            <a:rect l="l" t="t" r="r" b="b"/>
            <a:pathLst>
              <a:path w="538731" h="573771">
                <a:moveTo>
                  <a:pt x="171444" y="378551"/>
                </a:moveTo>
                <a:cubicBezTo>
                  <a:pt x="146832" y="378968"/>
                  <a:pt x="126080" y="374588"/>
                  <a:pt x="109186" y="365411"/>
                </a:cubicBezTo>
                <a:cubicBezTo>
                  <a:pt x="92291" y="356234"/>
                  <a:pt x="79569" y="344242"/>
                  <a:pt x="71018" y="329433"/>
                </a:cubicBezTo>
                <a:cubicBezTo>
                  <a:pt x="62466" y="314625"/>
                  <a:pt x="58191" y="299713"/>
                  <a:pt x="58191" y="284695"/>
                </a:cubicBezTo>
                <a:cubicBezTo>
                  <a:pt x="58191" y="269679"/>
                  <a:pt x="61945" y="254766"/>
                  <a:pt x="69453" y="239958"/>
                </a:cubicBezTo>
                <a:cubicBezTo>
                  <a:pt x="76962" y="225149"/>
                  <a:pt x="88954" y="212635"/>
                  <a:pt x="105431" y="202416"/>
                </a:cubicBezTo>
                <a:cubicBezTo>
                  <a:pt x="121908" y="192196"/>
                  <a:pt x="143703" y="186877"/>
                  <a:pt x="170817" y="186460"/>
                </a:cubicBezTo>
                <a:cubicBezTo>
                  <a:pt x="207108" y="185625"/>
                  <a:pt x="235474" y="194177"/>
                  <a:pt x="255913" y="212114"/>
                </a:cubicBezTo>
                <a:cubicBezTo>
                  <a:pt x="276354" y="230051"/>
                  <a:pt x="285947" y="253202"/>
                  <a:pt x="284696" y="281567"/>
                </a:cubicBezTo>
                <a:cubicBezTo>
                  <a:pt x="284279" y="297001"/>
                  <a:pt x="279690" y="312018"/>
                  <a:pt x="270931" y="326618"/>
                </a:cubicBezTo>
                <a:cubicBezTo>
                  <a:pt x="262170" y="341218"/>
                  <a:pt x="249551" y="353314"/>
                  <a:pt x="233074" y="362909"/>
                </a:cubicBezTo>
                <a:cubicBezTo>
                  <a:pt x="216598" y="372503"/>
                  <a:pt x="196055" y="377717"/>
                  <a:pt x="171444" y="378551"/>
                </a:cubicBezTo>
                <a:moveTo>
                  <a:pt x="407333" y="447379"/>
                </a:moveTo>
                <a:cubicBezTo>
                  <a:pt x="403578" y="448630"/>
                  <a:pt x="400765" y="448526"/>
                  <a:pt x="398887" y="447066"/>
                </a:cubicBezTo>
                <a:cubicBezTo>
                  <a:pt x="397010" y="445606"/>
                  <a:pt x="395863" y="444042"/>
                  <a:pt x="395446" y="442373"/>
                </a:cubicBezTo>
                <a:cubicBezTo>
                  <a:pt x="394193" y="438619"/>
                  <a:pt x="393360" y="432779"/>
                  <a:pt x="392943" y="424854"/>
                </a:cubicBezTo>
                <a:cubicBezTo>
                  <a:pt x="392525" y="416928"/>
                  <a:pt x="392317" y="408585"/>
                  <a:pt x="392317" y="399825"/>
                </a:cubicBezTo>
                <a:cubicBezTo>
                  <a:pt x="392317" y="391065"/>
                  <a:pt x="392317" y="383557"/>
                  <a:pt x="392317" y="377300"/>
                </a:cubicBezTo>
                <a:cubicBezTo>
                  <a:pt x="392317" y="374380"/>
                  <a:pt x="392317" y="372294"/>
                  <a:pt x="392317" y="371043"/>
                </a:cubicBezTo>
                <a:lnTo>
                  <a:pt x="392317" y="85722"/>
                </a:lnTo>
                <a:cubicBezTo>
                  <a:pt x="392317" y="73208"/>
                  <a:pt x="391795" y="63405"/>
                  <a:pt x="390751" y="56313"/>
                </a:cubicBezTo>
                <a:cubicBezTo>
                  <a:pt x="389710" y="49222"/>
                  <a:pt x="387102" y="43174"/>
                  <a:pt x="382932" y="38168"/>
                </a:cubicBezTo>
                <a:cubicBezTo>
                  <a:pt x="378760" y="33163"/>
                  <a:pt x="371669" y="27740"/>
                  <a:pt x="361657" y="21900"/>
                </a:cubicBezTo>
                <a:cubicBezTo>
                  <a:pt x="357070" y="18562"/>
                  <a:pt x="356026" y="14808"/>
                  <a:pt x="358529" y="10637"/>
                </a:cubicBezTo>
                <a:cubicBezTo>
                  <a:pt x="363117" y="3128"/>
                  <a:pt x="368957" y="0"/>
                  <a:pt x="376048" y="1251"/>
                </a:cubicBezTo>
                <a:cubicBezTo>
                  <a:pt x="383139" y="2086"/>
                  <a:pt x="391483" y="4693"/>
                  <a:pt x="401076" y="9073"/>
                </a:cubicBezTo>
                <a:cubicBezTo>
                  <a:pt x="410671" y="13453"/>
                  <a:pt x="418387" y="17520"/>
                  <a:pt x="424228" y="21274"/>
                </a:cubicBezTo>
                <a:cubicBezTo>
                  <a:pt x="426314" y="22525"/>
                  <a:pt x="428191" y="24194"/>
                  <a:pt x="429859" y="26280"/>
                </a:cubicBezTo>
                <a:cubicBezTo>
                  <a:pt x="431527" y="28365"/>
                  <a:pt x="432153" y="30659"/>
                  <a:pt x="431735" y="33163"/>
                </a:cubicBezTo>
                <a:cubicBezTo>
                  <a:pt x="430485" y="40254"/>
                  <a:pt x="429651" y="47345"/>
                  <a:pt x="429233" y="54437"/>
                </a:cubicBezTo>
                <a:cubicBezTo>
                  <a:pt x="428816" y="61528"/>
                  <a:pt x="428608" y="69453"/>
                  <a:pt x="428608" y="78213"/>
                </a:cubicBezTo>
                <a:lnTo>
                  <a:pt x="428608" y="229008"/>
                </a:lnTo>
                <a:cubicBezTo>
                  <a:pt x="450717" y="229008"/>
                  <a:pt x="468861" y="227444"/>
                  <a:pt x="483043" y="224315"/>
                </a:cubicBezTo>
                <a:cubicBezTo>
                  <a:pt x="497227" y="221186"/>
                  <a:pt x="507656" y="218579"/>
                  <a:pt x="514330" y="216494"/>
                </a:cubicBezTo>
                <a:cubicBezTo>
                  <a:pt x="518917" y="214825"/>
                  <a:pt x="522359" y="214617"/>
                  <a:pt x="524653" y="215868"/>
                </a:cubicBezTo>
                <a:cubicBezTo>
                  <a:pt x="526948" y="217120"/>
                  <a:pt x="528929" y="218997"/>
                  <a:pt x="530597" y="221499"/>
                </a:cubicBezTo>
                <a:cubicBezTo>
                  <a:pt x="532265" y="224419"/>
                  <a:pt x="534039" y="228695"/>
                  <a:pt x="535915" y="234326"/>
                </a:cubicBezTo>
                <a:cubicBezTo>
                  <a:pt x="537794" y="239958"/>
                  <a:pt x="538731" y="244025"/>
                  <a:pt x="538731" y="246528"/>
                </a:cubicBezTo>
                <a:cubicBezTo>
                  <a:pt x="538731" y="249031"/>
                  <a:pt x="537480" y="251325"/>
                  <a:pt x="534977" y="253411"/>
                </a:cubicBezTo>
                <a:cubicBezTo>
                  <a:pt x="532474" y="255496"/>
                  <a:pt x="530597" y="256539"/>
                  <a:pt x="529346" y="256539"/>
                </a:cubicBezTo>
                <a:cubicBezTo>
                  <a:pt x="511826" y="254870"/>
                  <a:pt x="494931" y="253723"/>
                  <a:pt x="478664" y="253097"/>
                </a:cubicBezTo>
                <a:cubicBezTo>
                  <a:pt x="462395" y="252472"/>
                  <a:pt x="445711" y="252159"/>
                  <a:pt x="428608" y="252159"/>
                </a:cubicBezTo>
                <a:lnTo>
                  <a:pt x="428608" y="366663"/>
                </a:lnTo>
                <a:cubicBezTo>
                  <a:pt x="428608" y="374588"/>
                  <a:pt x="428085" y="384600"/>
                  <a:pt x="427044" y="396697"/>
                </a:cubicBezTo>
                <a:cubicBezTo>
                  <a:pt x="426000" y="408794"/>
                  <a:pt x="423915" y="419848"/>
                  <a:pt x="420787" y="429859"/>
                </a:cubicBezTo>
                <a:cubicBezTo>
                  <a:pt x="417658" y="439870"/>
                  <a:pt x="413175" y="445710"/>
                  <a:pt x="407333" y="447379"/>
                </a:cubicBezTo>
                <a:moveTo>
                  <a:pt x="171444" y="351646"/>
                </a:moveTo>
                <a:cubicBezTo>
                  <a:pt x="195219" y="350812"/>
                  <a:pt x="213782" y="343825"/>
                  <a:pt x="227130" y="330685"/>
                </a:cubicBezTo>
                <a:cubicBezTo>
                  <a:pt x="240478" y="317545"/>
                  <a:pt x="247780" y="301381"/>
                  <a:pt x="249030" y="282193"/>
                </a:cubicBezTo>
                <a:cubicBezTo>
                  <a:pt x="249864" y="272598"/>
                  <a:pt x="247569" y="262170"/>
                  <a:pt x="242146" y="250907"/>
                </a:cubicBezTo>
                <a:cubicBezTo>
                  <a:pt x="236725" y="239645"/>
                  <a:pt x="228174" y="229946"/>
                  <a:pt x="216494" y="221812"/>
                </a:cubicBezTo>
                <a:cubicBezTo>
                  <a:pt x="204814" y="213678"/>
                  <a:pt x="189379" y="210028"/>
                  <a:pt x="170191" y="210862"/>
                </a:cubicBezTo>
                <a:cubicBezTo>
                  <a:pt x="143495" y="211697"/>
                  <a:pt x="123786" y="219518"/>
                  <a:pt x="111062" y="234326"/>
                </a:cubicBezTo>
                <a:cubicBezTo>
                  <a:pt x="98340" y="249135"/>
                  <a:pt x="91979" y="265716"/>
                  <a:pt x="91979" y="284070"/>
                </a:cubicBezTo>
                <a:cubicBezTo>
                  <a:pt x="91979" y="295750"/>
                  <a:pt x="95212" y="306908"/>
                  <a:pt x="101677" y="317545"/>
                </a:cubicBezTo>
                <a:cubicBezTo>
                  <a:pt x="108142" y="328182"/>
                  <a:pt x="117424" y="336629"/>
                  <a:pt x="129521" y="342886"/>
                </a:cubicBezTo>
                <a:cubicBezTo>
                  <a:pt x="141618" y="349143"/>
                  <a:pt x="155592" y="352063"/>
                  <a:pt x="171444" y="351646"/>
                </a:cubicBezTo>
                <a:moveTo>
                  <a:pt x="222751" y="573771"/>
                </a:moveTo>
                <a:cubicBezTo>
                  <a:pt x="181454" y="573771"/>
                  <a:pt x="161015" y="554374"/>
                  <a:pt x="161432" y="515581"/>
                </a:cubicBezTo>
                <a:lnTo>
                  <a:pt x="161432" y="493055"/>
                </a:lnTo>
                <a:cubicBezTo>
                  <a:pt x="161432" y="481375"/>
                  <a:pt x="159868" y="471468"/>
                  <a:pt x="156738" y="463334"/>
                </a:cubicBezTo>
                <a:cubicBezTo>
                  <a:pt x="153611" y="455200"/>
                  <a:pt x="147250" y="449047"/>
                  <a:pt x="137655" y="444876"/>
                </a:cubicBezTo>
                <a:cubicBezTo>
                  <a:pt x="135153" y="444042"/>
                  <a:pt x="133484" y="442373"/>
                  <a:pt x="132649" y="439870"/>
                </a:cubicBezTo>
                <a:cubicBezTo>
                  <a:pt x="131815" y="437367"/>
                  <a:pt x="131815" y="435073"/>
                  <a:pt x="132649" y="432988"/>
                </a:cubicBezTo>
                <a:cubicBezTo>
                  <a:pt x="136821" y="425896"/>
                  <a:pt x="142244" y="422559"/>
                  <a:pt x="148918" y="422976"/>
                </a:cubicBezTo>
                <a:cubicBezTo>
                  <a:pt x="154341" y="423811"/>
                  <a:pt x="161641" y="425896"/>
                  <a:pt x="170817" y="429233"/>
                </a:cubicBezTo>
                <a:cubicBezTo>
                  <a:pt x="179994" y="432570"/>
                  <a:pt x="187711" y="435908"/>
                  <a:pt x="193970" y="439245"/>
                </a:cubicBezTo>
                <a:cubicBezTo>
                  <a:pt x="198974" y="442164"/>
                  <a:pt x="201061" y="445710"/>
                  <a:pt x="200225" y="449881"/>
                </a:cubicBezTo>
                <a:cubicBezTo>
                  <a:pt x="199392" y="452801"/>
                  <a:pt x="198661" y="458016"/>
                  <a:pt x="198036" y="465524"/>
                </a:cubicBezTo>
                <a:cubicBezTo>
                  <a:pt x="197410" y="473032"/>
                  <a:pt x="197096" y="480332"/>
                  <a:pt x="197096" y="487424"/>
                </a:cubicBezTo>
                <a:lnTo>
                  <a:pt x="197096" y="512452"/>
                </a:lnTo>
                <a:cubicBezTo>
                  <a:pt x="197096" y="527052"/>
                  <a:pt x="199704" y="536541"/>
                  <a:pt x="204918" y="540921"/>
                </a:cubicBezTo>
                <a:cubicBezTo>
                  <a:pt x="210133" y="545301"/>
                  <a:pt x="217120" y="547700"/>
                  <a:pt x="225879" y="548117"/>
                </a:cubicBezTo>
                <a:cubicBezTo>
                  <a:pt x="230051" y="548534"/>
                  <a:pt x="237455" y="548743"/>
                  <a:pt x="248092" y="548743"/>
                </a:cubicBezTo>
                <a:cubicBezTo>
                  <a:pt x="258728" y="548743"/>
                  <a:pt x="270721" y="548534"/>
                  <a:pt x="284069" y="548117"/>
                </a:cubicBezTo>
                <a:cubicBezTo>
                  <a:pt x="297418" y="547700"/>
                  <a:pt x="310245" y="547283"/>
                  <a:pt x="322551" y="546866"/>
                </a:cubicBezTo>
                <a:cubicBezTo>
                  <a:pt x="334857" y="546449"/>
                  <a:pt x="344971" y="546031"/>
                  <a:pt x="352898" y="545614"/>
                </a:cubicBezTo>
                <a:cubicBezTo>
                  <a:pt x="374588" y="544363"/>
                  <a:pt x="393046" y="542277"/>
                  <a:pt x="408273" y="539357"/>
                </a:cubicBezTo>
                <a:cubicBezTo>
                  <a:pt x="423498" y="536437"/>
                  <a:pt x="434656" y="533934"/>
                  <a:pt x="441748" y="531849"/>
                </a:cubicBezTo>
                <a:cubicBezTo>
                  <a:pt x="450924" y="528929"/>
                  <a:pt x="457389" y="530180"/>
                  <a:pt x="461144" y="535603"/>
                </a:cubicBezTo>
                <a:cubicBezTo>
                  <a:pt x="463231" y="538940"/>
                  <a:pt x="465525" y="542903"/>
                  <a:pt x="468027" y="547491"/>
                </a:cubicBezTo>
                <a:cubicBezTo>
                  <a:pt x="470529" y="552080"/>
                  <a:pt x="471990" y="555834"/>
                  <a:pt x="472407" y="558754"/>
                </a:cubicBezTo>
                <a:cubicBezTo>
                  <a:pt x="472824" y="561674"/>
                  <a:pt x="471469" y="564490"/>
                  <a:pt x="468339" y="567201"/>
                </a:cubicBezTo>
                <a:cubicBezTo>
                  <a:pt x="465212" y="569912"/>
                  <a:pt x="462812" y="571268"/>
                  <a:pt x="461144" y="571268"/>
                </a:cubicBezTo>
                <a:cubicBezTo>
                  <a:pt x="446543" y="570434"/>
                  <a:pt x="434031" y="569912"/>
                  <a:pt x="423602" y="569704"/>
                </a:cubicBezTo>
                <a:cubicBezTo>
                  <a:pt x="413175" y="569495"/>
                  <a:pt x="402118" y="569495"/>
                  <a:pt x="390440" y="569704"/>
                </a:cubicBezTo>
                <a:cubicBezTo>
                  <a:pt x="378760" y="569912"/>
                  <a:pt x="363744" y="570434"/>
                  <a:pt x="345388" y="571268"/>
                </a:cubicBezTo>
                <a:cubicBezTo>
                  <a:pt x="324115" y="572102"/>
                  <a:pt x="303467" y="572728"/>
                  <a:pt x="283445" y="573145"/>
                </a:cubicBezTo>
                <a:cubicBezTo>
                  <a:pt x="263421" y="573562"/>
                  <a:pt x="243190" y="573771"/>
                  <a:pt x="222751" y="573771"/>
                </a:cubicBezTo>
                <a:moveTo>
                  <a:pt x="42548" y="158929"/>
                </a:moveTo>
                <a:cubicBezTo>
                  <a:pt x="35457" y="160180"/>
                  <a:pt x="30243" y="160180"/>
                  <a:pt x="26905" y="158929"/>
                </a:cubicBezTo>
                <a:cubicBezTo>
                  <a:pt x="23569" y="157678"/>
                  <a:pt x="20440" y="155800"/>
                  <a:pt x="17520" y="153298"/>
                </a:cubicBezTo>
                <a:cubicBezTo>
                  <a:pt x="13766" y="149126"/>
                  <a:pt x="10429" y="145268"/>
                  <a:pt x="7508" y="141722"/>
                </a:cubicBezTo>
                <a:cubicBezTo>
                  <a:pt x="4589" y="138176"/>
                  <a:pt x="2502" y="135361"/>
                  <a:pt x="1251" y="133275"/>
                </a:cubicBezTo>
                <a:cubicBezTo>
                  <a:pt x="0" y="131189"/>
                  <a:pt x="418" y="128374"/>
                  <a:pt x="2502" y="124828"/>
                </a:cubicBezTo>
                <a:cubicBezTo>
                  <a:pt x="4589" y="121283"/>
                  <a:pt x="7092" y="119927"/>
                  <a:pt x="10012" y="120761"/>
                </a:cubicBezTo>
                <a:cubicBezTo>
                  <a:pt x="20022" y="122847"/>
                  <a:pt x="32016" y="124307"/>
                  <a:pt x="45989" y="125141"/>
                </a:cubicBezTo>
                <a:cubicBezTo>
                  <a:pt x="59963" y="125975"/>
                  <a:pt x="74563" y="126497"/>
                  <a:pt x="89789" y="126705"/>
                </a:cubicBezTo>
                <a:cubicBezTo>
                  <a:pt x="105014" y="126914"/>
                  <a:pt x="119406" y="126809"/>
                  <a:pt x="132962" y="126392"/>
                </a:cubicBezTo>
                <a:cubicBezTo>
                  <a:pt x="146520" y="125975"/>
                  <a:pt x="157886" y="125558"/>
                  <a:pt x="167063" y="125141"/>
                </a:cubicBezTo>
                <a:cubicBezTo>
                  <a:pt x="198349" y="123890"/>
                  <a:pt x="226192" y="122117"/>
                  <a:pt x="250594" y="119822"/>
                </a:cubicBezTo>
                <a:cubicBezTo>
                  <a:pt x="274997" y="117528"/>
                  <a:pt x="295332" y="114087"/>
                  <a:pt x="311601" y="109498"/>
                </a:cubicBezTo>
                <a:cubicBezTo>
                  <a:pt x="316188" y="108247"/>
                  <a:pt x="319526" y="108143"/>
                  <a:pt x="321611" y="109186"/>
                </a:cubicBezTo>
                <a:cubicBezTo>
                  <a:pt x="323698" y="110229"/>
                  <a:pt x="325574" y="112210"/>
                  <a:pt x="327244" y="115130"/>
                </a:cubicBezTo>
                <a:cubicBezTo>
                  <a:pt x="328912" y="117632"/>
                  <a:pt x="330476" y="121387"/>
                  <a:pt x="331936" y="126392"/>
                </a:cubicBezTo>
                <a:cubicBezTo>
                  <a:pt x="333397" y="131398"/>
                  <a:pt x="334127" y="135152"/>
                  <a:pt x="334127" y="137655"/>
                </a:cubicBezTo>
                <a:cubicBezTo>
                  <a:pt x="334127" y="140158"/>
                  <a:pt x="332770" y="142452"/>
                  <a:pt x="330059" y="144538"/>
                </a:cubicBezTo>
                <a:cubicBezTo>
                  <a:pt x="327347" y="146623"/>
                  <a:pt x="325366" y="147666"/>
                  <a:pt x="324115" y="147666"/>
                </a:cubicBezTo>
                <a:cubicBezTo>
                  <a:pt x="309097" y="146415"/>
                  <a:pt x="290432" y="145581"/>
                  <a:pt x="268114" y="145164"/>
                </a:cubicBezTo>
                <a:cubicBezTo>
                  <a:pt x="245799" y="144746"/>
                  <a:pt x="221500" y="144955"/>
                  <a:pt x="195219" y="145789"/>
                </a:cubicBezTo>
                <a:cubicBezTo>
                  <a:pt x="168940" y="146623"/>
                  <a:pt x="142660" y="148083"/>
                  <a:pt x="116382" y="150169"/>
                </a:cubicBezTo>
                <a:cubicBezTo>
                  <a:pt x="90101" y="152255"/>
                  <a:pt x="65491" y="155175"/>
                  <a:pt x="42548" y="158929"/>
                </a:cubicBezTo>
                <a:moveTo>
                  <a:pt x="148292" y="76336"/>
                </a:moveTo>
                <a:cubicBezTo>
                  <a:pt x="141618" y="75502"/>
                  <a:pt x="133066" y="73833"/>
                  <a:pt x="122638" y="71330"/>
                </a:cubicBezTo>
                <a:cubicBezTo>
                  <a:pt x="112210" y="68828"/>
                  <a:pt x="102512" y="65699"/>
                  <a:pt x="93542" y="61945"/>
                </a:cubicBezTo>
                <a:cubicBezTo>
                  <a:pt x="84575" y="58191"/>
                  <a:pt x="78422" y="54228"/>
                  <a:pt x="75084" y="50057"/>
                </a:cubicBezTo>
                <a:cubicBezTo>
                  <a:pt x="72582" y="47553"/>
                  <a:pt x="72269" y="43799"/>
                  <a:pt x="74146" y="38794"/>
                </a:cubicBezTo>
                <a:cubicBezTo>
                  <a:pt x="76023" y="33788"/>
                  <a:pt x="78839" y="31702"/>
                  <a:pt x="82593" y="32537"/>
                </a:cubicBezTo>
                <a:cubicBezTo>
                  <a:pt x="102616" y="36708"/>
                  <a:pt x="123472" y="39419"/>
                  <a:pt x="145163" y="40671"/>
                </a:cubicBezTo>
                <a:cubicBezTo>
                  <a:pt x="166854" y="41922"/>
                  <a:pt x="187190" y="42131"/>
                  <a:pt x="206169" y="41297"/>
                </a:cubicBezTo>
                <a:cubicBezTo>
                  <a:pt x="225149" y="40462"/>
                  <a:pt x="240271" y="39628"/>
                  <a:pt x="251532" y="38794"/>
                </a:cubicBezTo>
                <a:cubicBezTo>
                  <a:pt x="254453" y="38377"/>
                  <a:pt x="257060" y="39419"/>
                  <a:pt x="259355" y="41922"/>
                </a:cubicBezTo>
                <a:cubicBezTo>
                  <a:pt x="261649" y="44425"/>
                  <a:pt x="263004" y="46719"/>
                  <a:pt x="263421" y="48805"/>
                </a:cubicBezTo>
                <a:cubicBezTo>
                  <a:pt x="263838" y="52142"/>
                  <a:pt x="262378" y="55896"/>
                  <a:pt x="259042" y="60068"/>
                </a:cubicBezTo>
                <a:cubicBezTo>
                  <a:pt x="255705" y="64239"/>
                  <a:pt x="252160" y="67159"/>
                  <a:pt x="248405" y="68828"/>
                </a:cubicBezTo>
                <a:cubicBezTo>
                  <a:pt x="244233" y="70496"/>
                  <a:pt x="236203" y="72060"/>
                  <a:pt x="224315" y="73520"/>
                </a:cubicBezTo>
                <a:cubicBezTo>
                  <a:pt x="212427" y="74980"/>
                  <a:pt x="199600" y="76023"/>
                  <a:pt x="185834" y="76649"/>
                </a:cubicBezTo>
                <a:cubicBezTo>
                  <a:pt x="172069" y="77275"/>
                  <a:pt x="159555" y="77170"/>
                  <a:pt x="148292" y="7633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" name="Freeform 34"/>
          <p:cNvSpPr/>
          <p:nvPr/>
        </p:nvSpPr>
        <p:spPr>
          <a:xfrm>
            <a:off x="13600881" y="2528036"/>
            <a:ext cx="545405" cy="571268"/>
          </a:xfrm>
          <a:custGeom>
            <a:avLst/>
            <a:gdLst>
              <a:gd name="connsiteX0" fmla="*/ 277605 w 545405"/>
              <a:gd name="connsiteY0" fmla="*/ 571268 h 571268"/>
              <a:gd name="connsiteX1" fmla="*/ 210341 w 545405"/>
              <a:gd name="connsiteY1" fmla="*/ 558754 h 571268"/>
              <a:gd name="connsiteX2" fmla="*/ 163726 w 545405"/>
              <a:gd name="connsiteY2" fmla="*/ 523714 h 571268"/>
              <a:gd name="connsiteX3" fmla="*/ 146831 w 545405"/>
              <a:gd name="connsiteY3" fmla="*/ 472407 h 571268"/>
              <a:gd name="connsiteX4" fmla="*/ 162787 w 545405"/>
              <a:gd name="connsiteY4" fmla="*/ 424853 h 571268"/>
              <a:gd name="connsiteX5" fmla="*/ 205648 w 545405"/>
              <a:gd name="connsiteY5" fmla="*/ 389814 h 571268"/>
              <a:gd name="connsiteX6" fmla="*/ 264464 w 545405"/>
              <a:gd name="connsiteY6" fmla="*/ 372920 h 571268"/>
              <a:gd name="connsiteX7" fmla="*/ 261961 w 545405"/>
              <a:gd name="connsiteY7" fmla="*/ 353836 h 571268"/>
              <a:gd name="connsiteX8" fmla="*/ 260083 w 545405"/>
              <a:gd name="connsiteY8" fmla="*/ 325366 h 571268"/>
              <a:gd name="connsiteX9" fmla="*/ 260083 w 545405"/>
              <a:gd name="connsiteY9" fmla="*/ 279064 h 571268"/>
              <a:gd name="connsiteX10" fmla="*/ 147458 w 545405"/>
              <a:gd name="connsiteY10" fmla="*/ 283444 h 571268"/>
              <a:gd name="connsiteX11" fmla="*/ 95838 w 545405"/>
              <a:gd name="connsiteY11" fmla="*/ 287511 h 571268"/>
              <a:gd name="connsiteX12" fmla="*/ 53601 w 545405"/>
              <a:gd name="connsiteY12" fmla="*/ 294081 h 571268"/>
              <a:gd name="connsiteX13" fmla="*/ 38897 w 545405"/>
              <a:gd name="connsiteY13" fmla="*/ 295645 h 571268"/>
              <a:gd name="connsiteX14" fmla="*/ 28573 w 545405"/>
              <a:gd name="connsiteY14" fmla="*/ 290327 h 571268"/>
              <a:gd name="connsiteX15" fmla="*/ 18563 w 545405"/>
              <a:gd name="connsiteY15" fmla="*/ 282506 h 571268"/>
              <a:gd name="connsiteX16" fmla="*/ 7299 w 545405"/>
              <a:gd name="connsiteY16" fmla="*/ 271868 h 571268"/>
              <a:gd name="connsiteX17" fmla="*/ 1668 w 545405"/>
              <a:gd name="connsiteY17" fmla="*/ 264673 h 571268"/>
              <a:gd name="connsiteX18" fmla="*/ 3857 w 545405"/>
              <a:gd name="connsiteY18" fmla="*/ 256226 h 571268"/>
              <a:gd name="connsiteX19" fmla="*/ 11680 w 545405"/>
              <a:gd name="connsiteY19" fmla="*/ 251533 h 571268"/>
              <a:gd name="connsiteX20" fmla="*/ 59547 w 545405"/>
              <a:gd name="connsiteY20" fmla="*/ 258103 h 571268"/>
              <a:gd name="connsiteX21" fmla="*/ 120552 w 545405"/>
              <a:gd name="connsiteY21" fmla="*/ 259667 h 571268"/>
              <a:gd name="connsiteX22" fmla="*/ 252888 w 545405"/>
              <a:gd name="connsiteY22" fmla="*/ 257164 h 571268"/>
              <a:gd name="connsiteX23" fmla="*/ 393985 w 545405"/>
              <a:gd name="connsiteY23" fmla="*/ 252159 h 571268"/>
              <a:gd name="connsiteX24" fmla="*/ 468756 w 545405"/>
              <a:gd name="connsiteY24" fmla="*/ 246215 h 571268"/>
              <a:gd name="connsiteX25" fmla="*/ 517249 w 545405"/>
              <a:gd name="connsiteY25" fmla="*/ 237768 h 571268"/>
              <a:gd name="connsiteX26" fmla="*/ 527886 w 545405"/>
              <a:gd name="connsiteY26" fmla="*/ 237142 h 571268"/>
              <a:gd name="connsiteX27" fmla="*/ 535394 w 545405"/>
              <a:gd name="connsiteY27" fmla="*/ 243399 h 571268"/>
              <a:gd name="connsiteX28" fmla="*/ 541964 w 545405"/>
              <a:gd name="connsiteY28" fmla="*/ 255288 h 571268"/>
              <a:gd name="connsiteX29" fmla="*/ 545405 w 545405"/>
              <a:gd name="connsiteY29" fmla="*/ 266550 h 571268"/>
              <a:gd name="connsiteX30" fmla="*/ 541024 w 545405"/>
              <a:gd name="connsiteY30" fmla="*/ 274371 h 571268"/>
              <a:gd name="connsiteX31" fmla="*/ 534769 w 545405"/>
              <a:gd name="connsiteY31" fmla="*/ 277813 h 571268"/>
              <a:gd name="connsiteX32" fmla="*/ 485964 w 545405"/>
              <a:gd name="connsiteY32" fmla="*/ 274684 h 571268"/>
              <a:gd name="connsiteX33" fmla="*/ 434031 w 545405"/>
              <a:gd name="connsiteY33" fmla="*/ 275310 h 571268"/>
              <a:gd name="connsiteX34" fmla="*/ 418387 w 545405"/>
              <a:gd name="connsiteY34" fmla="*/ 275310 h 571268"/>
              <a:gd name="connsiteX35" fmla="*/ 403997 w 545405"/>
              <a:gd name="connsiteY35" fmla="*/ 275310 h 571268"/>
              <a:gd name="connsiteX36" fmla="*/ 296376 w 545405"/>
              <a:gd name="connsiteY36" fmla="*/ 278438 h 571268"/>
              <a:gd name="connsiteX37" fmla="*/ 296376 w 545405"/>
              <a:gd name="connsiteY37" fmla="*/ 319109 h 571268"/>
              <a:gd name="connsiteX38" fmla="*/ 288240 w 545405"/>
              <a:gd name="connsiteY38" fmla="*/ 371668 h 571268"/>
              <a:gd name="connsiteX39" fmla="*/ 352062 w 545405"/>
              <a:gd name="connsiteY39" fmla="*/ 383870 h 571268"/>
              <a:gd name="connsiteX40" fmla="*/ 396487 w 545405"/>
              <a:gd name="connsiteY40" fmla="*/ 417032 h 571268"/>
              <a:gd name="connsiteX41" fmla="*/ 411505 w 545405"/>
              <a:gd name="connsiteY41" fmla="*/ 469904 h 571268"/>
              <a:gd name="connsiteX42" fmla="*/ 392419 w 545405"/>
              <a:gd name="connsiteY42" fmla="*/ 522463 h 571268"/>
              <a:gd name="connsiteX43" fmla="*/ 345180 w 545405"/>
              <a:gd name="connsiteY43" fmla="*/ 558441 h 571268"/>
              <a:gd name="connsiteX44" fmla="*/ 277605 w 545405"/>
              <a:gd name="connsiteY44" fmla="*/ 571268 h 571268"/>
              <a:gd name="connsiteX46" fmla="*/ 93647 w 545405"/>
              <a:gd name="connsiteY46" fmla="*/ 209611 h 571268"/>
              <a:gd name="connsiteX47" fmla="*/ 78631 w 545405"/>
              <a:gd name="connsiteY47" fmla="*/ 209298 h 571268"/>
              <a:gd name="connsiteX48" fmla="*/ 70183 w 545405"/>
              <a:gd name="connsiteY48" fmla="*/ 202103 h 571268"/>
              <a:gd name="connsiteX49" fmla="*/ 75501 w 545405"/>
              <a:gd name="connsiteY49" fmla="*/ 195219 h 571268"/>
              <a:gd name="connsiteX50" fmla="*/ 140261 w 545405"/>
              <a:gd name="connsiteY50" fmla="*/ 168315 h 571268"/>
              <a:gd name="connsiteX51" fmla="*/ 200955 w 545405"/>
              <a:gd name="connsiteY51" fmla="*/ 133901 h 571268"/>
              <a:gd name="connsiteX52" fmla="*/ 246945 w 545405"/>
              <a:gd name="connsiteY52" fmla="*/ 98236 h 571268"/>
              <a:gd name="connsiteX53" fmla="*/ 268219 w 545405"/>
              <a:gd name="connsiteY53" fmla="*/ 66950 h 571268"/>
              <a:gd name="connsiteX54" fmla="*/ 266967 w 545405"/>
              <a:gd name="connsiteY54" fmla="*/ 49743 h 571268"/>
              <a:gd name="connsiteX55" fmla="*/ 256330 w 545405"/>
              <a:gd name="connsiteY55" fmla="*/ 42548 h 571268"/>
              <a:gd name="connsiteX56" fmla="*/ 209403 w 545405"/>
              <a:gd name="connsiteY56" fmla="*/ 45676 h 571268"/>
              <a:gd name="connsiteX57" fmla="*/ 179681 w 545405"/>
              <a:gd name="connsiteY57" fmla="*/ 49118 h 571268"/>
              <a:gd name="connsiteX58" fmla="*/ 147458 w 545405"/>
              <a:gd name="connsiteY58" fmla="*/ 55062 h 571268"/>
              <a:gd name="connsiteX59" fmla="*/ 132128 w 545405"/>
              <a:gd name="connsiteY59" fmla="*/ 55375 h 571268"/>
              <a:gd name="connsiteX60" fmla="*/ 123681 w 545405"/>
              <a:gd name="connsiteY60" fmla="*/ 49431 h 571268"/>
              <a:gd name="connsiteX61" fmla="*/ 113043 w 545405"/>
              <a:gd name="connsiteY61" fmla="*/ 37230 h 571268"/>
              <a:gd name="connsiteX62" fmla="*/ 106161 w 545405"/>
              <a:gd name="connsiteY62" fmla="*/ 27531 h 571268"/>
              <a:gd name="connsiteX63" fmla="*/ 107725 w 545405"/>
              <a:gd name="connsiteY63" fmla="*/ 19397 h 571268"/>
              <a:gd name="connsiteX64" fmla="*/ 114920 w 545405"/>
              <a:gd name="connsiteY64" fmla="*/ 15642 h 571268"/>
              <a:gd name="connsiteX65" fmla="*/ 166229 w 545405"/>
              <a:gd name="connsiteY65" fmla="*/ 20336 h 571268"/>
              <a:gd name="connsiteX66" fmla="*/ 232553 w 545405"/>
              <a:gd name="connsiteY66" fmla="*/ 20022 h 571268"/>
              <a:gd name="connsiteX67" fmla="*/ 306073 w 545405"/>
              <a:gd name="connsiteY67" fmla="*/ 16581 h 571268"/>
              <a:gd name="connsiteX68" fmla="*/ 373337 w 545405"/>
              <a:gd name="connsiteY68" fmla="*/ 10637 h 571268"/>
              <a:gd name="connsiteX69" fmla="*/ 417136 w 545405"/>
              <a:gd name="connsiteY69" fmla="*/ 1877 h 571268"/>
              <a:gd name="connsiteX70" fmla="*/ 427459 w 545405"/>
              <a:gd name="connsiteY70" fmla="*/ 1251 h 571268"/>
              <a:gd name="connsiteX71" fmla="*/ 433403 w 545405"/>
              <a:gd name="connsiteY71" fmla="*/ 7508 h 571268"/>
              <a:gd name="connsiteX72" fmla="*/ 438409 w 545405"/>
              <a:gd name="connsiteY72" fmla="*/ 20022 h 571268"/>
              <a:gd name="connsiteX73" fmla="*/ 440913 w 545405"/>
              <a:gd name="connsiteY73" fmla="*/ 32536 h 571268"/>
              <a:gd name="connsiteX74" fmla="*/ 436845 w 545405"/>
              <a:gd name="connsiteY74" fmla="*/ 39107 h 571268"/>
              <a:gd name="connsiteX75" fmla="*/ 430901 w 545405"/>
              <a:gd name="connsiteY75" fmla="*/ 41922 h 571268"/>
              <a:gd name="connsiteX76" fmla="*/ 396801 w 545405"/>
              <a:gd name="connsiteY76" fmla="*/ 39732 h 571268"/>
              <a:gd name="connsiteX77" fmla="*/ 345180 w 545405"/>
              <a:gd name="connsiteY77" fmla="*/ 38794 h 571268"/>
              <a:gd name="connsiteX78" fmla="*/ 283860 w 545405"/>
              <a:gd name="connsiteY78" fmla="*/ 40671 h 571268"/>
              <a:gd name="connsiteX79" fmla="*/ 302320 w 545405"/>
              <a:gd name="connsiteY79" fmla="*/ 51934 h 571268"/>
              <a:gd name="connsiteX80" fmla="*/ 311392 w 545405"/>
              <a:gd name="connsiteY80" fmla="*/ 70079 h 571268"/>
              <a:gd name="connsiteX81" fmla="*/ 292621 w 545405"/>
              <a:gd name="connsiteY81" fmla="*/ 101364 h 571268"/>
              <a:gd name="connsiteX82" fmla="*/ 345805 w 545405"/>
              <a:gd name="connsiteY82" fmla="*/ 117319 h 571268"/>
              <a:gd name="connsiteX83" fmla="*/ 386789 w 545405"/>
              <a:gd name="connsiteY83" fmla="*/ 126392 h 571268"/>
              <a:gd name="connsiteX84" fmla="*/ 427772 w 545405"/>
              <a:gd name="connsiteY84" fmla="*/ 132023 h 571268"/>
              <a:gd name="connsiteX85" fmla="*/ 445919 w 545405"/>
              <a:gd name="connsiteY85" fmla="*/ 148292 h 571268"/>
              <a:gd name="connsiteX86" fmla="*/ 457808 w 545405"/>
              <a:gd name="connsiteY86" fmla="*/ 173320 h 571268"/>
              <a:gd name="connsiteX87" fmla="*/ 450611 w 545405"/>
              <a:gd name="connsiteY87" fmla="*/ 186147 h 571268"/>
              <a:gd name="connsiteX88" fmla="*/ 439662 w 545405"/>
              <a:gd name="connsiteY88" fmla="*/ 191465 h 571268"/>
              <a:gd name="connsiteX89" fmla="*/ 385538 w 545405"/>
              <a:gd name="connsiteY89" fmla="*/ 162057 h 571268"/>
              <a:gd name="connsiteX90" fmla="*/ 326096 w 545405"/>
              <a:gd name="connsiteY90" fmla="*/ 135778 h 571268"/>
              <a:gd name="connsiteX91" fmla="*/ 276978 w 545405"/>
              <a:gd name="connsiteY91" fmla="*/ 117007 h 571268"/>
              <a:gd name="connsiteX92" fmla="*/ 222541 w 545405"/>
              <a:gd name="connsiteY92" fmla="*/ 156426 h 571268"/>
              <a:gd name="connsiteX93" fmla="*/ 155904 w 545405"/>
              <a:gd name="connsiteY93" fmla="*/ 188963 h 571268"/>
              <a:gd name="connsiteX94" fmla="*/ 93647 w 545405"/>
              <a:gd name="connsiteY94" fmla="*/ 209611 h 571268"/>
              <a:gd name="connsiteX96" fmla="*/ 278854 w 545405"/>
              <a:gd name="connsiteY96" fmla="*/ 543737 h 571268"/>
              <a:gd name="connsiteX97" fmla="*/ 344554 w 545405"/>
              <a:gd name="connsiteY97" fmla="*/ 524027 h 571268"/>
              <a:gd name="connsiteX98" fmla="*/ 372086 w 545405"/>
              <a:gd name="connsiteY98" fmla="*/ 469278 h 571268"/>
              <a:gd name="connsiteX99" fmla="*/ 345805 w 545405"/>
              <a:gd name="connsiteY99" fmla="*/ 416093 h 571268"/>
              <a:gd name="connsiteX100" fmla="*/ 279481 w 545405"/>
              <a:gd name="connsiteY100" fmla="*/ 396697 h 571268"/>
              <a:gd name="connsiteX101" fmla="*/ 231927 w 545405"/>
              <a:gd name="connsiteY101" fmla="*/ 407333 h 571268"/>
              <a:gd name="connsiteX102" fmla="*/ 198140 w 545405"/>
              <a:gd name="connsiteY102" fmla="*/ 433926 h 571268"/>
              <a:gd name="connsiteX103" fmla="*/ 185626 w 545405"/>
              <a:gd name="connsiteY103" fmla="*/ 471781 h 571268"/>
              <a:gd name="connsiteX104" fmla="*/ 212530 w 545405"/>
              <a:gd name="connsiteY104" fmla="*/ 523714 h 571268"/>
              <a:gd name="connsiteX105" fmla="*/ 278854 w 545405"/>
              <a:gd name="connsiteY105" fmla="*/ 543737 h 5712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</a:cxnLst>
            <a:rect l="l" t="t" r="r" b="b"/>
            <a:pathLst>
              <a:path w="545405" h="571268">
                <a:moveTo>
                  <a:pt x="277605" y="571268"/>
                </a:moveTo>
                <a:cubicBezTo>
                  <a:pt x="252575" y="571268"/>
                  <a:pt x="230155" y="567097"/>
                  <a:pt x="210341" y="558754"/>
                </a:cubicBezTo>
                <a:cubicBezTo>
                  <a:pt x="190526" y="550411"/>
                  <a:pt x="174988" y="538731"/>
                  <a:pt x="163726" y="523714"/>
                </a:cubicBezTo>
                <a:cubicBezTo>
                  <a:pt x="152462" y="508698"/>
                  <a:pt x="146831" y="491595"/>
                  <a:pt x="146831" y="472407"/>
                </a:cubicBezTo>
                <a:cubicBezTo>
                  <a:pt x="146831" y="454887"/>
                  <a:pt x="152150" y="439036"/>
                  <a:pt x="162787" y="424853"/>
                </a:cubicBezTo>
                <a:cubicBezTo>
                  <a:pt x="173425" y="410671"/>
                  <a:pt x="187711" y="398991"/>
                  <a:pt x="205648" y="389814"/>
                </a:cubicBezTo>
                <a:cubicBezTo>
                  <a:pt x="223585" y="380637"/>
                  <a:pt x="243190" y="375005"/>
                  <a:pt x="264464" y="372920"/>
                </a:cubicBezTo>
                <a:cubicBezTo>
                  <a:pt x="263629" y="368331"/>
                  <a:pt x="262796" y="361970"/>
                  <a:pt x="261961" y="353836"/>
                </a:cubicBezTo>
                <a:cubicBezTo>
                  <a:pt x="261127" y="345702"/>
                  <a:pt x="260502" y="336212"/>
                  <a:pt x="260083" y="325366"/>
                </a:cubicBezTo>
                <a:lnTo>
                  <a:pt x="260083" y="279064"/>
                </a:lnTo>
                <a:lnTo>
                  <a:pt x="147458" y="283444"/>
                </a:lnTo>
                <a:cubicBezTo>
                  <a:pt x="128687" y="284278"/>
                  <a:pt x="111478" y="285634"/>
                  <a:pt x="95838" y="287511"/>
                </a:cubicBezTo>
                <a:cubicBezTo>
                  <a:pt x="80194" y="289388"/>
                  <a:pt x="66115" y="291578"/>
                  <a:pt x="53601" y="294081"/>
                </a:cubicBezTo>
                <a:cubicBezTo>
                  <a:pt x="46510" y="295749"/>
                  <a:pt x="41610" y="296271"/>
                  <a:pt x="38897" y="295645"/>
                </a:cubicBezTo>
                <a:cubicBezTo>
                  <a:pt x="36187" y="295020"/>
                  <a:pt x="32745" y="293247"/>
                  <a:pt x="28573" y="290327"/>
                </a:cubicBezTo>
                <a:cubicBezTo>
                  <a:pt x="26070" y="288658"/>
                  <a:pt x="22733" y="286051"/>
                  <a:pt x="18563" y="282506"/>
                </a:cubicBezTo>
                <a:cubicBezTo>
                  <a:pt x="14391" y="278960"/>
                  <a:pt x="10637" y="275414"/>
                  <a:pt x="7299" y="271868"/>
                </a:cubicBezTo>
                <a:cubicBezTo>
                  <a:pt x="3963" y="268323"/>
                  <a:pt x="2087" y="265924"/>
                  <a:pt x="1668" y="264673"/>
                </a:cubicBezTo>
                <a:cubicBezTo>
                  <a:pt x="0" y="263004"/>
                  <a:pt x="730" y="260189"/>
                  <a:pt x="3857" y="256226"/>
                </a:cubicBezTo>
                <a:cubicBezTo>
                  <a:pt x="6987" y="252263"/>
                  <a:pt x="9593" y="250699"/>
                  <a:pt x="11680" y="251533"/>
                </a:cubicBezTo>
                <a:cubicBezTo>
                  <a:pt x="25028" y="254453"/>
                  <a:pt x="40984" y="256643"/>
                  <a:pt x="59547" y="258103"/>
                </a:cubicBezTo>
                <a:cubicBezTo>
                  <a:pt x="78108" y="259563"/>
                  <a:pt x="98444" y="260085"/>
                  <a:pt x="120552" y="259667"/>
                </a:cubicBezTo>
                <a:cubicBezTo>
                  <a:pt x="161015" y="259250"/>
                  <a:pt x="205127" y="258416"/>
                  <a:pt x="252888" y="257164"/>
                </a:cubicBezTo>
                <a:cubicBezTo>
                  <a:pt x="300650" y="255913"/>
                  <a:pt x="347683" y="254245"/>
                  <a:pt x="393985" y="252159"/>
                </a:cubicBezTo>
                <a:cubicBezTo>
                  <a:pt x="421098" y="250908"/>
                  <a:pt x="446022" y="248926"/>
                  <a:pt x="468756" y="246215"/>
                </a:cubicBezTo>
                <a:cubicBezTo>
                  <a:pt x="491491" y="243503"/>
                  <a:pt x="507654" y="240687"/>
                  <a:pt x="517249" y="237768"/>
                </a:cubicBezTo>
                <a:cubicBezTo>
                  <a:pt x="521836" y="236099"/>
                  <a:pt x="525383" y="235890"/>
                  <a:pt x="527886" y="237142"/>
                </a:cubicBezTo>
                <a:cubicBezTo>
                  <a:pt x="530389" y="238393"/>
                  <a:pt x="532892" y="240479"/>
                  <a:pt x="535394" y="243399"/>
                </a:cubicBezTo>
                <a:cubicBezTo>
                  <a:pt x="537480" y="246736"/>
                  <a:pt x="539669" y="250699"/>
                  <a:pt x="541964" y="255288"/>
                </a:cubicBezTo>
                <a:cubicBezTo>
                  <a:pt x="544258" y="259876"/>
                  <a:pt x="545405" y="263630"/>
                  <a:pt x="545405" y="266550"/>
                </a:cubicBezTo>
                <a:cubicBezTo>
                  <a:pt x="545405" y="269470"/>
                  <a:pt x="543945" y="272077"/>
                  <a:pt x="541024" y="274371"/>
                </a:cubicBezTo>
                <a:cubicBezTo>
                  <a:pt x="538105" y="276665"/>
                  <a:pt x="536020" y="277813"/>
                  <a:pt x="534769" y="277813"/>
                </a:cubicBezTo>
                <a:cubicBezTo>
                  <a:pt x="520168" y="275727"/>
                  <a:pt x="503901" y="274684"/>
                  <a:pt x="485964" y="274684"/>
                </a:cubicBezTo>
                <a:cubicBezTo>
                  <a:pt x="468026" y="274684"/>
                  <a:pt x="450715" y="274893"/>
                  <a:pt x="434031" y="275310"/>
                </a:cubicBezTo>
                <a:cubicBezTo>
                  <a:pt x="428608" y="275310"/>
                  <a:pt x="423393" y="275310"/>
                  <a:pt x="418387" y="275310"/>
                </a:cubicBezTo>
                <a:cubicBezTo>
                  <a:pt x="413383" y="275310"/>
                  <a:pt x="408584" y="275310"/>
                  <a:pt x="403997" y="275310"/>
                </a:cubicBezTo>
                <a:lnTo>
                  <a:pt x="296376" y="278438"/>
                </a:lnTo>
                <a:lnTo>
                  <a:pt x="296376" y="319109"/>
                </a:lnTo>
                <a:cubicBezTo>
                  <a:pt x="296376" y="342469"/>
                  <a:pt x="293663" y="359988"/>
                  <a:pt x="288240" y="371668"/>
                </a:cubicBezTo>
                <a:cubicBezTo>
                  <a:pt x="312018" y="372085"/>
                  <a:pt x="333291" y="376152"/>
                  <a:pt x="352062" y="383870"/>
                </a:cubicBezTo>
                <a:cubicBezTo>
                  <a:pt x="370835" y="391587"/>
                  <a:pt x="385642" y="402641"/>
                  <a:pt x="396487" y="417032"/>
                </a:cubicBezTo>
                <a:cubicBezTo>
                  <a:pt x="407333" y="431423"/>
                  <a:pt x="412339" y="449047"/>
                  <a:pt x="411505" y="469904"/>
                </a:cubicBezTo>
                <a:cubicBezTo>
                  <a:pt x="410670" y="489509"/>
                  <a:pt x="404309" y="507029"/>
                  <a:pt x="392419" y="522463"/>
                </a:cubicBezTo>
                <a:cubicBezTo>
                  <a:pt x="380532" y="537897"/>
                  <a:pt x="364785" y="549890"/>
                  <a:pt x="345180" y="558441"/>
                </a:cubicBezTo>
                <a:cubicBezTo>
                  <a:pt x="325574" y="566992"/>
                  <a:pt x="303048" y="571268"/>
                  <a:pt x="277605" y="571268"/>
                </a:cubicBezTo>
                <a:moveTo>
                  <a:pt x="93647" y="209611"/>
                </a:moveTo>
                <a:cubicBezTo>
                  <a:pt x="88224" y="211279"/>
                  <a:pt x="83218" y="211175"/>
                  <a:pt x="78631" y="209298"/>
                </a:cubicBezTo>
                <a:cubicBezTo>
                  <a:pt x="74040" y="207421"/>
                  <a:pt x="71227" y="205022"/>
                  <a:pt x="70183" y="202103"/>
                </a:cubicBezTo>
                <a:cubicBezTo>
                  <a:pt x="69140" y="199182"/>
                  <a:pt x="70914" y="196888"/>
                  <a:pt x="75501" y="195219"/>
                </a:cubicBezTo>
                <a:cubicBezTo>
                  <a:pt x="96775" y="188128"/>
                  <a:pt x="118362" y="179160"/>
                  <a:pt x="140261" y="168315"/>
                </a:cubicBezTo>
                <a:cubicBezTo>
                  <a:pt x="162161" y="157469"/>
                  <a:pt x="182392" y="145998"/>
                  <a:pt x="200955" y="133901"/>
                </a:cubicBezTo>
                <a:cubicBezTo>
                  <a:pt x="219518" y="121804"/>
                  <a:pt x="234848" y="109915"/>
                  <a:pt x="246945" y="98236"/>
                </a:cubicBezTo>
                <a:cubicBezTo>
                  <a:pt x="259042" y="86556"/>
                  <a:pt x="266133" y="76128"/>
                  <a:pt x="268219" y="66950"/>
                </a:cubicBezTo>
                <a:cubicBezTo>
                  <a:pt x="270304" y="59025"/>
                  <a:pt x="269887" y="53289"/>
                  <a:pt x="266967" y="49743"/>
                </a:cubicBezTo>
                <a:cubicBezTo>
                  <a:pt x="264046" y="46198"/>
                  <a:pt x="260502" y="43799"/>
                  <a:pt x="256330" y="42548"/>
                </a:cubicBezTo>
                <a:lnTo>
                  <a:pt x="209403" y="45676"/>
                </a:lnTo>
                <a:cubicBezTo>
                  <a:pt x="201893" y="46094"/>
                  <a:pt x="191987" y="47241"/>
                  <a:pt x="179681" y="49118"/>
                </a:cubicBezTo>
                <a:cubicBezTo>
                  <a:pt x="167376" y="50995"/>
                  <a:pt x="156635" y="52976"/>
                  <a:pt x="147458" y="55062"/>
                </a:cubicBezTo>
                <a:cubicBezTo>
                  <a:pt x="140367" y="56731"/>
                  <a:pt x="135255" y="56835"/>
                  <a:pt x="132128" y="55375"/>
                </a:cubicBezTo>
                <a:cubicBezTo>
                  <a:pt x="129000" y="53915"/>
                  <a:pt x="126183" y="51934"/>
                  <a:pt x="123681" y="49431"/>
                </a:cubicBezTo>
                <a:cubicBezTo>
                  <a:pt x="119926" y="45676"/>
                  <a:pt x="116380" y="41609"/>
                  <a:pt x="113043" y="37230"/>
                </a:cubicBezTo>
                <a:cubicBezTo>
                  <a:pt x="109706" y="32850"/>
                  <a:pt x="107412" y="29617"/>
                  <a:pt x="106161" y="27531"/>
                </a:cubicBezTo>
                <a:cubicBezTo>
                  <a:pt x="105327" y="25445"/>
                  <a:pt x="105848" y="22734"/>
                  <a:pt x="107725" y="19397"/>
                </a:cubicBezTo>
                <a:cubicBezTo>
                  <a:pt x="109603" y="16059"/>
                  <a:pt x="112001" y="14808"/>
                  <a:pt x="114920" y="15642"/>
                </a:cubicBezTo>
                <a:cubicBezTo>
                  <a:pt x="128268" y="18145"/>
                  <a:pt x="145371" y="19710"/>
                  <a:pt x="166229" y="20336"/>
                </a:cubicBezTo>
                <a:cubicBezTo>
                  <a:pt x="187085" y="20961"/>
                  <a:pt x="209193" y="20857"/>
                  <a:pt x="232553" y="20022"/>
                </a:cubicBezTo>
                <a:cubicBezTo>
                  <a:pt x="256747" y="19188"/>
                  <a:pt x="281254" y="18041"/>
                  <a:pt x="306073" y="16581"/>
                </a:cubicBezTo>
                <a:cubicBezTo>
                  <a:pt x="330893" y="15121"/>
                  <a:pt x="353315" y="13140"/>
                  <a:pt x="373337" y="10637"/>
                </a:cubicBezTo>
                <a:cubicBezTo>
                  <a:pt x="393359" y="8134"/>
                  <a:pt x="407960" y="5214"/>
                  <a:pt x="417136" y="1877"/>
                </a:cubicBezTo>
                <a:cubicBezTo>
                  <a:pt x="421725" y="209"/>
                  <a:pt x="425166" y="0"/>
                  <a:pt x="427459" y="1251"/>
                </a:cubicBezTo>
                <a:cubicBezTo>
                  <a:pt x="429754" y="2503"/>
                  <a:pt x="431735" y="4588"/>
                  <a:pt x="433403" y="7508"/>
                </a:cubicBezTo>
                <a:cubicBezTo>
                  <a:pt x="435073" y="10428"/>
                  <a:pt x="436741" y="14600"/>
                  <a:pt x="438409" y="20022"/>
                </a:cubicBezTo>
                <a:cubicBezTo>
                  <a:pt x="440079" y="25445"/>
                  <a:pt x="440913" y="29617"/>
                  <a:pt x="440913" y="32536"/>
                </a:cubicBezTo>
                <a:cubicBezTo>
                  <a:pt x="440913" y="35040"/>
                  <a:pt x="439558" y="37230"/>
                  <a:pt x="436845" y="39107"/>
                </a:cubicBezTo>
                <a:cubicBezTo>
                  <a:pt x="434135" y="40984"/>
                  <a:pt x="432153" y="41922"/>
                  <a:pt x="430901" y="41922"/>
                </a:cubicBezTo>
                <a:cubicBezTo>
                  <a:pt x="423393" y="41088"/>
                  <a:pt x="412026" y="40358"/>
                  <a:pt x="396801" y="39732"/>
                </a:cubicBezTo>
                <a:cubicBezTo>
                  <a:pt x="381575" y="39107"/>
                  <a:pt x="364368" y="38794"/>
                  <a:pt x="345180" y="38794"/>
                </a:cubicBezTo>
                <a:cubicBezTo>
                  <a:pt x="323906" y="38794"/>
                  <a:pt x="303467" y="39419"/>
                  <a:pt x="283860" y="40671"/>
                </a:cubicBezTo>
                <a:cubicBezTo>
                  <a:pt x="289283" y="43174"/>
                  <a:pt x="295436" y="46928"/>
                  <a:pt x="302320" y="51934"/>
                </a:cubicBezTo>
                <a:cubicBezTo>
                  <a:pt x="309203" y="56939"/>
                  <a:pt x="312226" y="62988"/>
                  <a:pt x="311392" y="70079"/>
                </a:cubicBezTo>
                <a:cubicBezTo>
                  <a:pt x="308890" y="79673"/>
                  <a:pt x="302631" y="90101"/>
                  <a:pt x="292621" y="101364"/>
                </a:cubicBezTo>
                <a:cubicBezTo>
                  <a:pt x="313477" y="108038"/>
                  <a:pt x="331205" y="113357"/>
                  <a:pt x="345805" y="117319"/>
                </a:cubicBezTo>
                <a:cubicBezTo>
                  <a:pt x="360406" y="121282"/>
                  <a:pt x="374067" y="124306"/>
                  <a:pt x="386789" y="126392"/>
                </a:cubicBezTo>
                <a:cubicBezTo>
                  <a:pt x="399512" y="128478"/>
                  <a:pt x="413173" y="130355"/>
                  <a:pt x="427772" y="132023"/>
                </a:cubicBezTo>
                <a:cubicBezTo>
                  <a:pt x="433614" y="134109"/>
                  <a:pt x="439662" y="139532"/>
                  <a:pt x="445919" y="148292"/>
                </a:cubicBezTo>
                <a:cubicBezTo>
                  <a:pt x="452176" y="157052"/>
                  <a:pt x="456138" y="165394"/>
                  <a:pt x="457808" y="173320"/>
                </a:cubicBezTo>
                <a:cubicBezTo>
                  <a:pt x="458225" y="177491"/>
                  <a:pt x="455826" y="181767"/>
                  <a:pt x="450611" y="186147"/>
                </a:cubicBezTo>
                <a:cubicBezTo>
                  <a:pt x="445398" y="190527"/>
                  <a:pt x="441747" y="192300"/>
                  <a:pt x="439662" y="191465"/>
                </a:cubicBezTo>
                <a:cubicBezTo>
                  <a:pt x="423810" y="181454"/>
                  <a:pt x="405769" y="171652"/>
                  <a:pt x="385538" y="162057"/>
                </a:cubicBezTo>
                <a:cubicBezTo>
                  <a:pt x="365306" y="152463"/>
                  <a:pt x="345492" y="143704"/>
                  <a:pt x="326096" y="135778"/>
                </a:cubicBezTo>
                <a:cubicBezTo>
                  <a:pt x="306699" y="127852"/>
                  <a:pt x="290326" y="121595"/>
                  <a:pt x="276978" y="117007"/>
                </a:cubicBezTo>
                <a:cubicBezTo>
                  <a:pt x="262378" y="130772"/>
                  <a:pt x="244233" y="143912"/>
                  <a:pt x="222541" y="156426"/>
                </a:cubicBezTo>
                <a:cubicBezTo>
                  <a:pt x="200850" y="168940"/>
                  <a:pt x="178637" y="179786"/>
                  <a:pt x="155904" y="188963"/>
                </a:cubicBezTo>
                <a:cubicBezTo>
                  <a:pt x="133170" y="198140"/>
                  <a:pt x="112418" y="205022"/>
                  <a:pt x="93647" y="209611"/>
                </a:cubicBezTo>
                <a:moveTo>
                  <a:pt x="278854" y="543737"/>
                </a:moveTo>
                <a:cubicBezTo>
                  <a:pt x="305135" y="543737"/>
                  <a:pt x="327034" y="537167"/>
                  <a:pt x="344554" y="524027"/>
                </a:cubicBezTo>
                <a:cubicBezTo>
                  <a:pt x="362074" y="510887"/>
                  <a:pt x="371250" y="492638"/>
                  <a:pt x="372086" y="469278"/>
                </a:cubicBezTo>
                <a:cubicBezTo>
                  <a:pt x="372086" y="446753"/>
                  <a:pt x="363325" y="429025"/>
                  <a:pt x="345805" y="416093"/>
                </a:cubicBezTo>
                <a:cubicBezTo>
                  <a:pt x="328285" y="403162"/>
                  <a:pt x="306178" y="396697"/>
                  <a:pt x="279481" y="396697"/>
                </a:cubicBezTo>
                <a:cubicBezTo>
                  <a:pt x="261961" y="397114"/>
                  <a:pt x="246111" y="400659"/>
                  <a:pt x="231927" y="407333"/>
                </a:cubicBezTo>
                <a:cubicBezTo>
                  <a:pt x="217745" y="414008"/>
                  <a:pt x="206482" y="422872"/>
                  <a:pt x="198140" y="433926"/>
                </a:cubicBezTo>
                <a:cubicBezTo>
                  <a:pt x="189796" y="444980"/>
                  <a:pt x="185626" y="457598"/>
                  <a:pt x="185626" y="471781"/>
                </a:cubicBezTo>
                <a:cubicBezTo>
                  <a:pt x="185626" y="493055"/>
                  <a:pt x="194594" y="510366"/>
                  <a:pt x="212530" y="523714"/>
                </a:cubicBezTo>
                <a:cubicBezTo>
                  <a:pt x="230467" y="537063"/>
                  <a:pt x="252575" y="543737"/>
                  <a:pt x="278854" y="543737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" name="Freeform 35"/>
          <p:cNvSpPr/>
          <p:nvPr/>
        </p:nvSpPr>
        <p:spPr>
          <a:xfrm>
            <a:off x="14202392" y="2538047"/>
            <a:ext cx="544571" cy="568348"/>
          </a:xfrm>
          <a:custGeom>
            <a:avLst/>
            <a:gdLst>
              <a:gd name="connsiteX0" fmla="*/ 409418 w 544571"/>
              <a:gd name="connsiteY0" fmla="*/ 567514 h 568348"/>
              <a:gd name="connsiteX1" fmla="*/ 401597 w 544571"/>
              <a:gd name="connsiteY1" fmla="*/ 565950 h 568348"/>
              <a:gd name="connsiteX2" fmla="*/ 398782 w 544571"/>
              <a:gd name="connsiteY2" fmla="*/ 560005 h 568348"/>
              <a:gd name="connsiteX3" fmla="*/ 396591 w 544571"/>
              <a:gd name="connsiteY3" fmla="*/ 534039 h 568348"/>
              <a:gd name="connsiteX4" fmla="*/ 396278 w 544571"/>
              <a:gd name="connsiteY4" fmla="*/ 506195 h 568348"/>
              <a:gd name="connsiteX5" fmla="*/ 396278 w 544571"/>
              <a:gd name="connsiteY5" fmla="*/ 393568 h 568348"/>
              <a:gd name="connsiteX6" fmla="*/ 392525 w 544571"/>
              <a:gd name="connsiteY6" fmla="*/ 385434 h 568348"/>
              <a:gd name="connsiteX7" fmla="*/ 375005 w 544571"/>
              <a:gd name="connsiteY7" fmla="*/ 385747 h 568348"/>
              <a:gd name="connsiteX8" fmla="*/ 342156 w 544571"/>
              <a:gd name="connsiteY8" fmla="*/ 386686 h 568348"/>
              <a:gd name="connsiteX9" fmla="*/ 304614 w 544571"/>
              <a:gd name="connsiteY9" fmla="*/ 388250 h 568348"/>
              <a:gd name="connsiteX10" fmla="*/ 273016 w 544571"/>
              <a:gd name="connsiteY10" fmla="*/ 389814 h 568348"/>
              <a:gd name="connsiteX11" fmla="*/ 203250 w 544571"/>
              <a:gd name="connsiteY11" fmla="*/ 393881 h 568348"/>
              <a:gd name="connsiteX12" fmla="*/ 152879 w 544571"/>
              <a:gd name="connsiteY12" fmla="*/ 399825 h 568348"/>
              <a:gd name="connsiteX13" fmla="*/ 132857 w 544571"/>
              <a:gd name="connsiteY13" fmla="*/ 396697 h 568348"/>
              <a:gd name="connsiteX14" fmla="*/ 119717 w 544571"/>
              <a:gd name="connsiteY14" fmla="*/ 385747 h 568348"/>
              <a:gd name="connsiteX15" fmla="*/ 110331 w 544571"/>
              <a:gd name="connsiteY15" fmla="*/ 375423 h 568348"/>
              <a:gd name="connsiteX16" fmla="*/ 112835 w 544571"/>
              <a:gd name="connsiteY16" fmla="*/ 366037 h 568348"/>
              <a:gd name="connsiteX17" fmla="*/ 120969 w 544571"/>
              <a:gd name="connsiteY17" fmla="*/ 361657 h 568348"/>
              <a:gd name="connsiteX18" fmla="*/ 152879 w 544571"/>
              <a:gd name="connsiteY18" fmla="*/ 366037 h 568348"/>
              <a:gd name="connsiteX19" fmla="*/ 204501 w 544571"/>
              <a:gd name="connsiteY19" fmla="*/ 368227 h 568348"/>
              <a:gd name="connsiteX20" fmla="*/ 261753 w 544571"/>
              <a:gd name="connsiteY20" fmla="*/ 367914 h 568348"/>
              <a:gd name="connsiteX21" fmla="*/ 259876 w 544571"/>
              <a:gd name="connsiteY21" fmla="*/ 329746 h 568348"/>
              <a:gd name="connsiteX22" fmla="*/ 258625 w 544571"/>
              <a:gd name="connsiteY22" fmla="*/ 243399 h 568348"/>
              <a:gd name="connsiteX23" fmla="*/ 146624 w 544571"/>
              <a:gd name="connsiteY23" fmla="*/ 247779 h 568348"/>
              <a:gd name="connsiteX24" fmla="*/ 108455 w 544571"/>
              <a:gd name="connsiteY24" fmla="*/ 250595 h 568348"/>
              <a:gd name="connsiteX25" fmla="*/ 73729 w 544571"/>
              <a:gd name="connsiteY25" fmla="*/ 254975 h 568348"/>
              <a:gd name="connsiteX26" fmla="*/ 52767 w 544571"/>
              <a:gd name="connsiteY26" fmla="*/ 258416 h 568348"/>
              <a:gd name="connsiteX27" fmla="*/ 47135 w 544571"/>
              <a:gd name="connsiteY27" fmla="*/ 259667 h 568348"/>
              <a:gd name="connsiteX28" fmla="*/ 40880 w 544571"/>
              <a:gd name="connsiteY28" fmla="*/ 260293 h 568348"/>
              <a:gd name="connsiteX29" fmla="*/ 27115 w 544571"/>
              <a:gd name="connsiteY29" fmla="*/ 254662 h 568348"/>
              <a:gd name="connsiteX30" fmla="*/ 18041 w 544571"/>
              <a:gd name="connsiteY30" fmla="*/ 246841 h 568348"/>
              <a:gd name="connsiteX31" fmla="*/ 7091 w 544571"/>
              <a:gd name="connsiteY31" fmla="*/ 236204 h 568348"/>
              <a:gd name="connsiteX32" fmla="*/ 834 w 544571"/>
              <a:gd name="connsiteY32" fmla="*/ 229008 h 568348"/>
              <a:gd name="connsiteX33" fmla="*/ 2398 w 544571"/>
              <a:gd name="connsiteY33" fmla="*/ 220874 h 568348"/>
              <a:gd name="connsiteX34" fmla="*/ 9593 w 544571"/>
              <a:gd name="connsiteY34" fmla="*/ 215868 h 568348"/>
              <a:gd name="connsiteX35" fmla="*/ 53079 w 544571"/>
              <a:gd name="connsiteY35" fmla="*/ 221186 h 568348"/>
              <a:gd name="connsiteX36" fmla="*/ 116588 w 544571"/>
              <a:gd name="connsiteY36" fmla="*/ 223377 h 568348"/>
              <a:gd name="connsiteX37" fmla="*/ 175092 w 544571"/>
              <a:gd name="connsiteY37" fmla="*/ 222438 h 568348"/>
              <a:gd name="connsiteX38" fmla="*/ 250803 w 544571"/>
              <a:gd name="connsiteY38" fmla="*/ 220248 h 568348"/>
              <a:gd name="connsiteX39" fmla="*/ 329642 w 544571"/>
              <a:gd name="connsiteY39" fmla="*/ 217432 h 568348"/>
              <a:gd name="connsiteX40" fmla="*/ 397531 w 544571"/>
              <a:gd name="connsiteY40" fmla="*/ 213991 h 568348"/>
              <a:gd name="connsiteX41" fmla="*/ 434760 w 544571"/>
              <a:gd name="connsiteY41" fmla="*/ 211175 h 568348"/>
              <a:gd name="connsiteX42" fmla="*/ 474492 w 544571"/>
              <a:gd name="connsiteY42" fmla="*/ 207108 h 568348"/>
              <a:gd name="connsiteX43" fmla="*/ 502648 w 544571"/>
              <a:gd name="connsiteY43" fmla="*/ 202728 h 568348"/>
              <a:gd name="connsiteX44" fmla="*/ 517353 w 544571"/>
              <a:gd name="connsiteY44" fmla="*/ 198974 h 568348"/>
              <a:gd name="connsiteX45" fmla="*/ 524548 w 544571"/>
              <a:gd name="connsiteY45" fmla="*/ 197723 h 568348"/>
              <a:gd name="connsiteX46" fmla="*/ 534560 w 544571"/>
              <a:gd name="connsiteY46" fmla="*/ 205231 h 568348"/>
              <a:gd name="connsiteX47" fmla="*/ 541130 w 544571"/>
              <a:gd name="connsiteY47" fmla="*/ 216807 h 568348"/>
              <a:gd name="connsiteX48" fmla="*/ 544571 w 544571"/>
              <a:gd name="connsiteY48" fmla="*/ 227757 h 568348"/>
              <a:gd name="connsiteX49" fmla="*/ 539877 w 544571"/>
              <a:gd name="connsiteY49" fmla="*/ 236517 h 568348"/>
              <a:gd name="connsiteX50" fmla="*/ 533933 w 544571"/>
              <a:gd name="connsiteY50" fmla="*/ 239645 h 568348"/>
              <a:gd name="connsiteX51" fmla="*/ 508905 w 544571"/>
              <a:gd name="connsiteY51" fmla="*/ 238081 h 568348"/>
              <a:gd name="connsiteX52" fmla="*/ 481062 w 544571"/>
              <a:gd name="connsiteY52" fmla="*/ 237455 h 568348"/>
              <a:gd name="connsiteX53" fmla="*/ 458850 w 544571"/>
              <a:gd name="connsiteY53" fmla="*/ 237142 h 568348"/>
              <a:gd name="connsiteX54" fmla="*/ 417866 w 544571"/>
              <a:gd name="connsiteY54" fmla="*/ 237768 h 568348"/>
              <a:gd name="connsiteX55" fmla="*/ 359987 w 544571"/>
              <a:gd name="connsiteY55" fmla="*/ 239332 h 568348"/>
              <a:gd name="connsiteX56" fmla="*/ 294915 w 544571"/>
              <a:gd name="connsiteY56" fmla="*/ 241522 h 568348"/>
              <a:gd name="connsiteX57" fmla="*/ 294915 w 544571"/>
              <a:gd name="connsiteY57" fmla="*/ 317232 h 568348"/>
              <a:gd name="connsiteX58" fmla="*/ 294289 w 544571"/>
              <a:gd name="connsiteY58" fmla="*/ 342886 h 568348"/>
              <a:gd name="connsiteX59" fmla="*/ 292412 w 544571"/>
              <a:gd name="connsiteY59" fmla="*/ 366037 h 568348"/>
              <a:gd name="connsiteX60" fmla="*/ 354670 w 544571"/>
              <a:gd name="connsiteY60" fmla="*/ 361344 h 568348"/>
              <a:gd name="connsiteX61" fmla="*/ 391272 w 544571"/>
              <a:gd name="connsiteY61" fmla="*/ 354149 h 568348"/>
              <a:gd name="connsiteX62" fmla="*/ 400033 w 544571"/>
              <a:gd name="connsiteY62" fmla="*/ 352897 h 568348"/>
              <a:gd name="connsiteX63" fmla="*/ 432569 w 544571"/>
              <a:gd name="connsiteY63" fmla="*/ 359780 h 568348"/>
              <a:gd name="connsiteX64" fmla="*/ 437575 w 544571"/>
              <a:gd name="connsiteY64" fmla="*/ 369166 h 568348"/>
              <a:gd name="connsiteX65" fmla="*/ 436011 w 544571"/>
              <a:gd name="connsiteY65" fmla="*/ 381993 h 568348"/>
              <a:gd name="connsiteX66" fmla="*/ 434448 w 544571"/>
              <a:gd name="connsiteY66" fmla="*/ 400451 h 568348"/>
              <a:gd name="connsiteX67" fmla="*/ 433822 w 544571"/>
              <a:gd name="connsiteY67" fmla="*/ 416094 h 568348"/>
              <a:gd name="connsiteX68" fmla="*/ 433195 w 544571"/>
              <a:gd name="connsiteY68" fmla="*/ 496809 h 568348"/>
              <a:gd name="connsiteX69" fmla="*/ 431006 w 544571"/>
              <a:gd name="connsiteY69" fmla="*/ 524028 h 568348"/>
              <a:gd name="connsiteX70" fmla="*/ 423497 w 544571"/>
              <a:gd name="connsiteY70" fmla="*/ 552810 h 568348"/>
              <a:gd name="connsiteX71" fmla="*/ 409418 w 544571"/>
              <a:gd name="connsiteY71" fmla="*/ 567514 h 568348"/>
              <a:gd name="connsiteX73" fmla="*/ 376882 w 544571"/>
              <a:gd name="connsiteY73" fmla="*/ 192092 h 568348"/>
              <a:gd name="connsiteX74" fmla="*/ 373128 w 544571"/>
              <a:gd name="connsiteY74" fmla="*/ 184896 h 568348"/>
              <a:gd name="connsiteX75" fmla="*/ 374379 w 544571"/>
              <a:gd name="connsiteY75" fmla="*/ 172694 h 568348"/>
              <a:gd name="connsiteX76" fmla="*/ 383139 w 544571"/>
              <a:gd name="connsiteY76" fmla="*/ 131085 h 568348"/>
              <a:gd name="connsiteX77" fmla="*/ 391585 w 544571"/>
              <a:gd name="connsiteY77" fmla="*/ 82593 h 568348"/>
              <a:gd name="connsiteX78" fmla="*/ 396904 w 544571"/>
              <a:gd name="connsiteY78" fmla="*/ 40045 h 568348"/>
              <a:gd name="connsiteX79" fmla="*/ 394714 w 544571"/>
              <a:gd name="connsiteY79" fmla="*/ 34101 h 568348"/>
              <a:gd name="connsiteX80" fmla="*/ 390647 w 544571"/>
              <a:gd name="connsiteY80" fmla="*/ 33163 h 568348"/>
              <a:gd name="connsiteX81" fmla="*/ 390023 w 544571"/>
              <a:gd name="connsiteY81" fmla="*/ 33163 h 568348"/>
              <a:gd name="connsiteX82" fmla="*/ 364993 w 544571"/>
              <a:gd name="connsiteY82" fmla="*/ 33788 h 568348"/>
              <a:gd name="connsiteX83" fmla="*/ 326827 w 544571"/>
              <a:gd name="connsiteY83" fmla="*/ 35352 h 568348"/>
              <a:gd name="connsiteX84" fmla="*/ 288972 w 544571"/>
              <a:gd name="connsiteY84" fmla="*/ 37230 h 568348"/>
              <a:gd name="connsiteX85" fmla="*/ 264255 w 544571"/>
              <a:gd name="connsiteY85" fmla="*/ 38794 h 568348"/>
              <a:gd name="connsiteX86" fmla="*/ 225149 w 544571"/>
              <a:gd name="connsiteY86" fmla="*/ 41609 h 568348"/>
              <a:gd name="connsiteX87" fmla="*/ 185417 w 544571"/>
              <a:gd name="connsiteY87" fmla="*/ 44738 h 568348"/>
              <a:gd name="connsiteX88" fmla="*/ 153507 w 544571"/>
              <a:gd name="connsiteY88" fmla="*/ 48805 h 568348"/>
              <a:gd name="connsiteX89" fmla="*/ 137550 w 544571"/>
              <a:gd name="connsiteY89" fmla="*/ 49744 h 568348"/>
              <a:gd name="connsiteX90" fmla="*/ 127853 w 544571"/>
              <a:gd name="connsiteY90" fmla="*/ 43174 h 568348"/>
              <a:gd name="connsiteX91" fmla="*/ 117215 w 544571"/>
              <a:gd name="connsiteY91" fmla="*/ 30973 h 568348"/>
              <a:gd name="connsiteX92" fmla="*/ 110331 w 544571"/>
              <a:gd name="connsiteY92" fmla="*/ 21900 h 568348"/>
              <a:gd name="connsiteX93" fmla="*/ 111584 w 544571"/>
              <a:gd name="connsiteY93" fmla="*/ 13453 h 568348"/>
              <a:gd name="connsiteX94" fmla="*/ 119092 w 544571"/>
              <a:gd name="connsiteY94" fmla="*/ 9386 h 568348"/>
              <a:gd name="connsiteX95" fmla="*/ 145371 w 544571"/>
              <a:gd name="connsiteY95" fmla="*/ 14079 h 568348"/>
              <a:gd name="connsiteX96" fmla="*/ 182913 w 544571"/>
              <a:gd name="connsiteY96" fmla="*/ 15643 h 568348"/>
              <a:gd name="connsiteX97" fmla="*/ 223272 w 544571"/>
              <a:gd name="connsiteY97" fmla="*/ 15330 h 568348"/>
              <a:gd name="connsiteX98" fmla="*/ 257998 w 544571"/>
              <a:gd name="connsiteY98" fmla="*/ 14391 h 568348"/>
              <a:gd name="connsiteX99" fmla="*/ 291787 w 544571"/>
              <a:gd name="connsiteY99" fmla="*/ 12827 h 568348"/>
              <a:gd name="connsiteX100" fmla="*/ 332457 w 544571"/>
              <a:gd name="connsiteY100" fmla="*/ 10637 h 568348"/>
              <a:gd name="connsiteX101" fmla="*/ 370625 w 544571"/>
              <a:gd name="connsiteY101" fmla="*/ 7196 h 568348"/>
              <a:gd name="connsiteX102" fmla="*/ 397531 w 544571"/>
              <a:gd name="connsiteY102" fmla="*/ 1252 h 568348"/>
              <a:gd name="connsiteX103" fmla="*/ 407541 w 544571"/>
              <a:gd name="connsiteY103" fmla="*/ 1252 h 568348"/>
              <a:gd name="connsiteX104" fmla="*/ 445083 w 544571"/>
              <a:gd name="connsiteY104" fmla="*/ 14391 h 568348"/>
              <a:gd name="connsiteX105" fmla="*/ 448838 w 544571"/>
              <a:gd name="connsiteY105" fmla="*/ 18771 h 568348"/>
              <a:gd name="connsiteX106" fmla="*/ 448213 w 544571"/>
              <a:gd name="connsiteY106" fmla="*/ 26280 h 568348"/>
              <a:gd name="connsiteX107" fmla="*/ 442894 w 544571"/>
              <a:gd name="connsiteY107" fmla="*/ 37855 h 568348"/>
              <a:gd name="connsiteX108" fmla="*/ 436950 w 544571"/>
              <a:gd name="connsiteY108" fmla="*/ 54437 h 568348"/>
              <a:gd name="connsiteX109" fmla="*/ 431318 w 544571"/>
              <a:gd name="connsiteY109" fmla="*/ 75398 h 568348"/>
              <a:gd name="connsiteX110" fmla="*/ 423183 w 544571"/>
              <a:gd name="connsiteY110" fmla="*/ 105744 h 568348"/>
              <a:gd name="connsiteX111" fmla="*/ 414424 w 544571"/>
              <a:gd name="connsiteY111" fmla="*/ 136717 h 568348"/>
              <a:gd name="connsiteX112" fmla="*/ 406916 w 544571"/>
              <a:gd name="connsiteY112" fmla="*/ 160806 h 568348"/>
              <a:gd name="connsiteX113" fmla="*/ 376882 w 544571"/>
              <a:gd name="connsiteY113" fmla="*/ 192092 h 56834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</a:cxnLst>
            <a:rect l="l" t="t" r="r" b="b"/>
            <a:pathLst>
              <a:path w="544571" h="568348">
                <a:moveTo>
                  <a:pt x="409418" y="567514"/>
                </a:moveTo>
                <a:cubicBezTo>
                  <a:pt x="405664" y="568348"/>
                  <a:pt x="403058" y="567827"/>
                  <a:pt x="401597" y="565950"/>
                </a:cubicBezTo>
                <a:cubicBezTo>
                  <a:pt x="400137" y="564073"/>
                  <a:pt x="399199" y="562091"/>
                  <a:pt x="398782" y="560005"/>
                </a:cubicBezTo>
                <a:cubicBezTo>
                  <a:pt x="397531" y="552914"/>
                  <a:pt x="396801" y="544259"/>
                  <a:pt x="396591" y="534039"/>
                </a:cubicBezTo>
                <a:cubicBezTo>
                  <a:pt x="396384" y="523819"/>
                  <a:pt x="396278" y="514538"/>
                  <a:pt x="396278" y="506195"/>
                </a:cubicBezTo>
                <a:lnTo>
                  <a:pt x="396278" y="393568"/>
                </a:lnTo>
                <a:cubicBezTo>
                  <a:pt x="396278" y="388146"/>
                  <a:pt x="395027" y="385434"/>
                  <a:pt x="392525" y="385434"/>
                </a:cubicBezTo>
                <a:cubicBezTo>
                  <a:pt x="390023" y="385434"/>
                  <a:pt x="384181" y="385538"/>
                  <a:pt x="375005" y="385747"/>
                </a:cubicBezTo>
                <a:cubicBezTo>
                  <a:pt x="365829" y="385956"/>
                  <a:pt x="354878" y="386268"/>
                  <a:pt x="342156" y="386686"/>
                </a:cubicBezTo>
                <a:cubicBezTo>
                  <a:pt x="329433" y="387103"/>
                  <a:pt x="316919" y="387624"/>
                  <a:pt x="304614" y="388250"/>
                </a:cubicBezTo>
                <a:cubicBezTo>
                  <a:pt x="292308" y="388875"/>
                  <a:pt x="281775" y="389397"/>
                  <a:pt x="273016" y="389814"/>
                </a:cubicBezTo>
                <a:cubicBezTo>
                  <a:pt x="247986" y="391065"/>
                  <a:pt x="224732" y="392421"/>
                  <a:pt x="203250" y="393881"/>
                </a:cubicBezTo>
                <a:cubicBezTo>
                  <a:pt x="181766" y="395341"/>
                  <a:pt x="164976" y="397322"/>
                  <a:pt x="152879" y="399825"/>
                </a:cubicBezTo>
                <a:cubicBezTo>
                  <a:pt x="144954" y="401077"/>
                  <a:pt x="138280" y="400034"/>
                  <a:pt x="132857" y="396697"/>
                </a:cubicBezTo>
                <a:cubicBezTo>
                  <a:pt x="129521" y="394194"/>
                  <a:pt x="125140" y="390544"/>
                  <a:pt x="119717" y="385747"/>
                </a:cubicBezTo>
                <a:cubicBezTo>
                  <a:pt x="114294" y="380950"/>
                  <a:pt x="111167" y="377508"/>
                  <a:pt x="110331" y="375423"/>
                </a:cubicBezTo>
                <a:cubicBezTo>
                  <a:pt x="109499" y="372920"/>
                  <a:pt x="110331" y="369791"/>
                  <a:pt x="112835" y="366037"/>
                </a:cubicBezTo>
                <a:cubicBezTo>
                  <a:pt x="115337" y="362283"/>
                  <a:pt x="118049" y="360823"/>
                  <a:pt x="120969" y="361657"/>
                </a:cubicBezTo>
                <a:cubicBezTo>
                  <a:pt x="127226" y="363326"/>
                  <a:pt x="137863" y="364786"/>
                  <a:pt x="152879" y="366037"/>
                </a:cubicBezTo>
                <a:cubicBezTo>
                  <a:pt x="167897" y="367289"/>
                  <a:pt x="185105" y="368019"/>
                  <a:pt x="204501" y="368227"/>
                </a:cubicBezTo>
                <a:cubicBezTo>
                  <a:pt x="223896" y="368436"/>
                  <a:pt x="242981" y="368331"/>
                  <a:pt x="261753" y="367914"/>
                </a:cubicBezTo>
                <a:cubicBezTo>
                  <a:pt x="260500" y="357903"/>
                  <a:pt x="259876" y="345180"/>
                  <a:pt x="259876" y="329746"/>
                </a:cubicBezTo>
                <a:lnTo>
                  <a:pt x="258625" y="243399"/>
                </a:lnTo>
                <a:lnTo>
                  <a:pt x="146624" y="247779"/>
                </a:lnTo>
                <a:cubicBezTo>
                  <a:pt x="134108" y="248196"/>
                  <a:pt x="121386" y="249135"/>
                  <a:pt x="108455" y="250595"/>
                </a:cubicBezTo>
                <a:cubicBezTo>
                  <a:pt x="95523" y="252055"/>
                  <a:pt x="83948" y="253515"/>
                  <a:pt x="73729" y="254975"/>
                </a:cubicBezTo>
                <a:cubicBezTo>
                  <a:pt x="63508" y="256435"/>
                  <a:pt x="56521" y="257582"/>
                  <a:pt x="52767" y="258416"/>
                </a:cubicBezTo>
                <a:cubicBezTo>
                  <a:pt x="51098" y="258833"/>
                  <a:pt x="49222" y="259250"/>
                  <a:pt x="47135" y="259667"/>
                </a:cubicBezTo>
                <a:cubicBezTo>
                  <a:pt x="45050" y="260085"/>
                  <a:pt x="42965" y="260293"/>
                  <a:pt x="40880" y="260293"/>
                </a:cubicBezTo>
                <a:cubicBezTo>
                  <a:pt x="36708" y="260293"/>
                  <a:pt x="32119" y="258416"/>
                  <a:pt x="27115" y="254662"/>
                </a:cubicBezTo>
                <a:cubicBezTo>
                  <a:pt x="25028" y="252993"/>
                  <a:pt x="22003" y="250386"/>
                  <a:pt x="18041" y="246841"/>
                </a:cubicBezTo>
                <a:cubicBezTo>
                  <a:pt x="14077" y="243295"/>
                  <a:pt x="10427" y="239749"/>
                  <a:pt x="7091" y="236204"/>
                </a:cubicBezTo>
                <a:cubicBezTo>
                  <a:pt x="3753" y="232658"/>
                  <a:pt x="1668" y="230259"/>
                  <a:pt x="834" y="229008"/>
                </a:cubicBezTo>
                <a:cubicBezTo>
                  <a:pt x="0" y="226922"/>
                  <a:pt x="521" y="224211"/>
                  <a:pt x="2398" y="220874"/>
                </a:cubicBezTo>
                <a:cubicBezTo>
                  <a:pt x="4276" y="217537"/>
                  <a:pt x="6672" y="215868"/>
                  <a:pt x="9593" y="215868"/>
                </a:cubicBezTo>
                <a:cubicBezTo>
                  <a:pt x="21692" y="217954"/>
                  <a:pt x="36187" y="219727"/>
                  <a:pt x="53079" y="221186"/>
                </a:cubicBezTo>
                <a:cubicBezTo>
                  <a:pt x="69974" y="222647"/>
                  <a:pt x="91143" y="223377"/>
                  <a:pt x="116588" y="223377"/>
                </a:cubicBezTo>
                <a:cubicBezTo>
                  <a:pt x="132023" y="223377"/>
                  <a:pt x="151524" y="223064"/>
                  <a:pt x="175092" y="222438"/>
                </a:cubicBezTo>
                <a:cubicBezTo>
                  <a:pt x="198661" y="221812"/>
                  <a:pt x="223896" y="221083"/>
                  <a:pt x="250803" y="220248"/>
                </a:cubicBezTo>
                <a:cubicBezTo>
                  <a:pt x="277707" y="219414"/>
                  <a:pt x="303988" y="218475"/>
                  <a:pt x="329642" y="217432"/>
                </a:cubicBezTo>
                <a:cubicBezTo>
                  <a:pt x="355295" y="216390"/>
                  <a:pt x="377924" y="215242"/>
                  <a:pt x="397531" y="213991"/>
                </a:cubicBezTo>
                <a:cubicBezTo>
                  <a:pt x="408375" y="213157"/>
                  <a:pt x="420785" y="212218"/>
                  <a:pt x="434760" y="211175"/>
                </a:cubicBezTo>
                <a:cubicBezTo>
                  <a:pt x="448734" y="210133"/>
                  <a:pt x="461978" y="208777"/>
                  <a:pt x="474492" y="207108"/>
                </a:cubicBezTo>
                <a:cubicBezTo>
                  <a:pt x="487006" y="205440"/>
                  <a:pt x="496391" y="203980"/>
                  <a:pt x="502648" y="202728"/>
                </a:cubicBezTo>
                <a:cubicBezTo>
                  <a:pt x="509739" y="201060"/>
                  <a:pt x="514641" y="199809"/>
                  <a:pt x="517353" y="198974"/>
                </a:cubicBezTo>
                <a:cubicBezTo>
                  <a:pt x="520064" y="198140"/>
                  <a:pt x="522463" y="197723"/>
                  <a:pt x="524548" y="197723"/>
                </a:cubicBezTo>
                <a:cubicBezTo>
                  <a:pt x="527469" y="197723"/>
                  <a:pt x="530805" y="200226"/>
                  <a:pt x="534560" y="205231"/>
                </a:cubicBezTo>
                <a:cubicBezTo>
                  <a:pt x="536646" y="208568"/>
                  <a:pt x="538835" y="212427"/>
                  <a:pt x="541130" y="216807"/>
                </a:cubicBezTo>
                <a:cubicBezTo>
                  <a:pt x="543424" y="221186"/>
                  <a:pt x="544571" y="224837"/>
                  <a:pt x="544571" y="227757"/>
                </a:cubicBezTo>
                <a:cubicBezTo>
                  <a:pt x="544571" y="231511"/>
                  <a:pt x="543007" y="234431"/>
                  <a:pt x="539877" y="236517"/>
                </a:cubicBezTo>
                <a:cubicBezTo>
                  <a:pt x="536749" y="238602"/>
                  <a:pt x="534767" y="239645"/>
                  <a:pt x="533933" y="239645"/>
                </a:cubicBezTo>
                <a:cubicBezTo>
                  <a:pt x="526842" y="238811"/>
                  <a:pt x="518500" y="238289"/>
                  <a:pt x="508905" y="238081"/>
                </a:cubicBezTo>
                <a:cubicBezTo>
                  <a:pt x="499312" y="237872"/>
                  <a:pt x="490029" y="237663"/>
                  <a:pt x="481062" y="237455"/>
                </a:cubicBezTo>
                <a:cubicBezTo>
                  <a:pt x="472094" y="237246"/>
                  <a:pt x="464689" y="237142"/>
                  <a:pt x="458850" y="237142"/>
                </a:cubicBezTo>
                <a:cubicBezTo>
                  <a:pt x="448838" y="237142"/>
                  <a:pt x="435177" y="237351"/>
                  <a:pt x="417866" y="237768"/>
                </a:cubicBezTo>
                <a:cubicBezTo>
                  <a:pt x="400555" y="238185"/>
                  <a:pt x="381262" y="238706"/>
                  <a:pt x="359987" y="239332"/>
                </a:cubicBezTo>
                <a:cubicBezTo>
                  <a:pt x="338714" y="239958"/>
                  <a:pt x="317023" y="240688"/>
                  <a:pt x="294915" y="241522"/>
                </a:cubicBezTo>
                <a:lnTo>
                  <a:pt x="294915" y="317232"/>
                </a:lnTo>
                <a:cubicBezTo>
                  <a:pt x="294915" y="325575"/>
                  <a:pt x="294708" y="334126"/>
                  <a:pt x="294289" y="342886"/>
                </a:cubicBezTo>
                <a:cubicBezTo>
                  <a:pt x="293872" y="351646"/>
                  <a:pt x="293247" y="359363"/>
                  <a:pt x="292412" y="366037"/>
                </a:cubicBezTo>
                <a:cubicBezTo>
                  <a:pt x="316605" y="364786"/>
                  <a:pt x="337359" y="363222"/>
                  <a:pt x="354670" y="361344"/>
                </a:cubicBezTo>
                <a:cubicBezTo>
                  <a:pt x="371980" y="359467"/>
                  <a:pt x="384181" y="357069"/>
                  <a:pt x="391272" y="354149"/>
                </a:cubicBezTo>
                <a:cubicBezTo>
                  <a:pt x="394193" y="352480"/>
                  <a:pt x="397114" y="352063"/>
                  <a:pt x="400033" y="352897"/>
                </a:cubicBezTo>
                <a:lnTo>
                  <a:pt x="432569" y="359780"/>
                </a:lnTo>
                <a:cubicBezTo>
                  <a:pt x="437158" y="361031"/>
                  <a:pt x="438827" y="364160"/>
                  <a:pt x="437575" y="369166"/>
                </a:cubicBezTo>
                <a:cubicBezTo>
                  <a:pt x="437158" y="371669"/>
                  <a:pt x="436637" y="375944"/>
                  <a:pt x="436011" y="381993"/>
                </a:cubicBezTo>
                <a:cubicBezTo>
                  <a:pt x="435386" y="388041"/>
                  <a:pt x="434865" y="394194"/>
                  <a:pt x="434448" y="400451"/>
                </a:cubicBezTo>
                <a:cubicBezTo>
                  <a:pt x="434029" y="406708"/>
                  <a:pt x="433822" y="411922"/>
                  <a:pt x="433822" y="416094"/>
                </a:cubicBezTo>
                <a:lnTo>
                  <a:pt x="433195" y="496809"/>
                </a:lnTo>
                <a:cubicBezTo>
                  <a:pt x="433195" y="504318"/>
                  <a:pt x="432467" y="513391"/>
                  <a:pt x="431006" y="524028"/>
                </a:cubicBezTo>
                <a:cubicBezTo>
                  <a:pt x="429546" y="534665"/>
                  <a:pt x="427044" y="544259"/>
                  <a:pt x="423497" y="552810"/>
                </a:cubicBezTo>
                <a:cubicBezTo>
                  <a:pt x="419951" y="561361"/>
                  <a:pt x="415258" y="566263"/>
                  <a:pt x="409418" y="567514"/>
                </a:cubicBezTo>
                <a:moveTo>
                  <a:pt x="376882" y="192092"/>
                </a:moveTo>
                <a:cubicBezTo>
                  <a:pt x="374379" y="191257"/>
                  <a:pt x="373128" y="188859"/>
                  <a:pt x="373128" y="184896"/>
                </a:cubicBezTo>
                <a:cubicBezTo>
                  <a:pt x="373128" y="180933"/>
                  <a:pt x="373545" y="176866"/>
                  <a:pt x="374379" y="172694"/>
                </a:cubicBezTo>
                <a:cubicBezTo>
                  <a:pt x="377299" y="161015"/>
                  <a:pt x="380219" y="147145"/>
                  <a:pt x="383139" y="131085"/>
                </a:cubicBezTo>
                <a:cubicBezTo>
                  <a:pt x="386060" y="115026"/>
                  <a:pt x="388874" y="98861"/>
                  <a:pt x="391585" y="82593"/>
                </a:cubicBezTo>
                <a:cubicBezTo>
                  <a:pt x="394297" y="66325"/>
                  <a:pt x="396070" y="52142"/>
                  <a:pt x="396904" y="40045"/>
                </a:cubicBezTo>
                <a:cubicBezTo>
                  <a:pt x="397321" y="36708"/>
                  <a:pt x="396591" y="34727"/>
                  <a:pt x="394714" y="34101"/>
                </a:cubicBezTo>
                <a:cubicBezTo>
                  <a:pt x="392838" y="33475"/>
                  <a:pt x="391483" y="33163"/>
                  <a:pt x="390647" y="33163"/>
                </a:cubicBezTo>
                <a:cubicBezTo>
                  <a:pt x="390230" y="33163"/>
                  <a:pt x="390023" y="33163"/>
                  <a:pt x="390023" y="33163"/>
                </a:cubicBezTo>
                <a:cubicBezTo>
                  <a:pt x="385017" y="33163"/>
                  <a:pt x="376675" y="33371"/>
                  <a:pt x="364993" y="33788"/>
                </a:cubicBezTo>
                <a:cubicBezTo>
                  <a:pt x="353313" y="34205"/>
                  <a:pt x="340592" y="34727"/>
                  <a:pt x="326827" y="35352"/>
                </a:cubicBezTo>
                <a:cubicBezTo>
                  <a:pt x="313060" y="35978"/>
                  <a:pt x="300441" y="36604"/>
                  <a:pt x="288972" y="37230"/>
                </a:cubicBezTo>
                <a:cubicBezTo>
                  <a:pt x="277499" y="37855"/>
                  <a:pt x="269261" y="38377"/>
                  <a:pt x="264255" y="38794"/>
                </a:cubicBezTo>
                <a:cubicBezTo>
                  <a:pt x="252158" y="39628"/>
                  <a:pt x="239123" y="40567"/>
                  <a:pt x="225149" y="41609"/>
                </a:cubicBezTo>
                <a:cubicBezTo>
                  <a:pt x="211175" y="42652"/>
                  <a:pt x="197931" y="43695"/>
                  <a:pt x="185417" y="44738"/>
                </a:cubicBezTo>
                <a:cubicBezTo>
                  <a:pt x="172903" y="45781"/>
                  <a:pt x="162266" y="47137"/>
                  <a:pt x="153507" y="48805"/>
                </a:cubicBezTo>
                <a:cubicBezTo>
                  <a:pt x="145580" y="50474"/>
                  <a:pt x="140261" y="50786"/>
                  <a:pt x="137550" y="49744"/>
                </a:cubicBezTo>
                <a:cubicBezTo>
                  <a:pt x="134838" y="48701"/>
                  <a:pt x="131606" y="46511"/>
                  <a:pt x="127853" y="43174"/>
                </a:cubicBezTo>
                <a:cubicBezTo>
                  <a:pt x="124098" y="39002"/>
                  <a:pt x="120552" y="34935"/>
                  <a:pt x="117215" y="30973"/>
                </a:cubicBezTo>
                <a:cubicBezTo>
                  <a:pt x="113877" y="27010"/>
                  <a:pt x="111584" y="23986"/>
                  <a:pt x="110331" y="21900"/>
                </a:cubicBezTo>
                <a:cubicBezTo>
                  <a:pt x="109082" y="19814"/>
                  <a:pt x="109499" y="16999"/>
                  <a:pt x="111584" y="13453"/>
                </a:cubicBezTo>
                <a:cubicBezTo>
                  <a:pt x="113669" y="9907"/>
                  <a:pt x="116173" y="8552"/>
                  <a:pt x="119092" y="9386"/>
                </a:cubicBezTo>
                <a:cubicBezTo>
                  <a:pt x="125349" y="11471"/>
                  <a:pt x="134108" y="13036"/>
                  <a:pt x="145371" y="14079"/>
                </a:cubicBezTo>
                <a:cubicBezTo>
                  <a:pt x="156634" y="15122"/>
                  <a:pt x="169148" y="15643"/>
                  <a:pt x="182913" y="15643"/>
                </a:cubicBezTo>
                <a:cubicBezTo>
                  <a:pt x="196679" y="15643"/>
                  <a:pt x="210131" y="15539"/>
                  <a:pt x="223272" y="15330"/>
                </a:cubicBezTo>
                <a:cubicBezTo>
                  <a:pt x="236412" y="15122"/>
                  <a:pt x="247986" y="14808"/>
                  <a:pt x="257998" y="14391"/>
                </a:cubicBezTo>
                <a:cubicBezTo>
                  <a:pt x="267174" y="13974"/>
                  <a:pt x="278439" y="13453"/>
                  <a:pt x="291787" y="12827"/>
                </a:cubicBezTo>
                <a:cubicBezTo>
                  <a:pt x="305135" y="12201"/>
                  <a:pt x="318691" y="11471"/>
                  <a:pt x="332457" y="10637"/>
                </a:cubicBezTo>
                <a:cubicBezTo>
                  <a:pt x="346222" y="9803"/>
                  <a:pt x="358946" y="8656"/>
                  <a:pt x="370625" y="7196"/>
                </a:cubicBezTo>
                <a:cubicBezTo>
                  <a:pt x="382305" y="5736"/>
                  <a:pt x="391272" y="3754"/>
                  <a:pt x="397531" y="1252"/>
                </a:cubicBezTo>
                <a:cubicBezTo>
                  <a:pt x="400869" y="0"/>
                  <a:pt x="404205" y="0"/>
                  <a:pt x="407541" y="1252"/>
                </a:cubicBezTo>
                <a:lnTo>
                  <a:pt x="445083" y="14391"/>
                </a:lnTo>
                <a:cubicBezTo>
                  <a:pt x="446753" y="15226"/>
                  <a:pt x="448004" y="16686"/>
                  <a:pt x="448838" y="18771"/>
                </a:cubicBezTo>
                <a:cubicBezTo>
                  <a:pt x="449672" y="20857"/>
                  <a:pt x="449464" y="23360"/>
                  <a:pt x="448213" y="26280"/>
                </a:cubicBezTo>
                <a:cubicBezTo>
                  <a:pt x="447377" y="27531"/>
                  <a:pt x="445605" y="31390"/>
                  <a:pt x="442894" y="37855"/>
                </a:cubicBezTo>
                <a:cubicBezTo>
                  <a:pt x="440182" y="44321"/>
                  <a:pt x="438201" y="49848"/>
                  <a:pt x="436950" y="54437"/>
                </a:cubicBezTo>
                <a:cubicBezTo>
                  <a:pt x="435697" y="59025"/>
                  <a:pt x="433822" y="66012"/>
                  <a:pt x="431318" y="75398"/>
                </a:cubicBezTo>
                <a:cubicBezTo>
                  <a:pt x="428816" y="84783"/>
                  <a:pt x="426104" y="94899"/>
                  <a:pt x="423183" y="105744"/>
                </a:cubicBezTo>
                <a:cubicBezTo>
                  <a:pt x="420264" y="116590"/>
                  <a:pt x="417345" y="126914"/>
                  <a:pt x="414424" y="136717"/>
                </a:cubicBezTo>
                <a:cubicBezTo>
                  <a:pt x="411504" y="146519"/>
                  <a:pt x="409001" y="154549"/>
                  <a:pt x="406916" y="160806"/>
                </a:cubicBezTo>
                <a:cubicBezTo>
                  <a:pt x="398156" y="185000"/>
                  <a:pt x="388145" y="195429"/>
                  <a:pt x="376882" y="19209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" name="Freeform 36"/>
          <p:cNvSpPr/>
          <p:nvPr/>
        </p:nvSpPr>
        <p:spPr>
          <a:xfrm>
            <a:off x="14996771" y="2538673"/>
            <a:ext cx="544779" cy="540608"/>
          </a:xfrm>
          <a:custGeom>
            <a:avLst/>
            <a:gdLst>
              <a:gd name="connsiteX0" fmla="*/ 162474 w 544779"/>
              <a:gd name="connsiteY0" fmla="*/ 215242 h 540608"/>
              <a:gd name="connsiteX1" fmla="*/ 152462 w 544779"/>
              <a:gd name="connsiteY1" fmla="*/ 212114 h 540608"/>
              <a:gd name="connsiteX2" fmla="*/ 148082 w 544779"/>
              <a:gd name="connsiteY2" fmla="*/ 197722 h 540608"/>
              <a:gd name="connsiteX3" fmla="*/ 138071 w 544779"/>
              <a:gd name="connsiteY3" fmla="*/ 76336 h 540608"/>
              <a:gd name="connsiteX4" fmla="*/ 131189 w 544779"/>
              <a:gd name="connsiteY4" fmla="*/ 44425 h 540608"/>
              <a:gd name="connsiteX5" fmla="*/ 109914 w 544779"/>
              <a:gd name="connsiteY5" fmla="*/ 25028 h 540608"/>
              <a:gd name="connsiteX6" fmla="*/ 107410 w 544779"/>
              <a:gd name="connsiteY6" fmla="*/ 14391 h 540608"/>
              <a:gd name="connsiteX7" fmla="*/ 124306 w 544779"/>
              <a:gd name="connsiteY7" fmla="*/ 5006 h 540608"/>
              <a:gd name="connsiteX8" fmla="*/ 141512 w 544779"/>
              <a:gd name="connsiteY8" fmla="*/ 9385 h 540608"/>
              <a:gd name="connsiteX9" fmla="*/ 160596 w 544779"/>
              <a:gd name="connsiteY9" fmla="*/ 16268 h 540608"/>
              <a:gd name="connsiteX10" fmla="*/ 200329 w 544779"/>
              <a:gd name="connsiteY10" fmla="*/ 16894 h 540608"/>
              <a:gd name="connsiteX11" fmla="*/ 252574 w 544779"/>
              <a:gd name="connsiteY11" fmla="*/ 15955 h 540608"/>
              <a:gd name="connsiteX12" fmla="*/ 303571 w 544779"/>
              <a:gd name="connsiteY12" fmla="*/ 13765 h 540608"/>
              <a:gd name="connsiteX13" fmla="*/ 338922 w 544779"/>
              <a:gd name="connsiteY13" fmla="*/ 10637 h 540608"/>
              <a:gd name="connsiteX14" fmla="*/ 366767 w 544779"/>
              <a:gd name="connsiteY14" fmla="*/ 6570 h 540608"/>
              <a:gd name="connsiteX15" fmla="*/ 389604 w 544779"/>
              <a:gd name="connsiteY15" fmla="*/ 1251 h 540608"/>
              <a:gd name="connsiteX16" fmla="*/ 393985 w 544779"/>
              <a:gd name="connsiteY16" fmla="*/ 0 h 540608"/>
              <a:gd name="connsiteX17" fmla="*/ 398990 w 544779"/>
              <a:gd name="connsiteY17" fmla="*/ 1251 h 540608"/>
              <a:gd name="connsiteX18" fmla="*/ 430901 w 544779"/>
              <a:gd name="connsiteY18" fmla="*/ 11888 h 540608"/>
              <a:gd name="connsiteX19" fmla="*/ 434029 w 544779"/>
              <a:gd name="connsiteY19" fmla="*/ 21274 h 540608"/>
              <a:gd name="connsiteX20" fmla="*/ 427772 w 544779"/>
              <a:gd name="connsiteY20" fmla="*/ 45051 h 540608"/>
              <a:gd name="connsiteX21" fmla="*/ 421515 w 544779"/>
              <a:gd name="connsiteY21" fmla="*/ 75085 h 540608"/>
              <a:gd name="connsiteX22" fmla="*/ 414006 w 544779"/>
              <a:gd name="connsiteY22" fmla="*/ 116694 h 540608"/>
              <a:gd name="connsiteX23" fmla="*/ 407750 w 544779"/>
              <a:gd name="connsiteY23" fmla="*/ 160806 h 540608"/>
              <a:gd name="connsiteX24" fmla="*/ 418074 w 544779"/>
              <a:gd name="connsiteY24" fmla="*/ 170192 h 540608"/>
              <a:gd name="connsiteX25" fmla="*/ 423391 w 544779"/>
              <a:gd name="connsiteY25" fmla="*/ 180828 h 540608"/>
              <a:gd name="connsiteX26" fmla="*/ 418700 w 544779"/>
              <a:gd name="connsiteY26" fmla="*/ 189588 h 540608"/>
              <a:gd name="connsiteX27" fmla="*/ 412130 w 544779"/>
              <a:gd name="connsiteY27" fmla="*/ 193342 h 540608"/>
              <a:gd name="connsiteX28" fmla="*/ 376777 w 544779"/>
              <a:gd name="connsiteY28" fmla="*/ 192091 h 540608"/>
              <a:gd name="connsiteX29" fmla="*/ 327347 w 544779"/>
              <a:gd name="connsiteY29" fmla="*/ 192091 h 540608"/>
              <a:gd name="connsiteX30" fmla="*/ 272284 w 544779"/>
              <a:gd name="connsiteY30" fmla="*/ 192717 h 540608"/>
              <a:gd name="connsiteX31" fmla="*/ 219726 w 544779"/>
              <a:gd name="connsiteY31" fmla="*/ 193968 h 540608"/>
              <a:gd name="connsiteX32" fmla="*/ 178743 w 544779"/>
              <a:gd name="connsiteY32" fmla="*/ 195220 h 540608"/>
              <a:gd name="connsiteX33" fmla="*/ 172486 w 544779"/>
              <a:gd name="connsiteY33" fmla="*/ 209611 h 540608"/>
              <a:gd name="connsiteX34" fmla="*/ 162474 w 544779"/>
              <a:gd name="connsiteY34" fmla="*/ 215242 h 540608"/>
              <a:gd name="connsiteX36" fmla="*/ 178116 w 544779"/>
              <a:gd name="connsiteY36" fmla="*/ 171443 h 540608"/>
              <a:gd name="connsiteX37" fmla="*/ 206899 w 544779"/>
              <a:gd name="connsiteY37" fmla="*/ 172382 h 540608"/>
              <a:gd name="connsiteX38" fmla="*/ 251949 w 544779"/>
              <a:gd name="connsiteY38" fmla="*/ 172069 h 540608"/>
              <a:gd name="connsiteX39" fmla="*/ 302633 w 544779"/>
              <a:gd name="connsiteY39" fmla="*/ 170504 h 540608"/>
              <a:gd name="connsiteX40" fmla="*/ 349247 w 544779"/>
              <a:gd name="connsiteY40" fmla="*/ 168315 h 540608"/>
              <a:gd name="connsiteX41" fmla="*/ 381470 w 544779"/>
              <a:gd name="connsiteY41" fmla="*/ 165812 h 540608"/>
              <a:gd name="connsiteX42" fmla="*/ 388979 w 544779"/>
              <a:gd name="connsiteY42" fmla="*/ 41297 h 540608"/>
              <a:gd name="connsiteX43" fmla="*/ 388666 w 544779"/>
              <a:gd name="connsiteY43" fmla="*/ 35352 h 540608"/>
              <a:gd name="connsiteX44" fmla="*/ 384600 w 544779"/>
              <a:gd name="connsiteY44" fmla="*/ 34414 h 540608"/>
              <a:gd name="connsiteX45" fmla="*/ 344554 w 544779"/>
              <a:gd name="connsiteY45" fmla="*/ 35039 h 540608"/>
              <a:gd name="connsiteX46" fmla="*/ 285111 w 544779"/>
              <a:gd name="connsiteY46" fmla="*/ 36604 h 540608"/>
              <a:gd name="connsiteX47" fmla="*/ 222228 w 544779"/>
              <a:gd name="connsiteY47" fmla="*/ 38481 h 540608"/>
              <a:gd name="connsiteX48" fmla="*/ 172486 w 544779"/>
              <a:gd name="connsiteY48" fmla="*/ 40045 h 540608"/>
              <a:gd name="connsiteX50" fmla="*/ 294497 w 544779"/>
              <a:gd name="connsiteY50" fmla="*/ 448004 h 540608"/>
              <a:gd name="connsiteX51" fmla="*/ 282609 w 544779"/>
              <a:gd name="connsiteY51" fmla="*/ 441747 h 540608"/>
              <a:gd name="connsiteX52" fmla="*/ 280107 w 544779"/>
              <a:gd name="connsiteY52" fmla="*/ 423602 h 540608"/>
              <a:gd name="connsiteX53" fmla="*/ 278541 w 544779"/>
              <a:gd name="connsiteY53" fmla="*/ 398887 h 540608"/>
              <a:gd name="connsiteX54" fmla="*/ 278228 w 544779"/>
              <a:gd name="connsiteY54" fmla="*/ 377925 h 540608"/>
              <a:gd name="connsiteX55" fmla="*/ 278228 w 544779"/>
              <a:gd name="connsiteY55" fmla="*/ 300964 h 540608"/>
              <a:gd name="connsiteX56" fmla="*/ 207525 w 544779"/>
              <a:gd name="connsiteY56" fmla="*/ 302841 h 540608"/>
              <a:gd name="connsiteX57" fmla="*/ 146831 w 544779"/>
              <a:gd name="connsiteY57" fmla="*/ 305344 h 540608"/>
              <a:gd name="connsiteX58" fmla="*/ 95211 w 544779"/>
              <a:gd name="connsiteY58" fmla="*/ 309098 h 540608"/>
              <a:gd name="connsiteX59" fmla="*/ 52975 w 544779"/>
              <a:gd name="connsiteY59" fmla="*/ 315355 h 540608"/>
              <a:gd name="connsiteX60" fmla="*/ 38271 w 544779"/>
              <a:gd name="connsiteY60" fmla="*/ 316919 h 540608"/>
              <a:gd name="connsiteX61" fmla="*/ 27947 w 544779"/>
              <a:gd name="connsiteY61" fmla="*/ 311601 h 540608"/>
              <a:gd name="connsiteX62" fmla="*/ 17937 w 544779"/>
              <a:gd name="connsiteY62" fmla="*/ 304092 h 540608"/>
              <a:gd name="connsiteX63" fmla="*/ 6361 w 544779"/>
              <a:gd name="connsiteY63" fmla="*/ 293768 h 540608"/>
              <a:gd name="connsiteX64" fmla="*/ 417 w 544779"/>
              <a:gd name="connsiteY64" fmla="*/ 285947 h 540608"/>
              <a:gd name="connsiteX65" fmla="*/ 3544 w 544779"/>
              <a:gd name="connsiteY65" fmla="*/ 277187 h 540608"/>
              <a:gd name="connsiteX66" fmla="*/ 10427 w 544779"/>
              <a:gd name="connsiteY66" fmla="*/ 272807 h 540608"/>
              <a:gd name="connsiteX67" fmla="*/ 58607 w 544779"/>
              <a:gd name="connsiteY67" fmla="*/ 279377 h 540608"/>
              <a:gd name="connsiteX68" fmla="*/ 119926 w 544779"/>
              <a:gd name="connsiteY68" fmla="*/ 280941 h 540608"/>
              <a:gd name="connsiteX69" fmla="*/ 252262 w 544779"/>
              <a:gd name="connsiteY69" fmla="*/ 279064 h 540608"/>
              <a:gd name="connsiteX70" fmla="*/ 393359 w 544779"/>
              <a:gd name="connsiteY70" fmla="*/ 274684 h 540608"/>
              <a:gd name="connsiteX71" fmla="*/ 468130 w 544779"/>
              <a:gd name="connsiteY71" fmla="*/ 269053 h 540608"/>
              <a:gd name="connsiteX72" fmla="*/ 516623 w 544779"/>
              <a:gd name="connsiteY72" fmla="*/ 260919 h 540608"/>
              <a:gd name="connsiteX73" fmla="*/ 527571 w 544779"/>
              <a:gd name="connsiteY73" fmla="*/ 260293 h 540608"/>
              <a:gd name="connsiteX74" fmla="*/ 534767 w 544779"/>
              <a:gd name="connsiteY74" fmla="*/ 266550 h 540608"/>
              <a:gd name="connsiteX75" fmla="*/ 541651 w 544779"/>
              <a:gd name="connsiteY75" fmla="*/ 278438 h 540608"/>
              <a:gd name="connsiteX76" fmla="*/ 544779 w 544779"/>
              <a:gd name="connsiteY76" fmla="*/ 289701 h 540608"/>
              <a:gd name="connsiteX77" fmla="*/ 540398 w 544779"/>
              <a:gd name="connsiteY77" fmla="*/ 297522 h 540608"/>
              <a:gd name="connsiteX78" fmla="*/ 534143 w 544779"/>
              <a:gd name="connsiteY78" fmla="*/ 300964 h 540608"/>
              <a:gd name="connsiteX79" fmla="*/ 482834 w 544779"/>
              <a:gd name="connsiteY79" fmla="*/ 297522 h 540608"/>
              <a:gd name="connsiteX80" fmla="*/ 429025 w 544779"/>
              <a:gd name="connsiteY80" fmla="*/ 297835 h 540608"/>
              <a:gd name="connsiteX81" fmla="*/ 415885 w 544779"/>
              <a:gd name="connsiteY81" fmla="*/ 297835 h 540608"/>
              <a:gd name="connsiteX82" fmla="*/ 403371 w 544779"/>
              <a:gd name="connsiteY82" fmla="*/ 297835 h 540608"/>
              <a:gd name="connsiteX83" fmla="*/ 360821 w 544779"/>
              <a:gd name="connsiteY83" fmla="*/ 298774 h 540608"/>
              <a:gd name="connsiteX84" fmla="*/ 313894 w 544779"/>
              <a:gd name="connsiteY84" fmla="*/ 300338 h 540608"/>
              <a:gd name="connsiteX85" fmla="*/ 313894 w 544779"/>
              <a:gd name="connsiteY85" fmla="*/ 386685 h 540608"/>
              <a:gd name="connsiteX86" fmla="*/ 312643 w 544779"/>
              <a:gd name="connsiteY86" fmla="*/ 409210 h 540608"/>
              <a:gd name="connsiteX87" fmla="*/ 307324 w 544779"/>
              <a:gd name="connsiteY87" fmla="*/ 434239 h 540608"/>
              <a:gd name="connsiteX88" fmla="*/ 294497 w 544779"/>
              <a:gd name="connsiteY88" fmla="*/ 448004 h 540608"/>
              <a:gd name="connsiteX90" fmla="*/ 203771 w 544779"/>
              <a:gd name="connsiteY90" fmla="*/ 540608 h 540608"/>
              <a:gd name="connsiteX91" fmla="*/ 142450 w 544779"/>
              <a:gd name="connsiteY91" fmla="*/ 483669 h 540608"/>
              <a:gd name="connsiteX92" fmla="*/ 142450 w 544779"/>
              <a:gd name="connsiteY92" fmla="*/ 449256 h 540608"/>
              <a:gd name="connsiteX93" fmla="*/ 137759 w 544779"/>
              <a:gd name="connsiteY93" fmla="*/ 419535 h 540608"/>
              <a:gd name="connsiteX94" fmla="*/ 118675 w 544779"/>
              <a:gd name="connsiteY94" fmla="*/ 401076 h 540608"/>
              <a:gd name="connsiteX95" fmla="*/ 113669 w 544779"/>
              <a:gd name="connsiteY95" fmla="*/ 396071 h 540608"/>
              <a:gd name="connsiteX96" fmla="*/ 113669 w 544779"/>
              <a:gd name="connsiteY96" fmla="*/ 389188 h 540608"/>
              <a:gd name="connsiteX97" fmla="*/ 129936 w 544779"/>
              <a:gd name="connsiteY97" fmla="*/ 379177 h 540608"/>
              <a:gd name="connsiteX98" fmla="*/ 151836 w 544779"/>
              <a:gd name="connsiteY98" fmla="*/ 385434 h 540608"/>
              <a:gd name="connsiteX99" fmla="*/ 174988 w 544779"/>
              <a:gd name="connsiteY99" fmla="*/ 395445 h 540608"/>
              <a:gd name="connsiteX100" fmla="*/ 181245 w 544779"/>
              <a:gd name="connsiteY100" fmla="*/ 406082 h 540608"/>
              <a:gd name="connsiteX101" fmla="*/ 179054 w 544779"/>
              <a:gd name="connsiteY101" fmla="*/ 421725 h 540608"/>
              <a:gd name="connsiteX102" fmla="*/ 178116 w 544779"/>
              <a:gd name="connsiteY102" fmla="*/ 443624 h 540608"/>
              <a:gd name="connsiteX103" fmla="*/ 178116 w 544779"/>
              <a:gd name="connsiteY103" fmla="*/ 480541 h 540608"/>
              <a:gd name="connsiteX104" fmla="*/ 185937 w 544779"/>
              <a:gd name="connsiteY104" fmla="*/ 508385 h 540608"/>
              <a:gd name="connsiteX105" fmla="*/ 206899 w 544779"/>
              <a:gd name="connsiteY105" fmla="*/ 514955 h 540608"/>
              <a:gd name="connsiteX106" fmla="*/ 229736 w 544779"/>
              <a:gd name="connsiteY106" fmla="*/ 515581 h 540608"/>
              <a:gd name="connsiteX107" fmla="*/ 266967 w 544779"/>
              <a:gd name="connsiteY107" fmla="*/ 514955 h 540608"/>
              <a:gd name="connsiteX108" fmla="*/ 306698 w 544779"/>
              <a:gd name="connsiteY108" fmla="*/ 513703 h 540608"/>
              <a:gd name="connsiteX109" fmla="*/ 337671 w 544779"/>
              <a:gd name="connsiteY109" fmla="*/ 512452 h 540608"/>
              <a:gd name="connsiteX110" fmla="*/ 396174 w 544779"/>
              <a:gd name="connsiteY110" fmla="*/ 506195 h 540608"/>
              <a:gd name="connsiteX111" fmla="*/ 432777 w 544779"/>
              <a:gd name="connsiteY111" fmla="*/ 498686 h 540608"/>
              <a:gd name="connsiteX112" fmla="*/ 452176 w 544779"/>
              <a:gd name="connsiteY112" fmla="*/ 502441 h 540608"/>
              <a:gd name="connsiteX113" fmla="*/ 459057 w 544779"/>
              <a:gd name="connsiteY113" fmla="*/ 514329 h 540608"/>
              <a:gd name="connsiteX114" fmla="*/ 463437 w 544779"/>
              <a:gd name="connsiteY114" fmla="*/ 525592 h 540608"/>
              <a:gd name="connsiteX115" fmla="*/ 459370 w 544779"/>
              <a:gd name="connsiteY115" fmla="*/ 534039 h 540608"/>
              <a:gd name="connsiteX116" fmla="*/ 452176 w 544779"/>
              <a:gd name="connsiteY116" fmla="*/ 538106 h 540608"/>
              <a:gd name="connsiteX117" fmla="*/ 413068 w 544779"/>
              <a:gd name="connsiteY117" fmla="*/ 536541 h 540608"/>
              <a:gd name="connsiteX118" fmla="*/ 376777 w 544779"/>
              <a:gd name="connsiteY118" fmla="*/ 536541 h 540608"/>
              <a:gd name="connsiteX119" fmla="*/ 330163 w 544779"/>
              <a:gd name="connsiteY119" fmla="*/ 538106 h 540608"/>
              <a:gd name="connsiteX120" fmla="*/ 266340 w 544779"/>
              <a:gd name="connsiteY120" fmla="*/ 539983 h 540608"/>
              <a:gd name="connsiteX121" fmla="*/ 203771 w 544779"/>
              <a:gd name="connsiteY121" fmla="*/ 540608 h 5406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</a:cxnLst>
            <a:rect l="l" t="t" r="r" b="b"/>
            <a:pathLst>
              <a:path w="544779" h="540608">
                <a:moveTo>
                  <a:pt x="162474" y="215242"/>
                </a:moveTo>
                <a:cubicBezTo>
                  <a:pt x="157885" y="216494"/>
                  <a:pt x="154549" y="215451"/>
                  <a:pt x="152462" y="212114"/>
                </a:cubicBezTo>
                <a:cubicBezTo>
                  <a:pt x="150377" y="208777"/>
                  <a:pt x="148916" y="203980"/>
                  <a:pt x="148082" y="197722"/>
                </a:cubicBezTo>
                <a:lnTo>
                  <a:pt x="138071" y="76336"/>
                </a:lnTo>
                <a:cubicBezTo>
                  <a:pt x="136820" y="62153"/>
                  <a:pt x="134525" y="51516"/>
                  <a:pt x="131189" y="44425"/>
                </a:cubicBezTo>
                <a:cubicBezTo>
                  <a:pt x="127853" y="37334"/>
                  <a:pt x="120760" y="30868"/>
                  <a:pt x="109914" y="25028"/>
                </a:cubicBezTo>
                <a:cubicBezTo>
                  <a:pt x="106161" y="23360"/>
                  <a:pt x="105327" y="19814"/>
                  <a:pt x="107410" y="14391"/>
                </a:cubicBezTo>
                <a:cubicBezTo>
                  <a:pt x="110748" y="7300"/>
                  <a:pt x="116380" y="4171"/>
                  <a:pt x="124306" y="5006"/>
                </a:cubicBezTo>
                <a:cubicBezTo>
                  <a:pt x="128894" y="5840"/>
                  <a:pt x="134629" y="7300"/>
                  <a:pt x="141512" y="9385"/>
                </a:cubicBezTo>
                <a:cubicBezTo>
                  <a:pt x="148394" y="11471"/>
                  <a:pt x="154756" y="13765"/>
                  <a:pt x="160596" y="16268"/>
                </a:cubicBezTo>
                <a:cubicBezTo>
                  <a:pt x="170607" y="16685"/>
                  <a:pt x="183852" y="16894"/>
                  <a:pt x="200329" y="16894"/>
                </a:cubicBezTo>
                <a:cubicBezTo>
                  <a:pt x="216805" y="16894"/>
                  <a:pt x="234221" y="16581"/>
                  <a:pt x="252574" y="15955"/>
                </a:cubicBezTo>
                <a:cubicBezTo>
                  <a:pt x="270929" y="15330"/>
                  <a:pt x="287927" y="14600"/>
                  <a:pt x="303571" y="13765"/>
                </a:cubicBezTo>
                <a:cubicBezTo>
                  <a:pt x="319212" y="12931"/>
                  <a:pt x="330997" y="11888"/>
                  <a:pt x="338922" y="10637"/>
                </a:cubicBezTo>
                <a:cubicBezTo>
                  <a:pt x="347266" y="9803"/>
                  <a:pt x="356546" y="8447"/>
                  <a:pt x="366767" y="6570"/>
                </a:cubicBezTo>
                <a:cubicBezTo>
                  <a:pt x="376985" y="4693"/>
                  <a:pt x="384600" y="2920"/>
                  <a:pt x="389604" y="1251"/>
                </a:cubicBezTo>
                <a:cubicBezTo>
                  <a:pt x="391272" y="417"/>
                  <a:pt x="392733" y="0"/>
                  <a:pt x="393985" y="0"/>
                </a:cubicBezTo>
                <a:cubicBezTo>
                  <a:pt x="395235" y="0"/>
                  <a:pt x="396904" y="417"/>
                  <a:pt x="398990" y="1251"/>
                </a:cubicBezTo>
                <a:lnTo>
                  <a:pt x="430901" y="11888"/>
                </a:lnTo>
                <a:cubicBezTo>
                  <a:pt x="434656" y="13974"/>
                  <a:pt x="435697" y="17102"/>
                  <a:pt x="434029" y="21274"/>
                </a:cubicBezTo>
                <a:cubicBezTo>
                  <a:pt x="432361" y="26279"/>
                  <a:pt x="430275" y="34205"/>
                  <a:pt x="427772" y="45051"/>
                </a:cubicBezTo>
                <a:cubicBezTo>
                  <a:pt x="425270" y="55896"/>
                  <a:pt x="423183" y="65908"/>
                  <a:pt x="421515" y="75085"/>
                </a:cubicBezTo>
                <a:cubicBezTo>
                  <a:pt x="418596" y="88016"/>
                  <a:pt x="416092" y="101886"/>
                  <a:pt x="414006" y="116694"/>
                </a:cubicBezTo>
                <a:cubicBezTo>
                  <a:pt x="411921" y="131502"/>
                  <a:pt x="409835" y="146206"/>
                  <a:pt x="407750" y="160806"/>
                </a:cubicBezTo>
                <a:cubicBezTo>
                  <a:pt x="411087" y="162892"/>
                  <a:pt x="414528" y="166020"/>
                  <a:pt x="418074" y="170192"/>
                </a:cubicBezTo>
                <a:cubicBezTo>
                  <a:pt x="421621" y="174363"/>
                  <a:pt x="423391" y="177909"/>
                  <a:pt x="423391" y="180828"/>
                </a:cubicBezTo>
                <a:cubicBezTo>
                  <a:pt x="423391" y="184166"/>
                  <a:pt x="421829" y="187086"/>
                  <a:pt x="418700" y="189588"/>
                </a:cubicBezTo>
                <a:cubicBezTo>
                  <a:pt x="415572" y="192091"/>
                  <a:pt x="413381" y="193342"/>
                  <a:pt x="412130" y="193342"/>
                </a:cubicBezTo>
                <a:cubicBezTo>
                  <a:pt x="403371" y="192508"/>
                  <a:pt x="391585" y="192091"/>
                  <a:pt x="376777" y="192091"/>
                </a:cubicBezTo>
                <a:cubicBezTo>
                  <a:pt x="361969" y="192091"/>
                  <a:pt x="345492" y="192091"/>
                  <a:pt x="327347" y="192091"/>
                </a:cubicBezTo>
                <a:cubicBezTo>
                  <a:pt x="309201" y="192091"/>
                  <a:pt x="290847" y="192300"/>
                  <a:pt x="272284" y="192717"/>
                </a:cubicBezTo>
                <a:cubicBezTo>
                  <a:pt x="253722" y="193134"/>
                  <a:pt x="236203" y="193551"/>
                  <a:pt x="219726" y="193968"/>
                </a:cubicBezTo>
                <a:cubicBezTo>
                  <a:pt x="203248" y="194385"/>
                  <a:pt x="189588" y="194803"/>
                  <a:pt x="178743" y="195220"/>
                </a:cubicBezTo>
                <a:cubicBezTo>
                  <a:pt x="177909" y="201894"/>
                  <a:pt x="175822" y="206691"/>
                  <a:pt x="172486" y="209611"/>
                </a:cubicBezTo>
                <a:cubicBezTo>
                  <a:pt x="169148" y="212531"/>
                  <a:pt x="165812" y="214408"/>
                  <a:pt x="162474" y="215242"/>
                </a:cubicBezTo>
                <a:moveTo>
                  <a:pt x="178116" y="171443"/>
                </a:moveTo>
                <a:cubicBezTo>
                  <a:pt x="183956" y="171860"/>
                  <a:pt x="193551" y="172173"/>
                  <a:pt x="206899" y="172382"/>
                </a:cubicBezTo>
                <a:cubicBezTo>
                  <a:pt x="220247" y="172590"/>
                  <a:pt x="235263" y="172486"/>
                  <a:pt x="251949" y="172069"/>
                </a:cubicBezTo>
                <a:cubicBezTo>
                  <a:pt x="268635" y="171652"/>
                  <a:pt x="285528" y="171130"/>
                  <a:pt x="302633" y="170504"/>
                </a:cubicBezTo>
                <a:cubicBezTo>
                  <a:pt x="319734" y="169879"/>
                  <a:pt x="335273" y="169149"/>
                  <a:pt x="349247" y="168315"/>
                </a:cubicBezTo>
                <a:cubicBezTo>
                  <a:pt x="363220" y="167480"/>
                  <a:pt x="373962" y="166646"/>
                  <a:pt x="381470" y="165812"/>
                </a:cubicBezTo>
                <a:lnTo>
                  <a:pt x="388979" y="41297"/>
                </a:lnTo>
                <a:cubicBezTo>
                  <a:pt x="389395" y="37959"/>
                  <a:pt x="389291" y="35978"/>
                  <a:pt x="388666" y="35352"/>
                </a:cubicBezTo>
                <a:cubicBezTo>
                  <a:pt x="388040" y="34727"/>
                  <a:pt x="386685" y="34414"/>
                  <a:pt x="384600" y="34414"/>
                </a:cubicBezTo>
                <a:cubicBezTo>
                  <a:pt x="375839" y="34414"/>
                  <a:pt x="362490" y="34622"/>
                  <a:pt x="344554" y="35039"/>
                </a:cubicBezTo>
                <a:cubicBezTo>
                  <a:pt x="326616" y="35457"/>
                  <a:pt x="306803" y="35978"/>
                  <a:pt x="285111" y="36604"/>
                </a:cubicBezTo>
                <a:cubicBezTo>
                  <a:pt x="263420" y="37230"/>
                  <a:pt x="242460" y="37855"/>
                  <a:pt x="222228" y="38481"/>
                </a:cubicBezTo>
                <a:cubicBezTo>
                  <a:pt x="201997" y="39107"/>
                  <a:pt x="185415" y="39628"/>
                  <a:pt x="172486" y="40045"/>
                </a:cubicBezTo>
                <a:moveTo>
                  <a:pt x="294497" y="448004"/>
                </a:moveTo>
                <a:cubicBezTo>
                  <a:pt x="288240" y="449673"/>
                  <a:pt x="284277" y="447587"/>
                  <a:pt x="282609" y="441747"/>
                </a:cubicBezTo>
                <a:cubicBezTo>
                  <a:pt x="281775" y="437576"/>
                  <a:pt x="280941" y="431528"/>
                  <a:pt x="280107" y="423602"/>
                </a:cubicBezTo>
                <a:cubicBezTo>
                  <a:pt x="279271" y="415676"/>
                  <a:pt x="278750" y="407438"/>
                  <a:pt x="278541" y="398887"/>
                </a:cubicBezTo>
                <a:cubicBezTo>
                  <a:pt x="278333" y="390335"/>
                  <a:pt x="278228" y="383348"/>
                  <a:pt x="278228" y="377925"/>
                </a:cubicBezTo>
                <a:lnTo>
                  <a:pt x="278228" y="300964"/>
                </a:lnTo>
                <a:cubicBezTo>
                  <a:pt x="254034" y="301381"/>
                  <a:pt x="230467" y="302007"/>
                  <a:pt x="207525" y="302841"/>
                </a:cubicBezTo>
                <a:cubicBezTo>
                  <a:pt x="184583" y="303675"/>
                  <a:pt x="164351" y="304509"/>
                  <a:pt x="146831" y="305344"/>
                </a:cubicBezTo>
                <a:cubicBezTo>
                  <a:pt x="128060" y="306178"/>
                  <a:pt x="110852" y="307429"/>
                  <a:pt x="95211" y="309098"/>
                </a:cubicBezTo>
                <a:cubicBezTo>
                  <a:pt x="79567" y="310766"/>
                  <a:pt x="65489" y="312852"/>
                  <a:pt x="52975" y="315355"/>
                </a:cubicBezTo>
                <a:cubicBezTo>
                  <a:pt x="45884" y="317023"/>
                  <a:pt x="40984" y="317545"/>
                  <a:pt x="38271" y="316919"/>
                </a:cubicBezTo>
                <a:cubicBezTo>
                  <a:pt x="35561" y="316293"/>
                  <a:pt x="32119" y="314521"/>
                  <a:pt x="27947" y="311601"/>
                </a:cubicBezTo>
                <a:cubicBezTo>
                  <a:pt x="25443" y="309932"/>
                  <a:pt x="22107" y="307429"/>
                  <a:pt x="17937" y="304092"/>
                </a:cubicBezTo>
                <a:cubicBezTo>
                  <a:pt x="13765" y="300755"/>
                  <a:pt x="9906" y="297314"/>
                  <a:pt x="6361" y="293768"/>
                </a:cubicBezTo>
                <a:cubicBezTo>
                  <a:pt x="2815" y="290222"/>
                  <a:pt x="833" y="287615"/>
                  <a:pt x="417" y="285947"/>
                </a:cubicBezTo>
                <a:cubicBezTo>
                  <a:pt x="0" y="283861"/>
                  <a:pt x="1042" y="280941"/>
                  <a:pt x="3544" y="277187"/>
                </a:cubicBezTo>
                <a:cubicBezTo>
                  <a:pt x="6048" y="273433"/>
                  <a:pt x="8342" y="271973"/>
                  <a:pt x="10427" y="272807"/>
                </a:cubicBezTo>
                <a:cubicBezTo>
                  <a:pt x="23775" y="275727"/>
                  <a:pt x="39835" y="277917"/>
                  <a:pt x="58607" y="279377"/>
                </a:cubicBezTo>
                <a:cubicBezTo>
                  <a:pt x="77378" y="280837"/>
                  <a:pt x="97817" y="281358"/>
                  <a:pt x="119926" y="280941"/>
                </a:cubicBezTo>
                <a:cubicBezTo>
                  <a:pt x="160389" y="280524"/>
                  <a:pt x="204501" y="279898"/>
                  <a:pt x="252262" y="279064"/>
                </a:cubicBezTo>
                <a:cubicBezTo>
                  <a:pt x="300024" y="278230"/>
                  <a:pt x="347056" y="276770"/>
                  <a:pt x="393359" y="274684"/>
                </a:cubicBezTo>
                <a:cubicBezTo>
                  <a:pt x="420472" y="273433"/>
                  <a:pt x="445396" y="271556"/>
                  <a:pt x="468130" y="269053"/>
                </a:cubicBezTo>
                <a:cubicBezTo>
                  <a:pt x="490865" y="266550"/>
                  <a:pt x="507028" y="263839"/>
                  <a:pt x="516623" y="260919"/>
                </a:cubicBezTo>
                <a:cubicBezTo>
                  <a:pt x="521210" y="259250"/>
                  <a:pt x="524861" y="259042"/>
                  <a:pt x="527571" y="260293"/>
                </a:cubicBezTo>
                <a:cubicBezTo>
                  <a:pt x="530284" y="261545"/>
                  <a:pt x="532682" y="263630"/>
                  <a:pt x="534767" y="266550"/>
                </a:cubicBezTo>
                <a:cubicBezTo>
                  <a:pt x="537271" y="269887"/>
                  <a:pt x="539566" y="273850"/>
                  <a:pt x="541651" y="278438"/>
                </a:cubicBezTo>
                <a:cubicBezTo>
                  <a:pt x="543736" y="283027"/>
                  <a:pt x="544779" y="286781"/>
                  <a:pt x="544779" y="289701"/>
                </a:cubicBezTo>
                <a:cubicBezTo>
                  <a:pt x="544779" y="292621"/>
                  <a:pt x="543319" y="295228"/>
                  <a:pt x="540398" y="297522"/>
                </a:cubicBezTo>
                <a:cubicBezTo>
                  <a:pt x="537479" y="299817"/>
                  <a:pt x="535394" y="300964"/>
                  <a:pt x="534143" y="300964"/>
                </a:cubicBezTo>
                <a:cubicBezTo>
                  <a:pt x="518708" y="298878"/>
                  <a:pt x="501607" y="297731"/>
                  <a:pt x="482834" y="297522"/>
                </a:cubicBezTo>
                <a:cubicBezTo>
                  <a:pt x="464063" y="297314"/>
                  <a:pt x="446126" y="297418"/>
                  <a:pt x="429025" y="297835"/>
                </a:cubicBezTo>
                <a:cubicBezTo>
                  <a:pt x="424435" y="297835"/>
                  <a:pt x="420055" y="297835"/>
                  <a:pt x="415885" y="297835"/>
                </a:cubicBezTo>
                <a:cubicBezTo>
                  <a:pt x="411713" y="297835"/>
                  <a:pt x="407541" y="297835"/>
                  <a:pt x="403371" y="297835"/>
                </a:cubicBezTo>
                <a:cubicBezTo>
                  <a:pt x="390438" y="298252"/>
                  <a:pt x="376256" y="298565"/>
                  <a:pt x="360821" y="298774"/>
                </a:cubicBezTo>
                <a:cubicBezTo>
                  <a:pt x="345387" y="298982"/>
                  <a:pt x="329746" y="299504"/>
                  <a:pt x="313894" y="300338"/>
                </a:cubicBezTo>
                <a:lnTo>
                  <a:pt x="313894" y="386685"/>
                </a:lnTo>
                <a:cubicBezTo>
                  <a:pt x="313894" y="392525"/>
                  <a:pt x="313477" y="400034"/>
                  <a:pt x="312643" y="409210"/>
                </a:cubicBezTo>
                <a:cubicBezTo>
                  <a:pt x="311807" y="418388"/>
                  <a:pt x="310037" y="426730"/>
                  <a:pt x="307324" y="434239"/>
                </a:cubicBezTo>
                <a:cubicBezTo>
                  <a:pt x="304614" y="441747"/>
                  <a:pt x="300337" y="446336"/>
                  <a:pt x="294497" y="448004"/>
                </a:cubicBezTo>
                <a:moveTo>
                  <a:pt x="203771" y="540608"/>
                </a:moveTo>
                <a:cubicBezTo>
                  <a:pt x="162891" y="540608"/>
                  <a:pt x="142450" y="521629"/>
                  <a:pt x="142450" y="483669"/>
                </a:cubicBezTo>
                <a:lnTo>
                  <a:pt x="142450" y="449256"/>
                </a:lnTo>
                <a:cubicBezTo>
                  <a:pt x="142450" y="437576"/>
                  <a:pt x="140888" y="427669"/>
                  <a:pt x="137759" y="419535"/>
                </a:cubicBezTo>
                <a:cubicBezTo>
                  <a:pt x="134629" y="411400"/>
                  <a:pt x="128268" y="405248"/>
                  <a:pt x="118675" y="401076"/>
                </a:cubicBezTo>
                <a:cubicBezTo>
                  <a:pt x="116171" y="400242"/>
                  <a:pt x="114503" y="398574"/>
                  <a:pt x="113669" y="396071"/>
                </a:cubicBezTo>
                <a:cubicBezTo>
                  <a:pt x="112833" y="393568"/>
                  <a:pt x="112833" y="391274"/>
                  <a:pt x="113669" y="389188"/>
                </a:cubicBezTo>
                <a:cubicBezTo>
                  <a:pt x="117839" y="382097"/>
                  <a:pt x="123262" y="378760"/>
                  <a:pt x="129936" y="379177"/>
                </a:cubicBezTo>
                <a:cubicBezTo>
                  <a:pt x="135359" y="380011"/>
                  <a:pt x="142660" y="382097"/>
                  <a:pt x="151836" y="385434"/>
                </a:cubicBezTo>
                <a:cubicBezTo>
                  <a:pt x="161013" y="388771"/>
                  <a:pt x="168731" y="392108"/>
                  <a:pt x="174988" y="395445"/>
                </a:cubicBezTo>
                <a:cubicBezTo>
                  <a:pt x="179992" y="398365"/>
                  <a:pt x="182079" y="401911"/>
                  <a:pt x="181245" y="406082"/>
                </a:cubicBezTo>
                <a:cubicBezTo>
                  <a:pt x="180411" y="409002"/>
                  <a:pt x="179681" y="414216"/>
                  <a:pt x="179054" y="421725"/>
                </a:cubicBezTo>
                <a:cubicBezTo>
                  <a:pt x="178429" y="429233"/>
                  <a:pt x="178116" y="436533"/>
                  <a:pt x="178116" y="443624"/>
                </a:cubicBezTo>
                <a:lnTo>
                  <a:pt x="178116" y="480541"/>
                </a:lnTo>
                <a:cubicBezTo>
                  <a:pt x="178116" y="495141"/>
                  <a:pt x="180724" y="504422"/>
                  <a:pt x="185937" y="508385"/>
                </a:cubicBezTo>
                <a:cubicBezTo>
                  <a:pt x="191151" y="512347"/>
                  <a:pt x="198138" y="514538"/>
                  <a:pt x="206899" y="514955"/>
                </a:cubicBezTo>
                <a:cubicBezTo>
                  <a:pt x="211069" y="515372"/>
                  <a:pt x="218683" y="515581"/>
                  <a:pt x="229736" y="515581"/>
                </a:cubicBezTo>
                <a:cubicBezTo>
                  <a:pt x="240792" y="515581"/>
                  <a:pt x="253202" y="515372"/>
                  <a:pt x="266967" y="514955"/>
                </a:cubicBezTo>
                <a:cubicBezTo>
                  <a:pt x="280732" y="514538"/>
                  <a:pt x="293976" y="514120"/>
                  <a:pt x="306698" y="513703"/>
                </a:cubicBezTo>
                <a:cubicBezTo>
                  <a:pt x="319422" y="513286"/>
                  <a:pt x="329746" y="512869"/>
                  <a:pt x="337671" y="512452"/>
                </a:cubicBezTo>
                <a:cubicBezTo>
                  <a:pt x="359363" y="511201"/>
                  <a:pt x="378864" y="509115"/>
                  <a:pt x="396174" y="506195"/>
                </a:cubicBezTo>
                <a:cubicBezTo>
                  <a:pt x="413485" y="503275"/>
                  <a:pt x="425686" y="500772"/>
                  <a:pt x="432777" y="498686"/>
                </a:cubicBezTo>
                <a:cubicBezTo>
                  <a:pt x="441954" y="495766"/>
                  <a:pt x="448421" y="497018"/>
                  <a:pt x="452176" y="502441"/>
                </a:cubicBezTo>
                <a:cubicBezTo>
                  <a:pt x="454261" y="505778"/>
                  <a:pt x="456555" y="509740"/>
                  <a:pt x="459057" y="514329"/>
                </a:cubicBezTo>
                <a:cubicBezTo>
                  <a:pt x="461561" y="518918"/>
                  <a:pt x="463020" y="522672"/>
                  <a:pt x="463437" y="525592"/>
                </a:cubicBezTo>
                <a:cubicBezTo>
                  <a:pt x="463854" y="528512"/>
                  <a:pt x="462499" y="531327"/>
                  <a:pt x="459370" y="534039"/>
                </a:cubicBezTo>
                <a:cubicBezTo>
                  <a:pt x="456242" y="536750"/>
                  <a:pt x="453844" y="538106"/>
                  <a:pt x="452176" y="538106"/>
                </a:cubicBezTo>
                <a:cubicBezTo>
                  <a:pt x="437575" y="537271"/>
                  <a:pt x="424540" y="536750"/>
                  <a:pt x="413068" y="536541"/>
                </a:cubicBezTo>
                <a:cubicBezTo>
                  <a:pt x="401597" y="536333"/>
                  <a:pt x="389500" y="536333"/>
                  <a:pt x="376777" y="536541"/>
                </a:cubicBezTo>
                <a:cubicBezTo>
                  <a:pt x="364055" y="536750"/>
                  <a:pt x="348517" y="537271"/>
                  <a:pt x="330163" y="538106"/>
                </a:cubicBezTo>
                <a:cubicBezTo>
                  <a:pt x="308888" y="538940"/>
                  <a:pt x="287613" y="539566"/>
                  <a:pt x="266340" y="539983"/>
                </a:cubicBezTo>
                <a:cubicBezTo>
                  <a:pt x="245067" y="540400"/>
                  <a:pt x="224210" y="540608"/>
                  <a:pt x="203771" y="54060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" name="Freeform 37"/>
          <p:cNvSpPr/>
          <p:nvPr/>
        </p:nvSpPr>
        <p:spPr>
          <a:xfrm>
            <a:off x="15590980" y="2510725"/>
            <a:ext cx="554375" cy="549160"/>
          </a:xfrm>
          <a:custGeom>
            <a:avLst/>
            <a:gdLst>
              <a:gd name="connsiteX0" fmla="*/ 65075 w 554375"/>
              <a:gd name="connsiteY0" fmla="*/ 452801 h 549160"/>
              <a:gd name="connsiteX1" fmla="*/ 46303 w 554375"/>
              <a:gd name="connsiteY1" fmla="*/ 456555 h 549160"/>
              <a:gd name="connsiteX2" fmla="*/ 31911 w 554375"/>
              <a:gd name="connsiteY2" fmla="*/ 450924 h 549160"/>
              <a:gd name="connsiteX3" fmla="*/ 14080 w 554375"/>
              <a:gd name="connsiteY3" fmla="*/ 439348 h 549160"/>
              <a:gd name="connsiteX4" fmla="*/ 1253 w 554375"/>
              <a:gd name="connsiteY4" fmla="*/ 427147 h 549160"/>
              <a:gd name="connsiteX5" fmla="*/ 2504 w 554375"/>
              <a:gd name="connsiteY5" fmla="*/ 418074 h 549160"/>
              <a:gd name="connsiteX6" fmla="*/ 10012 w 554375"/>
              <a:gd name="connsiteY6" fmla="*/ 412756 h 549160"/>
              <a:gd name="connsiteX7" fmla="*/ 59443 w 554375"/>
              <a:gd name="connsiteY7" fmla="*/ 416510 h 549160"/>
              <a:gd name="connsiteX8" fmla="*/ 107621 w 554375"/>
              <a:gd name="connsiteY8" fmla="*/ 415885 h 549160"/>
              <a:gd name="connsiteX9" fmla="*/ 140784 w 554375"/>
              <a:gd name="connsiteY9" fmla="*/ 413695 h 549160"/>
              <a:gd name="connsiteX10" fmla="*/ 172070 w 554375"/>
              <a:gd name="connsiteY10" fmla="*/ 411505 h 549160"/>
              <a:gd name="connsiteX11" fmla="*/ 171444 w 554375"/>
              <a:gd name="connsiteY11" fmla="*/ 341426 h 549160"/>
              <a:gd name="connsiteX12" fmla="*/ 118571 w 554375"/>
              <a:gd name="connsiteY12" fmla="*/ 326722 h 549160"/>
              <a:gd name="connsiteX13" fmla="*/ 86348 w 554375"/>
              <a:gd name="connsiteY13" fmla="*/ 294185 h 549160"/>
              <a:gd name="connsiteX14" fmla="*/ 75712 w 554375"/>
              <a:gd name="connsiteY14" fmla="*/ 253201 h 549160"/>
              <a:gd name="connsiteX15" fmla="*/ 88226 w 554375"/>
              <a:gd name="connsiteY15" fmla="*/ 212844 h 549160"/>
              <a:gd name="connsiteX16" fmla="*/ 126081 w 554375"/>
              <a:gd name="connsiteY16" fmla="*/ 180933 h 549160"/>
              <a:gd name="connsiteX17" fmla="*/ 188964 w 554375"/>
              <a:gd name="connsiteY17" fmla="*/ 166854 h 549160"/>
              <a:gd name="connsiteX18" fmla="*/ 247780 w 554375"/>
              <a:gd name="connsiteY18" fmla="*/ 175614 h 549160"/>
              <a:gd name="connsiteX19" fmla="*/ 287824 w 554375"/>
              <a:gd name="connsiteY19" fmla="*/ 205022 h 549160"/>
              <a:gd name="connsiteX20" fmla="*/ 300965 w 554375"/>
              <a:gd name="connsiteY20" fmla="*/ 251950 h 549160"/>
              <a:gd name="connsiteX21" fmla="*/ 276250 w 554375"/>
              <a:gd name="connsiteY21" fmla="*/ 308577 h 549160"/>
              <a:gd name="connsiteX22" fmla="*/ 207110 w 554375"/>
              <a:gd name="connsiteY22" fmla="*/ 340175 h 549160"/>
              <a:gd name="connsiteX23" fmla="*/ 203355 w 554375"/>
              <a:gd name="connsiteY23" fmla="*/ 409002 h 549160"/>
              <a:gd name="connsiteX24" fmla="*/ 307222 w 554375"/>
              <a:gd name="connsiteY24" fmla="*/ 394611 h 549160"/>
              <a:gd name="connsiteX25" fmla="*/ 372295 w 554375"/>
              <a:gd name="connsiteY25" fmla="*/ 379593 h 549160"/>
              <a:gd name="connsiteX26" fmla="*/ 382307 w 554375"/>
              <a:gd name="connsiteY26" fmla="*/ 381158 h 549160"/>
              <a:gd name="connsiteX27" fmla="*/ 382307 w 554375"/>
              <a:gd name="connsiteY27" fmla="*/ 391169 h 549160"/>
              <a:gd name="connsiteX28" fmla="*/ 372295 w 554375"/>
              <a:gd name="connsiteY28" fmla="*/ 400868 h 549160"/>
              <a:gd name="connsiteX29" fmla="*/ 303154 w 554375"/>
              <a:gd name="connsiteY29" fmla="*/ 417449 h 549160"/>
              <a:gd name="connsiteX30" fmla="*/ 166438 w 554375"/>
              <a:gd name="connsiteY30" fmla="*/ 437784 h 549160"/>
              <a:gd name="connsiteX31" fmla="*/ 130773 w 554375"/>
              <a:gd name="connsiteY31" fmla="*/ 442477 h 549160"/>
              <a:gd name="connsiteX32" fmla="*/ 93856 w 554375"/>
              <a:gd name="connsiteY32" fmla="*/ 446857 h 549160"/>
              <a:gd name="connsiteX33" fmla="*/ 65075 w 554375"/>
              <a:gd name="connsiteY33" fmla="*/ 452801 h 549160"/>
              <a:gd name="connsiteX35" fmla="*/ 414843 w 554375"/>
              <a:gd name="connsiteY35" fmla="*/ 547908 h 549160"/>
              <a:gd name="connsiteX36" fmla="*/ 407333 w 554375"/>
              <a:gd name="connsiteY36" fmla="*/ 547908 h 549160"/>
              <a:gd name="connsiteX37" fmla="*/ 404206 w 554375"/>
              <a:gd name="connsiteY37" fmla="*/ 543528 h 549160"/>
              <a:gd name="connsiteX38" fmla="*/ 401703 w 554375"/>
              <a:gd name="connsiteY38" fmla="*/ 524757 h 549160"/>
              <a:gd name="connsiteX39" fmla="*/ 400140 w 554375"/>
              <a:gd name="connsiteY39" fmla="*/ 494723 h 549160"/>
              <a:gd name="connsiteX40" fmla="*/ 399827 w 554375"/>
              <a:gd name="connsiteY40" fmla="*/ 466566 h 549160"/>
              <a:gd name="connsiteX41" fmla="*/ 399827 w 554375"/>
              <a:gd name="connsiteY41" fmla="*/ 83636 h 549160"/>
              <a:gd name="connsiteX42" fmla="*/ 398261 w 554375"/>
              <a:gd name="connsiteY42" fmla="*/ 53602 h 549160"/>
              <a:gd name="connsiteX43" fmla="*/ 390127 w 554375"/>
              <a:gd name="connsiteY43" fmla="*/ 35769 h 549160"/>
              <a:gd name="connsiteX44" fmla="*/ 367289 w 554375"/>
              <a:gd name="connsiteY44" fmla="*/ 20439 h 549160"/>
              <a:gd name="connsiteX45" fmla="*/ 363848 w 554375"/>
              <a:gd name="connsiteY45" fmla="*/ 15434 h 549160"/>
              <a:gd name="connsiteX46" fmla="*/ 366038 w 554375"/>
              <a:gd name="connsiteY46" fmla="*/ 9177 h 549160"/>
              <a:gd name="connsiteX47" fmla="*/ 372921 w 554375"/>
              <a:gd name="connsiteY47" fmla="*/ 1355 h 549160"/>
              <a:gd name="connsiteX48" fmla="*/ 381054 w 554375"/>
              <a:gd name="connsiteY48" fmla="*/ 417 h 549160"/>
              <a:gd name="connsiteX49" fmla="*/ 408273 w 554375"/>
              <a:gd name="connsiteY49" fmla="*/ 8864 h 549160"/>
              <a:gd name="connsiteX50" fmla="*/ 431112 w 554375"/>
              <a:gd name="connsiteY50" fmla="*/ 21065 h 549160"/>
              <a:gd name="connsiteX51" fmla="*/ 438620 w 554375"/>
              <a:gd name="connsiteY51" fmla="*/ 33579 h 549160"/>
              <a:gd name="connsiteX52" fmla="*/ 435804 w 554375"/>
              <a:gd name="connsiteY52" fmla="*/ 57982 h 549160"/>
              <a:gd name="connsiteX53" fmla="*/ 434865 w 554375"/>
              <a:gd name="connsiteY53" fmla="*/ 84261 h 549160"/>
              <a:gd name="connsiteX54" fmla="*/ 434865 w 554375"/>
              <a:gd name="connsiteY54" fmla="*/ 263213 h 549160"/>
              <a:gd name="connsiteX55" fmla="*/ 493368 w 554375"/>
              <a:gd name="connsiteY55" fmla="*/ 257894 h 549160"/>
              <a:gd name="connsiteX56" fmla="*/ 528721 w 554375"/>
              <a:gd name="connsiteY56" fmla="*/ 249447 h 549160"/>
              <a:gd name="connsiteX57" fmla="*/ 538731 w 554375"/>
              <a:gd name="connsiteY57" fmla="*/ 248822 h 549160"/>
              <a:gd name="connsiteX58" fmla="*/ 544990 w 554375"/>
              <a:gd name="connsiteY58" fmla="*/ 255079 h 549160"/>
              <a:gd name="connsiteX59" fmla="*/ 550934 w 554375"/>
              <a:gd name="connsiteY59" fmla="*/ 267906 h 549160"/>
              <a:gd name="connsiteX60" fmla="*/ 554375 w 554375"/>
              <a:gd name="connsiteY60" fmla="*/ 280732 h 549160"/>
              <a:gd name="connsiteX61" fmla="*/ 550307 w 554375"/>
              <a:gd name="connsiteY61" fmla="*/ 287615 h 549160"/>
              <a:gd name="connsiteX62" fmla="*/ 544990 w 554375"/>
              <a:gd name="connsiteY62" fmla="*/ 290744 h 549160"/>
              <a:gd name="connsiteX63" fmla="*/ 495872 w 554375"/>
              <a:gd name="connsiteY63" fmla="*/ 287302 h 549160"/>
              <a:gd name="connsiteX64" fmla="*/ 446128 w 554375"/>
              <a:gd name="connsiteY64" fmla="*/ 286989 h 549160"/>
              <a:gd name="connsiteX65" fmla="*/ 440810 w 554375"/>
              <a:gd name="connsiteY65" fmla="*/ 286989 h 549160"/>
              <a:gd name="connsiteX66" fmla="*/ 434865 w 554375"/>
              <a:gd name="connsiteY66" fmla="*/ 286989 h 549160"/>
              <a:gd name="connsiteX67" fmla="*/ 434865 w 554375"/>
              <a:gd name="connsiteY67" fmla="*/ 465315 h 549160"/>
              <a:gd name="connsiteX68" fmla="*/ 433614 w 554375"/>
              <a:gd name="connsiteY68" fmla="*/ 496288 h 549160"/>
              <a:gd name="connsiteX69" fmla="*/ 427983 w 554375"/>
              <a:gd name="connsiteY69" fmla="*/ 530076 h 549160"/>
              <a:gd name="connsiteX70" fmla="*/ 414843 w 554375"/>
              <a:gd name="connsiteY70" fmla="*/ 547908 h 549160"/>
              <a:gd name="connsiteX72" fmla="*/ 188339 w 554375"/>
              <a:gd name="connsiteY72" fmla="*/ 317023 h 549160"/>
              <a:gd name="connsiteX73" fmla="*/ 230572 w 554375"/>
              <a:gd name="connsiteY73" fmla="*/ 306073 h 549160"/>
              <a:gd name="connsiteX74" fmla="*/ 255601 w 554375"/>
              <a:gd name="connsiteY74" fmla="*/ 281984 h 549160"/>
              <a:gd name="connsiteX75" fmla="*/ 264674 w 554375"/>
              <a:gd name="connsiteY75" fmla="*/ 252576 h 549160"/>
              <a:gd name="connsiteX76" fmla="*/ 258104 w 554375"/>
              <a:gd name="connsiteY76" fmla="*/ 224732 h 549160"/>
              <a:gd name="connsiteX77" fmla="*/ 235266 w 554375"/>
              <a:gd name="connsiteY77" fmla="*/ 199704 h 549160"/>
              <a:gd name="connsiteX78" fmla="*/ 190841 w 554375"/>
              <a:gd name="connsiteY78" fmla="*/ 189380 h 549160"/>
              <a:gd name="connsiteX79" fmla="*/ 146729 w 554375"/>
              <a:gd name="connsiteY79" fmla="*/ 199391 h 549160"/>
              <a:gd name="connsiteX80" fmla="*/ 120137 w 554375"/>
              <a:gd name="connsiteY80" fmla="*/ 224106 h 549160"/>
              <a:gd name="connsiteX81" fmla="*/ 111376 w 554375"/>
              <a:gd name="connsiteY81" fmla="*/ 252576 h 549160"/>
              <a:gd name="connsiteX82" fmla="*/ 132024 w 554375"/>
              <a:gd name="connsiteY82" fmla="*/ 299504 h 549160"/>
              <a:gd name="connsiteX83" fmla="*/ 188339 w 554375"/>
              <a:gd name="connsiteY83" fmla="*/ 317023 h 549160"/>
              <a:gd name="connsiteX85" fmla="*/ 61320 w 554375"/>
              <a:gd name="connsiteY85" fmla="*/ 151212 h 549160"/>
              <a:gd name="connsiteX86" fmla="*/ 45365 w 554375"/>
              <a:gd name="connsiteY86" fmla="*/ 150899 h 549160"/>
              <a:gd name="connsiteX87" fmla="*/ 36292 w 554375"/>
              <a:gd name="connsiteY87" fmla="*/ 144329 h 549160"/>
              <a:gd name="connsiteX88" fmla="*/ 24716 w 554375"/>
              <a:gd name="connsiteY88" fmla="*/ 132441 h 549160"/>
              <a:gd name="connsiteX89" fmla="*/ 16895 w 554375"/>
              <a:gd name="connsiteY89" fmla="*/ 122429 h 549160"/>
              <a:gd name="connsiteX90" fmla="*/ 17833 w 554375"/>
              <a:gd name="connsiteY90" fmla="*/ 113982 h 549160"/>
              <a:gd name="connsiteX91" fmla="*/ 25029 w 554375"/>
              <a:gd name="connsiteY91" fmla="*/ 109915 h 549160"/>
              <a:gd name="connsiteX92" fmla="*/ 66326 w 554375"/>
              <a:gd name="connsiteY92" fmla="*/ 115859 h 549160"/>
              <a:gd name="connsiteX93" fmla="*/ 117007 w 554375"/>
              <a:gd name="connsiteY93" fmla="*/ 116798 h 549160"/>
              <a:gd name="connsiteX94" fmla="*/ 183333 w 554375"/>
              <a:gd name="connsiteY94" fmla="*/ 115234 h 549160"/>
              <a:gd name="connsiteX95" fmla="*/ 252785 w 554375"/>
              <a:gd name="connsiteY95" fmla="*/ 110541 h 549160"/>
              <a:gd name="connsiteX96" fmla="*/ 295960 w 554375"/>
              <a:gd name="connsiteY96" fmla="*/ 104909 h 549160"/>
              <a:gd name="connsiteX97" fmla="*/ 324741 w 554375"/>
              <a:gd name="connsiteY97" fmla="*/ 98653 h 549160"/>
              <a:gd name="connsiteX98" fmla="*/ 340384 w 554375"/>
              <a:gd name="connsiteY98" fmla="*/ 104909 h 549160"/>
              <a:gd name="connsiteX99" fmla="*/ 345077 w 554375"/>
              <a:gd name="connsiteY99" fmla="*/ 116172 h 549160"/>
              <a:gd name="connsiteX100" fmla="*/ 347892 w 554375"/>
              <a:gd name="connsiteY100" fmla="*/ 127435 h 549160"/>
              <a:gd name="connsiteX101" fmla="*/ 344137 w 554375"/>
              <a:gd name="connsiteY101" fmla="*/ 134005 h 549160"/>
              <a:gd name="connsiteX102" fmla="*/ 338506 w 554375"/>
              <a:gd name="connsiteY102" fmla="*/ 136820 h 549160"/>
              <a:gd name="connsiteX103" fmla="*/ 307222 w 554375"/>
              <a:gd name="connsiteY103" fmla="*/ 134943 h 549160"/>
              <a:gd name="connsiteX104" fmla="*/ 266864 w 554375"/>
              <a:gd name="connsiteY104" fmla="*/ 134630 h 549160"/>
              <a:gd name="connsiteX105" fmla="*/ 225568 w 554375"/>
              <a:gd name="connsiteY105" fmla="*/ 135256 h 549160"/>
              <a:gd name="connsiteX106" fmla="*/ 191467 w 554375"/>
              <a:gd name="connsiteY106" fmla="*/ 136195 h 549160"/>
              <a:gd name="connsiteX107" fmla="*/ 123577 w 554375"/>
              <a:gd name="connsiteY107" fmla="*/ 141513 h 549160"/>
              <a:gd name="connsiteX108" fmla="*/ 61320 w 554375"/>
              <a:gd name="connsiteY108" fmla="*/ 151212 h 549160"/>
              <a:gd name="connsiteX110" fmla="*/ 163309 w 554375"/>
              <a:gd name="connsiteY110" fmla="*/ 69870 h 549160"/>
              <a:gd name="connsiteX111" fmla="*/ 136717 w 554375"/>
              <a:gd name="connsiteY111" fmla="*/ 64551 h 549160"/>
              <a:gd name="connsiteX112" fmla="*/ 106997 w 554375"/>
              <a:gd name="connsiteY112" fmla="*/ 54540 h 549160"/>
              <a:gd name="connsiteX113" fmla="*/ 87601 w 554375"/>
              <a:gd name="connsiteY113" fmla="*/ 42339 h 549160"/>
              <a:gd name="connsiteX114" fmla="*/ 86973 w 554375"/>
              <a:gd name="connsiteY114" fmla="*/ 31389 h 549160"/>
              <a:gd name="connsiteX115" fmla="*/ 96358 w 554375"/>
              <a:gd name="connsiteY115" fmla="*/ 25445 h 549160"/>
              <a:gd name="connsiteX116" fmla="*/ 160807 w 554375"/>
              <a:gd name="connsiteY116" fmla="*/ 33892 h 549160"/>
              <a:gd name="connsiteX117" fmla="*/ 222751 w 554375"/>
              <a:gd name="connsiteY117" fmla="*/ 34205 h 549160"/>
              <a:gd name="connsiteX118" fmla="*/ 269680 w 554375"/>
              <a:gd name="connsiteY118" fmla="*/ 31702 h 549160"/>
              <a:gd name="connsiteX119" fmla="*/ 278439 w 554375"/>
              <a:gd name="connsiteY119" fmla="*/ 34831 h 549160"/>
              <a:gd name="connsiteX120" fmla="*/ 282820 w 554375"/>
              <a:gd name="connsiteY120" fmla="*/ 41713 h 549160"/>
              <a:gd name="connsiteX121" fmla="*/ 278127 w 554375"/>
              <a:gd name="connsiteY121" fmla="*/ 52976 h 549160"/>
              <a:gd name="connsiteX122" fmla="*/ 266551 w 554375"/>
              <a:gd name="connsiteY122" fmla="*/ 62362 h 549160"/>
              <a:gd name="connsiteX123" fmla="*/ 241210 w 554375"/>
              <a:gd name="connsiteY123" fmla="*/ 67993 h 549160"/>
              <a:gd name="connsiteX124" fmla="*/ 203355 w 554375"/>
              <a:gd name="connsiteY124" fmla="*/ 70809 h 549160"/>
              <a:gd name="connsiteX125" fmla="*/ 163309 w 554375"/>
              <a:gd name="connsiteY125" fmla="*/ 69870 h 549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</a:cxnLst>
            <a:rect l="l" t="t" r="r" b="b"/>
            <a:pathLst>
              <a:path w="554375" h="549160">
                <a:moveTo>
                  <a:pt x="65075" y="452801"/>
                </a:moveTo>
                <a:cubicBezTo>
                  <a:pt x="56731" y="455721"/>
                  <a:pt x="50474" y="456972"/>
                  <a:pt x="46303" y="456555"/>
                </a:cubicBezTo>
                <a:cubicBezTo>
                  <a:pt x="42132" y="456138"/>
                  <a:pt x="37334" y="454261"/>
                  <a:pt x="31911" y="450924"/>
                </a:cubicBezTo>
                <a:cubicBezTo>
                  <a:pt x="27741" y="448421"/>
                  <a:pt x="21796" y="444563"/>
                  <a:pt x="14080" y="439348"/>
                </a:cubicBezTo>
                <a:cubicBezTo>
                  <a:pt x="6362" y="434134"/>
                  <a:pt x="2087" y="430067"/>
                  <a:pt x="1253" y="427147"/>
                </a:cubicBezTo>
                <a:cubicBezTo>
                  <a:pt x="0" y="424644"/>
                  <a:pt x="419" y="421620"/>
                  <a:pt x="2504" y="418074"/>
                </a:cubicBezTo>
                <a:cubicBezTo>
                  <a:pt x="4589" y="414529"/>
                  <a:pt x="7093" y="412756"/>
                  <a:pt x="10012" y="412756"/>
                </a:cubicBezTo>
                <a:cubicBezTo>
                  <a:pt x="25029" y="414842"/>
                  <a:pt x="41506" y="416093"/>
                  <a:pt x="59443" y="416510"/>
                </a:cubicBezTo>
                <a:cubicBezTo>
                  <a:pt x="77380" y="416927"/>
                  <a:pt x="93439" y="416719"/>
                  <a:pt x="107621" y="415885"/>
                </a:cubicBezTo>
                <a:cubicBezTo>
                  <a:pt x="118884" y="415050"/>
                  <a:pt x="129939" y="414320"/>
                  <a:pt x="140784" y="413695"/>
                </a:cubicBezTo>
                <a:cubicBezTo>
                  <a:pt x="151630" y="413069"/>
                  <a:pt x="162058" y="412339"/>
                  <a:pt x="172070" y="411505"/>
                </a:cubicBezTo>
                <a:lnTo>
                  <a:pt x="171444" y="341426"/>
                </a:lnTo>
                <a:cubicBezTo>
                  <a:pt x="150586" y="340175"/>
                  <a:pt x="132964" y="335273"/>
                  <a:pt x="118571" y="326722"/>
                </a:cubicBezTo>
                <a:cubicBezTo>
                  <a:pt x="104180" y="318170"/>
                  <a:pt x="93439" y="307325"/>
                  <a:pt x="86348" y="294185"/>
                </a:cubicBezTo>
                <a:cubicBezTo>
                  <a:pt x="79257" y="281045"/>
                  <a:pt x="75712" y="267384"/>
                  <a:pt x="75712" y="253201"/>
                </a:cubicBezTo>
                <a:cubicBezTo>
                  <a:pt x="75712" y="239019"/>
                  <a:pt x="79882" y="225566"/>
                  <a:pt x="88226" y="212844"/>
                </a:cubicBezTo>
                <a:cubicBezTo>
                  <a:pt x="96568" y="200121"/>
                  <a:pt x="109186" y="189484"/>
                  <a:pt x="126081" y="180933"/>
                </a:cubicBezTo>
                <a:cubicBezTo>
                  <a:pt x="142974" y="172381"/>
                  <a:pt x="163934" y="167689"/>
                  <a:pt x="188964" y="166854"/>
                </a:cubicBezTo>
                <a:cubicBezTo>
                  <a:pt x="211072" y="166020"/>
                  <a:pt x="230677" y="168940"/>
                  <a:pt x="247780" y="175614"/>
                </a:cubicBezTo>
                <a:cubicBezTo>
                  <a:pt x="264883" y="182288"/>
                  <a:pt x="278231" y="192091"/>
                  <a:pt x="287824" y="205022"/>
                </a:cubicBezTo>
                <a:cubicBezTo>
                  <a:pt x="297419" y="217953"/>
                  <a:pt x="301799" y="233596"/>
                  <a:pt x="300965" y="251950"/>
                </a:cubicBezTo>
                <a:cubicBezTo>
                  <a:pt x="300131" y="272807"/>
                  <a:pt x="291892" y="291682"/>
                  <a:pt x="276250" y="308577"/>
                </a:cubicBezTo>
                <a:cubicBezTo>
                  <a:pt x="260607" y="325470"/>
                  <a:pt x="237559" y="336003"/>
                  <a:pt x="207110" y="340175"/>
                </a:cubicBezTo>
                <a:lnTo>
                  <a:pt x="203355" y="409002"/>
                </a:lnTo>
                <a:cubicBezTo>
                  <a:pt x="244235" y="404830"/>
                  <a:pt x="278857" y="400033"/>
                  <a:pt x="307222" y="394611"/>
                </a:cubicBezTo>
                <a:cubicBezTo>
                  <a:pt x="335587" y="389188"/>
                  <a:pt x="357277" y="384182"/>
                  <a:pt x="372295" y="379593"/>
                </a:cubicBezTo>
                <a:cubicBezTo>
                  <a:pt x="377301" y="377925"/>
                  <a:pt x="380637" y="378447"/>
                  <a:pt x="382307" y="381158"/>
                </a:cubicBezTo>
                <a:cubicBezTo>
                  <a:pt x="383975" y="383870"/>
                  <a:pt x="383975" y="387207"/>
                  <a:pt x="382307" y="391169"/>
                </a:cubicBezTo>
                <a:cubicBezTo>
                  <a:pt x="380637" y="395132"/>
                  <a:pt x="377301" y="398365"/>
                  <a:pt x="372295" y="400868"/>
                </a:cubicBezTo>
                <a:cubicBezTo>
                  <a:pt x="358946" y="405873"/>
                  <a:pt x="335900" y="411400"/>
                  <a:pt x="303154" y="417449"/>
                </a:cubicBezTo>
                <a:cubicBezTo>
                  <a:pt x="270410" y="423497"/>
                  <a:pt x="224837" y="430276"/>
                  <a:pt x="166438" y="437784"/>
                </a:cubicBezTo>
                <a:cubicBezTo>
                  <a:pt x="155592" y="439453"/>
                  <a:pt x="143704" y="441017"/>
                  <a:pt x="130773" y="442477"/>
                </a:cubicBezTo>
                <a:cubicBezTo>
                  <a:pt x="117842" y="443937"/>
                  <a:pt x="105536" y="445397"/>
                  <a:pt x="93856" y="446857"/>
                </a:cubicBezTo>
                <a:cubicBezTo>
                  <a:pt x="82178" y="448317"/>
                  <a:pt x="72582" y="450298"/>
                  <a:pt x="65075" y="452801"/>
                </a:cubicBezTo>
                <a:moveTo>
                  <a:pt x="414843" y="547908"/>
                </a:moveTo>
                <a:cubicBezTo>
                  <a:pt x="411507" y="549160"/>
                  <a:pt x="409003" y="549160"/>
                  <a:pt x="407333" y="547908"/>
                </a:cubicBezTo>
                <a:cubicBezTo>
                  <a:pt x="405665" y="546657"/>
                  <a:pt x="404623" y="545197"/>
                  <a:pt x="404206" y="543528"/>
                </a:cubicBezTo>
                <a:cubicBezTo>
                  <a:pt x="403371" y="540191"/>
                  <a:pt x="402538" y="533934"/>
                  <a:pt x="401703" y="524757"/>
                </a:cubicBezTo>
                <a:cubicBezTo>
                  <a:pt x="400869" y="515580"/>
                  <a:pt x="400348" y="505569"/>
                  <a:pt x="400140" y="494723"/>
                </a:cubicBezTo>
                <a:cubicBezTo>
                  <a:pt x="399929" y="483878"/>
                  <a:pt x="399827" y="474492"/>
                  <a:pt x="399827" y="466566"/>
                </a:cubicBezTo>
                <a:lnTo>
                  <a:pt x="399827" y="83636"/>
                </a:lnTo>
                <a:cubicBezTo>
                  <a:pt x="399827" y="70704"/>
                  <a:pt x="399304" y="60693"/>
                  <a:pt x="398261" y="53602"/>
                </a:cubicBezTo>
                <a:cubicBezTo>
                  <a:pt x="397219" y="46510"/>
                  <a:pt x="394506" y="40566"/>
                  <a:pt x="390127" y="35769"/>
                </a:cubicBezTo>
                <a:cubicBezTo>
                  <a:pt x="385749" y="30972"/>
                  <a:pt x="378135" y="25862"/>
                  <a:pt x="367289" y="20439"/>
                </a:cubicBezTo>
                <a:cubicBezTo>
                  <a:pt x="364787" y="19188"/>
                  <a:pt x="363640" y="17519"/>
                  <a:pt x="363848" y="15434"/>
                </a:cubicBezTo>
                <a:cubicBezTo>
                  <a:pt x="364057" y="13348"/>
                  <a:pt x="364787" y="11262"/>
                  <a:pt x="366038" y="9177"/>
                </a:cubicBezTo>
                <a:cubicBezTo>
                  <a:pt x="368542" y="5006"/>
                  <a:pt x="370835" y="2398"/>
                  <a:pt x="372921" y="1355"/>
                </a:cubicBezTo>
                <a:cubicBezTo>
                  <a:pt x="375007" y="313"/>
                  <a:pt x="377716" y="0"/>
                  <a:pt x="381054" y="417"/>
                </a:cubicBezTo>
                <a:cubicBezTo>
                  <a:pt x="388562" y="1251"/>
                  <a:pt x="397636" y="4067"/>
                  <a:pt x="408273" y="8864"/>
                </a:cubicBezTo>
                <a:cubicBezTo>
                  <a:pt x="418911" y="13661"/>
                  <a:pt x="426523" y="17728"/>
                  <a:pt x="431112" y="21065"/>
                </a:cubicBezTo>
                <a:cubicBezTo>
                  <a:pt x="436118" y="24819"/>
                  <a:pt x="438620" y="28991"/>
                  <a:pt x="438620" y="33579"/>
                </a:cubicBezTo>
                <a:cubicBezTo>
                  <a:pt x="437369" y="42339"/>
                  <a:pt x="436429" y="50473"/>
                  <a:pt x="435804" y="57982"/>
                </a:cubicBezTo>
                <a:cubicBezTo>
                  <a:pt x="435178" y="65490"/>
                  <a:pt x="434865" y="74250"/>
                  <a:pt x="434865" y="84261"/>
                </a:cubicBezTo>
                <a:lnTo>
                  <a:pt x="434865" y="263213"/>
                </a:lnTo>
                <a:cubicBezTo>
                  <a:pt x="456974" y="263213"/>
                  <a:pt x="476475" y="261440"/>
                  <a:pt x="493368" y="257894"/>
                </a:cubicBezTo>
                <a:cubicBezTo>
                  <a:pt x="510263" y="254349"/>
                  <a:pt x="522047" y="251533"/>
                  <a:pt x="528721" y="249447"/>
                </a:cubicBezTo>
                <a:cubicBezTo>
                  <a:pt x="533310" y="247779"/>
                  <a:pt x="536646" y="247570"/>
                  <a:pt x="538731" y="248822"/>
                </a:cubicBezTo>
                <a:cubicBezTo>
                  <a:pt x="540818" y="250073"/>
                  <a:pt x="542903" y="252159"/>
                  <a:pt x="544990" y="255079"/>
                </a:cubicBezTo>
                <a:cubicBezTo>
                  <a:pt x="546658" y="257581"/>
                  <a:pt x="548639" y="261857"/>
                  <a:pt x="550934" y="267906"/>
                </a:cubicBezTo>
                <a:cubicBezTo>
                  <a:pt x="553228" y="273954"/>
                  <a:pt x="554375" y="278230"/>
                  <a:pt x="554375" y="280732"/>
                </a:cubicBezTo>
                <a:cubicBezTo>
                  <a:pt x="554375" y="283235"/>
                  <a:pt x="553019" y="285529"/>
                  <a:pt x="550307" y="287615"/>
                </a:cubicBezTo>
                <a:cubicBezTo>
                  <a:pt x="547596" y="289701"/>
                  <a:pt x="545824" y="290744"/>
                  <a:pt x="544990" y="290744"/>
                </a:cubicBezTo>
                <a:cubicBezTo>
                  <a:pt x="529555" y="288658"/>
                  <a:pt x="513183" y="287511"/>
                  <a:pt x="495872" y="287302"/>
                </a:cubicBezTo>
                <a:cubicBezTo>
                  <a:pt x="478560" y="287094"/>
                  <a:pt x="461980" y="286989"/>
                  <a:pt x="446128" y="286989"/>
                </a:cubicBezTo>
                <a:cubicBezTo>
                  <a:pt x="444460" y="286989"/>
                  <a:pt x="442686" y="286989"/>
                  <a:pt x="440810" y="286989"/>
                </a:cubicBezTo>
                <a:cubicBezTo>
                  <a:pt x="438931" y="286989"/>
                  <a:pt x="436950" y="286989"/>
                  <a:pt x="434865" y="286989"/>
                </a:cubicBezTo>
                <a:lnTo>
                  <a:pt x="434865" y="465315"/>
                </a:lnTo>
                <a:cubicBezTo>
                  <a:pt x="434865" y="473658"/>
                  <a:pt x="434448" y="483982"/>
                  <a:pt x="433614" y="496288"/>
                </a:cubicBezTo>
                <a:cubicBezTo>
                  <a:pt x="432780" y="508593"/>
                  <a:pt x="430902" y="519856"/>
                  <a:pt x="427983" y="530076"/>
                </a:cubicBezTo>
                <a:cubicBezTo>
                  <a:pt x="425062" y="540295"/>
                  <a:pt x="420683" y="546240"/>
                  <a:pt x="414843" y="547908"/>
                </a:cubicBezTo>
                <a:moveTo>
                  <a:pt x="188339" y="317023"/>
                </a:moveTo>
                <a:cubicBezTo>
                  <a:pt x="205440" y="316189"/>
                  <a:pt x="219518" y="312539"/>
                  <a:pt x="230572" y="306073"/>
                </a:cubicBezTo>
                <a:cubicBezTo>
                  <a:pt x="241627" y="299608"/>
                  <a:pt x="249969" y="291578"/>
                  <a:pt x="255601" y="281984"/>
                </a:cubicBezTo>
                <a:cubicBezTo>
                  <a:pt x="261232" y="272390"/>
                  <a:pt x="264257" y="262587"/>
                  <a:pt x="264674" y="252576"/>
                </a:cubicBezTo>
                <a:cubicBezTo>
                  <a:pt x="264674" y="243816"/>
                  <a:pt x="262483" y="234535"/>
                  <a:pt x="258104" y="224732"/>
                </a:cubicBezTo>
                <a:cubicBezTo>
                  <a:pt x="253724" y="214929"/>
                  <a:pt x="246112" y="206586"/>
                  <a:pt x="235266" y="199704"/>
                </a:cubicBezTo>
                <a:cubicBezTo>
                  <a:pt x="224420" y="192821"/>
                  <a:pt x="209612" y="189380"/>
                  <a:pt x="190841" y="189380"/>
                </a:cubicBezTo>
                <a:cubicBezTo>
                  <a:pt x="173320" y="189380"/>
                  <a:pt x="158617" y="192717"/>
                  <a:pt x="146729" y="199391"/>
                </a:cubicBezTo>
                <a:cubicBezTo>
                  <a:pt x="134840" y="206065"/>
                  <a:pt x="125975" y="214303"/>
                  <a:pt x="120137" y="224106"/>
                </a:cubicBezTo>
                <a:cubicBezTo>
                  <a:pt x="114297" y="233909"/>
                  <a:pt x="111376" y="243399"/>
                  <a:pt x="111376" y="252576"/>
                </a:cubicBezTo>
                <a:cubicBezTo>
                  <a:pt x="111376" y="271347"/>
                  <a:pt x="118259" y="286989"/>
                  <a:pt x="132024" y="299504"/>
                </a:cubicBezTo>
                <a:cubicBezTo>
                  <a:pt x="145790" y="312018"/>
                  <a:pt x="164562" y="317858"/>
                  <a:pt x="188339" y="317023"/>
                </a:cubicBezTo>
                <a:moveTo>
                  <a:pt x="61320" y="151212"/>
                </a:moveTo>
                <a:cubicBezTo>
                  <a:pt x="54229" y="152463"/>
                  <a:pt x="48910" y="152359"/>
                  <a:pt x="45365" y="150899"/>
                </a:cubicBezTo>
                <a:cubicBezTo>
                  <a:pt x="41819" y="149439"/>
                  <a:pt x="38795" y="147249"/>
                  <a:pt x="36292" y="144329"/>
                </a:cubicBezTo>
                <a:cubicBezTo>
                  <a:pt x="32955" y="140992"/>
                  <a:pt x="29096" y="137029"/>
                  <a:pt x="24716" y="132441"/>
                </a:cubicBezTo>
                <a:cubicBezTo>
                  <a:pt x="20337" y="127852"/>
                  <a:pt x="17729" y="124515"/>
                  <a:pt x="16895" y="122429"/>
                </a:cubicBezTo>
                <a:cubicBezTo>
                  <a:pt x="15644" y="120344"/>
                  <a:pt x="15957" y="117528"/>
                  <a:pt x="17833" y="113982"/>
                </a:cubicBezTo>
                <a:cubicBezTo>
                  <a:pt x="19710" y="110436"/>
                  <a:pt x="22109" y="109081"/>
                  <a:pt x="25029" y="109915"/>
                </a:cubicBezTo>
                <a:cubicBezTo>
                  <a:pt x="37542" y="113252"/>
                  <a:pt x="51308" y="115234"/>
                  <a:pt x="66326" y="115859"/>
                </a:cubicBezTo>
                <a:cubicBezTo>
                  <a:pt x="81342" y="116485"/>
                  <a:pt x="98236" y="116798"/>
                  <a:pt x="117007" y="116798"/>
                </a:cubicBezTo>
                <a:cubicBezTo>
                  <a:pt x="138281" y="116798"/>
                  <a:pt x="160390" y="116277"/>
                  <a:pt x="183333" y="115234"/>
                </a:cubicBezTo>
                <a:cubicBezTo>
                  <a:pt x="206274" y="114191"/>
                  <a:pt x="229426" y="112626"/>
                  <a:pt x="252785" y="110541"/>
                </a:cubicBezTo>
                <a:cubicBezTo>
                  <a:pt x="267802" y="108872"/>
                  <a:pt x="282194" y="106995"/>
                  <a:pt x="295960" y="104909"/>
                </a:cubicBezTo>
                <a:cubicBezTo>
                  <a:pt x="309725" y="102824"/>
                  <a:pt x="319318" y="100738"/>
                  <a:pt x="324741" y="98653"/>
                </a:cubicBezTo>
                <a:cubicBezTo>
                  <a:pt x="332249" y="96150"/>
                  <a:pt x="337465" y="98235"/>
                  <a:pt x="340384" y="104909"/>
                </a:cubicBezTo>
                <a:cubicBezTo>
                  <a:pt x="341635" y="107412"/>
                  <a:pt x="343199" y="111167"/>
                  <a:pt x="345077" y="116172"/>
                </a:cubicBezTo>
                <a:cubicBezTo>
                  <a:pt x="346954" y="121178"/>
                  <a:pt x="347892" y="124932"/>
                  <a:pt x="347892" y="127435"/>
                </a:cubicBezTo>
                <a:cubicBezTo>
                  <a:pt x="347892" y="129938"/>
                  <a:pt x="346641" y="132128"/>
                  <a:pt x="344137" y="134005"/>
                </a:cubicBezTo>
                <a:cubicBezTo>
                  <a:pt x="341635" y="135882"/>
                  <a:pt x="339758" y="136820"/>
                  <a:pt x="338506" y="136820"/>
                </a:cubicBezTo>
                <a:cubicBezTo>
                  <a:pt x="330164" y="135986"/>
                  <a:pt x="319736" y="135361"/>
                  <a:pt x="307222" y="134943"/>
                </a:cubicBezTo>
                <a:cubicBezTo>
                  <a:pt x="294708" y="134526"/>
                  <a:pt x="281254" y="134422"/>
                  <a:pt x="266864" y="134630"/>
                </a:cubicBezTo>
                <a:cubicBezTo>
                  <a:pt x="252473" y="134839"/>
                  <a:pt x="238708" y="135048"/>
                  <a:pt x="225568" y="135256"/>
                </a:cubicBezTo>
                <a:cubicBezTo>
                  <a:pt x="212427" y="135465"/>
                  <a:pt x="201061" y="135778"/>
                  <a:pt x="191467" y="136195"/>
                </a:cubicBezTo>
                <a:cubicBezTo>
                  <a:pt x="166438" y="137863"/>
                  <a:pt x="143808" y="139636"/>
                  <a:pt x="123577" y="141513"/>
                </a:cubicBezTo>
                <a:cubicBezTo>
                  <a:pt x="103347" y="143390"/>
                  <a:pt x="82593" y="146623"/>
                  <a:pt x="61320" y="151212"/>
                </a:cubicBezTo>
                <a:moveTo>
                  <a:pt x="163309" y="69870"/>
                </a:moveTo>
                <a:cubicBezTo>
                  <a:pt x="156218" y="69036"/>
                  <a:pt x="147355" y="67263"/>
                  <a:pt x="136717" y="64551"/>
                </a:cubicBezTo>
                <a:cubicBezTo>
                  <a:pt x="126081" y="61840"/>
                  <a:pt x="116174" y="58503"/>
                  <a:pt x="106997" y="54540"/>
                </a:cubicBezTo>
                <a:cubicBezTo>
                  <a:pt x="97819" y="50578"/>
                  <a:pt x="91353" y="46510"/>
                  <a:pt x="87601" y="42339"/>
                </a:cubicBezTo>
                <a:cubicBezTo>
                  <a:pt x="85097" y="39836"/>
                  <a:pt x="84888" y="36186"/>
                  <a:pt x="86973" y="31389"/>
                </a:cubicBezTo>
                <a:cubicBezTo>
                  <a:pt x="89060" y="26592"/>
                  <a:pt x="92188" y="24611"/>
                  <a:pt x="96358" y="25445"/>
                </a:cubicBezTo>
                <a:cubicBezTo>
                  <a:pt x="117216" y="30033"/>
                  <a:pt x="138699" y="32849"/>
                  <a:pt x="160807" y="33892"/>
                </a:cubicBezTo>
                <a:cubicBezTo>
                  <a:pt x="182916" y="34935"/>
                  <a:pt x="203564" y="35039"/>
                  <a:pt x="222751" y="34205"/>
                </a:cubicBezTo>
                <a:cubicBezTo>
                  <a:pt x="241939" y="33370"/>
                  <a:pt x="257583" y="32536"/>
                  <a:pt x="269680" y="31702"/>
                </a:cubicBezTo>
                <a:cubicBezTo>
                  <a:pt x="273016" y="31285"/>
                  <a:pt x="275937" y="32328"/>
                  <a:pt x="278439" y="34831"/>
                </a:cubicBezTo>
                <a:cubicBezTo>
                  <a:pt x="280941" y="37333"/>
                  <a:pt x="282401" y="39628"/>
                  <a:pt x="282820" y="41713"/>
                </a:cubicBezTo>
                <a:cubicBezTo>
                  <a:pt x="283235" y="45050"/>
                  <a:pt x="281673" y="48805"/>
                  <a:pt x="278127" y="52976"/>
                </a:cubicBezTo>
                <a:cubicBezTo>
                  <a:pt x="274580" y="57148"/>
                  <a:pt x="270723" y="60276"/>
                  <a:pt x="266551" y="62362"/>
                </a:cubicBezTo>
                <a:cubicBezTo>
                  <a:pt x="261128" y="64447"/>
                  <a:pt x="252681" y="66324"/>
                  <a:pt x="241210" y="67993"/>
                </a:cubicBezTo>
                <a:cubicBezTo>
                  <a:pt x="229739" y="69662"/>
                  <a:pt x="217120" y="70600"/>
                  <a:pt x="203355" y="70809"/>
                </a:cubicBezTo>
                <a:cubicBezTo>
                  <a:pt x="189588" y="71017"/>
                  <a:pt x="176240" y="70704"/>
                  <a:pt x="163309" y="6987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8" name="Freeform 38"/>
          <p:cNvSpPr/>
          <p:nvPr/>
        </p:nvSpPr>
        <p:spPr>
          <a:xfrm>
            <a:off x="2061285" y="3397841"/>
            <a:ext cx="544571" cy="562716"/>
          </a:xfrm>
          <a:custGeom>
            <a:avLst/>
            <a:gdLst>
              <a:gd name="connsiteX0" fmla="*/ 158512 w 544571"/>
              <a:gd name="connsiteY0" fmla="*/ 212531 h 562716"/>
              <a:gd name="connsiteX1" fmla="*/ 137551 w 544571"/>
              <a:gd name="connsiteY1" fmla="*/ 203458 h 562716"/>
              <a:gd name="connsiteX2" fmla="*/ 129729 w 544571"/>
              <a:gd name="connsiteY2" fmla="*/ 174363 h 562716"/>
              <a:gd name="connsiteX3" fmla="*/ 129729 w 544571"/>
              <a:gd name="connsiteY3" fmla="*/ 143078 h 562716"/>
              <a:gd name="connsiteX4" fmla="*/ 128791 w 544571"/>
              <a:gd name="connsiteY4" fmla="*/ 136195 h 562716"/>
              <a:gd name="connsiteX5" fmla="*/ 124724 w 544571"/>
              <a:gd name="connsiteY5" fmla="*/ 130564 h 562716"/>
              <a:gd name="connsiteX6" fmla="*/ 112210 w 544571"/>
              <a:gd name="connsiteY6" fmla="*/ 122743 h 562716"/>
              <a:gd name="connsiteX7" fmla="*/ 104701 w 544571"/>
              <a:gd name="connsiteY7" fmla="*/ 114921 h 562716"/>
              <a:gd name="connsiteX8" fmla="*/ 106578 w 544571"/>
              <a:gd name="connsiteY8" fmla="*/ 104597 h 562716"/>
              <a:gd name="connsiteX9" fmla="*/ 114712 w 544571"/>
              <a:gd name="connsiteY9" fmla="*/ 98653 h 562716"/>
              <a:gd name="connsiteX10" fmla="*/ 136925 w 544571"/>
              <a:gd name="connsiteY10" fmla="*/ 102407 h 562716"/>
              <a:gd name="connsiteX11" fmla="*/ 164143 w 544571"/>
              <a:gd name="connsiteY11" fmla="*/ 103658 h 562716"/>
              <a:gd name="connsiteX12" fmla="*/ 192925 w 544571"/>
              <a:gd name="connsiteY12" fmla="*/ 103346 h 562716"/>
              <a:gd name="connsiteX13" fmla="*/ 240479 w 544571"/>
              <a:gd name="connsiteY13" fmla="*/ 102094 h 562716"/>
              <a:gd name="connsiteX14" fmla="*/ 294602 w 544571"/>
              <a:gd name="connsiteY14" fmla="*/ 99904 h 562716"/>
              <a:gd name="connsiteX15" fmla="*/ 344033 w 544571"/>
              <a:gd name="connsiteY15" fmla="*/ 97088 h 562716"/>
              <a:gd name="connsiteX16" fmla="*/ 377508 w 544571"/>
              <a:gd name="connsiteY16" fmla="*/ 93021 h 562716"/>
              <a:gd name="connsiteX17" fmla="*/ 379698 w 544571"/>
              <a:gd name="connsiteY17" fmla="*/ 79256 h 562716"/>
              <a:gd name="connsiteX18" fmla="*/ 381575 w 544571"/>
              <a:gd name="connsiteY18" fmla="*/ 57356 h 562716"/>
              <a:gd name="connsiteX19" fmla="*/ 382514 w 544571"/>
              <a:gd name="connsiteY19" fmla="*/ 37334 h 562716"/>
              <a:gd name="connsiteX20" fmla="*/ 380950 w 544571"/>
              <a:gd name="connsiteY20" fmla="*/ 31702 h 562716"/>
              <a:gd name="connsiteX21" fmla="*/ 378134 w 544571"/>
              <a:gd name="connsiteY21" fmla="*/ 31077 h 562716"/>
              <a:gd name="connsiteX22" fmla="*/ 377508 w 544571"/>
              <a:gd name="connsiteY22" fmla="*/ 31077 h 562716"/>
              <a:gd name="connsiteX23" fmla="*/ 346849 w 544571"/>
              <a:gd name="connsiteY23" fmla="*/ 32328 h 562716"/>
              <a:gd name="connsiteX24" fmla="*/ 273016 w 544571"/>
              <a:gd name="connsiteY24" fmla="*/ 36082 h 562716"/>
              <a:gd name="connsiteX25" fmla="*/ 200747 w 544571"/>
              <a:gd name="connsiteY25" fmla="*/ 40775 h 562716"/>
              <a:gd name="connsiteX26" fmla="*/ 149752 w 544571"/>
              <a:gd name="connsiteY26" fmla="*/ 46719 h 562716"/>
              <a:gd name="connsiteX27" fmla="*/ 138489 w 544571"/>
              <a:gd name="connsiteY27" fmla="*/ 47658 h 562716"/>
              <a:gd name="connsiteX28" fmla="*/ 129104 w 544571"/>
              <a:gd name="connsiteY28" fmla="*/ 43591 h 562716"/>
              <a:gd name="connsiteX29" fmla="*/ 117215 w 544571"/>
              <a:gd name="connsiteY29" fmla="*/ 33579 h 562716"/>
              <a:gd name="connsiteX30" fmla="*/ 109081 w 544571"/>
              <a:gd name="connsiteY30" fmla="*/ 23568 h 562716"/>
              <a:gd name="connsiteX31" fmla="*/ 111897 w 544571"/>
              <a:gd name="connsiteY31" fmla="*/ 15434 h 562716"/>
              <a:gd name="connsiteX32" fmla="*/ 120344 w 544571"/>
              <a:gd name="connsiteY32" fmla="*/ 11680 h 562716"/>
              <a:gd name="connsiteX33" fmla="*/ 143808 w 544571"/>
              <a:gd name="connsiteY33" fmla="*/ 15121 h 562716"/>
              <a:gd name="connsiteX34" fmla="*/ 180099 w 544571"/>
              <a:gd name="connsiteY34" fmla="*/ 16373 h 562716"/>
              <a:gd name="connsiteX35" fmla="*/ 220144 w 544571"/>
              <a:gd name="connsiteY35" fmla="*/ 16373 h 562716"/>
              <a:gd name="connsiteX36" fmla="*/ 254244 w 544571"/>
              <a:gd name="connsiteY36" fmla="*/ 15434 h 562716"/>
              <a:gd name="connsiteX37" fmla="*/ 300234 w 544571"/>
              <a:gd name="connsiteY37" fmla="*/ 12931 h 562716"/>
              <a:gd name="connsiteX38" fmla="*/ 346849 w 544571"/>
              <a:gd name="connsiteY38" fmla="*/ 8864 h 562716"/>
              <a:gd name="connsiteX39" fmla="*/ 380637 w 544571"/>
              <a:gd name="connsiteY39" fmla="*/ 2294 h 562716"/>
              <a:gd name="connsiteX40" fmla="*/ 392525 w 544571"/>
              <a:gd name="connsiteY40" fmla="*/ 1669 h 562716"/>
              <a:gd name="connsiteX41" fmla="*/ 423810 w 544571"/>
              <a:gd name="connsiteY41" fmla="*/ 9803 h 562716"/>
              <a:gd name="connsiteX42" fmla="*/ 427565 w 544571"/>
              <a:gd name="connsiteY42" fmla="*/ 19188 h 562716"/>
              <a:gd name="connsiteX43" fmla="*/ 422872 w 544571"/>
              <a:gd name="connsiteY43" fmla="*/ 30764 h 562716"/>
              <a:gd name="connsiteX44" fmla="*/ 415676 w 544571"/>
              <a:gd name="connsiteY44" fmla="*/ 51725 h 562716"/>
              <a:gd name="connsiteX45" fmla="*/ 408480 w 544571"/>
              <a:gd name="connsiteY45" fmla="*/ 74250 h 562716"/>
              <a:gd name="connsiteX46" fmla="*/ 403788 w 544571"/>
              <a:gd name="connsiteY46" fmla="*/ 90519 h 562716"/>
              <a:gd name="connsiteX47" fmla="*/ 416614 w 544571"/>
              <a:gd name="connsiteY47" fmla="*/ 98027 h 562716"/>
              <a:gd name="connsiteX48" fmla="*/ 423810 w 544571"/>
              <a:gd name="connsiteY48" fmla="*/ 106161 h 562716"/>
              <a:gd name="connsiteX49" fmla="*/ 419118 w 544571"/>
              <a:gd name="connsiteY49" fmla="*/ 116798 h 562716"/>
              <a:gd name="connsiteX50" fmla="*/ 412548 w 544571"/>
              <a:gd name="connsiteY50" fmla="*/ 121804 h 562716"/>
              <a:gd name="connsiteX51" fmla="*/ 381262 w 544571"/>
              <a:gd name="connsiteY51" fmla="*/ 120240 h 562716"/>
              <a:gd name="connsiteX52" fmla="*/ 329016 w 544571"/>
              <a:gd name="connsiteY52" fmla="*/ 120552 h 562716"/>
              <a:gd name="connsiteX53" fmla="*/ 268010 w 544571"/>
              <a:gd name="connsiteY53" fmla="*/ 122429 h 562716"/>
              <a:gd name="connsiteX54" fmla="*/ 209820 w 544571"/>
              <a:gd name="connsiteY54" fmla="*/ 125245 h 562716"/>
              <a:gd name="connsiteX55" fmla="*/ 166020 w 544571"/>
              <a:gd name="connsiteY55" fmla="*/ 128061 h 562716"/>
              <a:gd name="connsiteX56" fmla="*/ 166020 w 544571"/>
              <a:gd name="connsiteY56" fmla="*/ 171235 h 562716"/>
              <a:gd name="connsiteX57" fmla="*/ 169149 w 544571"/>
              <a:gd name="connsiteY57" fmla="*/ 187190 h 562716"/>
              <a:gd name="connsiteX58" fmla="*/ 184791 w 544571"/>
              <a:gd name="connsiteY58" fmla="*/ 190631 h 562716"/>
              <a:gd name="connsiteX59" fmla="*/ 231093 w 544571"/>
              <a:gd name="connsiteY59" fmla="*/ 190318 h 562716"/>
              <a:gd name="connsiteX60" fmla="*/ 271451 w 544571"/>
              <a:gd name="connsiteY60" fmla="*/ 188754 h 562716"/>
              <a:gd name="connsiteX61" fmla="*/ 317441 w 544571"/>
              <a:gd name="connsiteY61" fmla="*/ 186251 h 562716"/>
              <a:gd name="connsiteX62" fmla="*/ 376257 w 544571"/>
              <a:gd name="connsiteY62" fmla="*/ 180620 h 562716"/>
              <a:gd name="connsiteX63" fmla="*/ 414425 w 544571"/>
              <a:gd name="connsiteY63" fmla="*/ 172486 h 562716"/>
              <a:gd name="connsiteX64" fmla="*/ 426313 w 544571"/>
              <a:gd name="connsiteY64" fmla="*/ 170296 h 562716"/>
              <a:gd name="connsiteX65" fmla="*/ 433822 w 544571"/>
              <a:gd name="connsiteY65" fmla="*/ 175614 h 562716"/>
              <a:gd name="connsiteX66" fmla="*/ 444459 w 544571"/>
              <a:gd name="connsiteY66" fmla="*/ 193760 h 562716"/>
              <a:gd name="connsiteX67" fmla="*/ 440079 w 544571"/>
              <a:gd name="connsiteY67" fmla="*/ 201894 h 562716"/>
              <a:gd name="connsiteX68" fmla="*/ 432570 w 544571"/>
              <a:gd name="connsiteY68" fmla="*/ 206274 h 562716"/>
              <a:gd name="connsiteX69" fmla="*/ 377195 w 544571"/>
              <a:gd name="connsiteY69" fmla="*/ 206587 h 562716"/>
              <a:gd name="connsiteX70" fmla="*/ 324949 w 544571"/>
              <a:gd name="connsiteY70" fmla="*/ 208151 h 562716"/>
              <a:gd name="connsiteX71" fmla="*/ 317128 w 544571"/>
              <a:gd name="connsiteY71" fmla="*/ 208464 h 562716"/>
              <a:gd name="connsiteX72" fmla="*/ 309307 w 544571"/>
              <a:gd name="connsiteY72" fmla="*/ 208777 h 562716"/>
              <a:gd name="connsiteX73" fmla="*/ 234222 w 544571"/>
              <a:gd name="connsiteY73" fmla="*/ 211279 h 562716"/>
              <a:gd name="connsiteX74" fmla="*/ 158512 w 544571"/>
              <a:gd name="connsiteY74" fmla="*/ 212531 h 562716"/>
              <a:gd name="connsiteX76" fmla="*/ 200434 w 544571"/>
              <a:gd name="connsiteY76" fmla="*/ 562299 h 562716"/>
              <a:gd name="connsiteX77" fmla="*/ 159450 w 544571"/>
              <a:gd name="connsiteY77" fmla="*/ 551975 h 562716"/>
              <a:gd name="connsiteX78" fmla="*/ 145997 w 544571"/>
              <a:gd name="connsiteY78" fmla="*/ 513495 h 562716"/>
              <a:gd name="connsiteX79" fmla="*/ 145997 w 544571"/>
              <a:gd name="connsiteY79" fmla="*/ 485338 h 562716"/>
              <a:gd name="connsiteX80" fmla="*/ 145685 w 544571"/>
              <a:gd name="connsiteY80" fmla="*/ 478455 h 562716"/>
              <a:gd name="connsiteX81" fmla="*/ 142243 w 544571"/>
              <a:gd name="connsiteY81" fmla="*/ 474701 h 562716"/>
              <a:gd name="connsiteX82" fmla="*/ 127539 w 544571"/>
              <a:gd name="connsiteY82" fmla="*/ 465629 h 562716"/>
              <a:gd name="connsiteX83" fmla="*/ 117841 w 544571"/>
              <a:gd name="connsiteY83" fmla="*/ 456555 h 562716"/>
              <a:gd name="connsiteX84" fmla="*/ 119405 w 544571"/>
              <a:gd name="connsiteY84" fmla="*/ 446857 h 562716"/>
              <a:gd name="connsiteX85" fmla="*/ 126601 w 544571"/>
              <a:gd name="connsiteY85" fmla="*/ 441539 h 562716"/>
              <a:gd name="connsiteX86" fmla="*/ 177909 w 544571"/>
              <a:gd name="connsiteY86" fmla="*/ 447170 h 562716"/>
              <a:gd name="connsiteX87" fmla="*/ 209820 w 544571"/>
              <a:gd name="connsiteY87" fmla="*/ 447170 h 562716"/>
              <a:gd name="connsiteX88" fmla="*/ 255496 w 544571"/>
              <a:gd name="connsiteY88" fmla="*/ 446544 h 562716"/>
              <a:gd name="connsiteX89" fmla="*/ 305552 w 544571"/>
              <a:gd name="connsiteY89" fmla="*/ 444980 h 562716"/>
              <a:gd name="connsiteX90" fmla="*/ 351229 w 544571"/>
              <a:gd name="connsiteY90" fmla="*/ 442790 h 562716"/>
              <a:gd name="connsiteX91" fmla="*/ 383140 w 544571"/>
              <a:gd name="connsiteY91" fmla="*/ 440287 h 562716"/>
              <a:gd name="connsiteX92" fmla="*/ 384704 w 544571"/>
              <a:gd name="connsiteY92" fmla="*/ 427773 h 562716"/>
              <a:gd name="connsiteX93" fmla="*/ 386581 w 544571"/>
              <a:gd name="connsiteY93" fmla="*/ 406812 h 562716"/>
              <a:gd name="connsiteX94" fmla="*/ 387520 w 544571"/>
              <a:gd name="connsiteY94" fmla="*/ 386476 h 562716"/>
              <a:gd name="connsiteX95" fmla="*/ 385955 w 544571"/>
              <a:gd name="connsiteY95" fmla="*/ 381471 h 562716"/>
              <a:gd name="connsiteX96" fmla="*/ 383140 w 544571"/>
              <a:gd name="connsiteY96" fmla="*/ 380845 h 562716"/>
              <a:gd name="connsiteX97" fmla="*/ 231719 w 544571"/>
              <a:gd name="connsiteY97" fmla="*/ 387728 h 562716"/>
              <a:gd name="connsiteX98" fmla="*/ 189171 w 544571"/>
              <a:gd name="connsiteY98" fmla="*/ 390544 h 562716"/>
              <a:gd name="connsiteX99" fmla="*/ 163517 w 544571"/>
              <a:gd name="connsiteY99" fmla="*/ 393985 h 562716"/>
              <a:gd name="connsiteX100" fmla="*/ 152255 w 544571"/>
              <a:gd name="connsiteY100" fmla="*/ 394924 h 562716"/>
              <a:gd name="connsiteX101" fmla="*/ 142869 w 544571"/>
              <a:gd name="connsiteY101" fmla="*/ 390856 h 562716"/>
              <a:gd name="connsiteX102" fmla="*/ 131294 w 544571"/>
              <a:gd name="connsiteY102" fmla="*/ 381158 h 562716"/>
              <a:gd name="connsiteX103" fmla="*/ 123472 w 544571"/>
              <a:gd name="connsiteY103" fmla="*/ 372085 h 562716"/>
              <a:gd name="connsiteX104" fmla="*/ 126601 w 544571"/>
              <a:gd name="connsiteY104" fmla="*/ 363638 h 562716"/>
              <a:gd name="connsiteX105" fmla="*/ 134735 w 544571"/>
              <a:gd name="connsiteY105" fmla="*/ 359571 h 562716"/>
              <a:gd name="connsiteX106" fmla="*/ 172903 w 544571"/>
              <a:gd name="connsiteY106" fmla="*/ 363951 h 562716"/>
              <a:gd name="connsiteX107" fmla="*/ 216702 w 544571"/>
              <a:gd name="connsiteY107" fmla="*/ 365203 h 562716"/>
              <a:gd name="connsiteX108" fmla="*/ 253932 w 544571"/>
              <a:gd name="connsiteY108" fmla="*/ 364890 h 562716"/>
              <a:gd name="connsiteX109" fmla="*/ 303362 w 544571"/>
              <a:gd name="connsiteY109" fmla="*/ 363013 h 562716"/>
              <a:gd name="connsiteX110" fmla="*/ 351542 w 544571"/>
              <a:gd name="connsiteY110" fmla="*/ 359258 h 562716"/>
              <a:gd name="connsiteX111" fmla="*/ 385016 w 544571"/>
              <a:gd name="connsiteY111" fmla="*/ 353314 h 562716"/>
              <a:gd name="connsiteX112" fmla="*/ 389710 w 544571"/>
              <a:gd name="connsiteY112" fmla="*/ 351437 h 562716"/>
              <a:gd name="connsiteX113" fmla="*/ 395028 w 544571"/>
              <a:gd name="connsiteY113" fmla="*/ 352063 h 562716"/>
              <a:gd name="connsiteX114" fmla="*/ 423810 w 544571"/>
              <a:gd name="connsiteY114" fmla="*/ 359571 h 562716"/>
              <a:gd name="connsiteX115" fmla="*/ 427565 w 544571"/>
              <a:gd name="connsiteY115" fmla="*/ 368957 h 562716"/>
              <a:gd name="connsiteX116" fmla="*/ 422246 w 544571"/>
              <a:gd name="connsiteY116" fmla="*/ 386164 h 562716"/>
              <a:gd name="connsiteX117" fmla="*/ 414425 w 544571"/>
              <a:gd name="connsiteY117" fmla="*/ 414008 h 562716"/>
              <a:gd name="connsiteX118" fmla="*/ 408793 w 544571"/>
              <a:gd name="connsiteY118" fmla="*/ 435907 h 562716"/>
              <a:gd name="connsiteX119" fmla="*/ 421620 w 544571"/>
              <a:gd name="connsiteY119" fmla="*/ 443416 h 562716"/>
              <a:gd name="connsiteX120" fmla="*/ 429442 w 544571"/>
              <a:gd name="connsiteY120" fmla="*/ 451550 h 562716"/>
              <a:gd name="connsiteX121" fmla="*/ 424749 w 544571"/>
              <a:gd name="connsiteY121" fmla="*/ 462187 h 562716"/>
              <a:gd name="connsiteX122" fmla="*/ 418179 w 544571"/>
              <a:gd name="connsiteY122" fmla="*/ 467192 h 562716"/>
              <a:gd name="connsiteX123" fmla="*/ 389396 w 544571"/>
              <a:gd name="connsiteY123" fmla="*/ 466254 h 562716"/>
              <a:gd name="connsiteX124" fmla="*/ 339966 w 544571"/>
              <a:gd name="connsiteY124" fmla="*/ 465941 h 562716"/>
              <a:gd name="connsiteX125" fmla="*/ 281462 w 544571"/>
              <a:gd name="connsiteY125" fmla="*/ 466566 h 562716"/>
              <a:gd name="connsiteX126" fmla="*/ 224836 w 544571"/>
              <a:gd name="connsiteY126" fmla="*/ 468444 h 562716"/>
              <a:gd name="connsiteX127" fmla="*/ 181663 w 544571"/>
              <a:gd name="connsiteY127" fmla="*/ 470947 h 562716"/>
              <a:gd name="connsiteX128" fmla="*/ 181663 w 544571"/>
              <a:gd name="connsiteY128" fmla="*/ 509115 h 562716"/>
              <a:gd name="connsiteX129" fmla="*/ 186043 w 544571"/>
              <a:gd name="connsiteY129" fmla="*/ 532266 h 562716"/>
              <a:gd name="connsiteX130" fmla="*/ 202937 w 544571"/>
              <a:gd name="connsiteY130" fmla="*/ 537271 h 562716"/>
              <a:gd name="connsiteX131" fmla="*/ 211071 w 544571"/>
              <a:gd name="connsiteY131" fmla="*/ 537271 h 562716"/>
              <a:gd name="connsiteX132" fmla="*/ 245172 w 544571"/>
              <a:gd name="connsiteY132" fmla="*/ 537271 h 562716"/>
              <a:gd name="connsiteX133" fmla="*/ 292412 w 544571"/>
              <a:gd name="connsiteY133" fmla="*/ 536646 h 562716"/>
              <a:gd name="connsiteX134" fmla="*/ 341843 w 544571"/>
              <a:gd name="connsiteY134" fmla="*/ 534769 h 562716"/>
              <a:gd name="connsiteX135" fmla="*/ 394402 w 544571"/>
              <a:gd name="connsiteY135" fmla="*/ 530701 h 562716"/>
              <a:gd name="connsiteX136" fmla="*/ 428816 w 544571"/>
              <a:gd name="connsiteY136" fmla="*/ 522880 h 562716"/>
              <a:gd name="connsiteX137" fmla="*/ 440079 w 544571"/>
              <a:gd name="connsiteY137" fmla="*/ 521003 h 562716"/>
              <a:gd name="connsiteX138" fmla="*/ 448213 w 544571"/>
              <a:gd name="connsiteY138" fmla="*/ 526009 h 562716"/>
              <a:gd name="connsiteX139" fmla="*/ 455721 w 544571"/>
              <a:gd name="connsiteY139" fmla="*/ 536646 h 562716"/>
              <a:gd name="connsiteX140" fmla="*/ 460101 w 544571"/>
              <a:gd name="connsiteY140" fmla="*/ 546031 h 562716"/>
              <a:gd name="connsiteX141" fmla="*/ 455721 w 544571"/>
              <a:gd name="connsiteY141" fmla="*/ 555417 h 562716"/>
              <a:gd name="connsiteX142" fmla="*/ 448838 w 544571"/>
              <a:gd name="connsiteY142" fmla="*/ 560423 h 562716"/>
              <a:gd name="connsiteX143" fmla="*/ 403788 w 544571"/>
              <a:gd name="connsiteY143" fmla="*/ 559171 h 562716"/>
              <a:gd name="connsiteX144" fmla="*/ 363117 w 544571"/>
              <a:gd name="connsiteY144" fmla="*/ 559171 h 562716"/>
              <a:gd name="connsiteX145" fmla="*/ 351542 w 544571"/>
              <a:gd name="connsiteY145" fmla="*/ 559171 h 562716"/>
              <a:gd name="connsiteX146" fmla="*/ 339340 w 544571"/>
              <a:gd name="connsiteY146" fmla="*/ 559171 h 562716"/>
              <a:gd name="connsiteX147" fmla="*/ 269261 w 544571"/>
              <a:gd name="connsiteY147" fmla="*/ 560735 h 562716"/>
              <a:gd name="connsiteX148" fmla="*/ 200434 w 544571"/>
              <a:gd name="connsiteY148" fmla="*/ 562299 h 562716"/>
              <a:gd name="connsiteX150" fmla="*/ 40879 w 544571"/>
              <a:gd name="connsiteY150" fmla="*/ 320152 h 562716"/>
              <a:gd name="connsiteX151" fmla="*/ 27114 w 544571"/>
              <a:gd name="connsiteY151" fmla="*/ 314521 h 562716"/>
              <a:gd name="connsiteX152" fmla="*/ 18041 w 544571"/>
              <a:gd name="connsiteY152" fmla="*/ 306699 h 562716"/>
              <a:gd name="connsiteX153" fmla="*/ 7091 w 544571"/>
              <a:gd name="connsiteY153" fmla="*/ 296062 h 562716"/>
              <a:gd name="connsiteX154" fmla="*/ 834 w 544571"/>
              <a:gd name="connsiteY154" fmla="*/ 288867 h 562716"/>
              <a:gd name="connsiteX155" fmla="*/ 2398 w 544571"/>
              <a:gd name="connsiteY155" fmla="*/ 280733 h 562716"/>
              <a:gd name="connsiteX156" fmla="*/ 9594 w 544571"/>
              <a:gd name="connsiteY156" fmla="*/ 275727 h 562716"/>
              <a:gd name="connsiteX157" fmla="*/ 53080 w 544571"/>
              <a:gd name="connsiteY157" fmla="*/ 281045 h 562716"/>
              <a:gd name="connsiteX158" fmla="*/ 116589 w 544571"/>
              <a:gd name="connsiteY158" fmla="*/ 283235 h 562716"/>
              <a:gd name="connsiteX159" fmla="*/ 175093 w 544571"/>
              <a:gd name="connsiteY159" fmla="*/ 282297 h 562716"/>
              <a:gd name="connsiteX160" fmla="*/ 250803 w 544571"/>
              <a:gd name="connsiteY160" fmla="*/ 280107 h 562716"/>
              <a:gd name="connsiteX161" fmla="*/ 329642 w 544571"/>
              <a:gd name="connsiteY161" fmla="*/ 277291 h 562716"/>
              <a:gd name="connsiteX162" fmla="*/ 397531 w 544571"/>
              <a:gd name="connsiteY162" fmla="*/ 273850 h 562716"/>
              <a:gd name="connsiteX163" fmla="*/ 434760 w 544571"/>
              <a:gd name="connsiteY163" fmla="*/ 271034 h 562716"/>
              <a:gd name="connsiteX164" fmla="*/ 474492 w 544571"/>
              <a:gd name="connsiteY164" fmla="*/ 266967 h 562716"/>
              <a:gd name="connsiteX165" fmla="*/ 502649 w 544571"/>
              <a:gd name="connsiteY165" fmla="*/ 262587 h 562716"/>
              <a:gd name="connsiteX166" fmla="*/ 517353 w 544571"/>
              <a:gd name="connsiteY166" fmla="*/ 258833 h 562716"/>
              <a:gd name="connsiteX167" fmla="*/ 524549 w 544571"/>
              <a:gd name="connsiteY167" fmla="*/ 257582 h 562716"/>
              <a:gd name="connsiteX168" fmla="*/ 534560 w 544571"/>
              <a:gd name="connsiteY168" fmla="*/ 265090 h 562716"/>
              <a:gd name="connsiteX169" fmla="*/ 541130 w 544571"/>
              <a:gd name="connsiteY169" fmla="*/ 276666 h 562716"/>
              <a:gd name="connsiteX170" fmla="*/ 544571 w 544571"/>
              <a:gd name="connsiteY170" fmla="*/ 287615 h 562716"/>
              <a:gd name="connsiteX171" fmla="*/ 539879 w 544571"/>
              <a:gd name="connsiteY171" fmla="*/ 296375 h 562716"/>
              <a:gd name="connsiteX172" fmla="*/ 533934 w 544571"/>
              <a:gd name="connsiteY172" fmla="*/ 299504 h 562716"/>
              <a:gd name="connsiteX173" fmla="*/ 508906 w 544571"/>
              <a:gd name="connsiteY173" fmla="*/ 297940 h 562716"/>
              <a:gd name="connsiteX174" fmla="*/ 481062 w 544571"/>
              <a:gd name="connsiteY174" fmla="*/ 297314 h 562716"/>
              <a:gd name="connsiteX175" fmla="*/ 458850 w 544571"/>
              <a:gd name="connsiteY175" fmla="*/ 297001 h 562716"/>
              <a:gd name="connsiteX176" fmla="*/ 417866 w 544571"/>
              <a:gd name="connsiteY176" fmla="*/ 297627 h 562716"/>
              <a:gd name="connsiteX177" fmla="*/ 359988 w 544571"/>
              <a:gd name="connsiteY177" fmla="*/ 299191 h 562716"/>
              <a:gd name="connsiteX178" fmla="*/ 294915 w 544571"/>
              <a:gd name="connsiteY178" fmla="*/ 301381 h 562716"/>
              <a:gd name="connsiteX179" fmla="*/ 231406 w 544571"/>
              <a:gd name="connsiteY179" fmla="*/ 303883 h 562716"/>
              <a:gd name="connsiteX180" fmla="*/ 178847 w 544571"/>
              <a:gd name="connsiteY180" fmla="*/ 306074 h 562716"/>
              <a:gd name="connsiteX181" fmla="*/ 146623 w 544571"/>
              <a:gd name="connsiteY181" fmla="*/ 307638 h 562716"/>
              <a:gd name="connsiteX182" fmla="*/ 108455 w 544571"/>
              <a:gd name="connsiteY182" fmla="*/ 310454 h 562716"/>
              <a:gd name="connsiteX183" fmla="*/ 73729 w 544571"/>
              <a:gd name="connsiteY183" fmla="*/ 314833 h 562716"/>
              <a:gd name="connsiteX184" fmla="*/ 52768 w 544571"/>
              <a:gd name="connsiteY184" fmla="*/ 318275 h 562716"/>
              <a:gd name="connsiteX185" fmla="*/ 47136 w 544571"/>
              <a:gd name="connsiteY185" fmla="*/ 319526 h 562716"/>
              <a:gd name="connsiteX186" fmla="*/ 40879 w 544571"/>
              <a:gd name="connsiteY186" fmla="*/ 320152 h 5627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  <a:cxn ang="145">
                <a:pos x="connsiteX145" y="connsiteY145"/>
              </a:cxn>
              <a:cxn ang="146">
                <a:pos x="connsiteX146" y="connsiteY146"/>
              </a:cxn>
              <a:cxn ang="147">
                <a:pos x="connsiteX147" y="connsiteY147"/>
              </a:cxn>
              <a:cxn ang="148">
                <a:pos x="connsiteX148" y="connsiteY148"/>
              </a:cxn>
              <a:cxn ang="150">
                <a:pos x="connsiteX150" y="connsiteY150"/>
              </a:cxn>
              <a:cxn ang="151">
                <a:pos x="connsiteX151" y="connsiteY151"/>
              </a:cxn>
              <a:cxn ang="152">
                <a:pos x="connsiteX152" y="connsiteY152"/>
              </a:cxn>
              <a:cxn ang="153">
                <a:pos x="connsiteX153" y="connsiteY153"/>
              </a:cxn>
              <a:cxn ang="154">
                <a:pos x="connsiteX154" y="connsiteY154"/>
              </a:cxn>
              <a:cxn ang="155">
                <a:pos x="connsiteX155" y="connsiteY155"/>
              </a:cxn>
              <a:cxn ang="156">
                <a:pos x="connsiteX156" y="connsiteY156"/>
              </a:cxn>
              <a:cxn ang="157">
                <a:pos x="connsiteX157" y="connsiteY157"/>
              </a:cxn>
              <a:cxn ang="158">
                <a:pos x="connsiteX158" y="connsiteY158"/>
              </a:cxn>
              <a:cxn ang="159">
                <a:pos x="connsiteX159" y="connsiteY159"/>
              </a:cxn>
              <a:cxn ang="160">
                <a:pos x="connsiteX160" y="connsiteY160"/>
              </a:cxn>
              <a:cxn ang="161">
                <a:pos x="connsiteX161" y="connsiteY161"/>
              </a:cxn>
              <a:cxn ang="162">
                <a:pos x="connsiteX162" y="connsiteY162"/>
              </a:cxn>
              <a:cxn ang="163">
                <a:pos x="connsiteX163" y="connsiteY163"/>
              </a:cxn>
              <a:cxn ang="164">
                <a:pos x="connsiteX164" y="connsiteY164"/>
              </a:cxn>
              <a:cxn ang="165">
                <a:pos x="connsiteX165" y="connsiteY165"/>
              </a:cxn>
              <a:cxn ang="166">
                <a:pos x="connsiteX166" y="connsiteY166"/>
              </a:cxn>
              <a:cxn ang="167">
                <a:pos x="connsiteX167" y="connsiteY167"/>
              </a:cxn>
              <a:cxn ang="168">
                <a:pos x="connsiteX168" y="connsiteY168"/>
              </a:cxn>
              <a:cxn ang="169">
                <a:pos x="connsiteX169" y="connsiteY169"/>
              </a:cxn>
              <a:cxn ang="170">
                <a:pos x="connsiteX170" y="connsiteY170"/>
              </a:cxn>
              <a:cxn ang="171">
                <a:pos x="connsiteX171" y="connsiteY171"/>
              </a:cxn>
              <a:cxn ang="172">
                <a:pos x="connsiteX172" y="connsiteY172"/>
              </a:cxn>
              <a:cxn ang="173">
                <a:pos x="connsiteX173" y="connsiteY173"/>
              </a:cxn>
              <a:cxn ang="174">
                <a:pos x="connsiteX174" y="connsiteY174"/>
              </a:cxn>
              <a:cxn ang="175">
                <a:pos x="connsiteX175" y="connsiteY175"/>
              </a:cxn>
              <a:cxn ang="176">
                <a:pos x="connsiteX176" y="connsiteY176"/>
              </a:cxn>
              <a:cxn ang="177">
                <a:pos x="connsiteX177" y="connsiteY177"/>
              </a:cxn>
              <a:cxn ang="178">
                <a:pos x="connsiteX178" y="connsiteY178"/>
              </a:cxn>
              <a:cxn ang="179">
                <a:pos x="connsiteX179" y="connsiteY179"/>
              </a:cxn>
              <a:cxn ang="180">
                <a:pos x="connsiteX180" y="connsiteY180"/>
              </a:cxn>
              <a:cxn ang="181">
                <a:pos x="connsiteX181" y="connsiteY181"/>
              </a:cxn>
              <a:cxn ang="182">
                <a:pos x="connsiteX182" y="connsiteY182"/>
              </a:cxn>
              <a:cxn ang="183">
                <a:pos x="connsiteX183" y="connsiteY183"/>
              </a:cxn>
              <a:cxn ang="184">
                <a:pos x="connsiteX184" y="connsiteY184"/>
              </a:cxn>
              <a:cxn ang="185">
                <a:pos x="connsiteX185" y="connsiteY185"/>
              </a:cxn>
              <a:cxn ang="186">
                <a:pos x="connsiteX186" y="connsiteY186"/>
              </a:cxn>
            </a:cxnLst>
            <a:rect l="l" t="t" r="r" b="b"/>
            <a:pathLst>
              <a:path w="544571" h="562716">
                <a:moveTo>
                  <a:pt x="158512" y="212531"/>
                </a:moveTo>
                <a:cubicBezTo>
                  <a:pt x="149752" y="212531"/>
                  <a:pt x="142765" y="209507"/>
                  <a:pt x="137551" y="203458"/>
                </a:cubicBezTo>
                <a:cubicBezTo>
                  <a:pt x="132336" y="197410"/>
                  <a:pt x="129729" y="187711"/>
                  <a:pt x="129729" y="174363"/>
                </a:cubicBezTo>
                <a:lnTo>
                  <a:pt x="129729" y="143078"/>
                </a:lnTo>
                <a:cubicBezTo>
                  <a:pt x="129729" y="140575"/>
                  <a:pt x="129417" y="138281"/>
                  <a:pt x="128791" y="136195"/>
                </a:cubicBezTo>
                <a:cubicBezTo>
                  <a:pt x="128165" y="134109"/>
                  <a:pt x="126809" y="132232"/>
                  <a:pt x="124724" y="130564"/>
                </a:cubicBezTo>
                <a:cubicBezTo>
                  <a:pt x="120552" y="128478"/>
                  <a:pt x="116381" y="125871"/>
                  <a:pt x="112210" y="122743"/>
                </a:cubicBezTo>
                <a:cubicBezTo>
                  <a:pt x="108038" y="119614"/>
                  <a:pt x="105535" y="117006"/>
                  <a:pt x="104701" y="114921"/>
                </a:cubicBezTo>
                <a:cubicBezTo>
                  <a:pt x="103032" y="112835"/>
                  <a:pt x="103658" y="109394"/>
                  <a:pt x="106578" y="104597"/>
                </a:cubicBezTo>
                <a:cubicBezTo>
                  <a:pt x="109498" y="99800"/>
                  <a:pt x="112210" y="97818"/>
                  <a:pt x="114712" y="98653"/>
                </a:cubicBezTo>
                <a:cubicBezTo>
                  <a:pt x="121804" y="100321"/>
                  <a:pt x="129208" y="101572"/>
                  <a:pt x="136925" y="102407"/>
                </a:cubicBezTo>
                <a:cubicBezTo>
                  <a:pt x="144642" y="103241"/>
                  <a:pt x="153715" y="103658"/>
                  <a:pt x="164143" y="103658"/>
                </a:cubicBezTo>
                <a:cubicBezTo>
                  <a:pt x="169566" y="103658"/>
                  <a:pt x="179160" y="103554"/>
                  <a:pt x="192925" y="103346"/>
                </a:cubicBezTo>
                <a:cubicBezTo>
                  <a:pt x="206691" y="103137"/>
                  <a:pt x="222542" y="102720"/>
                  <a:pt x="240479" y="102094"/>
                </a:cubicBezTo>
                <a:cubicBezTo>
                  <a:pt x="258416" y="101468"/>
                  <a:pt x="276457" y="100738"/>
                  <a:pt x="294602" y="99904"/>
                </a:cubicBezTo>
                <a:cubicBezTo>
                  <a:pt x="312748" y="99070"/>
                  <a:pt x="329225" y="98131"/>
                  <a:pt x="344033" y="97088"/>
                </a:cubicBezTo>
                <a:cubicBezTo>
                  <a:pt x="358841" y="96046"/>
                  <a:pt x="370000" y="94690"/>
                  <a:pt x="377508" y="93021"/>
                </a:cubicBezTo>
                <a:cubicBezTo>
                  <a:pt x="378342" y="90519"/>
                  <a:pt x="379072" y="85930"/>
                  <a:pt x="379698" y="79256"/>
                </a:cubicBezTo>
                <a:cubicBezTo>
                  <a:pt x="380324" y="72582"/>
                  <a:pt x="380950" y="65282"/>
                  <a:pt x="381575" y="57356"/>
                </a:cubicBezTo>
                <a:cubicBezTo>
                  <a:pt x="382201" y="49431"/>
                  <a:pt x="382514" y="42757"/>
                  <a:pt x="382514" y="37334"/>
                </a:cubicBezTo>
                <a:cubicBezTo>
                  <a:pt x="382514" y="33997"/>
                  <a:pt x="381992" y="32119"/>
                  <a:pt x="380950" y="31702"/>
                </a:cubicBezTo>
                <a:cubicBezTo>
                  <a:pt x="379907" y="31285"/>
                  <a:pt x="378968" y="31077"/>
                  <a:pt x="378134" y="31077"/>
                </a:cubicBezTo>
                <a:cubicBezTo>
                  <a:pt x="377717" y="31077"/>
                  <a:pt x="377508" y="31077"/>
                  <a:pt x="377508" y="31077"/>
                </a:cubicBezTo>
                <a:cubicBezTo>
                  <a:pt x="377091" y="31077"/>
                  <a:pt x="366871" y="31494"/>
                  <a:pt x="346849" y="32328"/>
                </a:cubicBezTo>
                <a:cubicBezTo>
                  <a:pt x="326826" y="33162"/>
                  <a:pt x="302215" y="34414"/>
                  <a:pt x="273016" y="36082"/>
                </a:cubicBezTo>
                <a:cubicBezTo>
                  <a:pt x="247987" y="37751"/>
                  <a:pt x="223898" y="39315"/>
                  <a:pt x="200747" y="40775"/>
                </a:cubicBezTo>
                <a:cubicBezTo>
                  <a:pt x="177596" y="42235"/>
                  <a:pt x="160597" y="44216"/>
                  <a:pt x="149752" y="46719"/>
                </a:cubicBezTo>
                <a:cubicBezTo>
                  <a:pt x="145163" y="47971"/>
                  <a:pt x="141409" y="48283"/>
                  <a:pt x="138489" y="47658"/>
                </a:cubicBezTo>
                <a:cubicBezTo>
                  <a:pt x="135569" y="47032"/>
                  <a:pt x="132441" y="45676"/>
                  <a:pt x="129104" y="43591"/>
                </a:cubicBezTo>
                <a:cubicBezTo>
                  <a:pt x="125767" y="41505"/>
                  <a:pt x="121804" y="38168"/>
                  <a:pt x="117215" y="33579"/>
                </a:cubicBezTo>
                <a:cubicBezTo>
                  <a:pt x="112627" y="28991"/>
                  <a:pt x="109915" y="25654"/>
                  <a:pt x="109081" y="23568"/>
                </a:cubicBezTo>
                <a:cubicBezTo>
                  <a:pt x="108247" y="21482"/>
                  <a:pt x="109185" y="18771"/>
                  <a:pt x="111897" y="15434"/>
                </a:cubicBezTo>
                <a:cubicBezTo>
                  <a:pt x="114608" y="12097"/>
                  <a:pt x="117424" y="10845"/>
                  <a:pt x="120344" y="11680"/>
                </a:cubicBezTo>
                <a:cubicBezTo>
                  <a:pt x="125349" y="13348"/>
                  <a:pt x="133171" y="14496"/>
                  <a:pt x="143808" y="15121"/>
                </a:cubicBezTo>
                <a:cubicBezTo>
                  <a:pt x="154444" y="15747"/>
                  <a:pt x="166541" y="16164"/>
                  <a:pt x="180099" y="16373"/>
                </a:cubicBezTo>
                <a:cubicBezTo>
                  <a:pt x="193655" y="16581"/>
                  <a:pt x="207004" y="16581"/>
                  <a:pt x="220144" y="16373"/>
                </a:cubicBezTo>
                <a:cubicBezTo>
                  <a:pt x="233283" y="16164"/>
                  <a:pt x="244650" y="15851"/>
                  <a:pt x="254244" y="15434"/>
                </a:cubicBezTo>
                <a:cubicBezTo>
                  <a:pt x="268427" y="14600"/>
                  <a:pt x="283757" y="13765"/>
                  <a:pt x="300234" y="12931"/>
                </a:cubicBezTo>
                <a:cubicBezTo>
                  <a:pt x="316711" y="12097"/>
                  <a:pt x="332249" y="10741"/>
                  <a:pt x="346849" y="8864"/>
                </a:cubicBezTo>
                <a:cubicBezTo>
                  <a:pt x="361448" y="6987"/>
                  <a:pt x="372711" y="4797"/>
                  <a:pt x="380637" y="2294"/>
                </a:cubicBezTo>
                <a:cubicBezTo>
                  <a:pt x="383974" y="209"/>
                  <a:pt x="387937" y="0"/>
                  <a:pt x="392525" y="1669"/>
                </a:cubicBezTo>
                <a:lnTo>
                  <a:pt x="423810" y="9803"/>
                </a:lnTo>
                <a:cubicBezTo>
                  <a:pt x="428816" y="11888"/>
                  <a:pt x="430067" y="15017"/>
                  <a:pt x="427565" y="19188"/>
                </a:cubicBezTo>
                <a:cubicBezTo>
                  <a:pt x="426730" y="20856"/>
                  <a:pt x="425166" y="24715"/>
                  <a:pt x="422872" y="30764"/>
                </a:cubicBezTo>
                <a:cubicBezTo>
                  <a:pt x="420577" y="36812"/>
                  <a:pt x="418179" y="43799"/>
                  <a:pt x="415676" y="51725"/>
                </a:cubicBezTo>
                <a:cubicBezTo>
                  <a:pt x="413173" y="59651"/>
                  <a:pt x="410775" y="67159"/>
                  <a:pt x="408480" y="74250"/>
                </a:cubicBezTo>
                <a:cubicBezTo>
                  <a:pt x="406186" y="81342"/>
                  <a:pt x="404622" y="86764"/>
                  <a:pt x="403788" y="90519"/>
                </a:cubicBezTo>
                <a:cubicBezTo>
                  <a:pt x="407542" y="92187"/>
                  <a:pt x="411817" y="94690"/>
                  <a:pt x="416614" y="98027"/>
                </a:cubicBezTo>
                <a:cubicBezTo>
                  <a:pt x="421412" y="101364"/>
                  <a:pt x="423810" y="104075"/>
                  <a:pt x="423810" y="106161"/>
                </a:cubicBezTo>
                <a:cubicBezTo>
                  <a:pt x="423810" y="109498"/>
                  <a:pt x="422246" y="113044"/>
                  <a:pt x="419118" y="116798"/>
                </a:cubicBezTo>
                <a:cubicBezTo>
                  <a:pt x="415989" y="120552"/>
                  <a:pt x="413799" y="122221"/>
                  <a:pt x="412548" y="121804"/>
                </a:cubicBezTo>
                <a:cubicBezTo>
                  <a:pt x="406708" y="120969"/>
                  <a:pt x="396279" y="120448"/>
                  <a:pt x="381262" y="120240"/>
                </a:cubicBezTo>
                <a:cubicBezTo>
                  <a:pt x="366245" y="120031"/>
                  <a:pt x="348830" y="120135"/>
                  <a:pt x="329016" y="120552"/>
                </a:cubicBezTo>
                <a:cubicBezTo>
                  <a:pt x="309202" y="120969"/>
                  <a:pt x="288867" y="121595"/>
                  <a:pt x="268010" y="122429"/>
                </a:cubicBezTo>
                <a:cubicBezTo>
                  <a:pt x="247153" y="123264"/>
                  <a:pt x="227756" y="124202"/>
                  <a:pt x="209820" y="125245"/>
                </a:cubicBezTo>
                <a:cubicBezTo>
                  <a:pt x="191882" y="126288"/>
                  <a:pt x="177283" y="127227"/>
                  <a:pt x="166020" y="128061"/>
                </a:cubicBezTo>
                <a:lnTo>
                  <a:pt x="166020" y="171235"/>
                </a:lnTo>
                <a:cubicBezTo>
                  <a:pt x="166020" y="179577"/>
                  <a:pt x="167063" y="184895"/>
                  <a:pt x="169149" y="187190"/>
                </a:cubicBezTo>
                <a:cubicBezTo>
                  <a:pt x="171234" y="189484"/>
                  <a:pt x="176449" y="190631"/>
                  <a:pt x="184791" y="190631"/>
                </a:cubicBezTo>
                <a:cubicBezTo>
                  <a:pt x="202311" y="190631"/>
                  <a:pt x="217745" y="190527"/>
                  <a:pt x="231093" y="190318"/>
                </a:cubicBezTo>
                <a:cubicBezTo>
                  <a:pt x="244442" y="190110"/>
                  <a:pt x="257894" y="189588"/>
                  <a:pt x="271451" y="188754"/>
                </a:cubicBezTo>
                <a:cubicBezTo>
                  <a:pt x="285008" y="187920"/>
                  <a:pt x="300338" y="187085"/>
                  <a:pt x="317441" y="186251"/>
                </a:cubicBezTo>
                <a:cubicBezTo>
                  <a:pt x="342052" y="184583"/>
                  <a:pt x="361657" y="182706"/>
                  <a:pt x="376257" y="180620"/>
                </a:cubicBezTo>
                <a:cubicBezTo>
                  <a:pt x="390857" y="178534"/>
                  <a:pt x="403579" y="175823"/>
                  <a:pt x="414425" y="172486"/>
                </a:cubicBezTo>
                <a:cubicBezTo>
                  <a:pt x="419848" y="170817"/>
                  <a:pt x="423810" y="170087"/>
                  <a:pt x="426313" y="170296"/>
                </a:cubicBezTo>
                <a:cubicBezTo>
                  <a:pt x="428816" y="170505"/>
                  <a:pt x="431319" y="172277"/>
                  <a:pt x="433822" y="175614"/>
                </a:cubicBezTo>
                <a:cubicBezTo>
                  <a:pt x="438827" y="181037"/>
                  <a:pt x="442373" y="187085"/>
                  <a:pt x="444459" y="193760"/>
                </a:cubicBezTo>
                <a:cubicBezTo>
                  <a:pt x="444876" y="196262"/>
                  <a:pt x="443416" y="198974"/>
                  <a:pt x="440079" y="201894"/>
                </a:cubicBezTo>
                <a:cubicBezTo>
                  <a:pt x="436742" y="204814"/>
                  <a:pt x="434239" y="206274"/>
                  <a:pt x="432570" y="206274"/>
                </a:cubicBezTo>
                <a:cubicBezTo>
                  <a:pt x="413799" y="205857"/>
                  <a:pt x="395341" y="205961"/>
                  <a:pt x="377195" y="206587"/>
                </a:cubicBezTo>
                <a:cubicBezTo>
                  <a:pt x="359050" y="207213"/>
                  <a:pt x="341634" y="207734"/>
                  <a:pt x="324949" y="208151"/>
                </a:cubicBezTo>
                <a:cubicBezTo>
                  <a:pt x="322446" y="208151"/>
                  <a:pt x="319839" y="208255"/>
                  <a:pt x="317128" y="208464"/>
                </a:cubicBezTo>
                <a:cubicBezTo>
                  <a:pt x="314416" y="208672"/>
                  <a:pt x="311809" y="208777"/>
                  <a:pt x="309307" y="208777"/>
                </a:cubicBezTo>
                <a:cubicBezTo>
                  <a:pt x="285530" y="209611"/>
                  <a:pt x="260502" y="210445"/>
                  <a:pt x="234222" y="211279"/>
                </a:cubicBezTo>
                <a:cubicBezTo>
                  <a:pt x="207942" y="212114"/>
                  <a:pt x="182706" y="212531"/>
                  <a:pt x="158512" y="212531"/>
                </a:cubicBezTo>
                <a:moveTo>
                  <a:pt x="200434" y="562299"/>
                </a:moveTo>
                <a:cubicBezTo>
                  <a:pt x="182080" y="562716"/>
                  <a:pt x="168419" y="559275"/>
                  <a:pt x="159450" y="551975"/>
                </a:cubicBezTo>
                <a:cubicBezTo>
                  <a:pt x="150482" y="544676"/>
                  <a:pt x="145997" y="531849"/>
                  <a:pt x="145997" y="513495"/>
                </a:cubicBezTo>
                <a:lnTo>
                  <a:pt x="145997" y="485338"/>
                </a:lnTo>
                <a:cubicBezTo>
                  <a:pt x="145997" y="482418"/>
                  <a:pt x="145893" y="480124"/>
                  <a:pt x="145685" y="478455"/>
                </a:cubicBezTo>
                <a:cubicBezTo>
                  <a:pt x="145476" y="476787"/>
                  <a:pt x="144329" y="475535"/>
                  <a:pt x="142243" y="474701"/>
                </a:cubicBezTo>
                <a:cubicBezTo>
                  <a:pt x="137655" y="472615"/>
                  <a:pt x="132754" y="469591"/>
                  <a:pt x="127539" y="465629"/>
                </a:cubicBezTo>
                <a:cubicBezTo>
                  <a:pt x="122325" y="461666"/>
                  <a:pt x="119092" y="458641"/>
                  <a:pt x="117841" y="456555"/>
                </a:cubicBezTo>
                <a:cubicBezTo>
                  <a:pt x="116589" y="454470"/>
                  <a:pt x="117111" y="451237"/>
                  <a:pt x="119405" y="446857"/>
                </a:cubicBezTo>
                <a:cubicBezTo>
                  <a:pt x="121700" y="442477"/>
                  <a:pt x="124098" y="440704"/>
                  <a:pt x="126601" y="441539"/>
                </a:cubicBezTo>
                <a:cubicBezTo>
                  <a:pt x="139532" y="444459"/>
                  <a:pt x="156635" y="446336"/>
                  <a:pt x="177909" y="447170"/>
                </a:cubicBezTo>
                <a:cubicBezTo>
                  <a:pt x="185417" y="447170"/>
                  <a:pt x="196054" y="447170"/>
                  <a:pt x="209820" y="447170"/>
                </a:cubicBezTo>
                <a:cubicBezTo>
                  <a:pt x="223585" y="447170"/>
                  <a:pt x="238810" y="446961"/>
                  <a:pt x="255496" y="446544"/>
                </a:cubicBezTo>
                <a:cubicBezTo>
                  <a:pt x="272181" y="446127"/>
                  <a:pt x="288867" y="445606"/>
                  <a:pt x="305552" y="444980"/>
                </a:cubicBezTo>
                <a:cubicBezTo>
                  <a:pt x="322238" y="444354"/>
                  <a:pt x="337463" y="443624"/>
                  <a:pt x="351229" y="442790"/>
                </a:cubicBezTo>
                <a:cubicBezTo>
                  <a:pt x="364994" y="441956"/>
                  <a:pt x="375631" y="441122"/>
                  <a:pt x="383140" y="440287"/>
                </a:cubicBezTo>
                <a:cubicBezTo>
                  <a:pt x="383557" y="438202"/>
                  <a:pt x="384078" y="434030"/>
                  <a:pt x="384704" y="427773"/>
                </a:cubicBezTo>
                <a:cubicBezTo>
                  <a:pt x="385330" y="421516"/>
                  <a:pt x="385955" y="414529"/>
                  <a:pt x="386581" y="406812"/>
                </a:cubicBezTo>
                <a:cubicBezTo>
                  <a:pt x="387207" y="399095"/>
                  <a:pt x="387520" y="392317"/>
                  <a:pt x="387520" y="386476"/>
                </a:cubicBezTo>
                <a:cubicBezTo>
                  <a:pt x="387520" y="383557"/>
                  <a:pt x="386998" y="381888"/>
                  <a:pt x="385955" y="381471"/>
                </a:cubicBezTo>
                <a:cubicBezTo>
                  <a:pt x="384913" y="381054"/>
                  <a:pt x="383974" y="380845"/>
                  <a:pt x="383140" y="380845"/>
                </a:cubicBezTo>
                <a:lnTo>
                  <a:pt x="231719" y="387728"/>
                </a:lnTo>
                <a:cubicBezTo>
                  <a:pt x="217119" y="388145"/>
                  <a:pt x="202937" y="389084"/>
                  <a:pt x="189171" y="390544"/>
                </a:cubicBezTo>
                <a:cubicBezTo>
                  <a:pt x="175406" y="392004"/>
                  <a:pt x="166854" y="393151"/>
                  <a:pt x="163517" y="393985"/>
                </a:cubicBezTo>
                <a:cubicBezTo>
                  <a:pt x="158929" y="394819"/>
                  <a:pt x="155175" y="395132"/>
                  <a:pt x="152255" y="394924"/>
                </a:cubicBezTo>
                <a:cubicBezTo>
                  <a:pt x="149335" y="394715"/>
                  <a:pt x="146206" y="393359"/>
                  <a:pt x="142869" y="390856"/>
                </a:cubicBezTo>
                <a:cubicBezTo>
                  <a:pt x="139532" y="388354"/>
                  <a:pt x="135674" y="385121"/>
                  <a:pt x="131294" y="381158"/>
                </a:cubicBezTo>
                <a:cubicBezTo>
                  <a:pt x="126914" y="377195"/>
                  <a:pt x="124307" y="374171"/>
                  <a:pt x="123472" y="372085"/>
                </a:cubicBezTo>
                <a:cubicBezTo>
                  <a:pt x="123055" y="370000"/>
                  <a:pt x="124098" y="367184"/>
                  <a:pt x="126601" y="363638"/>
                </a:cubicBezTo>
                <a:cubicBezTo>
                  <a:pt x="129104" y="360093"/>
                  <a:pt x="131815" y="358737"/>
                  <a:pt x="134735" y="359571"/>
                </a:cubicBezTo>
                <a:cubicBezTo>
                  <a:pt x="143912" y="361657"/>
                  <a:pt x="156635" y="363117"/>
                  <a:pt x="172903" y="363951"/>
                </a:cubicBezTo>
                <a:cubicBezTo>
                  <a:pt x="189171" y="364786"/>
                  <a:pt x="203771" y="365203"/>
                  <a:pt x="216702" y="365203"/>
                </a:cubicBezTo>
                <a:cubicBezTo>
                  <a:pt x="225879" y="365203"/>
                  <a:pt x="238289" y="365098"/>
                  <a:pt x="253932" y="364890"/>
                </a:cubicBezTo>
                <a:cubicBezTo>
                  <a:pt x="269574" y="364681"/>
                  <a:pt x="286051" y="364056"/>
                  <a:pt x="303362" y="363013"/>
                </a:cubicBezTo>
                <a:cubicBezTo>
                  <a:pt x="320673" y="361970"/>
                  <a:pt x="336733" y="360719"/>
                  <a:pt x="351542" y="359258"/>
                </a:cubicBezTo>
                <a:cubicBezTo>
                  <a:pt x="366350" y="357799"/>
                  <a:pt x="377508" y="355817"/>
                  <a:pt x="385016" y="353314"/>
                </a:cubicBezTo>
                <a:cubicBezTo>
                  <a:pt x="386685" y="352480"/>
                  <a:pt x="388250" y="351854"/>
                  <a:pt x="389710" y="351437"/>
                </a:cubicBezTo>
                <a:cubicBezTo>
                  <a:pt x="391169" y="351020"/>
                  <a:pt x="392942" y="351229"/>
                  <a:pt x="395028" y="352063"/>
                </a:cubicBezTo>
                <a:lnTo>
                  <a:pt x="423810" y="359571"/>
                </a:lnTo>
                <a:cubicBezTo>
                  <a:pt x="428399" y="361240"/>
                  <a:pt x="429650" y="364368"/>
                  <a:pt x="427565" y="368957"/>
                </a:cubicBezTo>
                <a:cubicBezTo>
                  <a:pt x="426730" y="371460"/>
                  <a:pt x="424957" y="377195"/>
                  <a:pt x="422246" y="386164"/>
                </a:cubicBezTo>
                <a:cubicBezTo>
                  <a:pt x="419535" y="395132"/>
                  <a:pt x="416928" y="404414"/>
                  <a:pt x="414425" y="414008"/>
                </a:cubicBezTo>
                <a:cubicBezTo>
                  <a:pt x="411922" y="423602"/>
                  <a:pt x="410045" y="430902"/>
                  <a:pt x="408793" y="435907"/>
                </a:cubicBezTo>
                <a:cubicBezTo>
                  <a:pt x="412131" y="437993"/>
                  <a:pt x="416406" y="440496"/>
                  <a:pt x="421620" y="443416"/>
                </a:cubicBezTo>
                <a:cubicBezTo>
                  <a:pt x="426835" y="446336"/>
                  <a:pt x="429442" y="449047"/>
                  <a:pt x="429442" y="451550"/>
                </a:cubicBezTo>
                <a:cubicBezTo>
                  <a:pt x="429442" y="454887"/>
                  <a:pt x="427877" y="458432"/>
                  <a:pt x="424749" y="462187"/>
                </a:cubicBezTo>
                <a:cubicBezTo>
                  <a:pt x="421620" y="465941"/>
                  <a:pt x="419430" y="467610"/>
                  <a:pt x="418179" y="467192"/>
                </a:cubicBezTo>
                <a:cubicBezTo>
                  <a:pt x="413173" y="466775"/>
                  <a:pt x="403579" y="466463"/>
                  <a:pt x="389396" y="466254"/>
                </a:cubicBezTo>
                <a:cubicBezTo>
                  <a:pt x="375214" y="466046"/>
                  <a:pt x="358737" y="465941"/>
                  <a:pt x="339966" y="465941"/>
                </a:cubicBezTo>
                <a:cubicBezTo>
                  <a:pt x="321195" y="465941"/>
                  <a:pt x="301694" y="466149"/>
                  <a:pt x="281462" y="466566"/>
                </a:cubicBezTo>
                <a:cubicBezTo>
                  <a:pt x="261232" y="466984"/>
                  <a:pt x="242356" y="467610"/>
                  <a:pt x="224836" y="468444"/>
                </a:cubicBezTo>
                <a:cubicBezTo>
                  <a:pt x="207317" y="469278"/>
                  <a:pt x="192925" y="470112"/>
                  <a:pt x="181663" y="470947"/>
                </a:cubicBezTo>
                <a:lnTo>
                  <a:pt x="181663" y="509115"/>
                </a:lnTo>
                <a:cubicBezTo>
                  <a:pt x="181663" y="521629"/>
                  <a:pt x="183123" y="529346"/>
                  <a:pt x="186043" y="532266"/>
                </a:cubicBezTo>
                <a:cubicBezTo>
                  <a:pt x="188963" y="535186"/>
                  <a:pt x="194594" y="536854"/>
                  <a:pt x="202937" y="537271"/>
                </a:cubicBezTo>
                <a:cubicBezTo>
                  <a:pt x="204188" y="537271"/>
                  <a:pt x="206899" y="537271"/>
                  <a:pt x="211071" y="537271"/>
                </a:cubicBezTo>
                <a:cubicBezTo>
                  <a:pt x="219414" y="537271"/>
                  <a:pt x="230780" y="537271"/>
                  <a:pt x="245172" y="537271"/>
                </a:cubicBezTo>
                <a:cubicBezTo>
                  <a:pt x="259563" y="537271"/>
                  <a:pt x="275310" y="537063"/>
                  <a:pt x="292412" y="536646"/>
                </a:cubicBezTo>
                <a:cubicBezTo>
                  <a:pt x="309515" y="536229"/>
                  <a:pt x="325992" y="535603"/>
                  <a:pt x="341843" y="534769"/>
                </a:cubicBezTo>
                <a:cubicBezTo>
                  <a:pt x="363534" y="533934"/>
                  <a:pt x="381054" y="532579"/>
                  <a:pt x="394402" y="530701"/>
                </a:cubicBezTo>
                <a:cubicBezTo>
                  <a:pt x="407751" y="528825"/>
                  <a:pt x="419222" y="526217"/>
                  <a:pt x="428816" y="522880"/>
                </a:cubicBezTo>
                <a:cubicBezTo>
                  <a:pt x="433822" y="520795"/>
                  <a:pt x="437576" y="520169"/>
                  <a:pt x="440079" y="521003"/>
                </a:cubicBezTo>
                <a:cubicBezTo>
                  <a:pt x="442581" y="521838"/>
                  <a:pt x="445293" y="523506"/>
                  <a:pt x="448213" y="526009"/>
                </a:cubicBezTo>
                <a:cubicBezTo>
                  <a:pt x="450716" y="528929"/>
                  <a:pt x="453218" y="532474"/>
                  <a:pt x="455721" y="536646"/>
                </a:cubicBezTo>
                <a:cubicBezTo>
                  <a:pt x="458224" y="540817"/>
                  <a:pt x="459684" y="543945"/>
                  <a:pt x="460101" y="546031"/>
                </a:cubicBezTo>
                <a:cubicBezTo>
                  <a:pt x="460518" y="548951"/>
                  <a:pt x="459058" y="552080"/>
                  <a:pt x="455721" y="555417"/>
                </a:cubicBezTo>
                <a:cubicBezTo>
                  <a:pt x="452384" y="558754"/>
                  <a:pt x="450090" y="560423"/>
                  <a:pt x="448838" y="560423"/>
                </a:cubicBezTo>
                <a:cubicBezTo>
                  <a:pt x="431736" y="559588"/>
                  <a:pt x="416719" y="559171"/>
                  <a:pt x="403788" y="559171"/>
                </a:cubicBezTo>
                <a:cubicBezTo>
                  <a:pt x="390857" y="559171"/>
                  <a:pt x="377299" y="559171"/>
                  <a:pt x="363117" y="559171"/>
                </a:cubicBezTo>
                <a:cubicBezTo>
                  <a:pt x="359363" y="559171"/>
                  <a:pt x="355504" y="559171"/>
                  <a:pt x="351542" y="559171"/>
                </a:cubicBezTo>
                <a:cubicBezTo>
                  <a:pt x="347579" y="559171"/>
                  <a:pt x="343512" y="559171"/>
                  <a:pt x="339340" y="559171"/>
                </a:cubicBezTo>
                <a:cubicBezTo>
                  <a:pt x="318066" y="559171"/>
                  <a:pt x="294707" y="559693"/>
                  <a:pt x="269261" y="560735"/>
                </a:cubicBezTo>
                <a:cubicBezTo>
                  <a:pt x="243816" y="561778"/>
                  <a:pt x="220874" y="562299"/>
                  <a:pt x="200434" y="562299"/>
                </a:cubicBezTo>
                <a:moveTo>
                  <a:pt x="40879" y="320152"/>
                </a:moveTo>
                <a:cubicBezTo>
                  <a:pt x="36708" y="320152"/>
                  <a:pt x="32119" y="318275"/>
                  <a:pt x="27114" y="314521"/>
                </a:cubicBezTo>
                <a:cubicBezTo>
                  <a:pt x="25028" y="312852"/>
                  <a:pt x="22004" y="310245"/>
                  <a:pt x="18041" y="306699"/>
                </a:cubicBezTo>
                <a:cubicBezTo>
                  <a:pt x="14078" y="303154"/>
                  <a:pt x="10428" y="299608"/>
                  <a:pt x="7091" y="296062"/>
                </a:cubicBezTo>
                <a:cubicBezTo>
                  <a:pt x="3754" y="292517"/>
                  <a:pt x="1669" y="290118"/>
                  <a:pt x="834" y="288867"/>
                </a:cubicBezTo>
                <a:cubicBezTo>
                  <a:pt x="0" y="286781"/>
                  <a:pt x="521" y="284070"/>
                  <a:pt x="2398" y="280733"/>
                </a:cubicBezTo>
                <a:cubicBezTo>
                  <a:pt x="4276" y="277396"/>
                  <a:pt x="6674" y="275727"/>
                  <a:pt x="9594" y="275727"/>
                </a:cubicBezTo>
                <a:cubicBezTo>
                  <a:pt x="21691" y="277813"/>
                  <a:pt x="36187" y="279586"/>
                  <a:pt x="53080" y="281045"/>
                </a:cubicBezTo>
                <a:cubicBezTo>
                  <a:pt x="69975" y="282506"/>
                  <a:pt x="91144" y="283235"/>
                  <a:pt x="116589" y="283235"/>
                </a:cubicBezTo>
                <a:cubicBezTo>
                  <a:pt x="132024" y="283235"/>
                  <a:pt x="151525" y="282923"/>
                  <a:pt x="175093" y="282297"/>
                </a:cubicBezTo>
                <a:cubicBezTo>
                  <a:pt x="198661" y="281671"/>
                  <a:pt x="223898" y="280941"/>
                  <a:pt x="250803" y="280107"/>
                </a:cubicBezTo>
                <a:cubicBezTo>
                  <a:pt x="277708" y="279272"/>
                  <a:pt x="303988" y="278334"/>
                  <a:pt x="329642" y="277291"/>
                </a:cubicBezTo>
                <a:cubicBezTo>
                  <a:pt x="355296" y="276248"/>
                  <a:pt x="377925" y="275101"/>
                  <a:pt x="397531" y="273850"/>
                </a:cubicBezTo>
                <a:cubicBezTo>
                  <a:pt x="408376" y="273016"/>
                  <a:pt x="420786" y="272077"/>
                  <a:pt x="434760" y="271034"/>
                </a:cubicBezTo>
                <a:cubicBezTo>
                  <a:pt x="448734" y="269992"/>
                  <a:pt x="461978" y="268636"/>
                  <a:pt x="474492" y="266967"/>
                </a:cubicBezTo>
                <a:cubicBezTo>
                  <a:pt x="487007" y="265299"/>
                  <a:pt x="496392" y="263839"/>
                  <a:pt x="502649" y="262587"/>
                </a:cubicBezTo>
                <a:cubicBezTo>
                  <a:pt x="509740" y="260919"/>
                  <a:pt x="514642" y="259667"/>
                  <a:pt x="517353" y="258833"/>
                </a:cubicBezTo>
                <a:cubicBezTo>
                  <a:pt x="520064" y="257999"/>
                  <a:pt x="522463" y="257582"/>
                  <a:pt x="524549" y="257582"/>
                </a:cubicBezTo>
                <a:cubicBezTo>
                  <a:pt x="527469" y="257582"/>
                  <a:pt x="530806" y="260085"/>
                  <a:pt x="534560" y="265090"/>
                </a:cubicBezTo>
                <a:cubicBezTo>
                  <a:pt x="536646" y="268427"/>
                  <a:pt x="538836" y="272285"/>
                  <a:pt x="541130" y="276666"/>
                </a:cubicBezTo>
                <a:cubicBezTo>
                  <a:pt x="543424" y="281045"/>
                  <a:pt x="544571" y="284695"/>
                  <a:pt x="544571" y="287615"/>
                </a:cubicBezTo>
                <a:cubicBezTo>
                  <a:pt x="544571" y="291369"/>
                  <a:pt x="543007" y="294290"/>
                  <a:pt x="539879" y="296375"/>
                </a:cubicBezTo>
                <a:cubicBezTo>
                  <a:pt x="536750" y="298461"/>
                  <a:pt x="534769" y="299504"/>
                  <a:pt x="533934" y="299504"/>
                </a:cubicBezTo>
                <a:cubicBezTo>
                  <a:pt x="526843" y="298669"/>
                  <a:pt x="518500" y="298148"/>
                  <a:pt x="508906" y="297940"/>
                </a:cubicBezTo>
                <a:cubicBezTo>
                  <a:pt x="499312" y="297731"/>
                  <a:pt x="490031" y="297523"/>
                  <a:pt x="481062" y="297314"/>
                </a:cubicBezTo>
                <a:cubicBezTo>
                  <a:pt x="472094" y="297105"/>
                  <a:pt x="464689" y="297001"/>
                  <a:pt x="458850" y="297001"/>
                </a:cubicBezTo>
                <a:cubicBezTo>
                  <a:pt x="448838" y="297001"/>
                  <a:pt x="435177" y="297209"/>
                  <a:pt x="417866" y="297627"/>
                </a:cubicBezTo>
                <a:cubicBezTo>
                  <a:pt x="400555" y="298044"/>
                  <a:pt x="381262" y="298565"/>
                  <a:pt x="359988" y="299191"/>
                </a:cubicBezTo>
                <a:cubicBezTo>
                  <a:pt x="338715" y="299817"/>
                  <a:pt x="317023" y="300546"/>
                  <a:pt x="294915" y="301381"/>
                </a:cubicBezTo>
                <a:cubicBezTo>
                  <a:pt x="272807" y="302215"/>
                  <a:pt x="251637" y="303049"/>
                  <a:pt x="231406" y="303883"/>
                </a:cubicBezTo>
                <a:cubicBezTo>
                  <a:pt x="211175" y="304718"/>
                  <a:pt x="193655" y="305448"/>
                  <a:pt x="178847" y="306074"/>
                </a:cubicBezTo>
                <a:cubicBezTo>
                  <a:pt x="164039" y="306699"/>
                  <a:pt x="153298" y="307221"/>
                  <a:pt x="146623" y="307638"/>
                </a:cubicBezTo>
                <a:cubicBezTo>
                  <a:pt x="134109" y="308055"/>
                  <a:pt x="121387" y="308994"/>
                  <a:pt x="108455" y="310454"/>
                </a:cubicBezTo>
                <a:cubicBezTo>
                  <a:pt x="95524" y="311914"/>
                  <a:pt x="83949" y="313374"/>
                  <a:pt x="73729" y="314833"/>
                </a:cubicBezTo>
                <a:cubicBezTo>
                  <a:pt x="63509" y="316293"/>
                  <a:pt x="56522" y="317441"/>
                  <a:pt x="52768" y="318275"/>
                </a:cubicBezTo>
                <a:cubicBezTo>
                  <a:pt x="51099" y="318692"/>
                  <a:pt x="49222" y="319109"/>
                  <a:pt x="47136" y="319526"/>
                </a:cubicBezTo>
                <a:cubicBezTo>
                  <a:pt x="45051" y="319943"/>
                  <a:pt x="42965" y="320152"/>
                  <a:pt x="40879" y="32015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9" name="Freeform 39"/>
          <p:cNvSpPr/>
          <p:nvPr/>
        </p:nvSpPr>
        <p:spPr>
          <a:xfrm>
            <a:off x="2852332" y="3404724"/>
            <a:ext cx="538731" cy="535394"/>
          </a:xfrm>
          <a:custGeom>
            <a:avLst/>
            <a:gdLst>
              <a:gd name="connsiteX0" fmla="*/ 273433 w 538731"/>
              <a:gd name="connsiteY0" fmla="*/ 228173 h 535394"/>
              <a:gd name="connsiteX1" fmla="*/ 204293 w 538731"/>
              <a:gd name="connsiteY1" fmla="*/ 215659 h 535394"/>
              <a:gd name="connsiteX2" fmla="*/ 153924 w 538731"/>
              <a:gd name="connsiteY2" fmla="*/ 176240 h 535394"/>
              <a:gd name="connsiteX3" fmla="*/ 133901 w 538731"/>
              <a:gd name="connsiteY3" fmla="*/ 117423 h 535394"/>
              <a:gd name="connsiteX4" fmla="*/ 153298 w 538731"/>
              <a:gd name="connsiteY4" fmla="*/ 59859 h 535394"/>
              <a:gd name="connsiteX5" fmla="*/ 204605 w 538731"/>
              <a:gd name="connsiteY5" fmla="*/ 18562 h 535394"/>
              <a:gd name="connsiteX6" fmla="*/ 274059 w 538731"/>
              <a:gd name="connsiteY6" fmla="*/ 1669 h 535394"/>
              <a:gd name="connsiteX7" fmla="*/ 375736 w 538731"/>
              <a:gd name="connsiteY7" fmla="*/ 28887 h 535394"/>
              <a:gd name="connsiteX8" fmla="*/ 414216 w 538731"/>
              <a:gd name="connsiteY8" fmla="*/ 112418 h 535394"/>
              <a:gd name="connsiteX9" fmla="*/ 394820 w 538731"/>
              <a:gd name="connsiteY9" fmla="*/ 171547 h 535394"/>
              <a:gd name="connsiteX10" fmla="*/ 343512 w 538731"/>
              <a:gd name="connsiteY10" fmla="*/ 212218 h 535394"/>
              <a:gd name="connsiteX11" fmla="*/ 273433 w 538731"/>
              <a:gd name="connsiteY11" fmla="*/ 228173 h 535394"/>
              <a:gd name="connsiteX13" fmla="*/ 274684 w 538731"/>
              <a:gd name="connsiteY13" fmla="*/ 202519 h 535394"/>
              <a:gd name="connsiteX14" fmla="*/ 345702 w 538731"/>
              <a:gd name="connsiteY14" fmla="*/ 176240 h 535394"/>
              <a:gd name="connsiteX15" fmla="*/ 374171 w 538731"/>
              <a:gd name="connsiteY15" fmla="*/ 112418 h 535394"/>
              <a:gd name="connsiteX16" fmla="*/ 346328 w 538731"/>
              <a:gd name="connsiteY16" fmla="*/ 48596 h 535394"/>
              <a:gd name="connsiteX17" fmla="*/ 274059 w 538731"/>
              <a:gd name="connsiteY17" fmla="*/ 27322 h 535394"/>
              <a:gd name="connsiteX18" fmla="*/ 222438 w 538731"/>
              <a:gd name="connsiteY18" fmla="*/ 39211 h 535394"/>
              <a:gd name="connsiteX19" fmla="*/ 186460 w 538731"/>
              <a:gd name="connsiteY19" fmla="*/ 71434 h 535394"/>
              <a:gd name="connsiteX20" fmla="*/ 173320 w 538731"/>
              <a:gd name="connsiteY20" fmla="*/ 116798 h 535394"/>
              <a:gd name="connsiteX21" fmla="*/ 202416 w 538731"/>
              <a:gd name="connsiteY21" fmla="*/ 180933 h 535394"/>
              <a:gd name="connsiteX22" fmla="*/ 274684 w 538731"/>
              <a:gd name="connsiteY22" fmla="*/ 202519 h 535394"/>
              <a:gd name="connsiteX24" fmla="*/ 277187 w 538731"/>
              <a:gd name="connsiteY24" fmla="*/ 534143 h 535394"/>
              <a:gd name="connsiteX25" fmla="*/ 270304 w 538731"/>
              <a:gd name="connsiteY25" fmla="*/ 533830 h 535394"/>
              <a:gd name="connsiteX26" fmla="*/ 267176 w 538731"/>
              <a:gd name="connsiteY26" fmla="*/ 529137 h 535394"/>
              <a:gd name="connsiteX27" fmla="*/ 264673 w 538731"/>
              <a:gd name="connsiteY27" fmla="*/ 510679 h 535394"/>
              <a:gd name="connsiteX28" fmla="*/ 263109 w 538731"/>
              <a:gd name="connsiteY28" fmla="*/ 480958 h 535394"/>
              <a:gd name="connsiteX29" fmla="*/ 262796 w 538731"/>
              <a:gd name="connsiteY29" fmla="*/ 452176 h 535394"/>
              <a:gd name="connsiteX30" fmla="*/ 262796 w 538731"/>
              <a:gd name="connsiteY30" fmla="*/ 318275 h 535394"/>
              <a:gd name="connsiteX31" fmla="*/ 140784 w 538731"/>
              <a:gd name="connsiteY31" fmla="*/ 322029 h 535394"/>
              <a:gd name="connsiteX32" fmla="*/ 92604 w 538731"/>
              <a:gd name="connsiteY32" fmla="*/ 326096 h 535394"/>
              <a:gd name="connsiteX33" fmla="*/ 53185 w 538731"/>
              <a:gd name="connsiteY33" fmla="*/ 332666 h 535394"/>
              <a:gd name="connsiteX34" fmla="*/ 38481 w 538731"/>
              <a:gd name="connsiteY34" fmla="*/ 334230 h 535394"/>
              <a:gd name="connsiteX35" fmla="*/ 28157 w 538731"/>
              <a:gd name="connsiteY35" fmla="*/ 328912 h 535394"/>
              <a:gd name="connsiteX36" fmla="*/ 18145 w 538731"/>
              <a:gd name="connsiteY36" fmla="*/ 321090 h 535394"/>
              <a:gd name="connsiteX37" fmla="*/ 6883 w 538731"/>
              <a:gd name="connsiteY37" fmla="*/ 310141 h 535394"/>
              <a:gd name="connsiteX38" fmla="*/ 1251 w 538731"/>
              <a:gd name="connsiteY38" fmla="*/ 302632 h 535394"/>
              <a:gd name="connsiteX39" fmla="*/ 3441 w 538731"/>
              <a:gd name="connsiteY39" fmla="*/ 293872 h 535394"/>
              <a:gd name="connsiteX40" fmla="*/ 11263 w 538731"/>
              <a:gd name="connsiteY40" fmla="*/ 289492 h 535394"/>
              <a:gd name="connsiteX41" fmla="*/ 56001 w 538731"/>
              <a:gd name="connsiteY41" fmla="*/ 295749 h 535394"/>
              <a:gd name="connsiteX42" fmla="*/ 113878 w 538731"/>
              <a:gd name="connsiteY42" fmla="*/ 297000 h 535394"/>
              <a:gd name="connsiteX43" fmla="*/ 243086 w 538731"/>
              <a:gd name="connsiteY43" fmla="*/ 295124 h 535394"/>
              <a:gd name="connsiteX44" fmla="*/ 380428 w 538731"/>
              <a:gd name="connsiteY44" fmla="*/ 291369 h 535394"/>
              <a:gd name="connsiteX45" fmla="*/ 433926 w 538731"/>
              <a:gd name="connsiteY45" fmla="*/ 287928 h 535394"/>
              <a:gd name="connsiteX46" fmla="*/ 479603 w 538731"/>
              <a:gd name="connsiteY46" fmla="*/ 282610 h 535394"/>
              <a:gd name="connsiteX47" fmla="*/ 508698 w 538731"/>
              <a:gd name="connsiteY47" fmla="*/ 276978 h 535394"/>
              <a:gd name="connsiteX48" fmla="*/ 519647 w 538731"/>
              <a:gd name="connsiteY48" fmla="*/ 276353 h 535394"/>
              <a:gd name="connsiteX49" fmla="*/ 526843 w 538731"/>
              <a:gd name="connsiteY49" fmla="*/ 282610 h 535394"/>
              <a:gd name="connsiteX50" fmla="*/ 534665 w 538731"/>
              <a:gd name="connsiteY50" fmla="*/ 294811 h 535394"/>
              <a:gd name="connsiteX51" fmla="*/ 538731 w 538731"/>
              <a:gd name="connsiteY51" fmla="*/ 307012 h 535394"/>
              <a:gd name="connsiteX52" fmla="*/ 534351 w 538731"/>
              <a:gd name="connsiteY52" fmla="*/ 314833 h 535394"/>
              <a:gd name="connsiteX53" fmla="*/ 527469 w 538731"/>
              <a:gd name="connsiteY53" fmla="*/ 318275 h 535394"/>
              <a:gd name="connsiteX54" fmla="*/ 474284 w 538731"/>
              <a:gd name="connsiteY54" fmla="*/ 314833 h 535394"/>
              <a:gd name="connsiteX55" fmla="*/ 416719 w 538731"/>
              <a:gd name="connsiteY55" fmla="*/ 315146 h 535394"/>
              <a:gd name="connsiteX56" fmla="*/ 403266 w 538731"/>
              <a:gd name="connsiteY56" fmla="*/ 315146 h 535394"/>
              <a:gd name="connsiteX57" fmla="*/ 391065 w 538731"/>
              <a:gd name="connsiteY57" fmla="*/ 315146 h 535394"/>
              <a:gd name="connsiteX58" fmla="*/ 298461 w 538731"/>
              <a:gd name="connsiteY58" fmla="*/ 317023 h 535394"/>
              <a:gd name="connsiteX59" fmla="*/ 298461 w 538731"/>
              <a:gd name="connsiteY59" fmla="*/ 450924 h 535394"/>
              <a:gd name="connsiteX60" fmla="*/ 296584 w 538731"/>
              <a:gd name="connsiteY60" fmla="*/ 482209 h 535394"/>
              <a:gd name="connsiteX61" fmla="*/ 290014 w 538731"/>
              <a:gd name="connsiteY61" fmla="*/ 515372 h 535394"/>
              <a:gd name="connsiteX62" fmla="*/ 277187 w 538731"/>
              <a:gd name="connsiteY62" fmla="*/ 534143 h 5353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538731" h="535394">
                <a:moveTo>
                  <a:pt x="273433" y="228173"/>
                </a:moveTo>
                <a:cubicBezTo>
                  <a:pt x="248405" y="229007"/>
                  <a:pt x="225358" y="224836"/>
                  <a:pt x="204293" y="215659"/>
                </a:cubicBezTo>
                <a:cubicBezTo>
                  <a:pt x="183227" y="206482"/>
                  <a:pt x="166438" y="193342"/>
                  <a:pt x="153924" y="176240"/>
                </a:cubicBezTo>
                <a:cubicBezTo>
                  <a:pt x="141410" y="159137"/>
                  <a:pt x="134735" y="139532"/>
                  <a:pt x="133901" y="117423"/>
                </a:cubicBezTo>
                <a:cubicBezTo>
                  <a:pt x="133901" y="96150"/>
                  <a:pt x="140367" y="76962"/>
                  <a:pt x="153298" y="59859"/>
                </a:cubicBezTo>
                <a:cubicBezTo>
                  <a:pt x="166229" y="42756"/>
                  <a:pt x="183332" y="28991"/>
                  <a:pt x="204605" y="18562"/>
                </a:cubicBezTo>
                <a:cubicBezTo>
                  <a:pt x="225879" y="8134"/>
                  <a:pt x="249031" y="2503"/>
                  <a:pt x="274059" y="1669"/>
                </a:cubicBezTo>
                <a:cubicBezTo>
                  <a:pt x="316190" y="0"/>
                  <a:pt x="350082" y="9073"/>
                  <a:pt x="375736" y="28887"/>
                </a:cubicBezTo>
                <a:cubicBezTo>
                  <a:pt x="401389" y="48701"/>
                  <a:pt x="414216" y="76544"/>
                  <a:pt x="414216" y="112418"/>
                </a:cubicBezTo>
                <a:cubicBezTo>
                  <a:pt x="414216" y="134526"/>
                  <a:pt x="407751" y="154236"/>
                  <a:pt x="394820" y="171547"/>
                </a:cubicBezTo>
                <a:cubicBezTo>
                  <a:pt x="381888" y="188858"/>
                  <a:pt x="364786" y="202415"/>
                  <a:pt x="343512" y="212218"/>
                </a:cubicBezTo>
                <a:cubicBezTo>
                  <a:pt x="322238" y="222021"/>
                  <a:pt x="298878" y="227339"/>
                  <a:pt x="273433" y="228173"/>
                </a:cubicBezTo>
                <a:moveTo>
                  <a:pt x="274684" y="202519"/>
                </a:moveTo>
                <a:cubicBezTo>
                  <a:pt x="303884" y="201268"/>
                  <a:pt x="327556" y="192508"/>
                  <a:pt x="345702" y="176240"/>
                </a:cubicBezTo>
                <a:cubicBezTo>
                  <a:pt x="363847" y="159972"/>
                  <a:pt x="373337" y="138698"/>
                  <a:pt x="374171" y="112418"/>
                </a:cubicBezTo>
                <a:cubicBezTo>
                  <a:pt x="374171" y="84053"/>
                  <a:pt x="364890" y="62779"/>
                  <a:pt x="346328" y="48596"/>
                </a:cubicBezTo>
                <a:cubicBezTo>
                  <a:pt x="327765" y="34413"/>
                  <a:pt x="303675" y="27322"/>
                  <a:pt x="274059" y="27322"/>
                </a:cubicBezTo>
                <a:cubicBezTo>
                  <a:pt x="254870" y="27322"/>
                  <a:pt x="237663" y="31285"/>
                  <a:pt x="222438" y="39211"/>
                </a:cubicBezTo>
                <a:cubicBezTo>
                  <a:pt x="207213" y="47136"/>
                  <a:pt x="195220" y="57877"/>
                  <a:pt x="186460" y="71434"/>
                </a:cubicBezTo>
                <a:cubicBezTo>
                  <a:pt x="177700" y="84991"/>
                  <a:pt x="173320" y="100112"/>
                  <a:pt x="173320" y="116798"/>
                </a:cubicBezTo>
                <a:cubicBezTo>
                  <a:pt x="173320" y="144329"/>
                  <a:pt x="183019" y="165707"/>
                  <a:pt x="202416" y="180933"/>
                </a:cubicBezTo>
                <a:cubicBezTo>
                  <a:pt x="221812" y="196158"/>
                  <a:pt x="245902" y="203354"/>
                  <a:pt x="274684" y="202519"/>
                </a:cubicBezTo>
                <a:moveTo>
                  <a:pt x="277187" y="534143"/>
                </a:moveTo>
                <a:cubicBezTo>
                  <a:pt x="274267" y="535394"/>
                  <a:pt x="271973" y="535290"/>
                  <a:pt x="270304" y="533830"/>
                </a:cubicBezTo>
                <a:cubicBezTo>
                  <a:pt x="268636" y="532370"/>
                  <a:pt x="267593" y="530806"/>
                  <a:pt x="267176" y="529137"/>
                </a:cubicBezTo>
                <a:cubicBezTo>
                  <a:pt x="266342" y="525800"/>
                  <a:pt x="265507" y="519647"/>
                  <a:pt x="264673" y="510679"/>
                </a:cubicBezTo>
                <a:cubicBezTo>
                  <a:pt x="263839" y="501710"/>
                  <a:pt x="263317" y="491803"/>
                  <a:pt x="263109" y="480958"/>
                </a:cubicBezTo>
                <a:cubicBezTo>
                  <a:pt x="262900" y="470112"/>
                  <a:pt x="262796" y="460518"/>
                  <a:pt x="262796" y="452176"/>
                </a:cubicBezTo>
                <a:lnTo>
                  <a:pt x="262796" y="318275"/>
                </a:lnTo>
                <a:lnTo>
                  <a:pt x="140784" y="322029"/>
                </a:lnTo>
                <a:cubicBezTo>
                  <a:pt x="122430" y="322863"/>
                  <a:pt x="106370" y="324219"/>
                  <a:pt x="92604" y="326096"/>
                </a:cubicBezTo>
                <a:cubicBezTo>
                  <a:pt x="78839" y="327973"/>
                  <a:pt x="65699" y="330163"/>
                  <a:pt x="53185" y="332666"/>
                </a:cubicBezTo>
                <a:cubicBezTo>
                  <a:pt x="46094" y="334335"/>
                  <a:pt x="41192" y="334856"/>
                  <a:pt x="38481" y="334230"/>
                </a:cubicBezTo>
                <a:cubicBezTo>
                  <a:pt x="35770" y="333604"/>
                  <a:pt x="32328" y="331832"/>
                  <a:pt x="28157" y="328912"/>
                </a:cubicBezTo>
                <a:cubicBezTo>
                  <a:pt x="25654" y="327243"/>
                  <a:pt x="22317" y="324636"/>
                  <a:pt x="18145" y="321090"/>
                </a:cubicBezTo>
                <a:cubicBezTo>
                  <a:pt x="13974" y="317545"/>
                  <a:pt x="10220" y="313895"/>
                  <a:pt x="6883" y="310141"/>
                </a:cubicBezTo>
                <a:cubicBezTo>
                  <a:pt x="3546" y="306386"/>
                  <a:pt x="1669" y="303883"/>
                  <a:pt x="1251" y="302632"/>
                </a:cubicBezTo>
                <a:cubicBezTo>
                  <a:pt x="0" y="300546"/>
                  <a:pt x="730" y="297626"/>
                  <a:pt x="3441" y="293872"/>
                </a:cubicBezTo>
                <a:cubicBezTo>
                  <a:pt x="6153" y="290118"/>
                  <a:pt x="8760" y="288658"/>
                  <a:pt x="11263" y="289492"/>
                </a:cubicBezTo>
                <a:cubicBezTo>
                  <a:pt x="24611" y="292412"/>
                  <a:pt x="39524" y="294498"/>
                  <a:pt x="56001" y="295749"/>
                </a:cubicBezTo>
                <a:cubicBezTo>
                  <a:pt x="72478" y="297000"/>
                  <a:pt x="91770" y="297418"/>
                  <a:pt x="113878" y="297000"/>
                </a:cubicBezTo>
                <a:cubicBezTo>
                  <a:pt x="154341" y="296583"/>
                  <a:pt x="197410" y="295958"/>
                  <a:pt x="243086" y="295124"/>
                </a:cubicBezTo>
                <a:cubicBezTo>
                  <a:pt x="288763" y="294289"/>
                  <a:pt x="334543" y="293038"/>
                  <a:pt x="380428" y="291369"/>
                </a:cubicBezTo>
                <a:cubicBezTo>
                  <a:pt x="398782" y="290535"/>
                  <a:pt x="416615" y="289388"/>
                  <a:pt x="433926" y="287928"/>
                </a:cubicBezTo>
                <a:cubicBezTo>
                  <a:pt x="451237" y="286468"/>
                  <a:pt x="466463" y="284695"/>
                  <a:pt x="479603" y="282610"/>
                </a:cubicBezTo>
                <a:cubicBezTo>
                  <a:pt x="492742" y="280524"/>
                  <a:pt x="502441" y="278647"/>
                  <a:pt x="508698" y="276978"/>
                </a:cubicBezTo>
                <a:cubicBezTo>
                  <a:pt x="513286" y="275310"/>
                  <a:pt x="516936" y="275101"/>
                  <a:pt x="519647" y="276353"/>
                </a:cubicBezTo>
                <a:cubicBezTo>
                  <a:pt x="522359" y="277604"/>
                  <a:pt x="524758" y="279690"/>
                  <a:pt x="526843" y="282610"/>
                </a:cubicBezTo>
                <a:cubicBezTo>
                  <a:pt x="529346" y="285947"/>
                  <a:pt x="531953" y="290014"/>
                  <a:pt x="534665" y="294811"/>
                </a:cubicBezTo>
                <a:cubicBezTo>
                  <a:pt x="537376" y="299608"/>
                  <a:pt x="538731" y="303675"/>
                  <a:pt x="538731" y="307012"/>
                </a:cubicBezTo>
                <a:cubicBezTo>
                  <a:pt x="538731" y="309932"/>
                  <a:pt x="537271" y="312539"/>
                  <a:pt x="534351" y="314833"/>
                </a:cubicBezTo>
                <a:cubicBezTo>
                  <a:pt x="531432" y="317128"/>
                  <a:pt x="529137" y="318275"/>
                  <a:pt x="527469" y="318275"/>
                </a:cubicBezTo>
                <a:cubicBezTo>
                  <a:pt x="512035" y="316189"/>
                  <a:pt x="494307" y="315042"/>
                  <a:pt x="474284" y="314833"/>
                </a:cubicBezTo>
                <a:cubicBezTo>
                  <a:pt x="454262" y="314625"/>
                  <a:pt x="435073" y="314729"/>
                  <a:pt x="416719" y="315146"/>
                </a:cubicBezTo>
                <a:cubicBezTo>
                  <a:pt x="412131" y="315146"/>
                  <a:pt x="407646" y="315146"/>
                  <a:pt x="403266" y="315146"/>
                </a:cubicBezTo>
                <a:cubicBezTo>
                  <a:pt x="398887" y="315146"/>
                  <a:pt x="394820" y="315146"/>
                  <a:pt x="391065" y="315146"/>
                </a:cubicBezTo>
                <a:lnTo>
                  <a:pt x="298461" y="317023"/>
                </a:lnTo>
                <a:lnTo>
                  <a:pt x="298461" y="450924"/>
                </a:lnTo>
                <a:cubicBezTo>
                  <a:pt x="298461" y="459684"/>
                  <a:pt x="297835" y="470112"/>
                  <a:pt x="296584" y="482209"/>
                </a:cubicBezTo>
                <a:cubicBezTo>
                  <a:pt x="295333" y="494306"/>
                  <a:pt x="293143" y="505360"/>
                  <a:pt x="290014" y="515372"/>
                </a:cubicBezTo>
                <a:cubicBezTo>
                  <a:pt x="286886" y="525383"/>
                  <a:pt x="282610" y="531640"/>
                  <a:pt x="277187" y="53414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0" name="Freeform 40"/>
          <p:cNvSpPr/>
          <p:nvPr/>
        </p:nvSpPr>
        <p:spPr>
          <a:xfrm>
            <a:off x="3462394" y="3386370"/>
            <a:ext cx="410879" cy="548743"/>
          </a:xfrm>
          <a:custGeom>
            <a:avLst/>
            <a:gdLst>
              <a:gd name="connsiteX0" fmla="*/ 65073 w 410879"/>
              <a:gd name="connsiteY0" fmla="*/ 408585 h 548743"/>
              <a:gd name="connsiteX1" fmla="*/ 43174 w 410879"/>
              <a:gd name="connsiteY1" fmla="*/ 395758 h 548743"/>
              <a:gd name="connsiteX2" fmla="*/ 35039 w 410879"/>
              <a:gd name="connsiteY2" fmla="*/ 364160 h 548743"/>
              <a:gd name="connsiteX3" fmla="*/ 35039 w 410879"/>
              <a:gd name="connsiteY3" fmla="*/ 257790 h 548743"/>
              <a:gd name="connsiteX4" fmla="*/ 33475 w 410879"/>
              <a:gd name="connsiteY4" fmla="*/ 248717 h 548743"/>
              <a:gd name="connsiteX5" fmla="*/ 26905 w 410879"/>
              <a:gd name="connsiteY5" fmla="*/ 242773 h 548743"/>
              <a:gd name="connsiteX6" fmla="*/ 11888 w 410879"/>
              <a:gd name="connsiteY6" fmla="*/ 234639 h 548743"/>
              <a:gd name="connsiteX7" fmla="*/ 1251 w 410879"/>
              <a:gd name="connsiteY7" fmla="*/ 226505 h 548743"/>
              <a:gd name="connsiteX8" fmla="*/ 2503 w 410879"/>
              <a:gd name="connsiteY8" fmla="*/ 216494 h 548743"/>
              <a:gd name="connsiteX9" fmla="*/ 9385 w 410879"/>
              <a:gd name="connsiteY9" fmla="*/ 210237 h 548743"/>
              <a:gd name="connsiteX10" fmla="*/ 32224 w 410879"/>
              <a:gd name="connsiteY10" fmla="*/ 212739 h 548743"/>
              <a:gd name="connsiteX11" fmla="*/ 56939 w 410879"/>
              <a:gd name="connsiteY11" fmla="*/ 214617 h 548743"/>
              <a:gd name="connsiteX12" fmla="*/ 88537 w 410879"/>
              <a:gd name="connsiteY12" fmla="*/ 214930 h 548743"/>
              <a:gd name="connsiteX13" fmla="*/ 128895 w 410879"/>
              <a:gd name="connsiteY13" fmla="*/ 213365 h 548743"/>
              <a:gd name="connsiteX14" fmla="*/ 168940 w 410879"/>
              <a:gd name="connsiteY14" fmla="*/ 210237 h 548743"/>
              <a:gd name="connsiteX15" fmla="*/ 198974 w 410879"/>
              <a:gd name="connsiteY15" fmla="*/ 206482 h 548743"/>
              <a:gd name="connsiteX16" fmla="*/ 201476 w 410879"/>
              <a:gd name="connsiteY16" fmla="*/ 188650 h 548743"/>
              <a:gd name="connsiteX17" fmla="*/ 205231 w 410879"/>
              <a:gd name="connsiteY17" fmla="*/ 158303 h 548743"/>
              <a:gd name="connsiteX18" fmla="*/ 208985 w 410879"/>
              <a:gd name="connsiteY18" fmla="*/ 126392 h 548743"/>
              <a:gd name="connsiteX19" fmla="*/ 211488 w 410879"/>
              <a:gd name="connsiteY19" fmla="*/ 104493 h 548743"/>
              <a:gd name="connsiteX20" fmla="*/ 210550 w 410879"/>
              <a:gd name="connsiteY20" fmla="*/ 98549 h 548743"/>
              <a:gd name="connsiteX21" fmla="*/ 207734 w 410879"/>
              <a:gd name="connsiteY21" fmla="*/ 97610 h 548743"/>
              <a:gd name="connsiteX22" fmla="*/ 205231 w 410879"/>
              <a:gd name="connsiteY22" fmla="*/ 97610 h 548743"/>
              <a:gd name="connsiteX23" fmla="*/ 177387 w 410879"/>
              <a:gd name="connsiteY23" fmla="*/ 97923 h 548743"/>
              <a:gd name="connsiteX24" fmla="*/ 123889 w 410879"/>
              <a:gd name="connsiteY24" fmla="*/ 101364 h 548743"/>
              <a:gd name="connsiteX25" fmla="*/ 97297 w 410879"/>
              <a:gd name="connsiteY25" fmla="*/ 103554 h 548743"/>
              <a:gd name="connsiteX26" fmla="*/ 77587 w 410879"/>
              <a:gd name="connsiteY26" fmla="*/ 105431 h 548743"/>
              <a:gd name="connsiteX27" fmla="*/ 55688 w 410879"/>
              <a:gd name="connsiteY27" fmla="*/ 108873 h 548743"/>
              <a:gd name="connsiteX28" fmla="*/ 39732 w 410879"/>
              <a:gd name="connsiteY28" fmla="*/ 110124 h 548743"/>
              <a:gd name="connsiteX29" fmla="*/ 30033 w 410879"/>
              <a:gd name="connsiteY29" fmla="*/ 103867 h 548743"/>
              <a:gd name="connsiteX30" fmla="*/ 20022 w 410879"/>
              <a:gd name="connsiteY30" fmla="*/ 94168 h 548743"/>
              <a:gd name="connsiteX31" fmla="*/ 13765 w 410879"/>
              <a:gd name="connsiteY31" fmla="*/ 85096 h 548743"/>
              <a:gd name="connsiteX32" fmla="*/ 15017 w 410879"/>
              <a:gd name="connsiteY32" fmla="*/ 77275 h 548743"/>
              <a:gd name="connsiteX33" fmla="*/ 22525 w 410879"/>
              <a:gd name="connsiteY33" fmla="*/ 73208 h 548743"/>
              <a:gd name="connsiteX34" fmla="*/ 45989 w 410879"/>
              <a:gd name="connsiteY34" fmla="*/ 75397 h 548743"/>
              <a:gd name="connsiteX35" fmla="*/ 71330 w 410879"/>
              <a:gd name="connsiteY35" fmla="*/ 76962 h 548743"/>
              <a:gd name="connsiteX36" fmla="*/ 105118 w 410879"/>
              <a:gd name="connsiteY36" fmla="*/ 77275 h 548743"/>
              <a:gd name="connsiteX37" fmla="*/ 145476 w 410879"/>
              <a:gd name="connsiteY37" fmla="*/ 75710 h 548743"/>
              <a:gd name="connsiteX38" fmla="*/ 180828 w 410879"/>
              <a:gd name="connsiteY38" fmla="*/ 73208 h 548743"/>
              <a:gd name="connsiteX39" fmla="*/ 200538 w 410879"/>
              <a:gd name="connsiteY39" fmla="*/ 69140 h 548743"/>
              <a:gd name="connsiteX40" fmla="*/ 212739 w 410879"/>
              <a:gd name="connsiteY40" fmla="*/ 64448 h 548743"/>
              <a:gd name="connsiteX41" fmla="*/ 224002 w 410879"/>
              <a:gd name="connsiteY41" fmla="*/ 64448 h 548743"/>
              <a:gd name="connsiteX42" fmla="*/ 252784 w 410879"/>
              <a:gd name="connsiteY42" fmla="*/ 76336 h 548743"/>
              <a:gd name="connsiteX43" fmla="*/ 256539 w 410879"/>
              <a:gd name="connsiteY43" fmla="*/ 86347 h 548743"/>
              <a:gd name="connsiteX44" fmla="*/ 251220 w 410879"/>
              <a:gd name="connsiteY44" fmla="*/ 100738 h 548743"/>
              <a:gd name="connsiteX45" fmla="*/ 244025 w 410879"/>
              <a:gd name="connsiteY45" fmla="*/ 126392 h 548743"/>
              <a:gd name="connsiteX46" fmla="*/ 227131 w 410879"/>
              <a:gd name="connsiteY46" fmla="*/ 201477 h 548743"/>
              <a:gd name="connsiteX47" fmla="*/ 239645 w 410879"/>
              <a:gd name="connsiteY47" fmla="*/ 211175 h 548743"/>
              <a:gd name="connsiteX48" fmla="*/ 247153 w 410879"/>
              <a:gd name="connsiteY48" fmla="*/ 220874 h 548743"/>
              <a:gd name="connsiteX49" fmla="*/ 242460 w 410879"/>
              <a:gd name="connsiteY49" fmla="*/ 230259 h 548743"/>
              <a:gd name="connsiteX50" fmla="*/ 235890 w 410879"/>
              <a:gd name="connsiteY50" fmla="*/ 234639 h 548743"/>
              <a:gd name="connsiteX51" fmla="*/ 208985 w 410879"/>
              <a:gd name="connsiteY51" fmla="*/ 234326 h 548743"/>
              <a:gd name="connsiteX52" fmla="*/ 163309 w 410879"/>
              <a:gd name="connsiteY52" fmla="*/ 235891 h 548743"/>
              <a:gd name="connsiteX53" fmla="*/ 112626 w 410879"/>
              <a:gd name="connsiteY53" fmla="*/ 238394 h 548743"/>
              <a:gd name="connsiteX54" fmla="*/ 70705 w 410879"/>
              <a:gd name="connsiteY54" fmla="*/ 240896 h 548743"/>
              <a:gd name="connsiteX55" fmla="*/ 70705 w 410879"/>
              <a:gd name="connsiteY55" fmla="*/ 357277 h 548743"/>
              <a:gd name="connsiteX56" fmla="*/ 74146 w 410879"/>
              <a:gd name="connsiteY56" fmla="*/ 369791 h 548743"/>
              <a:gd name="connsiteX57" fmla="*/ 90101 w 410879"/>
              <a:gd name="connsiteY57" fmla="*/ 373546 h 548743"/>
              <a:gd name="connsiteX58" fmla="*/ 162057 w 410879"/>
              <a:gd name="connsiteY58" fmla="*/ 367288 h 548743"/>
              <a:gd name="connsiteX59" fmla="*/ 234326 w 410879"/>
              <a:gd name="connsiteY59" fmla="*/ 353836 h 548743"/>
              <a:gd name="connsiteX60" fmla="*/ 295332 w 410879"/>
              <a:gd name="connsiteY60" fmla="*/ 337567 h 548743"/>
              <a:gd name="connsiteX61" fmla="*/ 333500 w 410879"/>
              <a:gd name="connsiteY61" fmla="*/ 322864 h 548743"/>
              <a:gd name="connsiteX62" fmla="*/ 347578 w 410879"/>
              <a:gd name="connsiteY62" fmla="*/ 325992 h 548743"/>
              <a:gd name="connsiteX63" fmla="*/ 339132 w 410879"/>
              <a:gd name="connsiteY63" fmla="*/ 341635 h 548743"/>
              <a:gd name="connsiteX64" fmla="*/ 307846 w 410879"/>
              <a:gd name="connsiteY64" fmla="*/ 355713 h 548743"/>
              <a:gd name="connsiteX65" fmla="*/ 254349 w 410879"/>
              <a:gd name="connsiteY65" fmla="*/ 373546 h 548743"/>
              <a:gd name="connsiteX66" fmla="*/ 189275 w 410879"/>
              <a:gd name="connsiteY66" fmla="*/ 390753 h 548743"/>
              <a:gd name="connsiteX67" fmla="*/ 122638 w 410879"/>
              <a:gd name="connsiteY67" fmla="*/ 403579 h 548743"/>
              <a:gd name="connsiteX68" fmla="*/ 65073 w 410879"/>
              <a:gd name="connsiteY68" fmla="*/ 408585 h 548743"/>
              <a:gd name="connsiteX70" fmla="*/ 382305 w 410879"/>
              <a:gd name="connsiteY70" fmla="*/ 548743 h 548743"/>
              <a:gd name="connsiteX71" fmla="*/ 374797 w 410879"/>
              <a:gd name="connsiteY71" fmla="*/ 542485 h 548743"/>
              <a:gd name="connsiteX72" fmla="*/ 373233 w 410879"/>
              <a:gd name="connsiteY72" fmla="*/ 524027 h 548743"/>
              <a:gd name="connsiteX73" fmla="*/ 371668 w 410879"/>
              <a:gd name="connsiteY73" fmla="*/ 494619 h 548743"/>
              <a:gd name="connsiteX74" fmla="*/ 371042 w 410879"/>
              <a:gd name="connsiteY74" fmla="*/ 466775 h 548743"/>
              <a:gd name="connsiteX75" fmla="*/ 371042 w 410879"/>
              <a:gd name="connsiteY75" fmla="*/ 83219 h 548743"/>
              <a:gd name="connsiteX76" fmla="*/ 369478 w 410879"/>
              <a:gd name="connsiteY76" fmla="*/ 53185 h 548743"/>
              <a:gd name="connsiteX77" fmla="*/ 361344 w 410879"/>
              <a:gd name="connsiteY77" fmla="*/ 35352 h 548743"/>
              <a:gd name="connsiteX78" fmla="*/ 338506 w 410879"/>
              <a:gd name="connsiteY78" fmla="*/ 20023 h 548743"/>
              <a:gd name="connsiteX79" fmla="*/ 333500 w 410879"/>
              <a:gd name="connsiteY79" fmla="*/ 13765 h 548743"/>
              <a:gd name="connsiteX80" fmla="*/ 337880 w 410879"/>
              <a:gd name="connsiteY80" fmla="*/ 5319 h 548743"/>
              <a:gd name="connsiteX81" fmla="*/ 347266 w 410879"/>
              <a:gd name="connsiteY81" fmla="*/ 0 h 548743"/>
              <a:gd name="connsiteX82" fmla="*/ 366037 w 410879"/>
              <a:gd name="connsiteY82" fmla="*/ 3754 h 548743"/>
              <a:gd name="connsiteX83" fmla="*/ 387936 w 410879"/>
              <a:gd name="connsiteY83" fmla="*/ 12201 h 548743"/>
              <a:gd name="connsiteX84" fmla="*/ 403579 w 410879"/>
              <a:gd name="connsiteY84" fmla="*/ 20648 h 548743"/>
              <a:gd name="connsiteX85" fmla="*/ 410462 w 410879"/>
              <a:gd name="connsiteY85" fmla="*/ 33162 h 548743"/>
              <a:gd name="connsiteX86" fmla="*/ 407646 w 410879"/>
              <a:gd name="connsiteY86" fmla="*/ 57565 h 548743"/>
              <a:gd name="connsiteX87" fmla="*/ 406708 w 410879"/>
              <a:gd name="connsiteY87" fmla="*/ 83844 h 548743"/>
              <a:gd name="connsiteX88" fmla="*/ 406708 w 410879"/>
              <a:gd name="connsiteY88" fmla="*/ 465524 h 548743"/>
              <a:gd name="connsiteX89" fmla="*/ 405769 w 410879"/>
              <a:gd name="connsiteY89" fmla="*/ 489614 h 548743"/>
              <a:gd name="connsiteX90" fmla="*/ 402328 w 410879"/>
              <a:gd name="connsiteY90" fmla="*/ 517145 h 548743"/>
              <a:gd name="connsiteX91" fmla="*/ 395132 w 410879"/>
              <a:gd name="connsiteY91" fmla="*/ 539670 h 548743"/>
              <a:gd name="connsiteX92" fmla="*/ 382305 w 410879"/>
              <a:gd name="connsiteY92" fmla="*/ 548743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</a:cxnLst>
            <a:rect l="l" t="t" r="r" b="b"/>
            <a:pathLst>
              <a:path w="410879" h="548743">
                <a:moveTo>
                  <a:pt x="65073" y="408585"/>
                </a:moveTo>
                <a:cubicBezTo>
                  <a:pt x="55896" y="409002"/>
                  <a:pt x="48596" y="404726"/>
                  <a:pt x="43174" y="395758"/>
                </a:cubicBezTo>
                <a:cubicBezTo>
                  <a:pt x="37751" y="386790"/>
                  <a:pt x="35039" y="376257"/>
                  <a:pt x="35039" y="364160"/>
                </a:cubicBezTo>
                <a:lnTo>
                  <a:pt x="35039" y="257790"/>
                </a:lnTo>
                <a:cubicBezTo>
                  <a:pt x="35039" y="253619"/>
                  <a:pt x="34518" y="250595"/>
                  <a:pt x="33475" y="248717"/>
                </a:cubicBezTo>
                <a:cubicBezTo>
                  <a:pt x="32433" y="246840"/>
                  <a:pt x="30242" y="244859"/>
                  <a:pt x="26905" y="242773"/>
                </a:cubicBezTo>
                <a:cubicBezTo>
                  <a:pt x="22734" y="240688"/>
                  <a:pt x="17728" y="237976"/>
                  <a:pt x="11888" y="234639"/>
                </a:cubicBezTo>
                <a:cubicBezTo>
                  <a:pt x="6048" y="231302"/>
                  <a:pt x="2503" y="228591"/>
                  <a:pt x="1251" y="226505"/>
                </a:cubicBezTo>
                <a:cubicBezTo>
                  <a:pt x="0" y="224419"/>
                  <a:pt x="417" y="221082"/>
                  <a:pt x="2503" y="216494"/>
                </a:cubicBezTo>
                <a:cubicBezTo>
                  <a:pt x="4588" y="211905"/>
                  <a:pt x="6883" y="209819"/>
                  <a:pt x="9385" y="210237"/>
                </a:cubicBezTo>
                <a:cubicBezTo>
                  <a:pt x="16477" y="211071"/>
                  <a:pt x="24090" y="211905"/>
                  <a:pt x="32224" y="212739"/>
                </a:cubicBezTo>
                <a:cubicBezTo>
                  <a:pt x="40358" y="213574"/>
                  <a:pt x="48596" y="214200"/>
                  <a:pt x="56939" y="214617"/>
                </a:cubicBezTo>
                <a:cubicBezTo>
                  <a:pt x="65282" y="215034"/>
                  <a:pt x="75814" y="215138"/>
                  <a:pt x="88537" y="214930"/>
                </a:cubicBezTo>
                <a:cubicBezTo>
                  <a:pt x="101260" y="214721"/>
                  <a:pt x="114712" y="214200"/>
                  <a:pt x="128895" y="213365"/>
                </a:cubicBezTo>
                <a:cubicBezTo>
                  <a:pt x="143078" y="212531"/>
                  <a:pt x="156426" y="211488"/>
                  <a:pt x="168940" y="210237"/>
                </a:cubicBezTo>
                <a:cubicBezTo>
                  <a:pt x="181454" y="208985"/>
                  <a:pt x="191465" y="207734"/>
                  <a:pt x="198974" y="206482"/>
                </a:cubicBezTo>
                <a:cubicBezTo>
                  <a:pt x="199391" y="203563"/>
                  <a:pt x="200225" y="197618"/>
                  <a:pt x="201476" y="188650"/>
                </a:cubicBezTo>
                <a:cubicBezTo>
                  <a:pt x="202728" y="179682"/>
                  <a:pt x="203979" y="169566"/>
                  <a:pt x="205231" y="158303"/>
                </a:cubicBezTo>
                <a:cubicBezTo>
                  <a:pt x="206482" y="147041"/>
                  <a:pt x="207734" y="136404"/>
                  <a:pt x="208985" y="126392"/>
                </a:cubicBezTo>
                <a:cubicBezTo>
                  <a:pt x="210236" y="116381"/>
                  <a:pt x="211071" y="109081"/>
                  <a:pt x="211488" y="104493"/>
                </a:cubicBezTo>
                <a:cubicBezTo>
                  <a:pt x="211905" y="101155"/>
                  <a:pt x="211592" y="99174"/>
                  <a:pt x="210550" y="98549"/>
                </a:cubicBezTo>
                <a:cubicBezTo>
                  <a:pt x="209506" y="97923"/>
                  <a:pt x="208568" y="97610"/>
                  <a:pt x="207734" y="97610"/>
                </a:cubicBezTo>
                <a:cubicBezTo>
                  <a:pt x="207316" y="97610"/>
                  <a:pt x="206482" y="97610"/>
                  <a:pt x="205231" y="97610"/>
                </a:cubicBezTo>
                <a:cubicBezTo>
                  <a:pt x="200225" y="97610"/>
                  <a:pt x="190944" y="97714"/>
                  <a:pt x="177387" y="97923"/>
                </a:cubicBezTo>
                <a:cubicBezTo>
                  <a:pt x="163830" y="98131"/>
                  <a:pt x="145998" y="99279"/>
                  <a:pt x="123889" y="101364"/>
                </a:cubicBezTo>
                <a:cubicBezTo>
                  <a:pt x="113044" y="102198"/>
                  <a:pt x="104180" y="102928"/>
                  <a:pt x="97297" y="103554"/>
                </a:cubicBezTo>
                <a:cubicBezTo>
                  <a:pt x="90414" y="104180"/>
                  <a:pt x="83844" y="104806"/>
                  <a:pt x="77587" y="105431"/>
                </a:cubicBezTo>
                <a:cubicBezTo>
                  <a:pt x="71330" y="106057"/>
                  <a:pt x="64031" y="107204"/>
                  <a:pt x="55688" y="108873"/>
                </a:cubicBezTo>
                <a:cubicBezTo>
                  <a:pt x="47762" y="110541"/>
                  <a:pt x="42444" y="110958"/>
                  <a:pt x="39732" y="110124"/>
                </a:cubicBezTo>
                <a:cubicBezTo>
                  <a:pt x="37021" y="109290"/>
                  <a:pt x="33788" y="107204"/>
                  <a:pt x="30033" y="103867"/>
                </a:cubicBezTo>
                <a:cubicBezTo>
                  <a:pt x="25862" y="100530"/>
                  <a:pt x="22525" y="97297"/>
                  <a:pt x="20022" y="94168"/>
                </a:cubicBezTo>
                <a:cubicBezTo>
                  <a:pt x="17519" y="91040"/>
                  <a:pt x="15434" y="88016"/>
                  <a:pt x="13765" y="85096"/>
                </a:cubicBezTo>
                <a:cubicBezTo>
                  <a:pt x="12514" y="83010"/>
                  <a:pt x="12931" y="80403"/>
                  <a:pt x="15017" y="77275"/>
                </a:cubicBezTo>
                <a:cubicBezTo>
                  <a:pt x="17102" y="74146"/>
                  <a:pt x="19605" y="72791"/>
                  <a:pt x="22525" y="73208"/>
                </a:cubicBezTo>
                <a:cubicBezTo>
                  <a:pt x="29616" y="74042"/>
                  <a:pt x="37438" y="74772"/>
                  <a:pt x="45989" y="75397"/>
                </a:cubicBezTo>
                <a:cubicBezTo>
                  <a:pt x="54540" y="76023"/>
                  <a:pt x="62987" y="76545"/>
                  <a:pt x="71330" y="76962"/>
                </a:cubicBezTo>
                <a:cubicBezTo>
                  <a:pt x="80507" y="77379"/>
                  <a:pt x="91770" y="77483"/>
                  <a:pt x="105118" y="77275"/>
                </a:cubicBezTo>
                <a:cubicBezTo>
                  <a:pt x="118467" y="77066"/>
                  <a:pt x="131919" y="76545"/>
                  <a:pt x="145476" y="75710"/>
                </a:cubicBezTo>
                <a:cubicBezTo>
                  <a:pt x="159033" y="74876"/>
                  <a:pt x="170817" y="74042"/>
                  <a:pt x="180828" y="73208"/>
                </a:cubicBezTo>
                <a:cubicBezTo>
                  <a:pt x="187920" y="72373"/>
                  <a:pt x="194490" y="71018"/>
                  <a:pt x="200538" y="69140"/>
                </a:cubicBezTo>
                <a:cubicBezTo>
                  <a:pt x="206587" y="67263"/>
                  <a:pt x="210654" y="65699"/>
                  <a:pt x="212739" y="64448"/>
                </a:cubicBezTo>
                <a:cubicBezTo>
                  <a:pt x="216076" y="62362"/>
                  <a:pt x="219831" y="62362"/>
                  <a:pt x="224002" y="64448"/>
                </a:cubicBezTo>
                <a:lnTo>
                  <a:pt x="252784" y="76336"/>
                </a:lnTo>
                <a:cubicBezTo>
                  <a:pt x="256956" y="78005"/>
                  <a:pt x="258207" y="81342"/>
                  <a:pt x="256539" y="86347"/>
                </a:cubicBezTo>
                <a:cubicBezTo>
                  <a:pt x="255705" y="88433"/>
                  <a:pt x="253931" y="93230"/>
                  <a:pt x="251220" y="100738"/>
                </a:cubicBezTo>
                <a:cubicBezTo>
                  <a:pt x="248508" y="108247"/>
                  <a:pt x="246110" y="116798"/>
                  <a:pt x="244025" y="126392"/>
                </a:cubicBezTo>
                <a:lnTo>
                  <a:pt x="227131" y="201477"/>
                </a:lnTo>
                <a:cubicBezTo>
                  <a:pt x="230468" y="203563"/>
                  <a:pt x="234639" y="206796"/>
                  <a:pt x="239645" y="211175"/>
                </a:cubicBezTo>
                <a:cubicBezTo>
                  <a:pt x="244650" y="215555"/>
                  <a:pt x="247153" y="218788"/>
                  <a:pt x="247153" y="220874"/>
                </a:cubicBezTo>
                <a:cubicBezTo>
                  <a:pt x="247153" y="224211"/>
                  <a:pt x="245589" y="227339"/>
                  <a:pt x="242460" y="230259"/>
                </a:cubicBezTo>
                <a:cubicBezTo>
                  <a:pt x="239332" y="233179"/>
                  <a:pt x="237142" y="234639"/>
                  <a:pt x="235890" y="234639"/>
                </a:cubicBezTo>
                <a:cubicBezTo>
                  <a:pt x="231302" y="234222"/>
                  <a:pt x="222333" y="234118"/>
                  <a:pt x="208985" y="234326"/>
                </a:cubicBezTo>
                <a:cubicBezTo>
                  <a:pt x="195637" y="234535"/>
                  <a:pt x="180411" y="235057"/>
                  <a:pt x="163309" y="235891"/>
                </a:cubicBezTo>
                <a:cubicBezTo>
                  <a:pt x="146206" y="236725"/>
                  <a:pt x="129312" y="237559"/>
                  <a:pt x="112626" y="238394"/>
                </a:cubicBezTo>
                <a:cubicBezTo>
                  <a:pt x="95941" y="239228"/>
                  <a:pt x="81967" y="240062"/>
                  <a:pt x="70705" y="240896"/>
                </a:cubicBezTo>
                <a:lnTo>
                  <a:pt x="70705" y="357277"/>
                </a:lnTo>
                <a:cubicBezTo>
                  <a:pt x="70705" y="362700"/>
                  <a:pt x="71852" y="366871"/>
                  <a:pt x="74146" y="369791"/>
                </a:cubicBezTo>
                <a:cubicBezTo>
                  <a:pt x="76440" y="372711"/>
                  <a:pt x="81759" y="373963"/>
                  <a:pt x="90101" y="373546"/>
                </a:cubicBezTo>
                <a:cubicBezTo>
                  <a:pt x="113044" y="373128"/>
                  <a:pt x="137029" y="371043"/>
                  <a:pt x="162057" y="367288"/>
                </a:cubicBezTo>
                <a:cubicBezTo>
                  <a:pt x="187085" y="363534"/>
                  <a:pt x="211175" y="359050"/>
                  <a:pt x="234326" y="353836"/>
                </a:cubicBezTo>
                <a:cubicBezTo>
                  <a:pt x="257477" y="348622"/>
                  <a:pt x="277813" y="343199"/>
                  <a:pt x="295332" y="337567"/>
                </a:cubicBezTo>
                <a:cubicBezTo>
                  <a:pt x="312852" y="331936"/>
                  <a:pt x="325575" y="327035"/>
                  <a:pt x="333500" y="322864"/>
                </a:cubicBezTo>
                <a:cubicBezTo>
                  <a:pt x="341843" y="319527"/>
                  <a:pt x="346536" y="320569"/>
                  <a:pt x="347578" y="325992"/>
                </a:cubicBezTo>
                <a:cubicBezTo>
                  <a:pt x="348621" y="331415"/>
                  <a:pt x="345806" y="336629"/>
                  <a:pt x="339132" y="341635"/>
                </a:cubicBezTo>
                <a:cubicBezTo>
                  <a:pt x="333292" y="345389"/>
                  <a:pt x="322863" y="350082"/>
                  <a:pt x="307846" y="355713"/>
                </a:cubicBezTo>
                <a:cubicBezTo>
                  <a:pt x="292829" y="361344"/>
                  <a:pt x="274997" y="367288"/>
                  <a:pt x="254349" y="373546"/>
                </a:cubicBezTo>
                <a:cubicBezTo>
                  <a:pt x="233700" y="379802"/>
                  <a:pt x="212010" y="385538"/>
                  <a:pt x="189275" y="390753"/>
                </a:cubicBezTo>
                <a:cubicBezTo>
                  <a:pt x="166541" y="395967"/>
                  <a:pt x="144329" y="400242"/>
                  <a:pt x="122638" y="403579"/>
                </a:cubicBezTo>
                <a:cubicBezTo>
                  <a:pt x="100947" y="406917"/>
                  <a:pt x="81759" y="408585"/>
                  <a:pt x="65073" y="408585"/>
                </a:cubicBezTo>
                <a:moveTo>
                  <a:pt x="382305" y="548743"/>
                </a:moveTo>
                <a:cubicBezTo>
                  <a:pt x="377717" y="548743"/>
                  <a:pt x="375214" y="546657"/>
                  <a:pt x="374797" y="542485"/>
                </a:cubicBezTo>
                <a:cubicBezTo>
                  <a:pt x="374379" y="539148"/>
                  <a:pt x="373858" y="532996"/>
                  <a:pt x="373233" y="524027"/>
                </a:cubicBezTo>
                <a:cubicBezTo>
                  <a:pt x="372607" y="515059"/>
                  <a:pt x="372085" y="505256"/>
                  <a:pt x="371668" y="494619"/>
                </a:cubicBezTo>
                <a:cubicBezTo>
                  <a:pt x="371251" y="483982"/>
                  <a:pt x="371042" y="474701"/>
                  <a:pt x="371042" y="466775"/>
                </a:cubicBezTo>
                <a:lnTo>
                  <a:pt x="371042" y="83219"/>
                </a:lnTo>
                <a:cubicBezTo>
                  <a:pt x="371042" y="70288"/>
                  <a:pt x="370521" y="60277"/>
                  <a:pt x="369478" y="53185"/>
                </a:cubicBezTo>
                <a:cubicBezTo>
                  <a:pt x="368435" y="46094"/>
                  <a:pt x="365724" y="40149"/>
                  <a:pt x="361344" y="35352"/>
                </a:cubicBezTo>
                <a:cubicBezTo>
                  <a:pt x="356964" y="30555"/>
                  <a:pt x="349351" y="25445"/>
                  <a:pt x="338506" y="20023"/>
                </a:cubicBezTo>
                <a:cubicBezTo>
                  <a:pt x="335169" y="17937"/>
                  <a:pt x="333500" y="15851"/>
                  <a:pt x="333500" y="13765"/>
                </a:cubicBezTo>
                <a:cubicBezTo>
                  <a:pt x="333500" y="11680"/>
                  <a:pt x="334960" y="8864"/>
                  <a:pt x="337880" y="5319"/>
                </a:cubicBezTo>
                <a:cubicBezTo>
                  <a:pt x="340800" y="1773"/>
                  <a:pt x="343929" y="0"/>
                  <a:pt x="347266" y="0"/>
                </a:cubicBezTo>
                <a:cubicBezTo>
                  <a:pt x="352272" y="0"/>
                  <a:pt x="358529" y="1251"/>
                  <a:pt x="366037" y="3754"/>
                </a:cubicBezTo>
                <a:cubicBezTo>
                  <a:pt x="373545" y="6257"/>
                  <a:pt x="380845" y="9073"/>
                  <a:pt x="387936" y="12201"/>
                </a:cubicBezTo>
                <a:cubicBezTo>
                  <a:pt x="395028" y="15330"/>
                  <a:pt x="400242" y="18145"/>
                  <a:pt x="403579" y="20648"/>
                </a:cubicBezTo>
                <a:cubicBezTo>
                  <a:pt x="408585" y="24403"/>
                  <a:pt x="410879" y="28574"/>
                  <a:pt x="410462" y="33162"/>
                </a:cubicBezTo>
                <a:cubicBezTo>
                  <a:pt x="409210" y="41922"/>
                  <a:pt x="408272" y="50056"/>
                  <a:pt x="407646" y="57565"/>
                </a:cubicBezTo>
                <a:cubicBezTo>
                  <a:pt x="407021" y="65074"/>
                  <a:pt x="406708" y="73833"/>
                  <a:pt x="406708" y="83844"/>
                </a:cubicBezTo>
                <a:lnTo>
                  <a:pt x="406708" y="465524"/>
                </a:lnTo>
                <a:cubicBezTo>
                  <a:pt x="406708" y="472198"/>
                  <a:pt x="406395" y="480228"/>
                  <a:pt x="405769" y="489614"/>
                </a:cubicBezTo>
                <a:cubicBezTo>
                  <a:pt x="405143" y="498999"/>
                  <a:pt x="403996" y="508176"/>
                  <a:pt x="402328" y="517145"/>
                </a:cubicBezTo>
                <a:cubicBezTo>
                  <a:pt x="400659" y="526113"/>
                  <a:pt x="398261" y="533622"/>
                  <a:pt x="395132" y="539670"/>
                </a:cubicBezTo>
                <a:cubicBezTo>
                  <a:pt x="392004" y="545719"/>
                  <a:pt x="387728" y="548743"/>
                  <a:pt x="382305" y="54874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1" name="Freeform 41"/>
          <p:cNvSpPr/>
          <p:nvPr/>
        </p:nvSpPr>
        <p:spPr>
          <a:xfrm>
            <a:off x="4159931" y="3383241"/>
            <a:ext cx="466567" cy="589413"/>
          </a:xfrm>
          <a:custGeom>
            <a:avLst/>
            <a:gdLst>
              <a:gd name="connsiteX0" fmla="*/ 332249 w 466567"/>
              <a:gd name="connsiteY0" fmla="*/ 589413 h 589413"/>
              <a:gd name="connsiteX1" fmla="*/ 264985 w 466567"/>
              <a:gd name="connsiteY1" fmla="*/ 575961 h 589413"/>
              <a:gd name="connsiteX2" fmla="*/ 219309 w 466567"/>
              <a:gd name="connsiteY2" fmla="*/ 539044 h 589413"/>
              <a:gd name="connsiteX3" fmla="*/ 202728 w 466567"/>
              <a:gd name="connsiteY3" fmla="*/ 484921 h 589413"/>
              <a:gd name="connsiteX4" fmla="*/ 220873 w 466567"/>
              <a:gd name="connsiteY4" fmla="*/ 430797 h 589413"/>
              <a:gd name="connsiteX5" fmla="*/ 268740 w 466567"/>
              <a:gd name="connsiteY5" fmla="*/ 392630 h 589413"/>
              <a:gd name="connsiteX6" fmla="*/ 334752 w 466567"/>
              <a:gd name="connsiteY6" fmla="*/ 378551 h 589413"/>
              <a:gd name="connsiteX7" fmla="*/ 402015 w 466567"/>
              <a:gd name="connsiteY7" fmla="*/ 390753 h 589413"/>
              <a:gd name="connsiteX8" fmla="*/ 448942 w 466567"/>
              <a:gd name="connsiteY8" fmla="*/ 426105 h 589413"/>
              <a:gd name="connsiteX9" fmla="*/ 465524 w 466567"/>
              <a:gd name="connsiteY9" fmla="*/ 482418 h 589413"/>
              <a:gd name="connsiteX10" fmla="*/ 447066 w 466567"/>
              <a:gd name="connsiteY10" fmla="*/ 537480 h 589413"/>
              <a:gd name="connsiteX11" fmla="*/ 399512 w 466567"/>
              <a:gd name="connsiteY11" fmla="*/ 575648 h 589413"/>
              <a:gd name="connsiteX12" fmla="*/ 332249 w 466567"/>
              <a:gd name="connsiteY12" fmla="*/ 589413 h 589413"/>
              <a:gd name="connsiteX14" fmla="*/ 442373 w 466567"/>
              <a:gd name="connsiteY14" fmla="*/ 373545 h 589413"/>
              <a:gd name="connsiteX15" fmla="*/ 435490 w 466567"/>
              <a:gd name="connsiteY15" fmla="*/ 373233 h 589413"/>
              <a:gd name="connsiteX16" fmla="*/ 432362 w 466567"/>
              <a:gd name="connsiteY16" fmla="*/ 368540 h 589413"/>
              <a:gd name="connsiteX17" fmla="*/ 428920 w 466567"/>
              <a:gd name="connsiteY17" fmla="*/ 341322 h 589413"/>
              <a:gd name="connsiteX18" fmla="*/ 427982 w 466567"/>
              <a:gd name="connsiteY18" fmla="*/ 303467 h 589413"/>
              <a:gd name="connsiteX19" fmla="*/ 427982 w 466567"/>
              <a:gd name="connsiteY19" fmla="*/ 201477 h 589413"/>
              <a:gd name="connsiteX20" fmla="*/ 397009 w 466567"/>
              <a:gd name="connsiteY20" fmla="*/ 201477 h 589413"/>
              <a:gd name="connsiteX21" fmla="*/ 354148 w 466567"/>
              <a:gd name="connsiteY21" fmla="*/ 202102 h 589413"/>
              <a:gd name="connsiteX22" fmla="*/ 354148 w 466567"/>
              <a:gd name="connsiteY22" fmla="*/ 279064 h 589413"/>
              <a:gd name="connsiteX23" fmla="*/ 352897 w 466567"/>
              <a:gd name="connsiteY23" fmla="*/ 304405 h 589413"/>
              <a:gd name="connsiteX24" fmla="*/ 347266 w 466567"/>
              <a:gd name="connsiteY24" fmla="*/ 329746 h 589413"/>
              <a:gd name="connsiteX25" fmla="*/ 334126 w 466567"/>
              <a:gd name="connsiteY25" fmla="*/ 343512 h 589413"/>
              <a:gd name="connsiteX26" fmla="*/ 326617 w 466567"/>
              <a:gd name="connsiteY26" fmla="*/ 343512 h 589413"/>
              <a:gd name="connsiteX27" fmla="*/ 323489 w 466567"/>
              <a:gd name="connsiteY27" fmla="*/ 339132 h 589413"/>
              <a:gd name="connsiteX28" fmla="*/ 320673 w 466567"/>
              <a:gd name="connsiteY28" fmla="*/ 315042 h 589413"/>
              <a:gd name="connsiteX29" fmla="*/ 319735 w 466567"/>
              <a:gd name="connsiteY29" fmla="*/ 280316 h 589413"/>
              <a:gd name="connsiteX30" fmla="*/ 319735 w 466567"/>
              <a:gd name="connsiteY30" fmla="*/ 118884 h 589413"/>
              <a:gd name="connsiteX31" fmla="*/ 319735 w 466567"/>
              <a:gd name="connsiteY31" fmla="*/ 114504 h 589413"/>
              <a:gd name="connsiteX32" fmla="*/ 319735 w 466567"/>
              <a:gd name="connsiteY32" fmla="*/ 110124 h 589413"/>
              <a:gd name="connsiteX33" fmla="*/ 316606 w 466567"/>
              <a:gd name="connsiteY33" fmla="*/ 70705 h 589413"/>
              <a:gd name="connsiteX34" fmla="*/ 294080 w 466567"/>
              <a:gd name="connsiteY34" fmla="*/ 43799 h 589413"/>
              <a:gd name="connsiteX35" fmla="*/ 290952 w 466567"/>
              <a:gd name="connsiteY35" fmla="*/ 32537 h 589413"/>
              <a:gd name="connsiteX36" fmla="*/ 298773 w 466567"/>
              <a:gd name="connsiteY36" fmla="*/ 24403 h 589413"/>
              <a:gd name="connsiteX37" fmla="*/ 307846 w 466567"/>
              <a:gd name="connsiteY37" fmla="*/ 23151 h 589413"/>
              <a:gd name="connsiteX38" fmla="*/ 323489 w 466567"/>
              <a:gd name="connsiteY38" fmla="*/ 28157 h 589413"/>
              <a:gd name="connsiteX39" fmla="*/ 339757 w 466567"/>
              <a:gd name="connsiteY39" fmla="*/ 37542 h 589413"/>
              <a:gd name="connsiteX40" fmla="*/ 349768 w 466567"/>
              <a:gd name="connsiteY40" fmla="*/ 45051 h 589413"/>
              <a:gd name="connsiteX41" fmla="*/ 355087 w 466567"/>
              <a:gd name="connsiteY41" fmla="*/ 50995 h 589413"/>
              <a:gd name="connsiteX42" fmla="*/ 356651 w 466567"/>
              <a:gd name="connsiteY42" fmla="*/ 57565 h 589413"/>
              <a:gd name="connsiteX43" fmla="*/ 354461 w 466567"/>
              <a:gd name="connsiteY43" fmla="*/ 84470 h 589413"/>
              <a:gd name="connsiteX44" fmla="*/ 354148 w 466567"/>
              <a:gd name="connsiteY44" fmla="*/ 112001 h 589413"/>
              <a:gd name="connsiteX45" fmla="*/ 354148 w 466567"/>
              <a:gd name="connsiteY45" fmla="*/ 119509 h 589413"/>
              <a:gd name="connsiteX46" fmla="*/ 354148 w 466567"/>
              <a:gd name="connsiteY46" fmla="*/ 175823 h 589413"/>
              <a:gd name="connsiteX47" fmla="*/ 389501 w 466567"/>
              <a:gd name="connsiteY47" fmla="*/ 176136 h 589413"/>
              <a:gd name="connsiteX48" fmla="*/ 427982 w 466567"/>
              <a:gd name="connsiteY48" fmla="*/ 174572 h 589413"/>
              <a:gd name="connsiteX49" fmla="*/ 427982 w 466567"/>
              <a:gd name="connsiteY49" fmla="*/ 86973 h 589413"/>
              <a:gd name="connsiteX50" fmla="*/ 427982 w 466567"/>
              <a:gd name="connsiteY50" fmla="*/ 82593 h 589413"/>
              <a:gd name="connsiteX51" fmla="*/ 426730 w 466567"/>
              <a:gd name="connsiteY51" fmla="*/ 55062 h 589413"/>
              <a:gd name="connsiteX52" fmla="*/ 419847 w 466567"/>
              <a:gd name="connsiteY52" fmla="*/ 37855 h 589413"/>
              <a:gd name="connsiteX53" fmla="*/ 399825 w 466567"/>
              <a:gd name="connsiteY53" fmla="*/ 21900 h 589413"/>
              <a:gd name="connsiteX54" fmla="*/ 396696 w 466567"/>
              <a:gd name="connsiteY54" fmla="*/ 10637 h 589413"/>
              <a:gd name="connsiteX55" fmla="*/ 413590 w 466567"/>
              <a:gd name="connsiteY55" fmla="*/ 1251 h 589413"/>
              <a:gd name="connsiteX56" fmla="*/ 438306 w 466567"/>
              <a:gd name="connsiteY56" fmla="*/ 10011 h 589413"/>
              <a:gd name="connsiteX57" fmla="*/ 459267 w 466567"/>
              <a:gd name="connsiteY57" fmla="*/ 23151 h 589413"/>
              <a:gd name="connsiteX58" fmla="*/ 464585 w 466567"/>
              <a:gd name="connsiteY58" fmla="*/ 28782 h 589413"/>
              <a:gd name="connsiteX59" fmla="*/ 466149 w 466567"/>
              <a:gd name="connsiteY59" fmla="*/ 35665 h 589413"/>
              <a:gd name="connsiteX60" fmla="*/ 463647 w 466567"/>
              <a:gd name="connsiteY60" fmla="*/ 61006 h 589413"/>
              <a:gd name="connsiteX61" fmla="*/ 463021 w 466567"/>
              <a:gd name="connsiteY61" fmla="*/ 87599 h 589413"/>
              <a:gd name="connsiteX62" fmla="*/ 463021 w 466567"/>
              <a:gd name="connsiteY62" fmla="*/ 302215 h 589413"/>
              <a:gd name="connsiteX63" fmla="*/ 461456 w 466567"/>
              <a:gd name="connsiteY63" fmla="*/ 331310 h 589413"/>
              <a:gd name="connsiteX64" fmla="*/ 455513 w 466567"/>
              <a:gd name="connsiteY64" fmla="*/ 358216 h 589413"/>
              <a:gd name="connsiteX65" fmla="*/ 442373 w 466567"/>
              <a:gd name="connsiteY65" fmla="*/ 373545 h 589413"/>
              <a:gd name="connsiteX67" fmla="*/ 333500 w 466567"/>
              <a:gd name="connsiteY67" fmla="*/ 561257 h 589413"/>
              <a:gd name="connsiteX68" fmla="*/ 400138 w 466567"/>
              <a:gd name="connsiteY68" fmla="*/ 540608 h 589413"/>
              <a:gd name="connsiteX69" fmla="*/ 427356 w 466567"/>
              <a:gd name="connsiteY69" fmla="*/ 481792 h 589413"/>
              <a:gd name="connsiteX70" fmla="*/ 415780 w 466567"/>
              <a:gd name="connsiteY70" fmla="*/ 440183 h 589413"/>
              <a:gd name="connsiteX71" fmla="*/ 381679 w 466567"/>
              <a:gd name="connsiteY71" fmla="*/ 413903 h 589413"/>
              <a:gd name="connsiteX72" fmla="*/ 334126 w 466567"/>
              <a:gd name="connsiteY72" fmla="*/ 405456 h 589413"/>
              <a:gd name="connsiteX73" fmla="*/ 285321 w 466567"/>
              <a:gd name="connsiteY73" fmla="*/ 416094 h 589413"/>
              <a:gd name="connsiteX74" fmla="*/ 250907 w 466567"/>
              <a:gd name="connsiteY74" fmla="*/ 444250 h 589413"/>
              <a:gd name="connsiteX75" fmla="*/ 238393 w 466567"/>
              <a:gd name="connsiteY75" fmla="*/ 484295 h 589413"/>
              <a:gd name="connsiteX76" fmla="*/ 265924 w 466567"/>
              <a:gd name="connsiteY76" fmla="*/ 540608 h 589413"/>
              <a:gd name="connsiteX77" fmla="*/ 333500 w 466567"/>
              <a:gd name="connsiteY77" fmla="*/ 561257 h 589413"/>
              <a:gd name="connsiteX79" fmla="*/ 23776 w 466567"/>
              <a:gd name="connsiteY79" fmla="*/ 349769 h 589413"/>
              <a:gd name="connsiteX80" fmla="*/ 10011 w 466567"/>
              <a:gd name="connsiteY80" fmla="*/ 352897 h 589413"/>
              <a:gd name="connsiteX81" fmla="*/ 1251 w 466567"/>
              <a:gd name="connsiteY81" fmla="*/ 347892 h 589413"/>
              <a:gd name="connsiteX82" fmla="*/ 5005 w 466567"/>
              <a:gd name="connsiteY82" fmla="*/ 339132 h 589413"/>
              <a:gd name="connsiteX83" fmla="*/ 48492 w 466567"/>
              <a:gd name="connsiteY83" fmla="*/ 301903 h 589413"/>
              <a:gd name="connsiteX84" fmla="*/ 92917 w 466567"/>
              <a:gd name="connsiteY84" fmla="*/ 248092 h 589413"/>
              <a:gd name="connsiteX85" fmla="*/ 131085 w 466567"/>
              <a:gd name="connsiteY85" fmla="*/ 188024 h 589413"/>
              <a:gd name="connsiteX86" fmla="*/ 156426 w 466567"/>
              <a:gd name="connsiteY86" fmla="*/ 132024 h 589413"/>
              <a:gd name="connsiteX87" fmla="*/ 158303 w 466567"/>
              <a:gd name="connsiteY87" fmla="*/ 126392 h 589413"/>
              <a:gd name="connsiteX88" fmla="*/ 162995 w 466567"/>
              <a:gd name="connsiteY88" fmla="*/ 99800 h 589413"/>
              <a:gd name="connsiteX89" fmla="*/ 149543 w 466567"/>
              <a:gd name="connsiteY89" fmla="*/ 78839 h 589413"/>
              <a:gd name="connsiteX90" fmla="*/ 143912 w 466567"/>
              <a:gd name="connsiteY90" fmla="*/ 66951 h 589413"/>
              <a:gd name="connsiteX91" fmla="*/ 166437 w 466567"/>
              <a:gd name="connsiteY91" fmla="*/ 58816 h 589413"/>
              <a:gd name="connsiteX92" fmla="*/ 184583 w 466567"/>
              <a:gd name="connsiteY92" fmla="*/ 65699 h 589413"/>
              <a:gd name="connsiteX93" fmla="*/ 200851 w 466567"/>
              <a:gd name="connsiteY93" fmla="*/ 75085 h 589413"/>
              <a:gd name="connsiteX94" fmla="*/ 209924 w 466567"/>
              <a:gd name="connsiteY94" fmla="*/ 83219 h 589413"/>
              <a:gd name="connsiteX95" fmla="*/ 212113 w 466567"/>
              <a:gd name="connsiteY95" fmla="*/ 90727 h 589413"/>
              <a:gd name="connsiteX96" fmla="*/ 199912 w 466567"/>
              <a:gd name="connsiteY96" fmla="*/ 118884 h 589413"/>
              <a:gd name="connsiteX97" fmla="*/ 188962 w 466567"/>
              <a:gd name="connsiteY97" fmla="*/ 143912 h 589413"/>
              <a:gd name="connsiteX98" fmla="*/ 178326 w 466567"/>
              <a:gd name="connsiteY98" fmla="*/ 166438 h 589413"/>
              <a:gd name="connsiteX99" fmla="*/ 166437 w 466567"/>
              <a:gd name="connsiteY99" fmla="*/ 188337 h 589413"/>
              <a:gd name="connsiteX100" fmla="*/ 199599 w 466567"/>
              <a:gd name="connsiteY100" fmla="*/ 217432 h 589413"/>
              <a:gd name="connsiteX101" fmla="*/ 235577 w 466567"/>
              <a:gd name="connsiteY101" fmla="*/ 245589 h 589413"/>
              <a:gd name="connsiteX102" fmla="*/ 265924 w 466567"/>
              <a:gd name="connsiteY102" fmla="*/ 265299 h 589413"/>
              <a:gd name="connsiteX103" fmla="*/ 278751 w 466567"/>
              <a:gd name="connsiteY103" fmla="*/ 284695 h 589413"/>
              <a:gd name="connsiteX104" fmla="*/ 280941 w 466567"/>
              <a:gd name="connsiteY104" fmla="*/ 311601 h 589413"/>
              <a:gd name="connsiteX105" fmla="*/ 269365 w 466567"/>
              <a:gd name="connsiteY105" fmla="*/ 320048 h 589413"/>
              <a:gd name="connsiteX106" fmla="*/ 259041 w 466567"/>
              <a:gd name="connsiteY106" fmla="*/ 320987 h 589413"/>
              <a:gd name="connsiteX107" fmla="*/ 227756 w 466567"/>
              <a:gd name="connsiteY107" fmla="*/ 279064 h 589413"/>
              <a:gd name="connsiteX108" fmla="*/ 189588 w 466567"/>
              <a:gd name="connsiteY108" fmla="*/ 237768 h 589413"/>
              <a:gd name="connsiteX109" fmla="*/ 155800 w 466567"/>
              <a:gd name="connsiteY109" fmla="*/ 206482 h 589413"/>
              <a:gd name="connsiteX110" fmla="*/ 93230 w 466567"/>
              <a:gd name="connsiteY110" fmla="*/ 289389 h 589413"/>
              <a:gd name="connsiteX111" fmla="*/ 23776 w 466567"/>
              <a:gd name="connsiteY111" fmla="*/ 349769 h 5894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</a:cxnLst>
            <a:rect l="l" t="t" r="r" b="b"/>
            <a:pathLst>
              <a:path w="466567" h="589413">
                <a:moveTo>
                  <a:pt x="332249" y="589413"/>
                </a:moveTo>
                <a:cubicBezTo>
                  <a:pt x="306803" y="589413"/>
                  <a:pt x="284383" y="584929"/>
                  <a:pt x="264985" y="575961"/>
                </a:cubicBezTo>
                <a:cubicBezTo>
                  <a:pt x="245588" y="566993"/>
                  <a:pt x="230363" y="554687"/>
                  <a:pt x="219309" y="539044"/>
                </a:cubicBezTo>
                <a:cubicBezTo>
                  <a:pt x="208255" y="523402"/>
                  <a:pt x="202728" y="505361"/>
                  <a:pt x="202728" y="484921"/>
                </a:cubicBezTo>
                <a:cubicBezTo>
                  <a:pt x="202728" y="464898"/>
                  <a:pt x="208776" y="446857"/>
                  <a:pt x="220873" y="430797"/>
                </a:cubicBezTo>
                <a:cubicBezTo>
                  <a:pt x="232970" y="414738"/>
                  <a:pt x="248926" y="402015"/>
                  <a:pt x="268740" y="392630"/>
                </a:cubicBezTo>
                <a:cubicBezTo>
                  <a:pt x="288554" y="383244"/>
                  <a:pt x="310558" y="378551"/>
                  <a:pt x="334752" y="378551"/>
                </a:cubicBezTo>
                <a:cubicBezTo>
                  <a:pt x="359780" y="378551"/>
                  <a:pt x="382201" y="382618"/>
                  <a:pt x="402015" y="390753"/>
                </a:cubicBezTo>
                <a:cubicBezTo>
                  <a:pt x="421829" y="398887"/>
                  <a:pt x="437471" y="410671"/>
                  <a:pt x="448942" y="426105"/>
                </a:cubicBezTo>
                <a:cubicBezTo>
                  <a:pt x="460414" y="441539"/>
                  <a:pt x="465941" y="460310"/>
                  <a:pt x="465524" y="482418"/>
                </a:cubicBezTo>
                <a:cubicBezTo>
                  <a:pt x="465106" y="502858"/>
                  <a:pt x="458954" y="521212"/>
                  <a:pt x="447066" y="537480"/>
                </a:cubicBezTo>
                <a:cubicBezTo>
                  <a:pt x="435177" y="553748"/>
                  <a:pt x="419326" y="566471"/>
                  <a:pt x="399512" y="575648"/>
                </a:cubicBezTo>
                <a:cubicBezTo>
                  <a:pt x="379698" y="584825"/>
                  <a:pt x="357277" y="589413"/>
                  <a:pt x="332249" y="589413"/>
                </a:cubicBezTo>
                <a:moveTo>
                  <a:pt x="442373" y="373545"/>
                </a:moveTo>
                <a:cubicBezTo>
                  <a:pt x="439453" y="374797"/>
                  <a:pt x="437159" y="374693"/>
                  <a:pt x="435490" y="373233"/>
                </a:cubicBezTo>
                <a:cubicBezTo>
                  <a:pt x="433821" y="371773"/>
                  <a:pt x="432779" y="370208"/>
                  <a:pt x="432362" y="368540"/>
                </a:cubicBezTo>
                <a:cubicBezTo>
                  <a:pt x="430693" y="363117"/>
                  <a:pt x="429546" y="354044"/>
                  <a:pt x="428920" y="341322"/>
                </a:cubicBezTo>
                <a:cubicBezTo>
                  <a:pt x="428294" y="328599"/>
                  <a:pt x="427982" y="315981"/>
                  <a:pt x="427982" y="303467"/>
                </a:cubicBezTo>
                <a:lnTo>
                  <a:pt x="427982" y="201477"/>
                </a:lnTo>
                <a:cubicBezTo>
                  <a:pt x="419222" y="201477"/>
                  <a:pt x="408898" y="201477"/>
                  <a:pt x="397009" y="201477"/>
                </a:cubicBezTo>
                <a:cubicBezTo>
                  <a:pt x="385121" y="201477"/>
                  <a:pt x="370834" y="201685"/>
                  <a:pt x="354148" y="202102"/>
                </a:cubicBezTo>
                <a:lnTo>
                  <a:pt x="354148" y="279064"/>
                </a:lnTo>
                <a:cubicBezTo>
                  <a:pt x="354148" y="286573"/>
                  <a:pt x="353731" y="295020"/>
                  <a:pt x="352897" y="304405"/>
                </a:cubicBezTo>
                <a:cubicBezTo>
                  <a:pt x="352063" y="313791"/>
                  <a:pt x="350186" y="322238"/>
                  <a:pt x="347266" y="329746"/>
                </a:cubicBezTo>
                <a:cubicBezTo>
                  <a:pt x="344346" y="337255"/>
                  <a:pt x="339966" y="341843"/>
                  <a:pt x="334126" y="343512"/>
                </a:cubicBezTo>
                <a:cubicBezTo>
                  <a:pt x="330789" y="344763"/>
                  <a:pt x="328286" y="344763"/>
                  <a:pt x="326617" y="343512"/>
                </a:cubicBezTo>
                <a:cubicBezTo>
                  <a:pt x="324949" y="342260"/>
                  <a:pt x="323906" y="340801"/>
                  <a:pt x="323489" y="339132"/>
                </a:cubicBezTo>
                <a:cubicBezTo>
                  <a:pt x="322237" y="334126"/>
                  <a:pt x="321299" y="326096"/>
                  <a:pt x="320673" y="315042"/>
                </a:cubicBezTo>
                <a:cubicBezTo>
                  <a:pt x="320048" y="303988"/>
                  <a:pt x="319735" y="292413"/>
                  <a:pt x="319735" y="280316"/>
                </a:cubicBezTo>
                <a:lnTo>
                  <a:pt x="319735" y="118884"/>
                </a:lnTo>
                <a:cubicBezTo>
                  <a:pt x="319735" y="117215"/>
                  <a:pt x="319735" y="115755"/>
                  <a:pt x="319735" y="114504"/>
                </a:cubicBezTo>
                <a:cubicBezTo>
                  <a:pt x="319735" y="113253"/>
                  <a:pt x="319735" y="111793"/>
                  <a:pt x="319735" y="110124"/>
                </a:cubicBezTo>
                <a:cubicBezTo>
                  <a:pt x="319735" y="93856"/>
                  <a:pt x="318692" y="80716"/>
                  <a:pt x="316606" y="70705"/>
                </a:cubicBezTo>
                <a:cubicBezTo>
                  <a:pt x="314520" y="60694"/>
                  <a:pt x="307012" y="51725"/>
                  <a:pt x="294080" y="43799"/>
                </a:cubicBezTo>
                <a:cubicBezTo>
                  <a:pt x="289492" y="40462"/>
                  <a:pt x="288449" y="36708"/>
                  <a:pt x="290952" y="32537"/>
                </a:cubicBezTo>
                <a:cubicBezTo>
                  <a:pt x="293455" y="28365"/>
                  <a:pt x="296062" y="25654"/>
                  <a:pt x="298773" y="24403"/>
                </a:cubicBezTo>
                <a:cubicBezTo>
                  <a:pt x="301485" y="23151"/>
                  <a:pt x="304509" y="22734"/>
                  <a:pt x="307846" y="23151"/>
                </a:cubicBezTo>
                <a:cubicBezTo>
                  <a:pt x="312435" y="23568"/>
                  <a:pt x="317649" y="25237"/>
                  <a:pt x="323489" y="28157"/>
                </a:cubicBezTo>
                <a:cubicBezTo>
                  <a:pt x="329329" y="31077"/>
                  <a:pt x="334752" y="34205"/>
                  <a:pt x="339757" y="37542"/>
                </a:cubicBezTo>
                <a:cubicBezTo>
                  <a:pt x="344763" y="40879"/>
                  <a:pt x="348100" y="43382"/>
                  <a:pt x="349768" y="45051"/>
                </a:cubicBezTo>
                <a:cubicBezTo>
                  <a:pt x="351854" y="47136"/>
                  <a:pt x="353627" y="49118"/>
                  <a:pt x="355087" y="50995"/>
                </a:cubicBezTo>
                <a:cubicBezTo>
                  <a:pt x="356547" y="52872"/>
                  <a:pt x="357069" y="55062"/>
                  <a:pt x="356651" y="57565"/>
                </a:cubicBezTo>
                <a:cubicBezTo>
                  <a:pt x="355400" y="65491"/>
                  <a:pt x="354670" y="74459"/>
                  <a:pt x="354461" y="84470"/>
                </a:cubicBezTo>
                <a:cubicBezTo>
                  <a:pt x="354253" y="94481"/>
                  <a:pt x="354148" y="103658"/>
                  <a:pt x="354148" y="112001"/>
                </a:cubicBezTo>
                <a:cubicBezTo>
                  <a:pt x="354148" y="115338"/>
                  <a:pt x="354148" y="117841"/>
                  <a:pt x="354148" y="119509"/>
                </a:cubicBezTo>
                <a:lnTo>
                  <a:pt x="354148" y="175823"/>
                </a:lnTo>
                <a:cubicBezTo>
                  <a:pt x="364160" y="176240"/>
                  <a:pt x="375944" y="176345"/>
                  <a:pt x="389501" y="176136"/>
                </a:cubicBezTo>
                <a:cubicBezTo>
                  <a:pt x="403058" y="175927"/>
                  <a:pt x="415885" y="175406"/>
                  <a:pt x="427982" y="174572"/>
                </a:cubicBezTo>
                <a:lnTo>
                  <a:pt x="427982" y="86973"/>
                </a:lnTo>
                <a:cubicBezTo>
                  <a:pt x="427982" y="86139"/>
                  <a:pt x="427982" y="84679"/>
                  <a:pt x="427982" y="82593"/>
                </a:cubicBezTo>
                <a:cubicBezTo>
                  <a:pt x="427982" y="70913"/>
                  <a:pt x="427565" y="61736"/>
                  <a:pt x="426730" y="55062"/>
                </a:cubicBezTo>
                <a:cubicBezTo>
                  <a:pt x="425896" y="48388"/>
                  <a:pt x="423602" y="42652"/>
                  <a:pt x="419847" y="37855"/>
                </a:cubicBezTo>
                <a:cubicBezTo>
                  <a:pt x="416093" y="33058"/>
                  <a:pt x="409419" y="27740"/>
                  <a:pt x="399825" y="21900"/>
                </a:cubicBezTo>
                <a:cubicBezTo>
                  <a:pt x="395236" y="18562"/>
                  <a:pt x="394193" y="14808"/>
                  <a:pt x="396696" y="10637"/>
                </a:cubicBezTo>
                <a:cubicBezTo>
                  <a:pt x="401285" y="3128"/>
                  <a:pt x="406916" y="0"/>
                  <a:pt x="413590" y="1251"/>
                </a:cubicBezTo>
                <a:cubicBezTo>
                  <a:pt x="421099" y="2503"/>
                  <a:pt x="429337" y="5423"/>
                  <a:pt x="438306" y="10011"/>
                </a:cubicBezTo>
                <a:cubicBezTo>
                  <a:pt x="447274" y="14600"/>
                  <a:pt x="454261" y="18980"/>
                  <a:pt x="459267" y="23151"/>
                </a:cubicBezTo>
                <a:cubicBezTo>
                  <a:pt x="461352" y="24820"/>
                  <a:pt x="463125" y="26697"/>
                  <a:pt x="464585" y="28782"/>
                </a:cubicBezTo>
                <a:cubicBezTo>
                  <a:pt x="466045" y="30868"/>
                  <a:pt x="466567" y="33163"/>
                  <a:pt x="466149" y="35665"/>
                </a:cubicBezTo>
                <a:cubicBezTo>
                  <a:pt x="464898" y="44425"/>
                  <a:pt x="464064" y="52872"/>
                  <a:pt x="463647" y="61006"/>
                </a:cubicBezTo>
                <a:cubicBezTo>
                  <a:pt x="463229" y="69140"/>
                  <a:pt x="463021" y="78005"/>
                  <a:pt x="463021" y="87599"/>
                </a:cubicBezTo>
                <a:lnTo>
                  <a:pt x="463021" y="302215"/>
                </a:lnTo>
                <a:cubicBezTo>
                  <a:pt x="463021" y="311392"/>
                  <a:pt x="462500" y="321090"/>
                  <a:pt x="461456" y="331310"/>
                </a:cubicBezTo>
                <a:cubicBezTo>
                  <a:pt x="460414" y="341530"/>
                  <a:pt x="458432" y="350499"/>
                  <a:pt x="455513" y="358216"/>
                </a:cubicBezTo>
                <a:cubicBezTo>
                  <a:pt x="452593" y="365933"/>
                  <a:pt x="448213" y="371043"/>
                  <a:pt x="442373" y="373545"/>
                </a:cubicBezTo>
                <a:moveTo>
                  <a:pt x="333500" y="561257"/>
                </a:moveTo>
                <a:cubicBezTo>
                  <a:pt x="360614" y="561257"/>
                  <a:pt x="382826" y="554374"/>
                  <a:pt x="400138" y="540608"/>
                </a:cubicBezTo>
                <a:cubicBezTo>
                  <a:pt x="417449" y="526843"/>
                  <a:pt x="426521" y="507238"/>
                  <a:pt x="427356" y="481792"/>
                </a:cubicBezTo>
                <a:cubicBezTo>
                  <a:pt x="428190" y="465524"/>
                  <a:pt x="424331" y="451654"/>
                  <a:pt x="415780" y="440183"/>
                </a:cubicBezTo>
                <a:cubicBezTo>
                  <a:pt x="407229" y="428712"/>
                  <a:pt x="395862" y="419952"/>
                  <a:pt x="381679" y="413903"/>
                </a:cubicBezTo>
                <a:cubicBezTo>
                  <a:pt x="367497" y="407855"/>
                  <a:pt x="351646" y="405039"/>
                  <a:pt x="334126" y="405456"/>
                </a:cubicBezTo>
                <a:cubicBezTo>
                  <a:pt x="316189" y="405456"/>
                  <a:pt x="299921" y="409002"/>
                  <a:pt x="285321" y="416094"/>
                </a:cubicBezTo>
                <a:cubicBezTo>
                  <a:pt x="270721" y="423185"/>
                  <a:pt x="259250" y="432570"/>
                  <a:pt x="250907" y="444250"/>
                </a:cubicBezTo>
                <a:cubicBezTo>
                  <a:pt x="242564" y="455930"/>
                  <a:pt x="238393" y="469278"/>
                  <a:pt x="238393" y="484295"/>
                </a:cubicBezTo>
                <a:cubicBezTo>
                  <a:pt x="238393" y="508072"/>
                  <a:pt x="247570" y="526843"/>
                  <a:pt x="265924" y="540608"/>
                </a:cubicBezTo>
                <a:cubicBezTo>
                  <a:pt x="284278" y="554374"/>
                  <a:pt x="306803" y="561257"/>
                  <a:pt x="333500" y="561257"/>
                </a:cubicBezTo>
                <a:moveTo>
                  <a:pt x="23776" y="349769"/>
                </a:moveTo>
                <a:cubicBezTo>
                  <a:pt x="19605" y="352689"/>
                  <a:pt x="15017" y="353732"/>
                  <a:pt x="10011" y="352897"/>
                </a:cubicBezTo>
                <a:cubicBezTo>
                  <a:pt x="5005" y="352063"/>
                  <a:pt x="2086" y="350395"/>
                  <a:pt x="1251" y="347892"/>
                </a:cubicBezTo>
                <a:cubicBezTo>
                  <a:pt x="0" y="345389"/>
                  <a:pt x="1251" y="342469"/>
                  <a:pt x="5005" y="339132"/>
                </a:cubicBezTo>
                <a:cubicBezTo>
                  <a:pt x="18771" y="330372"/>
                  <a:pt x="33266" y="317962"/>
                  <a:pt x="48492" y="301903"/>
                </a:cubicBezTo>
                <a:cubicBezTo>
                  <a:pt x="63717" y="285843"/>
                  <a:pt x="78525" y="267906"/>
                  <a:pt x="92917" y="248092"/>
                </a:cubicBezTo>
                <a:cubicBezTo>
                  <a:pt x="107308" y="228278"/>
                  <a:pt x="120031" y="208255"/>
                  <a:pt x="131085" y="188024"/>
                </a:cubicBezTo>
                <a:cubicBezTo>
                  <a:pt x="142139" y="167793"/>
                  <a:pt x="150586" y="149126"/>
                  <a:pt x="156426" y="132024"/>
                </a:cubicBezTo>
                <a:cubicBezTo>
                  <a:pt x="156843" y="130772"/>
                  <a:pt x="157469" y="128895"/>
                  <a:pt x="158303" y="126392"/>
                </a:cubicBezTo>
                <a:cubicBezTo>
                  <a:pt x="160806" y="117632"/>
                  <a:pt x="162370" y="108768"/>
                  <a:pt x="162995" y="99800"/>
                </a:cubicBezTo>
                <a:cubicBezTo>
                  <a:pt x="163621" y="90831"/>
                  <a:pt x="159137" y="83844"/>
                  <a:pt x="149543" y="78839"/>
                </a:cubicBezTo>
                <a:cubicBezTo>
                  <a:pt x="143703" y="75502"/>
                  <a:pt x="141826" y="71539"/>
                  <a:pt x="143912" y="66951"/>
                </a:cubicBezTo>
                <a:cubicBezTo>
                  <a:pt x="147666" y="58191"/>
                  <a:pt x="155174" y="55479"/>
                  <a:pt x="166437" y="58816"/>
                </a:cubicBezTo>
                <a:cubicBezTo>
                  <a:pt x="171443" y="60068"/>
                  <a:pt x="177491" y="62362"/>
                  <a:pt x="184583" y="65699"/>
                </a:cubicBezTo>
                <a:cubicBezTo>
                  <a:pt x="191674" y="69036"/>
                  <a:pt x="197096" y="72165"/>
                  <a:pt x="200851" y="75085"/>
                </a:cubicBezTo>
                <a:cubicBezTo>
                  <a:pt x="204605" y="77588"/>
                  <a:pt x="207629" y="80299"/>
                  <a:pt x="209924" y="83219"/>
                </a:cubicBezTo>
                <a:cubicBezTo>
                  <a:pt x="212218" y="86139"/>
                  <a:pt x="212948" y="88641"/>
                  <a:pt x="212113" y="90727"/>
                </a:cubicBezTo>
                <a:cubicBezTo>
                  <a:pt x="207525" y="101156"/>
                  <a:pt x="203458" y="110541"/>
                  <a:pt x="199912" y="118884"/>
                </a:cubicBezTo>
                <a:cubicBezTo>
                  <a:pt x="196367" y="127227"/>
                  <a:pt x="192717" y="135569"/>
                  <a:pt x="188962" y="143912"/>
                </a:cubicBezTo>
                <a:cubicBezTo>
                  <a:pt x="185625" y="151421"/>
                  <a:pt x="182080" y="158929"/>
                  <a:pt x="178326" y="166438"/>
                </a:cubicBezTo>
                <a:cubicBezTo>
                  <a:pt x="174571" y="173946"/>
                  <a:pt x="170608" y="181246"/>
                  <a:pt x="166437" y="188337"/>
                </a:cubicBezTo>
                <a:cubicBezTo>
                  <a:pt x="176448" y="197514"/>
                  <a:pt x="187503" y="207213"/>
                  <a:pt x="199599" y="217432"/>
                </a:cubicBezTo>
                <a:cubicBezTo>
                  <a:pt x="211696" y="227652"/>
                  <a:pt x="223689" y="237038"/>
                  <a:pt x="235577" y="245589"/>
                </a:cubicBezTo>
                <a:cubicBezTo>
                  <a:pt x="247466" y="254140"/>
                  <a:pt x="257582" y="260710"/>
                  <a:pt x="265924" y="265299"/>
                </a:cubicBezTo>
                <a:cubicBezTo>
                  <a:pt x="271347" y="268636"/>
                  <a:pt x="275623" y="275101"/>
                  <a:pt x="278751" y="284695"/>
                </a:cubicBezTo>
                <a:cubicBezTo>
                  <a:pt x="281879" y="294289"/>
                  <a:pt x="282609" y="303258"/>
                  <a:pt x="280941" y="311601"/>
                </a:cubicBezTo>
                <a:cubicBezTo>
                  <a:pt x="279272" y="314938"/>
                  <a:pt x="275414" y="317753"/>
                  <a:pt x="269365" y="320048"/>
                </a:cubicBezTo>
                <a:cubicBezTo>
                  <a:pt x="263317" y="322342"/>
                  <a:pt x="259876" y="322655"/>
                  <a:pt x="259041" y="320987"/>
                </a:cubicBezTo>
                <a:cubicBezTo>
                  <a:pt x="250699" y="307638"/>
                  <a:pt x="240270" y="293664"/>
                  <a:pt x="227756" y="279064"/>
                </a:cubicBezTo>
                <a:cubicBezTo>
                  <a:pt x="215242" y="264464"/>
                  <a:pt x="202519" y="250699"/>
                  <a:pt x="189588" y="237768"/>
                </a:cubicBezTo>
                <a:cubicBezTo>
                  <a:pt x="176657" y="224837"/>
                  <a:pt x="165395" y="214408"/>
                  <a:pt x="155800" y="206482"/>
                </a:cubicBezTo>
                <a:cubicBezTo>
                  <a:pt x="137029" y="236934"/>
                  <a:pt x="116172" y="264569"/>
                  <a:pt x="93230" y="289389"/>
                </a:cubicBezTo>
                <a:cubicBezTo>
                  <a:pt x="70287" y="314208"/>
                  <a:pt x="47136" y="334335"/>
                  <a:pt x="23776" y="349769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2" name="Freeform 42"/>
          <p:cNvSpPr/>
          <p:nvPr/>
        </p:nvSpPr>
        <p:spPr>
          <a:xfrm>
            <a:off x="4723064" y="3383241"/>
            <a:ext cx="551245" cy="577942"/>
          </a:xfrm>
          <a:custGeom>
            <a:avLst/>
            <a:gdLst>
              <a:gd name="connsiteX0" fmla="*/ 65073 w 551245"/>
              <a:gd name="connsiteY0" fmla="*/ 363534 h 577942"/>
              <a:gd name="connsiteX1" fmla="*/ 46302 w 551245"/>
              <a:gd name="connsiteY1" fmla="*/ 366663 h 577942"/>
              <a:gd name="connsiteX2" fmla="*/ 31911 w 551245"/>
              <a:gd name="connsiteY2" fmla="*/ 361657 h 577942"/>
              <a:gd name="connsiteX3" fmla="*/ 20961 w 551245"/>
              <a:gd name="connsiteY3" fmla="*/ 354774 h 577942"/>
              <a:gd name="connsiteX4" fmla="*/ 8134 w 551245"/>
              <a:gd name="connsiteY4" fmla="*/ 346327 h 577942"/>
              <a:gd name="connsiteX5" fmla="*/ 1251 w 551245"/>
              <a:gd name="connsiteY5" fmla="*/ 339758 h 577942"/>
              <a:gd name="connsiteX6" fmla="*/ 2503 w 551245"/>
              <a:gd name="connsiteY6" fmla="*/ 330998 h 577942"/>
              <a:gd name="connsiteX7" fmla="*/ 10011 w 551245"/>
              <a:gd name="connsiteY7" fmla="*/ 325366 h 577942"/>
              <a:gd name="connsiteX8" fmla="*/ 58191 w 551245"/>
              <a:gd name="connsiteY8" fmla="*/ 328495 h 577942"/>
              <a:gd name="connsiteX9" fmla="*/ 105119 w 551245"/>
              <a:gd name="connsiteY9" fmla="*/ 327869 h 577942"/>
              <a:gd name="connsiteX10" fmla="*/ 144851 w 551245"/>
              <a:gd name="connsiteY10" fmla="*/ 324741 h 577942"/>
              <a:gd name="connsiteX11" fmla="*/ 181454 w 551245"/>
              <a:gd name="connsiteY11" fmla="*/ 320987 h 577942"/>
              <a:gd name="connsiteX12" fmla="*/ 179577 w 551245"/>
              <a:gd name="connsiteY12" fmla="*/ 280941 h 577942"/>
              <a:gd name="connsiteX13" fmla="*/ 116068 w 551245"/>
              <a:gd name="connsiteY13" fmla="*/ 259980 h 577942"/>
              <a:gd name="connsiteX14" fmla="*/ 90727 w 551245"/>
              <a:gd name="connsiteY14" fmla="*/ 212114 h 577942"/>
              <a:gd name="connsiteX15" fmla="*/ 101052 w 551245"/>
              <a:gd name="connsiteY15" fmla="*/ 178013 h 577942"/>
              <a:gd name="connsiteX16" fmla="*/ 134839 w 551245"/>
              <a:gd name="connsiteY16" fmla="*/ 147353 h 577942"/>
              <a:gd name="connsiteX17" fmla="*/ 197723 w 551245"/>
              <a:gd name="connsiteY17" fmla="*/ 133901 h 577942"/>
              <a:gd name="connsiteX18" fmla="*/ 275310 w 551245"/>
              <a:gd name="connsiteY18" fmla="*/ 152985 h 577942"/>
              <a:gd name="connsiteX19" fmla="*/ 300963 w 551245"/>
              <a:gd name="connsiteY19" fmla="*/ 200225 h 577942"/>
              <a:gd name="connsiteX20" fmla="*/ 291891 w 551245"/>
              <a:gd name="connsiteY20" fmla="*/ 231823 h 577942"/>
              <a:gd name="connsiteX21" fmla="*/ 263422 w 551245"/>
              <a:gd name="connsiteY21" fmla="*/ 262483 h 577942"/>
              <a:gd name="connsiteX22" fmla="*/ 212114 w 551245"/>
              <a:gd name="connsiteY22" fmla="*/ 280316 h 577942"/>
              <a:gd name="connsiteX23" fmla="*/ 211488 w 551245"/>
              <a:gd name="connsiteY23" fmla="*/ 317858 h 577942"/>
              <a:gd name="connsiteX24" fmla="*/ 314730 w 551245"/>
              <a:gd name="connsiteY24" fmla="*/ 301589 h 577942"/>
              <a:gd name="connsiteX25" fmla="*/ 370417 w 551245"/>
              <a:gd name="connsiteY25" fmla="*/ 289075 h 577942"/>
              <a:gd name="connsiteX26" fmla="*/ 381679 w 551245"/>
              <a:gd name="connsiteY26" fmla="*/ 290952 h 577942"/>
              <a:gd name="connsiteX27" fmla="*/ 381054 w 551245"/>
              <a:gd name="connsiteY27" fmla="*/ 301277 h 577942"/>
              <a:gd name="connsiteX28" fmla="*/ 369166 w 551245"/>
              <a:gd name="connsiteY28" fmla="*/ 310349 h 577942"/>
              <a:gd name="connsiteX29" fmla="*/ 289388 w 551245"/>
              <a:gd name="connsiteY29" fmla="*/ 327869 h 577942"/>
              <a:gd name="connsiteX30" fmla="*/ 154549 w 551245"/>
              <a:gd name="connsiteY30" fmla="*/ 349769 h 577942"/>
              <a:gd name="connsiteX31" fmla="*/ 105744 w 551245"/>
              <a:gd name="connsiteY31" fmla="*/ 355713 h 577942"/>
              <a:gd name="connsiteX32" fmla="*/ 65073 w 551245"/>
              <a:gd name="connsiteY32" fmla="*/ 363534 h 577942"/>
              <a:gd name="connsiteX34" fmla="*/ 220874 w 551245"/>
              <a:gd name="connsiteY34" fmla="*/ 577525 h 577942"/>
              <a:gd name="connsiteX35" fmla="*/ 179890 w 551245"/>
              <a:gd name="connsiteY35" fmla="*/ 568139 h 577942"/>
              <a:gd name="connsiteX36" fmla="*/ 166438 w 551245"/>
              <a:gd name="connsiteY36" fmla="*/ 529972 h 577942"/>
              <a:gd name="connsiteX37" fmla="*/ 166438 w 551245"/>
              <a:gd name="connsiteY37" fmla="*/ 508072 h 577942"/>
              <a:gd name="connsiteX38" fmla="*/ 162683 w 551245"/>
              <a:gd name="connsiteY38" fmla="*/ 498061 h 577942"/>
              <a:gd name="connsiteX39" fmla="*/ 149856 w 551245"/>
              <a:gd name="connsiteY39" fmla="*/ 488988 h 577942"/>
              <a:gd name="connsiteX40" fmla="*/ 138906 w 551245"/>
              <a:gd name="connsiteY40" fmla="*/ 479915 h 577942"/>
              <a:gd name="connsiteX41" fmla="*/ 140158 w 551245"/>
              <a:gd name="connsiteY41" fmla="*/ 470843 h 577942"/>
              <a:gd name="connsiteX42" fmla="*/ 147666 w 551245"/>
              <a:gd name="connsiteY42" fmla="*/ 464898 h 577942"/>
              <a:gd name="connsiteX43" fmla="*/ 198974 w 551245"/>
              <a:gd name="connsiteY43" fmla="*/ 470530 h 577942"/>
              <a:gd name="connsiteX44" fmla="*/ 229321 w 551245"/>
              <a:gd name="connsiteY44" fmla="*/ 470843 h 577942"/>
              <a:gd name="connsiteX45" fmla="*/ 273746 w 551245"/>
              <a:gd name="connsiteY45" fmla="*/ 469591 h 577942"/>
              <a:gd name="connsiteX46" fmla="*/ 322864 w 551245"/>
              <a:gd name="connsiteY46" fmla="*/ 467714 h 577942"/>
              <a:gd name="connsiteX47" fmla="*/ 367601 w 551245"/>
              <a:gd name="connsiteY47" fmla="*/ 465211 h 577942"/>
              <a:gd name="connsiteX48" fmla="*/ 398574 w 551245"/>
              <a:gd name="connsiteY48" fmla="*/ 462395 h 577942"/>
              <a:gd name="connsiteX49" fmla="*/ 402015 w 551245"/>
              <a:gd name="connsiteY49" fmla="*/ 442999 h 577942"/>
              <a:gd name="connsiteX50" fmla="*/ 404205 w 551245"/>
              <a:gd name="connsiteY50" fmla="*/ 414842 h 577942"/>
              <a:gd name="connsiteX51" fmla="*/ 402641 w 551245"/>
              <a:gd name="connsiteY51" fmla="*/ 409836 h 577942"/>
              <a:gd name="connsiteX52" fmla="*/ 399825 w 551245"/>
              <a:gd name="connsiteY52" fmla="*/ 409211 h 577942"/>
              <a:gd name="connsiteX53" fmla="*/ 249656 w 551245"/>
              <a:gd name="connsiteY53" fmla="*/ 416094 h 577942"/>
              <a:gd name="connsiteX54" fmla="*/ 210863 w 551245"/>
              <a:gd name="connsiteY54" fmla="*/ 418596 h 577942"/>
              <a:gd name="connsiteX55" fmla="*/ 183331 w 551245"/>
              <a:gd name="connsiteY55" fmla="*/ 422351 h 577942"/>
              <a:gd name="connsiteX56" fmla="*/ 172069 w 551245"/>
              <a:gd name="connsiteY56" fmla="*/ 423289 h 577942"/>
              <a:gd name="connsiteX57" fmla="*/ 162683 w 551245"/>
              <a:gd name="connsiteY57" fmla="*/ 419848 h 577942"/>
              <a:gd name="connsiteX58" fmla="*/ 150795 w 551245"/>
              <a:gd name="connsiteY58" fmla="*/ 410775 h 577942"/>
              <a:gd name="connsiteX59" fmla="*/ 142661 w 551245"/>
              <a:gd name="connsiteY59" fmla="*/ 401702 h 577942"/>
              <a:gd name="connsiteX60" fmla="*/ 145789 w 551245"/>
              <a:gd name="connsiteY60" fmla="*/ 393255 h 577942"/>
              <a:gd name="connsiteX61" fmla="*/ 153923 w 551245"/>
              <a:gd name="connsiteY61" fmla="*/ 389188 h 577942"/>
              <a:gd name="connsiteX62" fmla="*/ 175197 w 551245"/>
              <a:gd name="connsiteY62" fmla="*/ 391691 h 577942"/>
              <a:gd name="connsiteX63" fmla="*/ 206796 w 551245"/>
              <a:gd name="connsiteY63" fmla="*/ 393568 h 577942"/>
              <a:gd name="connsiteX64" fmla="*/ 238394 w 551245"/>
              <a:gd name="connsiteY64" fmla="*/ 393568 h 577942"/>
              <a:gd name="connsiteX65" fmla="*/ 280003 w 551245"/>
              <a:gd name="connsiteY65" fmla="*/ 392004 h 577942"/>
              <a:gd name="connsiteX66" fmla="*/ 328495 w 551245"/>
              <a:gd name="connsiteY66" fmla="*/ 389814 h 577942"/>
              <a:gd name="connsiteX67" fmla="*/ 372607 w 551245"/>
              <a:gd name="connsiteY67" fmla="*/ 386372 h 577942"/>
              <a:gd name="connsiteX68" fmla="*/ 401702 w 551245"/>
              <a:gd name="connsiteY68" fmla="*/ 381054 h 577942"/>
              <a:gd name="connsiteX69" fmla="*/ 402328 w 551245"/>
              <a:gd name="connsiteY69" fmla="*/ 381054 h 577942"/>
              <a:gd name="connsiteX70" fmla="*/ 406395 w 551245"/>
              <a:gd name="connsiteY70" fmla="*/ 379490 h 577942"/>
              <a:gd name="connsiteX71" fmla="*/ 411714 w 551245"/>
              <a:gd name="connsiteY71" fmla="*/ 379803 h 577942"/>
              <a:gd name="connsiteX72" fmla="*/ 440496 w 551245"/>
              <a:gd name="connsiteY72" fmla="*/ 388562 h 577942"/>
              <a:gd name="connsiteX73" fmla="*/ 444250 w 551245"/>
              <a:gd name="connsiteY73" fmla="*/ 397948 h 577942"/>
              <a:gd name="connsiteX74" fmla="*/ 440183 w 551245"/>
              <a:gd name="connsiteY74" fmla="*/ 409836 h 577942"/>
              <a:gd name="connsiteX75" fmla="*/ 434239 w 551245"/>
              <a:gd name="connsiteY75" fmla="*/ 428920 h 577942"/>
              <a:gd name="connsiteX76" fmla="*/ 428295 w 551245"/>
              <a:gd name="connsiteY76" fmla="*/ 447692 h 577942"/>
              <a:gd name="connsiteX77" fmla="*/ 424228 w 551245"/>
              <a:gd name="connsiteY77" fmla="*/ 458641 h 577942"/>
              <a:gd name="connsiteX78" fmla="*/ 437055 w 551245"/>
              <a:gd name="connsiteY78" fmla="*/ 465837 h 577942"/>
              <a:gd name="connsiteX79" fmla="*/ 444876 w 551245"/>
              <a:gd name="connsiteY79" fmla="*/ 474284 h 577942"/>
              <a:gd name="connsiteX80" fmla="*/ 440183 w 551245"/>
              <a:gd name="connsiteY80" fmla="*/ 484921 h 577942"/>
              <a:gd name="connsiteX81" fmla="*/ 433613 w 551245"/>
              <a:gd name="connsiteY81" fmla="*/ 489926 h 577942"/>
              <a:gd name="connsiteX82" fmla="*/ 405457 w 551245"/>
              <a:gd name="connsiteY82" fmla="*/ 488988 h 577942"/>
              <a:gd name="connsiteX83" fmla="*/ 356964 w 551245"/>
              <a:gd name="connsiteY83" fmla="*/ 488988 h 577942"/>
              <a:gd name="connsiteX84" fmla="*/ 299400 w 551245"/>
              <a:gd name="connsiteY84" fmla="*/ 490239 h 577942"/>
              <a:gd name="connsiteX85" fmla="*/ 244025 w 551245"/>
              <a:gd name="connsiteY85" fmla="*/ 492429 h 577942"/>
              <a:gd name="connsiteX86" fmla="*/ 202103 w 551245"/>
              <a:gd name="connsiteY86" fmla="*/ 494932 h 577942"/>
              <a:gd name="connsiteX87" fmla="*/ 202103 w 551245"/>
              <a:gd name="connsiteY87" fmla="*/ 526217 h 577942"/>
              <a:gd name="connsiteX88" fmla="*/ 207421 w 551245"/>
              <a:gd name="connsiteY88" fmla="*/ 548117 h 577942"/>
              <a:gd name="connsiteX89" fmla="*/ 225254 w 551245"/>
              <a:gd name="connsiteY89" fmla="*/ 552497 h 577942"/>
              <a:gd name="connsiteX90" fmla="*/ 233388 w 551245"/>
              <a:gd name="connsiteY90" fmla="*/ 552497 h 577942"/>
              <a:gd name="connsiteX91" fmla="*/ 266863 w 551245"/>
              <a:gd name="connsiteY91" fmla="*/ 552497 h 577942"/>
              <a:gd name="connsiteX92" fmla="*/ 312539 w 551245"/>
              <a:gd name="connsiteY92" fmla="*/ 551871 h 577942"/>
              <a:gd name="connsiteX93" fmla="*/ 361031 w 551245"/>
              <a:gd name="connsiteY93" fmla="*/ 549994 h 577942"/>
              <a:gd name="connsiteX94" fmla="*/ 413591 w 551245"/>
              <a:gd name="connsiteY94" fmla="*/ 544988 h 577942"/>
              <a:gd name="connsiteX95" fmla="*/ 448005 w 551245"/>
              <a:gd name="connsiteY95" fmla="*/ 536854 h 577942"/>
              <a:gd name="connsiteX96" fmla="*/ 459267 w 551245"/>
              <a:gd name="connsiteY96" fmla="*/ 534977 h 577942"/>
              <a:gd name="connsiteX97" fmla="*/ 467401 w 551245"/>
              <a:gd name="connsiteY97" fmla="*/ 540608 h 577942"/>
              <a:gd name="connsiteX98" fmla="*/ 474910 w 551245"/>
              <a:gd name="connsiteY98" fmla="*/ 550307 h 577942"/>
              <a:gd name="connsiteX99" fmla="*/ 479289 w 551245"/>
              <a:gd name="connsiteY99" fmla="*/ 560005 h 577942"/>
              <a:gd name="connsiteX100" fmla="*/ 474910 w 551245"/>
              <a:gd name="connsiteY100" fmla="*/ 568765 h 577942"/>
              <a:gd name="connsiteX101" fmla="*/ 468027 w 551245"/>
              <a:gd name="connsiteY101" fmla="*/ 573771 h 577942"/>
              <a:gd name="connsiteX102" fmla="*/ 412340 w 551245"/>
              <a:gd name="connsiteY102" fmla="*/ 572832 h 577942"/>
              <a:gd name="connsiteX103" fmla="*/ 358529 w 551245"/>
              <a:gd name="connsiteY103" fmla="*/ 574397 h 577942"/>
              <a:gd name="connsiteX104" fmla="*/ 289075 w 551245"/>
              <a:gd name="connsiteY104" fmla="*/ 576274 h 577942"/>
              <a:gd name="connsiteX105" fmla="*/ 220874 w 551245"/>
              <a:gd name="connsiteY105" fmla="*/ 577525 h 577942"/>
              <a:gd name="connsiteX107" fmla="*/ 416719 w 551245"/>
              <a:gd name="connsiteY107" fmla="*/ 354149 h 577942"/>
              <a:gd name="connsiteX108" fmla="*/ 409837 w 551245"/>
              <a:gd name="connsiteY108" fmla="*/ 347892 h 577942"/>
              <a:gd name="connsiteX109" fmla="*/ 407647 w 551245"/>
              <a:gd name="connsiteY109" fmla="*/ 328807 h 577942"/>
              <a:gd name="connsiteX110" fmla="*/ 406708 w 551245"/>
              <a:gd name="connsiteY110" fmla="*/ 302528 h 577942"/>
              <a:gd name="connsiteX111" fmla="*/ 406708 w 551245"/>
              <a:gd name="connsiteY111" fmla="*/ 280941 h 577942"/>
              <a:gd name="connsiteX112" fmla="*/ 406708 w 551245"/>
              <a:gd name="connsiteY112" fmla="*/ 84470 h 577942"/>
              <a:gd name="connsiteX113" fmla="*/ 405144 w 551245"/>
              <a:gd name="connsiteY113" fmla="*/ 55062 h 577942"/>
              <a:gd name="connsiteX114" fmla="*/ 397009 w 551245"/>
              <a:gd name="connsiteY114" fmla="*/ 36917 h 577942"/>
              <a:gd name="connsiteX115" fmla="*/ 375422 w 551245"/>
              <a:gd name="connsiteY115" fmla="*/ 20648 h 577942"/>
              <a:gd name="connsiteX116" fmla="*/ 372294 w 551245"/>
              <a:gd name="connsiteY116" fmla="*/ 9386 h 577942"/>
              <a:gd name="connsiteX117" fmla="*/ 387311 w 551245"/>
              <a:gd name="connsiteY117" fmla="*/ 0 h 577942"/>
              <a:gd name="connsiteX118" fmla="*/ 412340 w 551245"/>
              <a:gd name="connsiteY118" fmla="*/ 6883 h 577942"/>
              <a:gd name="connsiteX119" fmla="*/ 437993 w 551245"/>
              <a:gd name="connsiteY119" fmla="*/ 20022 h 577942"/>
              <a:gd name="connsiteX120" fmla="*/ 443624 w 551245"/>
              <a:gd name="connsiteY120" fmla="*/ 25028 h 577942"/>
              <a:gd name="connsiteX121" fmla="*/ 445501 w 551245"/>
              <a:gd name="connsiteY121" fmla="*/ 31911 h 577942"/>
              <a:gd name="connsiteX122" fmla="*/ 442999 w 551245"/>
              <a:gd name="connsiteY122" fmla="*/ 53185 h 577942"/>
              <a:gd name="connsiteX123" fmla="*/ 442373 w 551245"/>
              <a:gd name="connsiteY123" fmla="*/ 76962 h 577942"/>
              <a:gd name="connsiteX124" fmla="*/ 442373 w 551245"/>
              <a:gd name="connsiteY124" fmla="*/ 203980 h 577942"/>
              <a:gd name="connsiteX125" fmla="*/ 495871 w 551245"/>
              <a:gd name="connsiteY125" fmla="*/ 199287 h 577942"/>
              <a:gd name="connsiteX126" fmla="*/ 526843 w 551245"/>
              <a:gd name="connsiteY126" fmla="*/ 191465 h 577942"/>
              <a:gd name="connsiteX127" fmla="*/ 537167 w 551245"/>
              <a:gd name="connsiteY127" fmla="*/ 190840 h 577942"/>
              <a:gd name="connsiteX128" fmla="*/ 543111 w 551245"/>
              <a:gd name="connsiteY128" fmla="*/ 197097 h 577942"/>
              <a:gd name="connsiteX129" fmla="*/ 548430 w 551245"/>
              <a:gd name="connsiteY129" fmla="*/ 209611 h 577942"/>
              <a:gd name="connsiteX130" fmla="*/ 551245 w 551245"/>
              <a:gd name="connsiteY130" fmla="*/ 222125 h 577942"/>
              <a:gd name="connsiteX131" fmla="*/ 547492 w 551245"/>
              <a:gd name="connsiteY131" fmla="*/ 228382 h 577942"/>
              <a:gd name="connsiteX132" fmla="*/ 541860 w 551245"/>
              <a:gd name="connsiteY132" fmla="*/ 231511 h 577942"/>
              <a:gd name="connsiteX133" fmla="*/ 492429 w 551245"/>
              <a:gd name="connsiteY133" fmla="*/ 228069 h 577942"/>
              <a:gd name="connsiteX134" fmla="*/ 442373 w 551245"/>
              <a:gd name="connsiteY134" fmla="*/ 227131 h 577942"/>
              <a:gd name="connsiteX135" fmla="*/ 442373 w 551245"/>
              <a:gd name="connsiteY135" fmla="*/ 276561 h 577942"/>
              <a:gd name="connsiteX136" fmla="*/ 441435 w 551245"/>
              <a:gd name="connsiteY136" fmla="*/ 298774 h 577942"/>
              <a:gd name="connsiteX137" fmla="*/ 437680 w 551245"/>
              <a:gd name="connsiteY137" fmla="*/ 324428 h 577942"/>
              <a:gd name="connsiteX138" fmla="*/ 429859 w 551245"/>
              <a:gd name="connsiteY138" fmla="*/ 345702 h 577942"/>
              <a:gd name="connsiteX139" fmla="*/ 416719 w 551245"/>
              <a:gd name="connsiteY139" fmla="*/ 354149 h 577942"/>
              <a:gd name="connsiteX141" fmla="*/ 190840 w 551245"/>
              <a:gd name="connsiteY141" fmla="*/ 256539 h 577942"/>
              <a:gd name="connsiteX142" fmla="*/ 247466 w 551245"/>
              <a:gd name="connsiteY142" fmla="*/ 239958 h 577942"/>
              <a:gd name="connsiteX143" fmla="*/ 266550 w 551245"/>
              <a:gd name="connsiteY143" fmla="*/ 202728 h 577942"/>
              <a:gd name="connsiteX144" fmla="*/ 250282 w 551245"/>
              <a:gd name="connsiteY144" fmla="*/ 168627 h 577942"/>
              <a:gd name="connsiteX145" fmla="*/ 198974 w 551245"/>
              <a:gd name="connsiteY145" fmla="*/ 155175 h 577942"/>
              <a:gd name="connsiteX146" fmla="*/ 141722 w 551245"/>
              <a:gd name="connsiteY146" fmla="*/ 172382 h 577942"/>
              <a:gd name="connsiteX147" fmla="*/ 123890 w 551245"/>
              <a:gd name="connsiteY147" fmla="*/ 208985 h 577942"/>
              <a:gd name="connsiteX148" fmla="*/ 141096 w 551245"/>
              <a:gd name="connsiteY148" fmla="*/ 243712 h 577942"/>
              <a:gd name="connsiteX149" fmla="*/ 190840 w 551245"/>
              <a:gd name="connsiteY149" fmla="*/ 256539 h 577942"/>
              <a:gd name="connsiteX151" fmla="*/ 76336 w 551245"/>
              <a:gd name="connsiteY151" fmla="*/ 120135 h 577942"/>
              <a:gd name="connsiteX152" fmla="*/ 61319 w 551245"/>
              <a:gd name="connsiteY152" fmla="*/ 120135 h 577942"/>
              <a:gd name="connsiteX153" fmla="*/ 51934 w 551245"/>
              <a:gd name="connsiteY153" fmla="*/ 113878 h 577942"/>
              <a:gd name="connsiteX154" fmla="*/ 35665 w 551245"/>
              <a:gd name="connsiteY154" fmla="*/ 95107 h 577942"/>
              <a:gd name="connsiteX155" fmla="*/ 37230 w 551245"/>
              <a:gd name="connsiteY155" fmla="*/ 86973 h 577942"/>
              <a:gd name="connsiteX156" fmla="*/ 44425 w 551245"/>
              <a:gd name="connsiteY156" fmla="*/ 83219 h 577942"/>
              <a:gd name="connsiteX157" fmla="*/ 91040 w 551245"/>
              <a:gd name="connsiteY157" fmla="*/ 88537 h 577942"/>
              <a:gd name="connsiteX158" fmla="*/ 144851 w 551245"/>
              <a:gd name="connsiteY158" fmla="*/ 89789 h 577942"/>
              <a:gd name="connsiteX159" fmla="*/ 188963 w 551245"/>
              <a:gd name="connsiteY159" fmla="*/ 88850 h 577942"/>
              <a:gd name="connsiteX160" fmla="*/ 268427 w 551245"/>
              <a:gd name="connsiteY160" fmla="*/ 83532 h 577942"/>
              <a:gd name="connsiteX161" fmla="*/ 325992 w 551245"/>
              <a:gd name="connsiteY161" fmla="*/ 73833 h 577942"/>
              <a:gd name="connsiteX162" fmla="*/ 336003 w 551245"/>
              <a:gd name="connsiteY162" fmla="*/ 73520 h 577942"/>
              <a:gd name="connsiteX163" fmla="*/ 341635 w 551245"/>
              <a:gd name="connsiteY163" fmla="*/ 78839 h 577942"/>
              <a:gd name="connsiteX164" fmla="*/ 346014 w 551245"/>
              <a:gd name="connsiteY164" fmla="*/ 88850 h 577942"/>
              <a:gd name="connsiteX165" fmla="*/ 347892 w 551245"/>
              <a:gd name="connsiteY165" fmla="*/ 100113 h 577942"/>
              <a:gd name="connsiteX166" fmla="*/ 344138 w 551245"/>
              <a:gd name="connsiteY166" fmla="*/ 106683 h 577942"/>
              <a:gd name="connsiteX167" fmla="*/ 338506 w 551245"/>
              <a:gd name="connsiteY167" fmla="*/ 109498 h 577942"/>
              <a:gd name="connsiteX168" fmla="*/ 262483 w 551245"/>
              <a:gd name="connsiteY168" fmla="*/ 106995 h 577942"/>
              <a:gd name="connsiteX169" fmla="*/ 172069 w 551245"/>
              <a:gd name="connsiteY169" fmla="*/ 109812 h 577942"/>
              <a:gd name="connsiteX170" fmla="*/ 76336 w 551245"/>
              <a:gd name="connsiteY170" fmla="*/ 120135 h 577942"/>
              <a:gd name="connsiteX172" fmla="*/ 175823 w 551245"/>
              <a:gd name="connsiteY172" fmla="*/ 53811 h 577942"/>
              <a:gd name="connsiteX173" fmla="*/ 152672 w 551245"/>
              <a:gd name="connsiteY173" fmla="*/ 49118 h 577942"/>
              <a:gd name="connsiteX174" fmla="*/ 125454 w 551245"/>
              <a:gd name="connsiteY174" fmla="*/ 40671 h 577942"/>
              <a:gd name="connsiteX175" fmla="*/ 108247 w 551245"/>
              <a:gd name="connsiteY175" fmla="*/ 30659 h 577942"/>
              <a:gd name="connsiteX176" fmla="*/ 107934 w 551245"/>
              <a:gd name="connsiteY176" fmla="*/ 20648 h 577942"/>
              <a:gd name="connsiteX177" fmla="*/ 116381 w 551245"/>
              <a:gd name="connsiteY177" fmla="*/ 15643 h 577942"/>
              <a:gd name="connsiteX178" fmla="*/ 173633 w 551245"/>
              <a:gd name="connsiteY178" fmla="*/ 21900 h 577942"/>
              <a:gd name="connsiteX179" fmla="*/ 229321 w 551245"/>
              <a:gd name="connsiteY179" fmla="*/ 22213 h 577942"/>
              <a:gd name="connsiteX180" fmla="*/ 269679 w 551245"/>
              <a:gd name="connsiteY180" fmla="*/ 20022 h 577942"/>
              <a:gd name="connsiteX181" fmla="*/ 277500 w 551245"/>
              <a:gd name="connsiteY181" fmla="*/ 22839 h 577942"/>
              <a:gd name="connsiteX182" fmla="*/ 281567 w 551245"/>
              <a:gd name="connsiteY182" fmla="*/ 29408 h 577942"/>
              <a:gd name="connsiteX183" fmla="*/ 277500 w 551245"/>
              <a:gd name="connsiteY183" fmla="*/ 40671 h 577942"/>
              <a:gd name="connsiteX184" fmla="*/ 267802 w 551245"/>
              <a:gd name="connsiteY184" fmla="*/ 48179 h 577942"/>
              <a:gd name="connsiteX185" fmla="*/ 245589 w 551245"/>
              <a:gd name="connsiteY185" fmla="*/ 51934 h 577942"/>
              <a:gd name="connsiteX186" fmla="*/ 210863 w 551245"/>
              <a:gd name="connsiteY186" fmla="*/ 54437 h 577942"/>
              <a:gd name="connsiteX187" fmla="*/ 175823 w 551245"/>
              <a:gd name="connsiteY187" fmla="*/ 53811 h 5779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  <a:cxn ang="145">
                <a:pos x="connsiteX145" y="connsiteY145"/>
              </a:cxn>
              <a:cxn ang="146">
                <a:pos x="connsiteX146" y="connsiteY146"/>
              </a:cxn>
              <a:cxn ang="147">
                <a:pos x="connsiteX147" y="connsiteY147"/>
              </a:cxn>
              <a:cxn ang="148">
                <a:pos x="connsiteX148" y="connsiteY148"/>
              </a:cxn>
              <a:cxn ang="149">
                <a:pos x="connsiteX149" y="connsiteY149"/>
              </a:cxn>
              <a:cxn ang="151">
                <a:pos x="connsiteX151" y="connsiteY151"/>
              </a:cxn>
              <a:cxn ang="152">
                <a:pos x="connsiteX152" y="connsiteY152"/>
              </a:cxn>
              <a:cxn ang="153">
                <a:pos x="connsiteX153" y="connsiteY153"/>
              </a:cxn>
              <a:cxn ang="154">
                <a:pos x="connsiteX154" y="connsiteY154"/>
              </a:cxn>
              <a:cxn ang="155">
                <a:pos x="connsiteX155" y="connsiteY155"/>
              </a:cxn>
              <a:cxn ang="156">
                <a:pos x="connsiteX156" y="connsiteY156"/>
              </a:cxn>
              <a:cxn ang="157">
                <a:pos x="connsiteX157" y="connsiteY157"/>
              </a:cxn>
              <a:cxn ang="158">
                <a:pos x="connsiteX158" y="connsiteY158"/>
              </a:cxn>
              <a:cxn ang="159">
                <a:pos x="connsiteX159" y="connsiteY159"/>
              </a:cxn>
              <a:cxn ang="160">
                <a:pos x="connsiteX160" y="connsiteY160"/>
              </a:cxn>
              <a:cxn ang="161">
                <a:pos x="connsiteX161" y="connsiteY161"/>
              </a:cxn>
              <a:cxn ang="162">
                <a:pos x="connsiteX162" y="connsiteY162"/>
              </a:cxn>
              <a:cxn ang="163">
                <a:pos x="connsiteX163" y="connsiteY163"/>
              </a:cxn>
              <a:cxn ang="164">
                <a:pos x="connsiteX164" y="connsiteY164"/>
              </a:cxn>
              <a:cxn ang="165">
                <a:pos x="connsiteX165" y="connsiteY165"/>
              </a:cxn>
              <a:cxn ang="166">
                <a:pos x="connsiteX166" y="connsiteY166"/>
              </a:cxn>
              <a:cxn ang="167">
                <a:pos x="connsiteX167" y="connsiteY167"/>
              </a:cxn>
              <a:cxn ang="168">
                <a:pos x="connsiteX168" y="connsiteY168"/>
              </a:cxn>
              <a:cxn ang="169">
                <a:pos x="connsiteX169" y="connsiteY169"/>
              </a:cxn>
              <a:cxn ang="170">
                <a:pos x="connsiteX170" y="connsiteY170"/>
              </a:cxn>
              <a:cxn ang="172">
                <a:pos x="connsiteX172" y="connsiteY172"/>
              </a:cxn>
              <a:cxn ang="173">
                <a:pos x="connsiteX173" y="connsiteY173"/>
              </a:cxn>
              <a:cxn ang="174">
                <a:pos x="connsiteX174" y="connsiteY174"/>
              </a:cxn>
              <a:cxn ang="175">
                <a:pos x="connsiteX175" y="connsiteY175"/>
              </a:cxn>
              <a:cxn ang="176">
                <a:pos x="connsiteX176" y="connsiteY176"/>
              </a:cxn>
              <a:cxn ang="177">
                <a:pos x="connsiteX177" y="connsiteY177"/>
              </a:cxn>
              <a:cxn ang="178">
                <a:pos x="connsiteX178" y="connsiteY178"/>
              </a:cxn>
              <a:cxn ang="179">
                <a:pos x="connsiteX179" y="connsiteY179"/>
              </a:cxn>
              <a:cxn ang="180">
                <a:pos x="connsiteX180" y="connsiteY180"/>
              </a:cxn>
              <a:cxn ang="181">
                <a:pos x="connsiteX181" y="connsiteY181"/>
              </a:cxn>
              <a:cxn ang="182">
                <a:pos x="connsiteX182" y="connsiteY182"/>
              </a:cxn>
              <a:cxn ang="183">
                <a:pos x="connsiteX183" y="connsiteY183"/>
              </a:cxn>
              <a:cxn ang="184">
                <a:pos x="connsiteX184" y="connsiteY184"/>
              </a:cxn>
              <a:cxn ang="185">
                <a:pos x="connsiteX185" y="connsiteY185"/>
              </a:cxn>
              <a:cxn ang="186">
                <a:pos x="connsiteX186" y="connsiteY186"/>
              </a:cxn>
              <a:cxn ang="187">
                <a:pos x="connsiteX187" y="connsiteY187"/>
              </a:cxn>
            </a:cxnLst>
            <a:rect l="l" t="t" r="r" b="b"/>
            <a:pathLst>
              <a:path w="551245" h="577942">
                <a:moveTo>
                  <a:pt x="65073" y="363534"/>
                </a:moveTo>
                <a:cubicBezTo>
                  <a:pt x="56731" y="366037"/>
                  <a:pt x="50474" y="367080"/>
                  <a:pt x="46302" y="366663"/>
                </a:cubicBezTo>
                <a:cubicBezTo>
                  <a:pt x="42131" y="366245"/>
                  <a:pt x="37334" y="364577"/>
                  <a:pt x="31911" y="361657"/>
                </a:cubicBezTo>
                <a:cubicBezTo>
                  <a:pt x="29408" y="359988"/>
                  <a:pt x="25759" y="357694"/>
                  <a:pt x="20961" y="354774"/>
                </a:cubicBezTo>
                <a:cubicBezTo>
                  <a:pt x="16164" y="351854"/>
                  <a:pt x="11888" y="349039"/>
                  <a:pt x="8134" y="346327"/>
                </a:cubicBezTo>
                <a:cubicBezTo>
                  <a:pt x="4380" y="343616"/>
                  <a:pt x="2086" y="341426"/>
                  <a:pt x="1251" y="339758"/>
                </a:cubicBezTo>
                <a:cubicBezTo>
                  <a:pt x="0" y="337672"/>
                  <a:pt x="417" y="334752"/>
                  <a:pt x="2503" y="330998"/>
                </a:cubicBezTo>
                <a:cubicBezTo>
                  <a:pt x="4588" y="327243"/>
                  <a:pt x="7091" y="325366"/>
                  <a:pt x="10011" y="325366"/>
                </a:cubicBezTo>
                <a:cubicBezTo>
                  <a:pt x="25028" y="327035"/>
                  <a:pt x="41088" y="328078"/>
                  <a:pt x="58191" y="328495"/>
                </a:cubicBezTo>
                <a:cubicBezTo>
                  <a:pt x="75293" y="328912"/>
                  <a:pt x="90936" y="328704"/>
                  <a:pt x="105119" y="327869"/>
                </a:cubicBezTo>
                <a:cubicBezTo>
                  <a:pt x="118884" y="327035"/>
                  <a:pt x="132128" y="325992"/>
                  <a:pt x="144851" y="324741"/>
                </a:cubicBezTo>
                <a:cubicBezTo>
                  <a:pt x="157574" y="323489"/>
                  <a:pt x="169775" y="322238"/>
                  <a:pt x="181454" y="320987"/>
                </a:cubicBezTo>
                <a:lnTo>
                  <a:pt x="179577" y="280941"/>
                </a:lnTo>
                <a:cubicBezTo>
                  <a:pt x="154132" y="279273"/>
                  <a:pt x="132962" y="272286"/>
                  <a:pt x="116068" y="259980"/>
                </a:cubicBezTo>
                <a:cubicBezTo>
                  <a:pt x="99174" y="247675"/>
                  <a:pt x="90727" y="231719"/>
                  <a:pt x="90727" y="212114"/>
                </a:cubicBezTo>
                <a:cubicBezTo>
                  <a:pt x="90727" y="201268"/>
                  <a:pt x="94169" y="189901"/>
                  <a:pt x="101052" y="178013"/>
                </a:cubicBezTo>
                <a:cubicBezTo>
                  <a:pt x="107934" y="166124"/>
                  <a:pt x="119197" y="155905"/>
                  <a:pt x="134839" y="147353"/>
                </a:cubicBezTo>
                <a:cubicBezTo>
                  <a:pt x="150482" y="138802"/>
                  <a:pt x="171443" y="134318"/>
                  <a:pt x="197723" y="133901"/>
                </a:cubicBezTo>
                <a:cubicBezTo>
                  <a:pt x="232345" y="133067"/>
                  <a:pt x="258207" y="139428"/>
                  <a:pt x="275310" y="152985"/>
                </a:cubicBezTo>
                <a:cubicBezTo>
                  <a:pt x="292412" y="166541"/>
                  <a:pt x="300963" y="182288"/>
                  <a:pt x="300963" y="200225"/>
                </a:cubicBezTo>
                <a:cubicBezTo>
                  <a:pt x="300963" y="209819"/>
                  <a:pt x="297940" y="220352"/>
                  <a:pt x="291891" y="231823"/>
                </a:cubicBezTo>
                <a:cubicBezTo>
                  <a:pt x="285843" y="243295"/>
                  <a:pt x="276353" y="253514"/>
                  <a:pt x="263422" y="262483"/>
                </a:cubicBezTo>
                <a:cubicBezTo>
                  <a:pt x="250491" y="271451"/>
                  <a:pt x="233388" y="277395"/>
                  <a:pt x="212114" y="280316"/>
                </a:cubicBezTo>
                <a:lnTo>
                  <a:pt x="211488" y="317858"/>
                </a:lnTo>
                <a:cubicBezTo>
                  <a:pt x="253619" y="312435"/>
                  <a:pt x="288032" y="307012"/>
                  <a:pt x="314730" y="301589"/>
                </a:cubicBezTo>
                <a:cubicBezTo>
                  <a:pt x="341426" y="296167"/>
                  <a:pt x="359988" y="291996"/>
                  <a:pt x="370417" y="289075"/>
                </a:cubicBezTo>
                <a:cubicBezTo>
                  <a:pt x="376256" y="287407"/>
                  <a:pt x="380011" y="288033"/>
                  <a:pt x="381679" y="290952"/>
                </a:cubicBezTo>
                <a:cubicBezTo>
                  <a:pt x="383348" y="293872"/>
                  <a:pt x="383140" y="297314"/>
                  <a:pt x="381054" y="301277"/>
                </a:cubicBezTo>
                <a:cubicBezTo>
                  <a:pt x="378968" y="305240"/>
                  <a:pt x="375005" y="308264"/>
                  <a:pt x="369166" y="310349"/>
                </a:cubicBezTo>
                <a:cubicBezTo>
                  <a:pt x="353732" y="314521"/>
                  <a:pt x="327139" y="320361"/>
                  <a:pt x="289388" y="327869"/>
                </a:cubicBezTo>
                <a:cubicBezTo>
                  <a:pt x="251638" y="335378"/>
                  <a:pt x="206691" y="342677"/>
                  <a:pt x="154549" y="349769"/>
                </a:cubicBezTo>
                <a:cubicBezTo>
                  <a:pt x="137864" y="351854"/>
                  <a:pt x="121595" y="353836"/>
                  <a:pt x="105744" y="355713"/>
                </a:cubicBezTo>
                <a:cubicBezTo>
                  <a:pt x="89893" y="357590"/>
                  <a:pt x="76336" y="360197"/>
                  <a:pt x="65073" y="363534"/>
                </a:cubicBezTo>
                <a:moveTo>
                  <a:pt x="220874" y="577525"/>
                </a:moveTo>
                <a:cubicBezTo>
                  <a:pt x="202520" y="577942"/>
                  <a:pt x="188859" y="574814"/>
                  <a:pt x="179890" y="568139"/>
                </a:cubicBezTo>
                <a:cubicBezTo>
                  <a:pt x="170922" y="561465"/>
                  <a:pt x="166438" y="548743"/>
                  <a:pt x="166438" y="529972"/>
                </a:cubicBezTo>
                <a:lnTo>
                  <a:pt x="166438" y="508072"/>
                </a:lnTo>
                <a:cubicBezTo>
                  <a:pt x="166438" y="503067"/>
                  <a:pt x="165186" y="499730"/>
                  <a:pt x="162683" y="498061"/>
                </a:cubicBezTo>
                <a:cubicBezTo>
                  <a:pt x="159346" y="495975"/>
                  <a:pt x="155071" y="492951"/>
                  <a:pt x="149856" y="488988"/>
                </a:cubicBezTo>
                <a:cubicBezTo>
                  <a:pt x="144642" y="485025"/>
                  <a:pt x="140992" y="482001"/>
                  <a:pt x="138906" y="479915"/>
                </a:cubicBezTo>
                <a:cubicBezTo>
                  <a:pt x="137238" y="478247"/>
                  <a:pt x="137655" y="475223"/>
                  <a:pt x="140158" y="470843"/>
                </a:cubicBezTo>
                <a:cubicBezTo>
                  <a:pt x="142661" y="466463"/>
                  <a:pt x="145164" y="464481"/>
                  <a:pt x="147666" y="464898"/>
                </a:cubicBezTo>
                <a:cubicBezTo>
                  <a:pt x="162266" y="468235"/>
                  <a:pt x="179369" y="470113"/>
                  <a:pt x="198974" y="470530"/>
                </a:cubicBezTo>
                <a:cubicBezTo>
                  <a:pt x="206065" y="470947"/>
                  <a:pt x="216181" y="471051"/>
                  <a:pt x="229321" y="470843"/>
                </a:cubicBezTo>
                <a:cubicBezTo>
                  <a:pt x="242461" y="470634"/>
                  <a:pt x="257268" y="470217"/>
                  <a:pt x="273746" y="469591"/>
                </a:cubicBezTo>
                <a:cubicBezTo>
                  <a:pt x="290222" y="468966"/>
                  <a:pt x="306595" y="468340"/>
                  <a:pt x="322864" y="467714"/>
                </a:cubicBezTo>
                <a:cubicBezTo>
                  <a:pt x="339132" y="467088"/>
                  <a:pt x="354045" y="466254"/>
                  <a:pt x="367601" y="465211"/>
                </a:cubicBezTo>
                <a:cubicBezTo>
                  <a:pt x="381158" y="464169"/>
                  <a:pt x="391483" y="463230"/>
                  <a:pt x="398574" y="462395"/>
                </a:cubicBezTo>
                <a:cubicBezTo>
                  <a:pt x="399408" y="459058"/>
                  <a:pt x="400555" y="452593"/>
                  <a:pt x="402015" y="442999"/>
                </a:cubicBezTo>
                <a:cubicBezTo>
                  <a:pt x="403475" y="433405"/>
                  <a:pt x="404205" y="424019"/>
                  <a:pt x="404205" y="414842"/>
                </a:cubicBezTo>
                <a:cubicBezTo>
                  <a:pt x="404205" y="411922"/>
                  <a:pt x="403683" y="410254"/>
                  <a:pt x="402641" y="409836"/>
                </a:cubicBezTo>
                <a:cubicBezTo>
                  <a:pt x="401598" y="409419"/>
                  <a:pt x="400659" y="409211"/>
                  <a:pt x="399825" y="409211"/>
                </a:cubicBezTo>
                <a:lnTo>
                  <a:pt x="249656" y="416094"/>
                </a:lnTo>
                <a:cubicBezTo>
                  <a:pt x="233805" y="416928"/>
                  <a:pt x="220874" y="417762"/>
                  <a:pt x="210863" y="418596"/>
                </a:cubicBezTo>
                <a:cubicBezTo>
                  <a:pt x="200851" y="419431"/>
                  <a:pt x="191674" y="420682"/>
                  <a:pt x="183331" y="422351"/>
                </a:cubicBezTo>
                <a:cubicBezTo>
                  <a:pt x="178743" y="423185"/>
                  <a:pt x="174989" y="423498"/>
                  <a:pt x="172069" y="423289"/>
                </a:cubicBezTo>
                <a:cubicBezTo>
                  <a:pt x="169149" y="423081"/>
                  <a:pt x="166020" y="421933"/>
                  <a:pt x="162683" y="419848"/>
                </a:cubicBezTo>
                <a:cubicBezTo>
                  <a:pt x="159346" y="417762"/>
                  <a:pt x="155384" y="414738"/>
                  <a:pt x="150795" y="410775"/>
                </a:cubicBezTo>
                <a:cubicBezTo>
                  <a:pt x="146207" y="406812"/>
                  <a:pt x="143495" y="403788"/>
                  <a:pt x="142661" y="401702"/>
                </a:cubicBezTo>
                <a:cubicBezTo>
                  <a:pt x="142244" y="399617"/>
                  <a:pt x="143286" y="396801"/>
                  <a:pt x="145789" y="393255"/>
                </a:cubicBezTo>
                <a:cubicBezTo>
                  <a:pt x="148292" y="389710"/>
                  <a:pt x="151004" y="388354"/>
                  <a:pt x="153923" y="389188"/>
                </a:cubicBezTo>
                <a:cubicBezTo>
                  <a:pt x="158512" y="390022"/>
                  <a:pt x="165603" y="390857"/>
                  <a:pt x="175197" y="391691"/>
                </a:cubicBezTo>
                <a:cubicBezTo>
                  <a:pt x="184791" y="392525"/>
                  <a:pt x="195324" y="393151"/>
                  <a:pt x="206796" y="393568"/>
                </a:cubicBezTo>
                <a:cubicBezTo>
                  <a:pt x="218267" y="393985"/>
                  <a:pt x="228800" y="393985"/>
                  <a:pt x="238394" y="393568"/>
                </a:cubicBezTo>
                <a:cubicBezTo>
                  <a:pt x="250073" y="393151"/>
                  <a:pt x="263943" y="392630"/>
                  <a:pt x="280003" y="392004"/>
                </a:cubicBezTo>
                <a:cubicBezTo>
                  <a:pt x="296063" y="391378"/>
                  <a:pt x="312226" y="390648"/>
                  <a:pt x="328495" y="389814"/>
                </a:cubicBezTo>
                <a:cubicBezTo>
                  <a:pt x="344763" y="388979"/>
                  <a:pt x="359467" y="387833"/>
                  <a:pt x="372607" y="386372"/>
                </a:cubicBezTo>
                <a:cubicBezTo>
                  <a:pt x="385747" y="384913"/>
                  <a:pt x="395445" y="383140"/>
                  <a:pt x="401702" y="381054"/>
                </a:cubicBezTo>
                <a:cubicBezTo>
                  <a:pt x="401702" y="381054"/>
                  <a:pt x="401911" y="381054"/>
                  <a:pt x="402328" y="381054"/>
                </a:cubicBezTo>
                <a:cubicBezTo>
                  <a:pt x="403580" y="380220"/>
                  <a:pt x="404935" y="379698"/>
                  <a:pt x="406395" y="379490"/>
                </a:cubicBezTo>
                <a:cubicBezTo>
                  <a:pt x="407855" y="379281"/>
                  <a:pt x="409628" y="379386"/>
                  <a:pt x="411714" y="379803"/>
                </a:cubicBezTo>
                <a:lnTo>
                  <a:pt x="440496" y="388562"/>
                </a:lnTo>
                <a:cubicBezTo>
                  <a:pt x="445084" y="390231"/>
                  <a:pt x="446336" y="393359"/>
                  <a:pt x="444250" y="397948"/>
                </a:cubicBezTo>
                <a:cubicBezTo>
                  <a:pt x="443416" y="400034"/>
                  <a:pt x="442060" y="403997"/>
                  <a:pt x="440183" y="409836"/>
                </a:cubicBezTo>
                <a:cubicBezTo>
                  <a:pt x="438306" y="415677"/>
                  <a:pt x="436325" y="422037"/>
                  <a:pt x="434239" y="428920"/>
                </a:cubicBezTo>
                <a:cubicBezTo>
                  <a:pt x="432153" y="435803"/>
                  <a:pt x="430172" y="442060"/>
                  <a:pt x="428295" y="447692"/>
                </a:cubicBezTo>
                <a:cubicBezTo>
                  <a:pt x="426418" y="453323"/>
                  <a:pt x="425062" y="456972"/>
                  <a:pt x="424228" y="458641"/>
                </a:cubicBezTo>
                <a:cubicBezTo>
                  <a:pt x="427565" y="460310"/>
                  <a:pt x="431841" y="462709"/>
                  <a:pt x="437055" y="465837"/>
                </a:cubicBezTo>
                <a:cubicBezTo>
                  <a:pt x="442269" y="468966"/>
                  <a:pt x="444876" y="471781"/>
                  <a:pt x="444876" y="474284"/>
                </a:cubicBezTo>
                <a:cubicBezTo>
                  <a:pt x="444876" y="477621"/>
                  <a:pt x="443312" y="481166"/>
                  <a:pt x="440183" y="484921"/>
                </a:cubicBezTo>
                <a:cubicBezTo>
                  <a:pt x="437055" y="488675"/>
                  <a:pt x="434865" y="490344"/>
                  <a:pt x="433613" y="489926"/>
                </a:cubicBezTo>
                <a:cubicBezTo>
                  <a:pt x="428608" y="489509"/>
                  <a:pt x="419222" y="489196"/>
                  <a:pt x="405457" y="488988"/>
                </a:cubicBezTo>
                <a:cubicBezTo>
                  <a:pt x="391691" y="488779"/>
                  <a:pt x="375527" y="488779"/>
                  <a:pt x="356964" y="488988"/>
                </a:cubicBezTo>
                <a:cubicBezTo>
                  <a:pt x="338402" y="489196"/>
                  <a:pt x="319213" y="489614"/>
                  <a:pt x="299400" y="490239"/>
                </a:cubicBezTo>
                <a:cubicBezTo>
                  <a:pt x="279586" y="490865"/>
                  <a:pt x="261128" y="491595"/>
                  <a:pt x="244025" y="492429"/>
                </a:cubicBezTo>
                <a:cubicBezTo>
                  <a:pt x="226922" y="493263"/>
                  <a:pt x="212948" y="494098"/>
                  <a:pt x="202103" y="494932"/>
                </a:cubicBezTo>
                <a:lnTo>
                  <a:pt x="202103" y="526217"/>
                </a:lnTo>
                <a:cubicBezTo>
                  <a:pt x="202103" y="537897"/>
                  <a:pt x="203876" y="545197"/>
                  <a:pt x="207421" y="548117"/>
                </a:cubicBezTo>
                <a:cubicBezTo>
                  <a:pt x="210967" y="551037"/>
                  <a:pt x="216911" y="552497"/>
                  <a:pt x="225254" y="552497"/>
                </a:cubicBezTo>
                <a:cubicBezTo>
                  <a:pt x="226505" y="552497"/>
                  <a:pt x="229216" y="552497"/>
                  <a:pt x="233388" y="552497"/>
                </a:cubicBezTo>
                <a:cubicBezTo>
                  <a:pt x="241731" y="552497"/>
                  <a:pt x="252889" y="552497"/>
                  <a:pt x="266863" y="552497"/>
                </a:cubicBezTo>
                <a:cubicBezTo>
                  <a:pt x="280837" y="552497"/>
                  <a:pt x="296063" y="552288"/>
                  <a:pt x="312539" y="551871"/>
                </a:cubicBezTo>
                <a:cubicBezTo>
                  <a:pt x="329017" y="551454"/>
                  <a:pt x="345180" y="550828"/>
                  <a:pt x="361031" y="549994"/>
                </a:cubicBezTo>
                <a:cubicBezTo>
                  <a:pt x="382723" y="548743"/>
                  <a:pt x="400243" y="547074"/>
                  <a:pt x="413591" y="544988"/>
                </a:cubicBezTo>
                <a:cubicBezTo>
                  <a:pt x="426939" y="542903"/>
                  <a:pt x="438410" y="540191"/>
                  <a:pt x="448005" y="536854"/>
                </a:cubicBezTo>
                <a:cubicBezTo>
                  <a:pt x="453010" y="534769"/>
                  <a:pt x="456764" y="534143"/>
                  <a:pt x="459267" y="534977"/>
                </a:cubicBezTo>
                <a:cubicBezTo>
                  <a:pt x="461770" y="535811"/>
                  <a:pt x="464481" y="537688"/>
                  <a:pt x="467401" y="540608"/>
                </a:cubicBezTo>
                <a:cubicBezTo>
                  <a:pt x="469904" y="543111"/>
                  <a:pt x="472406" y="546344"/>
                  <a:pt x="474910" y="550307"/>
                </a:cubicBezTo>
                <a:cubicBezTo>
                  <a:pt x="477413" y="554270"/>
                  <a:pt x="478873" y="557503"/>
                  <a:pt x="479289" y="560005"/>
                </a:cubicBezTo>
                <a:cubicBezTo>
                  <a:pt x="479707" y="562508"/>
                  <a:pt x="478247" y="565428"/>
                  <a:pt x="474910" y="568765"/>
                </a:cubicBezTo>
                <a:cubicBezTo>
                  <a:pt x="471572" y="572102"/>
                  <a:pt x="469278" y="573771"/>
                  <a:pt x="468027" y="573771"/>
                </a:cubicBezTo>
                <a:cubicBezTo>
                  <a:pt x="446336" y="572937"/>
                  <a:pt x="427774" y="572624"/>
                  <a:pt x="412340" y="572832"/>
                </a:cubicBezTo>
                <a:cubicBezTo>
                  <a:pt x="396906" y="573041"/>
                  <a:pt x="378968" y="573562"/>
                  <a:pt x="358529" y="574397"/>
                </a:cubicBezTo>
                <a:cubicBezTo>
                  <a:pt x="337255" y="575231"/>
                  <a:pt x="314104" y="575857"/>
                  <a:pt x="289075" y="576274"/>
                </a:cubicBezTo>
                <a:cubicBezTo>
                  <a:pt x="264047" y="576691"/>
                  <a:pt x="241313" y="577108"/>
                  <a:pt x="220874" y="577525"/>
                </a:cubicBezTo>
                <a:moveTo>
                  <a:pt x="416719" y="354149"/>
                </a:moveTo>
                <a:cubicBezTo>
                  <a:pt x="412965" y="354149"/>
                  <a:pt x="410671" y="352063"/>
                  <a:pt x="409837" y="347892"/>
                </a:cubicBezTo>
                <a:cubicBezTo>
                  <a:pt x="409003" y="343720"/>
                  <a:pt x="408272" y="337359"/>
                  <a:pt x="407647" y="328807"/>
                </a:cubicBezTo>
                <a:cubicBezTo>
                  <a:pt x="407021" y="320256"/>
                  <a:pt x="406708" y="311496"/>
                  <a:pt x="406708" y="302528"/>
                </a:cubicBezTo>
                <a:cubicBezTo>
                  <a:pt x="406708" y="293560"/>
                  <a:pt x="406708" y="286364"/>
                  <a:pt x="406708" y="280941"/>
                </a:cubicBezTo>
                <a:lnTo>
                  <a:pt x="406708" y="84470"/>
                </a:lnTo>
                <a:cubicBezTo>
                  <a:pt x="406708" y="71956"/>
                  <a:pt x="406186" y="62154"/>
                  <a:pt x="405144" y="55062"/>
                </a:cubicBezTo>
                <a:cubicBezTo>
                  <a:pt x="404101" y="47971"/>
                  <a:pt x="401389" y="41922"/>
                  <a:pt x="397009" y="36917"/>
                </a:cubicBezTo>
                <a:cubicBezTo>
                  <a:pt x="392630" y="31911"/>
                  <a:pt x="385434" y="26488"/>
                  <a:pt x="375422" y="20648"/>
                </a:cubicBezTo>
                <a:cubicBezTo>
                  <a:pt x="371251" y="17728"/>
                  <a:pt x="370208" y="13974"/>
                  <a:pt x="372294" y="9386"/>
                </a:cubicBezTo>
                <a:cubicBezTo>
                  <a:pt x="376049" y="3128"/>
                  <a:pt x="381054" y="0"/>
                  <a:pt x="387311" y="0"/>
                </a:cubicBezTo>
                <a:cubicBezTo>
                  <a:pt x="393568" y="0"/>
                  <a:pt x="401911" y="2294"/>
                  <a:pt x="412340" y="6883"/>
                </a:cubicBezTo>
                <a:cubicBezTo>
                  <a:pt x="422768" y="11471"/>
                  <a:pt x="431319" y="15851"/>
                  <a:pt x="437993" y="20022"/>
                </a:cubicBezTo>
                <a:cubicBezTo>
                  <a:pt x="440079" y="21274"/>
                  <a:pt x="441956" y="22942"/>
                  <a:pt x="443624" y="25028"/>
                </a:cubicBezTo>
                <a:cubicBezTo>
                  <a:pt x="445293" y="27114"/>
                  <a:pt x="445919" y="29408"/>
                  <a:pt x="445501" y="31911"/>
                </a:cubicBezTo>
                <a:cubicBezTo>
                  <a:pt x="444250" y="39002"/>
                  <a:pt x="443416" y="46094"/>
                  <a:pt x="442999" y="53185"/>
                </a:cubicBezTo>
                <a:cubicBezTo>
                  <a:pt x="442582" y="60276"/>
                  <a:pt x="442373" y="68202"/>
                  <a:pt x="442373" y="76962"/>
                </a:cubicBezTo>
                <a:lnTo>
                  <a:pt x="442373" y="203980"/>
                </a:lnTo>
                <a:cubicBezTo>
                  <a:pt x="464064" y="203980"/>
                  <a:pt x="481897" y="202416"/>
                  <a:pt x="495871" y="199287"/>
                </a:cubicBezTo>
                <a:cubicBezTo>
                  <a:pt x="509845" y="196158"/>
                  <a:pt x="520169" y="193551"/>
                  <a:pt x="526843" y="191465"/>
                </a:cubicBezTo>
                <a:cubicBezTo>
                  <a:pt x="531432" y="189797"/>
                  <a:pt x="534873" y="189588"/>
                  <a:pt x="537167" y="190840"/>
                </a:cubicBezTo>
                <a:cubicBezTo>
                  <a:pt x="539461" y="192091"/>
                  <a:pt x="541443" y="194177"/>
                  <a:pt x="543111" y="197097"/>
                </a:cubicBezTo>
                <a:cubicBezTo>
                  <a:pt x="544780" y="200017"/>
                  <a:pt x="546553" y="204188"/>
                  <a:pt x="548430" y="209611"/>
                </a:cubicBezTo>
                <a:cubicBezTo>
                  <a:pt x="550307" y="215034"/>
                  <a:pt x="551245" y="219205"/>
                  <a:pt x="551245" y="222125"/>
                </a:cubicBezTo>
                <a:cubicBezTo>
                  <a:pt x="551245" y="224211"/>
                  <a:pt x="549994" y="226296"/>
                  <a:pt x="547492" y="228382"/>
                </a:cubicBezTo>
                <a:cubicBezTo>
                  <a:pt x="544989" y="230468"/>
                  <a:pt x="543111" y="231511"/>
                  <a:pt x="541860" y="231511"/>
                </a:cubicBezTo>
                <a:cubicBezTo>
                  <a:pt x="524758" y="229842"/>
                  <a:pt x="508281" y="228695"/>
                  <a:pt x="492429" y="228069"/>
                </a:cubicBezTo>
                <a:cubicBezTo>
                  <a:pt x="476578" y="227444"/>
                  <a:pt x="459893" y="227131"/>
                  <a:pt x="442373" y="227131"/>
                </a:cubicBezTo>
                <a:lnTo>
                  <a:pt x="442373" y="276561"/>
                </a:lnTo>
                <a:cubicBezTo>
                  <a:pt x="442373" y="282818"/>
                  <a:pt x="442060" y="290223"/>
                  <a:pt x="441435" y="298774"/>
                </a:cubicBezTo>
                <a:cubicBezTo>
                  <a:pt x="440808" y="307325"/>
                  <a:pt x="439557" y="315876"/>
                  <a:pt x="437680" y="324428"/>
                </a:cubicBezTo>
                <a:cubicBezTo>
                  <a:pt x="435803" y="332979"/>
                  <a:pt x="433196" y="340070"/>
                  <a:pt x="429859" y="345702"/>
                </a:cubicBezTo>
                <a:cubicBezTo>
                  <a:pt x="426522" y="351333"/>
                  <a:pt x="422142" y="354149"/>
                  <a:pt x="416719" y="354149"/>
                </a:cubicBezTo>
                <a:moveTo>
                  <a:pt x="190840" y="256539"/>
                </a:moveTo>
                <a:cubicBezTo>
                  <a:pt x="215868" y="256122"/>
                  <a:pt x="234743" y="250594"/>
                  <a:pt x="247466" y="239958"/>
                </a:cubicBezTo>
                <a:cubicBezTo>
                  <a:pt x="260189" y="229320"/>
                  <a:pt x="266550" y="216911"/>
                  <a:pt x="266550" y="202728"/>
                </a:cubicBezTo>
                <a:cubicBezTo>
                  <a:pt x="266550" y="189380"/>
                  <a:pt x="261128" y="178013"/>
                  <a:pt x="250282" y="168627"/>
                </a:cubicBezTo>
                <a:cubicBezTo>
                  <a:pt x="239437" y="159242"/>
                  <a:pt x="222333" y="154758"/>
                  <a:pt x="198974" y="155175"/>
                </a:cubicBezTo>
                <a:cubicBezTo>
                  <a:pt x="172694" y="155592"/>
                  <a:pt x="153610" y="161328"/>
                  <a:pt x="141722" y="172382"/>
                </a:cubicBezTo>
                <a:cubicBezTo>
                  <a:pt x="129834" y="183436"/>
                  <a:pt x="123890" y="195637"/>
                  <a:pt x="123890" y="208985"/>
                </a:cubicBezTo>
                <a:cubicBezTo>
                  <a:pt x="123890" y="223168"/>
                  <a:pt x="129625" y="234743"/>
                  <a:pt x="141096" y="243712"/>
                </a:cubicBezTo>
                <a:cubicBezTo>
                  <a:pt x="152568" y="252680"/>
                  <a:pt x="169149" y="256956"/>
                  <a:pt x="190840" y="256539"/>
                </a:cubicBezTo>
                <a:moveTo>
                  <a:pt x="76336" y="120135"/>
                </a:moveTo>
                <a:cubicBezTo>
                  <a:pt x="69662" y="121387"/>
                  <a:pt x="64656" y="121387"/>
                  <a:pt x="61319" y="120135"/>
                </a:cubicBezTo>
                <a:cubicBezTo>
                  <a:pt x="57982" y="118884"/>
                  <a:pt x="54854" y="116798"/>
                  <a:pt x="51934" y="113878"/>
                </a:cubicBezTo>
                <a:cubicBezTo>
                  <a:pt x="43591" y="105952"/>
                  <a:pt x="38168" y="99696"/>
                  <a:pt x="35665" y="95107"/>
                </a:cubicBezTo>
                <a:cubicBezTo>
                  <a:pt x="34831" y="93021"/>
                  <a:pt x="35352" y="90310"/>
                  <a:pt x="37230" y="86973"/>
                </a:cubicBezTo>
                <a:cubicBezTo>
                  <a:pt x="39107" y="83636"/>
                  <a:pt x="41505" y="82385"/>
                  <a:pt x="44425" y="83219"/>
                </a:cubicBezTo>
                <a:cubicBezTo>
                  <a:pt x="57357" y="85722"/>
                  <a:pt x="72895" y="87494"/>
                  <a:pt x="91040" y="88537"/>
                </a:cubicBezTo>
                <a:cubicBezTo>
                  <a:pt x="109186" y="89580"/>
                  <a:pt x="127122" y="89997"/>
                  <a:pt x="144851" y="89789"/>
                </a:cubicBezTo>
                <a:cubicBezTo>
                  <a:pt x="162579" y="89580"/>
                  <a:pt x="177283" y="89267"/>
                  <a:pt x="188963" y="88850"/>
                </a:cubicBezTo>
                <a:cubicBezTo>
                  <a:pt x="219831" y="87599"/>
                  <a:pt x="246319" y="85826"/>
                  <a:pt x="268427" y="83532"/>
                </a:cubicBezTo>
                <a:cubicBezTo>
                  <a:pt x="290536" y="81237"/>
                  <a:pt x="309723" y="78005"/>
                  <a:pt x="325992" y="73833"/>
                </a:cubicBezTo>
                <a:cubicBezTo>
                  <a:pt x="330580" y="72582"/>
                  <a:pt x="333917" y="72477"/>
                  <a:pt x="336003" y="73520"/>
                </a:cubicBezTo>
                <a:cubicBezTo>
                  <a:pt x="338089" y="74563"/>
                  <a:pt x="339966" y="76336"/>
                  <a:pt x="341635" y="78839"/>
                </a:cubicBezTo>
                <a:cubicBezTo>
                  <a:pt x="343303" y="80925"/>
                  <a:pt x="344763" y="84262"/>
                  <a:pt x="346014" y="88850"/>
                </a:cubicBezTo>
                <a:cubicBezTo>
                  <a:pt x="347266" y="93438"/>
                  <a:pt x="347892" y="97193"/>
                  <a:pt x="347892" y="100113"/>
                </a:cubicBezTo>
                <a:cubicBezTo>
                  <a:pt x="347892" y="102615"/>
                  <a:pt x="346640" y="104806"/>
                  <a:pt x="344138" y="106683"/>
                </a:cubicBezTo>
                <a:cubicBezTo>
                  <a:pt x="341635" y="108560"/>
                  <a:pt x="339758" y="109498"/>
                  <a:pt x="338506" y="109498"/>
                </a:cubicBezTo>
                <a:cubicBezTo>
                  <a:pt x="316398" y="107830"/>
                  <a:pt x="291057" y="106995"/>
                  <a:pt x="262483" y="106995"/>
                </a:cubicBezTo>
                <a:cubicBezTo>
                  <a:pt x="233909" y="106995"/>
                  <a:pt x="203771" y="107934"/>
                  <a:pt x="172069" y="109812"/>
                </a:cubicBezTo>
                <a:cubicBezTo>
                  <a:pt x="140366" y="111688"/>
                  <a:pt x="108456" y="115130"/>
                  <a:pt x="76336" y="120135"/>
                </a:cubicBezTo>
                <a:moveTo>
                  <a:pt x="175823" y="53811"/>
                </a:moveTo>
                <a:cubicBezTo>
                  <a:pt x="169983" y="52976"/>
                  <a:pt x="162266" y="51412"/>
                  <a:pt x="152672" y="49118"/>
                </a:cubicBezTo>
                <a:cubicBezTo>
                  <a:pt x="143078" y="46823"/>
                  <a:pt x="134005" y="44008"/>
                  <a:pt x="125454" y="40671"/>
                </a:cubicBezTo>
                <a:cubicBezTo>
                  <a:pt x="116903" y="37334"/>
                  <a:pt x="111167" y="33997"/>
                  <a:pt x="108247" y="30659"/>
                </a:cubicBezTo>
                <a:cubicBezTo>
                  <a:pt x="106578" y="28157"/>
                  <a:pt x="106474" y="24820"/>
                  <a:pt x="107934" y="20648"/>
                </a:cubicBezTo>
                <a:cubicBezTo>
                  <a:pt x="109394" y="16477"/>
                  <a:pt x="112210" y="14808"/>
                  <a:pt x="116381" y="15643"/>
                </a:cubicBezTo>
                <a:cubicBezTo>
                  <a:pt x="134735" y="18980"/>
                  <a:pt x="153819" y="21066"/>
                  <a:pt x="173633" y="21900"/>
                </a:cubicBezTo>
                <a:cubicBezTo>
                  <a:pt x="193447" y="22734"/>
                  <a:pt x="212010" y="22839"/>
                  <a:pt x="229321" y="22213"/>
                </a:cubicBezTo>
                <a:cubicBezTo>
                  <a:pt x="246632" y="21587"/>
                  <a:pt x="260085" y="20857"/>
                  <a:pt x="269679" y="20022"/>
                </a:cubicBezTo>
                <a:cubicBezTo>
                  <a:pt x="272598" y="19605"/>
                  <a:pt x="275206" y="20544"/>
                  <a:pt x="277500" y="22839"/>
                </a:cubicBezTo>
                <a:cubicBezTo>
                  <a:pt x="279794" y="25133"/>
                  <a:pt x="281150" y="27322"/>
                  <a:pt x="281567" y="29408"/>
                </a:cubicBezTo>
                <a:cubicBezTo>
                  <a:pt x="281984" y="32745"/>
                  <a:pt x="280628" y="36500"/>
                  <a:pt x="277500" y="40671"/>
                </a:cubicBezTo>
                <a:cubicBezTo>
                  <a:pt x="274372" y="44842"/>
                  <a:pt x="271139" y="47345"/>
                  <a:pt x="267802" y="48179"/>
                </a:cubicBezTo>
                <a:cubicBezTo>
                  <a:pt x="263630" y="49431"/>
                  <a:pt x="256226" y="50682"/>
                  <a:pt x="245589" y="51934"/>
                </a:cubicBezTo>
                <a:cubicBezTo>
                  <a:pt x="234952" y="53185"/>
                  <a:pt x="223377" y="54019"/>
                  <a:pt x="210863" y="54437"/>
                </a:cubicBezTo>
                <a:cubicBezTo>
                  <a:pt x="198348" y="54854"/>
                  <a:pt x="186669" y="54645"/>
                  <a:pt x="175823" y="5381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3" name="Freeform 43"/>
          <p:cNvSpPr/>
          <p:nvPr/>
        </p:nvSpPr>
        <p:spPr>
          <a:xfrm>
            <a:off x="5511865" y="3383971"/>
            <a:ext cx="544571" cy="598277"/>
          </a:xfrm>
          <a:custGeom>
            <a:avLst/>
            <a:gdLst>
              <a:gd name="connsiteX0" fmla="*/ 40879 w 544571"/>
              <a:gd name="connsiteY0" fmla="*/ 346536 h 598277"/>
              <a:gd name="connsiteX1" fmla="*/ 27114 w 544571"/>
              <a:gd name="connsiteY1" fmla="*/ 340904 h 598277"/>
              <a:gd name="connsiteX2" fmla="*/ 18041 w 544571"/>
              <a:gd name="connsiteY2" fmla="*/ 333083 h 598277"/>
              <a:gd name="connsiteX3" fmla="*/ 7091 w 544571"/>
              <a:gd name="connsiteY3" fmla="*/ 322446 h 598277"/>
              <a:gd name="connsiteX4" fmla="*/ 834 w 544571"/>
              <a:gd name="connsiteY4" fmla="*/ 315251 h 598277"/>
              <a:gd name="connsiteX5" fmla="*/ 2398 w 544571"/>
              <a:gd name="connsiteY5" fmla="*/ 307117 h 598277"/>
              <a:gd name="connsiteX6" fmla="*/ 9594 w 544571"/>
              <a:gd name="connsiteY6" fmla="*/ 302111 h 598277"/>
              <a:gd name="connsiteX7" fmla="*/ 53080 w 544571"/>
              <a:gd name="connsiteY7" fmla="*/ 307429 h 598277"/>
              <a:gd name="connsiteX8" fmla="*/ 116590 w 544571"/>
              <a:gd name="connsiteY8" fmla="*/ 309619 h 598277"/>
              <a:gd name="connsiteX9" fmla="*/ 181037 w 544571"/>
              <a:gd name="connsiteY9" fmla="*/ 308681 h 598277"/>
              <a:gd name="connsiteX10" fmla="*/ 263004 w 544571"/>
              <a:gd name="connsiteY10" fmla="*/ 305865 h 598277"/>
              <a:gd name="connsiteX11" fmla="*/ 263004 w 544571"/>
              <a:gd name="connsiteY11" fmla="*/ 272702 h 598277"/>
              <a:gd name="connsiteX12" fmla="*/ 259876 w 544571"/>
              <a:gd name="connsiteY12" fmla="*/ 240166 h 598277"/>
              <a:gd name="connsiteX13" fmla="*/ 240479 w 544571"/>
              <a:gd name="connsiteY13" fmla="*/ 218266 h 598277"/>
              <a:gd name="connsiteX14" fmla="*/ 236725 w 544571"/>
              <a:gd name="connsiteY14" fmla="*/ 212948 h 598277"/>
              <a:gd name="connsiteX15" fmla="*/ 238602 w 544571"/>
              <a:gd name="connsiteY15" fmla="*/ 206378 h 598277"/>
              <a:gd name="connsiteX16" fmla="*/ 256747 w 544571"/>
              <a:gd name="connsiteY16" fmla="*/ 199495 h 598277"/>
              <a:gd name="connsiteX17" fmla="*/ 274893 w 544571"/>
              <a:gd name="connsiteY17" fmla="*/ 205752 h 598277"/>
              <a:gd name="connsiteX18" fmla="*/ 291786 w 544571"/>
              <a:gd name="connsiteY18" fmla="*/ 215138 h 598277"/>
              <a:gd name="connsiteX19" fmla="*/ 299295 w 544571"/>
              <a:gd name="connsiteY19" fmla="*/ 226401 h 598277"/>
              <a:gd name="connsiteX20" fmla="*/ 296793 w 544571"/>
              <a:gd name="connsiteY20" fmla="*/ 245171 h 598277"/>
              <a:gd name="connsiteX21" fmla="*/ 294915 w 544571"/>
              <a:gd name="connsiteY21" fmla="*/ 268948 h 598277"/>
              <a:gd name="connsiteX22" fmla="*/ 293663 w 544571"/>
              <a:gd name="connsiteY22" fmla="*/ 305239 h 598277"/>
              <a:gd name="connsiteX23" fmla="*/ 349664 w 544571"/>
              <a:gd name="connsiteY23" fmla="*/ 302737 h 598277"/>
              <a:gd name="connsiteX24" fmla="*/ 397531 w 544571"/>
              <a:gd name="connsiteY24" fmla="*/ 300234 h 598277"/>
              <a:gd name="connsiteX25" fmla="*/ 434760 w 544571"/>
              <a:gd name="connsiteY25" fmla="*/ 297418 h 598277"/>
              <a:gd name="connsiteX26" fmla="*/ 474492 w 544571"/>
              <a:gd name="connsiteY26" fmla="*/ 293351 h 598277"/>
              <a:gd name="connsiteX27" fmla="*/ 502649 w 544571"/>
              <a:gd name="connsiteY27" fmla="*/ 288971 h 598277"/>
              <a:gd name="connsiteX28" fmla="*/ 517353 w 544571"/>
              <a:gd name="connsiteY28" fmla="*/ 285217 h 598277"/>
              <a:gd name="connsiteX29" fmla="*/ 524549 w 544571"/>
              <a:gd name="connsiteY29" fmla="*/ 283965 h 598277"/>
              <a:gd name="connsiteX30" fmla="*/ 534560 w 544571"/>
              <a:gd name="connsiteY30" fmla="*/ 291474 h 598277"/>
              <a:gd name="connsiteX31" fmla="*/ 541130 w 544571"/>
              <a:gd name="connsiteY31" fmla="*/ 303049 h 598277"/>
              <a:gd name="connsiteX32" fmla="*/ 544571 w 544571"/>
              <a:gd name="connsiteY32" fmla="*/ 313999 h 598277"/>
              <a:gd name="connsiteX33" fmla="*/ 539878 w 544571"/>
              <a:gd name="connsiteY33" fmla="*/ 322759 h 598277"/>
              <a:gd name="connsiteX34" fmla="*/ 533934 w 544571"/>
              <a:gd name="connsiteY34" fmla="*/ 325887 h 598277"/>
              <a:gd name="connsiteX35" fmla="*/ 508906 w 544571"/>
              <a:gd name="connsiteY35" fmla="*/ 324323 h 598277"/>
              <a:gd name="connsiteX36" fmla="*/ 481062 w 544571"/>
              <a:gd name="connsiteY36" fmla="*/ 323698 h 598277"/>
              <a:gd name="connsiteX37" fmla="*/ 458850 w 544571"/>
              <a:gd name="connsiteY37" fmla="*/ 323385 h 598277"/>
              <a:gd name="connsiteX38" fmla="*/ 417866 w 544571"/>
              <a:gd name="connsiteY38" fmla="*/ 324010 h 598277"/>
              <a:gd name="connsiteX39" fmla="*/ 359989 w 544571"/>
              <a:gd name="connsiteY39" fmla="*/ 325575 h 598277"/>
              <a:gd name="connsiteX40" fmla="*/ 294915 w 544571"/>
              <a:gd name="connsiteY40" fmla="*/ 327764 h 598277"/>
              <a:gd name="connsiteX41" fmla="*/ 231406 w 544571"/>
              <a:gd name="connsiteY41" fmla="*/ 330267 h 598277"/>
              <a:gd name="connsiteX42" fmla="*/ 178847 w 544571"/>
              <a:gd name="connsiteY42" fmla="*/ 332457 h 598277"/>
              <a:gd name="connsiteX43" fmla="*/ 146623 w 544571"/>
              <a:gd name="connsiteY43" fmla="*/ 334022 h 598277"/>
              <a:gd name="connsiteX44" fmla="*/ 108455 w 544571"/>
              <a:gd name="connsiteY44" fmla="*/ 336837 h 598277"/>
              <a:gd name="connsiteX45" fmla="*/ 73729 w 544571"/>
              <a:gd name="connsiteY45" fmla="*/ 341217 h 598277"/>
              <a:gd name="connsiteX46" fmla="*/ 52768 w 544571"/>
              <a:gd name="connsiteY46" fmla="*/ 344658 h 598277"/>
              <a:gd name="connsiteX47" fmla="*/ 47136 w 544571"/>
              <a:gd name="connsiteY47" fmla="*/ 345910 h 598277"/>
              <a:gd name="connsiteX48" fmla="*/ 40879 w 544571"/>
              <a:gd name="connsiteY48" fmla="*/ 346536 h 598277"/>
              <a:gd name="connsiteX50" fmla="*/ 82176 w 544571"/>
              <a:gd name="connsiteY50" fmla="*/ 224524 h 598277"/>
              <a:gd name="connsiteX51" fmla="*/ 67472 w 544571"/>
              <a:gd name="connsiteY51" fmla="*/ 224211 h 598277"/>
              <a:gd name="connsiteX52" fmla="*/ 59963 w 544571"/>
              <a:gd name="connsiteY52" fmla="*/ 217015 h 598277"/>
              <a:gd name="connsiteX53" fmla="*/ 66533 w 544571"/>
              <a:gd name="connsiteY53" fmla="*/ 210132 h 598277"/>
              <a:gd name="connsiteX54" fmla="*/ 146310 w 544571"/>
              <a:gd name="connsiteY54" fmla="*/ 171339 h 598277"/>
              <a:gd name="connsiteX55" fmla="*/ 210132 w 544571"/>
              <a:gd name="connsiteY55" fmla="*/ 121595 h 598277"/>
              <a:gd name="connsiteX56" fmla="*/ 252368 w 544571"/>
              <a:gd name="connsiteY56" fmla="*/ 74980 h 598277"/>
              <a:gd name="connsiteX57" fmla="*/ 267384 w 544571"/>
              <a:gd name="connsiteY57" fmla="*/ 44946 h 598277"/>
              <a:gd name="connsiteX58" fmla="*/ 257998 w 544571"/>
              <a:gd name="connsiteY58" fmla="*/ 21170 h 598277"/>
              <a:gd name="connsiteX59" fmla="*/ 255496 w 544571"/>
              <a:gd name="connsiteY59" fmla="*/ 8030 h 598277"/>
              <a:gd name="connsiteX60" fmla="*/ 266758 w 544571"/>
              <a:gd name="connsiteY60" fmla="*/ 209 h 598277"/>
              <a:gd name="connsiteX61" fmla="*/ 278021 w 544571"/>
              <a:gd name="connsiteY61" fmla="*/ 3024 h 598277"/>
              <a:gd name="connsiteX62" fmla="*/ 279273 w 544571"/>
              <a:gd name="connsiteY62" fmla="*/ 3650 h 598277"/>
              <a:gd name="connsiteX63" fmla="*/ 294603 w 544571"/>
              <a:gd name="connsiteY63" fmla="*/ 12097 h 598277"/>
              <a:gd name="connsiteX64" fmla="*/ 310558 w 544571"/>
              <a:gd name="connsiteY64" fmla="*/ 24924 h 598277"/>
              <a:gd name="connsiteX65" fmla="*/ 318066 w 544571"/>
              <a:gd name="connsiteY65" fmla="*/ 33996 h 598277"/>
              <a:gd name="connsiteX66" fmla="*/ 318692 w 544571"/>
              <a:gd name="connsiteY66" fmla="*/ 41818 h 598277"/>
              <a:gd name="connsiteX67" fmla="*/ 304301 w 544571"/>
              <a:gd name="connsiteY67" fmla="*/ 61527 h 598277"/>
              <a:gd name="connsiteX68" fmla="*/ 288033 w 544571"/>
              <a:gd name="connsiteY68" fmla="*/ 84991 h 598277"/>
              <a:gd name="connsiteX69" fmla="*/ 285217 w 544571"/>
              <a:gd name="connsiteY69" fmla="*/ 89059 h 598277"/>
              <a:gd name="connsiteX70" fmla="*/ 281775 w 544571"/>
              <a:gd name="connsiteY70" fmla="*/ 93125 h 598277"/>
              <a:gd name="connsiteX71" fmla="*/ 330581 w 544571"/>
              <a:gd name="connsiteY71" fmla="*/ 111271 h 598277"/>
              <a:gd name="connsiteX72" fmla="*/ 388145 w 544571"/>
              <a:gd name="connsiteY72" fmla="*/ 127852 h 598277"/>
              <a:gd name="connsiteX73" fmla="*/ 436950 w 544571"/>
              <a:gd name="connsiteY73" fmla="*/ 138802 h 598277"/>
              <a:gd name="connsiteX74" fmla="*/ 455409 w 544571"/>
              <a:gd name="connsiteY74" fmla="*/ 156321 h 598277"/>
              <a:gd name="connsiteX75" fmla="*/ 466358 w 544571"/>
              <a:gd name="connsiteY75" fmla="*/ 183227 h 598277"/>
              <a:gd name="connsiteX76" fmla="*/ 458224 w 544571"/>
              <a:gd name="connsiteY76" fmla="*/ 195741 h 598277"/>
              <a:gd name="connsiteX77" fmla="*/ 447587 w 544571"/>
              <a:gd name="connsiteY77" fmla="*/ 199495 h 598277"/>
              <a:gd name="connsiteX78" fmla="*/ 407855 w 544571"/>
              <a:gd name="connsiteY78" fmla="*/ 173529 h 598277"/>
              <a:gd name="connsiteX79" fmla="*/ 357173 w 544571"/>
              <a:gd name="connsiteY79" fmla="*/ 147562 h 598277"/>
              <a:gd name="connsiteX80" fmla="*/ 307116 w 544571"/>
              <a:gd name="connsiteY80" fmla="*/ 125037 h 598277"/>
              <a:gd name="connsiteX81" fmla="*/ 268636 w 544571"/>
              <a:gd name="connsiteY81" fmla="*/ 108768 h 598277"/>
              <a:gd name="connsiteX82" fmla="*/ 214512 w 544571"/>
              <a:gd name="connsiteY82" fmla="*/ 157573 h 598277"/>
              <a:gd name="connsiteX83" fmla="*/ 149439 w 544571"/>
              <a:gd name="connsiteY83" fmla="*/ 197931 h 598277"/>
              <a:gd name="connsiteX84" fmla="*/ 82176 w 544571"/>
              <a:gd name="connsiteY84" fmla="*/ 224524 h 598277"/>
              <a:gd name="connsiteX86" fmla="*/ 401285 w 544571"/>
              <a:gd name="connsiteY86" fmla="*/ 597443 h 598277"/>
              <a:gd name="connsiteX87" fmla="*/ 393464 w 544571"/>
              <a:gd name="connsiteY87" fmla="*/ 595879 h 598277"/>
              <a:gd name="connsiteX88" fmla="*/ 390648 w 544571"/>
              <a:gd name="connsiteY88" fmla="*/ 589935 h 598277"/>
              <a:gd name="connsiteX89" fmla="*/ 389083 w 544571"/>
              <a:gd name="connsiteY89" fmla="*/ 563968 h 598277"/>
              <a:gd name="connsiteX90" fmla="*/ 388771 w 544571"/>
              <a:gd name="connsiteY90" fmla="*/ 536124 h 598277"/>
              <a:gd name="connsiteX91" fmla="*/ 388771 w 544571"/>
              <a:gd name="connsiteY91" fmla="*/ 437263 h 598277"/>
              <a:gd name="connsiteX92" fmla="*/ 384390 w 544571"/>
              <a:gd name="connsiteY92" fmla="*/ 429129 h 598277"/>
              <a:gd name="connsiteX93" fmla="*/ 367497 w 544571"/>
              <a:gd name="connsiteY93" fmla="*/ 429442 h 598277"/>
              <a:gd name="connsiteX94" fmla="*/ 336212 w 544571"/>
              <a:gd name="connsiteY94" fmla="*/ 430380 h 598277"/>
              <a:gd name="connsiteX95" fmla="*/ 300234 w 544571"/>
              <a:gd name="connsiteY95" fmla="*/ 431944 h 598277"/>
              <a:gd name="connsiteX96" fmla="*/ 269261 w 544571"/>
              <a:gd name="connsiteY96" fmla="*/ 433509 h 598277"/>
              <a:gd name="connsiteX97" fmla="*/ 197306 w 544571"/>
              <a:gd name="connsiteY97" fmla="*/ 437576 h 598277"/>
              <a:gd name="connsiteX98" fmla="*/ 146623 w 544571"/>
              <a:gd name="connsiteY98" fmla="*/ 442894 h 598277"/>
              <a:gd name="connsiteX99" fmla="*/ 126601 w 544571"/>
              <a:gd name="connsiteY99" fmla="*/ 440391 h 598277"/>
              <a:gd name="connsiteX100" fmla="*/ 113461 w 544571"/>
              <a:gd name="connsiteY100" fmla="*/ 429129 h 598277"/>
              <a:gd name="connsiteX101" fmla="*/ 104075 w 544571"/>
              <a:gd name="connsiteY101" fmla="*/ 419117 h 598277"/>
              <a:gd name="connsiteX102" fmla="*/ 106578 w 544571"/>
              <a:gd name="connsiteY102" fmla="*/ 409732 h 598277"/>
              <a:gd name="connsiteX103" fmla="*/ 114712 w 544571"/>
              <a:gd name="connsiteY103" fmla="*/ 405352 h 598277"/>
              <a:gd name="connsiteX104" fmla="*/ 148500 w 544571"/>
              <a:gd name="connsiteY104" fmla="*/ 409732 h 598277"/>
              <a:gd name="connsiteX105" fmla="*/ 204188 w 544571"/>
              <a:gd name="connsiteY105" fmla="*/ 411922 h 598277"/>
              <a:gd name="connsiteX106" fmla="*/ 266133 w 544571"/>
              <a:gd name="connsiteY106" fmla="*/ 410983 h 598277"/>
              <a:gd name="connsiteX107" fmla="*/ 340592 w 544571"/>
              <a:gd name="connsiteY107" fmla="*/ 405978 h 598277"/>
              <a:gd name="connsiteX108" fmla="*/ 383139 w 544571"/>
              <a:gd name="connsiteY108" fmla="*/ 397844 h 598277"/>
              <a:gd name="connsiteX109" fmla="*/ 385642 w 544571"/>
              <a:gd name="connsiteY109" fmla="*/ 396592 h 598277"/>
              <a:gd name="connsiteX110" fmla="*/ 391899 w 544571"/>
              <a:gd name="connsiteY110" fmla="*/ 396592 h 598277"/>
              <a:gd name="connsiteX111" fmla="*/ 425062 w 544571"/>
              <a:gd name="connsiteY111" fmla="*/ 404726 h 598277"/>
              <a:gd name="connsiteX112" fmla="*/ 430068 w 544571"/>
              <a:gd name="connsiteY112" fmla="*/ 414112 h 598277"/>
              <a:gd name="connsiteX113" fmla="*/ 428503 w 544571"/>
              <a:gd name="connsiteY113" fmla="*/ 426939 h 598277"/>
              <a:gd name="connsiteX114" fmla="*/ 426939 w 544571"/>
              <a:gd name="connsiteY114" fmla="*/ 445397 h 598277"/>
              <a:gd name="connsiteX115" fmla="*/ 426313 w 544571"/>
              <a:gd name="connsiteY115" fmla="*/ 461040 h 598277"/>
              <a:gd name="connsiteX116" fmla="*/ 425688 w 544571"/>
              <a:gd name="connsiteY116" fmla="*/ 526113 h 598277"/>
              <a:gd name="connsiteX117" fmla="*/ 423185 w 544571"/>
              <a:gd name="connsiteY117" fmla="*/ 553331 h 598277"/>
              <a:gd name="connsiteX118" fmla="*/ 415363 w 544571"/>
              <a:gd name="connsiteY118" fmla="*/ 582426 h 598277"/>
              <a:gd name="connsiteX119" fmla="*/ 401285 w 544571"/>
              <a:gd name="connsiteY119" fmla="*/ 597443 h 59827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</a:cxnLst>
            <a:rect l="l" t="t" r="r" b="b"/>
            <a:pathLst>
              <a:path w="544571" h="598277">
                <a:moveTo>
                  <a:pt x="40879" y="346536"/>
                </a:moveTo>
                <a:cubicBezTo>
                  <a:pt x="36708" y="346536"/>
                  <a:pt x="32119" y="344658"/>
                  <a:pt x="27114" y="340904"/>
                </a:cubicBezTo>
                <a:cubicBezTo>
                  <a:pt x="25028" y="339236"/>
                  <a:pt x="22004" y="336629"/>
                  <a:pt x="18041" y="333083"/>
                </a:cubicBezTo>
                <a:cubicBezTo>
                  <a:pt x="14078" y="329538"/>
                  <a:pt x="10428" y="325992"/>
                  <a:pt x="7091" y="322446"/>
                </a:cubicBezTo>
                <a:cubicBezTo>
                  <a:pt x="3754" y="318901"/>
                  <a:pt x="1669" y="316502"/>
                  <a:pt x="834" y="315251"/>
                </a:cubicBezTo>
                <a:cubicBezTo>
                  <a:pt x="0" y="313165"/>
                  <a:pt x="521" y="310454"/>
                  <a:pt x="2398" y="307117"/>
                </a:cubicBezTo>
                <a:cubicBezTo>
                  <a:pt x="4276" y="303780"/>
                  <a:pt x="6674" y="302111"/>
                  <a:pt x="9594" y="302111"/>
                </a:cubicBezTo>
                <a:cubicBezTo>
                  <a:pt x="21691" y="304197"/>
                  <a:pt x="36186" y="305969"/>
                  <a:pt x="53080" y="307429"/>
                </a:cubicBezTo>
                <a:cubicBezTo>
                  <a:pt x="69974" y="308889"/>
                  <a:pt x="91144" y="309619"/>
                  <a:pt x="116590" y="309619"/>
                </a:cubicBezTo>
                <a:cubicBezTo>
                  <a:pt x="133275" y="309619"/>
                  <a:pt x="154758" y="309306"/>
                  <a:pt x="181037" y="308681"/>
                </a:cubicBezTo>
                <a:cubicBezTo>
                  <a:pt x="207317" y="308055"/>
                  <a:pt x="234639" y="307117"/>
                  <a:pt x="263004" y="305865"/>
                </a:cubicBezTo>
                <a:lnTo>
                  <a:pt x="263004" y="272702"/>
                </a:lnTo>
                <a:cubicBezTo>
                  <a:pt x="263004" y="260605"/>
                  <a:pt x="261962" y="249760"/>
                  <a:pt x="259876" y="240166"/>
                </a:cubicBezTo>
                <a:cubicBezTo>
                  <a:pt x="257790" y="230572"/>
                  <a:pt x="251324" y="223272"/>
                  <a:pt x="240479" y="218266"/>
                </a:cubicBezTo>
                <a:cubicBezTo>
                  <a:pt x="237976" y="217015"/>
                  <a:pt x="236725" y="215242"/>
                  <a:pt x="236725" y="212948"/>
                </a:cubicBezTo>
                <a:cubicBezTo>
                  <a:pt x="236725" y="210654"/>
                  <a:pt x="237350" y="208464"/>
                  <a:pt x="238602" y="206378"/>
                </a:cubicBezTo>
                <a:cubicBezTo>
                  <a:pt x="243191" y="199704"/>
                  <a:pt x="249239" y="197409"/>
                  <a:pt x="256747" y="199495"/>
                </a:cubicBezTo>
                <a:cubicBezTo>
                  <a:pt x="261753" y="200747"/>
                  <a:pt x="267801" y="202832"/>
                  <a:pt x="274893" y="205752"/>
                </a:cubicBezTo>
                <a:cubicBezTo>
                  <a:pt x="281984" y="208672"/>
                  <a:pt x="287615" y="211801"/>
                  <a:pt x="291786" y="215138"/>
                </a:cubicBezTo>
                <a:cubicBezTo>
                  <a:pt x="297627" y="219309"/>
                  <a:pt x="300130" y="223064"/>
                  <a:pt x="299295" y="226401"/>
                </a:cubicBezTo>
                <a:cubicBezTo>
                  <a:pt x="298461" y="231823"/>
                  <a:pt x="297627" y="238080"/>
                  <a:pt x="296793" y="245171"/>
                </a:cubicBezTo>
                <a:cubicBezTo>
                  <a:pt x="295958" y="252263"/>
                  <a:pt x="295332" y="260188"/>
                  <a:pt x="294915" y="268948"/>
                </a:cubicBezTo>
                <a:lnTo>
                  <a:pt x="293663" y="305239"/>
                </a:lnTo>
                <a:cubicBezTo>
                  <a:pt x="313269" y="304405"/>
                  <a:pt x="331936" y="303571"/>
                  <a:pt x="349664" y="302737"/>
                </a:cubicBezTo>
                <a:cubicBezTo>
                  <a:pt x="367393" y="301902"/>
                  <a:pt x="383348" y="301068"/>
                  <a:pt x="397531" y="300234"/>
                </a:cubicBezTo>
                <a:cubicBezTo>
                  <a:pt x="408377" y="299400"/>
                  <a:pt x="420786" y="298461"/>
                  <a:pt x="434760" y="297418"/>
                </a:cubicBezTo>
                <a:cubicBezTo>
                  <a:pt x="448735" y="296375"/>
                  <a:pt x="461978" y="295020"/>
                  <a:pt x="474492" y="293351"/>
                </a:cubicBezTo>
                <a:cubicBezTo>
                  <a:pt x="487007" y="291683"/>
                  <a:pt x="496392" y="290222"/>
                  <a:pt x="502649" y="288971"/>
                </a:cubicBezTo>
                <a:cubicBezTo>
                  <a:pt x="509741" y="287303"/>
                  <a:pt x="514641" y="286051"/>
                  <a:pt x="517353" y="285217"/>
                </a:cubicBezTo>
                <a:cubicBezTo>
                  <a:pt x="520064" y="284382"/>
                  <a:pt x="522463" y="283965"/>
                  <a:pt x="524549" y="283965"/>
                </a:cubicBezTo>
                <a:cubicBezTo>
                  <a:pt x="527469" y="283965"/>
                  <a:pt x="530806" y="286468"/>
                  <a:pt x="534560" y="291474"/>
                </a:cubicBezTo>
                <a:cubicBezTo>
                  <a:pt x="536646" y="294811"/>
                  <a:pt x="538835" y="298669"/>
                  <a:pt x="541130" y="303049"/>
                </a:cubicBezTo>
                <a:cubicBezTo>
                  <a:pt x="543424" y="307429"/>
                  <a:pt x="544571" y="311079"/>
                  <a:pt x="544571" y="313999"/>
                </a:cubicBezTo>
                <a:cubicBezTo>
                  <a:pt x="544571" y="317753"/>
                  <a:pt x="543007" y="320673"/>
                  <a:pt x="539878" y="322759"/>
                </a:cubicBezTo>
                <a:cubicBezTo>
                  <a:pt x="536750" y="324845"/>
                  <a:pt x="534769" y="325887"/>
                  <a:pt x="533934" y="325887"/>
                </a:cubicBezTo>
                <a:cubicBezTo>
                  <a:pt x="526843" y="325053"/>
                  <a:pt x="518500" y="324532"/>
                  <a:pt x="508906" y="324323"/>
                </a:cubicBezTo>
                <a:cubicBezTo>
                  <a:pt x="499312" y="324115"/>
                  <a:pt x="490031" y="323906"/>
                  <a:pt x="481062" y="323698"/>
                </a:cubicBezTo>
                <a:cubicBezTo>
                  <a:pt x="472094" y="323489"/>
                  <a:pt x="464690" y="323385"/>
                  <a:pt x="458850" y="323385"/>
                </a:cubicBezTo>
                <a:cubicBezTo>
                  <a:pt x="448838" y="323385"/>
                  <a:pt x="435177" y="323593"/>
                  <a:pt x="417866" y="324010"/>
                </a:cubicBezTo>
                <a:cubicBezTo>
                  <a:pt x="400555" y="324427"/>
                  <a:pt x="381262" y="324949"/>
                  <a:pt x="359989" y="325575"/>
                </a:cubicBezTo>
                <a:cubicBezTo>
                  <a:pt x="338714" y="326201"/>
                  <a:pt x="317023" y="326930"/>
                  <a:pt x="294915" y="327764"/>
                </a:cubicBezTo>
                <a:cubicBezTo>
                  <a:pt x="272807" y="328599"/>
                  <a:pt x="251637" y="329433"/>
                  <a:pt x="231406" y="330267"/>
                </a:cubicBezTo>
                <a:cubicBezTo>
                  <a:pt x="211175" y="331101"/>
                  <a:pt x="193655" y="331832"/>
                  <a:pt x="178847" y="332457"/>
                </a:cubicBezTo>
                <a:cubicBezTo>
                  <a:pt x="164039" y="333083"/>
                  <a:pt x="153297" y="333605"/>
                  <a:pt x="146623" y="334022"/>
                </a:cubicBezTo>
                <a:cubicBezTo>
                  <a:pt x="134110" y="334439"/>
                  <a:pt x="121386" y="335378"/>
                  <a:pt x="108455" y="336837"/>
                </a:cubicBezTo>
                <a:cubicBezTo>
                  <a:pt x="95524" y="338298"/>
                  <a:pt x="83948" y="339757"/>
                  <a:pt x="73729" y="341217"/>
                </a:cubicBezTo>
                <a:cubicBezTo>
                  <a:pt x="63509" y="342677"/>
                  <a:pt x="56522" y="343824"/>
                  <a:pt x="52768" y="344658"/>
                </a:cubicBezTo>
                <a:cubicBezTo>
                  <a:pt x="51099" y="345076"/>
                  <a:pt x="49222" y="345493"/>
                  <a:pt x="47136" y="345910"/>
                </a:cubicBezTo>
                <a:cubicBezTo>
                  <a:pt x="45051" y="346327"/>
                  <a:pt x="42965" y="346536"/>
                  <a:pt x="40879" y="346536"/>
                </a:cubicBezTo>
                <a:moveTo>
                  <a:pt x="82176" y="224524"/>
                </a:moveTo>
                <a:cubicBezTo>
                  <a:pt x="76753" y="226192"/>
                  <a:pt x="71851" y="226088"/>
                  <a:pt x="67472" y="224211"/>
                </a:cubicBezTo>
                <a:cubicBezTo>
                  <a:pt x="63091" y="222333"/>
                  <a:pt x="60589" y="219935"/>
                  <a:pt x="59963" y="217015"/>
                </a:cubicBezTo>
                <a:cubicBezTo>
                  <a:pt x="59337" y="214095"/>
                  <a:pt x="61527" y="211801"/>
                  <a:pt x="66533" y="210132"/>
                </a:cubicBezTo>
                <a:cubicBezTo>
                  <a:pt x="95315" y="200121"/>
                  <a:pt x="121908" y="187190"/>
                  <a:pt x="146310" y="171339"/>
                </a:cubicBezTo>
                <a:cubicBezTo>
                  <a:pt x="170713" y="155487"/>
                  <a:pt x="191987" y="138906"/>
                  <a:pt x="210132" y="121595"/>
                </a:cubicBezTo>
                <a:cubicBezTo>
                  <a:pt x="228278" y="104284"/>
                  <a:pt x="242357" y="88746"/>
                  <a:pt x="252368" y="74980"/>
                </a:cubicBezTo>
                <a:cubicBezTo>
                  <a:pt x="259876" y="64969"/>
                  <a:pt x="264882" y="54957"/>
                  <a:pt x="267384" y="44946"/>
                </a:cubicBezTo>
                <a:cubicBezTo>
                  <a:pt x="269887" y="34935"/>
                  <a:pt x="266758" y="27010"/>
                  <a:pt x="257998" y="21170"/>
                </a:cubicBezTo>
                <a:cubicBezTo>
                  <a:pt x="252576" y="17832"/>
                  <a:pt x="251742" y="13453"/>
                  <a:pt x="255496" y="8030"/>
                </a:cubicBezTo>
                <a:cubicBezTo>
                  <a:pt x="259250" y="2607"/>
                  <a:pt x="263004" y="0"/>
                  <a:pt x="266758" y="209"/>
                </a:cubicBezTo>
                <a:cubicBezTo>
                  <a:pt x="270513" y="417"/>
                  <a:pt x="274267" y="1356"/>
                  <a:pt x="278021" y="3024"/>
                </a:cubicBezTo>
                <a:cubicBezTo>
                  <a:pt x="278438" y="3441"/>
                  <a:pt x="278855" y="3650"/>
                  <a:pt x="279273" y="3650"/>
                </a:cubicBezTo>
                <a:cubicBezTo>
                  <a:pt x="283444" y="4901"/>
                  <a:pt x="288554" y="7717"/>
                  <a:pt x="294603" y="12097"/>
                </a:cubicBezTo>
                <a:cubicBezTo>
                  <a:pt x="300651" y="16477"/>
                  <a:pt x="305969" y="20753"/>
                  <a:pt x="310558" y="24924"/>
                </a:cubicBezTo>
                <a:cubicBezTo>
                  <a:pt x="313895" y="27844"/>
                  <a:pt x="316398" y="30868"/>
                  <a:pt x="318066" y="33996"/>
                </a:cubicBezTo>
                <a:cubicBezTo>
                  <a:pt x="319735" y="37125"/>
                  <a:pt x="319943" y="39732"/>
                  <a:pt x="318692" y="41818"/>
                </a:cubicBezTo>
                <a:cubicBezTo>
                  <a:pt x="314104" y="47658"/>
                  <a:pt x="309306" y="54227"/>
                  <a:pt x="304301" y="61527"/>
                </a:cubicBezTo>
                <a:cubicBezTo>
                  <a:pt x="299295" y="68828"/>
                  <a:pt x="293872" y="76649"/>
                  <a:pt x="288033" y="84991"/>
                </a:cubicBezTo>
                <a:cubicBezTo>
                  <a:pt x="287198" y="86243"/>
                  <a:pt x="286259" y="87599"/>
                  <a:pt x="285217" y="89059"/>
                </a:cubicBezTo>
                <a:cubicBezTo>
                  <a:pt x="284174" y="90518"/>
                  <a:pt x="283027" y="91874"/>
                  <a:pt x="281775" y="93125"/>
                </a:cubicBezTo>
                <a:cubicBezTo>
                  <a:pt x="295124" y="98966"/>
                  <a:pt x="311392" y="105014"/>
                  <a:pt x="330581" y="111271"/>
                </a:cubicBezTo>
                <a:cubicBezTo>
                  <a:pt x="349769" y="117528"/>
                  <a:pt x="368957" y="123055"/>
                  <a:pt x="388145" y="127852"/>
                </a:cubicBezTo>
                <a:cubicBezTo>
                  <a:pt x="407333" y="132649"/>
                  <a:pt x="423602" y="136299"/>
                  <a:pt x="436950" y="138802"/>
                </a:cubicBezTo>
                <a:cubicBezTo>
                  <a:pt x="442790" y="141305"/>
                  <a:pt x="448942" y="147145"/>
                  <a:pt x="455409" y="156321"/>
                </a:cubicBezTo>
                <a:cubicBezTo>
                  <a:pt x="461874" y="165499"/>
                  <a:pt x="465524" y="174467"/>
                  <a:pt x="466358" y="183227"/>
                </a:cubicBezTo>
                <a:cubicBezTo>
                  <a:pt x="466358" y="187398"/>
                  <a:pt x="463647" y="191570"/>
                  <a:pt x="458224" y="195741"/>
                </a:cubicBezTo>
                <a:cubicBezTo>
                  <a:pt x="452801" y="199913"/>
                  <a:pt x="449256" y="201164"/>
                  <a:pt x="447587" y="199495"/>
                </a:cubicBezTo>
                <a:cubicBezTo>
                  <a:pt x="437159" y="191153"/>
                  <a:pt x="423914" y="182497"/>
                  <a:pt x="407855" y="173529"/>
                </a:cubicBezTo>
                <a:cubicBezTo>
                  <a:pt x="391795" y="164560"/>
                  <a:pt x="374901" y="155904"/>
                  <a:pt x="357173" y="147562"/>
                </a:cubicBezTo>
                <a:cubicBezTo>
                  <a:pt x="339444" y="139219"/>
                  <a:pt x="322759" y="131711"/>
                  <a:pt x="307116" y="125037"/>
                </a:cubicBezTo>
                <a:cubicBezTo>
                  <a:pt x="291474" y="118362"/>
                  <a:pt x="278647" y="112940"/>
                  <a:pt x="268636" y="108768"/>
                </a:cubicBezTo>
                <a:cubicBezTo>
                  <a:pt x="253202" y="125871"/>
                  <a:pt x="235160" y="142139"/>
                  <a:pt x="214512" y="157573"/>
                </a:cubicBezTo>
                <a:cubicBezTo>
                  <a:pt x="193864" y="173007"/>
                  <a:pt x="172173" y="186460"/>
                  <a:pt x="149439" y="197931"/>
                </a:cubicBezTo>
                <a:cubicBezTo>
                  <a:pt x="126705" y="209402"/>
                  <a:pt x="104284" y="218266"/>
                  <a:pt x="82176" y="224524"/>
                </a:cubicBezTo>
                <a:moveTo>
                  <a:pt x="401285" y="597443"/>
                </a:moveTo>
                <a:cubicBezTo>
                  <a:pt x="397531" y="598277"/>
                  <a:pt x="394924" y="597756"/>
                  <a:pt x="393464" y="595879"/>
                </a:cubicBezTo>
                <a:cubicBezTo>
                  <a:pt x="392004" y="594002"/>
                  <a:pt x="391065" y="592020"/>
                  <a:pt x="390648" y="589935"/>
                </a:cubicBezTo>
                <a:cubicBezTo>
                  <a:pt x="389813" y="582843"/>
                  <a:pt x="389292" y="574188"/>
                  <a:pt x="389083" y="563968"/>
                </a:cubicBezTo>
                <a:cubicBezTo>
                  <a:pt x="388875" y="553748"/>
                  <a:pt x="388771" y="544467"/>
                  <a:pt x="388771" y="536124"/>
                </a:cubicBezTo>
                <a:lnTo>
                  <a:pt x="388771" y="437263"/>
                </a:lnTo>
                <a:cubicBezTo>
                  <a:pt x="388771" y="431840"/>
                  <a:pt x="387311" y="429129"/>
                  <a:pt x="384390" y="429129"/>
                </a:cubicBezTo>
                <a:cubicBezTo>
                  <a:pt x="381888" y="429129"/>
                  <a:pt x="376257" y="429233"/>
                  <a:pt x="367497" y="429442"/>
                </a:cubicBezTo>
                <a:cubicBezTo>
                  <a:pt x="358737" y="429650"/>
                  <a:pt x="348309" y="429963"/>
                  <a:pt x="336212" y="430380"/>
                </a:cubicBezTo>
                <a:cubicBezTo>
                  <a:pt x="324115" y="430797"/>
                  <a:pt x="312122" y="431319"/>
                  <a:pt x="300234" y="431944"/>
                </a:cubicBezTo>
                <a:cubicBezTo>
                  <a:pt x="288345" y="432570"/>
                  <a:pt x="278021" y="433092"/>
                  <a:pt x="269261" y="433509"/>
                </a:cubicBezTo>
                <a:cubicBezTo>
                  <a:pt x="242982" y="434760"/>
                  <a:pt x="218997" y="436116"/>
                  <a:pt x="197306" y="437576"/>
                </a:cubicBezTo>
                <a:cubicBezTo>
                  <a:pt x="175614" y="439036"/>
                  <a:pt x="158720" y="440808"/>
                  <a:pt x="146623" y="442894"/>
                </a:cubicBezTo>
                <a:cubicBezTo>
                  <a:pt x="138698" y="444563"/>
                  <a:pt x="132024" y="443728"/>
                  <a:pt x="126601" y="440391"/>
                </a:cubicBezTo>
                <a:cubicBezTo>
                  <a:pt x="123264" y="437889"/>
                  <a:pt x="118883" y="434134"/>
                  <a:pt x="113461" y="429129"/>
                </a:cubicBezTo>
                <a:cubicBezTo>
                  <a:pt x="108038" y="424123"/>
                  <a:pt x="104909" y="420786"/>
                  <a:pt x="104075" y="419117"/>
                </a:cubicBezTo>
                <a:cubicBezTo>
                  <a:pt x="103241" y="416614"/>
                  <a:pt x="104075" y="413486"/>
                  <a:pt x="106578" y="409732"/>
                </a:cubicBezTo>
                <a:cubicBezTo>
                  <a:pt x="109081" y="405978"/>
                  <a:pt x="111792" y="404518"/>
                  <a:pt x="114712" y="405352"/>
                </a:cubicBezTo>
                <a:cubicBezTo>
                  <a:pt x="120969" y="407021"/>
                  <a:pt x="132232" y="408480"/>
                  <a:pt x="148500" y="409732"/>
                </a:cubicBezTo>
                <a:cubicBezTo>
                  <a:pt x="164769" y="410983"/>
                  <a:pt x="183331" y="411713"/>
                  <a:pt x="204188" y="411922"/>
                </a:cubicBezTo>
                <a:cubicBezTo>
                  <a:pt x="225045" y="412130"/>
                  <a:pt x="245694" y="411817"/>
                  <a:pt x="266133" y="410983"/>
                </a:cubicBezTo>
                <a:cubicBezTo>
                  <a:pt x="295332" y="409732"/>
                  <a:pt x="320152" y="408063"/>
                  <a:pt x="340592" y="405978"/>
                </a:cubicBezTo>
                <a:cubicBezTo>
                  <a:pt x="361031" y="403892"/>
                  <a:pt x="375214" y="401181"/>
                  <a:pt x="383139" y="397844"/>
                </a:cubicBezTo>
                <a:cubicBezTo>
                  <a:pt x="383974" y="397427"/>
                  <a:pt x="384808" y="397009"/>
                  <a:pt x="385642" y="396592"/>
                </a:cubicBezTo>
                <a:cubicBezTo>
                  <a:pt x="387728" y="395758"/>
                  <a:pt x="389813" y="395758"/>
                  <a:pt x="391899" y="396592"/>
                </a:cubicBezTo>
                <a:lnTo>
                  <a:pt x="425062" y="404726"/>
                </a:lnTo>
                <a:cubicBezTo>
                  <a:pt x="428816" y="405561"/>
                  <a:pt x="430485" y="408689"/>
                  <a:pt x="430068" y="414112"/>
                </a:cubicBezTo>
                <a:cubicBezTo>
                  <a:pt x="429650" y="416614"/>
                  <a:pt x="429129" y="420890"/>
                  <a:pt x="428503" y="426939"/>
                </a:cubicBezTo>
                <a:cubicBezTo>
                  <a:pt x="427878" y="432987"/>
                  <a:pt x="427356" y="439140"/>
                  <a:pt x="426939" y="445397"/>
                </a:cubicBezTo>
                <a:cubicBezTo>
                  <a:pt x="426522" y="451654"/>
                  <a:pt x="426313" y="456868"/>
                  <a:pt x="426313" y="461040"/>
                </a:cubicBezTo>
                <a:lnTo>
                  <a:pt x="425688" y="526113"/>
                </a:lnTo>
                <a:cubicBezTo>
                  <a:pt x="425688" y="533621"/>
                  <a:pt x="424853" y="542694"/>
                  <a:pt x="423185" y="553331"/>
                </a:cubicBezTo>
                <a:cubicBezTo>
                  <a:pt x="421516" y="563968"/>
                  <a:pt x="418909" y="573667"/>
                  <a:pt x="415363" y="582426"/>
                </a:cubicBezTo>
                <a:cubicBezTo>
                  <a:pt x="411817" y="591186"/>
                  <a:pt x="407125" y="596192"/>
                  <a:pt x="401285" y="59744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4" name="Freeform 44"/>
          <p:cNvSpPr/>
          <p:nvPr/>
        </p:nvSpPr>
        <p:spPr>
          <a:xfrm>
            <a:off x="6119007" y="3383241"/>
            <a:ext cx="453427" cy="552497"/>
          </a:xfrm>
          <a:custGeom>
            <a:avLst/>
            <a:gdLst>
              <a:gd name="connsiteX0" fmla="*/ 334126 w 453427"/>
              <a:gd name="connsiteY0" fmla="*/ 529972 h 552497"/>
              <a:gd name="connsiteX1" fmla="*/ 327243 w 453427"/>
              <a:gd name="connsiteY1" fmla="*/ 529659 h 552497"/>
              <a:gd name="connsiteX2" fmla="*/ 324115 w 453427"/>
              <a:gd name="connsiteY2" fmla="*/ 525592 h 552497"/>
              <a:gd name="connsiteX3" fmla="*/ 321612 w 453427"/>
              <a:gd name="connsiteY3" fmla="*/ 506821 h 552497"/>
              <a:gd name="connsiteX4" fmla="*/ 320048 w 453427"/>
              <a:gd name="connsiteY4" fmla="*/ 476787 h 552497"/>
              <a:gd name="connsiteX5" fmla="*/ 319735 w 453427"/>
              <a:gd name="connsiteY5" fmla="*/ 448004 h 552497"/>
              <a:gd name="connsiteX6" fmla="*/ 319735 w 453427"/>
              <a:gd name="connsiteY6" fmla="*/ 225254 h 552497"/>
              <a:gd name="connsiteX7" fmla="*/ 285008 w 453427"/>
              <a:gd name="connsiteY7" fmla="*/ 227444 h 552497"/>
              <a:gd name="connsiteX8" fmla="*/ 247153 w 453427"/>
              <a:gd name="connsiteY8" fmla="*/ 229634 h 552497"/>
              <a:gd name="connsiteX9" fmla="*/ 228069 w 453427"/>
              <a:gd name="connsiteY9" fmla="*/ 285321 h 552497"/>
              <a:gd name="connsiteX10" fmla="*/ 184583 w 453427"/>
              <a:gd name="connsiteY10" fmla="*/ 324115 h 552497"/>
              <a:gd name="connsiteX11" fmla="*/ 123890 w 453427"/>
              <a:gd name="connsiteY11" fmla="*/ 339758 h 552497"/>
              <a:gd name="connsiteX12" fmla="*/ 62883 w 453427"/>
              <a:gd name="connsiteY12" fmla="*/ 326305 h 552497"/>
              <a:gd name="connsiteX13" fmla="*/ 17207 w 453427"/>
              <a:gd name="connsiteY13" fmla="*/ 285634 h 552497"/>
              <a:gd name="connsiteX14" fmla="*/ 0 w 453427"/>
              <a:gd name="connsiteY14" fmla="*/ 223377 h 552497"/>
              <a:gd name="connsiteX15" fmla="*/ 16268 w 453427"/>
              <a:gd name="connsiteY15" fmla="*/ 162683 h 552497"/>
              <a:gd name="connsiteX16" fmla="*/ 60380 w 453427"/>
              <a:gd name="connsiteY16" fmla="*/ 119197 h 552497"/>
              <a:gd name="connsiteX17" fmla="*/ 122012 w 453427"/>
              <a:gd name="connsiteY17" fmla="*/ 101990 h 552497"/>
              <a:gd name="connsiteX18" fmla="*/ 207108 w 453427"/>
              <a:gd name="connsiteY18" fmla="*/ 125767 h 552497"/>
              <a:gd name="connsiteX19" fmla="*/ 246527 w 453427"/>
              <a:gd name="connsiteY19" fmla="*/ 201477 h 552497"/>
              <a:gd name="connsiteX20" fmla="*/ 281567 w 453427"/>
              <a:gd name="connsiteY20" fmla="*/ 202416 h 552497"/>
              <a:gd name="connsiteX21" fmla="*/ 319735 w 453427"/>
              <a:gd name="connsiteY21" fmla="*/ 200225 h 552497"/>
              <a:gd name="connsiteX22" fmla="*/ 319735 w 453427"/>
              <a:gd name="connsiteY22" fmla="*/ 121387 h 552497"/>
              <a:gd name="connsiteX23" fmla="*/ 319735 w 453427"/>
              <a:gd name="connsiteY23" fmla="*/ 117007 h 552497"/>
              <a:gd name="connsiteX24" fmla="*/ 319735 w 453427"/>
              <a:gd name="connsiteY24" fmla="*/ 112627 h 552497"/>
              <a:gd name="connsiteX25" fmla="*/ 316606 w 453427"/>
              <a:gd name="connsiteY25" fmla="*/ 73520 h 552497"/>
              <a:gd name="connsiteX26" fmla="*/ 294081 w 453427"/>
              <a:gd name="connsiteY26" fmla="*/ 46928 h 552497"/>
              <a:gd name="connsiteX27" fmla="*/ 290952 w 453427"/>
              <a:gd name="connsiteY27" fmla="*/ 35665 h 552497"/>
              <a:gd name="connsiteX28" fmla="*/ 298774 w 453427"/>
              <a:gd name="connsiteY28" fmla="*/ 27531 h 552497"/>
              <a:gd name="connsiteX29" fmla="*/ 308472 w 453427"/>
              <a:gd name="connsiteY29" fmla="*/ 26280 h 552497"/>
              <a:gd name="connsiteX30" fmla="*/ 324115 w 453427"/>
              <a:gd name="connsiteY30" fmla="*/ 31285 h 552497"/>
              <a:gd name="connsiteX31" fmla="*/ 340383 w 453427"/>
              <a:gd name="connsiteY31" fmla="*/ 40671 h 552497"/>
              <a:gd name="connsiteX32" fmla="*/ 350395 w 453427"/>
              <a:gd name="connsiteY32" fmla="*/ 48179 h 552497"/>
              <a:gd name="connsiteX33" fmla="*/ 356651 w 453427"/>
              <a:gd name="connsiteY33" fmla="*/ 60068 h 552497"/>
              <a:gd name="connsiteX34" fmla="*/ 354462 w 453427"/>
              <a:gd name="connsiteY34" fmla="*/ 86035 h 552497"/>
              <a:gd name="connsiteX35" fmla="*/ 354149 w 453427"/>
              <a:gd name="connsiteY35" fmla="*/ 113253 h 552497"/>
              <a:gd name="connsiteX36" fmla="*/ 354149 w 453427"/>
              <a:gd name="connsiteY36" fmla="*/ 117946 h 552497"/>
              <a:gd name="connsiteX37" fmla="*/ 354149 w 453427"/>
              <a:gd name="connsiteY37" fmla="*/ 122012 h 552497"/>
              <a:gd name="connsiteX38" fmla="*/ 354149 w 453427"/>
              <a:gd name="connsiteY38" fmla="*/ 446753 h 552497"/>
              <a:gd name="connsiteX39" fmla="*/ 352897 w 453427"/>
              <a:gd name="connsiteY39" fmla="*/ 478664 h 552497"/>
              <a:gd name="connsiteX40" fmla="*/ 347266 w 453427"/>
              <a:gd name="connsiteY40" fmla="*/ 512452 h 552497"/>
              <a:gd name="connsiteX41" fmla="*/ 334126 w 453427"/>
              <a:gd name="connsiteY41" fmla="*/ 529972 h 552497"/>
              <a:gd name="connsiteX43" fmla="*/ 125141 w 453427"/>
              <a:gd name="connsiteY43" fmla="*/ 310349 h 552497"/>
              <a:gd name="connsiteX44" fmla="*/ 186773 w 453427"/>
              <a:gd name="connsiteY44" fmla="*/ 285009 h 552497"/>
              <a:gd name="connsiteX45" fmla="*/ 210862 w 453427"/>
              <a:gd name="connsiteY45" fmla="*/ 219622 h 552497"/>
              <a:gd name="connsiteX46" fmla="*/ 186460 w 453427"/>
              <a:gd name="connsiteY46" fmla="*/ 151107 h 552497"/>
              <a:gd name="connsiteX47" fmla="*/ 122638 w 453427"/>
              <a:gd name="connsiteY47" fmla="*/ 129521 h 552497"/>
              <a:gd name="connsiteX48" fmla="*/ 61319 w 453427"/>
              <a:gd name="connsiteY48" fmla="*/ 156113 h 552497"/>
              <a:gd name="connsiteX49" fmla="*/ 37542 w 453427"/>
              <a:gd name="connsiteY49" fmla="*/ 222751 h 552497"/>
              <a:gd name="connsiteX50" fmla="*/ 63196 w 453427"/>
              <a:gd name="connsiteY50" fmla="*/ 289075 h 552497"/>
              <a:gd name="connsiteX51" fmla="*/ 125141 w 453427"/>
              <a:gd name="connsiteY51" fmla="*/ 310349 h 552497"/>
              <a:gd name="connsiteX53" fmla="*/ 429233 w 453427"/>
              <a:gd name="connsiteY53" fmla="*/ 551245 h 552497"/>
              <a:gd name="connsiteX54" fmla="*/ 422351 w 453427"/>
              <a:gd name="connsiteY54" fmla="*/ 550933 h 552497"/>
              <a:gd name="connsiteX55" fmla="*/ 419222 w 453427"/>
              <a:gd name="connsiteY55" fmla="*/ 546866 h 552497"/>
              <a:gd name="connsiteX56" fmla="*/ 416719 w 453427"/>
              <a:gd name="connsiteY56" fmla="*/ 528095 h 552497"/>
              <a:gd name="connsiteX57" fmla="*/ 415155 w 453427"/>
              <a:gd name="connsiteY57" fmla="*/ 498061 h 552497"/>
              <a:gd name="connsiteX58" fmla="*/ 414843 w 453427"/>
              <a:gd name="connsiteY58" fmla="*/ 469278 h 552497"/>
              <a:gd name="connsiteX59" fmla="*/ 414843 w 453427"/>
              <a:gd name="connsiteY59" fmla="*/ 86973 h 552497"/>
              <a:gd name="connsiteX60" fmla="*/ 414843 w 453427"/>
              <a:gd name="connsiteY60" fmla="*/ 82593 h 552497"/>
              <a:gd name="connsiteX61" fmla="*/ 413591 w 453427"/>
              <a:gd name="connsiteY61" fmla="*/ 55062 h 552497"/>
              <a:gd name="connsiteX62" fmla="*/ 406708 w 453427"/>
              <a:gd name="connsiteY62" fmla="*/ 37855 h 552497"/>
              <a:gd name="connsiteX63" fmla="*/ 386685 w 453427"/>
              <a:gd name="connsiteY63" fmla="*/ 21900 h 552497"/>
              <a:gd name="connsiteX64" fmla="*/ 383557 w 453427"/>
              <a:gd name="connsiteY64" fmla="*/ 10637 h 552497"/>
              <a:gd name="connsiteX65" fmla="*/ 400450 w 453427"/>
              <a:gd name="connsiteY65" fmla="*/ 1251 h 552497"/>
              <a:gd name="connsiteX66" fmla="*/ 425479 w 453427"/>
              <a:gd name="connsiteY66" fmla="*/ 10324 h 552497"/>
              <a:gd name="connsiteX67" fmla="*/ 446127 w 453427"/>
              <a:gd name="connsiteY67" fmla="*/ 23151 h 552497"/>
              <a:gd name="connsiteX68" fmla="*/ 451446 w 453427"/>
              <a:gd name="connsiteY68" fmla="*/ 29096 h 552497"/>
              <a:gd name="connsiteX69" fmla="*/ 453010 w 453427"/>
              <a:gd name="connsiteY69" fmla="*/ 35665 h 552497"/>
              <a:gd name="connsiteX70" fmla="*/ 450507 w 453427"/>
              <a:gd name="connsiteY70" fmla="*/ 60694 h 552497"/>
              <a:gd name="connsiteX71" fmla="*/ 449881 w 453427"/>
              <a:gd name="connsiteY71" fmla="*/ 87599 h 552497"/>
              <a:gd name="connsiteX72" fmla="*/ 449881 w 453427"/>
              <a:gd name="connsiteY72" fmla="*/ 468027 h 552497"/>
              <a:gd name="connsiteX73" fmla="*/ 448317 w 453427"/>
              <a:gd name="connsiteY73" fmla="*/ 499938 h 552497"/>
              <a:gd name="connsiteX74" fmla="*/ 442373 w 453427"/>
              <a:gd name="connsiteY74" fmla="*/ 533726 h 552497"/>
              <a:gd name="connsiteX75" fmla="*/ 429233 w 453427"/>
              <a:gd name="connsiteY75" fmla="*/ 551245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</a:cxnLst>
            <a:rect l="l" t="t" r="r" b="b"/>
            <a:pathLst>
              <a:path w="453427" h="552497">
                <a:moveTo>
                  <a:pt x="334126" y="529972"/>
                </a:moveTo>
                <a:cubicBezTo>
                  <a:pt x="331206" y="531223"/>
                  <a:pt x="328912" y="531119"/>
                  <a:pt x="327243" y="529659"/>
                </a:cubicBezTo>
                <a:cubicBezTo>
                  <a:pt x="325575" y="528199"/>
                  <a:pt x="324532" y="526843"/>
                  <a:pt x="324115" y="525592"/>
                </a:cubicBezTo>
                <a:cubicBezTo>
                  <a:pt x="323281" y="522255"/>
                  <a:pt x="322446" y="515998"/>
                  <a:pt x="321612" y="506821"/>
                </a:cubicBezTo>
                <a:cubicBezTo>
                  <a:pt x="320778" y="497644"/>
                  <a:pt x="320257" y="487632"/>
                  <a:pt x="320048" y="476787"/>
                </a:cubicBezTo>
                <a:cubicBezTo>
                  <a:pt x="319839" y="465941"/>
                  <a:pt x="319735" y="456347"/>
                  <a:pt x="319735" y="448004"/>
                </a:cubicBezTo>
                <a:lnTo>
                  <a:pt x="319735" y="225254"/>
                </a:lnTo>
                <a:cubicBezTo>
                  <a:pt x="310141" y="226088"/>
                  <a:pt x="298565" y="226818"/>
                  <a:pt x="285008" y="227444"/>
                </a:cubicBezTo>
                <a:cubicBezTo>
                  <a:pt x="271451" y="228069"/>
                  <a:pt x="258833" y="228800"/>
                  <a:pt x="247153" y="229634"/>
                </a:cubicBezTo>
                <a:cubicBezTo>
                  <a:pt x="245485" y="250490"/>
                  <a:pt x="239123" y="269053"/>
                  <a:pt x="228069" y="285321"/>
                </a:cubicBezTo>
                <a:cubicBezTo>
                  <a:pt x="217015" y="301589"/>
                  <a:pt x="202520" y="314521"/>
                  <a:pt x="184583" y="324115"/>
                </a:cubicBezTo>
                <a:cubicBezTo>
                  <a:pt x="166646" y="333709"/>
                  <a:pt x="146415" y="338923"/>
                  <a:pt x="123890" y="339758"/>
                </a:cubicBezTo>
                <a:cubicBezTo>
                  <a:pt x="102198" y="340175"/>
                  <a:pt x="81863" y="335691"/>
                  <a:pt x="62883" y="326305"/>
                </a:cubicBezTo>
                <a:cubicBezTo>
                  <a:pt x="43904" y="316919"/>
                  <a:pt x="28678" y="303362"/>
                  <a:pt x="17207" y="285634"/>
                </a:cubicBezTo>
                <a:cubicBezTo>
                  <a:pt x="5736" y="267906"/>
                  <a:pt x="0" y="247153"/>
                  <a:pt x="0" y="223377"/>
                </a:cubicBezTo>
                <a:cubicBezTo>
                  <a:pt x="0" y="200851"/>
                  <a:pt x="5423" y="180620"/>
                  <a:pt x="16268" y="162683"/>
                </a:cubicBezTo>
                <a:cubicBezTo>
                  <a:pt x="27114" y="144747"/>
                  <a:pt x="41818" y="130251"/>
                  <a:pt x="60380" y="119197"/>
                </a:cubicBezTo>
                <a:cubicBezTo>
                  <a:pt x="78943" y="108143"/>
                  <a:pt x="99487" y="102407"/>
                  <a:pt x="122012" y="101990"/>
                </a:cubicBezTo>
                <a:cubicBezTo>
                  <a:pt x="155800" y="101156"/>
                  <a:pt x="184166" y="109081"/>
                  <a:pt x="207108" y="125767"/>
                </a:cubicBezTo>
                <a:cubicBezTo>
                  <a:pt x="230051" y="142452"/>
                  <a:pt x="243190" y="167689"/>
                  <a:pt x="246527" y="201477"/>
                </a:cubicBezTo>
                <a:cubicBezTo>
                  <a:pt x="256539" y="202311"/>
                  <a:pt x="268219" y="202624"/>
                  <a:pt x="281567" y="202416"/>
                </a:cubicBezTo>
                <a:cubicBezTo>
                  <a:pt x="294915" y="202207"/>
                  <a:pt x="307638" y="201477"/>
                  <a:pt x="319735" y="200225"/>
                </a:cubicBezTo>
                <a:lnTo>
                  <a:pt x="319735" y="121387"/>
                </a:lnTo>
                <a:cubicBezTo>
                  <a:pt x="319735" y="119718"/>
                  <a:pt x="319735" y="118258"/>
                  <a:pt x="319735" y="117007"/>
                </a:cubicBezTo>
                <a:cubicBezTo>
                  <a:pt x="319735" y="115755"/>
                  <a:pt x="319735" y="114295"/>
                  <a:pt x="319735" y="112627"/>
                </a:cubicBezTo>
                <a:cubicBezTo>
                  <a:pt x="319735" y="96359"/>
                  <a:pt x="318692" y="83323"/>
                  <a:pt x="316606" y="73520"/>
                </a:cubicBezTo>
                <a:cubicBezTo>
                  <a:pt x="314521" y="63717"/>
                  <a:pt x="307012" y="54854"/>
                  <a:pt x="294081" y="46928"/>
                </a:cubicBezTo>
                <a:cubicBezTo>
                  <a:pt x="289910" y="44008"/>
                  <a:pt x="288866" y="40254"/>
                  <a:pt x="290952" y="35665"/>
                </a:cubicBezTo>
                <a:cubicBezTo>
                  <a:pt x="293455" y="31494"/>
                  <a:pt x="296062" y="28782"/>
                  <a:pt x="298774" y="27531"/>
                </a:cubicBezTo>
                <a:cubicBezTo>
                  <a:pt x="301485" y="26280"/>
                  <a:pt x="304718" y="25863"/>
                  <a:pt x="308472" y="26280"/>
                </a:cubicBezTo>
                <a:cubicBezTo>
                  <a:pt x="313060" y="26697"/>
                  <a:pt x="318275" y="28365"/>
                  <a:pt x="324115" y="31285"/>
                </a:cubicBezTo>
                <a:cubicBezTo>
                  <a:pt x="329955" y="34205"/>
                  <a:pt x="335378" y="37334"/>
                  <a:pt x="340383" y="40671"/>
                </a:cubicBezTo>
                <a:cubicBezTo>
                  <a:pt x="345389" y="44008"/>
                  <a:pt x="348726" y="46511"/>
                  <a:pt x="350395" y="48179"/>
                </a:cubicBezTo>
                <a:cubicBezTo>
                  <a:pt x="354983" y="52768"/>
                  <a:pt x="357069" y="56731"/>
                  <a:pt x="356651" y="60068"/>
                </a:cubicBezTo>
                <a:cubicBezTo>
                  <a:pt x="355400" y="67993"/>
                  <a:pt x="354670" y="76649"/>
                  <a:pt x="354462" y="86035"/>
                </a:cubicBezTo>
                <a:cubicBezTo>
                  <a:pt x="354253" y="95420"/>
                  <a:pt x="354149" y="104493"/>
                  <a:pt x="354149" y="113253"/>
                </a:cubicBezTo>
                <a:cubicBezTo>
                  <a:pt x="354149" y="114921"/>
                  <a:pt x="354149" y="116486"/>
                  <a:pt x="354149" y="117946"/>
                </a:cubicBezTo>
                <a:cubicBezTo>
                  <a:pt x="354149" y="119405"/>
                  <a:pt x="354149" y="120761"/>
                  <a:pt x="354149" y="122012"/>
                </a:cubicBezTo>
                <a:lnTo>
                  <a:pt x="354149" y="446753"/>
                </a:lnTo>
                <a:cubicBezTo>
                  <a:pt x="354149" y="455513"/>
                  <a:pt x="353732" y="466150"/>
                  <a:pt x="352897" y="478664"/>
                </a:cubicBezTo>
                <a:cubicBezTo>
                  <a:pt x="352063" y="491178"/>
                  <a:pt x="350186" y="502441"/>
                  <a:pt x="347266" y="512452"/>
                </a:cubicBezTo>
                <a:cubicBezTo>
                  <a:pt x="344346" y="522463"/>
                  <a:pt x="339966" y="528303"/>
                  <a:pt x="334126" y="529972"/>
                </a:cubicBezTo>
                <a:moveTo>
                  <a:pt x="125141" y="310349"/>
                </a:moveTo>
                <a:cubicBezTo>
                  <a:pt x="150586" y="309515"/>
                  <a:pt x="171130" y="301068"/>
                  <a:pt x="186773" y="285009"/>
                </a:cubicBezTo>
                <a:cubicBezTo>
                  <a:pt x="202416" y="268949"/>
                  <a:pt x="210445" y="247153"/>
                  <a:pt x="210862" y="219622"/>
                </a:cubicBezTo>
                <a:cubicBezTo>
                  <a:pt x="211280" y="188754"/>
                  <a:pt x="203145" y="165916"/>
                  <a:pt x="186460" y="151107"/>
                </a:cubicBezTo>
                <a:cubicBezTo>
                  <a:pt x="169775" y="136299"/>
                  <a:pt x="148500" y="129104"/>
                  <a:pt x="122638" y="129521"/>
                </a:cubicBezTo>
                <a:cubicBezTo>
                  <a:pt x="97610" y="130355"/>
                  <a:pt x="77170" y="139219"/>
                  <a:pt x="61319" y="156113"/>
                </a:cubicBezTo>
                <a:cubicBezTo>
                  <a:pt x="45468" y="173008"/>
                  <a:pt x="37542" y="195220"/>
                  <a:pt x="37542" y="222751"/>
                </a:cubicBezTo>
                <a:cubicBezTo>
                  <a:pt x="37542" y="252785"/>
                  <a:pt x="46094" y="274893"/>
                  <a:pt x="63196" y="289075"/>
                </a:cubicBezTo>
                <a:cubicBezTo>
                  <a:pt x="80299" y="303258"/>
                  <a:pt x="100947" y="310349"/>
                  <a:pt x="125141" y="310349"/>
                </a:cubicBezTo>
                <a:moveTo>
                  <a:pt x="429233" y="551245"/>
                </a:moveTo>
                <a:cubicBezTo>
                  <a:pt x="426313" y="552497"/>
                  <a:pt x="424019" y="552393"/>
                  <a:pt x="422351" y="550933"/>
                </a:cubicBezTo>
                <a:cubicBezTo>
                  <a:pt x="420682" y="549473"/>
                  <a:pt x="419639" y="548117"/>
                  <a:pt x="419222" y="546866"/>
                </a:cubicBezTo>
                <a:cubicBezTo>
                  <a:pt x="418388" y="543528"/>
                  <a:pt x="417554" y="537271"/>
                  <a:pt x="416719" y="528095"/>
                </a:cubicBezTo>
                <a:cubicBezTo>
                  <a:pt x="415885" y="518918"/>
                  <a:pt x="415363" y="508906"/>
                  <a:pt x="415155" y="498061"/>
                </a:cubicBezTo>
                <a:cubicBezTo>
                  <a:pt x="414946" y="487215"/>
                  <a:pt x="414843" y="477621"/>
                  <a:pt x="414843" y="469278"/>
                </a:cubicBezTo>
                <a:lnTo>
                  <a:pt x="414843" y="86973"/>
                </a:lnTo>
                <a:cubicBezTo>
                  <a:pt x="414843" y="86139"/>
                  <a:pt x="414843" y="84679"/>
                  <a:pt x="414843" y="82593"/>
                </a:cubicBezTo>
                <a:cubicBezTo>
                  <a:pt x="414843" y="70913"/>
                  <a:pt x="414425" y="61736"/>
                  <a:pt x="413591" y="55062"/>
                </a:cubicBezTo>
                <a:cubicBezTo>
                  <a:pt x="412756" y="48388"/>
                  <a:pt x="410462" y="42652"/>
                  <a:pt x="406708" y="37855"/>
                </a:cubicBezTo>
                <a:cubicBezTo>
                  <a:pt x="402953" y="33058"/>
                  <a:pt x="396279" y="27740"/>
                  <a:pt x="386685" y="21900"/>
                </a:cubicBezTo>
                <a:cubicBezTo>
                  <a:pt x="382097" y="18562"/>
                  <a:pt x="381054" y="14808"/>
                  <a:pt x="383557" y="10637"/>
                </a:cubicBezTo>
                <a:cubicBezTo>
                  <a:pt x="388146" y="3128"/>
                  <a:pt x="393776" y="0"/>
                  <a:pt x="400450" y="1251"/>
                </a:cubicBezTo>
                <a:cubicBezTo>
                  <a:pt x="407959" y="2503"/>
                  <a:pt x="416302" y="5527"/>
                  <a:pt x="425479" y="10324"/>
                </a:cubicBezTo>
                <a:cubicBezTo>
                  <a:pt x="434656" y="15121"/>
                  <a:pt x="441539" y="19397"/>
                  <a:pt x="446127" y="23151"/>
                </a:cubicBezTo>
                <a:cubicBezTo>
                  <a:pt x="448213" y="25237"/>
                  <a:pt x="449986" y="27218"/>
                  <a:pt x="451446" y="29096"/>
                </a:cubicBezTo>
                <a:cubicBezTo>
                  <a:pt x="452905" y="30973"/>
                  <a:pt x="453427" y="33163"/>
                  <a:pt x="453010" y="35665"/>
                </a:cubicBezTo>
                <a:cubicBezTo>
                  <a:pt x="451758" y="44425"/>
                  <a:pt x="450924" y="52768"/>
                  <a:pt x="450507" y="60694"/>
                </a:cubicBezTo>
                <a:cubicBezTo>
                  <a:pt x="450090" y="68619"/>
                  <a:pt x="449881" y="77588"/>
                  <a:pt x="449881" y="87599"/>
                </a:cubicBezTo>
                <a:lnTo>
                  <a:pt x="449881" y="468027"/>
                </a:lnTo>
                <a:cubicBezTo>
                  <a:pt x="449881" y="476787"/>
                  <a:pt x="449360" y="487424"/>
                  <a:pt x="448317" y="499938"/>
                </a:cubicBezTo>
                <a:cubicBezTo>
                  <a:pt x="447275" y="512452"/>
                  <a:pt x="445293" y="523715"/>
                  <a:pt x="442373" y="533726"/>
                </a:cubicBezTo>
                <a:cubicBezTo>
                  <a:pt x="439453" y="543737"/>
                  <a:pt x="435073" y="549577"/>
                  <a:pt x="429233" y="55124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5" name="Freeform 45"/>
          <p:cNvSpPr/>
          <p:nvPr/>
        </p:nvSpPr>
        <p:spPr>
          <a:xfrm>
            <a:off x="6649917" y="3386370"/>
            <a:ext cx="467506" cy="548743"/>
          </a:xfrm>
          <a:custGeom>
            <a:avLst/>
            <a:gdLst>
              <a:gd name="connsiteX0" fmla="*/ 438931 w 467506"/>
              <a:gd name="connsiteY0" fmla="*/ 548743 h 548743"/>
              <a:gd name="connsiteX1" fmla="*/ 431423 w 467506"/>
              <a:gd name="connsiteY1" fmla="*/ 542485 h 548743"/>
              <a:gd name="connsiteX2" fmla="*/ 429859 w 467506"/>
              <a:gd name="connsiteY2" fmla="*/ 524027 h 548743"/>
              <a:gd name="connsiteX3" fmla="*/ 428295 w 467506"/>
              <a:gd name="connsiteY3" fmla="*/ 494619 h 548743"/>
              <a:gd name="connsiteX4" fmla="*/ 427668 w 467506"/>
              <a:gd name="connsiteY4" fmla="*/ 466775 h 548743"/>
              <a:gd name="connsiteX5" fmla="*/ 427668 w 467506"/>
              <a:gd name="connsiteY5" fmla="*/ 205231 h 548743"/>
              <a:gd name="connsiteX6" fmla="*/ 398887 w 467506"/>
              <a:gd name="connsiteY6" fmla="*/ 206482 h 548743"/>
              <a:gd name="connsiteX7" fmla="*/ 361345 w 467506"/>
              <a:gd name="connsiteY7" fmla="*/ 209924 h 548743"/>
              <a:gd name="connsiteX8" fmla="*/ 327557 w 467506"/>
              <a:gd name="connsiteY8" fmla="*/ 216494 h 548743"/>
              <a:gd name="connsiteX9" fmla="*/ 322864 w 467506"/>
              <a:gd name="connsiteY9" fmla="*/ 217432 h 548743"/>
              <a:gd name="connsiteX10" fmla="*/ 319422 w 467506"/>
              <a:gd name="connsiteY10" fmla="*/ 217745 h 548743"/>
              <a:gd name="connsiteX11" fmla="*/ 314416 w 467506"/>
              <a:gd name="connsiteY11" fmla="*/ 216807 h 548743"/>
              <a:gd name="connsiteX12" fmla="*/ 308786 w 467506"/>
              <a:gd name="connsiteY12" fmla="*/ 214617 h 548743"/>
              <a:gd name="connsiteX13" fmla="*/ 299400 w 467506"/>
              <a:gd name="connsiteY13" fmla="*/ 208985 h 548743"/>
              <a:gd name="connsiteX14" fmla="*/ 288137 w 467506"/>
              <a:gd name="connsiteY14" fmla="*/ 200851 h 548743"/>
              <a:gd name="connsiteX15" fmla="*/ 282505 w 467506"/>
              <a:gd name="connsiteY15" fmla="*/ 194594 h 548743"/>
              <a:gd name="connsiteX16" fmla="*/ 285635 w 467506"/>
              <a:gd name="connsiteY16" fmla="*/ 184896 h 548743"/>
              <a:gd name="connsiteX17" fmla="*/ 293143 w 467506"/>
              <a:gd name="connsiteY17" fmla="*/ 180203 h 548743"/>
              <a:gd name="connsiteX18" fmla="*/ 314730 w 467506"/>
              <a:gd name="connsiteY18" fmla="*/ 183019 h 548743"/>
              <a:gd name="connsiteX19" fmla="*/ 346953 w 467506"/>
              <a:gd name="connsiteY19" fmla="*/ 183957 h 548743"/>
              <a:gd name="connsiteX20" fmla="*/ 388562 w 467506"/>
              <a:gd name="connsiteY20" fmla="*/ 183019 h 548743"/>
              <a:gd name="connsiteX21" fmla="*/ 427668 w 467506"/>
              <a:gd name="connsiteY21" fmla="*/ 180828 h 548743"/>
              <a:gd name="connsiteX22" fmla="*/ 427668 w 467506"/>
              <a:gd name="connsiteY22" fmla="*/ 83219 h 548743"/>
              <a:gd name="connsiteX23" fmla="*/ 426105 w 467506"/>
              <a:gd name="connsiteY23" fmla="*/ 53185 h 548743"/>
              <a:gd name="connsiteX24" fmla="*/ 417971 w 467506"/>
              <a:gd name="connsiteY24" fmla="*/ 35352 h 548743"/>
              <a:gd name="connsiteX25" fmla="*/ 395132 w 467506"/>
              <a:gd name="connsiteY25" fmla="*/ 20023 h 548743"/>
              <a:gd name="connsiteX26" fmla="*/ 390127 w 467506"/>
              <a:gd name="connsiteY26" fmla="*/ 13765 h 548743"/>
              <a:gd name="connsiteX27" fmla="*/ 394507 w 467506"/>
              <a:gd name="connsiteY27" fmla="*/ 5319 h 548743"/>
              <a:gd name="connsiteX28" fmla="*/ 403892 w 467506"/>
              <a:gd name="connsiteY28" fmla="*/ 0 h 548743"/>
              <a:gd name="connsiteX29" fmla="*/ 422663 w 467506"/>
              <a:gd name="connsiteY29" fmla="*/ 3754 h 548743"/>
              <a:gd name="connsiteX30" fmla="*/ 444564 w 467506"/>
              <a:gd name="connsiteY30" fmla="*/ 12201 h 548743"/>
              <a:gd name="connsiteX31" fmla="*/ 460206 w 467506"/>
              <a:gd name="connsiteY31" fmla="*/ 20648 h 548743"/>
              <a:gd name="connsiteX32" fmla="*/ 467089 w 467506"/>
              <a:gd name="connsiteY32" fmla="*/ 33162 h 548743"/>
              <a:gd name="connsiteX33" fmla="*/ 464273 w 467506"/>
              <a:gd name="connsiteY33" fmla="*/ 57565 h 548743"/>
              <a:gd name="connsiteX34" fmla="*/ 463335 w 467506"/>
              <a:gd name="connsiteY34" fmla="*/ 83844 h 548743"/>
              <a:gd name="connsiteX35" fmla="*/ 463335 w 467506"/>
              <a:gd name="connsiteY35" fmla="*/ 465524 h 548743"/>
              <a:gd name="connsiteX36" fmla="*/ 462396 w 467506"/>
              <a:gd name="connsiteY36" fmla="*/ 489614 h 548743"/>
              <a:gd name="connsiteX37" fmla="*/ 458954 w 467506"/>
              <a:gd name="connsiteY37" fmla="*/ 517145 h 548743"/>
              <a:gd name="connsiteX38" fmla="*/ 451758 w 467506"/>
              <a:gd name="connsiteY38" fmla="*/ 539670 h 548743"/>
              <a:gd name="connsiteX39" fmla="*/ 438931 w 467506"/>
              <a:gd name="connsiteY39" fmla="*/ 548743 h 548743"/>
              <a:gd name="connsiteX41" fmla="*/ 26593 w 467506"/>
              <a:gd name="connsiteY41" fmla="*/ 393568 h 548743"/>
              <a:gd name="connsiteX42" fmla="*/ 12202 w 467506"/>
              <a:gd name="connsiteY42" fmla="*/ 397322 h 548743"/>
              <a:gd name="connsiteX43" fmla="*/ 1877 w 467506"/>
              <a:gd name="connsiteY43" fmla="*/ 392630 h 548743"/>
              <a:gd name="connsiteX44" fmla="*/ 6570 w 467506"/>
              <a:gd name="connsiteY44" fmla="*/ 382931 h 548743"/>
              <a:gd name="connsiteX45" fmla="*/ 65699 w 467506"/>
              <a:gd name="connsiteY45" fmla="*/ 330685 h 548743"/>
              <a:gd name="connsiteX46" fmla="*/ 118571 w 467506"/>
              <a:gd name="connsiteY46" fmla="*/ 266237 h 548743"/>
              <a:gd name="connsiteX47" fmla="*/ 160806 w 467506"/>
              <a:gd name="connsiteY47" fmla="*/ 198661 h 548743"/>
              <a:gd name="connsiteX48" fmla="*/ 188024 w 467506"/>
              <a:gd name="connsiteY48" fmla="*/ 137029 h 548743"/>
              <a:gd name="connsiteX49" fmla="*/ 196159 w 467506"/>
              <a:gd name="connsiteY49" fmla="*/ 99800 h 548743"/>
              <a:gd name="connsiteX50" fmla="*/ 180516 w 467506"/>
              <a:gd name="connsiteY50" fmla="*/ 73208 h 548743"/>
              <a:gd name="connsiteX51" fmla="*/ 176761 w 467506"/>
              <a:gd name="connsiteY51" fmla="*/ 61319 h 548743"/>
              <a:gd name="connsiteX52" fmla="*/ 188963 w 467506"/>
              <a:gd name="connsiteY52" fmla="*/ 51621 h 548743"/>
              <a:gd name="connsiteX53" fmla="*/ 202416 w 467506"/>
              <a:gd name="connsiteY53" fmla="*/ 53811 h 548743"/>
              <a:gd name="connsiteX54" fmla="*/ 224315 w 467506"/>
              <a:gd name="connsiteY54" fmla="*/ 65699 h 548743"/>
              <a:gd name="connsiteX55" fmla="*/ 241835 w 467506"/>
              <a:gd name="connsiteY55" fmla="*/ 77588 h 548743"/>
              <a:gd name="connsiteX56" fmla="*/ 250595 w 467506"/>
              <a:gd name="connsiteY56" fmla="*/ 87599 h 548743"/>
              <a:gd name="connsiteX57" fmla="*/ 251220 w 467506"/>
              <a:gd name="connsiteY57" fmla="*/ 94481 h 548743"/>
              <a:gd name="connsiteX58" fmla="*/ 236517 w 467506"/>
              <a:gd name="connsiteY58" fmla="*/ 123890 h 548743"/>
              <a:gd name="connsiteX59" fmla="*/ 218684 w 467506"/>
              <a:gd name="connsiteY59" fmla="*/ 162683 h 548743"/>
              <a:gd name="connsiteX60" fmla="*/ 205857 w 467506"/>
              <a:gd name="connsiteY60" fmla="*/ 187399 h 548743"/>
              <a:gd name="connsiteX61" fmla="*/ 192404 w 467506"/>
              <a:gd name="connsiteY61" fmla="*/ 212114 h 548743"/>
              <a:gd name="connsiteX62" fmla="*/ 256539 w 467506"/>
              <a:gd name="connsiteY62" fmla="*/ 273120 h 548743"/>
              <a:gd name="connsiteX63" fmla="*/ 305657 w 467506"/>
              <a:gd name="connsiteY63" fmla="*/ 306595 h 548743"/>
              <a:gd name="connsiteX64" fmla="*/ 316606 w 467506"/>
              <a:gd name="connsiteY64" fmla="*/ 321299 h 548743"/>
              <a:gd name="connsiteX65" fmla="*/ 325054 w 467506"/>
              <a:gd name="connsiteY65" fmla="*/ 344138 h 548743"/>
              <a:gd name="connsiteX66" fmla="*/ 325679 w 467506"/>
              <a:gd name="connsiteY66" fmla="*/ 364160 h 548743"/>
              <a:gd name="connsiteX67" fmla="*/ 314103 w 467506"/>
              <a:gd name="connsiteY67" fmla="*/ 375110 h 548743"/>
              <a:gd name="connsiteX68" fmla="*/ 302528 w 467506"/>
              <a:gd name="connsiteY68" fmla="*/ 375423 h 548743"/>
              <a:gd name="connsiteX69" fmla="*/ 274372 w 467506"/>
              <a:gd name="connsiteY69" fmla="*/ 336316 h 548743"/>
              <a:gd name="connsiteX70" fmla="*/ 239332 w 467506"/>
              <a:gd name="connsiteY70" fmla="*/ 293455 h 548743"/>
              <a:gd name="connsiteX71" fmla="*/ 205544 w 467506"/>
              <a:gd name="connsiteY71" fmla="*/ 255288 h 548743"/>
              <a:gd name="connsiteX72" fmla="*/ 181142 w 467506"/>
              <a:gd name="connsiteY72" fmla="*/ 230259 h 548743"/>
              <a:gd name="connsiteX73" fmla="*/ 109186 w 467506"/>
              <a:gd name="connsiteY73" fmla="*/ 323802 h 548743"/>
              <a:gd name="connsiteX74" fmla="*/ 26593 w 467506"/>
              <a:gd name="connsiteY74" fmla="*/ 393568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</a:cxnLst>
            <a:rect l="l" t="t" r="r" b="b"/>
            <a:pathLst>
              <a:path w="467506" h="548743">
                <a:moveTo>
                  <a:pt x="438931" y="548743"/>
                </a:moveTo>
                <a:cubicBezTo>
                  <a:pt x="434343" y="548743"/>
                  <a:pt x="431840" y="546657"/>
                  <a:pt x="431423" y="542485"/>
                </a:cubicBezTo>
                <a:cubicBezTo>
                  <a:pt x="431006" y="539148"/>
                  <a:pt x="430485" y="532996"/>
                  <a:pt x="429859" y="524027"/>
                </a:cubicBezTo>
                <a:cubicBezTo>
                  <a:pt x="429233" y="515059"/>
                  <a:pt x="428712" y="505256"/>
                  <a:pt x="428295" y="494619"/>
                </a:cubicBezTo>
                <a:cubicBezTo>
                  <a:pt x="427878" y="483982"/>
                  <a:pt x="427668" y="474701"/>
                  <a:pt x="427668" y="466775"/>
                </a:cubicBezTo>
                <a:lnTo>
                  <a:pt x="427668" y="205231"/>
                </a:lnTo>
                <a:lnTo>
                  <a:pt x="398887" y="206482"/>
                </a:lnTo>
                <a:cubicBezTo>
                  <a:pt x="383870" y="207317"/>
                  <a:pt x="371356" y="208464"/>
                  <a:pt x="361345" y="209924"/>
                </a:cubicBezTo>
                <a:cubicBezTo>
                  <a:pt x="351334" y="211384"/>
                  <a:pt x="340071" y="213574"/>
                  <a:pt x="327557" y="216494"/>
                </a:cubicBezTo>
                <a:cubicBezTo>
                  <a:pt x="325888" y="216911"/>
                  <a:pt x="324324" y="217224"/>
                  <a:pt x="322864" y="217432"/>
                </a:cubicBezTo>
                <a:cubicBezTo>
                  <a:pt x="321404" y="217641"/>
                  <a:pt x="320256" y="217745"/>
                  <a:pt x="319422" y="217745"/>
                </a:cubicBezTo>
                <a:cubicBezTo>
                  <a:pt x="317753" y="217745"/>
                  <a:pt x="316085" y="217432"/>
                  <a:pt x="314416" y="216807"/>
                </a:cubicBezTo>
                <a:cubicBezTo>
                  <a:pt x="312748" y="216181"/>
                  <a:pt x="310871" y="215451"/>
                  <a:pt x="308786" y="214617"/>
                </a:cubicBezTo>
                <a:cubicBezTo>
                  <a:pt x="306699" y="213365"/>
                  <a:pt x="303571" y="211488"/>
                  <a:pt x="299400" y="208985"/>
                </a:cubicBezTo>
                <a:cubicBezTo>
                  <a:pt x="295228" y="206482"/>
                  <a:pt x="291474" y="203771"/>
                  <a:pt x="288137" y="200851"/>
                </a:cubicBezTo>
                <a:cubicBezTo>
                  <a:pt x="284800" y="197931"/>
                  <a:pt x="282923" y="195846"/>
                  <a:pt x="282505" y="194594"/>
                </a:cubicBezTo>
                <a:cubicBezTo>
                  <a:pt x="282089" y="192091"/>
                  <a:pt x="283132" y="188859"/>
                  <a:pt x="285635" y="184896"/>
                </a:cubicBezTo>
                <a:cubicBezTo>
                  <a:pt x="288137" y="180933"/>
                  <a:pt x="290640" y="179369"/>
                  <a:pt x="293143" y="180203"/>
                </a:cubicBezTo>
                <a:cubicBezTo>
                  <a:pt x="297731" y="181454"/>
                  <a:pt x="304927" y="182393"/>
                  <a:pt x="314730" y="183019"/>
                </a:cubicBezTo>
                <a:cubicBezTo>
                  <a:pt x="324532" y="183644"/>
                  <a:pt x="335273" y="183957"/>
                  <a:pt x="346953" y="183957"/>
                </a:cubicBezTo>
                <a:cubicBezTo>
                  <a:pt x="360301" y="183957"/>
                  <a:pt x="374172" y="183644"/>
                  <a:pt x="388562" y="183019"/>
                </a:cubicBezTo>
                <a:cubicBezTo>
                  <a:pt x="402954" y="182393"/>
                  <a:pt x="415989" y="181663"/>
                  <a:pt x="427668" y="180828"/>
                </a:cubicBezTo>
                <a:lnTo>
                  <a:pt x="427668" y="83219"/>
                </a:lnTo>
                <a:cubicBezTo>
                  <a:pt x="427668" y="70288"/>
                  <a:pt x="427148" y="60277"/>
                  <a:pt x="426105" y="53185"/>
                </a:cubicBezTo>
                <a:cubicBezTo>
                  <a:pt x="425062" y="46094"/>
                  <a:pt x="422351" y="40149"/>
                  <a:pt x="417971" y="35352"/>
                </a:cubicBezTo>
                <a:cubicBezTo>
                  <a:pt x="413590" y="30555"/>
                  <a:pt x="405978" y="25445"/>
                  <a:pt x="395132" y="20023"/>
                </a:cubicBezTo>
                <a:cubicBezTo>
                  <a:pt x="391795" y="17937"/>
                  <a:pt x="390127" y="15851"/>
                  <a:pt x="390127" y="13765"/>
                </a:cubicBezTo>
                <a:cubicBezTo>
                  <a:pt x="390127" y="11680"/>
                  <a:pt x="391587" y="8864"/>
                  <a:pt x="394507" y="5319"/>
                </a:cubicBezTo>
                <a:cubicBezTo>
                  <a:pt x="397427" y="1773"/>
                  <a:pt x="400555" y="0"/>
                  <a:pt x="403892" y="0"/>
                </a:cubicBezTo>
                <a:cubicBezTo>
                  <a:pt x="408898" y="0"/>
                  <a:pt x="415155" y="1251"/>
                  <a:pt x="422663" y="3754"/>
                </a:cubicBezTo>
                <a:cubicBezTo>
                  <a:pt x="430172" y="6257"/>
                  <a:pt x="437472" y="9073"/>
                  <a:pt x="444564" y="12201"/>
                </a:cubicBezTo>
                <a:cubicBezTo>
                  <a:pt x="451655" y="15330"/>
                  <a:pt x="456869" y="18145"/>
                  <a:pt x="460206" y="20648"/>
                </a:cubicBezTo>
                <a:cubicBezTo>
                  <a:pt x="465211" y="24403"/>
                  <a:pt x="467506" y="28574"/>
                  <a:pt x="467089" y="33162"/>
                </a:cubicBezTo>
                <a:cubicBezTo>
                  <a:pt x="465837" y="41922"/>
                  <a:pt x="464899" y="50056"/>
                  <a:pt x="464273" y="57565"/>
                </a:cubicBezTo>
                <a:cubicBezTo>
                  <a:pt x="463647" y="65074"/>
                  <a:pt x="463335" y="73833"/>
                  <a:pt x="463335" y="83844"/>
                </a:cubicBezTo>
                <a:lnTo>
                  <a:pt x="463335" y="465524"/>
                </a:lnTo>
                <a:cubicBezTo>
                  <a:pt x="463335" y="472198"/>
                  <a:pt x="463021" y="480228"/>
                  <a:pt x="462396" y="489614"/>
                </a:cubicBezTo>
                <a:cubicBezTo>
                  <a:pt x="461770" y="498999"/>
                  <a:pt x="460623" y="508176"/>
                  <a:pt x="458954" y="517145"/>
                </a:cubicBezTo>
                <a:cubicBezTo>
                  <a:pt x="457285" y="526113"/>
                  <a:pt x="454888" y="533622"/>
                  <a:pt x="451758" y="539670"/>
                </a:cubicBezTo>
                <a:cubicBezTo>
                  <a:pt x="448630" y="545719"/>
                  <a:pt x="444354" y="548743"/>
                  <a:pt x="438931" y="548743"/>
                </a:cubicBezTo>
                <a:moveTo>
                  <a:pt x="26593" y="393568"/>
                </a:moveTo>
                <a:cubicBezTo>
                  <a:pt x="22004" y="396488"/>
                  <a:pt x="17207" y="397740"/>
                  <a:pt x="12202" y="397322"/>
                </a:cubicBezTo>
                <a:cubicBezTo>
                  <a:pt x="7196" y="396905"/>
                  <a:pt x="3755" y="395341"/>
                  <a:pt x="1877" y="392630"/>
                </a:cubicBezTo>
                <a:cubicBezTo>
                  <a:pt x="0" y="389918"/>
                  <a:pt x="1564" y="386685"/>
                  <a:pt x="6570" y="382931"/>
                </a:cubicBezTo>
                <a:cubicBezTo>
                  <a:pt x="27009" y="368331"/>
                  <a:pt x="46720" y="350916"/>
                  <a:pt x="65699" y="330685"/>
                </a:cubicBezTo>
                <a:cubicBezTo>
                  <a:pt x="84679" y="310454"/>
                  <a:pt x="102302" y="288971"/>
                  <a:pt x="118571" y="266237"/>
                </a:cubicBezTo>
                <a:cubicBezTo>
                  <a:pt x="134840" y="243503"/>
                  <a:pt x="148918" y="220978"/>
                  <a:pt x="160806" y="198661"/>
                </a:cubicBezTo>
                <a:cubicBezTo>
                  <a:pt x="172695" y="176345"/>
                  <a:pt x="181767" y="155801"/>
                  <a:pt x="188024" y="137029"/>
                </a:cubicBezTo>
                <a:cubicBezTo>
                  <a:pt x="192613" y="122847"/>
                  <a:pt x="195325" y="110437"/>
                  <a:pt x="196159" y="99800"/>
                </a:cubicBezTo>
                <a:cubicBezTo>
                  <a:pt x="196993" y="89163"/>
                  <a:pt x="191779" y="80299"/>
                  <a:pt x="180516" y="73208"/>
                </a:cubicBezTo>
                <a:cubicBezTo>
                  <a:pt x="175093" y="69454"/>
                  <a:pt x="173842" y="65491"/>
                  <a:pt x="176761" y="61319"/>
                </a:cubicBezTo>
                <a:cubicBezTo>
                  <a:pt x="180516" y="55479"/>
                  <a:pt x="184583" y="52246"/>
                  <a:pt x="188963" y="51621"/>
                </a:cubicBezTo>
                <a:cubicBezTo>
                  <a:pt x="193343" y="50995"/>
                  <a:pt x="197827" y="51725"/>
                  <a:pt x="202416" y="53811"/>
                </a:cubicBezTo>
                <a:cubicBezTo>
                  <a:pt x="208673" y="56314"/>
                  <a:pt x="215973" y="60277"/>
                  <a:pt x="224315" y="65699"/>
                </a:cubicBezTo>
                <a:cubicBezTo>
                  <a:pt x="232658" y="71122"/>
                  <a:pt x="238498" y="75085"/>
                  <a:pt x="241835" y="77588"/>
                </a:cubicBezTo>
                <a:cubicBezTo>
                  <a:pt x="246424" y="81759"/>
                  <a:pt x="249344" y="85096"/>
                  <a:pt x="250595" y="87599"/>
                </a:cubicBezTo>
                <a:cubicBezTo>
                  <a:pt x="251847" y="90101"/>
                  <a:pt x="252054" y="92396"/>
                  <a:pt x="251220" y="94481"/>
                </a:cubicBezTo>
                <a:cubicBezTo>
                  <a:pt x="247049" y="101572"/>
                  <a:pt x="242148" y="111376"/>
                  <a:pt x="236517" y="123890"/>
                </a:cubicBezTo>
                <a:cubicBezTo>
                  <a:pt x="230885" y="136404"/>
                  <a:pt x="224941" y="149335"/>
                  <a:pt x="218684" y="162683"/>
                </a:cubicBezTo>
                <a:cubicBezTo>
                  <a:pt x="214512" y="171026"/>
                  <a:pt x="210237" y="179265"/>
                  <a:pt x="205857" y="187399"/>
                </a:cubicBezTo>
                <a:cubicBezTo>
                  <a:pt x="201477" y="195533"/>
                  <a:pt x="196993" y="203771"/>
                  <a:pt x="192404" y="212114"/>
                </a:cubicBezTo>
                <a:cubicBezTo>
                  <a:pt x="217432" y="238811"/>
                  <a:pt x="238810" y="259146"/>
                  <a:pt x="256539" y="273120"/>
                </a:cubicBezTo>
                <a:cubicBezTo>
                  <a:pt x="274267" y="287094"/>
                  <a:pt x="290640" y="298253"/>
                  <a:pt x="305657" y="306595"/>
                </a:cubicBezTo>
                <a:cubicBezTo>
                  <a:pt x="309411" y="309098"/>
                  <a:pt x="313061" y="313999"/>
                  <a:pt x="316606" y="321299"/>
                </a:cubicBezTo>
                <a:cubicBezTo>
                  <a:pt x="320153" y="328599"/>
                  <a:pt x="322968" y="336212"/>
                  <a:pt x="325054" y="344138"/>
                </a:cubicBezTo>
                <a:cubicBezTo>
                  <a:pt x="327140" y="352063"/>
                  <a:pt x="327347" y="358737"/>
                  <a:pt x="325679" y="364160"/>
                </a:cubicBezTo>
                <a:cubicBezTo>
                  <a:pt x="324010" y="369165"/>
                  <a:pt x="320153" y="372816"/>
                  <a:pt x="314103" y="375110"/>
                </a:cubicBezTo>
                <a:cubicBezTo>
                  <a:pt x="308056" y="377404"/>
                  <a:pt x="304197" y="377508"/>
                  <a:pt x="302528" y="375423"/>
                </a:cubicBezTo>
                <a:cubicBezTo>
                  <a:pt x="295020" y="363743"/>
                  <a:pt x="285635" y="350708"/>
                  <a:pt x="274372" y="336316"/>
                </a:cubicBezTo>
                <a:cubicBezTo>
                  <a:pt x="263110" y="321925"/>
                  <a:pt x="251429" y="307638"/>
                  <a:pt x="239332" y="293455"/>
                </a:cubicBezTo>
                <a:cubicBezTo>
                  <a:pt x="227235" y="279273"/>
                  <a:pt x="215973" y="266550"/>
                  <a:pt x="205544" y="255288"/>
                </a:cubicBezTo>
                <a:cubicBezTo>
                  <a:pt x="195115" y="244025"/>
                  <a:pt x="186982" y="235682"/>
                  <a:pt x="181142" y="230259"/>
                </a:cubicBezTo>
                <a:cubicBezTo>
                  <a:pt x="159868" y="263630"/>
                  <a:pt x="135882" y="294811"/>
                  <a:pt x="109186" y="323802"/>
                </a:cubicBezTo>
                <a:cubicBezTo>
                  <a:pt x="82489" y="352793"/>
                  <a:pt x="54958" y="376048"/>
                  <a:pt x="26593" y="39356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6" name="Freeform 46"/>
          <p:cNvSpPr/>
          <p:nvPr/>
        </p:nvSpPr>
        <p:spPr>
          <a:xfrm>
            <a:off x="7210235" y="3438825"/>
            <a:ext cx="526217" cy="423393"/>
          </a:xfrm>
          <a:custGeom>
            <a:avLst/>
            <a:gdLst>
              <a:gd name="connsiteX0" fmla="*/ 134527 w 526217"/>
              <a:gd name="connsiteY0" fmla="*/ 228486 h 423393"/>
              <a:gd name="connsiteX1" fmla="*/ 105744 w 526217"/>
              <a:gd name="connsiteY1" fmla="*/ 185939 h 423393"/>
              <a:gd name="connsiteX2" fmla="*/ 105744 w 526217"/>
              <a:gd name="connsiteY2" fmla="*/ 84574 h 423393"/>
              <a:gd name="connsiteX3" fmla="*/ 100426 w 526217"/>
              <a:gd name="connsiteY3" fmla="*/ 49848 h 423393"/>
              <a:gd name="connsiteX4" fmla="*/ 75710 w 526217"/>
              <a:gd name="connsiteY4" fmla="*/ 28887 h 423393"/>
              <a:gd name="connsiteX5" fmla="*/ 71956 w 526217"/>
              <a:gd name="connsiteY5" fmla="*/ 18875 h 423393"/>
              <a:gd name="connsiteX6" fmla="*/ 88850 w 526217"/>
              <a:gd name="connsiteY6" fmla="*/ 6987 h 423393"/>
              <a:gd name="connsiteX7" fmla="*/ 107308 w 526217"/>
              <a:gd name="connsiteY7" fmla="*/ 11367 h 423393"/>
              <a:gd name="connsiteX8" fmla="*/ 128269 w 526217"/>
              <a:gd name="connsiteY8" fmla="*/ 18875 h 423393"/>
              <a:gd name="connsiteX9" fmla="*/ 162058 w 526217"/>
              <a:gd name="connsiteY9" fmla="*/ 18563 h 423393"/>
              <a:gd name="connsiteX10" fmla="*/ 211801 w 526217"/>
              <a:gd name="connsiteY10" fmla="*/ 17624 h 423393"/>
              <a:gd name="connsiteX11" fmla="*/ 261231 w 526217"/>
              <a:gd name="connsiteY11" fmla="*/ 16060 h 423393"/>
              <a:gd name="connsiteX12" fmla="*/ 293455 w 526217"/>
              <a:gd name="connsiteY12" fmla="*/ 14496 h 423393"/>
              <a:gd name="connsiteX13" fmla="*/ 336628 w 526217"/>
              <a:gd name="connsiteY13" fmla="*/ 11054 h 423393"/>
              <a:gd name="connsiteX14" fmla="*/ 375422 w 526217"/>
              <a:gd name="connsiteY14" fmla="*/ 6361 h 423393"/>
              <a:gd name="connsiteX15" fmla="*/ 399200 w 526217"/>
              <a:gd name="connsiteY15" fmla="*/ 2607 h 423393"/>
              <a:gd name="connsiteX16" fmla="*/ 410149 w 526217"/>
              <a:gd name="connsiteY16" fmla="*/ 1043 h 423393"/>
              <a:gd name="connsiteX17" fmla="*/ 417344 w 526217"/>
              <a:gd name="connsiteY17" fmla="*/ 5736 h 423393"/>
              <a:gd name="connsiteX18" fmla="*/ 417971 w 526217"/>
              <a:gd name="connsiteY18" fmla="*/ 6361 h 423393"/>
              <a:gd name="connsiteX19" fmla="*/ 424853 w 526217"/>
              <a:gd name="connsiteY19" fmla="*/ 15747 h 423393"/>
              <a:gd name="connsiteX20" fmla="*/ 428607 w 526217"/>
              <a:gd name="connsiteY20" fmla="*/ 25133 h 423393"/>
              <a:gd name="connsiteX21" fmla="*/ 424853 w 526217"/>
              <a:gd name="connsiteY21" fmla="*/ 33893 h 423393"/>
              <a:gd name="connsiteX22" fmla="*/ 418596 w 526217"/>
              <a:gd name="connsiteY22" fmla="*/ 38272 h 423393"/>
              <a:gd name="connsiteX23" fmla="*/ 372919 w 526217"/>
              <a:gd name="connsiteY23" fmla="*/ 37021 h 423393"/>
              <a:gd name="connsiteX24" fmla="*/ 307847 w 526217"/>
              <a:gd name="connsiteY24" fmla="*/ 38272 h 423393"/>
              <a:gd name="connsiteX25" fmla="*/ 274058 w 526217"/>
              <a:gd name="connsiteY25" fmla="*/ 39524 h 423393"/>
              <a:gd name="connsiteX26" fmla="*/ 227756 w 526217"/>
              <a:gd name="connsiteY26" fmla="*/ 41088 h 423393"/>
              <a:gd name="connsiteX27" fmla="*/ 179890 w 526217"/>
              <a:gd name="connsiteY27" fmla="*/ 42652 h 423393"/>
              <a:gd name="connsiteX28" fmla="*/ 141409 w 526217"/>
              <a:gd name="connsiteY28" fmla="*/ 43904 h 423393"/>
              <a:gd name="connsiteX29" fmla="*/ 141409 w 526217"/>
              <a:gd name="connsiteY29" fmla="*/ 181558 h 423393"/>
              <a:gd name="connsiteX30" fmla="*/ 144538 w 526217"/>
              <a:gd name="connsiteY30" fmla="*/ 198766 h 423393"/>
              <a:gd name="connsiteX31" fmla="*/ 160180 w 526217"/>
              <a:gd name="connsiteY31" fmla="*/ 203459 h 423393"/>
              <a:gd name="connsiteX32" fmla="*/ 225254 w 526217"/>
              <a:gd name="connsiteY32" fmla="*/ 203145 h 423393"/>
              <a:gd name="connsiteX33" fmla="*/ 290327 w 526217"/>
              <a:gd name="connsiteY33" fmla="*/ 200955 h 423393"/>
              <a:gd name="connsiteX34" fmla="*/ 357590 w 526217"/>
              <a:gd name="connsiteY34" fmla="*/ 195950 h 423393"/>
              <a:gd name="connsiteX35" fmla="*/ 402327 w 526217"/>
              <a:gd name="connsiteY35" fmla="*/ 188441 h 423393"/>
              <a:gd name="connsiteX36" fmla="*/ 413903 w 526217"/>
              <a:gd name="connsiteY36" fmla="*/ 186564 h 423393"/>
              <a:gd name="connsiteX37" fmla="*/ 421725 w 526217"/>
              <a:gd name="connsiteY37" fmla="*/ 192196 h 423393"/>
              <a:gd name="connsiteX38" fmla="*/ 427669 w 526217"/>
              <a:gd name="connsiteY38" fmla="*/ 201894 h 423393"/>
              <a:gd name="connsiteX39" fmla="*/ 431736 w 526217"/>
              <a:gd name="connsiteY39" fmla="*/ 211593 h 423393"/>
              <a:gd name="connsiteX40" fmla="*/ 427982 w 526217"/>
              <a:gd name="connsiteY40" fmla="*/ 220665 h 423393"/>
              <a:gd name="connsiteX41" fmla="*/ 420473 w 526217"/>
              <a:gd name="connsiteY41" fmla="*/ 225358 h 423393"/>
              <a:gd name="connsiteX42" fmla="*/ 381680 w 526217"/>
              <a:gd name="connsiteY42" fmla="*/ 224106 h 423393"/>
              <a:gd name="connsiteX43" fmla="*/ 343512 w 526217"/>
              <a:gd name="connsiteY43" fmla="*/ 224732 h 423393"/>
              <a:gd name="connsiteX44" fmla="*/ 319422 w 526217"/>
              <a:gd name="connsiteY44" fmla="*/ 225045 h 423393"/>
              <a:gd name="connsiteX45" fmla="*/ 291578 w 526217"/>
              <a:gd name="connsiteY45" fmla="*/ 225358 h 423393"/>
              <a:gd name="connsiteX46" fmla="*/ 280002 w 526217"/>
              <a:gd name="connsiteY46" fmla="*/ 225671 h 423393"/>
              <a:gd name="connsiteX47" fmla="*/ 267801 w 526217"/>
              <a:gd name="connsiteY47" fmla="*/ 225983 h 423393"/>
              <a:gd name="connsiteX48" fmla="*/ 199599 w 526217"/>
              <a:gd name="connsiteY48" fmla="*/ 228799 h 423393"/>
              <a:gd name="connsiteX49" fmla="*/ 134527 w 526217"/>
              <a:gd name="connsiteY49" fmla="*/ 228486 h 423393"/>
              <a:gd name="connsiteX51" fmla="*/ 53811 w 526217"/>
              <a:gd name="connsiteY51" fmla="*/ 421203 h 423393"/>
              <a:gd name="connsiteX52" fmla="*/ 38794 w 526217"/>
              <a:gd name="connsiteY52" fmla="*/ 422768 h 423393"/>
              <a:gd name="connsiteX53" fmla="*/ 28782 w 526217"/>
              <a:gd name="connsiteY53" fmla="*/ 417449 h 423393"/>
              <a:gd name="connsiteX54" fmla="*/ 18772 w 526217"/>
              <a:gd name="connsiteY54" fmla="*/ 409315 h 423393"/>
              <a:gd name="connsiteX55" fmla="*/ 7509 w 526217"/>
              <a:gd name="connsiteY55" fmla="*/ 398365 h 423393"/>
              <a:gd name="connsiteX56" fmla="*/ 1252 w 526217"/>
              <a:gd name="connsiteY56" fmla="*/ 390544 h 423393"/>
              <a:gd name="connsiteX57" fmla="*/ 3442 w 526217"/>
              <a:gd name="connsiteY57" fmla="*/ 381784 h 423393"/>
              <a:gd name="connsiteX58" fmla="*/ 11888 w 526217"/>
              <a:gd name="connsiteY58" fmla="*/ 377404 h 423393"/>
              <a:gd name="connsiteX59" fmla="*/ 56626 w 526217"/>
              <a:gd name="connsiteY59" fmla="*/ 383974 h 423393"/>
              <a:gd name="connsiteX60" fmla="*/ 114504 w 526217"/>
              <a:gd name="connsiteY60" fmla="*/ 385538 h 423393"/>
              <a:gd name="connsiteX61" fmla="*/ 180203 w 526217"/>
              <a:gd name="connsiteY61" fmla="*/ 385538 h 423393"/>
              <a:gd name="connsiteX62" fmla="*/ 249656 w 526217"/>
              <a:gd name="connsiteY62" fmla="*/ 384913 h 423393"/>
              <a:gd name="connsiteX63" fmla="*/ 250282 w 526217"/>
              <a:gd name="connsiteY63" fmla="*/ 328599 h 423393"/>
              <a:gd name="connsiteX64" fmla="*/ 248092 w 526217"/>
              <a:gd name="connsiteY64" fmla="*/ 296688 h 423393"/>
              <a:gd name="connsiteX65" fmla="*/ 229008 w 526217"/>
              <a:gd name="connsiteY65" fmla="*/ 274163 h 423393"/>
              <a:gd name="connsiteX66" fmla="*/ 227131 w 526217"/>
              <a:gd name="connsiteY66" fmla="*/ 262900 h 423393"/>
              <a:gd name="connsiteX67" fmla="*/ 245276 w 526217"/>
              <a:gd name="connsiteY67" fmla="*/ 255392 h 423393"/>
              <a:gd name="connsiteX68" fmla="*/ 263109 w 526217"/>
              <a:gd name="connsiteY68" fmla="*/ 261962 h 423393"/>
              <a:gd name="connsiteX69" fmla="*/ 279690 w 526217"/>
              <a:gd name="connsiteY69" fmla="*/ 271660 h 423393"/>
              <a:gd name="connsiteX70" fmla="*/ 287198 w 526217"/>
              <a:gd name="connsiteY70" fmla="*/ 283549 h 423393"/>
              <a:gd name="connsiteX71" fmla="*/ 282193 w 526217"/>
              <a:gd name="connsiteY71" fmla="*/ 325470 h 423393"/>
              <a:gd name="connsiteX72" fmla="*/ 280942 w 526217"/>
              <a:gd name="connsiteY72" fmla="*/ 354253 h 423393"/>
              <a:gd name="connsiteX73" fmla="*/ 280315 w 526217"/>
              <a:gd name="connsiteY73" fmla="*/ 383661 h 423393"/>
              <a:gd name="connsiteX74" fmla="*/ 326930 w 526217"/>
              <a:gd name="connsiteY74" fmla="*/ 382722 h 423393"/>
              <a:gd name="connsiteX75" fmla="*/ 374171 w 526217"/>
              <a:gd name="connsiteY75" fmla="*/ 381158 h 423393"/>
              <a:gd name="connsiteX76" fmla="*/ 448630 w 526217"/>
              <a:gd name="connsiteY76" fmla="*/ 375527 h 423393"/>
              <a:gd name="connsiteX77" fmla="*/ 496184 w 526217"/>
              <a:gd name="connsiteY77" fmla="*/ 366142 h 423393"/>
              <a:gd name="connsiteX78" fmla="*/ 506821 w 526217"/>
              <a:gd name="connsiteY78" fmla="*/ 365828 h 423393"/>
              <a:gd name="connsiteX79" fmla="*/ 514329 w 526217"/>
              <a:gd name="connsiteY79" fmla="*/ 372398 h 423393"/>
              <a:gd name="connsiteX80" fmla="*/ 522150 w 526217"/>
              <a:gd name="connsiteY80" fmla="*/ 385225 h 423393"/>
              <a:gd name="connsiteX81" fmla="*/ 526217 w 526217"/>
              <a:gd name="connsiteY81" fmla="*/ 398052 h 423393"/>
              <a:gd name="connsiteX82" fmla="*/ 521837 w 526217"/>
              <a:gd name="connsiteY82" fmla="*/ 405561 h 423393"/>
              <a:gd name="connsiteX83" fmla="*/ 514955 w 526217"/>
              <a:gd name="connsiteY83" fmla="*/ 408689 h 423393"/>
              <a:gd name="connsiteX84" fmla="*/ 450194 w 526217"/>
              <a:gd name="connsiteY84" fmla="*/ 405874 h 423393"/>
              <a:gd name="connsiteX85" fmla="*/ 384808 w 526217"/>
              <a:gd name="connsiteY85" fmla="*/ 405561 h 423393"/>
              <a:gd name="connsiteX86" fmla="*/ 303467 w 526217"/>
              <a:gd name="connsiteY86" fmla="*/ 407125 h 423393"/>
              <a:gd name="connsiteX87" fmla="*/ 217432 w 526217"/>
              <a:gd name="connsiteY87" fmla="*/ 408689 h 423393"/>
              <a:gd name="connsiteX88" fmla="*/ 140784 w 526217"/>
              <a:gd name="connsiteY88" fmla="*/ 411192 h 423393"/>
              <a:gd name="connsiteX89" fmla="*/ 92604 w 526217"/>
              <a:gd name="connsiteY89" fmla="*/ 414946 h 423393"/>
              <a:gd name="connsiteX90" fmla="*/ 53811 w 526217"/>
              <a:gd name="connsiteY90" fmla="*/ 421203 h 4233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</a:cxnLst>
            <a:rect l="l" t="t" r="r" b="b"/>
            <a:pathLst>
              <a:path w="526217" h="423393">
                <a:moveTo>
                  <a:pt x="134527" y="228486"/>
                </a:moveTo>
                <a:cubicBezTo>
                  <a:pt x="115338" y="228069"/>
                  <a:pt x="105744" y="213887"/>
                  <a:pt x="105744" y="185939"/>
                </a:cubicBezTo>
                <a:lnTo>
                  <a:pt x="105744" y="84574"/>
                </a:lnTo>
                <a:cubicBezTo>
                  <a:pt x="105744" y="69557"/>
                  <a:pt x="103971" y="57982"/>
                  <a:pt x="100426" y="49848"/>
                </a:cubicBezTo>
                <a:cubicBezTo>
                  <a:pt x="96880" y="41713"/>
                  <a:pt x="88642" y="34727"/>
                  <a:pt x="75710" y="28887"/>
                </a:cubicBezTo>
                <a:cubicBezTo>
                  <a:pt x="71122" y="26801"/>
                  <a:pt x="69870" y="23464"/>
                  <a:pt x="71956" y="18875"/>
                </a:cubicBezTo>
                <a:cubicBezTo>
                  <a:pt x="74876" y="10115"/>
                  <a:pt x="80507" y="6153"/>
                  <a:pt x="88850" y="6987"/>
                </a:cubicBezTo>
                <a:cubicBezTo>
                  <a:pt x="93438" y="7404"/>
                  <a:pt x="99592" y="8864"/>
                  <a:pt x="107308" y="11367"/>
                </a:cubicBezTo>
                <a:cubicBezTo>
                  <a:pt x="115026" y="13870"/>
                  <a:pt x="122012" y="16373"/>
                  <a:pt x="128269" y="18875"/>
                </a:cubicBezTo>
                <a:cubicBezTo>
                  <a:pt x="135361" y="18875"/>
                  <a:pt x="146624" y="18771"/>
                  <a:pt x="162058" y="18563"/>
                </a:cubicBezTo>
                <a:cubicBezTo>
                  <a:pt x="177491" y="18354"/>
                  <a:pt x="194073" y="18041"/>
                  <a:pt x="211801" y="17624"/>
                </a:cubicBezTo>
                <a:cubicBezTo>
                  <a:pt x="229529" y="17207"/>
                  <a:pt x="246006" y="16685"/>
                  <a:pt x="261231" y="16060"/>
                </a:cubicBezTo>
                <a:cubicBezTo>
                  <a:pt x="276457" y="15434"/>
                  <a:pt x="287198" y="14913"/>
                  <a:pt x="293455" y="14496"/>
                </a:cubicBezTo>
                <a:cubicBezTo>
                  <a:pt x="307638" y="13661"/>
                  <a:pt x="322029" y="12514"/>
                  <a:pt x="336628" y="11054"/>
                </a:cubicBezTo>
                <a:cubicBezTo>
                  <a:pt x="351228" y="9594"/>
                  <a:pt x="364160" y="8030"/>
                  <a:pt x="375422" y="6361"/>
                </a:cubicBezTo>
                <a:cubicBezTo>
                  <a:pt x="386685" y="4693"/>
                  <a:pt x="394611" y="3441"/>
                  <a:pt x="399200" y="2607"/>
                </a:cubicBezTo>
                <a:cubicBezTo>
                  <a:pt x="404205" y="522"/>
                  <a:pt x="407855" y="0"/>
                  <a:pt x="410149" y="1043"/>
                </a:cubicBezTo>
                <a:cubicBezTo>
                  <a:pt x="412443" y="2086"/>
                  <a:pt x="414842" y="3650"/>
                  <a:pt x="417344" y="5736"/>
                </a:cubicBezTo>
                <a:cubicBezTo>
                  <a:pt x="417762" y="6153"/>
                  <a:pt x="417971" y="6361"/>
                  <a:pt x="417971" y="6361"/>
                </a:cubicBezTo>
                <a:cubicBezTo>
                  <a:pt x="420056" y="8447"/>
                  <a:pt x="422350" y="11576"/>
                  <a:pt x="424853" y="15747"/>
                </a:cubicBezTo>
                <a:cubicBezTo>
                  <a:pt x="427356" y="19919"/>
                  <a:pt x="428607" y="23047"/>
                  <a:pt x="428607" y="25133"/>
                </a:cubicBezTo>
                <a:cubicBezTo>
                  <a:pt x="428607" y="28053"/>
                  <a:pt x="427356" y="30972"/>
                  <a:pt x="424853" y="33893"/>
                </a:cubicBezTo>
                <a:cubicBezTo>
                  <a:pt x="422350" y="36812"/>
                  <a:pt x="420265" y="38272"/>
                  <a:pt x="418596" y="38272"/>
                </a:cubicBezTo>
                <a:cubicBezTo>
                  <a:pt x="404413" y="37438"/>
                  <a:pt x="389188" y="37021"/>
                  <a:pt x="372919" y="37021"/>
                </a:cubicBezTo>
                <a:cubicBezTo>
                  <a:pt x="356651" y="37021"/>
                  <a:pt x="334960" y="37438"/>
                  <a:pt x="307847" y="38272"/>
                </a:cubicBezTo>
                <a:cubicBezTo>
                  <a:pt x="299503" y="38689"/>
                  <a:pt x="288241" y="39107"/>
                  <a:pt x="274058" y="39524"/>
                </a:cubicBezTo>
                <a:cubicBezTo>
                  <a:pt x="259876" y="39941"/>
                  <a:pt x="244442" y="40462"/>
                  <a:pt x="227756" y="41088"/>
                </a:cubicBezTo>
                <a:cubicBezTo>
                  <a:pt x="211071" y="41713"/>
                  <a:pt x="195115" y="42235"/>
                  <a:pt x="179890" y="42652"/>
                </a:cubicBezTo>
                <a:cubicBezTo>
                  <a:pt x="164664" y="43069"/>
                  <a:pt x="151838" y="43486"/>
                  <a:pt x="141409" y="43904"/>
                </a:cubicBezTo>
                <a:lnTo>
                  <a:pt x="141409" y="181558"/>
                </a:lnTo>
                <a:cubicBezTo>
                  <a:pt x="141409" y="189901"/>
                  <a:pt x="142453" y="195637"/>
                  <a:pt x="144538" y="198766"/>
                </a:cubicBezTo>
                <a:cubicBezTo>
                  <a:pt x="146624" y="201894"/>
                  <a:pt x="151838" y="203459"/>
                  <a:pt x="160180" y="203459"/>
                </a:cubicBezTo>
                <a:cubicBezTo>
                  <a:pt x="183540" y="203459"/>
                  <a:pt x="205231" y="203354"/>
                  <a:pt x="225254" y="203145"/>
                </a:cubicBezTo>
                <a:cubicBezTo>
                  <a:pt x="245276" y="202937"/>
                  <a:pt x="266967" y="202207"/>
                  <a:pt x="290327" y="200955"/>
                </a:cubicBezTo>
                <a:cubicBezTo>
                  <a:pt x="315355" y="199704"/>
                  <a:pt x="337776" y="198036"/>
                  <a:pt x="357590" y="195950"/>
                </a:cubicBezTo>
                <a:cubicBezTo>
                  <a:pt x="377404" y="193864"/>
                  <a:pt x="392316" y="191362"/>
                  <a:pt x="402327" y="188441"/>
                </a:cubicBezTo>
                <a:cubicBezTo>
                  <a:pt x="407334" y="186773"/>
                  <a:pt x="411192" y="186147"/>
                  <a:pt x="413903" y="186564"/>
                </a:cubicBezTo>
                <a:cubicBezTo>
                  <a:pt x="416614" y="186981"/>
                  <a:pt x="419222" y="188858"/>
                  <a:pt x="421725" y="192196"/>
                </a:cubicBezTo>
                <a:cubicBezTo>
                  <a:pt x="423811" y="195116"/>
                  <a:pt x="425792" y="198348"/>
                  <a:pt x="427669" y="201894"/>
                </a:cubicBezTo>
                <a:cubicBezTo>
                  <a:pt x="429546" y="205440"/>
                  <a:pt x="430902" y="208673"/>
                  <a:pt x="431736" y="211593"/>
                </a:cubicBezTo>
                <a:cubicBezTo>
                  <a:pt x="432570" y="214512"/>
                  <a:pt x="431319" y="217537"/>
                  <a:pt x="427982" y="220665"/>
                </a:cubicBezTo>
                <a:cubicBezTo>
                  <a:pt x="424645" y="223794"/>
                  <a:pt x="422142" y="225358"/>
                  <a:pt x="420473" y="225358"/>
                </a:cubicBezTo>
                <a:cubicBezTo>
                  <a:pt x="406708" y="224524"/>
                  <a:pt x="393777" y="224106"/>
                  <a:pt x="381680" y="224106"/>
                </a:cubicBezTo>
                <a:cubicBezTo>
                  <a:pt x="369583" y="224106"/>
                  <a:pt x="356860" y="224315"/>
                  <a:pt x="343512" y="224732"/>
                </a:cubicBezTo>
                <a:cubicBezTo>
                  <a:pt x="336004" y="224732"/>
                  <a:pt x="327973" y="224836"/>
                  <a:pt x="319422" y="225045"/>
                </a:cubicBezTo>
                <a:cubicBezTo>
                  <a:pt x="310871" y="225253"/>
                  <a:pt x="301589" y="225358"/>
                  <a:pt x="291578" y="225358"/>
                </a:cubicBezTo>
                <a:cubicBezTo>
                  <a:pt x="287824" y="225358"/>
                  <a:pt x="283966" y="225462"/>
                  <a:pt x="280002" y="225671"/>
                </a:cubicBezTo>
                <a:cubicBezTo>
                  <a:pt x="276040" y="225879"/>
                  <a:pt x="271973" y="225983"/>
                  <a:pt x="267801" y="225983"/>
                </a:cubicBezTo>
                <a:cubicBezTo>
                  <a:pt x="245693" y="227235"/>
                  <a:pt x="222959" y="228174"/>
                  <a:pt x="199599" y="228799"/>
                </a:cubicBezTo>
                <a:cubicBezTo>
                  <a:pt x="176240" y="229425"/>
                  <a:pt x="154549" y="229320"/>
                  <a:pt x="134527" y="228486"/>
                </a:cubicBezTo>
                <a:moveTo>
                  <a:pt x="53811" y="421203"/>
                </a:moveTo>
                <a:cubicBezTo>
                  <a:pt x="46302" y="422872"/>
                  <a:pt x="41297" y="423393"/>
                  <a:pt x="38794" y="422768"/>
                </a:cubicBezTo>
                <a:cubicBezTo>
                  <a:pt x="36291" y="422142"/>
                  <a:pt x="32954" y="420369"/>
                  <a:pt x="28782" y="417449"/>
                </a:cubicBezTo>
                <a:cubicBezTo>
                  <a:pt x="26280" y="415780"/>
                  <a:pt x="22943" y="413069"/>
                  <a:pt x="18772" y="409315"/>
                </a:cubicBezTo>
                <a:cubicBezTo>
                  <a:pt x="14600" y="405561"/>
                  <a:pt x="10846" y="401911"/>
                  <a:pt x="7509" y="398365"/>
                </a:cubicBezTo>
                <a:cubicBezTo>
                  <a:pt x="4171" y="394819"/>
                  <a:pt x="2086" y="392212"/>
                  <a:pt x="1252" y="390544"/>
                </a:cubicBezTo>
                <a:cubicBezTo>
                  <a:pt x="0" y="388458"/>
                  <a:pt x="730" y="385538"/>
                  <a:pt x="3442" y="381784"/>
                </a:cubicBezTo>
                <a:cubicBezTo>
                  <a:pt x="6153" y="378030"/>
                  <a:pt x="8968" y="376570"/>
                  <a:pt x="11888" y="377404"/>
                </a:cubicBezTo>
                <a:cubicBezTo>
                  <a:pt x="25236" y="380324"/>
                  <a:pt x="40149" y="382514"/>
                  <a:pt x="56626" y="383974"/>
                </a:cubicBezTo>
                <a:cubicBezTo>
                  <a:pt x="73103" y="385434"/>
                  <a:pt x="92395" y="385955"/>
                  <a:pt x="114504" y="385538"/>
                </a:cubicBezTo>
                <a:cubicBezTo>
                  <a:pt x="135778" y="385538"/>
                  <a:pt x="157677" y="385538"/>
                  <a:pt x="180203" y="385538"/>
                </a:cubicBezTo>
                <a:cubicBezTo>
                  <a:pt x="202728" y="385538"/>
                  <a:pt x="225879" y="385330"/>
                  <a:pt x="249656" y="384913"/>
                </a:cubicBezTo>
                <a:lnTo>
                  <a:pt x="250282" y="328599"/>
                </a:lnTo>
                <a:cubicBezTo>
                  <a:pt x="250699" y="316502"/>
                  <a:pt x="249968" y="305865"/>
                  <a:pt x="248092" y="296688"/>
                </a:cubicBezTo>
                <a:cubicBezTo>
                  <a:pt x="246214" y="287511"/>
                  <a:pt x="239853" y="280003"/>
                  <a:pt x="229008" y="274163"/>
                </a:cubicBezTo>
                <a:cubicBezTo>
                  <a:pt x="224420" y="271660"/>
                  <a:pt x="223793" y="267906"/>
                  <a:pt x="227131" y="262900"/>
                </a:cubicBezTo>
                <a:cubicBezTo>
                  <a:pt x="231718" y="255809"/>
                  <a:pt x="237768" y="253306"/>
                  <a:pt x="245276" y="255392"/>
                </a:cubicBezTo>
                <a:cubicBezTo>
                  <a:pt x="251950" y="257477"/>
                  <a:pt x="257894" y="259667"/>
                  <a:pt x="263109" y="261962"/>
                </a:cubicBezTo>
                <a:cubicBezTo>
                  <a:pt x="268323" y="264256"/>
                  <a:pt x="273850" y="267489"/>
                  <a:pt x="279690" y="271660"/>
                </a:cubicBezTo>
                <a:cubicBezTo>
                  <a:pt x="285113" y="276666"/>
                  <a:pt x="287616" y="280628"/>
                  <a:pt x="287198" y="283549"/>
                </a:cubicBezTo>
                <a:cubicBezTo>
                  <a:pt x="284278" y="294394"/>
                  <a:pt x="282610" y="308368"/>
                  <a:pt x="282193" y="325470"/>
                </a:cubicBezTo>
                <a:cubicBezTo>
                  <a:pt x="281776" y="333813"/>
                  <a:pt x="281358" y="343407"/>
                  <a:pt x="280942" y="354253"/>
                </a:cubicBezTo>
                <a:cubicBezTo>
                  <a:pt x="280524" y="365098"/>
                  <a:pt x="280315" y="374902"/>
                  <a:pt x="280315" y="383661"/>
                </a:cubicBezTo>
                <a:cubicBezTo>
                  <a:pt x="295750" y="383244"/>
                  <a:pt x="311288" y="382931"/>
                  <a:pt x="326930" y="382722"/>
                </a:cubicBezTo>
                <a:cubicBezTo>
                  <a:pt x="342573" y="382514"/>
                  <a:pt x="358320" y="381993"/>
                  <a:pt x="374171" y="381158"/>
                </a:cubicBezTo>
                <a:cubicBezTo>
                  <a:pt x="401285" y="380324"/>
                  <a:pt x="426105" y="378447"/>
                  <a:pt x="448630" y="375527"/>
                </a:cubicBezTo>
                <a:cubicBezTo>
                  <a:pt x="471155" y="372607"/>
                  <a:pt x="487007" y="369479"/>
                  <a:pt x="496184" y="366142"/>
                </a:cubicBezTo>
                <a:cubicBezTo>
                  <a:pt x="500772" y="364890"/>
                  <a:pt x="504318" y="364786"/>
                  <a:pt x="506821" y="365828"/>
                </a:cubicBezTo>
                <a:cubicBezTo>
                  <a:pt x="509323" y="366871"/>
                  <a:pt x="511826" y="369061"/>
                  <a:pt x="514329" y="372398"/>
                </a:cubicBezTo>
                <a:cubicBezTo>
                  <a:pt x="516831" y="375736"/>
                  <a:pt x="519439" y="380011"/>
                  <a:pt x="522150" y="385225"/>
                </a:cubicBezTo>
                <a:cubicBezTo>
                  <a:pt x="524862" y="390440"/>
                  <a:pt x="526217" y="394715"/>
                  <a:pt x="526217" y="398052"/>
                </a:cubicBezTo>
                <a:cubicBezTo>
                  <a:pt x="526217" y="400972"/>
                  <a:pt x="524757" y="403475"/>
                  <a:pt x="521837" y="405561"/>
                </a:cubicBezTo>
                <a:cubicBezTo>
                  <a:pt x="518918" y="407646"/>
                  <a:pt x="516623" y="408689"/>
                  <a:pt x="514955" y="408689"/>
                </a:cubicBezTo>
                <a:cubicBezTo>
                  <a:pt x="495766" y="407021"/>
                  <a:pt x="474180" y="406082"/>
                  <a:pt x="450194" y="405874"/>
                </a:cubicBezTo>
                <a:cubicBezTo>
                  <a:pt x="426209" y="405665"/>
                  <a:pt x="404413" y="405561"/>
                  <a:pt x="384808" y="405561"/>
                </a:cubicBezTo>
                <a:cubicBezTo>
                  <a:pt x="359780" y="405978"/>
                  <a:pt x="332666" y="406500"/>
                  <a:pt x="303467" y="407125"/>
                </a:cubicBezTo>
                <a:cubicBezTo>
                  <a:pt x="274267" y="407751"/>
                  <a:pt x="245589" y="408272"/>
                  <a:pt x="217432" y="408689"/>
                </a:cubicBezTo>
                <a:cubicBezTo>
                  <a:pt x="189275" y="409106"/>
                  <a:pt x="163726" y="409941"/>
                  <a:pt x="140784" y="411192"/>
                </a:cubicBezTo>
                <a:cubicBezTo>
                  <a:pt x="122430" y="412026"/>
                  <a:pt x="106369" y="413278"/>
                  <a:pt x="92604" y="414946"/>
                </a:cubicBezTo>
                <a:cubicBezTo>
                  <a:pt x="78839" y="416615"/>
                  <a:pt x="65908" y="418700"/>
                  <a:pt x="53811" y="42120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7" name="Freeform 47"/>
          <p:cNvSpPr/>
          <p:nvPr/>
        </p:nvSpPr>
        <p:spPr>
          <a:xfrm>
            <a:off x="7970648" y="3383241"/>
            <a:ext cx="454261" cy="595462"/>
          </a:xfrm>
          <a:custGeom>
            <a:avLst/>
            <a:gdLst>
              <a:gd name="connsiteX0" fmla="*/ 186668 w 454261"/>
              <a:gd name="connsiteY0" fmla="*/ 593794 h 595462"/>
              <a:gd name="connsiteX1" fmla="*/ 172903 w 454261"/>
              <a:gd name="connsiteY1" fmla="*/ 584408 h 595462"/>
              <a:gd name="connsiteX2" fmla="*/ 171025 w 454261"/>
              <a:gd name="connsiteY2" fmla="*/ 555625 h 595462"/>
              <a:gd name="connsiteX3" fmla="*/ 171025 w 454261"/>
              <a:gd name="connsiteY3" fmla="*/ 553122 h 595462"/>
              <a:gd name="connsiteX4" fmla="*/ 171025 w 454261"/>
              <a:gd name="connsiteY4" fmla="*/ 469904 h 595462"/>
              <a:gd name="connsiteX5" fmla="*/ 171025 w 454261"/>
              <a:gd name="connsiteY5" fmla="*/ 468027 h 595462"/>
              <a:gd name="connsiteX6" fmla="*/ 168210 w 454261"/>
              <a:gd name="connsiteY6" fmla="*/ 439870 h 595462"/>
              <a:gd name="connsiteX7" fmla="*/ 148500 w 454261"/>
              <a:gd name="connsiteY7" fmla="*/ 415468 h 595462"/>
              <a:gd name="connsiteX8" fmla="*/ 146623 w 454261"/>
              <a:gd name="connsiteY8" fmla="*/ 403580 h 595462"/>
              <a:gd name="connsiteX9" fmla="*/ 164143 w 454261"/>
              <a:gd name="connsiteY9" fmla="*/ 395445 h 595462"/>
              <a:gd name="connsiteX10" fmla="*/ 182914 w 454261"/>
              <a:gd name="connsiteY10" fmla="*/ 403580 h 595462"/>
              <a:gd name="connsiteX11" fmla="*/ 199808 w 454261"/>
              <a:gd name="connsiteY11" fmla="*/ 414216 h 595462"/>
              <a:gd name="connsiteX12" fmla="*/ 207004 w 454261"/>
              <a:gd name="connsiteY12" fmla="*/ 422037 h 595462"/>
              <a:gd name="connsiteX13" fmla="*/ 207942 w 454261"/>
              <a:gd name="connsiteY13" fmla="*/ 427982 h 595462"/>
              <a:gd name="connsiteX14" fmla="*/ 206065 w 454261"/>
              <a:gd name="connsiteY14" fmla="*/ 441434 h 595462"/>
              <a:gd name="connsiteX15" fmla="*/ 206065 w 454261"/>
              <a:gd name="connsiteY15" fmla="*/ 454887 h 595462"/>
              <a:gd name="connsiteX16" fmla="*/ 206065 w 454261"/>
              <a:gd name="connsiteY16" fmla="*/ 459267 h 595462"/>
              <a:gd name="connsiteX17" fmla="*/ 235786 w 454261"/>
              <a:gd name="connsiteY17" fmla="*/ 460206 h 595462"/>
              <a:gd name="connsiteX18" fmla="*/ 281463 w 454261"/>
              <a:gd name="connsiteY18" fmla="*/ 460206 h 595462"/>
              <a:gd name="connsiteX19" fmla="*/ 332770 w 454261"/>
              <a:gd name="connsiteY19" fmla="*/ 458954 h 595462"/>
              <a:gd name="connsiteX20" fmla="*/ 379699 w 454261"/>
              <a:gd name="connsiteY20" fmla="*/ 457077 h 595462"/>
              <a:gd name="connsiteX21" fmla="*/ 411922 w 454261"/>
              <a:gd name="connsiteY21" fmla="*/ 454887 h 595462"/>
              <a:gd name="connsiteX22" fmla="*/ 411922 w 454261"/>
              <a:gd name="connsiteY22" fmla="*/ 446753 h 595462"/>
              <a:gd name="connsiteX23" fmla="*/ 411922 w 454261"/>
              <a:gd name="connsiteY23" fmla="*/ 444876 h 595462"/>
              <a:gd name="connsiteX24" fmla="*/ 409107 w 454261"/>
              <a:gd name="connsiteY24" fmla="*/ 417345 h 595462"/>
              <a:gd name="connsiteX25" fmla="*/ 389396 w 454261"/>
              <a:gd name="connsiteY25" fmla="*/ 395445 h 595462"/>
              <a:gd name="connsiteX26" fmla="*/ 386894 w 454261"/>
              <a:gd name="connsiteY26" fmla="*/ 382931 h 595462"/>
              <a:gd name="connsiteX27" fmla="*/ 406916 w 454261"/>
              <a:gd name="connsiteY27" fmla="*/ 376048 h 595462"/>
              <a:gd name="connsiteX28" fmla="*/ 424749 w 454261"/>
              <a:gd name="connsiteY28" fmla="*/ 382931 h 595462"/>
              <a:gd name="connsiteX29" fmla="*/ 442581 w 454261"/>
              <a:gd name="connsiteY29" fmla="*/ 392942 h 595462"/>
              <a:gd name="connsiteX30" fmla="*/ 450715 w 454261"/>
              <a:gd name="connsiteY30" fmla="*/ 405456 h 595462"/>
              <a:gd name="connsiteX31" fmla="*/ 448213 w 454261"/>
              <a:gd name="connsiteY31" fmla="*/ 429859 h 595462"/>
              <a:gd name="connsiteX32" fmla="*/ 447587 w 454261"/>
              <a:gd name="connsiteY32" fmla="*/ 449256 h 595462"/>
              <a:gd name="connsiteX33" fmla="*/ 447587 w 454261"/>
              <a:gd name="connsiteY33" fmla="*/ 544988 h 595462"/>
              <a:gd name="connsiteX34" fmla="*/ 441956 w 454261"/>
              <a:gd name="connsiteY34" fmla="*/ 576587 h 595462"/>
              <a:gd name="connsiteX35" fmla="*/ 423185 w 454261"/>
              <a:gd name="connsiteY35" fmla="*/ 590665 h 595462"/>
              <a:gd name="connsiteX36" fmla="*/ 415363 w 454261"/>
              <a:gd name="connsiteY36" fmla="*/ 584095 h 595462"/>
              <a:gd name="connsiteX37" fmla="*/ 411922 w 454261"/>
              <a:gd name="connsiteY37" fmla="*/ 569391 h 595462"/>
              <a:gd name="connsiteX38" fmla="*/ 404100 w 454261"/>
              <a:gd name="connsiteY38" fmla="*/ 569391 h 595462"/>
              <a:gd name="connsiteX39" fmla="*/ 393777 w 454261"/>
              <a:gd name="connsiteY39" fmla="*/ 569391 h 595462"/>
              <a:gd name="connsiteX40" fmla="*/ 352167 w 454261"/>
              <a:gd name="connsiteY40" fmla="*/ 569391 h 595462"/>
              <a:gd name="connsiteX41" fmla="*/ 300234 w 454261"/>
              <a:gd name="connsiteY41" fmla="*/ 569391 h 595462"/>
              <a:gd name="connsiteX42" fmla="*/ 247675 w 454261"/>
              <a:gd name="connsiteY42" fmla="*/ 569704 h 595462"/>
              <a:gd name="connsiteX43" fmla="*/ 204814 w 454261"/>
              <a:gd name="connsiteY43" fmla="*/ 570642 h 595462"/>
              <a:gd name="connsiteX44" fmla="*/ 197618 w 454261"/>
              <a:gd name="connsiteY44" fmla="*/ 587223 h 595462"/>
              <a:gd name="connsiteX45" fmla="*/ 186668 w 454261"/>
              <a:gd name="connsiteY45" fmla="*/ 593794 h 595462"/>
              <a:gd name="connsiteX47" fmla="*/ 124098 w 454261"/>
              <a:gd name="connsiteY47" fmla="*/ 403580 h 595462"/>
              <a:gd name="connsiteX48" fmla="*/ 108142 w 454261"/>
              <a:gd name="connsiteY48" fmla="*/ 410149 h 595462"/>
              <a:gd name="connsiteX49" fmla="*/ 96879 w 454261"/>
              <a:gd name="connsiteY49" fmla="*/ 406708 h 595462"/>
              <a:gd name="connsiteX50" fmla="*/ 97193 w 454261"/>
              <a:gd name="connsiteY50" fmla="*/ 397948 h 595462"/>
              <a:gd name="connsiteX51" fmla="*/ 117528 w 454261"/>
              <a:gd name="connsiteY51" fmla="*/ 367914 h 595462"/>
              <a:gd name="connsiteX52" fmla="*/ 136299 w 454261"/>
              <a:gd name="connsiteY52" fmla="*/ 328807 h 595462"/>
              <a:gd name="connsiteX53" fmla="*/ 149126 w 454261"/>
              <a:gd name="connsiteY53" fmla="*/ 289701 h 595462"/>
              <a:gd name="connsiteX54" fmla="*/ 103449 w 454261"/>
              <a:gd name="connsiteY54" fmla="*/ 295333 h 595462"/>
              <a:gd name="connsiteX55" fmla="*/ 64656 w 454261"/>
              <a:gd name="connsiteY55" fmla="*/ 303467 h 595462"/>
              <a:gd name="connsiteX56" fmla="*/ 45885 w 454261"/>
              <a:gd name="connsiteY56" fmla="*/ 306595 h 595462"/>
              <a:gd name="connsiteX57" fmla="*/ 30868 w 454261"/>
              <a:gd name="connsiteY57" fmla="*/ 301589 h 595462"/>
              <a:gd name="connsiteX58" fmla="*/ 20231 w 454261"/>
              <a:gd name="connsiteY58" fmla="*/ 294707 h 595462"/>
              <a:gd name="connsiteX59" fmla="*/ 7404 w 454261"/>
              <a:gd name="connsiteY59" fmla="*/ 285947 h 595462"/>
              <a:gd name="connsiteX60" fmla="*/ 834 w 454261"/>
              <a:gd name="connsiteY60" fmla="*/ 279690 h 595462"/>
              <a:gd name="connsiteX61" fmla="*/ 2398 w 454261"/>
              <a:gd name="connsiteY61" fmla="*/ 270617 h 595462"/>
              <a:gd name="connsiteX62" fmla="*/ 8968 w 454261"/>
              <a:gd name="connsiteY62" fmla="*/ 265299 h 595462"/>
              <a:gd name="connsiteX63" fmla="*/ 55583 w 454261"/>
              <a:gd name="connsiteY63" fmla="*/ 268740 h 595462"/>
              <a:gd name="connsiteX64" fmla="*/ 100947 w 454261"/>
              <a:gd name="connsiteY64" fmla="*/ 268427 h 595462"/>
              <a:gd name="connsiteX65" fmla="*/ 235786 w 454261"/>
              <a:gd name="connsiteY65" fmla="*/ 259354 h 595462"/>
              <a:gd name="connsiteX66" fmla="*/ 330581 w 454261"/>
              <a:gd name="connsiteY66" fmla="*/ 245589 h 595462"/>
              <a:gd name="connsiteX67" fmla="*/ 380636 w 454261"/>
              <a:gd name="connsiteY67" fmla="*/ 234639 h 595462"/>
              <a:gd name="connsiteX68" fmla="*/ 391587 w 454261"/>
              <a:gd name="connsiteY68" fmla="*/ 235891 h 595462"/>
              <a:gd name="connsiteX69" fmla="*/ 391587 w 454261"/>
              <a:gd name="connsiteY69" fmla="*/ 245276 h 595462"/>
              <a:gd name="connsiteX70" fmla="*/ 380636 w 454261"/>
              <a:gd name="connsiteY70" fmla="*/ 254036 h 595462"/>
              <a:gd name="connsiteX71" fmla="*/ 311183 w 454261"/>
              <a:gd name="connsiteY71" fmla="*/ 269991 h 595462"/>
              <a:gd name="connsiteX72" fmla="*/ 188545 w 454261"/>
              <a:gd name="connsiteY72" fmla="*/ 285947 h 595462"/>
              <a:gd name="connsiteX73" fmla="*/ 173528 w 454261"/>
              <a:gd name="connsiteY73" fmla="*/ 330372 h 595462"/>
              <a:gd name="connsiteX74" fmla="*/ 149752 w 454261"/>
              <a:gd name="connsiteY74" fmla="*/ 372920 h 595462"/>
              <a:gd name="connsiteX75" fmla="*/ 124098 w 454261"/>
              <a:gd name="connsiteY75" fmla="*/ 403580 h 595462"/>
              <a:gd name="connsiteX77" fmla="*/ 425062 w 454261"/>
              <a:gd name="connsiteY77" fmla="*/ 366037 h 595462"/>
              <a:gd name="connsiteX78" fmla="*/ 418179 w 454261"/>
              <a:gd name="connsiteY78" fmla="*/ 359780 h 595462"/>
              <a:gd name="connsiteX79" fmla="*/ 415989 w 454261"/>
              <a:gd name="connsiteY79" fmla="*/ 340696 h 595462"/>
              <a:gd name="connsiteX80" fmla="*/ 415051 w 454261"/>
              <a:gd name="connsiteY80" fmla="*/ 314104 h 595462"/>
              <a:gd name="connsiteX81" fmla="*/ 415051 w 454261"/>
              <a:gd name="connsiteY81" fmla="*/ 292204 h 595462"/>
              <a:gd name="connsiteX82" fmla="*/ 415051 w 454261"/>
              <a:gd name="connsiteY82" fmla="*/ 84470 h 595462"/>
              <a:gd name="connsiteX83" fmla="*/ 413486 w 454261"/>
              <a:gd name="connsiteY83" fmla="*/ 55062 h 595462"/>
              <a:gd name="connsiteX84" fmla="*/ 405352 w 454261"/>
              <a:gd name="connsiteY84" fmla="*/ 36917 h 595462"/>
              <a:gd name="connsiteX85" fmla="*/ 383765 w 454261"/>
              <a:gd name="connsiteY85" fmla="*/ 20648 h 595462"/>
              <a:gd name="connsiteX86" fmla="*/ 380636 w 454261"/>
              <a:gd name="connsiteY86" fmla="*/ 9386 h 595462"/>
              <a:gd name="connsiteX87" fmla="*/ 395653 w 454261"/>
              <a:gd name="connsiteY87" fmla="*/ 0 h 595462"/>
              <a:gd name="connsiteX88" fmla="*/ 420682 w 454261"/>
              <a:gd name="connsiteY88" fmla="*/ 6883 h 595462"/>
              <a:gd name="connsiteX89" fmla="*/ 446336 w 454261"/>
              <a:gd name="connsiteY89" fmla="*/ 20022 h 595462"/>
              <a:gd name="connsiteX90" fmla="*/ 451967 w 454261"/>
              <a:gd name="connsiteY90" fmla="*/ 25028 h 595462"/>
              <a:gd name="connsiteX91" fmla="*/ 453844 w 454261"/>
              <a:gd name="connsiteY91" fmla="*/ 31911 h 595462"/>
              <a:gd name="connsiteX92" fmla="*/ 451341 w 454261"/>
              <a:gd name="connsiteY92" fmla="*/ 53185 h 595462"/>
              <a:gd name="connsiteX93" fmla="*/ 450715 w 454261"/>
              <a:gd name="connsiteY93" fmla="*/ 76962 h 595462"/>
              <a:gd name="connsiteX94" fmla="*/ 450715 w 454261"/>
              <a:gd name="connsiteY94" fmla="*/ 287824 h 595462"/>
              <a:gd name="connsiteX95" fmla="*/ 449777 w 454261"/>
              <a:gd name="connsiteY95" fmla="*/ 310349 h 595462"/>
              <a:gd name="connsiteX96" fmla="*/ 446022 w 454261"/>
              <a:gd name="connsiteY96" fmla="*/ 336316 h 595462"/>
              <a:gd name="connsiteX97" fmla="*/ 438201 w 454261"/>
              <a:gd name="connsiteY97" fmla="*/ 357590 h 595462"/>
              <a:gd name="connsiteX98" fmla="*/ 425062 w 454261"/>
              <a:gd name="connsiteY98" fmla="*/ 366037 h 595462"/>
              <a:gd name="connsiteX100" fmla="*/ 50891 w 454261"/>
              <a:gd name="connsiteY100" fmla="*/ 229634 h 595462"/>
              <a:gd name="connsiteX101" fmla="*/ 38064 w 454261"/>
              <a:gd name="connsiteY101" fmla="*/ 228069 h 595462"/>
              <a:gd name="connsiteX102" fmla="*/ 29930 w 454261"/>
              <a:gd name="connsiteY102" fmla="*/ 221186 h 595462"/>
              <a:gd name="connsiteX103" fmla="*/ 35874 w 454261"/>
              <a:gd name="connsiteY103" fmla="*/ 214617 h 595462"/>
              <a:gd name="connsiteX104" fmla="*/ 91874 w 454261"/>
              <a:gd name="connsiteY104" fmla="*/ 183331 h 595462"/>
              <a:gd name="connsiteX105" fmla="*/ 144433 w 454261"/>
              <a:gd name="connsiteY105" fmla="*/ 136716 h 595462"/>
              <a:gd name="connsiteX106" fmla="*/ 181663 w 454261"/>
              <a:gd name="connsiteY106" fmla="*/ 88850 h 595462"/>
              <a:gd name="connsiteX107" fmla="*/ 191361 w 454261"/>
              <a:gd name="connsiteY107" fmla="*/ 63822 h 595462"/>
              <a:gd name="connsiteX108" fmla="*/ 182914 w 454261"/>
              <a:gd name="connsiteY108" fmla="*/ 41922 h 595462"/>
              <a:gd name="connsiteX109" fmla="*/ 177595 w 454261"/>
              <a:gd name="connsiteY109" fmla="*/ 36917 h 595462"/>
              <a:gd name="connsiteX110" fmla="*/ 177909 w 454261"/>
              <a:gd name="connsiteY110" fmla="*/ 30034 h 595462"/>
              <a:gd name="connsiteX111" fmla="*/ 188545 w 454261"/>
              <a:gd name="connsiteY111" fmla="*/ 20648 h 595462"/>
              <a:gd name="connsiteX112" fmla="*/ 199182 w 454261"/>
              <a:gd name="connsiteY112" fmla="*/ 21900 h 595462"/>
              <a:gd name="connsiteX113" fmla="*/ 216702 w 454261"/>
              <a:gd name="connsiteY113" fmla="*/ 30034 h 595462"/>
              <a:gd name="connsiteX114" fmla="*/ 232345 w 454261"/>
              <a:gd name="connsiteY114" fmla="*/ 41922 h 595462"/>
              <a:gd name="connsiteX115" fmla="*/ 240479 w 454261"/>
              <a:gd name="connsiteY115" fmla="*/ 56313 h 595462"/>
              <a:gd name="connsiteX116" fmla="*/ 224836 w 454261"/>
              <a:gd name="connsiteY116" fmla="*/ 81029 h 595462"/>
              <a:gd name="connsiteX117" fmla="*/ 210445 w 454261"/>
              <a:gd name="connsiteY117" fmla="*/ 102615 h 595462"/>
              <a:gd name="connsiteX118" fmla="*/ 207942 w 454261"/>
              <a:gd name="connsiteY118" fmla="*/ 106370 h 595462"/>
              <a:gd name="connsiteX119" fmla="*/ 205439 w 454261"/>
              <a:gd name="connsiteY119" fmla="*/ 109498 h 595462"/>
              <a:gd name="connsiteX120" fmla="*/ 249551 w 454261"/>
              <a:gd name="connsiteY120" fmla="*/ 128269 h 595462"/>
              <a:gd name="connsiteX121" fmla="*/ 285530 w 454261"/>
              <a:gd name="connsiteY121" fmla="*/ 140471 h 595462"/>
              <a:gd name="connsiteX122" fmla="*/ 324323 w 454261"/>
              <a:gd name="connsiteY122" fmla="*/ 149544 h 595462"/>
              <a:gd name="connsiteX123" fmla="*/ 344346 w 454261"/>
              <a:gd name="connsiteY123" fmla="*/ 163935 h 595462"/>
              <a:gd name="connsiteX124" fmla="*/ 358111 w 454261"/>
              <a:gd name="connsiteY124" fmla="*/ 187711 h 595462"/>
              <a:gd name="connsiteX125" fmla="*/ 350916 w 454261"/>
              <a:gd name="connsiteY125" fmla="*/ 199913 h 595462"/>
              <a:gd name="connsiteX126" fmla="*/ 339966 w 454261"/>
              <a:gd name="connsiteY126" fmla="*/ 203354 h 595462"/>
              <a:gd name="connsiteX127" fmla="*/ 307116 w 454261"/>
              <a:gd name="connsiteY127" fmla="*/ 182393 h 595462"/>
              <a:gd name="connsiteX128" fmla="*/ 265819 w 454261"/>
              <a:gd name="connsiteY128" fmla="*/ 159555 h 595462"/>
              <a:gd name="connsiteX129" fmla="*/ 225149 w 454261"/>
              <a:gd name="connsiteY129" fmla="*/ 139219 h 595462"/>
              <a:gd name="connsiteX130" fmla="*/ 194177 w 454261"/>
              <a:gd name="connsiteY130" fmla="*/ 125141 h 595462"/>
              <a:gd name="connsiteX131" fmla="*/ 124724 w 454261"/>
              <a:gd name="connsiteY131" fmla="*/ 190840 h 595462"/>
              <a:gd name="connsiteX132" fmla="*/ 50891 w 454261"/>
              <a:gd name="connsiteY132" fmla="*/ 229634 h 595462"/>
              <a:gd name="connsiteX134" fmla="*/ 206065 w 454261"/>
              <a:gd name="connsiteY134" fmla="*/ 543737 h 595462"/>
              <a:gd name="connsiteX135" fmla="*/ 240479 w 454261"/>
              <a:gd name="connsiteY135" fmla="*/ 544363 h 595462"/>
              <a:gd name="connsiteX136" fmla="*/ 288032 w 454261"/>
              <a:gd name="connsiteY136" fmla="*/ 544363 h 595462"/>
              <a:gd name="connsiteX137" fmla="*/ 338714 w 454261"/>
              <a:gd name="connsiteY137" fmla="*/ 543737 h 595462"/>
              <a:gd name="connsiteX138" fmla="*/ 383453 w 454261"/>
              <a:gd name="connsiteY138" fmla="*/ 542486 h 595462"/>
              <a:gd name="connsiteX139" fmla="*/ 411922 w 454261"/>
              <a:gd name="connsiteY139" fmla="*/ 540608 h 595462"/>
              <a:gd name="connsiteX140" fmla="*/ 411922 w 454261"/>
              <a:gd name="connsiteY140" fmla="*/ 480541 h 595462"/>
              <a:gd name="connsiteX141" fmla="*/ 376569 w 454261"/>
              <a:gd name="connsiteY141" fmla="*/ 480854 h 595462"/>
              <a:gd name="connsiteX142" fmla="*/ 319318 w 454261"/>
              <a:gd name="connsiteY142" fmla="*/ 481792 h 595462"/>
              <a:gd name="connsiteX143" fmla="*/ 256747 w 454261"/>
              <a:gd name="connsiteY143" fmla="*/ 483044 h 595462"/>
              <a:gd name="connsiteX144" fmla="*/ 206065 w 454261"/>
              <a:gd name="connsiteY144" fmla="*/ 484295 h 5954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</a:cxnLst>
            <a:rect l="l" t="t" r="r" b="b"/>
            <a:pathLst>
              <a:path w="454261" h="595462">
                <a:moveTo>
                  <a:pt x="186668" y="593794"/>
                </a:moveTo>
                <a:cubicBezTo>
                  <a:pt x="178743" y="595462"/>
                  <a:pt x="174154" y="592334"/>
                  <a:pt x="172903" y="584408"/>
                </a:cubicBezTo>
                <a:cubicBezTo>
                  <a:pt x="171652" y="576482"/>
                  <a:pt x="171025" y="566888"/>
                  <a:pt x="171025" y="555625"/>
                </a:cubicBezTo>
                <a:cubicBezTo>
                  <a:pt x="171025" y="554374"/>
                  <a:pt x="171025" y="553540"/>
                  <a:pt x="171025" y="553122"/>
                </a:cubicBezTo>
                <a:lnTo>
                  <a:pt x="171025" y="469904"/>
                </a:lnTo>
                <a:cubicBezTo>
                  <a:pt x="171025" y="469487"/>
                  <a:pt x="171025" y="468861"/>
                  <a:pt x="171025" y="468027"/>
                </a:cubicBezTo>
                <a:cubicBezTo>
                  <a:pt x="171025" y="458016"/>
                  <a:pt x="170087" y="448630"/>
                  <a:pt x="168210" y="439870"/>
                </a:cubicBezTo>
                <a:cubicBezTo>
                  <a:pt x="166332" y="431111"/>
                  <a:pt x="159763" y="422976"/>
                  <a:pt x="148500" y="415468"/>
                </a:cubicBezTo>
                <a:cubicBezTo>
                  <a:pt x="143912" y="412965"/>
                  <a:pt x="143286" y="409002"/>
                  <a:pt x="146623" y="403580"/>
                </a:cubicBezTo>
                <a:cubicBezTo>
                  <a:pt x="150795" y="395654"/>
                  <a:pt x="156635" y="392942"/>
                  <a:pt x="164143" y="395445"/>
                </a:cubicBezTo>
                <a:cubicBezTo>
                  <a:pt x="169983" y="397114"/>
                  <a:pt x="176240" y="399825"/>
                  <a:pt x="182914" y="403580"/>
                </a:cubicBezTo>
                <a:cubicBezTo>
                  <a:pt x="189588" y="407334"/>
                  <a:pt x="195219" y="410879"/>
                  <a:pt x="199808" y="414216"/>
                </a:cubicBezTo>
                <a:cubicBezTo>
                  <a:pt x="203563" y="417136"/>
                  <a:pt x="205961" y="419743"/>
                  <a:pt x="207004" y="422037"/>
                </a:cubicBezTo>
                <a:cubicBezTo>
                  <a:pt x="208046" y="424332"/>
                  <a:pt x="208359" y="426313"/>
                  <a:pt x="207942" y="427982"/>
                </a:cubicBezTo>
                <a:cubicBezTo>
                  <a:pt x="206691" y="432153"/>
                  <a:pt x="206065" y="436637"/>
                  <a:pt x="206065" y="441434"/>
                </a:cubicBezTo>
                <a:cubicBezTo>
                  <a:pt x="206065" y="446231"/>
                  <a:pt x="206065" y="450716"/>
                  <a:pt x="206065" y="454887"/>
                </a:cubicBezTo>
                <a:cubicBezTo>
                  <a:pt x="206065" y="456972"/>
                  <a:pt x="206065" y="458433"/>
                  <a:pt x="206065" y="459267"/>
                </a:cubicBezTo>
                <a:cubicBezTo>
                  <a:pt x="212322" y="459684"/>
                  <a:pt x="222230" y="459997"/>
                  <a:pt x="235786" y="460206"/>
                </a:cubicBezTo>
                <a:cubicBezTo>
                  <a:pt x="249343" y="460414"/>
                  <a:pt x="264568" y="460414"/>
                  <a:pt x="281463" y="460206"/>
                </a:cubicBezTo>
                <a:cubicBezTo>
                  <a:pt x="298357" y="459997"/>
                  <a:pt x="315459" y="459580"/>
                  <a:pt x="332770" y="458954"/>
                </a:cubicBezTo>
                <a:cubicBezTo>
                  <a:pt x="350082" y="458328"/>
                  <a:pt x="365724" y="457703"/>
                  <a:pt x="379699" y="457077"/>
                </a:cubicBezTo>
                <a:cubicBezTo>
                  <a:pt x="393672" y="456452"/>
                  <a:pt x="404414" y="455721"/>
                  <a:pt x="411922" y="454887"/>
                </a:cubicBezTo>
                <a:lnTo>
                  <a:pt x="411922" y="446753"/>
                </a:lnTo>
                <a:cubicBezTo>
                  <a:pt x="411922" y="446336"/>
                  <a:pt x="411922" y="445710"/>
                  <a:pt x="411922" y="444876"/>
                </a:cubicBezTo>
                <a:cubicBezTo>
                  <a:pt x="411922" y="434865"/>
                  <a:pt x="410983" y="425688"/>
                  <a:pt x="409107" y="417345"/>
                </a:cubicBezTo>
                <a:cubicBezTo>
                  <a:pt x="407229" y="409002"/>
                  <a:pt x="400659" y="401702"/>
                  <a:pt x="389396" y="395445"/>
                </a:cubicBezTo>
                <a:cubicBezTo>
                  <a:pt x="384808" y="392525"/>
                  <a:pt x="383973" y="388354"/>
                  <a:pt x="386894" y="382931"/>
                </a:cubicBezTo>
                <a:cubicBezTo>
                  <a:pt x="391482" y="375840"/>
                  <a:pt x="398156" y="373545"/>
                  <a:pt x="406916" y="376048"/>
                </a:cubicBezTo>
                <a:cubicBezTo>
                  <a:pt x="412756" y="377717"/>
                  <a:pt x="418701" y="380011"/>
                  <a:pt x="424749" y="382931"/>
                </a:cubicBezTo>
                <a:cubicBezTo>
                  <a:pt x="430798" y="385851"/>
                  <a:pt x="436742" y="389188"/>
                  <a:pt x="442581" y="392942"/>
                </a:cubicBezTo>
                <a:cubicBezTo>
                  <a:pt x="448421" y="397531"/>
                  <a:pt x="451133" y="401702"/>
                  <a:pt x="450715" y="405456"/>
                </a:cubicBezTo>
                <a:cubicBezTo>
                  <a:pt x="449464" y="413382"/>
                  <a:pt x="448630" y="421516"/>
                  <a:pt x="448213" y="429859"/>
                </a:cubicBezTo>
                <a:cubicBezTo>
                  <a:pt x="447795" y="438202"/>
                  <a:pt x="447587" y="444667"/>
                  <a:pt x="447587" y="449256"/>
                </a:cubicBezTo>
                <a:lnTo>
                  <a:pt x="447587" y="544988"/>
                </a:lnTo>
                <a:cubicBezTo>
                  <a:pt x="446753" y="557085"/>
                  <a:pt x="444876" y="567618"/>
                  <a:pt x="441956" y="576587"/>
                </a:cubicBezTo>
                <a:cubicBezTo>
                  <a:pt x="439036" y="585555"/>
                  <a:pt x="432779" y="590248"/>
                  <a:pt x="423185" y="590665"/>
                </a:cubicBezTo>
                <a:cubicBezTo>
                  <a:pt x="419430" y="590665"/>
                  <a:pt x="416823" y="588475"/>
                  <a:pt x="415363" y="584095"/>
                </a:cubicBezTo>
                <a:cubicBezTo>
                  <a:pt x="413903" y="579715"/>
                  <a:pt x="412756" y="574814"/>
                  <a:pt x="411922" y="569391"/>
                </a:cubicBezTo>
                <a:cubicBezTo>
                  <a:pt x="409836" y="569391"/>
                  <a:pt x="407229" y="569391"/>
                  <a:pt x="404100" y="569391"/>
                </a:cubicBezTo>
                <a:cubicBezTo>
                  <a:pt x="400972" y="569391"/>
                  <a:pt x="397531" y="569391"/>
                  <a:pt x="393777" y="569391"/>
                </a:cubicBezTo>
                <a:cubicBezTo>
                  <a:pt x="382514" y="569391"/>
                  <a:pt x="368644" y="569391"/>
                  <a:pt x="352167" y="569391"/>
                </a:cubicBezTo>
                <a:cubicBezTo>
                  <a:pt x="335690" y="569391"/>
                  <a:pt x="318379" y="569391"/>
                  <a:pt x="300234" y="569391"/>
                </a:cubicBezTo>
                <a:cubicBezTo>
                  <a:pt x="282088" y="569391"/>
                  <a:pt x="264568" y="569495"/>
                  <a:pt x="247675" y="569704"/>
                </a:cubicBezTo>
                <a:cubicBezTo>
                  <a:pt x="230780" y="569912"/>
                  <a:pt x="216494" y="570225"/>
                  <a:pt x="204814" y="570642"/>
                </a:cubicBezTo>
                <a:cubicBezTo>
                  <a:pt x="203563" y="578151"/>
                  <a:pt x="201164" y="583678"/>
                  <a:pt x="197618" y="587223"/>
                </a:cubicBezTo>
                <a:cubicBezTo>
                  <a:pt x="194073" y="590769"/>
                  <a:pt x="190422" y="592959"/>
                  <a:pt x="186668" y="593794"/>
                </a:cubicBezTo>
                <a:moveTo>
                  <a:pt x="124098" y="403580"/>
                </a:moveTo>
                <a:cubicBezTo>
                  <a:pt x="118675" y="407751"/>
                  <a:pt x="113357" y="409940"/>
                  <a:pt x="108142" y="410149"/>
                </a:cubicBezTo>
                <a:cubicBezTo>
                  <a:pt x="102928" y="410358"/>
                  <a:pt x="99174" y="409211"/>
                  <a:pt x="96879" y="406708"/>
                </a:cubicBezTo>
                <a:cubicBezTo>
                  <a:pt x="94586" y="404205"/>
                  <a:pt x="94690" y="401285"/>
                  <a:pt x="97193" y="397948"/>
                </a:cubicBezTo>
                <a:cubicBezTo>
                  <a:pt x="103867" y="390022"/>
                  <a:pt x="110645" y="380011"/>
                  <a:pt x="117528" y="367914"/>
                </a:cubicBezTo>
                <a:cubicBezTo>
                  <a:pt x="124411" y="355817"/>
                  <a:pt x="130668" y="342782"/>
                  <a:pt x="136299" y="328807"/>
                </a:cubicBezTo>
                <a:cubicBezTo>
                  <a:pt x="141930" y="314834"/>
                  <a:pt x="146207" y="301798"/>
                  <a:pt x="149126" y="289701"/>
                </a:cubicBezTo>
                <a:cubicBezTo>
                  <a:pt x="133692" y="291370"/>
                  <a:pt x="118466" y="293247"/>
                  <a:pt x="103449" y="295333"/>
                </a:cubicBezTo>
                <a:cubicBezTo>
                  <a:pt x="88433" y="297418"/>
                  <a:pt x="75502" y="300130"/>
                  <a:pt x="64656" y="303467"/>
                </a:cubicBezTo>
                <a:cubicBezTo>
                  <a:pt x="56314" y="305969"/>
                  <a:pt x="50056" y="307012"/>
                  <a:pt x="45885" y="306595"/>
                </a:cubicBezTo>
                <a:cubicBezTo>
                  <a:pt x="41714" y="306178"/>
                  <a:pt x="36708" y="304510"/>
                  <a:pt x="30868" y="301589"/>
                </a:cubicBezTo>
                <a:cubicBezTo>
                  <a:pt x="28365" y="299921"/>
                  <a:pt x="24819" y="297627"/>
                  <a:pt x="20231" y="294707"/>
                </a:cubicBezTo>
                <a:cubicBezTo>
                  <a:pt x="15642" y="291787"/>
                  <a:pt x="11367" y="288867"/>
                  <a:pt x="7404" y="285947"/>
                </a:cubicBezTo>
                <a:cubicBezTo>
                  <a:pt x="3441" y="283027"/>
                  <a:pt x="1251" y="280941"/>
                  <a:pt x="834" y="279690"/>
                </a:cubicBezTo>
                <a:cubicBezTo>
                  <a:pt x="0" y="277187"/>
                  <a:pt x="522" y="274163"/>
                  <a:pt x="2398" y="270617"/>
                </a:cubicBezTo>
                <a:cubicBezTo>
                  <a:pt x="4276" y="267072"/>
                  <a:pt x="6465" y="265299"/>
                  <a:pt x="8968" y="265299"/>
                </a:cubicBezTo>
                <a:cubicBezTo>
                  <a:pt x="24402" y="266967"/>
                  <a:pt x="39940" y="268114"/>
                  <a:pt x="55583" y="268740"/>
                </a:cubicBezTo>
                <a:cubicBezTo>
                  <a:pt x="71226" y="269366"/>
                  <a:pt x="86347" y="269261"/>
                  <a:pt x="100947" y="268427"/>
                </a:cubicBezTo>
                <a:cubicBezTo>
                  <a:pt x="152254" y="266759"/>
                  <a:pt x="197200" y="263735"/>
                  <a:pt x="235786" y="259354"/>
                </a:cubicBezTo>
                <a:cubicBezTo>
                  <a:pt x="274371" y="254975"/>
                  <a:pt x="305969" y="250386"/>
                  <a:pt x="330581" y="245589"/>
                </a:cubicBezTo>
                <a:cubicBezTo>
                  <a:pt x="355191" y="240792"/>
                  <a:pt x="371877" y="237142"/>
                  <a:pt x="380636" y="234639"/>
                </a:cubicBezTo>
                <a:cubicBezTo>
                  <a:pt x="386059" y="232971"/>
                  <a:pt x="389710" y="233388"/>
                  <a:pt x="391587" y="235891"/>
                </a:cubicBezTo>
                <a:cubicBezTo>
                  <a:pt x="393464" y="238393"/>
                  <a:pt x="393464" y="241522"/>
                  <a:pt x="391587" y="245276"/>
                </a:cubicBezTo>
                <a:cubicBezTo>
                  <a:pt x="389710" y="249031"/>
                  <a:pt x="386059" y="251950"/>
                  <a:pt x="380636" y="254036"/>
                </a:cubicBezTo>
                <a:cubicBezTo>
                  <a:pt x="367288" y="258625"/>
                  <a:pt x="344137" y="263943"/>
                  <a:pt x="311183" y="269991"/>
                </a:cubicBezTo>
                <a:cubicBezTo>
                  <a:pt x="278230" y="276040"/>
                  <a:pt x="237351" y="281358"/>
                  <a:pt x="188545" y="285947"/>
                </a:cubicBezTo>
                <a:cubicBezTo>
                  <a:pt x="185625" y="300130"/>
                  <a:pt x="180620" y="314938"/>
                  <a:pt x="173528" y="330372"/>
                </a:cubicBezTo>
                <a:cubicBezTo>
                  <a:pt x="166437" y="345806"/>
                  <a:pt x="158512" y="359988"/>
                  <a:pt x="149752" y="372920"/>
                </a:cubicBezTo>
                <a:cubicBezTo>
                  <a:pt x="140992" y="385851"/>
                  <a:pt x="132441" y="396071"/>
                  <a:pt x="124098" y="403580"/>
                </a:cubicBezTo>
                <a:moveTo>
                  <a:pt x="425062" y="366037"/>
                </a:moveTo>
                <a:cubicBezTo>
                  <a:pt x="421308" y="366037"/>
                  <a:pt x="419013" y="363951"/>
                  <a:pt x="418179" y="359780"/>
                </a:cubicBezTo>
                <a:cubicBezTo>
                  <a:pt x="417345" y="355609"/>
                  <a:pt x="416615" y="349247"/>
                  <a:pt x="415989" y="340696"/>
                </a:cubicBezTo>
                <a:cubicBezTo>
                  <a:pt x="415363" y="332145"/>
                  <a:pt x="415051" y="323281"/>
                  <a:pt x="415051" y="314104"/>
                </a:cubicBezTo>
                <a:cubicBezTo>
                  <a:pt x="415051" y="304927"/>
                  <a:pt x="415051" y="297627"/>
                  <a:pt x="415051" y="292204"/>
                </a:cubicBezTo>
                <a:lnTo>
                  <a:pt x="415051" y="84470"/>
                </a:lnTo>
                <a:cubicBezTo>
                  <a:pt x="415051" y="71956"/>
                  <a:pt x="414529" y="62154"/>
                  <a:pt x="413486" y="55062"/>
                </a:cubicBezTo>
                <a:cubicBezTo>
                  <a:pt x="412443" y="47971"/>
                  <a:pt x="409732" y="41922"/>
                  <a:pt x="405352" y="36917"/>
                </a:cubicBezTo>
                <a:cubicBezTo>
                  <a:pt x="400972" y="31911"/>
                  <a:pt x="393777" y="26488"/>
                  <a:pt x="383765" y="20648"/>
                </a:cubicBezTo>
                <a:cubicBezTo>
                  <a:pt x="379594" y="17728"/>
                  <a:pt x="378551" y="13974"/>
                  <a:pt x="380636" y="9386"/>
                </a:cubicBezTo>
                <a:cubicBezTo>
                  <a:pt x="384391" y="3128"/>
                  <a:pt x="389396" y="0"/>
                  <a:pt x="395653" y="0"/>
                </a:cubicBezTo>
                <a:cubicBezTo>
                  <a:pt x="401910" y="0"/>
                  <a:pt x="410253" y="2294"/>
                  <a:pt x="420682" y="6883"/>
                </a:cubicBezTo>
                <a:cubicBezTo>
                  <a:pt x="431110" y="11471"/>
                  <a:pt x="439662" y="15851"/>
                  <a:pt x="446336" y="20022"/>
                </a:cubicBezTo>
                <a:cubicBezTo>
                  <a:pt x="448421" y="21274"/>
                  <a:pt x="450299" y="22942"/>
                  <a:pt x="451967" y="25028"/>
                </a:cubicBezTo>
                <a:cubicBezTo>
                  <a:pt x="453636" y="27114"/>
                  <a:pt x="454261" y="29408"/>
                  <a:pt x="453844" y="31911"/>
                </a:cubicBezTo>
                <a:cubicBezTo>
                  <a:pt x="452593" y="39002"/>
                  <a:pt x="451758" y="46094"/>
                  <a:pt x="451341" y="53185"/>
                </a:cubicBezTo>
                <a:cubicBezTo>
                  <a:pt x="450924" y="60276"/>
                  <a:pt x="450715" y="68202"/>
                  <a:pt x="450715" y="76962"/>
                </a:cubicBezTo>
                <a:lnTo>
                  <a:pt x="450715" y="287824"/>
                </a:lnTo>
                <a:cubicBezTo>
                  <a:pt x="450715" y="294081"/>
                  <a:pt x="450403" y="301589"/>
                  <a:pt x="449777" y="310349"/>
                </a:cubicBezTo>
                <a:cubicBezTo>
                  <a:pt x="449151" y="319109"/>
                  <a:pt x="447900" y="327765"/>
                  <a:pt x="446022" y="336316"/>
                </a:cubicBezTo>
                <a:cubicBezTo>
                  <a:pt x="444146" y="344867"/>
                  <a:pt x="441539" y="351959"/>
                  <a:pt x="438201" y="357590"/>
                </a:cubicBezTo>
                <a:cubicBezTo>
                  <a:pt x="434864" y="363222"/>
                  <a:pt x="430484" y="366037"/>
                  <a:pt x="425062" y="366037"/>
                </a:cubicBezTo>
                <a:moveTo>
                  <a:pt x="50891" y="229634"/>
                </a:moveTo>
                <a:cubicBezTo>
                  <a:pt x="46720" y="230468"/>
                  <a:pt x="42443" y="229946"/>
                  <a:pt x="38064" y="228069"/>
                </a:cubicBezTo>
                <a:cubicBezTo>
                  <a:pt x="33683" y="226192"/>
                  <a:pt x="30972" y="223898"/>
                  <a:pt x="29930" y="221186"/>
                </a:cubicBezTo>
                <a:cubicBezTo>
                  <a:pt x="28887" y="218475"/>
                  <a:pt x="30868" y="216285"/>
                  <a:pt x="35874" y="214617"/>
                </a:cubicBezTo>
                <a:cubicBezTo>
                  <a:pt x="54228" y="207943"/>
                  <a:pt x="72895" y="197514"/>
                  <a:pt x="91874" y="183331"/>
                </a:cubicBezTo>
                <a:cubicBezTo>
                  <a:pt x="110854" y="169149"/>
                  <a:pt x="128374" y="153610"/>
                  <a:pt x="144433" y="136716"/>
                </a:cubicBezTo>
                <a:cubicBezTo>
                  <a:pt x="160493" y="119823"/>
                  <a:pt x="172903" y="103867"/>
                  <a:pt x="181663" y="88850"/>
                </a:cubicBezTo>
                <a:cubicBezTo>
                  <a:pt x="186251" y="80925"/>
                  <a:pt x="189484" y="72582"/>
                  <a:pt x="191361" y="63822"/>
                </a:cubicBezTo>
                <a:cubicBezTo>
                  <a:pt x="193238" y="55062"/>
                  <a:pt x="190422" y="47762"/>
                  <a:pt x="182914" y="41922"/>
                </a:cubicBezTo>
                <a:cubicBezTo>
                  <a:pt x="180828" y="40671"/>
                  <a:pt x="179056" y="39002"/>
                  <a:pt x="177595" y="36917"/>
                </a:cubicBezTo>
                <a:cubicBezTo>
                  <a:pt x="176136" y="34831"/>
                  <a:pt x="176240" y="32537"/>
                  <a:pt x="177909" y="30034"/>
                </a:cubicBezTo>
                <a:cubicBezTo>
                  <a:pt x="181246" y="24194"/>
                  <a:pt x="184791" y="21066"/>
                  <a:pt x="188545" y="20648"/>
                </a:cubicBezTo>
                <a:cubicBezTo>
                  <a:pt x="192300" y="20231"/>
                  <a:pt x="195845" y="20648"/>
                  <a:pt x="199182" y="21900"/>
                </a:cubicBezTo>
                <a:cubicBezTo>
                  <a:pt x="205022" y="23985"/>
                  <a:pt x="210862" y="26697"/>
                  <a:pt x="216702" y="30034"/>
                </a:cubicBezTo>
                <a:cubicBezTo>
                  <a:pt x="222542" y="33371"/>
                  <a:pt x="227757" y="37334"/>
                  <a:pt x="232345" y="41922"/>
                </a:cubicBezTo>
                <a:cubicBezTo>
                  <a:pt x="239436" y="49014"/>
                  <a:pt x="242147" y="53811"/>
                  <a:pt x="240479" y="56313"/>
                </a:cubicBezTo>
                <a:cubicBezTo>
                  <a:pt x="234639" y="64656"/>
                  <a:pt x="229425" y="72895"/>
                  <a:pt x="224836" y="81029"/>
                </a:cubicBezTo>
                <a:cubicBezTo>
                  <a:pt x="220248" y="89163"/>
                  <a:pt x="215450" y="96359"/>
                  <a:pt x="210445" y="102615"/>
                </a:cubicBezTo>
                <a:cubicBezTo>
                  <a:pt x="209611" y="103867"/>
                  <a:pt x="208776" y="105118"/>
                  <a:pt x="207942" y="106370"/>
                </a:cubicBezTo>
                <a:cubicBezTo>
                  <a:pt x="207108" y="107621"/>
                  <a:pt x="206273" y="108664"/>
                  <a:pt x="205439" y="109498"/>
                </a:cubicBezTo>
                <a:cubicBezTo>
                  <a:pt x="222542" y="117007"/>
                  <a:pt x="237246" y="123264"/>
                  <a:pt x="249551" y="128269"/>
                </a:cubicBezTo>
                <a:cubicBezTo>
                  <a:pt x="261857" y="133275"/>
                  <a:pt x="273850" y="137342"/>
                  <a:pt x="285530" y="140471"/>
                </a:cubicBezTo>
                <a:cubicBezTo>
                  <a:pt x="297209" y="143599"/>
                  <a:pt x="310141" y="146623"/>
                  <a:pt x="324323" y="149544"/>
                </a:cubicBezTo>
                <a:cubicBezTo>
                  <a:pt x="330163" y="151212"/>
                  <a:pt x="336838" y="156009"/>
                  <a:pt x="344346" y="163935"/>
                </a:cubicBezTo>
                <a:cubicBezTo>
                  <a:pt x="351854" y="171860"/>
                  <a:pt x="356443" y="179786"/>
                  <a:pt x="358111" y="187711"/>
                </a:cubicBezTo>
                <a:cubicBezTo>
                  <a:pt x="358111" y="191883"/>
                  <a:pt x="355712" y="195950"/>
                  <a:pt x="350916" y="199913"/>
                </a:cubicBezTo>
                <a:cubicBezTo>
                  <a:pt x="346118" y="203876"/>
                  <a:pt x="342469" y="205023"/>
                  <a:pt x="339966" y="203354"/>
                </a:cubicBezTo>
                <a:cubicBezTo>
                  <a:pt x="331206" y="197097"/>
                  <a:pt x="320256" y="190110"/>
                  <a:pt x="307116" y="182393"/>
                </a:cubicBezTo>
                <a:cubicBezTo>
                  <a:pt x="293977" y="174676"/>
                  <a:pt x="280212" y="167063"/>
                  <a:pt x="265819" y="159555"/>
                </a:cubicBezTo>
                <a:cubicBezTo>
                  <a:pt x="251429" y="152046"/>
                  <a:pt x="237872" y="145268"/>
                  <a:pt x="225149" y="139219"/>
                </a:cubicBezTo>
                <a:cubicBezTo>
                  <a:pt x="212427" y="133171"/>
                  <a:pt x="202102" y="128478"/>
                  <a:pt x="194177" y="125141"/>
                </a:cubicBezTo>
                <a:cubicBezTo>
                  <a:pt x="173737" y="150586"/>
                  <a:pt x="150586" y="172486"/>
                  <a:pt x="124724" y="190840"/>
                </a:cubicBezTo>
                <a:cubicBezTo>
                  <a:pt x="98861" y="209194"/>
                  <a:pt x="74250" y="222125"/>
                  <a:pt x="50891" y="229634"/>
                </a:cubicBezTo>
                <a:moveTo>
                  <a:pt x="206065" y="543737"/>
                </a:moveTo>
                <a:cubicBezTo>
                  <a:pt x="214408" y="544154"/>
                  <a:pt x="225879" y="544363"/>
                  <a:pt x="240479" y="544363"/>
                </a:cubicBezTo>
                <a:cubicBezTo>
                  <a:pt x="255079" y="544363"/>
                  <a:pt x="270930" y="544363"/>
                  <a:pt x="288032" y="544363"/>
                </a:cubicBezTo>
                <a:cubicBezTo>
                  <a:pt x="305135" y="544363"/>
                  <a:pt x="322029" y="544154"/>
                  <a:pt x="338714" y="543737"/>
                </a:cubicBezTo>
                <a:cubicBezTo>
                  <a:pt x="355400" y="543320"/>
                  <a:pt x="370312" y="542903"/>
                  <a:pt x="383453" y="542486"/>
                </a:cubicBezTo>
                <a:cubicBezTo>
                  <a:pt x="396592" y="542069"/>
                  <a:pt x="406082" y="541443"/>
                  <a:pt x="411922" y="540608"/>
                </a:cubicBezTo>
                <a:lnTo>
                  <a:pt x="411922" y="480541"/>
                </a:lnTo>
                <a:cubicBezTo>
                  <a:pt x="405248" y="480541"/>
                  <a:pt x="393464" y="480645"/>
                  <a:pt x="376569" y="480854"/>
                </a:cubicBezTo>
                <a:cubicBezTo>
                  <a:pt x="359676" y="481062"/>
                  <a:pt x="340592" y="481375"/>
                  <a:pt x="319318" y="481792"/>
                </a:cubicBezTo>
                <a:cubicBezTo>
                  <a:pt x="298044" y="482210"/>
                  <a:pt x="277187" y="482627"/>
                  <a:pt x="256747" y="483044"/>
                </a:cubicBezTo>
                <a:cubicBezTo>
                  <a:pt x="236308" y="483461"/>
                  <a:pt x="219413" y="483878"/>
                  <a:pt x="206065" y="48429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8" name="Freeform 48"/>
          <p:cNvSpPr/>
          <p:nvPr/>
        </p:nvSpPr>
        <p:spPr>
          <a:xfrm>
            <a:off x="8529715" y="3383241"/>
            <a:ext cx="451445" cy="552497"/>
          </a:xfrm>
          <a:custGeom>
            <a:avLst/>
            <a:gdLst>
              <a:gd name="connsiteX0" fmla="*/ 329016 w 451445"/>
              <a:gd name="connsiteY0" fmla="*/ 529972 h 552497"/>
              <a:gd name="connsiteX1" fmla="*/ 322134 w 451445"/>
              <a:gd name="connsiteY1" fmla="*/ 529659 h 552497"/>
              <a:gd name="connsiteX2" fmla="*/ 319005 w 451445"/>
              <a:gd name="connsiteY2" fmla="*/ 525592 h 552497"/>
              <a:gd name="connsiteX3" fmla="*/ 316502 w 451445"/>
              <a:gd name="connsiteY3" fmla="*/ 506821 h 552497"/>
              <a:gd name="connsiteX4" fmla="*/ 314937 w 451445"/>
              <a:gd name="connsiteY4" fmla="*/ 476787 h 552497"/>
              <a:gd name="connsiteX5" fmla="*/ 314625 w 451445"/>
              <a:gd name="connsiteY5" fmla="*/ 448004 h 552497"/>
              <a:gd name="connsiteX6" fmla="*/ 314625 w 451445"/>
              <a:gd name="connsiteY6" fmla="*/ 254036 h 552497"/>
              <a:gd name="connsiteX7" fmla="*/ 308368 w 451445"/>
              <a:gd name="connsiteY7" fmla="*/ 254036 h 552497"/>
              <a:gd name="connsiteX8" fmla="*/ 266759 w 451445"/>
              <a:gd name="connsiteY8" fmla="*/ 258416 h 552497"/>
              <a:gd name="connsiteX9" fmla="*/ 232658 w 451445"/>
              <a:gd name="connsiteY9" fmla="*/ 264047 h 552497"/>
              <a:gd name="connsiteX10" fmla="*/ 221707 w 451445"/>
              <a:gd name="connsiteY10" fmla="*/ 264986 h 552497"/>
              <a:gd name="connsiteX11" fmla="*/ 212635 w 451445"/>
              <a:gd name="connsiteY11" fmla="*/ 261545 h 552497"/>
              <a:gd name="connsiteX12" fmla="*/ 202312 w 451445"/>
              <a:gd name="connsiteY12" fmla="*/ 255600 h 552497"/>
              <a:gd name="connsiteX13" fmla="*/ 192612 w 451445"/>
              <a:gd name="connsiteY13" fmla="*/ 247779 h 552497"/>
              <a:gd name="connsiteX14" fmla="*/ 122220 w 451445"/>
              <a:gd name="connsiteY14" fmla="*/ 344138 h 552497"/>
              <a:gd name="connsiteX15" fmla="*/ 26175 w 451445"/>
              <a:gd name="connsiteY15" fmla="*/ 426730 h 552497"/>
              <a:gd name="connsiteX16" fmla="*/ 11158 w 451445"/>
              <a:gd name="connsiteY16" fmla="*/ 431111 h 552497"/>
              <a:gd name="connsiteX17" fmla="*/ 1460 w 451445"/>
              <a:gd name="connsiteY17" fmla="*/ 426105 h 552497"/>
              <a:gd name="connsiteX18" fmla="*/ 8655 w 451445"/>
              <a:gd name="connsiteY18" fmla="*/ 414842 h 552497"/>
              <a:gd name="connsiteX19" fmla="*/ 90622 w 451445"/>
              <a:gd name="connsiteY19" fmla="*/ 338193 h 552497"/>
              <a:gd name="connsiteX20" fmla="*/ 159451 w 451445"/>
              <a:gd name="connsiteY20" fmla="*/ 239019 h 552497"/>
              <a:gd name="connsiteX21" fmla="*/ 200121 w 451445"/>
              <a:gd name="connsiteY21" fmla="*/ 128895 h 552497"/>
              <a:gd name="connsiteX22" fmla="*/ 199495 w 451445"/>
              <a:gd name="connsiteY22" fmla="*/ 121700 h 552497"/>
              <a:gd name="connsiteX23" fmla="*/ 195742 w 451445"/>
              <a:gd name="connsiteY23" fmla="*/ 120761 h 552497"/>
              <a:gd name="connsiteX24" fmla="*/ 195115 w 451445"/>
              <a:gd name="connsiteY24" fmla="*/ 120761 h 552497"/>
              <a:gd name="connsiteX25" fmla="*/ 167897 w 451445"/>
              <a:gd name="connsiteY25" fmla="*/ 121700 h 552497"/>
              <a:gd name="connsiteX26" fmla="*/ 140053 w 451445"/>
              <a:gd name="connsiteY26" fmla="*/ 123890 h 552497"/>
              <a:gd name="connsiteX27" fmla="*/ 110958 w 451445"/>
              <a:gd name="connsiteY27" fmla="*/ 126705 h 552497"/>
              <a:gd name="connsiteX28" fmla="*/ 89371 w 451445"/>
              <a:gd name="connsiteY28" fmla="*/ 129834 h 552497"/>
              <a:gd name="connsiteX29" fmla="*/ 66220 w 451445"/>
              <a:gd name="connsiteY29" fmla="*/ 133901 h 552497"/>
              <a:gd name="connsiteX30" fmla="*/ 52767 w 451445"/>
              <a:gd name="connsiteY30" fmla="*/ 135152 h 552497"/>
              <a:gd name="connsiteX31" fmla="*/ 44946 w 451445"/>
              <a:gd name="connsiteY31" fmla="*/ 130147 h 552497"/>
              <a:gd name="connsiteX32" fmla="*/ 43695 w 451445"/>
              <a:gd name="connsiteY32" fmla="*/ 129521 h 552497"/>
              <a:gd name="connsiteX33" fmla="*/ 32119 w 451445"/>
              <a:gd name="connsiteY33" fmla="*/ 117632 h 552497"/>
              <a:gd name="connsiteX34" fmla="*/ 24299 w 451445"/>
              <a:gd name="connsiteY34" fmla="*/ 108247 h 552497"/>
              <a:gd name="connsiteX35" fmla="*/ 25862 w 451445"/>
              <a:gd name="connsiteY35" fmla="*/ 100426 h 552497"/>
              <a:gd name="connsiteX36" fmla="*/ 33684 w 451445"/>
              <a:gd name="connsiteY36" fmla="*/ 96984 h 552497"/>
              <a:gd name="connsiteX37" fmla="*/ 70913 w 451445"/>
              <a:gd name="connsiteY37" fmla="*/ 100738 h 552497"/>
              <a:gd name="connsiteX38" fmla="*/ 119405 w 451445"/>
              <a:gd name="connsiteY38" fmla="*/ 100738 h 552497"/>
              <a:gd name="connsiteX39" fmla="*/ 164769 w 451445"/>
              <a:gd name="connsiteY39" fmla="*/ 97297 h 552497"/>
              <a:gd name="connsiteX40" fmla="*/ 198244 w 451445"/>
              <a:gd name="connsiteY40" fmla="*/ 89476 h 552497"/>
              <a:gd name="connsiteX41" fmla="*/ 207629 w 451445"/>
              <a:gd name="connsiteY41" fmla="*/ 89476 h 552497"/>
              <a:gd name="connsiteX42" fmla="*/ 247048 w 451445"/>
              <a:gd name="connsiteY42" fmla="*/ 102615 h 552497"/>
              <a:gd name="connsiteX43" fmla="*/ 251116 w 451445"/>
              <a:gd name="connsiteY43" fmla="*/ 106370 h 552497"/>
              <a:gd name="connsiteX44" fmla="*/ 250803 w 451445"/>
              <a:gd name="connsiteY44" fmla="*/ 113253 h 552497"/>
              <a:gd name="connsiteX45" fmla="*/ 239854 w 451445"/>
              <a:gd name="connsiteY45" fmla="*/ 141410 h 552497"/>
              <a:gd name="connsiteX46" fmla="*/ 229529 w 451445"/>
              <a:gd name="connsiteY46" fmla="*/ 169566 h 552497"/>
              <a:gd name="connsiteX47" fmla="*/ 217015 w 451445"/>
              <a:gd name="connsiteY47" fmla="*/ 199913 h 552497"/>
              <a:gd name="connsiteX48" fmla="*/ 201998 w 451445"/>
              <a:gd name="connsiteY48" fmla="*/ 230885 h 552497"/>
              <a:gd name="connsiteX49" fmla="*/ 221395 w 451445"/>
              <a:gd name="connsiteY49" fmla="*/ 232762 h 552497"/>
              <a:gd name="connsiteX50" fmla="*/ 248300 w 451445"/>
              <a:gd name="connsiteY50" fmla="*/ 232762 h 552497"/>
              <a:gd name="connsiteX51" fmla="*/ 295228 w 451445"/>
              <a:gd name="connsiteY51" fmla="*/ 230885 h 552497"/>
              <a:gd name="connsiteX52" fmla="*/ 314625 w 451445"/>
              <a:gd name="connsiteY52" fmla="*/ 229634 h 552497"/>
              <a:gd name="connsiteX53" fmla="*/ 314625 w 451445"/>
              <a:gd name="connsiteY53" fmla="*/ 121387 h 552497"/>
              <a:gd name="connsiteX54" fmla="*/ 314625 w 451445"/>
              <a:gd name="connsiteY54" fmla="*/ 117007 h 552497"/>
              <a:gd name="connsiteX55" fmla="*/ 314625 w 451445"/>
              <a:gd name="connsiteY55" fmla="*/ 112627 h 552497"/>
              <a:gd name="connsiteX56" fmla="*/ 311496 w 451445"/>
              <a:gd name="connsiteY56" fmla="*/ 73520 h 552497"/>
              <a:gd name="connsiteX57" fmla="*/ 288972 w 451445"/>
              <a:gd name="connsiteY57" fmla="*/ 46928 h 552497"/>
              <a:gd name="connsiteX58" fmla="*/ 285843 w 451445"/>
              <a:gd name="connsiteY58" fmla="*/ 35665 h 552497"/>
              <a:gd name="connsiteX59" fmla="*/ 293664 w 451445"/>
              <a:gd name="connsiteY59" fmla="*/ 27531 h 552497"/>
              <a:gd name="connsiteX60" fmla="*/ 303362 w 451445"/>
              <a:gd name="connsiteY60" fmla="*/ 26280 h 552497"/>
              <a:gd name="connsiteX61" fmla="*/ 319005 w 451445"/>
              <a:gd name="connsiteY61" fmla="*/ 31285 h 552497"/>
              <a:gd name="connsiteX62" fmla="*/ 335273 w 451445"/>
              <a:gd name="connsiteY62" fmla="*/ 40671 h 552497"/>
              <a:gd name="connsiteX63" fmla="*/ 345284 w 451445"/>
              <a:gd name="connsiteY63" fmla="*/ 48179 h 552497"/>
              <a:gd name="connsiteX64" fmla="*/ 351541 w 451445"/>
              <a:gd name="connsiteY64" fmla="*/ 60068 h 552497"/>
              <a:gd name="connsiteX65" fmla="*/ 349352 w 451445"/>
              <a:gd name="connsiteY65" fmla="*/ 86035 h 552497"/>
              <a:gd name="connsiteX66" fmla="*/ 349039 w 451445"/>
              <a:gd name="connsiteY66" fmla="*/ 113253 h 552497"/>
              <a:gd name="connsiteX67" fmla="*/ 349039 w 451445"/>
              <a:gd name="connsiteY67" fmla="*/ 117946 h 552497"/>
              <a:gd name="connsiteX68" fmla="*/ 349039 w 451445"/>
              <a:gd name="connsiteY68" fmla="*/ 122012 h 552497"/>
              <a:gd name="connsiteX69" fmla="*/ 349039 w 451445"/>
              <a:gd name="connsiteY69" fmla="*/ 446753 h 552497"/>
              <a:gd name="connsiteX70" fmla="*/ 347787 w 451445"/>
              <a:gd name="connsiteY70" fmla="*/ 478664 h 552497"/>
              <a:gd name="connsiteX71" fmla="*/ 342156 w 451445"/>
              <a:gd name="connsiteY71" fmla="*/ 512452 h 552497"/>
              <a:gd name="connsiteX72" fmla="*/ 329016 w 451445"/>
              <a:gd name="connsiteY72" fmla="*/ 529972 h 552497"/>
              <a:gd name="connsiteX74" fmla="*/ 427251 w 451445"/>
              <a:gd name="connsiteY74" fmla="*/ 551245 h 552497"/>
              <a:gd name="connsiteX75" fmla="*/ 420369 w 451445"/>
              <a:gd name="connsiteY75" fmla="*/ 550933 h 552497"/>
              <a:gd name="connsiteX76" fmla="*/ 417240 w 451445"/>
              <a:gd name="connsiteY76" fmla="*/ 546866 h 552497"/>
              <a:gd name="connsiteX77" fmla="*/ 414737 w 451445"/>
              <a:gd name="connsiteY77" fmla="*/ 528095 h 552497"/>
              <a:gd name="connsiteX78" fmla="*/ 413173 w 451445"/>
              <a:gd name="connsiteY78" fmla="*/ 498061 h 552497"/>
              <a:gd name="connsiteX79" fmla="*/ 412861 w 451445"/>
              <a:gd name="connsiteY79" fmla="*/ 469278 h 552497"/>
              <a:gd name="connsiteX80" fmla="*/ 412861 w 451445"/>
              <a:gd name="connsiteY80" fmla="*/ 86973 h 552497"/>
              <a:gd name="connsiteX81" fmla="*/ 412861 w 451445"/>
              <a:gd name="connsiteY81" fmla="*/ 82593 h 552497"/>
              <a:gd name="connsiteX82" fmla="*/ 411609 w 451445"/>
              <a:gd name="connsiteY82" fmla="*/ 55062 h 552497"/>
              <a:gd name="connsiteX83" fmla="*/ 404726 w 451445"/>
              <a:gd name="connsiteY83" fmla="*/ 37855 h 552497"/>
              <a:gd name="connsiteX84" fmla="*/ 384704 w 451445"/>
              <a:gd name="connsiteY84" fmla="*/ 21900 h 552497"/>
              <a:gd name="connsiteX85" fmla="*/ 381575 w 451445"/>
              <a:gd name="connsiteY85" fmla="*/ 10637 h 552497"/>
              <a:gd name="connsiteX86" fmla="*/ 398469 w 451445"/>
              <a:gd name="connsiteY86" fmla="*/ 1251 h 552497"/>
              <a:gd name="connsiteX87" fmla="*/ 423498 w 451445"/>
              <a:gd name="connsiteY87" fmla="*/ 10324 h 552497"/>
              <a:gd name="connsiteX88" fmla="*/ 444146 w 451445"/>
              <a:gd name="connsiteY88" fmla="*/ 23151 h 552497"/>
              <a:gd name="connsiteX89" fmla="*/ 449464 w 451445"/>
              <a:gd name="connsiteY89" fmla="*/ 29096 h 552497"/>
              <a:gd name="connsiteX90" fmla="*/ 451028 w 451445"/>
              <a:gd name="connsiteY90" fmla="*/ 35665 h 552497"/>
              <a:gd name="connsiteX91" fmla="*/ 448526 w 451445"/>
              <a:gd name="connsiteY91" fmla="*/ 60694 h 552497"/>
              <a:gd name="connsiteX92" fmla="*/ 447900 w 451445"/>
              <a:gd name="connsiteY92" fmla="*/ 87599 h 552497"/>
              <a:gd name="connsiteX93" fmla="*/ 447900 w 451445"/>
              <a:gd name="connsiteY93" fmla="*/ 468027 h 552497"/>
              <a:gd name="connsiteX94" fmla="*/ 446336 w 451445"/>
              <a:gd name="connsiteY94" fmla="*/ 499938 h 552497"/>
              <a:gd name="connsiteX95" fmla="*/ 440392 w 451445"/>
              <a:gd name="connsiteY95" fmla="*/ 533726 h 552497"/>
              <a:gd name="connsiteX96" fmla="*/ 427251 w 451445"/>
              <a:gd name="connsiteY96" fmla="*/ 551245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</a:cxnLst>
            <a:rect l="l" t="t" r="r" b="b"/>
            <a:pathLst>
              <a:path w="451445" h="552497">
                <a:moveTo>
                  <a:pt x="329016" y="529972"/>
                </a:moveTo>
                <a:cubicBezTo>
                  <a:pt x="326096" y="531223"/>
                  <a:pt x="323802" y="531119"/>
                  <a:pt x="322134" y="529659"/>
                </a:cubicBezTo>
                <a:cubicBezTo>
                  <a:pt x="320465" y="528199"/>
                  <a:pt x="319422" y="526843"/>
                  <a:pt x="319005" y="525592"/>
                </a:cubicBezTo>
                <a:cubicBezTo>
                  <a:pt x="318171" y="522255"/>
                  <a:pt x="317336" y="515998"/>
                  <a:pt x="316502" y="506821"/>
                </a:cubicBezTo>
                <a:cubicBezTo>
                  <a:pt x="315668" y="497644"/>
                  <a:pt x="315147" y="487632"/>
                  <a:pt x="314937" y="476787"/>
                </a:cubicBezTo>
                <a:cubicBezTo>
                  <a:pt x="314730" y="465941"/>
                  <a:pt x="314625" y="456347"/>
                  <a:pt x="314625" y="448004"/>
                </a:cubicBezTo>
                <a:lnTo>
                  <a:pt x="314625" y="254036"/>
                </a:lnTo>
                <a:lnTo>
                  <a:pt x="308368" y="254036"/>
                </a:lnTo>
                <a:cubicBezTo>
                  <a:pt x="290848" y="255705"/>
                  <a:pt x="276978" y="257165"/>
                  <a:pt x="266759" y="258416"/>
                </a:cubicBezTo>
                <a:cubicBezTo>
                  <a:pt x="256539" y="259667"/>
                  <a:pt x="245172" y="261545"/>
                  <a:pt x="232658" y="264047"/>
                </a:cubicBezTo>
                <a:cubicBezTo>
                  <a:pt x="228069" y="264882"/>
                  <a:pt x="224419" y="265194"/>
                  <a:pt x="221707" y="264986"/>
                </a:cubicBezTo>
                <a:cubicBezTo>
                  <a:pt x="218996" y="264777"/>
                  <a:pt x="215972" y="263630"/>
                  <a:pt x="212635" y="261545"/>
                </a:cubicBezTo>
                <a:cubicBezTo>
                  <a:pt x="209716" y="260293"/>
                  <a:pt x="206274" y="258312"/>
                  <a:pt x="202312" y="255600"/>
                </a:cubicBezTo>
                <a:cubicBezTo>
                  <a:pt x="198348" y="252889"/>
                  <a:pt x="195115" y="250282"/>
                  <a:pt x="192612" y="247779"/>
                </a:cubicBezTo>
                <a:cubicBezTo>
                  <a:pt x="173424" y="280733"/>
                  <a:pt x="149961" y="312852"/>
                  <a:pt x="122220" y="344138"/>
                </a:cubicBezTo>
                <a:cubicBezTo>
                  <a:pt x="94481" y="375423"/>
                  <a:pt x="62466" y="402954"/>
                  <a:pt x="26175" y="426730"/>
                </a:cubicBezTo>
                <a:cubicBezTo>
                  <a:pt x="21169" y="430067"/>
                  <a:pt x="16164" y="431528"/>
                  <a:pt x="11158" y="431111"/>
                </a:cubicBezTo>
                <a:cubicBezTo>
                  <a:pt x="6153" y="430693"/>
                  <a:pt x="2920" y="429025"/>
                  <a:pt x="1460" y="426105"/>
                </a:cubicBezTo>
                <a:cubicBezTo>
                  <a:pt x="0" y="423185"/>
                  <a:pt x="2398" y="419431"/>
                  <a:pt x="8655" y="414842"/>
                </a:cubicBezTo>
                <a:cubicBezTo>
                  <a:pt x="37021" y="393985"/>
                  <a:pt x="64343" y="368436"/>
                  <a:pt x="90622" y="338193"/>
                </a:cubicBezTo>
                <a:cubicBezTo>
                  <a:pt x="116903" y="307951"/>
                  <a:pt x="139845" y="274893"/>
                  <a:pt x="159451" y="239019"/>
                </a:cubicBezTo>
                <a:cubicBezTo>
                  <a:pt x="179056" y="203145"/>
                  <a:pt x="192612" y="166438"/>
                  <a:pt x="200121" y="128895"/>
                </a:cubicBezTo>
                <a:cubicBezTo>
                  <a:pt x="200955" y="124724"/>
                  <a:pt x="200747" y="122325"/>
                  <a:pt x="199495" y="121700"/>
                </a:cubicBezTo>
                <a:cubicBezTo>
                  <a:pt x="198244" y="121074"/>
                  <a:pt x="196993" y="120761"/>
                  <a:pt x="195742" y="120761"/>
                </a:cubicBezTo>
                <a:cubicBezTo>
                  <a:pt x="195324" y="120761"/>
                  <a:pt x="195115" y="120761"/>
                  <a:pt x="195115" y="120761"/>
                </a:cubicBezTo>
                <a:cubicBezTo>
                  <a:pt x="185521" y="120761"/>
                  <a:pt x="176448" y="121074"/>
                  <a:pt x="167897" y="121700"/>
                </a:cubicBezTo>
                <a:cubicBezTo>
                  <a:pt x="159346" y="122325"/>
                  <a:pt x="150064" y="123055"/>
                  <a:pt x="140053" y="123890"/>
                </a:cubicBezTo>
                <a:cubicBezTo>
                  <a:pt x="128374" y="124724"/>
                  <a:pt x="118675" y="125662"/>
                  <a:pt x="110958" y="126705"/>
                </a:cubicBezTo>
                <a:cubicBezTo>
                  <a:pt x="103241" y="127748"/>
                  <a:pt x="96045" y="128791"/>
                  <a:pt x="89371" y="129834"/>
                </a:cubicBezTo>
                <a:cubicBezTo>
                  <a:pt x="82697" y="130877"/>
                  <a:pt x="74980" y="132232"/>
                  <a:pt x="66220" y="133901"/>
                </a:cubicBezTo>
                <a:cubicBezTo>
                  <a:pt x="59546" y="135569"/>
                  <a:pt x="55062" y="135987"/>
                  <a:pt x="52767" y="135152"/>
                </a:cubicBezTo>
                <a:cubicBezTo>
                  <a:pt x="50474" y="134318"/>
                  <a:pt x="47867" y="132650"/>
                  <a:pt x="44946" y="130147"/>
                </a:cubicBezTo>
                <a:cubicBezTo>
                  <a:pt x="44529" y="129730"/>
                  <a:pt x="44112" y="129521"/>
                  <a:pt x="43695" y="129521"/>
                </a:cubicBezTo>
                <a:cubicBezTo>
                  <a:pt x="39941" y="125767"/>
                  <a:pt x="36082" y="121804"/>
                  <a:pt x="32119" y="117632"/>
                </a:cubicBezTo>
                <a:cubicBezTo>
                  <a:pt x="28156" y="113461"/>
                  <a:pt x="25550" y="110332"/>
                  <a:pt x="24299" y="108247"/>
                </a:cubicBezTo>
                <a:cubicBezTo>
                  <a:pt x="23047" y="106161"/>
                  <a:pt x="23568" y="103554"/>
                  <a:pt x="25862" y="100426"/>
                </a:cubicBezTo>
                <a:cubicBezTo>
                  <a:pt x="28156" y="97297"/>
                  <a:pt x="30764" y="96150"/>
                  <a:pt x="33684" y="96984"/>
                </a:cubicBezTo>
                <a:cubicBezTo>
                  <a:pt x="42444" y="98653"/>
                  <a:pt x="54853" y="99904"/>
                  <a:pt x="70913" y="100738"/>
                </a:cubicBezTo>
                <a:cubicBezTo>
                  <a:pt x="86973" y="101573"/>
                  <a:pt x="103137" y="101573"/>
                  <a:pt x="119405" y="100738"/>
                </a:cubicBezTo>
                <a:cubicBezTo>
                  <a:pt x="138176" y="99904"/>
                  <a:pt x="153298" y="98757"/>
                  <a:pt x="164769" y="97297"/>
                </a:cubicBezTo>
                <a:cubicBezTo>
                  <a:pt x="176240" y="95837"/>
                  <a:pt x="187398" y="93230"/>
                  <a:pt x="198244" y="89476"/>
                </a:cubicBezTo>
                <a:cubicBezTo>
                  <a:pt x="200747" y="87807"/>
                  <a:pt x="203875" y="87807"/>
                  <a:pt x="207629" y="89476"/>
                </a:cubicBezTo>
                <a:lnTo>
                  <a:pt x="247048" y="102615"/>
                </a:lnTo>
                <a:cubicBezTo>
                  <a:pt x="248717" y="103450"/>
                  <a:pt x="250073" y="104701"/>
                  <a:pt x="251116" y="106370"/>
                </a:cubicBezTo>
                <a:cubicBezTo>
                  <a:pt x="252159" y="108038"/>
                  <a:pt x="252054" y="110332"/>
                  <a:pt x="250803" y="113253"/>
                </a:cubicBezTo>
                <a:cubicBezTo>
                  <a:pt x="247048" y="122429"/>
                  <a:pt x="243399" y="131815"/>
                  <a:pt x="239854" y="141410"/>
                </a:cubicBezTo>
                <a:cubicBezTo>
                  <a:pt x="236307" y="151003"/>
                  <a:pt x="232866" y="160389"/>
                  <a:pt x="229529" y="169566"/>
                </a:cubicBezTo>
                <a:cubicBezTo>
                  <a:pt x="225775" y="179577"/>
                  <a:pt x="221604" y="189693"/>
                  <a:pt x="217015" y="199913"/>
                </a:cubicBezTo>
                <a:cubicBezTo>
                  <a:pt x="212427" y="210133"/>
                  <a:pt x="207421" y="220457"/>
                  <a:pt x="201998" y="230885"/>
                </a:cubicBezTo>
                <a:cubicBezTo>
                  <a:pt x="208256" y="231719"/>
                  <a:pt x="214721" y="232345"/>
                  <a:pt x="221395" y="232762"/>
                </a:cubicBezTo>
                <a:cubicBezTo>
                  <a:pt x="228069" y="233179"/>
                  <a:pt x="237037" y="233179"/>
                  <a:pt x="248300" y="232762"/>
                </a:cubicBezTo>
                <a:cubicBezTo>
                  <a:pt x="259563" y="232345"/>
                  <a:pt x="275206" y="231719"/>
                  <a:pt x="295228" y="230885"/>
                </a:cubicBezTo>
                <a:lnTo>
                  <a:pt x="314625" y="229634"/>
                </a:lnTo>
                <a:lnTo>
                  <a:pt x="314625" y="121387"/>
                </a:lnTo>
                <a:cubicBezTo>
                  <a:pt x="314625" y="119718"/>
                  <a:pt x="314625" y="118258"/>
                  <a:pt x="314625" y="117007"/>
                </a:cubicBezTo>
                <a:cubicBezTo>
                  <a:pt x="314625" y="115755"/>
                  <a:pt x="314625" y="114295"/>
                  <a:pt x="314625" y="112627"/>
                </a:cubicBezTo>
                <a:cubicBezTo>
                  <a:pt x="314625" y="96359"/>
                  <a:pt x="313582" y="83323"/>
                  <a:pt x="311496" y="73520"/>
                </a:cubicBezTo>
                <a:cubicBezTo>
                  <a:pt x="309411" y="63717"/>
                  <a:pt x="301903" y="54854"/>
                  <a:pt x="288972" y="46928"/>
                </a:cubicBezTo>
                <a:cubicBezTo>
                  <a:pt x="284800" y="44008"/>
                  <a:pt x="283757" y="40254"/>
                  <a:pt x="285843" y="35665"/>
                </a:cubicBezTo>
                <a:cubicBezTo>
                  <a:pt x="288345" y="31494"/>
                  <a:pt x="290953" y="28782"/>
                  <a:pt x="293664" y="27531"/>
                </a:cubicBezTo>
                <a:cubicBezTo>
                  <a:pt x="296376" y="26280"/>
                  <a:pt x="299608" y="25863"/>
                  <a:pt x="303362" y="26280"/>
                </a:cubicBezTo>
                <a:cubicBezTo>
                  <a:pt x="307951" y="26697"/>
                  <a:pt x="313165" y="28365"/>
                  <a:pt x="319005" y="31285"/>
                </a:cubicBezTo>
                <a:cubicBezTo>
                  <a:pt x="324845" y="34205"/>
                  <a:pt x="330267" y="37334"/>
                  <a:pt x="335273" y="40671"/>
                </a:cubicBezTo>
                <a:cubicBezTo>
                  <a:pt x="340279" y="44008"/>
                  <a:pt x="343616" y="46511"/>
                  <a:pt x="345284" y="48179"/>
                </a:cubicBezTo>
                <a:cubicBezTo>
                  <a:pt x="349873" y="52768"/>
                  <a:pt x="351958" y="56731"/>
                  <a:pt x="351541" y="60068"/>
                </a:cubicBezTo>
                <a:cubicBezTo>
                  <a:pt x="350290" y="67993"/>
                  <a:pt x="349560" y="76649"/>
                  <a:pt x="349352" y="86035"/>
                </a:cubicBezTo>
                <a:cubicBezTo>
                  <a:pt x="349143" y="95420"/>
                  <a:pt x="349039" y="104493"/>
                  <a:pt x="349039" y="113253"/>
                </a:cubicBezTo>
                <a:cubicBezTo>
                  <a:pt x="349039" y="114921"/>
                  <a:pt x="349039" y="116486"/>
                  <a:pt x="349039" y="117946"/>
                </a:cubicBezTo>
                <a:cubicBezTo>
                  <a:pt x="349039" y="119405"/>
                  <a:pt x="349039" y="120761"/>
                  <a:pt x="349039" y="122012"/>
                </a:cubicBezTo>
                <a:lnTo>
                  <a:pt x="349039" y="446753"/>
                </a:lnTo>
                <a:cubicBezTo>
                  <a:pt x="349039" y="455513"/>
                  <a:pt x="348621" y="466150"/>
                  <a:pt x="347787" y="478664"/>
                </a:cubicBezTo>
                <a:cubicBezTo>
                  <a:pt x="346953" y="491178"/>
                  <a:pt x="345076" y="502441"/>
                  <a:pt x="342156" y="512452"/>
                </a:cubicBezTo>
                <a:cubicBezTo>
                  <a:pt x="339236" y="522463"/>
                  <a:pt x="334856" y="528303"/>
                  <a:pt x="329016" y="529972"/>
                </a:cubicBezTo>
                <a:moveTo>
                  <a:pt x="427251" y="551245"/>
                </a:moveTo>
                <a:cubicBezTo>
                  <a:pt x="424332" y="552497"/>
                  <a:pt x="422038" y="552393"/>
                  <a:pt x="420369" y="550933"/>
                </a:cubicBezTo>
                <a:cubicBezTo>
                  <a:pt x="418700" y="549473"/>
                  <a:pt x="417657" y="548117"/>
                  <a:pt x="417240" y="546866"/>
                </a:cubicBezTo>
                <a:cubicBezTo>
                  <a:pt x="416406" y="543528"/>
                  <a:pt x="415572" y="537271"/>
                  <a:pt x="414737" y="528095"/>
                </a:cubicBezTo>
                <a:cubicBezTo>
                  <a:pt x="413903" y="518918"/>
                  <a:pt x="413383" y="508906"/>
                  <a:pt x="413173" y="498061"/>
                </a:cubicBezTo>
                <a:cubicBezTo>
                  <a:pt x="412965" y="487215"/>
                  <a:pt x="412861" y="477621"/>
                  <a:pt x="412861" y="469278"/>
                </a:cubicBezTo>
                <a:lnTo>
                  <a:pt x="412861" y="86973"/>
                </a:lnTo>
                <a:cubicBezTo>
                  <a:pt x="412861" y="86139"/>
                  <a:pt x="412861" y="84679"/>
                  <a:pt x="412861" y="82593"/>
                </a:cubicBezTo>
                <a:cubicBezTo>
                  <a:pt x="412861" y="70913"/>
                  <a:pt x="412443" y="61736"/>
                  <a:pt x="411609" y="55062"/>
                </a:cubicBezTo>
                <a:cubicBezTo>
                  <a:pt x="410775" y="48388"/>
                  <a:pt x="408480" y="42652"/>
                  <a:pt x="404726" y="37855"/>
                </a:cubicBezTo>
                <a:cubicBezTo>
                  <a:pt x="400972" y="33058"/>
                  <a:pt x="394298" y="27740"/>
                  <a:pt x="384704" y="21900"/>
                </a:cubicBezTo>
                <a:cubicBezTo>
                  <a:pt x="380116" y="18562"/>
                  <a:pt x="379073" y="14808"/>
                  <a:pt x="381575" y="10637"/>
                </a:cubicBezTo>
                <a:cubicBezTo>
                  <a:pt x="386164" y="3128"/>
                  <a:pt x="391795" y="0"/>
                  <a:pt x="398469" y="1251"/>
                </a:cubicBezTo>
                <a:cubicBezTo>
                  <a:pt x="405978" y="2503"/>
                  <a:pt x="414320" y="5527"/>
                  <a:pt x="423498" y="10324"/>
                </a:cubicBezTo>
                <a:cubicBezTo>
                  <a:pt x="432674" y="15121"/>
                  <a:pt x="439558" y="19397"/>
                  <a:pt x="444146" y="23151"/>
                </a:cubicBezTo>
                <a:cubicBezTo>
                  <a:pt x="446232" y="25237"/>
                  <a:pt x="448004" y="27218"/>
                  <a:pt x="449464" y="29096"/>
                </a:cubicBezTo>
                <a:cubicBezTo>
                  <a:pt x="450924" y="30973"/>
                  <a:pt x="451445" y="33163"/>
                  <a:pt x="451028" y="35665"/>
                </a:cubicBezTo>
                <a:cubicBezTo>
                  <a:pt x="449777" y="44425"/>
                  <a:pt x="448943" y="52768"/>
                  <a:pt x="448526" y="60694"/>
                </a:cubicBezTo>
                <a:cubicBezTo>
                  <a:pt x="448108" y="68619"/>
                  <a:pt x="447900" y="77588"/>
                  <a:pt x="447900" y="87599"/>
                </a:cubicBezTo>
                <a:lnTo>
                  <a:pt x="447900" y="468027"/>
                </a:lnTo>
                <a:cubicBezTo>
                  <a:pt x="447900" y="476787"/>
                  <a:pt x="447378" y="487424"/>
                  <a:pt x="446336" y="499938"/>
                </a:cubicBezTo>
                <a:cubicBezTo>
                  <a:pt x="445293" y="512452"/>
                  <a:pt x="443312" y="523715"/>
                  <a:pt x="440392" y="533726"/>
                </a:cubicBezTo>
                <a:cubicBezTo>
                  <a:pt x="437471" y="543737"/>
                  <a:pt x="433091" y="549577"/>
                  <a:pt x="427251" y="55124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9" name="Freeform 49"/>
          <p:cNvSpPr/>
          <p:nvPr/>
        </p:nvSpPr>
        <p:spPr>
          <a:xfrm>
            <a:off x="9274235" y="3383241"/>
            <a:ext cx="449048" cy="592334"/>
          </a:xfrm>
          <a:custGeom>
            <a:avLst/>
            <a:gdLst>
              <a:gd name="connsiteX0" fmla="*/ 184583 w 449048"/>
              <a:gd name="connsiteY0" fmla="*/ 590665 h 592334"/>
              <a:gd name="connsiteX1" fmla="*/ 170817 w 449048"/>
              <a:gd name="connsiteY1" fmla="*/ 581279 h 592334"/>
              <a:gd name="connsiteX2" fmla="*/ 168940 w 449048"/>
              <a:gd name="connsiteY2" fmla="*/ 552497 h 592334"/>
              <a:gd name="connsiteX3" fmla="*/ 168940 w 449048"/>
              <a:gd name="connsiteY3" fmla="*/ 549994 h 592334"/>
              <a:gd name="connsiteX4" fmla="*/ 168940 w 449048"/>
              <a:gd name="connsiteY4" fmla="*/ 449881 h 592334"/>
              <a:gd name="connsiteX5" fmla="*/ 168940 w 449048"/>
              <a:gd name="connsiteY5" fmla="*/ 445501 h 592334"/>
              <a:gd name="connsiteX6" fmla="*/ 166125 w 449048"/>
              <a:gd name="connsiteY6" fmla="*/ 412339 h 592334"/>
              <a:gd name="connsiteX7" fmla="*/ 146415 w 449048"/>
              <a:gd name="connsiteY7" fmla="*/ 385434 h 592334"/>
              <a:gd name="connsiteX8" fmla="*/ 143912 w 449048"/>
              <a:gd name="connsiteY8" fmla="*/ 374171 h 592334"/>
              <a:gd name="connsiteX9" fmla="*/ 161432 w 449048"/>
              <a:gd name="connsiteY9" fmla="*/ 366037 h 592334"/>
              <a:gd name="connsiteX10" fmla="*/ 180828 w 449048"/>
              <a:gd name="connsiteY10" fmla="*/ 373858 h 592334"/>
              <a:gd name="connsiteX11" fmla="*/ 197723 w 449048"/>
              <a:gd name="connsiteY11" fmla="*/ 384183 h 592334"/>
              <a:gd name="connsiteX12" fmla="*/ 205857 w 449048"/>
              <a:gd name="connsiteY12" fmla="*/ 396697 h 592334"/>
              <a:gd name="connsiteX13" fmla="*/ 204293 w 449048"/>
              <a:gd name="connsiteY13" fmla="*/ 412339 h 592334"/>
              <a:gd name="connsiteX14" fmla="*/ 203980 w 449048"/>
              <a:gd name="connsiteY14" fmla="*/ 431111 h 592334"/>
              <a:gd name="connsiteX15" fmla="*/ 203980 w 449048"/>
              <a:gd name="connsiteY15" fmla="*/ 435490 h 592334"/>
              <a:gd name="connsiteX16" fmla="*/ 203980 w 449048"/>
              <a:gd name="connsiteY16" fmla="*/ 439245 h 592334"/>
              <a:gd name="connsiteX17" fmla="*/ 208986 w 449048"/>
              <a:gd name="connsiteY17" fmla="*/ 439245 h 592334"/>
              <a:gd name="connsiteX18" fmla="*/ 215243 w 449048"/>
              <a:gd name="connsiteY18" fmla="*/ 439245 h 592334"/>
              <a:gd name="connsiteX19" fmla="*/ 259668 w 449048"/>
              <a:gd name="connsiteY19" fmla="*/ 439245 h 592334"/>
              <a:gd name="connsiteX20" fmla="*/ 316920 w 449048"/>
              <a:gd name="connsiteY20" fmla="*/ 438932 h 592334"/>
              <a:gd name="connsiteX21" fmla="*/ 371982 w 449048"/>
              <a:gd name="connsiteY21" fmla="*/ 437680 h 592334"/>
              <a:gd name="connsiteX22" fmla="*/ 409837 w 449048"/>
              <a:gd name="connsiteY22" fmla="*/ 434865 h 592334"/>
              <a:gd name="connsiteX23" fmla="*/ 409837 w 449048"/>
              <a:gd name="connsiteY23" fmla="*/ 422976 h 592334"/>
              <a:gd name="connsiteX24" fmla="*/ 409837 w 449048"/>
              <a:gd name="connsiteY24" fmla="*/ 421099 h 592334"/>
              <a:gd name="connsiteX25" fmla="*/ 407022 w 449048"/>
              <a:gd name="connsiteY25" fmla="*/ 387311 h 592334"/>
              <a:gd name="connsiteX26" fmla="*/ 387311 w 449048"/>
              <a:gd name="connsiteY26" fmla="*/ 364785 h 592334"/>
              <a:gd name="connsiteX27" fmla="*/ 384809 w 449048"/>
              <a:gd name="connsiteY27" fmla="*/ 352272 h 592334"/>
              <a:gd name="connsiteX28" fmla="*/ 404831 w 449048"/>
              <a:gd name="connsiteY28" fmla="*/ 345389 h 592334"/>
              <a:gd name="connsiteX29" fmla="*/ 422664 w 449048"/>
              <a:gd name="connsiteY29" fmla="*/ 352272 h 592334"/>
              <a:gd name="connsiteX30" fmla="*/ 440496 w 449048"/>
              <a:gd name="connsiteY30" fmla="*/ 362283 h 592334"/>
              <a:gd name="connsiteX31" fmla="*/ 448630 w 449048"/>
              <a:gd name="connsiteY31" fmla="*/ 374797 h 592334"/>
              <a:gd name="connsiteX32" fmla="*/ 446128 w 449048"/>
              <a:gd name="connsiteY32" fmla="*/ 400764 h 592334"/>
              <a:gd name="connsiteX33" fmla="*/ 445502 w 449048"/>
              <a:gd name="connsiteY33" fmla="*/ 429233 h 592334"/>
              <a:gd name="connsiteX34" fmla="*/ 445502 w 449048"/>
              <a:gd name="connsiteY34" fmla="*/ 541860 h 592334"/>
              <a:gd name="connsiteX35" fmla="*/ 439871 w 449048"/>
              <a:gd name="connsiteY35" fmla="*/ 573458 h 592334"/>
              <a:gd name="connsiteX36" fmla="*/ 421100 w 449048"/>
              <a:gd name="connsiteY36" fmla="*/ 587537 h 592334"/>
              <a:gd name="connsiteX37" fmla="*/ 413278 w 449048"/>
              <a:gd name="connsiteY37" fmla="*/ 580966 h 592334"/>
              <a:gd name="connsiteX38" fmla="*/ 409837 w 449048"/>
              <a:gd name="connsiteY38" fmla="*/ 566263 h 592334"/>
              <a:gd name="connsiteX39" fmla="*/ 402015 w 449048"/>
              <a:gd name="connsiteY39" fmla="*/ 566263 h 592334"/>
              <a:gd name="connsiteX40" fmla="*/ 391692 w 449048"/>
              <a:gd name="connsiteY40" fmla="*/ 566263 h 592334"/>
              <a:gd name="connsiteX41" fmla="*/ 350082 w 449048"/>
              <a:gd name="connsiteY41" fmla="*/ 566263 h 592334"/>
              <a:gd name="connsiteX42" fmla="*/ 298148 w 449048"/>
              <a:gd name="connsiteY42" fmla="*/ 566263 h 592334"/>
              <a:gd name="connsiteX43" fmla="*/ 245590 w 449048"/>
              <a:gd name="connsiteY43" fmla="*/ 566575 h 592334"/>
              <a:gd name="connsiteX44" fmla="*/ 202729 w 449048"/>
              <a:gd name="connsiteY44" fmla="*/ 567514 h 592334"/>
              <a:gd name="connsiteX45" fmla="*/ 195533 w 449048"/>
              <a:gd name="connsiteY45" fmla="*/ 584095 h 592334"/>
              <a:gd name="connsiteX46" fmla="*/ 184583 w 449048"/>
              <a:gd name="connsiteY46" fmla="*/ 590665 h 592334"/>
              <a:gd name="connsiteX48" fmla="*/ 26280 w 449048"/>
              <a:gd name="connsiteY48" fmla="*/ 343512 h 592334"/>
              <a:gd name="connsiteX49" fmla="*/ 10950 w 449048"/>
              <a:gd name="connsiteY49" fmla="*/ 347266 h 592334"/>
              <a:gd name="connsiteX50" fmla="*/ 1252 w 449048"/>
              <a:gd name="connsiteY50" fmla="*/ 341009 h 592334"/>
              <a:gd name="connsiteX51" fmla="*/ 7509 w 449048"/>
              <a:gd name="connsiteY51" fmla="*/ 330372 h 592334"/>
              <a:gd name="connsiteX52" fmla="*/ 72269 w 449048"/>
              <a:gd name="connsiteY52" fmla="*/ 275310 h 592334"/>
              <a:gd name="connsiteX53" fmla="*/ 122326 w 449048"/>
              <a:gd name="connsiteY53" fmla="*/ 214930 h 592334"/>
              <a:gd name="connsiteX54" fmla="*/ 155801 w 449048"/>
              <a:gd name="connsiteY54" fmla="*/ 158929 h 592334"/>
              <a:gd name="connsiteX55" fmla="*/ 170817 w 449048"/>
              <a:gd name="connsiteY55" fmla="*/ 116381 h 592334"/>
              <a:gd name="connsiteX56" fmla="*/ 167689 w 449048"/>
              <a:gd name="connsiteY56" fmla="*/ 104180 h 592334"/>
              <a:gd name="connsiteX57" fmla="*/ 151420 w 449048"/>
              <a:gd name="connsiteY57" fmla="*/ 96359 h 592334"/>
              <a:gd name="connsiteX58" fmla="*/ 129208 w 449048"/>
              <a:gd name="connsiteY58" fmla="*/ 98861 h 592334"/>
              <a:gd name="connsiteX59" fmla="*/ 99175 w 449048"/>
              <a:gd name="connsiteY59" fmla="*/ 102615 h 592334"/>
              <a:gd name="connsiteX60" fmla="*/ 73833 w 449048"/>
              <a:gd name="connsiteY60" fmla="*/ 106370 h 592334"/>
              <a:gd name="connsiteX61" fmla="*/ 57878 w 449048"/>
              <a:gd name="connsiteY61" fmla="*/ 106683 h 592334"/>
              <a:gd name="connsiteX62" fmla="*/ 49431 w 449048"/>
              <a:gd name="connsiteY62" fmla="*/ 100738 h 592334"/>
              <a:gd name="connsiteX63" fmla="*/ 33162 w 449048"/>
              <a:gd name="connsiteY63" fmla="*/ 80716 h 592334"/>
              <a:gd name="connsiteX64" fmla="*/ 34414 w 449048"/>
              <a:gd name="connsiteY64" fmla="*/ 72895 h 592334"/>
              <a:gd name="connsiteX65" fmla="*/ 41923 w 449048"/>
              <a:gd name="connsiteY65" fmla="*/ 68828 h 592334"/>
              <a:gd name="connsiteX66" fmla="*/ 83219 w 449048"/>
              <a:gd name="connsiteY66" fmla="*/ 73208 h 592334"/>
              <a:gd name="connsiteX67" fmla="*/ 128270 w 449048"/>
              <a:gd name="connsiteY67" fmla="*/ 73833 h 592334"/>
              <a:gd name="connsiteX68" fmla="*/ 168315 w 449048"/>
              <a:gd name="connsiteY68" fmla="*/ 72582 h 592334"/>
              <a:gd name="connsiteX69" fmla="*/ 285947 w 449048"/>
              <a:gd name="connsiteY69" fmla="*/ 57565 h 592334"/>
              <a:gd name="connsiteX70" fmla="*/ 296272 w 449048"/>
              <a:gd name="connsiteY70" fmla="*/ 57252 h 592334"/>
              <a:gd name="connsiteX71" fmla="*/ 301590 w 449048"/>
              <a:gd name="connsiteY71" fmla="*/ 62571 h 592334"/>
              <a:gd name="connsiteX72" fmla="*/ 306908 w 449048"/>
              <a:gd name="connsiteY72" fmla="*/ 74146 h 592334"/>
              <a:gd name="connsiteX73" fmla="*/ 309725 w 449048"/>
              <a:gd name="connsiteY73" fmla="*/ 85722 h 592334"/>
              <a:gd name="connsiteX74" fmla="*/ 305657 w 449048"/>
              <a:gd name="connsiteY74" fmla="*/ 92604 h 592334"/>
              <a:gd name="connsiteX75" fmla="*/ 300338 w 449048"/>
              <a:gd name="connsiteY75" fmla="*/ 95733 h 592334"/>
              <a:gd name="connsiteX76" fmla="*/ 251533 w 449048"/>
              <a:gd name="connsiteY76" fmla="*/ 93230 h 592334"/>
              <a:gd name="connsiteX77" fmla="*/ 186460 w 449048"/>
              <a:gd name="connsiteY77" fmla="*/ 94481 h 592334"/>
              <a:gd name="connsiteX78" fmla="*/ 205544 w 449048"/>
              <a:gd name="connsiteY78" fmla="*/ 105744 h 592334"/>
              <a:gd name="connsiteX79" fmla="*/ 212741 w 449048"/>
              <a:gd name="connsiteY79" fmla="*/ 117632 h 592334"/>
              <a:gd name="connsiteX80" fmla="*/ 177074 w 449048"/>
              <a:gd name="connsiteY80" fmla="*/ 193343 h 592334"/>
              <a:gd name="connsiteX81" fmla="*/ 235578 w 449048"/>
              <a:gd name="connsiteY81" fmla="*/ 237142 h 592334"/>
              <a:gd name="connsiteX82" fmla="*/ 285947 w 449048"/>
              <a:gd name="connsiteY82" fmla="*/ 265299 h 592334"/>
              <a:gd name="connsiteX83" fmla="*/ 299713 w 449048"/>
              <a:gd name="connsiteY83" fmla="*/ 284695 h 592334"/>
              <a:gd name="connsiteX84" fmla="*/ 304093 w 449048"/>
              <a:gd name="connsiteY84" fmla="*/ 311601 h 592334"/>
              <a:gd name="connsiteX85" fmla="*/ 293768 w 449048"/>
              <a:gd name="connsiteY85" fmla="*/ 323176 h 592334"/>
              <a:gd name="connsiteX86" fmla="*/ 282819 w 449048"/>
              <a:gd name="connsiteY86" fmla="*/ 324741 h 592334"/>
              <a:gd name="connsiteX87" fmla="*/ 249656 w 449048"/>
              <a:gd name="connsiteY87" fmla="*/ 286885 h 592334"/>
              <a:gd name="connsiteX88" fmla="*/ 206483 w 449048"/>
              <a:gd name="connsiteY88" fmla="*/ 245276 h 592334"/>
              <a:gd name="connsiteX89" fmla="*/ 165812 w 449048"/>
              <a:gd name="connsiteY89" fmla="*/ 209611 h 592334"/>
              <a:gd name="connsiteX90" fmla="*/ 104493 w 449048"/>
              <a:gd name="connsiteY90" fmla="*/ 280941 h 592334"/>
              <a:gd name="connsiteX91" fmla="*/ 26280 w 449048"/>
              <a:gd name="connsiteY91" fmla="*/ 343512 h 592334"/>
              <a:gd name="connsiteX93" fmla="*/ 203980 w 449048"/>
              <a:gd name="connsiteY93" fmla="*/ 540608 h 592334"/>
              <a:gd name="connsiteX94" fmla="*/ 238394 w 449048"/>
              <a:gd name="connsiteY94" fmla="*/ 541234 h 592334"/>
              <a:gd name="connsiteX95" fmla="*/ 285947 w 449048"/>
              <a:gd name="connsiteY95" fmla="*/ 541234 h 592334"/>
              <a:gd name="connsiteX96" fmla="*/ 336629 w 449048"/>
              <a:gd name="connsiteY96" fmla="*/ 540608 h 592334"/>
              <a:gd name="connsiteX97" fmla="*/ 381367 w 449048"/>
              <a:gd name="connsiteY97" fmla="*/ 539357 h 592334"/>
              <a:gd name="connsiteX98" fmla="*/ 409837 w 449048"/>
              <a:gd name="connsiteY98" fmla="*/ 537480 h 592334"/>
              <a:gd name="connsiteX99" fmla="*/ 409837 w 449048"/>
              <a:gd name="connsiteY99" fmla="*/ 460518 h 592334"/>
              <a:gd name="connsiteX100" fmla="*/ 374484 w 449048"/>
              <a:gd name="connsiteY100" fmla="*/ 460518 h 592334"/>
              <a:gd name="connsiteX101" fmla="*/ 317233 w 449048"/>
              <a:gd name="connsiteY101" fmla="*/ 460831 h 592334"/>
              <a:gd name="connsiteX102" fmla="*/ 254662 w 449048"/>
              <a:gd name="connsiteY102" fmla="*/ 461770 h 592334"/>
              <a:gd name="connsiteX103" fmla="*/ 203980 w 449048"/>
              <a:gd name="connsiteY103" fmla="*/ 463021 h 592334"/>
              <a:gd name="connsiteX105" fmla="*/ 419848 w 449048"/>
              <a:gd name="connsiteY105" fmla="*/ 328495 h 592334"/>
              <a:gd name="connsiteX106" fmla="*/ 412965 w 449048"/>
              <a:gd name="connsiteY106" fmla="*/ 322238 h 592334"/>
              <a:gd name="connsiteX107" fmla="*/ 410775 w 449048"/>
              <a:gd name="connsiteY107" fmla="*/ 303467 h 592334"/>
              <a:gd name="connsiteX108" fmla="*/ 409837 w 449048"/>
              <a:gd name="connsiteY108" fmla="*/ 277813 h 592334"/>
              <a:gd name="connsiteX109" fmla="*/ 409837 w 449048"/>
              <a:gd name="connsiteY109" fmla="*/ 256539 h 592334"/>
              <a:gd name="connsiteX110" fmla="*/ 409837 w 449048"/>
              <a:gd name="connsiteY110" fmla="*/ 193343 h 592334"/>
              <a:gd name="connsiteX111" fmla="*/ 401703 w 449048"/>
              <a:gd name="connsiteY111" fmla="*/ 193968 h 592334"/>
              <a:gd name="connsiteX112" fmla="*/ 363848 w 449048"/>
              <a:gd name="connsiteY112" fmla="*/ 197097 h 592334"/>
              <a:gd name="connsiteX113" fmla="*/ 339758 w 449048"/>
              <a:gd name="connsiteY113" fmla="*/ 200851 h 592334"/>
              <a:gd name="connsiteX114" fmla="*/ 317233 w 449048"/>
              <a:gd name="connsiteY114" fmla="*/ 205231 h 592334"/>
              <a:gd name="connsiteX115" fmla="*/ 296584 w 449048"/>
              <a:gd name="connsiteY115" fmla="*/ 202728 h 592334"/>
              <a:gd name="connsiteX116" fmla="*/ 283132 w 449048"/>
              <a:gd name="connsiteY116" fmla="*/ 193030 h 592334"/>
              <a:gd name="connsiteX117" fmla="*/ 273433 w 449048"/>
              <a:gd name="connsiteY117" fmla="*/ 182706 h 592334"/>
              <a:gd name="connsiteX118" fmla="*/ 276249 w 449048"/>
              <a:gd name="connsiteY118" fmla="*/ 174259 h 592334"/>
              <a:gd name="connsiteX119" fmla="*/ 284070 w 449048"/>
              <a:gd name="connsiteY119" fmla="*/ 170192 h 592334"/>
              <a:gd name="connsiteX120" fmla="*/ 320673 w 449048"/>
              <a:gd name="connsiteY120" fmla="*/ 173320 h 592334"/>
              <a:gd name="connsiteX121" fmla="*/ 387937 w 449048"/>
              <a:gd name="connsiteY121" fmla="*/ 172069 h 592334"/>
              <a:gd name="connsiteX122" fmla="*/ 409837 w 449048"/>
              <a:gd name="connsiteY122" fmla="*/ 170192 h 592334"/>
              <a:gd name="connsiteX123" fmla="*/ 409837 w 449048"/>
              <a:gd name="connsiteY123" fmla="*/ 84470 h 592334"/>
              <a:gd name="connsiteX124" fmla="*/ 408273 w 449048"/>
              <a:gd name="connsiteY124" fmla="*/ 55062 h 592334"/>
              <a:gd name="connsiteX125" fmla="*/ 400138 w 449048"/>
              <a:gd name="connsiteY125" fmla="*/ 36917 h 592334"/>
              <a:gd name="connsiteX126" fmla="*/ 378551 w 449048"/>
              <a:gd name="connsiteY126" fmla="*/ 20648 h 592334"/>
              <a:gd name="connsiteX127" fmla="*/ 375424 w 449048"/>
              <a:gd name="connsiteY127" fmla="*/ 9386 h 592334"/>
              <a:gd name="connsiteX128" fmla="*/ 390440 w 449048"/>
              <a:gd name="connsiteY128" fmla="*/ 0 h 592334"/>
              <a:gd name="connsiteX129" fmla="*/ 415468 w 449048"/>
              <a:gd name="connsiteY129" fmla="*/ 6883 h 592334"/>
              <a:gd name="connsiteX130" fmla="*/ 441122 w 449048"/>
              <a:gd name="connsiteY130" fmla="*/ 20022 h 592334"/>
              <a:gd name="connsiteX131" fmla="*/ 446753 w 449048"/>
              <a:gd name="connsiteY131" fmla="*/ 25028 h 592334"/>
              <a:gd name="connsiteX132" fmla="*/ 448630 w 449048"/>
              <a:gd name="connsiteY132" fmla="*/ 31911 h 592334"/>
              <a:gd name="connsiteX133" fmla="*/ 446128 w 449048"/>
              <a:gd name="connsiteY133" fmla="*/ 53185 h 592334"/>
              <a:gd name="connsiteX134" fmla="*/ 445502 w 449048"/>
              <a:gd name="connsiteY134" fmla="*/ 76962 h 592334"/>
              <a:gd name="connsiteX135" fmla="*/ 445502 w 449048"/>
              <a:gd name="connsiteY135" fmla="*/ 252159 h 592334"/>
              <a:gd name="connsiteX136" fmla="*/ 443625 w 449048"/>
              <a:gd name="connsiteY136" fmla="*/ 282818 h 592334"/>
              <a:gd name="connsiteX137" fmla="*/ 436116 w 449048"/>
              <a:gd name="connsiteY137" fmla="*/ 314729 h 592334"/>
              <a:gd name="connsiteX138" fmla="*/ 419848 w 449048"/>
              <a:gd name="connsiteY138" fmla="*/ 328495 h 59233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</a:cxnLst>
            <a:rect l="l" t="t" r="r" b="b"/>
            <a:pathLst>
              <a:path w="449048" h="592334">
                <a:moveTo>
                  <a:pt x="184583" y="590665"/>
                </a:moveTo>
                <a:cubicBezTo>
                  <a:pt x="176657" y="592334"/>
                  <a:pt x="172069" y="589205"/>
                  <a:pt x="170817" y="581279"/>
                </a:cubicBezTo>
                <a:cubicBezTo>
                  <a:pt x="169566" y="573354"/>
                  <a:pt x="168940" y="563760"/>
                  <a:pt x="168940" y="552497"/>
                </a:cubicBezTo>
                <a:cubicBezTo>
                  <a:pt x="168940" y="551245"/>
                  <a:pt x="168940" y="550411"/>
                  <a:pt x="168940" y="549994"/>
                </a:cubicBezTo>
                <a:lnTo>
                  <a:pt x="168940" y="449881"/>
                </a:lnTo>
                <a:cubicBezTo>
                  <a:pt x="168940" y="449047"/>
                  <a:pt x="168940" y="447587"/>
                  <a:pt x="168940" y="445501"/>
                </a:cubicBezTo>
                <a:cubicBezTo>
                  <a:pt x="168940" y="434239"/>
                  <a:pt x="168002" y="423185"/>
                  <a:pt x="166125" y="412339"/>
                </a:cubicBezTo>
                <a:cubicBezTo>
                  <a:pt x="164247" y="401494"/>
                  <a:pt x="157678" y="392525"/>
                  <a:pt x="146415" y="385434"/>
                </a:cubicBezTo>
                <a:cubicBezTo>
                  <a:pt x="141827" y="382931"/>
                  <a:pt x="140992" y="379177"/>
                  <a:pt x="143912" y="374171"/>
                </a:cubicBezTo>
                <a:cubicBezTo>
                  <a:pt x="147667" y="367080"/>
                  <a:pt x="153507" y="364368"/>
                  <a:pt x="161432" y="366037"/>
                </a:cubicBezTo>
                <a:cubicBezTo>
                  <a:pt x="167272" y="367706"/>
                  <a:pt x="173738" y="370313"/>
                  <a:pt x="180828" y="373858"/>
                </a:cubicBezTo>
                <a:cubicBezTo>
                  <a:pt x="187920" y="377404"/>
                  <a:pt x="193552" y="380845"/>
                  <a:pt x="197723" y="384183"/>
                </a:cubicBezTo>
                <a:cubicBezTo>
                  <a:pt x="203980" y="389188"/>
                  <a:pt x="206691" y="393359"/>
                  <a:pt x="205857" y="396697"/>
                </a:cubicBezTo>
                <a:cubicBezTo>
                  <a:pt x="205022" y="400868"/>
                  <a:pt x="204501" y="406082"/>
                  <a:pt x="204293" y="412339"/>
                </a:cubicBezTo>
                <a:cubicBezTo>
                  <a:pt x="204084" y="418596"/>
                  <a:pt x="203980" y="424854"/>
                  <a:pt x="203980" y="431111"/>
                </a:cubicBezTo>
                <a:cubicBezTo>
                  <a:pt x="203980" y="432779"/>
                  <a:pt x="203980" y="434239"/>
                  <a:pt x="203980" y="435490"/>
                </a:cubicBezTo>
                <a:cubicBezTo>
                  <a:pt x="203980" y="436742"/>
                  <a:pt x="203980" y="437993"/>
                  <a:pt x="203980" y="439245"/>
                </a:cubicBezTo>
                <a:cubicBezTo>
                  <a:pt x="205649" y="439245"/>
                  <a:pt x="207318" y="439245"/>
                  <a:pt x="208986" y="439245"/>
                </a:cubicBezTo>
                <a:cubicBezTo>
                  <a:pt x="210654" y="439245"/>
                  <a:pt x="212741" y="439245"/>
                  <a:pt x="215243" y="439245"/>
                </a:cubicBezTo>
                <a:cubicBezTo>
                  <a:pt x="226506" y="439245"/>
                  <a:pt x="241314" y="439245"/>
                  <a:pt x="259668" y="439245"/>
                </a:cubicBezTo>
                <a:cubicBezTo>
                  <a:pt x="278022" y="439245"/>
                  <a:pt x="297106" y="439140"/>
                  <a:pt x="316920" y="438932"/>
                </a:cubicBezTo>
                <a:cubicBezTo>
                  <a:pt x="336734" y="438723"/>
                  <a:pt x="355088" y="438306"/>
                  <a:pt x="371982" y="437680"/>
                </a:cubicBezTo>
                <a:cubicBezTo>
                  <a:pt x="388875" y="437054"/>
                  <a:pt x="401493" y="436116"/>
                  <a:pt x="409837" y="434865"/>
                </a:cubicBezTo>
                <a:lnTo>
                  <a:pt x="409837" y="422976"/>
                </a:lnTo>
                <a:cubicBezTo>
                  <a:pt x="409837" y="422559"/>
                  <a:pt x="409837" y="421933"/>
                  <a:pt x="409837" y="421099"/>
                </a:cubicBezTo>
                <a:cubicBezTo>
                  <a:pt x="409837" y="407334"/>
                  <a:pt x="408898" y="396071"/>
                  <a:pt x="407022" y="387311"/>
                </a:cubicBezTo>
                <a:cubicBezTo>
                  <a:pt x="405144" y="378551"/>
                  <a:pt x="398574" y="371043"/>
                  <a:pt x="387311" y="364785"/>
                </a:cubicBezTo>
                <a:cubicBezTo>
                  <a:pt x="382722" y="361866"/>
                  <a:pt x="381888" y="357694"/>
                  <a:pt x="384809" y="352272"/>
                </a:cubicBezTo>
                <a:cubicBezTo>
                  <a:pt x="389396" y="345180"/>
                  <a:pt x="396071" y="342886"/>
                  <a:pt x="404831" y="345389"/>
                </a:cubicBezTo>
                <a:cubicBezTo>
                  <a:pt x="410671" y="347057"/>
                  <a:pt x="416616" y="349352"/>
                  <a:pt x="422664" y="352272"/>
                </a:cubicBezTo>
                <a:cubicBezTo>
                  <a:pt x="428713" y="355192"/>
                  <a:pt x="434656" y="358529"/>
                  <a:pt x="440496" y="362283"/>
                </a:cubicBezTo>
                <a:cubicBezTo>
                  <a:pt x="446336" y="366871"/>
                  <a:pt x="449048" y="371043"/>
                  <a:pt x="448630" y="374797"/>
                </a:cubicBezTo>
                <a:cubicBezTo>
                  <a:pt x="447379" y="382723"/>
                  <a:pt x="446545" y="391378"/>
                  <a:pt x="446128" y="400764"/>
                </a:cubicBezTo>
                <a:cubicBezTo>
                  <a:pt x="445710" y="410149"/>
                  <a:pt x="445502" y="419639"/>
                  <a:pt x="445502" y="429233"/>
                </a:cubicBezTo>
                <a:lnTo>
                  <a:pt x="445502" y="541860"/>
                </a:lnTo>
                <a:cubicBezTo>
                  <a:pt x="444667" y="553957"/>
                  <a:pt x="442791" y="564490"/>
                  <a:pt x="439871" y="573458"/>
                </a:cubicBezTo>
                <a:cubicBezTo>
                  <a:pt x="436951" y="582426"/>
                  <a:pt x="430694" y="587120"/>
                  <a:pt x="421100" y="587537"/>
                </a:cubicBezTo>
                <a:cubicBezTo>
                  <a:pt x="417345" y="587537"/>
                  <a:pt x="414738" y="585346"/>
                  <a:pt x="413278" y="580966"/>
                </a:cubicBezTo>
                <a:cubicBezTo>
                  <a:pt x="411818" y="576587"/>
                  <a:pt x="410671" y="571685"/>
                  <a:pt x="409837" y="566263"/>
                </a:cubicBezTo>
                <a:cubicBezTo>
                  <a:pt x="407751" y="566263"/>
                  <a:pt x="405144" y="566263"/>
                  <a:pt x="402015" y="566263"/>
                </a:cubicBezTo>
                <a:cubicBezTo>
                  <a:pt x="398887" y="566263"/>
                  <a:pt x="395446" y="566263"/>
                  <a:pt x="391692" y="566263"/>
                </a:cubicBezTo>
                <a:cubicBezTo>
                  <a:pt x="380429" y="566263"/>
                  <a:pt x="366559" y="566263"/>
                  <a:pt x="350082" y="566263"/>
                </a:cubicBezTo>
                <a:cubicBezTo>
                  <a:pt x="333604" y="566263"/>
                  <a:pt x="316294" y="566263"/>
                  <a:pt x="298148" y="566263"/>
                </a:cubicBezTo>
                <a:cubicBezTo>
                  <a:pt x="280003" y="566263"/>
                  <a:pt x="262483" y="566367"/>
                  <a:pt x="245590" y="566575"/>
                </a:cubicBezTo>
                <a:cubicBezTo>
                  <a:pt x="228695" y="566784"/>
                  <a:pt x="214409" y="567097"/>
                  <a:pt x="202729" y="567514"/>
                </a:cubicBezTo>
                <a:cubicBezTo>
                  <a:pt x="201478" y="575023"/>
                  <a:pt x="199079" y="580549"/>
                  <a:pt x="195533" y="584095"/>
                </a:cubicBezTo>
                <a:cubicBezTo>
                  <a:pt x="191988" y="587640"/>
                  <a:pt x="188337" y="589831"/>
                  <a:pt x="184583" y="590665"/>
                </a:cubicBezTo>
                <a:moveTo>
                  <a:pt x="26280" y="343512"/>
                </a:moveTo>
                <a:cubicBezTo>
                  <a:pt x="21275" y="346849"/>
                  <a:pt x="16164" y="348100"/>
                  <a:pt x="10950" y="347266"/>
                </a:cubicBezTo>
                <a:cubicBezTo>
                  <a:pt x="5736" y="346432"/>
                  <a:pt x="2503" y="344346"/>
                  <a:pt x="1252" y="341009"/>
                </a:cubicBezTo>
                <a:cubicBezTo>
                  <a:pt x="0" y="337672"/>
                  <a:pt x="2086" y="334126"/>
                  <a:pt x="7509" y="330372"/>
                </a:cubicBezTo>
                <a:cubicBezTo>
                  <a:pt x="31286" y="313686"/>
                  <a:pt x="52873" y="295333"/>
                  <a:pt x="72269" y="275310"/>
                </a:cubicBezTo>
                <a:cubicBezTo>
                  <a:pt x="91666" y="255287"/>
                  <a:pt x="108352" y="235160"/>
                  <a:pt x="122326" y="214930"/>
                </a:cubicBezTo>
                <a:cubicBezTo>
                  <a:pt x="136299" y="194698"/>
                  <a:pt x="147458" y="176032"/>
                  <a:pt x="155801" y="158929"/>
                </a:cubicBezTo>
                <a:cubicBezTo>
                  <a:pt x="164143" y="141827"/>
                  <a:pt x="169149" y="127644"/>
                  <a:pt x="170817" y="116381"/>
                </a:cubicBezTo>
                <a:cubicBezTo>
                  <a:pt x="171235" y="111793"/>
                  <a:pt x="170192" y="107726"/>
                  <a:pt x="167689" y="104180"/>
                </a:cubicBezTo>
                <a:cubicBezTo>
                  <a:pt x="165187" y="100634"/>
                  <a:pt x="159764" y="98027"/>
                  <a:pt x="151420" y="96359"/>
                </a:cubicBezTo>
                <a:cubicBezTo>
                  <a:pt x="146415" y="96776"/>
                  <a:pt x="139011" y="97610"/>
                  <a:pt x="129208" y="98861"/>
                </a:cubicBezTo>
                <a:cubicBezTo>
                  <a:pt x="119406" y="100113"/>
                  <a:pt x="109394" y="101364"/>
                  <a:pt x="99175" y="102615"/>
                </a:cubicBezTo>
                <a:cubicBezTo>
                  <a:pt x="88954" y="103867"/>
                  <a:pt x="80507" y="105118"/>
                  <a:pt x="73833" y="106370"/>
                </a:cubicBezTo>
                <a:cubicBezTo>
                  <a:pt x="65908" y="107621"/>
                  <a:pt x="60589" y="107726"/>
                  <a:pt x="57878" y="106683"/>
                </a:cubicBezTo>
                <a:cubicBezTo>
                  <a:pt x="55166" y="105640"/>
                  <a:pt x="52351" y="103658"/>
                  <a:pt x="49431" y="100738"/>
                </a:cubicBezTo>
                <a:cubicBezTo>
                  <a:pt x="44843" y="96150"/>
                  <a:pt x="39420" y="89476"/>
                  <a:pt x="33162" y="80716"/>
                </a:cubicBezTo>
                <a:cubicBezTo>
                  <a:pt x="31911" y="78630"/>
                  <a:pt x="32328" y="76023"/>
                  <a:pt x="34414" y="72895"/>
                </a:cubicBezTo>
                <a:cubicBezTo>
                  <a:pt x="36500" y="69766"/>
                  <a:pt x="39002" y="68410"/>
                  <a:pt x="41923" y="68828"/>
                </a:cubicBezTo>
                <a:cubicBezTo>
                  <a:pt x="54436" y="70913"/>
                  <a:pt x="68202" y="72373"/>
                  <a:pt x="83219" y="73208"/>
                </a:cubicBezTo>
                <a:cubicBezTo>
                  <a:pt x="98236" y="74042"/>
                  <a:pt x="113254" y="74251"/>
                  <a:pt x="128270" y="73833"/>
                </a:cubicBezTo>
                <a:cubicBezTo>
                  <a:pt x="143287" y="73416"/>
                  <a:pt x="156635" y="72999"/>
                  <a:pt x="168315" y="72582"/>
                </a:cubicBezTo>
                <a:cubicBezTo>
                  <a:pt x="214616" y="70079"/>
                  <a:pt x="253828" y="65073"/>
                  <a:pt x="285947" y="57565"/>
                </a:cubicBezTo>
                <a:cubicBezTo>
                  <a:pt x="290536" y="56313"/>
                  <a:pt x="293977" y="56209"/>
                  <a:pt x="296272" y="57252"/>
                </a:cubicBezTo>
                <a:cubicBezTo>
                  <a:pt x="298565" y="58295"/>
                  <a:pt x="300338" y="60068"/>
                  <a:pt x="301590" y="62571"/>
                </a:cubicBezTo>
                <a:cubicBezTo>
                  <a:pt x="303258" y="65491"/>
                  <a:pt x="305031" y="69349"/>
                  <a:pt x="306908" y="74146"/>
                </a:cubicBezTo>
                <a:cubicBezTo>
                  <a:pt x="308786" y="78943"/>
                  <a:pt x="309725" y="82802"/>
                  <a:pt x="309725" y="85722"/>
                </a:cubicBezTo>
                <a:cubicBezTo>
                  <a:pt x="309725" y="88224"/>
                  <a:pt x="308369" y="90519"/>
                  <a:pt x="305657" y="92604"/>
                </a:cubicBezTo>
                <a:cubicBezTo>
                  <a:pt x="302946" y="94690"/>
                  <a:pt x="301172" y="95733"/>
                  <a:pt x="300338" y="95733"/>
                </a:cubicBezTo>
                <a:cubicBezTo>
                  <a:pt x="285322" y="94481"/>
                  <a:pt x="269053" y="93647"/>
                  <a:pt x="251533" y="93230"/>
                </a:cubicBezTo>
                <a:cubicBezTo>
                  <a:pt x="234014" y="92813"/>
                  <a:pt x="212323" y="93230"/>
                  <a:pt x="186460" y="94481"/>
                </a:cubicBezTo>
                <a:cubicBezTo>
                  <a:pt x="193552" y="97818"/>
                  <a:pt x="199913" y="101573"/>
                  <a:pt x="205544" y="105744"/>
                </a:cubicBezTo>
                <a:cubicBezTo>
                  <a:pt x="211175" y="109915"/>
                  <a:pt x="213575" y="113878"/>
                  <a:pt x="212741" y="117632"/>
                </a:cubicBezTo>
                <a:cubicBezTo>
                  <a:pt x="209820" y="136404"/>
                  <a:pt x="197932" y="161641"/>
                  <a:pt x="177074" y="193343"/>
                </a:cubicBezTo>
                <a:cubicBezTo>
                  <a:pt x="196680" y="210028"/>
                  <a:pt x="216181" y="224628"/>
                  <a:pt x="235578" y="237142"/>
                </a:cubicBezTo>
                <a:cubicBezTo>
                  <a:pt x="254975" y="249656"/>
                  <a:pt x="271765" y="259042"/>
                  <a:pt x="285947" y="265299"/>
                </a:cubicBezTo>
                <a:cubicBezTo>
                  <a:pt x="291370" y="268636"/>
                  <a:pt x="295959" y="275101"/>
                  <a:pt x="299713" y="284695"/>
                </a:cubicBezTo>
                <a:cubicBezTo>
                  <a:pt x="303467" y="294289"/>
                  <a:pt x="304927" y="303258"/>
                  <a:pt x="304093" y="311601"/>
                </a:cubicBezTo>
                <a:cubicBezTo>
                  <a:pt x="303675" y="317024"/>
                  <a:pt x="300234" y="320882"/>
                  <a:pt x="293768" y="323176"/>
                </a:cubicBezTo>
                <a:cubicBezTo>
                  <a:pt x="287303" y="325470"/>
                  <a:pt x="283653" y="325992"/>
                  <a:pt x="282819" y="324741"/>
                </a:cubicBezTo>
                <a:cubicBezTo>
                  <a:pt x="274476" y="313478"/>
                  <a:pt x="263422" y="300860"/>
                  <a:pt x="249656" y="286885"/>
                </a:cubicBezTo>
                <a:cubicBezTo>
                  <a:pt x="235891" y="272912"/>
                  <a:pt x="221500" y="259042"/>
                  <a:pt x="206483" y="245276"/>
                </a:cubicBezTo>
                <a:cubicBezTo>
                  <a:pt x="191466" y="231511"/>
                  <a:pt x="177909" y="219622"/>
                  <a:pt x="165812" y="209611"/>
                </a:cubicBezTo>
                <a:cubicBezTo>
                  <a:pt x="148710" y="232971"/>
                  <a:pt x="128270" y="256748"/>
                  <a:pt x="104493" y="280941"/>
                </a:cubicBezTo>
                <a:cubicBezTo>
                  <a:pt x="80716" y="305135"/>
                  <a:pt x="54645" y="325992"/>
                  <a:pt x="26280" y="343512"/>
                </a:cubicBezTo>
                <a:moveTo>
                  <a:pt x="203980" y="540608"/>
                </a:moveTo>
                <a:cubicBezTo>
                  <a:pt x="212323" y="541026"/>
                  <a:pt x="223794" y="541234"/>
                  <a:pt x="238394" y="541234"/>
                </a:cubicBezTo>
                <a:cubicBezTo>
                  <a:pt x="252994" y="541234"/>
                  <a:pt x="268845" y="541234"/>
                  <a:pt x="285947" y="541234"/>
                </a:cubicBezTo>
                <a:cubicBezTo>
                  <a:pt x="303050" y="541234"/>
                  <a:pt x="319944" y="541026"/>
                  <a:pt x="336629" y="540608"/>
                </a:cubicBezTo>
                <a:cubicBezTo>
                  <a:pt x="353315" y="540191"/>
                  <a:pt x="368227" y="539774"/>
                  <a:pt x="381367" y="539357"/>
                </a:cubicBezTo>
                <a:cubicBezTo>
                  <a:pt x="394507" y="538940"/>
                  <a:pt x="403997" y="538314"/>
                  <a:pt x="409837" y="537480"/>
                </a:cubicBezTo>
                <a:lnTo>
                  <a:pt x="409837" y="460518"/>
                </a:lnTo>
                <a:cubicBezTo>
                  <a:pt x="403163" y="460518"/>
                  <a:pt x="391378" y="460518"/>
                  <a:pt x="374484" y="460518"/>
                </a:cubicBezTo>
                <a:cubicBezTo>
                  <a:pt x="357591" y="460518"/>
                  <a:pt x="338506" y="460623"/>
                  <a:pt x="317233" y="460831"/>
                </a:cubicBezTo>
                <a:cubicBezTo>
                  <a:pt x="295959" y="461040"/>
                  <a:pt x="275102" y="461353"/>
                  <a:pt x="254662" y="461770"/>
                </a:cubicBezTo>
                <a:cubicBezTo>
                  <a:pt x="234223" y="462187"/>
                  <a:pt x="217328" y="462604"/>
                  <a:pt x="203980" y="463021"/>
                </a:cubicBezTo>
                <a:moveTo>
                  <a:pt x="419848" y="328495"/>
                </a:moveTo>
                <a:cubicBezTo>
                  <a:pt x="416094" y="328495"/>
                  <a:pt x="413800" y="326409"/>
                  <a:pt x="412965" y="322238"/>
                </a:cubicBezTo>
                <a:cubicBezTo>
                  <a:pt x="412131" y="318066"/>
                  <a:pt x="411401" y="311809"/>
                  <a:pt x="410775" y="303467"/>
                </a:cubicBezTo>
                <a:cubicBezTo>
                  <a:pt x="410149" y="295124"/>
                  <a:pt x="409837" y="286573"/>
                  <a:pt x="409837" y="277813"/>
                </a:cubicBezTo>
                <a:cubicBezTo>
                  <a:pt x="409837" y="269053"/>
                  <a:pt x="409837" y="261962"/>
                  <a:pt x="409837" y="256539"/>
                </a:cubicBezTo>
                <a:lnTo>
                  <a:pt x="409837" y="193343"/>
                </a:lnTo>
                <a:lnTo>
                  <a:pt x="401703" y="193968"/>
                </a:lnTo>
                <a:cubicBezTo>
                  <a:pt x="385852" y="194802"/>
                  <a:pt x="373233" y="195846"/>
                  <a:pt x="363848" y="197097"/>
                </a:cubicBezTo>
                <a:cubicBezTo>
                  <a:pt x="354462" y="198348"/>
                  <a:pt x="346432" y="199600"/>
                  <a:pt x="339758" y="200851"/>
                </a:cubicBezTo>
                <a:cubicBezTo>
                  <a:pt x="333084" y="202102"/>
                  <a:pt x="325575" y="203562"/>
                  <a:pt x="317233" y="205231"/>
                </a:cubicBezTo>
                <a:cubicBezTo>
                  <a:pt x="309307" y="206899"/>
                  <a:pt x="302424" y="206065"/>
                  <a:pt x="296584" y="202728"/>
                </a:cubicBezTo>
                <a:cubicBezTo>
                  <a:pt x="293664" y="201060"/>
                  <a:pt x="289180" y="197827"/>
                  <a:pt x="283132" y="193030"/>
                </a:cubicBezTo>
                <a:cubicBezTo>
                  <a:pt x="277083" y="188233"/>
                  <a:pt x="273850" y="184791"/>
                  <a:pt x="273433" y="182706"/>
                </a:cubicBezTo>
                <a:cubicBezTo>
                  <a:pt x="273016" y="180620"/>
                  <a:pt x="273955" y="177804"/>
                  <a:pt x="276249" y="174259"/>
                </a:cubicBezTo>
                <a:cubicBezTo>
                  <a:pt x="278543" y="170713"/>
                  <a:pt x="281150" y="169357"/>
                  <a:pt x="284070" y="170192"/>
                </a:cubicBezTo>
                <a:cubicBezTo>
                  <a:pt x="291161" y="171026"/>
                  <a:pt x="303363" y="172069"/>
                  <a:pt x="320673" y="173320"/>
                </a:cubicBezTo>
                <a:cubicBezTo>
                  <a:pt x="337985" y="174572"/>
                  <a:pt x="360406" y="174154"/>
                  <a:pt x="387937" y="172069"/>
                </a:cubicBezTo>
                <a:lnTo>
                  <a:pt x="409837" y="170192"/>
                </a:lnTo>
                <a:lnTo>
                  <a:pt x="409837" y="84470"/>
                </a:lnTo>
                <a:cubicBezTo>
                  <a:pt x="409837" y="71956"/>
                  <a:pt x="409315" y="62154"/>
                  <a:pt x="408273" y="55062"/>
                </a:cubicBezTo>
                <a:cubicBezTo>
                  <a:pt x="407229" y="47971"/>
                  <a:pt x="404518" y="41922"/>
                  <a:pt x="400138" y="36917"/>
                </a:cubicBezTo>
                <a:cubicBezTo>
                  <a:pt x="395759" y="31911"/>
                  <a:pt x="388562" y="26488"/>
                  <a:pt x="378551" y="20648"/>
                </a:cubicBezTo>
                <a:cubicBezTo>
                  <a:pt x="374380" y="17728"/>
                  <a:pt x="373337" y="13974"/>
                  <a:pt x="375424" y="9386"/>
                </a:cubicBezTo>
                <a:cubicBezTo>
                  <a:pt x="379177" y="3128"/>
                  <a:pt x="384183" y="0"/>
                  <a:pt x="390440" y="0"/>
                </a:cubicBezTo>
                <a:cubicBezTo>
                  <a:pt x="396697" y="0"/>
                  <a:pt x="405040" y="2294"/>
                  <a:pt x="415468" y="6883"/>
                </a:cubicBezTo>
                <a:cubicBezTo>
                  <a:pt x="425896" y="11471"/>
                  <a:pt x="434448" y="15851"/>
                  <a:pt x="441122" y="20022"/>
                </a:cubicBezTo>
                <a:cubicBezTo>
                  <a:pt x="443207" y="21274"/>
                  <a:pt x="445084" y="22942"/>
                  <a:pt x="446753" y="25028"/>
                </a:cubicBezTo>
                <a:cubicBezTo>
                  <a:pt x="448421" y="27114"/>
                  <a:pt x="449048" y="29408"/>
                  <a:pt x="448630" y="31911"/>
                </a:cubicBezTo>
                <a:cubicBezTo>
                  <a:pt x="447379" y="39002"/>
                  <a:pt x="446545" y="46094"/>
                  <a:pt x="446128" y="53185"/>
                </a:cubicBezTo>
                <a:cubicBezTo>
                  <a:pt x="445710" y="60276"/>
                  <a:pt x="445502" y="68202"/>
                  <a:pt x="445502" y="76962"/>
                </a:cubicBezTo>
                <a:lnTo>
                  <a:pt x="445502" y="252159"/>
                </a:lnTo>
                <a:cubicBezTo>
                  <a:pt x="445502" y="260502"/>
                  <a:pt x="444876" y="270721"/>
                  <a:pt x="443625" y="282818"/>
                </a:cubicBezTo>
                <a:cubicBezTo>
                  <a:pt x="442373" y="294915"/>
                  <a:pt x="439871" y="305552"/>
                  <a:pt x="436116" y="314729"/>
                </a:cubicBezTo>
                <a:cubicBezTo>
                  <a:pt x="432362" y="323906"/>
                  <a:pt x="426939" y="328495"/>
                  <a:pt x="419848" y="32849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0" name="Freeform 50"/>
          <p:cNvSpPr/>
          <p:nvPr/>
        </p:nvSpPr>
        <p:spPr>
          <a:xfrm>
            <a:off x="9828609" y="3383241"/>
            <a:ext cx="538732" cy="574814"/>
          </a:xfrm>
          <a:custGeom>
            <a:avLst/>
            <a:gdLst>
              <a:gd name="connsiteX0" fmla="*/ 168941 w 538732"/>
              <a:gd name="connsiteY0" fmla="*/ 336003 h 574814"/>
              <a:gd name="connsiteX1" fmla="*/ 107621 w 538732"/>
              <a:gd name="connsiteY1" fmla="*/ 322864 h 574814"/>
              <a:gd name="connsiteX2" fmla="*/ 69766 w 538732"/>
              <a:gd name="connsiteY2" fmla="*/ 289389 h 574814"/>
              <a:gd name="connsiteX3" fmla="*/ 56939 w 538732"/>
              <a:gd name="connsiteY3" fmla="*/ 249031 h 574814"/>
              <a:gd name="connsiteX4" fmla="*/ 67889 w 538732"/>
              <a:gd name="connsiteY4" fmla="*/ 207108 h 574814"/>
              <a:gd name="connsiteX5" fmla="*/ 103554 w 538732"/>
              <a:gd name="connsiteY5" fmla="*/ 172382 h 574814"/>
              <a:gd name="connsiteX6" fmla="*/ 168315 w 538732"/>
              <a:gd name="connsiteY6" fmla="*/ 157678 h 574814"/>
              <a:gd name="connsiteX7" fmla="*/ 252159 w 538732"/>
              <a:gd name="connsiteY7" fmla="*/ 182080 h 574814"/>
              <a:gd name="connsiteX8" fmla="*/ 280943 w 538732"/>
              <a:gd name="connsiteY8" fmla="*/ 245276 h 574814"/>
              <a:gd name="connsiteX9" fmla="*/ 267489 w 538732"/>
              <a:gd name="connsiteY9" fmla="*/ 287511 h 574814"/>
              <a:gd name="connsiteX10" fmla="*/ 230259 w 538732"/>
              <a:gd name="connsiteY10" fmla="*/ 322238 h 574814"/>
              <a:gd name="connsiteX11" fmla="*/ 168941 w 538732"/>
              <a:gd name="connsiteY11" fmla="*/ 336003 h 574814"/>
              <a:gd name="connsiteX13" fmla="*/ 214617 w 538732"/>
              <a:gd name="connsiteY13" fmla="*/ 574397 h 574814"/>
              <a:gd name="connsiteX14" fmla="*/ 173634 w 538732"/>
              <a:gd name="connsiteY14" fmla="*/ 564073 h 574814"/>
              <a:gd name="connsiteX15" fmla="*/ 160181 w 538732"/>
              <a:gd name="connsiteY15" fmla="*/ 524966 h 574814"/>
              <a:gd name="connsiteX16" fmla="*/ 160181 w 538732"/>
              <a:gd name="connsiteY16" fmla="*/ 497435 h 574814"/>
              <a:gd name="connsiteX17" fmla="*/ 156426 w 538732"/>
              <a:gd name="connsiteY17" fmla="*/ 487424 h 574814"/>
              <a:gd name="connsiteX18" fmla="*/ 143599 w 538732"/>
              <a:gd name="connsiteY18" fmla="*/ 478351 h 574814"/>
              <a:gd name="connsiteX19" fmla="*/ 132650 w 538732"/>
              <a:gd name="connsiteY19" fmla="*/ 469278 h 574814"/>
              <a:gd name="connsiteX20" fmla="*/ 133901 w 538732"/>
              <a:gd name="connsiteY20" fmla="*/ 460206 h 574814"/>
              <a:gd name="connsiteX21" fmla="*/ 141410 w 538732"/>
              <a:gd name="connsiteY21" fmla="*/ 454261 h 574814"/>
              <a:gd name="connsiteX22" fmla="*/ 192717 w 538732"/>
              <a:gd name="connsiteY22" fmla="*/ 459893 h 574814"/>
              <a:gd name="connsiteX23" fmla="*/ 222752 w 538732"/>
              <a:gd name="connsiteY23" fmla="*/ 460206 h 574814"/>
              <a:gd name="connsiteX24" fmla="*/ 266237 w 538732"/>
              <a:gd name="connsiteY24" fmla="*/ 458954 h 574814"/>
              <a:gd name="connsiteX25" fmla="*/ 314416 w 538732"/>
              <a:gd name="connsiteY25" fmla="*/ 457077 h 574814"/>
              <a:gd name="connsiteX26" fmla="*/ 358529 w 538732"/>
              <a:gd name="connsiteY26" fmla="*/ 454574 h 574814"/>
              <a:gd name="connsiteX27" fmla="*/ 389189 w 538732"/>
              <a:gd name="connsiteY27" fmla="*/ 451758 h 574814"/>
              <a:gd name="connsiteX28" fmla="*/ 391066 w 538732"/>
              <a:gd name="connsiteY28" fmla="*/ 438306 h 574814"/>
              <a:gd name="connsiteX29" fmla="*/ 393255 w 538732"/>
              <a:gd name="connsiteY29" fmla="*/ 416719 h 574814"/>
              <a:gd name="connsiteX30" fmla="*/ 394820 w 538732"/>
              <a:gd name="connsiteY30" fmla="*/ 396071 h 574814"/>
              <a:gd name="connsiteX31" fmla="*/ 393569 w 538732"/>
              <a:gd name="connsiteY31" fmla="*/ 391065 h 574814"/>
              <a:gd name="connsiteX32" fmla="*/ 390440 w 538732"/>
              <a:gd name="connsiteY32" fmla="*/ 390439 h 574814"/>
              <a:gd name="connsiteX33" fmla="*/ 242148 w 538732"/>
              <a:gd name="connsiteY33" fmla="*/ 397322 h 574814"/>
              <a:gd name="connsiteX34" fmla="*/ 204293 w 538732"/>
              <a:gd name="connsiteY34" fmla="*/ 399825 h 574814"/>
              <a:gd name="connsiteX35" fmla="*/ 177075 w 538732"/>
              <a:gd name="connsiteY35" fmla="*/ 403580 h 574814"/>
              <a:gd name="connsiteX36" fmla="*/ 165812 w 538732"/>
              <a:gd name="connsiteY36" fmla="*/ 404518 h 574814"/>
              <a:gd name="connsiteX37" fmla="*/ 156426 w 538732"/>
              <a:gd name="connsiteY37" fmla="*/ 401076 h 574814"/>
              <a:gd name="connsiteX38" fmla="*/ 144538 w 538732"/>
              <a:gd name="connsiteY38" fmla="*/ 392004 h 574814"/>
              <a:gd name="connsiteX39" fmla="*/ 136404 w 538732"/>
              <a:gd name="connsiteY39" fmla="*/ 382931 h 574814"/>
              <a:gd name="connsiteX40" fmla="*/ 139533 w 538732"/>
              <a:gd name="connsiteY40" fmla="*/ 374484 h 574814"/>
              <a:gd name="connsiteX41" fmla="*/ 147667 w 538732"/>
              <a:gd name="connsiteY41" fmla="*/ 370417 h 574814"/>
              <a:gd name="connsiteX42" fmla="*/ 168941 w 538732"/>
              <a:gd name="connsiteY42" fmla="*/ 373545 h 574814"/>
              <a:gd name="connsiteX43" fmla="*/ 200227 w 538732"/>
              <a:gd name="connsiteY43" fmla="*/ 375110 h 574814"/>
              <a:gd name="connsiteX44" fmla="*/ 230886 w 538732"/>
              <a:gd name="connsiteY44" fmla="*/ 374797 h 574814"/>
              <a:gd name="connsiteX45" fmla="*/ 272182 w 538732"/>
              <a:gd name="connsiteY45" fmla="*/ 373233 h 574814"/>
              <a:gd name="connsiteX46" fmla="*/ 320048 w 538732"/>
              <a:gd name="connsiteY46" fmla="*/ 371043 h 574814"/>
              <a:gd name="connsiteX47" fmla="*/ 363534 w 538732"/>
              <a:gd name="connsiteY47" fmla="*/ 367601 h 574814"/>
              <a:gd name="connsiteX48" fmla="*/ 392317 w 538732"/>
              <a:gd name="connsiteY48" fmla="*/ 362283 h 574814"/>
              <a:gd name="connsiteX49" fmla="*/ 392942 w 538732"/>
              <a:gd name="connsiteY49" fmla="*/ 362283 h 574814"/>
              <a:gd name="connsiteX50" fmla="*/ 397010 w 538732"/>
              <a:gd name="connsiteY50" fmla="*/ 360719 h 574814"/>
              <a:gd name="connsiteX51" fmla="*/ 402327 w 538732"/>
              <a:gd name="connsiteY51" fmla="*/ 361031 h 574814"/>
              <a:gd name="connsiteX52" fmla="*/ 431111 w 538732"/>
              <a:gd name="connsiteY52" fmla="*/ 369791 h 574814"/>
              <a:gd name="connsiteX53" fmla="*/ 434865 w 538732"/>
              <a:gd name="connsiteY53" fmla="*/ 379177 h 574814"/>
              <a:gd name="connsiteX54" fmla="*/ 430799 w 538732"/>
              <a:gd name="connsiteY54" fmla="*/ 391691 h 574814"/>
              <a:gd name="connsiteX55" fmla="*/ 424853 w 538732"/>
              <a:gd name="connsiteY55" fmla="*/ 412652 h 574814"/>
              <a:gd name="connsiteX56" fmla="*/ 418909 w 538732"/>
              <a:gd name="connsiteY56" fmla="*/ 434239 h 574814"/>
              <a:gd name="connsiteX57" fmla="*/ 414842 w 538732"/>
              <a:gd name="connsiteY57" fmla="*/ 448004 h 574814"/>
              <a:gd name="connsiteX58" fmla="*/ 427669 w 538732"/>
              <a:gd name="connsiteY58" fmla="*/ 455200 h 574814"/>
              <a:gd name="connsiteX59" fmla="*/ 435491 w 538732"/>
              <a:gd name="connsiteY59" fmla="*/ 463647 h 574814"/>
              <a:gd name="connsiteX60" fmla="*/ 430799 w 538732"/>
              <a:gd name="connsiteY60" fmla="*/ 474284 h 574814"/>
              <a:gd name="connsiteX61" fmla="*/ 424228 w 538732"/>
              <a:gd name="connsiteY61" fmla="*/ 479290 h 574814"/>
              <a:gd name="connsiteX62" fmla="*/ 396384 w 538732"/>
              <a:gd name="connsiteY62" fmla="*/ 478351 h 574814"/>
              <a:gd name="connsiteX63" fmla="*/ 348518 w 538732"/>
              <a:gd name="connsiteY63" fmla="*/ 478351 h 574814"/>
              <a:gd name="connsiteX64" fmla="*/ 291891 w 538732"/>
              <a:gd name="connsiteY64" fmla="*/ 479603 h 574814"/>
              <a:gd name="connsiteX65" fmla="*/ 237455 w 538732"/>
              <a:gd name="connsiteY65" fmla="*/ 481792 h 574814"/>
              <a:gd name="connsiteX66" fmla="*/ 195846 w 538732"/>
              <a:gd name="connsiteY66" fmla="*/ 484295 h 574814"/>
              <a:gd name="connsiteX67" fmla="*/ 195846 w 538732"/>
              <a:gd name="connsiteY67" fmla="*/ 521212 h 574814"/>
              <a:gd name="connsiteX68" fmla="*/ 201164 w 538732"/>
              <a:gd name="connsiteY68" fmla="*/ 544676 h 574814"/>
              <a:gd name="connsiteX69" fmla="*/ 218997 w 538732"/>
              <a:gd name="connsiteY69" fmla="*/ 549368 h 574814"/>
              <a:gd name="connsiteX70" fmla="*/ 227132 w 538732"/>
              <a:gd name="connsiteY70" fmla="*/ 549368 h 574814"/>
              <a:gd name="connsiteX71" fmla="*/ 259355 w 538732"/>
              <a:gd name="connsiteY71" fmla="*/ 549368 h 574814"/>
              <a:gd name="connsiteX72" fmla="*/ 303780 w 538732"/>
              <a:gd name="connsiteY72" fmla="*/ 548743 h 574814"/>
              <a:gd name="connsiteX73" fmla="*/ 351646 w 538732"/>
              <a:gd name="connsiteY73" fmla="*/ 546866 h 574814"/>
              <a:gd name="connsiteX74" fmla="*/ 404206 w 538732"/>
              <a:gd name="connsiteY74" fmla="*/ 541860 h 574814"/>
              <a:gd name="connsiteX75" fmla="*/ 438620 w 538732"/>
              <a:gd name="connsiteY75" fmla="*/ 533726 h 574814"/>
              <a:gd name="connsiteX76" fmla="*/ 449882 w 538732"/>
              <a:gd name="connsiteY76" fmla="*/ 531849 h 574814"/>
              <a:gd name="connsiteX77" fmla="*/ 458016 w 538732"/>
              <a:gd name="connsiteY77" fmla="*/ 537480 h 574814"/>
              <a:gd name="connsiteX78" fmla="*/ 465524 w 538732"/>
              <a:gd name="connsiteY78" fmla="*/ 547179 h 574814"/>
              <a:gd name="connsiteX79" fmla="*/ 469904 w 538732"/>
              <a:gd name="connsiteY79" fmla="*/ 556877 h 574814"/>
              <a:gd name="connsiteX80" fmla="*/ 465524 w 538732"/>
              <a:gd name="connsiteY80" fmla="*/ 565637 h 574814"/>
              <a:gd name="connsiteX81" fmla="*/ 458642 w 538732"/>
              <a:gd name="connsiteY81" fmla="*/ 570642 h 574814"/>
              <a:gd name="connsiteX82" fmla="*/ 402954 w 538732"/>
              <a:gd name="connsiteY82" fmla="*/ 569704 h 574814"/>
              <a:gd name="connsiteX83" fmla="*/ 349144 w 538732"/>
              <a:gd name="connsiteY83" fmla="*/ 571268 h 574814"/>
              <a:gd name="connsiteX84" fmla="*/ 281255 w 538732"/>
              <a:gd name="connsiteY84" fmla="*/ 573145 h 574814"/>
              <a:gd name="connsiteX85" fmla="*/ 214617 w 538732"/>
              <a:gd name="connsiteY85" fmla="*/ 574397 h 574814"/>
              <a:gd name="connsiteX87" fmla="*/ 168941 w 538732"/>
              <a:gd name="connsiteY87" fmla="*/ 309724 h 574814"/>
              <a:gd name="connsiteX88" fmla="*/ 223690 w 538732"/>
              <a:gd name="connsiteY88" fmla="*/ 290327 h 574814"/>
              <a:gd name="connsiteX89" fmla="*/ 244652 w 538732"/>
              <a:gd name="connsiteY89" fmla="*/ 245902 h 574814"/>
              <a:gd name="connsiteX90" fmla="*/ 238081 w 538732"/>
              <a:gd name="connsiteY90" fmla="*/ 216494 h 574814"/>
              <a:gd name="connsiteX91" fmla="*/ 213054 w 538732"/>
              <a:gd name="connsiteY91" fmla="*/ 190214 h 574814"/>
              <a:gd name="connsiteX92" fmla="*/ 167690 w 538732"/>
              <a:gd name="connsiteY92" fmla="*/ 180828 h 574814"/>
              <a:gd name="connsiteX93" fmla="*/ 109499 w 538732"/>
              <a:gd name="connsiteY93" fmla="*/ 202728 h 574814"/>
              <a:gd name="connsiteX94" fmla="*/ 90728 w 538732"/>
              <a:gd name="connsiteY94" fmla="*/ 248405 h 574814"/>
              <a:gd name="connsiteX95" fmla="*/ 100426 w 538732"/>
              <a:gd name="connsiteY95" fmla="*/ 278438 h 574814"/>
              <a:gd name="connsiteX96" fmla="*/ 127957 w 538732"/>
              <a:gd name="connsiteY96" fmla="*/ 301589 h 574814"/>
              <a:gd name="connsiteX97" fmla="*/ 168941 w 538732"/>
              <a:gd name="connsiteY97" fmla="*/ 309724 h 574814"/>
              <a:gd name="connsiteX99" fmla="*/ 403580 w 538732"/>
              <a:gd name="connsiteY99" fmla="*/ 339132 h 574814"/>
              <a:gd name="connsiteX100" fmla="*/ 396697 w 538732"/>
              <a:gd name="connsiteY100" fmla="*/ 332875 h 574814"/>
              <a:gd name="connsiteX101" fmla="*/ 394508 w 538732"/>
              <a:gd name="connsiteY101" fmla="*/ 314104 h 574814"/>
              <a:gd name="connsiteX102" fmla="*/ 393569 w 538732"/>
              <a:gd name="connsiteY102" fmla="*/ 288137 h 574814"/>
              <a:gd name="connsiteX103" fmla="*/ 393569 w 538732"/>
              <a:gd name="connsiteY103" fmla="*/ 266550 h 574814"/>
              <a:gd name="connsiteX104" fmla="*/ 393569 w 538732"/>
              <a:gd name="connsiteY104" fmla="*/ 84470 h 574814"/>
              <a:gd name="connsiteX105" fmla="*/ 392004 w 538732"/>
              <a:gd name="connsiteY105" fmla="*/ 55062 h 574814"/>
              <a:gd name="connsiteX106" fmla="*/ 383870 w 538732"/>
              <a:gd name="connsiteY106" fmla="*/ 36917 h 574814"/>
              <a:gd name="connsiteX107" fmla="*/ 362283 w 538732"/>
              <a:gd name="connsiteY107" fmla="*/ 20648 h 574814"/>
              <a:gd name="connsiteX108" fmla="*/ 359155 w 538732"/>
              <a:gd name="connsiteY108" fmla="*/ 9386 h 574814"/>
              <a:gd name="connsiteX109" fmla="*/ 374171 w 538732"/>
              <a:gd name="connsiteY109" fmla="*/ 0 h 574814"/>
              <a:gd name="connsiteX110" fmla="*/ 399200 w 538732"/>
              <a:gd name="connsiteY110" fmla="*/ 6883 h 574814"/>
              <a:gd name="connsiteX111" fmla="*/ 424853 w 538732"/>
              <a:gd name="connsiteY111" fmla="*/ 20022 h 574814"/>
              <a:gd name="connsiteX112" fmla="*/ 430485 w 538732"/>
              <a:gd name="connsiteY112" fmla="*/ 25028 h 574814"/>
              <a:gd name="connsiteX113" fmla="*/ 432362 w 538732"/>
              <a:gd name="connsiteY113" fmla="*/ 31911 h 574814"/>
              <a:gd name="connsiteX114" fmla="*/ 429860 w 538732"/>
              <a:gd name="connsiteY114" fmla="*/ 53185 h 574814"/>
              <a:gd name="connsiteX115" fmla="*/ 429233 w 538732"/>
              <a:gd name="connsiteY115" fmla="*/ 76962 h 574814"/>
              <a:gd name="connsiteX116" fmla="*/ 429233 w 538732"/>
              <a:gd name="connsiteY116" fmla="*/ 198974 h 574814"/>
              <a:gd name="connsiteX117" fmla="*/ 483043 w 538732"/>
              <a:gd name="connsiteY117" fmla="*/ 193968 h 574814"/>
              <a:gd name="connsiteX118" fmla="*/ 514329 w 538732"/>
              <a:gd name="connsiteY118" fmla="*/ 185834 h 574814"/>
              <a:gd name="connsiteX119" fmla="*/ 524654 w 538732"/>
              <a:gd name="connsiteY119" fmla="*/ 185208 h 574814"/>
              <a:gd name="connsiteX120" fmla="*/ 530598 w 538732"/>
              <a:gd name="connsiteY120" fmla="*/ 191465 h 574814"/>
              <a:gd name="connsiteX121" fmla="*/ 535916 w 538732"/>
              <a:gd name="connsiteY121" fmla="*/ 203980 h 574814"/>
              <a:gd name="connsiteX122" fmla="*/ 538732 w 538732"/>
              <a:gd name="connsiteY122" fmla="*/ 216494 h 574814"/>
              <a:gd name="connsiteX123" fmla="*/ 534978 w 538732"/>
              <a:gd name="connsiteY123" fmla="*/ 223064 h 574814"/>
              <a:gd name="connsiteX124" fmla="*/ 529347 w 538732"/>
              <a:gd name="connsiteY124" fmla="*/ 225879 h 574814"/>
              <a:gd name="connsiteX125" fmla="*/ 480229 w 538732"/>
              <a:gd name="connsiteY125" fmla="*/ 222438 h 574814"/>
              <a:gd name="connsiteX126" fmla="*/ 429233 w 538732"/>
              <a:gd name="connsiteY126" fmla="*/ 221499 h 574814"/>
              <a:gd name="connsiteX127" fmla="*/ 429233 w 538732"/>
              <a:gd name="connsiteY127" fmla="*/ 262170 h 574814"/>
              <a:gd name="connsiteX128" fmla="*/ 427357 w 538732"/>
              <a:gd name="connsiteY128" fmla="*/ 292830 h 574814"/>
              <a:gd name="connsiteX129" fmla="*/ 419847 w 538732"/>
              <a:gd name="connsiteY129" fmla="*/ 325053 h 574814"/>
              <a:gd name="connsiteX130" fmla="*/ 403580 w 538732"/>
              <a:gd name="connsiteY130" fmla="*/ 339132 h 574814"/>
              <a:gd name="connsiteX132" fmla="*/ 42549 w 538732"/>
              <a:gd name="connsiteY132" fmla="*/ 141410 h 574814"/>
              <a:gd name="connsiteX133" fmla="*/ 26905 w 538732"/>
              <a:gd name="connsiteY133" fmla="*/ 141410 h 574814"/>
              <a:gd name="connsiteX134" fmla="*/ 17520 w 538732"/>
              <a:gd name="connsiteY134" fmla="*/ 135778 h 574814"/>
              <a:gd name="connsiteX135" fmla="*/ 7196 w 538732"/>
              <a:gd name="connsiteY135" fmla="*/ 124202 h 574814"/>
              <a:gd name="connsiteX136" fmla="*/ 1253 w 538732"/>
              <a:gd name="connsiteY136" fmla="*/ 115755 h 574814"/>
              <a:gd name="connsiteX137" fmla="*/ 2504 w 538732"/>
              <a:gd name="connsiteY137" fmla="*/ 107308 h 574814"/>
              <a:gd name="connsiteX138" fmla="*/ 9385 w 538732"/>
              <a:gd name="connsiteY138" fmla="*/ 103241 h 574814"/>
              <a:gd name="connsiteX139" fmla="*/ 45678 w 538732"/>
              <a:gd name="connsiteY139" fmla="*/ 107621 h 574814"/>
              <a:gd name="connsiteX140" fmla="*/ 89788 w 538732"/>
              <a:gd name="connsiteY140" fmla="*/ 109186 h 574814"/>
              <a:gd name="connsiteX141" fmla="*/ 132962 w 538732"/>
              <a:gd name="connsiteY141" fmla="*/ 108873 h 574814"/>
              <a:gd name="connsiteX142" fmla="*/ 167063 w 538732"/>
              <a:gd name="connsiteY142" fmla="*/ 107621 h 574814"/>
              <a:gd name="connsiteX143" fmla="*/ 250596 w 538732"/>
              <a:gd name="connsiteY143" fmla="*/ 102303 h 574814"/>
              <a:gd name="connsiteX144" fmla="*/ 311601 w 538732"/>
              <a:gd name="connsiteY144" fmla="*/ 91978 h 574814"/>
              <a:gd name="connsiteX145" fmla="*/ 321613 w 538732"/>
              <a:gd name="connsiteY145" fmla="*/ 91666 h 574814"/>
              <a:gd name="connsiteX146" fmla="*/ 327244 w 538732"/>
              <a:gd name="connsiteY146" fmla="*/ 97610 h 574814"/>
              <a:gd name="connsiteX147" fmla="*/ 331936 w 538732"/>
              <a:gd name="connsiteY147" fmla="*/ 108873 h 574814"/>
              <a:gd name="connsiteX148" fmla="*/ 334126 w 538732"/>
              <a:gd name="connsiteY148" fmla="*/ 120135 h 574814"/>
              <a:gd name="connsiteX149" fmla="*/ 330059 w 538732"/>
              <a:gd name="connsiteY149" fmla="*/ 127018 h 574814"/>
              <a:gd name="connsiteX150" fmla="*/ 324115 w 538732"/>
              <a:gd name="connsiteY150" fmla="*/ 130147 h 574814"/>
              <a:gd name="connsiteX151" fmla="*/ 268115 w 538732"/>
              <a:gd name="connsiteY151" fmla="*/ 127644 h 574814"/>
              <a:gd name="connsiteX152" fmla="*/ 195221 w 538732"/>
              <a:gd name="connsiteY152" fmla="*/ 128269 h 574814"/>
              <a:gd name="connsiteX153" fmla="*/ 116381 w 538732"/>
              <a:gd name="connsiteY153" fmla="*/ 132650 h 574814"/>
              <a:gd name="connsiteX154" fmla="*/ 42549 w 538732"/>
              <a:gd name="connsiteY154" fmla="*/ 141410 h 574814"/>
              <a:gd name="connsiteX156" fmla="*/ 144538 w 538732"/>
              <a:gd name="connsiteY156" fmla="*/ 61945 h 574814"/>
              <a:gd name="connsiteX157" fmla="*/ 118884 w 538732"/>
              <a:gd name="connsiteY157" fmla="*/ 56626 h 574814"/>
              <a:gd name="connsiteX158" fmla="*/ 89788 w 538732"/>
              <a:gd name="connsiteY158" fmla="*/ 46302 h 574814"/>
              <a:gd name="connsiteX159" fmla="*/ 71331 w 538732"/>
              <a:gd name="connsiteY159" fmla="*/ 34414 h 574814"/>
              <a:gd name="connsiteX160" fmla="*/ 70705 w 538732"/>
              <a:gd name="connsiteY160" fmla="*/ 23777 h 574814"/>
              <a:gd name="connsiteX161" fmla="*/ 78839 w 538732"/>
              <a:gd name="connsiteY161" fmla="*/ 18145 h 574814"/>
              <a:gd name="connsiteX162" fmla="*/ 142348 w 538732"/>
              <a:gd name="connsiteY162" fmla="*/ 25967 h 574814"/>
              <a:gd name="connsiteX163" fmla="*/ 204919 w 538732"/>
              <a:gd name="connsiteY163" fmla="*/ 26280 h 574814"/>
              <a:gd name="connsiteX164" fmla="*/ 250908 w 538732"/>
              <a:gd name="connsiteY164" fmla="*/ 23777 h 574814"/>
              <a:gd name="connsiteX165" fmla="*/ 258730 w 538732"/>
              <a:gd name="connsiteY165" fmla="*/ 27218 h 574814"/>
              <a:gd name="connsiteX166" fmla="*/ 262796 w 538732"/>
              <a:gd name="connsiteY166" fmla="*/ 34414 h 574814"/>
              <a:gd name="connsiteX167" fmla="*/ 258417 w 538732"/>
              <a:gd name="connsiteY167" fmla="*/ 45677 h 574814"/>
              <a:gd name="connsiteX168" fmla="*/ 247779 w 538732"/>
              <a:gd name="connsiteY168" fmla="*/ 54437 h 574814"/>
              <a:gd name="connsiteX169" fmla="*/ 222439 w 538732"/>
              <a:gd name="connsiteY169" fmla="*/ 59129 h 574814"/>
              <a:gd name="connsiteX170" fmla="*/ 182707 w 538732"/>
              <a:gd name="connsiteY170" fmla="*/ 62257 h 574814"/>
              <a:gd name="connsiteX171" fmla="*/ 144538 w 538732"/>
              <a:gd name="connsiteY171" fmla="*/ 61945 h 57481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  <a:cxn ang="145">
                <a:pos x="connsiteX145" y="connsiteY145"/>
              </a:cxn>
              <a:cxn ang="146">
                <a:pos x="connsiteX146" y="connsiteY146"/>
              </a:cxn>
              <a:cxn ang="147">
                <a:pos x="connsiteX147" y="connsiteY147"/>
              </a:cxn>
              <a:cxn ang="148">
                <a:pos x="connsiteX148" y="connsiteY148"/>
              </a:cxn>
              <a:cxn ang="149">
                <a:pos x="connsiteX149" y="connsiteY149"/>
              </a:cxn>
              <a:cxn ang="150">
                <a:pos x="connsiteX150" y="connsiteY150"/>
              </a:cxn>
              <a:cxn ang="151">
                <a:pos x="connsiteX151" y="connsiteY151"/>
              </a:cxn>
              <a:cxn ang="152">
                <a:pos x="connsiteX152" y="connsiteY152"/>
              </a:cxn>
              <a:cxn ang="153">
                <a:pos x="connsiteX153" y="connsiteY153"/>
              </a:cxn>
              <a:cxn ang="154">
                <a:pos x="connsiteX154" y="connsiteY154"/>
              </a:cxn>
              <a:cxn ang="156">
                <a:pos x="connsiteX156" y="connsiteY156"/>
              </a:cxn>
              <a:cxn ang="157">
                <a:pos x="connsiteX157" y="connsiteY157"/>
              </a:cxn>
              <a:cxn ang="158">
                <a:pos x="connsiteX158" y="connsiteY158"/>
              </a:cxn>
              <a:cxn ang="159">
                <a:pos x="connsiteX159" y="connsiteY159"/>
              </a:cxn>
              <a:cxn ang="160">
                <a:pos x="connsiteX160" y="connsiteY160"/>
              </a:cxn>
              <a:cxn ang="161">
                <a:pos x="connsiteX161" y="connsiteY161"/>
              </a:cxn>
              <a:cxn ang="162">
                <a:pos x="connsiteX162" y="connsiteY162"/>
              </a:cxn>
              <a:cxn ang="163">
                <a:pos x="connsiteX163" y="connsiteY163"/>
              </a:cxn>
              <a:cxn ang="164">
                <a:pos x="connsiteX164" y="connsiteY164"/>
              </a:cxn>
              <a:cxn ang="165">
                <a:pos x="connsiteX165" y="connsiteY165"/>
              </a:cxn>
              <a:cxn ang="166">
                <a:pos x="connsiteX166" y="connsiteY166"/>
              </a:cxn>
              <a:cxn ang="167">
                <a:pos x="connsiteX167" y="connsiteY167"/>
              </a:cxn>
              <a:cxn ang="168">
                <a:pos x="connsiteX168" y="connsiteY168"/>
              </a:cxn>
              <a:cxn ang="169">
                <a:pos x="connsiteX169" y="connsiteY169"/>
              </a:cxn>
              <a:cxn ang="170">
                <a:pos x="connsiteX170" y="connsiteY170"/>
              </a:cxn>
              <a:cxn ang="171">
                <a:pos x="connsiteX171" y="connsiteY171"/>
              </a:cxn>
            </a:cxnLst>
            <a:rect l="l" t="t" r="r" b="b"/>
            <a:pathLst>
              <a:path w="538732" h="574814">
                <a:moveTo>
                  <a:pt x="168941" y="336003"/>
                </a:moveTo>
                <a:cubicBezTo>
                  <a:pt x="144747" y="336003"/>
                  <a:pt x="124307" y="331624"/>
                  <a:pt x="107621" y="322864"/>
                </a:cubicBezTo>
                <a:cubicBezTo>
                  <a:pt x="90936" y="314104"/>
                  <a:pt x="78318" y="302945"/>
                  <a:pt x="69766" y="289389"/>
                </a:cubicBezTo>
                <a:cubicBezTo>
                  <a:pt x="61215" y="275832"/>
                  <a:pt x="56939" y="262379"/>
                  <a:pt x="56939" y="249031"/>
                </a:cubicBezTo>
                <a:cubicBezTo>
                  <a:pt x="56939" y="234848"/>
                  <a:pt x="60589" y="220874"/>
                  <a:pt x="67889" y="207108"/>
                </a:cubicBezTo>
                <a:cubicBezTo>
                  <a:pt x="75189" y="193343"/>
                  <a:pt x="87077" y="181767"/>
                  <a:pt x="103554" y="172382"/>
                </a:cubicBezTo>
                <a:cubicBezTo>
                  <a:pt x="120031" y="162996"/>
                  <a:pt x="141618" y="158095"/>
                  <a:pt x="168315" y="157678"/>
                </a:cubicBezTo>
                <a:cubicBezTo>
                  <a:pt x="204189" y="157678"/>
                  <a:pt x="232137" y="165812"/>
                  <a:pt x="252159" y="182080"/>
                </a:cubicBezTo>
                <a:cubicBezTo>
                  <a:pt x="272182" y="198348"/>
                  <a:pt x="281776" y="219414"/>
                  <a:pt x="280943" y="245276"/>
                </a:cubicBezTo>
                <a:cubicBezTo>
                  <a:pt x="280525" y="259459"/>
                  <a:pt x="276041" y="273537"/>
                  <a:pt x="267489" y="287511"/>
                </a:cubicBezTo>
                <a:cubicBezTo>
                  <a:pt x="258938" y="301485"/>
                  <a:pt x="246528" y="313061"/>
                  <a:pt x="230259" y="322238"/>
                </a:cubicBezTo>
                <a:cubicBezTo>
                  <a:pt x="213992" y="331415"/>
                  <a:pt x="193553" y="336003"/>
                  <a:pt x="168941" y="336003"/>
                </a:cubicBezTo>
                <a:moveTo>
                  <a:pt x="214617" y="574397"/>
                </a:moveTo>
                <a:cubicBezTo>
                  <a:pt x="196264" y="574814"/>
                  <a:pt x="182601" y="571372"/>
                  <a:pt x="173634" y="564073"/>
                </a:cubicBezTo>
                <a:cubicBezTo>
                  <a:pt x="164666" y="556773"/>
                  <a:pt x="160181" y="543737"/>
                  <a:pt x="160181" y="524966"/>
                </a:cubicBezTo>
                <a:lnTo>
                  <a:pt x="160181" y="497435"/>
                </a:lnTo>
                <a:cubicBezTo>
                  <a:pt x="160181" y="492429"/>
                  <a:pt x="158930" y="489092"/>
                  <a:pt x="156426" y="487424"/>
                </a:cubicBezTo>
                <a:cubicBezTo>
                  <a:pt x="153090" y="485338"/>
                  <a:pt x="148814" y="482314"/>
                  <a:pt x="143599" y="478351"/>
                </a:cubicBezTo>
                <a:cubicBezTo>
                  <a:pt x="138385" y="474388"/>
                  <a:pt x="134736" y="471364"/>
                  <a:pt x="132650" y="469278"/>
                </a:cubicBezTo>
                <a:cubicBezTo>
                  <a:pt x="130981" y="467610"/>
                  <a:pt x="131399" y="464586"/>
                  <a:pt x="133901" y="460206"/>
                </a:cubicBezTo>
                <a:cubicBezTo>
                  <a:pt x="136404" y="455826"/>
                  <a:pt x="138906" y="453844"/>
                  <a:pt x="141410" y="454261"/>
                </a:cubicBezTo>
                <a:cubicBezTo>
                  <a:pt x="156009" y="457598"/>
                  <a:pt x="173112" y="459476"/>
                  <a:pt x="192717" y="459893"/>
                </a:cubicBezTo>
                <a:cubicBezTo>
                  <a:pt x="199809" y="460310"/>
                  <a:pt x="209820" y="460414"/>
                  <a:pt x="222752" y="460206"/>
                </a:cubicBezTo>
                <a:cubicBezTo>
                  <a:pt x="235682" y="459997"/>
                  <a:pt x="250178" y="459580"/>
                  <a:pt x="266237" y="458954"/>
                </a:cubicBezTo>
                <a:cubicBezTo>
                  <a:pt x="282297" y="458328"/>
                  <a:pt x="298357" y="457703"/>
                  <a:pt x="314416" y="457077"/>
                </a:cubicBezTo>
                <a:cubicBezTo>
                  <a:pt x="330476" y="456452"/>
                  <a:pt x="345181" y="455617"/>
                  <a:pt x="358529" y="454574"/>
                </a:cubicBezTo>
                <a:cubicBezTo>
                  <a:pt x="371877" y="453531"/>
                  <a:pt x="382098" y="452593"/>
                  <a:pt x="389189" y="451758"/>
                </a:cubicBezTo>
                <a:cubicBezTo>
                  <a:pt x="389606" y="449256"/>
                  <a:pt x="390230" y="444772"/>
                  <a:pt x="391066" y="438306"/>
                </a:cubicBezTo>
                <a:cubicBezTo>
                  <a:pt x="391900" y="431840"/>
                  <a:pt x="392630" y="424645"/>
                  <a:pt x="393255" y="416719"/>
                </a:cubicBezTo>
                <a:cubicBezTo>
                  <a:pt x="393881" y="408794"/>
                  <a:pt x="394402" y="401911"/>
                  <a:pt x="394820" y="396071"/>
                </a:cubicBezTo>
                <a:cubicBezTo>
                  <a:pt x="395238" y="393151"/>
                  <a:pt x="394820" y="391483"/>
                  <a:pt x="393569" y="391065"/>
                </a:cubicBezTo>
                <a:cubicBezTo>
                  <a:pt x="392317" y="390648"/>
                  <a:pt x="391274" y="390439"/>
                  <a:pt x="390440" y="390439"/>
                </a:cubicBezTo>
                <a:lnTo>
                  <a:pt x="242148" y="397322"/>
                </a:lnTo>
                <a:cubicBezTo>
                  <a:pt x="226714" y="398157"/>
                  <a:pt x="214095" y="398991"/>
                  <a:pt x="204293" y="399825"/>
                </a:cubicBezTo>
                <a:cubicBezTo>
                  <a:pt x="194490" y="400659"/>
                  <a:pt x="185418" y="401911"/>
                  <a:pt x="177075" y="403580"/>
                </a:cubicBezTo>
                <a:cubicBezTo>
                  <a:pt x="172486" y="404414"/>
                  <a:pt x="168732" y="404726"/>
                  <a:pt x="165812" y="404518"/>
                </a:cubicBezTo>
                <a:cubicBezTo>
                  <a:pt x="162892" y="404309"/>
                  <a:pt x="159764" y="403162"/>
                  <a:pt x="156426" y="401076"/>
                </a:cubicBezTo>
                <a:cubicBezTo>
                  <a:pt x="153090" y="398991"/>
                  <a:pt x="149127" y="395967"/>
                  <a:pt x="144538" y="392004"/>
                </a:cubicBezTo>
                <a:cubicBezTo>
                  <a:pt x="139950" y="388041"/>
                  <a:pt x="137238" y="385017"/>
                  <a:pt x="136404" y="382931"/>
                </a:cubicBezTo>
                <a:cubicBezTo>
                  <a:pt x="135987" y="380845"/>
                  <a:pt x="137030" y="378030"/>
                  <a:pt x="139533" y="374484"/>
                </a:cubicBezTo>
                <a:cubicBezTo>
                  <a:pt x="142036" y="370938"/>
                  <a:pt x="144747" y="369582"/>
                  <a:pt x="147667" y="370417"/>
                </a:cubicBezTo>
                <a:cubicBezTo>
                  <a:pt x="152254" y="371668"/>
                  <a:pt x="159346" y="372711"/>
                  <a:pt x="168941" y="373545"/>
                </a:cubicBezTo>
                <a:cubicBezTo>
                  <a:pt x="178535" y="374380"/>
                  <a:pt x="188963" y="374901"/>
                  <a:pt x="200227" y="375110"/>
                </a:cubicBezTo>
                <a:cubicBezTo>
                  <a:pt x="211488" y="375319"/>
                  <a:pt x="221709" y="375214"/>
                  <a:pt x="230886" y="374797"/>
                </a:cubicBezTo>
                <a:cubicBezTo>
                  <a:pt x="242565" y="374380"/>
                  <a:pt x="256331" y="373858"/>
                  <a:pt x="272182" y="373233"/>
                </a:cubicBezTo>
                <a:cubicBezTo>
                  <a:pt x="288034" y="372607"/>
                  <a:pt x="303988" y="371877"/>
                  <a:pt x="320048" y="371043"/>
                </a:cubicBezTo>
                <a:cubicBezTo>
                  <a:pt x="336107" y="370208"/>
                  <a:pt x="350603" y="369061"/>
                  <a:pt x="363534" y="367601"/>
                </a:cubicBezTo>
                <a:cubicBezTo>
                  <a:pt x="376465" y="366141"/>
                  <a:pt x="386060" y="364368"/>
                  <a:pt x="392317" y="362283"/>
                </a:cubicBezTo>
                <a:cubicBezTo>
                  <a:pt x="392317" y="362283"/>
                  <a:pt x="392526" y="362283"/>
                  <a:pt x="392942" y="362283"/>
                </a:cubicBezTo>
                <a:cubicBezTo>
                  <a:pt x="394195" y="361448"/>
                  <a:pt x="395550" y="360927"/>
                  <a:pt x="397010" y="360719"/>
                </a:cubicBezTo>
                <a:cubicBezTo>
                  <a:pt x="398470" y="360510"/>
                  <a:pt x="400243" y="360614"/>
                  <a:pt x="402327" y="361031"/>
                </a:cubicBezTo>
                <a:lnTo>
                  <a:pt x="431111" y="369791"/>
                </a:lnTo>
                <a:cubicBezTo>
                  <a:pt x="435699" y="371460"/>
                  <a:pt x="436950" y="374588"/>
                  <a:pt x="434865" y="379177"/>
                </a:cubicBezTo>
                <a:cubicBezTo>
                  <a:pt x="434031" y="381262"/>
                  <a:pt x="432674" y="385434"/>
                  <a:pt x="430799" y="391691"/>
                </a:cubicBezTo>
                <a:cubicBezTo>
                  <a:pt x="428920" y="397948"/>
                  <a:pt x="426939" y="404935"/>
                  <a:pt x="424853" y="412652"/>
                </a:cubicBezTo>
                <a:cubicBezTo>
                  <a:pt x="422768" y="420369"/>
                  <a:pt x="420787" y="427565"/>
                  <a:pt x="418909" y="434239"/>
                </a:cubicBezTo>
                <a:cubicBezTo>
                  <a:pt x="417033" y="440913"/>
                  <a:pt x="415677" y="445501"/>
                  <a:pt x="414842" y="448004"/>
                </a:cubicBezTo>
                <a:cubicBezTo>
                  <a:pt x="418179" y="449673"/>
                  <a:pt x="422456" y="452072"/>
                  <a:pt x="427669" y="455200"/>
                </a:cubicBezTo>
                <a:cubicBezTo>
                  <a:pt x="432884" y="458328"/>
                  <a:pt x="435491" y="461144"/>
                  <a:pt x="435491" y="463647"/>
                </a:cubicBezTo>
                <a:cubicBezTo>
                  <a:pt x="435491" y="466984"/>
                  <a:pt x="433925" y="470530"/>
                  <a:pt x="430799" y="474284"/>
                </a:cubicBezTo>
                <a:cubicBezTo>
                  <a:pt x="427669" y="478038"/>
                  <a:pt x="425479" y="479707"/>
                  <a:pt x="424228" y="479290"/>
                </a:cubicBezTo>
                <a:cubicBezTo>
                  <a:pt x="419222" y="478873"/>
                  <a:pt x="409941" y="478560"/>
                  <a:pt x="396384" y="478351"/>
                </a:cubicBezTo>
                <a:cubicBezTo>
                  <a:pt x="382828" y="478143"/>
                  <a:pt x="366872" y="478143"/>
                  <a:pt x="348518" y="478351"/>
                </a:cubicBezTo>
                <a:cubicBezTo>
                  <a:pt x="330164" y="478560"/>
                  <a:pt x="311288" y="478977"/>
                  <a:pt x="291891" y="479603"/>
                </a:cubicBezTo>
                <a:cubicBezTo>
                  <a:pt x="272495" y="480228"/>
                  <a:pt x="254350" y="480958"/>
                  <a:pt x="237455" y="481792"/>
                </a:cubicBezTo>
                <a:cubicBezTo>
                  <a:pt x="220561" y="482627"/>
                  <a:pt x="206692" y="483461"/>
                  <a:pt x="195846" y="484295"/>
                </a:cubicBezTo>
                <a:lnTo>
                  <a:pt x="195846" y="521212"/>
                </a:lnTo>
                <a:cubicBezTo>
                  <a:pt x="195846" y="533726"/>
                  <a:pt x="197619" y="541547"/>
                  <a:pt x="201164" y="544676"/>
                </a:cubicBezTo>
                <a:cubicBezTo>
                  <a:pt x="204710" y="547804"/>
                  <a:pt x="210655" y="549368"/>
                  <a:pt x="218997" y="549368"/>
                </a:cubicBezTo>
                <a:cubicBezTo>
                  <a:pt x="220249" y="549368"/>
                  <a:pt x="222960" y="549368"/>
                  <a:pt x="227132" y="549368"/>
                </a:cubicBezTo>
                <a:cubicBezTo>
                  <a:pt x="235057" y="549368"/>
                  <a:pt x="245797" y="549368"/>
                  <a:pt x="259355" y="549368"/>
                </a:cubicBezTo>
                <a:cubicBezTo>
                  <a:pt x="272912" y="549368"/>
                  <a:pt x="287720" y="549160"/>
                  <a:pt x="303780" y="548743"/>
                </a:cubicBezTo>
                <a:cubicBezTo>
                  <a:pt x="319839" y="548325"/>
                  <a:pt x="335795" y="547700"/>
                  <a:pt x="351646" y="546866"/>
                </a:cubicBezTo>
                <a:cubicBezTo>
                  <a:pt x="373338" y="545614"/>
                  <a:pt x="390858" y="543945"/>
                  <a:pt x="404206" y="541860"/>
                </a:cubicBezTo>
                <a:cubicBezTo>
                  <a:pt x="417554" y="539774"/>
                  <a:pt x="429025" y="537063"/>
                  <a:pt x="438620" y="533726"/>
                </a:cubicBezTo>
                <a:cubicBezTo>
                  <a:pt x="443626" y="531640"/>
                  <a:pt x="447379" y="531014"/>
                  <a:pt x="449882" y="531849"/>
                </a:cubicBezTo>
                <a:cubicBezTo>
                  <a:pt x="452385" y="532683"/>
                  <a:pt x="455096" y="534560"/>
                  <a:pt x="458016" y="537480"/>
                </a:cubicBezTo>
                <a:cubicBezTo>
                  <a:pt x="460518" y="539983"/>
                  <a:pt x="463021" y="543216"/>
                  <a:pt x="465524" y="547179"/>
                </a:cubicBezTo>
                <a:cubicBezTo>
                  <a:pt x="468027" y="551141"/>
                  <a:pt x="469488" y="554374"/>
                  <a:pt x="469904" y="556877"/>
                </a:cubicBezTo>
                <a:cubicBezTo>
                  <a:pt x="470322" y="559380"/>
                  <a:pt x="468862" y="562300"/>
                  <a:pt x="465524" y="565637"/>
                </a:cubicBezTo>
                <a:cubicBezTo>
                  <a:pt x="462187" y="568974"/>
                  <a:pt x="459893" y="570642"/>
                  <a:pt x="458642" y="570642"/>
                </a:cubicBezTo>
                <a:cubicBezTo>
                  <a:pt x="436950" y="569808"/>
                  <a:pt x="418388" y="569495"/>
                  <a:pt x="402954" y="569704"/>
                </a:cubicBezTo>
                <a:cubicBezTo>
                  <a:pt x="387521" y="569912"/>
                  <a:pt x="369584" y="570434"/>
                  <a:pt x="349144" y="571268"/>
                </a:cubicBezTo>
                <a:cubicBezTo>
                  <a:pt x="327870" y="572102"/>
                  <a:pt x="305240" y="572728"/>
                  <a:pt x="281255" y="573145"/>
                </a:cubicBezTo>
                <a:cubicBezTo>
                  <a:pt x="257270" y="573562"/>
                  <a:pt x="235057" y="573979"/>
                  <a:pt x="214617" y="574397"/>
                </a:cubicBezTo>
                <a:moveTo>
                  <a:pt x="168941" y="309724"/>
                </a:moveTo>
                <a:cubicBezTo>
                  <a:pt x="192300" y="308890"/>
                  <a:pt x="210550" y="302424"/>
                  <a:pt x="223690" y="290327"/>
                </a:cubicBezTo>
                <a:cubicBezTo>
                  <a:pt x="236830" y="278230"/>
                  <a:pt x="243816" y="263422"/>
                  <a:pt x="244652" y="245902"/>
                </a:cubicBezTo>
                <a:cubicBezTo>
                  <a:pt x="245485" y="236725"/>
                  <a:pt x="243295" y="226922"/>
                  <a:pt x="238081" y="216494"/>
                </a:cubicBezTo>
                <a:cubicBezTo>
                  <a:pt x="232867" y="206065"/>
                  <a:pt x="224524" y="197305"/>
                  <a:pt x="213054" y="190214"/>
                </a:cubicBezTo>
                <a:cubicBezTo>
                  <a:pt x="201581" y="183123"/>
                  <a:pt x="186461" y="179994"/>
                  <a:pt x="167690" y="180828"/>
                </a:cubicBezTo>
                <a:cubicBezTo>
                  <a:pt x="141410" y="181663"/>
                  <a:pt x="122013" y="188963"/>
                  <a:pt x="109499" y="202728"/>
                </a:cubicBezTo>
                <a:cubicBezTo>
                  <a:pt x="96985" y="216494"/>
                  <a:pt x="90728" y="231719"/>
                  <a:pt x="90728" y="248405"/>
                </a:cubicBezTo>
                <a:cubicBezTo>
                  <a:pt x="90728" y="258833"/>
                  <a:pt x="93960" y="268844"/>
                  <a:pt x="100426" y="278438"/>
                </a:cubicBezTo>
                <a:cubicBezTo>
                  <a:pt x="106891" y="288033"/>
                  <a:pt x="116069" y="295750"/>
                  <a:pt x="127957" y="301589"/>
                </a:cubicBezTo>
                <a:cubicBezTo>
                  <a:pt x="139845" y="307430"/>
                  <a:pt x="153507" y="310141"/>
                  <a:pt x="168941" y="309724"/>
                </a:cubicBezTo>
                <a:moveTo>
                  <a:pt x="403580" y="339132"/>
                </a:moveTo>
                <a:cubicBezTo>
                  <a:pt x="399825" y="339132"/>
                  <a:pt x="397532" y="337046"/>
                  <a:pt x="396697" y="332875"/>
                </a:cubicBezTo>
                <a:cubicBezTo>
                  <a:pt x="395863" y="328704"/>
                  <a:pt x="395132" y="322446"/>
                  <a:pt x="394508" y="314104"/>
                </a:cubicBezTo>
                <a:cubicBezTo>
                  <a:pt x="393881" y="305761"/>
                  <a:pt x="393569" y="297106"/>
                  <a:pt x="393569" y="288137"/>
                </a:cubicBezTo>
                <a:cubicBezTo>
                  <a:pt x="393569" y="279169"/>
                  <a:pt x="393569" y="271973"/>
                  <a:pt x="393569" y="266550"/>
                </a:cubicBezTo>
                <a:lnTo>
                  <a:pt x="393569" y="84470"/>
                </a:lnTo>
                <a:cubicBezTo>
                  <a:pt x="393569" y="71956"/>
                  <a:pt x="393047" y="62154"/>
                  <a:pt x="392004" y="55062"/>
                </a:cubicBezTo>
                <a:cubicBezTo>
                  <a:pt x="390961" y="47971"/>
                  <a:pt x="388249" y="41922"/>
                  <a:pt x="383870" y="36917"/>
                </a:cubicBezTo>
                <a:cubicBezTo>
                  <a:pt x="379490" y="31911"/>
                  <a:pt x="372295" y="26488"/>
                  <a:pt x="362283" y="20648"/>
                </a:cubicBezTo>
                <a:cubicBezTo>
                  <a:pt x="358111" y="17728"/>
                  <a:pt x="357069" y="13974"/>
                  <a:pt x="359155" y="9386"/>
                </a:cubicBezTo>
                <a:cubicBezTo>
                  <a:pt x="362910" y="3128"/>
                  <a:pt x="367915" y="0"/>
                  <a:pt x="374171" y="0"/>
                </a:cubicBezTo>
                <a:cubicBezTo>
                  <a:pt x="380429" y="0"/>
                  <a:pt x="388772" y="2294"/>
                  <a:pt x="399200" y="6883"/>
                </a:cubicBezTo>
                <a:cubicBezTo>
                  <a:pt x="409628" y="11471"/>
                  <a:pt x="418179" y="15851"/>
                  <a:pt x="424853" y="20022"/>
                </a:cubicBezTo>
                <a:cubicBezTo>
                  <a:pt x="426939" y="21274"/>
                  <a:pt x="428817" y="22942"/>
                  <a:pt x="430485" y="25028"/>
                </a:cubicBezTo>
                <a:cubicBezTo>
                  <a:pt x="432153" y="27114"/>
                  <a:pt x="432780" y="29408"/>
                  <a:pt x="432362" y="31911"/>
                </a:cubicBezTo>
                <a:cubicBezTo>
                  <a:pt x="431111" y="39002"/>
                  <a:pt x="430276" y="46094"/>
                  <a:pt x="429860" y="53185"/>
                </a:cubicBezTo>
                <a:cubicBezTo>
                  <a:pt x="429442" y="60276"/>
                  <a:pt x="429233" y="68202"/>
                  <a:pt x="429233" y="76962"/>
                </a:cubicBezTo>
                <a:lnTo>
                  <a:pt x="429233" y="198974"/>
                </a:lnTo>
                <a:cubicBezTo>
                  <a:pt x="450924" y="198974"/>
                  <a:pt x="468862" y="197305"/>
                  <a:pt x="483043" y="193968"/>
                </a:cubicBezTo>
                <a:cubicBezTo>
                  <a:pt x="497227" y="190631"/>
                  <a:pt x="507655" y="187920"/>
                  <a:pt x="514329" y="185834"/>
                </a:cubicBezTo>
                <a:cubicBezTo>
                  <a:pt x="518919" y="184166"/>
                  <a:pt x="522359" y="183957"/>
                  <a:pt x="524654" y="185208"/>
                </a:cubicBezTo>
                <a:cubicBezTo>
                  <a:pt x="526948" y="186460"/>
                  <a:pt x="528929" y="188546"/>
                  <a:pt x="530598" y="191465"/>
                </a:cubicBezTo>
                <a:cubicBezTo>
                  <a:pt x="532267" y="194385"/>
                  <a:pt x="534039" y="198557"/>
                  <a:pt x="535916" y="203980"/>
                </a:cubicBezTo>
                <a:cubicBezTo>
                  <a:pt x="537793" y="209402"/>
                  <a:pt x="538732" y="213574"/>
                  <a:pt x="538732" y="216494"/>
                </a:cubicBezTo>
                <a:cubicBezTo>
                  <a:pt x="538732" y="218996"/>
                  <a:pt x="537480" y="221186"/>
                  <a:pt x="534978" y="223064"/>
                </a:cubicBezTo>
                <a:cubicBezTo>
                  <a:pt x="532474" y="224941"/>
                  <a:pt x="530598" y="225879"/>
                  <a:pt x="529347" y="225879"/>
                </a:cubicBezTo>
                <a:cubicBezTo>
                  <a:pt x="512243" y="224211"/>
                  <a:pt x="495871" y="223064"/>
                  <a:pt x="480229" y="222438"/>
                </a:cubicBezTo>
                <a:cubicBezTo>
                  <a:pt x="464586" y="221812"/>
                  <a:pt x="447588" y="221499"/>
                  <a:pt x="429233" y="221499"/>
                </a:cubicBezTo>
                <a:lnTo>
                  <a:pt x="429233" y="262170"/>
                </a:lnTo>
                <a:cubicBezTo>
                  <a:pt x="429233" y="270513"/>
                  <a:pt x="428608" y="280733"/>
                  <a:pt x="427357" y="292830"/>
                </a:cubicBezTo>
                <a:cubicBezTo>
                  <a:pt x="426106" y="304927"/>
                  <a:pt x="423602" y="315668"/>
                  <a:pt x="419847" y="325053"/>
                </a:cubicBezTo>
                <a:cubicBezTo>
                  <a:pt x="416094" y="334439"/>
                  <a:pt x="410671" y="339132"/>
                  <a:pt x="403580" y="339132"/>
                </a:cubicBezTo>
                <a:moveTo>
                  <a:pt x="42549" y="141410"/>
                </a:moveTo>
                <a:cubicBezTo>
                  <a:pt x="35457" y="142661"/>
                  <a:pt x="30242" y="142661"/>
                  <a:pt x="26905" y="141410"/>
                </a:cubicBezTo>
                <a:cubicBezTo>
                  <a:pt x="23568" y="140158"/>
                  <a:pt x="20441" y="138281"/>
                  <a:pt x="17520" y="135778"/>
                </a:cubicBezTo>
                <a:cubicBezTo>
                  <a:pt x="13350" y="131606"/>
                  <a:pt x="9908" y="127748"/>
                  <a:pt x="7196" y="124202"/>
                </a:cubicBezTo>
                <a:cubicBezTo>
                  <a:pt x="4485" y="120657"/>
                  <a:pt x="2504" y="117841"/>
                  <a:pt x="1253" y="115755"/>
                </a:cubicBezTo>
                <a:cubicBezTo>
                  <a:pt x="0" y="113670"/>
                  <a:pt x="417" y="110854"/>
                  <a:pt x="2504" y="107308"/>
                </a:cubicBezTo>
                <a:cubicBezTo>
                  <a:pt x="4589" y="103763"/>
                  <a:pt x="6883" y="102407"/>
                  <a:pt x="9385" y="103241"/>
                </a:cubicBezTo>
                <a:cubicBezTo>
                  <a:pt x="19397" y="105327"/>
                  <a:pt x="31494" y="106787"/>
                  <a:pt x="45678" y="107621"/>
                </a:cubicBezTo>
                <a:cubicBezTo>
                  <a:pt x="59859" y="108456"/>
                  <a:pt x="74564" y="108977"/>
                  <a:pt x="89788" y="109186"/>
                </a:cubicBezTo>
                <a:cubicBezTo>
                  <a:pt x="105015" y="109394"/>
                  <a:pt x="119405" y="109290"/>
                  <a:pt x="132962" y="108873"/>
                </a:cubicBezTo>
                <a:cubicBezTo>
                  <a:pt x="146520" y="108456"/>
                  <a:pt x="157886" y="108038"/>
                  <a:pt x="167063" y="107621"/>
                </a:cubicBezTo>
                <a:cubicBezTo>
                  <a:pt x="198348" y="106370"/>
                  <a:pt x="226192" y="104597"/>
                  <a:pt x="250596" y="102303"/>
                </a:cubicBezTo>
                <a:cubicBezTo>
                  <a:pt x="274997" y="100008"/>
                  <a:pt x="295333" y="96567"/>
                  <a:pt x="311601" y="91978"/>
                </a:cubicBezTo>
                <a:cubicBezTo>
                  <a:pt x="316190" y="90727"/>
                  <a:pt x="319527" y="90623"/>
                  <a:pt x="321613" y="91666"/>
                </a:cubicBezTo>
                <a:cubicBezTo>
                  <a:pt x="323698" y="92709"/>
                  <a:pt x="325575" y="94690"/>
                  <a:pt x="327244" y="97610"/>
                </a:cubicBezTo>
                <a:cubicBezTo>
                  <a:pt x="328912" y="100113"/>
                  <a:pt x="330476" y="103867"/>
                  <a:pt x="331936" y="108873"/>
                </a:cubicBezTo>
                <a:cubicBezTo>
                  <a:pt x="333397" y="113878"/>
                  <a:pt x="334126" y="117632"/>
                  <a:pt x="334126" y="120135"/>
                </a:cubicBezTo>
                <a:cubicBezTo>
                  <a:pt x="334126" y="122638"/>
                  <a:pt x="332770" y="124932"/>
                  <a:pt x="330059" y="127018"/>
                </a:cubicBezTo>
                <a:cubicBezTo>
                  <a:pt x="327349" y="129104"/>
                  <a:pt x="325366" y="130147"/>
                  <a:pt x="324115" y="130147"/>
                </a:cubicBezTo>
                <a:cubicBezTo>
                  <a:pt x="309099" y="128895"/>
                  <a:pt x="290431" y="128061"/>
                  <a:pt x="268115" y="127644"/>
                </a:cubicBezTo>
                <a:cubicBezTo>
                  <a:pt x="245797" y="127227"/>
                  <a:pt x="221500" y="127435"/>
                  <a:pt x="195221" y="128269"/>
                </a:cubicBezTo>
                <a:cubicBezTo>
                  <a:pt x="168941" y="129104"/>
                  <a:pt x="142661" y="130564"/>
                  <a:pt x="116381" y="132650"/>
                </a:cubicBezTo>
                <a:cubicBezTo>
                  <a:pt x="90101" y="134735"/>
                  <a:pt x="65491" y="137655"/>
                  <a:pt x="42549" y="141410"/>
                </a:cubicBezTo>
                <a:moveTo>
                  <a:pt x="144538" y="61945"/>
                </a:moveTo>
                <a:cubicBezTo>
                  <a:pt x="137864" y="61111"/>
                  <a:pt x="129313" y="59338"/>
                  <a:pt x="118884" y="56626"/>
                </a:cubicBezTo>
                <a:cubicBezTo>
                  <a:pt x="108456" y="53915"/>
                  <a:pt x="98758" y="50474"/>
                  <a:pt x="89788" y="46302"/>
                </a:cubicBezTo>
                <a:cubicBezTo>
                  <a:pt x="80821" y="42131"/>
                  <a:pt x="74668" y="38168"/>
                  <a:pt x="71331" y="34414"/>
                </a:cubicBezTo>
                <a:cubicBezTo>
                  <a:pt x="69245" y="31911"/>
                  <a:pt x="69036" y="28365"/>
                  <a:pt x="70705" y="23777"/>
                </a:cubicBezTo>
                <a:cubicBezTo>
                  <a:pt x="72374" y="19188"/>
                  <a:pt x="75085" y="17311"/>
                  <a:pt x="78839" y="18145"/>
                </a:cubicBezTo>
                <a:cubicBezTo>
                  <a:pt x="98861" y="22317"/>
                  <a:pt x="120031" y="24924"/>
                  <a:pt x="142348" y="25967"/>
                </a:cubicBezTo>
                <a:cubicBezTo>
                  <a:pt x="164666" y="27010"/>
                  <a:pt x="185521" y="27114"/>
                  <a:pt x="204919" y="26280"/>
                </a:cubicBezTo>
                <a:cubicBezTo>
                  <a:pt x="224315" y="25445"/>
                  <a:pt x="239644" y="24611"/>
                  <a:pt x="250908" y="23777"/>
                </a:cubicBezTo>
                <a:cubicBezTo>
                  <a:pt x="253828" y="23359"/>
                  <a:pt x="256436" y="24507"/>
                  <a:pt x="258730" y="27218"/>
                </a:cubicBezTo>
                <a:cubicBezTo>
                  <a:pt x="261024" y="29930"/>
                  <a:pt x="262379" y="32328"/>
                  <a:pt x="262796" y="34414"/>
                </a:cubicBezTo>
                <a:cubicBezTo>
                  <a:pt x="263213" y="37751"/>
                  <a:pt x="261754" y="41505"/>
                  <a:pt x="258417" y="45677"/>
                </a:cubicBezTo>
                <a:cubicBezTo>
                  <a:pt x="255080" y="49848"/>
                  <a:pt x="251533" y="52768"/>
                  <a:pt x="247779" y="54437"/>
                </a:cubicBezTo>
                <a:cubicBezTo>
                  <a:pt x="243191" y="56105"/>
                  <a:pt x="234744" y="57669"/>
                  <a:pt x="222439" y="59129"/>
                </a:cubicBezTo>
                <a:cubicBezTo>
                  <a:pt x="210133" y="60589"/>
                  <a:pt x="196889" y="61632"/>
                  <a:pt x="182707" y="62257"/>
                </a:cubicBezTo>
                <a:cubicBezTo>
                  <a:pt x="168523" y="62883"/>
                  <a:pt x="155801" y="62779"/>
                  <a:pt x="144538" y="6194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1" name="Freeform 51"/>
          <p:cNvSpPr/>
          <p:nvPr/>
        </p:nvSpPr>
        <p:spPr>
          <a:xfrm>
            <a:off x="10601218" y="3394296"/>
            <a:ext cx="538731" cy="545822"/>
          </a:xfrm>
          <a:custGeom>
            <a:avLst/>
            <a:gdLst>
              <a:gd name="connsiteX0" fmla="*/ 277186 w 538731"/>
              <a:gd name="connsiteY0" fmla="*/ 544571 h 545822"/>
              <a:gd name="connsiteX1" fmla="*/ 270304 w 538731"/>
              <a:gd name="connsiteY1" fmla="*/ 544258 h 545822"/>
              <a:gd name="connsiteX2" fmla="*/ 267176 w 538731"/>
              <a:gd name="connsiteY2" fmla="*/ 539566 h 545822"/>
              <a:gd name="connsiteX3" fmla="*/ 264672 w 538731"/>
              <a:gd name="connsiteY3" fmla="*/ 521107 h 545822"/>
              <a:gd name="connsiteX4" fmla="*/ 263108 w 538731"/>
              <a:gd name="connsiteY4" fmla="*/ 491386 h 545822"/>
              <a:gd name="connsiteX5" fmla="*/ 262796 w 538731"/>
              <a:gd name="connsiteY5" fmla="*/ 462604 h 545822"/>
              <a:gd name="connsiteX6" fmla="*/ 262796 w 538731"/>
              <a:gd name="connsiteY6" fmla="*/ 319318 h 545822"/>
              <a:gd name="connsiteX7" fmla="*/ 197723 w 538731"/>
              <a:gd name="connsiteY7" fmla="*/ 321508 h 545822"/>
              <a:gd name="connsiteX8" fmla="*/ 140784 w 538731"/>
              <a:gd name="connsiteY8" fmla="*/ 323698 h 545822"/>
              <a:gd name="connsiteX9" fmla="*/ 92604 w 538731"/>
              <a:gd name="connsiteY9" fmla="*/ 327452 h 545822"/>
              <a:gd name="connsiteX10" fmla="*/ 53185 w 538731"/>
              <a:gd name="connsiteY10" fmla="*/ 333709 h 545822"/>
              <a:gd name="connsiteX11" fmla="*/ 38480 w 538731"/>
              <a:gd name="connsiteY11" fmla="*/ 335273 h 545822"/>
              <a:gd name="connsiteX12" fmla="*/ 28156 w 538731"/>
              <a:gd name="connsiteY12" fmla="*/ 329955 h 545822"/>
              <a:gd name="connsiteX13" fmla="*/ 18145 w 538731"/>
              <a:gd name="connsiteY13" fmla="*/ 322133 h 545822"/>
              <a:gd name="connsiteX14" fmla="*/ 6882 w 538731"/>
              <a:gd name="connsiteY14" fmla="*/ 311496 h 545822"/>
              <a:gd name="connsiteX15" fmla="*/ 1251 w 538731"/>
              <a:gd name="connsiteY15" fmla="*/ 304301 h 545822"/>
              <a:gd name="connsiteX16" fmla="*/ 3442 w 538731"/>
              <a:gd name="connsiteY16" fmla="*/ 295228 h 545822"/>
              <a:gd name="connsiteX17" fmla="*/ 11262 w 538731"/>
              <a:gd name="connsiteY17" fmla="*/ 290535 h 545822"/>
              <a:gd name="connsiteX18" fmla="*/ 56000 w 538731"/>
              <a:gd name="connsiteY18" fmla="*/ 296792 h 545822"/>
              <a:gd name="connsiteX19" fmla="*/ 113878 w 538731"/>
              <a:gd name="connsiteY19" fmla="*/ 298043 h 545822"/>
              <a:gd name="connsiteX20" fmla="*/ 243086 w 538731"/>
              <a:gd name="connsiteY20" fmla="*/ 296166 h 545822"/>
              <a:gd name="connsiteX21" fmla="*/ 380428 w 538731"/>
              <a:gd name="connsiteY21" fmla="*/ 292412 h 545822"/>
              <a:gd name="connsiteX22" fmla="*/ 433925 w 538731"/>
              <a:gd name="connsiteY22" fmla="*/ 288971 h 545822"/>
              <a:gd name="connsiteX23" fmla="*/ 479915 w 538731"/>
              <a:gd name="connsiteY23" fmla="*/ 283965 h 545822"/>
              <a:gd name="connsiteX24" fmla="*/ 508697 w 538731"/>
              <a:gd name="connsiteY24" fmla="*/ 278021 h 545822"/>
              <a:gd name="connsiteX25" fmla="*/ 519647 w 538731"/>
              <a:gd name="connsiteY25" fmla="*/ 277395 h 545822"/>
              <a:gd name="connsiteX26" fmla="*/ 526842 w 538731"/>
              <a:gd name="connsiteY26" fmla="*/ 284278 h 545822"/>
              <a:gd name="connsiteX27" fmla="*/ 534663 w 538731"/>
              <a:gd name="connsiteY27" fmla="*/ 296166 h 545822"/>
              <a:gd name="connsiteX28" fmla="*/ 538731 w 538731"/>
              <a:gd name="connsiteY28" fmla="*/ 308055 h 545822"/>
              <a:gd name="connsiteX29" fmla="*/ 534351 w 538731"/>
              <a:gd name="connsiteY29" fmla="*/ 315876 h 545822"/>
              <a:gd name="connsiteX30" fmla="*/ 527469 w 538731"/>
              <a:gd name="connsiteY30" fmla="*/ 319318 h 545822"/>
              <a:gd name="connsiteX31" fmla="*/ 474284 w 538731"/>
              <a:gd name="connsiteY31" fmla="*/ 315876 h 545822"/>
              <a:gd name="connsiteX32" fmla="*/ 416719 w 538731"/>
              <a:gd name="connsiteY32" fmla="*/ 316189 h 545822"/>
              <a:gd name="connsiteX33" fmla="*/ 403266 w 538731"/>
              <a:gd name="connsiteY33" fmla="*/ 316189 h 545822"/>
              <a:gd name="connsiteX34" fmla="*/ 391065 w 538731"/>
              <a:gd name="connsiteY34" fmla="*/ 316189 h 545822"/>
              <a:gd name="connsiteX35" fmla="*/ 298461 w 538731"/>
              <a:gd name="connsiteY35" fmla="*/ 318066 h 545822"/>
              <a:gd name="connsiteX36" fmla="*/ 298461 w 538731"/>
              <a:gd name="connsiteY36" fmla="*/ 461352 h 545822"/>
              <a:gd name="connsiteX37" fmla="*/ 296583 w 538731"/>
              <a:gd name="connsiteY37" fmla="*/ 492638 h 545822"/>
              <a:gd name="connsiteX38" fmla="*/ 290013 w 538731"/>
              <a:gd name="connsiteY38" fmla="*/ 525800 h 545822"/>
              <a:gd name="connsiteX39" fmla="*/ 277186 w 538731"/>
              <a:gd name="connsiteY39" fmla="*/ 544571 h 545822"/>
              <a:gd name="connsiteX41" fmla="*/ 73833 w 538731"/>
              <a:gd name="connsiteY41" fmla="*/ 232345 h 545822"/>
              <a:gd name="connsiteX42" fmla="*/ 58503 w 538731"/>
              <a:gd name="connsiteY42" fmla="*/ 232032 h 545822"/>
              <a:gd name="connsiteX43" fmla="*/ 50995 w 538731"/>
              <a:gd name="connsiteY43" fmla="*/ 224524 h 545822"/>
              <a:gd name="connsiteX44" fmla="*/ 57565 w 538731"/>
              <a:gd name="connsiteY44" fmla="*/ 217328 h 545822"/>
              <a:gd name="connsiteX45" fmla="*/ 136091 w 538731"/>
              <a:gd name="connsiteY45" fmla="*/ 180411 h 545822"/>
              <a:gd name="connsiteX46" fmla="*/ 206795 w 538731"/>
              <a:gd name="connsiteY46" fmla="*/ 131606 h 545822"/>
              <a:gd name="connsiteX47" fmla="*/ 254661 w 538731"/>
              <a:gd name="connsiteY47" fmla="*/ 80299 h 545822"/>
              <a:gd name="connsiteX48" fmla="*/ 270930 w 538731"/>
              <a:gd name="connsiteY48" fmla="*/ 47449 h 545822"/>
              <a:gd name="connsiteX49" fmla="*/ 262170 w 538731"/>
              <a:gd name="connsiteY49" fmla="*/ 21482 h 545822"/>
              <a:gd name="connsiteX50" fmla="*/ 260293 w 538731"/>
              <a:gd name="connsiteY50" fmla="*/ 10220 h 545822"/>
              <a:gd name="connsiteX51" fmla="*/ 284696 w 538731"/>
              <a:gd name="connsiteY51" fmla="*/ 4588 h 545822"/>
              <a:gd name="connsiteX52" fmla="*/ 303779 w 538731"/>
              <a:gd name="connsiteY52" fmla="*/ 16790 h 545822"/>
              <a:gd name="connsiteX53" fmla="*/ 320360 w 538731"/>
              <a:gd name="connsiteY53" fmla="*/ 31494 h 545822"/>
              <a:gd name="connsiteX54" fmla="*/ 325366 w 538731"/>
              <a:gd name="connsiteY54" fmla="*/ 45885 h 545822"/>
              <a:gd name="connsiteX55" fmla="*/ 309097 w 538731"/>
              <a:gd name="connsiteY55" fmla="*/ 66533 h 545822"/>
              <a:gd name="connsiteX56" fmla="*/ 292830 w 538731"/>
              <a:gd name="connsiteY56" fmla="*/ 89684 h 545822"/>
              <a:gd name="connsiteX57" fmla="*/ 284069 w 538731"/>
              <a:gd name="connsiteY57" fmla="*/ 100947 h 545822"/>
              <a:gd name="connsiteX58" fmla="*/ 369791 w 538731"/>
              <a:gd name="connsiteY58" fmla="*/ 137551 h 545822"/>
              <a:gd name="connsiteX59" fmla="*/ 441120 w 538731"/>
              <a:gd name="connsiteY59" fmla="*/ 156635 h 545822"/>
              <a:gd name="connsiteX60" fmla="*/ 461144 w 538731"/>
              <a:gd name="connsiteY60" fmla="*/ 172590 h 545822"/>
              <a:gd name="connsiteX61" fmla="*/ 473033 w 538731"/>
              <a:gd name="connsiteY61" fmla="*/ 197931 h 545822"/>
              <a:gd name="connsiteX62" fmla="*/ 465211 w 538731"/>
              <a:gd name="connsiteY62" fmla="*/ 211384 h 545822"/>
              <a:gd name="connsiteX63" fmla="*/ 454887 w 538731"/>
              <a:gd name="connsiteY63" fmla="*/ 214825 h 545822"/>
              <a:gd name="connsiteX64" fmla="*/ 411713 w 538731"/>
              <a:gd name="connsiteY64" fmla="*/ 188545 h 545822"/>
              <a:gd name="connsiteX65" fmla="*/ 359780 w 538731"/>
              <a:gd name="connsiteY65" fmla="*/ 161015 h 545822"/>
              <a:gd name="connsiteX66" fmla="*/ 308784 w 538731"/>
              <a:gd name="connsiteY66" fmla="*/ 136299 h 545822"/>
              <a:gd name="connsiteX67" fmla="*/ 268427 w 538731"/>
              <a:gd name="connsiteY67" fmla="*/ 118466 h 545822"/>
              <a:gd name="connsiteX68" fmla="*/ 209924 w 538731"/>
              <a:gd name="connsiteY68" fmla="*/ 168210 h 545822"/>
              <a:gd name="connsiteX69" fmla="*/ 142035 w 538731"/>
              <a:gd name="connsiteY69" fmla="*/ 207316 h 545822"/>
              <a:gd name="connsiteX70" fmla="*/ 73833 w 538731"/>
              <a:gd name="connsiteY70" fmla="*/ 232345 h 5458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</a:cxnLst>
            <a:rect l="l" t="t" r="r" b="b"/>
            <a:pathLst>
              <a:path w="538731" h="545822">
                <a:moveTo>
                  <a:pt x="277186" y="544571"/>
                </a:moveTo>
                <a:cubicBezTo>
                  <a:pt x="274267" y="545822"/>
                  <a:pt x="271973" y="545718"/>
                  <a:pt x="270304" y="544258"/>
                </a:cubicBezTo>
                <a:cubicBezTo>
                  <a:pt x="268636" y="542798"/>
                  <a:pt x="267593" y="541234"/>
                  <a:pt x="267176" y="539566"/>
                </a:cubicBezTo>
                <a:cubicBezTo>
                  <a:pt x="266340" y="536229"/>
                  <a:pt x="265507" y="530076"/>
                  <a:pt x="264672" y="521107"/>
                </a:cubicBezTo>
                <a:cubicBezTo>
                  <a:pt x="263838" y="512139"/>
                  <a:pt x="263316" y="502232"/>
                  <a:pt x="263108" y="491386"/>
                </a:cubicBezTo>
                <a:cubicBezTo>
                  <a:pt x="262900" y="480541"/>
                  <a:pt x="262796" y="470947"/>
                  <a:pt x="262796" y="462604"/>
                </a:cubicBezTo>
                <a:lnTo>
                  <a:pt x="262796" y="319318"/>
                </a:lnTo>
                <a:cubicBezTo>
                  <a:pt x="240271" y="320152"/>
                  <a:pt x="218580" y="320882"/>
                  <a:pt x="197723" y="321508"/>
                </a:cubicBezTo>
                <a:cubicBezTo>
                  <a:pt x="176866" y="322133"/>
                  <a:pt x="157886" y="322863"/>
                  <a:pt x="140784" y="323698"/>
                </a:cubicBezTo>
                <a:cubicBezTo>
                  <a:pt x="122430" y="324532"/>
                  <a:pt x="106369" y="325783"/>
                  <a:pt x="92604" y="327452"/>
                </a:cubicBezTo>
                <a:cubicBezTo>
                  <a:pt x="78839" y="329120"/>
                  <a:pt x="65698" y="331206"/>
                  <a:pt x="53185" y="333709"/>
                </a:cubicBezTo>
                <a:cubicBezTo>
                  <a:pt x="46093" y="335378"/>
                  <a:pt x="41191" y="335899"/>
                  <a:pt x="38480" y="335273"/>
                </a:cubicBezTo>
                <a:cubicBezTo>
                  <a:pt x="35768" y="334647"/>
                  <a:pt x="32328" y="332875"/>
                  <a:pt x="28156" y="329955"/>
                </a:cubicBezTo>
                <a:cubicBezTo>
                  <a:pt x="25654" y="328286"/>
                  <a:pt x="22316" y="325679"/>
                  <a:pt x="18145" y="322133"/>
                </a:cubicBezTo>
                <a:cubicBezTo>
                  <a:pt x="13974" y="318588"/>
                  <a:pt x="10220" y="315042"/>
                  <a:pt x="6882" y="311496"/>
                </a:cubicBezTo>
                <a:cubicBezTo>
                  <a:pt x="3546" y="307951"/>
                  <a:pt x="1668" y="305552"/>
                  <a:pt x="1251" y="304301"/>
                </a:cubicBezTo>
                <a:cubicBezTo>
                  <a:pt x="0" y="302215"/>
                  <a:pt x="730" y="299191"/>
                  <a:pt x="3442" y="295228"/>
                </a:cubicBezTo>
                <a:cubicBezTo>
                  <a:pt x="6153" y="291265"/>
                  <a:pt x="8760" y="289701"/>
                  <a:pt x="11262" y="290535"/>
                </a:cubicBezTo>
                <a:cubicBezTo>
                  <a:pt x="24611" y="293455"/>
                  <a:pt x="39523" y="295541"/>
                  <a:pt x="56000" y="296792"/>
                </a:cubicBezTo>
                <a:cubicBezTo>
                  <a:pt x="72477" y="298043"/>
                  <a:pt x="91770" y="298461"/>
                  <a:pt x="113878" y="298043"/>
                </a:cubicBezTo>
                <a:cubicBezTo>
                  <a:pt x="154341" y="297626"/>
                  <a:pt x="197410" y="297001"/>
                  <a:pt x="243086" y="296166"/>
                </a:cubicBezTo>
                <a:cubicBezTo>
                  <a:pt x="288762" y="295332"/>
                  <a:pt x="334544" y="294081"/>
                  <a:pt x="380428" y="292412"/>
                </a:cubicBezTo>
                <a:cubicBezTo>
                  <a:pt x="398782" y="291578"/>
                  <a:pt x="416614" y="290431"/>
                  <a:pt x="433925" y="288971"/>
                </a:cubicBezTo>
                <a:cubicBezTo>
                  <a:pt x="451236" y="287511"/>
                  <a:pt x="466567" y="285842"/>
                  <a:pt x="479915" y="283965"/>
                </a:cubicBezTo>
                <a:cubicBezTo>
                  <a:pt x="493263" y="282088"/>
                  <a:pt x="502858" y="280107"/>
                  <a:pt x="508697" y="278021"/>
                </a:cubicBezTo>
                <a:cubicBezTo>
                  <a:pt x="513286" y="276353"/>
                  <a:pt x="516936" y="276144"/>
                  <a:pt x="519647" y="277395"/>
                </a:cubicBezTo>
                <a:cubicBezTo>
                  <a:pt x="522359" y="278647"/>
                  <a:pt x="524757" y="280941"/>
                  <a:pt x="526842" y="284278"/>
                </a:cubicBezTo>
                <a:cubicBezTo>
                  <a:pt x="529346" y="287198"/>
                  <a:pt x="531952" y="291161"/>
                  <a:pt x="534663" y="296166"/>
                </a:cubicBezTo>
                <a:cubicBezTo>
                  <a:pt x="537375" y="301172"/>
                  <a:pt x="538731" y="305135"/>
                  <a:pt x="538731" y="308055"/>
                </a:cubicBezTo>
                <a:cubicBezTo>
                  <a:pt x="538731" y="310975"/>
                  <a:pt x="537271" y="313582"/>
                  <a:pt x="534351" y="315876"/>
                </a:cubicBezTo>
                <a:cubicBezTo>
                  <a:pt x="531431" y="318171"/>
                  <a:pt x="529137" y="319318"/>
                  <a:pt x="527469" y="319318"/>
                </a:cubicBezTo>
                <a:cubicBezTo>
                  <a:pt x="512035" y="317232"/>
                  <a:pt x="494306" y="316085"/>
                  <a:pt x="474284" y="315876"/>
                </a:cubicBezTo>
                <a:cubicBezTo>
                  <a:pt x="454261" y="315668"/>
                  <a:pt x="435073" y="315772"/>
                  <a:pt x="416719" y="316189"/>
                </a:cubicBezTo>
                <a:cubicBezTo>
                  <a:pt x="412131" y="316189"/>
                  <a:pt x="407646" y="316189"/>
                  <a:pt x="403266" y="316189"/>
                </a:cubicBezTo>
                <a:cubicBezTo>
                  <a:pt x="398886" y="316189"/>
                  <a:pt x="394819" y="316189"/>
                  <a:pt x="391065" y="316189"/>
                </a:cubicBezTo>
                <a:lnTo>
                  <a:pt x="298461" y="318066"/>
                </a:lnTo>
                <a:lnTo>
                  <a:pt x="298461" y="461352"/>
                </a:lnTo>
                <a:cubicBezTo>
                  <a:pt x="298461" y="470112"/>
                  <a:pt x="297835" y="480541"/>
                  <a:pt x="296583" y="492638"/>
                </a:cubicBezTo>
                <a:cubicBezTo>
                  <a:pt x="295332" y="504735"/>
                  <a:pt x="293143" y="515789"/>
                  <a:pt x="290013" y="525800"/>
                </a:cubicBezTo>
                <a:cubicBezTo>
                  <a:pt x="286885" y="535811"/>
                  <a:pt x="282609" y="542068"/>
                  <a:pt x="277186" y="544571"/>
                </a:cubicBezTo>
                <a:moveTo>
                  <a:pt x="73833" y="232345"/>
                </a:moveTo>
                <a:cubicBezTo>
                  <a:pt x="67994" y="234013"/>
                  <a:pt x="62883" y="233909"/>
                  <a:pt x="58503" y="232032"/>
                </a:cubicBezTo>
                <a:cubicBezTo>
                  <a:pt x="54124" y="230155"/>
                  <a:pt x="51620" y="227652"/>
                  <a:pt x="50995" y="224524"/>
                </a:cubicBezTo>
                <a:cubicBezTo>
                  <a:pt x="50369" y="221395"/>
                  <a:pt x="52558" y="218996"/>
                  <a:pt x="57565" y="217328"/>
                </a:cubicBezTo>
                <a:cubicBezTo>
                  <a:pt x="83844" y="207734"/>
                  <a:pt x="110020" y="195428"/>
                  <a:pt x="136091" y="180411"/>
                </a:cubicBezTo>
                <a:cubicBezTo>
                  <a:pt x="162161" y="165395"/>
                  <a:pt x="185730" y="149126"/>
                  <a:pt x="206795" y="131606"/>
                </a:cubicBezTo>
                <a:cubicBezTo>
                  <a:pt x="227861" y="114086"/>
                  <a:pt x="243815" y="96984"/>
                  <a:pt x="254661" y="80299"/>
                </a:cubicBezTo>
                <a:cubicBezTo>
                  <a:pt x="263004" y="68619"/>
                  <a:pt x="268427" y="57669"/>
                  <a:pt x="270930" y="47449"/>
                </a:cubicBezTo>
                <a:cubicBezTo>
                  <a:pt x="273432" y="37229"/>
                  <a:pt x="270512" y="28574"/>
                  <a:pt x="262170" y="21482"/>
                </a:cubicBezTo>
                <a:cubicBezTo>
                  <a:pt x="257998" y="16894"/>
                  <a:pt x="257373" y="13140"/>
                  <a:pt x="260293" y="10220"/>
                </a:cubicBezTo>
                <a:cubicBezTo>
                  <a:pt x="266550" y="1877"/>
                  <a:pt x="274684" y="0"/>
                  <a:pt x="284696" y="4588"/>
                </a:cubicBezTo>
                <a:cubicBezTo>
                  <a:pt x="290952" y="7508"/>
                  <a:pt x="297314" y="11575"/>
                  <a:pt x="303779" y="16790"/>
                </a:cubicBezTo>
                <a:cubicBezTo>
                  <a:pt x="310245" y="22004"/>
                  <a:pt x="315771" y="26905"/>
                  <a:pt x="320360" y="31494"/>
                </a:cubicBezTo>
                <a:cubicBezTo>
                  <a:pt x="327034" y="37333"/>
                  <a:pt x="328703" y="42130"/>
                  <a:pt x="325366" y="45885"/>
                </a:cubicBezTo>
                <a:cubicBezTo>
                  <a:pt x="321194" y="50056"/>
                  <a:pt x="315771" y="56939"/>
                  <a:pt x="309097" y="66533"/>
                </a:cubicBezTo>
                <a:cubicBezTo>
                  <a:pt x="302423" y="76127"/>
                  <a:pt x="297000" y="83844"/>
                  <a:pt x="292830" y="89684"/>
                </a:cubicBezTo>
                <a:lnTo>
                  <a:pt x="284069" y="100947"/>
                </a:lnTo>
                <a:cubicBezTo>
                  <a:pt x="312434" y="115129"/>
                  <a:pt x="341009" y="127331"/>
                  <a:pt x="369791" y="137551"/>
                </a:cubicBezTo>
                <a:cubicBezTo>
                  <a:pt x="398573" y="147770"/>
                  <a:pt x="422349" y="154132"/>
                  <a:pt x="441120" y="156635"/>
                </a:cubicBezTo>
                <a:cubicBezTo>
                  <a:pt x="447796" y="158720"/>
                  <a:pt x="454470" y="164039"/>
                  <a:pt x="461144" y="172590"/>
                </a:cubicBezTo>
                <a:cubicBezTo>
                  <a:pt x="467818" y="181141"/>
                  <a:pt x="471781" y="189588"/>
                  <a:pt x="473033" y="197931"/>
                </a:cubicBezTo>
                <a:cubicBezTo>
                  <a:pt x="473033" y="202937"/>
                  <a:pt x="470425" y="207421"/>
                  <a:pt x="465211" y="211384"/>
                </a:cubicBezTo>
                <a:cubicBezTo>
                  <a:pt x="459997" y="215346"/>
                  <a:pt x="456556" y="216493"/>
                  <a:pt x="454887" y="214825"/>
                </a:cubicBezTo>
                <a:cubicBezTo>
                  <a:pt x="442790" y="206482"/>
                  <a:pt x="428399" y="197722"/>
                  <a:pt x="411713" y="188545"/>
                </a:cubicBezTo>
                <a:cubicBezTo>
                  <a:pt x="395029" y="179369"/>
                  <a:pt x="377716" y="170192"/>
                  <a:pt x="359780" y="161015"/>
                </a:cubicBezTo>
                <a:cubicBezTo>
                  <a:pt x="341843" y="151838"/>
                  <a:pt x="324844" y="143599"/>
                  <a:pt x="308784" y="136299"/>
                </a:cubicBezTo>
                <a:cubicBezTo>
                  <a:pt x="292725" y="128999"/>
                  <a:pt x="279273" y="123055"/>
                  <a:pt x="268427" y="118466"/>
                </a:cubicBezTo>
                <a:cubicBezTo>
                  <a:pt x="251324" y="136404"/>
                  <a:pt x="231823" y="152984"/>
                  <a:pt x="209924" y="168210"/>
                </a:cubicBezTo>
                <a:cubicBezTo>
                  <a:pt x="188023" y="183436"/>
                  <a:pt x="165395" y="196471"/>
                  <a:pt x="142035" y="207316"/>
                </a:cubicBezTo>
                <a:cubicBezTo>
                  <a:pt x="118675" y="218162"/>
                  <a:pt x="95941" y="226505"/>
                  <a:pt x="73833" y="23234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2" name="Freeform 52"/>
          <p:cNvSpPr/>
          <p:nvPr/>
        </p:nvSpPr>
        <p:spPr>
          <a:xfrm>
            <a:off x="11402706" y="3383241"/>
            <a:ext cx="483252" cy="599217"/>
          </a:xfrm>
          <a:custGeom>
            <a:avLst/>
            <a:gdLst>
              <a:gd name="connsiteX0" fmla="*/ 127018 w 483252"/>
              <a:gd name="connsiteY0" fmla="*/ 286573 h 599217"/>
              <a:gd name="connsiteX1" fmla="*/ 63196 w 483252"/>
              <a:gd name="connsiteY1" fmla="*/ 273433 h 599217"/>
              <a:gd name="connsiteX2" fmla="*/ 17207 w 483252"/>
              <a:gd name="connsiteY2" fmla="*/ 234014 h 599217"/>
              <a:gd name="connsiteX3" fmla="*/ 0 w 483252"/>
              <a:gd name="connsiteY3" fmla="*/ 174572 h 599217"/>
              <a:gd name="connsiteX4" fmla="*/ 17207 w 483252"/>
              <a:gd name="connsiteY4" fmla="*/ 116068 h 599217"/>
              <a:gd name="connsiteX5" fmla="*/ 63509 w 483252"/>
              <a:gd name="connsiteY5" fmla="*/ 74146 h 599217"/>
              <a:gd name="connsiteX6" fmla="*/ 127643 w 483252"/>
              <a:gd name="connsiteY6" fmla="*/ 57565 h 599217"/>
              <a:gd name="connsiteX7" fmla="*/ 191467 w 483252"/>
              <a:gd name="connsiteY7" fmla="*/ 69454 h 599217"/>
              <a:gd name="connsiteX8" fmla="*/ 237768 w 483252"/>
              <a:gd name="connsiteY8" fmla="*/ 107934 h 599217"/>
              <a:gd name="connsiteX9" fmla="*/ 255288 w 483252"/>
              <a:gd name="connsiteY9" fmla="*/ 169566 h 599217"/>
              <a:gd name="connsiteX10" fmla="*/ 237768 w 483252"/>
              <a:gd name="connsiteY10" fmla="*/ 228695 h 599217"/>
              <a:gd name="connsiteX11" fmla="*/ 191152 w 483252"/>
              <a:gd name="connsiteY11" fmla="*/ 269991 h 599217"/>
              <a:gd name="connsiteX12" fmla="*/ 127018 w 483252"/>
              <a:gd name="connsiteY12" fmla="*/ 286573 h 599217"/>
              <a:gd name="connsiteX14" fmla="*/ 127643 w 483252"/>
              <a:gd name="connsiteY14" fmla="*/ 258416 h 599217"/>
              <a:gd name="connsiteX15" fmla="*/ 191779 w 483252"/>
              <a:gd name="connsiteY15" fmla="*/ 233388 h 599217"/>
              <a:gd name="connsiteX16" fmla="*/ 217745 w 483252"/>
              <a:gd name="connsiteY16" fmla="*/ 169566 h 599217"/>
              <a:gd name="connsiteX17" fmla="*/ 191152 w 483252"/>
              <a:gd name="connsiteY17" fmla="*/ 105118 h 599217"/>
              <a:gd name="connsiteX18" fmla="*/ 127018 w 483252"/>
              <a:gd name="connsiteY18" fmla="*/ 85722 h 599217"/>
              <a:gd name="connsiteX19" fmla="*/ 62257 w 483252"/>
              <a:gd name="connsiteY19" fmla="*/ 111375 h 599217"/>
              <a:gd name="connsiteX20" fmla="*/ 36291 w 483252"/>
              <a:gd name="connsiteY20" fmla="*/ 173946 h 599217"/>
              <a:gd name="connsiteX21" fmla="*/ 62884 w 483252"/>
              <a:gd name="connsiteY21" fmla="*/ 237455 h 599217"/>
              <a:gd name="connsiteX22" fmla="*/ 127643 w 483252"/>
              <a:gd name="connsiteY22" fmla="*/ 258416 h 599217"/>
              <a:gd name="connsiteX24" fmla="*/ 239019 w 483252"/>
              <a:gd name="connsiteY24" fmla="*/ 595045 h 599217"/>
              <a:gd name="connsiteX25" fmla="*/ 223689 w 483252"/>
              <a:gd name="connsiteY25" fmla="*/ 598799 h 599217"/>
              <a:gd name="connsiteX26" fmla="*/ 213052 w 483252"/>
              <a:gd name="connsiteY26" fmla="*/ 594419 h 599217"/>
              <a:gd name="connsiteX27" fmla="*/ 217119 w 483252"/>
              <a:gd name="connsiteY27" fmla="*/ 586285 h 599217"/>
              <a:gd name="connsiteX28" fmla="*/ 268741 w 483252"/>
              <a:gd name="connsiteY28" fmla="*/ 538731 h 599217"/>
              <a:gd name="connsiteX29" fmla="*/ 313791 w 483252"/>
              <a:gd name="connsiteY29" fmla="*/ 479290 h 599217"/>
              <a:gd name="connsiteX30" fmla="*/ 342261 w 483252"/>
              <a:gd name="connsiteY30" fmla="*/ 425479 h 599217"/>
              <a:gd name="connsiteX31" fmla="*/ 349769 w 483252"/>
              <a:gd name="connsiteY31" fmla="*/ 389814 h 599217"/>
              <a:gd name="connsiteX32" fmla="*/ 335377 w 483252"/>
              <a:gd name="connsiteY32" fmla="*/ 369165 h 599217"/>
              <a:gd name="connsiteX33" fmla="*/ 330371 w 483252"/>
              <a:gd name="connsiteY33" fmla="*/ 358529 h 599217"/>
              <a:gd name="connsiteX34" fmla="*/ 341009 w 483252"/>
              <a:gd name="connsiteY34" fmla="*/ 347579 h 599217"/>
              <a:gd name="connsiteX35" fmla="*/ 353523 w 483252"/>
              <a:gd name="connsiteY35" fmla="*/ 347892 h 599217"/>
              <a:gd name="connsiteX36" fmla="*/ 374484 w 483252"/>
              <a:gd name="connsiteY36" fmla="*/ 357903 h 599217"/>
              <a:gd name="connsiteX37" fmla="*/ 394194 w 483252"/>
              <a:gd name="connsiteY37" fmla="*/ 371982 h 599217"/>
              <a:gd name="connsiteX38" fmla="*/ 400451 w 483252"/>
              <a:gd name="connsiteY38" fmla="*/ 384183 h 599217"/>
              <a:gd name="connsiteX39" fmla="*/ 389501 w 483252"/>
              <a:gd name="connsiteY39" fmla="*/ 405769 h 599217"/>
              <a:gd name="connsiteX40" fmla="*/ 377300 w 483252"/>
              <a:gd name="connsiteY40" fmla="*/ 431111 h 599217"/>
              <a:gd name="connsiteX41" fmla="*/ 367915 w 483252"/>
              <a:gd name="connsiteY41" fmla="*/ 449881 h 599217"/>
              <a:gd name="connsiteX42" fmla="*/ 422663 w 483252"/>
              <a:gd name="connsiteY42" fmla="*/ 493055 h 599217"/>
              <a:gd name="connsiteX43" fmla="*/ 466149 w 483252"/>
              <a:gd name="connsiteY43" fmla="*/ 518709 h 599217"/>
              <a:gd name="connsiteX44" fmla="*/ 479289 w 483252"/>
              <a:gd name="connsiteY44" fmla="*/ 539044 h 599217"/>
              <a:gd name="connsiteX45" fmla="*/ 481167 w 483252"/>
              <a:gd name="connsiteY45" fmla="*/ 566263 h 599217"/>
              <a:gd name="connsiteX46" fmla="*/ 469591 w 483252"/>
              <a:gd name="connsiteY46" fmla="*/ 576899 h 599217"/>
              <a:gd name="connsiteX47" fmla="*/ 458642 w 483252"/>
              <a:gd name="connsiteY47" fmla="*/ 577525 h 599217"/>
              <a:gd name="connsiteX48" fmla="*/ 410149 w 483252"/>
              <a:gd name="connsiteY48" fmla="*/ 517770 h 599217"/>
              <a:gd name="connsiteX49" fmla="*/ 357277 w 483252"/>
              <a:gd name="connsiteY49" fmla="*/ 468652 h 599217"/>
              <a:gd name="connsiteX50" fmla="*/ 302841 w 483252"/>
              <a:gd name="connsiteY50" fmla="*/ 541234 h 599217"/>
              <a:gd name="connsiteX51" fmla="*/ 239019 w 483252"/>
              <a:gd name="connsiteY51" fmla="*/ 595045 h 599217"/>
              <a:gd name="connsiteX53" fmla="*/ 393567 w 483252"/>
              <a:gd name="connsiteY53" fmla="*/ 328495 h 599217"/>
              <a:gd name="connsiteX54" fmla="*/ 386686 w 483252"/>
              <a:gd name="connsiteY54" fmla="*/ 322238 h 599217"/>
              <a:gd name="connsiteX55" fmla="*/ 384495 w 483252"/>
              <a:gd name="connsiteY55" fmla="*/ 303467 h 599217"/>
              <a:gd name="connsiteX56" fmla="*/ 383557 w 483252"/>
              <a:gd name="connsiteY56" fmla="*/ 277813 h 599217"/>
              <a:gd name="connsiteX57" fmla="*/ 383557 w 483252"/>
              <a:gd name="connsiteY57" fmla="*/ 256539 h 599217"/>
              <a:gd name="connsiteX58" fmla="*/ 383557 w 483252"/>
              <a:gd name="connsiteY58" fmla="*/ 84470 h 599217"/>
              <a:gd name="connsiteX59" fmla="*/ 381993 w 483252"/>
              <a:gd name="connsiteY59" fmla="*/ 55062 h 599217"/>
              <a:gd name="connsiteX60" fmla="*/ 373859 w 483252"/>
              <a:gd name="connsiteY60" fmla="*/ 36917 h 599217"/>
              <a:gd name="connsiteX61" fmla="*/ 352272 w 483252"/>
              <a:gd name="connsiteY61" fmla="*/ 20648 h 599217"/>
              <a:gd name="connsiteX62" fmla="*/ 349142 w 483252"/>
              <a:gd name="connsiteY62" fmla="*/ 9386 h 599217"/>
              <a:gd name="connsiteX63" fmla="*/ 364160 w 483252"/>
              <a:gd name="connsiteY63" fmla="*/ 0 h 599217"/>
              <a:gd name="connsiteX64" fmla="*/ 389188 w 483252"/>
              <a:gd name="connsiteY64" fmla="*/ 6883 h 599217"/>
              <a:gd name="connsiteX65" fmla="*/ 414842 w 483252"/>
              <a:gd name="connsiteY65" fmla="*/ 20022 h 599217"/>
              <a:gd name="connsiteX66" fmla="*/ 420473 w 483252"/>
              <a:gd name="connsiteY66" fmla="*/ 25028 h 599217"/>
              <a:gd name="connsiteX67" fmla="*/ 422351 w 483252"/>
              <a:gd name="connsiteY67" fmla="*/ 31911 h 599217"/>
              <a:gd name="connsiteX68" fmla="*/ 419848 w 483252"/>
              <a:gd name="connsiteY68" fmla="*/ 53185 h 599217"/>
              <a:gd name="connsiteX69" fmla="*/ 419222 w 483252"/>
              <a:gd name="connsiteY69" fmla="*/ 76962 h 599217"/>
              <a:gd name="connsiteX70" fmla="*/ 419222 w 483252"/>
              <a:gd name="connsiteY70" fmla="*/ 252159 h 599217"/>
              <a:gd name="connsiteX71" fmla="*/ 417346 w 483252"/>
              <a:gd name="connsiteY71" fmla="*/ 282818 h 599217"/>
              <a:gd name="connsiteX72" fmla="*/ 409836 w 483252"/>
              <a:gd name="connsiteY72" fmla="*/ 314729 h 599217"/>
              <a:gd name="connsiteX73" fmla="*/ 393567 w 483252"/>
              <a:gd name="connsiteY73" fmla="*/ 328495 h 599217"/>
              <a:gd name="connsiteX75" fmla="*/ 53811 w 483252"/>
              <a:gd name="connsiteY75" fmla="*/ 575023 h 599217"/>
              <a:gd name="connsiteX76" fmla="*/ 39107 w 483252"/>
              <a:gd name="connsiteY76" fmla="*/ 579089 h 599217"/>
              <a:gd name="connsiteX77" fmla="*/ 29096 w 483252"/>
              <a:gd name="connsiteY77" fmla="*/ 575023 h 599217"/>
              <a:gd name="connsiteX78" fmla="*/ 32537 w 483252"/>
              <a:gd name="connsiteY78" fmla="*/ 566888 h 599217"/>
              <a:gd name="connsiteX79" fmla="*/ 85721 w 483252"/>
              <a:gd name="connsiteY79" fmla="*/ 519335 h 599217"/>
              <a:gd name="connsiteX80" fmla="*/ 124829 w 483252"/>
              <a:gd name="connsiteY80" fmla="*/ 469278 h 599217"/>
              <a:gd name="connsiteX81" fmla="*/ 147041 w 483252"/>
              <a:gd name="connsiteY81" fmla="*/ 432988 h 599217"/>
              <a:gd name="connsiteX82" fmla="*/ 158929 w 483252"/>
              <a:gd name="connsiteY82" fmla="*/ 399825 h 599217"/>
              <a:gd name="connsiteX83" fmla="*/ 146415 w 483252"/>
              <a:gd name="connsiteY83" fmla="*/ 377925 h 599217"/>
              <a:gd name="connsiteX84" fmla="*/ 142036 w 483252"/>
              <a:gd name="connsiteY84" fmla="*/ 367289 h 599217"/>
              <a:gd name="connsiteX85" fmla="*/ 152672 w 483252"/>
              <a:gd name="connsiteY85" fmla="*/ 357590 h 599217"/>
              <a:gd name="connsiteX86" fmla="*/ 165186 w 483252"/>
              <a:gd name="connsiteY86" fmla="*/ 359154 h 599217"/>
              <a:gd name="connsiteX87" fmla="*/ 183957 w 483252"/>
              <a:gd name="connsiteY87" fmla="*/ 368540 h 599217"/>
              <a:gd name="connsiteX88" fmla="*/ 200852 w 483252"/>
              <a:gd name="connsiteY88" fmla="*/ 381054 h 599217"/>
              <a:gd name="connsiteX89" fmla="*/ 205232 w 483252"/>
              <a:gd name="connsiteY89" fmla="*/ 392317 h 599217"/>
              <a:gd name="connsiteX90" fmla="*/ 192718 w 483252"/>
              <a:gd name="connsiteY90" fmla="*/ 414529 h 599217"/>
              <a:gd name="connsiteX91" fmla="*/ 177700 w 483252"/>
              <a:gd name="connsiteY91" fmla="*/ 440496 h 599217"/>
              <a:gd name="connsiteX92" fmla="*/ 205857 w 483252"/>
              <a:gd name="connsiteY92" fmla="*/ 461144 h 599217"/>
              <a:gd name="connsiteX93" fmla="*/ 243399 w 483252"/>
              <a:gd name="connsiteY93" fmla="*/ 481792 h 599217"/>
              <a:gd name="connsiteX94" fmla="*/ 256539 w 483252"/>
              <a:gd name="connsiteY94" fmla="*/ 499625 h 599217"/>
              <a:gd name="connsiteX95" fmla="*/ 259668 w 483252"/>
              <a:gd name="connsiteY95" fmla="*/ 524966 h 599217"/>
              <a:gd name="connsiteX96" fmla="*/ 248092 w 483252"/>
              <a:gd name="connsiteY96" fmla="*/ 534665 h 599217"/>
              <a:gd name="connsiteX97" fmla="*/ 237768 w 483252"/>
              <a:gd name="connsiteY97" fmla="*/ 533726 h 599217"/>
              <a:gd name="connsiteX98" fmla="*/ 202728 w 483252"/>
              <a:gd name="connsiteY98" fmla="*/ 488675 h 599217"/>
              <a:gd name="connsiteX99" fmla="*/ 168315 w 483252"/>
              <a:gd name="connsiteY99" fmla="*/ 454887 h 599217"/>
              <a:gd name="connsiteX100" fmla="*/ 112626 w 483252"/>
              <a:gd name="connsiteY100" fmla="*/ 525592 h 599217"/>
              <a:gd name="connsiteX101" fmla="*/ 53811 w 483252"/>
              <a:gd name="connsiteY101" fmla="*/ 575023 h 5992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</a:cxnLst>
            <a:rect l="l" t="t" r="r" b="b"/>
            <a:pathLst>
              <a:path w="483252" h="599217">
                <a:moveTo>
                  <a:pt x="127018" y="286573"/>
                </a:moveTo>
                <a:cubicBezTo>
                  <a:pt x="103659" y="286990"/>
                  <a:pt x="82385" y="282610"/>
                  <a:pt x="63196" y="273433"/>
                </a:cubicBezTo>
                <a:cubicBezTo>
                  <a:pt x="44007" y="264256"/>
                  <a:pt x="28678" y="251116"/>
                  <a:pt x="17207" y="234014"/>
                </a:cubicBezTo>
                <a:cubicBezTo>
                  <a:pt x="5735" y="216911"/>
                  <a:pt x="0" y="197097"/>
                  <a:pt x="0" y="174572"/>
                </a:cubicBezTo>
                <a:cubicBezTo>
                  <a:pt x="0" y="152881"/>
                  <a:pt x="5735" y="133379"/>
                  <a:pt x="17207" y="116068"/>
                </a:cubicBezTo>
                <a:cubicBezTo>
                  <a:pt x="28678" y="98757"/>
                  <a:pt x="44113" y="84783"/>
                  <a:pt x="63509" y="74146"/>
                </a:cubicBezTo>
                <a:cubicBezTo>
                  <a:pt x="82906" y="63509"/>
                  <a:pt x="104284" y="57982"/>
                  <a:pt x="127643" y="57565"/>
                </a:cubicBezTo>
                <a:cubicBezTo>
                  <a:pt x="151004" y="56731"/>
                  <a:pt x="172278" y="60694"/>
                  <a:pt x="191467" y="69454"/>
                </a:cubicBezTo>
                <a:cubicBezTo>
                  <a:pt x="210653" y="78213"/>
                  <a:pt x="226089" y="91040"/>
                  <a:pt x="237768" y="107934"/>
                </a:cubicBezTo>
                <a:cubicBezTo>
                  <a:pt x="249448" y="124828"/>
                  <a:pt x="255288" y="145372"/>
                  <a:pt x="255288" y="169566"/>
                </a:cubicBezTo>
                <a:cubicBezTo>
                  <a:pt x="255288" y="191674"/>
                  <a:pt x="249448" y="211384"/>
                  <a:pt x="237768" y="228695"/>
                </a:cubicBezTo>
                <a:cubicBezTo>
                  <a:pt x="226089" y="246006"/>
                  <a:pt x="210550" y="259772"/>
                  <a:pt x="191152" y="269991"/>
                </a:cubicBezTo>
                <a:cubicBezTo>
                  <a:pt x="171756" y="280211"/>
                  <a:pt x="150378" y="285738"/>
                  <a:pt x="127018" y="286573"/>
                </a:cubicBezTo>
                <a:moveTo>
                  <a:pt x="127643" y="258416"/>
                </a:moveTo>
                <a:cubicBezTo>
                  <a:pt x="153089" y="257582"/>
                  <a:pt x="174468" y="249239"/>
                  <a:pt x="191779" y="233388"/>
                </a:cubicBezTo>
                <a:cubicBezTo>
                  <a:pt x="209090" y="217537"/>
                  <a:pt x="217745" y="196263"/>
                  <a:pt x="217745" y="169566"/>
                </a:cubicBezTo>
                <a:cubicBezTo>
                  <a:pt x="217745" y="140366"/>
                  <a:pt x="208881" y="118884"/>
                  <a:pt x="191152" y="105118"/>
                </a:cubicBezTo>
                <a:cubicBezTo>
                  <a:pt x="173424" y="91353"/>
                  <a:pt x="152047" y="84887"/>
                  <a:pt x="127018" y="85722"/>
                </a:cubicBezTo>
                <a:cubicBezTo>
                  <a:pt x="101156" y="87390"/>
                  <a:pt x="79568" y="95941"/>
                  <a:pt x="62257" y="111375"/>
                </a:cubicBezTo>
                <a:cubicBezTo>
                  <a:pt x="44946" y="126809"/>
                  <a:pt x="36291" y="147666"/>
                  <a:pt x="36291" y="173946"/>
                </a:cubicBezTo>
                <a:cubicBezTo>
                  <a:pt x="36291" y="201477"/>
                  <a:pt x="45155" y="222646"/>
                  <a:pt x="62884" y="237455"/>
                </a:cubicBezTo>
                <a:cubicBezTo>
                  <a:pt x="80611" y="252263"/>
                  <a:pt x="102198" y="259250"/>
                  <a:pt x="127643" y="258416"/>
                </a:cubicBezTo>
                <a:moveTo>
                  <a:pt x="239019" y="595045"/>
                </a:moveTo>
                <a:cubicBezTo>
                  <a:pt x="234014" y="597965"/>
                  <a:pt x="228903" y="599217"/>
                  <a:pt x="223689" y="598799"/>
                </a:cubicBezTo>
                <a:cubicBezTo>
                  <a:pt x="218475" y="598382"/>
                  <a:pt x="214930" y="596922"/>
                  <a:pt x="213052" y="594419"/>
                </a:cubicBezTo>
                <a:cubicBezTo>
                  <a:pt x="211175" y="591917"/>
                  <a:pt x="212531" y="589205"/>
                  <a:pt x="217119" y="586285"/>
                </a:cubicBezTo>
                <a:cubicBezTo>
                  <a:pt x="234639" y="573771"/>
                  <a:pt x="251846" y="557920"/>
                  <a:pt x="268741" y="538731"/>
                </a:cubicBezTo>
                <a:cubicBezTo>
                  <a:pt x="285634" y="519543"/>
                  <a:pt x="300651" y="499730"/>
                  <a:pt x="313791" y="479290"/>
                </a:cubicBezTo>
                <a:cubicBezTo>
                  <a:pt x="326930" y="458850"/>
                  <a:pt x="336421" y="440913"/>
                  <a:pt x="342261" y="425479"/>
                </a:cubicBezTo>
                <a:cubicBezTo>
                  <a:pt x="348100" y="409628"/>
                  <a:pt x="350603" y="397739"/>
                  <a:pt x="349769" y="389814"/>
                </a:cubicBezTo>
                <a:cubicBezTo>
                  <a:pt x="348935" y="381888"/>
                  <a:pt x="344137" y="375005"/>
                  <a:pt x="335377" y="369165"/>
                </a:cubicBezTo>
                <a:cubicBezTo>
                  <a:pt x="329956" y="365828"/>
                  <a:pt x="328286" y="362283"/>
                  <a:pt x="330371" y="358529"/>
                </a:cubicBezTo>
                <a:cubicBezTo>
                  <a:pt x="333292" y="352272"/>
                  <a:pt x="336838" y="348622"/>
                  <a:pt x="341009" y="347579"/>
                </a:cubicBezTo>
                <a:cubicBezTo>
                  <a:pt x="345180" y="346536"/>
                  <a:pt x="349352" y="346640"/>
                  <a:pt x="353523" y="347892"/>
                </a:cubicBezTo>
                <a:cubicBezTo>
                  <a:pt x="359780" y="349977"/>
                  <a:pt x="366768" y="353314"/>
                  <a:pt x="374484" y="357903"/>
                </a:cubicBezTo>
                <a:cubicBezTo>
                  <a:pt x="382201" y="362491"/>
                  <a:pt x="388772" y="367184"/>
                  <a:pt x="394194" y="371982"/>
                </a:cubicBezTo>
                <a:cubicBezTo>
                  <a:pt x="399617" y="376779"/>
                  <a:pt x="401702" y="380845"/>
                  <a:pt x="400451" y="384183"/>
                </a:cubicBezTo>
                <a:cubicBezTo>
                  <a:pt x="396697" y="391274"/>
                  <a:pt x="393047" y="398469"/>
                  <a:pt x="389501" y="405769"/>
                </a:cubicBezTo>
                <a:cubicBezTo>
                  <a:pt x="385956" y="413069"/>
                  <a:pt x="381888" y="421516"/>
                  <a:pt x="377300" y="431111"/>
                </a:cubicBezTo>
                <a:lnTo>
                  <a:pt x="367915" y="449881"/>
                </a:lnTo>
                <a:cubicBezTo>
                  <a:pt x="389605" y="468652"/>
                  <a:pt x="407855" y="483044"/>
                  <a:pt x="422663" y="493055"/>
                </a:cubicBezTo>
                <a:cubicBezTo>
                  <a:pt x="437472" y="503067"/>
                  <a:pt x="451968" y="511618"/>
                  <a:pt x="466149" y="518709"/>
                </a:cubicBezTo>
                <a:cubicBezTo>
                  <a:pt x="471572" y="522463"/>
                  <a:pt x="475952" y="529242"/>
                  <a:pt x="479289" y="539044"/>
                </a:cubicBezTo>
                <a:cubicBezTo>
                  <a:pt x="482626" y="548847"/>
                  <a:pt x="483252" y="557920"/>
                  <a:pt x="481167" y="566263"/>
                </a:cubicBezTo>
                <a:cubicBezTo>
                  <a:pt x="479915" y="571268"/>
                  <a:pt x="476057" y="574814"/>
                  <a:pt x="469591" y="576899"/>
                </a:cubicBezTo>
                <a:cubicBezTo>
                  <a:pt x="463125" y="578985"/>
                  <a:pt x="459475" y="579194"/>
                  <a:pt x="458642" y="577525"/>
                </a:cubicBezTo>
                <a:cubicBezTo>
                  <a:pt x="445710" y="557085"/>
                  <a:pt x="429546" y="537167"/>
                  <a:pt x="410149" y="517770"/>
                </a:cubicBezTo>
                <a:cubicBezTo>
                  <a:pt x="390753" y="498374"/>
                  <a:pt x="373128" y="482001"/>
                  <a:pt x="357277" y="468652"/>
                </a:cubicBezTo>
                <a:cubicBezTo>
                  <a:pt x="341426" y="494932"/>
                  <a:pt x="323280" y="519126"/>
                  <a:pt x="302841" y="541234"/>
                </a:cubicBezTo>
                <a:cubicBezTo>
                  <a:pt x="282401" y="563343"/>
                  <a:pt x="261127" y="581279"/>
                  <a:pt x="239019" y="595045"/>
                </a:cubicBezTo>
                <a:moveTo>
                  <a:pt x="393567" y="328495"/>
                </a:moveTo>
                <a:cubicBezTo>
                  <a:pt x="389813" y="328495"/>
                  <a:pt x="387520" y="326409"/>
                  <a:pt x="386686" y="322238"/>
                </a:cubicBezTo>
                <a:cubicBezTo>
                  <a:pt x="385851" y="318066"/>
                  <a:pt x="385121" y="311809"/>
                  <a:pt x="384495" y="303467"/>
                </a:cubicBezTo>
                <a:cubicBezTo>
                  <a:pt x="383870" y="295124"/>
                  <a:pt x="383557" y="286573"/>
                  <a:pt x="383557" y="277813"/>
                </a:cubicBezTo>
                <a:cubicBezTo>
                  <a:pt x="383557" y="269053"/>
                  <a:pt x="383557" y="261962"/>
                  <a:pt x="383557" y="256539"/>
                </a:cubicBezTo>
                <a:lnTo>
                  <a:pt x="383557" y="84470"/>
                </a:lnTo>
                <a:cubicBezTo>
                  <a:pt x="383557" y="71956"/>
                  <a:pt x="383036" y="62154"/>
                  <a:pt x="381993" y="55062"/>
                </a:cubicBezTo>
                <a:cubicBezTo>
                  <a:pt x="380950" y="47971"/>
                  <a:pt x="378238" y="41922"/>
                  <a:pt x="373859" y="36917"/>
                </a:cubicBezTo>
                <a:cubicBezTo>
                  <a:pt x="369479" y="31911"/>
                  <a:pt x="362283" y="26488"/>
                  <a:pt x="352272" y="20648"/>
                </a:cubicBezTo>
                <a:cubicBezTo>
                  <a:pt x="348100" y="17728"/>
                  <a:pt x="347058" y="13974"/>
                  <a:pt x="349142" y="9386"/>
                </a:cubicBezTo>
                <a:cubicBezTo>
                  <a:pt x="352897" y="3128"/>
                  <a:pt x="357903" y="0"/>
                  <a:pt x="364160" y="0"/>
                </a:cubicBezTo>
                <a:cubicBezTo>
                  <a:pt x="370417" y="0"/>
                  <a:pt x="378759" y="2294"/>
                  <a:pt x="389188" y="6883"/>
                </a:cubicBezTo>
                <a:cubicBezTo>
                  <a:pt x="399617" y="11471"/>
                  <a:pt x="408168" y="15851"/>
                  <a:pt x="414842" y="20022"/>
                </a:cubicBezTo>
                <a:cubicBezTo>
                  <a:pt x="416928" y="21274"/>
                  <a:pt x="418805" y="22942"/>
                  <a:pt x="420473" y="25028"/>
                </a:cubicBezTo>
                <a:cubicBezTo>
                  <a:pt x="422142" y="27114"/>
                  <a:pt x="422767" y="29408"/>
                  <a:pt x="422351" y="31911"/>
                </a:cubicBezTo>
                <a:cubicBezTo>
                  <a:pt x="421099" y="39002"/>
                  <a:pt x="420265" y="46094"/>
                  <a:pt x="419848" y="53185"/>
                </a:cubicBezTo>
                <a:cubicBezTo>
                  <a:pt x="419430" y="60276"/>
                  <a:pt x="419222" y="68202"/>
                  <a:pt x="419222" y="76962"/>
                </a:cubicBezTo>
                <a:lnTo>
                  <a:pt x="419222" y="252159"/>
                </a:lnTo>
                <a:cubicBezTo>
                  <a:pt x="419222" y="260502"/>
                  <a:pt x="418597" y="270721"/>
                  <a:pt x="417346" y="282818"/>
                </a:cubicBezTo>
                <a:cubicBezTo>
                  <a:pt x="416093" y="294915"/>
                  <a:pt x="413591" y="305552"/>
                  <a:pt x="409836" y="314729"/>
                </a:cubicBezTo>
                <a:cubicBezTo>
                  <a:pt x="406082" y="323906"/>
                  <a:pt x="400659" y="328495"/>
                  <a:pt x="393567" y="328495"/>
                </a:cubicBezTo>
                <a:moveTo>
                  <a:pt x="53811" y="575023"/>
                </a:moveTo>
                <a:cubicBezTo>
                  <a:pt x="48806" y="577942"/>
                  <a:pt x="43904" y="579298"/>
                  <a:pt x="39107" y="579089"/>
                </a:cubicBezTo>
                <a:cubicBezTo>
                  <a:pt x="34310" y="578881"/>
                  <a:pt x="30973" y="577525"/>
                  <a:pt x="29096" y="575023"/>
                </a:cubicBezTo>
                <a:cubicBezTo>
                  <a:pt x="27218" y="572519"/>
                  <a:pt x="28366" y="569808"/>
                  <a:pt x="32537" y="566888"/>
                </a:cubicBezTo>
                <a:cubicBezTo>
                  <a:pt x="52560" y="552705"/>
                  <a:pt x="70288" y="536854"/>
                  <a:pt x="85721" y="519335"/>
                </a:cubicBezTo>
                <a:cubicBezTo>
                  <a:pt x="101156" y="501815"/>
                  <a:pt x="114191" y="485129"/>
                  <a:pt x="124829" y="469278"/>
                </a:cubicBezTo>
                <a:cubicBezTo>
                  <a:pt x="135465" y="453427"/>
                  <a:pt x="142870" y="441330"/>
                  <a:pt x="147041" y="432988"/>
                </a:cubicBezTo>
                <a:cubicBezTo>
                  <a:pt x="154132" y="419639"/>
                  <a:pt x="158095" y="408585"/>
                  <a:pt x="158929" y="399825"/>
                </a:cubicBezTo>
                <a:cubicBezTo>
                  <a:pt x="159763" y="391065"/>
                  <a:pt x="155591" y="383765"/>
                  <a:pt x="146415" y="377925"/>
                </a:cubicBezTo>
                <a:cubicBezTo>
                  <a:pt x="140992" y="375005"/>
                  <a:pt x="139532" y="371460"/>
                  <a:pt x="142036" y="367289"/>
                </a:cubicBezTo>
                <a:cubicBezTo>
                  <a:pt x="145373" y="361448"/>
                  <a:pt x="148917" y="358216"/>
                  <a:pt x="152672" y="357590"/>
                </a:cubicBezTo>
                <a:cubicBezTo>
                  <a:pt x="156427" y="356964"/>
                  <a:pt x="160597" y="357486"/>
                  <a:pt x="165186" y="359154"/>
                </a:cubicBezTo>
                <a:cubicBezTo>
                  <a:pt x="171026" y="361240"/>
                  <a:pt x="177283" y="364368"/>
                  <a:pt x="183957" y="368540"/>
                </a:cubicBezTo>
                <a:cubicBezTo>
                  <a:pt x="190631" y="372711"/>
                  <a:pt x="196262" y="376882"/>
                  <a:pt x="200852" y="381054"/>
                </a:cubicBezTo>
                <a:cubicBezTo>
                  <a:pt x="205439" y="385225"/>
                  <a:pt x="206900" y="388979"/>
                  <a:pt x="205232" y="392317"/>
                </a:cubicBezTo>
                <a:cubicBezTo>
                  <a:pt x="201477" y="398157"/>
                  <a:pt x="197305" y="405561"/>
                  <a:pt x="192718" y="414529"/>
                </a:cubicBezTo>
                <a:cubicBezTo>
                  <a:pt x="188128" y="423498"/>
                  <a:pt x="183123" y="432153"/>
                  <a:pt x="177700" y="440496"/>
                </a:cubicBezTo>
                <a:cubicBezTo>
                  <a:pt x="186459" y="448004"/>
                  <a:pt x="195845" y="454887"/>
                  <a:pt x="205857" y="461144"/>
                </a:cubicBezTo>
                <a:cubicBezTo>
                  <a:pt x="215868" y="467401"/>
                  <a:pt x="228382" y="474284"/>
                  <a:pt x="243399" y="481792"/>
                </a:cubicBezTo>
                <a:cubicBezTo>
                  <a:pt x="248404" y="484295"/>
                  <a:pt x="252785" y="490239"/>
                  <a:pt x="256539" y="499625"/>
                </a:cubicBezTo>
                <a:cubicBezTo>
                  <a:pt x="260293" y="509010"/>
                  <a:pt x="261337" y="517458"/>
                  <a:pt x="259668" y="524966"/>
                </a:cubicBezTo>
                <a:cubicBezTo>
                  <a:pt x="257999" y="529137"/>
                  <a:pt x="254140" y="532370"/>
                  <a:pt x="248092" y="534665"/>
                </a:cubicBezTo>
                <a:cubicBezTo>
                  <a:pt x="242043" y="536958"/>
                  <a:pt x="238602" y="536646"/>
                  <a:pt x="237768" y="533726"/>
                </a:cubicBezTo>
                <a:cubicBezTo>
                  <a:pt x="227757" y="517041"/>
                  <a:pt x="216076" y="502023"/>
                  <a:pt x="202728" y="488675"/>
                </a:cubicBezTo>
                <a:cubicBezTo>
                  <a:pt x="189380" y="475327"/>
                  <a:pt x="177909" y="464064"/>
                  <a:pt x="168315" y="454887"/>
                </a:cubicBezTo>
                <a:cubicBezTo>
                  <a:pt x="150795" y="481584"/>
                  <a:pt x="132233" y="505152"/>
                  <a:pt x="112626" y="525592"/>
                </a:cubicBezTo>
                <a:cubicBezTo>
                  <a:pt x="93021" y="546031"/>
                  <a:pt x="73416" y="562508"/>
                  <a:pt x="53811" y="57502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3" name="Freeform 53"/>
          <p:cNvSpPr/>
          <p:nvPr/>
        </p:nvSpPr>
        <p:spPr>
          <a:xfrm>
            <a:off x="11933408" y="3383241"/>
            <a:ext cx="451445" cy="552497"/>
          </a:xfrm>
          <a:custGeom>
            <a:avLst/>
            <a:gdLst>
              <a:gd name="connsiteX0" fmla="*/ 329016 w 451445"/>
              <a:gd name="connsiteY0" fmla="*/ 529972 h 552497"/>
              <a:gd name="connsiteX1" fmla="*/ 322134 w 451445"/>
              <a:gd name="connsiteY1" fmla="*/ 529659 h 552497"/>
              <a:gd name="connsiteX2" fmla="*/ 319005 w 451445"/>
              <a:gd name="connsiteY2" fmla="*/ 525592 h 552497"/>
              <a:gd name="connsiteX3" fmla="*/ 316502 w 451445"/>
              <a:gd name="connsiteY3" fmla="*/ 506821 h 552497"/>
              <a:gd name="connsiteX4" fmla="*/ 314937 w 451445"/>
              <a:gd name="connsiteY4" fmla="*/ 476787 h 552497"/>
              <a:gd name="connsiteX5" fmla="*/ 314624 w 451445"/>
              <a:gd name="connsiteY5" fmla="*/ 448004 h 552497"/>
              <a:gd name="connsiteX6" fmla="*/ 314624 w 451445"/>
              <a:gd name="connsiteY6" fmla="*/ 254036 h 552497"/>
              <a:gd name="connsiteX7" fmla="*/ 308368 w 451445"/>
              <a:gd name="connsiteY7" fmla="*/ 254036 h 552497"/>
              <a:gd name="connsiteX8" fmla="*/ 266759 w 451445"/>
              <a:gd name="connsiteY8" fmla="*/ 258416 h 552497"/>
              <a:gd name="connsiteX9" fmla="*/ 232657 w 451445"/>
              <a:gd name="connsiteY9" fmla="*/ 264047 h 552497"/>
              <a:gd name="connsiteX10" fmla="*/ 221708 w 451445"/>
              <a:gd name="connsiteY10" fmla="*/ 264986 h 552497"/>
              <a:gd name="connsiteX11" fmla="*/ 212635 w 451445"/>
              <a:gd name="connsiteY11" fmla="*/ 261545 h 552497"/>
              <a:gd name="connsiteX12" fmla="*/ 202310 w 451445"/>
              <a:gd name="connsiteY12" fmla="*/ 255600 h 552497"/>
              <a:gd name="connsiteX13" fmla="*/ 192612 w 451445"/>
              <a:gd name="connsiteY13" fmla="*/ 247779 h 552497"/>
              <a:gd name="connsiteX14" fmla="*/ 122221 w 451445"/>
              <a:gd name="connsiteY14" fmla="*/ 344138 h 552497"/>
              <a:gd name="connsiteX15" fmla="*/ 26175 w 451445"/>
              <a:gd name="connsiteY15" fmla="*/ 426730 h 552497"/>
              <a:gd name="connsiteX16" fmla="*/ 11158 w 451445"/>
              <a:gd name="connsiteY16" fmla="*/ 431111 h 552497"/>
              <a:gd name="connsiteX17" fmla="*/ 1460 w 451445"/>
              <a:gd name="connsiteY17" fmla="*/ 426105 h 552497"/>
              <a:gd name="connsiteX18" fmla="*/ 8656 w 451445"/>
              <a:gd name="connsiteY18" fmla="*/ 414842 h 552497"/>
              <a:gd name="connsiteX19" fmla="*/ 90623 w 451445"/>
              <a:gd name="connsiteY19" fmla="*/ 338193 h 552497"/>
              <a:gd name="connsiteX20" fmla="*/ 159451 w 451445"/>
              <a:gd name="connsiteY20" fmla="*/ 239019 h 552497"/>
              <a:gd name="connsiteX21" fmla="*/ 200121 w 451445"/>
              <a:gd name="connsiteY21" fmla="*/ 128895 h 552497"/>
              <a:gd name="connsiteX22" fmla="*/ 199496 w 451445"/>
              <a:gd name="connsiteY22" fmla="*/ 121700 h 552497"/>
              <a:gd name="connsiteX23" fmla="*/ 195742 w 451445"/>
              <a:gd name="connsiteY23" fmla="*/ 120761 h 552497"/>
              <a:gd name="connsiteX24" fmla="*/ 195115 w 451445"/>
              <a:gd name="connsiteY24" fmla="*/ 120761 h 552497"/>
              <a:gd name="connsiteX25" fmla="*/ 167898 w 451445"/>
              <a:gd name="connsiteY25" fmla="*/ 121700 h 552497"/>
              <a:gd name="connsiteX26" fmla="*/ 140053 w 451445"/>
              <a:gd name="connsiteY26" fmla="*/ 123890 h 552497"/>
              <a:gd name="connsiteX27" fmla="*/ 110958 w 451445"/>
              <a:gd name="connsiteY27" fmla="*/ 126705 h 552497"/>
              <a:gd name="connsiteX28" fmla="*/ 89371 w 451445"/>
              <a:gd name="connsiteY28" fmla="*/ 129834 h 552497"/>
              <a:gd name="connsiteX29" fmla="*/ 66220 w 451445"/>
              <a:gd name="connsiteY29" fmla="*/ 133901 h 552497"/>
              <a:gd name="connsiteX30" fmla="*/ 52767 w 451445"/>
              <a:gd name="connsiteY30" fmla="*/ 135152 h 552497"/>
              <a:gd name="connsiteX31" fmla="*/ 44947 w 451445"/>
              <a:gd name="connsiteY31" fmla="*/ 130147 h 552497"/>
              <a:gd name="connsiteX32" fmla="*/ 43695 w 451445"/>
              <a:gd name="connsiteY32" fmla="*/ 129521 h 552497"/>
              <a:gd name="connsiteX33" fmla="*/ 32120 w 451445"/>
              <a:gd name="connsiteY33" fmla="*/ 117632 h 552497"/>
              <a:gd name="connsiteX34" fmla="*/ 24298 w 451445"/>
              <a:gd name="connsiteY34" fmla="*/ 108247 h 552497"/>
              <a:gd name="connsiteX35" fmla="*/ 25862 w 451445"/>
              <a:gd name="connsiteY35" fmla="*/ 100426 h 552497"/>
              <a:gd name="connsiteX36" fmla="*/ 33683 w 451445"/>
              <a:gd name="connsiteY36" fmla="*/ 96984 h 552497"/>
              <a:gd name="connsiteX37" fmla="*/ 70913 w 451445"/>
              <a:gd name="connsiteY37" fmla="*/ 100738 h 552497"/>
              <a:gd name="connsiteX38" fmla="*/ 119405 w 451445"/>
              <a:gd name="connsiteY38" fmla="*/ 100738 h 552497"/>
              <a:gd name="connsiteX39" fmla="*/ 164768 w 451445"/>
              <a:gd name="connsiteY39" fmla="*/ 97297 h 552497"/>
              <a:gd name="connsiteX40" fmla="*/ 198244 w 451445"/>
              <a:gd name="connsiteY40" fmla="*/ 89476 h 552497"/>
              <a:gd name="connsiteX41" fmla="*/ 207630 w 451445"/>
              <a:gd name="connsiteY41" fmla="*/ 89476 h 552497"/>
              <a:gd name="connsiteX42" fmla="*/ 247048 w 451445"/>
              <a:gd name="connsiteY42" fmla="*/ 102615 h 552497"/>
              <a:gd name="connsiteX43" fmla="*/ 251116 w 451445"/>
              <a:gd name="connsiteY43" fmla="*/ 106370 h 552497"/>
              <a:gd name="connsiteX44" fmla="*/ 250803 w 451445"/>
              <a:gd name="connsiteY44" fmla="*/ 113253 h 552497"/>
              <a:gd name="connsiteX45" fmla="*/ 239854 w 451445"/>
              <a:gd name="connsiteY45" fmla="*/ 141410 h 552497"/>
              <a:gd name="connsiteX46" fmla="*/ 229529 w 451445"/>
              <a:gd name="connsiteY46" fmla="*/ 169566 h 552497"/>
              <a:gd name="connsiteX47" fmla="*/ 217015 w 451445"/>
              <a:gd name="connsiteY47" fmla="*/ 199913 h 552497"/>
              <a:gd name="connsiteX48" fmla="*/ 201998 w 451445"/>
              <a:gd name="connsiteY48" fmla="*/ 230885 h 552497"/>
              <a:gd name="connsiteX49" fmla="*/ 221396 w 451445"/>
              <a:gd name="connsiteY49" fmla="*/ 232762 h 552497"/>
              <a:gd name="connsiteX50" fmla="*/ 248301 w 451445"/>
              <a:gd name="connsiteY50" fmla="*/ 232762 h 552497"/>
              <a:gd name="connsiteX51" fmla="*/ 295228 w 451445"/>
              <a:gd name="connsiteY51" fmla="*/ 230885 h 552497"/>
              <a:gd name="connsiteX52" fmla="*/ 314624 w 451445"/>
              <a:gd name="connsiteY52" fmla="*/ 229634 h 552497"/>
              <a:gd name="connsiteX53" fmla="*/ 314624 w 451445"/>
              <a:gd name="connsiteY53" fmla="*/ 121387 h 552497"/>
              <a:gd name="connsiteX54" fmla="*/ 314624 w 451445"/>
              <a:gd name="connsiteY54" fmla="*/ 117007 h 552497"/>
              <a:gd name="connsiteX55" fmla="*/ 314624 w 451445"/>
              <a:gd name="connsiteY55" fmla="*/ 112627 h 552497"/>
              <a:gd name="connsiteX56" fmla="*/ 311497 w 451445"/>
              <a:gd name="connsiteY56" fmla="*/ 73520 h 552497"/>
              <a:gd name="connsiteX57" fmla="*/ 288972 w 451445"/>
              <a:gd name="connsiteY57" fmla="*/ 46928 h 552497"/>
              <a:gd name="connsiteX58" fmla="*/ 285843 w 451445"/>
              <a:gd name="connsiteY58" fmla="*/ 35665 h 552497"/>
              <a:gd name="connsiteX59" fmla="*/ 293664 w 451445"/>
              <a:gd name="connsiteY59" fmla="*/ 27531 h 552497"/>
              <a:gd name="connsiteX60" fmla="*/ 303363 w 451445"/>
              <a:gd name="connsiteY60" fmla="*/ 26280 h 552497"/>
              <a:gd name="connsiteX61" fmla="*/ 319005 w 451445"/>
              <a:gd name="connsiteY61" fmla="*/ 31285 h 552497"/>
              <a:gd name="connsiteX62" fmla="*/ 335273 w 451445"/>
              <a:gd name="connsiteY62" fmla="*/ 40671 h 552497"/>
              <a:gd name="connsiteX63" fmla="*/ 345284 w 451445"/>
              <a:gd name="connsiteY63" fmla="*/ 48179 h 552497"/>
              <a:gd name="connsiteX64" fmla="*/ 351541 w 451445"/>
              <a:gd name="connsiteY64" fmla="*/ 60068 h 552497"/>
              <a:gd name="connsiteX65" fmla="*/ 349352 w 451445"/>
              <a:gd name="connsiteY65" fmla="*/ 86035 h 552497"/>
              <a:gd name="connsiteX66" fmla="*/ 349039 w 451445"/>
              <a:gd name="connsiteY66" fmla="*/ 113253 h 552497"/>
              <a:gd name="connsiteX67" fmla="*/ 349039 w 451445"/>
              <a:gd name="connsiteY67" fmla="*/ 117946 h 552497"/>
              <a:gd name="connsiteX68" fmla="*/ 349039 w 451445"/>
              <a:gd name="connsiteY68" fmla="*/ 122012 h 552497"/>
              <a:gd name="connsiteX69" fmla="*/ 349039 w 451445"/>
              <a:gd name="connsiteY69" fmla="*/ 446753 h 552497"/>
              <a:gd name="connsiteX70" fmla="*/ 347788 w 451445"/>
              <a:gd name="connsiteY70" fmla="*/ 478664 h 552497"/>
              <a:gd name="connsiteX71" fmla="*/ 342156 w 451445"/>
              <a:gd name="connsiteY71" fmla="*/ 512452 h 552497"/>
              <a:gd name="connsiteX72" fmla="*/ 329016 w 451445"/>
              <a:gd name="connsiteY72" fmla="*/ 529972 h 552497"/>
              <a:gd name="connsiteX74" fmla="*/ 427251 w 451445"/>
              <a:gd name="connsiteY74" fmla="*/ 551245 h 552497"/>
              <a:gd name="connsiteX75" fmla="*/ 420370 w 451445"/>
              <a:gd name="connsiteY75" fmla="*/ 550933 h 552497"/>
              <a:gd name="connsiteX76" fmla="*/ 417240 w 451445"/>
              <a:gd name="connsiteY76" fmla="*/ 546866 h 552497"/>
              <a:gd name="connsiteX77" fmla="*/ 414737 w 451445"/>
              <a:gd name="connsiteY77" fmla="*/ 528095 h 552497"/>
              <a:gd name="connsiteX78" fmla="*/ 413173 w 451445"/>
              <a:gd name="connsiteY78" fmla="*/ 498061 h 552497"/>
              <a:gd name="connsiteX79" fmla="*/ 412860 w 451445"/>
              <a:gd name="connsiteY79" fmla="*/ 469278 h 552497"/>
              <a:gd name="connsiteX80" fmla="*/ 412860 w 451445"/>
              <a:gd name="connsiteY80" fmla="*/ 86973 h 552497"/>
              <a:gd name="connsiteX81" fmla="*/ 412860 w 451445"/>
              <a:gd name="connsiteY81" fmla="*/ 82593 h 552497"/>
              <a:gd name="connsiteX82" fmla="*/ 411609 w 451445"/>
              <a:gd name="connsiteY82" fmla="*/ 55062 h 552497"/>
              <a:gd name="connsiteX83" fmla="*/ 404726 w 451445"/>
              <a:gd name="connsiteY83" fmla="*/ 37855 h 552497"/>
              <a:gd name="connsiteX84" fmla="*/ 384704 w 451445"/>
              <a:gd name="connsiteY84" fmla="*/ 21900 h 552497"/>
              <a:gd name="connsiteX85" fmla="*/ 381575 w 451445"/>
              <a:gd name="connsiteY85" fmla="*/ 10637 h 552497"/>
              <a:gd name="connsiteX86" fmla="*/ 398469 w 451445"/>
              <a:gd name="connsiteY86" fmla="*/ 1251 h 552497"/>
              <a:gd name="connsiteX87" fmla="*/ 423497 w 451445"/>
              <a:gd name="connsiteY87" fmla="*/ 10324 h 552497"/>
              <a:gd name="connsiteX88" fmla="*/ 444146 w 451445"/>
              <a:gd name="connsiteY88" fmla="*/ 23151 h 552497"/>
              <a:gd name="connsiteX89" fmla="*/ 449464 w 451445"/>
              <a:gd name="connsiteY89" fmla="*/ 29096 h 552497"/>
              <a:gd name="connsiteX90" fmla="*/ 451028 w 451445"/>
              <a:gd name="connsiteY90" fmla="*/ 35665 h 552497"/>
              <a:gd name="connsiteX91" fmla="*/ 448526 w 451445"/>
              <a:gd name="connsiteY91" fmla="*/ 60694 h 552497"/>
              <a:gd name="connsiteX92" fmla="*/ 447900 w 451445"/>
              <a:gd name="connsiteY92" fmla="*/ 87599 h 552497"/>
              <a:gd name="connsiteX93" fmla="*/ 447900 w 451445"/>
              <a:gd name="connsiteY93" fmla="*/ 468027 h 552497"/>
              <a:gd name="connsiteX94" fmla="*/ 446336 w 451445"/>
              <a:gd name="connsiteY94" fmla="*/ 499938 h 552497"/>
              <a:gd name="connsiteX95" fmla="*/ 440392 w 451445"/>
              <a:gd name="connsiteY95" fmla="*/ 533726 h 552497"/>
              <a:gd name="connsiteX96" fmla="*/ 427251 w 451445"/>
              <a:gd name="connsiteY96" fmla="*/ 551245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</a:cxnLst>
            <a:rect l="l" t="t" r="r" b="b"/>
            <a:pathLst>
              <a:path w="451445" h="552497">
                <a:moveTo>
                  <a:pt x="329016" y="529972"/>
                </a:moveTo>
                <a:cubicBezTo>
                  <a:pt x="326096" y="531223"/>
                  <a:pt x="323802" y="531119"/>
                  <a:pt x="322134" y="529659"/>
                </a:cubicBezTo>
                <a:cubicBezTo>
                  <a:pt x="320465" y="528199"/>
                  <a:pt x="319422" y="526843"/>
                  <a:pt x="319005" y="525592"/>
                </a:cubicBezTo>
                <a:cubicBezTo>
                  <a:pt x="318171" y="522255"/>
                  <a:pt x="317336" y="515998"/>
                  <a:pt x="316502" y="506821"/>
                </a:cubicBezTo>
                <a:cubicBezTo>
                  <a:pt x="315668" y="497644"/>
                  <a:pt x="315147" y="487632"/>
                  <a:pt x="314937" y="476787"/>
                </a:cubicBezTo>
                <a:cubicBezTo>
                  <a:pt x="314730" y="465941"/>
                  <a:pt x="314624" y="456347"/>
                  <a:pt x="314624" y="448004"/>
                </a:cubicBezTo>
                <a:lnTo>
                  <a:pt x="314624" y="254036"/>
                </a:lnTo>
                <a:lnTo>
                  <a:pt x="308368" y="254036"/>
                </a:lnTo>
                <a:cubicBezTo>
                  <a:pt x="290848" y="255705"/>
                  <a:pt x="276978" y="257165"/>
                  <a:pt x="266759" y="258416"/>
                </a:cubicBezTo>
                <a:cubicBezTo>
                  <a:pt x="256539" y="259667"/>
                  <a:pt x="245172" y="261545"/>
                  <a:pt x="232657" y="264047"/>
                </a:cubicBezTo>
                <a:cubicBezTo>
                  <a:pt x="228070" y="264882"/>
                  <a:pt x="224420" y="265194"/>
                  <a:pt x="221708" y="264986"/>
                </a:cubicBezTo>
                <a:cubicBezTo>
                  <a:pt x="218997" y="264777"/>
                  <a:pt x="215973" y="263630"/>
                  <a:pt x="212635" y="261545"/>
                </a:cubicBezTo>
                <a:cubicBezTo>
                  <a:pt x="209714" y="260293"/>
                  <a:pt x="206274" y="258312"/>
                  <a:pt x="202310" y="255600"/>
                </a:cubicBezTo>
                <a:cubicBezTo>
                  <a:pt x="198348" y="252889"/>
                  <a:pt x="195115" y="250282"/>
                  <a:pt x="192612" y="247779"/>
                </a:cubicBezTo>
                <a:cubicBezTo>
                  <a:pt x="173424" y="280733"/>
                  <a:pt x="149960" y="312852"/>
                  <a:pt x="122221" y="344138"/>
                </a:cubicBezTo>
                <a:cubicBezTo>
                  <a:pt x="94481" y="375423"/>
                  <a:pt x="62466" y="402954"/>
                  <a:pt x="26175" y="426730"/>
                </a:cubicBezTo>
                <a:cubicBezTo>
                  <a:pt x="21169" y="430067"/>
                  <a:pt x="16163" y="431528"/>
                  <a:pt x="11158" y="431111"/>
                </a:cubicBezTo>
                <a:cubicBezTo>
                  <a:pt x="6153" y="430693"/>
                  <a:pt x="2921" y="429025"/>
                  <a:pt x="1460" y="426105"/>
                </a:cubicBezTo>
                <a:cubicBezTo>
                  <a:pt x="0" y="423185"/>
                  <a:pt x="2398" y="419431"/>
                  <a:pt x="8656" y="414842"/>
                </a:cubicBezTo>
                <a:cubicBezTo>
                  <a:pt x="37021" y="393985"/>
                  <a:pt x="64343" y="368436"/>
                  <a:pt x="90623" y="338193"/>
                </a:cubicBezTo>
                <a:cubicBezTo>
                  <a:pt x="116901" y="307951"/>
                  <a:pt x="139844" y="274893"/>
                  <a:pt x="159451" y="239019"/>
                </a:cubicBezTo>
                <a:cubicBezTo>
                  <a:pt x="179056" y="203145"/>
                  <a:pt x="192612" y="166438"/>
                  <a:pt x="200121" y="128895"/>
                </a:cubicBezTo>
                <a:cubicBezTo>
                  <a:pt x="200955" y="124724"/>
                  <a:pt x="200747" y="122325"/>
                  <a:pt x="199496" y="121700"/>
                </a:cubicBezTo>
                <a:cubicBezTo>
                  <a:pt x="198244" y="121074"/>
                  <a:pt x="196993" y="120761"/>
                  <a:pt x="195742" y="120761"/>
                </a:cubicBezTo>
                <a:cubicBezTo>
                  <a:pt x="195324" y="120761"/>
                  <a:pt x="195115" y="120761"/>
                  <a:pt x="195115" y="120761"/>
                </a:cubicBezTo>
                <a:cubicBezTo>
                  <a:pt x="185520" y="120761"/>
                  <a:pt x="176448" y="121074"/>
                  <a:pt x="167898" y="121700"/>
                </a:cubicBezTo>
                <a:cubicBezTo>
                  <a:pt x="159345" y="122325"/>
                  <a:pt x="150065" y="123055"/>
                  <a:pt x="140053" y="123890"/>
                </a:cubicBezTo>
                <a:cubicBezTo>
                  <a:pt x="128374" y="124724"/>
                  <a:pt x="118675" y="125662"/>
                  <a:pt x="110958" y="126705"/>
                </a:cubicBezTo>
                <a:cubicBezTo>
                  <a:pt x="103241" y="127748"/>
                  <a:pt x="96046" y="128791"/>
                  <a:pt x="89371" y="129834"/>
                </a:cubicBezTo>
                <a:cubicBezTo>
                  <a:pt x="82697" y="130877"/>
                  <a:pt x="74980" y="132232"/>
                  <a:pt x="66220" y="133901"/>
                </a:cubicBezTo>
                <a:cubicBezTo>
                  <a:pt x="59546" y="135569"/>
                  <a:pt x="55062" y="135987"/>
                  <a:pt x="52767" y="135152"/>
                </a:cubicBezTo>
                <a:cubicBezTo>
                  <a:pt x="50473" y="134318"/>
                  <a:pt x="47867" y="132650"/>
                  <a:pt x="44947" y="130147"/>
                </a:cubicBezTo>
                <a:cubicBezTo>
                  <a:pt x="44529" y="129730"/>
                  <a:pt x="44112" y="129521"/>
                  <a:pt x="43695" y="129521"/>
                </a:cubicBezTo>
                <a:cubicBezTo>
                  <a:pt x="39940" y="125767"/>
                  <a:pt x="36082" y="121804"/>
                  <a:pt x="32120" y="117632"/>
                </a:cubicBezTo>
                <a:cubicBezTo>
                  <a:pt x="28157" y="113461"/>
                  <a:pt x="25549" y="110332"/>
                  <a:pt x="24298" y="108247"/>
                </a:cubicBezTo>
                <a:cubicBezTo>
                  <a:pt x="23047" y="106161"/>
                  <a:pt x="23568" y="103554"/>
                  <a:pt x="25862" y="100426"/>
                </a:cubicBezTo>
                <a:cubicBezTo>
                  <a:pt x="28157" y="97297"/>
                  <a:pt x="30764" y="96150"/>
                  <a:pt x="33683" y="96984"/>
                </a:cubicBezTo>
                <a:cubicBezTo>
                  <a:pt x="42444" y="98653"/>
                  <a:pt x="54853" y="99904"/>
                  <a:pt x="70913" y="100738"/>
                </a:cubicBezTo>
                <a:cubicBezTo>
                  <a:pt x="86973" y="101573"/>
                  <a:pt x="103136" y="101573"/>
                  <a:pt x="119405" y="100738"/>
                </a:cubicBezTo>
                <a:cubicBezTo>
                  <a:pt x="138176" y="99904"/>
                  <a:pt x="153298" y="98757"/>
                  <a:pt x="164768" y="97297"/>
                </a:cubicBezTo>
                <a:cubicBezTo>
                  <a:pt x="176240" y="95837"/>
                  <a:pt x="187399" y="93230"/>
                  <a:pt x="198244" y="89476"/>
                </a:cubicBezTo>
                <a:cubicBezTo>
                  <a:pt x="200747" y="87807"/>
                  <a:pt x="203876" y="87807"/>
                  <a:pt x="207630" y="89476"/>
                </a:cubicBezTo>
                <a:lnTo>
                  <a:pt x="247048" y="102615"/>
                </a:lnTo>
                <a:cubicBezTo>
                  <a:pt x="248717" y="103450"/>
                  <a:pt x="250073" y="104701"/>
                  <a:pt x="251116" y="106370"/>
                </a:cubicBezTo>
                <a:cubicBezTo>
                  <a:pt x="252158" y="108038"/>
                  <a:pt x="252054" y="110332"/>
                  <a:pt x="250803" y="113253"/>
                </a:cubicBezTo>
                <a:cubicBezTo>
                  <a:pt x="247048" y="122429"/>
                  <a:pt x="243399" y="131815"/>
                  <a:pt x="239854" y="141410"/>
                </a:cubicBezTo>
                <a:cubicBezTo>
                  <a:pt x="236307" y="151003"/>
                  <a:pt x="232866" y="160389"/>
                  <a:pt x="229529" y="169566"/>
                </a:cubicBezTo>
                <a:cubicBezTo>
                  <a:pt x="225775" y="179577"/>
                  <a:pt x="221604" y="189693"/>
                  <a:pt x="217015" y="199913"/>
                </a:cubicBezTo>
                <a:cubicBezTo>
                  <a:pt x="212426" y="210133"/>
                  <a:pt x="207421" y="220457"/>
                  <a:pt x="201998" y="230885"/>
                </a:cubicBezTo>
                <a:cubicBezTo>
                  <a:pt x="208256" y="231719"/>
                  <a:pt x="214720" y="232345"/>
                  <a:pt x="221396" y="232762"/>
                </a:cubicBezTo>
                <a:cubicBezTo>
                  <a:pt x="228070" y="233179"/>
                  <a:pt x="237037" y="233179"/>
                  <a:pt x="248301" y="232762"/>
                </a:cubicBezTo>
                <a:cubicBezTo>
                  <a:pt x="259562" y="232345"/>
                  <a:pt x="275206" y="231719"/>
                  <a:pt x="295228" y="230885"/>
                </a:cubicBezTo>
                <a:lnTo>
                  <a:pt x="314624" y="229634"/>
                </a:lnTo>
                <a:lnTo>
                  <a:pt x="314624" y="121387"/>
                </a:lnTo>
                <a:cubicBezTo>
                  <a:pt x="314624" y="119718"/>
                  <a:pt x="314624" y="118258"/>
                  <a:pt x="314624" y="117007"/>
                </a:cubicBezTo>
                <a:cubicBezTo>
                  <a:pt x="314624" y="115755"/>
                  <a:pt x="314624" y="114295"/>
                  <a:pt x="314624" y="112627"/>
                </a:cubicBezTo>
                <a:cubicBezTo>
                  <a:pt x="314624" y="96359"/>
                  <a:pt x="313582" y="83323"/>
                  <a:pt x="311497" y="73520"/>
                </a:cubicBezTo>
                <a:cubicBezTo>
                  <a:pt x="309411" y="63717"/>
                  <a:pt x="301903" y="54854"/>
                  <a:pt x="288972" y="46928"/>
                </a:cubicBezTo>
                <a:cubicBezTo>
                  <a:pt x="284800" y="44008"/>
                  <a:pt x="283756" y="40254"/>
                  <a:pt x="285843" y="35665"/>
                </a:cubicBezTo>
                <a:cubicBezTo>
                  <a:pt x="288345" y="31494"/>
                  <a:pt x="290953" y="28782"/>
                  <a:pt x="293664" y="27531"/>
                </a:cubicBezTo>
                <a:cubicBezTo>
                  <a:pt x="296376" y="26280"/>
                  <a:pt x="299608" y="25863"/>
                  <a:pt x="303363" y="26280"/>
                </a:cubicBezTo>
                <a:cubicBezTo>
                  <a:pt x="307950" y="26697"/>
                  <a:pt x="313165" y="28365"/>
                  <a:pt x="319005" y="31285"/>
                </a:cubicBezTo>
                <a:cubicBezTo>
                  <a:pt x="324845" y="34205"/>
                  <a:pt x="330268" y="37334"/>
                  <a:pt x="335273" y="40671"/>
                </a:cubicBezTo>
                <a:cubicBezTo>
                  <a:pt x="340278" y="44008"/>
                  <a:pt x="343616" y="46511"/>
                  <a:pt x="345284" y="48179"/>
                </a:cubicBezTo>
                <a:cubicBezTo>
                  <a:pt x="349872" y="52768"/>
                  <a:pt x="351958" y="56731"/>
                  <a:pt x="351541" y="60068"/>
                </a:cubicBezTo>
                <a:cubicBezTo>
                  <a:pt x="350290" y="67993"/>
                  <a:pt x="349560" y="76649"/>
                  <a:pt x="349352" y="86035"/>
                </a:cubicBezTo>
                <a:cubicBezTo>
                  <a:pt x="349143" y="95420"/>
                  <a:pt x="349039" y="104493"/>
                  <a:pt x="349039" y="113253"/>
                </a:cubicBezTo>
                <a:cubicBezTo>
                  <a:pt x="349039" y="114921"/>
                  <a:pt x="349039" y="116486"/>
                  <a:pt x="349039" y="117946"/>
                </a:cubicBezTo>
                <a:cubicBezTo>
                  <a:pt x="349039" y="119405"/>
                  <a:pt x="349039" y="120761"/>
                  <a:pt x="349039" y="122012"/>
                </a:cubicBezTo>
                <a:lnTo>
                  <a:pt x="349039" y="446753"/>
                </a:lnTo>
                <a:cubicBezTo>
                  <a:pt x="349039" y="455513"/>
                  <a:pt x="348621" y="466150"/>
                  <a:pt x="347788" y="478664"/>
                </a:cubicBezTo>
                <a:cubicBezTo>
                  <a:pt x="346952" y="491178"/>
                  <a:pt x="345077" y="502441"/>
                  <a:pt x="342156" y="512452"/>
                </a:cubicBezTo>
                <a:cubicBezTo>
                  <a:pt x="339236" y="522463"/>
                  <a:pt x="334856" y="528303"/>
                  <a:pt x="329016" y="529972"/>
                </a:cubicBezTo>
                <a:moveTo>
                  <a:pt x="427251" y="551245"/>
                </a:moveTo>
                <a:cubicBezTo>
                  <a:pt x="424332" y="552497"/>
                  <a:pt x="422038" y="552393"/>
                  <a:pt x="420370" y="550933"/>
                </a:cubicBezTo>
                <a:cubicBezTo>
                  <a:pt x="418701" y="549473"/>
                  <a:pt x="417658" y="548117"/>
                  <a:pt x="417240" y="546866"/>
                </a:cubicBezTo>
                <a:cubicBezTo>
                  <a:pt x="416406" y="543528"/>
                  <a:pt x="415572" y="537271"/>
                  <a:pt x="414737" y="528095"/>
                </a:cubicBezTo>
                <a:cubicBezTo>
                  <a:pt x="413903" y="518918"/>
                  <a:pt x="413381" y="508906"/>
                  <a:pt x="413173" y="498061"/>
                </a:cubicBezTo>
                <a:cubicBezTo>
                  <a:pt x="412965" y="487215"/>
                  <a:pt x="412860" y="477621"/>
                  <a:pt x="412860" y="469278"/>
                </a:cubicBezTo>
                <a:lnTo>
                  <a:pt x="412860" y="86973"/>
                </a:lnTo>
                <a:cubicBezTo>
                  <a:pt x="412860" y="86139"/>
                  <a:pt x="412860" y="84679"/>
                  <a:pt x="412860" y="82593"/>
                </a:cubicBezTo>
                <a:cubicBezTo>
                  <a:pt x="412860" y="70913"/>
                  <a:pt x="412443" y="61736"/>
                  <a:pt x="411609" y="55062"/>
                </a:cubicBezTo>
                <a:cubicBezTo>
                  <a:pt x="410775" y="48388"/>
                  <a:pt x="408480" y="42652"/>
                  <a:pt x="404726" y="37855"/>
                </a:cubicBezTo>
                <a:cubicBezTo>
                  <a:pt x="400972" y="33058"/>
                  <a:pt x="394298" y="27740"/>
                  <a:pt x="384704" y="21900"/>
                </a:cubicBezTo>
                <a:cubicBezTo>
                  <a:pt x="380115" y="18562"/>
                  <a:pt x="379073" y="14808"/>
                  <a:pt x="381575" y="10637"/>
                </a:cubicBezTo>
                <a:cubicBezTo>
                  <a:pt x="386163" y="3128"/>
                  <a:pt x="391795" y="0"/>
                  <a:pt x="398469" y="1251"/>
                </a:cubicBezTo>
                <a:cubicBezTo>
                  <a:pt x="405977" y="2503"/>
                  <a:pt x="414320" y="5527"/>
                  <a:pt x="423497" y="10324"/>
                </a:cubicBezTo>
                <a:cubicBezTo>
                  <a:pt x="432674" y="15121"/>
                  <a:pt x="439558" y="19397"/>
                  <a:pt x="444146" y="23151"/>
                </a:cubicBezTo>
                <a:cubicBezTo>
                  <a:pt x="446232" y="25237"/>
                  <a:pt x="448004" y="27218"/>
                  <a:pt x="449464" y="29096"/>
                </a:cubicBezTo>
                <a:cubicBezTo>
                  <a:pt x="450924" y="30973"/>
                  <a:pt x="451445" y="33163"/>
                  <a:pt x="451028" y="35665"/>
                </a:cubicBezTo>
                <a:cubicBezTo>
                  <a:pt x="449777" y="44425"/>
                  <a:pt x="448943" y="52768"/>
                  <a:pt x="448526" y="60694"/>
                </a:cubicBezTo>
                <a:cubicBezTo>
                  <a:pt x="448108" y="68619"/>
                  <a:pt x="447900" y="77588"/>
                  <a:pt x="447900" y="87599"/>
                </a:cubicBezTo>
                <a:lnTo>
                  <a:pt x="447900" y="468027"/>
                </a:lnTo>
                <a:cubicBezTo>
                  <a:pt x="447900" y="476787"/>
                  <a:pt x="447378" y="487424"/>
                  <a:pt x="446336" y="499938"/>
                </a:cubicBezTo>
                <a:cubicBezTo>
                  <a:pt x="445294" y="512452"/>
                  <a:pt x="443311" y="523715"/>
                  <a:pt x="440392" y="533726"/>
                </a:cubicBezTo>
                <a:cubicBezTo>
                  <a:pt x="437472" y="543737"/>
                  <a:pt x="433091" y="549577"/>
                  <a:pt x="427251" y="55124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4" name="Freeform 54"/>
          <p:cNvSpPr/>
          <p:nvPr/>
        </p:nvSpPr>
        <p:spPr>
          <a:xfrm>
            <a:off x="12675284" y="3386579"/>
            <a:ext cx="450924" cy="549160"/>
          </a:xfrm>
          <a:custGeom>
            <a:avLst/>
            <a:gdLst>
              <a:gd name="connsiteX0" fmla="*/ 65074 w 450924"/>
              <a:gd name="connsiteY0" fmla="*/ 418388 h 549160"/>
              <a:gd name="connsiteX1" fmla="*/ 46301 w 450924"/>
              <a:gd name="connsiteY1" fmla="*/ 420890 h 549160"/>
              <a:gd name="connsiteX2" fmla="*/ 31910 w 450924"/>
              <a:gd name="connsiteY2" fmla="*/ 415885 h 549160"/>
              <a:gd name="connsiteX3" fmla="*/ 14078 w 450924"/>
              <a:gd name="connsiteY3" fmla="*/ 404309 h 549160"/>
              <a:gd name="connsiteX4" fmla="*/ 1251 w 450924"/>
              <a:gd name="connsiteY4" fmla="*/ 392108 h 549160"/>
              <a:gd name="connsiteX5" fmla="*/ 2503 w 450924"/>
              <a:gd name="connsiteY5" fmla="*/ 383035 h 549160"/>
              <a:gd name="connsiteX6" fmla="*/ 10010 w 450924"/>
              <a:gd name="connsiteY6" fmla="*/ 377716 h 549160"/>
              <a:gd name="connsiteX7" fmla="*/ 59441 w 450924"/>
              <a:gd name="connsiteY7" fmla="*/ 380845 h 549160"/>
              <a:gd name="connsiteX8" fmla="*/ 107621 w 450924"/>
              <a:gd name="connsiteY8" fmla="*/ 380845 h 549160"/>
              <a:gd name="connsiteX9" fmla="*/ 143912 w 450924"/>
              <a:gd name="connsiteY9" fmla="*/ 379907 h 549160"/>
              <a:gd name="connsiteX10" fmla="*/ 178952 w 450924"/>
              <a:gd name="connsiteY10" fmla="*/ 377716 h 549160"/>
              <a:gd name="connsiteX11" fmla="*/ 177699 w 450924"/>
              <a:gd name="connsiteY11" fmla="*/ 266967 h 549160"/>
              <a:gd name="connsiteX12" fmla="*/ 152047 w 450924"/>
              <a:gd name="connsiteY12" fmla="*/ 268531 h 549160"/>
              <a:gd name="connsiteX13" fmla="*/ 129521 w 450924"/>
              <a:gd name="connsiteY13" fmla="*/ 270095 h 549160"/>
              <a:gd name="connsiteX14" fmla="*/ 98861 w 450924"/>
              <a:gd name="connsiteY14" fmla="*/ 270721 h 549160"/>
              <a:gd name="connsiteX15" fmla="*/ 70704 w 450924"/>
              <a:gd name="connsiteY15" fmla="*/ 230050 h 549160"/>
              <a:gd name="connsiteX16" fmla="*/ 70704 w 450924"/>
              <a:gd name="connsiteY16" fmla="*/ 139949 h 549160"/>
              <a:gd name="connsiteX17" fmla="*/ 65074 w 450924"/>
              <a:gd name="connsiteY17" fmla="*/ 108038 h 549160"/>
              <a:gd name="connsiteX18" fmla="*/ 41921 w 450924"/>
              <a:gd name="connsiteY18" fmla="*/ 87390 h 549160"/>
              <a:gd name="connsiteX19" fmla="*/ 38794 w 450924"/>
              <a:gd name="connsiteY19" fmla="*/ 77379 h 549160"/>
              <a:gd name="connsiteX20" fmla="*/ 55687 w 450924"/>
              <a:gd name="connsiteY20" fmla="*/ 66742 h 549160"/>
              <a:gd name="connsiteX21" fmla="*/ 72268 w 450924"/>
              <a:gd name="connsiteY21" fmla="*/ 70809 h 549160"/>
              <a:gd name="connsiteX22" fmla="*/ 91977 w 450924"/>
              <a:gd name="connsiteY22" fmla="*/ 76753 h 549160"/>
              <a:gd name="connsiteX23" fmla="*/ 139844 w 450924"/>
              <a:gd name="connsiteY23" fmla="*/ 77066 h 549160"/>
              <a:gd name="connsiteX24" fmla="*/ 201477 w 450924"/>
              <a:gd name="connsiteY24" fmla="*/ 75502 h 549160"/>
              <a:gd name="connsiteX25" fmla="*/ 259980 w 450924"/>
              <a:gd name="connsiteY25" fmla="*/ 71121 h 549160"/>
              <a:gd name="connsiteX26" fmla="*/ 299086 w 450924"/>
              <a:gd name="connsiteY26" fmla="*/ 62987 h 549160"/>
              <a:gd name="connsiteX27" fmla="*/ 310037 w 450924"/>
              <a:gd name="connsiteY27" fmla="*/ 61736 h 549160"/>
              <a:gd name="connsiteX28" fmla="*/ 316605 w 450924"/>
              <a:gd name="connsiteY28" fmla="*/ 67367 h 549160"/>
              <a:gd name="connsiteX29" fmla="*/ 322864 w 450924"/>
              <a:gd name="connsiteY29" fmla="*/ 76440 h 549160"/>
              <a:gd name="connsiteX30" fmla="*/ 326617 w 450924"/>
              <a:gd name="connsiteY30" fmla="*/ 86139 h 549160"/>
              <a:gd name="connsiteX31" fmla="*/ 323176 w 450924"/>
              <a:gd name="connsiteY31" fmla="*/ 93959 h 549160"/>
              <a:gd name="connsiteX32" fmla="*/ 317232 w 450924"/>
              <a:gd name="connsiteY32" fmla="*/ 97401 h 549160"/>
              <a:gd name="connsiteX33" fmla="*/ 275310 w 450924"/>
              <a:gd name="connsiteY33" fmla="*/ 96775 h 549160"/>
              <a:gd name="connsiteX34" fmla="*/ 219309 w 450924"/>
              <a:gd name="connsiteY34" fmla="*/ 97401 h 549160"/>
              <a:gd name="connsiteX35" fmla="*/ 159241 w 450924"/>
              <a:gd name="connsiteY35" fmla="*/ 99278 h 549160"/>
              <a:gd name="connsiteX36" fmla="*/ 105744 w 450924"/>
              <a:gd name="connsiteY36" fmla="*/ 102407 h 549160"/>
              <a:gd name="connsiteX37" fmla="*/ 105744 w 450924"/>
              <a:gd name="connsiteY37" fmla="*/ 225670 h 549160"/>
              <a:gd name="connsiteX38" fmla="*/ 108872 w 450924"/>
              <a:gd name="connsiteY38" fmla="*/ 242564 h 549160"/>
              <a:gd name="connsiteX39" fmla="*/ 124515 w 450924"/>
              <a:gd name="connsiteY39" fmla="*/ 246945 h 549160"/>
              <a:gd name="connsiteX40" fmla="*/ 156113 w 450924"/>
              <a:gd name="connsiteY40" fmla="*/ 246631 h 549160"/>
              <a:gd name="connsiteX41" fmla="*/ 217745 w 450924"/>
              <a:gd name="connsiteY41" fmla="*/ 244442 h 549160"/>
              <a:gd name="connsiteX42" fmla="*/ 274371 w 450924"/>
              <a:gd name="connsiteY42" fmla="*/ 239123 h 549160"/>
              <a:gd name="connsiteX43" fmla="*/ 309098 w 450924"/>
              <a:gd name="connsiteY43" fmla="*/ 231928 h 549160"/>
              <a:gd name="connsiteX44" fmla="*/ 320986 w 450924"/>
              <a:gd name="connsiteY44" fmla="*/ 229738 h 549160"/>
              <a:gd name="connsiteX45" fmla="*/ 328495 w 450924"/>
              <a:gd name="connsiteY45" fmla="*/ 235056 h 549160"/>
              <a:gd name="connsiteX46" fmla="*/ 334439 w 450924"/>
              <a:gd name="connsiteY46" fmla="*/ 243190 h 549160"/>
              <a:gd name="connsiteX47" fmla="*/ 337880 w 450924"/>
              <a:gd name="connsiteY47" fmla="*/ 252576 h 549160"/>
              <a:gd name="connsiteX48" fmla="*/ 334125 w 450924"/>
              <a:gd name="connsiteY48" fmla="*/ 261023 h 549160"/>
              <a:gd name="connsiteX49" fmla="*/ 326617 w 450924"/>
              <a:gd name="connsiteY49" fmla="*/ 265090 h 549160"/>
              <a:gd name="connsiteX50" fmla="*/ 274058 w 450924"/>
              <a:gd name="connsiteY50" fmla="*/ 264464 h 549160"/>
              <a:gd name="connsiteX51" fmla="*/ 217745 w 450924"/>
              <a:gd name="connsiteY51" fmla="*/ 266341 h 549160"/>
              <a:gd name="connsiteX52" fmla="*/ 213364 w 450924"/>
              <a:gd name="connsiteY52" fmla="*/ 266341 h 549160"/>
              <a:gd name="connsiteX53" fmla="*/ 208984 w 450924"/>
              <a:gd name="connsiteY53" fmla="*/ 375214 h 549160"/>
              <a:gd name="connsiteX54" fmla="*/ 323176 w 450924"/>
              <a:gd name="connsiteY54" fmla="*/ 359884 h 549160"/>
              <a:gd name="connsiteX55" fmla="*/ 384808 w 450924"/>
              <a:gd name="connsiteY55" fmla="*/ 346432 h 549160"/>
              <a:gd name="connsiteX56" fmla="*/ 395446 w 450924"/>
              <a:gd name="connsiteY56" fmla="*/ 348309 h 549160"/>
              <a:gd name="connsiteX57" fmla="*/ 395446 w 450924"/>
              <a:gd name="connsiteY57" fmla="*/ 358946 h 549160"/>
              <a:gd name="connsiteX58" fmla="*/ 384808 w 450924"/>
              <a:gd name="connsiteY58" fmla="*/ 367705 h 549160"/>
              <a:gd name="connsiteX59" fmla="*/ 338505 w 450924"/>
              <a:gd name="connsiteY59" fmla="*/ 378342 h 549160"/>
              <a:gd name="connsiteX60" fmla="*/ 261231 w 450924"/>
              <a:gd name="connsiteY60" fmla="*/ 392108 h 549160"/>
              <a:gd name="connsiteX61" fmla="*/ 165186 w 450924"/>
              <a:gd name="connsiteY61" fmla="*/ 403996 h 549160"/>
              <a:gd name="connsiteX62" fmla="*/ 129834 w 450924"/>
              <a:gd name="connsiteY62" fmla="*/ 407438 h 549160"/>
              <a:gd name="connsiteX63" fmla="*/ 93543 w 450924"/>
              <a:gd name="connsiteY63" fmla="*/ 412130 h 549160"/>
              <a:gd name="connsiteX64" fmla="*/ 65074 w 450924"/>
              <a:gd name="connsiteY64" fmla="*/ 418388 h 549160"/>
              <a:gd name="connsiteX66" fmla="*/ 425478 w 450924"/>
              <a:gd name="connsiteY66" fmla="*/ 547908 h 549160"/>
              <a:gd name="connsiteX67" fmla="*/ 418596 w 450924"/>
              <a:gd name="connsiteY67" fmla="*/ 547908 h 549160"/>
              <a:gd name="connsiteX68" fmla="*/ 415468 w 450924"/>
              <a:gd name="connsiteY68" fmla="*/ 543528 h 549160"/>
              <a:gd name="connsiteX69" fmla="*/ 412965 w 450924"/>
              <a:gd name="connsiteY69" fmla="*/ 524757 h 549160"/>
              <a:gd name="connsiteX70" fmla="*/ 411400 w 450924"/>
              <a:gd name="connsiteY70" fmla="*/ 494723 h 549160"/>
              <a:gd name="connsiteX71" fmla="*/ 411087 w 450924"/>
              <a:gd name="connsiteY71" fmla="*/ 466566 h 549160"/>
              <a:gd name="connsiteX72" fmla="*/ 411087 w 450924"/>
              <a:gd name="connsiteY72" fmla="*/ 83636 h 549160"/>
              <a:gd name="connsiteX73" fmla="*/ 409524 w 450924"/>
              <a:gd name="connsiteY73" fmla="*/ 53602 h 549160"/>
              <a:gd name="connsiteX74" fmla="*/ 401389 w 450924"/>
              <a:gd name="connsiteY74" fmla="*/ 35769 h 549160"/>
              <a:gd name="connsiteX75" fmla="*/ 378551 w 450924"/>
              <a:gd name="connsiteY75" fmla="*/ 20439 h 549160"/>
              <a:gd name="connsiteX76" fmla="*/ 375422 w 450924"/>
              <a:gd name="connsiteY76" fmla="*/ 9177 h 549160"/>
              <a:gd name="connsiteX77" fmla="*/ 382930 w 450924"/>
              <a:gd name="connsiteY77" fmla="*/ 1355 h 549160"/>
              <a:gd name="connsiteX78" fmla="*/ 392316 w 450924"/>
              <a:gd name="connsiteY78" fmla="*/ 417 h 549160"/>
              <a:gd name="connsiteX79" fmla="*/ 410149 w 450924"/>
              <a:gd name="connsiteY79" fmla="*/ 5110 h 549160"/>
              <a:gd name="connsiteX80" fmla="*/ 429857 w 450924"/>
              <a:gd name="connsiteY80" fmla="*/ 13557 h 549160"/>
              <a:gd name="connsiteX81" fmla="*/ 443624 w 450924"/>
              <a:gd name="connsiteY81" fmla="*/ 21065 h 549160"/>
              <a:gd name="connsiteX82" fmla="*/ 450507 w 450924"/>
              <a:gd name="connsiteY82" fmla="*/ 33579 h 549160"/>
              <a:gd name="connsiteX83" fmla="*/ 447691 w 450924"/>
              <a:gd name="connsiteY83" fmla="*/ 57982 h 549160"/>
              <a:gd name="connsiteX84" fmla="*/ 446753 w 450924"/>
              <a:gd name="connsiteY84" fmla="*/ 84262 h 549160"/>
              <a:gd name="connsiteX85" fmla="*/ 446753 w 450924"/>
              <a:gd name="connsiteY85" fmla="*/ 465315 h 549160"/>
              <a:gd name="connsiteX86" fmla="*/ 445188 w 450924"/>
              <a:gd name="connsiteY86" fmla="*/ 496288 h 549160"/>
              <a:gd name="connsiteX87" fmla="*/ 438931 w 450924"/>
              <a:gd name="connsiteY87" fmla="*/ 530076 h 549160"/>
              <a:gd name="connsiteX88" fmla="*/ 425478 w 450924"/>
              <a:gd name="connsiteY88" fmla="*/ 547908 h 549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</a:cxnLst>
            <a:rect l="l" t="t" r="r" b="b"/>
            <a:pathLst>
              <a:path w="450924" h="549160">
                <a:moveTo>
                  <a:pt x="65074" y="418388"/>
                </a:moveTo>
                <a:cubicBezTo>
                  <a:pt x="56730" y="420473"/>
                  <a:pt x="50473" y="421307"/>
                  <a:pt x="46301" y="420890"/>
                </a:cubicBezTo>
                <a:cubicBezTo>
                  <a:pt x="42131" y="420473"/>
                  <a:pt x="37333" y="418805"/>
                  <a:pt x="31910" y="415885"/>
                </a:cubicBezTo>
                <a:cubicBezTo>
                  <a:pt x="27739" y="413382"/>
                  <a:pt x="21795" y="409523"/>
                  <a:pt x="14078" y="404309"/>
                </a:cubicBezTo>
                <a:cubicBezTo>
                  <a:pt x="6361" y="399095"/>
                  <a:pt x="2085" y="395028"/>
                  <a:pt x="1251" y="392108"/>
                </a:cubicBezTo>
                <a:cubicBezTo>
                  <a:pt x="0" y="389605"/>
                  <a:pt x="417" y="386581"/>
                  <a:pt x="2503" y="383035"/>
                </a:cubicBezTo>
                <a:cubicBezTo>
                  <a:pt x="4587" y="379490"/>
                  <a:pt x="7091" y="377716"/>
                  <a:pt x="10010" y="377716"/>
                </a:cubicBezTo>
                <a:cubicBezTo>
                  <a:pt x="25028" y="379385"/>
                  <a:pt x="41505" y="380428"/>
                  <a:pt x="59441" y="380845"/>
                </a:cubicBezTo>
                <a:cubicBezTo>
                  <a:pt x="77378" y="381262"/>
                  <a:pt x="93438" y="381262"/>
                  <a:pt x="107621" y="380845"/>
                </a:cubicBezTo>
                <a:cubicBezTo>
                  <a:pt x="119718" y="380845"/>
                  <a:pt x="131815" y="380532"/>
                  <a:pt x="143912" y="379907"/>
                </a:cubicBezTo>
                <a:cubicBezTo>
                  <a:pt x="156009" y="379281"/>
                  <a:pt x="167688" y="378551"/>
                  <a:pt x="178952" y="377716"/>
                </a:cubicBezTo>
                <a:lnTo>
                  <a:pt x="177699" y="266967"/>
                </a:lnTo>
                <a:cubicBezTo>
                  <a:pt x="167688" y="267384"/>
                  <a:pt x="159138" y="267906"/>
                  <a:pt x="152047" y="268531"/>
                </a:cubicBezTo>
                <a:cubicBezTo>
                  <a:pt x="144955" y="269157"/>
                  <a:pt x="137446" y="269678"/>
                  <a:pt x="129521" y="270095"/>
                </a:cubicBezTo>
                <a:cubicBezTo>
                  <a:pt x="121594" y="270513"/>
                  <a:pt x="111375" y="270721"/>
                  <a:pt x="98861" y="270721"/>
                </a:cubicBezTo>
                <a:cubicBezTo>
                  <a:pt x="80090" y="270721"/>
                  <a:pt x="70704" y="257164"/>
                  <a:pt x="70704" y="230050"/>
                </a:cubicBezTo>
                <a:lnTo>
                  <a:pt x="70704" y="139949"/>
                </a:lnTo>
                <a:cubicBezTo>
                  <a:pt x="70704" y="126601"/>
                  <a:pt x="68827" y="115964"/>
                  <a:pt x="65074" y="108038"/>
                </a:cubicBezTo>
                <a:cubicBezTo>
                  <a:pt x="61319" y="100112"/>
                  <a:pt x="53602" y="93230"/>
                  <a:pt x="41921" y="87390"/>
                </a:cubicBezTo>
                <a:cubicBezTo>
                  <a:pt x="37751" y="85304"/>
                  <a:pt x="36708" y="81967"/>
                  <a:pt x="38794" y="77379"/>
                </a:cubicBezTo>
                <a:cubicBezTo>
                  <a:pt x="41714" y="69453"/>
                  <a:pt x="47344" y="65907"/>
                  <a:pt x="55687" y="66742"/>
                </a:cubicBezTo>
                <a:cubicBezTo>
                  <a:pt x="59441" y="67576"/>
                  <a:pt x="64969" y="68931"/>
                  <a:pt x="72268" y="70809"/>
                </a:cubicBezTo>
                <a:cubicBezTo>
                  <a:pt x="79568" y="72686"/>
                  <a:pt x="86139" y="74667"/>
                  <a:pt x="91977" y="76753"/>
                </a:cubicBezTo>
                <a:cubicBezTo>
                  <a:pt x="104076" y="77170"/>
                  <a:pt x="120031" y="77274"/>
                  <a:pt x="139844" y="77066"/>
                </a:cubicBezTo>
                <a:cubicBezTo>
                  <a:pt x="159658" y="76857"/>
                  <a:pt x="180203" y="76336"/>
                  <a:pt x="201477" y="75502"/>
                </a:cubicBezTo>
                <a:cubicBezTo>
                  <a:pt x="222750" y="74667"/>
                  <a:pt x="242251" y="73207"/>
                  <a:pt x="259980" y="71121"/>
                </a:cubicBezTo>
                <a:cubicBezTo>
                  <a:pt x="277709" y="69036"/>
                  <a:pt x="290743" y="66324"/>
                  <a:pt x="299086" y="62987"/>
                </a:cubicBezTo>
                <a:cubicBezTo>
                  <a:pt x="304092" y="61319"/>
                  <a:pt x="307742" y="60902"/>
                  <a:pt x="310037" y="61736"/>
                </a:cubicBezTo>
                <a:cubicBezTo>
                  <a:pt x="312331" y="62570"/>
                  <a:pt x="314520" y="64447"/>
                  <a:pt x="316605" y="67367"/>
                </a:cubicBezTo>
                <a:cubicBezTo>
                  <a:pt x="318274" y="69453"/>
                  <a:pt x="320360" y="72477"/>
                  <a:pt x="322864" y="76440"/>
                </a:cubicBezTo>
                <a:cubicBezTo>
                  <a:pt x="325366" y="80403"/>
                  <a:pt x="326617" y="83636"/>
                  <a:pt x="326617" y="86139"/>
                </a:cubicBezTo>
                <a:cubicBezTo>
                  <a:pt x="326617" y="89059"/>
                  <a:pt x="325470" y="91666"/>
                  <a:pt x="323176" y="93959"/>
                </a:cubicBezTo>
                <a:cubicBezTo>
                  <a:pt x="320883" y="96254"/>
                  <a:pt x="318900" y="97401"/>
                  <a:pt x="317232" y="97401"/>
                </a:cubicBezTo>
                <a:cubicBezTo>
                  <a:pt x="306387" y="96984"/>
                  <a:pt x="292412" y="96775"/>
                  <a:pt x="275310" y="96775"/>
                </a:cubicBezTo>
                <a:cubicBezTo>
                  <a:pt x="258207" y="96775"/>
                  <a:pt x="239540" y="96984"/>
                  <a:pt x="219309" y="97401"/>
                </a:cubicBezTo>
                <a:cubicBezTo>
                  <a:pt x="199078" y="97818"/>
                  <a:pt x="179055" y="98444"/>
                  <a:pt x="159241" y="99278"/>
                </a:cubicBezTo>
                <a:cubicBezTo>
                  <a:pt x="139427" y="100112"/>
                  <a:pt x="121594" y="101155"/>
                  <a:pt x="105744" y="102407"/>
                </a:cubicBezTo>
                <a:lnTo>
                  <a:pt x="105744" y="225670"/>
                </a:lnTo>
                <a:cubicBezTo>
                  <a:pt x="105744" y="234013"/>
                  <a:pt x="106786" y="239645"/>
                  <a:pt x="108872" y="242564"/>
                </a:cubicBezTo>
                <a:cubicBezTo>
                  <a:pt x="110958" y="245484"/>
                  <a:pt x="116173" y="246945"/>
                  <a:pt x="124515" y="246945"/>
                </a:cubicBezTo>
                <a:cubicBezTo>
                  <a:pt x="127853" y="246945"/>
                  <a:pt x="138384" y="246840"/>
                  <a:pt x="156113" y="246631"/>
                </a:cubicBezTo>
                <a:cubicBezTo>
                  <a:pt x="173841" y="246423"/>
                  <a:pt x="194385" y="245693"/>
                  <a:pt x="217745" y="244442"/>
                </a:cubicBezTo>
                <a:cubicBezTo>
                  <a:pt x="239019" y="243608"/>
                  <a:pt x="257894" y="241834"/>
                  <a:pt x="274371" y="239123"/>
                </a:cubicBezTo>
                <a:cubicBezTo>
                  <a:pt x="290848" y="236412"/>
                  <a:pt x="302423" y="234013"/>
                  <a:pt x="309098" y="231928"/>
                </a:cubicBezTo>
                <a:cubicBezTo>
                  <a:pt x="314520" y="230259"/>
                  <a:pt x="318484" y="229529"/>
                  <a:pt x="320986" y="229738"/>
                </a:cubicBezTo>
                <a:cubicBezTo>
                  <a:pt x="323489" y="229946"/>
                  <a:pt x="325991" y="231719"/>
                  <a:pt x="328495" y="235056"/>
                </a:cubicBezTo>
                <a:cubicBezTo>
                  <a:pt x="330997" y="237559"/>
                  <a:pt x="332980" y="240270"/>
                  <a:pt x="334439" y="243190"/>
                </a:cubicBezTo>
                <a:cubicBezTo>
                  <a:pt x="335899" y="246110"/>
                  <a:pt x="337045" y="249239"/>
                  <a:pt x="337880" y="252576"/>
                </a:cubicBezTo>
                <a:cubicBezTo>
                  <a:pt x="338714" y="255496"/>
                  <a:pt x="337463" y="258311"/>
                  <a:pt x="334125" y="261023"/>
                </a:cubicBezTo>
                <a:cubicBezTo>
                  <a:pt x="330789" y="263734"/>
                  <a:pt x="328285" y="265090"/>
                  <a:pt x="326617" y="265090"/>
                </a:cubicBezTo>
                <a:cubicBezTo>
                  <a:pt x="307429" y="264256"/>
                  <a:pt x="289909" y="264047"/>
                  <a:pt x="274058" y="264464"/>
                </a:cubicBezTo>
                <a:cubicBezTo>
                  <a:pt x="258207" y="264882"/>
                  <a:pt x="239437" y="265507"/>
                  <a:pt x="217745" y="266341"/>
                </a:cubicBezTo>
                <a:cubicBezTo>
                  <a:pt x="215660" y="266341"/>
                  <a:pt x="214199" y="266341"/>
                  <a:pt x="213364" y="266341"/>
                </a:cubicBezTo>
                <a:lnTo>
                  <a:pt x="208984" y="375214"/>
                </a:lnTo>
                <a:cubicBezTo>
                  <a:pt x="254453" y="371042"/>
                  <a:pt x="292517" y="365933"/>
                  <a:pt x="323176" y="359884"/>
                </a:cubicBezTo>
                <a:cubicBezTo>
                  <a:pt x="353834" y="353836"/>
                  <a:pt x="374379" y="349351"/>
                  <a:pt x="384808" y="346432"/>
                </a:cubicBezTo>
                <a:cubicBezTo>
                  <a:pt x="390230" y="344763"/>
                  <a:pt x="393776" y="345388"/>
                  <a:pt x="395446" y="348309"/>
                </a:cubicBezTo>
                <a:cubicBezTo>
                  <a:pt x="397114" y="351229"/>
                  <a:pt x="397114" y="354774"/>
                  <a:pt x="395446" y="358946"/>
                </a:cubicBezTo>
                <a:cubicBezTo>
                  <a:pt x="393776" y="363117"/>
                  <a:pt x="390230" y="366037"/>
                  <a:pt x="384808" y="367705"/>
                </a:cubicBezTo>
                <a:cubicBezTo>
                  <a:pt x="375631" y="370208"/>
                  <a:pt x="360197" y="373754"/>
                  <a:pt x="338505" y="378342"/>
                </a:cubicBezTo>
                <a:cubicBezTo>
                  <a:pt x="316815" y="382931"/>
                  <a:pt x="291057" y="387519"/>
                  <a:pt x="261231" y="392108"/>
                </a:cubicBezTo>
                <a:cubicBezTo>
                  <a:pt x="231406" y="396696"/>
                  <a:pt x="199391" y="400659"/>
                  <a:pt x="165186" y="403996"/>
                </a:cubicBezTo>
                <a:cubicBezTo>
                  <a:pt x="154340" y="404830"/>
                  <a:pt x="142556" y="405978"/>
                  <a:pt x="129834" y="407438"/>
                </a:cubicBezTo>
                <a:cubicBezTo>
                  <a:pt x="117111" y="408898"/>
                  <a:pt x="105014" y="410462"/>
                  <a:pt x="93543" y="412130"/>
                </a:cubicBezTo>
                <a:cubicBezTo>
                  <a:pt x="82071" y="413799"/>
                  <a:pt x="72582" y="415885"/>
                  <a:pt x="65074" y="418388"/>
                </a:cubicBezTo>
                <a:moveTo>
                  <a:pt x="425478" y="547908"/>
                </a:moveTo>
                <a:cubicBezTo>
                  <a:pt x="422559" y="549160"/>
                  <a:pt x="420264" y="549160"/>
                  <a:pt x="418596" y="547908"/>
                </a:cubicBezTo>
                <a:cubicBezTo>
                  <a:pt x="416928" y="546657"/>
                  <a:pt x="415885" y="545197"/>
                  <a:pt x="415468" y="543528"/>
                </a:cubicBezTo>
                <a:cubicBezTo>
                  <a:pt x="414634" y="540191"/>
                  <a:pt x="413800" y="533934"/>
                  <a:pt x="412965" y="524757"/>
                </a:cubicBezTo>
                <a:cubicBezTo>
                  <a:pt x="412130" y="515580"/>
                  <a:pt x="411609" y="505569"/>
                  <a:pt x="411400" y="494723"/>
                </a:cubicBezTo>
                <a:cubicBezTo>
                  <a:pt x="411192" y="483877"/>
                  <a:pt x="411087" y="474492"/>
                  <a:pt x="411087" y="466566"/>
                </a:cubicBezTo>
                <a:lnTo>
                  <a:pt x="411087" y="83636"/>
                </a:lnTo>
                <a:cubicBezTo>
                  <a:pt x="411087" y="70704"/>
                  <a:pt x="410566" y="60693"/>
                  <a:pt x="409524" y="53602"/>
                </a:cubicBezTo>
                <a:cubicBezTo>
                  <a:pt x="408480" y="46510"/>
                  <a:pt x="405769" y="40567"/>
                  <a:pt x="401389" y="35769"/>
                </a:cubicBezTo>
                <a:cubicBezTo>
                  <a:pt x="397010" y="30972"/>
                  <a:pt x="389396" y="25862"/>
                  <a:pt x="378551" y="20439"/>
                </a:cubicBezTo>
                <a:cubicBezTo>
                  <a:pt x="373545" y="17937"/>
                  <a:pt x="372503" y="14182"/>
                  <a:pt x="375422" y="9177"/>
                </a:cubicBezTo>
                <a:cubicBezTo>
                  <a:pt x="377926" y="5006"/>
                  <a:pt x="380428" y="2398"/>
                  <a:pt x="382930" y="1355"/>
                </a:cubicBezTo>
                <a:cubicBezTo>
                  <a:pt x="385432" y="313"/>
                  <a:pt x="388562" y="0"/>
                  <a:pt x="392316" y="417"/>
                </a:cubicBezTo>
                <a:cubicBezTo>
                  <a:pt x="397321" y="834"/>
                  <a:pt x="403265" y="2398"/>
                  <a:pt x="410149" y="5110"/>
                </a:cubicBezTo>
                <a:cubicBezTo>
                  <a:pt x="417030" y="7821"/>
                  <a:pt x="423602" y="10637"/>
                  <a:pt x="429857" y="13557"/>
                </a:cubicBezTo>
                <a:cubicBezTo>
                  <a:pt x="436116" y="16477"/>
                  <a:pt x="440703" y="18979"/>
                  <a:pt x="443624" y="21065"/>
                </a:cubicBezTo>
                <a:cubicBezTo>
                  <a:pt x="448628" y="24819"/>
                  <a:pt x="450924" y="28991"/>
                  <a:pt x="450507" y="33579"/>
                </a:cubicBezTo>
                <a:cubicBezTo>
                  <a:pt x="449256" y="42339"/>
                  <a:pt x="448317" y="50473"/>
                  <a:pt x="447691" y="57982"/>
                </a:cubicBezTo>
                <a:cubicBezTo>
                  <a:pt x="447066" y="65490"/>
                  <a:pt x="446753" y="74250"/>
                  <a:pt x="446753" y="84262"/>
                </a:cubicBezTo>
                <a:lnTo>
                  <a:pt x="446753" y="465315"/>
                </a:lnTo>
                <a:cubicBezTo>
                  <a:pt x="446753" y="473658"/>
                  <a:pt x="446232" y="483982"/>
                  <a:pt x="445188" y="496288"/>
                </a:cubicBezTo>
                <a:cubicBezTo>
                  <a:pt x="444145" y="508593"/>
                  <a:pt x="442060" y="519856"/>
                  <a:pt x="438931" y="530076"/>
                </a:cubicBezTo>
                <a:cubicBezTo>
                  <a:pt x="435803" y="540295"/>
                  <a:pt x="431318" y="546240"/>
                  <a:pt x="425478" y="54790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5" name="Freeform 55"/>
          <p:cNvSpPr/>
          <p:nvPr/>
        </p:nvSpPr>
        <p:spPr>
          <a:xfrm>
            <a:off x="13248429" y="3383241"/>
            <a:ext cx="489510" cy="599217"/>
          </a:xfrm>
          <a:custGeom>
            <a:avLst/>
            <a:gdLst>
              <a:gd name="connsiteX0" fmla="*/ 127019 w 489510"/>
              <a:gd name="connsiteY0" fmla="*/ 286573 h 599217"/>
              <a:gd name="connsiteX1" fmla="*/ 63196 w 489510"/>
              <a:gd name="connsiteY1" fmla="*/ 273433 h 599217"/>
              <a:gd name="connsiteX2" fmla="*/ 17207 w 489510"/>
              <a:gd name="connsiteY2" fmla="*/ 234014 h 599217"/>
              <a:gd name="connsiteX3" fmla="*/ 0 w 489510"/>
              <a:gd name="connsiteY3" fmla="*/ 174572 h 599217"/>
              <a:gd name="connsiteX4" fmla="*/ 17207 w 489510"/>
              <a:gd name="connsiteY4" fmla="*/ 116068 h 599217"/>
              <a:gd name="connsiteX5" fmla="*/ 63509 w 489510"/>
              <a:gd name="connsiteY5" fmla="*/ 74146 h 599217"/>
              <a:gd name="connsiteX6" fmla="*/ 127643 w 489510"/>
              <a:gd name="connsiteY6" fmla="*/ 57565 h 599217"/>
              <a:gd name="connsiteX7" fmla="*/ 191464 w 489510"/>
              <a:gd name="connsiteY7" fmla="*/ 69454 h 599217"/>
              <a:gd name="connsiteX8" fmla="*/ 237768 w 489510"/>
              <a:gd name="connsiteY8" fmla="*/ 107934 h 599217"/>
              <a:gd name="connsiteX9" fmla="*/ 255288 w 489510"/>
              <a:gd name="connsiteY9" fmla="*/ 169566 h 599217"/>
              <a:gd name="connsiteX10" fmla="*/ 237768 w 489510"/>
              <a:gd name="connsiteY10" fmla="*/ 228695 h 599217"/>
              <a:gd name="connsiteX11" fmla="*/ 191153 w 489510"/>
              <a:gd name="connsiteY11" fmla="*/ 269991 h 599217"/>
              <a:gd name="connsiteX12" fmla="*/ 127019 w 489510"/>
              <a:gd name="connsiteY12" fmla="*/ 286573 h 599217"/>
              <a:gd name="connsiteX14" fmla="*/ 127643 w 489510"/>
              <a:gd name="connsiteY14" fmla="*/ 258416 h 599217"/>
              <a:gd name="connsiteX15" fmla="*/ 191777 w 489510"/>
              <a:gd name="connsiteY15" fmla="*/ 233388 h 599217"/>
              <a:gd name="connsiteX16" fmla="*/ 217745 w 489510"/>
              <a:gd name="connsiteY16" fmla="*/ 169566 h 599217"/>
              <a:gd name="connsiteX17" fmla="*/ 191153 w 489510"/>
              <a:gd name="connsiteY17" fmla="*/ 105118 h 599217"/>
              <a:gd name="connsiteX18" fmla="*/ 127019 w 489510"/>
              <a:gd name="connsiteY18" fmla="*/ 85722 h 599217"/>
              <a:gd name="connsiteX19" fmla="*/ 62258 w 489510"/>
              <a:gd name="connsiteY19" fmla="*/ 111375 h 599217"/>
              <a:gd name="connsiteX20" fmla="*/ 36291 w 489510"/>
              <a:gd name="connsiteY20" fmla="*/ 173946 h 599217"/>
              <a:gd name="connsiteX21" fmla="*/ 62883 w 489510"/>
              <a:gd name="connsiteY21" fmla="*/ 237455 h 599217"/>
              <a:gd name="connsiteX22" fmla="*/ 127643 w 489510"/>
              <a:gd name="connsiteY22" fmla="*/ 258416 h 599217"/>
              <a:gd name="connsiteX24" fmla="*/ 399825 w 489510"/>
              <a:gd name="connsiteY24" fmla="*/ 328495 h 599217"/>
              <a:gd name="connsiteX25" fmla="*/ 392942 w 489510"/>
              <a:gd name="connsiteY25" fmla="*/ 322238 h 599217"/>
              <a:gd name="connsiteX26" fmla="*/ 390753 w 489510"/>
              <a:gd name="connsiteY26" fmla="*/ 303467 h 599217"/>
              <a:gd name="connsiteX27" fmla="*/ 389813 w 489510"/>
              <a:gd name="connsiteY27" fmla="*/ 277813 h 599217"/>
              <a:gd name="connsiteX28" fmla="*/ 389813 w 489510"/>
              <a:gd name="connsiteY28" fmla="*/ 256539 h 599217"/>
              <a:gd name="connsiteX29" fmla="*/ 389813 w 489510"/>
              <a:gd name="connsiteY29" fmla="*/ 174572 h 599217"/>
              <a:gd name="connsiteX30" fmla="*/ 381053 w 489510"/>
              <a:gd name="connsiteY30" fmla="*/ 175197 h 599217"/>
              <a:gd name="connsiteX31" fmla="*/ 347579 w 489510"/>
              <a:gd name="connsiteY31" fmla="*/ 178013 h 599217"/>
              <a:gd name="connsiteX32" fmla="*/ 325053 w 489510"/>
              <a:gd name="connsiteY32" fmla="*/ 181767 h 599217"/>
              <a:gd name="connsiteX33" fmla="*/ 302840 w 489510"/>
              <a:gd name="connsiteY33" fmla="*/ 186460 h 599217"/>
              <a:gd name="connsiteX34" fmla="*/ 291892 w 489510"/>
              <a:gd name="connsiteY34" fmla="*/ 187398 h 599217"/>
              <a:gd name="connsiteX35" fmla="*/ 282818 w 489510"/>
              <a:gd name="connsiteY35" fmla="*/ 183957 h 599217"/>
              <a:gd name="connsiteX36" fmla="*/ 269680 w 489510"/>
              <a:gd name="connsiteY36" fmla="*/ 173633 h 599217"/>
              <a:gd name="connsiteX37" fmla="*/ 259668 w 489510"/>
              <a:gd name="connsiteY37" fmla="*/ 163309 h 599217"/>
              <a:gd name="connsiteX38" fmla="*/ 261857 w 489510"/>
              <a:gd name="connsiteY38" fmla="*/ 155488 h 599217"/>
              <a:gd name="connsiteX39" fmla="*/ 269680 w 489510"/>
              <a:gd name="connsiteY39" fmla="*/ 152046 h 599217"/>
              <a:gd name="connsiteX40" fmla="*/ 306282 w 489510"/>
              <a:gd name="connsiteY40" fmla="*/ 155175 h 599217"/>
              <a:gd name="connsiteX41" fmla="*/ 373546 w 489510"/>
              <a:gd name="connsiteY41" fmla="*/ 153298 h 599217"/>
              <a:gd name="connsiteX42" fmla="*/ 389813 w 489510"/>
              <a:gd name="connsiteY42" fmla="*/ 152046 h 599217"/>
              <a:gd name="connsiteX43" fmla="*/ 389813 w 489510"/>
              <a:gd name="connsiteY43" fmla="*/ 84470 h 599217"/>
              <a:gd name="connsiteX44" fmla="*/ 388249 w 489510"/>
              <a:gd name="connsiteY44" fmla="*/ 55062 h 599217"/>
              <a:gd name="connsiteX45" fmla="*/ 380115 w 489510"/>
              <a:gd name="connsiteY45" fmla="*/ 36917 h 599217"/>
              <a:gd name="connsiteX46" fmla="*/ 358529 w 489510"/>
              <a:gd name="connsiteY46" fmla="*/ 20648 h 599217"/>
              <a:gd name="connsiteX47" fmla="*/ 355400 w 489510"/>
              <a:gd name="connsiteY47" fmla="*/ 9386 h 599217"/>
              <a:gd name="connsiteX48" fmla="*/ 370418 w 489510"/>
              <a:gd name="connsiteY48" fmla="*/ 0 h 599217"/>
              <a:gd name="connsiteX49" fmla="*/ 395446 w 489510"/>
              <a:gd name="connsiteY49" fmla="*/ 6883 h 599217"/>
              <a:gd name="connsiteX50" fmla="*/ 421098 w 489510"/>
              <a:gd name="connsiteY50" fmla="*/ 20022 h 599217"/>
              <a:gd name="connsiteX51" fmla="*/ 426731 w 489510"/>
              <a:gd name="connsiteY51" fmla="*/ 25028 h 599217"/>
              <a:gd name="connsiteX52" fmla="*/ 428608 w 489510"/>
              <a:gd name="connsiteY52" fmla="*/ 31911 h 599217"/>
              <a:gd name="connsiteX53" fmla="*/ 426104 w 489510"/>
              <a:gd name="connsiteY53" fmla="*/ 53185 h 599217"/>
              <a:gd name="connsiteX54" fmla="*/ 425478 w 489510"/>
              <a:gd name="connsiteY54" fmla="*/ 76962 h 599217"/>
              <a:gd name="connsiteX55" fmla="*/ 425478 w 489510"/>
              <a:gd name="connsiteY55" fmla="*/ 252159 h 599217"/>
              <a:gd name="connsiteX56" fmla="*/ 423602 w 489510"/>
              <a:gd name="connsiteY56" fmla="*/ 282818 h 599217"/>
              <a:gd name="connsiteX57" fmla="*/ 416092 w 489510"/>
              <a:gd name="connsiteY57" fmla="*/ 314729 h 599217"/>
              <a:gd name="connsiteX58" fmla="*/ 399825 w 489510"/>
              <a:gd name="connsiteY58" fmla="*/ 328495 h 599217"/>
              <a:gd name="connsiteX60" fmla="*/ 245275 w 489510"/>
              <a:gd name="connsiteY60" fmla="*/ 595045 h 599217"/>
              <a:gd name="connsiteX61" fmla="*/ 229946 w 489510"/>
              <a:gd name="connsiteY61" fmla="*/ 598799 h 599217"/>
              <a:gd name="connsiteX62" fmla="*/ 219311 w 489510"/>
              <a:gd name="connsiteY62" fmla="*/ 594419 h 599217"/>
              <a:gd name="connsiteX63" fmla="*/ 223376 w 489510"/>
              <a:gd name="connsiteY63" fmla="*/ 586285 h 599217"/>
              <a:gd name="connsiteX64" fmla="*/ 274997 w 489510"/>
              <a:gd name="connsiteY64" fmla="*/ 538731 h 599217"/>
              <a:gd name="connsiteX65" fmla="*/ 320049 w 489510"/>
              <a:gd name="connsiteY65" fmla="*/ 479290 h 599217"/>
              <a:gd name="connsiteX66" fmla="*/ 348517 w 489510"/>
              <a:gd name="connsiteY66" fmla="*/ 425479 h 599217"/>
              <a:gd name="connsiteX67" fmla="*/ 356026 w 489510"/>
              <a:gd name="connsiteY67" fmla="*/ 389814 h 599217"/>
              <a:gd name="connsiteX68" fmla="*/ 341635 w 489510"/>
              <a:gd name="connsiteY68" fmla="*/ 369165 h 599217"/>
              <a:gd name="connsiteX69" fmla="*/ 336629 w 489510"/>
              <a:gd name="connsiteY69" fmla="*/ 358529 h 599217"/>
              <a:gd name="connsiteX70" fmla="*/ 347266 w 489510"/>
              <a:gd name="connsiteY70" fmla="*/ 347579 h 599217"/>
              <a:gd name="connsiteX71" fmla="*/ 359780 w 489510"/>
              <a:gd name="connsiteY71" fmla="*/ 347892 h 599217"/>
              <a:gd name="connsiteX72" fmla="*/ 380741 w 489510"/>
              <a:gd name="connsiteY72" fmla="*/ 357903 h 599217"/>
              <a:gd name="connsiteX73" fmla="*/ 400452 w 489510"/>
              <a:gd name="connsiteY73" fmla="*/ 371982 h 599217"/>
              <a:gd name="connsiteX74" fmla="*/ 406707 w 489510"/>
              <a:gd name="connsiteY74" fmla="*/ 384183 h 599217"/>
              <a:gd name="connsiteX75" fmla="*/ 395759 w 489510"/>
              <a:gd name="connsiteY75" fmla="*/ 405769 h 599217"/>
              <a:gd name="connsiteX76" fmla="*/ 383556 w 489510"/>
              <a:gd name="connsiteY76" fmla="*/ 431111 h 599217"/>
              <a:gd name="connsiteX77" fmla="*/ 374171 w 489510"/>
              <a:gd name="connsiteY77" fmla="*/ 449881 h 599217"/>
              <a:gd name="connsiteX78" fmla="*/ 428920 w 489510"/>
              <a:gd name="connsiteY78" fmla="*/ 493055 h 599217"/>
              <a:gd name="connsiteX79" fmla="*/ 472407 w 489510"/>
              <a:gd name="connsiteY79" fmla="*/ 518709 h 599217"/>
              <a:gd name="connsiteX80" fmla="*/ 485547 w 489510"/>
              <a:gd name="connsiteY80" fmla="*/ 539044 h 599217"/>
              <a:gd name="connsiteX81" fmla="*/ 487425 w 489510"/>
              <a:gd name="connsiteY81" fmla="*/ 566263 h 599217"/>
              <a:gd name="connsiteX82" fmla="*/ 475847 w 489510"/>
              <a:gd name="connsiteY82" fmla="*/ 576899 h 599217"/>
              <a:gd name="connsiteX83" fmla="*/ 464899 w 489510"/>
              <a:gd name="connsiteY83" fmla="*/ 577525 h 599217"/>
              <a:gd name="connsiteX84" fmla="*/ 416406 w 489510"/>
              <a:gd name="connsiteY84" fmla="*/ 517770 h 599217"/>
              <a:gd name="connsiteX85" fmla="*/ 363534 w 489510"/>
              <a:gd name="connsiteY85" fmla="*/ 468652 h 599217"/>
              <a:gd name="connsiteX86" fmla="*/ 309097 w 489510"/>
              <a:gd name="connsiteY86" fmla="*/ 541234 h 599217"/>
              <a:gd name="connsiteX87" fmla="*/ 245275 w 489510"/>
              <a:gd name="connsiteY87" fmla="*/ 595045 h 599217"/>
              <a:gd name="connsiteX89" fmla="*/ 60068 w 489510"/>
              <a:gd name="connsiteY89" fmla="*/ 575023 h 599217"/>
              <a:gd name="connsiteX90" fmla="*/ 45363 w 489510"/>
              <a:gd name="connsiteY90" fmla="*/ 579089 h 599217"/>
              <a:gd name="connsiteX91" fmla="*/ 35353 w 489510"/>
              <a:gd name="connsiteY91" fmla="*/ 575023 h 599217"/>
              <a:gd name="connsiteX92" fmla="*/ 38795 w 489510"/>
              <a:gd name="connsiteY92" fmla="*/ 566888 h 599217"/>
              <a:gd name="connsiteX93" fmla="*/ 91979 w 489510"/>
              <a:gd name="connsiteY93" fmla="*/ 519335 h 599217"/>
              <a:gd name="connsiteX94" fmla="*/ 131085 w 489510"/>
              <a:gd name="connsiteY94" fmla="*/ 469278 h 599217"/>
              <a:gd name="connsiteX95" fmla="*/ 153298 w 489510"/>
              <a:gd name="connsiteY95" fmla="*/ 432988 h 599217"/>
              <a:gd name="connsiteX96" fmla="*/ 165187 w 489510"/>
              <a:gd name="connsiteY96" fmla="*/ 399825 h 599217"/>
              <a:gd name="connsiteX97" fmla="*/ 152673 w 489510"/>
              <a:gd name="connsiteY97" fmla="*/ 377925 h 599217"/>
              <a:gd name="connsiteX98" fmla="*/ 148292 w 489510"/>
              <a:gd name="connsiteY98" fmla="*/ 367289 h 599217"/>
              <a:gd name="connsiteX99" fmla="*/ 158928 w 489510"/>
              <a:gd name="connsiteY99" fmla="*/ 357590 h 599217"/>
              <a:gd name="connsiteX100" fmla="*/ 171444 w 489510"/>
              <a:gd name="connsiteY100" fmla="*/ 359154 h 599217"/>
              <a:gd name="connsiteX101" fmla="*/ 190215 w 489510"/>
              <a:gd name="connsiteY101" fmla="*/ 368540 h 599217"/>
              <a:gd name="connsiteX102" fmla="*/ 207108 w 489510"/>
              <a:gd name="connsiteY102" fmla="*/ 381054 h 599217"/>
              <a:gd name="connsiteX103" fmla="*/ 211488 w 489510"/>
              <a:gd name="connsiteY103" fmla="*/ 392317 h 599217"/>
              <a:gd name="connsiteX104" fmla="*/ 198974 w 489510"/>
              <a:gd name="connsiteY104" fmla="*/ 414529 h 599217"/>
              <a:gd name="connsiteX105" fmla="*/ 183958 w 489510"/>
              <a:gd name="connsiteY105" fmla="*/ 440496 h 599217"/>
              <a:gd name="connsiteX106" fmla="*/ 212114 w 489510"/>
              <a:gd name="connsiteY106" fmla="*/ 461144 h 599217"/>
              <a:gd name="connsiteX107" fmla="*/ 249656 w 489510"/>
              <a:gd name="connsiteY107" fmla="*/ 481792 h 599217"/>
              <a:gd name="connsiteX108" fmla="*/ 262796 w 489510"/>
              <a:gd name="connsiteY108" fmla="*/ 499625 h 599217"/>
              <a:gd name="connsiteX109" fmla="*/ 265925 w 489510"/>
              <a:gd name="connsiteY109" fmla="*/ 524966 h 599217"/>
              <a:gd name="connsiteX110" fmla="*/ 254349 w 489510"/>
              <a:gd name="connsiteY110" fmla="*/ 534665 h 599217"/>
              <a:gd name="connsiteX111" fmla="*/ 244025 w 489510"/>
              <a:gd name="connsiteY111" fmla="*/ 533726 h 599217"/>
              <a:gd name="connsiteX112" fmla="*/ 208986 w 489510"/>
              <a:gd name="connsiteY112" fmla="*/ 488675 h 599217"/>
              <a:gd name="connsiteX113" fmla="*/ 174572 w 489510"/>
              <a:gd name="connsiteY113" fmla="*/ 454887 h 599217"/>
              <a:gd name="connsiteX114" fmla="*/ 118883 w 489510"/>
              <a:gd name="connsiteY114" fmla="*/ 525592 h 599217"/>
              <a:gd name="connsiteX115" fmla="*/ 60068 w 489510"/>
              <a:gd name="connsiteY115" fmla="*/ 575023 h 5992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</a:cxnLst>
            <a:rect l="l" t="t" r="r" b="b"/>
            <a:pathLst>
              <a:path w="489510" h="599217">
                <a:moveTo>
                  <a:pt x="127019" y="286573"/>
                </a:moveTo>
                <a:cubicBezTo>
                  <a:pt x="103659" y="286990"/>
                  <a:pt x="82384" y="282610"/>
                  <a:pt x="63196" y="273433"/>
                </a:cubicBezTo>
                <a:cubicBezTo>
                  <a:pt x="44008" y="264256"/>
                  <a:pt x="28679" y="251116"/>
                  <a:pt x="17207" y="234014"/>
                </a:cubicBezTo>
                <a:cubicBezTo>
                  <a:pt x="5736" y="216911"/>
                  <a:pt x="0" y="197097"/>
                  <a:pt x="0" y="174572"/>
                </a:cubicBezTo>
                <a:cubicBezTo>
                  <a:pt x="0" y="152881"/>
                  <a:pt x="5736" y="133379"/>
                  <a:pt x="17207" y="116068"/>
                </a:cubicBezTo>
                <a:cubicBezTo>
                  <a:pt x="28679" y="98757"/>
                  <a:pt x="44112" y="84783"/>
                  <a:pt x="63509" y="74146"/>
                </a:cubicBezTo>
                <a:cubicBezTo>
                  <a:pt x="82905" y="63509"/>
                  <a:pt x="104285" y="57982"/>
                  <a:pt x="127643" y="57565"/>
                </a:cubicBezTo>
                <a:cubicBezTo>
                  <a:pt x="151003" y="56731"/>
                  <a:pt x="172276" y="60694"/>
                  <a:pt x="191464" y="69454"/>
                </a:cubicBezTo>
                <a:cubicBezTo>
                  <a:pt x="210654" y="78213"/>
                  <a:pt x="226087" y="91040"/>
                  <a:pt x="237768" y="107934"/>
                </a:cubicBezTo>
                <a:cubicBezTo>
                  <a:pt x="249448" y="124828"/>
                  <a:pt x="255288" y="145372"/>
                  <a:pt x="255288" y="169566"/>
                </a:cubicBezTo>
                <a:cubicBezTo>
                  <a:pt x="255288" y="191674"/>
                  <a:pt x="249448" y="211384"/>
                  <a:pt x="237768" y="228695"/>
                </a:cubicBezTo>
                <a:cubicBezTo>
                  <a:pt x="226087" y="246006"/>
                  <a:pt x="210550" y="259772"/>
                  <a:pt x="191153" y="269991"/>
                </a:cubicBezTo>
                <a:cubicBezTo>
                  <a:pt x="171755" y="280211"/>
                  <a:pt x="150378" y="285738"/>
                  <a:pt x="127019" y="286573"/>
                </a:cubicBezTo>
                <a:moveTo>
                  <a:pt x="127643" y="258416"/>
                </a:moveTo>
                <a:cubicBezTo>
                  <a:pt x="153090" y="257582"/>
                  <a:pt x="174467" y="249239"/>
                  <a:pt x="191777" y="233388"/>
                </a:cubicBezTo>
                <a:cubicBezTo>
                  <a:pt x="209090" y="217537"/>
                  <a:pt x="217745" y="196263"/>
                  <a:pt x="217745" y="169566"/>
                </a:cubicBezTo>
                <a:cubicBezTo>
                  <a:pt x="217745" y="140366"/>
                  <a:pt x="208882" y="118884"/>
                  <a:pt x="191153" y="105118"/>
                </a:cubicBezTo>
                <a:cubicBezTo>
                  <a:pt x="173425" y="91353"/>
                  <a:pt x="152047" y="84887"/>
                  <a:pt x="127019" y="85722"/>
                </a:cubicBezTo>
                <a:cubicBezTo>
                  <a:pt x="101155" y="87390"/>
                  <a:pt x="79569" y="95941"/>
                  <a:pt x="62258" y="111375"/>
                </a:cubicBezTo>
                <a:cubicBezTo>
                  <a:pt x="44946" y="126809"/>
                  <a:pt x="36291" y="147666"/>
                  <a:pt x="36291" y="173946"/>
                </a:cubicBezTo>
                <a:cubicBezTo>
                  <a:pt x="36291" y="201477"/>
                  <a:pt x="45155" y="222646"/>
                  <a:pt x="62883" y="237455"/>
                </a:cubicBezTo>
                <a:cubicBezTo>
                  <a:pt x="80612" y="252263"/>
                  <a:pt x="102198" y="259250"/>
                  <a:pt x="127643" y="258416"/>
                </a:cubicBezTo>
                <a:moveTo>
                  <a:pt x="399825" y="328495"/>
                </a:moveTo>
                <a:cubicBezTo>
                  <a:pt x="396072" y="328495"/>
                  <a:pt x="393778" y="326409"/>
                  <a:pt x="392942" y="322238"/>
                </a:cubicBezTo>
                <a:cubicBezTo>
                  <a:pt x="392108" y="318066"/>
                  <a:pt x="391378" y="311809"/>
                  <a:pt x="390753" y="303467"/>
                </a:cubicBezTo>
                <a:cubicBezTo>
                  <a:pt x="390127" y="295124"/>
                  <a:pt x="389813" y="286573"/>
                  <a:pt x="389813" y="277813"/>
                </a:cubicBezTo>
                <a:cubicBezTo>
                  <a:pt x="389813" y="269053"/>
                  <a:pt x="389813" y="261962"/>
                  <a:pt x="389813" y="256539"/>
                </a:cubicBezTo>
                <a:lnTo>
                  <a:pt x="389813" y="174572"/>
                </a:lnTo>
                <a:lnTo>
                  <a:pt x="381053" y="175197"/>
                </a:lnTo>
                <a:cubicBezTo>
                  <a:pt x="367288" y="176032"/>
                  <a:pt x="356130" y="176970"/>
                  <a:pt x="347579" y="178013"/>
                </a:cubicBezTo>
                <a:cubicBezTo>
                  <a:pt x="339027" y="179056"/>
                  <a:pt x="331519" y="180307"/>
                  <a:pt x="325053" y="181767"/>
                </a:cubicBezTo>
                <a:cubicBezTo>
                  <a:pt x="318588" y="183227"/>
                  <a:pt x="311184" y="184791"/>
                  <a:pt x="302840" y="186460"/>
                </a:cubicBezTo>
                <a:cubicBezTo>
                  <a:pt x="298253" y="187294"/>
                  <a:pt x="294602" y="187607"/>
                  <a:pt x="291892" y="187398"/>
                </a:cubicBezTo>
                <a:cubicBezTo>
                  <a:pt x="289179" y="187190"/>
                  <a:pt x="286156" y="186043"/>
                  <a:pt x="282818" y="183957"/>
                </a:cubicBezTo>
                <a:cubicBezTo>
                  <a:pt x="279898" y="181871"/>
                  <a:pt x="275518" y="178430"/>
                  <a:pt x="269680" y="173633"/>
                </a:cubicBezTo>
                <a:cubicBezTo>
                  <a:pt x="263838" y="168836"/>
                  <a:pt x="260502" y="165395"/>
                  <a:pt x="259668" y="163309"/>
                </a:cubicBezTo>
                <a:cubicBezTo>
                  <a:pt x="258834" y="161223"/>
                  <a:pt x="259562" y="158616"/>
                  <a:pt x="261857" y="155488"/>
                </a:cubicBezTo>
                <a:cubicBezTo>
                  <a:pt x="264151" y="152359"/>
                  <a:pt x="266759" y="151212"/>
                  <a:pt x="269680" y="152046"/>
                </a:cubicBezTo>
                <a:cubicBezTo>
                  <a:pt x="276771" y="153298"/>
                  <a:pt x="288972" y="154341"/>
                  <a:pt x="306282" y="155175"/>
                </a:cubicBezTo>
                <a:cubicBezTo>
                  <a:pt x="323593" y="156009"/>
                  <a:pt x="346015" y="155383"/>
                  <a:pt x="373546" y="153298"/>
                </a:cubicBezTo>
                <a:lnTo>
                  <a:pt x="389813" y="152046"/>
                </a:lnTo>
                <a:lnTo>
                  <a:pt x="389813" y="84470"/>
                </a:lnTo>
                <a:cubicBezTo>
                  <a:pt x="389813" y="71956"/>
                  <a:pt x="389293" y="62154"/>
                  <a:pt x="388249" y="55062"/>
                </a:cubicBezTo>
                <a:cubicBezTo>
                  <a:pt x="387207" y="47971"/>
                  <a:pt x="384494" y="41922"/>
                  <a:pt x="380115" y="36917"/>
                </a:cubicBezTo>
                <a:cubicBezTo>
                  <a:pt x="375735" y="31911"/>
                  <a:pt x="368540" y="26488"/>
                  <a:pt x="358529" y="20648"/>
                </a:cubicBezTo>
                <a:cubicBezTo>
                  <a:pt x="354357" y="17728"/>
                  <a:pt x="353315" y="13974"/>
                  <a:pt x="355400" y="9386"/>
                </a:cubicBezTo>
                <a:cubicBezTo>
                  <a:pt x="359155" y="3128"/>
                  <a:pt x="364161" y="0"/>
                  <a:pt x="370418" y="0"/>
                </a:cubicBezTo>
                <a:cubicBezTo>
                  <a:pt x="376673" y="0"/>
                  <a:pt x="385017" y="2294"/>
                  <a:pt x="395446" y="6883"/>
                </a:cubicBezTo>
                <a:cubicBezTo>
                  <a:pt x="405874" y="11471"/>
                  <a:pt x="414424" y="15851"/>
                  <a:pt x="421098" y="20022"/>
                </a:cubicBezTo>
                <a:cubicBezTo>
                  <a:pt x="423185" y="21274"/>
                  <a:pt x="425061" y="22942"/>
                  <a:pt x="426731" y="25028"/>
                </a:cubicBezTo>
                <a:cubicBezTo>
                  <a:pt x="428399" y="27114"/>
                  <a:pt x="429025" y="29408"/>
                  <a:pt x="428608" y="31911"/>
                </a:cubicBezTo>
                <a:cubicBezTo>
                  <a:pt x="427357" y="39002"/>
                  <a:pt x="426521" y="46094"/>
                  <a:pt x="426104" y="53185"/>
                </a:cubicBezTo>
                <a:cubicBezTo>
                  <a:pt x="425689" y="60276"/>
                  <a:pt x="425478" y="68202"/>
                  <a:pt x="425478" y="76962"/>
                </a:cubicBezTo>
                <a:lnTo>
                  <a:pt x="425478" y="252159"/>
                </a:lnTo>
                <a:cubicBezTo>
                  <a:pt x="425478" y="260502"/>
                  <a:pt x="424853" y="270721"/>
                  <a:pt x="423602" y="282818"/>
                </a:cubicBezTo>
                <a:cubicBezTo>
                  <a:pt x="422351" y="294915"/>
                  <a:pt x="419847" y="305552"/>
                  <a:pt x="416092" y="314729"/>
                </a:cubicBezTo>
                <a:cubicBezTo>
                  <a:pt x="412339" y="323906"/>
                  <a:pt x="406916" y="328495"/>
                  <a:pt x="399825" y="328495"/>
                </a:cubicBezTo>
                <a:moveTo>
                  <a:pt x="245275" y="595045"/>
                </a:moveTo>
                <a:cubicBezTo>
                  <a:pt x="240271" y="597965"/>
                  <a:pt x="235161" y="599217"/>
                  <a:pt x="229946" y="598799"/>
                </a:cubicBezTo>
                <a:cubicBezTo>
                  <a:pt x="224732" y="598382"/>
                  <a:pt x="221186" y="596922"/>
                  <a:pt x="219311" y="594419"/>
                </a:cubicBezTo>
                <a:cubicBezTo>
                  <a:pt x="217432" y="591917"/>
                  <a:pt x="218788" y="589205"/>
                  <a:pt x="223376" y="586285"/>
                </a:cubicBezTo>
                <a:cubicBezTo>
                  <a:pt x="240895" y="573771"/>
                  <a:pt x="258102" y="557920"/>
                  <a:pt x="274997" y="538731"/>
                </a:cubicBezTo>
                <a:cubicBezTo>
                  <a:pt x="291892" y="519543"/>
                  <a:pt x="306908" y="499730"/>
                  <a:pt x="320049" y="479290"/>
                </a:cubicBezTo>
                <a:cubicBezTo>
                  <a:pt x="333187" y="458850"/>
                  <a:pt x="342678" y="440913"/>
                  <a:pt x="348517" y="425479"/>
                </a:cubicBezTo>
                <a:cubicBezTo>
                  <a:pt x="354357" y="409628"/>
                  <a:pt x="356859" y="397739"/>
                  <a:pt x="356026" y="389814"/>
                </a:cubicBezTo>
                <a:cubicBezTo>
                  <a:pt x="355191" y="381888"/>
                  <a:pt x="350394" y="375005"/>
                  <a:pt x="341635" y="369165"/>
                </a:cubicBezTo>
                <a:cubicBezTo>
                  <a:pt x="336212" y="365828"/>
                  <a:pt x="334544" y="362283"/>
                  <a:pt x="336629" y="358529"/>
                </a:cubicBezTo>
                <a:cubicBezTo>
                  <a:pt x="339548" y="352272"/>
                  <a:pt x="343094" y="348622"/>
                  <a:pt x="347266" y="347579"/>
                </a:cubicBezTo>
                <a:cubicBezTo>
                  <a:pt x="351436" y="346536"/>
                  <a:pt x="355609" y="346640"/>
                  <a:pt x="359780" y="347892"/>
                </a:cubicBezTo>
                <a:cubicBezTo>
                  <a:pt x="366037" y="349977"/>
                  <a:pt x="373024" y="353314"/>
                  <a:pt x="380741" y="357903"/>
                </a:cubicBezTo>
                <a:cubicBezTo>
                  <a:pt x="388457" y="362491"/>
                  <a:pt x="395029" y="367184"/>
                  <a:pt x="400452" y="371982"/>
                </a:cubicBezTo>
                <a:cubicBezTo>
                  <a:pt x="405874" y="376779"/>
                  <a:pt x="407960" y="380845"/>
                  <a:pt x="406707" y="384183"/>
                </a:cubicBezTo>
                <a:cubicBezTo>
                  <a:pt x="402954" y="391274"/>
                  <a:pt x="399303" y="398469"/>
                  <a:pt x="395759" y="405769"/>
                </a:cubicBezTo>
                <a:cubicBezTo>
                  <a:pt x="392212" y="413069"/>
                  <a:pt x="388145" y="421516"/>
                  <a:pt x="383556" y="431111"/>
                </a:cubicBezTo>
                <a:lnTo>
                  <a:pt x="374171" y="449881"/>
                </a:lnTo>
                <a:cubicBezTo>
                  <a:pt x="395861" y="468652"/>
                  <a:pt x="414111" y="483044"/>
                  <a:pt x="428920" y="493055"/>
                </a:cubicBezTo>
                <a:cubicBezTo>
                  <a:pt x="443728" y="503067"/>
                  <a:pt x="458225" y="511618"/>
                  <a:pt x="472407" y="518709"/>
                </a:cubicBezTo>
                <a:cubicBezTo>
                  <a:pt x="477828" y="522463"/>
                  <a:pt x="482209" y="529242"/>
                  <a:pt x="485547" y="539044"/>
                </a:cubicBezTo>
                <a:cubicBezTo>
                  <a:pt x="488885" y="548847"/>
                  <a:pt x="489510" y="557920"/>
                  <a:pt x="487425" y="566263"/>
                </a:cubicBezTo>
                <a:cubicBezTo>
                  <a:pt x="486172" y="571268"/>
                  <a:pt x="482313" y="574814"/>
                  <a:pt x="475847" y="576899"/>
                </a:cubicBezTo>
                <a:cubicBezTo>
                  <a:pt x="469382" y="578985"/>
                  <a:pt x="465733" y="579194"/>
                  <a:pt x="464899" y="577525"/>
                </a:cubicBezTo>
                <a:cubicBezTo>
                  <a:pt x="451966" y="557085"/>
                  <a:pt x="435803" y="537167"/>
                  <a:pt x="416406" y="517770"/>
                </a:cubicBezTo>
                <a:cubicBezTo>
                  <a:pt x="397010" y="498374"/>
                  <a:pt x="379385" y="482001"/>
                  <a:pt x="363534" y="468652"/>
                </a:cubicBezTo>
                <a:cubicBezTo>
                  <a:pt x="347684" y="494932"/>
                  <a:pt x="329538" y="519126"/>
                  <a:pt x="309097" y="541234"/>
                </a:cubicBezTo>
                <a:cubicBezTo>
                  <a:pt x="288658" y="563343"/>
                  <a:pt x="267385" y="581279"/>
                  <a:pt x="245275" y="595045"/>
                </a:cubicBezTo>
                <a:moveTo>
                  <a:pt x="60068" y="575023"/>
                </a:moveTo>
                <a:cubicBezTo>
                  <a:pt x="55062" y="577942"/>
                  <a:pt x="50161" y="579298"/>
                  <a:pt x="45363" y="579089"/>
                </a:cubicBezTo>
                <a:cubicBezTo>
                  <a:pt x="40567" y="578881"/>
                  <a:pt x="37229" y="577525"/>
                  <a:pt x="35353" y="575023"/>
                </a:cubicBezTo>
                <a:cubicBezTo>
                  <a:pt x="33474" y="572519"/>
                  <a:pt x="34623" y="569808"/>
                  <a:pt x="38795" y="566888"/>
                </a:cubicBezTo>
                <a:cubicBezTo>
                  <a:pt x="58817" y="552705"/>
                  <a:pt x="76544" y="536854"/>
                  <a:pt x="91979" y="519335"/>
                </a:cubicBezTo>
                <a:cubicBezTo>
                  <a:pt x="107412" y="501815"/>
                  <a:pt x="120448" y="485129"/>
                  <a:pt x="131085" y="469278"/>
                </a:cubicBezTo>
                <a:cubicBezTo>
                  <a:pt x="141722" y="453427"/>
                  <a:pt x="149126" y="441330"/>
                  <a:pt x="153298" y="432988"/>
                </a:cubicBezTo>
                <a:cubicBezTo>
                  <a:pt x="160389" y="419639"/>
                  <a:pt x="164351" y="408585"/>
                  <a:pt x="165187" y="399825"/>
                </a:cubicBezTo>
                <a:cubicBezTo>
                  <a:pt x="166021" y="391065"/>
                  <a:pt x="161849" y="383765"/>
                  <a:pt x="152673" y="377925"/>
                </a:cubicBezTo>
                <a:cubicBezTo>
                  <a:pt x="147250" y="375005"/>
                  <a:pt x="145790" y="371460"/>
                  <a:pt x="148292" y="367289"/>
                </a:cubicBezTo>
                <a:cubicBezTo>
                  <a:pt x="151630" y="361448"/>
                  <a:pt x="155175" y="358216"/>
                  <a:pt x="158928" y="357590"/>
                </a:cubicBezTo>
                <a:cubicBezTo>
                  <a:pt x="162683" y="356964"/>
                  <a:pt x="166855" y="357486"/>
                  <a:pt x="171444" y="359154"/>
                </a:cubicBezTo>
                <a:cubicBezTo>
                  <a:pt x="177284" y="361240"/>
                  <a:pt x="183539" y="364368"/>
                  <a:pt x="190215" y="368540"/>
                </a:cubicBezTo>
                <a:cubicBezTo>
                  <a:pt x="196887" y="372711"/>
                  <a:pt x="202521" y="376882"/>
                  <a:pt x="207108" y="381054"/>
                </a:cubicBezTo>
                <a:cubicBezTo>
                  <a:pt x="211696" y="385225"/>
                  <a:pt x="213156" y="388979"/>
                  <a:pt x="211488" y="392317"/>
                </a:cubicBezTo>
                <a:cubicBezTo>
                  <a:pt x="207733" y="398157"/>
                  <a:pt x="203563" y="405561"/>
                  <a:pt x="198974" y="414529"/>
                </a:cubicBezTo>
                <a:cubicBezTo>
                  <a:pt x="194385" y="423498"/>
                  <a:pt x="189381" y="432153"/>
                  <a:pt x="183958" y="440496"/>
                </a:cubicBezTo>
                <a:cubicBezTo>
                  <a:pt x="192717" y="448004"/>
                  <a:pt x="202102" y="454887"/>
                  <a:pt x="212114" y="461144"/>
                </a:cubicBezTo>
                <a:cubicBezTo>
                  <a:pt x="222124" y="467401"/>
                  <a:pt x="234640" y="474284"/>
                  <a:pt x="249656" y="481792"/>
                </a:cubicBezTo>
                <a:cubicBezTo>
                  <a:pt x="254660" y="484295"/>
                  <a:pt x="259042" y="490239"/>
                  <a:pt x="262796" y="499625"/>
                </a:cubicBezTo>
                <a:cubicBezTo>
                  <a:pt x="266550" y="509010"/>
                  <a:pt x="267593" y="517458"/>
                  <a:pt x="265925" y="524966"/>
                </a:cubicBezTo>
                <a:cubicBezTo>
                  <a:pt x="264257" y="529137"/>
                  <a:pt x="260397" y="532370"/>
                  <a:pt x="254349" y="534665"/>
                </a:cubicBezTo>
                <a:cubicBezTo>
                  <a:pt x="248300" y="536958"/>
                  <a:pt x="244859" y="536646"/>
                  <a:pt x="244025" y="533726"/>
                </a:cubicBezTo>
                <a:cubicBezTo>
                  <a:pt x="234014" y="517041"/>
                  <a:pt x="222334" y="502023"/>
                  <a:pt x="208986" y="488675"/>
                </a:cubicBezTo>
                <a:cubicBezTo>
                  <a:pt x="195638" y="475327"/>
                  <a:pt x="184166" y="464064"/>
                  <a:pt x="174572" y="454887"/>
                </a:cubicBezTo>
                <a:cubicBezTo>
                  <a:pt x="157052" y="481584"/>
                  <a:pt x="138489" y="505152"/>
                  <a:pt x="118883" y="525592"/>
                </a:cubicBezTo>
                <a:cubicBezTo>
                  <a:pt x="99279" y="546031"/>
                  <a:pt x="79673" y="562508"/>
                  <a:pt x="60068" y="57502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6" name="Freeform 56"/>
          <p:cNvSpPr/>
          <p:nvPr/>
        </p:nvSpPr>
        <p:spPr>
          <a:xfrm>
            <a:off x="13798214" y="3386370"/>
            <a:ext cx="523298" cy="548743"/>
          </a:xfrm>
          <a:custGeom>
            <a:avLst/>
            <a:gdLst>
              <a:gd name="connsiteX0" fmla="*/ 65281 w 523298"/>
              <a:gd name="connsiteY0" fmla="*/ 395445 h 548743"/>
              <a:gd name="connsiteX1" fmla="*/ 43695 w 523298"/>
              <a:gd name="connsiteY1" fmla="*/ 382618 h 548743"/>
              <a:gd name="connsiteX2" fmla="*/ 35249 w 523298"/>
              <a:gd name="connsiteY2" fmla="*/ 351020 h 548743"/>
              <a:gd name="connsiteX3" fmla="*/ 35249 w 523298"/>
              <a:gd name="connsiteY3" fmla="*/ 157678 h 548743"/>
              <a:gd name="connsiteX4" fmla="*/ 30556 w 523298"/>
              <a:gd name="connsiteY4" fmla="*/ 124515 h 548743"/>
              <a:gd name="connsiteX5" fmla="*/ 5840 w 523298"/>
              <a:gd name="connsiteY5" fmla="*/ 105744 h 548743"/>
              <a:gd name="connsiteX6" fmla="*/ 2085 w 523298"/>
              <a:gd name="connsiteY6" fmla="*/ 95733 h 548743"/>
              <a:gd name="connsiteX7" fmla="*/ 9282 w 523298"/>
              <a:gd name="connsiteY7" fmla="*/ 86034 h 548743"/>
              <a:gd name="connsiteX8" fmla="*/ 18980 w 523298"/>
              <a:gd name="connsiteY8" fmla="*/ 83844 h 548743"/>
              <a:gd name="connsiteX9" fmla="*/ 39629 w 523298"/>
              <a:gd name="connsiteY9" fmla="*/ 87599 h 548743"/>
              <a:gd name="connsiteX10" fmla="*/ 61528 w 523298"/>
              <a:gd name="connsiteY10" fmla="*/ 95107 h 548743"/>
              <a:gd name="connsiteX11" fmla="*/ 100009 w 523298"/>
              <a:gd name="connsiteY11" fmla="*/ 94794 h 548743"/>
              <a:gd name="connsiteX12" fmla="*/ 138489 w 523298"/>
              <a:gd name="connsiteY12" fmla="*/ 93230 h 548743"/>
              <a:gd name="connsiteX13" fmla="*/ 198557 w 523298"/>
              <a:gd name="connsiteY13" fmla="*/ 87286 h 548743"/>
              <a:gd name="connsiteX14" fmla="*/ 237351 w 523298"/>
              <a:gd name="connsiteY14" fmla="*/ 78839 h 548743"/>
              <a:gd name="connsiteX15" fmla="*/ 248301 w 523298"/>
              <a:gd name="connsiteY15" fmla="*/ 77900 h 548743"/>
              <a:gd name="connsiteX16" fmla="*/ 254870 w 523298"/>
              <a:gd name="connsiteY16" fmla="*/ 83219 h 548743"/>
              <a:gd name="connsiteX17" fmla="*/ 261128 w 523298"/>
              <a:gd name="connsiteY17" fmla="*/ 93543 h 548743"/>
              <a:gd name="connsiteX18" fmla="*/ 264882 w 523298"/>
              <a:gd name="connsiteY18" fmla="*/ 104493 h 548743"/>
              <a:gd name="connsiteX19" fmla="*/ 261441 w 523298"/>
              <a:gd name="connsiteY19" fmla="*/ 112627 h 548743"/>
              <a:gd name="connsiteX20" fmla="*/ 255496 w 523298"/>
              <a:gd name="connsiteY20" fmla="*/ 116381 h 548743"/>
              <a:gd name="connsiteX21" fmla="*/ 219518 w 523298"/>
              <a:gd name="connsiteY21" fmla="*/ 115443 h 548743"/>
              <a:gd name="connsiteX22" fmla="*/ 174155 w 523298"/>
              <a:gd name="connsiteY22" fmla="*/ 117007 h 548743"/>
              <a:gd name="connsiteX23" fmla="*/ 163830 w 523298"/>
              <a:gd name="connsiteY23" fmla="*/ 117320 h 548743"/>
              <a:gd name="connsiteX24" fmla="*/ 152882 w 523298"/>
              <a:gd name="connsiteY24" fmla="*/ 117632 h 548743"/>
              <a:gd name="connsiteX25" fmla="*/ 110333 w 523298"/>
              <a:gd name="connsiteY25" fmla="*/ 119510 h 548743"/>
              <a:gd name="connsiteX26" fmla="*/ 71540 w 523298"/>
              <a:gd name="connsiteY26" fmla="*/ 121387 h 548743"/>
              <a:gd name="connsiteX27" fmla="*/ 71540 w 523298"/>
              <a:gd name="connsiteY27" fmla="*/ 342260 h 548743"/>
              <a:gd name="connsiteX28" fmla="*/ 74980 w 523298"/>
              <a:gd name="connsiteY28" fmla="*/ 355087 h 548743"/>
              <a:gd name="connsiteX29" fmla="*/ 90936 w 523298"/>
              <a:gd name="connsiteY29" fmla="*/ 358529 h 548743"/>
              <a:gd name="connsiteX30" fmla="*/ 161328 w 523298"/>
              <a:gd name="connsiteY30" fmla="*/ 351646 h 548743"/>
              <a:gd name="connsiteX31" fmla="*/ 231408 w 523298"/>
              <a:gd name="connsiteY31" fmla="*/ 336629 h 548743"/>
              <a:gd name="connsiteX32" fmla="*/ 289598 w 523298"/>
              <a:gd name="connsiteY32" fmla="*/ 319422 h 548743"/>
              <a:gd name="connsiteX33" fmla="*/ 324949 w 523298"/>
              <a:gd name="connsiteY33" fmla="*/ 305969 h 548743"/>
              <a:gd name="connsiteX34" fmla="*/ 338403 w 523298"/>
              <a:gd name="connsiteY34" fmla="*/ 309411 h 548743"/>
              <a:gd name="connsiteX35" fmla="*/ 330581 w 523298"/>
              <a:gd name="connsiteY35" fmla="*/ 324741 h 548743"/>
              <a:gd name="connsiteX36" fmla="*/ 300859 w 523298"/>
              <a:gd name="connsiteY36" fmla="*/ 338506 h 548743"/>
              <a:gd name="connsiteX37" fmla="*/ 249552 w 523298"/>
              <a:gd name="connsiteY37" fmla="*/ 356964 h 548743"/>
              <a:gd name="connsiteX38" fmla="*/ 186669 w 523298"/>
              <a:gd name="connsiteY38" fmla="*/ 375423 h 548743"/>
              <a:gd name="connsiteX39" fmla="*/ 121909 w 523298"/>
              <a:gd name="connsiteY39" fmla="*/ 389814 h 548743"/>
              <a:gd name="connsiteX40" fmla="*/ 65281 w 523298"/>
              <a:gd name="connsiteY40" fmla="*/ 395445 h 548743"/>
              <a:gd name="connsiteX42" fmla="*/ 379386 w 523298"/>
              <a:gd name="connsiteY42" fmla="*/ 548743 h 548743"/>
              <a:gd name="connsiteX43" fmla="*/ 371877 w 523298"/>
              <a:gd name="connsiteY43" fmla="*/ 542485 h 548743"/>
              <a:gd name="connsiteX44" fmla="*/ 370314 w 523298"/>
              <a:gd name="connsiteY44" fmla="*/ 524027 h 548743"/>
              <a:gd name="connsiteX45" fmla="*/ 368748 w 523298"/>
              <a:gd name="connsiteY45" fmla="*/ 494619 h 548743"/>
              <a:gd name="connsiteX46" fmla="*/ 368123 w 523298"/>
              <a:gd name="connsiteY46" fmla="*/ 466775 h 548743"/>
              <a:gd name="connsiteX47" fmla="*/ 368123 w 523298"/>
              <a:gd name="connsiteY47" fmla="*/ 83219 h 548743"/>
              <a:gd name="connsiteX48" fmla="*/ 366559 w 523298"/>
              <a:gd name="connsiteY48" fmla="*/ 53185 h 548743"/>
              <a:gd name="connsiteX49" fmla="*/ 358425 w 523298"/>
              <a:gd name="connsiteY49" fmla="*/ 35352 h 548743"/>
              <a:gd name="connsiteX50" fmla="*/ 335587 w 523298"/>
              <a:gd name="connsiteY50" fmla="*/ 20023 h 548743"/>
              <a:gd name="connsiteX51" fmla="*/ 330581 w 523298"/>
              <a:gd name="connsiteY51" fmla="*/ 13765 h 548743"/>
              <a:gd name="connsiteX52" fmla="*/ 334961 w 523298"/>
              <a:gd name="connsiteY52" fmla="*/ 5319 h 548743"/>
              <a:gd name="connsiteX53" fmla="*/ 344346 w 523298"/>
              <a:gd name="connsiteY53" fmla="*/ 0 h 548743"/>
              <a:gd name="connsiteX54" fmla="*/ 363117 w 523298"/>
              <a:gd name="connsiteY54" fmla="*/ 3754 h 548743"/>
              <a:gd name="connsiteX55" fmla="*/ 385017 w 523298"/>
              <a:gd name="connsiteY55" fmla="*/ 12201 h 548743"/>
              <a:gd name="connsiteX56" fmla="*/ 400659 w 523298"/>
              <a:gd name="connsiteY56" fmla="*/ 20648 h 548743"/>
              <a:gd name="connsiteX57" fmla="*/ 407543 w 523298"/>
              <a:gd name="connsiteY57" fmla="*/ 33162 h 548743"/>
              <a:gd name="connsiteX58" fmla="*/ 404727 w 523298"/>
              <a:gd name="connsiteY58" fmla="*/ 57565 h 548743"/>
              <a:gd name="connsiteX59" fmla="*/ 403788 w 523298"/>
              <a:gd name="connsiteY59" fmla="*/ 83844 h 548743"/>
              <a:gd name="connsiteX60" fmla="*/ 403788 w 523298"/>
              <a:gd name="connsiteY60" fmla="*/ 254662 h 548743"/>
              <a:gd name="connsiteX61" fmla="*/ 462291 w 523298"/>
              <a:gd name="connsiteY61" fmla="*/ 249343 h 548743"/>
              <a:gd name="connsiteX62" fmla="*/ 497644 w 523298"/>
              <a:gd name="connsiteY62" fmla="*/ 240896 h 548743"/>
              <a:gd name="connsiteX63" fmla="*/ 507654 w 523298"/>
              <a:gd name="connsiteY63" fmla="*/ 240271 h 548743"/>
              <a:gd name="connsiteX64" fmla="*/ 513286 w 523298"/>
              <a:gd name="connsiteY64" fmla="*/ 245902 h 548743"/>
              <a:gd name="connsiteX65" fmla="*/ 519857 w 523298"/>
              <a:gd name="connsiteY65" fmla="*/ 259042 h 548743"/>
              <a:gd name="connsiteX66" fmla="*/ 523298 w 523298"/>
              <a:gd name="connsiteY66" fmla="*/ 272181 h 548743"/>
              <a:gd name="connsiteX67" fmla="*/ 519232 w 523298"/>
              <a:gd name="connsiteY67" fmla="*/ 279064 h 548743"/>
              <a:gd name="connsiteX68" fmla="*/ 513286 w 523298"/>
              <a:gd name="connsiteY68" fmla="*/ 282193 h 548743"/>
              <a:gd name="connsiteX69" fmla="*/ 465421 w 523298"/>
              <a:gd name="connsiteY69" fmla="*/ 278752 h 548743"/>
              <a:gd name="connsiteX70" fmla="*/ 415677 w 523298"/>
              <a:gd name="connsiteY70" fmla="*/ 278438 h 548743"/>
              <a:gd name="connsiteX71" fmla="*/ 409732 w 523298"/>
              <a:gd name="connsiteY71" fmla="*/ 278438 h 548743"/>
              <a:gd name="connsiteX72" fmla="*/ 403788 w 523298"/>
              <a:gd name="connsiteY72" fmla="*/ 278438 h 548743"/>
              <a:gd name="connsiteX73" fmla="*/ 403788 w 523298"/>
              <a:gd name="connsiteY73" fmla="*/ 465524 h 548743"/>
              <a:gd name="connsiteX74" fmla="*/ 402850 w 523298"/>
              <a:gd name="connsiteY74" fmla="*/ 489614 h 548743"/>
              <a:gd name="connsiteX75" fmla="*/ 399408 w 523298"/>
              <a:gd name="connsiteY75" fmla="*/ 517145 h 548743"/>
              <a:gd name="connsiteX76" fmla="*/ 392213 w 523298"/>
              <a:gd name="connsiteY76" fmla="*/ 539670 h 548743"/>
              <a:gd name="connsiteX77" fmla="*/ 379386 w 523298"/>
              <a:gd name="connsiteY77" fmla="*/ 548743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523298" h="548743">
                <a:moveTo>
                  <a:pt x="65281" y="395445"/>
                </a:moveTo>
                <a:cubicBezTo>
                  <a:pt x="56522" y="395862"/>
                  <a:pt x="49327" y="391587"/>
                  <a:pt x="43695" y="382618"/>
                </a:cubicBezTo>
                <a:cubicBezTo>
                  <a:pt x="38064" y="373650"/>
                  <a:pt x="35249" y="363117"/>
                  <a:pt x="35249" y="351020"/>
                </a:cubicBezTo>
                <a:lnTo>
                  <a:pt x="35249" y="157678"/>
                </a:lnTo>
                <a:cubicBezTo>
                  <a:pt x="35249" y="142661"/>
                  <a:pt x="33683" y="131607"/>
                  <a:pt x="30556" y="124515"/>
                </a:cubicBezTo>
                <a:cubicBezTo>
                  <a:pt x="27428" y="117424"/>
                  <a:pt x="19188" y="111167"/>
                  <a:pt x="5840" y="105744"/>
                </a:cubicBezTo>
                <a:cubicBezTo>
                  <a:pt x="1253" y="103658"/>
                  <a:pt x="0" y="100321"/>
                  <a:pt x="2085" y="95733"/>
                </a:cubicBezTo>
                <a:cubicBezTo>
                  <a:pt x="3755" y="91144"/>
                  <a:pt x="6153" y="87912"/>
                  <a:pt x="9282" y="86034"/>
                </a:cubicBezTo>
                <a:cubicBezTo>
                  <a:pt x="12410" y="84157"/>
                  <a:pt x="15644" y="83427"/>
                  <a:pt x="18980" y="83844"/>
                </a:cubicBezTo>
                <a:cubicBezTo>
                  <a:pt x="23986" y="84262"/>
                  <a:pt x="30869" y="85513"/>
                  <a:pt x="39629" y="87599"/>
                </a:cubicBezTo>
                <a:cubicBezTo>
                  <a:pt x="48388" y="89684"/>
                  <a:pt x="55688" y="92187"/>
                  <a:pt x="61528" y="95107"/>
                </a:cubicBezTo>
                <a:cubicBezTo>
                  <a:pt x="73625" y="95107"/>
                  <a:pt x="86452" y="95003"/>
                  <a:pt x="100009" y="94794"/>
                </a:cubicBezTo>
                <a:cubicBezTo>
                  <a:pt x="113567" y="94586"/>
                  <a:pt x="126392" y="94064"/>
                  <a:pt x="138489" y="93230"/>
                </a:cubicBezTo>
                <a:cubicBezTo>
                  <a:pt x="159347" y="92396"/>
                  <a:pt x="179369" y="90414"/>
                  <a:pt x="198557" y="87286"/>
                </a:cubicBezTo>
                <a:cubicBezTo>
                  <a:pt x="217746" y="84157"/>
                  <a:pt x="230676" y="81342"/>
                  <a:pt x="237351" y="78839"/>
                </a:cubicBezTo>
                <a:cubicBezTo>
                  <a:pt x="242356" y="77588"/>
                  <a:pt x="246007" y="77275"/>
                  <a:pt x="248301" y="77900"/>
                </a:cubicBezTo>
                <a:cubicBezTo>
                  <a:pt x="250596" y="78526"/>
                  <a:pt x="252785" y="80299"/>
                  <a:pt x="254870" y="83219"/>
                </a:cubicBezTo>
                <a:cubicBezTo>
                  <a:pt x="256539" y="85304"/>
                  <a:pt x="258625" y="88746"/>
                  <a:pt x="261128" y="93543"/>
                </a:cubicBezTo>
                <a:cubicBezTo>
                  <a:pt x="263630" y="98340"/>
                  <a:pt x="264882" y="101990"/>
                  <a:pt x="264882" y="104493"/>
                </a:cubicBezTo>
                <a:cubicBezTo>
                  <a:pt x="264882" y="107413"/>
                  <a:pt x="263734" y="110124"/>
                  <a:pt x="261441" y="112627"/>
                </a:cubicBezTo>
                <a:cubicBezTo>
                  <a:pt x="259145" y="115130"/>
                  <a:pt x="257164" y="116381"/>
                  <a:pt x="255496" y="116381"/>
                </a:cubicBezTo>
                <a:cubicBezTo>
                  <a:pt x="242982" y="115547"/>
                  <a:pt x="230989" y="115234"/>
                  <a:pt x="219518" y="115443"/>
                </a:cubicBezTo>
                <a:cubicBezTo>
                  <a:pt x="208046" y="115651"/>
                  <a:pt x="192926" y="116173"/>
                  <a:pt x="174155" y="117007"/>
                </a:cubicBezTo>
                <a:cubicBezTo>
                  <a:pt x="170817" y="117007"/>
                  <a:pt x="167376" y="117111"/>
                  <a:pt x="163830" y="117320"/>
                </a:cubicBezTo>
                <a:cubicBezTo>
                  <a:pt x="160286" y="117528"/>
                  <a:pt x="156634" y="117632"/>
                  <a:pt x="152882" y="117632"/>
                </a:cubicBezTo>
                <a:cubicBezTo>
                  <a:pt x="137030" y="118467"/>
                  <a:pt x="122847" y="119092"/>
                  <a:pt x="110333" y="119510"/>
                </a:cubicBezTo>
                <a:cubicBezTo>
                  <a:pt x="97819" y="119927"/>
                  <a:pt x="84888" y="120553"/>
                  <a:pt x="71540" y="121387"/>
                </a:cubicBezTo>
                <a:lnTo>
                  <a:pt x="71540" y="342260"/>
                </a:lnTo>
                <a:cubicBezTo>
                  <a:pt x="71540" y="348100"/>
                  <a:pt x="72685" y="352376"/>
                  <a:pt x="74980" y="355087"/>
                </a:cubicBezTo>
                <a:cubicBezTo>
                  <a:pt x="77276" y="357799"/>
                  <a:pt x="82593" y="358946"/>
                  <a:pt x="90936" y="358529"/>
                </a:cubicBezTo>
                <a:cubicBezTo>
                  <a:pt x="113461" y="358112"/>
                  <a:pt x="136925" y="355817"/>
                  <a:pt x="161328" y="351646"/>
                </a:cubicBezTo>
                <a:cubicBezTo>
                  <a:pt x="185730" y="347475"/>
                  <a:pt x="209090" y="342469"/>
                  <a:pt x="231408" y="336629"/>
                </a:cubicBezTo>
                <a:cubicBezTo>
                  <a:pt x="253724" y="330789"/>
                  <a:pt x="273120" y="325053"/>
                  <a:pt x="289598" y="319422"/>
                </a:cubicBezTo>
                <a:cubicBezTo>
                  <a:pt x="306074" y="313791"/>
                  <a:pt x="317858" y="309306"/>
                  <a:pt x="324949" y="305969"/>
                </a:cubicBezTo>
                <a:cubicBezTo>
                  <a:pt x="332457" y="302632"/>
                  <a:pt x="336942" y="303780"/>
                  <a:pt x="338403" y="309411"/>
                </a:cubicBezTo>
                <a:cubicBezTo>
                  <a:pt x="339861" y="315042"/>
                  <a:pt x="337255" y="320152"/>
                  <a:pt x="330581" y="324741"/>
                </a:cubicBezTo>
                <a:cubicBezTo>
                  <a:pt x="325158" y="328078"/>
                  <a:pt x="315252" y="332666"/>
                  <a:pt x="300859" y="338506"/>
                </a:cubicBezTo>
                <a:cubicBezTo>
                  <a:pt x="286468" y="344346"/>
                  <a:pt x="269367" y="350499"/>
                  <a:pt x="249552" y="356964"/>
                </a:cubicBezTo>
                <a:cubicBezTo>
                  <a:pt x="229738" y="363430"/>
                  <a:pt x="208776" y="369583"/>
                  <a:pt x="186669" y="375423"/>
                </a:cubicBezTo>
                <a:cubicBezTo>
                  <a:pt x="164560" y="381262"/>
                  <a:pt x="142974" y="386060"/>
                  <a:pt x="121909" y="389814"/>
                </a:cubicBezTo>
                <a:cubicBezTo>
                  <a:pt x="100842" y="393568"/>
                  <a:pt x="81969" y="395445"/>
                  <a:pt x="65281" y="395445"/>
                </a:cubicBezTo>
                <a:moveTo>
                  <a:pt x="379386" y="548743"/>
                </a:moveTo>
                <a:cubicBezTo>
                  <a:pt x="374797" y="548743"/>
                  <a:pt x="372295" y="546657"/>
                  <a:pt x="371877" y="542485"/>
                </a:cubicBezTo>
                <a:cubicBezTo>
                  <a:pt x="371459" y="539148"/>
                  <a:pt x="370939" y="532996"/>
                  <a:pt x="370314" y="524027"/>
                </a:cubicBezTo>
                <a:cubicBezTo>
                  <a:pt x="369688" y="515059"/>
                  <a:pt x="369167" y="505256"/>
                  <a:pt x="368748" y="494619"/>
                </a:cubicBezTo>
                <a:cubicBezTo>
                  <a:pt x="368333" y="483982"/>
                  <a:pt x="368123" y="474701"/>
                  <a:pt x="368123" y="466775"/>
                </a:cubicBezTo>
                <a:lnTo>
                  <a:pt x="368123" y="83219"/>
                </a:lnTo>
                <a:cubicBezTo>
                  <a:pt x="368123" y="70288"/>
                  <a:pt x="367602" y="60277"/>
                  <a:pt x="366559" y="53185"/>
                </a:cubicBezTo>
                <a:cubicBezTo>
                  <a:pt x="365516" y="46094"/>
                  <a:pt x="362804" y="40149"/>
                  <a:pt x="358425" y="35352"/>
                </a:cubicBezTo>
                <a:cubicBezTo>
                  <a:pt x="354045" y="30555"/>
                  <a:pt x="346433" y="25445"/>
                  <a:pt x="335587" y="20023"/>
                </a:cubicBezTo>
                <a:cubicBezTo>
                  <a:pt x="332249" y="17937"/>
                  <a:pt x="330581" y="15851"/>
                  <a:pt x="330581" y="13765"/>
                </a:cubicBezTo>
                <a:cubicBezTo>
                  <a:pt x="330581" y="11680"/>
                  <a:pt x="332042" y="8864"/>
                  <a:pt x="334961" y="5319"/>
                </a:cubicBezTo>
                <a:cubicBezTo>
                  <a:pt x="337880" y="1773"/>
                  <a:pt x="341010" y="0"/>
                  <a:pt x="344346" y="0"/>
                </a:cubicBezTo>
                <a:cubicBezTo>
                  <a:pt x="349352" y="0"/>
                  <a:pt x="355608" y="1251"/>
                  <a:pt x="363117" y="3754"/>
                </a:cubicBezTo>
                <a:cubicBezTo>
                  <a:pt x="370627" y="6257"/>
                  <a:pt x="377926" y="9073"/>
                  <a:pt x="385017" y="12201"/>
                </a:cubicBezTo>
                <a:cubicBezTo>
                  <a:pt x="392108" y="15330"/>
                  <a:pt x="397323" y="18145"/>
                  <a:pt x="400659" y="20648"/>
                </a:cubicBezTo>
                <a:cubicBezTo>
                  <a:pt x="405667" y="24403"/>
                  <a:pt x="407960" y="28574"/>
                  <a:pt x="407543" y="33162"/>
                </a:cubicBezTo>
                <a:cubicBezTo>
                  <a:pt x="406291" y="41922"/>
                  <a:pt x="405352" y="50056"/>
                  <a:pt x="404727" y="57565"/>
                </a:cubicBezTo>
                <a:cubicBezTo>
                  <a:pt x="404101" y="65074"/>
                  <a:pt x="403788" y="73833"/>
                  <a:pt x="403788" y="83844"/>
                </a:cubicBezTo>
                <a:lnTo>
                  <a:pt x="403788" y="254662"/>
                </a:lnTo>
                <a:cubicBezTo>
                  <a:pt x="425896" y="254662"/>
                  <a:pt x="445398" y="252889"/>
                  <a:pt x="462291" y="249343"/>
                </a:cubicBezTo>
                <a:cubicBezTo>
                  <a:pt x="479186" y="245798"/>
                  <a:pt x="490970" y="242982"/>
                  <a:pt x="497644" y="240896"/>
                </a:cubicBezTo>
                <a:cubicBezTo>
                  <a:pt x="502231" y="239228"/>
                  <a:pt x="505569" y="239019"/>
                  <a:pt x="507654" y="240271"/>
                </a:cubicBezTo>
                <a:cubicBezTo>
                  <a:pt x="509741" y="241522"/>
                  <a:pt x="511617" y="243399"/>
                  <a:pt x="513286" y="245902"/>
                </a:cubicBezTo>
                <a:cubicBezTo>
                  <a:pt x="515372" y="248822"/>
                  <a:pt x="517562" y="253202"/>
                  <a:pt x="519857" y="259042"/>
                </a:cubicBezTo>
                <a:cubicBezTo>
                  <a:pt x="522151" y="264882"/>
                  <a:pt x="523298" y="269261"/>
                  <a:pt x="523298" y="272181"/>
                </a:cubicBezTo>
                <a:cubicBezTo>
                  <a:pt x="523298" y="274684"/>
                  <a:pt x="521942" y="276978"/>
                  <a:pt x="519232" y="279064"/>
                </a:cubicBezTo>
                <a:cubicBezTo>
                  <a:pt x="516519" y="281150"/>
                  <a:pt x="514538" y="282193"/>
                  <a:pt x="513286" y="282193"/>
                </a:cubicBezTo>
                <a:cubicBezTo>
                  <a:pt x="497852" y="280107"/>
                  <a:pt x="481898" y="278960"/>
                  <a:pt x="465421" y="278752"/>
                </a:cubicBezTo>
                <a:cubicBezTo>
                  <a:pt x="448943" y="278543"/>
                  <a:pt x="432363" y="278438"/>
                  <a:pt x="415677" y="278438"/>
                </a:cubicBezTo>
                <a:cubicBezTo>
                  <a:pt x="413592" y="278438"/>
                  <a:pt x="411611" y="278438"/>
                  <a:pt x="409732" y="278438"/>
                </a:cubicBezTo>
                <a:cubicBezTo>
                  <a:pt x="407856" y="278438"/>
                  <a:pt x="405874" y="278438"/>
                  <a:pt x="403788" y="278438"/>
                </a:cubicBezTo>
                <a:lnTo>
                  <a:pt x="403788" y="465524"/>
                </a:lnTo>
                <a:cubicBezTo>
                  <a:pt x="403788" y="472198"/>
                  <a:pt x="403475" y="480228"/>
                  <a:pt x="402850" y="489614"/>
                </a:cubicBezTo>
                <a:cubicBezTo>
                  <a:pt x="402225" y="498999"/>
                  <a:pt x="401076" y="508176"/>
                  <a:pt x="399408" y="517145"/>
                </a:cubicBezTo>
                <a:cubicBezTo>
                  <a:pt x="397740" y="526113"/>
                  <a:pt x="395342" y="533622"/>
                  <a:pt x="392213" y="539670"/>
                </a:cubicBezTo>
                <a:cubicBezTo>
                  <a:pt x="389085" y="545719"/>
                  <a:pt x="384809" y="548743"/>
                  <a:pt x="379386" y="54874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7" name="Freeform 57"/>
          <p:cNvSpPr/>
          <p:nvPr/>
        </p:nvSpPr>
        <p:spPr>
          <a:xfrm>
            <a:off x="14542923" y="3450192"/>
            <a:ext cx="526219" cy="402641"/>
          </a:xfrm>
          <a:custGeom>
            <a:avLst/>
            <a:gdLst>
              <a:gd name="connsiteX0" fmla="*/ 359156 w 526219"/>
              <a:gd name="connsiteY0" fmla="*/ 298461 h 402641"/>
              <a:gd name="connsiteX1" fmla="*/ 354150 w 526219"/>
              <a:gd name="connsiteY1" fmla="*/ 280941 h 402641"/>
              <a:gd name="connsiteX2" fmla="*/ 360406 w 526219"/>
              <a:gd name="connsiteY2" fmla="*/ 249969 h 402641"/>
              <a:gd name="connsiteX3" fmla="*/ 369167 w 526219"/>
              <a:gd name="connsiteY3" fmla="*/ 200225 h 402641"/>
              <a:gd name="connsiteX4" fmla="*/ 378552 w 526219"/>
              <a:gd name="connsiteY4" fmla="*/ 142348 h 402641"/>
              <a:gd name="connsiteX5" fmla="*/ 386686 w 526219"/>
              <a:gd name="connsiteY5" fmla="*/ 85721 h 402641"/>
              <a:gd name="connsiteX6" fmla="*/ 391692 w 526219"/>
              <a:gd name="connsiteY6" fmla="*/ 40045 h 402641"/>
              <a:gd name="connsiteX7" fmla="*/ 389190 w 526219"/>
              <a:gd name="connsiteY7" fmla="*/ 34413 h 402641"/>
              <a:gd name="connsiteX8" fmla="*/ 384811 w 526219"/>
              <a:gd name="connsiteY8" fmla="*/ 33788 h 402641"/>
              <a:gd name="connsiteX9" fmla="*/ 384183 w 526219"/>
              <a:gd name="connsiteY9" fmla="*/ 33788 h 402641"/>
              <a:gd name="connsiteX10" fmla="*/ 357592 w 526219"/>
              <a:gd name="connsiteY10" fmla="*/ 34727 h 402641"/>
              <a:gd name="connsiteX11" fmla="*/ 315981 w 526219"/>
              <a:gd name="connsiteY11" fmla="*/ 37230 h 402641"/>
              <a:gd name="connsiteX12" fmla="*/ 274372 w 526219"/>
              <a:gd name="connsiteY12" fmla="*/ 39732 h 402641"/>
              <a:gd name="connsiteX13" fmla="*/ 247780 w 526219"/>
              <a:gd name="connsiteY13" fmla="*/ 40671 h 402641"/>
              <a:gd name="connsiteX14" fmla="*/ 208361 w 526219"/>
              <a:gd name="connsiteY14" fmla="*/ 42548 h 402641"/>
              <a:gd name="connsiteX15" fmla="*/ 168004 w 526219"/>
              <a:gd name="connsiteY15" fmla="*/ 45676 h 402641"/>
              <a:gd name="connsiteX16" fmla="*/ 136406 w 526219"/>
              <a:gd name="connsiteY16" fmla="*/ 50056 h 402641"/>
              <a:gd name="connsiteX17" fmla="*/ 118886 w 526219"/>
              <a:gd name="connsiteY17" fmla="*/ 51308 h 402641"/>
              <a:gd name="connsiteX18" fmla="*/ 107621 w 526219"/>
              <a:gd name="connsiteY18" fmla="*/ 45051 h 402641"/>
              <a:gd name="connsiteX19" fmla="*/ 95422 w 526219"/>
              <a:gd name="connsiteY19" fmla="*/ 34727 h 402641"/>
              <a:gd name="connsiteX20" fmla="*/ 88226 w 526219"/>
              <a:gd name="connsiteY20" fmla="*/ 26279 h 402641"/>
              <a:gd name="connsiteX21" fmla="*/ 89477 w 526219"/>
              <a:gd name="connsiteY21" fmla="*/ 17519 h 402641"/>
              <a:gd name="connsiteX22" fmla="*/ 96986 w 526219"/>
              <a:gd name="connsiteY22" fmla="*/ 13140 h 402641"/>
              <a:gd name="connsiteX23" fmla="*/ 126392 w 526219"/>
              <a:gd name="connsiteY23" fmla="*/ 17519 h 402641"/>
              <a:gd name="connsiteX24" fmla="*/ 165500 w 526219"/>
              <a:gd name="connsiteY24" fmla="*/ 19084 h 402641"/>
              <a:gd name="connsiteX25" fmla="*/ 206484 w 526219"/>
              <a:gd name="connsiteY25" fmla="*/ 18771 h 402641"/>
              <a:gd name="connsiteX26" fmla="*/ 241523 w 526219"/>
              <a:gd name="connsiteY26" fmla="*/ 17519 h 402641"/>
              <a:gd name="connsiteX27" fmla="*/ 277189 w 526219"/>
              <a:gd name="connsiteY27" fmla="*/ 15642 h 402641"/>
              <a:gd name="connsiteX28" fmla="*/ 321301 w 526219"/>
              <a:gd name="connsiteY28" fmla="*/ 12514 h 402641"/>
              <a:gd name="connsiteX29" fmla="*/ 363223 w 526219"/>
              <a:gd name="connsiteY29" fmla="*/ 7821 h 402641"/>
              <a:gd name="connsiteX30" fmla="*/ 391692 w 526219"/>
              <a:gd name="connsiteY30" fmla="*/ 1251 h 402641"/>
              <a:gd name="connsiteX31" fmla="*/ 401078 w 526219"/>
              <a:gd name="connsiteY31" fmla="*/ 1251 h 402641"/>
              <a:gd name="connsiteX32" fmla="*/ 439246 w 526219"/>
              <a:gd name="connsiteY32" fmla="*/ 15017 h 402641"/>
              <a:gd name="connsiteX33" fmla="*/ 443312 w 526219"/>
              <a:gd name="connsiteY33" fmla="*/ 19084 h 402641"/>
              <a:gd name="connsiteX34" fmla="*/ 442373 w 526219"/>
              <a:gd name="connsiteY34" fmla="*/ 26279 h 402641"/>
              <a:gd name="connsiteX35" fmla="*/ 436429 w 526219"/>
              <a:gd name="connsiteY35" fmla="*/ 44738 h 402641"/>
              <a:gd name="connsiteX36" fmla="*/ 429234 w 526219"/>
              <a:gd name="connsiteY36" fmla="*/ 72582 h 402641"/>
              <a:gd name="connsiteX37" fmla="*/ 425481 w 526219"/>
              <a:gd name="connsiteY37" fmla="*/ 91353 h 402641"/>
              <a:gd name="connsiteX38" fmla="*/ 417971 w 526219"/>
              <a:gd name="connsiteY38" fmla="*/ 130772 h 402641"/>
              <a:gd name="connsiteX39" fmla="*/ 407335 w 526219"/>
              <a:gd name="connsiteY39" fmla="*/ 181454 h 402641"/>
              <a:gd name="connsiteX40" fmla="*/ 396698 w 526219"/>
              <a:gd name="connsiteY40" fmla="*/ 229633 h 402641"/>
              <a:gd name="connsiteX41" fmla="*/ 389190 w 526219"/>
              <a:gd name="connsiteY41" fmla="*/ 261544 h 402641"/>
              <a:gd name="connsiteX42" fmla="*/ 359156 w 526219"/>
              <a:gd name="connsiteY42" fmla="*/ 298461 h 402641"/>
              <a:gd name="connsiteX44" fmla="*/ 53811 w 526219"/>
              <a:gd name="connsiteY44" fmla="*/ 400451 h 402641"/>
              <a:gd name="connsiteX45" fmla="*/ 38795 w 526219"/>
              <a:gd name="connsiteY45" fmla="*/ 402015 h 402641"/>
              <a:gd name="connsiteX46" fmla="*/ 28784 w 526219"/>
              <a:gd name="connsiteY46" fmla="*/ 396696 h 402641"/>
              <a:gd name="connsiteX47" fmla="*/ 18772 w 526219"/>
              <a:gd name="connsiteY47" fmla="*/ 388562 h 402641"/>
              <a:gd name="connsiteX48" fmla="*/ 7510 w 526219"/>
              <a:gd name="connsiteY48" fmla="*/ 377613 h 402641"/>
              <a:gd name="connsiteX49" fmla="*/ 1253 w 526219"/>
              <a:gd name="connsiteY49" fmla="*/ 369791 h 402641"/>
              <a:gd name="connsiteX50" fmla="*/ 3442 w 526219"/>
              <a:gd name="connsiteY50" fmla="*/ 361031 h 402641"/>
              <a:gd name="connsiteX51" fmla="*/ 11889 w 526219"/>
              <a:gd name="connsiteY51" fmla="*/ 356651 h 402641"/>
              <a:gd name="connsiteX52" fmla="*/ 56628 w 526219"/>
              <a:gd name="connsiteY52" fmla="*/ 362908 h 402641"/>
              <a:gd name="connsiteX53" fmla="*/ 114505 w 526219"/>
              <a:gd name="connsiteY53" fmla="*/ 364785 h 402641"/>
              <a:gd name="connsiteX54" fmla="*/ 188339 w 526219"/>
              <a:gd name="connsiteY54" fmla="*/ 364472 h 402641"/>
              <a:gd name="connsiteX55" fmla="*/ 262485 w 526219"/>
              <a:gd name="connsiteY55" fmla="*/ 363534 h 402641"/>
              <a:gd name="connsiteX56" fmla="*/ 328496 w 526219"/>
              <a:gd name="connsiteY56" fmla="*/ 361970 h 402641"/>
              <a:gd name="connsiteX57" fmla="*/ 377301 w 526219"/>
              <a:gd name="connsiteY57" fmla="*/ 360406 h 402641"/>
              <a:gd name="connsiteX58" fmla="*/ 449883 w 526219"/>
              <a:gd name="connsiteY58" fmla="*/ 354461 h 402641"/>
              <a:gd name="connsiteX59" fmla="*/ 495559 w 526219"/>
              <a:gd name="connsiteY59" fmla="*/ 345389 h 402641"/>
              <a:gd name="connsiteX60" fmla="*/ 506509 w 526219"/>
              <a:gd name="connsiteY60" fmla="*/ 344763 h 402641"/>
              <a:gd name="connsiteX61" fmla="*/ 514330 w 526219"/>
              <a:gd name="connsiteY61" fmla="*/ 351646 h 402641"/>
              <a:gd name="connsiteX62" fmla="*/ 522151 w 526219"/>
              <a:gd name="connsiteY62" fmla="*/ 364472 h 402641"/>
              <a:gd name="connsiteX63" fmla="*/ 526219 w 526219"/>
              <a:gd name="connsiteY63" fmla="*/ 377299 h 402641"/>
              <a:gd name="connsiteX64" fmla="*/ 521838 w 526219"/>
              <a:gd name="connsiteY64" fmla="*/ 384808 h 402641"/>
              <a:gd name="connsiteX65" fmla="*/ 514955 w 526219"/>
              <a:gd name="connsiteY65" fmla="*/ 387936 h 402641"/>
              <a:gd name="connsiteX66" fmla="*/ 450196 w 526219"/>
              <a:gd name="connsiteY66" fmla="*/ 385121 h 402641"/>
              <a:gd name="connsiteX67" fmla="*/ 384811 w 526219"/>
              <a:gd name="connsiteY67" fmla="*/ 384808 h 402641"/>
              <a:gd name="connsiteX68" fmla="*/ 303468 w 526219"/>
              <a:gd name="connsiteY68" fmla="*/ 386373 h 402641"/>
              <a:gd name="connsiteX69" fmla="*/ 217435 w 526219"/>
              <a:gd name="connsiteY69" fmla="*/ 387936 h 402641"/>
              <a:gd name="connsiteX70" fmla="*/ 140785 w 526219"/>
              <a:gd name="connsiteY70" fmla="*/ 390439 h 402641"/>
              <a:gd name="connsiteX71" fmla="*/ 92605 w 526219"/>
              <a:gd name="connsiteY71" fmla="*/ 394194 h 402641"/>
              <a:gd name="connsiteX72" fmla="*/ 53811 w 526219"/>
              <a:gd name="connsiteY72" fmla="*/ 400451 h 4026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526219" h="402641">
                <a:moveTo>
                  <a:pt x="359156" y="298461"/>
                </a:moveTo>
                <a:cubicBezTo>
                  <a:pt x="352899" y="298461"/>
                  <a:pt x="351231" y="292621"/>
                  <a:pt x="354150" y="280941"/>
                </a:cubicBezTo>
                <a:cubicBezTo>
                  <a:pt x="355819" y="274684"/>
                  <a:pt x="357904" y="264360"/>
                  <a:pt x="360406" y="249969"/>
                </a:cubicBezTo>
                <a:cubicBezTo>
                  <a:pt x="362910" y="235577"/>
                  <a:pt x="365829" y="218997"/>
                  <a:pt x="369167" y="200225"/>
                </a:cubicBezTo>
                <a:cubicBezTo>
                  <a:pt x="372504" y="181454"/>
                  <a:pt x="375633" y="162161"/>
                  <a:pt x="378552" y="142348"/>
                </a:cubicBezTo>
                <a:cubicBezTo>
                  <a:pt x="381473" y="122534"/>
                  <a:pt x="384183" y="103658"/>
                  <a:pt x="386686" y="85721"/>
                </a:cubicBezTo>
                <a:cubicBezTo>
                  <a:pt x="389190" y="67785"/>
                  <a:pt x="390858" y="52559"/>
                  <a:pt x="391692" y="40045"/>
                </a:cubicBezTo>
                <a:cubicBezTo>
                  <a:pt x="392109" y="36708"/>
                  <a:pt x="391275" y="34831"/>
                  <a:pt x="389190" y="34413"/>
                </a:cubicBezTo>
                <a:cubicBezTo>
                  <a:pt x="387104" y="33996"/>
                  <a:pt x="385643" y="33788"/>
                  <a:pt x="384811" y="33788"/>
                </a:cubicBezTo>
                <a:cubicBezTo>
                  <a:pt x="384392" y="33788"/>
                  <a:pt x="384183" y="33788"/>
                  <a:pt x="384183" y="33788"/>
                </a:cubicBezTo>
                <a:cubicBezTo>
                  <a:pt x="379177" y="33788"/>
                  <a:pt x="370314" y="34101"/>
                  <a:pt x="357592" y="34727"/>
                </a:cubicBezTo>
                <a:cubicBezTo>
                  <a:pt x="344869" y="35352"/>
                  <a:pt x="331000" y="36187"/>
                  <a:pt x="315981" y="37230"/>
                </a:cubicBezTo>
                <a:cubicBezTo>
                  <a:pt x="300965" y="38272"/>
                  <a:pt x="287096" y="39106"/>
                  <a:pt x="274372" y="39732"/>
                </a:cubicBezTo>
                <a:cubicBezTo>
                  <a:pt x="261649" y="40358"/>
                  <a:pt x="252785" y="40671"/>
                  <a:pt x="247780" y="40671"/>
                </a:cubicBezTo>
                <a:cubicBezTo>
                  <a:pt x="235683" y="41088"/>
                  <a:pt x="222543" y="41713"/>
                  <a:pt x="208361" y="42548"/>
                </a:cubicBezTo>
                <a:cubicBezTo>
                  <a:pt x="194179" y="43382"/>
                  <a:pt x="180725" y="44425"/>
                  <a:pt x="168004" y="45676"/>
                </a:cubicBezTo>
                <a:cubicBezTo>
                  <a:pt x="155280" y="46928"/>
                  <a:pt x="144748" y="48388"/>
                  <a:pt x="136406" y="50056"/>
                </a:cubicBezTo>
                <a:cubicBezTo>
                  <a:pt x="128479" y="52142"/>
                  <a:pt x="122641" y="52559"/>
                  <a:pt x="118886" y="51308"/>
                </a:cubicBezTo>
                <a:cubicBezTo>
                  <a:pt x="115131" y="50056"/>
                  <a:pt x="111376" y="47971"/>
                  <a:pt x="107621" y="45051"/>
                </a:cubicBezTo>
                <a:cubicBezTo>
                  <a:pt x="103451" y="41713"/>
                  <a:pt x="99385" y="38272"/>
                  <a:pt x="95422" y="34727"/>
                </a:cubicBezTo>
                <a:cubicBezTo>
                  <a:pt x="91458" y="31181"/>
                  <a:pt x="89060" y="28365"/>
                  <a:pt x="88226" y="26279"/>
                </a:cubicBezTo>
                <a:cubicBezTo>
                  <a:pt x="86975" y="24194"/>
                  <a:pt x="87390" y="21274"/>
                  <a:pt x="89477" y="17519"/>
                </a:cubicBezTo>
                <a:cubicBezTo>
                  <a:pt x="91563" y="13765"/>
                  <a:pt x="94066" y="12305"/>
                  <a:pt x="96986" y="13140"/>
                </a:cubicBezTo>
                <a:cubicBezTo>
                  <a:pt x="104494" y="15225"/>
                  <a:pt x="114297" y="16685"/>
                  <a:pt x="126392" y="17519"/>
                </a:cubicBezTo>
                <a:cubicBezTo>
                  <a:pt x="138491" y="18354"/>
                  <a:pt x="151526" y="18875"/>
                  <a:pt x="165500" y="19084"/>
                </a:cubicBezTo>
                <a:cubicBezTo>
                  <a:pt x="179474" y="19293"/>
                  <a:pt x="193135" y="19188"/>
                  <a:pt x="206484" y="18771"/>
                </a:cubicBezTo>
                <a:cubicBezTo>
                  <a:pt x="219832" y="18354"/>
                  <a:pt x="231511" y="17937"/>
                  <a:pt x="241523" y="17519"/>
                </a:cubicBezTo>
                <a:cubicBezTo>
                  <a:pt x="251116" y="17102"/>
                  <a:pt x="263006" y="16477"/>
                  <a:pt x="277189" y="15642"/>
                </a:cubicBezTo>
                <a:cubicBezTo>
                  <a:pt x="291371" y="14808"/>
                  <a:pt x="306074" y="13765"/>
                  <a:pt x="321301" y="12514"/>
                </a:cubicBezTo>
                <a:cubicBezTo>
                  <a:pt x="336525" y="11263"/>
                  <a:pt x="350500" y="9698"/>
                  <a:pt x="363223" y="7821"/>
                </a:cubicBezTo>
                <a:cubicBezTo>
                  <a:pt x="375946" y="5944"/>
                  <a:pt x="385435" y="3754"/>
                  <a:pt x="391692" y="1251"/>
                </a:cubicBezTo>
                <a:cubicBezTo>
                  <a:pt x="395029" y="0"/>
                  <a:pt x="398159" y="0"/>
                  <a:pt x="401078" y="1251"/>
                </a:cubicBezTo>
                <a:lnTo>
                  <a:pt x="439246" y="15017"/>
                </a:lnTo>
                <a:cubicBezTo>
                  <a:pt x="440914" y="15851"/>
                  <a:pt x="442271" y="17207"/>
                  <a:pt x="443312" y="19084"/>
                </a:cubicBezTo>
                <a:cubicBezTo>
                  <a:pt x="444354" y="20961"/>
                  <a:pt x="444043" y="23360"/>
                  <a:pt x="442373" y="26279"/>
                </a:cubicBezTo>
                <a:cubicBezTo>
                  <a:pt x="441123" y="29199"/>
                  <a:pt x="439142" y="35352"/>
                  <a:pt x="436429" y="44738"/>
                </a:cubicBezTo>
                <a:cubicBezTo>
                  <a:pt x="433719" y="54123"/>
                  <a:pt x="431319" y="63405"/>
                  <a:pt x="429234" y="72582"/>
                </a:cubicBezTo>
                <a:cubicBezTo>
                  <a:pt x="427149" y="81759"/>
                  <a:pt x="425896" y="88016"/>
                  <a:pt x="425481" y="91353"/>
                </a:cubicBezTo>
                <a:cubicBezTo>
                  <a:pt x="423813" y="101364"/>
                  <a:pt x="421309" y="114504"/>
                  <a:pt x="417971" y="130772"/>
                </a:cubicBezTo>
                <a:cubicBezTo>
                  <a:pt x="414635" y="147041"/>
                  <a:pt x="411088" y="163935"/>
                  <a:pt x="407335" y="181454"/>
                </a:cubicBezTo>
                <a:cubicBezTo>
                  <a:pt x="403582" y="198974"/>
                  <a:pt x="400034" y="215034"/>
                  <a:pt x="396698" y="229633"/>
                </a:cubicBezTo>
                <a:cubicBezTo>
                  <a:pt x="393360" y="244233"/>
                  <a:pt x="390858" y="254870"/>
                  <a:pt x="389190" y="261544"/>
                </a:cubicBezTo>
                <a:cubicBezTo>
                  <a:pt x="382098" y="286155"/>
                  <a:pt x="372086" y="298461"/>
                  <a:pt x="359156" y="298461"/>
                </a:cubicBezTo>
                <a:moveTo>
                  <a:pt x="53811" y="400451"/>
                </a:moveTo>
                <a:cubicBezTo>
                  <a:pt x="46304" y="402119"/>
                  <a:pt x="41298" y="402641"/>
                  <a:pt x="38795" y="402015"/>
                </a:cubicBezTo>
                <a:cubicBezTo>
                  <a:pt x="36292" y="401389"/>
                  <a:pt x="32955" y="399616"/>
                  <a:pt x="28784" y="396696"/>
                </a:cubicBezTo>
                <a:cubicBezTo>
                  <a:pt x="26281" y="395028"/>
                  <a:pt x="22944" y="392316"/>
                  <a:pt x="18772" y="388562"/>
                </a:cubicBezTo>
                <a:cubicBezTo>
                  <a:pt x="14601" y="384808"/>
                  <a:pt x="10846" y="381158"/>
                  <a:pt x="7510" y="377613"/>
                </a:cubicBezTo>
                <a:cubicBezTo>
                  <a:pt x="4173" y="374067"/>
                  <a:pt x="2087" y="371459"/>
                  <a:pt x="1253" y="369791"/>
                </a:cubicBezTo>
                <a:cubicBezTo>
                  <a:pt x="0" y="367705"/>
                  <a:pt x="732" y="364785"/>
                  <a:pt x="3442" y="361031"/>
                </a:cubicBezTo>
                <a:cubicBezTo>
                  <a:pt x="6155" y="357277"/>
                  <a:pt x="8970" y="355817"/>
                  <a:pt x="11889" y="356651"/>
                </a:cubicBezTo>
                <a:cubicBezTo>
                  <a:pt x="25237" y="359571"/>
                  <a:pt x="40151" y="361657"/>
                  <a:pt x="56628" y="362908"/>
                </a:cubicBezTo>
                <a:cubicBezTo>
                  <a:pt x="73104" y="364160"/>
                  <a:pt x="92397" y="364785"/>
                  <a:pt x="114505" y="364785"/>
                </a:cubicBezTo>
                <a:cubicBezTo>
                  <a:pt x="138281" y="364785"/>
                  <a:pt x="162892" y="364681"/>
                  <a:pt x="188339" y="364472"/>
                </a:cubicBezTo>
                <a:cubicBezTo>
                  <a:pt x="213782" y="364264"/>
                  <a:pt x="238499" y="363951"/>
                  <a:pt x="262485" y="363534"/>
                </a:cubicBezTo>
                <a:cubicBezTo>
                  <a:pt x="286469" y="363117"/>
                  <a:pt x="308474" y="362596"/>
                  <a:pt x="328496" y="361970"/>
                </a:cubicBezTo>
                <a:cubicBezTo>
                  <a:pt x="348518" y="361344"/>
                  <a:pt x="364787" y="360823"/>
                  <a:pt x="377301" y="360406"/>
                </a:cubicBezTo>
                <a:cubicBezTo>
                  <a:pt x="404414" y="359571"/>
                  <a:pt x="428608" y="357590"/>
                  <a:pt x="449883" y="354461"/>
                </a:cubicBezTo>
                <a:cubicBezTo>
                  <a:pt x="471157" y="351333"/>
                  <a:pt x="486381" y="348309"/>
                  <a:pt x="495559" y="345389"/>
                </a:cubicBezTo>
                <a:cubicBezTo>
                  <a:pt x="500146" y="343720"/>
                  <a:pt x="503799" y="343512"/>
                  <a:pt x="506509" y="344763"/>
                </a:cubicBezTo>
                <a:cubicBezTo>
                  <a:pt x="509222" y="346015"/>
                  <a:pt x="511828" y="348309"/>
                  <a:pt x="514330" y="351646"/>
                </a:cubicBezTo>
                <a:cubicBezTo>
                  <a:pt x="516834" y="354983"/>
                  <a:pt x="519440" y="359258"/>
                  <a:pt x="522151" y="364472"/>
                </a:cubicBezTo>
                <a:cubicBezTo>
                  <a:pt x="524863" y="369687"/>
                  <a:pt x="526219" y="373962"/>
                  <a:pt x="526219" y="377299"/>
                </a:cubicBezTo>
                <a:cubicBezTo>
                  <a:pt x="526219" y="380219"/>
                  <a:pt x="524759" y="382722"/>
                  <a:pt x="521838" y="384808"/>
                </a:cubicBezTo>
                <a:cubicBezTo>
                  <a:pt x="518919" y="386894"/>
                  <a:pt x="516624" y="387936"/>
                  <a:pt x="514955" y="387936"/>
                </a:cubicBezTo>
                <a:cubicBezTo>
                  <a:pt x="495768" y="386268"/>
                  <a:pt x="474182" y="385329"/>
                  <a:pt x="450196" y="385121"/>
                </a:cubicBezTo>
                <a:cubicBezTo>
                  <a:pt x="426210" y="384912"/>
                  <a:pt x="404414" y="384808"/>
                  <a:pt x="384811" y="384808"/>
                </a:cubicBezTo>
                <a:cubicBezTo>
                  <a:pt x="359781" y="385225"/>
                  <a:pt x="332668" y="385747"/>
                  <a:pt x="303468" y="386373"/>
                </a:cubicBezTo>
                <a:cubicBezTo>
                  <a:pt x="274269" y="386998"/>
                  <a:pt x="245591" y="387519"/>
                  <a:pt x="217435" y="387936"/>
                </a:cubicBezTo>
                <a:cubicBezTo>
                  <a:pt x="189277" y="388354"/>
                  <a:pt x="163726" y="389188"/>
                  <a:pt x="140785" y="390439"/>
                </a:cubicBezTo>
                <a:cubicBezTo>
                  <a:pt x="122430" y="391273"/>
                  <a:pt x="106372" y="392525"/>
                  <a:pt x="92605" y="394194"/>
                </a:cubicBezTo>
                <a:cubicBezTo>
                  <a:pt x="78840" y="395862"/>
                  <a:pt x="65909" y="397948"/>
                  <a:pt x="53811" y="40045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8" name="Freeform 58"/>
          <p:cNvSpPr/>
          <p:nvPr/>
        </p:nvSpPr>
        <p:spPr>
          <a:xfrm>
            <a:off x="15131087" y="3383241"/>
            <a:ext cx="435907" cy="552497"/>
          </a:xfrm>
          <a:custGeom>
            <a:avLst/>
            <a:gdLst>
              <a:gd name="connsiteX0" fmla="*/ 411713 w 435907"/>
              <a:gd name="connsiteY0" fmla="*/ 551245 h 552497"/>
              <a:gd name="connsiteX1" fmla="*/ 404830 w 435907"/>
              <a:gd name="connsiteY1" fmla="*/ 550933 h 552497"/>
              <a:gd name="connsiteX2" fmla="*/ 401701 w 435907"/>
              <a:gd name="connsiteY2" fmla="*/ 546866 h 552497"/>
              <a:gd name="connsiteX3" fmla="*/ 399199 w 435907"/>
              <a:gd name="connsiteY3" fmla="*/ 528095 h 552497"/>
              <a:gd name="connsiteX4" fmla="*/ 397635 w 435907"/>
              <a:gd name="connsiteY4" fmla="*/ 498061 h 552497"/>
              <a:gd name="connsiteX5" fmla="*/ 397321 w 435907"/>
              <a:gd name="connsiteY5" fmla="*/ 469278 h 552497"/>
              <a:gd name="connsiteX6" fmla="*/ 397321 w 435907"/>
              <a:gd name="connsiteY6" fmla="*/ 265299 h 552497"/>
              <a:gd name="connsiteX7" fmla="*/ 365097 w 435907"/>
              <a:gd name="connsiteY7" fmla="*/ 265299 h 552497"/>
              <a:gd name="connsiteX8" fmla="*/ 321611 w 435907"/>
              <a:gd name="connsiteY8" fmla="*/ 265924 h 552497"/>
              <a:gd name="connsiteX9" fmla="*/ 321611 w 435907"/>
              <a:gd name="connsiteY9" fmla="*/ 446753 h 552497"/>
              <a:gd name="connsiteX10" fmla="*/ 320360 w 435907"/>
              <a:gd name="connsiteY10" fmla="*/ 478664 h 552497"/>
              <a:gd name="connsiteX11" fmla="*/ 314728 w 435907"/>
              <a:gd name="connsiteY11" fmla="*/ 512452 h 552497"/>
              <a:gd name="connsiteX12" fmla="*/ 301588 w 435907"/>
              <a:gd name="connsiteY12" fmla="*/ 529972 h 552497"/>
              <a:gd name="connsiteX13" fmla="*/ 294080 w 435907"/>
              <a:gd name="connsiteY13" fmla="*/ 529659 h 552497"/>
              <a:gd name="connsiteX14" fmla="*/ 290951 w 435907"/>
              <a:gd name="connsiteY14" fmla="*/ 525592 h 552497"/>
              <a:gd name="connsiteX15" fmla="*/ 288762 w 435907"/>
              <a:gd name="connsiteY15" fmla="*/ 506508 h 552497"/>
              <a:gd name="connsiteX16" fmla="*/ 287510 w 435907"/>
              <a:gd name="connsiteY16" fmla="*/ 475848 h 552497"/>
              <a:gd name="connsiteX17" fmla="*/ 287196 w 435907"/>
              <a:gd name="connsiteY17" fmla="*/ 446753 h 552497"/>
              <a:gd name="connsiteX18" fmla="*/ 287196 w 435907"/>
              <a:gd name="connsiteY18" fmla="*/ 121387 h 552497"/>
              <a:gd name="connsiteX19" fmla="*/ 287196 w 435907"/>
              <a:gd name="connsiteY19" fmla="*/ 117007 h 552497"/>
              <a:gd name="connsiteX20" fmla="*/ 287196 w 435907"/>
              <a:gd name="connsiteY20" fmla="*/ 112627 h 552497"/>
              <a:gd name="connsiteX21" fmla="*/ 284069 w 435907"/>
              <a:gd name="connsiteY21" fmla="*/ 73520 h 552497"/>
              <a:gd name="connsiteX22" fmla="*/ 261544 w 435907"/>
              <a:gd name="connsiteY22" fmla="*/ 46928 h 552497"/>
              <a:gd name="connsiteX23" fmla="*/ 258415 w 435907"/>
              <a:gd name="connsiteY23" fmla="*/ 35665 h 552497"/>
              <a:gd name="connsiteX24" fmla="*/ 266236 w 435907"/>
              <a:gd name="connsiteY24" fmla="*/ 27531 h 552497"/>
              <a:gd name="connsiteX25" fmla="*/ 275309 w 435907"/>
              <a:gd name="connsiteY25" fmla="*/ 26280 h 552497"/>
              <a:gd name="connsiteX26" fmla="*/ 300024 w 435907"/>
              <a:gd name="connsiteY26" fmla="*/ 35978 h 552497"/>
              <a:gd name="connsiteX27" fmla="*/ 317232 w 435907"/>
              <a:gd name="connsiteY27" fmla="*/ 48179 h 552497"/>
              <a:gd name="connsiteX28" fmla="*/ 322549 w 435907"/>
              <a:gd name="connsiteY28" fmla="*/ 54123 h 552497"/>
              <a:gd name="connsiteX29" fmla="*/ 324114 w 435907"/>
              <a:gd name="connsiteY29" fmla="*/ 60068 h 552497"/>
              <a:gd name="connsiteX30" fmla="*/ 321925 w 435907"/>
              <a:gd name="connsiteY30" fmla="*/ 86035 h 552497"/>
              <a:gd name="connsiteX31" fmla="*/ 321611 w 435907"/>
              <a:gd name="connsiteY31" fmla="*/ 113253 h 552497"/>
              <a:gd name="connsiteX32" fmla="*/ 321611 w 435907"/>
              <a:gd name="connsiteY32" fmla="*/ 117946 h 552497"/>
              <a:gd name="connsiteX33" fmla="*/ 321611 w 435907"/>
              <a:gd name="connsiteY33" fmla="*/ 122012 h 552497"/>
              <a:gd name="connsiteX34" fmla="*/ 321611 w 435907"/>
              <a:gd name="connsiteY34" fmla="*/ 239645 h 552497"/>
              <a:gd name="connsiteX35" fmla="*/ 356964 w 435907"/>
              <a:gd name="connsiteY35" fmla="*/ 239019 h 552497"/>
              <a:gd name="connsiteX36" fmla="*/ 397321 w 435907"/>
              <a:gd name="connsiteY36" fmla="*/ 236516 h 552497"/>
              <a:gd name="connsiteX37" fmla="*/ 397321 w 435907"/>
              <a:gd name="connsiteY37" fmla="*/ 86973 h 552497"/>
              <a:gd name="connsiteX38" fmla="*/ 397321 w 435907"/>
              <a:gd name="connsiteY38" fmla="*/ 82593 h 552497"/>
              <a:gd name="connsiteX39" fmla="*/ 396070 w 435907"/>
              <a:gd name="connsiteY39" fmla="*/ 55062 h 552497"/>
              <a:gd name="connsiteX40" fmla="*/ 389187 w 435907"/>
              <a:gd name="connsiteY40" fmla="*/ 37855 h 552497"/>
              <a:gd name="connsiteX41" fmla="*/ 369164 w 435907"/>
              <a:gd name="connsiteY41" fmla="*/ 21900 h 552497"/>
              <a:gd name="connsiteX42" fmla="*/ 366037 w 435907"/>
              <a:gd name="connsiteY42" fmla="*/ 10637 h 552497"/>
              <a:gd name="connsiteX43" fmla="*/ 382930 w 435907"/>
              <a:gd name="connsiteY43" fmla="*/ 1251 h 552497"/>
              <a:gd name="connsiteX44" fmla="*/ 407958 w 435907"/>
              <a:gd name="connsiteY44" fmla="*/ 10324 h 552497"/>
              <a:gd name="connsiteX45" fmla="*/ 428608 w 435907"/>
              <a:gd name="connsiteY45" fmla="*/ 23151 h 552497"/>
              <a:gd name="connsiteX46" fmla="*/ 433925 w 435907"/>
              <a:gd name="connsiteY46" fmla="*/ 29096 h 552497"/>
              <a:gd name="connsiteX47" fmla="*/ 435490 w 435907"/>
              <a:gd name="connsiteY47" fmla="*/ 35665 h 552497"/>
              <a:gd name="connsiteX48" fmla="*/ 432988 w 435907"/>
              <a:gd name="connsiteY48" fmla="*/ 60694 h 552497"/>
              <a:gd name="connsiteX49" fmla="*/ 432360 w 435907"/>
              <a:gd name="connsiteY49" fmla="*/ 87599 h 552497"/>
              <a:gd name="connsiteX50" fmla="*/ 432360 w 435907"/>
              <a:gd name="connsiteY50" fmla="*/ 468027 h 552497"/>
              <a:gd name="connsiteX51" fmla="*/ 430797 w 435907"/>
              <a:gd name="connsiteY51" fmla="*/ 499938 h 552497"/>
              <a:gd name="connsiteX52" fmla="*/ 424853 w 435907"/>
              <a:gd name="connsiteY52" fmla="*/ 533726 h 552497"/>
              <a:gd name="connsiteX53" fmla="*/ 411713 w 435907"/>
              <a:gd name="connsiteY53" fmla="*/ 551245 h 552497"/>
              <a:gd name="connsiteX55" fmla="*/ 59441 w 435907"/>
              <a:gd name="connsiteY55" fmla="*/ 416719 h 552497"/>
              <a:gd name="connsiteX56" fmla="*/ 38793 w 435907"/>
              <a:gd name="connsiteY56" fmla="*/ 403892 h 552497"/>
              <a:gd name="connsiteX57" fmla="*/ 30659 w 435907"/>
              <a:gd name="connsiteY57" fmla="*/ 372294 h 552497"/>
              <a:gd name="connsiteX58" fmla="*/ 30659 w 435907"/>
              <a:gd name="connsiteY58" fmla="*/ 267176 h 552497"/>
              <a:gd name="connsiteX59" fmla="*/ 23151 w 435907"/>
              <a:gd name="connsiteY59" fmla="*/ 252785 h 552497"/>
              <a:gd name="connsiteX60" fmla="*/ 9697 w 435907"/>
              <a:gd name="connsiteY60" fmla="*/ 244963 h 552497"/>
              <a:gd name="connsiteX61" fmla="*/ 1251 w 435907"/>
              <a:gd name="connsiteY61" fmla="*/ 237142 h 552497"/>
              <a:gd name="connsiteX62" fmla="*/ 2502 w 435907"/>
              <a:gd name="connsiteY62" fmla="*/ 227131 h 552497"/>
              <a:gd name="connsiteX63" fmla="*/ 9385 w 435907"/>
              <a:gd name="connsiteY63" fmla="*/ 220874 h 552497"/>
              <a:gd name="connsiteX64" fmla="*/ 55687 w 435907"/>
              <a:gd name="connsiteY64" fmla="*/ 224628 h 552497"/>
              <a:gd name="connsiteX65" fmla="*/ 90726 w 435907"/>
              <a:gd name="connsiteY65" fmla="*/ 224628 h 552497"/>
              <a:gd name="connsiteX66" fmla="*/ 133274 w 435907"/>
              <a:gd name="connsiteY66" fmla="*/ 222125 h 552497"/>
              <a:gd name="connsiteX67" fmla="*/ 165810 w 435907"/>
              <a:gd name="connsiteY67" fmla="*/ 218996 h 552497"/>
              <a:gd name="connsiteX68" fmla="*/ 168314 w 435907"/>
              <a:gd name="connsiteY68" fmla="*/ 201164 h 552497"/>
              <a:gd name="connsiteX69" fmla="*/ 172069 w 435907"/>
              <a:gd name="connsiteY69" fmla="*/ 170817 h 552497"/>
              <a:gd name="connsiteX70" fmla="*/ 175823 w 435907"/>
              <a:gd name="connsiteY70" fmla="*/ 139219 h 552497"/>
              <a:gd name="connsiteX71" fmla="*/ 178326 w 435907"/>
              <a:gd name="connsiteY71" fmla="*/ 117632 h 552497"/>
              <a:gd name="connsiteX72" fmla="*/ 177073 w 435907"/>
              <a:gd name="connsiteY72" fmla="*/ 111688 h 552497"/>
              <a:gd name="connsiteX73" fmla="*/ 173944 w 435907"/>
              <a:gd name="connsiteY73" fmla="*/ 110749 h 552497"/>
              <a:gd name="connsiteX74" fmla="*/ 155487 w 435907"/>
              <a:gd name="connsiteY74" fmla="*/ 111688 h 552497"/>
              <a:gd name="connsiteX75" fmla="*/ 120134 w 435907"/>
              <a:gd name="connsiteY75" fmla="*/ 113878 h 552497"/>
              <a:gd name="connsiteX76" fmla="*/ 81967 w 435907"/>
              <a:gd name="connsiteY76" fmla="*/ 117007 h 552497"/>
              <a:gd name="connsiteX77" fmla="*/ 55062 w 435907"/>
              <a:gd name="connsiteY77" fmla="*/ 120761 h 552497"/>
              <a:gd name="connsiteX78" fmla="*/ 39106 w 435907"/>
              <a:gd name="connsiteY78" fmla="*/ 122638 h 552497"/>
              <a:gd name="connsiteX79" fmla="*/ 29408 w 435907"/>
              <a:gd name="connsiteY79" fmla="*/ 116381 h 552497"/>
              <a:gd name="connsiteX80" fmla="*/ 19083 w 435907"/>
              <a:gd name="connsiteY80" fmla="*/ 106057 h 552497"/>
              <a:gd name="connsiteX81" fmla="*/ 13139 w 435907"/>
              <a:gd name="connsiteY81" fmla="*/ 98861 h 552497"/>
              <a:gd name="connsiteX82" fmla="*/ 14391 w 435907"/>
              <a:gd name="connsiteY82" fmla="*/ 90727 h 552497"/>
              <a:gd name="connsiteX83" fmla="*/ 21898 w 435907"/>
              <a:gd name="connsiteY83" fmla="*/ 86347 h 552497"/>
              <a:gd name="connsiteX84" fmla="*/ 47552 w 435907"/>
              <a:gd name="connsiteY84" fmla="*/ 89163 h 552497"/>
              <a:gd name="connsiteX85" fmla="*/ 75084 w 435907"/>
              <a:gd name="connsiteY85" fmla="*/ 90727 h 552497"/>
              <a:gd name="connsiteX86" fmla="*/ 108559 w 435907"/>
              <a:gd name="connsiteY86" fmla="*/ 89476 h 552497"/>
              <a:gd name="connsiteX87" fmla="*/ 150169 w 435907"/>
              <a:gd name="connsiteY87" fmla="*/ 85722 h 552497"/>
              <a:gd name="connsiteX88" fmla="*/ 181454 w 435907"/>
              <a:gd name="connsiteY88" fmla="*/ 79465 h 552497"/>
              <a:gd name="connsiteX89" fmla="*/ 183330 w 435907"/>
              <a:gd name="connsiteY89" fmla="*/ 78839 h 552497"/>
              <a:gd name="connsiteX90" fmla="*/ 186458 w 435907"/>
              <a:gd name="connsiteY90" fmla="*/ 78526 h 552497"/>
              <a:gd name="connsiteX91" fmla="*/ 190840 w 435907"/>
              <a:gd name="connsiteY91" fmla="*/ 79465 h 552497"/>
              <a:gd name="connsiteX92" fmla="*/ 221498 w 435907"/>
              <a:gd name="connsiteY92" fmla="*/ 93856 h 552497"/>
              <a:gd name="connsiteX93" fmla="*/ 225253 w 435907"/>
              <a:gd name="connsiteY93" fmla="*/ 103241 h 552497"/>
              <a:gd name="connsiteX94" fmla="*/ 218683 w 435907"/>
              <a:gd name="connsiteY94" fmla="*/ 118571 h 552497"/>
              <a:gd name="connsiteX95" fmla="*/ 209610 w 435907"/>
              <a:gd name="connsiteY95" fmla="*/ 145164 h 552497"/>
              <a:gd name="connsiteX96" fmla="*/ 192091 w 435907"/>
              <a:gd name="connsiteY96" fmla="*/ 213991 h 552497"/>
              <a:gd name="connsiteX97" fmla="*/ 204918 w 435907"/>
              <a:gd name="connsiteY97" fmla="*/ 222438 h 552497"/>
              <a:gd name="connsiteX98" fmla="*/ 212113 w 435907"/>
              <a:gd name="connsiteY98" fmla="*/ 231511 h 552497"/>
              <a:gd name="connsiteX99" fmla="*/ 207733 w 435907"/>
              <a:gd name="connsiteY99" fmla="*/ 240897 h 552497"/>
              <a:gd name="connsiteX100" fmla="*/ 201476 w 435907"/>
              <a:gd name="connsiteY100" fmla="*/ 245276 h 552497"/>
              <a:gd name="connsiteX101" fmla="*/ 178012 w 435907"/>
              <a:gd name="connsiteY101" fmla="*/ 244963 h 552497"/>
              <a:gd name="connsiteX102" fmla="*/ 140470 w 435907"/>
              <a:gd name="connsiteY102" fmla="*/ 246215 h 552497"/>
              <a:gd name="connsiteX103" fmla="*/ 99487 w 435907"/>
              <a:gd name="connsiteY103" fmla="*/ 248405 h 552497"/>
              <a:gd name="connsiteX104" fmla="*/ 65698 w 435907"/>
              <a:gd name="connsiteY104" fmla="*/ 250908 h 552497"/>
              <a:gd name="connsiteX105" fmla="*/ 65698 w 435907"/>
              <a:gd name="connsiteY105" fmla="*/ 363534 h 552497"/>
              <a:gd name="connsiteX106" fmla="*/ 69140 w 435907"/>
              <a:gd name="connsiteY106" fmla="*/ 376987 h 552497"/>
              <a:gd name="connsiteX107" fmla="*/ 85094 w 435907"/>
              <a:gd name="connsiteY107" fmla="*/ 381054 h 552497"/>
              <a:gd name="connsiteX108" fmla="*/ 162057 w 435907"/>
              <a:gd name="connsiteY108" fmla="*/ 369479 h 552497"/>
              <a:gd name="connsiteX109" fmla="*/ 223062 w 435907"/>
              <a:gd name="connsiteY109" fmla="*/ 350081 h 552497"/>
              <a:gd name="connsiteX110" fmla="*/ 259666 w 435907"/>
              <a:gd name="connsiteY110" fmla="*/ 334752 h 552497"/>
              <a:gd name="connsiteX111" fmla="*/ 273431 w 435907"/>
              <a:gd name="connsiteY111" fmla="*/ 337881 h 552497"/>
              <a:gd name="connsiteX112" fmla="*/ 265297 w 435907"/>
              <a:gd name="connsiteY112" fmla="*/ 353523 h 552497"/>
              <a:gd name="connsiteX113" fmla="*/ 235265 w 435907"/>
              <a:gd name="connsiteY113" fmla="*/ 369165 h 552497"/>
              <a:gd name="connsiteX114" fmla="*/ 183330 w 435907"/>
              <a:gd name="connsiteY114" fmla="*/ 389501 h 552497"/>
              <a:gd name="connsiteX115" fmla="*/ 120760 w 435907"/>
              <a:gd name="connsiteY115" fmla="*/ 407646 h 552497"/>
              <a:gd name="connsiteX116" fmla="*/ 59441 w 435907"/>
              <a:gd name="connsiteY116" fmla="*/ 416719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</a:cxnLst>
            <a:rect l="l" t="t" r="r" b="b"/>
            <a:pathLst>
              <a:path w="435907" h="552497">
                <a:moveTo>
                  <a:pt x="411713" y="551245"/>
                </a:moveTo>
                <a:cubicBezTo>
                  <a:pt x="408792" y="552497"/>
                  <a:pt x="406498" y="552393"/>
                  <a:pt x="404830" y="550933"/>
                </a:cubicBezTo>
                <a:cubicBezTo>
                  <a:pt x="403161" y="549473"/>
                  <a:pt x="402118" y="548117"/>
                  <a:pt x="401701" y="546866"/>
                </a:cubicBezTo>
                <a:cubicBezTo>
                  <a:pt x="400867" y="543528"/>
                  <a:pt x="400033" y="537271"/>
                  <a:pt x="399199" y="528095"/>
                </a:cubicBezTo>
                <a:cubicBezTo>
                  <a:pt x="398365" y="518918"/>
                  <a:pt x="397842" y="508906"/>
                  <a:pt x="397635" y="498061"/>
                </a:cubicBezTo>
                <a:cubicBezTo>
                  <a:pt x="397425" y="487215"/>
                  <a:pt x="397321" y="477621"/>
                  <a:pt x="397321" y="469278"/>
                </a:cubicBezTo>
                <a:lnTo>
                  <a:pt x="397321" y="265299"/>
                </a:lnTo>
                <a:cubicBezTo>
                  <a:pt x="388145" y="265299"/>
                  <a:pt x="377403" y="265299"/>
                  <a:pt x="365097" y="265299"/>
                </a:cubicBezTo>
                <a:cubicBezTo>
                  <a:pt x="352792" y="265299"/>
                  <a:pt x="338297" y="265507"/>
                  <a:pt x="321611" y="265924"/>
                </a:cubicBezTo>
                <a:lnTo>
                  <a:pt x="321611" y="446753"/>
                </a:lnTo>
                <a:cubicBezTo>
                  <a:pt x="321611" y="455513"/>
                  <a:pt x="321194" y="466150"/>
                  <a:pt x="320360" y="478664"/>
                </a:cubicBezTo>
                <a:cubicBezTo>
                  <a:pt x="319526" y="491178"/>
                  <a:pt x="317649" y="502441"/>
                  <a:pt x="314728" y="512452"/>
                </a:cubicBezTo>
                <a:cubicBezTo>
                  <a:pt x="311809" y="522463"/>
                  <a:pt x="307428" y="528303"/>
                  <a:pt x="301588" y="529972"/>
                </a:cubicBezTo>
                <a:cubicBezTo>
                  <a:pt x="298252" y="531223"/>
                  <a:pt x="295749" y="531119"/>
                  <a:pt x="294080" y="529659"/>
                </a:cubicBezTo>
                <a:cubicBezTo>
                  <a:pt x="292412" y="528199"/>
                  <a:pt x="291370" y="526843"/>
                  <a:pt x="290951" y="525592"/>
                </a:cubicBezTo>
                <a:cubicBezTo>
                  <a:pt x="290117" y="522255"/>
                  <a:pt x="289389" y="515893"/>
                  <a:pt x="288762" y="506508"/>
                </a:cubicBezTo>
                <a:cubicBezTo>
                  <a:pt x="288136" y="497122"/>
                  <a:pt x="287719" y="486902"/>
                  <a:pt x="287510" y="475848"/>
                </a:cubicBezTo>
                <a:cubicBezTo>
                  <a:pt x="287302" y="464794"/>
                  <a:pt x="287196" y="455096"/>
                  <a:pt x="287196" y="446753"/>
                </a:cubicBezTo>
                <a:lnTo>
                  <a:pt x="287196" y="121387"/>
                </a:lnTo>
                <a:cubicBezTo>
                  <a:pt x="287196" y="119718"/>
                  <a:pt x="287196" y="118258"/>
                  <a:pt x="287196" y="117007"/>
                </a:cubicBezTo>
                <a:cubicBezTo>
                  <a:pt x="287196" y="115755"/>
                  <a:pt x="287196" y="114295"/>
                  <a:pt x="287196" y="112627"/>
                </a:cubicBezTo>
                <a:cubicBezTo>
                  <a:pt x="287196" y="96359"/>
                  <a:pt x="286155" y="83323"/>
                  <a:pt x="284069" y="73520"/>
                </a:cubicBezTo>
                <a:cubicBezTo>
                  <a:pt x="281984" y="63717"/>
                  <a:pt x="274475" y="54854"/>
                  <a:pt x="261544" y="46928"/>
                </a:cubicBezTo>
                <a:cubicBezTo>
                  <a:pt x="256538" y="43591"/>
                  <a:pt x="255496" y="39837"/>
                  <a:pt x="258415" y="35665"/>
                </a:cubicBezTo>
                <a:cubicBezTo>
                  <a:pt x="260917" y="31494"/>
                  <a:pt x="263525" y="28782"/>
                  <a:pt x="266236" y="27531"/>
                </a:cubicBezTo>
                <a:cubicBezTo>
                  <a:pt x="268948" y="26280"/>
                  <a:pt x="271973" y="25863"/>
                  <a:pt x="275309" y="26280"/>
                </a:cubicBezTo>
                <a:cubicBezTo>
                  <a:pt x="282817" y="27114"/>
                  <a:pt x="291057" y="30347"/>
                  <a:pt x="300024" y="35978"/>
                </a:cubicBezTo>
                <a:cubicBezTo>
                  <a:pt x="308992" y="41609"/>
                  <a:pt x="314728" y="45677"/>
                  <a:pt x="317232" y="48179"/>
                </a:cubicBezTo>
                <a:cubicBezTo>
                  <a:pt x="319317" y="50265"/>
                  <a:pt x="321089" y="52246"/>
                  <a:pt x="322549" y="54123"/>
                </a:cubicBezTo>
                <a:cubicBezTo>
                  <a:pt x="324010" y="56001"/>
                  <a:pt x="324531" y="57982"/>
                  <a:pt x="324114" y="60068"/>
                </a:cubicBezTo>
                <a:cubicBezTo>
                  <a:pt x="322862" y="67993"/>
                  <a:pt x="322132" y="76649"/>
                  <a:pt x="321925" y="86035"/>
                </a:cubicBezTo>
                <a:cubicBezTo>
                  <a:pt x="321715" y="95420"/>
                  <a:pt x="321611" y="104493"/>
                  <a:pt x="321611" y="113253"/>
                </a:cubicBezTo>
                <a:cubicBezTo>
                  <a:pt x="321611" y="114921"/>
                  <a:pt x="321611" y="116486"/>
                  <a:pt x="321611" y="117946"/>
                </a:cubicBezTo>
                <a:cubicBezTo>
                  <a:pt x="321611" y="119405"/>
                  <a:pt x="321611" y="120761"/>
                  <a:pt x="321611" y="122012"/>
                </a:cubicBezTo>
                <a:lnTo>
                  <a:pt x="321611" y="239645"/>
                </a:lnTo>
                <a:cubicBezTo>
                  <a:pt x="331205" y="239645"/>
                  <a:pt x="342988" y="239436"/>
                  <a:pt x="356964" y="239019"/>
                </a:cubicBezTo>
                <a:cubicBezTo>
                  <a:pt x="370937" y="238602"/>
                  <a:pt x="384390" y="237768"/>
                  <a:pt x="397321" y="236516"/>
                </a:cubicBezTo>
                <a:lnTo>
                  <a:pt x="397321" y="86973"/>
                </a:lnTo>
                <a:cubicBezTo>
                  <a:pt x="397321" y="86139"/>
                  <a:pt x="397321" y="84679"/>
                  <a:pt x="397321" y="82593"/>
                </a:cubicBezTo>
                <a:cubicBezTo>
                  <a:pt x="397321" y="70913"/>
                  <a:pt x="396904" y="61736"/>
                  <a:pt x="396070" y="55062"/>
                </a:cubicBezTo>
                <a:cubicBezTo>
                  <a:pt x="395236" y="48388"/>
                  <a:pt x="392942" y="42652"/>
                  <a:pt x="389187" y="37855"/>
                </a:cubicBezTo>
                <a:cubicBezTo>
                  <a:pt x="385432" y="33058"/>
                  <a:pt x="378760" y="27740"/>
                  <a:pt x="369164" y="21900"/>
                </a:cubicBezTo>
                <a:cubicBezTo>
                  <a:pt x="364576" y="18562"/>
                  <a:pt x="363533" y="14808"/>
                  <a:pt x="366037" y="10637"/>
                </a:cubicBezTo>
                <a:cubicBezTo>
                  <a:pt x="370624" y="3128"/>
                  <a:pt x="376256" y="0"/>
                  <a:pt x="382930" y="1251"/>
                </a:cubicBezTo>
                <a:cubicBezTo>
                  <a:pt x="390438" y="2503"/>
                  <a:pt x="398780" y="5527"/>
                  <a:pt x="407958" y="10324"/>
                </a:cubicBezTo>
                <a:cubicBezTo>
                  <a:pt x="417136" y="15121"/>
                  <a:pt x="424018" y="19397"/>
                  <a:pt x="428608" y="23151"/>
                </a:cubicBezTo>
                <a:cubicBezTo>
                  <a:pt x="430692" y="25237"/>
                  <a:pt x="432465" y="27218"/>
                  <a:pt x="433925" y="29096"/>
                </a:cubicBezTo>
                <a:cubicBezTo>
                  <a:pt x="435384" y="30973"/>
                  <a:pt x="435907" y="33163"/>
                  <a:pt x="435490" y="35665"/>
                </a:cubicBezTo>
                <a:cubicBezTo>
                  <a:pt x="434239" y="44425"/>
                  <a:pt x="433403" y="52768"/>
                  <a:pt x="432988" y="60694"/>
                </a:cubicBezTo>
                <a:cubicBezTo>
                  <a:pt x="432570" y="68619"/>
                  <a:pt x="432360" y="77588"/>
                  <a:pt x="432360" y="87599"/>
                </a:cubicBezTo>
                <a:lnTo>
                  <a:pt x="432360" y="468027"/>
                </a:lnTo>
                <a:cubicBezTo>
                  <a:pt x="432360" y="476787"/>
                  <a:pt x="431839" y="487424"/>
                  <a:pt x="430797" y="499938"/>
                </a:cubicBezTo>
                <a:cubicBezTo>
                  <a:pt x="429754" y="512452"/>
                  <a:pt x="427772" y="523715"/>
                  <a:pt x="424853" y="533726"/>
                </a:cubicBezTo>
                <a:cubicBezTo>
                  <a:pt x="421932" y="543737"/>
                  <a:pt x="417551" y="549577"/>
                  <a:pt x="411713" y="551245"/>
                </a:cubicBezTo>
                <a:moveTo>
                  <a:pt x="59441" y="416719"/>
                </a:moveTo>
                <a:cubicBezTo>
                  <a:pt x="51099" y="417136"/>
                  <a:pt x="44216" y="412860"/>
                  <a:pt x="38793" y="403892"/>
                </a:cubicBezTo>
                <a:cubicBezTo>
                  <a:pt x="33370" y="394924"/>
                  <a:pt x="30659" y="384391"/>
                  <a:pt x="30659" y="372294"/>
                </a:cubicBezTo>
                <a:lnTo>
                  <a:pt x="30659" y="267176"/>
                </a:lnTo>
                <a:cubicBezTo>
                  <a:pt x="30659" y="260919"/>
                  <a:pt x="28156" y="256122"/>
                  <a:pt x="23151" y="252785"/>
                </a:cubicBezTo>
                <a:cubicBezTo>
                  <a:pt x="18562" y="250699"/>
                  <a:pt x="14078" y="248092"/>
                  <a:pt x="9697" y="244963"/>
                </a:cubicBezTo>
                <a:cubicBezTo>
                  <a:pt x="5318" y="241834"/>
                  <a:pt x="2502" y="239228"/>
                  <a:pt x="1251" y="237142"/>
                </a:cubicBezTo>
                <a:cubicBezTo>
                  <a:pt x="0" y="235056"/>
                  <a:pt x="415" y="231719"/>
                  <a:pt x="2502" y="227131"/>
                </a:cubicBezTo>
                <a:cubicBezTo>
                  <a:pt x="4587" y="222542"/>
                  <a:pt x="6882" y="220457"/>
                  <a:pt x="9385" y="220874"/>
                </a:cubicBezTo>
                <a:cubicBezTo>
                  <a:pt x="23985" y="222959"/>
                  <a:pt x="39418" y="224211"/>
                  <a:pt x="55687" y="224628"/>
                </a:cubicBezTo>
                <a:cubicBezTo>
                  <a:pt x="64864" y="225045"/>
                  <a:pt x="76544" y="225045"/>
                  <a:pt x="90726" y="224628"/>
                </a:cubicBezTo>
                <a:cubicBezTo>
                  <a:pt x="104910" y="224211"/>
                  <a:pt x="119092" y="223377"/>
                  <a:pt x="133274" y="222125"/>
                </a:cubicBezTo>
                <a:cubicBezTo>
                  <a:pt x="147456" y="220874"/>
                  <a:pt x="158302" y="219831"/>
                  <a:pt x="165810" y="218996"/>
                </a:cubicBezTo>
                <a:cubicBezTo>
                  <a:pt x="166227" y="216077"/>
                  <a:pt x="167063" y="210133"/>
                  <a:pt x="168314" y="201164"/>
                </a:cubicBezTo>
                <a:cubicBezTo>
                  <a:pt x="169565" y="192196"/>
                  <a:pt x="170816" y="182080"/>
                  <a:pt x="172069" y="170817"/>
                </a:cubicBezTo>
                <a:cubicBezTo>
                  <a:pt x="173320" y="159555"/>
                  <a:pt x="174571" y="149022"/>
                  <a:pt x="175823" y="139219"/>
                </a:cubicBezTo>
                <a:cubicBezTo>
                  <a:pt x="177073" y="129417"/>
                  <a:pt x="177907" y="122221"/>
                  <a:pt x="178326" y="117632"/>
                </a:cubicBezTo>
                <a:cubicBezTo>
                  <a:pt x="178743" y="114295"/>
                  <a:pt x="178326" y="112314"/>
                  <a:pt x="177073" y="111688"/>
                </a:cubicBezTo>
                <a:cubicBezTo>
                  <a:pt x="175823" y="111063"/>
                  <a:pt x="174780" y="110749"/>
                  <a:pt x="173944" y="110749"/>
                </a:cubicBezTo>
                <a:cubicBezTo>
                  <a:pt x="171859" y="110749"/>
                  <a:pt x="165706" y="111063"/>
                  <a:pt x="155487" y="111688"/>
                </a:cubicBezTo>
                <a:cubicBezTo>
                  <a:pt x="145267" y="112314"/>
                  <a:pt x="133483" y="113044"/>
                  <a:pt x="120134" y="113878"/>
                </a:cubicBezTo>
                <a:cubicBezTo>
                  <a:pt x="106786" y="114712"/>
                  <a:pt x="94064" y="115755"/>
                  <a:pt x="81967" y="117007"/>
                </a:cubicBezTo>
                <a:cubicBezTo>
                  <a:pt x="69870" y="118258"/>
                  <a:pt x="60900" y="119509"/>
                  <a:pt x="55062" y="120761"/>
                </a:cubicBezTo>
                <a:cubicBezTo>
                  <a:pt x="47135" y="122846"/>
                  <a:pt x="41816" y="123472"/>
                  <a:pt x="39106" y="122638"/>
                </a:cubicBezTo>
                <a:cubicBezTo>
                  <a:pt x="36393" y="121804"/>
                  <a:pt x="33162" y="119718"/>
                  <a:pt x="29408" y="116381"/>
                </a:cubicBezTo>
                <a:cubicBezTo>
                  <a:pt x="25237" y="112210"/>
                  <a:pt x="21796" y="108768"/>
                  <a:pt x="19083" y="106057"/>
                </a:cubicBezTo>
                <a:cubicBezTo>
                  <a:pt x="16373" y="103346"/>
                  <a:pt x="14391" y="100947"/>
                  <a:pt x="13139" y="98861"/>
                </a:cubicBezTo>
                <a:cubicBezTo>
                  <a:pt x="11888" y="96776"/>
                  <a:pt x="12305" y="94064"/>
                  <a:pt x="14391" y="90727"/>
                </a:cubicBezTo>
                <a:cubicBezTo>
                  <a:pt x="16477" y="87390"/>
                  <a:pt x="18979" y="85930"/>
                  <a:pt x="21898" y="86347"/>
                </a:cubicBezTo>
                <a:cubicBezTo>
                  <a:pt x="28989" y="87182"/>
                  <a:pt x="37542" y="88120"/>
                  <a:pt x="47552" y="89163"/>
                </a:cubicBezTo>
                <a:cubicBezTo>
                  <a:pt x="57564" y="90206"/>
                  <a:pt x="66742" y="90727"/>
                  <a:pt x="75084" y="90727"/>
                </a:cubicBezTo>
                <a:cubicBezTo>
                  <a:pt x="83426" y="90727"/>
                  <a:pt x="94585" y="90310"/>
                  <a:pt x="108559" y="89476"/>
                </a:cubicBezTo>
                <a:cubicBezTo>
                  <a:pt x="122534" y="88641"/>
                  <a:pt x="136403" y="87390"/>
                  <a:pt x="150169" y="85722"/>
                </a:cubicBezTo>
                <a:cubicBezTo>
                  <a:pt x="163934" y="84053"/>
                  <a:pt x="174363" y="81967"/>
                  <a:pt x="181454" y="79465"/>
                </a:cubicBezTo>
                <a:cubicBezTo>
                  <a:pt x="181871" y="79465"/>
                  <a:pt x="182496" y="79256"/>
                  <a:pt x="183330" y="78839"/>
                </a:cubicBezTo>
                <a:cubicBezTo>
                  <a:pt x="184166" y="78839"/>
                  <a:pt x="185209" y="78734"/>
                  <a:pt x="186458" y="78526"/>
                </a:cubicBezTo>
                <a:cubicBezTo>
                  <a:pt x="187711" y="78317"/>
                  <a:pt x="189171" y="78630"/>
                  <a:pt x="190840" y="79465"/>
                </a:cubicBezTo>
                <a:lnTo>
                  <a:pt x="221498" y="93856"/>
                </a:lnTo>
                <a:cubicBezTo>
                  <a:pt x="226087" y="95524"/>
                  <a:pt x="227338" y="98653"/>
                  <a:pt x="225253" y="103241"/>
                </a:cubicBezTo>
                <a:cubicBezTo>
                  <a:pt x="224419" y="105327"/>
                  <a:pt x="222230" y="110437"/>
                  <a:pt x="218683" y="118571"/>
                </a:cubicBezTo>
                <a:cubicBezTo>
                  <a:pt x="215137" y="126705"/>
                  <a:pt x="212113" y="135569"/>
                  <a:pt x="209610" y="145164"/>
                </a:cubicBezTo>
                <a:lnTo>
                  <a:pt x="192091" y="213991"/>
                </a:lnTo>
                <a:cubicBezTo>
                  <a:pt x="195844" y="216077"/>
                  <a:pt x="200120" y="218892"/>
                  <a:pt x="204918" y="222438"/>
                </a:cubicBezTo>
                <a:cubicBezTo>
                  <a:pt x="209714" y="225983"/>
                  <a:pt x="212113" y="229008"/>
                  <a:pt x="212113" y="231511"/>
                </a:cubicBezTo>
                <a:cubicBezTo>
                  <a:pt x="212113" y="234848"/>
                  <a:pt x="210652" y="237976"/>
                  <a:pt x="207733" y="240897"/>
                </a:cubicBezTo>
                <a:cubicBezTo>
                  <a:pt x="204812" y="243816"/>
                  <a:pt x="202727" y="245276"/>
                  <a:pt x="201476" y="245276"/>
                </a:cubicBezTo>
                <a:cubicBezTo>
                  <a:pt x="196887" y="244859"/>
                  <a:pt x="189066" y="244755"/>
                  <a:pt x="178012" y="244963"/>
                </a:cubicBezTo>
                <a:cubicBezTo>
                  <a:pt x="166959" y="245172"/>
                  <a:pt x="154443" y="245589"/>
                  <a:pt x="140470" y="246215"/>
                </a:cubicBezTo>
                <a:cubicBezTo>
                  <a:pt x="126496" y="246840"/>
                  <a:pt x="112835" y="247571"/>
                  <a:pt x="99487" y="248405"/>
                </a:cubicBezTo>
                <a:cubicBezTo>
                  <a:pt x="86137" y="249239"/>
                  <a:pt x="74874" y="250073"/>
                  <a:pt x="65698" y="250908"/>
                </a:cubicBezTo>
                <a:lnTo>
                  <a:pt x="65698" y="363534"/>
                </a:lnTo>
                <a:cubicBezTo>
                  <a:pt x="65698" y="369374"/>
                  <a:pt x="66846" y="373858"/>
                  <a:pt x="69140" y="376987"/>
                </a:cubicBezTo>
                <a:cubicBezTo>
                  <a:pt x="71433" y="380116"/>
                  <a:pt x="76752" y="381471"/>
                  <a:pt x="85094" y="381054"/>
                </a:cubicBezTo>
                <a:cubicBezTo>
                  <a:pt x="112627" y="379386"/>
                  <a:pt x="138280" y="375527"/>
                  <a:pt x="162057" y="369479"/>
                </a:cubicBezTo>
                <a:cubicBezTo>
                  <a:pt x="185834" y="363430"/>
                  <a:pt x="206169" y="356964"/>
                  <a:pt x="223062" y="350081"/>
                </a:cubicBezTo>
                <a:cubicBezTo>
                  <a:pt x="239957" y="343199"/>
                  <a:pt x="252157" y="338089"/>
                  <a:pt x="259666" y="334752"/>
                </a:cubicBezTo>
                <a:cubicBezTo>
                  <a:pt x="267176" y="331415"/>
                  <a:pt x="271763" y="332458"/>
                  <a:pt x="273431" y="337881"/>
                </a:cubicBezTo>
                <a:cubicBezTo>
                  <a:pt x="275101" y="343303"/>
                  <a:pt x="272388" y="348517"/>
                  <a:pt x="265297" y="353523"/>
                </a:cubicBezTo>
                <a:cubicBezTo>
                  <a:pt x="259876" y="357277"/>
                  <a:pt x="249864" y="362491"/>
                  <a:pt x="235265" y="369165"/>
                </a:cubicBezTo>
                <a:cubicBezTo>
                  <a:pt x="220664" y="375840"/>
                  <a:pt x="203353" y="382618"/>
                  <a:pt x="183330" y="389501"/>
                </a:cubicBezTo>
                <a:cubicBezTo>
                  <a:pt x="163308" y="396384"/>
                  <a:pt x="142452" y="402432"/>
                  <a:pt x="120760" y="407646"/>
                </a:cubicBezTo>
                <a:cubicBezTo>
                  <a:pt x="99068" y="412860"/>
                  <a:pt x="78629" y="415885"/>
                  <a:pt x="59441" y="416719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9" name="Freeform 59"/>
          <p:cNvSpPr/>
          <p:nvPr/>
        </p:nvSpPr>
        <p:spPr>
          <a:xfrm>
            <a:off x="15643851" y="3386370"/>
            <a:ext cx="467505" cy="548743"/>
          </a:xfrm>
          <a:custGeom>
            <a:avLst/>
            <a:gdLst>
              <a:gd name="connsiteX0" fmla="*/ 438931 w 467505"/>
              <a:gd name="connsiteY0" fmla="*/ 548743 h 548743"/>
              <a:gd name="connsiteX1" fmla="*/ 431423 w 467505"/>
              <a:gd name="connsiteY1" fmla="*/ 542485 h 548743"/>
              <a:gd name="connsiteX2" fmla="*/ 429859 w 467505"/>
              <a:gd name="connsiteY2" fmla="*/ 524027 h 548743"/>
              <a:gd name="connsiteX3" fmla="*/ 428295 w 467505"/>
              <a:gd name="connsiteY3" fmla="*/ 494619 h 548743"/>
              <a:gd name="connsiteX4" fmla="*/ 427668 w 467505"/>
              <a:gd name="connsiteY4" fmla="*/ 466775 h 548743"/>
              <a:gd name="connsiteX5" fmla="*/ 427668 w 467505"/>
              <a:gd name="connsiteY5" fmla="*/ 205231 h 548743"/>
              <a:gd name="connsiteX6" fmla="*/ 398886 w 467505"/>
              <a:gd name="connsiteY6" fmla="*/ 206482 h 548743"/>
              <a:gd name="connsiteX7" fmla="*/ 361344 w 467505"/>
              <a:gd name="connsiteY7" fmla="*/ 209924 h 548743"/>
              <a:gd name="connsiteX8" fmla="*/ 327557 w 467505"/>
              <a:gd name="connsiteY8" fmla="*/ 216494 h 548743"/>
              <a:gd name="connsiteX9" fmla="*/ 322864 w 467505"/>
              <a:gd name="connsiteY9" fmla="*/ 217432 h 548743"/>
              <a:gd name="connsiteX10" fmla="*/ 319422 w 467505"/>
              <a:gd name="connsiteY10" fmla="*/ 217745 h 548743"/>
              <a:gd name="connsiteX11" fmla="*/ 314416 w 467505"/>
              <a:gd name="connsiteY11" fmla="*/ 216807 h 548743"/>
              <a:gd name="connsiteX12" fmla="*/ 308786 w 467505"/>
              <a:gd name="connsiteY12" fmla="*/ 214617 h 548743"/>
              <a:gd name="connsiteX13" fmla="*/ 299399 w 467505"/>
              <a:gd name="connsiteY13" fmla="*/ 208985 h 548743"/>
              <a:gd name="connsiteX14" fmla="*/ 288137 w 467505"/>
              <a:gd name="connsiteY14" fmla="*/ 200851 h 548743"/>
              <a:gd name="connsiteX15" fmla="*/ 282505 w 467505"/>
              <a:gd name="connsiteY15" fmla="*/ 194594 h 548743"/>
              <a:gd name="connsiteX16" fmla="*/ 285634 w 467505"/>
              <a:gd name="connsiteY16" fmla="*/ 184896 h 548743"/>
              <a:gd name="connsiteX17" fmla="*/ 293142 w 467505"/>
              <a:gd name="connsiteY17" fmla="*/ 180203 h 548743"/>
              <a:gd name="connsiteX18" fmla="*/ 314730 w 467505"/>
              <a:gd name="connsiteY18" fmla="*/ 183019 h 548743"/>
              <a:gd name="connsiteX19" fmla="*/ 346952 w 467505"/>
              <a:gd name="connsiteY19" fmla="*/ 183957 h 548743"/>
              <a:gd name="connsiteX20" fmla="*/ 388562 w 467505"/>
              <a:gd name="connsiteY20" fmla="*/ 183019 h 548743"/>
              <a:gd name="connsiteX21" fmla="*/ 427668 w 467505"/>
              <a:gd name="connsiteY21" fmla="*/ 180828 h 548743"/>
              <a:gd name="connsiteX22" fmla="*/ 427668 w 467505"/>
              <a:gd name="connsiteY22" fmla="*/ 83219 h 548743"/>
              <a:gd name="connsiteX23" fmla="*/ 426104 w 467505"/>
              <a:gd name="connsiteY23" fmla="*/ 53185 h 548743"/>
              <a:gd name="connsiteX24" fmla="*/ 417971 w 467505"/>
              <a:gd name="connsiteY24" fmla="*/ 35352 h 548743"/>
              <a:gd name="connsiteX25" fmla="*/ 395132 w 467505"/>
              <a:gd name="connsiteY25" fmla="*/ 20023 h 548743"/>
              <a:gd name="connsiteX26" fmla="*/ 390127 w 467505"/>
              <a:gd name="connsiteY26" fmla="*/ 13765 h 548743"/>
              <a:gd name="connsiteX27" fmla="*/ 394506 w 467505"/>
              <a:gd name="connsiteY27" fmla="*/ 5319 h 548743"/>
              <a:gd name="connsiteX28" fmla="*/ 403892 w 467505"/>
              <a:gd name="connsiteY28" fmla="*/ 0 h 548743"/>
              <a:gd name="connsiteX29" fmla="*/ 422663 w 467505"/>
              <a:gd name="connsiteY29" fmla="*/ 3754 h 548743"/>
              <a:gd name="connsiteX30" fmla="*/ 444564 w 467505"/>
              <a:gd name="connsiteY30" fmla="*/ 12201 h 548743"/>
              <a:gd name="connsiteX31" fmla="*/ 460204 w 467505"/>
              <a:gd name="connsiteY31" fmla="*/ 20648 h 548743"/>
              <a:gd name="connsiteX32" fmla="*/ 467088 w 467505"/>
              <a:gd name="connsiteY32" fmla="*/ 33162 h 548743"/>
              <a:gd name="connsiteX33" fmla="*/ 464272 w 467505"/>
              <a:gd name="connsiteY33" fmla="*/ 57565 h 548743"/>
              <a:gd name="connsiteX34" fmla="*/ 463335 w 467505"/>
              <a:gd name="connsiteY34" fmla="*/ 83844 h 548743"/>
              <a:gd name="connsiteX35" fmla="*/ 463335 w 467505"/>
              <a:gd name="connsiteY35" fmla="*/ 465524 h 548743"/>
              <a:gd name="connsiteX36" fmla="*/ 462397 w 467505"/>
              <a:gd name="connsiteY36" fmla="*/ 489614 h 548743"/>
              <a:gd name="connsiteX37" fmla="*/ 458955 w 467505"/>
              <a:gd name="connsiteY37" fmla="*/ 517145 h 548743"/>
              <a:gd name="connsiteX38" fmla="*/ 451758 w 467505"/>
              <a:gd name="connsiteY38" fmla="*/ 539670 h 548743"/>
              <a:gd name="connsiteX39" fmla="*/ 438931 w 467505"/>
              <a:gd name="connsiteY39" fmla="*/ 548743 h 548743"/>
              <a:gd name="connsiteX41" fmla="*/ 26592 w 467505"/>
              <a:gd name="connsiteY41" fmla="*/ 393568 h 548743"/>
              <a:gd name="connsiteX42" fmla="*/ 12201 w 467505"/>
              <a:gd name="connsiteY42" fmla="*/ 397322 h 548743"/>
              <a:gd name="connsiteX43" fmla="*/ 1877 w 467505"/>
              <a:gd name="connsiteY43" fmla="*/ 392630 h 548743"/>
              <a:gd name="connsiteX44" fmla="*/ 6570 w 467505"/>
              <a:gd name="connsiteY44" fmla="*/ 382931 h 548743"/>
              <a:gd name="connsiteX45" fmla="*/ 65698 w 467505"/>
              <a:gd name="connsiteY45" fmla="*/ 330685 h 548743"/>
              <a:gd name="connsiteX46" fmla="*/ 118570 w 467505"/>
              <a:gd name="connsiteY46" fmla="*/ 266237 h 548743"/>
              <a:gd name="connsiteX47" fmla="*/ 160806 w 467505"/>
              <a:gd name="connsiteY47" fmla="*/ 198661 h 548743"/>
              <a:gd name="connsiteX48" fmla="*/ 188024 w 467505"/>
              <a:gd name="connsiteY48" fmla="*/ 137029 h 548743"/>
              <a:gd name="connsiteX49" fmla="*/ 196159 w 467505"/>
              <a:gd name="connsiteY49" fmla="*/ 99800 h 548743"/>
              <a:gd name="connsiteX50" fmla="*/ 180516 w 467505"/>
              <a:gd name="connsiteY50" fmla="*/ 73208 h 548743"/>
              <a:gd name="connsiteX51" fmla="*/ 176761 w 467505"/>
              <a:gd name="connsiteY51" fmla="*/ 61319 h 548743"/>
              <a:gd name="connsiteX52" fmla="*/ 188962 w 467505"/>
              <a:gd name="connsiteY52" fmla="*/ 51621 h 548743"/>
              <a:gd name="connsiteX53" fmla="*/ 202416 w 467505"/>
              <a:gd name="connsiteY53" fmla="*/ 53811 h 548743"/>
              <a:gd name="connsiteX54" fmla="*/ 224315 w 467505"/>
              <a:gd name="connsiteY54" fmla="*/ 65699 h 548743"/>
              <a:gd name="connsiteX55" fmla="*/ 241835 w 467505"/>
              <a:gd name="connsiteY55" fmla="*/ 77588 h 548743"/>
              <a:gd name="connsiteX56" fmla="*/ 250596 w 467505"/>
              <a:gd name="connsiteY56" fmla="*/ 87599 h 548743"/>
              <a:gd name="connsiteX57" fmla="*/ 251220 w 467505"/>
              <a:gd name="connsiteY57" fmla="*/ 94481 h 548743"/>
              <a:gd name="connsiteX58" fmla="*/ 236516 w 467505"/>
              <a:gd name="connsiteY58" fmla="*/ 123890 h 548743"/>
              <a:gd name="connsiteX59" fmla="*/ 218684 w 467505"/>
              <a:gd name="connsiteY59" fmla="*/ 162683 h 548743"/>
              <a:gd name="connsiteX60" fmla="*/ 205857 w 467505"/>
              <a:gd name="connsiteY60" fmla="*/ 187399 h 548743"/>
              <a:gd name="connsiteX61" fmla="*/ 192404 w 467505"/>
              <a:gd name="connsiteY61" fmla="*/ 212114 h 548743"/>
              <a:gd name="connsiteX62" fmla="*/ 256539 w 467505"/>
              <a:gd name="connsiteY62" fmla="*/ 273120 h 548743"/>
              <a:gd name="connsiteX63" fmla="*/ 305656 w 467505"/>
              <a:gd name="connsiteY63" fmla="*/ 306595 h 548743"/>
              <a:gd name="connsiteX64" fmla="*/ 316605 w 467505"/>
              <a:gd name="connsiteY64" fmla="*/ 321299 h 548743"/>
              <a:gd name="connsiteX65" fmla="*/ 325053 w 467505"/>
              <a:gd name="connsiteY65" fmla="*/ 344138 h 548743"/>
              <a:gd name="connsiteX66" fmla="*/ 325679 w 467505"/>
              <a:gd name="connsiteY66" fmla="*/ 364160 h 548743"/>
              <a:gd name="connsiteX67" fmla="*/ 314103 w 467505"/>
              <a:gd name="connsiteY67" fmla="*/ 375110 h 548743"/>
              <a:gd name="connsiteX68" fmla="*/ 302527 w 467505"/>
              <a:gd name="connsiteY68" fmla="*/ 375423 h 548743"/>
              <a:gd name="connsiteX69" fmla="*/ 274371 w 467505"/>
              <a:gd name="connsiteY69" fmla="*/ 336316 h 548743"/>
              <a:gd name="connsiteX70" fmla="*/ 239331 w 467505"/>
              <a:gd name="connsiteY70" fmla="*/ 293455 h 548743"/>
              <a:gd name="connsiteX71" fmla="*/ 205544 w 467505"/>
              <a:gd name="connsiteY71" fmla="*/ 255288 h 548743"/>
              <a:gd name="connsiteX72" fmla="*/ 181141 w 467505"/>
              <a:gd name="connsiteY72" fmla="*/ 230259 h 548743"/>
              <a:gd name="connsiteX73" fmla="*/ 109184 w 467505"/>
              <a:gd name="connsiteY73" fmla="*/ 323802 h 548743"/>
              <a:gd name="connsiteX74" fmla="*/ 26592 w 467505"/>
              <a:gd name="connsiteY74" fmla="*/ 393568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</a:cxnLst>
            <a:rect l="l" t="t" r="r" b="b"/>
            <a:pathLst>
              <a:path w="467505" h="548743">
                <a:moveTo>
                  <a:pt x="438931" y="548743"/>
                </a:moveTo>
                <a:cubicBezTo>
                  <a:pt x="434342" y="548743"/>
                  <a:pt x="431840" y="546657"/>
                  <a:pt x="431423" y="542485"/>
                </a:cubicBezTo>
                <a:cubicBezTo>
                  <a:pt x="431006" y="539148"/>
                  <a:pt x="430484" y="532996"/>
                  <a:pt x="429859" y="524027"/>
                </a:cubicBezTo>
                <a:cubicBezTo>
                  <a:pt x="429233" y="515059"/>
                  <a:pt x="428712" y="505256"/>
                  <a:pt x="428295" y="494619"/>
                </a:cubicBezTo>
                <a:cubicBezTo>
                  <a:pt x="427878" y="483982"/>
                  <a:pt x="427668" y="474701"/>
                  <a:pt x="427668" y="466775"/>
                </a:cubicBezTo>
                <a:lnTo>
                  <a:pt x="427668" y="205231"/>
                </a:lnTo>
                <a:lnTo>
                  <a:pt x="398886" y="206482"/>
                </a:lnTo>
                <a:cubicBezTo>
                  <a:pt x="383870" y="207317"/>
                  <a:pt x="371354" y="208464"/>
                  <a:pt x="361344" y="209924"/>
                </a:cubicBezTo>
                <a:cubicBezTo>
                  <a:pt x="351334" y="211384"/>
                  <a:pt x="340069" y="213574"/>
                  <a:pt x="327557" y="216494"/>
                </a:cubicBezTo>
                <a:cubicBezTo>
                  <a:pt x="325887" y="216911"/>
                  <a:pt x="324323" y="217224"/>
                  <a:pt x="322864" y="217432"/>
                </a:cubicBezTo>
                <a:cubicBezTo>
                  <a:pt x="321404" y="217641"/>
                  <a:pt x="320256" y="217745"/>
                  <a:pt x="319422" y="217745"/>
                </a:cubicBezTo>
                <a:cubicBezTo>
                  <a:pt x="317754" y="217745"/>
                  <a:pt x="316085" y="217432"/>
                  <a:pt x="314416" y="216807"/>
                </a:cubicBezTo>
                <a:cubicBezTo>
                  <a:pt x="312748" y="216181"/>
                  <a:pt x="310871" y="215451"/>
                  <a:pt x="308786" y="214617"/>
                </a:cubicBezTo>
                <a:cubicBezTo>
                  <a:pt x="306699" y="213365"/>
                  <a:pt x="303571" y="211488"/>
                  <a:pt x="299399" y="208985"/>
                </a:cubicBezTo>
                <a:cubicBezTo>
                  <a:pt x="295228" y="206482"/>
                  <a:pt x="291474" y="203771"/>
                  <a:pt x="288137" y="200851"/>
                </a:cubicBezTo>
                <a:cubicBezTo>
                  <a:pt x="284800" y="197931"/>
                  <a:pt x="282922" y="195846"/>
                  <a:pt x="282505" y="194594"/>
                </a:cubicBezTo>
                <a:cubicBezTo>
                  <a:pt x="282088" y="192091"/>
                  <a:pt x="283132" y="188859"/>
                  <a:pt x="285634" y="184896"/>
                </a:cubicBezTo>
                <a:cubicBezTo>
                  <a:pt x="288137" y="180933"/>
                  <a:pt x="290640" y="179369"/>
                  <a:pt x="293142" y="180203"/>
                </a:cubicBezTo>
                <a:cubicBezTo>
                  <a:pt x="297731" y="181454"/>
                  <a:pt x="304927" y="182393"/>
                  <a:pt x="314730" y="183019"/>
                </a:cubicBezTo>
                <a:cubicBezTo>
                  <a:pt x="324532" y="183644"/>
                  <a:pt x="335273" y="183957"/>
                  <a:pt x="346952" y="183957"/>
                </a:cubicBezTo>
                <a:cubicBezTo>
                  <a:pt x="360300" y="183957"/>
                  <a:pt x="374171" y="183644"/>
                  <a:pt x="388562" y="183019"/>
                </a:cubicBezTo>
                <a:cubicBezTo>
                  <a:pt x="402952" y="182393"/>
                  <a:pt x="415990" y="181663"/>
                  <a:pt x="427668" y="180828"/>
                </a:cubicBezTo>
                <a:lnTo>
                  <a:pt x="427668" y="83219"/>
                </a:lnTo>
                <a:cubicBezTo>
                  <a:pt x="427668" y="70288"/>
                  <a:pt x="427146" y="60277"/>
                  <a:pt x="426104" y="53185"/>
                </a:cubicBezTo>
                <a:cubicBezTo>
                  <a:pt x="425062" y="46094"/>
                  <a:pt x="422351" y="40149"/>
                  <a:pt x="417971" y="35352"/>
                </a:cubicBezTo>
                <a:cubicBezTo>
                  <a:pt x="413590" y="30555"/>
                  <a:pt x="405977" y="25445"/>
                  <a:pt x="395132" y="20023"/>
                </a:cubicBezTo>
                <a:cubicBezTo>
                  <a:pt x="391796" y="17937"/>
                  <a:pt x="390127" y="15851"/>
                  <a:pt x="390127" y="13765"/>
                </a:cubicBezTo>
                <a:cubicBezTo>
                  <a:pt x="390127" y="11680"/>
                  <a:pt x="391585" y="8864"/>
                  <a:pt x="394506" y="5319"/>
                </a:cubicBezTo>
                <a:cubicBezTo>
                  <a:pt x="397427" y="1773"/>
                  <a:pt x="400555" y="0"/>
                  <a:pt x="403892" y="0"/>
                </a:cubicBezTo>
                <a:cubicBezTo>
                  <a:pt x="408898" y="0"/>
                  <a:pt x="415155" y="1251"/>
                  <a:pt x="422663" y="3754"/>
                </a:cubicBezTo>
                <a:cubicBezTo>
                  <a:pt x="430171" y="6257"/>
                  <a:pt x="437471" y="9073"/>
                  <a:pt x="444564" y="12201"/>
                </a:cubicBezTo>
                <a:cubicBezTo>
                  <a:pt x="451655" y="15330"/>
                  <a:pt x="456868" y="18145"/>
                  <a:pt x="460204" y="20648"/>
                </a:cubicBezTo>
                <a:cubicBezTo>
                  <a:pt x="465210" y="24403"/>
                  <a:pt x="467505" y="28574"/>
                  <a:pt x="467088" y="33162"/>
                </a:cubicBezTo>
                <a:cubicBezTo>
                  <a:pt x="465837" y="41922"/>
                  <a:pt x="464899" y="50056"/>
                  <a:pt x="464272" y="57565"/>
                </a:cubicBezTo>
                <a:cubicBezTo>
                  <a:pt x="463646" y="65074"/>
                  <a:pt x="463335" y="73833"/>
                  <a:pt x="463335" y="83844"/>
                </a:cubicBezTo>
                <a:lnTo>
                  <a:pt x="463335" y="465524"/>
                </a:lnTo>
                <a:cubicBezTo>
                  <a:pt x="463335" y="472198"/>
                  <a:pt x="463021" y="480228"/>
                  <a:pt x="462397" y="489614"/>
                </a:cubicBezTo>
                <a:cubicBezTo>
                  <a:pt x="461769" y="498999"/>
                  <a:pt x="460623" y="508176"/>
                  <a:pt x="458955" y="517145"/>
                </a:cubicBezTo>
                <a:cubicBezTo>
                  <a:pt x="457285" y="526113"/>
                  <a:pt x="454887" y="533622"/>
                  <a:pt x="451758" y="539670"/>
                </a:cubicBezTo>
                <a:cubicBezTo>
                  <a:pt x="448630" y="545719"/>
                  <a:pt x="444354" y="548743"/>
                  <a:pt x="438931" y="548743"/>
                </a:cubicBezTo>
                <a:moveTo>
                  <a:pt x="26592" y="393568"/>
                </a:moveTo>
                <a:cubicBezTo>
                  <a:pt x="22005" y="396488"/>
                  <a:pt x="17207" y="397740"/>
                  <a:pt x="12201" y="397322"/>
                </a:cubicBezTo>
                <a:cubicBezTo>
                  <a:pt x="7196" y="396905"/>
                  <a:pt x="3755" y="395341"/>
                  <a:pt x="1877" y="392630"/>
                </a:cubicBezTo>
                <a:cubicBezTo>
                  <a:pt x="0" y="389918"/>
                  <a:pt x="1564" y="386685"/>
                  <a:pt x="6570" y="382931"/>
                </a:cubicBezTo>
                <a:cubicBezTo>
                  <a:pt x="27009" y="368331"/>
                  <a:pt x="46720" y="350916"/>
                  <a:pt x="65698" y="330685"/>
                </a:cubicBezTo>
                <a:cubicBezTo>
                  <a:pt x="84679" y="310454"/>
                  <a:pt x="102302" y="288971"/>
                  <a:pt x="118570" y="266237"/>
                </a:cubicBezTo>
                <a:cubicBezTo>
                  <a:pt x="134838" y="243503"/>
                  <a:pt x="148918" y="220978"/>
                  <a:pt x="160806" y="198661"/>
                </a:cubicBezTo>
                <a:cubicBezTo>
                  <a:pt x="172693" y="176345"/>
                  <a:pt x="181766" y="155801"/>
                  <a:pt x="188024" y="137029"/>
                </a:cubicBezTo>
                <a:cubicBezTo>
                  <a:pt x="192611" y="122847"/>
                  <a:pt x="195325" y="110437"/>
                  <a:pt x="196159" y="99800"/>
                </a:cubicBezTo>
                <a:cubicBezTo>
                  <a:pt x="196993" y="89163"/>
                  <a:pt x="191779" y="80299"/>
                  <a:pt x="180516" y="73208"/>
                </a:cubicBezTo>
                <a:cubicBezTo>
                  <a:pt x="175093" y="69454"/>
                  <a:pt x="173841" y="65491"/>
                  <a:pt x="176761" y="61319"/>
                </a:cubicBezTo>
                <a:cubicBezTo>
                  <a:pt x="180516" y="55479"/>
                  <a:pt x="184583" y="52246"/>
                  <a:pt x="188962" y="51621"/>
                </a:cubicBezTo>
                <a:cubicBezTo>
                  <a:pt x="193343" y="50995"/>
                  <a:pt x="197827" y="51725"/>
                  <a:pt x="202416" y="53811"/>
                </a:cubicBezTo>
                <a:cubicBezTo>
                  <a:pt x="208673" y="56314"/>
                  <a:pt x="215973" y="60277"/>
                  <a:pt x="224315" y="65699"/>
                </a:cubicBezTo>
                <a:cubicBezTo>
                  <a:pt x="232657" y="71122"/>
                  <a:pt x="238497" y="75085"/>
                  <a:pt x="241835" y="77588"/>
                </a:cubicBezTo>
                <a:cubicBezTo>
                  <a:pt x="246422" y="81759"/>
                  <a:pt x="249343" y="85096"/>
                  <a:pt x="250596" y="87599"/>
                </a:cubicBezTo>
                <a:cubicBezTo>
                  <a:pt x="251845" y="90101"/>
                  <a:pt x="252054" y="92396"/>
                  <a:pt x="251220" y="94481"/>
                </a:cubicBezTo>
                <a:cubicBezTo>
                  <a:pt x="247048" y="101572"/>
                  <a:pt x="242148" y="111376"/>
                  <a:pt x="236516" y="123890"/>
                </a:cubicBezTo>
                <a:cubicBezTo>
                  <a:pt x="230885" y="136404"/>
                  <a:pt x="224941" y="149335"/>
                  <a:pt x="218684" y="162683"/>
                </a:cubicBezTo>
                <a:cubicBezTo>
                  <a:pt x="214512" y="171026"/>
                  <a:pt x="210237" y="179265"/>
                  <a:pt x="205857" y="187399"/>
                </a:cubicBezTo>
                <a:cubicBezTo>
                  <a:pt x="201476" y="195533"/>
                  <a:pt x="196993" y="203771"/>
                  <a:pt x="192404" y="212114"/>
                </a:cubicBezTo>
                <a:cubicBezTo>
                  <a:pt x="217432" y="238811"/>
                  <a:pt x="238810" y="259146"/>
                  <a:pt x="256539" y="273120"/>
                </a:cubicBezTo>
                <a:cubicBezTo>
                  <a:pt x="274267" y="287094"/>
                  <a:pt x="290640" y="298253"/>
                  <a:pt x="305656" y="306595"/>
                </a:cubicBezTo>
                <a:cubicBezTo>
                  <a:pt x="309411" y="309098"/>
                  <a:pt x="313060" y="313999"/>
                  <a:pt x="316605" y="321299"/>
                </a:cubicBezTo>
                <a:cubicBezTo>
                  <a:pt x="320153" y="328599"/>
                  <a:pt x="322966" y="336212"/>
                  <a:pt x="325053" y="344138"/>
                </a:cubicBezTo>
                <a:cubicBezTo>
                  <a:pt x="327140" y="352063"/>
                  <a:pt x="327347" y="358737"/>
                  <a:pt x="325679" y="364160"/>
                </a:cubicBezTo>
                <a:cubicBezTo>
                  <a:pt x="324010" y="369165"/>
                  <a:pt x="320153" y="372816"/>
                  <a:pt x="314103" y="375110"/>
                </a:cubicBezTo>
                <a:cubicBezTo>
                  <a:pt x="308056" y="377404"/>
                  <a:pt x="304195" y="377508"/>
                  <a:pt x="302527" y="375423"/>
                </a:cubicBezTo>
                <a:cubicBezTo>
                  <a:pt x="295019" y="363743"/>
                  <a:pt x="285634" y="350708"/>
                  <a:pt x="274371" y="336316"/>
                </a:cubicBezTo>
                <a:cubicBezTo>
                  <a:pt x="263108" y="321925"/>
                  <a:pt x="251428" y="307638"/>
                  <a:pt x="239331" y="293455"/>
                </a:cubicBezTo>
                <a:cubicBezTo>
                  <a:pt x="227234" y="279273"/>
                  <a:pt x="215973" y="266550"/>
                  <a:pt x="205544" y="255288"/>
                </a:cubicBezTo>
                <a:cubicBezTo>
                  <a:pt x="195115" y="244025"/>
                  <a:pt x="186981" y="235682"/>
                  <a:pt x="181141" y="230259"/>
                </a:cubicBezTo>
                <a:cubicBezTo>
                  <a:pt x="159868" y="263630"/>
                  <a:pt x="135882" y="294811"/>
                  <a:pt x="109184" y="323802"/>
                </a:cubicBezTo>
                <a:cubicBezTo>
                  <a:pt x="82488" y="352793"/>
                  <a:pt x="54958" y="376048"/>
                  <a:pt x="26592" y="39356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0" name="Freeform 60"/>
          <p:cNvSpPr/>
          <p:nvPr/>
        </p:nvSpPr>
        <p:spPr>
          <a:xfrm>
            <a:off x="2060451" y="4279743"/>
            <a:ext cx="545406" cy="571268"/>
          </a:xfrm>
          <a:custGeom>
            <a:avLst/>
            <a:gdLst>
              <a:gd name="connsiteX0" fmla="*/ 277604 w 545406"/>
              <a:gd name="connsiteY0" fmla="*/ 571268 h 571268"/>
              <a:gd name="connsiteX1" fmla="*/ 210341 w 545406"/>
              <a:gd name="connsiteY1" fmla="*/ 558754 h 571268"/>
              <a:gd name="connsiteX2" fmla="*/ 163726 w 545406"/>
              <a:gd name="connsiteY2" fmla="*/ 523714 h 571268"/>
              <a:gd name="connsiteX3" fmla="*/ 146832 w 545406"/>
              <a:gd name="connsiteY3" fmla="*/ 472407 h 571268"/>
              <a:gd name="connsiteX4" fmla="*/ 162788 w 545406"/>
              <a:gd name="connsiteY4" fmla="*/ 424853 h 571268"/>
              <a:gd name="connsiteX5" fmla="*/ 205648 w 545406"/>
              <a:gd name="connsiteY5" fmla="*/ 389814 h 571268"/>
              <a:gd name="connsiteX6" fmla="*/ 264464 w 545406"/>
              <a:gd name="connsiteY6" fmla="*/ 372920 h 571268"/>
              <a:gd name="connsiteX7" fmla="*/ 261962 w 545406"/>
              <a:gd name="connsiteY7" fmla="*/ 353836 h 571268"/>
              <a:gd name="connsiteX8" fmla="*/ 260085 w 545406"/>
              <a:gd name="connsiteY8" fmla="*/ 325366 h 571268"/>
              <a:gd name="connsiteX9" fmla="*/ 260085 w 545406"/>
              <a:gd name="connsiteY9" fmla="*/ 279064 h 571268"/>
              <a:gd name="connsiteX10" fmla="*/ 147458 w 545406"/>
              <a:gd name="connsiteY10" fmla="*/ 283444 h 571268"/>
              <a:gd name="connsiteX11" fmla="*/ 95837 w 545406"/>
              <a:gd name="connsiteY11" fmla="*/ 287511 h 571268"/>
              <a:gd name="connsiteX12" fmla="*/ 53602 w 545406"/>
              <a:gd name="connsiteY12" fmla="*/ 294081 h 571268"/>
              <a:gd name="connsiteX13" fmla="*/ 38898 w 545406"/>
              <a:gd name="connsiteY13" fmla="*/ 295645 h 571268"/>
              <a:gd name="connsiteX14" fmla="*/ 28574 w 545406"/>
              <a:gd name="connsiteY14" fmla="*/ 290327 h 571268"/>
              <a:gd name="connsiteX15" fmla="*/ 18563 w 545406"/>
              <a:gd name="connsiteY15" fmla="*/ 282506 h 571268"/>
              <a:gd name="connsiteX16" fmla="*/ 7300 w 545406"/>
              <a:gd name="connsiteY16" fmla="*/ 271868 h 571268"/>
              <a:gd name="connsiteX17" fmla="*/ 1669 w 545406"/>
              <a:gd name="connsiteY17" fmla="*/ 264673 h 571268"/>
              <a:gd name="connsiteX18" fmla="*/ 3859 w 545406"/>
              <a:gd name="connsiteY18" fmla="*/ 256226 h 571268"/>
              <a:gd name="connsiteX19" fmla="*/ 11680 w 545406"/>
              <a:gd name="connsiteY19" fmla="*/ 251533 h 571268"/>
              <a:gd name="connsiteX20" fmla="*/ 59546 w 545406"/>
              <a:gd name="connsiteY20" fmla="*/ 258103 h 571268"/>
              <a:gd name="connsiteX21" fmla="*/ 120553 w 545406"/>
              <a:gd name="connsiteY21" fmla="*/ 259667 h 571268"/>
              <a:gd name="connsiteX22" fmla="*/ 252889 w 545406"/>
              <a:gd name="connsiteY22" fmla="*/ 257165 h 571268"/>
              <a:gd name="connsiteX23" fmla="*/ 393985 w 545406"/>
              <a:gd name="connsiteY23" fmla="*/ 252159 h 571268"/>
              <a:gd name="connsiteX24" fmla="*/ 468757 w 545406"/>
              <a:gd name="connsiteY24" fmla="*/ 246215 h 571268"/>
              <a:gd name="connsiteX25" fmla="*/ 517249 w 545406"/>
              <a:gd name="connsiteY25" fmla="*/ 237768 h 571268"/>
              <a:gd name="connsiteX26" fmla="*/ 527886 w 545406"/>
              <a:gd name="connsiteY26" fmla="*/ 237142 h 571268"/>
              <a:gd name="connsiteX27" fmla="*/ 535394 w 545406"/>
              <a:gd name="connsiteY27" fmla="*/ 243399 h 571268"/>
              <a:gd name="connsiteX28" fmla="*/ 541964 w 545406"/>
              <a:gd name="connsiteY28" fmla="*/ 255288 h 571268"/>
              <a:gd name="connsiteX29" fmla="*/ 545406 w 545406"/>
              <a:gd name="connsiteY29" fmla="*/ 266550 h 571268"/>
              <a:gd name="connsiteX30" fmla="*/ 541026 w 545406"/>
              <a:gd name="connsiteY30" fmla="*/ 274371 h 571268"/>
              <a:gd name="connsiteX31" fmla="*/ 534769 w 545406"/>
              <a:gd name="connsiteY31" fmla="*/ 277813 h 571268"/>
              <a:gd name="connsiteX32" fmla="*/ 485964 w 545406"/>
              <a:gd name="connsiteY32" fmla="*/ 274684 h 571268"/>
              <a:gd name="connsiteX33" fmla="*/ 434030 w 545406"/>
              <a:gd name="connsiteY33" fmla="*/ 275310 h 571268"/>
              <a:gd name="connsiteX34" fmla="*/ 418388 w 545406"/>
              <a:gd name="connsiteY34" fmla="*/ 275310 h 571268"/>
              <a:gd name="connsiteX35" fmla="*/ 403996 w 545406"/>
              <a:gd name="connsiteY35" fmla="*/ 275310 h 571268"/>
              <a:gd name="connsiteX36" fmla="*/ 296375 w 545406"/>
              <a:gd name="connsiteY36" fmla="*/ 278438 h 571268"/>
              <a:gd name="connsiteX37" fmla="*/ 296375 w 545406"/>
              <a:gd name="connsiteY37" fmla="*/ 319109 h 571268"/>
              <a:gd name="connsiteX38" fmla="*/ 288241 w 545406"/>
              <a:gd name="connsiteY38" fmla="*/ 371668 h 571268"/>
              <a:gd name="connsiteX39" fmla="*/ 352063 w 545406"/>
              <a:gd name="connsiteY39" fmla="*/ 383870 h 571268"/>
              <a:gd name="connsiteX40" fmla="*/ 396488 w 545406"/>
              <a:gd name="connsiteY40" fmla="*/ 417032 h 571268"/>
              <a:gd name="connsiteX41" fmla="*/ 411505 w 545406"/>
              <a:gd name="connsiteY41" fmla="*/ 469904 h 571268"/>
              <a:gd name="connsiteX42" fmla="*/ 392421 w 545406"/>
              <a:gd name="connsiteY42" fmla="*/ 522463 h 571268"/>
              <a:gd name="connsiteX43" fmla="*/ 345180 w 545406"/>
              <a:gd name="connsiteY43" fmla="*/ 558441 h 571268"/>
              <a:gd name="connsiteX44" fmla="*/ 277604 w 545406"/>
              <a:gd name="connsiteY44" fmla="*/ 571268 h 571268"/>
              <a:gd name="connsiteX46" fmla="*/ 93647 w 545406"/>
              <a:gd name="connsiteY46" fmla="*/ 209611 h 571268"/>
              <a:gd name="connsiteX47" fmla="*/ 78630 w 545406"/>
              <a:gd name="connsiteY47" fmla="*/ 209298 h 571268"/>
              <a:gd name="connsiteX48" fmla="*/ 70183 w 545406"/>
              <a:gd name="connsiteY48" fmla="*/ 202103 h 571268"/>
              <a:gd name="connsiteX49" fmla="*/ 75502 w 545406"/>
              <a:gd name="connsiteY49" fmla="*/ 195219 h 571268"/>
              <a:gd name="connsiteX50" fmla="*/ 140262 w 545406"/>
              <a:gd name="connsiteY50" fmla="*/ 168315 h 571268"/>
              <a:gd name="connsiteX51" fmla="*/ 200955 w 545406"/>
              <a:gd name="connsiteY51" fmla="*/ 133901 h 571268"/>
              <a:gd name="connsiteX52" fmla="*/ 246945 w 545406"/>
              <a:gd name="connsiteY52" fmla="*/ 98235 h 571268"/>
              <a:gd name="connsiteX53" fmla="*/ 268219 w 545406"/>
              <a:gd name="connsiteY53" fmla="*/ 66951 h 571268"/>
              <a:gd name="connsiteX54" fmla="*/ 266967 w 545406"/>
              <a:gd name="connsiteY54" fmla="*/ 49743 h 571268"/>
              <a:gd name="connsiteX55" fmla="*/ 256330 w 545406"/>
              <a:gd name="connsiteY55" fmla="*/ 42548 h 571268"/>
              <a:gd name="connsiteX56" fmla="*/ 209402 w 545406"/>
              <a:gd name="connsiteY56" fmla="*/ 45676 h 571268"/>
              <a:gd name="connsiteX57" fmla="*/ 179682 w 545406"/>
              <a:gd name="connsiteY57" fmla="*/ 49118 h 571268"/>
              <a:gd name="connsiteX58" fmla="*/ 147458 w 545406"/>
              <a:gd name="connsiteY58" fmla="*/ 55062 h 571268"/>
              <a:gd name="connsiteX59" fmla="*/ 132128 w 545406"/>
              <a:gd name="connsiteY59" fmla="*/ 55375 h 571268"/>
              <a:gd name="connsiteX60" fmla="*/ 123681 w 545406"/>
              <a:gd name="connsiteY60" fmla="*/ 49431 h 571268"/>
              <a:gd name="connsiteX61" fmla="*/ 113044 w 545406"/>
              <a:gd name="connsiteY61" fmla="*/ 37230 h 571268"/>
              <a:gd name="connsiteX62" fmla="*/ 106161 w 545406"/>
              <a:gd name="connsiteY62" fmla="*/ 27531 h 571268"/>
              <a:gd name="connsiteX63" fmla="*/ 107726 w 545406"/>
              <a:gd name="connsiteY63" fmla="*/ 19397 h 571268"/>
              <a:gd name="connsiteX64" fmla="*/ 114921 w 545406"/>
              <a:gd name="connsiteY64" fmla="*/ 15642 h 571268"/>
              <a:gd name="connsiteX65" fmla="*/ 166229 w 545406"/>
              <a:gd name="connsiteY65" fmla="*/ 20336 h 571268"/>
              <a:gd name="connsiteX66" fmla="*/ 232553 w 545406"/>
              <a:gd name="connsiteY66" fmla="*/ 20022 h 571268"/>
              <a:gd name="connsiteX67" fmla="*/ 306074 w 545406"/>
              <a:gd name="connsiteY67" fmla="*/ 16581 h 571268"/>
              <a:gd name="connsiteX68" fmla="*/ 373337 w 545406"/>
              <a:gd name="connsiteY68" fmla="*/ 10637 h 571268"/>
              <a:gd name="connsiteX69" fmla="*/ 417136 w 545406"/>
              <a:gd name="connsiteY69" fmla="*/ 1877 h 571268"/>
              <a:gd name="connsiteX70" fmla="*/ 427460 w 545406"/>
              <a:gd name="connsiteY70" fmla="*/ 1251 h 571268"/>
              <a:gd name="connsiteX71" fmla="*/ 433405 w 545406"/>
              <a:gd name="connsiteY71" fmla="*/ 7508 h 571268"/>
              <a:gd name="connsiteX72" fmla="*/ 438410 w 545406"/>
              <a:gd name="connsiteY72" fmla="*/ 20022 h 571268"/>
              <a:gd name="connsiteX73" fmla="*/ 440913 w 545406"/>
              <a:gd name="connsiteY73" fmla="*/ 32536 h 571268"/>
              <a:gd name="connsiteX74" fmla="*/ 436846 w 545406"/>
              <a:gd name="connsiteY74" fmla="*/ 39107 h 571268"/>
              <a:gd name="connsiteX75" fmla="*/ 430902 w 545406"/>
              <a:gd name="connsiteY75" fmla="*/ 41922 h 571268"/>
              <a:gd name="connsiteX76" fmla="*/ 396801 w 545406"/>
              <a:gd name="connsiteY76" fmla="*/ 39732 h 571268"/>
              <a:gd name="connsiteX77" fmla="*/ 345180 w 545406"/>
              <a:gd name="connsiteY77" fmla="*/ 38794 h 571268"/>
              <a:gd name="connsiteX78" fmla="*/ 283861 w 545406"/>
              <a:gd name="connsiteY78" fmla="*/ 40671 h 571268"/>
              <a:gd name="connsiteX79" fmla="*/ 302320 w 545406"/>
              <a:gd name="connsiteY79" fmla="*/ 51934 h 571268"/>
              <a:gd name="connsiteX80" fmla="*/ 311392 w 545406"/>
              <a:gd name="connsiteY80" fmla="*/ 70079 h 571268"/>
              <a:gd name="connsiteX81" fmla="*/ 292621 w 545406"/>
              <a:gd name="connsiteY81" fmla="*/ 101364 h 571268"/>
              <a:gd name="connsiteX82" fmla="*/ 345806 w 545406"/>
              <a:gd name="connsiteY82" fmla="*/ 117320 h 571268"/>
              <a:gd name="connsiteX83" fmla="*/ 386790 w 545406"/>
              <a:gd name="connsiteY83" fmla="*/ 126392 h 571268"/>
              <a:gd name="connsiteX84" fmla="*/ 427774 w 545406"/>
              <a:gd name="connsiteY84" fmla="*/ 132023 h 571268"/>
              <a:gd name="connsiteX85" fmla="*/ 445919 w 545406"/>
              <a:gd name="connsiteY85" fmla="*/ 148292 h 571268"/>
              <a:gd name="connsiteX86" fmla="*/ 457807 w 545406"/>
              <a:gd name="connsiteY86" fmla="*/ 173320 h 571268"/>
              <a:gd name="connsiteX87" fmla="*/ 450612 w 545406"/>
              <a:gd name="connsiteY87" fmla="*/ 186147 h 571268"/>
              <a:gd name="connsiteX88" fmla="*/ 439662 w 545406"/>
              <a:gd name="connsiteY88" fmla="*/ 191465 h 571268"/>
              <a:gd name="connsiteX89" fmla="*/ 385538 w 545406"/>
              <a:gd name="connsiteY89" fmla="*/ 162057 h 571268"/>
              <a:gd name="connsiteX90" fmla="*/ 326096 w 545406"/>
              <a:gd name="connsiteY90" fmla="*/ 135778 h 571268"/>
              <a:gd name="connsiteX91" fmla="*/ 276978 w 545406"/>
              <a:gd name="connsiteY91" fmla="*/ 117006 h 571268"/>
              <a:gd name="connsiteX92" fmla="*/ 222542 w 545406"/>
              <a:gd name="connsiteY92" fmla="*/ 156426 h 571268"/>
              <a:gd name="connsiteX93" fmla="*/ 155905 w 545406"/>
              <a:gd name="connsiteY93" fmla="*/ 188962 h 571268"/>
              <a:gd name="connsiteX94" fmla="*/ 93647 w 545406"/>
              <a:gd name="connsiteY94" fmla="*/ 209611 h 571268"/>
              <a:gd name="connsiteX96" fmla="*/ 278856 w 545406"/>
              <a:gd name="connsiteY96" fmla="*/ 543737 h 571268"/>
              <a:gd name="connsiteX97" fmla="*/ 344555 w 545406"/>
              <a:gd name="connsiteY97" fmla="*/ 524027 h 571268"/>
              <a:gd name="connsiteX98" fmla="*/ 372085 w 545406"/>
              <a:gd name="connsiteY98" fmla="*/ 469278 h 571268"/>
              <a:gd name="connsiteX99" fmla="*/ 345806 w 545406"/>
              <a:gd name="connsiteY99" fmla="*/ 416093 h 571268"/>
              <a:gd name="connsiteX100" fmla="*/ 279481 w 545406"/>
              <a:gd name="connsiteY100" fmla="*/ 396696 h 571268"/>
              <a:gd name="connsiteX101" fmla="*/ 231928 w 545406"/>
              <a:gd name="connsiteY101" fmla="*/ 407333 h 571268"/>
              <a:gd name="connsiteX102" fmla="*/ 198140 w 545406"/>
              <a:gd name="connsiteY102" fmla="*/ 433926 h 571268"/>
              <a:gd name="connsiteX103" fmla="*/ 185626 w 545406"/>
              <a:gd name="connsiteY103" fmla="*/ 471781 h 571268"/>
              <a:gd name="connsiteX104" fmla="*/ 212531 w 545406"/>
              <a:gd name="connsiteY104" fmla="*/ 523714 h 571268"/>
              <a:gd name="connsiteX105" fmla="*/ 278856 w 545406"/>
              <a:gd name="connsiteY105" fmla="*/ 543737 h 5712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</a:cxnLst>
            <a:rect l="l" t="t" r="r" b="b"/>
            <a:pathLst>
              <a:path w="545406" h="571268">
                <a:moveTo>
                  <a:pt x="277604" y="571268"/>
                </a:moveTo>
                <a:cubicBezTo>
                  <a:pt x="252576" y="571268"/>
                  <a:pt x="230155" y="567097"/>
                  <a:pt x="210341" y="558754"/>
                </a:cubicBezTo>
                <a:cubicBezTo>
                  <a:pt x="190527" y="550411"/>
                  <a:pt x="174989" y="538731"/>
                  <a:pt x="163726" y="523714"/>
                </a:cubicBezTo>
                <a:cubicBezTo>
                  <a:pt x="152463" y="508698"/>
                  <a:pt x="146832" y="491595"/>
                  <a:pt x="146832" y="472407"/>
                </a:cubicBezTo>
                <a:cubicBezTo>
                  <a:pt x="146832" y="454887"/>
                  <a:pt x="152151" y="439036"/>
                  <a:pt x="162788" y="424853"/>
                </a:cubicBezTo>
                <a:cubicBezTo>
                  <a:pt x="173424" y="410671"/>
                  <a:pt x="187711" y="398991"/>
                  <a:pt x="205648" y="389814"/>
                </a:cubicBezTo>
                <a:cubicBezTo>
                  <a:pt x="223585" y="380637"/>
                  <a:pt x="243191" y="375005"/>
                  <a:pt x="264464" y="372920"/>
                </a:cubicBezTo>
                <a:cubicBezTo>
                  <a:pt x="263630" y="368331"/>
                  <a:pt x="262796" y="361970"/>
                  <a:pt x="261962" y="353836"/>
                </a:cubicBezTo>
                <a:cubicBezTo>
                  <a:pt x="261127" y="345702"/>
                  <a:pt x="260502" y="336212"/>
                  <a:pt x="260085" y="325366"/>
                </a:cubicBezTo>
                <a:lnTo>
                  <a:pt x="260085" y="279064"/>
                </a:lnTo>
                <a:lnTo>
                  <a:pt x="147458" y="283444"/>
                </a:lnTo>
                <a:cubicBezTo>
                  <a:pt x="128687" y="284278"/>
                  <a:pt x="111480" y="285634"/>
                  <a:pt x="95837" y="287511"/>
                </a:cubicBezTo>
                <a:cubicBezTo>
                  <a:pt x="80195" y="289388"/>
                  <a:pt x="66116" y="291578"/>
                  <a:pt x="53602" y="294081"/>
                </a:cubicBezTo>
                <a:cubicBezTo>
                  <a:pt x="46511" y="295749"/>
                  <a:pt x="41609" y="296271"/>
                  <a:pt x="38898" y="295645"/>
                </a:cubicBezTo>
                <a:cubicBezTo>
                  <a:pt x="36187" y="295020"/>
                  <a:pt x="32745" y="293247"/>
                  <a:pt x="28574" y="290327"/>
                </a:cubicBezTo>
                <a:cubicBezTo>
                  <a:pt x="26071" y="288658"/>
                  <a:pt x="22734" y="286051"/>
                  <a:pt x="18563" y="282506"/>
                </a:cubicBezTo>
                <a:cubicBezTo>
                  <a:pt x="14391" y="278960"/>
                  <a:pt x="10637" y="275414"/>
                  <a:pt x="7300" y="271868"/>
                </a:cubicBezTo>
                <a:cubicBezTo>
                  <a:pt x="3963" y="268323"/>
                  <a:pt x="2086" y="265924"/>
                  <a:pt x="1669" y="264673"/>
                </a:cubicBezTo>
                <a:cubicBezTo>
                  <a:pt x="0" y="263004"/>
                  <a:pt x="730" y="260188"/>
                  <a:pt x="3859" y="256226"/>
                </a:cubicBezTo>
                <a:cubicBezTo>
                  <a:pt x="6987" y="252263"/>
                  <a:pt x="9594" y="250699"/>
                  <a:pt x="11680" y="251533"/>
                </a:cubicBezTo>
                <a:cubicBezTo>
                  <a:pt x="25028" y="254453"/>
                  <a:pt x="40984" y="256643"/>
                  <a:pt x="59546" y="258103"/>
                </a:cubicBezTo>
                <a:cubicBezTo>
                  <a:pt x="78109" y="259563"/>
                  <a:pt x="98444" y="260085"/>
                  <a:pt x="120553" y="259667"/>
                </a:cubicBezTo>
                <a:cubicBezTo>
                  <a:pt x="161015" y="259250"/>
                  <a:pt x="205127" y="258416"/>
                  <a:pt x="252889" y="257165"/>
                </a:cubicBezTo>
                <a:cubicBezTo>
                  <a:pt x="300651" y="255913"/>
                  <a:pt x="347683" y="254245"/>
                  <a:pt x="393985" y="252159"/>
                </a:cubicBezTo>
                <a:cubicBezTo>
                  <a:pt x="421099" y="250908"/>
                  <a:pt x="446023" y="248926"/>
                  <a:pt x="468757" y="246215"/>
                </a:cubicBezTo>
                <a:cubicBezTo>
                  <a:pt x="491491" y="243503"/>
                  <a:pt x="507655" y="240687"/>
                  <a:pt x="517249" y="237768"/>
                </a:cubicBezTo>
                <a:cubicBezTo>
                  <a:pt x="521838" y="236099"/>
                  <a:pt x="525383" y="235890"/>
                  <a:pt x="527886" y="237142"/>
                </a:cubicBezTo>
                <a:cubicBezTo>
                  <a:pt x="530389" y="238394"/>
                  <a:pt x="532892" y="240479"/>
                  <a:pt x="535394" y="243399"/>
                </a:cubicBezTo>
                <a:cubicBezTo>
                  <a:pt x="537480" y="246736"/>
                  <a:pt x="539670" y="250699"/>
                  <a:pt x="541964" y="255288"/>
                </a:cubicBezTo>
                <a:cubicBezTo>
                  <a:pt x="544258" y="259876"/>
                  <a:pt x="545406" y="263630"/>
                  <a:pt x="545406" y="266550"/>
                </a:cubicBezTo>
                <a:cubicBezTo>
                  <a:pt x="545406" y="269470"/>
                  <a:pt x="543946" y="272077"/>
                  <a:pt x="541026" y="274371"/>
                </a:cubicBezTo>
                <a:cubicBezTo>
                  <a:pt x="538106" y="276666"/>
                  <a:pt x="536020" y="277813"/>
                  <a:pt x="534769" y="277813"/>
                </a:cubicBezTo>
                <a:cubicBezTo>
                  <a:pt x="520169" y="275727"/>
                  <a:pt x="503901" y="274684"/>
                  <a:pt x="485964" y="274684"/>
                </a:cubicBezTo>
                <a:cubicBezTo>
                  <a:pt x="468027" y="274684"/>
                  <a:pt x="450716" y="274893"/>
                  <a:pt x="434030" y="275310"/>
                </a:cubicBezTo>
                <a:cubicBezTo>
                  <a:pt x="428608" y="275310"/>
                  <a:pt x="423394" y="275310"/>
                  <a:pt x="418388" y="275310"/>
                </a:cubicBezTo>
                <a:cubicBezTo>
                  <a:pt x="413382" y="275310"/>
                  <a:pt x="408585" y="275310"/>
                  <a:pt x="403996" y="275310"/>
                </a:cubicBezTo>
                <a:lnTo>
                  <a:pt x="296375" y="278438"/>
                </a:lnTo>
                <a:lnTo>
                  <a:pt x="296375" y="319109"/>
                </a:lnTo>
                <a:cubicBezTo>
                  <a:pt x="296375" y="342469"/>
                  <a:pt x="293664" y="359988"/>
                  <a:pt x="288241" y="371668"/>
                </a:cubicBezTo>
                <a:cubicBezTo>
                  <a:pt x="312018" y="372085"/>
                  <a:pt x="333292" y="376153"/>
                  <a:pt x="352063" y="383870"/>
                </a:cubicBezTo>
                <a:cubicBezTo>
                  <a:pt x="370834" y="391587"/>
                  <a:pt x="385643" y="402641"/>
                  <a:pt x="396488" y="417032"/>
                </a:cubicBezTo>
                <a:cubicBezTo>
                  <a:pt x="407334" y="431423"/>
                  <a:pt x="412339" y="449047"/>
                  <a:pt x="411505" y="469904"/>
                </a:cubicBezTo>
                <a:cubicBezTo>
                  <a:pt x="410671" y="489509"/>
                  <a:pt x="404309" y="507029"/>
                  <a:pt x="392421" y="522463"/>
                </a:cubicBezTo>
                <a:cubicBezTo>
                  <a:pt x="380533" y="537897"/>
                  <a:pt x="364786" y="549890"/>
                  <a:pt x="345180" y="558441"/>
                </a:cubicBezTo>
                <a:cubicBezTo>
                  <a:pt x="325575" y="566992"/>
                  <a:pt x="303050" y="571268"/>
                  <a:pt x="277604" y="571268"/>
                </a:cubicBezTo>
                <a:moveTo>
                  <a:pt x="93647" y="209611"/>
                </a:moveTo>
                <a:cubicBezTo>
                  <a:pt x="88224" y="211279"/>
                  <a:pt x="83219" y="211175"/>
                  <a:pt x="78630" y="209298"/>
                </a:cubicBezTo>
                <a:cubicBezTo>
                  <a:pt x="74042" y="207421"/>
                  <a:pt x="71226" y="205022"/>
                  <a:pt x="70183" y="202103"/>
                </a:cubicBezTo>
                <a:cubicBezTo>
                  <a:pt x="69140" y="199182"/>
                  <a:pt x="70913" y="196888"/>
                  <a:pt x="75502" y="195219"/>
                </a:cubicBezTo>
                <a:cubicBezTo>
                  <a:pt x="96776" y="188128"/>
                  <a:pt x="118363" y="179160"/>
                  <a:pt x="140262" y="168315"/>
                </a:cubicBezTo>
                <a:cubicBezTo>
                  <a:pt x="162162" y="157469"/>
                  <a:pt x="182393" y="145998"/>
                  <a:pt x="200955" y="133901"/>
                </a:cubicBezTo>
                <a:cubicBezTo>
                  <a:pt x="219518" y="121804"/>
                  <a:pt x="234848" y="109915"/>
                  <a:pt x="246945" y="98235"/>
                </a:cubicBezTo>
                <a:cubicBezTo>
                  <a:pt x="259042" y="86556"/>
                  <a:pt x="266133" y="76128"/>
                  <a:pt x="268219" y="66951"/>
                </a:cubicBezTo>
                <a:cubicBezTo>
                  <a:pt x="270304" y="59025"/>
                  <a:pt x="269887" y="53289"/>
                  <a:pt x="266967" y="49743"/>
                </a:cubicBezTo>
                <a:cubicBezTo>
                  <a:pt x="264047" y="46198"/>
                  <a:pt x="260502" y="43799"/>
                  <a:pt x="256330" y="42548"/>
                </a:cubicBezTo>
                <a:lnTo>
                  <a:pt x="209402" y="45676"/>
                </a:lnTo>
                <a:cubicBezTo>
                  <a:pt x="201894" y="46094"/>
                  <a:pt x="191987" y="47241"/>
                  <a:pt x="179682" y="49118"/>
                </a:cubicBezTo>
                <a:cubicBezTo>
                  <a:pt x="167376" y="50995"/>
                  <a:pt x="156635" y="52976"/>
                  <a:pt x="147458" y="55062"/>
                </a:cubicBezTo>
                <a:cubicBezTo>
                  <a:pt x="140366" y="56731"/>
                  <a:pt x="135256" y="56835"/>
                  <a:pt x="132128" y="55375"/>
                </a:cubicBezTo>
                <a:cubicBezTo>
                  <a:pt x="128999" y="53915"/>
                  <a:pt x="126184" y="51934"/>
                  <a:pt x="123681" y="49431"/>
                </a:cubicBezTo>
                <a:cubicBezTo>
                  <a:pt x="119927" y="45676"/>
                  <a:pt x="116381" y="41609"/>
                  <a:pt x="113044" y="37230"/>
                </a:cubicBezTo>
                <a:cubicBezTo>
                  <a:pt x="109707" y="32850"/>
                  <a:pt x="107413" y="29616"/>
                  <a:pt x="106161" y="27531"/>
                </a:cubicBezTo>
                <a:cubicBezTo>
                  <a:pt x="105327" y="25445"/>
                  <a:pt x="105848" y="22734"/>
                  <a:pt x="107726" y="19397"/>
                </a:cubicBezTo>
                <a:cubicBezTo>
                  <a:pt x="109603" y="16059"/>
                  <a:pt x="112001" y="14808"/>
                  <a:pt x="114921" y="15642"/>
                </a:cubicBezTo>
                <a:cubicBezTo>
                  <a:pt x="128269" y="18145"/>
                  <a:pt x="145372" y="19710"/>
                  <a:pt x="166229" y="20336"/>
                </a:cubicBezTo>
                <a:cubicBezTo>
                  <a:pt x="187086" y="20961"/>
                  <a:pt x="209194" y="20856"/>
                  <a:pt x="232553" y="20022"/>
                </a:cubicBezTo>
                <a:cubicBezTo>
                  <a:pt x="256747" y="19188"/>
                  <a:pt x="281254" y="18041"/>
                  <a:pt x="306074" y="16581"/>
                </a:cubicBezTo>
                <a:cubicBezTo>
                  <a:pt x="330893" y="15121"/>
                  <a:pt x="353314" y="13140"/>
                  <a:pt x="373337" y="10637"/>
                </a:cubicBezTo>
                <a:cubicBezTo>
                  <a:pt x="393360" y="8134"/>
                  <a:pt x="407959" y="5214"/>
                  <a:pt x="417136" y="1877"/>
                </a:cubicBezTo>
                <a:cubicBezTo>
                  <a:pt x="421725" y="209"/>
                  <a:pt x="425166" y="0"/>
                  <a:pt x="427460" y="1251"/>
                </a:cubicBezTo>
                <a:cubicBezTo>
                  <a:pt x="429755" y="2503"/>
                  <a:pt x="431736" y="4588"/>
                  <a:pt x="433405" y="7508"/>
                </a:cubicBezTo>
                <a:cubicBezTo>
                  <a:pt x="435073" y="10428"/>
                  <a:pt x="436742" y="14600"/>
                  <a:pt x="438410" y="20022"/>
                </a:cubicBezTo>
                <a:cubicBezTo>
                  <a:pt x="440079" y="25445"/>
                  <a:pt x="440913" y="29616"/>
                  <a:pt x="440913" y="32536"/>
                </a:cubicBezTo>
                <a:cubicBezTo>
                  <a:pt x="440913" y="35039"/>
                  <a:pt x="439557" y="37230"/>
                  <a:pt x="436846" y="39107"/>
                </a:cubicBezTo>
                <a:cubicBezTo>
                  <a:pt x="434135" y="40984"/>
                  <a:pt x="432153" y="41922"/>
                  <a:pt x="430902" y="41922"/>
                </a:cubicBezTo>
                <a:cubicBezTo>
                  <a:pt x="423394" y="41088"/>
                  <a:pt x="412026" y="40358"/>
                  <a:pt x="396801" y="39732"/>
                </a:cubicBezTo>
                <a:cubicBezTo>
                  <a:pt x="381575" y="39107"/>
                  <a:pt x="364368" y="38794"/>
                  <a:pt x="345180" y="38794"/>
                </a:cubicBezTo>
                <a:cubicBezTo>
                  <a:pt x="323906" y="38794"/>
                  <a:pt x="303467" y="39419"/>
                  <a:pt x="283861" y="40671"/>
                </a:cubicBezTo>
                <a:cubicBezTo>
                  <a:pt x="289284" y="43174"/>
                  <a:pt x="295437" y="46928"/>
                  <a:pt x="302320" y="51934"/>
                </a:cubicBezTo>
                <a:cubicBezTo>
                  <a:pt x="309202" y="56939"/>
                  <a:pt x="312226" y="62988"/>
                  <a:pt x="311392" y="70079"/>
                </a:cubicBezTo>
                <a:cubicBezTo>
                  <a:pt x="308889" y="79673"/>
                  <a:pt x="302632" y="90101"/>
                  <a:pt x="292621" y="101364"/>
                </a:cubicBezTo>
                <a:cubicBezTo>
                  <a:pt x="313478" y="108038"/>
                  <a:pt x="331206" y="113357"/>
                  <a:pt x="345806" y="117320"/>
                </a:cubicBezTo>
                <a:cubicBezTo>
                  <a:pt x="360406" y="121282"/>
                  <a:pt x="374067" y="124306"/>
                  <a:pt x="386790" y="126392"/>
                </a:cubicBezTo>
                <a:cubicBezTo>
                  <a:pt x="399512" y="128478"/>
                  <a:pt x="413173" y="130355"/>
                  <a:pt x="427774" y="132023"/>
                </a:cubicBezTo>
                <a:cubicBezTo>
                  <a:pt x="433613" y="134109"/>
                  <a:pt x="439662" y="139532"/>
                  <a:pt x="445919" y="148292"/>
                </a:cubicBezTo>
                <a:cubicBezTo>
                  <a:pt x="452176" y="157052"/>
                  <a:pt x="456138" y="165394"/>
                  <a:pt x="457807" y="173320"/>
                </a:cubicBezTo>
                <a:cubicBezTo>
                  <a:pt x="458224" y="177491"/>
                  <a:pt x="455826" y="181767"/>
                  <a:pt x="450612" y="186147"/>
                </a:cubicBezTo>
                <a:cubicBezTo>
                  <a:pt x="445397" y="190527"/>
                  <a:pt x="441747" y="192300"/>
                  <a:pt x="439662" y="191465"/>
                </a:cubicBezTo>
                <a:cubicBezTo>
                  <a:pt x="423811" y="181454"/>
                  <a:pt x="405769" y="171652"/>
                  <a:pt x="385538" y="162057"/>
                </a:cubicBezTo>
                <a:cubicBezTo>
                  <a:pt x="365307" y="152463"/>
                  <a:pt x="345493" y="143704"/>
                  <a:pt x="326096" y="135778"/>
                </a:cubicBezTo>
                <a:cubicBezTo>
                  <a:pt x="306699" y="127852"/>
                  <a:pt x="290327" y="121595"/>
                  <a:pt x="276978" y="117006"/>
                </a:cubicBezTo>
                <a:cubicBezTo>
                  <a:pt x="262379" y="130772"/>
                  <a:pt x="244233" y="143912"/>
                  <a:pt x="222542" y="156426"/>
                </a:cubicBezTo>
                <a:cubicBezTo>
                  <a:pt x="200851" y="168940"/>
                  <a:pt x="178639" y="179786"/>
                  <a:pt x="155905" y="188962"/>
                </a:cubicBezTo>
                <a:cubicBezTo>
                  <a:pt x="133171" y="198140"/>
                  <a:pt x="112418" y="205022"/>
                  <a:pt x="93647" y="209611"/>
                </a:cubicBezTo>
                <a:moveTo>
                  <a:pt x="278856" y="543737"/>
                </a:moveTo>
                <a:cubicBezTo>
                  <a:pt x="305135" y="543737"/>
                  <a:pt x="327035" y="537167"/>
                  <a:pt x="344555" y="524027"/>
                </a:cubicBezTo>
                <a:cubicBezTo>
                  <a:pt x="362074" y="510887"/>
                  <a:pt x="371251" y="492638"/>
                  <a:pt x="372085" y="469278"/>
                </a:cubicBezTo>
                <a:cubicBezTo>
                  <a:pt x="372085" y="446753"/>
                  <a:pt x="363326" y="429025"/>
                  <a:pt x="345806" y="416093"/>
                </a:cubicBezTo>
                <a:cubicBezTo>
                  <a:pt x="328286" y="403162"/>
                  <a:pt x="306178" y="396696"/>
                  <a:pt x="279481" y="396696"/>
                </a:cubicBezTo>
                <a:cubicBezTo>
                  <a:pt x="261962" y="397114"/>
                  <a:pt x="246111" y="400659"/>
                  <a:pt x="231928" y="407333"/>
                </a:cubicBezTo>
                <a:cubicBezTo>
                  <a:pt x="217745" y="414008"/>
                  <a:pt x="206483" y="422871"/>
                  <a:pt x="198140" y="433926"/>
                </a:cubicBezTo>
                <a:cubicBezTo>
                  <a:pt x="189797" y="444980"/>
                  <a:pt x="185626" y="457598"/>
                  <a:pt x="185626" y="471781"/>
                </a:cubicBezTo>
                <a:cubicBezTo>
                  <a:pt x="185626" y="493055"/>
                  <a:pt x="194594" y="510366"/>
                  <a:pt x="212531" y="523714"/>
                </a:cubicBezTo>
                <a:cubicBezTo>
                  <a:pt x="230468" y="537063"/>
                  <a:pt x="252576" y="543737"/>
                  <a:pt x="278856" y="543737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1" name="Freeform 61"/>
          <p:cNvSpPr/>
          <p:nvPr/>
        </p:nvSpPr>
        <p:spPr>
          <a:xfrm>
            <a:off x="2661961" y="4289754"/>
            <a:ext cx="544571" cy="568348"/>
          </a:xfrm>
          <a:custGeom>
            <a:avLst/>
            <a:gdLst>
              <a:gd name="connsiteX0" fmla="*/ 409419 w 544571"/>
              <a:gd name="connsiteY0" fmla="*/ 567514 h 568348"/>
              <a:gd name="connsiteX1" fmla="*/ 401598 w 544571"/>
              <a:gd name="connsiteY1" fmla="*/ 565950 h 568348"/>
              <a:gd name="connsiteX2" fmla="*/ 398782 w 544571"/>
              <a:gd name="connsiteY2" fmla="*/ 560005 h 568348"/>
              <a:gd name="connsiteX3" fmla="*/ 396592 w 544571"/>
              <a:gd name="connsiteY3" fmla="*/ 534039 h 568348"/>
              <a:gd name="connsiteX4" fmla="*/ 396279 w 544571"/>
              <a:gd name="connsiteY4" fmla="*/ 506195 h 568348"/>
              <a:gd name="connsiteX5" fmla="*/ 396279 w 544571"/>
              <a:gd name="connsiteY5" fmla="*/ 393568 h 568348"/>
              <a:gd name="connsiteX6" fmla="*/ 392525 w 544571"/>
              <a:gd name="connsiteY6" fmla="*/ 385434 h 568348"/>
              <a:gd name="connsiteX7" fmla="*/ 375005 w 544571"/>
              <a:gd name="connsiteY7" fmla="*/ 385747 h 568348"/>
              <a:gd name="connsiteX8" fmla="*/ 342156 w 544571"/>
              <a:gd name="connsiteY8" fmla="*/ 386685 h 568348"/>
              <a:gd name="connsiteX9" fmla="*/ 304614 w 544571"/>
              <a:gd name="connsiteY9" fmla="*/ 388250 h 568348"/>
              <a:gd name="connsiteX10" fmla="*/ 273016 w 544571"/>
              <a:gd name="connsiteY10" fmla="*/ 389814 h 568348"/>
              <a:gd name="connsiteX11" fmla="*/ 203249 w 544571"/>
              <a:gd name="connsiteY11" fmla="*/ 393881 h 568348"/>
              <a:gd name="connsiteX12" fmla="*/ 152880 w 544571"/>
              <a:gd name="connsiteY12" fmla="*/ 399826 h 568348"/>
              <a:gd name="connsiteX13" fmla="*/ 132858 w 544571"/>
              <a:gd name="connsiteY13" fmla="*/ 396697 h 568348"/>
              <a:gd name="connsiteX14" fmla="*/ 119718 w 544571"/>
              <a:gd name="connsiteY14" fmla="*/ 385747 h 568348"/>
              <a:gd name="connsiteX15" fmla="*/ 110332 w 544571"/>
              <a:gd name="connsiteY15" fmla="*/ 375423 h 568348"/>
              <a:gd name="connsiteX16" fmla="*/ 112835 w 544571"/>
              <a:gd name="connsiteY16" fmla="*/ 366037 h 568348"/>
              <a:gd name="connsiteX17" fmla="*/ 120969 w 544571"/>
              <a:gd name="connsiteY17" fmla="*/ 361657 h 568348"/>
              <a:gd name="connsiteX18" fmla="*/ 152880 w 544571"/>
              <a:gd name="connsiteY18" fmla="*/ 366037 h 568348"/>
              <a:gd name="connsiteX19" fmla="*/ 204501 w 544571"/>
              <a:gd name="connsiteY19" fmla="*/ 368228 h 568348"/>
              <a:gd name="connsiteX20" fmla="*/ 261753 w 544571"/>
              <a:gd name="connsiteY20" fmla="*/ 367914 h 568348"/>
              <a:gd name="connsiteX21" fmla="*/ 259876 w 544571"/>
              <a:gd name="connsiteY21" fmla="*/ 329746 h 568348"/>
              <a:gd name="connsiteX22" fmla="*/ 258624 w 544571"/>
              <a:gd name="connsiteY22" fmla="*/ 243399 h 568348"/>
              <a:gd name="connsiteX23" fmla="*/ 146623 w 544571"/>
              <a:gd name="connsiteY23" fmla="*/ 247779 h 568348"/>
              <a:gd name="connsiteX24" fmla="*/ 108455 w 544571"/>
              <a:gd name="connsiteY24" fmla="*/ 250595 h 568348"/>
              <a:gd name="connsiteX25" fmla="*/ 73729 w 544571"/>
              <a:gd name="connsiteY25" fmla="*/ 254975 h 568348"/>
              <a:gd name="connsiteX26" fmla="*/ 52768 w 544571"/>
              <a:gd name="connsiteY26" fmla="*/ 258416 h 568348"/>
              <a:gd name="connsiteX27" fmla="*/ 47136 w 544571"/>
              <a:gd name="connsiteY27" fmla="*/ 259667 h 568348"/>
              <a:gd name="connsiteX28" fmla="*/ 40879 w 544571"/>
              <a:gd name="connsiteY28" fmla="*/ 260293 h 568348"/>
              <a:gd name="connsiteX29" fmla="*/ 27114 w 544571"/>
              <a:gd name="connsiteY29" fmla="*/ 254662 h 568348"/>
              <a:gd name="connsiteX30" fmla="*/ 18041 w 544571"/>
              <a:gd name="connsiteY30" fmla="*/ 246840 h 568348"/>
              <a:gd name="connsiteX31" fmla="*/ 7091 w 544571"/>
              <a:gd name="connsiteY31" fmla="*/ 236204 h 568348"/>
              <a:gd name="connsiteX32" fmla="*/ 834 w 544571"/>
              <a:gd name="connsiteY32" fmla="*/ 229008 h 568348"/>
              <a:gd name="connsiteX33" fmla="*/ 2398 w 544571"/>
              <a:gd name="connsiteY33" fmla="*/ 220874 h 568348"/>
              <a:gd name="connsiteX34" fmla="*/ 9594 w 544571"/>
              <a:gd name="connsiteY34" fmla="*/ 215868 h 568348"/>
              <a:gd name="connsiteX35" fmla="*/ 53080 w 544571"/>
              <a:gd name="connsiteY35" fmla="*/ 221186 h 568348"/>
              <a:gd name="connsiteX36" fmla="*/ 116590 w 544571"/>
              <a:gd name="connsiteY36" fmla="*/ 223377 h 568348"/>
              <a:gd name="connsiteX37" fmla="*/ 175093 w 544571"/>
              <a:gd name="connsiteY37" fmla="*/ 222438 h 568348"/>
              <a:gd name="connsiteX38" fmla="*/ 250803 w 544571"/>
              <a:gd name="connsiteY38" fmla="*/ 220248 h 568348"/>
              <a:gd name="connsiteX39" fmla="*/ 329642 w 544571"/>
              <a:gd name="connsiteY39" fmla="*/ 217432 h 568348"/>
              <a:gd name="connsiteX40" fmla="*/ 397531 w 544571"/>
              <a:gd name="connsiteY40" fmla="*/ 213991 h 568348"/>
              <a:gd name="connsiteX41" fmla="*/ 434760 w 544571"/>
              <a:gd name="connsiteY41" fmla="*/ 211175 h 568348"/>
              <a:gd name="connsiteX42" fmla="*/ 474492 w 544571"/>
              <a:gd name="connsiteY42" fmla="*/ 207108 h 568348"/>
              <a:gd name="connsiteX43" fmla="*/ 502649 w 544571"/>
              <a:gd name="connsiteY43" fmla="*/ 202728 h 568348"/>
              <a:gd name="connsiteX44" fmla="*/ 517353 w 544571"/>
              <a:gd name="connsiteY44" fmla="*/ 198974 h 568348"/>
              <a:gd name="connsiteX45" fmla="*/ 524549 w 544571"/>
              <a:gd name="connsiteY45" fmla="*/ 197723 h 568348"/>
              <a:gd name="connsiteX46" fmla="*/ 534560 w 544571"/>
              <a:gd name="connsiteY46" fmla="*/ 205231 h 568348"/>
              <a:gd name="connsiteX47" fmla="*/ 541130 w 544571"/>
              <a:gd name="connsiteY47" fmla="*/ 216807 h 568348"/>
              <a:gd name="connsiteX48" fmla="*/ 544571 w 544571"/>
              <a:gd name="connsiteY48" fmla="*/ 227757 h 568348"/>
              <a:gd name="connsiteX49" fmla="*/ 539878 w 544571"/>
              <a:gd name="connsiteY49" fmla="*/ 236517 h 568348"/>
              <a:gd name="connsiteX50" fmla="*/ 533934 w 544571"/>
              <a:gd name="connsiteY50" fmla="*/ 239645 h 568348"/>
              <a:gd name="connsiteX51" fmla="*/ 508906 w 544571"/>
              <a:gd name="connsiteY51" fmla="*/ 238080 h 568348"/>
              <a:gd name="connsiteX52" fmla="*/ 481062 w 544571"/>
              <a:gd name="connsiteY52" fmla="*/ 237455 h 568348"/>
              <a:gd name="connsiteX53" fmla="*/ 458850 w 544571"/>
              <a:gd name="connsiteY53" fmla="*/ 237142 h 568348"/>
              <a:gd name="connsiteX54" fmla="*/ 417866 w 544571"/>
              <a:gd name="connsiteY54" fmla="*/ 237768 h 568348"/>
              <a:gd name="connsiteX55" fmla="*/ 359988 w 544571"/>
              <a:gd name="connsiteY55" fmla="*/ 239332 h 568348"/>
              <a:gd name="connsiteX56" fmla="*/ 294915 w 544571"/>
              <a:gd name="connsiteY56" fmla="*/ 241522 h 568348"/>
              <a:gd name="connsiteX57" fmla="*/ 294915 w 544571"/>
              <a:gd name="connsiteY57" fmla="*/ 317232 h 568348"/>
              <a:gd name="connsiteX58" fmla="*/ 294289 w 544571"/>
              <a:gd name="connsiteY58" fmla="*/ 342886 h 568348"/>
              <a:gd name="connsiteX59" fmla="*/ 292412 w 544571"/>
              <a:gd name="connsiteY59" fmla="*/ 366037 h 568348"/>
              <a:gd name="connsiteX60" fmla="*/ 354670 w 544571"/>
              <a:gd name="connsiteY60" fmla="*/ 361344 h 568348"/>
              <a:gd name="connsiteX61" fmla="*/ 391274 w 544571"/>
              <a:gd name="connsiteY61" fmla="*/ 354149 h 568348"/>
              <a:gd name="connsiteX62" fmla="*/ 400034 w 544571"/>
              <a:gd name="connsiteY62" fmla="*/ 352897 h 568348"/>
              <a:gd name="connsiteX63" fmla="*/ 432570 w 544571"/>
              <a:gd name="connsiteY63" fmla="*/ 359780 h 568348"/>
              <a:gd name="connsiteX64" fmla="*/ 437576 w 544571"/>
              <a:gd name="connsiteY64" fmla="*/ 369165 h 568348"/>
              <a:gd name="connsiteX65" fmla="*/ 436011 w 544571"/>
              <a:gd name="connsiteY65" fmla="*/ 381993 h 568348"/>
              <a:gd name="connsiteX66" fmla="*/ 434447 w 544571"/>
              <a:gd name="connsiteY66" fmla="*/ 400451 h 568348"/>
              <a:gd name="connsiteX67" fmla="*/ 433822 w 544571"/>
              <a:gd name="connsiteY67" fmla="*/ 416094 h 568348"/>
              <a:gd name="connsiteX68" fmla="*/ 433196 w 544571"/>
              <a:gd name="connsiteY68" fmla="*/ 496809 h 568348"/>
              <a:gd name="connsiteX69" fmla="*/ 431006 w 544571"/>
              <a:gd name="connsiteY69" fmla="*/ 524028 h 568348"/>
              <a:gd name="connsiteX70" fmla="*/ 423497 w 544571"/>
              <a:gd name="connsiteY70" fmla="*/ 552810 h 568348"/>
              <a:gd name="connsiteX71" fmla="*/ 409419 w 544571"/>
              <a:gd name="connsiteY71" fmla="*/ 567514 h 568348"/>
              <a:gd name="connsiteX73" fmla="*/ 376882 w 544571"/>
              <a:gd name="connsiteY73" fmla="*/ 192092 h 568348"/>
              <a:gd name="connsiteX74" fmla="*/ 373128 w 544571"/>
              <a:gd name="connsiteY74" fmla="*/ 184896 h 568348"/>
              <a:gd name="connsiteX75" fmla="*/ 374380 w 544571"/>
              <a:gd name="connsiteY75" fmla="*/ 172694 h 568348"/>
              <a:gd name="connsiteX76" fmla="*/ 383140 w 544571"/>
              <a:gd name="connsiteY76" fmla="*/ 131085 h 568348"/>
              <a:gd name="connsiteX77" fmla="*/ 391587 w 544571"/>
              <a:gd name="connsiteY77" fmla="*/ 82593 h 568348"/>
              <a:gd name="connsiteX78" fmla="*/ 396905 w 544571"/>
              <a:gd name="connsiteY78" fmla="*/ 40045 h 568348"/>
              <a:gd name="connsiteX79" fmla="*/ 394715 w 544571"/>
              <a:gd name="connsiteY79" fmla="*/ 34101 h 568348"/>
              <a:gd name="connsiteX80" fmla="*/ 390648 w 544571"/>
              <a:gd name="connsiteY80" fmla="*/ 33163 h 568348"/>
              <a:gd name="connsiteX81" fmla="*/ 390022 w 544571"/>
              <a:gd name="connsiteY81" fmla="*/ 33163 h 568348"/>
              <a:gd name="connsiteX82" fmla="*/ 364994 w 544571"/>
              <a:gd name="connsiteY82" fmla="*/ 33788 h 568348"/>
              <a:gd name="connsiteX83" fmla="*/ 326826 w 544571"/>
              <a:gd name="connsiteY83" fmla="*/ 35352 h 568348"/>
              <a:gd name="connsiteX84" fmla="*/ 288971 w 544571"/>
              <a:gd name="connsiteY84" fmla="*/ 37230 h 568348"/>
              <a:gd name="connsiteX85" fmla="*/ 264256 w 544571"/>
              <a:gd name="connsiteY85" fmla="*/ 38794 h 568348"/>
              <a:gd name="connsiteX86" fmla="*/ 225149 w 544571"/>
              <a:gd name="connsiteY86" fmla="*/ 41609 h 568348"/>
              <a:gd name="connsiteX87" fmla="*/ 185417 w 544571"/>
              <a:gd name="connsiteY87" fmla="*/ 44738 h 568348"/>
              <a:gd name="connsiteX88" fmla="*/ 153506 w 544571"/>
              <a:gd name="connsiteY88" fmla="*/ 48805 h 568348"/>
              <a:gd name="connsiteX89" fmla="*/ 137551 w 544571"/>
              <a:gd name="connsiteY89" fmla="*/ 49744 h 568348"/>
              <a:gd name="connsiteX90" fmla="*/ 127852 w 544571"/>
              <a:gd name="connsiteY90" fmla="*/ 43174 h 568348"/>
              <a:gd name="connsiteX91" fmla="*/ 117215 w 544571"/>
              <a:gd name="connsiteY91" fmla="*/ 30973 h 568348"/>
              <a:gd name="connsiteX92" fmla="*/ 110332 w 544571"/>
              <a:gd name="connsiteY92" fmla="*/ 21900 h 568348"/>
              <a:gd name="connsiteX93" fmla="*/ 111584 w 544571"/>
              <a:gd name="connsiteY93" fmla="*/ 13453 h 568348"/>
              <a:gd name="connsiteX94" fmla="*/ 119092 w 544571"/>
              <a:gd name="connsiteY94" fmla="*/ 9386 h 568348"/>
              <a:gd name="connsiteX95" fmla="*/ 145372 w 544571"/>
              <a:gd name="connsiteY95" fmla="*/ 14079 h 568348"/>
              <a:gd name="connsiteX96" fmla="*/ 182914 w 544571"/>
              <a:gd name="connsiteY96" fmla="*/ 15643 h 568348"/>
              <a:gd name="connsiteX97" fmla="*/ 223272 w 544571"/>
              <a:gd name="connsiteY97" fmla="*/ 15330 h 568348"/>
              <a:gd name="connsiteX98" fmla="*/ 257999 w 544571"/>
              <a:gd name="connsiteY98" fmla="*/ 14391 h 568348"/>
              <a:gd name="connsiteX99" fmla="*/ 291787 w 544571"/>
              <a:gd name="connsiteY99" fmla="*/ 12827 h 568348"/>
              <a:gd name="connsiteX100" fmla="*/ 332458 w 544571"/>
              <a:gd name="connsiteY100" fmla="*/ 10637 h 568348"/>
              <a:gd name="connsiteX101" fmla="*/ 370625 w 544571"/>
              <a:gd name="connsiteY101" fmla="*/ 7196 h 568348"/>
              <a:gd name="connsiteX102" fmla="*/ 397531 w 544571"/>
              <a:gd name="connsiteY102" fmla="*/ 1252 h 568348"/>
              <a:gd name="connsiteX103" fmla="*/ 407542 w 544571"/>
              <a:gd name="connsiteY103" fmla="*/ 1252 h 568348"/>
              <a:gd name="connsiteX104" fmla="*/ 445084 w 544571"/>
              <a:gd name="connsiteY104" fmla="*/ 14391 h 568348"/>
              <a:gd name="connsiteX105" fmla="*/ 448838 w 544571"/>
              <a:gd name="connsiteY105" fmla="*/ 18771 h 568348"/>
              <a:gd name="connsiteX106" fmla="*/ 448213 w 544571"/>
              <a:gd name="connsiteY106" fmla="*/ 26280 h 568348"/>
              <a:gd name="connsiteX107" fmla="*/ 442894 w 544571"/>
              <a:gd name="connsiteY107" fmla="*/ 37855 h 568348"/>
              <a:gd name="connsiteX108" fmla="*/ 436950 w 544571"/>
              <a:gd name="connsiteY108" fmla="*/ 54437 h 568348"/>
              <a:gd name="connsiteX109" fmla="*/ 431319 w 544571"/>
              <a:gd name="connsiteY109" fmla="*/ 75397 h 568348"/>
              <a:gd name="connsiteX110" fmla="*/ 423185 w 544571"/>
              <a:gd name="connsiteY110" fmla="*/ 105744 h 568348"/>
              <a:gd name="connsiteX111" fmla="*/ 414425 w 544571"/>
              <a:gd name="connsiteY111" fmla="*/ 136717 h 568348"/>
              <a:gd name="connsiteX112" fmla="*/ 406916 w 544571"/>
              <a:gd name="connsiteY112" fmla="*/ 160806 h 568348"/>
              <a:gd name="connsiteX113" fmla="*/ 376882 w 544571"/>
              <a:gd name="connsiteY113" fmla="*/ 192092 h 56834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</a:cxnLst>
            <a:rect l="l" t="t" r="r" b="b"/>
            <a:pathLst>
              <a:path w="544571" h="568348">
                <a:moveTo>
                  <a:pt x="409419" y="567514"/>
                </a:moveTo>
                <a:cubicBezTo>
                  <a:pt x="405665" y="568348"/>
                  <a:pt x="403058" y="567827"/>
                  <a:pt x="401598" y="565950"/>
                </a:cubicBezTo>
                <a:cubicBezTo>
                  <a:pt x="400138" y="564073"/>
                  <a:pt x="399199" y="562091"/>
                  <a:pt x="398782" y="560005"/>
                </a:cubicBezTo>
                <a:cubicBezTo>
                  <a:pt x="397531" y="552914"/>
                  <a:pt x="396801" y="544259"/>
                  <a:pt x="396592" y="534039"/>
                </a:cubicBezTo>
                <a:cubicBezTo>
                  <a:pt x="396384" y="523819"/>
                  <a:pt x="396279" y="514538"/>
                  <a:pt x="396279" y="506195"/>
                </a:cubicBezTo>
                <a:lnTo>
                  <a:pt x="396279" y="393568"/>
                </a:lnTo>
                <a:cubicBezTo>
                  <a:pt x="396279" y="388146"/>
                  <a:pt x="395028" y="385434"/>
                  <a:pt x="392525" y="385434"/>
                </a:cubicBezTo>
                <a:cubicBezTo>
                  <a:pt x="390022" y="385434"/>
                  <a:pt x="384182" y="385538"/>
                  <a:pt x="375005" y="385747"/>
                </a:cubicBezTo>
                <a:cubicBezTo>
                  <a:pt x="365828" y="385956"/>
                  <a:pt x="354879" y="386268"/>
                  <a:pt x="342156" y="386685"/>
                </a:cubicBezTo>
                <a:cubicBezTo>
                  <a:pt x="329433" y="387103"/>
                  <a:pt x="316919" y="387624"/>
                  <a:pt x="304614" y="388250"/>
                </a:cubicBezTo>
                <a:cubicBezTo>
                  <a:pt x="292308" y="388875"/>
                  <a:pt x="281775" y="389397"/>
                  <a:pt x="273016" y="389814"/>
                </a:cubicBezTo>
                <a:cubicBezTo>
                  <a:pt x="247987" y="391066"/>
                  <a:pt x="224732" y="392421"/>
                  <a:pt x="203249" y="393881"/>
                </a:cubicBezTo>
                <a:cubicBezTo>
                  <a:pt x="181767" y="395341"/>
                  <a:pt x="164977" y="397322"/>
                  <a:pt x="152880" y="399826"/>
                </a:cubicBezTo>
                <a:cubicBezTo>
                  <a:pt x="144955" y="401077"/>
                  <a:pt x="138280" y="400034"/>
                  <a:pt x="132858" y="396697"/>
                </a:cubicBezTo>
                <a:cubicBezTo>
                  <a:pt x="129521" y="394194"/>
                  <a:pt x="125141" y="390544"/>
                  <a:pt x="119718" y="385747"/>
                </a:cubicBezTo>
                <a:cubicBezTo>
                  <a:pt x="114295" y="380950"/>
                  <a:pt x="111167" y="377508"/>
                  <a:pt x="110332" y="375423"/>
                </a:cubicBezTo>
                <a:cubicBezTo>
                  <a:pt x="109498" y="372920"/>
                  <a:pt x="110332" y="369791"/>
                  <a:pt x="112835" y="366037"/>
                </a:cubicBezTo>
                <a:cubicBezTo>
                  <a:pt x="115338" y="362283"/>
                  <a:pt x="118049" y="360823"/>
                  <a:pt x="120969" y="361657"/>
                </a:cubicBezTo>
                <a:cubicBezTo>
                  <a:pt x="127226" y="363326"/>
                  <a:pt x="137863" y="364786"/>
                  <a:pt x="152880" y="366037"/>
                </a:cubicBezTo>
                <a:cubicBezTo>
                  <a:pt x="167897" y="367289"/>
                  <a:pt x="185104" y="368019"/>
                  <a:pt x="204501" y="368228"/>
                </a:cubicBezTo>
                <a:cubicBezTo>
                  <a:pt x="223898" y="368436"/>
                  <a:pt x="242982" y="368331"/>
                  <a:pt x="261753" y="367914"/>
                </a:cubicBezTo>
                <a:cubicBezTo>
                  <a:pt x="260502" y="357903"/>
                  <a:pt x="259876" y="345180"/>
                  <a:pt x="259876" y="329746"/>
                </a:cubicBezTo>
                <a:lnTo>
                  <a:pt x="258624" y="243399"/>
                </a:lnTo>
                <a:lnTo>
                  <a:pt x="146623" y="247779"/>
                </a:lnTo>
                <a:cubicBezTo>
                  <a:pt x="134109" y="248196"/>
                  <a:pt x="121387" y="249135"/>
                  <a:pt x="108455" y="250595"/>
                </a:cubicBezTo>
                <a:cubicBezTo>
                  <a:pt x="95524" y="252055"/>
                  <a:pt x="83949" y="253515"/>
                  <a:pt x="73729" y="254975"/>
                </a:cubicBezTo>
                <a:cubicBezTo>
                  <a:pt x="63509" y="256435"/>
                  <a:pt x="56522" y="257582"/>
                  <a:pt x="52768" y="258416"/>
                </a:cubicBezTo>
                <a:cubicBezTo>
                  <a:pt x="51099" y="258833"/>
                  <a:pt x="49222" y="259250"/>
                  <a:pt x="47136" y="259667"/>
                </a:cubicBezTo>
                <a:cubicBezTo>
                  <a:pt x="45051" y="260085"/>
                  <a:pt x="42965" y="260293"/>
                  <a:pt x="40879" y="260293"/>
                </a:cubicBezTo>
                <a:cubicBezTo>
                  <a:pt x="36708" y="260293"/>
                  <a:pt x="32119" y="258416"/>
                  <a:pt x="27114" y="254662"/>
                </a:cubicBezTo>
                <a:cubicBezTo>
                  <a:pt x="25028" y="252993"/>
                  <a:pt x="22004" y="250386"/>
                  <a:pt x="18041" y="246840"/>
                </a:cubicBezTo>
                <a:cubicBezTo>
                  <a:pt x="14078" y="243295"/>
                  <a:pt x="10428" y="239749"/>
                  <a:pt x="7091" y="236204"/>
                </a:cubicBezTo>
                <a:cubicBezTo>
                  <a:pt x="3754" y="232658"/>
                  <a:pt x="1669" y="230259"/>
                  <a:pt x="834" y="229008"/>
                </a:cubicBezTo>
                <a:cubicBezTo>
                  <a:pt x="0" y="226922"/>
                  <a:pt x="521" y="224211"/>
                  <a:pt x="2398" y="220874"/>
                </a:cubicBezTo>
                <a:cubicBezTo>
                  <a:pt x="4276" y="217537"/>
                  <a:pt x="6674" y="215868"/>
                  <a:pt x="9594" y="215868"/>
                </a:cubicBezTo>
                <a:cubicBezTo>
                  <a:pt x="21691" y="217954"/>
                  <a:pt x="36186" y="219727"/>
                  <a:pt x="53080" y="221186"/>
                </a:cubicBezTo>
                <a:cubicBezTo>
                  <a:pt x="69974" y="222646"/>
                  <a:pt x="91144" y="223377"/>
                  <a:pt x="116590" y="223377"/>
                </a:cubicBezTo>
                <a:cubicBezTo>
                  <a:pt x="132024" y="223377"/>
                  <a:pt x="151525" y="223064"/>
                  <a:pt x="175093" y="222438"/>
                </a:cubicBezTo>
                <a:cubicBezTo>
                  <a:pt x="198661" y="221812"/>
                  <a:pt x="223898" y="221083"/>
                  <a:pt x="250803" y="220248"/>
                </a:cubicBezTo>
                <a:cubicBezTo>
                  <a:pt x="277708" y="219414"/>
                  <a:pt x="303988" y="218475"/>
                  <a:pt x="329642" y="217432"/>
                </a:cubicBezTo>
                <a:cubicBezTo>
                  <a:pt x="355296" y="216390"/>
                  <a:pt x="377925" y="215242"/>
                  <a:pt x="397531" y="213991"/>
                </a:cubicBezTo>
                <a:cubicBezTo>
                  <a:pt x="408376" y="213157"/>
                  <a:pt x="420786" y="212218"/>
                  <a:pt x="434760" y="211175"/>
                </a:cubicBezTo>
                <a:cubicBezTo>
                  <a:pt x="448734" y="210133"/>
                  <a:pt x="461978" y="208777"/>
                  <a:pt x="474492" y="207108"/>
                </a:cubicBezTo>
                <a:cubicBezTo>
                  <a:pt x="487007" y="205440"/>
                  <a:pt x="496392" y="203980"/>
                  <a:pt x="502649" y="202728"/>
                </a:cubicBezTo>
                <a:cubicBezTo>
                  <a:pt x="509740" y="201060"/>
                  <a:pt x="514642" y="199808"/>
                  <a:pt x="517353" y="198974"/>
                </a:cubicBezTo>
                <a:cubicBezTo>
                  <a:pt x="520064" y="198140"/>
                  <a:pt x="522463" y="197723"/>
                  <a:pt x="524549" y="197723"/>
                </a:cubicBezTo>
                <a:cubicBezTo>
                  <a:pt x="527469" y="197723"/>
                  <a:pt x="530806" y="200226"/>
                  <a:pt x="534560" y="205231"/>
                </a:cubicBezTo>
                <a:cubicBezTo>
                  <a:pt x="536646" y="208568"/>
                  <a:pt x="538836" y="212427"/>
                  <a:pt x="541130" y="216807"/>
                </a:cubicBezTo>
                <a:cubicBezTo>
                  <a:pt x="543424" y="221186"/>
                  <a:pt x="544571" y="224837"/>
                  <a:pt x="544571" y="227757"/>
                </a:cubicBezTo>
                <a:cubicBezTo>
                  <a:pt x="544571" y="231511"/>
                  <a:pt x="543007" y="234431"/>
                  <a:pt x="539878" y="236517"/>
                </a:cubicBezTo>
                <a:cubicBezTo>
                  <a:pt x="536750" y="238602"/>
                  <a:pt x="534769" y="239645"/>
                  <a:pt x="533934" y="239645"/>
                </a:cubicBezTo>
                <a:cubicBezTo>
                  <a:pt x="526843" y="238811"/>
                  <a:pt x="518500" y="238289"/>
                  <a:pt x="508906" y="238080"/>
                </a:cubicBezTo>
                <a:cubicBezTo>
                  <a:pt x="499312" y="237872"/>
                  <a:pt x="490031" y="237663"/>
                  <a:pt x="481062" y="237455"/>
                </a:cubicBezTo>
                <a:cubicBezTo>
                  <a:pt x="472094" y="237246"/>
                  <a:pt x="464689" y="237142"/>
                  <a:pt x="458850" y="237142"/>
                </a:cubicBezTo>
                <a:cubicBezTo>
                  <a:pt x="448838" y="237142"/>
                  <a:pt x="435177" y="237351"/>
                  <a:pt x="417866" y="237768"/>
                </a:cubicBezTo>
                <a:cubicBezTo>
                  <a:pt x="400555" y="238185"/>
                  <a:pt x="381262" y="238706"/>
                  <a:pt x="359988" y="239332"/>
                </a:cubicBezTo>
                <a:cubicBezTo>
                  <a:pt x="338714" y="239958"/>
                  <a:pt x="317023" y="240688"/>
                  <a:pt x="294915" y="241522"/>
                </a:cubicBezTo>
                <a:lnTo>
                  <a:pt x="294915" y="317232"/>
                </a:lnTo>
                <a:cubicBezTo>
                  <a:pt x="294915" y="325575"/>
                  <a:pt x="294707" y="334126"/>
                  <a:pt x="294289" y="342886"/>
                </a:cubicBezTo>
                <a:cubicBezTo>
                  <a:pt x="293872" y="351646"/>
                  <a:pt x="293246" y="359363"/>
                  <a:pt x="292412" y="366037"/>
                </a:cubicBezTo>
                <a:cubicBezTo>
                  <a:pt x="316606" y="364786"/>
                  <a:pt x="337359" y="363222"/>
                  <a:pt x="354670" y="361344"/>
                </a:cubicBezTo>
                <a:cubicBezTo>
                  <a:pt x="371981" y="359468"/>
                  <a:pt x="384182" y="357069"/>
                  <a:pt x="391274" y="354149"/>
                </a:cubicBezTo>
                <a:cubicBezTo>
                  <a:pt x="394194" y="352480"/>
                  <a:pt x="397113" y="352063"/>
                  <a:pt x="400034" y="352897"/>
                </a:cubicBezTo>
                <a:lnTo>
                  <a:pt x="432570" y="359780"/>
                </a:lnTo>
                <a:cubicBezTo>
                  <a:pt x="437159" y="361031"/>
                  <a:pt x="438827" y="364160"/>
                  <a:pt x="437576" y="369165"/>
                </a:cubicBezTo>
                <a:cubicBezTo>
                  <a:pt x="437159" y="371669"/>
                  <a:pt x="436637" y="375944"/>
                  <a:pt x="436011" y="381993"/>
                </a:cubicBezTo>
                <a:cubicBezTo>
                  <a:pt x="435386" y="388041"/>
                  <a:pt x="434864" y="394194"/>
                  <a:pt x="434447" y="400451"/>
                </a:cubicBezTo>
                <a:cubicBezTo>
                  <a:pt x="434030" y="406708"/>
                  <a:pt x="433822" y="411923"/>
                  <a:pt x="433822" y="416094"/>
                </a:cubicBezTo>
                <a:lnTo>
                  <a:pt x="433196" y="496809"/>
                </a:lnTo>
                <a:cubicBezTo>
                  <a:pt x="433196" y="504318"/>
                  <a:pt x="432466" y="513391"/>
                  <a:pt x="431006" y="524028"/>
                </a:cubicBezTo>
                <a:cubicBezTo>
                  <a:pt x="429546" y="534665"/>
                  <a:pt x="427043" y="544259"/>
                  <a:pt x="423497" y="552810"/>
                </a:cubicBezTo>
                <a:cubicBezTo>
                  <a:pt x="419952" y="561361"/>
                  <a:pt x="415259" y="566263"/>
                  <a:pt x="409419" y="567514"/>
                </a:cubicBezTo>
                <a:moveTo>
                  <a:pt x="376882" y="192092"/>
                </a:moveTo>
                <a:cubicBezTo>
                  <a:pt x="374380" y="191257"/>
                  <a:pt x="373128" y="188859"/>
                  <a:pt x="373128" y="184896"/>
                </a:cubicBezTo>
                <a:cubicBezTo>
                  <a:pt x="373128" y="180933"/>
                  <a:pt x="373545" y="176866"/>
                  <a:pt x="374380" y="172694"/>
                </a:cubicBezTo>
                <a:cubicBezTo>
                  <a:pt x="377299" y="161015"/>
                  <a:pt x="380219" y="147145"/>
                  <a:pt x="383140" y="131085"/>
                </a:cubicBezTo>
                <a:cubicBezTo>
                  <a:pt x="386059" y="115026"/>
                  <a:pt x="388875" y="98861"/>
                  <a:pt x="391587" y="82593"/>
                </a:cubicBezTo>
                <a:cubicBezTo>
                  <a:pt x="394298" y="66325"/>
                  <a:pt x="396071" y="52142"/>
                  <a:pt x="396905" y="40045"/>
                </a:cubicBezTo>
                <a:cubicBezTo>
                  <a:pt x="397322" y="36708"/>
                  <a:pt x="396592" y="34727"/>
                  <a:pt x="394715" y="34101"/>
                </a:cubicBezTo>
                <a:cubicBezTo>
                  <a:pt x="392838" y="33475"/>
                  <a:pt x="391482" y="33163"/>
                  <a:pt x="390648" y="33163"/>
                </a:cubicBezTo>
                <a:cubicBezTo>
                  <a:pt x="390231" y="33163"/>
                  <a:pt x="390022" y="33163"/>
                  <a:pt x="390022" y="33163"/>
                </a:cubicBezTo>
                <a:cubicBezTo>
                  <a:pt x="385016" y="33163"/>
                  <a:pt x="376674" y="33371"/>
                  <a:pt x="364994" y="33788"/>
                </a:cubicBezTo>
                <a:cubicBezTo>
                  <a:pt x="353314" y="34205"/>
                  <a:pt x="340592" y="34727"/>
                  <a:pt x="326826" y="35352"/>
                </a:cubicBezTo>
                <a:cubicBezTo>
                  <a:pt x="313061" y="35978"/>
                  <a:pt x="300442" y="36604"/>
                  <a:pt x="288971" y="37230"/>
                </a:cubicBezTo>
                <a:cubicBezTo>
                  <a:pt x="277500" y="37855"/>
                  <a:pt x="269261" y="38377"/>
                  <a:pt x="264256" y="38794"/>
                </a:cubicBezTo>
                <a:cubicBezTo>
                  <a:pt x="252159" y="39628"/>
                  <a:pt x="239123" y="40567"/>
                  <a:pt x="225149" y="41609"/>
                </a:cubicBezTo>
                <a:cubicBezTo>
                  <a:pt x="211175" y="42652"/>
                  <a:pt x="197931" y="43695"/>
                  <a:pt x="185417" y="44738"/>
                </a:cubicBezTo>
                <a:cubicBezTo>
                  <a:pt x="172903" y="45781"/>
                  <a:pt x="162266" y="47137"/>
                  <a:pt x="153506" y="48805"/>
                </a:cubicBezTo>
                <a:cubicBezTo>
                  <a:pt x="145581" y="50474"/>
                  <a:pt x="140262" y="50786"/>
                  <a:pt x="137551" y="49744"/>
                </a:cubicBezTo>
                <a:cubicBezTo>
                  <a:pt x="134839" y="48701"/>
                  <a:pt x="131606" y="46511"/>
                  <a:pt x="127852" y="43174"/>
                </a:cubicBezTo>
                <a:cubicBezTo>
                  <a:pt x="124098" y="39002"/>
                  <a:pt x="120552" y="34935"/>
                  <a:pt x="117215" y="30973"/>
                </a:cubicBezTo>
                <a:cubicBezTo>
                  <a:pt x="113878" y="27010"/>
                  <a:pt x="111584" y="23986"/>
                  <a:pt x="110332" y="21900"/>
                </a:cubicBezTo>
                <a:cubicBezTo>
                  <a:pt x="109081" y="19814"/>
                  <a:pt x="109498" y="16999"/>
                  <a:pt x="111584" y="13453"/>
                </a:cubicBezTo>
                <a:cubicBezTo>
                  <a:pt x="113669" y="9908"/>
                  <a:pt x="116172" y="8552"/>
                  <a:pt x="119092" y="9386"/>
                </a:cubicBezTo>
                <a:cubicBezTo>
                  <a:pt x="125349" y="11471"/>
                  <a:pt x="134109" y="13036"/>
                  <a:pt x="145372" y="14079"/>
                </a:cubicBezTo>
                <a:cubicBezTo>
                  <a:pt x="156635" y="15122"/>
                  <a:pt x="169149" y="15643"/>
                  <a:pt x="182914" y="15643"/>
                </a:cubicBezTo>
                <a:cubicBezTo>
                  <a:pt x="196680" y="15643"/>
                  <a:pt x="210132" y="15539"/>
                  <a:pt x="223272" y="15330"/>
                </a:cubicBezTo>
                <a:cubicBezTo>
                  <a:pt x="236412" y="15122"/>
                  <a:pt x="247987" y="14808"/>
                  <a:pt x="257999" y="14391"/>
                </a:cubicBezTo>
                <a:cubicBezTo>
                  <a:pt x="267176" y="13974"/>
                  <a:pt x="278438" y="13453"/>
                  <a:pt x="291787" y="12827"/>
                </a:cubicBezTo>
                <a:cubicBezTo>
                  <a:pt x="305135" y="12201"/>
                  <a:pt x="318692" y="11471"/>
                  <a:pt x="332458" y="10637"/>
                </a:cubicBezTo>
                <a:cubicBezTo>
                  <a:pt x="346223" y="9803"/>
                  <a:pt x="358946" y="8656"/>
                  <a:pt x="370625" y="7196"/>
                </a:cubicBezTo>
                <a:cubicBezTo>
                  <a:pt x="382305" y="5736"/>
                  <a:pt x="391274" y="3754"/>
                  <a:pt x="397531" y="1252"/>
                </a:cubicBezTo>
                <a:cubicBezTo>
                  <a:pt x="400868" y="0"/>
                  <a:pt x="404205" y="0"/>
                  <a:pt x="407542" y="1252"/>
                </a:cubicBezTo>
                <a:lnTo>
                  <a:pt x="445084" y="14391"/>
                </a:lnTo>
                <a:cubicBezTo>
                  <a:pt x="446753" y="15226"/>
                  <a:pt x="448004" y="16686"/>
                  <a:pt x="448838" y="18771"/>
                </a:cubicBezTo>
                <a:cubicBezTo>
                  <a:pt x="449673" y="20857"/>
                  <a:pt x="449464" y="23360"/>
                  <a:pt x="448213" y="26280"/>
                </a:cubicBezTo>
                <a:cubicBezTo>
                  <a:pt x="447379" y="27531"/>
                  <a:pt x="445606" y="31390"/>
                  <a:pt x="442894" y="37855"/>
                </a:cubicBezTo>
                <a:cubicBezTo>
                  <a:pt x="440183" y="44321"/>
                  <a:pt x="438201" y="49848"/>
                  <a:pt x="436950" y="54437"/>
                </a:cubicBezTo>
                <a:cubicBezTo>
                  <a:pt x="435699" y="59025"/>
                  <a:pt x="433822" y="66012"/>
                  <a:pt x="431319" y="75397"/>
                </a:cubicBezTo>
                <a:cubicBezTo>
                  <a:pt x="428816" y="84783"/>
                  <a:pt x="426104" y="94898"/>
                  <a:pt x="423185" y="105744"/>
                </a:cubicBezTo>
                <a:cubicBezTo>
                  <a:pt x="420265" y="116590"/>
                  <a:pt x="417345" y="126914"/>
                  <a:pt x="414425" y="136717"/>
                </a:cubicBezTo>
                <a:cubicBezTo>
                  <a:pt x="411505" y="146519"/>
                  <a:pt x="409002" y="154549"/>
                  <a:pt x="406916" y="160806"/>
                </a:cubicBezTo>
                <a:cubicBezTo>
                  <a:pt x="398156" y="185000"/>
                  <a:pt x="388145" y="195429"/>
                  <a:pt x="376882" y="19209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2" name="Freeform 62"/>
          <p:cNvSpPr/>
          <p:nvPr/>
        </p:nvSpPr>
        <p:spPr>
          <a:xfrm>
            <a:off x="3456191" y="4290380"/>
            <a:ext cx="544780" cy="540608"/>
          </a:xfrm>
          <a:custGeom>
            <a:avLst/>
            <a:gdLst>
              <a:gd name="connsiteX0" fmla="*/ 162475 w 544780"/>
              <a:gd name="connsiteY0" fmla="*/ 215242 h 540608"/>
              <a:gd name="connsiteX1" fmla="*/ 152463 w 544780"/>
              <a:gd name="connsiteY1" fmla="*/ 212114 h 540608"/>
              <a:gd name="connsiteX2" fmla="*/ 148083 w 544780"/>
              <a:gd name="connsiteY2" fmla="*/ 197722 h 540608"/>
              <a:gd name="connsiteX3" fmla="*/ 138072 w 544780"/>
              <a:gd name="connsiteY3" fmla="*/ 76336 h 540608"/>
              <a:gd name="connsiteX4" fmla="*/ 131189 w 544780"/>
              <a:gd name="connsiteY4" fmla="*/ 44425 h 540608"/>
              <a:gd name="connsiteX5" fmla="*/ 109915 w 544780"/>
              <a:gd name="connsiteY5" fmla="*/ 25028 h 540608"/>
              <a:gd name="connsiteX6" fmla="*/ 107412 w 544780"/>
              <a:gd name="connsiteY6" fmla="*/ 14391 h 540608"/>
              <a:gd name="connsiteX7" fmla="*/ 124306 w 544780"/>
              <a:gd name="connsiteY7" fmla="*/ 5006 h 540608"/>
              <a:gd name="connsiteX8" fmla="*/ 141513 w 544780"/>
              <a:gd name="connsiteY8" fmla="*/ 9385 h 540608"/>
              <a:gd name="connsiteX9" fmla="*/ 160597 w 544780"/>
              <a:gd name="connsiteY9" fmla="*/ 16268 h 540608"/>
              <a:gd name="connsiteX10" fmla="*/ 200330 w 544780"/>
              <a:gd name="connsiteY10" fmla="*/ 16894 h 540608"/>
              <a:gd name="connsiteX11" fmla="*/ 252576 w 544780"/>
              <a:gd name="connsiteY11" fmla="*/ 15956 h 540608"/>
              <a:gd name="connsiteX12" fmla="*/ 303571 w 544780"/>
              <a:gd name="connsiteY12" fmla="*/ 13765 h 540608"/>
              <a:gd name="connsiteX13" fmla="*/ 338923 w 544780"/>
              <a:gd name="connsiteY13" fmla="*/ 10637 h 540608"/>
              <a:gd name="connsiteX14" fmla="*/ 366767 w 544780"/>
              <a:gd name="connsiteY14" fmla="*/ 6570 h 540608"/>
              <a:gd name="connsiteX15" fmla="*/ 389605 w 544780"/>
              <a:gd name="connsiteY15" fmla="*/ 1251 h 540608"/>
              <a:gd name="connsiteX16" fmla="*/ 393985 w 544780"/>
              <a:gd name="connsiteY16" fmla="*/ 0 h 540608"/>
              <a:gd name="connsiteX17" fmla="*/ 398991 w 544780"/>
              <a:gd name="connsiteY17" fmla="*/ 1251 h 540608"/>
              <a:gd name="connsiteX18" fmla="*/ 430902 w 544780"/>
              <a:gd name="connsiteY18" fmla="*/ 11888 h 540608"/>
              <a:gd name="connsiteX19" fmla="*/ 434030 w 544780"/>
              <a:gd name="connsiteY19" fmla="*/ 21274 h 540608"/>
              <a:gd name="connsiteX20" fmla="*/ 427773 w 544780"/>
              <a:gd name="connsiteY20" fmla="*/ 45051 h 540608"/>
              <a:gd name="connsiteX21" fmla="*/ 421516 w 544780"/>
              <a:gd name="connsiteY21" fmla="*/ 75085 h 540608"/>
              <a:gd name="connsiteX22" fmla="*/ 414008 w 544780"/>
              <a:gd name="connsiteY22" fmla="*/ 116694 h 540608"/>
              <a:gd name="connsiteX23" fmla="*/ 407750 w 544780"/>
              <a:gd name="connsiteY23" fmla="*/ 160806 h 540608"/>
              <a:gd name="connsiteX24" fmla="*/ 418074 w 544780"/>
              <a:gd name="connsiteY24" fmla="*/ 170192 h 540608"/>
              <a:gd name="connsiteX25" fmla="*/ 423393 w 544780"/>
              <a:gd name="connsiteY25" fmla="*/ 180828 h 540608"/>
              <a:gd name="connsiteX26" fmla="*/ 418700 w 544780"/>
              <a:gd name="connsiteY26" fmla="*/ 189588 h 540608"/>
              <a:gd name="connsiteX27" fmla="*/ 412130 w 544780"/>
              <a:gd name="connsiteY27" fmla="*/ 193342 h 540608"/>
              <a:gd name="connsiteX28" fmla="*/ 376778 w 544780"/>
              <a:gd name="connsiteY28" fmla="*/ 192091 h 540608"/>
              <a:gd name="connsiteX29" fmla="*/ 327347 w 544780"/>
              <a:gd name="connsiteY29" fmla="*/ 192091 h 540608"/>
              <a:gd name="connsiteX30" fmla="*/ 272285 w 544780"/>
              <a:gd name="connsiteY30" fmla="*/ 192717 h 540608"/>
              <a:gd name="connsiteX31" fmla="*/ 219727 w 544780"/>
              <a:gd name="connsiteY31" fmla="*/ 193968 h 540608"/>
              <a:gd name="connsiteX32" fmla="*/ 178743 w 544780"/>
              <a:gd name="connsiteY32" fmla="*/ 195220 h 540608"/>
              <a:gd name="connsiteX33" fmla="*/ 172486 w 544780"/>
              <a:gd name="connsiteY33" fmla="*/ 209611 h 540608"/>
              <a:gd name="connsiteX34" fmla="*/ 162475 w 544780"/>
              <a:gd name="connsiteY34" fmla="*/ 215242 h 540608"/>
              <a:gd name="connsiteX36" fmla="*/ 178117 w 544780"/>
              <a:gd name="connsiteY36" fmla="*/ 171443 h 540608"/>
              <a:gd name="connsiteX37" fmla="*/ 206899 w 544780"/>
              <a:gd name="connsiteY37" fmla="*/ 172382 h 540608"/>
              <a:gd name="connsiteX38" fmla="*/ 251950 w 544780"/>
              <a:gd name="connsiteY38" fmla="*/ 172069 h 540608"/>
              <a:gd name="connsiteX39" fmla="*/ 302632 w 544780"/>
              <a:gd name="connsiteY39" fmla="*/ 170504 h 540608"/>
              <a:gd name="connsiteX40" fmla="*/ 349247 w 544780"/>
              <a:gd name="connsiteY40" fmla="*/ 168315 h 540608"/>
              <a:gd name="connsiteX41" fmla="*/ 381471 w 544780"/>
              <a:gd name="connsiteY41" fmla="*/ 165812 h 540608"/>
              <a:gd name="connsiteX42" fmla="*/ 388979 w 544780"/>
              <a:gd name="connsiteY42" fmla="*/ 41297 h 540608"/>
              <a:gd name="connsiteX43" fmla="*/ 388666 w 544780"/>
              <a:gd name="connsiteY43" fmla="*/ 35352 h 540608"/>
              <a:gd name="connsiteX44" fmla="*/ 384599 w 544780"/>
              <a:gd name="connsiteY44" fmla="*/ 34413 h 540608"/>
              <a:gd name="connsiteX45" fmla="*/ 344554 w 544780"/>
              <a:gd name="connsiteY45" fmla="*/ 35039 h 540608"/>
              <a:gd name="connsiteX46" fmla="*/ 285112 w 544780"/>
              <a:gd name="connsiteY46" fmla="*/ 36604 h 540608"/>
              <a:gd name="connsiteX47" fmla="*/ 222229 w 544780"/>
              <a:gd name="connsiteY47" fmla="*/ 38481 h 540608"/>
              <a:gd name="connsiteX48" fmla="*/ 172486 w 544780"/>
              <a:gd name="connsiteY48" fmla="*/ 40045 h 540608"/>
              <a:gd name="connsiteX50" fmla="*/ 294498 w 544780"/>
              <a:gd name="connsiteY50" fmla="*/ 448004 h 540608"/>
              <a:gd name="connsiteX51" fmla="*/ 282610 w 544780"/>
              <a:gd name="connsiteY51" fmla="*/ 441747 h 540608"/>
              <a:gd name="connsiteX52" fmla="*/ 280107 w 544780"/>
              <a:gd name="connsiteY52" fmla="*/ 423602 h 540608"/>
              <a:gd name="connsiteX53" fmla="*/ 278543 w 544780"/>
              <a:gd name="connsiteY53" fmla="*/ 398887 h 540608"/>
              <a:gd name="connsiteX54" fmla="*/ 278230 w 544780"/>
              <a:gd name="connsiteY54" fmla="*/ 377925 h 540608"/>
              <a:gd name="connsiteX55" fmla="*/ 278230 w 544780"/>
              <a:gd name="connsiteY55" fmla="*/ 300964 h 540608"/>
              <a:gd name="connsiteX56" fmla="*/ 207525 w 544780"/>
              <a:gd name="connsiteY56" fmla="*/ 302841 h 540608"/>
              <a:gd name="connsiteX57" fmla="*/ 146832 w 544780"/>
              <a:gd name="connsiteY57" fmla="*/ 305343 h 540608"/>
              <a:gd name="connsiteX58" fmla="*/ 95211 w 544780"/>
              <a:gd name="connsiteY58" fmla="*/ 309098 h 540608"/>
              <a:gd name="connsiteX59" fmla="*/ 52976 w 544780"/>
              <a:gd name="connsiteY59" fmla="*/ 315355 h 540608"/>
              <a:gd name="connsiteX60" fmla="*/ 38272 w 544780"/>
              <a:gd name="connsiteY60" fmla="*/ 316919 h 540608"/>
              <a:gd name="connsiteX61" fmla="*/ 27948 w 544780"/>
              <a:gd name="connsiteY61" fmla="*/ 311601 h 540608"/>
              <a:gd name="connsiteX62" fmla="*/ 17937 w 544780"/>
              <a:gd name="connsiteY62" fmla="*/ 304092 h 540608"/>
              <a:gd name="connsiteX63" fmla="*/ 6361 w 544780"/>
              <a:gd name="connsiteY63" fmla="*/ 293768 h 540608"/>
              <a:gd name="connsiteX64" fmla="*/ 417 w 544780"/>
              <a:gd name="connsiteY64" fmla="*/ 285947 h 540608"/>
              <a:gd name="connsiteX65" fmla="*/ 3546 w 544780"/>
              <a:gd name="connsiteY65" fmla="*/ 277187 h 540608"/>
              <a:gd name="connsiteX66" fmla="*/ 10428 w 544780"/>
              <a:gd name="connsiteY66" fmla="*/ 272807 h 540608"/>
              <a:gd name="connsiteX67" fmla="*/ 58607 w 544780"/>
              <a:gd name="connsiteY67" fmla="*/ 279377 h 540608"/>
              <a:gd name="connsiteX68" fmla="*/ 119926 w 544780"/>
              <a:gd name="connsiteY68" fmla="*/ 280941 h 540608"/>
              <a:gd name="connsiteX69" fmla="*/ 252263 w 544780"/>
              <a:gd name="connsiteY69" fmla="*/ 279064 h 540608"/>
              <a:gd name="connsiteX70" fmla="*/ 393359 w 544780"/>
              <a:gd name="connsiteY70" fmla="*/ 274684 h 540608"/>
              <a:gd name="connsiteX71" fmla="*/ 468131 w 544780"/>
              <a:gd name="connsiteY71" fmla="*/ 269053 h 540608"/>
              <a:gd name="connsiteX72" fmla="*/ 516623 w 544780"/>
              <a:gd name="connsiteY72" fmla="*/ 260919 h 540608"/>
              <a:gd name="connsiteX73" fmla="*/ 527573 w 544780"/>
              <a:gd name="connsiteY73" fmla="*/ 260293 h 540608"/>
              <a:gd name="connsiteX74" fmla="*/ 534769 w 544780"/>
              <a:gd name="connsiteY74" fmla="*/ 266550 h 540608"/>
              <a:gd name="connsiteX75" fmla="*/ 541651 w 544780"/>
              <a:gd name="connsiteY75" fmla="*/ 278438 h 540608"/>
              <a:gd name="connsiteX76" fmla="*/ 544780 w 544780"/>
              <a:gd name="connsiteY76" fmla="*/ 289701 h 540608"/>
              <a:gd name="connsiteX77" fmla="*/ 540400 w 544780"/>
              <a:gd name="connsiteY77" fmla="*/ 297522 h 540608"/>
              <a:gd name="connsiteX78" fmla="*/ 534143 w 544780"/>
              <a:gd name="connsiteY78" fmla="*/ 300964 h 540608"/>
              <a:gd name="connsiteX79" fmla="*/ 482835 w 544780"/>
              <a:gd name="connsiteY79" fmla="*/ 297522 h 540608"/>
              <a:gd name="connsiteX80" fmla="*/ 429024 w 544780"/>
              <a:gd name="connsiteY80" fmla="*/ 297835 h 540608"/>
              <a:gd name="connsiteX81" fmla="*/ 415885 w 544780"/>
              <a:gd name="connsiteY81" fmla="*/ 297835 h 540608"/>
              <a:gd name="connsiteX82" fmla="*/ 403370 w 544780"/>
              <a:gd name="connsiteY82" fmla="*/ 297835 h 540608"/>
              <a:gd name="connsiteX83" fmla="*/ 360823 w 544780"/>
              <a:gd name="connsiteY83" fmla="*/ 298774 h 540608"/>
              <a:gd name="connsiteX84" fmla="*/ 313895 w 544780"/>
              <a:gd name="connsiteY84" fmla="*/ 300338 h 540608"/>
              <a:gd name="connsiteX85" fmla="*/ 313895 w 544780"/>
              <a:gd name="connsiteY85" fmla="*/ 386685 h 540608"/>
              <a:gd name="connsiteX86" fmla="*/ 312643 w 544780"/>
              <a:gd name="connsiteY86" fmla="*/ 409211 h 540608"/>
              <a:gd name="connsiteX87" fmla="*/ 307325 w 544780"/>
              <a:gd name="connsiteY87" fmla="*/ 434239 h 540608"/>
              <a:gd name="connsiteX88" fmla="*/ 294498 w 544780"/>
              <a:gd name="connsiteY88" fmla="*/ 448004 h 540608"/>
              <a:gd name="connsiteX90" fmla="*/ 203771 w 544780"/>
              <a:gd name="connsiteY90" fmla="*/ 540608 h 540608"/>
              <a:gd name="connsiteX91" fmla="*/ 142452 w 544780"/>
              <a:gd name="connsiteY91" fmla="*/ 483669 h 540608"/>
              <a:gd name="connsiteX92" fmla="*/ 142452 w 544780"/>
              <a:gd name="connsiteY92" fmla="*/ 449256 h 540608"/>
              <a:gd name="connsiteX93" fmla="*/ 137759 w 544780"/>
              <a:gd name="connsiteY93" fmla="*/ 419535 h 540608"/>
              <a:gd name="connsiteX94" fmla="*/ 118675 w 544780"/>
              <a:gd name="connsiteY94" fmla="*/ 401076 h 540608"/>
              <a:gd name="connsiteX95" fmla="*/ 113669 w 544780"/>
              <a:gd name="connsiteY95" fmla="*/ 396071 h 540608"/>
              <a:gd name="connsiteX96" fmla="*/ 113669 w 544780"/>
              <a:gd name="connsiteY96" fmla="*/ 389188 h 540608"/>
              <a:gd name="connsiteX97" fmla="*/ 129938 w 544780"/>
              <a:gd name="connsiteY97" fmla="*/ 379177 h 540608"/>
              <a:gd name="connsiteX98" fmla="*/ 151838 w 544780"/>
              <a:gd name="connsiteY98" fmla="*/ 385434 h 540608"/>
              <a:gd name="connsiteX99" fmla="*/ 174989 w 544780"/>
              <a:gd name="connsiteY99" fmla="*/ 395445 h 540608"/>
              <a:gd name="connsiteX100" fmla="*/ 181246 w 544780"/>
              <a:gd name="connsiteY100" fmla="*/ 406082 h 540608"/>
              <a:gd name="connsiteX101" fmla="*/ 179056 w 544780"/>
              <a:gd name="connsiteY101" fmla="*/ 421725 h 540608"/>
              <a:gd name="connsiteX102" fmla="*/ 178117 w 544780"/>
              <a:gd name="connsiteY102" fmla="*/ 443624 h 540608"/>
              <a:gd name="connsiteX103" fmla="*/ 178117 w 544780"/>
              <a:gd name="connsiteY103" fmla="*/ 480541 h 540608"/>
              <a:gd name="connsiteX104" fmla="*/ 185938 w 544780"/>
              <a:gd name="connsiteY104" fmla="*/ 508384 h 540608"/>
              <a:gd name="connsiteX105" fmla="*/ 206899 w 544780"/>
              <a:gd name="connsiteY105" fmla="*/ 514955 h 540608"/>
              <a:gd name="connsiteX106" fmla="*/ 229738 w 544780"/>
              <a:gd name="connsiteY106" fmla="*/ 515581 h 540608"/>
              <a:gd name="connsiteX107" fmla="*/ 266967 w 544780"/>
              <a:gd name="connsiteY107" fmla="*/ 514955 h 540608"/>
              <a:gd name="connsiteX108" fmla="*/ 306699 w 544780"/>
              <a:gd name="connsiteY108" fmla="*/ 513703 h 540608"/>
              <a:gd name="connsiteX109" fmla="*/ 337672 w 544780"/>
              <a:gd name="connsiteY109" fmla="*/ 512452 h 540608"/>
              <a:gd name="connsiteX110" fmla="*/ 396175 w 544780"/>
              <a:gd name="connsiteY110" fmla="*/ 506195 h 540608"/>
              <a:gd name="connsiteX111" fmla="*/ 432779 w 544780"/>
              <a:gd name="connsiteY111" fmla="*/ 498687 h 540608"/>
              <a:gd name="connsiteX112" fmla="*/ 452176 w 544780"/>
              <a:gd name="connsiteY112" fmla="*/ 502441 h 540608"/>
              <a:gd name="connsiteX113" fmla="*/ 459058 w 544780"/>
              <a:gd name="connsiteY113" fmla="*/ 514329 h 540608"/>
              <a:gd name="connsiteX114" fmla="*/ 463438 w 544780"/>
              <a:gd name="connsiteY114" fmla="*/ 525592 h 540608"/>
              <a:gd name="connsiteX115" fmla="*/ 459371 w 544780"/>
              <a:gd name="connsiteY115" fmla="*/ 534039 h 540608"/>
              <a:gd name="connsiteX116" fmla="*/ 452176 w 544780"/>
              <a:gd name="connsiteY116" fmla="*/ 538106 h 540608"/>
              <a:gd name="connsiteX117" fmla="*/ 413069 w 544780"/>
              <a:gd name="connsiteY117" fmla="*/ 536541 h 540608"/>
              <a:gd name="connsiteX118" fmla="*/ 376778 w 544780"/>
              <a:gd name="connsiteY118" fmla="*/ 536541 h 540608"/>
              <a:gd name="connsiteX119" fmla="*/ 330163 w 544780"/>
              <a:gd name="connsiteY119" fmla="*/ 538106 h 540608"/>
              <a:gd name="connsiteX120" fmla="*/ 266341 w 544780"/>
              <a:gd name="connsiteY120" fmla="*/ 539983 h 540608"/>
              <a:gd name="connsiteX121" fmla="*/ 203771 w 544780"/>
              <a:gd name="connsiteY121" fmla="*/ 540608 h 5406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</a:cxnLst>
            <a:rect l="l" t="t" r="r" b="b"/>
            <a:pathLst>
              <a:path w="544780" h="540608">
                <a:moveTo>
                  <a:pt x="162475" y="215242"/>
                </a:moveTo>
                <a:cubicBezTo>
                  <a:pt x="157886" y="216494"/>
                  <a:pt x="154549" y="215451"/>
                  <a:pt x="152463" y="212114"/>
                </a:cubicBezTo>
                <a:cubicBezTo>
                  <a:pt x="150378" y="208777"/>
                  <a:pt x="148917" y="203980"/>
                  <a:pt x="148083" y="197722"/>
                </a:cubicBezTo>
                <a:lnTo>
                  <a:pt x="138072" y="76336"/>
                </a:lnTo>
                <a:cubicBezTo>
                  <a:pt x="136820" y="62153"/>
                  <a:pt x="134526" y="51516"/>
                  <a:pt x="131189" y="44425"/>
                </a:cubicBezTo>
                <a:cubicBezTo>
                  <a:pt x="127852" y="37334"/>
                  <a:pt x="120761" y="30868"/>
                  <a:pt x="109915" y="25028"/>
                </a:cubicBezTo>
                <a:cubicBezTo>
                  <a:pt x="106161" y="23360"/>
                  <a:pt x="105327" y="19814"/>
                  <a:pt x="107412" y="14391"/>
                </a:cubicBezTo>
                <a:cubicBezTo>
                  <a:pt x="110750" y="7300"/>
                  <a:pt x="116381" y="4171"/>
                  <a:pt x="124306" y="5006"/>
                </a:cubicBezTo>
                <a:cubicBezTo>
                  <a:pt x="128895" y="5840"/>
                  <a:pt x="134631" y="7300"/>
                  <a:pt x="141513" y="9385"/>
                </a:cubicBezTo>
                <a:cubicBezTo>
                  <a:pt x="148396" y="11471"/>
                  <a:pt x="154757" y="13765"/>
                  <a:pt x="160597" y="16268"/>
                </a:cubicBezTo>
                <a:cubicBezTo>
                  <a:pt x="170609" y="16685"/>
                  <a:pt x="183853" y="16894"/>
                  <a:pt x="200330" y="16894"/>
                </a:cubicBezTo>
                <a:cubicBezTo>
                  <a:pt x="216807" y="16894"/>
                  <a:pt x="234222" y="16581"/>
                  <a:pt x="252576" y="15956"/>
                </a:cubicBezTo>
                <a:cubicBezTo>
                  <a:pt x="270930" y="15330"/>
                  <a:pt x="287928" y="14600"/>
                  <a:pt x="303571" y="13765"/>
                </a:cubicBezTo>
                <a:cubicBezTo>
                  <a:pt x="319213" y="12931"/>
                  <a:pt x="330998" y="11888"/>
                  <a:pt x="338923" y="10637"/>
                </a:cubicBezTo>
                <a:cubicBezTo>
                  <a:pt x="347266" y="9803"/>
                  <a:pt x="356547" y="8447"/>
                  <a:pt x="366767" y="6570"/>
                </a:cubicBezTo>
                <a:cubicBezTo>
                  <a:pt x="376987" y="4693"/>
                  <a:pt x="384599" y="2920"/>
                  <a:pt x="389605" y="1251"/>
                </a:cubicBezTo>
                <a:cubicBezTo>
                  <a:pt x="391273" y="417"/>
                  <a:pt x="392733" y="0"/>
                  <a:pt x="393985" y="0"/>
                </a:cubicBezTo>
                <a:cubicBezTo>
                  <a:pt x="395236" y="0"/>
                  <a:pt x="396905" y="417"/>
                  <a:pt x="398991" y="1251"/>
                </a:cubicBezTo>
                <a:lnTo>
                  <a:pt x="430902" y="11888"/>
                </a:lnTo>
                <a:cubicBezTo>
                  <a:pt x="434656" y="13974"/>
                  <a:pt x="435699" y="17102"/>
                  <a:pt x="434030" y="21274"/>
                </a:cubicBezTo>
                <a:cubicBezTo>
                  <a:pt x="432361" y="26279"/>
                  <a:pt x="430276" y="34205"/>
                  <a:pt x="427773" y="45051"/>
                </a:cubicBezTo>
                <a:cubicBezTo>
                  <a:pt x="425270" y="55896"/>
                  <a:pt x="423185" y="65908"/>
                  <a:pt x="421516" y="75085"/>
                </a:cubicBezTo>
                <a:cubicBezTo>
                  <a:pt x="418596" y="88016"/>
                  <a:pt x="416093" y="101886"/>
                  <a:pt x="414008" y="116694"/>
                </a:cubicBezTo>
                <a:cubicBezTo>
                  <a:pt x="411922" y="131502"/>
                  <a:pt x="409836" y="146206"/>
                  <a:pt x="407750" y="160806"/>
                </a:cubicBezTo>
                <a:cubicBezTo>
                  <a:pt x="411088" y="162892"/>
                  <a:pt x="414529" y="166020"/>
                  <a:pt x="418074" y="170192"/>
                </a:cubicBezTo>
                <a:cubicBezTo>
                  <a:pt x="421620" y="174363"/>
                  <a:pt x="423393" y="177909"/>
                  <a:pt x="423393" y="180828"/>
                </a:cubicBezTo>
                <a:cubicBezTo>
                  <a:pt x="423393" y="184166"/>
                  <a:pt x="421829" y="187085"/>
                  <a:pt x="418700" y="189588"/>
                </a:cubicBezTo>
                <a:cubicBezTo>
                  <a:pt x="415572" y="192091"/>
                  <a:pt x="413382" y="193342"/>
                  <a:pt x="412130" y="193342"/>
                </a:cubicBezTo>
                <a:cubicBezTo>
                  <a:pt x="403370" y="192508"/>
                  <a:pt x="391587" y="192091"/>
                  <a:pt x="376778" y="192091"/>
                </a:cubicBezTo>
                <a:cubicBezTo>
                  <a:pt x="361970" y="192091"/>
                  <a:pt x="345493" y="192091"/>
                  <a:pt x="327347" y="192091"/>
                </a:cubicBezTo>
                <a:cubicBezTo>
                  <a:pt x="309202" y="192091"/>
                  <a:pt x="290848" y="192300"/>
                  <a:pt x="272285" y="192717"/>
                </a:cubicBezTo>
                <a:cubicBezTo>
                  <a:pt x="253723" y="193134"/>
                  <a:pt x="236203" y="193551"/>
                  <a:pt x="219727" y="193968"/>
                </a:cubicBezTo>
                <a:cubicBezTo>
                  <a:pt x="203250" y="194385"/>
                  <a:pt x="189588" y="194803"/>
                  <a:pt x="178743" y="195220"/>
                </a:cubicBezTo>
                <a:cubicBezTo>
                  <a:pt x="177909" y="201894"/>
                  <a:pt x="175823" y="206691"/>
                  <a:pt x="172486" y="209611"/>
                </a:cubicBezTo>
                <a:cubicBezTo>
                  <a:pt x="169149" y="212531"/>
                  <a:pt x="165812" y="214408"/>
                  <a:pt x="162475" y="215242"/>
                </a:cubicBezTo>
                <a:moveTo>
                  <a:pt x="178117" y="171443"/>
                </a:moveTo>
                <a:cubicBezTo>
                  <a:pt x="183957" y="171860"/>
                  <a:pt x="193551" y="172173"/>
                  <a:pt x="206899" y="172382"/>
                </a:cubicBezTo>
                <a:cubicBezTo>
                  <a:pt x="220248" y="172590"/>
                  <a:pt x="235265" y="172486"/>
                  <a:pt x="251950" y="172069"/>
                </a:cubicBezTo>
                <a:cubicBezTo>
                  <a:pt x="268636" y="171652"/>
                  <a:pt x="285530" y="171130"/>
                  <a:pt x="302632" y="170504"/>
                </a:cubicBezTo>
                <a:cubicBezTo>
                  <a:pt x="319735" y="169879"/>
                  <a:pt x="335273" y="169149"/>
                  <a:pt x="349247" y="168315"/>
                </a:cubicBezTo>
                <a:cubicBezTo>
                  <a:pt x="363221" y="167480"/>
                  <a:pt x="373962" y="166646"/>
                  <a:pt x="381471" y="165812"/>
                </a:cubicBezTo>
                <a:lnTo>
                  <a:pt x="388979" y="41297"/>
                </a:lnTo>
                <a:cubicBezTo>
                  <a:pt x="389396" y="37959"/>
                  <a:pt x="389292" y="35978"/>
                  <a:pt x="388666" y="35352"/>
                </a:cubicBezTo>
                <a:cubicBezTo>
                  <a:pt x="388041" y="34727"/>
                  <a:pt x="386685" y="34413"/>
                  <a:pt x="384599" y="34413"/>
                </a:cubicBezTo>
                <a:cubicBezTo>
                  <a:pt x="375839" y="34413"/>
                  <a:pt x="362491" y="34622"/>
                  <a:pt x="344554" y="35039"/>
                </a:cubicBezTo>
                <a:cubicBezTo>
                  <a:pt x="326618" y="35457"/>
                  <a:pt x="306804" y="35978"/>
                  <a:pt x="285112" y="36604"/>
                </a:cubicBezTo>
                <a:cubicBezTo>
                  <a:pt x="263422" y="37230"/>
                  <a:pt x="242460" y="37855"/>
                  <a:pt x="222229" y="38481"/>
                </a:cubicBezTo>
                <a:cubicBezTo>
                  <a:pt x="201998" y="39107"/>
                  <a:pt x="185417" y="39628"/>
                  <a:pt x="172486" y="40045"/>
                </a:cubicBezTo>
                <a:moveTo>
                  <a:pt x="294498" y="448004"/>
                </a:moveTo>
                <a:cubicBezTo>
                  <a:pt x="288241" y="449673"/>
                  <a:pt x="284278" y="447587"/>
                  <a:pt x="282610" y="441747"/>
                </a:cubicBezTo>
                <a:cubicBezTo>
                  <a:pt x="281775" y="437576"/>
                  <a:pt x="280941" y="431528"/>
                  <a:pt x="280107" y="423602"/>
                </a:cubicBezTo>
                <a:cubicBezTo>
                  <a:pt x="279272" y="415676"/>
                  <a:pt x="278751" y="407438"/>
                  <a:pt x="278543" y="398887"/>
                </a:cubicBezTo>
                <a:cubicBezTo>
                  <a:pt x="278334" y="390335"/>
                  <a:pt x="278230" y="383348"/>
                  <a:pt x="278230" y="377925"/>
                </a:cubicBezTo>
                <a:lnTo>
                  <a:pt x="278230" y="300964"/>
                </a:lnTo>
                <a:cubicBezTo>
                  <a:pt x="254036" y="301381"/>
                  <a:pt x="230468" y="302006"/>
                  <a:pt x="207525" y="302841"/>
                </a:cubicBezTo>
                <a:cubicBezTo>
                  <a:pt x="184583" y="303675"/>
                  <a:pt x="164352" y="304509"/>
                  <a:pt x="146832" y="305343"/>
                </a:cubicBezTo>
                <a:cubicBezTo>
                  <a:pt x="128061" y="306178"/>
                  <a:pt x="110854" y="307429"/>
                  <a:pt x="95211" y="309098"/>
                </a:cubicBezTo>
                <a:cubicBezTo>
                  <a:pt x="79569" y="310766"/>
                  <a:pt x="65490" y="312852"/>
                  <a:pt x="52976" y="315355"/>
                </a:cubicBezTo>
                <a:cubicBezTo>
                  <a:pt x="45885" y="317023"/>
                  <a:pt x="40984" y="317545"/>
                  <a:pt x="38272" y="316919"/>
                </a:cubicBezTo>
                <a:cubicBezTo>
                  <a:pt x="35561" y="316293"/>
                  <a:pt x="32119" y="314521"/>
                  <a:pt x="27948" y="311601"/>
                </a:cubicBezTo>
                <a:cubicBezTo>
                  <a:pt x="25445" y="309932"/>
                  <a:pt x="22108" y="307429"/>
                  <a:pt x="17937" y="304092"/>
                </a:cubicBezTo>
                <a:cubicBezTo>
                  <a:pt x="13765" y="300755"/>
                  <a:pt x="9907" y="297314"/>
                  <a:pt x="6361" y="293768"/>
                </a:cubicBezTo>
                <a:cubicBezTo>
                  <a:pt x="2815" y="290223"/>
                  <a:pt x="834" y="287615"/>
                  <a:pt x="417" y="285947"/>
                </a:cubicBezTo>
                <a:cubicBezTo>
                  <a:pt x="0" y="283861"/>
                  <a:pt x="1043" y="280941"/>
                  <a:pt x="3546" y="277187"/>
                </a:cubicBezTo>
                <a:cubicBezTo>
                  <a:pt x="6048" y="273433"/>
                  <a:pt x="8343" y="271973"/>
                  <a:pt x="10428" y="272807"/>
                </a:cubicBezTo>
                <a:cubicBezTo>
                  <a:pt x="23777" y="275727"/>
                  <a:pt x="39836" y="277917"/>
                  <a:pt x="58607" y="279377"/>
                </a:cubicBezTo>
                <a:cubicBezTo>
                  <a:pt x="77379" y="280837"/>
                  <a:pt x="97818" y="281358"/>
                  <a:pt x="119926" y="280941"/>
                </a:cubicBezTo>
                <a:cubicBezTo>
                  <a:pt x="160389" y="280524"/>
                  <a:pt x="204501" y="279898"/>
                  <a:pt x="252263" y="279064"/>
                </a:cubicBezTo>
                <a:cubicBezTo>
                  <a:pt x="300025" y="278230"/>
                  <a:pt x="347057" y="276770"/>
                  <a:pt x="393359" y="274684"/>
                </a:cubicBezTo>
                <a:cubicBezTo>
                  <a:pt x="420473" y="273433"/>
                  <a:pt x="445397" y="271556"/>
                  <a:pt x="468131" y="269053"/>
                </a:cubicBezTo>
                <a:cubicBezTo>
                  <a:pt x="490865" y="266550"/>
                  <a:pt x="507029" y="263839"/>
                  <a:pt x="516623" y="260919"/>
                </a:cubicBezTo>
                <a:cubicBezTo>
                  <a:pt x="521212" y="259250"/>
                  <a:pt x="524862" y="259042"/>
                  <a:pt x="527573" y="260293"/>
                </a:cubicBezTo>
                <a:cubicBezTo>
                  <a:pt x="530284" y="261545"/>
                  <a:pt x="532683" y="263630"/>
                  <a:pt x="534769" y="266550"/>
                </a:cubicBezTo>
                <a:cubicBezTo>
                  <a:pt x="537271" y="269887"/>
                  <a:pt x="539566" y="273850"/>
                  <a:pt x="541651" y="278438"/>
                </a:cubicBezTo>
                <a:cubicBezTo>
                  <a:pt x="543737" y="283027"/>
                  <a:pt x="544780" y="286781"/>
                  <a:pt x="544780" y="289701"/>
                </a:cubicBezTo>
                <a:cubicBezTo>
                  <a:pt x="544780" y="292621"/>
                  <a:pt x="543320" y="295228"/>
                  <a:pt x="540400" y="297522"/>
                </a:cubicBezTo>
                <a:cubicBezTo>
                  <a:pt x="537480" y="299817"/>
                  <a:pt x="535394" y="300964"/>
                  <a:pt x="534143" y="300964"/>
                </a:cubicBezTo>
                <a:cubicBezTo>
                  <a:pt x="518709" y="298878"/>
                  <a:pt x="501606" y="297731"/>
                  <a:pt x="482835" y="297522"/>
                </a:cubicBezTo>
                <a:cubicBezTo>
                  <a:pt x="464064" y="297314"/>
                  <a:pt x="446127" y="297418"/>
                  <a:pt x="429024" y="297835"/>
                </a:cubicBezTo>
                <a:cubicBezTo>
                  <a:pt x="424436" y="297835"/>
                  <a:pt x="420056" y="297835"/>
                  <a:pt x="415885" y="297835"/>
                </a:cubicBezTo>
                <a:cubicBezTo>
                  <a:pt x="411713" y="297835"/>
                  <a:pt x="407542" y="297835"/>
                  <a:pt x="403370" y="297835"/>
                </a:cubicBezTo>
                <a:cubicBezTo>
                  <a:pt x="390439" y="298252"/>
                  <a:pt x="376257" y="298565"/>
                  <a:pt x="360823" y="298774"/>
                </a:cubicBezTo>
                <a:cubicBezTo>
                  <a:pt x="345389" y="298983"/>
                  <a:pt x="329746" y="299504"/>
                  <a:pt x="313895" y="300338"/>
                </a:cubicBezTo>
                <a:lnTo>
                  <a:pt x="313895" y="386685"/>
                </a:lnTo>
                <a:cubicBezTo>
                  <a:pt x="313895" y="392525"/>
                  <a:pt x="313478" y="400034"/>
                  <a:pt x="312643" y="409211"/>
                </a:cubicBezTo>
                <a:cubicBezTo>
                  <a:pt x="311809" y="418388"/>
                  <a:pt x="310036" y="426731"/>
                  <a:pt x="307325" y="434239"/>
                </a:cubicBezTo>
                <a:cubicBezTo>
                  <a:pt x="304614" y="441747"/>
                  <a:pt x="300338" y="446336"/>
                  <a:pt x="294498" y="448004"/>
                </a:cubicBezTo>
                <a:moveTo>
                  <a:pt x="203771" y="540608"/>
                </a:moveTo>
                <a:cubicBezTo>
                  <a:pt x="162892" y="540608"/>
                  <a:pt x="142452" y="521629"/>
                  <a:pt x="142452" y="483669"/>
                </a:cubicBezTo>
                <a:lnTo>
                  <a:pt x="142452" y="449256"/>
                </a:lnTo>
                <a:cubicBezTo>
                  <a:pt x="142452" y="437576"/>
                  <a:pt x="140888" y="427669"/>
                  <a:pt x="137759" y="419535"/>
                </a:cubicBezTo>
                <a:cubicBezTo>
                  <a:pt x="134631" y="411400"/>
                  <a:pt x="128269" y="405248"/>
                  <a:pt x="118675" y="401076"/>
                </a:cubicBezTo>
                <a:cubicBezTo>
                  <a:pt x="116172" y="400242"/>
                  <a:pt x="114504" y="398574"/>
                  <a:pt x="113669" y="396071"/>
                </a:cubicBezTo>
                <a:cubicBezTo>
                  <a:pt x="112835" y="393568"/>
                  <a:pt x="112835" y="391274"/>
                  <a:pt x="113669" y="389188"/>
                </a:cubicBezTo>
                <a:cubicBezTo>
                  <a:pt x="117841" y="382097"/>
                  <a:pt x="123264" y="378760"/>
                  <a:pt x="129938" y="379177"/>
                </a:cubicBezTo>
                <a:cubicBezTo>
                  <a:pt x="135361" y="380011"/>
                  <a:pt x="142660" y="382097"/>
                  <a:pt x="151838" y="385434"/>
                </a:cubicBezTo>
                <a:cubicBezTo>
                  <a:pt x="161014" y="388771"/>
                  <a:pt x="168732" y="392108"/>
                  <a:pt x="174989" y="395445"/>
                </a:cubicBezTo>
                <a:cubicBezTo>
                  <a:pt x="179994" y="398365"/>
                  <a:pt x="182080" y="401911"/>
                  <a:pt x="181246" y="406082"/>
                </a:cubicBezTo>
                <a:cubicBezTo>
                  <a:pt x="180411" y="409002"/>
                  <a:pt x="179681" y="414216"/>
                  <a:pt x="179056" y="421725"/>
                </a:cubicBezTo>
                <a:cubicBezTo>
                  <a:pt x="178430" y="429233"/>
                  <a:pt x="178117" y="436533"/>
                  <a:pt x="178117" y="443624"/>
                </a:cubicBezTo>
                <a:lnTo>
                  <a:pt x="178117" y="480541"/>
                </a:lnTo>
                <a:cubicBezTo>
                  <a:pt x="178117" y="495141"/>
                  <a:pt x="180724" y="504422"/>
                  <a:pt x="185938" y="508384"/>
                </a:cubicBezTo>
                <a:cubicBezTo>
                  <a:pt x="191153" y="512347"/>
                  <a:pt x="198140" y="514538"/>
                  <a:pt x="206899" y="514955"/>
                </a:cubicBezTo>
                <a:cubicBezTo>
                  <a:pt x="211071" y="515372"/>
                  <a:pt x="218684" y="515581"/>
                  <a:pt x="229738" y="515581"/>
                </a:cubicBezTo>
                <a:cubicBezTo>
                  <a:pt x="240792" y="515581"/>
                  <a:pt x="253202" y="515372"/>
                  <a:pt x="266967" y="514955"/>
                </a:cubicBezTo>
                <a:cubicBezTo>
                  <a:pt x="280732" y="514538"/>
                  <a:pt x="293977" y="514121"/>
                  <a:pt x="306699" y="513703"/>
                </a:cubicBezTo>
                <a:cubicBezTo>
                  <a:pt x="319422" y="513286"/>
                  <a:pt x="329746" y="512869"/>
                  <a:pt x="337672" y="512452"/>
                </a:cubicBezTo>
                <a:cubicBezTo>
                  <a:pt x="359363" y="511201"/>
                  <a:pt x="378864" y="509115"/>
                  <a:pt x="396175" y="506195"/>
                </a:cubicBezTo>
                <a:cubicBezTo>
                  <a:pt x="413486" y="503275"/>
                  <a:pt x="425687" y="500772"/>
                  <a:pt x="432779" y="498687"/>
                </a:cubicBezTo>
                <a:cubicBezTo>
                  <a:pt x="441956" y="495766"/>
                  <a:pt x="448421" y="497018"/>
                  <a:pt x="452176" y="502441"/>
                </a:cubicBezTo>
                <a:cubicBezTo>
                  <a:pt x="454261" y="505778"/>
                  <a:pt x="456555" y="509740"/>
                  <a:pt x="459058" y="514329"/>
                </a:cubicBezTo>
                <a:cubicBezTo>
                  <a:pt x="461561" y="518918"/>
                  <a:pt x="463021" y="522672"/>
                  <a:pt x="463438" y="525592"/>
                </a:cubicBezTo>
                <a:cubicBezTo>
                  <a:pt x="463855" y="528512"/>
                  <a:pt x="462500" y="531327"/>
                  <a:pt x="459371" y="534039"/>
                </a:cubicBezTo>
                <a:cubicBezTo>
                  <a:pt x="456243" y="536750"/>
                  <a:pt x="453844" y="538106"/>
                  <a:pt x="452176" y="538106"/>
                </a:cubicBezTo>
                <a:cubicBezTo>
                  <a:pt x="437576" y="537271"/>
                  <a:pt x="424540" y="536750"/>
                  <a:pt x="413069" y="536541"/>
                </a:cubicBezTo>
                <a:cubicBezTo>
                  <a:pt x="401598" y="536333"/>
                  <a:pt x="389501" y="536333"/>
                  <a:pt x="376778" y="536541"/>
                </a:cubicBezTo>
                <a:cubicBezTo>
                  <a:pt x="364055" y="536750"/>
                  <a:pt x="348517" y="537271"/>
                  <a:pt x="330163" y="538106"/>
                </a:cubicBezTo>
                <a:cubicBezTo>
                  <a:pt x="308889" y="538940"/>
                  <a:pt x="287615" y="539566"/>
                  <a:pt x="266341" y="539983"/>
                </a:cubicBezTo>
                <a:cubicBezTo>
                  <a:pt x="245067" y="540400"/>
                  <a:pt x="224210" y="540608"/>
                  <a:pt x="203771" y="54060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3" name="Freeform 63"/>
          <p:cNvSpPr/>
          <p:nvPr/>
        </p:nvSpPr>
        <p:spPr>
          <a:xfrm>
            <a:off x="4050402" y="4262432"/>
            <a:ext cx="554374" cy="549160"/>
          </a:xfrm>
          <a:custGeom>
            <a:avLst/>
            <a:gdLst>
              <a:gd name="connsiteX0" fmla="*/ 65074 w 554374"/>
              <a:gd name="connsiteY0" fmla="*/ 452801 h 549160"/>
              <a:gd name="connsiteX1" fmla="*/ 46302 w 554374"/>
              <a:gd name="connsiteY1" fmla="*/ 456555 h 549160"/>
              <a:gd name="connsiteX2" fmla="*/ 31911 w 554374"/>
              <a:gd name="connsiteY2" fmla="*/ 450924 h 549160"/>
              <a:gd name="connsiteX3" fmla="*/ 14079 w 554374"/>
              <a:gd name="connsiteY3" fmla="*/ 439348 h 549160"/>
              <a:gd name="connsiteX4" fmla="*/ 1252 w 554374"/>
              <a:gd name="connsiteY4" fmla="*/ 427148 h 549160"/>
              <a:gd name="connsiteX5" fmla="*/ 2503 w 554374"/>
              <a:gd name="connsiteY5" fmla="*/ 418074 h 549160"/>
              <a:gd name="connsiteX6" fmla="*/ 10011 w 554374"/>
              <a:gd name="connsiteY6" fmla="*/ 412756 h 549160"/>
              <a:gd name="connsiteX7" fmla="*/ 59442 w 554374"/>
              <a:gd name="connsiteY7" fmla="*/ 416510 h 549160"/>
              <a:gd name="connsiteX8" fmla="*/ 107621 w 554374"/>
              <a:gd name="connsiteY8" fmla="*/ 415885 h 549160"/>
              <a:gd name="connsiteX9" fmla="*/ 140784 w 554374"/>
              <a:gd name="connsiteY9" fmla="*/ 413695 h 549160"/>
              <a:gd name="connsiteX10" fmla="*/ 172069 w 554374"/>
              <a:gd name="connsiteY10" fmla="*/ 411505 h 549160"/>
              <a:gd name="connsiteX11" fmla="*/ 171443 w 554374"/>
              <a:gd name="connsiteY11" fmla="*/ 341426 h 549160"/>
              <a:gd name="connsiteX12" fmla="*/ 118571 w 554374"/>
              <a:gd name="connsiteY12" fmla="*/ 326722 h 549160"/>
              <a:gd name="connsiteX13" fmla="*/ 86347 w 554374"/>
              <a:gd name="connsiteY13" fmla="*/ 294185 h 549160"/>
              <a:gd name="connsiteX14" fmla="*/ 75710 w 554374"/>
              <a:gd name="connsiteY14" fmla="*/ 253201 h 549160"/>
              <a:gd name="connsiteX15" fmla="*/ 88224 w 554374"/>
              <a:gd name="connsiteY15" fmla="*/ 212844 h 549160"/>
              <a:gd name="connsiteX16" fmla="*/ 126080 w 554374"/>
              <a:gd name="connsiteY16" fmla="*/ 180933 h 549160"/>
              <a:gd name="connsiteX17" fmla="*/ 188963 w 554374"/>
              <a:gd name="connsiteY17" fmla="*/ 166854 h 549160"/>
              <a:gd name="connsiteX18" fmla="*/ 247779 w 554374"/>
              <a:gd name="connsiteY18" fmla="*/ 175614 h 549160"/>
              <a:gd name="connsiteX19" fmla="*/ 287824 w 554374"/>
              <a:gd name="connsiteY19" fmla="*/ 205022 h 549160"/>
              <a:gd name="connsiteX20" fmla="*/ 300964 w 554374"/>
              <a:gd name="connsiteY20" fmla="*/ 251950 h 549160"/>
              <a:gd name="connsiteX21" fmla="*/ 276249 w 554374"/>
              <a:gd name="connsiteY21" fmla="*/ 308577 h 549160"/>
              <a:gd name="connsiteX22" fmla="*/ 207108 w 554374"/>
              <a:gd name="connsiteY22" fmla="*/ 340175 h 549160"/>
              <a:gd name="connsiteX23" fmla="*/ 203354 w 554374"/>
              <a:gd name="connsiteY23" fmla="*/ 409002 h 549160"/>
              <a:gd name="connsiteX24" fmla="*/ 307221 w 554374"/>
              <a:gd name="connsiteY24" fmla="*/ 394611 h 549160"/>
              <a:gd name="connsiteX25" fmla="*/ 372294 w 554374"/>
              <a:gd name="connsiteY25" fmla="*/ 379593 h 549160"/>
              <a:gd name="connsiteX26" fmla="*/ 382305 w 554374"/>
              <a:gd name="connsiteY26" fmla="*/ 381158 h 549160"/>
              <a:gd name="connsiteX27" fmla="*/ 382305 w 554374"/>
              <a:gd name="connsiteY27" fmla="*/ 391169 h 549160"/>
              <a:gd name="connsiteX28" fmla="*/ 372294 w 554374"/>
              <a:gd name="connsiteY28" fmla="*/ 400868 h 549160"/>
              <a:gd name="connsiteX29" fmla="*/ 303154 w 554374"/>
              <a:gd name="connsiteY29" fmla="*/ 417449 h 549160"/>
              <a:gd name="connsiteX30" fmla="*/ 166438 w 554374"/>
              <a:gd name="connsiteY30" fmla="*/ 437784 h 549160"/>
              <a:gd name="connsiteX31" fmla="*/ 130772 w 554374"/>
              <a:gd name="connsiteY31" fmla="*/ 442477 h 549160"/>
              <a:gd name="connsiteX32" fmla="*/ 93856 w 554374"/>
              <a:gd name="connsiteY32" fmla="*/ 446857 h 549160"/>
              <a:gd name="connsiteX33" fmla="*/ 65074 w 554374"/>
              <a:gd name="connsiteY33" fmla="*/ 452801 h 549160"/>
              <a:gd name="connsiteX35" fmla="*/ 414842 w 554374"/>
              <a:gd name="connsiteY35" fmla="*/ 547908 h 549160"/>
              <a:gd name="connsiteX36" fmla="*/ 407334 w 554374"/>
              <a:gd name="connsiteY36" fmla="*/ 547908 h 549160"/>
              <a:gd name="connsiteX37" fmla="*/ 404205 w 554374"/>
              <a:gd name="connsiteY37" fmla="*/ 543528 h 549160"/>
              <a:gd name="connsiteX38" fmla="*/ 401702 w 554374"/>
              <a:gd name="connsiteY38" fmla="*/ 524757 h 549160"/>
              <a:gd name="connsiteX39" fmla="*/ 400138 w 554374"/>
              <a:gd name="connsiteY39" fmla="*/ 494723 h 549160"/>
              <a:gd name="connsiteX40" fmla="*/ 399825 w 554374"/>
              <a:gd name="connsiteY40" fmla="*/ 466566 h 549160"/>
              <a:gd name="connsiteX41" fmla="*/ 399825 w 554374"/>
              <a:gd name="connsiteY41" fmla="*/ 83636 h 549160"/>
              <a:gd name="connsiteX42" fmla="*/ 398261 w 554374"/>
              <a:gd name="connsiteY42" fmla="*/ 53602 h 549160"/>
              <a:gd name="connsiteX43" fmla="*/ 390127 w 554374"/>
              <a:gd name="connsiteY43" fmla="*/ 35769 h 549160"/>
              <a:gd name="connsiteX44" fmla="*/ 367288 w 554374"/>
              <a:gd name="connsiteY44" fmla="*/ 20439 h 549160"/>
              <a:gd name="connsiteX45" fmla="*/ 363847 w 554374"/>
              <a:gd name="connsiteY45" fmla="*/ 15434 h 549160"/>
              <a:gd name="connsiteX46" fmla="*/ 366037 w 554374"/>
              <a:gd name="connsiteY46" fmla="*/ 9177 h 549160"/>
              <a:gd name="connsiteX47" fmla="*/ 372920 w 554374"/>
              <a:gd name="connsiteY47" fmla="*/ 1355 h 549160"/>
              <a:gd name="connsiteX48" fmla="*/ 381054 w 554374"/>
              <a:gd name="connsiteY48" fmla="*/ 417 h 549160"/>
              <a:gd name="connsiteX49" fmla="*/ 408272 w 554374"/>
              <a:gd name="connsiteY49" fmla="*/ 8864 h 549160"/>
              <a:gd name="connsiteX50" fmla="*/ 431110 w 554374"/>
              <a:gd name="connsiteY50" fmla="*/ 21065 h 549160"/>
              <a:gd name="connsiteX51" fmla="*/ 438619 w 554374"/>
              <a:gd name="connsiteY51" fmla="*/ 33579 h 549160"/>
              <a:gd name="connsiteX52" fmla="*/ 435803 w 554374"/>
              <a:gd name="connsiteY52" fmla="*/ 57982 h 549160"/>
              <a:gd name="connsiteX53" fmla="*/ 434865 w 554374"/>
              <a:gd name="connsiteY53" fmla="*/ 84262 h 549160"/>
              <a:gd name="connsiteX54" fmla="*/ 434865 w 554374"/>
              <a:gd name="connsiteY54" fmla="*/ 263213 h 549160"/>
              <a:gd name="connsiteX55" fmla="*/ 493368 w 554374"/>
              <a:gd name="connsiteY55" fmla="*/ 257894 h 549160"/>
              <a:gd name="connsiteX56" fmla="*/ 528720 w 554374"/>
              <a:gd name="connsiteY56" fmla="*/ 249447 h 549160"/>
              <a:gd name="connsiteX57" fmla="*/ 538731 w 554374"/>
              <a:gd name="connsiteY57" fmla="*/ 248822 h 549160"/>
              <a:gd name="connsiteX58" fmla="*/ 544988 w 554374"/>
              <a:gd name="connsiteY58" fmla="*/ 255079 h 549160"/>
              <a:gd name="connsiteX59" fmla="*/ 550933 w 554374"/>
              <a:gd name="connsiteY59" fmla="*/ 267906 h 549160"/>
              <a:gd name="connsiteX60" fmla="*/ 554374 w 554374"/>
              <a:gd name="connsiteY60" fmla="*/ 280732 h 549160"/>
              <a:gd name="connsiteX61" fmla="*/ 550307 w 554374"/>
              <a:gd name="connsiteY61" fmla="*/ 287615 h 549160"/>
              <a:gd name="connsiteX62" fmla="*/ 544988 w 554374"/>
              <a:gd name="connsiteY62" fmla="*/ 290744 h 549160"/>
              <a:gd name="connsiteX63" fmla="*/ 495871 w 554374"/>
              <a:gd name="connsiteY63" fmla="*/ 287303 h 549160"/>
              <a:gd name="connsiteX64" fmla="*/ 446127 w 554374"/>
              <a:gd name="connsiteY64" fmla="*/ 286989 h 549160"/>
              <a:gd name="connsiteX65" fmla="*/ 440809 w 554374"/>
              <a:gd name="connsiteY65" fmla="*/ 286989 h 549160"/>
              <a:gd name="connsiteX66" fmla="*/ 434865 w 554374"/>
              <a:gd name="connsiteY66" fmla="*/ 286989 h 549160"/>
              <a:gd name="connsiteX67" fmla="*/ 434865 w 554374"/>
              <a:gd name="connsiteY67" fmla="*/ 465315 h 549160"/>
              <a:gd name="connsiteX68" fmla="*/ 433613 w 554374"/>
              <a:gd name="connsiteY68" fmla="*/ 496288 h 549160"/>
              <a:gd name="connsiteX69" fmla="*/ 427982 w 554374"/>
              <a:gd name="connsiteY69" fmla="*/ 530076 h 549160"/>
              <a:gd name="connsiteX70" fmla="*/ 414842 w 554374"/>
              <a:gd name="connsiteY70" fmla="*/ 547908 h 549160"/>
              <a:gd name="connsiteX72" fmla="*/ 188337 w 554374"/>
              <a:gd name="connsiteY72" fmla="*/ 317023 h 549160"/>
              <a:gd name="connsiteX73" fmla="*/ 230572 w 554374"/>
              <a:gd name="connsiteY73" fmla="*/ 306074 h 549160"/>
              <a:gd name="connsiteX74" fmla="*/ 255600 w 554374"/>
              <a:gd name="connsiteY74" fmla="*/ 281984 h 549160"/>
              <a:gd name="connsiteX75" fmla="*/ 264673 w 554374"/>
              <a:gd name="connsiteY75" fmla="*/ 252576 h 549160"/>
              <a:gd name="connsiteX76" fmla="*/ 258103 w 554374"/>
              <a:gd name="connsiteY76" fmla="*/ 224732 h 549160"/>
              <a:gd name="connsiteX77" fmla="*/ 235265 w 554374"/>
              <a:gd name="connsiteY77" fmla="*/ 199704 h 549160"/>
              <a:gd name="connsiteX78" fmla="*/ 190840 w 554374"/>
              <a:gd name="connsiteY78" fmla="*/ 189380 h 549160"/>
              <a:gd name="connsiteX79" fmla="*/ 146727 w 554374"/>
              <a:gd name="connsiteY79" fmla="*/ 199391 h 549160"/>
              <a:gd name="connsiteX80" fmla="*/ 120135 w 554374"/>
              <a:gd name="connsiteY80" fmla="*/ 224106 h 549160"/>
              <a:gd name="connsiteX81" fmla="*/ 111375 w 554374"/>
              <a:gd name="connsiteY81" fmla="*/ 252576 h 549160"/>
              <a:gd name="connsiteX82" fmla="*/ 132024 w 554374"/>
              <a:gd name="connsiteY82" fmla="*/ 299504 h 549160"/>
              <a:gd name="connsiteX83" fmla="*/ 188337 w 554374"/>
              <a:gd name="connsiteY83" fmla="*/ 317023 h 549160"/>
              <a:gd name="connsiteX85" fmla="*/ 61319 w 554374"/>
              <a:gd name="connsiteY85" fmla="*/ 151212 h 549160"/>
              <a:gd name="connsiteX86" fmla="*/ 45364 w 554374"/>
              <a:gd name="connsiteY86" fmla="*/ 150899 h 549160"/>
              <a:gd name="connsiteX87" fmla="*/ 36291 w 554374"/>
              <a:gd name="connsiteY87" fmla="*/ 144329 h 549160"/>
              <a:gd name="connsiteX88" fmla="*/ 24716 w 554374"/>
              <a:gd name="connsiteY88" fmla="*/ 132441 h 549160"/>
              <a:gd name="connsiteX89" fmla="*/ 16894 w 554374"/>
              <a:gd name="connsiteY89" fmla="*/ 122429 h 549160"/>
              <a:gd name="connsiteX90" fmla="*/ 17833 w 554374"/>
              <a:gd name="connsiteY90" fmla="*/ 113982 h 549160"/>
              <a:gd name="connsiteX91" fmla="*/ 25028 w 554374"/>
              <a:gd name="connsiteY91" fmla="*/ 109915 h 549160"/>
              <a:gd name="connsiteX92" fmla="*/ 66325 w 554374"/>
              <a:gd name="connsiteY92" fmla="*/ 115860 h 549160"/>
              <a:gd name="connsiteX93" fmla="*/ 117007 w 554374"/>
              <a:gd name="connsiteY93" fmla="*/ 116798 h 549160"/>
              <a:gd name="connsiteX94" fmla="*/ 183331 w 554374"/>
              <a:gd name="connsiteY94" fmla="*/ 115234 h 549160"/>
              <a:gd name="connsiteX95" fmla="*/ 252785 w 554374"/>
              <a:gd name="connsiteY95" fmla="*/ 110541 h 549160"/>
              <a:gd name="connsiteX96" fmla="*/ 295958 w 554374"/>
              <a:gd name="connsiteY96" fmla="*/ 104909 h 549160"/>
              <a:gd name="connsiteX97" fmla="*/ 324741 w 554374"/>
              <a:gd name="connsiteY97" fmla="*/ 98653 h 549160"/>
              <a:gd name="connsiteX98" fmla="*/ 340383 w 554374"/>
              <a:gd name="connsiteY98" fmla="*/ 104909 h 549160"/>
              <a:gd name="connsiteX99" fmla="*/ 345076 w 554374"/>
              <a:gd name="connsiteY99" fmla="*/ 116172 h 549160"/>
              <a:gd name="connsiteX100" fmla="*/ 347892 w 554374"/>
              <a:gd name="connsiteY100" fmla="*/ 127435 h 549160"/>
              <a:gd name="connsiteX101" fmla="*/ 344138 w 554374"/>
              <a:gd name="connsiteY101" fmla="*/ 134005 h 549160"/>
              <a:gd name="connsiteX102" fmla="*/ 338506 w 554374"/>
              <a:gd name="connsiteY102" fmla="*/ 136820 h 549160"/>
              <a:gd name="connsiteX103" fmla="*/ 307221 w 554374"/>
              <a:gd name="connsiteY103" fmla="*/ 134943 h 549160"/>
              <a:gd name="connsiteX104" fmla="*/ 266863 w 554374"/>
              <a:gd name="connsiteY104" fmla="*/ 134631 h 549160"/>
              <a:gd name="connsiteX105" fmla="*/ 225566 w 554374"/>
              <a:gd name="connsiteY105" fmla="*/ 135256 h 549160"/>
              <a:gd name="connsiteX106" fmla="*/ 191466 w 554374"/>
              <a:gd name="connsiteY106" fmla="*/ 136195 h 549160"/>
              <a:gd name="connsiteX107" fmla="*/ 123577 w 554374"/>
              <a:gd name="connsiteY107" fmla="*/ 141513 h 549160"/>
              <a:gd name="connsiteX108" fmla="*/ 61319 w 554374"/>
              <a:gd name="connsiteY108" fmla="*/ 151212 h 549160"/>
              <a:gd name="connsiteX110" fmla="*/ 163309 w 554374"/>
              <a:gd name="connsiteY110" fmla="*/ 69870 h 549160"/>
              <a:gd name="connsiteX111" fmla="*/ 136716 w 554374"/>
              <a:gd name="connsiteY111" fmla="*/ 64551 h 549160"/>
              <a:gd name="connsiteX112" fmla="*/ 106995 w 554374"/>
              <a:gd name="connsiteY112" fmla="*/ 54540 h 549160"/>
              <a:gd name="connsiteX113" fmla="*/ 87599 w 554374"/>
              <a:gd name="connsiteY113" fmla="*/ 42339 h 549160"/>
              <a:gd name="connsiteX114" fmla="*/ 86973 w 554374"/>
              <a:gd name="connsiteY114" fmla="*/ 31389 h 549160"/>
              <a:gd name="connsiteX115" fmla="*/ 96358 w 554374"/>
              <a:gd name="connsiteY115" fmla="*/ 25445 h 549160"/>
              <a:gd name="connsiteX116" fmla="*/ 160806 w 554374"/>
              <a:gd name="connsiteY116" fmla="*/ 33892 h 549160"/>
              <a:gd name="connsiteX117" fmla="*/ 222751 w 554374"/>
              <a:gd name="connsiteY117" fmla="*/ 34205 h 549160"/>
              <a:gd name="connsiteX118" fmla="*/ 269679 w 554374"/>
              <a:gd name="connsiteY118" fmla="*/ 31702 h 549160"/>
              <a:gd name="connsiteX119" fmla="*/ 278438 w 554374"/>
              <a:gd name="connsiteY119" fmla="*/ 34830 h 549160"/>
              <a:gd name="connsiteX120" fmla="*/ 282818 w 554374"/>
              <a:gd name="connsiteY120" fmla="*/ 41713 h 549160"/>
              <a:gd name="connsiteX121" fmla="*/ 278126 w 554374"/>
              <a:gd name="connsiteY121" fmla="*/ 52976 h 549160"/>
              <a:gd name="connsiteX122" fmla="*/ 266550 w 554374"/>
              <a:gd name="connsiteY122" fmla="*/ 62361 h 549160"/>
              <a:gd name="connsiteX123" fmla="*/ 241209 w 554374"/>
              <a:gd name="connsiteY123" fmla="*/ 67993 h 549160"/>
              <a:gd name="connsiteX124" fmla="*/ 203354 w 554374"/>
              <a:gd name="connsiteY124" fmla="*/ 70809 h 549160"/>
              <a:gd name="connsiteX125" fmla="*/ 163309 w 554374"/>
              <a:gd name="connsiteY125" fmla="*/ 69870 h 549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</a:cxnLst>
            <a:rect l="l" t="t" r="r" b="b"/>
            <a:pathLst>
              <a:path w="554374" h="549160">
                <a:moveTo>
                  <a:pt x="65074" y="452801"/>
                </a:moveTo>
                <a:cubicBezTo>
                  <a:pt x="56731" y="455721"/>
                  <a:pt x="50474" y="456972"/>
                  <a:pt x="46302" y="456555"/>
                </a:cubicBezTo>
                <a:cubicBezTo>
                  <a:pt x="42131" y="456138"/>
                  <a:pt x="37334" y="454261"/>
                  <a:pt x="31911" y="450924"/>
                </a:cubicBezTo>
                <a:cubicBezTo>
                  <a:pt x="27739" y="448421"/>
                  <a:pt x="21796" y="444563"/>
                  <a:pt x="14079" y="439348"/>
                </a:cubicBezTo>
                <a:cubicBezTo>
                  <a:pt x="6362" y="434134"/>
                  <a:pt x="2086" y="430067"/>
                  <a:pt x="1252" y="427148"/>
                </a:cubicBezTo>
                <a:cubicBezTo>
                  <a:pt x="0" y="424644"/>
                  <a:pt x="417" y="421620"/>
                  <a:pt x="2503" y="418074"/>
                </a:cubicBezTo>
                <a:cubicBezTo>
                  <a:pt x="4589" y="414529"/>
                  <a:pt x="7091" y="412756"/>
                  <a:pt x="10011" y="412756"/>
                </a:cubicBezTo>
                <a:cubicBezTo>
                  <a:pt x="25028" y="414842"/>
                  <a:pt x="41505" y="416093"/>
                  <a:pt x="59442" y="416510"/>
                </a:cubicBezTo>
                <a:cubicBezTo>
                  <a:pt x="77379" y="416927"/>
                  <a:pt x="93439" y="416719"/>
                  <a:pt x="107621" y="415885"/>
                </a:cubicBezTo>
                <a:cubicBezTo>
                  <a:pt x="118884" y="415050"/>
                  <a:pt x="129938" y="414320"/>
                  <a:pt x="140784" y="413695"/>
                </a:cubicBezTo>
                <a:cubicBezTo>
                  <a:pt x="151629" y="413069"/>
                  <a:pt x="162058" y="412339"/>
                  <a:pt x="172069" y="411505"/>
                </a:cubicBezTo>
                <a:lnTo>
                  <a:pt x="171443" y="341426"/>
                </a:lnTo>
                <a:cubicBezTo>
                  <a:pt x="150586" y="340175"/>
                  <a:pt x="132962" y="335273"/>
                  <a:pt x="118571" y="326722"/>
                </a:cubicBezTo>
                <a:cubicBezTo>
                  <a:pt x="104180" y="318171"/>
                  <a:pt x="93439" y="307325"/>
                  <a:pt x="86347" y="294185"/>
                </a:cubicBezTo>
                <a:cubicBezTo>
                  <a:pt x="79256" y="281045"/>
                  <a:pt x="75710" y="267384"/>
                  <a:pt x="75710" y="253201"/>
                </a:cubicBezTo>
                <a:cubicBezTo>
                  <a:pt x="75710" y="239019"/>
                  <a:pt x="79882" y="225566"/>
                  <a:pt x="88224" y="212844"/>
                </a:cubicBezTo>
                <a:cubicBezTo>
                  <a:pt x="96567" y="200121"/>
                  <a:pt x="109186" y="189484"/>
                  <a:pt x="126080" y="180933"/>
                </a:cubicBezTo>
                <a:cubicBezTo>
                  <a:pt x="142973" y="172381"/>
                  <a:pt x="163935" y="167689"/>
                  <a:pt x="188963" y="166854"/>
                </a:cubicBezTo>
                <a:cubicBezTo>
                  <a:pt x="211071" y="166020"/>
                  <a:pt x="230676" y="168940"/>
                  <a:pt x="247779" y="175614"/>
                </a:cubicBezTo>
                <a:cubicBezTo>
                  <a:pt x="264882" y="182288"/>
                  <a:pt x="278230" y="192091"/>
                  <a:pt x="287824" y="205022"/>
                </a:cubicBezTo>
                <a:cubicBezTo>
                  <a:pt x="297418" y="217953"/>
                  <a:pt x="301798" y="233596"/>
                  <a:pt x="300964" y="251950"/>
                </a:cubicBezTo>
                <a:cubicBezTo>
                  <a:pt x="300130" y="272807"/>
                  <a:pt x="291891" y="291682"/>
                  <a:pt x="276249" y="308577"/>
                </a:cubicBezTo>
                <a:cubicBezTo>
                  <a:pt x="260606" y="325470"/>
                  <a:pt x="237559" y="336003"/>
                  <a:pt x="207108" y="340175"/>
                </a:cubicBezTo>
                <a:lnTo>
                  <a:pt x="203354" y="409002"/>
                </a:lnTo>
                <a:cubicBezTo>
                  <a:pt x="244233" y="404830"/>
                  <a:pt x="278856" y="400033"/>
                  <a:pt x="307221" y="394611"/>
                </a:cubicBezTo>
                <a:cubicBezTo>
                  <a:pt x="335586" y="389188"/>
                  <a:pt x="357277" y="384182"/>
                  <a:pt x="372294" y="379593"/>
                </a:cubicBezTo>
                <a:cubicBezTo>
                  <a:pt x="377300" y="377925"/>
                  <a:pt x="380637" y="378447"/>
                  <a:pt x="382305" y="381158"/>
                </a:cubicBezTo>
                <a:cubicBezTo>
                  <a:pt x="383974" y="383870"/>
                  <a:pt x="383974" y="387207"/>
                  <a:pt x="382305" y="391169"/>
                </a:cubicBezTo>
                <a:cubicBezTo>
                  <a:pt x="380637" y="395132"/>
                  <a:pt x="377300" y="398365"/>
                  <a:pt x="372294" y="400868"/>
                </a:cubicBezTo>
                <a:cubicBezTo>
                  <a:pt x="358946" y="405873"/>
                  <a:pt x="335899" y="411400"/>
                  <a:pt x="303154" y="417449"/>
                </a:cubicBezTo>
                <a:cubicBezTo>
                  <a:pt x="270409" y="423497"/>
                  <a:pt x="224837" y="430276"/>
                  <a:pt x="166438" y="437784"/>
                </a:cubicBezTo>
                <a:cubicBezTo>
                  <a:pt x="155592" y="439453"/>
                  <a:pt x="143704" y="441017"/>
                  <a:pt x="130772" y="442477"/>
                </a:cubicBezTo>
                <a:cubicBezTo>
                  <a:pt x="117841" y="443937"/>
                  <a:pt x="105536" y="445397"/>
                  <a:pt x="93856" y="446857"/>
                </a:cubicBezTo>
                <a:cubicBezTo>
                  <a:pt x="82176" y="448317"/>
                  <a:pt x="72582" y="450298"/>
                  <a:pt x="65074" y="452801"/>
                </a:cubicBezTo>
                <a:moveTo>
                  <a:pt x="414842" y="547908"/>
                </a:moveTo>
                <a:cubicBezTo>
                  <a:pt x="411505" y="549160"/>
                  <a:pt x="409002" y="549160"/>
                  <a:pt x="407334" y="547908"/>
                </a:cubicBezTo>
                <a:cubicBezTo>
                  <a:pt x="405665" y="546657"/>
                  <a:pt x="404622" y="545197"/>
                  <a:pt x="404205" y="543528"/>
                </a:cubicBezTo>
                <a:cubicBezTo>
                  <a:pt x="403371" y="540191"/>
                  <a:pt x="402537" y="533934"/>
                  <a:pt x="401702" y="524757"/>
                </a:cubicBezTo>
                <a:cubicBezTo>
                  <a:pt x="400868" y="515580"/>
                  <a:pt x="400346" y="505569"/>
                  <a:pt x="400138" y="494723"/>
                </a:cubicBezTo>
                <a:cubicBezTo>
                  <a:pt x="399929" y="483877"/>
                  <a:pt x="399825" y="474492"/>
                  <a:pt x="399825" y="466566"/>
                </a:cubicBezTo>
                <a:lnTo>
                  <a:pt x="399825" y="83636"/>
                </a:lnTo>
                <a:cubicBezTo>
                  <a:pt x="399825" y="70704"/>
                  <a:pt x="399304" y="60693"/>
                  <a:pt x="398261" y="53602"/>
                </a:cubicBezTo>
                <a:cubicBezTo>
                  <a:pt x="397218" y="46510"/>
                  <a:pt x="394507" y="40567"/>
                  <a:pt x="390127" y="35769"/>
                </a:cubicBezTo>
                <a:cubicBezTo>
                  <a:pt x="385747" y="30972"/>
                  <a:pt x="378134" y="25862"/>
                  <a:pt x="367288" y="20439"/>
                </a:cubicBezTo>
                <a:cubicBezTo>
                  <a:pt x="364786" y="19188"/>
                  <a:pt x="363639" y="17519"/>
                  <a:pt x="363847" y="15434"/>
                </a:cubicBezTo>
                <a:cubicBezTo>
                  <a:pt x="364056" y="13348"/>
                  <a:pt x="364786" y="11262"/>
                  <a:pt x="366037" y="9177"/>
                </a:cubicBezTo>
                <a:cubicBezTo>
                  <a:pt x="368540" y="5006"/>
                  <a:pt x="370834" y="2398"/>
                  <a:pt x="372920" y="1355"/>
                </a:cubicBezTo>
                <a:cubicBezTo>
                  <a:pt x="375006" y="313"/>
                  <a:pt x="377717" y="0"/>
                  <a:pt x="381054" y="417"/>
                </a:cubicBezTo>
                <a:cubicBezTo>
                  <a:pt x="388563" y="1251"/>
                  <a:pt x="397635" y="4067"/>
                  <a:pt x="408272" y="8864"/>
                </a:cubicBezTo>
                <a:cubicBezTo>
                  <a:pt x="418909" y="13661"/>
                  <a:pt x="426522" y="17728"/>
                  <a:pt x="431110" y="21065"/>
                </a:cubicBezTo>
                <a:cubicBezTo>
                  <a:pt x="436116" y="24819"/>
                  <a:pt x="438619" y="28991"/>
                  <a:pt x="438619" y="33579"/>
                </a:cubicBezTo>
                <a:cubicBezTo>
                  <a:pt x="437367" y="42339"/>
                  <a:pt x="436429" y="50473"/>
                  <a:pt x="435803" y="57982"/>
                </a:cubicBezTo>
                <a:cubicBezTo>
                  <a:pt x="435177" y="65490"/>
                  <a:pt x="434865" y="74250"/>
                  <a:pt x="434865" y="84262"/>
                </a:cubicBezTo>
                <a:lnTo>
                  <a:pt x="434865" y="263213"/>
                </a:lnTo>
                <a:cubicBezTo>
                  <a:pt x="456973" y="263213"/>
                  <a:pt x="476474" y="261440"/>
                  <a:pt x="493368" y="257894"/>
                </a:cubicBezTo>
                <a:cubicBezTo>
                  <a:pt x="510262" y="254349"/>
                  <a:pt x="522046" y="251533"/>
                  <a:pt x="528720" y="249447"/>
                </a:cubicBezTo>
                <a:cubicBezTo>
                  <a:pt x="533309" y="247779"/>
                  <a:pt x="536646" y="247570"/>
                  <a:pt x="538731" y="248822"/>
                </a:cubicBezTo>
                <a:cubicBezTo>
                  <a:pt x="540817" y="250073"/>
                  <a:pt x="542903" y="252159"/>
                  <a:pt x="544988" y="255079"/>
                </a:cubicBezTo>
                <a:cubicBezTo>
                  <a:pt x="546657" y="257581"/>
                  <a:pt x="548639" y="261857"/>
                  <a:pt x="550933" y="267906"/>
                </a:cubicBezTo>
                <a:cubicBezTo>
                  <a:pt x="553227" y="273954"/>
                  <a:pt x="554374" y="278230"/>
                  <a:pt x="554374" y="280732"/>
                </a:cubicBezTo>
                <a:cubicBezTo>
                  <a:pt x="554374" y="283235"/>
                  <a:pt x="553019" y="285529"/>
                  <a:pt x="550307" y="287615"/>
                </a:cubicBezTo>
                <a:cubicBezTo>
                  <a:pt x="547596" y="289701"/>
                  <a:pt x="545823" y="290744"/>
                  <a:pt x="544988" y="290744"/>
                </a:cubicBezTo>
                <a:cubicBezTo>
                  <a:pt x="529554" y="288658"/>
                  <a:pt x="513182" y="287511"/>
                  <a:pt x="495871" y="287303"/>
                </a:cubicBezTo>
                <a:cubicBezTo>
                  <a:pt x="478560" y="287094"/>
                  <a:pt x="461978" y="286989"/>
                  <a:pt x="446127" y="286989"/>
                </a:cubicBezTo>
                <a:cubicBezTo>
                  <a:pt x="444459" y="286989"/>
                  <a:pt x="442686" y="286989"/>
                  <a:pt x="440809" y="286989"/>
                </a:cubicBezTo>
                <a:cubicBezTo>
                  <a:pt x="438932" y="286989"/>
                  <a:pt x="436950" y="286989"/>
                  <a:pt x="434865" y="286989"/>
                </a:cubicBezTo>
                <a:lnTo>
                  <a:pt x="434865" y="465315"/>
                </a:lnTo>
                <a:cubicBezTo>
                  <a:pt x="434865" y="473658"/>
                  <a:pt x="434448" y="483982"/>
                  <a:pt x="433613" y="496288"/>
                </a:cubicBezTo>
                <a:cubicBezTo>
                  <a:pt x="432779" y="508593"/>
                  <a:pt x="430902" y="519856"/>
                  <a:pt x="427982" y="530076"/>
                </a:cubicBezTo>
                <a:cubicBezTo>
                  <a:pt x="425062" y="540295"/>
                  <a:pt x="420682" y="546240"/>
                  <a:pt x="414842" y="547908"/>
                </a:cubicBezTo>
                <a:moveTo>
                  <a:pt x="188337" y="317023"/>
                </a:moveTo>
                <a:cubicBezTo>
                  <a:pt x="205440" y="316189"/>
                  <a:pt x="219518" y="312539"/>
                  <a:pt x="230572" y="306074"/>
                </a:cubicBezTo>
                <a:cubicBezTo>
                  <a:pt x="241626" y="299608"/>
                  <a:pt x="249969" y="291578"/>
                  <a:pt x="255600" y="281984"/>
                </a:cubicBezTo>
                <a:cubicBezTo>
                  <a:pt x="261232" y="272390"/>
                  <a:pt x="264256" y="262587"/>
                  <a:pt x="264673" y="252576"/>
                </a:cubicBezTo>
                <a:cubicBezTo>
                  <a:pt x="264673" y="243816"/>
                  <a:pt x="262483" y="234535"/>
                  <a:pt x="258103" y="224732"/>
                </a:cubicBezTo>
                <a:cubicBezTo>
                  <a:pt x="253723" y="214929"/>
                  <a:pt x="246111" y="206587"/>
                  <a:pt x="235265" y="199704"/>
                </a:cubicBezTo>
                <a:cubicBezTo>
                  <a:pt x="224420" y="192821"/>
                  <a:pt x="209611" y="189380"/>
                  <a:pt x="190840" y="189380"/>
                </a:cubicBezTo>
                <a:cubicBezTo>
                  <a:pt x="173320" y="189380"/>
                  <a:pt x="158616" y="192717"/>
                  <a:pt x="146727" y="199391"/>
                </a:cubicBezTo>
                <a:cubicBezTo>
                  <a:pt x="134839" y="206065"/>
                  <a:pt x="125975" y="214303"/>
                  <a:pt x="120135" y="224106"/>
                </a:cubicBezTo>
                <a:cubicBezTo>
                  <a:pt x="114295" y="233909"/>
                  <a:pt x="111375" y="243399"/>
                  <a:pt x="111375" y="252576"/>
                </a:cubicBezTo>
                <a:cubicBezTo>
                  <a:pt x="111375" y="271347"/>
                  <a:pt x="118258" y="286989"/>
                  <a:pt x="132024" y="299504"/>
                </a:cubicBezTo>
                <a:cubicBezTo>
                  <a:pt x="145790" y="312018"/>
                  <a:pt x="164560" y="317857"/>
                  <a:pt x="188337" y="317023"/>
                </a:cubicBezTo>
                <a:moveTo>
                  <a:pt x="61319" y="151212"/>
                </a:moveTo>
                <a:cubicBezTo>
                  <a:pt x="54228" y="152463"/>
                  <a:pt x="48909" y="152359"/>
                  <a:pt x="45364" y="150899"/>
                </a:cubicBezTo>
                <a:cubicBezTo>
                  <a:pt x="41818" y="149439"/>
                  <a:pt x="38794" y="147249"/>
                  <a:pt x="36291" y="144329"/>
                </a:cubicBezTo>
                <a:cubicBezTo>
                  <a:pt x="32954" y="140992"/>
                  <a:pt x="29095" y="137029"/>
                  <a:pt x="24716" y="132441"/>
                </a:cubicBezTo>
                <a:cubicBezTo>
                  <a:pt x="20335" y="127852"/>
                  <a:pt x="17728" y="124515"/>
                  <a:pt x="16894" y="122429"/>
                </a:cubicBezTo>
                <a:cubicBezTo>
                  <a:pt x="15642" y="120344"/>
                  <a:pt x="15956" y="117528"/>
                  <a:pt x="17833" y="113982"/>
                </a:cubicBezTo>
                <a:cubicBezTo>
                  <a:pt x="19710" y="110437"/>
                  <a:pt x="22108" y="109081"/>
                  <a:pt x="25028" y="109915"/>
                </a:cubicBezTo>
                <a:cubicBezTo>
                  <a:pt x="37543" y="113252"/>
                  <a:pt x="51308" y="115234"/>
                  <a:pt x="66325" y="115860"/>
                </a:cubicBezTo>
                <a:cubicBezTo>
                  <a:pt x="81342" y="116485"/>
                  <a:pt x="98235" y="116798"/>
                  <a:pt x="117007" y="116798"/>
                </a:cubicBezTo>
                <a:cubicBezTo>
                  <a:pt x="138281" y="116798"/>
                  <a:pt x="160389" y="116277"/>
                  <a:pt x="183331" y="115234"/>
                </a:cubicBezTo>
                <a:cubicBezTo>
                  <a:pt x="206274" y="114191"/>
                  <a:pt x="229425" y="112626"/>
                  <a:pt x="252785" y="110541"/>
                </a:cubicBezTo>
                <a:cubicBezTo>
                  <a:pt x="267801" y="108872"/>
                  <a:pt x="282193" y="106995"/>
                  <a:pt x="295958" y="104909"/>
                </a:cubicBezTo>
                <a:cubicBezTo>
                  <a:pt x="309724" y="102824"/>
                  <a:pt x="319318" y="100738"/>
                  <a:pt x="324741" y="98653"/>
                </a:cubicBezTo>
                <a:cubicBezTo>
                  <a:pt x="332249" y="96150"/>
                  <a:pt x="337464" y="98235"/>
                  <a:pt x="340383" y="104909"/>
                </a:cubicBezTo>
                <a:cubicBezTo>
                  <a:pt x="341635" y="107412"/>
                  <a:pt x="343199" y="111167"/>
                  <a:pt x="345076" y="116172"/>
                </a:cubicBezTo>
                <a:cubicBezTo>
                  <a:pt x="346953" y="121178"/>
                  <a:pt x="347892" y="124932"/>
                  <a:pt x="347892" y="127435"/>
                </a:cubicBezTo>
                <a:cubicBezTo>
                  <a:pt x="347892" y="129938"/>
                  <a:pt x="346640" y="132128"/>
                  <a:pt x="344138" y="134005"/>
                </a:cubicBezTo>
                <a:cubicBezTo>
                  <a:pt x="341635" y="135882"/>
                  <a:pt x="339758" y="136820"/>
                  <a:pt x="338506" y="136820"/>
                </a:cubicBezTo>
                <a:cubicBezTo>
                  <a:pt x="330164" y="135986"/>
                  <a:pt x="319735" y="135361"/>
                  <a:pt x="307221" y="134943"/>
                </a:cubicBezTo>
                <a:cubicBezTo>
                  <a:pt x="294707" y="134526"/>
                  <a:pt x="281254" y="134422"/>
                  <a:pt x="266863" y="134631"/>
                </a:cubicBezTo>
                <a:cubicBezTo>
                  <a:pt x="252472" y="134839"/>
                  <a:pt x="238706" y="135048"/>
                  <a:pt x="225566" y="135256"/>
                </a:cubicBezTo>
                <a:cubicBezTo>
                  <a:pt x="212427" y="135465"/>
                  <a:pt x="201060" y="135778"/>
                  <a:pt x="191466" y="136195"/>
                </a:cubicBezTo>
                <a:cubicBezTo>
                  <a:pt x="166438" y="137863"/>
                  <a:pt x="143808" y="139636"/>
                  <a:pt x="123577" y="141513"/>
                </a:cubicBezTo>
                <a:cubicBezTo>
                  <a:pt x="103346" y="143390"/>
                  <a:pt x="82593" y="146623"/>
                  <a:pt x="61319" y="151212"/>
                </a:cubicBezTo>
                <a:moveTo>
                  <a:pt x="163309" y="69870"/>
                </a:moveTo>
                <a:cubicBezTo>
                  <a:pt x="156218" y="69036"/>
                  <a:pt x="147353" y="67263"/>
                  <a:pt x="136716" y="64551"/>
                </a:cubicBezTo>
                <a:cubicBezTo>
                  <a:pt x="126080" y="61840"/>
                  <a:pt x="116173" y="58503"/>
                  <a:pt x="106995" y="54540"/>
                </a:cubicBezTo>
                <a:cubicBezTo>
                  <a:pt x="97818" y="50578"/>
                  <a:pt x="91353" y="46510"/>
                  <a:pt x="87599" y="42339"/>
                </a:cubicBezTo>
                <a:cubicBezTo>
                  <a:pt x="85096" y="39836"/>
                  <a:pt x="84887" y="36186"/>
                  <a:pt x="86973" y="31389"/>
                </a:cubicBezTo>
                <a:cubicBezTo>
                  <a:pt x="89059" y="26592"/>
                  <a:pt x="92187" y="24611"/>
                  <a:pt x="96358" y="25445"/>
                </a:cubicBezTo>
                <a:cubicBezTo>
                  <a:pt x="117215" y="30033"/>
                  <a:pt x="138698" y="32849"/>
                  <a:pt x="160806" y="33892"/>
                </a:cubicBezTo>
                <a:cubicBezTo>
                  <a:pt x="182914" y="34935"/>
                  <a:pt x="203563" y="35039"/>
                  <a:pt x="222751" y="34205"/>
                </a:cubicBezTo>
                <a:cubicBezTo>
                  <a:pt x="241939" y="33370"/>
                  <a:pt x="257582" y="32536"/>
                  <a:pt x="269679" y="31702"/>
                </a:cubicBezTo>
                <a:cubicBezTo>
                  <a:pt x="273016" y="31285"/>
                  <a:pt x="275936" y="32328"/>
                  <a:pt x="278438" y="34830"/>
                </a:cubicBezTo>
                <a:cubicBezTo>
                  <a:pt x="280941" y="37333"/>
                  <a:pt x="282401" y="39628"/>
                  <a:pt x="282818" y="41713"/>
                </a:cubicBezTo>
                <a:cubicBezTo>
                  <a:pt x="283235" y="45050"/>
                  <a:pt x="281672" y="48805"/>
                  <a:pt x="278126" y="52976"/>
                </a:cubicBezTo>
                <a:cubicBezTo>
                  <a:pt x="274580" y="57148"/>
                  <a:pt x="270721" y="60276"/>
                  <a:pt x="266550" y="62361"/>
                </a:cubicBezTo>
                <a:cubicBezTo>
                  <a:pt x="261127" y="64447"/>
                  <a:pt x="252681" y="66324"/>
                  <a:pt x="241209" y="67993"/>
                </a:cubicBezTo>
                <a:cubicBezTo>
                  <a:pt x="229738" y="69662"/>
                  <a:pt x="217120" y="70600"/>
                  <a:pt x="203354" y="70809"/>
                </a:cubicBezTo>
                <a:cubicBezTo>
                  <a:pt x="189588" y="71017"/>
                  <a:pt x="176240" y="70704"/>
                  <a:pt x="163309" y="6987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4" name="Freeform 64"/>
          <p:cNvSpPr/>
          <p:nvPr/>
        </p:nvSpPr>
        <p:spPr>
          <a:xfrm>
            <a:off x="4638564" y="4262223"/>
            <a:ext cx="538731" cy="548743"/>
          </a:xfrm>
          <a:custGeom>
            <a:avLst/>
            <a:gdLst>
              <a:gd name="connsiteX0" fmla="*/ 394819 w 538731"/>
              <a:gd name="connsiteY0" fmla="*/ 548743 h 548743"/>
              <a:gd name="connsiteX1" fmla="*/ 387311 w 538731"/>
              <a:gd name="connsiteY1" fmla="*/ 542485 h 548743"/>
              <a:gd name="connsiteX2" fmla="*/ 385747 w 538731"/>
              <a:gd name="connsiteY2" fmla="*/ 524027 h 548743"/>
              <a:gd name="connsiteX3" fmla="*/ 384182 w 538731"/>
              <a:gd name="connsiteY3" fmla="*/ 494619 h 548743"/>
              <a:gd name="connsiteX4" fmla="*/ 383556 w 538731"/>
              <a:gd name="connsiteY4" fmla="*/ 466775 h 548743"/>
              <a:gd name="connsiteX5" fmla="*/ 383556 w 538731"/>
              <a:gd name="connsiteY5" fmla="*/ 83219 h 548743"/>
              <a:gd name="connsiteX6" fmla="*/ 381993 w 538731"/>
              <a:gd name="connsiteY6" fmla="*/ 53185 h 548743"/>
              <a:gd name="connsiteX7" fmla="*/ 373858 w 538731"/>
              <a:gd name="connsiteY7" fmla="*/ 35352 h 548743"/>
              <a:gd name="connsiteX8" fmla="*/ 351020 w 538731"/>
              <a:gd name="connsiteY8" fmla="*/ 20023 h 548743"/>
              <a:gd name="connsiteX9" fmla="*/ 346015 w 538731"/>
              <a:gd name="connsiteY9" fmla="*/ 13765 h 548743"/>
              <a:gd name="connsiteX10" fmla="*/ 350395 w 538731"/>
              <a:gd name="connsiteY10" fmla="*/ 5319 h 548743"/>
              <a:gd name="connsiteX11" fmla="*/ 359780 w 538731"/>
              <a:gd name="connsiteY11" fmla="*/ 0 h 548743"/>
              <a:gd name="connsiteX12" fmla="*/ 378551 w 538731"/>
              <a:gd name="connsiteY12" fmla="*/ 3754 h 548743"/>
              <a:gd name="connsiteX13" fmla="*/ 400451 w 538731"/>
              <a:gd name="connsiteY13" fmla="*/ 12201 h 548743"/>
              <a:gd name="connsiteX14" fmla="*/ 416094 w 538731"/>
              <a:gd name="connsiteY14" fmla="*/ 20648 h 548743"/>
              <a:gd name="connsiteX15" fmla="*/ 422976 w 538731"/>
              <a:gd name="connsiteY15" fmla="*/ 33162 h 548743"/>
              <a:gd name="connsiteX16" fmla="*/ 420161 w 538731"/>
              <a:gd name="connsiteY16" fmla="*/ 57565 h 548743"/>
              <a:gd name="connsiteX17" fmla="*/ 419222 w 538731"/>
              <a:gd name="connsiteY17" fmla="*/ 83844 h 548743"/>
              <a:gd name="connsiteX18" fmla="*/ 419222 w 538731"/>
              <a:gd name="connsiteY18" fmla="*/ 254662 h 548743"/>
              <a:gd name="connsiteX19" fmla="*/ 477725 w 538731"/>
              <a:gd name="connsiteY19" fmla="*/ 249343 h 548743"/>
              <a:gd name="connsiteX20" fmla="*/ 513078 w 538731"/>
              <a:gd name="connsiteY20" fmla="*/ 240896 h 548743"/>
              <a:gd name="connsiteX21" fmla="*/ 523089 w 538731"/>
              <a:gd name="connsiteY21" fmla="*/ 240271 h 548743"/>
              <a:gd name="connsiteX22" fmla="*/ 528720 w 538731"/>
              <a:gd name="connsiteY22" fmla="*/ 245902 h 548743"/>
              <a:gd name="connsiteX23" fmla="*/ 535290 w 538731"/>
              <a:gd name="connsiteY23" fmla="*/ 259042 h 548743"/>
              <a:gd name="connsiteX24" fmla="*/ 538731 w 538731"/>
              <a:gd name="connsiteY24" fmla="*/ 272181 h 548743"/>
              <a:gd name="connsiteX25" fmla="*/ 534664 w 538731"/>
              <a:gd name="connsiteY25" fmla="*/ 279064 h 548743"/>
              <a:gd name="connsiteX26" fmla="*/ 528720 w 538731"/>
              <a:gd name="connsiteY26" fmla="*/ 282193 h 548743"/>
              <a:gd name="connsiteX27" fmla="*/ 480854 w 538731"/>
              <a:gd name="connsiteY27" fmla="*/ 278752 h 548743"/>
              <a:gd name="connsiteX28" fmla="*/ 431111 w 538731"/>
              <a:gd name="connsiteY28" fmla="*/ 278438 h 548743"/>
              <a:gd name="connsiteX29" fmla="*/ 425166 w 538731"/>
              <a:gd name="connsiteY29" fmla="*/ 278438 h 548743"/>
              <a:gd name="connsiteX30" fmla="*/ 419222 w 538731"/>
              <a:gd name="connsiteY30" fmla="*/ 278438 h 548743"/>
              <a:gd name="connsiteX31" fmla="*/ 419222 w 538731"/>
              <a:gd name="connsiteY31" fmla="*/ 465524 h 548743"/>
              <a:gd name="connsiteX32" fmla="*/ 418283 w 538731"/>
              <a:gd name="connsiteY32" fmla="*/ 489614 h 548743"/>
              <a:gd name="connsiteX33" fmla="*/ 414842 w 538731"/>
              <a:gd name="connsiteY33" fmla="*/ 517145 h 548743"/>
              <a:gd name="connsiteX34" fmla="*/ 407646 w 538731"/>
              <a:gd name="connsiteY34" fmla="*/ 539670 h 548743"/>
              <a:gd name="connsiteX35" fmla="*/ 394819 w 538731"/>
              <a:gd name="connsiteY35" fmla="*/ 548743 h 548743"/>
              <a:gd name="connsiteX37" fmla="*/ 26280 w 538731"/>
              <a:gd name="connsiteY37" fmla="*/ 436116 h 548743"/>
              <a:gd name="connsiteX38" fmla="*/ 10637 w 538731"/>
              <a:gd name="connsiteY38" fmla="*/ 437680 h 548743"/>
              <a:gd name="connsiteX39" fmla="*/ 1251 w 538731"/>
              <a:gd name="connsiteY39" fmla="*/ 430172 h 548743"/>
              <a:gd name="connsiteX40" fmla="*/ 8760 w 538731"/>
              <a:gd name="connsiteY40" fmla="*/ 419848 h 548743"/>
              <a:gd name="connsiteX41" fmla="*/ 84470 w 538731"/>
              <a:gd name="connsiteY41" fmla="*/ 364473 h 548743"/>
              <a:gd name="connsiteX42" fmla="*/ 154549 w 538731"/>
              <a:gd name="connsiteY42" fmla="*/ 291891 h 548743"/>
              <a:gd name="connsiteX43" fmla="*/ 210236 w 538731"/>
              <a:gd name="connsiteY43" fmla="*/ 208360 h 548743"/>
              <a:gd name="connsiteX44" fmla="*/ 242773 w 538731"/>
              <a:gd name="connsiteY44" fmla="*/ 119510 h 548743"/>
              <a:gd name="connsiteX45" fmla="*/ 240270 w 538731"/>
              <a:gd name="connsiteY45" fmla="*/ 112314 h 548743"/>
              <a:gd name="connsiteX46" fmla="*/ 235265 w 538731"/>
              <a:gd name="connsiteY46" fmla="*/ 111376 h 548743"/>
              <a:gd name="connsiteX47" fmla="*/ 207734 w 538731"/>
              <a:gd name="connsiteY47" fmla="*/ 112314 h 548743"/>
              <a:gd name="connsiteX48" fmla="*/ 173007 w 538731"/>
              <a:gd name="connsiteY48" fmla="*/ 114191 h 548743"/>
              <a:gd name="connsiteX49" fmla="*/ 145789 w 538731"/>
              <a:gd name="connsiteY49" fmla="*/ 116381 h 548743"/>
              <a:gd name="connsiteX50" fmla="*/ 101990 w 538731"/>
              <a:gd name="connsiteY50" fmla="*/ 120135 h 548743"/>
              <a:gd name="connsiteX51" fmla="*/ 66951 w 538731"/>
              <a:gd name="connsiteY51" fmla="*/ 125141 h 548743"/>
              <a:gd name="connsiteX52" fmla="*/ 52872 w 538731"/>
              <a:gd name="connsiteY52" fmla="*/ 125766 h 548743"/>
              <a:gd name="connsiteX53" fmla="*/ 43799 w 538731"/>
              <a:gd name="connsiteY53" fmla="*/ 119510 h 548743"/>
              <a:gd name="connsiteX54" fmla="*/ 25654 w 538731"/>
              <a:gd name="connsiteY54" fmla="*/ 97610 h 548743"/>
              <a:gd name="connsiteX55" fmla="*/ 26905 w 538731"/>
              <a:gd name="connsiteY55" fmla="*/ 89476 h 548743"/>
              <a:gd name="connsiteX56" fmla="*/ 33788 w 538731"/>
              <a:gd name="connsiteY56" fmla="*/ 85722 h 548743"/>
              <a:gd name="connsiteX57" fmla="*/ 81967 w 538731"/>
              <a:gd name="connsiteY57" fmla="*/ 91040 h 548743"/>
              <a:gd name="connsiteX58" fmla="*/ 141409 w 538731"/>
              <a:gd name="connsiteY58" fmla="*/ 90727 h 548743"/>
              <a:gd name="connsiteX59" fmla="*/ 197410 w 538731"/>
              <a:gd name="connsiteY59" fmla="*/ 86034 h 548743"/>
              <a:gd name="connsiteX60" fmla="*/ 242148 w 538731"/>
              <a:gd name="connsiteY60" fmla="*/ 76336 h 548743"/>
              <a:gd name="connsiteX61" fmla="*/ 244025 w 538731"/>
              <a:gd name="connsiteY61" fmla="*/ 75710 h 548743"/>
              <a:gd name="connsiteX62" fmla="*/ 247153 w 538731"/>
              <a:gd name="connsiteY62" fmla="*/ 75397 h 548743"/>
              <a:gd name="connsiteX63" fmla="*/ 251533 w 538731"/>
              <a:gd name="connsiteY63" fmla="*/ 76336 h 548743"/>
              <a:gd name="connsiteX64" fmla="*/ 290952 w 538731"/>
              <a:gd name="connsiteY64" fmla="*/ 88850 h 548743"/>
              <a:gd name="connsiteX65" fmla="*/ 294706 w 538731"/>
              <a:gd name="connsiteY65" fmla="*/ 93230 h 548743"/>
              <a:gd name="connsiteX66" fmla="*/ 294081 w 538731"/>
              <a:gd name="connsiteY66" fmla="*/ 100113 h 548743"/>
              <a:gd name="connsiteX67" fmla="*/ 281567 w 538731"/>
              <a:gd name="connsiteY67" fmla="*/ 135152 h 548743"/>
              <a:gd name="connsiteX68" fmla="*/ 239645 w 538731"/>
              <a:gd name="connsiteY68" fmla="*/ 225254 h 548743"/>
              <a:gd name="connsiteX69" fmla="*/ 178013 w 538731"/>
              <a:gd name="connsiteY69" fmla="*/ 310975 h 548743"/>
              <a:gd name="connsiteX70" fmla="*/ 104180 w 538731"/>
              <a:gd name="connsiteY70" fmla="*/ 383870 h 548743"/>
              <a:gd name="connsiteX71" fmla="*/ 26280 w 538731"/>
              <a:gd name="connsiteY71" fmla="*/ 436116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538731" h="548743">
                <a:moveTo>
                  <a:pt x="394819" y="548743"/>
                </a:moveTo>
                <a:cubicBezTo>
                  <a:pt x="390231" y="548743"/>
                  <a:pt x="387728" y="546657"/>
                  <a:pt x="387311" y="542485"/>
                </a:cubicBezTo>
                <a:cubicBezTo>
                  <a:pt x="386894" y="539148"/>
                  <a:pt x="386373" y="532996"/>
                  <a:pt x="385747" y="524027"/>
                </a:cubicBezTo>
                <a:cubicBezTo>
                  <a:pt x="385121" y="515059"/>
                  <a:pt x="384599" y="505256"/>
                  <a:pt x="384182" y="494619"/>
                </a:cubicBezTo>
                <a:cubicBezTo>
                  <a:pt x="383765" y="483982"/>
                  <a:pt x="383556" y="474701"/>
                  <a:pt x="383556" y="466775"/>
                </a:cubicBezTo>
                <a:lnTo>
                  <a:pt x="383556" y="83219"/>
                </a:lnTo>
                <a:cubicBezTo>
                  <a:pt x="383556" y="70288"/>
                  <a:pt x="383036" y="60277"/>
                  <a:pt x="381993" y="53185"/>
                </a:cubicBezTo>
                <a:cubicBezTo>
                  <a:pt x="380950" y="46094"/>
                  <a:pt x="378238" y="40149"/>
                  <a:pt x="373858" y="35352"/>
                </a:cubicBezTo>
                <a:cubicBezTo>
                  <a:pt x="369478" y="30555"/>
                  <a:pt x="361866" y="25445"/>
                  <a:pt x="351020" y="20023"/>
                </a:cubicBezTo>
                <a:cubicBezTo>
                  <a:pt x="347683" y="17937"/>
                  <a:pt x="346015" y="15851"/>
                  <a:pt x="346015" y="13765"/>
                </a:cubicBezTo>
                <a:cubicBezTo>
                  <a:pt x="346015" y="11680"/>
                  <a:pt x="347475" y="8864"/>
                  <a:pt x="350395" y="5319"/>
                </a:cubicBezTo>
                <a:cubicBezTo>
                  <a:pt x="353314" y="1773"/>
                  <a:pt x="356443" y="0"/>
                  <a:pt x="359780" y="0"/>
                </a:cubicBezTo>
                <a:cubicBezTo>
                  <a:pt x="364785" y="0"/>
                  <a:pt x="371043" y="1251"/>
                  <a:pt x="378551" y="3754"/>
                </a:cubicBezTo>
                <a:cubicBezTo>
                  <a:pt x="386060" y="6257"/>
                  <a:pt x="393359" y="9073"/>
                  <a:pt x="400451" y="12201"/>
                </a:cubicBezTo>
                <a:cubicBezTo>
                  <a:pt x="407542" y="15330"/>
                  <a:pt x="412757" y="18145"/>
                  <a:pt x="416094" y="20648"/>
                </a:cubicBezTo>
                <a:cubicBezTo>
                  <a:pt x="421099" y="24403"/>
                  <a:pt x="423393" y="28574"/>
                  <a:pt x="422976" y="33162"/>
                </a:cubicBezTo>
                <a:cubicBezTo>
                  <a:pt x="421724" y="41922"/>
                  <a:pt x="420786" y="50056"/>
                  <a:pt x="420161" y="57565"/>
                </a:cubicBezTo>
                <a:cubicBezTo>
                  <a:pt x="419534" y="65074"/>
                  <a:pt x="419222" y="73833"/>
                  <a:pt x="419222" y="83844"/>
                </a:cubicBezTo>
                <a:lnTo>
                  <a:pt x="419222" y="254662"/>
                </a:lnTo>
                <a:cubicBezTo>
                  <a:pt x="441330" y="254662"/>
                  <a:pt x="460831" y="252889"/>
                  <a:pt x="477725" y="249343"/>
                </a:cubicBezTo>
                <a:cubicBezTo>
                  <a:pt x="494619" y="245798"/>
                  <a:pt x="506404" y="242982"/>
                  <a:pt x="513078" y="240896"/>
                </a:cubicBezTo>
                <a:cubicBezTo>
                  <a:pt x="517666" y="239228"/>
                  <a:pt x="521003" y="239019"/>
                  <a:pt x="523089" y="240271"/>
                </a:cubicBezTo>
                <a:cubicBezTo>
                  <a:pt x="525175" y="241522"/>
                  <a:pt x="527052" y="243399"/>
                  <a:pt x="528720" y="245902"/>
                </a:cubicBezTo>
                <a:cubicBezTo>
                  <a:pt x="530806" y="248822"/>
                  <a:pt x="532996" y="253202"/>
                  <a:pt x="535290" y="259042"/>
                </a:cubicBezTo>
                <a:cubicBezTo>
                  <a:pt x="537584" y="264882"/>
                  <a:pt x="538731" y="269261"/>
                  <a:pt x="538731" y="272181"/>
                </a:cubicBezTo>
                <a:cubicBezTo>
                  <a:pt x="538731" y="274684"/>
                  <a:pt x="537375" y="276978"/>
                  <a:pt x="534664" y="279064"/>
                </a:cubicBezTo>
                <a:cubicBezTo>
                  <a:pt x="531953" y="281150"/>
                  <a:pt x="529971" y="282193"/>
                  <a:pt x="528720" y="282193"/>
                </a:cubicBezTo>
                <a:cubicBezTo>
                  <a:pt x="513286" y="280107"/>
                  <a:pt x="497331" y="278960"/>
                  <a:pt x="480854" y="278752"/>
                </a:cubicBezTo>
                <a:cubicBezTo>
                  <a:pt x="464377" y="278543"/>
                  <a:pt x="447796" y="278438"/>
                  <a:pt x="431111" y="278438"/>
                </a:cubicBezTo>
                <a:cubicBezTo>
                  <a:pt x="429025" y="278438"/>
                  <a:pt x="427043" y="278438"/>
                  <a:pt x="425166" y="278438"/>
                </a:cubicBezTo>
                <a:cubicBezTo>
                  <a:pt x="423289" y="278438"/>
                  <a:pt x="421308" y="278438"/>
                  <a:pt x="419222" y="278438"/>
                </a:cubicBezTo>
                <a:lnTo>
                  <a:pt x="419222" y="465524"/>
                </a:lnTo>
                <a:cubicBezTo>
                  <a:pt x="419222" y="472198"/>
                  <a:pt x="418909" y="480228"/>
                  <a:pt x="418283" y="489614"/>
                </a:cubicBezTo>
                <a:cubicBezTo>
                  <a:pt x="417658" y="498999"/>
                  <a:pt x="416510" y="508176"/>
                  <a:pt x="414842" y="517145"/>
                </a:cubicBezTo>
                <a:cubicBezTo>
                  <a:pt x="413173" y="526113"/>
                  <a:pt x="410775" y="533622"/>
                  <a:pt x="407646" y="539670"/>
                </a:cubicBezTo>
                <a:cubicBezTo>
                  <a:pt x="404518" y="545719"/>
                  <a:pt x="400242" y="548743"/>
                  <a:pt x="394819" y="548743"/>
                </a:cubicBezTo>
                <a:moveTo>
                  <a:pt x="26280" y="436116"/>
                </a:moveTo>
                <a:cubicBezTo>
                  <a:pt x="20857" y="438619"/>
                  <a:pt x="15642" y="439140"/>
                  <a:pt x="10637" y="437680"/>
                </a:cubicBezTo>
                <a:cubicBezTo>
                  <a:pt x="5631" y="436220"/>
                  <a:pt x="2503" y="433717"/>
                  <a:pt x="1251" y="430172"/>
                </a:cubicBezTo>
                <a:cubicBezTo>
                  <a:pt x="0" y="426626"/>
                  <a:pt x="2503" y="423185"/>
                  <a:pt x="8760" y="419848"/>
                </a:cubicBezTo>
                <a:cubicBezTo>
                  <a:pt x="34205" y="404831"/>
                  <a:pt x="59442" y="386373"/>
                  <a:pt x="84470" y="364473"/>
                </a:cubicBezTo>
                <a:cubicBezTo>
                  <a:pt x="109498" y="342573"/>
                  <a:pt x="132858" y="318379"/>
                  <a:pt x="154549" y="291891"/>
                </a:cubicBezTo>
                <a:cubicBezTo>
                  <a:pt x="176240" y="265403"/>
                  <a:pt x="194802" y="237559"/>
                  <a:pt x="210236" y="208360"/>
                </a:cubicBezTo>
                <a:cubicBezTo>
                  <a:pt x="225671" y="179160"/>
                  <a:pt x="236516" y="149543"/>
                  <a:pt x="242773" y="119510"/>
                </a:cubicBezTo>
                <a:cubicBezTo>
                  <a:pt x="243607" y="115338"/>
                  <a:pt x="242773" y="112940"/>
                  <a:pt x="240270" y="112314"/>
                </a:cubicBezTo>
                <a:cubicBezTo>
                  <a:pt x="237768" y="111688"/>
                  <a:pt x="236099" y="111376"/>
                  <a:pt x="235265" y="111376"/>
                </a:cubicBezTo>
                <a:cubicBezTo>
                  <a:pt x="228591" y="111376"/>
                  <a:pt x="219413" y="111688"/>
                  <a:pt x="207734" y="112314"/>
                </a:cubicBezTo>
                <a:cubicBezTo>
                  <a:pt x="196054" y="112940"/>
                  <a:pt x="184478" y="113566"/>
                  <a:pt x="173007" y="114191"/>
                </a:cubicBezTo>
                <a:cubicBezTo>
                  <a:pt x="161536" y="114817"/>
                  <a:pt x="152463" y="115547"/>
                  <a:pt x="145789" y="116381"/>
                </a:cubicBezTo>
                <a:cubicBezTo>
                  <a:pt x="127435" y="118050"/>
                  <a:pt x="112835" y="119301"/>
                  <a:pt x="101990" y="120135"/>
                </a:cubicBezTo>
                <a:cubicBezTo>
                  <a:pt x="91144" y="120970"/>
                  <a:pt x="79465" y="122638"/>
                  <a:pt x="66951" y="125141"/>
                </a:cubicBezTo>
                <a:cubicBezTo>
                  <a:pt x="60276" y="126392"/>
                  <a:pt x="55583" y="126601"/>
                  <a:pt x="52872" y="125766"/>
                </a:cubicBezTo>
                <a:cubicBezTo>
                  <a:pt x="50161" y="124932"/>
                  <a:pt x="47136" y="122847"/>
                  <a:pt x="43799" y="119510"/>
                </a:cubicBezTo>
                <a:cubicBezTo>
                  <a:pt x="35039" y="110750"/>
                  <a:pt x="28991" y="103450"/>
                  <a:pt x="25654" y="97610"/>
                </a:cubicBezTo>
                <a:cubicBezTo>
                  <a:pt x="24402" y="95524"/>
                  <a:pt x="24820" y="92813"/>
                  <a:pt x="26905" y="89476"/>
                </a:cubicBezTo>
                <a:cubicBezTo>
                  <a:pt x="28991" y="86139"/>
                  <a:pt x="31285" y="84887"/>
                  <a:pt x="33788" y="85722"/>
                </a:cubicBezTo>
                <a:cubicBezTo>
                  <a:pt x="45885" y="88224"/>
                  <a:pt x="61945" y="89997"/>
                  <a:pt x="81967" y="91040"/>
                </a:cubicBezTo>
                <a:cubicBezTo>
                  <a:pt x="101990" y="92083"/>
                  <a:pt x="121804" y="91979"/>
                  <a:pt x="141409" y="90727"/>
                </a:cubicBezTo>
                <a:cubicBezTo>
                  <a:pt x="159763" y="89893"/>
                  <a:pt x="178430" y="88329"/>
                  <a:pt x="197410" y="86034"/>
                </a:cubicBezTo>
                <a:cubicBezTo>
                  <a:pt x="216390" y="83740"/>
                  <a:pt x="231302" y="80507"/>
                  <a:pt x="242148" y="76336"/>
                </a:cubicBezTo>
                <a:cubicBezTo>
                  <a:pt x="242565" y="76336"/>
                  <a:pt x="243191" y="76128"/>
                  <a:pt x="244025" y="75710"/>
                </a:cubicBezTo>
                <a:cubicBezTo>
                  <a:pt x="244859" y="75710"/>
                  <a:pt x="245902" y="75606"/>
                  <a:pt x="247153" y="75397"/>
                </a:cubicBezTo>
                <a:cubicBezTo>
                  <a:pt x="248405" y="75189"/>
                  <a:pt x="249865" y="75502"/>
                  <a:pt x="251533" y="76336"/>
                </a:cubicBezTo>
                <a:lnTo>
                  <a:pt x="290952" y="88850"/>
                </a:lnTo>
                <a:cubicBezTo>
                  <a:pt x="292621" y="89684"/>
                  <a:pt x="293872" y="91144"/>
                  <a:pt x="294706" y="93230"/>
                </a:cubicBezTo>
                <a:cubicBezTo>
                  <a:pt x="295541" y="95316"/>
                  <a:pt x="295332" y="97610"/>
                  <a:pt x="294081" y="100113"/>
                </a:cubicBezTo>
                <a:lnTo>
                  <a:pt x="281567" y="135152"/>
                </a:lnTo>
                <a:cubicBezTo>
                  <a:pt x="271556" y="165186"/>
                  <a:pt x="257582" y="195220"/>
                  <a:pt x="239645" y="225254"/>
                </a:cubicBezTo>
                <a:cubicBezTo>
                  <a:pt x="221708" y="255288"/>
                  <a:pt x="201164" y="283861"/>
                  <a:pt x="178013" y="310975"/>
                </a:cubicBezTo>
                <a:cubicBezTo>
                  <a:pt x="154861" y="338089"/>
                  <a:pt x="130251" y="362387"/>
                  <a:pt x="104180" y="383870"/>
                </a:cubicBezTo>
                <a:cubicBezTo>
                  <a:pt x="78109" y="405352"/>
                  <a:pt x="52142" y="422768"/>
                  <a:pt x="26280" y="43611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5" name="Freeform 65"/>
          <p:cNvSpPr/>
          <p:nvPr/>
        </p:nvSpPr>
        <p:spPr>
          <a:xfrm>
            <a:off x="5424429" y="4262223"/>
            <a:ext cx="432153" cy="548743"/>
          </a:xfrm>
          <a:custGeom>
            <a:avLst/>
            <a:gdLst>
              <a:gd name="connsiteX0" fmla="*/ 129521 w 432153"/>
              <a:gd name="connsiteY0" fmla="*/ 336629 h 548743"/>
              <a:gd name="connsiteX1" fmla="*/ 64448 w 432153"/>
              <a:gd name="connsiteY1" fmla="*/ 322238 h 548743"/>
              <a:gd name="connsiteX2" fmla="*/ 17520 w 432153"/>
              <a:gd name="connsiteY2" fmla="*/ 279377 h 548743"/>
              <a:gd name="connsiteX3" fmla="*/ 0 w 432153"/>
              <a:gd name="connsiteY3" fmla="*/ 215868 h 548743"/>
              <a:gd name="connsiteX4" fmla="*/ 17520 w 432153"/>
              <a:gd name="connsiteY4" fmla="*/ 152985 h 548743"/>
              <a:gd name="connsiteX5" fmla="*/ 64760 w 432153"/>
              <a:gd name="connsiteY5" fmla="*/ 108247 h 548743"/>
              <a:gd name="connsiteX6" fmla="*/ 130147 w 432153"/>
              <a:gd name="connsiteY6" fmla="*/ 90727 h 548743"/>
              <a:gd name="connsiteX7" fmla="*/ 195845 w 432153"/>
              <a:gd name="connsiteY7" fmla="*/ 103554 h 548743"/>
              <a:gd name="connsiteX8" fmla="*/ 242774 w 432153"/>
              <a:gd name="connsiteY8" fmla="*/ 144538 h 548743"/>
              <a:gd name="connsiteX9" fmla="*/ 260293 w 432153"/>
              <a:gd name="connsiteY9" fmla="*/ 210237 h 548743"/>
              <a:gd name="connsiteX10" fmla="*/ 242774 w 432153"/>
              <a:gd name="connsiteY10" fmla="*/ 274371 h 548743"/>
              <a:gd name="connsiteX11" fmla="*/ 195533 w 432153"/>
              <a:gd name="connsiteY11" fmla="*/ 319110 h 548743"/>
              <a:gd name="connsiteX12" fmla="*/ 129521 w 432153"/>
              <a:gd name="connsiteY12" fmla="*/ 336629 h 548743"/>
              <a:gd name="connsiteX14" fmla="*/ 130772 w 432153"/>
              <a:gd name="connsiteY14" fmla="*/ 305344 h 548743"/>
              <a:gd name="connsiteX15" fmla="*/ 177074 w 432153"/>
              <a:gd name="connsiteY15" fmla="*/ 291891 h 548743"/>
              <a:gd name="connsiteX16" fmla="*/ 209924 w 432153"/>
              <a:gd name="connsiteY16" fmla="*/ 258729 h 548743"/>
              <a:gd name="connsiteX17" fmla="*/ 222125 w 432153"/>
              <a:gd name="connsiteY17" fmla="*/ 210863 h 548743"/>
              <a:gd name="connsiteX18" fmla="*/ 209611 w 432153"/>
              <a:gd name="connsiteY18" fmla="*/ 160493 h 548743"/>
              <a:gd name="connsiteX19" fmla="*/ 176449 w 432153"/>
              <a:gd name="connsiteY19" fmla="*/ 128582 h 548743"/>
              <a:gd name="connsiteX20" fmla="*/ 130147 w 432153"/>
              <a:gd name="connsiteY20" fmla="*/ 118884 h 548743"/>
              <a:gd name="connsiteX21" fmla="*/ 84157 w 432153"/>
              <a:gd name="connsiteY21" fmla="*/ 132024 h 548743"/>
              <a:gd name="connsiteX22" fmla="*/ 50370 w 432153"/>
              <a:gd name="connsiteY22" fmla="*/ 165812 h 548743"/>
              <a:gd name="connsiteX23" fmla="*/ 37543 w 432153"/>
              <a:gd name="connsiteY23" fmla="*/ 215242 h 548743"/>
              <a:gd name="connsiteX24" fmla="*/ 50370 w 432153"/>
              <a:gd name="connsiteY24" fmla="*/ 264360 h 548743"/>
              <a:gd name="connsiteX25" fmla="*/ 84470 w 432153"/>
              <a:gd name="connsiteY25" fmla="*/ 295958 h 548743"/>
              <a:gd name="connsiteX26" fmla="*/ 130772 w 432153"/>
              <a:gd name="connsiteY26" fmla="*/ 305344 h 548743"/>
              <a:gd name="connsiteX28" fmla="*/ 403579 w 432153"/>
              <a:gd name="connsiteY28" fmla="*/ 548743 h 548743"/>
              <a:gd name="connsiteX29" fmla="*/ 396071 w 432153"/>
              <a:gd name="connsiteY29" fmla="*/ 542485 h 548743"/>
              <a:gd name="connsiteX30" fmla="*/ 394507 w 432153"/>
              <a:gd name="connsiteY30" fmla="*/ 524027 h 548743"/>
              <a:gd name="connsiteX31" fmla="*/ 392942 w 432153"/>
              <a:gd name="connsiteY31" fmla="*/ 494619 h 548743"/>
              <a:gd name="connsiteX32" fmla="*/ 392317 w 432153"/>
              <a:gd name="connsiteY32" fmla="*/ 466775 h 548743"/>
              <a:gd name="connsiteX33" fmla="*/ 392317 w 432153"/>
              <a:gd name="connsiteY33" fmla="*/ 217119 h 548743"/>
              <a:gd name="connsiteX34" fmla="*/ 373546 w 432153"/>
              <a:gd name="connsiteY34" fmla="*/ 217745 h 548743"/>
              <a:gd name="connsiteX35" fmla="*/ 345389 w 432153"/>
              <a:gd name="connsiteY35" fmla="*/ 220248 h 548743"/>
              <a:gd name="connsiteX36" fmla="*/ 314730 w 432153"/>
              <a:gd name="connsiteY36" fmla="*/ 227131 h 548743"/>
              <a:gd name="connsiteX37" fmla="*/ 294081 w 432153"/>
              <a:gd name="connsiteY37" fmla="*/ 225879 h 548743"/>
              <a:gd name="connsiteX38" fmla="*/ 279690 w 432153"/>
              <a:gd name="connsiteY38" fmla="*/ 216494 h 548743"/>
              <a:gd name="connsiteX39" fmla="*/ 269053 w 432153"/>
              <a:gd name="connsiteY39" fmla="*/ 206482 h 548743"/>
              <a:gd name="connsiteX40" fmla="*/ 271556 w 432153"/>
              <a:gd name="connsiteY40" fmla="*/ 198348 h 548743"/>
              <a:gd name="connsiteX41" fmla="*/ 278439 w 432153"/>
              <a:gd name="connsiteY41" fmla="*/ 192717 h 548743"/>
              <a:gd name="connsiteX42" fmla="*/ 325993 w 432153"/>
              <a:gd name="connsiteY42" fmla="*/ 195846 h 548743"/>
              <a:gd name="connsiteX43" fmla="*/ 358842 w 432153"/>
              <a:gd name="connsiteY43" fmla="*/ 194907 h 548743"/>
              <a:gd name="connsiteX44" fmla="*/ 392317 w 432153"/>
              <a:gd name="connsiteY44" fmla="*/ 193343 h 548743"/>
              <a:gd name="connsiteX45" fmla="*/ 392317 w 432153"/>
              <a:gd name="connsiteY45" fmla="*/ 83219 h 548743"/>
              <a:gd name="connsiteX46" fmla="*/ 390752 w 432153"/>
              <a:gd name="connsiteY46" fmla="*/ 53185 h 548743"/>
              <a:gd name="connsiteX47" fmla="*/ 382619 w 432153"/>
              <a:gd name="connsiteY47" fmla="*/ 35352 h 548743"/>
              <a:gd name="connsiteX48" fmla="*/ 359780 w 432153"/>
              <a:gd name="connsiteY48" fmla="*/ 20023 h 548743"/>
              <a:gd name="connsiteX49" fmla="*/ 354774 w 432153"/>
              <a:gd name="connsiteY49" fmla="*/ 13765 h 548743"/>
              <a:gd name="connsiteX50" fmla="*/ 359154 w 432153"/>
              <a:gd name="connsiteY50" fmla="*/ 5319 h 548743"/>
              <a:gd name="connsiteX51" fmla="*/ 368540 w 432153"/>
              <a:gd name="connsiteY51" fmla="*/ 0 h 548743"/>
              <a:gd name="connsiteX52" fmla="*/ 387311 w 432153"/>
              <a:gd name="connsiteY52" fmla="*/ 3754 h 548743"/>
              <a:gd name="connsiteX53" fmla="*/ 409211 w 432153"/>
              <a:gd name="connsiteY53" fmla="*/ 12201 h 548743"/>
              <a:gd name="connsiteX54" fmla="*/ 424853 w 432153"/>
              <a:gd name="connsiteY54" fmla="*/ 20648 h 548743"/>
              <a:gd name="connsiteX55" fmla="*/ 431736 w 432153"/>
              <a:gd name="connsiteY55" fmla="*/ 33162 h 548743"/>
              <a:gd name="connsiteX56" fmla="*/ 428920 w 432153"/>
              <a:gd name="connsiteY56" fmla="*/ 57565 h 548743"/>
              <a:gd name="connsiteX57" fmla="*/ 427982 w 432153"/>
              <a:gd name="connsiteY57" fmla="*/ 83844 h 548743"/>
              <a:gd name="connsiteX58" fmla="*/ 427982 w 432153"/>
              <a:gd name="connsiteY58" fmla="*/ 465524 h 548743"/>
              <a:gd name="connsiteX59" fmla="*/ 427043 w 432153"/>
              <a:gd name="connsiteY59" fmla="*/ 489614 h 548743"/>
              <a:gd name="connsiteX60" fmla="*/ 423602 w 432153"/>
              <a:gd name="connsiteY60" fmla="*/ 517145 h 548743"/>
              <a:gd name="connsiteX61" fmla="*/ 416406 w 432153"/>
              <a:gd name="connsiteY61" fmla="*/ 539670 h 548743"/>
              <a:gd name="connsiteX62" fmla="*/ 403579 w 432153"/>
              <a:gd name="connsiteY62" fmla="*/ 548743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32153" h="548743">
                <a:moveTo>
                  <a:pt x="129521" y="336629"/>
                </a:moveTo>
                <a:cubicBezTo>
                  <a:pt x="105744" y="337046"/>
                  <a:pt x="84053" y="332249"/>
                  <a:pt x="64448" y="322238"/>
                </a:cubicBezTo>
                <a:cubicBezTo>
                  <a:pt x="44842" y="312227"/>
                  <a:pt x="29200" y="297940"/>
                  <a:pt x="17520" y="279377"/>
                </a:cubicBezTo>
                <a:cubicBezTo>
                  <a:pt x="5840" y="260814"/>
                  <a:pt x="0" y="239645"/>
                  <a:pt x="0" y="215868"/>
                </a:cubicBezTo>
                <a:cubicBezTo>
                  <a:pt x="0" y="192508"/>
                  <a:pt x="5840" y="171547"/>
                  <a:pt x="17520" y="152985"/>
                </a:cubicBezTo>
                <a:cubicBezTo>
                  <a:pt x="29200" y="134422"/>
                  <a:pt x="44947" y="119510"/>
                  <a:pt x="64760" y="108247"/>
                </a:cubicBezTo>
                <a:cubicBezTo>
                  <a:pt x="84575" y="96984"/>
                  <a:pt x="106369" y="91144"/>
                  <a:pt x="130147" y="90727"/>
                </a:cubicBezTo>
                <a:cubicBezTo>
                  <a:pt x="154341" y="89893"/>
                  <a:pt x="176240" y="94168"/>
                  <a:pt x="195845" y="103554"/>
                </a:cubicBezTo>
                <a:cubicBezTo>
                  <a:pt x="215451" y="112940"/>
                  <a:pt x="231094" y="126601"/>
                  <a:pt x="242774" y="144538"/>
                </a:cubicBezTo>
                <a:cubicBezTo>
                  <a:pt x="254453" y="162475"/>
                  <a:pt x="260293" y="184374"/>
                  <a:pt x="260293" y="210237"/>
                </a:cubicBezTo>
                <a:cubicBezTo>
                  <a:pt x="260293" y="234013"/>
                  <a:pt x="254453" y="255392"/>
                  <a:pt x="242774" y="274371"/>
                </a:cubicBezTo>
                <a:cubicBezTo>
                  <a:pt x="231094" y="293351"/>
                  <a:pt x="215347" y="308264"/>
                  <a:pt x="195533" y="319110"/>
                </a:cubicBezTo>
                <a:cubicBezTo>
                  <a:pt x="175719" y="329955"/>
                  <a:pt x="153715" y="335795"/>
                  <a:pt x="129521" y="336629"/>
                </a:cubicBezTo>
                <a:moveTo>
                  <a:pt x="130772" y="305344"/>
                </a:moveTo>
                <a:cubicBezTo>
                  <a:pt x="147875" y="304509"/>
                  <a:pt x="163309" y="300025"/>
                  <a:pt x="177074" y="291891"/>
                </a:cubicBezTo>
                <a:cubicBezTo>
                  <a:pt x="190840" y="283757"/>
                  <a:pt x="201790" y="272703"/>
                  <a:pt x="209924" y="258729"/>
                </a:cubicBezTo>
                <a:cubicBezTo>
                  <a:pt x="218058" y="244754"/>
                  <a:pt x="222125" y="228799"/>
                  <a:pt x="222125" y="210863"/>
                </a:cubicBezTo>
                <a:cubicBezTo>
                  <a:pt x="222125" y="191257"/>
                  <a:pt x="217953" y="174467"/>
                  <a:pt x="209611" y="160493"/>
                </a:cubicBezTo>
                <a:cubicBezTo>
                  <a:pt x="201268" y="146519"/>
                  <a:pt x="190214" y="135882"/>
                  <a:pt x="176449" y="128582"/>
                </a:cubicBezTo>
                <a:cubicBezTo>
                  <a:pt x="162683" y="121283"/>
                  <a:pt x="147249" y="118050"/>
                  <a:pt x="130147" y="118884"/>
                </a:cubicBezTo>
                <a:cubicBezTo>
                  <a:pt x="113461" y="119301"/>
                  <a:pt x="98131" y="123681"/>
                  <a:pt x="84157" y="132024"/>
                </a:cubicBezTo>
                <a:cubicBezTo>
                  <a:pt x="70183" y="140367"/>
                  <a:pt x="58921" y="151629"/>
                  <a:pt x="50370" y="165812"/>
                </a:cubicBezTo>
                <a:cubicBezTo>
                  <a:pt x="41818" y="179994"/>
                  <a:pt x="37543" y="196471"/>
                  <a:pt x="37543" y="215242"/>
                </a:cubicBezTo>
                <a:cubicBezTo>
                  <a:pt x="37543" y="234013"/>
                  <a:pt x="41818" y="250386"/>
                  <a:pt x="50370" y="264360"/>
                </a:cubicBezTo>
                <a:cubicBezTo>
                  <a:pt x="58921" y="278334"/>
                  <a:pt x="70288" y="288867"/>
                  <a:pt x="84470" y="295958"/>
                </a:cubicBezTo>
                <a:cubicBezTo>
                  <a:pt x="98653" y="303050"/>
                  <a:pt x="114087" y="306178"/>
                  <a:pt x="130772" y="305344"/>
                </a:cubicBezTo>
                <a:moveTo>
                  <a:pt x="403579" y="548743"/>
                </a:moveTo>
                <a:cubicBezTo>
                  <a:pt x="398991" y="548743"/>
                  <a:pt x="396488" y="546657"/>
                  <a:pt x="396071" y="542485"/>
                </a:cubicBezTo>
                <a:cubicBezTo>
                  <a:pt x="395654" y="539148"/>
                  <a:pt x="395132" y="532996"/>
                  <a:pt x="394507" y="524027"/>
                </a:cubicBezTo>
                <a:cubicBezTo>
                  <a:pt x="393881" y="515059"/>
                  <a:pt x="393360" y="505256"/>
                  <a:pt x="392942" y="494619"/>
                </a:cubicBezTo>
                <a:cubicBezTo>
                  <a:pt x="392526" y="483982"/>
                  <a:pt x="392317" y="474701"/>
                  <a:pt x="392317" y="466775"/>
                </a:cubicBezTo>
                <a:lnTo>
                  <a:pt x="392317" y="217119"/>
                </a:lnTo>
                <a:lnTo>
                  <a:pt x="373546" y="217745"/>
                </a:lnTo>
                <a:cubicBezTo>
                  <a:pt x="364368" y="218162"/>
                  <a:pt x="354983" y="218997"/>
                  <a:pt x="345389" y="220248"/>
                </a:cubicBezTo>
                <a:cubicBezTo>
                  <a:pt x="335795" y="221499"/>
                  <a:pt x="325575" y="223794"/>
                  <a:pt x="314730" y="227131"/>
                </a:cubicBezTo>
                <a:cubicBezTo>
                  <a:pt x="308055" y="229216"/>
                  <a:pt x="301172" y="228799"/>
                  <a:pt x="294081" y="225879"/>
                </a:cubicBezTo>
                <a:cubicBezTo>
                  <a:pt x="290744" y="224211"/>
                  <a:pt x="285947" y="221082"/>
                  <a:pt x="279690" y="216494"/>
                </a:cubicBezTo>
                <a:cubicBezTo>
                  <a:pt x="273433" y="211905"/>
                  <a:pt x="269887" y="208568"/>
                  <a:pt x="269053" y="206482"/>
                </a:cubicBezTo>
                <a:cubicBezTo>
                  <a:pt x="268636" y="205231"/>
                  <a:pt x="269470" y="202520"/>
                  <a:pt x="271556" y="198348"/>
                </a:cubicBezTo>
                <a:cubicBezTo>
                  <a:pt x="273641" y="194177"/>
                  <a:pt x="275935" y="192300"/>
                  <a:pt x="278439" y="192717"/>
                </a:cubicBezTo>
                <a:cubicBezTo>
                  <a:pt x="290953" y="194803"/>
                  <a:pt x="306804" y="195846"/>
                  <a:pt x="325993" y="195846"/>
                </a:cubicBezTo>
                <a:cubicBezTo>
                  <a:pt x="336004" y="195846"/>
                  <a:pt x="346953" y="195533"/>
                  <a:pt x="358842" y="194907"/>
                </a:cubicBezTo>
                <a:cubicBezTo>
                  <a:pt x="370730" y="194281"/>
                  <a:pt x="381888" y="193760"/>
                  <a:pt x="392317" y="193343"/>
                </a:cubicBezTo>
                <a:lnTo>
                  <a:pt x="392317" y="83219"/>
                </a:lnTo>
                <a:cubicBezTo>
                  <a:pt x="392317" y="70288"/>
                  <a:pt x="391795" y="60277"/>
                  <a:pt x="390752" y="53185"/>
                </a:cubicBezTo>
                <a:cubicBezTo>
                  <a:pt x="389710" y="46094"/>
                  <a:pt x="386998" y="40149"/>
                  <a:pt x="382619" y="35352"/>
                </a:cubicBezTo>
                <a:cubicBezTo>
                  <a:pt x="378239" y="30555"/>
                  <a:pt x="370625" y="25445"/>
                  <a:pt x="359780" y="20023"/>
                </a:cubicBezTo>
                <a:cubicBezTo>
                  <a:pt x="356443" y="17937"/>
                  <a:pt x="354774" y="15851"/>
                  <a:pt x="354774" y="13765"/>
                </a:cubicBezTo>
                <a:cubicBezTo>
                  <a:pt x="354774" y="11680"/>
                  <a:pt x="356235" y="8864"/>
                  <a:pt x="359154" y="5319"/>
                </a:cubicBezTo>
                <a:cubicBezTo>
                  <a:pt x="362074" y="1773"/>
                  <a:pt x="365203" y="0"/>
                  <a:pt x="368540" y="0"/>
                </a:cubicBezTo>
                <a:cubicBezTo>
                  <a:pt x="373546" y="0"/>
                  <a:pt x="379802" y="1251"/>
                  <a:pt x="387311" y="3754"/>
                </a:cubicBezTo>
                <a:cubicBezTo>
                  <a:pt x="394819" y="6257"/>
                  <a:pt x="402120" y="9073"/>
                  <a:pt x="409211" y="12201"/>
                </a:cubicBezTo>
                <a:cubicBezTo>
                  <a:pt x="416302" y="15330"/>
                  <a:pt x="421516" y="18145"/>
                  <a:pt x="424853" y="20648"/>
                </a:cubicBezTo>
                <a:cubicBezTo>
                  <a:pt x="429859" y="24403"/>
                  <a:pt x="432153" y="28574"/>
                  <a:pt x="431736" y="33162"/>
                </a:cubicBezTo>
                <a:cubicBezTo>
                  <a:pt x="430485" y="41922"/>
                  <a:pt x="429546" y="50056"/>
                  <a:pt x="428920" y="57565"/>
                </a:cubicBezTo>
                <a:cubicBezTo>
                  <a:pt x="428295" y="65074"/>
                  <a:pt x="427982" y="73833"/>
                  <a:pt x="427982" y="83844"/>
                </a:cubicBezTo>
                <a:lnTo>
                  <a:pt x="427982" y="465524"/>
                </a:lnTo>
                <a:cubicBezTo>
                  <a:pt x="427982" y="472198"/>
                  <a:pt x="427669" y="480228"/>
                  <a:pt x="427043" y="489614"/>
                </a:cubicBezTo>
                <a:cubicBezTo>
                  <a:pt x="426417" y="498999"/>
                  <a:pt x="425271" y="508176"/>
                  <a:pt x="423602" y="517145"/>
                </a:cubicBezTo>
                <a:cubicBezTo>
                  <a:pt x="421934" y="526113"/>
                  <a:pt x="419535" y="533622"/>
                  <a:pt x="416406" y="539670"/>
                </a:cubicBezTo>
                <a:cubicBezTo>
                  <a:pt x="413278" y="545719"/>
                  <a:pt x="409002" y="548743"/>
                  <a:pt x="403579" y="54874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6" name="Freeform 66"/>
          <p:cNvSpPr/>
          <p:nvPr/>
        </p:nvSpPr>
        <p:spPr>
          <a:xfrm>
            <a:off x="5957947" y="4259095"/>
            <a:ext cx="493055" cy="570642"/>
          </a:xfrm>
          <a:custGeom>
            <a:avLst/>
            <a:gdLst>
              <a:gd name="connsiteX0" fmla="*/ 60901 w 493055"/>
              <a:gd name="connsiteY0" fmla="*/ 346640 h 570642"/>
              <a:gd name="connsiteX1" fmla="*/ 41505 w 493055"/>
              <a:gd name="connsiteY1" fmla="*/ 338193 h 570642"/>
              <a:gd name="connsiteX2" fmla="*/ 33997 w 493055"/>
              <a:gd name="connsiteY2" fmla="*/ 310349 h 570642"/>
              <a:gd name="connsiteX3" fmla="*/ 33997 w 493055"/>
              <a:gd name="connsiteY3" fmla="*/ 162058 h 570642"/>
              <a:gd name="connsiteX4" fmla="*/ 30242 w 493055"/>
              <a:gd name="connsiteY4" fmla="*/ 128269 h 570642"/>
              <a:gd name="connsiteX5" fmla="*/ 5840 w 493055"/>
              <a:gd name="connsiteY5" fmla="*/ 106995 h 570642"/>
              <a:gd name="connsiteX6" fmla="*/ 2086 w 493055"/>
              <a:gd name="connsiteY6" fmla="*/ 96359 h 570642"/>
              <a:gd name="connsiteX7" fmla="*/ 18354 w 493055"/>
              <a:gd name="connsiteY7" fmla="*/ 86347 h 570642"/>
              <a:gd name="connsiteX8" fmla="*/ 34935 w 493055"/>
              <a:gd name="connsiteY8" fmla="*/ 88850 h 570642"/>
              <a:gd name="connsiteX9" fmla="*/ 53393 w 493055"/>
              <a:gd name="connsiteY9" fmla="*/ 92604 h 570642"/>
              <a:gd name="connsiteX10" fmla="*/ 90623 w 493055"/>
              <a:gd name="connsiteY10" fmla="*/ 90414 h 570642"/>
              <a:gd name="connsiteX11" fmla="*/ 118467 w 493055"/>
              <a:gd name="connsiteY11" fmla="*/ 83844 h 570642"/>
              <a:gd name="connsiteX12" fmla="*/ 129729 w 493055"/>
              <a:gd name="connsiteY12" fmla="*/ 82593 h 570642"/>
              <a:gd name="connsiteX13" fmla="*/ 136612 w 493055"/>
              <a:gd name="connsiteY13" fmla="*/ 88224 h 570642"/>
              <a:gd name="connsiteX14" fmla="*/ 140992 w 493055"/>
              <a:gd name="connsiteY14" fmla="*/ 94481 h 570642"/>
              <a:gd name="connsiteX15" fmla="*/ 144120 w 493055"/>
              <a:gd name="connsiteY15" fmla="*/ 103241 h 570642"/>
              <a:gd name="connsiteX16" fmla="*/ 140679 w 493055"/>
              <a:gd name="connsiteY16" fmla="*/ 110437 h 570642"/>
              <a:gd name="connsiteX17" fmla="*/ 134735 w 493055"/>
              <a:gd name="connsiteY17" fmla="*/ 113878 h 570642"/>
              <a:gd name="connsiteX18" fmla="*/ 111271 w 493055"/>
              <a:gd name="connsiteY18" fmla="*/ 114191 h 570642"/>
              <a:gd name="connsiteX19" fmla="*/ 91874 w 493055"/>
              <a:gd name="connsiteY19" fmla="*/ 115130 h 570642"/>
              <a:gd name="connsiteX20" fmla="*/ 68410 w 493055"/>
              <a:gd name="connsiteY20" fmla="*/ 117007 h 570642"/>
              <a:gd name="connsiteX21" fmla="*/ 67784 w 493055"/>
              <a:gd name="connsiteY21" fmla="*/ 295958 h 570642"/>
              <a:gd name="connsiteX22" fmla="*/ 67784 w 493055"/>
              <a:gd name="connsiteY22" fmla="*/ 297835 h 570642"/>
              <a:gd name="connsiteX23" fmla="*/ 69661 w 493055"/>
              <a:gd name="connsiteY23" fmla="*/ 309098 h 570642"/>
              <a:gd name="connsiteX24" fmla="*/ 82176 w 493055"/>
              <a:gd name="connsiteY24" fmla="*/ 312227 h 570642"/>
              <a:gd name="connsiteX25" fmla="*/ 117841 w 493055"/>
              <a:gd name="connsiteY25" fmla="*/ 304093 h 570642"/>
              <a:gd name="connsiteX26" fmla="*/ 154132 w 493055"/>
              <a:gd name="connsiteY26" fmla="*/ 290327 h 570642"/>
              <a:gd name="connsiteX27" fmla="*/ 179160 w 493055"/>
              <a:gd name="connsiteY27" fmla="*/ 277187 h 570642"/>
              <a:gd name="connsiteX28" fmla="*/ 181037 w 493055"/>
              <a:gd name="connsiteY28" fmla="*/ 152672 h 570642"/>
              <a:gd name="connsiteX29" fmla="*/ 181037 w 493055"/>
              <a:gd name="connsiteY29" fmla="*/ 145789 h 570642"/>
              <a:gd name="connsiteX30" fmla="*/ 179473 w 493055"/>
              <a:gd name="connsiteY30" fmla="*/ 117320 h 570642"/>
              <a:gd name="connsiteX31" fmla="*/ 162892 w 493055"/>
              <a:gd name="connsiteY31" fmla="*/ 98235 h 570642"/>
              <a:gd name="connsiteX32" fmla="*/ 158825 w 493055"/>
              <a:gd name="connsiteY32" fmla="*/ 94794 h 570642"/>
              <a:gd name="connsiteX33" fmla="*/ 159137 w 493055"/>
              <a:gd name="connsiteY33" fmla="*/ 89476 h 570642"/>
              <a:gd name="connsiteX34" fmla="*/ 166333 w 493055"/>
              <a:gd name="connsiteY34" fmla="*/ 81029 h 570642"/>
              <a:gd name="connsiteX35" fmla="*/ 175406 w 493055"/>
              <a:gd name="connsiteY35" fmla="*/ 80090 h 570642"/>
              <a:gd name="connsiteX36" fmla="*/ 188858 w 493055"/>
              <a:gd name="connsiteY36" fmla="*/ 83219 h 570642"/>
              <a:gd name="connsiteX37" fmla="*/ 202936 w 493055"/>
              <a:gd name="connsiteY37" fmla="*/ 87599 h 570642"/>
              <a:gd name="connsiteX38" fmla="*/ 237663 w 493055"/>
              <a:gd name="connsiteY38" fmla="*/ 85409 h 570642"/>
              <a:gd name="connsiteX39" fmla="*/ 272077 w 493055"/>
              <a:gd name="connsiteY39" fmla="*/ 80090 h 570642"/>
              <a:gd name="connsiteX40" fmla="*/ 295540 w 493055"/>
              <a:gd name="connsiteY40" fmla="*/ 74459 h 570642"/>
              <a:gd name="connsiteX41" fmla="*/ 305865 w 493055"/>
              <a:gd name="connsiteY41" fmla="*/ 73520 h 570642"/>
              <a:gd name="connsiteX42" fmla="*/ 313060 w 493055"/>
              <a:gd name="connsiteY42" fmla="*/ 78839 h 570642"/>
              <a:gd name="connsiteX43" fmla="*/ 318379 w 493055"/>
              <a:gd name="connsiteY43" fmla="*/ 87599 h 570642"/>
              <a:gd name="connsiteX44" fmla="*/ 321195 w 493055"/>
              <a:gd name="connsiteY44" fmla="*/ 96984 h 570642"/>
              <a:gd name="connsiteX45" fmla="*/ 318066 w 493055"/>
              <a:gd name="connsiteY45" fmla="*/ 104493 h 570642"/>
              <a:gd name="connsiteX46" fmla="*/ 312435 w 493055"/>
              <a:gd name="connsiteY46" fmla="*/ 108247 h 570642"/>
              <a:gd name="connsiteX47" fmla="*/ 277395 w 493055"/>
              <a:gd name="connsiteY47" fmla="*/ 107934 h 570642"/>
              <a:gd name="connsiteX48" fmla="*/ 241104 w 493055"/>
              <a:gd name="connsiteY48" fmla="*/ 110124 h 570642"/>
              <a:gd name="connsiteX49" fmla="*/ 228278 w 493055"/>
              <a:gd name="connsiteY49" fmla="*/ 111063 h 570642"/>
              <a:gd name="connsiteX50" fmla="*/ 214825 w 493055"/>
              <a:gd name="connsiteY50" fmla="*/ 112001 h 570642"/>
              <a:gd name="connsiteX51" fmla="*/ 212948 w 493055"/>
              <a:gd name="connsiteY51" fmla="*/ 294707 h 570642"/>
              <a:gd name="connsiteX52" fmla="*/ 215138 w 493055"/>
              <a:gd name="connsiteY52" fmla="*/ 307221 h 570642"/>
              <a:gd name="connsiteX53" fmla="*/ 228591 w 493055"/>
              <a:gd name="connsiteY53" fmla="*/ 310349 h 570642"/>
              <a:gd name="connsiteX54" fmla="*/ 288658 w 493055"/>
              <a:gd name="connsiteY54" fmla="*/ 299400 h 570642"/>
              <a:gd name="connsiteX55" fmla="*/ 339340 w 493055"/>
              <a:gd name="connsiteY55" fmla="*/ 283444 h 570642"/>
              <a:gd name="connsiteX56" fmla="*/ 349977 w 493055"/>
              <a:gd name="connsiteY56" fmla="*/ 284070 h 570642"/>
              <a:gd name="connsiteX57" fmla="*/ 351541 w 493055"/>
              <a:gd name="connsiteY57" fmla="*/ 293768 h 570642"/>
              <a:gd name="connsiteX58" fmla="*/ 342469 w 493055"/>
              <a:gd name="connsiteY58" fmla="*/ 303467 h 570642"/>
              <a:gd name="connsiteX59" fmla="*/ 306178 w 493055"/>
              <a:gd name="connsiteY59" fmla="*/ 319109 h 570642"/>
              <a:gd name="connsiteX60" fmla="*/ 256434 w 493055"/>
              <a:gd name="connsiteY60" fmla="*/ 334126 h 570642"/>
              <a:gd name="connsiteX61" fmla="*/ 204813 w 493055"/>
              <a:gd name="connsiteY61" fmla="*/ 344138 h 570642"/>
              <a:gd name="connsiteX62" fmla="*/ 185730 w 493055"/>
              <a:gd name="connsiteY62" fmla="*/ 333187 h 570642"/>
              <a:gd name="connsiteX63" fmla="*/ 179160 w 493055"/>
              <a:gd name="connsiteY63" fmla="*/ 303467 h 570642"/>
              <a:gd name="connsiteX64" fmla="*/ 179160 w 493055"/>
              <a:gd name="connsiteY64" fmla="*/ 297210 h 570642"/>
              <a:gd name="connsiteX65" fmla="*/ 150377 w 493055"/>
              <a:gd name="connsiteY65" fmla="*/ 314104 h 570642"/>
              <a:gd name="connsiteX66" fmla="*/ 108142 w 493055"/>
              <a:gd name="connsiteY66" fmla="*/ 334126 h 570642"/>
              <a:gd name="connsiteX67" fmla="*/ 60901 w 493055"/>
              <a:gd name="connsiteY67" fmla="*/ 346640 h 570642"/>
              <a:gd name="connsiteX69" fmla="*/ 428816 w 493055"/>
              <a:gd name="connsiteY69" fmla="*/ 435490 h 570642"/>
              <a:gd name="connsiteX70" fmla="*/ 420995 w 493055"/>
              <a:gd name="connsiteY70" fmla="*/ 435178 h 570642"/>
              <a:gd name="connsiteX71" fmla="*/ 417553 w 493055"/>
              <a:gd name="connsiteY71" fmla="*/ 429859 h 570642"/>
              <a:gd name="connsiteX72" fmla="*/ 415363 w 493055"/>
              <a:gd name="connsiteY72" fmla="*/ 409836 h 570642"/>
              <a:gd name="connsiteX73" fmla="*/ 414425 w 493055"/>
              <a:gd name="connsiteY73" fmla="*/ 381679 h 570642"/>
              <a:gd name="connsiteX74" fmla="*/ 414425 w 493055"/>
              <a:gd name="connsiteY74" fmla="*/ 359154 h 570642"/>
              <a:gd name="connsiteX75" fmla="*/ 414425 w 493055"/>
              <a:gd name="connsiteY75" fmla="*/ 200851 h 570642"/>
              <a:gd name="connsiteX76" fmla="*/ 405665 w 493055"/>
              <a:gd name="connsiteY76" fmla="*/ 201477 h 570642"/>
              <a:gd name="connsiteX77" fmla="*/ 369374 w 493055"/>
              <a:gd name="connsiteY77" fmla="*/ 203667 h 570642"/>
              <a:gd name="connsiteX78" fmla="*/ 348726 w 493055"/>
              <a:gd name="connsiteY78" fmla="*/ 207421 h 570642"/>
              <a:gd name="connsiteX79" fmla="*/ 328703 w 493055"/>
              <a:gd name="connsiteY79" fmla="*/ 212114 h 570642"/>
              <a:gd name="connsiteX80" fmla="*/ 317753 w 493055"/>
              <a:gd name="connsiteY80" fmla="*/ 213052 h 570642"/>
              <a:gd name="connsiteX81" fmla="*/ 308681 w 493055"/>
              <a:gd name="connsiteY81" fmla="*/ 209611 h 570642"/>
              <a:gd name="connsiteX82" fmla="*/ 294289 w 493055"/>
              <a:gd name="connsiteY82" fmla="*/ 198974 h 570642"/>
              <a:gd name="connsiteX83" fmla="*/ 284278 w 493055"/>
              <a:gd name="connsiteY83" fmla="*/ 188337 h 570642"/>
              <a:gd name="connsiteX84" fmla="*/ 287094 w 493055"/>
              <a:gd name="connsiteY84" fmla="*/ 179890 h 570642"/>
              <a:gd name="connsiteX85" fmla="*/ 295540 w 493055"/>
              <a:gd name="connsiteY85" fmla="*/ 176449 h 570642"/>
              <a:gd name="connsiteX86" fmla="*/ 333396 w 493055"/>
              <a:gd name="connsiteY86" fmla="*/ 179577 h 570642"/>
              <a:gd name="connsiteX87" fmla="*/ 392525 w 493055"/>
              <a:gd name="connsiteY87" fmla="*/ 178326 h 570642"/>
              <a:gd name="connsiteX88" fmla="*/ 414425 w 493055"/>
              <a:gd name="connsiteY88" fmla="*/ 177074 h 570642"/>
              <a:gd name="connsiteX89" fmla="*/ 414425 w 493055"/>
              <a:gd name="connsiteY89" fmla="*/ 85722 h 570642"/>
              <a:gd name="connsiteX90" fmla="*/ 412860 w 493055"/>
              <a:gd name="connsiteY90" fmla="*/ 56313 h 570642"/>
              <a:gd name="connsiteX91" fmla="*/ 405039 w 493055"/>
              <a:gd name="connsiteY91" fmla="*/ 38168 h 570642"/>
              <a:gd name="connsiteX92" fmla="*/ 383765 w 493055"/>
              <a:gd name="connsiteY92" fmla="*/ 21900 h 570642"/>
              <a:gd name="connsiteX93" fmla="*/ 380637 w 493055"/>
              <a:gd name="connsiteY93" fmla="*/ 10637 h 570642"/>
              <a:gd name="connsiteX94" fmla="*/ 398157 w 493055"/>
              <a:gd name="connsiteY94" fmla="*/ 1251 h 570642"/>
              <a:gd name="connsiteX95" fmla="*/ 421933 w 493055"/>
              <a:gd name="connsiteY95" fmla="*/ 9073 h 570642"/>
              <a:gd name="connsiteX96" fmla="*/ 445084 w 493055"/>
              <a:gd name="connsiteY96" fmla="*/ 21274 h 570642"/>
              <a:gd name="connsiteX97" fmla="*/ 451967 w 493055"/>
              <a:gd name="connsiteY97" fmla="*/ 33163 h 570642"/>
              <a:gd name="connsiteX98" fmla="*/ 449464 w 493055"/>
              <a:gd name="connsiteY98" fmla="*/ 54437 h 570642"/>
              <a:gd name="connsiteX99" fmla="*/ 448838 w 493055"/>
              <a:gd name="connsiteY99" fmla="*/ 78213 h 570642"/>
              <a:gd name="connsiteX100" fmla="*/ 448838 w 493055"/>
              <a:gd name="connsiteY100" fmla="*/ 354774 h 570642"/>
              <a:gd name="connsiteX101" fmla="*/ 447587 w 493055"/>
              <a:gd name="connsiteY101" fmla="*/ 385121 h 570642"/>
              <a:gd name="connsiteX102" fmla="*/ 441956 w 493055"/>
              <a:gd name="connsiteY102" fmla="*/ 417345 h 570642"/>
              <a:gd name="connsiteX103" fmla="*/ 428816 w 493055"/>
              <a:gd name="connsiteY103" fmla="*/ 435490 h 570642"/>
              <a:gd name="connsiteX105" fmla="*/ 232971 w 493055"/>
              <a:gd name="connsiteY105" fmla="*/ 570642 h 570642"/>
              <a:gd name="connsiteX106" fmla="*/ 186668 w 493055"/>
              <a:gd name="connsiteY106" fmla="*/ 555000 h 570642"/>
              <a:gd name="connsiteX107" fmla="*/ 171651 w 493055"/>
              <a:gd name="connsiteY107" fmla="*/ 510575 h 570642"/>
              <a:gd name="connsiteX108" fmla="*/ 171651 w 493055"/>
              <a:gd name="connsiteY108" fmla="*/ 473658 h 570642"/>
              <a:gd name="connsiteX109" fmla="*/ 167897 w 493055"/>
              <a:gd name="connsiteY109" fmla="*/ 443624 h 570642"/>
              <a:gd name="connsiteX110" fmla="*/ 147875 w 493055"/>
              <a:gd name="connsiteY110" fmla="*/ 426105 h 570642"/>
              <a:gd name="connsiteX111" fmla="*/ 143182 w 493055"/>
              <a:gd name="connsiteY111" fmla="*/ 421099 h 570642"/>
              <a:gd name="connsiteX112" fmla="*/ 142869 w 493055"/>
              <a:gd name="connsiteY112" fmla="*/ 414216 h 570642"/>
              <a:gd name="connsiteX113" fmla="*/ 159137 w 493055"/>
              <a:gd name="connsiteY113" fmla="*/ 403580 h 570642"/>
              <a:gd name="connsiteX114" fmla="*/ 181663 w 493055"/>
              <a:gd name="connsiteY114" fmla="*/ 410462 h 570642"/>
              <a:gd name="connsiteX115" fmla="*/ 203562 w 493055"/>
              <a:gd name="connsiteY115" fmla="*/ 421099 h 570642"/>
              <a:gd name="connsiteX116" fmla="*/ 210445 w 493055"/>
              <a:gd name="connsiteY116" fmla="*/ 431111 h 570642"/>
              <a:gd name="connsiteX117" fmla="*/ 208568 w 493055"/>
              <a:gd name="connsiteY117" fmla="*/ 446440 h 570642"/>
              <a:gd name="connsiteX118" fmla="*/ 207316 w 493055"/>
              <a:gd name="connsiteY118" fmla="*/ 468027 h 570642"/>
              <a:gd name="connsiteX119" fmla="*/ 207316 w 493055"/>
              <a:gd name="connsiteY119" fmla="*/ 507446 h 570642"/>
              <a:gd name="connsiteX120" fmla="*/ 215138 w 493055"/>
              <a:gd name="connsiteY120" fmla="*/ 536854 h 570642"/>
              <a:gd name="connsiteX121" fmla="*/ 236099 w 493055"/>
              <a:gd name="connsiteY121" fmla="*/ 544988 h 570642"/>
              <a:gd name="connsiteX122" fmla="*/ 260189 w 493055"/>
              <a:gd name="connsiteY122" fmla="*/ 545614 h 570642"/>
              <a:gd name="connsiteX123" fmla="*/ 299295 w 493055"/>
              <a:gd name="connsiteY123" fmla="*/ 544988 h 570642"/>
              <a:gd name="connsiteX124" fmla="*/ 341218 w 493055"/>
              <a:gd name="connsiteY124" fmla="*/ 543737 h 570642"/>
              <a:gd name="connsiteX125" fmla="*/ 373128 w 493055"/>
              <a:gd name="connsiteY125" fmla="*/ 542486 h 570642"/>
              <a:gd name="connsiteX126" fmla="*/ 428503 w 493055"/>
              <a:gd name="connsiteY126" fmla="*/ 536229 h 570642"/>
              <a:gd name="connsiteX127" fmla="*/ 461978 w 493055"/>
              <a:gd name="connsiteY127" fmla="*/ 528720 h 570642"/>
              <a:gd name="connsiteX128" fmla="*/ 481375 w 493055"/>
              <a:gd name="connsiteY128" fmla="*/ 532474 h 570642"/>
              <a:gd name="connsiteX129" fmla="*/ 488258 w 493055"/>
              <a:gd name="connsiteY129" fmla="*/ 544363 h 570642"/>
              <a:gd name="connsiteX130" fmla="*/ 492638 w 493055"/>
              <a:gd name="connsiteY130" fmla="*/ 555625 h 570642"/>
              <a:gd name="connsiteX131" fmla="*/ 488571 w 493055"/>
              <a:gd name="connsiteY131" fmla="*/ 564073 h 570642"/>
              <a:gd name="connsiteX132" fmla="*/ 481375 w 493055"/>
              <a:gd name="connsiteY132" fmla="*/ 568139 h 570642"/>
              <a:gd name="connsiteX133" fmla="*/ 443833 w 493055"/>
              <a:gd name="connsiteY133" fmla="*/ 566575 h 570642"/>
              <a:gd name="connsiteX134" fmla="*/ 410670 w 493055"/>
              <a:gd name="connsiteY134" fmla="*/ 566575 h 570642"/>
              <a:gd name="connsiteX135" fmla="*/ 365620 w 493055"/>
              <a:gd name="connsiteY135" fmla="*/ 568139 h 570642"/>
              <a:gd name="connsiteX136" fmla="*/ 298670 w 493055"/>
              <a:gd name="connsiteY136" fmla="*/ 570017 h 570642"/>
              <a:gd name="connsiteX137" fmla="*/ 232971 w 493055"/>
              <a:gd name="connsiteY137" fmla="*/ 570642 h 5706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</a:cxnLst>
            <a:rect l="l" t="t" r="r" b="b"/>
            <a:pathLst>
              <a:path w="493055" h="570642">
                <a:moveTo>
                  <a:pt x="60901" y="346640"/>
                </a:moveTo>
                <a:cubicBezTo>
                  <a:pt x="52976" y="347892"/>
                  <a:pt x="46511" y="345076"/>
                  <a:pt x="41505" y="338193"/>
                </a:cubicBezTo>
                <a:cubicBezTo>
                  <a:pt x="36500" y="331310"/>
                  <a:pt x="33997" y="322029"/>
                  <a:pt x="33997" y="310349"/>
                </a:cubicBezTo>
                <a:lnTo>
                  <a:pt x="33997" y="162058"/>
                </a:lnTo>
                <a:cubicBezTo>
                  <a:pt x="33997" y="148709"/>
                  <a:pt x="32745" y="137447"/>
                  <a:pt x="30242" y="128269"/>
                </a:cubicBezTo>
                <a:cubicBezTo>
                  <a:pt x="27740" y="119092"/>
                  <a:pt x="19605" y="112001"/>
                  <a:pt x="5840" y="106995"/>
                </a:cubicBezTo>
                <a:cubicBezTo>
                  <a:pt x="1251" y="105744"/>
                  <a:pt x="0" y="102198"/>
                  <a:pt x="2086" y="96359"/>
                </a:cubicBezTo>
                <a:cubicBezTo>
                  <a:pt x="5006" y="88850"/>
                  <a:pt x="10428" y="85513"/>
                  <a:pt x="18354" y="86347"/>
                </a:cubicBezTo>
                <a:cubicBezTo>
                  <a:pt x="22942" y="86764"/>
                  <a:pt x="28469" y="87599"/>
                  <a:pt x="34935" y="88850"/>
                </a:cubicBezTo>
                <a:cubicBezTo>
                  <a:pt x="41400" y="90101"/>
                  <a:pt x="47553" y="91353"/>
                  <a:pt x="53393" y="92604"/>
                </a:cubicBezTo>
                <a:cubicBezTo>
                  <a:pt x="66742" y="93021"/>
                  <a:pt x="79151" y="92292"/>
                  <a:pt x="90623" y="90414"/>
                </a:cubicBezTo>
                <a:cubicBezTo>
                  <a:pt x="102094" y="88537"/>
                  <a:pt x="111375" y="86347"/>
                  <a:pt x="118467" y="83844"/>
                </a:cubicBezTo>
                <a:cubicBezTo>
                  <a:pt x="123472" y="82176"/>
                  <a:pt x="127227" y="81759"/>
                  <a:pt x="129729" y="82593"/>
                </a:cubicBezTo>
                <a:cubicBezTo>
                  <a:pt x="132232" y="83427"/>
                  <a:pt x="134526" y="85304"/>
                  <a:pt x="136612" y="88224"/>
                </a:cubicBezTo>
                <a:cubicBezTo>
                  <a:pt x="137446" y="89059"/>
                  <a:pt x="138906" y="91144"/>
                  <a:pt x="140992" y="94481"/>
                </a:cubicBezTo>
                <a:cubicBezTo>
                  <a:pt x="143077" y="97818"/>
                  <a:pt x="144120" y="100738"/>
                  <a:pt x="144120" y="103241"/>
                </a:cubicBezTo>
                <a:cubicBezTo>
                  <a:pt x="144120" y="105744"/>
                  <a:pt x="142973" y="108143"/>
                  <a:pt x="140679" y="110437"/>
                </a:cubicBezTo>
                <a:cubicBezTo>
                  <a:pt x="138385" y="112731"/>
                  <a:pt x="136403" y="113878"/>
                  <a:pt x="134735" y="113878"/>
                </a:cubicBezTo>
                <a:cubicBezTo>
                  <a:pt x="125558" y="113878"/>
                  <a:pt x="117737" y="113983"/>
                  <a:pt x="111271" y="114191"/>
                </a:cubicBezTo>
                <a:cubicBezTo>
                  <a:pt x="104805" y="114400"/>
                  <a:pt x="98340" y="114712"/>
                  <a:pt x="91874" y="115130"/>
                </a:cubicBezTo>
                <a:cubicBezTo>
                  <a:pt x="85409" y="115547"/>
                  <a:pt x="77587" y="116172"/>
                  <a:pt x="68410" y="117007"/>
                </a:cubicBezTo>
                <a:lnTo>
                  <a:pt x="67784" y="295958"/>
                </a:lnTo>
                <a:cubicBezTo>
                  <a:pt x="67784" y="296375"/>
                  <a:pt x="67784" y="297001"/>
                  <a:pt x="67784" y="297835"/>
                </a:cubicBezTo>
                <a:cubicBezTo>
                  <a:pt x="67784" y="302424"/>
                  <a:pt x="68410" y="306178"/>
                  <a:pt x="69661" y="309098"/>
                </a:cubicBezTo>
                <a:cubicBezTo>
                  <a:pt x="70913" y="312018"/>
                  <a:pt x="75084" y="313061"/>
                  <a:pt x="82176" y="312227"/>
                </a:cubicBezTo>
                <a:cubicBezTo>
                  <a:pt x="93021" y="310975"/>
                  <a:pt x="104910" y="308264"/>
                  <a:pt x="117841" y="304093"/>
                </a:cubicBezTo>
                <a:cubicBezTo>
                  <a:pt x="130772" y="299921"/>
                  <a:pt x="142869" y="295333"/>
                  <a:pt x="154132" y="290327"/>
                </a:cubicBezTo>
                <a:cubicBezTo>
                  <a:pt x="165395" y="285321"/>
                  <a:pt x="173737" y="280941"/>
                  <a:pt x="179160" y="277187"/>
                </a:cubicBezTo>
                <a:lnTo>
                  <a:pt x="181037" y="152672"/>
                </a:lnTo>
                <a:cubicBezTo>
                  <a:pt x="181037" y="151003"/>
                  <a:pt x="181037" y="148709"/>
                  <a:pt x="181037" y="145789"/>
                </a:cubicBezTo>
                <a:cubicBezTo>
                  <a:pt x="181454" y="134526"/>
                  <a:pt x="180933" y="125037"/>
                  <a:pt x="179473" y="117320"/>
                </a:cubicBezTo>
                <a:cubicBezTo>
                  <a:pt x="178013" y="109603"/>
                  <a:pt x="172486" y="103241"/>
                  <a:pt x="162892" y="98235"/>
                </a:cubicBezTo>
                <a:cubicBezTo>
                  <a:pt x="160806" y="96984"/>
                  <a:pt x="159450" y="95837"/>
                  <a:pt x="158825" y="94794"/>
                </a:cubicBezTo>
                <a:cubicBezTo>
                  <a:pt x="158199" y="93752"/>
                  <a:pt x="158303" y="91978"/>
                  <a:pt x="159137" y="89476"/>
                </a:cubicBezTo>
                <a:cubicBezTo>
                  <a:pt x="161223" y="84887"/>
                  <a:pt x="163621" y="82072"/>
                  <a:pt x="166333" y="81029"/>
                </a:cubicBezTo>
                <a:cubicBezTo>
                  <a:pt x="169044" y="79986"/>
                  <a:pt x="172069" y="79673"/>
                  <a:pt x="175406" y="80090"/>
                </a:cubicBezTo>
                <a:cubicBezTo>
                  <a:pt x="179577" y="80925"/>
                  <a:pt x="184061" y="81967"/>
                  <a:pt x="188858" y="83219"/>
                </a:cubicBezTo>
                <a:cubicBezTo>
                  <a:pt x="193656" y="84470"/>
                  <a:pt x="198348" y="85930"/>
                  <a:pt x="202936" y="87599"/>
                </a:cubicBezTo>
                <a:cubicBezTo>
                  <a:pt x="213782" y="87599"/>
                  <a:pt x="225358" y="86869"/>
                  <a:pt x="237663" y="85409"/>
                </a:cubicBezTo>
                <a:cubicBezTo>
                  <a:pt x="249968" y="83949"/>
                  <a:pt x="261440" y="82176"/>
                  <a:pt x="272077" y="80090"/>
                </a:cubicBezTo>
                <a:cubicBezTo>
                  <a:pt x="282714" y="78005"/>
                  <a:pt x="290535" y="76128"/>
                  <a:pt x="295540" y="74459"/>
                </a:cubicBezTo>
                <a:cubicBezTo>
                  <a:pt x="300129" y="73208"/>
                  <a:pt x="303571" y="72895"/>
                  <a:pt x="305865" y="73520"/>
                </a:cubicBezTo>
                <a:cubicBezTo>
                  <a:pt x="308159" y="74146"/>
                  <a:pt x="310558" y="75919"/>
                  <a:pt x="313060" y="78839"/>
                </a:cubicBezTo>
                <a:cubicBezTo>
                  <a:pt x="314729" y="80925"/>
                  <a:pt x="316502" y="83844"/>
                  <a:pt x="318379" y="87599"/>
                </a:cubicBezTo>
                <a:cubicBezTo>
                  <a:pt x="320256" y="91353"/>
                  <a:pt x="321195" y="94481"/>
                  <a:pt x="321195" y="96984"/>
                </a:cubicBezTo>
                <a:cubicBezTo>
                  <a:pt x="321195" y="99487"/>
                  <a:pt x="320152" y="101990"/>
                  <a:pt x="318066" y="104493"/>
                </a:cubicBezTo>
                <a:cubicBezTo>
                  <a:pt x="315981" y="106995"/>
                  <a:pt x="314104" y="108247"/>
                  <a:pt x="312435" y="108247"/>
                </a:cubicBezTo>
                <a:cubicBezTo>
                  <a:pt x="300338" y="107412"/>
                  <a:pt x="288658" y="107308"/>
                  <a:pt x="277395" y="107934"/>
                </a:cubicBezTo>
                <a:cubicBezTo>
                  <a:pt x="266133" y="108560"/>
                  <a:pt x="254036" y="109290"/>
                  <a:pt x="241104" y="110124"/>
                </a:cubicBezTo>
                <a:cubicBezTo>
                  <a:pt x="236933" y="110541"/>
                  <a:pt x="232658" y="110854"/>
                  <a:pt x="228278" y="111063"/>
                </a:cubicBezTo>
                <a:cubicBezTo>
                  <a:pt x="223898" y="111271"/>
                  <a:pt x="219413" y="111584"/>
                  <a:pt x="214825" y="112001"/>
                </a:cubicBezTo>
                <a:lnTo>
                  <a:pt x="212948" y="294707"/>
                </a:lnTo>
                <a:cubicBezTo>
                  <a:pt x="212948" y="300130"/>
                  <a:pt x="213678" y="304301"/>
                  <a:pt x="215138" y="307221"/>
                </a:cubicBezTo>
                <a:cubicBezTo>
                  <a:pt x="216598" y="310141"/>
                  <a:pt x="221082" y="311184"/>
                  <a:pt x="228591" y="310349"/>
                </a:cubicBezTo>
                <a:cubicBezTo>
                  <a:pt x="247779" y="308264"/>
                  <a:pt x="267801" y="304614"/>
                  <a:pt x="288658" y="299400"/>
                </a:cubicBezTo>
                <a:cubicBezTo>
                  <a:pt x="309515" y="294186"/>
                  <a:pt x="326409" y="288867"/>
                  <a:pt x="339340" y="283444"/>
                </a:cubicBezTo>
                <a:cubicBezTo>
                  <a:pt x="344346" y="281358"/>
                  <a:pt x="347892" y="281567"/>
                  <a:pt x="349977" y="284070"/>
                </a:cubicBezTo>
                <a:cubicBezTo>
                  <a:pt x="352063" y="286573"/>
                  <a:pt x="352584" y="289806"/>
                  <a:pt x="351541" y="293768"/>
                </a:cubicBezTo>
                <a:cubicBezTo>
                  <a:pt x="350498" y="297731"/>
                  <a:pt x="347474" y="300964"/>
                  <a:pt x="342469" y="303467"/>
                </a:cubicBezTo>
                <a:cubicBezTo>
                  <a:pt x="333709" y="308472"/>
                  <a:pt x="321612" y="313686"/>
                  <a:pt x="306178" y="319109"/>
                </a:cubicBezTo>
                <a:cubicBezTo>
                  <a:pt x="290744" y="324532"/>
                  <a:pt x="274163" y="329538"/>
                  <a:pt x="256434" y="334126"/>
                </a:cubicBezTo>
                <a:cubicBezTo>
                  <a:pt x="238706" y="338715"/>
                  <a:pt x="221499" y="342052"/>
                  <a:pt x="204813" y="344138"/>
                </a:cubicBezTo>
                <a:cubicBezTo>
                  <a:pt x="196471" y="344972"/>
                  <a:pt x="190110" y="341322"/>
                  <a:pt x="185730" y="333187"/>
                </a:cubicBezTo>
                <a:cubicBezTo>
                  <a:pt x="181350" y="325053"/>
                  <a:pt x="179160" y="315146"/>
                  <a:pt x="179160" y="303467"/>
                </a:cubicBezTo>
                <a:lnTo>
                  <a:pt x="179160" y="297210"/>
                </a:lnTo>
                <a:cubicBezTo>
                  <a:pt x="172486" y="301381"/>
                  <a:pt x="162892" y="307012"/>
                  <a:pt x="150377" y="314104"/>
                </a:cubicBezTo>
                <a:cubicBezTo>
                  <a:pt x="137864" y="321195"/>
                  <a:pt x="123785" y="327869"/>
                  <a:pt x="108142" y="334126"/>
                </a:cubicBezTo>
                <a:cubicBezTo>
                  <a:pt x="92499" y="340383"/>
                  <a:pt x="76753" y="344555"/>
                  <a:pt x="60901" y="346640"/>
                </a:cubicBezTo>
                <a:moveTo>
                  <a:pt x="428816" y="435490"/>
                </a:moveTo>
                <a:cubicBezTo>
                  <a:pt x="425479" y="436742"/>
                  <a:pt x="422872" y="436637"/>
                  <a:pt x="420995" y="435178"/>
                </a:cubicBezTo>
                <a:cubicBezTo>
                  <a:pt x="419117" y="433717"/>
                  <a:pt x="417970" y="431945"/>
                  <a:pt x="417553" y="429859"/>
                </a:cubicBezTo>
                <a:cubicBezTo>
                  <a:pt x="416719" y="425688"/>
                  <a:pt x="415989" y="419014"/>
                  <a:pt x="415363" y="409836"/>
                </a:cubicBezTo>
                <a:cubicBezTo>
                  <a:pt x="414737" y="400659"/>
                  <a:pt x="414425" y="391274"/>
                  <a:pt x="414425" y="381679"/>
                </a:cubicBezTo>
                <a:cubicBezTo>
                  <a:pt x="414425" y="372085"/>
                  <a:pt x="414425" y="364577"/>
                  <a:pt x="414425" y="359154"/>
                </a:cubicBezTo>
                <a:lnTo>
                  <a:pt x="414425" y="200851"/>
                </a:lnTo>
                <a:lnTo>
                  <a:pt x="405665" y="201477"/>
                </a:lnTo>
                <a:cubicBezTo>
                  <a:pt x="389813" y="201894"/>
                  <a:pt x="377716" y="202624"/>
                  <a:pt x="369374" y="203667"/>
                </a:cubicBezTo>
                <a:cubicBezTo>
                  <a:pt x="361031" y="204710"/>
                  <a:pt x="354149" y="205961"/>
                  <a:pt x="348726" y="207421"/>
                </a:cubicBezTo>
                <a:cubicBezTo>
                  <a:pt x="343303" y="208881"/>
                  <a:pt x="336629" y="210445"/>
                  <a:pt x="328703" y="212114"/>
                </a:cubicBezTo>
                <a:cubicBezTo>
                  <a:pt x="324115" y="212948"/>
                  <a:pt x="320465" y="213261"/>
                  <a:pt x="317753" y="213052"/>
                </a:cubicBezTo>
                <a:cubicBezTo>
                  <a:pt x="315042" y="212844"/>
                  <a:pt x="312018" y="211697"/>
                  <a:pt x="308681" y="209611"/>
                </a:cubicBezTo>
                <a:cubicBezTo>
                  <a:pt x="304926" y="207525"/>
                  <a:pt x="300129" y="203980"/>
                  <a:pt x="294289" y="198974"/>
                </a:cubicBezTo>
                <a:cubicBezTo>
                  <a:pt x="288450" y="193968"/>
                  <a:pt x="285112" y="190423"/>
                  <a:pt x="284278" y="188337"/>
                </a:cubicBezTo>
                <a:cubicBezTo>
                  <a:pt x="283444" y="185834"/>
                  <a:pt x="284383" y="183019"/>
                  <a:pt x="287094" y="179890"/>
                </a:cubicBezTo>
                <a:cubicBezTo>
                  <a:pt x="289805" y="176762"/>
                  <a:pt x="292621" y="175614"/>
                  <a:pt x="295540" y="176449"/>
                </a:cubicBezTo>
                <a:cubicBezTo>
                  <a:pt x="305135" y="178534"/>
                  <a:pt x="317753" y="179577"/>
                  <a:pt x="333396" y="179577"/>
                </a:cubicBezTo>
                <a:cubicBezTo>
                  <a:pt x="349039" y="179577"/>
                  <a:pt x="368748" y="179160"/>
                  <a:pt x="392525" y="178326"/>
                </a:cubicBezTo>
                <a:lnTo>
                  <a:pt x="414425" y="177074"/>
                </a:lnTo>
                <a:lnTo>
                  <a:pt x="414425" y="85722"/>
                </a:lnTo>
                <a:cubicBezTo>
                  <a:pt x="414425" y="73208"/>
                  <a:pt x="413903" y="63405"/>
                  <a:pt x="412860" y="56313"/>
                </a:cubicBezTo>
                <a:cubicBezTo>
                  <a:pt x="411817" y="49222"/>
                  <a:pt x="409210" y="43174"/>
                  <a:pt x="405039" y="38168"/>
                </a:cubicBezTo>
                <a:cubicBezTo>
                  <a:pt x="400868" y="33163"/>
                  <a:pt x="393776" y="27740"/>
                  <a:pt x="383765" y="21900"/>
                </a:cubicBezTo>
                <a:cubicBezTo>
                  <a:pt x="379177" y="18562"/>
                  <a:pt x="378134" y="14808"/>
                  <a:pt x="380637" y="10637"/>
                </a:cubicBezTo>
                <a:cubicBezTo>
                  <a:pt x="385225" y="3128"/>
                  <a:pt x="391065" y="0"/>
                  <a:pt x="398157" y="1251"/>
                </a:cubicBezTo>
                <a:cubicBezTo>
                  <a:pt x="404831" y="2086"/>
                  <a:pt x="412756" y="4693"/>
                  <a:pt x="421933" y="9073"/>
                </a:cubicBezTo>
                <a:cubicBezTo>
                  <a:pt x="431111" y="13453"/>
                  <a:pt x="438827" y="17520"/>
                  <a:pt x="445084" y="21274"/>
                </a:cubicBezTo>
                <a:cubicBezTo>
                  <a:pt x="450090" y="24194"/>
                  <a:pt x="452384" y="28157"/>
                  <a:pt x="451967" y="33163"/>
                </a:cubicBezTo>
                <a:cubicBezTo>
                  <a:pt x="450716" y="40254"/>
                  <a:pt x="449881" y="47345"/>
                  <a:pt x="449464" y="54437"/>
                </a:cubicBezTo>
                <a:cubicBezTo>
                  <a:pt x="449047" y="61528"/>
                  <a:pt x="448838" y="69454"/>
                  <a:pt x="448838" y="78213"/>
                </a:cubicBezTo>
                <a:lnTo>
                  <a:pt x="448838" y="354774"/>
                </a:lnTo>
                <a:cubicBezTo>
                  <a:pt x="448838" y="363117"/>
                  <a:pt x="448421" y="373233"/>
                  <a:pt x="447587" y="385121"/>
                </a:cubicBezTo>
                <a:cubicBezTo>
                  <a:pt x="446753" y="397009"/>
                  <a:pt x="444876" y="407751"/>
                  <a:pt x="441956" y="417345"/>
                </a:cubicBezTo>
                <a:cubicBezTo>
                  <a:pt x="439036" y="426939"/>
                  <a:pt x="434656" y="432988"/>
                  <a:pt x="428816" y="435490"/>
                </a:cubicBezTo>
                <a:moveTo>
                  <a:pt x="232971" y="570642"/>
                </a:moveTo>
                <a:cubicBezTo>
                  <a:pt x="212114" y="570642"/>
                  <a:pt x="196680" y="565428"/>
                  <a:pt x="186668" y="555000"/>
                </a:cubicBezTo>
                <a:cubicBezTo>
                  <a:pt x="176657" y="544571"/>
                  <a:pt x="171651" y="529763"/>
                  <a:pt x="171651" y="510575"/>
                </a:cubicBezTo>
                <a:lnTo>
                  <a:pt x="171651" y="473658"/>
                </a:lnTo>
                <a:cubicBezTo>
                  <a:pt x="171651" y="460727"/>
                  <a:pt x="170400" y="450716"/>
                  <a:pt x="167897" y="443624"/>
                </a:cubicBezTo>
                <a:cubicBezTo>
                  <a:pt x="165395" y="436533"/>
                  <a:pt x="158720" y="430693"/>
                  <a:pt x="147875" y="426105"/>
                </a:cubicBezTo>
                <a:cubicBezTo>
                  <a:pt x="145372" y="425271"/>
                  <a:pt x="143808" y="423602"/>
                  <a:pt x="143182" y="421099"/>
                </a:cubicBezTo>
                <a:cubicBezTo>
                  <a:pt x="142556" y="418596"/>
                  <a:pt x="142452" y="416302"/>
                  <a:pt x="142869" y="414216"/>
                </a:cubicBezTo>
                <a:cubicBezTo>
                  <a:pt x="145789" y="405873"/>
                  <a:pt x="151212" y="402328"/>
                  <a:pt x="159137" y="403580"/>
                </a:cubicBezTo>
                <a:cubicBezTo>
                  <a:pt x="165811" y="404831"/>
                  <a:pt x="173320" y="407125"/>
                  <a:pt x="181663" y="410462"/>
                </a:cubicBezTo>
                <a:cubicBezTo>
                  <a:pt x="190005" y="413799"/>
                  <a:pt x="197305" y="417345"/>
                  <a:pt x="203562" y="421099"/>
                </a:cubicBezTo>
                <a:cubicBezTo>
                  <a:pt x="208985" y="424436"/>
                  <a:pt x="211280" y="427774"/>
                  <a:pt x="210445" y="431111"/>
                </a:cubicBezTo>
                <a:cubicBezTo>
                  <a:pt x="210028" y="434030"/>
                  <a:pt x="209402" y="439140"/>
                  <a:pt x="208568" y="446440"/>
                </a:cubicBezTo>
                <a:cubicBezTo>
                  <a:pt x="207734" y="453740"/>
                  <a:pt x="207316" y="460935"/>
                  <a:pt x="207316" y="468027"/>
                </a:cubicBezTo>
                <a:lnTo>
                  <a:pt x="207316" y="507446"/>
                </a:lnTo>
                <a:cubicBezTo>
                  <a:pt x="207316" y="522046"/>
                  <a:pt x="209924" y="531849"/>
                  <a:pt x="215138" y="536854"/>
                </a:cubicBezTo>
                <a:cubicBezTo>
                  <a:pt x="220352" y="541860"/>
                  <a:pt x="227339" y="544571"/>
                  <a:pt x="236099" y="544988"/>
                </a:cubicBezTo>
                <a:cubicBezTo>
                  <a:pt x="240688" y="545406"/>
                  <a:pt x="248717" y="545614"/>
                  <a:pt x="260189" y="545614"/>
                </a:cubicBezTo>
                <a:cubicBezTo>
                  <a:pt x="271660" y="545614"/>
                  <a:pt x="284695" y="545406"/>
                  <a:pt x="299295" y="544988"/>
                </a:cubicBezTo>
                <a:cubicBezTo>
                  <a:pt x="313895" y="544571"/>
                  <a:pt x="327869" y="544154"/>
                  <a:pt x="341218" y="543737"/>
                </a:cubicBezTo>
                <a:cubicBezTo>
                  <a:pt x="354566" y="543320"/>
                  <a:pt x="365203" y="542903"/>
                  <a:pt x="373128" y="542486"/>
                </a:cubicBezTo>
                <a:cubicBezTo>
                  <a:pt x="394820" y="541234"/>
                  <a:pt x="413277" y="539148"/>
                  <a:pt x="428503" y="536229"/>
                </a:cubicBezTo>
                <a:cubicBezTo>
                  <a:pt x="443729" y="533309"/>
                  <a:pt x="454887" y="530806"/>
                  <a:pt x="461978" y="528720"/>
                </a:cubicBezTo>
                <a:cubicBezTo>
                  <a:pt x="471155" y="525800"/>
                  <a:pt x="477621" y="527052"/>
                  <a:pt x="481375" y="532474"/>
                </a:cubicBezTo>
                <a:cubicBezTo>
                  <a:pt x="483461" y="535811"/>
                  <a:pt x="485755" y="539774"/>
                  <a:pt x="488258" y="544363"/>
                </a:cubicBezTo>
                <a:cubicBezTo>
                  <a:pt x="490761" y="548951"/>
                  <a:pt x="492221" y="552705"/>
                  <a:pt x="492638" y="555625"/>
                </a:cubicBezTo>
                <a:cubicBezTo>
                  <a:pt x="493055" y="558545"/>
                  <a:pt x="491699" y="561361"/>
                  <a:pt x="488571" y="564073"/>
                </a:cubicBezTo>
                <a:cubicBezTo>
                  <a:pt x="485442" y="566784"/>
                  <a:pt x="483044" y="568139"/>
                  <a:pt x="481375" y="568139"/>
                </a:cubicBezTo>
                <a:cubicBezTo>
                  <a:pt x="466775" y="567305"/>
                  <a:pt x="454261" y="566784"/>
                  <a:pt x="443833" y="566575"/>
                </a:cubicBezTo>
                <a:cubicBezTo>
                  <a:pt x="433404" y="566367"/>
                  <a:pt x="422351" y="566367"/>
                  <a:pt x="410670" y="566575"/>
                </a:cubicBezTo>
                <a:cubicBezTo>
                  <a:pt x="398991" y="566784"/>
                  <a:pt x="383974" y="567305"/>
                  <a:pt x="365620" y="568139"/>
                </a:cubicBezTo>
                <a:cubicBezTo>
                  <a:pt x="344346" y="568974"/>
                  <a:pt x="322029" y="569600"/>
                  <a:pt x="298670" y="570017"/>
                </a:cubicBezTo>
                <a:cubicBezTo>
                  <a:pt x="275310" y="570434"/>
                  <a:pt x="253410" y="570642"/>
                  <a:pt x="232971" y="5706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7" name="Freeform 67"/>
          <p:cNvSpPr/>
          <p:nvPr/>
        </p:nvSpPr>
        <p:spPr>
          <a:xfrm>
            <a:off x="6709932" y="4278387"/>
            <a:ext cx="544571" cy="579715"/>
          </a:xfrm>
          <a:custGeom>
            <a:avLst/>
            <a:gdLst>
              <a:gd name="connsiteX0" fmla="*/ 153506 w 544571"/>
              <a:gd name="connsiteY0" fmla="*/ 215347 h 579715"/>
              <a:gd name="connsiteX1" fmla="*/ 125350 w 544571"/>
              <a:gd name="connsiteY1" fmla="*/ 174050 h 579715"/>
              <a:gd name="connsiteX2" fmla="*/ 125350 w 544571"/>
              <a:gd name="connsiteY2" fmla="*/ 82697 h 579715"/>
              <a:gd name="connsiteX3" fmla="*/ 120031 w 544571"/>
              <a:gd name="connsiteY3" fmla="*/ 50473 h 579715"/>
              <a:gd name="connsiteX4" fmla="*/ 95315 w 544571"/>
              <a:gd name="connsiteY4" fmla="*/ 31390 h 579715"/>
              <a:gd name="connsiteX5" fmla="*/ 91562 w 544571"/>
              <a:gd name="connsiteY5" fmla="*/ 20753 h 579715"/>
              <a:gd name="connsiteX6" fmla="*/ 108455 w 544571"/>
              <a:gd name="connsiteY6" fmla="*/ 9490 h 579715"/>
              <a:gd name="connsiteX7" fmla="*/ 128791 w 544571"/>
              <a:gd name="connsiteY7" fmla="*/ 12619 h 579715"/>
              <a:gd name="connsiteX8" fmla="*/ 150378 w 544571"/>
              <a:gd name="connsiteY8" fmla="*/ 18875 h 579715"/>
              <a:gd name="connsiteX9" fmla="*/ 182288 w 544571"/>
              <a:gd name="connsiteY9" fmla="*/ 18250 h 579715"/>
              <a:gd name="connsiteX10" fmla="*/ 227964 w 544571"/>
              <a:gd name="connsiteY10" fmla="*/ 16685 h 579715"/>
              <a:gd name="connsiteX11" fmla="*/ 273016 w 544571"/>
              <a:gd name="connsiteY11" fmla="*/ 15121 h 579715"/>
              <a:gd name="connsiteX12" fmla="*/ 303049 w 544571"/>
              <a:gd name="connsiteY12" fmla="*/ 14496 h 579715"/>
              <a:gd name="connsiteX13" fmla="*/ 363117 w 544571"/>
              <a:gd name="connsiteY13" fmla="*/ 9490 h 579715"/>
              <a:gd name="connsiteX14" fmla="*/ 400659 w 544571"/>
              <a:gd name="connsiteY14" fmla="*/ 1981 h 579715"/>
              <a:gd name="connsiteX15" fmla="*/ 411922 w 544571"/>
              <a:gd name="connsiteY15" fmla="*/ 1043 h 579715"/>
              <a:gd name="connsiteX16" fmla="*/ 419430 w 544571"/>
              <a:gd name="connsiteY16" fmla="*/ 6361 h 579715"/>
              <a:gd name="connsiteX17" fmla="*/ 426000 w 544571"/>
              <a:gd name="connsiteY17" fmla="*/ 15434 h 579715"/>
              <a:gd name="connsiteX18" fmla="*/ 429441 w 544571"/>
              <a:gd name="connsiteY18" fmla="*/ 24507 h 579715"/>
              <a:gd name="connsiteX19" fmla="*/ 426000 w 544571"/>
              <a:gd name="connsiteY19" fmla="*/ 32641 h 579715"/>
              <a:gd name="connsiteX20" fmla="*/ 420056 w 544571"/>
              <a:gd name="connsiteY20" fmla="*/ 36395 h 579715"/>
              <a:gd name="connsiteX21" fmla="*/ 392212 w 544571"/>
              <a:gd name="connsiteY21" fmla="*/ 34831 h 579715"/>
              <a:gd name="connsiteX22" fmla="*/ 361552 w 544571"/>
              <a:gd name="connsiteY22" fmla="*/ 34831 h 579715"/>
              <a:gd name="connsiteX23" fmla="*/ 317441 w 544571"/>
              <a:gd name="connsiteY23" fmla="*/ 36395 h 579715"/>
              <a:gd name="connsiteX24" fmla="*/ 284591 w 544571"/>
              <a:gd name="connsiteY24" fmla="*/ 37647 h 579715"/>
              <a:gd name="connsiteX25" fmla="*/ 241418 w 544571"/>
              <a:gd name="connsiteY25" fmla="*/ 39211 h 579715"/>
              <a:gd name="connsiteX26" fmla="*/ 197306 w 544571"/>
              <a:gd name="connsiteY26" fmla="*/ 40775 h 579715"/>
              <a:gd name="connsiteX27" fmla="*/ 161015 w 544571"/>
              <a:gd name="connsiteY27" fmla="*/ 42027 h 579715"/>
              <a:gd name="connsiteX28" fmla="*/ 161015 w 544571"/>
              <a:gd name="connsiteY28" fmla="*/ 101468 h 579715"/>
              <a:gd name="connsiteX29" fmla="*/ 192612 w 544571"/>
              <a:gd name="connsiteY29" fmla="*/ 100843 h 579715"/>
              <a:gd name="connsiteX30" fmla="*/ 235473 w 544571"/>
              <a:gd name="connsiteY30" fmla="*/ 99904 h 579715"/>
              <a:gd name="connsiteX31" fmla="*/ 277082 w 544571"/>
              <a:gd name="connsiteY31" fmla="*/ 98966 h 579715"/>
              <a:gd name="connsiteX32" fmla="*/ 305553 w 544571"/>
              <a:gd name="connsiteY32" fmla="*/ 98340 h 579715"/>
              <a:gd name="connsiteX33" fmla="*/ 367497 w 544571"/>
              <a:gd name="connsiteY33" fmla="*/ 94273 h 579715"/>
              <a:gd name="connsiteX34" fmla="*/ 399408 w 544571"/>
              <a:gd name="connsiteY34" fmla="*/ 88954 h 579715"/>
              <a:gd name="connsiteX35" fmla="*/ 407229 w 544571"/>
              <a:gd name="connsiteY35" fmla="*/ 87703 h 579715"/>
              <a:gd name="connsiteX36" fmla="*/ 411922 w 544571"/>
              <a:gd name="connsiteY36" fmla="*/ 90831 h 579715"/>
              <a:gd name="connsiteX37" fmla="*/ 413173 w 544571"/>
              <a:gd name="connsiteY37" fmla="*/ 91457 h 579715"/>
              <a:gd name="connsiteX38" fmla="*/ 419430 w 544571"/>
              <a:gd name="connsiteY38" fmla="*/ 97714 h 579715"/>
              <a:gd name="connsiteX39" fmla="*/ 423811 w 544571"/>
              <a:gd name="connsiteY39" fmla="*/ 106474 h 579715"/>
              <a:gd name="connsiteX40" fmla="*/ 420056 w 544571"/>
              <a:gd name="connsiteY40" fmla="*/ 114921 h 579715"/>
              <a:gd name="connsiteX41" fmla="*/ 413799 w 544571"/>
              <a:gd name="connsiteY41" fmla="*/ 118988 h 579715"/>
              <a:gd name="connsiteX42" fmla="*/ 371564 w 544571"/>
              <a:gd name="connsiteY42" fmla="*/ 118050 h 579715"/>
              <a:gd name="connsiteX43" fmla="*/ 321821 w 544571"/>
              <a:gd name="connsiteY43" fmla="*/ 118362 h 579715"/>
              <a:gd name="connsiteX44" fmla="*/ 312122 w 544571"/>
              <a:gd name="connsiteY44" fmla="*/ 118988 h 579715"/>
              <a:gd name="connsiteX45" fmla="*/ 302423 w 544571"/>
              <a:gd name="connsiteY45" fmla="*/ 118988 h 579715"/>
              <a:gd name="connsiteX46" fmla="*/ 258311 w 544571"/>
              <a:gd name="connsiteY46" fmla="*/ 119614 h 579715"/>
              <a:gd name="connsiteX47" fmla="*/ 205127 w 544571"/>
              <a:gd name="connsiteY47" fmla="*/ 120865 h 579715"/>
              <a:gd name="connsiteX48" fmla="*/ 161015 w 544571"/>
              <a:gd name="connsiteY48" fmla="*/ 122743 h 579715"/>
              <a:gd name="connsiteX49" fmla="*/ 161015 w 544571"/>
              <a:gd name="connsiteY49" fmla="*/ 169670 h 579715"/>
              <a:gd name="connsiteX50" fmla="*/ 164143 w 544571"/>
              <a:gd name="connsiteY50" fmla="*/ 187503 h 579715"/>
              <a:gd name="connsiteX51" fmla="*/ 179786 w 544571"/>
              <a:gd name="connsiteY51" fmla="*/ 192821 h 579715"/>
              <a:gd name="connsiteX52" fmla="*/ 247362 w 544571"/>
              <a:gd name="connsiteY52" fmla="*/ 191882 h 579715"/>
              <a:gd name="connsiteX53" fmla="*/ 314938 w 544571"/>
              <a:gd name="connsiteY53" fmla="*/ 189067 h 579715"/>
              <a:gd name="connsiteX54" fmla="*/ 373128 w 544571"/>
              <a:gd name="connsiteY54" fmla="*/ 185000 h 579715"/>
              <a:gd name="connsiteX55" fmla="*/ 409418 w 544571"/>
              <a:gd name="connsiteY55" fmla="*/ 178430 h 579715"/>
              <a:gd name="connsiteX56" fmla="*/ 420681 w 544571"/>
              <a:gd name="connsiteY56" fmla="*/ 176866 h 579715"/>
              <a:gd name="connsiteX57" fmla="*/ 428816 w 544571"/>
              <a:gd name="connsiteY57" fmla="*/ 181558 h 579715"/>
              <a:gd name="connsiteX58" fmla="*/ 438201 w 544571"/>
              <a:gd name="connsiteY58" fmla="*/ 196575 h 579715"/>
              <a:gd name="connsiteX59" fmla="*/ 434448 w 544571"/>
              <a:gd name="connsiteY59" fmla="*/ 205648 h 579715"/>
              <a:gd name="connsiteX60" fmla="*/ 427565 w 544571"/>
              <a:gd name="connsiteY60" fmla="*/ 210967 h 579715"/>
              <a:gd name="connsiteX61" fmla="*/ 389083 w 544571"/>
              <a:gd name="connsiteY61" fmla="*/ 209402 h 579715"/>
              <a:gd name="connsiteX62" fmla="*/ 353106 w 544571"/>
              <a:gd name="connsiteY62" fmla="*/ 209402 h 579715"/>
              <a:gd name="connsiteX63" fmla="*/ 306804 w 544571"/>
              <a:gd name="connsiteY63" fmla="*/ 210967 h 579715"/>
              <a:gd name="connsiteX64" fmla="*/ 229529 w 544571"/>
              <a:gd name="connsiteY64" fmla="*/ 213470 h 579715"/>
              <a:gd name="connsiteX65" fmla="*/ 153506 w 544571"/>
              <a:gd name="connsiteY65" fmla="*/ 215347 h 579715"/>
              <a:gd name="connsiteX67" fmla="*/ 40879 w 544571"/>
              <a:gd name="connsiteY67" fmla="*/ 337359 h 579715"/>
              <a:gd name="connsiteX68" fmla="*/ 27114 w 544571"/>
              <a:gd name="connsiteY68" fmla="*/ 331727 h 579715"/>
              <a:gd name="connsiteX69" fmla="*/ 18041 w 544571"/>
              <a:gd name="connsiteY69" fmla="*/ 323906 h 579715"/>
              <a:gd name="connsiteX70" fmla="*/ 7091 w 544571"/>
              <a:gd name="connsiteY70" fmla="*/ 313269 h 579715"/>
              <a:gd name="connsiteX71" fmla="*/ 834 w 544571"/>
              <a:gd name="connsiteY71" fmla="*/ 306074 h 579715"/>
              <a:gd name="connsiteX72" fmla="*/ 2398 w 544571"/>
              <a:gd name="connsiteY72" fmla="*/ 297940 h 579715"/>
              <a:gd name="connsiteX73" fmla="*/ 9594 w 544571"/>
              <a:gd name="connsiteY73" fmla="*/ 292934 h 579715"/>
              <a:gd name="connsiteX74" fmla="*/ 53080 w 544571"/>
              <a:gd name="connsiteY74" fmla="*/ 298253 h 579715"/>
              <a:gd name="connsiteX75" fmla="*/ 116590 w 544571"/>
              <a:gd name="connsiteY75" fmla="*/ 300442 h 579715"/>
              <a:gd name="connsiteX76" fmla="*/ 175093 w 544571"/>
              <a:gd name="connsiteY76" fmla="*/ 299504 h 579715"/>
              <a:gd name="connsiteX77" fmla="*/ 250803 w 544571"/>
              <a:gd name="connsiteY77" fmla="*/ 297314 h 579715"/>
              <a:gd name="connsiteX78" fmla="*/ 329642 w 544571"/>
              <a:gd name="connsiteY78" fmla="*/ 294498 h 579715"/>
              <a:gd name="connsiteX79" fmla="*/ 397531 w 544571"/>
              <a:gd name="connsiteY79" fmla="*/ 291057 h 579715"/>
              <a:gd name="connsiteX80" fmla="*/ 434760 w 544571"/>
              <a:gd name="connsiteY80" fmla="*/ 288241 h 579715"/>
              <a:gd name="connsiteX81" fmla="*/ 474492 w 544571"/>
              <a:gd name="connsiteY81" fmla="*/ 284174 h 579715"/>
              <a:gd name="connsiteX82" fmla="*/ 502649 w 544571"/>
              <a:gd name="connsiteY82" fmla="*/ 279794 h 579715"/>
              <a:gd name="connsiteX83" fmla="*/ 517353 w 544571"/>
              <a:gd name="connsiteY83" fmla="*/ 276040 h 579715"/>
              <a:gd name="connsiteX84" fmla="*/ 524549 w 544571"/>
              <a:gd name="connsiteY84" fmla="*/ 274789 h 579715"/>
              <a:gd name="connsiteX85" fmla="*/ 534560 w 544571"/>
              <a:gd name="connsiteY85" fmla="*/ 282297 h 579715"/>
              <a:gd name="connsiteX86" fmla="*/ 541130 w 544571"/>
              <a:gd name="connsiteY86" fmla="*/ 293872 h 579715"/>
              <a:gd name="connsiteX87" fmla="*/ 544571 w 544571"/>
              <a:gd name="connsiteY87" fmla="*/ 304822 h 579715"/>
              <a:gd name="connsiteX88" fmla="*/ 539879 w 544571"/>
              <a:gd name="connsiteY88" fmla="*/ 313582 h 579715"/>
              <a:gd name="connsiteX89" fmla="*/ 533935 w 544571"/>
              <a:gd name="connsiteY89" fmla="*/ 316711 h 579715"/>
              <a:gd name="connsiteX90" fmla="*/ 508906 w 544571"/>
              <a:gd name="connsiteY90" fmla="*/ 315146 h 579715"/>
              <a:gd name="connsiteX91" fmla="*/ 481062 w 544571"/>
              <a:gd name="connsiteY91" fmla="*/ 314521 h 579715"/>
              <a:gd name="connsiteX92" fmla="*/ 458850 w 544571"/>
              <a:gd name="connsiteY92" fmla="*/ 314208 h 579715"/>
              <a:gd name="connsiteX93" fmla="*/ 417866 w 544571"/>
              <a:gd name="connsiteY93" fmla="*/ 314833 h 579715"/>
              <a:gd name="connsiteX94" fmla="*/ 359989 w 544571"/>
              <a:gd name="connsiteY94" fmla="*/ 316398 h 579715"/>
              <a:gd name="connsiteX95" fmla="*/ 294915 w 544571"/>
              <a:gd name="connsiteY95" fmla="*/ 318588 h 579715"/>
              <a:gd name="connsiteX96" fmla="*/ 231406 w 544571"/>
              <a:gd name="connsiteY96" fmla="*/ 321091 h 579715"/>
              <a:gd name="connsiteX97" fmla="*/ 178846 w 544571"/>
              <a:gd name="connsiteY97" fmla="*/ 323281 h 579715"/>
              <a:gd name="connsiteX98" fmla="*/ 146624 w 544571"/>
              <a:gd name="connsiteY98" fmla="*/ 324845 h 579715"/>
              <a:gd name="connsiteX99" fmla="*/ 108455 w 544571"/>
              <a:gd name="connsiteY99" fmla="*/ 327661 h 579715"/>
              <a:gd name="connsiteX100" fmla="*/ 73729 w 544571"/>
              <a:gd name="connsiteY100" fmla="*/ 332040 h 579715"/>
              <a:gd name="connsiteX101" fmla="*/ 52768 w 544571"/>
              <a:gd name="connsiteY101" fmla="*/ 335481 h 579715"/>
              <a:gd name="connsiteX102" fmla="*/ 47137 w 544571"/>
              <a:gd name="connsiteY102" fmla="*/ 336733 h 579715"/>
              <a:gd name="connsiteX103" fmla="*/ 40879 w 544571"/>
              <a:gd name="connsiteY103" fmla="*/ 337359 h 579715"/>
              <a:gd name="connsiteX105" fmla="*/ 403162 w 544571"/>
              <a:gd name="connsiteY105" fmla="*/ 578881 h 579715"/>
              <a:gd name="connsiteX106" fmla="*/ 395340 w 544571"/>
              <a:gd name="connsiteY106" fmla="*/ 577317 h 579715"/>
              <a:gd name="connsiteX107" fmla="*/ 392525 w 544571"/>
              <a:gd name="connsiteY107" fmla="*/ 571372 h 579715"/>
              <a:gd name="connsiteX108" fmla="*/ 390961 w 544571"/>
              <a:gd name="connsiteY108" fmla="*/ 545405 h 579715"/>
              <a:gd name="connsiteX109" fmla="*/ 390647 w 544571"/>
              <a:gd name="connsiteY109" fmla="*/ 517562 h 579715"/>
              <a:gd name="connsiteX110" fmla="*/ 390647 w 544571"/>
              <a:gd name="connsiteY110" fmla="*/ 422454 h 579715"/>
              <a:gd name="connsiteX111" fmla="*/ 386268 w 544571"/>
              <a:gd name="connsiteY111" fmla="*/ 414320 h 579715"/>
              <a:gd name="connsiteX112" fmla="*/ 368748 w 544571"/>
              <a:gd name="connsiteY112" fmla="*/ 414634 h 579715"/>
              <a:gd name="connsiteX113" fmla="*/ 336524 w 544571"/>
              <a:gd name="connsiteY113" fmla="*/ 415572 h 579715"/>
              <a:gd name="connsiteX114" fmla="*/ 299608 w 544571"/>
              <a:gd name="connsiteY114" fmla="*/ 417136 h 579715"/>
              <a:gd name="connsiteX115" fmla="*/ 268010 w 544571"/>
              <a:gd name="connsiteY115" fmla="*/ 418700 h 579715"/>
              <a:gd name="connsiteX116" fmla="*/ 197306 w 544571"/>
              <a:gd name="connsiteY116" fmla="*/ 422768 h 579715"/>
              <a:gd name="connsiteX117" fmla="*/ 146624 w 544571"/>
              <a:gd name="connsiteY117" fmla="*/ 428712 h 579715"/>
              <a:gd name="connsiteX118" fmla="*/ 126601 w 544571"/>
              <a:gd name="connsiteY118" fmla="*/ 425583 h 579715"/>
              <a:gd name="connsiteX119" fmla="*/ 113461 w 544571"/>
              <a:gd name="connsiteY119" fmla="*/ 414634 h 579715"/>
              <a:gd name="connsiteX120" fmla="*/ 104075 w 544571"/>
              <a:gd name="connsiteY120" fmla="*/ 404309 h 579715"/>
              <a:gd name="connsiteX121" fmla="*/ 106578 w 544571"/>
              <a:gd name="connsiteY121" fmla="*/ 394924 h 579715"/>
              <a:gd name="connsiteX122" fmla="*/ 114712 w 544571"/>
              <a:gd name="connsiteY122" fmla="*/ 390544 h 579715"/>
              <a:gd name="connsiteX123" fmla="*/ 148500 w 544571"/>
              <a:gd name="connsiteY123" fmla="*/ 394924 h 579715"/>
              <a:gd name="connsiteX124" fmla="*/ 203875 w 544571"/>
              <a:gd name="connsiteY124" fmla="*/ 397114 h 579715"/>
              <a:gd name="connsiteX125" fmla="*/ 264882 w 544571"/>
              <a:gd name="connsiteY125" fmla="*/ 396175 h 579715"/>
              <a:gd name="connsiteX126" fmla="*/ 341217 w 544571"/>
              <a:gd name="connsiteY126" fmla="*/ 390857 h 579715"/>
              <a:gd name="connsiteX127" fmla="*/ 385017 w 544571"/>
              <a:gd name="connsiteY127" fmla="*/ 383036 h 579715"/>
              <a:gd name="connsiteX128" fmla="*/ 385642 w 544571"/>
              <a:gd name="connsiteY128" fmla="*/ 382410 h 579715"/>
              <a:gd name="connsiteX129" fmla="*/ 393777 w 544571"/>
              <a:gd name="connsiteY129" fmla="*/ 381784 h 579715"/>
              <a:gd name="connsiteX130" fmla="*/ 426938 w 544571"/>
              <a:gd name="connsiteY130" fmla="*/ 388667 h 579715"/>
              <a:gd name="connsiteX131" fmla="*/ 431944 w 544571"/>
              <a:gd name="connsiteY131" fmla="*/ 398052 h 579715"/>
              <a:gd name="connsiteX132" fmla="*/ 430380 w 544571"/>
              <a:gd name="connsiteY132" fmla="*/ 410879 h 579715"/>
              <a:gd name="connsiteX133" fmla="*/ 428816 w 544571"/>
              <a:gd name="connsiteY133" fmla="*/ 429338 h 579715"/>
              <a:gd name="connsiteX134" fmla="*/ 428190 w 544571"/>
              <a:gd name="connsiteY134" fmla="*/ 444980 h 579715"/>
              <a:gd name="connsiteX135" fmla="*/ 427565 w 544571"/>
              <a:gd name="connsiteY135" fmla="*/ 509428 h 579715"/>
              <a:gd name="connsiteX136" fmla="*/ 425062 w 544571"/>
              <a:gd name="connsiteY136" fmla="*/ 536333 h 579715"/>
              <a:gd name="connsiteX137" fmla="*/ 417240 w 544571"/>
              <a:gd name="connsiteY137" fmla="*/ 564490 h 579715"/>
              <a:gd name="connsiteX138" fmla="*/ 403162 w 544571"/>
              <a:gd name="connsiteY138" fmla="*/ 578881 h 57971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</a:cxnLst>
            <a:rect l="l" t="t" r="r" b="b"/>
            <a:pathLst>
              <a:path w="544571" h="579715">
                <a:moveTo>
                  <a:pt x="153506" y="215347"/>
                </a:moveTo>
                <a:cubicBezTo>
                  <a:pt x="134735" y="215347"/>
                  <a:pt x="125350" y="201581"/>
                  <a:pt x="125350" y="174050"/>
                </a:cubicBezTo>
                <a:lnTo>
                  <a:pt x="125350" y="82697"/>
                </a:lnTo>
                <a:cubicBezTo>
                  <a:pt x="125350" y="68514"/>
                  <a:pt x="123576" y="57773"/>
                  <a:pt x="120031" y="50473"/>
                </a:cubicBezTo>
                <a:cubicBezTo>
                  <a:pt x="116485" y="43174"/>
                  <a:pt x="108246" y="36812"/>
                  <a:pt x="95315" y="31390"/>
                </a:cubicBezTo>
                <a:cubicBezTo>
                  <a:pt x="90727" y="29304"/>
                  <a:pt x="89475" y="25758"/>
                  <a:pt x="91562" y="20753"/>
                </a:cubicBezTo>
                <a:cubicBezTo>
                  <a:pt x="94898" y="12410"/>
                  <a:pt x="100530" y="8656"/>
                  <a:pt x="108455" y="9490"/>
                </a:cubicBezTo>
                <a:cubicBezTo>
                  <a:pt x="113461" y="9907"/>
                  <a:pt x="120239" y="10950"/>
                  <a:pt x="128791" y="12619"/>
                </a:cubicBezTo>
                <a:cubicBezTo>
                  <a:pt x="137342" y="14287"/>
                  <a:pt x="144538" y="16373"/>
                  <a:pt x="150378" y="18875"/>
                </a:cubicBezTo>
                <a:cubicBezTo>
                  <a:pt x="157469" y="18875"/>
                  <a:pt x="168106" y="18667"/>
                  <a:pt x="182288" y="18250"/>
                </a:cubicBezTo>
                <a:cubicBezTo>
                  <a:pt x="196472" y="17833"/>
                  <a:pt x="211696" y="17311"/>
                  <a:pt x="227964" y="16685"/>
                </a:cubicBezTo>
                <a:cubicBezTo>
                  <a:pt x="244233" y="16060"/>
                  <a:pt x="259250" y="15538"/>
                  <a:pt x="273016" y="15121"/>
                </a:cubicBezTo>
                <a:cubicBezTo>
                  <a:pt x="286781" y="14704"/>
                  <a:pt x="296793" y="14496"/>
                  <a:pt x="303049" y="14496"/>
                </a:cubicBezTo>
                <a:cubicBezTo>
                  <a:pt x="324324" y="13661"/>
                  <a:pt x="344346" y="11993"/>
                  <a:pt x="363117" y="9490"/>
                </a:cubicBezTo>
                <a:cubicBezTo>
                  <a:pt x="381888" y="6987"/>
                  <a:pt x="394402" y="4484"/>
                  <a:pt x="400659" y="1981"/>
                </a:cubicBezTo>
                <a:cubicBezTo>
                  <a:pt x="405665" y="313"/>
                  <a:pt x="409418" y="0"/>
                  <a:pt x="411922" y="1043"/>
                </a:cubicBezTo>
                <a:cubicBezTo>
                  <a:pt x="414425" y="2086"/>
                  <a:pt x="416928" y="3859"/>
                  <a:pt x="419430" y="6361"/>
                </a:cubicBezTo>
                <a:cubicBezTo>
                  <a:pt x="421516" y="8447"/>
                  <a:pt x="423706" y="11471"/>
                  <a:pt x="426000" y="15434"/>
                </a:cubicBezTo>
                <a:cubicBezTo>
                  <a:pt x="428295" y="19397"/>
                  <a:pt x="429441" y="22421"/>
                  <a:pt x="429441" y="24507"/>
                </a:cubicBezTo>
                <a:cubicBezTo>
                  <a:pt x="429441" y="27427"/>
                  <a:pt x="428295" y="30138"/>
                  <a:pt x="426000" y="32641"/>
                </a:cubicBezTo>
                <a:cubicBezTo>
                  <a:pt x="423706" y="35144"/>
                  <a:pt x="421725" y="36395"/>
                  <a:pt x="420056" y="36395"/>
                </a:cubicBezTo>
                <a:cubicBezTo>
                  <a:pt x="410462" y="35561"/>
                  <a:pt x="401181" y="35039"/>
                  <a:pt x="392212" y="34831"/>
                </a:cubicBezTo>
                <a:cubicBezTo>
                  <a:pt x="383243" y="34622"/>
                  <a:pt x="373024" y="34622"/>
                  <a:pt x="361552" y="34831"/>
                </a:cubicBezTo>
                <a:cubicBezTo>
                  <a:pt x="350082" y="35039"/>
                  <a:pt x="335377" y="35561"/>
                  <a:pt x="317441" y="36395"/>
                </a:cubicBezTo>
                <a:cubicBezTo>
                  <a:pt x="309097" y="36812"/>
                  <a:pt x="298148" y="37230"/>
                  <a:pt x="284591" y="37647"/>
                </a:cubicBezTo>
                <a:cubicBezTo>
                  <a:pt x="271035" y="38064"/>
                  <a:pt x="256643" y="38585"/>
                  <a:pt x="241418" y="39211"/>
                </a:cubicBezTo>
                <a:cubicBezTo>
                  <a:pt x="226192" y="39837"/>
                  <a:pt x="211488" y="40358"/>
                  <a:pt x="197306" y="40775"/>
                </a:cubicBezTo>
                <a:cubicBezTo>
                  <a:pt x="183123" y="41192"/>
                  <a:pt x="171026" y="41609"/>
                  <a:pt x="161015" y="42027"/>
                </a:cubicBezTo>
                <a:lnTo>
                  <a:pt x="161015" y="101468"/>
                </a:lnTo>
                <a:cubicBezTo>
                  <a:pt x="168523" y="101468"/>
                  <a:pt x="179056" y="101260"/>
                  <a:pt x="192612" y="100843"/>
                </a:cubicBezTo>
                <a:cubicBezTo>
                  <a:pt x="206170" y="100426"/>
                  <a:pt x="220456" y="100112"/>
                  <a:pt x="235473" y="99904"/>
                </a:cubicBezTo>
                <a:cubicBezTo>
                  <a:pt x="250490" y="99695"/>
                  <a:pt x="264361" y="99383"/>
                  <a:pt x="277082" y="98966"/>
                </a:cubicBezTo>
                <a:cubicBezTo>
                  <a:pt x="289806" y="98549"/>
                  <a:pt x="299295" y="98340"/>
                  <a:pt x="305553" y="98340"/>
                </a:cubicBezTo>
                <a:cubicBezTo>
                  <a:pt x="330581" y="97505"/>
                  <a:pt x="351229" y="96150"/>
                  <a:pt x="367497" y="94273"/>
                </a:cubicBezTo>
                <a:cubicBezTo>
                  <a:pt x="383765" y="92396"/>
                  <a:pt x="394402" y="90623"/>
                  <a:pt x="399408" y="88954"/>
                </a:cubicBezTo>
                <a:cubicBezTo>
                  <a:pt x="403162" y="87703"/>
                  <a:pt x="405769" y="87286"/>
                  <a:pt x="407229" y="87703"/>
                </a:cubicBezTo>
                <a:cubicBezTo>
                  <a:pt x="408689" y="88120"/>
                  <a:pt x="410254" y="89163"/>
                  <a:pt x="411922" y="90831"/>
                </a:cubicBezTo>
                <a:cubicBezTo>
                  <a:pt x="412339" y="91249"/>
                  <a:pt x="412756" y="91457"/>
                  <a:pt x="413173" y="91457"/>
                </a:cubicBezTo>
                <a:cubicBezTo>
                  <a:pt x="414425" y="92291"/>
                  <a:pt x="416510" y="94377"/>
                  <a:pt x="419430" y="97714"/>
                </a:cubicBezTo>
                <a:cubicBezTo>
                  <a:pt x="422351" y="101051"/>
                  <a:pt x="423811" y="103971"/>
                  <a:pt x="423811" y="106474"/>
                </a:cubicBezTo>
                <a:cubicBezTo>
                  <a:pt x="423811" y="109394"/>
                  <a:pt x="422559" y="112209"/>
                  <a:pt x="420056" y="114921"/>
                </a:cubicBezTo>
                <a:cubicBezTo>
                  <a:pt x="417553" y="117632"/>
                  <a:pt x="415468" y="118988"/>
                  <a:pt x="413799" y="118988"/>
                </a:cubicBezTo>
                <a:cubicBezTo>
                  <a:pt x="402120" y="118154"/>
                  <a:pt x="388041" y="117841"/>
                  <a:pt x="371564" y="118050"/>
                </a:cubicBezTo>
                <a:cubicBezTo>
                  <a:pt x="355087" y="118258"/>
                  <a:pt x="338506" y="118362"/>
                  <a:pt x="321821" y="118362"/>
                </a:cubicBezTo>
                <a:cubicBezTo>
                  <a:pt x="318484" y="118780"/>
                  <a:pt x="315251" y="118988"/>
                  <a:pt x="312122" y="118988"/>
                </a:cubicBezTo>
                <a:cubicBezTo>
                  <a:pt x="308994" y="118988"/>
                  <a:pt x="305760" y="118988"/>
                  <a:pt x="302423" y="118988"/>
                </a:cubicBezTo>
                <a:cubicBezTo>
                  <a:pt x="290744" y="118988"/>
                  <a:pt x="276040" y="119197"/>
                  <a:pt x="258311" y="119614"/>
                </a:cubicBezTo>
                <a:cubicBezTo>
                  <a:pt x="240583" y="120031"/>
                  <a:pt x="222855" y="120448"/>
                  <a:pt x="205127" y="120865"/>
                </a:cubicBezTo>
                <a:cubicBezTo>
                  <a:pt x="187399" y="121282"/>
                  <a:pt x="172694" y="121908"/>
                  <a:pt x="161015" y="122743"/>
                </a:cubicBezTo>
                <a:lnTo>
                  <a:pt x="161015" y="169670"/>
                </a:lnTo>
                <a:cubicBezTo>
                  <a:pt x="161015" y="178013"/>
                  <a:pt x="162057" y="183957"/>
                  <a:pt x="164143" y="187503"/>
                </a:cubicBezTo>
                <a:cubicBezTo>
                  <a:pt x="166229" y="191048"/>
                  <a:pt x="171442" y="192821"/>
                  <a:pt x="179786" y="192821"/>
                </a:cubicBezTo>
                <a:cubicBezTo>
                  <a:pt x="203146" y="192821"/>
                  <a:pt x="225671" y="192508"/>
                  <a:pt x="247362" y="191882"/>
                </a:cubicBezTo>
                <a:cubicBezTo>
                  <a:pt x="269053" y="191257"/>
                  <a:pt x="291578" y="190318"/>
                  <a:pt x="314938" y="189067"/>
                </a:cubicBezTo>
                <a:cubicBezTo>
                  <a:pt x="339548" y="187816"/>
                  <a:pt x="358946" y="186460"/>
                  <a:pt x="373128" y="185000"/>
                </a:cubicBezTo>
                <a:cubicBezTo>
                  <a:pt x="387311" y="183540"/>
                  <a:pt x="399408" y="181350"/>
                  <a:pt x="409418" y="178430"/>
                </a:cubicBezTo>
                <a:cubicBezTo>
                  <a:pt x="414425" y="176761"/>
                  <a:pt x="418179" y="176240"/>
                  <a:pt x="420681" y="176866"/>
                </a:cubicBezTo>
                <a:cubicBezTo>
                  <a:pt x="423185" y="177491"/>
                  <a:pt x="425896" y="179056"/>
                  <a:pt x="428816" y="181558"/>
                </a:cubicBezTo>
                <a:cubicBezTo>
                  <a:pt x="433405" y="186564"/>
                  <a:pt x="436533" y="191570"/>
                  <a:pt x="438201" y="196575"/>
                </a:cubicBezTo>
                <a:cubicBezTo>
                  <a:pt x="439035" y="199078"/>
                  <a:pt x="437784" y="202103"/>
                  <a:pt x="434448" y="205648"/>
                </a:cubicBezTo>
                <a:cubicBezTo>
                  <a:pt x="431110" y="209194"/>
                  <a:pt x="428816" y="210967"/>
                  <a:pt x="427565" y="210967"/>
                </a:cubicBezTo>
                <a:cubicBezTo>
                  <a:pt x="413382" y="210133"/>
                  <a:pt x="400555" y="209611"/>
                  <a:pt x="389083" y="209402"/>
                </a:cubicBezTo>
                <a:cubicBezTo>
                  <a:pt x="377613" y="209194"/>
                  <a:pt x="365620" y="209194"/>
                  <a:pt x="353106" y="209402"/>
                </a:cubicBezTo>
                <a:cubicBezTo>
                  <a:pt x="340592" y="209611"/>
                  <a:pt x="325158" y="210133"/>
                  <a:pt x="306804" y="210967"/>
                </a:cubicBezTo>
                <a:cubicBezTo>
                  <a:pt x="281775" y="211801"/>
                  <a:pt x="256017" y="212635"/>
                  <a:pt x="229529" y="213470"/>
                </a:cubicBezTo>
                <a:cubicBezTo>
                  <a:pt x="203040" y="214304"/>
                  <a:pt x="177700" y="214930"/>
                  <a:pt x="153506" y="215347"/>
                </a:cubicBezTo>
                <a:moveTo>
                  <a:pt x="40879" y="337359"/>
                </a:moveTo>
                <a:cubicBezTo>
                  <a:pt x="36708" y="337359"/>
                  <a:pt x="32119" y="335481"/>
                  <a:pt x="27114" y="331727"/>
                </a:cubicBezTo>
                <a:cubicBezTo>
                  <a:pt x="25028" y="330059"/>
                  <a:pt x="22004" y="327452"/>
                  <a:pt x="18041" y="323906"/>
                </a:cubicBezTo>
                <a:cubicBezTo>
                  <a:pt x="14078" y="320361"/>
                  <a:pt x="10428" y="316815"/>
                  <a:pt x="7091" y="313269"/>
                </a:cubicBezTo>
                <a:cubicBezTo>
                  <a:pt x="3754" y="309724"/>
                  <a:pt x="1669" y="307325"/>
                  <a:pt x="834" y="306074"/>
                </a:cubicBezTo>
                <a:cubicBezTo>
                  <a:pt x="0" y="303988"/>
                  <a:pt x="521" y="301277"/>
                  <a:pt x="2398" y="297940"/>
                </a:cubicBezTo>
                <a:cubicBezTo>
                  <a:pt x="4276" y="294603"/>
                  <a:pt x="6674" y="292934"/>
                  <a:pt x="9594" y="292934"/>
                </a:cubicBezTo>
                <a:cubicBezTo>
                  <a:pt x="21691" y="295020"/>
                  <a:pt x="36186" y="296792"/>
                  <a:pt x="53080" y="298253"/>
                </a:cubicBezTo>
                <a:cubicBezTo>
                  <a:pt x="69974" y="299712"/>
                  <a:pt x="91144" y="300442"/>
                  <a:pt x="116590" y="300442"/>
                </a:cubicBezTo>
                <a:cubicBezTo>
                  <a:pt x="132024" y="300442"/>
                  <a:pt x="151525" y="300129"/>
                  <a:pt x="175093" y="299504"/>
                </a:cubicBezTo>
                <a:cubicBezTo>
                  <a:pt x="198662" y="298878"/>
                  <a:pt x="223898" y="298148"/>
                  <a:pt x="250803" y="297314"/>
                </a:cubicBezTo>
                <a:cubicBezTo>
                  <a:pt x="277709" y="296480"/>
                  <a:pt x="303988" y="295541"/>
                  <a:pt x="329642" y="294498"/>
                </a:cubicBezTo>
                <a:cubicBezTo>
                  <a:pt x="355296" y="293455"/>
                  <a:pt x="377926" y="292308"/>
                  <a:pt x="397531" y="291057"/>
                </a:cubicBezTo>
                <a:cubicBezTo>
                  <a:pt x="408377" y="290223"/>
                  <a:pt x="420786" y="289284"/>
                  <a:pt x="434760" y="288241"/>
                </a:cubicBezTo>
                <a:cubicBezTo>
                  <a:pt x="448735" y="287198"/>
                  <a:pt x="461978" y="285843"/>
                  <a:pt x="474492" y="284174"/>
                </a:cubicBezTo>
                <a:cubicBezTo>
                  <a:pt x="487007" y="282506"/>
                  <a:pt x="496392" y="281045"/>
                  <a:pt x="502649" y="279794"/>
                </a:cubicBezTo>
                <a:cubicBezTo>
                  <a:pt x="509741" y="278126"/>
                  <a:pt x="514641" y="276874"/>
                  <a:pt x="517353" y="276040"/>
                </a:cubicBezTo>
                <a:cubicBezTo>
                  <a:pt x="520064" y="275206"/>
                  <a:pt x="522463" y="274789"/>
                  <a:pt x="524549" y="274789"/>
                </a:cubicBezTo>
                <a:cubicBezTo>
                  <a:pt x="527469" y="274789"/>
                  <a:pt x="530806" y="277291"/>
                  <a:pt x="534560" y="282297"/>
                </a:cubicBezTo>
                <a:cubicBezTo>
                  <a:pt x="536646" y="285634"/>
                  <a:pt x="538835" y="289493"/>
                  <a:pt x="541130" y="293872"/>
                </a:cubicBezTo>
                <a:cubicBezTo>
                  <a:pt x="543424" y="298253"/>
                  <a:pt x="544571" y="301902"/>
                  <a:pt x="544571" y="304822"/>
                </a:cubicBezTo>
                <a:cubicBezTo>
                  <a:pt x="544571" y="308577"/>
                  <a:pt x="543007" y="311496"/>
                  <a:pt x="539879" y="313582"/>
                </a:cubicBezTo>
                <a:cubicBezTo>
                  <a:pt x="536750" y="315668"/>
                  <a:pt x="534769" y="316711"/>
                  <a:pt x="533935" y="316711"/>
                </a:cubicBezTo>
                <a:cubicBezTo>
                  <a:pt x="526843" y="315876"/>
                  <a:pt x="518500" y="315355"/>
                  <a:pt x="508906" y="315146"/>
                </a:cubicBezTo>
                <a:cubicBezTo>
                  <a:pt x="499312" y="314938"/>
                  <a:pt x="490031" y="314729"/>
                  <a:pt x="481062" y="314521"/>
                </a:cubicBezTo>
                <a:cubicBezTo>
                  <a:pt x="472094" y="314312"/>
                  <a:pt x="464689" y="314208"/>
                  <a:pt x="458850" y="314208"/>
                </a:cubicBezTo>
                <a:cubicBezTo>
                  <a:pt x="448838" y="314208"/>
                  <a:pt x="435177" y="314416"/>
                  <a:pt x="417866" y="314833"/>
                </a:cubicBezTo>
                <a:cubicBezTo>
                  <a:pt x="400555" y="315251"/>
                  <a:pt x="381262" y="315772"/>
                  <a:pt x="359989" y="316398"/>
                </a:cubicBezTo>
                <a:cubicBezTo>
                  <a:pt x="338714" y="317024"/>
                  <a:pt x="317023" y="317753"/>
                  <a:pt x="294915" y="318588"/>
                </a:cubicBezTo>
                <a:cubicBezTo>
                  <a:pt x="272807" y="319422"/>
                  <a:pt x="251637" y="320256"/>
                  <a:pt x="231406" y="321091"/>
                </a:cubicBezTo>
                <a:cubicBezTo>
                  <a:pt x="211175" y="321925"/>
                  <a:pt x="193655" y="322655"/>
                  <a:pt x="178846" y="323281"/>
                </a:cubicBezTo>
                <a:cubicBezTo>
                  <a:pt x="164039" y="323906"/>
                  <a:pt x="153298" y="324428"/>
                  <a:pt x="146624" y="324845"/>
                </a:cubicBezTo>
                <a:cubicBezTo>
                  <a:pt x="134110" y="325262"/>
                  <a:pt x="121386" y="326201"/>
                  <a:pt x="108455" y="327661"/>
                </a:cubicBezTo>
                <a:cubicBezTo>
                  <a:pt x="95524" y="329121"/>
                  <a:pt x="83948" y="330581"/>
                  <a:pt x="73729" y="332040"/>
                </a:cubicBezTo>
                <a:cubicBezTo>
                  <a:pt x="63509" y="333500"/>
                  <a:pt x="56522" y="334647"/>
                  <a:pt x="52768" y="335481"/>
                </a:cubicBezTo>
                <a:cubicBezTo>
                  <a:pt x="51099" y="335899"/>
                  <a:pt x="49222" y="336316"/>
                  <a:pt x="47137" y="336733"/>
                </a:cubicBezTo>
                <a:cubicBezTo>
                  <a:pt x="45051" y="337150"/>
                  <a:pt x="42965" y="337359"/>
                  <a:pt x="40879" y="337359"/>
                </a:cubicBezTo>
                <a:moveTo>
                  <a:pt x="403162" y="578881"/>
                </a:moveTo>
                <a:cubicBezTo>
                  <a:pt x="399408" y="579715"/>
                  <a:pt x="396801" y="579194"/>
                  <a:pt x="395340" y="577317"/>
                </a:cubicBezTo>
                <a:cubicBezTo>
                  <a:pt x="393881" y="575439"/>
                  <a:pt x="392943" y="573458"/>
                  <a:pt x="392525" y="571372"/>
                </a:cubicBezTo>
                <a:cubicBezTo>
                  <a:pt x="391691" y="564281"/>
                  <a:pt x="391169" y="555625"/>
                  <a:pt x="390961" y="545405"/>
                </a:cubicBezTo>
                <a:cubicBezTo>
                  <a:pt x="390753" y="535186"/>
                  <a:pt x="390647" y="525904"/>
                  <a:pt x="390647" y="517562"/>
                </a:cubicBezTo>
                <a:lnTo>
                  <a:pt x="390647" y="422454"/>
                </a:lnTo>
                <a:cubicBezTo>
                  <a:pt x="390647" y="417032"/>
                  <a:pt x="389188" y="414320"/>
                  <a:pt x="386268" y="414320"/>
                </a:cubicBezTo>
                <a:cubicBezTo>
                  <a:pt x="383765" y="414320"/>
                  <a:pt x="377926" y="414425"/>
                  <a:pt x="368748" y="414634"/>
                </a:cubicBezTo>
                <a:cubicBezTo>
                  <a:pt x="359571" y="414842"/>
                  <a:pt x="348830" y="415155"/>
                  <a:pt x="336524" y="415572"/>
                </a:cubicBezTo>
                <a:cubicBezTo>
                  <a:pt x="324219" y="415989"/>
                  <a:pt x="311914" y="416511"/>
                  <a:pt x="299608" y="417136"/>
                </a:cubicBezTo>
                <a:cubicBezTo>
                  <a:pt x="287303" y="417762"/>
                  <a:pt x="276770" y="418283"/>
                  <a:pt x="268010" y="418700"/>
                </a:cubicBezTo>
                <a:cubicBezTo>
                  <a:pt x="242564" y="419952"/>
                  <a:pt x="218997" y="421308"/>
                  <a:pt x="197306" y="422768"/>
                </a:cubicBezTo>
                <a:cubicBezTo>
                  <a:pt x="175614" y="424227"/>
                  <a:pt x="158721" y="426209"/>
                  <a:pt x="146624" y="428712"/>
                </a:cubicBezTo>
                <a:cubicBezTo>
                  <a:pt x="138698" y="429963"/>
                  <a:pt x="132024" y="428920"/>
                  <a:pt x="126601" y="425583"/>
                </a:cubicBezTo>
                <a:cubicBezTo>
                  <a:pt x="123264" y="423080"/>
                  <a:pt x="118883" y="419430"/>
                  <a:pt x="113461" y="414634"/>
                </a:cubicBezTo>
                <a:cubicBezTo>
                  <a:pt x="108038" y="409837"/>
                  <a:pt x="104910" y="406395"/>
                  <a:pt x="104075" y="404309"/>
                </a:cubicBezTo>
                <a:cubicBezTo>
                  <a:pt x="103241" y="401806"/>
                  <a:pt x="104075" y="398678"/>
                  <a:pt x="106578" y="394924"/>
                </a:cubicBezTo>
                <a:cubicBezTo>
                  <a:pt x="109082" y="391170"/>
                  <a:pt x="111792" y="389710"/>
                  <a:pt x="114712" y="390544"/>
                </a:cubicBezTo>
                <a:cubicBezTo>
                  <a:pt x="120969" y="392212"/>
                  <a:pt x="132232" y="393672"/>
                  <a:pt x="148500" y="394924"/>
                </a:cubicBezTo>
                <a:cubicBezTo>
                  <a:pt x="164768" y="396175"/>
                  <a:pt x="183227" y="396905"/>
                  <a:pt x="203875" y="397114"/>
                </a:cubicBezTo>
                <a:cubicBezTo>
                  <a:pt x="224524" y="397322"/>
                  <a:pt x="244859" y="397009"/>
                  <a:pt x="264882" y="396175"/>
                </a:cubicBezTo>
                <a:cubicBezTo>
                  <a:pt x="294498" y="394507"/>
                  <a:pt x="319943" y="392734"/>
                  <a:pt x="341217" y="390857"/>
                </a:cubicBezTo>
                <a:cubicBezTo>
                  <a:pt x="362491" y="388980"/>
                  <a:pt x="377091" y="386373"/>
                  <a:pt x="385017" y="383036"/>
                </a:cubicBezTo>
                <a:cubicBezTo>
                  <a:pt x="385017" y="383036"/>
                  <a:pt x="385225" y="382827"/>
                  <a:pt x="385642" y="382410"/>
                </a:cubicBezTo>
                <a:cubicBezTo>
                  <a:pt x="388562" y="381158"/>
                  <a:pt x="391274" y="380950"/>
                  <a:pt x="393777" y="381784"/>
                </a:cubicBezTo>
                <a:lnTo>
                  <a:pt x="426938" y="388667"/>
                </a:lnTo>
                <a:cubicBezTo>
                  <a:pt x="430693" y="389918"/>
                  <a:pt x="432361" y="393047"/>
                  <a:pt x="431944" y="398052"/>
                </a:cubicBezTo>
                <a:cubicBezTo>
                  <a:pt x="431527" y="400555"/>
                  <a:pt x="431006" y="404831"/>
                  <a:pt x="430380" y="410879"/>
                </a:cubicBezTo>
                <a:cubicBezTo>
                  <a:pt x="429755" y="416928"/>
                  <a:pt x="429233" y="423080"/>
                  <a:pt x="428816" y="429338"/>
                </a:cubicBezTo>
                <a:cubicBezTo>
                  <a:pt x="428399" y="435594"/>
                  <a:pt x="428190" y="440809"/>
                  <a:pt x="428190" y="444980"/>
                </a:cubicBezTo>
                <a:lnTo>
                  <a:pt x="427565" y="509428"/>
                </a:lnTo>
                <a:cubicBezTo>
                  <a:pt x="427565" y="516936"/>
                  <a:pt x="426731" y="525904"/>
                  <a:pt x="425062" y="536333"/>
                </a:cubicBezTo>
                <a:cubicBezTo>
                  <a:pt x="423393" y="546761"/>
                  <a:pt x="420786" y="556147"/>
                  <a:pt x="417240" y="564490"/>
                </a:cubicBezTo>
                <a:cubicBezTo>
                  <a:pt x="413695" y="572832"/>
                  <a:pt x="409002" y="577629"/>
                  <a:pt x="403162" y="57888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8" name="Freeform 68"/>
          <p:cNvSpPr/>
          <p:nvPr/>
        </p:nvSpPr>
        <p:spPr>
          <a:xfrm>
            <a:off x="7310295" y="4259095"/>
            <a:ext cx="439348" cy="589413"/>
          </a:xfrm>
          <a:custGeom>
            <a:avLst/>
            <a:gdLst>
              <a:gd name="connsiteX0" fmla="*/ 308994 w 439348"/>
              <a:gd name="connsiteY0" fmla="*/ 589413 h 589413"/>
              <a:gd name="connsiteX1" fmla="*/ 242982 w 439348"/>
              <a:gd name="connsiteY1" fmla="*/ 575961 h 589413"/>
              <a:gd name="connsiteX2" fmla="*/ 198244 w 439348"/>
              <a:gd name="connsiteY2" fmla="*/ 539044 h 589413"/>
              <a:gd name="connsiteX3" fmla="*/ 181976 w 439348"/>
              <a:gd name="connsiteY3" fmla="*/ 484921 h 589413"/>
              <a:gd name="connsiteX4" fmla="*/ 199495 w 439348"/>
              <a:gd name="connsiteY4" fmla="*/ 430797 h 589413"/>
              <a:gd name="connsiteX5" fmla="*/ 246423 w 439348"/>
              <a:gd name="connsiteY5" fmla="*/ 392630 h 589413"/>
              <a:gd name="connsiteX6" fmla="*/ 310871 w 439348"/>
              <a:gd name="connsiteY6" fmla="*/ 378551 h 589413"/>
              <a:gd name="connsiteX7" fmla="*/ 375631 w 439348"/>
              <a:gd name="connsiteY7" fmla="*/ 390439 h 589413"/>
              <a:gd name="connsiteX8" fmla="*/ 422246 w 439348"/>
              <a:gd name="connsiteY8" fmla="*/ 425479 h 589413"/>
              <a:gd name="connsiteX9" fmla="*/ 438514 w 439348"/>
              <a:gd name="connsiteY9" fmla="*/ 482418 h 589413"/>
              <a:gd name="connsiteX10" fmla="*/ 420994 w 439348"/>
              <a:gd name="connsiteY10" fmla="*/ 538106 h 589413"/>
              <a:gd name="connsiteX11" fmla="*/ 374067 w 439348"/>
              <a:gd name="connsiteY11" fmla="*/ 575961 h 589413"/>
              <a:gd name="connsiteX12" fmla="*/ 308994 w 439348"/>
              <a:gd name="connsiteY12" fmla="*/ 589413 h 589413"/>
              <a:gd name="connsiteX14" fmla="*/ 309619 w 439348"/>
              <a:gd name="connsiteY14" fmla="*/ 561257 h 589413"/>
              <a:gd name="connsiteX15" fmla="*/ 374379 w 439348"/>
              <a:gd name="connsiteY15" fmla="*/ 540608 h 589413"/>
              <a:gd name="connsiteX16" fmla="*/ 401598 w 439348"/>
              <a:gd name="connsiteY16" fmla="*/ 481792 h 589413"/>
              <a:gd name="connsiteX17" fmla="*/ 390335 w 439348"/>
              <a:gd name="connsiteY17" fmla="*/ 440183 h 589413"/>
              <a:gd name="connsiteX18" fmla="*/ 356860 w 439348"/>
              <a:gd name="connsiteY18" fmla="*/ 413903 h 589413"/>
              <a:gd name="connsiteX19" fmla="*/ 310245 w 439348"/>
              <a:gd name="connsiteY19" fmla="*/ 404831 h 589413"/>
              <a:gd name="connsiteX20" fmla="*/ 263317 w 439348"/>
              <a:gd name="connsiteY20" fmla="*/ 415155 h 589413"/>
              <a:gd name="connsiteX21" fmla="*/ 230467 w 439348"/>
              <a:gd name="connsiteY21" fmla="*/ 443624 h 589413"/>
              <a:gd name="connsiteX22" fmla="*/ 218267 w 439348"/>
              <a:gd name="connsiteY22" fmla="*/ 484295 h 589413"/>
              <a:gd name="connsiteX23" fmla="*/ 244233 w 439348"/>
              <a:gd name="connsiteY23" fmla="*/ 540608 h 589413"/>
              <a:gd name="connsiteX24" fmla="*/ 309619 w 439348"/>
              <a:gd name="connsiteY24" fmla="*/ 561257 h 589413"/>
              <a:gd name="connsiteX26" fmla="*/ 26175 w 439348"/>
              <a:gd name="connsiteY26" fmla="*/ 356026 h 589413"/>
              <a:gd name="connsiteX27" fmla="*/ 11158 w 439348"/>
              <a:gd name="connsiteY27" fmla="*/ 359780 h 589413"/>
              <a:gd name="connsiteX28" fmla="*/ 1460 w 439348"/>
              <a:gd name="connsiteY28" fmla="*/ 353523 h 589413"/>
              <a:gd name="connsiteX29" fmla="*/ 7404 w 439348"/>
              <a:gd name="connsiteY29" fmla="*/ 342886 h 589413"/>
              <a:gd name="connsiteX30" fmla="*/ 72790 w 439348"/>
              <a:gd name="connsiteY30" fmla="*/ 286260 h 589413"/>
              <a:gd name="connsiteX31" fmla="*/ 124098 w 439348"/>
              <a:gd name="connsiteY31" fmla="*/ 222751 h 589413"/>
              <a:gd name="connsiteX32" fmla="*/ 158511 w 439348"/>
              <a:gd name="connsiteY32" fmla="*/ 163622 h 589413"/>
              <a:gd name="connsiteX33" fmla="*/ 173216 w 439348"/>
              <a:gd name="connsiteY33" fmla="*/ 119509 h 589413"/>
              <a:gd name="connsiteX34" fmla="*/ 170400 w 439348"/>
              <a:gd name="connsiteY34" fmla="*/ 107308 h 589413"/>
              <a:gd name="connsiteX35" fmla="*/ 154444 w 439348"/>
              <a:gd name="connsiteY35" fmla="*/ 99487 h 589413"/>
              <a:gd name="connsiteX36" fmla="*/ 133483 w 439348"/>
              <a:gd name="connsiteY36" fmla="*/ 101364 h 589413"/>
              <a:gd name="connsiteX37" fmla="*/ 104701 w 439348"/>
              <a:gd name="connsiteY37" fmla="*/ 105431 h 589413"/>
              <a:gd name="connsiteX38" fmla="*/ 79986 w 439348"/>
              <a:gd name="connsiteY38" fmla="*/ 109498 h 589413"/>
              <a:gd name="connsiteX39" fmla="*/ 64030 w 439348"/>
              <a:gd name="connsiteY39" fmla="*/ 109812 h 589413"/>
              <a:gd name="connsiteX40" fmla="*/ 55583 w 439348"/>
              <a:gd name="connsiteY40" fmla="*/ 103867 h 589413"/>
              <a:gd name="connsiteX41" fmla="*/ 45572 w 439348"/>
              <a:gd name="connsiteY41" fmla="*/ 92604 h 589413"/>
              <a:gd name="connsiteX42" fmla="*/ 39315 w 439348"/>
              <a:gd name="connsiteY42" fmla="*/ 83844 h 589413"/>
              <a:gd name="connsiteX43" fmla="*/ 40567 w 439348"/>
              <a:gd name="connsiteY43" fmla="*/ 76023 h 589413"/>
              <a:gd name="connsiteX44" fmla="*/ 48075 w 439348"/>
              <a:gd name="connsiteY44" fmla="*/ 71956 h 589413"/>
              <a:gd name="connsiteX45" fmla="*/ 109706 w 439348"/>
              <a:gd name="connsiteY45" fmla="*/ 76962 h 589413"/>
              <a:gd name="connsiteX46" fmla="*/ 170713 w 439348"/>
              <a:gd name="connsiteY46" fmla="*/ 75710 h 589413"/>
              <a:gd name="connsiteX47" fmla="*/ 231406 w 439348"/>
              <a:gd name="connsiteY47" fmla="*/ 70079 h 589413"/>
              <a:gd name="connsiteX48" fmla="*/ 282714 w 439348"/>
              <a:gd name="connsiteY48" fmla="*/ 60068 h 589413"/>
              <a:gd name="connsiteX49" fmla="*/ 292726 w 439348"/>
              <a:gd name="connsiteY49" fmla="*/ 60068 h 589413"/>
              <a:gd name="connsiteX50" fmla="*/ 298356 w 439348"/>
              <a:gd name="connsiteY50" fmla="*/ 65699 h 589413"/>
              <a:gd name="connsiteX51" fmla="*/ 303675 w 439348"/>
              <a:gd name="connsiteY51" fmla="*/ 77275 h 589413"/>
              <a:gd name="connsiteX52" fmla="*/ 306491 w 439348"/>
              <a:gd name="connsiteY52" fmla="*/ 88850 h 589413"/>
              <a:gd name="connsiteX53" fmla="*/ 302423 w 439348"/>
              <a:gd name="connsiteY53" fmla="*/ 95733 h 589413"/>
              <a:gd name="connsiteX54" fmla="*/ 296480 w 439348"/>
              <a:gd name="connsiteY54" fmla="*/ 98861 h 589413"/>
              <a:gd name="connsiteX55" fmla="*/ 250803 w 439348"/>
              <a:gd name="connsiteY55" fmla="*/ 96984 h 589413"/>
              <a:gd name="connsiteX56" fmla="*/ 189484 w 439348"/>
              <a:gd name="connsiteY56" fmla="*/ 97610 h 589413"/>
              <a:gd name="connsiteX57" fmla="*/ 208255 w 439348"/>
              <a:gd name="connsiteY57" fmla="*/ 108873 h 589413"/>
              <a:gd name="connsiteX58" fmla="*/ 215137 w 439348"/>
              <a:gd name="connsiteY58" fmla="*/ 120135 h 589413"/>
              <a:gd name="connsiteX59" fmla="*/ 203875 w 439348"/>
              <a:gd name="connsiteY59" fmla="*/ 155175 h 589413"/>
              <a:gd name="connsiteX60" fmla="*/ 178222 w 439348"/>
              <a:gd name="connsiteY60" fmla="*/ 200225 h 589413"/>
              <a:gd name="connsiteX61" fmla="*/ 244546 w 439348"/>
              <a:gd name="connsiteY61" fmla="*/ 244338 h 589413"/>
              <a:gd name="connsiteX62" fmla="*/ 294602 w 439348"/>
              <a:gd name="connsiteY62" fmla="*/ 271556 h 589413"/>
              <a:gd name="connsiteX63" fmla="*/ 307742 w 439348"/>
              <a:gd name="connsiteY63" fmla="*/ 290014 h 589413"/>
              <a:gd name="connsiteX64" fmla="*/ 312748 w 439348"/>
              <a:gd name="connsiteY64" fmla="*/ 315981 h 589413"/>
              <a:gd name="connsiteX65" fmla="*/ 307116 w 439348"/>
              <a:gd name="connsiteY65" fmla="*/ 323176 h 589413"/>
              <a:gd name="connsiteX66" fmla="*/ 297105 w 439348"/>
              <a:gd name="connsiteY66" fmla="*/ 328182 h 589413"/>
              <a:gd name="connsiteX67" fmla="*/ 290848 w 439348"/>
              <a:gd name="connsiteY67" fmla="*/ 327869 h 589413"/>
              <a:gd name="connsiteX68" fmla="*/ 255808 w 439348"/>
              <a:gd name="connsiteY68" fmla="*/ 289075 h 589413"/>
              <a:gd name="connsiteX69" fmla="*/ 208881 w 439348"/>
              <a:gd name="connsiteY69" fmla="*/ 248718 h 589413"/>
              <a:gd name="connsiteX70" fmla="*/ 166333 w 439348"/>
              <a:gd name="connsiteY70" fmla="*/ 217745 h 589413"/>
              <a:gd name="connsiteX71" fmla="*/ 104075 w 439348"/>
              <a:gd name="connsiteY71" fmla="*/ 292204 h 589413"/>
              <a:gd name="connsiteX72" fmla="*/ 26175 w 439348"/>
              <a:gd name="connsiteY72" fmla="*/ 356026 h 589413"/>
              <a:gd name="connsiteX74" fmla="*/ 409732 w 439348"/>
              <a:gd name="connsiteY74" fmla="*/ 371668 h 589413"/>
              <a:gd name="connsiteX75" fmla="*/ 402849 w 439348"/>
              <a:gd name="connsiteY75" fmla="*/ 365411 h 589413"/>
              <a:gd name="connsiteX76" fmla="*/ 400659 w 439348"/>
              <a:gd name="connsiteY76" fmla="*/ 346327 h 589413"/>
              <a:gd name="connsiteX77" fmla="*/ 399721 w 439348"/>
              <a:gd name="connsiteY77" fmla="*/ 319735 h 589413"/>
              <a:gd name="connsiteX78" fmla="*/ 399721 w 439348"/>
              <a:gd name="connsiteY78" fmla="*/ 297835 h 589413"/>
              <a:gd name="connsiteX79" fmla="*/ 399721 w 439348"/>
              <a:gd name="connsiteY79" fmla="*/ 84470 h 589413"/>
              <a:gd name="connsiteX80" fmla="*/ 398156 w 439348"/>
              <a:gd name="connsiteY80" fmla="*/ 55062 h 589413"/>
              <a:gd name="connsiteX81" fmla="*/ 390023 w 439348"/>
              <a:gd name="connsiteY81" fmla="*/ 36917 h 589413"/>
              <a:gd name="connsiteX82" fmla="*/ 368435 w 439348"/>
              <a:gd name="connsiteY82" fmla="*/ 20648 h 589413"/>
              <a:gd name="connsiteX83" fmla="*/ 365307 w 439348"/>
              <a:gd name="connsiteY83" fmla="*/ 9386 h 589413"/>
              <a:gd name="connsiteX84" fmla="*/ 380323 w 439348"/>
              <a:gd name="connsiteY84" fmla="*/ 0 h 589413"/>
              <a:gd name="connsiteX85" fmla="*/ 405352 w 439348"/>
              <a:gd name="connsiteY85" fmla="*/ 6883 h 589413"/>
              <a:gd name="connsiteX86" fmla="*/ 431006 w 439348"/>
              <a:gd name="connsiteY86" fmla="*/ 20022 h 589413"/>
              <a:gd name="connsiteX87" fmla="*/ 436637 w 439348"/>
              <a:gd name="connsiteY87" fmla="*/ 25028 h 589413"/>
              <a:gd name="connsiteX88" fmla="*/ 438514 w 439348"/>
              <a:gd name="connsiteY88" fmla="*/ 31911 h 589413"/>
              <a:gd name="connsiteX89" fmla="*/ 436011 w 439348"/>
              <a:gd name="connsiteY89" fmla="*/ 53185 h 589413"/>
              <a:gd name="connsiteX90" fmla="*/ 435386 w 439348"/>
              <a:gd name="connsiteY90" fmla="*/ 76962 h 589413"/>
              <a:gd name="connsiteX91" fmla="*/ 435386 w 439348"/>
              <a:gd name="connsiteY91" fmla="*/ 293455 h 589413"/>
              <a:gd name="connsiteX92" fmla="*/ 434447 w 439348"/>
              <a:gd name="connsiteY92" fmla="*/ 315981 h 589413"/>
              <a:gd name="connsiteX93" fmla="*/ 430693 w 439348"/>
              <a:gd name="connsiteY93" fmla="*/ 341947 h 589413"/>
              <a:gd name="connsiteX94" fmla="*/ 422872 w 439348"/>
              <a:gd name="connsiteY94" fmla="*/ 363222 h 589413"/>
              <a:gd name="connsiteX95" fmla="*/ 409732 w 439348"/>
              <a:gd name="connsiteY95" fmla="*/ 371668 h 5894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</a:cxnLst>
            <a:rect l="l" t="t" r="r" b="b"/>
            <a:pathLst>
              <a:path w="439348" h="589413">
                <a:moveTo>
                  <a:pt x="308994" y="589413"/>
                </a:moveTo>
                <a:cubicBezTo>
                  <a:pt x="283966" y="589413"/>
                  <a:pt x="261962" y="584929"/>
                  <a:pt x="242982" y="575961"/>
                </a:cubicBezTo>
                <a:cubicBezTo>
                  <a:pt x="224002" y="566993"/>
                  <a:pt x="209090" y="554687"/>
                  <a:pt x="198244" y="539044"/>
                </a:cubicBezTo>
                <a:cubicBezTo>
                  <a:pt x="187398" y="523402"/>
                  <a:pt x="181976" y="505361"/>
                  <a:pt x="181976" y="484921"/>
                </a:cubicBezTo>
                <a:cubicBezTo>
                  <a:pt x="181976" y="464898"/>
                  <a:pt x="187816" y="446857"/>
                  <a:pt x="199495" y="430797"/>
                </a:cubicBezTo>
                <a:cubicBezTo>
                  <a:pt x="211175" y="414738"/>
                  <a:pt x="226818" y="402015"/>
                  <a:pt x="246423" y="392630"/>
                </a:cubicBezTo>
                <a:cubicBezTo>
                  <a:pt x="266029" y="383244"/>
                  <a:pt x="287511" y="378551"/>
                  <a:pt x="310871" y="378551"/>
                </a:cubicBezTo>
                <a:cubicBezTo>
                  <a:pt x="334647" y="378551"/>
                  <a:pt x="356234" y="382514"/>
                  <a:pt x="375631" y="390439"/>
                </a:cubicBezTo>
                <a:cubicBezTo>
                  <a:pt x="395028" y="398365"/>
                  <a:pt x="410566" y="410045"/>
                  <a:pt x="422246" y="425479"/>
                </a:cubicBezTo>
                <a:cubicBezTo>
                  <a:pt x="433926" y="440913"/>
                  <a:pt x="439348" y="459893"/>
                  <a:pt x="438514" y="482418"/>
                </a:cubicBezTo>
                <a:cubicBezTo>
                  <a:pt x="438514" y="503275"/>
                  <a:pt x="432674" y="521838"/>
                  <a:pt x="420994" y="538106"/>
                </a:cubicBezTo>
                <a:cubicBezTo>
                  <a:pt x="409315" y="554374"/>
                  <a:pt x="393672" y="566993"/>
                  <a:pt x="374067" y="575961"/>
                </a:cubicBezTo>
                <a:cubicBezTo>
                  <a:pt x="354461" y="584929"/>
                  <a:pt x="332770" y="589413"/>
                  <a:pt x="308994" y="589413"/>
                </a:cubicBezTo>
                <a:moveTo>
                  <a:pt x="309619" y="561257"/>
                </a:moveTo>
                <a:cubicBezTo>
                  <a:pt x="335482" y="561257"/>
                  <a:pt x="357068" y="554374"/>
                  <a:pt x="374379" y="540608"/>
                </a:cubicBezTo>
                <a:cubicBezTo>
                  <a:pt x="391691" y="526843"/>
                  <a:pt x="400763" y="507238"/>
                  <a:pt x="401598" y="481792"/>
                </a:cubicBezTo>
                <a:cubicBezTo>
                  <a:pt x="402432" y="465524"/>
                  <a:pt x="398678" y="451654"/>
                  <a:pt x="390335" y="440183"/>
                </a:cubicBezTo>
                <a:cubicBezTo>
                  <a:pt x="381992" y="428712"/>
                  <a:pt x="370834" y="419952"/>
                  <a:pt x="356860" y="413903"/>
                </a:cubicBezTo>
                <a:cubicBezTo>
                  <a:pt x="342886" y="407855"/>
                  <a:pt x="327347" y="404831"/>
                  <a:pt x="310245" y="404831"/>
                </a:cubicBezTo>
                <a:cubicBezTo>
                  <a:pt x="292726" y="404831"/>
                  <a:pt x="277082" y="408272"/>
                  <a:pt x="263317" y="415155"/>
                </a:cubicBezTo>
                <a:cubicBezTo>
                  <a:pt x="249552" y="422037"/>
                  <a:pt x="238602" y="431528"/>
                  <a:pt x="230467" y="443624"/>
                </a:cubicBezTo>
                <a:cubicBezTo>
                  <a:pt x="222334" y="455721"/>
                  <a:pt x="218267" y="469278"/>
                  <a:pt x="218267" y="484295"/>
                </a:cubicBezTo>
                <a:cubicBezTo>
                  <a:pt x="218267" y="508072"/>
                  <a:pt x="226922" y="526843"/>
                  <a:pt x="244233" y="540608"/>
                </a:cubicBezTo>
                <a:cubicBezTo>
                  <a:pt x="261544" y="554374"/>
                  <a:pt x="283339" y="561257"/>
                  <a:pt x="309619" y="561257"/>
                </a:cubicBezTo>
                <a:moveTo>
                  <a:pt x="26175" y="356026"/>
                </a:moveTo>
                <a:cubicBezTo>
                  <a:pt x="21169" y="359363"/>
                  <a:pt x="16163" y="360614"/>
                  <a:pt x="11158" y="359780"/>
                </a:cubicBezTo>
                <a:cubicBezTo>
                  <a:pt x="6153" y="358946"/>
                  <a:pt x="2920" y="356860"/>
                  <a:pt x="1460" y="353523"/>
                </a:cubicBezTo>
                <a:cubicBezTo>
                  <a:pt x="0" y="350186"/>
                  <a:pt x="1981" y="346640"/>
                  <a:pt x="7404" y="342886"/>
                </a:cubicBezTo>
                <a:cubicBezTo>
                  <a:pt x="31181" y="326201"/>
                  <a:pt x="52976" y="307325"/>
                  <a:pt x="72790" y="286260"/>
                </a:cubicBezTo>
                <a:cubicBezTo>
                  <a:pt x="92604" y="265194"/>
                  <a:pt x="109706" y="244025"/>
                  <a:pt x="124098" y="222751"/>
                </a:cubicBezTo>
                <a:cubicBezTo>
                  <a:pt x="138489" y="201477"/>
                  <a:pt x="149960" y="181767"/>
                  <a:pt x="158511" y="163622"/>
                </a:cubicBezTo>
                <a:cubicBezTo>
                  <a:pt x="167063" y="145476"/>
                  <a:pt x="171964" y="130772"/>
                  <a:pt x="173216" y="119509"/>
                </a:cubicBezTo>
                <a:cubicBezTo>
                  <a:pt x="173633" y="114921"/>
                  <a:pt x="172694" y="110854"/>
                  <a:pt x="170400" y="107308"/>
                </a:cubicBezTo>
                <a:cubicBezTo>
                  <a:pt x="168106" y="103763"/>
                  <a:pt x="162787" y="101156"/>
                  <a:pt x="154444" y="99487"/>
                </a:cubicBezTo>
                <a:cubicBezTo>
                  <a:pt x="149856" y="99487"/>
                  <a:pt x="142869" y="100113"/>
                  <a:pt x="133483" y="101364"/>
                </a:cubicBezTo>
                <a:cubicBezTo>
                  <a:pt x="124098" y="102615"/>
                  <a:pt x="114504" y="103971"/>
                  <a:pt x="104701" y="105431"/>
                </a:cubicBezTo>
                <a:cubicBezTo>
                  <a:pt x="94898" y="106891"/>
                  <a:pt x="86660" y="108247"/>
                  <a:pt x="79986" y="109498"/>
                </a:cubicBezTo>
                <a:cubicBezTo>
                  <a:pt x="72061" y="110749"/>
                  <a:pt x="66742" y="110854"/>
                  <a:pt x="64030" y="109812"/>
                </a:cubicBezTo>
                <a:cubicBezTo>
                  <a:pt x="61319" y="108768"/>
                  <a:pt x="58503" y="106787"/>
                  <a:pt x="55583" y="103867"/>
                </a:cubicBezTo>
                <a:cubicBezTo>
                  <a:pt x="53080" y="101364"/>
                  <a:pt x="49743" y="97610"/>
                  <a:pt x="45572" y="92604"/>
                </a:cubicBezTo>
                <a:cubicBezTo>
                  <a:pt x="41401" y="87599"/>
                  <a:pt x="39315" y="84679"/>
                  <a:pt x="39315" y="83844"/>
                </a:cubicBezTo>
                <a:cubicBezTo>
                  <a:pt x="38064" y="81759"/>
                  <a:pt x="38481" y="79151"/>
                  <a:pt x="40567" y="76023"/>
                </a:cubicBezTo>
                <a:cubicBezTo>
                  <a:pt x="42652" y="72895"/>
                  <a:pt x="45155" y="71539"/>
                  <a:pt x="48075" y="71956"/>
                </a:cubicBezTo>
                <a:cubicBezTo>
                  <a:pt x="66429" y="75293"/>
                  <a:pt x="86973" y="76962"/>
                  <a:pt x="109706" y="76962"/>
                </a:cubicBezTo>
                <a:cubicBezTo>
                  <a:pt x="132440" y="76962"/>
                  <a:pt x="152776" y="76545"/>
                  <a:pt x="170713" y="75710"/>
                </a:cubicBezTo>
                <a:cubicBezTo>
                  <a:pt x="193239" y="74459"/>
                  <a:pt x="213469" y="72582"/>
                  <a:pt x="231406" y="70079"/>
                </a:cubicBezTo>
                <a:cubicBezTo>
                  <a:pt x="249343" y="67576"/>
                  <a:pt x="266446" y="64239"/>
                  <a:pt x="282714" y="60068"/>
                </a:cubicBezTo>
                <a:cubicBezTo>
                  <a:pt x="287303" y="59233"/>
                  <a:pt x="290640" y="59233"/>
                  <a:pt x="292726" y="60068"/>
                </a:cubicBezTo>
                <a:cubicBezTo>
                  <a:pt x="294811" y="60902"/>
                  <a:pt x="296688" y="62779"/>
                  <a:pt x="298356" y="65699"/>
                </a:cubicBezTo>
                <a:cubicBezTo>
                  <a:pt x="300025" y="68619"/>
                  <a:pt x="301798" y="72477"/>
                  <a:pt x="303675" y="77275"/>
                </a:cubicBezTo>
                <a:cubicBezTo>
                  <a:pt x="305552" y="82072"/>
                  <a:pt x="306491" y="85930"/>
                  <a:pt x="306491" y="88850"/>
                </a:cubicBezTo>
                <a:cubicBezTo>
                  <a:pt x="306491" y="91353"/>
                  <a:pt x="305135" y="93647"/>
                  <a:pt x="302423" y="95733"/>
                </a:cubicBezTo>
                <a:cubicBezTo>
                  <a:pt x="299712" y="97818"/>
                  <a:pt x="297731" y="98861"/>
                  <a:pt x="296480" y="98861"/>
                </a:cubicBezTo>
                <a:cubicBezTo>
                  <a:pt x="281880" y="98027"/>
                  <a:pt x="266654" y="97401"/>
                  <a:pt x="250803" y="96984"/>
                </a:cubicBezTo>
                <a:cubicBezTo>
                  <a:pt x="234952" y="96567"/>
                  <a:pt x="214512" y="96776"/>
                  <a:pt x="189484" y="97610"/>
                </a:cubicBezTo>
                <a:cubicBezTo>
                  <a:pt x="196576" y="100947"/>
                  <a:pt x="202833" y="104701"/>
                  <a:pt x="208255" y="108873"/>
                </a:cubicBezTo>
                <a:cubicBezTo>
                  <a:pt x="213678" y="113044"/>
                  <a:pt x="215972" y="116798"/>
                  <a:pt x="215137" y="120135"/>
                </a:cubicBezTo>
                <a:cubicBezTo>
                  <a:pt x="213886" y="129730"/>
                  <a:pt x="210132" y="141410"/>
                  <a:pt x="203875" y="155175"/>
                </a:cubicBezTo>
                <a:cubicBezTo>
                  <a:pt x="197618" y="168940"/>
                  <a:pt x="189067" y="183957"/>
                  <a:pt x="178222" y="200225"/>
                </a:cubicBezTo>
                <a:cubicBezTo>
                  <a:pt x="203250" y="218579"/>
                  <a:pt x="225358" y="233283"/>
                  <a:pt x="244546" y="244338"/>
                </a:cubicBezTo>
                <a:cubicBezTo>
                  <a:pt x="263734" y="255392"/>
                  <a:pt x="280420" y="264464"/>
                  <a:pt x="294602" y="271556"/>
                </a:cubicBezTo>
                <a:cubicBezTo>
                  <a:pt x="299608" y="274893"/>
                  <a:pt x="303988" y="281046"/>
                  <a:pt x="307742" y="290014"/>
                </a:cubicBezTo>
                <a:cubicBezTo>
                  <a:pt x="311496" y="298982"/>
                  <a:pt x="313165" y="307638"/>
                  <a:pt x="312748" y="315981"/>
                </a:cubicBezTo>
                <a:cubicBezTo>
                  <a:pt x="312331" y="318483"/>
                  <a:pt x="310453" y="320882"/>
                  <a:pt x="307116" y="323176"/>
                </a:cubicBezTo>
                <a:cubicBezTo>
                  <a:pt x="303779" y="325470"/>
                  <a:pt x="300442" y="327139"/>
                  <a:pt x="297105" y="328182"/>
                </a:cubicBezTo>
                <a:cubicBezTo>
                  <a:pt x="293768" y="329225"/>
                  <a:pt x="291682" y="329121"/>
                  <a:pt x="290848" y="327869"/>
                </a:cubicBezTo>
                <a:cubicBezTo>
                  <a:pt x="282505" y="316190"/>
                  <a:pt x="270825" y="303258"/>
                  <a:pt x="255808" y="289075"/>
                </a:cubicBezTo>
                <a:cubicBezTo>
                  <a:pt x="240792" y="274893"/>
                  <a:pt x="225149" y="261440"/>
                  <a:pt x="208881" y="248718"/>
                </a:cubicBezTo>
                <a:cubicBezTo>
                  <a:pt x="192612" y="235995"/>
                  <a:pt x="178430" y="225671"/>
                  <a:pt x="166333" y="217745"/>
                </a:cubicBezTo>
                <a:cubicBezTo>
                  <a:pt x="149230" y="242356"/>
                  <a:pt x="128477" y="267176"/>
                  <a:pt x="104075" y="292204"/>
                </a:cubicBezTo>
                <a:cubicBezTo>
                  <a:pt x="79673" y="317232"/>
                  <a:pt x="53706" y="338506"/>
                  <a:pt x="26175" y="356026"/>
                </a:cubicBezTo>
                <a:moveTo>
                  <a:pt x="409732" y="371668"/>
                </a:moveTo>
                <a:cubicBezTo>
                  <a:pt x="405978" y="371668"/>
                  <a:pt x="403683" y="369582"/>
                  <a:pt x="402849" y="365411"/>
                </a:cubicBezTo>
                <a:cubicBezTo>
                  <a:pt x="402014" y="361240"/>
                  <a:pt x="401285" y="354879"/>
                  <a:pt x="400659" y="346327"/>
                </a:cubicBezTo>
                <a:cubicBezTo>
                  <a:pt x="400033" y="337776"/>
                  <a:pt x="399721" y="328912"/>
                  <a:pt x="399721" y="319735"/>
                </a:cubicBezTo>
                <a:cubicBezTo>
                  <a:pt x="399721" y="310558"/>
                  <a:pt x="399721" y="303258"/>
                  <a:pt x="399721" y="297835"/>
                </a:cubicBezTo>
                <a:lnTo>
                  <a:pt x="399721" y="84470"/>
                </a:lnTo>
                <a:cubicBezTo>
                  <a:pt x="399721" y="71956"/>
                  <a:pt x="399199" y="62154"/>
                  <a:pt x="398156" y="55062"/>
                </a:cubicBezTo>
                <a:cubicBezTo>
                  <a:pt x="397114" y="47971"/>
                  <a:pt x="394402" y="41922"/>
                  <a:pt x="390023" y="36917"/>
                </a:cubicBezTo>
                <a:cubicBezTo>
                  <a:pt x="385642" y="31911"/>
                  <a:pt x="378447" y="26488"/>
                  <a:pt x="368435" y="20648"/>
                </a:cubicBezTo>
                <a:cubicBezTo>
                  <a:pt x="364264" y="17728"/>
                  <a:pt x="363221" y="13974"/>
                  <a:pt x="365307" y="9386"/>
                </a:cubicBezTo>
                <a:cubicBezTo>
                  <a:pt x="369061" y="3128"/>
                  <a:pt x="374067" y="0"/>
                  <a:pt x="380323" y="0"/>
                </a:cubicBezTo>
                <a:cubicBezTo>
                  <a:pt x="386581" y="0"/>
                  <a:pt x="394924" y="2294"/>
                  <a:pt x="405352" y="6883"/>
                </a:cubicBezTo>
                <a:cubicBezTo>
                  <a:pt x="415780" y="11471"/>
                  <a:pt x="424332" y="15851"/>
                  <a:pt x="431006" y="20022"/>
                </a:cubicBezTo>
                <a:cubicBezTo>
                  <a:pt x="433091" y="21274"/>
                  <a:pt x="434969" y="22942"/>
                  <a:pt x="436637" y="25028"/>
                </a:cubicBezTo>
                <a:cubicBezTo>
                  <a:pt x="438305" y="27114"/>
                  <a:pt x="438931" y="29408"/>
                  <a:pt x="438514" y="31911"/>
                </a:cubicBezTo>
                <a:cubicBezTo>
                  <a:pt x="437263" y="39002"/>
                  <a:pt x="436429" y="46094"/>
                  <a:pt x="436011" y="53185"/>
                </a:cubicBezTo>
                <a:cubicBezTo>
                  <a:pt x="435594" y="60276"/>
                  <a:pt x="435386" y="68202"/>
                  <a:pt x="435386" y="76962"/>
                </a:cubicBezTo>
                <a:lnTo>
                  <a:pt x="435386" y="293455"/>
                </a:lnTo>
                <a:cubicBezTo>
                  <a:pt x="435386" y="299712"/>
                  <a:pt x="435073" y="307221"/>
                  <a:pt x="434447" y="315981"/>
                </a:cubicBezTo>
                <a:cubicBezTo>
                  <a:pt x="433822" y="324741"/>
                  <a:pt x="432570" y="333396"/>
                  <a:pt x="430693" y="341947"/>
                </a:cubicBezTo>
                <a:cubicBezTo>
                  <a:pt x="428816" y="350499"/>
                  <a:pt x="426208" y="357590"/>
                  <a:pt x="422872" y="363222"/>
                </a:cubicBezTo>
                <a:cubicBezTo>
                  <a:pt x="419534" y="368853"/>
                  <a:pt x="415155" y="371668"/>
                  <a:pt x="409732" y="37166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9" name="Freeform 69"/>
          <p:cNvSpPr/>
          <p:nvPr/>
        </p:nvSpPr>
        <p:spPr>
          <a:xfrm>
            <a:off x="7854970" y="4270149"/>
            <a:ext cx="544571" cy="564385"/>
          </a:xfrm>
          <a:custGeom>
            <a:avLst/>
            <a:gdLst>
              <a:gd name="connsiteX0" fmla="*/ 273016 w 544571"/>
              <a:gd name="connsiteY0" fmla="*/ 213573 h 564385"/>
              <a:gd name="connsiteX1" fmla="*/ 204814 w 544571"/>
              <a:gd name="connsiteY1" fmla="*/ 202311 h 564385"/>
              <a:gd name="connsiteX2" fmla="*/ 155070 w 544571"/>
              <a:gd name="connsiteY2" fmla="*/ 165707 h 564385"/>
              <a:gd name="connsiteX3" fmla="*/ 136613 w 544571"/>
              <a:gd name="connsiteY3" fmla="*/ 109706 h 564385"/>
              <a:gd name="connsiteX4" fmla="*/ 155384 w 544571"/>
              <a:gd name="connsiteY4" fmla="*/ 54332 h 564385"/>
              <a:gd name="connsiteX5" fmla="*/ 205439 w 544571"/>
              <a:gd name="connsiteY5" fmla="*/ 15851 h 564385"/>
              <a:gd name="connsiteX6" fmla="*/ 273641 w 544571"/>
              <a:gd name="connsiteY6" fmla="*/ 834 h 564385"/>
              <a:gd name="connsiteX7" fmla="*/ 342469 w 544571"/>
              <a:gd name="connsiteY7" fmla="*/ 11471 h 564385"/>
              <a:gd name="connsiteX8" fmla="*/ 392212 w 544571"/>
              <a:gd name="connsiteY8" fmla="*/ 46823 h 564385"/>
              <a:gd name="connsiteX9" fmla="*/ 410671 w 544571"/>
              <a:gd name="connsiteY9" fmla="*/ 104701 h 564385"/>
              <a:gd name="connsiteX10" fmla="*/ 391900 w 544571"/>
              <a:gd name="connsiteY10" fmla="*/ 159763 h 564385"/>
              <a:gd name="connsiteX11" fmla="*/ 341843 w 544571"/>
              <a:gd name="connsiteY11" fmla="*/ 198244 h 564385"/>
              <a:gd name="connsiteX12" fmla="*/ 273016 w 544571"/>
              <a:gd name="connsiteY12" fmla="*/ 213573 h 564385"/>
              <a:gd name="connsiteX14" fmla="*/ 202312 w 544571"/>
              <a:gd name="connsiteY14" fmla="*/ 563968 h 564385"/>
              <a:gd name="connsiteX15" fmla="*/ 161015 w 544571"/>
              <a:gd name="connsiteY15" fmla="*/ 553644 h 564385"/>
              <a:gd name="connsiteX16" fmla="*/ 147249 w 544571"/>
              <a:gd name="connsiteY16" fmla="*/ 515163 h 564385"/>
              <a:gd name="connsiteX17" fmla="*/ 147249 w 544571"/>
              <a:gd name="connsiteY17" fmla="*/ 484503 h 564385"/>
              <a:gd name="connsiteX18" fmla="*/ 146936 w 544571"/>
              <a:gd name="connsiteY18" fmla="*/ 478246 h 564385"/>
              <a:gd name="connsiteX19" fmla="*/ 144121 w 544571"/>
              <a:gd name="connsiteY19" fmla="*/ 473867 h 564385"/>
              <a:gd name="connsiteX20" fmla="*/ 129730 w 544571"/>
              <a:gd name="connsiteY20" fmla="*/ 464794 h 564385"/>
              <a:gd name="connsiteX21" fmla="*/ 119718 w 544571"/>
              <a:gd name="connsiteY21" fmla="*/ 455721 h 564385"/>
              <a:gd name="connsiteX22" fmla="*/ 121283 w 544571"/>
              <a:gd name="connsiteY22" fmla="*/ 446023 h 564385"/>
              <a:gd name="connsiteX23" fmla="*/ 128478 w 544571"/>
              <a:gd name="connsiteY23" fmla="*/ 440704 h 564385"/>
              <a:gd name="connsiteX24" fmla="*/ 151629 w 544571"/>
              <a:gd name="connsiteY24" fmla="*/ 444145 h 564385"/>
              <a:gd name="connsiteX25" fmla="*/ 179786 w 544571"/>
              <a:gd name="connsiteY25" fmla="*/ 445710 h 564385"/>
              <a:gd name="connsiteX26" fmla="*/ 210445 w 544571"/>
              <a:gd name="connsiteY26" fmla="*/ 445397 h 564385"/>
              <a:gd name="connsiteX27" fmla="*/ 254870 w 544571"/>
              <a:gd name="connsiteY27" fmla="*/ 444771 h 564385"/>
              <a:gd name="connsiteX28" fmla="*/ 304301 w 544571"/>
              <a:gd name="connsiteY28" fmla="*/ 443520 h 564385"/>
              <a:gd name="connsiteX29" fmla="*/ 349665 w 544571"/>
              <a:gd name="connsiteY29" fmla="*/ 441643 h 564385"/>
              <a:gd name="connsiteX30" fmla="*/ 381263 w 544571"/>
              <a:gd name="connsiteY30" fmla="*/ 439453 h 564385"/>
              <a:gd name="connsiteX31" fmla="*/ 382827 w 544571"/>
              <a:gd name="connsiteY31" fmla="*/ 425374 h 564385"/>
              <a:gd name="connsiteX32" fmla="*/ 384704 w 544571"/>
              <a:gd name="connsiteY32" fmla="*/ 402536 h 564385"/>
              <a:gd name="connsiteX33" fmla="*/ 385642 w 544571"/>
              <a:gd name="connsiteY33" fmla="*/ 380636 h 564385"/>
              <a:gd name="connsiteX34" fmla="*/ 384390 w 544571"/>
              <a:gd name="connsiteY34" fmla="*/ 376256 h 564385"/>
              <a:gd name="connsiteX35" fmla="*/ 380011 w 544571"/>
              <a:gd name="connsiteY35" fmla="*/ 375631 h 564385"/>
              <a:gd name="connsiteX36" fmla="*/ 231719 w 544571"/>
              <a:gd name="connsiteY36" fmla="*/ 383139 h 564385"/>
              <a:gd name="connsiteX37" fmla="*/ 190736 w 544571"/>
              <a:gd name="connsiteY37" fmla="*/ 385642 h 564385"/>
              <a:gd name="connsiteX38" fmla="*/ 163518 w 544571"/>
              <a:gd name="connsiteY38" fmla="*/ 388770 h 564385"/>
              <a:gd name="connsiteX39" fmla="*/ 143495 w 544571"/>
              <a:gd name="connsiteY39" fmla="*/ 385642 h 564385"/>
              <a:gd name="connsiteX40" fmla="*/ 131294 w 544571"/>
              <a:gd name="connsiteY40" fmla="*/ 376256 h 564385"/>
              <a:gd name="connsiteX41" fmla="*/ 123472 w 544571"/>
              <a:gd name="connsiteY41" fmla="*/ 367497 h 564385"/>
              <a:gd name="connsiteX42" fmla="*/ 126288 w 544571"/>
              <a:gd name="connsiteY42" fmla="*/ 358424 h 564385"/>
              <a:gd name="connsiteX43" fmla="*/ 134735 w 544571"/>
              <a:gd name="connsiteY43" fmla="*/ 354357 h 564385"/>
              <a:gd name="connsiteX44" fmla="*/ 157260 w 544571"/>
              <a:gd name="connsiteY44" fmla="*/ 357486 h 564385"/>
              <a:gd name="connsiteX45" fmla="*/ 187920 w 544571"/>
              <a:gd name="connsiteY45" fmla="*/ 359676 h 564385"/>
              <a:gd name="connsiteX46" fmla="*/ 216702 w 544571"/>
              <a:gd name="connsiteY46" fmla="*/ 360614 h 564385"/>
              <a:gd name="connsiteX47" fmla="*/ 253619 w 544571"/>
              <a:gd name="connsiteY47" fmla="*/ 359988 h 564385"/>
              <a:gd name="connsiteX48" fmla="*/ 302423 w 544571"/>
              <a:gd name="connsiteY48" fmla="*/ 358111 h 564385"/>
              <a:gd name="connsiteX49" fmla="*/ 349977 w 544571"/>
              <a:gd name="connsiteY49" fmla="*/ 354357 h 564385"/>
              <a:gd name="connsiteX50" fmla="*/ 383139 w 544571"/>
              <a:gd name="connsiteY50" fmla="*/ 348100 h 564385"/>
              <a:gd name="connsiteX51" fmla="*/ 385017 w 544571"/>
              <a:gd name="connsiteY51" fmla="*/ 347475 h 564385"/>
              <a:gd name="connsiteX52" fmla="*/ 388771 w 544571"/>
              <a:gd name="connsiteY52" fmla="*/ 347161 h 564385"/>
              <a:gd name="connsiteX53" fmla="*/ 393151 w 544571"/>
              <a:gd name="connsiteY53" fmla="*/ 347475 h 564385"/>
              <a:gd name="connsiteX54" fmla="*/ 421933 w 544571"/>
              <a:gd name="connsiteY54" fmla="*/ 354357 h 564385"/>
              <a:gd name="connsiteX55" fmla="*/ 425688 w 544571"/>
              <a:gd name="connsiteY55" fmla="*/ 364368 h 564385"/>
              <a:gd name="connsiteX56" fmla="*/ 421933 w 544571"/>
              <a:gd name="connsiteY56" fmla="*/ 375944 h 564385"/>
              <a:gd name="connsiteX57" fmla="*/ 416615 w 544571"/>
              <a:gd name="connsiteY57" fmla="*/ 396592 h 564385"/>
              <a:gd name="connsiteX58" fmla="*/ 410983 w 544571"/>
              <a:gd name="connsiteY58" fmla="*/ 418805 h 564385"/>
              <a:gd name="connsiteX59" fmla="*/ 406916 w 544571"/>
              <a:gd name="connsiteY59" fmla="*/ 435073 h 564385"/>
              <a:gd name="connsiteX60" fmla="*/ 419743 w 544571"/>
              <a:gd name="connsiteY60" fmla="*/ 442894 h 564385"/>
              <a:gd name="connsiteX61" fmla="*/ 427565 w 544571"/>
              <a:gd name="connsiteY61" fmla="*/ 450716 h 564385"/>
              <a:gd name="connsiteX62" fmla="*/ 422872 w 544571"/>
              <a:gd name="connsiteY62" fmla="*/ 461665 h 564385"/>
              <a:gd name="connsiteX63" fmla="*/ 416302 w 544571"/>
              <a:gd name="connsiteY63" fmla="*/ 466984 h 564385"/>
              <a:gd name="connsiteX64" fmla="*/ 388145 w 544571"/>
              <a:gd name="connsiteY64" fmla="*/ 466045 h 564385"/>
              <a:gd name="connsiteX65" fmla="*/ 339654 w 544571"/>
              <a:gd name="connsiteY65" fmla="*/ 465732 h 564385"/>
              <a:gd name="connsiteX66" fmla="*/ 282088 w 544571"/>
              <a:gd name="connsiteY66" fmla="*/ 466045 h 564385"/>
              <a:gd name="connsiteX67" fmla="*/ 226400 w 544571"/>
              <a:gd name="connsiteY67" fmla="*/ 467609 h 564385"/>
              <a:gd name="connsiteX68" fmla="*/ 183540 w 544571"/>
              <a:gd name="connsiteY68" fmla="*/ 470112 h 564385"/>
              <a:gd name="connsiteX69" fmla="*/ 183540 w 544571"/>
              <a:gd name="connsiteY69" fmla="*/ 511409 h 564385"/>
              <a:gd name="connsiteX70" fmla="*/ 187920 w 544571"/>
              <a:gd name="connsiteY70" fmla="*/ 533934 h 564385"/>
              <a:gd name="connsiteX71" fmla="*/ 204814 w 544571"/>
              <a:gd name="connsiteY71" fmla="*/ 538940 h 564385"/>
              <a:gd name="connsiteX72" fmla="*/ 212948 w 544571"/>
              <a:gd name="connsiteY72" fmla="*/ 538940 h 564385"/>
              <a:gd name="connsiteX73" fmla="*/ 247675 w 544571"/>
              <a:gd name="connsiteY73" fmla="*/ 538940 h 564385"/>
              <a:gd name="connsiteX74" fmla="*/ 295541 w 544571"/>
              <a:gd name="connsiteY74" fmla="*/ 538314 h 564385"/>
              <a:gd name="connsiteX75" fmla="*/ 344972 w 544571"/>
              <a:gd name="connsiteY75" fmla="*/ 536437 h 564385"/>
              <a:gd name="connsiteX76" fmla="*/ 397218 w 544571"/>
              <a:gd name="connsiteY76" fmla="*/ 532370 h 564385"/>
              <a:gd name="connsiteX77" fmla="*/ 431319 w 544571"/>
              <a:gd name="connsiteY77" fmla="*/ 524549 h 564385"/>
              <a:gd name="connsiteX78" fmla="*/ 443207 w 544571"/>
              <a:gd name="connsiteY78" fmla="*/ 522672 h 564385"/>
              <a:gd name="connsiteX79" fmla="*/ 450716 w 544571"/>
              <a:gd name="connsiteY79" fmla="*/ 528303 h 564385"/>
              <a:gd name="connsiteX80" fmla="*/ 458850 w 544571"/>
              <a:gd name="connsiteY80" fmla="*/ 538314 h 564385"/>
              <a:gd name="connsiteX81" fmla="*/ 463230 w 544571"/>
              <a:gd name="connsiteY81" fmla="*/ 548325 h 564385"/>
              <a:gd name="connsiteX82" fmla="*/ 458850 w 544571"/>
              <a:gd name="connsiteY82" fmla="*/ 557085 h 564385"/>
              <a:gd name="connsiteX83" fmla="*/ 451341 w 544571"/>
              <a:gd name="connsiteY83" fmla="*/ 562091 h 564385"/>
              <a:gd name="connsiteX84" fmla="*/ 400034 w 544571"/>
              <a:gd name="connsiteY84" fmla="*/ 560839 h 564385"/>
              <a:gd name="connsiteX85" fmla="*/ 351854 w 544571"/>
              <a:gd name="connsiteY85" fmla="*/ 561465 h 564385"/>
              <a:gd name="connsiteX86" fmla="*/ 347475 w 544571"/>
              <a:gd name="connsiteY86" fmla="*/ 561465 h 564385"/>
              <a:gd name="connsiteX87" fmla="*/ 342469 w 544571"/>
              <a:gd name="connsiteY87" fmla="*/ 561465 h 564385"/>
              <a:gd name="connsiteX89" fmla="*/ 273641 w 544571"/>
              <a:gd name="connsiteY89" fmla="*/ 187294 h 564385"/>
              <a:gd name="connsiteX90" fmla="*/ 343720 w 544571"/>
              <a:gd name="connsiteY90" fmla="*/ 163517 h 564385"/>
              <a:gd name="connsiteX91" fmla="*/ 372503 w 544571"/>
              <a:gd name="connsiteY91" fmla="*/ 104701 h 564385"/>
              <a:gd name="connsiteX92" fmla="*/ 360614 w 544571"/>
              <a:gd name="connsiteY92" fmla="*/ 61214 h 564385"/>
              <a:gd name="connsiteX93" fmla="*/ 324636 w 544571"/>
              <a:gd name="connsiteY93" fmla="*/ 35561 h 564385"/>
              <a:gd name="connsiteX94" fmla="*/ 273016 w 544571"/>
              <a:gd name="connsiteY94" fmla="*/ 27113 h 564385"/>
              <a:gd name="connsiteX95" fmla="*/ 222021 w 544571"/>
              <a:gd name="connsiteY95" fmla="*/ 38064 h 564385"/>
              <a:gd name="connsiteX96" fmla="*/ 185730 w 544571"/>
              <a:gd name="connsiteY96" fmla="*/ 67471 h 564385"/>
              <a:gd name="connsiteX97" fmla="*/ 172278 w 544571"/>
              <a:gd name="connsiteY97" fmla="*/ 109081 h 564385"/>
              <a:gd name="connsiteX98" fmla="*/ 201685 w 544571"/>
              <a:gd name="connsiteY98" fmla="*/ 167897 h 564385"/>
              <a:gd name="connsiteX99" fmla="*/ 273641 w 544571"/>
              <a:gd name="connsiteY99" fmla="*/ 187294 h 564385"/>
              <a:gd name="connsiteX101" fmla="*/ 40880 w 544571"/>
              <a:gd name="connsiteY101" fmla="*/ 311184 h 564385"/>
              <a:gd name="connsiteX102" fmla="*/ 27114 w 544571"/>
              <a:gd name="connsiteY102" fmla="*/ 305552 h 564385"/>
              <a:gd name="connsiteX103" fmla="*/ 18041 w 544571"/>
              <a:gd name="connsiteY103" fmla="*/ 297731 h 564385"/>
              <a:gd name="connsiteX104" fmla="*/ 7091 w 544571"/>
              <a:gd name="connsiteY104" fmla="*/ 287094 h 564385"/>
              <a:gd name="connsiteX105" fmla="*/ 835 w 544571"/>
              <a:gd name="connsiteY105" fmla="*/ 279898 h 564385"/>
              <a:gd name="connsiteX106" fmla="*/ 2398 w 544571"/>
              <a:gd name="connsiteY106" fmla="*/ 271764 h 564385"/>
              <a:gd name="connsiteX107" fmla="*/ 9594 w 544571"/>
              <a:gd name="connsiteY107" fmla="*/ 266759 h 564385"/>
              <a:gd name="connsiteX108" fmla="*/ 53080 w 544571"/>
              <a:gd name="connsiteY108" fmla="*/ 272077 h 564385"/>
              <a:gd name="connsiteX109" fmla="*/ 116590 w 544571"/>
              <a:gd name="connsiteY109" fmla="*/ 274267 h 564385"/>
              <a:gd name="connsiteX110" fmla="*/ 175093 w 544571"/>
              <a:gd name="connsiteY110" fmla="*/ 273328 h 564385"/>
              <a:gd name="connsiteX111" fmla="*/ 250803 w 544571"/>
              <a:gd name="connsiteY111" fmla="*/ 271138 h 564385"/>
              <a:gd name="connsiteX112" fmla="*/ 329642 w 544571"/>
              <a:gd name="connsiteY112" fmla="*/ 268323 h 564385"/>
              <a:gd name="connsiteX113" fmla="*/ 397531 w 544571"/>
              <a:gd name="connsiteY113" fmla="*/ 264882 h 564385"/>
              <a:gd name="connsiteX114" fmla="*/ 434760 w 544571"/>
              <a:gd name="connsiteY114" fmla="*/ 262066 h 564385"/>
              <a:gd name="connsiteX115" fmla="*/ 474492 w 544571"/>
              <a:gd name="connsiteY115" fmla="*/ 257999 h 564385"/>
              <a:gd name="connsiteX116" fmla="*/ 502649 w 544571"/>
              <a:gd name="connsiteY116" fmla="*/ 253619 h 564385"/>
              <a:gd name="connsiteX117" fmla="*/ 517353 w 544571"/>
              <a:gd name="connsiteY117" fmla="*/ 249864 h 564385"/>
              <a:gd name="connsiteX118" fmla="*/ 524549 w 544571"/>
              <a:gd name="connsiteY118" fmla="*/ 248613 h 564385"/>
              <a:gd name="connsiteX119" fmla="*/ 534560 w 544571"/>
              <a:gd name="connsiteY119" fmla="*/ 256122 h 564385"/>
              <a:gd name="connsiteX120" fmla="*/ 541130 w 544571"/>
              <a:gd name="connsiteY120" fmla="*/ 267697 h 564385"/>
              <a:gd name="connsiteX121" fmla="*/ 544571 w 544571"/>
              <a:gd name="connsiteY121" fmla="*/ 278647 h 564385"/>
              <a:gd name="connsiteX122" fmla="*/ 539879 w 544571"/>
              <a:gd name="connsiteY122" fmla="*/ 287407 h 564385"/>
              <a:gd name="connsiteX123" fmla="*/ 533935 w 544571"/>
              <a:gd name="connsiteY123" fmla="*/ 290535 h 564385"/>
              <a:gd name="connsiteX124" fmla="*/ 508907 w 544571"/>
              <a:gd name="connsiteY124" fmla="*/ 288971 h 564385"/>
              <a:gd name="connsiteX125" fmla="*/ 481062 w 544571"/>
              <a:gd name="connsiteY125" fmla="*/ 288345 h 564385"/>
              <a:gd name="connsiteX126" fmla="*/ 458850 w 544571"/>
              <a:gd name="connsiteY126" fmla="*/ 288032 h 564385"/>
              <a:gd name="connsiteX127" fmla="*/ 417866 w 544571"/>
              <a:gd name="connsiteY127" fmla="*/ 288658 h 564385"/>
              <a:gd name="connsiteX128" fmla="*/ 359989 w 544571"/>
              <a:gd name="connsiteY128" fmla="*/ 290222 h 564385"/>
              <a:gd name="connsiteX129" fmla="*/ 294915 w 544571"/>
              <a:gd name="connsiteY129" fmla="*/ 292412 h 564385"/>
              <a:gd name="connsiteX130" fmla="*/ 231407 w 544571"/>
              <a:gd name="connsiteY130" fmla="*/ 294915 h 564385"/>
              <a:gd name="connsiteX131" fmla="*/ 178847 w 544571"/>
              <a:gd name="connsiteY131" fmla="*/ 297105 h 564385"/>
              <a:gd name="connsiteX132" fmla="*/ 146624 w 544571"/>
              <a:gd name="connsiteY132" fmla="*/ 298669 h 564385"/>
              <a:gd name="connsiteX133" fmla="*/ 108455 w 544571"/>
              <a:gd name="connsiteY133" fmla="*/ 301485 h 564385"/>
              <a:gd name="connsiteX134" fmla="*/ 73729 w 544571"/>
              <a:gd name="connsiteY134" fmla="*/ 305865 h 564385"/>
              <a:gd name="connsiteX135" fmla="*/ 52768 w 544571"/>
              <a:gd name="connsiteY135" fmla="*/ 309306 h 564385"/>
              <a:gd name="connsiteX136" fmla="*/ 47137 w 544571"/>
              <a:gd name="connsiteY136" fmla="*/ 310558 h 564385"/>
              <a:gd name="connsiteX137" fmla="*/ 40880 w 544571"/>
              <a:gd name="connsiteY137" fmla="*/ 311184 h 5643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</a:cxnLst>
            <a:rect l="l" t="t" r="r" b="b"/>
            <a:pathLst>
              <a:path w="544571" h="564385">
                <a:moveTo>
                  <a:pt x="273016" y="213573"/>
                </a:moveTo>
                <a:cubicBezTo>
                  <a:pt x="248405" y="214408"/>
                  <a:pt x="225671" y="210653"/>
                  <a:pt x="204814" y="202311"/>
                </a:cubicBezTo>
                <a:cubicBezTo>
                  <a:pt x="183957" y="193968"/>
                  <a:pt x="167376" y="181767"/>
                  <a:pt x="155070" y="165707"/>
                </a:cubicBezTo>
                <a:cubicBezTo>
                  <a:pt x="142765" y="149647"/>
                  <a:pt x="136613" y="130981"/>
                  <a:pt x="136613" y="109706"/>
                </a:cubicBezTo>
                <a:cubicBezTo>
                  <a:pt x="136613" y="88850"/>
                  <a:pt x="142869" y="70391"/>
                  <a:pt x="155384" y="54332"/>
                </a:cubicBezTo>
                <a:cubicBezTo>
                  <a:pt x="167898" y="38272"/>
                  <a:pt x="184583" y="25445"/>
                  <a:pt x="205439" y="15851"/>
                </a:cubicBezTo>
                <a:cubicBezTo>
                  <a:pt x="226296" y="6257"/>
                  <a:pt x="249031" y="1251"/>
                  <a:pt x="273641" y="834"/>
                </a:cubicBezTo>
                <a:cubicBezTo>
                  <a:pt x="298669" y="0"/>
                  <a:pt x="321612" y="3546"/>
                  <a:pt x="342469" y="11471"/>
                </a:cubicBezTo>
                <a:cubicBezTo>
                  <a:pt x="363326" y="19397"/>
                  <a:pt x="379907" y="31181"/>
                  <a:pt x="392212" y="46823"/>
                </a:cubicBezTo>
                <a:cubicBezTo>
                  <a:pt x="404518" y="62466"/>
                  <a:pt x="410671" y="81759"/>
                  <a:pt x="410671" y="104701"/>
                </a:cubicBezTo>
                <a:cubicBezTo>
                  <a:pt x="410671" y="125141"/>
                  <a:pt x="404413" y="143495"/>
                  <a:pt x="391900" y="159763"/>
                </a:cubicBezTo>
                <a:cubicBezTo>
                  <a:pt x="379385" y="176032"/>
                  <a:pt x="362700" y="188858"/>
                  <a:pt x="341843" y="198244"/>
                </a:cubicBezTo>
                <a:cubicBezTo>
                  <a:pt x="320987" y="207630"/>
                  <a:pt x="298044" y="212739"/>
                  <a:pt x="273016" y="213573"/>
                </a:cubicBezTo>
                <a:moveTo>
                  <a:pt x="202312" y="563968"/>
                </a:moveTo>
                <a:cubicBezTo>
                  <a:pt x="183957" y="564385"/>
                  <a:pt x="170192" y="560944"/>
                  <a:pt x="161015" y="553644"/>
                </a:cubicBezTo>
                <a:cubicBezTo>
                  <a:pt x="151837" y="546344"/>
                  <a:pt x="147249" y="533517"/>
                  <a:pt x="147249" y="515163"/>
                </a:cubicBezTo>
                <a:lnTo>
                  <a:pt x="147249" y="484503"/>
                </a:lnTo>
                <a:cubicBezTo>
                  <a:pt x="147249" y="482418"/>
                  <a:pt x="147145" y="480332"/>
                  <a:pt x="146936" y="478246"/>
                </a:cubicBezTo>
                <a:cubicBezTo>
                  <a:pt x="146728" y="476160"/>
                  <a:pt x="145790" y="474701"/>
                  <a:pt x="144121" y="473867"/>
                </a:cubicBezTo>
                <a:cubicBezTo>
                  <a:pt x="139950" y="471781"/>
                  <a:pt x="135152" y="468757"/>
                  <a:pt x="129730" y="464794"/>
                </a:cubicBezTo>
                <a:cubicBezTo>
                  <a:pt x="124307" y="460831"/>
                  <a:pt x="120969" y="457807"/>
                  <a:pt x="119718" y="455721"/>
                </a:cubicBezTo>
                <a:cubicBezTo>
                  <a:pt x="118467" y="453635"/>
                  <a:pt x="118988" y="450403"/>
                  <a:pt x="121283" y="446023"/>
                </a:cubicBezTo>
                <a:cubicBezTo>
                  <a:pt x="123577" y="441643"/>
                  <a:pt x="125975" y="439870"/>
                  <a:pt x="128478" y="440704"/>
                </a:cubicBezTo>
                <a:cubicBezTo>
                  <a:pt x="135569" y="442373"/>
                  <a:pt x="143287" y="443520"/>
                  <a:pt x="151629" y="444145"/>
                </a:cubicBezTo>
                <a:cubicBezTo>
                  <a:pt x="159972" y="444771"/>
                  <a:pt x="169357" y="445293"/>
                  <a:pt x="179786" y="445710"/>
                </a:cubicBezTo>
                <a:cubicBezTo>
                  <a:pt x="186877" y="445710"/>
                  <a:pt x="197097" y="445606"/>
                  <a:pt x="210445" y="445397"/>
                </a:cubicBezTo>
                <a:cubicBezTo>
                  <a:pt x="223794" y="445188"/>
                  <a:pt x="238602" y="444980"/>
                  <a:pt x="254870" y="444771"/>
                </a:cubicBezTo>
                <a:cubicBezTo>
                  <a:pt x="271138" y="444562"/>
                  <a:pt x="287615" y="444145"/>
                  <a:pt x="304301" y="443520"/>
                </a:cubicBezTo>
                <a:cubicBezTo>
                  <a:pt x="320987" y="442894"/>
                  <a:pt x="336108" y="442269"/>
                  <a:pt x="349665" y="441643"/>
                </a:cubicBezTo>
                <a:cubicBezTo>
                  <a:pt x="363221" y="441017"/>
                  <a:pt x="373754" y="440287"/>
                  <a:pt x="381263" y="439453"/>
                </a:cubicBezTo>
                <a:cubicBezTo>
                  <a:pt x="381680" y="436950"/>
                  <a:pt x="382201" y="432257"/>
                  <a:pt x="382827" y="425374"/>
                </a:cubicBezTo>
                <a:cubicBezTo>
                  <a:pt x="383453" y="418492"/>
                  <a:pt x="384078" y="410879"/>
                  <a:pt x="384704" y="402536"/>
                </a:cubicBezTo>
                <a:cubicBezTo>
                  <a:pt x="385330" y="394193"/>
                  <a:pt x="385642" y="386894"/>
                  <a:pt x="385642" y="380636"/>
                </a:cubicBezTo>
                <a:cubicBezTo>
                  <a:pt x="385642" y="378134"/>
                  <a:pt x="385225" y="376674"/>
                  <a:pt x="384390" y="376256"/>
                </a:cubicBezTo>
                <a:cubicBezTo>
                  <a:pt x="383556" y="375839"/>
                  <a:pt x="382097" y="375631"/>
                  <a:pt x="380011" y="375631"/>
                </a:cubicBezTo>
                <a:lnTo>
                  <a:pt x="231719" y="383139"/>
                </a:lnTo>
                <a:cubicBezTo>
                  <a:pt x="217120" y="383556"/>
                  <a:pt x="203458" y="384391"/>
                  <a:pt x="190736" y="385642"/>
                </a:cubicBezTo>
                <a:cubicBezTo>
                  <a:pt x="178012" y="386894"/>
                  <a:pt x="168940" y="387936"/>
                  <a:pt x="163518" y="388770"/>
                </a:cubicBezTo>
                <a:cubicBezTo>
                  <a:pt x="155175" y="390022"/>
                  <a:pt x="148501" y="388979"/>
                  <a:pt x="143495" y="385642"/>
                </a:cubicBezTo>
                <a:cubicBezTo>
                  <a:pt x="139740" y="383139"/>
                  <a:pt x="135674" y="380011"/>
                  <a:pt x="131294" y="376256"/>
                </a:cubicBezTo>
                <a:cubicBezTo>
                  <a:pt x="126913" y="372502"/>
                  <a:pt x="124307" y="369582"/>
                  <a:pt x="123472" y="367497"/>
                </a:cubicBezTo>
                <a:cubicBezTo>
                  <a:pt x="122638" y="364994"/>
                  <a:pt x="123577" y="361970"/>
                  <a:pt x="126288" y="358424"/>
                </a:cubicBezTo>
                <a:cubicBezTo>
                  <a:pt x="129000" y="354879"/>
                  <a:pt x="131815" y="353523"/>
                  <a:pt x="134735" y="354357"/>
                </a:cubicBezTo>
                <a:cubicBezTo>
                  <a:pt x="140158" y="355609"/>
                  <a:pt x="147666" y="356651"/>
                  <a:pt x="157260" y="357486"/>
                </a:cubicBezTo>
                <a:cubicBezTo>
                  <a:pt x="166855" y="358320"/>
                  <a:pt x="177074" y="359050"/>
                  <a:pt x="187920" y="359676"/>
                </a:cubicBezTo>
                <a:cubicBezTo>
                  <a:pt x="198765" y="360301"/>
                  <a:pt x="208359" y="360614"/>
                  <a:pt x="216702" y="360614"/>
                </a:cubicBezTo>
                <a:cubicBezTo>
                  <a:pt x="225879" y="360614"/>
                  <a:pt x="238185" y="360406"/>
                  <a:pt x="253619" y="359988"/>
                </a:cubicBezTo>
                <a:cubicBezTo>
                  <a:pt x="269053" y="359571"/>
                  <a:pt x="285321" y="358946"/>
                  <a:pt x="302423" y="358111"/>
                </a:cubicBezTo>
                <a:cubicBezTo>
                  <a:pt x="319526" y="357277"/>
                  <a:pt x="335378" y="356026"/>
                  <a:pt x="349977" y="354357"/>
                </a:cubicBezTo>
                <a:cubicBezTo>
                  <a:pt x="364577" y="352689"/>
                  <a:pt x="375631" y="350603"/>
                  <a:pt x="383139" y="348100"/>
                </a:cubicBezTo>
                <a:cubicBezTo>
                  <a:pt x="383556" y="348100"/>
                  <a:pt x="384183" y="347892"/>
                  <a:pt x="385017" y="347475"/>
                </a:cubicBezTo>
                <a:cubicBezTo>
                  <a:pt x="386268" y="347475"/>
                  <a:pt x="387520" y="347370"/>
                  <a:pt x="388771" y="347161"/>
                </a:cubicBezTo>
                <a:cubicBezTo>
                  <a:pt x="390023" y="346953"/>
                  <a:pt x="391482" y="347057"/>
                  <a:pt x="393151" y="347475"/>
                </a:cubicBezTo>
                <a:lnTo>
                  <a:pt x="421933" y="354357"/>
                </a:lnTo>
                <a:cubicBezTo>
                  <a:pt x="426522" y="355609"/>
                  <a:pt x="427773" y="358946"/>
                  <a:pt x="425688" y="364368"/>
                </a:cubicBezTo>
                <a:cubicBezTo>
                  <a:pt x="424853" y="366037"/>
                  <a:pt x="423602" y="369895"/>
                  <a:pt x="421933" y="375944"/>
                </a:cubicBezTo>
                <a:cubicBezTo>
                  <a:pt x="420265" y="381992"/>
                  <a:pt x="418492" y="388875"/>
                  <a:pt x="416615" y="396592"/>
                </a:cubicBezTo>
                <a:cubicBezTo>
                  <a:pt x="414737" y="404309"/>
                  <a:pt x="412861" y="411713"/>
                  <a:pt x="410983" y="418805"/>
                </a:cubicBezTo>
                <a:cubicBezTo>
                  <a:pt x="409106" y="425896"/>
                  <a:pt x="407750" y="431319"/>
                  <a:pt x="406916" y="435073"/>
                </a:cubicBezTo>
                <a:cubicBezTo>
                  <a:pt x="410254" y="437159"/>
                  <a:pt x="414529" y="439766"/>
                  <a:pt x="419743" y="442894"/>
                </a:cubicBezTo>
                <a:cubicBezTo>
                  <a:pt x="424958" y="446023"/>
                  <a:pt x="427565" y="448630"/>
                  <a:pt x="427565" y="450716"/>
                </a:cubicBezTo>
                <a:cubicBezTo>
                  <a:pt x="427565" y="454053"/>
                  <a:pt x="426000" y="457703"/>
                  <a:pt x="422872" y="461665"/>
                </a:cubicBezTo>
                <a:cubicBezTo>
                  <a:pt x="419743" y="465628"/>
                  <a:pt x="417554" y="467401"/>
                  <a:pt x="416302" y="466984"/>
                </a:cubicBezTo>
                <a:cubicBezTo>
                  <a:pt x="411296" y="466567"/>
                  <a:pt x="401910" y="466254"/>
                  <a:pt x="388145" y="466045"/>
                </a:cubicBezTo>
                <a:cubicBezTo>
                  <a:pt x="374380" y="465837"/>
                  <a:pt x="358215" y="465732"/>
                  <a:pt x="339654" y="465732"/>
                </a:cubicBezTo>
                <a:cubicBezTo>
                  <a:pt x="321090" y="465732"/>
                  <a:pt x="301903" y="465837"/>
                  <a:pt x="282088" y="466045"/>
                </a:cubicBezTo>
                <a:cubicBezTo>
                  <a:pt x="262275" y="466254"/>
                  <a:pt x="243711" y="466775"/>
                  <a:pt x="226400" y="467609"/>
                </a:cubicBezTo>
                <a:cubicBezTo>
                  <a:pt x="209090" y="468444"/>
                  <a:pt x="194802" y="469278"/>
                  <a:pt x="183540" y="470112"/>
                </a:cubicBezTo>
                <a:lnTo>
                  <a:pt x="183540" y="511409"/>
                </a:lnTo>
                <a:cubicBezTo>
                  <a:pt x="183540" y="523506"/>
                  <a:pt x="185000" y="531014"/>
                  <a:pt x="187920" y="533934"/>
                </a:cubicBezTo>
                <a:cubicBezTo>
                  <a:pt x="190840" y="536854"/>
                  <a:pt x="196472" y="538523"/>
                  <a:pt x="204814" y="538940"/>
                </a:cubicBezTo>
                <a:cubicBezTo>
                  <a:pt x="206065" y="538940"/>
                  <a:pt x="208776" y="538940"/>
                  <a:pt x="212948" y="538940"/>
                </a:cubicBezTo>
                <a:cubicBezTo>
                  <a:pt x="221291" y="538940"/>
                  <a:pt x="232866" y="538940"/>
                  <a:pt x="247675" y="538940"/>
                </a:cubicBezTo>
                <a:cubicBezTo>
                  <a:pt x="262483" y="538940"/>
                  <a:pt x="278439" y="538731"/>
                  <a:pt x="295541" y="538314"/>
                </a:cubicBezTo>
                <a:cubicBezTo>
                  <a:pt x="312644" y="537897"/>
                  <a:pt x="329120" y="537271"/>
                  <a:pt x="344972" y="536437"/>
                </a:cubicBezTo>
                <a:cubicBezTo>
                  <a:pt x="366663" y="535603"/>
                  <a:pt x="384078" y="534247"/>
                  <a:pt x="397218" y="532370"/>
                </a:cubicBezTo>
                <a:cubicBezTo>
                  <a:pt x="410358" y="530493"/>
                  <a:pt x="421725" y="527886"/>
                  <a:pt x="431319" y="524549"/>
                </a:cubicBezTo>
                <a:cubicBezTo>
                  <a:pt x="436742" y="522463"/>
                  <a:pt x="440704" y="521837"/>
                  <a:pt x="443207" y="522672"/>
                </a:cubicBezTo>
                <a:cubicBezTo>
                  <a:pt x="445711" y="523506"/>
                  <a:pt x="448213" y="525383"/>
                  <a:pt x="450716" y="528303"/>
                </a:cubicBezTo>
                <a:cubicBezTo>
                  <a:pt x="453636" y="530806"/>
                  <a:pt x="456347" y="534143"/>
                  <a:pt x="458850" y="538314"/>
                </a:cubicBezTo>
                <a:cubicBezTo>
                  <a:pt x="461353" y="542485"/>
                  <a:pt x="462813" y="545822"/>
                  <a:pt x="463230" y="548325"/>
                </a:cubicBezTo>
                <a:cubicBezTo>
                  <a:pt x="463647" y="550828"/>
                  <a:pt x="462187" y="553748"/>
                  <a:pt x="458850" y="557085"/>
                </a:cubicBezTo>
                <a:cubicBezTo>
                  <a:pt x="455513" y="560422"/>
                  <a:pt x="453010" y="562091"/>
                  <a:pt x="451341" y="562091"/>
                </a:cubicBezTo>
                <a:cubicBezTo>
                  <a:pt x="431319" y="561257"/>
                  <a:pt x="414217" y="560839"/>
                  <a:pt x="400034" y="560839"/>
                </a:cubicBezTo>
                <a:cubicBezTo>
                  <a:pt x="385851" y="560839"/>
                  <a:pt x="369791" y="561048"/>
                  <a:pt x="351854" y="561465"/>
                </a:cubicBezTo>
                <a:cubicBezTo>
                  <a:pt x="350603" y="561465"/>
                  <a:pt x="349143" y="561465"/>
                  <a:pt x="347475" y="561465"/>
                </a:cubicBezTo>
                <a:cubicBezTo>
                  <a:pt x="345806" y="561465"/>
                  <a:pt x="344137" y="561465"/>
                  <a:pt x="342469" y="561465"/>
                </a:cubicBezTo>
                <a:moveTo>
                  <a:pt x="273641" y="187294"/>
                </a:moveTo>
                <a:cubicBezTo>
                  <a:pt x="302007" y="186043"/>
                  <a:pt x="325366" y="178117"/>
                  <a:pt x="343720" y="163517"/>
                </a:cubicBezTo>
                <a:cubicBezTo>
                  <a:pt x="362074" y="148918"/>
                  <a:pt x="371669" y="129312"/>
                  <a:pt x="372503" y="104701"/>
                </a:cubicBezTo>
                <a:cubicBezTo>
                  <a:pt x="373337" y="87181"/>
                  <a:pt x="369374" y="72686"/>
                  <a:pt x="360614" y="61214"/>
                </a:cubicBezTo>
                <a:cubicBezTo>
                  <a:pt x="351854" y="49743"/>
                  <a:pt x="339861" y="41192"/>
                  <a:pt x="324636" y="35561"/>
                </a:cubicBezTo>
                <a:cubicBezTo>
                  <a:pt x="309411" y="29930"/>
                  <a:pt x="292204" y="27113"/>
                  <a:pt x="273016" y="27113"/>
                </a:cubicBezTo>
                <a:cubicBezTo>
                  <a:pt x="254245" y="27113"/>
                  <a:pt x="237246" y="30764"/>
                  <a:pt x="222021" y="38064"/>
                </a:cubicBezTo>
                <a:cubicBezTo>
                  <a:pt x="206795" y="45364"/>
                  <a:pt x="194698" y="55166"/>
                  <a:pt x="185730" y="67471"/>
                </a:cubicBezTo>
                <a:cubicBezTo>
                  <a:pt x="176761" y="79777"/>
                  <a:pt x="172278" y="93647"/>
                  <a:pt x="172278" y="109081"/>
                </a:cubicBezTo>
                <a:cubicBezTo>
                  <a:pt x="172278" y="134526"/>
                  <a:pt x="182080" y="154132"/>
                  <a:pt x="201685" y="167897"/>
                </a:cubicBezTo>
                <a:cubicBezTo>
                  <a:pt x="221291" y="181663"/>
                  <a:pt x="245277" y="188128"/>
                  <a:pt x="273641" y="187294"/>
                </a:cubicBezTo>
                <a:moveTo>
                  <a:pt x="40880" y="311184"/>
                </a:moveTo>
                <a:cubicBezTo>
                  <a:pt x="36708" y="311184"/>
                  <a:pt x="32119" y="309306"/>
                  <a:pt x="27114" y="305552"/>
                </a:cubicBezTo>
                <a:cubicBezTo>
                  <a:pt x="25029" y="303884"/>
                  <a:pt x="22004" y="301277"/>
                  <a:pt x="18041" y="297731"/>
                </a:cubicBezTo>
                <a:cubicBezTo>
                  <a:pt x="14078" y="294185"/>
                  <a:pt x="10429" y="290639"/>
                  <a:pt x="7091" y="287094"/>
                </a:cubicBezTo>
                <a:cubicBezTo>
                  <a:pt x="3754" y="283548"/>
                  <a:pt x="1669" y="281150"/>
                  <a:pt x="835" y="279898"/>
                </a:cubicBezTo>
                <a:cubicBezTo>
                  <a:pt x="0" y="277812"/>
                  <a:pt x="521" y="275101"/>
                  <a:pt x="2398" y="271764"/>
                </a:cubicBezTo>
                <a:cubicBezTo>
                  <a:pt x="4276" y="268427"/>
                  <a:pt x="6674" y="266759"/>
                  <a:pt x="9594" y="266759"/>
                </a:cubicBezTo>
                <a:cubicBezTo>
                  <a:pt x="21691" y="268844"/>
                  <a:pt x="36187" y="270617"/>
                  <a:pt x="53080" y="272077"/>
                </a:cubicBezTo>
                <a:cubicBezTo>
                  <a:pt x="69975" y="273537"/>
                  <a:pt x="91144" y="274267"/>
                  <a:pt x="116590" y="274267"/>
                </a:cubicBezTo>
                <a:cubicBezTo>
                  <a:pt x="132024" y="274267"/>
                  <a:pt x="151525" y="273954"/>
                  <a:pt x="175093" y="273328"/>
                </a:cubicBezTo>
                <a:cubicBezTo>
                  <a:pt x="198662" y="272703"/>
                  <a:pt x="223898" y="271973"/>
                  <a:pt x="250803" y="271138"/>
                </a:cubicBezTo>
                <a:cubicBezTo>
                  <a:pt x="277709" y="270304"/>
                  <a:pt x="303988" y="269365"/>
                  <a:pt x="329642" y="268323"/>
                </a:cubicBezTo>
                <a:cubicBezTo>
                  <a:pt x="355296" y="267280"/>
                  <a:pt x="377926" y="266133"/>
                  <a:pt x="397531" y="264882"/>
                </a:cubicBezTo>
                <a:cubicBezTo>
                  <a:pt x="408377" y="264047"/>
                  <a:pt x="420787" y="263108"/>
                  <a:pt x="434760" y="262066"/>
                </a:cubicBezTo>
                <a:cubicBezTo>
                  <a:pt x="448735" y="261023"/>
                  <a:pt x="461979" y="259667"/>
                  <a:pt x="474492" y="257999"/>
                </a:cubicBezTo>
                <a:cubicBezTo>
                  <a:pt x="487007" y="256330"/>
                  <a:pt x="496392" y="254870"/>
                  <a:pt x="502649" y="253619"/>
                </a:cubicBezTo>
                <a:cubicBezTo>
                  <a:pt x="509741" y="251950"/>
                  <a:pt x="514641" y="250699"/>
                  <a:pt x="517353" y="249864"/>
                </a:cubicBezTo>
                <a:cubicBezTo>
                  <a:pt x="520064" y="249030"/>
                  <a:pt x="522463" y="248613"/>
                  <a:pt x="524549" y="248613"/>
                </a:cubicBezTo>
                <a:cubicBezTo>
                  <a:pt x="527469" y="248613"/>
                  <a:pt x="530806" y="251116"/>
                  <a:pt x="534560" y="256122"/>
                </a:cubicBezTo>
                <a:cubicBezTo>
                  <a:pt x="536646" y="259459"/>
                  <a:pt x="538835" y="263317"/>
                  <a:pt x="541130" y="267697"/>
                </a:cubicBezTo>
                <a:cubicBezTo>
                  <a:pt x="543424" y="272077"/>
                  <a:pt x="544571" y="275727"/>
                  <a:pt x="544571" y="278647"/>
                </a:cubicBezTo>
                <a:cubicBezTo>
                  <a:pt x="544571" y="282401"/>
                  <a:pt x="543007" y="285321"/>
                  <a:pt x="539879" y="287407"/>
                </a:cubicBezTo>
                <a:cubicBezTo>
                  <a:pt x="536750" y="289492"/>
                  <a:pt x="534769" y="290535"/>
                  <a:pt x="533935" y="290535"/>
                </a:cubicBezTo>
                <a:cubicBezTo>
                  <a:pt x="526843" y="289701"/>
                  <a:pt x="518500" y="289180"/>
                  <a:pt x="508907" y="288971"/>
                </a:cubicBezTo>
                <a:cubicBezTo>
                  <a:pt x="499312" y="288762"/>
                  <a:pt x="490031" y="288554"/>
                  <a:pt x="481062" y="288345"/>
                </a:cubicBezTo>
                <a:cubicBezTo>
                  <a:pt x="472094" y="288137"/>
                  <a:pt x="464690" y="288032"/>
                  <a:pt x="458850" y="288032"/>
                </a:cubicBezTo>
                <a:cubicBezTo>
                  <a:pt x="448838" y="288032"/>
                  <a:pt x="435177" y="288241"/>
                  <a:pt x="417866" y="288658"/>
                </a:cubicBezTo>
                <a:cubicBezTo>
                  <a:pt x="400555" y="289075"/>
                  <a:pt x="381263" y="289597"/>
                  <a:pt x="359989" y="290222"/>
                </a:cubicBezTo>
                <a:cubicBezTo>
                  <a:pt x="338714" y="290848"/>
                  <a:pt x="317023" y="291578"/>
                  <a:pt x="294915" y="292412"/>
                </a:cubicBezTo>
                <a:cubicBezTo>
                  <a:pt x="272807" y="293246"/>
                  <a:pt x="251637" y="294081"/>
                  <a:pt x="231407" y="294915"/>
                </a:cubicBezTo>
                <a:cubicBezTo>
                  <a:pt x="211175" y="295749"/>
                  <a:pt x="193656" y="296480"/>
                  <a:pt x="178847" y="297105"/>
                </a:cubicBezTo>
                <a:cubicBezTo>
                  <a:pt x="164040" y="297731"/>
                  <a:pt x="153298" y="298252"/>
                  <a:pt x="146624" y="298669"/>
                </a:cubicBezTo>
                <a:cubicBezTo>
                  <a:pt x="134110" y="299087"/>
                  <a:pt x="121386" y="300025"/>
                  <a:pt x="108455" y="301485"/>
                </a:cubicBezTo>
                <a:cubicBezTo>
                  <a:pt x="95524" y="302945"/>
                  <a:pt x="83948" y="304405"/>
                  <a:pt x="73729" y="305865"/>
                </a:cubicBezTo>
                <a:cubicBezTo>
                  <a:pt x="63509" y="307325"/>
                  <a:pt x="56522" y="308472"/>
                  <a:pt x="52768" y="309306"/>
                </a:cubicBezTo>
                <a:cubicBezTo>
                  <a:pt x="51099" y="309723"/>
                  <a:pt x="49223" y="310140"/>
                  <a:pt x="47137" y="310558"/>
                </a:cubicBezTo>
                <a:cubicBezTo>
                  <a:pt x="45051" y="310975"/>
                  <a:pt x="42965" y="311184"/>
                  <a:pt x="40880" y="311184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0" name="Freeform 70"/>
          <p:cNvSpPr/>
          <p:nvPr/>
        </p:nvSpPr>
        <p:spPr>
          <a:xfrm>
            <a:off x="8642934" y="4262223"/>
            <a:ext cx="538731" cy="548743"/>
          </a:xfrm>
          <a:custGeom>
            <a:avLst/>
            <a:gdLst>
              <a:gd name="connsiteX0" fmla="*/ 394819 w 538731"/>
              <a:gd name="connsiteY0" fmla="*/ 548743 h 548743"/>
              <a:gd name="connsiteX1" fmla="*/ 387311 w 538731"/>
              <a:gd name="connsiteY1" fmla="*/ 542485 h 548743"/>
              <a:gd name="connsiteX2" fmla="*/ 385746 w 538731"/>
              <a:gd name="connsiteY2" fmla="*/ 524027 h 548743"/>
              <a:gd name="connsiteX3" fmla="*/ 384182 w 538731"/>
              <a:gd name="connsiteY3" fmla="*/ 494619 h 548743"/>
              <a:gd name="connsiteX4" fmla="*/ 383556 w 538731"/>
              <a:gd name="connsiteY4" fmla="*/ 466775 h 548743"/>
              <a:gd name="connsiteX5" fmla="*/ 383556 w 538731"/>
              <a:gd name="connsiteY5" fmla="*/ 83219 h 548743"/>
              <a:gd name="connsiteX6" fmla="*/ 381992 w 538731"/>
              <a:gd name="connsiteY6" fmla="*/ 53185 h 548743"/>
              <a:gd name="connsiteX7" fmla="*/ 373858 w 538731"/>
              <a:gd name="connsiteY7" fmla="*/ 35352 h 548743"/>
              <a:gd name="connsiteX8" fmla="*/ 351020 w 538731"/>
              <a:gd name="connsiteY8" fmla="*/ 20023 h 548743"/>
              <a:gd name="connsiteX9" fmla="*/ 346014 w 538731"/>
              <a:gd name="connsiteY9" fmla="*/ 13765 h 548743"/>
              <a:gd name="connsiteX10" fmla="*/ 350394 w 538731"/>
              <a:gd name="connsiteY10" fmla="*/ 5319 h 548743"/>
              <a:gd name="connsiteX11" fmla="*/ 359780 w 538731"/>
              <a:gd name="connsiteY11" fmla="*/ 0 h 548743"/>
              <a:gd name="connsiteX12" fmla="*/ 378551 w 538731"/>
              <a:gd name="connsiteY12" fmla="*/ 3754 h 548743"/>
              <a:gd name="connsiteX13" fmla="*/ 400451 w 538731"/>
              <a:gd name="connsiteY13" fmla="*/ 12201 h 548743"/>
              <a:gd name="connsiteX14" fmla="*/ 416092 w 538731"/>
              <a:gd name="connsiteY14" fmla="*/ 20648 h 548743"/>
              <a:gd name="connsiteX15" fmla="*/ 422976 w 538731"/>
              <a:gd name="connsiteY15" fmla="*/ 33162 h 548743"/>
              <a:gd name="connsiteX16" fmla="*/ 420160 w 538731"/>
              <a:gd name="connsiteY16" fmla="*/ 57565 h 548743"/>
              <a:gd name="connsiteX17" fmla="*/ 419222 w 538731"/>
              <a:gd name="connsiteY17" fmla="*/ 83844 h 548743"/>
              <a:gd name="connsiteX18" fmla="*/ 419222 w 538731"/>
              <a:gd name="connsiteY18" fmla="*/ 254662 h 548743"/>
              <a:gd name="connsiteX19" fmla="*/ 477725 w 538731"/>
              <a:gd name="connsiteY19" fmla="*/ 249343 h 548743"/>
              <a:gd name="connsiteX20" fmla="*/ 513077 w 538731"/>
              <a:gd name="connsiteY20" fmla="*/ 240896 h 548743"/>
              <a:gd name="connsiteX21" fmla="*/ 523089 w 538731"/>
              <a:gd name="connsiteY21" fmla="*/ 240271 h 548743"/>
              <a:gd name="connsiteX22" fmla="*/ 528720 w 538731"/>
              <a:gd name="connsiteY22" fmla="*/ 245902 h 548743"/>
              <a:gd name="connsiteX23" fmla="*/ 535290 w 538731"/>
              <a:gd name="connsiteY23" fmla="*/ 259042 h 548743"/>
              <a:gd name="connsiteX24" fmla="*/ 538731 w 538731"/>
              <a:gd name="connsiteY24" fmla="*/ 272181 h 548743"/>
              <a:gd name="connsiteX25" fmla="*/ 534664 w 538731"/>
              <a:gd name="connsiteY25" fmla="*/ 279064 h 548743"/>
              <a:gd name="connsiteX26" fmla="*/ 528720 w 538731"/>
              <a:gd name="connsiteY26" fmla="*/ 282193 h 548743"/>
              <a:gd name="connsiteX27" fmla="*/ 480854 w 538731"/>
              <a:gd name="connsiteY27" fmla="*/ 278752 h 548743"/>
              <a:gd name="connsiteX28" fmla="*/ 431110 w 538731"/>
              <a:gd name="connsiteY28" fmla="*/ 278438 h 548743"/>
              <a:gd name="connsiteX29" fmla="*/ 425166 w 538731"/>
              <a:gd name="connsiteY29" fmla="*/ 278438 h 548743"/>
              <a:gd name="connsiteX30" fmla="*/ 419222 w 538731"/>
              <a:gd name="connsiteY30" fmla="*/ 278438 h 548743"/>
              <a:gd name="connsiteX31" fmla="*/ 419222 w 538731"/>
              <a:gd name="connsiteY31" fmla="*/ 465524 h 548743"/>
              <a:gd name="connsiteX32" fmla="*/ 418283 w 538731"/>
              <a:gd name="connsiteY32" fmla="*/ 489614 h 548743"/>
              <a:gd name="connsiteX33" fmla="*/ 414841 w 538731"/>
              <a:gd name="connsiteY33" fmla="*/ 517145 h 548743"/>
              <a:gd name="connsiteX34" fmla="*/ 407646 w 538731"/>
              <a:gd name="connsiteY34" fmla="*/ 539670 h 548743"/>
              <a:gd name="connsiteX35" fmla="*/ 394819 w 538731"/>
              <a:gd name="connsiteY35" fmla="*/ 548743 h 548743"/>
              <a:gd name="connsiteX37" fmla="*/ 26279 w 538731"/>
              <a:gd name="connsiteY37" fmla="*/ 436116 h 548743"/>
              <a:gd name="connsiteX38" fmla="*/ 10637 w 538731"/>
              <a:gd name="connsiteY38" fmla="*/ 437680 h 548743"/>
              <a:gd name="connsiteX39" fmla="*/ 1251 w 538731"/>
              <a:gd name="connsiteY39" fmla="*/ 430172 h 548743"/>
              <a:gd name="connsiteX40" fmla="*/ 8759 w 538731"/>
              <a:gd name="connsiteY40" fmla="*/ 419848 h 548743"/>
              <a:gd name="connsiteX41" fmla="*/ 84470 w 538731"/>
              <a:gd name="connsiteY41" fmla="*/ 364473 h 548743"/>
              <a:gd name="connsiteX42" fmla="*/ 154549 w 538731"/>
              <a:gd name="connsiteY42" fmla="*/ 291891 h 548743"/>
              <a:gd name="connsiteX43" fmla="*/ 210236 w 538731"/>
              <a:gd name="connsiteY43" fmla="*/ 208360 h 548743"/>
              <a:gd name="connsiteX44" fmla="*/ 242773 w 538731"/>
              <a:gd name="connsiteY44" fmla="*/ 119510 h 548743"/>
              <a:gd name="connsiteX45" fmla="*/ 240271 w 538731"/>
              <a:gd name="connsiteY45" fmla="*/ 112314 h 548743"/>
              <a:gd name="connsiteX46" fmla="*/ 235265 w 538731"/>
              <a:gd name="connsiteY46" fmla="*/ 111376 h 548743"/>
              <a:gd name="connsiteX47" fmla="*/ 207733 w 538731"/>
              <a:gd name="connsiteY47" fmla="*/ 112314 h 548743"/>
              <a:gd name="connsiteX48" fmla="*/ 173007 w 538731"/>
              <a:gd name="connsiteY48" fmla="*/ 114191 h 548743"/>
              <a:gd name="connsiteX49" fmla="*/ 145789 w 538731"/>
              <a:gd name="connsiteY49" fmla="*/ 116381 h 548743"/>
              <a:gd name="connsiteX50" fmla="*/ 101989 w 538731"/>
              <a:gd name="connsiteY50" fmla="*/ 120135 h 548743"/>
              <a:gd name="connsiteX51" fmla="*/ 66950 w 538731"/>
              <a:gd name="connsiteY51" fmla="*/ 125141 h 548743"/>
              <a:gd name="connsiteX52" fmla="*/ 52872 w 538731"/>
              <a:gd name="connsiteY52" fmla="*/ 125766 h 548743"/>
              <a:gd name="connsiteX53" fmla="*/ 43799 w 538731"/>
              <a:gd name="connsiteY53" fmla="*/ 119510 h 548743"/>
              <a:gd name="connsiteX54" fmla="*/ 25654 w 538731"/>
              <a:gd name="connsiteY54" fmla="*/ 97610 h 548743"/>
              <a:gd name="connsiteX55" fmla="*/ 26905 w 538731"/>
              <a:gd name="connsiteY55" fmla="*/ 89476 h 548743"/>
              <a:gd name="connsiteX56" fmla="*/ 33788 w 538731"/>
              <a:gd name="connsiteY56" fmla="*/ 85722 h 548743"/>
              <a:gd name="connsiteX57" fmla="*/ 81967 w 538731"/>
              <a:gd name="connsiteY57" fmla="*/ 91040 h 548743"/>
              <a:gd name="connsiteX58" fmla="*/ 141409 w 538731"/>
              <a:gd name="connsiteY58" fmla="*/ 90727 h 548743"/>
              <a:gd name="connsiteX59" fmla="*/ 197410 w 538731"/>
              <a:gd name="connsiteY59" fmla="*/ 86034 h 548743"/>
              <a:gd name="connsiteX60" fmla="*/ 242147 w 538731"/>
              <a:gd name="connsiteY60" fmla="*/ 76336 h 548743"/>
              <a:gd name="connsiteX61" fmla="*/ 244024 w 538731"/>
              <a:gd name="connsiteY61" fmla="*/ 75710 h 548743"/>
              <a:gd name="connsiteX62" fmla="*/ 247153 w 538731"/>
              <a:gd name="connsiteY62" fmla="*/ 75397 h 548743"/>
              <a:gd name="connsiteX63" fmla="*/ 251533 w 538731"/>
              <a:gd name="connsiteY63" fmla="*/ 76336 h 548743"/>
              <a:gd name="connsiteX64" fmla="*/ 290952 w 538731"/>
              <a:gd name="connsiteY64" fmla="*/ 88850 h 548743"/>
              <a:gd name="connsiteX65" fmla="*/ 294707 w 538731"/>
              <a:gd name="connsiteY65" fmla="*/ 93230 h 548743"/>
              <a:gd name="connsiteX66" fmla="*/ 294080 w 538731"/>
              <a:gd name="connsiteY66" fmla="*/ 100113 h 548743"/>
              <a:gd name="connsiteX67" fmla="*/ 281567 w 538731"/>
              <a:gd name="connsiteY67" fmla="*/ 135152 h 548743"/>
              <a:gd name="connsiteX68" fmla="*/ 239644 w 538731"/>
              <a:gd name="connsiteY68" fmla="*/ 225254 h 548743"/>
              <a:gd name="connsiteX69" fmla="*/ 178012 w 538731"/>
              <a:gd name="connsiteY69" fmla="*/ 310975 h 548743"/>
              <a:gd name="connsiteX70" fmla="*/ 104180 w 538731"/>
              <a:gd name="connsiteY70" fmla="*/ 383870 h 548743"/>
              <a:gd name="connsiteX71" fmla="*/ 26279 w 538731"/>
              <a:gd name="connsiteY71" fmla="*/ 436116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538731" h="548743">
                <a:moveTo>
                  <a:pt x="394819" y="548743"/>
                </a:moveTo>
                <a:cubicBezTo>
                  <a:pt x="390230" y="548743"/>
                  <a:pt x="387727" y="546657"/>
                  <a:pt x="387311" y="542485"/>
                </a:cubicBezTo>
                <a:cubicBezTo>
                  <a:pt x="386893" y="539148"/>
                  <a:pt x="386372" y="532996"/>
                  <a:pt x="385746" y="524027"/>
                </a:cubicBezTo>
                <a:cubicBezTo>
                  <a:pt x="385121" y="515059"/>
                  <a:pt x="384600" y="505256"/>
                  <a:pt x="384182" y="494619"/>
                </a:cubicBezTo>
                <a:cubicBezTo>
                  <a:pt x="383765" y="483982"/>
                  <a:pt x="383556" y="474701"/>
                  <a:pt x="383556" y="466775"/>
                </a:cubicBezTo>
                <a:lnTo>
                  <a:pt x="383556" y="83219"/>
                </a:lnTo>
                <a:cubicBezTo>
                  <a:pt x="383556" y="70288"/>
                  <a:pt x="383035" y="60277"/>
                  <a:pt x="381992" y="53185"/>
                </a:cubicBezTo>
                <a:cubicBezTo>
                  <a:pt x="380950" y="46094"/>
                  <a:pt x="378238" y="40149"/>
                  <a:pt x="373858" y="35352"/>
                </a:cubicBezTo>
                <a:cubicBezTo>
                  <a:pt x="369478" y="30555"/>
                  <a:pt x="361866" y="25445"/>
                  <a:pt x="351020" y="20023"/>
                </a:cubicBezTo>
                <a:cubicBezTo>
                  <a:pt x="347683" y="17937"/>
                  <a:pt x="346014" y="15851"/>
                  <a:pt x="346014" y="13765"/>
                </a:cubicBezTo>
                <a:cubicBezTo>
                  <a:pt x="346014" y="11680"/>
                  <a:pt x="347474" y="8864"/>
                  <a:pt x="350394" y="5319"/>
                </a:cubicBezTo>
                <a:cubicBezTo>
                  <a:pt x="353314" y="1773"/>
                  <a:pt x="356443" y="0"/>
                  <a:pt x="359780" y="0"/>
                </a:cubicBezTo>
                <a:cubicBezTo>
                  <a:pt x="364785" y="0"/>
                  <a:pt x="371042" y="1251"/>
                  <a:pt x="378551" y="3754"/>
                </a:cubicBezTo>
                <a:cubicBezTo>
                  <a:pt x="386059" y="6257"/>
                  <a:pt x="393359" y="9073"/>
                  <a:pt x="400451" y="12201"/>
                </a:cubicBezTo>
                <a:cubicBezTo>
                  <a:pt x="407542" y="15330"/>
                  <a:pt x="412756" y="18145"/>
                  <a:pt x="416092" y="20648"/>
                </a:cubicBezTo>
                <a:cubicBezTo>
                  <a:pt x="421099" y="24403"/>
                  <a:pt x="423393" y="28574"/>
                  <a:pt x="422976" y="33162"/>
                </a:cubicBezTo>
                <a:cubicBezTo>
                  <a:pt x="421725" y="41922"/>
                  <a:pt x="420786" y="50056"/>
                  <a:pt x="420160" y="57565"/>
                </a:cubicBezTo>
                <a:cubicBezTo>
                  <a:pt x="419534" y="65074"/>
                  <a:pt x="419222" y="73833"/>
                  <a:pt x="419222" y="83844"/>
                </a:cubicBezTo>
                <a:lnTo>
                  <a:pt x="419222" y="254662"/>
                </a:lnTo>
                <a:cubicBezTo>
                  <a:pt x="441330" y="254662"/>
                  <a:pt x="460831" y="252889"/>
                  <a:pt x="477725" y="249343"/>
                </a:cubicBezTo>
                <a:cubicBezTo>
                  <a:pt x="494619" y="245798"/>
                  <a:pt x="506403" y="242982"/>
                  <a:pt x="513077" y="240896"/>
                </a:cubicBezTo>
                <a:cubicBezTo>
                  <a:pt x="517666" y="239228"/>
                  <a:pt x="521002" y="239019"/>
                  <a:pt x="523089" y="240271"/>
                </a:cubicBezTo>
                <a:cubicBezTo>
                  <a:pt x="525174" y="241522"/>
                  <a:pt x="527052" y="243399"/>
                  <a:pt x="528720" y="245902"/>
                </a:cubicBezTo>
                <a:cubicBezTo>
                  <a:pt x="530806" y="248822"/>
                  <a:pt x="532995" y="253202"/>
                  <a:pt x="535290" y="259042"/>
                </a:cubicBezTo>
                <a:cubicBezTo>
                  <a:pt x="537584" y="264882"/>
                  <a:pt x="538731" y="269261"/>
                  <a:pt x="538731" y="272181"/>
                </a:cubicBezTo>
                <a:cubicBezTo>
                  <a:pt x="538731" y="274684"/>
                  <a:pt x="537376" y="276978"/>
                  <a:pt x="534664" y="279064"/>
                </a:cubicBezTo>
                <a:cubicBezTo>
                  <a:pt x="531953" y="281150"/>
                  <a:pt x="529972" y="282193"/>
                  <a:pt x="528720" y="282193"/>
                </a:cubicBezTo>
                <a:cubicBezTo>
                  <a:pt x="513286" y="280107"/>
                  <a:pt x="497330" y="278960"/>
                  <a:pt x="480854" y="278752"/>
                </a:cubicBezTo>
                <a:cubicBezTo>
                  <a:pt x="464376" y="278543"/>
                  <a:pt x="447796" y="278438"/>
                  <a:pt x="431110" y="278438"/>
                </a:cubicBezTo>
                <a:cubicBezTo>
                  <a:pt x="429025" y="278438"/>
                  <a:pt x="427043" y="278438"/>
                  <a:pt x="425166" y="278438"/>
                </a:cubicBezTo>
                <a:cubicBezTo>
                  <a:pt x="423289" y="278438"/>
                  <a:pt x="421307" y="278438"/>
                  <a:pt x="419222" y="278438"/>
                </a:cubicBezTo>
                <a:lnTo>
                  <a:pt x="419222" y="465524"/>
                </a:lnTo>
                <a:cubicBezTo>
                  <a:pt x="419222" y="472198"/>
                  <a:pt x="418909" y="480228"/>
                  <a:pt x="418283" y="489614"/>
                </a:cubicBezTo>
                <a:cubicBezTo>
                  <a:pt x="417657" y="498999"/>
                  <a:pt x="416510" y="508176"/>
                  <a:pt x="414841" y="517145"/>
                </a:cubicBezTo>
                <a:cubicBezTo>
                  <a:pt x="413173" y="526113"/>
                  <a:pt x="410775" y="533622"/>
                  <a:pt x="407646" y="539670"/>
                </a:cubicBezTo>
                <a:cubicBezTo>
                  <a:pt x="404517" y="545719"/>
                  <a:pt x="400242" y="548743"/>
                  <a:pt x="394819" y="548743"/>
                </a:cubicBezTo>
                <a:moveTo>
                  <a:pt x="26279" y="436116"/>
                </a:moveTo>
                <a:cubicBezTo>
                  <a:pt x="20856" y="438619"/>
                  <a:pt x="15642" y="439140"/>
                  <a:pt x="10637" y="437680"/>
                </a:cubicBezTo>
                <a:cubicBezTo>
                  <a:pt x="5631" y="436220"/>
                  <a:pt x="2502" y="433717"/>
                  <a:pt x="1251" y="430172"/>
                </a:cubicBezTo>
                <a:cubicBezTo>
                  <a:pt x="0" y="426626"/>
                  <a:pt x="2502" y="423185"/>
                  <a:pt x="8759" y="419848"/>
                </a:cubicBezTo>
                <a:cubicBezTo>
                  <a:pt x="34205" y="404831"/>
                  <a:pt x="59442" y="386373"/>
                  <a:pt x="84470" y="364473"/>
                </a:cubicBezTo>
                <a:cubicBezTo>
                  <a:pt x="109498" y="342573"/>
                  <a:pt x="132858" y="318379"/>
                  <a:pt x="154549" y="291891"/>
                </a:cubicBezTo>
                <a:cubicBezTo>
                  <a:pt x="176240" y="265403"/>
                  <a:pt x="194802" y="237559"/>
                  <a:pt x="210236" y="208360"/>
                </a:cubicBezTo>
                <a:cubicBezTo>
                  <a:pt x="225671" y="179160"/>
                  <a:pt x="236516" y="149543"/>
                  <a:pt x="242773" y="119510"/>
                </a:cubicBezTo>
                <a:cubicBezTo>
                  <a:pt x="243608" y="115338"/>
                  <a:pt x="242773" y="112940"/>
                  <a:pt x="240271" y="112314"/>
                </a:cubicBezTo>
                <a:cubicBezTo>
                  <a:pt x="237768" y="111688"/>
                  <a:pt x="236099" y="111376"/>
                  <a:pt x="235265" y="111376"/>
                </a:cubicBezTo>
                <a:cubicBezTo>
                  <a:pt x="228591" y="111376"/>
                  <a:pt x="219414" y="111688"/>
                  <a:pt x="207733" y="112314"/>
                </a:cubicBezTo>
                <a:cubicBezTo>
                  <a:pt x="196054" y="112940"/>
                  <a:pt x="184479" y="113566"/>
                  <a:pt x="173007" y="114191"/>
                </a:cubicBezTo>
                <a:cubicBezTo>
                  <a:pt x="161536" y="114817"/>
                  <a:pt x="152463" y="115547"/>
                  <a:pt x="145789" y="116381"/>
                </a:cubicBezTo>
                <a:cubicBezTo>
                  <a:pt x="127435" y="118050"/>
                  <a:pt x="112835" y="119301"/>
                  <a:pt x="101989" y="120135"/>
                </a:cubicBezTo>
                <a:cubicBezTo>
                  <a:pt x="91144" y="120970"/>
                  <a:pt x="79464" y="122638"/>
                  <a:pt x="66950" y="125141"/>
                </a:cubicBezTo>
                <a:cubicBezTo>
                  <a:pt x="60276" y="126392"/>
                  <a:pt x="55583" y="126601"/>
                  <a:pt x="52872" y="125766"/>
                </a:cubicBezTo>
                <a:cubicBezTo>
                  <a:pt x="50161" y="124932"/>
                  <a:pt x="47137" y="122847"/>
                  <a:pt x="43799" y="119510"/>
                </a:cubicBezTo>
                <a:cubicBezTo>
                  <a:pt x="35040" y="110750"/>
                  <a:pt x="28990" y="103450"/>
                  <a:pt x="25654" y="97610"/>
                </a:cubicBezTo>
                <a:cubicBezTo>
                  <a:pt x="24402" y="95524"/>
                  <a:pt x="24819" y="92813"/>
                  <a:pt x="26905" y="89476"/>
                </a:cubicBezTo>
                <a:cubicBezTo>
                  <a:pt x="28990" y="86139"/>
                  <a:pt x="31285" y="84887"/>
                  <a:pt x="33788" y="85722"/>
                </a:cubicBezTo>
                <a:cubicBezTo>
                  <a:pt x="45885" y="88224"/>
                  <a:pt x="61945" y="89997"/>
                  <a:pt x="81967" y="91040"/>
                </a:cubicBezTo>
                <a:cubicBezTo>
                  <a:pt x="101989" y="92083"/>
                  <a:pt x="121803" y="91979"/>
                  <a:pt x="141409" y="90727"/>
                </a:cubicBezTo>
                <a:cubicBezTo>
                  <a:pt x="159763" y="89893"/>
                  <a:pt x="178430" y="88329"/>
                  <a:pt x="197410" y="86034"/>
                </a:cubicBezTo>
                <a:cubicBezTo>
                  <a:pt x="216389" y="83740"/>
                  <a:pt x="231302" y="80507"/>
                  <a:pt x="242147" y="76336"/>
                </a:cubicBezTo>
                <a:cubicBezTo>
                  <a:pt x="242564" y="76336"/>
                  <a:pt x="243190" y="76128"/>
                  <a:pt x="244024" y="75710"/>
                </a:cubicBezTo>
                <a:cubicBezTo>
                  <a:pt x="244859" y="75710"/>
                  <a:pt x="245901" y="75606"/>
                  <a:pt x="247153" y="75397"/>
                </a:cubicBezTo>
                <a:cubicBezTo>
                  <a:pt x="248404" y="75189"/>
                  <a:pt x="249865" y="75502"/>
                  <a:pt x="251533" y="76336"/>
                </a:cubicBezTo>
                <a:lnTo>
                  <a:pt x="290952" y="88850"/>
                </a:lnTo>
                <a:cubicBezTo>
                  <a:pt x="292621" y="89684"/>
                  <a:pt x="293872" y="91144"/>
                  <a:pt x="294707" y="93230"/>
                </a:cubicBezTo>
                <a:cubicBezTo>
                  <a:pt x="295541" y="95316"/>
                  <a:pt x="295332" y="97610"/>
                  <a:pt x="294080" y="100113"/>
                </a:cubicBezTo>
                <a:lnTo>
                  <a:pt x="281567" y="135152"/>
                </a:lnTo>
                <a:cubicBezTo>
                  <a:pt x="271556" y="165186"/>
                  <a:pt x="257581" y="195220"/>
                  <a:pt x="239644" y="225254"/>
                </a:cubicBezTo>
                <a:cubicBezTo>
                  <a:pt x="221707" y="255288"/>
                  <a:pt x="201164" y="283861"/>
                  <a:pt x="178012" y="310975"/>
                </a:cubicBezTo>
                <a:cubicBezTo>
                  <a:pt x="154862" y="338089"/>
                  <a:pt x="130250" y="362387"/>
                  <a:pt x="104180" y="383870"/>
                </a:cubicBezTo>
                <a:cubicBezTo>
                  <a:pt x="78108" y="405352"/>
                  <a:pt x="52142" y="422768"/>
                  <a:pt x="26279" y="43611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1" name="Freeform 71"/>
          <p:cNvSpPr/>
          <p:nvPr/>
        </p:nvSpPr>
        <p:spPr>
          <a:xfrm>
            <a:off x="9205860" y="4262223"/>
            <a:ext cx="448629" cy="548743"/>
          </a:xfrm>
          <a:custGeom>
            <a:avLst/>
            <a:gdLst>
              <a:gd name="connsiteX0" fmla="*/ 25236 w 448629"/>
              <a:gd name="connsiteY0" fmla="*/ 401702 h 548743"/>
              <a:gd name="connsiteX1" fmla="*/ 12409 w 448629"/>
              <a:gd name="connsiteY1" fmla="*/ 404518 h 548743"/>
              <a:gd name="connsiteX2" fmla="*/ 2085 w 448629"/>
              <a:gd name="connsiteY2" fmla="*/ 399200 h 548743"/>
              <a:gd name="connsiteX3" fmla="*/ 5214 w 448629"/>
              <a:gd name="connsiteY3" fmla="*/ 389188 h 548743"/>
              <a:gd name="connsiteX4" fmla="*/ 89684 w 448629"/>
              <a:gd name="connsiteY4" fmla="*/ 311288 h 548743"/>
              <a:gd name="connsiteX5" fmla="*/ 154445 w 448629"/>
              <a:gd name="connsiteY5" fmla="*/ 222438 h 548743"/>
              <a:gd name="connsiteX6" fmla="*/ 187920 w 448629"/>
              <a:gd name="connsiteY6" fmla="*/ 133275 h 548743"/>
              <a:gd name="connsiteX7" fmla="*/ 183540 w 448629"/>
              <a:gd name="connsiteY7" fmla="*/ 120761 h 548743"/>
              <a:gd name="connsiteX8" fmla="*/ 166020 w 448629"/>
              <a:gd name="connsiteY8" fmla="*/ 112627 h 548743"/>
              <a:gd name="connsiteX9" fmla="*/ 156947 w 448629"/>
              <a:gd name="connsiteY9" fmla="*/ 112940 h 548743"/>
              <a:gd name="connsiteX10" fmla="*/ 148500 w 448629"/>
              <a:gd name="connsiteY10" fmla="*/ 113252 h 548743"/>
              <a:gd name="connsiteX11" fmla="*/ 116589 w 448629"/>
              <a:gd name="connsiteY11" fmla="*/ 117007 h 548743"/>
              <a:gd name="connsiteX12" fmla="*/ 82176 w 448629"/>
              <a:gd name="connsiteY12" fmla="*/ 122012 h 548743"/>
              <a:gd name="connsiteX13" fmla="*/ 67159 w 448629"/>
              <a:gd name="connsiteY13" fmla="*/ 122638 h 548743"/>
              <a:gd name="connsiteX14" fmla="*/ 59651 w 448629"/>
              <a:gd name="connsiteY14" fmla="*/ 117632 h 548743"/>
              <a:gd name="connsiteX15" fmla="*/ 59024 w 448629"/>
              <a:gd name="connsiteY15" fmla="*/ 117007 h 548743"/>
              <a:gd name="connsiteX16" fmla="*/ 47449 w 448629"/>
              <a:gd name="connsiteY16" fmla="*/ 104806 h 548743"/>
              <a:gd name="connsiteX17" fmla="*/ 41504 w 448629"/>
              <a:gd name="connsiteY17" fmla="*/ 95107 h 548743"/>
              <a:gd name="connsiteX18" fmla="*/ 42443 w 448629"/>
              <a:gd name="connsiteY18" fmla="*/ 86973 h 548743"/>
              <a:gd name="connsiteX19" fmla="*/ 49639 w 448629"/>
              <a:gd name="connsiteY19" fmla="*/ 82593 h 548743"/>
              <a:gd name="connsiteX20" fmla="*/ 112835 w 448629"/>
              <a:gd name="connsiteY20" fmla="*/ 87599 h 548743"/>
              <a:gd name="connsiteX21" fmla="*/ 174780 w 448629"/>
              <a:gd name="connsiteY21" fmla="*/ 86347 h 548743"/>
              <a:gd name="connsiteX22" fmla="*/ 223585 w 448629"/>
              <a:gd name="connsiteY22" fmla="*/ 83219 h 548743"/>
              <a:gd name="connsiteX23" fmla="*/ 273328 w 448629"/>
              <a:gd name="connsiteY23" fmla="*/ 78213 h 548743"/>
              <a:gd name="connsiteX24" fmla="*/ 313686 w 448629"/>
              <a:gd name="connsiteY24" fmla="*/ 71330 h 548743"/>
              <a:gd name="connsiteX25" fmla="*/ 323697 w 448629"/>
              <a:gd name="connsiteY25" fmla="*/ 71018 h 548743"/>
              <a:gd name="connsiteX26" fmla="*/ 329329 w 448629"/>
              <a:gd name="connsiteY26" fmla="*/ 76336 h 548743"/>
              <a:gd name="connsiteX27" fmla="*/ 333708 w 448629"/>
              <a:gd name="connsiteY27" fmla="*/ 89163 h 548743"/>
              <a:gd name="connsiteX28" fmla="*/ 335586 w 448629"/>
              <a:gd name="connsiteY28" fmla="*/ 101364 h 548743"/>
              <a:gd name="connsiteX29" fmla="*/ 331831 w 448629"/>
              <a:gd name="connsiteY29" fmla="*/ 108247 h 548743"/>
              <a:gd name="connsiteX30" fmla="*/ 326200 w 448629"/>
              <a:gd name="connsiteY30" fmla="*/ 111376 h 548743"/>
              <a:gd name="connsiteX31" fmla="*/ 274579 w 448629"/>
              <a:gd name="connsiteY31" fmla="*/ 109498 h 548743"/>
              <a:gd name="connsiteX32" fmla="*/ 204188 w 448629"/>
              <a:gd name="connsiteY32" fmla="*/ 110124 h 548743"/>
              <a:gd name="connsiteX33" fmla="*/ 223585 w 448629"/>
              <a:gd name="connsiteY33" fmla="*/ 122638 h 548743"/>
              <a:gd name="connsiteX34" fmla="*/ 232344 w 448629"/>
              <a:gd name="connsiteY34" fmla="*/ 137655 h 548743"/>
              <a:gd name="connsiteX35" fmla="*/ 219518 w 448629"/>
              <a:gd name="connsiteY35" fmla="*/ 176449 h 548743"/>
              <a:gd name="connsiteX36" fmla="*/ 195428 w 448629"/>
              <a:gd name="connsiteY36" fmla="*/ 223377 h 548743"/>
              <a:gd name="connsiteX37" fmla="*/ 246110 w 448629"/>
              <a:gd name="connsiteY37" fmla="*/ 263422 h 548743"/>
              <a:gd name="connsiteX38" fmla="*/ 285217 w 448629"/>
              <a:gd name="connsiteY38" fmla="*/ 290953 h 548743"/>
              <a:gd name="connsiteX39" fmla="*/ 322445 w 448629"/>
              <a:gd name="connsiteY39" fmla="*/ 312227 h 548743"/>
              <a:gd name="connsiteX40" fmla="*/ 339027 w 448629"/>
              <a:gd name="connsiteY40" fmla="*/ 337567 h 548743"/>
              <a:gd name="connsiteX41" fmla="*/ 342468 w 448629"/>
              <a:gd name="connsiteY41" fmla="*/ 365411 h 548743"/>
              <a:gd name="connsiteX42" fmla="*/ 337463 w 448629"/>
              <a:gd name="connsiteY42" fmla="*/ 373546 h 548743"/>
              <a:gd name="connsiteX43" fmla="*/ 326826 w 448629"/>
              <a:gd name="connsiteY43" fmla="*/ 378551 h 548743"/>
              <a:gd name="connsiteX44" fmla="*/ 319318 w 448629"/>
              <a:gd name="connsiteY44" fmla="*/ 377925 h 548743"/>
              <a:gd name="connsiteX45" fmla="*/ 274893 w 448629"/>
              <a:gd name="connsiteY45" fmla="*/ 324428 h 548743"/>
              <a:gd name="connsiteX46" fmla="*/ 226713 w 448629"/>
              <a:gd name="connsiteY46" fmla="*/ 277500 h 548743"/>
              <a:gd name="connsiteX47" fmla="*/ 184166 w 448629"/>
              <a:gd name="connsiteY47" fmla="*/ 240896 h 548743"/>
              <a:gd name="connsiteX48" fmla="*/ 140679 w 448629"/>
              <a:gd name="connsiteY48" fmla="*/ 298774 h 548743"/>
              <a:gd name="connsiteX49" fmla="*/ 86868 w 448629"/>
              <a:gd name="connsiteY49" fmla="*/ 355087 h 548743"/>
              <a:gd name="connsiteX50" fmla="*/ 25236 w 448629"/>
              <a:gd name="connsiteY50" fmla="*/ 401702 h 548743"/>
              <a:gd name="connsiteX52" fmla="*/ 420057 w 448629"/>
              <a:gd name="connsiteY52" fmla="*/ 548743 h 548743"/>
              <a:gd name="connsiteX53" fmla="*/ 412547 w 448629"/>
              <a:gd name="connsiteY53" fmla="*/ 542485 h 548743"/>
              <a:gd name="connsiteX54" fmla="*/ 410983 w 448629"/>
              <a:gd name="connsiteY54" fmla="*/ 524027 h 548743"/>
              <a:gd name="connsiteX55" fmla="*/ 409419 w 448629"/>
              <a:gd name="connsiteY55" fmla="*/ 494619 h 548743"/>
              <a:gd name="connsiteX56" fmla="*/ 408794 w 448629"/>
              <a:gd name="connsiteY56" fmla="*/ 466775 h 548743"/>
              <a:gd name="connsiteX57" fmla="*/ 408794 w 448629"/>
              <a:gd name="connsiteY57" fmla="*/ 83219 h 548743"/>
              <a:gd name="connsiteX58" fmla="*/ 407229 w 448629"/>
              <a:gd name="connsiteY58" fmla="*/ 53185 h 548743"/>
              <a:gd name="connsiteX59" fmla="*/ 399095 w 448629"/>
              <a:gd name="connsiteY59" fmla="*/ 35352 h 548743"/>
              <a:gd name="connsiteX60" fmla="*/ 376256 w 448629"/>
              <a:gd name="connsiteY60" fmla="*/ 20023 h 548743"/>
              <a:gd name="connsiteX61" fmla="*/ 371251 w 448629"/>
              <a:gd name="connsiteY61" fmla="*/ 13765 h 548743"/>
              <a:gd name="connsiteX62" fmla="*/ 375631 w 448629"/>
              <a:gd name="connsiteY62" fmla="*/ 5319 h 548743"/>
              <a:gd name="connsiteX63" fmla="*/ 385017 w 448629"/>
              <a:gd name="connsiteY63" fmla="*/ 0 h 548743"/>
              <a:gd name="connsiteX64" fmla="*/ 403788 w 448629"/>
              <a:gd name="connsiteY64" fmla="*/ 3754 h 548743"/>
              <a:gd name="connsiteX65" fmla="*/ 425687 w 448629"/>
              <a:gd name="connsiteY65" fmla="*/ 12201 h 548743"/>
              <a:gd name="connsiteX66" fmla="*/ 441330 w 448629"/>
              <a:gd name="connsiteY66" fmla="*/ 20648 h 548743"/>
              <a:gd name="connsiteX67" fmla="*/ 448213 w 448629"/>
              <a:gd name="connsiteY67" fmla="*/ 33162 h 548743"/>
              <a:gd name="connsiteX68" fmla="*/ 445397 w 448629"/>
              <a:gd name="connsiteY68" fmla="*/ 57565 h 548743"/>
              <a:gd name="connsiteX69" fmla="*/ 444458 w 448629"/>
              <a:gd name="connsiteY69" fmla="*/ 83844 h 548743"/>
              <a:gd name="connsiteX70" fmla="*/ 444458 w 448629"/>
              <a:gd name="connsiteY70" fmla="*/ 465524 h 548743"/>
              <a:gd name="connsiteX71" fmla="*/ 443520 w 448629"/>
              <a:gd name="connsiteY71" fmla="*/ 489614 h 548743"/>
              <a:gd name="connsiteX72" fmla="*/ 440079 w 448629"/>
              <a:gd name="connsiteY72" fmla="*/ 517145 h 548743"/>
              <a:gd name="connsiteX73" fmla="*/ 432883 w 448629"/>
              <a:gd name="connsiteY73" fmla="*/ 539670 h 548743"/>
              <a:gd name="connsiteX74" fmla="*/ 420057 w 448629"/>
              <a:gd name="connsiteY74" fmla="*/ 548743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</a:cxnLst>
            <a:rect l="l" t="t" r="r" b="b"/>
            <a:pathLst>
              <a:path w="448629" h="548743">
                <a:moveTo>
                  <a:pt x="25236" y="401702"/>
                </a:moveTo>
                <a:cubicBezTo>
                  <a:pt x="21482" y="404205"/>
                  <a:pt x="17207" y="405144"/>
                  <a:pt x="12409" y="404518"/>
                </a:cubicBezTo>
                <a:cubicBezTo>
                  <a:pt x="7613" y="403892"/>
                  <a:pt x="4171" y="402119"/>
                  <a:pt x="2085" y="399200"/>
                </a:cubicBezTo>
                <a:cubicBezTo>
                  <a:pt x="0" y="396279"/>
                  <a:pt x="1043" y="392942"/>
                  <a:pt x="5214" y="389188"/>
                </a:cubicBezTo>
                <a:cubicBezTo>
                  <a:pt x="35665" y="365828"/>
                  <a:pt x="63822" y="339862"/>
                  <a:pt x="89684" y="311288"/>
                </a:cubicBezTo>
                <a:cubicBezTo>
                  <a:pt x="115546" y="282714"/>
                  <a:pt x="137133" y="253097"/>
                  <a:pt x="154445" y="222438"/>
                </a:cubicBezTo>
                <a:cubicBezTo>
                  <a:pt x="171755" y="191779"/>
                  <a:pt x="182914" y="162058"/>
                  <a:pt x="187920" y="133275"/>
                </a:cubicBezTo>
                <a:cubicBezTo>
                  <a:pt x="188337" y="128687"/>
                  <a:pt x="186877" y="124515"/>
                  <a:pt x="183540" y="120761"/>
                </a:cubicBezTo>
                <a:cubicBezTo>
                  <a:pt x="180203" y="117007"/>
                  <a:pt x="174362" y="114295"/>
                  <a:pt x="166020" y="112627"/>
                </a:cubicBezTo>
                <a:cubicBezTo>
                  <a:pt x="162683" y="112627"/>
                  <a:pt x="159658" y="112731"/>
                  <a:pt x="156947" y="112940"/>
                </a:cubicBezTo>
                <a:cubicBezTo>
                  <a:pt x="154236" y="113149"/>
                  <a:pt x="151420" y="113252"/>
                  <a:pt x="148500" y="113252"/>
                </a:cubicBezTo>
                <a:cubicBezTo>
                  <a:pt x="140991" y="114087"/>
                  <a:pt x="130355" y="115338"/>
                  <a:pt x="116589" y="117007"/>
                </a:cubicBezTo>
                <a:cubicBezTo>
                  <a:pt x="102824" y="118675"/>
                  <a:pt x="91353" y="120344"/>
                  <a:pt x="82176" y="122012"/>
                </a:cubicBezTo>
                <a:cubicBezTo>
                  <a:pt x="75084" y="123681"/>
                  <a:pt x="70079" y="123890"/>
                  <a:pt x="67159" y="122638"/>
                </a:cubicBezTo>
                <a:cubicBezTo>
                  <a:pt x="64239" y="121387"/>
                  <a:pt x="61736" y="119718"/>
                  <a:pt x="59651" y="117632"/>
                </a:cubicBezTo>
                <a:cubicBezTo>
                  <a:pt x="59233" y="117215"/>
                  <a:pt x="59024" y="117007"/>
                  <a:pt x="59024" y="117007"/>
                </a:cubicBezTo>
                <a:cubicBezTo>
                  <a:pt x="54436" y="113252"/>
                  <a:pt x="50578" y="109186"/>
                  <a:pt x="47449" y="104806"/>
                </a:cubicBezTo>
                <a:cubicBezTo>
                  <a:pt x="44321" y="100426"/>
                  <a:pt x="42339" y="97193"/>
                  <a:pt x="41504" y="95107"/>
                </a:cubicBezTo>
                <a:cubicBezTo>
                  <a:pt x="40253" y="93021"/>
                  <a:pt x="40566" y="90310"/>
                  <a:pt x="42443" y="86973"/>
                </a:cubicBezTo>
                <a:cubicBezTo>
                  <a:pt x="44321" y="83636"/>
                  <a:pt x="46719" y="82176"/>
                  <a:pt x="49639" y="82593"/>
                </a:cubicBezTo>
                <a:cubicBezTo>
                  <a:pt x="68827" y="85930"/>
                  <a:pt x="89892" y="87599"/>
                  <a:pt x="112835" y="87599"/>
                </a:cubicBezTo>
                <a:cubicBezTo>
                  <a:pt x="135778" y="87599"/>
                  <a:pt x="156426" y="87182"/>
                  <a:pt x="174780" y="86347"/>
                </a:cubicBezTo>
                <a:cubicBezTo>
                  <a:pt x="190214" y="85513"/>
                  <a:pt x="206482" y="84470"/>
                  <a:pt x="223585" y="83219"/>
                </a:cubicBezTo>
                <a:cubicBezTo>
                  <a:pt x="240688" y="81967"/>
                  <a:pt x="257268" y="80299"/>
                  <a:pt x="273328" y="78213"/>
                </a:cubicBezTo>
                <a:cubicBezTo>
                  <a:pt x="289388" y="76128"/>
                  <a:pt x="302840" y="73833"/>
                  <a:pt x="313686" y="71330"/>
                </a:cubicBezTo>
                <a:cubicBezTo>
                  <a:pt x="318274" y="70079"/>
                  <a:pt x="321611" y="69974"/>
                  <a:pt x="323697" y="71018"/>
                </a:cubicBezTo>
                <a:cubicBezTo>
                  <a:pt x="325783" y="72060"/>
                  <a:pt x="327660" y="73833"/>
                  <a:pt x="329329" y="76336"/>
                </a:cubicBezTo>
                <a:cubicBezTo>
                  <a:pt x="330997" y="79256"/>
                  <a:pt x="332457" y="83532"/>
                  <a:pt x="333708" y="89163"/>
                </a:cubicBezTo>
                <a:cubicBezTo>
                  <a:pt x="334960" y="94794"/>
                  <a:pt x="335586" y="98861"/>
                  <a:pt x="335586" y="101364"/>
                </a:cubicBezTo>
                <a:cubicBezTo>
                  <a:pt x="335586" y="103867"/>
                  <a:pt x="334335" y="106161"/>
                  <a:pt x="331831" y="108247"/>
                </a:cubicBezTo>
                <a:cubicBezTo>
                  <a:pt x="329329" y="110332"/>
                  <a:pt x="327451" y="111376"/>
                  <a:pt x="326200" y="111376"/>
                </a:cubicBezTo>
                <a:cubicBezTo>
                  <a:pt x="312851" y="110541"/>
                  <a:pt x="295646" y="109915"/>
                  <a:pt x="274579" y="109498"/>
                </a:cubicBezTo>
                <a:cubicBezTo>
                  <a:pt x="253514" y="109081"/>
                  <a:pt x="230050" y="109290"/>
                  <a:pt x="204188" y="110124"/>
                </a:cubicBezTo>
                <a:cubicBezTo>
                  <a:pt x="211279" y="113461"/>
                  <a:pt x="217745" y="117632"/>
                  <a:pt x="223585" y="122638"/>
                </a:cubicBezTo>
                <a:cubicBezTo>
                  <a:pt x="229425" y="127644"/>
                  <a:pt x="232344" y="132650"/>
                  <a:pt x="232344" y="137655"/>
                </a:cubicBezTo>
                <a:cubicBezTo>
                  <a:pt x="230259" y="148918"/>
                  <a:pt x="225983" y="161849"/>
                  <a:pt x="219518" y="176449"/>
                </a:cubicBezTo>
                <a:cubicBezTo>
                  <a:pt x="213052" y="191048"/>
                  <a:pt x="205022" y="206691"/>
                  <a:pt x="195428" y="223377"/>
                </a:cubicBezTo>
                <a:cubicBezTo>
                  <a:pt x="215033" y="239228"/>
                  <a:pt x="231928" y="252576"/>
                  <a:pt x="246110" y="263422"/>
                </a:cubicBezTo>
                <a:cubicBezTo>
                  <a:pt x="260293" y="274267"/>
                  <a:pt x="273328" y="283444"/>
                  <a:pt x="285217" y="290953"/>
                </a:cubicBezTo>
                <a:cubicBezTo>
                  <a:pt x="297105" y="298461"/>
                  <a:pt x="309514" y="305552"/>
                  <a:pt x="322445" y="312227"/>
                </a:cubicBezTo>
                <a:cubicBezTo>
                  <a:pt x="330789" y="318901"/>
                  <a:pt x="336316" y="327348"/>
                  <a:pt x="339027" y="337567"/>
                </a:cubicBezTo>
                <a:cubicBezTo>
                  <a:pt x="341738" y="347787"/>
                  <a:pt x="342886" y="357069"/>
                  <a:pt x="342468" y="365411"/>
                </a:cubicBezTo>
                <a:cubicBezTo>
                  <a:pt x="342468" y="368331"/>
                  <a:pt x="340800" y="371043"/>
                  <a:pt x="337463" y="373546"/>
                </a:cubicBezTo>
                <a:cubicBezTo>
                  <a:pt x="334126" y="376048"/>
                  <a:pt x="330580" y="377717"/>
                  <a:pt x="326826" y="378551"/>
                </a:cubicBezTo>
                <a:cubicBezTo>
                  <a:pt x="323072" y="379385"/>
                  <a:pt x="320569" y="379177"/>
                  <a:pt x="319318" y="377925"/>
                </a:cubicBezTo>
                <a:cubicBezTo>
                  <a:pt x="305969" y="359154"/>
                  <a:pt x="291161" y="341322"/>
                  <a:pt x="274893" y="324428"/>
                </a:cubicBezTo>
                <a:cubicBezTo>
                  <a:pt x="258625" y="307534"/>
                  <a:pt x="242565" y="291891"/>
                  <a:pt x="226713" y="277500"/>
                </a:cubicBezTo>
                <a:cubicBezTo>
                  <a:pt x="210862" y="263109"/>
                  <a:pt x="196679" y="250908"/>
                  <a:pt x="184166" y="240896"/>
                </a:cubicBezTo>
                <a:cubicBezTo>
                  <a:pt x="171652" y="259667"/>
                  <a:pt x="157156" y="278960"/>
                  <a:pt x="140679" y="298774"/>
                </a:cubicBezTo>
                <a:cubicBezTo>
                  <a:pt x="124202" y="318588"/>
                  <a:pt x="106266" y="337359"/>
                  <a:pt x="86868" y="355087"/>
                </a:cubicBezTo>
                <a:cubicBezTo>
                  <a:pt x="67471" y="372816"/>
                  <a:pt x="46927" y="388354"/>
                  <a:pt x="25236" y="401702"/>
                </a:cubicBezTo>
                <a:moveTo>
                  <a:pt x="420057" y="548743"/>
                </a:moveTo>
                <a:cubicBezTo>
                  <a:pt x="415468" y="548743"/>
                  <a:pt x="412965" y="546657"/>
                  <a:pt x="412547" y="542485"/>
                </a:cubicBezTo>
                <a:cubicBezTo>
                  <a:pt x="412131" y="539148"/>
                  <a:pt x="411609" y="532996"/>
                  <a:pt x="410983" y="524027"/>
                </a:cubicBezTo>
                <a:cubicBezTo>
                  <a:pt x="410357" y="515059"/>
                  <a:pt x="409835" y="505256"/>
                  <a:pt x="409419" y="494619"/>
                </a:cubicBezTo>
                <a:cubicBezTo>
                  <a:pt x="409001" y="483982"/>
                  <a:pt x="408794" y="474701"/>
                  <a:pt x="408794" y="466775"/>
                </a:cubicBezTo>
                <a:lnTo>
                  <a:pt x="408794" y="83219"/>
                </a:lnTo>
                <a:cubicBezTo>
                  <a:pt x="408794" y="70288"/>
                  <a:pt x="408272" y="60277"/>
                  <a:pt x="407229" y="53185"/>
                </a:cubicBezTo>
                <a:cubicBezTo>
                  <a:pt x="406186" y="46094"/>
                  <a:pt x="403475" y="40149"/>
                  <a:pt x="399095" y="35352"/>
                </a:cubicBezTo>
                <a:cubicBezTo>
                  <a:pt x="394715" y="30555"/>
                  <a:pt x="387102" y="25445"/>
                  <a:pt x="376256" y="20023"/>
                </a:cubicBezTo>
                <a:cubicBezTo>
                  <a:pt x="372920" y="17937"/>
                  <a:pt x="371251" y="15851"/>
                  <a:pt x="371251" y="13765"/>
                </a:cubicBezTo>
                <a:cubicBezTo>
                  <a:pt x="371251" y="11680"/>
                  <a:pt x="372711" y="8864"/>
                  <a:pt x="375631" y="5319"/>
                </a:cubicBezTo>
                <a:cubicBezTo>
                  <a:pt x="378551" y="1773"/>
                  <a:pt x="381679" y="0"/>
                  <a:pt x="385017" y="0"/>
                </a:cubicBezTo>
                <a:cubicBezTo>
                  <a:pt x="390022" y="0"/>
                  <a:pt x="396279" y="1251"/>
                  <a:pt x="403788" y="3754"/>
                </a:cubicBezTo>
                <a:cubicBezTo>
                  <a:pt x="411296" y="6257"/>
                  <a:pt x="418596" y="9073"/>
                  <a:pt x="425687" y="12201"/>
                </a:cubicBezTo>
                <a:cubicBezTo>
                  <a:pt x="432778" y="15330"/>
                  <a:pt x="437993" y="18145"/>
                  <a:pt x="441330" y="20648"/>
                </a:cubicBezTo>
                <a:cubicBezTo>
                  <a:pt x="446336" y="24403"/>
                  <a:pt x="448629" y="28574"/>
                  <a:pt x="448213" y="33162"/>
                </a:cubicBezTo>
                <a:cubicBezTo>
                  <a:pt x="446961" y="41922"/>
                  <a:pt x="446022" y="50056"/>
                  <a:pt x="445397" y="57565"/>
                </a:cubicBezTo>
                <a:cubicBezTo>
                  <a:pt x="444771" y="65074"/>
                  <a:pt x="444458" y="73833"/>
                  <a:pt x="444458" y="83844"/>
                </a:cubicBezTo>
                <a:lnTo>
                  <a:pt x="444458" y="465524"/>
                </a:lnTo>
                <a:cubicBezTo>
                  <a:pt x="444458" y="472198"/>
                  <a:pt x="444145" y="480228"/>
                  <a:pt x="443520" y="489614"/>
                </a:cubicBezTo>
                <a:cubicBezTo>
                  <a:pt x="442894" y="498999"/>
                  <a:pt x="441747" y="508176"/>
                  <a:pt x="440079" y="517145"/>
                </a:cubicBezTo>
                <a:cubicBezTo>
                  <a:pt x="438410" y="526113"/>
                  <a:pt x="436011" y="533622"/>
                  <a:pt x="432883" y="539670"/>
                </a:cubicBezTo>
                <a:cubicBezTo>
                  <a:pt x="429754" y="545719"/>
                  <a:pt x="425479" y="548743"/>
                  <a:pt x="420057" y="54874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2" name="Freeform 72"/>
          <p:cNvSpPr/>
          <p:nvPr/>
        </p:nvSpPr>
        <p:spPr>
          <a:xfrm>
            <a:off x="9747302" y="4319788"/>
            <a:ext cx="526217" cy="415155"/>
          </a:xfrm>
          <a:custGeom>
            <a:avLst/>
            <a:gdLst>
              <a:gd name="connsiteX0" fmla="*/ 53811 w 526217"/>
              <a:gd name="connsiteY0" fmla="*/ 412965 h 415155"/>
              <a:gd name="connsiteX1" fmla="*/ 38794 w 526217"/>
              <a:gd name="connsiteY1" fmla="*/ 414529 h 415155"/>
              <a:gd name="connsiteX2" fmla="*/ 28783 w 526217"/>
              <a:gd name="connsiteY2" fmla="*/ 409210 h 415155"/>
              <a:gd name="connsiteX3" fmla="*/ 18772 w 526217"/>
              <a:gd name="connsiteY3" fmla="*/ 401076 h 415155"/>
              <a:gd name="connsiteX4" fmla="*/ 7509 w 526217"/>
              <a:gd name="connsiteY4" fmla="*/ 390127 h 415155"/>
              <a:gd name="connsiteX5" fmla="*/ 1252 w 526217"/>
              <a:gd name="connsiteY5" fmla="*/ 382305 h 415155"/>
              <a:gd name="connsiteX6" fmla="*/ 3442 w 526217"/>
              <a:gd name="connsiteY6" fmla="*/ 373545 h 415155"/>
              <a:gd name="connsiteX7" fmla="*/ 11888 w 526217"/>
              <a:gd name="connsiteY7" fmla="*/ 369165 h 415155"/>
              <a:gd name="connsiteX8" fmla="*/ 56627 w 526217"/>
              <a:gd name="connsiteY8" fmla="*/ 375735 h 415155"/>
              <a:gd name="connsiteX9" fmla="*/ 114504 w 526217"/>
              <a:gd name="connsiteY9" fmla="*/ 377299 h 415155"/>
              <a:gd name="connsiteX10" fmla="*/ 199600 w 526217"/>
              <a:gd name="connsiteY10" fmla="*/ 377299 h 415155"/>
              <a:gd name="connsiteX11" fmla="*/ 200226 w 526217"/>
              <a:gd name="connsiteY11" fmla="*/ 275935 h 415155"/>
              <a:gd name="connsiteX12" fmla="*/ 198975 w 526217"/>
              <a:gd name="connsiteY12" fmla="*/ 249030 h 415155"/>
              <a:gd name="connsiteX13" fmla="*/ 192717 w 526217"/>
              <a:gd name="connsiteY13" fmla="*/ 223064 h 415155"/>
              <a:gd name="connsiteX14" fmla="*/ 175824 w 526217"/>
              <a:gd name="connsiteY14" fmla="*/ 203979 h 415155"/>
              <a:gd name="connsiteX15" fmla="*/ 173946 w 526217"/>
              <a:gd name="connsiteY15" fmla="*/ 192717 h 415155"/>
              <a:gd name="connsiteX16" fmla="*/ 192091 w 526217"/>
              <a:gd name="connsiteY16" fmla="*/ 185834 h 415155"/>
              <a:gd name="connsiteX17" fmla="*/ 211175 w 526217"/>
              <a:gd name="connsiteY17" fmla="*/ 194594 h 415155"/>
              <a:gd name="connsiteX18" fmla="*/ 229008 w 526217"/>
              <a:gd name="connsiteY18" fmla="*/ 206482 h 415155"/>
              <a:gd name="connsiteX19" fmla="*/ 237142 w 526217"/>
              <a:gd name="connsiteY19" fmla="*/ 218370 h 415155"/>
              <a:gd name="connsiteX20" fmla="*/ 232137 w 526217"/>
              <a:gd name="connsiteY20" fmla="*/ 260293 h 415155"/>
              <a:gd name="connsiteX21" fmla="*/ 229633 w 526217"/>
              <a:gd name="connsiteY21" fmla="*/ 376674 h 415155"/>
              <a:gd name="connsiteX22" fmla="*/ 374171 w 526217"/>
              <a:gd name="connsiteY22" fmla="*/ 372919 h 415155"/>
              <a:gd name="connsiteX23" fmla="*/ 448631 w 526217"/>
              <a:gd name="connsiteY23" fmla="*/ 367288 h 415155"/>
              <a:gd name="connsiteX24" fmla="*/ 496183 w 526217"/>
              <a:gd name="connsiteY24" fmla="*/ 357903 h 415155"/>
              <a:gd name="connsiteX25" fmla="*/ 506821 w 526217"/>
              <a:gd name="connsiteY25" fmla="*/ 357590 h 415155"/>
              <a:gd name="connsiteX26" fmla="*/ 514330 w 526217"/>
              <a:gd name="connsiteY26" fmla="*/ 364160 h 415155"/>
              <a:gd name="connsiteX27" fmla="*/ 522150 w 526217"/>
              <a:gd name="connsiteY27" fmla="*/ 376987 h 415155"/>
              <a:gd name="connsiteX28" fmla="*/ 526217 w 526217"/>
              <a:gd name="connsiteY28" fmla="*/ 389813 h 415155"/>
              <a:gd name="connsiteX29" fmla="*/ 521837 w 526217"/>
              <a:gd name="connsiteY29" fmla="*/ 397322 h 415155"/>
              <a:gd name="connsiteX30" fmla="*/ 514955 w 526217"/>
              <a:gd name="connsiteY30" fmla="*/ 400451 h 415155"/>
              <a:gd name="connsiteX31" fmla="*/ 450194 w 526217"/>
              <a:gd name="connsiteY31" fmla="*/ 397635 h 415155"/>
              <a:gd name="connsiteX32" fmla="*/ 384808 w 526217"/>
              <a:gd name="connsiteY32" fmla="*/ 397322 h 415155"/>
              <a:gd name="connsiteX33" fmla="*/ 303468 w 526217"/>
              <a:gd name="connsiteY33" fmla="*/ 398886 h 415155"/>
              <a:gd name="connsiteX34" fmla="*/ 217432 w 526217"/>
              <a:gd name="connsiteY34" fmla="*/ 400451 h 415155"/>
              <a:gd name="connsiteX35" fmla="*/ 140784 w 526217"/>
              <a:gd name="connsiteY35" fmla="*/ 402953 h 415155"/>
              <a:gd name="connsiteX36" fmla="*/ 92604 w 526217"/>
              <a:gd name="connsiteY36" fmla="*/ 406708 h 415155"/>
              <a:gd name="connsiteX37" fmla="*/ 53811 w 526217"/>
              <a:gd name="connsiteY37" fmla="*/ 412965 h 415155"/>
              <a:gd name="connsiteX39" fmla="*/ 362909 w 526217"/>
              <a:gd name="connsiteY39" fmla="*/ 282818 h 415155"/>
              <a:gd name="connsiteX40" fmla="*/ 357903 w 526217"/>
              <a:gd name="connsiteY40" fmla="*/ 265299 h 415155"/>
              <a:gd name="connsiteX41" fmla="*/ 363222 w 526217"/>
              <a:gd name="connsiteY41" fmla="*/ 236203 h 415155"/>
              <a:gd name="connsiteX42" fmla="*/ 370730 w 526217"/>
              <a:gd name="connsiteY42" fmla="*/ 190527 h 415155"/>
              <a:gd name="connsiteX43" fmla="*/ 378864 w 526217"/>
              <a:gd name="connsiteY43" fmla="*/ 137029 h 415155"/>
              <a:gd name="connsiteX44" fmla="*/ 386059 w 526217"/>
              <a:gd name="connsiteY44" fmla="*/ 84157 h 415155"/>
              <a:gd name="connsiteX45" fmla="*/ 389814 w 526217"/>
              <a:gd name="connsiteY45" fmla="*/ 40045 h 415155"/>
              <a:gd name="connsiteX46" fmla="*/ 387310 w 526217"/>
              <a:gd name="connsiteY46" fmla="*/ 34414 h 415155"/>
              <a:gd name="connsiteX47" fmla="*/ 382931 w 526217"/>
              <a:gd name="connsiteY47" fmla="*/ 33788 h 415155"/>
              <a:gd name="connsiteX48" fmla="*/ 382305 w 526217"/>
              <a:gd name="connsiteY48" fmla="*/ 33788 h 415155"/>
              <a:gd name="connsiteX49" fmla="*/ 356339 w 526217"/>
              <a:gd name="connsiteY49" fmla="*/ 34727 h 415155"/>
              <a:gd name="connsiteX50" fmla="*/ 315668 w 526217"/>
              <a:gd name="connsiteY50" fmla="*/ 37229 h 415155"/>
              <a:gd name="connsiteX51" fmla="*/ 274998 w 526217"/>
              <a:gd name="connsiteY51" fmla="*/ 39732 h 415155"/>
              <a:gd name="connsiteX52" fmla="*/ 249031 w 526217"/>
              <a:gd name="connsiteY52" fmla="*/ 40670 h 415155"/>
              <a:gd name="connsiteX53" fmla="*/ 209611 w 526217"/>
              <a:gd name="connsiteY53" fmla="*/ 42548 h 415155"/>
              <a:gd name="connsiteX54" fmla="*/ 169253 w 526217"/>
              <a:gd name="connsiteY54" fmla="*/ 45676 h 415155"/>
              <a:gd name="connsiteX55" fmla="*/ 137655 w 526217"/>
              <a:gd name="connsiteY55" fmla="*/ 50056 h 415155"/>
              <a:gd name="connsiteX56" fmla="*/ 120135 w 526217"/>
              <a:gd name="connsiteY56" fmla="*/ 51308 h 415155"/>
              <a:gd name="connsiteX57" fmla="*/ 108873 w 526217"/>
              <a:gd name="connsiteY57" fmla="*/ 45051 h 415155"/>
              <a:gd name="connsiteX58" fmla="*/ 96672 w 526217"/>
              <a:gd name="connsiteY58" fmla="*/ 34727 h 415155"/>
              <a:gd name="connsiteX59" fmla="*/ 89476 w 526217"/>
              <a:gd name="connsiteY59" fmla="*/ 26279 h 415155"/>
              <a:gd name="connsiteX60" fmla="*/ 90728 w 526217"/>
              <a:gd name="connsiteY60" fmla="*/ 17520 h 415155"/>
              <a:gd name="connsiteX61" fmla="*/ 98235 w 526217"/>
              <a:gd name="connsiteY61" fmla="*/ 13140 h 415155"/>
              <a:gd name="connsiteX62" fmla="*/ 127644 w 526217"/>
              <a:gd name="connsiteY62" fmla="*/ 17520 h 415155"/>
              <a:gd name="connsiteX63" fmla="*/ 166751 w 526217"/>
              <a:gd name="connsiteY63" fmla="*/ 19084 h 415155"/>
              <a:gd name="connsiteX64" fmla="*/ 207735 w 526217"/>
              <a:gd name="connsiteY64" fmla="*/ 18771 h 415155"/>
              <a:gd name="connsiteX65" fmla="*/ 242774 w 526217"/>
              <a:gd name="connsiteY65" fmla="*/ 17520 h 415155"/>
              <a:gd name="connsiteX66" fmla="*/ 277500 w 526217"/>
              <a:gd name="connsiteY66" fmla="*/ 15642 h 415155"/>
              <a:gd name="connsiteX67" fmla="*/ 320987 w 526217"/>
              <a:gd name="connsiteY67" fmla="*/ 12514 h 415155"/>
              <a:gd name="connsiteX68" fmla="*/ 361971 w 526217"/>
              <a:gd name="connsiteY68" fmla="*/ 7821 h 415155"/>
              <a:gd name="connsiteX69" fmla="*/ 389814 w 526217"/>
              <a:gd name="connsiteY69" fmla="*/ 1251 h 415155"/>
              <a:gd name="connsiteX70" fmla="*/ 399200 w 526217"/>
              <a:gd name="connsiteY70" fmla="*/ 1251 h 415155"/>
              <a:gd name="connsiteX71" fmla="*/ 437367 w 526217"/>
              <a:gd name="connsiteY71" fmla="*/ 15017 h 415155"/>
              <a:gd name="connsiteX72" fmla="*/ 441434 w 526217"/>
              <a:gd name="connsiteY72" fmla="*/ 19084 h 415155"/>
              <a:gd name="connsiteX73" fmla="*/ 440496 w 526217"/>
              <a:gd name="connsiteY73" fmla="*/ 26279 h 415155"/>
              <a:gd name="connsiteX74" fmla="*/ 434553 w 526217"/>
              <a:gd name="connsiteY74" fmla="*/ 44738 h 415155"/>
              <a:gd name="connsiteX75" fmla="*/ 427356 w 526217"/>
              <a:gd name="connsiteY75" fmla="*/ 72582 h 415155"/>
              <a:gd name="connsiteX76" fmla="*/ 423601 w 526217"/>
              <a:gd name="connsiteY76" fmla="*/ 91353 h 415155"/>
              <a:gd name="connsiteX77" fmla="*/ 417033 w 526217"/>
              <a:gd name="connsiteY77" fmla="*/ 128269 h 415155"/>
              <a:gd name="connsiteX78" fmla="*/ 408272 w 526217"/>
              <a:gd name="connsiteY78" fmla="*/ 173633 h 415155"/>
              <a:gd name="connsiteX79" fmla="*/ 399513 w 526217"/>
              <a:gd name="connsiteY79" fmla="*/ 216494 h 415155"/>
              <a:gd name="connsiteX80" fmla="*/ 392943 w 526217"/>
              <a:gd name="connsiteY80" fmla="*/ 245902 h 415155"/>
              <a:gd name="connsiteX81" fmla="*/ 362909 w 526217"/>
              <a:gd name="connsiteY81" fmla="*/ 282818 h 415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</a:cxnLst>
            <a:rect l="l" t="t" r="r" b="b"/>
            <a:pathLst>
              <a:path w="526217" h="415155">
                <a:moveTo>
                  <a:pt x="53811" y="412965"/>
                </a:moveTo>
                <a:cubicBezTo>
                  <a:pt x="46303" y="414633"/>
                  <a:pt x="41297" y="415155"/>
                  <a:pt x="38794" y="414529"/>
                </a:cubicBezTo>
                <a:cubicBezTo>
                  <a:pt x="36292" y="413903"/>
                  <a:pt x="32955" y="412131"/>
                  <a:pt x="28783" y="409210"/>
                </a:cubicBezTo>
                <a:cubicBezTo>
                  <a:pt x="26280" y="407542"/>
                  <a:pt x="22942" y="404831"/>
                  <a:pt x="18772" y="401076"/>
                </a:cubicBezTo>
                <a:cubicBezTo>
                  <a:pt x="14600" y="397322"/>
                  <a:pt x="10845" y="393672"/>
                  <a:pt x="7509" y="390127"/>
                </a:cubicBezTo>
                <a:cubicBezTo>
                  <a:pt x="4171" y="386581"/>
                  <a:pt x="2086" y="383974"/>
                  <a:pt x="1252" y="382305"/>
                </a:cubicBezTo>
                <a:cubicBezTo>
                  <a:pt x="0" y="380219"/>
                  <a:pt x="730" y="377299"/>
                  <a:pt x="3442" y="373545"/>
                </a:cubicBezTo>
                <a:cubicBezTo>
                  <a:pt x="6153" y="369791"/>
                  <a:pt x="8969" y="368331"/>
                  <a:pt x="11888" y="369165"/>
                </a:cubicBezTo>
                <a:cubicBezTo>
                  <a:pt x="25238" y="372085"/>
                  <a:pt x="40149" y="374275"/>
                  <a:pt x="56627" y="375735"/>
                </a:cubicBezTo>
                <a:cubicBezTo>
                  <a:pt x="73103" y="377195"/>
                  <a:pt x="92397" y="377716"/>
                  <a:pt x="114504" y="377299"/>
                </a:cubicBezTo>
                <a:lnTo>
                  <a:pt x="199600" y="377299"/>
                </a:lnTo>
                <a:lnTo>
                  <a:pt x="200226" y="275935"/>
                </a:lnTo>
                <a:cubicBezTo>
                  <a:pt x="200226" y="267176"/>
                  <a:pt x="199809" y="258207"/>
                  <a:pt x="198975" y="249030"/>
                </a:cubicBezTo>
                <a:cubicBezTo>
                  <a:pt x="198140" y="239853"/>
                  <a:pt x="196054" y="231198"/>
                  <a:pt x="192717" y="223064"/>
                </a:cubicBezTo>
                <a:cubicBezTo>
                  <a:pt x="189380" y="214929"/>
                  <a:pt x="183749" y="208568"/>
                  <a:pt x="175824" y="203979"/>
                </a:cubicBezTo>
                <a:cubicBezTo>
                  <a:pt x="171235" y="201476"/>
                  <a:pt x="170609" y="197722"/>
                  <a:pt x="173946" y="192717"/>
                </a:cubicBezTo>
                <a:cubicBezTo>
                  <a:pt x="178118" y="186043"/>
                  <a:pt x="184166" y="183748"/>
                  <a:pt x="192091" y="185834"/>
                </a:cubicBezTo>
                <a:cubicBezTo>
                  <a:pt x="198349" y="187920"/>
                  <a:pt x="204711" y="190840"/>
                  <a:pt x="211175" y="194594"/>
                </a:cubicBezTo>
                <a:cubicBezTo>
                  <a:pt x="217641" y="198348"/>
                  <a:pt x="223585" y="202311"/>
                  <a:pt x="229008" y="206482"/>
                </a:cubicBezTo>
                <a:cubicBezTo>
                  <a:pt x="235265" y="211071"/>
                  <a:pt x="237977" y="215033"/>
                  <a:pt x="237142" y="218370"/>
                </a:cubicBezTo>
                <a:cubicBezTo>
                  <a:pt x="234222" y="229216"/>
                  <a:pt x="232554" y="243190"/>
                  <a:pt x="232137" y="260293"/>
                </a:cubicBezTo>
                <a:lnTo>
                  <a:pt x="229633" y="376674"/>
                </a:lnTo>
                <a:cubicBezTo>
                  <a:pt x="276770" y="375840"/>
                  <a:pt x="324950" y="374588"/>
                  <a:pt x="374171" y="372919"/>
                </a:cubicBezTo>
                <a:cubicBezTo>
                  <a:pt x="401286" y="372085"/>
                  <a:pt x="426105" y="370208"/>
                  <a:pt x="448631" y="367288"/>
                </a:cubicBezTo>
                <a:cubicBezTo>
                  <a:pt x="471156" y="364368"/>
                  <a:pt x="487007" y="361240"/>
                  <a:pt x="496183" y="357903"/>
                </a:cubicBezTo>
                <a:cubicBezTo>
                  <a:pt x="500773" y="356651"/>
                  <a:pt x="504317" y="356547"/>
                  <a:pt x="506821" y="357590"/>
                </a:cubicBezTo>
                <a:cubicBezTo>
                  <a:pt x="509323" y="358632"/>
                  <a:pt x="511827" y="360823"/>
                  <a:pt x="514330" y="364160"/>
                </a:cubicBezTo>
                <a:cubicBezTo>
                  <a:pt x="516832" y="367497"/>
                  <a:pt x="519439" y="371773"/>
                  <a:pt x="522150" y="376987"/>
                </a:cubicBezTo>
                <a:cubicBezTo>
                  <a:pt x="524862" y="382201"/>
                  <a:pt x="526217" y="386476"/>
                  <a:pt x="526217" y="389813"/>
                </a:cubicBezTo>
                <a:cubicBezTo>
                  <a:pt x="526217" y="392734"/>
                  <a:pt x="524757" y="395236"/>
                  <a:pt x="521837" y="397322"/>
                </a:cubicBezTo>
                <a:cubicBezTo>
                  <a:pt x="518918" y="399408"/>
                  <a:pt x="516624" y="400451"/>
                  <a:pt x="514955" y="400451"/>
                </a:cubicBezTo>
                <a:cubicBezTo>
                  <a:pt x="495767" y="398782"/>
                  <a:pt x="474180" y="397844"/>
                  <a:pt x="450194" y="397635"/>
                </a:cubicBezTo>
                <a:cubicBezTo>
                  <a:pt x="426210" y="397427"/>
                  <a:pt x="404413" y="397322"/>
                  <a:pt x="384808" y="397322"/>
                </a:cubicBezTo>
                <a:cubicBezTo>
                  <a:pt x="359780" y="397739"/>
                  <a:pt x="332667" y="398261"/>
                  <a:pt x="303468" y="398886"/>
                </a:cubicBezTo>
                <a:cubicBezTo>
                  <a:pt x="274268" y="399512"/>
                  <a:pt x="245589" y="400034"/>
                  <a:pt x="217432" y="400451"/>
                </a:cubicBezTo>
                <a:cubicBezTo>
                  <a:pt x="189276" y="400868"/>
                  <a:pt x="163727" y="401702"/>
                  <a:pt x="140784" y="402953"/>
                </a:cubicBezTo>
                <a:cubicBezTo>
                  <a:pt x="122429" y="403788"/>
                  <a:pt x="106369" y="405039"/>
                  <a:pt x="92604" y="406708"/>
                </a:cubicBezTo>
                <a:cubicBezTo>
                  <a:pt x="78839" y="408376"/>
                  <a:pt x="65908" y="410462"/>
                  <a:pt x="53811" y="412965"/>
                </a:cubicBezTo>
                <a:moveTo>
                  <a:pt x="362909" y="282818"/>
                </a:moveTo>
                <a:cubicBezTo>
                  <a:pt x="356652" y="282818"/>
                  <a:pt x="354984" y="276978"/>
                  <a:pt x="357903" y="265299"/>
                </a:cubicBezTo>
                <a:cubicBezTo>
                  <a:pt x="359154" y="259041"/>
                  <a:pt x="360928" y="249343"/>
                  <a:pt x="363222" y="236203"/>
                </a:cubicBezTo>
                <a:cubicBezTo>
                  <a:pt x="365516" y="223064"/>
                  <a:pt x="368019" y="207838"/>
                  <a:pt x="370730" y="190527"/>
                </a:cubicBezTo>
                <a:cubicBezTo>
                  <a:pt x="373442" y="173216"/>
                  <a:pt x="376153" y="155383"/>
                  <a:pt x="378864" y="137029"/>
                </a:cubicBezTo>
                <a:cubicBezTo>
                  <a:pt x="381575" y="118675"/>
                  <a:pt x="383974" y="101051"/>
                  <a:pt x="386059" y="84157"/>
                </a:cubicBezTo>
                <a:cubicBezTo>
                  <a:pt x="388146" y="67263"/>
                  <a:pt x="389397" y="52559"/>
                  <a:pt x="389814" y="40045"/>
                </a:cubicBezTo>
                <a:cubicBezTo>
                  <a:pt x="390231" y="36708"/>
                  <a:pt x="389397" y="34831"/>
                  <a:pt x="387310" y="34414"/>
                </a:cubicBezTo>
                <a:cubicBezTo>
                  <a:pt x="385226" y="33996"/>
                  <a:pt x="383766" y="33788"/>
                  <a:pt x="382931" y="33788"/>
                </a:cubicBezTo>
                <a:cubicBezTo>
                  <a:pt x="382515" y="33788"/>
                  <a:pt x="382305" y="33788"/>
                  <a:pt x="382305" y="33788"/>
                </a:cubicBezTo>
                <a:cubicBezTo>
                  <a:pt x="377300" y="33788"/>
                  <a:pt x="368645" y="34101"/>
                  <a:pt x="356339" y="34727"/>
                </a:cubicBezTo>
                <a:cubicBezTo>
                  <a:pt x="344033" y="35352"/>
                  <a:pt x="330476" y="36186"/>
                  <a:pt x="315668" y="37229"/>
                </a:cubicBezTo>
                <a:cubicBezTo>
                  <a:pt x="300860" y="38272"/>
                  <a:pt x="287303" y="39107"/>
                  <a:pt x="274998" y="39732"/>
                </a:cubicBezTo>
                <a:cubicBezTo>
                  <a:pt x="262692" y="40358"/>
                  <a:pt x="254036" y="40670"/>
                  <a:pt x="249031" y="40670"/>
                </a:cubicBezTo>
                <a:cubicBezTo>
                  <a:pt x="236934" y="41088"/>
                  <a:pt x="223794" y="41714"/>
                  <a:pt x="209611" y="42548"/>
                </a:cubicBezTo>
                <a:cubicBezTo>
                  <a:pt x="195428" y="43382"/>
                  <a:pt x="181976" y="44425"/>
                  <a:pt x="169253" y="45676"/>
                </a:cubicBezTo>
                <a:cubicBezTo>
                  <a:pt x="156531" y="46928"/>
                  <a:pt x="145998" y="48388"/>
                  <a:pt x="137655" y="50056"/>
                </a:cubicBezTo>
                <a:cubicBezTo>
                  <a:pt x="129730" y="52142"/>
                  <a:pt x="123889" y="52559"/>
                  <a:pt x="120135" y="51308"/>
                </a:cubicBezTo>
                <a:cubicBezTo>
                  <a:pt x="116381" y="50056"/>
                  <a:pt x="112628" y="47970"/>
                  <a:pt x="108873" y="45051"/>
                </a:cubicBezTo>
                <a:cubicBezTo>
                  <a:pt x="104701" y="41714"/>
                  <a:pt x="100634" y="38272"/>
                  <a:pt x="96672" y="34727"/>
                </a:cubicBezTo>
                <a:cubicBezTo>
                  <a:pt x="92709" y="31181"/>
                  <a:pt x="90310" y="28365"/>
                  <a:pt x="89476" y="26279"/>
                </a:cubicBezTo>
                <a:cubicBezTo>
                  <a:pt x="88225" y="24194"/>
                  <a:pt x="88642" y="21274"/>
                  <a:pt x="90728" y="17520"/>
                </a:cubicBezTo>
                <a:cubicBezTo>
                  <a:pt x="92814" y="13765"/>
                  <a:pt x="95316" y="12305"/>
                  <a:pt x="98235" y="13140"/>
                </a:cubicBezTo>
                <a:cubicBezTo>
                  <a:pt x="105745" y="15225"/>
                  <a:pt x="115547" y="16685"/>
                  <a:pt x="127644" y="17520"/>
                </a:cubicBezTo>
                <a:cubicBezTo>
                  <a:pt x="139741" y="18354"/>
                  <a:pt x="152776" y="18875"/>
                  <a:pt x="166751" y="19084"/>
                </a:cubicBezTo>
                <a:cubicBezTo>
                  <a:pt x="180725" y="19292"/>
                  <a:pt x="194386" y="19188"/>
                  <a:pt x="207735" y="18771"/>
                </a:cubicBezTo>
                <a:cubicBezTo>
                  <a:pt x="221083" y="18354"/>
                  <a:pt x="232762" y="17937"/>
                  <a:pt x="242774" y="17520"/>
                </a:cubicBezTo>
                <a:cubicBezTo>
                  <a:pt x="251951" y="17102"/>
                  <a:pt x="263527" y="16477"/>
                  <a:pt x="277500" y="15642"/>
                </a:cubicBezTo>
                <a:cubicBezTo>
                  <a:pt x="291474" y="14808"/>
                  <a:pt x="305970" y="13765"/>
                  <a:pt x="320987" y="12514"/>
                </a:cubicBezTo>
                <a:cubicBezTo>
                  <a:pt x="336004" y="11262"/>
                  <a:pt x="349665" y="9698"/>
                  <a:pt x="361971" y="7821"/>
                </a:cubicBezTo>
                <a:cubicBezTo>
                  <a:pt x="374276" y="5944"/>
                  <a:pt x="383557" y="3754"/>
                  <a:pt x="389814" y="1251"/>
                </a:cubicBezTo>
                <a:cubicBezTo>
                  <a:pt x="393151" y="0"/>
                  <a:pt x="396280" y="0"/>
                  <a:pt x="399200" y="1251"/>
                </a:cubicBezTo>
                <a:lnTo>
                  <a:pt x="437367" y="15017"/>
                </a:lnTo>
                <a:cubicBezTo>
                  <a:pt x="439036" y="15851"/>
                  <a:pt x="440391" y="17207"/>
                  <a:pt x="441434" y="19084"/>
                </a:cubicBezTo>
                <a:cubicBezTo>
                  <a:pt x="442478" y="20961"/>
                  <a:pt x="442164" y="23359"/>
                  <a:pt x="440496" y="26279"/>
                </a:cubicBezTo>
                <a:cubicBezTo>
                  <a:pt x="439245" y="29199"/>
                  <a:pt x="437264" y="35352"/>
                  <a:pt x="434553" y="44738"/>
                </a:cubicBezTo>
                <a:cubicBezTo>
                  <a:pt x="431841" y="54123"/>
                  <a:pt x="429442" y="63405"/>
                  <a:pt x="427356" y="72582"/>
                </a:cubicBezTo>
                <a:cubicBezTo>
                  <a:pt x="425270" y="81759"/>
                  <a:pt x="424019" y="88016"/>
                  <a:pt x="423601" y="91353"/>
                </a:cubicBezTo>
                <a:cubicBezTo>
                  <a:pt x="421933" y="101364"/>
                  <a:pt x="419744" y="113669"/>
                  <a:pt x="417033" y="128269"/>
                </a:cubicBezTo>
                <a:cubicBezTo>
                  <a:pt x="414321" y="142869"/>
                  <a:pt x="411401" y="157990"/>
                  <a:pt x="408272" y="173633"/>
                </a:cubicBezTo>
                <a:cubicBezTo>
                  <a:pt x="405143" y="189275"/>
                  <a:pt x="402224" y="203562"/>
                  <a:pt x="399513" y="216494"/>
                </a:cubicBezTo>
                <a:cubicBezTo>
                  <a:pt x="396801" y="229425"/>
                  <a:pt x="394612" y="239227"/>
                  <a:pt x="392943" y="245902"/>
                </a:cubicBezTo>
                <a:cubicBezTo>
                  <a:pt x="385852" y="270513"/>
                  <a:pt x="375840" y="282818"/>
                  <a:pt x="362909" y="28281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3" name="Freeform 73"/>
          <p:cNvSpPr/>
          <p:nvPr/>
        </p:nvSpPr>
        <p:spPr>
          <a:xfrm>
            <a:off x="10529829" y="4259095"/>
            <a:ext cx="483252" cy="599217"/>
          </a:xfrm>
          <a:custGeom>
            <a:avLst/>
            <a:gdLst>
              <a:gd name="connsiteX0" fmla="*/ 127018 w 483252"/>
              <a:gd name="connsiteY0" fmla="*/ 286573 h 599217"/>
              <a:gd name="connsiteX1" fmla="*/ 63196 w 483252"/>
              <a:gd name="connsiteY1" fmla="*/ 273433 h 599217"/>
              <a:gd name="connsiteX2" fmla="*/ 17207 w 483252"/>
              <a:gd name="connsiteY2" fmla="*/ 234014 h 599217"/>
              <a:gd name="connsiteX3" fmla="*/ 0 w 483252"/>
              <a:gd name="connsiteY3" fmla="*/ 174572 h 599217"/>
              <a:gd name="connsiteX4" fmla="*/ 17207 w 483252"/>
              <a:gd name="connsiteY4" fmla="*/ 116068 h 599217"/>
              <a:gd name="connsiteX5" fmla="*/ 63509 w 483252"/>
              <a:gd name="connsiteY5" fmla="*/ 74146 h 599217"/>
              <a:gd name="connsiteX6" fmla="*/ 127643 w 483252"/>
              <a:gd name="connsiteY6" fmla="*/ 57565 h 599217"/>
              <a:gd name="connsiteX7" fmla="*/ 191467 w 483252"/>
              <a:gd name="connsiteY7" fmla="*/ 69454 h 599217"/>
              <a:gd name="connsiteX8" fmla="*/ 237768 w 483252"/>
              <a:gd name="connsiteY8" fmla="*/ 107934 h 599217"/>
              <a:gd name="connsiteX9" fmla="*/ 255288 w 483252"/>
              <a:gd name="connsiteY9" fmla="*/ 169566 h 599217"/>
              <a:gd name="connsiteX10" fmla="*/ 237768 w 483252"/>
              <a:gd name="connsiteY10" fmla="*/ 228695 h 599217"/>
              <a:gd name="connsiteX11" fmla="*/ 191152 w 483252"/>
              <a:gd name="connsiteY11" fmla="*/ 269991 h 599217"/>
              <a:gd name="connsiteX12" fmla="*/ 127018 w 483252"/>
              <a:gd name="connsiteY12" fmla="*/ 286573 h 599217"/>
              <a:gd name="connsiteX14" fmla="*/ 127643 w 483252"/>
              <a:gd name="connsiteY14" fmla="*/ 258416 h 599217"/>
              <a:gd name="connsiteX15" fmla="*/ 191779 w 483252"/>
              <a:gd name="connsiteY15" fmla="*/ 233388 h 599217"/>
              <a:gd name="connsiteX16" fmla="*/ 217745 w 483252"/>
              <a:gd name="connsiteY16" fmla="*/ 169566 h 599217"/>
              <a:gd name="connsiteX17" fmla="*/ 191152 w 483252"/>
              <a:gd name="connsiteY17" fmla="*/ 105118 h 599217"/>
              <a:gd name="connsiteX18" fmla="*/ 127018 w 483252"/>
              <a:gd name="connsiteY18" fmla="*/ 85722 h 599217"/>
              <a:gd name="connsiteX19" fmla="*/ 62257 w 483252"/>
              <a:gd name="connsiteY19" fmla="*/ 111375 h 599217"/>
              <a:gd name="connsiteX20" fmla="*/ 36291 w 483252"/>
              <a:gd name="connsiteY20" fmla="*/ 173946 h 599217"/>
              <a:gd name="connsiteX21" fmla="*/ 62884 w 483252"/>
              <a:gd name="connsiteY21" fmla="*/ 237455 h 599217"/>
              <a:gd name="connsiteX22" fmla="*/ 127643 w 483252"/>
              <a:gd name="connsiteY22" fmla="*/ 258416 h 599217"/>
              <a:gd name="connsiteX24" fmla="*/ 239019 w 483252"/>
              <a:gd name="connsiteY24" fmla="*/ 595045 h 599217"/>
              <a:gd name="connsiteX25" fmla="*/ 223689 w 483252"/>
              <a:gd name="connsiteY25" fmla="*/ 598799 h 599217"/>
              <a:gd name="connsiteX26" fmla="*/ 213052 w 483252"/>
              <a:gd name="connsiteY26" fmla="*/ 594419 h 599217"/>
              <a:gd name="connsiteX27" fmla="*/ 217119 w 483252"/>
              <a:gd name="connsiteY27" fmla="*/ 586285 h 599217"/>
              <a:gd name="connsiteX28" fmla="*/ 268741 w 483252"/>
              <a:gd name="connsiteY28" fmla="*/ 538731 h 599217"/>
              <a:gd name="connsiteX29" fmla="*/ 313791 w 483252"/>
              <a:gd name="connsiteY29" fmla="*/ 479290 h 599217"/>
              <a:gd name="connsiteX30" fmla="*/ 342261 w 483252"/>
              <a:gd name="connsiteY30" fmla="*/ 425479 h 599217"/>
              <a:gd name="connsiteX31" fmla="*/ 349769 w 483252"/>
              <a:gd name="connsiteY31" fmla="*/ 389814 h 599217"/>
              <a:gd name="connsiteX32" fmla="*/ 335377 w 483252"/>
              <a:gd name="connsiteY32" fmla="*/ 369165 h 599217"/>
              <a:gd name="connsiteX33" fmla="*/ 330371 w 483252"/>
              <a:gd name="connsiteY33" fmla="*/ 358529 h 599217"/>
              <a:gd name="connsiteX34" fmla="*/ 341009 w 483252"/>
              <a:gd name="connsiteY34" fmla="*/ 347579 h 599217"/>
              <a:gd name="connsiteX35" fmla="*/ 353523 w 483252"/>
              <a:gd name="connsiteY35" fmla="*/ 347892 h 599217"/>
              <a:gd name="connsiteX36" fmla="*/ 374484 w 483252"/>
              <a:gd name="connsiteY36" fmla="*/ 357903 h 599217"/>
              <a:gd name="connsiteX37" fmla="*/ 394194 w 483252"/>
              <a:gd name="connsiteY37" fmla="*/ 371982 h 599217"/>
              <a:gd name="connsiteX38" fmla="*/ 400451 w 483252"/>
              <a:gd name="connsiteY38" fmla="*/ 384183 h 599217"/>
              <a:gd name="connsiteX39" fmla="*/ 389501 w 483252"/>
              <a:gd name="connsiteY39" fmla="*/ 405769 h 599217"/>
              <a:gd name="connsiteX40" fmla="*/ 377300 w 483252"/>
              <a:gd name="connsiteY40" fmla="*/ 431111 h 599217"/>
              <a:gd name="connsiteX41" fmla="*/ 367915 w 483252"/>
              <a:gd name="connsiteY41" fmla="*/ 449881 h 599217"/>
              <a:gd name="connsiteX42" fmla="*/ 422663 w 483252"/>
              <a:gd name="connsiteY42" fmla="*/ 493055 h 599217"/>
              <a:gd name="connsiteX43" fmla="*/ 466149 w 483252"/>
              <a:gd name="connsiteY43" fmla="*/ 518709 h 599217"/>
              <a:gd name="connsiteX44" fmla="*/ 479289 w 483252"/>
              <a:gd name="connsiteY44" fmla="*/ 539044 h 599217"/>
              <a:gd name="connsiteX45" fmla="*/ 481167 w 483252"/>
              <a:gd name="connsiteY45" fmla="*/ 566263 h 599217"/>
              <a:gd name="connsiteX46" fmla="*/ 469591 w 483252"/>
              <a:gd name="connsiteY46" fmla="*/ 576899 h 599217"/>
              <a:gd name="connsiteX47" fmla="*/ 458642 w 483252"/>
              <a:gd name="connsiteY47" fmla="*/ 577525 h 599217"/>
              <a:gd name="connsiteX48" fmla="*/ 410149 w 483252"/>
              <a:gd name="connsiteY48" fmla="*/ 517770 h 599217"/>
              <a:gd name="connsiteX49" fmla="*/ 357277 w 483252"/>
              <a:gd name="connsiteY49" fmla="*/ 468652 h 599217"/>
              <a:gd name="connsiteX50" fmla="*/ 302841 w 483252"/>
              <a:gd name="connsiteY50" fmla="*/ 541234 h 599217"/>
              <a:gd name="connsiteX51" fmla="*/ 239019 w 483252"/>
              <a:gd name="connsiteY51" fmla="*/ 595045 h 599217"/>
              <a:gd name="connsiteX53" fmla="*/ 393567 w 483252"/>
              <a:gd name="connsiteY53" fmla="*/ 328495 h 599217"/>
              <a:gd name="connsiteX54" fmla="*/ 386686 w 483252"/>
              <a:gd name="connsiteY54" fmla="*/ 322238 h 599217"/>
              <a:gd name="connsiteX55" fmla="*/ 384495 w 483252"/>
              <a:gd name="connsiteY55" fmla="*/ 303467 h 599217"/>
              <a:gd name="connsiteX56" fmla="*/ 383557 w 483252"/>
              <a:gd name="connsiteY56" fmla="*/ 277813 h 599217"/>
              <a:gd name="connsiteX57" fmla="*/ 383557 w 483252"/>
              <a:gd name="connsiteY57" fmla="*/ 256539 h 599217"/>
              <a:gd name="connsiteX58" fmla="*/ 383557 w 483252"/>
              <a:gd name="connsiteY58" fmla="*/ 84470 h 599217"/>
              <a:gd name="connsiteX59" fmla="*/ 381993 w 483252"/>
              <a:gd name="connsiteY59" fmla="*/ 55062 h 599217"/>
              <a:gd name="connsiteX60" fmla="*/ 373859 w 483252"/>
              <a:gd name="connsiteY60" fmla="*/ 36917 h 599217"/>
              <a:gd name="connsiteX61" fmla="*/ 352272 w 483252"/>
              <a:gd name="connsiteY61" fmla="*/ 20648 h 599217"/>
              <a:gd name="connsiteX62" fmla="*/ 349142 w 483252"/>
              <a:gd name="connsiteY62" fmla="*/ 9386 h 599217"/>
              <a:gd name="connsiteX63" fmla="*/ 364160 w 483252"/>
              <a:gd name="connsiteY63" fmla="*/ 0 h 599217"/>
              <a:gd name="connsiteX64" fmla="*/ 389188 w 483252"/>
              <a:gd name="connsiteY64" fmla="*/ 6883 h 599217"/>
              <a:gd name="connsiteX65" fmla="*/ 414842 w 483252"/>
              <a:gd name="connsiteY65" fmla="*/ 20022 h 599217"/>
              <a:gd name="connsiteX66" fmla="*/ 420473 w 483252"/>
              <a:gd name="connsiteY66" fmla="*/ 25028 h 599217"/>
              <a:gd name="connsiteX67" fmla="*/ 422351 w 483252"/>
              <a:gd name="connsiteY67" fmla="*/ 31911 h 599217"/>
              <a:gd name="connsiteX68" fmla="*/ 419848 w 483252"/>
              <a:gd name="connsiteY68" fmla="*/ 53185 h 599217"/>
              <a:gd name="connsiteX69" fmla="*/ 419222 w 483252"/>
              <a:gd name="connsiteY69" fmla="*/ 76962 h 599217"/>
              <a:gd name="connsiteX70" fmla="*/ 419222 w 483252"/>
              <a:gd name="connsiteY70" fmla="*/ 252159 h 599217"/>
              <a:gd name="connsiteX71" fmla="*/ 417346 w 483252"/>
              <a:gd name="connsiteY71" fmla="*/ 282818 h 599217"/>
              <a:gd name="connsiteX72" fmla="*/ 409836 w 483252"/>
              <a:gd name="connsiteY72" fmla="*/ 314729 h 599217"/>
              <a:gd name="connsiteX73" fmla="*/ 393567 w 483252"/>
              <a:gd name="connsiteY73" fmla="*/ 328495 h 599217"/>
              <a:gd name="connsiteX75" fmla="*/ 53811 w 483252"/>
              <a:gd name="connsiteY75" fmla="*/ 575023 h 599217"/>
              <a:gd name="connsiteX76" fmla="*/ 39107 w 483252"/>
              <a:gd name="connsiteY76" fmla="*/ 579089 h 599217"/>
              <a:gd name="connsiteX77" fmla="*/ 29096 w 483252"/>
              <a:gd name="connsiteY77" fmla="*/ 575023 h 599217"/>
              <a:gd name="connsiteX78" fmla="*/ 32537 w 483252"/>
              <a:gd name="connsiteY78" fmla="*/ 566888 h 599217"/>
              <a:gd name="connsiteX79" fmla="*/ 85721 w 483252"/>
              <a:gd name="connsiteY79" fmla="*/ 519335 h 599217"/>
              <a:gd name="connsiteX80" fmla="*/ 124829 w 483252"/>
              <a:gd name="connsiteY80" fmla="*/ 469278 h 599217"/>
              <a:gd name="connsiteX81" fmla="*/ 147041 w 483252"/>
              <a:gd name="connsiteY81" fmla="*/ 432988 h 599217"/>
              <a:gd name="connsiteX82" fmla="*/ 158929 w 483252"/>
              <a:gd name="connsiteY82" fmla="*/ 399825 h 599217"/>
              <a:gd name="connsiteX83" fmla="*/ 146415 w 483252"/>
              <a:gd name="connsiteY83" fmla="*/ 377925 h 599217"/>
              <a:gd name="connsiteX84" fmla="*/ 142036 w 483252"/>
              <a:gd name="connsiteY84" fmla="*/ 367289 h 599217"/>
              <a:gd name="connsiteX85" fmla="*/ 152672 w 483252"/>
              <a:gd name="connsiteY85" fmla="*/ 357590 h 599217"/>
              <a:gd name="connsiteX86" fmla="*/ 165186 w 483252"/>
              <a:gd name="connsiteY86" fmla="*/ 359154 h 599217"/>
              <a:gd name="connsiteX87" fmla="*/ 183957 w 483252"/>
              <a:gd name="connsiteY87" fmla="*/ 368540 h 599217"/>
              <a:gd name="connsiteX88" fmla="*/ 200852 w 483252"/>
              <a:gd name="connsiteY88" fmla="*/ 381054 h 599217"/>
              <a:gd name="connsiteX89" fmla="*/ 205232 w 483252"/>
              <a:gd name="connsiteY89" fmla="*/ 392317 h 599217"/>
              <a:gd name="connsiteX90" fmla="*/ 192718 w 483252"/>
              <a:gd name="connsiteY90" fmla="*/ 414529 h 599217"/>
              <a:gd name="connsiteX91" fmla="*/ 177700 w 483252"/>
              <a:gd name="connsiteY91" fmla="*/ 440496 h 599217"/>
              <a:gd name="connsiteX92" fmla="*/ 205857 w 483252"/>
              <a:gd name="connsiteY92" fmla="*/ 461144 h 599217"/>
              <a:gd name="connsiteX93" fmla="*/ 243399 w 483252"/>
              <a:gd name="connsiteY93" fmla="*/ 481792 h 599217"/>
              <a:gd name="connsiteX94" fmla="*/ 256539 w 483252"/>
              <a:gd name="connsiteY94" fmla="*/ 499625 h 599217"/>
              <a:gd name="connsiteX95" fmla="*/ 259668 w 483252"/>
              <a:gd name="connsiteY95" fmla="*/ 524966 h 599217"/>
              <a:gd name="connsiteX96" fmla="*/ 248092 w 483252"/>
              <a:gd name="connsiteY96" fmla="*/ 534665 h 599217"/>
              <a:gd name="connsiteX97" fmla="*/ 237768 w 483252"/>
              <a:gd name="connsiteY97" fmla="*/ 533726 h 599217"/>
              <a:gd name="connsiteX98" fmla="*/ 202728 w 483252"/>
              <a:gd name="connsiteY98" fmla="*/ 488675 h 599217"/>
              <a:gd name="connsiteX99" fmla="*/ 168315 w 483252"/>
              <a:gd name="connsiteY99" fmla="*/ 454887 h 599217"/>
              <a:gd name="connsiteX100" fmla="*/ 112626 w 483252"/>
              <a:gd name="connsiteY100" fmla="*/ 525592 h 599217"/>
              <a:gd name="connsiteX101" fmla="*/ 53811 w 483252"/>
              <a:gd name="connsiteY101" fmla="*/ 575023 h 5992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</a:cxnLst>
            <a:rect l="l" t="t" r="r" b="b"/>
            <a:pathLst>
              <a:path w="483252" h="599217">
                <a:moveTo>
                  <a:pt x="127018" y="286573"/>
                </a:moveTo>
                <a:cubicBezTo>
                  <a:pt x="103659" y="286990"/>
                  <a:pt x="82385" y="282610"/>
                  <a:pt x="63196" y="273433"/>
                </a:cubicBezTo>
                <a:cubicBezTo>
                  <a:pt x="44007" y="264256"/>
                  <a:pt x="28678" y="251116"/>
                  <a:pt x="17207" y="234014"/>
                </a:cubicBezTo>
                <a:cubicBezTo>
                  <a:pt x="5735" y="216911"/>
                  <a:pt x="0" y="197097"/>
                  <a:pt x="0" y="174572"/>
                </a:cubicBezTo>
                <a:cubicBezTo>
                  <a:pt x="0" y="152881"/>
                  <a:pt x="5735" y="133379"/>
                  <a:pt x="17207" y="116068"/>
                </a:cubicBezTo>
                <a:cubicBezTo>
                  <a:pt x="28678" y="98757"/>
                  <a:pt x="44113" y="84783"/>
                  <a:pt x="63509" y="74146"/>
                </a:cubicBezTo>
                <a:cubicBezTo>
                  <a:pt x="82906" y="63509"/>
                  <a:pt x="104284" y="57982"/>
                  <a:pt x="127643" y="57565"/>
                </a:cubicBezTo>
                <a:cubicBezTo>
                  <a:pt x="151004" y="56731"/>
                  <a:pt x="172278" y="60694"/>
                  <a:pt x="191467" y="69454"/>
                </a:cubicBezTo>
                <a:cubicBezTo>
                  <a:pt x="210653" y="78213"/>
                  <a:pt x="226089" y="91040"/>
                  <a:pt x="237768" y="107934"/>
                </a:cubicBezTo>
                <a:cubicBezTo>
                  <a:pt x="249448" y="124828"/>
                  <a:pt x="255288" y="145372"/>
                  <a:pt x="255288" y="169566"/>
                </a:cubicBezTo>
                <a:cubicBezTo>
                  <a:pt x="255288" y="191674"/>
                  <a:pt x="249448" y="211384"/>
                  <a:pt x="237768" y="228695"/>
                </a:cubicBezTo>
                <a:cubicBezTo>
                  <a:pt x="226089" y="246006"/>
                  <a:pt x="210550" y="259772"/>
                  <a:pt x="191152" y="269991"/>
                </a:cubicBezTo>
                <a:cubicBezTo>
                  <a:pt x="171756" y="280211"/>
                  <a:pt x="150378" y="285738"/>
                  <a:pt x="127018" y="286573"/>
                </a:cubicBezTo>
                <a:moveTo>
                  <a:pt x="127643" y="258416"/>
                </a:moveTo>
                <a:cubicBezTo>
                  <a:pt x="153089" y="257582"/>
                  <a:pt x="174468" y="249239"/>
                  <a:pt x="191779" y="233388"/>
                </a:cubicBezTo>
                <a:cubicBezTo>
                  <a:pt x="209090" y="217537"/>
                  <a:pt x="217745" y="196263"/>
                  <a:pt x="217745" y="169566"/>
                </a:cubicBezTo>
                <a:cubicBezTo>
                  <a:pt x="217745" y="140366"/>
                  <a:pt x="208881" y="118884"/>
                  <a:pt x="191152" y="105118"/>
                </a:cubicBezTo>
                <a:cubicBezTo>
                  <a:pt x="173424" y="91353"/>
                  <a:pt x="152047" y="84887"/>
                  <a:pt x="127018" y="85722"/>
                </a:cubicBezTo>
                <a:cubicBezTo>
                  <a:pt x="101156" y="87390"/>
                  <a:pt x="79568" y="95941"/>
                  <a:pt x="62257" y="111375"/>
                </a:cubicBezTo>
                <a:cubicBezTo>
                  <a:pt x="44946" y="126809"/>
                  <a:pt x="36291" y="147666"/>
                  <a:pt x="36291" y="173946"/>
                </a:cubicBezTo>
                <a:cubicBezTo>
                  <a:pt x="36291" y="201477"/>
                  <a:pt x="45155" y="222646"/>
                  <a:pt x="62884" y="237455"/>
                </a:cubicBezTo>
                <a:cubicBezTo>
                  <a:pt x="80611" y="252263"/>
                  <a:pt x="102198" y="259250"/>
                  <a:pt x="127643" y="258416"/>
                </a:cubicBezTo>
                <a:moveTo>
                  <a:pt x="239019" y="595045"/>
                </a:moveTo>
                <a:cubicBezTo>
                  <a:pt x="234014" y="597965"/>
                  <a:pt x="228903" y="599217"/>
                  <a:pt x="223689" y="598799"/>
                </a:cubicBezTo>
                <a:cubicBezTo>
                  <a:pt x="218475" y="598382"/>
                  <a:pt x="214930" y="596922"/>
                  <a:pt x="213052" y="594419"/>
                </a:cubicBezTo>
                <a:cubicBezTo>
                  <a:pt x="211175" y="591917"/>
                  <a:pt x="212531" y="589205"/>
                  <a:pt x="217119" y="586285"/>
                </a:cubicBezTo>
                <a:cubicBezTo>
                  <a:pt x="234639" y="573771"/>
                  <a:pt x="251846" y="557920"/>
                  <a:pt x="268741" y="538731"/>
                </a:cubicBezTo>
                <a:cubicBezTo>
                  <a:pt x="285634" y="519543"/>
                  <a:pt x="300651" y="499730"/>
                  <a:pt x="313791" y="479290"/>
                </a:cubicBezTo>
                <a:cubicBezTo>
                  <a:pt x="326930" y="458850"/>
                  <a:pt x="336421" y="440913"/>
                  <a:pt x="342261" y="425479"/>
                </a:cubicBezTo>
                <a:cubicBezTo>
                  <a:pt x="348100" y="409628"/>
                  <a:pt x="350603" y="397739"/>
                  <a:pt x="349769" y="389814"/>
                </a:cubicBezTo>
                <a:cubicBezTo>
                  <a:pt x="348935" y="381888"/>
                  <a:pt x="344137" y="375005"/>
                  <a:pt x="335377" y="369165"/>
                </a:cubicBezTo>
                <a:cubicBezTo>
                  <a:pt x="329956" y="365828"/>
                  <a:pt x="328286" y="362283"/>
                  <a:pt x="330371" y="358529"/>
                </a:cubicBezTo>
                <a:cubicBezTo>
                  <a:pt x="333292" y="352272"/>
                  <a:pt x="336838" y="348622"/>
                  <a:pt x="341009" y="347579"/>
                </a:cubicBezTo>
                <a:cubicBezTo>
                  <a:pt x="345180" y="346536"/>
                  <a:pt x="349352" y="346640"/>
                  <a:pt x="353523" y="347892"/>
                </a:cubicBezTo>
                <a:cubicBezTo>
                  <a:pt x="359780" y="349977"/>
                  <a:pt x="366768" y="353314"/>
                  <a:pt x="374484" y="357903"/>
                </a:cubicBezTo>
                <a:cubicBezTo>
                  <a:pt x="382201" y="362491"/>
                  <a:pt x="388772" y="367184"/>
                  <a:pt x="394194" y="371982"/>
                </a:cubicBezTo>
                <a:cubicBezTo>
                  <a:pt x="399617" y="376779"/>
                  <a:pt x="401702" y="380845"/>
                  <a:pt x="400451" y="384183"/>
                </a:cubicBezTo>
                <a:cubicBezTo>
                  <a:pt x="396697" y="391274"/>
                  <a:pt x="393047" y="398469"/>
                  <a:pt x="389501" y="405769"/>
                </a:cubicBezTo>
                <a:cubicBezTo>
                  <a:pt x="385956" y="413069"/>
                  <a:pt x="381888" y="421516"/>
                  <a:pt x="377300" y="431111"/>
                </a:cubicBezTo>
                <a:lnTo>
                  <a:pt x="367915" y="449881"/>
                </a:lnTo>
                <a:cubicBezTo>
                  <a:pt x="389605" y="468652"/>
                  <a:pt x="407855" y="483044"/>
                  <a:pt x="422663" y="493055"/>
                </a:cubicBezTo>
                <a:cubicBezTo>
                  <a:pt x="437472" y="503067"/>
                  <a:pt x="451968" y="511618"/>
                  <a:pt x="466149" y="518709"/>
                </a:cubicBezTo>
                <a:cubicBezTo>
                  <a:pt x="471572" y="522463"/>
                  <a:pt x="475952" y="529242"/>
                  <a:pt x="479289" y="539044"/>
                </a:cubicBezTo>
                <a:cubicBezTo>
                  <a:pt x="482626" y="548847"/>
                  <a:pt x="483252" y="557920"/>
                  <a:pt x="481167" y="566263"/>
                </a:cubicBezTo>
                <a:cubicBezTo>
                  <a:pt x="479915" y="571268"/>
                  <a:pt x="476057" y="574814"/>
                  <a:pt x="469591" y="576899"/>
                </a:cubicBezTo>
                <a:cubicBezTo>
                  <a:pt x="463125" y="578985"/>
                  <a:pt x="459475" y="579194"/>
                  <a:pt x="458642" y="577525"/>
                </a:cubicBezTo>
                <a:cubicBezTo>
                  <a:pt x="445710" y="557085"/>
                  <a:pt x="429546" y="537167"/>
                  <a:pt x="410149" y="517770"/>
                </a:cubicBezTo>
                <a:cubicBezTo>
                  <a:pt x="390753" y="498374"/>
                  <a:pt x="373128" y="482001"/>
                  <a:pt x="357277" y="468652"/>
                </a:cubicBezTo>
                <a:cubicBezTo>
                  <a:pt x="341426" y="494932"/>
                  <a:pt x="323280" y="519126"/>
                  <a:pt x="302841" y="541234"/>
                </a:cubicBezTo>
                <a:cubicBezTo>
                  <a:pt x="282401" y="563343"/>
                  <a:pt x="261127" y="581279"/>
                  <a:pt x="239019" y="595045"/>
                </a:cubicBezTo>
                <a:moveTo>
                  <a:pt x="393567" y="328495"/>
                </a:moveTo>
                <a:cubicBezTo>
                  <a:pt x="389813" y="328495"/>
                  <a:pt x="387520" y="326409"/>
                  <a:pt x="386686" y="322238"/>
                </a:cubicBezTo>
                <a:cubicBezTo>
                  <a:pt x="385851" y="318066"/>
                  <a:pt x="385121" y="311809"/>
                  <a:pt x="384495" y="303467"/>
                </a:cubicBezTo>
                <a:cubicBezTo>
                  <a:pt x="383870" y="295124"/>
                  <a:pt x="383557" y="286573"/>
                  <a:pt x="383557" y="277813"/>
                </a:cubicBezTo>
                <a:cubicBezTo>
                  <a:pt x="383557" y="269053"/>
                  <a:pt x="383557" y="261962"/>
                  <a:pt x="383557" y="256539"/>
                </a:cubicBezTo>
                <a:lnTo>
                  <a:pt x="383557" y="84470"/>
                </a:lnTo>
                <a:cubicBezTo>
                  <a:pt x="383557" y="71956"/>
                  <a:pt x="383036" y="62154"/>
                  <a:pt x="381993" y="55062"/>
                </a:cubicBezTo>
                <a:cubicBezTo>
                  <a:pt x="380950" y="47971"/>
                  <a:pt x="378238" y="41922"/>
                  <a:pt x="373859" y="36917"/>
                </a:cubicBezTo>
                <a:cubicBezTo>
                  <a:pt x="369479" y="31911"/>
                  <a:pt x="362283" y="26488"/>
                  <a:pt x="352272" y="20648"/>
                </a:cubicBezTo>
                <a:cubicBezTo>
                  <a:pt x="348100" y="17728"/>
                  <a:pt x="347058" y="13974"/>
                  <a:pt x="349142" y="9386"/>
                </a:cubicBezTo>
                <a:cubicBezTo>
                  <a:pt x="352897" y="3128"/>
                  <a:pt x="357903" y="0"/>
                  <a:pt x="364160" y="0"/>
                </a:cubicBezTo>
                <a:cubicBezTo>
                  <a:pt x="370417" y="0"/>
                  <a:pt x="378759" y="2294"/>
                  <a:pt x="389188" y="6883"/>
                </a:cubicBezTo>
                <a:cubicBezTo>
                  <a:pt x="399617" y="11471"/>
                  <a:pt x="408168" y="15851"/>
                  <a:pt x="414842" y="20022"/>
                </a:cubicBezTo>
                <a:cubicBezTo>
                  <a:pt x="416928" y="21274"/>
                  <a:pt x="418805" y="22942"/>
                  <a:pt x="420473" y="25028"/>
                </a:cubicBezTo>
                <a:cubicBezTo>
                  <a:pt x="422142" y="27114"/>
                  <a:pt x="422767" y="29408"/>
                  <a:pt x="422351" y="31911"/>
                </a:cubicBezTo>
                <a:cubicBezTo>
                  <a:pt x="421099" y="39002"/>
                  <a:pt x="420265" y="46094"/>
                  <a:pt x="419848" y="53185"/>
                </a:cubicBezTo>
                <a:cubicBezTo>
                  <a:pt x="419430" y="60276"/>
                  <a:pt x="419222" y="68202"/>
                  <a:pt x="419222" y="76962"/>
                </a:cubicBezTo>
                <a:lnTo>
                  <a:pt x="419222" y="252159"/>
                </a:lnTo>
                <a:cubicBezTo>
                  <a:pt x="419222" y="260502"/>
                  <a:pt x="418597" y="270721"/>
                  <a:pt x="417346" y="282818"/>
                </a:cubicBezTo>
                <a:cubicBezTo>
                  <a:pt x="416093" y="294915"/>
                  <a:pt x="413591" y="305552"/>
                  <a:pt x="409836" y="314729"/>
                </a:cubicBezTo>
                <a:cubicBezTo>
                  <a:pt x="406082" y="323906"/>
                  <a:pt x="400659" y="328495"/>
                  <a:pt x="393567" y="328495"/>
                </a:cubicBezTo>
                <a:moveTo>
                  <a:pt x="53811" y="575023"/>
                </a:moveTo>
                <a:cubicBezTo>
                  <a:pt x="48806" y="577942"/>
                  <a:pt x="43904" y="579298"/>
                  <a:pt x="39107" y="579089"/>
                </a:cubicBezTo>
                <a:cubicBezTo>
                  <a:pt x="34310" y="578881"/>
                  <a:pt x="30973" y="577525"/>
                  <a:pt x="29096" y="575023"/>
                </a:cubicBezTo>
                <a:cubicBezTo>
                  <a:pt x="27218" y="572519"/>
                  <a:pt x="28366" y="569808"/>
                  <a:pt x="32537" y="566888"/>
                </a:cubicBezTo>
                <a:cubicBezTo>
                  <a:pt x="52560" y="552705"/>
                  <a:pt x="70288" y="536854"/>
                  <a:pt x="85721" y="519335"/>
                </a:cubicBezTo>
                <a:cubicBezTo>
                  <a:pt x="101156" y="501815"/>
                  <a:pt x="114191" y="485129"/>
                  <a:pt x="124829" y="469278"/>
                </a:cubicBezTo>
                <a:cubicBezTo>
                  <a:pt x="135465" y="453427"/>
                  <a:pt x="142870" y="441330"/>
                  <a:pt x="147041" y="432988"/>
                </a:cubicBezTo>
                <a:cubicBezTo>
                  <a:pt x="154132" y="419639"/>
                  <a:pt x="158095" y="408585"/>
                  <a:pt x="158929" y="399825"/>
                </a:cubicBezTo>
                <a:cubicBezTo>
                  <a:pt x="159763" y="391065"/>
                  <a:pt x="155591" y="383765"/>
                  <a:pt x="146415" y="377925"/>
                </a:cubicBezTo>
                <a:cubicBezTo>
                  <a:pt x="140992" y="375005"/>
                  <a:pt x="139532" y="371460"/>
                  <a:pt x="142036" y="367289"/>
                </a:cubicBezTo>
                <a:cubicBezTo>
                  <a:pt x="145373" y="361448"/>
                  <a:pt x="148917" y="358216"/>
                  <a:pt x="152672" y="357590"/>
                </a:cubicBezTo>
                <a:cubicBezTo>
                  <a:pt x="156427" y="356964"/>
                  <a:pt x="160597" y="357486"/>
                  <a:pt x="165186" y="359154"/>
                </a:cubicBezTo>
                <a:cubicBezTo>
                  <a:pt x="171026" y="361240"/>
                  <a:pt x="177283" y="364368"/>
                  <a:pt x="183957" y="368540"/>
                </a:cubicBezTo>
                <a:cubicBezTo>
                  <a:pt x="190631" y="372711"/>
                  <a:pt x="196262" y="376882"/>
                  <a:pt x="200852" y="381054"/>
                </a:cubicBezTo>
                <a:cubicBezTo>
                  <a:pt x="205439" y="385225"/>
                  <a:pt x="206900" y="388979"/>
                  <a:pt x="205232" y="392317"/>
                </a:cubicBezTo>
                <a:cubicBezTo>
                  <a:pt x="201477" y="398157"/>
                  <a:pt x="197305" y="405561"/>
                  <a:pt x="192718" y="414529"/>
                </a:cubicBezTo>
                <a:cubicBezTo>
                  <a:pt x="188128" y="423498"/>
                  <a:pt x="183123" y="432153"/>
                  <a:pt x="177700" y="440496"/>
                </a:cubicBezTo>
                <a:cubicBezTo>
                  <a:pt x="186459" y="448004"/>
                  <a:pt x="195845" y="454887"/>
                  <a:pt x="205857" y="461144"/>
                </a:cubicBezTo>
                <a:cubicBezTo>
                  <a:pt x="215868" y="467401"/>
                  <a:pt x="228382" y="474284"/>
                  <a:pt x="243399" y="481792"/>
                </a:cubicBezTo>
                <a:cubicBezTo>
                  <a:pt x="248404" y="484295"/>
                  <a:pt x="252785" y="490239"/>
                  <a:pt x="256539" y="499625"/>
                </a:cubicBezTo>
                <a:cubicBezTo>
                  <a:pt x="260293" y="509010"/>
                  <a:pt x="261337" y="517458"/>
                  <a:pt x="259668" y="524966"/>
                </a:cubicBezTo>
                <a:cubicBezTo>
                  <a:pt x="257999" y="529137"/>
                  <a:pt x="254140" y="532370"/>
                  <a:pt x="248092" y="534665"/>
                </a:cubicBezTo>
                <a:cubicBezTo>
                  <a:pt x="242043" y="536958"/>
                  <a:pt x="238602" y="536646"/>
                  <a:pt x="237768" y="533726"/>
                </a:cubicBezTo>
                <a:cubicBezTo>
                  <a:pt x="227757" y="517041"/>
                  <a:pt x="216076" y="502023"/>
                  <a:pt x="202728" y="488675"/>
                </a:cubicBezTo>
                <a:cubicBezTo>
                  <a:pt x="189380" y="475327"/>
                  <a:pt x="177909" y="464064"/>
                  <a:pt x="168315" y="454887"/>
                </a:cubicBezTo>
                <a:cubicBezTo>
                  <a:pt x="150795" y="481584"/>
                  <a:pt x="132233" y="505152"/>
                  <a:pt x="112626" y="525592"/>
                </a:cubicBezTo>
                <a:cubicBezTo>
                  <a:pt x="93021" y="546031"/>
                  <a:pt x="73416" y="562508"/>
                  <a:pt x="53811" y="57502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4" name="Freeform 74"/>
          <p:cNvSpPr/>
          <p:nvPr/>
        </p:nvSpPr>
        <p:spPr>
          <a:xfrm>
            <a:off x="11058132" y="4287669"/>
            <a:ext cx="544781" cy="543320"/>
          </a:xfrm>
          <a:custGeom>
            <a:avLst/>
            <a:gdLst>
              <a:gd name="connsiteX0" fmla="*/ 151213 w 544781"/>
              <a:gd name="connsiteY0" fmla="*/ 184166 h 543320"/>
              <a:gd name="connsiteX1" fmla="*/ 123055 w 544781"/>
              <a:gd name="connsiteY1" fmla="*/ 142244 h 543320"/>
              <a:gd name="connsiteX2" fmla="*/ 123055 w 544781"/>
              <a:gd name="connsiteY2" fmla="*/ 82802 h 543320"/>
              <a:gd name="connsiteX3" fmla="*/ 118363 w 544781"/>
              <a:gd name="connsiteY3" fmla="*/ 48075 h 543320"/>
              <a:gd name="connsiteX4" fmla="*/ 94273 w 544781"/>
              <a:gd name="connsiteY4" fmla="*/ 21483 h 543320"/>
              <a:gd name="connsiteX5" fmla="*/ 92397 w 544781"/>
              <a:gd name="connsiteY5" fmla="*/ 10845 h 543320"/>
              <a:gd name="connsiteX6" fmla="*/ 113670 w 544781"/>
              <a:gd name="connsiteY6" fmla="*/ 2086 h 543320"/>
              <a:gd name="connsiteX7" fmla="*/ 134318 w 544781"/>
              <a:gd name="connsiteY7" fmla="*/ 9907 h 543320"/>
              <a:gd name="connsiteX8" fmla="*/ 154340 w 544781"/>
              <a:gd name="connsiteY8" fmla="*/ 22108 h 543320"/>
              <a:gd name="connsiteX9" fmla="*/ 161850 w 544781"/>
              <a:gd name="connsiteY9" fmla="*/ 33371 h 543320"/>
              <a:gd name="connsiteX10" fmla="*/ 159346 w 544781"/>
              <a:gd name="connsiteY10" fmla="*/ 54645 h 543320"/>
              <a:gd name="connsiteX11" fmla="*/ 158721 w 544781"/>
              <a:gd name="connsiteY11" fmla="*/ 79048 h 543320"/>
              <a:gd name="connsiteX12" fmla="*/ 158721 w 544781"/>
              <a:gd name="connsiteY12" fmla="*/ 139115 h 543320"/>
              <a:gd name="connsiteX13" fmla="*/ 161850 w 544781"/>
              <a:gd name="connsiteY13" fmla="*/ 155696 h 543320"/>
              <a:gd name="connsiteX14" fmla="*/ 177491 w 544781"/>
              <a:gd name="connsiteY14" fmla="*/ 159763 h 543320"/>
              <a:gd name="connsiteX15" fmla="*/ 253515 w 544781"/>
              <a:gd name="connsiteY15" fmla="*/ 158512 h 543320"/>
              <a:gd name="connsiteX16" fmla="*/ 328912 w 544781"/>
              <a:gd name="connsiteY16" fmla="*/ 154758 h 543320"/>
              <a:gd name="connsiteX17" fmla="*/ 386478 w 544781"/>
              <a:gd name="connsiteY17" fmla="*/ 149439 h 543320"/>
              <a:gd name="connsiteX18" fmla="*/ 422142 w 544781"/>
              <a:gd name="connsiteY18" fmla="*/ 140992 h 543320"/>
              <a:gd name="connsiteX19" fmla="*/ 433405 w 544781"/>
              <a:gd name="connsiteY19" fmla="*/ 139115 h 543320"/>
              <a:gd name="connsiteX20" fmla="*/ 441540 w 544781"/>
              <a:gd name="connsiteY20" fmla="*/ 144746 h 543320"/>
              <a:gd name="connsiteX21" fmla="*/ 448421 w 544781"/>
              <a:gd name="connsiteY21" fmla="*/ 155070 h 543320"/>
              <a:gd name="connsiteX22" fmla="*/ 452801 w 544781"/>
              <a:gd name="connsiteY22" fmla="*/ 166020 h 543320"/>
              <a:gd name="connsiteX23" fmla="*/ 449047 w 544781"/>
              <a:gd name="connsiteY23" fmla="*/ 174780 h 543320"/>
              <a:gd name="connsiteX24" fmla="*/ 441540 w 544781"/>
              <a:gd name="connsiteY24" fmla="*/ 179160 h 543320"/>
              <a:gd name="connsiteX25" fmla="*/ 404310 w 544781"/>
              <a:gd name="connsiteY25" fmla="*/ 177596 h 543320"/>
              <a:gd name="connsiteX26" fmla="*/ 370522 w 544781"/>
              <a:gd name="connsiteY26" fmla="*/ 177596 h 543320"/>
              <a:gd name="connsiteX27" fmla="*/ 325158 w 544781"/>
              <a:gd name="connsiteY27" fmla="*/ 179160 h 543320"/>
              <a:gd name="connsiteX28" fmla="*/ 268532 w 544781"/>
              <a:gd name="connsiteY28" fmla="*/ 181037 h 543320"/>
              <a:gd name="connsiteX29" fmla="*/ 205962 w 544781"/>
              <a:gd name="connsiteY29" fmla="*/ 183227 h 543320"/>
              <a:gd name="connsiteX30" fmla="*/ 151213 w 544781"/>
              <a:gd name="connsiteY30" fmla="*/ 184166 h 543320"/>
              <a:gd name="connsiteX32" fmla="*/ 52977 w 544781"/>
              <a:gd name="connsiteY32" fmla="*/ 324324 h 543320"/>
              <a:gd name="connsiteX33" fmla="*/ 38273 w 544781"/>
              <a:gd name="connsiteY33" fmla="*/ 325888 h 543320"/>
              <a:gd name="connsiteX34" fmla="*/ 27948 w 544781"/>
              <a:gd name="connsiteY34" fmla="*/ 320569 h 543320"/>
              <a:gd name="connsiteX35" fmla="*/ 17938 w 544781"/>
              <a:gd name="connsiteY35" fmla="*/ 313061 h 543320"/>
              <a:gd name="connsiteX36" fmla="*/ 6362 w 544781"/>
              <a:gd name="connsiteY36" fmla="*/ 302737 h 543320"/>
              <a:gd name="connsiteX37" fmla="*/ 418 w 544781"/>
              <a:gd name="connsiteY37" fmla="*/ 294915 h 543320"/>
              <a:gd name="connsiteX38" fmla="*/ 3546 w 544781"/>
              <a:gd name="connsiteY38" fmla="*/ 286155 h 543320"/>
              <a:gd name="connsiteX39" fmla="*/ 10428 w 544781"/>
              <a:gd name="connsiteY39" fmla="*/ 281775 h 543320"/>
              <a:gd name="connsiteX40" fmla="*/ 58608 w 544781"/>
              <a:gd name="connsiteY40" fmla="*/ 288346 h 543320"/>
              <a:gd name="connsiteX41" fmla="*/ 119928 w 544781"/>
              <a:gd name="connsiteY41" fmla="*/ 289909 h 543320"/>
              <a:gd name="connsiteX42" fmla="*/ 252264 w 544781"/>
              <a:gd name="connsiteY42" fmla="*/ 288033 h 543320"/>
              <a:gd name="connsiteX43" fmla="*/ 393360 w 544781"/>
              <a:gd name="connsiteY43" fmla="*/ 283653 h 543320"/>
              <a:gd name="connsiteX44" fmla="*/ 468132 w 544781"/>
              <a:gd name="connsiteY44" fmla="*/ 278021 h 543320"/>
              <a:gd name="connsiteX45" fmla="*/ 516624 w 544781"/>
              <a:gd name="connsiteY45" fmla="*/ 269887 h 543320"/>
              <a:gd name="connsiteX46" fmla="*/ 527573 w 544781"/>
              <a:gd name="connsiteY46" fmla="*/ 269261 h 543320"/>
              <a:gd name="connsiteX47" fmla="*/ 534768 w 544781"/>
              <a:gd name="connsiteY47" fmla="*/ 275519 h 543320"/>
              <a:gd name="connsiteX48" fmla="*/ 541651 w 544781"/>
              <a:gd name="connsiteY48" fmla="*/ 287407 h 543320"/>
              <a:gd name="connsiteX49" fmla="*/ 544781 w 544781"/>
              <a:gd name="connsiteY49" fmla="*/ 298669 h 543320"/>
              <a:gd name="connsiteX50" fmla="*/ 540400 w 544781"/>
              <a:gd name="connsiteY50" fmla="*/ 306491 h 543320"/>
              <a:gd name="connsiteX51" fmla="*/ 534143 w 544781"/>
              <a:gd name="connsiteY51" fmla="*/ 309932 h 543320"/>
              <a:gd name="connsiteX52" fmla="*/ 482836 w 544781"/>
              <a:gd name="connsiteY52" fmla="*/ 306491 h 543320"/>
              <a:gd name="connsiteX53" fmla="*/ 429025 w 544781"/>
              <a:gd name="connsiteY53" fmla="*/ 306804 h 543320"/>
              <a:gd name="connsiteX54" fmla="*/ 415885 w 544781"/>
              <a:gd name="connsiteY54" fmla="*/ 306804 h 543320"/>
              <a:gd name="connsiteX55" fmla="*/ 403371 w 544781"/>
              <a:gd name="connsiteY55" fmla="*/ 306804 h 543320"/>
              <a:gd name="connsiteX56" fmla="*/ 341426 w 544781"/>
              <a:gd name="connsiteY56" fmla="*/ 308368 h 543320"/>
              <a:gd name="connsiteX57" fmla="*/ 272286 w 544781"/>
              <a:gd name="connsiteY57" fmla="*/ 310245 h 543320"/>
              <a:gd name="connsiteX58" fmla="*/ 204709 w 544781"/>
              <a:gd name="connsiteY58" fmla="*/ 312122 h 543320"/>
              <a:gd name="connsiteX59" fmla="*/ 146833 w 544781"/>
              <a:gd name="connsiteY59" fmla="*/ 314312 h 543320"/>
              <a:gd name="connsiteX60" fmla="*/ 95212 w 544781"/>
              <a:gd name="connsiteY60" fmla="*/ 318066 h 543320"/>
              <a:gd name="connsiteX61" fmla="*/ 52977 w 544781"/>
              <a:gd name="connsiteY61" fmla="*/ 324324 h 543320"/>
              <a:gd name="connsiteX63" fmla="*/ 205022 w 544781"/>
              <a:gd name="connsiteY63" fmla="*/ 543320 h 543320"/>
              <a:gd name="connsiteX64" fmla="*/ 143704 w 544781"/>
              <a:gd name="connsiteY64" fmla="*/ 486381 h 543320"/>
              <a:gd name="connsiteX65" fmla="*/ 143704 w 544781"/>
              <a:gd name="connsiteY65" fmla="*/ 451967 h 543320"/>
              <a:gd name="connsiteX66" fmla="*/ 139011 w 544781"/>
              <a:gd name="connsiteY66" fmla="*/ 422246 h 543320"/>
              <a:gd name="connsiteX67" fmla="*/ 119928 w 544781"/>
              <a:gd name="connsiteY67" fmla="*/ 403788 h 543320"/>
              <a:gd name="connsiteX68" fmla="*/ 114922 w 544781"/>
              <a:gd name="connsiteY68" fmla="*/ 398782 h 543320"/>
              <a:gd name="connsiteX69" fmla="*/ 114922 w 544781"/>
              <a:gd name="connsiteY69" fmla="*/ 391900 h 543320"/>
              <a:gd name="connsiteX70" fmla="*/ 131190 w 544781"/>
              <a:gd name="connsiteY70" fmla="*/ 381888 h 543320"/>
              <a:gd name="connsiteX71" fmla="*/ 153089 w 544781"/>
              <a:gd name="connsiteY71" fmla="*/ 388145 h 543320"/>
              <a:gd name="connsiteX72" fmla="*/ 176240 w 544781"/>
              <a:gd name="connsiteY72" fmla="*/ 398156 h 543320"/>
              <a:gd name="connsiteX73" fmla="*/ 182497 w 544781"/>
              <a:gd name="connsiteY73" fmla="*/ 408794 h 543320"/>
              <a:gd name="connsiteX74" fmla="*/ 180308 w 544781"/>
              <a:gd name="connsiteY74" fmla="*/ 424436 h 543320"/>
              <a:gd name="connsiteX75" fmla="*/ 179370 w 544781"/>
              <a:gd name="connsiteY75" fmla="*/ 446336 h 543320"/>
              <a:gd name="connsiteX76" fmla="*/ 179370 w 544781"/>
              <a:gd name="connsiteY76" fmla="*/ 483253 h 543320"/>
              <a:gd name="connsiteX77" fmla="*/ 187191 w 544781"/>
              <a:gd name="connsiteY77" fmla="*/ 511096 h 543320"/>
              <a:gd name="connsiteX78" fmla="*/ 208151 w 544781"/>
              <a:gd name="connsiteY78" fmla="*/ 517666 h 543320"/>
              <a:gd name="connsiteX79" fmla="*/ 232241 w 544781"/>
              <a:gd name="connsiteY79" fmla="*/ 518292 h 543320"/>
              <a:gd name="connsiteX80" fmla="*/ 270722 w 544781"/>
              <a:gd name="connsiteY80" fmla="*/ 517666 h 543320"/>
              <a:gd name="connsiteX81" fmla="*/ 311706 w 544781"/>
              <a:gd name="connsiteY81" fmla="*/ 516102 h 543320"/>
              <a:gd name="connsiteX82" fmla="*/ 343304 w 544781"/>
              <a:gd name="connsiteY82" fmla="*/ 514538 h 543320"/>
              <a:gd name="connsiteX83" fmla="*/ 399304 w 544781"/>
              <a:gd name="connsiteY83" fmla="*/ 508906 h 543320"/>
              <a:gd name="connsiteX84" fmla="*/ 433405 w 544781"/>
              <a:gd name="connsiteY84" fmla="*/ 500772 h 543320"/>
              <a:gd name="connsiteX85" fmla="*/ 452801 w 544781"/>
              <a:gd name="connsiteY85" fmla="*/ 504526 h 543320"/>
              <a:gd name="connsiteX86" fmla="*/ 459684 w 544781"/>
              <a:gd name="connsiteY86" fmla="*/ 516415 h 543320"/>
              <a:gd name="connsiteX87" fmla="*/ 464065 w 544781"/>
              <a:gd name="connsiteY87" fmla="*/ 527677 h 543320"/>
              <a:gd name="connsiteX88" fmla="*/ 459998 w 544781"/>
              <a:gd name="connsiteY88" fmla="*/ 536124 h 543320"/>
              <a:gd name="connsiteX89" fmla="*/ 452801 w 544781"/>
              <a:gd name="connsiteY89" fmla="*/ 540191 h 543320"/>
              <a:gd name="connsiteX90" fmla="*/ 411817 w 544781"/>
              <a:gd name="connsiteY90" fmla="*/ 538627 h 543320"/>
              <a:gd name="connsiteX91" fmla="*/ 371773 w 544781"/>
              <a:gd name="connsiteY91" fmla="*/ 538627 h 543320"/>
              <a:gd name="connsiteX92" fmla="*/ 323282 w 544781"/>
              <a:gd name="connsiteY92" fmla="*/ 540191 h 543320"/>
              <a:gd name="connsiteX93" fmla="*/ 263526 w 544781"/>
              <a:gd name="connsiteY93" fmla="*/ 542382 h 543320"/>
              <a:gd name="connsiteX94" fmla="*/ 205022 w 544781"/>
              <a:gd name="connsiteY94" fmla="*/ 543320 h 5433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</a:cxnLst>
            <a:rect l="l" t="t" r="r" b="b"/>
            <a:pathLst>
              <a:path w="544781" h="543320">
                <a:moveTo>
                  <a:pt x="151213" y="184166"/>
                </a:moveTo>
                <a:cubicBezTo>
                  <a:pt x="132441" y="184166"/>
                  <a:pt x="123055" y="170192"/>
                  <a:pt x="123055" y="142244"/>
                </a:cubicBezTo>
                <a:lnTo>
                  <a:pt x="123055" y="82802"/>
                </a:lnTo>
                <a:cubicBezTo>
                  <a:pt x="123055" y="70288"/>
                  <a:pt x="121491" y="58712"/>
                  <a:pt x="118363" y="48075"/>
                </a:cubicBezTo>
                <a:cubicBezTo>
                  <a:pt x="115235" y="37438"/>
                  <a:pt x="107204" y="28574"/>
                  <a:pt x="94273" y="21483"/>
                </a:cubicBezTo>
                <a:cubicBezTo>
                  <a:pt x="89685" y="18979"/>
                  <a:pt x="89059" y="15434"/>
                  <a:pt x="92397" y="10845"/>
                </a:cubicBezTo>
                <a:cubicBezTo>
                  <a:pt x="97818" y="2920"/>
                  <a:pt x="104910" y="0"/>
                  <a:pt x="113670" y="2086"/>
                </a:cubicBezTo>
                <a:cubicBezTo>
                  <a:pt x="119510" y="3754"/>
                  <a:pt x="126392" y="6362"/>
                  <a:pt x="134318" y="9907"/>
                </a:cubicBezTo>
                <a:cubicBezTo>
                  <a:pt x="142243" y="13453"/>
                  <a:pt x="148917" y="17520"/>
                  <a:pt x="154340" y="22108"/>
                </a:cubicBezTo>
                <a:cubicBezTo>
                  <a:pt x="160181" y="27114"/>
                  <a:pt x="162683" y="30868"/>
                  <a:pt x="161850" y="33371"/>
                </a:cubicBezTo>
                <a:cubicBezTo>
                  <a:pt x="160599" y="39628"/>
                  <a:pt x="159763" y="46719"/>
                  <a:pt x="159346" y="54645"/>
                </a:cubicBezTo>
                <a:cubicBezTo>
                  <a:pt x="158930" y="62571"/>
                  <a:pt x="158721" y="70705"/>
                  <a:pt x="158721" y="79048"/>
                </a:cubicBezTo>
                <a:lnTo>
                  <a:pt x="158721" y="139115"/>
                </a:lnTo>
                <a:cubicBezTo>
                  <a:pt x="158721" y="147458"/>
                  <a:pt x="159763" y="152985"/>
                  <a:pt x="161850" y="155696"/>
                </a:cubicBezTo>
                <a:cubicBezTo>
                  <a:pt x="163935" y="158407"/>
                  <a:pt x="169149" y="159763"/>
                  <a:pt x="177491" y="159763"/>
                </a:cubicBezTo>
                <a:cubicBezTo>
                  <a:pt x="200852" y="159763"/>
                  <a:pt x="226192" y="159346"/>
                  <a:pt x="253515" y="158512"/>
                </a:cubicBezTo>
                <a:cubicBezTo>
                  <a:pt x="280838" y="157678"/>
                  <a:pt x="305970" y="156426"/>
                  <a:pt x="328912" y="154758"/>
                </a:cubicBezTo>
                <a:cubicBezTo>
                  <a:pt x="353523" y="153506"/>
                  <a:pt x="372712" y="151733"/>
                  <a:pt x="386478" y="149439"/>
                </a:cubicBezTo>
                <a:cubicBezTo>
                  <a:pt x="400243" y="147145"/>
                  <a:pt x="412131" y="144329"/>
                  <a:pt x="422142" y="140992"/>
                </a:cubicBezTo>
                <a:cubicBezTo>
                  <a:pt x="427148" y="138906"/>
                  <a:pt x="430902" y="138281"/>
                  <a:pt x="433405" y="139115"/>
                </a:cubicBezTo>
                <a:cubicBezTo>
                  <a:pt x="435908" y="139949"/>
                  <a:pt x="438620" y="141827"/>
                  <a:pt x="441540" y="144746"/>
                </a:cubicBezTo>
                <a:cubicBezTo>
                  <a:pt x="444042" y="147249"/>
                  <a:pt x="446336" y="150690"/>
                  <a:pt x="448421" y="155070"/>
                </a:cubicBezTo>
                <a:cubicBezTo>
                  <a:pt x="450507" y="159450"/>
                  <a:pt x="451968" y="163100"/>
                  <a:pt x="452801" y="166020"/>
                </a:cubicBezTo>
                <a:cubicBezTo>
                  <a:pt x="453637" y="168940"/>
                  <a:pt x="452386" y="171860"/>
                  <a:pt x="449047" y="174780"/>
                </a:cubicBezTo>
                <a:cubicBezTo>
                  <a:pt x="445710" y="177700"/>
                  <a:pt x="443208" y="179160"/>
                  <a:pt x="441540" y="179160"/>
                </a:cubicBezTo>
                <a:cubicBezTo>
                  <a:pt x="427356" y="178326"/>
                  <a:pt x="414947" y="177804"/>
                  <a:pt x="404310" y="177596"/>
                </a:cubicBezTo>
                <a:cubicBezTo>
                  <a:pt x="393673" y="177387"/>
                  <a:pt x="382410" y="177387"/>
                  <a:pt x="370522" y="177596"/>
                </a:cubicBezTo>
                <a:cubicBezTo>
                  <a:pt x="358633" y="177804"/>
                  <a:pt x="343512" y="178326"/>
                  <a:pt x="325158" y="179160"/>
                </a:cubicBezTo>
                <a:cubicBezTo>
                  <a:pt x="308473" y="179577"/>
                  <a:pt x="289597" y="180203"/>
                  <a:pt x="268532" y="181037"/>
                </a:cubicBezTo>
                <a:cubicBezTo>
                  <a:pt x="247466" y="181871"/>
                  <a:pt x="226609" y="182601"/>
                  <a:pt x="205962" y="183227"/>
                </a:cubicBezTo>
                <a:cubicBezTo>
                  <a:pt x="185313" y="183853"/>
                  <a:pt x="167063" y="184166"/>
                  <a:pt x="151213" y="184166"/>
                </a:cubicBezTo>
                <a:moveTo>
                  <a:pt x="52977" y="324324"/>
                </a:moveTo>
                <a:cubicBezTo>
                  <a:pt x="45886" y="325992"/>
                  <a:pt x="40984" y="326513"/>
                  <a:pt x="38273" y="325888"/>
                </a:cubicBezTo>
                <a:cubicBezTo>
                  <a:pt x="35561" y="325262"/>
                  <a:pt x="32120" y="323489"/>
                  <a:pt x="27948" y="320569"/>
                </a:cubicBezTo>
                <a:cubicBezTo>
                  <a:pt x="25446" y="318901"/>
                  <a:pt x="22110" y="316398"/>
                  <a:pt x="17938" y="313061"/>
                </a:cubicBezTo>
                <a:cubicBezTo>
                  <a:pt x="13766" y="309724"/>
                  <a:pt x="9907" y="306282"/>
                  <a:pt x="6362" y="302737"/>
                </a:cubicBezTo>
                <a:cubicBezTo>
                  <a:pt x="2816" y="299191"/>
                  <a:pt x="835" y="296584"/>
                  <a:pt x="418" y="294915"/>
                </a:cubicBezTo>
                <a:cubicBezTo>
                  <a:pt x="0" y="292830"/>
                  <a:pt x="1043" y="289909"/>
                  <a:pt x="3546" y="286155"/>
                </a:cubicBezTo>
                <a:cubicBezTo>
                  <a:pt x="6048" y="282401"/>
                  <a:pt x="8344" y="280941"/>
                  <a:pt x="10428" y="281775"/>
                </a:cubicBezTo>
                <a:cubicBezTo>
                  <a:pt x="23778" y="284695"/>
                  <a:pt x="39837" y="286886"/>
                  <a:pt x="58608" y="288346"/>
                </a:cubicBezTo>
                <a:cubicBezTo>
                  <a:pt x="77379" y="289806"/>
                  <a:pt x="97818" y="290327"/>
                  <a:pt x="119928" y="289909"/>
                </a:cubicBezTo>
                <a:cubicBezTo>
                  <a:pt x="160389" y="289492"/>
                  <a:pt x="204501" y="288867"/>
                  <a:pt x="252264" y="288033"/>
                </a:cubicBezTo>
                <a:cubicBezTo>
                  <a:pt x="300026" y="287198"/>
                  <a:pt x="347058" y="285738"/>
                  <a:pt x="393360" y="283653"/>
                </a:cubicBezTo>
                <a:cubicBezTo>
                  <a:pt x="420474" y="282401"/>
                  <a:pt x="445397" y="280524"/>
                  <a:pt x="468132" y="278021"/>
                </a:cubicBezTo>
                <a:cubicBezTo>
                  <a:pt x="490865" y="275519"/>
                  <a:pt x="507030" y="272807"/>
                  <a:pt x="516624" y="269887"/>
                </a:cubicBezTo>
                <a:cubicBezTo>
                  <a:pt x="521212" y="268219"/>
                  <a:pt x="524862" y="268010"/>
                  <a:pt x="527573" y="269261"/>
                </a:cubicBezTo>
                <a:cubicBezTo>
                  <a:pt x="530285" y="270513"/>
                  <a:pt x="532684" y="272598"/>
                  <a:pt x="534768" y="275519"/>
                </a:cubicBezTo>
                <a:cubicBezTo>
                  <a:pt x="537272" y="278856"/>
                  <a:pt x="539566" y="282818"/>
                  <a:pt x="541651" y="287407"/>
                </a:cubicBezTo>
                <a:cubicBezTo>
                  <a:pt x="543738" y="291995"/>
                  <a:pt x="544781" y="295750"/>
                  <a:pt x="544781" y="298669"/>
                </a:cubicBezTo>
                <a:cubicBezTo>
                  <a:pt x="544781" y="301589"/>
                  <a:pt x="543320" y="304197"/>
                  <a:pt x="540400" y="306491"/>
                </a:cubicBezTo>
                <a:cubicBezTo>
                  <a:pt x="537480" y="308785"/>
                  <a:pt x="535395" y="309932"/>
                  <a:pt x="534143" y="309932"/>
                </a:cubicBezTo>
                <a:cubicBezTo>
                  <a:pt x="518709" y="307847"/>
                  <a:pt x="501607" y="306699"/>
                  <a:pt x="482836" y="306491"/>
                </a:cubicBezTo>
                <a:cubicBezTo>
                  <a:pt x="464065" y="306282"/>
                  <a:pt x="446127" y="306387"/>
                  <a:pt x="429025" y="306804"/>
                </a:cubicBezTo>
                <a:cubicBezTo>
                  <a:pt x="424437" y="306804"/>
                  <a:pt x="420057" y="306804"/>
                  <a:pt x="415885" y="306804"/>
                </a:cubicBezTo>
                <a:cubicBezTo>
                  <a:pt x="411714" y="306804"/>
                  <a:pt x="407543" y="306804"/>
                  <a:pt x="403371" y="306804"/>
                </a:cubicBezTo>
                <a:cubicBezTo>
                  <a:pt x="384600" y="307221"/>
                  <a:pt x="363952" y="307742"/>
                  <a:pt x="341426" y="308368"/>
                </a:cubicBezTo>
                <a:cubicBezTo>
                  <a:pt x="318901" y="308994"/>
                  <a:pt x="295854" y="309619"/>
                  <a:pt x="272286" y="310245"/>
                </a:cubicBezTo>
                <a:cubicBezTo>
                  <a:pt x="248717" y="310871"/>
                  <a:pt x="226192" y="311496"/>
                  <a:pt x="204709" y="312122"/>
                </a:cubicBezTo>
                <a:cubicBezTo>
                  <a:pt x="183227" y="312748"/>
                  <a:pt x="163935" y="313478"/>
                  <a:pt x="146833" y="314312"/>
                </a:cubicBezTo>
                <a:cubicBezTo>
                  <a:pt x="128061" y="315147"/>
                  <a:pt x="110854" y="316398"/>
                  <a:pt x="95212" y="318066"/>
                </a:cubicBezTo>
                <a:cubicBezTo>
                  <a:pt x="79570" y="319735"/>
                  <a:pt x="65491" y="321821"/>
                  <a:pt x="52977" y="324324"/>
                </a:cubicBezTo>
                <a:moveTo>
                  <a:pt x="205022" y="543320"/>
                </a:moveTo>
                <a:cubicBezTo>
                  <a:pt x="164143" y="543320"/>
                  <a:pt x="143704" y="524340"/>
                  <a:pt x="143704" y="486381"/>
                </a:cubicBezTo>
                <a:lnTo>
                  <a:pt x="143704" y="451967"/>
                </a:lnTo>
                <a:cubicBezTo>
                  <a:pt x="143704" y="440287"/>
                  <a:pt x="142140" y="430380"/>
                  <a:pt x="139011" y="422246"/>
                </a:cubicBezTo>
                <a:cubicBezTo>
                  <a:pt x="135882" y="414112"/>
                  <a:pt x="129522" y="407960"/>
                  <a:pt x="119928" y="403788"/>
                </a:cubicBezTo>
                <a:cubicBezTo>
                  <a:pt x="117425" y="402954"/>
                  <a:pt x="115756" y="401285"/>
                  <a:pt x="114922" y="398782"/>
                </a:cubicBezTo>
                <a:cubicBezTo>
                  <a:pt x="114087" y="396280"/>
                  <a:pt x="114087" y="393985"/>
                  <a:pt x="114922" y="391900"/>
                </a:cubicBezTo>
                <a:cubicBezTo>
                  <a:pt x="119093" y="384808"/>
                  <a:pt x="124516" y="381471"/>
                  <a:pt x="131190" y="381888"/>
                </a:cubicBezTo>
                <a:cubicBezTo>
                  <a:pt x="136613" y="382722"/>
                  <a:pt x="143912" y="384808"/>
                  <a:pt x="153089" y="388145"/>
                </a:cubicBezTo>
                <a:cubicBezTo>
                  <a:pt x="162267" y="391482"/>
                  <a:pt x="169984" y="394819"/>
                  <a:pt x="176240" y="398156"/>
                </a:cubicBezTo>
                <a:cubicBezTo>
                  <a:pt x="181246" y="401076"/>
                  <a:pt x="183332" y="404622"/>
                  <a:pt x="182497" y="408794"/>
                </a:cubicBezTo>
                <a:cubicBezTo>
                  <a:pt x="181663" y="411714"/>
                  <a:pt x="180933" y="416928"/>
                  <a:pt x="180308" y="424436"/>
                </a:cubicBezTo>
                <a:cubicBezTo>
                  <a:pt x="179682" y="431945"/>
                  <a:pt x="179370" y="439245"/>
                  <a:pt x="179370" y="446336"/>
                </a:cubicBezTo>
                <a:lnTo>
                  <a:pt x="179370" y="483253"/>
                </a:lnTo>
                <a:cubicBezTo>
                  <a:pt x="179370" y="497852"/>
                  <a:pt x="181976" y="507133"/>
                  <a:pt x="187191" y="511096"/>
                </a:cubicBezTo>
                <a:cubicBezTo>
                  <a:pt x="192405" y="515059"/>
                  <a:pt x="199392" y="517249"/>
                  <a:pt x="208151" y="517666"/>
                </a:cubicBezTo>
                <a:cubicBezTo>
                  <a:pt x="212741" y="518083"/>
                  <a:pt x="220770" y="518292"/>
                  <a:pt x="232241" y="518292"/>
                </a:cubicBezTo>
                <a:cubicBezTo>
                  <a:pt x="243711" y="518292"/>
                  <a:pt x="256539" y="518083"/>
                  <a:pt x="270722" y="517666"/>
                </a:cubicBezTo>
                <a:cubicBezTo>
                  <a:pt x="284904" y="517249"/>
                  <a:pt x="298565" y="516727"/>
                  <a:pt x="311706" y="516102"/>
                </a:cubicBezTo>
                <a:cubicBezTo>
                  <a:pt x="324845" y="515476"/>
                  <a:pt x="335379" y="514955"/>
                  <a:pt x="343304" y="514538"/>
                </a:cubicBezTo>
                <a:cubicBezTo>
                  <a:pt x="364996" y="513703"/>
                  <a:pt x="383661" y="511826"/>
                  <a:pt x="399304" y="508906"/>
                </a:cubicBezTo>
                <a:cubicBezTo>
                  <a:pt x="414947" y="505986"/>
                  <a:pt x="426314" y="503275"/>
                  <a:pt x="433405" y="500772"/>
                </a:cubicBezTo>
                <a:cubicBezTo>
                  <a:pt x="442164" y="497018"/>
                  <a:pt x="448631" y="498269"/>
                  <a:pt x="452801" y="504526"/>
                </a:cubicBezTo>
                <a:cubicBezTo>
                  <a:pt x="454888" y="507864"/>
                  <a:pt x="457181" y="511826"/>
                  <a:pt x="459684" y="516415"/>
                </a:cubicBezTo>
                <a:cubicBezTo>
                  <a:pt x="462187" y="521003"/>
                  <a:pt x="463647" y="524758"/>
                  <a:pt x="464065" y="527677"/>
                </a:cubicBezTo>
                <a:cubicBezTo>
                  <a:pt x="464483" y="530597"/>
                  <a:pt x="463126" y="533413"/>
                  <a:pt x="459998" y="536124"/>
                </a:cubicBezTo>
                <a:cubicBezTo>
                  <a:pt x="456869" y="538836"/>
                  <a:pt x="454470" y="540191"/>
                  <a:pt x="452801" y="540191"/>
                </a:cubicBezTo>
                <a:cubicBezTo>
                  <a:pt x="438202" y="539357"/>
                  <a:pt x="424541" y="538836"/>
                  <a:pt x="411817" y="538627"/>
                </a:cubicBezTo>
                <a:cubicBezTo>
                  <a:pt x="399096" y="538419"/>
                  <a:pt x="385748" y="538419"/>
                  <a:pt x="371773" y="538627"/>
                </a:cubicBezTo>
                <a:cubicBezTo>
                  <a:pt x="357799" y="538836"/>
                  <a:pt x="341635" y="539357"/>
                  <a:pt x="323282" y="540191"/>
                </a:cubicBezTo>
                <a:cubicBezTo>
                  <a:pt x="302007" y="541026"/>
                  <a:pt x="282089" y="541756"/>
                  <a:pt x="263526" y="542382"/>
                </a:cubicBezTo>
                <a:cubicBezTo>
                  <a:pt x="244964" y="543007"/>
                  <a:pt x="225463" y="543320"/>
                  <a:pt x="205022" y="54332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5" name="Freeform 75"/>
          <p:cNvSpPr/>
          <p:nvPr/>
        </p:nvSpPr>
        <p:spPr>
          <a:xfrm>
            <a:off x="11645878" y="4262223"/>
            <a:ext cx="448629" cy="548743"/>
          </a:xfrm>
          <a:custGeom>
            <a:avLst/>
            <a:gdLst>
              <a:gd name="connsiteX0" fmla="*/ 25236 w 448629"/>
              <a:gd name="connsiteY0" fmla="*/ 401702 h 548743"/>
              <a:gd name="connsiteX1" fmla="*/ 12409 w 448629"/>
              <a:gd name="connsiteY1" fmla="*/ 404518 h 548743"/>
              <a:gd name="connsiteX2" fmla="*/ 2086 w 448629"/>
              <a:gd name="connsiteY2" fmla="*/ 399200 h 548743"/>
              <a:gd name="connsiteX3" fmla="*/ 5214 w 448629"/>
              <a:gd name="connsiteY3" fmla="*/ 389188 h 548743"/>
              <a:gd name="connsiteX4" fmla="*/ 89684 w 448629"/>
              <a:gd name="connsiteY4" fmla="*/ 311288 h 548743"/>
              <a:gd name="connsiteX5" fmla="*/ 154444 w 448629"/>
              <a:gd name="connsiteY5" fmla="*/ 222438 h 548743"/>
              <a:gd name="connsiteX6" fmla="*/ 187920 w 448629"/>
              <a:gd name="connsiteY6" fmla="*/ 133275 h 548743"/>
              <a:gd name="connsiteX7" fmla="*/ 183540 w 448629"/>
              <a:gd name="connsiteY7" fmla="*/ 120761 h 548743"/>
              <a:gd name="connsiteX8" fmla="*/ 166020 w 448629"/>
              <a:gd name="connsiteY8" fmla="*/ 112627 h 548743"/>
              <a:gd name="connsiteX9" fmla="*/ 156948 w 448629"/>
              <a:gd name="connsiteY9" fmla="*/ 112940 h 548743"/>
              <a:gd name="connsiteX10" fmla="*/ 148500 w 448629"/>
              <a:gd name="connsiteY10" fmla="*/ 113252 h 548743"/>
              <a:gd name="connsiteX11" fmla="*/ 116589 w 448629"/>
              <a:gd name="connsiteY11" fmla="*/ 117007 h 548743"/>
              <a:gd name="connsiteX12" fmla="*/ 82176 w 448629"/>
              <a:gd name="connsiteY12" fmla="*/ 122012 h 548743"/>
              <a:gd name="connsiteX13" fmla="*/ 67159 w 448629"/>
              <a:gd name="connsiteY13" fmla="*/ 122638 h 548743"/>
              <a:gd name="connsiteX14" fmla="*/ 59650 w 448629"/>
              <a:gd name="connsiteY14" fmla="*/ 117632 h 548743"/>
              <a:gd name="connsiteX15" fmla="*/ 59024 w 448629"/>
              <a:gd name="connsiteY15" fmla="*/ 117007 h 548743"/>
              <a:gd name="connsiteX16" fmla="*/ 47449 w 448629"/>
              <a:gd name="connsiteY16" fmla="*/ 104806 h 548743"/>
              <a:gd name="connsiteX17" fmla="*/ 41504 w 448629"/>
              <a:gd name="connsiteY17" fmla="*/ 95107 h 548743"/>
              <a:gd name="connsiteX18" fmla="*/ 42444 w 448629"/>
              <a:gd name="connsiteY18" fmla="*/ 86973 h 548743"/>
              <a:gd name="connsiteX19" fmla="*/ 49639 w 448629"/>
              <a:gd name="connsiteY19" fmla="*/ 82593 h 548743"/>
              <a:gd name="connsiteX20" fmla="*/ 112835 w 448629"/>
              <a:gd name="connsiteY20" fmla="*/ 87599 h 548743"/>
              <a:gd name="connsiteX21" fmla="*/ 174780 w 448629"/>
              <a:gd name="connsiteY21" fmla="*/ 86347 h 548743"/>
              <a:gd name="connsiteX22" fmla="*/ 223586 w 448629"/>
              <a:gd name="connsiteY22" fmla="*/ 83219 h 548743"/>
              <a:gd name="connsiteX23" fmla="*/ 273328 w 448629"/>
              <a:gd name="connsiteY23" fmla="*/ 78213 h 548743"/>
              <a:gd name="connsiteX24" fmla="*/ 313687 w 448629"/>
              <a:gd name="connsiteY24" fmla="*/ 71330 h 548743"/>
              <a:gd name="connsiteX25" fmla="*/ 323697 w 448629"/>
              <a:gd name="connsiteY25" fmla="*/ 71018 h 548743"/>
              <a:gd name="connsiteX26" fmla="*/ 329329 w 448629"/>
              <a:gd name="connsiteY26" fmla="*/ 76336 h 548743"/>
              <a:gd name="connsiteX27" fmla="*/ 333709 w 448629"/>
              <a:gd name="connsiteY27" fmla="*/ 89163 h 548743"/>
              <a:gd name="connsiteX28" fmla="*/ 335585 w 448629"/>
              <a:gd name="connsiteY28" fmla="*/ 101364 h 548743"/>
              <a:gd name="connsiteX29" fmla="*/ 331832 w 448629"/>
              <a:gd name="connsiteY29" fmla="*/ 108247 h 548743"/>
              <a:gd name="connsiteX30" fmla="*/ 326199 w 448629"/>
              <a:gd name="connsiteY30" fmla="*/ 111376 h 548743"/>
              <a:gd name="connsiteX31" fmla="*/ 274579 w 448629"/>
              <a:gd name="connsiteY31" fmla="*/ 109498 h 548743"/>
              <a:gd name="connsiteX32" fmla="*/ 204188 w 448629"/>
              <a:gd name="connsiteY32" fmla="*/ 110124 h 548743"/>
              <a:gd name="connsiteX33" fmla="*/ 223586 w 448629"/>
              <a:gd name="connsiteY33" fmla="*/ 122638 h 548743"/>
              <a:gd name="connsiteX34" fmla="*/ 232345 w 448629"/>
              <a:gd name="connsiteY34" fmla="*/ 137655 h 548743"/>
              <a:gd name="connsiteX35" fmla="*/ 219518 w 448629"/>
              <a:gd name="connsiteY35" fmla="*/ 176449 h 548743"/>
              <a:gd name="connsiteX36" fmla="*/ 195428 w 448629"/>
              <a:gd name="connsiteY36" fmla="*/ 223377 h 548743"/>
              <a:gd name="connsiteX37" fmla="*/ 246111 w 448629"/>
              <a:gd name="connsiteY37" fmla="*/ 263422 h 548743"/>
              <a:gd name="connsiteX38" fmla="*/ 285216 w 448629"/>
              <a:gd name="connsiteY38" fmla="*/ 290953 h 548743"/>
              <a:gd name="connsiteX39" fmla="*/ 322446 w 448629"/>
              <a:gd name="connsiteY39" fmla="*/ 312227 h 548743"/>
              <a:gd name="connsiteX40" fmla="*/ 339027 w 448629"/>
              <a:gd name="connsiteY40" fmla="*/ 337567 h 548743"/>
              <a:gd name="connsiteX41" fmla="*/ 342468 w 448629"/>
              <a:gd name="connsiteY41" fmla="*/ 365411 h 548743"/>
              <a:gd name="connsiteX42" fmla="*/ 337463 w 448629"/>
              <a:gd name="connsiteY42" fmla="*/ 373546 h 548743"/>
              <a:gd name="connsiteX43" fmla="*/ 326827 w 448629"/>
              <a:gd name="connsiteY43" fmla="*/ 378551 h 548743"/>
              <a:gd name="connsiteX44" fmla="*/ 319318 w 448629"/>
              <a:gd name="connsiteY44" fmla="*/ 377925 h 548743"/>
              <a:gd name="connsiteX45" fmla="*/ 274893 w 448629"/>
              <a:gd name="connsiteY45" fmla="*/ 324428 h 548743"/>
              <a:gd name="connsiteX46" fmla="*/ 226713 w 448629"/>
              <a:gd name="connsiteY46" fmla="*/ 277500 h 548743"/>
              <a:gd name="connsiteX47" fmla="*/ 184166 w 448629"/>
              <a:gd name="connsiteY47" fmla="*/ 240896 h 548743"/>
              <a:gd name="connsiteX48" fmla="*/ 140679 w 448629"/>
              <a:gd name="connsiteY48" fmla="*/ 298774 h 548743"/>
              <a:gd name="connsiteX49" fmla="*/ 86868 w 448629"/>
              <a:gd name="connsiteY49" fmla="*/ 355087 h 548743"/>
              <a:gd name="connsiteX50" fmla="*/ 25236 w 448629"/>
              <a:gd name="connsiteY50" fmla="*/ 401702 h 548743"/>
              <a:gd name="connsiteX52" fmla="*/ 420056 w 448629"/>
              <a:gd name="connsiteY52" fmla="*/ 548743 h 548743"/>
              <a:gd name="connsiteX53" fmla="*/ 412548 w 448629"/>
              <a:gd name="connsiteY53" fmla="*/ 542485 h 548743"/>
              <a:gd name="connsiteX54" fmla="*/ 410983 w 448629"/>
              <a:gd name="connsiteY54" fmla="*/ 524027 h 548743"/>
              <a:gd name="connsiteX55" fmla="*/ 409419 w 448629"/>
              <a:gd name="connsiteY55" fmla="*/ 494619 h 548743"/>
              <a:gd name="connsiteX56" fmla="*/ 408794 w 448629"/>
              <a:gd name="connsiteY56" fmla="*/ 466775 h 548743"/>
              <a:gd name="connsiteX57" fmla="*/ 408794 w 448629"/>
              <a:gd name="connsiteY57" fmla="*/ 83219 h 548743"/>
              <a:gd name="connsiteX58" fmla="*/ 407229 w 448629"/>
              <a:gd name="connsiteY58" fmla="*/ 53185 h 548743"/>
              <a:gd name="connsiteX59" fmla="*/ 399096 w 448629"/>
              <a:gd name="connsiteY59" fmla="*/ 35352 h 548743"/>
              <a:gd name="connsiteX60" fmla="*/ 376257 w 448629"/>
              <a:gd name="connsiteY60" fmla="*/ 20023 h 548743"/>
              <a:gd name="connsiteX61" fmla="*/ 371251 w 448629"/>
              <a:gd name="connsiteY61" fmla="*/ 13765 h 548743"/>
              <a:gd name="connsiteX62" fmla="*/ 375631 w 448629"/>
              <a:gd name="connsiteY62" fmla="*/ 5319 h 548743"/>
              <a:gd name="connsiteX63" fmla="*/ 385016 w 448629"/>
              <a:gd name="connsiteY63" fmla="*/ 0 h 548743"/>
              <a:gd name="connsiteX64" fmla="*/ 403789 w 448629"/>
              <a:gd name="connsiteY64" fmla="*/ 3754 h 548743"/>
              <a:gd name="connsiteX65" fmla="*/ 425686 w 448629"/>
              <a:gd name="connsiteY65" fmla="*/ 12201 h 548743"/>
              <a:gd name="connsiteX66" fmla="*/ 441330 w 448629"/>
              <a:gd name="connsiteY66" fmla="*/ 20648 h 548743"/>
              <a:gd name="connsiteX67" fmla="*/ 448212 w 448629"/>
              <a:gd name="connsiteY67" fmla="*/ 33162 h 548743"/>
              <a:gd name="connsiteX68" fmla="*/ 445397 w 448629"/>
              <a:gd name="connsiteY68" fmla="*/ 57565 h 548743"/>
              <a:gd name="connsiteX69" fmla="*/ 444459 w 448629"/>
              <a:gd name="connsiteY69" fmla="*/ 83844 h 548743"/>
              <a:gd name="connsiteX70" fmla="*/ 444459 w 448629"/>
              <a:gd name="connsiteY70" fmla="*/ 465524 h 548743"/>
              <a:gd name="connsiteX71" fmla="*/ 443519 w 448629"/>
              <a:gd name="connsiteY71" fmla="*/ 489614 h 548743"/>
              <a:gd name="connsiteX72" fmla="*/ 440079 w 448629"/>
              <a:gd name="connsiteY72" fmla="*/ 517145 h 548743"/>
              <a:gd name="connsiteX73" fmla="*/ 432883 w 448629"/>
              <a:gd name="connsiteY73" fmla="*/ 539670 h 548743"/>
              <a:gd name="connsiteX74" fmla="*/ 420056 w 448629"/>
              <a:gd name="connsiteY74" fmla="*/ 548743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</a:cxnLst>
            <a:rect l="l" t="t" r="r" b="b"/>
            <a:pathLst>
              <a:path w="448629" h="548743">
                <a:moveTo>
                  <a:pt x="25236" y="401702"/>
                </a:moveTo>
                <a:cubicBezTo>
                  <a:pt x="21482" y="404205"/>
                  <a:pt x="17207" y="405144"/>
                  <a:pt x="12409" y="404518"/>
                </a:cubicBezTo>
                <a:cubicBezTo>
                  <a:pt x="7613" y="403892"/>
                  <a:pt x="4171" y="402119"/>
                  <a:pt x="2086" y="399200"/>
                </a:cubicBezTo>
                <a:cubicBezTo>
                  <a:pt x="0" y="396279"/>
                  <a:pt x="1043" y="392942"/>
                  <a:pt x="5214" y="389188"/>
                </a:cubicBezTo>
                <a:cubicBezTo>
                  <a:pt x="35665" y="365828"/>
                  <a:pt x="63822" y="339862"/>
                  <a:pt x="89684" y="311288"/>
                </a:cubicBezTo>
                <a:cubicBezTo>
                  <a:pt x="115546" y="282714"/>
                  <a:pt x="137133" y="253097"/>
                  <a:pt x="154444" y="222438"/>
                </a:cubicBezTo>
                <a:cubicBezTo>
                  <a:pt x="171756" y="191779"/>
                  <a:pt x="182914" y="162058"/>
                  <a:pt x="187920" y="133275"/>
                </a:cubicBezTo>
                <a:cubicBezTo>
                  <a:pt x="188337" y="128687"/>
                  <a:pt x="186877" y="124515"/>
                  <a:pt x="183540" y="120761"/>
                </a:cubicBezTo>
                <a:cubicBezTo>
                  <a:pt x="180203" y="117007"/>
                  <a:pt x="174362" y="114295"/>
                  <a:pt x="166020" y="112627"/>
                </a:cubicBezTo>
                <a:cubicBezTo>
                  <a:pt x="162683" y="112627"/>
                  <a:pt x="159659" y="112731"/>
                  <a:pt x="156948" y="112940"/>
                </a:cubicBezTo>
                <a:cubicBezTo>
                  <a:pt x="154236" y="113149"/>
                  <a:pt x="151419" y="113252"/>
                  <a:pt x="148500" y="113252"/>
                </a:cubicBezTo>
                <a:cubicBezTo>
                  <a:pt x="140991" y="114087"/>
                  <a:pt x="130355" y="115338"/>
                  <a:pt x="116589" y="117007"/>
                </a:cubicBezTo>
                <a:cubicBezTo>
                  <a:pt x="102824" y="118675"/>
                  <a:pt x="91353" y="120344"/>
                  <a:pt x="82176" y="122012"/>
                </a:cubicBezTo>
                <a:cubicBezTo>
                  <a:pt x="75084" y="123681"/>
                  <a:pt x="70079" y="123890"/>
                  <a:pt x="67159" y="122638"/>
                </a:cubicBezTo>
                <a:cubicBezTo>
                  <a:pt x="64239" y="121387"/>
                  <a:pt x="61736" y="119718"/>
                  <a:pt x="59650" y="117632"/>
                </a:cubicBezTo>
                <a:cubicBezTo>
                  <a:pt x="59234" y="117215"/>
                  <a:pt x="59024" y="117007"/>
                  <a:pt x="59024" y="117007"/>
                </a:cubicBezTo>
                <a:cubicBezTo>
                  <a:pt x="54436" y="113252"/>
                  <a:pt x="50578" y="109186"/>
                  <a:pt x="47449" y="104806"/>
                </a:cubicBezTo>
                <a:cubicBezTo>
                  <a:pt x="44321" y="100426"/>
                  <a:pt x="42339" y="97193"/>
                  <a:pt x="41504" y="95107"/>
                </a:cubicBezTo>
                <a:cubicBezTo>
                  <a:pt x="40253" y="93021"/>
                  <a:pt x="40566" y="90310"/>
                  <a:pt x="42444" y="86973"/>
                </a:cubicBezTo>
                <a:cubicBezTo>
                  <a:pt x="44321" y="83636"/>
                  <a:pt x="46719" y="82176"/>
                  <a:pt x="49639" y="82593"/>
                </a:cubicBezTo>
                <a:cubicBezTo>
                  <a:pt x="68828" y="85930"/>
                  <a:pt x="89892" y="87599"/>
                  <a:pt x="112835" y="87599"/>
                </a:cubicBezTo>
                <a:cubicBezTo>
                  <a:pt x="135778" y="87599"/>
                  <a:pt x="156425" y="87182"/>
                  <a:pt x="174780" y="86347"/>
                </a:cubicBezTo>
                <a:cubicBezTo>
                  <a:pt x="190214" y="85513"/>
                  <a:pt x="206483" y="84470"/>
                  <a:pt x="223586" y="83219"/>
                </a:cubicBezTo>
                <a:cubicBezTo>
                  <a:pt x="240688" y="81967"/>
                  <a:pt x="257268" y="80299"/>
                  <a:pt x="273328" y="78213"/>
                </a:cubicBezTo>
                <a:cubicBezTo>
                  <a:pt x="289388" y="76128"/>
                  <a:pt x="302841" y="73833"/>
                  <a:pt x="313687" y="71330"/>
                </a:cubicBezTo>
                <a:cubicBezTo>
                  <a:pt x="318274" y="70079"/>
                  <a:pt x="321612" y="69974"/>
                  <a:pt x="323697" y="71018"/>
                </a:cubicBezTo>
                <a:cubicBezTo>
                  <a:pt x="325784" y="72060"/>
                  <a:pt x="327660" y="73833"/>
                  <a:pt x="329329" y="76336"/>
                </a:cubicBezTo>
                <a:cubicBezTo>
                  <a:pt x="330998" y="79256"/>
                  <a:pt x="332458" y="83532"/>
                  <a:pt x="333709" y="89163"/>
                </a:cubicBezTo>
                <a:cubicBezTo>
                  <a:pt x="334960" y="94794"/>
                  <a:pt x="335585" y="98861"/>
                  <a:pt x="335585" y="101364"/>
                </a:cubicBezTo>
                <a:cubicBezTo>
                  <a:pt x="335585" y="103867"/>
                  <a:pt x="334334" y="106161"/>
                  <a:pt x="331832" y="108247"/>
                </a:cubicBezTo>
                <a:cubicBezTo>
                  <a:pt x="329329" y="110332"/>
                  <a:pt x="327452" y="111376"/>
                  <a:pt x="326199" y="111376"/>
                </a:cubicBezTo>
                <a:cubicBezTo>
                  <a:pt x="312851" y="110541"/>
                  <a:pt x="295645" y="109915"/>
                  <a:pt x="274579" y="109498"/>
                </a:cubicBezTo>
                <a:cubicBezTo>
                  <a:pt x="253515" y="109081"/>
                  <a:pt x="230050" y="109290"/>
                  <a:pt x="204188" y="110124"/>
                </a:cubicBezTo>
                <a:cubicBezTo>
                  <a:pt x="211279" y="113461"/>
                  <a:pt x="217745" y="117632"/>
                  <a:pt x="223586" y="122638"/>
                </a:cubicBezTo>
                <a:cubicBezTo>
                  <a:pt x="229424" y="127644"/>
                  <a:pt x="232345" y="132650"/>
                  <a:pt x="232345" y="137655"/>
                </a:cubicBezTo>
                <a:cubicBezTo>
                  <a:pt x="230260" y="148918"/>
                  <a:pt x="225984" y="161849"/>
                  <a:pt x="219518" y="176449"/>
                </a:cubicBezTo>
                <a:cubicBezTo>
                  <a:pt x="213052" y="191048"/>
                  <a:pt x="205022" y="206691"/>
                  <a:pt x="195428" y="223377"/>
                </a:cubicBezTo>
                <a:cubicBezTo>
                  <a:pt x="215033" y="239228"/>
                  <a:pt x="231928" y="252576"/>
                  <a:pt x="246111" y="263422"/>
                </a:cubicBezTo>
                <a:cubicBezTo>
                  <a:pt x="260292" y="274267"/>
                  <a:pt x="273328" y="283444"/>
                  <a:pt x="285216" y="290953"/>
                </a:cubicBezTo>
                <a:cubicBezTo>
                  <a:pt x="297105" y="298461"/>
                  <a:pt x="309515" y="305552"/>
                  <a:pt x="322446" y="312227"/>
                </a:cubicBezTo>
                <a:cubicBezTo>
                  <a:pt x="330789" y="318901"/>
                  <a:pt x="336315" y="327348"/>
                  <a:pt x="339027" y="337567"/>
                </a:cubicBezTo>
                <a:cubicBezTo>
                  <a:pt x="341738" y="347787"/>
                  <a:pt x="342886" y="357069"/>
                  <a:pt x="342468" y="365411"/>
                </a:cubicBezTo>
                <a:cubicBezTo>
                  <a:pt x="342468" y="368331"/>
                  <a:pt x="340800" y="371043"/>
                  <a:pt x="337463" y="373546"/>
                </a:cubicBezTo>
                <a:cubicBezTo>
                  <a:pt x="334126" y="376048"/>
                  <a:pt x="330580" y="377717"/>
                  <a:pt x="326827" y="378551"/>
                </a:cubicBezTo>
                <a:cubicBezTo>
                  <a:pt x="323073" y="379385"/>
                  <a:pt x="320569" y="379177"/>
                  <a:pt x="319318" y="377925"/>
                </a:cubicBezTo>
                <a:cubicBezTo>
                  <a:pt x="305970" y="359154"/>
                  <a:pt x="291161" y="341322"/>
                  <a:pt x="274893" y="324428"/>
                </a:cubicBezTo>
                <a:cubicBezTo>
                  <a:pt x="258624" y="307534"/>
                  <a:pt x="242564" y="291891"/>
                  <a:pt x="226713" y="277500"/>
                </a:cubicBezTo>
                <a:cubicBezTo>
                  <a:pt x="210862" y="263109"/>
                  <a:pt x="196680" y="250908"/>
                  <a:pt x="184166" y="240896"/>
                </a:cubicBezTo>
                <a:cubicBezTo>
                  <a:pt x="171651" y="259667"/>
                  <a:pt x="157156" y="278960"/>
                  <a:pt x="140679" y="298774"/>
                </a:cubicBezTo>
                <a:cubicBezTo>
                  <a:pt x="124202" y="318588"/>
                  <a:pt x="106266" y="337359"/>
                  <a:pt x="86868" y="355087"/>
                </a:cubicBezTo>
                <a:cubicBezTo>
                  <a:pt x="67471" y="372816"/>
                  <a:pt x="46927" y="388354"/>
                  <a:pt x="25236" y="401702"/>
                </a:cubicBezTo>
                <a:moveTo>
                  <a:pt x="420056" y="548743"/>
                </a:moveTo>
                <a:cubicBezTo>
                  <a:pt x="415468" y="548743"/>
                  <a:pt x="412965" y="546657"/>
                  <a:pt x="412548" y="542485"/>
                </a:cubicBezTo>
                <a:cubicBezTo>
                  <a:pt x="412131" y="539148"/>
                  <a:pt x="411608" y="532996"/>
                  <a:pt x="410983" y="524027"/>
                </a:cubicBezTo>
                <a:cubicBezTo>
                  <a:pt x="410357" y="515059"/>
                  <a:pt x="409836" y="505256"/>
                  <a:pt x="409419" y="494619"/>
                </a:cubicBezTo>
                <a:cubicBezTo>
                  <a:pt x="409002" y="483982"/>
                  <a:pt x="408794" y="474701"/>
                  <a:pt x="408794" y="466775"/>
                </a:cubicBezTo>
                <a:lnTo>
                  <a:pt x="408794" y="83219"/>
                </a:lnTo>
                <a:cubicBezTo>
                  <a:pt x="408794" y="70288"/>
                  <a:pt x="408272" y="60277"/>
                  <a:pt x="407229" y="53185"/>
                </a:cubicBezTo>
                <a:cubicBezTo>
                  <a:pt x="406185" y="46094"/>
                  <a:pt x="403475" y="40149"/>
                  <a:pt x="399096" y="35352"/>
                </a:cubicBezTo>
                <a:cubicBezTo>
                  <a:pt x="394715" y="30555"/>
                  <a:pt x="387102" y="25445"/>
                  <a:pt x="376257" y="20023"/>
                </a:cubicBezTo>
                <a:cubicBezTo>
                  <a:pt x="372919" y="17937"/>
                  <a:pt x="371251" y="15851"/>
                  <a:pt x="371251" y="13765"/>
                </a:cubicBezTo>
                <a:cubicBezTo>
                  <a:pt x="371251" y="11680"/>
                  <a:pt x="372711" y="8864"/>
                  <a:pt x="375631" y="5319"/>
                </a:cubicBezTo>
                <a:cubicBezTo>
                  <a:pt x="378551" y="1773"/>
                  <a:pt x="381679" y="0"/>
                  <a:pt x="385016" y="0"/>
                </a:cubicBezTo>
                <a:cubicBezTo>
                  <a:pt x="390023" y="0"/>
                  <a:pt x="396279" y="1251"/>
                  <a:pt x="403789" y="3754"/>
                </a:cubicBezTo>
                <a:cubicBezTo>
                  <a:pt x="411296" y="6257"/>
                  <a:pt x="418597" y="9073"/>
                  <a:pt x="425686" y="12201"/>
                </a:cubicBezTo>
                <a:cubicBezTo>
                  <a:pt x="432778" y="15330"/>
                  <a:pt x="437993" y="18145"/>
                  <a:pt x="441330" y="20648"/>
                </a:cubicBezTo>
                <a:cubicBezTo>
                  <a:pt x="446336" y="24403"/>
                  <a:pt x="448629" y="28574"/>
                  <a:pt x="448212" y="33162"/>
                </a:cubicBezTo>
                <a:cubicBezTo>
                  <a:pt x="446961" y="41922"/>
                  <a:pt x="446023" y="50056"/>
                  <a:pt x="445397" y="57565"/>
                </a:cubicBezTo>
                <a:cubicBezTo>
                  <a:pt x="444772" y="65074"/>
                  <a:pt x="444459" y="73833"/>
                  <a:pt x="444459" y="83844"/>
                </a:cubicBezTo>
                <a:lnTo>
                  <a:pt x="444459" y="465524"/>
                </a:lnTo>
                <a:cubicBezTo>
                  <a:pt x="444459" y="472198"/>
                  <a:pt x="444146" y="480228"/>
                  <a:pt x="443519" y="489614"/>
                </a:cubicBezTo>
                <a:cubicBezTo>
                  <a:pt x="442894" y="498999"/>
                  <a:pt x="441747" y="508176"/>
                  <a:pt x="440079" y="517145"/>
                </a:cubicBezTo>
                <a:cubicBezTo>
                  <a:pt x="438410" y="526113"/>
                  <a:pt x="436011" y="533622"/>
                  <a:pt x="432883" y="539670"/>
                </a:cubicBezTo>
                <a:cubicBezTo>
                  <a:pt x="429754" y="545719"/>
                  <a:pt x="425479" y="548743"/>
                  <a:pt x="420056" y="54874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6" name="Freeform 76"/>
          <p:cNvSpPr/>
          <p:nvPr/>
        </p:nvSpPr>
        <p:spPr>
          <a:xfrm>
            <a:off x="12381823" y="4262223"/>
            <a:ext cx="553748" cy="548743"/>
          </a:xfrm>
          <a:custGeom>
            <a:avLst/>
            <a:gdLst>
              <a:gd name="connsiteX0" fmla="*/ 24402 w 553748"/>
              <a:gd name="connsiteY0" fmla="*/ 400451 h 548743"/>
              <a:gd name="connsiteX1" fmla="*/ 9698 w 553748"/>
              <a:gd name="connsiteY1" fmla="*/ 402015 h 548743"/>
              <a:gd name="connsiteX2" fmla="*/ 0 w 553748"/>
              <a:gd name="connsiteY2" fmla="*/ 394820 h 548743"/>
              <a:gd name="connsiteX3" fmla="*/ 5005 w 553748"/>
              <a:gd name="connsiteY3" fmla="*/ 387311 h 548743"/>
              <a:gd name="connsiteX4" fmla="*/ 87285 w 553748"/>
              <a:gd name="connsiteY4" fmla="*/ 312852 h 548743"/>
              <a:gd name="connsiteX5" fmla="*/ 152983 w 553748"/>
              <a:gd name="connsiteY5" fmla="*/ 223689 h 548743"/>
              <a:gd name="connsiteX6" fmla="*/ 188336 w 553748"/>
              <a:gd name="connsiteY6" fmla="*/ 133901 h 548743"/>
              <a:gd name="connsiteX7" fmla="*/ 183643 w 553748"/>
              <a:gd name="connsiteY7" fmla="*/ 121074 h 548743"/>
              <a:gd name="connsiteX8" fmla="*/ 165185 w 553748"/>
              <a:gd name="connsiteY8" fmla="*/ 112001 h 548743"/>
              <a:gd name="connsiteX9" fmla="*/ 145788 w 553748"/>
              <a:gd name="connsiteY9" fmla="*/ 113252 h 548743"/>
              <a:gd name="connsiteX10" fmla="*/ 115441 w 553748"/>
              <a:gd name="connsiteY10" fmla="*/ 117007 h 548743"/>
              <a:gd name="connsiteX11" fmla="*/ 81967 w 553748"/>
              <a:gd name="connsiteY11" fmla="*/ 122012 h 548743"/>
              <a:gd name="connsiteX12" fmla="*/ 66949 w 553748"/>
              <a:gd name="connsiteY12" fmla="*/ 122638 h 548743"/>
              <a:gd name="connsiteX13" fmla="*/ 58816 w 553748"/>
              <a:gd name="connsiteY13" fmla="*/ 117007 h 548743"/>
              <a:gd name="connsiteX14" fmla="*/ 48178 w 553748"/>
              <a:gd name="connsiteY14" fmla="*/ 104806 h 548743"/>
              <a:gd name="connsiteX15" fmla="*/ 41296 w 553748"/>
              <a:gd name="connsiteY15" fmla="*/ 95107 h 548743"/>
              <a:gd name="connsiteX16" fmla="*/ 42547 w 553748"/>
              <a:gd name="connsiteY16" fmla="*/ 86973 h 548743"/>
              <a:gd name="connsiteX17" fmla="*/ 49430 w 553748"/>
              <a:gd name="connsiteY17" fmla="*/ 82593 h 548743"/>
              <a:gd name="connsiteX18" fmla="*/ 112626 w 553748"/>
              <a:gd name="connsiteY18" fmla="*/ 87599 h 548743"/>
              <a:gd name="connsiteX19" fmla="*/ 174571 w 553748"/>
              <a:gd name="connsiteY19" fmla="*/ 86347 h 548743"/>
              <a:gd name="connsiteX20" fmla="*/ 245588 w 553748"/>
              <a:gd name="connsiteY20" fmla="*/ 80716 h 548743"/>
              <a:gd name="connsiteX21" fmla="*/ 307220 w 553748"/>
              <a:gd name="connsiteY21" fmla="*/ 71330 h 548743"/>
              <a:gd name="connsiteX22" fmla="*/ 317232 w 553748"/>
              <a:gd name="connsiteY22" fmla="*/ 71018 h 548743"/>
              <a:gd name="connsiteX23" fmla="*/ 322862 w 553748"/>
              <a:gd name="connsiteY23" fmla="*/ 76336 h 548743"/>
              <a:gd name="connsiteX24" fmla="*/ 327555 w 553748"/>
              <a:gd name="connsiteY24" fmla="*/ 89163 h 548743"/>
              <a:gd name="connsiteX25" fmla="*/ 329746 w 553748"/>
              <a:gd name="connsiteY25" fmla="*/ 101364 h 548743"/>
              <a:gd name="connsiteX26" fmla="*/ 325679 w 553748"/>
              <a:gd name="connsiteY26" fmla="*/ 108247 h 548743"/>
              <a:gd name="connsiteX27" fmla="*/ 319734 w 553748"/>
              <a:gd name="connsiteY27" fmla="*/ 111376 h 548743"/>
              <a:gd name="connsiteX28" fmla="*/ 270616 w 553748"/>
              <a:gd name="connsiteY28" fmla="*/ 109498 h 548743"/>
              <a:gd name="connsiteX29" fmla="*/ 203979 w 553748"/>
              <a:gd name="connsiteY29" fmla="*/ 110124 h 548743"/>
              <a:gd name="connsiteX30" fmla="*/ 224001 w 553748"/>
              <a:gd name="connsiteY30" fmla="*/ 122951 h 548743"/>
              <a:gd name="connsiteX31" fmla="*/ 232761 w 553748"/>
              <a:gd name="connsiteY31" fmla="*/ 138907 h 548743"/>
              <a:gd name="connsiteX32" fmla="*/ 192715 w 553748"/>
              <a:gd name="connsiteY32" fmla="*/ 225879 h 548743"/>
              <a:gd name="connsiteX33" fmla="*/ 241833 w 553748"/>
              <a:gd name="connsiteY33" fmla="*/ 264673 h 548743"/>
              <a:gd name="connsiteX34" fmla="*/ 279375 w 553748"/>
              <a:gd name="connsiteY34" fmla="*/ 291266 h 548743"/>
              <a:gd name="connsiteX35" fmla="*/ 315981 w 553748"/>
              <a:gd name="connsiteY35" fmla="*/ 312227 h 548743"/>
              <a:gd name="connsiteX36" fmla="*/ 332561 w 553748"/>
              <a:gd name="connsiteY36" fmla="*/ 337567 h 548743"/>
              <a:gd name="connsiteX37" fmla="*/ 336003 w 553748"/>
              <a:gd name="connsiteY37" fmla="*/ 365411 h 548743"/>
              <a:gd name="connsiteX38" fmla="*/ 330997 w 553748"/>
              <a:gd name="connsiteY38" fmla="*/ 373546 h 548743"/>
              <a:gd name="connsiteX39" fmla="*/ 320360 w 553748"/>
              <a:gd name="connsiteY39" fmla="*/ 378551 h 548743"/>
              <a:gd name="connsiteX40" fmla="*/ 312851 w 553748"/>
              <a:gd name="connsiteY40" fmla="*/ 377925 h 548743"/>
              <a:gd name="connsiteX41" fmla="*/ 269990 w 553748"/>
              <a:gd name="connsiteY41" fmla="*/ 325992 h 548743"/>
              <a:gd name="connsiteX42" fmla="*/ 223376 w 553748"/>
              <a:gd name="connsiteY42" fmla="*/ 279690 h 548743"/>
              <a:gd name="connsiteX43" fmla="*/ 181454 w 553748"/>
              <a:gd name="connsiteY43" fmla="*/ 243399 h 548743"/>
              <a:gd name="connsiteX44" fmla="*/ 111687 w 553748"/>
              <a:gd name="connsiteY44" fmla="*/ 328495 h 548743"/>
              <a:gd name="connsiteX45" fmla="*/ 24402 w 553748"/>
              <a:gd name="connsiteY45" fmla="*/ 400451 h 548743"/>
              <a:gd name="connsiteX47" fmla="*/ 409835 w 553748"/>
              <a:gd name="connsiteY47" fmla="*/ 548743 h 548743"/>
              <a:gd name="connsiteX48" fmla="*/ 402327 w 553748"/>
              <a:gd name="connsiteY48" fmla="*/ 542485 h 548743"/>
              <a:gd name="connsiteX49" fmla="*/ 400762 w 553748"/>
              <a:gd name="connsiteY49" fmla="*/ 524027 h 548743"/>
              <a:gd name="connsiteX50" fmla="*/ 399199 w 553748"/>
              <a:gd name="connsiteY50" fmla="*/ 494619 h 548743"/>
              <a:gd name="connsiteX51" fmla="*/ 398573 w 553748"/>
              <a:gd name="connsiteY51" fmla="*/ 466775 h 548743"/>
              <a:gd name="connsiteX52" fmla="*/ 398573 w 553748"/>
              <a:gd name="connsiteY52" fmla="*/ 83219 h 548743"/>
              <a:gd name="connsiteX53" fmla="*/ 397008 w 553748"/>
              <a:gd name="connsiteY53" fmla="*/ 53185 h 548743"/>
              <a:gd name="connsiteX54" fmla="*/ 388875 w 553748"/>
              <a:gd name="connsiteY54" fmla="*/ 35352 h 548743"/>
              <a:gd name="connsiteX55" fmla="*/ 366037 w 553748"/>
              <a:gd name="connsiteY55" fmla="*/ 20023 h 548743"/>
              <a:gd name="connsiteX56" fmla="*/ 361031 w 553748"/>
              <a:gd name="connsiteY56" fmla="*/ 13765 h 548743"/>
              <a:gd name="connsiteX57" fmla="*/ 365410 w 553748"/>
              <a:gd name="connsiteY57" fmla="*/ 5319 h 548743"/>
              <a:gd name="connsiteX58" fmla="*/ 374797 w 553748"/>
              <a:gd name="connsiteY58" fmla="*/ 0 h 548743"/>
              <a:gd name="connsiteX59" fmla="*/ 393567 w 553748"/>
              <a:gd name="connsiteY59" fmla="*/ 3754 h 548743"/>
              <a:gd name="connsiteX60" fmla="*/ 415468 w 553748"/>
              <a:gd name="connsiteY60" fmla="*/ 12201 h 548743"/>
              <a:gd name="connsiteX61" fmla="*/ 431109 w 553748"/>
              <a:gd name="connsiteY61" fmla="*/ 20648 h 548743"/>
              <a:gd name="connsiteX62" fmla="*/ 437993 w 553748"/>
              <a:gd name="connsiteY62" fmla="*/ 33162 h 548743"/>
              <a:gd name="connsiteX63" fmla="*/ 435177 w 553748"/>
              <a:gd name="connsiteY63" fmla="*/ 57565 h 548743"/>
              <a:gd name="connsiteX64" fmla="*/ 434239 w 553748"/>
              <a:gd name="connsiteY64" fmla="*/ 83844 h 548743"/>
              <a:gd name="connsiteX65" fmla="*/ 434239 w 553748"/>
              <a:gd name="connsiteY65" fmla="*/ 254662 h 548743"/>
              <a:gd name="connsiteX66" fmla="*/ 492742 w 553748"/>
              <a:gd name="connsiteY66" fmla="*/ 249343 h 548743"/>
              <a:gd name="connsiteX67" fmla="*/ 528093 w 553748"/>
              <a:gd name="connsiteY67" fmla="*/ 240896 h 548743"/>
              <a:gd name="connsiteX68" fmla="*/ 538105 w 553748"/>
              <a:gd name="connsiteY68" fmla="*/ 240271 h 548743"/>
              <a:gd name="connsiteX69" fmla="*/ 543736 w 553748"/>
              <a:gd name="connsiteY69" fmla="*/ 245902 h 548743"/>
              <a:gd name="connsiteX70" fmla="*/ 550306 w 553748"/>
              <a:gd name="connsiteY70" fmla="*/ 259042 h 548743"/>
              <a:gd name="connsiteX71" fmla="*/ 553748 w 553748"/>
              <a:gd name="connsiteY71" fmla="*/ 272181 h 548743"/>
              <a:gd name="connsiteX72" fmla="*/ 549680 w 553748"/>
              <a:gd name="connsiteY72" fmla="*/ 279064 h 548743"/>
              <a:gd name="connsiteX73" fmla="*/ 543736 w 553748"/>
              <a:gd name="connsiteY73" fmla="*/ 282193 h 548743"/>
              <a:gd name="connsiteX74" fmla="*/ 495869 w 553748"/>
              <a:gd name="connsiteY74" fmla="*/ 278752 h 548743"/>
              <a:gd name="connsiteX75" fmla="*/ 446126 w 553748"/>
              <a:gd name="connsiteY75" fmla="*/ 278438 h 548743"/>
              <a:gd name="connsiteX76" fmla="*/ 440182 w 553748"/>
              <a:gd name="connsiteY76" fmla="*/ 278438 h 548743"/>
              <a:gd name="connsiteX77" fmla="*/ 434239 w 553748"/>
              <a:gd name="connsiteY77" fmla="*/ 278438 h 548743"/>
              <a:gd name="connsiteX78" fmla="*/ 434239 w 553748"/>
              <a:gd name="connsiteY78" fmla="*/ 465524 h 548743"/>
              <a:gd name="connsiteX79" fmla="*/ 433300 w 553748"/>
              <a:gd name="connsiteY79" fmla="*/ 489614 h 548743"/>
              <a:gd name="connsiteX80" fmla="*/ 429858 w 553748"/>
              <a:gd name="connsiteY80" fmla="*/ 517145 h 548743"/>
              <a:gd name="connsiteX81" fmla="*/ 422663 w 553748"/>
              <a:gd name="connsiteY81" fmla="*/ 539670 h 548743"/>
              <a:gd name="connsiteX82" fmla="*/ 409835 w 553748"/>
              <a:gd name="connsiteY82" fmla="*/ 548743 h 54874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</a:cxnLst>
            <a:rect l="l" t="t" r="r" b="b"/>
            <a:pathLst>
              <a:path w="553748" h="548743">
                <a:moveTo>
                  <a:pt x="24402" y="400451"/>
                </a:moveTo>
                <a:cubicBezTo>
                  <a:pt x="20230" y="402954"/>
                  <a:pt x="15329" y="403475"/>
                  <a:pt x="9698" y="402015"/>
                </a:cubicBezTo>
                <a:cubicBezTo>
                  <a:pt x="4066" y="400555"/>
                  <a:pt x="833" y="398157"/>
                  <a:pt x="0" y="394820"/>
                </a:cubicBezTo>
                <a:cubicBezTo>
                  <a:pt x="0" y="391899"/>
                  <a:pt x="1668" y="389397"/>
                  <a:pt x="5005" y="387311"/>
                </a:cubicBezTo>
                <a:cubicBezTo>
                  <a:pt x="34204" y="366037"/>
                  <a:pt x="61630" y="341218"/>
                  <a:pt x="87285" y="312852"/>
                </a:cubicBezTo>
                <a:cubicBezTo>
                  <a:pt x="112939" y="284487"/>
                  <a:pt x="134838" y="254766"/>
                  <a:pt x="152983" y="223689"/>
                </a:cubicBezTo>
                <a:cubicBezTo>
                  <a:pt x="171129" y="192613"/>
                  <a:pt x="182913" y="162683"/>
                  <a:pt x="188336" y="133901"/>
                </a:cubicBezTo>
                <a:cubicBezTo>
                  <a:pt x="188753" y="129312"/>
                  <a:pt x="187189" y="125037"/>
                  <a:pt x="183643" y="121074"/>
                </a:cubicBezTo>
                <a:cubicBezTo>
                  <a:pt x="180098" y="117111"/>
                  <a:pt x="173944" y="114087"/>
                  <a:pt x="165185" y="112001"/>
                </a:cubicBezTo>
                <a:lnTo>
                  <a:pt x="145788" y="113252"/>
                </a:lnTo>
                <a:cubicBezTo>
                  <a:pt x="138280" y="114087"/>
                  <a:pt x="128164" y="115338"/>
                  <a:pt x="115441" y="117007"/>
                </a:cubicBezTo>
                <a:cubicBezTo>
                  <a:pt x="102719" y="118675"/>
                  <a:pt x="91560" y="120344"/>
                  <a:pt x="81967" y="122012"/>
                </a:cubicBezTo>
                <a:cubicBezTo>
                  <a:pt x="74875" y="123681"/>
                  <a:pt x="69870" y="123890"/>
                  <a:pt x="66949" y="122638"/>
                </a:cubicBezTo>
                <a:cubicBezTo>
                  <a:pt x="64029" y="121387"/>
                  <a:pt x="61318" y="119510"/>
                  <a:pt x="58816" y="117007"/>
                </a:cubicBezTo>
                <a:cubicBezTo>
                  <a:pt x="55062" y="113252"/>
                  <a:pt x="51515" y="109186"/>
                  <a:pt x="48178" y="104806"/>
                </a:cubicBezTo>
                <a:cubicBezTo>
                  <a:pt x="44841" y="100426"/>
                  <a:pt x="42547" y="97193"/>
                  <a:pt x="41296" y="95107"/>
                </a:cubicBezTo>
                <a:cubicBezTo>
                  <a:pt x="40461" y="93021"/>
                  <a:pt x="40878" y="90310"/>
                  <a:pt x="42547" y="86973"/>
                </a:cubicBezTo>
                <a:cubicBezTo>
                  <a:pt x="44216" y="83636"/>
                  <a:pt x="46510" y="82176"/>
                  <a:pt x="49430" y="82593"/>
                </a:cubicBezTo>
                <a:cubicBezTo>
                  <a:pt x="68618" y="85930"/>
                  <a:pt x="89684" y="87599"/>
                  <a:pt x="112626" y="87599"/>
                </a:cubicBezTo>
                <a:cubicBezTo>
                  <a:pt x="135568" y="87599"/>
                  <a:pt x="156217" y="87182"/>
                  <a:pt x="174571" y="86347"/>
                </a:cubicBezTo>
                <a:cubicBezTo>
                  <a:pt x="197514" y="85096"/>
                  <a:pt x="221186" y="83219"/>
                  <a:pt x="245588" y="80716"/>
                </a:cubicBezTo>
                <a:cubicBezTo>
                  <a:pt x="269990" y="78213"/>
                  <a:pt x="290534" y="75085"/>
                  <a:pt x="307220" y="71330"/>
                </a:cubicBezTo>
                <a:cubicBezTo>
                  <a:pt x="311809" y="70079"/>
                  <a:pt x="315145" y="69974"/>
                  <a:pt x="317232" y="71018"/>
                </a:cubicBezTo>
                <a:cubicBezTo>
                  <a:pt x="319317" y="72060"/>
                  <a:pt x="321194" y="73833"/>
                  <a:pt x="322862" y="76336"/>
                </a:cubicBezTo>
                <a:cubicBezTo>
                  <a:pt x="324531" y="79256"/>
                  <a:pt x="326095" y="83532"/>
                  <a:pt x="327555" y="89163"/>
                </a:cubicBezTo>
                <a:cubicBezTo>
                  <a:pt x="329016" y="94794"/>
                  <a:pt x="329746" y="98861"/>
                  <a:pt x="329746" y="101364"/>
                </a:cubicBezTo>
                <a:cubicBezTo>
                  <a:pt x="329746" y="103867"/>
                  <a:pt x="328390" y="106161"/>
                  <a:pt x="325679" y="108247"/>
                </a:cubicBezTo>
                <a:cubicBezTo>
                  <a:pt x="322967" y="110332"/>
                  <a:pt x="320986" y="111376"/>
                  <a:pt x="319734" y="111376"/>
                </a:cubicBezTo>
                <a:cubicBezTo>
                  <a:pt x="306803" y="110541"/>
                  <a:pt x="290430" y="109915"/>
                  <a:pt x="270616" y="109498"/>
                </a:cubicBezTo>
                <a:cubicBezTo>
                  <a:pt x="250802" y="109081"/>
                  <a:pt x="228591" y="109290"/>
                  <a:pt x="203979" y="110124"/>
                </a:cubicBezTo>
                <a:cubicBezTo>
                  <a:pt x="211071" y="113461"/>
                  <a:pt x="217745" y="117737"/>
                  <a:pt x="224001" y="122951"/>
                </a:cubicBezTo>
                <a:cubicBezTo>
                  <a:pt x="230259" y="128165"/>
                  <a:pt x="233178" y="133484"/>
                  <a:pt x="232761" y="138907"/>
                </a:cubicBezTo>
                <a:cubicBezTo>
                  <a:pt x="228173" y="161432"/>
                  <a:pt x="214824" y="190423"/>
                  <a:pt x="192715" y="225879"/>
                </a:cubicBezTo>
                <a:cubicBezTo>
                  <a:pt x="211904" y="241313"/>
                  <a:pt x="228276" y="254245"/>
                  <a:pt x="241833" y="264673"/>
                </a:cubicBezTo>
                <a:cubicBezTo>
                  <a:pt x="255391" y="275101"/>
                  <a:pt x="267905" y="283966"/>
                  <a:pt x="279375" y="291266"/>
                </a:cubicBezTo>
                <a:cubicBezTo>
                  <a:pt x="290847" y="298565"/>
                  <a:pt x="303048" y="305552"/>
                  <a:pt x="315981" y="312227"/>
                </a:cubicBezTo>
                <a:cubicBezTo>
                  <a:pt x="324323" y="318901"/>
                  <a:pt x="329850" y="327348"/>
                  <a:pt x="332561" y="337567"/>
                </a:cubicBezTo>
                <a:cubicBezTo>
                  <a:pt x="335273" y="347787"/>
                  <a:pt x="336420" y="357069"/>
                  <a:pt x="336003" y="365411"/>
                </a:cubicBezTo>
                <a:cubicBezTo>
                  <a:pt x="336003" y="368331"/>
                  <a:pt x="334334" y="371043"/>
                  <a:pt x="330997" y="373546"/>
                </a:cubicBezTo>
                <a:cubicBezTo>
                  <a:pt x="327660" y="376048"/>
                  <a:pt x="324114" y="377717"/>
                  <a:pt x="320360" y="378551"/>
                </a:cubicBezTo>
                <a:cubicBezTo>
                  <a:pt x="316605" y="379385"/>
                  <a:pt x="314103" y="379177"/>
                  <a:pt x="312851" y="377925"/>
                </a:cubicBezTo>
                <a:cubicBezTo>
                  <a:pt x="299920" y="359988"/>
                  <a:pt x="285634" y="342678"/>
                  <a:pt x="269990" y="325992"/>
                </a:cubicBezTo>
                <a:cubicBezTo>
                  <a:pt x="254348" y="309306"/>
                  <a:pt x="238809" y="293872"/>
                  <a:pt x="223376" y="279690"/>
                </a:cubicBezTo>
                <a:cubicBezTo>
                  <a:pt x="207942" y="265507"/>
                  <a:pt x="193968" y="253410"/>
                  <a:pt x="181454" y="243399"/>
                </a:cubicBezTo>
                <a:cubicBezTo>
                  <a:pt x="161847" y="271764"/>
                  <a:pt x="138592" y="300130"/>
                  <a:pt x="111687" y="328495"/>
                </a:cubicBezTo>
                <a:cubicBezTo>
                  <a:pt x="84782" y="356860"/>
                  <a:pt x="55687" y="380845"/>
                  <a:pt x="24402" y="400451"/>
                </a:cubicBezTo>
                <a:moveTo>
                  <a:pt x="409835" y="548743"/>
                </a:moveTo>
                <a:cubicBezTo>
                  <a:pt x="405247" y="548743"/>
                  <a:pt x="402744" y="546657"/>
                  <a:pt x="402327" y="542485"/>
                </a:cubicBezTo>
                <a:cubicBezTo>
                  <a:pt x="401910" y="539148"/>
                  <a:pt x="401388" y="532996"/>
                  <a:pt x="400762" y="524027"/>
                </a:cubicBezTo>
                <a:cubicBezTo>
                  <a:pt x="400137" y="515059"/>
                  <a:pt x="399616" y="505256"/>
                  <a:pt x="399199" y="494619"/>
                </a:cubicBezTo>
                <a:cubicBezTo>
                  <a:pt x="398781" y="483982"/>
                  <a:pt x="398573" y="474701"/>
                  <a:pt x="398573" y="466775"/>
                </a:cubicBezTo>
                <a:lnTo>
                  <a:pt x="398573" y="83219"/>
                </a:lnTo>
                <a:cubicBezTo>
                  <a:pt x="398573" y="70288"/>
                  <a:pt x="398051" y="60277"/>
                  <a:pt x="397008" y="53185"/>
                </a:cubicBezTo>
                <a:cubicBezTo>
                  <a:pt x="395967" y="46094"/>
                  <a:pt x="393255" y="40149"/>
                  <a:pt x="388875" y="35352"/>
                </a:cubicBezTo>
                <a:cubicBezTo>
                  <a:pt x="384494" y="30555"/>
                  <a:pt x="376881" y="25445"/>
                  <a:pt x="366037" y="20023"/>
                </a:cubicBezTo>
                <a:cubicBezTo>
                  <a:pt x="362700" y="17937"/>
                  <a:pt x="361031" y="15851"/>
                  <a:pt x="361031" y="13765"/>
                </a:cubicBezTo>
                <a:cubicBezTo>
                  <a:pt x="361031" y="11680"/>
                  <a:pt x="362490" y="8864"/>
                  <a:pt x="365410" y="5319"/>
                </a:cubicBezTo>
                <a:cubicBezTo>
                  <a:pt x="368331" y="1773"/>
                  <a:pt x="371458" y="0"/>
                  <a:pt x="374797" y="0"/>
                </a:cubicBezTo>
                <a:cubicBezTo>
                  <a:pt x="379802" y="0"/>
                  <a:pt x="386059" y="1251"/>
                  <a:pt x="393567" y="3754"/>
                </a:cubicBezTo>
                <a:cubicBezTo>
                  <a:pt x="401075" y="6257"/>
                  <a:pt x="408376" y="9073"/>
                  <a:pt x="415468" y="12201"/>
                </a:cubicBezTo>
                <a:cubicBezTo>
                  <a:pt x="422557" y="15330"/>
                  <a:pt x="427772" y="18145"/>
                  <a:pt x="431109" y="20648"/>
                </a:cubicBezTo>
                <a:cubicBezTo>
                  <a:pt x="436114" y="24403"/>
                  <a:pt x="438409" y="28574"/>
                  <a:pt x="437993" y="33162"/>
                </a:cubicBezTo>
                <a:cubicBezTo>
                  <a:pt x="436741" y="41922"/>
                  <a:pt x="435802" y="50056"/>
                  <a:pt x="435177" y="57565"/>
                </a:cubicBezTo>
                <a:cubicBezTo>
                  <a:pt x="434551" y="65074"/>
                  <a:pt x="434239" y="73833"/>
                  <a:pt x="434239" y="83844"/>
                </a:cubicBezTo>
                <a:lnTo>
                  <a:pt x="434239" y="254662"/>
                </a:lnTo>
                <a:cubicBezTo>
                  <a:pt x="456346" y="254662"/>
                  <a:pt x="475847" y="252889"/>
                  <a:pt x="492742" y="249343"/>
                </a:cubicBezTo>
                <a:cubicBezTo>
                  <a:pt x="509635" y="245798"/>
                  <a:pt x="521419" y="242982"/>
                  <a:pt x="528093" y="240896"/>
                </a:cubicBezTo>
                <a:cubicBezTo>
                  <a:pt x="532682" y="239228"/>
                  <a:pt x="536019" y="239019"/>
                  <a:pt x="538105" y="240271"/>
                </a:cubicBezTo>
                <a:cubicBezTo>
                  <a:pt x="540191" y="241522"/>
                  <a:pt x="542068" y="243399"/>
                  <a:pt x="543736" y="245902"/>
                </a:cubicBezTo>
                <a:cubicBezTo>
                  <a:pt x="545822" y="248822"/>
                  <a:pt x="548012" y="253202"/>
                  <a:pt x="550306" y="259042"/>
                </a:cubicBezTo>
                <a:cubicBezTo>
                  <a:pt x="552600" y="264882"/>
                  <a:pt x="553748" y="269261"/>
                  <a:pt x="553748" y="272181"/>
                </a:cubicBezTo>
                <a:cubicBezTo>
                  <a:pt x="553748" y="274684"/>
                  <a:pt x="552391" y="276978"/>
                  <a:pt x="549680" y="279064"/>
                </a:cubicBezTo>
                <a:cubicBezTo>
                  <a:pt x="546968" y="281150"/>
                  <a:pt x="544987" y="282193"/>
                  <a:pt x="543736" y="282193"/>
                </a:cubicBezTo>
                <a:cubicBezTo>
                  <a:pt x="528303" y="280107"/>
                  <a:pt x="512346" y="278960"/>
                  <a:pt x="495869" y="278752"/>
                </a:cubicBezTo>
                <a:cubicBezTo>
                  <a:pt x="479392" y="278543"/>
                  <a:pt x="462812" y="278438"/>
                  <a:pt x="446126" y="278438"/>
                </a:cubicBezTo>
                <a:cubicBezTo>
                  <a:pt x="444041" y="278438"/>
                  <a:pt x="442058" y="278438"/>
                  <a:pt x="440182" y="278438"/>
                </a:cubicBezTo>
                <a:cubicBezTo>
                  <a:pt x="438305" y="278438"/>
                  <a:pt x="436324" y="278438"/>
                  <a:pt x="434239" y="278438"/>
                </a:cubicBezTo>
                <a:lnTo>
                  <a:pt x="434239" y="465524"/>
                </a:lnTo>
                <a:cubicBezTo>
                  <a:pt x="434239" y="472198"/>
                  <a:pt x="433925" y="480228"/>
                  <a:pt x="433300" y="489614"/>
                </a:cubicBezTo>
                <a:cubicBezTo>
                  <a:pt x="432673" y="498999"/>
                  <a:pt x="431527" y="508176"/>
                  <a:pt x="429858" y="517145"/>
                </a:cubicBezTo>
                <a:cubicBezTo>
                  <a:pt x="428189" y="526113"/>
                  <a:pt x="425791" y="533622"/>
                  <a:pt x="422663" y="539670"/>
                </a:cubicBezTo>
                <a:cubicBezTo>
                  <a:pt x="419533" y="545719"/>
                  <a:pt x="415258" y="548743"/>
                  <a:pt x="409835" y="54874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7" name="Freeform 77"/>
          <p:cNvSpPr/>
          <p:nvPr/>
        </p:nvSpPr>
        <p:spPr>
          <a:xfrm>
            <a:off x="12988754" y="4259095"/>
            <a:ext cx="469695" cy="570642"/>
          </a:xfrm>
          <a:custGeom>
            <a:avLst/>
            <a:gdLst>
              <a:gd name="connsiteX0" fmla="*/ 130773 w 469695"/>
              <a:gd name="connsiteY0" fmla="*/ 305969 h 570642"/>
              <a:gd name="connsiteX1" fmla="*/ 65385 w 469695"/>
              <a:gd name="connsiteY1" fmla="*/ 292204 h 570642"/>
              <a:gd name="connsiteX2" fmla="*/ 17833 w 469695"/>
              <a:gd name="connsiteY2" fmla="*/ 251220 h 570642"/>
              <a:gd name="connsiteX3" fmla="*/ 0 w 469695"/>
              <a:gd name="connsiteY3" fmla="*/ 189588 h 570642"/>
              <a:gd name="connsiteX4" fmla="*/ 17833 w 469695"/>
              <a:gd name="connsiteY4" fmla="*/ 129521 h 570642"/>
              <a:gd name="connsiteX5" fmla="*/ 65385 w 469695"/>
              <a:gd name="connsiteY5" fmla="*/ 86347 h 570642"/>
              <a:gd name="connsiteX6" fmla="*/ 131398 w 469695"/>
              <a:gd name="connsiteY6" fmla="*/ 69454 h 570642"/>
              <a:gd name="connsiteX7" fmla="*/ 196785 w 469695"/>
              <a:gd name="connsiteY7" fmla="*/ 81967 h 570642"/>
              <a:gd name="connsiteX8" fmla="*/ 244025 w 469695"/>
              <a:gd name="connsiteY8" fmla="*/ 121700 h 570642"/>
              <a:gd name="connsiteX9" fmla="*/ 261545 w 469695"/>
              <a:gd name="connsiteY9" fmla="*/ 184583 h 570642"/>
              <a:gd name="connsiteX10" fmla="*/ 243712 w 469695"/>
              <a:gd name="connsiteY10" fmla="*/ 245902 h 570642"/>
              <a:gd name="connsiteX11" fmla="*/ 196472 w 469695"/>
              <a:gd name="connsiteY11" fmla="*/ 288763 h 570642"/>
              <a:gd name="connsiteX12" fmla="*/ 130773 w 469695"/>
              <a:gd name="connsiteY12" fmla="*/ 305969 h 570642"/>
              <a:gd name="connsiteX14" fmla="*/ 131398 w 469695"/>
              <a:gd name="connsiteY14" fmla="*/ 277187 h 570642"/>
              <a:gd name="connsiteX15" fmla="*/ 197411 w 469695"/>
              <a:gd name="connsiteY15" fmla="*/ 251533 h 570642"/>
              <a:gd name="connsiteX16" fmla="*/ 222751 w 469695"/>
              <a:gd name="connsiteY16" fmla="*/ 184583 h 570642"/>
              <a:gd name="connsiteX17" fmla="*/ 197098 w 469695"/>
              <a:gd name="connsiteY17" fmla="*/ 117320 h 570642"/>
              <a:gd name="connsiteX18" fmla="*/ 130773 w 469695"/>
              <a:gd name="connsiteY18" fmla="*/ 97610 h 570642"/>
              <a:gd name="connsiteX19" fmla="*/ 62883 w 469695"/>
              <a:gd name="connsiteY19" fmla="*/ 124202 h 570642"/>
              <a:gd name="connsiteX20" fmla="*/ 35666 w 469695"/>
              <a:gd name="connsiteY20" fmla="*/ 188963 h 570642"/>
              <a:gd name="connsiteX21" fmla="*/ 62883 w 469695"/>
              <a:gd name="connsiteY21" fmla="*/ 255913 h 570642"/>
              <a:gd name="connsiteX22" fmla="*/ 131398 w 469695"/>
              <a:gd name="connsiteY22" fmla="*/ 277187 h 570642"/>
              <a:gd name="connsiteX24" fmla="*/ 399825 w 469695"/>
              <a:gd name="connsiteY24" fmla="*/ 436116 h 570642"/>
              <a:gd name="connsiteX25" fmla="*/ 392943 w 469695"/>
              <a:gd name="connsiteY25" fmla="*/ 429859 h 570642"/>
              <a:gd name="connsiteX26" fmla="*/ 390751 w 469695"/>
              <a:gd name="connsiteY26" fmla="*/ 409836 h 570642"/>
              <a:gd name="connsiteX27" fmla="*/ 389813 w 469695"/>
              <a:gd name="connsiteY27" fmla="*/ 381679 h 570642"/>
              <a:gd name="connsiteX28" fmla="*/ 389813 w 469695"/>
              <a:gd name="connsiteY28" fmla="*/ 359154 h 570642"/>
              <a:gd name="connsiteX29" fmla="*/ 389813 w 469695"/>
              <a:gd name="connsiteY29" fmla="*/ 263422 h 570642"/>
              <a:gd name="connsiteX30" fmla="*/ 362283 w 469695"/>
              <a:gd name="connsiteY30" fmla="*/ 264673 h 570642"/>
              <a:gd name="connsiteX31" fmla="*/ 329434 w 469695"/>
              <a:gd name="connsiteY31" fmla="*/ 267489 h 570642"/>
              <a:gd name="connsiteX32" fmla="*/ 297210 w 469695"/>
              <a:gd name="connsiteY32" fmla="*/ 274058 h 570642"/>
              <a:gd name="connsiteX33" fmla="*/ 286260 w 469695"/>
              <a:gd name="connsiteY33" fmla="*/ 274997 h 570642"/>
              <a:gd name="connsiteX34" fmla="*/ 277186 w 469695"/>
              <a:gd name="connsiteY34" fmla="*/ 271556 h 570642"/>
              <a:gd name="connsiteX35" fmla="*/ 264047 w 469695"/>
              <a:gd name="connsiteY35" fmla="*/ 262170 h 570642"/>
              <a:gd name="connsiteX36" fmla="*/ 254662 w 469695"/>
              <a:gd name="connsiteY36" fmla="*/ 252785 h 570642"/>
              <a:gd name="connsiteX37" fmla="*/ 256539 w 469695"/>
              <a:gd name="connsiteY37" fmla="*/ 244651 h 570642"/>
              <a:gd name="connsiteX38" fmla="*/ 264047 w 469695"/>
              <a:gd name="connsiteY38" fmla="*/ 240897 h 570642"/>
              <a:gd name="connsiteX39" fmla="*/ 303467 w 469695"/>
              <a:gd name="connsiteY39" fmla="*/ 244338 h 570642"/>
              <a:gd name="connsiteX40" fmla="*/ 363534 w 469695"/>
              <a:gd name="connsiteY40" fmla="*/ 242148 h 570642"/>
              <a:gd name="connsiteX41" fmla="*/ 389813 w 469695"/>
              <a:gd name="connsiteY41" fmla="*/ 240897 h 570642"/>
              <a:gd name="connsiteX42" fmla="*/ 389813 w 469695"/>
              <a:gd name="connsiteY42" fmla="*/ 127018 h 570642"/>
              <a:gd name="connsiteX43" fmla="*/ 358529 w 469695"/>
              <a:gd name="connsiteY43" fmla="*/ 128269 h 570642"/>
              <a:gd name="connsiteX44" fmla="*/ 329747 w 469695"/>
              <a:gd name="connsiteY44" fmla="*/ 130147 h 570642"/>
              <a:gd name="connsiteX45" fmla="*/ 302216 w 469695"/>
              <a:gd name="connsiteY45" fmla="*/ 133901 h 570642"/>
              <a:gd name="connsiteX46" fmla="*/ 291578 w 469695"/>
              <a:gd name="connsiteY46" fmla="*/ 135465 h 570642"/>
              <a:gd name="connsiteX47" fmla="*/ 282192 w 469695"/>
              <a:gd name="connsiteY47" fmla="*/ 133275 h 570642"/>
              <a:gd name="connsiteX48" fmla="*/ 269367 w 469695"/>
              <a:gd name="connsiteY48" fmla="*/ 125767 h 570642"/>
              <a:gd name="connsiteX49" fmla="*/ 260294 w 469695"/>
              <a:gd name="connsiteY49" fmla="*/ 117632 h 570642"/>
              <a:gd name="connsiteX50" fmla="*/ 261857 w 469695"/>
              <a:gd name="connsiteY50" fmla="*/ 108560 h 570642"/>
              <a:gd name="connsiteX51" fmla="*/ 270304 w 469695"/>
              <a:gd name="connsiteY51" fmla="*/ 104493 h 570642"/>
              <a:gd name="connsiteX52" fmla="*/ 302840 w 469695"/>
              <a:gd name="connsiteY52" fmla="*/ 108247 h 570642"/>
              <a:gd name="connsiteX53" fmla="*/ 355402 w 469695"/>
              <a:gd name="connsiteY53" fmla="*/ 106995 h 570642"/>
              <a:gd name="connsiteX54" fmla="*/ 389813 w 469695"/>
              <a:gd name="connsiteY54" fmla="*/ 105118 h 570642"/>
              <a:gd name="connsiteX55" fmla="*/ 389813 w 469695"/>
              <a:gd name="connsiteY55" fmla="*/ 84470 h 570642"/>
              <a:gd name="connsiteX56" fmla="*/ 388249 w 469695"/>
              <a:gd name="connsiteY56" fmla="*/ 55062 h 570642"/>
              <a:gd name="connsiteX57" fmla="*/ 380428 w 469695"/>
              <a:gd name="connsiteY57" fmla="*/ 36917 h 570642"/>
              <a:gd name="connsiteX58" fmla="*/ 359153 w 469695"/>
              <a:gd name="connsiteY58" fmla="*/ 20648 h 570642"/>
              <a:gd name="connsiteX59" fmla="*/ 356026 w 469695"/>
              <a:gd name="connsiteY59" fmla="*/ 9386 h 570642"/>
              <a:gd name="connsiteX60" fmla="*/ 370418 w 469695"/>
              <a:gd name="connsiteY60" fmla="*/ 0 h 570642"/>
              <a:gd name="connsiteX61" fmla="*/ 395759 w 469695"/>
              <a:gd name="connsiteY61" fmla="*/ 6883 h 570642"/>
              <a:gd name="connsiteX62" fmla="*/ 421725 w 469695"/>
              <a:gd name="connsiteY62" fmla="*/ 20022 h 570642"/>
              <a:gd name="connsiteX63" fmla="*/ 428608 w 469695"/>
              <a:gd name="connsiteY63" fmla="*/ 31911 h 570642"/>
              <a:gd name="connsiteX64" fmla="*/ 426104 w 469695"/>
              <a:gd name="connsiteY64" fmla="*/ 53185 h 570642"/>
              <a:gd name="connsiteX65" fmla="*/ 425479 w 469695"/>
              <a:gd name="connsiteY65" fmla="*/ 76962 h 570642"/>
              <a:gd name="connsiteX66" fmla="*/ 425479 w 469695"/>
              <a:gd name="connsiteY66" fmla="*/ 354774 h 570642"/>
              <a:gd name="connsiteX67" fmla="*/ 424542 w 469695"/>
              <a:gd name="connsiteY67" fmla="*/ 376987 h 570642"/>
              <a:gd name="connsiteX68" fmla="*/ 421100 w 469695"/>
              <a:gd name="connsiteY68" fmla="*/ 404205 h 570642"/>
              <a:gd name="connsiteX69" fmla="*/ 413592 w 469695"/>
              <a:gd name="connsiteY69" fmla="*/ 427043 h 570642"/>
              <a:gd name="connsiteX70" fmla="*/ 399825 w 469695"/>
              <a:gd name="connsiteY70" fmla="*/ 436116 h 570642"/>
              <a:gd name="connsiteX72" fmla="*/ 215869 w 469695"/>
              <a:gd name="connsiteY72" fmla="*/ 570642 h 570642"/>
              <a:gd name="connsiteX73" fmla="*/ 169565 w 469695"/>
              <a:gd name="connsiteY73" fmla="*/ 554374 h 570642"/>
              <a:gd name="connsiteX74" fmla="*/ 154549 w 469695"/>
              <a:gd name="connsiteY74" fmla="*/ 509323 h 570642"/>
              <a:gd name="connsiteX75" fmla="*/ 154549 w 469695"/>
              <a:gd name="connsiteY75" fmla="*/ 468027 h 570642"/>
              <a:gd name="connsiteX76" fmla="*/ 150794 w 469695"/>
              <a:gd name="connsiteY76" fmla="*/ 437367 h 570642"/>
              <a:gd name="connsiteX77" fmla="*/ 130773 w 469695"/>
              <a:gd name="connsiteY77" fmla="*/ 419848 h 570642"/>
              <a:gd name="connsiteX78" fmla="*/ 126079 w 469695"/>
              <a:gd name="connsiteY78" fmla="*/ 414842 h 570642"/>
              <a:gd name="connsiteX79" fmla="*/ 125768 w 469695"/>
              <a:gd name="connsiteY79" fmla="*/ 407959 h 570642"/>
              <a:gd name="connsiteX80" fmla="*/ 142035 w 469695"/>
              <a:gd name="connsiteY80" fmla="*/ 397322 h 570642"/>
              <a:gd name="connsiteX81" fmla="*/ 164560 w 469695"/>
              <a:gd name="connsiteY81" fmla="*/ 403892 h 570642"/>
              <a:gd name="connsiteX82" fmla="*/ 186460 w 469695"/>
              <a:gd name="connsiteY82" fmla="*/ 414842 h 570642"/>
              <a:gd name="connsiteX83" fmla="*/ 193343 w 469695"/>
              <a:gd name="connsiteY83" fmla="*/ 424854 h 570642"/>
              <a:gd name="connsiteX84" fmla="*/ 191466 w 469695"/>
              <a:gd name="connsiteY84" fmla="*/ 440496 h 570642"/>
              <a:gd name="connsiteX85" fmla="*/ 190215 w 469695"/>
              <a:gd name="connsiteY85" fmla="*/ 462395 h 570642"/>
              <a:gd name="connsiteX86" fmla="*/ 190215 w 469695"/>
              <a:gd name="connsiteY86" fmla="*/ 506195 h 570642"/>
              <a:gd name="connsiteX87" fmla="*/ 198036 w 469695"/>
              <a:gd name="connsiteY87" fmla="*/ 535916 h 570642"/>
              <a:gd name="connsiteX88" fmla="*/ 218996 w 469695"/>
              <a:gd name="connsiteY88" fmla="*/ 544988 h 570642"/>
              <a:gd name="connsiteX89" fmla="*/ 243086 w 469695"/>
              <a:gd name="connsiteY89" fmla="*/ 545614 h 570642"/>
              <a:gd name="connsiteX90" fmla="*/ 279690 w 469695"/>
              <a:gd name="connsiteY90" fmla="*/ 544988 h 570642"/>
              <a:gd name="connsiteX91" fmla="*/ 318798 w 469695"/>
              <a:gd name="connsiteY91" fmla="*/ 543737 h 570642"/>
              <a:gd name="connsiteX92" fmla="*/ 349768 w 469695"/>
              <a:gd name="connsiteY92" fmla="*/ 542486 h 570642"/>
              <a:gd name="connsiteX93" fmla="*/ 405144 w 469695"/>
              <a:gd name="connsiteY93" fmla="*/ 536229 h 570642"/>
              <a:gd name="connsiteX94" fmla="*/ 438618 w 469695"/>
              <a:gd name="connsiteY94" fmla="*/ 528720 h 570642"/>
              <a:gd name="connsiteX95" fmla="*/ 458015 w 469695"/>
              <a:gd name="connsiteY95" fmla="*/ 532474 h 570642"/>
              <a:gd name="connsiteX96" fmla="*/ 464899 w 469695"/>
              <a:gd name="connsiteY96" fmla="*/ 544363 h 570642"/>
              <a:gd name="connsiteX97" fmla="*/ 469278 w 469695"/>
              <a:gd name="connsiteY97" fmla="*/ 555625 h 570642"/>
              <a:gd name="connsiteX98" fmla="*/ 465212 w 469695"/>
              <a:gd name="connsiteY98" fmla="*/ 564073 h 570642"/>
              <a:gd name="connsiteX99" fmla="*/ 458015 w 469695"/>
              <a:gd name="connsiteY99" fmla="*/ 568139 h 570642"/>
              <a:gd name="connsiteX100" fmla="*/ 420474 w 469695"/>
              <a:gd name="connsiteY100" fmla="*/ 566575 h 570642"/>
              <a:gd name="connsiteX101" fmla="*/ 387311 w 469695"/>
              <a:gd name="connsiteY101" fmla="*/ 566575 h 570642"/>
              <a:gd name="connsiteX102" fmla="*/ 342261 w 469695"/>
              <a:gd name="connsiteY102" fmla="*/ 568139 h 570642"/>
              <a:gd name="connsiteX103" fmla="*/ 278439 w 469695"/>
              <a:gd name="connsiteY103" fmla="*/ 570017 h 570642"/>
              <a:gd name="connsiteX104" fmla="*/ 215869 w 469695"/>
              <a:gd name="connsiteY104" fmla="*/ 570642 h 5706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</a:cxnLst>
            <a:rect l="l" t="t" r="r" b="b"/>
            <a:pathLst>
              <a:path w="469695" h="570642">
                <a:moveTo>
                  <a:pt x="130773" y="305969"/>
                </a:moveTo>
                <a:cubicBezTo>
                  <a:pt x="106997" y="306386"/>
                  <a:pt x="85199" y="301798"/>
                  <a:pt x="65385" y="292204"/>
                </a:cubicBezTo>
                <a:cubicBezTo>
                  <a:pt x="45572" y="282610"/>
                  <a:pt x="29722" y="268949"/>
                  <a:pt x="17833" y="251220"/>
                </a:cubicBezTo>
                <a:cubicBezTo>
                  <a:pt x="5944" y="233492"/>
                  <a:pt x="0" y="212948"/>
                  <a:pt x="0" y="189588"/>
                </a:cubicBezTo>
                <a:cubicBezTo>
                  <a:pt x="0" y="167480"/>
                  <a:pt x="5944" y="147458"/>
                  <a:pt x="17833" y="129521"/>
                </a:cubicBezTo>
                <a:cubicBezTo>
                  <a:pt x="29722" y="111584"/>
                  <a:pt x="45572" y="97193"/>
                  <a:pt x="65385" y="86347"/>
                </a:cubicBezTo>
                <a:cubicBezTo>
                  <a:pt x="85199" y="75502"/>
                  <a:pt x="107204" y="69871"/>
                  <a:pt x="131398" y="69454"/>
                </a:cubicBezTo>
                <a:cubicBezTo>
                  <a:pt x="155175" y="68619"/>
                  <a:pt x="176969" y="72791"/>
                  <a:pt x="196785" y="81967"/>
                </a:cubicBezTo>
                <a:cubicBezTo>
                  <a:pt x="216599" y="91144"/>
                  <a:pt x="232346" y="104389"/>
                  <a:pt x="244025" y="121700"/>
                </a:cubicBezTo>
                <a:cubicBezTo>
                  <a:pt x="255705" y="139011"/>
                  <a:pt x="261545" y="159972"/>
                  <a:pt x="261545" y="184583"/>
                </a:cubicBezTo>
                <a:cubicBezTo>
                  <a:pt x="261545" y="207525"/>
                  <a:pt x="255601" y="227965"/>
                  <a:pt x="243712" y="245902"/>
                </a:cubicBezTo>
                <a:cubicBezTo>
                  <a:pt x="231823" y="263839"/>
                  <a:pt x="216077" y="278126"/>
                  <a:pt x="196472" y="288763"/>
                </a:cubicBezTo>
                <a:cubicBezTo>
                  <a:pt x="176867" y="299400"/>
                  <a:pt x="154967" y="305135"/>
                  <a:pt x="130773" y="305969"/>
                </a:cubicBezTo>
                <a:moveTo>
                  <a:pt x="131398" y="277187"/>
                </a:moveTo>
                <a:cubicBezTo>
                  <a:pt x="158511" y="275936"/>
                  <a:pt x="180516" y="267384"/>
                  <a:pt x="197411" y="251533"/>
                </a:cubicBezTo>
                <a:cubicBezTo>
                  <a:pt x="214303" y="235682"/>
                  <a:pt x="222751" y="213365"/>
                  <a:pt x="222751" y="184583"/>
                </a:cubicBezTo>
                <a:cubicBezTo>
                  <a:pt x="222751" y="154549"/>
                  <a:pt x="214201" y="132128"/>
                  <a:pt x="197098" y="117320"/>
                </a:cubicBezTo>
                <a:cubicBezTo>
                  <a:pt x="179994" y="102511"/>
                  <a:pt x="157886" y="95941"/>
                  <a:pt x="130773" y="97610"/>
                </a:cubicBezTo>
                <a:cubicBezTo>
                  <a:pt x="103659" y="99278"/>
                  <a:pt x="81029" y="108143"/>
                  <a:pt x="62883" y="124202"/>
                </a:cubicBezTo>
                <a:cubicBezTo>
                  <a:pt x="44738" y="140262"/>
                  <a:pt x="35666" y="161849"/>
                  <a:pt x="35666" y="188963"/>
                </a:cubicBezTo>
                <a:cubicBezTo>
                  <a:pt x="35666" y="217745"/>
                  <a:pt x="44738" y="240062"/>
                  <a:pt x="62883" y="255913"/>
                </a:cubicBezTo>
                <a:cubicBezTo>
                  <a:pt x="81029" y="271764"/>
                  <a:pt x="103867" y="278855"/>
                  <a:pt x="131398" y="277187"/>
                </a:cubicBezTo>
                <a:moveTo>
                  <a:pt x="399825" y="436116"/>
                </a:moveTo>
                <a:cubicBezTo>
                  <a:pt x="396072" y="436116"/>
                  <a:pt x="393776" y="434030"/>
                  <a:pt x="392943" y="429859"/>
                </a:cubicBezTo>
                <a:cubicBezTo>
                  <a:pt x="392108" y="425688"/>
                  <a:pt x="391379" y="419014"/>
                  <a:pt x="390751" y="409836"/>
                </a:cubicBezTo>
                <a:cubicBezTo>
                  <a:pt x="390127" y="400659"/>
                  <a:pt x="389813" y="391274"/>
                  <a:pt x="389813" y="381679"/>
                </a:cubicBezTo>
                <a:cubicBezTo>
                  <a:pt x="389813" y="372085"/>
                  <a:pt x="389813" y="364577"/>
                  <a:pt x="389813" y="359154"/>
                </a:cubicBezTo>
                <a:lnTo>
                  <a:pt x="389813" y="263422"/>
                </a:lnTo>
                <a:lnTo>
                  <a:pt x="362283" y="264673"/>
                </a:lnTo>
                <a:cubicBezTo>
                  <a:pt x="349352" y="265090"/>
                  <a:pt x="338401" y="266029"/>
                  <a:pt x="329434" y="267489"/>
                </a:cubicBezTo>
                <a:cubicBezTo>
                  <a:pt x="320466" y="268949"/>
                  <a:pt x="309724" y="271139"/>
                  <a:pt x="297210" y="274058"/>
                </a:cubicBezTo>
                <a:cubicBezTo>
                  <a:pt x="292621" y="274893"/>
                  <a:pt x="288972" y="275206"/>
                  <a:pt x="286260" y="274997"/>
                </a:cubicBezTo>
                <a:cubicBezTo>
                  <a:pt x="283549" y="274788"/>
                  <a:pt x="280524" y="273641"/>
                  <a:pt x="277186" y="271556"/>
                </a:cubicBezTo>
                <a:cubicBezTo>
                  <a:pt x="273850" y="269470"/>
                  <a:pt x="269470" y="266341"/>
                  <a:pt x="264047" y="262170"/>
                </a:cubicBezTo>
                <a:cubicBezTo>
                  <a:pt x="258626" y="257999"/>
                  <a:pt x="255496" y="254870"/>
                  <a:pt x="254662" y="252785"/>
                </a:cubicBezTo>
                <a:cubicBezTo>
                  <a:pt x="253828" y="250282"/>
                  <a:pt x="254453" y="247571"/>
                  <a:pt x="256539" y="244651"/>
                </a:cubicBezTo>
                <a:cubicBezTo>
                  <a:pt x="258626" y="241731"/>
                  <a:pt x="261128" y="240479"/>
                  <a:pt x="264047" y="240897"/>
                </a:cubicBezTo>
                <a:cubicBezTo>
                  <a:pt x="275727" y="242982"/>
                  <a:pt x="288868" y="244129"/>
                  <a:pt x="303467" y="244338"/>
                </a:cubicBezTo>
                <a:cubicBezTo>
                  <a:pt x="318067" y="244546"/>
                  <a:pt x="338089" y="243816"/>
                  <a:pt x="363534" y="242148"/>
                </a:cubicBezTo>
                <a:lnTo>
                  <a:pt x="389813" y="240897"/>
                </a:lnTo>
                <a:lnTo>
                  <a:pt x="389813" y="127018"/>
                </a:lnTo>
                <a:lnTo>
                  <a:pt x="358529" y="128269"/>
                </a:lnTo>
                <a:cubicBezTo>
                  <a:pt x="346849" y="128687"/>
                  <a:pt x="337255" y="129312"/>
                  <a:pt x="329747" y="130147"/>
                </a:cubicBezTo>
                <a:cubicBezTo>
                  <a:pt x="322238" y="130981"/>
                  <a:pt x="313062" y="132232"/>
                  <a:pt x="302216" y="133901"/>
                </a:cubicBezTo>
                <a:cubicBezTo>
                  <a:pt x="298044" y="134735"/>
                  <a:pt x="294498" y="135256"/>
                  <a:pt x="291578" y="135465"/>
                </a:cubicBezTo>
                <a:cubicBezTo>
                  <a:pt x="288658" y="135674"/>
                  <a:pt x="285530" y="134943"/>
                  <a:pt x="282192" y="133275"/>
                </a:cubicBezTo>
                <a:cubicBezTo>
                  <a:pt x="278856" y="131606"/>
                  <a:pt x="274580" y="129104"/>
                  <a:pt x="269367" y="125767"/>
                </a:cubicBezTo>
                <a:cubicBezTo>
                  <a:pt x="264151" y="122429"/>
                  <a:pt x="261128" y="119718"/>
                  <a:pt x="260294" y="117632"/>
                </a:cubicBezTo>
                <a:cubicBezTo>
                  <a:pt x="259042" y="115130"/>
                  <a:pt x="259564" y="112105"/>
                  <a:pt x="261857" y="108560"/>
                </a:cubicBezTo>
                <a:cubicBezTo>
                  <a:pt x="264151" y="105014"/>
                  <a:pt x="266968" y="103658"/>
                  <a:pt x="270304" y="104493"/>
                </a:cubicBezTo>
                <a:cubicBezTo>
                  <a:pt x="279899" y="106161"/>
                  <a:pt x="290745" y="107412"/>
                  <a:pt x="302840" y="108247"/>
                </a:cubicBezTo>
                <a:cubicBezTo>
                  <a:pt x="314939" y="109081"/>
                  <a:pt x="332457" y="108664"/>
                  <a:pt x="355402" y="106995"/>
                </a:cubicBezTo>
                <a:lnTo>
                  <a:pt x="389813" y="105118"/>
                </a:lnTo>
                <a:lnTo>
                  <a:pt x="389813" y="84470"/>
                </a:lnTo>
                <a:cubicBezTo>
                  <a:pt x="389813" y="71956"/>
                  <a:pt x="389293" y="62154"/>
                  <a:pt x="388249" y="55062"/>
                </a:cubicBezTo>
                <a:cubicBezTo>
                  <a:pt x="387207" y="47971"/>
                  <a:pt x="384600" y="41922"/>
                  <a:pt x="380428" y="36917"/>
                </a:cubicBezTo>
                <a:cubicBezTo>
                  <a:pt x="376258" y="31911"/>
                  <a:pt x="369167" y="26488"/>
                  <a:pt x="359153" y="20648"/>
                </a:cubicBezTo>
                <a:cubicBezTo>
                  <a:pt x="354566" y="17311"/>
                  <a:pt x="353523" y="13557"/>
                  <a:pt x="356026" y="9386"/>
                </a:cubicBezTo>
                <a:cubicBezTo>
                  <a:pt x="359781" y="3128"/>
                  <a:pt x="364576" y="0"/>
                  <a:pt x="370418" y="0"/>
                </a:cubicBezTo>
                <a:cubicBezTo>
                  <a:pt x="376675" y="0"/>
                  <a:pt x="385121" y="2294"/>
                  <a:pt x="395759" y="6883"/>
                </a:cubicBezTo>
                <a:cubicBezTo>
                  <a:pt x="406395" y="11471"/>
                  <a:pt x="415051" y="15851"/>
                  <a:pt x="421725" y="20022"/>
                </a:cubicBezTo>
                <a:cubicBezTo>
                  <a:pt x="426731" y="22942"/>
                  <a:pt x="429025" y="26905"/>
                  <a:pt x="428608" y="31911"/>
                </a:cubicBezTo>
                <a:cubicBezTo>
                  <a:pt x="427357" y="39002"/>
                  <a:pt x="426523" y="46094"/>
                  <a:pt x="426104" y="53185"/>
                </a:cubicBezTo>
                <a:cubicBezTo>
                  <a:pt x="425689" y="60276"/>
                  <a:pt x="425479" y="68202"/>
                  <a:pt x="425479" y="76962"/>
                </a:cubicBezTo>
                <a:lnTo>
                  <a:pt x="425479" y="354774"/>
                </a:lnTo>
                <a:cubicBezTo>
                  <a:pt x="425479" y="360614"/>
                  <a:pt x="425166" y="368019"/>
                  <a:pt x="424542" y="376987"/>
                </a:cubicBezTo>
                <a:cubicBezTo>
                  <a:pt x="423915" y="385955"/>
                  <a:pt x="422768" y="395028"/>
                  <a:pt x="421100" y="404205"/>
                </a:cubicBezTo>
                <a:cubicBezTo>
                  <a:pt x="419430" y="413382"/>
                  <a:pt x="416928" y="420995"/>
                  <a:pt x="413592" y="427043"/>
                </a:cubicBezTo>
                <a:cubicBezTo>
                  <a:pt x="410254" y="433092"/>
                  <a:pt x="405665" y="436116"/>
                  <a:pt x="399825" y="436116"/>
                </a:cubicBezTo>
                <a:moveTo>
                  <a:pt x="215869" y="570642"/>
                </a:moveTo>
                <a:cubicBezTo>
                  <a:pt x="195011" y="570642"/>
                  <a:pt x="179578" y="565219"/>
                  <a:pt x="169565" y="554374"/>
                </a:cubicBezTo>
                <a:cubicBezTo>
                  <a:pt x="159555" y="543528"/>
                  <a:pt x="154549" y="528512"/>
                  <a:pt x="154549" y="509323"/>
                </a:cubicBezTo>
                <a:lnTo>
                  <a:pt x="154549" y="468027"/>
                </a:lnTo>
                <a:cubicBezTo>
                  <a:pt x="154549" y="454679"/>
                  <a:pt x="153298" y="444459"/>
                  <a:pt x="150794" y="437367"/>
                </a:cubicBezTo>
                <a:cubicBezTo>
                  <a:pt x="148292" y="430276"/>
                  <a:pt x="141619" y="424436"/>
                  <a:pt x="130773" y="419848"/>
                </a:cubicBezTo>
                <a:cubicBezTo>
                  <a:pt x="128270" y="419014"/>
                  <a:pt x="126705" y="417345"/>
                  <a:pt x="126079" y="414842"/>
                </a:cubicBezTo>
                <a:cubicBezTo>
                  <a:pt x="125454" y="412339"/>
                  <a:pt x="125350" y="410045"/>
                  <a:pt x="125768" y="407959"/>
                </a:cubicBezTo>
                <a:cubicBezTo>
                  <a:pt x="128687" y="399617"/>
                  <a:pt x="134110" y="396071"/>
                  <a:pt x="142035" y="397322"/>
                </a:cubicBezTo>
                <a:cubicBezTo>
                  <a:pt x="148710" y="398157"/>
                  <a:pt x="156217" y="400346"/>
                  <a:pt x="164560" y="403892"/>
                </a:cubicBezTo>
                <a:cubicBezTo>
                  <a:pt x="172904" y="407438"/>
                  <a:pt x="180203" y="411088"/>
                  <a:pt x="186460" y="414842"/>
                </a:cubicBezTo>
                <a:cubicBezTo>
                  <a:pt x="191883" y="418179"/>
                  <a:pt x="194177" y="421516"/>
                  <a:pt x="193343" y="424854"/>
                </a:cubicBezTo>
                <a:cubicBezTo>
                  <a:pt x="192926" y="427774"/>
                  <a:pt x="192300" y="432988"/>
                  <a:pt x="191466" y="440496"/>
                </a:cubicBezTo>
                <a:cubicBezTo>
                  <a:pt x="190632" y="448004"/>
                  <a:pt x="190215" y="455304"/>
                  <a:pt x="190215" y="462395"/>
                </a:cubicBezTo>
                <a:lnTo>
                  <a:pt x="190215" y="506195"/>
                </a:lnTo>
                <a:cubicBezTo>
                  <a:pt x="190215" y="520795"/>
                  <a:pt x="192821" y="530702"/>
                  <a:pt x="198036" y="535916"/>
                </a:cubicBezTo>
                <a:cubicBezTo>
                  <a:pt x="203250" y="541130"/>
                  <a:pt x="210237" y="544154"/>
                  <a:pt x="218996" y="544988"/>
                </a:cubicBezTo>
                <a:cubicBezTo>
                  <a:pt x="224003" y="545406"/>
                  <a:pt x="232032" y="545614"/>
                  <a:pt x="243086" y="545614"/>
                </a:cubicBezTo>
                <a:cubicBezTo>
                  <a:pt x="254141" y="545614"/>
                  <a:pt x="266342" y="545406"/>
                  <a:pt x="279690" y="544988"/>
                </a:cubicBezTo>
                <a:cubicBezTo>
                  <a:pt x="293038" y="544571"/>
                  <a:pt x="306074" y="544154"/>
                  <a:pt x="318798" y="543737"/>
                </a:cubicBezTo>
                <a:cubicBezTo>
                  <a:pt x="331519" y="543320"/>
                  <a:pt x="341843" y="542903"/>
                  <a:pt x="349768" y="542486"/>
                </a:cubicBezTo>
                <a:cubicBezTo>
                  <a:pt x="371459" y="541234"/>
                  <a:pt x="389919" y="539148"/>
                  <a:pt x="405144" y="536229"/>
                </a:cubicBezTo>
                <a:cubicBezTo>
                  <a:pt x="420368" y="533309"/>
                  <a:pt x="431527" y="530806"/>
                  <a:pt x="438618" y="528720"/>
                </a:cubicBezTo>
                <a:cubicBezTo>
                  <a:pt x="447796" y="525800"/>
                  <a:pt x="454262" y="527052"/>
                  <a:pt x="458015" y="532474"/>
                </a:cubicBezTo>
                <a:cubicBezTo>
                  <a:pt x="460102" y="535811"/>
                  <a:pt x="462395" y="539774"/>
                  <a:pt x="464899" y="544363"/>
                </a:cubicBezTo>
                <a:cubicBezTo>
                  <a:pt x="467401" y="548951"/>
                  <a:pt x="468861" y="552705"/>
                  <a:pt x="469278" y="555625"/>
                </a:cubicBezTo>
                <a:cubicBezTo>
                  <a:pt x="469695" y="558545"/>
                  <a:pt x="468340" y="561361"/>
                  <a:pt x="465212" y="564073"/>
                </a:cubicBezTo>
                <a:cubicBezTo>
                  <a:pt x="462083" y="566784"/>
                  <a:pt x="459684" y="568139"/>
                  <a:pt x="458015" y="568139"/>
                </a:cubicBezTo>
                <a:cubicBezTo>
                  <a:pt x="443416" y="567305"/>
                  <a:pt x="430902" y="566784"/>
                  <a:pt x="420474" y="566575"/>
                </a:cubicBezTo>
                <a:cubicBezTo>
                  <a:pt x="410045" y="566367"/>
                  <a:pt x="398991" y="566367"/>
                  <a:pt x="387311" y="566575"/>
                </a:cubicBezTo>
                <a:cubicBezTo>
                  <a:pt x="375631" y="566784"/>
                  <a:pt x="360614" y="567305"/>
                  <a:pt x="342261" y="568139"/>
                </a:cubicBezTo>
                <a:cubicBezTo>
                  <a:pt x="320987" y="568974"/>
                  <a:pt x="299712" y="569600"/>
                  <a:pt x="278439" y="570017"/>
                </a:cubicBezTo>
                <a:cubicBezTo>
                  <a:pt x="257166" y="570434"/>
                  <a:pt x="236308" y="570642"/>
                  <a:pt x="215869" y="5706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8" name="Freeform 78"/>
          <p:cNvSpPr/>
          <p:nvPr/>
        </p:nvSpPr>
        <p:spPr>
          <a:xfrm>
            <a:off x="13513721" y="4302894"/>
            <a:ext cx="526217" cy="425792"/>
          </a:xfrm>
          <a:custGeom>
            <a:avLst/>
            <a:gdLst>
              <a:gd name="connsiteX0" fmla="*/ 70079 w 526217"/>
              <a:gd name="connsiteY0" fmla="*/ 276561 h 425792"/>
              <a:gd name="connsiteX1" fmla="*/ 52871 w 526217"/>
              <a:gd name="connsiteY1" fmla="*/ 277813 h 425792"/>
              <a:gd name="connsiteX2" fmla="*/ 43799 w 526217"/>
              <a:gd name="connsiteY2" fmla="*/ 269679 h 425792"/>
              <a:gd name="connsiteX3" fmla="*/ 51308 w 526217"/>
              <a:gd name="connsiteY3" fmla="*/ 260293 h 425792"/>
              <a:gd name="connsiteX4" fmla="*/ 103240 w 526217"/>
              <a:gd name="connsiteY4" fmla="*/ 232137 h 425792"/>
              <a:gd name="connsiteX5" fmla="*/ 158615 w 526217"/>
              <a:gd name="connsiteY5" fmla="*/ 189276 h 425792"/>
              <a:gd name="connsiteX6" fmla="*/ 208046 w 526217"/>
              <a:gd name="connsiteY6" fmla="*/ 140158 h 425792"/>
              <a:gd name="connsiteX7" fmla="*/ 242148 w 526217"/>
              <a:gd name="connsiteY7" fmla="*/ 92604 h 425792"/>
              <a:gd name="connsiteX8" fmla="*/ 258102 w 526217"/>
              <a:gd name="connsiteY8" fmla="*/ 52872 h 425792"/>
              <a:gd name="connsiteX9" fmla="*/ 247779 w 526217"/>
              <a:gd name="connsiteY9" fmla="*/ 23151 h 425792"/>
              <a:gd name="connsiteX10" fmla="*/ 243399 w 526217"/>
              <a:gd name="connsiteY10" fmla="*/ 11263 h 425792"/>
              <a:gd name="connsiteX11" fmla="*/ 253722 w 526217"/>
              <a:gd name="connsiteY11" fmla="*/ 1251 h 425792"/>
              <a:gd name="connsiteX12" fmla="*/ 267174 w 526217"/>
              <a:gd name="connsiteY12" fmla="*/ 1877 h 425792"/>
              <a:gd name="connsiteX13" fmla="*/ 287824 w 526217"/>
              <a:gd name="connsiteY13" fmla="*/ 13140 h 425792"/>
              <a:gd name="connsiteX14" fmla="*/ 305344 w 526217"/>
              <a:gd name="connsiteY14" fmla="*/ 26280 h 425792"/>
              <a:gd name="connsiteX15" fmla="*/ 312852 w 526217"/>
              <a:gd name="connsiteY15" fmla="*/ 36291 h 425792"/>
              <a:gd name="connsiteX16" fmla="*/ 313479 w 526217"/>
              <a:gd name="connsiteY16" fmla="*/ 43174 h 425792"/>
              <a:gd name="connsiteX17" fmla="*/ 299712 w 526217"/>
              <a:gd name="connsiteY17" fmla="*/ 66012 h 425792"/>
              <a:gd name="connsiteX18" fmla="*/ 286573 w 526217"/>
              <a:gd name="connsiteY18" fmla="*/ 89476 h 425792"/>
              <a:gd name="connsiteX19" fmla="*/ 278439 w 526217"/>
              <a:gd name="connsiteY19" fmla="*/ 103554 h 425792"/>
              <a:gd name="connsiteX20" fmla="*/ 269053 w 526217"/>
              <a:gd name="connsiteY20" fmla="*/ 117632 h 425792"/>
              <a:gd name="connsiteX21" fmla="*/ 368227 w 526217"/>
              <a:gd name="connsiteY21" fmla="*/ 166750 h 425792"/>
              <a:gd name="connsiteX22" fmla="*/ 439871 w 526217"/>
              <a:gd name="connsiteY22" fmla="*/ 190214 h 425792"/>
              <a:gd name="connsiteX23" fmla="*/ 462708 w 526217"/>
              <a:gd name="connsiteY23" fmla="*/ 212427 h 425792"/>
              <a:gd name="connsiteX24" fmla="*/ 473032 w 526217"/>
              <a:gd name="connsiteY24" fmla="*/ 240271 h 425792"/>
              <a:gd name="connsiteX25" fmla="*/ 469590 w 526217"/>
              <a:gd name="connsiteY25" fmla="*/ 249031 h 425792"/>
              <a:gd name="connsiteX26" fmla="*/ 459267 w 526217"/>
              <a:gd name="connsiteY26" fmla="*/ 255600 h 425792"/>
              <a:gd name="connsiteX27" fmla="*/ 451132 w 526217"/>
              <a:gd name="connsiteY27" fmla="*/ 256539 h 425792"/>
              <a:gd name="connsiteX28" fmla="*/ 414217 w 526217"/>
              <a:gd name="connsiteY28" fmla="*/ 228069 h 425792"/>
              <a:gd name="connsiteX29" fmla="*/ 361031 w 526217"/>
              <a:gd name="connsiteY29" fmla="*/ 193968 h 425792"/>
              <a:gd name="connsiteX30" fmla="*/ 304406 w 526217"/>
              <a:gd name="connsiteY30" fmla="*/ 160806 h 425792"/>
              <a:gd name="connsiteX31" fmla="*/ 256539 w 526217"/>
              <a:gd name="connsiteY31" fmla="*/ 134527 h 425792"/>
              <a:gd name="connsiteX32" fmla="*/ 202729 w 526217"/>
              <a:gd name="connsiteY32" fmla="*/ 190840 h 425792"/>
              <a:gd name="connsiteX33" fmla="*/ 138280 w 526217"/>
              <a:gd name="connsiteY33" fmla="*/ 240583 h 425792"/>
              <a:gd name="connsiteX34" fmla="*/ 70079 w 526217"/>
              <a:gd name="connsiteY34" fmla="*/ 276561 h 425792"/>
              <a:gd name="connsiteX36" fmla="*/ 53811 w 526217"/>
              <a:gd name="connsiteY36" fmla="*/ 423602 h 425792"/>
              <a:gd name="connsiteX37" fmla="*/ 38795 w 526217"/>
              <a:gd name="connsiteY37" fmla="*/ 425166 h 425792"/>
              <a:gd name="connsiteX38" fmla="*/ 28783 w 526217"/>
              <a:gd name="connsiteY38" fmla="*/ 419848 h 425792"/>
              <a:gd name="connsiteX39" fmla="*/ 18771 w 526217"/>
              <a:gd name="connsiteY39" fmla="*/ 411714 h 425792"/>
              <a:gd name="connsiteX40" fmla="*/ 7508 w 526217"/>
              <a:gd name="connsiteY40" fmla="*/ 400764 h 425792"/>
              <a:gd name="connsiteX41" fmla="*/ 1251 w 526217"/>
              <a:gd name="connsiteY41" fmla="*/ 392942 h 425792"/>
              <a:gd name="connsiteX42" fmla="*/ 3442 w 526217"/>
              <a:gd name="connsiteY42" fmla="*/ 384182 h 425792"/>
              <a:gd name="connsiteX43" fmla="*/ 11888 w 526217"/>
              <a:gd name="connsiteY43" fmla="*/ 379802 h 425792"/>
              <a:gd name="connsiteX44" fmla="*/ 56626 w 526217"/>
              <a:gd name="connsiteY44" fmla="*/ 386060 h 425792"/>
              <a:gd name="connsiteX45" fmla="*/ 114505 w 526217"/>
              <a:gd name="connsiteY45" fmla="*/ 387937 h 425792"/>
              <a:gd name="connsiteX46" fmla="*/ 188337 w 526217"/>
              <a:gd name="connsiteY46" fmla="*/ 387624 h 425792"/>
              <a:gd name="connsiteX47" fmla="*/ 262483 w 526217"/>
              <a:gd name="connsiteY47" fmla="*/ 386686 h 425792"/>
              <a:gd name="connsiteX48" fmla="*/ 328495 w 526217"/>
              <a:gd name="connsiteY48" fmla="*/ 385121 h 425792"/>
              <a:gd name="connsiteX49" fmla="*/ 377299 w 526217"/>
              <a:gd name="connsiteY49" fmla="*/ 383557 h 425792"/>
              <a:gd name="connsiteX50" fmla="*/ 449881 w 526217"/>
              <a:gd name="connsiteY50" fmla="*/ 377613 h 425792"/>
              <a:gd name="connsiteX51" fmla="*/ 495557 w 526217"/>
              <a:gd name="connsiteY51" fmla="*/ 368540 h 425792"/>
              <a:gd name="connsiteX52" fmla="*/ 506507 w 526217"/>
              <a:gd name="connsiteY52" fmla="*/ 367914 h 425792"/>
              <a:gd name="connsiteX53" fmla="*/ 514328 w 526217"/>
              <a:gd name="connsiteY53" fmla="*/ 374797 h 425792"/>
              <a:gd name="connsiteX54" fmla="*/ 522151 w 526217"/>
              <a:gd name="connsiteY54" fmla="*/ 387624 h 425792"/>
              <a:gd name="connsiteX55" fmla="*/ 526217 w 526217"/>
              <a:gd name="connsiteY55" fmla="*/ 400451 h 425792"/>
              <a:gd name="connsiteX56" fmla="*/ 521838 w 526217"/>
              <a:gd name="connsiteY56" fmla="*/ 407959 h 425792"/>
              <a:gd name="connsiteX57" fmla="*/ 514955 w 526217"/>
              <a:gd name="connsiteY57" fmla="*/ 411088 h 425792"/>
              <a:gd name="connsiteX58" fmla="*/ 450194 w 526217"/>
              <a:gd name="connsiteY58" fmla="*/ 408272 h 425792"/>
              <a:gd name="connsiteX59" fmla="*/ 384808 w 526217"/>
              <a:gd name="connsiteY59" fmla="*/ 407959 h 425792"/>
              <a:gd name="connsiteX60" fmla="*/ 303467 w 526217"/>
              <a:gd name="connsiteY60" fmla="*/ 409524 h 425792"/>
              <a:gd name="connsiteX61" fmla="*/ 217432 w 526217"/>
              <a:gd name="connsiteY61" fmla="*/ 411088 h 425792"/>
              <a:gd name="connsiteX62" fmla="*/ 140782 w 526217"/>
              <a:gd name="connsiteY62" fmla="*/ 413591 h 425792"/>
              <a:gd name="connsiteX63" fmla="*/ 92605 w 526217"/>
              <a:gd name="connsiteY63" fmla="*/ 417345 h 425792"/>
              <a:gd name="connsiteX64" fmla="*/ 53811 w 526217"/>
              <a:gd name="connsiteY64" fmla="*/ 423602 h 4257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526217" h="425792">
                <a:moveTo>
                  <a:pt x="70079" y="276561"/>
                </a:moveTo>
                <a:cubicBezTo>
                  <a:pt x="63821" y="279064"/>
                  <a:pt x="58086" y="279481"/>
                  <a:pt x="52871" y="277813"/>
                </a:cubicBezTo>
                <a:cubicBezTo>
                  <a:pt x="47658" y="276144"/>
                  <a:pt x="44633" y="273433"/>
                  <a:pt x="43799" y="269679"/>
                </a:cubicBezTo>
                <a:cubicBezTo>
                  <a:pt x="42965" y="265924"/>
                  <a:pt x="45467" y="262796"/>
                  <a:pt x="51308" y="260293"/>
                </a:cubicBezTo>
                <a:cubicBezTo>
                  <a:pt x="67159" y="254036"/>
                  <a:pt x="84469" y="244651"/>
                  <a:pt x="103240" y="232137"/>
                </a:cubicBezTo>
                <a:cubicBezTo>
                  <a:pt x="122011" y="219622"/>
                  <a:pt x="140470" y="205336"/>
                  <a:pt x="158615" y="189276"/>
                </a:cubicBezTo>
                <a:cubicBezTo>
                  <a:pt x="176761" y="173216"/>
                  <a:pt x="193238" y="156844"/>
                  <a:pt x="208046" y="140158"/>
                </a:cubicBezTo>
                <a:cubicBezTo>
                  <a:pt x="222855" y="123472"/>
                  <a:pt x="234221" y="107621"/>
                  <a:pt x="242148" y="92604"/>
                </a:cubicBezTo>
                <a:cubicBezTo>
                  <a:pt x="250907" y="77588"/>
                  <a:pt x="256226" y="64343"/>
                  <a:pt x="258102" y="52872"/>
                </a:cubicBezTo>
                <a:cubicBezTo>
                  <a:pt x="259981" y="41401"/>
                  <a:pt x="256539" y="31494"/>
                  <a:pt x="247779" y="23151"/>
                </a:cubicBezTo>
                <a:cubicBezTo>
                  <a:pt x="242773" y="20231"/>
                  <a:pt x="241312" y="16268"/>
                  <a:pt x="243399" y="11263"/>
                </a:cubicBezTo>
                <a:cubicBezTo>
                  <a:pt x="245901" y="5840"/>
                  <a:pt x="249343" y="2503"/>
                  <a:pt x="253722" y="1251"/>
                </a:cubicBezTo>
                <a:cubicBezTo>
                  <a:pt x="258102" y="0"/>
                  <a:pt x="262587" y="209"/>
                  <a:pt x="267174" y="1877"/>
                </a:cubicBezTo>
                <a:cubicBezTo>
                  <a:pt x="274267" y="5214"/>
                  <a:pt x="281150" y="8968"/>
                  <a:pt x="287824" y="13140"/>
                </a:cubicBezTo>
                <a:cubicBezTo>
                  <a:pt x="294498" y="17311"/>
                  <a:pt x="300338" y="21691"/>
                  <a:pt x="305344" y="26280"/>
                </a:cubicBezTo>
                <a:cubicBezTo>
                  <a:pt x="308680" y="29617"/>
                  <a:pt x="311183" y="32954"/>
                  <a:pt x="312852" y="36291"/>
                </a:cubicBezTo>
                <a:cubicBezTo>
                  <a:pt x="314520" y="39628"/>
                  <a:pt x="314730" y="41922"/>
                  <a:pt x="313479" y="43174"/>
                </a:cubicBezTo>
                <a:cubicBezTo>
                  <a:pt x="309307" y="49014"/>
                  <a:pt x="304718" y="56626"/>
                  <a:pt x="299712" y="66012"/>
                </a:cubicBezTo>
                <a:cubicBezTo>
                  <a:pt x="294706" y="75398"/>
                  <a:pt x="290326" y="83219"/>
                  <a:pt x="286573" y="89476"/>
                </a:cubicBezTo>
                <a:cubicBezTo>
                  <a:pt x="284069" y="94064"/>
                  <a:pt x="281358" y="98757"/>
                  <a:pt x="278439" y="103554"/>
                </a:cubicBezTo>
                <a:cubicBezTo>
                  <a:pt x="275518" y="108352"/>
                  <a:pt x="272390" y="113044"/>
                  <a:pt x="269053" y="117632"/>
                </a:cubicBezTo>
                <a:cubicBezTo>
                  <a:pt x="307429" y="139324"/>
                  <a:pt x="340488" y="155696"/>
                  <a:pt x="368227" y="166750"/>
                </a:cubicBezTo>
                <a:cubicBezTo>
                  <a:pt x="395967" y="177804"/>
                  <a:pt x="419847" y="185626"/>
                  <a:pt x="439871" y="190214"/>
                </a:cubicBezTo>
                <a:cubicBezTo>
                  <a:pt x="449047" y="194803"/>
                  <a:pt x="456660" y="202207"/>
                  <a:pt x="462708" y="212427"/>
                </a:cubicBezTo>
                <a:cubicBezTo>
                  <a:pt x="468757" y="222647"/>
                  <a:pt x="472198" y="231928"/>
                  <a:pt x="473032" y="240271"/>
                </a:cubicBezTo>
                <a:cubicBezTo>
                  <a:pt x="473866" y="243191"/>
                  <a:pt x="472720" y="246111"/>
                  <a:pt x="469590" y="249031"/>
                </a:cubicBezTo>
                <a:cubicBezTo>
                  <a:pt x="466461" y="251951"/>
                  <a:pt x="463021" y="254140"/>
                  <a:pt x="459267" y="255600"/>
                </a:cubicBezTo>
                <a:cubicBezTo>
                  <a:pt x="455513" y="257060"/>
                  <a:pt x="452800" y="257373"/>
                  <a:pt x="451132" y="256539"/>
                </a:cubicBezTo>
                <a:cubicBezTo>
                  <a:pt x="442790" y="248614"/>
                  <a:pt x="430484" y="239123"/>
                  <a:pt x="414217" y="228069"/>
                </a:cubicBezTo>
                <a:cubicBezTo>
                  <a:pt x="397948" y="217015"/>
                  <a:pt x="380219" y="205648"/>
                  <a:pt x="361031" y="193968"/>
                </a:cubicBezTo>
                <a:cubicBezTo>
                  <a:pt x="341843" y="182289"/>
                  <a:pt x="322966" y="171235"/>
                  <a:pt x="304406" y="160806"/>
                </a:cubicBezTo>
                <a:cubicBezTo>
                  <a:pt x="285843" y="150378"/>
                  <a:pt x="269887" y="141618"/>
                  <a:pt x="256539" y="134527"/>
                </a:cubicBezTo>
                <a:cubicBezTo>
                  <a:pt x="241105" y="153715"/>
                  <a:pt x="223168" y="172486"/>
                  <a:pt x="202729" y="190840"/>
                </a:cubicBezTo>
                <a:cubicBezTo>
                  <a:pt x="182288" y="209194"/>
                  <a:pt x="160806" y="225775"/>
                  <a:pt x="138280" y="240583"/>
                </a:cubicBezTo>
                <a:cubicBezTo>
                  <a:pt x="115756" y="255392"/>
                  <a:pt x="93021" y="267384"/>
                  <a:pt x="70079" y="276561"/>
                </a:cubicBezTo>
                <a:moveTo>
                  <a:pt x="53811" y="423602"/>
                </a:moveTo>
                <a:cubicBezTo>
                  <a:pt x="46301" y="425270"/>
                  <a:pt x="41297" y="425792"/>
                  <a:pt x="38795" y="425166"/>
                </a:cubicBezTo>
                <a:cubicBezTo>
                  <a:pt x="36291" y="424540"/>
                  <a:pt x="32953" y="422768"/>
                  <a:pt x="28783" y="419848"/>
                </a:cubicBezTo>
                <a:cubicBezTo>
                  <a:pt x="26279" y="418179"/>
                  <a:pt x="22943" y="415468"/>
                  <a:pt x="18771" y="411714"/>
                </a:cubicBezTo>
                <a:cubicBezTo>
                  <a:pt x="14601" y="407959"/>
                  <a:pt x="10846" y="404309"/>
                  <a:pt x="7508" y="400764"/>
                </a:cubicBezTo>
                <a:cubicBezTo>
                  <a:pt x="4172" y="397218"/>
                  <a:pt x="2085" y="394611"/>
                  <a:pt x="1251" y="392942"/>
                </a:cubicBezTo>
                <a:cubicBezTo>
                  <a:pt x="0" y="390857"/>
                  <a:pt x="730" y="387937"/>
                  <a:pt x="3442" y="384182"/>
                </a:cubicBezTo>
                <a:cubicBezTo>
                  <a:pt x="6153" y="380428"/>
                  <a:pt x="8967" y="378968"/>
                  <a:pt x="11888" y="379802"/>
                </a:cubicBezTo>
                <a:cubicBezTo>
                  <a:pt x="25236" y="382723"/>
                  <a:pt x="40149" y="384808"/>
                  <a:pt x="56626" y="386060"/>
                </a:cubicBezTo>
                <a:cubicBezTo>
                  <a:pt x="73103" y="387311"/>
                  <a:pt x="92394" y="387937"/>
                  <a:pt x="114505" y="387937"/>
                </a:cubicBezTo>
                <a:cubicBezTo>
                  <a:pt x="138280" y="387937"/>
                  <a:pt x="162892" y="387833"/>
                  <a:pt x="188337" y="387624"/>
                </a:cubicBezTo>
                <a:cubicBezTo>
                  <a:pt x="213782" y="387415"/>
                  <a:pt x="238497" y="387103"/>
                  <a:pt x="262483" y="386686"/>
                </a:cubicBezTo>
                <a:cubicBezTo>
                  <a:pt x="286468" y="386268"/>
                  <a:pt x="308471" y="385747"/>
                  <a:pt x="328495" y="385121"/>
                </a:cubicBezTo>
                <a:cubicBezTo>
                  <a:pt x="348517" y="384496"/>
                  <a:pt x="364785" y="383974"/>
                  <a:pt x="377299" y="383557"/>
                </a:cubicBezTo>
                <a:cubicBezTo>
                  <a:pt x="404413" y="382723"/>
                  <a:pt x="428606" y="380741"/>
                  <a:pt x="449881" y="377613"/>
                </a:cubicBezTo>
                <a:cubicBezTo>
                  <a:pt x="471154" y="374484"/>
                  <a:pt x="486380" y="371460"/>
                  <a:pt x="495557" y="368540"/>
                </a:cubicBezTo>
                <a:cubicBezTo>
                  <a:pt x="500146" y="366871"/>
                  <a:pt x="503796" y="366663"/>
                  <a:pt x="506507" y="367914"/>
                </a:cubicBezTo>
                <a:cubicBezTo>
                  <a:pt x="509219" y="369166"/>
                  <a:pt x="511826" y="371460"/>
                  <a:pt x="514328" y="374797"/>
                </a:cubicBezTo>
                <a:cubicBezTo>
                  <a:pt x="516832" y="378134"/>
                  <a:pt x="519438" y="382410"/>
                  <a:pt x="522151" y="387624"/>
                </a:cubicBezTo>
                <a:cubicBezTo>
                  <a:pt x="524861" y="392838"/>
                  <a:pt x="526217" y="397114"/>
                  <a:pt x="526217" y="400451"/>
                </a:cubicBezTo>
                <a:cubicBezTo>
                  <a:pt x="526217" y="403371"/>
                  <a:pt x="524757" y="405874"/>
                  <a:pt x="521838" y="407959"/>
                </a:cubicBezTo>
                <a:cubicBezTo>
                  <a:pt x="518917" y="410045"/>
                  <a:pt x="516623" y="411088"/>
                  <a:pt x="514955" y="411088"/>
                </a:cubicBezTo>
                <a:cubicBezTo>
                  <a:pt x="495765" y="409419"/>
                  <a:pt x="474179" y="408480"/>
                  <a:pt x="450194" y="408272"/>
                </a:cubicBezTo>
                <a:cubicBezTo>
                  <a:pt x="426208" y="408063"/>
                  <a:pt x="404413" y="407959"/>
                  <a:pt x="384808" y="407959"/>
                </a:cubicBezTo>
                <a:cubicBezTo>
                  <a:pt x="359780" y="408376"/>
                  <a:pt x="332665" y="408898"/>
                  <a:pt x="303467" y="409524"/>
                </a:cubicBezTo>
                <a:cubicBezTo>
                  <a:pt x="274267" y="410149"/>
                  <a:pt x="245590" y="410671"/>
                  <a:pt x="217432" y="411088"/>
                </a:cubicBezTo>
                <a:cubicBezTo>
                  <a:pt x="189275" y="411505"/>
                  <a:pt x="163726" y="412339"/>
                  <a:pt x="140782" y="413591"/>
                </a:cubicBezTo>
                <a:cubicBezTo>
                  <a:pt x="122430" y="414425"/>
                  <a:pt x="106370" y="415677"/>
                  <a:pt x="92605" y="417345"/>
                </a:cubicBezTo>
                <a:cubicBezTo>
                  <a:pt x="78839" y="419014"/>
                  <a:pt x="65908" y="421099"/>
                  <a:pt x="53811" y="42360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9" name="Freeform 79"/>
          <p:cNvSpPr/>
          <p:nvPr/>
        </p:nvSpPr>
        <p:spPr>
          <a:xfrm>
            <a:off x="14101882" y="4259095"/>
            <a:ext cx="423394" cy="591708"/>
          </a:xfrm>
          <a:custGeom>
            <a:avLst/>
            <a:gdLst>
              <a:gd name="connsiteX0" fmla="*/ 155177 w 423394"/>
              <a:gd name="connsiteY0" fmla="*/ 590039 h 591708"/>
              <a:gd name="connsiteX1" fmla="*/ 141410 w 423394"/>
              <a:gd name="connsiteY1" fmla="*/ 580654 h 591708"/>
              <a:gd name="connsiteX2" fmla="*/ 139533 w 423394"/>
              <a:gd name="connsiteY2" fmla="*/ 551871 h 591708"/>
              <a:gd name="connsiteX3" fmla="*/ 139533 w 423394"/>
              <a:gd name="connsiteY3" fmla="*/ 549368 h 591708"/>
              <a:gd name="connsiteX4" fmla="*/ 139533 w 423394"/>
              <a:gd name="connsiteY4" fmla="*/ 453635 h 591708"/>
              <a:gd name="connsiteX5" fmla="*/ 139533 w 423394"/>
              <a:gd name="connsiteY5" fmla="*/ 451758 h 591708"/>
              <a:gd name="connsiteX6" fmla="*/ 136717 w 423394"/>
              <a:gd name="connsiteY6" fmla="*/ 419535 h 591708"/>
              <a:gd name="connsiteX7" fmla="*/ 117007 w 423394"/>
              <a:gd name="connsiteY7" fmla="*/ 392317 h 591708"/>
              <a:gd name="connsiteX8" fmla="*/ 114505 w 423394"/>
              <a:gd name="connsiteY8" fmla="*/ 380428 h 591708"/>
              <a:gd name="connsiteX9" fmla="*/ 132024 w 423394"/>
              <a:gd name="connsiteY9" fmla="*/ 372294 h 591708"/>
              <a:gd name="connsiteX10" fmla="*/ 168315 w 423394"/>
              <a:gd name="connsiteY10" fmla="*/ 391065 h 591708"/>
              <a:gd name="connsiteX11" fmla="*/ 176450 w 423394"/>
              <a:gd name="connsiteY11" fmla="*/ 403580 h 591708"/>
              <a:gd name="connsiteX12" fmla="*/ 174572 w 423394"/>
              <a:gd name="connsiteY12" fmla="*/ 418596 h 591708"/>
              <a:gd name="connsiteX13" fmla="*/ 174572 w 423394"/>
              <a:gd name="connsiteY13" fmla="*/ 436116 h 591708"/>
              <a:gd name="connsiteX14" fmla="*/ 174572 w 423394"/>
              <a:gd name="connsiteY14" fmla="*/ 442999 h 591708"/>
              <a:gd name="connsiteX15" fmla="*/ 205857 w 423394"/>
              <a:gd name="connsiteY15" fmla="*/ 443312 h 591708"/>
              <a:gd name="connsiteX16" fmla="*/ 252160 w 423394"/>
              <a:gd name="connsiteY16" fmla="*/ 443312 h 591708"/>
              <a:gd name="connsiteX17" fmla="*/ 303781 w 423394"/>
              <a:gd name="connsiteY17" fmla="*/ 442373 h 591708"/>
              <a:gd name="connsiteX18" fmla="*/ 351020 w 423394"/>
              <a:gd name="connsiteY18" fmla="*/ 440809 h 591708"/>
              <a:gd name="connsiteX19" fmla="*/ 383556 w 423394"/>
              <a:gd name="connsiteY19" fmla="*/ 438619 h 591708"/>
              <a:gd name="connsiteX20" fmla="*/ 383556 w 423394"/>
              <a:gd name="connsiteY20" fmla="*/ 427982 h 591708"/>
              <a:gd name="connsiteX21" fmla="*/ 383556 w 423394"/>
              <a:gd name="connsiteY21" fmla="*/ 426105 h 591708"/>
              <a:gd name="connsiteX22" fmla="*/ 380743 w 423394"/>
              <a:gd name="connsiteY22" fmla="*/ 394194 h 591708"/>
              <a:gd name="connsiteX23" fmla="*/ 361032 w 423394"/>
              <a:gd name="connsiteY23" fmla="*/ 371668 h 591708"/>
              <a:gd name="connsiteX24" fmla="*/ 358530 w 423394"/>
              <a:gd name="connsiteY24" fmla="*/ 359154 h 591708"/>
              <a:gd name="connsiteX25" fmla="*/ 378552 w 423394"/>
              <a:gd name="connsiteY25" fmla="*/ 352272 h 591708"/>
              <a:gd name="connsiteX26" fmla="*/ 396384 w 423394"/>
              <a:gd name="connsiteY26" fmla="*/ 359154 h 591708"/>
              <a:gd name="connsiteX27" fmla="*/ 414217 w 423394"/>
              <a:gd name="connsiteY27" fmla="*/ 369165 h 591708"/>
              <a:gd name="connsiteX28" fmla="*/ 422351 w 423394"/>
              <a:gd name="connsiteY28" fmla="*/ 381679 h 591708"/>
              <a:gd name="connsiteX29" fmla="*/ 419849 w 423394"/>
              <a:gd name="connsiteY29" fmla="*/ 407021 h 591708"/>
              <a:gd name="connsiteX30" fmla="*/ 419222 w 423394"/>
              <a:gd name="connsiteY30" fmla="*/ 432988 h 591708"/>
              <a:gd name="connsiteX31" fmla="*/ 419222 w 423394"/>
              <a:gd name="connsiteY31" fmla="*/ 541234 h 591708"/>
              <a:gd name="connsiteX32" fmla="*/ 413592 w 423394"/>
              <a:gd name="connsiteY32" fmla="*/ 572832 h 591708"/>
              <a:gd name="connsiteX33" fmla="*/ 394821 w 423394"/>
              <a:gd name="connsiteY33" fmla="*/ 586911 h 591708"/>
              <a:gd name="connsiteX34" fmla="*/ 386998 w 423394"/>
              <a:gd name="connsiteY34" fmla="*/ 580341 h 591708"/>
              <a:gd name="connsiteX35" fmla="*/ 383556 w 423394"/>
              <a:gd name="connsiteY35" fmla="*/ 565637 h 591708"/>
              <a:gd name="connsiteX36" fmla="*/ 375737 w 423394"/>
              <a:gd name="connsiteY36" fmla="*/ 565637 h 591708"/>
              <a:gd name="connsiteX37" fmla="*/ 365412 w 423394"/>
              <a:gd name="connsiteY37" fmla="*/ 565637 h 591708"/>
              <a:gd name="connsiteX38" fmla="*/ 323177 w 423394"/>
              <a:gd name="connsiteY38" fmla="*/ 565637 h 591708"/>
              <a:gd name="connsiteX39" fmla="*/ 269991 w 423394"/>
              <a:gd name="connsiteY39" fmla="*/ 565637 h 591708"/>
              <a:gd name="connsiteX40" fmla="*/ 216494 w 423394"/>
              <a:gd name="connsiteY40" fmla="*/ 565950 h 591708"/>
              <a:gd name="connsiteX41" fmla="*/ 173321 w 423394"/>
              <a:gd name="connsiteY41" fmla="*/ 566888 h 591708"/>
              <a:gd name="connsiteX42" fmla="*/ 166125 w 423394"/>
              <a:gd name="connsiteY42" fmla="*/ 583469 h 591708"/>
              <a:gd name="connsiteX43" fmla="*/ 155177 w 423394"/>
              <a:gd name="connsiteY43" fmla="*/ 590039 h 591708"/>
              <a:gd name="connsiteX45" fmla="*/ 59443 w 423394"/>
              <a:gd name="connsiteY45" fmla="*/ 328495 h 591708"/>
              <a:gd name="connsiteX46" fmla="*/ 38795 w 423394"/>
              <a:gd name="connsiteY46" fmla="*/ 315355 h 591708"/>
              <a:gd name="connsiteX47" fmla="*/ 31286 w 423394"/>
              <a:gd name="connsiteY47" fmla="*/ 284070 h 591708"/>
              <a:gd name="connsiteX48" fmla="*/ 31286 w 423394"/>
              <a:gd name="connsiteY48" fmla="*/ 213991 h 591708"/>
              <a:gd name="connsiteX49" fmla="*/ 25029 w 423394"/>
              <a:gd name="connsiteY49" fmla="*/ 199600 h 591708"/>
              <a:gd name="connsiteX50" fmla="*/ 12202 w 423394"/>
              <a:gd name="connsiteY50" fmla="*/ 192091 h 591708"/>
              <a:gd name="connsiteX51" fmla="*/ 1253 w 423394"/>
              <a:gd name="connsiteY51" fmla="*/ 181454 h 591708"/>
              <a:gd name="connsiteX52" fmla="*/ 2191 w 423394"/>
              <a:gd name="connsiteY52" fmla="*/ 172069 h 591708"/>
              <a:gd name="connsiteX53" fmla="*/ 9385 w 423394"/>
              <a:gd name="connsiteY53" fmla="*/ 166438 h 591708"/>
              <a:gd name="connsiteX54" fmla="*/ 30034 w 423394"/>
              <a:gd name="connsiteY54" fmla="*/ 168940 h 591708"/>
              <a:gd name="connsiteX55" fmla="*/ 53186 w 423394"/>
              <a:gd name="connsiteY55" fmla="*/ 170817 h 591708"/>
              <a:gd name="connsiteX56" fmla="*/ 85097 w 423394"/>
              <a:gd name="connsiteY56" fmla="*/ 171130 h 591708"/>
              <a:gd name="connsiteX57" fmla="*/ 127645 w 423394"/>
              <a:gd name="connsiteY57" fmla="*/ 169566 h 591708"/>
              <a:gd name="connsiteX58" fmla="*/ 169566 w 423394"/>
              <a:gd name="connsiteY58" fmla="*/ 166438 h 591708"/>
              <a:gd name="connsiteX59" fmla="*/ 199602 w 423394"/>
              <a:gd name="connsiteY59" fmla="*/ 162683 h 591708"/>
              <a:gd name="connsiteX60" fmla="*/ 202104 w 423394"/>
              <a:gd name="connsiteY60" fmla="*/ 144225 h 591708"/>
              <a:gd name="connsiteX61" fmla="*/ 206170 w 423394"/>
              <a:gd name="connsiteY61" fmla="*/ 112627 h 591708"/>
              <a:gd name="connsiteX62" fmla="*/ 208987 w 423394"/>
              <a:gd name="connsiteY62" fmla="*/ 86973 h 591708"/>
              <a:gd name="connsiteX63" fmla="*/ 207735 w 423394"/>
              <a:gd name="connsiteY63" fmla="*/ 80716 h 591708"/>
              <a:gd name="connsiteX64" fmla="*/ 204606 w 423394"/>
              <a:gd name="connsiteY64" fmla="*/ 79465 h 591708"/>
              <a:gd name="connsiteX65" fmla="*/ 178014 w 423394"/>
              <a:gd name="connsiteY65" fmla="*/ 80403 h 591708"/>
              <a:gd name="connsiteX66" fmla="*/ 115756 w 423394"/>
              <a:gd name="connsiteY66" fmla="*/ 84470 h 591708"/>
              <a:gd name="connsiteX67" fmla="*/ 84471 w 423394"/>
              <a:gd name="connsiteY67" fmla="*/ 87286 h 591708"/>
              <a:gd name="connsiteX68" fmla="*/ 54437 w 423394"/>
              <a:gd name="connsiteY68" fmla="*/ 92604 h 591708"/>
              <a:gd name="connsiteX69" fmla="*/ 37543 w 423394"/>
              <a:gd name="connsiteY69" fmla="*/ 94169 h 591708"/>
              <a:gd name="connsiteX70" fmla="*/ 26905 w 423394"/>
              <a:gd name="connsiteY70" fmla="*/ 88224 h 591708"/>
              <a:gd name="connsiteX71" fmla="*/ 16582 w 423394"/>
              <a:gd name="connsiteY71" fmla="*/ 77275 h 591708"/>
              <a:gd name="connsiteX72" fmla="*/ 11263 w 423394"/>
              <a:gd name="connsiteY72" fmla="*/ 70705 h 591708"/>
              <a:gd name="connsiteX73" fmla="*/ 11889 w 423394"/>
              <a:gd name="connsiteY73" fmla="*/ 62257 h 591708"/>
              <a:gd name="connsiteX74" fmla="*/ 18772 w 423394"/>
              <a:gd name="connsiteY74" fmla="*/ 58191 h 591708"/>
              <a:gd name="connsiteX75" fmla="*/ 62885 w 423394"/>
              <a:gd name="connsiteY75" fmla="*/ 61319 h 591708"/>
              <a:gd name="connsiteX76" fmla="*/ 118573 w 423394"/>
              <a:gd name="connsiteY76" fmla="*/ 60694 h 591708"/>
              <a:gd name="connsiteX77" fmla="*/ 176450 w 423394"/>
              <a:gd name="connsiteY77" fmla="*/ 56939 h 591708"/>
              <a:gd name="connsiteX78" fmla="*/ 197410 w 423394"/>
              <a:gd name="connsiteY78" fmla="*/ 54123 h 591708"/>
              <a:gd name="connsiteX79" fmla="*/ 211489 w 423394"/>
              <a:gd name="connsiteY79" fmla="*/ 50057 h 591708"/>
              <a:gd name="connsiteX80" fmla="*/ 212114 w 423394"/>
              <a:gd name="connsiteY80" fmla="*/ 49431 h 591708"/>
              <a:gd name="connsiteX81" fmla="*/ 216494 w 423394"/>
              <a:gd name="connsiteY81" fmla="*/ 48492 h 591708"/>
              <a:gd name="connsiteX82" fmla="*/ 221500 w 423394"/>
              <a:gd name="connsiteY82" fmla="*/ 50057 h 591708"/>
              <a:gd name="connsiteX83" fmla="*/ 249031 w 423394"/>
              <a:gd name="connsiteY83" fmla="*/ 62571 h 591708"/>
              <a:gd name="connsiteX84" fmla="*/ 252785 w 423394"/>
              <a:gd name="connsiteY84" fmla="*/ 66637 h 591708"/>
              <a:gd name="connsiteX85" fmla="*/ 252160 w 423394"/>
              <a:gd name="connsiteY85" fmla="*/ 73208 h 591708"/>
              <a:gd name="connsiteX86" fmla="*/ 246529 w 423394"/>
              <a:gd name="connsiteY86" fmla="*/ 88537 h 591708"/>
              <a:gd name="connsiteX87" fmla="*/ 238393 w 423394"/>
              <a:gd name="connsiteY87" fmla="*/ 114504 h 591708"/>
              <a:gd name="connsiteX88" fmla="*/ 226506 w 423394"/>
              <a:gd name="connsiteY88" fmla="*/ 158929 h 591708"/>
              <a:gd name="connsiteX89" fmla="*/ 239020 w 423394"/>
              <a:gd name="connsiteY89" fmla="*/ 167376 h 591708"/>
              <a:gd name="connsiteX90" fmla="*/ 246529 w 423394"/>
              <a:gd name="connsiteY90" fmla="*/ 176449 h 591708"/>
              <a:gd name="connsiteX91" fmla="*/ 241835 w 423394"/>
              <a:gd name="connsiteY91" fmla="*/ 185834 h 591708"/>
              <a:gd name="connsiteX92" fmla="*/ 235265 w 423394"/>
              <a:gd name="connsiteY92" fmla="*/ 190840 h 591708"/>
              <a:gd name="connsiteX93" fmla="*/ 206170 w 423394"/>
              <a:gd name="connsiteY93" fmla="*/ 190214 h 591708"/>
              <a:gd name="connsiteX94" fmla="*/ 159556 w 423394"/>
              <a:gd name="connsiteY94" fmla="*/ 191153 h 591708"/>
              <a:gd name="connsiteX95" fmla="*/ 108872 w 423394"/>
              <a:gd name="connsiteY95" fmla="*/ 193656 h 591708"/>
              <a:gd name="connsiteX96" fmla="*/ 66951 w 423394"/>
              <a:gd name="connsiteY96" fmla="*/ 197097 h 591708"/>
              <a:gd name="connsiteX97" fmla="*/ 66951 w 423394"/>
              <a:gd name="connsiteY97" fmla="*/ 270304 h 591708"/>
              <a:gd name="connsiteX98" fmla="*/ 66951 w 423394"/>
              <a:gd name="connsiteY98" fmla="*/ 271556 h 591708"/>
              <a:gd name="connsiteX99" fmla="*/ 68515 w 423394"/>
              <a:gd name="connsiteY99" fmla="*/ 287198 h 591708"/>
              <a:gd name="connsiteX100" fmla="*/ 80091 w 423394"/>
              <a:gd name="connsiteY100" fmla="*/ 294707 h 591708"/>
              <a:gd name="connsiteX101" fmla="*/ 142036 w 423394"/>
              <a:gd name="connsiteY101" fmla="*/ 290952 h 591708"/>
              <a:gd name="connsiteX102" fmla="*/ 204606 w 423394"/>
              <a:gd name="connsiteY102" fmla="*/ 281254 h 591708"/>
              <a:gd name="connsiteX103" fmla="*/ 257164 w 423394"/>
              <a:gd name="connsiteY103" fmla="*/ 269366 h 591708"/>
              <a:gd name="connsiteX104" fmla="*/ 289075 w 423394"/>
              <a:gd name="connsiteY104" fmla="*/ 259042 h 591708"/>
              <a:gd name="connsiteX105" fmla="*/ 300965 w 423394"/>
              <a:gd name="connsiteY105" fmla="*/ 259354 h 591708"/>
              <a:gd name="connsiteX106" fmla="*/ 302216 w 423394"/>
              <a:gd name="connsiteY106" fmla="*/ 269366 h 591708"/>
              <a:gd name="connsiteX107" fmla="*/ 292830 w 423394"/>
              <a:gd name="connsiteY107" fmla="*/ 279690 h 591708"/>
              <a:gd name="connsiteX108" fmla="*/ 268742 w 423394"/>
              <a:gd name="connsiteY108" fmla="*/ 289389 h 591708"/>
              <a:gd name="connsiteX109" fmla="*/ 224003 w 423394"/>
              <a:gd name="connsiteY109" fmla="*/ 301903 h 591708"/>
              <a:gd name="connsiteX110" fmla="*/ 168315 w 423394"/>
              <a:gd name="connsiteY110" fmla="*/ 314729 h 591708"/>
              <a:gd name="connsiteX111" fmla="*/ 110438 w 423394"/>
              <a:gd name="connsiteY111" fmla="*/ 324741 h 591708"/>
              <a:gd name="connsiteX112" fmla="*/ 59443 w 423394"/>
              <a:gd name="connsiteY112" fmla="*/ 328495 h 591708"/>
              <a:gd name="connsiteX114" fmla="*/ 174572 w 423394"/>
              <a:gd name="connsiteY114" fmla="*/ 539983 h 591708"/>
              <a:gd name="connsiteX115" fmla="*/ 209299 w 423394"/>
              <a:gd name="connsiteY115" fmla="*/ 540608 h 591708"/>
              <a:gd name="connsiteX116" fmla="*/ 257790 w 423394"/>
              <a:gd name="connsiteY116" fmla="*/ 540608 h 591708"/>
              <a:gd name="connsiteX117" fmla="*/ 309412 w 423394"/>
              <a:gd name="connsiteY117" fmla="*/ 539983 h 591708"/>
              <a:gd name="connsiteX118" fmla="*/ 354775 w 423394"/>
              <a:gd name="connsiteY118" fmla="*/ 538731 h 591708"/>
              <a:gd name="connsiteX119" fmla="*/ 383556 w 423394"/>
              <a:gd name="connsiteY119" fmla="*/ 536854 h 591708"/>
              <a:gd name="connsiteX120" fmla="*/ 383556 w 423394"/>
              <a:gd name="connsiteY120" fmla="*/ 464272 h 591708"/>
              <a:gd name="connsiteX121" fmla="*/ 356964 w 423394"/>
              <a:gd name="connsiteY121" fmla="*/ 464272 h 591708"/>
              <a:gd name="connsiteX122" fmla="*/ 314105 w 423394"/>
              <a:gd name="connsiteY122" fmla="*/ 464586 h 591708"/>
              <a:gd name="connsiteX123" fmla="*/ 263736 w 423394"/>
              <a:gd name="connsiteY123" fmla="*/ 465524 h 591708"/>
              <a:gd name="connsiteX124" fmla="*/ 214305 w 423394"/>
              <a:gd name="connsiteY124" fmla="*/ 466463 h 591708"/>
              <a:gd name="connsiteX125" fmla="*/ 174572 w 423394"/>
              <a:gd name="connsiteY125" fmla="*/ 467401 h 591708"/>
              <a:gd name="connsiteX127" fmla="*/ 394195 w 423394"/>
              <a:gd name="connsiteY127" fmla="*/ 336629 h 591708"/>
              <a:gd name="connsiteX128" fmla="*/ 387311 w 423394"/>
              <a:gd name="connsiteY128" fmla="*/ 330372 h 591708"/>
              <a:gd name="connsiteX129" fmla="*/ 385122 w 423394"/>
              <a:gd name="connsiteY129" fmla="*/ 311601 h 591708"/>
              <a:gd name="connsiteX130" fmla="*/ 384183 w 423394"/>
              <a:gd name="connsiteY130" fmla="*/ 285947 h 591708"/>
              <a:gd name="connsiteX131" fmla="*/ 384183 w 423394"/>
              <a:gd name="connsiteY131" fmla="*/ 264673 h 591708"/>
              <a:gd name="connsiteX132" fmla="*/ 384183 w 423394"/>
              <a:gd name="connsiteY132" fmla="*/ 173320 h 591708"/>
              <a:gd name="connsiteX133" fmla="*/ 376675 w 423394"/>
              <a:gd name="connsiteY133" fmla="*/ 173946 h 591708"/>
              <a:gd name="connsiteX134" fmla="*/ 345390 w 423394"/>
              <a:gd name="connsiteY134" fmla="*/ 176762 h 591708"/>
              <a:gd name="connsiteX135" fmla="*/ 322864 w 423394"/>
              <a:gd name="connsiteY135" fmla="*/ 180203 h 591708"/>
              <a:gd name="connsiteX136" fmla="*/ 300340 w 423394"/>
              <a:gd name="connsiteY136" fmla="*/ 184583 h 591708"/>
              <a:gd name="connsiteX137" fmla="*/ 289389 w 423394"/>
              <a:gd name="connsiteY137" fmla="*/ 185522 h 591708"/>
              <a:gd name="connsiteX138" fmla="*/ 280316 w 423394"/>
              <a:gd name="connsiteY138" fmla="*/ 182080 h 591708"/>
              <a:gd name="connsiteX139" fmla="*/ 267177 w 423394"/>
              <a:gd name="connsiteY139" fmla="*/ 171756 h 591708"/>
              <a:gd name="connsiteX140" fmla="*/ 257164 w 423394"/>
              <a:gd name="connsiteY140" fmla="*/ 161432 h 591708"/>
              <a:gd name="connsiteX141" fmla="*/ 259356 w 423394"/>
              <a:gd name="connsiteY141" fmla="*/ 153610 h 591708"/>
              <a:gd name="connsiteX142" fmla="*/ 267177 w 423394"/>
              <a:gd name="connsiteY142" fmla="*/ 150169 h 591708"/>
              <a:gd name="connsiteX143" fmla="*/ 303468 w 423394"/>
              <a:gd name="connsiteY143" fmla="*/ 152985 h 591708"/>
              <a:gd name="connsiteX144" fmla="*/ 367916 w 423394"/>
              <a:gd name="connsiteY144" fmla="*/ 151421 h 591708"/>
              <a:gd name="connsiteX145" fmla="*/ 384183 w 423394"/>
              <a:gd name="connsiteY145" fmla="*/ 150169 h 591708"/>
              <a:gd name="connsiteX146" fmla="*/ 384183 w 423394"/>
              <a:gd name="connsiteY146" fmla="*/ 84470 h 591708"/>
              <a:gd name="connsiteX147" fmla="*/ 382619 w 423394"/>
              <a:gd name="connsiteY147" fmla="*/ 55062 h 591708"/>
              <a:gd name="connsiteX148" fmla="*/ 374484 w 423394"/>
              <a:gd name="connsiteY148" fmla="*/ 36917 h 591708"/>
              <a:gd name="connsiteX149" fmla="*/ 352898 w 423394"/>
              <a:gd name="connsiteY149" fmla="*/ 20648 h 591708"/>
              <a:gd name="connsiteX150" fmla="*/ 349769 w 423394"/>
              <a:gd name="connsiteY150" fmla="*/ 9386 h 591708"/>
              <a:gd name="connsiteX151" fmla="*/ 364785 w 423394"/>
              <a:gd name="connsiteY151" fmla="*/ 0 h 591708"/>
              <a:gd name="connsiteX152" fmla="*/ 389815 w 423394"/>
              <a:gd name="connsiteY152" fmla="*/ 6883 h 591708"/>
              <a:gd name="connsiteX153" fmla="*/ 415468 w 423394"/>
              <a:gd name="connsiteY153" fmla="*/ 20022 h 591708"/>
              <a:gd name="connsiteX154" fmla="*/ 421100 w 423394"/>
              <a:gd name="connsiteY154" fmla="*/ 25028 h 591708"/>
              <a:gd name="connsiteX155" fmla="*/ 422977 w 423394"/>
              <a:gd name="connsiteY155" fmla="*/ 31911 h 591708"/>
              <a:gd name="connsiteX156" fmla="*/ 420474 w 423394"/>
              <a:gd name="connsiteY156" fmla="*/ 53185 h 591708"/>
              <a:gd name="connsiteX157" fmla="*/ 419849 w 423394"/>
              <a:gd name="connsiteY157" fmla="*/ 76962 h 591708"/>
              <a:gd name="connsiteX158" fmla="*/ 419849 w 423394"/>
              <a:gd name="connsiteY158" fmla="*/ 260293 h 591708"/>
              <a:gd name="connsiteX159" fmla="*/ 418909 w 423394"/>
              <a:gd name="connsiteY159" fmla="*/ 282506 h 591708"/>
              <a:gd name="connsiteX160" fmla="*/ 415155 w 423394"/>
              <a:gd name="connsiteY160" fmla="*/ 307847 h 591708"/>
              <a:gd name="connsiteX161" fmla="*/ 407335 w 423394"/>
              <a:gd name="connsiteY161" fmla="*/ 328495 h 591708"/>
              <a:gd name="connsiteX162" fmla="*/ 394195 w 423394"/>
              <a:gd name="connsiteY162" fmla="*/ 336629 h 5917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  <a:cxn ang="145">
                <a:pos x="connsiteX145" y="connsiteY145"/>
              </a:cxn>
              <a:cxn ang="146">
                <a:pos x="connsiteX146" y="connsiteY146"/>
              </a:cxn>
              <a:cxn ang="147">
                <a:pos x="connsiteX147" y="connsiteY147"/>
              </a:cxn>
              <a:cxn ang="148">
                <a:pos x="connsiteX148" y="connsiteY148"/>
              </a:cxn>
              <a:cxn ang="149">
                <a:pos x="connsiteX149" y="connsiteY149"/>
              </a:cxn>
              <a:cxn ang="150">
                <a:pos x="connsiteX150" y="connsiteY150"/>
              </a:cxn>
              <a:cxn ang="151">
                <a:pos x="connsiteX151" y="connsiteY151"/>
              </a:cxn>
              <a:cxn ang="152">
                <a:pos x="connsiteX152" y="connsiteY152"/>
              </a:cxn>
              <a:cxn ang="153">
                <a:pos x="connsiteX153" y="connsiteY153"/>
              </a:cxn>
              <a:cxn ang="154">
                <a:pos x="connsiteX154" y="connsiteY154"/>
              </a:cxn>
              <a:cxn ang="155">
                <a:pos x="connsiteX155" y="connsiteY155"/>
              </a:cxn>
              <a:cxn ang="156">
                <a:pos x="connsiteX156" y="connsiteY156"/>
              </a:cxn>
              <a:cxn ang="157">
                <a:pos x="connsiteX157" y="connsiteY157"/>
              </a:cxn>
              <a:cxn ang="158">
                <a:pos x="connsiteX158" y="connsiteY158"/>
              </a:cxn>
              <a:cxn ang="159">
                <a:pos x="connsiteX159" y="connsiteY159"/>
              </a:cxn>
              <a:cxn ang="160">
                <a:pos x="connsiteX160" y="connsiteY160"/>
              </a:cxn>
              <a:cxn ang="161">
                <a:pos x="connsiteX161" y="connsiteY161"/>
              </a:cxn>
              <a:cxn ang="162">
                <a:pos x="connsiteX162" y="connsiteY162"/>
              </a:cxn>
            </a:cxnLst>
            <a:rect l="l" t="t" r="r" b="b"/>
            <a:pathLst>
              <a:path w="423394" h="591708">
                <a:moveTo>
                  <a:pt x="155177" y="590039"/>
                </a:moveTo>
                <a:cubicBezTo>
                  <a:pt x="147250" y="591708"/>
                  <a:pt x="142661" y="588579"/>
                  <a:pt x="141410" y="580654"/>
                </a:cubicBezTo>
                <a:cubicBezTo>
                  <a:pt x="140157" y="572728"/>
                  <a:pt x="139533" y="563134"/>
                  <a:pt x="139533" y="551871"/>
                </a:cubicBezTo>
                <a:cubicBezTo>
                  <a:pt x="139533" y="550620"/>
                  <a:pt x="139533" y="549785"/>
                  <a:pt x="139533" y="549368"/>
                </a:cubicBezTo>
                <a:lnTo>
                  <a:pt x="139533" y="453635"/>
                </a:lnTo>
                <a:cubicBezTo>
                  <a:pt x="139533" y="453218"/>
                  <a:pt x="139533" y="452593"/>
                  <a:pt x="139533" y="451758"/>
                </a:cubicBezTo>
                <a:cubicBezTo>
                  <a:pt x="139533" y="440913"/>
                  <a:pt x="138595" y="430172"/>
                  <a:pt x="136717" y="419535"/>
                </a:cubicBezTo>
                <a:cubicBezTo>
                  <a:pt x="134840" y="408898"/>
                  <a:pt x="128270" y="399825"/>
                  <a:pt x="117007" y="392317"/>
                </a:cubicBezTo>
                <a:cubicBezTo>
                  <a:pt x="112001" y="389397"/>
                  <a:pt x="111168" y="385434"/>
                  <a:pt x="114505" y="380428"/>
                </a:cubicBezTo>
                <a:cubicBezTo>
                  <a:pt x="118259" y="373337"/>
                  <a:pt x="124099" y="370626"/>
                  <a:pt x="132024" y="372294"/>
                </a:cubicBezTo>
                <a:cubicBezTo>
                  <a:pt x="145791" y="376465"/>
                  <a:pt x="157886" y="382723"/>
                  <a:pt x="168315" y="391065"/>
                </a:cubicBezTo>
                <a:cubicBezTo>
                  <a:pt x="174572" y="396071"/>
                  <a:pt x="177284" y="400242"/>
                  <a:pt x="176450" y="403580"/>
                </a:cubicBezTo>
                <a:cubicBezTo>
                  <a:pt x="175197" y="407751"/>
                  <a:pt x="174572" y="412757"/>
                  <a:pt x="174572" y="418596"/>
                </a:cubicBezTo>
                <a:cubicBezTo>
                  <a:pt x="174572" y="424436"/>
                  <a:pt x="174572" y="430276"/>
                  <a:pt x="174572" y="436116"/>
                </a:cubicBezTo>
                <a:cubicBezTo>
                  <a:pt x="174572" y="439036"/>
                  <a:pt x="174572" y="441330"/>
                  <a:pt x="174572" y="442999"/>
                </a:cubicBezTo>
                <a:cubicBezTo>
                  <a:pt x="181663" y="442999"/>
                  <a:pt x="192092" y="443103"/>
                  <a:pt x="205857" y="443312"/>
                </a:cubicBezTo>
                <a:cubicBezTo>
                  <a:pt x="219622" y="443520"/>
                  <a:pt x="235057" y="443520"/>
                  <a:pt x="252160" y="443312"/>
                </a:cubicBezTo>
                <a:cubicBezTo>
                  <a:pt x="269263" y="443103"/>
                  <a:pt x="286469" y="442790"/>
                  <a:pt x="303781" y="442373"/>
                </a:cubicBezTo>
                <a:cubicBezTo>
                  <a:pt x="321092" y="441956"/>
                  <a:pt x="336838" y="441434"/>
                  <a:pt x="351020" y="440809"/>
                </a:cubicBezTo>
                <a:cubicBezTo>
                  <a:pt x="365204" y="440183"/>
                  <a:pt x="376050" y="439453"/>
                  <a:pt x="383556" y="438619"/>
                </a:cubicBezTo>
                <a:lnTo>
                  <a:pt x="383556" y="427982"/>
                </a:lnTo>
                <a:cubicBezTo>
                  <a:pt x="383556" y="427565"/>
                  <a:pt x="383556" y="426939"/>
                  <a:pt x="383556" y="426105"/>
                </a:cubicBezTo>
                <a:cubicBezTo>
                  <a:pt x="383556" y="413591"/>
                  <a:pt x="382619" y="402954"/>
                  <a:pt x="380743" y="394194"/>
                </a:cubicBezTo>
                <a:cubicBezTo>
                  <a:pt x="378865" y="385434"/>
                  <a:pt x="372295" y="377925"/>
                  <a:pt x="361032" y="371668"/>
                </a:cubicBezTo>
                <a:cubicBezTo>
                  <a:pt x="356443" y="368748"/>
                  <a:pt x="355609" y="364577"/>
                  <a:pt x="358530" y="359154"/>
                </a:cubicBezTo>
                <a:cubicBezTo>
                  <a:pt x="363117" y="352063"/>
                  <a:pt x="369791" y="349769"/>
                  <a:pt x="378552" y="352272"/>
                </a:cubicBezTo>
                <a:cubicBezTo>
                  <a:pt x="384392" y="353940"/>
                  <a:pt x="390336" y="356234"/>
                  <a:pt x="396384" y="359154"/>
                </a:cubicBezTo>
                <a:cubicBezTo>
                  <a:pt x="402433" y="362074"/>
                  <a:pt x="408377" y="365411"/>
                  <a:pt x="414217" y="369165"/>
                </a:cubicBezTo>
                <a:cubicBezTo>
                  <a:pt x="420057" y="373754"/>
                  <a:pt x="422770" y="377925"/>
                  <a:pt x="422351" y="381679"/>
                </a:cubicBezTo>
                <a:cubicBezTo>
                  <a:pt x="421100" y="389605"/>
                  <a:pt x="420266" y="398052"/>
                  <a:pt x="419849" y="407021"/>
                </a:cubicBezTo>
                <a:cubicBezTo>
                  <a:pt x="419432" y="415989"/>
                  <a:pt x="419222" y="424645"/>
                  <a:pt x="419222" y="432988"/>
                </a:cubicBezTo>
                <a:lnTo>
                  <a:pt x="419222" y="541234"/>
                </a:lnTo>
                <a:cubicBezTo>
                  <a:pt x="418388" y="553331"/>
                  <a:pt x="416511" y="563864"/>
                  <a:pt x="413592" y="572832"/>
                </a:cubicBezTo>
                <a:cubicBezTo>
                  <a:pt x="410671" y="581801"/>
                  <a:pt x="404414" y="586494"/>
                  <a:pt x="394821" y="586911"/>
                </a:cubicBezTo>
                <a:cubicBezTo>
                  <a:pt x="391066" y="586911"/>
                  <a:pt x="388458" y="584721"/>
                  <a:pt x="386998" y="580341"/>
                </a:cubicBezTo>
                <a:cubicBezTo>
                  <a:pt x="385538" y="575961"/>
                  <a:pt x="384392" y="571060"/>
                  <a:pt x="383556" y="565637"/>
                </a:cubicBezTo>
                <a:cubicBezTo>
                  <a:pt x="381473" y="565637"/>
                  <a:pt x="378865" y="565637"/>
                  <a:pt x="375737" y="565637"/>
                </a:cubicBezTo>
                <a:cubicBezTo>
                  <a:pt x="372608" y="565637"/>
                  <a:pt x="369167" y="565637"/>
                  <a:pt x="365412" y="565637"/>
                </a:cubicBezTo>
                <a:cubicBezTo>
                  <a:pt x="354150" y="565637"/>
                  <a:pt x="340071" y="565637"/>
                  <a:pt x="323177" y="565637"/>
                </a:cubicBezTo>
                <a:cubicBezTo>
                  <a:pt x="306284" y="565637"/>
                  <a:pt x="288554" y="565637"/>
                  <a:pt x="269991" y="565637"/>
                </a:cubicBezTo>
                <a:cubicBezTo>
                  <a:pt x="251430" y="565637"/>
                  <a:pt x="233597" y="565741"/>
                  <a:pt x="216494" y="565950"/>
                </a:cubicBezTo>
                <a:cubicBezTo>
                  <a:pt x="199391" y="566158"/>
                  <a:pt x="185001" y="566471"/>
                  <a:pt x="173321" y="566888"/>
                </a:cubicBezTo>
                <a:cubicBezTo>
                  <a:pt x="172069" y="574397"/>
                  <a:pt x="169672" y="579924"/>
                  <a:pt x="166125" y="583469"/>
                </a:cubicBezTo>
                <a:cubicBezTo>
                  <a:pt x="162581" y="587015"/>
                  <a:pt x="158930" y="589205"/>
                  <a:pt x="155177" y="590039"/>
                </a:cubicBezTo>
                <a:moveTo>
                  <a:pt x="59443" y="328495"/>
                </a:moveTo>
                <a:cubicBezTo>
                  <a:pt x="50684" y="328495"/>
                  <a:pt x="43800" y="324115"/>
                  <a:pt x="38795" y="315355"/>
                </a:cubicBezTo>
                <a:cubicBezTo>
                  <a:pt x="33789" y="306595"/>
                  <a:pt x="31286" y="296167"/>
                  <a:pt x="31286" y="284070"/>
                </a:cubicBezTo>
                <a:lnTo>
                  <a:pt x="31286" y="213991"/>
                </a:lnTo>
                <a:cubicBezTo>
                  <a:pt x="31286" y="207317"/>
                  <a:pt x="29201" y="202520"/>
                  <a:pt x="25029" y="199600"/>
                </a:cubicBezTo>
                <a:cubicBezTo>
                  <a:pt x="20858" y="197514"/>
                  <a:pt x="16582" y="195011"/>
                  <a:pt x="12202" y="192091"/>
                </a:cubicBezTo>
                <a:cubicBezTo>
                  <a:pt x="7821" y="189171"/>
                  <a:pt x="4172" y="185625"/>
                  <a:pt x="1253" y="181454"/>
                </a:cubicBezTo>
                <a:cubicBezTo>
                  <a:pt x="0" y="179369"/>
                  <a:pt x="313" y="176240"/>
                  <a:pt x="2191" y="172069"/>
                </a:cubicBezTo>
                <a:cubicBezTo>
                  <a:pt x="4068" y="167897"/>
                  <a:pt x="6466" y="166020"/>
                  <a:pt x="9385" y="166438"/>
                </a:cubicBezTo>
                <a:cubicBezTo>
                  <a:pt x="16061" y="167272"/>
                  <a:pt x="22943" y="168106"/>
                  <a:pt x="30034" y="168940"/>
                </a:cubicBezTo>
                <a:cubicBezTo>
                  <a:pt x="37126" y="169775"/>
                  <a:pt x="44842" y="170400"/>
                  <a:pt x="53186" y="170817"/>
                </a:cubicBezTo>
                <a:cubicBezTo>
                  <a:pt x="61111" y="171235"/>
                  <a:pt x="71749" y="171339"/>
                  <a:pt x="85097" y="171130"/>
                </a:cubicBezTo>
                <a:cubicBezTo>
                  <a:pt x="98445" y="170922"/>
                  <a:pt x="112627" y="170400"/>
                  <a:pt x="127645" y="169566"/>
                </a:cubicBezTo>
                <a:cubicBezTo>
                  <a:pt x="142661" y="168732"/>
                  <a:pt x="156635" y="167689"/>
                  <a:pt x="169566" y="166438"/>
                </a:cubicBezTo>
                <a:cubicBezTo>
                  <a:pt x="182497" y="165186"/>
                  <a:pt x="192509" y="163935"/>
                  <a:pt x="199602" y="162683"/>
                </a:cubicBezTo>
                <a:cubicBezTo>
                  <a:pt x="200017" y="160181"/>
                  <a:pt x="200851" y="154027"/>
                  <a:pt x="202104" y="144225"/>
                </a:cubicBezTo>
                <a:cubicBezTo>
                  <a:pt x="203353" y="134422"/>
                  <a:pt x="204710" y="123890"/>
                  <a:pt x="206170" y="112627"/>
                </a:cubicBezTo>
                <a:cubicBezTo>
                  <a:pt x="207631" y="101364"/>
                  <a:pt x="208569" y="92813"/>
                  <a:pt x="208987" y="86973"/>
                </a:cubicBezTo>
                <a:cubicBezTo>
                  <a:pt x="209403" y="83636"/>
                  <a:pt x="208987" y="81550"/>
                  <a:pt x="207735" y="80716"/>
                </a:cubicBezTo>
                <a:cubicBezTo>
                  <a:pt x="206484" y="79882"/>
                  <a:pt x="205440" y="79465"/>
                  <a:pt x="204606" y="79465"/>
                </a:cubicBezTo>
                <a:cubicBezTo>
                  <a:pt x="201270" y="79465"/>
                  <a:pt x="192405" y="79777"/>
                  <a:pt x="178014" y="80403"/>
                </a:cubicBezTo>
                <a:cubicBezTo>
                  <a:pt x="163623" y="81029"/>
                  <a:pt x="142870" y="82385"/>
                  <a:pt x="115756" y="84470"/>
                </a:cubicBezTo>
                <a:cubicBezTo>
                  <a:pt x="102825" y="85304"/>
                  <a:pt x="92397" y="86243"/>
                  <a:pt x="84471" y="87286"/>
                </a:cubicBezTo>
                <a:cubicBezTo>
                  <a:pt x="76546" y="88329"/>
                  <a:pt x="66534" y="90101"/>
                  <a:pt x="54437" y="92604"/>
                </a:cubicBezTo>
                <a:cubicBezTo>
                  <a:pt x="46512" y="94273"/>
                  <a:pt x="40880" y="94794"/>
                  <a:pt x="37543" y="94169"/>
                </a:cubicBezTo>
                <a:cubicBezTo>
                  <a:pt x="34207" y="93543"/>
                  <a:pt x="30660" y="91561"/>
                  <a:pt x="26905" y="88224"/>
                </a:cubicBezTo>
                <a:cubicBezTo>
                  <a:pt x="23152" y="84470"/>
                  <a:pt x="19710" y="80820"/>
                  <a:pt x="16582" y="77275"/>
                </a:cubicBezTo>
                <a:cubicBezTo>
                  <a:pt x="13453" y="73729"/>
                  <a:pt x="11681" y="71539"/>
                  <a:pt x="11263" y="70705"/>
                </a:cubicBezTo>
                <a:cubicBezTo>
                  <a:pt x="10013" y="68619"/>
                  <a:pt x="10221" y="65803"/>
                  <a:pt x="11889" y="62257"/>
                </a:cubicBezTo>
                <a:cubicBezTo>
                  <a:pt x="13557" y="58712"/>
                  <a:pt x="15852" y="57357"/>
                  <a:pt x="18772" y="58191"/>
                </a:cubicBezTo>
                <a:cubicBezTo>
                  <a:pt x="30869" y="59859"/>
                  <a:pt x="45574" y="60902"/>
                  <a:pt x="62885" y="61319"/>
                </a:cubicBezTo>
                <a:cubicBezTo>
                  <a:pt x="80195" y="61736"/>
                  <a:pt x="98758" y="61528"/>
                  <a:pt x="118573" y="60694"/>
                </a:cubicBezTo>
                <a:cubicBezTo>
                  <a:pt x="138387" y="59859"/>
                  <a:pt x="157679" y="58608"/>
                  <a:pt x="176450" y="56939"/>
                </a:cubicBezTo>
                <a:cubicBezTo>
                  <a:pt x="183541" y="56522"/>
                  <a:pt x="190528" y="55583"/>
                  <a:pt x="197410" y="54123"/>
                </a:cubicBezTo>
                <a:cubicBezTo>
                  <a:pt x="204293" y="52664"/>
                  <a:pt x="208987" y="51308"/>
                  <a:pt x="211489" y="50057"/>
                </a:cubicBezTo>
                <a:cubicBezTo>
                  <a:pt x="211489" y="50057"/>
                  <a:pt x="211697" y="49848"/>
                  <a:pt x="212114" y="49431"/>
                </a:cubicBezTo>
                <a:cubicBezTo>
                  <a:pt x="214199" y="49014"/>
                  <a:pt x="215660" y="48701"/>
                  <a:pt x="216494" y="48492"/>
                </a:cubicBezTo>
                <a:cubicBezTo>
                  <a:pt x="217329" y="48283"/>
                  <a:pt x="218997" y="48805"/>
                  <a:pt x="221500" y="50057"/>
                </a:cubicBezTo>
                <a:lnTo>
                  <a:pt x="249031" y="62571"/>
                </a:lnTo>
                <a:cubicBezTo>
                  <a:pt x="250699" y="62988"/>
                  <a:pt x="251952" y="64343"/>
                  <a:pt x="252785" y="66637"/>
                </a:cubicBezTo>
                <a:cubicBezTo>
                  <a:pt x="253620" y="68932"/>
                  <a:pt x="253411" y="71122"/>
                  <a:pt x="252160" y="73208"/>
                </a:cubicBezTo>
                <a:cubicBezTo>
                  <a:pt x="251326" y="75293"/>
                  <a:pt x="249448" y="80403"/>
                  <a:pt x="246529" y="88537"/>
                </a:cubicBezTo>
                <a:cubicBezTo>
                  <a:pt x="243608" y="96671"/>
                  <a:pt x="240897" y="105327"/>
                  <a:pt x="238393" y="114504"/>
                </a:cubicBezTo>
                <a:lnTo>
                  <a:pt x="226506" y="158929"/>
                </a:lnTo>
                <a:cubicBezTo>
                  <a:pt x="229843" y="161015"/>
                  <a:pt x="234014" y="163830"/>
                  <a:pt x="239020" y="167376"/>
                </a:cubicBezTo>
                <a:cubicBezTo>
                  <a:pt x="244025" y="170922"/>
                  <a:pt x="246529" y="173946"/>
                  <a:pt x="246529" y="176449"/>
                </a:cubicBezTo>
                <a:cubicBezTo>
                  <a:pt x="246529" y="179369"/>
                  <a:pt x="244965" y="182497"/>
                  <a:pt x="241835" y="185834"/>
                </a:cubicBezTo>
                <a:cubicBezTo>
                  <a:pt x="238706" y="189171"/>
                  <a:pt x="236517" y="190840"/>
                  <a:pt x="235265" y="190840"/>
                </a:cubicBezTo>
                <a:cubicBezTo>
                  <a:pt x="229843" y="190423"/>
                  <a:pt x="220143" y="190214"/>
                  <a:pt x="206170" y="190214"/>
                </a:cubicBezTo>
                <a:cubicBezTo>
                  <a:pt x="192198" y="190214"/>
                  <a:pt x="176657" y="190527"/>
                  <a:pt x="159556" y="191153"/>
                </a:cubicBezTo>
                <a:cubicBezTo>
                  <a:pt x="142453" y="191779"/>
                  <a:pt x="125560" y="192613"/>
                  <a:pt x="108872" y="193656"/>
                </a:cubicBezTo>
                <a:cubicBezTo>
                  <a:pt x="92188" y="194698"/>
                  <a:pt x="78214" y="195846"/>
                  <a:pt x="66951" y="197097"/>
                </a:cubicBezTo>
                <a:lnTo>
                  <a:pt x="66951" y="270304"/>
                </a:lnTo>
                <a:cubicBezTo>
                  <a:pt x="66951" y="270721"/>
                  <a:pt x="66951" y="271139"/>
                  <a:pt x="66951" y="271556"/>
                </a:cubicBezTo>
                <a:cubicBezTo>
                  <a:pt x="66951" y="276978"/>
                  <a:pt x="67473" y="282192"/>
                  <a:pt x="68515" y="287198"/>
                </a:cubicBezTo>
                <a:cubicBezTo>
                  <a:pt x="69557" y="292204"/>
                  <a:pt x="73417" y="294707"/>
                  <a:pt x="80091" y="294707"/>
                </a:cubicBezTo>
                <a:cubicBezTo>
                  <a:pt x="99696" y="294707"/>
                  <a:pt x="120345" y="293455"/>
                  <a:pt x="142036" y="290952"/>
                </a:cubicBezTo>
                <a:cubicBezTo>
                  <a:pt x="163726" y="288450"/>
                  <a:pt x="184583" y="285217"/>
                  <a:pt x="204606" y="281254"/>
                </a:cubicBezTo>
                <a:cubicBezTo>
                  <a:pt x="224628" y="277292"/>
                  <a:pt x="242148" y="273329"/>
                  <a:pt x="257164" y="269366"/>
                </a:cubicBezTo>
                <a:cubicBezTo>
                  <a:pt x="272183" y="265403"/>
                  <a:pt x="282818" y="261962"/>
                  <a:pt x="289075" y="259042"/>
                </a:cubicBezTo>
                <a:cubicBezTo>
                  <a:pt x="294917" y="256539"/>
                  <a:pt x="298879" y="256643"/>
                  <a:pt x="300965" y="259354"/>
                </a:cubicBezTo>
                <a:cubicBezTo>
                  <a:pt x="303050" y="262066"/>
                  <a:pt x="303468" y="265403"/>
                  <a:pt x="302216" y="269366"/>
                </a:cubicBezTo>
                <a:cubicBezTo>
                  <a:pt x="300965" y="273329"/>
                  <a:pt x="297836" y="276770"/>
                  <a:pt x="292830" y="279690"/>
                </a:cubicBezTo>
                <a:cubicBezTo>
                  <a:pt x="289075" y="282192"/>
                  <a:pt x="281046" y="285426"/>
                  <a:pt x="268742" y="289389"/>
                </a:cubicBezTo>
                <a:cubicBezTo>
                  <a:pt x="256436" y="293351"/>
                  <a:pt x="241523" y="297523"/>
                  <a:pt x="224003" y="301903"/>
                </a:cubicBezTo>
                <a:cubicBezTo>
                  <a:pt x="206484" y="306282"/>
                  <a:pt x="187920" y="310558"/>
                  <a:pt x="168315" y="314729"/>
                </a:cubicBezTo>
                <a:cubicBezTo>
                  <a:pt x="148710" y="318901"/>
                  <a:pt x="129417" y="322238"/>
                  <a:pt x="110438" y="324741"/>
                </a:cubicBezTo>
                <a:cubicBezTo>
                  <a:pt x="91458" y="327243"/>
                  <a:pt x="74459" y="328495"/>
                  <a:pt x="59443" y="328495"/>
                </a:cubicBezTo>
                <a:moveTo>
                  <a:pt x="174572" y="539983"/>
                </a:moveTo>
                <a:cubicBezTo>
                  <a:pt x="182914" y="540400"/>
                  <a:pt x="194490" y="540608"/>
                  <a:pt x="209299" y="540608"/>
                </a:cubicBezTo>
                <a:cubicBezTo>
                  <a:pt x="224107" y="540608"/>
                  <a:pt x="240272" y="540608"/>
                  <a:pt x="257790" y="540608"/>
                </a:cubicBezTo>
                <a:cubicBezTo>
                  <a:pt x="275310" y="540608"/>
                  <a:pt x="292517" y="540400"/>
                  <a:pt x="309412" y="539983"/>
                </a:cubicBezTo>
                <a:cubicBezTo>
                  <a:pt x="326306" y="539566"/>
                  <a:pt x="341427" y="539148"/>
                  <a:pt x="354775" y="538731"/>
                </a:cubicBezTo>
                <a:cubicBezTo>
                  <a:pt x="368123" y="538314"/>
                  <a:pt x="377718" y="537688"/>
                  <a:pt x="383556" y="536854"/>
                </a:cubicBezTo>
                <a:lnTo>
                  <a:pt x="383556" y="464272"/>
                </a:lnTo>
                <a:cubicBezTo>
                  <a:pt x="378134" y="464272"/>
                  <a:pt x="369270" y="464272"/>
                  <a:pt x="356964" y="464272"/>
                </a:cubicBezTo>
                <a:cubicBezTo>
                  <a:pt x="344660" y="464272"/>
                  <a:pt x="330374" y="464377"/>
                  <a:pt x="314105" y="464586"/>
                </a:cubicBezTo>
                <a:cubicBezTo>
                  <a:pt x="297836" y="464794"/>
                  <a:pt x="281046" y="465107"/>
                  <a:pt x="263736" y="465524"/>
                </a:cubicBezTo>
                <a:cubicBezTo>
                  <a:pt x="246424" y="465941"/>
                  <a:pt x="229947" y="466254"/>
                  <a:pt x="214305" y="466463"/>
                </a:cubicBezTo>
                <a:cubicBezTo>
                  <a:pt x="198662" y="466671"/>
                  <a:pt x="185418" y="466984"/>
                  <a:pt x="174572" y="467401"/>
                </a:cubicBezTo>
                <a:moveTo>
                  <a:pt x="394195" y="336629"/>
                </a:moveTo>
                <a:cubicBezTo>
                  <a:pt x="390440" y="336629"/>
                  <a:pt x="388147" y="334543"/>
                  <a:pt x="387311" y="330372"/>
                </a:cubicBezTo>
                <a:cubicBezTo>
                  <a:pt x="386477" y="326201"/>
                  <a:pt x="385749" y="319944"/>
                  <a:pt x="385122" y="311601"/>
                </a:cubicBezTo>
                <a:cubicBezTo>
                  <a:pt x="384496" y="303258"/>
                  <a:pt x="384183" y="294707"/>
                  <a:pt x="384183" y="285947"/>
                </a:cubicBezTo>
                <a:cubicBezTo>
                  <a:pt x="384183" y="277187"/>
                  <a:pt x="384183" y="270096"/>
                  <a:pt x="384183" y="264673"/>
                </a:cubicBezTo>
                <a:lnTo>
                  <a:pt x="384183" y="173320"/>
                </a:lnTo>
                <a:lnTo>
                  <a:pt x="376675" y="173946"/>
                </a:lnTo>
                <a:cubicBezTo>
                  <a:pt x="364161" y="174780"/>
                  <a:pt x="353732" y="175719"/>
                  <a:pt x="345390" y="176762"/>
                </a:cubicBezTo>
                <a:cubicBezTo>
                  <a:pt x="337048" y="177804"/>
                  <a:pt x="329538" y="178951"/>
                  <a:pt x="322864" y="180203"/>
                </a:cubicBezTo>
                <a:cubicBezTo>
                  <a:pt x="316190" y="181454"/>
                  <a:pt x="308682" y="182914"/>
                  <a:pt x="300340" y="184583"/>
                </a:cubicBezTo>
                <a:cubicBezTo>
                  <a:pt x="295751" y="185417"/>
                  <a:pt x="292100" y="185730"/>
                  <a:pt x="289389" y="185522"/>
                </a:cubicBezTo>
                <a:cubicBezTo>
                  <a:pt x="286679" y="185313"/>
                  <a:pt x="283654" y="184166"/>
                  <a:pt x="280316" y="182080"/>
                </a:cubicBezTo>
                <a:cubicBezTo>
                  <a:pt x="277395" y="179994"/>
                  <a:pt x="273016" y="176553"/>
                  <a:pt x="267177" y="171756"/>
                </a:cubicBezTo>
                <a:cubicBezTo>
                  <a:pt x="261338" y="166959"/>
                  <a:pt x="258000" y="163518"/>
                  <a:pt x="257164" y="161432"/>
                </a:cubicBezTo>
                <a:cubicBezTo>
                  <a:pt x="256332" y="159346"/>
                  <a:pt x="257062" y="156739"/>
                  <a:pt x="259356" y="153610"/>
                </a:cubicBezTo>
                <a:cubicBezTo>
                  <a:pt x="261649" y="150482"/>
                  <a:pt x="264257" y="149335"/>
                  <a:pt x="267177" y="150169"/>
                </a:cubicBezTo>
                <a:cubicBezTo>
                  <a:pt x="274267" y="151421"/>
                  <a:pt x="286364" y="152359"/>
                  <a:pt x="303468" y="152985"/>
                </a:cubicBezTo>
                <a:cubicBezTo>
                  <a:pt x="320571" y="153610"/>
                  <a:pt x="342052" y="153089"/>
                  <a:pt x="367916" y="151421"/>
                </a:cubicBezTo>
                <a:lnTo>
                  <a:pt x="384183" y="150169"/>
                </a:lnTo>
                <a:lnTo>
                  <a:pt x="384183" y="84470"/>
                </a:lnTo>
                <a:cubicBezTo>
                  <a:pt x="384183" y="71956"/>
                  <a:pt x="383662" y="62154"/>
                  <a:pt x="382619" y="55062"/>
                </a:cubicBezTo>
                <a:cubicBezTo>
                  <a:pt x="381575" y="47971"/>
                  <a:pt x="378865" y="41922"/>
                  <a:pt x="374484" y="36917"/>
                </a:cubicBezTo>
                <a:cubicBezTo>
                  <a:pt x="370105" y="31911"/>
                  <a:pt x="362910" y="26488"/>
                  <a:pt x="352898" y="20648"/>
                </a:cubicBezTo>
                <a:cubicBezTo>
                  <a:pt x="348728" y="17728"/>
                  <a:pt x="347684" y="13974"/>
                  <a:pt x="349769" y="9386"/>
                </a:cubicBezTo>
                <a:cubicBezTo>
                  <a:pt x="353524" y="3128"/>
                  <a:pt x="358530" y="0"/>
                  <a:pt x="364785" y="0"/>
                </a:cubicBezTo>
                <a:cubicBezTo>
                  <a:pt x="371044" y="0"/>
                  <a:pt x="379386" y="2294"/>
                  <a:pt x="389815" y="6883"/>
                </a:cubicBezTo>
                <a:cubicBezTo>
                  <a:pt x="400244" y="11471"/>
                  <a:pt x="408794" y="15851"/>
                  <a:pt x="415468" y="20022"/>
                </a:cubicBezTo>
                <a:cubicBezTo>
                  <a:pt x="417554" y="21274"/>
                  <a:pt x="419432" y="22942"/>
                  <a:pt x="421100" y="25028"/>
                </a:cubicBezTo>
                <a:cubicBezTo>
                  <a:pt x="422770" y="27114"/>
                  <a:pt x="423394" y="29408"/>
                  <a:pt x="422977" y="31911"/>
                </a:cubicBezTo>
                <a:cubicBezTo>
                  <a:pt x="421726" y="39002"/>
                  <a:pt x="420891" y="46094"/>
                  <a:pt x="420474" y="53185"/>
                </a:cubicBezTo>
                <a:cubicBezTo>
                  <a:pt x="420057" y="60276"/>
                  <a:pt x="419849" y="68202"/>
                  <a:pt x="419849" y="76962"/>
                </a:cubicBezTo>
                <a:lnTo>
                  <a:pt x="419849" y="260293"/>
                </a:lnTo>
                <a:cubicBezTo>
                  <a:pt x="419849" y="266550"/>
                  <a:pt x="419536" y="273954"/>
                  <a:pt x="418909" y="282506"/>
                </a:cubicBezTo>
                <a:cubicBezTo>
                  <a:pt x="418285" y="291057"/>
                  <a:pt x="417033" y="299504"/>
                  <a:pt x="415155" y="307847"/>
                </a:cubicBezTo>
                <a:cubicBezTo>
                  <a:pt x="413279" y="316190"/>
                  <a:pt x="410671" y="323072"/>
                  <a:pt x="407335" y="328495"/>
                </a:cubicBezTo>
                <a:cubicBezTo>
                  <a:pt x="403997" y="333918"/>
                  <a:pt x="399617" y="336629"/>
                  <a:pt x="394195" y="336629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0" name="Freeform 80"/>
          <p:cNvSpPr/>
          <p:nvPr/>
        </p:nvSpPr>
        <p:spPr>
          <a:xfrm>
            <a:off x="14633211" y="4259095"/>
            <a:ext cx="451445" cy="552497"/>
          </a:xfrm>
          <a:custGeom>
            <a:avLst/>
            <a:gdLst>
              <a:gd name="connsiteX0" fmla="*/ 329016 w 451445"/>
              <a:gd name="connsiteY0" fmla="*/ 529972 h 552497"/>
              <a:gd name="connsiteX1" fmla="*/ 322132 w 451445"/>
              <a:gd name="connsiteY1" fmla="*/ 529659 h 552497"/>
              <a:gd name="connsiteX2" fmla="*/ 319005 w 451445"/>
              <a:gd name="connsiteY2" fmla="*/ 525592 h 552497"/>
              <a:gd name="connsiteX3" fmla="*/ 316502 w 451445"/>
              <a:gd name="connsiteY3" fmla="*/ 506821 h 552497"/>
              <a:gd name="connsiteX4" fmla="*/ 314937 w 451445"/>
              <a:gd name="connsiteY4" fmla="*/ 476787 h 552497"/>
              <a:gd name="connsiteX5" fmla="*/ 314624 w 451445"/>
              <a:gd name="connsiteY5" fmla="*/ 448004 h 552497"/>
              <a:gd name="connsiteX6" fmla="*/ 314624 w 451445"/>
              <a:gd name="connsiteY6" fmla="*/ 254036 h 552497"/>
              <a:gd name="connsiteX7" fmla="*/ 308367 w 451445"/>
              <a:gd name="connsiteY7" fmla="*/ 254036 h 552497"/>
              <a:gd name="connsiteX8" fmla="*/ 266757 w 451445"/>
              <a:gd name="connsiteY8" fmla="*/ 258416 h 552497"/>
              <a:gd name="connsiteX9" fmla="*/ 232657 w 451445"/>
              <a:gd name="connsiteY9" fmla="*/ 264047 h 552497"/>
              <a:gd name="connsiteX10" fmla="*/ 221707 w 451445"/>
              <a:gd name="connsiteY10" fmla="*/ 264986 h 552497"/>
              <a:gd name="connsiteX11" fmla="*/ 212634 w 451445"/>
              <a:gd name="connsiteY11" fmla="*/ 261545 h 552497"/>
              <a:gd name="connsiteX12" fmla="*/ 202310 w 451445"/>
              <a:gd name="connsiteY12" fmla="*/ 255600 h 552497"/>
              <a:gd name="connsiteX13" fmla="*/ 192613 w 451445"/>
              <a:gd name="connsiteY13" fmla="*/ 247779 h 552497"/>
              <a:gd name="connsiteX14" fmla="*/ 122220 w 451445"/>
              <a:gd name="connsiteY14" fmla="*/ 344138 h 552497"/>
              <a:gd name="connsiteX15" fmla="*/ 26175 w 451445"/>
              <a:gd name="connsiteY15" fmla="*/ 426730 h 552497"/>
              <a:gd name="connsiteX16" fmla="*/ 11157 w 451445"/>
              <a:gd name="connsiteY16" fmla="*/ 431111 h 552497"/>
              <a:gd name="connsiteX17" fmla="*/ 1459 w 451445"/>
              <a:gd name="connsiteY17" fmla="*/ 426105 h 552497"/>
              <a:gd name="connsiteX18" fmla="*/ 8655 w 451445"/>
              <a:gd name="connsiteY18" fmla="*/ 414842 h 552497"/>
              <a:gd name="connsiteX19" fmla="*/ 90622 w 451445"/>
              <a:gd name="connsiteY19" fmla="*/ 338193 h 552497"/>
              <a:gd name="connsiteX20" fmla="*/ 159449 w 451445"/>
              <a:gd name="connsiteY20" fmla="*/ 239019 h 552497"/>
              <a:gd name="connsiteX21" fmla="*/ 200120 w 451445"/>
              <a:gd name="connsiteY21" fmla="*/ 128895 h 552497"/>
              <a:gd name="connsiteX22" fmla="*/ 199495 w 451445"/>
              <a:gd name="connsiteY22" fmla="*/ 121700 h 552497"/>
              <a:gd name="connsiteX23" fmla="*/ 195740 w 451445"/>
              <a:gd name="connsiteY23" fmla="*/ 120761 h 552497"/>
              <a:gd name="connsiteX24" fmla="*/ 195115 w 451445"/>
              <a:gd name="connsiteY24" fmla="*/ 120761 h 552497"/>
              <a:gd name="connsiteX25" fmla="*/ 167897 w 451445"/>
              <a:gd name="connsiteY25" fmla="*/ 121700 h 552497"/>
              <a:gd name="connsiteX26" fmla="*/ 140052 w 451445"/>
              <a:gd name="connsiteY26" fmla="*/ 123890 h 552497"/>
              <a:gd name="connsiteX27" fmla="*/ 110958 w 451445"/>
              <a:gd name="connsiteY27" fmla="*/ 126705 h 552497"/>
              <a:gd name="connsiteX28" fmla="*/ 89371 w 451445"/>
              <a:gd name="connsiteY28" fmla="*/ 129834 h 552497"/>
              <a:gd name="connsiteX29" fmla="*/ 66221 w 451445"/>
              <a:gd name="connsiteY29" fmla="*/ 133901 h 552497"/>
              <a:gd name="connsiteX30" fmla="*/ 52767 w 451445"/>
              <a:gd name="connsiteY30" fmla="*/ 135152 h 552497"/>
              <a:gd name="connsiteX31" fmla="*/ 44946 w 451445"/>
              <a:gd name="connsiteY31" fmla="*/ 130147 h 552497"/>
              <a:gd name="connsiteX32" fmla="*/ 43695 w 451445"/>
              <a:gd name="connsiteY32" fmla="*/ 129521 h 552497"/>
              <a:gd name="connsiteX33" fmla="*/ 32119 w 451445"/>
              <a:gd name="connsiteY33" fmla="*/ 117632 h 552497"/>
              <a:gd name="connsiteX34" fmla="*/ 24298 w 451445"/>
              <a:gd name="connsiteY34" fmla="*/ 108247 h 552497"/>
              <a:gd name="connsiteX35" fmla="*/ 25862 w 451445"/>
              <a:gd name="connsiteY35" fmla="*/ 100426 h 552497"/>
              <a:gd name="connsiteX36" fmla="*/ 33683 w 451445"/>
              <a:gd name="connsiteY36" fmla="*/ 96984 h 552497"/>
              <a:gd name="connsiteX37" fmla="*/ 70912 w 451445"/>
              <a:gd name="connsiteY37" fmla="*/ 100738 h 552497"/>
              <a:gd name="connsiteX38" fmla="*/ 119404 w 451445"/>
              <a:gd name="connsiteY38" fmla="*/ 100738 h 552497"/>
              <a:gd name="connsiteX39" fmla="*/ 164767 w 451445"/>
              <a:gd name="connsiteY39" fmla="*/ 97297 h 552497"/>
              <a:gd name="connsiteX40" fmla="*/ 198244 w 451445"/>
              <a:gd name="connsiteY40" fmla="*/ 89476 h 552497"/>
              <a:gd name="connsiteX41" fmla="*/ 207629 w 451445"/>
              <a:gd name="connsiteY41" fmla="*/ 89476 h 552497"/>
              <a:gd name="connsiteX42" fmla="*/ 247048 w 451445"/>
              <a:gd name="connsiteY42" fmla="*/ 102615 h 552497"/>
              <a:gd name="connsiteX43" fmla="*/ 251115 w 451445"/>
              <a:gd name="connsiteY43" fmla="*/ 106370 h 552497"/>
              <a:gd name="connsiteX44" fmla="*/ 250803 w 451445"/>
              <a:gd name="connsiteY44" fmla="*/ 113253 h 552497"/>
              <a:gd name="connsiteX45" fmla="*/ 239852 w 451445"/>
              <a:gd name="connsiteY45" fmla="*/ 141410 h 552497"/>
              <a:gd name="connsiteX46" fmla="*/ 229529 w 451445"/>
              <a:gd name="connsiteY46" fmla="*/ 169566 h 552497"/>
              <a:gd name="connsiteX47" fmla="*/ 217015 w 451445"/>
              <a:gd name="connsiteY47" fmla="*/ 199913 h 552497"/>
              <a:gd name="connsiteX48" fmla="*/ 201999 w 451445"/>
              <a:gd name="connsiteY48" fmla="*/ 230885 h 552497"/>
              <a:gd name="connsiteX49" fmla="*/ 221394 w 451445"/>
              <a:gd name="connsiteY49" fmla="*/ 232762 h 552497"/>
              <a:gd name="connsiteX50" fmla="*/ 248300 w 451445"/>
              <a:gd name="connsiteY50" fmla="*/ 232762 h 552497"/>
              <a:gd name="connsiteX51" fmla="*/ 295227 w 451445"/>
              <a:gd name="connsiteY51" fmla="*/ 230885 h 552497"/>
              <a:gd name="connsiteX52" fmla="*/ 314624 w 451445"/>
              <a:gd name="connsiteY52" fmla="*/ 229634 h 552497"/>
              <a:gd name="connsiteX53" fmla="*/ 314624 w 451445"/>
              <a:gd name="connsiteY53" fmla="*/ 121387 h 552497"/>
              <a:gd name="connsiteX54" fmla="*/ 314624 w 451445"/>
              <a:gd name="connsiteY54" fmla="*/ 117007 h 552497"/>
              <a:gd name="connsiteX55" fmla="*/ 314624 w 451445"/>
              <a:gd name="connsiteY55" fmla="*/ 112627 h 552497"/>
              <a:gd name="connsiteX56" fmla="*/ 311496 w 451445"/>
              <a:gd name="connsiteY56" fmla="*/ 73520 h 552497"/>
              <a:gd name="connsiteX57" fmla="*/ 288970 w 451445"/>
              <a:gd name="connsiteY57" fmla="*/ 46928 h 552497"/>
              <a:gd name="connsiteX58" fmla="*/ 285841 w 451445"/>
              <a:gd name="connsiteY58" fmla="*/ 35665 h 552497"/>
              <a:gd name="connsiteX59" fmla="*/ 293663 w 451445"/>
              <a:gd name="connsiteY59" fmla="*/ 27531 h 552497"/>
              <a:gd name="connsiteX60" fmla="*/ 303361 w 451445"/>
              <a:gd name="connsiteY60" fmla="*/ 26280 h 552497"/>
              <a:gd name="connsiteX61" fmla="*/ 319005 w 451445"/>
              <a:gd name="connsiteY61" fmla="*/ 31285 h 552497"/>
              <a:gd name="connsiteX62" fmla="*/ 335273 w 451445"/>
              <a:gd name="connsiteY62" fmla="*/ 40671 h 552497"/>
              <a:gd name="connsiteX63" fmla="*/ 345283 w 451445"/>
              <a:gd name="connsiteY63" fmla="*/ 48179 h 552497"/>
              <a:gd name="connsiteX64" fmla="*/ 351541 w 451445"/>
              <a:gd name="connsiteY64" fmla="*/ 60068 h 552497"/>
              <a:gd name="connsiteX65" fmla="*/ 349351 w 451445"/>
              <a:gd name="connsiteY65" fmla="*/ 86035 h 552497"/>
              <a:gd name="connsiteX66" fmla="*/ 349038 w 451445"/>
              <a:gd name="connsiteY66" fmla="*/ 113253 h 552497"/>
              <a:gd name="connsiteX67" fmla="*/ 349038 w 451445"/>
              <a:gd name="connsiteY67" fmla="*/ 117946 h 552497"/>
              <a:gd name="connsiteX68" fmla="*/ 349038 w 451445"/>
              <a:gd name="connsiteY68" fmla="*/ 122012 h 552497"/>
              <a:gd name="connsiteX69" fmla="*/ 349038 w 451445"/>
              <a:gd name="connsiteY69" fmla="*/ 446753 h 552497"/>
              <a:gd name="connsiteX70" fmla="*/ 347787 w 451445"/>
              <a:gd name="connsiteY70" fmla="*/ 478664 h 552497"/>
              <a:gd name="connsiteX71" fmla="*/ 342156 w 451445"/>
              <a:gd name="connsiteY71" fmla="*/ 512452 h 552497"/>
              <a:gd name="connsiteX72" fmla="*/ 329016 w 451445"/>
              <a:gd name="connsiteY72" fmla="*/ 529972 h 552497"/>
              <a:gd name="connsiteX74" fmla="*/ 427251 w 451445"/>
              <a:gd name="connsiteY74" fmla="*/ 551245 h 552497"/>
              <a:gd name="connsiteX75" fmla="*/ 420368 w 451445"/>
              <a:gd name="connsiteY75" fmla="*/ 550933 h 552497"/>
              <a:gd name="connsiteX76" fmla="*/ 417240 w 451445"/>
              <a:gd name="connsiteY76" fmla="*/ 546866 h 552497"/>
              <a:gd name="connsiteX77" fmla="*/ 414737 w 451445"/>
              <a:gd name="connsiteY77" fmla="*/ 528095 h 552497"/>
              <a:gd name="connsiteX78" fmla="*/ 413172 w 451445"/>
              <a:gd name="connsiteY78" fmla="*/ 498061 h 552497"/>
              <a:gd name="connsiteX79" fmla="*/ 412860 w 451445"/>
              <a:gd name="connsiteY79" fmla="*/ 469278 h 552497"/>
              <a:gd name="connsiteX80" fmla="*/ 412860 w 451445"/>
              <a:gd name="connsiteY80" fmla="*/ 86973 h 552497"/>
              <a:gd name="connsiteX81" fmla="*/ 412860 w 451445"/>
              <a:gd name="connsiteY81" fmla="*/ 82593 h 552497"/>
              <a:gd name="connsiteX82" fmla="*/ 411607 w 451445"/>
              <a:gd name="connsiteY82" fmla="*/ 55062 h 552497"/>
              <a:gd name="connsiteX83" fmla="*/ 404726 w 451445"/>
              <a:gd name="connsiteY83" fmla="*/ 37855 h 552497"/>
              <a:gd name="connsiteX84" fmla="*/ 384704 w 451445"/>
              <a:gd name="connsiteY84" fmla="*/ 21900 h 552497"/>
              <a:gd name="connsiteX85" fmla="*/ 381574 w 451445"/>
              <a:gd name="connsiteY85" fmla="*/ 10637 h 552497"/>
              <a:gd name="connsiteX86" fmla="*/ 398469 w 451445"/>
              <a:gd name="connsiteY86" fmla="*/ 1251 h 552497"/>
              <a:gd name="connsiteX87" fmla="*/ 423497 w 451445"/>
              <a:gd name="connsiteY87" fmla="*/ 10324 h 552497"/>
              <a:gd name="connsiteX88" fmla="*/ 444145 w 451445"/>
              <a:gd name="connsiteY88" fmla="*/ 23151 h 552497"/>
              <a:gd name="connsiteX89" fmla="*/ 449464 w 451445"/>
              <a:gd name="connsiteY89" fmla="*/ 29096 h 552497"/>
              <a:gd name="connsiteX90" fmla="*/ 451028 w 451445"/>
              <a:gd name="connsiteY90" fmla="*/ 35665 h 552497"/>
              <a:gd name="connsiteX91" fmla="*/ 448525 w 451445"/>
              <a:gd name="connsiteY91" fmla="*/ 60694 h 552497"/>
              <a:gd name="connsiteX92" fmla="*/ 447900 w 451445"/>
              <a:gd name="connsiteY92" fmla="*/ 87599 h 552497"/>
              <a:gd name="connsiteX93" fmla="*/ 447900 w 451445"/>
              <a:gd name="connsiteY93" fmla="*/ 468027 h 552497"/>
              <a:gd name="connsiteX94" fmla="*/ 446336 w 451445"/>
              <a:gd name="connsiteY94" fmla="*/ 499938 h 552497"/>
              <a:gd name="connsiteX95" fmla="*/ 440392 w 451445"/>
              <a:gd name="connsiteY95" fmla="*/ 533726 h 552497"/>
              <a:gd name="connsiteX96" fmla="*/ 427251 w 451445"/>
              <a:gd name="connsiteY96" fmla="*/ 551245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</a:cxnLst>
            <a:rect l="l" t="t" r="r" b="b"/>
            <a:pathLst>
              <a:path w="451445" h="552497">
                <a:moveTo>
                  <a:pt x="329016" y="529972"/>
                </a:moveTo>
                <a:cubicBezTo>
                  <a:pt x="326096" y="531223"/>
                  <a:pt x="323800" y="531119"/>
                  <a:pt x="322132" y="529659"/>
                </a:cubicBezTo>
                <a:cubicBezTo>
                  <a:pt x="320464" y="528199"/>
                  <a:pt x="319421" y="526843"/>
                  <a:pt x="319005" y="525592"/>
                </a:cubicBezTo>
                <a:cubicBezTo>
                  <a:pt x="318170" y="522255"/>
                  <a:pt x="317336" y="515998"/>
                  <a:pt x="316502" y="506821"/>
                </a:cubicBezTo>
                <a:cubicBezTo>
                  <a:pt x="315668" y="497644"/>
                  <a:pt x="315145" y="487632"/>
                  <a:pt x="314937" y="476787"/>
                </a:cubicBezTo>
                <a:cubicBezTo>
                  <a:pt x="314728" y="465941"/>
                  <a:pt x="314624" y="456347"/>
                  <a:pt x="314624" y="448004"/>
                </a:cubicBezTo>
                <a:lnTo>
                  <a:pt x="314624" y="254036"/>
                </a:lnTo>
                <a:lnTo>
                  <a:pt x="308367" y="254036"/>
                </a:lnTo>
                <a:cubicBezTo>
                  <a:pt x="290847" y="255705"/>
                  <a:pt x="276978" y="257165"/>
                  <a:pt x="266757" y="258416"/>
                </a:cubicBezTo>
                <a:cubicBezTo>
                  <a:pt x="256538" y="259667"/>
                  <a:pt x="245171" y="261545"/>
                  <a:pt x="232657" y="264047"/>
                </a:cubicBezTo>
                <a:cubicBezTo>
                  <a:pt x="228068" y="264882"/>
                  <a:pt x="224419" y="265194"/>
                  <a:pt x="221707" y="264986"/>
                </a:cubicBezTo>
                <a:cubicBezTo>
                  <a:pt x="218996" y="264777"/>
                  <a:pt x="215971" y="263630"/>
                  <a:pt x="212634" y="261545"/>
                </a:cubicBezTo>
                <a:cubicBezTo>
                  <a:pt x="209714" y="260293"/>
                  <a:pt x="206273" y="258312"/>
                  <a:pt x="202310" y="255600"/>
                </a:cubicBezTo>
                <a:cubicBezTo>
                  <a:pt x="198348" y="252889"/>
                  <a:pt x="195115" y="250282"/>
                  <a:pt x="192613" y="247779"/>
                </a:cubicBezTo>
                <a:cubicBezTo>
                  <a:pt x="173424" y="280733"/>
                  <a:pt x="149960" y="312852"/>
                  <a:pt x="122220" y="344138"/>
                </a:cubicBezTo>
                <a:cubicBezTo>
                  <a:pt x="94481" y="375423"/>
                  <a:pt x="62466" y="402954"/>
                  <a:pt x="26175" y="426730"/>
                </a:cubicBezTo>
                <a:cubicBezTo>
                  <a:pt x="21169" y="430067"/>
                  <a:pt x="16163" y="431528"/>
                  <a:pt x="11157" y="431111"/>
                </a:cubicBezTo>
                <a:cubicBezTo>
                  <a:pt x="6152" y="430693"/>
                  <a:pt x="2919" y="429025"/>
                  <a:pt x="1459" y="426105"/>
                </a:cubicBezTo>
                <a:cubicBezTo>
                  <a:pt x="0" y="423185"/>
                  <a:pt x="2398" y="419431"/>
                  <a:pt x="8655" y="414842"/>
                </a:cubicBezTo>
                <a:cubicBezTo>
                  <a:pt x="37021" y="393985"/>
                  <a:pt x="64342" y="368436"/>
                  <a:pt x="90622" y="338193"/>
                </a:cubicBezTo>
                <a:cubicBezTo>
                  <a:pt x="116901" y="307951"/>
                  <a:pt x="139844" y="274893"/>
                  <a:pt x="159449" y="239019"/>
                </a:cubicBezTo>
                <a:cubicBezTo>
                  <a:pt x="179054" y="203145"/>
                  <a:pt x="192613" y="166438"/>
                  <a:pt x="200120" y="128895"/>
                </a:cubicBezTo>
                <a:cubicBezTo>
                  <a:pt x="200955" y="124724"/>
                  <a:pt x="200746" y="122325"/>
                  <a:pt x="199495" y="121700"/>
                </a:cubicBezTo>
                <a:cubicBezTo>
                  <a:pt x="198244" y="121074"/>
                  <a:pt x="196993" y="120761"/>
                  <a:pt x="195740" y="120761"/>
                </a:cubicBezTo>
                <a:cubicBezTo>
                  <a:pt x="195323" y="120761"/>
                  <a:pt x="195115" y="120761"/>
                  <a:pt x="195115" y="120761"/>
                </a:cubicBezTo>
                <a:cubicBezTo>
                  <a:pt x="185520" y="120761"/>
                  <a:pt x="176448" y="121074"/>
                  <a:pt x="167897" y="121700"/>
                </a:cubicBezTo>
                <a:cubicBezTo>
                  <a:pt x="159345" y="122325"/>
                  <a:pt x="150064" y="123055"/>
                  <a:pt x="140052" y="123890"/>
                </a:cubicBezTo>
                <a:cubicBezTo>
                  <a:pt x="128374" y="124724"/>
                  <a:pt x="118675" y="125662"/>
                  <a:pt x="110958" y="126705"/>
                </a:cubicBezTo>
                <a:cubicBezTo>
                  <a:pt x="103242" y="127748"/>
                  <a:pt x="96045" y="128791"/>
                  <a:pt x="89371" y="129834"/>
                </a:cubicBezTo>
                <a:cubicBezTo>
                  <a:pt x="82697" y="130877"/>
                  <a:pt x="74980" y="132232"/>
                  <a:pt x="66221" y="133901"/>
                </a:cubicBezTo>
                <a:cubicBezTo>
                  <a:pt x="59545" y="135569"/>
                  <a:pt x="55062" y="135987"/>
                  <a:pt x="52767" y="135152"/>
                </a:cubicBezTo>
                <a:cubicBezTo>
                  <a:pt x="50473" y="134318"/>
                  <a:pt x="47865" y="132650"/>
                  <a:pt x="44946" y="130147"/>
                </a:cubicBezTo>
                <a:cubicBezTo>
                  <a:pt x="44529" y="129730"/>
                  <a:pt x="44110" y="129521"/>
                  <a:pt x="43695" y="129521"/>
                </a:cubicBezTo>
                <a:cubicBezTo>
                  <a:pt x="39940" y="125767"/>
                  <a:pt x="36082" y="121804"/>
                  <a:pt x="32119" y="117632"/>
                </a:cubicBezTo>
                <a:cubicBezTo>
                  <a:pt x="28156" y="113461"/>
                  <a:pt x="25549" y="110332"/>
                  <a:pt x="24298" y="108247"/>
                </a:cubicBezTo>
                <a:cubicBezTo>
                  <a:pt x="23045" y="106161"/>
                  <a:pt x="23568" y="103554"/>
                  <a:pt x="25862" y="100426"/>
                </a:cubicBezTo>
                <a:cubicBezTo>
                  <a:pt x="28156" y="97297"/>
                  <a:pt x="30762" y="96150"/>
                  <a:pt x="33683" y="96984"/>
                </a:cubicBezTo>
                <a:cubicBezTo>
                  <a:pt x="42442" y="98653"/>
                  <a:pt x="54852" y="99904"/>
                  <a:pt x="70912" y="100738"/>
                </a:cubicBezTo>
                <a:cubicBezTo>
                  <a:pt x="86973" y="101573"/>
                  <a:pt x="103136" y="101573"/>
                  <a:pt x="119404" y="100738"/>
                </a:cubicBezTo>
                <a:cubicBezTo>
                  <a:pt x="138176" y="99904"/>
                  <a:pt x="153298" y="98757"/>
                  <a:pt x="164767" y="97297"/>
                </a:cubicBezTo>
                <a:cubicBezTo>
                  <a:pt x="176239" y="95837"/>
                  <a:pt x="187398" y="93230"/>
                  <a:pt x="198244" y="89476"/>
                </a:cubicBezTo>
                <a:cubicBezTo>
                  <a:pt x="200746" y="87807"/>
                  <a:pt x="203874" y="87807"/>
                  <a:pt x="207629" y="89476"/>
                </a:cubicBezTo>
                <a:lnTo>
                  <a:pt x="247048" y="102615"/>
                </a:lnTo>
                <a:cubicBezTo>
                  <a:pt x="248717" y="103450"/>
                  <a:pt x="250073" y="104701"/>
                  <a:pt x="251115" y="106370"/>
                </a:cubicBezTo>
                <a:cubicBezTo>
                  <a:pt x="252158" y="108038"/>
                  <a:pt x="252054" y="110332"/>
                  <a:pt x="250803" y="113253"/>
                </a:cubicBezTo>
                <a:cubicBezTo>
                  <a:pt x="247048" y="122429"/>
                  <a:pt x="243399" y="131815"/>
                  <a:pt x="239852" y="141410"/>
                </a:cubicBezTo>
                <a:cubicBezTo>
                  <a:pt x="236307" y="151003"/>
                  <a:pt x="232865" y="160389"/>
                  <a:pt x="229529" y="169566"/>
                </a:cubicBezTo>
                <a:cubicBezTo>
                  <a:pt x="225774" y="179577"/>
                  <a:pt x="221602" y="189693"/>
                  <a:pt x="217015" y="199913"/>
                </a:cubicBezTo>
                <a:cubicBezTo>
                  <a:pt x="212426" y="210133"/>
                  <a:pt x="207421" y="220457"/>
                  <a:pt x="201999" y="230885"/>
                </a:cubicBezTo>
                <a:cubicBezTo>
                  <a:pt x="208254" y="231719"/>
                  <a:pt x="214720" y="232345"/>
                  <a:pt x="221394" y="232762"/>
                </a:cubicBezTo>
                <a:cubicBezTo>
                  <a:pt x="228068" y="233179"/>
                  <a:pt x="237037" y="233179"/>
                  <a:pt x="248300" y="232762"/>
                </a:cubicBezTo>
                <a:cubicBezTo>
                  <a:pt x="259561" y="232345"/>
                  <a:pt x="275205" y="231719"/>
                  <a:pt x="295227" y="230885"/>
                </a:cubicBezTo>
                <a:lnTo>
                  <a:pt x="314624" y="229634"/>
                </a:lnTo>
                <a:lnTo>
                  <a:pt x="314624" y="121387"/>
                </a:lnTo>
                <a:cubicBezTo>
                  <a:pt x="314624" y="119718"/>
                  <a:pt x="314624" y="118258"/>
                  <a:pt x="314624" y="117007"/>
                </a:cubicBezTo>
                <a:cubicBezTo>
                  <a:pt x="314624" y="115755"/>
                  <a:pt x="314624" y="114295"/>
                  <a:pt x="314624" y="112627"/>
                </a:cubicBezTo>
                <a:cubicBezTo>
                  <a:pt x="314624" y="96359"/>
                  <a:pt x="313582" y="83323"/>
                  <a:pt x="311496" y="73520"/>
                </a:cubicBezTo>
                <a:cubicBezTo>
                  <a:pt x="309409" y="63717"/>
                  <a:pt x="301903" y="54854"/>
                  <a:pt x="288970" y="46928"/>
                </a:cubicBezTo>
                <a:cubicBezTo>
                  <a:pt x="284798" y="44008"/>
                  <a:pt x="283756" y="40254"/>
                  <a:pt x="285841" y="35665"/>
                </a:cubicBezTo>
                <a:cubicBezTo>
                  <a:pt x="288345" y="31494"/>
                  <a:pt x="290951" y="28782"/>
                  <a:pt x="293663" y="27531"/>
                </a:cubicBezTo>
                <a:cubicBezTo>
                  <a:pt x="296374" y="26280"/>
                  <a:pt x="299607" y="25863"/>
                  <a:pt x="303361" y="26280"/>
                </a:cubicBezTo>
                <a:cubicBezTo>
                  <a:pt x="307950" y="26697"/>
                  <a:pt x="313164" y="28365"/>
                  <a:pt x="319005" y="31285"/>
                </a:cubicBezTo>
                <a:cubicBezTo>
                  <a:pt x="324844" y="34205"/>
                  <a:pt x="330267" y="37334"/>
                  <a:pt x="335273" y="40671"/>
                </a:cubicBezTo>
                <a:cubicBezTo>
                  <a:pt x="340278" y="44008"/>
                  <a:pt x="343615" y="46511"/>
                  <a:pt x="345283" y="48179"/>
                </a:cubicBezTo>
                <a:cubicBezTo>
                  <a:pt x="349872" y="52768"/>
                  <a:pt x="351958" y="56731"/>
                  <a:pt x="351541" y="60068"/>
                </a:cubicBezTo>
                <a:cubicBezTo>
                  <a:pt x="350290" y="67993"/>
                  <a:pt x="349560" y="76649"/>
                  <a:pt x="349351" y="86035"/>
                </a:cubicBezTo>
                <a:cubicBezTo>
                  <a:pt x="349143" y="95420"/>
                  <a:pt x="349038" y="104493"/>
                  <a:pt x="349038" y="113253"/>
                </a:cubicBezTo>
                <a:cubicBezTo>
                  <a:pt x="349038" y="114921"/>
                  <a:pt x="349038" y="116486"/>
                  <a:pt x="349038" y="117946"/>
                </a:cubicBezTo>
                <a:cubicBezTo>
                  <a:pt x="349038" y="119405"/>
                  <a:pt x="349038" y="120761"/>
                  <a:pt x="349038" y="122012"/>
                </a:cubicBezTo>
                <a:lnTo>
                  <a:pt x="349038" y="446753"/>
                </a:lnTo>
                <a:cubicBezTo>
                  <a:pt x="349038" y="455513"/>
                  <a:pt x="348622" y="466150"/>
                  <a:pt x="347787" y="478664"/>
                </a:cubicBezTo>
                <a:cubicBezTo>
                  <a:pt x="346951" y="491178"/>
                  <a:pt x="345075" y="502441"/>
                  <a:pt x="342156" y="512452"/>
                </a:cubicBezTo>
                <a:cubicBezTo>
                  <a:pt x="339235" y="522463"/>
                  <a:pt x="334856" y="528303"/>
                  <a:pt x="329016" y="529972"/>
                </a:cubicBezTo>
                <a:moveTo>
                  <a:pt x="427251" y="551245"/>
                </a:moveTo>
                <a:cubicBezTo>
                  <a:pt x="424331" y="552497"/>
                  <a:pt x="422036" y="552393"/>
                  <a:pt x="420368" y="550933"/>
                </a:cubicBezTo>
                <a:cubicBezTo>
                  <a:pt x="418700" y="549473"/>
                  <a:pt x="417657" y="548117"/>
                  <a:pt x="417240" y="546866"/>
                </a:cubicBezTo>
                <a:cubicBezTo>
                  <a:pt x="416406" y="543528"/>
                  <a:pt x="415570" y="537271"/>
                  <a:pt x="414737" y="528095"/>
                </a:cubicBezTo>
                <a:cubicBezTo>
                  <a:pt x="413902" y="518918"/>
                  <a:pt x="413381" y="508906"/>
                  <a:pt x="413172" y="498061"/>
                </a:cubicBezTo>
                <a:cubicBezTo>
                  <a:pt x="412964" y="487215"/>
                  <a:pt x="412860" y="477621"/>
                  <a:pt x="412860" y="469278"/>
                </a:cubicBezTo>
                <a:lnTo>
                  <a:pt x="412860" y="86973"/>
                </a:lnTo>
                <a:cubicBezTo>
                  <a:pt x="412860" y="86139"/>
                  <a:pt x="412860" y="84679"/>
                  <a:pt x="412860" y="82593"/>
                </a:cubicBezTo>
                <a:cubicBezTo>
                  <a:pt x="412860" y="70913"/>
                  <a:pt x="412443" y="61736"/>
                  <a:pt x="411607" y="55062"/>
                </a:cubicBezTo>
                <a:cubicBezTo>
                  <a:pt x="410775" y="48388"/>
                  <a:pt x="408479" y="42652"/>
                  <a:pt x="404726" y="37855"/>
                </a:cubicBezTo>
                <a:cubicBezTo>
                  <a:pt x="400972" y="33058"/>
                  <a:pt x="394297" y="27740"/>
                  <a:pt x="384704" y="21900"/>
                </a:cubicBezTo>
                <a:cubicBezTo>
                  <a:pt x="380115" y="18562"/>
                  <a:pt x="379071" y="14808"/>
                  <a:pt x="381574" y="10637"/>
                </a:cubicBezTo>
                <a:cubicBezTo>
                  <a:pt x="386164" y="3128"/>
                  <a:pt x="391795" y="0"/>
                  <a:pt x="398469" y="1251"/>
                </a:cubicBezTo>
                <a:cubicBezTo>
                  <a:pt x="405977" y="2503"/>
                  <a:pt x="414320" y="5527"/>
                  <a:pt x="423497" y="10324"/>
                </a:cubicBezTo>
                <a:cubicBezTo>
                  <a:pt x="432673" y="15121"/>
                  <a:pt x="439556" y="19397"/>
                  <a:pt x="444145" y="23151"/>
                </a:cubicBezTo>
                <a:cubicBezTo>
                  <a:pt x="446230" y="25237"/>
                  <a:pt x="448004" y="27218"/>
                  <a:pt x="449464" y="29096"/>
                </a:cubicBezTo>
                <a:cubicBezTo>
                  <a:pt x="450923" y="30973"/>
                  <a:pt x="451445" y="33163"/>
                  <a:pt x="451028" y="35665"/>
                </a:cubicBezTo>
                <a:cubicBezTo>
                  <a:pt x="449777" y="44425"/>
                  <a:pt x="448942" y="52768"/>
                  <a:pt x="448525" y="60694"/>
                </a:cubicBezTo>
                <a:cubicBezTo>
                  <a:pt x="448108" y="68619"/>
                  <a:pt x="447900" y="77588"/>
                  <a:pt x="447900" y="87599"/>
                </a:cubicBezTo>
                <a:lnTo>
                  <a:pt x="447900" y="468027"/>
                </a:lnTo>
                <a:cubicBezTo>
                  <a:pt x="447900" y="476787"/>
                  <a:pt x="447379" y="487424"/>
                  <a:pt x="446336" y="499938"/>
                </a:cubicBezTo>
                <a:cubicBezTo>
                  <a:pt x="445292" y="512452"/>
                  <a:pt x="443311" y="523715"/>
                  <a:pt x="440392" y="533726"/>
                </a:cubicBezTo>
                <a:cubicBezTo>
                  <a:pt x="437471" y="543737"/>
                  <a:pt x="433091" y="549577"/>
                  <a:pt x="427251" y="55124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1" name="Freeform 81"/>
          <p:cNvSpPr/>
          <p:nvPr/>
        </p:nvSpPr>
        <p:spPr>
          <a:xfrm>
            <a:off x="2061285" y="5165608"/>
            <a:ext cx="544571" cy="557502"/>
          </a:xfrm>
          <a:custGeom>
            <a:avLst/>
            <a:gdLst>
              <a:gd name="connsiteX0" fmla="*/ 280524 w 544571"/>
              <a:gd name="connsiteY0" fmla="*/ 557502 h 557502"/>
              <a:gd name="connsiteX1" fmla="*/ 211384 w 544571"/>
              <a:gd name="connsiteY1" fmla="*/ 543737 h 557502"/>
              <a:gd name="connsiteX2" fmla="*/ 164143 w 544571"/>
              <a:gd name="connsiteY2" fmla="*/ 506195 h 557502"/>
              <a:gd name="connsiteX3" fmla="*/ 147249 w 544571"/>
              <a:gd name="connsiteY3" fmla="*/ 452384 h 557502"/>
              <a:gd name="connsiteX4" fmla="*/ 163204 w 544571"/>
              <a:gd name="connsiteY4" fmla="*/ 402015 h 557502"/>
              <a:gd name="connsiteX5" fmla="*/ 205752 w 544571"/>
              <a:gd name="connsiteY5" fmla="*/ 364160 h 557502"/>
              <a:gd name="connsiteX6" fmla="*/ 264882 w 544571"/>
              <a:gd name="connsiteY6" fmla="*/ 346015 h 557502"/>
              <a:gd name="connsiteX7" fmla="*/ 263317 w 544571"/>
              <a:gd name="connsiteY7" fmla="*/ 324741 h 557502"/>
              <a:gd name="connsiteX8" fmla="*/ 263004 w 544571"/>
              <a:gd name="connsiteY8" fmla="*/ 302215 h 557502"/>
              <a:gd name="connsiteX9" fmla="*/ 263004 w 544571"/>
              <a:gd name="connsiteY9" fmla="*/ 242773 h 557502"/>
              <a:gd name="connsiteX10" fmla="*/ 191048 w 544571"/>
              <a:gd name="connsiteY10" fmla="*/ 245902 h 557502"/>
              <a:gd name="connsiteX11" fmla="*/ 146623 w 544571"/>
              <a:gd name="connsiteY11" fmla="*/ 247779 h 557502"/>
              <a:gd name="connsiteX12" fmla="*/ 108455 w 544571"/>
              <a:gd name="connsiteY12" fmla="*/ 250595 h 557502"/>
              <a:gd name="connsiteX13" fmla="*/ 73729 w 544571"/>
              <a:gd name="connsiteY13" fmla="*/ 254974 h 557502"/>
              <a:gd name="connsiteX14" fmla="*/ 52768 w 544571"/>
              <a:gd name="connsiteY14" fmla="*/ 258416 h 557502"/>
              <a:gd name="connsiteX15" fmla="*/ 47136 w 544571"/>
              <a:gd name="connsiteY15" fmla="*/ 259667 h 557502"/>
              <a:gd name="connsiteX16" fmla="*/ 40879 w 544571"/>
              <a:gd name="connsiteY16" fmla="*/ 260293 h 557502"/>
              <a:gd name="connsiteX17" fmla="*/ 27114 w 544571"/>
              <a:gd name="connsiteY17" fmla="*/ 254661 h 557502"/>
              <a:gd name="connsiteX18" fmla="*/ 18041 w 544571"/>
              <a:gd name="connsiteY18" fmla="*/ 246840 h 557502"/>
              <a:gd name="connsiteX19" fmla="*/ 7091 w 544571"/>
              <a:gd name="connsiteY19" fmla="*/ 236203 h 557502"/>
              <a:gd name="connsiteX20" fmla="*/ 834 w 544571"/>
              <a:gd name="connsiteY20" fmla="*/ 229008 h 557502"/>
              <a:gd name="connsiteX21" fmla="*/ 2398 w 544571"/>
              <a:gd name="connsiteY21" fmla="*/ 220874 h 557502"/>
              <a:gd name="connsiteX22" fmla="*/ 9594 w 544571"/>
              <a:gd name="connsiteY22" fmla="*/ 215867 h 557502"/>
              <a:gd name="connsiteX23" fmla="*/ 53080 w 544571"/>
              <a:gd name="connsiteY23" fmla="*/ 221186 h 557502"/>
              <a:gd name="connsiteX24" fmla="*/ 116589 w 544571"/>
              <a:gd name="connsiteY24" fmla="*/ 223376 h 557502"/>
              <a:gd name="connsiteX25" fmla="*/ 175093 w 544571"/>
              <a:gd name="connsiteY25" fmla="*/ 222438 h 557502"/>
              <a:gd name="connsiteX26" fmla="*/ 250803 w 544571"/>
              <a:gd name="connsiteY26" fmla="*/ 220248 h 557502"/>
              <a:gd name="connsiteX27" fmla="*/ 329642 w 544571"/>
              <a:gd name="connsiteY27" fmla="*/ 217432 h 557502"/>
              <a:gd name="connsiteX28" fmla="*/ 397531 w 544571"/>
              <a:gd name="connsiteY28" fmla="*/ 213990 h 557502"/>
              <a:gd name="connsiteX29" fmla="*/ 434760 w 544571"/>
              <a:gd name="connsiteY29" fmla="*/ 211175 h 557502"/>
              <a:gd name="connsiteX30" fmla="*/ 474492 w 544571"/>
              <a:gd name="connsiteY30" fmla="*/ 207108 h 557502"/>
              <a:gd name="connsiteX31" fmla="*/ 502649 w 544571"/>
              <a:gd name="connsiteY31" fmla="*/ 202728 h 557502"/>
              <a:gd name="connsiteX32" fmla="*/ 517353 w 544571"/>
              <a:gd name="connsiteY32" fmla="*/ 198974 h 557502"/>
              <a:gd name="connsiteX33" fmla="*/ 524549 w 544571"/>
              <a:gd name="connsiteY33" fmla="*/ 197722 h 557502"/>
              <a:gd name="connsiteX34" fmla="*/ 534560 w 544571"/>
              <a:gd name="connsiteY34" fmla="*/ 205231 h 557502"/>
              <a:gd name="connsiteX35" fmla="*/ 541130 w 544571"/>
              <a:gd name="connsiteY35" fmla="*/ 216807 h 557502"/>
              <a:gd name="connsiteX36" fmla="*/ 544571 w 544571"/>
              <a:gd name="connsiteY36" fmla="*/ 227757 h 557502"/>
              <a:gd name="connsiteX37" fmla="*/ 539879 w 544571"/>
              <a:gd name="connsiteY37" fmla="*/ 236516 h 557502"/>
              <a:gd name="connsiteX38" fmla="*/ 533934 w 544571"/>
              <a:gd name="connsiteY38" fmla="*/ 239645 h 557502"/>
              <a:gd name="connsiteX39" fmla="*/ 508906 w 544571"/>
              <a:gd name="connsiteY39" fmla="*/ 238080 h 557502"/>
              <a:gd name="connsiteX40" fmla="*/ 481062 w 544571"/>
              <a:gd name="connsiteY40" fmla="*/ 237454 h 557502"/>
              <a:gd name="connsiteX41" fmla="*/ 458850 w 544571"/>
              <a:gd name="connsiteY41" fmla="*/ 237142 h 557502"/>
              <a:gd name="connsiteX42" fmla="*/ 418492 w 544571"/>
              <a:gd name="connsiteY42" fmla="*/ 237768 h 557502"/>
              <a:gd name="connsiteX43" fmla="*/ 362178 w 544571"/>
              <a:gd name="connsiteY43" fmla="*/ 239332 h 557502"/>
              <a:gd name="connsiteX44" fmla="*/ 298669 w 544571"/>
              <a:gd name="connsiteY44" fmla="*/ 241522 h 557502"/>
              <a:gd name="connsiteX45" fmla="*/ 298669 w 544571"/>
              <a:gd name="connsiteY45" fmla="*/ 305969 h 557502"/>
              <a:gd name="connsiteX46" fmla="*/ 297418 w 544571"/>
              <a:gd name="connsiteY46" fmla="*/ 325053 h 557502"/>
              <a:gd name="connsiteX47" fmla="*/ 292412 w 544571"/>
              <a:gd name="connsiteY47" fmla="*/ 344763 h 557502"/>
              <a:gd name="connsiteX48" fmla="*/ 357799 w 544571"/>
              <a:gd name="connsiteY48" fmla="*/ 358528 h 557502"/>
              <a:gd name="connsiteX49" fmla="*/ 402224 w 544571"/>
              <a:gd name="connsiteY49" fmla="*/ 393881 h 557502"/>
              <a:gd name="connsiteX50" fmla="*/ 416302 w 544571"/>
              <a:gd name="connsiteY50" fmla="*/ 449881 h 557502"/>
              <a:gd name="connsiteX51" fmla="*/ 396905 w 544571"/>
              <a:gd name="connsiteY51" fmla="*/ 504943 h 557502"/>
              <a:gd name="connsiteX52" fmla="*/ 348726 w 544571"/>
              <a:gd name="connsiteY52" fmla="*/ 543424 h 557502"/>
              <a:gd name="connsiteX53" fmla="*/ 280524 w 544571"/>
              <a:gd name="connsiteY53" fmla="*/ 557502 h 557502"/>
              <a:gd name="connsiteX55" fmla="*/ 281775 w 544571"/>
              <a:gd name="connsiteY55" fmla="*/ 529971 h 557502"/>
              <a:gd name="connsiteX56" fmla="*/ 349039 w 544571"/>
              <a:gd name="connsiteY56" fmla="*/ 507759 h 557502"/>
              <a:gd name="connsiteX57" fmla="*/ 377508 w 544571"/>
              <a:gd name="connsiteY57" fmla="*/ 449256 h 557502"/>
              <a:gd name="connsiteX58" fmla="*/ 351854 w 544571"/>
              <a:gd name="connsiteY58" fmla="*/ 390440 h 557502"/>
              <a:gd name="connsiteX59" fmla="*/ 282401 w 544571"/>
              <a:gd name="connsiteY59" fmla="*/ 369791 h 557502"/>
              <a:gd name="connsiteX60" fmla="*/ 232345 w 544571"/>
              <a:gd name="connsiteY60" fmla="*/ 381053 h 557502"/>
              <a:gd name="connsiteX61" fmla="*/ 198244 w 544571"/>
              <a:gd name="connsiteY61" fmla="*/ 410775 h 557502"/>
              <a:gd name="connsiteX62" fmla="*/ 186043 w 544571"/>
              <a:gd name="connsiteY62" fmla="*/ 451758 h 557502"/>
              <a:gd name="connsiteX63" fmla="*/ 213261 w 544571"/>
              <a:gd name="connsiteY63" fmla="*/ 508384 h 557502"/>
              <a:gd name="connsiteX64" fmla="*/ 281775 w 544571"/>
              <a:gd name="connsiteY64" fmla="*/ 529971 h 557502"/>
              <a:gd name="connsiteX66" fmla="*/ 376882 w 544571"/>
              <a:gd name="connsiteY66" fmla="*/ 192091 h 557502"/>
              <a:gd name="connsiteX67" fmla="*/ 373128 w 544571"/>
              <a:gd name="connsiteY67" fmla="*/ 184896 h 557502"/>
              <a:gd name="connsiteX68" fmla="*/ 374380 w 544571"/>
              <a:gd name="connsiteY68" fmla="*/ 172694 h 557502"/>
              <a:gd name="connsiteX69" fmla="*/ 383140 w 544571"/>
              <a:gd name="connsiteY69" fmla="*/ 131085 h 557502"/>
              <a:gd name="connsiteX70" fmla="*/ 391587 w 544571"/>
              <a:gd name="connsiteY70" fmla="*/ 82593 h 557502"/>
              <a:gd name="connsiteX71" fmla="*/ 396905 w 544571"/>
              <a:gd name="connsiteY71" fmla="*/ 40045 h 557502"/>
              <a:gd name="connsiteX72" fmla="*/ 394715 w 544571"/>
              <a:gd name="connsiteY72" fmla="*/ 34101 h 557502"/>
              <a:gd name="connsiteX73" fmla="*/ 390648 w 544571"/>
              <a:gd name="connsiteY73" fmla="*/ 33162 h 557502"/>
              <a:gd name="connsiteX74" fmla="*/ 390022 w 544571"/>
              <a:gd name="connsiteY74" fmla="*/ 33162 h 557502"/>
              <a:gd name="connsiteX75" fmla="*/ 364994 w 544571"/>
              <a:gd name="connsiteY75" fmla="*/ 33788 h 557502"/>
              <a:gd name="connsiteX76" fmla="*/ 326826 w 544571"/>
              <a:gd name="connsiteY76" fmla="*/ 35352 h 557502"/>
              <a:gd name="connsiteX77" fmla="*/ 288971 w 544571"/>
              <a:gd name="connsiteY77" fmla="*/ 37229 h 557502"/>
              <a:gd name="connsiteX78" fmla="*/ 264256 w 544571"/>
              <a:gd name="connsiteY78" fmla="*/ 38794 h 557502"/>
              <a:gd name="connsiteX79" fmla="*/ 225149 w 544571"/>
              <a:gd name="connsiteY79" fmla="*/ 41609 h 557502"/>
              <a:gd name="connsiteX80" fmla="*/ 185417 w 544571"/>
              <a:gd name="connsiteY80" fmla="*/ 44738 h 557502"/>
              <a:gd name="connsiteX81" fmla="*/ 153506 w 544571"/>
              <a:gd name="connsiteY81" fmla="*/ 48805 h 557502"/>
              <a:gd name="connsiteX82" fmla="*/ 137551 w 544571"/>
              <a:gd name="connsiteY82" fmla="*/ 49743 h 557502"/>
              <a:gd name="connsiteX83" fmla="*/ 127852 w 544571"/>
              <a:gd name="connsiteY83" fmla="*/ 43173 h 557502"/>
              <a:gd name="connsiteX84" fmla="*/ 117215 w 544571"/>
              <a:gd name="connsiteY84" fmla="*/ 30972 h 557502"/>
              <a:gd name="connsiteX85" fmla="*/ 110332 w 544571"/>
              <a:gd name="connsiteY85" fmla="*/ 21899 h 557502"/>
              <a:gd name="connsiteX86" fmla="*/ 111584 w 544571"/>
              <a:gd name="connsiteY86" fmla="*/ 13453 h 557502"/>
              <a:gd name="connsiteX87" fmla="*/ 119092 w 544571"/>
              <a:gd name="connsiteY87" fmla="*/ 9385 h 557502"/>
              <a:gd name="connsiteX88" fmla="*/ 145372 w 544571"/>
              <a:gd name="connsiteY88" fmla="*/ 14078 h 557502"/>
              <a:gd name="connsiteX89" fmla="*/ 182914 w 544571"/>
              <a:gd name="connsiteY89" fmla="*/ 15642 h 557502"/>
              <a:gd name="connsiteX90" fmla="*/ 223272 w 544571"/>
              <a:gd name="connsiteY90" fmla="*/ 15330 h 557502"/>
              <a:gd name="connsiteX91" fmla="*/ 257999 w 544571"/>
              <a:gd name="connsiteY91" fmla="*/ 14391 h 557502"/>
              <a:gd name="connsiteX92" fmla="*/ 291787 w 544571"/>
              <a:gd name="connsiteY92" fmla="*/ 12826 h 557502"/>
              <a:gd name="connsiteX93" fmla="*/ 332458 w 544571"/>
              <a:gd name="connsiteY93" fmla="*/ 10637 h 557502"/>
              <a:gd name="connsiteX94" fmla="*/ 370625 w 544571"/>
              <a:gd name="connsiteY94" fmla="*/ 7196 h 557502"/>
              <a:gd name="connsiteX95" fmla="*/ 397531 w 544571"/>
              <a:gd name="connsiteY95" fmla="*/ 1251 h 557502"/>
              <a:gd name="connsiteX96" fmla="*/ 407542 w 544571"/>
              <a:gd name="connsiteY96" fmla="*/ 1251 h 557502"/>
              <a:gd name="connsiteX97" fmla="*/ 445084 w 544571"/>
              <a:gd name="connsiteY97" fmla="*/ 14391 h 557502"/>
              <a:gd name="connsiteX98" fmla="*/ 448838 w 544571"/>
              <a:gd name="connsiteY98" fmla="*/ 18771 h 557502"/>
              <a:gd name="connsiteX99" fmla="*/ 448213 w 544571"/>
              <a:gd name="connsiteY99" fmla="*/ 26279 h 557502"/>
              <a:gd name="connsiteX100" fmla="*/ 442894 w 544571"/>
              <a:gd name="connsiteY100" fmla="*/ 37855 h 557502"/>
              <a:gd name="connsiteX101" fmla="*/ 436950 w 544571"/>
              <a:gd name="connsiteY101" fmla="*/ 54436 h 557502"/>
              <a:gd name="connsiteX102" fmla="*/ 431319 w 544571"/>
              <a:gd name="connsiteY102" fmla="*/ 75397 h 557502"/>
              <a:gd name="connsiteX103" fmla="*/ 423185 w 544571"/>
              <a:gd name="connsiteY103" fmla="*/ 105744 h 557502"/>
              <a:gd name="connsiteX104" fmla="*/ 414425 w 544571"/>
              <a:gd name="connsiteY104" fmla="*/ 136716 h 557502"/>
              <a:gd name="connsiteX105" fmla="*/ 406916 w 544571"/>
              <a:gd name="connsiteY105" fmla="*/ 160806 h 557502"/>
              <a:gd name="connsiteX106" fmla="*/ 376882 w 544571"/>
              <a:gd name="connsiteY106" fmla="*/ 192091 h 55750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</a:cxnLst>
            <a:rect l="l" t="t" r="r" b="b"/>
            <a:pathLst>
              <a:path w="544571" h="557502">
                <a:moveTo>
                  <a:pt x="280524" y="557502"/>
                </a:moveTo>
                <a:cubicBezTo>
                  <a:pt x="254662" y="557502"/>
                  <a:pt x="231615" y="552914"/>
                  <a:pt x="211384" y="543737"/>
                </a:cubicBezTo>
                <a:cubicBezTo>
                  <a:pt x="191153" y="534560"/>
                  <a:pt x="175406" y="522046"/>
                  <a:pt x="164143" y="506195"/>
                </a:cubicBezTo>
                <a:cubicBezTo>
                  <a:pt x="152880" y="490343"/>
                  <a:pt x="147249" y="472407"/>
                  <a:pt x="147249" y="452384"/>
                </a:cubicBezTo>
                <a:cubicBezTo>
                  <a:pt x="147249" y="434030"/>
                  <a:pt x="152567" y="417240"/>
                  <a:pt x="163204" y="402015"/>
                </a:cubicBezTo>
                <a:cubicBezTo>
                  <a:pt x="173842" y="386789"/>
                  <a:pt x="188024" y="374171"/>
                  <a:pt x="205752" y="364160"/>
                </a:cubicBezTo>
                <a:cubicBezTo>
                  <a:pt x="223481" y="354149"/>
                  <a:pt x="243190" y="348100"/>
                  <a:pt x="264882" y="346015"/>
                </a:cubicBezTo>
                <a:cubicBezTo>
                  <a:pt x="264047" y="340175"/>
                  <a:pt x="263526" y="333083"/>
                  <a:pt x="263317" y="324741"/>
                </a:cubicBezTo>
                <a:cubicBezTo>
                  <a:pt x="263109" y="316398"/>
                  <a:pt x="263004" y="308889"/>
                  <a:pt x="263004" y="302215"/>
                </a:cubicBezTo>
                <a:lnTo>
                  <a:pt x="263004" y="242773"/>
                </a:lnTo>
                <a:cubicBezTo>
                  <a:pt x="236308" y="244025"/>
                  <a:pt x="212322" y="245068"/>
                  <a:pt x="191048" y="245902"/>
                </a:cubicBezTo>
                <a:cubicBezTo>
                  <a:pt x="169775" y="246736"/>
                  <a:pt x="154966" y="247362"/>
                  <a:pt x="146623" y="247779"/>
                </a:cubicBezTo>
                <a:cubicBezTo>
                  <a:pt x="134109" y="248196"/>
                  <a:pt x="121387" y="249134"/>
                  <a:pt x="108455" y="250595"/>
                </a:cubicBezTo>
                <a:cubicBezTo>
                  <a:pt x="95524" y="252054"/>
                  <a:pt x="83949" y="253514"/>
                  <a:pt x="73729" y="254974"/>
                </a:cubicBezTo>
                <a:cubicBezTo>
                  <a:pt x="63509" y="256434"/>
                  <a:pt x="56522" y="257581"/>
                  <a:pt x="52768" y="258416"/>
                </a:cubicBezTo>
                <a:cubicBezTo>
                  <a:pt x="51099" y="258833"/>
                  <a:pt x="49222" y="259250"/>
                  <a:pt x="47136" y="259667"/>
                </a:cubicBezTo>
                <a:cubicBezTo>
                  <a:pt x="45051" y="260084"/>
                  <a:pt x="42965" y="260293"/>
                  <a:pt x="40879" y="260293"/>
                </a:cubicBezTo>
                <a:cubicBezTo>
                  <a:pt x="36708" y="260293"/>
                  <a:pt x="32119" y="258416"/>
                  <a:pt x="27114" y="254661"/>
                </a:cubicBezTo>
                <a:cubicBezTo>
                  <a:pt x="25028" y="252993"/>
                  <a:pt x="22004" y="250386"/>
                  <a:pt x="18041" y="246840"/>
                </a:cubicBezTo>
                <a:cubicBezTo>
                  <a:pt x="14078" y="243294"/>
                  <a:pt x="10428" y="239749"/>
                  <a:pt x="7091" y="236203"/>
                </a:cubicBezTo>
                <a:cubicBezTo>
                  <a:pt x="3754" y="232657"/>
                  <a:pt x="1669" y="230259"/>
                  <a:pt x="834" y="229008"/>
                </a:cubicBezTo>
                <a:cubicBezTo>
                  <a:pt x="0" y="226922"/>
                  <a:pt x="521" y="224211"/>
                  <a:pt x="2398" y="220874"/>
                </a:cubicBezTo>
                <a:cubicBezTo>
                  <a:pt x="4276" y="217536"/>
                  <a:pt x="6674" y="215867"/>
                  <a:pt x="9594" y="215867"/>
                </a:cubicBezTo>
                <a:cubicBezTo>
                  <a:pt x="21691" y="217953"/>
                  <a:pt x="36187" y="219726"/>
                  <a:pt x="53080" y="221186"/>
                </a:cubicBezTo>
                <a:cubicBezTo>
                  <a:pt x="69975" y="222646"/>
                  <a:pt x="91144" y="223376"/>
                  <a:pt x="116589" y="223376"/>
                </a:cubicBezTo>
                <a:cubicBezTo>
                  <a:pt x="132024" y="223376"/>
                  <a:pt x="151525" y="223064"/>
                  <a:pt x="175093" y="222438"/>
                </a:cubicBezTo>
                <a:cubicBezTo>
                  <a:pt x="198661" y="221812"/>
                  <a:pt x="223898" y="221082"/>
                  <a:pt x="250803" y="220248"/>
                </a:cubicBezTo>
                <a:cubicBezTo>
                  <a:pt x="277708" y="219413"/>
                  <a:pt x="303988" y="218475"/>
                  <a:pt x="329642" y="217432"/>
                </a:cubicBezTo>
                <a:cubicBezTo>
                  <a:pt x="355296" y="216389"/>
                  <a:pt x="377925" y="215242"/>
                  <a:pt x="397531" y="213990"/>
                </a:cubicBezTo>
                <a:cubicBezTo>
                  <a:pt x="408376" y="213156"/>
                  <a:pt x="420786" y="212218"/>
                  <a:pt x="434760" y="211175"/>
                </a:cubicBezTo>
                <a:cubicBezTo>
                  <a:pt x="448734" y="210132"/>
                  <a:pt x="461978" y="208777"/>
                  <a:pt x="474492" y="207108"/>
                </a:cubicBezTo>
                <a:cubicBezTo>
                  <a:pt x="487007" y="205439"/>
                  <a:pt x="496392" y="203979"/>
                  <a:pt x="502649" y="202728"/>
                </a:cubicBezTo>
                <a:cubicBezTo>
                  <a:pt x="509740" y="201059"/>
                  <a:pt x="514642" y="199808"/>
                  <a:pt x="517353" y="198974"/>
                </a:cubicBezTo>
                <a:cubicBezTo>
                  <a:pt x="520064" y="198140"/>
                  <a:pt x="522463" y="197722"/>
                  <a:pt x="524549" y="197722"/>
                </a:cubicBezTo>
                <a:cubicBezTo>
                  <a:pt x="527469" y="197722"/>
                  <a:pt x="530806" y="200225"/>
                  <a:pt x="534560" y="205231"/>
                </a:cubicBezTo>
                <a:cubicBezTo>
                  <a:pt x="536646" y="208568"/>
                  <a:pt x="538836" y="212427"/>
                  <a:pt x="541130" y="216807"/>
                </a:cubicBezTo>
                <a:cubicBezTo>
                  <a:pt x="543424" y="221186"/>
                  <a:pt x="544571" y="224836"/>
                  <a:pt x="544571" y="227757"/>
                </a:cubicBezTo>
                <a:cubicBezTo>
                  <a:pt x="544571" y="231510"/>
                  <a:pt x="543007" y="234431"/>
                  <a:pt x="539879" y="236516"/>
                </a:cubicBezTo>
                <a:cubicBezTo>
                  <a:pt x="536750" y="238602"/>
                  <a:pt x="534769" y="239645"/>
                  <a:pt x="533934" y="239645"/>
                </a:cubicBezTo>
                <a:cubicBezTo>
                  <a:pt x="526843" y="238810"/>
                  <a:pt x="518500" y="238289"/>
                  <a:pt x="508906" y="238080"/>
                </a:cubicBezTo>
                <a:cubicBezTo>
                  <a:pt x="499312" y="237872"/>
                  <a:pt x="490031" y="237663"/>
                  <a:pt x="481062" y="237454"/>
                </a:cubicBezTo>
                <a:cubicBezTo>
                  <a:pt x="472094" y="237246"/>
                  <a:pt x="464689" y="237142"/>
                  <a:pt x="458850" y="237142"/>
                </a:cubicBezTo>
                <a:cubicBezTo>
                  <a:pt x="448838" y="237142"/>
                  <a:pt x="435386" y="237350"/>
                  <a:pt x="418492" y="237768"/>
                </a:cubicBezTo>
                <a:cubicBezTo>
                  <a:pt x="401598" y="238185"/>
                  <a:pt x="382827" y="238706"/>
                  <a:pt x="362178" y="239332"/>
                </a:cubicBezTo>
                <a:cubicBezTo>
                  <a:pt x="341530" y="239957"/>
                  <a:pt x="320361" y="240688"/>
                  <a:pt x="298669" y="241522"/>
                </a:cubicBezTo>
                <a:lnTo>
                  <a:pt x="298669" y="305969"/>
                </a:lnTo>
                <a:cubicBezTo>
                  <a:pt x="298669" y="311392"/>
                  <a:pt x="298252" y="317753"/>
                  <a:pt x="297418" y="325053"/>
                </a:cubicBezTo>
                <a:cubicBezTo>
                  <a:pt x="296584" y="332353"/>
                  <a:pt x="294915" y="338923"/>
                  <a:pt x="292412" y="344763"/>
                </a:cubicBezTo>
                <a:cubicBezTo>
                  <a:pt x="317023" y="345597"/>
                  <a:pt x="338819" y="350186"/>
                  <a:pt x="357799" y="358528"/>
                </a:cubicBezTo>
                <a:cubicBezTo>
                  <a:pt x="376778" y="366871"/>
                  <a:pt x="391587" y="378655"/>
                  <a:pt x="402224" y="393881"/>
                </a:cubicBezTo>
                <a:cubicBezTo>
                  <a:pt x="412860" y="409106"/>
                  <a:pt x="417553" y="427773"/>
                  <a:pt x="416302" y="449881"/>
                </a:cubicBezTo>
                <a:cubicBezTo>
                  <a:pt x="415468" y="470321"/>
                  <a:pt x="409002" y="488675"/>
                  <a:pt x="396905" y="504943"/>
                </a:cubicBezTo>
                <a:cubicBezTo>
                  <a:pt x="384808" y="521212"/>
                  <a:pt x="368748" y="534038"/>
                  <a:pt x="348726" y="543424"/>
                </a:cubicBezTo>
                <a:cubicBezTo>
                  <a:pt x="328703" y="552810"/>
                  <a:pt x="305969" y="557502"/>
                  <a:pt x="280524" y="557502"/>
                </a:cubicBezTo>
                <a:moveTo>
                  <a:pt x="281775" y="529971"/>
                </a:moveTo>
                <a:cubicBezTo>
                  <a:pt x="308472" y="529971"/>
                  <a:pt x="330893" y="522567"/>
                  <a:pt x="349039" y="507759"/>
                </a:cubicBezTo>
                <a:cubicBezTo>
                  <a:pt x="367184" y="492951"/>
                  <a:pt x="376674" y="473449"/>
                  <a:pt x="377508" y="449256"/>
                </a:cubicBezTo>
                <a:cubicBezTo>
                  <a:pt x="378342" y="424228"/>
                  <a:pt x="369791" y="404622"/>
                  <a:pt x="351854" y="390440"/>
                </a:cubicBezTo>
                <a:cubicBezTo>
                  <a:pt x="333917" y="376257"/>
                  <a:pt x="310766" y="369374"/>
                  <a:pt x="282401" y="369791"/>
                </a:cubicBezTo>
                <a:cubicBezTo>
                  <a:pt x="263630" y="369791"/>
                  <a:pt x="246945" y="373545"/>
                  <a:pt x="232345" y="381053"/>
                </a:cubicBezTo>
                <a:cubicBezTo>
                  <a:pt x="217745" y="388562"/>
                  <a:pt x="206378" y="398469"/>
                  <a:pt x="198244" y="410775"/>
                </a:cubicBezTo>
                <a:cubicBezTo>
                  <a:pt x="190110" y="423080"/>
                  <a:pt x="186043" y="436742"/>
                  <a:pt x="186043" y="451758"/>
                </a:cubicBezTo>
                <a:cubicBezTo>
                  <a:pt x="186043" y="475118"/>
                  <a:pt x="195115" y="493993"/>
                  <a:pt x="213261" y="508384"/>
                </a:cubicBezTo>
                <a:cubicBezTo>
                  <a:pt x="231406" y="522776"/>
                  <a:pt x="254244" y="529971"/>
                  <a:pt x="281775" y="529971"/>
                </a:cubicBezTo>
                <a:moveTo>
                  <a:pt x="376882" y="192091"/>
                </a:moveTo>
                <a:cubicBezTo>
                  <a:pt x="374380" y="191257"/>
                  <a:pt x="373128" y="188858"/>
                  <a:pt x="373128" y="184896"/>
                </a:cubicBezTo>
                <a:cubicBezTo>
                  <a:pt x="373128" y="180932"/>
                  <a:pt x="373545" y="176865"/>
                  <a:pt x="374380" y="172694"/>
                </a:cubicBezTo>
                <a:cubicBezTo>
                  <a:pt x="377299" y="161015"/>
                  <a:pt x="380219" y="147145"/>
                  <a:pt x="383140" y="131085"/>
                </a:cubicBezTo>
                <a:cubicBezTo>
                  <a:pt x="386059" y="115025"/>
                  <a:pt x="388875" y="98861"/>
                  <a:pt x="391587" y="82593"/>
                </a:cubicBezTo>
                <a:cubicBezTo>
                  <a:pt x="394298" y="66325"/>
                  <a:pt x="396071" y="52142"/>
                  <a:pt x="396905" y="40045"/>
                </a:cubicBezTo>
                <a:cubicBezTo>
                  <a:pt x="397322" y="36708"/>
                  <a:pt x="396592" y="34727"/>
                  <a:pt x="394715" y="34101"/>
                </a:cubicBezTo>
                <a:cubicBezTo>
                  <a:pt x="392838" y="33475"/>
                  <a:pt x="391482" y="33162"/>
                  <a:pt x="390648" y="33162"/>
                </a:cubicBezTo>
                <a:cubicBezTo>
                  <a:pt x="390231" y="33162"/>
                  <a:pt x="390022" y="33162"/>
                  <a:pt x="390022" y="33162"/>
                </a:cubicBezTo>
                <a:cubicBezTo>
                  <a:pt x="385016" y="33162"/>
                  <a:pt x="376674" y="33371"/>
                  <a:pt x="364994" y="33788"/>
                </a:cubicBezTo>
                <a:cubicBezTo>
                  <a:pt x="353314" y="34205"/>
                  <a:pt x="340592" y="34727"/>
                  <a:pt x="326826" y="35352"/>
                </a:cubicBezTo>
                <a:cubicBezTo>
                  <a:pt x="313061" y="35978"/>
                  <a:pt x="300442" y="36604"/>
                  <a:pt x="288971" y="37229"/>
                </a:cubicBezTo>
                <a:cubicBezTo>
                  <a:pt x="277500" y="37855"/>
                  <a:pt x="269261" y="38376"/>
                  <a:pt x="264256" y="38794"/>
                </a:cubicBezTo>
                <a:cubicBezTo>
                  <a:pt x="252159" y="39628"/>
                  <a:pt x="239123" y="40566"/>
                  <a:pt x="225149" y="41609"/>
                </a:cubicBezTo>
                <a:cubicBezTo>
                  <a:pt x="211175" y="42652"/>
                  <a:pt x="197931" y="43695"/>
                  <a:pt x="185417" y="44738"/>
                </a:cubicBezTo>
                <a:cubicBezTo>
                  <a:pt x="172903" y="45780"/>
                  <a:pt x="162266" y="47136"/>
                  <a:pt x="153506" y="48805"/>
                </a:cubicBezTo>
                <a:cubicBezTo>
                  <a:pt x="145580" y="50473"/>
                  <a:pt x="140262" y="50786"/>
                  <a:pt x="137551" y="49743"/>
                </a:cubicBezTo>
                <a:cubicBezTo>
                  <a:pt x="134839" y="48701"/>
                  <a:pt x="131606" y="46510"/>
                  <a:pt x="127852" y="43173"/>
                </a:cubicBezTo>
                <a:cubicBezTo>
                  <a:pt x="124098" y="39002"/>
                  <a:pt x="120552" y="34935"/>
                  <a:pt x="117215" y="30972"/>
                </a:cubicBezTo>
                <a:cubicBezTo>
                  <a:pt x="113878" y="27009"/>
                  <a:pt x="111584" y="23985"/>
                  <a:pt x="110332" y="21899"/>
                </a:cubicBezTo>
                <a:cubicBezTo>
                  <a:pt x="109081" y="19814"/>
                  <a:pt x="109498" y="16998"/>
                  <a:pt x="111584" y="13453"/>
                </a:cubicBezTo>
                <a:cubicBezTo>
                  <a:pt x="113670" y="9907"/>
                  <a:pt x="116172" y="8551"/>
                  <a:pt x="119092" y="9385"/>
                </a:cubicBezTo>
                <a:cubicBezTo>
                  <a:pt x="125349" y="11471"/>
                  <a:pt x="134109" y="13035"/>
                  <a:pt x="145372" y="14078"/>
                </a:cubicBezTo>
                <a:cubicBezTo>
                  <a:pt x="156635" y="15121"/>
                  <a:pt x="169149" y="15642"/>
                  <a:pt x="182914" y="15642"/>
                </a:cubicBezTo>
                <a:cubicBezTo>
                  <a:pt x="196680" y="15642"/>
                  <a:pt x="210132" y="15538"/>
                  <a:pt x="223272" y="15330"/>
                </a:cubicBezTo>
                <a:cubicBezTo>
                  <a:pt x="236412" y="15121"/>
                  <a:pt x="247987" y="14808"/>
                  <a:pt x="257999" y="14391"/>
                </a:cubicBezTo>
                <a:cubicBezTo>
                  <a:pt x="267176" y="13974"/>
                  <a:pt x="278438" y="13453"/>
                  <a:pt x="291787" y="12826"/>
                </a:cubicBezTo>
                <a:cubicBezTo>
                  <a:pt x="305135" y="12201"/>
                  <a:pt x="318692" y="11471"/>
                  <a:pt x="332458" y="10637"/>
                </a:cubicBezTo>
                <a:cubicBezTo>
                  <a:pt x="346223" y="9803"/>
                  <a:pt x="358946" y="8655"/>
                  <a:pt x="370625" y="7196"/>
                </a:cubicBezTo>
                <a:cubicBezTo>
                  <a:pt x="382305" y="5736"/>
                  <a:pt x="391274" y="3754"/>
                  <a:pt x="397531" y="1251"/>
                </a:cubicBezTo>
                <a:cubicBezTo>
                  <a:pt x="400868" y="0"/>
                  <a:pt x="404205" y="0"/>
                  <a:pt x="407542" y="1251"/>
                </a:cubicBezTo>
                <a:lnTo>
                  <a:pt x="445084" y="14391"/>
                </a:lnTo>
                <a:cubicBezTo>
                  <a:pt x="446753" y="15225"/>
                  <a:pt x="448004" y="16685"/>
                  <a:pt x="448838" y="18771"/>
                </a:cubicBezTo>
                <a:cubicBezTo>
                  <a:pt x="449673" y="20857"/>
                  <a:pt x="449464" y="23360"/>
                  <a:pt x="448213" y="26279"/>
                </a:cubicBezTo>
                <a:cubicBezTo>
                  <a:pt x="447379" y="27531"/>
                  <a:pt x="445606" y="31390"/>
                  <a:pt x="442894" y="37855"/>
                </a:cubicBezTo>
                <a:cubicBezTo>
                  <a:pt x="440183" y="44321"/>
                  <a:pt x="438201" y="49847"/>
                  <a:pt x="436950" y="54436"/>
                </a:cubicBezTo>
                <a:cubicBezTo>
                  <a:pt x="435699" y="59025"/>
                  <a:pt x="433822" y="66011"/>
                  <a:pt x="431319" y="75397"/>
                </a:cubicBezTo>
                <a:cubicBezTo>
                  <a:pt x="428816" y="84782"/>
                  <a:pt x="426104" y="94898"/>
                  <a:pt x="423185" y="105744"/>
                </a:cubicBezTo>
                <a:cubicBezTo>
                  <a:pt x="420265" y="116589"/>
                  <a:pt x="417345" y="126914"/>
                  <a:pt x="414425" y="136716"/>
                </a:cubicBezTo>
                <a:cubicBezTo>
                  <a:pt x="411505" y="146519"/>
                  <a:pt x="409002" y="154549"/>
                  <a:pt x="406916" y="160806"/>
                </a:cubicBezTo>
                <a:cubicBezTo>
                  <a:pt x="398156" y="185000"/>
                  <a:pt x="388145" y="195428"/>
                  <a:pt x="376882" y="19209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2" name="Freeform 82"/>
          <p:cNvSpPr/>
          <p:nvPr/>
        </p:nvSpPr>
        <p:spPr>
          <a:xfrm>
            <a:off x="2661961" y="5165608"/>
            <a:ext cx="544571" cy="560631"/>
          </a:xfrm>
          <a:custGeom>
            <a:avLst/>
            <a:gdLst>
              <a:gd name="connsiteX0" fmla="*/ 171026 w 544571"/>
              <a:gd name="connsiteY0" fmla="*/ 559379 h 560631"/>
              <a:gd name="connsiteX1" fmla="*/ 161327 w 544571"/>
              <a:gd name="connsiteY1" fmla="*/ 556251 h 560631"/>
              <a:gd name="connsiteX2" fmla="*/ 156635 w 544571"/>
              <a:gd name="connsiteY2" fmla="*/ 541860 h 560631"/>
              <a:gd name="connsiteX3" fmla="*/ 150378 w 544571"/>
              <a:gd name="connsiteY3" fmla="*/ 420473 h 560631"/>
              <a:gd name="connsiteX4" fmla="*/ 143808 w 544571"/>
              <a:gd name="connsiteY4" fmla="*/ 390126 h 560631"/>
              <a:gd name="connsiteX5" fmla="*/ 121595 w 544571"/>
              <a:gd name="connsiteY5" fmla="*/ 372920 h 560631"/>
              <a:gd name="connsiteX6" fmla="*/ 118466 w 544571"/>
              <a:gd name="connsiteY6" fmla="*/ 361657 h 560631"/>
              <a:gd name="connsiteX7" fmla="*/ 125349 w 544571"/>
              <a:gd name="connsiteY7" fmla="*/ 353835 h 560631"/>
              <a:gd name="connsiteX8" fmla="*/ 134735 w 544571"/>
              <a:gd name="connsiteY8" fmla="*/ 352897 h 560631"/>
              <a:gd name="connsiteX9" fmla="*/ 152880 w 544571"/>
              <a:gd name="connsiteY9" fmla="*/ 356026 h 560631"/>
              <a:gd name="connsiteX10" fmla="*/ 172903 w 544571"/>
              <a:gd name="connsiteY10" fmla="*/ 360405 h 560631"/>
              <a:gd name="connsiteX11" fmla="*/ 221395 w 544571"/>
              <a:gd name="connsiteY11" fmla="*/ 360405 h 560631"/>
              <a:gd name="connsiteX12" fmla="*/ 281775 w 544571"/>
              <a:gd name="connsiteY12" fmla="*/ 359467 h 560631"/>
              <a:gd name="connsiteX13" fmla="*/ 338714 w 544571"/>
              <a:gd name="connsiteY13" fmla="*/ 356651 h 560631"/>
              <a:gd name="connsiteX14" fmla="*/ 370000 w 544571"/>
              <a:gd name="connsiteY14" fmla="*/ 353523 h 560631"/>
              <a:gd name="connsiteX15" fmla="*/ 388145 w 544571"/>
              <a:gd name="connsiteY15" fmla="*/ 349143 h 560631"/>
              <a:gd name="connsiteX16" fmla="*/ 396905 w 544571"/>
              <a:gd name="connsiteY16" fmla="*/ 348517 h 560631"/>
              <a:gd name="connsiteX17" fmla="*/ 412548 w 544571"/>
              <a:gd name="connsiteY17" fmla="*/ 351959 h 560631"/>
              <a:gd name="connsiteX18" fmla="*/ 428190 w 544571"/>
              <a:gd name="connsiteY18" fmla="*/ 356651 h 560631"/>
              <a:gd name="connsiteX19" fmla="*/ 431319 w 544571"/>
              <a:gd name="connsiteY19" fmla="*/ 366037 h 560631"/>
              <a:gd name="connsiteX20" fmla="*/ 427877 w 544571"/>
              <a:gd name="connsiteY20" fmla="*/ 382931 h 560631"/>
              <a:gd name="connsiteX21" fmla="*/ 423810 w 544571"/>
              <a:gd name="connsiteY21" fmla="*/ 407959 h 560631"/>
              <a:gd name="connsiteX22" fmla="*/ 420682 w 544571"/>
              <a:gd name="connsiteY22" fmla="*/ 430484 h 560631"/>
              <a:gd name="connsiteX23" fmla="*/ 411922 w 544571"/>
              <a:gd name="connsiteY23" fmla="*/ 503692 h 560631"/>
              <a:gd name="connsiteX24" fmla="*/ 422246 w 544571"/>
              <a:gd name="connsiteY24" fmla="*/ 512452 h 560631"/>
              <a:gd name="connsiteX25" fmla="*/ 428816 w 544571"/>
              <a:gd name="connsiteY25" fmla="*/ 521837 h 560631"/>
              <a:gd name="connsiteX26" fmla="*/ 424436 w 544571"/>
              <a:gd name="connsiteY26" fmla="*/ 530910 h 560631"/>
              <a:gd name="connsiteX27" fmla="*/ 418179 w 544571"/>
              <a:gd name="connsiteY27" fmla="*/ 535603 h 560631"/>
              <a:gd name="connsiteX28" fmla="*/ 364994 w 544571"/>
              <a:gd name="connsiteY28" fmla="*/ 534038 h 560631"/>
              <a:gd name="connsiteX29" fmla="*/ 300234 w 544571"/>
              <a:gd name="connsiteY29" fmla="*/ 533726 h 560631"/>
              <a:gd name="connsiteX30" fmla="*/ 236725 w 544571"/>
              <a:gd name="connsiteY30" fmla="*/ 534351 h 560631"/>
              <a:gd name="connsiteX31" fmla="*/ 187920 w 544571"/>
              <a:gd name="connsiteY31" fmla="*/ 535603 h 560631"/>
              <a:gd name="connsiteX32" fmla="*/ 181350 w 544571"/>
              <a:gd name="connsiteY32" fmla="*/ 551245 h 560631"/>
              <a:gd name="connsiteX33" fmla="*/ 171026 w 544571"/>
              <a:gd name="connsiteY33" fmla="*/ 559379 h 560631"/>
              <a:gd name="connsiteX35" fmla="*/ 187920 w 544571"/>
              <a:gd name="connsiteY35" fmla="*/ 511826 h 560631"/>
              <a:gd name="connsiteX36" fmla="*/ 195428 w 544571"/>
              <a:gd name="connsiteY36" fmla="*/ 511826 h 560631"/>
              <a:gd name="connsiteX37" fmla="*/ 231719 w 544571"/>
              <a:gd name="connsiteY37" fmla="*/ 511826 h 560631"/>
              <a:gd name="connsiteX38" fmla="*/ 285217 w 544571"/>
              <a:gd name="connsiteY38" fmla="*/ 511513 h 560631"/>
              <a:gd name="connsiteX39" fmla="*/ 340592 w 544571"/>
              <a:gd name="connsiteY39" fmla="*/ 510575 h 560631"/>
              <a:gd name="connsiteX40" fmla="*/ 383140 w 544571"/>
              <a:gd name="connsiteY40" fmla="*/ 508072 h 560631"/>
              <a:gd name="connsiteX41" fmla="*/ 384704 w 544571"/>
              <a:gd name="connsiteY41" fmla="*/ 481167 h 560631"/>
              <a:gd name="connsiteX42" fmla="*/ 386268 w 544571"/>
              <a:gd name="connsiteY42" fmla="*/ 442373 h 560631"/>
              <a:gd name="connsiteX43" fmla="*/ 387520 w 544571"/>
              <a:gd name="connsiteY43" fmla="*/ 405456 h 560631"/>
              <a:gd name="connsiteX44" fmla="*/ 388145 w 544571"/>
              <a:gd name="connsiteY44" fmla="*/ 384808 h 560631"/>
              <a:gd name="connsiteX45" fmla="*/ 386268 w 544571"/>
              <a:gd name="connsiteY45" fmla="*/ 379802 h 560631"/>
              <a:gd name="connsiteX46" fmla="*/ 382514 w 544571"/>
              <a:gd name="connsiteY46" fmla="*/ 379177 h 560631"/>
              <a:gd name="connsiteX47" fmla="*/ 381888 w 544571"/>
              <a:gd name="connsiteY47" fmla="*/ 379177 h 560631"/>
              <a:gd name="connsiteX48" fmla="*/ 344033 w 544571"/>
              <a:gd name="connsiteY48" fmla="*/ 380428 h 560631"/>
              <a:gd name="connsiteX49" fmla="*/ 289597 w 544571"/>
              <a:gd name="connsiteY49" fmla="*/ 381680 h 560631"/>
              <a:gd name="connsiteX50" fmla="*/ 231719 w 544571"/>
              <a:gd name="connsiteY50" fmla="*/ 382931 h 560631"/>
              <a:gd name="connsiteX51" fmla="*/ 184166 w 544571"/>
              <a:gd name="connsiteY51" fmla="*/ 384182 h 560631"/>
              <a:gd name="connsiteX53" fmla="*/ 40879 w 544571"/>
              <a:gd name="connsiteY53" fmla="*/ 275935 h 560631"/>
              <a:gd name="connsiteX54" fmla="*/ 27114 w 544571"/>
              <a:gd name="connsiteY54" fmla="*/ 270304 h 560631"/>
              <a:gd name="connsiteX55" fmla="*/ 18041 w 544571"/>
              <a:gd name="connsiteY55" fmla="*/ 262483 h 560631"/>
              <a:gd name="connsiteX56" fmla="*/ 7091 w 544571"/>
              <a:gd name="connsiteY56" fmla="*/ 251846 h 560631"/>
              <a:gd name="connsiteX57" fmla="*/ 834 w 544571"/>
              <a:gd name="connsiteY57" fmla="*/ 244650 h 560631"/>
              <a:gd name="connsiteX58" fmla="*/ 2398 w 544571"/>
              <a:gd name="connsiteY58" fmla="*/ 236516 h 560631"/>
              <a:gd name="connsiteX59" fmla="*/ 9594 w 544571"/>
              <a:gd name="connsiteY59" fmla="*/ 231510 h 560631"/>
              <a:gd name="connsiteX60" fmla="*/ 53080 w 544571"/>
              <a:gd name="connsiteY60" fmla="*/ 236829 h 560631"/>
              <a:gd name="connsiteX61" fmla="*/ 116590 w 544571"/>
              <a:gd name="connsiteY61" fmla="*/ 239019 h 560631"/>
              <a:gd name="connsiteX62" fmla="*/ 175093 w 544571"/>
              <a:gd name="connsiteY62" fmla="*/ 238080 h 560631"/>
              <a:gd name="connsiteX63" fmla="*/ 250803 w 544571"/>
              <a:gd name="connsiteY63" fmla="*/ 235890 h 560631"/>
              <a:gd name="connsiteX64" fmla="*/ 329642 w 544571"/>
              <a:gd name="connsiteY64" fmla="*/ 233075 h 560631"/>
              <a:gd name="connsiteX65" fmla="*/ 397531 w 544571"/>
              <a:gd name="connsiteY65" fmla="*/ 229633 h 560631"/>
              <a:gd name="connsiteX66" fmla="*/ 434760 w 544571"/>
              <a:gd name="connsiteY66" fmla="*/ 226818 h 560631"/>
              <a:gd name="connsiteX67" fmla="*/ 474492 w 544571"/>
              <a:gd name="connsiteY67" fmla="*/ 222750 h 560631"/>
              <a:gd name="connsiteX68" fmla="*/ 502649 w 544571"/>
              <a:gd name="connsiteY68" fmla="*/ 218370 h 560631"/>
              <a:gd name="connsiteX69" fmla="*/ 517353 w 544571"/>
              <a:gd name="connsiteY69" fmla="*/ 214616 h 560631"/>
              <a:gd name="connsiteX70" fmla="*/ 524549 w 544571"/>
              <a:gd name="connsiteY70" fmla="*/ 213365 h 560631"/>
              <a:gd name="connsiteX71" fmla="*/ 534560 w 544571"/>
              <a:gd name="connsiteY71" fmla="*/ 220874 h 560631"/>
              <a:gd name="connsiteX72" fmla="*/ 541130 w 544571"/>
              <a:gd name="connsiteY72" fmla="*/ 232449 h 560631"/>
              <a:gd name="connsiteX73" fmla="*/ 544571 w 544571"/>
              <a:gd name="connsiteY73" fmla="*/ 243399 h 560631"/>
              <a:gd name="connsiteX74" fmla="*/ 539878 w 544571"/>
              <a:gd name="connsiteY74" fmla="*/ 252158 h 560631"/>
              <a:gd name="connsiteX75" fmla="*/ 533934 w 544571"/>
              <a:gd name="connsiteY75" fmla="*/ 255288 h 560631"/>
              <a:gd name="connsiteX76" fmla="*/ 508906 w 544571"/>
              <a:gd name="connsiteY76" fmla="*/ 253723 h 560631"/>
              <a:gd name="connsiteX77" fmla="*/ 481062 w 544571"/>
              <a:gd name="connsiteY77" fmla="*/ 253097 h 560631"/>
              <a:gd name="connsiteX78" fmla="*/ 458850 w 544571"/>
              <a:gd name="connsiteY78" fmla="*/ 252785 h 560631"/>
              <a:gd name="connsiteX79" fmla="*/ 417866 w 544571"/>
              <a:gd name="connsiteY79" fmla="*/ 253410 h 560631"/>
              <a:gd name="connsiteX80" fmla="*/ 359988 w 544571"/>
              <a:gd name="connsiteY80" fmla="*/ 254974 h 560631"/>
              <a:gd name="connsiteX81" fmla="*/ 294915 w 544571"/>
              <a:gd name="connsiteY81" fmla="*/ 257165 h 560631"/>
              <a:gd name="connsiteX82" fmla="*/ 231406 w 544571"/>
              <a:gd name="connsiteY82" fmla="*/ 259667 h 560631"/>
              <a:gd name="connsiteX83" fmla="*/ 178847 w 544571"/>
              <a:gd name="connsiteY83" fmla="*/ 261857 h 560631"/>
              <a:gd name="connsiteX84" fmla="*/ 146623 w 544571"/>
              <a:gd name="connsiteY84" fmla="*/ 263421 h 560631"/>
              <a:gd name="connsiteX85" fmla="*/ 108455 w 544571"/>
              <a:gd name="connsiteY85" fmla="*/ 266237 h 560631"/>
              <a:gd name="connsiteX86" fmla="*/ 73729 w 544571"/>
              <a:gd name="connsiteY86" fmla="*/ 270617 h 560631"/>
              <a:gd name="connsiteX87" fmla="*/ 52768 w 544571"/>
              <a:gd name="connsiteY87" fmla="*/ 274058 h 560631"/>
              <a:gd name="connsiteX88" fmla="*/ 47136 w 544571"/>
              <a:gd name="connsiteY88" fmla="*/ 275310 h 560631"/>
              <a:gd name="connsiteX89" fmla="*/ 40879 w 544571"/>
              <a:gd name="connsiteY89" fmla="*/ 275935 h 560631"/>
              <a:gd name="connsiteX91" fmla="*/ 376882 w 544571"/>
              <a:gd name="connsiteY91" fmla="*/ 192091 h 560631"/>
              <a:gd name="connsiteX92" fmla="*/ 373128 w 544571"/>
              <a:gd name="connsiteY92" fmla="*/ 184896 h 560631"/>
              <a:gd name="connsiteX93" fmla="*/ 374380 w 544571"/>
              <a:gd name="connsiteY93" fmla="*/ 172694 h 560631"/>
              <a:gd name="connsiteX94" fmla="*/ 383140 w 544571"/>
              <a:gd name="connsiteY94" fmla="*/ 131085 h 560631"/>
              <a:gd name="connsiteX95" fmla="*/ 391587 w 544571"/>
              <a:gd name="connsiteY95" fmla="*/ 82593 h 560631"/>
              <a:gd name="connsiteX96" fmla="*/ 396905 w 544571"/>
              <a:gd name="connsiteY96" fmla="*/ 40045 h 560631"/>
              <a:gd name="connsiteX97" fmla="*/ 394715 w 544571"/>
              <a:gd name="connsiteY97" fmla="*/ 34101 h 560631"/>
              <a:gd name="connsiteX98" fmla="*/ 390648 w 544571"/>
              <a:gd name="connsiteY98" fmla="*/ 33162 h 560631"/>
              <a:gd name="connsiteX99" fmla="*/ 390022 w 544571"/>
              <a:gd name="connsiteY99" fmla="*/ 33162 h 560631"/>
              <a:gd name="connsiteX100" fmla="*/ 364994 w 544571"/>
              <a:gd name="connsiteY100" fmla="*/ 33788 h 560631"/>
              <a:gd name="connsiteX101" fmla="*/ 326826 w 544571"/>
              <a:gd name="connsiteY101" fmla="*/ 35352 h 560631"/>
              <a:gd name="connsiteX102" fmla="*/ 288971 w 544571"/>
              <a:gd name="connsiteY102" fmla="*/ 37229 h 560631"/>
              <a:gd name="connsiteX103" fmla="*/ 264256 w 544571"/>
              <a:gd name="connsiteY103" fmla="*/ 38794 h 560631"/>
              <a:gd name="connsiteX104" fmla="*/ 225149 w 544571"/>
              <a:gd name="connsiteY104" fmla="*/ 41609 h 560631"/>
              <a:gd name="connsiteX105" fmla="*/ 185417 w 544571"/>
              <a:gd name="connsiteY105" fmla="*/ 44738 h 560631"/>
              <a:gd name="connsiteX106" fmla="*/ 153506 w 544571"/>
              <a:gd name="connsiteY106" fmla="*/ 48805 h 560631"/>
              <a:gd name="connsiteX107" fmla="*/ 137551 w 544571"/>
              <a:gd name="connsiteY107" fmla="*/ 49743 h 560631"/>
              <a:gd name="connsiteX108" fmla="*/ 127852 w 544571"/>
              <a:gd name="connsiteY108" fmla="*/ 43173 h 560631"/>
              <a:gd name="connsiteX109" fmla="*/ 117215 w 544571"/>
              <a:gd name="connsiteY109" fmla="*/ 30972 h 560631"/>
              <a:gd name="connsiteX110" fmla="*/ 110332 w 544571"/>
              <a:gd name="connsiteY110" fmla="*/ 21899 h 560631"/>
              <a:gd name="connsiteX111" fmla="*/ 111584 w 544571"/>
              <a:gd name="connsiteY111" fmla="*/ 13453 h 560631"/>
              <a:gd name="connsiteX112" fmla="*/ 119092 w 544571"/>
              <a:gd name="connsiteY112" fmla="*/ 9385 h 560631"/>
              <a:gd name="connsiteX113" fmla="*/ 145372 w 544571"/>
              <a:gd name="connsiteY113" fmla="*/ 14078 h 560631"/>
              <a:gd name="connsiteX114" fmla="*/ 182914 w 544571"/>
              <a:gd name="connsiteY114" fmla="*/ 15642 h 560631"/>
              <a:gd name="connsiteX115" fmla="*/ 223272 w 544571"/>
              <a:gd name="connsiteY115" fmla="*/ 15330 h 560631"/>
              <a:gd name="connsiteX116" fmla="*/ 257999 w 544571"/>
              <a:gd name="connsiteY116" fmla="*/ 14391 h 560631"/>
              <a:gd name="connsiteX117" fmla="*/ 291787 w 544571"/>
              <a:gd name="connsiteY117" fmla="*/ 12826 h 560631"/>
              <a:gd name="connsiteX118" fmla="*/ 332458 w 544571"/>
              <a:gd name="connsiteY118" fmla="*/ 10637 h 560631"/>
              <a:gd name="connsiteX119" fmla="*/ 370625 w 544571"/>
              <a:gd name="connsiteY119" fmla="*/ 7196 h 560631"/>
              <a:gd name="connsiteX120" fmla="*/ 397531 w 544571"/>
              <a:gd name="connsiteY120" fmla="*/ 1251 h 560631"/>
              <a:gd name="connsiteX121" fmla="*/ 407542 w 544571"/>
              <a:gd name="connsiteY121" fmla="*/ 1251 h 560631"/>
              <a:gd name="connsiteX122" fmla="*/ 445084 w 544571"/>
              <a:gd name="connsiteY122" fmla="*/ 14391 h 560631"/>
              <a:gd name="connsiteX123" fmla="*/ 448838 w 544571"/>
              <a:gd name="connsiteY123" fmla="*/ 18771 h 560631"/>
              <a:gd name="connsiteX124" fmla="*/ 448213 w 544571"/>
              <a:gd name="connsiteY124" fmla="*/ 26279 h 560631"/>
              <a:gd name="connsiteX125" fmla="*/ 442894 w 544571"/>
              <a:gd name="connsiteY125" fmla="*/ 37855 h 560631"/>
              <a:gd name="connsiteX126" fmla="*/ 436950 w 544571"/>
              <a:gd name="connsiteY126" fmla="*/ 54436 h 560631"/>
              <a:gd name="connsiteX127" fmla="*/ 431319 w 544571"/>
              <a:gd name="connsiteY127" fmla="*/ 75397 h 560631"/>
              <a:gd name="connsiteX128" fmla="*/ 423185 w 544571"/>
              <a:gd name="connsiteY128" fmla="*/ 105744 h 560631"/>
              <a:gd name="connsiteX129" fmla="*/ 414425 w 544571"/>
              <a:gd name="connsiteY129" fmla="*/ 136716 h 560631"/>
              <a:gd name="connsiteX130" fmla="*/ 406916 w 544571"/>
              <a:gd name="connsiteY130" fmla="*/ 160806 h 560631"/>
              <a:gd name="connsiteX131" fmla="*/ 376882 w 544571"/>
              <a:gd name="connsiteY131" fmla="*/ 192091 h 5606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</a:cxnLst>
            <a:rect l="l" t="t" r="r" b="b"/>
            <a:pathLst>
              <a:path w="544571" h="560631">
                <a:moveTo>
                  <a:pt x="171026" y="559379"/>
                </a:moveTo>
                <a:cubicBezTo>
                  <a:pt x="166854" y="560631"/>
                  <a:pt x="163622" y="559588"/>
                  <a:pt x="161327" y="556251"/>
                </a:cubicBezTo>
                <a:cubicBezTo>
                  <a:pt x="159033" y="552914"/>
                  <a:pt x="157469" y="548117"/>
                  <a:pt x="156635" y="541860"/>
                </a:cubicBezTo>
                <a:lnTo>
                  <a:pt x="150378" y="420473"/>
                </a:lnTo>
                <a:cubicBezTo>
                  <a:pt x="149960" y="406708"/>
                  <a:pt x="147770" y="396592"/>
                  <a:pt x="143808" y="390126"/>
                </a:cubicBezTo>
                <a:cubicBezTo>
                  <a:pt x="139845" y="383661"/>
                  <a:pt x="132441" y="377925"/>
                  <a:pt x="121595" y="372920"/>
                </a:cubicBezTo>
                <a:cubicBezTo>
                  <a:pt x="117841" y="370834"/>
                  <a:pt x="116798" y="367080"/>
                  <a:pt x="118466" y="361657"/>
                </a:cubicBezTo>
                <a:cubicBezTo>
                  <a:pt x="120135" y="357486"/>
                  <a:pt x="122429" y="354878"/>
                  <a:pt x="125349" y="353835"/>
                </a:cubicBezTo>
                <a:cubicBezTo>
                  <a:pt x="128269" y="352793"/>
                  <a:pt x="131398" y="352480"/>
                  <a:pt x="134735" y="352897"/>
                </a:cubicBezTo>
                <a:cubicBezTo>
                  <a:pt x="139323" y="353731"/>
                  <a:pt x="145372" y="354774"/>
                  <a:pt x="152880" y="356026"/>
                </a:cubicBezTo>
                <a:cubicBezTo>
                  <a:pt x="160389" y="357277"/>
                  <a:pt x="167063" y="358737"/>
                  <a:pt x="172903" y="360405"/>
                </a:cubicBezTo>
                <a:cubicBezTo>
                  <a:pt x="185834" y="360405"/>
                  <a:pt x="201998" y="360405"/>
                  <a:pt x="221395" y="360405"/>
                </a:cubicBezTo>
                <a:cubicBezTo>
                  <a:pt x="240792" y="360405"/>
                  <a:pt x="260919" y="360093"/>
                  <a:pt x="281775" y="359467"/>
                </a:cubicBezTo>
                <a:cubicBezTo>
                  <a:pt x="302632" y="358842"/>
                  <a:pt x="321612" y="357903"/>
                  <a:pt x="338714" y="356651"/>
                </a:cubicBezTo>
                <a:cubicBezTo>
                  <a:pt x="350811" y="355817"/>
                  <a:pt x="361240" y="354774"/>
                  <a:pt x="370000" y="353523"/>
                </a:cubicBezTo>
                <a:cubicBezTo>
                  <a:pt x="378760" y="352272"/>
                  <a:pt x="384808" y="350811"/>
                  <a:pt x="388145" y="349143"/>
                </a:cubicBezTo>
                <a:cubicBezTo>
                  <a:pt x="390231" y="347892"/>
                  <a:pt x="393151" y="347683"/>
                  <a:pt x="396905" y="348517"/>
                </a:cubicBezTo>
                <a:cubicBezTo>
                  <a:pt x="402745" y="349769"/>
                  <a:pt x="407959" y="350916"/>
                  <a:pt x="412548" y="351959"/>
                </a:cubicBezTo>
                <a:cubicBezTo>
                  <a:pt x="417136" y="353001"/>
                  <a:pt x="422350" y="354566"/>
                  <a:pt x="428190" y="356651"/>
                </a:cubicBezTo>
                <a:cubicBezTo>
                  <a:pt x="432362" y="357903"/>
                  <a:pt x="433405" y="361031"/>
                  <a:pt x="431319" y="366037"/>
                </a:cubicBezTo>
                <a:cubicBezTo>
                  <a:pt x="430484" y="369374"/>
                  <a:pt x="429337" y="375005"/>
                  <a:pt x="427877" y="382931"/>
                </a:cubicBezTo>
                <a:cubicBezTo>
                  <a:pt x="426417" y="390856"/>
                  <a:pt x="425062" y="399199"/>
                  <a:pt x="423810" y="407959"/>
                </a:cubicBezTo>
                <a:cubicBezTo>
                  <a:pt x="422559" y="416719"/>
                  <a:pt x="421516" y="424228"/>
                  <a:pt x="420682" y="430484"/>
                </a:cubicBezTo>
                <a:lnTo>
                  <a:pt x="411922" y="503692"/>
                </a:lnTo>
                <a:cubicBezTo>
                  <a:pt x="414425" y="505777"/>
                  <a:pt x="417866" y="508698"/>
                  <a:pt x="422246" y="512452"/>
                </a:cubicBezTo>
                <a:cubicBezTo>
                  <a:pt x="426626" y="516206"/>
                  <a:pt x="428816" y="519335"/>
                  <a:pt x="428816" y="521837"/>
                </a:cubicBezTo>
                <a:cubicBezTo>
                  <a:pt x="428816" y="524757"/>
                  <a:pt x="427356" y="527781"/>
                  <a:pt x="424436" y="530910"/>
                </a:cubicBezTo>
                <a:cubicBezTo>
                  <a:pt x="421516" y="534038"/>
                  <a:pt x="419430" y="535603"/>
                  <a:pt x="418179" y="535603"/>
                </a:cubicBezTo>
                <a:cubicBezTo>
                  <a:pt x="403579" y="534769"/>
                  <a:pt x="385851" y="534247"/>
                  <a:pt x="364994" y="534038"/>
                </a:cubicBezTo>
                <a:cubicBezTo>
                  <a:pt x="344137" y="533829"/>
                  <a:pt x="322550" y="533726"/>
                  <a:pt x="300234" y="533726"/>
                </a:cubicBezTo>
                <a:cubicBezTo>
                  <a:pt x="277917" y="533726"/>
                  <a:pt x="256747" y="533934"/>
                  <a:pt x="236725" y="534351"/>
                </a:cubicBezTo>
                <a:cubicBezTo>
                  <a:pt x="216702" y="534769"/>
                  <a:pt x="200434" y="535185"/>
                  <a:pt x="187920" y="535603"/>
                </a:cubicBezTo>
                <a:cubicBezTo>
                  <a:pt x="187085" y="542277"/>
                  <a:pt x="184896" y="547491"/>
                  <a:pt x="181350" y="551245"/>
                </a:cubicBezTo>
                <a:cubicBezTo>
                  <a:pt x="177804" y="554999"/>
                  <a:pt x="174363" y="557711"/>
                  <a:pt x="171026" y="559379"/>
                </a:cubicBezTo>
                <a:moveTo>
                  <a:pt x="187920" y="511826"/>
                </a:moveTo>
                <a:cubicBezTo>
                  <a:pt x="188754" y="511826"/>
                  <a:pt x="191257" y="511826"/>
                  <a:pt x="195428" y="511826"/>
                </a:cubicBezTo>
                <a:cubicBezTo>
                  <a:pt x="203354" y="511826"/>
                  <a:pt x="215451" y="511826"/>
                  <a:pt x="231719" y="511826"/>
                </a:cubicBezTo>
                <a:cubicBezTo>
                  <a:pt x="247987" y="511826"/>
                  <a:pt x="265820" y="511721"/>
                  <a:pt x="285217" y="511513"/>
                </a:cubicBezTo>
                <a:cubicBezTo>
                  <a:pt x="304614" y="511304"/>
                  <a:pt x="323072" y="510991"/>
                  <a:pt x="340592" y="510575"/>
                </a:cubicBezTo>
                <a:cubicBezTo>
                  <a:pt x="358111" y="510157"/>
                  <a:pt x="372294" y="509323"/>
                  <a:pt x="383140" y="508072"/>
                </a:cubicBezTo>
                <a:cubicBezTo>
                  <a:pt x="383557" y="502231"/>
                  <a:pt x="384078" y="493264"/>
                  <a:pt x="384704" y="481167"/>
                </a:cubicBezTo>
                <a:cubicBezTo>
                  <a:pt x="385330" y="469070"/>
                  <a:pt x="385851" y="456138"/>
                  <a:pt x="386268" y="442373"/>
                </a:cubicBezTo>
                <a:cubicBezTo>
                  <a:pt x="386685" y="428608"/>
                  <a:pt x="387102" y="416302"/>
                  <a:pt x="387520" y="405456"/>
                </a:cubicBezTo>
                <a:cubicBezTo>
                  <a:pt x="387937" y="394611"/>
                  <a:pt x="388145" y="387728"/>
                  <a:pt x="388145" y="384808"/>
                </a:cubicBezTo>
                <a:cubicBezTo>
                  <a:pt x="388145" y="381888"/>
                  <a:pt x="387520" y="380219"/>
                  <a:pt x="386268" y="379802"/>
                </a:cubicBezTo>
                <a:cubicBezTo>
                  <a:pt x="385016" y="379385"/>
                  <a:pt x="383765" y="379177"/>
                  <a:pt x="382514" y="379177"/>
                </a:cubicBezTo>
                <a:cubicBezTo>
                  <a:pt x="382097" y="379177"/>
                  <a:pt x="381888" y="379177"/>
                  <a:pt x="381888" y="379177"/>
                </a:cubicBezTo>
                <a:cubicBezTo>
                  <a:pt x="373128" y="379594"/>
                  <a:pt x="360510" y="380011"/>
                  <a:pt x="344033" y="380428"/>
                </a:cubicBezTo>
                <a:cubicBezTo>
                  <a:pt x="327556" y="380845"/>
                  <a:pt x="309411" y="381262"/>
                  <a:pt x="289597" y="381680"/>
                </a:cubicBezTo>
                <a:cubicBezTo>
                  <a:pt x="269783" y="382096"/>
                  <a:pt x="250490" y="382514"/>
                  <a:pt x="231719" y="382931"/>
                </a:cubicBezTo>
                <a:cubicBezTo>
                  <a:pt x="212948" y="383348"/>
                  <a:pt x="197097" y="383765"/>
                  <a:pt x="184166" y="384182"/>
                </a:cubicBezTo>
                <a:moveTo>
                  <a:pt x="40879" y="275935"/>
                </a:moveTo>
                <a:cubicBezTo>
                  <a:pt x="36708" y="275935"/>
                  <a:pt x="32119" y="274058"/>
                  <a:pt x="27114" y="270304"/>
                </a:cubicBezTo>
                <a:cubicBezTo>
                  <a:pt x="25028" y="268636"/>
                  <a:pt x="22004" y="266029"/>
                  <a:pt x="18041" y="262483"/>
                </a:cubicBezTo>
                <a:cubicBezTo>
                  <a:pt x="14078" y="258937"/>
                  <a:pt x="10428" y="255391"/>
                  <a:pt x="7091" y="251846"/>
                </a:cubicBezTo>
                <a:cubicBezTo>
                  <a:pt x="3754" y="248300"/>
                  <a:pt x="1669" y="245902"/>
                  <a:pt x="834" y="244650"/>
                </a:cubicBezTo>
                <a:cubicBezTo>
                  <a:pt x="0" y="242564"/>
                  <a:pt x="521" y="239854"/>
                  <a:pt x="2398" y="236516"/>
                </a:cubicBezTo>
                <a:cubicBezTo>
                  <a:pt x="4276" y="233179"/>
                  <a:pt x="6674" y="231510"/>
                  <a:pt x="9594" y="231510"/>
                </a:cubicBezTo>
                <a:cubicBezTo>
                  <a:pt x="21691" y="233596"/>
                  <a:pt x="36186" y="235369"/>
                  <a:pt x="53080" y="236829"/>
                </a:cubicBezTo>
                <a:cubicBezTo>
                  <a:pt x="69974" y="238289"/>
                  <a:pt x="91144" y="239019"/>
                  <a:pt x="116590" y="239019"/>
                </a:cubicBezTo>
                <a:cubicBezTo>
                  <a:pt x="132024" y="239019"/>
                  <a:pt x="151525" y="238706"/>
                  <a:pt x="175093" y="238080"/>
                </a:cubicBezTo>
                <a:cubicBezTo>
                  <a:pt x="198661" y="237454"/>
                  <a:pt x="223898" y="236724"/>
                  <a:pt x="250803" y="235890"/>
                </a:cubicBezTo>
                <a:cubicBezTo>
                  <a:pt x="277708" y="235056"/>
                  <a:pt x="303988" y="234117"/>
                  <a:pt x="329642" y="233075"/>
                </a:cubicBezTo>
                <a:cubicBezTo>
                  <a:pt x="355296" y="232032"/>
                  <a:pt x="377925" y="230885"/>
                  <a:pt x="397531" y="229633"/>
                </a:cubicBezTo>
                <a:cubicBezTo>
                  <a:pt x="408376" y="228799"/>
                  <a:pt x="420786" y="227861"/>
                  <a:pt x="434760" y="226818"/>
                </a:cubicBezTo>
                <a:cubicBezTo>
                  <a:pt x="448734" y="225775"/>
                  <a:pt x="461978" y="224419"/>
                  <a:pt x="474492" y="222750"/>
                </a:cubicBezTo>
                <a:cubicBezTo>
                  <a:pt x="487007" y="221082"/>
                  <a:pt x="496392" y="219622"/>
                  <a:pt x="502649" y="218370"/>
                </a:cubicBezTo>
                <a:cubicBezTo>
                  <a:pt x="509740" y="216702"/>
                  <a:pt x="514642" y="215451"/>
                  <a:pt x="517353" y="214616"/>
                </a:cubicBezTo>
                <a:cubicBezTo>
                  <a:pt x="520064" y="213782"/>
                  <a:pt x="522463" y="213365"/>
                  <a:pt x="524549" y="213365"/>
                </a:cubicBezTo>
                <a:cubicBezTo>
                  <a:pt x="527469" y="213365"/>
                  <a:pt x="530806" y="215867"/>
                  <a:pt x="534560" y="220874"/>
                </a:cubicBezTo>
                <a:cubicBezTo>
                  <a:pt x="536646" y="224211"/>
                  <a:pt x="538836" y="228069"/>
                  <a:pt x="541130" y="232449"/>
                </a:cubicBezTo>
                <a:cubicBezTo>
                  <a:pt x="543424" y="236829"/>
                  <a:pt x="544571" y="240479"/>
                  <a:pt x="544571" y="243399"/>
                </a:cubicBezTo>
                <a:cubicBezTo>
                  <a:pt x="544571" y="247153"/>
                  <a:pt x="543007" y="250073"/>
                  <a:pt x="539878" y="252158"/>
                </a:cubicBezTo>
                <a:cubicBezTo>
                  <a:pt x="536750" y="254244"/>
                  <a:pt x="534769" y="255288"/>
                  <a:pt x="533934" y="255288"/>
                </a:cubicBezTo>
                <a:cubicBezTo>
                  <a:pt x="526843" y="254453"/>
                  <a:pt x="518500" y="253932"/>
                  <a:pt x="508906" y="253723"/>
                </a:cubicBezTo>
                <a:cubicBezTo>
                  <a:pt x="499312" y="253514"/>
                  <a:pt x="490031" y="253306"/>
                  <a:pt x="481062" y="253097"/>
                </a:cubicBezTo>
                <a:cubicBezTo>
                  <a:pt x="472094" y="252888"/>
                  <a:pt x="464689" y="252785"/>
                  <a:pt x="458850" y="252785"/>
                </a:cubicBezTo>
                <a:cubicBezTo>
                  <a:pt x="448838" y="252785"/>
                  <a:pt x="435177" y="252993"/>
                  <a:pt x="417866" y="253410"/>
                </a:cubicBezTo>
                <a:cubicBezTo>
                  <a:pt x="400555" y="253827"/>
                  <a:pt x="381262" y="254348"/>
                  <a:pt x="359988" y="254974"/>
                </a:cubicBezTo>
                <a:cubicBezTo>
                  <a:pt x="338714" y="255600"/>
                  <a:pt x="317023" y="256330"/>
                  <a:pt x="294915" y="257165"/>
                </a:cubicBezTo>
                <a:cubicBezTo>
                  <a:pt x="272807" y="257999"/>
                  <a:pt x="251637" y="258833"/>
                  <a:pt x="231406" y="259667"/>
                </a:cubicBezTo>
                <a:cubicBezTo>
                  <a:pt x="211175" y="260502"/>
                  <a:pt x="193656" y="261231"/>
                  <a:pt x="178847" y="261857"/>
                </a:cubicBezTo>
                <a:cubicBezTo>
                  <a:pt x="164039" y="262483"/>
                  <a:pt x="153298" y="263004"/>
                  <a:pt x="146623" y="263421"/>
                </a:cubicBezTo>
                <a:cubicBezTo>
                  <a:pt x="134109" y="263839"/>
                  <a:pt x="121387" y="264777"/>
                  <a:pt x="108455" y="266237"/>
                </a:cubicBezTo>
                <a:cubicBezTo>
                  <a:pt x="95524" y="267697"/>
                  <a:pt x="83949" y="269157"/>
                  <a:pt x="73729" y="270617"/>
                </a:cubicBezTo>
                <a:cubicBezTo>
                  <a:pt x="63509" y="272077"/>
                  <a:pt x="56522" y="273224"/>
                  <a:pt x="52768" y="274058"/>
                </a:cubicBezTo>
                <a:cubicBezTo>
                  <a:pt x="51099" y="274475"/>
                  <a:pt x="49222" y="274893"/>
                  <a:pt x="47136" y="275310"/>
                </a:cubicBezTo>
                <a:cubicBezTo>
                  <a:pt x="45051" y="275727"/>
                  <a:pt x="42965" y="275935"/>
                  <a:pt x="40879" y="275935"/>
                </a:cubicBezTo>
                <a:moveTo>
                  <a:pt x="376882" y="192091"/>
                </a:moveTo>
                <a:cubicBezTo>
                  <a:pt x="374380" y="191257"/>
                  <a:pt x="373128" y="188858"/>
                  <a:pt x="373128" y="184896"/>
                </a:cubicBezTo>
                <a:cubicBezTo>
                  <a:pt x="373128" y="180932"/>
                  <a:pt x="373545" y="176865"/>
                  <a:pt x="374380" y="172694"/>
                </a:cubicBezTo>
                <a:cubicBezTo>
                  <a:pt x="377299" y="161015"/>
                  <a:pt x="380219" y="147145"/>
                  <a:pt x="383140" y="131085"/>
                </a:cubicBezTo>
                <a:cubicBezTo>
                  <a:pt x="386059" y="115025"/>
                  <a:pt x="388875" y="98861"/>
                  <a:pt x="391587" y="82593"/>
                </a:cubicBezTo>
                <a:cubicBezTo>
                  <a:pt x="394298" y="66325"/>
                  <a:pt x="396071" y="52142"/>
                  <a:pt x="396905" y="40045"/>
                </a:cubicBezTo>
                <a:cubicBezTo>
                  <a:pt x="397322" y="36708"/>
                  <a:pt x="396592" y="34727"/>
                  <a:pt x="394715" y="34101"/>
                </a:cubicBezTo>
                <a:cubicBezTo>
                  <a:pt x="392838" y="33475"/>
                  <a:pt x="391482" y="33162"/>
                  <a:pt x="390648" y="33162"/>
                </a:cubicBezTo>
                <a:cubicBezTo>
                  <a:pt x="390231" y="33162"/>
                  <a:pt x="390022" y="33162"/>
                  <a:pt x="390022" y="33162"/>
                </a:cubicBezTo>
                <a:cubicBezTo>
                  <a:pt x="385016" y="33162"/>
                  <a:pt x="376674" y="33371"/>
                  <a:pt x="364994" y="33788"/>
                </a:cubicBezTo>
                <a:cubicBezTo>
                  <a:pt x="353314" y="34205"/>
                  <a:pt x="340592" y="34727"/>
                  <a:pt x="326826" y="35352"/>
                </a:cubicBezTo>
                <a:cubicBezTo>
                  <a:pt x="313061" y="35978"/>
                  <a:pt x="300442" y="36604"/>
                  <a:pt x="288971" y="37229"/>
                </a:cubicBezTo>
                <a:cubicBezTo>
                  <a:pt x="277500" y="37855"/>
                  <a:pt x="269261" y="38376"/>
                  <a:pt x="264256" y="38794"/>
                </a:cubicBezTo>
                <a:cubicBezTo>
                  <a:pt x="252159" y="39628"/>
                  <a:pt x="239123" y="40566"/>
                  <a:pt x="225149" y="41609"/>
                </a:cubicBezTo>
                <a:cubicBezTo>
                  <a:pt x="211175" y="42652"/>
                  <a:pt x="197931" y="43695"/>
                  <a:pt x="185417" y="44738"/>
                </a:cubicBezTo>
                <a:cubicBezTo>
                  <a:pt x="172903" y="45780"/>
                  <a:pt x="162266" y="47136"/>
                  <a:pt x="153506" y="48805"/>
                </a:cubicBezTo>
                <a:cubicBezTo>
                  <a:pt x="145581" y="50473"/>
                  <a:pt x="140262" y="50786"/>
                  <a:pt x="137551" y="49743"/>
                </a:cubicBezTo>
                <a:cubicBezTo>
                  <a:pt x="134839" y="48701"/>
                  <a:pt x="131606" y="46510"/>
                  <a:pt x="127852" y="43173"/>
                </a:cubicBezTo>
                <a:cubicBezTo>
                  <a:pt x="124098" y="39002"/>
                  <a:pt x="120552" y="34935"/>
                  <a:pt x="117215" y="30972"/>
                </a:cubicBezTo>
                <a:cubicBezTo>
                  <a:pt x="113878" y="27009"/>
                  <a:pt x="111584" y="23985"/>
                  <a:pt x="110332" y="21899"/>
                </a:cubicBezTo>
                <a:cubicBezTo>
                  <a:pt x="109081" y="19814"/>
                  <a:pt x="109498" y="16998"/>
                  <a:pt x="111584" y="13453"/>
                </a:cubicBezTo>
                <a:cubicBezTo>
                  <a:pt x="113669" y="9907"/>
                  <a:pt x="116172" y="8551"/>
                  <a:pt x="119092" y="9385"/>
                </a:cubicBezTo>
                <a:cubicBezTo>
                  <a:pt x="125349" y="11471"/>
                  <a:pt x="134109" y="13035"/>
                  <a:pt x="145372" y="14078"/>
                </a:cubicBezTo>
                <a:cubicBezTo>
                  <a:pt x="156635" y="15121"/>
                  <a:pt x="169149" y="15642"/>
                  <a:pt x="182914" y="15642"/>
                </a:cubicBezTo>
                <a:cubicBezTo>
                  <a:pt x="196680" y="15642"/>
                  <a:pt x="210132" y="15538"/>
                  <a:pt x="223272" y="15330"/>
                </a:cubicBezTo>
                <a:cubicBezTo>
                  <a:pt x="236412" y="15121"/>
                  <a:pt x="247987" y="14808"/>
                  <a:pt x="257999" y="14391"/>
                </a:cubicBezTo>
                <a:cubicBezTo>
                  <a:pt x="267176" y="13974"/>
                  <a:pt x="278438" y="13453"/>
                  <a:pt x="291787" y="12826"/>
                </a:cubicBezTo>
                <a:cubicBezTo>
                  <a:pt x="305135" y="12201"/>
                  <a:pt x="318692" y="11471"/>
                  <a:pt x="332458" y="10637"/>
                </a:cubicBezTo>
                <a:cubicBezTo>
                  <a:pt x="346223" y="9803"/>
                  <a:pt x="358946" y="8655"/>
                  <a:pt x="370625" y="7196"/>
                </a:cubicBezTo>
                <a:cubicBezTo>
                  <a:pt x="382305" y="5736"/>
                  <a:pt x="391274" y="3754"/>
                  <a:pt x="397531" y="1251"/>
                </a:cubicBezTo>
                <a:cubicBezTo>
                  <a:pt x="400868" y="0"/>
                  <a:pt x="404205" y="0"/>
                  <a:pt x="407542" y="1251"/>
                </a:cubicBezTo>
                <a:lnTo>
                  <a:pt x="445084" y="14391"/>
                </a:lnTo>
                <a:cubicBezTo>
                  <a:pt x="446753" y="15225"/>
                  <a:pt x="448004" y="16685"/>
                  <a:pt x="448838" y="18771"/>
                </a:cubicBezTo>
                <a:cubicBezTo>
                  <a:pt x="449673" y="20857"/>
                  <a:pt x="449464" y="23360"/>
                  <a:pt x="448213" y="26279"/>
                </a:cubicBezTo>
                <a:cubicBezTo>
                  <a:pt x="447379" y="27531"/>
                  <a:pt x="445606" y="31390"/>
                  <a:pt x="442894" y="37855"/>
                </a:cubicBezTo>
                <a:cubicBezTo>
                  <a:pt x="440183" y="44321"/>
                  <a:pt x="438201" y="49847"/>
                  <a:pt x="436950" y="54436"/>
                </a:cubicBezTo>
                <a:cubicBezTo>
                  <a:pt x="435699" y="59025"/>
                  <a:pt x="433822" y="66011"/>
                  <a:pt x="431319" y="75397"/>
                </a:cubicBezTo>
                <a:cubicBezTo>
                  <a:pt x="428816" y="84782"/>
                  <a:pt x="426104" y="94898"/>
                  <a:pt x="423185" y="105744"/>
                </a:cubicBezTo>
                <a:cubicBezTo>
                  <a:pt x="420265" y="116589"/>
                  <a:pt x="417345" y="126914"/>
                  <a:pt x="414425" y="136716"/>
                </a:cubicBezTo>
                <a:cubicBezTo>
                  <a:pt x="411505" y="146519"/>
                  <a:pt x="409002" y="154549"/>
                  <a:pt x="406916" y="160806"/>
                </a:cubicBezTo>
                <a:cubicBezTo>
                  <a:pt x="398156" y="185000"/>
                  <a:pt x="388145" y="195428"/>
                  <a:pt x="376882" y="19209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3" name="Freeform 83"/>
          <p:cNvSpPr/>
          <p:nvPr/>
        </p:nvSpPr>
        <p:spPr>
          <a:xfrm>
            <a:off x="3255546" y="5134948"/>
            <a:ext cx="473241" cy="552497"/>
          </a:xfrm>
          <a:custGeom>
            <a:avLst/>
            <a:gdLst>
              <a:gd name="connsiteX0" fmla="*/ 449047 w 473241"/>
              <a:gd name="connsiteY0" fmla="*/ 551245 h 552497"/>
              <a:gd name="connsiteX1" fmla="*/ 441539 w 473241"/>
              <a:gd name="connsiteY1" fmla="*/ 550933 h 552497"/>
              <a:gd name="connsiteX2" fmla="*/ 438410 w 473241"/>
              <a:gd name="connsiteY2" fmla="*/ 546865 h 552497"/>
              <a:gd name="connsiteX3" fmla="*/ 436220 w 473241"/>
              <a:gd name="connsiteY3" fmla="*/ 528095 h 552497"/>
              <a:gd name="connsiteX4" fmla="*/ 434969 w 473241"/>
              <a:gd name="connsiteY4" fmla="*/ 498061 h 552497"/>
              <a:gd name="connsiteX5" fmla="*/ 434656 w 473241"/>
              <a:gd name="connsiteY5" fmla="*/ 469278 h 552497"/>
              <a:gd name="connsiteX6" fmla="*/ 434656 w 473241"/>
              <a:gd name="connsiteY6" fmla="*/ 265299 h 552497"/>
              <a:gd name="connsiteX7" fmla="*/ 406186 w 473241"/>
              <a:gd name="connsiteY7" fmla="*/ 265299 h 552497"/>
              <a:gd name="connsiteX8" fmla="*/ 366454 w 473241"/>
              <a:gd name="connsiteY8" fmla="*/ 265924 h 552497"/>
              <a:gd name="connsiteX9" fmla="*/ 366454 w 473241"/>
              <a:gd name="connsiteY9" fmla="*/ 446753 h 552497"/>
              <a:gd name="connsiteX10" fmla="*/ 365203 w 473241"/>
              <a:gd name="connsiteY10" fmla="*/ 478664 h 552497"/>
              <a:gd name="connsiteX11" fmla="*/ 359571 w 473241"/>
              <a:gd name="connsiteY11" fmla="*/ 512452 h 552497"/>
              <a:gd name="connsiteX12" fmla="*/ 346432 w 473241"/>
              <a:gd name="connsiteY12" fmla="*/ 529972 h 552497"/>
              <a:gd name="connsiteX13" fmla="*/ 338923 w 473241"/>
              <a:gd name="connsiteY13" fmla="*/ 529659 h 552497"/>
              <a:gd name="connsiteX14" fmla="*/ 335795 w 473241"/>
              <a:gd name="connsiteY14" fmla="*/ 525592 h 552497"/>
              <a:gd name="connsiteX15" fmla="*/ 333604 w 473241"/>
              <a:gd name="connsiteY15" fmla="*/ 506821 h 552497"/>
              <a:gd name="connsiteX16" fmla="*/ 332353 w 473241"/>
              <a:gd name="connsiteY16" fmla="*/ 476787 h 552497"/>
              <a:gd name="connsiteX17" fmla="*/ 332041 w 473241"/>
              <a:gd name="connsiteY17" fmla="*/ 448005 h 552497"/>
              <a:gd name="connsiteX18" fmla="*/ 332041 w 473241"/>
              <a:gd name="connsiteY18" fmla="*/ 121387 h 552497"/>
              <a:gd name="connsiteX19" fmla="*/ 332041 w 473241"/>
              <a:gd name="connsiteY19" fmla="*/ 117007 h 552497"/>
              <a:gd name="connsiteX20" fmla="*/ 332041 w 473241"/>
              <a:gd name="connsiteY20" fmla="*/ 112627 h 552497"/>
              <a:gd name="connsiteX21" fmla="*/ 328912 w 473241"/>
              <a:gd name="connsiteY21" fmla="*/ 73521 h 552497"/>
              <a:gd name="connsiteX22" fmla="*/ 306386 w 473241"/>
              <a:gd name="connsiteY22" fmla="*/ 46928 h 552497"/>
              <a:gd name="connsiteX23" fmla="*/ 303258 w 473241"/>
              <a:gd name="connsiteY23" fmla="*/ 35665 h 552497"/>
              <a:gd name="connsiteX24" fmla="*/ 311079 w 473241"/>
              <a:gd name="connsiteY24" fmla="*/ 27531 h 552497"/>
              <a:gd name="connsiteX25" fmla="*/ 320152 w 473241"/>
              <a:gd name="connsiteY25" fmla="*/ 26280 h 552497"/>
              <a:gd name="connsiteX26" fmla="*/ 344867 w 473241"/>
              <a:gd name="connsiteY26" fmla="*/ 35978 h 552497"/>
              <a:gd name="connsiteX27" fmla="*/ 362074 w 473241"/>
              <a:gd name="connsiteY27" fmla="*/ 48179 h 552497"/>
              <a:gd name="connsiteX28" fmla="*/ 367393 w 473241"/>
              <a:gd name="connsiteY28" fmla="*/ 54123 h 552497"/>
              <a:gd name="connsiteX29" fmla="*/ 368957 w 473241"/>
              <a:gd name="connsiteY29" fmla="*/ 60068 h 552497"/>
              <a:gd name="connsiteX30" fmla="*/ 366767 w 473241"/>
              <a:gd name="connsiteY30" fmla="*/ 86034 h 552497"/>
              <a:gd name="connsiteX31" fmla="*/ 366454 w 473241"/>
              <a:gd name="connsiteY31" fmla="*/ 113252 h 552497"/>
              <a:gd name="connsiteX32" fmla="*/ 366454 w 473241"/>
              <a:gd name="connsiteY32" fmla="*/ 117945 h 552497"/>
              <a:gd name="connsiteX33" fmla="*/ 366454 w 473241"/>
              <a:gd name="connsiteY33" fmla="*/ 122012 h 552497"/>
              <a:gd name="connsiteX34" fmla="*/ 366454 w 473241"/>
              <a:gd name="connsiteY34" fmla="*/ 239645 h 552497"/>
              <a:gd name="connsiteX35" fmla="*/ 399304 w 473241"/>
              <a:gd name="connsiteY35" fmla="*/ 238706 h 552497"/>
              <a:gd name="connsiteX36" fmla="*/ 434656 w 473241"/>
              <a:gd name="connsiteY36" fmla="*/ 236516 h 552497"/>
              <a:gd name="connsiteX37" fmla="*/ 434656 w 473241"/>
              <a:gd name="connsiteY37" fmla="*/ 86973 h 552497"/>
              <a:gd name="connsiteX38" fmla="*/ 434656 w 473241"/>
              <a:gd name="connsiteY38" fmla="*/ 82593 h 552497"/>
              <a:gd name="connsiteX39" fmla="*/ 433405 w 473241"/>
              <a:gd name="connsiteY39" fmla="*/ 55062 h 552497"/>
              <a:gd name="connsiteX40" fmla="*/ 426209 w 473241"/>
              <a:gd name="connsiteY40" fmla="*/ 37855 h 552497"/>
              <a:gd name="connsiteX41" fmla="*/ 405873 w 473241"/>
              <a:gd name="connsiteY41" fmla="*/ 21900 h 552497"/>
              <a:gd name="connsiteX42" fmla="*/ 402745 w 473241"/>
              <a:gd name="connsiteY42" fmla="*/ 10637 h 552497"/>
              <a:gd name="connsiteX43" fmla="*/ 419639 w 473241"/>
              <a:gd name="connsiteY43" fmla="*/ 1251 h 552497"/>
              <a:gd name="connsiteX44" fmla="*/ 444980 w 473241"/>
              <a:gd name="connsiteY44" fmla="*/ 10325 h 552497"/>
              <a:gd name="connsiteX45" fmla="*/ 465315 w 473241"/>
              <a:gd name="connsiteY45" fmla="*/ 23151 h 552497"/>
              <a:gd name="connsiteX46" fmla="*/ 466567 w 473241"/>
              <a:gd name="connsiteY46" fmla="*/ 24403 h 552497"/>
              <a:gd name="connsiteX47" fmla="*/ 471572 w 473241"/>
              <a:gd name="connsiteY47" fmla="*/ 29721 h 552497"/>
              <a:gd name="connsiteX48" fmla="*/ 472824 w 473241"/>
              <a:gd name="connsiteY48" fmla="*/ 35665 h 552497"/>
              <a:gd name="connsiteX49" fmla="*/ 470008 w 473241"/>
              <a:gd name="connsiteY49" fmla="*/ 60694 h 552497"/>
              <a:gd name="connsiteX50" fmla="*/ 469069 w 473241"/>
              <a:gd name="connsiteY50" fmla="*/ 87599 h 552497"/>
              <a:gd name="connsiteX51" fmla="*/ 469069 w 473241"/>
              <a:gd name="connsiteY51" fmla="*/ 468027 h 552497"/>
              <a:gd name="connsiteX52" fmla="*/ 467818 w 473241"/>
              <a:gd name="connsiteY52" fmla="*/ 499938 h 552497"/>
              <a:gd name="connsiteX53" fmla="*/ 462187 w 473241"/>
              <a:gd name="connsiteY53" fmla="*/ 533726 h 552497"/>
              <a:gd name="connsiteX54" fmla="*/ 449047 w 473241"/>
              <a:gd name="connsiteY54" fmla="*/ 551245 h 552497"/>
              <a:gd name="connsiteX56" fmla="*/ 159346 w 473241"/>
              <a:gd name="connsiteY56" fmla="*/ 409210 h 552497"/>
              <a:gd name="connsiteX57" fmla="*/ 98966 w 473241"/>
              <a:gd name="connsiteY57" fmla="*/ 394820 h 552497"/>
              <a:gd name="connsiteX58" fmla="*/ 61423 w 473241"/>
              <a:gd name="connsiteY58" fmla="*/ 358841 h 552497"/>
              <a:gd name="connsiteX59" fmla="*/ 48596 w 473241"/>
              <a:gd name="connsiteY59" fmla="*/ 315981 h 552497"/>
              <a:gd name="connsiteX60" fmla="*/ 60172 w 473241"/>
              <a:gd name="connsiteY60" fmla="*/ 272181 h 552497"/>
              <a:gd name="connsiteX61" fmla="*/ 96776 w 473241"/>
              <a:gd name="connsiteY61" fmla="*/ 235265 h 552497"/>
              <a:gd name="connsiteX62" fmla="*/ 161223 w 473241"/>
              <a:gd name="connsiteY62" fmla="*/ 219622 h 552497"/>
              <a:gd name="connsiteX63" fmla="*/ 243503 w 473241"/>
              <a:gd name="connsiteY63" fmla="*/ 244650 h 552497"/>
              <a:gd name="connsiteX64" fmla="*/ 271973 w 473241"/>
              <a:gd name="connsiteY64" fmla="*/ 312226 h 552497"/>
              <a:gd name="connsiteX65" fmla="*/ 258207 w 473241"/>
              <a:gd name="connsiteY65" fmla="*/ 356651 h 552497"/>
              <a:gd name="connsiteX66" fmla="*/ 220352 w 473241"/>
              <a:gd name="connsiteY66" fmla="*/ 394194 h 552497"/>
              <a:gd name="connsiteX67" fmla="*/ 159346 w 473241"/>
              <a:gd name="connsiteY67" fmla="*/ 409210 h 552497"/>
              <a:gd name="connsiteX69" fmla="*/ 159346 w 473241"/>
              <a:gd name="connsiteY69" fmla="*/ 381679 h 552497"/>
              <a:gd name="connsiteX70" fmla="*/ 214721 w 473241"/>
              <a:gd name="connsiteY70" fmla="*/ 360093 h 552497"/>
              <a:gd name="connsiteX71" fmla="*/ 235056 w 473241"/>
              <a:gd name="connsiteY71" fmla="*/ 312853 h 552497"/>
              <a:gd name="connsiteX72" fmla="*/ 229112 w 473241"/>
              <a:gd name="connsiteY72" fmla="*/ 282192 h 552497"/>
              <a:gd name="connsiteX73" fmla="*/ 205335 w 473241"/>
              <a:gd name="connsiteY73" fmla="*/ 254662 h 552497"/>
              <a:gd name="connsiteX74" fmla="*/ 161223 w 473241"/>
              <a:gd name="connsiteY74" fmla="*/ 244650 h 552497"/>
              <a:gd name="connsiteX75" fmla="*/ 115860 w 473241"/>
              <a:gd name="connsiteY75" fmla="*/ 255600 h 552497"/>
              <a:gd name="connsiteX76" fmla="*/ 91144 w 473241"/>
              <a:gd name="connsiteY76" fmla="*/ 281880 h 552497"/>
              <a:gd name="connsiteX77" fmla="*/ 83636 w 473241"/>
              <a:gd name="connsiteY77" fmla="*/ 315355 h 552497"/>
              <a:gd name="connsiteX78" fmla="*/ 92709 w 473241"/>
              <a:gd name="connsiteY78" fmla="*/ 346953 h 552497"/>
              <a:gd name="connsiteX79" fmla="*/ 118675 w 473241"/>
              <a:gd name="connsiteY79" fmla="*/ 371982 h 552497"/>
              <a:gd name="connsiteX80" fmla="*/ 159346 w 473241"/>
              <a:gd name="connsiteY80" fmla="*/ 381679 h 552497"/>
              <a:gd name="connsiteX82" fmla="*/ 42340 w 473241"/>
              <a:gd name="connsiteY82" fmla="*/ 188337 h 552497"/>
              <a:gd name="connsiteX83" fmla="*/ 27322 w 473241"/>
              <a:gd name="connsiteY83" fmla="*/ 188650 h 552497"/>
              <a:gd name="connsiteX84" fmla="*/ 18562 w 473241"/>
              <a:gd name="connsiteY84" fmla="*/ 182080 h 552497"/>
              <a:gd name="connsiteX85" fmla="*/ 8238 w 473241"/>
              <a:gd name="connsiteY85" fmla="*/ 170192 h 552497"/>
              <a:gd name="connsiteX86" fmla="*/ 1669 w 473241"/>
              <a:gd name="connsiteY86" fmla="*/ 160806 h 552497"/>
              <a:gd name="connsiteX87" fmla="*/ 3233 w 473241"/>
              <a:gd name="connsiteY87" fmla="*/ 152985 h 552497"/>
              <a:gd name="connsiteX88" fmla="*/ 11054 w 473241"/>
              <a:gd name="connsiteY88" fmla="*/ 148918 h 552497"/>
              <a:gd name="connsiteX89" fmla="*/ 57356 w 473241"/>
              <a:gd name="connsiteY89" fmla="*/ 154236 h 552497"/>
              <a:gd name="connsiteX90" fmla="*/ 110854 w 473241"/>
              <a:gd name="connsiteY90" fmla="*/ 155175 h 552497"/>
              <a:gd name="connsiteX91" fmla="*/ 154966 w 473241"/>
              <a:gd name="connsiteY91" fmla="*/ 153923 h 552497"/>
              <a:gd name="connsiteX92" fmla="*/ 231928 w 473241"/>
              <a:gd name="connsiteY92" fmla="*/ 148605 h 552497"/>
              <a:gd name="connsiteX93" fmla="*/ 285113 w 473241"/>
              <a:gd name="connsiteY93" fmla="*/ 138280 h 552497"/>
              <a:gd name="connsiteX94" fmla="*/ 295124 w 473241"/>
              <a:gd name="connsiteY94" fmla="*/ 137968 h 552497"/>
              <a:gd name="connsiteX95" fmla="*/ 300755 w 473241"/>
              <a:gd name="connsiteY95" fmla="*/ 143287 h 552497"/>
              <a:gd name="connsiteX96" fmla="*/ 304822 w 473241"/>
              <a:gd name="connsiteY96" fmla="*/ 154862 h 552497"/>
              <a:gd name="connsiteX97" fmla="*/ 307012 w 473241"/>
              <a:gd name="connsiteY97" fmla="*/ 165812 h 552497"/>
              <a:gd name="connsiteX98" fmla="*/ 303258 w 473241"/>
              <a:gd name="connsiteY98" fmla="*/ 172694 h 552497"/>
              <a:gd name="connsiteX99" fmla="*/ 297627 w 473241"/>
              <a:gd name="connsiteY99" fmla="*/ 175823 h 552497"/>
              <a:gd name="connsiteX100" fmla="*/ 239123 w 473241"/>
              <a:gd name="connsiteY100" fmla="*/ 174885 h 552497"/>
              <a:gd name="connsiteX101" fmla="*/ 153089 w 473241"/>
              <a:gd name="connsiteY101" fmla="*/ 176449 h 552497"/>
              <a:gd name="connsiteX102" fmla="*/ 87703 w 473241"/>
              <a:gd name="connsiteY102" fmla="*/ 181454 h 552497"/>
              <a:gd name="connsiteX103" fmla="*/ 42340 w 473241"/>
              <a:gd name="connsiteY103" fmla="*/ 188337 h 552497"/>
              <a:gd name="connsiteX105" fmla="*/ 139323 w 473241"/>
              <a:gd name="connsiteY105" fmla="*/ 98861 h 552497"/>
              <a:gd name="connsiteX106" fmla="*/ 114608 w 473241"/>
              <a:gd name="connsiteY106" fmla="*/ 93856 h 552497"/>
              <a:gd name="connsiteX107" fmla="*/ 87077 w 473241"/>
              <a:gd name="connsiteY107" fmla="*/ 84783 h 552497"/>
              <a:gd name="connsiteX108" fmla="*/ 69245 w 473241"/>
              <a:gd name="connsiteY108" fmla="*/ 74459 h 552497"/>
              <a:gd name="connsiteX109" fmla="*/ 68306 w 473241"/>
              <a:gd name="connsiteY109" fmla="*/ 62571 h 552497"/>
              <a:gd name="connsiteX110" fmla="*/ 78005 w 473241"/>
              <a:gd name="connsiteY110" fmla="*/ 56313 h 552497"/>
              <a:gd name="connsiteX111" fmla="*/ 137133 w 473241"/>
              <a:gd name="connsiteY111" fmla="*/ 64761 h 552497"/>
              <a:gd name="connsiteX112" fmla="*/ 195011 w 473241"/>
              <a:gd name="connsiteY112" fmla="*/ 65699 h 552497"/>
              <a:gd name="connsiteX113" fmla="*/ 236933 w 473241"/>
              <a:gd name="connsiteY113" fmla="*/ 61945 h 552497"/>
              <a:gd name="connsiteX114" fmla="*/ 245380 w 473241"/>
              <a:gd name="connsiteY114" fmla="*/ 65386 h 552497"/>
              <a:gd name="connsiteX115" fmla="*/ 249448 w 473241"/>
              <a:gd name="connsiteY115" fmla="*/ 72582 h 552497"/>
              <a:gd name="connsiteX116" fmla="*/ 245068 w 473241"/>
              <a:gd name="connsiteY116" fmla="*/ 84470 h 552497"/>
              <a:gd name="connsiteX117" fmla="*/ 233805 w 473241"/>
              <a:gd name="connsiteY117" fmla="*/ 93230 h 552497"/>
              <a:gd name="connsiteX118" fmla="*/ 211279 w 473241"/>
              <a:gd name="connsiteY118" fmla="*/ 96984 h 552497"/>
              <a:gd name="connsiteX119" fmla="*/ 175614 w 473241"/>
              <a:gd name="connsiteY119" fmla="*/ 99487 h 552497"/>
              <a:gd name="connsiteX120" fmla="*/ 139323 w 473241"/>
              <a:gd name="connsiteY120" fmla="*/ 98861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</a:cxnLst>
            <a:rect l="l" t="t" r="r" b="b"/>
            <a:pathLst>
              <a:path w="473241" h="552497">
                <a:moveTo>
                  <a:pt x="449047" y="551245"/>
                </a:moveTo>
                <a:cubicBezTo>
                  <a:pt x="445710" y="552497"/>
                  <a:pt x="443207" y="552392"/>
                  <a:pt x="441539" y="550933"/>
                </a:cubicBezTo>
                <a:cubicBezTo>
                  <a:pt x="439870" y="549473"/>
                  <a:pt x="438827" y="548117"/>
                  <a:pt x="438410" y="546865"/>
                </a:cubicBezTo>
                <a:cubicBezTo>
                  <a:pt x="437576" y="543528"/>
                  <a:pt x="436846" y="537271"/>
                  <a:pt x="436220" y="528095"/>
                </a:cubicBezTo>
                <a:cubicBezTo>
                  <a:pt x="435595" y="518918"/>
                  <a:pt x="435177" y="508906"/>
                  <a:pt x="434969" y="498061"/>
                </a:cubicBezTo>
                <a:cubicBezTo>
                  <a:pt x="434760" y="487215"/>
                  <a:pt x="434656" y="477621"/>
                  <a:pt x="434656" y="469278"/>
                </a:cubicBezTo>
                <a:lnTo>
                  <a:pt x="434656" y="265299"/>
                </a:lnTo>
                <a:cubicBezTo>
                  <a:pt x="426313" y="265299"/>
                  <a:pt x="416823" y="265299"/>
                  <a:pt x="406186" y="265299"/>
                </a:cubicBezTo>
                <a:cubicBezTo>
                  <a:pt x="395549" y="265299"/>
                  <a:pt x="382305" y="265507"/>
                  <a:pt x="366454" y="265924"/>
                </a:cubicBezTo>
                <a:lnTo>
                  <a:pt x="366454" y="446753"/>
                </a:lnTo>
                <a:cubicBezTo>
                  <a:pt x="366454" y="455513"/>
                  <a:pt x="366037" y="466150"/>
                  <a:pt x="365203" y="478664"/>
                </a:cubicBezTo>
                <a:cubicBezTo>
                  <a:pt x="364368" y="491178"/>
                  <a:pt x="362491" y="502441"/>
                  <a:pt x="359571" y="512452"/>
                </a:cubicBezTo>
                <a:cubicBezTo>
                  <a:pt x="356651" y="522463"/>
                  <a:pt x="352272" y="528303"/>
                  <a:pt x="346432" y="529972"/>
                </a:cubicBezTo>
                <a:cubicBezTo>
                  <a:pt x="343095" y="531223"/>
                  <a:pt x="340592" y="531119"/>
                  <a:pt x="338923" y="529659"/>
                </a:cubicBezTo>
                <a:cubicBezTo>
                  <a:pt x="337255" y="528198"/>
                  <a:pt x="336212" y="526843"/>
                  <a:pt x="335795" y="525592"/>
                </a:cubicBezTo>
                <a:cubicBezTo>
                  <a:pt x="334960" y="522255"/>
                  <a:pt x="334230" y="515998"/>
                  <a:pt x="333604" y="506821"/>
                </a:cubicBezTo>
                <a:cubicBezTo>
                  <a:pt x="332979" y="497644"/>
                  <a:pt x="332562" y="487633"/>
                  <a:pt x="332353" y="476787"/>
                </a:cubicBezTo>
                <a:cubicBezTo>
                  <a:pt x="332145" y="465941"/>
                  <a:pt x="332041" y="456347"/>
                  <a:pt x="332041" y="448005"/>
                </a:cubicBezTo>
                <a:lnTo>
                  <a:pt x="332041" y="121387"/>
                </a:lnTo>
                <a:cubicBezTo>
                  <a:pt x="332041" y="119718"/>
                  <a:pt x="332041" y="118258"/>
                  <a:pt x="332041" y="117007"/>
                </a:cubicBezTo>
                <a:cubicBezTo>
                  <a:pt x="332041" y="115755"/>
                  <a:pt x="332041" y="114295"/>
                  <a:pt x="332041" y="112627"/>
                </a:cubicBezTo>
                <a:cubicBezTo>
                  <a:pt x="332041" y="96359"/>
                  <a:pt x="330997" y="83323"/>
                  <a:pt x="328912" y="73521"/>
                </a:cubicBezTo>
                <a:cubicBezTo>
                  <a:pt x="326826" y="63717"/>
                  <a:pt x="319318" y="54854"/>
                  <a:pt x="306386" y="46928"/>
                </a:cubicBezTo>
                <a:cubicBezTo>
                  <a:pt x="301381" y="43591"/>
                  <a:pt x="300338" y="39837"/>
                  <a:pt x="303258" y="35665"/>
                </a:cubicBezTo>
                <a:cubicBezTo>
                  <a:pt x="305761" y="31494"/>
                  <a:pt x="308368" y="28782"/>
                  <a:pt x="311079" y="27531"/>
                </a:cubicBezTo>
                <a:cubicBezTo>
                  <a:pt x="313791" y="26280"/>
                  <a:pt x="316815" y="25862"/>
                  <a:pt x="320152" y="26280"/>
                </a:cubicBezTo>
                <a:cubicBezTo>
                  <a:pt x="327660" y="27114"/>
                  <a:pt x="335899" y="30347"/>
                  <a:pt x="344867" y="35978"/>
                </a:cubicBezTo>
                <a:cubicBezTo>
                  <a:pt x="353836" y="41609"/>
                  <a:pt x="359571" y="45676"/>
                  <a:pt x="362074" y="48179"/>
                </a:cubicBezTo>
                <a:cubicBezTo>
                  <a:pt x="364160" y="50265"/>
                  <a:pt x="365933" y="52246"/>
                  <a:pt x="367393" y="54123"/>
                </a:cubicBezTo>
                <a:cubicBezTo>
                  <a:pt x="368853" y="56001"/>
                  <a:pt x="369374" y="57982"/>
                  <a:pt x="368957" y="60068"/>
                </a:cubicBezTo>
                <a:cubicBezTo>
                  <a:pt x="367706" y="67994"/>
                  <a:pt x="366976" y="76649"/>
                  <a:pt x="366767" y="86034"/>
                </a:cubicBezTo>
                <a:cubicBezTo>
                  <a:pt x="366558" y="95420"/>
                  <a:pt x="366454" y="104492"/>
                  <a:pt x="366454" y="113252"/>
                </a:cubicBezTo>
                <a:cubicBezTo>
                  <a:pt x="366454" y="114921"/>
                  <a:pt x="366454" y="116486"/>
                  <a:pt x="366454" y="117945"/>
                </a:cubicBezTo>
                <a:cubicBezTo>
                  <a:pt x="366454" y="119406"/>
                  <a:pt x="366454" y="120761"/>
                  <a:pt x="366454" y="122012"/>
                </a:cubicBezTo>
                <a:lnTo>
                  <a:pt x="366454" y="239645"/>
                </a:lnTo>
                <a:cubicBezTo>
                  <a:pt x="376048" y="239645"/>
                  <a:pt x="386998" y="239332"/>
                  <a:pt x="399304" y="238706"/>
                </a:cubicBezTo>
                <a:cubicBezTo>
                  <a:pt x="411609" y="238081"/>
                  <a:pt x="423393" y="237351"/>
                  <a:pt x="434656" y="236516"/>
                </a:cubicBezTo>
                <a:lnTo>
                  <a:pt x="434656" y="86973"/>
                </a:lnTo>
                <a:cubicBezTo>
                  <a:pt x="434656" y="86139"/>
                  <a:pt x="434656" y="84679"/>
                  <a:pt x="434656" y="82593"/>
                </a:cubicBezTo>
                <a:cubicBezTo>
                  <a:pt x="434656" y="70913"/>
                  <a:pt x="434239" y="61736"/>
                  <a:pt x="433405" y="55062"/>
                </a:cubicBezTo>
                <a:cubicBezTo>
                  <a:pt x="432570" y="48388"/>
                  <a:pt x="430172" y="42652"/>
                  <a:pt x="426209" y="37855"/>
                </a:cubicBezTo>
                <a:cubicBezTo>
                  <a:pt x="422246" y="33058"/>
                  <a:pt x="415468" y="27740"/>
                  <a:pt x="405873" y="21900"/>
                </a:cubicBezTo>
                <a:cubicBezTo>
                  <a:pt x="401285" y="18563"/>
                  <a:pt x="400242" y="14808"/>
                  <a:pt x="402745" y="10637"/>
                </a:cubicBezTo>
                <a:cubicBezTo>
                  <a:pt x="407334" y="3129"/>
                  <a:pt x="412965" y="0"/>
                  <a:pt x="419639" y="1251"/>
                </a:cubicBezTo>
                <a:cubicBezTo>
                  <a:pt x="427565" y="2503"/>
                  <a:pt x="436012" y="5527"/>
                  <a:pt x="444980" y="10325"/>
                </a:cubicBezTo>
                <a:cubicBezTo>
                  <a:pt x="453948" y="15121"/>
                  <a:pt x="460727" y="19397"/>
                  <a:pt x="465315" y="23151"/>
                </a:cubicBezTo>
                <a:cubicBezTo>
                  <a:pt x="465732" y="23568"/>
                  <a:pt x="466149" y="23985"/>
                  <a:pt x="466567" y="24403"/>
                </a:cubicBezTo>
                <a:cubicBezTo>
                  <a:pt x="468652" y="26071"/>
                  <a:pt x="470321" y="27844"/>
                  <a:pt x="471572" y="29721"/>
                </a:cubicBezTo>
                <a:cubicBezTo>
                  <a:pt x="472824" y="31598"/>
                  <a:pt x="473241" y="33579"/>
                  <a:pt x="472824" y="35665"/>
                </a:cubicBezTo>
                <a:cubicBezTo>
                  <a:pt x="471572" y="44425"/>
                  <a:pt x="470634" y="52768"/>
                  <a:pt x="470008" y="60694"/>
                </a:cubicBezTo>
                <a:cubicBezTo>
                  <a:pt x="469383" y="68619"/>
                  <a:pt x="469069" y="77588"/>
                  <a:pt x="469069" y="87599"/>
                </a:cubicBezTo>
                <a:lnTo>
                  <a:pt x="469069" y="468027"/>
                </a:lnTo>
                <a:cubicBezTo>
                  <a:pt x="469069" y="476787"/>
                  <a:pt x="468652" y="487424"/>
                  <a:pt x="467818" y="499938"/>
                </a:cubicBezTo>
                <a:cubicBezTo>
                  <a:pt x="466984" y="512452"/>
                  <a:pt x="465107" y="523715"/>
                  <a:pt x="462187" y="533726"/>
                </a:cubicBezTo>
                <a:cubicBezTo>
                  <a:pt x="459267" y="543737"/>
                  <a:pt x="454887" y="549577"/>
                  <a:pt x="449047" y="551245"/>
                </a:cubicBezTo>
                <a:moveTo>
                  <a:pt x="159346" y="409210"/>
                </a:moveTo>
                <a:cubicBezTo>
                  <a:pt x="135569" y="409210"/>
                  <a:pt x="115443" y="404414"/>
                  <a:pt x="98966" y="394820"/>
                </a:cubicBezTo>
                <a:cubicBezTo>
                  <a:pt x="82489" y="385225"/>
                  <a:pt x="69975" y="373233"/>
                  <a:pt x="61423" y="358841"/>
                </a:cubicBezTo>
                <a:cubicBezTo>
                  <a:pt x="52872" y="344451"/>
                  <a:pt x="48596" y="330164"/>
                  <a:pt x="48596" y="315981"/>
                </a:cubicBezTo>
                <a:cubicBezTo>
                  <a:pt x="48596" y="301381"/>
                  <a:pt x="52455" y="286781"/>
                  <a:pt x="60172" y="272181"/>
                </a:cubicBezTo>
                <a:cubicBezTo>
                  <a:pt x="67889" y="257582"/>
                  <a:pt x="80090" y="245276"/>
                  <a:pt x="96776" y="235265"/>
                </a:cubicBezTo>
                <a:cubicBezTo>
                  <a:pt x="113461" y="225254"/>
                  <a:pt x="134944" y="220040"/>
                  <a:pt x="161223" y="219622"/>
                </a:cubicBezTo>
                <a:cubicBezTo>
                  <a:pt x="196680" y="219205"/>
                  <a:pt x="224106" y="227548"/>
                  <a:pt x="243503" y="244650"/>
                </a:cubicBezTo>
                <a:cubicBezTo>
                  <a:pt x="262900" y="261753"/>
                  <a:pt x="272390" y="284278"/>
                  <a:pt x="271973" y="312226"/>
                </a:cubicBezTo>
                <a:cubicBezTo>
                  <a:pt x="271556" y="326827"/>
                  <a:pt x="266967" y="341635"/>
                  <a:pt x="258207" y="356651"/>
                </a:cubicBezTo>
                <a:cubicBezTo>
                  <a:pt x="249448" y="371668"/>
                  <a:pt x="236829" y="384182"/>
                  <a:pt x="220352" y="394194"/>
                </a:cubicBezTo>
                <a:cubicBezTo>
                  <a:pt x="203875" y="404205"/>
                  <a:pt x="183540" y="409210"/>
                  <a:pt x="159346" y="409210"/>
                </a:cubicBezTo>
                <a:moveTo>
                  <a:pt x="159346" y="381679"/>
                </a:moveTo>
                <a:cubicBezTo>
                  <a:pt x="183540" y="380845"/>
                  <a:pt x="201998" y="373650"/>
                  <a:pt x="214721" y="360093"/>
                </a:cubicBezTo>
                <a:cubicBezTo>
                  <a:pt x="227443" y="346536"/>
                  <a:pt x="234222" y="330789"/>
                  <a:pt x="235056" y="312853"/>
                </a:cubicBezTo>
                <a:cubicBezTo>
                  <a:pt x="235891" y="303258"/>
                  <a:pt x="233909" y="293038"/>
                  <a:pt x="229112" y="282192"/>
                </a:cubicBezTo>
                <a:cubicBezTo>
                  <a:pt x="224315" y="271347"/>
                  <a:pt x="216390" y="262170"/>
                  <a:pt x="205335" y="254662"/>
                </a:cubicBezTo>
                <a:cubicBezTo>
                  <a:pt x="194281" y="247154"/>
                  <a:pt x="179577" y="243816"/>
                  <a:pt x="161223" y="244650"/>
                </a:cubicBezTo>
                <a:cubicBezTo>
                  <a:pt x="142452" y="245068"/>
                  <a:pt x="127331" y="248717"/>
                  <a:pt x="115860" y="255600"/>
                </a:cubicBezTo>
                <a:cubicBezTo>
                  <a:pt x="104388" y="262483"/>
                  <a:pt x="96150" y="271243"/>
                  <a:pt x="91144" y="281880"/>
                </a:cubicBezTo>
                <a:cubicBezTo>
                  <a:pt x="86139" y="292517"/>
                  <a:pt x="83636" y="303675"/>
                  <a:pt x="83636" y="315355"/>
                </a:cubicBezTo>
                <a:cubicBezTo>
                  <a:pt x="83636" y="326201"/>
                  <a:pt x="86660" y="336733"/>
                  <a:pt x="92709" y="346953"/>
                </a:cubicBezTo>
                <a:cubicBezTo>
                  <a:pt x="98757" y="357173"/>
                  <a:pt x="107412" y="365515"/>
                  <a:pt x="118675" y="371982"/>
                </a:cubicBezTo>
                <a:cubicBezTo>
                  <a:pt x="129938" y="378447"/>
                  <a:pt x="143495" y="381679"/>
                  <a:pt x="159346" y="381679"/>
                </a:cubicBezTo>
                <a:moveTo>
                  <a:pt x="42340" y="188337"/>
                </a:moveTo>
                <a:cubicBezTo>
                  <a:pt x="35248" y="190006"/>
                  <a:pt x="30242" y="190110"/>
                  <a:pt x="27322" y="188650"/>
                </a:cubicBezTo>
                <a:cubicBezTo>
                  <a:pt x="24402" y="187190"/>
                  <a:pt x="21483" y="185000"/>
                  <a:pt x="18562" y="182080"/>
                </a:cubicBezTo>
                <a:cubicBezTo>
                  <a:pt x="14808" y="178326"/>
                  <a:pt x="11367" y="174363"/>
                  <a:pt x="8238" y="170192"/>
                </a:cubicBezTo>
                <a:cubicBezTo>
                  <a:pt x="5110" y="166020"/>
                  <a:pt x="2920" y="162892"/>
                  <a:pt x="1669" y="160806"/>
                </a:cubicBezTo>
                <a:cubicBezTo>
                  <a:pt x="0" y="159137"/>
                  <a:pt x="521" y="156530"/>
                  <a:pt x="3233" y="152985"/>
                </a:cubicBezTo>
                <a:cubicBezTo>
                  <a:pt x="5944" y="149439"/>
                  <a:pt x="8551" y="148084"/>
                  <a:pt x="11054" y="148918"/>
                </a:cubicBezTo>
                <a:cubicBezTo>
                  <a:pt x="23985" y="151421"/>
                  <a:pt x="39419" y="153193"/>
                  <a:pt x="57356" y="154236"/>
                </a:cubicBezTo>
                <a:cubicBezTo>
                  <a:pt x="75293" y="155279"/>
                  <a:pt x="93126" y="155592"/>
                  <a:pt x="110854" y="155175"/>
                </a:cubicBezTo>
                <a:cubicBezTo>
                  <a:pt x="128582" y="154758"/>
                  <a:pt x="143286" y="154341"/>
                  <a:pt x="154966" y="153923"/>
                </a:cubicBezTo>
                <a:cubicBezTo>
                  <a:pt x="186251" y="152672"/>
                  <a:pt x="211905" y="150899"/>
                  <a:pt x="231928" y="148605"/>
                </a:cubicBezTo>
                <a:cubicBezTo>
                  <a:pt x="251950" y="146311"/>
                  <a:pt x="269679" y="142869"/>
                  <a:pt x="285113" y="138280"/>
                </a:cubicBezTo>
                <a:cubicBezTo>
                  <a:pt x="289701" y="137029"/>
                  <a:pt x="293038" y="136925"/>
                  <a:pt x="295124" y="137968"/>
                </a:cubicBezTo>
                <a:cubicBezTo>
                  <a:pt x="297210" y="139011"/>
                  <a:pt x="299087" y="140783"/>
                  <a:pt x="300755" y="143287"/>
                </a:cubicBezTo>
                <a:cubicBezTo>
                  <a:pt x="302006" y="146206"/>
                  <a:pt x="303362" y="150065"/>
                  <a:pt x="304822" y="154862"/>
                </a:cubicBezTo>
                <a:cubicBezTo>
                  <a:pt x="306282" y="159659"/>
                  <a:pt x="307012" y="163309"/>
                  <a:pt x="307012" y="165812"/>
                </a:cubicBezTo>
                <a:cubicBezTo>
                  <a:pt x="307012" y="168315"/>
                  <a:pt x="305761" y="170609"/>
                  <a:pt x="303258" y="172694"/>
                </a:cubicBezTo>
                <a:cubicBezTo>
                  <a:pt x="300755" y="174780"/>
                  <a:pt x="298878" y="175823"/>
                  <a:pt x="297627" y="175823"/>
                </a:cubicBezTo>
                <a:cubicBezTo>
                  <a:pt x="280524" y="174989"/>
                  <a:pt x="261023" y="174676"/>
                  <a:pt x="239123" y="174885"/>
                </a:cubicBezTo>
                <a:cubicBezTo>
                  <a:pt x="217224" y="175093"/>
                  <a:pt x="188545" y="175614"/>
                  <a:pt x="153089" y="176449"/>
                </a:cubicBezTo>
                <a:cubicBezTo>
                  <a:pt x="130147" y="177283"/>
                  <a:pt x="108351" y="178951"/>
                  <a:pt x="87703" y="181454"/>
                </a:cubicBezTo>
                <a:cubicBezTo>
                  <a:pt x="67054" y="183957"/>
                  <a:pt x="51933" y="186251"/>
                  <a:pt x="42340" y="188337"/>
                </a:cubicBezTo>
                <a:moveTo>
                  <a:pt x="139323" y="98861"/>
                </a:moveTo>
                <a:cubicBezTo>
                  <a:pt x="132649" y="98027"/>
                  <a:pt x="124411" y="96359"/>
                  <a:pt x="114608" y="93856"/>
                </a:cubicBezTo>
                <a:cubicBezTo>
                  <a:pt x="104806" y="91353"/>
                  <a:pt x="95628" y="88329"/>
                  <a:pt x="87077" y="84783"/>
                </a:cubicBezTo>
                <a:cubicBezTo>
                  <a:pt x="78526" y="81237"/>
                  <a:pt x="72582" y="77796"/>
                  <a:pt x="69245" y="74459"/>
                </a:cubicBezTo>
                <a:cubicBezTo>
                  <a:pt x="66325" y="71539"/>
                  <a:pt x="66012" y="67576"/>
                  <a:pt x="68306" y="62571"/>
                </a:cubicBezTo>
                <a:cubicBezTo>
                  <a:pt x="70600" y="57565"/>
                  <a:pt x="73833" y="55479"/>
                  <a:pt x="78005" y="56313"/>
                </a:cubicBezTo>
                <a:cubicBezTo>
                  <a:pt x="96776" y="60485"/>
                  <a:pt x="116485" y="63301"/>
                  <a:pt x="137133" y="64761"/>
                </a:cubicBezTo>
                <a:cubicBezTo>
                  <a:pt x="157782" y="66220"/>
                  <a:pt x="177074" y="66533"/>
                  <a:pt x="195011" y="65699"/>
                </a:cubicBezTo>
                <a:cubicBezTo>
                  <a:pt x="212948" y="64865"/>
                  <a:pt x="226922" y="63614"/>
                  <a:pt x="236933" y="61945"/>
                </a:cubicBezTo>
                <a:cubicBezTo>
                  <a:pt x="240270" y="61528"/>
                  <a:pt x="243086" y="62675"/>
                  <a:pt x="245380" y="65386"/>
                </a:cubicBezTo>
                <a:cubicBezTo>
                  <a:pt x="247674" y="68098"/>
                  <a:pt x="249030" y="70496"/>
                  <a:pt x="249448" y="72582"/>
                </a:cubicBezTo>
                <a:cubicBezTo>
                  <a:pt x="249865" y="75919"/>
                  <a:pt x="248405" y="79882"/>
                  <a:pt x="245068" y="84470"/>
                </a:cubicBezTo>
                <a:cubicBezTo>
                  <a:pt x="241731" y="89059"/>
                  <a:pt x="237976" y="91978"/>
                  <a:pt x="233805" y="93230"/>
                </a:cubicBezTo>
                <a:cubicBezTo>
                  <a:pt x="229634" y="94481"/>
                  <a:pt x="222125" y="95733"/>
                  <a:pt x="211279" y="96984"/>
                </a:cubicBezTo>
                <a:cubicBezTo>
                  <a:pt x="200434" y="98236"/>
                  <a:pt x="188545" y="99070"/>
                  <a:pt x="175614" y="99487"/>
                </a:cubicBezTo>
                <a:cubicBezTo>
                  <a:pt x="162683" y="99904"/>
                  <a:pt x="150586" y="99696"/>
                  <a:pt x="139323" y="9886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4" name="Freeform 84"/>
          <p:cNvSpPr/>
          <p:nvPr/>
        </p:nvSpPr>
        <p:spPr>
          <a:xfrm>
            <a:off x="3827857" y="5134948"/>
            <a:ext cx="509532" cy="599217"/>
          </a:xfrm>
          <a:custGeom>
            <a:avLst/>
            <a:gdLst>
              <a:gd name="connsiteX0" fmla="*/ 26279 w 509532"/>
              <a:gd name="connsiteY0" fmla="*/ 343512 h 599217"/>
              <a:gd name="connsiteX1" fmla="*/ 10950 w 509532"/>
              <a:gd name="connsiteY1" fmla="*/ 347266 h 599217"/>
              <a:gd name="connsiteX2" fmla="*/ 1251 w 509532"/>
              <a:gd name="connsiteY2" fmla="*/ 341009 h 599217"/>
              <a:gd name="connsiteX3" fmla="*/ 7508 w 509532"/>
              <a:gd name="connsiteY3" fmla="*/ 330372 h 599217"/>
              <a:gd name="connsiteX4" fmla="*/ 72269 w 509532"/>
              <a:gd name="connsiteY4" fmla="*/ 275310 h 599217"/>
              <a:gd name="connsiteX5" fmla="*/ 122325 w 509532"/>
              <a:gd name="connsiteY5" fmla="*/ 214929 h 599217"/>
              <a:gd name="connsiteX6" fmla="*/ 155801 w 509532"/>
              <a:gd name="connsiteY6" fmla="*/ 158929 h 599217"/>
              <a:gd name="connsiteX7" fmla="*/ 170817 w 509532"/>
              <a:gd name="connsiteY7" fmla="*/ 116381 h 599217"/>
              <a:gd name="connsiteX8" fmla="*/ 167689 w 509532"/>
              <a:gd name="connsiteY8" fmla="*/ 104180 h 599217"/>
              <a:gd name="connsiteX9" fmla="*/ 151421 w 509532"/>
              <a:gd name="connsiteY9" fmla="*/ 96359 h 599217"/>
              <a:gd name="connsiteX10" fmla="*/ 111688 w 509532"/>
              <a:gd name="connsiteY10" fmla="*/ 100738 h 599217"/>
              <a:gd name="connsiteX11" fmla="*/ 73833 w 509532"/>
              <a:gd name="connsiteY11" fmla="*/ 106370 h 599217"/>
              <a:gd name="connsiteX12" fmla="*/ 57877 w 509532"/>
              <a:gd name="connsiteY12" fmla="*/ 106682 h 599217"/>
              <a:gd name="connsiteX13" fmla="*/ 49431 w 509532"/>
              <a:gd name="connsiteY13" fmla="*/ 100738 h 599217"/>
              <a:gd name="connsiteX14" fmla="*/ 33162 w 509532"/>
              <a:gd name="connsiteY14" fmla="*/ 80716 h 599217"/>
              <a:gd name="connsiteX15" fmla="*/ 34414 w 509532"/>
              <a:gd name="connsiteY15" fmla="*/ 72894 h 599217"/>
              <a:gd name="connsiteX16" fmla="*/ 41922 w 509532"/>
              <a:gd name="connsiteY16" fmla="*/ 68828 h 599217"/>
              <a:gd name="connsiteX17" fmla="*/ 83219 w 509532"/>
              <a:gd name="connsiteY17" fmla="*/ 73208 h 599217"/>
              <a:gd name="connsiteX18" fmla="*/ 128269 w 509532"/>
              <a:gd name="connsiteY18" fmla="*/ 73833 h 599217"/>
              <a:gd name="connsiteX19" fmla="*/ 168315 w 509532"/>
              <a:gd name="connsiteY19" fmla="*/ 72582 h 599217"/>
              <a:gd name="connsiteX20" fmla="*/ 230259 w 509532"/>
              <a:gd name="connsiteY20" fmla="*/ 66951 h 599217"/>
              <a:gd name="connsiteX21" fmla="*/ 282818 w 509532"/>
              <a:gd name="connsiteY21" fmla="*/ 57565 h 599217"/>
              <a:gd name="connsiteX22" fmla="*/ 293142 w 509532"/>
              <a:gd name="connsiteY22" fmla="*/ 57252 h 599217"/>
              <a:gd name="connsiteX23" fmla="*/ 298461 w 509532"/>
              <a:gd name="connsiteY23" fmla="*/ 62571 h 599217"/>
              <a:gd name="connsiteX24" fmla="*/ 303780 w 509532"/>
              <a:gd name="connsiteY24" fmla="*/ 74146 h 599217"/>
              <a:gd name="connsiteX25" fmla="*/ 306595 w 509532"/>
              <a:gd name="connsiteY25" fmla="*/ 85722 h 599217"/>
              <a:gd name="connsiteX26" fmla="*/ 302528 w 509532"/>
              <a:gd name="connsiteY26" fmla="*/ 92604 h 599217"/>
              <a:gd name="connsiteX27" fmla="*/ 297209 w 509532"/>
              <a:gd name="connsiteY27" fmla="*/ 95733 h 599217"/>
              <a:gd name="connsiteX28" fmla="*/ 249969 w 509532"/>
              <a:gd name="connsiteY28" fmla="*/ 93230 h 599217"/>
              <a:gd name="connsiteX29" fmla="*/ 186460 w 509532"/>
              <a:gd name="connsiteY29" fmla="*/ 94481 h 599217"/>
              <a:gd name="connsiteX30" fmla="*/ 205544 w 509532"/>
              <a:gd name="connsiteY30" fmla="*/ 105744 h 599217"/>
              <a:gd name="connsiteX31" fmla="*/ 212739 w 509532"/>
              <a:gd name="connsiteY31" fmla="*/ 117632 h 599217"/>
              <a:gd name="connsiteX32" fmla="*/ 177700 w 509532"/>
              <a:gd name="connsiteY32" fmla="*/ 192717 h 599217"/>
              <a:gd name="connsiteX33" fmla="*/ 231198 w 509532"/>
              <a:gd name="connsiteY33" fmla="*/ 238706 h 599217"/>
              <a:gd name="connsiteX34" fmla="*/ 277813 w 509532"/>
              <a:gd name="connsiteY34" fmla="*/ 269053 h 599217"/>
              <a:gd name="connsiteX35" fmla="*/ 290014 w 509532"/>
              <a:gd name="connsiteY35" fmla="*/ 289388 h 599217"/>
              <a:gd name="connsiteX36" fmla="*/ 292830 w 509532"/>
              <a:gd name="connsiteY36" fmla="*/ 316606 h 599217"/>
              <a:gd name="connsiteX37" fmla="*/ 281567 w 509532"/>
              <a:gd name="connsiteY37" fmla="*/ 326931 h 599217"/>
              <a:gd name="connsiteX38" fmla="*/ 270304 w 509532"/>
              <a:gd name="connsiteY38" fmla="*/ 327869 h 599217"/>
              <a:gd name="connsiteX39" fmla="*/ 241522 w 509532"/>
              <a:gd name="connsiteY39" fmla="*/ 289701 h 599217"/>
              <a:gd name="connsiteX40" fmla="*/ 203354 w 509532"/>
              <a:gd name="connsiteY40" fmla="*/ 246840 h 599217"/>
              <a:gd name="connsiteX41" fmla="*/ 166438 w 509532"/>
              <a:gd name="connsiteY41" fmla="*/ 208985 h 599217"/>
              <a:gd name="connsiteX42" fmla="*/ 104492 w 509532"/>
              <a:gd name="connsiteY42" fmla="*/ 280628 h 599217"/>
              <a:gd name="connsiteX43" fmla="*/ 26279 w 509532"/>
              <a:gd name="connsiteY43" fmla="*/ 343512 h 599217"/>
              <a:gd name="connsiteX45" fmla="*/ 419848 w 509532"/>
              <a:gd name="connsiteY45" fmla="*/ 328495 h 599217"/>
              <a:gd name="connsiteX46" fmla="*/ 412965 w 509532"/>
              <a:gd name="connsiteY46" fmla="*/ 322238 h 599217"/>
              <a:gd name="connsiteX47" fmla="*/ 410775 w 509532"/>
              <a:gd name="connsiteY47" fmla="*/ 303467 h 599217"/>
              <a:gd name="connsiteX48" fmla="*/ 409837 w 509532"/>
              <a:gd name="connsiteY48" fmla="*/ 277813 h 599217"/>
              <a:gd name="connsiteX49" fmla="*/ 409837 w 509532"/>
              <a:gd name="connsiteY49" fmla="*/ 256539 h 599217"/>
              <a:gd name="connsiteX50" fmla="*/ 409837 w 509532"/>
              <a:gd name="connsiteY50" fmla="*/ 244025 h 599217"/>
              <a:gd name="connsiteX51" fmla="*/ 392942 w 509532"/>
              <a:gd name="connsiteY51" fmla="*/ 245276 h 599217"/>
              <a:gd name="connsiteX52" fmla="*/ 357903 w 509532"/>
              <a:gd name="connsiteY52" fmla="*/ 248405 h 599217"/>
              <a:gd name="connsiteX53" fmla="*/ 324115 w 509532"/>
              <a:gd name="connsiteY53" fmla="*/ 254662 h 599217"/>
              <a:gd name="connsiteX54" fmla="*/ 313165 w 509532"/>
              <a:gd name="connsiteY54" fmla="*/ 255600 h 599217"/>
              <a:gd name="connsiteX55" fmla="*/ 304092 w 509532"/>
              <a:gd name="connsiteY55" fmla="*/ 252785 h 599217"/>
              <a:gd name="connsiteX56" fmla="*/ 290640 w 509532"/>
              <a:gd name="connsiteY56" fmla="*/ 243712 h 599217"/>
              <a:gd name="connsiteX57" fmla="*/ 280941 w 509532"/>
              <a:gd name="connsiteY57" fmla="*/ 234639 h 599217"/>
              <a:gd name="connsiteX58" fmla="*/ 282818 w 509532"/>
              <a:gd name="connsiteY58" fmla="*/ 226505 h 599217"/>
              <a:gd name="connsiteX59" fmla="*/ 289701 w 509532"/>
              <a:gd name="connsiteY59" fmla="*/ 222751 h 599217"/>
              <a:gd name="connsiteX60" fmla="*/ 329746 w 509532"/>
              <a:gd name="connsiteY60" fmla="*/ 225254 h 599217"/>
              <a:gd name="connsiteX61" fmla="*/ 390440 w 509532"/>
              <a:gd name="connsiteY61" fmla="*/ 223377 h 599217"/>
              <a:gd name="connsiteX62" fmla="*/ 409837 w 509532"/>
              <a:gd name="connsiteY62" fmla="*/ 222126 h 599217"/>
              <a:gd name="connsiteX63" fmla="*/ 409837 w 509532"/>
              <a:gd name="connsiteY63" fmla="*/ 148292 h 599217"/>
              <a:gd name="connsiteX64" fmla="*/ 389188 w 509532"/>
              <a:gd name="connsiteY64" fmla="*/ 149543 h 599217"/>
              <a:gd name="connsiteX65" fmla="*/ 359154 w 509532"/>
              <a:gd name="connsiteY65" fmla="*/ 152359 h 599217"/>
              <a:gd name="connsiteX66" fmla="*/ 331624 w 509532"/>
              <a:gd name="connsiteY66" fmla="*/ 158303 h 599217"/>
              <a:gd name="connsiteX67" fmla="*/ 311601 w 509532"/>
              <a:gd name="connsiteY67" fmla="*/ 157678 h 599217"/>
              <a:gd name="connsiteX68" fmla="*/ 298148 w 509532"/>
              <a:gd name="connsiteY68" fmla="*/ 150170 h 599217"/>
              <a:gd name="connsiteX69" fmla="*/ 288449 w 509532"/>
              <a:gd name="connsiteY69" fmla="*/ 141410 h 599217"/>
              <a:gd name="connsiteX70" fmla="*/ 289701 w 509532"/>
              <a:gd name="connsiteY70" fmla="*/ 132650 h 599217"/>
              <a:gd name="connsiteX71" fmla="*/ 297209 w 509532"/>
              <a:gd name="connsiteY71" fmla="*/ 128269 h 599217"/>
              <a:gd name="connsiteX72" fmla="*/ 331310 w 509532"/>
              <a:gd name="connsiteY72" fmla="*/ 130459 h 599217"/>
              <a:gd name="connsiteX73" fmla="*/ 385434 w 509532"/>
              <a:gd name="connsiteY73" fmla="*/ 128269 h 599217"/>
              <a:gd name="connsiteX74" fmla="*/ 409837 w 509532"/>
              <a:gd name="connsiteY74" fmla="*/ 126392 h 599217"/>
              <a:gd name="connsiteX75" fmla="*/ 409837 w 509532"/>
              <a:gd name="connsiteY75" fmla="*/ 84470 h 599217"/>
              <a:gd name="connsiteX76" fmla="*/ 408272 w 509532"/>
              <a:gd name="connsiteY76" fmla="*/ 55062 h 599217"/>
              <a:gd name="connsiteX77" fmla="*/ 400138 w 509532"/>
              <a:gd name="connsiteY77" fmla="*/ 36917 h 599217"/>
              <a:gd name="connsiteX78" fmla="*/ 378551 w 509532"/>
              <a:gd name="connsiteY78" fmla="*/ 20648 h 599217"/>
              <a:gd name="connsiteX79" fmla="*/ 375422 w 509532"/>
              <a:gd name="connsiteY79" fmla="*/ 9385 h 599217"/>
              <a:gd name="connsiteX80" fmla="*/ 390440 w 509532"/>
              <a:gd name="connsiteY80" fmla="*/ 0 h 599217"/>
              <a:gd name="connsiteX81" fmla="*/ 415468 w 509532"/>
              <a:gd name="connsiteY81" fmla="*/ 6883 h 599217"/>
              <a:gd name="connsiteX82" fmla="*/ 441122 w 509532"/>
              <a:gd name="connsiteY82" fmla="*/ 20022 h 599217"/>
              <a:gd name="connsiteX83" fmla="*/ 446753 w 509532"/>
              <a:gd name="connsiteY83" fmla="*/ 25028 h 599217"/>
              <a:gd name="connsiteX84" fmla="*/ 448630 w 509532"/>
              <a:gd name="connsiteY84" fmla="*/ 31911 h 599217"/>
              <a:gd name="connsiteX85" fmla="*/ 446127 w 509532"/>
              <a:gd name="connsiteY85" fmla="*/ 53185 h 599217"/>
              <a:gd name="connsiteX86" fmla="*/ 445501 w 509532"/>
              <a:gd name="connsiteY86" fmla="*/ 76962 h 599217"/>
              <a:gd name="connsiteX87" fmla="*/ 445501 w 509532"/>
              <a:gd name="connsiteY87" fmla="*/ 252159 h 599217"/>
              <a:gd name="connsiteX88" fmla="*/ 443624 w 509532"/>
              <a:gd name="connsiteY88" fmla="*/ 282818 h 599217"/>
              <a:gd name="connsiteX89" fmla="*/ 436116 w 509532"/>
              <a:gd name="connsiteY89" fmla="*/ 314730 h 599217"/>
              <a:gd name="connsiteX90" fmla="*/ 419848 w 509532"/>
              <a:gd name="connsiteY90" fmla="*/ 328495 h 599217"/>
              <a:gd name="connsiteX92" fmla="*/ 265299 w 509532"/>
              <a:gd name="connsiteY92" fmla="*/ 595045 h 599217"/>
              <a:gd name="connsiteX93" fmla="*/ 249969 w 509532"/>
              <a:gd name="connsiteY93" fmla="*/ 598799 h 599217"/>
              <a:gd name="connsiteX94" fmla="*/ 239332 w 509532"/>
              <a:gd name="connsiteY94" fmla="*/ 594419 h 599217"/>
              <a:gd name="connsiteX95" fmla="*/ 243399 w 509532"/>
              <a:gd name="connsiteY95" fmla="*/ 586285 h 599217"/>
              <a:gd name="connsiteX96" fmla="*/ 295020 w 509532"/>
              <a:gd name="connsiteY96" fmla="*/ 538732 h 599217"/>
              <a:gd name="connsiteX97" fmla="*/ 340070 w 509532"/>
              <a:gd name="connsiteY97" fmla="*/ 479289 h 599217"/>
              <a:gd name="connsiteX98" fmla="*/ 368540 w 509532"/>
              <a:gd name="connsiteY98" fmla="*/ 425479 h 599217"/>
              <a:gd name="connsiteX99" fmla="*/ 376048 w 509532"/>
              <a:gd name="connsiteY99" fmla="*/ 389814 h 599217"/>
              <a:gd name="connsiteX100" fmla="*/ 361657 w 509532"/>
              <a:gd name="connsiteY100" fmla="*/ 369166 h 599217"/>
              <a:gd name="connsiteX101" fmla="*/ 356651 w 509532"/>
              <a:gd name="connsiteY101" fmla="*/ 358529 h 599217"/>
              <a:gd name="connsiteX102" fmla="*/ 367288 w 509532"/>
              <a:gd name="connsiteY102" fmla="*/ 347579 h 599217"/>
              <a:gd name="connsiteX103" fmla="*/ 379802 w 509532"/>
              <a:gd name="connsiteY103" fmla="*/ 347892 h 599217"/>
              <a:gd name="connsiteX104" fmla="*/ 400764 w 509532"/>
              <a:gd name="connsiteY104" fmla="*/ 357903 h 599217"/>
              <a:gd name="connsiteX105" fmla="*/ 420473 w 509532"/>
              <a:gd name="connsiteY105" fmla="*/ 371982 h 599217"/>
              <a:gd name="connsiteX106" fmla="*/ 426731 w 509532"/>
              <a:gd name="connsiteY106" fmla="*/ 384182 h 599217"/>
              <a:gd name="connsiteX107" fmla="*/ 415780 w 509532"/>
              <a:gd name="connsiteY107" fmla="*/ 405769 h 599217"/>
              <a:gd name="connsiteX108" fmla="*/ 403579 w 509532"/>
              <a:gd name="connsiteY108" fmla="*/ 431111 h 599217"/>
              <a:gd name="connsiteX109" fmla="*/ 394194 w 509532"/>
              <a:gd name="connsiteY109" fmla="*/ 449881 h 599217"/>
              <a:gd name="connsiteX110" fmla="*/ 448943 w 509532"/>
              <a:gd name="connsiteY110" fmla="*/ 493055 h 599217"/>
              <a:gd name="connsiteX111" fmla="*/ 492429 w 509532"/>
              <a:gd name="connsiteY111" fmla="*/ 518709 h 599217"/>
              <a:gd name="connsiteX112" fmla="*/ 505569 w 509532"/>
              <a:gd name="connsiteY112" fmla="*/ 539044 h 599217"/>
              <a:gd name="connsiteX113" fmla="*/ 507446 w 509532"/>
              <a:gd name="connsiteY113" fmla="*/ 566263 h 599217"/>
              <a:gd name="connsiteX114" fmla="*/ 495871 w 509532"/>
              <a:gd name="connsiteY114" fmla="*/ 576900 h 599217"/>
              <a:gd name="connsiteX115" fmla="*/ 484921 w 509532"/>
              <a:gd name="connsiteY115" fmla="*/ 577525 h 599217"/>
              <a:gd name="connsiteX116" fmla="*/ 436429 w 509532"/>
              <a:gd name="connsiteY116" fmla="*/ 517770 h 599217"/>
              <a:gd name="connsiteX117" fmla="*/ 383557 w 509532"/>
              <a:gd name="connsiteY117" fmla="*/ 468653 h 599217"/>
              <a:gd name="connsiteX118" fmla="*/ 329121 w 509532"/>
              <a:gd name="connsiteY118" fmla="*/ 541234 h 599217"/>
              <a:gd name="connsiteX119" fmla="*/ 265299 w 509532"/>
              <a:gd name="connsiteY119" fmla="*/ 595045 h 599217"/>
              <a:gd name="connsiteX121" fmla="*/ 80090 w 509532"/>
              <a:gd name="connsiteY121" fmla="*/ 575023 h 599217"/>
              <a:gd name="connsiteX122" fmla="*/ 65386 w 509532"/>
              <a:gd name="connsiteY122" fmla="*/ 579090 h 599217"/>
              <a:gd name="connsiteX123" fmla="*/ 55375 w 509532"/>
              <a:gd name="connsiteY123" fmla="*/ 575023 h 599217"/>
              <a:gd name="connsiteX124" fmla="*/ 58816 w 509532"/>
              <a:gd name="connsiteY124" fmla="*/ 566888 h 599217"/>
              <a:gd name="connsiteX125" fmla="*/ 112001 w 509532"/>
              <a:gd name="connsiteY125" fmla="*/ 519335 h 599217"/>
              <a:gd name="connsiteX126" fmla="*/ 151108 w 509532"/>
              <a:gd name="connsiteY126" fmla="*/ 469278 h 599217"/>
              <a:gd name="connsiteX127" fmla="*/ 173320 w 509532"/>
              <a:gd name="connsiteY127" fmla="*/ 432988 h 599217"/>
              <a:gd name="connsiteX128" fmla="*/ 185208 w 509532"/>
              <a:gd name="connsiteY128" fmla="*/ 399825 h 599217"/>
              <a:gd name="connsiteX129" fmla="*/ 172694 w 509532"/>
              <a:gd name="connsiteY129" fmla="*/ 377925 h 599217"/>
              <a:gd name="connsiteX130" fmla="*/ 168315 w 509532"/>
              <a:gd name="connsiteY130" fmla="*/ 367289 h 599217"/>
              <a:gd name="connsiteX131" fmla="*/ 178951 w 509532"/>
              <a:gd name="connsiteY131" fmla="*/ 357590 h 599217"/>
              <a:gd name="connsiteX132" fmla="*/ 191465 w 509532"/>
              <a:gd name="connsiteY132" fmla="*/ 359154 h 599217"/>
              <a:gd name="connsiteX133" fmla="*/ 210237 w 509532"/>
              <a:gd name="connsiteY133" fmla="*/ 368540 h 599217"/>
              <a:gd name="connsiteX134" fmla="*/ 227131 w 509532"/>
              <a:gd name="connsiteY134" fmla="*/ 381054 h 599217"/>
              <a:gd name="connsiteX135" fmla="*/ 231511 w 509532"/>
              <a:gd name="connsiteY135" fmla="*/ 392317 h 599217"/>
              <a:gd name="connsiteX136" fmla="*/ 218997 w 509532"/>
              <a:gd name="connsiteY136" fmla="*/ 414529 h 599217"/>
              <a:gd name="connsiteX137" fmla="*/ 203979 w 509532"/>
              <a:gd name="connsiteY137" fmla="*/ 440496 h 599217"/>
              <a:gd name="connsiteX138" fmla="*/ 232136 w 509532"/>
              <a:gd name="connsiteY138" fmla="*/ 461144 h 599217"/>
              <a:gd name="connsiteX139" fmla="*/ 269679 w 509532"/>
              <a:gd name="connsiteY139" fmla="*/ 481792 h 599217"/>
              <a:gd name="connsiteX140" fmla="*/ 282818 w 509532"/>
              <a:gd name="connsiteY140" fmla="*/ 499625 h 599217"/>
              <a:gd name="connsiteX141" fmla="*/ 285947 w 509532"/>
              <a:gd name="connsiteY141" fmla="*/ 524966 h 599217"/>
              <a:gd name="connsiteX142" fmla="*/ 274371 w 509532"/>
              <a:gd name="connsiteY142" fmla="*/ 534665 h 599217"/>
              <a:gd name="connsiteX143" fmla="*/ 264047 w 509532"/>
              <a:gd name="connsiteY143" fmla="*/ 533726 h 599217"/>
              <a:gd name="connsiteX144" fmla="*/ 229008 w 509532"/>
              <a:gd name="connsiteY144" fmla="*/ 488675 h 599217"/>
              <a:gd name="connsiteX145" fmla="*/ 194594 w 509532"/>
              <a:gd name="connsiteY145" fmla="*/ 454887 h 599217"/>
              <a:gd name="connsiteX146" fmla="*/ 138907 w 509532"/>
              <a:gd name="connsiteY146" fmla="*/ 525592 h 599217"/>
              <a:gd name="connsiteX147" fmla="*/ 80090 w 509532"/>
              <a:gd name="connsiteY147" fmla="*/ 575023 h 5992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  <a:cxn ang="145">
                <a:pos x="connsiteX145" y="connsiteY145"/>
              </a:cxn>
              <a:cxn ang="146">
                <a:pos x="connsiteX146" y="connsiteY146"/>
              </a:cxn>
              <a:cxn ang="147">
                <a:pos x="connsiteX147" y="connsiteY147"/>
              </a:cxn>
            </a:cxnLst>
            <a:rect l="l" t="t" r="r" b="b"/>
            <a:pathLst>
              <a:path w="509532" h="599217">
                <a:moveTo>
                  <a:pt x="26279" y="343512"/>
                </a:moveTo>
                <a:cubicBezTo>
                  <a:pt x="21274" y="346849"/>
                  <a:pt x="16164" y="348100"/>
                  <a:pt x="10950" y="347266"/>
                </a:cubicBezTo>
                <a:cubicBezTo>
                  <a:pt x="5736" y="346432"/>
                  <a:pt x="2503" y="344346"/>
                  <a:pt x="1251" y="341009"/>
                </a:cubicBezTo>
                <a:cubicBezTo>
                  <a:pt x="0" y="337672"/>
                  <a:pt x="2086" y="334126"/>
                  <a:pt x="7508" y="330372"/>
                </a:cubicBezTo>
                <a:cubicBezTo>
                  <a:pt x="31285" y="313687"/>
                  <a:pt x="52872" y="295333"/>
                  <a:pt x="72269" y="275310"/>
                </a:cubicBezTo>
                <a:cubicBezTo>
                  <a:pt x="91666" y="255287"/>
                  <a:pt x="108351" y="235160"/>
                  <a:pt x="122325" y="214929"/>
                </a:cubicBezTo>
                <a:cubicBezTo>
                  <a:pt x="136299" y="194699"/>
                  <a:pt x="147458" y="176032"/>
                  <a:pt x="155801" y="158929"/>
                </a:cubicBezTo>
                <a:cubicBezTo>
                  <a:pt x="164143" y="141826"/>
                  <a:pt x="169149" y="127644"/>
                  <a:pt x="170817" y="116381"/>
                </a:cubicBezTo>
                <a:cubicBezTo>
                  <a:pt x="171235" y="111793"/>
                  <a:pt x="170192" y="107726"/>
                  <a:pt x="167689" y="104180"/>
                </a:cubicBezTo>
                <a:cubicBezTo>
                  <a:pt x="165186" y="100634"/>
                  <a:pt x="159764" y="98027"/>
                  <a:pt x="151421" y="96359"/>
                </a:cubicBezTo>
                <a:cubicBezTo>
                  <a:pt x="140158" y="97193"/>
                  <a:pt x="126914" y="98653"/>
                  <a:pt x="111688" y="100738"/>
                </a:cubicBezTo>
                <a:cubicBezTo>
                  <a:pt x="96463" y="102824"/>
                  <a:pt x="83844" y="104701"/>
                  <a:pt x="73833" y="106370"/>
                </a:cubicBezTo>
                <a:cubicBezTo>
                  <a:pt x="65908" y="107621"/>
                  <a:pt x="60589" y="107726"/>
                  <a:pt x="57877" y="106682"/>
                </a:cubicBezTo>
                <a:cubicBezTo>
                  <a:pt x="55166" y="105640"/>
                  <a:pt x="52351" y="103658"/>
                  <a:pt x="49431" y="100738"/>
                </a:cubicBezTo>
                <a:cubicBezTo>
                  <a:pt x="44842" y="96150"/>
                  <a:pt x="39420" y="89476"/>
                  <a:pt x="33162" y="80716"/>
                </a:cubicBezTo>
                <a:cubicBezTo>
                  <a:pt x="31911" y="78630"/>
                  <a:pt x="32328" y="76023"/>
                  <a:pt x="34414" y="72894"/>
                </a:cubicBezTo>
                <a:cubicBezTo>
                  <a:pt x="36500" y="69766"/>
                  <a:pt x="39002" y="68410"/>
                  <a:pt x="41922" y="68828"/>
                </a:cubicBezTo>
                <a:cubicBezTo>
                  <a:pt x="54436" y="70913"/>
                  <a:pt x="68202" y="72373"/>
                  <a:pt x="83219" y="73208"/>
                </a:cubicBezTo>
                <a:cubicBezTo>
                  <a:pt x="98235" y="74042"/>
                  <a:pt x="113252" y="74250"/>
                  <a:pt x="128269" y="73833"/>
                </a:cubicBezTo>
                <a:cubicBezTo>
                  <a:pt x="143286" y="73416"/>
                  <a:pt x="156635" y="72999"/>
                  <a:pt x="168315" y="72582"/>
                </a:cubicBezTo>
                <a:cubicBezTo>
                  <a:pt x="190840" y="71331"/>
                  <a:pt x="211488" y="69454"/>
                  <a:pt x="230259" y="66951"/>
                </a:cubicBezTo>
                <a:cubicBezTo>
                  <a:pt x="249030" y="64448"/>
                  <a:pt x="266550" y="61319"/>
                  <a:pt x="282818" y="57565"/>
                </a:cubicBezTo>
                <a:cubicBezTo>
                  <a:pt x="287407" y="56313"/>
                  <a:pt x="290849" y="56209"/>
                  <a:pt x="293142" y="57252"/>
                </a:cubicBezTo>
                <a:cubicBezTo>
                  <a:pt x="295437" y="58295"/>
                  <a:pt x="297209" y="60068"/>
                  <a:pt x="298461" y="62571"/>
                </a:cubicBezTo>
                <a:cubicBezTo>
                  <a:pt x="300129" y="65490"/>
                  <a:pt x="301902" y="69349"/>
                  <a:pt x="303780" y="74146"/>
                </a:cubicBezTo>
                <a:cubicBezTo>
                  <a:pt x="305657" y="78943"/>
                  <a:pt x="306595" y="82802"/>
                  <a:pt x="306595" y="85722"/>
                </a:cubicBezTo>
                <a:cubicBezTo>
                  <a:pt x="306595" y="88224"/>
                  <a:pt x="305239" y="90519"/>
                  <a:pt x="302528" y="92604"/>
                </a:cubicBezTo>
                <a:cubicBezTo>
                  <a:pt x="299817" y="94690"/>
                  <a:pt x="298044" y="95733"/>
                  <a:pt x="297209" y="95733"/>
                </a:cubicBezTo>
                <a:cubicBezTo>
                  <a:pt x="282193" y="94481"/>
                  <a:pt x="266446" y="93647"/>
                  <a:pt x="249969" y="93230"/>
                </a:cubicBezTo>
                <a:cubicBezTo>
                  <a:pt x="233492" y="92813"/>
                  <a:pt x="212322" y="93230"/>
                  <a:pt x="186460" y="94481"/>
                </a:cubicBezTo>
                <a:cubicBezTo>
                  <a:pt x="193551" y="97818"/>
                  <a:pt x="199913" y="101573"/>
                  <a:pt x="205544" y="105744"/>
                </a:cubicBezTo>
                <a:cubicBezTo>
                  <a:pt x="211175" y="109915"/>
                  <a:pt x="213574" y="113879"/>
                  <a:pt x="212739" y="117632"/>
                </a:cubicBezTo>
                <a:cubicBezTo>
                  <a:pt x="209819" y="136404"/>
                  <a:pt x="198140" y="161432"/>
                  <a:pt x="177700" y="192717"/>
                </a:cubicBezTo>
                <a:cubicBezTo>
                  <a:pt x="195220" y="210236"/>
                  <a:pt x="213052" y="225566"/>
                  <a:pt x="231198" y="238706"/>
                </a:cubicBezTo>
                <a:cubicBezTo>
                  <a:pt x="249343" y="251846"/>
                  <a:pt x="264882" y="261961"/>
                  <a:pt x="277813" y="269053"/>
                </a:cubicBezTo>
                <a:cubicBezTo>
                  <a:pt x="282818" y="272807"/>
                  <a:pt x="286886" y="279586"/>
                  <a:pt x="290014" y="289388"/>
                </a:cubicBezTo>
                <a:cubicBezTo>
                  <a:pt x="293142" y="299191"/>
                  <a:pt x="294081" y="308264"/>
                  <a:pt x="292830" y="316606"/>
                </a:cubicBezTo>
                <a:cubicBezTo>
                  <a:pt x="291995" y="321613"/>
                  <a:pt x="288241" y="325053"/>
                  <a:pt x="281567" y="326931"/>
                </a:cubicBezTo>
                <a:cubicBezTo>
                  <a:pt x="274893" y="328808"/>
                  <a:pt x="271138" y="329121"/>
                  <a:pt x="270304" y="327869"/>
                </a:cubicBezTo>
                <a:cubicBezTo>
                  <a:pt x="263213" y="316606"/>
                  <a:pt x="253619" y="303884"/>
                  <a:pt x="241522" y="289701"/>
                </a:cubicBezTo>
                <a:cubicBezTo>
                  <a:pt x="229425" y="275518"/>
                  <a:pt x="216702" y="261232"/>
                  <a:pt x="203354" y="246840"/>
                </a:cubicBezTo>
                <a:cubicBezTo>
                  <a:pt x="190006" y="232449"/>
                  <a:pt x="177700" y="219831"/>
                  <a:pt x="166438" y="208985"/>
                </a:cubicBezTo>
                <a:cubicBezTo>
                  <a:pt x="148918" y="232345"/>
                  <a:pt x="128269" y="256226"/>
                  <a:pt x="104492" y="280628"/>
                </a:cubicBezTo>
                <a:cubicBezTo>
                  <a:pt x="80716" y="305031"/>
                  <a:pt x="54645" y="325992"/>
                  <a:pt x="26279" y="343512"/>
                </a:cubicBezTo>
                <a:moveTo>
                  <a:pt x="419848" y="328495"/>
                </a:moveTo>
                <a:cubicBezTo>
                  <a:pt x="416093" y="328495"/>
                  <a:pt x="413799" y="326409"/>
                  <a:pt x="412965" y="322238"/>
                </a:cubicBezTo>
                <a:cubicBezTo>
                  <a:pt x="412130" y="318067"/>
                  <a:pt x="411400" y="311809"/>
                  <a:pt x="410775" y="303467"/>
                </a:cubicBezTo>
                <a:cubicBezTo>
                  <a:pt x="410149" y="295124"/>
                  <a:pt x="409837" y="286573"/>
                  <a:pt x="409837" y="277813"/>
                </a:cubicBezTo>
                <a:cubicBezTo>
                  <a:pt x="409837" y="269053"/>
                  <a:pt x="409837" y="261961"/>
                  <a:pt x="409837" y="256539"/>
                </a:cubicBezTo>
                <a:lnTo>
                  <a:pt x="409837" y="244025"/>
                </a:lnTo>
                <a:lnTo>
                  <a:pt x="392942" y="245276"/>
                </a:lnTo>
                <a:cubicBezTo>
                  <a:pt x="380011" y="245693"/>
                  <a:pt x="368331" y="246736"/>
                  <a:pt x="357903" y="248405"/>
                </a:cubicBezTo>
                <a:cubicBezTo>
                  <a:pt x="347475" y="250073"/>
                  <a:pt x="336212" y="252159"/>
                  <a:pt x="324115" y="254662"/>
                </a:cubicBezTo>
                <a:cubicBezTo>
                  <a:pt x="319526" y="255496"/>
                  <a:pt x="315876" y="255809"/>
                  <a:pt x="313165" y="255600"/>
                </a:cubicBezTo>
                <a:cubicBezTo>
                  <a:pt x="310454" y="255392"/>
                  <a:pt x="307429" y="254453"/>
                  <a:pt x="304092" y="252785"/>
                </a:cubicBezTo>
                <a:cubicBezTo>
                  <a:pt x="300755" y="250699"/>
                  <a:pt x="296271" y="247674"/>
                  <a:pt x="290640" y="243712"/>
                </a:cubicBezTo>
                <a:cubicBezTo>
                  <a:pt x="285008" y="239749"/>
                  <a:pt x="281775" y="236725"/>
                  <a:pt x="280941" y="234639"/>
                </a:cubicBezTo>
                <a:cubicBezTo>
                  <a:pt x="280107" y="232137"/>
                  <a:pt x="280733" y="229425"/>
                  <a:pt x="282818" y="226505"/>
                </a:cubicBezTo>
                <a:cubicBezTo>
                  <a:pt x="284904" y="223585"/>
                  <a:pt x="287198" y="222333"/>
                  <a:pt x="289701" y="222751"/>
                </a:cubicBezTo>
                <a:cubicBezTo>
                  <a:pt x="301381" y="224419"/>
                  <a:pt x="314729" y="225254"/>
                  <a:pt x="329746" y="225254"/>
                </a:cubicBezTo>
                <a:cubicBezTo>
                  <a:pt x="344763" y="225254"/>
                  <a:pt x="364994" y="224628"/>
                  <a:pt x="390440" y="223377"/>
                </a:cubicBezTo>
                <a:lnTo>
                  <a:pt x="409837" y="222126"/>
                </a:lnTo>
                <a:lnTo>
                  <a:pt x="409837" y="148292"/>
                </a:lnTo>
                <a:lnTo>
                  <a:pt x="389188" y="149543"/>
                </a:lnTo>
                <a:cubicBezTo>
                  <a:pt x="377508" y="149961"/>
                  <a:pt x="367497" y="150899"/>
                  <a:pt x="359154" y="152359"/>
                </a:cubicBezTo>
                <a:cubicBezTo>
                  <a:pt x="350812" y="153819"/>
                  <a:pt x="341635" y="155800"/>
                  <a:pt x="331624" y="158303"/>
                </a:cubicBezTo>
                <a:cubicBezTo>
                  <a:pt x="323698" y="160389"/>
                  <a:pt x="317024" y="160181"/>
                  <a:pt x="311601" y="157678"/>
                </a:cubicBezTo>
                <a:cubicBezTo>
                  <a:pt x="308264" y="156009"/>
                  <a:pt x="303780" y="153507"/>
                  <a:pt x="298148" y="150170"/>
                </a:cubicBezTo>
                <a:cubicBezTo>
                  <a:pt x="292517" y="146833"/>
                  <a:pt x="289284" y="143912"/>
                  <a:pt x="288449" y="141410"/>
                </a:cubicBezTo>
                <a:cubicBezTo>
                  <a:pt x="287198" y="138907"/>
                  <a:pt x="287615" y="135987"/>
                  <a:pt x="289701" y="132650"/>
                </a:cubicBezTo>
                <a:cubicBezTo>
                  <a:pt x="291787" y="129313"/>
                  <a:pt x="294290" y="127852"/>
                  <a:pt x="297209" y="128269"/>
                </a:cubicBezTo>
                <a:cubicBezTo>
                  <a:pt x="306804" y="129521"/>
                  <a:pt x="318171" y="130251"/>
                  <a:pt x="331310" y="130459"/>
                </a:cubicBezTo>
                <a:cubicBezTo>
                  <a:pt x="344450" y="130668"/>
                  <a:pt x="362491" y="129938"/>
                  <a:pt x="385434" y="128269"/>
                </a:cubicBezTo>
                <a:lnTo>
                  <a:pt x="409837" y="126392"/>
                </a:lnTo>
                <a:lnTo>
                  <a:pt x="409837" y="84470"/>
                </a:lnTo>
                <a:cubicBezTo>
                  <a:pt x="409837" y="71956"/>
                  <a:pt x="409315" y="62153"/>
                  <a:pt x="408272" y="55062"/>
                </a:cubicBezTo>
                <a:cubicBezTo>
                  <a:pt x="407229" y="47971"/>
                  <a:pt x="404518" y="41923"/>
                  <a:pt x="400138" y="36917"/>
                </a:cubicBezTo>
                <a:cubicBezTo>
                  <a:pt x="395758" y="31911"/>
                  <a:pt x="388562" y="26489"/>
                  <a:pt x="378551" y="20648"/>
                </a:cubicBezTo>
                <a:cubicBezTo>
                  <a:pt x="374380" y="17729"/>
                  <a:pt x="373337" y="13974"/>
                  <a:pt x="375422" y="9385"/>
                </a:cubicBezTo>
                <a:cubicBezTo>
                  <a:pt x="379177" y="3129"/>
                  <a:pt x="384182" y="0"/>
                  <a:pt x="390440" y="0"/>
                </a:cubicBezTo>
                <a:cubicBezTo>
                  <a:pt x="396696" y="0"/>
                  <a:pt x="405039" y="2294"/>
                  <a:pt x="415468" y="6883"/>
                </a:cubicBezTo>
                <a:cubicBezTo>
                  <a:pt x="425896" y="11471"/>
                  <a:pt x="434448" y="15851"/>
                  <a:pt x="441122" y="20022"/>
                </a:cubicBezTo>
                <a:cubicBezTo>
                  <a:pt x="443207" y="21274"/>
                  <a:pt x="445084" y="22943"/>
                  <a:pt x="446753" y="25028"/>
                </a:cubicBezTo>
                <a:cubicBezTo>
                  <a:pt x="448421" y="27114"/>
                  <a:pt x="449047" y="29408"/>
                  <a:pt x="448630" y="31911"/>
                </a:cubicBezTo>
                <a:cubicBezTo>
                  <a:pt x="447379" y="39002"/>
                  <a:pt x="446544" y="46094"/>
                  <a:pt x="446127" y="53185"/>
                </a:cubicBezTo>
                <a:cubicBezTo>
                  <a:pt x="445710" y="60277"/>
                  <a:pt x="445501" y="68202"/>
                  <a:pt x="445501" y="76962"/>
                </a:cubicBezTo>
                <a:lnTo>
                  <a:pt x="445501" y="252159"/>
                </a:lnTo>
                <a:cubicBezTo>
                  <a:pt x="445501" y="260502"/>
                  <a:pt x="444876" y="270721"/>
                  <a:pt x="443624" y="282818"/>
                </a:cubicBezTo>
                <a:cubicBezTo>
                  <a:pt x="442373" y="294915"/>
                  <a:pt x="439870" y="305552"/>
                  <a:pt x="436116" y="314730"/>
                </a:cubicBezTo>
                <a:cubicBezTo>
                  <a:pt x="432362" y="323906"/>
                  <a:pt x="426939" y="328495"/>
                  <a:pt x="419848" y="328495"/>
                </a:cubicBezTo>
                <a:moveTo>
                  <a:pt x="265299" y="595045"/>
                </a:moveTo>
                <a:cubicBezTo>
                  <a:pt x="260293" y="597965"/>
                  <a:pt x="255183" y="599217"/>
                  <a:pt x="249969" y="598799"/>
                </a:cubicBezTo>
                <a:cubicBezTo>
                  <a:pt x="244754" y="598382"/>
                  <a:pt x="241209" y="596922"/>
                  <a:pt x="239332" y="594419"/>
                </a:cubicBezTo>
                <a:cubicBezTo>
                  <a:pt x="237455" y="591916"/>
                  <a:pt x="238811" y="589205"/>
                  <a:pt x="243399" y="586285"/>
                </a:cubicBezTo>
                <a:cubicBezTo>
                  <a:pt x="260919" y="573771"/>
                  <a:pt x="278126" y="557920"/>
                  <a:pt x="295020" y="538732"/>
                </a:cubicBezTo>
                <a:cubicBezTo>
                  <a:pt x="311914" y="519543"/>
                  <a:pt x="326930" y="499730"/>
                  <a:pt x="340070" y="479289"/>
                </a:cubicBezTo>
                <a:cubicBezTo>
                  <a:pt x="353210" y="458850"/>
                  <a:pt x="362700" y="440913"/>
                  <a:pt x="368540" y="425479"/>
                </a:cubicBezTo>
                <a:cubicBezTo>
                  <a:pt x="374380" y="409628"/>
                  <a:pt x="376883" y="397740"/>
                  <a:pt x="376048" y="389814"/>
                </a:cubicBezTo>
                <a:cubicBezTo>
                  <a:pt x="375214" y="381888"/>
                  <a:pt x="370417" y="375005"/>
                  <a:pt x="361657" y="369166"/>
                </a:cubicBezTo>
                <a:cubicBezTo>
                  <a:pt x="356234" y="365828"/>
                  <a:pt x="354566" y="362283"/>
                  <a:pt x="356651" y="358529"/>
                </a:cubicBezTo>
                <a:cubicBezTo>
                  <a:pt x="359571" y="352272"/>
                  <a:pt x="363117" y="348622"/>
                  <a:pt x="367288" y="347579"/>
                </a:cubicBezTo>
                <a:cubicBezTo>
                  <a:pt x="371460" y="346536"/>
                  <a:pt x="375631" y="346640"/>
                  <a:pt x="379802" y="347892"/>
                </a:cubicBezTo>
                <a:cubicBezTo>
                  <a:pt x="386060" y="349977"/>
                  <a:pt x="393047" y="353314"/>
                  <a:pt x="400764" y="357903"/>
                </a:cubicBezTo>
                <a:cubicBezTo>
                  <a:pt x="408481" y="362491"/>
                  <a:pt x="415051" y="367184"/>
                  <a:pt x="420473" y="371982"/>
                </a:cubicBezTo>
                <a:cubicBezTo>
                  <a:pt x="425896" y="376778"/>
                  <a:pt x="427982" y="380845"/>
                  <a:pt x="426731" y="384182"/>
                </a:cubicBezTo>
                <a:cubicBezTo>
                  <a:pt x="422976" y="391274"/>
                  <a:pt x="419326" y="398469"/>
                  <a:pt x="415780" y="405769"/>
                </a:cubicBezTo>
                <a:cubicBezTo>
                  <a:pt x="412235" y="413069"/>
                  <a:pt x="408168" y="421516"/>
                  <a:pt x="403579" y="431111"/>
                </a:cubicBezTo>
                <a:lnTo>
                  <a:pt x="394194" y="449881"/>
                </a:lnTo>
                <a:cubicBezTo>
                  <a:pt x="415885" y="468653"/>
                  <a:pt x="434135" y="483044"/>
                  <a:pt x="448943" y="493055"/>
                </a:cubicBezTo>
                <a:cubicBezTo>
                  <a:pt x="463751" y="503067"/>
                  <a:pt x="478247" y="511618"/>
                  <a:pt x="492429" y="518709"/>
                </a:cubicBezTo>
                <a:cubicBezTo>
                  <a:pt x="497852" y="522463"/>
                  <a:pt x="502232" y="529242"/>
                  <a:pt x="505569" y="539044"/>
                </a:cubicBezTo>
                <a:cubicBezTo>
                  <a:pt x="508906" y="548848"/>
                  <a:pt x="509532" y="557920"/>
                  <a:pt x="507446" y="566263"/>
                </a:cubicBezTo>
                <a:cubicBezTo>
                  <a:pt x="506195" y="571268"/>
                  <a:pt x="502336" y="574814"/>
                  <a:pt x="495871" y="576900"/>
                </a:cubicBezTo>
                <a:cubicBezTo>
                  <a:pt x="489405" y="578985"/>
                  <a:pt x="485755" y="579194"/>
                  <a:pt x="484921" y="577525"/>
                </a:cubicBezTo>
                <a:cubicBezTo>
                  <a:pt x="471989" y="557085"/>
                  <a:pt x="455826" y="537167"/>
                  <a:pt x="436429" y="517770"/>
                </a:cubicBezTo>
                <a:cubicBezTo>
                  <a:pt x="417032" y="498374"/>
                  <a:pt x="399408" y="482001"/>
                  <a:pt x="383557" y="468653"/>
                </a:cubicBezTo>
                <a:cubicBezTo>
                  <a:pt x="367705" y="494932"/>
                  <a:pt x="349560" y="519126"/>
                  <a:pt x="329121" y="541234"/>
                </a:cubicBezTo>
                <a:cubicBezTo>
                  <a:pt x="308681" y="563342"/>
                  <a:pt x="287407" y="581280"/>
                  <a:pt x="265299" y="595045"/>
                </a:cubicBezTo>
                <a:moveTo>
                  <a:pt x="80090" y="575023"/>
                </a:moveTo>
                <a:cubicBezTo>
                  <a:pt x="75085" y="577942"/>
                  <a:pt x="70183" y="579298"/>
                  <a:pt x="65386" y="579090"/>
                </a:cubicBezTo>
                <a:cubicBezTo>
                  <a:pt x="60589" y="578881"/>
                  <a:pt x="57252" y="577525"/>
                  <a:pt x="55375" y="575023"/>
                </a:cubicBezTo>
                <a:cubicBezTo>
                  <a:pt x="53498" y="572520"/>
                  <a:pt x="54645" y="569808"/>
                  <a:pt x="58816" y="566888"/>
                </a:cubicBezTo>
                <a:cubicBezTo>
                  <a:pt x="78839" y="552706"/>
                  <a:pt x="96567" y="536854"/>
                  <a:pt x="112001" y="519335"/>
                </a:cubicBezTo>
                <a:cubicBezTo>
                  <a:pt x="127435" y="501815"/>
                  <a:pt x="140470" y="485130"/>
                  <a:pt x="151108" y="469278"/>
                </a:cubicBezTo>
                <a:cubicBezTo>
                  <a:pt x="161745" y="453427"/>
                  <a:pt x="169149" y="441330"/>
                  <a:pt x="173320" y="432988"/>
                </a:cubicBezTo>
                <a:cubicBezTo>
                  <a:pt x="180411" y="419639"/>
                  <a:pt x="184374" y="408585"/>
                  <a:pt x="185208" y="399825"/>
                </a:cubicBezTo>
                <a:cubicBezTo>
                  <a:pt x="186043" y="391065"/>
                  <a:pt x="181871" y="383765"/>
                  <a:pt x="172694" y="377925"/>
                </a:cubicBezTo>
                <a:cubicBezTo>
                  <a:pt x="167272" y="375005"/>
                  <a:pt x="165812" y="371460"/>
                  <a:pt x="168315" y="367289"/>
                </a:cubicBezTo>
                <a:cubicBezTo>
                  <a:pt x="171652" y="361449"/>
                  <a:pt x="175197" y="358216"/>
                  <a:pt x="178951" y="357590"/>
                </a:cubicBezTo>
                <a:cubicBezTo>
                  <a:pt x="182706" y="356964"/>
                  <a:pt x="186877" y="357486"/>
                  <a:pt x="191465" y="359154"/>
                </a:cubicBezTo>
                <a:cubicBezTo>
                  <a:pt x="197305" y="361240"/>
                  <a:pt x="203562" y="364368"/>
                  <a:pt x="210237" y="368540"/>
                </a:cubicBezTo>
                <a:cubicBezTo>
                  <a:pt x="216911" y="372712"/>
                  <a:pt x="222542" y="376883"/>
                  <a:pt x="227131" y="381054"/>
                </a:cubicBezTo>
                <a:cubicBezTo>
                  <a:pt x="231719" y="385225"/>
                  <a:pt x="233179" y="388980"/>
                  <a:pt x="231511" y="392317"/>
                </a:cubicBezTo>
                <a:cubicBezTo>
                  <a:pt x="227757" y="398157"/>
                  <a:pt x="223585" y="405561"/>
                  <a:pt x="218997" y="414529"/>
                </a:cubicBezTo>
                <a:cubicBezTo>
                  <a:pt x="214408" y="423497"/>
                  <a:pt x="209402" y="432153"/>
                  <a:pt x="203979" y="440496"/>
                </a:cubicBezTo>
                <a:cubicBezTo>
                  <a:pt x="212739" y="448005"/>
                  <a:pt x="222125" y="454887"/>
                  <a:pt x="232136" y="461144"/>
                </a:cubicBezTo>
                <a:cubicBezTo>
                  <a:pt x="242148" y="467401"/>
                  <a:pt x="254662" y="474284"/>
                  <a:pt x="269679" y="481792"/>
                </a:cubicBezTo>
                <a:cubicBezTo>
                  <a:pt x="274684" y="484296"/>
                  <a:pt x="279064" y="490239"/>
                  <a:pt x="282818" y="499625"/>
                </a:cubicBezTo>
                <a:cubicBezTo>
                  <a:pt x="286573" y="509011"/>
                  <a:pt x="287615" y="517457"/>
                  <a:pt x="285947" y="524966"/>
                </a:cubicBezTo>
                <a:cubicBezTo>
                  <a:pt x="284278" y="529137"/>
                  <a:pt x="280420" y="532370"/>
                  <a:pt x="274371" y="534665"/>
                </a:cubicBezTo>
                <a:cubicBezTo>
                  <a:pt x="268323" y="536958"/>
                  <a:pt x="264882" y="536646"/>
                  <a:pt x="264047" y="533726"/>
                </a:cubicBezTo>
                <a:cubicBezTo>
                  <a:pt x="254036" y="517041"/>
                  <a:pt x="242356" y="502023"/>
                  <a:pt x="229008" y="488675"/>
                </a:cubicBezTo>
                <a:cubicBezTo>
                  <a:pt x="215659" y="475327"/>
                  <a:pt x="204188" y="464064"/>
                  <a:pt x="194594" y="454887"/>
                </a:cubicBezTo>
                <a:cubicBezTo>
                  <a:pt x="177074" y="481584"/>
                  <a:pt x="158512" y="505152"/>
                  <a:pt x="138907" y="525592"/>
                </a:cubicBezTo>
                <a:cubicBezTo>
                  <a:pt x="119301" y="546031"/>
                  <a:pt x="99695" y="562508"/>
                  <a:pt x="80090" y="57502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5" name="Freeform 85"/>
          <p:cNvSpPr/>
          <p:nvPr/>
        </p:nvSpPr>
        <p:spPr>
          <a:xfrm>
            <a:off x="4372845" y="5195642"/>
            <a:ext cx="526217" cy="415155"/>
          </a:xfrm>
          <a:custGeom>
            <a:avLst/>
            <a:gdLst>
              <a:gd name="connsiteX0" fmla="*/ 53811 w 526217"/>
              <a:gd name="connsiteY0" fmla="*/ 412965 h 415155"/>
              <a:gd name="connsiteX1" fmla="*/ 38794 w 526217"/>
              <a:gd name="connsiteY1" fmla="*/ 414529 h 415155"/>
              <a:gd name="connsiteX2" fmla="*/ 28782 w 526217"/>
              <a:gd name="connsiteY2" fmla="*/ 409210 h 415155"/>
              <a:gd name="connsiteX3" fmla="*/ 18771 w 526217"/>
              <a:gd name="connsiteY3" fmla="*/ 401076 h 415155"/>
              <a:gd name="connsiteX4" fmla="*/ 7508 w 526217"/>
              <a:gd name="connsiteY4" fmla="*/ 390127 h 415155"/>
              <a:gd name="connsiteX5" fmla="*/ 1251 w 526217"/>
              <a:gd name="connsiteY5" fmla="*/ 382305 h 415155"/>
              <a:gd name="connsiteX6" fmla="*/ 3442 w 526217"/>
              <a:gd name="connsiteY6" fmla="*/ 373545 h 415155"/>
              <a:gd name="connsiteX7" fmla="*/ 11888 w 526217"/>
              <a:gd name="connsiteY7" fmla="*/ 369165 h 415155"/>
              <a:gd name="connsiteX8" fmla="*/ 56626 w 526217"/>
              <a:gd name="connsiteY8" fmla="*/ 375735 h 415155"/>
              <a:gd name="connsiteX9" fmla="*/ 114504 w 526217"/>
              <a:gd name="connsiteY9" fmla="*/ 377299 h 415155"/>
              <a:gd name="connsiteX10" fmla="*/ 199600 w 526217"/>
              <a:gd name="connsiteY10" fmla="*/ 377299 h 415155"/>
              <a:gd name="connsiteX11" fmla="*/ 200225 w 526217"/>
              <a:gd name="connsiteY11" fmla="*/ 275935 h 415155"/>
              <a:gd name="connsiteX12" fmla="*/ 198974 w 526217"/>
              <a:gd name="connsiteY12" fmla="*/ 249030 h 415155"/>
              <a:gd name="connsiteX13" fmla="*/ 192717 w 526217"/>
              <a:gd name="connsiteY13" fmla="*/ 223064 h 415155"/>
              <a:gd name="connsiteX14" fmla="*/ 175823 w 526217"/>
              <a:gd name="connsiteY14" fmla="*/ 203979 h 415155"/>
              <a:gd name="connsiteX15" fmla="*/ 173946 w 526217"/>
              <a:gd name="connsiteY15" fmla="*/ 192717 h 415155"/>
              <a:gd name="connsiteX16" fmla="*/ 192091 w 526217"/>
              <a:gd name="connsiteY16" fmla="*/ 185834 h 415155"/>
              <a:gd name="connsiteX17" fmla="*/ 211175 w 526217"/>
              <a:gd name="connsiteY17" fmla="*/ 194594 h 415155"/>
              <a:gd name="connsiteX18" fmla="*/ 229008 w 526217"/>
              <a:gd name="connsiteY18" fmla="*/ 206482 h 415155"/>
              <a:gd name="connsiteX19" fmla="*/ 237142 w 526217"/>
              <a:gd name="connsiteY19" fmla="*/ 218371 h 415155"/>
              <a:gd name="connsiteX20" fmla="*/ 232136 w 526217"/>
              <a:gd name="connsiteY20" fmla="*/ 260293 h 415155"/>
              <a:gd name="connsiteX21" fmla="*/ 229634 w 526217"/>
              <a:gd name="connsiteY21" fmla="*/ 376674 h 415155"/>
              <a:gd name="connsiteX22" fmla="*/ 374171 w 526217"/>
              <a:gd name="connsiteY22" fmla="*/ 372919 h 415155"/>
              <a:gd name="connsiteX23" fmla="*/ 448630 w 526217"/>
              <a:gd name="connsiteY23" fmla="*/ 367288 h 415155"/>
              <a:gd name="connsiteX24" fmla="*/ 496184 w 526217"/>
              <a:gd name="connsiteY24" fmla="*/ 357903 h 415155"/>
              <a:gd name="connsiteX25" fmla="*/ 506821 w 526217"/>
              <a:gd name="connsiteY25" fmla="*/ 357590 h 415155"/>
              <a:gd name="connsiteX26" fmla="*/ 514329 w 526217"/>
              <a:gd name="connsiteY26" fmla="*/ 364160 h 415155"/>
              <a:gd name="connsiteX27" fmla="*/ 522150 w 526217"/>
              <a:gd name="connsiteY27" fmla="*/ 376987 h 415155"/>
              <a:gd name="connsiteX28" fmla="*/ 526217 w 526217"/>
              <a:gd name="connsiteY28" fmla="*/ 389814 h 415155"/>
              <a:gd name="connsiteX29" fmla="*/ 521838 w 526217"/>
              <a:gd name="connsiteY29" fmla="*/ 397322 h 415155"/>
              <a:gd name="connsiteX30" fmla="*/ 514955 w 526217"/>
              <a:gd name="connsiteY30" fmla="*/ 400450 h 415155"/>
              <a:gd name="connsiteX31" fmla="*/ 450194 w 526217"/>
              <a:gd name="connsiteY31" fmla="*/ 397635 h 415155"/>
              <a:gd name="connsiteX32" fmla="*/ 384808 w 526217"/>
              <a:gd name="connsiteY32" fmla="*/ 397322 h 415155"/>
              <a:gd name="connsiteX33" fmla="*/ 303466 w 526217"/>
              <a:gd name="connsiteY33" fmla="*/ 398887 h 415155"/>
              <a:gd name="connsiteX34" fmla="*/ 217432 w 526217"/>
              <a:gd name="connsiteY34" fmla="*/ 400450 h 415155"/>
              <a:gd name="connsiteX35" fmla="*/ 140783 w 526217"/>
              <a:gd name="connsiteY35" fmla="*/ 402953 h 415155"/>
              <a:gd name="connsiteX36" fmla="*/ 92604 w 526217"/>
              <a:gd name="connsiteY36" fmla="*/ 406708 h 415155"/>
              <a:gd name="connsiteX37" fmla="*/ 53811 w 526217"/>
              <a:gd name="connsiteY37" fmla="*/ 412965 h 415155"/>
              <a:gd name="connsiteX39" fmla="*/ 362908 w 526217"/>
              <a:gd name="connsiteY39" fmla="*/ 282818 h 415155"/>
              <a:gd name="connsiteX40" fmla="*/ 357903 w 526217"/>
              <a:gd name="connsiteY40" fmla="*/ 265299 h 415155"/>
              <a:gd name="connsiteX41" fmla="*/ 363221 w 526217"/>
              <a:gd name="connsiteY41" fmla="*/ 236203 h 415155"/>
              <a:gd name="connsiteX42" fmla="*/ 370730 w 526217"/>
              <a:gd name="connsiteY42" fmla="*/ 190526 h 415155"/>
              <a:gd name="connsiteX43" fmla="*/ 378864 w 526217"/>
              <a:gd name="connsiteY43" fmla="*/ 137029 h 415155"/>
              <a:gd name="connsiteX44" fmla="*/ 386059 w 526217"/>
              <a:gd name="connsiteY44" fmla="*/ 84157 h 415155"/>
              <a:gd name="connsiteX45" fmla="*/ 389814 w 526217"/>
              <a:gd name="connsiteY45" fmla="*/ 40045 h 415155"/>
              <a:gd name="connsiteX46" fmla="*/ 387311 w 526217"/>
              <a:gd name="connsiteY46" fmla="*/ 34413 h 415155"/>
              <a:gd name="connsiteX47" fmla="*/ 382931 w 526217"/>
              <a:gd name="connsiteY47" fmla="*/ 33788 h 415155"/>
              <a:gd name="connsiteX48" fmla="*/ 382305 w 526217"/>
              <a:gd name="connsiteY48" fmla="*/ 33788 h 415155"/>
              <a:gd name="connsiteX49" fmla="*/ 356339 w 526217"/>
              <a:gd name="connsiteY49" fmla="*/ 34726 h 415155"/>
              <a:gd name="connsiteX50" fmla="*/ 315668 w 526217"/>
              <a:gd name="connsiteY50" fmla="*/ 37230 h 415155"/>
              <a:gd name="connsiteX51" fmla="*/ 274997 w 526217"/>
              <a:gd name="connsiteY51" fmla="*/ 39732 h 415155"/>
              <a:gd name="connsiteX52" fmla="*/ 249030 w 526217"/>
              <a:gd name="connsiteY52" fmla="*/ 40670 h 415155"/>
              <a:gd name="connsiteX53" fmla="*/ 209611 w 526217"/>
              <a:gd name="connsiteY53" fmla="*/ 42548 h 415155"/>
              <a:gd name="connsiteX54" fmla="*/ 169253 w 526217"/>
              <a:gd name="connsiteY54" fmla="*/ 45676 h 415155"/>
              <a:gd name="connsiteX55" fmla="*/ 137655 w 526217"/>
              <a:gd name="connsiteY55" fmla="*/ 50056 h 415155"/>
              <a:gd name="connsiteX56" fmla="*/ 120135 w 526217"/>
              <a:gd name="connsiteY56" fmla="*/ 51308 h 415155"/>
              <a:gd name="connsiteX57" fmla="*/ 108873 w 526217"/>
              <a:gd name="connsiteY57" fmla="*/ 45051 h 415155"/>
              <a:gd name="connsiteX58" fmla="*/ 96671 w 526217"/>
              <a:gd name="connsiteY58" fmla="*/ 34726 h 415155"/>
              <a:gd name="connsiteX59" fmla="*/ 89476 w 526217"/>
              <a:gd name="connsiteY59" fmla="*/ 26280 h 415155"/>
              <a:gd name="connsiteX60" fmla="*/ 90727 w 526217"/>
              <a:gd name="connsiteY60" fmla="*/ 17520 h 415155"/>
              <a:gd name="connsiteX61" fmla="*/ 98235 w 526217"/>
              <a:gd name="connsiteY61" fmla="*/ 13140 h 415155"/>
              <a:gd name="connsiteX62" fmla="*/ 127644 w 526217"/>
              <a:gd name="connsiteY62" fmla="*/ 17520 h 415155"/>
              <a:gd name="connsiteX63" fmla="*/ 166750 w 526217"/>
              <a:gd name="connsiteY63" fmla="*/ 19083 h 415155"/>
              <a:gd name="connsiteX64" fmla="*/ 207734 w 526217"/>
              <a:gd name="connsiteY64" fmla="*/ 18771 h 415155"/>
              <a:gd name="connsiteX65" fmla="*/ 242773 w 526217"/>
              <a:gd name="connsiteY65" fmla="*/ 17520 h 415155"/>
              <a:gd name="connsiteX66" fmla="*/ 277500 w 526217"/>
              <a:gd name="connsiteY66" fmla="*/ 15642 h 415155"/>
              <a:gd name="connsiteX67" fmla="*/ 320986 w 526217"/>
              <a:gd name="connsiteY67" fmla="*/ 12514 h 415155"/>
              <a:gd name="connsiteX68" fmla="*/ 361970 w 526217"/>
              <a:gd name="connsiteY68" fmla="*/ 7821 h 415155"/>
              <a:gd name="connsiteX69" fmla="*/ 389814 w 526217"/>
              <a:gd name="connsiteY69" fmla="*/ 1251 h 415155"/>
              <a:gd name="connsiteX70" fmla="*/ 399199 w 526217"/>
              <a:gd name="connsiteY70" fmla="*/ 1251 h 415155"/>
              <a:gd name="connsiteX71" fmla="*/ 437367 w 526217"/>
              <a:gd name="connsiteY71" fmla="*/ 15017 h 415155"/>
              <a:gd name="connsiteX72" fmla="*/ 441434 w 526217"/>
              <a:gd name="connsiteY72" fmla="*/ 19083 h 415155"/>
              <a:gd name="connsiteX73" fmla="*/ 440496 w 526217"/>
              <a:gd name="connsiteY73" fmla="*/ 26280 h 415155"/>
              <a:gd name="connsiteX74" fmla="*/ 434551 w 526217"/>
              <a:gd name="connsiteY74" fmla="*/ 44738 h 415155"/>
              <a:gd name="connsiteX75" fmla="*/ 427356 w 526217"/>
              <a:gd name="connsiteY75" fmla="*/ 72582 h 415155"/>
              <a:gd name="connsiteX76" fmla="*/ 423602 w 526217"/>
              <a:gd name="connsiteY76" fmla="*/ 91353 h 415155"/>
              <a:gd name="connsiteX77" fmla="*/ 417032 w 526217"/>
              <a:gd name="connsiteY77" fmla="*/ 128269 h 415155"/>
              <a:gd name="connsiteX78" fmla="*/ 408272 w 526217"/>
              <a:gd name="connsiteY78" fmla="*/ 173633 h 415155"/>
              <a:gd name="connsiteX79" fmla="*/ 399512 w 526217"/>
              <a:gd name="connsiteY79" fmla="*/ 216494 h 415155"/>
              <a:gd name="connsiteX80" fmla="*/ 392942 w 526217"/>
              <a:gd name="connsiteY80" fmla="*/ 245902 h 415155"/>
              <a:gd name="connsiteX81" fmla="*/ 362908 w 526217"/>
              <a:gd name="connsiteY81" fmla="*/ 282818 h 415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</a:cxnLst>
            <a:rect l="l" t="t" r="r" b="b"/>
            <a:pathLst>
              <a:path w="526217" h="415155">
                <a:moveTo>
                  <a:pt x="53811" y="412965"/>
                </a:moveTo>
                <a:cubicBezTo>
                  <a:pt x="46302" y="414633"/>
                  <a:pt x="41296" y="415155"/>
                  <a:pt x="38794" y="414529"/>
                </a:cubicBezTo>
                <a:cubicBezTo>
                  <a:pt x="36291" y="413903"/>
                  <a:pt x="32954" y="412131"/>
                  <a:pt x="28782" y="409210"/>
                </a:cubicBezTo>
                <a:cubicBezTo>
                  <a:pt x="26280" y="407542"/>
                  <a:pt x="22942" y="404830"/>
                  <a:pt x="18771" y="401076"/>
                </a:cubicBezTo>
                <a:cubicBezTo>
                  <a:pt x="14600" y="397322"/>
                  <a:pt x="10845" y="393672"/>
                  <a:pt x="7508" y="390127"/>
                </a:cubicBezTo>
                <a:cubicBezTo>
                  <a:pt x="4171" y="386581"/>
                  <a:pt x="2086" y="383973"/>
                  <a:pt x="1251" y="382305"/>
                </a:cubicBezTo>
                <a:cubicBezTo>
                  <a:pt x="0" y="380219"/>
                  <a:pt x="730" y="377299"/>
                  <a:pt x="3442" y="373545"/>
                </a:cubicBezTo>
                <a:cubicBezTo>
                  <a:pt x="6153" y="369791"/>
                  <a:pt x="8968" y="368331"/>
                  <a:pt x="11888" y="369165"/>
                </a:cubicBezTo>
                <a:cubicBezTo>
                  <a:pt x="25237" y="372085"/>
                  <a:pt x="40149" y="374275"/>
                  <a:pt x="56626" y="375735"/>
                </a:cubicBezTo>
                <a:cubicBezTo>
                  <a:pt x="73103" y="377196"/>
                  <a:pt x="92396" y="377717"/>
                  <a:pt x="114504" y="377299"/>
                </a:cubicBezTo>
                <a:lnTo>
                  <a:pt x="199600" y="377299"/>
                </a:lnTo>
                <a:lnTo>
                  <a:pt x="200225" y="275935"/>
                </a:lnTo>
                <a:cubicBezTo>
                  <a:pt x="200225" y="267175"/>
                  <a:pt x="199808" y="258207"/>
                  <a:pt x="198974" y="249030"/>
                </a:cubicBezTo>
                <a:cubicBezTo>
                  <a:pt x="198140" y="239853"/>
                  <a:pt x="196054" y="231198"/>
                  <a:pt x="192717" y="223064"/>
                </a:cubicBezTo>
                <a:cubicBezTo>
                  <a:pt x="189380" y="214929"/>
                  <a:pt x="183748" y="208568"/>
                  <a:pt x="175823" y="203979"/>
                </a:cubicBezTo>
                <a:cubicBezTo>
                  <a:pt x="171235" y="201476"/>
                  <a:pt x="170609" y="197723"/>
                  <a:pt x="173946" y="192717"/>
                </a:cubicBezTo>
                <a:cubicBezTo>
                  <a:pt x="178117" y="186043"/>
                  <a:pt x="184166" y="183748"/>
                  <a:pt x="192091" y="185834"/>
                </a:cubicBezTo>
                <a:cubicBezTo>
                  <a:pt x="198348" y="187920"/>
                  <a:pt x="204710" y="190840"/>
                  <a:pt x="211175" y="194594"/>
                </a:cubicBezTo>
                <a:cubicBezTo>
                  <a:pt x="217641" y="198348"/>
                  <a:pt x="223585" y="202311"/>
                  <a:pt x="229008" y="206482"/>
                </a:cubicBezTo>
                <a:cubicBezTo>
                  <a:pt x="235265" y="211071"/>
                  <a:pt x="237977" y="215034"/>
                  <a:pt x="237142" y="218371"/>
                </a:cubicBezTo>
                <a:cubicBezTo>
                  <a:pt x="234222" y="229216"/>
                  <a:pt x="232554" y="243190"/>
                  <a:pt x="232136" y="260293"/>
                </a:cubicBezTo>
                <a:lnTo>
                  <a:pt x="229634" y="376674"/>
                </a:lnTo>
                <a:cubicBezTo>
                  <a:pt x="276770" y="375840"/>
                  <a:pt x="324949" y="374588"/>
                  <a:pt x="374171" y="372919"/>
                </a:cubicBezTo>
                <a:cubicBezTo>
                  <a:pt x="401285" y="372085"/>
                  <a:pt x="426105" y="370208"/>
                  <a:pt x="448630" y="367288"/>
                </a:cubicBezTo>
                <a:cubicBezTo>
                  <a:pt x="471155" y="364368"/>
                  <a:pt x="487006" y="361240"/>
                  <a:pt x="496184" y="357903"/>
                </a:cubicBezTo>
                <a:cubicBezTo>
                  <a:pt x="500772" y="356651"/>
                  <a:pt x="504318" y="356547"/>
                  <a:pt x="506821" y="357590"/>
                </a:cubicBezTo>
                <a:cubicBezTo>
                  <a:pt x="509323" y="358632"/>
                  <a:pt x="511826" y="360823"/>
                  <a:pt x="514329" y="364160"/>
                </a:cubicBezTo>
                <a:cubicBezTo>
                  <a:pt x="516832" y="367497"/>
                  <a:pt x="519439" y="371773"/>
                  <a:pt x="522150" y="376987"/>
                </a:cubicBezTo>
                <a:cubicBezTo>
                  <a:pt x="524862" y="382201"/>
                  <a:pt x="526217" y="386476"/>
                  <a:pt x="526217" y="389814"/>
                </a:cubicBezTo>
                <a:cubicBezTo>
                  <a:pt x="526217" y="392733"/>
                  <a:pt x="524757" y="395236"/>
                  <a:pt x="521838" y="397322"/>
                </a:cubicBezTo>
                <a:cubicBezTo>
                  <a:pt x="518918" y="399408"/>
                  <a:pt x="516623" y="400450"/>
                  <a:pt x="514955" y="400450"/>
                </a:cubicBezTo>
                <a:cubicBezTo>
                  <a:pt x="495766" y="398782"/>
                  <a:pt x="474180" y="397844"/>
                  <a:pt x="450194" y="397635"/>
                </a:cubicBezTo>
                <a:cubicBezTo>
                  <a:pt x="426209" y="397426"/>
                  <a:pt x="404414" y="397322"/>
                  <a:pt x="384808" y="397322"/>
                </a:cubicBezTo>
                <a:cubicBezTo>
                  <a:pt x="359780" y="397739"/>
                  <a:pt x="332666" y="398260"/>
                  <a:pt x="303466" y="398887"/>
                </a:cubicBezTo>
                <a:cubicBezTo>
                  <a:pt x="274267" y="399512"/>
                  <a:pt x="245589" y="400034"/>
                  <a:pt x="217432" y="400450"/>
                </a:cubicBezTo>
                <a:cubicBezTo>
                  <a:pt x="189276" y="400868"/>
                  <a:pt x="163726" y="401702"/>
                  <a:pt x="140783" y="402953"/>
                </a:cubicBezTo>
                <a:cubicBezTo>
                  <a:pt x="122430" y="403787"/>
                  <a:pt x="106370" y="405039"/>
                  <a:pt x="92604" y="406708"/>
                </a:cubicBezTo>
                <a:cubicBezTo>
                  <a:pt x="78839" y="408376"/>
                  <a:pt x="65908" y="410462"/>
                  <a:pt x="53811" y="412965"/>
                </a:cubicBezTo>
                <a:moveTo>
                  <a:pt x="362908" y="282818"/>
                </a:moveTo>
                <a:cubicBezTo>
                  <a:pt x="356651" y="282818"/>
                  <a:pt x="354983" y="276978"/>
                  <a:pt x="357903" y="265299"/>
                </a:cubicBezTo>
                <a:cubicBezTo>
                  <a:pt x="359154" y="259042"/>
                  <a:pt x="360927" y="249343"/>
                  <a:pt x="363221" y="236203"/>
                </a:cubicBezTo>
                <a:cubicBezTo>
                  <a:pt x="365516" y="223064"/>
                  <a:pt x="368018" y="207838"/>
                  <a:pt x="370730" y="190526"/>
                </a:cubicBezTo>
                <a:cubicBezTo>
                  <a:pt x="373441" y="173215"/>
                  <a:pt x="376153" y="155383"/>
                  <a:pt x="378864" y="137029"/>
                </a:cubicBezTo>
                <a:cubicBezTo>
                  <a:pt x="381576" y="118675"/>
                  <a:pt x="383974" y="101051"/>
                  <a:pt x="386059" y="84157"/>
                </a:cubicBezTo>
                <a:cubicBezTo>
                  <a:pt x="388145" y="67263"/>
                  <a:pt x="389397" y="52559"/>
                  <a:pt x="389814" y="40045"/>
                </a:cubicBezTo>
                <a:cubicBezTo>
                  <a:pt x="390231" y="36708"/>
                  <a:pt x="389397" y="34831"/>
                  <a:pt x="387311" y="34413"/>
                </a:cubicBezTo>
                <a:cubicBezTo>
                  <a:pt x="385225" y="33996"/>
                  <a:pt x="383765" y="33788"/>
                  <a:pt x="382931" y="33788"/>
                </a:cubicBezTo>
                <a:cubicBezTo>
                  <a:pt x="382514" y="33788"/>
                  <a:pt x="382305" y="33788"/>
                  <a:pt x="382305" y="33788"/>
                </a:cubicBezTo>
                <a:cubicBezTo>
                  <a:pt x="377300" y="33788"/>
                  <a:pt x="368644" y="34101"/>
                  <a:pt x="356339" y="34726"/>
                </a:cubicBezTo>
                <a:cubicBezTo>
                  <a:pt x="344033" y="35352"/>
                  <a:pt x="330476" y="36187"/>
                  <a:pt x="315668" y="37230"/>
                </a:cubicBezTo>
                <a:cubicBezTo>
                  <a:pt x="300860" y="38272"/>
                  <a:pt x="287303" y="39106"/>
                  <a:pt x="274997" y="39732"/>
                </a:cubicBezTo>
                <a:cubicBezTo>
                  <a:pt x="262691" y="40358"/>
                  <a:pt x="254036" y="40670"/>
                  <a:pt x="249030" y="40670"/>
                </a:cubicBezTo>
                <a:cubicBezTo>
                  <a:pt x="236933" y="41088"/>
                  <a:pt x="223794" y="41714"/>
                  <a:pt x="209611" y="42548"/>
                </a:cubicBezTo>
                <a:cubicBezTo>
                  <a:pt x="195428" y="43382"/>
                  <a:pt x="181976" y="44425"/>
                  <a:pt x="169253" y="45676"/>
                </a:cubicBezTo>
                <a:cubicBezTo>
                  <a:pt x="156530" y="46928"/>
                  <a:pt x="145998" y="48388"/>
                  <a:pt x="137655" y="50056"/>
                </a:cubicBezTo>
                <a:cubicBezTo>
                  <a:pt x="129730" y="52142"/>
                  <a:pt x="123889" y="52559"/>
                  <a:pt x="120135" y="51308"/>
                </a:cubicBezTo>
                <a:cubicBezTo>
                  <a:pt x="116381" y="50056"/>
                  <a:pt x="112627" y="47971"/>
                  <a:pt x="108873" y="45051"/>
                </a:cubicBezTo>
                <a:cubicBezTo>
                  <a:pt x="104701" y="41714"/>
                  <a:pt x="100634" y="38272"/>
                  <a:pt x="96671" y="34726"/>
                </a:cubicBezTo>
                <a:cubicBezTo>
                  <a:pt x="92709" y="31180"/>
                  <a:pt x="90310" y="28365"/>
                  <a:pt x="89476" y="26280"/>
                </a:cubicBezTo>
                <a:cubicBezTo>
                  <a:pt x="88224" y="24194"/>
                  <a:pt x="88641" y="21274"/>
                  <a:pt x="90727" y="17520"/>
                </a:cubicBezTo>
                <a:cubicBezTo>
                  <a:pt x="92813" y="13765"/>
                  <a:pt x="95315" y="12305"/>
                  <a:pt x="98235" y="13140"/>
                </a:cubicBezTo>
                <a:cubicBezTo>
                  <a:pt x="105744" y="15225"/>
                  <a:pt x="115547" y="16685"/>
                  <a:pt x="127644" y="17520"/>
                </a:cubicBezTo>
                <a:cubicBezTo>
                  <a:pt x="139741" y="18354"/>
                  <a:pt x="152776" y="18876"/>
                  <a:pt x="166750" y="19083"/>
                </a:cubicBezTo>
                <a:cubicBezTo>
                  <a:pt x="180724" y="19292"/>
                  <a:pt x="194385" y="19188"/>
                  <a:pt x="207734" y="18771"/>
                </a:cubicBezTo>
                <a:cubicBezTo>
                  <a:pt x="221082" y="18354"/>
                  <a:pt x="232762" y="17937"/>
                  <a:pt x="242773" y="17520"/>
                </a:cubicBezTo>
                <a:cubicBezTo>
                  <a:pt x="251950" y="17102"/>
                  <a:pt x="263526" y="16477"/>
                  <a:pt x="277500" y="15642"/>
                </a:cubicBezTo>
                <a:cubicBezTo>
                  <a:pt x="291474" y="14808"/>
                  <a:pt x="305969" y="13765"/>
                  <a:pt x="320986" y="12514"/>
                </a:cubicBezTo>
                <a:cubicBezTo>
                  <a:pt x="336003" y="11262"/>
                  <a:pt x="349664" y="9698"/>
                  <a:pt x="361970" y="7821"/>
                </a:cubicBezTo>
                <a:cubicBezTo>
                  <a:pt x="374276" y="5944"/>
                  <a:pt x="383557" y="3754"/>
                  <a:pt x="389814" y="1251"/>
                </a:cubicBezTo>
                <a:cubicBezTo>
                  <a:pt x="393151" y="0"/>
                  <a:pt x="396279" y="0"/>
                  <a:pt x="399199" y="1251"/>
                </a:cubicBezTo>
                <a:lnTo>
                  <a:pt x="437367" y="15017"/>
                </a:lnTo>
                <a:cubicBezTo>
                  <a:pt x="439036" y="15851"/>
                  <a:pt x="440392" y="17207"/>
                  <a:pt x="441434" y="19083"/>
                </a:cubicBezTo>
                <a:cubicBezTo>
                  <a:pt x="442477" y="20961"/>
                  <a:pt x="442164" y="23359"/>
                  <a:pt x="440496" y="26280"/>
                </a:cubicBezTo>
                <a:cubicBezTo>
                  <a:pt x="439244" y="29199"/>
                  <a:pt x="437263" y="35352"/>
                  <a:pt x="434551" y="44738"/>
                </a:cubicBezTo>
                <a:cubicBezTo>
                  <a:pt x="431840" y="54123"/>
                  <a:pt x="429442" y="63405"/>
                  <a:pt x="427356" y="72582"/>
                </a:cubicBezTo>
                <a:cubicBezTo>
                  <a:pt x="425271" y="81759"/>
                  <a:pt x="424019" y="88016"/>
                  <a:pt x="423602" y="91353"/>
                </a:cubicBezTo>
                <a:cubicBezTo>
                  <a:pt x="421933" y="101364"/>
                  <a:pt x="419743" y="113670"/>
                  <a:pt x="417032" y="128269"/>
                </a:cubicBezTo>
                <a:cubicBezTo>
                  <a:pt x="414320" y="142869"/>
                  <a:pt x="411401" y="157990"/>
                  <a:pt x="408272" y="173633"/>
                </a:cubicBezTo>
                <a:cubicBezTo>
                  <a:pt x="405143" y="189275"/>
                  <a:pt x="402224" y="203562"/>
                  <a:pt x="399512" y="216494"/>
                </a:cubicBezTo>
                <a:cubicBezTo>
                  <a:pt x="396801" y="229425"/>
                  <a:pt x="394611" y="239228"/>
                  <a:pt x="392942" y="245902"/>
                </a:cubicBezTo>
                <a:cubicBezTo>
                  <a:pt x="385851" y="270512"/>
                  <a:pt x="375840" y="282818"/>
                  <a:pt x="362908" y="28281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6" name="Freeform 86"/>
          <p:cNvSpPr/>
          <p:nvPr/>
        </p:nvSpPr>
        <p:spPr>
          <a:xfrm>
            <a:off x="4961633" y="5579198"/>
            <a:ext cx="81342" cy="147041"/>
          </a:xfrm>
          <a:custGeom>
            <a:avLst/>
            <a:gdLst>
              <a:gd name="connsiteX0" fmla="*/ 0 w 81342"/>
              <a:gd name="connsiteY0" fmla="*/ 128895 h 147041"/>
              <a:gd name="connsiteX1" fmla="*/ 32537 w 81342"/>
              <a:gd name="connsiteY1" fmla="*/ 102303 h 147041"/>
              <a:gd name="connsiteX2" fmla="*/ 47553 w 81342"/>
              <a:gd name="connsiteY2" fmla="*/ 64447 h 147041"/>
              <a:gd name="connsiteX3" fmla="*/ 41297 w 81342"/>
              <a:gd name="connsiteY3" fmla="*/ 65074 h 147041"/>
              <a:gd name="connsiteX4" fmla="*/ 18459 w 81342"/>
              <a:gd name="connsiteY4" fmla="*/ 55375 h 147041"/>
              <a:gd name="connsiteX5" fmla="*/ 9386 w 81342"/>
              <a:gd name="connsiteY5" fmla="*/ 31911 h 147041"/>
              <a:gd name="connsiteX6" fmla="*/ 19710 w 81342"/>
              <a:gd name="connsiteY6" fmla="*/ 8448 h 147041"/>
              <a:gd name="connsiteX7" fmla="*/ 43174 w 81342"/>
              <a:gd name="connsiteY7" fmla="*/ 0 h 147041"/>
              <a:gd name="connsiteX8" fmla="*/ 70392 w 81342"/>
              <a:gd name="connsiteY8" fmla="*/ 12827 h 147041"/>
              <a:gd name="connsiteX9" fmla="*/ 81342 w 81342"/>
              <a:gd name="connsiteY9" fmla="*/ 47554 h 147041"/>
              <a:gd name="connsiteX10" fmla="*/ 72268 w 81342"/>
              <a:gd name="connsiteY10" fmla="*/ 90101 h 147041"/>
              <a:gd name="connsiteX11" fmla="*/ 48492 w 81342"/>
              <a:gd name="connsiteY11" fmla="*/ 128895 h 147041"/>
              <a:gd name="connsiteX12" fmla="*/ 16894 w 81342"/>
              <a:gd name="connsiteY12" fmla="*/ 147041 h 147041"/>
              <a:gd name="connsiteX13" fmla="*/ 8760 w 81342"/>
              <a:gd name="connsiteY13" fmla="*/ 142035 h 1470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81342" h="147041">
                <a:moveTo>
                  <a:pt x="0" y="128895"/>
                </a:moveTo>
                <a:cubicBezTo>
                  <a:pt x="14183" y="123055"/>
                  <a:pt x="25029" y="114191"/>
                  <a:pt x="32537" y="102303"/>
                </a:cubicBezTo>
                <a:cubicBezTo>
                  <a:pt x="40045" y="90415"/>
                  <a:pt x="45051" y="77796"/>
                  <a:pt x="47553" y="64447"/>
                </a:cubicBezTo>
                <a:cubicBezTo>
                  <a:pt x="46302" y="64865"/>
                  <a:pt x="44216" y="65074"/>
                  <a:pt x="41297" y="65074"/>
                </a:cubicBezTo>
                <a:cubicBezTo>
                  <a:pt x="32119" y="65074"/>
                  <a:pt x="24507" y="61840"/>
                  <a:pt x="18459" y="55375"/>
                </a:cubicBezTo>
                <a:cubicBezTo>
                  <a:pt x="12410" y="48909"/>
                  <a:pt x="9386" y="41088"/>
                  <a:pt x="9386" y="31911"/>
                </a:cubicBezTo>
                <a:cubicBezTo>
                  <a:pt x="9386" y="21900"/>
                  <a:pt x="12827" y="14078"/>
                  <a:pt x="19710" y="8448"/>
                </a:cubicBezTo>
                <a:cubicBezTo>
                  <a:pt x="26592" y="2816"/>
                  <a:pt x="34414" y="0"/>
                  <a:pt x="43174" y="0"/>
                </a:cubicBezTo>
                <a:cubicBezTo>
                  <a:pt x="54019" y="0"/>
                  <a:pt x="63092" y="4276"/>
                  <a:pt x="70392" y="12827"/>
                </a:cubicBezTo>
                <a:cubicBezTo>
                  <a:pt x="77691" y="21379"/>
                  <a:pt x="81342" y="32954"/>
                  <a:pt x="81342" y="47554"/>
                </a:cubicBezTo>
                <a:cubicBezTo>
                  <a:pt x="81342" y="60902"/>
                  <a:pt x="78317" y="75085"/>
                  <a:pt x="72268" y="90101"/>
                </a:cubicBezTo>
                <a:cubicBezTo>
                  <a:pt x="66220" y="105118"/>
                  <a:pt x="58295" y="118049"/>
                  <a:pt x="48492" y="128895"/>
                </a:cubicBezTo>
                <a:cubicBezTo>
                  <a:pt x="38689" y="139740"/>
                  <a:pt x="28157" y="145789"/>
                  <a:pt x="16894" y="147041"/>
                </a:cubicBezTo>
                <a:cubicBezTo>
                  <a:pt x="13557" y="147041"/>
                  <a:pt x="10846" y="145372"/>
                  <a:pt x="8760" y="14203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7" name="Freeform 87"/>
          <p:cNvSpPr/>
          <p:nvPr/>
        </p:nvSpPr>
        <p:spPr>
          <a:xfrm>
            <a:off x="5319876" y="5134948"/>
            <a:ext cx="486589" cy="570642"/>
          </a:xfrm>
          <a:custGeom>
            <a:avLst/>
            <a:gdLst>
              <a:gd name="connsiteX0" fmla="*/ 25653 w 486589"/>
              <a:gd name="connsiteY0" fmla="*/ 364786 h 570642"/>
              <a:gd name="connsiteX1" fmla="*/ 10637 w 486589"/>
              <a:gd name="connsiteY1" fmla="*/ 368540 h 570642"/>
              <a:gd name="connsiteX2" fmla="*/ 1251 w 486589"/>
              <a:gd name="connsiteY2" fmla="*/ 362283 h 570642"/>
              <a:gd name="connsiteX3" fmla="*/ 7508 w 486589"/>
              <a:gd name="connsiteY3" fmla="*/ 351646 h 570642"/>
              <a:gd name="connsiteX4" fmla="*/ 72582 w 486589"/>
              <a:gd name="connsiteY4" fmla="*/ 294394 h 570642"/>
              <a:gd name="connsiteX5" fmla="*/ 123576 w 486589"/>
              <a:gd name="connsiteY5" fmla="*/ 228695 h 570642"/>
              <a:gd name="connsiteX6" fmla="*/ 157990 w 486589"/>
              <a:gd name="connsiteY6" fmla="*/ 167063 h 570642"/>
              <a:gd name="connsiteX7" fmla="*/ 172694 w 486589"/>
              <a:gd name="connsiteY7" fmla="*/ 122012 h 570642"/>
              <a:gd name="connsiteX8" fmla="*/ 169878 w 486589"/>
              <a:gd name="connsiteY8" fmla="*/ 110437 h 570642"/>
              <a:gd name="connsiteX9" fmla="*/ 153923 w 486589"/>
              <a:gd name="connsiteY9" fmla="*/ 101990 h 570642"/>
              <a:gd name="connsiteX10" fmla="*/ 131397 w 486589"/>
              <a:gd name="connsiteY10" fmla="*/ 104806 h 570642"/>
              <a:gd name="connsiteX11" fmla="*/ 99487 w 486589"/>
              <a:gd name="connsiteY11" fmla="*/ 108872 h 570642"/>
              <a:gd name="connsiteX12" fmla="*/ 73207 w 486589"/>
              <a:gd name="connsiteY12" fmla="*/ 112627 h 570642"/>
              <a:gd name="connsiteX13" fmla="*/ 57252 w 486589"/>
              <a:gd name="connsiteY13" fmla="*/ 112940 h 570642"/>
              <a:gd name="connsiteX14" fmla="*/ 48804 w 486589"/>
              <a:gd name="connsiteY14" fmla="*/ 106996 h 570642"/>
              <a:gd name="connsiteX15" fmla="*/ 40358 w 486589"/>
              <a:gd name="connsiteY15" fmla="*/ 97297 h 570642"/>
              <a:gd name="connsiteX16" fmla="*/ 32536 w 486589"/>
              <a:gd name="connsiteY16" fmla="*/ 86973 h 570642"/>
              <a:gd name="connsiteX17" fmla="*/ 33788 w 486589"/>
              <a:gd name="connsiteY17" fmla="*/ 79151 h 570642"/>
              <a:gd name="connsiteX18" fmla="*/ 41296 w 486589"/>
              <a:gd name="connsiteY18" fmla="*/ 75084 h 570642"/>
              <a:gd name="connsiteX19" fmla="*/ 82905 w 486589"/>
              <a:gd name="connsiteY19" fmla="*/ 78839 h 570642"/>
              <a:gd name="connsiteX20" fmla="*/ 128895 w 486589"/>
              <a:gd name="connsiteY20" fmla="*/ 79777 h 570642"/>
              <a:gd name="connsiteX21" fmla="*/ 170191 w 486589"/>
              <a:gd name="connsiteY21" fmla="*/ 78839 h 570642"/>
              <a:gd name="connsiteX22" fmla="*/ 235577 w 486589"/>
              <a:gd name="connsiteY22" fmla="*/ 73208 h 570642"/>
              <a:gd name="connsiteX23" fmla="*/ 291578 w 486589"/>
              <a:gd name="connsiteY23" fmla="*/ 63196 h 570642"/>
              <a:gd name="connsiteX24" fmla="*/ 301589 w 486589"/>
              <a:gd name="connsiteY24" fmla="*/ 62883 h 570642"/>
              <a:gd name="connsiteX25" fmla="*/ 307221 w 486589"/>
              <a:gd name="connsiteY25" fmla="*/ 68828 h 570642"/>
              <a:gd name="connsiteX26" fmla="*/ 312539 w 486589"/>
              <a:gd name="connsiteY26" fmla="*/ 80403 h 570642"/>
              <a:gd name="connsiteX27" fmla="*/ 315354 w 486589"/>
              <a:gd name="connsiteY27" fmla="*/ 91978 h 570642"/>
              <a:gd name="connsiteX28" fmla="*/ 311288 w 486589"/>
              <a:gd name="connsiteY28" fmla="*/ 98549 h 570642"/>
              <a:gd name="connsiteX29" fmla="*/ 305343 w 486589"/>
              <a:gd name="connsiteY29" fmla="*/ 101364 h 570642"/>
              <a:gd name="connsiteX30" fmla="*/ 255600 w 486589"/>
              <a:gd name="connsiteY30" fmla="*/ 99487 h 570642"/>
              <a:gd name="connsiteX31" fmla="*/ 188337 w 486589"/>
              <a:gd name="connsiteY31" fmla="*/ 100112 h 570642"/>
              <a:gd name="connsiteX32" fmla="*/ 207421 w 486589"/>
              <a:gd name="connsiteY32" fmla="*/ 111375 h 570642"/>
              <a:gd name="connsiteX33" fmla="*/ 214616 w 486589"/>
              <a:gd name="connsiteY33" fmla="*/ 123264 h 570642"/>
              <a:gd name="connsiteX34" fmla="*/ 202728 w 486589"/>
              <a:gd name="connsiteY34" fmla="*/ 158929 h 570642"/>
              <a:gd name="connsiteX35" fmla="*/ 176448 w 486589"/>
              <a:gd name="connsiteY35" fmla="*/ 205857 h 570642"/>
              <a:gd name="connsiteX36" fmla="*/ 236829 w 486589"/>
              <a:gd name="connsiteY36" fmla="*/ 254349 h 570642"/>
              <a:gd name="connsiteX37" fmla="*/ 292203 w 486589"/>
              <a:gd name="connsiteY37" fmla="*/ 287198 h 570642"/>
              <a:gd name="connsiteX38" fmla="*/ 303154 w 486589"/>
              <a:gd name="connsiteY38" fmla="*/ 307846 h 570642"/>
              <a:gd name="connsiteX39" fmla="*/ 304718 w 486589"/>
              <a:gd name="connsiteY39" fmla="*/ 336003 h 570642"/>
              <a:gd name="connsiteX40" fmla="*/ 292516 w 486589"/>
              <a:gd name="connsiteY40" fmla="*/ 345076 h 570642"/>
              <a:gd name="connsiteX41" fmla="*/ 281567 w 486589"/>
              <a:gd name="connsiteY41" fmla="*/ 345389 h 570642"/>
              <a:gd name="connsiteX42" fmla="*/ 249030 w 486589"/>
              <a:gd name="connsiteY42" fmla="*/ 303154 h 570642"/>
              <a:gd name="connsiteX43" fmla="*/ 205856 w 486589"/>
              <a:gd name="connsiteY43" fmla="*/ 258416 h 570642"/>
              <a:gd name="connsiteX44" fmla="*/ 165186 w 486589"/>
              <a:gd name="connsiteY44" fmla="*/ 222126 h 570642"/>
              <a:gd name="connsiteX45" fmla="*/ 102928 w 486589"/>
              <a:gd name="connsiteY45" fmla="*/ 299400 h 570642"/>
              <a:gd name="connsiteX46" fmla="*/ 25653 w 486589"/>
              <a:gd name="connsiteY46" fmla="*/ 364786 h 570642"/>
              <a:gd name="connsiteX48" fmla="*/ 416719 w 486589"/>
              <a:gd name="connsiteY48" fmla="*/ 436116 h 570642"/>
              <a:gd name="connsiteX49" fmla="*/ 409836 w 486589"/>
              <a:gd name="connsiteY49" fmla="*/ 429859 h 570642"/>
              <a:gd name="connsiteX50" fmla="*/ 407646 w 486589"/>
              <a:gd name="connsiteY50" fmla="*/ 409837 h 570642"/>
              <a:gd name="connsiteX51" fmla="*/ 406708 w 486589"/>
              <a:gd name="connsiteY51" fmla="*/ 381679 h 570642"/>
              <a:gd name="connsiteX52" fmla="*/ 406708 w 486589"/>
              <a:gd name="connsiteY52" fmla="*/ 359154 h 570642"/>
              <a:gd name="connsiteX53" fmla="*/ 406708 w 486589"/>
              <a:gd name="connsiteY53" fmla="*/ 206483 h 570642"/>
              <a:gd name="connsiteX54" fmla="*/ 402327 w 486589"/>
              <a:gd name="connsiteY54" fmla="*/ 206483 h 570642"/>
              <a:gd name="connsiteX55" fmla="*/ 364472 w 486589"/>
              <a:gd name="connsiteY55" fmla="*/ 209611 h 570642"/>
              <a:gd name="connsiteX56" fmla="*/ 340382 w 486589"/>
              <a:gd name="connsiteY56" fmla="*/ 213366 h 570642"/>
              <a:gd name="connsiteX57" fmla="*/ 317857 w 486589"/>
              <a:gd name="connsiteY57" fmla="*/ 217745 h 570642"/>
              <a:gd name="connsiteX58" fmla="*/ 297209 w 486589"/>
              <a:gd name="connsiteY58" fmla="*/ 215242 h 570642"/>
              <a:gd name="connsiteX59" fmla="*/ 283756 w 486589"/>
              <a:gd name="connsiteY59" fmla="*/ 205544 h 570642"/>
              <a:gd name="connsiteX60" fmla="*/ 274058 w 486589"/>
              <a:gd name="connsiteY60" fmla="*/ 195220 h 570642"/>
              <a:gd name="connsiteX61" fmla="*/ 276874 w 486589"/>
              <a:gd name="connsiteY61" fmla="*/ 186773 h 570642"/>
              <a:gd name="connsiteX62" fmla="*/ 284695 w 486589"/>
              <a:gd name="connsiteY62" fmla="*/ 182706 h 570642"/>
              <a:gd name="connsiteX63" fmla="*/ 321299 w 486589"/>
              <a:gd name="connsiteY63" fmla="*/ 185834 h 570642"/>
              <a:gd name="connsiteX64" fmla="*/ 388562 w 486589"/>
              <a:gd name="connsiteY64" fmla="*/ 184583 h 570642"/>
              <a:gd name="connsiteX65" fmla="*/ 406708 w 486589"/>
              <a:gd name="connsiteY65" fmla="*/ 183331 h 570642"/>
              <a:gd name="connsiteX66" fmla="*/ 406708 w 486589"/>
              <a:gd name="connsiteY66" fmla="*/ 84470 h 570642"/>
              <a:gd name="connsiteX67" fmla="*/ 405143 w 486589"/>
              <a:gd name="connsiteY67" fmla="*/ 55062 h 570642"/>
              <a:gd name="connsiteX68" fmla="*/ 397322 w 486589"/>
              <a:gd name="connsiteY68" fmla="*/ 36917 h 570642"/>
              <a:gd name="connsiteX69" fmla="*/ 376048 w 486589"/>
              <a:gd name="connsiteY69" fmla="*/ 20648 h 570642"/>
              <a:gd name="connsiteX70" fmla="*/ 372919 w 486589"/>
              <a:gd name="connsiteY70" fmla="*/ 9385 h 570642"/>
              <a:gd name="connsiteX71" fmla="*/ 387310 w 486589"/>
              <a:gd name="connsiteY71" fmla="*/ 0 h 570642"/>
              <a:gd name="connsiteX72" fmla="*/ 412652 w 486589"/>
              <a:gd name="connsiteY72" fmla="*/ 6883 h 570642"/>
              <a:gd name="connsiteX73" fmla="*/ 438618 w 486589"/>
              <a:gd name="connsiteY73" fmla="*/ 20022 h 570642"/>
              <a:gd name="connsiteX74" fmla="*/ 445501 w 486589"/>
              <a:gd name="connsiteY74" fmla="*/ 31911 h 570642"/>
              <a:gd name="connsiteX75" fmla="*/ 442999 w 486589"/>
              <a:gd name="connsiteY75" fmla="*/ 53185 h 570642"/>
              <a:gd name="connsiteX76" fmla="*/ 442373 w 486589"/>
              <a:gd name="connsiteY76" fmla="*/ 76962 h 570642"/>
              <a:gd name="connsiteX77" fmla="*/ 442373 w 486589"/>
              <a:gd name="connsiteY77" fmla="*/ 354774 h 570642"/>
              <a:gd name="connsiteX78" fmla="*/ 441434 w 486589"/>
              <a:gd name="connsiteY78" fmla="*/ 376987 h 570642"/>
              <a:gd name="connsiteX79" fmla="*/ 437993 w 486589"/>
              <a:gd name="connsiteY79" fmla="*/ 404205 h 570642"/>
              <a:gd name="connsiteX80" fmla="*/ 430484 w 486589"/>
              <a:gd name="connsiteY80" fmla="*/ 427043 h 570642"/>
              <a:gd name="connsiteX81" fmla="*/ 416719 w 486589"/>
              <a:gd name="connsiteY81" fmla="*/ 436116 h 570642"/>
              <a:gd name="connsiteX83" fmla="*/ 232762 w 486589"/>
              <a:gd name="connsiteY83" fmla="*/ 570642 h 570642"/>
              <a:gd name="connsiteX84" fmla="*/ 186459 w 486589"/>
              <a:gd name="connsiteY84" fmla="*/ 554374 h 570642"/>
              <a:gd name="connsiteX85" fmla="*/ 171443 w 486589"/>
              <a:gd name="connsiteY85" fmla="*/ 509324 h 570642"/>
              <a:gd name="connsiteX86" fmla="*/ 171443 w 486589"/>
              <a:gd name="connsiteY86" fmla="*/ 468027 h 570642"/>
              <a:gd name="connsiteX87" fmla="*/ 167688 w 486589"/>
              <a:gd name="connsiteY87" fmla="*/ 437367 h 570642"/>
              <a:gd name="connsiteX88" fmla="*/ 147666 w 486589"/>
              <a:gd name="connsiteY88" fmla="*/ 419848 h 570642"/>
              <a:gd name="connsiteX89" fmla="*/ 142973 w 486589"/>
              <a:gd name="connsiteY89" fmla="*/ 414842 h 570642"/>
              <a:gd name="connsiteX90" fmla="*/ 142660 w 486589"/>
              <a:gd name="connsiteY90" fmla="*/ 407959 h 570642"/>
              <a:gd name="connsiteX91" fmla="*/ 158928 w 486589"/>
              <a:gd name="connsiteY91" fmla="*/ 397322 h 570642"/>
              <a:gd name="connsiteX92" fmla="*/ 181454 w 486589"/>
              <a:gd name="connsiteY92" fmla="*/ 403892 h 570642"/>
              <a:gd name="connsiteX93" fmla="*/ 203353 w 486589"/>
              <a:gd name="connsiteY93" fmla="*/ 414842 h 570642"/>
              <a:gd name="connsiteX94" fmla="*/ 210236 w 486589"/>
              <a:gd name="connsiteY94" fmla="*/ 424853 h 570642"/>
              <a:gd name="connsiteX95" fmla="*/ 208359 w 486589"/>
              <a:gd name="connsiteY95" fmla="*/ 440496 h 570642"/>
              <a:gd name="connsiteX96" fmla="*/ 207108 w 486589"/>
              <a:gd name="connsiteY96" fmla="*/ 462395 h 570642"/>
              <a:gd name="connsiteX97" fmla="*/ 207108 w 486589"/>
              <a:gd name="connsiteY97" fmla="*/ 506195 h 570642"/>
              <a:gd name="connsiteX98" fmla="*/ 214929 w 486589"/>
              <a:gd name="connsiteY98" fmla="*/ 535916 h 570642"/>
              <a:gd name="connsiteX99" fmla="*/ 235890 w 486589"/>
              <a:gd name="connsiteY99" fmla="*/ 544988 h 570642"/>
              <a:gd name="connsiteX100" fmla="*/ 259980 w 486589"/>
              <a:gd name="connsiteY100" fmla="*/ 545614 h 570642"/>
              <a:gd name="connsiteX101" fmla="*/ 296583 w 486589"/>
              <a:gd name="connsiteY101" fmla="*/ 544988 h 570642"/>
              <a:gd name="connsiteX102" fmla="*/ 335690 w 486589"/>
              <a:gd name="connsiteY102" fmla="*/ 543737 h 570642"/>
              <a:gd name="connsiteX103" fmla="*/ 366662 w 486589"/>
              <a:gd name="connsiteY103" fmla="*/ 542485 h 570642"/>
              <a:gd name="connsiteX104" fmla="*/ 422037 w 486589"/>
              <a:gd name="connsiteY104" fmla="*/ 536229 h 570642"/>
              <a:gd name="connsiteX105" fmla="*/ 455512 w 486589"/>
              <a:gd name="connsiteY105" fmla="*/ 528720 h 570642"/>
              <a:gd name="connsiteX106" fmla="*/ 474909 w 486589"/>
              <a:gd name="connsiteY106" fmla="*/ 532474 h 570642"/>
              <a:gd name="connsiteX107" fmla="*/ 481792 w 486589"/>
              <a:gd name="connsiteY107" fmla="*/ 544363 h 570642"/>
              <a:gd name="connsiteX108" fmla="*/ 486172 w 486589"/>
              <a:gd name="connsiteY108" fmla="*/ 555625 h 570642"/>
              <a:gd name="connsiteX109" fmla="*/ 482105 w 486589"/>
              <a:gd name="connsiteY109" fmla="*/ 564073 h 570642"/>
              <a:gd name="connsiteX110" fmla="*/ 474909 w 486589"/>
              <a:gd name="connsiteY110" fmla="*/ 568140 h 570642"/>
              <a:gd name="connsiteX111" fmla="*/ 437367 w 486589"/>
              <a:gd name="connsiteY111" fmla="*/ 566575 h 570642"/>
              <a:gd name="connsiteX112" fmla="*/ 404205 w 486589"/>
              <a:gd name="connsiteY112" fmla="*/ 566575 h 570642"/>
              <a:gd name="connsiteX113" fmla="*/ 359154 w 486589"/>
              <a:gd name="connsiteY113" fmla="*/ 568140 h 570642"/>
              <a:gd name="connsiteX114" fmla="*/ 295332 w 486589"/>
              <a:gd name="connsiteY114" fmla="*/ 570017 h 570642"/>
              <a:gd name="connsiteX115" fmla="*/ 232762 w 486589"/>
              <a:gd name="connsiteY115" fmla="*/ 570642 h 5706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</a:cxnLst>
            <a:rect l="l" t="t" r="r" b="b"/>
            <a:pathLst>
              <a:path w="486589" h="570642">
                <a:moveTo>
                  <a:pt x="25653" y="364786"/>
                </a:moveTo>
                <a:cubicBezTo>
                  <a:pt x="20648" y="368123"/>
                  <a:pt x="15642" y="369374"/>
                  <a:pt x="10637" y="368540"/>
                </a:cubicBezTo>
                <a:cubicBezTo>
                  <a:pt x="5631" y="367705"/>
                  <a:pt x="2503" y="365620"/>
                  <a:pt x="1251" y="362283"/>
                </a:cubicBezTo>
                <a:cubicBezTo>
                  <a:pt x="0" y="358946"/>
                  <a:pt x="2085" y="355400"/>
                  <a:pt x="7508" y="351646"/>
                </a:cubicBezTo>
                <a:cubicBezTo>
                  <a:pt x="31285" y="334961"/>
                  <a:pt x="52976" y="315876"/>
                  <a:pt x="72582" y="294394"/>
                </a:cubicBezTo>
                <a:cubicBezTo>
                  <a:pt x="92187" y="272911"/>
                  <a:pt x="109185" y="251012"/>
                  <a:pt x="123576" y="228695"/>
                </a:cubicBezTo>
                <a:cubicBezTo>
                  <a:pt x="137968" y="206378"/>
                  <a:pt x="149439" y="185834"/>
                  <a:pt x="157990" y="167063"/>
                </a:cubicBezTo>
                <a:cubicBezTo>
                  <a:pt x="166541" y="148292"/>
                  <a:pt x="171443" y="133275"/>
                  <a:pt x="172694" y="122012"/>
                </a:cubicBezTo>
                <a:cubicBezTo>
                  <a:pt x="173111" y="117841"/>
                  <a:pt x="172172" y="113983"/>
                  <a:pt x="169878" y="110437"/>
                </a:cubicBezTo>
                <a:cubicBezTo>
                  <a:pt x="167584" y="106891"/>
                  <a:pt x="162265" y="104075"/>
                  <a:pt x="153923" y="101990"/>
                </a:cubicBezTo>
                <a:cubicBezTo>
                  <a:pt x="149334" y="102407"/>
                  <a:pt x="141826" y="103345"/>
                  <a:pt x="131397" y="104806"/>
                </a:cubicBezTo>
                <a:cubicBezTo>
                  <a:pt x="120969" y="106266"/>
                  <a:pt x="110332" y="107621"/>
                  <a:pt x="99487" y="108872"/>
                </a:cubicBezTo>
                <a:cubicBezTo>
                  <a:pt x="88641" y="110124"/>
                  <a:pt x="79881" y="111375"/>
                  <a:pt x="73207" y="112627"/>
                </a:cubicBezTo>
                <a:cubicBezTo>
                  <a:pt x="65281" y="113879"/>
                  <a:pt x="59963" y="113983"/>
                  <a:pt x="57252" y="112940"/>
                </a:cubicBezTo>
                <a:cubicBezTo>
                  <a:pt x="54540" y="111897"/>
                  <a:pt x="51725" y="109915"/>
                  <a:pt x="48804" y="106996"/>
                </a:cubicBezTo>
                <a:cubicBezTo>
                  <a:pt x="46302" y="104492"/>
                  <a:pt x="43486" y="101260"/>
                  <a:pt x="40358" y="97297"/>
                </a:cubicBezTo>
                <a:cubicBezTo>
                  <a:pt x="37229" y="93334"/>
                  <a:pt x="34622" y="89893"/>
                  <a:pt x="32536" y="86973"/>
                </a:cubicBezTo>
                <a:cubicBezTo>
                  <a:pt x="31285" y="84887"/>
                  <a:pt x="31702" y="82281"/>
                  <a:pt x="33788" y="79151"/>
                </a:cubicBezTo>
                <a:cubicBezTo>
                  <a:pt x="35873" y="76023"/>
                  <a:pt x="38376" y="74668"/>
                  <a:pt x="41296" y="75084"/>
                </a:cubicBezTo>
                <a:cubicBezTo>
                  <a:pt x="53811" y="76753"/>
                  <a:pt x="67680" y="78005"/>
                  <a:pt x="82905" y="78839"/>
                </a:cubicBezTo>
                <a:cubicBezTo>
                  <a:pt x="98131" y="79673"/>
                  <a:pt x="113461" y="79986"/>
                  <a:pt x="128895" y="79777"/>
                </a:cubicBezTo>
                <a:cubicBezTo>
                  <a:pt x="144329" y="79569"/>
                  <a:pt x="158094" y="79256"/>
                  <a:pt x="170191" y="78839"/>
                </a:cubicBezTo>
                <a:cubicBezTo>
                  <a:pt x="192717" y="77588"/>
                  <a:pt x="214512" y="75710"/>
                  <a:pt x="235577" y="73208"/>
                </a:cubicBezTo>
                <a:cubicBezTo>
                  <a:pt x="256643" y="70705"/>
                  <a:pt x="275310" y="67368"/>
                  <a:pt x="291578" y="63196"/>
                </a:cubicBezTo>
                <a:cubicBezTo>
                  <a:pt x="296166" y="61945"/>
                  <a:pt x="299503" y="61840"/>
                  <a:pt x="301589" y="62883"/>
                </a:cubicBezTo>
                <a:cubicBezTo>
                  <a:pt x="303675" y="63926"/>
                  <a:pt x="305552" y="65908"/>
                  <a:pt x="307221" y="68828"/>
                </a:cubicBezTo>
                <a:cubicBezTo>
                  <a:pt x="308889" y="71747"/>
                  <a:pt x="310662" y="75606"/>
                  <a:pt x="312539" y="80403"/>
                </a:cubicBezTo>
                <a:cubicBezTo>
                  <a:pt x="314416" y="85200"/>
                  <a:pt x="315354" y="89059"/>
                  <a:pt x="315354" y="91978"/>
                </a:cubicBezTo>
                <a:cubicBezTo>
                  <a:pt x="315354" y="94481"/>
                  <a:pt x="313999" y="96671"/>
                  <a:pt x="311288" y="98549"/>
                </a:cubicBezTo>
                <a:cubicBezTo>
                  <a:pt x="308577" y="100426"/>
                  <a:pt x="306595" y="101364"/>
                  <a:pt x="305343" y="101364"/>
                </a:cubicBezTo>
                <a:cubicBezTo>
                  <a:pt x="290743" y="100530"/>
                  <a:pt x="274162" y="99904"/>
                  <a:pt x="255600" y="99487"/>
                </a:cubicBezTo>
                <a:cubicBezTo>
                  <a:pt x="237037" y="99070"/>
                  <a:pt x="214616" y="99278"/>
                  <a:pt x="188337" y="100112"/>
                </a:cubicBezTo>
                <a:cubicBezTo>
                  <a:pt x="195428" y="103450"/>
                  <a:pt x="201789" y="107204"/>
                  <a:pt x="207421" y="111375"/>
                </a:cubicBezTo>
                <a:cubicBezTo>
                  <a:pt x="213052" y="115547"/>
                  <a:pt x="215450" y="119509"/>
                  <a:pt x="214616" y="123264"/>
                </a:cubicBezTo>
                <a:cubicBezTo>
                  <a:pt x="213364" y="132858"/>
                  <a:pt x="209402" y="144747"/>
                  <a:pt x="202728" y="158929"/>
                </a:cubicBezTo>
                <a:cubicBezTo>
                  <a:pt x="196054" y="173112"/>
                  <a:pt x="187294" y="188754"/>
                  <a:pt x="176448" y="205857"/>
                </a:cubicBezTo>
                <a:cubicBezTo>
                  <a:pt x="194802" y="223794"/>
                  <a:pt x="214929" y="239957"/>
                  <a:pt x="236829" y="254349"/>
                </a:cubicBezTo>
                <a:cubicBezTo>
                  <a:pt x="258728" y="268740"/>
                  <a:pt x="277186" y="279690"/>
                  <a:pt x="292203" y="287198"/>
                </a:cubicBezTo>
                <a:cubicBezTo>
                  <a:pt x="296792" y="291369"/>
                  <a:pt x="300442" y="298253"/>
                  <a:pt x="303154" y="307846"/>
                </a:cubicBezTo>
                <a:cubicBezTo>
                  <a:pt x="305865" y="317441"/>
                  <a:pt x="306386" y="326827"/>
                  <a:pt x="304718" y="336003"/>
                </a:cubicBezTo>
                <a:cubicBezTo>
                  <a:pt x="303049" y="340175"/>
                  <a:pt x="298982" y="343199"/>
                  <a:pt x="292516" y="345076"/>
                </a:cubicBezTo>
                <a:cubicBezTo>
                  <a:pt x="286051" y="346953"/>
                  <a:pt x="282401" y="347057"/>
                  <a:pt x="281567" y="345389"/>
                </a:cubicBezTo>
                <a:cubicBezTo>
                  <a:pt x="273641" y="332458"/>
                  <a:pt x="262796" y="318379"/>
                  <a:pt x="249030" y="303154"/>
                </a:cubicBezTo>
                <a:cubicBezTo>
                  <a:pt x="235265" y="287929"/>
                  <a:pt x="220873" y="273016"/>
                  <a:pt x="205856" y="258416"/>
                </a:cubicBezTo>
                <a:cubicBezTo>
                  <a:pt x="190840" y="243816"/>
                  <a:pt x="177283" y="231719"/>
                  <a:pt x="165186" y="222126"/>
                </a:cubicBezTo>
                <a:cubicBezTo>
                  <a:pt x="147249" y="247571"/>
                  <a:pt x="126496" y="273329"/>
                  <a:pt x="102928" y="299400"/>
                </a:cubicBezTo>
                <a:cubicBezTo>
                  <a:pt x="79360" y="325471"/>
                  <a:pt x="53602" y="347266"/>
                  <a:pt x="25653" y="364786"/>
                </a:cubicBezTo>
                <a:moveTo>
                  <a:pt x="416719" y="436116"/>
                </a:moveTo>
                <a:cubicBezTo>
                  <a:pt x="412965" y="436116"/>
                  <a:pt x="410670" y="434030"/>
                  <a:pt x="409836" y="429859"/>
                </a:cubicBezTo>
                <a:cubicBezTo>
                  <a:pt x="409001" y="425688"/>
                  <a:pt x="408272" y="419014"/>
                  <a:pt x="407646" y="409837"/>
                </a:cubicBezTo>
                <a:cubicBezTo>
                  <a:pt x="407020" y="400659"/>
                  <a:pt x="406708" y="391274"/>
                  <a:pt x="406708" y="381679"/>
                </a:cubicBezTo>
                <a:cubicBezTo>
                  <a:pt x="406708" y="372085"/>
                  <a:pt x="406708" y="364577"/>
                  <a:pt x="406708" y="359154"/>
                </a:cubicBezTo>
                <a:lnTo>
                  <a:pt x="406708" y="206483"/>
                </a:lnTo>
                <a:lnTo>
                  <a:pt x="402327" y="206483"/>
                </a:lnTo>
                <a:cubicBezTo>
                  <a:pt x="386476" y="207317"/>
                  <a:pt x="373858" y="208359"/>
                  <a:pt x="364472" y="209611"/>
                </a:cubicBezTo>
                <a:cubicBezTo>
                  <a:pt x="355087" y="210863"/>
                  <a:pt x="347057" y="212114"/>
                  <a:pt x="340382" y="213366"/>
                </a:cubicBezTo>
                <a:cubicBezTo>
                  <a:pt x="333708" y="214617"/>
                  <a:pt x="326200" y="216076"/>
                  <a:pt x="317857" y="217745"/>
                </a:cubicBezTo>
                <a:cubicBezTo>
                  <a:pt x="309932" y="219414"/>
                  <a:pt x="303049" y="218580"/>
                  <a:pt x="297209" y="215242"/>
                </a:cubicBezTo>
                <a:cubicBezTo>
                  <a:pt x="294289" y="213573"/>
                  <a:pt x="289805" y="210341"/>
                  <a:pt x="283756" y="205544"/>
                </a:cubicBezTo>
                <a:cubicBezTo>
                  <a:pt x="277708" y="200747"/>
                  <a:pt x="274475" y="197305"/>
                  <a:pt x="274058" y="195220"/>
                </a:cubicBezTo>
                <a:cubicBezTo>
                  <a:pt x="273641" y="193134"/>
                  <a:pt x="274579" y="190319"/>
                  <a:pt x="276874" y="186773"/>
                </a:cubicBezTo>
                <a:cubicBezTo>
                  <a:pt x="279168" y="183227"/>
                  <a:pt x="281775" y="181871"/>
                  <a:pt x="284695" y="182706"/>
                </a:cubicBezTo>
                <a:cubicBezTo>
                  <a:pt x="291787" y="183540"/>
                  <a:pt x="303988" y="184583"/>
                  <a:pt x="321299" y="185834"/>
                </a:cubicBezTo>
                <a:cubicBezTo>
                  <a:pt x="338610" y="187086"/>
                  <a:pt x="361031" y="186668"/>
                  <a:pt x="388562" y="184583"/>
                </a:cubicBezTo>
                <a:lnTo>
                  <a:pt x="406708" y="183331"/>
                </a:lnTo>
                <a:lnTo>
                  <a:pt x="406708" y="84470"/>
                </a:lnTo>
                <a:cubicBezTo>
                  <a:pt x="406708" y="71956"/>
                  <a:pt x="406186" y="62153"/>
                  <a:pt x="405143" y="55062"/>
                </a:cubicBezTo>
                <a:cubicBezTo>
                  <a:pt x="404100" y="47971"/>
                  <a:pt x="401493" y="41923"/>
                  <a:pt x="397322" y="36917"/>
                </a:cubicBezTo>
                <a:cubicBezTo>
                  <a:pt x="393150" y="31911"/>
                  <a:pt x="386059" y="26489"/>
                  <a:pt x="376048" y="20648"/>
                </a:cubicBezTo>
                <a:cubicBezTo>
                  <a:pt x="371459" y="17311"/>
                  <a:pt x="370417" y="13557"/>
                  <a:pt x="372919" y="9385"/>
                </a:cubicBezTo>
                <a:cubicBezTo>
                  <a:pt x="376674" y="3129"/>
                  <a:pt x="381471" y="0"/>
                  <a:pt x="387310" y="0"/>
                </a:cubicBezTo>
                <a:cubicBezTo>
                  <a:pt x="393567" y="0"/>
                  <a:pt x="402015" y="2294"/>
                  <a:pt x="412652" y="6883"/>
                </a:cubicBezTo>
                <a:cubicBezTo>
                  <a:pt x="423289" y="11471"/>
                  <a:pt x="431944" y="15851"/>
                  <a:pt x="438618" y="20022"/>
                </a:cubicBezTo>
                <a:cubicBezTo>
                  <a:pt x="443624" y="22943"/>
                  <a:pt x="445919" y="26905"/>
                  <a:pt x="445501" y="31911"/>
                </a:cubicBezTo>
                <a:cubicBezTo>
                  <a:pt x="444250" y="39002"/>
                  <a:pt x="443415" y="46094"/>
                  <a:pt x="442999" y="53185"/>
                </a:cubicBezTo>
                <a:cubicBezTo>
                  <a:pt x="442581" y="60277"/>
                  <a:pt x="442373" y="68202"/>
                  <a:pt x="442373" y="76962"/>
                </a:cubicBezTo>
                <a:lnTo>
                  <a:pt x="442373" y="354774"/>
                </a:lnTo>
                <a:cubicBezTo>
                  <a:pt x="442373" y="360614"/>
                  <a:pt x="442059" y="368018"/>
                  <a:pt x="441434" y="376987"/>
                </a:cubicBezTo>
                <a:cubicBezTo>
                  <a:pt x="440808" y="385956"/>
                  <a:pt x="439662" y="395028"/>
                  <a:pt x="437993" y="404205"/>
                </a:cubicBezTo>
                <a:cubicBezTo>
                  <a:pt x="436325" y="413382"/>
                  <a:pt x="433822" y="420995"/>
                  <a:pt x="430484" y="427043"/>
                </a:cubicBezTo>
                <a:cubicBezTo>
                  <a:pt x="427147" y="433092"/>
                  <a:pt x="422559" y="436116"/>
                  <a:pt x="416719" y="436116"/>
                </a:cubicBezTo>
                <a:moveTo>
                  <a:pt x="232762" y="570642"/>
                </a:moveTo>
                <a:cubicBezTo>
                  <a:pt x="211905" y="570642"/>
                  <a:pt x="196471" y="565219"/>
                  <a:pt x="186459" y="554374"/>
                </a:cubicBezTo>
                <a:cubicBezTo>
                  <a:pt x="176448" y="543528"/>
                  <a:pt x="171443" y="528512"/>
                  <a:pt x="171443" y="509324"/>
                </a:cubicBezTo>
                <a:lnTo>
                  <a:pt x="171443" y="468027"/>
                </a:lnTo>
                <a:cubicBezTo>
                  <a:pt x="171443" y="454679"/>
                  <a:pt x="170191" y="444459"/>
                  <a:pt x="167688" y="437367"/>
                </a:cubicBezTo>
                <a:cubicBezTo>
                  <a:pt x="165186" y="430276"/>
                  <a:pt x="158512" y="424436"/>
                  <a:pt x="147666" y="419848"/>
                </a:cubicBezTo>
                <a:cubicBezTo>
                  <a:pt x="145163" y="419014"/>
                  <a:pt x="143599" y="417345"/>
                  <a:pt x="142973" y="414842"/>
                </a:cubicBezTo>
                <a:cubicBezTo>
                  <a:pt x="142348" y="412340"/>
                  <a:pt x="142243" y="410045"/>
                  <a:pt x="142660" y="407959"/>
                </a:cubicBezTo>
                <a:cubicBezTo>
                  <a:pt x="145580" y="399616"/>
                  <a:pt x="151003" y="396071"/>
                  <a:pt x="158928" y="397322"/>
                </a:cubicBezTo>
                <a:cubicBezTo>
                  <a:pt x="165602" y="398157"/>
                  <a:pt x="173111" y="400346"/>
                  <a:pt x="181454" y="403892"/>
                </a:cubicBezTo>
                <a:cubicBezTo>
                  <a:pt x="189796" y="407438"/>
                  <a:pt x="197096" y="411088"/>
                  <a:pt x="203353" y="414842"/>
                </a:cubicBezTo>
                <a:cubicBezTo>
                  <a:pt x="208776" y="418179"/>
                  <a:pt x="211071" y="421516"/>
                  <a:pt x="210236" y="424853"/>
                </a:cubicBezTo>
                <a:cubicBezTo>
                  <a:pt x="209819" y="427774"/>
                  <a:pt x="209193" y="432988"/>
                  <a:pt x="208359" y="440496"/>
                </a:cubicBezTo>
                <a:cubicBezTo>
                  <a:pt x="207525" y="448005"/>
                  <a:pt x="207108" y="455304"/>
                  <a:pt x="207108" y="462395"/>
                </a:cubicBezTo>
                <a:lnTo>
                  <a:pt x="207108" y="506195"/>
                </a:lnTo>
                <a:cubicBezTo>
                  <a:pt x="207108" y="520794"/>
                  <a:pt x="209715" y="530701"/>
                  <a:pt x="214929" y="535916"/>
                </a:cubicBezTo>
                <a:cubicBezTo>
                  <a:pt x="220143" y="541130"/>
                  <a:pt x="227130" y="544154"/>
                  <a:pt x="235890" y="544988"/>
                </a:cubicBezTo>
                <a:cubicBezTo>
                  <a:pt x="240895" y="545406"/>
                  <a:pt x="248926" y="545614"/>
                  <a:pt x="259980" y="545614"/>
                </a:cubicBezTo>
                <a:cubicBezTo>
                  <a:pt x="271034" y="545614"/>
                  <a:pt x="283235" y="545406"/>
                  <a:pt x="296583" y="544988"/>
                </a:cubicBezTo>
                <a:cubicBezTo>
                  <a:pt x="309932" y="544571"/>
                  <a:pt x="322967" y="544154"/>
                  <a:pt x="335690" y="543737"/>
                </a:cubicBezTo>
                <a:cubicBezTo>
                  <a:pt x="348413" y="543320"/>
                  <a:pt x="358737" y="542903"/>
                  <a:pt x="366662" y="542485"/>
                </a:cubicBezTo>
                <a:cubicBezTo>
                  <a:pt x="388353" y="541234"/>
                  <a:pt x="406812" y="539148"/>
                  <a:pt x="422037" y="536229"/>
                </a:cubicBezTo>
                <a:cubicBezTo>
                  <a:pt x="437262" y="533309"/>
                  <a:pt x="448421" y="530806"/>
                  <a:pt x="455512" y="528720"/>
                </a:cubicBezTo>
                <a:cubicBezTo>
                  <a:pt x="464689" y="525800"/>
                  <a:pt x="471155" y="527052"/>
                  <a:pt x="474909" y="532474"/>
                </a:cubicBezTo>
                <a:cubicBezTo>
                  <a:pt x="476995" y="535811"/>
                  <a:pt x="479289" y="539774"/>
                  <a:pt x="481792" y="544363"/>
                </a:cubicBezTo>
                <a:cubicBezTo>
                  <a:pt x="484294" y="548951"/>
                  <a:pt x="485755" y="552706"/>
                  <a:pt x="486172" y="555625"/>
                </a:cubicBezTo>
                <a:cubicBezTo>
                  <a:pt x="486589" y="558545"/>
                  <a:pt x="485234" y="561361"/>
                  <a:pt x="482105" y="564073"/>
                </a:cubicBezTo>
                <a:cubicBezTo>
                  <a:pt x="478976" y="566784"/>
                  <a:pt x="476578" y="568140"/>
                  <a:pt x="474909" y="568140"/>
                </a:cubicBezTo>
                <a:cubicBezTo>
                  <a:pt x="460310" y="567305"/>
                  <a:pt x="447795" y="566784"/>
                  <a:pt x="437367" y="566575"/>
                </a:cubicBezTo>
                <a:cubicBezTo>
                  <a:pt x="426938" y="566367"/>
                  <a:pt x="415884" y="566367"/>
                  <a:pt x="404205" y="566575"/>
                </a:cubicBezTo>
                <a:cubicBezTo>
                  <a:pt x="392525" y="566784"/>
                  <a:pt x="377508" y="567305"/>
                  <a:pt x="359154" y="568140"/>
                </a:cubicBezTo>
                <a:cubicBezTo>
                  <a:pt x="337880" y="568974"/>
                  <a:pt x="316606" y="569600"/>
                  <a:pt x="295332" y="570017"/>
                </a:cubicBezTo>
                <a:cubicBezTo>
                  <a:pt x="274058" y="570434"/>
                  <a:pt x="253201" y="570642"/>
                  <a:pt x="232762" y="5706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8" name="Freeform 88"/>
          <p:cNvSpPr/>
          <p:nvPr/>
        </p:nvSpPr>
        <p:spPr>
          <a:xfrm>
            <a:off x="5870704" y="5154240"/>
            <a:ext cx="545406" cy="575753"/>
          </a:xfrm>
          <a:custGeom>
            <a:avLst/>
            <a:gdLst>
              <a:gd name="connsiteX0" fmla="*/ 53602 w 545406"/>
              <a:gd name="connsiteY0" fmla="*/ 334856 h 575753"/>
              <a:gd name="connsiteX1" fmla="*/ 38898 w 545406"/>
              <a:gd name="connsiteY1" fmla="*/ 336421 h 575753"/>
              <a:gd name="connsiteX2" fmla="*/ 28574 w 545406"/>
              <a:gd name="connsiteY2" fmla="*/ 331102 h 575753"/>
              <a:gd name="connsiteX3" fmla="*/ 18563 w 545406"/>
              <a:gd name="connsiteY3" fmla="*/ 323281 h 575753"/>
              <a:gd name="connsiteX4" fmla="*/ 7300 w 545406"/>
              <a:gd name="connsiteY4" fmla="*/ 312644 h 575753"/>
              <a:gd name="connsiteX5" fmla="*/ 1669 w 545406"/>
              <a:gd name="connsiteY5" fmla="*/ 305448 h 575753"/>
              <a:gd name="connsiteX6" fmla="*/ 3859 w 545406"/>
              <a:gd name="connsiteY6" fmla="*/ 297001 h 575753"/>
              <a:gd name="connsiteX7" fmla="*/ 11680 w 545406"/>
              <a:gd name="connsiteY7" fmla="*/ 292309 h 575753"/>
              <a:gd name="connsiteX8" fmla="*/ 59547 w 545406"/>
              <a:gd name="connsiteY8" fmla="*/ 298879 h 575753"/>
              <a:gd name="connsiteX9" fmla="*/ 120553 w 545406"/>
              <a:gd name="connsiteY9" fmla="*/ 300443 h 575753"/>
              <a:gd name="connsiteX10" fmla="*/ 188754 w 545406"/>
              <a:gd name="connsiteY10" fmla="*/ 299504 h 575753"/>
              <a:gd name="connsiteX11" fmla="*/ 263213 w 545406"/>
              <a:gd name="connsiteY11" fmla="*/ 297314 h 575753"/>
              <a:gd name="connsiteX12" fmla="*/ 260710 w 545406"/>
              <a:gd name="connsiteY12" fmla="*/ 212844 h 575753"/>
              <a:gd name="connsiteX13" fmla="*/ 205649 w 545406"/>
              <a:gd name="connsiteY13" fmla="*/ 214409 h 575753"/>
              <a:gd name="connsiteX14" fmla="*/ 153089 w 545406"/>
              <a:gd name="connsiteY14" fmla="*/ 214721 h 575753"/>
              <a:gd name="connsiteX15" fmla="*/ 124933 w 545406"/>
              <a:gd name="connsiteY15" fmla="*/ 173424 h 575753"/>
              <a:gd name="connsiteX16" fmla="*/ 124933 w 545406"/>
              <a:gd name="connsiteY16" fmla="*/ 83324 h 575753"/>
              <a:gd name="connsiteX17" fmla="*/ 119614 w 545406"/>
              <a:gd name="connsiteY17" fmla="*/ 50787 h 575753"/>
              <a:gd name="connsiteX18" fmla="*/ 94899 w 545406"/>
              <a:gd name="connsiteY18" fmla="*/ 31390 h 575753"/>
              <a:gd name="connsiteX19" fmla="*/ 91145 w 545406"/>
              <a:gd name="connsiteY19" fmla="*/ 20753 h 575753"/>
              <a:gd name="connsiteX20" fmla="*/ 108038 w 545406"/>
              <a:gd name="connsiteY20" fmla="*/ 9490 h 575753"/>
              <a:gd name="connsiteX21" fmla="*/ 128374 w 545406"/>
              <a:gd name="connsiteY21" fmla="*/ 12619 h 575753"/>
              <a:gd name="connsiteX22" fmla="*/ 149961 w 545406"/>
              <a:gd name="connsiteY22" fmla="*/ 18876 h 575753"/>
              <a:gd name="connsiteX23" fmla="*/ 182497 w 545406"/>
              <a:gd name="connsiteY23" fmla="*/ 18250 h 575753"/>
              <a:gd name="connsiteX24" fmla="*/ 228174 w 545406"/>
              <a:gd name="connsiteY24" fmla="*/ 16686 h 575753"/>
              <a:gd name="connsiteX25" fmla="*/ 273538 w 545406"/>
              <a:gd name="connsiteY25" fmla="*/ 15122 h 575753"/>
              <a:gd name="connsiteX26" fmla="*/ 303884 w 545406"/>
              <a:gd name="connsiteY26" fmla="*/ 14496 h 575753"/>
              <a:gd name="connsiteX27" fmla="*/ 363952 w 545406"/>
              <a:gd name="connsiteY27" fmla="*/ 9490 h 575753"/>
              <a:gd name="connsiteX28" fmla="*/ 401494 w 545406"/>
              <a:gd name="connsiteY28" fmla="*/ 1982 h 575753"/>
              <a:gd name="connsiteX29" fmla="*/ 412756 w 545406"/>
              <a:gd name="connsiteY29" fmla="*/ 1043 h 575753"/>
              <a:gd name="connsiteX30" fmla="*/ 420265 w 545406"/>
              <a:gd name="connsiteY30" fmla="*/ 6362 h 575753"/>
              <a:gd name="connsiteX31" fmla="*/ 427148 w 545406"/>
              <a:gd name="connsiteY31" fmla="*/ 15435 h 575753"/>
              <a:gd name="connsiteX32" fmla="*/ 430902 w 545406"/>
              <a:gd name="connsiteY32" fmla="*/ 24507 h 575753"/>
              <a:gd name="connsiteX33" fmla="*/ 427148 w 545406"/>
              <a:gd name="connsiteY33" fmla="*/ 32641 h 575753"/>
              <a:gd name="connsiteX34" fmla="*/ 420891 w 545406"/>
              <a:gd name="connsiteY34" fmla="*/ 36395 h 575753"/>
              <a:gd name="connsiteX35" fmla="*/ 393047 w 545406"/>
              <a:gd name="connsiteY35" fmla="*/ 34831 h 575753"/>
              <a:gd name="connsiteX36" fmla="*/ 362387 w 545406"/>
              <a:gd name="connsiteY36" fmla="*/ 34831 h 575753"/>
              <a:gd name="connsiteX37" fmla="*/ 318276 w 545406"/>
              <a:gd name="connsiteY37" fmla="*/ 36395 h 575753"/>
              <a:gd name="connsiteX38" fmla="*/ 285426 w 545406"/>
              <a:gd name="connsiteY38" fmla="*/ 37647 h 575753"/>
              <a:gd name="connsiteX39" fmla="*/ 241939 w 545406"/>
              <a:gd name="connsiteY39" fmla="*/ 39211 h 575753"/>
              <a:gd name="connsiteX40" fmla="*/ 197202 w 545406"/>
              <a:gd name="connsiteY40" fmla="*/ 40776 h 575753"/>
              <a:gd name="connsiteX41" fmla="*/ 160598 w 545406"/>
              <a:gd name="connsiteY41" fmla="*/ 42027 h 575753"/>
              <a:gd name="connsiteX42" fmla="*/ 160598 w 545406"/>
              <a:gd name="connsiteY42" fmla="*/ 102095 h 575753"/>
              <a:gd name="connsiteX43" fmla="*/ 192196 w 545406"/>
              <a:gd name="connsiteY43" fmla="*/ 101782 h 575753"/>
              <a:gd name="connsiteX44" fmla="*/ 235369 w 545406"/>
              <a:gd name="connsiteY44" fmla="*/ 101156 h 575753"/>
              <a:gd name="connsiteX45" fmla="*/ 277605 w 545406"/>
              <a:gd name="connsiteY45" fmla="*/ 100217 h 575753"/>
              <a:gd name="connsiteX46" fmla="*/ 306387 w 545406"/>
              <a:gd name="connsiteY46" fmla="*/ 98966 h 575753"/>
              <a:gd name="connsiteX47" fmla="*/ 368645 w 545406"/>
              <a:gd name="connsiteY47" fmla="*/ 94899 h 575753"/>
              <a:gd name="connsiteX48" fmla="*/ 400243 w 545406"/>
              <a:gd name="connsiteY48" fmla="*/ 89580 h 575753"/>
              <a:gd name="connsiteX49" fmla="*/ 409003 w 545406"/>
              <a:gd name="connsiteY49" fmla="*/ 88642 h 575753"/>
              <a:gd name="connsiteX50" fmla="*/ 414008 w 545406"/>
              <a:gd name="connsiteY50" fmla="*/ 92083 h 575753"/>
              <a:gd name="connsiteX51" fmla="*/ 420265 w 545406"/>
              <a:gd name="connsiteY51" fmla="*/ 98340 h 575753"/>
              <a:gd name="connsiteX52" fmla="*/ 424645 w 545406"/>
              <a:gd name="connsiteY52" fmla="*/ 107100 h 575753"/>
              <a:gd name="connsiteX53" fmla="*/ 420891 w 545406"/>
              <a:gd name="connsiteY53" fmla="*/ 115547 h 575753"/>
              <a:gd name="connsiteX54" fmla="*/ 414634 w 545406"/>
              <a:gd name="connsiteY54" fmla="*/ 119614 h 575753"/>
              <a:gd name="connsiteX55" fmla="*/ 372399 w 545406"/>
              <a:gd name="connsiteY55" fmla="*/ 118676 h 575753"/>
              <a:gd name="connsiteX56" fmla="*/ 322655 w 545406"/>
              <a:gd name="connsiteY56" fmla="*/ 118988 h 575753"/>
              <a:gd name="connsiteX57" fmla="*/ 312957 w 545406"/>
              <a:gd name="connsiteY57" fmla="*/ 119614 h 575753"/>
              <a:gd name="connsiteX58" fmla="*/ 303258 w 545406"/>
              <a:gd name="connsiteY58" fmla="*/ 119614 h 575753"/>
              <a:gd name="connsiteX59" fmla="*/ 259146 w 545406"/>
              <a:gd name="connsiteY59" fmla="*/ 120240 h 575753"/>
              <a:gd name="connsiteX60" fmla="*/ 205961 w 545406"/>
              <a:gd name="connsiteY60" fmla="*/ 121491 h 575753"/>
              <a:gd name="connsiteX61" fmla="*/ 160598 w 545406"/>
              <a:gd name="connsiteY61" fmla="*/ 123368 h 575753"/>
              <a:gd name="connsiteX62" fmla="*/ 160598 w 545406"/>
              <a:gd name="connsiteY62" fmla="*/ 169045 h 575753"/>
              <a:gd name="connsiteX63" fmla="*/ 163726 w 545406"/>
              <a:gd name="connsiteY63" fmla="*/ 186877 h 575753"/>
              <a:gd name="connsiteX64" fmla="*/ 179369 w 545406"/>
              <a:gd name="connsiteY64" fmla="*/ 192196 h 575753"/>
              <a:gd name="connsiteX65" fmla="*/ 247883 w 545406"/>
              <a:gd name="connsiteY65" fmla="*/ 191570 h 575753"/>
              <a:gd name="connsiteX66" fmla="*/ 315772 w 545406"/>
              <a:gd name="connsiteY66" fmla="*/ 189067 h 575753"/>
              <a:gd name="connsiteX67" fmla="*/ 373650 w 545406"/>
              <a:gd name="connsiteY67" fmla="*/ 185000 h 575753"/>
              <a:gd name="connsiteX68" fmla="*/ 410254 w 545406"/>
              <a:gd name="connsiteY68" fmla="*/ 179056 h 575753"/>
              <a:gd name="connsiteX69" fmla="*/ 421516 w 545406"/>
              <a:gd name="connsiteY69" fmla="*/ 177491 h 575753"/>
              <a:gd name="connsiteX70" fmla="*/ 429651 w 545406"/>
              <a:gd name="connsiteY70" fmla="*/ 182184 h 575753"/>
              <a:gd name="connsiteX71" fmla="*/ 439036 w 545406"/>
              <a:gd name="connsiteY71" fmla="*/ 197202 h 575753"/>
              <a:gd name="connsiteX72" fmla="*/ 435595 w 545406"/>
              <a:gd name="connsiteY72" fmla="*/ 206274 h 575753"/>
              <a:gd name="connsiteX73" fmla="*/ 428399 w 545406"/>
              <a:gd name="connsiteY73" fmla="*/ 211593 h 575753"/>
              <a:gd name="connsiteX74" fmla="*/ 389918 w 545406"/>
              <a:gd name="connsiteY74" fmla="*/ 210029 h 575753"/>
              <a:gd name="connsiteX75" fmla="*/ 353940 w 545406"/>
              <a:gd name="connsiteY75" fmla="*/ 210029 h 575753"/>
              <a:gd name="connsiteX76" fmla="*/ 307639 w 545406"/>
              <a:gd name="connsiteY76" fmla="*/ 211593 h 575753"/>
              <a:gd name="connsiteX77" fmla="*/ 302633 w 545406"/>
              <a:gd name="connsiteY77" fmla="*/ 211906 h 575753"/>
              <a:gd name="connsiteX78" fmla="*/ 297627 w 545406"/>
              <a:gd name="connsiteY78" fmla="*/ 212219 h 575753"/>
              <a:gd name="connsiteX79" fmla="*/ 294498 w 545406"/>
              <a:gd name="connsiteY79" fmla="*/ 296688 h 575753"/>
              <a:gd name="connsiteX80" fmla="*/ 393985 w 545406"/>
              <a:gd name="connsiteY80" fmla="*/ 292934 h 575753"/>
              <a:gd name="connsiteX81" fmla="*/ 468757 w 545406"/>
              <a:gd name="connsiteY81" fmla="*/ 287303 h 575753"/>
              <a:gd name="connsiteX82" fmla="*/ 517249 w 545406"/>
              <a:gd name="connsiteY82" fmla="*/ 278543 h 575753"/>
              <a:gd name="connsiteX83" fmla="*/ 527886 w 545406"/>
              <a:gd name="connsiteY83" fmla="*/ 277918 h 575753"/>
              <a:gd name="connsiteX84" fmla="*/ 535395 w 545406"/>
              <a:gd name="connsiteY84" fmla="*/ 284175 h 575753"/>
              <a:gd name="connsiteX85" fmla="*/ 541965 w 545406"/>
              <a:gd name="connsiteY85" fmla="*/ 296063 h 575753"/>
              <a:gd name="connsiteX86" fmla="*/ 545406 w 545406"/>
              <a:gd name="connsiteY86" fmla="*/ 307325 h 575753"/>
              <a:gd name="connsiteX87" fmla="*/ 541026 w 545406"/>
              <a:gd name="connsiteY87" fmla="*/ 315147 h 575753"/>
              <a:gd name="connsiteX88" fmla="*/ 534769 w 545406"/>
              <a:gd name="connsiteY88" fmla="*/ 318588 h 575753"/>
              <a:gd name="connsiteX89" fmla="*/ 485964 w 545406"/>
              <a:gd name="connsiteY89" fmla="*/ 315459 h 575753"/>
              <a:gd name="connsiteX90" fmla="*/ 434031 w 545406"/>
              <a:gd name="connsiteY90" fmla="*/ 316085 h 575753"/>
              <a:gd name="connsiteX91" fmla="*/ 418388 w 545406"/>
              <a:gd name="connsiteY91" fmla="*/ 316085 h 575753"/>
              <a:gd name="connsiteX92" fmla="*/ 403997 w 545406"/>
              <a:gd name="connsiteY92" fmla="*/ 316085 h 575753"/>
              <a:gd name="connsiteX93" fmla="*/ 341739 w 545406"/>
              <a:gd name="connsiteY93" fmla="*/ 317962 h 575753"/>
              <a:gd name="connsiteX94" fmla="*/ 272599 w 545406"/>
              <a:gd name="connsiteY94" fmla="*/ 320152 h 575753"/>
              <a:gd name="connsiteX95" fmla="*/ 205022 w 545406"/>
              <a:gd name="connsiteY95" fmla="*/ 322342 h 575753"/>
              <a:gd name="connsiteX96" fmla="*/ 147458 w 545406"/>
              <a:gd name="connsiteY96" fmla="*/ 324219 h 575753"/>
              <a:gd name="connsiteX97" fmla="*/ 95838 w 545406"/>
              <a:gd name="connsiteY97" fmla="*/ 328287 h 575753"/>
              <a:gd name="connsiteX98" fmla="*/ 53602 w 545406"/>
              <a:gd name="connsiteY98" fmla="*/ 334856 h 575753"/>
              <a:gd name="connsiteX100" fmla="*/ 276353 w 545406"/>
              <a:gd name="connsiteY100" fmla="*/ 575753 h 575753"/>
              <a:gd name="connsiteX101" fmla="*/ 209090 w 545406"/>
              <a:gd name="connsiteY101" fmla="*/ 563238 h 575753"/>
              <a:gd name="connsiteX102" fmla="*/ 162475 w 545406"/>
              <a:gd name="connsiteY102" fmla="*/ 528200 h 575753"/>
              <a:gd name="connsiteX103" fmla="*/ 145581 w 545406"/>
              <a:gd name="connsiteY103" fmla="*/ 476891 h 575753"/>
              <a:gd name="connsiteX104" fmla="*/ 164039 w 545406"/>
              <a:gd name="connsiteY104" fmla="*/ 425583 h 575753"/>
              <a:gd name="connsiteX105" fmla="*/ 212844 w 545406"/>
              <a:gd name="connsiteY105" fmla="*/ 389606 h 575753"/>
              <a:gd name="connsiteX106" fmla="*/ 278856 w 545406"/>
              <a:gd name="connsiteY106" fmla="*/ 376153 h 575753"/>
              <a:gd name="connsiteX107" fmla="*/ 347057 w 545406"/>
              <a:gd name="connsiteY107" fmla="*/ 387103 h 575753"/>
              <a:gd name="connsiteX108" fmla="*/ 394298 w 545406"/>
              <a:gd name="connsiteY108" fmla="*/ 419640 h 575753"/>
              <a:gd name="connsiteX109" fmla="*/ 410254 w 545406"/>
              <a:gd name="connsiteY109" fmla="*/ 474389 h 575753"/>
              <a:gd name="connsiteX110" fmla="*/ 391170 w 545406"/>
              <a:gd name="connsiteY110" fmla="*/ 526948 h 575753"/>
              <a:gd name="connsiteX111" fmla="*/ 343929 w 545406"/>
              <a:gd name="connsiteY111" fmla="*/ 562926 h 575753"/>
              <a:gd name="connsiteX112" fmla="*/ 276353 w 545406"/>
              <a:gd name="connsiteY112" fmla="*/ 575753 h 575753"/>
              <a:gd name="connsiteX114" fmla="*/ 277605 w 545406"/>
              <a:gd name="connsiteY114" fmla="*/ 548222 h 575753"/>
              <a:gd name="connsiteX115" fmla="*/ 343304 w 545406"/>
              <a:gd name="connsiteY115" fmla="*/ 528200 h 575753"/>
              <a:gd name="connsiteX116" fmla="*/ 370835 w 545406"/>
              <a:gd name="connsiteY116" fmla="*/ 473763 h 575753"/>
              <a:gd name="connsiteX117" fmla="*/ 344555 w 545406"/>
              <a:gd name="connsiteY117" fmla="*/ 420578 h 575753"/>
              <a:gd name="connsiteX118" fmla="*/ 278230 w 545406"/>
              <a:gd name="connsiteY118" fmla="*/ 401181 h 575753"/>
              <a:gd name="connsiteX119" fmla="*/ 230677 w 545406"/>
              <a:gd name="connsiteY119" fmla="*/ 411818 h 575753"/>
              <a:gd name="connsiteX120" fmla="*/ 196889 w 545406"/>
              <a:gd name="connsiteY120" fmla="*/ 438410 h 575753"/>
              <a:gd name="connsiteX121" fmla="*/ 184374 w 545406"/>
              <a:gd name="connsiteY121" fmla="*/ 476266 h 575753"/>
              <a:gd name="connsiteX122" fmla="*/ 211280 w 545406"/>
              <a:gd name="connsiteY122" fmla="*/ 528200 h 575753"/>
              <a:gd name="connsiteX123" fmla="*/ 277605 w 545406"/>
              <a:gd name="connsiteY123" fmla="*/ 548222 h 57575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</a:cxnLst>
            <a:rect l="l" t="t" r="r" b="b"/>
            <a:pathLst>
              <a:path w="545406" h="575753">
                <a:moveTo>
                  <a:pt x="53602" y="334856"/>
                </a:moveTo>
                <a:cubicBezTo>
                  <a:pt x="46511" y="336525"/>
                  <a:pt x="41610" y="337046"/>
                  <a:pt x="38898" y="336421"/>
                </a:cubicBezTo>
                <a:cubicBezTo>
                  <a:pt x="36187" y="335795"/>
                  <a:pt x="32745" y="334022"/>
                  <a:pt x="28574" y="331102"/>
                </a:cubicBezTo>
                <a:cubicBezTo>
                  <a:pt x="26071" y="329433"/>
                  <a:pt x="22734" y="326827"/>
                  <a:pt x="18563" y="323281"/>
                </a:cubicBezTo>
                <a:cubicBezTo>
                  <a:pt x="14392" y="319736"/>
                  <a:pt x="10637" y="316190"/>
                  <a:pt x="7300" y="312644"/>
                </a:cubicBezTo>
                <a:cubicBezTo>
                  <a:pt x="3963" y="309098"/>
                  <a:pt x="2086" y="306700"/>
                  <a:pt x="1669" y="305448"/>
                </a:cubicBezTo>
                <a:cubicBezTo>
                  <a:pt x="0" y="303780"/>
                  <a:pt x="730" y="300965"/>
                  <a:pt x="3859" y="297001"/>
                </a:cubicBezTo>
                <a:cubicBezTo>
                  <a:pt x="6988" y="293039"/>
                  <a:pt x="9594" y="291474"/>
                  <a:pt x="11680" y="292309"/>
                </a:cubicBezTo>
                <a:cubicBezTo>
                  <a:pt x="25028" y="295228"/>
                  <a:pt x="40984" y="297419"/>
                  <a:pt x="59547" y="298879"/>
                </a:cubicBezTo>
                <a:cubicBezTo>
                  <a:pt x="78109" y="300338"/>
                  <a:pt x="98445" y="300860"/>
                  <a:pt x="120553" y="300443"/>
                </a:cubicBezTo>
                <a:cubicBezTo>
                  <a:pt x="141826" y="300443"/>
                  <a:pt x="164560" y="300130"/>
                  <a:pt x="188754" y="299504"/>
                </a:cubicBezTo>
                <a:cubicBezTo>
                  <a:pt x="212948" y="298879"/>
                  <a:pt x="237768" y="298148"/>
                  <a:pt x="263213" y="297314"/>
                </a:cubicBezTo>
                <a:lnTo>
                  <a:pt x="260710" y="212844"/>
                </a:lnTo>
                <a:cubicBezTo>
                  <a:pt x="242357" y="213678"/>
                  <a:pt x="224003" y="214200"/>
                  <a:pt x="205649" y="214409"/>
                </a:cubicBezTo>
                <a:cubicBezTo>
                  <a:pt x="187295" y="214617"/>
                  <a:pt x="169775" y="214721"/>
                  <a:pt x="153089" y="214721"/>
                </a:cubicBezTo>
                <a:cubicBezTo>
                  <a:pt x="134318" y="214721"/>
                  <a:pt x="124933" y="200956"/>
                  <a:pt x="124933" y="173424"/>
                </a:cubicBezTo>
                <a:lnTo>
                  <a:pt x="124933" y="83324"/>
                </a:lnTo>
                <a:cubicBezTo>
                  <a:pt x="124933" y="69141"/>
                  <a:pt x="123160" y="58296"/>
                  <a:pt x="119614" y="50787"/>
                </a:cubicBezTo>
                <a:cubicBezTo>
                  <a:pt x="116069" y="43278"/>
                  <a:pt x="107830" y="36812"/>
                  <a:pt x="94899" y="31390"/>
                </a:cubicBezTo>
                <a:cubicBezTo>
                  <a:pt x="90310" y="29304"/>
                  <a:pt x="89059" y="25759"/>
                  <a:pt x="91145" y="20753"/>
                </a:cubicBezTo>
                <a:cubicBezTo>
                  <a:pt x="94482" y="12410"/>
                  <a:pt x="100113" y="8656"/>
                  <a:pt x="108038" y="9490"/>
                </a:cubicBezTo>
                <a:cubicBezTo>
                  <a:pt x="113044" y="9907"/>
                  <a:pt x="119823" y="10950"/>
                  <a:pt x="128374" y="12619"/>
                </a:cubicBezTo>
                <a:cubicBezTo>
                  <a:pt x="136926" y="14287"/>
                  <a:pt x="144121" y="16373"/>
                  <a:pt x="149961" y="18876"/>
                </a:cubicBezTo>
                <a:cubicBezTo>
                  <a:pt x="157469" y="18876"/>
                  <a:pt x="168315" y="18667"/>
                  <a:pt x="182497" y="18250"/>
                </a:cubicBezTo>
                <a:cubicBezTo>
                  <a:pt x="196680" y="17833"/>
                  <a:pt x="211905" y="17311"/>
                  <a:pt x="228174" y="16686"/>
                </a:cubicBezTo>
                <a:cubicBezTo>
                  <a:pt x="244442" y="16060"/>
                  <a:pt x="259563" y="15539"/>
                  <a:pt x="273538" y="15122"/>
                </a:cubicBezTo>
                <a:cubicBezTo>
                  <a:pt x="287512" y="14705"/>
                  <a:pt x="297627" y="14496"/>
                  <a:pt x="303884" y="14496"/>
                </a:cubicBezTo>
                <a:cubicBezTo>
                  <a:pt x="325158" y="13662"/>
                  <a:pt x="345180" y="11993"/>
                  <a:pt x="363952" y="9490"/>
                </a:cubicBezTo>
                <a:cubicBezTo>
                  <a:pt x="382723" y="6988"/>
                  <a:pt x="395237" y="4485"/>
                  <a:pt x="401494" y="1982"/>
                </a:cubicBezTo>
                <a:cubicBezTo>
                  <a:pt x="406500" y="314"/>
                  <a:pt x="410254" y="0"/>
                  <a:pt x="412756" y="1043"/>
                </a:cubicBezTo>
                <a:cubicBezTo>
                  <a:pt x="415260" y="2086"/>
                  <a:pt x="417762" y="3859"/>
                  <a:pt x="420265" y="6362"/>
                </a:cubicBezTo>
                <a:cubicBezTo>
                  <a:pt x="422351" y="8448"/>
                  <a:pt x="424645" y="11471"/>
                  <a:pt x="427148" y="15435"/>
                </a:cubicBezTo>
                <a:cubicBezTo>
                  <a:pt x="429651" y="19397"/>
                  <a:pt x="430902" y="22421"/>
                  <a:pt x="430902" y="24507"/>
                </a:cubicBezTo>
                <a:cubicBezTo>
                  <a:pt x="430902" y="27427"/>
                  <a:pt x="429651" y="30138"/>
                  <a:pt x="427148" y="32641"/>
                </a:cubicBezTo>
                <a:cubicBezTo>
                  <a:pt x="424645" y="35144"/>
                  <a:pt x="422559" y="36395"/>
                  <a:pt x="420891" y="36395"/>
                </a:cubicBezTo>
                <a:cubicBezTo>
                  <a:pt x="411297" y="35561"/>
                  <a:pt x="402015" y="35040"/>
                  <a:pt x="393047" y="34831"/>
                </a:cubicBezTo>
                <a:cubicBezTo>
                  <a:pt x="384078" y="34623"/>
                  <a:pt x="373859" y="34623"/>
                  <a:pt x="362387" y="34831"/>
                </a:cubicBezTo>
                <a:cubicBezTo>
                  <a:pt x="350916" y="35040"/>
                  <a:pt x="336212" y="35561"/>
                  <a:pt x="318276" y="36395"/>
                </a:cubicBezTo>
                <a:cubicBezTo>
                  <a:pt x="309932" y="36812"/>
                  <a:pt x="298983" y="37230"/>
                  <a:pt x="285426" y="37647"/>
                </a:cubicBezTo>
                <a:cubicBezTo>
                  <a:pt x="271869" y="38064"/>
                  <a:pt x="257373" y="38586"/>
                  <a:pt x="241939" y="39211"/>
                </a:cubicBezTo>
                <a:cubicBezTo>
                  <a:pt x="226506" y="39837"/>
                  <a:pt x="211593" y="40358"/>
                  <a:pt x="197202" y="40776"/>
                </a:cubicBezTo>
                <a:cubicBezTo>
                  <a:pt x="182811" y="41192"/>
                  <a:pt x="170609" y="41610"/>
                  <a:pt x="160598" y="42027"/>
                </a:cubicBezTo>
                <a:lnTo>
                  <a:pt x="160598" y="102095"/>
                </a:lnTo>
                <a:cubicBezTo>
                  <a:pt x="168106" y="102095"/>
                  <a:pt x="178639" y="101991"/>
                  <a:pt x="192196" y="101782"/>
                </a:cubicBezTo>
                <a:cubicBezTo>
                  <a:pt x="205753" y="101573"/>
                  <a:pt x="220144" y="101364"/>
                  <a:pt x="235369" y="101156"/>
                </a:cubicBezTo>
                <a:cubicBezTo>
                  <a:pt x="250595" y="100947"/>
                  <a:pt x="264674" y="100635"/>
                  <a:pt x="277605" y="100217"/>
                </a:cubicBezTo>
                <a:cubicBezTo>
                  <a:pt x="290536" y="99800"/>
                  <a:pt x="300130" y="99383"/>
                  <a:pt x="306387" y="98966"/>
                </a:cubicBezTo>
                <a:cubicBezTo>
                  <a:pt x="331415" y="98131"/>
                  <a:pt x="352168" y="96776"/>
                  <a:pt x="368645" y="94899"/>
                </a:cubicBezTo>
                <a:cubicBezTo>
                  <a:pt x="385121" y="93022"/>
                  <a:pt x="395654" y="91249"/>
                  <a:pt x="400243" y="89580"/>
                </a:cubicBezTo>
                <a:cubicBezTo>
                  <a:pt x="404414" y="88329"/>
                  <a:pt x="407334" y="88016"/>
                  <a:pt x="409003" y="88642"/>
                </a:cubicBezTo>
                <a:cubicBezTo>
                  <a:pt x="410671" y="89267"/>
                  <a:pt x="412340" y="90415"/>
                  <a:pt x="414008" y="92083"/>
                </a:cubicBezTo>
                <a:cubicBezTo>
                  <a:pt x="415260" y="92918"/>
                  <a:pt x="417345" y="95003"/>
                  <a:pt x="420265" y="98340"/>
                </a:cubicBezTo>
                <a:cubicBezTo>
                  <a:pt x="423185" y="101677"/>
                  <a:pt x="424645" y="104597"/>
                  <a:pt x="424645" y="107100"/>
                </a:cubicBezTo>
                <a:cubicBezTo>
                  <a:pt x="424645" y="110020"/>
                  <a:pt x="423394" y="112836"/>
                  <a:pt x="420891" y="115547"/>
                </a:cubicBezTo>
                <a:cubicBezTo>
                  <a:pt x="418388" y="118259"/>
                  <a:pt x="416302" y="119614"/>
                  <a:pt x="414634" y="119614"/>
                </a:cubicBezTo>
                <a:cubicBezTo>
                  <a:pt x="402954" y="118780"/>
                  <a:pt x="388876" y="118467"/>
                  <a:pt x="372399" y="118676"/>
                </a:cubicBezTo>
                <a:cubicBezTo>
                  <a:pt x="355922" y="118884"/>
                  <a:pt x="339341" y="118988"/>
                  <a:pt x="322655" y="118988"/>
                </a:cubicBezTo>
                <a:cubicBezTo>
                  <a:pt x="319318" y="119406"/>
                  <a:pt x="316085" y="119614"/>
                  <a:pt x="312957" y="119614"/>
                </a:cubicBezTo>
                <a:cubicBezTo>
                  <a:pt x="309828" y="119614"/>
                  <a:pt x="306595" y="119614"/>
                  <a:pt x="303258" y="119614"/>
                </a:cubicBezTo>
                <a:cubicBezTo>
                  <a:pt x="291578" y="119614"/>
                  <a:pt x="276875" y="119823"/>
                  <a:pt x="259146" y="120240"/>
                </a:cubicBezTo>
                <a:cubicBezTo>
                  <a:pt x="241418" y="120657"/>
                  <a:pt x="223689" y="121074"/>
                  <a:pt x="205961" y="121491"/>
                </a:cubicBezTo>
                <a:cubicBezTo>
                  <a:pt x="188233" y="121908"/>
                  <a:pt x="173112" y="122534"/>
                  <a:pt x="160598" y="123368"/>
                </a:cubicBezTo>
                <a:lnTo>
                  <a:pt x="160598" y="169045"/>
                </a:lnTo>
                <a:cubicBezTo>
                  <a:pt x="160598" y="177388"/>
                  <a:pt x="161641" y="183332"/>
                  <a:pt x="163726" y="186877"/>
                </a:cubicBezTo>
                <a:cubicBezTo>
                  <a:pt x="165812" y="190423"/>
                  <a:pt x="171026" y="192196"/>
                  <a:pt x="179369" y="192196"/>
                </a:cubicBezTo>
                <a:cubicBezTo>
                  <a:pt x="202729" y="192196"/>
                  <a:pt x="225567" y="191988"/>
                  <a:pt x="247883" y="191570"/>
                </a:cubicBezTo>
                <a:cubicBezTo>
                  <a:pt x="270201" y="191153"/>
                  <a:pt x="292830" y="190319"/>
                  <a:pt x="315772" y="189067"/>
                </a:cubicBezTo>
                <a:cubicBezTo>
                  <a:pt x="337046" y="188233"/>
                  <a:pt x="356339" y="186877"/>
                  <a:pt x="373650" y="185000"/>
                </a:cubicBezTo>
                <a:cubicBezTo>
                  <a:pt x="390961" y="183123"/>
                  <a:pt x="403162" y="181142"/>
                  <a:pt x="410254" y="179056"/>
                </a:cubicBezTo>
                <a:cubicBezTo>
                  <a:pt x="415260" y="177388"/>
                  <a:pt x="419014" y="176866"/>
                  <a:pt x="421516" y="177491"/>
                </a:cubicBezTo>
                <a:cubicBezTo>
                  <a:pt x="424019" y="178118"/>
                  <a:pt x="426731" y="179682"/>
                  <a:pt x="429651" y="182184"/>
                </a:cubicBezTo>
                <a:cubicBezTo>
                  <a:pt x="434239" y="187191"/>
                  <a:pt x="437368" y="192196"/>
                  <a:pt x="439036" y="197202"/>
                </a:cubicBezTo>
                <a:cubicBezTo>
                  <a:pt x="439870" y="199704"/>
                  <a:pt x="438724" y="202729"/>
                  <a:pt x="435595" y="206274"/>
                </a:cubicBezTo>
                <a:cubicBezTo>
                  <a:pt x="432466" y="209820"/>
                  <a:pt x="430068" y="211593"/>
                  <a:pt x="428399" y="211593"/>
                </a:cubicBezTo>
                <a:cubicBezTo>
                  <a:pt x="414217" y="210758"/>
                  <a:pt x="401389" y="210237"/>
                  <a:pt x="389918" y="210029"/>
                </a:cubicBezTo>
                <a:cubicBezTo>
                  <a:pt x="378447" y="209820"/>
                  <a:pt x="366454" y="209820"/>
                  <a:pt x="353940" y="210029"/>
                </a:cubicBezTo>
                <a:cubicBezTo>
                  <a:pt x="341426" y="210237"/>
                  <a:pt x="325993" y="210758"/>
                  <a:pt x="307639" y="211593"/>
                </a:cubicBezTo>
                <a:cubicBezTo>
                  <a:pt x="305970" y="211593"/>
                  <a:pt x="304302" y="211697"/>
                  <a:pt x="302633" y="211906"/>
                </a:cubicBezTo>
                <a:cubicBezTo>
                  <a:pt x="300965" y="212114"/>
                  <a:pt x="299296" y="212219"/>
                  <a:pt x="297627" y="212219"/>
                </a:cubicBezTo>
                <a:lnTo>
                  <a:pt x="294498" y="296688"/>
                </a:lnTo>
                <a:lnTo>
                  <a:pt x="393985" y="292934"/>
                </a:lnTo>
                <a:cubicBezTo>
                  <a:pt x="421099" y="292100"/>
                  <a:pt x="446023" y="290223"/>
                  <a:pt x="468757" y="287303"/>
                </a:cubicBezTo>
                <a:cubicBezTo>
                  <a:pt x="491491" y="284383"/>
                  <a:pt x="507655" y="281463"/>
                  <a:pt x="517249" y="278543"/>
                </a:cubicBezTo>
                <a:cubicBezTo>
                  <a:pt x="521838" y="276875"/>
                  <a:pt x="525383" y="276666"/>
                  <a:pt x="527886" y="277918"/>
                </a:cubicBezTo>
                <a:cubicBezTo>
                  <a:pt x="530389" y="279169"/>
                  <a:pt x="532892" y="281255"/>
                  <a:pt x="535395" y="284175"/>
                </a:cubicBezTo>
                <a:cubicBezTo>
                  <a:pt x="537480" y="287512"/>
                  <a:pt x="539670" y="291474"/>
                  <a:pt x="541965" y="296063"/>
                </a:cubicBezTo>
                <a:cubicBezTo>
                  <a:pt x="544259" y="300651"/>
                  <a:pt x="545406" y="304405"/>
                  <a:pt x="545406" y="307325"/>
                </a:cubicBezTo>
                <a:cubicBezTo>
                  <a:pt x="545406" y="310245"/>
                  <a:pt x="543946" y="312853"/>
                  <a:pt x="541026" y="315147"/>
                </a:cubicBezTo>
                <a:cubicBezTo>
                  <a:pt x="538106" y="317441"/>
                  <a:pt x="536020" y="318588"/>
                  <a:pt x="534769" y="318588"/>
                </a:cubicBezTo>
                <a:cubicBezTo>
                  <a:pt x="520169" y="316502"/>
                  <a:pt x="503901" y="315459"/>
                  <a:pt x="485964" y="315459"/>
                </a:cubicBezTo>
                <a:cubicBezTo>
                  <a:pt x="468027" y="315459"/>
                  <a:pt x="450716" y="315668"/>
                  <a:pt x="434031" y="316085"/>
                </a:cubicBezTo>
                <a:cubicBezTo>
                  <a:pt x="428608" y="316085"/>
                  <a:pt x="423394" y="316085"/>
                  <a:pt x="418388" y="316085"/>
                </a:cubicBezTo>
                <a:cubicBezTo>
                  <a:pt x="413383" y="316085"/>
                  <a:pt x="408585" y="316085"/>
                  <a:pt x="403997" y="316085"/>
                </a:cubicBezTo>
                <a:cubicBezTo>
                  <a:pt x="385225" y="316502"/>
                  <a:pt x="364473" y="317128"/>
                  <a:pt x="341739" y="317962"/>
                </a:cubicBezTo>
                <a:cubicBezTo>
                  <a:pt x="319005" y="318797"/>
                  <a:pt x="295958" y="319527"/>
                  <a:pt x="272599" y="320152"/>
                </a:cubicBezTo>
                <a:cubicBezTo>
                  <a:pt x="249239" y="320778"/>
                  <a:pt x="226714" y="321508"/>
                  <a:pt x="205022" y="322342"/>
                </a:cubicBezTo>
                <a:cubicBezTo>
                  <a:pt x="183332" y="323176"/>
                  <a:pt x="164143" y="323803"/>
                  <a:pt x="147458" y="324219"/>
                </a:cubicBezTo>
                <a:cubicBezTo>
                  <a:pt x="128687" y="325054"/>
                  <a:pt x="111480" y="326410"/>
                  <a:pt x="95838" y="328287"/>
                </a:cubicBezTo>
                <a:cubicBezTo>
                  <a:pt x="80195" y="330164"/>
                  <a:pt x="66117" y="332354"/>
                  <a:pt x="53602" y="334856"/>
                </a:cubicBezTo>
                <a:moveTo>
                  <a:pt x="276353" y="575753"/>
                </a:moveTo>
                <a:cubicBezTo>
                  <a:pt x="251325" y="575753"/>
                  <a:pt x="228904" y="571581"/>
                  <a:pt x="209090" y="563238"/>
                </a:cubicBezTo>
                <a:cubicBezTo>
                  <a:pt x="189276" y="554896"/>
                  <a:pt x="173738" y="543216"/>
                  <a:pt x="162475" y="528200"/>
                </a:cubicBezTo>
                <a:cubicBezTo>
                  <a:pt x="151212" y="513182"/>
                  <a:pt x="145581" y="496080"/>
                  <a:pt x="145581" y="476891"/>
                </a:cubicBezTo>
                <a:cubicBezTo>
                  <a:pt x="145581" y="457703"/>
                  <a:pt x="151734" y="440601"/>
                  <a:pt x="164039" y="425583"/>
                </a:cubicBezTo>
                <a:cubicBezTo>
                  <a:pt x="176345" y="410566"/>
                  <a:pt x="192613" y="398574"/>
                  <a:pt x="212844" y="389606"/>
                </a:cubicBezTo>
                <a:cubicBezTo>
                  <a:pt x="233076" y="380637"/>
                  <a:pt x="255079" y="376153"/>
                  <a:pt x="278856" y="376153"/>
                </a:cubicBezTo>
                <a:cubicBezTo>
                  <a:pt x="304302" y="376153"/>
                  <a:pt x="327035" y="379803"/>
                  <a:pt x="347057" y="387103"/>
                </a:cubicBezTo>
                <a:cubicBezTo>
                  <a:pt x="367080" y="394403"/>
                  <a:pt x="382827" y="405248"/>
                  <a:pt x="394298" y="419640"/>
                </a:cubicBezTo>
                <a:cubicBezTo>
                  <a:pt x="405770" y="434031"/>
                  <a:pt x="411088" y="452280"/>
                  <a:pt x="410254" y="474389"/>
                </a:cubicBezTo>
                <a:cubicBezTo>
                  <a:pt x="409419" y="493994"/>
                  <a:pt x="403058" y="511514"/>
                  <a:pt x="391170" y="526948"/>
                </a:cubicBezTo>
                <a:cubicBezTo>
                  <a:pt x="379282" y="542382"/>
                  <a:pt x="363534" y="554375"/>
                  <a:pt x="343929" y="562926"/>
                </a:cubicBezTo>
                <a:cubicBezTo>
                  <a:pt x="324324" y="571477"/>
                  <a:pt x="301799" y="575753"/>
                  <a:pt x="276353" y="575753"/>
                </a:cubicBezTo>
                <a:moveTo>
                  <a:pt x="277605" y="548222"/>
                </a:moveTo>
                <a:cubicBezTo>
                  <a:pt x="303884" y="547805"/>
                  <a:pt x="325784" y="541131"/>
                  <a:pt x="343304" y="528200"/>
                </a:cubicBezTo>
                <a:cubicBezTo>
                  <a:pt x="360823" y="515268"/>
                  <a:pt x="370000" y="497122"/>
                  <a:pt x="370835" y="473763"/>
                </a:cubicBezTo>
                <a:cubicBezTo>
                  <a:pt x="370835" y="451237"/>
                  <a:pt x="362075" y="433509"/>
                  <a:pt x="344555" y="420578"/>
                </a:cubicBezTo>
                <a:cubicBezTo>
                  <a:pt x="327035" y="407647"/>
                  <a:pt x="304927" y="401181"/>
                  <a:pt x="278230" y="401181"/>
                </a:cubicBezTo>
                <a:cubicBezTo>
                  <a:pt x="260710" y="401598"/>
                  <a:pt x="244859" y="405144"/>
                  <a:pt x="230677" y="411818"/>
                </a:cubicBezTo>
                <a:cubicBezTo>
                  <a:pt x="216494" y="418492"/>
                  <a:pt x="205231" y="427357"/>
                  <a:pt x="196889" y="438410"/>
                </a:cubicBezTo>
                <a:cubicBezTo>
                  <a:pt x="188546" y="449465"/>
                  <a:pt x="184374" y="462083"/>
                  <a:pt x="184374" y="476266"/>
                </a:cubicBezTo>
                <a:cubicBezTo>
                  <a:pt x="184374" y="497539"/>
                  <a:pt x="193343" y="514851"/>
                  <a:pt x="211280" y="528200"/>
                </a:cubicBezTo>
                <a:cubicBezTo>
                  <a:pt x="229216" y="541548"/>
                  <a:pt x="251325" y="548222"/>
                  <a:pt x="277605" y="54822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9" name="Freeform 89"/>
          <p:cNvSpPr/>
          <p:nvPr/>
        </p:nvSpPr>
        <p:spPr>
          <a:xfrm>
            <a:off x="6472006" y="5166233"/>
            <a:ext cx="544780" cy="540608"/>
          </a:xfrm>
          <a:custGeom>
            <a:avLst/>
            <a:gdLst>
              <a:gd name="connsiteX0" fmla="*/ 162474 w 544780"/>
              <a:gd name="connsiteY0" fmla="*/ 215242 h 540608"/>
              <a:gd name="connsiteX1" fmla="*/ 152462 w 544780"/>
              <a:gd name="connsiteY1" fmla="*/ 212114 h 540608"/>
              <a:gd name="connsiteX2" fmla="*/ 148083 w 544780"/>
              <a:gd name="connsiteY2" fmla="*/ 197723 h 540608"/>
              <a:gd name="connsiteX3" fmla="*/ 138072 w 544780"/>
              <a:gd name="connsiteY3" fmla="*/ 76336 h 540608"/>
              <a:gd name="connsiteX4" fmla="*/ 131189 w 544780"/>
              <a:gd name="connsiteY4" fmla="*/ 44425 h 540608"/>
              <a:gd name="connsiteX5" fmla="*/ 109915 w 544780"/>
              <a:gd name="connsiteY5" fmla="*/ 25028 h 540608"/>
              <a:gd name="connsiteX6" fmla="*/ 107412 w 544780"/>
              <a:gd name="connsiteY6" fmla="*/ 14391 h 540608"/>
              <a:gd name="connsiteX7" fmla="*/ 124306 w 544780"/>
              <a:gd name="connsiteY7" fmla="*/ 5006 h 540608"/>
              <a:gd name="connsiteX8" fmla="*/ 141513 w 544780"/>
              <a:gd name="connsiteY8" fmla="*/ 9385 h 540608"/>
              <a:gd name="connsiteX9" fmla="*/ 160597 w 544780"/>
              <a:gd name="connsiteY9" fmla="*/ 16268 h 540608"/>
              <a:gd name="connsiteX10" fmla="*/ 200329 w 544780"/>
              <a:gd name="connsiteY10" fmla="*/ 16894 h 540608"/>
              <a:gd name="connsiteX11" fmla="*/ 252576 w 544780"/>
              <a:gd name="connsiteY11" fmla="*/ 15956 h 540608"/>
              <a:gd name="connsiteX12" fmla="*/ 303570 w 544780"/>
              <a:gd name="connsiteY12" fmla="*/ 13765 h 540608"/>
              <a:gd name="connsiteX13" fmla="*/ 338923 w 544780"/>
              <a:gd name="connsiteY13" fmla="*/ 10637 h 540608"/>
              <a:gd name="connsiteX14" fmla="*/ 366766 w 544780"/>
              <a:gd name="connsiteY14" fmla="*/ 6570 h 540608"/>
              <a:gd name="connsiteX15" fmla="*/ 389605 w 544780"/>
              <a:gd name="connsiteY15" fmla="*/ 1252 h 540608"/>
              <a:gd name="connsiteX16" fmla="*/ 393985 w 544780"/>
              <a:gd name="connsiteY16" fmla="*/ 0 h 540608"/>
              <a:gd name="connsiteX17" fmla="*/ 398991 w 544780"/>
              <a:gd name="connsiteY17" fmla="*/ 1252 h 540608"/>
              <a:gd name="connsiteX18" fmla="*/ 430901 w 544780"/>
              <a:gd name="connsiteY18" fmla="*/ 11888 h 540608"/>
              <a:gd name="connsiteX19" fmla="*/ 434030 w 544780"/>
              <a:gd name="connsiteY19" fmla="*/ 21274 h 540608"/>
              <a:gd name="connsiteX20" fmla="*/ 427773 w 544780"/>
              <a:gd name="connsiteY20" fmla="*/ 45051 h 540608"/>
              <a:gd name="connsiteX21" fmla="*/ 421516 w 544780"/>
              <a:gd name="connsiteY21" fmla="*/ 75085 h 540608"/>
              <a:gd name="connsiteX22" fmla="*/ 414008 w 544780"/>
              <a:gd name="connsiteY22" fmla="*/ 116694 h 540608"/>
              <a:gd name="connsiteX23" fmla="*/ 407750 w 544780"/>
              <a:gd name="connsiteY23" fmla="*/ 160806 h 540608"/>
              <a:gd name="connsiteX24" fmla="*/ 418074 w 544780"/>
              <a:gd name="connsiteY24" fmla="*/ 170191 h 540608"/>
              <a:gd name="connsiteX25" fmla="*/ 423393 w 544780"/>
              <a:gd name="connsiteY25" fmla="*/ 180828 h 540608"/>
              <a:gd name="connsiteX26" fmla="*/ 418700 w 544780"/>
              <a:gd name="connsiteY26" fmla="*/ 189588 h 540608"/>
              <a:gd name="connsiteX27" fmla="*/ 412130 w 544780"/>
              <a:gd name="connsiteY27" fmla="*/ 193343 h 540608"/>
              <a:gd name="connsiteX28" fmla="*/ 376778 w 544780"/>
              <a:gd name="connsiteY28" fmla="*/ 192091 h 540608"/>
              <a:gd name="connsiteX29" fmla="*/ 327348 w 544780"/>
              <a:gd name="connsiteY29" fmla="*/ 192091 h 540608"/>
              <a:gd name="connsiteX30" fmla="*/ 272285 w 544780"/>
              <a:gd name="connsiteY30" fmla="*/ 192717 h 540608"/>
              <a:gd name="connsiteX31" fmla="*/ 219727 w 544780"/>
              <a:gd name="connsiteY31" fmla="*/ 193968 h 540608"/>
              <a:gd name="connsiteX32" fmla="*/ 178743 w 544780"/>
              <a:gd name="connsiteY32" fmla="*/ 195219 h 540608"/>
              <a:gd name="connsiteX33" fmla="*/ 172485 w 544780"/>
              <a:gd name="connsiteY33" fmla="*/ 209611 h 540608"/>
              <a:gd name="connsiteX34" fmla="*/ 162474 w 544780"/>
              <a:gd name="connsiteY34" fmla="*/ 215242 h 540608"/>
              <a:gd name="connsiteX36" fmla="*/ 178117 w 544780"/>
              <a:gd name="connsiteY36" fmla="*/ 171443 h 540608"/>
              <a:gd name="connsiteX37" fmla="*/ 206899 w 544780"/>
              <a:gd name="connsiteY37" fmla="*/ 172381 h 540608"/>
              <a:gd name="connsiteX38" fmla="*/ 251949 w 544780"/>
              <a:gd name="connsiteY38" fmla="*/ 172069 h 540608"/>
              <a:gd name="connsiteX39" fmla="*/ 302632 w 544780"/>
              <a:gd name="connsiteY39" fmla="*/ 170504 h 540608"/>
              <a:gd name="connsiteX40" fmla="*/ 349247 w 544780"/>
              <a:gd name="connsiteY40" fmla="*/ 168315 h 540608"/>
              <a:gd name="connsiteX41" fmla="*/ 381471 w 544780"/>
              <a:gd name="connsiteY41" fmla="*/ 165812 h 540608"/>
              <a:gd name="connsiteX42" fmla="*/ 388979 w 544780"/>
              <a:gd name="connsiteY42" fmla="*/ 41296 h 540608"/>
              <a:gd name="connsiteX43" fmla="*/ 388667 w 544780"/>
              <a:gd name="connsiteY43" fmla="*/ 35352 h 540608"/>
              <a:gd name="connsiteX44" fmla="*/ 384599 w 544780"/>
              <a:gd name="connsiteY44" fmla="*/ 34413 h 540608"/>
              <a:gd name="connsiteX45" fmla="*/ 344554 w 544780"/>
              <a:gd name="connsiteY45" fmla="*/ 35040 h 540608"/>
              <a:gd name="connsiteX46" fmla="*/ 285112 w 544780"/>
              <a:gd name="connsiteY46" fmla="*/ 36604 h 540608"/>
              <a:gd name="connsiteX47" fmla="*/ 222229 w 544780"/>
              <a:gd name="connsiteY47" fmla="*/ 38481 h 540608"/>
              <a:gd name="connsiteX48" fmla="*/ 172485 w 544780"/>
              <a:gd name="connsiteY48" fmla="*/ 40045 h 540608"/>
              <a:gd name="connsiteX50" fmla="*/ 294498 w 544780"/>
              <a:gd name="connsiteY50" fmla="*/ 448004 h 540608"/>
              <a:gd name="connsiteX51" fmla="*/ 282609 w 544780"/>
              <a:gd name="connsiteY51" fmla="*/ 441747 h 540608"/>
              <a:gd name="connsiteX52" fmla="*/ 280107 w 544780"/>
              <a:gd name="connsiteY52" fmla="*/ 423602 h 540608"/>
              <a:gd name="connsiteX53" fmla="*/ 278542 w 544780"/>
              <a:gd name="connsiteY53" fmla="*/ 398887 h 540608"/>
              <a:gd name="connsiteX54" fmla="*/ 278230 w 544780"/>
              <a:gd name="connsiteY54" fmla="*/ 377925 h 540608"/>
              <a:gd name="connsiteX55" fmla="*/ 278230 w 544780"/>
              <a:gd name="connsiteY55" fmla="*/ 300964 h 540608"/>
              <a:gd name="connsiteX56" fmla="*/ 207525 w 544780"/>
              <a:gd name="connsiteY56" fmla="*/ 302841 h 540608"/>
              <a:gd name="connsiteX57" fmla="*/ 146832 w 544780"/>
              <a:gd name="connsiteY57" fmla="*/ 305343 h 540608"/>
              <a:gd name="connsiteX58" fmla="*/ 95211 w 544780"/>
              <a:gd name="connsiteY58" fmla="*/ 309098 h 540608"/>
              <a:gd name="connsiteX59" fmla="*/ 52975 w 544780"/>
              <a:gd name="connsiteY59" fmla="*/ 315355 h 540608"/>
              <a:gd name="connsiteX60" fmla="*/ 38272 w 544780"/>
              <a:gd name="connsiteY60" fmla="*/ 316919 h 540608"/>
              <a:gd name="connsiteX61" fmla="*/ 27948 w 544780"/>
              <a:gd name="connsiteY61" fmla="*/ 311601 h 540608"/>
              <a:gd name="connsiteX62" fmla="*/ 17937 w 544780"/>
              <a:gd name="connsiteY62" fmla="*/ 304092 h 540608"/>
              <a:gd name="connsiteX63" fmla="*/ 6361 w 544780"/>
              <a:gd name="connsiteY63" fmla="*/ 293768 h 540608"/>
              <a:gd name="connsiteX64" fmla="*/ 417 w 544780"/>
              <a:gd name="connsiteY64" fmla="*/ 285947 h 540608"/>
              <a:gd name="connsiteX65" fmla="*/ 3545 w 544780"/>
              <a:gd name="connsiteY65" fmla="*/ 277187 h 540608"/>
              <a:gd name="connsiteX66" fmla="*/ 10428 w 544780"/>
              <a:gd name="connsiteY66" fmla="*/ 272807 h 540608"/>
              <a:gd name="connsiteX67" fmla="*/ 58608 w 544780"/>
              <a:gd name="connsiteY67" fmla="*/ 279377 h 540608"/>
              <a:gd name="connsiteX68" fmla="*/ 119926 w 544780"/>
              <a:gd name="connsiteY68" fmla="*/ 280941 h 540608"/>
              <a:gd name="connsiteX69" fmla="*/ 252263 w 544780"/>
              <a:gd name="connsiteY69" fmla="*/ 279064 h 540608"/>
              <a:gd name="connsiteX70" fmla="*/ 393359 w 544780"/>
              <a:gd name="connsiteY70" fmla="*/ 274684 h 540608"/>
              <a:gd name="connsiteX71" fmla="*/ 468131 w 544780"/>
              <a:gd name="connsiteY71" fmla="*/ 269053 h 540608"/>
              <a:gd name="connsiteX72" fmla="*/ 516623 w 544780"/>
              <a:gd name="connsiteY72" fmla="*/ 260919 h 540608"/>
              <a:gd name="connsiteX73" fmla="*/ 527573 w 544780"/>
              <a:gd name="connsiteY73" fmla="*/ 260293 h 540608"/>
              <a:gd name="connsiteX74" fmla="*/ 534769 w 544780"/>
              <a:gd name="connsiteY74" fmla="*/ 266550 h 540608"/>
              <a:gd name="connsiteX75" fmla="*/ 541651 w 544780"/>
              <a:gd name="connsiteY75" fmla="*/ 278438 h 540608"/>
              <a:gd name="connsiteX76" fmla="*/ 544780 w 544780"/>
              <a:gd name="connsiteY76" fmla="*/ 289701 h 540608"/>
              <a:gd name="connsiteX77" fmla="*/ 540400 w 544780"/>
              <a:gd name="connsiteY77" fmla="*/ 297523 h 540608"/>
              <a:gd name="connsiteX78" fmla="*/ 534142 w 544780"/>
              <a:gd name="connsiteY78" fmla="*/ 300964 h 540608"/>
              <a:gd name="connsiteX79" fmla="*/ 482835 w 544780"/>
              <a:gd name="connsiteY79" fmla="*/ 297523 h 540608"/>
              <a:gd name="connsiteX80" fmla="*/ 429025 w 544780"/>
              <a:gd name="connsiteY80" fmla="*/ 297835 h 540608"/>
              <a:gd name="connsiteX81" fmla="*/ 415884 w 544780"/>
              <a:gd name="connsiteY81" fmla="*/ 297835 h 540608"/>
              <a:gd name="connsiteX82" fmla="*/ 403371 w 544780"/>
              <a:gd name="connsiteY82" fmla="*/ 297835 h 540608"/>
              <a:gd name="connsiteX83" fmla="*/ 360823 w 544780"/>
              <a:gd name="connsiteY83" fmla="*/ 298774 h 540608"/>
              <a:gd name="connsiteX84" fmla="*/ 313894 w 544780"/>
              <a:gd name="connsiteY84" fmla="*/ 300338 h 540608"/>
              <a:gd name="connsiteX85" fmla="*/ 313894 w 544780"/>
              <a:gd name="connsiteY85" fmla="*/ 386685 h 540608"/>
              <a:gd name="connsiteX86" fmla="*/ 312643 w 544780"/>
              <a:gd name="connsiteY86" fmla="*/ 409211 h 540608"/>
              <a:gd name="connsiteX87" fmla="*/ 307325 w 544780"/>
              <a:gd name="connsiteY87" fmla="*/ 434239 h 540608"/>
              <a:gd name="connsiteX88" fmla="*/ 294498 w 544780"/>
              <a:gd name="connsiteY88" fmla="*/ 448004 h 540608"/>
              <a:gd name="connsiteX90" fmla="*/ 203771 w 544780"/>
              <a:gd name="connsiteY90" fmla="*/ 540608 h 540608"/>
              <a:gd name="connsiteX91" fmla="*/ 142452 w 544780"/>
              <a:gd name="connsiteY91" fmla="*/ 483669 h 540608"/>
              <a:gd name="connsiteX92" fmla="*/ 142452 w 544780"/>
              <a:gd name="connsiteY92" fmla="*/ 449256 h 540608"/>
              <a:gd name="connsiteX93" fmla="*/ 137759 w 544780"/>
              <a:gd name="connsiteY93" fmla="*/ 419535 h 540608"/>
              <a:gd name="connsiteX94" fmla="*/ 118675 w 544780"/>
              <a:gd name="connsiteY94" fmla="*/ 401077 h 540608"/>
              <a:gd name="connsiteX95" fmla="*/ 113669 w 544780"/>
              <a:gd name="connsiteY95" fmla="*/ 396070 h 540608"/>
              <a:gd name="connsiteX96" fmla="*/ 113669 w 544780"/>
              <a:gd name="connsiteY96" fmla="*/ 389188 h 540608"/>
              <a:gd name="connsiteX97" fmla="*/ 129937 w 544780"/>
              <a:gd name="connsiteY97" fmla="*/ 379177 h 540608"/>
              <a:gd name="connsiteX98" fmla="*/ 151838 w 544780"/>
              <a:gd name="connsiteY98" fmla="*/ 385434 h 540608"/>
              <a:gd name="connsiteX99" fmla="*/ 174988 w 544780"/>
              <a:gd name="connsiteY99" fmla="*/ 395445 h 540608"/>
              <a:gd name="connsiteX100" fmla="*/ 181245 w 544780"/>
              <a:gd name="connsiteY100" fmla="*/ 406082 h 540608"/>
              <a:gd name="connsiteX101" fmla="*/ 179055 w 544780"/>
              <a:gd name="connsiteY101" fmla="*/ 421725 h 540608"/>
              <a:gd name="connsiteX102" fmla="*/ 178117 w 544780"/>
              <a:gd name="connsiteY102" fmla="*/ 443624 h 540608"/>
              <a:gd name="connsiteX103" fmla="*/ 178117 w 544780"/>
              <a:gd name="connsiteY103" fmla="*/ 480541 h 540608"/>
              <a:gd name="connsiteX104" fmla="*/ 185938 w 544780"/>
              <a:gd name="connsiteY104" fmla="*/ 508384 h 540608"/>
              <a:gd name="connsiteX105" fmla="*/ 206899 w 544780"/>
              <a:gd name="connsiteY105" fmla="*/ 514955 h 540608"/>
              <a:gd name="connsiteX106" fmla="*/ 229738 w 544780"/>
              <a:gd name="connsiteY106" fmla="*/ 515580 h 540608"/>
              <a:gd name="connsiteX107" fmla="*/ 266967 w 544780"/>
              <a:gd name="connsiteY107" fmla="*/ 514955 h 540608"/>
              <a:gd name="connsiteX108" fmla="*/ 306699 w 544780"/>
              <a:gd name="connsiteY108" fmla="*/ 513703 h 540608"/>
              <a:gd name="connsiteX109" fmla="*/ 337671 w 544780"/>
              <a:gd name="connsiteY109" fmla="*/ 512452 h 540608"/>
              <a:gd name="connsiteX110" fmla="*/ 396175 w 544780"/>
              <a:gd name="connsiteY110" fmla="*/ 506195 h 540608"/>
              <a:gd name="connsiteX111" fmla="*/ 432779 w 544780"/>
              <a:gd name="connsiteY111" fmla="*/ 498687 h 540608"/>
              <a:gd name="connsiteX112" fmla="*/ 452175 w 544780"/>
              <a:gd name="connsiteY112" fmla="*/ 502440 h 540608"/>
              <a:gd name="connsiteX113" fmla="*/ 459058 w 544780"/>
              <a:gd name="connsiteY113" fmla="*/ 514329 h 540608"/>
              <a:gd name="connsiteX114" fmla="*/ 463438 w 544780"/>
              <a:gd name="connsiteY114" fmla="*/ 525592 h 540608"/>
              <a:gd name="connsiteX115" fmla="*/ 459371 w 544780"/>
              <a:gd name="connsiteY115" fmla="*/ 534038 h 540608"/>
              <a:gd name="connsiteX116" fmla="*/ 452175 w 544780"/>
              <a:gd name="connsiteY116" fmla="*/ 538106 h 540608"/>
              <a:gd name="connsiteX117" fmla="*/ 413069 w 544780"/>
              <a:gd name="connsiteY117" fmla="*/ 536542 h 540608"/>
              <a:gd name="connsiteX118" fmla="*/ 376778 w 544780"/>
              <a:gd name="connsiteY118" fmla="*/ 536542 h 540608"/>
              <a:gd name="connsiteX119" fmla="*/ 330163 w 544780"/>
              <a:gd name="connsiteY119" fmla="*/ 538106 h 540608"/>
              <a:gd name="connsiteX120" fmla="*/ 266341 w 544780"/>
              <a:gd name="connsiteY120" fmla="*/ 539983 h 540608"/>
              <a:gd name="connsiteX121" fmla="*/ 203771 w 544780"/>
              <a:gd name="connsiteY121" fmla="*/ 540608 h 5406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</a:cxnLst>
            <a:rect l="l" t="t" r="r" b="b"/>
            <a:pathLst>
              <a:path w="544780" h="540608">
                <a:moveTo>
                  <a:pt x="162474" y="215242"/>
                </a:moveTo>
                <a:cubicBezTo>
                  <a:pt x="157885" y="216494"/>
                  <a:pt x="154549" y="215451"/>
                  <a:pt x="152462" y="212114"/>
                </a:cubicBezTo>
                <a:cubicBezTo>
                  <a:pt x="150377" y="208777"/>
                  <a:pt x="148918" y="203979"/>
                  <a:pt x="148083" y="197723"/>
                </a:cubicBezTo>
                <a:lnTo>
                  <a:pt x="138072" y="76336"/>
                </a:lnTo>
                <a:cubicBezTo>
                  <a:pt x="136820" y="62153"/>
                  <a:pt x="134526" y="51516"/>
                  <a:pt x="131189" y="44425"/>
                </a:cubicBezTo>
                <a:cubicBezTo>
                  <a:pt x="127852" y="37334"/>
                  <a:pt x="120760" y="30868"/>
                  <a:pt x="109915" y="25028"/>
                </a:cubicBezTo>
                <a:cubicBezTo>
                  <a:pt x="106161" y="23360"/>
                  <a:pt x="105327" y="19814"/>
                  <a:pt x="107412" y="14391"/>
                </a:cubicBezTo>
                <a:cubicBezTo>
                  <a:pt x="110749" y="7300"/>
                  <a:pt x="116381" y="4171"/>
                  <a:pt x="124306" y="5006"/>
                </a:cubicBezTo>
                <a:cubicBezTo>
                  <a:pt x="128895" y="5840"/>
                  <a:pt x="134631" y="7300"/>
                  <a:pt x="141513" y="9385"/>
                </a:cubicBezTo>
                <a:cubicBezTo>
                  <a:pt x="148396" y="11471"/>
                  <a:pt x="154758" y="13765"/>
                  <a:pt x="160597" y="16268"/>
                </a:cubicBezTo>
                <a:cubicBezTo>
                  <a:pt x="170609" y="16686"/>
                  <a:pt x="183853" y="16894"/>
                  <a:pt x="200329" y="16894"/>
                </a:cubicBezTo>
                <a:cubicBezTo>
                  <a:pt x="216807" y="16894"/>
                  <a:pt x="234222" y="16581"/>
                  <a:pt x="252576" y="15956"/>
                </a:cubicBezTo>
                <a:cubicBezTo>
                  <a:pt x="270930" y="15330"/>
                  <a:pt x="287928" y="14600"/>
                  <a:pt x="303570" y="13765"/>
                </a:cubicBezTo>
                <a:cubicBezTo>
                  <a:pt x="319213" y="12931"/>
                  <a:pt x="330997" y="11888"/>
                  <a:pt x="338923" y="10637"/>
                </a:cubicBezTo>
                <a:cubicBezTo>
                  <a:pt x="347265" y="9803"/>
                  <a:pt x="356547" y="8447"/>
                  <a:pt x="366766" y="6570"/>
                </a:cubicBezTo>
                <a:cubicBezTo>
                  <a:pt x="376987" y="4693"/>
                  <a:pt x="384599" y="2920"/>
                  <a:pt x="389605" y="1252"/>
                </a:cubicBezTo>
                <a:cubicBezTo>
                  <a:pt x="391273" y="417"/>
                  <a:pt x="392734" y="0"/>
                  <a:pt x="393985" y="0"/>
                </a:cubicBezTo>
                <a:cubicBezTo>
                  <a:pt x="395237" y="0"/>
                  <a:pt x="396905" y="417"/>
                  <a:pt x="398991" y="1252"/>
                </a:cubicBezTo>
                <a:lnTo>
                  <a:pt x="430901" y="11888"/>
                </a:lnTo>
                <a:cubicBezTo>
                  <a:pt x="434655" y="13974"/>
                  <a:pt x="435699" y="17102"/>
                  <a:pt x="434030" y="21274"/>
                </a:cubicBezTo>
                <a:cubicBezTo>
                  <a:pt x="432362" y="26280"/>
                  <a:pt x="430276" y="34205"/>
                  <a:pt x="427773" y="45051"/>
                </a:cubicBezTo>
                <a:cubicBezTo>
                  <a:pt x="425270" y="55896"/>
                  <a:pt x="423185" y="65908"/>
                  <a:pt x="421516" y="75085"/>
                </a:cubicBezTo>
                <a:cubicBezTo>
                  <a:pt x="418596" y="88016"/>
                  <a:pt x="416093" y="101886"/>
                  <a:pt x="414008" y="116694"/>
                </a:cubicBezTo>
                <a:cubicBezTo>
                  <a:pt x="411922" y="131502"/>
                  <a:pt x="409836" y="146206"/>
                  <a:pt x="407750" y="160806"/>
                </a:cubicBezTo>
                <a:cubicBezTo>
                  <a:pt x="411088" y="162892"/>
                  <a:pt x="414529" y="166020"/>
                  <a:pt x="418074" y="170191"/>
                </a:cubicBezTo>
                <a:cubicBezTo>
                  <a:pt x="421620" y="174363"/>
                  <a:pt x="423393" y="177909"/>
                  <a:pt x="423393" y="180828"/>
                </a:cubicBezTo>
                <a:cubicBezTo>
                  <a:pt x="423393" y="184166"/>
                  <a:pt x="421829" y="187085"/>
                  <a:pt x="418700" y="189588"/>
                </a:cubicBezTo>
                <a:cubicBezTo>
                  <a:pt x="415572" y="192091"/>
                  <a:pt x="413381" y="193343"/>
                  <a:pt x="412130" y="193343"/>
                </a:cubicBezTo>
                <a:cubicBezTo>
                  <a:pt x="403371" y="192508"/>
                  <a:pt x="391587" y="192091"/>
                  <a:pt x="376778" y="192091"/>
                </a:cubicBezTo>
                <a:cubicBezTo>
                  <a:pt x="361970" y="192091"/>
                  <a:pt x="345492" y="192091"/>
                  <a:pt x="327348" y="192091"/>
                </a:cubicBezTo>
                <a:cubicBezTo>
                  <a:pt x="309202" y="192091"/>
                  <a:pt x="290848" y="192300"/>
                  <a:pt x="272285" y="192717"/>
                </a:cubicBezTo>
                <a:cubicBezTo>
                  <a:pt x="253723" y="193134"/>
                  <a:pt x="236203" y="193551"/>
                  <a:pt x="219727" y="193968"/>
                </a:cubicBezTo>
                <a:cubicBezTo>
                  <a:pt x="203249" y="194385"/>
                  <a:pt x="189589" y="194803"/>
                  <a:pt x="178743" y="195219"/>
                </a:cubicBezTo>
                <a:cubicBezTo>
                  <a:pt x="177908" y="201894"/>
                  <a:pt x="175822" y="206691"/>
                  <a:pt x="172485" y="209611"/>
                </a:cubicBezTo>
                <a:cubicBezTo>
                  <a:pt x="169148" y="212530"/>
                  <a:pt x="165811" y="214408"/>
                  <a:pt x="162474" y="215242"/>
                </a:cubicBezTo>
                <a:moveTo>
                  <a:pt x="178117" y="171443"/>
                </a:moveTo>
                <a:cubicBezTo>
                  <a:pt x="183957" y="171860"/>
                  <a:pt x="193551" y="172173"/>
                  <a:pt x="206899" y="172381"/>
                </a:cubicBezTo>
                <a:cubicBezTo>
                  <a:pt x="220247" y="172590"/>
                  <a:pt x="235265" y="172486"/>
                  <a:pt x="251949" y="172069"/>
                </a:cubicBezTo>
                <a:cubicBezTo>
                  <a:pt x="268635" y="171652"/>
                  <a:pt x="285529" y="171130"/>
                  <a:pt x="302632" y="170504"/>
                </a:cubicBezTo>
                <a:cubicBezTo>
                  <a:pt x="319734" y="169879"/>
                  <a:pt x="335273" y="169149"/>
                  <a:pt x="349247" y="168315"/>
                </a:cubicBezTo>
                <a:cubicBezTo>
                  <a:pt x="363221" y="167480"/>
                  <a:pt x="373962" y="166646"/>
                  <a:pt x="381471" y="165812"/>
                </a:cubicBezTo>
                <a:lnTo>
                  <a:pt x="388979" y="41296"/>
                </a:lnTo>
                <a:cubicBezTo>
                  <a:pt x="389397" y="37959"/>
                  <a:pt x="389292" y="35978"/>
                  <a:pt x="388667" y="35352"/>
                </a:cubicBezTo>
                <a:cubicBezTo>
                  <a:pt x="388041" y="34727"/>
                  <a:pt x="386685" y="34413"/>
                  <a:pt x="384599" y="34413"/>
                </a:cubicBezTo>
                <a:cubicBezTo>
                  <a:pt x="375839" y="34413"/>
                  <a:pt x="362491" y="34622"/>
                  <a:pt x="344554" y="35040"/>
                </a:cubicBezTo>
                <a:cubicBezTo>
                  <a:pt x="326618" y="35457"/>
                  <a:pt x="306803" y="35978"/>
                  <a:pt x="285112" y="36604"/>
                </a:cubicBezTo>
                <a:cubicBezTo>
                  <a:pt x="263422" y="37229"/>
                  <a:pt x="242460" y="37855"/>
                  <a:pt x="222229" y="38481"/>
                </a:cubicBezTo>
                <a:cubicBezTo>
                  <a:pt x="201998" y="39106"/>
                  <a:pt x="185417" y="39628"/>
                  <a:pt x="172485" y="40045"/>
                </a:cubicBezTo>
                <a:moveTo>
                  <a:pt x="294498" y="448004"/>
                </a:moveTo>
                <a:cubicBezTo>
                  <a:pt x="288241" y="449673"/>
                  <a:pt x="284278" y="447587"/>
                  <a:pt x="282609" y="441747"/>
                </a:cubicBezTo>
                <a:cubicBezTo>
                  <a:pt x="281775" y="437576"/>
                  <a:pt x="280941" y="431527"/>
                  <a:pt x="280107" y="423602"/>
                </a:cubicBezTo>
                <a:cubicBezTo>
                  <a:pt x="279272" y="415676"/>
                  <a:pt x="278751" y="407438"/>
                  <a:pt x="278542" y="398887"/>
                </a:cubicBezTo>
                <a:cubicBezTo>
                  <a:pt x="278334" y="390335"/>
                  <a:pt x="278230" y="383348"/>
                  <a:pt x="278230" y="377925"/>
                </a:cubicBezTo>
                <a:lnTo>
                  <a:pt x="278230" y="300964"/>
                </a:lnTo>
                <a:cubicBezTo>
                  <a:pt x="254036" y="301381"/>
                  <a:pt x="230467" y="302006"/>
                  <a:pt x="207525" y="302841"/>
                </a:cubicBezTo>
                <a:cubicBezTo>
                  <a:pt x="184582" y="303675"/>
                  <a:pt x="164352" y="304509"/>
                  <a:pt x="146832" y="305343"/>
                </a:cubicBezTo>
                <a:cubicBezTo>
                  <a:pt x="128061" y="306178"/>
                  <a:pt x="110854" y="307429"/>
                  <a:pt x="95211" y="309098"/>
                </a:cubicBezTo>
                <a:cubicBezTo>
                  <a:pt x="79568" y="310766"/>
                  <a:pt x="65490" y="312852"/>
                  <a:pt x="52975" y="315355"/>
                </a:cubicBezTo>
                <a:cubicBezTo>
                  <a:pt x="45885" y="317024"/>
                  <a:pt x="40984" y="317545"/>
                  <a:pt x="38272" y="316919"/>
                </a:cubicBezTo>
                <a:cubicBezTo>
                  <a:pt x="35561" y="316293"/>
                  <a:pt x="32119" y="314521"/>
                  <a:pt x="27948" y="311601"/>
                </a:cubicBezTo>
                <a:cubicBezTo>
                  <a:pt x="25445" y="309932"/>
                  <a:pt x="22108" y="307429"/>
                  <a:pt x="17937" y="304092"/>
                </a:cubicBezTo>
                <a:cubicBezTo>
                  <a:pt x="13765" y="300755"/>
                  <a:pt x="9907" y="297314"/>
                  <a:pt x="6361" y="293768"/>
                </a:cubicBezTo>
                <a:cubicBezTo>
                  <a:pt x="2816" y="290223"/>
                  <a:pt x="834" y="287616"/>
                  <a:pt x="417" y="285947"/>
                </a:cubicBezTo>
                <a:cubicBezTo>
                  <a:pt x="0" y="283861"/>
                  <a:pt x="1042" y="280941"/>
                  <a:pt x="3545" y="277187"/>
                </a:cubicBezTo>
                <a:cubicBezTo>
                  <a:pt x="6048" y="273433"/>
                  <a:pt x="8343" y="271973"/>
                  <a:pt x="10428" y="272807"/>
                </a:cubicBezTo>
                <a:cubicBezTo>
                  <a:pt x="23776" y="275727"/>
                  <a:pt x="39837" y="277917"/>
                  <a:pt x="58608" y="279377"/>
                </a:cubicBezTo>
                <a:cubicBezTo>
                  <a:pt x="77379" y="280837"/>
                  <a:pt x="97818" y="281358"/>
                  <a:pt x="119926" y="280941"/>
                </a:cubicBezTo>
                <a:cubicBezTo>
                  <a:pt x="160388" y="280524"/>
                  <a:pt x="204501" y="279898"/>
                  <a:pt x="252263" y="279064"/>
                </a:cubicBezTo>
                <a:cubicBezTo>
                  <a:pt x="300025" y="278230"/>
                  <a:pt x="347057" y="276770"/>
                  <a:pt x="393359" y="274684"/>
                </a:cubicBezTo>
                <a:cubicBezTo>
                  <a:pt x="420473" y="273433"/>
                  <a:pt x="445396" y="271556"/>
                  <a:pt x="468131" y="269053"/>
                </a:cubicBezTo>
                <a:cubicBezTo>
                  <a:pt x="490865" y="266550"/>
                  <a:pt x="507029" y="263839"/>
                  <a:pt x="516623" y="260919"/>
                </a:cubicBezTo>
                <a:cubicBezTo>
                  <a:pt x="521211" y="259250"/>
                  <a:pt x="524861" y="259042"/>
                  <a:pt x="527573" y="260293"/>
                </a:cubicBezTo>
                <a:cubicBezTo>
                  <a:pt x="530284" y="261545"/>
                  <a:pt x="532683" y="263630"/>
                  <a:pt x="534769" y="266550"/>
                </a:cubicBezTo>
                <a:cubicBezTo>
                  <a:pt x="537271" y="269887"/>
                  <a:pt x="539565" y="273850"/>
                  <a:pt x="541651" y="278438"/>
                </a:cubicBezTo>
                <a:cubicBezTo>
                  <a:pt x="543736" y="283027"/>
                  <a:pt x="544780" y="286781"/>
                  <a:pt x="544780" y="289701"/>
                </a:cubicBezTo>
                <a:cubicBezTo>
                  <a:pt x="544780" y="292621"/>
                  <a:pt x="543320" y="295228"/>
                  <a:pt x="540400" y="297523"/>
                </a:cubicBezTo>
                <a:cubicBezTo>
                  <a:pt x="537480" y="299817"/>
                  <a:pt x="535394" y="300964"/>
                  <a:pt x="534142" y="300964"/>
                </a:cubicBezTo>
                <a:cubicBezTo>
                  <a:pt x="518708" y="298878"/>
                  <a:pt x="501606" y="297731"/>
                  <a:pt x="482835" y="297523"/>
                </a:cubicBezTo>
                <a:cubicBezTo>
                  <a:pt x="464064" y="297314"/>
                  <a:pt x="446127" y="297418"/>
                  <a:pt x="429025" y="297835"/>
                </a:cubicBezTo>
                <a:cubicBezTo>
                  <a:pt x="424436" y="297835"/>
                  <a:pt x="420055" y="297835"/>
                  <a:pt x="415884" y="297835"/>
                </a:cubicBezTo>
                <a:cubicBezTo>
                  <a:pt x="411713" y="297835"/>
                  <a:pt x="407542" y="297835"/>
                  <a:pt x="403371" y="297835"/>
                </a:cubicBezTo>
                <a:cubicBezTo>
                  <a:pt x="390439" y="298252"/>
                  <a:pt x="376256" y="298565"/>
                  <a:pt x="360823" y="298774"/>
                </a:cubicBezTo>
                <a:cubicBezTo>
                  <a:pt x="345389" y="298983"/>
                  <a:pt x="329746" y="299504"/>
                  <a:pt x="313894" y="300338"/>
                </a:cubicBezTo>
                <a:lnTo>
                  <a:pt x="313894" y="386685"/>
                </a:lnTo>
                <a:cubicBezTo>
                  <a:pt x="313894" y="392525"/>
                  <a:pt x="313477" y="400034"/>
                  <a:pt x="312643" y="409211"/>
                </a:cubicBezTo>
                <a:cubicBezTo>
                  <a:pt x="311809" y="418388"/>
                  <a:pt x="310037" y="426731"/>
                  <a:pt x="307325" y="434239"/>
                </a:cubicBezTo>
                <a:cubicBezTo>
                  <a:pt x="304614" y="441747"/>
                  <a:pt x="300338" y="446336"/>
                  <a:pt x="294498" y="448004"/>
                </a:cubicBezTo>
                <a:moveTo>
                  <a:pt x="203771" y="540608"/>
                </a:moveTo>
                <a:cubicBezTo>
                  <a:pt x="162891" y="540608"/>
                  <a:pt x="142452" y="521629"/>
                  <a:pt x="142452" y="483669"/>
                </a:cubicBezTo>
                <a:lnTo>
                  <a:pt x="142452" y="449256"/>
                </a:lnTo>
                <a:cubicBezTo>
                  <a:pt x="142452" y="437576"/>
                  <a:pt x="140887" y="427668"/>
                  <a:pt x="137759" y="419535"/>
                </a:cubicBezTo>
                <a:cubicBezTo>
                  <a:pt x="134631" y="411400"/>
                  <a:pt x="128269" y="405248"/>
                  <a:pt x="118675" y="401077"/>
                </a:cubicBezTo>
                <a:cubicBezTo>
                  <a:pt x="116172" y="400242"/>
                  <a:pt x="114503" y="398573"/>
                  <a:pt x="113669" y="396070"/>
                </a:cubicBezTo>
                <a:cubicBezTo>
                  <a:pt x="112835" y="393568"/>
                  <a:pt x="112835" y="391274"/>
                  <a:pt x="113669" y="389188"/>
                </a:cubicBezTo>
                <a:cubicBezTo>
                  <a:pt x="117840" y="382097"/>
                  <a:pt x="123263" y="378759"/>
                  <a:pt x="129937" y="379177"/>
                </a:cubicBezTo>
                <a:cubicBezTo>
                  <a:pt x="135360" y="380011"/>
                  <a:pt x="142661" y="382097"/>
                  <a:pt x="151838" y="385434"/>
                </a:cubicBezTo>
                <a:cubicBezTo>
                  <a:pt x="161015" y="388771"/>
                  <a:pt x="168731" y="392108"/>
                  <a:pt x="174988" y="395445"/>
                </a:cubicBezTo>
                <a:cubicBezTo>
                  <a:pt x="179994" y="398365"/>
                  <a:pt x="182079" y="401911"/>
                  <a:pt x="181245" y="406082"/>
                </a:cubicBezTo>
                <a:cubicBezTo>
                  <a:pt x="180411" y="409002"/>
                  <a:pt x="179681" y="414216"/>
                  <a:pt x="179055" y="421725"/>
                </a:cubicBezTo>
                <a:cubicBezTo>
                  <a:pt x="178430" y="429233"/>
                  <a:pt x="178117" y="436533"/>
                  <a:pt x="178117" y="443624"/>
                </a:cubicBezTo>
                <a:lnTo>
                  <a:pt x="178117" y="480541"/>
                </a:lnTo>
                <a:cubicBezTo>
                  <a:pt x="178117" y="495141"/>
                  <a:pt x="180724" y="504422"/>
                  <a:pt x="185938" y="508384"/>
                </a:cubicBezTo>
                <a:cubicBezTo>
                  <a:pt x="191152" y="512348"/>
                  <a:pt x="198139" y="514538"/>
                  <a:pt x="206899" y="514955"/>
                </a:cubicBezTo>
                <a:cubicBezTo>
                  <a:pt x="211071" y="515372"/>
                  <a:pt x="218683" y="515580"/>
                  <a:pt x="229738" y="515580"/>
                </a:cubicBezTo>
                <a:cubicBezTo>
                  <a:pt x="240792" y="515580"/>
                  <a:pt x="253201" y="515372"/>
                  <a:pt x="266967" y="514955"/>
                </a:cubicBezTo>
                <a:cubicBezTo>
                  <a:pt x="280732" y="514538"/>
                  <a:pt x="293976" y="514121"/>
                  <a:pt x="306699" y="513703"/>
                </a:cubicBezTo>
                <a:cubicBezTo>
                  <a:pt x="319422" y="513286"/>
                  <a:pt x="329746" y="512869"/>
                  <a:pt x="337671" y="512452"/>
                </a:cubicBezTo>
                <a:cubicBezTo>
                  <a:pt x="359362" y="511200"/>
                  <a:pt x="378863" y="509115"/>
                  <a:pt x="396175" y="506195"/>
                </a:cubicBezTo>
                <a:cubicBezTo>
                  <a:pt x="413486" y="503275"/>
                  <a:pt x="425688" y="500772"/>
                  <a:pt x="432779" y="498687"/>
                </a:cubicBezTo>
                <a:cubicBezTo>
                  <a:pt x="441956" y="495766"/>
                  <a:pt x="448421" y="497018"/>
                  <a:pt x="452175" y="502440"/>
                </a:cubicBezTo>
                <a:cubicBezTo>
                  <a:pt x="454261" y="505778"/>
                  <a:pt x="456555" y="509740"/>
                  <a:pt x="459058" y="514329"/>
                </a:cubicBezTo>
                <a:cubicBezTo>
                  <a:pt x="461561" y="518917"/>
                  <a:pt x="463021" y="522672"/>
                  <a:pt x="463438" y="525592"/>
                </a:cubicBezTo>
                <a:cubicBezTo>
                  <a:pt x="463856" y="528511"/>
                  <a:pt x="462499" y="531327"/>
                  <a:pt x="459371" y="534038"/>
                </a:cubicBezTo>
                <a:cubicBezTo>
                  <a:pt x="456242" y="536750"/>
                  <a:pt x="453844" y="538106"/>
                  <a:pt x="452175" y="538106"/>
                </a:cubicBezTo>
                <a:cubicBezTo>
                  <a:pt x="437575" y="537271"/>
                  <a:pt x="424540" y="536750"/>
                  <a:pt x="413069" y="536542"/>
                </a:cubicBezTo>
                <a:cubicBezTo>
                  <a:pt x="401598" y="536333"/>
                  <a:pt x="389501" y="536333"/>
                  <a:pt x="376778" y="536542"/>
                </a:cubicBezTo>
                <a:cubicBezTo>
                  <a:pt x="364055" y="536750"/>
                  <a:pt x="348517" y="537271"/>
                  <a:pt x="330163" y="538106"/>
                </a:cubicBezTo>
                <a:cubicBezTo>
                  <a:pt x="308889" y="538940"/>
                  <a:pt x="287615" y="539566"/>
                  <a:pt x="266341" y="539983"/>
                </a:cubicBezTo>
                <a:cubicBezTo>
                  <a:pt x="245067" y="540400"/>
                  <a:pt x="224211" y="540608"/>
                  <a:pt x="203771" y="54060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0" name="Freeform 90"/>
          <p:cNvSpPr/>
          <p:nvPr/>
        </p:nvSpPr>
        <p:spPr>
          <a:xfrm>
            <a:off x="7066217" y="5138285"/>
            <a:ext cx="554373" cy="549160"/>
          </a:xfrm>
          <a:custGeom>
            <a:avLst/>
            <a:gdLst>
              <a:gd name="connsiteX0" fmla="*/ 65073 w 554373"/>
              <a:gd name="connsiteY0" fmla="*/ 452801 h 549160"/>
              <a:gd name="connsiteX1" fmla="*/ 46302 w 554373"/>
              <a:gd name="connsiteY1" fmla="*/ 456556 h 549160"/>
              <a:gd name="connsiteX2" fmla="*/ 31910 w 554373"/>
              <a:gd name="connsiteY2" fmla="*/ 450924 h 549160"/>
              <a:gd name="connsiteX3" fmla="*/ 14078 w 554373"/>
              <a:gd name="connsiteY3" fmla="*/ 439349 h 549160"/>
              <a:gd name="connsiteX4" fmla="*/ 1251 w 554373"/>
              <a:gd name="connsiteY4" fmla="*/ 427148 h 549160"/>
              <a:gd name="connsiteX5" fmla="*/ 2502 w 554373"/>
              <a:gd name="connsiteY5" fmla="*/ 418075 h 549160"/>
              <a:gd name="connsiteX6" fmla="*/ 10010 w 554373"/>
              <a:gd name="connsiteY6" fmla="*/ 412756 h 549160"/>
              <a:gd name="connsiteX7" fmla="*/ 59441 w 554373"/>
              <a:gd name="connsiteY7" fmla="*/ 416511 h 549160"/>
              <a:gd name="connsiteX8" fmla="*/ 107621 w 554373"/>
              <a:gd name="connsiteY8" fmla="*/ 415885 h 549160"/>
              <a:gd name="connsiteX9" fmla="*/ 140783 w 554373"/>
              <a:gd name="connsiteY9" fmla="*/ 413695 h 549160"/>
              <a:gd name="connsiteX10" fmla="*/ 172069 w 554373"/>
              <a:gd name="connsiteY10" fmla="*/ 411505 h 549160"/>
              <a:gd name="connsiteX11" fmla="*/ 171442 w 554373"/>
              <a:gd name="connsiteY11" fmla="*/ 341426 h 549160"/>
              <a:gd name="connsiteX12" fmla="*/ 118571 w 554373"/>
              <a:gd name="connsiteY12" fmla="*/ 326722 h 549160"/>
              <a:gd name="connsiteX13" fmla="*/ 86347 w 554373"/>
              <a:gd name="connsiteY13" fmla="*/ 294186 h 549160"/>
              <a:gd name="connsiteX14" fmla="*/ 75710 w 554373"/>
              <a:gd name="connsiteY14" fmla="*/ 253202 h 549160"/>
              <a:gd name="connsiteX15" fmla="*/ 88224 w 554373"/>
              <a:gd name="connsiteY15" fmla="*/ 212844 h 549160"/>
              <a:gd name="connsiteX16" fmla="*/ 126079 w 554373"/>
              <a:gd name="connsiteY16" fmla="*/ 180933 h 549160"/>
              <a:gd name="connsiteX17" fmla="*/ 188962 w 554373"/>
              <a:gd name="connsiteY17" fmla="*/ 166855 h 549160"/>
              <a:gd name="connsiteX18" fmla="*/ 247779 w 554373"/>
              <a:gd name="connsiteY18" fmla="*/ 175614 h 549160"/>
              <a:gd name="connsiteX19" fmla="*/ 287824 w 554373"/>
              <a:gd name="connsiteY19" fmla="*/ 205022 h 549160"/>
              <a:gd name="connsiteX20" fmla="*/ 300963 w 554373"/>
              <a:gd name="connsiteY20" fmla="*/ 251950 h 549160"/>
              <a:gd name="connsiteX21" fmla="*/ 276248 w 554373"/>
              <a:gd name="connsiteY21" fmla="*/ 308577 h 549160"/>
              <a:gd name="connsiteX22" fmla="*/ 207108 w 554373"/>
              <a:gd name="connsiteY22" fmla="*/ 340175 h 549160"/>
              <a:gd name="connsiteX23" fmla="*/ 203353 w 554373"/>
              <a:gd name="connsiteY23" fmla="*/ 409003 h 549160"/>
              <a:gd name="connsiteX24" fmla="*/ 307220 w 554373"/>
              <a:gd name="connsiteY24" fmla="*/ 394611 h 549160"/>
              <a:gd name="connsiteX25" fmla="*/ 372294 w 554373"/>
              <a:gd name="connsiteY25" fmla="*/ 379594 h 549160"/>
              <a:gd name="connsiteX26" fmla="*/ 382305 w 554373"/>
              <a:gd name="connsiteY26" fmla="*/ 381158 h 549160"/>
              <a:gd name="connsiteX27" fmla="*/ 382305 w 554373"/>
              <a:gd name="connsiteY27" fmla="*/ 391170 h 549160"/>
              <a:gd name="connsiteX28" fmla="*/ 372294 w 554373"/>
              <a:gd name="connsiteY28" fmla="*/ 400868 h 549160"/>
              <a:gd name="connsiteX29" fmla="*/ 303154 w 554373"/>
              <a:gd name="connsiteY29" fmla="*/ 417449 h 549160"/>
              <a:gd name="connsiteX30" fmla="*/ 166437 w 554373"/>
              <a:gd name="connsiteY30" fmla="*/ 437785 h 549160"/>
              <a:gd name="connsiteX31" fmla="*/ 130772 w 554373"/>
              <a:gd name="connsiteY31" fmla="*/ 442478 h 549160"/>
              <a:gd name="connsiteX32" fmla="*/ 93856 w 554373"/>
              <a:gd name="connsiteY32" fmla="*/ 446857 h 549160"/>
              <a:gd name="connsiteX33" fmla="*/ 65073 w 554373"/>
              <a:gd name="connsiteY33" fmla="*/ 452801 h 549160"/>
              <a:gd name="connsiteX35" fmla="*/ 414841 w 554373"/>
              <a:gd name="connsiteY35" fmla="*/ 547908 h 549160"/>
              <a:gd name="connsiteX36" fmla="*/ 407333 w 554373"/>
              <a:gd name="connsiteY36" fmla="*/ 547908 h 549160"/>
              <a:gd name="connsiteX37" fmla="*/ 404205 w 554373"/>
              <a:gd name="connsiteY37" fmla="*/ 543528 h 549160"/>
              <a:gd name="connsiteX38" fmla="*/ 401702 w 554373"/>
              <a:gd name="connsiteY38" fmla="*/ 524758 h 549160"/>
              <a:gd name="connsiteX39" fmla="*/ 400138 w 554373"/>
              <a:gd name="connsiteY39" fmla="*/ 494724 h 549160"/>
              <a:gd name="connsiteX40" fmla="*/ 399824 w 554373"/>
              <a:gd name="connsiteY40" fmla="*/ 466567 h 549160"/>
              <a:gd name="connsiteX41" fmla="*/ 399824 w 554373"/>
              <a:gd name="connsiteY41" fmla="*/ 83636 h 549160"/>
              <a:gd name="connsiteX42" fmla="*/ 398260 w 554373"/>
              <a:gd name="connsiteY42" fmla="*/ 53602 h 549160"/>
              <a:gd name="connsiteX43" fmla="*/ 390127 w 554373"/>
              <a:gd name="connsiteY43" fmla="*/ 35770 h 549160"/>
              <a:gd name="connsiteX44" fmla="*/ 367288 w 554373"/>
              <a:gd name="connsiteY44" fmla="*/ 20440 h 549160"/>
              <a:gd name="connsiteX45" fmla="*/ 363847 w 554373"/>
              <a:gd name="connsiteY45" fmla="*/ 15434 h 549160"/>
              <a:gd name="connsiteX46" fmla="*/ 366037 w 554373"/>
              <a:gd name="connsiteY46" fmla="*/ 9177 h 549160"/>
              <a:gd name="connsiteX47" fmla="*/ 372919 w 554373"/>
              <a:gd name="connsiteY47" fmla="*/ 1356 h 549160"/>
              <a:gd name="connsiteX48" fmla="*/ 381053 w 554373"/>
              <a:gd name="connsiteY48" fmla="*/ 417 h 549160"/>
              <a:gd name="connsiteX49" fmla="*/ 408272 w 554373"/>
              <a:gd name="connsiteY49" fmla="*/ 8865 h 549160"/>
              <a:gd name="connsiteX50" fmla="*/ 431110 w 554373"/>
              <a:gd name="connsiteY50" fmla="*/ 21066 h 549160"/>
              <a:gd name="connsiteX51" fmla="*/ 438618 w 554373"/>
              <a:gd name="connsiteY51" fmla="*/ 33580 h 549160"/>
              <a:gd name="connsiteX52" fmla="*/ 435803 w 554373"/>
              <a:gd name="connsiteY52" fmla="*/ 57982 h 549160"/>
              <a:gd name="connsiteX53" fmla="*/ 434864 w 554373"/>
              <a:gd name="connsiteY53" fmla="*/ 84262 h 549160"/>
              <a:gd name="connsiteX54" fmla="*/ 434864 w 554373"/>
              <a:gd name="connsiteY54" fmla="*/ 263213 h 549160"/>
              <a:gd name="connsiteX55" fmla="*/ 493367 w 554373"/>
              <a:gd name="connsiteY55" fmla="*/ 257895 h 549160"/>
              <a:gd name="connsiteX56" fmla="*/ 528720 w 554373"/>
              <a:gd name="connsiteY56" fmla="*/ 249448 h 549160"/>
              <a:gd name="connsiteX57" fmla="*/ 538731 w 554373"/>
              <a:gd name="connsiteY57" fmla="*/ 248822 h 549160"/>
              <a:gd name="connsiteX58" fmla="*/ 544988 w 554373"/>
              <a:gd name="connsiteY58" fmla="*/ 255079 h 549160"/>
              <a:gd name="connsiteX59" fmla="*/ 550932 w 554373"/>
              <a:gd name="connsiteY59" fmla="*/ 267906 h 549160"/>
              <a:gd name="connsiteX60" fmla="*/ 554373 w 554373"/>
              <a:gd name="connsiteY60" fmla="*/ 280733 h 549160"/>
              <a:gd name="connsiteX61" fmla="*/ 550307 w 554373"/>
              <a:gd name="connsiteY61" fmla="*/ 287615 h 549160"/>
              <a:gd name="connsiteX62" fmla="*/ 544988 w 554373"/>
              <a:gd name="connsiteY62" fmla="*/ 290744 h 549160"/>
              <a:gd name="connsiteX63" fmla="*/ 495871 w 554373"/>
              <a:gd name="connsiteY63" fmla="*/ 287303 h 549160"/>
              <a:gd name="connsiteX64" fmla="*/ 446127 w 554373"/>
              <a:gd name="connsiteY64" fmla="*/ 286990 h 549160"/>
              <a:gd name="connsiteX65" fmla="*/ 440808 w 554373"/>
              <a:gd name="connsiteY65" fmla="*/ 286990 h 549160"/>
              <a:gd name="connsiteX66" fmla="*/ 434864 w 554373"/>
              <a:gd name="connsiteY66" fmla="*/ 286990 h 549160"/>
              <a:gd name="connsiteX67" fmla="*/ 434864 w 554373"/>
              <a:gd name="connsiteY67" fmla="*/ 465316 h 549160"/>
              <a:gd name="connsiteX68" fmla="*/ 433612 w 554373"/>
              <a:gd name="connsiteY68" fmla="*/ 496288 h 549160"/>
              <a:gd name="connsiteX69" fmla="*/ 427982 w 554373"/>
              <a:gd name="connsiteY69" fmla="*/ 530076 h 549160"/>
              <a:gd name="connsiteX70" fmla="*/ 414841 w 554373"/>
              <a:gd name="connsiteY70" fmla="*/ 547908 h 549160"/>
              <a:gd name="connsiteX72" fmla="*/ 188337 w 554373"/>
              <a:gd name="connsiteY72" fmla="*/ 317024 h 549160"/>
              <a:gd name="connsiteX73" fmla="*/ 230572 w 554373"/>
              <a:gd name="connsiteY73" fmla="*/ 306074 h 549160"/>
              <a:gd name="connsiteX74" fmla="*/ 255600 w 554373"/>
              <a:gd name="connsiteY74" fmla="*/ 281984 h 549160"/>
              <a:gd name="connsiteX75" fmla="*/ 264672 w 554373"/>
              <a:gd name="connsiteY75" fmla="*/ 252576 h 549160"/>
              <a:gd name="connsiteX76" fmla="*/ 258102 w 554373"/>
              <a:gd name="connsiteY76" fmla="*/ 224732 h 549160"/>
              <a:gd name="connsiteX77" fmla="*/ 235265 w 554373"/>
              <a:gd name="connsiteY77" fmla="*/ 199704 h 549160"/>
              <a:gd name="connsiteX78" fmla="*/ 190840 w 554373"/>
              <a:gd name="connsiteY78" fmla="*/ 189380 h 549160"/>
              <a:gd name="connsiteX79" fmla="*/ 146727 w 554373"/>
              <a:gd name="connsiteY79" fmla="*/ 199391 h 549160"/>
              <a:gd name="connsiteX80" fmla="*/ 120135 w 554373"/>
              <a:gd name="connsiteY80" fmla="*/ 224107 h 549160"/>
              <a:gd name="connsiteX81" fmla="*/ 111375 w 554373"/>
              <a:gd name="connsiteY81" fmla="*/ 252576 h 549160"/>
              <a:gd name="connsiteX82" fmla="*/ 132023 w 554373"/>
              <a:gd name="connsiteY82" fmla="*/ 299504 h 549160"/>
              <a:gd name="connsiteX83" fmla="*/ 188337 w 554373"/>
              <a:gd name="connsiteY83" fmla="*/ 317024 h 549160"/>
              <a:gd name="connsiteX85" fmla="*/ 61319 w 554373"/>
              <a:gd name="connsiteY85" fmla="*/ 151212 h 549160"/>
              <a:gd name="connsiteX86" fmla="*/ 45363 w 554373"/>
              <a:gd name="connsiteY86" fmla="*/ 150899 h 549160"/>
              <a:gd name="connsiteX87" fmla="*/ 36291 w 554373"/>
              <a:gd name="connsiteY87" fmla="*/ 144330 h 549160"/>
              <a:gd name="connsiteX88" fmla="*/ 24715 w 554373"/>
              <a:gd name="connsiteY88" fmla="*/ 132441 h 549160"/>
              <a:gd name="connsiteX89" fmla="*/ 16894 w 554373"/>
              <a:gd name="connsiteY89" fmla="*/ 122430 h 549160"/>
              <a:gd name="connsiteX90" fmla="*/ 17832 w 554373"/>
              <a:gd name="connsiteY90" fmla="*/ 113983 h 549160"/>
              <a:gd name="connsiteX91" fmla="*/ 25028 w 554373"/>
              <a:gd name="connsiteY91" fmla="*/ 109915 h 549160"/>
              <a:gd name="connsiteX92" fmla="*/ 66324 w 554373"/>
              <a:gd name="connsiteY92" fmla="*/ 115860 h 549160"/>
              <a:gd name="connsiteX93" fmla="*/ 117007 w 554373"/>
              <a:gd name="connsiteY93" fmla="*/ 116798 h 549160"/>
              <a:gd name="connsiteX94" fmla="*/ 183331 w 554373"/>
              <a:gd name="connsiteY94" fmla="*/ 115234 h 549160"/>
              <a:gd name="connsiteX95" fmla="*/ 252785 w 554373"/>
              <a:gd name="connsiteY95" fmla="*/ 110542 h 549160"/>
              <a:gd name="connsiteX96" fmla="*/ 295958 w 554373"/>
              <a:gd name="connsiteY96" fmla="*/ 104910 h 549160"/>
              <a:gd name="connsiteX97" fmla="*/ 324740 w 554373"/>
              <a:gd name="connsiteY97" fmla="*/ 98653 h 549160"/>
              <a:gd name="connsiteX98" fmla="*/ 340383 w 554373"/>
              <a:gd name="connsiteY98" fmla="*/ 104910 h 549160"/>
              <a:gd name="connsiteX99" fmla="*/ 345076 w 554373"/>
              <a:gd name="connsiteY99" fmla="*/ 116172 h 549160"/>
              <a:gd name="connsiteX100" fmla="*/ 347891 w 554373"/>
              <a:gd name="connsiteY100" fmla="*/ 127435 h 549160"/>
              <a:gd name="connsiteX101" fmla="*/ 344137 w 554373"/>
              <a:gd name="connsiteY101" fmla="*/ 134005 h 549160"/>
              <a:gd name="connsiteX102" fmla="*/ 338506 w 554373"/>
              <a:gd name="connsiteY102" fmla="*/ 136821 h 549160"/>
              <a:gd name="connsiteX103" fmla="*/ 307220 w 554373"/>
              <a:gd name="connsiteY103" fmla="*/ 134943 h 549160"/>
              <a:gd name="connsiteX104" fmla="*/ 266863 w 554373"/>
              <a:gd name="connsiteY104" fmla="*/ 134631 h 549160"/>
              <a:gd name="connsiteX105" fmla="*/ 225566 w 554373"/>
              <a:gd name="connsiteY105" fmla="*/ 135257 h 549160"/>
              <a:gd name="connsiteX106" fmla="*/ 191465 w 554373"/>
              <a:gd name="connsiteY106" fmla="*/ 136195 h 549160"/>
              <a:gd name="connsiteX107" fmla="*/ 123576 w 554373"/>
              <a:gd name="connsiteY107" fmla="*/ 141513 h 549160"/>
              <a:gd name="connsiteX108" fmla="*/ 61319 w 554373"/>
              <a:gd name="connsiteY108" fmla="*/ 151212 h 549160"/>
              <a:gd name="connsiteX110" fmla="*/ 163308 w 554373"/>
              <a:gd name="connsiteY110" fmla="*/ 69871 h 549160"/>
              <a:gd name="connsiteX111" fmla="*/ 136716 w 554373"/>
              <a:gd name="connsiteY111" fmla="*/ 64552 h 549160"/>
              <a:gd name="connsiteX112" fmla="*/ 106995 w 554373"/>
              <a:gd name="connsiteY112" fmla="*/ 54541 h 549160"/>
              <a:gd name="connsiteX113" fmla="*/ 87599 w 554373"/>
              <a:gd name="connsiteY113" fmla="*/ 42339 h 549160"/>
              <a:gd name="connsiteX114" fmla="*/ 86973 w 554373"/>
              <a:gd name="connsiteY114" fmla="*/ 31390 h 549160"/>
              <a:gd name="connsiteX115" fmla="*/ 96358 w 554373"/>
              <a:gd name="connsiteY115" fmla="*/ 25445 h 549160"/>
              <a:gd name="connsiteX116" fmla="*/ 160806 w 554373"/>
              <a:gd name="connsiteY116" fmla="*/ 33893 h 549160"/>
              <a:gd name="connsiteX117" fmla="*/ 222751 w 554373"/>
              <a:gd name="connsiteY117" fmla="*/ 34205 h 549160"/>
              <a:gd name="connsiteX118" fmla="*/ 269678 w 554373"/>
              <a:gd name="connsiteY118" fmla="*/ 31703 h 549160"/>
              <a:gd name="connsiteX119" fmla="*/ 278438 w 554373"/>
              <a:gd name="connsiteY119" fmla="*/ 34831 h 549160"/>
              <a:gd name="connsiteX120" fmla="*/ 282818 w 554373"/>
              <a:gd name="connsiteY120" fmla="*/ 41714 h 549160"/>
              <a:gd name="connsiteX121" fmla="*/ 278125 w 554373"/>
              <a:gd name="connsiteY121" fmla="*/ 52976 h 549160"/>
              <a:gd name="connsiteX122" fmla="*/ 266550 w 554373"/>
              <a:gd name="connsiteY122" fmla="*/ 62362 h 549160"/>
              <a:gd name="connsiteX123" fmla="*/ 241209 w 554373"/>
              <a:gd name="connsiteY123" fmla="*/ 67994 h 549160"/>
              <a:gd name="connsiteX124" fmla="*/ 203353 w 554373"/>
              <a:gd name="connsiteY124" fmla="*/ 70809 h 549160"/>
              <a:gd name="connsiteX125" fmla="*/ 163308 w 554373"/>
              <a:gd name="connsiteY125" fmla="*/ 69871 h 549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</a:cxnLst>
            <a:rect l="l" t="t" r="r" b="b"/>
            <a:pathLst>
              <a:path w="554373" h="549160">
                <a:moveTo>
                  <a:pt x="65073" y="452801"/>
                </a:moveTo>
                <a:cubicBezTo>
                  <a:pt x="56730" y="455721"/>
                  <a:pt x="50473" y="456972"/>
                  <a:pt x="46302" y="456556"/>
                </a:cubicBezTo>
                <a:cubicBezTo>
                  <a:pt x="42130" y="456138"/>
                  <a:pt x="37333" y="454261"/>
                  <a:pt x="31910" y="450924"/>
                </a:cubicBezTo>
                <a:cubicBezTo>
                  <a:pt x="27739" y="448421"/>
                  <a:pt x="21795" y="444563"/>
                  <a:pt x="14078" y="439349"/>
                </a:cubicBezTo>
                <a:cubicBezTo>
                  <a:pt x="6361" y="434134"/>
                  <a:pt x="2085" y="430067"/>
                  <a:pt x="1251" y="427148"/>
                </a:cubicBezTo>
                <a:cubicBezTo>
                  <a:pt x="0" y="424645"/>
                  <a:pt x="417" y="421621"/>
                  <a:pt x="2502" y="418075"/>
                </a:cubicBezTo>
                <a:cubicBezTo>
                  <a:pt x="4588" y="414529"/>
                  <a:pt x="7091" y="412756"/>
                  <a:pt x="10010" y="412756"/>
                </a:cubicBezTo>
                <a:cubicBezTo>
                  <a:pt x="25028" y="414842"/>
                  <a:pt x="41504" y="416094"/>
                  <a:pt x="59441" y="416511"/>
                </a:cubicBezTo>
                <a:cubicBezTo>
                  <a:pt x="77378" y="416928"/>
                  <a:pt x="93438" y="416719"/>
                  <a:pt x="107621" y="415885"/>
                </a:cubicBezTo>
                <a:cubicBezTo>
                  <a:pt x="118883" y="415051"/>
                  <a:pt x="129938" y="414321"/>
                  <a:pt x="140783" y="413695"/>
                </a:cubicBezTo>
                <a:cubicBezTo>
                  <a:pt x="151629" y="413070"/>
                  <a:pt x="162057" y="412340"/>
                  <a:pt x="172069" y="411505"/>
                </a:cubicBezTo>
                <a:lnTo>
                  <a:pt x="171442" y="341426"/>
                </a:lnTo>
                <a:cubicBezTo>
                  <a:pt x="150586" y="340175"/>
                  <a:pt x="132962" y="335273"/>
                  <a:pt x="118571" y="326722"/>
                </a:cubicBezTo>
                <a:cubicBezTo>
                  <a:pt x="104180" y="318171"/>
                  <a:pt x="93438" y="307325"/>
                  <a:pt x="86347" y="294186"/>
                </a:cubicBezTo>
                <a:cubicBezTo>
                  <a:pt x="79256" y="281046"/>
                  <a:pt x="75710" y="267384"/>
                  <a:pt x="75710" y="253202"/>
                </a:cubicBezTo>
                <a:cubicBezTo>
                  <a:pt x="75710" y="239019"/>
                  <a:pt x="79881" y="225566"/>
                  <a:pt x="88224" y="212844"/>
                </a:cubicBezTo>
                <a:cubicBezTo>
                  <a:pt x="96566" y="200122"/>
                  <a:pt x="109185" y="189484"/>
                  <a:pt x="126079" y="180933"/>
                </a:cubicBezTo>
                <a:cubicBezTo>
                  <a:pt x="142973" y="172382"/>
                  <a:pt x="163934" y="167689"/>
                  <a:pt x="188962" y="166855"/>
                </a:cubicBezTo>
                <a:cubicBezTo>
                  <a:pt x="211071" y="166020"/>
                  <a:pt x="230676" y="168940"/>
                  <a:pt x="247779" y="175614"/>
                </a:cubicBezTo>
                <a:cubicBezTo>
                  <a:pt x="264882" y="182289"/>
                  <a:pt x="278230" y="192091"/>
                  <a:pt x="287824" y="205022"/>
                </a:cubicBezTo>
                <a:cubicBezTo>
                  <a:pt x="297418" y="217954"/>
                  <a:pt x="301797" y="233596"/>
                  <a:pt x="300963" y="251950"/>
                </a:cubicBezTo>
                <a:cubicBezTo>
                  <a:pt x="300129" y="272807"/>
                  <a:pt x="291891" y="291683"/>
                  <a:pt x="276248" y="308577"/>
                </a:cubicBezTo>
                <a:cubicBezTo>
                  <a:pt x="260605" y="325471"/>
                  <a:pt x="237559" y="336003"/>
                  <a:pt x="207108" y="340175"/>
                </a:cubicBezTo>
                <a:lnTo>
                  <a:pt x="203353" y="409003"/>
                </a:lnTo>
                <a:cubicBezTo>
                  <a:pt x="244233" y="404831"/>
                  <a:pt x="278855" y="400034"/>
                  <a:pt x="307220" y="394611"/>
                </a:cubicBezTo>
                <a:cubicBezTo>
                  <a:pt x="335586" y="389188"/>
                  <a:pt x="357277" y="384182"/>
                  <a:pt x="372294" y="379594"/>
                </a:cubicBezTo>
                <a:cubicBezTo>
                  <a:pt x="377299" y="377926"/>
                  <a:pt x="380636" y="378447"/>
                  <a:pt x="382305" y="381158"/>
                </a:cubicBezTo>
                <a:cubicBezTo>
                  <a:pt x="383973" y="383870"/>
                  <a:pt x="383973" y="387207"/>
                  <a:pt x="382305" y="391170"/>
                </a:cubicBezTo>
                <a:cubicBezTo>
                  <a:pt x="380636" y="395132"/>
                  <a:pt x="377299" y="398365"/>
                  <a:pt x="372294" y="400868"/>
                </a:cubicBezTo>
                <a:cubicBezTo>
                  <a:pt x="358946" y="405873"/>
                  <a:pt x="335898" y="411400"/>
                  <a:pt x="303154" y="417449"/>
                </a:cubicBezTo>
                <a:cubicBezTo>
                  <a:pt x="270408" y="423497"/>
                  <a:pt x="224836" y="430276"/>
                  <a:pt x="166437" y="437785"/>
                </a:cubicBezTo>
                <a:cubicBezTo>
                  <a:pt x="155591" y="439453"/>
                  <a:pt x="143703" y="441017"/>
                  <a:pt x="130772" y="442478"/>
                </a:cubicBezTo>
                <a:cubicBezTo>
                  <a:pt x="117841" y="443938"/>
                  <a:pt x="105535" y="445397"/>
                  <a:pt x="93856" y="446857"/>
                </a:cubicBezTo>
                <a:cubicBezTo>
                  <a:pt x="82176" y="448317"/>
                  <a:pt x="72582" y="450298"/>
                  <a:pt x="65073" y="452801"/>
                </a:cubicBezTo>
                <a:moveTo>
                  <a:pt x="414841" y="547908"/>
                </a:moveTo>
                <a:cubicBezTo>
                  <a:pt x="411505" y="549160"/>
                  <a:pt x="409001" y="549160"/>
                  <a:pt x="407333" y="547908"/>
                </a:cubicBezTo>
                <a:cubicBezTo>
                  <a:pt x="405664" y="546657"/>
                  <a:pt x="404622" y="545197"/>
                  <a:pt x="404205" y="543528"/>
                </a:cubicBezTo>
                <a:cubicBezTo>
                  <a:pt x="403371" y="540191"/>
                  <a:pt x="402536" y="533934"/>
                  <a:pt x="401702" y="524758"/>
                </a:cubicBezTo>
                <a:cubicBezTo>
                  <a:pt x="400868" y="515581"/>
                  <a:pt x="400346" y="505569"/>
                  <a:pt x="400138" y="494724"/>
                </a:cubicBezTo>
                <a:cubicBezTo>
                  <a:pt x="399929" y="483878"/>
                  <a:pt x="399824" y="474492"/>
                  <a:pt x="399824" y="466567"/>
                </a:cubicBezTo>
                <a:lnTo>
                  <a:pt x="399824" y="83636"/>
                </a:lnTo>
                <a:cubicBezTo>
                  <a:pt x="399824" y="70705"/>
                  <a:pt x="399303" y="60694"/>
                  <a:pt x="398260" y="53602"/>
                </a:cubicBezTo>
                <a:cubicBezTo>
                  <a:pt x="397218" y="46511"/>
                  <a:pt x="394506" y="40567"/>
                  <a:pt x="390127" y="35770"/>
                </a:cubicBezTo>
                <a:cubicBezTo>
                  <a:pt x="385746" y="30973"/>
                  <a:pt x="378134" y="25862"/>
                  <a:pt x="367288" y="20440"/>
                </a:cubicBezTo>
                <a:cubicBezTo>
                  <a:pt x="364785" y="19188"/>
                  <a:pt x="363638" y="17520"/>
                  <a:pt x="363847" y="15434"/>
                </a:cubicBezTo>
                <a:cubicBezTo>
                  <a:pt x="364055" y="13348"/>
                  <a:pt x="364785" y="11262"/>
                  <a:pt x="366037" y="9177"/>
                </a:cubicBezTo>
                <a:cubicBezTo>
                  <a:pt x="368540" y="5006"/>
                  <a:pt x="370834" y="2399"/>
                  <a:pt x="372919" y="1356"/>
                </a:cubicBezTo>
                <a:cubicBezTo>
                  <a:pt x="375005" y="313"/>
                  <a:pt x="377716" y="0"/>
                  <a:pt x="381053" y="417"/>
                </a:cubicBezTo>
                <a:cubicBezTo>
                  <a:pt x="388562" y="1251"/>
                  <a:pt x="397635" y="4067"/>
                  <a:pt x="408272" y="8865"/>
                </a:cubicBezTo>
                <a:cubicBezTo>
                  <a:pt x="418909" y="13662"/>
                  <a:pt x="426521" y="17729"/>
                  <a:pt x="431110" y="21066"/>
                </a:cubicBezTo>
                <a:cubicBezTo>
                  <a:pt x="436115" y="24820"/>
                  <a:pt x="438618" y="28991"/>
                  <a:pt x="438618" y="33580"/>
                </a:cubicBezTo>
                <a:cubicBezTo>
                  <a:pt x="437367" y="42339"/>
                  <a:pt x="436428" y="50474"/>
                  <a:pt x="435803" y="57982"/>
                </a:cubicBezTo>
                <a:cubicBezTo>
                  <a:pt x="435177" y="65491"/>
                  <a:pt x="434864" y="74251"/>
                  <a:pt x="434864" y="84262"/>
                </a:cubicBezTo>
                <a:lnTo>
                  <a:pt x="434864" y="263213"/>
                </a:lnTo>
                <a:cubicBezTo>
                  <a:pt x="456972" y="263213"/>
                  <a:pt x="476473" y="261440"/>
                  <a:pt x="493367" y="257895"/>
                </a:cubicBezTo>
                <a:cubicBezTo>
                  <a:pt x="510262" y="254349"/>
                  <a:pt x="522046" y="251533"/>
                  <a:pt x="528720" y="249448"/>
                </a:cubicBezTo>
                <a:cubicBezTo>
                  <a:pt x="533309" y="247779"/>
                  <a:pt x="536646" y="247571"/>
                  <a:pt x="538731" y="248822"/>
                </a:cubicBezTo>
                <a:cubicBezTo>
                  <a:pt x="540817" y="250073"/>
                  <a:pt x="542903" y="252159"/>
                  <a:pt x="544988" y="255079"/>
                </a:cubicBezTo>
                <a:cubicBezTo>
                  <a:pt x="546657" y="257582"/>
                  <a:pt x="548638" y="261857"/>
                  <a:pt x="550932" y="267906"/>
                </a:cubicBezTo>
                <a:cubicBezTo>
                  <a:pt x="553227" y="273954"/>
                  <a:pt x="554373" y="278230"/>
                  <a:pt x="554373" y="280733"/>
                </a:cubicBezTo>
                <a:cubicBezTo>
                  <a:pt x="554373" y="283236"/>
                  <a:pt x="553018" y="285529"/>
                  <a:pt x="550307" y="287615"/>
                </a:cubicBezTo>
                <a:cubicBezTo>
                  <a:pt x="547595" y="289701"/>
                  <a:pt x="545822" y="290744"/>
                  <a:pt x="544988" y="290744"/>
                </a:cubicBezTo>
                <a:cubicBezTo>
                  <a:pt x="529554" y="288659"/>
                  <a:pt x="513182" y="287512"/>
                  <a:pt x="495871" y="287303"/>
                </a:cubicBezTo>
                <a:cubicBezTo>
                  <a:pt x="478559" y="287094"/>
                  <a:pt x="461978" y="286990"/>
                  <a:pt x="446127" y="286990"/>
                </a:cubicBezTo>
                <a:cubicBezTo>
                  <a:pt x="444458" y="286990"/>
                  <a:pt x="442685" y="286990"/>
                  <a:pt x="440808" y="286990"/>
                </a:cubicBezTo>
                <a:cubicBezTo>
                  <a:pt x="438931" y="286990"/>
                  <a:pt x="436950" y="286990"/>
                  <a:pt x="434864" y="286990"/>
                </a:cubicBezTo>
                <a:lnTo>
                  <a:pt x="434864" y="465316"/>
                </a:lnTo>
                <a:cubicBezTo>
                  <a:pt x="434864" y="473658"/>
                  <a:pt x="434447" y="483982"/>
                  <a:pt x="433612" y="496288"/>
                </a:cubicBezTo>
                <a:cubicBezTo>
                  <a:pt x="432778" y="508593"/>
                  <a:pt x="430901" y="519856"/>
                  <a:pt x="427982" y="530076"/>
                </a:cubicBezTo>
                <a:cubicBezTo>
                  <a:pt x="425062" y="540296"/>
                  <a:pt x="420681" y="546240"/>
                  <a:pt x="414841" y="547908"/>
                </a:cubicBezTo>
                <a:moveTo>
                  <a:pt x="188337" y="317024"/>
                </a:moveTo>
                <a:cubicBezTo>
                  <a:pt x="205439" y="316190"/>
                  <a:pt x="219518" y="312539"/>
                  <a:pt x="230572" y="306074"/>
                </a:cubicBezTo>
                <a:cubicBezTo>
                  <a:pt x="241626" y="299608"/>
                  <a:pt x="249968" y="291578"/>
                  <a:pt x="255600" y="281984"/>
                </a:cubicBezTo>
                <a:cubicBezTo>
                  <a:pt x="261231" y="272390"/>
                  <a:pt x="264255" y="262587"/>
                  <a:pt x="264672" y="252576"/>
                </a:cubicBezTo>
                <a:cubicBezTo>
                  <a:pt x="264672" y="243817"/>
                  <a:pt x="262482" y="234535"/>
                  <a:pt x="258102" y="224732"/>
                </a:cubicBezTo>
                <a:cubicBezTo>
                  <a:pt x="253722" y="214929"/>
                  <a:pt x="246111" y="206587"/>
                  <a:pt x="235265" y="199704"/>
                </a:cubicBezTo>
                <a:cubicBezTo>
                  <a:pt x="224419" y="192821"/>
                  <a:pt x="209610" y="189380"/>
                  <a:pt x="190840" y="189380"/>
                </a:cubicBezTo>
                <a:cubicBezTo>
                  <a:pt x="173320" y="189380"/>
                  <a:pt x="158615" y="192717"/>
                  <a:pt x="146727" y="199391"/>
                </a:cubicBezTo>
                <a:cubicBezTo>
                  <a:pt x="134839" y="206065"/>
                  <a:pt x="125974" y="214304"/>
                  <a:pt x="120135" y="224107"/>
                </a:cubicBezTo>
                <a:cubicBezTo>
                  <a:pt x="114295" y="233909"/>
                  <a:pt x="111375" y="243399"/>
                  <a:pt x="111375" y="252576"/>
                </a:cubicBezTo>
                <a:cubicBezTo>
                  <a:pt x="111375" y="271347"/>
                  <a:pt x="118258" y="286990"/>
                  <a:pt x="132023" y="299504"/>
                </a:cubicBezTo>
                <a:cubicBezTo>
                  <a:pt x="145789" y="312018"/>
                  <a:pt x="164560" y="317858"/>
                  <a:pt x="188337" y="317024"/>
                </a:cubicBezTo>
                <a:moveTo>
                  <a:pt x="61319" y="151212"/>
                </a:moveTo>
                <a:cubicBezTo>
                  <a:pt x="54227" y="152463"/>
                  <a:pt x="48909" y="152359"/>
                  <a:pt x="45363" y="150899"/>
                </a:cubicBezTo>
                <a:cubicBezTo>
                  <a:pt x="41818" y="149439"/>
                  <a:pt x="38793" y="147249"/>
                  <a:pt x="36291" y="144330"/>
                </a:cubicBezTo>
                <a:cubicBezTo>
                  <a:pt x="32953" y="140992"/>
                  <a:pt x="29095" y="137029"/>
                  <a:pt x="24715" y="132441"/>
                </a:cubicBezTo>
                <a:cubicBezTo>
                  <a:pt x="20335" y="127853"/>
                  <a:pt x="17728" y="124515"/>
                  <a:pt x="16894" y="122430"/>
                </a:cubicBezTo>
                <a:cubicBezTo>
                  <a:pt x="15642" y="120344"/>
                  <a:pt x="15955" y="117528"/>
                  <a:pt x="17832" y="113983"/>
                </a:cubicBezTo>
                <a:cubicBezTo>
                  <a:pt x="19710" y="110437"/>
                  <a:pt x="22107" y="109081"/>
                  <a:pt x="25028" y="109915"/>
                </a:cubicBezTo>
                <a:cubicBezTo>
                  <a:pt x="37542" y="113252"/>
                  <a:pt x="51308" y="115234"/>
                  <a:pt x="66324" y="115860"/>
                </a:cubicBezTo>
                <a:cubicBezTo>
                  <a:pt x="81341" y="116486"/>
                  <a:pt x="98236" y="116798"/>
                  <a:pt x="117007" y="116798"/>
                </a:cubicBezTo>
                <a:cubicBezTo>
                  <a:pt x="138280" y="116798"/>
                  <a:pt x="160389" y="116277"/>
                  <a:pt x="183331" y="115234"/>
                </a:cubicBezTo>
                <a:cubicBezTo>
                  <a:pt x="206273" y="114191"/>
                  <a:pt x="229425" y="112627"/>
                  <a:pt x="252785" y="110542"/>
                </a:cubicBezTo>
                <a:cubicBezTo>
                  <a:pt x="267801" y="108873"/>
                  <a:pt x="282192" y="106996"/>
                  <a:pt x="295958" y="104910"/>
                </a:cubicBezTo>
                <a:cubicBezTo>
                  <a:pt x="309723" y="102824"/>
                  <a:pt x="319317" y="100738"/>
                  <a:pt x="324740" y="98653"/>
                </a:cubicBezTo>
                <a:cubicBezTo>
                  <a:pt x="332249" y="96150"/>
                  <a:pt x="337463" y="98236"/>
                  <a:pt x="340383" y="104910"/>
                </a:cubicBezTo>
                <a:cubicBezTo>
                  <a:pt x="341634" y="107412"/>
                  <a:pt x="343198" y="111167"/>
                  <a:pt x="345076" y="116172"/>
                </a:cubicBezTo>
                <a:cubicBezTo>
                  <a:pt x="346952" y="121178"/>
                  <a:pt x="347891" y="124932"/>
                  <a:pt x="347891" y="127435"/>
                </a:cubicBezTo>
                <a:cubicBezTo>
                  <a:pt x="347891" y="129938"/>
                  <a:pt x="346639" y="132128"/>
                  <a:pt x="344137" y="134005"/>
                </a:cubicBezTo>
                <a:cubicBezTo>
                  <a:pt x="341634" y="135882"/>
                  <a:pt x="339757" y="136821"/>
                  <a:pt x="338506" y="136821"/>
                </a:cubicBezTo>
                <a:cubicBezTo>
                  <a:pt x="330163" y="135987"/>
                  <a:pt x="319735" y="135361"/>
                  <a:pt x="307220" y="134943"/>
                </a:cubicBezTo>
                <a:cubicBezTo>
                  <a:pt x="294706" y="134527"/>
                  <a:pt x="281254" y="134422"/>
                  <a:pt x="266863" y="134631"/>
                </a:cubicBezTo>
                <a:cubicBezTo>
                  <a:pt x="252471" y="134839"/>
                  <a:pt x="238706" y="135048"/>
                  <a:pt x="225566" y="135257"/>
                </a:cubicBezTo>
                <a:cubicBezTo>
                  <a:pt x="212426" y="135465"/>
                  <a:pt x="201059" y="135778"/>
                  <a:pt x="191465" y="136195"/>
                </a:cubicBezTo>
                <a:cubicBezTo>
                  <a:pt x="166437" y="137864"/>
                  <a:pt x="143807" y="139636"/>
                  <a:pt x="123576" y="141513"/>
                </a:cubicBezTo>
                <a:cubicBezTo>
                  <a:pt x="103345" y="143391"/>
                  <a:pt x="82593" y="146624"/>
                  <a:pt x="61319" y="151212"/>
                </a:cubicBezTo>
                <a:moveTo>
                  <a:pt x="163308" y="69871"/>
                </a:moveTo>
                <a:cubicBezTo>
                  <a:pt x="156218" y="69036"/>
                  <a:pt x="147353" y="67263"/>
                  <a:pt x="136716" y="64552"/>
                </a:cubicBezTo>
                <a:cubicBezTo>
                  <a:pt x="126079" y="61840"/>
                  <a:pt x="116172" y="58503"/>
                  <a:pt x="106995" y="54541"/>
                </a:cubicBezTo>
                <a:cubicBezTo>
                  <a:pt x="97818" y="50578"/>
                  <a:pt x="91353" y="46511"/>
                  <a:pt x="87599" y="42339"/>
                </a:cubicBezTo>
                <a:cubicBezTo>
                  <a:pt x="85096" y="39837"/>
                  <a:pt x="84887" y="36187"/>
                  <a:pt x="86973" y="31390"/>
                </a:cubicBezTo>
                <a:cubicBezTo>
                  <a:pt x="89058" y="26593"/>
                  <a:pt x="92187" y="24611"/>
                  <a:pt x="96358" y="25445"/>
                </a:cubicBezTo>
                <a:cubicBezTo>
                  <a:pt x="117215" y="30034"/>
                  <a:pt x="138698" y="32850"/>
                  <a:pt x="160806" y="33893"/>
                </a:cubicBezTo>
                <a:cubicBezTo>
                  <a:pt x="182914" y="34935"/>
                  <a:pt x="203562" y="35040"/>
                  <a:pt x="222751" y="34205"/>
                </a:cubicBezTo>
                <a:cubicBezTo>
                  <a:pt x="241939" y="33371"/>
                  <a:pt x="257581" y="32537"/>
                  <a:pt x="269678" y="31703"/>
                </a:cubicBezTo>
                <a:cubicBezTo>
                  <a:pt x="273016" y="31285"/>
                  <a:pt x="275935" y="32328"/>
                  <a:pt x="278438" y="34831"/>
                </a:cubicBezTo>
                <a:cubicBezTo>
                  <a:pt x="280941" y="37334"/>
                  <a:pt x="282401" y="39628"/>
                  <a:pt x="282818" y="41714"/>
                </a:cubicBezTo>
                <a:cubicBezTo>
                  <a:pt x="283235" y="45051"/>
                  <a:pt x="281671" y="48805"/>
                  <a:pt x="278125" y="52976"/>
                </a:cubicBezTo>
                <a:cubicBezTo>
                  <a:pt x="274579" y="57148"/>
                  <a:pt x="270721" y="60277"/>
                  <a:pt x="266550" y="62362"/>
                </a:cubicBezTo>
                <a:cubicBezTo>
                  <a:pt x="261127" y="64448"/>
                  <a:pt x="252680" y="66325"/>
                  <a:pt x="241209" y="67994"/>
                </a:cubicBezTo>
                <a:cubicBezTo>
                  <a:pt x="229737" y="69662"/>
                  <a:pt x="217119" y="70600"/>
                  <a:pt x="203353" y="70809"/>
                </a:cubicBezTo>
                <a:cubicBezTo>
                  <a:pt x="189588" y="71018"/>
                  <a:pt x="176240" y="70705"/>
                  <a:pt x="163308" y="6987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1" name="Freeform 91"/>
          <p:cNvSpPr/>
          <p:nvPr/>
        </p:nvSpPr>
        <p:spPr>
          <a:xfrm>
            <a:off x="7654378" y="5138285"/>
            <a:ext cx="554375" cy="549160"/>
          </a:xfrm>
          <a:custGeom>
            <a:avLst/>
            <a:gdLst>
              <a:gd name="connsiteX0" fmla="*/ 65074 w 554375"/>
              <a:gd name="connsiteY0" fmla="*/ 419639 h 549160"/>
              <a:gd name="connsiteX1" fmla="*/ 46303 w 554375"/>
              <a:gd name="connsiteY1" fmla="*/ 422142 h 549160"/>
              <a:gd name="connsiteX2" fmla="*/ 31912 w 554375"/>
              <a:gd name="connsiteY2" fmla="*/ 417136 h 549160"/>
              <a:gd name="connsiteX3" fmla="*/ 14079 w 554375"/>
              <a:gd name="connsiteY3" fmla="*/ 405561 h 549160"/>
              <a:gd name="connsiteX4" fmla="*/ 1252 w 554375"/>
              <a:gd name="connsiteY4" fmla="*/ 393360 h 549160"/>
              <a:gd name="connsiteX5" fmla="*/ 2504 w 554375"/>
              <a:gd name="connsiteY5" fmla="*/ 384287 h 549160"/>
              <a:gd name="connsiteX6" fmla="*/ 10012 w 554375"/>
              <a:gd name="connsiteY6" fmla="*/ 378968 h 549160"/>
              <a:gd name="connsiteX7" fmla="*/ 59443 w 554375"/>
              <a:gd name="connsiteY7" fmla="*/ 382097 h 549160"/>
              <a:gd name="connsiteX8" fmla="*/ 107621 w 554375"/>
              <a:gd name="connsiteY8" fmla="*/ 382097 h 549160"/>
              <a:gd name="connsiteX9" fmla="*/ 167690 w 554375"/>
              <a:gd name="connsiteY9" fmla="*/ 380220 h 549160"/>
              <a:gd name="connsiteX10" fmla="*/ 166438 w 554375"/>
              <a:gd name="connsiteY10" fmla="*/ 274476 h 549160"/>
              <a:gd name="connsiteX11" fmla="*/ 108560 w 554375"/>
              <a:gd name="connsiteY11" fmla="*/ 257895 h 549160"/>
              <a:gd name="connsiteX12" fmla="*/ 67264 w 554375"/>
              <a:gd name="connsiteY12" fmla="*/ 220352 h 549160"/>
              <a:gd name="connsiteX13" fmla="*/ 51934 w 554375"/>
              <a:gd name="connsiteY13" fmla="*/ 165603 h 549160"/>
              <a:gd name="connsiteX14" fmla="*/ 69766 w 554375"/>
              <a:gd name="connsiteY14" fmla="*/ 108664 h 549160"/>
              <a:gd name="connsiteX15" fmla="*/ 117320 w 554375"/>
              <a:gd name="connsiteY15" fmla="*/ 68619 h 549160"/>
              <a:gd name="connsiteX16" fmla="*/ 183332 w 554375"/>
              <a:gd name="connsiteY16" fmla="*/ 52976 h 549160"/>
              <a:gd name="connsiteX17" fmla="*/ 248718 w 554375"/>
              <a:gd name="connsiteY17" fmla="*/ 64239 h 549160"/>
              <a:gd name="connsiteX18" fmla="*/ 296585 w 554375"/>
              <a:gd name="connsiteY18" fmla="*/ 101155 h 549160"/>
              <a:gd name="connsiteX19" fmla="*/ 314730 w 554375"/>
              <a:gd name="connsiteY19" fmla="*/ 160598 h 549160"/>
              <a:gd name="connsiteX20" fmla="*/ 299713 w 554375"/>
              <a:gd name="connsiteY20" fmla="*/ 213470 h 549160"/>
              <a:gd name="connsiteX21" fmla="*/ 259042 w 554375"/>
              <a:gd name="connsiteY21" fmla="*/ 252263 h 549160"/>
              <a:gd name="connsiteX22" fmla="*/ 202103 w 554375"/>
              <a:gd name="connsiteY22" fmla="*/ 272598 h 549160"/>
              <a:gd name="connsiteX23" fmla="*/ 198349 w 554375"/>
              <a:gd name="connsiteY23" fmla="*/ 377717 h 549160"/>
              <a:gd name="connsiteX24" fmla="*/ 311601 w 554375"/>
              <a:gd name="connsiteY24" fmla="*/ 363326 h 549160"/>
              <a:gd name="connsiteX25" fmla="*/ 372294 w 554375"/>
              <a:gd name="connsiteY25" fmla="*/ 350186 h 549160"/>
              <a:gd name="connsiteX26" fmla="*/ 382932 w 554375"/>
              <a:gd name="connsiteY26" fmla="*/ 352063 h 549160"/>
              <a:gd name="connsiteX27" fmla="*/ 382932 w 554375"/>
              <a:gd name="connsiteY27" fmla="*/ 362700 h 549160"/>
              <a:gd name="connsiteX28" fmla="*/ 372294 w 554375"/>
              <a:gd name="connsiteY28" fmla="*/ 371460 h 549160"/>
              <a:gd name="connsiteX29" fmla="*/ 296272 w 554375"/>
              <a:gd name="connsiteY29" fmla="*/ 387728 h 549160"/>
              <a:gd name="connsiteX30" fmla="*/ 165187 w 554375"/>
              <a:gd name="connsiteY30" fmla="*/ 405248 h 549160"/>
              <a:gd name="connsiteX31" fmla="*/ 129834 w 554375"/>
              <a:gd name="connsiteY31" fmla="*/ 408689 h 549160"/>
              <a:gd name="connsiteX32" fmla="*/ 93543 w 554375"/>
              <a:gd name="connsiteY32" fmla="*/ 413382 h 549160"/>
              <a:gd name="connsiteX33" fmla="*/ 65074 w 554375"/>
              <a:gd name="connsiteY33" fmla="*/ 419639 h 549160"/>
              <a:gd name="connsiteX35" fmla="*/ 183332 w 554375"/>
              <a:gd name="connsiteY35" fmla="*/ 246945 h 549160"/>
              <a:gd name="connsiteX36" fmla="*/ 249344 w 554375"/>
              <a:gd name="connsiteY36" fmla="*/ 222542 h 549160"/>
              <a:gd name="connsiteX37" fmla="*/ 275937 w 554375"/>
              <a:gd name="connsiteY37" fmla="*/ 160598 h 549160"/>
              <a:gd name="connsiteX38" fmla="*/ 249031 w 554375"/>
              <a:gd name="connsiteY38" fmla="*/ 98340 h 549160"/>
              <a:gd name="connsiteX39" fmla="*/ 182706 w 554375"/>
              <a:gd name="connsiteY39" fmla="*/ 79256 h 549160"/>
              <a:gd name="connsiteX40" fmla="*/ 115756 w 554375"/>
              <a:gd name="connsiteY40" fmla="*/ 104284 h 549160"/>
              <a:gd name="connsiteX41" fmla="*/ 88850 w 554375"/>
              <a:gd name="connsiteY41" fmla="*/ 164978 h 549160"/>
              <a:gd name="connsiteX42" fmla="*/ 116069 w 554375"/>
              <a:gd name="connsiteY42" fmla="*/ 226609 h 549160"/>
              <a:gd name="connsiteX43" fmla="*/ 183332 w 554375"/>
              <a:gd name="connsiteY43" fmla="*/ 246945 h 549160"/>
              <a:gd name="connsiteX45" fmla="*/ 413592 w 554375"/>
              <a:gd name="connsiteY45" fmla="*/ 547908 h 549160"/>
              <a:gd name="connsiteX46" fmla="*/ 406395 w 554375"/>
              <a:gd name="connsiteY46" fmla="*/ 547908 h 549160"/>
              <a:gd name="connsiteX47" fmla="*/ 403580 w 554375"/>
              <a:gd name="connsiteY47" fmla="*/ 543528 h 549160"/>
              <a:gd name="connsiteX48" fmla="*/ 401077 w 554375"/>
              <a:gd name="connsiteY48" fmla="*/ 524758 h 549160"/>
              <a:gd name="connsiteX49" fmla="*/ 399513 w 554375"/>
              <a:gd name="connsiteY49" fmla="*/ 494724 h 549160"/>
              <a:gd name="connsiteX50" fmla="*/ 399200 w 554375"/>
              <a:gd name="connsiteY50" fmla="*/ 466567 h 549160"/>
              <a:gd name="connsiteX51" fmla="*/ 399200 w 554375"/>
              <a:gd name="connsiteY51" fmla="*/ 83636 h 549160"/>
              <a:gd name="connsiteX52" fmla="*/ 397635 w 554375"/>
              <a:gd name="connsiteY52" fmla="*/ 53602 h 549160"/>
              <a:gd name="connsiteX53" fmla="*/ 389189 w 554375"/>
              <a:gd name="connsiteY53" fmla="*/ 35770 h 549160"/>
              <a:gd name="connsiteX54" fmla="*/ 366038 w 554375"/>
              <a:gd name="connsiteY54" fmla="*/ 20440 h 549160"/>
              <a:gd name="connsiteX55" fmla="*/ 363534 w 554375"/>
              <a:gd name="connsiteY55" fmla="*/ 9177 h 549160"/>
              <a:gd name="connsiteX56" fmla="*/ 370731 w 554375"/>
              <a:gd name="connsiteY56" fmla="*/ 1356 h 549160"/>
              <a:gd name="connsiteX57" fmla="*/ 380429 w 554375"/>
              <a:gd name="connsiteY57" fmla="*/ 417 h 549160"/>
              <a:gd name="connsiteX58" fmla="*/ 398262 w 554375"/>
              <a:gd name="connsiteY58" fmla="*/ 5110 h 549160"/>
              <a:gd name="connsiteX59" fmla="*/ 417971 w 554375"/>
              <a:gd name="connsiteY59" fmla="*/ 13557 h 549160"/>
              <a:gd name="connsiteX60" fmla="*/ 431111 w 554375"/>
              <a:gd name="connsiteY60" fmla="*/ 21066 h 549160"/>
              <a:gd name="connsiteX61" fmla="*/ 436742 w 554375"/>
              <a:gd name="connsiteY61" fmla="*/ 26696 h 549160"/>
              <a:gd name="connsiteX62" fmla="*/ 438620 w 554375"/>
              <a:gd name="connsiteY62" fmla="*/ 33580 h 549160"/>
              <a:gd name="connsiteX63" fmla="*/ 435804 w 554375"/>
              <a:gd name="connsiteY63" fmla="*/ 57982 h 549160"/>
              <a:gd name="connsiteX64" fmla="*/ 434865 w 554375"/>
              <a:gd name="connsiteY64" fmla="*/ 84262 h 549160"/>
              <a:gd name="connsiteX65" fmla="*/ 434865 w 554375"/>
              <a:gd name="connsiteY65" fmla="*/ 263213 h 549160"/>
              <a:gd name="connsiteX66" fmla="*/ 493368 w 554375"/>
              <a:gd name="connsiteY66" fmla="*/ 257895 h 549160"/>
              <a:gd name="connsiteX67" fmla="*/ 528721 w 554375"/>
              <a:gd name="connsiteY67" fmla="*/ 249448 h 549160"/>
              <a:gd name="connsiteX68" fmla="*/ 538732 w 554375"/>
              <a:gd name="connsiteY68" fmla="*/ 248822 h 549160"/>
              <a:gd name="connsiteX69" fmla="*/ 544989 w 554375"/>
              <a:gd name="connsiteY69" fmla="*/ 255079 h 549160"/>
              <a:gd name="connsiteX70" fmla="*/ 550933 w 554375"/>
              <a:gd name="connsiteY70" fmla="*/ 267906 h 549160"/>
              <a:gd name="connsiteX71" fmla="*/ 554375 w 554375"/>
              <a:gd name="connsiteY71" fmla="*/ 280733 h 549160"/>
              <a:gd name="connsiteX72" fmla="*/ 550307 w 554375"/>
              <a:gd name="connsiteY72" fmla="*/ 287615 h 549160"/>
              <a:gd name="connsiteX73" fmla="*/ 544989 w 554375"/>
              <a:gd name="connsiteY73" fmla="*/ 290744 h 549160"/>
              <a:gd name="connsiteX74" fmla="*/ 495871 w 554375"/>
              <a:gd name="connsiteY74" fmla="*/ 287303 h 549160"/>
              <a:gd name="connsiteX75" fmla="*/ 446128 w 554375"/>
              <a:gd name="connsiteY75" fmla="*/ 286990 h 549160"/>
              <a:gd name="connsiteX76" fmla="*/ 440810 w 554375"/>
              <a:gd name="connsiteY76" fmla="*/ 286990 h 549160"/>
              <a:gd name="connsiteX77" fmla="*/ 434865 w 554375"/>
              <a:gd name="connsiteY77" fmla="*/ 286990 h 549160"/>
              <a:gd name="connsiteX78" fmla="*/ 434865 w 554375"/>
              <a:gd name="connsiteY78" fmla="*/ 465316 h 549160"/>
              <a:gd name="connsiteX79" fmla="*/ 432988 w 554375"/>
              <a:gd name="connsiteY79" fmla="*/ 496288 h 549160"/>
              <a:gd name="connsiteX80" fmla="*/ 426731 w 554375"/>
              <a:gd name="connsiteY80" fmla="*/ 530076 h 549160"/>
              <a:gd name="connsiteX81" fmla="*/ 413592 w 554375"/>
              <a:gd name="connsiteY81" fmla="*/ 547908 h 549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</a:cxnLst>
            <a:rect l="l" t="t" r="r" b="b"/>
            <a:pathLst>
              <a:path w="554375" h="549160">
                <a:moveTo>
                  <a:pt x="65074" y="419639"/>
                </a:moveTo>
                <a:cubicBezTo>
                  <a:pt x="56731" y="421725"/>
                  <a:pt x="50474" y="422559"/>
                  <a:pt x="46303" y="422142"/>
                </a:cubicBezTo>
                <a:cubicBezTo>
                  <a:pt x="42132" y="421725"/>
                  <a:pt x="37334" y="420056"/>
                  <a:pt x="31912" y="417136"/>
                </a:cubicBezTo>
                <a:cubicBezTo>
                  <a:pt x="27740" y="414633"/>
                  <a:pt x="21796" y="410775"/>
                  <a:pt x="14079" y="405561"/>
                </a:cubicBezTo>
                <a:cubicBezTo>
                  <a:pt x="6362" y="400346"/>
                  <a:pt x="2087" y="396279"/>
                  <a:pt x="1252" y="393360"/>
                </a:cubicBezTo>
                <a:cubicBezTo>
                  <a:pt x="0" y="390857"/>
                  <a:pt x="418" y="387833"/>
                  <a:pt x="2504" y="384287"/>
                </a:cubicBezTo>
                <a:cubicBezTo>
                  <a:pt x="4589" y="380741"/>
                  <a:pt x="7092" y="378968"/>
                  <a:pt x="10012" y="378968"/>
                </a:cubicBezTo>
                <a:cubicBezTo>
                  <a:pt x="25029" y="380637"/>
                  <a:pt x="41505" y="381679"/>
                  <a:pt x="59443" y="382097"/>
                </a:cubicBezTo>
                <a:cubicBezTo>
                  <a:pt x="77380" y="382514"/>
                  <a:pt x="93439" y="382514"/>
                  <a:pt x="107621" y="382097"/>
                </a:cubicBezTo>
                <a:cubicBezTo>
                  <a:pt x="128479" y="382097"/>
                  <a:pt x="148501" y="381472"/>
                  <a:pt x="167690" y="380220"/>
                </a:cubicBezTo>
                <a:lnTo>
                  <a:pt x="166438" y="274476"/>
                </a:lnTo>
                <a:cubicBezTo>
                  <a:pt x="145164" y="272807"/>
                  <a:pt x="125871" y="267280"/>
                  <a:pt x="108560" y="257895"/>
                </a:cubicBezTo>
                <a:cubicBezTo>
                  <a:pt x="91249" y="248509"/>
                  <a:pt x="77484" y="235995"/>
                  <a:pt x="67264" y="220352"/>
                </a:cubicBezTo>
                <a:cubicBezTo>
                  <a:pt x="57044" y="204710"/>
                  <a:pt x="51934" y="186460"/>
                  <a:pt x="51934" y="165603"/>
                </a:cubicBezTo>
                <a:cubicBezTo>
                  <a:pt x="51934" y="144330"/>
                  <a:pt x="57879" y="125349"/>
                  <a:pt x="69766" y="108664"/>
                </a:cubicBezTo>
                <a:cubicBezTo>
                  <a:pt x="81655" y="91978"/>
                  <a:pt x="97506" y="78630"/>
                  <a:pt x="117320" y="68619"/>
                </a:cubicBezTo>
                <a:cubicBezTo>
                  <a:pt x="137134" y="58608"/>
                  <a:pt x="159138" y="53394"/>
                  <a:pt x="183332" y="52976"/>
                </a:cubicBezTo>
                <a:cubicBezTo>
                  <a:pt x="207108" y="52142"/>
                  <a:pt x="228904" y="55897"/>
                  <a:pt x="248718" y="64239"/>
                </a:cubicBezTo>
                <a:cubicBezTo>
                  <a:pt x="268532" y="72582"/>
                  <a:pt x="284488" y="84887"/>
                  <a:pt x="296585" y="101155"/>
                </a:cubicBezTo>
                <a:cubicBezTo>
                  <a:pt x="308682" y="117424"/>
                  <a:pt x="314730" y="137238"/>
                  <a:pt x="314730" y="160598"/>
                </a:cubicBezTo>
                <a:cubicBezTo>
                  <a:pt x="314730" y="180203"/>
                  <a:pt x="309725" y="197827"/>
                  <a:pt x="299713" y="213470"/>
                </a:cubicBezTo>
                <a:cubicBezTo>
                  <a:pt x="289702" y="229112"/>
                  <a:pt x="276144" y="242043"/>
                  <a:pt x="259042" y="252263"/>
                </a:cubicBezTo>
                <a:cubicBezTo>
                  <a:pt x="241939" y="262484"/>
                  <a:pt x="222960" y="269261"/>
                  <a:pt x="202103" y="272598"/>
                </a:cubicBezTo>
                <a:lnTo>
                  <a:pt x="198349" y="377717"/>
                </a:lnTo>
                <a:cubicBezTo>
                  <a:pt x="244234" y="373963"/>
                  <a:pt x="281985" y="369166"/>
                  <a:pt x="311601" y="363326"/>
                </a:cubicBezTo>
                <a:cubicBezTo>
                  <a:pt x="341218" y="357486"/>
                  <a:pt x="361449" y="353106"/>
                  <a:pt x="372294" y="350186"/>
                </a:cubicBezTo>
                <a:cubicBezTo>
                  <a:pt x="377717" y="348518"/>
                  <a:pt x="381264" y="349143"/>
                  <a:pt x="382932" y="352063"/>
                </a:cubicBezTo>
                <a:cubicBezTo>
                  <a:pt x="384600" y="354983"/>
                  <a:pt x="384600" y="358529"/>
                  <a:pt x="382932" y="362700"/>
                </a:cubicBezTo>
                <a:cubicBezTo>
                  <a:pt x="381264" y="366871"/>
                  <a:pt x="377717" y="369791"/>
                  <a:pt x="372294" y="371460"/>
                </a:cubicBezTo>
                <a:cubicBezTo>
                  <a:pt x="358112" y="375631"/>
                  <a:pt x="332770" y="381054"/>
                  <a:pt x="296272" y="387728"/>
                </a:cubicBezTo>
                <a:cubicBezTo>
                  <a:pt x="259773" y="394403"/>
                  <a:pt x="216078" y="400243"/>
                  <a:pt x="165187" y="405248"/>
                </a:cubicBezTo>
                <a:cubicBezTo>
                  <a:pt x="154341" y="406082"/>
                  <a:pt x="142557" y="407229"/>
                  <a:pt x="129834" y="408689"/>
                </a:cubicBezTo>
                <a:cubicBezTo>
                  <a:pt x="117112" y="410149"/>
                  <a:pt x="105015" y="411714"/>
                  <a:pt x="93543" y="413382"/>
                </a:cubicBezTo>
                <a:cubicBezTo>
                  <a:pt x="82073" y="415051"/>
                  <a:pt x="72582" y="417136"/>
                  <a:pt x="65074" y="419639"/>
                </a:cubicBezTo>
                <a:moveTo>
                  <a:pt x="183332" y="246945"/>
                </a:moveTo>
                <a:cubicBezTo>
                  <a:pt x="209611" y="246111"/>
                  <a:pt x="231615" y="237976"/>
                  <a:pt x="249344" y="222542"/>
                </a:cubicBezTo>
                <a:cubicBezTo>
                  <a:pt x="267072" y="207108"/>
                  <a:pt x="275937" y="186460"/>
                  <a:pt x="275937" y="160598"/>
                </a:cubicBezTo>
                <a:cubicBezTo>
                  <a:pt x="275937" y="132650"/>
                  <a:pt x="266968" y="111897"/>
                  <a:pt x="249031" y="98340"/>
                </a:cubicBezTo>
                <a:cubicBezTo>
                  <a:pt x="231094" y="84783"/>
                  <a:pt x="208986" y="78422"/>
                  <a:pt x="182706" y="79256"/>
                </a:cubicBezTo>
                <a:cubicBezTo>
                  <a:pt x="156009" y="80925"/>
                  <a:pt x="133693" y="89267"/>
                  <a:pt x="115756" y="104284"/>
                </a:cubicBezTo>
                <a:cubicBezTo>
                  <a:pt x="97819" y="119301"/>
                  <a:pt x="88850" y="139532"/>
                  <a:pt x="88850" y="164978"/>
                </a:cubicBezTo>
                <a:cubicBezTo>
                  <a:pt x="88850" y="191674"/>
                  <a:pt x="97923" y="212218"/>
                  <a:pt x="116069" y="226609"/>
                </a:cubicBezTo>
                <a:cubicBezTo>
                  <a:pt x="134214" y="241000"/>
                  <a:pt x="156635" y="247779"/>
                  <a:pt x="183332" y="246945"/>
                </a:cubicBezTo>
                <a:moveTo>
                  <a:pt x="413592" y="547908"/>
                </a:moveTo>
                <a:cubicBezTo>
                  <a:pt x="410254" y="549160"/>
                  <a:pt x="407856" y="549160"/>
                  <a:pt x="406395" y="547908"/>
                </a:cubicBezTo>
                <a:cubicBezTo>
                  <a:pt x="404936" y="546657"/>
                  <a:pt x="403997" y="545197"/>
                  <a:pt x="403580" y="543528"/>
                </a:cubicBezTo>
                <a:cubicBezTo>
                  <a:pt x="402746" y="540191"/>
                  <a:pt x="401911" y="533934"/>
                  <a:pt x="401077" y="524758"/>
                </a:cubicBezTo>
                <a:cubicBezTo>
                  <a:pt x="400243" y="515581"/>
                  <a:pt x="399721" y="505569"/>
                  <a:pt x="399513" y="494724"/>
                </a:cubicBezTo>
                <a:cubicBezTo>
                  <a:pt x="399304" y="483878"/>
                  <a:pt x="399200" y="474492"/>
                  <a:pt x="399200" y="466567"/>
                </a:cubicBezTo>
                <a:lnTo>
                  <a:pt x="399200" y="83636"/>
                </a:lnTo>
                <a:cubicBezTo>
                  <a:pt x="399200" y="70705"/>
                  <a:pt x="398678" y="60694"/>
                  <a:pt x="397635" y="53602"/>
                </a:cubicBezTo>
                <a:cubicBezTo>
                  <a:pt x="396593" y="46511"/>
                  <a:pt x="393777" y="40567"/>
                  <a:pt x="389189" y="35770"/>
                </a:cubicBezTo>
                <a:cubicBezTo>
                  <a:pt x="384600" y="30973"/>
                  <a:pt x="376883" y="25862"/>
                  <a:pt x="366038" y="20440"/>
                </a:cubicBezTo>
                <a:cubicBezTo>
                  <a:pt x="361449" y="17937"/>
                  <a:pt x="360615" y="14183"/>
                  <a:pt x="363534" y="9177"/>
                </a:cubicBezTo>
                <a:cubicBezTo>
                  <a:pt x="365620" y="5006"/>
                  <a:pt x="368019" y="2399"/>
                  <a:pt x="370731" y="1356"/>
                </a:cubicBezTo>
                <a:cubicBezTo>
                  <a:pt x="373442" y="313"/>
                  <a:pt x="376675" y="0"/>
                  <a:pt x="380429" y="417"/>
                </a:cubicBezTo>
                <a:cubicBezTo>
                  <a:pt x="385435" y="834"/>
                  <a:pt x="391379" y="2399"/>
                  <a:pt x="398262" y="5110"/>
                </a:cubicBezTo>
                <a:cubicBezTo>
                  <a:pt x="405144" y="7822"/>
                  <a:pt x="411714" y="10637"/>
                  <a:pt x="417971" y="13557"/>
                </a:cubicBezTo>
                <a:cubicBezTo>
                  <a:pt x="424228" y="16477"/>
                  <a:pt x="428608" y="18980"/>
                  <a:pt x="431111" y="21066"/>
                </a:cubicBezTo>
                <a:cubicBezTo>
                  <a:pt x="433197" y="22734"/>
                  <a:pt x="435074" y="24611"/>
                  <a:pt x="436742" y="26696"/>
                </a:cubicBezTo>
                <a:cubicBezTo>
                  <a:pt x="438410" y="28782"/>
                  <a:pt x="439037" y="31077"/>
                  <a:pt x="438620" y="33580"/>
                </a:cubicBezTo>
                <a:cubicBezTo>
                  <a:pt x="437368" y="42339"/>
                  <a:pt x="436429" y="50474"/>
                  <a:pt x="435804" y="57982"/>
                </a:cubicBezTo>
                <a:cubicBezTo>
                  <a:pt x="435178" y="65491"/>
                  <a:pt x="434865" y="74251"/>
                  <a:pt x="434865" y="84262"/>
                </a:cubicBezTo>
                <a:lnTo>
                  <a:pt x="434865" y="263213"/>
                </a:lnTo>
                <a:cubicBezTo>
                  <a:pt x="456973" y="263213"/>
                  <a:pt x="476474" y="261440"/>
                  <a:pt x="493368" y="257895"/>
                </a:cubicBezTo>
                <a:cubicBezTo>
                  <a:pt x="510262" y="254349"/>
                  <a:pt x="522046" y="251533"/>
                  <a:pt x="528721" y="249448"/>
                </a:cubicBezTo>
                <a:cubicBezTo>
                  <a:pt x="533309" y="247779"/>
                  <a:pt x="536646" y="247571"/>
                  <a:pt x="538732" y="248822"/>
                </a:cubicBezTo>
                <a:cubicBezTo>
                  <a:pt x="540818" y="250073"/>
                  <a:pt x="542903" y="252159"/>
                  <a:pt x="544989" y="255079"/>
                </a:cubicBezTo>
                <a:cubicBezTo>
                  <a:pt x="546658" y="257582"/>
                  <a:pt x="548639" y="261857"/>
                  <a:pt x="550933" y="267906"/>
                </a:cubicBezTo>
                <a:cubicBezTo>
                  <a:pt x="553227" y="273954"/>
                  <a:pt x="554375" y="278230"/>
                  <a:pt x="554375" y="280733"/>
                </a:cubicBezTo>
                <a:cubicBezTo>
                  <a:pt x="554375" y="283236"/>
                  <a:pt x="553019" y="285529"/>
                  <a:pt x="550307" y="287615"/>
                </a:cubicBezTo>
                <a:cubicBezTo>
                  <a:pt x="547596" y="289701"/>
                  <a:pt x="545823" y="290744"/>
                  <a:pt x="544989" y="290744"/>
                </a:cubicBezTo>
                <a:cubicBezTo>
                  <a:pt x="529555" y="288659"/>
                  <a:pt x="513183" y="287512"/>
                  <a:pt x="495871" y="287303"/>
                </a:cubicBezTo>
                <a:cubicBezTo>
                  <a:pt x="478560" y="287094"/>
                  <a:pt x="461980" y="286990"/>
                  <a:pt x="446128" y="286990"/>
                </a:cubicBezTo>
                <a:cubicBezTo>
                  <a:pt x="444460" y="286990"/>
                  <a:pt x="442686" y="286990"/>
                  <a:pt x="440810" y="286990"/>
                </a:cubicBezTo>
                <a:cubicBezTo>
                  <a:pt x="438932" y="286990"/>
                  <a:pt x="436951" y="286990"/>
                  <a:pt x="434865" y="286990"/>
                </a:cubicBezTo>
                <a:lnTo>
                  <a:pt x="434865" y="465316"/>
                </a:lnTo>
                <a:cubicBezTo>
                  <a:pt x="434865" y="473658"/>
                  <a:pt x="434239" y="483982"/>
                  <a:pt x="432988" y="496288"/>
                </a:cubicBezTo>
                <a:cubicBezTo>
                  <a:pt x="431736" y="508593"/>
                  <a:pt x="429651" y="519856"/>
                  <a:pt x="426731" y="530076"/>
                </a:cubicBezTo>
                <a:cubicBezTo>
                  <a:pt x="423811" y="540296"/>
                  <a:pt x="419431" y="546240"/>
                  <a:pt x="413592" y="54790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2" name="Freeform 92"/>
          <p:cNvSpPr/>
          <p:nvPr/>
        </p:nvSpPr>
        <p:spPr>
          <a:xfrm>
            <a:off x="8442618" y="5134948"/>
            <a:ext cx="489092" cy="573771"/>
          </a:xfrm>
          <a:custGeom>
            <a:avLst/>
            <a:gdLst>
              <a:gd name="connsiteX0" fmla="*/ 168315 w 489092"/>
              <a:gd name="connsiteY0" fmla="*/ 374797 h 573771"/>
              <a:gd name="connsiteX1" fmla="*/ 106057 w 489092"/>
              <a:gd name="connsiteY1" fmla="*/ 361657 h 573771"/>
              <a:gd name="connsiteX2" fmla="*/ 67889 w 489092"/>
              <a:gd name="connsiteY2" fmla="*/ 326305 h 573771"/>
              <a:gd name="connsiteX3" fmla="*/ 55062 w 489092"/>
              <a:gd name="connsiteY3" fmla="*/ 282818 h 573771"/>
              <a:gd name="connsiteX4" fmla="*/ 66325 w 489092"/>
              <a:gd name="connsiteY4" fmla="*/ 239019 h 573771"/>
              <a:gd name="connsiteX5" fmla="*/ 102302 w 489092"/>
              <a:gd name="connsiteY5" fmla="*/ 202728 h 573771"/>
              <a:gd name="connsiteX6" fmla="*/ 167688 w 489092"/>
              <a:gd name="connsiteY6" fmla="*/ 186460 h 573771"/>
              <a:gd name="connsiteX7" fmla="*/ 252471 w 489092"/>
              <a:gd name="connsiteY7" fmla="*/ 211488 h 573771"/>
              <a:gd name="connsiteX8" fmla="*/ 281567 w 489092"/>
              <a:gd name="connsiteY8" fmla="*/ 279690 h 573771"/>
              <a:gd name="connsiteX9" fmla="*/ 267801 w 489092"/>
              <a:gd name="connsiteY9" fmla="*/ 323802 h 573771"/>
              <a:gd name="connsiteX10" fmla="*/ 229946 w 489092"/>
              <a:gd name="connsiteY10" fmla="*/ 359467 h 573771"/>
              <a:gd name="connsiteX11" fmla="*/ 168315 w 489092"/>
              <a:gd name="connsiteY11" fmla="*/ 374797 h 573771"/>
              <a:gd name="connsiteX13" fmla="*/ 416093 w 489092"/>
              <a:gd name="connsiteY13" fmla="*/ 448005 h 573771"/>
              <a:gd name="connsiteX14" fmla="*/ 409211 w 489092"/>
              <a:gd name="connsiteY14" fmla="*/ 441747 h 573771"/>
              <a:gd name="connsiteX15" fmla="*/ 407020 w 489092"/>
              <a:gd name="connsiteY15" fmla="*/ 421725 h 573771"/>
              <a:gd name="connsiteX16" fmla="*/ 406082 w 489092"/>
              <a:gd name="connsiteY16" fmla="*/ 393255 h 573771"/>
              <a:gd name="connsiteX17" fmla="*/ 406082 w 489092"/>
              <a:gd name="connsiteY17" fmla="*/ 370417 h 573771"/>
              <a:gd name="connsiteX18" fmla="*/ 406082 w 489092"/>
              <a:gd name="connsiteY18" fmla="*/ 322238 h 573771"/>
              <a:gd name="connsiteX19" fmla="*/ 401076 w 489092"/>
              <a:gd name="connsiteY19" fmla="*/ 322864 h 573771"/>
              <a:gd name="connsiteX20" fmla="*/ 366662 w 489092"/>
              <a:gd name="connsiteY20" fmla="*/ 325679 h 573771"/>
              <a:gd name="connsiteX21" fmla="*/ 332874 w 489092"/>
              <a:gd name="connsiteY21" fmla="*/ 331624 h 573771"/>
              <a:gd name="connsiteX22" fmla="*/ 321925 w 489092"/>
              <a:gd name="connsiteY22" fmla="*/ 332561 h 573771"/>
              <a:gd name="connsiteX23" fmla="*/ 312852 w 489092"/>
              <a:gd name="connsiteY23" fmla="*/ 329121 h 573771"/>
              <a:gd name="connsiteX24" fmla="*/ 299712 w 489092"/>
              <a:gd name="connsiteY24" fmla="*/ 319735 h 573771"/>
              <a:gd name="connsiteX25" fmla="*/ 290326 w 489092"/>
              <a:gd name="connsiteY25" fmla="*/ 310350 h 573771"/>
              <a:gd name="connsiteX26" fmla="*/ 292204 w 489092"/>
              <a:gd name="connsiteY26" fmla="*/ 302215 h 573771"/>
              <a:gd name="connsiteX27" fmla="*/ 299712 w 489092"/>
              <a:gd name="connsiteY27" fmla="*/ 298461 h 573771"/>
              <a:gd name="connsiteX28" fmla="*/ 339131 w 489092"/>
              <a:gd name="connsiteY28" fmla="*/ 302528 h 573771"/>
              <a:gd name="connsiteX29" fmla="*/ 399199 w 489092"/>
              <a:gd name="connsiteY29" fmla="*/ 300338 h 573771"/>
              <a:gd name="connsiteX30" fmla="*/ 406082 w 489092"/>
              <a:gd name="connsiteY30" fmla="*/ 299712 h 573771"/>
              <a:gd name="connsiteX31" fmla="*/ 406082 w 489092"/>
              <a:gd name="connsiteY31" fmla="*/ 217745 h 573771"/>
              <a:gd name="connsiteX32" fmla="*/ 389188 w 489092"/>
              <a:gd name="connsiteY32" fmla="*/ 218996 h 573771"/>
              <a:gd name="connsiteX33" fmla="*/ 358842 w 489092"/>
              <a:gd name="connsiteY33" fmla="*/ 221499 h 573771"/>
              <a:gd name="connsiteX34" fmla="*/ 329746 w 489092"/>
              <a:gd name="connsiteY34" fmla="*/ 225254 h 573771"/>
              <a:gd name="connsiteX35" fmla="*/ 319109 w 489092"/>
              <a:gd name="connsiteY35" fmla="*/ 226818 h 573771"/>
              <a:gd name="connsiteX36" fmla="*/ 309724 w 489092"/>
              <a:gd name="connsiteY36" fmla="*/ 224628 h 573771"/>
              <a:gd name="connsiteX37" fmla="*/ 296897 w 489092"/>
              <a:gd name="connsiteY37" fmla="*/ 216807 h 573771"/>
              <a:gd name="connsiteX38" fmla="*/ 287824 w 489092"/>
              <a:gd name="connsiteY38" fmla="*/ 208359 h 573771"/>
              <a:gd name="connsiteX39" fmla="*/ 289388 w 489092"/>
              <a:gd name="connsiteY39" fmla="*/ 199287 h 573771"/>
              <a:gd name="connsiteX40" fmla="*/ 297835 w 489092"/>
              <a:gd name="connsiteY40" fmla="*/ 195220 h 573771"/>
              <a:gd name="connsiteX41" fmla="*/ 331936 w 489092"/>
              <a:gd name="connsiteY41" fmla="*/ 199287 h 573771"/>
              <a:gd name="connsiteX42" fmla="*/ 386059 w 489092"/>
              <a:gd name="connsiteY42" fmla="*/ 198348 h 573771"/>
              <a:gd name="connsiteX43" fmla="*/ 406082 w 489092"/>
              <a:gd name="connsiteY43" fmla="*/ 197097 h 573771"/>
              <a:gd name="connsiteX44" fmla="*/ 406082 w 489092"/>
              <a:gd name="connsiteY44" fmla="*/ 84470 h 573771"/>
              <a:gd name="connsiteX45" fmla="*/ 404518 w 489092"/>
              <a:gd name="connsiteY45" fmla="*/ 55062 h 573771"/>
              <a:gd name="connsiteX46" fmla="*/ 396697 w 489092"/>
              <a:gd name="connsiteY46" fmla="*/ 36917 h 573771"/>
              <a:gd name="connsiteX47" fmla="*/ 375422 w 489092"/>
              <a:gd name="connsiteY47" fmla="*/ 20648 h 573771"/>
              <a:gd name="connsiteX48" fmla="*/ 372294 w 489092"/>
              <a:gd name="connsiteY48" fmla="*/ 9385 h 573771"/>
              <a:gd name="connsiteX49" fmla="*/ 386685 w 489092"/>
              <a:gd name="connsiteY49" fmla="*/ 0 h 573771"/>
              <a:gd name="connsiteX50" fmla="*/ 412026 w 489092"/>
              <a:gd name="connsiteY50" fmla="*/ 6883 h 573771"/>
              <a:gd name="connsiteX51" fmla="*/ 437993 w 489092"/>
              <a:gd name="connsiteY51" fmla="*/ 20022 h 573771"/>
              <a:gd name="connsiteX52" fmla="*/ 444875 w 489092"/>
              <a:gd name="connsiteY52" fmla="*/ 31911 h 573771"/>
              <a:gd name="connsiteX53" fmla="*/ 442373 w 489092"/>
              <a:gd name="connsiteY53" fmla="*/ 53185 h 573771"/>
              <a:gd name="connsiteX54" fmla="*/ 441747 w 489092"/>
              <a:gd name="connsiteY54" fmla="*/ 76962 h 573771"/>
              <a:gd name="connsiteX55" fmla="*/ 441747 w 489092"/>
              <a:gd name="connsiteY55" fmla="*/ 366037 h 573771"/>
              <a:gd name="connsiteX56" fmla="*/ 440809 w 489092"/>
              <a:gd name="connsiteY56" fmla="*/ 387937 h 573771"/>
              <a:gd name="connsiteX57" fmla="*/ 437367 w 489092"/>
              <a:gd name="connsiteY57" fmla="*/ 415468 h 573771"/>
              <a:gd name="connsiteX58" fmla="*/ 429858 w 489092"/>
              <a:gd name="connsiteY58" fmla="*/ 438619 h 573771"/>
              <a:gd name="connsiteX59" fmla="*/ 416093 w 489092"/>
              <a:gd name="connsiteY59" fmla="*/ 448005 h 573771"/>
              <a:gd name="connsiteX61" fmla="*/ 168315 w 489092"/>
              <a:gd name="connsiteY61" fmla="*/ 347266 h 573771"/>
              <a:gd name="connsiteX62" fmla="*/ 224315 w 489092"/>
              <a:gd name="connsiteY62" fmla="*/ 327243 h 573771"/>
              <a:gd name="connsiteX63" fmla="*/ 245901 w 489092"/>
              <a:gd name="connsiteY63" fmla="*/ 280315 h 573771"/>
              <a:gd name="connsiteX64" fmla="*/ 239019 w 489092"/>
              <a:gd name="connsiteY64" fmla="*/ 249969 h 573771"/>
              <a:gd name="connsiteX65" fmla="*/ 213365 w 489092"/>
              <a:gd name="connsiteY65" fmla="*/ 221812 h 573771"/>
              <a:gd name="connsiteX66" fmla="*/ 167063 w 489092"/>
              <a:gd name="connsiteY66" fmla="*/ 211488 h 573771"/>
              <a:gd name="connsiteX67" fmla="*/ 107934 w 489092"/>
              <a:gd name="connsiteY67" fmla="*/ 234014 h 573771"/>
              <a:gd name="connsiteX68" fmla="*/ 88850 w 489092"/>
              <a:gd name="connsiteY68" fmla="*/ 282192 h 573771"/>
              <a:gd name="connsiteX69" fmla="*/ 98548 w 489092"/>
              <a:gd name="connsiteY69" fmla="*/ 314416 h 573771"/>
              <a:gd name="connsiteX70" fmla="*/ 126392 w 489092"/>
              <a:gd name="connsiteY70" fmla="*/ 338819 h 573771"/>
              <a:gd name="connsiteX71" fmla="*/ 168315 w 489092"/>
              <a:gd name="connsiteY71" fmla="*/ 347266 h 573771"/>
              <a:gd name="connsiteX73" fmla="*/ 232762 w 489092"/>
              <a:gd name="connsiteY73" fmla="*/ 573771 h 573771"/>
              <a:gd name="connsiteX74" fmla="*/ 171443 w 489092"/>
              <a:gd name="connsiteY74" fmla="*/ 515580 h 573771"/>
              <a:gd name="connsiteX75" fmla="*/ 171443 w 489092"/>
              <a:gd name="connsiteY75" fmla="*/ 488049 h 573771"/>
              <a:gd name="connsiteX76" fmla="*/ 167376 w 489092"/>
              <a:gd name="connsiteY76" fmla="*/ 460831 h 573771"/>
              <a:gd name="connsiteX77" fmla="*/ 147665 w 489092"/>
              <a:gd name="connsiteY77" fmla="*/ 443624 h 573771"/>
              <a:gd name="connsiteX78" fmla="*/ 142973 w 489092"/>
              <a:gd name="connsiteY78" fmla="*/ 438619 h 573771"/>
              <a:gd name="connsiteX79" fmla="*/ 142660 w 489092"/>
              <a:gd name="connsiteY79" fmla="*/ 431736 h 573771"/>
              <a:gd name="connsiteX80" fmla="*/ 158928 w 489092"/>
              <a:gd name="connsiteY80" fmla="*/ 421099 h 573771"/>
              <a:gd name="connsiteX81" fmla="*/ 181141 w 489092"/>
              <a:gd name="connsiteY81" fmla="*/ 427982 h 573771"/>
              <a:gd name="connsiteX82" fmla="*/ 203353 w 489092"/>
              <a:gd name="connsiteY82" fmla="*/ 438619 h 573771"/>
              <a:gd name="connsiteX83" fmla="*/ 210237 w 489092"/>
              <a:gd name="connsiteY83" fmla="*/ 448630 h 573771"/>
              <a:gd name="connsiteX84" fmla="*/ 208359 w 489092"/>
              <a:gd name="connsiteY84" fmla="*/ 463647 h 573771"/>
              <a:gd name="connsiteX85" fmla="*/ 207108 w 489092"/>
              <a:gd name="connsiteY85" fmla="*/ 482418 h 573771"/>
              <a:gd name="connsiteX86" fmla="*/ 207108 w 489092"/>
              <a:gd name="connsiteY86" fmla="*/ 513078 h 573771"/>
              <a:gd name="connsiteX87" fmla="*/ 214930 w 489092"/>
              <a:gd name="connsiteY87" fmla="*/ 541234 h 573771"/>
              <a:gd name="connsiteX88" fmla="*/ 235890 w 489092"/>
              <a:gd name="connsiteY88" fmla="*/ 548117 h 573771"/>
              <a:gd name="connsiteX89" fmla="*/ 258728 w 489092"/>
              <a:gd name="connsiteY89" fmla="*/ 548743 h 573771"/>
              <a:gd name="connsiteX90" fmla="*/ 296583 w 489092"/>
              <a:gd name="connsiteY90" fmla="*/ 548117 h 573771"/>
              <a:gd name="connsiteX91" fmla="*/ 337568 w 489092"/>
              <a:gd name="connsiteY91" fmla="*/ 546865 h 573771"/>
              <a:gd name="connsiteX92" fmla="*/ 369165 w 489092"/>
              <a:gd name="connsiteY92" fmla="*/ 545614 h 573771"/>
              <a:gd name="connsiteX93" fmla="*/ 424540 w 489092"/>
              <a:gd name="connsiteY93" fmla="*/ 539357 h 573771"/>
              <a:gd name="connsiteX94" fmla="*/ 458015 w 489092"/>
              <a:gd name="connsiteY94" fmla="*/ 531849 h 573771"/>
              <a:gd name="connsiteX95" fmla="*/ 477412 w 489092"/>
              <a:gd name="connsiteY95" fmla="*/ 535603 h 573771"/>
              <a:gd name="connsiteX96" fmla="*/ 484294 w 489092"/>
              <a:gd name="connsiteY96" fmla="*/ 547492 h 573771"/>
              <a:gd name="connsiteX97" fmla="*/ 488675 w 489092"/>
              <a:gd name="connsiteY97" fmla="*/ 558754 h 573771"/>
              <a:gd name="connsiteX98" fmla="*/ 484608 w 489092"/>
              <a:gd name="connsiteY98" fmla="*/ 567201 h 573771"/>
              <a:gd name="connsiteX99" fmla="*/ 477412 w 489092"/>
              <a:gd name="connsiteY99" fmla="*/ 571268 h 573771"/>
              <a:gd name="connsiteX100" fmla="*/ 439870 w 489092"/>
              <a:gd name="connsiteY100" fmla="*/ 569704 h 573771"/>
              <a:gd name="connsiteX101" fmla="*/ 406708 w 489092"/>
              <a:gd name="connsiteY101" fmla="*/ 569704 h 573771"/>
              <a:gd name="connsiteX102" fmla="*/ 361657 w 489092"/>
              <a:gd name="connsiteY102" fmla="*/ 571268 h 573771"/>
              <a:gd name="connsiteX103" fmla="*/ 296583 w 489092"/>
              <a:gd name="connsiteY103" fmla="*/ 573145 h 573771"/>
              <a:gd name="connsiteX104" fmla="*/ 232762 w 489092"/>
              <a:gd name="connsiteY104" fmla="*/ 573771 h 573771"/>
              <a:gd name="connsiteX106" fmla="*/ 42548 w 489092"/>
              <a:gd name="connsiteY106" fmla="*/ 158929 h 573771"/>
              <a:gd name="connsiteX107" fmla="*/ 26905 w 489092"/>
              <a:gd name="connsiteY107" fmla="*/ 158929 h 573771"/>
              <a:gd name="connsiteX108" fmla="*/ 17520 w 489092"/>
              <a:gd name="connsiteY108" fmla="*/ 153298 h 573771"/>
              <a:gd name="connsiteX109" fmla="*/ 7508 w 489092"/>
              <a:gd name="connsiteY109" fmla="*/ 141722 h 573771"/>
              <a:gd name="connsiteX110" fmla="*/ 1251 w 489092"/>
              <a:gd name="connsiteY110" fmla="*/ 133275 h 573771"/>
              <a:gd name="connsiteX111" fmla="*/ 2502 w 489092"/>
              <a:gd name="connsiteY111" fmla="*/ 124828 h 573771"/>
              <a:gd name="connsiteX112" fmla="*/ 10011 w 489092"/>
              <a:gd name="connsiteY112" fmla="*/ 120761 h 573771"/>
              <a:gd name="connsiteX113" fmla="*/ 45989 w 489092"/>
              <a:gd name="connsiteY113" fmla="*/ 125141 h 573771"/>
              <a:gd name="connsiteX114" fmla="*/ 89163 w 489092"/>
              <a:gd name="connsiteY114" fmla="*/ 126705 h 573771"/>
              <a:gd name="connsiteX115" fmla="*/ 131397 w 489092"/>
              <a:gd name="connsiteY115" fmla="*/ 126392 h 573771"/>
              <a:gd name="connsiteX116" fmla="*/ 165185 w 489092"/>
              <a:gd name="connsiteY116" fmla="*/ 125141 h 573771"/>
              <a:gd name="connsiteX117" fmla="*/ 248092 w 489092"/>
              <a:gd name="connsiteY117" fmla="*/ 119823 h 573771"/>
              <a:gd name="connsiteX118" fmla="*/ 308473 w 489092"/>
              <a:gd name="connsiteY118" fmla="*/ 109498 h 573771"/>
              <a:gd name="connsiteX119" fmla="*/ 318483 w 489092"/>
              <a:gd name="connsiteY119" fmla="*/ 109185 h 573771"/>
              <a:gd name="connsiteX120" fmla="*/ 324115 w 489092"/>
              <a:gd name="connsiteY120" fmla="*/ 115130 h 573771"/>
              <a:gd name="connsiteX121" fmla="*/ 328808 w 489092"/>
              <a:gd name="connsiteY121" fmla="*/ 126392 h 573771"/>
              <a:gd name="connsiteX122" fmla="*/ 330998 w 489092"/>
              <a:gd name="connsiteY122" fmla="*/ 137655 h 573771"/>
              <a:gd name="connsiteX123" fmla="*/ 326930 w 489092"/>
              <a:gd name="connsiteY123" fmla="*/ 144538 h 573771"/>
              <a:gd name="connsiteX124" fmla="*/ 320986 w 489092"/>
              <a:gd name="connsiteY124" fmla="*/ 147667 h 573771"/>
              <a:gd name="connsiteX125" fmla="*/ 265299 w 489092"/>
              <a:gd name="connsiteY125" fmla="*/ 145163 h 573771"/>
              <a:gd name="connsiteX126" fmla="*/ 193029 w 489092"/>
              <a:gd name="connsiteY126" fmla="*/ 145789 h 573771"/>
              <a:gd name="connsiteX127" fmla="*/ 115129 w 489092"/>
              <a:gd name="connsiteY127" fmla="*/ 150170 h 573771"/>
              <a:gd name="connsiteX128" fmla="*/ 42548 w 489092"/>
              <a:gd name="connsiteY128" fmla="*/ 158929 h 573771"/>
              <a:gd name="connsiteX130" fmla="*/ 148292 w 489092"/>
              <a:gd name="connsiteY130" fmla="*/ 76336 h 573771"/>
              <a:gd name="connsiteX131" fmla="*/ 122637 w 489092"/>
              <a:gd name="connsiteY131" fmla="*/ 71331 h 573771"/>
              <a:gd name="connsiteX132" fmla="*/ 93542 w 489092"/>
              <a:gd name="connsiteY132" fmla="*/ 61632 h 573771"/>
              <a:gd name="connsiteX133" fmla="*/ 75084 w 489092"/>
              <a:gd name="connsiteY133" fmla="*/ 49431 h 573771"/>
              <a:gd name="connsiteX134" fmla="*/ 74459 w 489092"/>
              <a:gd name="connsiteY134" fmla="*/ 39107 h 573771"/>
              <a:gd name="connsiteX135" fmla="*/ 82593 w 489092"/>
              <a:gd name="connsiteY135" fmla="*/ 33163 h 573771"/>
              <a:gd name="connsiteX136" fmla="*/ 145163 w 489092"/>
              <a:gd name="connsiteY136" fmla="*/ 40984 h 573771"/>
              <a:gd name="connsiteX137" fmla="*/ 206169 w 489092"/>
              <a:gd name="connsiteY137" fmla="*/ 41296 h 573771"/>
              <a:gd name="connsiteX138" fmla="*/ 251533 w 489092"/>
              <a:gd name="connsiteY138" fmla="*/ 38793 h 573771"/>
              <a:gd name="connsiteX139" fmla="*/ 259355 w 489092"/>
              <a:gd name="connsiteY139" fmla="*/ 41923 h 573771"/>
              <a:gd name="connsiteX140" fmla="*/ 263421 w 489092"/>
              <a:gd name="connsiteY140" fmla="*/ 48805 h 573771"/>
              <a:gd name="connsiteX141" fmla="*/ 259042 w 489092"/>
              <a:gd name="connsiteY141" fmla="*/ 60068 h 573771"/>
              <a:gd name="connsiteX142" fmla="*/ 248404 w 489092"/>
              <a:gd name="connsiteY142" fmla="*/ 68828 h 573771"/>
              <a:gd name="connsiteX143" fmla="*/ 223376 w 489092"/>
              <a:gd name="connsiteY143" fmla="*/ 74459 h 573771"/>
              <a:gd name="connsiteX144" fmla="*/ 186773 w 489092"/>
              <a:gd name="connsiteY144" fmla="*/ 77274 h 573771"/>
              <a:gd name="connsiteX145" fmla="*/ 148292 w 489092"/>
              <a:gd name="connsiteY145" fmla="*/ 76336 h 57377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  <a:cxn ang="145">
                <a:pos x="connsiteX145" y="connsiteY145"/>
              </a:cxn>
            </a:cxnLst>
            <a:rect l="l" t="t" r="r" b="b"/>
            <a:pathLst>
              <a:path w="489092" h="573771">
                <a:moveTo>
                  <a:pt x="168315" y="374797"/>
                </a:moveTo>
                <a:cubicBezTo>
                  <a:pt x="143703" y="375214"/>
                  <a:pt x="122951" y="370834"/>
                  <a:pt x="106057" y="361657"/>
                </a:cubicBezTo>
                <a:cubicBezTo>
                  <a:pt x="89163" y="352480"/>
                  <a:pt x="76440" y="340696"/>
                  <a:pt x="67889" y="326305"/>
                </a:cubicBezTo>
                <a:cubicBezTo>
                  <a:pt x="59337" y="311914"/>
                  <a:pt x="55062" y="297419"/>
                  <a:pt x="55062" y="282818"/>
                </a:cubicBezTo>
                <a:cubicBezTo>
                  <a:pt x="55062" y="267802"/>
                  <a:pt x="58816" y="253202"/>
                  <a:pt x="66325" y="239019"/>
                </a:cubicBezTo>
                <a:cubicBezTo>
                  <a:pt x="73833" y="224836"/>
                  <a:pt x="85826" y="212739"/>
                  <a:pt x="102302" y="202728"/>
                </a:cubicBezTo>
                <a:cubicBezTo>
                  <a:pt x="118779" y="192717"/>
                  <a:pt x="140575" y="187294"/>
                  <a:pt x="167688" y="186460"/>
                </a:cubicBezTo>
                <a:cubicBezTo>
                  <a:pt x="203979" y="185626"/>
                  <a:pt x="232240" y="193968"/>
                  <a:pt x="252471" y="211488"/>
                </a:cubicBezTo>
                <a:cubicBezTo>
                  <a:pt x="272703" y="229008"/>
                  <a:pt x="282401" y="251742"/>
                  <a:pt x="281567" y="279690"/>
                </a:cubicBezTo>
                <a:cubicBezTo>
                  <a:pt x="281150" y="294707"/>
                  <a:pt x="276561" y="309411"/>
                  <a:pt x="267801" y="323802"/>
                </a:cubicBezTo>
                <a:cubicBezTo>
                  <a:pt x="259042" y="338193"/>
                  <a:pt x="246423" y="350081"/>
                  <a:pt x="229946" y="359467"/>
                </a:cubicBezTo>
                <a:cubicBezTo>
                  <a:pt x="213469" y="368852"/>
                  <a:pt x="192925" y="373963"/>
                  <a:pt x="168315" y="374797"/>
                </a:cubicBezTo>
                <a:moveTo>
                  <a:pt x="416093" y="448005"/>
                </a:moveTo>
                <a:cubicBezTo>
                  <a:pt x="412339" y="448005"/>
                  <a:pt x="410045" y="445919"/>
                  <a:pt x="409211" y="441747"/>
                </a:cubicBezTo>
                <a:cubicBezTo>
                  <a:pt x="408376" y="437576"/>
                  <a:pt x="407646" y="430902"/>
                  <a:pt x="407020" y="421725"/>
                </a:cubicBezTo>
                <a:cubicBezTo>
                  <a:pt x="406395" y="412547"/>
                  <a:pt x="406082" y="403058"/>
                  <a:pt x="406082" y="393255"/>
                </a:cubicBezTo>
                <a:cubicBezTo>
                  <a:pt x="406082" y="383453"/>
                  <a:pt x="406082" y="375840"/>
                  <a:pt x="406082" y="370417"/>
                </a:cubicBezTo>
                <a:lnTo>
                  <a:pt x="406082" y="322238"/>
                </a:lnTo>
                <a:lnTo>
                  <a:pt x="401076" y="322864"/>
                </a:lnTo>
                <a:cubicBezTo>
                  <a:pt x="388145" y="323698"/>
                  <a:pt x="376674" y="324636"/>
                  <a:pt x="366662" y="325679"/>
                </a:cubicBezTo>
                <a:cubicBezTo>
                  <a:pt x="356651" y="326722"/>
                  <a:pt x="345388" y="328703"/>
                  <a:pt x="332874" y="331624"/>
                </a:cubicBezTo>
                <a:cubicBezTo>
                  <a:pt x="328286" y="332458"/>
                  <a:pt x="324636" y="332770"/>
                  <a:pt x="321925" y="332561"/>
                </a:cubicBezTo>
                <a:cubicBezTo>
                  <a:pt x="319213" y="332354"/>
                  <a:pt x="316189" y="331206"/>
                  <a:pt x="312852" y="329121"/>
                </a:cubicBezTo>
                <a:cubicBezTo>
                  <a:pt x="309514" y="327035"/>
                  <a:pt x="305135" y="323906"/>
                  <a:pt x="299712" y="319735"/>
                </a:cubicBezTo>
                <a:cubicBezTo>
                  <a:pt x="294289" y="315564"/>
                  <a:pt x="291161" y="312435"/>
                  <a:pt x="290326" y="310350"/>
                </a:cubicBezTo>
                <a:cubicBezTo>
                  <a:pt x="289492" y="307846"/>
                  <a:pt x="290118" y="305135"/>
                  <a:pt x="292204" y="302215"/>
                </a:cubicBezTo>
                <a:cubicBezTo>
                  <a:pt x="294289" y="299295"/>
                  <a:pt x="296792" y="298044"/>
                  <a:pt x="299712" y="298461"/>
                </a:cubicBezTo>
                <a:cubicBezTo>
                  <a:pt x="311392" y="300547"/>
                  <a:pt x="324532" y="301903"/>
                  <a:pt x="339131" y="302528"/>
                </a:cubicBezTo>
                <a:cubicBezTo>
                  <a:pt x="353731" y="303154"/>
                  <a:pt x="373754" y="302424"/>
                  <a:pt x="399199" y="300338"/>
                </a:cubicBezTo>
                <a:lnTo>
                  <a:pt x="406082" y="299712"/>
                </a:lnTo>
                <a:lnTo>
                  <a:pt x="406082" y="217745"/>
                </a:lnTo>
                <a:lnTo>
                  <a:pt x="389188" y="218996"/>
                </a:lnTo>
                <a:cubicBezTo>
                  <a:pt x="377508" y="219831"/>
                  <a:pt x="367392" y="220665"/>
                  <a:pt x="358842" y="221499"/>
                </a:cubicBezTo>
                <a:cubicBezTo>
                  <a:pt x="350290" y="222333"/>
                  <a:pt x="340592" y="223585"/>
                  <a:pt x="329746" y="225254"/>
                </a:cubicBezTo>
                <a:cubicBezTo>
                  <a:pt x="325575" y="226088"/>
                  <a:pt x="322029" y="226609"/>
                  <a:pt x="319109" y="226818"/>
                </a:cubicBezTo>
                <a:cubicBezTo>
                  <a:pt x="316189" y="227026"/>
                  <a:pt x="313060" y="226297"/>
                  <a:pt x="309724" y="224628"/>
                </a:cubicBezTo>
                <a:cubicBezTo>
                  <a:pt x="306386" y="222960"/>
                  <a:pt x="302110" y="220352"/>
                  <a:pt x="296897" y="216807"/>
                </a:cubicBezTo>
                <a:cubicBezTo>
                  <a:pt x="291683" y="213261"/>
                  <a:pt x="288658" y="210445"/>
                  <a:pt x="287824" y="208359"/>
                </a:cubicBezTo>
                <a:cubicBezTo>
                  <a:pt x="286572" y="205857"/>
                  <a:pt x="287094" y="202832"/>
                  <a:pt x="289388" y="199287"/>
                </a:cubicBezTo>
                <a:cubicBezTo>
                  <a:pt x="291683" y="195741"/>
                  <a:pt x="294498" y="194386"/>
                  <a:pt x="297835" y="195220"/>
                </a:cubicBezTo>
                <a:cubicBezTo>
                  <a:pt x="307429" y="196888"/>
                  <a:pt x="318796" y="198244"/>
                  <a:pt x="331936" y="199287"/>
                </a:cubicBezTo>
                <a:cubicBezTo>
                  <a:pt x="345076" y="200330"/>
                  <a:pt x="363117" y="200017"/>
                  <a:pt x="386059" y="198348"/>
                </a:cubicBezTo>
                <a:lnTo>
                  <a:pt x="406082" y="197097"/>
                </a:lnTo>
                <a:lnTo>
                  <a:pt x="406082" y="84470"/>
                </a:lnTo>
                <a:cubicBezTo>
                  <a:pt x="406082" y="71956"/>
                  <a:pt x="405561" y="62153"/>
                  <a:pt x="404518" y="55062"/>
                </a:cubicBezTo>
                <a:cubicBezTo>
                  <a:pt x="403475" y="47971"/>
                  <a:pt x="400868" y="41923"/>
                  <a:pt x="396697" y="36917"/>
                </a:cubicBezTo>
                <a:cubicBezTo>
                  <a:pt x="392525" y="31911"/>
                  <a:pt x="385434" y="26489"/>
                  <a:pt x="375422" y="20648"/>
                </a:cubicBezTo>
                <a:cubicBezTo>
                  <a:pt x="370834" y="17311"/>
                  <a:pt x="369791" y="13557"/>
                  <a:pt x="372294" y="9385"/>
                </a:cubicBezTo>
                <a:cubicBezTo>
                  <a:pt x="376048" y="3129"/>
                  <a:pt x="380845" y="0"/>
                  <a:pt x="386685" y="0"/>
                </a:cubicBezTo>
                <a:cubicBezTo>
                  <a:pt x="392942" y="0"/>
                  <a:pt x="401389" y="2294"/>
                  <a:pt x="412026" y="6883"/>
                </a:cubicBezTo>
                <a:cubicBezTo>
                  <a:pt x="422663" y="11471"/>
                  <a:pt x="431319" y="15851"/>
                  <a:pt x="437993" y="20022"/>
                </a:cubicBezTo>
                <a:cubicBezTo>
                  <a:pt x="442999" y="22943"/>
                  <a:pt x="445293" y="26905"/>
                  <a:pt x="444875" y="31911"/>
                </a:cubicBezTo>
                <a:cubicBezTo>
                  <a:pt x="443624" y="39002"/>
                  <a:pt x="442790" y="46094"/>
                  <a:pt x="442373" y="53185"/>
                </a:cubicBezTo>
                <a:cubicBezTo>
                  <a:pt x="441955" y="60277"/>
                  <a:pt x="441747" y="68202"/>
                  <a:pt x="441747" y="76962"/>
                </a:cubicBezTo>
                <a:lnTo>
                  <a:pt x="441747" y="366037"/>
                </a:lnTo>
                <a:cubicBezTo>
                  <a:pt x="441747" y="371460"/>
                  <a:pt x="441434" y="378760"/>
                  <a:pt x="440809" y="387937"/>
                </a:cubicBezTo>
                <a:cubicBezTo>
                  <a:pt x="440182" y="397113"/>
                  <a:pt x="439036" y="406291"/>
                  <a:pt x="437367" y="415468"/>
                </a:cubicBezTo>
                <a:cubicBezTo>
                  <a:pt x="435699" y="424645"/>
                  <a:pt x="433196" y="432362"/>
                  <a:pt x="429858" y="438619"/>
                </a:cubicBezTo>
                <a:cubicBezTo>
                  <a:pt x="426521" y="444876"/>
                  <a:pt x="421933" y="448005"/>
                  <a:pt x="416093" y="448005"/>
                </a:cubicBezTo>
                <a:moveTo>
                  <a:pt x="168315" y="347266"/>
                </a:moveTo>
                <a:cubicBezTo>
                  <a:pt x="192091" y="346432"/>
                  <a:pt x="210758" y="339758"/>
                  <a:pt x="224315" y="327243"/>
                </a:cubicBezTo>
                <a:cubicBezTo>
                  <a:pt x="237872" y="314730"/>
                  <a:pt x="245067" y="299087"/>
                  <a:pt x="245901" y="280315"/>
                </a:cubicBezTo>
                <a:cubicBezTo>
                  <a:pt x="246736" y="271139"/>
                  <a:pt x="244442" y="261023"/>
                  <a:pt x="239019" y="249969"/>
                </a:cubicBezTo>
                <a:cubicBezTo>
                  <a:pt x="233596" y="238915"/>
                  <a:pt x="225045" y="229529"/>
                  <a:pt x="213365" y="221812"/>
                </a:cubicBezTo>
                <a:cubicBezTo>
                  <a:pt x="201685" y="214095"/>
                  <a:pt x="186251" y="210654"/>
                  <a:pt x="167063" y="211488"/>
                </a:cubicBezTo>
                <a:cubicBezTo>
                  <a:pt x="140367" y="212322"/>
                  <a:pt x="120656" y="219831"/>
                  <a:pt x="107934" y="234014"/>
                </a:cubicBezTo>
                <a:cubicBezTo>
                  <a:pt x="95211" y="248196"/>
                  <a:pt x="88850" y="264256"/>
                  <a:pt x="88850" y="282192"/>
                </a:cubicBezTo>
                <a:cubicBezTo>
                  <a:pt x="88850" y="293455"/>
                  <a:pt x="92083" y="304197"/>
                  <a:pt x="98548" y="314416"/>
                </a:cubicBezTo>
                <a:cubicBezTo>
                  <a:pt x="105014" y="324636"/>
                  <a:pt x="114295" y="332770"/>
                  <a:pt x="126392" y="338819"/>
                </a:cubicBezTo>
                <a:cubicBezTo>
                  <a:pt x="138489" y="344867"/>
                  <a:pt x="152464" y="347683"/>
                  <a:pt x="168315" y="347266"/>
                </a:cubicBezTo>
                <a:moveTo>
                  <a:pt x="232762" y="573771"/>
                </a:moveTo>
                <a:cubicBezTo>
                  <a:pt x="191882" y="573771"/>
                  <a:pt x="171443" y="554374"/>
                  <a:pt x="171443" y="515580"/>
                </a:cubicBezTo>
                <a:lnTo>
                  <a:pt x="171443" y="488049"/>
                </a:lnTo>
                <a:cubicBezTo>
                  <a:pt x="171443" y="476787"/>
                  <a:pt x="170087" y="467714"/>
                  <a:pt x="167376" y="460831"/>
                </a:cubicBezTo>
                <a:cubicBezTo>
                  <a:pt x="164664" y="453949"/>
                  <a:pt x="158094" y="448213"/>
                  <a:pt x="147665" y="443624"/>
                </a:cubicBezTo>
                <a:cubicBezTo>
                  <a:pt x="145163" y="442790"/>
                  <a:pt x="143599" y="441122"/>
                  <a:pt x="142973" y="438619"/>
                </a:cubicBezTo>
                <a:cubicBezTo>
                  <a:pt x="142348" y="436116"/>
                  <a:pt x="142243" y="433822"/>
                  <a:pt x="142660" y="431736"/>
                </a:cubicBezTo>
                <a:cubicBezTo>
                  <a:pt x="144746" y="423393"/>
                  <a:pt x="150169" y="419848"/>
                  <a:pt x="158928" y="421099"/>
                </a:cubicBezTo>
                <a:cubicBezTo>
                  <a:pt x="165185" y="422351"/>
                  <a:pt x="172589" y="424645"/>
                  <a:pt x="181141" y="427982"/>
                </a:cubicBezTo>
                <a:cubicBezTo>
                  <a:pt x="189692" y="431319"/>
                  <a:pt x="197096" y="434865"/>
                  <a:pt x="203353" y="438619"/>
                </a:cubicBezTo>
                <a:cubicBezTo>
                  <a:pt x="208776" y="441956"/>
                  <a:pt x="211071" y="445293"/>
                  <a:pt x="210237" y="448630"/>
                </a:cubicBezTo>
                <a:cubicBezTo>
                  <a:pt x="209820" y="451550"/>
                  <a:pt x="209193" y="456556"/>
                  <a:pt x="208359" y="463647"/>
                </a:cubicBezTo>
                <a:cubicBezTo>
                  <a:pt x="207525" y="470738"/>
                  <a:pt x="207108" y="476995"/>
                  <a:pt x="207108" y="482418"/>
                </a:cubicBezTo>
                <a:lnTo>
                  <a:pt x="207108" y="513078"/>
                </a:lnTo>
                <a:cubicBezTo>
                  <a:pt x="207108" y="527677"/>
                  <a:pt x="209715" y="537063"/>
                  <a:pt x="214930" y="541234"/>
                </a:cubicBezTo>
                <a:cubicBezTo>
                  <a:pt x="220143" y="545406"/>
                  <a:pt x="227130" y="547700"/>
                  <a:pt x="235890" y="548117"/>
                </a:cubicBezTo>
                <a:cubicBezTo>
                  <a:pt x="240062" y="548534"/>
                  <a:pt x="247674" y="548743"/>
                  <a:pt x="258728" y="548743"/>
                </a:cubicBezTo>
                <a:cubicBezTo>
                  <a:pt x="269783" y="548743"/>
                  <a:pt x="282401" y="548534"/>
                  <a:pt x="296583" y="548117"/>
                </a:cubicBezTo>
                <a:cubicBezTo>
                  <a:pt x="310766" y="547700"/>
                  <a:pt x="324427" y="547283"/>
                  <a:pt x="337568" y="546865"/>
                </a:cubicBezTo>
                <a:cubicBezTo>
                  <a:pt x="350707" y="546448"/>
                  <a:pt x="361240" y="546031"/>
                  <a:pt x="369165" y="545614"/>
                </a:cubicBezTo>
                <a:cubicBezTo>
                  <a:pt x="390856" y="544363"/>
                  <a:pt x="409315" y="542277"/>
                  <a:pt x="424540" y="539357"/>
                </a:cubicBezTo>
                <a:cubicBezTo>
                  <a:pt x="439765" y="536437"/>
                  <a:pt x="450924" y="533934"/>
                  <a:pt x="458015" y="531849"/>
                </a:cubicBezTo>
                <a:cubicBezTo>
                  <a:pt x="467192" y="528929"/>
                  <a:pt x="473658" y="530180"/>
                  <a:pt x="477412" y="535603"/>
                </a:cubicBezTo>
                <a:cubicBezTo>
                  <a:pt x="479498" y="538940"/>
                  <a:pt x="481792" y="542903"/>
                  <a:pt x="484294" y="547492"/>
                </a:cubicBezTo>
                <a:cubicBezTo>
                  <a:pt x="486798" y="552080"/>
                  <a:pt x="488258" y="555834"/>
                  <a:pt x="488675" y="558754"/>
                </a:cubicBezTo>
                <a:cubicBezTo>
                  <a:pt x="489092" y="561674"/>
                  <a:pt x="487736" y="564489"/>
                  <a:pt x="484608" y="567201"/>
                </a:cubicBezTo>
                <a:cubicBezTo>
                  <a:pt x="481479" y="569912"/>
                  <a:pt x="479081" y="571268"/>
                  <a:pt x="477412" y="571268"/>
                </a:cubicBezTo>
                <a:cubicBezTo>
                  <a:pt x="462812" y="570434"/>
                  <a:pt x="450298" y="569912"/>
                  <a:pt x="439870" y="569704"/>
                </a:cubicBezTo>
                <a:cubicBezTo>
                  <a:pt x="429442" y="569495"/>
                  <a:pt x="418388" y="569495"/>
                  <a:pt x="406708" y="569704"/>
                </a:cubicBezTo>
                <a:cubicBezTo>
                  <a:pt x="395028" y="569912"/>
                  <a:pt x="380011" y="570434"/>
                  <a:pt x="361657" y="571268"/>
                </a:cubicBezTo>
                <a:cubicBezTo>
                  <a:pt x="340383" y="572102"/>
                  <a:pt x="318692" y="572728"/>
                  <a:pt x="296583" y="573145"/>
                </a:cubicBezTo>
                <a:cubicBezTo>
                  <a:pt x="274475" y="573562"/>
                  <a:pt x="253202" y="573771"/>
                  <a:pt x="232762" y="573771"/>
                </a:cubicBezTo>
                <a:moveTo>
                  <a:pt x="42548" y="158929"/>
                </a:moveTo>
                <a:cubicBezTo>
                  <a:pt x="35457" y="160181"/>
                  <a:pt x="30242" y="160181"/>
                  <a:pt x="26905" y="158929"/>
                </a:cubicBezTo>
                <a:cubicBezTo>
                  <a:pt x="23568" y="157678"/>
                  <a:pt x="20439" y="155800"/>
                  <a:pt x="17520" y="153298"/>
                </a:cubicBezTo>
                <a:cubicBezTo>
                  <a:pt x="13765" y="149126"/>
                  <a:pt x="10428" y="145268"/>
                  <a:pt x="7508" y="141722"/>
                </a:cubicBezTo>
                <a:cubicBezTo>
                  <a:pt x="4589" y="138176"/>
                  <a:pt x="2502" y="135361"/>
                  <a:pt x="1251" y="133275"/>
                </a:cubicBezTo>
                <a:cubicBezTo>
                  <a:pt x="0" y="131190"/>
                  <a:pt x="417" y="128374"/>
                  <a:pt x="2502" y="124828"/>
                </a:cubicBezTo>
                <a:cubicBezTo>
                  <a:pt x="4589" y="121283"/>
                  <a:pt x="7091" y="119927"/>
                  <a:pt x="10011" y="120761"/>
                </a:cubicBezTo>
                <a:cubicBezTo>
                  <a:pt x="20022" y="122846"/>
                  <a:pt x="32015" y="124307"/>
                  <a:pt x="45989" y="125141"/>
                </a:cubicBezTo>
                <a:cubicBezTo>
                  <a:pt x="59963" y="125976"/>
                  <a:pt x="74354" y="126497"/>
                  <a:pt x="89163" y="126705"/>
                </a:cubicBezTo>
                <a:cubicBezTo>
                  <a:pt x="103970" y="126914"/>
                  <a:pt x="118049" y="126810"/>
                  <a:pt x="131397" y="126392"/>
                </a:cubicBezTo>
                <a:cubicBezTo>
                  <a:pt x="144746" y="125976"/>
                  <a:pt x="156009" y="125558"/>
                  <a:pt x="165185" y="125141"/>
                </a:cubicBezTo>
                <a:cubicBezTo>
                  <a:pt x="196471" y="123890"/>
                  <a:pt x="224106" y="122117"/>
                  <a:pt x="248092" y="119823"/>
                </a:cubicBezTo>
                <a:cubicBezTo>
                  <a:pt x="272076" y="117528"/>
                  <a:pt x="292204" y="114086"/>
                  <a:pt x="308473" y="109498"/>
                </a:cubicBezTo>
                <a:cubicBezTo>
                  <a:pt x="313060" y="108247"/>
                  <a:pt x="316398" y="108143"/>
                  <a:pt x="318483" y="109185"/>
                </a:cubicBezTo>
                <a:cubicBezTo>
                  <a:pt x="320570" y="110228"/>
                  <a:pt x="322445" y="112210"/>
                  <a:pt x="324115" y="115130"/>
                </a:cubicBezTo>
                <a:cubicBezTo>
                  <a:pt x="325783" y="117632"/>
                  <a:pt x="327347" y="121387"/>
                  <a:pt x="328808" y="126392"/>
                </a:cubicBezTo>
                <a:cubicBezTo>
                  <a:pt x="330267" y="131398"/>
                  <a:pt x="330998" y="135152"/>
                  <a:pt x="330998" y="137655"/>
                </a:cubicBezTo>
                <a:cubicBezTo>
                  <a:pt x="330998" y="140158"/>
                  <a:pt x="329642" y="142452"/>
                  <a:pt x="326930" y="144538"/>
                </a:cubicBezTo>
                <a:cubicBezTo>
                  <a:pt x="324219" y="146624"/>
                  <a:pt x="322238" y="147667"/>
                  <a:pt x="320986" y="147667"/>
                </a:cubicBezTo>
                <a:cubicBezTo>
                  <a:pt x="305970" y="146415"/>
                  <a:pt x="287406" y="145581"/>
                  <a:pt x="265299" y="145163"/>
                </a:cubicBezTo>
                <a:cubicBezTo>
                  <a:pt x="243190" y="144747"/>
                  <a:pt x="219101" y="144955"/>
                  <a:pt x="193029" y="145789"/>
                </a:cubicBezTo>
                <a:cubicBezTo>
                  <a:pt x="166959" y="146624"/>
                  <a:pt x="140991" y="148084"/>
                  <a:pt x="115129" y="150170"/>
                </a:cubicBezTo>
                <a:cubicBezTo>
                  <a:pt x="89267" y="152255"/>
                  <a:pt x="65074" y="155175"/>
                  <a:pt x="42548" y="158929"/>
                </a:cubicBezTo>
                <a:moveTo>
                  <a:pt x="148292" y="76336"/>
                </a:moveTo>
                <a:cubicBezTo>
                  <a:pt x="141618" y="75502"/>
                  <a:pt x="133066" y="73833"/>
                  <a:pt x="122637" y="71331"/>
                </a:cubicBezTo>
                <a:cubicBezTo>
                  <a:pt x="112209" y="68828"/>
                  <a:pt x="102511" y="65595"/>
                  <a:pt x="93542" y="61632"/>
                </a:cubicBezTo>
                <a:cubicBezTo>
                  <a:pt x="84575" y="57669"/>
                  <a:pt x="78422" y="53602"/>
                  <a:pt x="75084" y="49431"/>
                </a:cubicBezTo>
                <a:cubicBezTo>
                  <a:pt x="72999" y="47345"/>
                  <a:pt x="72790" y="43904"/>
                  <a:pt x="74459" y="39107"/>
                </a:cubicBezTo>
                <a:cubicBezTo>
                  <a:pt x="76127" y="34310"/>
                  <a:pt x="78839" y="32328"/>
                  <a:pt x="82593" y="33163"/>
                </a:cubicBezTo>
                <a:cubicBezTo>
                  <a:pt x="102615" y="37334"/>
                  <a:pt x="123472" y="39941"/>
                  <a:pt x="145163" y="40984"/>
                </a:cubicBezTo>
                <a:cubicBezTo>
                  <a:pt x="166854" y="42027"/>
                  <a:pt x="187189" y="42130"/>
                  <a:pt x="206169" y="41296"/>
                </a:cubicBezTo>
                <a:cubicBezTo>
                  <a:pt x="225149" y="40462"/>
                  <a:pt x="240270" y="39628"/>
                  <a:pt x="251533" y="38793"/>
                </a:cubicBezTo>
                <a:cubicBezTo>
                  <a:pt x="254453" y="38377"/>
                  <a:pt x="257060" y="39420"/>
                  <a:pt x="259355" y="41923"/>
                </a:cubicBezTo>
                <a:cubicBezTo>
                  <a:pt x="261648" y="44425"/>
                  <a:pt x="263004" y="46719"/>
                  <a:pt x="263421" y="48805"/>
                </a:cubicBezTo>
                <a:cubicBezTo>
                  <a:pt x="263838" y="52142"/>
                  <a:pt x="262379" y="55897"/>
                  <a:pt x="259042" y="60068"/>
                </a:cubicBezTo>
                <a:cubicBezTo>
                  <a:pt x="255705" y="64239"/>
                  <a:pt x="252159" y="67159"/>
                  <a:pt x="248404" y="68828"/>
                </a:cubicBezTo>
                <a:cubicBezTo>
                  <a:pt x="242981" y="70913"/>
                  <a:pt x="234639" y="72791"/>
                  <a:pt x="223376" y="74459"/>
                </a:cubicBezTo>
                <a:cubicBezTo>
                  <a:pt x="212113" y="76128"/>
                  <a:pt x="199913" y="77066"/>
                  <a:pt x="186773" y="77274"/>
                </a:cubicBezTo>
                <a:cubicBezTo>
                  <a:pt x="173633" y="77483"/>
                  <a:pt x="160806" y="77170"/>
                  <a:pt x="148292" y="7633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3" name="Freeform 93"/>
          <p:cNvSpPr/>
          <p:nvPr/>
        </p:nvSpPr>
        <p:spPr>
          <a:xfrm>
            <a:off x="9008672" y="5134948"/>
            <a:ext cx="444875" cy="552497"/>
          </a:xfrm>
          <a:custGeom>
            <a:avLst/>
            <a:gdLst>
              <a:gd name="connsiteX0" fmla="*/ 420681 w 444875"/>
              <a:gd name="connsiteY0" fmla="*/ 551245 h 552497"/>
              <a:gd name="connsiteX1" fmla="*/ 413799 w 444875"/>
              <a:gd name="connsiteY1" fmla="*/ 550933 h 552497"/>
              <a:gd name="connsiteX2" fmla="*/ 410671 w 444875"/>
              <a:gd name="connsiteY2" fmla="*/ 546865 h 552497"/>
              <a:gd name="connsiteX3" fmla="*/ 408167 w 444875"/>
              <a:gd name="connsiteY3" fmla="*/ 528095 h 552497"/>
              <a:gd name="connsiteX4" fmla="*/ 406603 w 444875"/>
              <a:gd name="connsiteY4" fmla="*/ 498061 h 552497"/>
              <a:gd name="connsiteX5" fmla="*/ 406291 w 444875"/>
              <a:gd name="connsiteY5" fmla="*/ 469278 h 552497"/>
              <a:gd name="connsiteX6" fmla="*/ 406291 w 444875"/>
              <a:gd name="connsiteY6" fmla="*/ 265299 h 552497"/>
              <a:gd name="connsiteX7" fmla="*/ 374066 w 444875"/>
              <a:gd name="connsiteY7" fmla="*/ 265299 h 552497"/>
              <a:gd name="connsiteX8" fmla="*/ 330580 w 444875"/>
              <a:gd name="connsiteY8" fmla="*/ 265924 h 552497"/>
              <a:gd name="connsiteX9" fmla="*/ 330580 w 444875"/>
              <a:gd name="connsiteY9" fmla="*/ 446753 h 552497"/>
              <a:gd name="connsiteX10" fmla="*/ 329329 w 444875"/>
              <a:gd name="connsiteY10" fmla="*/ 478664 h 552497"/>
              <a:gd name="connsiteX11" fmla="*/ 323697 w 444875"/>
              <a:gd name="connsiteY11" fmla="*/ 512452 h 552497"/>
              <a:gd name="connsiteX12" fmla="*/ 310558 w 444875"/>
              <a:gd name="connsiteY12" fmla="*/ 529972 h 552497"/>
              <a:gd name="connsiteX13" fmla="*/ 303050 w 444875"/>
              <a:gd name="connsiteY13" fmla="*/ 529659 h 552497"/>
              <a:gd name="connsiteX14" fmla="*/ 299920 w 444875"/>
              <a:gd name="connsiteY14" fmla="*/ 525592 h 552497"/>
              <a:gd name="connsiteX15" fmla="*/ 297731 w 444875"/>
              <a:gd name="connsiteY15" fmla="*/ 506821 h 552497"/>
              <a:gd name="connsiteX16" fmla="*/ 296480 w 444875"/>
              <a:gd name="connsiteY16" fmla="*/ 476787 h 552497"/>
              <a:gd name="connsiteX17" fmla="*/ 296166 w 444875"/>
              <a:gd name="connsiteY17" fmla="*/ 448005 h 552497"/>
              <a:gd name="connsiteX18" fmla="*/ 296166 w 444875"/>
              <a:gd name="connsiteY18" fmla="*/ 121387 h 552497"/>
              <a:gd name="connsiteX19" fmla="*/ 296166 w 444875"/>
              <a:gd name="connsiteY19" fmla="*/ 117007 h 552497"/>
              <a:gd name="connsiteX20" fmla="*/ 296166 w 444875"/>
              <a:gd name="connsiteY20" fmla="*/ 112627 h 552497"/>
              <a:gd name="connsiteX21" fmla="*/ 293038 w 444875"/>
              <a:gd name="connsiteY21" fmla="*/ 73521 h 552497"/>
              <a:gd name="connsiteX22" fmla="*/ 270512 w 444875"/>
              <a:gd name="connsiteY22" fmla="*/ 46928 h 552497"/>
              <a:gd name="connsiteX23" fmla="*/ 267384 w 444875"/>
              <a:gd name="connsiteY23" fmla="*/ 35665 h 552497"/>
              <a:gd name="connsiteX24" fmla="*/ 275206 w 444875"/>
              <a:gd name="connsiteY24" fmla="*/ 27531 h 552497"/>
              <a:gd name="connsiteX25" fmla="*/ 284279 w 444875"/>
              <a:gd name="connsiteY25" fmla="*/ 26280 h 552497"/>
              <a:gd name="connsiteX26" fmla="*/ 308994 w 444875"/>
              <a:gd name="connsiteY26" fmla="*/ 35978 h 552497"/>
              <a:gd name="connsiteX27" fmla="*/ 326200 w 444875"/>
              <a:gd name="connsiteY27" fmla="*/ 48179 h 552497"/>
              <a:gd name="connsiteX28" fmla="*/ 331519 w 444875"/>
              <a:gd name="connsiteY28" fmla="*/ 54123 h 552497"/>
              <a:gd name="connsiteX29" fmla="*/ 333083 w 444875"/>
              <a:gd name="connsiteY29" fmla="*/ 60068 h 552497"/>
              <a:gd name="connsiteX30" fmla="*/ 330893 w 444875"/>
              <a:gd name="connsiteY30" fmla="*/ 86034 h 552497"/>
              <a:gd name="connsiteX31" fmla="*/ 330580 w 444875"/>
              <a:gd name="connsiteY31" fmla="*/ 113252 h 552497"/>
              <a:gd name="connsiteX32" fmla="*/ 330580 w 444875"/>
              <a:gd name="connsiteY32" fmla="*/ 117945 h 552497"/>
              <a:gd name="connsiteX33" fmla="*/ 330580 w 444875"/>
              <a:gd name="connsiteY33" fmla="*/ 122012 h 552497"/>
              <a:gd name="connsiteX34" fmla="*/ 330580 w 444875"/>
              <a:gd name="connsiteY34" fmla="*/ 239645 h 552497"/>
              <a:gd name="connsiteX35" fmla="*/ 365933 w 444875"/>
              <a:gd name="connsiteY35" fmla="*/ 239019 h 552497"/>
              <a:gd name="connsiteX36" fmla="*/ 406291 w 444875"/>
              <a:gd name="connsiteY36" fmla="*/ 236516 h 552497"/>
              <a:gd name="connsiteX37" fmla="*/ 406291 w 444875"/>
              <a:gd name="connsiteY37" fmla="*/ 86973 h 552497"/>
              <a:gd name="connsiteX38" fmla="*/ 406291 w 444875"/>
              <a:gd name="connsiteY38" fmla="*/ 82593 h 552497"/>
              <a:gd name="connsiteX39" fmla="*/ 405039 w 444875"/>
              <a:gd name="connsiteY39" fmla="*/ 55062 h 552497"/>
              <a:gd name="connsiteX40" fmla="*/ 398156 w 444875"/>
              <a:gd name="connsiteY40" fmla="*/ 37855 h 552497"/>
              <a:gd name="connsiteX41" fmla="*/ 378134 w 444875"/>
              <a:gd name="connsiteY41" fmla="*/ 21900 h 552497"/>
              <a:gd name="connsiteX42" fmla="*/ 375005 w 444875"/>
              <a:gd name="connsiteY42" fmla="*/ 10637 h 552497"/>
              <a:gd name="connsiteX43" fmla="*/ 391899 w 444875"/>
              <a:gd name="connsiteY43" fmla="*/ 1251 h 552497"/>
              <a:gd name="connsiteX44" fmla="*/ 416927 w 444875"/>
              <a:gd name="connsiteY44" fmla="*/ 10325 h 552497"/>
              <a:gd name="connsiteX45" fmla="*/ 437576 w 444875"/>
              <a:gd name="connsiteY45" fmla="*/ 23151 h 552497"/>
              <a:gd name="connsiteX46" fmla="*/ 442894 w 444875"/>
              <a:gd name="connsiteY46" fmla="*/ 29096 h 552497"/>
              <a:gd name="connsiteX47" fmla="*/ 444458 w 444875"/>
              <a:gd name="connsiteY47" fmla="*/ 35665 h 552497"/>
              <a:gd name="connsiteX48" fmla="*/ 441955 w 444875"/>
              <a:gd name="connsiteY48" fmla="*/ 60694 h 552497"/>
              <a:gd name="connsiteX49" fmla="*/ 441330 w 444875"/>
              <a:gd name="connsiteY49" fmla="*/ 87599 h 552497"/>
              <a:gd name="connsiteX50" fmla="*/ 441330 w 444875"/>
              <a:gd name="connsiteY50" fmla="*/ 468027 h 552497"/>
              <a:gd name="connsiteX51" fmla="*/ 439765 w 444875"/>
              <a:gd name="connsiteY51" fmla="*/ 499938 h 552497"/>
              <a:gd name="connsiteX52" fmla="*/ 433822 w 444875"/>
              <a:gd name="connsiteY52" fmla="*/ 533726 h 552497"/>
              <a:gd name="connsiteX53" fmla="*/ 420681 w 444875"/>
              <a:gd name="connsiteY53" fmla="*/ 551245 h 552497"/>
              <a:gd name="connsiteX55" fmla="*/ 64030 w 444875"/>
              <a:gd name="connsiteY55" fmla="*/ 402954 h 552497"/>
              <a:gd name="connsiteX56" fmla="*/ 43382 w 444875"/>
              <a:gd name="connsiteY56" fmla="*/ 390127 h 552497"/>
              <a:gd name="connsiteX57" fmla="*/ 35247 w 444875"/>
              <a:gd name="connsiteY57" fmla="*/ 358529 h 552497"/>
              <a:gd name="connsiteX58" fmla="*/ 35247 w 444875"/>
              <a:gd name="connsiteY58" fmla="*/ 168940 h 552497"/>
              <a:gd name="connsiteX59" fmla="*/ 30242 w 444875"/>
              <a:gd name="connsiteY59" fmla="*/ 136717 h 552497"/>
              <a:gd name="connsiteX60" fmla="*/ 5840 w 444875"/>
              <a:gd name="connsiteY60" fmla="*/ 117632 h 552497"/>
              <a:gd name="connsiteX61" fmla="*/ 2086 w 444875"/>
              <a:gd name="connsiteY61" fmla="*/ 106996 h 552497"/>
              <a:gd name="connsiteX62" fmla="*/ 18979 w 444875"/>
              <a:gd name="connsiteY62" fmla="*/ 95733 h 552497"/>
              <a:gd name="connsiteX63" fmla="*/ 39940 w 444875"/>
              <a:gd name="connsiteY63" fmla="*/ 99487 h 552497"/>
              <a:gd name="connsiteX64" fmla="*/ 60902 w 444875"/>
              <a:gd name="connsiteY64" fmla="*/ 106370 h 552497"/>
              <a:gd name="connsiteX65" fmla="*/ 94376 w 444875"/>
              <a:gd name="connsiteY65" fmla="*/ 105431 h 552497"/>
              <a:gd name="connsiteX66" fmla="*/ 133483 w 444875"/>
              <a:gd name="connsiteY66" fmla="*/ 102303 h 552497"/>
              <a:gd name="connsiteX67" fmla="*/ 170713 w 444875"/>
              <a:gd name="connsiteY67" fmla="*/ 97297 h 552497"/>
              <a:gd name="connsiteX68" fmla="*/ 197931 w 444875"/>
              <a:gd name="connsiteY68" fmla="*/ 90727 h 552497"/>
              <a:gd name="connsiteX69" fmla="*/ 209193 w 444875"/>
              <a:gd name="connsiteY69" fmla="*/ 89163 h 552497"/>
              <a:gd name="connsiteX70" fmla="*/ 216076 w 444875"/>
              <a:gd name="connsiteY70" fmla="*/ 95107 h 552497"/>
              <a:gd name="connsiteX71" fmla="*/ 222021 w 444875"/>
              <a:gd name="connsiteY71" fmla="*/ 105119 h 552497"/>
              <a:gd name="connsiteX72" fmla="*/ 226088 w 444875"/>
              <a:gd name="connsiteY72" fmla="*/ 115755 h 552497"/>
              <a:gd name="connsiteX73" fmla="*/ 222334 w 444875"/>
              <a:gd name="connsiteY73" fmla="*/ 123264 h 552497"/>
              <a:gd name="connsiteX74" fmla="*/ 216702 w 444875"/>
              <a:gd name="connsiteY74" fmla="*/ 127018 h 552497"/>
              <a:gd name="connsiteX75" fmla="*/ 187920 w 444875"/>
              <a:gd name="connsiteY75" fmla="*/ 126705 h 552497"/>
              <a:gd name="connsiteX76" fmla="*/ 148500 w 444875"/>
              <a:gd name="connsiteY76" fmla="*/ 127957 h 552497"/>
              <a:gd name="connsiteX77" fmla="*/ 106578 w 444875"/>
              <a:gd name="connsiteY77" fmla="*/ 130147 h 552497"/>
              <a:gd name="connsiteX78" fmla="*/ 70287 w 444875"/>
              <a:gd name="connsiteY78" fmla="*/ 132650 h 552497"/>
              <a:gd name="connsiteX79" fmla="*/ 70287 w 444875"/>
              <a:gd name="connsiteY79" fmla="*/ 349769 h 552497"/>
              <a:gd name="connsiteX80" fmla="*/ 73729 w 444875"/>
              <a:gd name="connsiteY80" fmla="*/ 362908 h 552497"/>
              <a:gd name="connsiteX81" fmla="*/ 89684 w 444875"/>
              <a:gd name="connsiteY81" fmla="*/ 366663 h 552497"/>
              <a:gd name="connsiteX82" fmla="*/ 201685 w 444875"/>
              <a:gd name="connsiteY82" fmla="*/ 347892 h 552497"/>
              <a:gd name="connsiteX83" fmla="*/ 268636 w 444875"/>
              <a:gd name="connsiteY83" fmla="*/ 321613 h 552497"/>
              <a:gd name="connsiteX84" fmla="*/ 282401 w 444875"/>
              <a:gd name="connsiteY84" fmla="*/ 324741 h 552497"/>
              <a:gd name="connsiteX85" fmla="*/ 274267 w 444875"/>
              <a:gd name="connsiteY85" fmla="*/ 340383 h 552497"/>
              <a:gd name="connsiteX86" fmla="*/ 242043 w 444875"/>
              <a:gd name="connsiteY86" fmla="*/ 357277 h 552497"/>
              <a:gd name="connsiteX87" fmla="*/ 189797 w 444875"/>
              <a:gd name="connsiteY87" fmla="*/ 377300 h 552497"/>
              <a:gd name="connsiteX88" fmla="*/ 127226 w 444875"/>
              <a:gd name="connsiteY88" fmla="*/ 394507 h 552497"/>
              <a:gd name="connsiteX89" fmla="*/ 64030 w 444875"/>
              <a:gd name="connsiteY89" fmla="*/ 402954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</a:cxnLst>
            <a:rect l="l" t="t" r="r" b="b"/>
            <a:pathLst>
              <a:path w="444875" h="552497">
                <a:moveTo>
                  <a:pt x="420681" y="551245"/>
                </a:moveTo>
                <a:cubicBezTo>
                  <a:pt x="417761" y="552497"/>
                  <a:pt x="415468" y="552392"/>
                  <a:pt x="413799" y="550933"/>
                </a:cubicBezTo>
                <a:cubicBezTo>
                  <a:pt x="412131" y="549473"/>
                  <a:pt x="411087" y="548117"/>
                  <a:pt x="410671" y="546865"/>
                </a:cubicBezTo>
                <a:cubicBezTo>
                  <a:pt x="409835" y="543528"/>
                  <a:pt x="409001" y="537271"/>
                  <a:pt x="408167" y="528095"/>
                </a:cubicBezTo>
                <a:cubicBezTo>
                  <a:pt x="407333" y="518918"/>
                  <a:pt x="406812" y="508906"/>
                  <a:pt x="406603" y="498061"/>
                </a:cubicBezTo>
                <a:cubicBezTo>
                  <a:pt x="406395" y="487215"/>
                  <a:pt x="406291" y="477621"/>
                  <a:pt x="406291" y="469278"/>
                </a:cubicBezTo>
                <a:lnTo>
                  <a:pt x="406291" y="265299"/>
                </a:lnTo>
                <a:cubicBezTo>
                  <a:pt x="397114" y="265299"/>
                  <a:pt x="386372" y="265299"/>
                  <a:pt x="374066" y="265299"/>
                </a:cubicBezTo>
                <a:cubicBezTo>
                  <a:pt x="361762" y="265299"/>
                  <a:pt x="347266" y="265507"/>
                  <a:pt x="330580" y="265924"/>
                </a:cubicBezTo>
                <a:lnTo>
                  <a:pt x="330580" y="446753"/>
                </a:lnTo>
                <a:cubicBezTo>
                  <a:pt x="330580" y="455513"/>
                  <a:pt x="330164" y="466150"/>
                  <a:pt x="329329" y="478664"/>
                </a:cubicBezTo>
                <a:cubicBezTo>
                  <a:pt x="328495" y="491178"/>
                  <a:pt x="326617" y="502441"/>
                  <a:pt x="323697" y="512452"/>
                </a:cubicBezTo>
                <a:cubicBezTo>
                  <a:pt x="320777" y="522463"/>
                  <a:pt x="316398" y="528303"/>
                  <a:pt x="310558" y="529972"/>
                </a:cubicBezTo>
                <a:cubicBezTo>
                  <a:pt x="307221" y="531223"/>
                  <a:pt x="304718" y="531119"/>
                  <a:pt x="303050" y="529659"/>
                </a:cubicBezTo>
                <a:cubicBezTo>
                  <a:pt x="301381" y="528198"/>
                  <a:pt x="300338" y="526843"/>
                  <a:pt x="299920" y="525592"/>
                </a:cubicBezTo>
                <a:cubicBezTo>
                  <a:pt x="299086" y="522255"/>
                  <a:pt x="298357" y="515998"/>
                  <a:pt x="297731" y="506821"/>
                </a:cubicBezTo>
                <a:cubicBezTo>
                  <a:pt x="297105" y="497644"/>
                  <a:pt x="296688" y="487633"/>
                  <a:pt x="296480" y="476787"/>
                </a:cubicBezTo>
                <a:cubicBezTo>
                  <a:pt x="296270" y="465941"/>
                  <a:pt x="296166" y="456347"/>
                  <a:pt x="296166" y="448005"/>
                </a:cubicBezTo>
                <a:lnTo>
                  <a:pt x="296166" y="121387"/>
                </a:lnTo>
                <a:cubicBezTo>
                  <a:pt x="296166" y="119718"/>
                  <a:pt x="296166" y="118258"/>
                  <a:pt x="296166" y="117007"/>
                </a:cubicBezTo>
                <a:cubicBezTo>
                  <a:pt x="296166" y="115755"/>
                  <a:pt x="296166" y="114295"/>
                  <a:pt x="296166" y="112627"/>
                </a:cubicBezTo>
                <a:cubicBezTo>
                  <a:pt x="296166" y="96359"/>
                  <a:pt x="295124" y="83323"/>
                  <a:pt x="293038" y="73521"/>
                </a:cubicBezTo>
                <a:cubicBezTo>
                  <a:pt x="290953" y="63717"/>
                  <a:pt x="283444" y="54854"/>
                  <a:pt x="270512" y="46928"/>
                </a:cubicBezTo>
                <a:cubicBezTo>
                  <a:pt x="265507" y="43591"/>
                  <a:pt x="264464" y="39837"/>
                  <a:pt x="267384" y="35665"/>
                </a:cubicBezTo>
                <a:cubicBezTo>
                  <a:pt x="269887" y="31494"/>
                  <a:pt x="272494" y="28782"/>
                  <a:pt x="275206" y="27531"/>
                </a:cubicBezTo>
                <a:cubicBezTo>
                  <a:pt x="277916" y="26280"/>
                  <a:pt x="280941" y="25862"/>
                  <a:pt x="284279" y="26280"/>
                </a:cubicBezTo>
                <a:cubicBezTo>
                  <a:pt x="291787" y="27114"/>
                  <a:pt x="300025" y="30347"/>
                  <a:pt x="308994" y="35978"/>
                </a:cubicBezTo>
                <a:cubicBezTo>
                  <a:pt x="317962" y="41609"/>
                  <a:pt x="323697" y="45676"/>
                  <a:pt x="326200" y="48179"/>
                </a:cubicBezTo>
                <a:cubicBezTo>
                  <a:pt x="328286" y="50265"/>
                  <a:pt x="330059" y="52246"/>
                  <a:pt x="331519" y="54123"/>
                </a:cubicBezTo>
                <a:cubicBezTo>
                  <a:pt x="332979" y="56001"/>
                  <a:pt x="333501" y="57982"/>
                  <a:pt x="333083" y="60068"/>
                </a:cubicBezTo>
                <a:cubicBezTo>
                  <a:pt x="331832" y="67994"/>
                  <a:pt x="331101" y="76649"/>
                  <a:pt x="330893" y="86034"/>
                </a:cubicBezTo>
                <a:cubicBezTo>
                  <a:pt x="330684" y="95420"/>
                  <a:pt x="330580" y="104492"/>
                  <a:pt x="330580" y="113252"/>
                </a:cubicBezTo>
                <a:cubicBezTo>
                  <a:pt x="330580" y="114921"/>
                  <a:pt x="330580" y="116486"/>
                  <a:pt x="330580" y="117945"/>
                </a:cubicBezTo>
                <a:cubicBezTo>
                  <a:pt x="330580" y="119406"/>
                  <a:pt x="330580" y="120761"/>
                  <a:pt x="330580" y="122012"/>
                </a:cubicBezTo>
                <a:lnTo>
                  <a:pt x="330580" y="239645"/>
                </a:lnTo>
                <a:cubicBezTo>
                  <a:pt x="340175" y="239645"/>
                  <a:pt x="351958" y="239437"/>
                  <a:pt x="365933" y="239019"/>
                </a:cubicBezTo>
                <a:cubicBezTo>
                  <a:pt x="379907" y="238602"/>
                  <a:pt x="393360" y="237767"/>
                  <a:pt x="406291" y="236516"/>
                </a:cubicBezTo>
                <a:lnTo>
                  <a:pt x="406291" y="86973"/>
                </a:lnTo>
                <a:cubicBezTo>
                  <a:pt x="406291" y="86139"/>
                  <a:pt x="406291" y="84679"/>
                  <a:pt x="406291" y="82593"/>
                </a:cubicBezTo>
                <a:cubicBezTo>
                  <a:pt x="406291" y="70913"/>
                  <a:pt x="405873" y="61736"/>
                  <a:pt x="405039" y="55062"/>
                </a:cubicBezTo>
                <a:cubicBezTo>
                  <a:pt x="404205" y="48388"/>
                  <a:pt x="401910" y="42652"/>
                  <a:pt x="398156" y="37855"/>
                </a:cubicBezTo>
                <a:cubicBezTo>
                  <a:pt x="394402" y="33058"/>
                  <a:pt x="387728" y="27740"/>
                  <a:pt x="378134" y="21900"/>
                </a:cubicBezTo>
                <a:cubicBezTo>
                  <a:pt x="373545" y="18563"/>
                  <a:pt x="372503" y="14808"/>
                  <a:pt x="375005" y="10637"/>
                </a:cubicBezTo>
                <a:cubicBezTo>
                  <a:pt x="379594" y="3129"/>
                  <a:pt x="385225" y="0"/>
                  <a:pt x="391899" y="1251"/>
                </a:cubicBezTo>
                <a:cubicBezTo>
                  <a:pt x="399408" y="2503"/>
                  <a:pt x="407750" y="5527"/>
                  <a:pt x="416927" y="10325"/>
                </a:cubicBezTo>
                <a:cubicBezTo>
                  <a:pt x="426104" y="15121"/>
                  <a:pt x="432988" y="19397"/>
                  <a:pt x="437576" y="23151"/>
                </a:cubicBezTo>
                <a:cubicBezTo>
                  <a:pt x="439662" y="25237"/>
                  <a:pt x="441434" y="27218"/>
                  <a:pt x="442894" y="29096"/>
                </a:cubicBezTo>
                <a:cubicBezTo>
                  <a:pt x="444354" y="30973"/>
                  <a:pt x="444875" y="33163"/>
                  <a:pt x="444458" y="35665"/>
                </a:cubicBezTo>
                <a:cubicBezTo>
                  <a:pt x="443207" y="44425"/>
                  <a:pt x="442373" y="52768"/>
                  <a:pt x="441955" y="60694"/>
                </a:cubicBezTo>
                <a:cubicBezTo>
                  <a:pt x="441539" y="68619"/>
                  <a:pt x="441330" y="77588"/>
                  <a:pt x="441330" y="87599"/>
                </a:cubicBezTo>
                <a:lnTo>
                  <a:pt x="441330" y="468027"/>
                </a:lnTo>
                <a:cubicBezTo>
                  <a:pt x="441330" y="476787"/>
                  <a:pt x="440809" y="487424"/>
                  <a:pt x="439765" y="499938"/>
                </a:cubicBezTo>
                <a:cubicBezTo>
                  <a:pt x="438723" y="512452"/>
                  <a:pt x="436741" y="523715"/>
                  <a:pt x="433822" y="533726"/>
                </a:cubicBezTo>
                <a:cubicBezTo>
                  <a:pt x="430902" y="543737"/>
                  <a:pt x="426521" y="549577"/>
                  <a:pt x="420681" y="551245"/>
                </a:cubicBezTo>
                <a:moveTo>
                  <a:pt x="64030" y="402954"/>
                </a:moveTo>
                <a:cubicBezTo>
                  <a:pt x="55688" y="403371"/>
                  <a:pt x="48805" y="399095"/>
                  <a:pt x="43382" y="390127"/>
                </a:cubicBezTo>
                <a:cubicBezTo>
                  <a:pt x="37959" y="381158"/>
                  <a:pt x="35247" y="370626"/>
                  <a:pt x="35247" y="358529"/>
                </a:cubicBezTo>
                <a:lnTo>
                  <a:pt x="35247" y="168940"/>
                </a:lnTo>
                <a:cubicBezTo>
                  <a:pt x="35247" y="154758"/>
                  <a:pt x="33579" y="144016"/>
                  <a:pt x="30242" y="136717"/>
                </a:cubicBezTo>
                <a:cubicBezTo>
                  <a:pt x="26905" y="129417"/>
                  <a:pt x="18771" y="123055"/>
                  <a:pt x="5840" y="117632"/>
                </a:cubicBezTo>
                <a:cubicBezTo>
                  <a:pt x="1251" y="115547"/>
                  <a:pt x="0" y="112001"/>
                  <a:pt x="2086" y="106996"/>
                </a:cubicBezTo>
                <a:cubicBezTo>
                  <a:pt x="5423" y="98653"/>
                  <a:pt x="11054" y="94899"/>
                  <a:pt x="18979" y="95733"/>
                </a:cubicBezTo>
                <a:cubicBezTo>
                  <a:pt x="23985" y="96150"/>
                  <a:pt x="30973" y="97401"/>
                  <a:pt x="39940" y="99487"/>
                </a:cubicBezTo>
                <a:cubicBezTo>
                  <a:pt x="48909" y="101573"/>
                  <a:pt x="55896" y="103867"/>
                  <a:pt x="60902" y="106370"/>
                </a:cubicBezTo>
                <a:cubicBezTo>
                  <a:pt x="70496" y="106370"/>
                  <a:pt x="81654" y="106057"/>
                  <a:pt x="94376" y="105431"/>
                </a:cubicBezTo>
                <a:cubicBezTo>
                  <a:pt x="107100" y="104806"/>
                  <a:pt x="120135" y="103763"/>
                  <a:pt x="133483" y="102303"/>
                </a:cubicBezTo>
                <a:cubicBezTo>
                  <a:pt x="146831" y="100843"/>
                  <a:pt x="159241" y="99174"/>
                  <a:pt x="170713" y="97297"/>
                </a:cubicBezTo>
                <a:cubicBezTo>
                  <a:pt x="182184" y="95420"/>
                  <a:pt x="191257" y="93230"/>
                  <a:pt x="197931" y="90727"/>
                </a:cubicBezTo>
                <a:cubicBezTo>
                  <a:pt x="202936" y="88641"/>
                  <a:pt x="206690" y="88120"/>
                  <a:pt x="209193" y="89163"/>
                </a:cubicBezTo>
                <a:cubicBezTo>
                  <a:pt x="211696" y="90206"/>
                  <a:pt x="213991" y="92187"/>
                  <a:pt x="216076" y="95107"/>
                </a:cubicBezTo>
                <a:cubicBezTo>
                  <a:pt x="217328" y="97193"/>
                  <a:pt x="219309" y="100530"/>
                  <a:pt x="222021" y="105119"/>
                </a:cubicBezTo>
                <a:cubicBezTo>
                  <a:pt x="224732" y="109707"/>
                  <a:pt x="226088" y="113252"/>
                  <a:pt x="226088" y="115755"/>
                </a:cubicBezTo>
                <a:cubicBezTo>
                  <a:pt x="226088" y="118258"/>
                  <a:pt x="224836" y="120761"/>
                  <a:pt x="222334" y="123264"/>
                </a:cubicBezTo>
                <a:cubicBezTo>
                  <a:pt x="219831" y="125767"/>
                  <a:pt x="217953" y="127018"/>
                  <a:pt x="216702" y="127018"/>
                </a:cubicBezTo>
                <a:cubicBezTo>
                  <a:pt x="209610" y="126601"/>
                  <a:pt x="200016" y="126497"/>
                  <a:pt x="187920" y="126705"/>
                </a:cubicBezTo>
                <a:cubicBezTo>
                  <a:pt x="175823" y="126914"/>
                  <a:pt x="162683" y="127331"/>
                  <a:pt x="148500" y="127957"/>
                </a:cubicBezTo>
                <a:cubicBezTo>
                  <a:pt x="134317" y="128582"/>
                  <a:pt x="120344" y="129313"/>
                  <a:pt x="106578" y="130147"/>
                </a:cubicBezTo>
                <a:cubicBezTo>
                  <a:pt x="92813" y="130981"/>
                  <a:pt x="80716" y="131815"/>
                  <a:pt x="70287" y="132650"/>
                </a:cubicBezTo>
                <a:lnTo>
                  <a:pt x="70287" y="349769"/>
                </a:lnTo>
                <a:cubicBezTo>
                  <a:pt x="70287" y="355609"/>
                  <a:pt x="71434" y="359988"/>
                  <a:pt x="73729" y="362908"/>
                </a:cubicBezTo>
                <a:cubicBezTo>
                  <a:pt x="76023" y="365828"/>
                  <a:pt x="81342" y="367080"/>
                  <a:pt x="89684" y="366663"/>
                </a:cubicBezTo>
                <a:cubicBezTo>
                  <a:pt x="134317" y="364160"/>
                  <a:pt x="171652" y="357903"/>
                  <a:pt x="201685" y="347892"/>
                </a:cubicBezTo>
                <a:cubicBezTo>
                  <a:pt x="231719" y="337881"/>
                  <a:pt x="254036" y="329121"/>
                  <a:pt x="268636" y="321613"/>
                </a:cubicBezTo>
                <a:cubicBezTo>
                  <a:pt x="276144" y="318275"/>
                  <a:pt x="280732" y="319318"/>
                  <a:pt x="282401" y="324741"/>
                </a:cubicBezTo>
                <a:cubicBezTo>
                  <a:pt x="284069" y="330164"/>
                  <a:pt x="281358" y="335378"/>
                  <a:pt x="274267" y="340383"/>
                </a:cubicBezTo>
                <a:cubicBezTo>
                  <a:pt x="267593" y="344972"/>
                  <a:pt x="256852" y="350603"/>
                  <a:pt x="242043" y="357277"/>
                </a:cubicBezTo>
                <a:cubicBezTo>
                  <a:pt x="227235" y="363952"/>
                  <a:pt x="209820" y="370626"/>
                  <a:pt x="189797" y="377300"/>
                </a:cubicBezTo>
                <a:cubicBezTo>
                  <a:pt x="169774" y="383974"/>
                  <a:pt x="148917" y="389709"/>
                  <a:pt x="127226" y="394507"/>
                </a:cubicBezTo>
                <a:cubicBezTo>
                  <a:pt x="105535" y="399304"/>
                  <a:pt x="84469" y="402120"/>
                  <a:pt x="64030" y="402954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4" name="Freeform 94"/>
          <p:cNvSpPr/>
          <p:nvPr/>
        </p:nvSpPr>
        <p:spPr>
          <a:xfrm>
            <a:off x="9750579" y="5166233"/>
            <a:ext cx="544780" cy="540608"/>
          </a:xfrm>
          <a:custGeom>
            <a:avLst/>
            <a:gdLst>
              <a:gd name="connsiteX0" fmla="*/ 162475 w 544780"/>
              <a:gd name="connsiteY0" fmla="*/ 215242 h 540608"/>
              <a:gd name="connsiteX1" fmla="*/ 152463 w 544780"/>
              <a:gd name="connsiteY1" fmla="*/ 212114 h 540608"/>
              <a:gd name="connsiteX2" fmla="*/ 148083 w 544780"/>
              <a:gd name="connsiteY2" fmla="*/ 197723 h 540608"/>
              <a:gd name="connsiteX3" fmla="*/ 138071 w 544780"/>
              <a:gd name="connsiteY3" fmla="*/ 76336 h 540608"/>
              <a:gd name="connsiteX4" fmla="*/ 131190 w 544780"/>
              <a:gd name="connsiteY4" fmla="*/ 44425 h 540608"/>
              <a:gd name="connsiteX5" fmla="*/ 109915 w 544780"/>
              <a:gd name="connsiteY5" fmla="*/ 25028 h 540608"/>
              <a:gd name="connsiteX6" fmla="*/ 107412 w 544780"/>
              <a:gd name="connsiteY6" fmla="*/ 14391 h 540608"/>
              <a:gd name="connsiteX7" fmla="*/ 124306 w 544780"/>
              <a:gd name="connsiteY7" fmla="*/ 5006 h 540608"/>
              <a:gd name="connsiteX8" fmla="*/ 141513 w 544780"/>
              <a:gd name="connsiteY8" fmla="*/ 9385 h 540608"/>
              <a:gd name="connsiteX9" fmla="*/ 160597 w 544780"/>
              <a:gd name="connsiteY9" fmla="*/ 16268 h 540608"/>
              <a:gd name="connsiteX10" fmla="*/ 200330 w 544780"/>
              <a:gd name="connsiteY10" fmla="*/ 16894 h 540608"/>
              <a:gd name="connsiteX11" fmla="*/ 252575 w 544780"/>
              <a:gd name="connsiteY11" fmla="*/ 15956 h 540608"/>
              <a:gd name="connsiteX12" fmla="*/ 303571 w 544780"/>
              <a:gd name="connsiteY12" fmla="*/ 13765 h 540608"/>
              <a:gd name="connsiteX13" fmla="*/ 338923 w 544780"/>
              <a:gd name="connsiteY13" fmla="*/ 10637 h 540608"/>
              <a:gd name="connsiteX14" fmla="*/ 366768 w 544780"/>
              <a:gd name="connsiteY14" fmla="*/ 6570 h 540608"/>
              <a:gd name="connsiteX15" fmla="*/ 389605 w 544780"/>
              <a:gd name="connsiteY15" fmla="*/ 1252 h 540608"/>
              <a:gd name="connsiteX16" fmla="*/ 393985 w 544780"/>
              <a:gd name="connsiteY16" fmla="*/ 0 h 540608"/>
              <a:gd name="connsiteX17" fmla="*/ 398990 w 544780"/>
              <a:gd name="connsiteY17" fmla="*/ 1252 h 540608"/>
              <a:gd name="connsiteX18" fmla="*/ 430902 w 544780"/>
              <a:gd name="connsiteY18" fmla="*/ 11888 h 540608"/>
              <a:gd name="connsiteX19" fmla="*/ 434030 w 544780"/>
              <a:gd name="connsiteY19" fmla="*/ 21274 h 540608"/>
              <a:gd name="connsiteX20" fmla="*/ 427773 w 544780"/>
              <a:gd name="connsiteY20" fmla="*/ 45051 h 540608"/>
              <a:gd name="connsiteX21" fmla="*/ 421516 w 544780"/>
              <a:gd name="connsiteY21" fmla="*/ 75085 h 540608"/>
              <a:gd name="connsiteX22" fmla="*/ 414007 w 544780"/>
              <a:gd name="connsiteY22" fmla="*/ 116694 h 540608"/>
              <a:gd name="connsiteX23" fmla="*/ 407751 w 544780"/>
              <a:gd name="connsiteY23" fmla="*/ 160806 h 540608"/>
              <a:gd name="connsiteX24" fmla="*/ 418074 w 544780"/>
              <a:gd name="connsiteY24" fmla="*/ 170191 h 540608"/>
              <a:gd name="connsiteX25" fmla="*/ 423393 w 544780"/>
              <a:gd name="connsiteY25" fmla="*/ 180828 h 540608"/>
              <a:gd name="connsiteX26" fmla="*/ 418700 w 544780"/>
              <a:gd name="connsiteY26" fmla="*/ 189588 h 540608"/>
              <a:gd name="connsiteX27" fmla="*/ 412131 w 544780"/>
              <a:gd name="connsiteY27" fmla="*/ 193343 h 540608"/>
              <a:gd name="connsiteX28" fmla="*/ 376778 w 544780"/>
              <a:gd name="connsiteY28" fmla="*/ 192091 h 540608"/>
              <a:gd name="connsiteX29" fmla="*/ 327347 w 544780"/>
              <a:gd name="connsiteY29" fmla="*/ 192091 h 540608"/>
              <a:gd name="connsiteX30" fmla="*/ 272286 w 544780"/>
              <a:gd name="connsiteY30" fmla="*/ 192717 h 540608"/>
              <a:gd name="connsiteX31" fmla="*/ 219726 w 544780"/>
              <a:gd name="connsiteY31" fmla="*/ 193968 h 540608"/>
              <a:gd name="connsiteX32" fmla="*/ 178743 w 544780"/>
              <a:gd name="connsiteY32" fmla="*/ 195219 h 540608"/>
              <a:gd name="connsiteX33" fmla="*/ 172486 w 544780"/>
              <a:gd name="connsiteY33" fmla="*/ 209611 h 540608"/>
              <a:gd name="connsiteX34" fmla="*/ 162475 w 544780"/>
              <a:gd name="connsiteY34" fmla="*/ 215242 h 540608"/>
              <a:gd name="connsiteX36" fmla="*/ 178117 w 544780"/>
              <a:gd name="connsiteY36" fmla="*/ 171443 h 540608"/>
              <a:gd name="connsiteX37" fmla="*/ 206899 w 544780"/>
              <a:gd name="connsiteY37" fmla="*/ 172381 h 540608"/>
              <a:gd name="connsiteX38" fmla="*/ 251950 w 544780"/>
              <a:gd name="connsiteY38" fmla="*/ 172069 h 540608"/>
              <a:gd name="connsiteX39" fmla="*/ 302633 w 544780"/>
              <a:gd name="connsiteY39" fmla="*/ 170504 h 540608"/>
              <a:gd name="connsiteX40" fmla="*/ 349248 w 544780"/>
              <a:gd name="connsiteY40" fmla="*/ 168315 h 540608"/>
              <a:gd name="connsiteX41" fmla="*/ 381471 w 544780"/>
              <a:gd name="connsiteY41" fmla="*/ 165812 h 540608"/>
              <a:gd name="connsiteX42" fmla="*/ 388980 w 544780"/>
              <a:gd name="connsiteY42" fmla="*/ 41296 h 540608"/>
              <a:gd name="connsiteX43" fmla="*/ 388667 w 544780"/>
              <a:gd name="connsiteY43" fmla="*/ 35352 h 540608"/>
              <a:gd name="connsiteX44" fmla="*/ 384600 w 544780"/>
              <a:gd name="connsiteY44" fmla="*/ 34413 h 540608"/>
              <a:gd name="connsiteX45" fmla="*/ 344555 w 544780"/>
              <a:gd name="connsiteY45" fmla="*/ 35040 h 540608"/>
              <a:gd name="connsiteX46" fmla="*/ 285113 w 544780"/>
              <a:gd name="connsiteY46" fmla="*/ 36604 h 540608"/>
              <a:gd name="connsiteX47" fmla="*/ 222229 w 544780"/>
              <a:gd name="connsiteY47" fmla="*/ 38481 h 540608"/>
              <a:gd name="connsiteX48" fmla="*/ 172486 w 544780"/>
              <a:gd name="connsiteY48" fmla="*/ 40045 h 540608"/>
              <a:gd name="connsiteX50" fmla="*/ 294498 w 544780"/>
              <a:gd name="connsiteY50" fmla="*/ 448004 h 540608"/>
              <a:gd name="connsiteX51" fmla="*/ 282610 w 544780"/>
              <a:gd name="connsiteY51" fmla="*/ 441747 h 540608"/>
              <a:gd name="connsiteX52" fmla="*/ 280108 w 544780"/>
              <a:gd name="connsiteY52" fmla="*/ 423602 h 540608"/>
              <a:gd name="connsiteX53" fmla="*/ 278542 w 544780"/>
              <a:gd name="connsiteY53" fmla="*/ 398887 h 540608"/>
              <a:gd name="connsiteX54" fmla="*/ 278230 w 544780"/>
              <a:gd name="connsiteY54" fmla="*/ 377925 h 540608"/>
              <a:gd name="connsiteX55" fmla="*/ 278230 w 544780"/>
              <a:gd name="connsiteY55" fmla="*/ 300964 h 540608"/>
              <a:gd name="connsiteX56" fmla="*/ 207526 w 544780"/>
              <a:gd name="connsiteY56" fmla="*/ 302841 h 540608"/>
              <a:gd name="connsiteX57" fmla="*/ 146832 w 544780"/>
              <a:gd name="connsiteY57" fmla="*/ 305343 h 540608"/>
              <a:gd name="connsiteX58" fmla="*/ 95212 w 544780"/>
              <a:gd name="connsiteY58" fmla="*/ 309098 h 540608"/>
              <a:gd name="connsiteX59" fmla="*/ 52976 w 544780"/>
              <a:gd name="connsiteY59" fmla="*/ 315355 h 540608"/>
              <a:gd name="connsiteX60" fmla="*/ 38272 w 544780"/>
              <a:gd name="connsiteY60" fmla="*/ 316919 h 540608"/>
              <a:gd name="connsiteX61" fmla="*/ 27948 w 544780"/>
              <a:gd name="connsiteY61" fmla="*/ 311601 h 540608"/>
              <a:gd name="connsiteX62" fmla="*/ 17938 w 544780"/>
              <a:gd name="connsiteY62" fmla="*/ 304092 h 540608"/>
              <a:gd name="connsiteX63" fmla="*/ 6362 w 544780"/>
              <a:gd name="connsiteY63" fmla="*/ 293768 h 540608"/>
              <a:gd name="connsiteX64" fmla="*/ 417 w 544780"/>
              <a:gd name="connsiteY64" fmla="*/ 285947 h 540608"/>
              <a:gd name="connsiteX65" fmla="*/ 3545 w 544780"/>
              <a:gd name="connsiteY65" fmla="*/ 277187 h 540608"/>
              <a:gd name="connsiteX66" fmla="*/ 10428 w 544780"/>
              <a:gd name="connsiteY66" fmla="*/ 272807 h 540608"/>
              <a:gd name="connsiteX67" fmla="*/ 58608 w 544780"/>
              <a:gd name="connsiteY67" fmla="*/ 279377 h 540608"/>
              <a:gd name="connsiteX68" fmla="*/ 119927 w 544780"/>
              <a:gd name="connsiteY68" fmla="*/ 280941 h 540608"/>
              <a:gd name="connsiteX69" fmla="*/ 252263 w 544780"/>
              <a:gd name="connsiteY69" fmla="*/ 279064 h 540608"/>
              <a:gd name="connsiteX70" fmla="*/ 393360 w 544780"/>
              <a:gd name="connsiteY70" fmla="*/ 274684 h 540608"/>
              <a:gd name="connsiteX71" fmla="*/ 468130 w 544780"/>
              <a:gd name="connsiteY71" fmla="*/ 269053 h 540608"/>
              <a:gd name="connsiteX72" fmla="*/ 516624 w 544780"/>
              <a:gd name="connsiteY72" fmla="*/ 260919 h 540608"/>
              <a:gd name="connsiteX73" fmla="*/ 527572 w 544780"/>
              <a:gd name="connsiteY73" fmla="*/ 260293 h 540608"/>
              <a:gd name="connsiteX74" fmla="*/ 534768 w 544780"/>
              <a:gd name="connsiteY74" fmla="*/ 266550 h 540608"/>
              <a:gd name="connsiteX75" fmla="*/ 541651 w 544780"/>
              <a:gd name="connsiteY75" fmla="*/ 278438 h 540608"/>
              <a:gd name="connsiteX76" fmla="*/ 544780 w 544780"/>
              <a:gd name="connsiteY76" fmla="*/ 289701 h 540608"/>
              <a:gd name="connsiteX77" fmla="*/ 540400 w 544780"/>
              <a:gd name="connsiteY77" fmla="*/ 297523 h 540608"/>
              <a:gd name="connsiteX78" fmla="*/ 534143 w 544780"/>
              <a:gd name="connsiteY78" fmla="*/ 300964 h 540608"/>
              <a:gd name="connsiteX79" fmla="*/ 482835 w 544780"/>
              <a:gd name="connsiteY79" fmla="*/ 297523 h 540608"/>
              <a:gd name="connsiteX80" fmla="*/ 429025 w 544780"/>
              <a:gd name="connsiteY80" fmla="*/ 297835 h 540608"/>
              <a:gd name="connsiteX81" fmla="*/ 415885 w 544780"/>
              <a:gd name="connsiteY81" fmla="*/ 297835 h 540608"/>
              <a:gd name="connsiteX82" fmla="*/ 403371 w 544780"/>
              <a:gd name="connsiteY82" fmla="*/ 297835 h 540608"/>
              <a:gd name="connsiteX83" fmla="*/ 360822 w 544780"/>
              <a:gd name="connsiteY83" fmla="*/ 298774 h 540608"/>
              <a:gd name="connsiteX84" fmla="*/ 313895 w 544780"/>
              <a:gd name="connsiteY84" fmla="*/ 300338 h 540608"/>
              <a:gd name="connsiteX85" fmla="*/ 313895 w 544780"/>
              <a:gd name="connsiteY85" fmla="*/ 386685 h 540608"/>
              <a:gd name="connsiteX86" fmla="*/ 312644 w 544780"/>
              <a:gd name="connsiteY86" fmla="*/ 409211 h 540608"/>
              <a:gd name="connsiteX87" fmla="*/ 307325 w 544780"/>
              <a:gd name="connsiteY87" fmla="*/ 434239 h 540608"/>
              <a:gd name="connsiteX88" fmla="*/ 294498 w 544780"/>
              <a:gd name="connsiteY88" fmla="*/ 448004 h 540608"/>
              <a:gd name="connsiteX90" fmla="*/ 203771 w 544780"/>
              <a:gd name="connsiteY90" fmla="*/ 540608 h 540608"/>
              <a:gd name="connsiteX91" fmla="*/ 142452 w 544780"/>
              <a:gd name="connsiteY91" fmla="*/ 483669 h 540608"/>
              <a:gd name="connsiteX92" fmla="*/ 142452 w 544780"/>
              <a:gd name="connsiteY92" fmla="*/ 449256 h 540608"/>
              <a:gd name="connsiteX93" fmla="*/ 137759 w 544780"/>
              <a:gd name="connsiteY93" fmla="*/ 419535 h 540608"/>
              <a:gd name="connsiteX94" fmla="*/ 118676 w 544780"/>
              <a:gd name="connsiteY94" fmla="*/ 401077 h 540608"/>
              <a:gd name="connsiteX95" fmla="*/ 113670 w 544780"/>
              <a:gd name="connsiteY95" fmla="*/ 396070 h 540608"/>
              <a:gd name="connsiteX96" fmla="*/ 113670 w 544780"/>
              <a:gd name="connsiteY96" fmla="*/ 389188 h 540608"/>
              <a:gd name="connsiteX97" fmla="*/ 129937 w 544780"/>
              <a:gd name="connsiteY97" fmla="*/ 379177 h 540608"/>
              <a:gd name="connsiteX98" fmla="*/ 151837 w 544780"/>
              <a:gd name="connsiteY98" fmla="*/ 385434 h 540608"/>
              <a:gd name="connsiteX99" fmla="*/ 174989 w 544780"/>
              <a:gd name="connsiteY99" fmla="*/ 395445 h 540608"/>
              <a:gd name="connsiteX100" fmla="*/ 181246 w 544780"/>
              <a:gd name="connsiteY100" fmla="*/ 406082 h 540608"/>
              <a:gd name="connsiteX101" fmla="*/ 179055 w 544780"/>
              <a:gd name="connsiteY101" fmla="*/ 421725 h 540608"/>
              <a:gd name="connsiteX102" fmla="*/ 178117 w 544780"/>
              <a:gd name="connsiteY102" fmla="*/ 443624 h 540608"/>
              <a:gd name="connsiteX103" fmla="*/ 178117 w 544780"/>
              <a:gd name="connsiteY103" fmla="*/ 480541 h 540608"/>
              <a:gd name="connsiteX104" fmla="*/ 185938 w 544780"/>
              <a:gd name="connsiteY104" fmla="*/ 508384 h 540608"/>
              <a:gd name="connsiteX105" fmla="*/ 206899 w 544780"/>
              <a:gd name="connsiteY105" fmla="*/ 514955 h 540608"/>
              <a:gd name="connsiteX106" fmla="*/ 229737 w 544780"/>
              <a:gd name="connsiteY106" fmla="*/ 515580 h 540608"/>
              <a:gd name="connsiteX107" fmla="*/ 266967 w 544780"/>
              <a:gd name="connsiteY107" fmla="*/ 514955 h 540608"/>
              <a:gd name="connsiteX108" fmla="*/ 306698 w 544780"/>
              <a:gd name="connsiteY108" fmla="*/ 513703 h 540608"/>
              <a:gd name="connsiteX109" fmla="*/ 337672 w 544780"/>
              <a:gd name="connsiteY109" fmla="*/ 512452 h 540608"/>
              <a:gd name="connsiteX110" fmla="*/ 396175 w 544780"/>
              <a:gd name="connsiteY110" fmla="*/ 506195 h 540608"/>
              <a:gd name="connsiteX111" fmla="*/ 432778 w 544780"/>
              <a:gd name="connsiteY111" fmla="*/ 498687 h 540608"/>
              <a:gd name="connsiteX112" fmla="*/ 452176 w 544780"/>
              <a:gd name="connsiteY112" fmla="*/ 502440 h 540608"/>
              <a:gd name="connsiteX113" fmla="*/ 459058 w 544780"/>
              <a:gd name="connsiteY113" fmla="*/ 514329 h 540608"/>
              <a:gd name="connsiteX114" fmla="*/ 463438 w 544780"/>
              <a:gd name="connsiteY114" fmla="*/ 525592 h 540608"/>
              <a:gd name="connsiteX115" fmla="*/ 459371 w 544780"/>
              <a:gd name="connsiteY115" fmla="*/ 534038 h 540608"/>
              <a:gd name="connsiteX116" fmla="*/ 452176 w 544780"/>
              <a:gd name="connsiteY116" fmla="*/ 538106 h 540608"/>
              <a:gd name="connsiteX117" fmla="*/ 413069 w 544780"/>
              <a:gd name="connsiteY117" fmla="*/ 536542 h 540608"/>
              <a:gd name="connsiteX118" fmla="*/ 376778 w 544780"/>
              <a:gd name="connsiteY118" fmla="*/ 536542 h 540608"/>
              <a:gd name="connsiteX119" fmla="*/ 330164 w 544780"/>
              <a:gd name="connsiteY119" fmla="*/ 538106 h 540608"/>
              <a:gd name="connsiteX120" fmla="*/ 266342 w 544780"/>
              <a:gd name="connsiteY120" fmla="*/ 539983 h 540608"/>
              <a:gd name="connsiteX121" fmla="*/ 203771 w 544780"/>
              <a:gd name="connsiteY121" fmla="*/ 540608 h 5406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</a:cxnLst>
            <a:rect l="l" t="t" r="r" b="b"/>
            <a:pathLst>
              <a:path w="544780" h="540608">
                <a:moveTo>
                  <a:pt x="162475" y="215242"/>
                </a:moveTo>
                <a:cubicBezTo>
                  <a:pt x="157886" y="216494"/>
                  <a:pt x="154549" y="215451"/>
                  <a:pt x="152463" y="212114"/>
                </a:cubicBezTo>
                <a:cubicBezTo>
                  <a:pt x="150378" y="208777"/>
                  <a:pt x="148917" y="203979"/>
                  <a:pt x="148083" y="197723"/>
                </a:cubicBezTo>
                <a:lnTo>
                  <a:pt x="138071" y="76336"/>
                </a:lnTo>
                <a:cubicBezTo>
                  <a:pt x="136820" y="62153"/>
                  <a:pt x="134527" y="51516"/>
                  <a:pt x="131190" y="44425"/>
                </a:cubicBezTo>
                <a:cubicBezTo>
                  <a:pt x="127853" y="37334"/>
                  <a:pt x="120761" y="30868"/>
                  <a:pt x="109915" y="25028"/>
                </a:cubicBezTo>
                <a:cubicBezTo>
                  <a:pt x="106161" y="23360"/>
                  <a:pt x="105328" y="19814"/>
                  <a:pt x="107412" y="14391"/>
                </a:cubicBezTo>
                <a:cubicBezTo>
                  <a:pt x="110749" y="7300"/>
                  <a:pt x="116381" y="4171"/>
                  <a:pt x="124306" y="5006"/>
                </a:cubicBezTo>
                <a:cubicBezTo>
                  <a:pt x="128894" y="5840"/>
                  <a:pt x="134630" y="7300"/>
                  <a:pt x="141513" y="9385"/>
                </a:cubicBezTo>
                <a:cubicBezTo>
                  <a:pt x="148396" y="11471"/>
                  <a:pt x="154757" y="13765"/>
                  <a:pt x="160597" y="16268"/>
                </a:cubicBezTo>
                <a:cubicBezTo>
                  <a:pt x="170608" y="16686"/>
                  <a:pt x="183853" y="16894"/>
                  <a:pt x="200330" y="16894"/>
                </a:cubicBezTo>
                <a:cubicBezTo>
                  <a:pt x="216806" y="16894"/>
                  <a:pt x="234222" y="16581"/>
                  <a:pt x="252575" y="15956"/>
                </a:cubicBezTo>
                <a:cubicBezTo>
                  <a:pt x="270930" y="15330"/>
                  <a:pt x="287927" y="14600"/>
                  <a:pt x="303571" y="13765"/>
                </a:cubicBezTo>
                <a:cubicBezTo>
                  <a:pt x="319213" y="12931"/>
                  <a:pt x="330998" y="11888"/>
                  <a:pt x="338923" y="10637"/>
                </a:cubicBezTo>
                <a:cubicBezTo>
                  <a:pt x="347266" y="9803"/>
                  <a:pt x="356546" y="8447"/>
                  <a:pt x="366768" y="6570"/>
                </a:cubicBezTo>
                <a:cubicBezTo>
                  <a:pt x="376986" y="4693"/>
                  <a:pt x="384600" y="2920"/>
                  <a:pt x="389605" y="1252"/>
                </a:cubicBezTo>
                <a:cubicBezTo>
                  <a:pt x="391274" y="417"/>
                  <a:pt x="392734" y="0"/>
                  <a:pt x="393985" y="0"/>
                </a:cubicBezTo>
                <a:cubicBezTo>
                  <a:pt x="395236" y="0"/>
                  <a:pt x="396905" y="417"/>
                  <a:pt x="398990" y="1252"/>
                </a:cubicBezTo>
                <a:lnTo>
                  <a:pt x="430902" y="11888"/>
                </a:lnTo>
                <a:cubicBezTo>
                  <a:pt x="434656" y="13974"/>
                  <a:pt x="435699" y="17102"/>
                  <a:pt x="434030" y="21274"/>
                </a:cubicBezTo>
                <a:cubicBezTo>
                  <a:pt x="432362" y="26280"/>
                  <a:pt x="430276" y="34205"/>
                  <a:pt x="427773" y="45051"/>
                </a:cubicBezTo>
                <a:cubicBezTo>
                  <a:pt x="425271" y="55896"/>
                  <a:pt x="423184" y="65908"/>
                  <a:pt x="421516" y="75085"/>
                </a:cubicBezTo>
                <a:cubicBezTo>
                  <a:pt x="418597" y="88016"/>
                  <a:pt x="416093" y="101886"/>
                  <a:pt x="414007" y="116694"/>
                </a:cubicBezTo>
                <a:cubicBezTo>
                  <a:pt x="411921" y="131502"/>
                  <a:pt x="409836" y="146206"/>
                  <a:pt x="407751" y="160806"/>
                </a:cubicBezTo>
                <a:cubicBezTo>
                  <a:pt x="411087" y="162892"/>
                  <a:pt x="414529" y="166020"/>
                  <a:pt x="418074" y="170191"/>
                </a:cubicBezTo>
                <a:cubicBezTo>
                  <a:pt x="421621" y="174363"/>
                  <a:pt x="423393" y="177909"/>
                  <a:pt x="423393" y="180828"/>
                </a:cubicBezTo>
                <a:cubicBezTo>
                  <a:pt x="423393" y="184166"/>
                  <a:pt x="421829" y="187085"/>
                  <a:pt x="418700" y="189588"/>
                </a:cubicBezTo>
                <a:cubicBezTo>
                  <a:pt x="415572" y="192091"/>
                  <a:pt x="413382" y="193343"/>
                  <a:pt x="412131" y="193343"/>
                </a:cubicBezTo>
                <a:cubicBezTo>
                  <a:pt x="403371" y="192508"/>
                  <a:pt x="391586" y="192091"/>
                  <a:pt x="376778" y="192091"/>
                </a:cubicBezTo>
                <a:cubicBezTo>
                  <a:pt x="361969" y="192091"/>
                  <a:pt x="345493" y="192091"/>
                  <a:pt x="327347" y="192091"/>
                </a:cubicBezTo>
                <a:cubicBezTo>
                  <a:pt x="309202" y="192091"/>
                  <a:pt x="290848" y="192300"/>
                  <a:pt x="272286" y="192717"/>
                </a:cubicBezTo>
                <a:cubicBezTo>
                  <a:pt x="253723" y="193134"/>
                  <a:pt x="236203" y="193551"/>
                  <a:pt x="219726" y="193968"/>
                </a:cubicBezTo>
                <a:cubicBezTo>
                  <a:pt x="203249" y="194385"/>
                  <a:pt x="189588" y="194803"/>
                  <a:pt x="178743" y="195219"/>
                </a:cubicBezTo>
                <a:cubicBezTo>
                  <a:pt x="177909" y="201894"/>
                  <a:pt x="175823" y="206691"/>
                  <a:pt x="172486" y="209611"/>
                </a:cubicBezTo>
                <a:cubicBezTo>
                  <a:pt x="169149" y="212530"/>
                  <a:pt x="165812" y="214408"/>
                  <a:pt x="162475" y="215242"/>
                </a:cubicBezTo>
                <a:moveTo>
                  <a:pt x="178117" y="171443"/>
                </a:moveTo>
                <a:cubicBezTo>
                  <a:pt x="183957" y="171860"/>
                  <a:pt x="193551" y="172173"/>
                  <a:pt x="206899" y="172381"/>
                </a:cubicBezTo>
                <a:cubicBezTo>
                  <a:pt x="220248" y="172590"/>
                  <a:pt x="235265" y="172486"/>
                  <a:pt x="251950" y="172069"/>
                </a:cubicBezTo>
                <a:cubicBezTo>
                  <a:pt x="268636" y="171652"/>
                  <a:pt x="285529" y="171130"/>
                  <a:pt x="302633" y="170504"/>
                </a:cubicBezTo>
                <a:cubicBezTo>
                  <a:pt x="319735" y="169879"/>
                  <a:pt x="335273" y="169149"/>
                  <a:pt x="349248" y="168315"/>
                </a:cubicBezTo>
                <a:cubicBezTo>
                  <a:pt x="363220" y="167480"/>
                  <a:pt x="373962" y="166646"/>
                  <a:pt x="381471" y="165812"/>
                </a:cubicBezTo>
                <a:lnTo>
                  <a:pt x="388980" y="41296"/>
                </a:lnTo>
                <a:cubicBezTo>
                  <a:pt x="389396" y="37959"/>
                  <a:pt x="389293" y="35978"/>
                  <a:pt x="388667" y="35352"/>
                </a:cubicBezTo>
                <a:cubicBezTo>
                  <a:pt x="388041" y="34727"/>
                  <a:pt x="386686" y="34413"/>
                  <a:pt x="384600" y="34413"/>
                </a:cubicBezTo>
                <a:cubicBezTo>
                  <a:pt x="375840" y="34413"/>
                  <a:pt x="362490" y="34622"/>
                  <a:pt x="344555" y="35040"/>
                </a:cubicBezTo>
                <a:cubicBezTo>
                  <a:pt x="326617" y="35457"/>
                  <a:pt x="306804" y="35978"/>
                  <a:pt x="285113" y="36604"/>
                </a:cubicBezTo>
                <a:cubicBezTo>
                  <a:pt x="263421" y="37229"/>
                  <a:pt x="242460" y="37855"/>
                  <a:pt x="222229" y="38481"/>
                </a:cubicBezTo>
                <a:cubicBezTo>
                  <a:pt x="201998" y="39106"/>
                  <a:pt x="185417" y="39628"/>
                  <a:pt x="172486" y="40045"/>
                </a:cubicBezTo>
                <a:moveTo>
                  <a:pt x="294498" y="448004"/>
                </a:moveTo>
                <a:cubicBezTo>
                  <a:pt x="288241" y="449673"/>
                  <a:pt x="284278" y="447587"/>
                  <a:pt x="282610" y="441747"/>
                </a:cubicBezTo>
                <a:cubicBezTo>
                  <a:pt x="281776" y="437576"/>
                  <a:pt x="280941" y="431527"/>
                  <a:pt x="280108" y="423602"/>
                </a:cubicBezTo>
                <a:cubicBezTo>
                  <a:pt x="279272" y="415676"/>
                  <a:pt x="278751" y="407438"/>
                  <a:pt x="278542" y="398887"/>
                </a:cubicBezTo>
                <a:cubicBezTo>
                  <a:pt x="278334" y="390335"/>
                  <a:pt x="278230" y="383348"/>
                  <a:pt x="278230" y="377925"/>
                </a:cubicBezTo>
                <a:lnTo>
                  <a:pt x="278230" y="300964"/>
                </a:lnTo>
                <a:cubicBezTo>
                  <a:pt x="254036" y="301381"/>
                  <a:pt x="230467" y="302006"/>
                  <a:pt x="207526" y="302841"/>
                </a:cubicBezTo>
                <a:cubicBezTo>
                  <a:pt x="184583" y="303675"/>
                  <a:pt x="164352" y="304509"/>
                  <a:pt x="146832" y="305343"/>
                </a:cubicBezTo>
                <a:cubicBezTo>
                  <a:pt x="128061" y="306178"/>
                  <a:pt x="110854" y="307429"/>
                  <a:pt x="95212" y="309098"/>
                </a:cubicBezTo>
                <a:cubicBezTo>
                  <a:pt x="79568" y="310766"/>
                  <a:pt x="65490" y="312852"/>
                  <a:pt x="52976" y="315355"/>
                </a:cubicBezTo>
                <a:cubicBezTo>
                  <a:pt x="45885" y="317024"/>
                  <a:pt x="40984" y="317545"/>
                  <a:pt x="38272" y="316919"/>
                </a:cubicBezTo>
                <a:cubicBezTo>
                  <a:pt x="35561" y="316293"/>
                  <a:pt x="32119" y="314521"/>
                  <a:pt x="27948" y="311601"/>
                </a:cubicBezTo>
                <a:cubicBezTo>
                  <a:pt x="25445" y="309932"/>
                  <a:pt x="22108" y="307429"/>
                  <a:pt x="17938" y="304092"/>
                </a:cubicBezTo>
                <a:cubicBezTo>
                  <a:pt x="13766" y="300755"/>
                  <a:pt x="9906" y="297314"/>
                  <a:pt x="6362" y="293768"/>
                </a:cubicBezTo>
                <a:cubicBezTo>
                  <a:pt x="2815" y="290223"/>
                  <a:pt x="834" y="287616"/>
                  <a:pt x="417" y="285947"/>
                </a:cubicBezTo>
                <a:cubicBezTo>
                  <a:pt x="0" y="283861"/>
                  <a:pt x="1043" y="280941"/>
                  <a:pt x="3545" y="277187"/>
                </a:cubicBezTo>
                <a:cubicBezTo>
                  <a:pt x="6048" y="273433"/>
                  <a:pt x="8343" y="271973"/>
                  <a:pt x="10428" y="272807"/>
                </a:cubicBezTo>
                <a:cubicBezTo>
                  <a:pt x="23776" y="275727"/>
                  <a:pt x="39836" y="277917"/>
                  <a:pt x="58608" y="279377"/>
                </a:cubicBezTo>
                <a:cubicBezTo>
                  <a:pt x="77379" y="280837"/>
                  <a:pt x="97818" y="281358"/>
                  <a:pt x="119927" y="280941"/>
                </a:cubicBezTo>
                <a:cubicBezTo>
                  <a:pt x="160389" y="280524"/>
                  <a:pt x="204501" y="279898"/>
                  <a:pt x="252263" y="279064"/>
                </a:cubicBezTo>
                <a:cubicBezTo>
                  <a:pt x="300024" y="278230"/>
                  <a:pt x="347057" y="276770"/>
                  <a:pt x="393360" y="274684"/>
                </a:cubicBezTo>
                <a:cubicBezTo>
                  <a:pt x="420473" y="273433"/>
                  <a:pt x="445397" y="271556"/>
                  <a:pt x="468130" y="269053"/>
                </a:cubicBezTo>
                <a:cubicBezTo>
                  <a:pt x="490865" y="266550"/>
                  <a:pt x="507029" y="263839"/>
                  <a:pt x="516624" y="260919"/>
                </a:cubicBezTo>
                <a:cubicBezTo>
                  <a:pt x="521211" y="259250"/>
                  <a:pt x="524861" y="259042"/>
                  <a:pt x="527572" y="260293"/>
                </a:cubicBezTo>
                <a:cubicBezTo>
                  <a:pt x="530284" y="261545"/>
                  <a:pt x="532683" y="263630"/>
                  <a:pt x="534768" y="266550"/>
                </a:cubicBezTo>
                <a:cubicBezTo>
                  <a:pt x="537272" y="269887"/>
                  <a:pt x="539566" y="273850"/>
                  <a:pt x="541651" y="278438"/>
                </a:cubicBezTo>
                <a:cubicBezTo>
                  <a:pt x="543737" y="283027"/>
                  <a:pt x="544780" y="286781"/>
                  <a:pt x="544780" y="289701"/>
                </a:cubicBezTo>
                <a:cubicBezTo>
                  <a:pt x="544780" y="292621"/>
                  <a:pt x="543320" y="295228"/>
                  <a:pt x="540400" y="297523"/>
                </a:cubicBezTo>
                <a:cubicBezTo>
                  <a:pt x="537480" y="299817"/>
                  <a:pt x="535394" y="300964"/>
                  <a:pt x="534143" y="300964"/>
                </a:cubicBezTo>
                <a:cubicBezTo>
                  <a:pt x="518709" y="298878"/>
                  <a:pt x="501607" y="297731"/>
                  <a:pt x="482835" y="297523"/>
                </a:cubicBezTo>
                <a:cubicBezTo>
                  <a:pt x="464064" y="297314"/>
                  <a:pt x="446127" y="297418"/>
                  <a:pt x="429025" y="297835"/>
                </a:cubicBezTo>
                <a:cubicBezTo>
                  <a:pt x="424435" y="297835"/>
                  <a:pt x="420056" y="297835"/>
                  <a:pt x="415885" y="297835"/>
                </a:cubicBezTo>
                <a:cubicBezTo>
                  <a:pt x="411714" y="297835"/>
                  <a:pt x="407542" y="297835"/>
                  <a:pt x="403371" y="297835"/>
                </a:cubicBezTo>
                <a:cubicBezTo>
                  <a:pt x="390439" y="298252"/>
                  <a:pt x="376257" y="298565"/>
                  <a:pt x="360822" y="298774"/>
                </a:cubicBezTo>
                <a:cubicBezTo>
                  <a:pt x="345388" y="298983"/>
                  <a:pt x="329747" y="299504"/>
                  <a:pt x="313895" y="300338"/>
                </a:cubicBezTo>
                <a:lnTo>
                  <a:pt x="313895" y="386685"/>
                </a:lnTo>
                <a:cubicBezTo>
                  <a:pt x="313895" y="392525"/>
                  <a:pt x="313478" y="400034"/>
                  <a:pt x="312644" y="409211"/>
                </a:cubicBezTo>
                <a:cubicBezTo>
                  <a:pt x="311809" y="418388"/>
                  <a:pt x="310037" y="426731"/>
                  <a:pt x="307325" y="434239"/>
                </a:cubicBezTo>
                <a:cubicBezTo>
                  <a:pt x="304614" y="441747"/>
                  <a:pt x="300337" y="446336"/>
                  <a:pt x="294498" y="448004"/>
                </a:cubicBezTo>
                <a:moveTo>
                  <a:pt x="203771" y="540608"/>
                </a:moveTo>
                <a:cubicBezTo>
                  <a:pt x="162892" y="540608"/>
                  <a:pt x="142452" y="521629"/>
                  <a:pt x="142452" y="483669"/>
                </a:cubicBezTo>
                <a:lnTo>
                  <a:pt x="142452" y="449256"/>
                </a:lnTo>
                <a:cubicBezTo>
                  <a:pt x="142452" y="437576"/>
                  <a:pt x="140888" y="427668"/>
                  <a:pt x="137759" y="419535"/>
                </a:cubicBezTo>
                <a:cubicBezTo>
                  <a:pt x="134630" y="411400"/>
                  <a:pt x="128269" y="405248"/>
                  <a:pt x="118676" y="401077"/>
                </a:cubicBezTo>
                <a:cubicBezTo>
                  <a:pt x="116172" y="400242"/>
                  <a:pt x="114504" y="398573"/>
                  <a:pt x="113670" y="396070"/>
                </a:cubicBezTo>
                <a:cubicBezTo>
                  <a:pt x="112835" y="393568"/>
                  <a:pt x="112835" y="391274"/>
                  <a:pt x="113670" y="389188"/>
                </a:cubicBezTo>
                <a:cubicBezTo>
                  <a:pt x="117840" y="382097"/>
                  <a:pt x="123263" y="378759"/>
                  <a:pt x="129937" y="379177"/>
                </a:cubicBezTo>
                <a:cubicBezTo>
                  <a:pt x="135360" y="380011"/>
                  <a:pt x="142660" y="382097"/>
                  <a:pt x="151837" y="385434"/>
                </a:cubicBezTo>
                <a:cubicBezTo>
                  <a:pt x="161014" y="388771"/>
                  <a:pt x="168732" y="392108"/>
                  <a:pt x="174989" y="395445"/>
                </a:cubicBezTo>
                <a:cubicBezTo>
                  <a:pt x="179994" y="398365"/>
                  <a:pt x="182080" y="401911"/>
                  <a:pt x="181246" y="406082"/>
                </a:cubicBezTo>
                <a:cubicBezTo>
                  <a:pt x="180411" y="409002"/>
                  <a:pt x="179681" y="414216"/>
                  <a:pt x="179055" y="421725"/>
                </a:cubicBezTo>
                <a:cubicBezTo>
                  <a:pt x="178430" y="429233"/>
                  <a:pt x="178117" y="436533"/>
                  <a:pt x="178117" y="443624"/>
                </a:cubicBezTo>
                <a:lnTo>
                  <a:pt x="178117" y="480541"/>
                </a:lnTo>
                <a:cubicBezTo>
                  <a:pt x="178117" y="495141"/>
                  <a:pt x="180724" y="504422"/>
                  <a:pt x="185938" y="508384"/>
                </a:cubicBezTo>
                <a:cubicBezTo>
                  <a:pt x="191152" y="512348"/>
                  <a:pt x="198139" y="514538"/>
                  <a:pt x="206899" y="514955"/>
                </a:cubicBezTo>
                <a:cubicBezTo>
                  <a:pt x="211071" y="515372"/>
                  <a:pt x="218684" y="515580"/>
                  <a:pt x="229737" y="515580"/>
                </a:cubicBezTo>
                <a:cubicBezTo>
                  <a:pt x="240792" y="515580"/>
                  <a:pt x="253202" y="515372"/>
                  <a:pt x="266967" y="514955"/>
                </a:cubicBezTo>
                <a:cubicBezTo>
                  <a:pt x="280732" y="514538"/>
                  <a:pt x="293977" y="514121"/>
                  <a:pt x="306698" y="513703"/>
                </a:cubicBezTo>
                <a:cubicBezTo>
                  <a:pt x="319422" y="513286"/>
                  <a:pt x="329747" y="512869"/>
                  <a:pt x="337672" y="512452"/>
                </a:cubicBezTo>
                <a:cubicBezTo>
                  <a:pt x="359363" y="511200"/>
                  <a:pt x="378864" y="509115"/>
                  <a:pt x="396175" y="506195"/>
                </a:cubicBezTo>
                <a:cubicBezTo>
                  <a:pt x="413486" y="503275"/>
                  <a:pt x="425686" y="500772"/>
                  <a:pt x="432778" y="498687"/>
                </a:cubicBezTo>
                <a:cubicBezTo>
                  <a:pt x="441955" y="495766"/>
                  <a:pt x="448421" y="497018"/>
                  <a:pt x="452176" y="502440"/>
                </a:cubicBezTo>
                <a:cubicBezTo>
                  <a:pt x="454261" y="505778"/>
                  <a:pt x="456556" y="509740"/>
                  <a:pt x="459058" y="514329"/>
                </a:cubicBezTo>
                <a:cubicBezTo>
                  <a:pt x="461562" y="518917"/>
                  <a:pt x="463021" y="522672"/>
                  <a:pt x="463438" y="525592"/>
                </a:cubicBezTo>
                <a:cubicBezTo>
                  <a:pt x="463855" y="528511"/>
                  <a:pt x="462500" y="531327"/>
                  <a:pt x="459371" y="534038"/>
                </a:cubicBezTo>
                <a:cubicBezTo>
                  <a:pt x="456243" y="536750"/>
                  <a:pt x="453844" y="538106"/>
                  <a:pt x="452176" y="538106"/>
                </a:cubicBezTo>
                <a:cubicBezTo>
                  <a:pt x="437576" y="537271"/>
                  <a:pt x="424541" y="536750"/>
                  <a:pt x="413069" y="536542"/>
                </a:cubicBezTo>
                <a:cubicBezTo>
                  <a:pt x="401598" y="536333"/>
                  <a:pt x="389501" y="536333"/>
                  <a:pt x="376778" y="536542"/>
                </a:cubicBezTo>
                <a:cubicBezTo>
                  <a:pt x="364056" y="536750"/>
                  <a:pt x="348517" y="537271"/>
                  <a:pt x="330164" y="538106"/>
                </a:cubicBezTo>
                <a:cubicBezTo>
                  <a:pt x="308889" y="538940"/>
                  <a:pt x="287615" y="539566"/>
                  <a:pt x="266342" y="539983"/>
                </a:cubicBezTo>
                <a:cubicBezTo>
                  <a:pt x="245068" y="540400"/>
                  <a:pt x="224210" y="540608"/>
                  <a:pt x="203771" y="54060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5" name="Freeform 95"/>
          <p:cNvSpPr/>
          <p:nvPr/>
        </p:nvSpPr>
        <p:spPr>
          <a:xfrm>
            <a:off x="10344789" y="5138285"/>
            <a:ext cx="554375" cy="549160"/>
          </a:xfrm>
          <a:custGeom>
            <a:avLst/>
            <a:gdLst>
              <a:gd name="connsiteX0" fmla="*/ 65074 w 554375"/>
              <a:gd name="connsiteY0" fmla="*/ 452801 h 549160"/>
              <a:gd name="connsiteX1" fmla="*/ 46302 w 554375"/>
              <a:gd name="connsiteY1" fmla="*/ 456556 h 549160"/>
              <a:gd name="connsiteX2" fmla="*/ 31910 w 554375"/>
              <a:gd name="connsiteY2" fmla="*/ 450924 h 549160"/>
              <a:gd name="connsiteX3" fmla="*/ 14078 w 554375"/>
              <a:gd name="connsiteY3" fmla="*/ 439349 h 549160"/>
              <a:gd name="connsiteX4" fmla="*/ 1251 w 554375"/>
              <a:gd name="connsiteY4" fmla="*/ 427148 h 549160"/>
              <a:gd name="connsiteX5" fmla="*/ 2503 w 554375"/>
              <a:gd name="connsiteY5" fmla="*/ 418075 h 549160"/>
              <a:gd name="connsiteX6" fmla="*/ 10011 w 554375"/>
              <a:gd name="connsiteY6" fmla="*/ 412756 h 549160"/>
              <a:gd name="connsiteX7" fmla="*/ 59442 w 554375"/>
              <a:gd name="connsiteY7" fmla="*/ 416511 h 549160"/>
              <a:gd name="connsiteX8" fmla="*/ 107621 w 554375"/>
              <a:gd name="connsiteY8" fmla="*/ 415885 h 549160"/>
              <a:gd name="connsiteX9" fmla="*/ 140783 w 554375"/>
              <a:gd name="connsiteY9" fmla="*/ 413695 h 549160"/>
              <a:gd name="connsiteX10" fmla="*/ 172069 w 554375"/>
              <a:gd name="connsiteY10" fmla="*/ 411505 h 549160"/>
              <a:gd name="connsiteX11" fmla="*/ 171443 w 554375"/>
              <a:gd name="connsiteY11" fmla="*/ 341426 h 549160"/>
              <a:gd name="connsiteX12" fmla="*/ 118570 w 554375"/>
              <a:gd name="connsiteY12" fmla="*/ 326722 h 549160"/>
              <a:gd name="connsiteX13" fmla="*/ 86347 w 554375"/>
              <a:gd name="connsiteY13" fmla="*/ 294186 h 549160"/>
              <a:gd name="connsiteX14" fmla="*/ 75711 w 554375"/>
              <a:gd name="connsiteY14" fmla="*/ 253202 h 549160"/>
              <a:gd name="connsiteX15" fmla="*/ 88225 w 554375"/>
              <a:gd name="connsiteY15" fmla="*/ 212844 h 549160"/>
              <a:gd name="connsiteX16" fmla="*/ 126080 w 554375"/>
              <a:gd name="connsiteY16" fmla="*/ 180933 h 549160"/>
              <a:gd name="connsiteX17" fmla="*/ 188963 w 554375"/>
              <a:gd name="connsiteY17" fmla="*/ 166855 h 549160"/>
              <a:gd name="connsiteX18" fmla="*/ 247779 w 554375"/>
              <a:gd name="connsiteY18" fmla="*/ 175614 h 549160"/>
              <a:gd name="connsiteX19" fmla="*/ 287824 w 554375"/>
              <a:gd name="connsiteY19" fmla="*/ 205022 h 549160"/>
              <a:gd name="connsiteX20" fmla="*/ 300964 w 554375"/>
              <a:gd name="connsiteY20" fmla="*/ 251950 h 549160"/>
              <a:gd name="connsiteX21" fmla="*/ 276248 w 554375"/>
              <a:gd name="connsiteY21" fmla="*/ 308577 h 549160"/>
              <a:gd name="connsiteX22" fmla="*/ 207108 w 554375"/>
              <a:gd name="connsiteY22" fmla="*/ 340175 h 549160"/>
              <a:gd name="connsiteX23" fmla="*/ 203354 w 554375"/>
              <a:gd name="connsiteY23" fmla="*/ 409003 h 549160"/>
              <a:gd name="connsiteX24" fmla="*/ 307221 w 554375"/>
              <a:gd name="connsiteY24" fmla="*/ 394611 h 549160"/>
              <a:gd name="connsiteX25" fmla="*/ 372294 w 554375"/>
              <a:gd name="connsiteY25" fmla="*/ 379594 h 549160"/>
              <a:gd name="connsiteX26" fmla="*/ 382306 w 554375"/>
              <a:gd name="connsiteY26" fmla="*/ 381158 h 549160"/>
              <a:gd name="connsiteX27" fmla="*/ 382306 w 554375"/>
              <a:gd name="connsiteY27" fmla="*/ 391170 h 549160"/>
              <a:gd name="connsiteX28" fmla="*/ 372294 w 554375"/>
              <a:gd name="connsiteY28" fmla="*/ 400868 h 549160"/>
              <a:gd name="connsiteX29" fmla="*/ 303154 w 554375"/>
              <a:gd name="connsiteY29" fmla="*/ 417449 h 549160"/>
              <a:gd name="connsiteX30" fmla="*/ 166437 w 554375"/>
              <a:gd name="connsiteY30" fmla="*/ 437785 h 549160"/>
              <a:gd name="connsiteX31" fmla="*/ 130773 w 554375"/>
              <a:gd name="connsiteY31" fmla="*/ 442478 h 549160"/>
              <a:gd name="connsiteX32" fmla="*/ 93856 w 554375"/>
              <a:gd name="connsiteY32" fmla="*/ 446857 h 549160"/>
              <a:gd name="connsiteX33" fmla="*/ 65074 w 554375"/>
              <a:gd name="connsiteY33" fmla="*/ 452801 h 549160"/>
              <a:gd name="connsiteX35" fmla="*/ 414842 w 554375"/>
              <a:gd name="connsiteY35" fmla="*/ 547908 h 549160"/>
              <a:gd name="connsiteX36" fmla="*/ 407333 w 554375"/>
              <a:gd name="connsiteY36" fmla="*/ 547908 h 549160"/>
              <a:gd name="connsiteX37" fmla="*/ 404206 w 554375"/>
              <a:gd name="connsiteY37" fmla="*/ 543528 h 549160"/>
              <a:gd name="connsiteX38" fmla="*/ 401702 w 554375"/>
              <a:gd name="connsiteY38" fmla="*/ 524758 h 549160"/>
              <a:gd name="connsiteX39" fmla="*/ 400138 w 554375"/>
              <a:gd name="connsiteY39" fmla="*/ 494724 h 549160"/>
              <a:gd name="connsiteX40" fmla="*/ 399826 w 554375"/>
              <a:gd name="connsiteY40" fmla="*/ 466567 h 549160"/>
              <a:gd name="connsiteX41" fmla="*/ 399826 w 554375"/>
              <a:gd name="connsiteY41" fmla="*/ 83636 h 549160"/>
              <a:gd name="connsiteX42" fmla="*/ 398260 w 554375"/>
              <a:gd name="connsiteY42" fmla="*/ 53602 h 549160"/>
              <a:gd name="connsiteX43" fmla="*/ 390126 w 554375"/>
              <a:gd name="connsiteY43" fmla="*/ 35770 h 549160"/>
              <a:gd name="connsiteX44" fmla="*/ 367288 w 554375"/>
              <a:gd name="connsiteY44" fmla="*/ 20440 h 549160"/>
              <a:gd name="connsiteX45" fmla="*/ 363848 w 554375"/>
              <a:gd name="connsiteY45" fmla="*/ 15434 h 549160"/>
              <a:gd name="connsiteX46" fmla="*/ 366037 w 554375"/>
              <a:gd name="connsiteY46" fmla="*/ 9177 h 549160"/>
              <a:gd name="connsiteX47" fmla="*/ 372921 w 554375"/>
              <a:gd name="connsiteY47" fmla="*/ 1356 h 549160"/>
              <a:gd name="connsiteX48" fmla="*/ 381053 w 554375"/>
              <a:gd name="connsiteY48" fmla="*/ 417 h 549160"/>
              <a:gd name="connsiteX49" fmla="*/ 408273 w 554375"/>
              <a:gd name="connsiteY49" fmla="*/ 8865 h 549160"/>
              <a:gd name="connsiteX50" fmla="*/ 431111 w 554375"/>
              <a:gd name="connsiteY50" fmla="*/ 21066 h 549160"/>
              <a:gd name="connsiteX51" fmla="*/ 438619 w 554375"/>
              <a:gd name="connsiteY51" fmla="*/ 33580 h 549160"/>
              <a:gd name="connsiteX52" fmla="*/ 435804 w 554375"/>
              <a:gd name="connsiteY52" fmla="*/ 57982 h 549160"/>
              <a:gd name="connsiteX53" fmla="*/ 434864 w 554375"/>
              <a:gd name="connsiteY53" fmla="*/ 84262 h 549160"/>
              <a:gd name="connsiteX54" fmla="*/ 434864 w 554375"/>
              <a:gd name="connsiteY54" fmla="*/ 263213 h 549160"/>
              <a:gd name="connsiteX55" fmla="*/ 493368 w 554375"/>
              <a:gd name="connsiteY55" fmla="*/ 257895 h 549160"/>
              <a:gd name="connsiteX56" fmla="*/ 528720 w 554375"/>
              <a:gd name="connsiteY56" fmla="*/ 249448 h 549160"/>
              <a:gd name="connsiteX57" fmla="*/ 538731 w 554375"/>
              <a:gd name="connsiteY57" fmla="*/ 248822 h 549160"/>
              <a:gd name="connsiteX58" fmla="*/ 544989 w 554375"/>
              <a:gd name="connsiteY58" fmla="*/ 255079 h 549160"/>
              <a:gd name="connsiteX59" fmla="*/ 550933 w 554375"/>
              <a:gd name="connsiteY59" fmla="*/ 267906 h 549160"/>
              <a:gd name="connsiteX60" fmla="*/ 554375 w 554375"/>
              <a:gd name="connsiteY60" fmla="*/ 280733 h 549160"/>
              <a:gd name="connsiteX61" fmla="*/ 550307 w 554375"/>
              <a:gd name="connsiteY61" fmla="*/ 287615 h 549160"/>
              <a:gd name="connsiteX62" fmla="*/ 544989 w 554375"/>
              <a:gd name="connsiteY62" fmla="*/ 290744 h 549160"/>
              <a:gd name="connsiteX63" fmla="*/ 495871 w 554375"/>
              <a:gd name="connsiteY63" fmla="*/ 287303 h 549160"/>
              <a:gd name="connsiteX64" fmla="*/ 446127 w 554375"/>
              <a:gd name="connsiteY64" fmla="*/ 286990 h 549160"/>
              <a:gd name="connsiteX65" fmla="*/ 440810 w 554375"/>
              <a:gd name="connsiteY65" fmla="*/ 286990 h 549160"/>
              <a:gd name="connsiteX66" fmla="*/ 434864 w 554375"/>
              <a:gd name="connsiteY66" fmla="*/ 286990 h 549160"/>
              <a:gd name="connsiteX67" fmla="*/ 434864 w 554375"/>
              <a:gd name="connsiteY67" fmla="*/ 465316 h 549160"/>
              <a:gd name="connsiteX68" fmla="*/ 433613 w 554375"/>
              <a:gd name="connsiteY68" fmla="*/ 496288 h 549160"/>
              <a:gd name="connsiteX69" fmla="*/ 427982 w 554375"/>
              <a:gd name="connsiteY69" fmla="*/ 530076 h 549160"/>
              <a:gd name="connsiteX70" fmla="*/ 414842 w 554375"/>
              <a:gd name="connsiteY70" fmla="*/ 547908 h 549160"/>
              <a:gd name="connsiteX72" fmla="*/ 188337 w 554375"/>
              <a:gd name="connsiteY72" fmla="*/ 317024 h 549160"/>
              <a:gd name="connsiteX73" fmla="*/ 230572 w 554375"/>
              <a:gd name="connsiteY73" fmla="*/ 306074 h 549160"/>
              <a:gd name="connsiteX74" fmla="*/ 255601 w 554375"/>
              <a:gd name="connsiteY74" fmla="*/ 281984 h 549160"/>
              <a:gd name="connsiteX75" fmla="*/ 264673 w 554375"/>
              <a:gd name="connsiteY75" fmla="*/ 252576 h 549160"/>
              <a:gd name="connsiteX76" fmla="*/ 258103 w 554375"/>
              <a:gd name="connsiteY76" fmla="*/ 224732 h 549160"/>
              <a:gd name="connsiteX77" fmla="*/ 235265 w 554375"/>
              <a:gd name="connsiteY77" fmla="*/ 199704 h 549160"/>
              <a:gd name="connsiteX78" fmla="*/ 190840 w 554375"/>
              <a:gd name="connsiteY78" fmla="*/ 189380 h 549160"/>
              <a:gd name="connsiteX79" fmla="*/ 146728 w 554375"/>
              <a:gd name="connsiteY79" fmla="*/ 199391 h 549160"/>
              <a:gd name="connsiteX80" fmla="*/ 120136 w 554375"/>
              <a:gd name="connsiteY80" fmla="*/ 224107 h 549160"/>
              <a:gd name="connsiteX81" fmla="*/ 111375 w 554375"/>
              <a:gd name="connsiteY81" fmla="*/ 252576 h 549160"/>
              <a:gd name="connsiteX82" fmla="*/ 132024 w 554375"/>
              <a:gd name="connsiteY82" fmla="*/ 299504 h 549160"/>
              <a:gd name="connsiteX83" fmla="*/ 188337 w 554375"/>
              <a:gd name="connsiteY83" fmla="*/ 317024 h 549160"/>
              <a:gd name="connsiteX85" fmla="*/ 61320 w 554375"/>
              <a:gd name="connsiteY85" fmla="*/ 151212 h 549160"/>
              <a:gd name="connsiteX86" fmla="*/ 45364 w 554375"/>
              <a:gd name="connsiteY86" fmla="*/ 150899 h 549160"/>
              <a:gd name="connsiteX87" fmla="*/ 36291 w 554375"/>
              <a:gd name="connsiteY87" fmla="*/ 144330 h 549160"/>
              <a:gd name="connsiteX88" fmla="*/ 24716 w 554375"/>
              <a:gd name="connsiteY88" fmla="*/ 132441 h 549160"/>
              <a:gd name="connsiteX89" fmla="*/ 16894 w 554375"/>
              <a:gd name="connsiteY89" fmla="*/ 122430 h 549160"/>
              <a:gd name="connsiteX90" fmla="*/ 17832 w 554375"/>
              <a:gd name="connsiteY90" fmla="*/ 113983 h 549160"/>
              <a:gd name="connsiteX91" fmla="*/ 25029 w 554375"/>
              <a:gd name="connsiteY91" fmla="*/ 109915 h 549160"/>
              <a:gd name="connsiteX92" fmla="*/ 66325 w 554375"/>
              <a:gd name="connsiteY92" fmla="*/ 115860 h 549160"/>
              <a:gd name="connsiteX93" fmla="*/ 117007 w 554375"/>
              <a:gd name="connsiteY93" fmla="*/ 116798 h 549160"/>
              <a:gd name="connsiteX94" fmla="*/ 183332 w 554375"/>
              <a:gd name="connsiteY94" fmla="*/ 115234 h 549160"/>
              <a:gd name="connsiteX95" fmla="*/ 252785 w 554375"/>
              <a:gd name="connsiteY95" fmla="*/ 110542 h 549160"/>
              <a:gd name="connsiteX96" fmla="*/ 295959 w 554375"/>
              <a:gd name="connsiteY96" fmla="*/ 104910 h 549160"/>
              <a:gd name="connsiteX97" fmla="*/ 324741 w 554375"/>
              <a:gd name="connsiteY97" fmla="*/ 98653 h 549160"/>
              <a:gd name="connsiteX98" fmla="*/ 340383 w 554375"/>
              <a:gd name="connsiteY98" fmla="*/ 104910 h 549160"/>
              <a:gd name="connsiteX99" fmla="*/ 345077 w 554375"/>
              <a:gd name="connsiteY99" fmla="*/ 116172 h 549160"/>
              <a:gd name="connsiteX100" fmla="*/ 347891 w 554375"/>
              <a:gd name="connsiteY100" fmla="*/ 127435 h 549160"/>
              <a:gd name="connsiteX101" fmla="*/ 344137 w 554375"/>
              <a:gd name="connsiteY101" fmla="*/ 134005 h 549160"/>
              <a:gd name="connsiteX102" fmla="*/ 338506 w 554375"/>
              <a:gd name="connsiteY102" fmla="*/ 136821 h 549160"/>
              <a:gd name="connsiteX103" fmla="*/ 307221 w 554375"/>
              <a:gd name="connsiteY103" fmla="*/ 134943 h 549160"/>
              <a:gd name="connsiteX104" fmla="*/ 266863 w 554375"/>
              <a:gd name="connsiteY104" fmla="*/ 134631 h 549160"/>
              <a:gd name="connsiteX105" fmla="*/ 225567 w 554375"/>
              <a:gd name="connsiteY105" fmla="*/ 135257 h 549160"/>
              <a:gd name="connsiteX106" fmla="*/ 191467 w 554375"/>
              <a:gd name="connsiteY106" fmla="*/ 136195 h 549160"/>
              <a:gd name="connsiteX107" fmla="*/ 123576 w 554375"/>
              <a:gd name="connsiteY107" fmla="*/ 141513 h 549160"/>
              <a:gd name="connsiteX108" fmla="*/ 61320 w 554375"/>
              <a:gd name="connsiteY108" fmla="*/ 151212 h 549160"/>
              <a:gd name="connsiteX110" fmla="*/ 163309 w 554375"/>
              <a:gd name="connsiteY110" fmla="*/ 69871 h 549160"/>
              <a:gd name="connsiteX111" fmla="*/ 136716 w 554375"/>
              <a:gd name="connsiteY111" fmla="*/ 64552 h 549160"/>
              <a:gd name="connsiteX112" fmla="*/ 106996 w 554375"/>
              <a:gd name="connsiteY112" fmla="*/ 54541 h 549160"/>
              <a:gd name="connsiteX113" fmla="*/ 87599 w 554375"/>
              <a:gd name="connsiteY113" fmla="*/ 42339 h 549160"/>
              <a:gd name="connsiteX114" fmla="*/ 86972 w 554375"/>
              <a:gd name="connsiteY114" fmla="*/ 31390 h 549160"/>
              <a:gd name="connsiteX115" fmla="*/ 96358 w 554375"/>
              <a:gd name="connsiteY115" fmla="*/ 25445 h 549160"/>
              <a:gd name="connsiteX116" fmla="*/ 160806 w 554375"/>
              <a:gd name="connsiteY116" fmla="*/ 33893 h 549160"/>
              <a:gd name="connsiteX117" fmla="*/ 222750 w 554375"/>
              <a:gd name="connsiteY117" fmla="*/ 34205 h 549160"/>
              <a:gd name="connsiteX118" fmla="*/ 269679 w 554375"/>
              <a:gd name="connsiteY118" fmla="*/ 31703 h 549160"/>
              <a:gd name="connsiteX119" fmla="*/ 278439 w 554375"/>
              <a:gd name="connsiteY119" fmla="*/ 34831 h 549160"/>
              <a:gd name="connsiteX120" fmla="*/ 282819 w 554375"/>
              <a:gd name="connsiteY120" fmla="*/ 41714 h 549160"/>
              <a:gd name="connsiteX121" fmla="*/ 278126 w 554375"/>
              <a:gd name="connsiteY121" fmla="*/ 52976 h 549160"/>
              <a:gd name="connsiteX122" fmla="*/ 266550 w 554375"/>
              <a:gd name="connsiteY122" fmla="*/ 62362 h 549160"/>
              <a:gd name="connsiteX123" fmla="*/ 241209 w 554375"/>
              <a:gd name="connsiteY123" fmla="*/ 67994 h 549160"/>
              <a:gd name="connsiteX124" fmla="*/ 203354 w 554375"/>
              <a:gd name="connsiteY124" fmla="*/ 70809 h 549160"/>
              <a:gd name="connsiteX125" fmla="*/ 163309 w 554375"/>
              <a:gd name="connsiteY125" fmla="*/ 69871 h 549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</a:cxnLst>
            <a:rect l="l" t="t" r="r" b="b"/>
            <a:pathLst>
              <a:path w="554375" h="549160">
                <a:moveTo>
                  <a:pt x="65074" y="452801"/>
                </a:moveTo>
                <a:cubicBezTo>
                  <a:pt x="56731" y="455721"/>
                  <a:pt x="50474" y="456972"/>
                  <a:pt x="46302" y="456556"/>
                </a:cubicBezTo>
                <a:cubicBezTo>
                  <a:pt x="42132" y="456138"/>
                  <a:pt x="37333" y="454261"/>
                  <a:pt x="31910" y="450924"/>
                </a:cubicBezTo>
                <a:cubicBezTo>
                  <a:pt x="27740" y="448421"/>
                  <a:pt x="21795" y="444563"/>
                  <a:pt x="14078" y="439349"/>
                </a:cubicBezTo>
                <a:cubicBezTo>
                  <a:pt x="6362" y="434134"/>
                  <a:pt x="2086" y="430067"/>
                  <a:pt x="1251" y="427148"/>
                </a:cubicBezTo>
                <a:cubicBezTo>
                  <a:pt x="0" y="424645"/>
                  <a:pt x="418" y="421621"/>
                  <a:pt x="2503" y="418075"/>
                </a:cubicBezTo>
                <a:cubicBezTo>
                  <a:pt x="4588" y="414529"/>
                  <a:pt x="7092" y="412756"/>
                  <a:pt x="10011" y="412756"/>
                </a:cubicBezTo>
                <a:cubicBezTo>
                  <a:pt x="25029" y="414842"/>
                  <a:pt x="41505" y="416094"/>
                  <a:pt x="59442" y="416511"/>
                </a:cubicBezTo>
                <a:cubicBezTo>
                  <a:pt x="77379" y="416928"/>
                  <a:pt x="93438" y="416719"/>
                  <a:pt x="107621" y="415885"/>
                </a:cubicBezTo>
                <a:cubicBezTo>
                  <a:pt x="118883" y="415051"/>
                  <a:pt x="129939" y="414321"/>
                  <a:pt x="140783" y="413695"/>
                </a:cubicBezTo>
                <a:cubicBezTo>
                  <a:pt x="151629" y="413070"/>
                  <a:pt x="162058" y="412340"/>
                  <a:pt x="172069" y="411505"/>
                </a:cubicBezTo>
                <a:lnTo>
                  <a:pt x="171443" y="341426"/>
                </a:lnTo>
                <a:cubicBezTo>
                  <a:pt x="150586" y="340175"/>
                  <a:pt x="132963" y="335273"/>
                  <a:pt x="118570" y="326722"/>
                </a:cubicBezTo>
                <a:cubicBezTo>
                  <a:pt x="104180" y="318171"/>
                  <a:pt x="93438" y="307325"/>
                  <a:pt x="86347" y="294186"/>
                </a:cubicBezTo>
                <a:cubicBezTo>
                  <a:pt x="79256" y="281046"/>
                  <a:pt x="75711" y="267384"/>
                  <a:pt x="75711" y="253202"/>
                </a:cubicBezTo>
                <a:cubicBezTo>
                  <a:pt x="75711" y="239019"/>
                  <a:pt x="79881" y="225566"/>
                  <a:pt x="88225" y="212844"/>
                </a:cubicBezTo>
                <a:cubicBezTo>
                  <a:pt x="96567" y="200122"/>
                  <a:pt x="109185" y="189484"/>
                  <a:pt x="126080" y="180933"/>
                </a:cubicBezTo>
                <a:cubicBezTo>
                  <a:pt x="142973" y="172382"/>
                  <a:pt x="163934" y="167689"/>
                  <a:pt x="188963" y="166855"/>
                </a:cubicBezTo>
                <a:cubicBezTo>
                  <a:pt x="211071" y="166020"/>
                  <a:pt x="230677" y="168940"/>
                  <a:pt x="247779" y="175614"/>
                </a:cubicBezTo>
                <a:cubicBezTo>
                  <a:pt x="264882" y="182289"/>
                  <a:pt x="278230" y="192091"/>
                  <a:pt x="287824" y="205022"/>
                </a:cubicBezTo>
                <a:cubicBezTo>
                  <a:pt x="297418" y="217954"/>
                  <a:pt x="301798" y="233596"/>
                  <a:pt x="300964" y="251950"/>
                </a:cubicBezTo>
                <a:cubicBezTo>
                  <a:pt x="300130" y="272807"/>
                  <a:pt x="291891" y="291683"/>
                  <a:pt x="276248" y="308577"/>
                </a:cubicBezTo>
                <a:cubicBezTo>
                  <a:pt x="260607" y="325471"/>
                  <a:pt x="237558" y="336003"/>
                  <a:pt x="207108" y="340175"/>
                </a:cubicBezTo>
                <a:lnTo>
                  <a:pt x="203354" y="409003"/>
                </a:lnTo>
                <a:cubicBezTo>
                  <a:pt x="244234" y="404831"/>
                  <a:pt x="278857" y="400034"/>
                  <a:pt x="307221" y="394611"/>
                </a:cubicBezTo>
                <a:cubicBezTo>
                  <a:pt x="335586" y="389188"/>
                  <a:pt x="357277" y="384182"/>
                  <a:pt x="372294" y="379594"/>
                </a:cubicBezTo>
                <a:cubicBezTo>
                  <a:pt x="377300" y="377926"/>
                  <a:pt x="380637" y="378447"/>
                  <a:pt x="382306" y="381158"/>
                </a:cubicBezTo>
                <a:cubicBezTo>
                  <a:pt x="383974" y="383870"/>
                  <a:pt x="383974" y="387207"/>
                  <a:pt x="382306" y="391170"/>
                </a:cubicBezTo>
                <a:cubicBezTo>
                  <a:pt x="380637" y="395132"/>
                  <a:pt x="377300" y="398365"/>
                  <a:pt x="372294" y="400868"/>
                </a:cubicBezTo>
                <a:cubicBezTo>
                  <a:pt x="358946" y="405873"/>
                  <a:pt x="335900" y="411400"/>
                  <a:pt x="303154" y="417449"/>
                </a:cubicBezTo>
                <a:cubicBezTo>
                  <a:pt x="270409" y="423497"/>
                  <a:pt x="224837" y="430276"/>
                  <a:pt x="166437" y="437785"/>
                </a:cubicBezTo>
                <a:cubicBezTo>
                  <a:pt x="155591" y="439453"/>
                  <a:pt x="143704" y="441017"/>
                  <a:pt x="130773" y="442478"/>
                </a:cubicBezTo>
                <a:cubicBezTo>
                  <a:pt x="117842" y="443938"/>
                  <a:pt x="105535" y="445397"/>
                  <a:pt x="93856" y="446857"/>
                </a:cubicBezTo>
                <a:cubicBezTo>
                  <a:pt x="82176" y="448317"/>
                  <a:pt x="72582" y="450298"/>
                  <a:pt x="65074" y="452801"/>
                </a:cubicBezTo>
                <a:moveTo>
                  <a:pt x="414842" y="547908"/>
                </a:moveTo>
                <a:cubicBezTo>
                  <a:pt x="411505" y="549160"/>
                  <a:pt x="409002" y="549160"/>
                  <a:pt x="407333" y="547908"/>
                </a:cubicBezTo>
                <a:cubicBezTo>
                  <a:pt x="405664" y="546657"/>
                  <a:pt x="404622" y="545197"/>
                  <a:pt x="404206" y="543528"/>
                </a:cubicBezTo>
                <a:cubicBezTo>
                  <a:pt x="403371" y="540191"/>
                  <a:pt x="402537" y="533934"/>
                  <a:pt x="401702" y="524758"/>
                </a:cubicBezTo>
                <a:cubicBezTo>
                  <a:pt x="400869" y="515581"/>
                  <a:pt x="400347" y="505569"/>
                  <a:pt x="400138" y="494724"/>
                </a:cubicBezTo>
                <a:cubicBezTo>
                  <a:pt x="399929" y="483878"/>
                  <a:pt x="399826" y="474492"/>
                  <a:pt x="399826" y="466567"/>
                </a:cubicBezTo>
                <a:lnTo>
                  <a:pt x="399826" y="83636"/>
                </a:lnTo>
                <a:cubicBezTo>
                  <a:pt x="399826" y="70705"/>
                  <a:pt x="399304" y="60694"/>
                  <a:pt x="398260" y="53602"/>
                </a:cubicBezTo>
                <a:cubicBezTo>
                  <a:pt x="397218" y="46511"/>
                  <a:pt x="394506" y="40567"/>
                  <a:pt x="390126" y="35770"/>
                </a:cubicBezTo>
                <a:cubicBezTo>
                  <a:pt x="385748" y="30973"/>
                  <a:pt x="378134" y="25862"/>
                  <a:pt x="367288" y="20440"/>
                </a:cubicBezTo>
                <a:cubicBezTo>
                  <a:pt x="364786" y="19188"/>
                  <a:pt x="363638" y="17520"/>
                  <a:pt x="363848" y="15434"/>
                </a:cubicBezTo>
                <a:cubicBezTo>
                  <a:pt x="364056" y="13348"/>
                  <a:pt x="364786" y="11262"/>
                  <a:pt x="366037" y="9177"/>
                </a:cubicBezTo>
                <a:cubicBezTo>
                  <a:pt x="368540" y="5006"/>
                  <a:pt x="370834" y="2399"/>
                  <a:pt x="372921" y="1356"/>
                </a:cubicBezTo>
                <a:cubicBezTo>
                  <a:pt x="375005" y="313"/>
                  <a:pt x="377716" y="0"/>
                  <a:pt x="381053" y="417"/>
                </a:cubicBezTo>
                <a:cubicBezTo>
                  <a:pt x="388562" y="1251"/>
                  <a:pt x="397635" y="4067"/>
                  <a:pt x="408273" y="8865"/>
                </a:cubicBezTo>
                <a:cubicBezTo>
                  <a:pt x="418909" y="13662"/>
                  <a:pt x="426522" y="17729"/>
                  <a:pt x="431111" y="21066"/>
                </a:cubicBezTo>
                <a:cubicBezTo>
                  <a:pt x="436117" y="24820"/>
                  <a:pt x="438619" y="28991"/>
                  <a:pt x="438619" y="33580"/>
                </a:cubicBezTo>
                <a:cubicBezTo>
                  <a:pt x="437368" y="42339"/>
                  <a:pt x="436429" y="50474"/>
                  <a:pt x="435804" y="57982"/>
                </a:cubicBezTo>
                <a:cubicBezTo>
                  <a:pt x="435177" y="65491"/>
                  <a:pt x="434864" y="74251"/>
                  <a:pt x="434864" y="84262"/>
                </a:cubicBezTo>
                <a:lnTo>
                  <a:pt x="434864" y="263213"/>
                </a:lnTo>
                <a:cubicBezTo>
                  <a:pt x="456973" y="263213"/>
                  <a:pt x="476474" y="261440"/>
                  <a:pt x="493368" y="257895"/>
                </a:cubicBezTo>
                <a:cubicBezTo>
                  <a:pt x="510262" y="254349"/>
                  <a:pt x="522046" y="251533"/>
                  <a:pt x="528720" y="249448"/>
                </a:cubicBezTo>
                <a:cubicBezTo>
                  <a:pt x="533309" y="247779"/>
                  <a:pt x="536646" y="247571"/>
                  <a:pt x="538731" y="248822"/>
                </a:cubicBezTo>
                <a:cubicBezTo>
                  <a:pt x="540817" y="250073"/>
                  <a:pt x="542903" y="252159"/>
                  <a:pt x="544989" y="255079"/>
                </a:cubicBezTo>
                <a:cubicBezTo>
                  <a:pt x="546657" y="257582"/>
                  <a:pt x="548639" y="261857"/>
                  <a:pt x="550933" y="267906"/>
                </a:cubicBezTo>
                <a:cubicBezTo>
                  <a:pt x="553227" y="273954"/>
                  <a:pt x="554375" y="278230"/>
                  <a:pt x="554375" y="280733"/>
                </a:cubicBezTo>
                <a:cubicBezTo>
                  <a:pt x="554375" y="283236"/>
                  <a:pt x="553018" y="285529"/>
                  <a:pt x="550307" y="287615"/>
                </a:cubicBezTo>
                <a:cubicBezTo>
                  <a:pt x="547595" y="289701"/>
                  <a:pt x="545822" y="290744"/>
                  <a:pt x="544989" y="290744"/>
                </a:cubicBezTo>
                <a:cubicBezTo>
                  <a:pt x="529554" y="288659"/>
                  <a:pt x="513182" y="287512"/>
                  <a:pt x="495871" y="287303"/>
                </a:cubicBezTo>
                <a:cubicBezTo>
                  <a:pt x="478559" y="287094"/>
                  <a:pt x="461979" y="286990"/>
                  <a:pt x="446127" y="286990"/>
                </a:cubicBezTo>
                <a:cubicBezTo>
                  <a:pt x="444459" y="286990"/>
                  <a:pt x="442685" y="286990"/>
                  <a:pt x="440810" y="286990"/>
                </a:cubicBezTo>
                <a:cubicBezTo>
                  <a:pt x="438931" y="286990"/>
                  <a:pt x="436950" y="286990"/>
                  <a:pt x="434864" y="286990"/>
                </a:cubicBezTo>
                <a:lnTo>
                  <a:pt x="434864" y="465316"/>
                </a:lnTo>
                <a:cubicBezTo>
                  <a:pt x="434864" y="473658"/>
                  <a:pt x="434448" y="483982"/>
                  <a:pt x="433613" y="496288"/>
                </a:cubicBezTo>
                <a:cubicBezTo>
                  <a:pt x="432779" y="508593"/>
                  <a:pt x="430902" y="519856"/>
                  <a:pt x="427982" y="530076"/>
                </a:cubicBezTo>
                <a:cubicBezTo>
                  <a:pt x="425062" y="540296"/>
                  <a:pt x="420682" y="546240"/>
                  <a:pt x="414842" y="547908"/>
                </a:cubicBezTo>
                <a:moveTo>
                  <a:pt x="188337" y="317024"/>
                </a:moveTo>
                <a:cubicBezTo>
                  <a:pt x="205439" y="316190"/>
                  <a:pt x="219518" y="312539"/>
                  <a:pt x="230572" y="306074"/>
                </a:cubicBezTo>
                <a:cubicBezTo>
                  <a:pt x="241626" y="299608"/>
                  <a:pt x="249968" y="291578"/>
                  <a:pt x="255601" y="281984"/>
                </a:cubicBezTo>
                <a:cubicBezTo>
                  <a:pt x="261231" y="272390"/>
                  <a:pt x="264256" y="262587"/>
                  <a:pt x="264673" y="252576"/>
                </a:cubicBezTo>
                <a:cubicBezTo>
                  <a:pt x="264673" y="243817"/>
                  <a:pt x="262482" y="234535"/>
                  <a:pt x="258103" y="224732"/>
                </a:cubicBezTo>
                <a:cubicBezTo>
                  <a:pt x="253723" y="214929"/>
                  <a:pt x="246111" y="206587"/>
                  <a:pt x="235265" y="199704"/>
                </a:cubicBezTo>
                <a:cubicBezTo>
                  <a:pt x="224419" y="192821"/>
                  <a:pt x="209611" y="189380"/>
                  <a:pt x="190840" y="189380"/>
                </a:cubicBezTo>
                <a:cubicBezTo>
                  <a:pt x="173320" y="189380"/>
                  <a:pt x="158616" y="192717"/>
                  <a:pt x="146728" y="199391"/>
                </a:cubicBezTo>
                <a:cubicBezTo>
                  <a:pt x="134839" y="206065"/>
                  <a:pt x="125974" y="214304"/>
                  <a:pt x="120136" y="224107"/>
                </a:cubicBezTo>
                <a:cubicBezTo>
                  <a:pt x="114295" y="233909"/>
                  <a:pt x="111375" y="243399"/>
                  <a:pt x="111375" y="252576"/>
                </a:cubicBezTo>
                <a:cubicBezTo>
                  <a:pt x="111375" y="271347"/>
                  <a:pt x="118258" y="286990"/>
                  <a:pt x="132024" y="299504"/>
                </a:cubicBezTo>
                <a:cubicBezTo>
                  <a:pt x="145789" y="312018"/>
                  <a:pt x="164561" y="317858"/>
                  <a:pt x="188337" y="317024"/>
                </a:cubicBezTo>
                <a:moveTo>
                  <a:pt x="61320" y="151212"/>
                </a:moveTo>
                <a:cubicBezTo>
                  <a:pt x="54228" y="152463"/>
                  <a:pt x="48909" y="152359"/>
                  <a:pt x="45364" y="150899"/>
                </a:cubicBezTo>
                <a:cubicBezTo>
                  <a:pt x="41818" y="149439"/>
                  <a:pt x="38794" y="147249"/>
                  <a:pt x="36291" y="144330"/>
                </a:cubicBezTo>
                <a:cubicBezTo>
                  <a:pt x="32954" y="140992"/>
                  <a:pt x="29096" y="137029"/>
                  <a:pt x="24716" y="132441"/>
                </a:cubicBezTo>
                <a:cubicBezTo>
                  <a:pt x="20336" y="127853"/>
                  <a:pt x="17728" y="124515"/>
                  <a:pt x="16894" y="122430"/>
                </a:cubicBezTo>
                <a:cubicBezTo>
                  <a:pt x="15643" y="120344"/>
                  <a:pt x="15956" y="117528"/>
                  <a:pt x="17832" y="113983"/>
                </a:cubicBezTo>
                <a:cubicBezTo>
                  <a:pt x="19710" y="110437"/>
                  <a:pt x="22108" y="109081"/>
                  <a:pt x="25029" y="109915"/>
                </a:cubicBezTo>
                <a:cubicBezTo>
                  <a:pt x="37542" y="113252"/>
                  <a:pt x="51308" y="115234"/>
                  <a:pt x="66325" y="115860"/>
                </a:cubicBezTo>
                <a:cubicBezTo>
                  <a:pt x="81342" y="116486"/>
                  <a:pt x="98236" y="116798"/>
                  <a:pt x="117007" y="116798"/>
                </a:cubicBezTo>
                <a:cubicBezTo>
                  <a:pt x="138281" y="116798"/>
                  <a:pt x="160389" y="116277"/>
                  <a:pt x="183332" y="115234"/>
                </a:cubicBezTo>
                <a:cubicBezTo>
                  <a:pt x="206273" y="114191"/>
                  <a:pt x="229426" y="112627"/>
                  <a:pt x="252785" y="110542"/>
                </a:cubicBezTo>
                <a:cubicBezTo>
                  <a:pt x="267801" y="108873"/>
                  <a:pt x="282193" y="106996"/>
                  <a:pt x="295959" y="104910"/>
                </a:cubicBezTo>
                <a:cubicBezTo>
                  <a:pt x="309725" y="102824"/>
                  <a:pt x="319318" y="100738"/>
                  <a:pt x="324741" y="98653"/>
                </a:cubicBezTo>
                <a:cubicBezTo>
                  <a:pt x="332249" y="96150"/>
                  <a:pt x="337463" y="98236"/>
                  <a:pt x="340383" y="104910"/>
                </a:cubicBezTo>
                <a:cubicBezTo>
                  <a:pt x="341635" y="107412"/>
                  <a:pt x="343198" y="111167"/>
                  <a:pt x="345077" y="116172"/>
                </a:cubicBezTo>
                <a:cubicBezTo>
                  <a:pt x="346953" y="121178"/>
                  <a:pt x="347891" y="124932"/>
                  <a:pt x="347891" y="127435"/>
                </a:cubicBezTo>
                <a:cubicBezTo>
                  <a:pt x="347891" y="129938"/>
                  <a:pt x="346640" y="132128"/>
                  <a:pt x="344137" y="134005"/>
                </a:cubicBezTo>
                <a:cubicBezTo>
                  <a:pt x="341635" y="135882"/>
                  <a:pt x="339757" y="136821"/>
                  <a:pt x="338506" y="136821"/>
                </a:cubicBezTo>
                <a:cubicBezTo>
                  <a:pt x="330164" y="135987"/>
                  <a:pt x="319735" y="135361"/>
                  <a:pt x="307221" y="134943"/>
                </a:cubicBezTo>
                <a:cubicBezTo>
                  <a:pt x="294707" y="134527"/>
                  <a:pt x="281253" y="134422"/>
                  <a:pt x="266863" y="134631"/>
                </a:cubicBezTo>
                <a:cubicBezTo>
                  <a:pt x="252472" y="134839"/>
                  <a:pt x="238706" y="135048"/>
                  <a:pt x="225567" y="135257"/>
                </a:cubicBezTo>
                <a:cubicBezTo>
                  <a:pt x="212427" y="135465"/>
                  <a:pt x="201060" y="135778"/>
                  <a:pt x="191467" y="136195"/>
                </a:cubicBezTo>
                <a:cubicBezTo>
                  <a:pt x="166437" y="137864"/>
                  <a:pt x="143808" y="139636"/>
                  <a:pt x="123576" y="141513"/>
                </a:cubicBezTo>
                <a:cubicBezTo>
                  <a:pt x="103346" y="143391"/>
                  <a:pt x="82593" y="146624"/>
                  <a:pt x="61320" y="151212"/>
                </a:cubicBezTo>
                <a:moveTo>
                  <a:pt x="163309" y="69871"/>
                </a:moveTo>
                <a:cubicBezTo>
                  <a:pt x="156218" y="69036"/>
                  <a:pt x="147354" y="67263"/>
                  <a:pt x="136716" y="64552"/>
                </a:cubicBezTo>
                <a:cubicBezTo>
                  <a:pt x="126080" y="61840"/>
                  <a:pt x="116174" y="58503"/>
                  <a:pt x="106996" y="54541"/>
                </a:cubicBezTo>
                <a:cubicBezTo>
                  <a:pt x="97818" y="50578"/>
                  <a:pt x="91353" y="46511"/>
                  <a:pt x="87599" y="42339"/>
                </a:cubicBezTo>
                <a:cubicBezTo>
                  <a:pt x="85096" y="39837"/>
                  <a:pt x="84888" y="36187"/>
                  <a:pt x="86972" y="31390"/>
                </a:cubicBezTo>
                <a:cubicBezTo>
                  <a:pt x="89059" y="26593"/>
                  <a:pt x="92187" y="24611"/>
                  <a:pt x="96358" y="25445"/>
                </a:cubicBezTo>
                <a:cubicBezTo>
                  <a:pt x="117215" y="30034"/>
                  <a:pt x="138698" y="32850"/>
                  <a:pt x="160806" y="33893"/>
                </a:cubicBezTo>
                <a:cubicBezTo>
                  <a:pt x="182914" y="34935"/>
                  <a:pt x="203564" y="35040"/>
                  <a:pt x="222750" y="34205"/>
                </a:cubicBezTo>
                <a:cubicBezTo>
                  <a:pt x="241939" y="33371"/>
                  <a:pt x="257582" y="32537"/>
                  <a:pt x="269679" y="31703"/>
                </a:cubicBezTo>
                <a:cubicBezTo>
                  <a:pt x="273016" y="31285"/>
                  <a:pt x="275936" y="32328"/>
                  <a:pt x="278439" y="34831"/>
                </a:cubicBezTo>
                <a:cubicBezTo>
                  <a:pt x="280941" y="37334"/>
                  <a:pt x="282401" y="39628"/>
                  <a:pt x="282819" y="41714"/>
                </a:cubicBezTo>
                <a:cubicBezTo>
                  <a:pt x="283235" y="45051"/>
                  <a:pt x="281671" y="48805"/>
                  <a:pt x="278126" y="52976"/>
                </a:cubicBezTo>
                <a:cubicBezTo>
                  <a:pt x="274579" y="57148"/>
                  <a:pt x="270722" y="60277"/>
                  <a:pt x="266550" y="62362"/>
                </a:cubicBezTo>
                <a:cubicBezTo>
                  <a:pt x="261127" y="64448"/>
                  <a:pt x="252680" y="66325"/>
                  <a:pt x="241209" y="67994"/>
                </a:cubicBezTo>
                <a:cubicBezTo>
                  <a:pt x="229739" y="69662"/>
                  <a:pt x="217119" y="70600"/>
                  <a:pt x="203354" y="70809"/>
                </a:cubicBezTo>
                <a:cubicBezTo>
                  <a:pt x="189588" y="71018"/>
                  <a:pt x="176240" y="70705"/>
                  <a:pt x="163309" y="6987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6" name="Freeform 96"/>
          <p:cNvSpPr/>
          <p:nvPr/>
        </p:nvSpPr>
        <p:spPr>
          <a:xfrm>
            <a:off x="10932951" y="5138077"/>
            <a:ext cx="538732" cy="548742"/>
          </a:xfrm>
          <a:custGeom>
            <a:avLst/>
            <a:gdLst>
              <a:gd name="connsiteX0" fmla="*/ 394820 w 538732"/>
              <a:gd name="connsiteY0" fmla="*/ 548742 h 548742"/>
              <a:gd name="connsiteX1" fmla="*/ 387311 w 538732"/>
              <a:gd name="connsiteY1" fmla="*/ 542485 h 548742"/>
              <a:gd name="connsiteX2" fmla="*/ 385747 w 538732"/>
              <a:gd name="connsiteY2" fmla="*/ 524027 h 548742"/>
              <a:gd name="connsiteX3" fmla="*/ 384183 w 538732"/>
              <a:gd name="connsiteY3" fmla="*/ 494619 h 548742"/>
              <a:gd name="connsiteX4" fmla="*/ 383556 w 538732"/>
              <a:gd name="connsiteY4" fmla="*/ 466775 h 548742"/>
              <a:gd name="connsiteX5" fmla="*/ 383556 w 538732"/>
              <a:gd name="connsiteY5" fmla="*/ 83218 h 548742"/>
              <a:gd name="connsiteX6" fmla="*/ 381993 w 538732"/>
              <a:gd name="connsiteY6" fmla="*/ 53184 h 548742"/>
              <a:gd name="connsiteX7" fmla="*/ 373859 w 538732"/>
              <a:gd name="connsiteY7" fmla="*/ 35352 h 548742"/>
              <a:gd name="connsiteX8" fmla="*/ 351020 w 538732"/>
              <a:gd name="connsiteY8" fmla="*/ 20022 h 548742"/>
              <a:gd name="connsiteX9" fmla="*/ 346015 w 538732"/>
              <a:gd name="connsiteY9" fmla="*/ 13765 h 548742"/>
              <a:gd name="connsiteX10" fmla="*/ 350395 w 538732"/>
              <a:gd name="connsiteY10" fmla="*/ 5318 h 548742"/>
              <a:gd name="connsiteX11" fmla="*/ 359780 w 538732"/>
              <a:gd name="connsiteY11" fmla="*/ 0 h 548742"/>
              <a:gd name="connsiteX12" fmla="*/ 378551 w 538732"/>
              <a:gd name="connsiteY12" fmla="*/ 3754 h 548742"/>
              <a:gd name="connsiteX13" fmla="*/ 400452 w 538732"/>
              <a:gd name="connsiteY13" fmla="*/ 12201 h 548742"/>
              <a:gd name="connsiteX14" fmla="*/ 416093 w 538732"/>
              <a:gd name="connsiteY14" fmla="*/ 20648 h 548742"/>
              <a:gd name="connsiteX15" fmla="*/ 422977 w 538732"/>
              <a:gd name="connsiteY15" fmla="*/ 33162 h 548742"/>
              <a:gd name="connsiteX16" fmla="*/ 420160 w 538732"/>
              <a:gd name="connsiteY16" fmla="*/ 57565 h 548742"/>
              <a:gd name="connsiteX17" fmla="*/ 419222 w 538732"/>
              <a:gd name="connsiteY17" fmla="*/ 83844 h 548742"/>
              <a:gd name="connsiteX18" fmla="*/ 419222 w 538732"/>
              <a:gd name="connsiteY18" fmla="*/ 254661 h 548742"/>
              <a:gd name="connsiteX19" fmla="*/ 477726 w 538732"/>
              <a:gd name="connsiteY19" fmla="*/ 249343 h 548742"/>
              <a:gd name="connsiteX20" fmla="*/ 513078 w 538732"/>
              <a:gd name="connsiteY20" fmla="*/ 240896 h 548742"/>
              <a:gd name="connsiteX21" fmla="*/ 523089 w 538732"/>
              <a:gd name="connsiteY21" fmla="*/ 240270 h 548742"/>
              <a:gd name="connsiteX22" fmla="*/ 528720 w 538732"/>
              <a:gd name="connsiteY22" fmla="*/ 245901 h 548742"/>
              <a:gd name="connsiteX23" fmla="*/ 535291 w 538732"/>
              <a:gd name="connsiteY23" fmla="*/ 259041 h 548742"/>
              <a:gd name="connsiteX24" fmla="*/ 538732 w 538732"/>
              <a:gd name="connsiteY24" fmla="*/ 272181 h 548742"/>
              <a:gd name="connsiteX25" fmla="*/ 534665 w 538732"/>
              <a:gd name="connsiteY25" fmla="*/ 279064 h 548742"/>
              <a:gd name="connsiteX26" fmla="*/ 528720 w 538732"/>
              <a:gd name="connsiteY26" fmla="*/ 282192 h 548742"/>
              <a:gd name="connsiteX27" fmla="*/ 480854 w 538732"/>
              <a:gd name="connsiteY27" fmla="*/ 278751 h 548742"/>
              <a:gd name="connsiteX28" fmla="*/ 431111 w 538732"/>
              <a:gd name="connsiteY28" fmla="*/ 278438 h 548742"/>
              <a:gd name="connsiteX29" fmla="*/ 425166 w 538732"/>
              <a:gd name="connsiteY29" fmla="*/ 278438 h 548742"/>
              <a:gd name="connsiteX30" fmla="*/ 419222 w 538732"/>
              <a:gd name="connsiteY30" fmla="*/ 278438 h 548742"/>
              <a:gd name="connsiteX31" fmla="*/ 419222 w 538732"/>
              <a:gd name="connsiteY31" fmla="*/ 465524 h 548742"/>
              <a:gd name="connsiteX32" fmla="*/ 418284 w 538732"/>
              <a:gd name="connsiteY32" fmla="*/ 489613 h 548742"/>
              <a:gd name="connsiteX33" fmla="*/ 414842 w 538732"/>
              <a:gd name="connsiteY33" fmla="*/ 517144 h 548742"/>
              <a:gd name="connsiteX34" fmla="*/ 407647 w 538732"/>
              <a:gd name="connsiteY34" fmla="*/ 539670 h 548742"/>
              <a:gd name="connsiteX35" fmla="*/ 394820 w 538732"/>
              <a:gd name="connsiteY35" fmla="*/ 548742 h 548742"/>
              <a:gd name="connsiteX37" fmla="*/ 26280 w 538732"/>
              <a:gd name="connsiteY37" fmla="*/ 436116 h 548742"/>
              <a:gd name="connsiteX38" fmla="*/ 10638 w 538732"/>
              <a:gd name="connsiteY38" fmla="*/ 437679 h 548742"/>
              <a:gd name="connsiteX39" fmla="*/ 1253 w 538732"/>
              <a:gd name="connsiteY39" fmla="*/ 430171 h 548742"/>
              <a:gd name="connsiteX40" fmla="*/ 8760 w 538732"/>
              <a:gd name="connsiteY40" fmla="*/ 419847 h 548742"/>
              <a:gd name="connsiteX41" fmla="*/ 84471 w 538732"/>
              <a:gd name="connsiteY41" fmla="*/ 364472 h 548742"/>
              <a:gd name="connsiteX42" fmla="*/ 154550 w 538732"/>
              <a:gd name="connsiteY42" fmla="*/ 291891 h 548742"/>
              <a:gd name="connsiteX43" fmla="*/ 210237 w 538732"/>
              <a:gd name="connsiteY43" fmla="*/ 208359 h 548742"/>
              <a:gd name="connsiteX44" fmla="*/ 242774 w 538732"/>
              <a:gd name="connsiteY44" fmla="*/ 119509 h 548742"/>
              <a:gd name="connsiteX45" fmla="*/ 240271 w 538732"/>
              <a:gd name="connsiteY45" fmla="*/ 112313 h 548742"/>
              <a:gd name="connsiteX46" fmla="*/ 235265 w 538732"/>
              <a:gd name="connsiteY46" fmla="*/ 111375 h 548742"/>
              <a:gd name="connsiteX47" fmla="*/ 207734 w 538732"/>
              <a:gd name="connsiteY47" fmla="*/ 112313 h 548742"/>
              <a:gd name="connsiteX48" fmla="*/ 173008 w 538732"/>
              <a:gd name="connsiteY48" fmla="*/ 114191 h 548742"/>
              <a:gd name="connsiteX49" fmla="*/ 145790 w 538732"/>
              <a:gd name="connsiteY49" fmla="*/ 116380 h 548742"/>
              <a:gd name="connsiteX50" fmla="*/ 101991 w 538732"/>
              <a:gd name="connsiteY50" fmla="*/ 120135 h 548742"/>
              <a:gd name="connsiteX51" fmla="*/ 66951 w 538732"/>
              <a:gd name="connsiteY51" fmla="*/ 125140 h 548742"/>
              <a:gd name="connsiteX52" fmla="*/ 52873 w 538732"/>
              <a:gd name="connsiteY52" fmla="*/ 125766 h 548742"/>
              <a:gd name="connsiteX53" fmla="*/ 43800 w 538732"/>
              <a:gd name="connsiteY53" fmla="*/ 119509 h 548742"/>
              <a:gd name="connsiteX54" fmla="*/ 25654 w 538732"/>
              <a:gd name="connsiteY54" fmla="*/ 97610 h 548742"/>
              <a:gd name="connsiteX55" fmla="*/ 26905 w 538732"/>
              <a:gd name="connsiteY55" fmla="*/ 89475 h 548742"/>
              <a:gd name="connsiteX56" fmla="*/ 33789 w 538732"/>
              <a:gd name="connsiteY56" fmla="*/ 85721 h 548742"/>
              <a:gd name="connsiteX57" fmla="*/ 81967 w 538732"/>
              <a:gd name="connsiteY57" fmla="*/ 91040 h 548742"/>
              <a:gd name="connsiteX58" fmla="*/ 141410 w 538732"/>
              <a:gd name="connsiteY58" fmla="*/ 90727 h 548742"/>
              <a:gd name="connsiteX59" fmla="*/ 197410 w 538732"/>
              <a:gd name="connsiteY59" fmla="*/ 86034 h 548742"/>
              <a:gd name="connsiteX60" fmla="*/ 242148 w 538732"/>
              <a:gd name="connsiteY60" fmla="*/ 76336 h 548742"/>
              <a:gd name="connsiteX61" fmla="*/ 244025 w 538732"/>
              <a:gd name="connsiteY61" fmla="*/ 75710 h 548742"/>
              <a:gd name="connsiteX62" fmla="*/ 247154 w 538732"/>
              <a:gd name="connsiteY62" fmla="*/ 75397 h 548742"/>
              <a:gd name="connsiteX63" fmla="*/ 251533 w 538732"/>
              <a:gd name="connsiteY63" fmla="*/ 76336 h 548742"/>
              <a:gd name="connsiteX64" fmla="*/ 290953 w 538732"/>
              <a:gd name="connsiteY64" fmla="*/ 88850 h 548742"/>
              <a:gd name="connsiteX65" fmla="*/ 294708 w 538732"/>
              <a:gd name="connsiteY65" fmla="*/ 93230 h 548742"/>
              <a:gd name="connsiteX66" fmla="*/ 294081 w 538732"/>
              <a:gd name="connsiteY66" fmla="*/ 100112 h 548742"/>
              <a:gd name="connsiteX67" fmla="*/ 281567 w 538732"/>
              <a:gd name="connsiteY67" fmla="*/ 135151 h 548742"/>
              <a:gd name="connsiteX68" fmla="*/ 239644 w 538732"/>
              <a:gd name="connsiteY68" fmla="*/ 225253 h 548742"/>
              <a:gd name="connsiteX69" fmla="*/ 178014 w 538732"/>
              <a:gd name="connsiteY69" fmla="*/ 310975 h 548742"/>
              <a:gd name="connsiteX70" fmla="*/ 104180 w 538732"/>
              <a:gd name="connsiteY70" fmla="*/ 383870 h 548742"/>
              <a:gd name="connsiteX71" fmla="*/ 26280 w 538732"/>
              <a:gd name="connsiteY71" fmla="*/ 436116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538732" h="548742">
                <a:moveTo>
                  <a:pt x="394820" y="548742"/>
                </a:moveTo>
                <a:cubicBezTo>
                  <a:pt x="390230" y="548742"/>
                  <a:pt x="387728" y="546657"/>
                  <a:pt x="387311" y="542485"/>
                </a:cubicBezTo>
                <a:cubicBezTo>
                  <a:pt x="386894" y="539148"/>
                  <a:pt x="386373" y="532995"/>
                  <a:pt x="385747" y="524027"/>
                </a:cubicBezTo>
                <a:cubicBezTo>
                  <a:pt x="385122" y="515058"/>
                  <a:pt x="384600" y="505256"/>
                  <a:pt x="384183" y="494619"/>
                </a:cubicBezTo>
                <a:cubicBezTo>
                  <a:pt x="383766" y="483982"/>
                  <a:pt x="383556" y="474700"/>
                  <a:pt x="383556" y="466775"/>
                </a:cubicBezTo>
                <a:lnTo>
                  <a:pt x="383556" y="83218"/>
                </a:lnTo>
                <a:cubicBezTo>
                  <a:pt x="383556" y="70287"/>
                  <a:pt x="383036" y="60276"/>
                  <a:pt x="381993" y="53184"/>
                </a:cubicBezTo>
                <a:cubicBezTo>
                  <a:pt x="380950" y="46093"/>
                  <a:pt x="378239" y="40149"/>
                  <a:pt x="373859" y="35352"/>
                </a:cubicBezTo>
                <a:cubicBezTo>
                  <a:pt x="369478" y="30555"/>
                  <a:pt x="361866" y="25445"/>
                  <a:pt x="351020" y="20022"/>
                </a:cubicBezTo>
                <a:cubicBezTo>
                  <a:pt x="347683" y="17937"/>
                  <a:pt x="346015" y="15851"/>
                  <a:pt x="346015" y="13765"/>
                </a:cubicBezTo>
                <a:cubicBezTo>
                  <a:pt x="346015" y="11680"/>
                  <a:pt x="347475" y="8864"/>
                  <a:pt x="350395" y="5318"/>
                </a:cubicBezTo>
                <a:cubicBezTo>
                  <a:pt x="353315" y="1773"/>
                  <a:pt x="356443" y="0"/>
                  <a:pt x="359780" y="0"/>
                </a:cubicBezTo>
                <a:cubicBezTo>
                  <a:pt x="364785" y="0"/>
                  <a:pt x="371042" y="1251"/>
                  <a:pt x="378551" y="3754"/>
                </a:cubicBezTo>
                <a:cubicBezTo>
                  <a:pt x="386060" y="6257"/>
                  <a:pt x="393360" y="9073"/>
                  <a:pt x="400452" y="12201"/>
                </a:cubicBezTo>
                <a:cubicBezTo>
                  <a:pt x="407543" y="15329"/>
                  <a:pt x="412756" y="18145"/>
                  <a:pt x="416093" y="20648"/>
                </a:cubicBezTo>
                <a:cubicBezTo>
                  <a:pt x="421100" y="24402"/>
                  <a:pt x="423394" y="28574"/>
                  <a:pt x="422977" y="33162"/>
                </a:cubicBezTo>
                <a:cubicBezTo>
                  <a:pt x="421725" y="41922"/>
                  <a:pt x="420786" y="50056"/>
                  <a:pt x="420160" y="57565"/>
                </a:cubicBezTo>
                <a:cubicBezTo>
                  <a:pt x="419535" y="65073"/>
                  <a:pt x="419222" y="73833"/>
                  <a:pt x="419222" y="83844"/>
                </a:cubicBezTo>
                <a:lnTo>
                  <a:pt x="419222" y="254661"/>
                </a:lnTo>
                <a:cubicBezTo>
                  <a:pt x="441330" y="254661"/>
                  <a:pt x="460831" y="252888"/>
                  <a:pt x="477726" y="249343"/>
                </a:cubicBezTo>
                <a:cubicBezTo>
                  <a:pt x="494619" y="245797"/>
                  <a:pt x="506404" y="242982"/>
                  <a:pt x="513078" y="240896"/>
                </a:cubicBezTo>
                <a:cubicBezTo>
                  <a:pt x="517666" y="239227"/>
                  <a:pt x="521003" y="239019"/>
                  <a:pt x="523089" y="240270"/>
                </a:cubicBezTo>
                <a:cubicBezTo>
                  <a:pt x="525175" y="241521"/>
                  <a:pt x="527052" y="243398"/>
                  <a:pt x="528720" y="245901"/>
                </a:cubicBezTo>
                <a:cubicBezTo>
                  <a:pt x="530806" y="248821"/>
                  <a:pt x="532997" y="253202"/>
                  <a:pt x="535291" y="259041"/>
                </a:cubicBezTo>
                <a:cubicBezTo>
                  <a:pt x="537584" y="264881"/>
                  <a:pt x="538732" y="269261"/>
                  <a:pt x="538732" y="272181"/>
                </a:cubicBezTo>
                <a:cubicBezTo>
                  <a:pt x="538732" y="274684"/>
                  <a:pt x="537377" y="276978"/>
                  <a:pt x="534665" y="279064"/>
                </a:cubicBezTo>
                <a:cubicBezTo>
                  <a:pt x="531954" y="281150"/>
                  <a:pt x="529972" y="282192"/>
                  <a:pt x="528720" y="282192"/>
                </a:cubicBezTo>
                <a:cubicBezTo>
                  <a:pt x="513286" y="280107"/>
                  <a:pt x="497331" y="278960"/>
                  <a:pt x="480854" y="278751"/>
                </a:cubicBezTo>
                <a:cubicBezTo>
                  <a:pt x="464378" y="278542"/>
                  <a:pt x="447796" y="278438"/>
                  <a:pt x="431111" y="278438"/>
                </a:cubicBezTo>
                <a:cubicBezTo>
                  <a:pt x="429025" y="278438"/>
                  <a:pt x="427044" y="278438"/>
                  <a:pt x="425166" y="278438"/>
                </a:cubicBezTo>
                <a:cubicBezTo>
                  <a:pt x="423289" y="278438"/>
                  <a:pt x="421308" y="278438"/>
                  <a:pt x="419222" y="278438"/>
                </a:cubicBezTo>
                <a:lnTo>
                  <a:pt x="419222" y="465524"/>
                </a:lnTo>
                <a:cubicBezTo>
                  <a:pt x="419222" y="472198"/>
                  <a:pt x="418909" y="480228"/>
                  <a:pt x="418284" y="489613"/>
                </a:cubicBezTo>
                <a:cubicBezTo>
                  <a:pt x="417658" y="498999"/>
                  <a:pt x="416511" y="508176"/>
                  <a:pt x="414842" y="517144"/>
                </a:cubicBezTo>
                <a:cubicBezTo>
                  <a:pt x="413173" y="526113"/>
                  <a:pt x="410775" y="533621"/>
                  <a:pt x="407647" y="539670"/>
                </a:cubicBezTo>
                <a:cubicBezTo>
                  <a:pt x="404518" y="545719"/>
                  <a:pt x="400243" y="548742"/>
                  <a:pt x="394820" y="548742"/>
                </a:cubicBezTo>
                <a:moveTo>
                  <a:pt x="26280" y="436116"/>
                </a:moveTo>
                <a:cubicBezTo>
                  <a:pt x="20857" y="438619"/>
                  <a:pt x="15643" y="439140"/>
                  <a:pt x="10638" y="437679"/>
                </a:cubicBezTo>
                <a:cubicBezTo>
                  <a:pt x="5632" y="436220"/>
                  <a:pt x="2504" y="433717"/>
                  <a:pt x="1253" y="430171"/>
                </a:cubicBezTo>
                <a:cubicBezTo>
                  <a:pt x="0" y="426626"/>
                  <a:pt x="2504" y="423185"/>
                  <a:pt x="8760" y="419847"/>
                </a:cubicBezTo>
                <a:cubicBezTo>
                  <a:pt x="34206" y="404830"/>
                  <a:pt x="59441" y="386373"/>
                  <a:pt x="84471" y="364472"/>
                </a:cubicBezTo>
                <a:cubicBezTo>
                  <a:pt x="109499" y="342573"/>
                  <a:pt x="132859" y="318379"/>
                  <a:pt x="154550" y="291891"/>
                </a:cubicBezTo>
                <a:cubicBezTo>
                  <a:pt x="176240" y="265402"/>
                  <a:pt x="194804" y="237559"/>
                  <a:pt x="210237" y="208359"/>
                </a:cubicBezTo>
                <a:cubicBezTo>
                  <a:pt x="225671" y="179160"/>
                  <a:pt x="236517" y="149543"/>
                  <a:pt x="242774" y="119509"/>
                </a:cubicBezTo>
                <a:cubicBezTo>
                  <a:pt x="243608" y="115338"/>
                  <a:pt x="242774" y="112940"/>
                  <a:pt x="240271" y="112313"/>
                </a:cubicBezTo>
                <a:cubicBezTo>
                  <a:pt x="237768" y="111688"/>
                  <a:pt x="236100" y="111375"/>
                  <a:pt x="235265" y="111375"/>
                </a:cubicBezTo>
                <a:cubicBezTo>
                  <a:pt x="228591" y="111375"/>
                  <a:pt x="219415" y="111688"/>
                  <a:pt x="207734" y="112313"/>
                </a:cubicBezTo>
                <a:cubicBezTo>
                  <a:pt x="196055" y="112940"/>
                  <a:pt x="184479" y="113565"/>
                  <a:pt x="173008" y="114191"/>
                </a:cubicBezTo>
                <a:cubicBezTo>
                  <a:pt x="161537" y="114816"/>
                  <a:pt x="152464" y="115546"/>
                  <a:pt x="145790" y="116380"/>
                </a:cubicBezTo>
                <a:cubicBezTo>
                  <a:pt x="127436" y="118049"/>
                  <a:pt x="112837" y="119301"/>
                  <a:pt x="101991" y="120135"/>
                </a:cubicBezTo>
                <a:cubicBezTo>
                  <a:pt x="91145" y="120969"/>
                  <a:pt x="79465" y="122638"/>
                  <a:pt x="66951" y="125140"/>
                </a:cubicBezTo>
                <a:cubicBezTo>
                  <a:pt x="60277" y="126392"/>
                  <a:pt x="55584" y="126600"/>
                  <a:pt x="52873" y="125766"/>
                </a:cubicBezTo>
                <a:cubicBezTo>
                  <a:pt x="50161" y="124932"/>
                  <a:pt x="47137" y="122847"/>
                  <a:pt x="43800" y="119509"/>
                </a:cubicBezTo>
                <a:cubicBezTo>
                  <a:pt x="35040" y="110750"/>
                  <a:pt x="28991" y="103449"/>
                  <a:pt x="25654" y="97610"/>
                </a:cubicBezTo>
                <a:cubicBezTo>
                  <a:pt x="24403" y="95524"/>
                  <a:pt x="24819" y="92812"/>
                  <a:pt x="26905" y="89475"/>
                </a:cubicBezTo>
                <a:cubicBezTo>
                  <a:pt x="28991" y="86138"/>
                  <a:pt x="31285" y="84887"/>
                  <a:pt x="33789" y="85721"/>
                </a:cubicBezTo>
                <a:cubicBezTo>
                  <a:pt x="45886" y="88224"/>
                  <a:pt x="61945" y="89997"/>
                  <a:pt x="81967" y="91040"/>
                </a:cubicBezTo>
                <a:cubicBezTo>
                  <a:pt x="101991" y="92083"/>
                  <a:pt x="121804" y="91978"/>
                  <a:pt x="141410" y="90727"/>
                </a:cubicBezTo>
                <a:cubicBezTo>
                  <a:pt x="159764" y="89893"/>
                  <a:pt x="178429" y="88328"/>
                  <a:pt x="197410" y="86034"/>
                </a:cubicBezTo>
                <a:cubicBezTo>
                  <a:pt x="216390" y="83740"/>
                  <a:pt x="231302" y="80507"/>
                  <a:pt x="242148" y="76336"/>
                </a:cubicBezTo>
                <a:cubicBezTo>
                  <a:pt x="242565" y="76336"/>
                  <a:pt x="243191" y="76127"/>
                  <a:pt x="244025" y="75710"/>
                </a:cubicBezTo>
                <a:cubicBezTo>
                  <a:pt x="244859" y="75710"/>
                  <a:pt x="245903" y="75606"/>
                  <a:pt x="247154" y="75397"/>
                </a:cubicBezTo>
                <a:cubicBezTo>
                  <a:pt x="248405" y="75188"/>
                  <a:pt x="249865" y="75501"/>
                  <a:pt x="251533" y="76336"/>
                </a:cubicBezTo>
                <a:lnTo>
                  <a:pt x="290953" y="88850"/>
                </a:lnTo>
                <a:cubicBezTo>
                  <a:pt x="292622" y="89684"/>
                  <a:pt x="293873" y="91144"/>
                  <a:pt x="294708" y="93230"/>
                </a:cubicBezTo>
                <a:cubicBezTo>
                  <a:pt x="295542" y="95315"/>
                  <a:pt x="295333" y="97610"/>
                  <a:pt x="294081" y="100112"/>
                </a:cubicBezTo>
                <a:lnTo>
                  <a:pt x="281567" y="135151"/>
                </a:lnTo>
                <a:cubicBezTo>
                  <a:pt x="271556" y="165186"/>
                  <a:pt x="257582" y="195219"/>
                  <a:pt x="239644" y="225253"/>
                </a:cubicBezTo>
                <a:cubicBezTo>
                  <a:pt x="221709" y="255288"/>
                  <a:pt x="201164" y="283861"/>
                  <a:pt x="178014" y="310975"/>
                </a:cubicBezTo>
                <a:cubicBezTo>
                  <a:pt x="154863" y="338089"/>
                  <a:pt x="130251" y="362386"/>
                  <a:pt x="104180" y="383870"/>
                </a:cubicBezTo>
                <a:cubicBezTo>
                  <a:pt x="78109" y="405352"/>
                  <a:pt x="52143" y="422767"/>
                  <a:pt x="26280" y="43611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7" name="Freeform 97"/>
          <p:cNvSpPr/>
          <p:nvPr/>
        </p:nvSpPr>
        <p:spPr>
          <a:xfrm>
            <a:off x="11718668" y="5138077"/>
            <a:ext cx="432153" cy="548742"/>
          </a:xfrm>
          <a:custGeom>
            <a:avLst/>
            <a:gdLst>
              <a:gd name="connsiteX0" fmla="*/ 129522 w 432153"/>
              <a:gd name="connsiteY0" fmla="*/ 336629 h 548742"/>
              <a:gd name="connsiteX1" fmla="*/ 64447 w 432153"/>
              <a:gd name="connsiteY1" fmla="*/ 322237 h 548742"/>
              <a:gd name="connsiteX2" fmla="*/ 17520 w 432153"/>
              <a:gd name="connsiteY2" fmla="*/ 279377 h 548742"/>
              <a:gd name="connsiteX3" fmla="*/ 0 w 432153"/>
              <a:gd name="connsiteY3" fmla="*/ 215867 h 548742"/>
              <a:gd name="connsiteX4" fmla="*/ 17520 w 432153"/>
              <a:gd name="connsiteY4" fmla="*/ 152984 h 548742"/>
              <a:gd name="connsiteX5" fmla="*/ 64760 w 432153"/>
              <a:gd name="connsiteY5" fmla="*/ 108246 h 548742"/>
              <a:gd name="connsiteX6" fmla="*/ 130146 w 432153"/>
              <a:gd name="connsiteY6" fmla="*/ 90727 h 548742"/>
              <a:gd name="connsiteX7" fmla="*/ 195845 w 432153"/>
              <a:gd name="connsiteY7" fmla="*/ 103553 h 548742"/>
              <a:gd name="connsiteX8" fmla="*/ 242774 w 432153"/>
              <a:gd name="connsiteY8" fmla="*/ 144538 h 548742"/>
              <a:gd name="connsiteX9" fmla="*/ 260293 w 432153"/>
              <a:gd name="connsiteY9" fmla="*/ 210237 h 548742"/>
              <a:gd name="connsiteX10" fmla="*/ 242774 w 432153"/>
              <a:gd name="connsiteY10" fmla="*/ 274371 h 548742"/>
              <a:gd name="connsiteX11" fmla="*/ 195532 w 432153"/>
              <a:gd name="connsiteY11" fmla="*/ 319109 h 548742"/>
              <a:gd name="connsiteX12" fmla="*/ 129522 w 432153"/>
              <a:gd name="connsiteY12" fmla="*/ 336629 h 548742"/>
              <a:gd name="connsiteX14" fmla="*/ 130773 w 432153"/>
              <a:gd name="connsiteY14" fmla="*/ 305343 h 548742"/>
              <a:gd name="connsiteX15" fmla="*/ 177074 w 432153"/>
              <a:gd name="connsiteY15" fmla="*/ 291891 h 548742"/>
              <a:gd name="connsiteX16" fmla="*/ 209924 w 432153"/>
              <a:gd name="connsiteY16" fmla="*/ 258728 h 548742"/>
              <a:gd name="connsiteX17" fmla="*/ 222125 w 432153"/>
              <a:gd name="connsiteY17" fmla="*/ 210862 h 548742"/>
              <a:gd name="connsiteX18" fmla="*/ 209611 w 432153"/>
              <a:gd name="connsiteY18" fmla="*/ 160493 h 548742"/>
              <a:gd name="connsiteX19" fmla="*/ 176449 w 432153"/>
              <a:gd name="connsiteY19" fmla="*/ 128582 h 548742"/>
              <a:gd name="connsiteX20" fmla="*/ 130146 w 432153"/>
              <a:gd name="connsiteY20" fmla="*/ 118883 h 548742"/>
              <a:gd name="connsiteX21" fmla="*/ 84158 w 432153"/>
              <a:gd name="connsiteY21" fmla="*/ 132023 h 548742"/>
              <a:gd name="connsiteX22" fmla="*/ 50369 w 432153"/>
              <a:gd name="connsiteY22" fmla="*/ 165812 h 548742"/>
              <a:gd name="connsiteX23" fmla="*/ 37542 w 432153"/>
              <a:gd name="connsiteY23" fmla="*/ 215242 h 548742"/>
              <a:gd name="connsiteX24" fmla="*/ 50369 w 432153"/>
              <a:gd name="connsiteY24" fmla="*/ 264360 h 548742"/>
              <a:gd name="connsiteX25" fmla="*/ 84470 w 432153"/>
              <a:gd name="connsiteY25" fmla="*/ 295958 h 548742"/>
              <a:gd name="connsiteX26" fmla="*/ 130773 w 432153"/>
              <a:gd name="connsiteY26" fmla="*/ 305343 h 548742"/>
              <a:gd name="connsiteX28" fmla="*/ 403579 w 432153"/>
              <a:gd name="connsiteY28" fmla="*/ 548742 h 548742"/>
              <a:gd name="connsiteX29" fmla="*/ 396071 w 432153"/>
              <a:gd name="connsiteY29" fmla="*/ 542485 h 548742"/>
              <a:gd name="connsiteX30" fmla="*/ 394506 w 432153"/>
              <a:gd name="connsiteY30" fmla="*/ 524027 h 548742"/>
              <a:gd name="connsiteX31" fmla="*/ 392943 w 432153"/>
              <a:gd name="connsiteY31" fmla="*/ 494619 h 548742"/>
              <a:gd name="connsiteX32" fmla="*/ 392316 w 432153"/>
              <a:gd name="connsiteY32" fmla="*/ 466775 h 548742"/>
              <a:gd name="connsiteX33" fmla="*/ 392316 w 432153"/>
              <a:gd name="connsiteY33" fmla="*/ 217119 h 548742"/>
              <a:gd name="connsiteX34" fmla="*/ 373545 w 432153"/>
              <a:gd name="connsiteY34" fmla="*/ 217745 h 548742"/>
              <a:gd name="connsiteX35" fmla="*/ 345389 w 432153"/>
              <a:gd name="connsiteY35" fmla="*/ 220248 h 548742"/>
              <a:gd name="connsiteX36" fmla="*/ 314730 w 432153"/>
              <a:gd name="connsiteY36" fmla="*/ 227130 h 548742"/>
              <a:gd name="connsiteX37" fmla="*/ 294080 w 432153"/>
              <a:gd name="connsiteY37" fmla="*/ 225879 h 548742"/>
              <a:gd name="connsiteX38" fmla="*/ 279690 w 432153"/>
              <a:gd name="connsiteY38" fmla="*/ 216493 h 548742"/>
              <a:gd name="connsiteX39" fmla="*/ 269053 w 432153"/>
              <a:gd name="connsiteY39" fmla="*/ 206482 h 548742"/>
              <a:gd name="connsiteX40" fmla="*/ 271556 w 432153"/>
              <a:gd name="connsiteY40" fmla="*/ 198348 h 548742"/>
              <a:gd name="connsiteX41" fmla="*/ 278439 w 432153"/>
              <a:gd name="connsiteY41" fmla="*/ 192717 h 548742"/>
              <a:gd name="connsiteX42" fmla="*/ 325992 w 432153"/>
              <a:gd name="connsiteY42" fmla="*/ 195845 h 548742"/>
              <a:gd name="connsiteX43" fmla="*/ 358842 w 432153"/>
              <a:gd name="connsiteY43" fmla="*/ 194907 h 548742"/>
              <a:gd name="connsiteX44" fmla="*/ 392316 w 432153"/>
              <a:gd name="connsiteY44" fmla="*/ 193342 h 548742"/>
              <a:gd name="connsiteX45" fmla="*/ 392316 w 432153"/>
              <a:gd name="connsiteY45" fmla="*/ 83218 h 548742"/>
              <a:gd name="connsiteX46" fmla="*/ 390753 w 432153"/>
              <a:gd name="connsiteY46" fmla="*/ 53184 h 548742"/>
              <a:gd name="connsiteX47" fmla="*/ 382619 w 432153"/>
              <a:gd name="connsiteY47" fmla="*/ 35352 h 548742"/>
              <a:gd name="connsiteX48" fmla="*/ 359780 w 432153"/>
              <a:gd name="connsiteY48" fmla="*/ 20022 h 548742"/>
              <a:gd name="connsiteX49" fmla="*/ 354774 w 432153"/>
              <a:gd name="connsiteY49" fmla="*/ 13765 h 548742"/>
              <a:gd name="connsiteX50" fmla="*/ 359155 w 432153"/>
              <a:gd name="connsiteY50" fmla="*/ 5318 h 548742"/>
              <a:gd name="connsiteX51" fmla="*/ 368540 w 432153"/>
              <a:gd name="connsiteY51" fmla="*/ 0 h 548742"/>
              <a:gd name="connsiteX52" fmla="*/ 387311 w 432153"/>
              <a:gd name="connsiteY52" fmla="*/ 3754 h 548742"/>
              <a:gd name="connsiteX53" fmla="*/ 409211 w 432153"/>
              <a:gd name="connsiteY53" fmla="*/ 12201 h 548742"/>
              <a:gd name="connsiteX54" fmla="*/ 424853 w 432153"/>
              <a:gd name="connsiteY54" fmla="*/ 20648 h 548742"/>
              <a:gd name="connsiteX55" fmla="*/ 431736 w 432153"/>
              <a:gd name="connsiteY55" fmla="*/ 33162 h 548742"/>
              <a:gd name="connsiteX56" fmla="*/ 428920 w 432153"/>
              <a:gd name="connsiteY56" fmla="*/ 57565 h 548742"/>
              <a:gd name="connsiteX57" fmla="*/ 427982 w 432153"/>
              <a:gd name="connsiteY57" fmla="*/ 83844 h 548742"/>
              <a:gd name="connsiteX58" fmla="*/ 427982 w 432153"/>
              <a:gd name="connsiteY58" fmla="*/ 465524 h 548742"/>
              <a:gd name="connsiteX59" fmla="*/ 427044 w 432153"/>
              <a:gd name="connsiteY59" fmla="*/ 489613 h 548742"/>
              <a:gd name="connsiteX60" fmla="*/ 423602 w 432153"/>
              <a:gd name="connsiteY60" fmla="*/ 517144 h 548742"/>
              <a:gd name="connsiteX61" fmla="*/ 416406 w 432153"/>
              <a:gd name="connsiteY61" fmla="*/ 539670 h 548742"/>
              <a:gd name="connsiteX62" fmla="*/ 403579 w 432153"/>
              <a:gd name="connsiteY62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32153" h="548742">
                <a:moveTo>
                  <a:pt x="129522" y="336629"/>
                </a:moveTo>
                <a:cubicBezTo>
                  <a:pt x="105745" y="337046"/>
                  <a:pt x="84053" y="332249"/>
                  <a:pt x="64447" y="322237"/>
                </a:cubicBezTo>
                <a:cubicBezTo>
                  <a:pt x="44843" y="312226"/>
                  <a:pt x="29199" y="297939"/>
                  <a:pt x="17520" y="279377"/>
                </a:cubicBezTo>
                <a:cubicBezTo>
                  <a:pt x="5841" y="260814"/>
                  <a:pt x="0" y="239645"/>
                  <a:pt x="0" y="215867"/>
                </a:cubicBezTo>
                <a:cubicBezTo>
                  <a:pt x="0" y="192508"/>
                  <a:pt x="5841" y="171547"/>
                  <a:pt x="17520" y="152984"/>
                </a:cubicBezTo>
                <a:cubicBezTo>
                  <a:pt x="29199" y="134422"/>
                  <a:pt x="44946" y="119509"/>
                  <a:pt x="64760" y="108246"/>
                </a:cubicBezTo>
                <a:cubicBezTo>
                  <a:pt x="84575" y="96984"/>
                  <a:pt x="106370" y="91144"/>
                  <a:pt x="130146" y="90727"/>
                </a:cubicBezTo>
                <a:cubicBezTo>
                  <a:pt x="154340" y="89893"/>
                  <a:pt x="176240" y="94168"/>
                  <a:pt x="195845" y="103553"/>
                </a:cubicBezTo>
                <a:cubicBezTo>
                  <a:pt x="215451" y="112940"/>
                  <a:pt x="231094" y="126600"/>
                  <a:pt x="242774" y="144538"/>
                </a:cubicBezTo>
                <a:cubicBezTo>
                  <a:pt x="254453" y="162475"/>
                  <a:pt x="260293" y="184374"/>
                  <a:pt x="260293" y="210237"/>
                </a:cubicBezTo>
                <a:cubicBezTo>
                  <a:pt x="260293" y="234013"/>
                  <a:pt x="254453" y="255391"/>
                  <a:pt x="242774" y="274371"/>
                </a:cubicBezTo>
                <a:cubicBezTo>
                  <a:pt x="231094" y="293351"/>
                  <a:pt x="215346" y="308263"/>
                  <a:pt x="195532" y="319109"/>
                </a:cubicBezTo>
                <a:cubicBezTo>
                  <a:pt x="175719" y="329954"/>
                  <a:pt x="153715" y="335795"/>
                  <a:pt x="129522" y="336629"/>
                </a:cubicBezTo>
                <a:moveTo>
                  <a:pt x="130773" y="305343"/>
                </a:moveTo>
                <a:cubicBezTo>
                  <a:pt x="147875" y="304509"/>
                  <a:pt x="163309" y="300025"/>
                  <a:pt x="177074" y="291891"/>
                </a:cubicBezTo>
                <a:cubicBezTo>
                  <a:pt x="190840" y="283756"/>
                  <a:pt x="201790" y="272703"/>
                  <a:pt x="209924" y="258728"/>
                </a:cubicBezTo>
                <a:cubicBezTo>
                  <a:pt x="218057" y="244754"/>
                  <a:pt x="222125" y="228799"/>
                  <a:pt x="222125" y="210862"/>
                </a:cubicBezTo>
                <a:cubicBezTo>
                  <a:pt x="222125" y="191257"/>
                  <a:pt x="217954" y="174467"/>
                  <a:pt x="209611" y="160493"/>
                </a:cubicBezTo>
                <a:cubicBezTo>
                  <a:pt x="201268" y="146519"/>
                  <a:pt x="190214" y="135882"/>
                  <a:pt x="176449" y="128582"/>
                </a:cubicBezTo>
                <a:cubicBezTo>
                  <a:pt x="162683" y="121282"/>
                  <a:pt x="147249" y="118049"/>
                  <a:pt x="130146" y="118883"/>
                </a:cubicBezTo>
                <a:cubicBezTo>
                  <a:pt x="113462" y="119301"/>
                  <a:pt x="98131" y="123681"/>
                  <a:pt x="84158" y="132023"/>
                </a:cubicBezTo>
                <a:cubicBezTo>
                  <a:pt x="70183" y="140366"/>
                  <a:pt x="58921" y="151629"/>
                  <a:pt x="50369" y="165812"/>
                </a:cubicBezTo>
                <a:cubicBezTo>
                  <a:pt x="41818" y="179994"/>
                  <a:pt x="37542" y="196471"/>
                  <a:pt x="37542" y="215242"/>
                </a:cubicBezTo>
                <a:cubicBezTo>
                  <a:pt x="37542" y="234013"/>
                  <a:pt x="41818" y="250386"/>
                  <a:pt x="50369" y="264360"/>
                </a:cubicBezTo>
                <a:cubicBezTo>
                  <a:pt x="58921" y="278333"/>
                  <a:pt x="70288" y="288867"/>
                  <a:pt x="84470" y="295958"/>
                </a:cubicBezTo>
                <a:cubicBezTo>
                  <a:pt x="98654" y="303049"/>
                  <a:pt x="114087" y="306178"/>
                  <a:pt x="130773" y="305343"/>
                </a:cubicBezTo>
                <a:moveTo>
                  <a:pt x="403579" y="548742"/>
                </a:moveTo>
                <a:cubicBezTo>
                  <a:pt x="398990" y="548742"/>
                  <a:pt x="396488" y="546657"/>
                  <a:pt x="396071" y="542485"/>
                </a:cubicBezTo>
                <a:cubicBezTo>
                  <a:pt x="395654" y="539148"/>
                  <a:pt x="395133" y="532995"/>
                  <a:pt x="394506" y="524027"/>
                </a:cubicBezTo>
                <a:cubicBezTo>
                  <a:pt x="393881" y="515058"/>
                  <a:pt x="393360" y="505256"/>
                  <a:pt x="392943" y="494619"/>
                </a:cubicBezTo>
                <a:cubicBezTo>
                  <a:pt x="392525" y="483982"/>
                  <a:pt x="392316" y="474700"/>
                  <a:pt x="392316" y="466775"/>
                </a:cubicBezTo>
                <a:lnTo>
                  <a:pt x="392316" y="217119"/>
                </a:lnTo>
                <a:lnTo>
                  <a:pt x="373545" y="217745"/>
                </a:lnTo>
                <a:cubicBezTo>
                  <a:pt x="364368" y="218162"/>
                  <a:pt x="354983" y="218997"/>
                  <a:pt x="345389" y="220248"/>
                </a:cubicBezTo>
                <a:cubicBezTo>
                  <a:pt x="335794" y="221499"/>
                  <a:pt x="325575" y="223793"/>
                  <a:pt x="314730" y="227130"/>
                </a:cubicBezTo>
                <a:cubicBezTo>
                  <a:pt x="308056" y="229216"/>
                  <a:pt x="301172" y="228799"/>
                  <a:pt x="294080" y="225879"/>
                </a:cubicBezTo>
                <a:cubicBezTo>
                  <a:pt x="290744" y="224210"/>
                  <a:pt x="285946" y="221082"/>
                  <a:pt x="279690" y="216493"/>
                </a:cubicBezTo>
                <a:cubicBezTo>
                  <a:pt x="273434" y="211905"/>
                  <a:pt x="269887" y="208568"/>
                  <a:pt x="269053" y="206482"/>
                </a:cubicBezTo>
                <a:cubicBezTo>
                  <a:pt x="268636" y="205230"/>
                  <a:pt x="269470" y="202519"/>
                  <a:pt x="271556" y="198348"/>
                </a:cubicBezTo>
                <a:cubicBezTo>
                  <a:pt x="273641" y="194177"/>
                  <a:pt x="275936" y="192299"/>
                  <a:pt x="278439" y="192717"/>
                </a:cubicBezTo>
                <a:cubicBezTo>
                  <a:pt x="290954" y="194802"/>
                  <a:pt x="306804" y="195845"/>
                  <a:pt x="325992" y="195845"/>
                </a:cubicBezTo>
                <a:cubicBezTo>
                  <a:pt x="336004" y="195845"/>
                  <a:pt x="346953" y="195532"/>
                  <a:pt x="358842" y="194907"/>
                </a:cubicBezTo>
                <a:cubicBezTo>
                  <a:pt x="370730" y="194281"/>
                  <a:pt x="381888" y="193759"/>
                  <a:pt x="392316" y="193342"/>
                </a:cubicBezTo>
                <a:lnTo>
                  <a:pt x="392316" y="83218"/>
                </a:lnTo>
                <a:cubicBezTo>
                  <a:pt x="392316" y="70287"/>
                  <a:pt x="391795" y="60276"/>
                  <a:pt x="390753" y="53184"/>
                </a:cubicBezTo>
                <a:cubicBezTo>
                  <a:pt x="389710" y="46093"/>
                  <a:pt x="386999" y="40149"/>
                  <a:pt x="382619" y="35352"/>
                </a:cubicBezTo>
                <a:cubicBezTo>
                  <a:pt x="378238" y="30555"/>
                  <a:pt x="370626" y="25445"/>
                  <a:pt x="359780" y="20022"/>
                </a:cubicBezTo>
                <a:cubicBezTo>
                  <a:pt x="356443" y="17937"/>
                  <a:pt x="354774" y="15851"/>
                  <a:pt x="354774" y="13765"/>
                </a:cubicBezTo>
                <a:cubicBezTo>
                  <a:pt x="354774" y="11680"/>
                  <a:pt x="356234" y="8864"/>
                  <a:pt x="359155" y="5318"/>
                </a:cubicBezTo>
                <a:cubicBezTo>
                  <a:pt x="362075" y="1773"/>
                  <a:pt x="365203" y="0"/>
                  <a:pt x="368540" y="0"/>
                </a:cubicBezTo>
                <a:cubicBezTo>
                  <a:pt x="373545" y="0"/>
                  <a:pt x="379802" y="1251"/>
                  <a:pt x="387311" y="3754"/>
                </a:cubicBezTo>
                <a:cubicBezTo>
                  <a:pt x="394820" y="6257"/>
                  <a:pt x="402120" y="9073"/>
                  <a:pt x="409211" y="12201"/>
                </a:cubicBezTo>
                <a:cubicBezTo>
                  <a:pt x="416302" y="15329"/>
                  <a:pt x="421516" y="18145"/>
                  <a:pt x="424853" y="20648"/>
                </a:cubicBezTo>
                <a:cubicBezTo>
                  <a:pt x="429858" y="24402"/>
                  <a:pt x="432153" y="28574"/>
                  <a:pt x="431736" y="33162"/>
                </a:cubicBezTo>
                <a:cubicBezTo>
                  <a:pt x="430485" y="41922"/>
                  <a:pt x="429546" y="50056"/>
                  <a:pt x="428920" y="57565"/>
                </a:cubicBezTo>
                <a:cubicBezTo>
                  <a:pt x="428295" y="65073"/>
                  <a:pt x="427982" y="73833"/>
                  <a:pt x="427982" y="83844"/>
                </a:cubicBezTo>
                <a:lnTo>
                  <a:pt x="427982" y="465524"/>
                </a:lnTo>
                <a:cubicBezTo>
                  <a:pt x="427982" y="472198"/>
                  <a:pt x="427669" y="480228"/>
                  <a:pt x="427044" y="489613"/>
                </a:cubicBezTo>
                <a:cubicBezTo>
                  <a:pt x="426418" y="498999"/>
                  <a:pt x="425271" y="508176"/>
                  <a:pt x="423602" y="517144"/>
                </a:cubicBezTo>
                <a:cubicBezTo>
                  <a:pt x="421933" y="526113"/>
                  <a:pt x="419535" y="533621"/>
                  <a:pt x="416406" y="539670"/>
                </a:cubicBezTo>
                <a:cubicBezTo>
                  <a:pt x="413278" y="545719"/>
                  <a:pt x="409002" y="548742"/>
                  <a:pt x="403579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8" name="Freeform 98"/>
          <p:cNvSpPr/>
          <p:nvPr/>
        </p:nvSpPr>
        <p:spPr>
          <a:xfrm>
            <a:off x="12252185" y="5134948"/>
            <a:ext cx="480124" cy="600676"/>
          </a:xfrm>
          <a:custGeom>
            <a:avLst/>
            <a:gdLst>
              <a:gd name="connsiteX0" fmla="*/ 61528 w 480124"/>
              <a:gd name="connsiteY0" fmla="*/ 299712 h 600676"/>
              <a:gd name="connsiteX1" fmla="*/ 41504 w 480124"/>
              <a:gd name="connsiteY1" fmla="*/ 290952 h 600676"/>
              <a:gd name="connsiteX2" fmla="*/ 33997 w 480124"/>
              <a:gd name="connsiteY2" fmla="*/ 262170 h 600676"/>
              <a:gd name="connsiteX3" fmla="*/ 33997 w 480124"/>
              <a:gd name="connsiteY3" fmla="*/ 143287 h 600676"/>
              <a:gd name="connsiteX4" fmla="*/ 30243 w 480124"/>
              <a:gd name="connsiteY4" fmla="*/ 109498 h 600676"/>
              <a:gd name="connsiteX5" fmla="*/ 5841 w 480124"/>
              <a:gd name="connsiteY5" fmla="*/ 88224 h 600676"/>
              <a:gd name="connsiteX6" fmla="*/ 2087 w 480124"/>
              <a:gd name="connsiteY6" fmla="*/ 77588 h 600676"/>
              <a:gd name="connsiteX7" fmla="*/ 18354 w 480124"/>
              <a:gd name="connsiteY7" fmla="*/ 67576 h 600676"/>
              <a:gd name="connsiteX8" fmla="*/ 34936 w 480124"/>
              <a:gd name="connsiteY8" fmla="*/ 70079 h 600676"/>
              <a:gd name="connsiteX9" fmla="*/ 53394 w 480124"/>
              <a:gd name="connsiteY9" fmla="*/ 73833 h 600676"/>
              <a:gd name="connsiteX10" fmla="*/ 90622 w 480124"/>
              <a:gd name="connsiteY10" fmla="*/ 71643 h 600676"/>
              <a:gd name="connsiteX11" fmla="*/ 118466 w 480124"/>
              <a:gd name="connsiteY11" fmla="*/ 65073 h 600676"/>
              <a:gd name="connsiteX12" fmla="*/ 129730 w 480124"/>
              <a:gd name="connsiteY12" fmla="*/ 63822 h 600676"/>
              <a:gd name="connsiteX13" fmla="*/ 136612 w 480124"/>
              <a:gd name="connsiteY13" fmla="*/ 69454 h 600676"/>
              <a:gd name="connsiteX14" fmla="*/ 140991 w 480124"/>
              <a:gd name="connsiteY14" fmla="*/ 75710 h 600676"/>
              <a:gd name="connsiteX15" fmla="*/ 144121 w 480124"/>
              <a:gd name="connsiteY15" fmla="*/ 84470 h 600676"/>
              <a:gd name="connsiteX16" fmla="*/ 140679 w 480124"/>
              <a:gd name="connsiteY16" fmla="*/ 91666 h 600676"/>
              <a:gd name="connsiteX17" fmla="*/ 134735 w 480124"/>
              <a:gd name="connsiteY17" fmla="*/ 95107 h 600676"/>
              <a:gd name="connsiteX18" fmla="*/ 111272 w 480124"/>
              <a:gd name="connsiteY18" fmla="*/ 95420 h 600676"/>
              <a:gd name="connsiteX19" fmla="*/ 91875 w 480124"/>
              <a:gd name="connsiteY19" fmla="*/ 96359 h 600676"/>
              <a:gd name="connsiteX20" fmla="*/ 68410 w 480124"/>
              <a:gd name="connsiteY20" fmla="*/ 98236 h 600676"/>
              <a:gd name="connsiteX21" fmla="*/ 68410 w 480124"/>
              <a:gd name="connsiteY21" fmla="*/ 247154 h 600676"/>
              <a:gd name="connsiteX22" fmla="*/ 68410 w 480124"/>
              <a:gd name="connsiteY22" fmla="*/ 249656 h 600676"/>
              <a:gd name="connsiteX23" fmla="*/ 70288 w 480124"/>
              <a:gd name="connsiteY23" fmla="*/ 260919 h 600676"/>
              <a:gd name="connsiteX24" fmla="*/ 82803 w 480124"/>
              <a:gd name="connsiteY24" fmla="*/ 264047 h 600676"/>
              <a:gd name="connsiteX25" fmla="*/ 118780 w 480124"/>
              <a:gd name="connsiteY25" fmla="*/ 256226 h 600676"/>
              <a:gd name="connsiteX26" fmla="*/ 155697 w 480124"/>
              <a:gd name="connsiteY26" fmla="*/ 242774 h 600676"/>
              <a:gd name="connsiteX27" fmla="*/ 181037 w 480124"/>
              <a:gd name="connsiteY27" fmla="*/ 229634 h 600676"/>
              <a:gd name="connsiteX28" fmla="*/ 181037 w 480124"/>
              <a:gd name="connsiteY28" fmla="*/ 133901 h 600676"/>
              <a:gd name="connsiteX29" fmla="*/ 181037 w 480124"/>
              <a:gd name="connsiteY29" fmla="*/ 127644 h 600676"/>
              <a:gd name="connsiteX30" fmla="*/ 178848 w 480124"/>
              <a:gd name="connsiteY30" fmla="*/ 98861 h 600676"/>
              <a:gd name="connsiteX31" fmla="*/ 162892 w 480124"/>
              <a:gd name="connsiteY31" fmla="*/ 79465 h 600676"/>
              <a:gd name="connsiteX32" fmla="*/ 159138 w 480124"/>
              <a:gd name="connsiteY32" fmla="*/ 70705 h 600676"/>
              <a:gd name="connsiteX33" fmla="*/ 166333 w 480124"/>
              <a:gd name="connsiteY33" fmla="*/ 62258 h 600676"/>
              <a:gd name="connsiteX34" fmla="*/ 175406 w 480124"/>
              <a:gd name="connsiteY34" fmla="*/ 61319 h 600676"/>
              <a:gd name="connsiteX35" fmla="*/ 188858 w 480124"/>
              <a:gd name="connsiteY35" fmla="*/ 64448 h 600676"/>
              <a:gd name="connsiteX36" fmla="*/ 202936 w 480124"/>
              <a:gd name="connsiteY36" fmla="*/ 68828 h 600676"/>
              <a:gd name="connsiteX37" fmla="*/ 237664 w 480124"/>
              <a:gd name="connsiteY37" fmla="*/ 66638 h 600676"/>
              <a:gd name="connsiteX38" fmla="*/ 272076 w 480124"/>
              <a:gd name="connsiteY38" fmla="*/ 61319 h 600676"/>
              <a:gd name="connsiteX39" fmla="*/ 295542 w 480124"/>
              <a:gd name="connsiteY39" fmla="*/ 55688 h 600676"/>
              <a:gd name="connsiteX40" fmla="*/ 305865 w 480124"/>
              <a:gd name="connsiteY40" fmla="*/ 54749 h 600676"/>
              <a:gd name="connsiteX41" fmla="*/ 313062 w 480124"/>
              <a:gd name="connsiteY41" fmla="*/ 60068 h 600676"/>
              <a:gd name="connsiteX42" fmla="*/ 318380 w 480124"/>
              <a:gd name="connsiteY42" fmla="*/ 68828 h 600676"/>
              <a:gd name="connsiteX43" fmla="*/ 321194 w 480124"/>
              <a:gd name="connsiteY43" fmla="*/ 78213 h 600676"/>
              <a:gd name="connsiteX44" fmla="*/ 318067 w 480124"/>
              <a:gd name="connsiteY44" fmla="*/ 85722 h 600676"/>
              <a:gd name="connsiteX45" fmla="*/ 312435 w 480124"/>
              <a:gd name="connsiteY45" fmla="*/ 89476 h 600676"/>
              <a:gd name="connsiteX46" fmla="*/ 277396 w 480124"/>
              <a:gd name="connsiteY46" fmla="*/ 89163 h 600676"/>
              <a:gd name="connsiteX47" fmla="*/ 241105 w 480124"/>
              <a:gd name="connsiteY47" fmla="*/ 91353 h 600676"/>
              <a:gd name="connsiteX48" fmla="*/ 228278 w 480124"/>
              <a:gd name="connsiteY48" fmla="*/ 92292 h 600676"/>
              <a:gd name="connsiteX49" fmla="*/ 214826 w 480124"/>
              <a:gd name="connsiteY49" fmla="*/ 93230 h 600676"/>
              <a:gd name="connsiteX50" fmla="*/ 214826 w 480124"/>
              <a:gd name="connsiteY50" fmla="*/ 247779 h 600676"/>
              <a:gd name="connsiteX51" fmla="*/ 217015 w 480124"/>
              <a:gd name="connsiteY51" fmla="*/ 260919 h 600676"/>
              <a:gd name="connsiteX52" fmla="*/ 231093 w 480124"/>
              <a:gd name="connsiteY52" fmla="*/ 264047 h 600676"/>
              <a:gd name="connsiteX53" fmla="*/ 290223 w 480124"/>
              <a:gd name="connsiteY53" fmla="*/ 254036 h 600676"/>
              <a:gd name="connsiteX54" fmla="*/ 340592 w 480124"/>
              <a:gd name="connsiteY54" fmla="*/ 238394 h 600676"/>
              <a:gd name="connsiteX55" fmla="*/ 351229 w 480124"/>
              <a:gd name="connsiteY55" fmla="*/ 239019 h 600676"/>
              <a:gd name="connsiteX56" fmla="*/ 352792 w 480124"/>
              <a:gd name="connsiteY56" fmla="*/ 249030 h 600676"/>
              <a:gd name="connsiteX57" fmla="*/ 343720 w 480124"/>
              <a:gd name="connsiteY57" fmla="*/ 259667 h 600676"/>
              <a:gd name="connsiteX58" fmla="*/ 307742 w 480124"/>
              <a:gd name="connsiteY58" fmla="*/ 274997 h 600676"/>
              <a:gd name="connsiteX59" fmla="*/ 258311 w 480124"/>
              <a:gd name="connsiteY59" fmla="*/ 289075 h 600676"/>
              <a:gd name="connsiteX60" fmla="*/ 206691 w 480124"/>
              <a:gd name="connsiteY60" fmla="*/ 299087 h 600676"/>
              <a:gd name="connsiteX61" fmla="*/ 187607 w 480124"/>
              <a:gd name="connsiteY61" fmla="*/ 287511 h 600676"/>
              <a:gd name="connsiteX62" fmla="*/ 181037 w 480124"/>
              <a:gd name="connsiteY62" fmla="*/ 256539 h 600676"/>
              <a:gd name="connsiteX63" fmla="*/ 181037 w 480124"/>
              <a:gd name="connsiteY63" fmla="*/ 250282 h 600676"/>
              <a:gd name="connsiteX64" fmla="*/ 151630 w 480124"/>
              <a:gd name="connsiteY64" fmla="*/ 267802 h 600676"/>
              <a:gd name="connsiteX65" fmla="*/ 108769 w 480124"/>
              <a:gd name="connsiteY65" fmla="*/ 287511 h 600676"/>
              <a:gd name="connsiteX66" fmla="*/ 61528 w 480124"/>
              <a:gd name="connsiteY66" fmla="*/ 299712 h 600676"/>
              <a:gd name="connsiteX68" fmla="*/ 304302 w 480124"/>
              <a:gd name="connsiteY68" fmla="*/ 600676 h 600676"/>
              <a:gd name="connsiteX69" fmla="*/ 249865 w 480124"/>
              <a:gd name="connsiteY69" fmla="*/ 590352 h 600676"/>
              <a:gd name="connsiteX70" fmla="*/ 212948 w 480124"/>
              <a:gd name="connsiteY70" fmla="*/ 562196 h 600676"/>
              <a:gd name="connsiteX71" fmla="*/ 200434 w 480124"/>
              <a:gd name="connsiteY71" fmla="*/ 521838 h 600676"/>
              <a:gd name="connsiteX72" fmla="*/ 228904 w 480124"/>
              <a:gd name="connsiteY72" fmla="*/ 466150 h 600676"/>
              <a:gd name="connsiteX73" fmla="*/ 306804 w 480124"/>
              <a:gd name="connsiteY73" fmla="*/ 443624 h 600676"/>
              <a:gd name="connsiteX74" fmla="*/ 385643 w 480124"/>
              <a:gd name="connsiteY74" fmla="*/ 465524 h 600676"/>
              <a:gd name="connsiteX75" fmla="*/ 412548 w 480124"/>
              <a:gd name="connsiteY75" fmla="*/ 522463 h 600676"/>
              <a:gd name="connsiteX76" fmla="*/ 380637 w 480124"/>
              <a:gd name="connsiteY76" fmla="*/ 579090 h 600676"/>
              <a:gd name="connsiteX77" fmla="*/ 304302 w 480124"/>
              <a:gd name="connsiteY77" fmla="*/ 600676 h 600676"/>
              <a:gd name="connsiteX79" fmla="*/ 428816 w 480124"/>
              <a:gd name="connsiteY79" fmla="*/ 324115 h 600676"/>
              <a:gd name="connsiteX80" fmla="*/ 420681 w 480124"/>
              <a:gd name="connsiteY80" fmla="*/ 323802 h 600676"/>
              <a:gd name="connsiteX81" fmla="*/ 417554 w 480124"/>
              <a:gd name="connsiteY81" fmla="*/ 318483 h 600676"/>
              <a:gd name="connsiteX82" fmla="*/ 415364 w 480124"/>
              <a:gd name="connsiteY82" fmla="*/ 300025 h 600676"/>
              <a:gd name="connsiteX83" fmla="*/ 414425 w 480124"/>
              <a:gd name="connsiteY83" fmla="*/ 274684 h 600676"/>
              <a:gd name="connsiteX84" fmla="*/ 414425 w 480124"/>
              <a:gd name="connsiteY84" fmla="*/ 253410 h 600676"/>
              <a:gd name="connsiteX85" fmla="*/ 414425 w 480124"/>
              <a:gd name="connsiteY85" fmla="*/ 169566 h 600676"/>
              <a:gd name="connsiteX86" fmla="*/ 405665 w 480124"/>
              <a:gd name="connsiteY86" fmla="*/ 170192 h 600676"/>
              <a:gd name="connsiteX87" fmla="*/ 369374 w 480124"/>
              <a:gd name="connsiteY87" fmla="*/ 172381 h 600676"/>
              <a:gd name="connsiteX88" fmla="*/ 348726 w 480124"/>
              <a:gd name="connsiteY88" fmla="*/ 176136 h 600676"/>
              <a:gd name="connsiteX89" fmla="*/ 328704 w 480124"/>
              <a:gd name="connsiteY89" fmla="*/ 180828 h 600676"/>
              <a:gd name="connsiteX90" fmla="*/ 317754 w 480124"/>
              <a:gd name="connsiteY90" fmla="*/ 181768 h 600676"/>
              <a:gd name="connsiteX91" fmla="*/ 308682 w 480124"/>
              <a:gd name="connsiteY91" fmla="*/ 178326 h 600676"/>
              <a:gd name="connsiteX92" fmla="*/ 294289 w 480124"/>
              <a:gd name="connsiteY92" fmla="*/ 167689 h 600676"/>
              <a:gd name="connsiteX93" fmla="*/ 284279 w 480124"/>
              <a:gd name="connsiteY93" fmla="*/ 157052 h 600676"/>
              <a:gd name="connsiteX94" fmla="*/ 287094 w 480124"/>
              <a:gd name="connsiteY94" fmla="*/ 148605 h 600676"/>
              <a:gd name="connsiteX95" fmla="*/ 295542 w 480124"/>
              <a:gd name="connsiteY95" fmla="*/ 145163 h 600676"/>
              <a:gd name="connsiteX96" fmla="*/ 333397 w 480124"/>
              <a:gd name="connsiteY96" fmla="*/ 148292 h 600676"/>
              <a:gd name="connsiteX97" fmla="*/ 392525 w 480124"/>
              <a:gd name="connsiteY97" fmla="*/ 147040 h 600676"/>
              <a:gd name="connsiteX98" fmla="*/ 414425 w 480124"/>
              <a:gd name="connsiteY98" fmla="*/ 145789 h 600676"/>
              <a:gd name="connsiteX99" fmla="*/ 414425 w 480124"/>
              <a:gd name="connsiteY99" fmla="*/ 85722 h 600676"/>
              <a:gd name="connsiteX100" fmla="*/ 412862 w 480124"/>
              <a:gd name="connsiteY100" fmla="*/ 56313 h 600676"/>
              <a:gd name="connsiteX101" fmla="*/ 404727 w 480124"/>
              <a:gd name="connsiteY101" fmla="*/ 38168 h 600676"/>
              <a:gd name="connsiteX102" fmla="*/ 383139 w 480124"/>
              <a:gd name="connsiteY102" fmla="*/ 21900 h 600676"/>
              <a:gd name="connsiteX103" fmla="*/ 380011 w 480124"/>
              <a:gd name="connsiteY103" fmla="*/ 10637 h 600676"/>
              <a:gd name="connsiteX104" fmla="*/ 398156 w 480124"/>
              <a:gd name="connsiteY104" fmla="*/ 1251 h 600676"/>
              <a:gd name="connsiteX105" fmla="*/ 422247 w 480124"/>
              <a:gd name="connsiteY105" fmla="*/ 9073 h 600676"/>
              <a:gd name="connsiteX106" fmla="*/ 444460 w 480124"/>
              <a:gd name="connsiteY106" fmla="*/ 21274 h 600676"/>
              <a:gd name="connsiteX107" fmla="*/ 450090 w 480124"/>
              <a:gd name="connsiteY107" fmla="*/ 26593 h 600676"/>
              <a:gd name="connsiteX108" fmla="*/ 451967 w 480124"/>
              <a:gd name="connsiteY108" fmla="*/ 33163 h 600676"/>
              <a:gd name="connsiteX109" fmla="*/ 449465 w 480124"/>
              <a:gd name="connsiteY109" fmla="*/ 54436 h 600676"/>
              <a:gd name="connsiteX110" fmla="*/ 448839 w 480124"/>
              <a:gd name="connsiteY110" fmla="*/ 78213 h 600676"/>
              <a:gd name="connsiteX111" fmla="*/ 448839 w 480124"/>
              <a:gd name="connsiteY111" fmla="*/ 249030 h 600676"/>
              <a:gd name="connsiteX112" fmla="*/ 447587 w 480124"/>
              <a:gd name="connsiteY112" fmla="*/ 277813 h 600676"/>
              <a:gd name="connsiteX113" fmla="*/ 441956 w 480124"/>
              <a:gd name="connsiteY113" fmla="*/ 307221 h 600676"/>
              <a:gd name="connsiteX114" fmla="*/ 428816 w 480124"/>
              <a:gd name="connsiteY114" fmla="*/ 324115 h 600676"/>
              <a:gd name="connsiteX116" fmla="*/ 305553 w 480124"/>
              <a:gd name="connsiteY116" fmla="*/ 571893 h 600676"/>
              <a:gd name="connsiteX117" fmla="*/ 354983 w 480124"/>
              <a:gd name="connsiteY117" fmla="*/ 559380 h 600676"/>
              <a:gd name="connsiteX118" fmla="*/ 375631 w 480124"/>
              <a:gd name="connsiteY118" fmla="*/ 521212 h 600676"/>
              <a:gd name="connsiteX119" fmla="*/ 360302 w 480124"/>
              <a:gd name="connsiteY119" fmla="*/ 481166 h 600676"/>
              <a:gd name="connsiteX120" fmla="*/ 306178 w 480124"/>
              <a:gd name="connsiteY120" fmla="*/ 465524 h 600676"/>
              <a:gd name="connsiteX121" fmla="*/ 254871 w 480124"/>
              <a:gd name="connsiteY121" fmla="*/ 479915 h 600676"/>
              <a:gd name="connsiteX122" fmla="*/ 236725 w 480124"/>
              <a:gd name="connsiteY122" fmla="*/ 519335 h 600676"/>
              <a:gd name="connsiteX123" fmla="*/ 255184 w 480124"/>
              <a:gd name="connsiteY123" fmla="*/ 558441 h 600676"/>
              <a:gd name="connsiteX124" fmla="*/ 305553 w 480124"/>
              <a:gd name="connsiteY124" fmla="*/ 571893 h 600676"/>
              <a:gd name="connsiteX126" fmla="*/ 153506 w 480124"/>
              <a:gd name="connsiteY126" fmla="*/ 430485 h 600676"/>
              <a:gd name="connsiteX127" fmla="*/ 142870 w 480124"/>
              <a:gd name="connsiteY127" fmla="*/ 431423 h 600676"/>
              <a:gd name="connsiteX128" fmla="*/ 134110 w 480124"/>
              <a:gd name="connsiteY128" fmla="*/ 427982 h 600676"/>
              <a:gd name="connsiteX129" fmla="*/ 122534 w 480124"/>
              <a:gd name="connsiteY129" fmla="*/ 416407 h 600676"/>
              <a:gd name="connsiteX130" fmla="*/ 114713 w 480124"/>
              <a:gd name="connsiteY130" fmla="*/ 404831 h 600676"/>
              <a:gd name="connsiteX131" fmla="*/ 116903 w 480124"/>
              <a:gd name="connsiteY131" fmla="*/ 396071 h 600676"/>
              <a:gd name="connsiteX132" fmla="*/ 124724 w 480124"/>
              <a:gd name="connsiteY132" fmla="*/ 392317 h 600676"/>
              <a:gd name="connsiteX133" fmla="*/ 167897 w 480124"/>
              <a:gd name="connsiteY133" fmla="*/ 397322 h 600676"/>
              <a:gd name="connsiteX134" fmla="*/ 239854 w 480124"/>
              <a:gd name="connsiteY134" fmla="*/ 399825 h 600676"/>
              <a:gd name="connsiteX135" fmla="*/ 264882 w 480124"/>
              <a:gd name="connsiteY135" fmla="*/ 399512 h 600676"/>
              <a:gd name="connsiteX136" fmla="*/ 299921 w 480124"/>
              <a:gd name="connsiteY136" fmla="*/ 398574 h 600676"/>
              <a:gd name="connsiteX137" fmla="*/ 334960 w 480124"/>
              <a:gd name="connsiteY137" fmla="*/ 396697 h 600676"/>
              <a:gd name="connsiteX138" fmla="*/ 346849 w 480124"/>
              <a:gd name="connsiteY138" fmla="*/ 396384 h 600676"/>
              <a:gd name="connsiteX139" fmla="*/ 356860 w 480124"/>
              <a:gd name="connsiteY139" fmla="*/ 396071 h 600676"/>
              <a:gd name="connsiteX140" fmla="*/ 413800 w 480124"/>
              <a:gd name="connsiteY140" fmla="*/ 390753 h 600676"/>
              <a:gd name="connsiteX141" fmla="*/ 457599 w 480124"/>
              <a:gd name="connsiteY141" fmla="*/ 382931 h 600676"/>
              <a:gd name="connsiteX142" fmla="*/ 467610 w 480124"/>
              <a:gd name="connsiteY142" fmla="*/ 382619 h 600676"/>
              <a:gd name="connsiteX143" fmla="*/ 473241 w 480124"/>
              <a:gd name="connsiteY143" fmla="*/ 387937 h 600676"/>
              <a:gd name="connsiteX144" fmla="*/ 477934 w 480124"/>
              <a:gd name="connsiteY144" fmla="*/ 398574 h 600676"/>
              <a:gd name="connsiteX145" fmla="*/ 480124 w 480124"/>
              <a:gd name="connsiteY145" fmla="*/ 408585 h 600676"/>
              <a:gd name="connsiteX146" fmla="*/ 476058 w 480124"/>
              <a:gd name="connsiteY146" fmla="*/ 415780 h 600676"/>
              <a:gd name="connsiteX147" fmla="*/ 470112 w 480124"/>
              <a:gd name="connsiteY147" fmla="*/ 418597 h 600676"/>
              <a:gd name="connsiteX148" fmla="*/ 423811 w 480124"/>
              <a:gd name="connsiteY148" fmla="*/ 417345 h 600676"/>
              <a:gd name="connsiteX149" fmla="*/ 389396 w 480124"/>
              <a:gd name="connsiteY149" fmla="*/ 417970 h 600676"/>
              <a:gd name="connsiteX150" fmla="*/ 375944 w 480124"/>
              <a:gd name="connsiteY150" fmla="*/ 417970 h 600676"/>
              <a:gd name="connsiteX151" fmla="*/ 361866 w 480124"/>
              <a:gd name="connsiteY151" fmla="*/ 417970 h 600676"/>
              <a:gd name="connsiteX152" fmla="*/ 324011 w 480124"/>
              <a:gd name="connsiteY152" fmla="*/ 417970 h 600676"/>
              <a:gd name="connsiteX153" fmla="*/ 283652 w 480124"/>
              <a:gd name="connsiteY153" fmla="*/ 419222 h 600676"/>
              <a:gd name="connsiteX154" fmla="*/ 250491 w 480124"/>
              <a:gd name="connsiteY154" fmla="*/ 421099 h 600676"/>
              <a:gd name="connsiteX155" fmla="*/ 191049 w 480124"/>
              <a:gd name="connsiteY155" fmla="*/ 426418 h 600676"/>
              <a:gd name="connsiteX156" fmla="*/ 153506 w 480124"/>
              <a:gd name="connsiteY156" fmla="*/ 430485 h 600676"/>
              <a:gd name="connsiteX158" fmla="*/ 274893 w 480124"/>
              <a:gd name="connsiteY158" fmla="*/ 364786 h 600676"/>
              <a:gd name="connsiteX159" fmla="*/ 250803 w 480124"/>
              <a:gd name="connsiteY159" fmla="*/ 359780 h 600676"/>
              <a:gd name="connsiteX160" fmla="*/ 224837 w 480124"/>
              <a:gd name="connsiteY160" fmla="*/ 350707 h 600676"/>
              <a:gd name="connsiteX161" fmla="*/ 207942 w 480124"/>
              <a:gd name="connsiteY161" fmla="*/ 340383 h 600676"/>
              <a:gd name="connsiteX162" fmla="*/ 207317 w 480124"/>
              <a:gd name="connsiteY162" fmla="*/ 330372 h 600676"/>
              <a:gd name="connsiteX163" fmla="*/ 216077 w 480124"/>
              <a:gd name="connsiteY163" fmla="*/ 325366 h 600676"/>
              <a:gd name="connsiteX164" fmla="*/ 305553 w 480124"/>
              <a:gd name="connsiteY164" fmla="*/ 335691 h 600676"/>
              <a:gd name="connsiteX165" fmla="*/ 376883 w 480124"/>
              <a:gd name="connsiteY165" fmla="*/ 332249 h 600676"/>
              <a:gd name="connsiteX166" fmla="*/ 384704 w 480124"/>
              <a:gd name="connsiteY166" fmla="*/ 335691 h 600676"/>
              <a:gd name="connsiteX167" fmla="*/ 388771 w 480124"/>
              <a:gd name="connsiteY167" fmla="*/ 342261 h 600676"/>
              <a:gd name="connsiteX168" fmla="*/ 384704 w 480124"/>
              <a:gd name="connsiteY168" fmla="*/ 353523 h 600676"/>
              <a:gd name="connsiteX169" fmla="*/ 375005 w 480124"/>
              <a:gd name="connsiteY169" fmla="*/ 361031 h 600676"/>
              <a:gd name="connsiteX170" fmla="*/ 349978 w 480124"/>
              <a:gd name="connsiteY170" fmla="*/ 364786 h 600676"/>
              <a:gd name="connsiteX171" fmla="*/ 312122 w 480124"/>
              <a:gd name="connsiteY171" fmla="*/ 366037 h 600676"/>
              <a:gd name="connsiteX172" fmla="*/ 274893 w 480124"/>
              <a:gd name="connsiteY172" fmla="*/ 364786 h 60067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  <a:cxn ang="145">
                <a:pos x="connsiteX145" y="connsiteY145"/>
              </a:cxn>
              <a:cxn ang="146">
                <a:pos x="connsiteX146" y="connsiteY146"/>
              </a:cxn>
              <a:cxn ang="147">
                <a:pos x="connsiteX147" y="connsiteY147"/>
              </a:cxn>
              <a:cxn ang="148">
                <a:pos x="connsiteX148" y="connsiteY148"/>
              </a:cxn>
              <a:cxn ang="149">
                <a:pos x="connsiteX149" y="connsiteY149"/>
              </a:cxn>
              <a:cxn ang="150">
                <a:pos x="connsiteX150" y="connsiteY150"/>
              </a:cxn>
              <a:cxn ang="151">
                <a:pos x="connsiteX151" y="connsiteY151"/>
              </a:cxn>
              <a:cxn ang="152">
                <a:pos x="connsiteX152" y="connsiteY152"/>
              </a:cxn>
              <a:cxn ang="153">
                <a:pos x="connsiteX153" y="connsiteY153"/>
              </a:cxn>
              <a:cxn ang="154">
                <a:pos x="connsiteX154" y="connsiteY154"/>
              </a:cxn>
              <a:cxn ang="155">
                <a:pos x="connsiteX155" y="connsiteY155"/>
              </a:cxn>
              <a:cxn ang="156">
                <a:pos x="connsiteX156" y="connsiteY156"/>
              </a:cxn>
              <a:cxn ang="158">
                <a:pos x="connsiteX158" y="connsiteY158"/>
              </a:cxn>
              <a:cxn ang="159">
                <a:pos x="connsiteX159" y="connsiteY159"/>
              </a:cxn>
              <a:cxn ang="160">
                <a:pos x="connsiteX160" y="connsiteY160"/>
              </a:cxn>
              <a:cxn ang="161">
                <a:pos x="connsiteX161" y="connsiteY161"/>
              </a:cxn>
              <a:cxn ang="162">
                <a:pos x="connsiteX162" y="connsiteY162"/>
              </a:cxn>
              <a:cxn ang="163">
                <a:pos x="connsiteX163" y="connsiteY163"/>
              </a:cxn>
              <a:cxn ang="164">
                <a:pos x="connsiteX164" y="connsiteY164"/>
              </a:cxn>
              <a:cxn ang="165">
                <a:pos x="connsiteX165" y="connsiteY165"/>
              </a:cxn>
              <a:cxn ang="166">
                <a:pos x="connsiteX166" y="connsiteY166"/>
              </a:cxn>
              <a:cxn ang="167">
                <a:pos x="connsiteX167" y="connsiteY167"/>
              </a:cxn>
              <a:cxn ang="168">
                <a:pos x="connsiteX168" y="connsiteY168"/>
              </a:cxn>
              <a:cxn ang="169">
                <a:pos x="connsiteX169" y="connsiteY169"/>
              </a:cxn>
              <a:cxn ang="170">
                <a:pos x="connsiteX170" y="connsiteY170"/>
              </a:cxn>
              <a:cxn ang="171">
                <a:pos x="connsiteX171" y="connsiteY171"/>
              </a:cxn>
              <a:cxn ang="172">
                <a:pos x="connsiteX172" y="connsiteY172"/>
              </a:cxn>
            </a:cxnLst>
            <a:rect l="l" t="t" r="r" b="b"/>
            <a:pathLst>
              <a:path w="480124" h="600676">
                <a:moveTo>
                  <a:pt x="61528" y="299712"/>
                </a:moveTo>
                <a:cubicBezTo>
                  <a:pt x="53186" y="300963"/>
                  <a:pt x="46512" y="298044"/>
                  <a:pt x="41504" y="290952"/>
                </a:cubicBezTo>
                <a:cubicBezTo>
                  <a:pt x="36499" y="283861"/>
                  <a:pt x="33997" y="274267"/>
                  <a:pt x="33997" y="262170"/>
                </a:cubicBezTo>
                <a:lnTo>
                  <a:pt x="33997" y="143287"/>
                </a:lnTo>
                <a:cubicBezTo>
                  <a:pt x="33997" y="129938"/>
                  <a:pt x="32745" y="118675"/>
                  <a:pt x="30243" y="109498"/>
                </a:cubicBezTo>
                <a:cubicBezTo>
                  <a:pt x="27739" y="100321"/>
                  <a:pt x="19607" y="93230"/>
                  <a:pt x="5841" y="88224"/>
                </a:cubicBezTo>
                <a:cubicBezTo>
                  <a:pt x="1251" y="86973"/>
                  <a:pt x="0" y="83427"/>
                  <a:pt x="2087" y="77588"/>
                </a:cubicBezTo>
                <a:cubicBezTo>
                  <a:pt x="5006" y="70079"/>
                  <a:pt x="10429" y="66742"/>
                  <a:pt x="18354" y="67576"/>
                </a:cubicBezTo>
                <a:cubicBezTo>
                  <a:pt x="22943" y="67994"/>
                  <a:pt x="28470" y="68828"/>
                  <a:pt x="34936" y="70079"/>
                </a:cubicBezTo>
                <a:cubicBezTo>
                  <a:pt x="41401" y="71331"/>
                  <a:pt x="47554" y="72582"/>
                  <a:pt x="53394" y="73833"/>
                </a:cubicBezTo>
                <a:cubicBezTo>
                  <a:pt x="66742" y="74250"/>
                  <a:pt x="79152" y="73521"/>
                  <a:pt x="90622" y="71643"/>
                </a:cubicBezTo>
                <a:cubicBezTo>
                  <a:pt x="102095" y="69766"/>
                  <a:pt x="111376" y="67576"/>
                  <a:pt x="118466" y="65073"/>
                </a:cubicBezTo>
                <a:cubicBezTo>
                  <a:pt x="123473" y="63405"/>
                  <a:pt x="127226" y="62987"/>
                  <a:pt x="129730" y="63822"/>
                </a:cubicBezTo>
                <a:cubicBezTo>
                  <a:pt x="132233" y="64656"/>
                  <a:pt x="134527" y="66533"/>
                  <a:pt x="136612" y="69454"/>
                </a:cubicBezTo>
                <a:cubicBezTo>
                  <a:pt x="137447" y="70288"/>
                  <a:pt x="138907" y="72373"/>
                  <a:pt x="140991" y="75710"/>
                </a:cubicBezTo>
                <a:cubicBezTo>
                  <a:pt x="143078" y="79048"/>
                  <a:pt x="144121" y="81967"/>
                  <a:pt x="144121" y="84470"/>
                </a:cubicBezTo>
                <a:cubicBezTo>
                  <a:pt x="144121" y="86973"/>
                  <a:pt x="142974" y="89371"/>
                  <a:pt x="140679" y="91666"/>
                </a:cubicBezTo>
                <a:cubicBezTo>
                  <a:pt x="138385" y="93960"/>
                  <a:pt x="136404" y="95107"/>
                  <a:pt x="134735" y="95107"/>
                </a:cubicBezTo>
                <a:cubicBezTo>
                  <a:pt x="125558" y="95107"/>
                  <a:pt x="117737" y="95212"/>
                  <a:pt x="111272" y="95420"/>
                </a:cubicBezTo>
                <a:cubicBezTo>
                  <a:pt x="104806" y="95629"/>
                  <a:pt x="98340" y="95941"/>
                  <a:pt x="91875" y="96359"/>
                </a:cubicBezTo>
                <a:cubicBezTo>
                  <a:pt x="85409" y="96775"/>
                  <a:pt x="77588" y="97401"/>
                  <a:pt x="68410" y="98236"/>
                </a:cubicBezTo>
                <a:lnTo>
                  <a:pt x="68410" y="247154"/>
                </a:lnTo>
                <a:cubicBezTo>
                  <a:pt x="68410" y="247571"/>
                  <a:pt x="68410" y="248405"/>
                  <a:pt x="68410" y="249656"/>
                </a:cubicBezTo>
                <a:cubicBezTo>
                  <a:pt x="68410" y="254245"/>
                  <a:pt x="69037" y="257999"/>
                  <a:pt x="70288" y="260919"/>
                </a:cubicBezTo>
                <a:cubicBezTo>
                  <a:pt x="71539" y="263839"/>
                  <a:pt x="75711" y="264882"/>
                  <a:pt x="82803" y="264047"/>
                </a:cubicBezTo>
                <a:cubicBezTo>
                  <a:pt x="93647" y="262796"/>
                  <a:pt x="105640" y="260189"/>
                  <a:pt x="118780" y="256226"/>
                </a:cubicBezTo>
                <a:cubicBezTo>
                  <a:pt x="131919" y="252263"/>
                  <a:pt x="144225" y="247779"/>
                  <a:pt x="155697" y="242774"/>
                </a:cubicBezTo>
                <a:cubicBezTo>
                  <a:pt x="167168" y="237767"/>
                  <a:pt x="175614" y="233388"/>
                  <a:pt x="181037" y="229634"/>
                </a:cubicBezTo>
                <a:lnTo>
                  <a:pt x="181037" y="133901"/>
                </a:lnTo>
                <a:cubicBezTo>
                  <a:pt x="181037" y="132232"/>
                  <a:pt x="181037" y="130147"/>
                  <a:pt x="181037" y="127644"/>
                </a:cubicBezTo>
                <a:cubicBezTo>
                  <a:pt x="181037" y="115964"/>
                  <a:pt x="180307" y="106370"/>
                  <a:pt x="178848" y="98861"/>
                </a:cubicBezTo>
                <a:cubicBezTo>
                  <a:pt x="177388" y="91353"/>
                  <a:pt x="172069" y="84887"/>
                  <a:pt x="162892" y="79465"/>
                </a:cubicBezTo>
                <a:cubicBezTo>
                  <a:pt x="158721" y="77796"/>
                  <a:pt x="157469" y="74876"/>
                  <a:pt x="159138" y="70705"/>
                </a:cubicBezTo>
                <a:cubicBezTo>
                  <a:pt x="161223" y="66117"/>
                  <a:pt x="163622" y="63301"/>
                  <a:pt x="166333" y="62258"/>
                </a:cubicBezTo>
                <a:cubicBezTo>
                  <a:pt x="169045" y="61215"/>
                  <a:pt x="172069" y="60902"/>
                  <a:pt x="175406" y="61319"/>
                </a:cubicBezTo>
                <a:cubicBezTo>
                  <a:pt x="179578" y="62153"/>
                  <a:pt x="184062" y="63196"/>
                  <a:pt x="188858" y="64448"/>
                </a:cubicBezTo>
                <a:cubicBezTo>
                  <a:pt x="193656" y="65699"/>
                  <a:pt x="198349" y="67159"/>
                  <a:pt x="202936" y="68828"/>
                </a:cubicBezTo>
                <a:cubicBezTo>
                  <a:pt x="213782" y="68828"/>
                  <a:pt x="225358" y="68098"/>
                  <a:pt x="237664" y="66638"/>
                </a:cubicBezTo>
                <a:cubicBezTo>
                  <a:pt x="249969" y="65177"/>
                  <a:pt x="261440" y="63405"/>
                  <a:pt x="272076" y="61319"/>
                </a:cubicBezTo>
                <a:cubicBezTo>
                  <a:pt x="282715" y="59234"/>
                  <a:pt x="290536" y="57357"/>
                  <a:pt x="295542" y="55688"/>
                </a:cubicBezTo>
                <a:cubicBezTo>
                  <a:pt x="300130" y="54436"/>
                  <a:pt x="303571" y="54123"/>
                  <a:pt x="305865" y="54749"/>
                </a:cubicBezTo>
                <a:cubicBezTo>
                  <a:pt x="308159" y="55375"/>
                  <a:pt x="310558" y="57148"/>
                  <a:pt x="313062" y="60068"/>
                </a:cubicBezTo>
                <a:cubicBezTo>
                  <a:pt x="314730" y="62153"/>
                  <a:pt x="316502" y="65073"/>
                  <a:pt x="318380" y="68828"/>
                </a:cubicBezTo>
                <a:cubicBezTo>
                  <a:pt x="320256" y="72582"/>
                  <a:pt x="321194" y="75710"/>
                  <a:pt x="321194" y="78213"/>
                </a:cubicBezTo>
                <a:cubicBezTo>
                  <a:pt x="321194" y="80716"/>
                  <a:pt x="320152" y="83219"/>
                  <a:pt x="318067" y="85722"/>
                </a:cubicBezTo>
                <a:cubicBezTo>
                  <a:pt x="315981" y="88224"/>
                  <a:pt x="314103" y="89476"/>
                  <a:pt x="312435" y="89476"/>
                </a:cubicBezTo>
                <a:cubicBezTo>
                  <a:pt x="300338" y="88641"/>
                  <a:pt x="288658" y="88537"/>
                  <a:pt x="277396" y="89163"/>
                </a:cubicBezTo>
                <a:cubicBezTo>
                  <a:pt x="266133" y="89789"/>
                  <a:pt x="254036" y="90519"/>
                  <a:pt x="241105" y="91353"/>
                </a:cubicBezTo>
                <a:cubicBezTo>
                  <a:pt x="236934" y="91770"/>
                  <a:pt x="232659" y="92083"/>
                  <a:pt x="228278" y="92292"/>
                </a:cubicBezTo>
                <a:cubicBezTo>
                  <a:pt x="223898" y="92500"/>
                  <a:pt x="219414" y="92813"/>
                  <a:pt x="214826" y="93230"/>
                </a:cubicBezTo>
                <a:lnTo>
                  <a:pt x="214826" y="247779"/>
                </a:lnTo>
                <a:cubicBezTo>
                  <a:pt x="214826" y="253619"/>
                  <a:pt x="215556" y="257999"/>
                  <a:pt x="217015" y="260919"/>
                </a:cubicBezTo>
                <a:cubicBezTo>
                  <a:pt x="218475" y="263839"/>
                  <a:pt x="223168" y="264882"/>
                  <a:pt x="231093" y="264047"/>
                </a:cubicBezTo>
                <a:cubicBezTo>
                  <a:pt x="250282" y="261961"/>
                  <a:pt x="269992" y="258624"/>
                  <a:pt x="290223" y="254036"/>
                </a:cubicBezTo>
                <a:cubicBezTo>
                  <a:pt x="310454" y="249448"/>
                  <a:pt x="327244" y="244234"/>
                  <a:pt x="340592" y="238394"/>
                </a:cubicBezTo>
                <a:cubicBezTo>
                  <a:pt x="345598" y="236308"/>
                  <a:pt x="349143" y="236516"/>
                  <a:pt x="351229" y="239019"/>
                </a:cubicBezTo>
                <a:cubicBezTo>
                  <a:pt x="353315" y="241522"/>
                  <a:pt x="353836" y="244859"/>
                  <a:pt x="352792" y="249030"/>
                </a:cubicBezTo>
                <a:cubicBezTo>
                  <a:pt x="351750" y="253202"/>
                  <a:pt x="348726" y="256748"/>
                  <a:pt x="343720" y="259667"/>
                </a:cubicBezTo>
                <a:cubicBezTo>
                  <a:pt x="334960" y="264673"/>
                  <a:pt x="322968" y="269783"/>
                  <a:pt x="307742" y="274997"/>
                </a:cubicBezTo>
                <a:cubicBezTo>
                  <a:pt x="292517" y="280211"/>
                  <a:pt x="276041" y="284904"/>
                  <a:pt x="258311" y="289075"/>
                </a:cubicBezTo>
                <a:cubicBezTo>
                  <a:pt x="240584" y="293247"/>
                  <a:pt x="223376" y="296584"/>
                  <a:pt x="206691" y="299087"/>
                </a:cubicBezTo>
                <a:cubicBezTo>
                  <a:pt x="198349" y="299921"/>
                  <a:pt x="191988" y="296063"/>
                  <a:pt x="187607" y="287511"/>
                </a:cubicBezTo>
                <a:cubicBezTo>
                  <a:pt x="183228" y="278960"/>
                  <a:pt x="181037" y="268636"/>
                  <a:pt x="181037" y="256539"/>
                </a:cubicBezTo>
                <a:lnTo>
                  <a:pt x="181037" y="250282"/>
                </a:lnTo>
                <a:cubicBezTo>
                  <a:pt x="174363" y="254870"/>
                  <a:pt x="164560" y="260710"/>
                  <a:pt x="151630" y="267802"/>
                </a:cubicBezTo>
                <a:cubicBezTo>
                  <a:pt x="138698" y="274893"/>
                  <a:pt x="124411" y="281462"/>
                  <a:pt x="108769" y="287511"/>
                </a:cubicBezTo>
                <a:cubicBezTo>
                  <a:pt x="93126" y="293559"/>
                  <a:pt x="77380" y="297626"/>
                  <a:pt x="61528" y="299712"/>
                </a:cubicBezTo>
                <a:moveTo>
                  <a:pt x="304302" y="600676"/>
                </a:moveTo>
                <a:cubicBezTo>
                  <a:pt x="283861" y="600676"/>
                  <a:pt x="265716" y="597235"/>
                  <a:pt x="249865" y="590352"/>
                </a:cubicBezTo>
                <a:cubicBezTo>
                  <a:pt x="234014" y="583469"/>
                  <a:pt x="221707" y="574084"/>
                  <a:pt x="212948" y="562196"/>
                </a:cubicBezTo>
                <a:cubicBezTo>
                  <a:pt x="204188" y="550307"/>
                  <a:pt x="200017" y="536854"/>
                  <a:pt x="200434" y="521838"/>
                </a:cubicBezTo>
                <a:cubicBezTo>
                  <a:pt x="201268" y="499730"/>
                  <a:pt x="210758" y="481166"/>
                  <a:pt x="228904" y="466150"/>
                </a:cubicBezTo>
                <a:cubicBezTo>
                  <a:pt x="247049" y="451133"/>
                  <a:pt x="273016" y="443624"/>
                  <a:pt x="306804" y="443624"/>
                </a:cubicBezTo>
                <a:cubicBezTo>
                  <a:pt x="340592" y="443624"/>
                  <a:pt x="366871" y="450924"/>
                  <a:pt x="385643" y="465524"/>
                </a:cubicBezTo>
                <a:cubicBezTo>
                  <a:pt x="404414" y="480124"/>
                  <a:pt x="413383" y="499103"/>
                  <a:pt x="412548" y="522463"/>
                </a:cubicBezTo>
                <a:cubicBezTo>
                  <a:pt x="411714" y="545823"/>
                  <a:pt x="401077" y="564698"/>
                  <a:pt x="380637" y="579090"/>
                </a:cubicBezTo>
                <a:cubicBezTo>
                  <a:pt x="360197" y="593480"/>
                  <a:pt x="334752" y="600676"/>
                  <a:pt x="304302" y="600676"/>
                </a:cubicBezTo>
                <a:moveTo>
                  <a:pt x="428816" y="324115"/>
                </a:moveTo>
                <a:cubicBezTo>
                  <a:pt x="425062" y="325366"/>
                  <a:pt x="422350" y="325262"/>
                  <a:pt x="420681" y="323802"/>
                </a:cubicBezTo>
                <a:cubicBezTo>
                  <a:pt x="419013" y="322342"/>
                  <a:pt x="417970" y="320569"/>
                  <a:pt x="417554" y="318483"/>
                </a:cubicBezTo>
                <a:cubicBezTo>
                  <a:pt x="416719" y="314312"/>
                  <a:pt x="415989" y="308160"/>
                  <a:pt x="415364" y="300025"/>
                </a:cubicBezTo>
                <a:cubicBezTo>
                  <a:pt x="414737" y="291891"/>
                  <a:pt x="414425" y="283444"/>
                  <a:pt x="414425" y="274684"/>
                </a:cubicBezTo>
                <a:cubicBezTo>
                  <a:pt x="414425" y="265924"/>
                  <a:pt x="414425" y="258833"/>
                  <a:pt x="414425" y="253410"/>
                </a:cubicBezTo>
                <a:lnTo>
                  <a:pt x="414425" y="169566"/>
                </a:lnTo>
                <a:lnTo>
                  <a:pt x="405665" y="170192"/>
                </a:lnTo>
                <a:cubicBezTo>
                  <a:pt x="389813" y="170609"/>
                  <a:pt x="377716" y="171339"/>
                  <a:pt x="369374" y="172381"/>
                </a:cubicBezTo>
                <a:cubicBezTo>
                  <a:pt x="361032" y="173424"/>
                  <a:pt x="354149" y="174676"/>
                  <a:pt x="348726" y="176136"/>
                </a:cubicBezTo>
                <a:cubicBezTo>
                  <a:pt x="343304" y="177596"/>
                  <a:pt x="336629" y="179160"/>
                  <a:pt x="328704" y="180828"/>
                </a:cubicBezTo>
                <a:cubicBezTo>
                  <a:pt x="324115" y="181663"/>
                  <a:pt x="320466" y="181975"/>
                  <a:pt x="317754" y="181768"/>
                </a:cubicBezTo>
                <a:cubicBezTo>
                  <a:pt x="315043" y="181559"/>
                  <a:pt x="312018" y="180412"/>
                  <a:pt x="308682" y="178326"/>
                </a:cubicBezTo>
                <a:cubicBezTo>
                  <a:pt x="304927" y="176240"/>
                  <a:pt x="300130" y="172694"/>
                  <a:pt x="294289" y="167689"/>
                </a:cubicBezTo>
                <a:cubicBezTo>
                  <a:pt x="288451" y="162683"/>
                  <a:pt x="285113" y="159137"/>
                  <a:pt x="284279" y="157052"/>
                </a:cubicBezTo>
                <a:cubicBezTo>
                  <a:pt x="283445" y="154549"/>
                  <a:pt x="284383" y="151733"/>
                  <a:pt x="287094" y="148605"/>
                </a:cubicBezTo>
                <a:cubicBezTo>
                  <a:pt x="289806" y="145477"/>
                  <a:pt x="292621" y="144329"/>
                  <a:pt x="295542" y="145163"/>
                </a:cubicBezTo>
                <a:cubicBezTo>
                  <a:pt x="305135" y="147249"/>
                  <a:pt x="317754" y="148292"/>
                  <a:pt x="333397" y="148292"/>
                </a:cubicBezTo>
                <a:cubicBezTo>
                  <a:pt x="349039" y="148292"/>
                  <a:pt x="368749" y="147875"/>
                  <a:pt x="392525" y="147040"/>
                </a:cubicBezTo>
                <a:lnTo>
                  <a:pt x="414425" y="145789"/>
                </a:lnTo>
                <a:lnTo>
                  <a:pt x="414425" y="85722"/>
                </a:lnTo>
                <a:cubicBezTo>
                  <a:pt x="414425" y="73208"/>
                  <a:pt x="413904" y="63405"/>
                  <a:pt x="412862" y="56313"/>
                </a:cubicBezTo>
                <a:cubicBezTo>
                  <a:pt x="411818" y="49222"/>
                  <a:pt x="409107" y="43174"/>
                  <a:pt x="404727" y="38168"/>
                </a:cubicBezTo>
                <a:cubicBezTo>
                  <a:pt x="400347" y="33163"/>
                  <a:pt x="393151" y="27740"/>
                  <a:pt x="383139" y="21900"/>
                </a:cubicBezTo>
                <a:cubicBezTo>
                  <a:pt x="378968" y="18980"/>
                  <a:pt x="377926" y="15226"/>
                  <a:pt x="380011" y="10637"/>
                </a:cubicBezTo>
                <a:cubicBezTo>
                  <a:pt x="384600" y="3129"/>
                  <a:pt x="390649" y="0"/>
                  <a:pt x="398156" y="1251"/>
                </a:cubicBezTo>
                <a:cubicBezTo>
                  <a:pt x="404831" y="2086"/>
                  <a:pt x="412862" y="4693"/>
                  <a:pt x="422247" y="9073"/>
                </a:cubicBezTo>
                <a:cubicBezTo>
                  <a:pt x="431633" y="13453"/>
                  <a:pt x="439037" y="17520"/>
                  <a:pt x="444460" y="21274"/>
                </a:cubicBezTo>
                <a:cubicBezTo>
                  <a:pt x="446544" y="22943"/>
                  <a:pt x="448422" y="24715"/>
                  <a:pt x="450090" y="26593"/>
                </a:cubicBezTo>
                <a:cubicBezTo>
                  <a:pt x="451758" y="28470"/>
                  <a:pt x="452385" y="30660"/>
                  <a:pt x="451967" y="33163"/>
                </a:cubicBezTo>
                <a:cubicBezTo>
                  <a:pt x="450716" y="40254"/>
                  <a:pt x="449881" y="47345"/>
                  <a:pt x="449465" y="54436"/>
                </a:cubicBezTo>
                <a:cubicBezTo>
                  <a:pt x="449047" y="61528"/>
                  <a:pt x="448839" y="69454"/>
                  <a:pt x="448839" y="78213"/>
                </a:cubicBezTo>
                <a:lnTo>
                  <a:pt x="448839" y="249030"/>
                </a:lnTo>
                <a:cubicBezTo>
                  <a:pt x="448839" y="257373"/>
                  <a:pt x="448422" y="266967"/>
                  <a:pt x="447587" y="277813"/>
                </a:cubicBezTo>
                <a:cubicBezTo>
                  <a:pt x="446753" y="288659"/>
                  <a:pt x="444875" y="298461"/>
                  <a:pt x="441956" y="307221"/>
                </a:cubicBezTo>
                <a:cubicBezTo>
                  <a:pt x="439037" y="315981"/>
                  <a:pt x="434656" y="321613"/>
                  <a:pt x="428816" y="324115"/>
                </a:cubicBezTo>
                <a:moveTo>
                  <a:pt x="305553" y="571893"/>
                </a:moveTo>
                <a:cubicBezTo>
                  <a:pt x="325575" y="571477"/>
                  <a:pt x="342052" y="567305"/>
                  <a:pt x="354983" y="559380"/>
                </a:cubicBezTo>
                <a:cubicBezTo>
                  <a:pt x="367914" y="551454"/>
                  <a:pt x="374797" y="538732"/>
                  <a:pt x="375631" y="521212"/>
                </a:cubicBezTo>
                <a:cubicBezTo>
                  <a:pt x="376465" y="505360"/>
                  <a:pt x="371356" y="492012"/>
                  <a:pt x="360302" y="481166"/>
                </a:cubicBezTo>
                <a:cubicBezTo>
                  <a:pt x="349248" y="470321"/>
                  <a:pt x="331207" y="465107"/>
                  <a:pt x="306178" y="465524"/>
                </a:cubicBezTo>
                <a:cubicBezTo>
                  <a:pt x="283235" y="465941"/>
                  <a:pt x="266133" y="470738"/>
                  <a:pt x="254871" y="479915"/>
                </a:cubicBezTo>
                <a:cubicBezTo>
                  <a:pt x="243608" y="489092"/>
                  <a:pt x="237559" y="502232"/>
                  <a:pt x="236725" y="519335"/>
                </a:cubicBezTo>
                <a:cubicBezTo>
                  <a:pt x="235891" y="536020"/>
                  <a:pt x="242044" y="549055"/>
                  <a:pt x="255184" y="558441"/>
                </a:cubicBezTo>
                <a:cubicBezTo>
                  <a:pt x="268323" y="567827"/>
                  <a:pt x="285113" y="572311"/>
                  <a:pt x="305553" y="571893"/>
                </a:cubicBezTo>
                <a:moveTo>
                  <a:pt x="153506" y="430485"/>
                </a:moveTo>
                <a:cubicBezTo>
                  <a:pt x="148918" y="431319"/>
                  <a:pt x="145372" y="431632"/>
                  <a:pt x="142870" y="431423"/>
                </a:cubicBezTo>
                <a:cubicBezTo>
                  <a:pt x="140367" y="431214"/>
                  <a:pt x="137447" y="430067"/>
                  <a:pt x="134110" y="427982"/>
                </a:cubicBezTo>
                <a:cubicBezTo>
                  <a:pt x="130773" y="425479"/>
                  <a:pt x="126913" y="421621"/>
                  <a:pt x="122534" y="416407"/>
                </a:cubicBezTo>
                <a:cubicBezTo>
                  <a:pt x="118154" y="411192"/>
                  <a:pt x="115546" y="407334"/>
                  <a:pt x="114713" y="404831"/>
                </a:cubicBezTo>
                <a:cubicBezTo>
                  <a:pt x="113878" y="402328"/>
                  <a:pt x="114609" y="399408"/>
                  <a:pt x="116903" y="396071"/>
                </a:cubicBezTo>
                <a:cubicBezTo>
                  <a:pt x="119197" y="392734"/>
                  <a:pt x="121805" y="391483"/>
                  <a:pt x="124724" y="392317"/>
                </a:cubicBezTo>
                <a:cubicBezTo>
                  <a:pt x="133066" y="394402"/>
                  <a:pt x="147458" y="396071"/>
                  <a:pt x="167897" y="397322"/>
                </a:cubicBezTo>
                <a:cubicBezTo>
                  <a:pt x="188337" y="398574"/>
                  <a:pt x="212322" y="399408"/>
                  <a:pt x="239854" y="399825"/>
                </a:cubicBezTo>
                <a:cubicBezTo>
                  <a:pt x="245694" y="399825"/>
                  <a:pt x="254036" y="399721"/>
                  <a:pt x="264882" y="399512"/>
                </a:cubicBezTo>
                <a:cubicBezTo>
                  <a:pt x="275727" y="399304"/>
                  <a:pt x="287407" y="398991"/>
                  <a:pt x="299921" y="398574"/>
                </a:cubicBezTo>
                <a:cubicBezTo>
                  <a:pt x="312435" y="398157"/>
                  <a:pt x="324115" y="397531"/>
                  <a:pt x="334960" y="396697"/>
                </a:cubicBezTo>
                <a:cubicBezTo>
                  <a:pt x="339132" y="396697"/>
                  <a:pt x="343095" y="396592"/>
                  <a:pt x="346849" y="396384"/>
                </a:cubicBezTo>
                <a:cubicBezTo>
                  <a:pt x="350603" y="396175"/>
                  <a:pt x="353940" y="396071"/>
                  <a:pt x="356860" y="396071"/>
                </a:cubicBezTo>
                <a:cubicBezTo>
                  <a:pt x="379803" y="394402"/>
                  <a:pt x="398783" y="392630"/>
                  <a:pt x="413800" y="390753"/>
                </a:cubicBezTo>
                <a:cubicBezTo>
                  <a:pt x="428816" y="388875"/>
                  <a:pt x="443416" y="386268"/>
                  <a:pt x="457599" y="382931"/>
                </a:cubicBezTo>
                <a:cubicBezTo>
                  <a:pt x="462187" y="381679"/>
                  <a:pt x="465524" y="381576"/>
                  <a:pt x="467610" y="382619"/>
                </a:cubicBezTo>
                <a:cubicBezTo>
                  <a:pt x="469696" y="383661"/>
                  <a:pt x="471573" y="385434"/>
                  <a:pt x="473241" y="387937"/>
                </a:cubicBezTo>
                <a:cubicBezTo>
                  <a:pt x="474910" y="390857"/>
                  <a:pt x="476473" y="394402"/>
                  <a:pt x="477934" y="398574"/>
                </a:cubicBezTo>
                <a:cubicBezTo>
                  <a:pt x="479394" y="402745"/>
                  <a:pt x="480124" y="406082"/>
                  <a:pt x="480124" y="408585"/>
                </a:cubicBezTo>
                <a:cubicBezTo>
                  <a:pt x="480124" y="411505"/>
                  <a:pt x="478769" y="413903"/>
                  <a:pt x="476058" y="415780"/>
                </a:cubicBezTo>
                <a:cubicBezTo>
                  <a:pt x="473346" y="417658"/>
                  <a:pt x="471365" y="418597"/>
                  <a:pt x="470112" y="418597"/>
                </a:cubicBezTo>
                <a:cubicBezTo>
                  <a:pt x="451341" y="417762"/>
                  <a:pt x="435908" y="417345"/>
                  <a:pt x="423811" y="417345"/>
                </a:cubicBezTo>
                <a:cubicBezTo>
                  <a:pt x="411714" y="417345"/>
                  <a:pt x="400242" y="417554"/>
                  <a:pt x="389396" y="417970"/>
                </a:cubicBezTo>
                <a:cubicBezTo>
                  <a:pt x="384808" y="417970"/>
                  <a:pt x="380324" y="417970"/>
                  <a:pt x="375944" y="417970"/>
                </a:cubicBezTo>
                <a:cubicBezTo>
                  <a:pt x="371563" y="417970"/>
                  <a:pt x="366871" y="417970"/>
                  <a:pt x="361866" y="417970"/>
                </a:cubicBezTo>
                <a:cubicBezTo>
                  <a:pt x="350603" y="417554"/>
                  <a:pt x="337984" y="417554"/>
                  <a:pt x="324011" y="417970"/>
                </a:cubicBezTo>
                <a:cubicBezTo>
                  <a:pt x="310037" y="418388"/>
                  <a:pt x="296585" y="418805"/>
                  <a:pt x="283652" y="419222"/>
                </a:cubicBezTo>
                <a:cubicBezTo>
                  <a:pt x="270722" y="419639"/>
                  <a:pt x="259667" y="420265"/>
                  <a:pt x="250491" y="421099"/>
                </a:cubicBezTo>
                <a:cubicBezTo>
                  <a:pt x="225045" y="423602"/>
                  <a:pt x="205231" y="425374"/>
                  <a:pt x="191049" y="426418"/>
                </a:cubicBezTo>
                <a:cubicBezTo>
                  <a:pt x="176867" y="427460"/>
                  <a:pt x="164352" y="428816"/>
                  <a:pt x="153506" y="430485"/>
                </a:cubicBezTo>
                <a:moveTo>
                  <a:pt x="274893" y="364786"/>
                </a:moveTo>
                <a:cubicBezTo>
                  <a:pt x="268219" y="363952"/>
                  <a:pt x="260189" y="362283"/>
                  <a:pt x="250803" y="359780"/>
                </a:cubicBezTo>
                <a:cubicBezTo>
                  <a:pt x="241418" y="357277"/>
                  <a:pt x="232762" y="354253"/>
                  <a:pt x="224837" y="350707"/>
                </a:cubicBezTo>
                <a:cubicBezTo>
                  <a:pt x="216912" y="347162"/>
                  <a:pt x="211279" y="343720"/>
                  <a:pt x="207942" y="340383"/>
                </a:cubicBezTo>
                <a:cubicBezTo>
                  <a:pt x="205856" y="337881"/>
                  <a:pt x="205648" y="334544"/>
                  <a:pt x="207317" y="330372"/>
                </a:cubicBezTo>
                <a:cubicBezTo>
                  <a:pt x="208986" y="326201"/>
                  <a:pt x="211905" y="324532"/>
                  <a:pt x="216077" y="325366"/>
                </a:cubicBezTo>
                <a:cubicBezTo>
                  <a:pt x="246945" y="332458"/>
                  <a:pt x="276771" y="335899"/>
                  <a:pt x="305553" y="335691"/>
                </a:cubicBezTo>
                <a:cubicBezTo>
                  <a:pt x="334335" y="335482"/>
                  <a:pt x="358112" y="334335"/>
                  <a:pt x="376883" y="332249"/>
                </a:cubicBezTo>
                <a:cubicBezTo>
                  <a:pt x="379803" y="331832"/>
                  <a:pt x="382409" y="332979"/>
                  <a:pt x="384704" y="335691"/>
                </a:cubicBezTo>
                <a:cubicBezTo>
                  <a:pt x="386999" y="338402"/>
                  <a:pt x="388355" y="340592"/>
                  <a:pt x="388771" y="342261"/>
                </a:cubicBezTo>
                <a:cubicBezTo>
                  <a:pt x="389189" y="345598"/>
                  <a:pt x="387832" y="349352"/>
                  <a:pt x="384704" y="353523"/>
                </a:cubicBezTo>
                <a:cubicBezTo>
                  <a:pt x="381576" y="357694"/>
                  <a:pt x="378343" y="360197"/>
                  <a:pt x="375005" y="361031"/>
                </a:cubicBezTo>
                <a:cubicBezTo>
                  <a:pt x="370000" y="362700"/>
                  <a:pt x="361657" y="363952"/>
                  <a:pt x="349978" y="364786"/>
                </a:cubicBezTo>
                <a:cubicBezTo>
                  <a:pt x="338297" y="365620"/>
                  <a:pt x="325679" y="366037"/>
                  <a:pt x="312122" y="366037"/>
                </a:cubicBezTo>
                <a:cubicBezTo>
                  <a:pt x="298566" y="366037"/>
                  <a:pt x="286156" y="365620"/>
                  <a:pt x="274893" y="36478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9" name="Freeform 99"/>
          <p:cNvSpPr/>
          <p:nvPr/>
        </p:nvSpPr>
        <p:spPr>
          <a:xfrm>
            <a:off x="12812504" y="5134948"/>
            <a:ext cx="451446" cy="552497"/>
          </a:xfrm>
          <a:custGeom>
            <a:avLst/>
            <a:gdLst>
              <a:gd name="connsiteX0" fmla="*/ 329016 w 451446"/>
              <a:gd name="connsiteY0" fmla="*/ 529972 h 552497"/>
              <a:gd name="connsiteX1" fmla="*/ 322133 w 451446"/>
              <a:gd name="connsiteY1" fmla="*/ 529659 h 552497"/>
              <a:gd name="connsiteX2" fmla="*/ 319005 w 451446"/>
              <a:gd name="connsiteY2" fmla="*/ 525592 h 552497"/>
              <a:gd name="connsiteX3" fmla="*/ 316502 w 451446"/>
              <a:gd name="connsiteY3" fmla="*/ 506821 h 552497"/>
              <a:gd name="connsiteX4" fmla="*/ 314938 w 451446"/>
              <a:gd name="connsiteY4" fmla="*/ 476787 h 552497"/>
              <a:gd name="connsiteX5" fmla="*/ 314625 w 451446"/>
              <a:gd name="connsiteY5" fmla="*/ 448005 h 552497"/>
              <a:gd name="connsiteX6" fmla="*/ 314625 w 451446"/>
              <a:gd name="connsiteY6" fmla="*/ 254036 h 552497"/>
              <a:gd name="connsiteX7" fmla="*/ 308368 w 451446"/>
              <a:gd name="connsiteY7" fmla="*/ 254036 h 552497"/>
              <a:gd name="connsiteX8" fmla="*/ 266758 w 451446"/>
              <a:gd name="connsiteY8" fmla="*/ 258416 h 552497"/>
              <a:gd name="connsiteX9" fmla="*/ 232658 w 451446"/>
              <a:gd name="connsiteY9" fmla="*/ 264047 h 552497"/>
              <a:gd name="connsiteX10" fmla="*/ 221708 w 451446"/>
              <a:gd name="connsiteY10" fmla="*/ 264986 h 552497"/>
              <a:gd name="connsiteX11" fmla="*/ 212634 w 451446"/>
              <a:gd name="connsiteY11" fmla="*/ 261545 h 552497"/>
              <a:gd name="connsiteX12" fmla="*/ 202311 w 451446"/>
              <a:gd name="connsiteY12" fmla="*/ 255600 h 552497"/>
              <a:gd name="connsiteX13" fmla="*/ 192612 w 451446"/>
              <a:gd name="connsiteY13" fmla="*/ 247779 h 552497"/>
              <a:gd name="connsiteX14" fmla="*/ 122220 w 451446"/>
              <a:gd name="connsiteY14" fmla="*/ 344138 h 552497"/>
              <a:gd name="connsiteX15" fmla="*/ 26175 w 451446"/>
              <a:gd name="connsiteY15" fmla="*/ 426730 h 552497"/>
              <a:gd name="connsiteX16" fmla="*/ 11158 w 451446"/>
              <a:gd name="connsiteY16" fmla="*/ 431111 h 552497"/>
              <a:gd name="connsiteX17" fmla="*/ 1460 w 451446"/>
              <a:gd name="connsiteY17" fmla="*/ 426105 h 552497"/>
              <a:gd name="connsiteX18" fmla="*/ 8655 w 451446"/>
              <a:gd name="connsiteY18" fmla="*/ 414842 h 552497"/>
              <a:gd name="connsiteX19" fmla="*/ 90622 w 451446"/>
              <a:gd name="connsiteY19" fmla="*/ 338193 h 552497"/>
              <a:gd name="connsiteX20" fmla="*/ 159451 w 451446"/>
              <a:gd name="connsiteY20" fmla="*/ 239019 h 552497"/>
              <a:gd name="connsiteX21" fmla="*/ 200122 w 451446"/>
              <a:gd name="connsiteY21" fmla="*/ 128895 h 552497"/>
              <a:gd name="connsiteX22" fmla="*/ 199496 w 451446"/>
              <a:gd name="connsiteY22" fmla="*/ 121700 h 552497"/>
              <a:gd name="connsiteX23" fmla="*/ 195741 w 451446"/>
              <a:gd name="connsiteY23" fmla="*/ 120761 h 552497"/>
              <a:gd name="connsiteX24" fmla="*/ 195114 w 451446"/>
              <a:gd name="connsiteY24" fmla="*/ 120761 h 552497"/>
              <a:gd name="connsiteX25" fmla="*/ 167897 w 451446"/>
              <a:gd name="connsiteY25" fmla="*/ 121700 h 552497"/>
              <a:gd name="connsiteX26" fmla="*/ 140053 w 451446"/>
              <a:gd name="connsiteY26" fmla="*/ 123890 h 552497"/>
              <a:gd name="connsiteX27" fmla="*/ 110958 w 451446"/>
              <a:gd name="connsiteY27" fmla="*/ 126705 h 552497"/>
              <a:gd name="connsiteX28" fmla="*/ 89371 w 451446"/>
              <a:gd name="connsiteY28" fmla="*/ 129834 h 552497"/>
              <a:gd name="connsiteX29" fmla="*/ 66220 w 451446"/>
              <a:gd name="connsiteY29" fmla="*/ 133901 h 552497"/>
              <a:gd name="connsiteX30" fmla="*/ 52768 w 451446"/>
              <a:gd name="connsiteY30" fmla="*/ 135152 h 552497"/>
              <a:gd name="connsiteX31" fmla="*/ 44946 w 451446"/>
              <a:gd name="connsiteY31" fmla="*/ 130147 h 552497"/>
              <a:gd name="connsiteX32" fmla="*/ 43695 w 451446"/>
              <a:gd name="connsiteY32" fmla="*/ 129521 h 552497"/>
              <a:gd name="connsiteX33" fmla="*/ 32119 w 451446"/>
              <a:gd name="connsiteY33" fmla="*/ 117632 h 552497"/>
              <a:gd name="connsiteX34" fmla="*/ 24299 w 451446"/>
              <a:gd name="connsiteY34" fmla="*/ 108247 h 552497"/>
              <a:gd name="connsiteX35" fmla="*/ 25863 w 451446"/>
              <a:gd name="connsiteY35" fmla="*/ 100426 h 552497"/>
              <a:gd name="connsiteX36" fmla="*/ 33684 w 451446"/>
              <a:gd name="connsiteY36" fmla="*/ 96984 h 552497"/>
              <a:gd name="connsiteX37" fmla="*/ 70913 w 451446"/>
              <a:gd name="connsiteY37" fmla="*/ 100738 h 552497"/>
              <a:gd name="connsiteX38" fmla="*/ 119406 w 451446"/>
              <a:gd name="connsiteY38" fmla="*/ 100738 h 552497"/>
              <a:gd name="connsiteX39" fmla="*/ 164769 w 451446"/>
              <a:gd name="connsiteY39" fmla="*/ 97297 h 552497"/>
              <a:gd name="connsiteX40" fmla="*/ 198243 w 451446"/>
              <a:gd name="connsiteY40" fmla="*/ 89476 h 552497"/>
              <a:gd name="connsiteX41" fmla="*/ 207628 w 451446"/>
              <a:gd name="connsiteY41" fmla="*/ 89476 h 552497"/>
              <a:gd name="connsiteX42" fmla="*/ 247049 w 451446"/>
              <a:gd name="connsiteY42" fmla="*/ 102616 h 552497"/>
              <a:gd name="connsiteX43" fmla="*/ 251116 w 451446"/>
              <a:gd name="connsiteY43" fmla="*/ 106370 h 552497"/>
              <a:gd name="connsiteX44" fmla="*/ 250804 w 451446"/>
              <a:gd name="connsiteY44" fmla="*/ 113252 h 552497"/>
              <a:gd name="connsiteX45" fmla="*/ 239853 w 451446"/>
              <a:gd name="connsiteY45" fmla="*/ 141410 h 552497"/>
              <a:gd name="connsiteX46" fmla="*/ 229529 w 451446"/>
              <a:gd name="connsiteY46" fmla="*/ 169566 h 552497"/>
              <a:gd name="connsiteX47" fmla="*/ 217014 w 451446"/>
              <a:gd name="connsiteY47" fmla="*/ 199913 h 552497"/>
              <a:gd name="connsiteX48" fmla="*/ 201998 w 451446"/>
              <a:gd name="connsiteY48" fmla="*/ 230885 h 552497"/>
              <a:gd name="connsiteX49" fmla="*/ 221395 w 451446"/>
              <a:gd name="connsiteY49" fmla="*/ 232762 h 552497"/>
              <a:gd name="connsiteX50" fmla="*/ 248300 w 451446"/>
              <a:gd name="connsiteY50" fmla="*/ 232762 h 552497"/>
              <a:gd name="connsiteX51" fmla="*/ 295229 w 451446"/>
              <a:gd name="connsiteY51" fmla="*/ 230885 h 552497"/>
              <a:gd name="connsiteX52" fmla="*/ 314625 w 451446"/>
              <a:gd name="connsiteY52" fmla="*/ 229634 h 552497"/>
              <a:gd name="connsiteX53" fmla="*/ 314625 w 451446"/>
              <a:gd name="connsiteY53" fmla="*/ 121387 h 552497"/>
              <a:gd name="connsiteX54" fmla="*/ 314625 w 451446"/>
              <a:gd name="connsiteY54" fmla="*/ 117007 h 552497"/>
              <a:gd name="connsiteX55" fmla="*/ 314625 w 451446"/>
              <a:gd name="connsiteY55" fmla="*/ 112627 h 552497"/>
              <a:gd name="connsiteX56" fmla="*/ 311496 w 451446"/>
              <a:gd name="connsiteY56" fmla="*/ 73521 h 552497"/>
              <a:gd name="connsiteX57" fmla="*/ 288971 w 451446"/>
              <a:gd name="connsiteY57" fmla="*/ 46928 h 552497"/>
              <a:gd name="connsiteX58" fmla="*/ 285844 w 451446"/>
              <a:gd name="connsiteY58" fmla="*/ 35665 h 552497"/>
              <a:gd name="connsiteX59" fmla="*/ 293663 w 451446"/>
              <a:gd name="connsiteY59" fmla="*/ 27531 h 552497"/>
              <a:gd name="connsiteX60" fmla="*/ 303362 w 451446"/>
              <a:gd name="connsiteY60" fmla="*/ 26280 h 552497"/>
              <a:gd name="connsiteX61" fmla="*/ 319005 w 451446"/>
              <a:gd name="connsiteY61" fmla="*/ 31285 h 552497"/>
              <a:gd name="connsiteX62" fmla="*/ 335273 w 451446"/>
              <a:gd name="connsiteY62" fmla="*/ 40671 h 552497"/>
              <a:gd name="connsiteX63" fmla="*/ 345285 w 451446"/>
              <a:gd name="connsiteY63" fmla="*/ 48179 h 552497"/>
              <a:gd name="connsiteX64" fmla="*/ 351542 w 451446"/>
              <a:gd name="connsiteY64" fmla="*/ 60068 h 552497"/>
              <a:gd name="connsiteX65" fmla="*/ 349352 w 451446"/>
              <a:gd name="connsiteY65" fmla="*/ 86034 h 552497"/>
              <a:gd name="connsiteX66" fmla="*/ 349040 w 451446"/>
              <a:gd name="connsiteY66" fmla="*/ 113252 h 552497"/>
              <a:gd name="connsiteX67" fmla="*/ 349040 w 451446"/>
              <a:gd name="connsiteY67" fmla="*/ 117945 h 552497"/>
              <a:gd name="connsiteX68" fmla="*/ 349040 w 451446"/>
              <a:gd name="connsiteY68" fmla="*/ 122012 h 552497"/>
              <a:gd name="connsiteX69" fmla="*/ 349040 w 451446"/>
              <a:gd name="connsiteY69" fmla="*/ 446753 h 552497"/>
              <a:gd name="connsiteX70" fmla="*/ 347787 w 451446"/>
              <a:gd name="connsiteY70" fmla="*/ 478664 h 552497"/>
              <a:gd name="connsiteX71" fmla="*/ 342157 w 451446"/>
              <a:gd name="connsiteY71" fmla="*/ 512452 h 552497"/>
              <a:gd name="connsiteX72" fmla="*/ 329016 w 451446"/>
              <a:gd name="connsiteY72" fmla="*/ 529972 h 552497"/>
              <a:gd name="connsiteX74" fmla="*/ 427252 w 451446"/>
              <a:gd name="connsiteY74" fmla="*/ 551245 h 552497"/>
              <a:gd name="connsiteX75" fmla="*/ 420369 w 451446"/>
              <a:gd name="connsiteY75" fmla="*/ 550933 h 552497"/>
              <a:gd name="connsiteX76" fmla="*/ 417240 w 451446"/>
              <a:gd name="connsiteY76" fmla="*/ 546865 h 552497"/>
              <a:gd name="connsiteX77" fmla="*/ 414738 w 451446"/>
              <a:gd name="connsiteY77" fmla="*/ 528095 h 552497"/>
              <a:gd name="connsiteX78" fmla="*/ 413174 w 451446"/>
              <a:gd name="connsiteY78" fmla="*/ 498061 h 552497"/>
              <a:gd name="connsiteX79" fmla="*/ 412861 w 451446"/>
              <a:gd name="connsiteY79" fmla="*/ 469278 h 552497"/>
              <a:gd name="connsiteX80" fmla="*/ 412861 w 451446"/>
              <a:gd name="connsiteY80" fmla="*/ 86973 h 552497"/>
              <a:gd name="connsiteX81" fmla="*/ 412861 w 451446"/>
              <a:gd name="connsiteY81" fmla="*/ 82593 h 552497"/>
              <a:gd name="connsiteX82" fmla="*/ 411608 w 451446"/>
              <a:gd name="connsiteY82" fmla="*/ 55062 h 552497"/>
              <a:gd name="connsiteX83" fmla="*/ 404726 w 451446"/>
              <a:gd name="connsiteY83" fmla="*/ 37855 h 552497"/>
              <a:gd name="connsiteX84" fmla="*/ 384703 w 451446"/>
              <a:gd name="connsiteY84" fmla="*/ 21900 h 552497"/>
              <a:gd name="connsiteX85" fmla="*/ 381576 w 451446"/>
              <a:gd name="connsiteY85" fmla="*/ 10637 h 552497"/>
              <a:gd name="connsiteX86" fmla="*/ 398469 w 451446"/>
              <a:gd name="connsiteY86" fmla="*/ 1251 h 552497"/>
              <a:gd name="connsiteX87" fmla="*/ 423497 w 451446"/>
              <a:gd name="connsiteY87" fmla="*/ 10325 h 552497"/>
              <a:gd name="connsiteX88" fmla="*/ 444146 w 451446"/>
              <a:gd name="connsiteY88" fmla="*/ 23151 h 552497"/>
              <a:gd name="connsiteX89" fmla="*/ 449465 w 451446"/>
              <a:gd name="connsiteY89" fmla="*/ 29096 h 552497"/>
              <a:gd name="connsiteX90" fmla="*/ 451028 w 451446"/>
              <a:gd name="connsiteY90" fmla="*/ 35665 h 552497"/>
              <a:gd name="connsiteX91" fmla="*/ 448525 w 451446"/>
              <a:gd name="connsiteY91" fmla="*/ 60694 h 552497"/>
              <a:gd name="connsiteX92" fmla="*/ 447899 w 451446"/>
              <a:gd name="connsiteY92" fmla="*/ 87599 h 552497"/>
              <a:gd name="connsiteX93" fmla="*/ 447899 w 451446"/>
              <a:gd name="connsiteY93" fmla="*/ 468027 h 552497"/>
              <a:gd name="connsiteX94" fmla="*/ 446336 w 451446"/>
              <a:gd name="connsiteY94" fmla="*/ 499938 h 552497"/>
              <a:gd name="connsiteX95" fmla="*/ 440392 w 451446"/>
              <a:gd name="connsiteY95" fmla="*/ 533726 h 552497"/>
              <a:gd name="connsiteX96" fmla="*/ 427252 w 451446"/>
              <a:gd name="connsiteY96" fmla="*/ 551245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</a:cxnLst>
            <a:rect l="l" t="t" r="r" b="b"/>
            <a:pathLst>
              <a:path w="451446" h="552497">
                <a:moveTo>
                  <a:pt x="329016" y="529972"/>
                </a:moveTo>
                <a:cubicBezTo>
                  <a:pt x="326096" y="531223"/>
                  <a:pt x="323803" y="531119"/>
                  <a:pt x="322133" y="529659"/>
                </a:cubicBezTo>
                <a:cubicBezTo>
                  <a:pt x="320465" y="528198"/>
                  <a:pt x="319423" y="526843"/>
                  <a:pt x="319005" y="525592"/>
                </a:cubicBezTo>
                <a:cubicBezTo>
                  <a:pt x="318171" y="522255"/>
                  <a:pt x="317336" y="515998"/>
                  <a:pt x="316502" y="506821"/>
                </a:cubicBezTo>
                <a:cubicBezTo>
                  <a:pt x="315668" y="497644"/>
                  <a:pt x="315146" y="487633"/>
                  <a:pt x="314938" y="476787"/>
                </a:cubicBezTo>
                <a:cubicBezTo>
                  <a:pt x="314729" y="465941"/>
                  <a:pt x="314625" y="456347"/>
                  <a:pt x="314625" y="448005"/>
                </a:cubicBezTo>
                <a:lnTo>
                  <a:pt x="314625" y="254036"/>
                </a:lnTo>
                <a:lnTo>
                  <a:pt x="308368" y="254036"/>
                </a:lnTo>
                <a:cubicBezTo>
                  <a:pt x="290848" y="255705"/>
                  <a:pt x="276979" y="257165"/>
                  <a:pt x="266758" y="258416"/>
                </a:cubicBezTo>
                <a:cubicBezTo>
                  <a:pt x="256539" y="259667"/>
                  <a:pt x="245172" y="261545"/>
                  <a:pt x="232658" y="264047"/>
                </a:cubicBezTo>
                <a:cubicBezTo>
                  <a:pt x="228069" y="264882"/>
                  <a:pt x="224418" y="265194"/>
                  <a:pt x="221708" y="264986"/>
                </a:cubicBezTo>
                <a:cubicBezTo>
                  <a:pt x="218995" y="264777"/>
                  <a:pt x="215972" y="263630"/>
                  <a:pt x="212634" y="261545"/>
                </a:cubicBezTo>
                <a:cubicBezTo>
                  <a:pt x="209715" y="260293"/>
                  <a:pt x="206273" y="258312"/>
                  <a:pt x="202311" y="255600"/>
                </a:cubicBezTo>
                <a:cubicBezTo>
                  <a:pt x="198348" y="252889"/>
                  <a:pt x="195114" y="250282"/>
                  <a:pt x="192612" y="247779"/>
                </a:cubicBezTo>
                <a:cubicBezTo>
                  <a:pt x="173424" y="280733"/>
                  <a:pt x="149961" y="312853"/>
                  <a:pt x="122220" y="344138"/>
                </a:cubicBezTo>
                <a:cubicBezTo>
                  <a:pt x="94482" y="375422"/>
                  <a:pt x="62466" y="402954"/>
                  <a:pt x="26175" y="426730"/>
                </a:cubicBezTo>
                <a:cubicBezTo>
                  <a:pt x="21170" y="430067"/>
                  <a:pt x="16164" y="431528"/>
                  <a:pt x="11158" y="431111"/>
                </a:cubicBezTo>
                <a:cubicBezTo>
                  <a:pt x="6153" y="430693"/>
                  <a:pt x="2920" y="429025"/>
                  <a:pt x="1460" y="426105"/>
                </a:cubicBezTo>
                <a:cubicBezTo>
                  <a:pt x="0" y="423185"/>
                  <a:pt x="2399" y="419431"/>
                  <a:pt x="8655" y="414842"/>
                </a:cubicBezTo>
                <a:cubicBezTo>
                  <a:pt x="37021" y="393985"/>
                  <a:pt x="64344" y="368436"/>
                  <a:pt x="90622" y="338193"/>
                </a:cubicBezTo>
                <a:cubicBezTo>
                  <a:pt x="116902" y="307951"/>
                  <a:pt x="139845" y="274893"/>
                  <a:pt x="159451" y="239019"/>
                </a:cubicBezTo>
                <a:cubicBezTo>
                  <a:pt x="179055" y="203145"/>
                  <a:pt x="192612" y="166438"/>
                  <a:pt x="200122" y="128895"/>
                </a:cubicBezTo>
                <a:cubicBezTo>
                  <a:pt x="200956" y="124724"/>
                  <a:pt x="200747" y="122325"/>
                  <a:pt x="199496" y="121700"/>
                </a:cubicBezTo>
                <a:cubicBezTo>
                  <a:pt x="198243" y="121074"/>
                  <a:pt x="196993" y="120761"/>
                  <a:pt x="195741" y="120761"/>
                </a:cubicBezTo>
                <a:cubicBezTo>
                  <a:pt x="195324" y="120761"/>
                  <a:pt x="195114" y="120761"/>
                  <a:pt x="195114" y="120761"/>
                </a:cubicBezTo>
                <a:cubicBezTo>
                  <a:pt x="185521" y="120761"/>
                  <a:pt x="176449" y="121074"/>
                  <a:pt x="167897" y="121700"/>
                </a:cubicBezTo>
                <a:cubicBezTo>
                  <a:pt x="159346" y="122325"/>
                  <a:pt x="150065" y="123055"/>
                  <a:pt x="140053" y="123890"/>
                </a:cubicBezTo>
                <a:cubicBezTo>
                  <a:pt x="128374" y="124724"/>
                  <a:pt x="118676" y="125662"/>
                  <a:pt x="110958" y="126705"/>
                </a:cubicBezTo>
                <a:cubicBezTo>
                  <a:pt x="103241" y="127748"/>
                  <a:pt x="96045" y="128791"/>
                  <a:pt x="89371" y="129834"/>
                </a:cubicBezTo>
                <a:cubicBezTo>
                  <a:pt x="82697" y="130876"/>
                  <a:pt x="74981" y="132232"/>
                  <a:pt x="66220" y="133901"/>
                </a:cubicBezTo>
                <a:cubicBezTo>
                  <a:pt x="59546" y="135570"/>
                  <a:pt x="55062" y="135987"/>
                  <a:pt x="52768" y="135152"/>
                </a:cubicBezTo>
                <a:cubicBezTo>
                  <a:pt x="50474" y="134318"/>
                  <a:pt x="47867" y="132650"/>
                  <a:pt x="44946" y="130147"/>
                </a:cubicBezTo>
                <a:cubicBezTo>
                  <a:pt x="44528" y="129729"/>
                  <a:pt x="44113" y="129521"/>
                  <a:pt x="43695" y="129521"/>
                </a:cubicBezTo>
                <a:cubicBezTo>
                  <a:pt x="39941" y="125767"/>
                  <a:pt x="36082" y="121804"/>
                  <a:pt x="32119" y="117632"/>
                </a:cubicBezTo>
                <a:cubicBezTo>
                  <a:pt x="28156" y="113461"/>
                  <a:pt x="25550" y="110333"/>
                  <a:pt x="24299" y="108247"/>
                </a:cubicBezTo>
                <a:cubicBezTo>
                  <a:pt x="23046" y="106161"/>
                  <a:pt x="23568" y="103554"/>
                  <a:pt x="25863" y="100426"/>
                </a:cubicBezTo>
                <a:cubicBezTo>
                  <a:pt x="28156" y="97297"/>
                  <a:pt x="30763" y="96150"/>
                  <a:pt x="33684" y="96984"/>
                </a:cubicBezTo>
                <a:cubicBezTo>
                  <a:pt x="42444" y="98653"/>
                  <a:pt x="54853" y="99904"/>
                  <a:pt x="70913" y="100738"/>
                </a:cubicBezTo>
                <a:cubicBezTo>
                  <a:pt x="86972" y="101573"/>
                  <a:pt x="103137" y="101573"/>
                  <a:pt x="119406" y="100738"/>
                </a:cubicBezTo>
                <a:cubicBezTo>
                  <a:pt x="138177" y="99904"/>
                  <a:pt x="153298" y="98757"/>
                  <a:pt x="164769" y="97297"/>
                </a:cubicBezTo>
                <a:cubicBezTo>
                  <a:pt x="176240" y="95837"/>
                  <a:pt x="187398" y="93230"/>
                  <a:pt x="198243" y="89476"/>
                </a:cubicBezTo>
                <a:cubicBezTo>
                  <a:pt x="200747" y="87807"/>
                  <a:pt x="203875" y="87807"/>
                  <a:pt x="207628" y="89476"/>
                </a:cubicBezTo>
                <a:lnTo>
                  <a:pt x="247049" y="102616"/>
                </a:lnTo>
                <a:cubicBezTo>
                  <a:pt x="248717" y="103450"/>
                  <a:pt x="250072" y="104701"/>
                  <a:pt x="251116" y="106370"/>
                </a:cubicBezTo>
                <a:cubicBezTo>
                  <a:pt x="252159" y="108038"/>
                  <a:pt x="252054" y="110333"/>
                  <a:pt x="250804" y="113252"/>
                </a:cubicBezTo>
                <a:cubicBezTo>
                  <a:pt x="247049" y="122430"/>
                  <a:pt x="243400" y="131815"/>
                  <a:pt x="239853" y="141410"/>
                </a:cubicBezTo>
                <a:cubicBezTo>
                  <a:pt x="236307" y="151004"/>
                  <a:pt x="232866" y="160389"/>
                  <a:pt x="229529" y="169566"/>
                </a:cubicBezTo>
                <a:cubicBezTo>
                  <a:pt x="225775" y="179577"/>
                  <a:pt x="221604" y="189693"/>
                  <a:pt x="217014" y="199913"/>
                </a:cubicBezTo>
                <a:cubicBezTo>
                  <a:pt x="212427" y="210133"/>
                  <a:pt x="207421" y="220456"/>
                  <a:pt x="201998" y="230885"/>
                </a:cubicBezTo>
                <a:cubicBezTo>
                  <a:pt x="208255" y="231719"/>
                  <a:pt x="214721" y="232345"/>
                  <a:pt x="221395" y="232762"/>
                </a:cubicBezTo>
                <a:cubicBezTo>
                  <a:pt x="228069" y="233179"/>
                  <a:pt x="237037" y="233179"/>
                  <a:pt x="248300" y="232762"/>
                </a:cubicBezTo>
                <a:cubicBezTo>
                  <a:pt x="259563" y="232345"/>
                  <a:pt x="275206" y="231719"/>
                  <a:pt x="295229" y="230885"/>
                </a:cubicBezTo>
                <a:lnTo>
                  <a:pt x="314625" y="229634"/>
                </a:lnTo>
                <a:lnTo>
                  <a:pt x="314625" y="121387"/>
                </a:lnTo>
                <a:cubicBezTo>
                  <a:pt x="314625" y="119718"/>
                  <a:pt x="314625" y="118258"/>
                  <a:pt x="314625" y="117007"/>
                </a:cubicBezTo>
                <a:cubicBezTo>
                  <a:pt x="314625" y="115755"/>
                  <a:pt x="314625" y="114295"/>
                  <a:pt x="314625" y="112627"/>
                </a:cubicBezTo>
                <a:cubicBezTo>
                  <a:pt x="314625" y="96359"/>
                  <a:pt x="313582" y="83323"/>
                  <a:pt x="311496" y="73521"/>
                </a:cubicBezTo>
                <a:cubicBezTo>
                  <a:pt x="309410" y="63717"/>
                  <a:pt x="301902" y="54854"/>
                  <a:pt x="288971" y="46928"/>
                </a:cubicBezTo>
                <a:cubicBezTo>
                  <a:pt x="284800" y="44008"/>
                  <a:pt x="283757" y="40254"/>
                  <a:pt x="285844" y="35665"/>
                </a:cubicBezTo>
                <a:cubicBezTo>
                  <a:pt x="288346" y="31494"/>
                  <a:pt x="290952" y="28782"/>
                  <a:pt x="293663" y="27531"/>
                </a:cubicBezTo>
                <a:cubicBezTo>
                  <a:pt x="296375" y="26280"/>
                  <a:pt x="299609" y="25862"/>
                  <a:pt x="303362" y="26280"/>
                </a:cubicBezTo>
                <a:cubicBezTo>
                  <a:pt x="307951" y="26696"/>
                  <a:pt x="313165" y="28365"/>
                  <a:pt x="319005" y="31285"/>
                </a:cubicBezTo>
                <a:cubicBezTo>
                  <a:pt x="324846" y="34205"/>
                  <a:pt x="330267" y="37334"/>
                  <a:pt x="335273" y="40671"/>
                </a:cubicBezTo>
                <a:cubicBezTo>
                  <a:pt x="340279" y="44008"/>
                  <a:pt x="343617" y="46511"/>
                  <a:pt x="345285" y="48179"/>
                </a:cubicBezTo>
                <a:cubicBezTo>
                  <a:pt x="349872" y="52768"/>
                  <a:pt x="351959" y="56731"/>
                  <a:pt x="351542" y="60068"/>
                </a:cubicBezTo>
                <a:cubicBezTo>
                  <a:pt x="350289" y="67994"/>
                  <a:pt x="349561" y="76649"/>
                  <a:pt x="349352" y="86034"/>
                </a:cubicBezTo>
                <a:cubicBezTo>
                  <a:pt x="349142" y="95420"/>
                  <a:pt x="349040" y="104492"/>
                  <a:pt x="349040" y="113252"/>
                </a:cubicBezTo>
                <a:cubicBezTo>
                  <a:pt x="349040" y="114921"/>
                  <a:pt x="349040" y="116486"/>
                  <a:pt x="349040" y="117945"/>
                </a:cubicBezTo>
                <a:cubicBezTo>
                  <a:pt x="349040" y="119406"/>
                  <a:pt x="349040" y="120761"/>
                  <a:pt x="349040" y="122012"/>
                </a:cubicBezTo>
                <a:lnTo>
                  <a:pt x="349040" y="446753"/>
                </a:lnTo>
                <a:cubicBezTo>
                  <a:pt x="349040" y="455513"/>
                  <a:pt x="348621" y="466150"/>
                  <a:pt x="347787" y="478664"/>
                </a:cubicBezTo>
                <a:cubicBezTo>
                  <a:pt x="346953" y="491178"/>
                  <a:pt x="345076" y="502441"/>
                  <a:pt x="342157" y="512452"/>
                </a:cubicBezTo>
                <a:cubicBezTo>
                  <a:pt x="339236" y="522463"/>
                  <a:pt x="334856" y="528303"/>
                  <a:pt x="329016" y="529972"/>
                </a:cubicBezTo>
                <a:moveTo>
                  <a:pt x="427252" y="551245"/>
                </a:moveTo>
                <a:cubicBezTo>
                  <a:pt x="424331" y="552497"/>
                  <a:pt x="422037" y="552392"/>
                  <a:pt x="420369" y="550933"/>
                </a:cubicBezTo>
                <a:cubicBezTo>
                  <a:pt x="418701" y="549473"/>
                  <a:pt x="417657" y="548117"/>
                  <a:pt x="417240" y="546865"/>
                </a:cubicBezTo>
                <a:cubicBezTo>
                  <a:pt x="416406" y="543528"/>
                  <a:pt x="415572" y="537271"/>
                  <a:pt x="414738" y="528095"/>
                </a:cubicBezTo>
                <a:cubicBezTo>
                  <a:pt x="413904" y="518918"/>
                  <a:pt x="413382" y="508906"/>
                  <a:pt x="413174" y="498061"/>
                </a:cubicBezTo>
                <a:cubicBezTo>
                  <a:pt x="412965" y="487215"/>
                  <a:pt x="412861" y="477621"/>
                  <a:pt x="412861" y="469278"/>
                </a:cubicBezTo>
                <a:lnTo>
                  <a:pt x="412861" y="86973"/>
                </a:lnTo>
                <a:cubicBezTo>
                  <a:pt x="412861" y="86139"/>
                  <a:pt x="412861" y="84679"/>
                  <a:pt x="412861" y="82593"/>
                </a:cubicBezTo>
                <a:cubicBezTo>
                  <a:pt x="412861" y="70913"/>
                  <a:pt x="412444" y="61736"/>
                  <a:pt x="411608" y="55062"/>
                </a:cubicBezTo>
                <a:cubicBezTo>
                  <a:pt x="410776" y="48388"/>
                  <a:pt x="408481" y="42652"/>
                  <a:pt x="404726" y="37855"/>
                </a:cubicBezTo>
                <a:cubicBezTo>
                  <a:pt x="400972" y="33058"/>
                  <a:pt x="394298" y="27740"/>
                  <a:pt x="384703" y="21900"/>
                </a:cubicBezTo>
                <a:cubicBezTo>
                  <a:pt x="380116" y="18563"/>
                  <a:pt x="379072" y="14808"/>
                  <a:pt x="381576" y="10637"/>
                </a:cubicBezTo>
                <a:cubicBezTo>
                  <a:pt x="386163" y="3129"/>
                  <a:pt x="391794" y="0"/>
                  <a:pt x="398469" y="1251"/>
                </a:cubicBezTo>
                <a:cubicBezTo>
                  <a:pt x="405978" y="2503"/>
                  <a:pt x="414320" y="5527"/>
                  <a:pt x="423497" y="10325"/>
                </a:cubicBezTo>
                <a:cubicBezTo>
                  <a:pt x="432675" y="15121"/>
                  <a:pt x="439557" y="19397"/>
                  <a:pt x="444146" y="23151"/>
                </a:cubicBezTo>
                <a:cubicBezTo>
                  <a:pt x="446231" y="25237"/>
                  <a:pt x="448004" y="27218"/>
                  <a:pt x="449465" y="29096"/>
                </a:cubicBezTo>
                <a:cubicBezTo>
                  <a:pt x="450924" y="30973"/>
                  <a:pt x="451446" y="33163"/>
                  <a:pt x="451028" y="35665"/>
                </a:cubicBezTo>
                <a:cubicBezTo>
                  <a:pt x="449778" y="44425"/>
                  <a:pt x="448942" y="52768"/>
                  <a:pt x="448525" y="60694"/>
                </a:cubicBezTo>
                <a:cubicBezTo>
                  <a:pt x="448108" y="68619"/>
                  <a:pt x="447899" y="77588"/>
                  <a:pt x="447899" y="87599"/>
                </a:cubicBezTo>
                <a:lnTo>
                  <a:pt x="447899" y="468027"/>
                </a:lnTo>
                <a:cubicBezTo>
                  <a:pt x="447899" y="476787"/>
                  <a:pt x="447378" y="487424"/>
                  <a:pt x="446336" y="499938"/>
                </a:cubicBezTo>
                <a:cubicBezTo>
                  <a:pt x="445293" y="512452"/>
                  <a:pt x="443312" y="523715"/>
                  <a:pt x="440392" y="533726"/>
                </a:cubicBezTo>
                <a:cubicBezTo>
                  <a:pt x="437472" y="543737"/>
                  <a:pt x="433092" y="549577"/>
                  <a:pt x="427252" y="55124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0" name="Freeform 100"/>
          <p:cNvSpPr/>
          <p:nvPr/>
        </p:nvSpPr>
        <p:spPr>
          <a:xfrm>
            <a:off x="13578815" y="5134948"/>
            <a:ext cx="467818" cy="570642"/>
          </a:xfrm>
          <a:custGeom>
            <a:avLst/>
            <a:gdLst>
              <a:gd name="connsiteX0" fmla="*/ 45676 w 467818"/>
              <a:gd name="connsiteY0" fmla="*/ 346640 h 570642"/>
              <a:gd name="connsiteX1" fmla="*/ 35663 w 467818"/>
              <a:gd name="connsiteY1" fmla="*/ 343199 h 570642"/>
              <a:gd name="connsiteX2" fmla="*/ 31911 w 467818"/>
              <a:gd name="connsiteY2" fmla="*/ 324741 h 570642"/>
              <a:gd name="connsiteX3" fmla="*/ 28781 w 467818"/>
              <a:gd name="connsiteY3" fmla="*/ 158303 h 570642"/>
              <a:gd name="connsiteX4" fmla="*/ 25028 w 467818"/>
              <a:gd name="connsiteY4" fmla="*/ 122638 h 570642"/>
              <a:gd name="connsiteX5" fmla="*/ 4380 w 467818"/>
              <a:gd name="connsiteY5" fmla="*/ 94481 h 570642"/>
              <a:gd name="connsiteX6" fmla="*/ 2502 w 467818"/>
              <a:gd name="connsiteY6" fmla="*/ 83844 h 570642"/>
              <a:gd name="connsiteX7" fmla="*/ 20647 w 467818"/>
              <a:gd name="connsiteY7" fmla="*/ 76336 h 570642"/>
              <a:gd name="connsiteX8" fmla="*/ 39418 w 467818"/>
              <a:gd name="connsiteY8" fmla="*/ 83844 h 570642"/>
              <a:gd name="connsiteX9" fmla="*/ 56938 w 467818"/>
              <a:gd name="connsiteY9" fmla="*/ 95733 h 570642"/>
              <a:gd name="connsiteX10" fmla="*/ 64447 w 467818"/>
              <a:gd name="connsiteY10" fmla="*/ 108872 h 570642"/>
              <a:gd name="connsiteX11" fmla="*/ 63196 w 467818"/>
              <a:gd name="connsiteY11" fmla="*/ 124828 h 570642"/>
              <a:gd name="connsiteX12" fmla="*/ 63196 w 467818"/>
              <a:gd name="connsiteY12" fmla="*/ 143912 h 570642"/>
              <a:gd name="connsiteX13" fmla="*/ 63196 w 467818"/>
              <a:gd name="connsiteY13" fmla="*/ 148918 h 570642"/>
              <a:gd name="connsiteX14" fmla="*/ 63196 w 467818"/>
              <a:gd name="connsiteY14" fmla="*/ 153923 h 570642"/>
              <a:gd name="connsiteX15" fmla="*/ 63196 w 467818"/>
              <a:gd name="connsiteY15" fmla="*/ 169566 h 570642"/>
              <a:gd name="connsiteX16" fmla="*/ 99799 w 467818"/>
              <a:gd name="connsiteY16" fmla="*/ 169253 h 570642"/>
              <a:gd name="connsiteX17" fmla="*/ 144224 w 467818"/>
              <a:gd name="connsiteY17" fmla="*/ 168002 h 570642"/>
              <a:gd name="connsiteX18" fmla="*/ 186772 w 467818"/>
              <a:gd name="connsiteY18" fmla="*/ 166125 h 570642"/>
              <a:gd name="connsiteX19" fmla="*/ 217745 w 467818"/>
              <a:gd name="connsiteY19" fmla="*/ 163935 h 570642"/>
              <a:gd name="connsiteX20" fmla="*/ 217745 w 467818"/>
              <a:gd name="connsiteY20" fmla="*/ 137029 h 570642"/>
              <a:gd name="connsiteX21" fmla="*/ 217745 w 467818"/>
              <a:gd name="connsiteY21" fmla="*/ 132336 h 570642"/>
              <a:gd name="connsiteX22" fmla="*/ 217745 w 467818"/>
              <a:gd name="connsiteY22" fmla="*/ 127644 h 570642"/>
              <a:gd name="connsiteX23" fmla="*/ 215241 w 467818"/>
              <a:gd name="connsiteY23" fmla="*/ 94169 h 570642"/>
              <a:gd name="connsiteX24" fmla="*/ 195845 w 467818"/>
              <a:gd name="connsiteY24" fmla="*/ 68828 h 570642"/>
              <a:gd name="connsiteX25" fmla="*/ 193966 w 467818"/>
              <a:gd name="connsiteY25" fmla="*/ 58191 h 570642"/>
              <a:gd name="connsiteX26" fmla="*/ 212113 w 467818"/>
              <a:gd name="connsiteY26" fmla="*/ 50683 h 570642"/>
              <a:gd name="connsiteX27" fmla="*/ 231823 w 467818"/>
              <a:gd name="connsiteY27" fmla="*/ 58816 h 570642"/>
              <a:gd name="connsiteX28" fmla="*/ 249656 w 467818"/>
              <a:gd name="connsiteY28" fmla="*/ 68828 h 570642"/>
              <a:gd name="connsiteX29" fmla="*/ 257163 w 467818"/>
              <a:gd name="connsiteY29" fmla="*/ 81342 h 570642"/>
              <a:gd name="connsiteX30" fmla="*/ 253409 w 467818"/>
              <a:gd name="connsiteY30" fmla="*/ 133901 h 570642"/>
              <a:gd name="connsiteX31" fmla="*/ 252158 w 467818"/>
              <a:gd name="connsiteY31" fmla="*/ 290952 h 570642"/>
              <a:gd name="connsiteX32" fmla="*/ 248090 w 467818"/>
              <a:gd name="connsiteY32" fmla="*/ 322550 h 570642"/>
              <a:gd name="connsiteX33" fmla="*/ 229632 w 467818"/>
              <a:gd name="connsiteY33" fmla="*/ 338506 h 570642"/>
              <a:gd name="connsiteX34" fmla="*/ 220560 w 467818"/>
              <a:gd name="connsiteY34" fmla="*/ 332875 h 570642"/>
              <a:gd name="connsiteX35" fmla="*/ 217745 w 467818"/>
              <a:gd name="connsiteY35" fmla="*/ 317232 h 570642"/>
              <a:gd name="connsiteX36" fmla="*/ 188649 w 467818"/>
              <a:gd name="connsiteY36" fmla="*/ 317545 h 570642"/>
              <a:gd name="connsiteX37" fmla="*/ 145163 w 467818"/>
              <a:gd name="connsiteY37" fmla="*/ 318171 h 570642"/>
              <a:gd name="connsiteX38" fmla="*/ 99487 w 467818"/>
              <a:gd name="connsiteY38" fmla="*/ 319109 h 570642"/>
              <a:gd name="connsiteX39" fmla="*/ 63821 w 467818"/>
              <a:gd name="connsiteY39" fmla="*/ 320361 h 570642"/>
              <a:gd name="connsiteX40" fmla="*/ 56313 w 467818"/>
              <a:gd name="connsiteY40" fmla="*/ 339132 h 570642"/>
              <a:gd name="connsiteX41" fmla="*/ 45676 w 467818"/>
              <a:gd name="connsiteY41" fmla="*/ 346640 h 570642"/>
              <a:gd name="connsiteX43" fmla="*/ 397948 w 467818"/>
              <a:gd name="connsiteY43" fmla="*/ 436116 h 570642"/>
              <a:gd name="connsiteX44" fmla="*/ 391065 w 467818"/>
              <a:gd name="connsiteY44" fmla="*/ 429859 h 570642"/>
              <a:gd name="connsiteX45" fmla="*/ 388875 w 467818"/>
              <a:gd name="connsiteY45" fmla="*/ 409837 h 570642"/>
              <a:gd name="connsiteX46" fmla="*/ 387936 w 467818"/>
              <a:gd name="connsiteY46" fmla="*/ 381679 h 570642"/>
              <a:gd name="connsiteX47" fmla="*/ 387936 w 467818"/>
              <a:gd name="connsiteY47" fmla="*/ 359154 h 570642"/>
              <a:gd name="connsiteX48" fmla="*/ 387936 w 467818"/>
              <a:gd name="connsiteY48" fmla="*/ 272807 h 570642"/>
              <a:gd name="connsiteX49" fmla="*/ 369790 w 467818"/>
              <a:gd name="connsiteY49" fmla="*/ 273433 h 570642"/>
              <a:gd name="connsiteX50" fmla="*/ 336941 w 467818"/>
              <a:gd name="connsiteY50" fmla="*/ 276248 h 570642"/>
              <a:gd name="connsiteX51" fmla="*/ 304716 w 467818"/>
              <a:gd name="connsiteY51" fmla="*/ 282818 h 570642"/>
              <a:gd name="connsiteX52" fmla="*/ 293768 w 467818"/>
              <a:gd name="connsiteY52" fmla="*/ 283757 h 570642"/>
              <a:gd name="connsiteX53" fmla="*/ 284696 w 467818"/>
              <a:gd name="connsiteY53" fmla="*/ 280315 h 570642"/>
              <a:gd name="connsiteX54" fmla="*/ 271556 w 467818"/>
              <a:gd name="connsiteY54" fmla="*/ 270930 h 570642"/>
              <a:gd name="connsiteX55" fmla="*/ 262170 w 467818"/>
              <a:gd name="connsiteY55" fmla="*/ 261545 h 570642"/>
              <a:gd name="connsiteX56" fmla="*/ 264046 w 467818"/>
              <a:gd name="connsiteY56" fmla="*/ 253410 h 570642"/>
              <a:gd name="connsiteX57" fmla="*/ 271556 w 467818"/>
              <a:gd name="connsiteY57" fmla="*/ 249656 h 570642"/>
              <a:gd name="connsiteX58" fmla="*/ 310973 w 467818"/>
              <a:gd name="connsiteY58" fmla="*/ 253097 h 570642"/>
              <a:gd name="connsiteX59" fmla="*/ 371042 w 467818"/>
              <a:gd name="connsiteY59" fmla="*/ 250908 h 570642"/>
              <a:gd name="connsiteX60" fmla="*/ 387936 w 467818"/>
              <a:gd name="connsiteY60" fmla="*/ 249656 h 570642"/>
              <a:gd name="connsiteX61" fmla="*/ 387936 w 467818"/>
              <a:gd name="connsiteY61" fmla="*/ 145789 h 570642"/>
              <a:gd name="connsiteX62" fmla="*/ 366037 w 467818"/>
              <a:gd name="connsiteY62" fmla="*/ 146415 h 570642"/>
              <a:gd name="connsiteX63" fmla="*/ 337254 w 467818"/>
              <a:gd name="connsiteY63" fmla="*/ 148292 h 570642"/>
              <a:gd name="connsiteX64" fmla="*/ 309722 w 467818"/>
              <a:gd name="connsiteY64" fmla="*/ 152046 h 570642"/>
              <a:gd name="connsiteX65" fmla="*/ 299086 w 467818"/>
              <a:gd name="connsiteY65" fmla="*/ 153610 h 570642"/>
              <a:gd name="connsiteX66" fmla="*/ 289700 w 467818"/>
              <a:gd name="connsiteY66" fmla="*/ 151421 h 570642"/>
              <a:gd name="connsiteX67" fmla="*/ 276873 w 467818"/>
              <a:gd name="connsiteY67" fmla="*/ 143912 h 570642"/>
              <a:gd name="connsiteX68" fmla="*/ 267801 w 467818"/>
              <a:gd name="connsiteY68" fmla="*/ 135778 h 570642"/>
              <a:gd name="connsiteX69" fmla="*/ 269365 w 467818"/>
              <a:gd name="connsiteY69" fmla="*/ 126705 h 570642"/>
              <a:gd name="connsiteX70" fmla="*/ 277812 w 467818"/>
              <a:gd name="connsiteY70" fmla="*/ 122638 h 570642"/>
              <a:gd name="connsiteX71" fmla="*/ 310348 w 467818"/>
              <a:gd name="connsiteY71" fmla="*/ 126392 h 570642"/>
              <a:gd name="connsiteX72" fmla="*/ 362908 w 467818"/>
              <a:gd name="connsiteY72" fmla="*/ 125141 h 570642"/>
              <a:gd name="connsiteX73" fmla="*/ 387936 w 467818"/>
              <a:gd name="connsiteY73" fmla="*/ 123264 h 570642"/>
              <a:gd name="connsiteX74" fmla="*/ 387936 w 467818"/>
              <a:gd name="connsiteY74" fmla="*/ 84470 h 570642"/>
              <a:gd name="connsiteX75" fmla="*/ 386372 w 467818"/>
              <a:gd name="connsiteY75" fmla="*/ 55062 h 570642"/>
              <a:gd name="connsiteX76" fmla="*/ 378551 w 467818"/>
              <a:gd name="connsiteY76" fmla="*/ 36917 h 570642"/>
              <a:gd name="connsiteX77" fmla="*/ 357277 w 467818"/>
              <a:gd name="connsiteY77" fmla="*/ 20648 h 570642"/>
              <a:gd name="connsiteX78" fmla="*/ 354147 w 467818"/>
              <a:gd name="connsiteY78" fmla="*/ 9385 h 570642"/>
              <a:gd name="connsiteX79" fmla="*/ 368539 w 467818"/>
              <a:gd name="connsiteY79" fmla="*/ 0 h 570642"/>
              <a:gd name="connsiteX80" fmla="*/ 393880 w 467818"/>
              <a:gd name="connsiteY80" fmla="*/ 6883 h 570642"/>
              <a:gd name="connsiteX81" fmla="*/ 419846 w 467818"/>
              <a:gd name="connsiteY81" fmla="*/ 20022 h 570642"/>
              <a:gd name="connsiteX82" fmla="*/ 426729 w 467818"/>
              <a:gd name="connsiteY82" fmla="*/ 31911 h 570642"/>
              <a:gd name="connsiteX83" fmla="*/ 424225 w 467818"/>
              <a:gd name="connsiteY83" fmla="*/ 53185 h 570642"/>
              <a:gd name="connsiteX84" fmla="*/ 423601 w 467818"/>
              <a:gd name="connsiteY84" fmla="*/ 76962 h 570642"/>
              <a:gd name="connsiteX85" fmla="*/ 423601 w 467818"/>
              <a:gd name="connsiteY85" fmla="*/ 354774 h 570642"/>
              <a:gd name="connsiteX86" fmla="*/ 422663 w 467818"/>
              <a:gd name="connsiteY86" fmla="*/ 376987 h 570642"/>
              <a:gd name="connsiteX87" fmla="*/ 419221 w 467818"/>
              <a:gd name="connsiteY87" fmla="*/ 404205 h 570642"/>
              <a:gd name="connsiteX88" fmla="*/ 411713 w 467818"/>
              <a:gd name="connsiteY88" fmla="*/ 427043 h 570642"/>
              <a:gd name="connsiteX89" fmla="*/ 397948 w 467818"/>
              <a:gd name="connsiteY89" fmla="*/ 436116 h 570642"/>
              <a:gd name="connsiteX91" fmla="*/ 64447 w 467818"/>
              <a:gd name="connsiteY91" fmla="*/ 297835 h 570642"/>
              <a:gd name="connsiteX92" fmla="*/ 99487 w 467818"/>
              <a:gd name="connsiteY92" fmla="*/ 297523 h 570642"/>
              <a:gd name="connsiteX93" fmla="*/ 145163 w 467818"/>
              <a:gd name="connsiteY93" fmla="*/ 296584 h 570642"/>
              <a:gd name="connsiteX94" fmla="*/ 188649 w 467818"/>
              <a:gd name="connsiteY94" fmla="*/ 294707 h 570642"/>
              <a:gd name="connsiteX95" fmla="*/ 217745 w 467818"/>
              <a:gd name="connsiteY95" fmla="*/ 291578 h 570642"/>
              <a:gd name="connsiteX96" fmla="*/ 217745 w 467818"/>
              <a:gd name="connsiteY96" fmla="*/ 189588 h 570642"/>
              <a:gd name="connsiteX97" fmla="*/ 186772 w 467818"/>
              <a:gd name="connsiteY97" fmla="*/ 189588 h 570642"/>
              <a:gd name="connsiteX98" fmla="*/ 144224 w 467818"/>
              <a:gd name="connsiteY98" fmla="*/ 190214 h 570642"/>
              <a:gd name="connsiteX99" fmla="*/ 99799 w 467818"/>
              <a:gd name="connsiteY99" fmla="*/ 191465 h 570642"/>
              <a:gd name="connsiteX100" fmla="*/ 63196 w 467818"/>
              <a:gd name="connsiteY100" fmla="*/ 192717 h 570642"/>
              <a:gd name="connsiteX102" fmla="*/ 213990 w 467818"/>
              <a:gd name="connsiteY102" fmla="*/ 570642 h 570642"/>
              <a:gd name="connsiteX103" fmla="*/ 167689 w 467818"/>
              <a:gd name="connsiteY103" fmla="*/ 555000 h 570642"/>
              <a:gd name="connsiteX104" fmla="*/ 152670 w 467818"/>
              <a:gd name="connsiteY104" fmla="*/ 510575 h 570642"/>
              <a:gd name="connsiteX105" fmla="*/ 152670 w 467818"/>
              <a:gd name="connsiteY105" fmla="*/ 474284 h 570642"/>
              <a:gd name="connsiteX106" fmla="*/ 148918 w 467818"/>
              <a:gd name="connsiteY106" fmla="*/ 444876 h 570642"/>
              <a:gd name="connsiteX107" fmla="*/ 128894 w 467818"/>
              <a:gd name="connsiteY107" fmla="*/ 427356 h 570642"/>
              <a:gd name="connsiteX108" fmla="*/ 124202 w 467818"/>
              <a:gd name="connsiteY108" fmla="*/ 422351 h 570642"/>
              <a:gd name="connsiteX109" fmla="*/ 123889 w 467818"/>
              <a:gd name="connsiteY109" fmla="*/ 415468 h 570642"/>
              <a:gd name="connsiteX110" fmla="*/ 140157 w 467818"/>
              <a:gd name="connsiteY110" fmla="*/ 404831 h 570642"/>
              <a:gd name="connsiteX111" fmla="*/ 162683 w 467818"/>
              <a:gd name="connsiteY111" fmla="*/ 411400 h 570642"/>
              <a:gd name="connsiteX112" fmla="*/ 184581 w 467818"/>
              <a:gd name="connsiteY112" fmla="*/ 422351 h 570642"/>
              <a:gd name="connsiteX113" fmla="*/ 191464 w 467818"/>
              <a:gd name="connsiteY113" fmla="*/ 432362 h 570642"/>
              <a:gd name="connsiteX114" fmla="*/ 189588 w 467818"/>
              <a:gd name="connsiteY114" fmla="*/ 447691 h 570642"/>
              <a:gd name="connsiteX115" fmla="*/ 188336 w 467818"/>
              <a:gd name="connsiteY115" fmla="*/ 468653 h 570642"/>
              <a:gd name="connsiteX116" fmla="*/ 188336 w 467818"/>
              <a:gd name="connsiteY116" fmla="*/ 507446 h 570642"/>
              <a:gd name="connsiteX117" fmla="*/ 196157 w 467818"/>
              <a:gd name="connsiteY117" fmla="*/ 536542 h 570642"/>
              <a:gd name="connsiteX118" fmla="*/ 217119 w 467818"/>
              <a:gd name="connsiteY118" fmla="*/ 544988 h 570642"/>
              <a:gd name="connsiteX119" fmla="*/ 240582 w 467818"/>
              <a:gd name="connsiteY119" fmla="*/ 545614 h 570642"/>
              <a:gd name="connsiteX120" fmla="*/ 277499 w 467818"/>
              <a:gd name="connsiteY120" fmla="*/ 544988 h 570642"/>
              <a:gd name="connsiteX121" fmla="*/ 316919 w 467818"/>
              <a:gd name="connsiteY121" fmla="*/ 543737 h 570642"/>
              <a:gd name="connsiteX122" fmla="*/ 347892 w 467818"/>
              <a:gd name="connsiteY122" fmla="*/ 542485 h 570642"/>
              <a:gd name="connsiteX123" fmla="*/ 403265 w 467818"/>
              <a:gd name="connsiteY123" fmla="*/ 536229 h 570642"/>
              <a:gd name="connsiteX124" fmla="*/ 436741 w 467818"/>
              <a:gd name="connsiteY124" fmla="*/ 528720 h 570642"/>
              <a:gd name="connsiteX125" fmla="*/ 456138 w 467818"/>
              <a:gd name="connsiteY125" fmla="*/ 532474 h 570642"/>
              <a:gd name="connsiteX126" fmla="*/ 463020 w 467818"/>
              <a:gd name="connsiteY126" fmla="*/ 544363 h 570642"/>
              <a:gd name="connsiteX127" fmla="*/ 467401 w 467818"/>
              <a:gd name="connsiteY127" fmla="*/ 555625 h 570642"/>
              <a:gd name="connsiteX128" fmla="*/ 463333 w 467818"/>
              <a:gd name="connsiteY128" fmla="*/ 564073 h 570642"/>
              <a:gd name="connsiteX129" fmla="*/ 456138 w 467818"/>
              <a:gd name="connsiteY129" fmla="*/ 568140 h 570642"/>
              <a:gd name="connsiteX130" fmla="*/ 418595 w 467818"/>
              <a:gd name="connsiteY130" fmla="*/ 566575 h 570642"/>
              <a:gd name="connsiteX131" fmla="*/ 385434 w 467818"/>
              <a:gd name="connsiteY131" fmla="*/ 566575 h 570642"/>
              <a:gd name="connsiteX132" fmla="*/ 340382 w 467818"/>
              <a:gd name="connsiteY132" fmla="*/ 568140 h 570642"/>
              <a:gd name="connsiteX133" fmla="*/ 276560 w 467818"/>
              <a:gd name="connsiteY133" fmla="*/ 570017 h 570642"/>
              <a:gd name="connsiteX134" fmla="*/ 213990 w 467818"/>
              <a:gd name="connsiteY134" fmla="*/ 570642 h 5706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</a:cxnLst>
            <a:rect l="l" t="t" r="r" b="b"/>
            <a:pathLst>
              <a:path w="467818" h="570642">
                <a:moveTo>
                  <a:pt x="45676" y="346640"/>
                </a:moveTo>
                <a:cubicBezTo>
                  <a:pt x="41086" y="347057"/>
                  <a:pt x="37750" y="345910"/>
                  <a:pt x="35663" y="343199"/>
                </a:cubicBezTo>
                <a:cubicBezTo>
                  <a:pt x="33579" y="340487"/>
                  <a:pt x="32327" y="334335"/>
                  <a:pt x="31911" y="324741"/>
                </a:cubicBezTo>
                <a:lnTo>
                  <a:pt x="28781" y="158303"/>
                </a:lnTo>
                <a:cubicBezTo>
                  <a:pt x="28364" y="145789"/>
                  <a:pt x="27113" y="133901"/>
                  <a:pt x="25028" y="122638"/>
                </a:cubicBezTo>
                <a:cubicBezTo>
                  <a:pt x="22941" y="111375"/>
                  <a:pt x="16059" y="101990"/>
                  <a:pt x="4380" y="94481"/>
                </a:cubicBezTo>
                <a:cubicBezTo>
                  <a:pt x="625" y="91978"/>
                  <a:pt x="0" y="88433"/>
                  <a:pt x="2502" y="83844"/>
                </a:cubicBezTo>
                <a:cubicBezTo>
                  <a:pt x="7089" y="76753"/>
                  <a:pt x="13139" y="74250"/>
                  <a:pt x="20647" y="76336"/>
                </a:cubicBezTo>
                <a:cubicBezTo>
                  <a:pt x="26488" y="78005"/>
                  <a:pt x="32744" y="80507"/>
                  <a:pt x="39418" y="83844"/>
                </a:cubicBezTo>
                <a:cubicBezTo>
                  <a:pt x="46092" y="87181"/>
                  <a:pt x="51932" y="91144"/>
                  <a:pt x="56938" y="95733"/>
                </a:cubicBezTo>
                <a:cubicBezTo>
                  <a:pt x="62778" y="100738"/>
                  <a:pt x="65280" y="105119"/>
                  <a:pt x="64447" y="108872"/>
                </a:cubicBezTo>
                <a:cubicBezTo>
                  <a:pt x="63612" y="113461"/>
                  <a:pt x="63196" y="118779"/>
                  <a:pt x="63196" y="124828"/>
                </a:cubicBezTo>
                <a:cubicBezTo>
                  <a:pt x="63196" y="130876"/>
                  <a:pt x="63196" y="137238"/>
                  <a:pt x="63196" y="143912"/>
                </a:cubicBezTo>
                <a:cubicBezTo>
                  <a:pt x="63196" y="145581"/>
                  <a:pt x="63196" y="147249"/>
                  <a:pt x="63196" y="148918"/>
                </a:cubicBezTo>
                <a:cubicBezTo>
                  <a:pt x="63196" y="150586"/>
                  <a:pt x="63196" y="152255"/>
                  <a:pt x="63196" y="153923"/>
                </a:cubicBezTo>
                <a:lnTo>
                  <a:pt x="63196" y="169566"/>
                </a:lnTo>
                <a:cubicBezTo>
                  <a:pt x="73206" y="169566"/>
                  <a:pt x="85407" y="169462"/>
                  <a:pt x="99799" y="169253"/>
                </a:cubicBezTo>
                <a:cubicBezTo>
                  <a:pt x="114190" y="169044"/>
                  <a:pt x="128998" y="168627"/>
                  <a:pt x="144224" y="168002"/>
                </a:cubicBezTo>
                <a:cubicBezTo>
                  <a:pt x="159449" y="167376"/>
                  <a:pt x="173633" y="166750"/>
                  <a:pt x="186772" y="166125"/>
                </a:cubicBezTo>
                <a:cubicBezTo>
                  <a:pt x="199912" y="165499"/>
                  <a:pt x="210235" y="164769"/>
                  <a:pt x="217745" y="163935"/>
                </a:cubicBezTo>
                <a:lnTo>
                  <a:pt x="217745" y="137029"/>
                </a:lnTo>
                <a:cubicBezTo>
                  <a:pt x="217745" y="135361"/>
                  <a:pt x="217745" y="133796"/>
                  <a:pt x="217745" y="132336"/>
                </a:cubicBezTo>
                <a:cubicBezTo>
                  <a:pt x="217745" y="130876"/>
                  <a:pt x="217745" y="129313"/>
                  <a:pt x="217745" y="127644"/>
                </a:cubicBezTo>
                <a:cubicBezTo>
                  <a:pt x="217745" y="114713"/>
                  <a:pt x="216909" y="103554"/>
                  <a:pt x="215241" y="94169"/>
                </a:cubicBezTo>
                <a:cubicBezTo>
                  <a:pt x="213573" y="84783"/>
                  <a:pt x="207107" y="76336"/>
                  <a:pt x="195845" y="68828"/>
                </a:cubicBezTo>
                <a:cubicBezTo>
                  <a:pt x="192508" y="66742"/>
                  <a:pt x="191883" y="63196"/>
                  <a:pt x="193966" y="58191"/>
                </a:cubicBezTo>
                <a:cubicBezTo>
                  <a:pt x="197306" y="50265"/>
                  <a:pt x="203353" y="47762"/>
                  <a:pt x="212113" y="50683"/>
                </a:cubicBezTo>
                <a:cubicBezTo>
                  <a:pt x="218787" y="52768"/>
                  <a:pt x="225357" y="55479"/>
                  <a:pt x="231823" y="58816"/>
                </a:cubicBezTo>
                <a:cubicBezTo>
                  <a:pt x="238289" y="62153"/>
                  <a:pt x="244233" y="65490"/>
                  <a:pt x="249656" y="68828"/>
                </a:cubicBezTo>
                <a:cubicBezTo>
                  <a:pt x="255079" y="72582"/>
                  <a:pt x="257581" y="76753"/>
                  <a:pt x="257163" y="81342"/>
                </a:cubicBezTo>
                <a:cubicBezTo>
                  <a:pt x="254660" y="96775"/>
                  <a:pt x="253409" y="114295"/>
                  <a:pt x="253409" y="133901"/>
                </a:cubicBezTo>
                <a:lnTo>
                  <a:pt x="252158" y="290952"/>
                </a:lnTo>
                <a:cubicBezTo>
                  <a:pt x="252158" y="303049"/>
                  <a:pt x="250802" y="313582"/>
                  <a:pt x="248090" y="322550"/>
                </a:cubicBezTo>
                <a:cubicBezTo>
                  <a:pt x="245380" y="331519"/>
                  <a:pt x="239227" y="336838"/>
                  <a:pt x="229632" y="338506"/>
                </a:cubicBezTo>
                <a:cubicBezTo>
                  <a:pt x="225044" y="339340"/>
                  <a:pt x="222021" y="337463"/>
                  <a:pt x="220560" y="332875"/>
                </a:cubicBezTo>
                <a:cubicBezTo>
                  <a:pt x="219100" y="328287"/>
                  <a:pt x="218162" y="323072"/>
                  <a:pt x="217745" y="317232"/>
                </a:cubicBezTo>
                <a:cubicBezTo>
                  <a:pt x="211486" y="317232"/>
                  <a:pt x="201789" y="317336"/>
                  <a:pt x="188649" y="317545"/>
                </a:cubicBezTo>
                <a:cubicBezTo>
                  <a:pt x="175509" y="317754"/>
                  <a:pt x="161013" y="317962"/>
                  <a:pt x="145163" y="318171"/>
                </a:cubicBezTo>
                <a:cubicBezTo>
                  <a:pt x="129311" y="318379"/>
                  <a:pt x="114086" y="318692"/>
                  <a:pt x="99487" y="319109"/>
                </a:cubicBezTo>
                <a:cubicBezTo>
                  <a:pt x="84886" y="319527"/>
                  <a:pt x="72997" y="319943"/>
                  <a:pt x="63821" y="320361"/>
                </a:cubicBezTo>
                <a:cubicBezTo>
                  <a:pt x="62570" y="328703"/>
                  <a:pt x="60068" y="334961"/>
                  <a:pt x="56313" y="339132"/>
                </a:cubicBezTo>
                <a:cubicBezTo>
                  <a:pt x="52558" y="343303"/>
                  <a:pt x="49013" y="345806"/>
                  <a:pt x="45676" y="346640"/>
                </a:cubicBezTo>
                <a:moveTo>
                  <a:pt x="397948" y="436116"/>
                </a:moveTo>
                <a:cubicBezTo>
                  <a:pt x="394193" y="436116"/>
                  <a:pt x="391899" y="434030"/>
                  <a:pt x="391065" y="429859"/>
                </a:cubicBezTo>
                <a:cubicBezTo>
                  <a:pt x="390230" y="425688"/>
                  <a:pt x="389500" y="419014"/>
                  <a:pt x="388875" y="409837"/>
                </a:cubicBezTo>
                <a:cubicBezTo>
                  <a:pt x="388248" y="400659"/>
                  <a:pt x="387936" y="391274"/>
                  <a:pt x="387936" y="381679"/>
                </a:cubicBezTo>
                <a:cubicBezTo>
                  <a:pt x="387936" y="372085"/>
                  <a:pt x="387936" y="364577"/>
                  <a:pt x="387936" y="359154"/>
                </a:cubicBezTo>
                <a:lnTo>
                  <a:pt x="387936" y="272807"/>
                </a:lnTo>
                <a:lnTo>
                  <a:pt x="369790" y="273433"/>
                </a:lnTo>
                <a:cubicBezTo>
                  <a:pt x="356859" y="273850"/>
                  <a:pt x="345909" y="274788"/>
                  <a:pt x="336941" y="276248"/>
                </a:cubicBezTo>
                <a:cubicBezTo>
                  <a:pt x="327972" y="277709"/>
                  <a:pt x="317232" y="279899"/>
                  <a:pt x="304716" y="282818"/>
                </a:cubicBezTo>
                <a:cubicBezTo>
                  <a:pt x="300129" y="283652"/>
                  <a:pt x="296480" y="283966"/>
                  <a:pt x="293768" y="283757"/>
                </a:cubicBezTo>
                <a:cubicBezTo>
                  <a:pt x="291057" y="283548"/>
                  <a:pt x="288032" y="282401"/>
                  <a:pt x="284696" y="280315"/>
                </a:cubicBezTo>
                <a:cubicBezTo>
                  <a:pt x="281356" y="278230"/>
                  <a:pt x="276978" y="275101"/>
                  <a:pt x="271556" y="270930"/>
                </a:cubicBezTo>
                <a:cubicBezTo>
                  <a:pt x="266133" y="266759"/>
                  <a:pt x="263004" y="263630"/>
                  <a:pt x="262170" y="261545"/>
                </a:cubicBezTo>
                <a:cubicBezTo>
                  <a:pt x="261334" y="259042"/>
                  <a:pt x="261961" y="256330"/>
                  <a:pt x="264046" y="253410"/>
                </a:cubicBezTo>
                <a:cubicBezTo>
                  <a:pt x="266133" y="250491"/>
                  <a:pt x="268635" y="249239"/>
                  <a:pt x="271556" y="249656"/>
                </a:cubicBezTo>
                <a:cubicBezTo>
                  <a:pt x="283235" y="251742"/>
                  <a:pt x="296374" y="252889"/>
                  <a:pt x="310973" y="253097"/>
                </a:cubicBezTo>
                <a:cubicBezTo>
                  <a:pt x="325574" y="253306"/>
                  <a:pt x="345596" y="252576"/>
                  <a:pt x="371042" y="250908"/>
                </a:cubicBezTo>
                <a:lnTo>
                  <a:pt x="387936" y="249656"/>
                </a:lnTo>
                <a:lnTo>
                  <a:pt x="387936" y="145789"/>
                </a:lnTo>
                <a:lnTo>
                  <a:pt x="366037" y="146415"/>
                </a:lnTo>
                <a:cubicBezTo>
                  <a:pt x="354357" y="146833"/>
                  <a:pt x="344762" y="147458"/>
                  <a:pt x="337254" y="148292"/>
                </a:cubicBezTo>
                <a:cubicBezTo>
                  <a:pt x="329746" y="149126"/>
                  <a:pt x="320568" y="150377"/>
                  <a:pt x="309722" y="152046"/>
                </a:cubicBezTo>
                <a:cubicBezTo>
                  <a:pt x="305552" y="152881"/>
                  <a:pt x="302006" y="153402"/>
                  <a:pt x="299086" y="153610"/>
                </a:cubicBezTo>
                <a:cubicBezTo>
                  <a:pt x="296165" y="153819"/>
                  <a:pt x="293038" y="153089"/>
                  <a:pt x="289700" y="151421"/>
                </a:cubicBezTo>
                <a:cubicBezTo>
                  <a:pt x="286364" y="149752"/>
                  <a:pt x="282087" y="147249"/>
                  <a:pt x="276873" y="143912"/>
                </a:cubicBezTo>
                <a:cubicBezTo>
                  <a:pt x="271658" y="140575"/>
                  <a:pt x="268635" y="137864"/>
                  <a:pt x="267801" y="135778"/>
                </a:cubicBezTo>
                <a:cubicBezTo>
                  <a:pt x="266550" y="133275"/>
                  <a:pt x="267071" y="130251"/>
                  <a:pt x="269365" y="126705"/>
                </a:cubicBezTo>
                <a:cubicBezTo>
                  <a:pt x="271658" y="123160"/>
                  <a:pt x="274475" y="121804"/>
                  <a:pt x="277812" y="122638"/>
                </a:cubicBezTo>
                <a:cubicBezTo>
                  <a:pt x="287406" y="124307"/>
                  <a:pt x="298252" y="125558"/>
                  <a:pt x="310348" y="126392"/>
                </a:cubicBezTo>
                <a:cubicBezTo>
                  <a:pt x="322445" y="127227"/>
                  <a:pt x="339965" y="126810"/>
                  <a:pt x="362908" y="125141"/>
                </a:cubicBezTo>
                <a:lnTo>
                  <a:pt x="387936" y="123264"/>
                </a:lnTo>
                <a:lnTo>
                  <a:pt x="387936" y="84470"/>
                </a:lnTo>
                <a:cubicBezTo>
                  <a:pt x="387936" y="71956"/>
                  <a:pt x="387415" y="62153"/>
                  <a:pt x="386372" y="55062"/>
                </a:cubicBezTo>
                <a:cubicBezTo>
                  <a:pt x="385328" y="47971"/>
                  <a:pt x="382721" y="41923"/>
                  <a:pt x="378551" y="36917"/>
                </a:cubicBezTo>
                <a:cubicBezTo>
                  <a:pt x="374379" y="31911"/>
                  <a:pt x="367288" y="26489"/>
                  <a:pt x="357277" y="20648"/>
                </a:cubicBezTo>
                <a:cubicBezTo>
                  <a:pt x="352687" y="17311"/>
                  <a:pt x="351644" y="13557"/>
                  <a:pt x="354147" y="9385"/>
                </a:cubicBezTo>
                <a:cubicBezTo>
                  <a:pt x="357902" y="3129"/>
                  <a:pt x="362699" y="0"/>
                  <a:pt x="368539" y="0"/>
                </a:cubicBezTo>
                <a:cubicBezTo>
                  <a:pt x="374796" y="0"/>
                  <a:pt x="383242" y="2294"/>
                  <a:pt x="393880" y="6883"/>
                </a:cubicBezTo>
                <a:cubicBezTo>
                  <a:pt x="404516" y="11471"/>
                  <a:pt x="413172" y="15851"/>
                  <a:pt x="419846" y="20022"/>
                </a:cubicBezTo>
                <a:cubicBezTo>
                  <a:pt x="424853" y="22943"/>
                  <a:pt x="427146" y="26905"/>
                  <a:pt x="426729" y="31911"/>
                </a:cubicBezTo>
                <a:cubicBezTo>
                  <a:pt x="425478" y="39002"/>
                  <a:pt x="424644" y="46094"/>
                  <a:pt x="424225" y="53185"/>
                </a:cubicBezTo>
                <a:cubicBezTo>
                  <a:pt x="423810" y="60277"/>
                  <a:pt x="423601" y="68202"/>
                  <a:pt x="423601" y="76962"/>
                </a:cubicBezTo>
                <a:lnTo>
                  <a:pt x="423601" y="354774"/>
                </a:lnTo>
                <a:cubicBezTo>
                  <a:pt x="423601" y="360614"/>
                  <a:pt x="423287" y="368018"/>
                  <a:pt x="422663" y="376987"/>
                </a:cubicBezTo>
                <a:cubicBezTo>
                  <a:pt x="422036" y="385956"/>
                  <a:pt x="420889" y="395028"/>
                  <a:pt x="419221" y="404205"/>
                </a:cubicBezTo>
                <a:cubicBezTo>
                  <a:pt x="417553" y="413382"/>
                  <a:pt x="415051" y="420995"/>
                  <a:pt x="411713" y="427043"/>
                </a:cubicBezTo>
                <a:cubicBezTo>
                  <a:pt x="408375" y="433092"/>
                  <a:pt x="403786" y="436116"/>
                  <a:pt x="397948" y="436116"/>
                </a:cubicBezTo>
                <a:moveTo>
                  <a:pt x="64447" y="297835"/>
                </a:moveTo>
                <a:cubicBezTo>
                  <a:pt x="73206" y="297835"/>
                  <a:pt x="84886" y="297731"/>
                  <a:pt x="99487" y="297523"/>
                </a:cubicBezTo>
                <a:cubicBezTo>
                  <a:pt x="114086" y="297314"/>
                  <a:pt x="129311" y="297001"/>
                  <a:pt x="145163" y="296584"/>
                </a:cubicBezTo>
                <a:cubicBezTo>
                  <a:pt x="161013" y="296167"/>
                  <a:pt x="175509" y="295541"/>
                  <a:pt x="188649" y="294707"/>
                </a:cubicBezTo>
                <a:cubicBezTo>
                  <a:pt x="201789" y="293873"/>
                  <a:pt x="211486" y="292830"/>
                  <a:pt x="217745" y="291578"/>
                </a:cubicBezTo>
                <a:lnTo>
                  <a:pt x="217745" y="189588"/>
                </a:lnTo>
                <a:cubicBezTo>
                  <a:pt x="210235" y="189588"/>
                  <a:pt x="199912" y="189588"/>
                  <a:pt x="186772" y="189588"/>
                </a:cubicBezTo>
                <a:cubicBezTo>
                  <a:pt x="173633" y="189588"/>
                  <a:pt x="159449" y="189797"/>
                  <a:pt x="144224" y="190214"/>
                </a:cubicBezTo>
                <a:cubicBezTo>
                  <a:pt x="128998" y="190631"/>
                  <a:pt x="114190" y="191048"/>
                  <a:pt x="99799" y="191465"/>
                </a:cubicBezTo>
                <a:cubicBezTo>
                  <a:pt x="85407" y="191882"/>
                  <a:pt x="73206" y="192300"/>
                  <a:pt x="63196" y="192717"/>
                </a:cubicBezTo>
                <a:moveTo>
                  <a:pt x="213990" y="570642"/>
                </a:moveTo>
                <a:cubicBezTo>
                  <a:pt x="193132" y="570642"/>
                  <a:pt x="177699" y="565428"/>
                  <a:pt x="167689" y="555000"/>
                </a:cubicBezTo>
                <a:cubicBezTo>
                  <a:pt x="157676" y="544571"/>
                  <a:pt x="152670" y="529763"/>
                  <a:pt x="152670" y="510575"/>
                </a:cubicBezTo>
                <a:lnTo>
                  <a:pt x="152670" y="474284"/>
                </a:lnTo>
                <a:cubicBezTo>
                  <a:pt x="152670" y="461770"/>
                  <a:pt x="151420" y="451967"/>
                  <a:pt x="148918" y="444876"/>
                </a:cubicBezTo>
                <a:cubicBezTo>
                  <a:pt x="146414" y="437785"/>
                  <a:pt x="139740" y="431945"/>
                  <a:pt x="128894" y="427356"/>
                </a:cubicBezTo>
                <a:cubicBezTo>
                  <a:pt x="126392" y="426522"/>
                  <a:pt x="124826" y="424853"/>
                  <a:pt x="124202" y="422351"/>
                </a:cubicBezTo>
                <a:cubicBezTo>
                  <a:pt x="123575" y="419848"/>
                  <a:pt x="123472" y="417554"/>
                  <a:pt x="123889" y="415468"/>
                </a:cubicBezTo>
                <a:cubicBezTo>
                  <a:pt x="126808" y="407125"/>
                  <a:pt x="132231" y="403580"/>
                  <a:pt x="140157" y="404831"/>
                </a:cubicBezTo>
                <a:cubicBezTo>
                  <a:pt x="146831" y="405665"/>
                  <a:pt x="154339" y="407855"/>
                  <a:pt x="162683" y="411400"/>
                </a:cubicBezTo>
                <a:cubicBezTo>
                  <a:pt x="171025" y="414946"/>
                  <a:pt x="178324" y="418597"/>
                  <a:pt x="184581" y="422351"/>
                </a:cubicBezTo>
                <a:cubicBezTo>
                  <a:pt x="190004" y="425688"/>
                  <a:pt x="192298" y="429025"/>
                  <a:pt x="191464" y="432362"/>
                </a:cubicBezTo>
                <a:cubicBezTo>
                  <a:pt x="191047" y="435282"/>
                  <a:pt x="190422" y="440392"/>
                  <a:pt x="189588" y="447691"/>
                </a:cubicBezTo>
                <a:cubicBezTo>
                  <a:pt x="188753" y="454991"/>
                  <a:pt x="188336" y="461978"/>
                  <a:pt x="188336" y="468653"/>
                </a:cubicBezTo>
                <a:lnTo>
                  <a:pt x="188336" y="507446"/>
                </a:lnTo>
                <a:cubicBezTo>
                  <a:pt x="188336" y="522046"/>
                  <a:pt x="190943" y="531744"/>
                  <a:pt x="196157" y="536542"/>
                </a:cubicBezTo>
                <a:cubicBezTo>
                  <a:pt x="201371" y="541339"/>
                  <a:pt x="208359" y="544154"/>
                  <a:pt x="217119" y="544988"/>
                </a:cubicBezTo>
                <a:cubicBezTo>
                  <a:pt x="221707" y="545406"/>
                  <a:pt x="229529" y="545614"/>
                  <a:pt x="240582" y="545614"/>
                </a:cubicBezTo>
                <a:cubicBezTo>
                  <a:pt x="251637" y="545614"/>
                  <a:pt x="263942" y="545406"/>
                  <a:pt x="277499" y="544988"/>
                </a:cubicBezTo>
                <a:cubicBezTo>
                  <a:pt x="291057" y="544571"/>
                  <a:pt x="304195" y="544154"/>
                  <a:pt x="316919" y="543737"/>
                </a:cubicBezTo>
                <a:cubicBezTo>
                  <a:pt x="329642" y="543320"/>
                  <a:pt x="339965" y="542903"/>
                  <a:pt x="347892" y="542485"/>
                </a:cubicBezTo>
                <a:cubicBezTo>
                  <a:pt x="369582" y="541234"/>
                  <a:pt x="388040" y="539148"/>
                  <a:pt x="403265" y="536229"/>
                </a:cubicBezTo>
                <a:cubicBezTo>
                  <a:pt x="418492" y="533309"/>
                  <a:pt x="429648" y="530806"/>
                  <a:pt x="436741" y="528720"/>
                </a:cubicBezTo>
                <a:cubicBezTo>
                  <a:pt x="445917" y="525800"/>
                  <a:pt x="452383" y="527052"/>
                  <a:pt x="456138" y="532474"/>
                </a:cubicBezTo>
                <a:cubicBezTo>
                  <a:pt x="458223" y="535811"/>
                  <a:pt x="460518" y="539774"/>
                  <a:pt x="463020" y="544363"/>
                </a:cubicBezTo>
                <a:cubicBezTo>
                  <a:pt x="465524" y="548951"/>
                  <a:pt x="466982" y="552706"/>
                  <a:pt x="467401" y="555625"/>
                </a:cubicBezTo>
                <a:cubicBezTo>
                  <a:pt x="467818" y="558545"/>
                  <a:pt x="466461" y="561361"/>
                  <a:pt x="463333" y="564073"/>
                </a:cubicBezTo>
                <a:cubicBezTo>
                  <a:pt x="460204" y="566784"/>
                  <a:pt x="457806" y="568140"/>
                  <a:pt x="456138" y="568140"/>
                </a:cubicBezTo>
                <a:cubicBezTo>
                  <a:pt x="441537" y="567305"/>
                  <a:pt x="429023" y="566784"/>
                  <a:pt x="418595" y="566575"/>
                </a:cubicBezTo>
                <a:cubicBezTo>
                  <a:pt x="408167" y="566367"/>
                  <a:pt x="397112" y="566367"/>
                  <a:pt x="385434" y="566575"/>
                </a:cubicBezTo>
                <a:cubicBezTo>
                  <a:pt x="373754" y="566784"/>
                  <a:pt x="358736" y="567305"/>
                  <a:pt x="340382" y="568140"/>
                </a:cubicBezTo>
                <a:cubicBezTo>
                  <a:pt x="319108" y="568974"/>
                  <a:pt x="297833" y="569600"/>
                  <a:pt x="276560" y="570017"/>
                </a:cubicBezTo>
                <a:cubicBezTo>
                  <a:pt x="255287" y="570434"/>
                  <a:pt x="234429" y="570642"/>
                  <a:pt x="213990" y="5706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1" name="Freeform 101"/>
          <p:cNvSpPr/>
          <p:nvPr/>
        </p:nvSpPr>
        <p:spPr>
          <a:xfrm>
            <a:off x="14105031" y="5138285"/>
            <a:ext cx="554375" cy="549160"/>
          </a:xfrm>
          <a:custGeom>
            <a:avLst/>
            <a:gdLst>
              <a:gd name="connsiteX0" fmla="*/ 65074 w 554375"/>
              <a:gd name="connsiteY0" fmla="*/ 452801 h 549160"/>
              <a:gd name="connsiteX1" fmla="*/ 46303 w 554375"/>
              <a:gd name="connsiteY1" fmla="*/ 456556 h 549160"/>
              <a:gd name="connsiteX2" fmla="*/ 31911 w 554375"/>
              <a:gd name="connsiteY2" fmla="*/ 450924 h 549160"/>
              <a:gd name="connsiteX3" fmla="*/ 14078 w 554375"/>
              <a:gd name="connsiteY3" fmla="*/ 439349 h 549160"/>
              <a:gd name="connsiteX4" fmla="*/ 1251 w 554375"/>
              <a:gd name="connsiteY4" fmla="*/ 427148 h 549160"/>
              <a:gd name="connsiteX5" fmla="*/ 2504 w 554375"/>
              <a:gd name="connsiteY5" fmla="*/ 418075 h 549160"/>
              <a:gd name="connsiteX6" fmla="*/ 10012 w 554375"/>
              <a:gd name="connsiteY6" fmla="*/ 412756 h 549160"/>
              <a:gd name="connsiteX7" fmla="*/ 59441 w 554375"/>
              <a:gd name="connsiteY7" fmla="*/ 416511 h 549160"/>
              <a:gd name="connsiteX8" fmla="*/ 107621 w 554375"/>
              <a:gd name="connsiteY8" fmla="*/ 415885 h 549160"/>
              <a:gd name="connsiteX9" fmla="*/ 140784 w 554375"/>
              <a:gd name="connsiteY9" fmla="*/ 413695 h 549160"/>
              <a:gd name="connsiteX10" fmla="*/ 172069 w 554375"/>
              <a:gd name="connsiteY10" fmla="*/ 411505 h 549160"/>
              <a:gd name="connsiteX11" fmla="*/ 171444 w 554375"/>
              <a:gd name="connsiteY11" fmla="*/ 341426 h 549160"/>
              <a:gd name="connsiteX12" fmla="*/ 118571 w 554375"/>
              <a:gd name="connsiteY12" fmla="*/ 326722 h 549160"/>
              <a:gd name="connsiteX13" fmla="*/ 86348 w 554375"/>
              <a:gd name="connsiteY13" fmla="*/ 294186 h 549160"/>
              <a:gd name="connsiteX14" fmla="*/ 75710 w 554375"/>
              <a:gd name="connsiteY14" fmla="*/ 253202 h 549160"/>
              <a:gd name="connsiteX15" fmla="*/ 88226 w 554375"/>
              <a:gd name="connsiteY15" fmla="*/ 212844 h 549160"/>
              <a:gd name="connsiteX16" fmla="*/ 126079 w 554375"/>
              <a:gd name="connsiteY16" fmla="*/ 180933 h 549160"/>
              <a:gd name="connsiteX17" fmla="*/ 188964 w 554375"/>
              <a:gd name="connsiteY17" fmla="*/ 166855 h 549160"/>
              <a:gd name="connsiteX18" fmla="*/ 247780 w 554375"/>
              <a:gd name="connsiteY18" fmla="*/ 175614 h 549160"/>
              <a:gd name="connsiteX19" fmla="*/ 287824 w 554375"/>
              <a:gd name="connsiteY19" fmla="*/ 205022 h 549160"/>
              <a:gd name="connsiteX20" fmla="*/ 300965 w 554375"/>
              <a:gd name="connsiteY20" fmla="*/ 251950 h 549160"/>
              <a:gd name="connsiteX21" fmla="*/ 276248 w 554375"/>
              <a:gd name="connsiteY21" fmla="*/ 308577 h 549160"/>
              <a:gd name="connsiteX22" fmla="*/ 207108 w 554375"/>
              <a:gd name="connsiteY22" fmla="*/ 340175 h 549160"/>
              <a:gd name="connsiteX23" fmla="*/ 203355 w 554375"/>
              <a:gd name="connsiteY23" fmla="*/ 409003 h 549160"/>
              <a:gd name="connsiteX24" fmla="*/ 307222 w 554375"/>
              <a:gd name="connsiteY24" fmla="*/ 394611 h 549160"/>
              <a:gd name="connsiteX25" fmla="*/ 372294 w 554375"/>
              <a:gd name="connsiteY25" fmla="*/ 379594 h 549160"/>
              <a:gd name="connsiteX26" fmla="*/ 382305 w 554375"/>
              <a:gd name="connsiteY26" fmla="*/ 381158 h 549160"/>
              <a:gd name="connsiteX27" fmla="*/ 382305 w 554375"/>
              <a:gd name="connsiteY27" fmla="*/ 391170 h 549160"/>
              <a:gd name="connsiteX28" fmla="*/ 372294 w 554375"/>
              <a:gd name="connsiteY28" fmla="*/ 400868 h 549160"/>
              <a:gd name="connsiteX29" fmla="*/ 303154 w 554375"/>
              <a:gd name="connsiteY29" fmla="*/ 417449 h 549160"/>
              <a:gd name="connsiteX30" fmla="*/ 166438 w 554375"/>
              <a:gd name="connsiteY30" fmla="*/ 437785 h 549160"/>
              <a:gd name="connsiteX31" fmla="*/ 130773 w 554375"/>
              <a:gd name="connsiteY31" fmla="*/ 442478 h 549160"/>
              <a:gd name="connsiteX32" fmla="*/ 93856 w 554375"/>
              <a:gd name="connsiteY32" fmla="*/ 446857 h 549160"/>
              <a:gd name="connsiteX33" fmla="*/ 65074 w 554375"/>
              <a:gd name="connsiteY33" fmla="*/ 452801 h 549160"/>
              <a:gd name="connsiteX35" fmla="*/ 414843 w 554375"/>
              <a:gd name="connsiteY35" fmla="*/ 547908 h 549160"/>
              <a:gd name="connsiteX36" fmla="*/ 407333 w 554375"/>
              <a:gd name="connsiteY36" fmla="*/ 547908 h 549160"/>
              <a:gd name="connsiteX37" fmla="*/ 404206 w 554375"/>
              <a:gd name="connsiteY37" fmla="*/ 543528 h 549160"/>
              <a:gd name="connsiteX38" fmla="*/ 401703 w 554375"/>
              <a:gd name="connsiteY38" fmla="*/ 524758 h 549160"/>
              <a:gd name="connsiteX39" fmla="*/ 400138 w 554375"/>
              <a:gd name="connsiteY39" fmla="*/ 494724 h 549160"/>
              <a:gd name="connsiteX40" fmla="*/ 399827 w 554375"/>
              <a:gd name="connsiteY40" fmla="*/ 466567 h 549160"/>
              <a:gd name="connsiteX41" fmla="*/ 399827 w 554375"/>
              <a:gd name="connsiteY41" fmla="*/ 83636 h 549160"/>
              <a:gd name="connsiteX42" fmla="*/ 398261 w 554375"/>
              <a:gd name="connsiteY42" fmla="*/ 53602 h 549160"/>
              <a:gd name="connsiteX43" fmla="*/ 390127 w 554375"/>
              <a:gd name="connsiteY43" fmla="*/ 35770 h 549160"/>
              <a:gd name="connsiteX44" fmla="*/ 367289 w 554375"/>
              <a:gd name="connsiteY44" fmla="*/ 20440 h 549160"/>
              <a:gd name="connsiteX45" fmla="*/ 363848 w 554375"/>
              <a:gd name="connsiteY45" fmla="*/ 15434 h 549160"/>
              <a:gd name="connsiteX46" fmla="*/ 366037 w 554375"/>
              <a:gd name="connsiteY46" fmla="*/ 9177 h 549160"/>
              <a:gd name="connsiteX47" fmla="*/ 372920 w 554375"/>
              <a:gd name="connsiteY47" fmla="*/ 1356 h 549160"/>
              <a:gd name="connsiteX48" fmla="*/ 381054 w 554375"/>
              <a:gd name="connsiteY48" fmla="*/ 417 h 549160"/>
              <a:gd name="connsiteX49" fmla="*/ 408273 w 554375"/>
              <a:gd name="connsiteY49" fmla="*/ 8865 h 549160"/>
              <a:gd name="connsiteX50" fmla="*/ 431110 w 554375"/>
              <a:gd name="connsiteY50" fmla="*/ 21066 h 549160"/>
              <a:gd name="connsiteX51" fmla="*/ 438618 w 554375"/>
              <a:gd name="connsiteY51" fmla="*/ 33580 h 549160"/>
              <a:gd name="connsiteX52" fmla="*/ 435804 w 554375"/>
              <a:gd name="connsiteY52" fmla="*/ 57982 h 549160"/>
              <a:gd name="connsiteX53" fmla="*/ 434865 w 554375"/>
              <a:gd name="connsiteY53" fmla="*/ 84262 h 549160"/>
              <a:gd name="connsiteX54" fmla="*/ 434865 w 554375"/>
              <a:gd name="connsiteY54" fmla="*/ 263213 h 549160"/>
              <a:gd name="connsiteX55" fmla="*/ 493368 w 554375"/>
              <a:gd name="connsiteY55" fmla="*/ 257895 h 549160"/>
              <a:gd name="connsiteX56" fmla="*/ 528721 w 554375"/>
              <a:gd name="connsiteY56" fmla="*/ 249448 h 549160"/>
              <a:gd name="connsiteX57" fmla="*/ 538731 w 554375"/>
              <a:gd name="connsiteY57" fmla="*/ 248822 h 549160"/>
              <a:gd name="connsiteX58" fmla="*/ 544990 w 554375"/>
              <a:gd name="connsiteY58" fmla="*/ 255079 h 549160"/>
              <a:gd name="connsiteX59" fmla="*/ 550934 w 554375"/>
              <a:gd name="connsiteY59" fmla="*/ 267906 h 549160"/>
              <a:gd name="connsiteX60" fmla="*/ 554375 w 554375"/>
              <a:gd name="connsiteY60" fmla="*/ 280733 h 549160"/>
              <a:gd name="connsiteX61" fmla="*/ 550307 w 554375"/>
              <a:gd name="connsiteY61" fmla="*/ 287615 h 549160"/>
              <a:gd name="connsiteX62" fmla="*/ 544990 w 554375"/>
              <a:gd name="connsiteY62" fmla="*/ 290744 h 549160"/>
              <a:gd name="connsiteX63" fmla="*/ 495871 w 554375"/>
              <a:gd name="connsiteY63" fmla="*/ 287303 h 549160"/>
              <a:gd name="connsiteX64" fmla="*/ 446128 w 554375"/>
              <a:gd name="connsiteY64" fmla="*/ 286990 h 549160"/>
              <a:gd name="connsiteX65" fmla="*/ 440810 w 554375"/>
              <a:gd name="connsiteY65" fmla="*/ 286990 h 549160"/>
              <a:gd name="connsiteX66" fmla="*/ 434865 w 554375"/>
              <a:gd name="connsiteY66" fmla="*/ 286990 h 549160"/>
              <a:gd name="connsiteX67" fmla="*/ 434865 w 554375"/>
              <a:gd name="connsiteY67" fmla="*/ 465316 h 549160"/>
              <a:gd name="connsiteX68" fmla="*/ 433614 w 554375"/>
              <a:gd name="connsiteY68" fmla="*/ 496288 h 549160"/>
              <a:gd name="connsiteX69" fmla="*/ 427983 w 554375"/>
              <a:gd name="connsiteY69" fmla="*/ 530076 h 549160"/>
              <a:gd name="connsiteX70" fmla="*/ 414843 w 554375"/>
              <a:gd name="connsiteY70" fmla="*/ 547908 h 549160"/>
              <a:gd name="connsiteX72" fmla="*/ 188337 w 554375"/>
              <a:gd name="connsiteY72" fmla="*/ 317024 h 549160"/>
              <a:gd name="connsiteX73" fmla="*/ 230572 w 554375"/>
              <a:gd name="connsiteY73" fmla="*/ 306074 h 549160"/>
              <a:gd name="connsiteX74" fmla="*/ 255601 w 554375"/>
              <a:gd name="connsiteY74" fmla="*/ 281984 h 549160"/>
              <a:gd name="connsiteX75" fmla="*/ 264674 w 554375"/>
              <a:gd name="connsiteY75" fmla="*/ 252576 h 549160"/>
              <a:gd name="connsiteX76" fmla="*/ 258104 w 554375"/>
              <a:gd name="connsiteY76" fmla="*/ 224732 h 549160"/>
              <a:gd name="connsiteX77" fmla="*/ 235265 w 554375"/>
              <a:gd name="connsiteY77" fmla="*/ 199704 h 549160"/>
              <a:gd name="connsiteX78" fmla="*/ 190840 w 554375"/>
              <a:gd name="connsiteY78" fmla="*/ 189380 h 549160"/>
              <a:gd name="connsiteX79" fmla="*/ 146729 w 554375"/>
              <a:gd name="connsiteY79" fmla="*/ 199391 h 549160"/>
              <a:gd name="connsiteX80" fmla="*/ 120135 w 554375"/>
              <a:gd name="connsiteY80" fmla="*/ 224107 h 549160"/>
              <a:gd name="connsiteX81" fmla="*/ 111376 w 554375"/>
              <a:gd name="connsiteY81" fmla="*/ 252576 h 549160"/>
              <a:gd name="connsiteX82" fmla="*/ 132023 w 554375"/>
              <a:gd name="connsiteY82" fmla="*/ 299504 h 549160"/>
              <a:gd name="connsiteX83" fmla="*/ 188337 w 554375"/>
              <a:gd name="connsiteY83" fmla="*/ 317024 h 549160"/>
              <a:gd name="connsiteX85" fmla="*/ 61320 w 554375"/>
              <a:gd name="connsiteY85" fmla="*/ 151212 h 549160"/>
              <a:gd name="connsiteX86" fmla="*/ 45365 w 554375"/>
              <a:gd name="connsiteY86" fmla="*/ 150899 h 549160"/>
              <a:gd name="connsiteX87" fmla="*/ 36291 w 554375"/>
              <a:gd name="connsiteY87" fmla="*/ 144330 h 549160"/>
              <a:gd name="connsiteX88" fmla="*/ 24716 w 554375"/>
              <a:gd name="connsiteY88" fmla="*/ 132441 h 549160"/>
              <a:gd name="connsiteX89" fmla="*/ 16895 w 554375"/>
              <a:gd name="connsiteY89" fmla="*/ 122430 h 549160"/>
              <a:gd name="connsiteX90" fmla="*/ 17833 w 554375"/>
              <a:gd name="connsiteY90" fmla="*/ 113983 h 549160"/>
              <a:gd name="connsiteX91" fmla="*/ 25029 w 554375"/>
              <a:gd name="connsiteY91" fmla="*/ 109915 h 549160"/>
              <a:gd name="connsiteX92" fmla="*/ 66325 w 554375"/>
              <a:gd name="connsiteY92" fmla="*/ 115860 h 549160"/>
              <a:gd name="connsiteX93" fmla="*/ 117007 w 554375"/>
              <a:gd name="connsiteY93" fmla="*/ 116798 h 549160"/>
              <a:gd name="connsiteX94" fmla="*/ 183331 w 554375"/>
              <a:gd name="connsiteY94" fmla="*/ 115234 h 549160"/>
              <a:gd name="connsiteX95" fmla="*/ 252785 w 554375"/>
              <a:gd name="connsiteY95" fmla="*/ 110542 h 549160"/>
              <a:gd name="connsiteX96" fmla="*/ 295959 w 554375"/>
              <a:gd name="connsiteY96" fmla="*/ 104910 h 549160"/>
              <a:gd name="connsiteX97" fmla="*/ 324741 w 554375"/>
              <a:gd name="connsiteY97" fmla="*/ 98653 h 549160"/>
              <a:gd name="connsiteX98" fmla="*/ 340382 w 554375"/>
              <a:gd name="connsiteY98" fmla="*/ 104910 h 549160"/>
              <a:gd name="connsiteX99" fmla="*/ 345077 w 554375"/>
              <a:gd name="connsiteY99" fmla="*/ 116172 h 549160"/>
              <a:gd name="connsiteX100" fmla="*/ 347892 w 554375"/>
              <a:gd name="connsiteY100" fmla="*/ 127435 h 549160"/>
              <a:gd name="connsiteX101" fmla="*/ 344137 w 554375"/>
              <a:gd name="connsiteY101" fmla="*/ 134005 h 549160"/>
              <a:gd name="connsiteX102" fmla="*/ 338506 w 554375"/>
              <a:gd name="connsiteY102" fmla="*/ 136821 h 549160"/>
              <a:gd name="connsiteX103" fmla="*/ 307222 w 554375"/>
              <a:gd name="connsiteY103" fmla="*/ 134943 h 549160"/>
              <a:gd name="connsiteX104" fmla="*/ 266863 w 554375"/>
              <a:gd name="connsiteY104" fmla="*/ 134631 h 549160"/>
              <a:gd name="connsiteX105" fmla="*/ 225568 w 554375"/>
              <a:gd name="connsiteY105" fmla="*/ 135257 h 549160"/>
              <a:gd name="connsiteX106" fmla="*/ 191466 w 554375"/>
              <a:gd name="connsiteY106" fmla="*/ 136195 h 549160"/>
              <a:gd name="connsiteX107" fmla="*/ 123577 w 554375"/>
              <a:gd name="connsiteY107" fmla="*/ 141513 h 549160"/>
              <a:gd name="connsiteX108" fmla="*/ 61320 w 554375"/>
              <a:gd name="connsiteY108" fmla="*/ 151212 h 549160"/>
              <a:gd name="connsiteX110" fmla="*/ 163309 w 554375"/>
              <a:gd name="connsiteY110" fmla="*/ 69871 h 549160"/>
              <a:gd name="connsiteX111" fmla="*/ 136717 w 554375"/>
              <a:gd name="connsiteY111" fmla="*/ 64552 h 549160"/>
              <a:gd name="connsiteX112" fmla="*/ 106997 w 554375"/>
              <a:gd name="connsiteY112" fmla="*/ 54541 h 549160"/>
              <a:gd name="connsiteX113" fmla="*/ 87598 w 554375"/>
              <a:gd name="connsiteY113" fmla="*/ 42339 h 549160"/>
              <a:gd name="connsiteX114" fmla="*/ 86973 w 554375"/>
              <a:gd name="connsiteY114" fmla="*/ 31390 h 549160"/>
              <a:gd name="connsiteX115" fmla="*/ 96358 w 554375"/>
              <a:gd name="connsiteY115" fmla="*/ 25445 h 549160"/>
              <a:gd name="connsiteX116" fmla="*/ 160807 w 554375"/>
              <a:gd name="connsiteY116" fmla="*/ 33893 h 549160"/>
              <a:gd name="connsiteX117" fmla="*/ 222751 w 554375"/>
              <a:gd name="connsiteY117" fmla="*/ 34205 h 549160"/>
              <a:gd name="connsiteX118" fmla="*/ 269680 w 554375"/>
              <a:gd name="connsiteY118" fmla="*/ 31703 h 549160"/>
              <a:gd name="connsiteX119" fmla="*/ 278439 w 554375"/>
              <a:gd name="connsiteY119" fmla="*/ 34831 h 549160"/>
              <a:gd name="connsiteX120" fmla="*/ 282820 w 554375"/>
              <a:gd name="connsiteY120" fmla="*/ 41714 h 549160"/>
              <a:gd name="connsiteX121" fmla="*/ 278126 w 554375"/>
              <a:gd name="connsiteY121" fmla="*/ 52976 h 549160"/>
              <a:gd name="connsiteX122" fmla="*/ 266551 w 554375"/>
              <a:gd name="connsiteY122" fmla="*/ 62362 h 549160"/>
              <a:gd name="connsiteX123" fmla="*/ 241209 w 554375"/>
              <a:gd name="connsiteY123" fmla="*/ 67994 h 549160"/>
              <a:gd name="connsiteX124" fmla="*/ 203355 w 554375"/>
              <a:gd name="connsiteY124" fmla="*/ 70809 h 549160"/>
              <a:gd name="connsiteX125" fmla="*/ 163309 w 554375"/>
              <a:gd name="connsiteY125" fmla="*/ 69871 h 549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</a:cxnLst>
            <a:rect l="l" t="t" r="r" b="b"/>
            <a:pathLst>
              <a:path w="554375" h="549160">
                <a:moveTo>
                  <a:pt x="65074" y="452801"/>
                </a:moveTo>
                <a:cubicBezTo>
                  <a:pt x="56731" y="455721"/>
                  <a:pt x="50474" y="456972"/>
                  <a:pt x="46303" y="456556"/>
                </a:cubicBezTo>
                <a:cubicBezTo>
                  <a:pt x="42131" y="456138"/>
                  <a:pt x="37334" y="454261"/>
                  <a:pt x="31911" y="450924"/>
                </a:cubicBezTo>
                <a:cubicBezTo>
                  <a:pt x="27741" y="448421"/>
                  <a:pt x="21796" y="444563"/>
                  <a:pt x="14078" y="439349"/>
                </a:cubicBezTo>
                <a:cubicBezTo>
                  <a:pt x="6362" y="434134"/>
                  <a:pt x="2087" y="430067"/>
                  <a:pt x="1251" y="427148"/>
                </a:cubicBezTo>
                <a:cubicBezTo>
                  <a:pt x="0" y="424645"/>
                  <a:pt x="419" y="421621"/>
                  <a:pt x="2504" y="418075"/>
                </a:cubicBezTo>
                <a:cubicBezTo>
                  <a:pt x="4589" y="414529"/>
                  <a:pt x="7091" y="412756"/>
                  <a:pt x="10012" y="412756"/>
                </a:cubicBezTo>
                <a:cubicBezTo>
                  <a:pt x="25029" y="414842"/>
                  <a:pt x="41506" y="416094"/>
                  <a:pt x="59441" y="416511"/>
                </a:cubicBezTo>
                <a:cubicBezTo>
                  <a:pt x="77380" y="416928"/>
                  <a:pt x="93439" y="416719"/>
                  <a:pt x="107621" y="415885"/>
                </a:cubicBezTo>
                <a:cubicBezTo>
                  <a:pt x="118884" y="415051"/>
                  <a:pt x="129938" y="414321"/>
                  <a:pt x="140784" y="413695"/>
                </a:cubicBezTo>
                <a:cubicBezTo>
                  <a:pt x="151630" y="413070"/>
                  <a:pt x="162058" y="412340"/>
                  <a:pt x="172069" y="411505"/>
                </a:cubicBezTo>
                <a:lnTo>
                  <a:pt x="171444" y="341426"/>
                </a:lnTo>
                <a:cubicBezTo>
                  <a:pt x="150586" y="340175"/>
                  <a:pt x="132962" y="335273"/>
                  <a:pt x="118571" y="326722"/>
                </a:cubicBezTo>
                <a:cubicBezTo>
                  <a:pt x="104180" y="318171"/>
                  <a:pt x="93439" y="307325"/>
                  <a:pt x="86348" y="294186"/>
                </a:cubicBezTo>
                <a:cubicBezTo>
                  <a:pt x="79256" y="281046"/>
                  <a:pt x="75710" y="267384"/>
                  <a:pt x="75710" y="253202"/>
                </a:cubicBezTo>
                <a:cubicBezTo>
                  <a:pt x="75710" y="239019"/>
                  <a:pt x="79882" y="225566"/>
                  <a:pt x="88226" y="212844"/>
                </a:cubicBezTo>
                <a:cubicBezTo>
                  <a:pt x="96568" y="200122"/>
                  <a:pt x="109186" y="189484"/>
                  <a:pt x="126079" y="180933"/>
                </a:cubicBezTo>
                <a:cubicBezTo>
                  <a:pt x="142974" y="172382"/>
                  <a:pt x="163934" y="167689"/>
                  <a:pt x="188964" y="166855"/>
                </a:cubicBezTo>
                <a:cubicBezTo>
                  <a:pt x="211071" y="166020"/>
                  <a:pt x="230677" y="168940"/>
                  <a:pt x="247780" y="175614"/>
                </a:cubicBezTo>
                <a:cubicBezTo>
                  <a:pt x="264882" y="182289"/>
                  <a:pt x="278230" y="192091"/>
                  <a:pt x="287824" y="205022"/>
                </a:cubicBezTo>
                <a:cubicBezTo>
                  <a:pt x="297418" y="217954"/>
                  <a:pt x="301799" y="233596"/>
                  <a:pt x="300965" y="251950"/>
                </a:cubicBezTo>
                <a:cubicBezTo>
                  <a:pt x="300131" y="272807"/>
                  <a:pt x="291892" y="291683"/>
                  <a:pt x="276248" y="308577"/>
                </a:cubicBezTo>
                <a:cubicBezTo>
                  <a:pt x="260607" y="325471"/>
                  <a:pt x="237559" y="336003"/>
                  <a:pt x="207108" y="340175"/>
                </a:cubicBezTo>
                <a:lnTo>
                  <a:pt x="203355" y="409003"/>
                </a:lnTo>
                <a:cubicBezTo>
                  <a:pt x="244233" y="404831"/>
                  <a:pt x="278856" y="400034"/>
                  <a:pt x="307222" y="394611"/>
                </a:cubicBezTo>
                <a:cubicBezTo>
                  <a:pt x="335587" y="389188"/>
                  <a:pt x="357277" y="384182"/>
                  <a:pt x="372294" y="379594"/>
                </a:cubicBezTo>
                <a:cubicBezTo>
                  <a:pt x="377301" y="377926"/>
                  <a:pt x="380637" y="378447"/>
                  <a:pt x="382305" y="381158"/>
                </a:cubicBezTo>
                <a:cubicBezTo>
                  <a:pt x="383975" y="383870"/>
                  <a:pt x="383975" y="387207"/>
                  <a:pt x="382305" y="391170"/>
                </a:cubicBezTo>
                <a:cubicBezTo>
                  <a:pt x="380637" y="395132"/>
                  <a:pt x="377301" y="398365"/>
                  <a:pt x="372294" y="400868"/>
                </a:cubicBezTo>
                <a:cubicBezTo>
                  <a:pt x="358946" y="405873"/>
                  <a:pt x="335899" y="411400"/>
                  <a:pt x="303154" y="417449"/>
                </a:cubicBezTo>
                <a:cubicBezTo>
                  <a:pt x="270410" y="423497"/>
                  <a:pt x="224836" y="430276"/>
                  <a:pt x="166438" y="437785"/>
                </a:cubicBezTo>
                <a:cubicBezTo>
                  <a:pt x="155592" y="439453"/>
                  <a:pt x="143704" y="441017"/>
                  <a:pt x="130773" y="442478"/>
                </a:cubicBezTo>
                <a:cubicBezTo>
                  <a:pt x="117841" y="443938"/>
                  <a:pt x="105536" y="445397"/>
                  <a:pt x="93856" y="446857"/>
                </a:cubicBezTo>
                <a:cubicBezTo>
                  <a:pt x="82176" y="448317"/>
                  <a:pt x="72582" y="450298"/>
                  <a:pt x="65074" y="452801"/>
                </a:cubicBezTo>
                <a:moveTo>
                  <a:pt x="414843" y="547908"/>
                </a:moveTo>
                <a:cubicBezTo>
                  <a:pt x="411505" y="549160"/>
                  <a:pt x="409001" y="549160"/>
                  <a:pt x="407333" y="547908"/>
                </a:cubicBezTo>
                <a:cubicBezTo>
                  <a:pt x="405665" y="546657"/>
                  <a:pt x="404622" y="545197"/>
                  <a:pt x="404206" y="543528"/>
                </a:cubicBezTo>
                <a:cubicBezTo>
                  <a:pt x="403371" y="540191"/>
                  <a:pt x="402537" y="533934"/>
                  <a:pt x="401703" y="524758"/>
                </a:cubicBezTo>
                <a:cubicBezTo>
                  <a:pt x="400869" y="515581"/>
                  <a:pt x="400348" y="505569"/>
                  <a:pt x="400138" y="494724"/>
                </a:cubicBezTo>
                <a:cubicBezTo>
                  <a:pt x="399929" y="483878"/>
                  <a:pt x="399827" y="474492"/>
                  <a:pt x="399827" y="466567"/>
                </a:cubicBezTo>
                <a:lnTo>
                  <a:pt x="399827" y="83636"/>
                </a:lnTo>
                <a:cubicBezTo>
                  <a:pt x="399827" y="70705"/>
                  <a:pt x="399304" y="60694"/>
                  <a:pt x="398261" y="53602"/>
                </a:cubicBezTo>
                <a:cubicBezTo>
                  <a:pt x="397218" y="46511"/>
                  <a:pt x="394506" y="40567"/>
                  <a:pt x="390127" y="35770"/>
                </a:cubicBezTo>
                <a:cubicBezTo>
                  <a:pt x="385747" y="30973"/>
                  <a:pt x="378135" y="25862"/>
                  <a:pt x="367289" y="20440"/>
                </a:cubicBezTo>
                <a:cubicBezTo>
                  <a:pt x="364787" y="19188"/>
                  <a:pt x="363638" y="17520"/>
                  <a:pt x="363848" y="15434"/>
                </a:cubicBezTo>
                <a:cubicBezTo>
                  <a:pt x="364055" y="13348"/>
                  <a:pt x="364787" y="11262"/>
                  <a:pt x="366037" y="9177"/>
                </a:cubicBezTo>
                <a:cubicBezTo>
                  <a:pt x="368540" y="5006"/>
                  <a:pt x="370835" y="2399"/>
                  <a:pt x="372920" y="1356"/>
                </a:cubicBezTo>
                <a:cubicBezTo>
                  <a:pt x="375005" y="313"/>
                  <a:pt x="377716" y="0"/>
                  <a:pt x="381054" y="417"/>
                </a:cubicBezTo>
                <a:cubicBezTo>
                  <a:pt x="388562" y="1251"/>
                  <a:pt x="397635" y="4067"/>
                  <a:pt x="408273" y="8865"/>
                </a:cubicBezTo>
                <a:cubicBezTo>
                  <a:pt x="418909" y="13662"/>
                  <a:pt x="426523" y="17729"/>
                  <a:pt x="431110" y="21066"/>
                </a:cubicBezTo>
                <a:cubicBezTo>
                  <a:pt x="436116" y="24820"/>
                  <a:pt x="438618" y="28991"/>
                  <a:pt x="438618" y="33580"/>
                </a:cubicBezTo>
                <a:cubicBezTo>
                  <a:pt x="437369" y="42339"/>
                  <a:pt x="436429" y="50474"/>
                  <a:pt x="435804" y="57982"/>
                </a:cubicBezTo>
                <a:cubicBezTo>
                  <a:pt x="435177" y="65491"/>
                  <a:pt x="434865" y="74251"/>
                  <a:pt x="434865" y="84262"/>
                </a:cubicBezTo>
                <a:lnTo>
                  <a:pt x="434865" y="263213"/>
                </a:lnTo>
                <a:cubicBezTo>
                  <a:pt x="456974" y="263213"/>
                  <a:pt x="476475" y="261440"/>
                  <a:pt x="493368" y="257895"/>
                </a:cubicBezTo>
                <a:cubicBezTo>
                  <a:pt x="510262" y="254349"/>
                  <a:pt x="522046" y="251533"/>
                  <a:pt x="528721" y="249448"/>
                </a:cubicBezTo>
                <a:cubicBezTo>
                  <a:pt x="533309" y="247779"/>
                  <a:pt x="536646" y="247571"/>
                  <a:pt x="538731" y="248822"/>
                </a:cubicBezTo>
                <a:cubicBezTo>
                  <a:pt x="540817" y="250073"/>
                  <a:pt x="542903" y="252159"/>
                  <a:pt x="544990" y="255079"/>
                </a:cubicBezTo>
                <a:cubicBezTo>
                  <a:pt x="546658" y="257582"/>
                  <a:pt x="548639" y="261857"/>
                  <a:pt x="550934" y="267906"/>
                </a:cubicBezTo>
                <a:cubicBezTo>
                  <a:pt x="553227" y="273954"/>
                  <a:pt x="554375" y="278230"/>
                  <a:pt x="554375" y="280733"/>
                </a:cubicBezTo>
                <a:cubicBezTo>
                  <a:pt x="554375" y="283236"/>
                  <a:pt x="553019" y="285529"/>
                  <a:pt x="550307" y="287615"/>
                </a:cubicBezTo>
                <a:cubicBezTo>
                  <a:pt x="547596" y="289701"/>
                  <a:pt x="545822" y="290744"/>
                  <a:pt x="544990" y="290744"/>
                </a:cubicBezTo>
                <a:cubicBezTo>
                  <a:pt x="529555" y="288659"/>
                  <a:pt x="513181" y="287512"/>
                  <a:pt x="495871" y="287303"/>
                </a:cubicBezTo>
                <a:cubicBezTo>
                  <a:pt x="478560" y="287094"/>
                  <a:pt x="461980" y="286990"/>
                  <a:pt x="446128" y="286990"/>
                </a:cubicBezTo>
                <a:cubicBezTo>
                  <a:pt x="444460" y="286990"/>
                  <a:pt x="442686" y="286990"/>
                  <a:pt x="440810" y="286990"/>
                </a:cubicBezTo>
                <a:cubicBezTo>
                  <a:pt x="438931" y="286990"/>
                  <a:pt x="436950" y="286990"/>
                  <a:pt x="434865" y="286990"/>
                </a:cubicBezTo>
                <a:lnTo>
                  <a:pt x="434865" y="465316"/>
                </a:lnTo>
                <a:cubicBezTo>
                  <a:pt x="434865" y="473658"/>
                  <a:pt x="434448" y="483982"/>
                  <a:pt x="433614" y="496288"/>
                </a:cubicBezTo>
                <a:cubicBezTo>
                  <a:pt x="432780" y="508593"/>
                  <a:pt x="430902" y="519856"/>
                  <a:pt x="427983" y="530076"/>
                </a:cubicBezTo>
                <a:cubicBezTo>
                  <a:pt x="425062" y="540296"/>
                  <a:pt x="420683" y="546240"/>
                  <a:pt x="414843" y="547908"/>
                </a:cubicBezTo>
                <a:moveTo>
                  <a:pt x="188337" y="317024"/>
                </a:moveTo>
                <a:cubicBezTo>
                  <a:pt x="205440" y="316190"/>
                  <a:pt x="219518" y="312539"/>
                  <a:pt x="230572" y="306074"/>
                </a:cubicBezTo>
                <a:cubicBezTo>
                  <a:pt x="241626" y="299608"/>
                  <a:pt x="249969" y="291578"/>
                  <a:pt x="255601" y="281984"/>
                </a:cubicBezTo>
                <a:cubicBezTo>
                  <a:pt x="261232" y="272390"/>
                  <a:pt x="264257" y="262587"/>
                  <a:pt x="264674" y="252576"/>
                </a:cubicBezTo>
                <a:cubicBezTo>
                  <a:pt x="264674" y="243817"/>
                  <a:pt x="262483" y="234535"/>
                  <a:pt x="258104" y="224732"/>
                </a:cubicBezTo>
                <a:cubicBezTo>
                  <a:pt x="253724" y="214929"/>
                  <a:pt x="246111" y="206587"/>
                  <a:pt x="235265" y="199704"/>
                </a:cubicBezTo>
                <a:cubicBezTo>
                  <a:pt x="224419" y="192821"/>
                  <a:pt x="209610" y="189380"/>
                  <a:pt x="190840" y="189380"/>
                </a:cubicBezTo>
                <a:cubicBezTo>
                  <a:pt x="173320" y="189380"/>
                  <a:pt x="158617" y="192717"/>
                  <a:pt x="146729" y="199391"/>
                </a:cubicBezTo>
                <a:cubicBezTo>
                  <a:pt x="134840" y="206065"/>
                  <a:pt x="125975" y="214304"/>
                  <a:pt x="120135" y="224107"/>
                </a:cubicBezTo>
                <a:cubicBezTo>
                  <a:pt x="114295" y="233909"/>
                  <a:pt x="111376" y="243399"/>
                  <a:pt x="111376" y="252576"/>
                </a:cubicBezTo>
                <a:cubicBezTo>
                  <a:pt x="111376" y="271347"/>
                  <a:pt x="118258" y="286990"/>
                  <a:pt x="132023" y="299504"/>
                </a:cubicBezTo>
                <a:cubicBezTo>
                  <a:pt x="145790" y="312018"/>
                  <a:pt x="164560" y="317858"/>
                  <a:pt x="188337" y="317024"/>
                </a:cubicBezTo>
                <a:moveTo>
                  <a:pt x="61320" y="151212"/>
                </a:moveTo>
                <a:cubicBezTo>
                  <a:pt x="54229" y="152463"/>
                  <a:pt x="48910" y="152359"/>
                  <a:pt x="45365" y="150899"/>
                </a:cubicBezTo>
                <a:cubicBezTo>
                  <a:pt x="41819" y="149439"/>
                  <a:pt x="38795" y="147249"/>
                  <a:pt x="36291" y="144330"/>
                </a:cubicBezTo>
                <a:cubicBezTo>
                  <a:pt x="32955" y="140992"/>
                  <a:pt x="29096" y="137029"/>
                  <a:pt x="24716" y="132441"/>
                </a:cubicBezTo>
                <a:cubicBezTo>
                  <a:pt x="20337" y="127853"/>
                  <a:pt x="17729" y="124515"/>
                  <a:pt x="16895" y="122430"/>
                </a:cubicBezTo>
                <a:cubicBezTo>
                  <a:pt x="15642" y="120344"/>
                  <a:pt x="15956" y="117528"/>
                  <a:pt x="17833" y="113983"/>
                </a:cubicBezTo>
                <a:cubicBezTo>
                  <a:pt x="19710" y="110437"/>
                  <a:pt x="22109" y="109081"/>
                  <a:pt x="25029" y="109915"/>
                </a:cubicBezTo>
                <a:cubicBezTo>
                  <a:pt x="37542" y="113252"/>
                  <a:pt x="51308" y="115234"/>
                  <a:pt x="66325" y="115860"/>
                </a:cubicBezTo>
                <a:cubicBezTo>
                  <a:pt x="81342" y="116486"/>
                  <a:pt x="98236" y="116798"/>
                  <a:pt x="117007" y="116798"/>
                </a:cubicBezTo>
                <a:cubicBezTo>
                  <a:pt x="138281" y="116798"/>
                  <a:pt x="160390" y="116277"/>
                  <a:pt x="183331" y="115234"/>
                </a:cubicBezTo>
                <a:cubicBezTo>
                  <a:pt x="206274" y="114191"/>
                  <a:pt x="229425" y="112627"/>
                  <a:pt x="252785" y="110542"/>
                </a:cubicBezTo>
                <a:cubicBezTo>
                  <a:pt x="267801" y="108873"/>
                  <a:pt x="282194" y="106996"/>
                  <a:pt x="295959" y="104910"/>
                </a:cubicBezTo>
                <a:cubicBezTo>
                  <a:pt x="309724" y="102824"/>
                  <a:pt x="319318" y="100738"/>
                  <a:pt x="324741" y="98653"/>
                </a:cubicBezTo>
                <a:cubicBezTo>
                  <a:pt x="332249" y="96150"/>
                  <a:pt x="337463" y="98236"/>
                  <a:pt x="340382" y="104910"/>
                </a:cubicBezTo>
                <a:cubicBezTo>
                  <a:pt x="341635" y="107412"/>
                  <a:pt x="343199" y="111167"/>
                  <a:pt x="345077" y="116172"/>
                </a:cubicBezTo>
                <a:cubicBezTo>
                  <a:pt x="346954" y="121178"/>
                  <a:pt x="347892" y="124932"/>
                  <a:pt x="347892" y="127435"/>
                </a:cubicBezTo>
                <a:cubicBezTo>
                  <a:pt x="347892" y="129938"/>
                  <a:pt x="346641" y="132128"/>
                  <a:pt x="344137" y="134005"/>
                </a:cubicBezTo>
                <a:cubicBezTo>
                  <a:pt x="341635" y="135882"/>
                  <a:pt x="339758" y="136821"/>
                  <a:pt x="338506" y="136821"/>
                </a:cubicBezTo>
                <a:cubicBezTo>
                  <a:pt x="330164" y="135987"/>
                  <a:pt x="319736" y="135361"/>
                  <a:pt x="307222" y="134943"/>
                </a:cubicBezTo>
                <a:cubicBezTo>
                  <a:pt x="294708" y="134527"/>
                  <a:pt x="281254" y="134422"/>
                  <a:pt x="266863" y="134631"/>
                </a:cubicBezTo>
                <a:cubicBezTo>
                  <a:pt x="252471" y="134839"/>
                  <a:pt x="238706" y="135048"/>
                  <a:pt x="225568" y="135257"/>
                </a:cubicBezTo>
                <a:cubicBezTo>
                  <a:pt x="212427" y="135465"/>
                  <a:pt x="201061" y="135778"/>
                  <a:pt x="191466" y="136195"/>
                </a:cubicBezTo>
                <a:cubicBezTo>
                  <a:pt x="166438" y="137864"/>
                  <a:pt x="143808" y="139636"/>
                  <a:pt x="123577" y="141513"/>
                </a:cubicBezTo>
                <a:cubicBezTo>
                  <a:pt x="103346" y="143391"/>
                  <a:pt x="82593" y="146624"/>
                  <a:pt x="61320" y="151212"/>
                </a:cubicBezTo>
                <a:moveTo>
                  <a:pt x="163309" y="69871"/>
                </a:moveTo>
                <a:cubicBezTo>
                  <a:pt x="156217" y="69036"/>
                  <a:pt x="147354" y="67263"/>
                  <a:pt x="136717" y="64552"/>
                </a:cubicBezTo>
                <a:cubicBezTo>
                  <a:pt x="126079" y="61840"/>
                  <a:pt x="116173" y="58503"/>
                  <a:pt x="106997" y="54541"/>
                </a:cubicBezTo>
                <a:cubicBezTo>
                  <a:pt x="97819" y="50578"/>
                  <a:pt x="91353" y="46511"/>
                  <a:pt x="87598" y="42339"/>
                </a:cubicBezTo>
                <a:cubicBezTo>
                  <a:pt x="85096" y="39837"/>
                  <a:pt x="84888" y="36187"/>
                  <a:pt x="86973" y="31390"/>
                </a:cubicBezTo>
                <a:cubicBezTo>
                  <a:pt x="89058" y="26593"/>
                  <a:pt x="92188" y="24611"/>
                  <a:pt x="96358" y="25445"/>
                </a:cubicBezTo>
                <a:cubicBezTo>
                  <a:pt x="117215" y="30034"/>
                  <a:pt x="138699" y="32850"/>
                  <a:pt x="160807" y="33893"/>
                </a:cubicBezTo>
                <a:cubicBezTo>
                  <a:pt x="182914" y="34935"/>
                  <a:pt x="203563" y="35040"/>
                  <a:pt x="222751" y="34205"/>
                </a:cubicBezTo>
                <a:cubicBezTo>
                  <a:pt x="241939" y="33371"/>
                  <a:pt x="257583" y="32537"/>
                  <a:pt x="269680" y="31703"/>
                </a:cubicBezTo>
                <a:cubicBezTo>
                  <a:pt x="273016" y="31285"/>
                  <a:pt x="275937" y="32328"/>
                  <a:pt x="278439" y="34831"/>
                </a:cubicBezTo>
                <a:cubicBezTo>
                  <a:pt x="280941" y="37334"/>
                  <a:pt x="282401" y="39628"/>
                  <a:pt x="282820" y="41714"/>
                </a:cubicBezTo>
                <a:cubicBezTo>
                  <a:pt x="283235" y="45051"/>
                  <a:pt x="281671" y="48805"/>
                  <a:pt x="278126" y="52976"/>
                </a:cubicBezTo>
                <a:cubicBezTo>
                  <a:pt x="274580" y="57148"/>
                  <a:pt x="270721" y="60277"/>
                  <a:pt x="266551" y="62362"/>
                </a:cubicBezTo>
                <a:cubicBezTo>
                  <a:pt x="261128" y="64448"/>
                  <a:pt x="252681" y="66325"/>
                  <a:pt x="241209" y="67994"/>
                </a:cubicBezTo>
                <a:cubicBezTo>
                  <a:pt x="229738" y="69662"/>
                  <a:pt x="217120" y="70600"/>
                  <a:pt x="203355" y="70809"/>
                </a:cubicBezTo>
                <a:cubicBezTo>
                  <a:pt x="189588" y="71018"/>
                  <a:pt x="176240" y="70705"/>
                  <a:pt x="163309" y="6987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2" name="Freeform 102"/>
          <p:cNvSpPr/>
          <p:nvPr/>
        </p:nvSpPr>
        <p:spPr>
          <a:xfrm>
            <a:off x="14696322" y="5138077"/>
            <a:ext cx="554374" cy="548742"/>
          </a:xfrm>
          <a:custGeom>
            <a:avLst/>
            <a:gdLst>
              <a:gd name="connsiteX0" fmla="*/ 181454 w 554374"/>
              <a:gd name="connsiteY0" fmla="*/ 410462 h 548742"/>
              <a:gd name="connsiteX1" fmla="*/ 113565 w 554374"/>
              <a:gd name="connsiteY1" fmla="*/ 397009 h 548742"/>
              <a:gd name="connsiteX2" fmla="*/ 71331 w 554374"/>
              <a:gd name="connsiteY2" fmla="*/ 358215 h 548742"/>
              <a:gd name="connsiteX3" fmla="*/ 56939 w 554374"/>
              <a:gd name="connsiteY3" fmla="*/ 308472 h 548742"/>
              <a:gd name="connsiteX4" fmla="*/ 71017 w 554374"/>
              <a:gd name="connsiteY4" fmla="*/ 262170 h 548742"/>
              <a:gd name="connsiteX5" fmla="*/ 112939 w 554374"/>
              <a:gd name="connsiteY5" fmla="*/ 224315 h 548742"/>
              <a:gd name="connsiteX6" fmla="*/ 182079 w 554374"/>
              <a:gd name="connsiteY6" fmla="*/ 207734 h 548742"/>
              <a:gd name="connsiteX7" fmla="*/ 245588 w 554374"/>
              <a:gd name="connsiteY7" fmla="*/ 218370 h 548742"/>
              <a:gd name="connsiteX8" fmla="*/ 289700 w 554374"/>
              <a:gd name="connsiteY8" fmla="*/ 252784 h 548742"/>
              <a:gd name="connsiteX9" fmla="*/ 304718 w 554374"/>
              <a:gd name="connsiteY9" fmla="*/ 306594 h 548742"/>
              <a:gd name="connsiteX10" fmla="*/ 290013 w 554374"/>
              <a:gd name="connsiteY10" fmla="*/ 355087 h 548742"/>
              <a:gd name="connsiteX11" fmla="*/ 248717 w 554374"/>
              <a:gd name="connsiteY11" fmla="*/ 393881 h 548742"/>
              <a:gd name="connsiteX12" fmla="*/ 181454 w 554374"/>
              <a:gd name="connsiteY12" fmla="*/ 410462 h 548742"/>
              <a:gd name="connsiteX14" fmla="*/ 410462 w 554374"/>
              <a:gd name="connsiteY14" fmla="*/ 548742 h 548742"/>
              <a:gd name="connsiteX15" fmla="*/ 402954 w 554374"/>
              <a:gd name="connsiteY15" fmla="*/ 542485 h 548742"/>
              <a:gd name="connsiteX16" fmla="*/ 401389 w 554374"/>
              <a:gd name="connsiteY16" fmla="*/ 524027 h 548742"/>
              <a:gd name="connsiteX17" fmla="*/ 399824 w 554374"/>
              <a:gd name="connsiteY17" fmla="*/ 494619 h 548742"/>
              <a:gd name="connsiteX18" fmla="*/ 399199 w 554374"/>
              <a:gd name="connsiteY18" fmla="*/ 466775 h 548742"/>
              <a:gd name="connsiteX19" fmla="*/ 399199 w 554374"/>
              <a:gd name="connsiteY19" fmla="*/ 83218 h 548742"/>
              <a:gd name="connsiteX20" fmla="*/ 397635 w 554374"/>
              <a:gd name="connsiteY20" fmla="*/ 53184 h 548742"/>
              <a:gd name="connsiteX21" fmla="*/ 389500 w 554374"/>
              <a:gd name="connsiteY21" fmla="*/ 35352 h 548742"/>
              <a:gd name="connsiteX22" fmla="*/ 366663 w 554374"/>
              <a:gd name="connsiteY22" fmla="*/ 20022 h 548742"/>
              <a:gd name="connsiteX23" fmla="*/ 361657 w 554374"/>
              <a:gd name="connsiteY23" fmla="*/ 13765 h 548742"/>
              <a:gd name="connsiteX24" fmla="*/ 366037 w 554374"/>
              <a:gd name="connsiteY24" fmla="*/ 5318 h 548742"/>
              <a:gd name="connsiteX25" fmla="*/ 375422 w 554374"/>
              <a:gd name="connsiteY25" fmla="*/ 0 h 548742"/>
              <a:gd name="connsiteX26" fmla="*/ 394193 w 554374"/>
              <a:gd name="connsiteY26" fmla="*/ 3754 h 548742"/>
              <a:gd name="connsiteX27" fmla="*/ 416092 w 554374"/>
              <a:gd name="connsiteY27" fmla="*/ 12201 h 548742"/>
              <a:gd name="connsiteX28" fmla="*/ 431736 w 554374"/>
              <a:gd name="connsiteY28" fmla="*/ 20648 h 548742"/>
              <a:gd name="connsiteX29" fmla="*/ 438618 w 554374"/>
              <a:gd name="connsiteY29" fmla="*/ 33162 h 548742"/>
              <a:gd name="connsiteX30" fmla="*/ 435803 w 554374"/>
              <a:gd name="connsiteY30" fmla="*/ 57565 h 548742"/>
              <a:gd name="connsiteX31" fmla="*/ 434863 w 554374"/>
              <a:gd name="connsiteY31" fmla="*/ 83844 h 548742"/>
              <a:gd name="connsiteX32" fmla="*/ 434863 w 554374"/>
              <a:gd name="connsiteY32" fmla="*/ 260918 h 548742"/>
              <a:gd name="connsiteX33" fmla="*/ 493368 w 554374"/>
              <a:gd name="connsiteY33" fmla="*/ 255600 h 548742"/>
              <a:gd name="connsiteX34" fmla="*/ 528720 w 554374"/>
              <a:gd name="connsiteY34" fmla="*/ 247153 h 548742"/>
              <a:gd name="connsiteX35" fmla="*/ 538731 w 554374"/>
              <a:gd name="connsiteY35" fmla="*/ 246528 h 548742"/>
              <a:gd name="connsiteX36" fmla="*/ 544362 w 554374"/>
              <a:gd name="connsiteY36" fmla="*/ 252158 h 548742"/>
              <a:gd name="connsiteX37" fmla="*/ 550932 w 554374"/>
              <a:gd name="connsiteY37" fmla="*/ 265299 h 548742"/>
              <a:gd name="connsiteX38" fmla="*/ 554374 w 554374"/>
              <a:gd name="connsiteY38" fmla="*/ 278438 h 548742"/>
              <a:gd name="connsiteX39" fmla="*/ 550307 w 554374"/>
              <a:gd name="connsiteY39" fmla="*/ 285321 h 548742"/>
              <a:gd name="connsiteX40" fmla="*/ 544362 w 554374"/>
              <a:gd name="connsiteY40" fmla="*/ 288449 h 548742"/>
              <a:gd name="connsiteX41" fmla="*/ 496497 w 554374"/>
              <a:gd name="connsiteY41" fmla="*/ 285008 h 548742"/>
              <a:gd name="connsiteX42" fmla="*/ 446753 w 554374"/>
              <a:gd name="connsiteY42" fmla="*/ 284695 h 548742"/>
              <a:gd name="connsiteX43" fmla="*/ 440809 w 554374"/>
              <a:gd name="connsiteY43" fmla="*/ 284695 h 548742"/>
              <a:gd name="connsiteX44" fmla="*/ 434863 w 554374"/>
              <a:gd name="connsiteY44" fmla="*/ 284695 h 548742"/>
              <a:gd name="connsiteX45" fmla="*/ 434863 w 554374"/>
              <a:gd name="connsiteY45" fmla="*/ 465524 h 548742"/>
              <a:gd name="connsiteX46" fmla="*/ 433925 w 554374"/>
              <a:gd name="connsiteY46" fmla="*/ 489613 h 548742"/>
              <a:gd name="connsiteX47" fmla="*/ 430484 w 554374"/>
              <a:gd name="connsiteY47" fmla="*/ 517144 h 548742"/>
              <a:gd name="connsiteX48" fmla="*/ 423289 w 554374"/>
              <a:gd name="connsiteY48" fmla="*/ 539670 h 548742"/>
              <a:gd name="connsiteX49" fmla="*/ 410462 w 554374"/>
              <a:gd name="connsiteY49" fmla="*/ 548742 h 548742"/>
              <a:gd name="connsiteX51" fmla="*/ 181454 w 554374"/>
              <a:gd name="connsiteY51" fmla="*/ 381680 h 548742"/>
              <a:gd name="connsiteX52" fmla="*/ 228696 w 554374"/>
              <a:gd name="connsiteY52" fmla="*/ 369478 h 548742"/>
              <a:gd name="connsiteX53" fmla="*/ 256539 w 554374"/>
              <a:gd name="connsiteY53" fmla="*/ 341634 h 548742"/>
              <a:gd name="connsiteX54" fmla="*/ 266550 w 554374"/>
              <a:gd name="connsiteY54" fmla="*/ 306594 h 548742"/>
              <a:gd name="connsiteX55" fmla="*/ 259979 w 554374"/>
              <a:gd name="connsiteY55" fmla="*/ 273433 h 548742"/>
              <a:gd name="connsiteX56" fmla="*/ 233700 w 554374"/>
              <a:gd name="connsiteY56" fmla="*/ 244650 h 548742"/>
              <a:gd name="connsiteX57" fmla="*/ 183958 w 554374"/>
              <a:gd name="connsiteY57" fmla="*/ 232136 h 548742"/>
              <a:gd name="connsiteX58" fmla="*/ 133902 w 554374"/>
              <a:gd name="connsiteY58" fmla="*/ 243086 h 548742"/>
              <a:gd name="connsiteX59" fmla="*/ 104180 w 554374"/>
              <a:gd name="connsiteY59" fmla="*/ 271243 h 548742"/>
              <a:gd name="connsiteX60" fmla="*/ 94481 w 554374"/>
              <a:gd name="connsiteY60" fmla="*/ 307221 h 548742"/>
              <a:gd name="connsiteX61" fmla="*/ 117007 w 554374"/>
              <a:gd name="connsiteY61" fmla="*/ 361031 h 548742"/>
              <a:gd name="connsiteX62" fmla="*/ 181454 w 554374"/>
              <a:gd name="connsiteY62" fmla="*/ 381680 h 548742"/>
              <a:gd name="connsiteX64" fmla="*/ 46927 w 554374"/>
              <a:gd name="connsiteY64" fmla="*/ 180828 h 548742"/>
              <a:gd name="connsiteX65" fmla="*/ 31285 w 554374"/>
              <a:gd name="connsiteY65" fmla="*/ 181141 h 548742"/>
              <a:gd name="connsiteX66" fmla="*/ 22526 w 554374"/>
              <a:gd name="connsiteY66" fmla="*/ 175823 h 548742"/>
              <a:gd name="connsiteX67" fmla="*/ 21899 w 554374"/>
              <a:gd name="connsiteY67" fmla="*/ 175197 h 548742"/>
              <a:gd name="connsiteX68" fmla="*/ 9385 w 554374"/>
              <a:gd name="connsiteY68" fmla="*/ 161744 h 548742"/>
              <a:gd name="connsiteX69" fmla="*/ 1251 w 554374"/>
              <a:gd name="connsiteY69" fmla="*/ 150169 h 548742"/>
              <a:gd name="connsiteX70" fmla="*/ 2502 w 554374"/>
              <a:gd name="connsiteY70" fmla="*/ 142034 h 548742"/>
              <a:gd name="connsiteX71" fmla="*/ 9385 w 554374"/>
              <a:gd name="connsiteY71" fmla="*/ 138281 h 548742"/>
              <a:gd name="connsiteX72" fmla="*/ 77274 w 554374"/>
              <a:gd name="connsiteY72" fmla="*/ 144850 h 548742"/>
              <a:gd name="connsiteX73" fmla="*/ 168940 w 554374"/>
              <a:gd name="connsiteY73" fmla="*/ 143911 h 548742"/>
              <a:gd name="connsiteX74" fmla="*/ 259979 w 554374"/>
              <a:gd name="connsiteY74" fmla="*/ 137654 h 548742"/>
              <a:gd name="connsiteX75" fmla="*/ 327870 w 554374"/>
              <a:gd name="connsiteY75" fmla="*/ 124515 h 548742"/>
              <a:gd name="connsiteX76" fmla="*/ 337880 w 554374"/>
              <a:gd name="connsiteY76" fmla="*/ 123889 h 548742"/>
              <a:gd name="connsiteX77" fmla="*/ 343511 w 554374"/>
              <a:gd name="connsiteY77" fmla="*/ 130146 h 548742"/>
              <a:gd name="connsiteX78" fmla="*/ 348205 w 554374"/>
              <a:gd name="connsiteY78" fmla="*/ 143286 h 548742"/>
              <a:gd name="connsiteX79" fmla="*/ 350394 w 554374"/>
              <a:gd name="connsiteY79" fmla="*/ 156426 h 548742"/>
              <a:gd name="connsiteX80" fmla="*/ 346328 w 554374"/>
              <a:gd name="connsiteY80" fmla="*/ 162683 h 548742"/>
              <a:gd name="connsiteX81" fmla="*/ 340382 w 554374"/>
              <a:gd name="connsiteY81" fmla="*/ 165812 h 548742"/>
              <a:gd name="connsiteX82" fmla="*/ 314416 w 554374"/>
              <a:gd name="connsiteY82" fmla="*/ 164560 h 548742"/>
              <a:gd name="connsiteX83" fmla="*/ 279690 w 554374"/>
              <a:gd name="connsiteY83" fmla="*/ 165186 h 548742"/>
              <a:gd name="connsiteX84" fmla="*/ 267176 w 554374"/>
              <a:gd name="connsiteY84" fmla="*/ 165186 h 548742"/>
              <a:gd name="connsiteX85" fmla="*/ 255913 w 554374"/>
              <a:gd name="connsiteY85" fmla="*/ 165186 h 548742"/>
              <a:gd name="connsiteX86" fmla="*/ 184583 w 554374"/>
              <a:gd name="connsiteY86" fmla="*/ 167689 h 548742"/>
              <a:gd name="connsiteX87" fmla="*/ 118258 w 554374"/>
              <a:gd name="connsiteY87" fmla="*/ 172694 h 548742"/>
              <a:gd name="connsiteX88" fmla="*/ 97923 w 554374"/>
              <a:gd name="connsiteY88" fmla="*/ 174884 h 548742"/>
              <a:gd name="connsiteX89" fmla="*/ 70393 w 554374"/>
              <a:gd name="connsiteY89" fmla="*/ 177700 h 548742"/>
              <a:gd name="connsiteX90" fmla="*/ 46927 w 554374"/>
              <a:gd name="connsiteY90" fmla="*/ 180828 h 548742"/>
              <a:gd name="connsiteX92" fmla="*/ 155800 w 554374"/>
              <a:gd name="connsiteY92" fmla="*/ 84470 h 548742"/>
              <a:gd name="connsiteX93" fmla="*/ 129521 w 554374"/>
              <a:gd name="connsiteY93" fmla="*/ 79152 h 548742"/>
              <a:gd name="connsiteX94" fmla="*/ 100112 w 554374"/>
              <a:gd name="connsiteY94" fmla="*/ 68827 h 548742"/>
              <a:gd name="connsiteX95" fmla="*/ 80091 w 554374"/>
              <a:gd name="connsiteY95" fmla="*/ 56939 h 548742"/>
              <a:gd name="connsiteX96" fmla="*/ 79465 w 554374"/>
              <a:gd name="connsiteY96" fmla="*/ 45989 h 548742"/>
              <a:gd name="connsiteX97" fmla="*/ 88850 w 554374"/>
              <a:gd name="connsiteY97" fmla="*/ 40045 h 548742"/>
              <a:gd name="connsiteX98" fmla="*/ 153298 w 554374"/>
              <a:gd name="connsiteY98" fmla="*/ 48492 h 548742"/>
              <a:gd name="connsiteX99" fmla="*/ 215243 w 554374"/>
              <a:gd name="connsiteY99" fmla="*/ 48805 h 548742"/>
              <a:gd name="connsiteX100" fmla="*/ 262170 w 554374"/>
              <a:gd name="connsiteY100" fmla="*/ 46302 h 548742"/>
              <a:gd name="connsiteX101" fmla="*/ 270929 w 554374"/>
              <a:gd name="connsiteY101" fmla="*/ 49743 h 548742"/>
              <a:gd name="connsiteX102" fmla="*/ 275310 w 554374"/>
              <a:gd name="connsiteY102" fmla="*/ 56939 h 548742"/>
              <a:gd name="connsiteX103" fmla="*/ 270618 w 554374"/>
              <a:gd name="connsiteY103" fmla="*/ 67889 h 548742"/>
              <a:gd name="connsiteX104" fmla="*/ 259042 w 554374"/>
              <a:gd name="connsiteY104" fmla="*/ 77587 h 548742"/>
              <a:gd name="connsiteX105" fmla="*/ 233700 w 554374"/>
              <a:gd name="connsiteY105" fmla="*/ 82905 h 548742"/>
              <a:gd name="connsiteX106" fmla="*/ 195845 w 554374"/>
              <a:gd name="connsiteY106" fmla="*/ 85408 h 548742"/>
              <a:gd name="connsiteX107" fmla="*/ 155800 w 554374"/>
              <a:gd name="connsiteY107" fmla="*/ 84470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</a:cxnLst>
            <a:rect l="l" t="t" r="r" b="b"/>
            <a:pathLst>
              <a:path w="554374" h="548742">
                <a:moveTo>
                  <a:pt x="181454" y="410462"/>
                </a:moveTo>
                <a:cubicBezTo>
                  <a:pt x="154758" y="411296"/>
                  <a:pt x="132128" y="406812"/>
                  <a:pt x="113565" y="397009"/>
                </a:cubicBezTo>
                <a:cubicBezTo>
                  <a:pt x="95002" y="387207"/>
                  <a:pt x="80924" y="374276"/>
                  <a:pt x="71331" y="358215"/>
                </a:cubicBezTo>
                <a:cubicBezTo>
                  <a:pt x="61736" y="342156"/>
                  <a:pt x="56939" y="325574"/>
                  <a:pt x="56939" y="308472"/>
                </a:cubicBezTo>
                <a:cubicBezTo>
                  <a:pt x="56939" y="292621"/>
                  <a:pt x="61632" y="277187"/>
                  <a:pt x="71017" y="262170"/>
                </a:cubicBezTo>
                <a:cubicBezTo>
                  <a:pt x="80403" y="247153"/>
                  <a:pt x="94377" y="234535"/>
                  <a:pt x="112939" y="224315"/>
                </a:cubicBezTo>
                <a:cubicBezTo>
                  <a:pt x="131502" y="214095"/>
                  <a:pt x="154549" y="208568"/>
                  <a:pt x="182079" y="207734"/>
                </a:cubicBezTo>
                <a:cubicBezTo>
                  <a:pt x="205857" y="206899"/>
                  <a:pt x="227026" y="210445"/>
                  <a:pt x="245588" y="218370"/>
                </a:cubicBezTo>
                <a:cubicBezTo>
                  <a:pt x="264151" y="226296"/>
                  <a:pt x="278854" y="237768"/>
                  <a:pt x="289700" y="252784"/>
                </a:cubicBezTo>
                <a:cubicBezTo>
                  <a:pt x="300546" y="267801"/>
                  <a:pt x="305552" y="285738"/>
                  <a:pt x="304718" y="306594"/>
                </a:cubicBezTo>
                <a:cubicBezTo>
                  <a:pt x="304301" y="323280"/>
                  <a:pt x="299399" y="339444"/>
                  <a:pt x="290013" y="355087"/>
                </a:cubicBezTo>
                <a:cubicBezTo>
                  <a:pt x="280628" y="370730"/>
                  <a:pt x="266863" y="383661"/>
                  <a:pt x="248717" y="393881"/>
                </a:cubicBezTo>
                <a:cubicBezTo>
                  <a:pt x="230572" y="404100"/>
                  <a:pt x="208152" y="409627"/>
                  <a:pt x="181454" y="410462"/>
                </a:cubicBezTo>
                <a:moveTo>
                  <a:pt x="410462" y="548742"/>
                </a:moveTo>
                <a:cubicBezTo>
                  <a:pt x="405873" y="548742"/>
                  <a:pt x="403371" y="546657"/>
                  <a:pt x="402954" y="542485"/>
                </a:cubicBezTo>
                <a:cubicBezTo>
                  <a:pt x="402537" y="539148"/>
                  <a:pt x="402016" y="532995"/>
                  <a:pt x="401389" y="524027"/>
                </a:cubicBezTo>
                <a:cubicBezTo>
                  <a:pt x="400763" y="515058"/>
                  <a:pt x="400242" y="505256"/>
                  <a:pt x="399824" y="494619"/>
                </a:cubicBezTo>
                <a:cubicBezTo>
                  <a:pt x="399408" y="483982"/>
                  <a:pt x="399199" y="474700"/>
                  <a:pt x="399199" y="466775"/>
                </a:cubicBezTo>
                <a:lnTo>
                  <a:pt x="399199" y="83218"/>
                </a:lnTo>
                <a:cubicBezTo>
                  <a:pt x="399199" y="70287"/>
                  <a:pt x="398678" y="60276"/>
                  <a:pt x="397635" y="53184"/>
                </a:cubicBezTo>
                <a:cubicBezTo>
                  <a:pt x="396593" y="46093"/>
                  <a:pt x="393880" y="40149"/>
                  <a:pt x="389500" y="35352"/>
                </a:cubicBezTo>
                <a:cubicBezTo>
                  <a:pt x="385121" y="30555"/>
                  <a:pt x="377509" y="25445"/>
                  <a:pt x="366663" y="20022"/>
                </a:cubicBezTo>
                <a:cubicBezTo>
                  <a:pt x="363325" y="17937"/>
                  <a:pt x="361657" y="15851"/>
                  <a:pt x="361657" y="13765"/>
                </a:cubicBezTo>
                <a:cubicBezTo>
                  <a:pt x="361657" y="11680"/>
                  <a:pt x="363117" y="8864"/>
                  <a:pt x="366037" y="5318"/>
                </a:cubicBezTo>
                <a:cubicBezTo>
                  <a:pt x="368957" y="1773"/>
                  <a:pt x="372086" y="0"/>
                  <a:pt x="375422" y="0"/>
                </a:cubicBezTo>
                <a:cubicBezTo>
                  <a:pt x="380428" y="0"/>
                  <a:pt x="386686" y="1251"/>
                  <a:pt x="394193" y="3754"/>
                </a:cubicBezTo>
                <a:cubicBezTo>
                  <a:pt x="401703" y="6257"/>
                  <a:pt x="409001" y="9073"/>
                  <a:pt x="416092" y="12201"/>
                </a:cubicBezTo>
                <a:cubicBezTo>
                  <a:pt x="423185" y="15329"/>
                  <a:pt x="428399" y="18145"/>
                  <a:pt x="431736" y="20648"/>
                </a:cubicBezTo>
                <a:cubicBezTo>
                  <a:pt x="436742" y="24402"/>
                  <a:pt x="439037" y="28574"/>
                  <a:pt x="438618" y="33162"/>
                </a:cubicBezTo>
                <a:cubicBezTo>
                  <a:pt x="437367" y="41922"/>
                  <a:pt x="436429" y="50056"/>
                  <a:pt x="435803" y="57565"/>
                </a:cubicBezTo>
                <a:cubicBezTo>
                  <a:pt x="435177" y="65073"/>
                  <a:pt x="434863" y="73833"/>
                  <a:pt x="434863" y="83844"/>
                </a:cubicBezTo>
                <a:lnTo>
                  <a:pt x="434863" y="260918"/>
                </a:lnTo>
                <a:cubicBezTo>
                  <a:pt x="456972" y="260918"/>
                  <a:pt x="476473" y="259146"/>
                  <a:pt x="493368" y="255600"/>
                </a:cubicBezTo>
                <a:cubicBezTo>
                  <a:pt x="510262" y="252054"/>
                  <a:pt x="522046" y="249239"/>
                  <a:pt x="528720" y="247153"/>
                </a:cubicBezTo>
                <a:cubicBezTo>
                  <a:pt x="533309" y="245484"/>
                  <a:pt x="536645" y="245276"/>
                  <a:pt x="538731" y="246528"/>
                </a:cubicBezTo>
                <a:cubicBezTo>
                  <a:pt x="540817" y="247779"/>
                  <a:pt x="542694" y="249656"/>
                  <a:pt x="544362" y="252158"/>
                </a:cubicBezTo>
                <a:cubicBezTo>
                  <a:pt x="546447" y="255079"/>
                  <a:pt x="548639" y="259459"/>
                  <a:pt x="550932" y="265299"/>
                </a:cubicBezTo>
                <a:cubicBezTo>
                  <a:pt x="553227" y="271138"/>
                  <a:pt x="554374" y="275518"/>
                  <a:pt x="554374" y="278438"/>
                </a:cubicBezTo>
                <a:cubicBezTo>
                  <a:pt x="554374" y="280941"/>
                  <a:pt x="553019" y="283235"/>
                  <a:pt x="550307" y="285321"/>
                </a:cubicBezTo>
                <a:cubicBezTo>
                  <a:pt x="547596" y="287406"/>
                  <a:pt x="545615" y="288449"/>
                  <a:pt x="544362" y="288449"/>
                </a:cubicBezTo>
                <a:cubicBezTo>
                  <a:pt x="528929" y="286364"/>
                  <a:pt x="512973" y="285216"/>
                  <a:pt x="496497" y="285008"/>
                </a:cubicBezTo>
                <a:cubicBezTo>
                  <a:pt x="480020" y="284800"/>
                  <a:pt x="463438" y="284695"/>
                  <a:pt x="446753" y="284695"/>
                </a:cubicBezTo>
                <a:cubicBezTo>
                  <a:pt x="444667" y="284695"/>
                  <a:pt x="442686" y="284695"/>
                  <a:pt x="440809" y="284695"/>
                </a:cubicBezTo>
                <a:cubicBezTo>
                  <a:pt x="438931" y="284695"/>
                  <a:pt x="436950" y="284695"/>
                  <a:pt x="434863" y="284695"/>
                </a:cubicBezTo>
                <a:lnTo>
                  <a:pt x="434863" y="465524"/>
                </a:lnTo>
                <a:cubicBezTo>
                  <a:pt x="434863" y="472198"/>
                  <a:pt x="434552" y="480228"/>
                  <a:pt x="433925" y="489613"/>
                </a:cubicBezTo>
                <a:cubicBezTo>
                  <a:pt x="433301" y="498999"/>
                  <a:pt x="432153" y="508176"/>
                  <a:pt x="430484" y="517144"/>
                </a:cubicBezTo>
                <a:cubicBezTo>
                  <a:pt x="428816" y="526113"/>
                  <a:pt x="426417" y="533621"/>
                  <a:pt x="423289" y="539670"/>
                </a:cubicBezTo>
                <a:cubicBezTo>
                  <a:pt x="420160" y="545719"/>
                  <a:pt x="415885" y="548742"/>
                  <a:pt x="410462" y="548742"/>
                </a:cubicBezTo>
                <a:moveTo>
                  <a:pt x="181454" y="381680"/>
                </a:moveTo>
                <a:cubicBezTo>
                  <a:pt x="200642" y="380845"/>
                  <a:pt x="216390" y="376778"/>
                  <a:pt x="228696" y="369478"/>
                </a:cubicBezTo>
                <a:cubicBezTo>
                  <a:pt x="241001" y="362179"/>
                  <a:pt x="250281" y="352897"/>
                  <a:pt x="256539" y="341634"/>
                </a:cubicBezTo>
                <a:cubicBezTo>
                  <a:pt x="262796" y="330372"/>
                  <a:pt x="266133" y="318691"/>
                  <a:pt x="266550" y="306594"/>
                </a:cubicBezTo>
                <a:cubicBezTo>
                  <a:pt x="267384" y="295749"/>
                  <a:pt x="265195" y="284695"/>
                  <a:pt x="259979" y="273433"/>
                </a:cubicBezTo>
                <a:cubicBezTo>
                  <a:pt x="254766" y="262170"/>
                  <a:pt x="246007" y="252576"/>
                  <a:pt x="233700" y="244650"/>
                </a:cubicBezTo>
                <a:cubicBezTo>
                  <a:pt x="221394" y="236724"/>
                  <a:pt x="204814" y="232553"/>
                  <a:pt x="183958" y="232136"/>
                </a:cubicBezTo>
                <a:cubicBezTo>
                  <a:pt x="163934" y="232136"/>
                  <a:pt x="147250" y="235786"/>
                  <a:pt x="133902" y="243086"/>
                </a:cubicBezTo>
                <a:cubicBezTo>
                  <a:pt x="120552" y="250386"/>
                  <a:pt x="110646" y="259771"/>
                  <a:pt x="104180" y="271243"/>
                </a:cubicBezTo>
                <a:cubicBezTo>
                  <a:pt x="97713" y="282714"/>
                  <a:pt x="94481" y="294706"/>
                  <a:pt x="94481" y="307221"/>
                </a:cubicBezTo>
                <a:cubicBezTo>
                  <a:pt x="94481" y="328495"/>
                  <a:pt x="101991" y="346431"/>
                  <a:pt x="117007" y="361031"/>
                </a:cubicBezTo>
                <a:cubicBezTo>
                  <a:pt x="132023" y="375631"/>
                  <a:pt x="153505" y="382514"/>
                  <a:pt x="181454" y="381680"/>
                </a:cubicBezTo>
                <a:moveTo>
                  <a:pt x="46927" y="180828"/>
                </a:moveTo>
                <a:cubicBezTo>
                  <a:pt x="39836" y="182497"/>
                  <a:pt x="34623" y="182601"/>
                  <a:pt x="31285" y="181141"/>
                </a:cubicBezTo>
                <a:cubicBezTo>
                  <a:pt x="27949" y="179681"/>
                  <a:pt x="25028" y="177909"/>
                  <a:pt x="22526" y="175823"/>
                </a:cubicBezTo>
                <a:cubicBezTo>
                  <a:pt x="22107" y="175406"/>
                  <a:pt x="21899" y="175197"/>
                  <a:pt x="21899" y="175197"/>
                </a:cubicBezTo>
                <a:cubicBezTo>
                  <a:pt x="17728" y="171860"/>
                  <a:pt x="13557" y="167376"/>
                  <a:pt x="9385" y="161744"/>
                </a:cubicBezTo>
                <a:cubicBezTo>
                  <a:pt x="5214" y="156113"/>
                  <a:pt x="2502" y="152255"/>
                  <a:pt x="1251" y="150169"/>
                </a:cubicBezTo>
                <a:cubicBezTo>
                  <a:pt x="0" y="148083"/>
                  <a:pt x="417" y="145372"/>
                  <a:pt x="2502" y="142034"/>
                </a:cubicBezTo>
                <a:cubicBezTo>
                  <a:pt x="4589" y="138697"/>
                  <a:pt x="6882" y="137446"/>
                  <a:pt x="9385" y="138281"/>
                </a:cubicBezTo>
                <a:cubicBezTo>
                  <a:pt x="28156" y="142034"/>
                  <a:pt x="50786" y="144225"/>
                  <a:pt x="77274" y="144850"/>
                </a:cubicBezTo>
                <a:cubicBezTo>
                  <a:pt x="103763" y="145476"/>
                  <a:pt x="134317" y="145163"/>
                  <a:pt x="168940" y="143911"/>
                </a:cubicBezTo>
                <a:cubicBezTo>
                  <a:pt x="200642" y="143077"/>
                  <a:pt x="230989" y="140992"/>
                  <a:pt x="259979" y="137654"/>
                </a:cubicBezTo>
                <a:cubicBezTo>
                  <a:pt x="288972" y="134317"/>
                  <a:pt x="311601" y="129937"/>
                  <a:pt x="327870" y="124515"/>
                </a:cubicBezTo>
                <a:cubicBezTo>
                  <a:pt x="332457" y="122847"/>
                  <a:pt x="335795" y="122638"/>
                  <a:pt x="337880" y="123889"/>
                </a:cubicBezTo>
                <a:cubicBezTo>
                  <a:pt x="339967" y="125140"/>
                  <a:pt x="341843" y="127226"/>
                  <a:pt x="343511" y="130146"/>
                </a:cubicBezTo>
                <a:cubicBezTo>
                  <a:pt x="345180" y="133066"/>
                  <a:pt x="346745" y="137446"/>
                  <a:pt x="348205" y="143286"/>
                </a:cubicBezTo>
                <a:cubicBezTo>
                  <a:pt x="349665" y="149126"/>
                  <a:pt x="350394" y="153506"/>
                  <a:pt x="350394" y="156426"/>
                </a:cubicBezTo>
                <a:cubicBezTo>
                  <a:pt x="350394" y="158511"/>
                  <a:pt x="349039" y="160597"/>
                  <a:pt x="346328" y="162683"/>
                </a:cubicBezTo>
                <a:cubicBezTo>
                  <a:pt x="343616" y="164768"/>
                  <a:pt x="341635" y="165812"/>
                  <a:pt x="340382" y="165812"/>
                </a:cubicBezTo>
                <a:cubicBezTo>
                  <a:pt x="334544" y="164977"/>
                  <a:pt x="325887" y="164560"/>
                  <a:pt x="314416" y="164560"/>
                </a:cubicBezTo>
                <a:cubicBezTo>
                  <a:pt x="302946" y="164560"/>
                  <a:pt x="291370" y="164768"/>
                  <a:pt x="279690" y="165186"/>
                </a:cubicBezTo>
                <a:cubicBezTo>
                  <a:pt x="275518" y="165186"/>
                  <a:pt x="271348" y="165186"/>
                  <a:pt x="267176" y="165186"/>
                </a:cubicBezTo>
                <a:cubicBezTo>
                  <a:pt x="263004" y="165186"/>
                  <a:pt x="259251" y="165186"/>
                  <a:pt x="255913" y="165186"/>
                </a:cubicBezTo>
                <a:cubicBezTo>
                  <a:pt x="232136" y="165603"/>
                  <a:pt x="208359" y="166437"/>
                  <a:pt x="184583" y="167689"/>
                </a:cubicBezTo>
                <a:cubicBezTo>
                  <a:pt x="160806" y="168940"/>
                  <a:pt x="138697" y="170608"/>
                  <a:pt x="118258" y="172694"/>
                </a:cubicBezTo>
                <a:cubicBezTo>
                  <a:pt x="113671" y="173112"/>
                  <a:pt x="106891" y="173841"/>
                  <a:pt x="97923" y="174884"/>
                </a:cubicBezTo>
                <a:cubicBezTo>
                  <a:pt x="88954" y="175927"/>
                  <a:pt x="79778" y="176865"/>
                  <a:pt x="70393" y="177700"/>
                </a:cubicBezTo>
                <a:cubicBezTo>
                  <a:pt x="61006" y="178534"/>
                  <a:pt x="53184" y="179577"/>
                  <a:pt x="46927" y="180828"/>
                </a:cubicBezTo>
                <a:moveTo>
                  <a:pt x="155800" y="84470"/>
                </a:moveTo>
                <a:cubicBezTo>
                  <a:pt x="148710" y="83636"/>
                  <a:pt x="139950" y="81862"/>
                  <a:pt x="129521" y="79152"/>
                </a:cubicBezTo>
                <a:cubicBezTo>
                  <a:pt x="119094" y="76440"/>
                  <a:pt x="109289" y="72999"/>
                  <a:pt x="100112" y="68827"/>
                </a:cubicBezTo>
                <a:cubicBezTo>
                  <a:pt x="90936" y="64656"/>
                  <a:pt x="84262" y="60693"/>
                  <a:pt x="80091" y="56939"/>
                </a:cubicBezTo>
                <a:cubicBezTo>
                  <a:pt x="78005" y="54436"/>
                  <a:pt x="77797" y="50786"/>
                  <a:pt x="79465" y="45989"/>
                </a:cubicBezTo>
                <a:cubicBezTo>
                  <a:pt x="81133" y="41192"/>
                  <a:pt x="84262" y="39210"/>
                  <a:pt x="88850" y="40045"/>
                </a:cubicBezTo>
                <a:cubicBezTo>
                  <a:pt x="109708" y="44633"/>
                  <a:pt x="131189" y="47449"/>
                  <a:pt x="153298" y="48492"/>
                </a:cubicBezTo>
                <a:cubicBezTo>
                  <a:pt x="175406" y="49535"/>
                  <a:pt x="196055" y="49639"/>
                  <a:pt x="215243" y="48805"/>
                </a:cubicBezTo>
                <a:cubicBezTo>
                  <a:pt x="234431" y="47970"/>
                  <a:pt x="250073" y="47136"/>
                  <a:pt x="262170" y="46302"/>
                </a:cubicBezTo>
                <a:cubicBezTo>
                  <a:pt x="265506" y="45885"/>
                  <a:pt x="268427" y="47032"/>
                  <a:pt x="270929" y="49743"/>
                </a:cubicBezTo>
                <a:cubicBezTo>
                  <a:pt x="273431" y="52454"/>
                  <a:pt x="274892" y="54853"/>
                  <a:pt x="275310" y="56939"/>
                </a:cubicBezTo>
                <a:cubicBezTo>
                  <a:pt x="275727" y="59858"/>
                  <a:pt x="274163" y="63509"/>
                  <a:pt x="270618" y="67889"/>
                </a:cubicBezTo>
                <a:cubicBezTo>
                  <a:pt x="267071" y="72269"/>
                  <a:pt x="263213" y="75501"/>
                  <a:pt x="259042" y="77587"/>
                </a:cubicBezTo>
                <a:cubicBezTo>
                  <a:pt x="253619" y="79673"/>
                  <a:pt x="245173" y="81445"/>
                  <a:pt x="233700" y="82905"/>
                </a:cubicBezTo>
                <a:cubicBezTo>
                  <a:pt x="222230" y="84366"/>
                  <a:pt x="209610" y="85200"/>
                  <a:pt x="195845" y="85408"/>
                </a:cubicBezTo>
                <a:cubicBezTo>
                  <a:pt x="182079" y="85617"/>
                  <a:pt x="168731" y="85304"/>
                  <a:pt x="155800" y="8447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3" name="Freeform 103"/>
          <p:cNvSpPr/>
          <p:nvPr/>
        </p:nvSpPr>
        <p:spPr>
          <a:xfrm>
            <a:off x="15278227" y="5195642"/>
            <a:ext cx="526216" cy="415155"/>
          </a:xfrm>
          <a:custGeom>
            <a:avLst/>
            <a:gdLst>
              <a:gd name="connsiteX0" fmla="*/ 53811 w 526216"/>
              <a:gd name="connsiteY0" fmla="*/ 412965 h 415155"/>
              <a:gd name="connsiteX1" fmla="*/ 38793 w 526216"/>
              <a:gd name="connsiteY1" fmla="*/ 414529 h 415155"/>
              <a:gd name="connsiteX2" fmla="*/ 28781 w 526216"/>
              <a:gd name="connsiteY2" fmla="*/ 409210 h 415155"/>
              <a:gd name="connsiteX3" fmla="*/ 18771 w 526216"/>
              <a:gd name="connsiteY3" fmla="*/ 401076 h 415155"/>
              <a:gd name="connsiteX4" fmla="*/ 7507 w 526216"/>
              <a:gd name="connsiteY4" fmla="*/ 390127 h 415155"/>
              <a:gd name="connsiteX5" fmla="*/ 1251 w 526216"/>
              <a:gd name="connsiteY5" fmla="*/ 382305 h 415155"/>
              <a:gd name="connsiteX6" fmla="*/ 3442 w 526216"/>
              <a:gd name="connsiteY6" fmla="*/ 373545 h 415155"/>
              <a:gd name="connsiteX7" fmla="*/ 11888 w 526216"/>
              <a:gd name="connsiteY7" fmla="*/ 369165 h 415155"/>
              <a:gd name="connsiteX8" fmla="*/ 56626 w 526216"/>
              <a:gd name="connsiteY8" fmla="*/ 375735 h 415155"/>
              <a:gd name="connsiteX9" fmla="*/ 114503 w 526216"/>
              <a:gd name="connsiteY9" fmla="*/ 377299 h 415155"/>
              <a:gd name="connsiteX10" fmla="*/ 199599 w 526216"/>
              <a:gd name="connsiteY10" fmla="*/ 377299 h 415155"/>
              <a:gd name="connsiteX11" fmla="*/ 200225 w 526216"/>
              <a:gd name="connsiteY11" fmla="*/ 275935 h 415155"/>
              <a:gd name="connsiteX12" fmla="*/ 198974 w 526216"/>
              <a:gd name="connsiteY12" fmla="*/ 249030 h 415155"/>
              <a:gd name="connsiteX13" fmla="*/ 192715 w 526216"/>
              <a:gd name="connsiteY13" fmla="*/ 223064 h 415155"/>
              <a:gd name="connsiteX14" fmla="*/ 175822 w 526216"/>
              <a:gd name="connsiteY14" fmla="*/ 203979 h 415155"/>
              <a:gd name="connsiteX15" fmla="*/ 173944 w 526216"/>
              <a:gd name="connsiteY15" fmla="*/ 192717 h 415155"/>
              <a:gd name="connsiteX16" fmla="*/ 192091 w 526216"/>
              <a:gd name="connsiteY16" fmla="*/ 185834 h 415155"/>
              <a:gd name="connsiteX17" fmla="*/ 211175 w 526216"/>
              <a:gd name="connsiteY17" fmla="*/ 194594 h 415155"/>
              <a:gd name="connsiteX18" fmla="*/ 229006 w 526216"/>
              <a:gd name="connsiteY18" fmla="*/ 206482 h 415155"/>
              <a:gd name="connsiteX19" fmla="*/ 237141 w 526216"/>
              <a:gd name="connsiteY19" fmla="*/ 218371 h 415155"/>
              <a:gd name="connsiteX20" fmla="*/ 232135 w 526216"/>
              <a:gd name="connsiteY20" fmla="*/ 260293 h 415155"/>
              <a:gd name="connsiteX21" fmla="*/ 229632 w 526216"/>
              <a:gd name="connsiteY21" fmla="*/ 376674 h 415155"/>
              <a:gd name="connsiteX22" fmla="*/ 374171 w 526216"/>
              <a:gd name="connsiteY22" fmla="*/ 372919 h 415155"/>
              <a:gd name="connsiteX23" fmla="*/ 448630 w 526216"/>
              <a:gd name="connsiteY23" fmla="*/ 367288 h 415155"/>
              <a:gd name="connsiteX24" fmla="*/ 496184 w 526216"/>
              <a:gd name="connsiteY24" fmla="*/ 357903 h 415155"/>
              <a:gd name="connsiteX25" fmla="*/ 506820 w 526216"/>
              <a:gd name="connsiteY25" fmla="*/ 357590 h 415155"/>
              <a:gd name="connsiteX26" fmla="*/ 514328 w 526216"/>
              <a:gd name="connsiteY26" fmla="*/ 364160 h 415155"/>
              <a:gd name="connsiteX27" fmla="*/ 522150 w 526216"/>
              <a:gd name="connsiteY27" fmla="*/ 376987 h 415155"/>
              <a:gd name="connsiteX28" fmla="*/ 526216 w 526216"/>
              <a:gd name="connsiteY28" fmla="*/ 389814 h 415155"/>
              <a:gd name="connsiteX29" fmla="*/ 521836 w 526216"/>
              <a:gd name="connsiteY29" fmla="*/ 397322 h 415155"/>
              <a:gd name="connsiteX30" fmla="*/ 514955 w 526216"/>
              <a:gd name="connsiteY30" fmla="*/ 400450 h 415155"/>
              <a:gd name="connsiteX31" fmla="*/ 450193 w 526216"/>
              <a:gd name="connsiteY31" fmla="*/ 397635 h 415155"/>
              <a:gd name="connsiteX32" fmla="*/ 384808 w 526216"/>
              <a:gd name="connsiteY32" fmla="*/ 397322 h 415155"/>
              <a:gd name="connsiteX33" fmla="*/ 303467 w 526216"/>
              <a:gd name="connsiteY33" fmla="*/ 398887 h 415155"/>
              <a:gd name="connsiteX34" fmla="*/ 217432 w 526216"/>
              <a:gd name="connsiteY34" fmla="*/ 400450 h 415155"/>
              <a:gd name="connsiteX35" fmla="*/ 140782 w 526216"/>
              <a:gd name="connsiteY35" fmla="*/ 402953 h 415155"/>
              <a:gd name="connsiteX36" fmla="*/ 92604 w 526216"/>
              <a:gd name="connsiteY36" fmla="*/ 406708 h 415155"/>
              <a:gd name="connsiteX37" fmla="*/ 53811 w 526216"/>
              <a:gd name="connsiteY37" fmla="*/ 412965 h 415155"/>
              <a:gd name="connsiteX39" fmla="*/ 362908 w 526216"/>
              <a:gd name="connsiteY39" fmla="*/ 282818 h 415155"/>
              <a:gd name="connsiteX40" fmla="*/ 357902 w 526216"/>
              <a:gd name="connsiteY40" fmla="*/ 265299 h 415155"/>
              <a:gd name="connsiteX41" fmla="*/ 363221 w 526216"/>
              <a:gd name="connsiteY41" fmla="*/ 236203 h 415155"/>
              <a:gd name="connsiteX42" fmla="*/ 370729 w 526216"/>
              <a:gd name="connsiteY42" fmla="*/ 190526 h 415155"/>
              <a:gd name="connsiteX43" fmla="*/ 378864 w 526216"/>
              <a:gd name="connsiteY43" fmla="*/ 137029 h 415155"/>
              <a:gd name="connsiteX44" fmla="*/ 386059 w 526216"/>
              <a:gd name="connsiteY44" fmla="*/ 84157 h 415155"/>
              <a:gd name="connsiteX45" fmla="*/ 389813 w 526216"/>
              <a:gd name="connsiteY45" fmla="*/ 40045 h 415155"/>
              <a:gd name="connsiteX46" fmla="*/ 387311 w 526216"/>
              <a:gd name="connsiteY46" fmla="*/ 34413 h 415155"/>
              <a:gd name="connsiteX47" fmla="*/ 382932 w 526216"/>
              <a:gd name="connsiteY47" fmla="*/ 33788 h 415155"/>
              <a:gd name="connsiteX48" fmla="*/ 382304 w 526216"/>
              <a:gd name="connsiteY48" fmla="*/ 33788 h 415155"/>
              <a:gd name="connsiteX49" fmla="*/ 356338 w 526216"/>
              <a:gd name="connsiteY49" fmla="*/ 34726 h 415155"/>
              <a:gd name="connsiteX50" fmla="*/ 315668 w 526216"/>
              <a:gd name="connsiteY50" fmla="*/ 37230 h 415155"/>
              <a:gd name="connsiteX51" fmla="*/ 274997 w 526216"/>
              <a:gd name="connsiteY51" fmla="*/ 39732 h 415155"/>
              <a:gd name="connsiteX52" fmla="*/ 249030 w 526216"/>
              <a:gd name="connsiteY52" fmla="*/ 40670 h 415155"/>
              <a:gd name="connsiteX53" fmla="*/ 209610 w 526216"/>
              <a:gd name="connsiteY53" fmla="*/ 42548 h 415155"/>
              <a:gd name="connsiteX54" fmla="*/ 169252 w 526216"/>
              <a:gd name="connsiteY54" fmla="*/ 45676 h 415155"/>
              <a:gd name="connsiteX55" fmla="*/ 137654 w 526216"/>
              <a:gd name="connsiteY55" fmla="*/ 50056 h 415155"/>
              <a:gd name="connsiteX56" fmla="*/ 120134 w 526216"/>
              <a:gd name="connsiteY56" fmla="*/ 51308 h 415155"/>
              <a:gd name="connsiteX57" fmla="*/ 108872 w 526216"/>
              <a:gd name="connsiteY57" fmla="*/ 45051 h 415155"/>
              <a:gd name="connsiteX58" fmla="*/ 96670 w 526216"/>
              <a:gd name="connsiteY58" fmla="*/ 34726 h 415155"/>
              <a:gd name="connsiteX59" fmla="*/ 89475 w 526216"/>
              <a:gd name="connsiteY59" fmla="*/ 26280 h 415155"/>
              <a:gd name="connsiteX60" fmla="*/ 90726 w 526216"/>
              <a:gd name="connsiteY60" fmla="*/ 17520 h 415155"/>
              <a:gd name="connsiteX61" fmla="*/ 98236 w 526216"/>
              <a:gd name="connsiteY61" fmla="*/ 13140 h 415155"/>
              <a:gd name="connsiteX62" fmla="*/ 127643 w 526216"/>
              <a:gd name="connsiteY62" fmla="*/ 17520 h 415155"/>
              <a:gd name="connsiteX63" fmla="*/ 166750 w 526216"/>
              <a:gd name="connsiteY63" fmla="*/ 19083 h 415155"/>
              <a:gd name="connsiteX64" fmla="*/ 207733 w 526216"/>
              <a:gd name="connsiteY64" fmla="*/ 18771 h 415155"/>
              <a:gd name="connsiteX65" fmla="*/ 242773 w 526216"/>
              <a:gd name="connsiteY65" fmla="*/ 17520 h 415155"/>
              <a:gd name="connsiteX66" fmla="*/ 277499 w 526216"/>
              <a:gd name="connsiteY66" fmla="*/ 15642 h 415155"/>
              <a:gd name="connsiteX67" fmla="*/ 320985 w 526216"/>
              <a:gd name="connsiteY67" fmla="*/ 12514 h 415155"/>
              <a:gd name="connsiteX68" fmla="*/ 361969 w 526216"/>
              <a:gd name="connsiteY68" fmla="*/ 7821 h 415155"/>
              <a:gd name="connsiteX69" fmla="*/ 389813 w 526216"/>
              <a:gd name="connsiteY69" fmla="*/ 1251 h 415155"/>
              <a:gd name="connsiteX70" fmla="*/ 399199 w 526216"/>
              <a:gd name="connsiteY70" fmla="*/ 1251 h 415155"/>
              <a:gd name="connsiteX71" fmla="*/ 437367 w 526216"/>
              <a:gd name="connsiteY71" fmla="*/ 15017 h 415155"/>
              <a:gd name="connsiteX72" fmla="*/ 441434 w 526216"/>
              <a:gd name="connsiteY72" fmla="*/ 19083 h 415155"/>
              <a:gd name="connsiteX73" fmla="*/ 440494 w 526216"/>
              <a:gd name="connsiteY73" fmla="*/ 26280 h 415155"/>
              <a:gd name="connsiteX74" fmla="*/ 434550 w 526216"/>
              <a:gd name="connsiteY74" fmla="*/ 44738 h 415155"/>
              <a:gd name="connsiteX75" fmla="*/ 427355 w 526216"/>
              <a:gd name="connsiteY75" fmla="*/ 72582 h 415155"/>
              <a:gd name="connsiteX76" fmla="*/ 423602 w 526216"/>
              <a:gd name="connsiteY76" fmla="*/ 91353 h 415155"/>
              <a:gd name="connsiteX77" fmla="*/ 417032 w 526216"/>
              <a:gd name="connsiteY77" fmla="*/ 128269 h 415155"/>
              <a:gd name="connsiteX78" fmla="*/ 408271 w 526216"/>
              <a:gd name="connsiteY78" fmla="*/ 173633 h 415155"/>
              <a:gd name="connsiteX79" fmla="*/ 399510 w 526216"/>
              <a:gd name="connsiteY79" fmla="*/ 216494 h 415155"/>
              <a:gd name="connsiteX80" fmla="*/ 392942 w 526216"/>
              <a:gd name="connsiteY80" fmla="*/ 245902 h 415155"/>
              <a:gd name="connsiteX81" fmla="*/ 362908 w 526216"/>
              <a:gd name="connsiteY81" fmla="*/ 282818 h 415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</a:cxnLst>
            <a:rect l="l" t="t" r="r" b="b"/>
            <a:pathLst>
              <a:path w="526216" h="415155">
                <a:moveTo>
                  <a:pt x="53811" y="412965"/>
                </a:moveTo>
                <a:cubicBezTo>
                  <a:pt x="46301" y="414633"/>
                  <a:pt x="41297" y="415155"/>
                  <a:pt x="38793" y="414529"/>
                </a:cubicBezTo>
                <a:cubicBezTo>
                  <a:pt x="36291" y="413903"/>
                  <a:pt x="32953" y="412131"/>
                  <a:pt x="28781" y="409210"/>
                </a:cubicBezTo>
                <a:cubicBezTo>
                  <a:pt x="26279" y="407542"/>
                  <a:pt x="22943" y="404830"/>
                  <a:pt x="18771" y="401076"/>
                </a:cubicBezTo>
                <a:cubicBezTo>
                  <a:pt x="14599" y="397322"/>
                  <a:pt x="10846" y="393672"/>
                  <a:pt x="7507" y="390127"/>
                </a:cubicBezTo>
                <a:cubicBezTo>
                  <a:pt x="4170" y="386581"/>
                  <a:pt x="2085" y="383973"/>
                  <a:pt x="1251" y="382305"/>
                </a:cubicBezTo>
                <a:cubicBezTo>
                  <a:pt x="0" y="380219"/>
                  <a:pt x="730" y="377299"/>
                  <a:pt x="3442" y="373545"/>
                </a:cubicBezTo>
                <a:cubicBezTo>
                  <a:pt x="6152" y="369791"/>
                  <a:pt x="8967" y="368331"/>
                  <a:pt x="11888" y="369165"/>
                </a:cubicBezTo>
                <a:cubicBezTo>
                  <a:pt x="25236" y="372085"/>
                  <a:pt x="40148" y="374275"/>
                  <a:pt x="56626" y="375735"/>
                </a:cubicBezTo>
                <a:cubicBezTo>
                  <a:pt x="73103" y="377196"/>
                  <a:pt x="92394" y="377717"/>
                  <a:pt x="114503" y="377299"/>
                </a:cubicBezTo>
                <a:lnTo>
                  <a:pt x="199599" y="377299"/>
                </a:lnTo>
                <a:lnTo>
                  <a:pt x="200225" y="275935"/>
                </a:lnTo>
                <a:cubicBezTo>
                  <a:pt x="200225" y="267175"/>
                  <a:pt x="199808" y="258207"/>
                  <a:pt x="198974" y="249030"/>
                </a:cubicBezTo>
                <a:cubicBezTo>
                  <a:pt x="198138" y="239853"/>
                  <a:pt x="196053" y="231198"/>
                  <a:pt x="192715" y="223064"/>
                </a:cubicBezTo>
                <a:cubicBezTo>
                  <a:pt x="189379" y="214929"/>
                  <a:pt x="183747" y="208568"/>
                  <a:pt x="175822" y="203979"/>
                </a:cubicBezTo>
                <a:cubicBezTo>
                  <a:pt x="171233" y="201476"/>
                  <a:pt x="170608" y="197723"/>
                  <a:pt x="173944" y="192717"/>
                </a:cubicBezTo>
                <a:cubicBezTo>
                  <a:pt x="178116" y="186043"/>
                  <a:pt x="184166" y="183748"/>
                  <a:pt x="192091" y="185834"/>
                </a:cubicBezTo>
                <a:cubicBezTo>
                  <a:pt x="198348" y="187920"/>
                  <a:pt x="204710" y="190840"/>
                  <a:pt x="211175" y="194594"/>
                </a:cubicBezTo>
                <a:cubicBezTo>
                  <a:pt x="217639" y="198348"/>
                  <a:pt x="223585" y="202311"/>
                  <a:pt x="229006" y="206482"/>
                </a:cubicBezTo>
                <a:cubicBezTo>
                  <a:pt x="235265" y="211071"/>
                  <a:pt x="237976" y="215034"/>
                  <a:pt x="237141" y="218371"/>
                </a:cubicBezTo>
                <a:cubicBezTo>
                  <a:pt x="234221" y="229216"/>
                  <a:pt x="232553" y="243190"/>
                  <a:pt x="232135" y="260293"/>
                </a:cubicBezTo>
                <a:lnTo>
                  <a:pt x="229632" y="376674"/>
                </a:lnTo>
                <a:cubicBezTo>
                  <a:pt x="276769" y="375840"/>
                  <a:pt x="324948" y="374588"/>
                  <a:pt x="374171" y="372919"/>
                </a:cubicBezTo>
                <a:cubicBezTo>
                  <a:pt x="401284" y="372085"/>
                  <a:pt x="426104" y="370208"/>
                  <a:pt x="448630" y="367288"/>
                </a:cubicBezTo>
                <a:cubicBezTo>
                  <a:pt x="471154" y="364368"/>
                  <a:pt x="487006" y="361240"/>
                  <a:pt x="496184" y="357903"/>
                </a:cubicBezTo>
                <a:cubicBezTo>
                  <a:pt x="500771" y="356651"/>
                  <a:pt x="504317" y="356547"/>
                  <a:pt x="506820" y="357590"/>
                </a:cubicBezTo>
                <a:cubicBezTo>
                  <a:pt x="509324" y="358632"/>
                  <a:pt x="511826" y="360823"/>
                  <a:pt x="514328" y="364160"/>
                </a:cubicBezTo>
                <a:cubicBezTo>
                  <a:pt x="516830" y="367497"/>
                  <a:pt x="519438" y="371773"/>
                  <a:pt x="522150" y="376987"/>
                </a:cubicBezTo>
                <a:cubicBezTo>
                  <a:pt x="524861" y="382201"/>
                  <a:pt x="526216" y="386476"/>
                  <a:pt x="526216" y="389814"/>
                </a:cubicBezTo>
                <a:cubicBezTo>
                  <a:pt x="526216" y="392733"/>
                  <a:pt x="524757" y="395236"/>
                  <a:pt x="521836" y="397322"/>
                </a:cubicBezTo>
                <a:cubicBezTo>
                  <a:pt x="518917" y="399408"/>
                  <a:pt x="516623" y="400450"/>
                  <a:pt x="514955" y="400450"/>
                </a:cubicBezTo>
                <a:cubicBezTo>
                  <a:pt x="495765" y="398782"/>
                  <a:pt x="474179" y="397844"/>
                  <a:pt x="450193" y="397635"/>
                </a:cubicBezTo>
                <a:cubicBezTo>
                  <a:pt x="426208" y="397426"/>
                  <a:pt x="404413" y="397322"/>
                  <a:pt x="384808" y="397322"/>
                </a:cubicBezTo>
                <a:cubicBezTo>
                  <a:pt x="359780" y="397739"/>
                  <a:pt x="332665" y="398260"/>
                  <a:pt x="303467" y="398887"/>
                </a:cubicBezTo>
                <a:cubicBezTo>
                  <a:pt x="274267" y="399512"/>
                  <a:pt x="245588" y="400034"/>
                  <a:pt x="217432" y="400450"/>
                </a:cubicBezTo>
                <a:cubicBezTo>
                  <a:pt x="189275" y="400868"/>
                  <a:pt x="163726" y="401702"/>
                  <a:pt x="140782" y="402953"/>
                </a:cubicBezTo>
                <a:cubicBezTo>
                  <a:pt x="122430" y="403787"/>
                  <a:pt x="106369" y="405039"/>
                  <a:pt x="92604" y="406708"/>
                </a:cubicBezTo>
                <a:cubicBezTo>
                  <a:pt x="78839" y="408376"/>
                  <a:pt x="65908" y="410462"/>
                  <a:pt x="53811" y="412965"/>
                </a:cubicBezTo>
                <a:moveTo>
                  <a:pt x="362908" y="282818"/>
                </a:moveTo>
                <a:cubicBezTo>
                  <a:pt x="356651" y="282818"/>
                  <a:pt x="354983" y="276978"/>
                  <a:pt x="357902" y="265299"/>
                </a:cubicBezTo>
                <a:cubicBezTo>
                  <a:pt x="359153" y="259042"/>
                  <a:pt x="360927" y="249343"/>
                  <a:pt x="363221" y="236203"/>
                </a:cubicBezTo>
                <a:cubicBezTo>
                  <a:pt x="365514" y="223064"/>
                  <a:pt x="368018" y="207838"/>
                  <a:pt x="370729" y="190526"/>
                </a:cubicBezTo>
                <a:cubicBezTo>
                  <a:pt x="373441" y="173215"/>
                  <a:pt x="376152" y="155383"/>
                  <a:pt x="378864" y="137029"/>
                </a:cubicBezTo>
                <a:cubicBezTo>
                  <a:pt x="381575" y="118675"/>
                  <a:pt x="383973" y="101051"/>
                  <a:pt x="386059" y="84157"/>
                </a:cubicBezTo>
                <a:cubicBezTo>
                  <a:pt x="388144" y="67263"/>
                  <a:pt x="389396" y="52559"/>
                  <a:pt x="389813" y="40045"/>
                </a:cubicBezTo>
                <a:cubicBezTo>
                  <a:pt x="390230" y="36708"/>
                  <a:pt x="389396" y="34831"/>
                  <a:pt x="387311" y="34413"/>
                </a:cubicBezTo>
                <a:cubicBezTo>
                  <a:pt x="385225" y="33996"/>
                  <a:pt x="383764" y="33788"/>
                  <a:pt x="382932" y="33788"/>
                </a:cubicBezTo>
                <a:cubicBezTo>
                  <a:pt x="382513" y="33788"/>
                  <a:pt x="382304" y="33788"/>
                  <a:pt x="382304" y="33788"/>
                </a:cubicBezTo>
                <a:cubicBezTo>
                  <a:pt x="377298" y="33788"/>
                  <a:pt x="368644" y="34101"/>
                  <a:pt x="356338" y="34726"/>
                </a:cubicBezTo>
                <a:cubicBezTo>
                  <a:pt x="344032" y="35352"/>
                  <a:pt x="330476" y="36187"/>
                  <a:pt x="315668" y="37230"/>
                </a:cubicBezTo>
                <a:cubicBezTo>
                  <a:pt x="300859" y="38272"/>
                  <a:pt x="287302" y="39106"/>
                  <a:pt x="274997" y="39732"/>
                </a:cubicBezTo>
                <a:cubicBezTo>
                  <a:pt x="262691" y="40358"/>
                  <a:pt x="254036" y="40670"/>
                  <a:pt x="249030" y="40670"/>
                </a:cubicBezTo>
                <a:cubicBezTo>
                  <a:pt x="236933" y="41088"/>
                  <a:pt x="223793" y="41714"/>
                  <a:pt x="209610" y="42548"/>
                </a:cubicBezTo>
                <a:cubicBezTo>
                  <a:pt x="195427" y="43382"/>
                  <a:pt x="181975" y="44425"/>
                  <a:pt x="169252" y="45676"/>
                </a:cubicBezTo>
                <a:cubicBezTo>
                  <a:pt x="156530" y="46928"/>
                  <a:pt x="145997" y="48388"/>
                  <a:pt x="137654" y="50056"/>
                </a:cubicBezTo>
                <a:cubicBezTo>
                  <a:pt x="129729" y="52142"/>
                  <a:pt x="123889" y="52559"/>
                  <a:pt x="120134" y="51308"/>
                </a:cubicBezTo>
                <a:cubicBezTo>
                  <a:pt x="116380" y="50056"/>
                  <a:pt x="112626" y="47971"/>
                  <a:pt x="108872" y="45051"/>
                </a:cubicBezTo>
                <a:cubicBezTo>
                  <a:pt x="104701" y="41714"/>
                  <a:pt x="100633" y="38272"/>
                  <a:pt x="96670" y="34726"/>
                </a:cubicBezTo>
                <a:cubicBezTo>
                  <a:pt x="92708" y="31180"/>
                  <a:pt x="90309" y="28365"/>
                  <a:pt x="89475" y="26280"/>
                </a:cubicBezTo>
                <a:cubicBezTo>
                  <a:pt x="88224" y="24194"/>
                  <a:pt x="88641" y="21274"/>
                  <a:pt x="90726" y="17520"/>
                </a:cubicBezTo>
                <a:cubicBezTo>
                  <a:pt x="92813" y="13765"/>
                  <a:pt x="95315" y="12305"/>
                  <a:pt x="98236" y="13140"/>
                </a:cubicBezTo>
                <a:cubicBezTo>
                  <a:pt x="105742" y="15225"/>
                  <a:pt x="115546" y="16685"/>
                  <a:pt x="127643" y="17520"/>
                </a:cubicBezTo>
                <a:cubicBezTo>
                  <a:pt x="139740" y="18354"/>
                  <a:pt x="152775" y="18876"/>
                  <a:pt x="166750" y="19083"/>
                </a:cubicBezTo>
                <a:cubicBezTo>
                  <a:pt x="180724" y="19292"/>
                  <a:pt x="194385" y="19188"/>
                  <a:pt x="207733" y="18771"/>
                </a:cubicBezTo>
                <a:cubicBezTo>
                  <a:pt x="221081" y="18354"/>
                  <a:pt x="232761" y="17937"/>
                  <a:pt x="242773" y="17520"/>
                </a:cubicBezTo>
                <a:cubicBezTo>
                  <a:pt x="251949" y="17102"/>
                  <a:pt x="263525" y="16477"/>
                  <a:pt x="277499" y="15642"/>
                </a:cubicBezTo>
                <a:cubicBezTo>
                  <a:pt x="291474" y="14808"/>
                  <a:pt x="305969" y="13765"/>
                  <a:pt x="320985" y="12514"/>
                </a:cubicBezTo>
                <a:cubicBezTo>
                  <a:pt x="336003" y="11262"/>
                  <a:pt x="349664" y="9698"/>
                  <a:pt x="361969" y="7821"/>
                </a:cubicBezTo>
                <a:cubicBezTo>
                  <a:pt x="374275" y="5944"/>
                  <a:pt x="383556" y="3754"/>
                  <a:pt x="389813" y="1251"/>
                </a:cubicBezTo>
                <a:cubicBezTo>
                  <a:pt x="393150" y="0"/>
                  <a:pt x="396280" y="0"/>
                  <a:pt x="399199" y="1251"/>
                </a:cubicBezTo>
                <a:lnTo>
                  <a:pt x="437367" y="15017"/>
                </a:lnTo>
                <a:cubicBezTo>
                  <a:pt x="439035" y="15851"/>
                  <a:pt x="440392" y="17207"/>
                  <a:pt x="441434" y="19083"/>
                </a:cubicBezTo>
                <a:cubicBezTo>
                  <a:pt x="442475" y="20961"/>
                  <a:pt x="442164" y="23359"/>
                  <a:pt x="440494" y="26280"/>
                </a:cubicBezTo>
                <a:cubicBezTo>
                  <a:pt x="439245" y="29199"/>
                  <a:pt x="437263" y="35352"/>
                  <a:pt x="434550" y="44738"/>
                </a:cubicBezTo>
                <a:cubicBezTo>
                  <a:pt x="431840" y="54123"/>
                  <a:pt x="429440" y="63405"/>
                  <a:pt x="427355" y="72582"/>
                </a:cubicBezTo>
                <a:cubicBezTo>
                  <a:pt x="425270" y="81759"/>
                  <a:pt x="424018" y="88016"/>
                  <a:pt x="423602" y="91353"/>
                </a:cubicBezTo>
                <a:cubicBezTo>
                  <a:pt x="421934" y="101364"/>
                  <a:pt x="419742" y="113670"/>
                  <a:pt x="417032" y="128269"/>
                </a:cubicBezTo>
                <a:cubicBezTo>
                  <a:pt x="414319" y="142869"/>
                  <a:pt x="411400" y="157990"/>
                  <a:pt x="408271" y="173633"/>
                </a:cubicBezTo>
                <a:cubicBezTo>
                  <a:pt x="405143" y="189275"/>
                  <a:pt x="402224" y="203562"/>
                  <a:pt x="399510" y="216494"/>
                </a:cubicBezTo>
                <a:cubicBezTo>
                  <a:pt x="396801" y="229425"/>
                  <a:pt x="394610" y="239228"/>
                  <a:pt x="392942" y="245902"/>
                </a:cubicBezTo>
                <a:cubicBezTo>
                  <a:pt x="385851" y="270512"/>
                  <a:pt x="375839" y="282818"/>
                  <a:pt x="362908" y="28281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4" name="Freeform 104"/>
          <p:cNvSpPr/>
          <p:nvPr/>
        </p:nvSpPr>
        <p:spPr>
          <a:xfrm>
            <a:off x="2079013" y="6010802"/>
            <a:ext cx="514329" cy="574813"/>
          </a:xfrm>
          <a:custGeom>
            <a:avLst/>
            <a:gdLst>
              <a:gd name="connsiteX0" fmla="*/ 45676 w 514329"/>
              <a:gd name="connsiteY0" fmla="*/ 309723 h 574813"/>
              <a:gd name="connsiteX1" fmla="*/ 35352 w 514329"/>
              <a:gd name="connsiteY1" fmla="*/ 306595 h 574813"/>
              <a:gd name="connsiteX2" fmla="*/ 31911 w 514329"/>
              <a:gd name="connsiteY2" fmla="*/ 289701 h 574813"/>
              <a:gd name="connsiteX3" fmla="*/ 31598 w 514329"/>
              <a:gd name="connsiteY3" fmla="*/ 256539 h 574813"/>
              <a:gd name="connsiteX4" fmla="*/ 30660 w 514329"/>
              <a:gd name="connsiteY4" fmla="*/ 213366 h 574813"/>
              <a:gd name="connsiteX5" fmla="*/ 28782 w 514329"/>
              <a:gd name="connsiteY5" fmla="*/ 142661 h 574813"/>
              <a:gd name="connsiteX6" fmla="*/ 25028 w 514329"/>
              <a:gd name="connsiteY6" fmla="*/ 106996 h 574813"/>
              <a:gd name="connsiteX7" fmla="*/ 4380 w 514329"/>
              <a:gd name="connsiteY7" fmla="*/ 78839 h 574813"/>
              <a:gd name="connsiteX8" fmla="*/ 2503 w 514329"/>
              <a:gd name="connsiteY8" fmla="*/ 68202 h 574813"/>
              <a:gd name="connsiteX9" fmla="*/ 20648 w 514329"/>
              <a:gd name="connsiteY9" fmla="*/ 60694 h 574813"/>
              <a:gd name="connsiteX10" fmla="*/ 39419 w 514329"/>
              <a:gd name="connsiteY10" fmla="*/ 68202 h 574813"/>
              <a:gd name="connsiteX11" fmla="*/ 56939 w 514329"/>
              <a:gd name="connsiteY11" fmla="*/ 80090 h 574813"/>
              <a:gd name="connsiteX12" fmla="*/ 64447 w 514329"/>
              <a:gd name="connsiteY12" fmla="*/ 93230 h 574813"/>
              <a:gd name="connsiteX13" fmla="*/ 63196 w 514329"/>
              <a:gd name="connsiteY13" fmla="*/ 107934 h 574813"/>
              <a:gd name="connsiteX14" fmla="*/ 63196 w 514329"/>
              <a:gd name="connsiteY14" fmla="*/ 125141 h 574813"/>
              <a:gd name="connsiteX15" fmla="*/ 63196 w 514329"/>
              <a:gd name="connsiteY15" fmla="*/ 130147 h 574813"/>
              <a:gd name="connsiteX16" fmla="*/ 63196 w 514329"/>
              <a:gd name="connsiteY16" fmla="*/ 135152 h 574813"/>
              <a:gd name="connsiteX17" fmla="*/ 63196 w 514329"/>
              <a:gd name="connsiteY17" fmla="*/ 142035 h 574813"/>
              <a:gd name="connsiteX18" fmla="*/ 99800 w 514329"/>
              <a:gd name="connsiteY18" fmla="*/ 141722 h 574813"/>
              <a:gd name="connsiteX19" fmla="*/ 144225 w 514329"/>
              <a:gd name="connsiteY19" fmla="*/ 140470 h 574813"/>
              <a:gd name="connsiteX20" fmla="*/ 186773 w 514329"/>
              <a:gd name="connsiteY20" fmla="*/ 138594 h 574813"/>
              <a:gd name="connsiteX21" fmla="*/ 217745 w 514329"/>
              <a:gd name="connsiteY21" fmla="*/ 136404 h 574813"/>
              <a:gd name="connsiteX22" fmla="*/ 217745 w 514329"/>
              <a:gd name="connsiteY22" fmla="*/ 121387 h 574813"/>
              <a:gd name="connsiteX23" fmla="*/ 217745 w 514329"/>
              <a:gd name="connsiteY23" fmla="*/ 116694 h 574813"/>
              <a:gd name="connsiteX24" fmla="*/ 217745 w 514329"/>
              <a:gd name="connsiteY24" fmla="*/ 112001 h 574813"/>
              <a:gd name="connsiteX25" fmla="*/ 215242 w 514329"/>
              <a:gd name="connsiteY25" fmla="*/ 78526 h 574813"/>
              <a:gd name="connsiteX26" fmla="*/ 195845 w 514329"/>
              <a:gd name="connsiteY26" fmla="*/ 53185 h 574813"/>
              <a:gd name="connsiteX27" fmla="*/ 193968 w 514329"/>
              <a:gd name="connsiteY27" fmla="*/ 42548 h 574813"/>
              <a:gd name="connsiteX28" fmla="*/ 212114 w 514329"/>
              <a:gd name="connsiteY28" fmla="*/ 35040 h 574813"/>
              <a:gd name="connsiteX29" fmla="*/ 231823 w 514329"/>
              <a:gd name="connsiteY29" fmla="*/ 43174 h 574813"/>
              <a:gd name="connsiteX30" fmla="*/ 249656 w 514329"/>
              <a:gd name="connsiteY30" fmla="*/ 53185 h 574813"/>
              <a:gd name="connsiteX31" fmla="*/ 257165 w 514329"/>
              <a:gd name="connsiteY31" fmla="*/ 65699 h 574813"/>
              <a:gd name="connsiteX32" fmla="*/ 253410 w 514329"/>
              <a:gd name="connsiteY32" fmla="*/ 118258 h 574813"/>
              <a:gd name="connsiteX33" fmla="*/ 252159 w 514329"/>
              <a:gd name="connsiteY33" fmla="*/ 255287 h 574813"/>
              <a:gd name="connsiteX34" fmla="*/ 248092 w 514329"/>
              <a:gd name="connsiteY34" fmla="*/ 286885 h 574813"/>
              <a:gd name="connsiteX35" fmla="*/ 229633 w 514329"/>
              <a:gd name="connsiteY35" fmla="*/ 302841 h 574813"/>
              <a:gd name="connsiteX36" fmla="*/ 220561 w 514329"/>
              <a:gd name="connsiteY36" fmla="*/ 297210 h 574813"/>
              <a:gd name="connsiteX37" fmla="*/ 217745 w 514329"/>
              <a:gd name="connsiteY37" fmla="*/ 281567 h 574813"/>
              <a:gd name="connsiteX38" fmla="*/ 188650 w 514329"/>
              <a:gd name="connsiteY38" fmla="*/ 281880 h 574813"/>
              <a:gd name="connsiteX39" fmla="*/ 145163 w 514329"/>
              <a:gd name="connsiteY39" fmla="*/ 282818 h 574813"/>
              <a:gd name="connsiteX40" fmla="*/ 99487 w 514329"/>
              <a:gd name="connsiteY40" fmla="*/ 284070 h 574813"/>
              <a:gd name="connsiteX41" fmla="*/ 63822 w 514329"/>
              <a:gd name="connsiteY41" fmla="*/ 285321 h 574813"/>
              <a:gd name="connsiteX42" fmla="*/ 56313 w 514329"/>
              <a:gd name="connsiteY42" fmla="*/ 302528 h 574813"/>
              <a:gd name="connsiteX43" fmla="*/ 45676 w 514329"/>
              <a:gd name="connsiteY43" fmla="*/ 309723 h 574813"/>
              <a:gd name="connsiteX45" fmla="*/ 187086 w 514329"/>
              <a:gd name="connsiteY45" fmla="*/ 574396 h 574813"/>
              <a:gd name="connsiteX46" fmla="*/ 146102 w 514329"/>
              <a:gd name="connsiteY46" fmla="*/ 563134 h 574813"/>
              <a:gd name="connsiteX47" fmla="*/ 132649 w 514329"/>
              <a:gd name="connsiteY47" fmla="*/ 523089 h 574813"/>
              <a:gd name="connsiteX48" fmla="*/ 132649 w 514329"/>
              <a:gd name="connsiteY48" fmla="*/ 491804 h 574813"/>
              <a:gd name="connsiteX49" fmla="*/ 128895 w 514329"/>
              <a:gd name="connsiteY49" fmla="*/ 481792 h 574813"/>
              <a:gd name="connsiteX50" fmla="*/ 116068 w 514329"/>
              <a:gd name="connsiteY50" fmla="*/ 472720 h 574813"/>
              <a:gd name="connsiteX51" fmla="*/ 105118 w 514329"/>
              <a:gd name="connsiteY51" fmla="*/ 463647 h 574813"/>
              <a:gd name="connsiteX52" fmla="*/ 106370 w 514329"/>
              <a:gd name="connsiteY52" fmla="*/ 454574 h 574813"/>
              <a:gd name="connsiteX53" fmla="*/ 113878 w 514329"/>
              <a:gd name="connsiteY53" fmla="*/ 448630 h 574813"/>
              <a:gd name="connsiteX54" fmla="*/ 165186 w 514329"/>
              <a:gd name="connsiteY54" fmla="*/ 454261 h 574813"/>
              <a:gd name="connsiteX55" fmla="*/ 195533 w 514329"/>
              <a:gd name="connsiteY55" fmla="*/ 454574 h 574813"/>
              <a:gd name="connsiteX56" fmla="*/ 239958 w 514329"/>
              <a:gd name="connsiteY56" fmla="*/ 453323 h 574813"/>
              <a:gd name="connsiteX57" fmla="*/ 289075 w 514329"/>
              <a:gd name="connsiteY57" fmla="*/ 451446 h 574813"/>
              <a:gd name="connsiteX58" fmla="*/ 333813 w 514329"/>
              <a:gd name="connsiteY58" fmla="*/ 448943 h 574813"/>
              <a:gd name="connsiteX59" fmla="*/ 364786 w 514329"/>
              <a:gd name="connsiteY59" fmla="*/ 446127 h 574813"/>
              <a:gd name="connsiteX60" fmla="*/ 366663 w 514329"/>
              <a:gd name="connsiteY60" fmla="*/ 431423 h 574813"/>
              <a:gd name="connsiteX61" fmla="*/ 369166 w 514329"/>
              <a:gd name="connsiteY61" fmla="*/ 407334 h 574813"/>
              <a:gd name="connsiteX62" fmla="*/ 370417 w 514329"/>
              <a:gd name="connsiteY62" fmla="*/ 385434 h 574813"/>
              <a:gd name="connsiteX63" fmla="*/ 368853 w 514329"/>
              <a:gd name="connsiteY63" fmla="*/ 380428 h 574813"/>
              <a:gd name="connsiteX64" fmla="*/ 366037 w 514329"/>
              <a:gd name="connsiteY64" fmla="*/ 379802 h 574813"/>
              <a:gd name="connsiteX65" fmla="*/ 215868 w 514329"/>
              <a:gd name="connsiteY65" fmla="*/ 386685 h 574813"/>
              <a:gd name="connsiteX66" fmla="*/ 177074 w 514329"/>
              <a:gd name="connsiteY66" fmla="*/ 389188 h 574813"/>
              <a:gd name="connsiteX67" fmla="*/ 149543 w 514329"/>
              <a:gd name="connsiteY67" fmla="*/ 392942 h 574813"/>
              <a:gd name="connsiteX68" fmla="*/ 138281 w 514329"/>
              <a:gd name="connsiteY68" fmla="*/ 393881 h 574813"/>
              <a:gd name="connsiteX69" fmla="*/ 128895 w 514329"/>
              <a:gd name="connsiteY69" fmla="*/ 390439 h 574813"/>
              <a:gd name="connsiteX70" fmla="*/ 117007 w 514329"/>
              <a:gd name="connsiteY70" fmla="*/ 381367 h 574813"/>
              <a:gd name="connsiteX71" fmla="*/ 108873 w 514329"/>
              <a:gd name="connsiteY71" fmla="*/ 372294 h 574813"/>
              <a:gd name="connsiteX72" fmla="*/ 112001 w 514329"/>
              <a:gd name="connsiteY72" fmla="*/ 363847 h 574813"/>
              <a:gd name="connsiteX73" fmla="*/ 120135 w 514329"/>
              <a:gd name="connsiteY73" fmla="*/ 359780 h 574813"/>
              <a:gd name="connsiteX74" fmla="*/ 141409 w 514329"/>
              <a:gd name="connsiteY74" fmla="*/ 362908 h 574813"/>
              <a:gd name="connsiteX75" fmla="*/ 173007 w 514329"/>
              <a:gd name="connsiteY75" fmla="*/ 364473 h 574813"/>
              <a:gd name="connsiteX76" fmla="*/ 204605 w 514329"/>
              <a:gd name="connsiteY76" fmla="*/ 364160 h 574813"/>
              <a:gd name="connsiteX77" fmla="*/ 246215 w 514329"/>
              <a:gd name="connsiteY77" fmla="*/ 362596 h 574813"/>
              <a:gd name="connsiteX78" fmla="*/ 294707 w 514329"/>
              <a:gd name="connsiteY78" fmla="*/ 360406 h 574813"/>
              <a:gd name="connsiteX79" fmla="*/ 338819 w 514329"/>
              <a:gd name="connsiteY79" fmla="*/ 356964 h 574813"/>
              <a:gd name="connsiteX80" fmla="*/ 367914 w 514329"/>
              <a:gd name="connsiteY80" fmla="*/ 351646 h 574813"/>
              <a:gd name="connsiteX81" fmla="*/ 368540 w 514329"/>
              <a:gd name="connsiteY81" fmla="*/ 351646 h 574813"/>
              <a:gd name="connsiteX82" fmla="*/ 372607 w 514329"/>
              <a:gd name="connsiteY82" fmla="*/ 350081 h 574813"/>
              <a:gd name="connsiteX83" fmla="*/ 377926 w 514329"/>
              <a:gd name="connsiteY83" fmla="*/ 350395 h 574813"/>
              <a:gd name="connsiteX84" fmla="*/ 406708 w 514329"/>
              <a:gd name="connsiteY84" fmla="*/ 359154 h 574813"/>
              <a:gd name="connsiteX85" fmla="*/ 410462 w 514329"/>
              <a:gd name="connsiteY85" fmla="*/ 368540 h 574813"/>
              <a:gd name="connsiteX86" fmla="*/ 406395 w 514329"/>
              <a:gd name="connsiteY86" fmla="*/ 381367 h 574813"/>
              <a:gd name="connsiteX87" fmla="*/ 400451 w 514329"/>
              <a:gd name="connsiteY87" fmla="*/ 403266 h 574813"/>
              <a:gd name="connsiteX88" fmla="*/ 394506 w 514329"/>
              <a:gd name="connsiteY88" fmla="*/ 426418 h 574813"/>
              <a:gd name="connsiteX89" fmla="*/ 390440 w 514329"/>
              <a:gd name="connsiteY89" fmla="*/ 442373 h 574813"/>
              <a:gd name="connsiteX90" fmla="*/ 403266 w 514329"/>
              <a:gd name="connsiteY90" fmla="*/ 449568 h 574813"/>
              <a:gd name="connsiteX91" fmla="*/ 411088 w 514329"/>
              <a:gd name="connsiteY91" fmla="*/ 458016 h 574813"/>
              <a:gd name="connsiteX92" fmla="*/ 406395 w 514329"/>
              <a:gd name="connsiteY92" fmla="*/ 468653 h 574813"/>
              <a:gd name="connsiteX93" fmla="*/ 399825 w 514329"/>
              <a:gd name="connsiteY93" fmla="*/ 473658 h 574813"/>
              <a:gd name="connsiteX94" fmla="*/ 371668 w 514329"/>
              <a:gd name="connsiteY94" fmla="*/ 472720 h 574813"/>
              <a:gd name="connsiteX95" fmla="*/ 323176 w 514329"/>
              <a:gd name="connsiteY95" fmla="*/ 472720 h 574813"/>
              <a:gd name="connsiteX96" fmla="*/ 265612 w 514329"/>
              <a:gd name="connsiteY96" fmla="*/ 473971 h 574813"/>
              <a:gd name="connsiteX97" fmla="*/ 210237 w 514329"/>
              <a:gd name="connsiteY97" fmla="*/ 476161 h 574813"/>
              <a:gd name="connsiteX98" fmla="*/ 168314 w 514329"/>
              <a:gd name="connsiteY98" fmla="*/ 478664 h 574813"/>
              <a:gd name="connsiteX99" fmla="*/ 168314 w 514329"/>
              <a:gd name="connsiteY99" fmla="*/ 519335 h 574813"/>
              <a:gd name="connsiteX100" fmla="*/ 173633 w 514329"/>
              <a:gd name="connsiteY100" fmla="*/ 544363 h 574813"/>
              <a:gd name="connsiteX101" fmla="*/ 191465 w 514329"/>
              <a:gd name="connsiteY101" fmla="*/ 549368 h 574813"/>
              <a:gd name="connsiteX102" fmla="*/ 199600 w 514329"/>
              <a:gd name="connsiteY102" fmla="*/ 549368 h 574813"/>
              <a:gd name="connsiteX103" fmla="*/ 233075 w 514329"/>
              <a:gd name="connsiteY103" fmla="*/ 549368 h 574813"/>
              <a:gd name="connsiteX104" fmla="*/ 278751 w 514329"/>
              <a:gd name="connsiteY104" fmla="*/ 548743 h 574813"/>
              <a:gd name="connsiteX105" fmla="*/ 327243 w 514329"/>
              <a:gd name="connsiteY105" fmla="*/ 546865 h 574813"/>
              <a:gd name="connsiteX106" fmla="*/ 379802 w 514329"/>
              <a:gd name="connsiteY106" fmla="*/ 541860 h 574813"/>
              <a:gd name="connsiteX107" fmla="*/ 414216 w 514329"/>
              <a:gd name="connsiteY107" fmla="*/ 533726 h 574813"/>
              <a:gd name="connsiteX108" fmla="*/ 425479 w 514329"/>
              <a:gd name="connsiteY108" fmla="*/ 531849 h 574813"/>
              <a:gd name="connsiteX109" fmla="*/ 433613 w 514329"/>
              <a:gd name="connsiteY109" fmla="*/ 537480 h 574813"/>
              <a:gd name="connsiteX110" fmla="*/ 441122 w 514329"/>
              <a:gd name="connsiteY110" fmla="*/ 547178 h 574813"/>
              <a:gd name="connsiteX111" fmla="*/ 445502 w 514329"/>
              <a:gd name="connsiteY111" fmla="*/ 556877 h 574813"/>
              <a:gd name="connsiteX112" fmla="*/ 441122 w 514329"/>
              <a:gd name="connsiteY112" fmla="*/ 565637 h 574813"/>
              <a:gd name="connsiteX113" fmla="*/ 434239 w 514329"/>
              <a:gd name="connsiteY113" fmla="*/ 570642 h 574813"/>
              <a:gd name="connsiteX114" fmla="*/ 378551 w 514329"/>
              <a:gd name="connsiteY114" fmla="*/ 569704 h 574813"/>
              <a:gd name="connsiteX115" fmla="*/ 324740 w 514329"/>
              <a:gd name="connsiteY115" fmla="*/ 571268 h 574813"/>
              <a:gd name="connsiteX116" fmla="*/ 255287 w 514329"/>
              <a:gd name="connsiteY116" fmla="*/ 573145 h 574813"/>
              <a:gd name="connsiteX117" fmla="*/ 187086 w 514329"/>
              <a:gd name="connsiteY117" fmla="*/ 574396 h 574813"/>
              <a:gd name="connsiteX119" fmla="*/ 64447 w 514329"/>
              <a:gd name="connsiteY119" fmla="*/ 262796 h 574813"/>
              <a:gd name="connsiteX120" fmla="*/ 99487 w 514329"/>
              <a:gd name="connsiteY120" fmla="*/ 262483 h 574813"/>
              <a:gd name="connsiteX121" fmla="*/ 145163 w 514329"/>
              <a:gd name="connsiteY121" fmla="*/ 261232 h 574813"/>
              <a:gd name="connsiteX122" fmla="*/ 188650 w 514329"/>
              <a:gd name="connsiteY122" fmla="*/ 259042 h 574813"/>
              <a:gd name="connsiteX123" fmla="*/ 217745 w 514329"/>
              <a:gd name="connsiteY123" fmla="*/ 255913 h 574813"/>
              <a:gd name="connsiteX124" fmla="*/ 217745 w 514329"/>
              <a:gd name="connsiteY124" fmla="*/ 162058 h 574813"/>
              <a:gd name="connsiteX125" fmla="*/ 186773 w 514329"/>
              <a:gd name="connsiteY125" fmla="*/ 162058 h 574813"/>
              <a:gd name="connsiteX126" fmla="*/ 144225 w 514329"/>
              <a:gd name="connsiteY126" fmla="*/ 162683 h 574813"/>
              <a:gd name="connsiteX127" fmla="*/ 99800 w 514329"/>
              <a:gd name="connsiteY127" fmla="*/ 163935 h 574813"/>
              <a:gd name="connsiteX128" fmla="*/ 63196 w 514329"/>
              <a:gd name="connsiteY128" fmla="*/ 165186 h 574813"/>
              <a:gd name="connsiteX130" fmla="*/ 379177 w 514329"/>
              <a:gd name="connsiteY130" fmla="*/ 324741 h 574813"/>
              <a:gd name="connsiteX131" fmla="*/ 372294 w 514329"/>
              <a:gd name="connsiteY131" fmla="*/ 318483 h 574813"/>
              <a:gd name="connsiteX132" fmla="*/ 370104 w 514329"/>
              <a:gd name="connsiteY132" fmla="*/ 300025 h 574813"/>
              <a:gd name="connsiteX133" fmla="*/ 369166 w 514329"/>
              <a:gd name="connsiteY133" fmla="*/ 274684 h 574813"/>
              <a:gd name="connsiteX134" fmla="*/ 369166 w 514329"/>
              <a:gd name="connsiteY134" fmla="*/ 253410 h 574813"/>
              <a:gd name="connsiteX135" fmla="*/ 369166 w 514329"/>
              <a:gd name="connsiteY135" fmla="*/ 84470 h 574813"/>
              <a:gd name="connsiteX136" fmla="*/ 367601 w 514329"/>
              <a:gd name="connsiteY136" fmla="*/ 55062 h 574813"/>
              <a:gd name="connsiteX137" fmla="*/ 359467 w 514329"/>
              <a:gd name="connsiteY137" fmla="*/ 36917 h 574813"/>
              <a:gd name="connsiteX138" fmla="*/ 337880 w 514329"/>
              <a:gd name="connsiteY138" fmla="*/ 20648 h 574813"/>
              <a:gd name="connsiteX139" fmla="*/ 334752 w 514329"/>
              <a:gd name="connsiteY139" fmla="*/ 9385 h 574813"/>
              <a:gd name="connsiteX140" fmla="*/ 349769 w 514329"/>
              <a:gd name="connsiteY140" fmla="*/ 0 h 574813"/>
              <a:gd name="connsiteX141" fmla="*/ 374797 w 514329"/>
              <a:gd name="connsiteY141" fmla="*/ 6883 h 574813"/>
              <a:gd name="connsiteX142" fmla="*/ 400451 w 514329"/>
              <a:gd name="connsiteY142" fmla="*/ 20022 h 574813"/>
              <a:gd name="connsiteX143" fmla="*/ 406082 w 514329"/>
              <a:gd name="connsiteY143" fmla="*/ 25028 h 574813"/>
              <a:gd name="connsiteX144" fmla="*/ 407959 w 514329"/>
              <a:gd name="connsiteY144" fmla="*/ 31911 h 574813"/>
              <a:gd name="connsiteX145" fmla="*/ 405456 w 514329"/>
              <a:gd name="connsiteY145" fmla="*/ 53185 h 574813"/>
              <a:gd name="connsiteX146" fmla="*/ 404831 w 514329"/>
              <a:gd name="connsiteY146" fmla="*/ 76962 h 574813"/>
              <a:gd name="connsiteX147" fmla="*/ 404831 w 514329"/>
              <a:gd name="connsiteY147" fmla="*/ 183331 h 574813"/>
              <a:gd name="connsiteX148" fmla="*/ 458016 w 514329"/>
              <a:gd name="connsiteY148" fmla="*/ 178638 h 574813"/>
              <a:gd name="connsiteX149" fmla="*/ 489926 w 514329"/>
              <a:gd name="connsiteY149" fmla="*/ 170817 h 574813"/>
              <a:gd name="connsiteX150" fmla="*/ 499938 w 514329"/>
              <a:gd name="connsiteY150" fmla="*/ 170192 h 574813"/>
              <a:gd name="connsiteX151" fmla="*/ 505569 w 514329"/>
              <a:gd name="connsiteY151" fmla="*/ 176449 h 574813"/>
              <a:gd name="connsiteX152" fmla="*/ 511200 w 514329"/>
              <a:gd name="connsiteY152" fmla="*/ 188650 h 574813"/>
              <a:gd name="connsiteX153" fmla="*/ 514329 w 514329"/>
              <a:gd name="connsiteY153" fmla="*/ 200851 h 574813"/>
              <a:gd name="connsiteX154" fmla="*/ 510262 w 514329"/>
              <a:gd name="connsiteY154" fmla="*/ 207734 h 574813"/>
              <a:gd name="connsiteX155" fmla="*/ 504318 w 514329"/>
              <a:gd name="connsiteY155" fmla="*/ 210863 h 574813"/>
              <a:gd name="connsiteX156" fmla="*/ 455513 w 514329"/>
              <a:gd name="connsiteY156" fmla="*/ 207421 h 574813"/>
              <a:gd name="connsiteX157" fmla="*/ 404831 w 514329"/>
              <a:gd name="connsiteY157" fmla="*/ 206483 h 574813"/>
              <a:gd name="connsiteX158" fmla="*/ 404831 w 514329"/>
              <a:gd name="connsiteY158" fmla="*/ 249030 h 574813"/>
              <a:gd name="connsiteX159" fmla="*/ 402954 w 514329"/>
              <a:gd name="connsiteY159" fmla="*/ 279377 h 574813"/>
              <a:gd name="connsiteX160" fmla="*/ 395445 w 514329"/>
              <a:gd name="connsiteY160" fmla="*/ 310975 h 574813"/>
              <a:gd name="connsiteX161" fmla="*/ 379177 w 514329"/>
              <a:gd name="connsiteY161" fmla="*/ 324741 h 5748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  <a:cxn ang="145">
                <a:pos x="connsiteX145" y="connsiteY145"/>
              </a:cxn>
              <a:cxn ang="146">
                <a:pos x="connsiteX146" y="connsiteY146"/>
              </a:cxn>
              <a:cxn ang="147">
                <a:pos x="connsiteX147" y="connsiteY147"/>
              </a:cxn>
              <a:cxn ang="148">
                <a:pos x="connsiteX148" y="connsiteY148"/>
              </a:cxn>
              <a:cxn ang="149">
                <a:pos x="connsiteX149" y="connsiteY149"/>
              </a:cxn>
              <a:cxn ang="150">
                <a:pos x="connsiteX150" y="connsiteY150"/>
              </a:cxn>
              <a:cxn ang="151">
                <a:pos x="connsiteX151" y="connsiteY151"/>
              </a:cxn>
              <a:cxn ang="152">
                <a:pos x="connsiteX152" y="connsiteY152"/>
              </a:cxn>
              <a:cxn ang="153">
                <a:pos x="connsiteX153" y="connsiteY153"/>
              </a:cxn>
              <a:cxn ang="154">
                <a:pos x="connsiteX154" y="connsiteY154"/>
              </a:cxn>
              <a:cxn ang="155">
                <a:pos x="connsiteX155" y="connsiteY155"/>
              </a:cxn>
              <a:cxn ang="156">
                <a:pos x="connsiteX156" y="connsiteY156"/>
              </a:cxn>
              <a:cxn ang="157">
                <a:pos x="connsiteX157" y="connsiteY157"/>
              </a:cxn>
              <a:cxn ang="158">
                <a:pos x="connsiteX158" y="connsiteY158"/>
              </a:cxn>
              <a:cxn ang="159">
                <a:pos x="connsiteX159" y="connsiteY159"/>
              </a:cxn>
              <a:cxn ang="160">
                <a:pos x="connsiteX160" y="connsiteY160"/>
              </a:cxn>
              <a:cxn ang="161">
                <a:pos x="connsiteX161" y="connsiteY161"/>
              </a:cxn>
            </a:cxnLst>
            <a:rect l="l" t="t" r="r" b="b"/>
            <a:pathLst>
              <a:path w="514329" h="574813">
                <a:moveTo>
                  <a:pt x="45676" y="309723"/>
                </a:moveTo>
                <a:cubicBezTo>
                  <a:pt x="41088" y="310141"/>
                  <a:pt x="37647" y="309098"/>
                  <a:pt x="35352" y="306595"/>
                </a:cubicBezTo>
                <a:cubicBezTo>
                  <a:pt x="33058" y="304093"/>
                  <a:pt x="31911" y="298461"/>
                  <a:pt x="31911" y="289701"/>
                </a:cubicBezTo>
                <a:cubicBezTo>
                  <a:pt x="31911" y="278855"/>
                  <a:pt x="31807" y="267802"/>
                  <a:pt x="31598" y="256539"/>
                </a:cubicBezTo>
                <a:cubicBezTo>
                  <a:pt x="31390" y="245276"/>
                  <a:pt x="31077" y="230885"/>
                  <a:pt x="30660" y="213366"/>
                </a:cubicBezTo>
                <a:cubicBezTo>
                  <a:pt x="30242" y="195846"/>
                  <a:pt x="29617" y="172277"/>
                  <a:pt x="28782" y="142661"/>
                </a:cubicBezTo>
                <a:cubicBezTo>
                  <a:pt x="28365" y="130147"/>
                  <a:pt x="27114" y="118258"/>
                  <a:pt x="25028" y="106996"/>
                </a:cubicBezTo>
                <a:cubicBezTo>
                  <a:pt x="22943" y="95733"/>
                  <a:pt x="16060" y="86347"/>
                  <a:pt x="4380" y="78839"/>
                </a:cubicBezTo>
                <a:cubicBezTo>
                  <a:pt x="626" y="76336"/>
                  <a:pt x="0" y="72791"/>
                  <a:pt x="2503" y="68202"/>
                </a:cubicBezTo>
                <a:cubicBezTo>
                  <a:pt x="7091" y="61111"/>
                  <a:pt x="13140" y="58608"/>
                  <a:pt x="20648" y="60694"/>
                </a:cubicBezTo>
                <a:cubicBezTo>
                  <a:pt x="26488" y="62362"/>
                  <a:pt x="32745" y="64865"/>
                  <a:pt x="39419" y="68202"/>
                </a:cubicBezTo>
                <a:cubicBezTo>
                  <a:pt x="46094" y="71539"/>
                  <a:pt x="51933" y="75502"/>
                  <a:pt x="56939" y="80090"/>
                </a:cubicBezTo>
                <a:cubicBezTo>
                  <a:pt x="62779" y="85096"/>
                  <a:pt x="65282" y="89476"/>
                  <a:pt x="64447" y="93230"/>
                </a:cubicBezTo>
                <a:cubicBezTo>
                  <a:pt x="63613" y="97818"/>
                  <a:pt x="63196" y="102720"/>
                  <a:pt x="63196" y="107934"/>
                </a:cubicBezTo>
                <a:cubicBezTo>
                  <a:pt x="63196" y="113149"/>
                  <a:pt x="63196" y="118884"/>
                  <a:pt x="63196" y="125141"/>
                </a:cubicBezTo>
                <a:cubicBezTo>
                  <a:pt x="63196" y="126810"/>
                  <a:pt x="63196" y="128478"/>
                  <a:pt x="63196" y="130147"/>
                </a:cubicBezTo>
                <a:cubicBezTo>
                  <a:pt x="63196" y="131815"/>
                  <a:pt x="63196" y="133484"/>
                  <a:pt x="63196" y="135152"/>
                </a:cubicBezTo>
                <a:lnTo>
                  <a:pt x="63196" y="142035"/>
                </a:lnTo>
                <a:cubicBezTo>
                  <a:pt x="73207" y="142035"/>
                  <a:pt x="85409" y="141931"/>
                  <a:pt x="99800" y="141722"/>
                </a:cubicBezTo>
                <a:cubicBezTo>
                  <a:pt x="114191" y="141513"/>
                  <a:pt x="128999" y="141096"/>
                  <a:pt x="144225" y="140470"/>
                </a:cubicBezTo>
                <a:cubicBezTo>
                  <a:pt x="159450" y="139845"/>
                  <a:pt x="173633" y="139219"/>
                  <a:pt x="186773" y="138594"/>
                </a:cubicBezTo>
                <a:cubicBezTo>
                  <a:pt x="199912" y="137968"/>
                  <a:pt x="210237" y="137238"/>
                  <a:pt x="217745" y="136404"/>
                </a:cubicBezTo>
                <a:lnTo>
                  <a:pt x="217745" y="121387"/>
                </a:lnTo>
                <a:cubicBezTo>
                  <a:pt x="217745" y="119718"/>
                  <a:pt x="217745" y="118154"/>
                  <a:pt x="217745" y="116694"/>
                </a:cubicBezTo>
                <a:cubicBezTo>
                  <a:pt x="217745" y="115234"/>
                  <a:pt x="217745" y="113670"/>
                  <a:pt x="217745" y="112001"/>
                </a:cubicBezTo>
                <a:cubicBezTo>
                  <a:pt x="217745" y="99070"/>
                  <a:pt x="216911" y="87911"/>
                  <a:pt x="215242" y="78526"/>
                </a:cubicBezTo>
                <a:cubicBezTo>
                  <a:pt x="213574" y="69140"/>
                  <a:pt x="207108" y="60694"/>
                  <a:pt x="195845" y="53185"/>
                </a:cubicBezTo>
                <a:cubicBezTo>
                  <a:pt x="192508" y="51099"/>
                  <a:pt x="191883" y="47553"/>
                  <a:pt x="193968" y="42548"/>
                </a:cubicBezTo>
                <a:cubicBezTo>
                  <a:pt x="197305" y="34622"/>
                  <a:pt x="203354" y="32119"/>
                  <a:pt x="212114" y="35040"/>
                </a:cubicBezTo>
                <a:cubicBezTo>
                  <a:pt x="218788" y="37125"/>
                  <a:pt x="225358" y="39837"/>
                  <a:pt x="231823" y="43174"/>
                </a:cubicBezTo>
                <a:cubicBezTo>
                  <a:pt x="238289" y="46511"/>
                  <a:pt x="244233" y="49848"/>
                  <a:pt x="249656" y="53185"/>
                </a:cubicBezTo>
                <a:cubicBezTo>
                  <a:pt x="255079" y="56939"/>
                  <a:pt x="257582" y="61111"/>
                  <a:pt x="257165" y="65699"/>
                </a:cubicBezTo>
                <a:cubicBezTo>
                  <a:pt x="254662" y="81133"/>
                  <a:pt x="253410" y="98653"/>
                  <a:pt x="253410" y="118258"/>
                </a:cubicBezTo>
                <a:lnTo>
                  <a:pt x="252159" y="255287"/>
                </a:lnTo>
                <a:cubicBezTo>
                  <a:pt x="252159" y="267384"/>
                  <a:pt x="250803" y="277918"/>
                  <a:pt x="248092" y="286885"/>
                </a:cubicBezTo>
                <a:cubicBezTo>
                  <a:pt x="245380" y="295854"/>
                  <a:pt x="239228" y="301172"/>
                  <a:pt x="229633" y="302841"/>
                </a:cubicBezTo>
                <a:cubicBezTo>
                  <a:pt x="225045" y="303675"/>
                  <a:pt x="222021" y="301798"/>
                  <a:pt x="220561" y="297210"/>
                </a:cubicBezTo>
                <a:cubicBezTo>
                  <a:pt x="219101" y="292621"/>
                  <a:pt x="218162" y="287407"/>
                  <a:pt x="217745" y="281567"/>
                </a:cubicBezTo>
                <a:cubicBezTo>
                  <a:pt x="211488" y="281567"/>
                  <a:pt x="201790" y="281671"/>
                  <a:pt x="188650" y="281880"/>
                </a:cubicBezTo>
                <a:cubicBezTo>
                  <a:pt x="175510" y="282089"/>
                  <a:pt x="161015" y="282401"/>
                  <a:pt x="145163" y="282818"/>
                </a:cubicBezTo>
                <a:cubicBezTo>
                  <a:pt x="129312" y="283236"/>
                  <a:pt x="114087" y="283652"/>
                  <a:pt x="99487" y="284070"/>
                </a:cubicBezTo>
                <a:cubicBezTo>
                  <a:pt x="84887" y="284487"/>
                  <a:pt x="72999" y="284904"/>
                  <a:pt x="63822" y="285321"/>
                </a:cubicBezTo>
                <a:cubicBezTo>
                  <a:pt x="62570" y="292830"/>
                  <a:pt x="60068" y="298565"/>
                  <a:pt x="56313" y="302528"/>
                </a:cubicBezTo>
                <a:cubicBezTo>
                  <a:pt x="52559" y="306491"/>
                  <a:pt x="49013" y="308889"/>
                  <a:pt x="45676" y="309723"/>
                </a:cubicBezTo>
                <a:moveTo>
                  <a:pt x="187086" y="574396"/>
                </a:moveTo>
                <a:cubicBezTo>
                  <a:pt x="168732" y="574813"/>
                  <a:pt x="155071" y="571059"/>
                  <a:pt x="146102" y="563134"/>
                </a:cubicBezTo>
                <a:cubicBezTo>
                  <a:pt x="137133" y="555208"/>
                  <a:pt x="132649" y="541860"/>
                  <a:pt x="132649" y="523089"/>
                </a:cubicBezTo>
                <a:lnTo>
                  <a:pt x="132649" y="491804"/>
                </a:lnTo>
                <a:cubicBezTo>
                  <a:pt x="132649" y="486798"/>
                  <a:pt x="131398" y="483461"/>
                  <a:pt x="128895" y="481792"/>
                </a:cubicBezTo>
                <a:cubicBezTo>
                  <a:pt x="125558" y="479707"/>
                  <a:pt x="121282" y="476683"/>
                  <a:pt x="116068" y="472720"/>
                </a:cubicBezTo>
                <a:cubicBezTo>
                  <a:pt x="110854" y="468757"/>
                  <a:pt x="107204" y="465732"/>
                  <a:pt x="105118" y="463647"/>
                </a:cubicBezTo>
                <a:cubicBezTo>
                  <a:pt x="103450" y="461978"/>
                  <a:pt x="103867" y="458954"/>
                  <a:pt x="106370" y="454574"/>
                </a:cubicBezTo>
                <a:cubicBezTo>
                  <a:pt x="108873" y="450194"/>
                  <a:pt x="111375" y="448213"/>
                  <a:pt x="113878" y="448630"/>
                </a:cubicBezTo>
                <a:cubicBezTo>
                  <a:pt x="128478" y="451967"/>
                  <a:pt x="145580" y="453844"/>
                  <a:pt x="165186" y="454261"/>
                </a:cubicBezTo>
                <a:cubicBezTo>
                  <a:pt x="172277" y="454679"/>
                  <a:pt x="182393" y="454783"/>
                  <a:pt x="195533" y="454574"/>
                </a:cubicBezTo>
                <a:cubicBezTo>
                  <a:pt x="208672" y="454366"/>
                  <a:pt x="223481" y="453949"/>
                  <a:pt x="239958" y="453323"/>
                </a:cubicBezTo>
                <a:cubicBezTo>
                  <a:pt x="256435" y="452698"/>
                  <a:pt x="272807" y="452071"/>
                  <a:pt x="289075" y="451446"/>
                </a:cubicBezTo>
                <a:cubicBezTo>
                  <a:pt x="305344" y="450820"/>
                  <a:pt x="320256" y="449986"/>
                  <a:pt x="333813" y="448943"/>
                </a:cubicBezTo>
                <a:cubicBezTo>
                  <a:pt x="347370" y="447900"/>
                  <a:pt x="357694" y="446961"/>
                  <a:pt x="364786" y="446127"/>
                </a:cubicBezTo>
                <a:cubicBezTo>
                  <a:pt x="365203" y="443624"/>
                  <a:pt x="365829" y="438723"/>
                  <a:pt x="366663" y="431423"/>
                </a:cubicBezTo>
                <a:cubicBezTo>
                  <a:pt x="367497" y="424123"/>
                  <a:pt x="368331" y="416093"/>
                  <a:pt x="369166" y="407334"/>
                </a:cubicBezTo>
                <a:cubicBezTo>
                  <a:pt x="370000" y="398574"/>
                  <a:pt x="370417" y="391274"/>
                  <a:pt x="370417" y="385434"/>
                </a:cubicBezTo>
                <a:cubicBezTo>
                  <a:pt x="370417" y="382514"/>
                  <a:pt x="369895" y="380845"/>
                  <a:pt x="368853" y="380428"/>
                </a:cubicBezTo>
                <a:cubicBezTo>
                  <a:pt x="367810" y="380011"/>
                  <a:pt x="366871" y="379802"/>
                  <a:pt x="366037" y="379802"/>
                </a:cubicBezTo>
                <a:lnTo>
                  <a:pt x="215868" y="386685"/>
                </a:lnTo>
                <a:cubicBezTo>
                  <a:pt x="200017" y="387519"/>
                  <a:pt x="187086" y="388353"/>
                  <a:pt x="177074" y="389188"/>
                </a:cubicBezTo>
                <a:cubicBezTo>
                  <a:pt x="167063" y="390023"/>
                  <a:pt x="157886" y="391274"/>
                  <a:pt x="149543" y="392942"/>
                </a:cubicBezTo>
                <a:cubicBezTo>
                  <a:pt x="144955" y="393776"/>
                  <a:pt x="141201" y="394090"/>
                  <a:pt x="138281" y="393881"/>
                </a:cubicBezTo>
                <a:cubicBezTo>
                  <a:pt x="135361" y="393672"/>
                  <a:pt x="132232" y="392525"/>
                  <a:pt x="128895" y="390439"/>
                </a:cubicBezTo>
                <a:cubicBezTo>
                  <a:pt x="125558" y="388353"/>
                  <a:pt x="121595" y="385330"/>
                  <a:pt x="117007" y="381367"/>
                </a:cubicBezTo>
                <a:cubicBezTo>
                  <a:pt x="112418" y="377404"/>
                  <a:pt x="109707" y="374380"/>
                  <a:pt x="108873" y="372294"/>
                </a:cubicBezTo>
                <a:cubicBezTo>
                  <a:pt x="108455" y="370208"/>
                  <a:pt x="109498" y="367393"/>
                  <a:pt x="112001" y="363847"/>
                </a:cubicBezTo>
                <a:cubicBezTo>
                  <a:pt x="114504" y="360301"/>
                  <a:pt x="117215" y="358946"/>
                  <a:pt x="120135" y="359780"/>
                </a:cubicBezTo>
                <a:cubicBezTo>
                  <a:pt x="124724" y="361031"/>
                  <a:pt x="131815" y="362074"/>
                  <a:pt x="141409" y="362908"/>
                </a:cubicBezTo>
                <a:cubicBezTo>
                  <a:pt x="151003" y="363743"/>
                  <a:pt x="161536" y="364264"/>
                  <a:pt x="173007" y="364473"/>
                </a:cubicBezTo>
                <a:cubicBezTo>
                  <a:pt x="184478" y="364681"/>
                  <a:pt x="195011" y="364577"/>
                  <a:pt x="204605" y="364160"/>
                </a:cubicBezTo>
                <a:cubicBezTo>
                  <a:pt x="216285" y="363743"/>
                  <a:pt x="230155" y="363222"/>
                  <a:pt x="246215" y="362596"/>
                </a:cubicBezTo>
                <a:cubicBezTo>
                  <a:pt x="262274" y="361970"/>
                  <a:pt x="278438" y="361240"/>
                  <a:pt x="294707" y="360406"/>
                </a:cubicBezTo>
                <a:cubicBezTo>
                  <a:pt x="310975" y="359571"/>
                  <a:pt x="325679" y="358425"/>
                  <a:pt x="338819" y="356964"/>
                </a:cubicBezTo>
                <a:cubicBezTo>
                  <a:pt x="351959" y="355504"/>
                  <a:pt x="361657" y="353732"/>
                  <a:pt x="367914" y="351646"/>
                </a:cubicBezTo>
                <a:cubicBezTo>
                  <a:pt x="367914" y="351646"/>
                  <a:pt x="368123" y="351646"/>
                  <a:pt x="368540" y="351646"/>
                </a:cubicBezTo>
                <a:cubicBezTo>
                  <a:pt x="369791" y="350812"/>
                  <a:pt x="371147" y="350290"/>
                  <a:pt x="372607" y="350081"/>
                </a:cubicBezTo>
                <a:cubicBezTo>
                  <a:pt x="374067" y="349873"/>
                  <a:pt x="375840" y="349977"/>
                  <a:pt x="377926" y="350395"/>
                </a:cubicBezTo>
                <a:lnTo>
                  <a:pt x="406708" y="359154"/>
                </a:lnTo>
                <a:cubicBezTo>
                  <a:pt x="411296" y="360823"/>
                  <a:pt x="412548" y="363952"/>
                  <a:pt x="410462" y="368540"/>
                </a:cubicBezTo>
                <a:cubicBezTo>
                  <a:pt x="409628" y="370626"/>
                  <a:pt x="408272" y="374901"/>
                  <a:pt x="406395" y="381367"/>
                </a:cubicBezTo>
                <a:cubicBezTo>
                  <a:pt x="404518" y="387833"/>
                  <a:pt x="402536" y="395132"/>
                  <a:pt x="400451" y="403266"/>
                </a:cubicBezTo>
                <a:cubicBezTo>
                  <a:pt x="398365" y="411400"/>
                  <a:pt x="396384" y="419117"/>
                  <a:pt x="394506" y="426418"/>
                </a:cubicBezTo>
                <a:cubicBezTo>
                  <a:pt x="392630" y="433718"/>
                  <a:pt x="391274" y="439036"/>
                  <a:pt x="390440" y="442373"/>
                </a:cubicBezTo>
                <a:cubicBezTo>
                  <a:pt x="393777" y="444042"/>
                  <a:pt x="398052" y="446440"/>
                  <a:pt x="403266" y="449568"/>
                </a:cubicBezTo>
                <a:cubicBezTo>
                  <a:pt x="408481" y="452698"/>
                  <a:pt x="411088" y="455513"/>
                  <a:pt x="411088" y="458016"/>
                </a:cubicBezTo>
                <a:cubicBezTo>
                  <a:pt x="411088" y="461353"/>
                  <a:pt x="409524" y="464898"/>
                  <a:pt x="406395" y="468653"/>
                </a:cubicBezTo>
                <a:cubicBezTo>
                  <a:pt x="403266" y="472406"/>
                  <a:pt x="401076" y="474075"/>
                  <a:pt x="399825" y="473658"/>
                </a:cubicBezTo>
                <a:cubicBezTo>
                  <a:pt x="394820" y="473241"/>
                  <a:pt x="385434" y="472928"/>
                  <a:pt x="371668" y="472720"/>
                </a:cubicBezTo>
                <a:cubicBezTo>
                  <a:pt x="357903" y="472511"/>
                  <a:pt x="341739" y="472511"/>
                  <a:pt x="323176" y="472720"/>
                </a:cubicBezTo>
                <a:cubicBezTo>
                  <a:pt x="304614" y="472928"/>
                  <a:pt x="285425" y="473346"/>
                  <a:pt x="265612" y="473971"/>
                </a:cubicBezTo>
                <a:cubicBezTo>
                  <a:pt x="245798" y="474597"/>
                  <a:pt x="227339" y="475327"/>
                  <a:pt x="210237" y="476161"/>
                </a:cubicBezTo>
                <a:cubicBezTo>
                  <a:pt x="193134" y="476995"/>
                  <a:pt x="179160" y="477829"/>
                  <a:pt x="168314" y="478664"/>
                </a:cubicBezTo>
                <a:lnTo>
                  <a:pt x="168314" y="519335"/>
                </a:lnTo>
                <a:cubicBezTo>
                  <a:pt x="168314" y="532683"/>
                  <a:pt x="170087" y="541026"/>
                  <a:pt x="173633" y="544363"/>
                </a:cubicBezTo>
                <a:cubicBezTo>
                  <a:pt x="177179" y="547700"/>
                  <a:pt x="183123" y="549368"/>
                  <a:pt x="191465" y="549368"/>
                </a:cubicBezTo>
                <a:cubicBezTo>
                  <a:pt x="192717" y="549368"/>
                  <a:pt x="195428" y="549368"/>
                  <a:pt x="199600" y="549368"/>
                </a:cubicBezTo>
                <a:cubicBezTo>
                  <a:pt x="207942" y="549368"/>
                  <a:pt x="219101" y="549368"/>
                  <a:pt x="233075" y="549368"/>
                </a:cubicBezTo>
                <a:cubicBezTo>
                  <a:pt x="247049" y="549368"/>
                  <a:pt x="262274" y="549160"/>
                  <a:pt x="278751" y="548743"/>
                </a:cubicBezTo>
                <a:cubicBezTo>
                  <a:pt x="295228" y="548326"/>
                  <a:pt x="311392" y="547700"/>
                  <a:pt x="327243" y="546865"/>
                </a:cubicBezTo>
                <a:cubicBezTo>
                  <a:pt x="348935" y="545614"/>
                  <a:pt x="366454" y="543945"/>
                  <a:pt x="379802" y="541860"/>
                </a:cubicBezTo>
                <a:cubicBezTo>
                  <a:pt x="393151" y="539774"/>
                  <a:pt x="404622" y="537063"/>
                  <a:pt x="414216" y="533726"/>
                </a:cubicBezTo>
                <a:cubicBezTo>
                  <a:pt x="419222" y="531640"/>
                  <a:pt x="422976" y="531014"/>
                  <a:pt x="425479" y="531849"/>
                </a:cubicBezTo>
                <a:cubicBezTo>
                  <a:pt x="427982" y="532683"/>
                  <a:pt x="430693" y="534560"/>
                  <a:pt x="433613" y="537480"/>
                </a:cubicBezTo>
                <a:cubicBezTo>
                  <a:pt x="436116" y="539983"/>
                  <a:pt x="438619" y="543215"/>
                  <a:pt x="441122" y="547178"/>
                </a:cubicBezTo>
                <a:cubicBezTo>
                  <a:pt x="443624" y="551141"/>
                  <a:pt x="445084" y="554374"/>
                  <a:pt x="445502" y="556877"/>
                </a:cubicBezTo>
                <a:cubicBezTo>
                  <a:pt x="445919" y="559380"/>
                  <a:pt x="444459" y="562299"/>
                  <a:pt x="441122" y="565637"/>
                </a:cubicBezTo>
                <a:cubicBezTo>
                  <a:pt x="437784" y="568974"/>
                  <a:pt x="435490" y="570642"/>
                  <a:pt x="434239" y="570642"/>
                </a:cubicBezTo>
                <a:cubicBezTo>
                  <a:pt x="412548" y="569808"/>
                  <a:pt x="393985" y="569496"/>
                  <a:pt x="378551" y="569704"/>
                </a:cubicBezTo>
                <a:cubicBezTo>
                  <a:pt x="363117" y="569912"/>
                  <a:pt x="345180" y="570434"/>
                  <a:pt x="324740" y="571268"/>
                </a:cubicBezTo>
                <a:cubicBezTo>
                  <a:pt x="303467" y="572102"/>
                  <a:pt x="280316" y="572728"/>
                  <a:pt x="255287" y="573145"/>
                </a:cubicBezTo>
                <a:cubicBezTo>
                  <a:pt x="230259" y="573562"/>
                  <a:pt x="207525" y="573979"/>
                  <a:pt x="187086" y="574396"/>
                </a:cubicBezTo>
                <a:moveTo>
                  <a:pt x="64447" y="262796"/>
                </a:moveTo>
                <a:cubicBezTo>
                  <a:pt x="73207" y="262796"/>
                  <a:pt x="84887" y="262691"/>
                  <a:pt x="99487" y="262483"/>
                </a:cubicBezTo>
                <a:cubicBezTo>
                  <a:pt x="114087" y="262275"/>
                  <a:pt x="129312" y="261857"/>
                  <a:pt x="145163" y="261232"/>
                </a:cubicBezTo>
                <a:cubicBezTo>
                  <a:pt x="161015" y="260606"/>
                  <a:pt x="175510" y="259876"/>
                  <a:pt x="188650" y="259042"/>
                </a:cubicBezTo>
                <a:cubicBezTo>
                  <a:pt x="201790" y="258207"/>
                  <a:pt x="211488" y="257165"/>
                  <a:pt x="217745" y="255913"/>
                </a:cubicBezTo>
                <a:lnTo>
                  <a:pt x="217745" y="162058"/>
                </a:lnTo>
                <a:cubicBezTo>
                  <a:pt x="210237" y="162058"/>
                  <a:pt x="199912" y="162058"/>
                  <a:pt x="186773" y="162058"/>
                </a:cubicBezTo>
                <a:cubicBezTo>
                  <a:pt x="173633" y="162058"/>
                  <a:pt x="159450" y="162266"/>
                  <a:pt x="144225" y="162683"/>
                </a:cubicBezTo>
                <a:cubicBezTo>
                  <a:pt x="128999" y="163101"/>
                  <a:pt x="114191" y="163518"/>
                  <a:pt x="99800" y="163935"/>
                </a:cubicBezTo>
                <a:cubicBezTo>
                  <a:pt x="85409" y="164352"/>
                  <a:pt x="73207" y="164769"/>
                  <a:pt x="63196" y="165186"/>
                </a:cubicBezTo>
                <a:moveTo>
                  <a:pt x="379177" y="324741"/>
                </a:moveTo>
                <a:cubicBezTo>
                  <a:pt x="375423" y="324741"/>
                  <a:pt x="373128" y="322655"/>
                  <a:pt x="372294" y="318483"/>
                </a:cubicBezTo>
                <a:cubicBezTo>
                  <a:pt x="371460" y="314312"/>
                  <a:pt x="370730" y="308160"/>
                  <a:pt x="370104" y="300025"/>
                </a:cubicBezTo>
                <a:cubicBezTo>
                  <a:pt x="369478" y="291891"/>
                  <a:pt x="369166" y="283444"/>
                  <a:pt x="369166" y="274684"/>
                </a:cubicBezTo>
                <a:cubicBezTo>
                  <a:pt x="369166" y="265924"/>
                  <a:pt x="369166" y="258833"/>
                  <a:pt x="369166" y="253410"/>
                </a:cubicBezTo>
                <a:lnTo>
                  <a:pt x="369166" y="84470"/>
                </a:lnTo>
                <a:cubicBezTo>
                  <a:pt x="369166" y="71956"/>
                  <a:pt x="368644" y="62153"/>
                  <a:pt x="367601" y="55062"/>
                </a:cubicBezTo>
                <a:cubicBezTo>
                  <a:pt x="366558" y="47971"/>
                  <a:pt x="363847" y="41923"/>
                  <a:pt x="359467" y="36917"/>
                </a:cubicBezTo>
                <a:cubicBezTo>
                  <a:pt x="355087" y="31911"/>
                  <a:pt x="347892" y="26489"/>
                  <a:pt x="337880" y="20648"/>
                </a:cubicBezTo>
                <a:cubicBezTo>
                  <a:pt x="333709" y="17729"/>
                  <a:pt x="332666" y="13974"/>
                  <a:pt x="334752" y="9385"/>
                </a:cubicBezTo>
                <a:cubicBezTo>
                  <a:pt x="338506" y="3129"/>
                  <a:pt x="343512" y="0"/>
                  <a:pt x="349769" y="0"/>
                </a:cubicBezTo>
                <a:cubicBezTo>
                  <a:pt x="356026" y="0"/>
                  <a:pt x="364368" y="2294"/>
                  <a:pt x="374797" y="6883"/>
                </a:cubicBezTo>
                <a:cubicBezTo>
                  <a:pt x="385225" y="11471"/>
                  <a:pt x="393777" y="15851"/>
                  <a:pt x="400451" y="20022"/>
                </a:cubicBezTo>
                <a:cubicBezTo>
                  <a:pt x="402536" y="21274"/>
                  <a:pt x="404414" y="22943"/>
                  <a:pt x="406082" y="25028"/>
                </a:cubicBezTo>
                <a:cubicBezTo>
                  <a:pt x="407751" y="27114"/>
                  <a:pt x="408376" y="29408"/>
                  <a:pt x="407959" y="31911"/>
                </a:cubicBezTo>
                <a:cubicBezTo>
                  <a:pt x="406708" y="39002"/>
                  <a:pt x="405873" y="46094"/>
                  <a:pt x="405456" y="53185"/>
                </a:cubicBezTo>
                <a:cubicBezTo>
                  <a:pt x="405039" y="60277"/>
                  <a:pt x="404831" y="68202"/>
                  <a:pt x="404831" y="76962"/>
                </a:cubicBezTo>
                <a:lnTo>
                  <a:pt x="404831" y="183331"/>
                </a:lnTo>
                <a:cubicBezTo>
                  <a:pt x="426104" y="183331"/>
                  <a:pt x="443833" y="181768"/>
                  <a:pt x="458016" y="178638"/>
                </a:cubicBezTo>
                <a:cubicBezTo>
                  <a:pt x="472198" y="175510"/>
                  <a:pt x="482835" y="172903"/>
                  <a:pt x="489926" y="170817"/>
                </a:cubicBezTo>
                <a:cubicBezTo>
                  <a:pt x="494515" y="169149"/>
                  <a:pt x="497852" y="168940"/>
                  <a:pt x="499938" y="170192"/>
                </a:cubicBezTo>
                <a:cubicBezTo>
                  <a:pt x="502023" y="171443"/>
                  <a:pt x="503901" y="173529"/>
                  <a:pt x="505569" y="176449"/>
                </a:cubicBezTo>
                <a:cubicBezTo>
                  <a:pt x="507238" y="178951"/>
                  <a:pt x="509115" y="183019"/>
                  <a:pt x="511200" y="188650"/>
                </a:cubicBezTo>
                <a:cubicBezTo>
                  <a:pt x="513286" y="194281"/>
                  <a:pt x="514329" y="198348"/>
                  <a:pt x="514329" y="200851"/>
                </a:cubicBezTo>
                <a:cubicBezTo>
                  <a:pt x="514329" y="203354"/>
                  <a:pt x="512973" y="205648"/>
                  <a:pt x="510262" y="207734"/>
                </a:cubicBezTo>
                <a:cubicBezTo>
                  <a:pt x="507550" y="209820"/>
                  <a:pt x="505569" y="210863"/>
                  <a:pt x="504318" y="210863"/>
                </a:cubicBezTo>
                <a:cubicBezTo>
                  <a:pt x="487632" y="209194"/>
                  <a:pt x="471364" y="208047"/>
                  <a:pt x="455513" y="207421"/>
                </a:cubicBezTo>
                <a:cubicBezTo>
                  <a:pt x="439662" y="206796"/>
                  <a:pt x="422767" y="206483"/>
                  <a:pt x="404831" y="206483"/>
                </a:cubicBezTo>
                <a:lnTo>
                  <a:pt x="404831" y="249030"/>
                </a:lnTo>
                <a:cubicBezTo>
                  <a:pt x="404831" y="257373"/>
                  <a:pt x="404205" y="267489"/>
                  <a:pt x="402954" y="279377"/>
                </a:cubicBezTo>
                <a:cubicBezTo>
                  <a:pt x="401702" y="291266"/>
                  <a:pt x="399199" y="301798"/>
                  <a:pt x="395445" y="310975"/>
                </a:cubicBezTo>
                <a:cubicBezTo>
                  <a:pt x="391691" y="320152"/>
                  <a:pt x="386268" y="324741"/>
                  <a:pt x="379177" y="32474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5" name="Freeform 105"/>
          <p:cNvSpPr/>
          <p:nvPr/>
        </p:nvSpPr>
        <p:spPr>
          <a:xfrm>
            <a:off x="2635890" y="6010802"/>
            <a:ext cx="486590" cy="570642"/>
          </a:xfrm>
          <a:custGeom>
            <a:avLst/>
            <a:gdLst>
              <a:gd name="connsiteX0" fmla="*/ 25654 w 486590"/>
              <a:gd name="connsiteY0" fmla="*/ 364786 h 570642"/>
              <a:gd name="connsiteX1" fmla="*/ 10637 w 486590"/>
              <a:gd name="connsiteY1" fmla="*/ 368540 h 570642"/>
              <a:gd name="connsiteX2" fmla="*/ 1251 w 486590"/>
              <a:gd name="connsiteY2" fmla="*/ 362283 h 570642"/>
              <a:gd name="connsiteX3" fmla="*/ 7509 w 486590"/>
              <a:gd name="connsiteY3" fmla="*/ 351646 h 570642"/>
              <a:gd name="connsiteX4" fmla="*/ 72582 w 486590"/>
              <a:gd name="connsiteY4" fmla="*/ 294394 h 570642"/>
              <a:gd name="connsiteX5" fmla="*/ 123577 w 486590"/>
              <a:gd name="connsiteY5" fmla="*/ 228695 h 570642"/>
              <a:gd name="connsiteX6" fmla="*/ 157990 w 486590"/>
              <a:gd name="connsiteY6" fmla="*/ 167063 h 570642"/>
              <a:gd name="connsiteX7" fmla="*/ 172694 w 486590"/>
              <a:gd name="connsiteY7" fmla="*/ 122012 h 570642"/>
              <a:gd name="connsiteX8" fmla="*/ 169879 w 486590"/>
              <a:gd name="connsiteY8" fmla="*/ 110437 h 570642"/>
              <a:gd name="connsiteX9" fmla="*/ 153924 w 486590"/>
              <a:gd name="connsiteY9" fmla="*/ 101990 h 570642"/>
              <a:gd name="connsiteX10" fmla="*/ 131398 w 486590"/>
              <a:gd name="connsiteY10" fmla="*/ 104806 h 570642"/>
              <a:gd name="connsiteX11" fmla="*/ 99487 w 486590"/>
              <a:gd name="connsiteY11" fmla="*/ 108872 h 570642"/>
              <a:gd name="connsiteX12" fmla="*/ 73208 w 486590"/>
              <a:gd name="connsiteY12" fmla="*/ 112627 h 570642"/>
              <a:gd name="connsiteX13" fmla="*/ 57252 w 486590"/>
              <a:gd name="connsiteY13" fmla="*/ 112940 h 570642"/>
              <a:gd name="connsiteX14" fmla="*/ 48805 w 486590"/>
              <a:gd name="connsiteY14" fmla="*/ 106996 h 570642"/>
              <a:gd name="connsiteX15" fmla="*/ 40358 w 486590"/>
              <a:gd name="connsiteY15" fmla="*/ 97297 h 570642"/>
              <a:gd name="connsiteX16" fmla="*/ 32537 w 486590"/>
              <a:gd name="connsiteY16" fmla="*/ 86973 h 570642"/>
              <a:gd name="connsiteX17" fmla="*/ 33788 w 486590"/>
              <a:gd name="connsiteY17" fmla="*/ 79151 h 570642"/>
              <a:gd name="connsiteX18" fmla="*/ 41297 w 486590"/>
              <a:gd name="connsiteY18" fmla="*/ 75084 h 570642"/>
              <a:gd name="connsiteX19" fmla="*/ 82906 w 486590"/>
              <a:gd name="connsiteY19" fmla="*/ 78839 h 570642"/>
              <a:gd name="connsiteX20" fmla="*/ 128895 w 486590"/>
              <a:gd name="connsiteY20" fmla="*/ 79777 h 570642"/>
              <a:gd name="connsiteX21" fmla="*/ 170192 w 486590"/>
              <a:gd name="connsiteY21" fmla="*/ 78839 h 570642"/>
              <a:gd name="connsiteX22" fmla="*/ 235578 w 486590"/>
              <a:gd name="connsiteY22" fmla="*/ 73208 h 570642"/>
              <a:gd name="connsiteX23" fmla="*/ 291579 w 486590"/>
              <a:gd name="connsiteY23" fmla="*/ 63196 h 570642"/>
              <a:gd name="connsiteX24" fmla="*/ 301590 w 486590"/>
              <a:gd name="connsiteY24" fmla="*/ 62883 h 570642"/>
              <a:gd name="connsiteX25" fmla="*/ 307221 w 486590"/>
              <a:gd name="connsiteY25" fmla="*/ 68828 h 570642"/>
              <a:gd name="connsiteX26" fmla="*/ 312539 w 486590"/>
              <a:gd name="connsiteY26" fmla="*/ 80403 h 570642"/>
              <a:gd name="connsiteX27" fmla="*/ 315355 w 486590"/>
              <a:gd name="connsiteY27" fmla="*/ 91978 h 570642"/>
              <a:gd name="connsiteX28" fmla="*/ 311288 w 486590"/>
              <a:gd name="connsiteY28" fmla="*/ 98549 h 570642"/>
              <a:gd name="connsiteX29" fmla="*/ 305344 w 486590"/>
              <a:gd name="connsiteY29" fmla="*/ 101364 h 570642"/>
              <a:gd name="connsiteX30" fmla="*/ 255600 w 486590"/>
              <a:gd name="connsiteY30" fmla="*/ 99487 h 570642"/>
              <a:gd name="connsiteX31" fmla="*/ 188337 w 486590"/>
              <a:gd name="connsiteY31" fmla="*/ 100112 h 570642"/>
              <a:gd name="connsiteX32" fmla="*/ 207421 w 486590"/>
              <a:gd name="connsiteY32" fmla="*/ 111375 h 570642"/>
              <a:gd name="connsiteX33" fmla="*/ 214617 w 486590"/>
              <a:gd name="connsiteY33" fmla="*/ 123264 h 570642"/>
              <a:gd name="connsiteX34" fmla="*/ 202728 w 486590"/>
              <a:gd name="connsiteY34" fmla="*/ 158929 h 570642"/>
              <a:gd name="connsiteX35" fmla="*/ 176449 w 486590"/>
              <a:gd name="connsiteY35" fmla="*/ 205857 h 570642"/>
              <a:gd name="connsiteX36" fmla="*/ 236829 w 486590"/>
              <a:gd name="connsiteY36" fmla="*/ 254349 h 570642"/>
              <a:gd name="connsiteX37" fmla="*/ 292204 w 486590"/>
              <a:gd name="connsiteY37" fmla="*/ 287198 h 570642"/>
              <a:gd name="connsiteX38" fmla="*/ 303154 w 486590"/>
              <a:gd name="connsiteY38" fmla="*/ 307846 h 570642"/>
              <a:gd name="connsiteX39" fmla="*/ 304718 w 486590"/>
              <a:gd name="connsiteY39" fmla="*/ 336003 h 570642"/>
              <a:gd name="connsiteX40" fmla="*/ 292517 w 486590"/>
              <a:gd name="connsiteY40" fmla="*/ 345076 h 570642"/>
              <a:gd name="connsiteX41" fmla="*/ 281567 w 486590"/>
              <a:gd name="connsiteY41" fmla="*/ 345389 h 570642"/>
              <a:gd name="connsiteX42" fmla="*/ 249031 w 486590"/>
              <a:gd name="connsiteY42" fmla="*/ 303154 h 570642"/>
              <a:gd name="connsiteX43" fmla="*/ 205857 w 486590"/>
              <a:gd name="connsiteY43" fmla="*/ 258416 h 570642"/>
              <a:gd name="connsiteX44" fmla="*/ 165186 w 486590"/>
              <a:gd name="connsiteY44" fmla="*/ 222126 h 570642"/>
              <a:gd name="connsiteX45" fmla="*/ 102928 w 486590"/>
              <a:gd name="connsiteY45" fmla="*/ 299400 h 570642"/>
              <a:gd name="connsiteX46" fmla="*/ 25654 w 486590"/>
              <a:gd name="connsiteY46" fmla="*/ 364786 h 570642"/>
              <a:gd name="connsiteX48" fmla="*/ 416719 w 486590"/>
              <a:gd name="connsiteY48" fmla="*/ 436116 h 570642"/>
              <a:gd name="connsiteX49" fmla="*/ 409836 w 486590"/>
              <a:gd name="connsiteY49" fmla="*/ 429859 h 570642"/>
              <a:gd name="connsiteX50" fmla="*/ 407646 w 486590"/>
              <a:gd name="connsiteY50" fmla="*/ 409837 h 570642"/>
              <a:gd name="connsiteX51" fmla="*/ 406708 w 486590"/>
              <a:gd name="connsiteY51" fmla="*/ 381679 h 570642"/>
              <a:gd name="connsiteX52" fmla="*/ 406708 w 486590"/>
              <a:gd name="connsiteY52" fmla="*/ 359154 h 570642"/>
              <a:gd name="connsiteX53" fmla="*/ 406708 w 486590"/>
              <a:gd name="connsiteY53" fmla="*/ 206483 h 570642"/>
              <a:gd name="connsiteX54" fmla="*/ 402328 w 486590"/>
              <a:gd name="connsiteY54" fmla="*/ 206483 h 570642"/>
              <a:gd name="connsiteX55" fmla="*/ 364473 w 486590"/>
              <a:gd name="connsiteY55" fmla="*/ 209611 h 570642"/>
              <a:gd name="connsiteX56" fmla="*/ 340383 w 486590"/>
              <a:gd name="connsiteY56" fmla="*/ 213366 h 570642"/>
              <a:gd name="connsiteX57" fmla="*/ 317858 w 486590"/>
              <a:gd name="connsiteY57" fmla="*/ 217745 h 570642"/>
              <a:gd name="connsiteX58" fmla="*/ 297210 w 486590"/>
              <a:gd name="connsiteY58" fmla="*/ 215242 h 570642"/>
              <a:gd name="connsiteX59" fmla="*/ 283757 w 486590"/>
              <a:gd name="connsiteY59" fmla="*/ 205544 h 570642"/>
              <a:gd name="connsiteX60" fmla="*/ 274059 w 486590"/>
              <a:gd name="connsiteY60" fmla="*/ 195220 h 570642"/>
              <a:gd name="connsiteX61" fmla="*/ 276874 w 486590"/>
              <a:gd name="connsiteY61" fmla="*/ 186773 h 570642"/>
              <a:gd name="connsiteX62" fmla="*/ 284695 w 486590"/>
              <a:gd name="connsiteY62" fmla="*/ 182706 h 570642"/>
              <a:gd name="connsiteX63" fmla="*/ 321299 w 486590"/>
              <a:gd name="connsiteY63" fmla="*/ 185834 h 570642"/>
              <a:gd name="connsiteX64" fmla="*/ 388562 w 486590"/>
              <a:gd name="connsiteY64" fmla="*/ 184583 h 570642"/>
              <a:gd name="connsiteX65" fmla="*/ 406708 w 486590"/>
              <a:gd name="connsiteY65" fmla="*/ 183331 h 570642"/>
              <a:gd name="connsiteX66" fmla="*/ 406708 w 486590"/>
              <a:gd name="connsiteY66" fmla="*/ 84470 h 570642"/>
              <a:gd name="connsiteX67" fmla="*/ 405144 w 486590"/>
              <a:gd name="connsiteY67" fmla="*/ 55062 h 570642"/>
              <a:gd name="connsiteX68" fmla="*/ 397322 w 486590"/>
              <a:gd name="connsiteY68" fmla="*/ 36917 h 570642"/>
              <a:gd name="connsiteX69" fmla="*/ 376048 w 486590"/>
              <a:gd name="connsiteY69" fmla="*/ 20648 h 570642"/>
              <a:gd name="connsiteX70" fmla="*/ 372920 w 486590"/>
              <a:gd name="connsiteY70" fmla="*/ 9385 h 570642"/>
              <a:gd name="connsiteX71" fmla="*/ 387311 w 486590"/>
              <a:gd name="connsiteY71" fmla="*/ 0 h 570642"/>
              <a:gd name="connsiteX72" fmla="*/ 412652 w 486590"/>
              <a:gd name="connsiteY72" fmla="*/ 6883 h 570642"/>
              <a:gd name="connsiteX73" fmla="*/ 438619 w 486590"/>
              <a:gd name="connsiteY73" fmla="*/ 20022 h 570642"/>
              <a:gd name="connsiteX74" fmla="*/ 445502 w 486590"/>
              <a:gd name="connsiteY74" fmla="*/ 31911 h 570642"/>
              <a:gd name="connsiteX75" fmla="*/ 442999 w 486590"/>
              <a:gd name="connsiteY75" fmla="*/ 53185 h 570642"/>
              <a:gd name="connsiteX76" fmla="*/ 442373 w 486590"/>
              <a:gd name="connsiteY76" fmla="*/ 76962 h 570642"/>
              <a:gd name="connsiteX77" fmla="*/ 442373 w 486590"/>
              <a:gd name="connsiteY77" fmla="*/ 354774 h 570642"/>
              <a:gd name="connsiteX78" fmla="*/ 441434 w 486590"/>
              <a:gd name="connsiteY78" fmla="*/ 376987 h 570642"/>
              <a:gd name="connsiteX79" fmla="*/ 437993 w 486590"/>
              <a:gd name="connsiteY79" fmla="*/ 404205 h 570642"/>
              <a:gd name="connsiteX80" fmla="*/ 430485 w 486590"/>
              <a:gd name="connsiteY80" fmla="*/ 427043 h 570642"/>
              <a:gd name="connsiteX81" fmla="*/ 416719 w 486590"/>
              <a:gd name="connsiteY81" fmla="*/ 436116 h 570642"/>
              <a:gd name="connsiteX83" fmla="*/ 232762 w 486590"/>
              <a:gd name="connsiteY83" fmla="*/ 570642 h 570642"/>
              <a:gd name="connsiteX84" fmla="*/ 186460 w 486590"/>
              <a:gd name="connsiteY84" fmla="*/ 554374 h 570642"/>
              <a:gd name="connsiteX85" fmla="*/ 171443 w 486590"/>
              <a:gd name="connsiteY85" fmla="*/ 509324 h 570642"/>
              <a:gd name="connsiteX86" fmla="*/ 171443 w 486590"/>
              <a:gd name="connsiteY86" fmla="*/ 468027 h 570642"/>
              <a:gd name="connsiteX87" fmla="*/ 167689 w 486590"/>
              <a:gd name="connsiteY87" fmla="*/ 437367 h 570642"/>
              <a:gd name="connsiteX88" fmla="*/ 147666 w 486590"/>
              <a:gd name="connsiteY88" fmla="*/ 419848 h 570642"/>
              <a:gd name="connsiteX89" fmla="*/ 142974 w 486590"/>
              <a:gd name="connsiteY89" fmla="*/ 414842 h 570642"/>
              <a:gd name="connsiteX90" fmla="*/ 142661 w 486590"/>
              <a:gd name="connsiteY90" fmla="*/ 407959 h 570642"/>
              <a:gd name="connsiteX91" fmla="*/ 158929 w 486590"/>
              <a:gd name="connsiteY91" fmla="*/ 397322 h 570642"/>
              <a:gd name="connsiteX92" fmla="*/ 181454 w 486590"/>
              <a:gd name="connsiteY92" fmla="*/ 403892 h 570642"/>
              <a:gd name="connsiteX93" fmla="*/ 203354 w 486590"/>
              <a:gd name="connsiteY93" fmla="*/ 414842 h 570642"/>
              <a:gd name="connsiteX94" fmla="*/ 210237 w 486590"/>
              <a:gd name="connsiteY94" fmla="*/ 424853 h 570642"/>
              <a:gd name="connsiteX95" fmla="*/ 208360 w 486590"/>
              <a:gd name="connsiteY95" fmla="*/ 440496 h 570642"/>
              <a:gd name="connsiteX96" fmla="*/ 207108 w 486590"/>
              <a:gd name="connsiteY96" fmla="*/ 462395 h 570642"/>
              <a:gd name="connsiteX97" fmla="*/ 207108 w 486590"/>
              <a:gd name="connsiteY97" fmla="*/ 506194 h 570642"/>
              <a:gd name="connsiteX98" fmla="*/ 214930 w 486590"/>
              <a:gd name="connsiteY98" fmla="*/ 535916 h 570642"/>
              <a:gd name="connsiteX99" fmla="*/ 235891 w 486590"/>
              <a:gd name="connsiteY99" fmla="*/ 544988 h 570642"/>
              <a:gd name="connsiteX100" fmla="*/ 259980 w 486590"/>
              <a:gd name="connsiteY100" fmla="*/ 545614 h 570642"/>
              <a:gd name="connsiteX101" fmla="*/ 296584 w 486590"/>
              <a:gd name="connsiteY101" fmla="*/ 544988 h 570642"/>
              <a:gd name="connsiteX102" fmla="*/ 335691 w 486590"/>
              <a:gd name="connsiteY102" fmla="*/ 543737 h 570642"/>
              <a:gd name="connsiteX103" fmla="*/ 366663 w 486590"/>
              <a:gd name="connsiteY103" fmla="*/ 542485 h 570642"/>
              <a:gd name="connsiteX104" fmla="*/ 422038 w 486590"/>
              <a:gd name="connsiteY104" fmla="*/ 536229 h 570642"/>
              <a:gd name="connsiteX105" fmla="*/ 455513 w 486590"/>
              <a:gd name="connsiteY105" fmla="*/ 528720 h 570642"/>
              <a:gd name="connsiteX106" fmla="*/ 474910 w 486590"/>
              <a:gd name="connsiteY106" fmla="*/ 532475 h 570642"/>
              <a:gd name="connsiteX107" fmla="*/ 481792 w 486590"/>
              <a:gd name="connsiteY107" fmla="*/ 544363 h 570642"/>
              <a:gd name="connsiteX108" fmla="*/ 486172 w 486590"/>
              <a:gd name="connsiteY108" fmla="*/ 555625 h 570642"/>
              <a:gd name="connsiteX109" fmla="*/ 482105 w 486590"/>
              <a:gd name="connsiteY109" fmla="*/ 564073 h 570642"/>
              <a:gd name="connsiteX110" fmla="*/ 474910 w 486590"/>
              <a:gd name="connsiteY110" fmla="*/ 568139 h 570642"/>
              <a:gd name="connsiteX111" fmla="*/ 437367 w 486590"/>
              <a:gd name="connsiteY111" fmla="*/ 566575 h 570642"/>
              <a:gd name="connsiteX112" fmla="*/ 404205 w 486590"/>
              <a:gd name="connsiteY112" fmla="*/ 566575 h 570642"/>
              <a:gd name="connsiteX113" fmla="*/ 359154 w 486590"/>
              <a:gd name="connsiteY113" fmla="*/ 568139 h 570642"/>
              <a:gd name="connsiteX114" fmla="*/ 295333 w 486590"/>
              <a:gd name="connsiteY114" fmla="*/ 570017 h 570642"/>
              <a:gd name="connsiteX115" fmla="*/ 232762 w 486590"/>
              <a:gd name="connsiteY115" fmla="*/ 570642 h 5706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</a:cxnLst>
            <a:rect l="l" t="t" r="r" b="b"/>
            <a:pathLst>
              <a:path w="486590" h="570642">
                <a:moveTo>
                  <a:pt x="25654" y="364786"/>
                </a:moveTo>
                <a:cubicBezTo>
                  <a:pt x="20649" y="368123"/>
                  <a:pt x="15643" y="369374"/>
                  <a:pt x="10637" y="368540"/>
                </a:cubicBezTo>
                <a:cubicBezTo>
                  <a:pt x="5631" y="367705"/>
                  <a:pt x="2503" y="365620"/>
                  <a:pt x="1251" y="362283"/>
                </a:cubicBezTo>
                <a:cubicBezTo>
                  <a:pt x="0" y="358946"/>
                  <a:pt x="2086" y="355400"/>
                  <a:pt x="7509" y="351646"/>
                </a:cubicBezTo>
                <a:cubicBezTo>
                  <a:pt x="31285" y="334961"/>
                  <a:pt x="52977" y="315876"/>
                  <a:pt x="72582" y="294394"/>
                </a:cubicBezTo>
                <a:cubicBezTo>
                  <a:pt x="92187" y="272911"/>
                  <a:pt x="109186" y="251012"/>
                  <a:pt x="123577" y="228695"/>
                </a:cubicBezTo>
                <a:cubicBezTo>
                  <a:pt x="137968" y="206378"/>
                  <a:pt x="149439" y="185834"/>
                  <a:pt x="157990" y="167063"/>
                </a:cubicBezTo>
                <a:cubicBezTo>
                  <a:pt x="166542" y="148292"/>
                  <a:pt x="171443" y="133275"/>
                  <a:pt x="172694" y="122012"/>
                </a:cubicBezTo>
                <a:cubicBezTo>
                  <a:pt x="173112" y="117841"/>
                  <a:pt x="172173" y="113983"/>
                  <a:pt x="169879" y="110437"/>
                </a:cubicBezTo>
                <a:cubicBezTo>
                  <a:pt x="167585" y="106891"/>
                  <a:pt x="162266" y="104075"/>
                  <a:pt x="153924" y="101990"/>
                </a:cubicBezTo>
                <a:cubicBezTo>
                  <a:pt x="149335" y="102407"/>
                  <a:pt x="141827" y="103345"/>
                  <a:pt x="131398" y="104806"/>
                </a:cubicBezTo>
                <a:cubicBezTo>
                  <a:pt x="120970" y="106266"/>
                  <a:pt x="110333" y="107621"/>
                  <a:pt x="99487" y="108872"/>
                </a:cubicBezTo>
                <a:cubicBezTo>
                  <a:pt x="88641" y="110124"/>
                  <a:pt x="79882" y="111375"/>
                  <a:pt x="73208" y="112627"/>
                </a:cubicBezTo>
                <a:cubicBezTo>
                  <a:pt x="65282" y="113879"/>
                  <a:pt x="59964" y="113983"/>
                  <a:pt x="57252" y="112940"/>
                </a:cubicBezTo>
                <a:cubicBezTo>
                  <a:pt x="54541" y="111897"/>
                  <a:pt x="51725" y="109915"/>
                  <a:pt x="48805" y="106996"/>
                </a:cubicBezTo>
                <a:cubicBezTo>
                  <a:pt x="46302" y="104492"/>
                  <a:pt x="43487" y="101260"/>
                  <a:pt x="40358" y="97297"/>
                </a:cubicBezTo>
                <a:cubicBezTo>
                  <a:pt x="37230" y="93334"/>
                  <a:pt x="34622" y="89893"/>
                  <a:pt x="32537" y="86973"/>
                </a:cubicBezTo>
                <a:cubicBezTo>
                  <a:pt x="31285" y="84887"/>
                  <a:pt x="31703" y="82281"/>
                  <a:pt x="33788" y="79151"/>
                </a:cubicBezTo>
                <a:cubicBezTo>
                  <a:pt x="35874" y="76023"/>
                  <a:pt x="38377" y="74668"/>
                  <a:pt x="41297" y="75084"/>
                </a:cubicBezTo>
                <a:cubicBezTo>
                  <a:pt x="53811" y="76753"/>
                  <a:pt x="67681" y="78005"/>
                  <a:pt x="82906" y="78839"/>
                </a:cubicBezTo>
                <a:cubicBezTo>
                  <a:pt x="98132" y="79673"/>
                  <a:pt x="113461" y="79986"/>
                  <a:pt x="128895" y="79777"/>
                </a:cubicBezTo>
                <a:cubicBezTo>
                  <a:pt x="144329" y="79569"/>
                  <a:pt x="158095" y="79256"/>
                  <a:pt x="170192" y="78839"/>
                </a:cubicBezTo>
                <a:cubicBezTo>
                  <a:pt x="192717" y="77588"/>
                  <a:pt x="214512" y="75710"/>
                  <a:pt x="235578" y="73208"/>
                </a:cubicBezTo>
                <a:cubicBezTo>
                  <a:pt x="256643" y="70705"/>
                  <a:pt x="275310" y="67368"/>
                  <a:pt x="291579" y="63196"/>
                </a:cubicBezTo>
                <a:cubicBezTo>
                  <a:pt x="296167" y="61945"/>
                  <a:pt x="299504" y="61840"/>
                  <a:pt x="301590" y="62883"/>
                </a:cubicBezTo>
                <a:cubicBezTo>
                  <a:pt x="303675" y="63926"/>
                  <a:pt x="305552" y="65908"/>
                  <a:pt x="307221" y="68828"/>
                </a:cubicBezTo>
                <a:cubicBezTo>
                  <a:pt x="308890" y="71747"/>
                  <a:pt x="310662" y="75606"/>
                  <a:pt x="312539" y="80403"/>
                </a:cubicBezTo>
                <a:cubicBezTo>
                  <a:pt x="314417" y="85200"/>
                  <a:pt x="315355" y="89059"/>
                  <a:pt x="315355" y="91978"/>
                </a:cubicBezTo>
                <a:cubicBezTo>
                  <a:pt x="315355" y="94481"/>
                  <a:pt x="313999" y="96671"/>
                  <a:pt x="311288" y="98549"/>
                </a:cubicBezTo>
                <a:cubicBezTo>
                  <a:pt x="308577" y="100426"/>
                  <a:pt x="306595" y="101364"/>
                  <a:pt x="305344" y="101364"/>
                </a:cubicBezTo>
                <a:cubicBezTo>
                  <a:pt x="290744" y="100530"/>
                  <a:pt x="274163" y="99904"/>
                  <a:pt x="255600" y="99487"/>
                </a:cubicBezTo>
                <a:cubicBezTo>
                  <a:pt x="237038" y="99070"/>
                  <a:pt x="214617" y="99278"/>
                  <a:pt x="188337" y="100112"/>
                </a:cubicBezTo>
                <a:cubicBezTo>
                  <a:pt x="195429" y="103450"/>
                  <a:pt x="201790" y="107204"/>
                  <a:pt x="207421" y="111375"/>
                </a:cubicBezTo>
                <a:cubicBezTo>
                  <a:pt x="213052" y="115547"/>
                  <a:pt x="215451" y="119509"/>
                  <a:pt x="214617" y="123264"/>
                </a:cubicBezTo>
                <a:cubicBezTo>
                  <a:pt x="213365" y="132858"/>
                  <a:pt x="209402" y="144747"/>
                  <a:pt x="202728" y="158929"/>
                </a:cubicBezTo>
                <a:cubicBezTo>
                  <a:pt x="196054" y="173112"/>
                  <a:pt x="187294" y="188754"/>
                  <a:pt x="176449" y="205857"/>
                </a:cubicBezTo>
                <a:cubicBezTo>
                  <a:pt x="194803" y="223794"/>
                  <a:pt x="214930" y="239957"/>
                  <a:pt x="236829" y="254349"/>
                </a:cubicBezTo>
                <a:cubicBezTo>
                  <a:pt x="258729" y="268740"/>
                  <a:pt x="277187" y="279690"/>
                  <a:pt x="292204" y="287198"/>
                </a:cubicBezTo>
                <a:cubicBezTo>
                  <a:pt x="296792" y="291369"/>
                  <a:pt x="300443" y="298253"/>
                  <a:pt x="303154" y="307846"/>
                </a:cubicBezTo>
                <a:cubicBezTo>
                  <a:pt x="305865" y="317441"/>
                  <a:pt x="306387" y="326827"/>
                  <a:pt x="304718" y="336003"/>
                </a:cubicBezTo>
                <a:cubicBezTo>
                  <a:pt x="303050" y="340175"/>
                  <a:pt x="298983" y="343199"/>
                  <a:pt x="292517" y="345076"/>
                </a:cubicBezTo>
                <a:cubicBezTo>
                  <a:pt x="286051" y="346953"/>
                  <a:pt x="282401" y="347057"/>
                  <a:pt x="281567" y="345389"/>
                </a:cubicBezTo>
                <a:cubicBezTo>
                  <a:pt x="273641" y="332458"/>
                  <a:pt x="262796" y="318379"/>
                  <a:pt x="249031" y="303154"/>
                </a:cubicBezTo>
                <a:cubicBezTo>
                  <a:pt x="235265" y="287929"/>
                  <a:pt x="220874" y="273016"/>
                  <a:pt x="205857" y="258416"/>
                </a:cubicBezTo>
                <a:cubicBezTo>
                  <a:pt x="190840" y="243816"/>
                  <a:pt x="177283" y="231719"/>
                  <a:pt x="165186" y="222126"/>
                </a:cubicBezTo>
                <a:cubicBezTo>
                  <a:pt x="147249" y="247571"/>
                  <a:pt x="126497" y="273329"/>
                  <a:pt x="102928" y="299400"/>
                </a:cubicBezTo>
                <a:cubicBezTo>
                  <a:pt x="79360" y="325471"/>
                  <a:pt x="53602" y="347266"/>
                  <a:pt x="25654" y="364786"/>
                </a:cubicBezTo>
                <a:moveTo>
                  <a:pt x="416719" y="436116"/>
                </a:moveTo>
                <a:cubicBezTo>
                  <a:pt x="412965" y="436116"/>
                  <a:pt x="410671" y="434030"/>
                  <a:pt x="409836" y="429859"/>
                </a:cubicBezTo>
                <a:cubicBezTo>
                  <a:pt x="409002" y="425688"/>
                  <a:pt x="408272" y="419014"/>
                  <a:pt x="407646" y="409837"/>
                </a:cubicBezTo>
                <a:cubicBezTo>
                  <a:pt x="407021" y="400659"/>
                  <a:pt x="406708" y="391274"/>
                  <a:pt x="406708" y="381679"/>
                </a:cubicBezTo>
                <a:cubicBezTo>
                  <a:pt x="406708" y="372085"/>
                  <a:pt x="406708" y="364577"/>
                  <a:pt x="406708" y="359154"/>
                </a:cubicBezTo>
                <a:lnTo>
                  <a:pt x="406708" y="206483"/>
                </a:lnTo>
                <a:lnTo>
                  <a:pt x="402328" y="206483"/>
                </a:lnTo>
                <a:cubicBezTo>
                  <a:pt x="386477" y="207317"/>
                  <a:pt x="373858" y="208359"/>
                  <a:pt x="364473" y="209611"/>
                </a:cubicBezTo>
                <a:cubicBezTo>
                  <a:pt x="355087" y="210863"/>
                  <a:pt x="347057" y="212114"/>
                  <a:pt x="340383" y="213366"/>
                </a:cubicBezTo>
                <a:cubicBezTo>
                  <a:pt x="333709" y="214617"/>
                  <a:pt x="326201" y="216076"/>
                  <a:pt x="317858" y="217745"/>
                </a:cubicBezTo>
                <a:cubicBezTo>
                  <a:pt x="309932" y="219414"/>
                  <a:pt x="303050" y="218580"/>
                  <a:pt x="297210" y="215242"/>
                </a:cubicBezTo>
                <a:cubicBezTo>
                  <a:pt x="294290" y="213573"/>
                  <a:pt x="289806" y="210341"/>
                  <a:pt x="283757" y="205544"/>
                </a:cubicBezTo>
                <a:cubicBezTo>
                  <a:pt x="277709" y="200747"/>
                  <a:pt x="274476" y="197305"/>
                  <a:pt x="274059" y="195220"/>
                </a:cubicBezTo>
                <a:cubicBezTo>
                  <a:pt x="273641" y="193134"/>
                  <a:pt x="274580" y="190319"/>
                  <a:pt x="276874" y="186773"/>
                </a:cubicBezTo>
                <a:cubicBezTo>
                  <a:pt x="279169" y="183227"/>
                  <a:pt x="281776" y="181871"/>
                  <a:pt x="284695" y="182706"/>
                </a:cubicBezTo>
                <a:cubicBezTo>
                  <a:pt x="291787" y="183540"/>
                  <a:pt x="303988" y="184583"/>
                  <a:pt x="321299" y="185834"/>
                </a:cubicBezTo>
                <a:cubicBezTo>
                  <a:pt x="338611" y="187086"/>
                  <a:pt x="361031" y="186668"/>
                  <a:pt x="388562" y="184583"/>
                </a:cubicBezTo>
                <a:lnTo>
                  <a:pt x="406708" y="183331"/>
                </a:lnTo>
                <a:lnTo>
                  <a:pt x="406708" y="84470"/>
                </a:lnTo>
                <a:cubicBezTo>
                  <a:pt x="406708" y="71956"/>
                  <a:pt x="406187" y="62153"/>
                  <a:pt x="405144" y="55062"/>
                </a:cubicBezTo>
                <a:cubicBezTo>
                  <a:pt x="404101" y="47971"/>
                  <a:pt x="401494" y="41923"/>
                  <a:pt x="397322" y="36917"/>
                </a:cubicBezTo>
                <a:cubicBezTo>
                  <a:pt x="393151" y="31911"/>
                  <a:pt x="386060" y="26489"/>
                  <a:pt x="376048" y="20648"/>
                </a:cubicBezTo>
                <a:cubicBezTo>
                  <a:pt x="371460" y="17311"/>
                  <a:pt x="370417" y="13557"/>
                  <a:pt x="372920" y="9385"/>
                </a:cubicBezTo>
                <a:cubicBezTo>
                  <a:pt x="376674" y="3129"/>
                  <a:pt x="381471" y="0"/>
                  <a:pt x="387311" y="0"/>
                </a:cubicBezTo>
                <a:cubicBezTo>
                  <a:pt x="393568" y="0"/>
                  <a:pt x="402015" y="2294"/>
                  <a:pt x="412652" y="6883"/>
                </a:cubicBezTo>
                <a:cubicBezTo>
                  <a:pt x="423289" y="11471"/>
                  <a:pt x="431945" y="15851"/>
                  <a:pt x="438619" y="20022"/>
                </a:cubicBezTo>
                <a:cubicBezTo>
                  <a:pt x="443624" y="22943"/>
                  <a:pt x="445919" y="26905"/>
                  <a:pt x="445502" y="31911"/>
                </a:cubicBezTo>
                <a:cubicBezTo>
                  <a:pt x="444250" y="39002"/>
                  <a:pt x="443416" y="46094"/>
                  <a:pt x="442999" y="53185"/>
                </a:cubicBezTo>
                <a:cubicBezTo>
                  <a:pt x="442582" y="60277"/>
                  <a:pt x="442373" y="68202"/>
                  <a:pt x="442373" y="76962"/>
                </a:cubicBezTo>
                <a:lnTo>
                  <a:pt x="442373" y="354774"/>
                </a:lnTo>
                <a:cubicBezTo>
                  <a:pt x="442373" y="360614"/>
                  <a:pt x="442060" y="368018"/>
                  <a:pt x="441434" y="376987"/>
                </a:cubicBezTo>
                <a:cubicBezTo>
                  <a:pt x="440809" y="385956"/>
                  <a:pt x="439662" y="395028"/>
                  <a:pt x="437993" y="404205"/>
                </a:cubicBezTo>
                <a:cubicBezTo>
                  <a:pt x="436325" y="413382"/>
                  <a:pt x="433822" y="420995"/>
                  <a:pt x="430485" y="427043"/>
                </a:cubicBezTo>
                <a:cubicBezTo>
                  <a:pt x="427148" y="433092"/>
                  <a:pt x="422559" y="436116"/>
                  <a:pt x="416719" y="436116"/>
                </a:cubicBezTo>
                <a:moveTo>
                  <a:pt x="232762" y="570642"/>
                </a:moveTo>
                <a:cubicBezTo>
                  <a:pt x="211905" y="570642"/>
                  <a:pt x="196471" y="565219"/>
                  <a:pt x="186460" y="554374"/>
                </a:cubicBezTo>
                <a:cubicBezTo>
                  <a:pt x="176449" y="543528"/>
                  <a:pt x="171443" y="528512"/>
                  <a:pt x="171443" y="509324"/>
                </a:cubicBezTo>
                <a:lnTo>
                  <a:pt x="171443" y="468027"/>
                </a:lnTo>
                <a:cubicBezTo>
                  <a:pt x="171443" y="454679"/>
                  <a:pt x="170192" y="444459"/>
                  <a:pt x="167689" y="437367"/>
                </a:cubicBezTo>
                <a:cubicBezTo>
                  <a:pt x="165186" y="430276"/>
                  <a:pt x="158512" y="424436"/>
                  <a:pt x="147666" y="419848"/>
                </a:cubicBezTo>
                <a:cubicBezTo>
                  <a:pt x="145164" y="419014"/>
                  <a:pt x="143599" y="417345"/>
                  <a:pt x="142974" y="414842"/>
                </a:cubicBezTo>
                <a:cubicBezTo>
                  <a:pt x="142348" y="412340"/>
                  <a:pt x="142244" y="410045"/>
                  <a:pt x="142661" y="407959"/>
                </a:cubicBezTo>
                <a:cubicBezTo>
                  <a:pt x="145581" y="399616"/>
                  <a:pt x="151003" y="396071"/>
                  <a:pt x="158929" y="397322"/>
                </a:cubicBezTo>
                <a:cubicBezTo>
                  <a:pt x="165603" y="398157"/>
                  <a:pt x="173112" y="400346"/>
                  <a:pt x="181454" y="403892"/>
                </a:cubicBezTo>
                <a:cubicBezTo>
                  <a:pt x="189797" y="407438"/>
                  <a:pt x="197097" y="411088"/>
                  <a:pt x="203354" y="414842"/>
                </a:cubicBezTo>
                <a:cubicBezTo>
                  <a:pt x="208777" y="418179"/>
                  <a:pt x="211071" y="421516"/>
                  <a:pt x="210237" y="424853"/>
                </a:cubicBezTo>
                <a:cubicBezTo>
                  <a:pt x="209820" y="427774"/>
                  <a:pt x="209194" y="432988"/>
                  <a:pt x="208360" y="440496"/>
                </a:cubicBezTo>
                <a:cubicBezTo>
                  <a:pt x="207526" y="448005"/>
                  <a:pt x="207108" y="455304"/>
                  <a:pt x="207108" y="462395"/>
                </a:cubicBezTo>
                <a:lnTo>
                  <a:pt x="207108" y="506194"/>
                </a:lnTo>
                <a:cubicBezTo>
                  <a:pt x="207108" y="520794"/>
                  <a:pt x="209715" y="530701"/>
                  <a:pt x="214930" y="535916"/>
                </a:cubicBezTo>
                <a:cubicBezTo>
                  <a:pt x="220144" y="541130"/>
                  <a:pt x="227131" y="544154"/>
                  <a:pt x="235891" y="544988"/>
                </a:cubicBezTo>
                <a:cubicBezTo>
                  <a:pt x="240897" y="545406"/>
                  <a:pt x="248926" y="545614"/>
                  <a:pt x="259980" y="545614"/>
                </a:cubicBezTo>
                <a:cubicBezTo>
                  <a:pt x="271034" y="545614"/>
                  <a:pt x="283236" y="545406"/>
                  <a:pt x="296584" y="544988"/>
                </a:cubicBezTo>
                <a:cubicBezTo>
                  <a:pt x="309932" y="544572"/>
                  <a:pt x="322968" y="544154"/>
                  <a:pt x="335691" y="543737"/>
                </a:cubicBezTo>
                <a:cubicBezTo>
                  <a:pt x="348413" y="543320"/>
                  <a:pt x="358737" y="542903"/>
                  <a:pt x="366663" y="542485"/>
                </a:cubicBezTo>
                <a:cubicBezTo>
                  <a:pt x="388354" y="541234"/>
                  <a:pt x="406812" y="539149"/>
                  <a:pt x="422038" y="536229"/>
                </a:cubicBezTo>
                <a:cubicBezTo>
                  <a:pt x="437263" y="533309"/>
                  <a:pt x="448421" y="530806"/>
                  <a:pt x="455513" y="528720"/>
                </a:cubicBezTo>
                <a:cubicBezTo>
                  <a:pt x="464690" y="525801"/>
                  <a:pt x="471156" y="527052"/>
                  <a:pt x="474910" y="532475"/>
                </a:cubicBezTo>
                <a:cubicBezTo>
                  <a:pt x="476995" y="535811"/>
                  <a:pt x="479290" y="539774"/>
                  <a:pt x="481792" y="544363"/>
                </a:cubicBezTo>
                <a:cubicBezTo>
                  <a:pt x="484295" y="548951"/>
                  <a:pt x="485755" y="552706"/>
                  <a:pt x="486172" y="555625"/>
                </a:cubicBezTo>
                <a:cubicBezTo>
                  <a:pt x="486590" y="558545"/>
                  <a:pt x="485234" y="561361"/>
                  <a:pt x="482105" y="564073"/>
                </a:cubicBezTo>
                <a:cubicBezTo>
                  <a:pt x="478977" y="566784"/>
                  <a:pt x="476578" y="568139"/>
                  <a:pt x="474910" y="568139"/>
                </a:cubicBezTo>
                <a:cubicBezTo>
                  <a:pt x="460310" y="567305"/>
                  <a:pt x="447796" y="566784"/>
                  <a:pt x="437367" y="566575"/>
                </a:cubicBezTo>
                <a:cubicBezTo>
                  <a:pt x="426939" y="566367"/>
                  <a:pt x="415885" y="566367"/>
                  <a:pt x="404205" y="566575"/>
                </a:cubicBezTo>
                <a:cubicBezTo>
                  <a:pt x="392525" y="566784"/>
                  <a:pt x="377508" y="567305"/>
                  <a:pt x="359154" y="568139"/>
                </a:cubicBezTo>
                <a:cubicBezTo>
                  <a:pt x="337880" y="568974"/>
                  <a:pt x="316607" y="569600"/>
                  <a:pt x="295333" y="570017"/>
                </a:cubicBezTo>
                <a:cubicBezTo>
                  <a:pt x="274059" y="570434"/>
                  <a:pt x="253202" y="570642"/>
                  <a:pt x="232762" y="5706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6" name="Freeform 106"/>
          <p:cNvSpPr/>
          <p:nvPr/>
        </p:nvSpPr>
        <p:spPr>
          <a:xfrm>
            <a:off x="3177750" y="6010802"/>
            <a:ext cx="514121" cy="604847"/>
          </a:xfrm>
          <a:custGeom>
            <a:avLst/>
            <a:gdLst>
              <a:gd name="connsiteX0" fmla="*/ 152672 w 514121"/>
              <a:gd name="connsiteY0" fmla="*/ 346640 h 604847"/>
              <a:gd name="connsiteX1" fmla="*/ 96358 w 514121"/>
              <a:gd name="connsiteY1" fmla="*/ 335378 h 604847"/>
              <a:gd name="connsiteX2" fmla="*/ 61632 w 514121"/>
              <a:gd name="connsiteY2" fmla="*/ 304718 h 604847"/>
              <a:gd name="connsiteX3" fmla="*/ 50056 w 514121"/>
              <a:gd name="connsiteY3" fmla="*/ 267176 h 604847"/>
              <a:gd name="connsiteX4" fmla="*/ 60694 w 514121"/>
              <a:gd name="connsiteY4" fmla="*/ 229634 h 604847"/>
              <a:gd name="connsiteX5" fmla="*/ 94481 w 514121"/>
              <a:gd name="connsiteY5" fmla="*/ 198036 h 604847"/>
              <a:gd name="connsiteX6" fmla="*/ 154549 w 514121"/>
              <a:gd name="connsiteY6" fmla="*/ 184583 h 604847"/>
              <a:gd name="connsiteX7" fmla="*/ 230572 w 514121"/>
              <a:gd name="connsiteY7" fmla="*/ 206483 h 604847"/>
              <a:gd name="connsiteX8" fmla="*/ 256539 w 514121"/>
              <a:gd name="connsiteY8" fmla="*/ 263422 h 604847"/>
              <a:gd name="connsiteX9" fmla="*/ 244651 w 514121"/>
              <a:gd name="connsiteY9" fmla="*/ 302215 h 604847"/>
              <a:gd name="connsiteX10" fmla="*/ 209611 w 514121"/>
              <a:gd name="connsiteY10" fmla="*/ 333188 h 604847"/>
              <a:gd name="connsiteX11" fmla="*/ 152672 w 514121"/>
              <a:gd name="connsiteY11" fmla="*/ 346640 h 604847"/>
              <a:gd name="connsiteX13" fmla="*/ 439870 w 514121"/>
              <a:gd name="connsiteY13" fmla="*/ 358529 h 604847"/>
              <a:gd name="connsiteX14" fmla="*/ 432988 w 514121"/>
              <a:gd name="connsiteY14" fmla="*/ 358216 h 604847"/>
              <a:gd name="connsiteX15" fmla="*/ 429859 w 514121"/>
              <a:gd name="connsiteY15" fmla="*/ 353523 h 604847"/>
              <a:gd name="connsiteX16" fmla="*/ 426418 w 514121"/>
              <a:gd name="connsiteY16" fmla="*/ 326618 h 604847"/>
              <a:gd name="connsiteX17" fmla="*/ 425479 w 514121"/>
              <a:gd name="connsiteY17" fmla="*/ 288450 h 604847"/>
              <a:gd name="connsiteX18" fmla="*/ 425479 w 514121"/>
              <a:gd name="connsiteY18" fmla="*/ 213991 h 604847"/>
              <a:gd name="connsiteX19" fmla="*/ 393881 w 514121"/>
              <a:gd name="connsiteY19" fmla="*/ 213991 h 604847"/>
              <a:gd name="connsiteX20" fmla="*/ 356026 w 514121"/>
              <a:gd name="connsiteY20" fmla="*/ 214617 h 604847"/>
              <a:gd name="connsiteX21" fmla="*/ 356026 w 514121"/>
              <a:gd name="connsiteY21" fmla="*/ 279064 h 604847"/>
              <a:gd name="connsiteX22" fmla="*/ 354774 w 514121"/>
              <a:gd name="connsiteY22" fmla="*/ 304718 h 604847"/>
              <a:gd name="connsiteX23" fmla="*/ 349143 w 514121"/>
              <a:gd name="connsiteY23" fmla="*/ 330059 h 604847"/>
              <a:gd name="connsiteX24" fmla="*/ 336004 w 514121"/>
              <a:gd name="connsiteY24" fmla="*/ 343512 h 604847"/>
              <a:gd name="connsiteX25" fmla="*/ 328495 w 514121"/>
              <a:gd name="connsiteY25" fmla="*/ 343512 h 604847"/>
              <a:gd name="connsiteX26" fmla="*/ 325366 w 514121"/>
              <a:gd name="connsiteY26" fmla="*/ 339132 h 604847"/>
              <a:gd name="connsiteX27" fmla="*/ 321925 w 514121"/>
              <a:gd name="connsiteY27" fmla="*/ 315042 h 604847"/>
              <a:gd name="connsiteX28" fmla="*/ 320986 w 514121"/>
              <a:gd name="connsiteY28" fmla="*/ 280315 h 604847"/>
              <a:gd name="connsiteX29" fmla="*/ 320986 w 514121"/>
              <a:gd name="connsiteY29" fmla="*/ 118884 h 604847"/>
              <a:gd name="connsiteX30" fmla="*/ 320986 w 514121"/>
              <a:gd name="connsiteY30" fmla="*/ 113565 h 604847"/>
              <a:gd name="connsiteX31" fmla="*/ 320986 w 514121"/>
              <a:gd name="connsiteY31" fmla="*/ 108247 h 604847"/>
              <a:gd name="connsiteX32" fmla="*/ 318171 w 514121"/>
              <a:gd name="connsiteY32" fmla="*/ 69766 h 604847"/>
              <a:gd name="connsiteX33" fmla="*/ 295958 w 514121"/>
              <a:gd name="connsiteY33" fmla="*/ 43800 h 604847"/>
              <a:gd name="connsiteX34" fmla="*/ 292830 w 514121"/>
              <a:gd name="connsiteY34" fmla="*/ 32537 h 604847"/>
              <a:gd name="connsiteX35" fmla="*/ 300338 w 514121"/>
              <a:gd name="connsiteY35" fmla="*/ 24403 h 604847"/>
              <a:gd name="connsiteX36" fmla="*/ 309724 w 514121"/>
              <a:gd name="connsiteY36" fmla="*/ 23151 h 604847"/>
              <a:gd name="connsiteX37" fmla="*/ 325366 w 514121"/>
              <a:gd name="connsiteY37" fmla="*/ 28157 h 604847"/>
              <a:gd name="connsiteX38" fmla="*/ 341635 w 514121"/>
              <a:gd name="connsiteY38" fmla="*/ 37542 h 604847"/>
              <a:gd name="connsiteX39" fmla="*/ 351646 w 514121"/>
              <a:gd name="connsiteY39" fmla="*/ 45051 h 604847"/>
              <a:gd name="connsiteX40" fmla="*/ 356964 w 514121"/>
              <a:gd name="connsiteY40" fmla="*/ 50995 h 604847"/>
              <a:gd name="connsiteX41" fmla="*/ 358529 w 514121"/>
              <a:gd name="connsiteY41" fmla="*/ 57565 h 604847"/>
              <a:gd name="connsiteX42" fmla="*/ 356339 w 514121"/>
              <a:gd name="connsiteY42" fmla="*/ 83219 h 604847"/>
              <a:gd name="connsiteX43" fmla="*/ 356026 w 514121"/>
              <a:gd name="connsiteY43" fmla="*/ 110749 h 604847"/>
              <a:gd name="connsiteX44" fmla="*/ 356026 w 514121"/>
              <a:gd name="connsiteY44" fmla="*/ 115442 h 604847"/>
              <a:gd name="connsiteX45" fmla="*/ 356026 w 514121"/>
              <a:gd name="connsiteY45" fmla="*/ 119509 h 604847"/>
              <a:gd name="connsiteX46" fmla="*/ 356026 w 514121"/>
              <a:gd name="connsiteY46" fmla="*/ 187711 h 604847"/>
              <a:gd name="connsiteX47" fmla="*/ 389814 w 514121"/>
              <a:gd name="connsiteY47" fmla="*/ 188024 h 604847"/>
              <a:gd name="connsiteX48" fmla="*/ 425479 w 514121"/>
              <a:gd name="connsiteY48" fmla="*/ 186460 h 604847"/>
              <a:gd name="connsiteX49" fmla="*/ 425479 w 514121"/>
              <a:gd name="connsiteY49" fmla="*/ 86973 h 604847"/>
              <a:gd name="connsiteX50" fmla="*/ 425479 w 514121"/>
              <a:gd name="connsiteY50" fmla="*/ 82593 h 604847"/>
              <a:gd name="connsiteX51" fmla="*/ 424228 w 514121"/>
              <a:gd name="connsiteY51" fmla="*/ 55062 h 604847"/>
              <a:gd name="connsiteX52" fmla="*/ 417345 w 514121"/>
              <a:gd name="connsiteY52" fmla="*/ 37855 h 604847"/>
              <a:gd name="connsiteX53" fmla="*/ 397322 w 514121"/>
              <a:gd name="connsiteY53" fmla="*/ 21900 h 604847"/>
              <a:gd name="connsiteX54" fmla="*/ 394194 w 514121"/>
              <a:gd name="connsiteY54" fmla="*/ 10637 h 604847"/>
              <a:gd name="connsiteX55" fmla="*/ 411088 w 514121"/>
              <a:gd name="connsiteY55" fmla="*/ 1251 h 604847"/>
              <a:gd name="connsiteX56" fmla="*/ 436116 w 514121"/>
              <a:gd name="connsiteY56" fmla="*/ 10325 h 604847"/>
              <a:gd name="connsiteX57" fmla="*/ 456764 w 514121"/>
              <a:gd name="connsiteY57" fmla="*/ 23151 h 604847"/>
              <a:gd name="connsiteX58" fmla="*/ 462083 w 514121"/>
              <a:gd name="connsiteY58" fmla="*/ 29096 h 604847"/>
              <a:gd name="connsiteX59" fmla="*/ 463647 w 514121"/>
              <a:gd name="connsiteY59" fmla="*/ 35665 h 604847"/>
              <a:gd name="connsiteX60" fmla="*/ 461144 w 514121"/>
              <a:gd name="connsiteY60" fmla="*/ 60694 h 604847"/>
              <a:gd name="connsiteX61" fmla="*/ 460518 w 514121"/>
              <a:gd name="connsiteY61" fmla="*/ 87599 h 604847"/>
              <a:gd name="connsiteX62" fmla="*/ 460518 w 514121"/>
              <a:gd name="connsiteY62" fmla="*/ 287198 h 604847"/>
              <a:gd name="connsiteX63" fmla="*/ 458955 w 514121"/>
              <a:gd name="connsiteY63" fmla="*/ 316293 h 604847"/>
              <a:gd name="connsiteX64" fmla="*/ 453010 w 514121"/>
              <a:gd name="connsiteY64" fmla="*/ 343199 h 604847"/>
              <a:gd name="connsiteX65" fmla="*/ 439870 w 514121"/>
              <a:gd name="connsiteY65" fmla="*/ 358529 h 604847"/>
              <a:gd name="connsiteX67" fmla="*/ 275935 w 514121"/>
              <a:gd name="connsiteY67" fmla="*/ 600051 h 604847"/>
              <a:gd name="connsiteX68" fmla="*/ 261232 w 514121"/>
              <a:gd name="connsiteY68" fmla="*/ 604430 h 604847"/>
              <a:gd name="connsiteX69" fmla="*/ 250595 w 514121"/>
              <a:gd name="connsiteY69" fmla="*/ 600051 h 604847"/>
              <a:gd name="connsiteX70" fmla="*/ 254036 w 514121"/>
              <a:gd name="connsiteY70" fmla="*/ 591291 h 604847"/>
              <a:gd name="connsiteX71" fmla="*/ 307534 w 514121"/>
              <a:gd name="connsiteY71" fmla="*/ 543111 h 604847"/>
              <a:gd name="connsiteX72" fmla="*/ 347892 w 514121"/>
              <a:gd name="connsiteY72" fmla="*/ 489926 h 604847"/>
              <a:gd name="connsiteX73" fmla="*/ 373546 w 514121"/>
              <a:gd name="connsiteY73" fmla="*/ 444250 h 604847"/>
              <a:gd name="connsiteX74" fmla="*/ 382618 w 514121"/>
              <a:gd name="connsiteY74" fmla="*/ 409837 h 604847"/>
              <a:gd name="connsiteX75" fmla="*/ 368540 w 514121"/>
              <a:gd name="connsiteY75" fmla="*/ 389188 h 604847"/>
              <a:gd name="connsiteX76" fmla="*/ 363534 w 514121"/>
              <a:gd name="connsiteY76" fmla="*/ 378551 h 604847"/>
              <a:gd name="connsiteX77" fmla="*/ 374171 w 514121"/>
              <a:gd name="connsiteY77" fmla="*/ 367601 h 604847"/>
              <a:gd name="connsiteX78" fmla="*/ 386685 w 514121"/>
              <a:gd name="connsiteY78" fmla="*/ 367914 h 604847"/>
              <a:gd name="connsiteX79" fmla="*/ 422976 w 514121"/>
              <a:gd name="connsiteY79" fmla="*/ 387311 h 604847"/>
              <a:gd name="connsiteX80" fmla="*/ 430485 w 514121"/>
              <a:gd name="connsiteY80" fmla="*/ 394820 h 604847"/>
              <a:gd name="connsiteX81" fmla="*/ 432362 w 514121"/>
              <a:gd name="connsiteY81" fmla="*/ 402954 h 604847"/>
              <a:gd name="connsiteX82" fmla="*/ 420786 w 514121"/>
              <a:gd name="connsiteY82" fmla="*/ 424540 h 604847"/>
              <a:gd name="connsiteX83" fmla="*/ 407959 w 514121"/>
              <a:gd name="connsiteY83" fmla="*/ 449881 h 604847"/>
              <a:gd name="connsiteX84" fmla="*/ 404205 w 514121"/>
              <a:gd name="connsiteY84" fmla="*/ 458016 h 604847"/>
              <a:gd name="connsiteX85" fmla="*/ 456138 w 514121"/>
              <a:gd name="connsiteY85" fmla="*/ 500877 h 604847"/>
              <a:gd name="connsiteX86" fmla="*/ 497435 w 514121"/>
              <a:gd name="connsiteY86" fmla="*/ 524340 h 604847"/>
              <a:gd name="connsiteX87" fmla="*/ 510575 w 514121"/>
              <a:gd name="connsiteY87" fmla="*/ 545614 h 604847"/>
              <a:gd name="connsiteX88" fmla="*/ 512452 w 514121"/>
              <a:gd name="connsiteY88" fmla="*/ 572520 h 604847"/>
              <a:gd name="connsiteX89" fmla="*/ 501502 w 514121"/>
              <a:gd name="connsiteY89" fmla="*/ 583469 h 604847"/>
              <a:gd name="connsiteX90" fmla="*/ 490553 w 514121"/>
              <a:gd name="connsiteY90" fmla="*/ 583783 h 604847"/>
              <a:gd name="connsiteX91" fmla="*/ 443312 w 514121"/>
              <a:gd name="connsiteY91" fmla="*/ 524027 h 604847"/>
              <a:gd name="connsiteX92" fmla="*/ 394194 w 514121"/>
              <a:gd name="connsiteY92" fmla="*/ 475536 h 604847"/>
              <a:gd name="connsiteX93" fmla="*/ 345389 w 514121"/>
              <a:gd name="connsiteY93" fmla="*/ 541547 h 604847"/>
              <a:gd name="connsiteX94" fmla="*/ 275935 w 514121"/>
              <a:gd name="connsiteY94" fmla="*/ 600051 h 604847"/>
              <a:gd name="connsiteX96" fmla="*/ 152672 w 514121"/>
              <a:gd name="connsiteY96" fmla="*/ 322238 h 604847"/>
              <a:gd name="connsiteX97" fmla="*/ 203041 w 514121"/>
              <a:gd name="connsiteY97" fmla="*/ 304405 h 604847"/>
              <a:gd name="connsiteX98" fmla="*/ 221499 w 514121"/>
              <a:gd name="connsiteY98" fmla="*/ 264047 h 604847"/>
              <a:gd name="connsiteX99" fmla="*/ 216181 w 514121"/>
              <a:gd name="connsiteY99" fmla="*/ 237767 h 604847"/>
              <a:gd name="connsiteX100" fmla="*/ 194594 w 514121"/>
              <a:gd name="connsiteY100" fmla="*/ 214617 h 604847"/>
              <a:gd name="connsiteX101" fmla="*/ 154549 w 514121"/>
              <a:gd name="connsiteY101" fmla="*/ 206483 h 604847"/>
              <a:gd name="connsiteX102" fmla="*/ 100426 w 514121"/>
              <a:gd name="connsiteY102" fmla="*/ 225566 h 604847"/>
              <a:gd name="connsiteX103" fmla="*/ 83844 w 514121"/>
              <a:gd name="connsiteY103" fmla="*/ 266550 h 604847"/>
              <a:gd name="connsiteX104" fmla="*/ 92292 w 514121"/>
              <a:gd name="connsiteY104" fmla="*/ 293768 h 604847"/>
              <a:gd name="connsiteX105" fmla="*/ 116068 w 514121"/>
              <a:gd name="connsiteY105" fmla="*/ 315042 h 604847"/>
              <a:gd name="connsiteX106" fmla="*/ 152672 w 514121"/>
              <a:gd name="connsiteY106" fmla="*/ 322238 h 604847"/>
              <a:gd name="connsiteX108" fmla="*/ 96358 w 514121"/>
              <a:gd name="connsiteY108" fmla="*/ 581905 h 604847"/>
              <a:gd name="connsiteX109" fmla="*/ 80716 w 514121"/>
              <a:gd name="connsiteY109" fmla="*/ 585972 h 604847"/>
              <a:gd name="connsiteX110" fmla="*/ 70705 w 514121"/>
              <a:gd name="connsiteY110" fmla="*/ 580966 h 604847"/>
              <a:gd name="connsiteX111" fmla="*/ 75085 w 514121"/>
              <a:gd name="connsiteY111" fmla="*/ 573145 h 604847"/>
              <a:gd name="connsiteX112" fmla="*/ 126705 w 514121"/>
              <a:gd name="connsiteY112" fmla="*/ 529033 h 604847"/>
              <a:gd name="connsiteX113" fmla="*/ 162370 w 514121"/>
              <a:gd name="connsiteY113" fmla="*/ 484921 h 604847"/>
              <a:gd name="connsiteX114" fmla="*/ 183957 w 514121"/>
              <a:gd name="connsiteY114" fmla="*/ 451758 h 604847"/>
              <a:gd name="connsiteX115" fmla="*/ 197097 w 514121"/>
              <a:gd name="connsiteY115" fmla="*/ 418597 h 604847"/>
              <a:gd name="connsiteX116" fmla="*/ 185208 w 514121"/>
              <a:gd name="connsiteY116" fmla="*/ 396697 h 604847"/>
              <a:gd name="connsiteX117" fmla="*/ 180828 w 514121"/>
              <a:gd name="connsiteY117" fmla="*/ 386060 h 604847"/>
              <a:gd name="connsiteX118" fmla="*/ 191153 w 514121"/>
              <a:gd name="connsiteY118" fmla="*/ 376361 h 604847"/>
              <a:gd name="connsiteX119" fmla="*/ 203980 w 514121"/>
              <a:gd name="connsiteY119" fmla="*/ 377925 h 604847"/>
              <a:gd name="connsiteX120" fmla="*/ 221186 w 514121"/>
              <a:gd name="connsiteY120" fmla="*/ 386685 h 604847"/>
              <a:gd name="connsiteX121" fmla="*/ 234013 w 514121"/>
              <a:gd name="connsiteY121" fmla="*/ 395445 h 604847"/>
              <a:gd name="connsiteX122" fmla="*/ 241835 w 514121"/>
              <a:gd name="connsiteY122" fmla="*/ 403580 h 604847"/>
              <a:gd name="connsiteX123" fmla="*/ 242773 w 514121"/>
              <a:gd name="connsiteY123" fmla="*/ 411088 h 604847"/>
              <a:gd name="connsiteX124" fmla="*/ 229320 w 514121"/>
              <a:gd name="connsiteY124" fmla="*/ 432988 h 604847"/>
              <a:gd name="connsiteX125" fmla="*/ 213991 w 514121"/>
              <a:gd name="connsiteY125" fmla="*/ 458641 h 604847"/>
              <a:gd name="connsiteX126" fmla="*/ 240271 w 514121"/>
              <a:gd name="connsiteY126" fmla="*/ 479289 h 604847"/>
              <a:gd name="connsiteX127" fmla="*/ 275310 w 514121"/>
              <a:gd name="connsiteY127" fmla="*/ 498061 h 604847"/>
              <a:gd name="connsiteX128" fmla="*/ 290953 w 514121"/>
              <a:gd name="connsiteY128" fmla="*/ 514016 h 604847"/>
              <a:gd name="connsiteX129" fmla="*/ 296584 w 514121"/>
              <a:gd name="connsiteY129" fmla="*/ 538732 h 604847"/>
              <a:gd name="connsiteX130" fmla="*/ 286886 w 514121"/>
              <a:gd name="connsiteY130" fmla="*/ 548117 h 604847"/>
              <a:gd name="connsiteX131" fmla="*/ 275310 w 514121"/>
              <a:gd name="connsiteY131" fmla="*/ 549368 h 604847"/>
              <a:gd name="connsiteX132" fmla="*/ 239332 w 514121"/>
              <a:gd name="connsiteY132" fmla="*/ 507134 h 604847"/>
              <a:gd name="connsiteX133" fmla="*/ 203980 w 514121"/>
              <a:gd name="connsiteY133" fmla="*/ 473658 h 604847"/>
              <a:gd name="connsiteX134" fmla="*/ 155175 w 514121"/>
              <a:gd name="connsiteY134" fmla="*/ 534351 h 604847"/>
              <a:gd name="connsiteX135" fmla="*/ 96358 w 514121"/>
              <a:gd name="connsiteY135" fmla="*/ 581905 h 604847"/>
              <a:gd name="connsiteX137" fmla="*/ 41297 w 514121"/>
              <a:gd name="connsiteY137" fmla="*/ 162683 h 604847"/>
              <a:gd name="connsiteX138" fmla="*/ 25967 w 514121"/>
              <a:gd name="connsiteY138" fmla="*/ 163309 h 604847"/>
              <a:gd name="connsiteX139" fmla="*/ 17520 w 514121"/>
              <a:gd name="connsiteY139" fmla="*/ 157678 h 604847"/>
              <a:gd name="connsiteX140" fmla="*/ 7509 w 514121"/>
              <a:gd name="connsiteY140" fmla="*/ 146728 h 604847"/>
              <a:gd name="connsiteX141" fmla="*/ 1251 w 514121"/>
              <a:gd name="connsiteY141" fmla="*/ 138907 h 604847"/>
              <a:gd name="connsiteX142" fmla="*/ 3129 w 514121"/>
              <a:gd name="connsiteY142" fmla="*/ 130772 h 604847"/>
              <a:gd name="connsiteX143" fmla="*/ 10637 w 514121"/>
              <a:gd name="connsiteY143" fmla="*/ 127018 h 604847"/>
              <a:gd name="connsiteX144" fmla="*/ 51934 w 514121"/>
              <a:gd name="connsiteY144" fmla="*/ 132336 h 604847"/>
              <a:gd name="connsiteX145" fmla="*/ 97923 w 514121"/>
              <a:gd name="connsiteY145" fmla="*/ 132336 h 604847"/>
              <a:gd name="connsiteX146" fmla="*/ 138281 w 514121"/>
              <a:gd name="connsiteY146" fmla="*/ 130147 h 604847"/>
              <a:gd name="connsiteX147" fmla="*/ 142661 w 514121"/>
              <a:gd name="connsiteY147" fmla="*/ 130147 h 604847"/>
              <a:gd name="connsiteX148" fmla="*/ 213991 w 514121"/>
              <a:gd name="connsiteY148" fmla="*/ 124202 h 604847"/>
              <a:gd name="connsiteX149" fmla="*/ 262170 w 514121"/>
              <a:gd name="connsiteY149" fmla="*/ 115130 h 604847"/>
              <a:gd name="connsiteX150" fmla="*/ 271869 w 514121"/>
              <a:gd name="connsiteY150" fmla="*/ 114817 h 604847"/>
              <a:gd name="connsiteX151" fmla="*/ 276561 w 514121"/>
              <a:gd name="connsiteY151" fmla="*/ 120135 h 604847"/>
              <a:gd name="connsiteX152" fmla="*/ 281567 w 514121"/>
              <a:gd name="connsiteY152" fmla="*/ 130147 h 604847"/>
              <a:gd name="connsiteX153" fmla="*/ 284070 w 514121"/>
              <a:gd name="connsiteY153" fmla="*/ 139532 h 604847"/>
              <a:gd name="connsiteX154" fmla="*/ 280003 w 514121"/>
              <a:gd name="connsiteY154" fmla="*/ 146415 h 604847"/>
              <a:gd name="connsiteX155" fmla="*/ 274684 w 514121"/>
              <a:gd name="connsiteY155" fmla="*/ 149543 h 604847"/>
              <a:gd name="connsiteX156" fmla="*/ 230572 w 514121"/>
              <a:gd name="connsiteY156" fmla="*/ 148918 h 604847"/>
              <a:gd name="connsiteX157" fmla="*/ 170817 w 514121"/>
              <a:gd name="connsiteY157" fmla="*/ 151421 h 604847"/>
              <a:gd name="connsiteX158" fmla="*/ 157678 w 514121"/>
              <a:gd name="connsiteY158" fmla="*/ 151733 h 604847"/>
              <a:gd name="connsiteX159" fmla="*/ 143286 w 514121"/>
              <a:gd name="connsiteY159" fmla="*/ 152672 h 604847"/>
              <a:gd name="connsiteX160" fmla="*/ 82280 w 514121"/>
              <a:gd name="connsiteY160" fmla="*/ 156739 h 604847"/>
              <a:gd name="connsiteX161" fmla="*/ 41297 w 514121"/>
              <a:gd name="connsiteY161" fmla="*/ 162683 h 604847"/>
              <a:gd name="connsiteX163" fmla="*/ 129521 w 514121"/>
              <a:gd name="connsiteY163" fmla="*/ 85722 h 604847"/>
              <a:gd name="connsiteX164" fmla="*/ 105431 w 514121"/>
              <a:gd name="connsiteY164" fmla="*/ 80716 h 604847"/>
              <a:gd name="connsiteX165" fmla="*/ 77900 w 514121"/>
              <a:gd name="connsiteY165" fmla="*/ 71956 h 604847"/>
              <a:gd name="connsiteX166" fmla="*/ 60068 w 514121"/>
              <a:gd name="connsiteY166" fmla="*/ 62571 h 604847"/>
              <a:gd name="connsiteX167" fmla="*/ 59755 w 514121"/>
              <a:gd name="connsiteY167" fmla="*/ 51934 h 604847"/>
              <a:gd name="connsiteX168" fmla="*/ 68828 w 514121"/>
              <a:gd name="connsiteY168" fmla="*/ 45676 h 604847"/>
              <a:gd name="connsiteX169" fmla="*/ 126080 w 514121"/>
              <a:gd name="connsiteY169" fmla="*/ 52872 h 604847"/>
              <a:gd name="connsiteX170" fmla="*/ 181142 w 514121"/>
              <a:gd name="connsiteY170" fmla="*/ 53185 h 604847"/>
              <a:gd name="connsiteX171" fmla="*/ 221499 w 514121"/>
              <a:gd name="connsiteY171" fmla="*/ 50683 h 604847"/>
              <a:gd name="connsiteX172" fmla="*/ 229946 w 514121"/>
              <a:gd name="connsiteY172" fmla="*/ 54123 h 604847"/>
              <a:gd name="connsiteX173" fmla="*/ 234013 w 514121"/>
              <a:gd name="connsiteY173" fmla="*/ 60694 h 604847"/>
              <a:gd name="connsiteX174" fmla="*/ 229634 w 514121"/>
              <a:gd name="connsiteY174" fmla="*/ 72582 h 604847"/>
              <a:gd name="connsiteX175" fmla="*/ 219623 w 514121"/>
              <a:gd name="connsiteY175" fmla="*/ 80716 h 604847"/>
              <a:gd name="connsiteX176" fmla="*/ 182080 w 514121"/>
              <a:gd name="connsiteY176" fmla="*/ 86347 h 604847"/>
              <a:gd name="connsiteX177" fmla="*/ 129521 w 514121"/>
              <a:gd name="connsiteY177" fmla="*/ 85722 h 60484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  <a:cxn ang="145">
                <a:pos x="connsiteX145" y="connsiteY145"/>
              </a:cxn>
              <a:cxn ang="146">
                <a:pos x="connsiteX146" y="connsiteY146"/>
              </a:cxn>
              <a:cxn ang="147">
                <a:pos x="connsiteX147" y="connsiteY147"/>
              </a:cxn>
              <a:cxn ang="148">
                <a:pos x="connsiteX148" y="connsiteY148"/>
              </a:cxn>
              <a:cxn ang="149">
                <a:pos x="connsiteX149" y="connsiteY149"/>
              </a:cxn>
              <a:cxn ang="150">
                <a:pos x="connsiteX150" y="connsiteY150"/>
              </a:cxn>
              <a:cxn ang="151">
                <a:pos x="connsiteX151" y="connsiteY151"/>
              </a:cxn>
              <a:cxn ang="152">
                <a:pos x="connsiteX152" y="connsiteY152"/>
              </a:cxn>
              <a:cxn ang="153">
                <a:pos x="connsiteX153" y="connsiteY153"/>
              </a:cxn>
              <a:cxn ang="154">
                <a:pos x="connsiteX154" y="connsiteY154"/>
              </a:cxn>
              <a:cxn ang="155">
                <a:pos x="connsiteX155" y="connsiteY155"/>
              </a:cxn>
              <a:cxn ang="156">
                <a:pos x="connsiteX156" y="connsiteY156"/>
              </a:cxn>
              <a:cxn ang="157">
                <a:pos x="connsiteX157" y="connsiteY157"/>
              </a:cxn>
              <a:cxn ang="158">
                <a:pos x="connsiteX158" y="connsiteY158"/>
              </a:cxn>
              <a:cxn ang="159">
                <a:pos x="connsiteX159" y="connsiteY159"/>
              </a:cxn>
              <a:cxn ang="160">
                <a:pos x="connsiteX160" y="connsiteY160"/>
              </a:cxn>
              <a:cxn ang="161">
                <a:pos x="connsiteX161" y="connsiteY161"/>
              </a:cxn>
              <a:cxn ang="163">
                <a:pos x="connsiteX163" y="connsiteY163"/>
              </a:cxn>
              <a:cxn ang="164">
                <a:pos x="connsiteX164" y="connsiteY164"/>
              </a:cxn>
              <a:cxn ang="165">
                <a:pos x="connsiteX165" y="connsiteY165"/>
              </a:cxn>
              <a:cxn ang="166">
                <a:pos x="connsiteX166" y="connsiteY166"/>
              </a:cxn>
              <a:cxn ang="167">
                <a:pos x="connsiteX167" y="connsiteY167"/>
              </a:cxn>
              <a:cxn ang="168">
                <a:pos x="connsiteX168" y="connsiteY168"/>
              </a:cxn>
              <a:cxn ang="169">
                <a:pos x="connsiteX169" y="connsiteY169"/>
              </a:cxn>
              <a:cxn ang="170">
                <a:pos x="connsiteX170" y="connsiteY170"/>
              </a:cxn>
              <a:cxn ang="171">
                <a:pos x="connsiteX171" y="connsiteY171"/>
              </a:cxn>
              <a:cxn ang="172">
                <a:pos x="connsiteX172" y="connsiteY172"/>
              </a:cxn>
              <a:cxn ang="173">
                <a:pos x="connsiteX173" y="connsiteY173"/>
              </a:cxn>
              <a:cxn ang="174">
                <a:pos x="connsiteX174" y="connsiteY174"/>
              </a:cxn>
              <a:cxn ang="175">
                <a:pos x="connsiteX175" y="connsiteY175"/>
              </a:cxn>
              <a:cxn ang="176">
                <a:pos x="connsiteX176" y="connsiteY176"/>
              </a:cxn>
              <a:cxn ang="177">
                <a:pos x="connsiteX177" y="connsiteY177"/>
              </a:cxn>
            </a:cxnLst>
            <a:rect l="l" t="t" r="r" b="b"/>
            <a:pathLst>
              <a:path w="514121" h="604847">
                <a:moveTo>
                  <a:pt x="152672" y="346640"/>
                </a:moveTo>
                <a:cubicBezTo>
                  <a:pt x="130564" y="347057"/>
                  <a:pt x="111793" y="343303"/>
                  <a:pt x="96358" y="335378"/>
                </a:cubicBezTo>
                <a:cubicBezTo>
                  <a:pt x="80925" y="327452"/>
                  <a:pt x="69349" y="317232"/>
                  <a:pt x="61632" y="304718"/>
                </a:cubicBezTo>
                <a:cubicBezTo>
                  <a:pt x="53915" y="292204"/>
                  <a:pt x="50056" y="279690"/>
                  <a:pt x="50056" y="267176"/>
                </a:cubicBezTo>
                <a:cubicBezTo>
                  <a:pt x="50056" y="254662"/>
                  <a:pt x="53602" y="242148"/>
                  <a:pt x="60694" y="229634"/>
                </a:cubicBezTo>
                <a:cubicBezTo>
                  <a:pt x="67785" y="217119"/>
                  <a:pt x="79048" y="206587"/>
                  <a:pt x="94481" y="198036"/>
                </a:cubicBezTo>
                <a:cubicBezTo>
                  <a:pt x="109915" y="189484"/>
                  <a:pt x="129938" y="185000"/>
                  <a:pt x="154549" y="184583"/>
                </a:cubicBezTo>
                <a:cubicBezTo>
                  <a:pt x="187503" y="184166"/>
                  <a:pt x="212844" y="191465"/>
                  <a:pt x="230572" y="206483"/>
                </a:cubicBezTo>
                <a:cubicBezTo>
                  <a:pt x="248300" y="221499"/>
                  <a:pt x="256956" y="240479"/>
                  <a:pt x="256539" y="263422"/>
                </a:cubicBezTo>
                <a:cubicBezTo>
                  <a:pt x="256539" y="276770"/>
                  <a:pt x="252576" y="289701"/>
                  <a:pt x="244651" y="302215"/>
                </a:cubicBezTo>
                <a:cubicBezTo>
                  <a:pt x="236725" y="314730"/>
                  <a:pt x="225045" y="325053"/>
                  <a:pt x="209611" y="333188"/>
                </a:cubicBezTo>
                <a:cubicBezTo>
                  <a:pt x="194177" y="341321"/>
                  <a:pt x="175197" y="345806"/>
                  <a:pt x="152672" y="346640"/>
                </a:cubicBezTo>
                <a:moveTo>
                  <a:pt x="439870" y="358529"/>
                </a:moveTo>
                <a:cubicBezTo>
                  <a:pt x="436950" y="359780"/>
                  <a:pt x="434656" y="359676"/>
                  <a:pt x="432988" y="358216"/>
                </a:cubicBezTo>
                <a:cubicBezTo>
                  <a:pt x="431319" y="356755"/>
                  <a:pt x="430276" y="355192"/>
                  <a:pt x="429859" y="353523"/>
                </a:cubicBezTo>
                <a:cubicBezTo>
                  <a:pt x="428191" y="348517"/>
                  <a:pt x="427043" y="339549"/>
                  <a:pt x="426418" y="326618"/>
                </a:cubicBezTo>
                <a:cubicBezTo>
                  <a:pt x="425792" y="313687"/>
                  <a:pt x="425479" y="300963"/>
                  <a:pt x="425479" y="288450"/>
                </a:cubicBezTo>
                <a:lnTo>
                  <a:pt x="425479" y="213991"/>
                </a:lnTo>
                <a:cubicBezTo>
                  <a:pt x="416302" y="213991"/>
                  <a:pt x="405769" y="213991"/>
                  <a:pt x="393881" y="213991"/>
                </a:cubicBezTo>
                <a:cubicBezTo>
                  <a:pt x="381993" y="213991"/>
                  <a:pt x="369374" y="214200"/>
                  <a:pt x="356026" y="214617"/>
                </a:cubicBezTo>
                <a:lnTo>
                  <a:pt x="356026" y="279064"/>
                </a:lnTo>
                <a:cubicBezTo>
                  <a:pt x="356026" y="286573"/>
                  <a:pt x="355609" y="295124"/>
                  <a:pt x="354774" y="304718"/>
                </a:cubicBezTo>
                <a:cubicBezTo>
                  <a:pt x="353940" y="314312"/>
                  <a:pt x="352063" y="322759"/>
                  <a:pt x="349143" y="330059"/>
                </a:cubicBezTo>
                <a:cubicBezTo>
                  <a:pt x="346223" y="337359"/>
                  <a:pt x="341843" y="341843"/>
                  <a:pt x="336004" y="343512"/>
                </a:cubicBezTo>
                <a:cubicBezTo>
                  <a:pt x="332666" y="344763"/>
                  <a:pt x="330163" y="344763"/>
                  <a:pt x="328495" y="343512"/>
                </a:cubicBezTo>
                <a:cubicBezTo>
                  <a:pt x="326826" y="342261"/>
                  <a:pt x="325784" y="340800"/>
                  <a:pt x="325366" y="339132"/>
                </a:cubicBezTo>
                <a:cubicBezTo>
                  <a:pt x="323698" y="334126"/>
                  <a:pt x="322551" y="326096"/>
                  <a:pt x="321925" y="315042"/>
                </a:cubicBezTo>
                <a:cubicBezTo>
                  <a:pt x="321299" y="303988"/>
                  <a:pt x="320986" y="292412"/>
                  <a:pt x="320986" y="280315"/>
                </a:cubicBezTo>
                <a:lnTo>
                  <a:pt x="320986" y="118884"/>
                </a:lnTo>
                <a:cubicBezTo>
                  <a:pt x="320986" y="117216"/>
                  <a:pt x="320986" y="115442"/>
                  <a:pt x="320986" y="113565"/>
                </a:cubicBezTo>
                <a:cubicBezTo>
                  <a:pt x="320986" y="111689"/>
                  <a:pt x="320986" y="109915"/>
                  <a:pt x="320986" y="108247"/>
                </a:cubicBezTo>
                <a:cubicBezTo>
                  <a:pt x="320986" y="92396"/>
                  <a:pt x="320048" y="79569"/>
                  <a:pt x="318171" y="69766"/>
                </a:cubicBezTo>
                <a:cubicBezTo>
                  <a:pt x="316293" y="59963"/>
                  <a:pt x="308889" y="51308"/>
                  <a:pt x="295958" y="43800"/>
                </a:cubicBezTo>
                <a:cubicBezTo>
                  <a:pt x="291370" y="40462"/>
                  <a:pt x="290327" y="36708"/>
                  <a:pt x="292830" y="32537"/>
                </a:cubicBezTo>
                <a:cubicBezTo>
                  <a:pt x="295333" y="28365"/>
                  <a:pt x="297835" y="25654"/>
                  <a:pt x="300338" y="24403"/>
                </a:cubicBezTo>
                <a:cubicBezTo>
                  <a:pt x="302841" y="23151"/>
                  <a:pt x="305969" y="22734"/>
                  <a:pt x="309724" y="23151"/>
                </a:cubicBezTo>
                <a:cubicBezTo>
                  <a:pt x="314312" y="23568"/>
                  <a:pt x="319527" y="25237"/>
                  <a:pt x="325366" y="28157"/>
                </a:cubicBezTo>
                <a:cubicBezTo>
                  <a:pt x="331207" y="31077"/>
                  <a:pt x="336629" y="34205"/>
                  <a:pt x="341635" y="37542"/>
                </a:cubicBezTo>
                <a:cubicBezTo>
                  <a:pt x="346640" y="40879"/>
                  <a:pt x="349977" y="43382"/>
                  <a:pt x="351646" y="45051"/>
                </a:cubicBezTo>
                <a:cubicBezTo>
                  <a:pt x="353732" y="47137"/>
                  <a:pt x="355505" y="49118"/>
                  <a:pt x="356964" y="50995"/>
                </a:cubicBezTo>
                <a:cubicBezTo>
                  <a:pt x="358424" y="52872"/>
                  <a:pt x="358946" y="55062"/>
                  <a:pt x="358529" y="57565"/>
                </a:cubicBezTo>
                <a:cubicBezTo>
                  <a:pt x="357277" y="65073"/>
                  <a:pt x="356547" y="73625"/>
                  <a:pt x="356339" y="83219"/>
                </a:cubicBezTo>
                <a:cubicBezTo>
                  <a:pt x="356130" y="92813"/>
                  <a:pt x="356026" y="101990"/>
                  <a:pt x="356026" y="110749"/>
                </a:cubicBezTo>
                <a:cubicBezTo>
                  <a:pt x="356026" y="112418"/>
                  <a:pt x="356026" y="113983"/>
                  <a:pt x="356026" y="115442"/>
                </a:cubicBezTo>
                <a:cubicBezTo>
                  <a:pt x="356026" y="116903"/>
                  <a:pt x="356026" y="118258"/>
                  <a:pt x="356026" y="119509"/>
                </a:cubicBezTo>
                <a:lnTo>
                  <a:pt x="356026" y="187711"/>
                </a:lnTo>
                <a:cubicBezTo>
                  <a:pt x="366037" y="188128"/>
                  <a:pt x="377300" y="188233"/>
                  <a:pt x="389814" y="188024"/>
                </a:cubicBezTo>
                <a:cubicBezTo>
                  <a:pt x="402328" y="187816"/>
                  <a:pt x="414216" y="187294"/>
                  <a:pt x="425479" y="186460"/>
                </a:cubicBezTo>
                <a:lnTo>
                  <a:pt x="425479" y="86973"/>
                </a:lnTo>
                <a:cubicBezTo>
                  <a:pt x="425479" y="86139"/>
                  <a:pt x="425479" y="84679"/>
                  <a:pt x="425479" y="82593"/>
                </a:cubicBezTo>
                <a:cubicBezTo>
                  <a:pt x="425479" y="70913"/>
                  <a:pt x="425062" y="61736"/>
                  <a:pt x="424228" y="55062"/>
                </a:cubicBezTo>
                <a:cubicBezTo>
                  <a:pt x="423394" y="48388"/>
                  <a:pt x="421099" y="42652"/>
                  <a:pt x="417345" y="37855"/>
                </a:cubicBezTo>
                <a:cubicBezTo>
                  <a:pt x="413591" y="33058"/>
                  <a:pt x="406917" y="27740"/>
                  <a:pt x="397322" y="21900"/>
                </a:cubicBezTo>
                <a:cubicBezTo>
                  <a:pt x="392734" y="18563"/>
                  <a:pt x="391691" y="14808"/>
                  <a:pt x="394194" y="10637"/>
                </a:cubicBezTo>
                <a:cubicBezTo>
                  <a:pt x="398782" y="3129"/>
                  <a:pt x="404414" y="0"/>
                  <a:pt x="411088" y="1251"/>
                </a:cubicBezTo>
                <a:cubicBezTo>
                  <a:pt x="418597" y="2503"/>
                  <a:pt x="426939" y="5527"/>
                  <a:pt x="436116" y="10325"/>
                </a:cubicBezTo>
                <a:cubicBezTo>
                  <a:pt x="445293" y="15121"/>
                  <a:pt x="452176" y="19397"/>
                  <a:pt x="456764" y="23151"/>
                </a:cubicBezTo>
                <a:cubicBezTo>
                  <a:pt x="458850" y="25237"/>
                  <a:pt x="460623" y="27218"/>
                  <a:pt x="462083" y="29096"/>
                </a:cubicBezTo>
                <a:cubicBezTo>
                  <a:pt x="463543" y="30973"/>
                  <a:pt x="464064" y="33163"/>
                  <a:pt x="463647" y="35665"/>
                </a:cubicBezTo>
                <a:cubicBezTo>
                  <a:pt x="462396" y="44425"/>
                  <a:pt x="461561" y="52768"/>
                  <a:pt x="461144" y="60694"/>
                </a:cubicBezTo>
                <a:cubicBezTo>
                  <a:pt x="460727" y="68619"/>
                  <a:pt x="460518" y="77588"/>
                  <a:pt x="460518" y="87599"/>
                </a:cubicBezTo>
                <a:lnTo>
                  <a:pt x="460518" y="287198"/>
                </a:lnTo>
                <a:cubicBezTo>
                  <a:pt x="460518" y="296375"/>
                  <a:pt x="459997" y="306074"/>
                  <a:pt x="458955" y="316293"/>
                </a:cubicBezTo>
                <a:cubicBezTo>
                  <a:pt x="457911" y="326513"/>
                  <a:pt x="455930" y="335482"/>
                  <a:pt x="453010" y="343199"/>
                </a:cubicBezTo>
                <a:cubicBezTo>
                  <a:pt x="450090" y="350916"/>
                  <a:pt x="445710" y="356026"/>
                  <a:pt x="439870" y="358529"/>
                </a:cubicBezTo>
                <a:moveTo>
                  <a:pt x="275935" y="600051"/>
                </a:moveTo>
                <a:cubicBezTo>
                  <a:pt x="271347" y="603388"/>
                  <a:pt x="266446" y="604847"/>
                  <a:pt x="261232" y="604430"/>
                </a:cubicBezTo>
                <a:cubicBezTo>
                  <a:pt x="256018" y="604013"/>
                  <a:pt x="252472" y="602554"/>
                  <a:pt x="250595" y="600051"/>
                </a:cubicBezTo>
                <a:cubicBezTo>
                  <a:pt x="248717" y="597548"/>
                  <a:pt x="249865" y="594628"/>
                  <a:pt x="254036" y="591291"/>
                </a:cubicBezTo>
                <a:cubicBezTo>
                  <a:pt x="274059" y="577108"/>
                  <a:pt x="291891" y="561048"/>
                  <a:pt x="307534" y="543111"/>
                </a:cubicBezTo>
                <a:cubicBezTo>
                  <a:pt x="323176" y="525175"/>
                  <a:pt x="336629" y="507446"/>
                  <a:pt x="347892" y="489926"/>
                </a:cubicBezTo>
                <a:cubicBezTo>
                  <a:pt x="359154" y="472406"/>
                  <a:pt x="367705" y="457181"/>
                  <a:pt x="373546" y="444250"/>
                </a:cubicBezTo>
                <a:cubicBezTo>
                  <a:pt x="380220" y="429233"/>
                  <a:pt x="383244" y="417762"/>
                  <a:pt x="382618" y="409837"/>
                </a:cubicBezTo>
                <a:cubicBezTo>
                  <a:pt x="381993" y="401911"/>
                  <a:pt x="377300" y="395028"/>
                  <a:pt x="368540" y="389188"/>
                </a:cubicBezTo>
                <a:cubicBezTo>
                  <a:pt x="363117" y="385851"/>
                  <a:pt x="361449" y="382305"/>
                  <a:pt x="363534" y="378551"/>
                </a:cubicBezTo>
                <a:cubicBezTo>
                  <a:pt x="366454" y="372294"/>
                  <a:pt x="370000" y="368645"/>
                  <a:pt x="374171" y="367601"/>
                </a:cubicBezTo>
                <a:cubicBezTo>
                  <a:pt x="378343" y="366559"/>
                  <a:pt x="382514" y="366663"/>
                  <a:pt x="386685" y="367914"/>
                </a:cubicBezTo>
                <a:cubicBezTo>
                  <a:pt x="398365" y="372085"/>
                  <a:pt x="410462" y="378551"/>
                  <a:pt x="422976" y="387311"/>
                </a:cubicBezTo>
                <a:cubicBezTo>
                  <a:pt x="425479" y="389397"/>
                  <a:pt x="427982" y="391899"/>
                  <a:pt x="430485" y="394820"/>
                </a:cubicBezTo>
                <a:cubicBezTo>
                  <a:pt x="432988" y="397740"/>
                  <a:pt x="433613" y="400450"/>
                  <a:pt x="432362" y="402954"/>
                </a:cubicBezTo>
                <a:cubicBezTo>
                  <a:pt x="428608" y="410045"/>
                  <a:pt x="424749" y="417241"/>
                  <a:pt x="420786" y="424540"/>
                </a:cubicBezTo>
                <a:cubicBezTo>
                  <a:pt x="416823" y="431841"/>
                  <a:pt x="412548" y="440287"/>
                  <a:pt x="407959" y="449881"/>
                </a:cubicBezTo>
                <a:lnTo>
                  <a:pt x="404205" y="458016"/>
                </a:lnTo>
                <a:cubicBezTo>
                  <a:pt x="424228" y="476787"/>
                  <a:pt x="441539" y="491074"/>
                  <a:pt x="456138" y="500877"/>
                </a:cubicBezTo>
                <a:cubicBezTo>
                  <a:pt x="470738" y="510679"/>
                  <a:pt x="484504" y="518501"/>
                  <a:pt x="497435" y="524340"/>
                </a:cubicBezTo>
                <a:cubicBezTo>
                  <a:pt x="503275" y="528929"/>
                  <a:pt x="507655" y="536020"/>
                  <a:pt x="510575" y="545614"/>
                </a:cubicBezTo>
                <a:cubicBezTo>
                  <a:pt x="513495" y="555208"/>
                  <a:pt x="514121" y="564177"/>
                  <a:pt x="512452" y="572520"/>
                </a:cubicBezTo>
                <a:cubicBezTo>
                  <a:pt x="511618" y="577525"/>
                  <a:pt x="507968" y="581175"/>
                  <a:pt x="501502" y="583469"/>
                </a:cubicBezTo>
                <a:cubicBezTo>
                  <a:pt x="495036" y="585764"/>
                  <a:pt x="491387" y="585868"/>
                  <a:pt x="490553" y="583783"/>
                </a:cubicBezTo>
                <a:cubicBezTo>
                  <a:pt x="477204" y="562926"/>
                  <a:pt x="461457" y="543007"/>
                  <a:pt x="443312" y="524027"/>
                </a:cubicBezTo>
                <a:cubicBezTo>
                  <a:pt x="425166" y="505048"/>
                  <a:pt x="408793" y="488884"/>
                  <a:pt x="394194" y="475536"/>
                </a:cubicBezTo>
                <a:cubicBezTo>
                  <a:pt x="380845" y="498061"/>
                  <a:pt x="364577" y="520065"/>
                  <a:pt x="345389" y="541547"/>
                </a:cubicBezTo>
                <a:cubicBezTo>
                  <a:pt x="326201" y="563030"/>
                  <a:pt x="303050" y="582531"/>
                  <a:pt x="275935" y="600051"/>
                </a:cubicBezTo>
                <a:moveTo>
                  <a:pt x="152672" y="322238"/>
                </a:moveTo>
                <a:cubicBezTo>
                  <a:pt x="174780" y="321404"/>
                  <a:pt x="191570" y="315459"/>
                  <a:pt x="203041" y="304405"/>
                </a:cubicBezTo>
                <a:cubicBezTo>
                  <a:pt x="214512" y="293351"/>
                  <a:pt x="220665" y="279899"/>
                  <a:pt x="221499" y="264047"/>
                </a:cubicBezTo>
                <a:cubicBezTo>
                  <a:pt x="222334" y="255705"/>
                  <a:pt x="220561" y="246945"/>
                  <a:pt x="216181" y="237767"/>
                </a:cubicBezTo>
                <a:cubicBezTo>
                  <a:pt x="211801" y="228591"/>
                  <a:pt x="204605" y="220874"/>
                  <a:pt x="194594" y="214617"/>
                </a:cubicBezTo>
                <a:cubicBezTo>
                  <a:pt x="184583" y="208359"/>
                  <a:pt x="171235" y="205648"/>
                  <a:pt x="154549" y="206483"/>
                </a:cubicBezTo>
                <a:cubicBezTo>
                  <a:pt x="129521" y="207317"/>
                  <a:pt x="111480" y="213678"/>
                  <a:pt x="100426" y="225566"/>
                </a:cubicBezTo>
                <a:cubicBezTo>
                  <a:pt x="89372" y="237455"/>
                  <a:pt x="83844" y="251116"/>
                  <a:pt x="83844" y="266550"/>
                </a:cubicBezTo>
                <a:cubicBezTo>
                  <a:pt x="83844" y="275727"/>
                  <a:pt x="86660" y="284800"/>
                  <a:pt x="92292" y="293768"/>
                </a:cubicBezTo>
                <a:cubicBezTo>
                  <a:pt x="97923" y="302737"/>
                  <a:pt x="105849" y="309828"/>
                  <a:pt x="116068" y="315042"/>
                </a:cubicBezTo>
                <a:cubicBezTo>
                  <a:pt x="126288" y="320257"/>
                  <a:pt x="138489" y="322655"/>
                  <a:pt x="152672" y="322238"/>
                </a:cubicBezTo>
                <a:moveTo>
                  <a:pt x="96358" y="581905"/>
                </a:moveTo>
                <a:cubicBezTo>
                  <a:pt x="90936" y="585242"/>
                  <a:pt x="85722" y="586598"/>
                  <a:pt x="80716" y="585972"/>
                </a:cubicBezTo>
                <a:cubicBezTo>
                  <a:pt x="75710" y="585346"/>
                  <a:pt x="72373" y="583678"/>
                  <a:pt x="70705" y="580966"/>
                </a:cubicBezTo>
                <a:cubicBezTo>
                  <a:pt x="69036" y="578255"/>
                  <a:pt x="70496" y="575648"/>
                  <a:pt x="75085" y="573145"/>
                </a:cubicBezTo>
                <a:cubicBezTo>
                  <a:pt x="95107" y="559380"/>
                  <a:pt x="112314" y="544676"/>
                  <a:pt x="126705" y="529033"/>
                </a:cubicBezTo>
                <a:cubicBezTo>
                  <a:pt x="141096" y="513390"/>
                  <a:pt x="152985" y="498686"/>
                  <a:pt x="162370" y="484921"/>
                </a:cubicBezTo>
                <a:cubicBezTo>
                  <a:pt x="171756" y="471155"/>
                  <a:pt x="178951" y="460102"/>
                  <a:pt x="183957" y="451758"/>
                </a:cubicBezTo>
                <a:cubicBezTo>
                  <a:pt x="191466" y="438410"/>
                  <a:pt x="195846" y="427356"/>
                  <a:pt x="197097" y="418597"/>
                </a:cubicBezTo>
                <a:cubicBezTo>
                  <a:pt x="198348" y="409837"/>
                  <a:pt x="194385" y="402536"/>
                  <a:pt x="185208" y="396697"/>
                </a:cubicBezTo>
                <a:cubicBezTo>
                  <a:pt x="179786" y="393776"/>
                  <a:pt x="178326" y="390231"/>
                  <a:pt x="180828" y="386060"/>
                </a:cubicBezTo>
                <a:cubicBezTo>
                  <a:pt x="183749" y="380220"/>
                  <a:pt x="187190" y="376987"/>
                  <a:pt x="191153" y="376361"/>
                </a:cubicBezTo>
                <a:cubicBezTo>
                  <a:pt x="195116" y="375736"/>
                  <a:pt x="199391" y="376256"/>
                  <a:pt x="203980" y="377925"/>
                </a:cubicBezTo>
                <a:cubicBezTo>
                  <a:pt x="210237" y="380428"/>
                  <a:pt x="215972" y="383348"/>
                  <a:pt x="221186" y="386685"/>
                </a:cubicBezTo>
                <a:cubicBezTo>
                  <a:pt x="226401" y="390023"/>
                  <a:pt x="230676" y="392942"/>
                  <a:pt x="234013" y="395445"/>
                </a:cubicBezTo>
                <a:cubicBezTo>
                  <a:pt x="237351" y="397948"/>
                  <a:pt x="239958" y="400659"/>
                  <a:pt x="241835" y="403580"/>
                </a:cubicBezTo>
                <a:cubicBezTo>
                  <a:pt x="243712" y="406499"/>
                  <a:pt x="244025" y="409003"/>
                  <a:pt x="242773" y="411088"/>
                </a:cubicBezTo>
                <a:cubicBezTo>
                  <a:pt x="238602" y="416928"/>
                  <a:pt x="234118" y="424228"/>
                  <a:pt x="229320" y="432988"/>
                </a:cubicBezTo>
                <a:cubicBezTo>
                  <a:pt x="224524" y="441747"/>
                  <a:pt x="219414" y="450298"/>
                  <a:pt x="213991" y="458641"/>
                </a:cubicBezTo>
                <a:cubicBezTo>
                  <a:pt x="222334" y="465732"/>
                  <a:pt x="231094" y="472615"/>
                  <a:pt x="240271" y="479289"/>
                </a:cubicBezTo>
                <a:cubicBezTo>
                  <a:pt x="249448" y="485964"/>
                  <a:pt x="261127" y="492221"/>
                  <a:pt x="275310" y="498061"/>
                </a:cubicBezTo>
                <a:cubicBezTo>
                  <a:pt x="281150" y="500147"/>
                  <a:pt x="286364" y="505465"/>
                  <a:pt x="290953" y="514016"/>
                </a:cubicBezTo>
                <a:cubicBezTo>
                  <a:pt x="295541" y="522568"/>
                  <a:pt x="297418" y="530806"/>
                  <a:pt x="296584" y="538732"/>
                </a:cubicBezTo>
                <a:cubicBezTo>
                  <a:pt x="296167" y="542485"/>
                  <a:pt x="292934" y="545614"/>
                  <a:pt x="286886" y="548117"/>
                </a:cubicBezTo>
                <a:cubicBezTo>
                  <a:pt x="280837" y="550619"/>
                  <a:pt x="276978" y="551037"/>
                  <a:pt x="275310" y="549368"/>
                </a:cubicBezTo>
                <a:cubicBezTo>
                  <a:pt x="264464" y="534769"/>
                  <a:pt x="252472" y="520690"/>
                  <a:pt x="239332" y="507134"/>
                </a:cubicBezTo>
                <a:cubicBezTo>
                  <a:pt x="226192" y="493576"/>
                  <a:pt x="214408" y="482418"/>
                  <a:pt x="203980" y="473658"/>
                </a:cubicBezTo>
                <a:cubicBezTo>
                  <a:pt x="189380" y="494515"/>
                  <a:pt x="173112" y="514746"/>
                  <a:pt x="155175" y="534351"/>
                </a:cubicBezTo>
                <a:cubicBezTo>
                  <a:pt x="137238" y="553957"/>
                  <a:pt x="117632" y="569808"/>
                  <a:pt x="96358" y="581905"/>
                </a:cubicBezTo>
                <a:moveTo>
                  <a:pt x="41297" y="162683"/>
                </a:moveTo>
                <a:cubicBezTo>
                  <a:pt x="34205" y="164352"/>
                  <a:pt x="29096" y="164560"/>
                  <a:pt x="25967" y="163309"/>
                </a:cubicBezTo>
                <a:cubicBezTo>
                  <a:pt x="22838" y="162058"/>
                  <a:pt x="20023" y="160181"/>
                  <a:pt x="17520" y="157678"/>
                </a:cubicBezTo>
                <a:cubicBezTo>
                  <a:pt x="13765" y="153507"/>
                  <a:pt x="10428" y="149856"/>
                  <a:pt x="7509" y="146728"/>
                </a:cubicBezTo>
                <a:cubicBezTo>
                  <a:pt x="4589" y="143599"/>
                  <a:pt x="2503" y="140992"/>
                  <a:pt x="1251" y="138907"/>
                </a:cubicBezTo>
                <a:cubicBezTo>
                  <a:pt x="0" y="136821"/>
                  <a:pt x="626" y="134109"/>
                  <a:pt x="3129" y="130772"/>
                </a:cubicBezTo>
                <a:cubicBezTo>
                  <a:pt x="5631" y="127435"/>
                  <a:pt x="8134" y="126183"/>
                  <a:pt x="10637" y="127018"/>
                </a:cubicBezTo>
                <a:cubicBezTo>
                  <a:pt x="22734" y="129938"/>
                  <a:pt x="36500" y="131711"/>
                  <a:pt x="51934" y="132336"/>
                </a:cubicBezTo>
                <a:cubicBezTo>
                  <a:pt x="67368" y="132962"/>
                  <a:pt x="82697" y="132962"/>
                  <a:pt x="97923" y="132336"/>
                </a:cubicBezTo>
                <a:cubicBezTo>
                  <a:pt x="113149" y="131711"/>
                  <a:pt x="126601" y="130981"/>
                  <a:pt x="138281" y="130147"/>
                </a:cubicBezTo>
                <a:cubicBezTo>
                  <a:pt x="140367" y="130147"/>
                  <a:pt x="141826" y="130147"/>
                  <a:pt x="142661" y="130147"/>
                </a:cubicBezTo>
                <a:cubicBezTo>
                  <a:pt x="170192" y="128895"/>
                  <a:pt x="193968" y="126914"/>
                  <a:pt x="213991" y="124202"/>
                </a:cubicBezTo>
                <a:cubicBezTo>
                  <a:pt x="234013" y="121491"/>
                  <a:pt x="250073" y="118467"/>
                  <a:pt x="262170" y="115130"/>
                </a:cubicBezTo>
                <a:cubicBezTo>
                  <a:pt x="266759" y="113879"/>
                  <a:pt x="269992" y="113774"/>
                  <a:pt x="271869" y="114817"/>
                </a:cubicBezTo>
                <a:cubicBezTo>
                  <a:pt x="273746" y="115860"/>
                  <a:pt x="275310" y="117632"/>
                  <a:pt x="276561" y="120135"/>
                </a:cubicBezTo>
                <a:cubicBezTo>
                  <a:pt x="278230" y="123055"/>
                  <a:pt x="279898" y="126392"/>
                  <a:pt x="281567" y="130147"/>
                </a:cubicBezTo>
                <a:cubicBezTo>
                  <a:pt x="283236" y="133901"/>
                  <a:pt x="284070" y="137029"/>
                  <a:pt x="284070" y="139532"/>
                </a:cubicBezTo>
                <a:cubicBezTo>
                  <a:pt x="284070" y="142035"/>
                  <a:pt x="282714" y="144329"/>
                  <a:pt x="280003" y="146415"/>
                </a:cubicBezTo>
                <a:cubicBezTo>
                  <a:pt x="277291" y="148501"/>
                  <a:pt x="275518" y="149543"/>
                  <a:pt x="274684" y="149543"/>
                </a:cubicBezTo>
                <a:cubicBezTo>
                  <a:pt x="260085" y="148709"/>
                  <a:pt x="245380" y="148501"/>
                  <a:pt x="230572" y="148918"/>
                </a:cubicBezTo>
                <a:cubicBezTo>
                  <a:pt x="215764" y="149335"/>
                  <a:pt x="195846" y="150170"/>
                  <a:pt x="170817" y="151421"/>
                </a:cubicBezTo>
                <a:cubicBezTo>
                  <a:pt x="166646" y="151421"/>
                  <a:pt x="162266" y="151525"/>
                  <a:pt x="157678" y="151733"/>
                </a:cubicBezTo>
                <a:cubicBezTo>
                  <a:pt x="153089" y="151942"/>
                  <a:pt x="148292" y="152255"/>
                  <a:pt x="143286" y="152672"/>
                </a:cubicBezTo>
                <a:cubicBezTo>
                  <a:pt x="120761" y="153507"/>
                  <a:pt x="100426" y="154862"/>
                  <a:pt x="82280" y="156739"/>
                </a:cubicBezTo>
                <a:cubicBezTo>
                  <a:pt x="64135" y="158616"/>
                  <a:pt x="50474" y="160598"/>
                  <a:pt x="41297" y="162683"/>
                </a:cubicBezTo>
                <a:moveTo>
                  <a:pt x="129521" y="85722"/>
                </a:moveTo>
                <a:cubicBezTo>
                  <a:pt x="123264" y="84887"/>
                  <a:pt x="115234" y="83219"/>
                  <a:pt x="105431" y="80716"/>
                </a:cubicBezTo>
                <a:cubicBezTo>
                  <a:pt x="95629" y="78213"/>
                  <a:pt x="86452" y="75293"/>
                  <a:pt x="77900" y="71956"/>
                </a:cubicBezTo>
                <a:cubicBezTo>
                  <a:pt x="69349" y="68619"/>
                  <a:pt x="63405" y="65490"/>
                  <a:pt x="60068" y="62571"/>
                </a:cubicBezTo>
                <a:cubicBezTo>
                  <a:pt x="58399" y="60068"/>
                  <a:pt x="58295" y="56522"/>
                  <a:pt x="59755" y="51934"/>
                </a:cubicBezTo>
                <a:cubicBezTo>
                  <a:pt x="61215" y="47345"/>
                  <a:pt x="64239" y="45260"/>
                  <a:pt x="68828" y="45676"/>
                </a:cubicBezTo>
                <a:cubicBezTo>
                  <a:pt x="87182" y="49431"/>
                  <a:pt x="106266" y="51829"/>
                  <a:pt x="126080" y="52872"/>
                </a:cubicBezTo>
                <a:cubicBezTo>
                  <a:pt x="145893" y="53915"/>
                  <a:pt x="164248" y="54020"/>
                  <a:pt x="181142" y="53185"/>
                </a:cubicBezTo>
                <a:cubicBezTo>
                  <a:pt x="198036" y="52351"/>
                  <a:pt x="211488" y="51517"/>
                  <a:pt x="221499" y="50683"/>
                </a:cubicBezTo>
                <a:cubicBezTo>
                  <a:pt x="224837" y="50265"/>
                  <a:pt x="227652" y="51412"/>
                  <a:pt x="229946" y="54123"/>
                </a:cubicBezTo>
                <a:cubicBezTo>
                  <a:pt x="232240" y="56835"/>
                  <a:pt x="233596" y="59025"/>
                  <a:pt x="234013" y="60694"/>
                </a:cubicBezTo>
                <a:cubicBezTo>
                  <a:pt x="234431" y="64031"/>
                  <a:pt x="232971" y="67994"/>
                  <a:pt x="229634" y="72582"/>
                </a:cubicBezTo>
                <a:cubicBezTo>
                  <a:pt x="226297" y="77170"/>
                  <a:pt x="222960" y="79882"/>
                  <a:pt x="219623" y="80716"/>
                </a:cubicBezTo>
                <a:cubicBezTo>
                  <a:pt x="211280" y="83219"/>
                  <a:pt x="198766" y="85096"/>
                  <a:pt x="182080" y="86347"/>
                </a:cubicBezTo>
                <a:cubicBezTo>
                  <a:pt x="165395" y="87599"/>
                  <a:pt x="147875" y="87390"/>
                  <a:pt x="129521" y="8572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7" name="Freeform 107"/>
          <p:cNvSpPr/>
          <p:nvPr/>
        </p:nvSpPr>
        <p:spPr>
          <a:xfrm>
            <a:off x="3744221" y="6039376"/>
            <a:ext cx="544780" cy="543320"/>
          </a:xfrm>
          <a:custGeom>
            <a:avLst/>
            <a:gdLst>
              <a:gd name="connsiteX0" fmla="*/ 151212 w 544780"/>
              <a:gd name="connsiteY0" fmla="*/ 184166 h 543320"/>
              <a:gd name="connsiteX1" fmla="*/ 123055 w 544780"/>
              <a:gd name="connsiteY1" fmla="*/ 142244 h 543320"/>
              <a:gd name="connsiteX2" fmla="*/ 123055 w 544780"/>
              <a:gd name="connsiteY2" fmla="*/ 82801 h 543320"/>
              <a:gd name="connsiteX3" fmla="*/ 118363 w 544780"/>
              <a:gd name="connsiteY3" fmla="*/ 48075 h 543320"/>
              <a:gd name="connsiteX4" fmla="*/ 94273 w 544780"/>
              <a:gd name="connsiteY4" fmla="*/ 21482 h 543320"/>
              <a:gd name="connsiteX5" fmla="*/ 92396 w 544780"/>
              <a:gd name="connsiteY5" fmla="*/ 10846 h 543320"/>
              <a:gd name="connsiteX6" fmla="*/ 113669 w 544780"/>
              <a:gd name="connsiteY6" fmla="*/ 2086 h 543320"/>
              <a:gd name="connsiteX7" fmla="*/ 134318 w 544780"/>
              <a:gd name="connsiteY7" fmla="*/ 9907 h 543320"/>
              <a:gd name="connsiteX8" fmla="*/ 154340 w 544780"/>
              <a:gd name="connsiteY8" fmla="*/ 22109 h 543320"/>
              <a:gd name="connsiteX9" fmla="*/ 161849 w 544780"/>
              <a:gd name="connsiteY9" fmla="*/ 33371 h 543320"/>
              <a:gd name="connsiteX10" fmla="*/ 159346 w 544780"/>
              <a:gd name="connsiteY10" fmla="*/ 54645 h 543320"/>
              <a:gd name="connsiteX11" fmla="*/ 158720 w 544780"/>
              <a:gd name="connsiteY11" fmla="*/ 79048 h 543320"/>
              <a:gd name="connsiteX12" fmla="*/ 158720 w 544780"/>
              <a:gd name="connsiteY12" fmla="*/ 139115 h 543320"/>
              <a:gd name="connsiteX13" fmla="*/ 161849 w 544780"/>
              <a:gd name="connsiteY13" fmla="*/ 155696 h 543320"/>
              <a:gd name="connsiteX14" fmla="*/ 177491 w 544780"/>
              <a:gd name="connsiteY14" fmla="*/ 159764 h 543320"/>
              <a:gd name="connsiteX15" fmla="*/ 253514 w 544780"/>
              <a:gd name="connsiteY15" fmla="*/ 158512 h 543320"/>
              <a:gd name="connsiteX16" fmla="*/ 328912 w 544780"/>
              <a:gd name="connsiteY16" fmla="*/ 154757 h 543320"/>
              <a:gd name="connsiteX17" fmla="*/ 386476 w 544780"/>
              <a:gd name="connsiteY17" fmla="*/ 149439 h 543320"/>
              <a:gd name="connsiteX18" fmla="*/ 422142 w 544780"/>
              <a:gd name="connsiteY18" fmla="*/ 140992 h 543320"/>
              <a:gd name="connsiteX19" fmla="*/ 433405 w 544780"/>
              <a:gd name="connsiteY19" fmla="*/ 139115 h 543320"/>
              <a:gd name="connsiteX20" fmla="*/ 441539 w 544780"/>
              <a:gd name="connsiteY20" fmla="*/ 144746 h 543320"/>
              <a:gd name="connsiteX21" fmla="*/ 448421 w 544780"/>
              <a:gd name="connsiteY21" fmla="*/ 155070 h 543320"/>
              <a:gd name="connsiteX22" fmla="*/ 452801 w 544780"/>
              <a:gd name="connsiteY22" fmla="*/ 166020 h 543320"/>
              <a:gd name="connsiteX23" fmla="*/ 449047 w 544780"/>
              <a:gd name="connsiteY23" fmla="*/ 174780 h 543320"/>
              <a:gd name="connsiteX24" fmla="*/ 441539 w 544780"/>
              <a:gd name="connsiteY24" fmla="*/ 179160 h 543320"/>
              <a:gd name="connsiteX25" fmla="*/ 404309 w 544780"/>
              <a:gd name="connsiteY25" fmla="*/ 177595 h 543320"/>
              <a:gd name="connsiteX26" fmla="*/ 370521 w 544780"/>
              <a:gd name="connsiteY26" fmla="*/ 177595 h 543320"/>
              <a:gd name="connsiteX27" fmla="*/ 325158 w 544780"/>
              <a:gd name="connsiteY27" fmla="*/ 179160 h 543320"/>
              <a:gd name="connsiteX28" fmla="*/ 268531 w 544780"/>
              <a:gd name="connsiteY28" fmla="*/ 181037 h 543320"/>
              <a:gd name="connsiteX29" fmla="*/ 205961 w 544780"/>
              <a:gd name="connsiteY29" fmla="*/ 183227 h 543320"/>
              <a:gd name="connsiteX30" fmla="*/ 151212 w 544780"/>
              <a:gd name="connsiteY30" fmla="*/ 184166 h 543320"/>
              <a:gd name="connsiteX32" fmla="*/ 52976 w 544780"/>
              <a:gd name="connsiteY32" fmla="*/ 324323 h 543320"/>
              <a:gd name="connsiteX33" fmla="*/ 38272 w 544780"/>
              <a:gd name="connsiteY33" fmla="*/ 325888 h 543320"/>
              <a:gd name="connsiteX34" fmla="*/ 27948 w 544780"/>
              <a:gd name="connsiteY34" fmla="*/ 320570 h 543320"/>
              <a:gd name="connsiteX35" fmla="*/ 17937 w 544780"/>
              <a:gd name="connsiteY35" fmla="*/ 313061 h 543320"/>
              <a:gd name="connsiteX36" fmla="*/ 6361 w 544780"/>
              <a:gd name="connsiteY36" fmla="*/ 302737 h 543320"/>
              <a:gd name="connsiteX37" fmla="*/ 417 w 544780"/>
              <a:gd name="connsiteY37" fmla="*/ 294915 h 543320"/>
              <a:gd name="connsiteX38" fmla="*/ 3546 w 544780"/>
              <a:gd name="connsiteY38" fmla="*/ 286156 h 543320"/>
              <a:gd name="connsiteX39" fmla="*/ 10428 w 544780"/>
              <a:gd name="connsiteY39" fmla="*/ 281776 h 543320"/>
              <a:gd name="connsiteX40" fmla="*/ 58608 w 544780"/>
              <a:gd name="connsiteY40" fmla="*/ 288345 h 543320"/>
              <a:gd name="connsiteX41" fmla="*/ 119926 w 544780"/>
              <a:gd name="connsiteY41" fmla="*/ 289909 h 543320"/>
              <a:gd name="connsiteX42" fmla="*/ 252263 w 544780"/>
              <a:gd name="connsiteY42" fmla="*/ 288032 h 543320"/>
              <a:gd name="connsiteX43" fmla="*/ 393359 w 544780"/>
              <a:gd name="connsiteY43" fmla="*/ 283652 h 543320"/>
              <a:gd name="connsiteX44" fmla="*/ 468131 w 544780"/>
              <a:gd name="connsiteY44" fmla="*/ 278021 h 543320"/>
              <a:gd name="connsiteX45" fmla="*/ 516623 w 544780"/>
              <a:gd name="connsiteY45" fmla="*/ 269887 h 543320"/>
              <a:gd name="connsiteX46" fmla="*/ 527573 w 544780"/>
              <a:gd name="connsiteY46" fmla="*/ 269261 h 543320"/>
              <a:gd name="connsiteX47" fmla="*/ 534768 w 544780"/>
              <a:gd name="connsiteY47" fmla="*/ 275519 h 543320"/>
              <a:gd name="connsiteX48" fmla="*/ 541651 w 544780"/>
              <a:gd name="connsiteY48" fmla="*/ 287407 h 543320"/>
              <a:gd name="connsiteX49" fmla="*/ 544780 w 544780"/>
              <a:gd name="connsiteY49" fmla="*/ 298669 h 543320"/>
              <a:gd name="connsiteX50" fmla="*/ 540400 w 544780"/>
              <a:gd name="connsiteY50" fmla="*/ 306491 h 543320"/>
              <a:gd name="connsiteX51" fmla="*/ 534143 w 544780"/>
              <a:gd name="connsiteY51" fmla="*/ 309932 h 543320"/>
              <a:gd name="connsiteX52" fmla="*/ 482835 w 544780"/>
              <a:gd name="connsiteY52" fmla="*/ 306491 h 543320"/>
              <a:gd name="connsiteX53" fmla="*/ 429025 w 544780"/>
              <a:gd name="connsiteY53" fmla="*/ 306804 h 543320"/>
              <a:gd name="connsiteX54" fmla="*/ 415885 w 544780"/>
              <a:gd name="connsiteY54" fmla="*/ 306804 h 543320"/>
              <a:gd name="connsiteX55" fmla="*/ 403371 w 544780"/>
              <a:gd name="connsiteY55" fmla="*/ 306804 h 543320"/>
              <a:gd name="connsiteX56" fmla="*/ 341426 w 544780"/>
              <a:gd name="connsiteY56" fmla="*/ 308368 h 543320"/>
              <a:gd name="connsiteX57" fmla="*/ 272286 w 544780"/>
              <a:gd name="connsiteY57" fmla="*/ 310245 h 543320"/>
              <a:gd name="connsiteX58" fmla="*/ 204709 w 544780"/>
              <a:gd name="connsiteY58" fmla="*/ 312122 h 543320"/>
              <a:gd name="connsiteX59" fmla="*/ 146832 w 544780"/>
              <a:gd name="connsiteY59" fmla="*/ 314312 h 543320"/>
              <a:gd name="connsiteX60" fmla="*/ 95211 w 544780"/>
              <a:gd name="connsiteY60" fmla="*/ 318067 h 543320"/>
              <a:gd name="connsiteX61" fmla="*/ 52976 w 544780"/>
              <a:gd name="connsiteY61" fmla="*/ 324323 h 543320"/>
              <a:gd name="connsiteX63" fmla="*/ 205022 w 544780"/>
              <a:gd name="connsiteY63" fmla="*/ 543320 h 543320"/>
              <a:gd name="connsiteX64" fmla="*/ 143703 w 544780"/>
              <a:gd name="connsiteY64" fmla="*/ 486381 h 543320"/>
              <a:gd name="connsiteX65" fmla="*/ 143703 w 544780"/>
              <a:gd name="connsiteY65" fmla="*/ 451967 h 543320"/>
              <a:gd name="connsiteX66" fmla="*/ 139011 w 544780"/>
              <a:gd name="connsiteY66" fmla="*/ 422246 h 543320"/>
              <a:gd name="connsiteX67" fmla="*/ 119926 w 544780"/>
              <a:gd name="connsiteY67" fmla="*/ 403788 h 543320"/>
              <a:gd name="connsiteX68" fmla="*/ 114921 w 544780"/>
              <a:gd name="connsiteY68" fmla="*/ 398782 h 543320"/>
              <a:gd name="connsiteX69" fmla="*/ 114921 w 544780"/>
              <a:gd name="connsiteY69" fmla="*/ 391899 h 543320"/>
              <a:gd name="connsiteX70" fmla="*/ 131189 w 544780"/>
              <a:gd name="connsiteY70" fmla="*/ 381888 h 543320"/>
              <a:gd name="connsiteX71" fmla="*/ 153089 w 544780"/>
              <a:gd name="connsiteY71" fmla="*/ 388145 h 543320"/>
              <a:gd name="connsiteX72" fmla="*/ 176240 w 544780"/>
              <a:gd name="connsiteY72" fmla="*/ 398156 h 543320"/>
              <a:gd name="connsiteX73" fmla="*/ 182497 w 544780"/>
              <a:gd name="connsiteY73" fmla="*/ 408794 h 543320"/>
              <a:gd name="connsiteX74" fmla="*/ 180307 w 544780"/>
              <a:gd name="connsiteY74" fmla="*/ 424436 h 543320"/>
              <a:gd name="connsiteX75" fmla="*/ 179369 w 544780"/>
              <a:gd name="connsiteY75" fmla="*/ 446336 h 543320"/>
              <a:gd name="connsiteX76" fmla="*/ 179369 w 544780"/>
              <a:gd name="connsiteY76" fmla="*/ 483253 h 543320"/>
              <a:gd name="connsiteX77" fmla="*/ 187190 w 544780"/>
              <a:gd name="connsiteY77" fmla="*/ 511096 h 543320"/>
              <a:gd name="connsiteX78" fmla="*/ 208151 w 544780"/>
              <a:gd name="connsiteY78" fmla="*/ 517666 h 543320"/>
              <a:gd name="connsiteX79" fmla="*/ 232240 w 544780"/>
              <a:gd name="connsiteY79" fmla="*/ 518292 h 543320"/>
              <a:gd name="connsiteX80" fmla="*/ 270721 w 544780"/>
              <a:gd name="connsiteY80" fmla="*/ 517666 h 543320"/>
              <a:gd name="connsiteX81" fmla="*/ 311705 w 544780"/>
              <a:gd name="connsiteY81" fmla="*/ 516102 h 543320"/>
              <a:gd name="connsiteX82" fmla="*/ 343303 w 544780"/>
              <a:gd name="connsiteY82" fmla="*/ 514538 h 543320"/>
              <a:gd name="connsiteX83" fmla="*/ 399304 w 544780"/>
              <a:gd name="connsiteY83" fmla="*/ 508906 h 543320"/>
              <a:gd name="connsiteX84" fmla="*/ 433405 w 544780"/>
              <a:gd name="connsiteY84" fmla="*/ 500773 h 543320"/>
              <a:gd name="connsiteX85" fmla="*/ 452801 w 544780"/>
              <a:gd name="connsiteY85" fmla="*/ 504526 h 543320"/>
              <a:gd name="connsiteX86" fmla="*/ 459684 w 544780"/>
              <a:gd name="connsiteY86" fmla="*/ 516414 h 543320"/>
              <a:gd name="connsiteX87" fmla="*/ 464064 w 544780"/>
              <a:gd name="connsiteY87" fmla="*/ 527677 h 543320"/>
              <a:gd name="connsiteX88" fmla="*/ 459997 w 544780"/>
              <a:gd name="connsiteY88" fmla="*/ 536124 h 543320"/>
              <a:gd name="connsiteX89" fmla="*/ 452801 w 544780"/>
              <a:gd name="connsiteY89" fmla="*/ 540192 h 543320"/>
              <a:gd name="connsiteX90" fmla="*/ 411817 w 544780"/>
              <a:gd name="connsiteY90" fmla="*/ 538627 h 543320"/>
              <a:gd name="connsiteX91" fmla="*/ 371773 w 544780"/>
              <a:gd name="connsiteY91" fmla="*/ 538627 h 543320"/>
              <a:gd name="connsiteX92" fmla="*/ 323280 w 544780"/>
              <a:gd name="connsiteY92" fmla="*/ 540192 h 543320"/>
              <a:gd name="connsiteX93" fmla="*/ 263526 w 544780"/>
              <a:gd name="connsiteY93" fmla="*/ 542382 h 543320"/>
              <a:gd name="connsiteX94" fmla="*/ 205022 w 544780"/>
              <a:gd name="connsiteY94" fmla="*/ 543320 h 5433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</a:cxnLst>
            <a:rect l="l" t="t" r="r" b="b"/>
            <a:pathLst>
              <a:path w="544780" h="543320">
                <a:moveTo>
                  <a:pt x="151212" y="184166"/>
                </a:moveTo>
                <a:cubicBezTo>
                  <a:pt x="132441" y="184166"/>
                  <a:pt x="123055" y="170191"/>
                  <a:pt x="123055" y="142244"/>
                </a:cubicBezTo>
                <a:lnTo>
                  <a:pt x="123055" y="82801"/>
                </a:lnTo>
                <a:cubicBezTo>
                  <a:pt x="123055" y="70288"/>
                  <a:pt x="121491" y="58712"/>
                  <a:pt x="118363" y="48075"/>
                </a:cubicBezTo>
                <a:cubicBezTo>
                  <a:pt x="115234" y="37438"/>
                  <a:pt x="107204" y="28574"/>
                  <a:pt x="94273" y="21482"/>
                </a:cubicBezTo>
                <a:cubicBezTo>
                  <a:pt x="89684" y="18979"/>
                  <a:pt x="89058" y="15434"/>
                  <a:pt x="92396" y="10846"/>
                </a:cubicBezTo>
                <a:cubicBezTo>
                  <a:pt x="97818" y="2920"/>
                  <a:pt x="104910" y="0"/>
                  <a:pt x="113669" y="2086"/>
                </a:cubicBezTo>
                <a:cubicBezTo>
                  <a:pt x="119509" y="3754"/>
                  <a:pt x="126392" y="6361"/>
                  <a:pt x="134318" y="9907"/>
                </a:cubicBezTo>
                <a:cubicBezTo>
                  <a:pt x="142243" y="13453"/>
                  <a:pt x="148917" y="17520"/>
                  <a:pt x="154340" y="22109"/>
                </a:cubicBezTo>
                <a:cubicBezTo>
                  <a:pt x="160180" y="27114"/>
                  <a:pt x="162683" y="30868"/>
                  <a:pt x="161849" y="33371"/>
                </a:cubicBezTo>
                <a:cubicBezTo>
                  <a:pt x="160597" y="39628"/>
                  <a:pt x="159763" y="46719"/>
                  <a:pt x="159346" y="54645"/>
                </a:cubicBezTo>
                <a:cubicBezTo>
                  <a:pt x="158929" y="62571"/>
                  <a:pt x="158720" y="70704"/>
                  <a:pt x="158720" y="79048"/>
                </a:cubicBezTo>
                <a:lnTo>
                  <a:pt x="158720" y="139115"/>
                </a:lnTo>
                <a:cubicBezTo>
                  <a:pt x="158720" y="147458"/>
                  <a:pt x="159763" y="152985"/>
                  <a:pt x="161849" y="155696"/>
                </a:cubicBezTo>
                <a:cubicBezTo>
                  <a:pt x="163934" y="158408"/>
                  <a:pt x="169149" y="159764"/>
                  <a:pt x="177491" y="159764"/>
                </a:cubicBezTo>
                <a:cubicBezTo>
                  <a:pt x="200851" y="159764"/>
                  <a:pt x="226192" y="159346"/>
                  <a:pt x="253514" y="158512"/>
                </a:cubicBezTo>
                <a:cubicBezTo>
                  <a:pt x="280837" y="157678"/>
                  <a:pt x="305969" y="156426"/>
                  <a:pt x="328912" y="154757"/>
                </a:cubicBezTo>
                <a:cubicBezTo>
                  <a:pt x="353523" y="153506"/>
                  <a:pt x="372711" y="151733"/>
                  <a:pt x="386476" y="149439"/>
                </a:cubicBezTo>
                <a:cubicBezTo>
                  <a:pt x="400242" y="147145"/>
                  <a:pt x="412131" y="144329"/>
                  <a:pt x="422142" y="140992"/>
                </a:cubicBezTo>
                <a:cubicBezTo>
                  <a:pt x="427147" y="138907"/>
                  <a:pt x="430902" y="138281"/>
                  <a:pt x="433405" y="139115"/>
                </a:cubicBezTo>
                <a:cubicBezTo>
                  <a:pt x="435907" y="139949"/>
                  <a:pt x="438619" y="141826"/>
                  <a:pt x="441539" y="144746"/>
                </a:cubicBezTo>
                <a:cubicBezTo>
                  <a:pt x="444041" y="147249"/>
                  <a:pt x="446336" y="150691"/>
                  <a:pt x="448421" y="155070"/>
                </a:cubicBezTo>
                <a:cubicBezTo>
                  <a:pt x="450507" y="159450"/>
                  <a:pt x="451967" y="163101"/>
                  <a:pt x="452801" y="166020"/>
                </a:cubicBezTo>
                <a:cubicBezTo>
                  <a:pt x="453635" y="168940"/>
                  <a:pt x="452384" y="171860"/>
                  <a:pt x="449047" y="174780"/>
                </a:cubicBezTo>
                <a:cubicBezTo>
                  <a:pt x="445710" y="177700"/>
                  <a:pt x="443207" y="179160"/>
                  <a:pt x="441539" y="179160"/>
                </a:cubicBezTo>
                <a:cubicBezTo>
                  <a:pt x="427356" y="178326"/>
                  <a:pt x="414946" y="177804"/>
                  <a:pt x="404309" y="177595"/>
                </a:cubicBezTo>
                <a:cubicBezTo>
                  <a:pt x="393672" y="177388"/>
                  <a:pt x="382409" y="177388"/>
                  <a:pt x="370521" y="177595"/>
                </a:cubicBezTo>
                <a:cubicBezTo>
                  <a:pt x="358632" y="177804"/>
                  <a:pt x="343512" y="178326"/>
                  <a:pt x="325158" y="179160"/>
                </a:cubicBezTo>
                <a:cubicBezTo>
                  <a:pt x="308472" y="179577"/>
                  <a:pt x="289597" y="180203"/>
                  <a:pt x="268531" y="181037"/>
                </a:cubicBezTo>
                <a:cubicBezTo>
                  <a:pt x="247466" y="181871"/>
                  <a:pt x="226609" y="182602"/>
                  <a:pt x="205961" y="183227"/>
                </a:cubicBezTo>
                <a:cubicBezTo>
                  <a:pt x="185313" y="183853"/>
                  <a:pt x="167063" y="184166"/>
                  <a:pt x="151212" y="184166"/>
                </a:cubicBezTo>
                <a:moveTo>
                  <a:pt x="52976" y="324323"/>
                </a:moveTo>
                <a:cubicBezTo>
                  <a:pt x="45885" y="325992"/>
                  <a:pt x="40984" y="326513"/>
                  <a:pt x="38272" y="325888"/>
                </a:cubicBezTo>
                <a:cubicBezTo>
                  <a:pt x="35561" y="325262"/>
                  <a:pt x="32119" y="323489"/>
                  <a:pt x="27948" y="320570"/>
                </a:cubicBezTo>
                <a:cubicBezTo>
                  <a:pt x="25445" y="318901"/>
                  <a:pt x="22108" y="316398"/>
                  <a:pt x="17937" y="313061"/>
                </a:cubicBezTo>
                <a:cubicBezTo>
                  <a:pt x="13765" y="309724"/>
                  <a:pt x="9907" y="306282"/>
                  <a:pt x="6361" y="302737"/>
                </a:cubicBezTo>
                <a:cubicBezTo>
                  <a:pt x="2816" y="299191"/>
                  <a:pt x="834" y="296583"/>
                  <a:pt x="417" y="294915"/>
                </a:cubicBezTo>
                <a:cubicBezTo>
                  <a:pt x="0" y="292830"/>
                  <a:pt x="1043" y="289909"/>
                  <a:pt x="3546" y="286156"/>
                </a:cubicBezTo>
                <a:cubicBezTo>
                  <a:pt x="6048" y="282401"/>
                  <a:pt x="8343" y="280942"/>
                  <a:pt x="10428" y="281776"/>
                </a:cubicBezTo>
                <a:cubicBezTo>
                  <a:pt x="23776" y="284695"/>
                  <a:pt x="39836" y="286886"/>
                  <a:pt x="58608" y="288345"/>
                </a:cubicBezTo>
                <a:cubicBezTo>
                  <a:pt x="77379" y="289806"/>
                  <a:pt x="97818" y="290327"/>
                  <a:pt x="119926" y="289909"/>
                </a:cubicBezTo>
                <a:cubicBezTo>
                  <a:pt x="160389" y="289493"/>
                  <a:pt x="204501" y="288867"/>
                  <a:pt x="252263" y="288032"/>
                </a:cubicBezTo>
                <a:cubicBezTo>
                  <a:pt x="300025" y="287198"/>
                  <a:pt x="347057" y="285738"/>
                  <a:pt x="393359" y="283652"/>
                </a:cubicBezTo>
                <a:cubicBezTo>
                  <a:pt x="420473" y="282401"/>
                  <a:pt x="445397" y="280524"/>
                  <a:pt x="468131" y="278021"/>
                </a:cubicBezTo>
                <a:cubicBezTo>
                  <a:pt x="490865" y="275519"/>
                  <a:pt x="507029" y="272807"/>
                  <a:pt x="516623" y="269887"/>
                </a:cubicBezTo>
                <a:cubicBezTo>
                  <a:pt x="521212" y="268219"/>
                  <a:pt x="524861" y="268010"/>
                  <a:pt x="527573" y="269261"/>
                </a:cubicBezTo>
                <a:cubicBezTo>
                  <a:pt x="530284" y="270513"/>
                  <a:pt x="532683" y="272598"/>
                  <a:pt x="534768" y="275519"/>
                </a:cubicBezTo>
                <a:cubicBezTo>
                  <a:pt x="537271" y="278856"/>
                  <a:pt x="539566" y="282818"/>
                  <a:pt x="541651" y="287407"/>
                </a:cubicBezTo>
                <a:cubicBezTo>
                  <a:pt x="543737" y="291995"/>
                  <a:pt x="544780" y="295749"/>
                  <a:pt x="544780" y="298669"/>
                </a:cubicBezTo>
                <a:cubicBezTo>
                  <a:pt x="544780" y="301590"/>
                  <a:pt x="543320" y="304197"/>
                  <a:pt x="540400" y="306491"/>
                </a:cubicBezTo>
                <a:cubicBezTo>
                  <a:pt x="537480" y="308785"/>
                  <a:pt x="535394" y="309932"/>
                  <a:pt x="534143" y="309932"/>
                </a:cubicBezTo>
                <a:cubicBezTo>
                  <a:pt x="518709" y="307846"/>
                  <a:pt x="501606" y="306699"/>
                  <a:pt x="482835" y="306491"/>
                </a:cubicBezTo>
                <a:cubicBezTo>
                  <a:pt x="464064" y="306282"/>
                  <a:pt x="446127" y="306387"/>
                  <a:pt x="429025" y="306804"/>
                </a:cubicBezTo>
                <a:cubicBezTo>
                  <a:pt x="424436" y="306804"/>
                  <a:pt x="420056" y="306804"/>
                  <a:pt x="415885" y="306804"/>
                </a:cubicBezTo>
                <a:cubicBezTo>
                  <a:pt x="411713" y="306804"/>
                  <a:pt x="407542" y="306804"/>
                  <a:pt x="403371" y="306804"/>
                </a:cubicBezTo>
                <a:cubicBezTo>
                  <a:pt x="384599" y="307221"/>
                  <a:pt x="363951" y="307742"/>
                  <a:pt x="341426" y="308368"/>
                </a:cubicBezTo>
                <a:cubicBezTo>
                  <a:pt x="318900" y="308994"/>
                  <a:pt x="295854" y="309619"/>
                  <a:pt x="272286" y="310245"/>
                </a:cubicBezTo>
                <a:cubicBezTo>
                  <a:pt x="248717" y="310871"/>
                  <a:pt x="226192" y="311496"/>
                  <a:pt x="204709" y="312122"/>
                </a:cubicBezTo>
                <a:cubicBezTo>
                  <a:pt x="183227" y="312748"/>
                  <a:pt x="163934" y="313478"/>
                  <a:pt x="146832" y="314312"/>
                </a:cubicBezTo>
                <a:cubicBezTo>
                  <a:pt x="128060" y="315147"/>
                  <a:pt x="110854" y="316398"/>
                  <a:pt x="95211" y="318067"/>
                </a:cubicBezTo>
                <a:cubicBezTo>
                  <a:pt x="79568" y="319735"/>
                  <a:pt x="65490" y="321821"/>
                  <a:pt x="52976" y="324323"/>
                </a:cubicBezTo>
                <a:moveTo>
                  <a:pt x="205022" y="543320"/>
                </a:moveTo>
                <a:cubicBezTo>
                  <a:pt x="164143" y="543320"/>
                  <a:pt x="143703" y="524340"/>
                  <a:pt x="143703" y="486381"/>
                </a:cubicBezTo>
                <a:lnTo>
                  <a:pt x="143703" y="451967"/>
                </a:lnTo>
                <a:cubicBezTo>
                  <a:pt x="143703" y="440287"/>
                  <a:pt x="142139" y="430380"/>
                  <a:pt x="139011" y="422246"/>
                </a:cubicBezTo>
                <a:cubicBezTo>
                  <a:pt x="135882" y="414112"/>
                  <a:pt x="129521" y="407960"/>
                  <a:pt x="119926" y="403788"/>
                </a:cubicBezTo>
                <a:cubicBezTo>
                  <a:pt x="117424" y="402954"/>
                  <a:pt x="115755" y="401285"/>
                  <a:pt x="114921" y="398782"/>
                </a:cubicBezTo>
                <a:cubicBezTo>
                  <a:pt x="114086" y="396279"/>
                  <a:pt x="114086" y="393985"/>
                  <a:pt x="114921" y="391899"/>
                </a:cubicBezTo>
                <a:cubicBezTo>
                  <a:pt x="119092" y="384808"/>
                  <a:pt x="124515" y="381471"/>
                  <a:pt x="131189" y="381888"/>
                </a:cubicBezTo>
                <a:cubicBezTo>
                  <a:pt x="136612" y="382722"/>
                  <a:pt x="143912" y="384808"/>
                  <a:pt x="153089" y="388145"/>
                </a:cubicBezTo>
                <a:cubicBezTo>
                  <a:pt x="162266" y="391482"/>
                  <a:pt x="169983" y="394819"/>
                  <a:pt x="176240" y="398156"/>
                </a:cubicBezTo>
                <a:cubicBezTo>
                  <a:pt x="181246" y="401077"/>
                  <a:pt x="183331" y="404623"/>
                  <a:pt x="182497" y="408794"/>
                </a:cubicBezTo>
                <a:cubicBezTo>
                  <a:pt x="181663" y="411713"/>
                  <a:pt x="180933" y="416927"/>
                  <a:pt x="180307" y="424436"/>
                </a:cubicBezTo>
                <a:cubicBezTo>
                  <a:pt x="179681" y="431945"/>
                  <a:pt x="179369" y="439245"/>
                  <a:pt x="179369" y="446336"/>
                </a:cubicBezTo>
                <a:lnTo>
                  <a:pt x="179369" y="483253"/>
                </a:lnTo>
                <a:cubicBezTo>
                  <a:pt x="179369" y="497852"/>
                  <a:pt x="181976" y="507133"/>
                  <a:pt x="187190" y="511096"/>
                </a:cubicBezTo>
                <a:cubicBezTo>
                  <a:pt x="192404" y="515059"/>
                  <a:pt x="199391" y="517249"/>
                  <a:pt x="208151" y="517666"/>
                </a:cubicBezTo>
                <a:cubicBezTo>
                  <a:pt x="212739" y="518083"/>
                  <a:pt x="220769" y="518292"/>
                  <a:pt x="232240" y="518292"/>
                </a:cubicBezTo>
                <a:cubicBezTo>
                  <a:pt x="243711" y="518292"/>
                  <a:pt x="256539" y="518083"/>
                  <a:pt x="270721" y="517666"/>
                </a:cubicBezTo>
                <a:cubicBezTo>
                  <a:pt x="284904" y="517249"/>
                  <a:pt x="298565" y="516728"/>
                  <a:pt x="311705" y="516102"/>
                </a:cubicBezTo>
                <a:cubicBezTo>
                  <a:pt x="324845" y="515476"/>
                  <a:pt x="335377" y="514955"/>
                  <a:pt x="343303" y="514538"/>
                </a:cubicBezTo>
                <a:cubicBezTo>
                  <a:pt x="364994" y="513704"/>
                  <a:pt x="383661" y="511826"/>
                  <a:pt x="399304" y="508906"/>
                </a:cubicBezTo>
                <a:cubicBezTo>
                  <a:pt x="414946" y="505986"/>
                  <a:pt x="426313" y="503275"/>
                  <a:pt x="433405" y="500773"/>
                </a:cubicBezTo>
                <a:cubicBezTo>
                  <a:pt x="442164" y="497018"/>
                  <a:pt x="448630" y="498269"/>
                  <a:pt x="452801" y="504526"/>
                </a:cubicBezTo>
                <a:cubicBezTo>
                  <a:pt x="454887" y="507864"/>
                  <a:pt x="457181" y="511826"/>
                  <a:pt x="459684" y="516414"/>
                </a:cubicBezTo>
                <a:cubicBezTo>
                  <a:pt x="462187" y="521003"/>
                  <a:pt x="463647" y="524757"/>
                  <a:pt x="464064" y="527677"/>
                </a:cubicBezTo>
                <a:cubicBezTo>
                  <a:pt x="464481" y="530597"/>
                  <a:pt x="463125" y="533412"/>
                  <a:pt x="459997" y="536124"/>
                </a:cubicBezTo>
                <a:cubicBezTo>
                  <a:pt x="456868" y="538835"/>
                  <a:pt x="454470" y="540192"/>
                  <a:pt x="452801" y="540192"/>
                </a:cubicBezTo>
                <a:cubicBezTo>
                  <a:pt x="438201" y="539357"/>
                  <a:pt x="424540" y="538835"/>
                  <a:pt x="411817" y="538627"/>
                </a:cubicBezTo>
                <a:cubicBezTo>
                  <a:pt x="399095" y="538419"/>
                  <a:pt x="385747" y="538419"/>
                  <a:pt x="371773" y="538627"/>
                </a:cubicBezTo>
                <a:cubicBezTo>
                  <a:pt x="357798" y="538835"/>
                  <a:pt x="341635" y="539357"/>
                  <a:pt x="323280" y="540192"/>
                </a:cubicBezTo>
                <a:cubicBezTo>
                  <a:pt x="302006" y="541026"/>
                  <a:pt x="282088" y="541756"/>
                  <a:pt x="263526" y="542382"/>
                </a:cubicBezTo>
                <a:cubicBezTo>
                  <a:pt x="244963" y="543007"/>
                  <a:pt x="225462" y="543320"/>
                  <a:pt x="205022" y="54332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8" name="Freeform 108"/>
          <p:cNvSpPr/>
          <p:nvPr/>
        </p:nvSpPr>
        <p:spPr>
          <a:xfrm>
            <a:off x="4331966" y="6013931"/>
            <a:ext cx="448630" cy="548742"/>
          </a:xfrm>
          <a:custGeom>
            <a:avLst/>
            <a:gdLst>
              <a:gd name="connsiteX0" fmla="*/ 25237 w 448630"/>
              <a:gd name="connsiteY0" fmla="*/ 401702 h 548742"/>
              <a:gd name="connsiteX1" fmla="*/ 12410 w 448630"/>
              <a:gd name="connsiteY1" fmla="*/ 404518 h 548742"/>
              <a:gd name="connsiteX2" fmla="*/ 2086 w 448630"/>
              <a:gd name="connsiteY2" fmla="*/ 399199 h 548742"/>
              <a:gd name="connsiteX3" fmla="*/ 5214 w 448630"/>
              <a:gd name="connsiteY3" fmla="*/ 389188 h 548742"/>
              <a:gd name="connsiteX4" fmla="*/ 89684 w 448630"/>
              <a:gd name="connsiteY4" fmla="*/ 311287 h 548742"/>
              <a:gd name="connsiteX5" fmla="*/ 154445 w 448630"/>
              <a:gd name="connsiteY5" fmla="*/ 222438 h 548742"/>
              <a:gd name="connsiteX6" fmla="*/ 187920 w 448630"/>
              <a:gd name="connsiteY6" fmla="*/ 133275 h 548742"/>
              <a:gd name="connsiteX7" fmla="*/ 183540 w 448630"/>
              <a:gd name="connsiteY7" fmla="*/ 120761 h 548742"/>
              <a:gd name="connsiteX8" fmla="*/ 166020 w 448630"/>
              <a:gd name="connsiteY8" fmla="*/ 112626 h 548742"/>
              <a:gd name="connsiteX9" fmla="*/ 156947 w 448630"/>
              <a:gd name="connsiteY9" fmla="*/ 112940 h 548742"/>
              <a:gd name="connsiteX10" fmla="*/ 148501 w 448630"/>
              <a:gd name="connsiteY10" fmla="*/ 113252 h 548742"/>
              <a:gd name="connsiteX11" fmla="*/ 116590 w 448630"/>
              <a:gd name="connsiteY11" fmla="*/ 117006 h 548742"/>
              <a:gd name="connsiteX12" fmla="*/ 82176 w 448630"/>
              <a:gd name="connsiteY12" fmla="*/ 122012 h 548742"/>
              <a:gd name="connsiteX13" fmla="*/ 67159 w 448630"/>
              <a:gd name="connsiteY13" fmla="*/ 122638 h 548742"/>
              <a:gd name="connsiteX14" fmla="*/ 59651 w 448630"/>
              <a:gd name="connsiteY14" fmla="*/ 117632 h 548742"/>
              <a:gd name="connsiteX15" fmla="*/ 59025 w 448630"/>
              <a:gd name="connsiteY15" fmla="*/ 117006 h 548742"/>
              <a:gd name="connsiteX16" fmla="*/ 47449 w 448630"/>
              <a:gd name="connsiteY16" fmla="*/ 104805 h 548742"/>
              <a:gd name="connsiteX17" fmla="*/ 41505 w 448630"/>
              <a:gd name="connsiteY17" fmla="*/ 95107 h 548742"/>
              <a:gd name="connsiteX18" fmla="*/ 42444 w 448630"/>
              <a:gd name="connsiteY18" fmla="*/ 86973 h 548742"/>
              <a:gd name="connsiteX19" fmla="*/ 49639 w 448630"/>
              <a:gd name="connsiteY19" fmla="*/ 82593 h 548742"/>
              <a:gd name="connsiteX20" fmla="*/ 112835 w 448630"/>
              <a:gd name="connsiteY20" fmla="*/ 87598 h 548742"/>
              <a:gd name="connsiteX21" fmla="*/ 174780 w 448630"/>
              <a:gd name="connsiteY21" fmla="*/ 86347 h 548742"/>
              <a:gd name="connsiteX22" fmla="*/ 223585 w 448630"/>
              <a:gd name="connsiteY22" fmla="*/ 83218 h 548742"/>
              <a:gd name="connsiteX23" fmla="*/ 273328 w 448630"/>
              <a:gd name="connsiteY23" fmla="*/ 78213 h 548742"/>
              <a:gd name="connsiteX24" fmla="*/ 313686 w 448630"/>
              <a:gd name="connsiteY24" fmla="*/ 71330 h 548742"/>
              <a:gd name="connsiteX25" fmla="*/ 323698 w 448630"/>
              <a:gd name="connsiteY25" fmla="*/ 71017 h 548742"/>
              <a:gd name="connsiteX26" fmla="*/ 329329 w 448630"/>
              <a:gd name="connsiteY26" fmla="*/ 76336 h 548742"/>
              <a:gd name="connsiteX27" fmla="*/ 333709 w 448630"/>
              <a:gd name="connsiteY27" fmla="*/ 89163 h 548742"/>
              <a:gd name="connsiteX28" fmla="*/ 335586 w 448630"/>
              <a:gd name="connsiteY28" fmla="*/ 101364 h 548742"/>
              <a:gd name="connsiteX29" fmla="*/ 331832 w 448630"/>
              <a:gd name="connsiteY29" fmla="*/ 108246 h 548742"/>
              <a:gd name="connsiteX30" fmla="*/ 326200 w 448630"/>
              <a:gd name="connsiteY30" fmla="*/ 111375 h 548742"/>
              <a:gd name="connsiteX31" fmla="*/ 274580 w 448630"/>
              <a:gd name="connsiteY31" fmla="*/ 109498 h 548742"/>
              <a:gd name="connsiteX32" fmla="*/ 204188 w 448630"/>
              <a:gd name="connsiteY32" fmla="*/ 110124 h 548742"/>
              <a:gd name="connsiteX33" fmla="*/ 223585 w 448630"/>
              <a:gd name="connsiteY33" fmla="*/ 122638 h 548742"/>
              <a:gd name="connsiteX34" fmla="*/ 232345 w 448630"/>
              <a:gd name="connsiteY34" fmla="*/ 137654 h 548742"/>
              <a:gd name="connsiteX35" fmla="*/ 219518 w 448630"/>
              <a:gd name="connsiteY35" fmla="*/ 176449 h 548742"/>
              <a:gd name="connsiteX36" fmla="*/ 195428 w 448630"/>
              <a:gd name="connsiteY36" fmla="*/ 223376 h 548742"/>
              <a:gd name="connsiteX37" fmla="*/ 246110 w 448630"/>
              <a:gd name="connsiteY37" fmla="*/ 263421 h 548742"/>
              <a:gd name="connsiteX38" fmla="*/ 285217 w 448630"/>
              <a:gd name="connsiteY38" fmla="*/ 290952 h 548742"/>
              <a:gd name="connsiteX39" fmla="*/ 322446 w 448630"/>
              <a:gd name="connsiteY39" fmla="*/ 312226 h 548742"/>
              <a:gd name="connsiteX40" fmla="*/ 339027 w 448630"/>
              <a:gd name="connsiteY40" fmla="*/ 337567 h 548742"/>
              <a:gd name="connsiteX41" fmla="*/ 342469 w 448630"/>
              <a:gd name="connsiteY41" fmla="*/ 365411 h 548742"/>
              <a:gd name="connsiteX42" fmla="*/ 337463 w 448630"/>
              <a:gd name="connsiteY42" fmla="*/ 373545 h 548742"/>
              <a:gd name="connsiteX43" fmla="*/ 326826 w 448630"/>
              <a:gd name="connsiteY43" fmla="*/ 378551 h 548742"/>
              <a:gd name="connsiteX44" fmla="*/ 319318 w 448630"/>
              <a:gd name="connsiteY44" fmla="*/ 377925 h 548742"/>
              <a:gd name="connsiteX45" fmla="*/ 274893 w 448630"/>
              <a:gd name="connsiteY45" fmla="*/ 324427 h 548742"/>
              <a:gd name="connsiteX46" fmla="*/ 226713 w 448630"/>
              <a:gd name="connsiteY46" fmla="*/ 277499 h 548742"/>
              <a:gd name="connsiteX47" fmla="*/ 184166 w 448630"/>
              <a:gd name="connsiteY47" fmla="*/ 240896 h 548742"/>
              <a:gd name="connsiteX48" fmla="*/ 140679 w 448630"/>
              <a:gd name="connsiteY48" fmla="*/ 298774 h 548742"/>
              <a:gd name="connsiteX49" fmla="*/ 86868 w 448630"/>
              <a:gd name="connsiteY49" fmla="*/ 355087 h 548742"/>
              <a:gd name="connsiteX50" fmla="*/ 25237 w 448630"/>
              <a:gd name="connsiteY50" fmla="*/ 401702 h 548742"/>
              <a:gd name="connsiteX52" fmla="*/ 420056 w 448630"/>
              <a:gd name="connsiteY52" fmla="*/ 548742 h 548742"/>
              <a:gd name="connsiteX53" fmla="*/ 412548 w 448630"/>
              <a:gd name="connsiteY53" fmla="*/ 542485 h 548742"/>
              <a:gd name="connsiteX54" fmla="*/ 410983 w 448630"/>
              <a:gd name="connsiteY54" fmla="*/ 524027 h 548742"/>
              <a:gd name="connsiteX55" fmla="*/ 409419 w 448630"/>
              <a:gd name="connsiteY55" fmla="*/ 494619 h 548742"/>
              <a:gd name="connsiteX56" fmla="*/ 408793 w 448630"/>
              <a:gd name="connsiteY56" fmla="*/ 466775 h 548742"/>
              <a:gd name="connsiteX57" fmla="*/ 408793 w 448630"/>
              <a:gd name="connsiteY57" fmla="*/ 83218 h 548742"/>
              <a:gd name="connsiteX58" fmla="*/ 407229 w 448630"/>
              <a:gd name="connsiteY58" fmla="*/ 53184 h 548742"/>
              <a:gd name="connsiteX59" fmla="*/ 399095 w 448630"/>
              <a:gd name="connsiteY59" fmla="*/ 35352 h 548742"/>
              <a:gd name="connsiteX60" fmla="*/ 376257 w 448630"/>
              <a:gd name="connsiteY60" fmla="*/ 20022 h 548742"/>
              <a:gd name="connsiteX61" fmla="*/ 371251 w 448630"/>
              <a:gd name="connsiteY61" fmla="*/ 13765 h 548742"/>
              <a:gd name="connsiteX62" fmla="*/ 375631 w 448630"/>
              <a:gd name="connsiteY62" fmla="*/ 5318 h 548742"/>
              <a:gd name="connsiteX63" fmla="*/ 385017 w 448630"/>
              <a:gd name="connsiteY63" fmla="*/ 0 h 548742"/>
              <a:gd name="connsiteX64" fmla="*/ 403788 w 448630"/>
              <a:gd name="connsiteY64" fmla="*/ 3754 h 548742"/>
              <a:gd name="connsiteX65" fmla="*/ 425687 w 448630"/>
              <a:gd name="connsiteY65" fmla="*/ 12201 h 548742"/>
              <a:gd name="connsiteX66" fmla="*/ 441330 w 448630"/>
              <a:gd name="connsiteY66" fmla="*/ 20648 h 548742"/>
              <a:gd name="connsiteX67" fmla="*/ 448213 w 448630"/>
              <a:gd name="connsiteY67" fmla="*/ 33162 h 548742"/>
              <a:gd name="connsiteX68" fmla="*/ 445397 w 448630"/>
              <a:gd name="connsiteY68" fmla="*/ 57565 h 548742"/>
              <a:gd name="connsiteX69" fmla="*/ 444459 w 448630"/>
              <a:gd name="connsiteY69" fmla="*/ 83844 h 548742"/>
              <a:gd name="connsiteX70" fmla="*/ 444459 w 448630"/>
              <a:gd name="connsiteY70" fmla="*/ 465524 h 548742"/>
              <a:gd name="connsiteX71" fmla="*/ 443520 w 448630"/>
              <a:gd name="connsiteY71" fmla="*/ 489614 h 548742"/>
              <a:gd name="connsiteX72" fmla="*/ 440079 w 448630"/>
              <a:gd name="connsiteY72" fmla="*/ 517144 h 548742"/>
              <a:gd name="connsiteX73" fmla="*/ 432883 w 448630"/>
              <a:gd name="connsiteY73" fmla="*/ 539670 h 548742"/>
              <a:gd name="connsiteX74" fmla="*/ 420056 w 448630"/>
              <a:gd name="connsiteY74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</a:cxnLst>
            <a:rect l="l" t="t" r="r" b="b"/>
            <a:pathLst>
              <a:path w="448630" h="548742">
                <a:moveTo>
                  <a:pt x="25237" y="401702"/>
                </a:moveTo>
                <a:cubicBezTo>
                  <a:pt x="21482" y="404205"/>
                  <a:pt x="17207" y="405143"/>
                  <a:pt x="12410" y="404518"/>
                </a:cubicBezTo>
                <a:cubicBezTo>
                  <a:pt x="7613" y="403892"/>
                  <a:pt x="4171" y="402119"/>
                  <a:pt x="2086" y="399199"/>
                </a:cubicBezTo>
                <a:cubicBezTo>
                  <a:pt x="0" y="396279"/>
                  <a:pt x="1043" y="392942"/>
                  <a:pt x="5214" y="389188"/>
                </a:cubicBezTo>
                <a:cubicBezTo>
                  <a:pt x="35665" y="365828"/>
                  <a:pt x="63822" y="339861"/>
                  <a:pt x="89684" y="311287"/>
                </a:cubicBezTo>
                <a:cubicBezTo>
                  <a:pt x="115547" y="282714"/>
                  <a:pt x="137133" y="253097"/>
                  <a:pt x="154445" y="222438"/>
                </a:cubicBezTo>
                <a:cubicBezTo>
                  <a:pt x="171756" y="191778"/>
                  <a:pt x="182914" y="162057"/>
                  <a:pt x="187920" y="133275"/>
                </a:cubicBezTo>
                <a:cubicBezTo>
                  <a:pt x="188337" y="128686"/>
                  <a:pt x="186877" y="124515"/>
                  <a:pt x="183540" y="120761"/>
                </a:cubicBezTo>
                <a:cubicBezTo>
                  <a:pt x="180203" y="117006"/>
                  <a:pt x="174363" y="114295"/>
                  <a:pt x="166020" y="112626"/>
                </a:cubicBezTo>
                <a:cubicBezTo>
                  <a:pt x="162683" y="112626"/>
                  <a:pt x="159659" y="112731"/>
                  <a:pt x="156947" y="112940"/>
                </a:cubicBezTo>
                <a:cubicBezTo>
                  <a:pt x="154236" y="113148"/>
                  <a:pt x="151420" y="113252"/>
                  <a:pt x="148501" y="113252"/>
                </a:cubicBezTo>
                <a:cubicBezTo>
                  <a:pt x="140992" y="114087"/>
                  <a:pt x="130355" y="115338"/>
                  <a:pt x="116590" y="117006"/>
                </a:cubicBezTo>
                <a:cubicBezTo>
                  <a:pt x="102824" y="118675"/>
                  <a:pt x="91353" y="120343"/>
                  <a:pt x="82176" y="122012"/>
                </a:cubicBezTo>
                <a:cubicBezTo>
                  <a:pt x="75085" y="123681"/>
                  <a:pt x="70079" y="123889"/>
                  <a:pt x="67159" y="122638"/>
                </a:cubicBezTo>
                <a:cubicBezTo>
                  <a:pt x="64239" y="121386"/>
                  <a:pt x="61736" y="119717"/>
                  <a:pt x="59651" y="117632"/>
                </a:cubicBezTo>
                <a:cubicBezTo>
                  <a:pt x="59233" y="117215"/>
                  <a:pt x="59025" y="117006"/>
                  <a:pt x="59025" y="117006"/>
                </a:cubicBezTo>
                <a:cubicBezTo>
                  <a:pt x="54436" y="113252"/>
                  <a:pt x="50578" y="109185"/>
                  <a:pt x="47449" y="104805"/>
                </a:cubicBezTo>
                <a:cubicBezTo>
                  <a:pt x="44321" y="100425"/>
                  <a:pt x="42339" y="97193"/>
                  <a:pt x="41505" y="95107"/>
                </a:cubicBezTo>
                <a:cubicBezTo>
                  <a:pt x="40254" y="93021"/>
                  <a:pt x="40567" y="90310"/>
                  <a:pt x="42444" y="86973"/>
                </a:cubicBezTo>
                <a:cubicBezTo>
                  <a:pt x="44321" y="83636"/>
                  <a:pt x="46719" y="82176"/>
                  <a:pt x="49639" y="82593"/>
                </a:cubicBezTo>
                <a:cubicBezTo>
                  <a:pt x="68828" y="85930"/>
                  <a:pt x="89893" y="87598"/>
                  <a:pt x="112835" y="87598"/>
                </a:cubicBezTo>
                <a:cubicBezTo>
                  <a:pt x="135778" y="87598"/>
                  <a:pt x="156426" y="87182"/>
                  <a:pt x="174780" y="86347"/>
                </a:cubicBezTo>
                <a:cubicBezTo>
                  <a:pt x="190214" y="85513"/>
                  <a:pt x="206482" y="84470"/>
                  <a:pt x="223585" y="83218"/>
                </a:cubicBezTo>
                <a:cubicBezTo>
                  <a:pt x="240688" y="81967"/>
                  <a:pt x="257269" y="80299"/>
                  <a:pt x="273328" y="78213"/>
                </a:cubicBezTo>
                <a:cubicBezTo>
                  <a:pt x="289388" y="76127"/>
                  <a:pt x="302841" y="73833"/>
                  <a:pt x="313686" y="71330"/>
                </a:cubicBezTo>
                <a:cubicBezTo>
                  <a:pt x="318275" y="70079"/>
                  <a:pt x="321612" y="69974"/>
                  <a:pt x="323698" y="71017"/>
                </a:cubicBezTo>
                <a:cubicBezTo>
                  <a:pt x="325783" y="72060"/>
                  <a:pt x="327661" y="73833"/>
                  <a:pt x="329329" y="76336"/>
                </a:cubicBezTo>
                <a:cubicBezTo>
                  <a:pt x="330998" y="79256"/>
                  <a:pt x="332458" y="83531"/>
                  <a:pt x="333709" y="89163"/>
                </a:cubicBezTo>
                <a:cubicBezTo>
                  <a:pt x="334960" y="94794"/>
                  <a:pt x="335586" y="98861"/>
                  <a:pt x="335586" y="101364"/>
                </a:cubicBezTo>
                <a:cubicBezTo>
                  <a:pt x="335586" y="103867"/>
                  <a:pt x="334335" y="106161"/>
                  <a:pt x="331832" y="108246"/>
                </a:cubicBezTo>
                <a:cubicBezTo>
                  <a:pt x="329329" y="110332"/>
                  <a:pt x="327452" y="111375"/>
                  <a:pt x="326200" y="111375"/>
                </a:cubicBezTo>
                <a:cubicBezTo>
                  <a:pt x="312852" y="110541"/>
                  <a:pt x="295646" y="109915"/>
                  <a:pt x="274580" y="109498"/>
                </a:cubicBezTo>
                <a:cubicBezTo>
                  <a:pt x="253514" y="109081"/>
                  <a:pt x="230050" y="109289"/>
                  <a:pt x="204188" y="110124"/>
                </a:cubicBezTo>
                <a:cubicBezTo>
                  <a:pt x="211279" y="113461"/>
                  <a:pt x="217745" y="117632"/>
                  <a:pt x="223585" y="122638"/>
                </a:cubicBezTo>
                <a:cubicBezTo>
                  <a:pt x="229425" y="127643"/>
                  <a:pt x="232345" y="132649"/>
                  <a:pt x="232345" y="137654"/>
                </a:cubicBezTo>
                <a:cubicBezTo>
                  <a:pt x="230259" y="148917"/>
                  <a:pt x="225983" y="161849"/>
                  <a:pt x="219518" y="176449"/>
                </a:cubicBezTo>
                <a:cubicBezTo>
                  <a:pt x="213052" y="191048"/>
                  <a:pt x="205022" y="206691"/>
                  <a:pt x="195428" y="223376"/>
                </a:cubicBezTo>
                <a:cubicBezTo>
                  <a:pt x="215034" y="239227"/>
                  <a:pt x="231928" y="252576"/>
                  <a:pt x="246110" y="263421"/>
                </a:cubicBezTo>
                <a:cubicBezTo>
                  <a:pt x="260293" y="274267"/>
                  <a:pt x="273328" y="283444"/>
                  <a:pt x="285217" y="290952"/>
                </a:cubicBezTo>
                <a:cubicBezTo>
                  <a:pt x="297105" y="298461"/>
                  <a:pt x="309515" y="305552"/>
                  <a:pt x="322446" y="312226"/>
                </a:cubicBezTo>
                <a:cubicBezTo>
                  <a:pt x="330789" y="318900"/>
                  <a:pt x="336316" y="327347"/>
                  <a:pt x="339027" y="337567"/>
                </a:cubicBezTo>
                <a:cubicBezTo>
                  <a:pt x="341739" y="347787"/>
                  <a:pt x="342886" y="357068"/>
                  <a:pt x="342469" y="365411"/>
                </a:cubicBezTo>
                <a:cubicBezTo>
                  <a:pt x="342469" y="368331"/>
                  <a:pt x="340800" y="371042"/>
                  <a:pt x="337463" y="373545"/>
                </a:cubicBezTo>
                <a:cubicBezTo>
                  <a:pt x="334126" y="376048"/>
                  <a:pt x="330581" y="377716"/>
                  <a:pt x="326826" y="378551"/>
                </a:cubicBezTo>
                <a:cubicBezTo>
                  <a:pt x="323072" y="379385"/>
                  <a:pt x="320569" y="379176"/>
                  <a:pt x="319318" y="377925"/>
                </a:cubicBezTo>
                <a:cubicBezTo>
                  <a:pt x="305969" y="359154"/>
                  <a:pt x="291161" y="341322"/>
                  <a:pt x="274893" y="324427"/>
                </a:cubicBezTo>
                <a:cubicBezTo>
                  <a:pt x="258625" y="307534"/>
                  <a:pt x="242565" y="291891"/>
                  <a:pt x="226713" y="277499"/>
                </a:cubicBezTo>
                <a:cubicBezTo>
                  <a:pt x="210862" y="263108"/>
                  <a:pt x="196679" y="250907"/>
                  <a:pt x="184166" y="240896"/>
                </a:cubicBezTo>
                <a:cubicBezTo>
                  <a:pt x="171652" y="259667"/>
                  <a:pt x="157156" y="278960"/>
                  <a:pt x="140679" y="298774"/>
                </a:cubicBezTo>
                <a:cubicBezTo>
                  <a:pt x="124202" y="318588"/>
                  <a:pt x="106265" y="337358"/>
                  <a:pt x="86868" y="355087"/>
                </a:cubicBezTo>
                <a:cubicBezTo>
                  <a:pt x="67472" y="372815"/>
                  <a:pt x="46928" y="388354"/>
                  <a:pt x="25237" y="401702"/>
                </a:cubicBezTo>
                <a:moveTo>
                  <a:pt x="420056" y="548742"/>
                </a:moveTo>
                <a:cubicBezTo>
                  <a:pt x="415468" y="548742"/>
                  <a:pt x="412965" y="546657"/>
                  <a:pt x="412548" y="542485"/>
                </a:cubicBezTo>
                <a:cubicBezTo>
                  <a:pt x="412131" y="539148"/>
                  <a:pt x="411609" y="532995"/>
                  <a:pt x="410983" y="524027"/>
                </a:cubicBezTo>
                <a:cubicBezTo>
                  <a:pt x="410358" y="515058"/>
                  <a:pt x="409836" y="505256"/>
                  <a:pt x="409419" y="494619"/>
                </a:cubicBezTo>
                <a:cubicBezTo>
                  <a:pt x="409002" y="483982"/>
                  <a:pt x="408793" y="474700"/>
                  <a:pt x="408793" y="466775"/>
                </a:cubicBezTo>
                <a:lnTo>
                  <a:pt x="408793" y="83218"/>
                </a:lnTo>
                <a:cubicBezTo>
                  <a:pt x="408793" y="70287"/>
                  <a:pt x="408272" y="60276"/>
                  <a:pt x="407229" y="53184"/>
                </a:cubicBezTo>
                <a:cubicBezTo>
                  <a:pt x="406186" y="46093"/>
                  <a:pt x="403475" y="40149"/>
                  <a:pt x="399095" y="35352"/>
                </a:cubicBezTo>
                <a:cubicBezTo>
                  <a:pt x="394715" y="30555"/>
                  <a:pt x="387102" y="25445"/>
                  <a:pt x="376257" y="20022"/>
                </a:cubicBezTo>
                <a:cubicBezTo>
                  <a:pt x="372920" y="17937"/>
                  <a:pt x="371251" y="15851"/>
                  <a:pt x="371251" y="13765"/>
                </a:cubicBezTo>
                <a:cubicBezTo>
                  <a:pt x="371251" y="11680"/>
                  <a:pt x="372711" y="8864"/>
                  <a:pt x="375631" y="5318"/>
                </a:cubicBezTo>
                <a:cubicBezTo>
                  <a:pt x="378551" y="1773"/>
                  <a:pt x="381680" y="0"/>
                  <a:pt x="385017" y="0"/>
                </a:cubicBezTo>
                <a:cubicBezTo>
                  <a:pt x="390022" y="0"/>
                  <a:pt x="396279" y="1251"/>
                  <a:pt x="403788" y="3754"/>
                </a:cubicBezTo>
                <a:cubicBezTo>
                  <a:pt x="411296" y="6257"/>
                  <a:pt x="418596" y="9073"/>
                  <a:pt x="425687" y="12201"/>
                </a:cubicBezTo>
                <a:cubicBezTo>
                  <a:pt x="432779" y="15329"/>
                  <a:pt x="437993" y="18145"/>
                  <a:pt x="441330" y="20648"/>
                </a:cubicBezTo>
                <a:cubicBezTo>
                  <a:pt x="446336" y="24402"/>
                  <a:pt x="448630" y="28574"/>
                  <a:pt x="448213" y="33162"/>
                </a:cubicBezTo>
                <a:cubicBezTo>
                  <a:pt x="446961" y="41922"/>
                  <a:pt x="446023" y="50056"/>
                  <a:pt x="445397" y="57565"/>
                </a:cubicBezTo>
                <a:cubicBezTo>
                  <a:pt x="444771" y="65073"/>
                  <a:pt x="444459" y="73833"/>
                  <a:pt x="444459" y="83844"/>
                </a:cubicBezTo>
                <a:lnTo>
                  <a:pt x="444459" y="465524"/>
                </a:lnTo>
                <a:cubicBezTo>
                  <a:pt x="444459" y="472198"/>
                  <a:pt x="444146" y="480228"/>
                  <a:pt x="443520" y="489614"/>
                </a:cubicBezTo>
                <a:cubicBezTo>
                  <a:pt x="442894" y="498999"/>
                  <a:pt x="441747" y="508176"/>
                  <a:pt x="440079" y="517144"/>
                </a:cubicBezTo>
                <a:cubicBezTo>
                  <a:pt x="438410" y="526113"/>
                  <a:pt x="436011" y="533621"/>
                  <a:pt x="432883" y="539670"/>
                </a:cubicBezTo>
                <a:cubicBezTo>
                  <a:pt x="429754" y="545719"/>
                  <a:pt x="425479" y="548742"/>
                  <a:pt x="420056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9" name="Freeform 109"/>
          <p:cNvSpPr/>
          <p:nvPr/>
        </p:nvSpPr>
        <p:spPr>
          <a:xfrm>
            <a:off x="5092840" y="6010802"/>
            <a:ext cx="516206" cy="574813"/>
          </a:xfrm>
          <a:custGeom>
            <a:avLst/>
            <a:gdLst>
              <a:gd name="connsiteX0" fmla="*/ 125767 w 516206"/>
              <a:gd name="connsiteY0" fmla="*/ 278438 h 574813"/>
              <a:gd name="connsiteX1" fmla="*/ 62571 w 516206"/>
              <a:gd name="connsiteY1" fmla="*/ 265612 h 574813"/>
              <a:gd name="connsiteX2" fmla="*/ 16894 w 516206"/>
              <a:gd name="connsiteY2" fmla="*/ 227131 h 574813"/>
              <a:gd name="connsiteX3" fmla="*/ 0 w 516206"/>
              <a:gd name="connsiteY3" fmla="*/ 168315 h 574813"/>
              <a:gd name="connsiteX4" fmla="*/ 17207 w 516206"/>
              <a:gd name="connsiteY4" fmla="*/ 111063 h 574813"/>
              <a:gd name="connsiteX5" fmla="*/ 63196 w 516206"/>
              <a:gd name="connsiteY5" fmla="*/ 70391 h 574813"/>
              <a:gd name="connsiteX6" fmla="*/ 126392 w 516206"/>
              <a:gd name="connsiteY6" fmla="*/ 54436 h 574813"/>
              <a:gd name="connsiteX7" fmla="*/ 189588 w 516206"/>
              <a:gd name="connsiteY7" fmla="*/ 66012 h 574813"/>
              <a:gd name="connsiteX8" fmla="*/ 235891 w 516206"/>
              <a:gd name="connsiteY8" fmla="*/ 103241 h 574813"/>
              <a:gd name="connsiteX9" fmla="*/ 253410 w 516206"/>
              <a:gd name="connsiteY9" fmla="*/ 163309 h 574813"/>
              <a:gd name="connsiteX10" fmla="*/ 235578 w 516206"/>
              <a:gd name="connsiteY10" fmla="*/ 221186 h 574813"/>
              <a:gd name="connsiteX11" fmla="*/ 188963 w 516206"/>
              <a:gd name="connsiteY11" fmla="*/ 262170 h 574813"/>
              <a:gd name="connsiteX12" fmla="*/ 125767 w 516206"/>
              <a:gd name="connsiteY12" fmla="*/ 278438 h 574813"/>
              <a:gd name="connsiteX14" fmla="*/ 188963 w 516206"/>
              <a:gd name="connsiteY14" fmla="*/ 574396 h 574813"/>
              <a:gd name="connsiteX15" fmla="*/ 147979 w 516206"/>
              <a:gd name="connsiteY15" fmla="*/ 562821 h 574813"/>
              <a:gd name="connsiteX16" fmla="*/ 134527 w 516206"/>
              <a:gd name="connsiteY16" fmla="*/ 522463 h 574813"/>
              <a:gd name="connsiteX17" fmla="*/ 134527 w 516206"/>
              <a:gd name="connsiteY17" fmla="*/ 489301 h 574813"/>
              <a:gd name="connsiteX18" fmla="*/ 130772 w 516206"/>
              <a:gd name="connsiteY18" fmla="*/ 479289 h 574813"/>
              <a:gd name="connsiteX19" fmla="*/ 117945 w 516206"/>
              <a:gd name="connsiteY19" fmla="*/ 470217 h 574813"/>
              <a:gd name="connsiteX20" fmla="*/ 106996 w 516206"/>
              <a:gd name="connsiteY20" fmla="*/ 461144 h 574813"/>
              <a:gd name="connsiteX21" fmla="*/ 108247 w 516206"/>
              <a:gd name="connsiteY21" fmla="*/ 452071 h 574813"/>
              <a:gd name="connsiteX22" fmla="*/ 115755 w 516206"/>
              <a:gd name="connsiteY22" fmla="*/ 446127 h 574813"/>
              <a:gd name="connsiteX23" fmla="*/ 167063 w 516206"/>
              <a:gd name="connsiteY23" fmla="*/ 451758 h 574813"/>
              <a:gd name="connsiteX24" fmla="*/ 197410 w 516206"/>
              <a:gd name="connsiteY24" fmla="*/ 452071 h 574813"/>
              <a:gd name="connsiteX25" fmla="*/ 241835 w 516206"/>
              <a:gd name="connsiteY25" fmla="*/ 450820 h 574813"/>
              <a:gd name="connsiteX26" fmla="*/ 290953 w 516206"/>
              <a:gd name="connsiteY26" fmla="*/ 448943 h 574813"/>
              <a:gd name="connsiteX27" fmla="*/ 335690 w 516206"/>
              <a:gd name="connsiteY27" fmla="*/ 446440 h 574813"/>
              <a:gd name="connsiteX28" fmla="*/ 366663 w 516206"/>
              <a:gd name="connsiteY28" fmla="*/ 443624 h 574813"/>
              <a:gd name="connsiteX29" fmla="*/ 368540 w 516206"/>
              <a:gd name="connsiteY29" fmla="*/ 428295 h 574813"/>
              <a:gd name="connsiteX30" fmla="*/ 371043 w 516206"/>
              <a:gd name="connsiteY30" fmla="*/ 403266 h 574813"/>
              <a:gd name="connsiteX31" fmla="*/ 372294 w 516206"/>
              <a:gd name="connsiteY31" fmla="*/ 381054 h 574813"/>
              <a:gd name="connsiteX32" fmla="*/ 370730 w 516206"/>
              <a:gd name="connsiteY32" fmla="*/ 376049 h 574813"/>
              <a:gd name="connsiteX33" fmla="*/ 367914 w 516206"/>
              <a:gd name="connsiteY33" fmla="*/ 375422 h 574813"/>
              <a:gd name="connsiteX34" fmla="*/ 217746 w 516206"/>
              <a:gd name="connsiteY34" fmla="*/ 382305 h 574813"/>
              <a:gd name="connsiteX35" fmla="*/ 178951 w 516206"/>
              <a:gd name="connsiteY35" fmla="*/ 384809 h 574813"/>
              <a:gd name="connsiteX36" fmla="*/ 151420 w 516206"/>
              <a:gd name="connsiteY36" fmla="*/ 388562 h 574813"/>
              <a:gd name="connsiteX37" fmla="*/ 140158 w 516206"/>
              <a:gd name="connsiteY37" fmla="*/ 389501 h 574813"/>
              <a:gd name="connsiteX38" fmla="*/ 130772 w 516206"/>
              <a:gd name="connsiteY38" fmla="*/ 386060 h 574813"/>
              <a:gd name="connsiteX39" fmla="*/ 118884 w 516206"/>
              <a:gd name="connsiteY39" fmla="*/ 376987 h 574813"/>
              <a:gd name="connsiteX40" fmla="*/ 110750 w 516206"/>
              <a:gd name="connsiteY40" fmla="*/ 367914 h 574813"/>
              <a:gd name="connsiteX41" fmla="*/ 113878 w 516206"/>
              <a:gd name="connsiteY41" fmla="*/ 359467 h 574813"/>
              <a:gd name="connsiteX42" fmla="*/ 122012 w 516206"/>
              <a:gd name="connsiteY42" fmla="*/ 355400 h 574813"/>
              <a:gd name="connsiteX43" fmla="*/ 143287 w 516206"/>
              <a:gd name="connsiteY43" fmla="*/ 358529 h 574813"/>
              <a:gd name="connsiteX44" fmla="*/ 174885 w 516206"/>
              <a:gd name="connsiteY44" fmla="*/ 360093 h 574813"/>
              <a:gd name="connsiteX45" fmla="*/ 206483 w 516206"/>
              <a:gd name="connsiteY45" fmla="*/ 359780 h 574813"/>
              <a:gd name="connsiteX46" fmla="*/ 248092 w 516206"/>
              <a:gd name="connsiteY46" fmla="*/ 358216 h 574813"/>
              <a:gd name="connsiteX47" fmla="*/ 296584 w 516206"/>
              <a:gd name="connsiteY47" fmla="*/ 356026 h 574813"/>
              <a:gd name="connsiteX48" fmla="*/ 340696 w 516206"/>
              <a:gd name="connsiteY48" fmla="*/ 352584 h 574813"/>
              <a:gd name="connsiteX49" fmla="*/ 369791 w 516206"/>
              <a:gd name="connsiteY49" fmla="*/ 347266 h 574813"/>
              <a:gd name="connsiteX50" fmla="*/ 370417 w 516206"/>
              <a:gd name="connsiteY50" fmla="*/ 347266 h 574813"/>
              <a:gd name="connsiteX51" fmla="*/ 374484 w 516206"/>
              <a:gd name="connsiteY51" fmla="*/ 345702 h 574813"/>
              <a:gd name="connsiteX52" fmla="*/ 379802 w 516206"/>
              <a:gd name="connsiteY52" fmla="*/ 346014 h 574813"/>
              <a:gd name="connsiteX53" fmla="*/ 408585 w 516206"/>
              <a:gd name="connsiteY53" fmla="*/ 354774 h 574813"/>
              <a:gd name="connsiteX54" fmla="*/ 412339 w 516206"/>
              <a:gd name="connsiteY54" fmla="*/ 364160 h 574813"/>
              <a:gd name="connsiteX55" fmla="*/ 408272 w 516206"/>
              <a:gd name="connsiteY55" fmla="*/ 376987 h 574813"/>
              <a:gd name="connsiteX56" fmla="*/ 402328 w 516206"/>
              <a:gd name="connsiteY56" fmla="*/ 399199 h 574813"/>
              <a:gd name="connsiteX57" fmla="*/ 396384 w 516206"/>
              <a:gd name="connsiteY57" fmla="*/ 422976 h 574813"/>
              <a:gd name="connsiteX58" fmla="*/ 392317 w 516206"/>
              <a:gd name="connsiteY58" fmla="*/ 439870 h 574813"/>
              <a:gd name="connsiteX59" fmla="*/ 405144 w 516206"/>
              <a:gd name="connsiteY59" fmla="*/ 447066 h 574813"/>
              <a:gd name="connsiteX60" fmla="*/ 412965 w 516206"/>
              <a:gd name="connsiteY60" fmla="*/ 455513 h 574813"/>
              <a:gd name="connsiteX61" fmla="*/ 408272 w 516206"/>
              <a:gd name="connsiteY61" fmla="*/ 466150 h 574813"/>
              <a:gd name="connsiteX62" fmla="*/ 401702 w 516206"/>
              <a:gd name="connsiteY62" fmla="*/ 471155 h 574813"/>
              <a:gd name="connsiteX63" fmla="*/ 373546 w 516206"/>
              <a:gd name="connsiteY63" fmla="*/ 470217 h 574813"/>
              <a:gd name="connsiteX64" fmla="*/ 325053 w 516206"/>
              <a:gd name="connsiteY64" fmla="*/ 470217 h 574813"/>
              <a:gd name="connsiteX65" fmla="*/ 267489 w 516206"/>
              <a:gd name="connsiteY65" fmla="*/ 471469 h 574813"/>
              <a:gd name="connsiteX66" fmla="*/ 212114 w 516206"/>
              <a:gd name="connsiteY66" fmla="*/ 473658 h 574813"/>
              <a:gd name="connsiteX67" fmla="*/ 170192 w 516206"/>
              <a:gd name="connsiteY67" fmla="*/ 476161 h 574813"/>
              <a:gd name="connsiteX68" fmla="*/ 170192 w 516206"/>
              <a:gd name="connsiteY68" fmla="*/ 518709 h 574813"/>
              <a:gd name="connsiteX69" fmla="*/ 175510 w 516206"/>
              <a:gd name="connsiteY69" fmla="*/ 544363 h 574813"/>
              <a:gd name="connsiteX70" fmla="*/ 193343 w 516206"/>
              <a:gd name="connsiteY70" fmla="*/ 549368 h 574813"/>
              <a:gd name="connsiteX71" fmla="*/ 201477 w 516206"/>
              <a:gd name="connsiteY71" fmla="*/ 549368 h 574813"/>
              <a:gd name="connsiteX72" fmla="*/ 234952 w 516206"/>
              <a:gd name="connsiteY72" fmla="*/ 549368 h 574813"/>
              <a:gd name="connsiteX73" fmla="*/ 280628 w 516206"/>
              <a:gd name="connsiteY73" fmla="*/ 548743 h 574813"/>
              <a:gd name="connsiteX74" fmla="*/ 329121 w 516206"/>
              <a:gd name="connsiteY74" fmla="*/ 546865 h 574813"/>
              <a:gd name="connsiteX75" fmla="*/ 381680 w 516206"/>
              <a:gd name="connsiteY75" fmla="*/ 541860 h 574813"/>
              <a:gd name="connsiteX76" fmla="*/ 416093 w 516206"/>
              <a:gd name="connsiteY76" fmla="*/ 533726 h 574813"/>
              <a:gd name="connsiteX77" fmla="*/ 427356 w 516206"/>
              <a:gd name="connsiteY77" fmla="*/ 531849 h 574813"/>
              <a:gd name="connsiteX78" fmla="*/ 435490 w 516206"/>
              <a:gd name="connsiteY78" fmla="*/ 537480 h 574813"/>
              <a:gd name="connsiteX79" fmla="*/ 442999 w 516206"/>
              <a:gd name="connsiteY79" fmla="*/ 547178 h 574813"/>
              <a:gd name="connsiteX80" fmla="*/ 447379 w 516206"/>
              <a:gd name="connsiteY80" fmla="*/ 556877 h 574813"/>
              <a:gd name="connsiteX81" fmla="*/ 442999 w 516206"/>
              <a:gd name="connsiteY81" fmla="*/ 565637 h 574813"/>
              <a:gd name="connsiteX82" fmla="*/ 436116 w 516206"/>
              <a:gd name="connsiteY82" fmla="*/ 570642 h 574813"/>
              <a:gd name="connsiteX83" fmla="*/ 380429 w 516206"/>
              <a:gd name="connsiteY83" fmla="*/ 569704 h 574813"/>
              <a:gd name="connsiteX84" fmla="*/ 326618 w 516206"/>
              <a:gd name="connsiteY84" fmla="*/ 571268 h 574813"/>
              <a:gd name="connsiteX85" fmla="*/ 257165 w 516206"/>
              <a:gd name="connsiteY85" fmla="*/ 573145 h 574813"/>
              <a:gd name="connsiteX86" fmla="*/ 188963 w 516206"/>
              <a:gd name="connsiteY86" fmla="*/ 574396 h 574813"/>
              <a:gd name="connsiteX88" fmla="*/ 126392 w 516206"/>
              <a:gd name="connsiteY88" fmla="*/ 250282 h 574813"/>
              <a:gd name="connsiteX89" fmla="*/ 189901 w 516206"/>
              <a:gd name="connsiteY89" fmla="*/ 225879 h 574813"/>
              <a:gd name="connsiteX90" fmla="*/ 215868 w 516206"/>
              <a:gd name="connsiteY90" fmla="*/ 163309 h 574813"/>
              <a:gd name="connsiteX91" fmla="*/ 189276 w 516206"/>
              <a:gd name="connsiteY91" fmla="*/ 101052 h 574813"/>
              <a:gd name="connsiteX92" fmla="*/ 125767 w 516206"/>
              <a:gd name="connsiteY92" fmla="*/ 81342 h 574813"/>
              <a:gd name="connsiteX93" fmla="*/ 61945 w 516206"/>
              <a:gd name="connsiteY93" fmla="*/ 106996 h 574813"/>
              <a:gd name="connsiteX94" fmla="*/ 36291 w 516206"/>
              <a:gd name="connsiteY94" fmla="*/ 167689 h 574813"/>
              <a:gd name="connsiteX95" fmla="*/ 62258 w 516206"/>
              <a:gd name="connsiteY95" fmla="*/ 230259 h 574813"/>
              <a:gd name="connsiteX96" fmla="*/ 126392 w 516206"/>
              <a:gd name="connsiteY96" fmla="*/ 250282 h 574813"/>
              <a:gd name="connsiteX98" fmla="*/ 381054 w 516206"/>
              <a:gd name="connsiteY98" fmla="*/ 319109 h 574813"/>
              <a:gd name="connsiteX99" fmla="*/ 374171 w 516206"/>
              <a:gd name="connsiteY99" fmla="*/ 312853 h 574813"/>
              <a:gd name="connsiteX100" fmla="*/ 371981 w 516206"/>
              <a:gd name="connsiteY100" fmla="*/ 294394 h 574813"/>
              <a:gd name="connsiteX101" fmla="*/ 371043 w 516206"/>
              <a:gd name="connsiteY101" fmla="*/ 269053 h 574813"/>
              <a:gd name="connsiteX102" fmla="*/ 371043 w 516206"/>
              <a:gd name="connsiteY102" fmla="*/ 247779 h 574813"/>
              <a:gd name="connsiteX103" fmla="*/ 371043 w 516206"/>
              <a:gd name="connsiteY103" fmla="*/ 84470 h 574813"/>
              <a:gd name="connsiteX104" fmla="*/ 369479 w 516206"/>
              <a:gd name="connsiteY104" fmla="*/ 55062 h 574813"/>
              <a:gd name="connsiteX105" fmla="*/ 361344 w 516206"/>
              <a:gd name="connsiteY105" fmla="*/ 36917 h 574813"/>
              <a:gd name="connsiteX106" fmla="*/ 339758 w 516206"/>
              <a:gd name="connsiteY106" fmla="*/ 20648 h 574813"/>
              <a:gd name="connsiteX107" fmla="*/ 336629 w 516206"/>
              <a:gd name="connsiteY107" fmla="*/ 9385 h 574813"/>
              <a:gd name="connsiteX108" fmla="*/ 351646 w 516206"/>
              <a:gd name="connsiteY108" fmla="*/ 0 h 574813"/>
              <a:gd name="connsiteX109" fmla="*/ 376674 w 516206"/>
              <a:gd name="connsiteY109" fmla="*/ 6883 h 574813"/>
              <a:gd name="connsiteX110" fmla="*/ 402328 w 516206"/>
              <a:gd name="connsiteY110" fmla="*/ 20022 h 574813"/>
              <a:gd name="connsiteX111" fmla="*/ 407960 w 516206"/>
              <a:gd name="connsiteY111" fmla="*/ 25028 h 574813"/>
              <a:gd name="connsiteX112" fmla="*/ 409837 w 516206"/>
              <a:gd name="connsiteY112" fmla="*/ 31911 h 574813"/>
              <a:gd name="connsiteX113" fmla="*/ 407334 w 516206"/>
              <a:gd name="connsiteY113" fmla="*/ 53185 h 574813"/>
              <a:gd name="connsiteX114" fmla="*/ 406708 w 516206"/>
              <a:gd name="connsiteY114" fmla="*/ 76962 h 574813"/>
              <a:gd name="connsiteX115" fmla="*/ 406708 w 516206"/>
              <a:gd name="connsiteY115" fmla="*/ 180203 h 574813"/>
              <a:gd name="connsiteX116" fmla="*/ 459893 w 516206"/>
              <a:gd name="connsiteY116" fmla="*/ 175510 h 574813"/>
              <a:gd name="connsiteX117" fmla="*/ 491804 w 516206"/>
              <a:gd name="connsiteY117" fmla="*/ 167689 h 574813"/>
              <a:gd name="connsiteX118" fmla="*/ 501815 w 516206"/>
              <a:gd name="connsiteY118" fmla="*/ 167063 h 574813"/>
              <a:gd name="connsiteX119" fmla="*/ 507447 w 516206"/>
              <a:gd name="connsiteY119" fmla="*/ 173320 h 574813"/>
              <a:gd name="connsiteX120" fmla="*/ 513077 w 516206"/>
              <a:gd name="connsiteY120" fmla="*/ 185521 h 574813"/>
              <a:gd name="connsiteX121" fmla="*/ 516206 w 516206"/>
              <a:gd name="connsiteY121" fmla="*/ 197723 h 574813"/>
              <a:gd name="connsiteX122" fmla="*/ 512139 w 516206"/>
              <a:gd name="connsiteY122" fmla="*/ 204606 h 574813"/>
              <a:gd name="connsiteX123" fmla="*/ 506195 w 516206"/>
              <a:gd name="connsiteY123" fmla="*/ 207734 h 574813"/>
              <a:gd name="connsiteX124" fmla="*/ 457390 w 516206"/>
              <a:gd name="connsiteY124" fmla="*/ 204293 h 574813"/>
              <a:gd name="connsiteX125" fmla="*/ 406708 w 516206"/>
              <a:gd name="connsiteY125" fmla="*/ 203354 h 574813"/>
              <a:gd name="connsiteX126" fmla="*/ 406708 w 516206"/>
              <a:gd name="connsiteY126" fmla="*/ 243399 h 574813"/>
              <a:gd name="connsiteX127" fmla="*/ 404830 w 516206"/>
              <a:gd name="connsiteY127" fmla="*/ 273746 h 574813"/>
              <a:gd name="connsiteX128" fmla="*/ 397322 w 516206"/>
              <a:gd name="connsiteY128" fmla="*/ 305344 h 574813"/>
              <a:gd name="connsiteX129" fmla="*/ 381054 w 516206"/>
              <a:gd name="connsiteY129" fmla="*/ 319109 h 5748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</a:cxnLst>
            <a:rect l="l" t="t" r="r" b="b"/>
            <a:pathLst>
              <a:path w="516206" h="574813">
                <a:moveTo>
                  <a:pt x="125767" y="278438"/>
                </a:moveTo>
                <a:cubicBezTo>
                  <a:pt x="102824" y="278855"/>
                  <a:pt x="81759" y="274580"/>
                  <a:pt x="62571" y="265612"/>
                </a:cubicBezTo>
                <a:cubicBezTo>
                  <a:pt x="43382" y="256643"/>
                  <a:pt x="28157" y="243816"/>
                  <a:pt x="16894" y="227131"/>
                </a:cubicBezTo>
                <a:cubicBezTo>
                  <a:pt x="5631" y="210445"/>
                  <a:pt x="0" y="190840"/>
                  <a:pt x="0" y="168315"/>
                </a:cubicBezTo>
                <a:cubicBezTo>
                  <a:pt x="0" y="147040"/>
                  <a:pt x="5736" y="127957"/>
                  <a:pt x="17207" y="111063"/>
                </a:cubicBezTo>
                <a:cubicBezTo>
                  <a:pt x="28678" y="94169"/>
                  <a:pt x="44008" y="80612"/>
                  <a:pt x="63196" y="70391"/>
                </a:cubicBezTo>
                <a:cubicBezTo>
                  <a:pt x="82385" y="60172"/>
                  <a:pt x="103450" y="54854"/>
                  <a:pt x="126392" y="54436"/>
                </a:cubicBezTo>
                <a:cubicBezTo>
                  <a:pt x="149335" y="53602"/>
                  <a:pt x="170400" y="57460"/>
                  <a:pt x="189588" y="66012"/>
                </a:cubicBezTo>
                <a:cubicBezTo>
                  <a:pt x="208777" y="74563"/>
                  <a:pt x="224211" y="86973"/>
                  <a:pt x="235891" y="103241"/>
                </a:cubicBezTo>
                <a:cubicBezTo>
                  <a:pt x="247570" y="119509"/>
                  <a:pt x="253410" y="139532"/>
                  <a:pt x="253410" y="163309"/>
                </a:cubicBezTo>
                <a:cubicBezTo>
                  <a:pt x="253410" y="184583"/>
                  <a:pt x="247466" y="203876"/>
                  <a:pt x="235578" y="221186"/>
                </a:cubicBezTo>
                <a:cubicBezTo>
                  <a:pt x="223689" y="238497"/>
                  <a:pt x="208151" y="252159"/>
                  <a:pt x="188963" y="262170"/>
                </a:cubicBezTo>
                <a:cubicBezTo>
                  <a:pt x="169775" y="272181"/>
                  <a:pt x="148709" y="277604"/>
                  <a:pt x="125767" y="278438"/>
                </a:cubicBezTo>
                <a:moveTo>
                  <a:pt x="188963" y="574396"/>
                </a:moveTo>
                <a:cubicBezTo>
                  <a:pt x="170609" y="574813"/>
                  <a:pt x="156947" y="570955"/>
                  <a:pt x="147979" y="562821"/>
                </a:cubicBezTo>
                <a:cubicBezTo>
                  <a:pt x="139011" y="554687"/>
                  <a:pt x="134527" y="541234"/>
                  <a:pt x="134527" y="522463"/>
                </a:cubicBezTo>
                <a:lnTo>
                  <a:pt x="134527" y="489301"/>
                </a:lnTo>
                <a:cubicBezTo>
                  <a:pt x="134527" y="484296"/>
                  <a:pt x="133275" y="480958"/>
                  <a:pt x="130772" y="479289"/>
                </a:cubicBezTo>
                <a:cubicBezTo>
                  <a:pt x="127435" y="477204"/>
                  <a:pt x="123159" y="474180"/>
                  <a:pt x="117945" y="470217"/>
                </a:cubicBezTo>
                <a:cubicBezTo>
                  <a:pt x="112731" y="466254"/>
                  <a:pt x="109081" y="463230"/>
                  <a:pt x="106996" y="461144"/>
                </a:cubicBezTo>
                <a:cubicBezTo>
                  <a:pt x="105327" y="459475"/>
                  <a:pt x="105744" y="456451"/>
                  <a:pt x="108247" y="452071"/>
                </a:cubicBezTo>
                <a:cubicBezTo>
                  <a:pt x="110750" y="447691"/>
                  <a:pt x="113252" y="445710"/>
                  <a:pt x="115755" y="446127"/>
                </a:cubicBezTo>
                <a:cubicBezTo>
                  <a:pt x="130356" y="449464"/>
                  <a:pt x="147458" y="451342"/>
                  <a:pt x="167063" y="451758"/>
                </a:cubicBezTo>
                <a:cubicBezTo>
                  <a:pt x="174154" y="452176"/>
                  <a:pt x="184270" y="452280"/>
                  <a:pt x="197410" y="452071"/>
                </a:cubicBezTo>
                <a:cubicBezTo>
                  <a:pt x="210549" y="451863"/>
                  <a:pt x="225358" y="451446"/>
                  <a:pt x="241835" y="450820"/>
                </a:cubicBezTo>
                <a:cubicBezTo>
                  <a:pt x="258311" y="450194"/>
                  <a:pt x="274684" y="449568"/>
                  <a:pt x="290953" y="448943"/>
                </a:cubicBezTo>
                <a:cubicBezTo>
                  <a:pt x="307221" y="448317"/>
                  <a:pt x="322134" y="447483"/>
                  <a:pt x="335690" y="446440"/>
                </a:cubicBezTo>
                <a:cubicBezTo>
                  <a:pt x="349247" y="445397"/>
                  <a:pt x="359572" y="444459"/>
                  <a:pt x="366663" y="443624"/>
                </a:cubicBezTo>
                <a:cubicBezTo>
                  <a:pt x="367080" y="441122"/>
                  <a:pt x="367705" y="436012"/>
                  <a:pt x="368540" y="428295"/>
                </a:cubicBezTo>
                <a:cubicBezTo>
                  <a:pt x="369374" y="420578"/>
                  <a:pt x="370208" y="412235"/>
                  <a:pt x="371043" y="403266"/>
                </a:cubicBezTo>
                <a:cubicBezTo>
                  <a:pt x="371877" y="394298"/>
                  <a:pt x="372294" y="386894"/>
                  <a:pt x="372294" y="381054"/>
                </a:cubicBezTo>
                <a:cubicBezTo>
                  <a:pt x="372294" y="378134"/>
                  <a:pt x="371773" y="376465"/>
                  <a:pt x="370730" y="376049"/>
                </a:cubicBezTo>
                <a:cubicBezTo>
                  <a:pt x="369688" y="375631"/>
                  <a:pt x="368748" y="375422"/>
                  <a:pt x="367914" y="375422"/>
                </a:cubicBezTo>
                <a:lnTo>
                  <a:pt x="217746" y="382305"/>
                </a:lnTo>
                <a:cubicBezTo>
                  <a:pt x="201894" y="383139"/>
                  <a:pt x="188963" y="383974"/>
                  <a:pt x="178951" y="384809"/>
                </a:cubicBezTo>
                <a:cubicBezTo>
                  <a:pt x="168940" y="385643"/>
                  <a:pt x="159764" y="386894"/>
                  <a:pt x="151420" y="388562"/>
                </a:cubicBezTo>
                <a:cubicBezTo>
                  <a:pt x="146832" y="389397"/>
                  <a:pt x="143078" y="389709"/>
                  <a:pt x="140158" y="389501"/>
                </a:cubicBezTo>
                <a:cubicBezTo>
                  <a:pt x="137238" y="389293"/>
                  <a:pt x="134109" y="388146"/>
                  <a:pt x="130772" y="386060"/>
                </a:cubicBezTo>
                <a:cubicBezTo>
                  <a:pt x="127435" y="383974"/>
                  <a:pt x="123473" y="380949"/>
                  <a:pt x="118884" y="376987"/>
                </a:cubicBezTo>
                <a:cubicBezTo>
                  <a:pt x="114295" y="373024"/>
                  <a:pt x="111584" y="370000"/>
                  <a:pt x="110750" y="367914"/>
                </a:cubicBezTo>
                <a:cubicBezTo>
                  <a:pt x="110333" y="365828"/>
                  <a:pt x="111376" y="363013"/>
                  <a:pt x="113878" y="359467"/>
                </a:cubicBezTo>
                <a:cubicBezTo>
                  <a:pt x="116381" y="355921"/>
                  <a:pt x="119093" y="354566"/>
                  <a:pt x="122012" y="355400"/>
                </a:cubicBezTo>
                <a:cubicBezTo>
                  <a:pt x="126601" y="356651"/>
                  <a:pt x="133693" y="357694"/>
                  <a:pt x="143287" y="358529"/>
                </a:cubicBezTo>
                <a:cubicBezTo>
                  <a:pt x="152881" y="359363"/>
                  <a:pt x="163413" y="359885"/>
                  <a:pt x="174885" y="360093"/>
                </a:cubicBezTo>
                <a:cubicBezTo>
                  <a:pt x="186355" y="360301"/>
                  <a:pt x="196889" y="360197"/>
                  <a:pt x="206483" y="359780"/>
                </a:cubicBezTo>
                <a:cubicBezTo>
                  <a:pt x="218162" y="359363"/>
                  <a:pt x="232032" y="358841"/>
                  <a:pt x="248092" y="358216"/>
                </a:cubicBezTo>
                <a:cubicBezTo>
                  <a:pt x="264152" y="357590"/>
                  <a:pt x="280315" y="356860"/>
                  <a:pt x="296584" y="356026"/>
                </a:cubicBezTo>
                <a:cubicBezTo>
                  <a:pt x="312852" y="355192"/>
                  <a:pt x="327556" y="354045"/>
                  <a:pt x="340696" y="352584"/>
                </a:cubicBezTo>
                <a:cubicBezTo>
                  <a:pt x="353836" y="351125"/>
                  <a:pt x="363534" y="349352"/>
                  <a:pt x="369791" y="347266"/>
                </a:cubicBezTo>
                <a:cubicBezTo>
                  <a:pt x="369791" y="347266"/>
                  <a:pt x="370000" y="347266"/>
                  <a:pt x="370417" y="347266"/>
                </a:cubicBezTo>
                <a:cubicBezTo>
                  <a:pt x="371669" y="346432"/>
                  <a:pt x="373025" y="345910"/>
                  <a:pt x="374484" y="345702"/>
                </a:cubicBezTo>
                <a:cubicBezTo>
                  <a:pt x="375944" y="345493"/>
                  <a:pt x="377717" y="345598"/>
                  <a:pt x="379802" y="346014"/>
                </a:cubicBezTo>
                <a:lnTo>
                  <a:pt x="408585" y="354774"/>
                </a:lnTo>
                <a:cubicBezTo>
                  <a:pt x="413174" y="356443"/>
                  <a:pt x="414425" y="359571"/>
                  <a:pt x="412339" y="364160"/>
                </a:cubicBezTo>
                <a:cubicBezTo>
                  <a:pt x="411505" y="366245"/>
                  <a:pt x="410149" y="370522"/>
                  <a:pt x="408272" y="376987"/>
                </a:cubicBezTo>
                <a:cubicBezTo>
                  <a:pt x="406395" y="383453"/>
                  <a:pt x="404414" y="390857"/>
                  <a:pt x="402328" y="399199"/>
                </a:cubicBezTo>
                <a:cubicBezTo>
                  <a:pt x="400242" y="407542"/>
                  <a:pt x="398261" y="415468"/>
                  <a:pt x="396384" y="422976"/>
                </a:cubicBezTo>
                <a:cubicBezTo>
                  <a:pt x="394507" y="430485"/>
                  <a:pt x="393151" y="436116"/>
                  <a:pt x="392317" y="439870"/>
                </a:cubicBezTo>
                <a:cubicBezTo>
                  <a:pt x="395654" y="441539"/>
                  <a:pt x="399930" y="443938"/>
                  <a:pt x="405144" y="447066"/>
                </a:cubicBezTo>
                <a:cubicBezTo>
                  <a:pt x="410358" y="450194"/>
                  <a:pt x="412965" y="453010"/>
                  <a:pt x="412965" y="455513"/>
                </a:cubicBezTo>
                <a:cubicBezTo>
                  <a:pt x="412965" y="458850"/>
                  <a:pt x="411400" y="462395"/>
                  <a:pt x="408272" y="466150"/>
                </a:cubicBezTo>
                <a:cubicBezTo>
                  <a:pt x="405144" y="469904"/>
                  <a:pt x="402954" y="471572"/>
                  <a:pt x="401702" y="471155"/>
                </a:cubicBezTo>
                <a:cubicBezTo>
                  <a:pt x="396697" y="470738"/>
                  <a:pt x="387311" y="470425"/>
                  <a:pt x="373546" y="470217"/>
                </a:cubicBezTo>
                <a:cubicBezTo>
                  <a:pt x="359780" y="470009"/>
                  <a:pt x="343616" y="470009"/>
                  <a:pt x="325053" y="470217"/>
                </a:cubicBezTo>
                <a:cubicBezTo>
                  <a:pt x="306491" y="470425"/>
                  <a:pt x="287303" y="470843"/>
                  <a:pt x="267489" y="471469"/>
                </a:cubicBezTo>
                <a:cubicBezTo>
                  <a:pt x="247675" y="472094"/>
                  <a:pt x="229216" y="472824"/>
                  <a:pt x="212114" y="473658"/>
                </a:cubicBezTo>
                <a:cubicBezTo>
                  <a:pt x="195011" y="474492"/>
                  <a:pt x="181037" y="475327"/>
                  <a:pt x="170192" y="476161"/>
                </a:cubicBezTo>
                <a:lnTo>
                  <a:pt x="170192" y="518709"/>
                </a:lnTo>
                <a:cubicBezTo>
                  <a:pt x="170192" y="532475"/>
                  <a:pt x="171965" y="541026"/>
                  <a:pt x="175510" y="544363"/>
                </a:cubicBezTo>
                <a:cubicBezTo>
                  <a:pt x="179056" y="547700"/>
                  <a:pt x="185000" y="549368"/>
                  <a:pt x="193343" y="549368"/>
                </a:cubicBezTo>
                <a:cubicBezTo>
                  <a:pt x="194594" y="549368"/>
                  <a:pt x="197305" y="549368"/>
                  <a:pt x="201477" y="549368"/>
                </a:cubicBezTo>
                <a:cubicBezTo>
                  <a:pt x="209820" y="549368"/>
                  <a:pt x="220978" y="549368"/>
                  <a:pt x="234952" y="549368"/>
                </a:cubicBezTo>
                <a:cubicBezTo>
                  <a:pt x="248926" y="549368"/>
                  <a:pt x="264152" y="549160"/>
                  <a:pt x="280628" y="548743"/>
                </a:cubicBezTo>
                <a:cubicBezTo>
                  <a:pt x="297105" y="548326"/>
                  <a:pt x="313269" y="547700"/>
                  <a:pt x="329121" y="546865"/>
                </a:cubicBezTo>
                <a:cubicBezTo>
                  <a:pt x="350812" y="545614"/>
                  <a:pt x="368332" y="543945"/>
                  <a:pt x="381680" y="541860"/>
                </a:cubicBezTo>
                <a:cubicBezTo>
                  <a:pt x="395028" y="539774"/>
                  <a:pt x="406500" y="537063"/>
                  <a:pt x="416093" y="533726"/>
                </a:cubicBezTo>
                <a:cubicBezTo>
                  <a:pt x="421099" y="531640"/>
                  <a:pt x="424853" y="531014"/>
                  <a:pt x="427356" y="531849"/>
                </a:cubicBezTo>
                <a:cubicBezTo>
                  <a:pt x="429859" y="532683"/>
                  <a:pt x="432570" y="534560"/>
                  <a:pt x="435490" y="537480"/>
                </a:cubicBezTo>
                <a:cubicBezTo>
                  <a:pt x="437993" y="539983"/>
                  <a:pt x="440496" y="543215"/>
                  <a:pt x="442999" y="547178"/>
                </a:cubicBezTo>
                <a:cubicBezTo>
                  <a:pt x="445501" y="551141"/>
                  <a:pt x="446962" y="554374"/>
                  <a:pt x="447379" y="556877"/>
                </a:cubicBezTo>
                <a:cubicBezTo>
                  <a:pt x="447796" y="559380"/>
                  <a:pt x="446336" y="562299"/>
                  <a:pt x="442999" y="565637"/>
                </a:cubicBezTo>
                <a:cubicBezTo>
                  <a:pt x="439662" y="568974"/>
                  <a:pt x="437367" y="570642"/>
                  <a:pt x="436116" y="570642"/>
                </a:cubicBezTo>
                <a:cubicBezTo>
                  <a:pt x="414425" y="569808"/>
                  <a:pt x="395863" y="569496"/>
                  <a:pt x="380429" y="569704"/>
                </a:cubicBezTo>
                <a:cubicBezTo>
                  <a:pt x="364995" y="569912"/>
                  <a:pt x="347057" y="570434"/>
                  <a:pt x="326618" y="571268"/>
                </a:cubicBezTo>
                <a:cubicBezTo>
                  <a:pt x="305343" y="572102"/>
                  <a:pt x="282193" y="572728"/>
                  <a:pt x="257165" y="573145"/>
                </a:cubicBezTo>
                <a:cubicBezTo>
                  <a:pt x="232136" y="573562"/>
                  <a:pt x="209402" y="573979"/>
                  <a:pt x="188963" y="574396"/>
                </a:cubicBezTo>
                <a:moveTo>
                  <a:pt x="126392" y="250282"/>
                </a:moveTo>
                <a:cubicBezTo>
                  <a:pt x="151420" y="249448"/>
                  <a:pt x="172590" y="241313"/>
                  <a:pt x="189901" y="225879"/>
                </a:cubicBezTo>
                <a:cubicBezTo>
                  <a:pt x="207212" y="210445"/>
                  <a:pt x="215868" y="189588"/>
                  <a:pt x="215868" y="163309"/>
                </a:cubicBezTo>
                <a:cubicBezTo>
                  <a:pt x="215868" y="135778"/>
                  <a:pt x="207004" y="115026"/>
                  <a:pt x="189276" y="101052"/>
                </a:cubicBezTo>
                <a:cubicBezTo>
                  <a:pt x="171548" y="87077"/>
                  <a:pt x="150378" y="80507"/>
                  <a:pt x="125767" y="81342"/>
                </a:cubicBezTo>
                <a:cubicBezTo>
                  <a:pt x="100321" y="83010"/>
                  <a:pt x="79048" y="91561"/>
                  <a:pt x="61945" y="106996"/>
                </a:cubicBezTo>
                <a:cubicBezTo>
                  <a:pt x="44842" y="122430"/>
                  <a:pt x="36291" y="142661"/>
                  <a:pt x="36291" y="167689"/>
                </a:cubicBezTo>
                <a:cubicBezTo>
                  <a:pt x="36291" y="195220"/>
                  <a:pt x="44947" y="216076"/>
                  <a:pt x="62258" y="230259"/>
                </a:cubicBezTo>
                <a:cubicBezTo>
                  <a:pt x="79569" y="244442"/>
                  <a:pt x="100947" y="251116"/>
                  <a:pt x="126392" y="250282"/>
                </a:cubicBezTo>
                <a:moveTo>
                  <a:pt x="381054" y="319109"/>
                </a:moveTo>
                <a:cubicBezTo>
                  <a:pt x="377299" y="319109"/>
                  <a:pt x="375006" y="317024"/>
                  <a:pt x="374171" y="312853"/>
                </a:cubicBezTo>
                <a:cubicBezTo>
                  <a:pt x="373337" y="308681"/>
                  <a:pt x="372607" y="302528"/>
                  <a:pt x="371981" y="294394"/>
                </a:cubicBezTo>
                <a:cubicBezTo>
                  <a:pt x="371356" y="286260"/>
                  <a:pt x="371043" y="277813"/>
                  <a:pt x="371043" y="269053"/>
                </a:cubicBezTo>
                <a:cubicBezTo>
                  <a:pt x="371043" y="260293"/>
                  <a:pt x="371043" y="253202"/>
                  <a:pt x="371043" y="247779"/>
                </a:cubicBezTo>
                <a:lnTo>
                  <a:pt x="371043" y="84470"/>
                </a:lnTo>
                <a:cubicBezTo>
                  <a:pt x="371043" y="71956"/>
                  <a:pt x="370522" y="62153"/>
                  <a:pt x="369479" y="55062"/>
                </a:cubicBezTo>
                <a:cubicBezTo>
                  <a:pt x="368436" y="47971"/>
                  <a:pt x="365724" y="41923"/>
                  <a:pt x="361344" y="36917"/>
                </a:cubicBezTo>
                <a:cubicBezTo>
                  <a:pt x="356964" y="31911"/>
                  <a:pt x="349769" y="26489"/>
                  <a:pt x="339758" y="20648"/>
                </a:cubicBezTo>
                <a:cubicBezTo>
                  <a:pt x="335586" y="17729"/>
                  <a:pt x="334544" y="13974"/>
                  <a:pt x="336629" y="9385"/>
                </a:cubicBezTo>
                <a:cubicBezTo>
                  <a:pt x="340383" y="3129"/>
                  <a:pt x="345389" y="0"/>
                  <a:pt x="351646" y="0"/>
                </a:cubicBezTo>
                <a:cubicBezTo>
                  <a:pt x="357903" y="0"/>
                  <a:pt x="366246" y="2294"/>
                  <a:pt x="376674" y="6883"/>
                </a:cubicBezTo>
                <a:cubicBezTo>
                  <a:pt x="387103" y="11471"/>
                  <a:pt x="395654" y="15851"/>
                  <a:pt x="402328" y="20022"/>
                </a:cubicBezTo>
                <a:cubicBezTo>
                  <a:pt x="404414" y="21274"/>
                  <a:pt x="406291" y="22943"/>
                  <a:pt x="407960" y="25028"/>
                </a:cubicBezTo>
                <a:cubicBezTo>
                  <a:pt x="409628" y="27114"/>
                  <a:pt x="410253" y="29408"/>
                  <a:pt x="409837" y="31911"/>
                </a:cubicBezTo>
                <a:cubicBezTo>
                  <a:pt x="408585" y="39002"/>
                  <a:pt x="407751" y="46094"/>
                  <a:pt x="407334" y="53185"/>
                </a:cubicBezTo>
                <a:cubicBezTo>
                  <a:pt x="406916" y="60277"/>
                  <a:pt x="406708" y="68202"/>
                  <a:pt x="406708" y="76962"/>
                </a:cubicBezTo>
                <a:lnTo>
                  <a:pt x="406708" y="180203"/>
                </a:lnTo>
                <a:cubicBezTo>
                  <a:pt x="427982" y="180203"/>
                  <a:pt x="445710" y="178638"/>
                  <a:pt x="459893" y="175510"/>
                </a:cubicBezTo>
                <a:cubicBezTo>
                  <a:pt x="474075" y="172381"/>
                  <a:pt x="484712" y="169775"/>
                  <a:pt x="491804" y="167689"/>
                </a:cubicBezTo>
                <a:cubicBezTo>
                  <a:pt x="496392" y="166020"/>
                  <a:pt x="499729" y="165812"/>
                  <a:pt x="501815" y="167063"/>
                </a:cubicBezTo>
                <a:cubicBezTo>
                  <a:pt x="503901" y="168315"/>
                  <a:pt x="505778" y="170400"/>
                  <a:pt x="507447" y="173320"/>
                </a:cubicBezTo>
                <a:cubicBezTo>
                  <a:pt x="509115" y="175823"/>
                  <a:pt x="510992" y="179890"/>
                  <a:pt x="513077" y="185521"/>
                </a:cubicBezTo>
                <a:cubicBezTo>
                  <a:pt x="515163" y="191153"/>
                  <a:pt x="516206" y="195220"/>
                  <a:pt x="516206" y="197723"/>
                </a:cubicBezTo>
                <a:cubicBezTo>
                  <a:pt x="516206" y="200225"/>
                  <a:pt x="514851" y="202520"/>
                  <a:pt x="512139" y="204606"/>
                </a:cubicBezTo>
                <a:cubicBezTo>
                  <a:pt x="509428" y="206691"/>
                  <a:pt x="507447" y="207734"/>
                  <a:pt x="506195" y="207734"/>
                </a:cubicBezTo>
                <a:cubicBezTo>
                  <a:pt x="489510" y="206065"/>
                  <a:pt x="473241" y="204918"/>
                  <a:pt x="457390" y="204293"/>
                </a:cubicBezTo>
                <a:cubicBezTo>
                  <a:pt x="441539" y="203667"/>
                  <a:pt x="424645" y="203354"/>
                  <a:pt x="406708" y="203354"/>
                </a:cubicBezTo>
                <a:lnTo>
                  <a:pt x="406708" y="243399"/>
                </a:lnTo>
                <a:cubicBezTo>
                  <a:pt x="406708" y="251742"/>
                  <a:pt x="406082" y="261857"/>
                  <a:pt x="404830" y="273746"/>
                </a:cubicBezTo>
                <a:cubicBezTo>
                  <a:pt x="403579" y="285634"/>
                  <a:pt x="401077" y="296167"/>
                  <a:pt x="397322" y="305344"/>
                </a:cubicBezTo>
                <a:cubicBezTo>
                  <a:pt x="393568" y="314521"/>
                  <a:pt x="388145" y="319109"/>
                  <a:pt x="381054" y="319109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0" name="Freeform 110"/>
          <p:cNvSpPr/>
          <p:nvPr/>
        </p:nvSpPr>
        <p:spPr>
          <a:xfrm>
            <a:off x="5668488" y="6013931"/>
            <a:ext cx="528720" cy="548742"/>
          </a:xfrm>
          <a:custGeom>
            <a:avLst/>
            <a:gdLst>
              <a:gd name="connsiteX0" fmla="*/ 135152 w 528720"/>
              <a:gd name="connsiteY0" fmla="*/ 336629 h 548742"/>
              <a:gd name="connsiteX1" fmla="*/ 67263 w 528720"/>
              <a:gd name="connsiteY1" fmla="*/ 322237 h 548742"/>
              <a:gd name="connsiteX2" fmla="*/ 18145 w 528720"/>
              <a:gd name="connsiteY2" fmla="*/ 279377 h 548742"/>
              <a:gd name="connsiteX3" fmla="*/ 0 w 528720"/>
              <a:gd name="connsiteY3" fmla="*/ 215867 h 548742"/>
              <a:gd name="connsiteX4" fmla="*/ 18145 w 528720"/>
              <a:gd name="connsiteY4" fmla="*/ 152984 h 548742"/>
              <a:gd name="connsiteX5" fmla="*/ 67263 w 528720"/>
              <a:gd name="connsiteY5" fmla="*/ 108246 h 548742"/>
              <a:gd name="connsiteX6" fmla="*/ 135778 w 528720"/>
              <a:gd name="connsiteY6" fmla="*/ 90727 h 548742"/>
              <a:gd name="connsiteX7" fmla="*/ 203667 w 528720"/>
              <a:gd name="connsiteY7" fmla="*/ 103241 h 548742"/>
              <a:gd name="connsiteX8" fmla="*/ 252159 w 528720"/>
              <a:gd name="connsiteY8" fmla="*/ 143911 h 548742"/>
              <a:gd name="connsiteX9" fmla="*/ 270304 w 528720"/>
              <a:gd name="connsiteY9" fmla="*/ 210237 h 548742"/>
              <a:gd name="connsiteX10" fmla="*/ 252159 w 528720"/>
              <a:gd name="connsiteY10" fmla="*/ 274371 h 548742"/>
              <a:gd name="connsiteX11" fmla="*/ 203354 w 528720"/>
              <a:gd name="connsiteY11" fmla="*/ 319109 h 548742"/>
              <a:gd name="connsiteX12" fmla="*/ 135152 w 528720"/>
              <a:gd name="connsiteY12" fmla="*/ 336629 h 548742"/>
              <a:gd name="connsiteX14" fmla="*/ 135778 w 528720"/>
              <a:gd name="connsiteY14" fmla="*/ 305343 h 548742"/>
              <a:gd name="connsiteX15" fmla="*/ 185209 w 528720"/>
              <a:gd name="connsiteY15" fmla="*/ 291891 h 548742"/>
              <a:gd name="connsiteX16" fmla="*/ 219935 w 528720"/>
              <a:gd name="connsiteY16" fmla="*/ 258728 h 548742"/>
              <a:gd name="connsiteX17" fmla="*/ 232762 w 528720"/>
              <a:gd name="connsiteY17" fmla="*/ 210862 h 548742"/>
              <a:gd name="connsiteX18" fmla="*/ 219622 w 528720"/>
              <a:gd name="connsiteY18" fmla="*/ 160806 h 548742"/>
              <a:gd name="connsiteX19" fmla="*/ 184583 w 528720"/>
              <a:gd name="connsiteY19" fmla="*/ 129208 h 548742"/>
              <a:gd name="connsiteX20" fmla="*/ 135778 w 528720"/>
              <a:gd name="connsiteY20" fmla="*/ 119509 h 548742"/>
              <a:gd name="connsiteX21" fmla="*/ 86347 w 528720"/>
              <a:gd name="connsiteY21" fmla="*/ 132336 h 548742"/>
              <a:gd name="connsiteX22" fmla="*/ 50369 w 528720"/>
              <a:gd name="connsiteY22" fmla="*/ 166750 h 548742"/>
              <a:gd name="connsiteX23" fmla="*/ 36916 w 528720"/>
              <a:gd name="connsiteY23" fmla="*/ 215242 h 548742"/>
              <a:gd name="connsiteX24" fmla="*/ 50369 w 528720"/>
              <a:gd name="connsiteY24" fmla="*/ 264360 h 548742"/>
              <a:gd name="connsiteX25" fmla="*/ 86347 w 528720"/>
              <a:gd name="connsiteY25" fmla="*/ 295958 h 548742"/>
              <a:gd name="connsiteX26" fmla="*/ 135778 w 528720"/>
              <a:gd name="connsiteY26" fmla="*/ 305343 h 548742"/>
              <a:gd name="connsiteX28" fmla="*/ 384809 w 528720"/>
              <a:gd name="connsiteY28" fmla="*/ 548742 h 548742"/>
              <a:gd name="connsiteX29" fmla="*/ 377300 w 528720"/>
              <a:gd name="connsiteY29" fmla="*/ 542485 h 548742"/>
              <a:gd name="connsiteX30" fmla="*/ 375735 w 528720"/>
              <a:gd name="connsiteY30" fmla="*/ 524027 h 548742"/>
              <a:gd name="connsiteX31" fmla="*/ 374172 w 528720"/>
              <a:gd name="connsiteY31" fmla="*/ 494619 h 548742"/>
              <a:gd name="connsiteX32" fmla="*/ 373546 w 528720"/>
              <a:gd name="connsiteY32" fmla="*/ 466775 h 548742"/>
              <a:gd name="connsiteX33" fmla="*/ 373546 w 528720"/>
              <a:gd name="connsiteY33" fmla="*/ 83218 h 548742"/>
              <a:gd name="connsiteX34" fmla="*/ 371982 w 528720"/>
              <a:gd name="connsiteY34" fmla="*/ 53184 h 548742"/>
              <a:gd name="connsiteX35" fmla="*/ 363847 w 528720"/>
              <a:gd name="connsiteY35" fmla="*/ 35352 h 548742"/>
              <a:gd name="connsiteX36" fmla="*/ 341009 w 528720"/>
              <a:gd name="connsiteY36" fmla="*/ 20022 h 548742"/>
              <a:gd name="connsiteX37" fmla="*/ 336004 w 528720"/>
              <a:gd name="connsiteY37" fmla="*/ 13765 h 548742"/>
              <a:gd name="connsiteX38" fmla="*/ 340383 w 528720"/>
              <a:gd name="connsiteY38" fmla="*/ 5318 h 548742"/>
              <a:gd name="connsiteX39" fmla="*/ 349769 w 528720"/>
              <a:gd name="connsiteY39" fmla="*/ 0 h 548742"/>
              <a:gd name="connsiteX40" fmla="*/ 368540 w 528720"/>
              <a:gd name="connsiteY40" fmla="*/ 3754 h 548742"/>
              <a:gd name="connsiteX41" fmla="*/ 390440 w 528720"/>
              <a:gd name="connsiteY41" fmla="*/ 12201 h 548742"/>
              <a:gd name="connsiteX42" fmla="*/ 406082 w 528720"/>
              <a:gd name="connsiteY42" fmla="*/ 20648 h 548742"/>
              <a:gd name="connsiteX43" fmla="*/ 412965 w 528720"/>
              <a:gd name="connsiteY43" fmla="*/ 33162 h 548742"/>
              <a:gd name="connsiteX44" fmla="*/ 410149 w 528720"/>
              <a:gd name="connsiteY44" fmla="*/ 57565 h 548742"/>
              <a:gd name="connsiteX45" fmla="*/ 409211 w 528720"/>
              <a:gd name="connsiteY45" fmla="*/ 83844 h 548742"/>
              <a:gd name="connsiteX46" fmla="*/ 409211 w 528720"/>
              <a:gd name="connsiteY46" fmla="*/ 254661 h 548742"/>
              <a:gd name="connsiteX47" fmla="*/ 467714 w 528720"/>
              <a:gd name="connsiteY47" fmla="*/ 249343 h 548742"/>
              <a:gd name="connsiteX48" fmla="*/ 503067 w 528720"/>
              <a:gd name="connsiteY48" fmla="*/ 240896 h 548742"/>
              <a:gd name="connsiteX49" fmla="*/ 513078 w 528720"/>
              <a:gd name="connsiteY49" fmla="*/ 240270 h 548742"/>
              <a:gd name="connsiteX50" fmla="*/ 518709 w 528720"/>
              <a:gd name="connsiteY50" fmla="*/ 245901 h 548742"/>
              <a:gd name="connsiteX51" fmla="*/ 525279 w 528720"/>
              <a:gd name="connsiteY51" fmla="*/ 259041 h 548742"/>
              <a:gd name="connsiteX52" fmla="*/ 528720 w 528720"/>
              <a:gd name="connsiteY52" fmla="*/ 272181 h 548742"/>
              <a:gd name="connsiteX53" fmla="*/ 524653 w 528720"/>
              <a:gd name="connsiteY53" fmla="*/ 279064 h 548742"/>
              <a:gd name="connsiteX54" fmla="*/ 518709 w 528720"/>
              <a:gd name="connsiteY54" fmla="*/ 282192 h 548742"/>
              <a:gd name="connsiteX55" fmla="*/ 470843 w 528720"/>
              <a:gd name="connsiteY55" fmla="*/ 278751 h 548742"/>
              <a:gd name="connsiteX56" fmla="*/ 421099 w 528720"/>
              <a:gd name="connsiteY56" fmla="*/ 278438 h 548742"/>
              <a:gd name="connsiteX57" fmla="*/ 415155 w 528720"/>
              <a:gd name="connsiteY57" fmla="*/ 278438 h 548742"/>
              <a:gd name="connsiteX58" fmla="*/ 409211 w 528720"/>
              <a:gd name="connsiteY58" fmla="*/ 278438 h 548742"/>
              <a:gd name="connsiteX59" fmla="*/ 409211 w 528720"/>
              <a:gd name="connsiteY59" fmla="*/ 465524 h 548742"/>
              <a:gd name="connsiteX60" fmla="*/ 408272 w 528720"/>
              <a:gd name="connsiteY60" fmla="*/ 489614 h 548742"/>
              <a:gd name="connsiteX61" fmla="*/ 404831 w 528720"/>
              <a:gd name="connsiteY61" fmla="*/ 517144 h 548742"/>
              <a:gd name="connsiteX62" fmla="*/ 397635 w 528720"/>
              <a:gd name="connsiteY62" fmla="*/ 539670 h 548742"/>
              <a:gd name="connsiteX63" fmla="*/ 384809 w 528720"/>
              <a:gd name="connsiteY63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528720" h="548742">
                <a:moveTo>
                  <a:pt x="135152" y="336629"/>
                </a:moveTo>
                <a:cubicBezTo>
                  <a:pt x="110541" y="337046"/>
                  <a:pt x="87912" y="332249"/>
                  <a:pt x="67263" y="322237"/>
                </a:cubicBezTo>
                <a:cubicBezTo>
                  <a:pt x="46615" y="312226"/>
                  <a:pt x="30242" y="297939"/>
                  <a:pt x="18145" y="279377"/>
                </a:cubicBezTo>
                <a:cubicBezTo>
                  <a:pt x="6048" y="260814"/>
                  <a:pt x="0" y="239645"/>
                  <a:pt x="0" y="215867"/>
                </a:cubicBezTo>
                <a:cubicBezTo>
                  <a:pt x="0" y="192508"/>
                  <a:pt x="6048" y="171547"/>
                  <a:pt x="18145" y="152984"/>
                </a:cubicBezTo>
                <a:cubicBezTo>
                  <a:pt x="30242" y="134422"/>
                  <a:pt x="46615" y="119509"/>
                  <a:pt x="67263" y="108246"/>
                </a:cubicBezTo>
                <a:cubicBezTo>
                  <a:pt x="87912" y="96984"/>
                  <a:pt x="110750" y="91144"/>
                  <a:pt x="135778" y="90727"/>
                </a:cubicBezTo>
                <a:cubicBezTo>
                  <a:pt x="160806" y="89893"/>
                  <a:pt x="183436" y="94064"/>
                  <a:pt x="203667" y="103241"/>
                </a:cubicBezTo>
                <a:cubicBezTo>
                  <a:pt x="223898" y="112418"/>
                  <a:pt x="240062" y="125975"/>
                  <a:pt x="252159" y="143911"/>
                </a:cubicBezTo>
                <a:cubicBezTo>
                  <a:pt x="264256" y="161849"/>
                  <a:pt x="270304" y="183957"/>
                  <a:pt x="270304" y="210237"/>
                </a:cubicBezTo>
                <a:cubicBezTo>
                  <a:pt x="270304" y="234013"/>
                  <a:pt x="264256" y="255391"/>
                  <a:pt x="252159" y="274371"/>
                </a:cubicBezTo>
                <a:cubicBezTo>
                  <a:pt x="240062" y="293351"/>
                  <a:pt x="223794" y="308263"/>
                  <a:pt x="203354" y="319109"/>
                </a:cubicBezTo>
                <a:cubicBezTo>
                  <a:pt x="182914" y="329954"/>
                  <a:pt x="160181" y="335795"/>
                  <a:pt x="135152" y="336629"/>
                </a:cubicBezTo>
                <a:moveTo>
                  <a:pt x="135778" y="305343"/>
                </a:moveTo>
                <a:cubicBezTo>
                  <a:pt x="154132" y="304509"/>
                  <a:pt x="170609" y="300025"/>
                  <a:pt x="185209" y="291891"/>
                </a:cubicBezTo>
                <a:cubicBezTo>
                  <a:pt x="199808" y="283756"/>
                  <a:pt x="211384" y="272703"/>
                  <a:pt x="219935" y="258728"/>
                </a:cubicBezTo>
                <a:cubicBezTo>
                  <a:pt x="228487" y="244754"/>
                  <a:pt x="232762" y="228799"/>
                  <a:pt x="232762" y="210862"/>
                </a:cubicBezTo>
                <a:cubicBezTo>
                  <a:pt x="232762" y="191257"/>
                  <a:pt x="228382" y="174572"/>
                  <a:pt x="219622" y="160806"/>
                </a:cubicBezTo>
                <a:cubicBezTo>
                  <a:pt x="210862" y="147041"/>
                  <a:pt x="199183" y="136507"/>
                  <a:pt x="184583" y="129208"/>
                </a:cubicBezTo>
                <a:cubicBezTo>
                  <a:pt x="169983" y="121908"/>
                  <a:pt x="153715" y="118675"/>
                  <a:pt x="135778" y="119509"/>
                </a:cubicBezTo>
                <a:cubicBezTo>
                  <a:pt x="117841" y="119509"/>
                  <a:pt x="101364" y="123785"/>
                  <a:pt x="86347" y="132336"/>
                </a:cubicBezTo>
                <a:cubicBezTo>
                  <a:pt x="71331" y="140888"/>
                  <a:pt x="59338" y="152359"/>
                  <a:pt x="50369" y="166750"/>
                </a:cubicBezTo>
                <a:cubicBezTo>
                  <a:pt x="41401" y="181141"/>
                  <a:pt x="36916" y="197305"/>
                  <a:pt x="36916" y="215242"/>
                </a:cubicBezTo>
                <a:cubicBezTo>
                  <a:pt x="36916" y="234013"/>
                  <a:pt x="41401" y="250386"/>
                  <a:pt x="50369" y="264360"/>
                </a:cubicBezTo>
                <a:cubicBezTo>
                  <a:pt x="59338" y="278333"/>
                  <a:pt x="71331" y="288867"/>
                  <a:pt x="86347" y="295958"/>
                </a:cubicBezTo>
                <a:cubicBezTo>
                  <a:pt x="101364" y="303049"/>
                  <a:pt x="117841" y="306178"/>
                  <a:pt x="135778" y="305343"/>
                </a:cubicBezTo>
                <a:moveTo>
                  <a:pt x="384809" y="548742"/>
                </a:moveTo>
                <a:cubicBezTo>
                  <a:pt x="380220" y="548742"/>
                  <a:pt x="377717" y="546657"/>
                  <a:pt x="377300" y="542485"/>
                </a:cubicBezTo>
                <a:cubicBezTo>
                  <a:pt x="376883" y="539148"/>
                  <a:pt x="376362" y="532995"/>
                  <a:pt x="375735" y="524027"/>
                </a:cubicBezTo>
                <a:cubicBezTo>
                  <a:pt x="375110" y="515058"/>
                  <a:pt x="374588" y="505256"/>
                  <a:pt x="374172" y="494619"/>
                </a:cubicBezTo>
                <a:cubicBezTo>
                  <a:pt x="373754" y="483982"/>
                  <a:pt x="373546" y="474700"/>
                  <a:pt x="373546" y="466775"/>
                </a:cubicBezTo>
                <a:lnTo>
                  <a:pt x="373546" y="83218"/>
                </a:lnTo>
                <a:cubicBezTo>
                  <a:pt x="373546" y="70287"/>
                  <a:pt x="373025" y="60276"/>
                  <a:pt x="371982" y="53184"/>
                </a:cubicBezTo>
                <a:cubicBezTo>
                  <a:pt x="370939" y="46093"/>
                  <a:pt x="368227" y="40149"/>
                  <a:pt x="363847" y="35352"/>
                </a:cubicBezTo>
                <a:cubicBezTo>
                  <a:pt x="359467" y="30555"/>
                  <a:pt x="351855" y="25445"/>
                  <a:pt x="341009" y="20022"/>
                </a:cubicBezTo>
                <a:cubicBezTo>
                  <a:pt x="337672" y="17937"/>
                  <a:pt x="336004" y="15851"/>
                  <a:pt x="336004" y="13765"/>
                </a:cubicBezTo>
                <a:cubicBezTo>
                  <a:pt x="336004" y="11680"/>
                  <a:pt x="337463" y="8864"/>
                  <a:pt x="340383" y="5318"/>
                </a:cubicBezTo>
                <a:cubicBezTo>
                  <a:pt x="343303" y="1773"/>
                  <a:pt x="346432" y="0"/>
                  <a:pt x="349769" y="0"/>
                </a:cubicBezTo>
                <a:cubicBezTo>
                  <a:pt x="354774" y="0"/>
                  <a:pt x="361031" y="1251"/>
                  <a:pt x="368540" y="3754"/>
                </a:cubicBezTo>
                <a:cubicBezTo>
                  <a:pt x="376049" y="6257"/>
                  <a:pt x="383348" y="9073"/>
                  <a:pt x="390440" y="12201"/>
                </a:cubicBezTo>
                <a:cubicBezTo>
                  <a:pt x="397531" y="15329"/>
                  <a:pt x="402745" y="18145"/>
                  <a:pt x="406082" y="20648"/>
                </a:cubicBezTo>
                <a:cubicBezTo>
                  <a:pt x="411088" y="24402"/>
                  <a:pt x="413382" y="28574"/>
                  <a:pt x="412965" y="33162"/>
                </a:cubicBezTo>
                <a:cubicBezTo>
                  <a:pt x="411714" y="41922"/>
                  <a:pt x="410775" y="50056"/>
                  <a:pt x="410149" y="57565"/>
                </a:cubicBezTo>
                <a:cubicBezTo>
                  <a:pt x="409523" y="65073"/>
                  <a:pt x="409211" y="73833"/>
                  <a:pt x="409211" y="83844"/>
                </a:cubicBezTo>
                <a:lnTo>
                  <a:pt x="409211" y="254661"/>
                </a:lnTo>
                <a:cubicBezTo>
                  <a:pt x="431319" y="254661"/>
                  <a:pt x="450821" y="252888"/>
                  <a:pt x="467714" y="249343"/>
                </a:cubicBezTo>
                <a:cubicBezTo>
                  <a:pt x="484608" y="245797"/>
                  <a:pt x="496393" y="242982"/>
                  <a:pt x="503067" y="240896"/>
                </a:cubicBezTo>
                <a:cubicBezTo>
                  <a:pt x="507655" y="239227"/>
                  <a:pt x="510992" y="239019"/>
                  <a:pt x="513078" y="240270"/>
                </a:cubicBezTo>
                <a:cubicBezTo>
                  <a:pt x="515164" y="241521"/>
                  <a:pt x="517041" y="243398"/>
                  <a:pt x="518709" y="245901"/>
                </a:cubicBezTo>
                <a:cubicBezTo>
                  <a:pt x="520795" y="248821"/>
                  <a:pt x="522984" y="253202"/>
                  <a:pt x="525279" y="259041"/>
                </a:cubicBezTo>
                <a:cubicBezTo>
                  <a:pt x="527573" y="264881"/>
                  <a:pt x="528720" y="269261"/>
                  <a:pt x="528720" y="272181"/>
                </a:cubicBezTo>
                <a:cubicBezTo>
                  <a:pt x="528720" y="274684"/>
                  <a:pt x="527365" y="276978"/>
                  <a:pt x="524653" y="279064"/>
                </a:cubicBezTo>
                <a:cubicBezTo>
                  <a:pt x="521942" y="281150"/>
                  <a:pt x="519961" y="282192"/>
                  <a:pt x="518709" y="282192"/>
                </a:cubicBezTo>
                <a:cubicBezTo>
                  <a:pt x="503275" y="280107"/>
                  <a:pt x="487320" y="278960"/>
                  <a:pt x="470843" y="278751"/>
                </a:cubicBezTo>
                <a:cubicBezTo>
                  <a:pt x="454366" y="278542"/>
                  <a:pt x="437785" y="278438"/>
                  <a:pt x="421099" y="278438"/>
                </a:cubicBezTo>
                <a:cubicBezTo>
                  <a:pt x="419014" y="278438"/>
                  <a:pt x="417032" y="278438"/>
                  <a:pt x="415155" y="278438"/>
                </a:cubicBezTo>
                <a:cubicBezTo>
                  <a:pt x="413278" y="278438"/>
                  <a:pt x="411297" y="278438"/>
                  <a:pt x="409211" y="278438"/>
                </a:cubicBezTo>
                <a:lnTo>
                  <a:pt x="409211" y="465524"/>
                </a:lnTo>
                <a:cubicBezTo>
                  <a:pt x="409211" y="472198"/>
                  <a:pt x="408898" y="480228"/>
                  <a:pt x="408272" y="489614"/>
                </a:cubicBezTo>
                <a:cubicBezTo>
                  <a:pt x="407647" y="498999"/>
                  <a:pt x="406499" y="508176"/>
                  <a:pt x="404831" y="517144"/>
                </a:cubicBezTo>
                <a:cubicBezTo>
                  <a:pt x="403162" y="526113"/>
                  <a:pt x="400764" y="533621"/>
                  <a:pt x="397635" y="539670"/>
                </a:cubicBezTo>
                <a:cubicBezTo>
                  <a:pt x="394507" y="545719"/>
                  <a:pt x="390231" y="548742"/>
                  <a:pt x="384809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1" name="Freeform 111"/>
          <p:cNvSpPr/>
          <p:nvPr/>
        </p:nvSpPr>
        <p:spPr>
          <a:xfrm>
            <a:off x="6224739" y="6039167"/>
            <a:ext cx="526217" cy="453740"/>
          </a:xfrm>
          <a:custGeom>
            <a:avLst/>
            <a:gdLst>
              <a:gd name="connsiteX0" fmla="*/ 130772 w 526217"/>
              <a:gd name="connsiteY0" fmla="*/ 304510 h 453740"/>
              <a:gd name="connsiteX1" fmla="*/ 120761 w 526217"/>
              <a:gd name="connsiteY1" fmla="*/ 299503 h 453740"/>
              <a:gd name="connsiteX2" fmla="*/ 117633 w 526217"/>
              <a:gd name="connsiteY2" fmla="*/ 284487 h 453740"/>
              <a:gd name="connsiteX3" fmla="*/ 114504 w 526217"/>
              <a:gd name="connsiteY3" fmla="*/ 129312 h 453740"/>
              <a:gd name="connsiteX4" fmla="*/ 112626 w 526217"/>
              <a:gd name="connsiteY4" fmla="*/ 93960 h 453740"/>
              <a:gd name="connsiteX5" fmla="*/ 105118 w 526217"/>
              <a:gd name="connsiteY5" fmla="*/ 70809 h 453740"/>
              <a:gd name="connsiteX6" fmla="*/ 86973 w 526217"/>
              <a:gd name="connsiteY6" fmla="*/ 52351 h 453740"/>
              <a:gd name="connsiteX7" fmla="*/ 84470 w 526217"/>
              <a:gd name="connsiteY7" fmla="*/ 41088 h 453740"/>
              <a:gd name="connsiteX8" fmla="*/ 103241 w 526217"/>
              <a:gd name="connsiteY8" fmla="*/ 32954 h 453740"/>
              <a:gd name="connsiteX9" fmla="*/ 123577 w 526217"/>
              <a:gd name="connsiteY9" fmla="*/ 41714 h 453740"/>
              <a:gd name="connsiteX10" fmla="*/ 142661 w 526217"/>
              <a:gd name="connsiteY10" fmla="*/ 54853 h 453740"/>
              <a:gd name="connsiteX11" fmla="*/ 150795 w 526217"/>
              <a:gd name="connsiteY11" fmla="*/ 68619 h 453740"/>
              <a:gd name="connsiteX12" fmla="*/ 148917 w 526217"/>
              <a:gd name="connsiteY12" fmla="*/ 92083 h 453740"/>
              <a:gd name="connsiteX13" fmla="*/ 148292 w 526217"/>
              <a:gd name="connsiteY13" fmla="*/ 119301 h 453740"/>
              <a:gd name="connsiteX14" fmla="*/ 197410 w 526217"/>
              <a:gd name="connsiteY14" fmla="*/ 118675 h 453740"/>
              <a:gd name="connsiteX15" fmla="*/ 261857 w 526217"/>
              <a:gd name="connsiteY15" fmla="*/ 117111 h 453740"/>
              <a:gd name="connsiteX16" fmla="*/ 326930 w 526217"/>
              <a:gd name="connsiteY16" fmla="*/ 114921 h 453740"/>
              <a:gd name="connsiteX17" fmla="*/ 378551 w 526217"/>
              <a:gd name="connsiteY17" fmla="*/ 111792 h 453740"/>
              <a:gd name="connsiteX18" fmla="*/ 378551 w 526217"/>
              <a:gd name="connsiteY18" fmla="*/ 94273 h 453740"/>
              <a:gd name="connsiteX19" fmla="*/ 374171 w 526217"/>
              <a:gd name="connsiteY19" fmla="*/ 49848 h 453740"/>
              <a:gd name="connsiteX20" fmla="*/ 350395 w 526217"/>
              <a:gd name="connsiteY20" fmla="*/ 20440 h 453740"/>
              <a:gd name="connsiteX21" fmla="*/ 348517 w 526217"/>
              <a:gd name="connsiteY21" fmla="*/ 9803 h 453740"/>
              <a:gd name="connsiteX22" fmla="*/ 366663 w 526217"/>
              <a:gd name="connsiteY22" fmla="*/ 1668 h 453740"/>
              <a:gd name="connsiteX23" fmla="*/ 388875 w 526217"/>
              <a:gd name="connsiteY23" fmla="*/ 10741 h 453740"/>
              <a:gd name="connsiteX24" fmla="*/ 409836 w 526217"/>
              <a:gd name="connsiteY24" fmla="*/ 24820 h 453740"/>
              <a:gd name="connsiteX25" fmla="*/ 417970 w 526217"/>
              <a:gd name="connsiteY25" fmla="*/ 36708 h 453740"/>
              <a:gd name="connsiteX26" fmla="*/ 415155 w 526217"/>
              <a:gd name="connsiteY26" fmla="*/ 62049 h 453740"/>
              <a:gd name="connsiteX27" fmla="*/ 413591 w 526217"/>
              <a:gd name="connsiteY27" fmla="*/ 91144 h 453740"/>
              <a:gd name="connsiteX28" fmla="*/ 413591 w 526217"/>
              <a:gd name="connsiteY28" fmla="*/ 246945 h 453740"/>
              <a:gd name="connsiteX29" fmla="*/ 408584 w 526217"/>
              <a:gd name="connsiteY29" fmla="*/ 278855 h 453740"/>
              <a:gd name="connsiteX30" fmla="*/ 392316 w 526217"/>
              <a:gd name="connsiteY30" fmla="*/ 293873 h 453740"/>
              <a:gd name="connsiteX31" fmla="*/ 382619 w 526217"/>
              <a:gd name="connsiteY31" fmla="*/ 288554 h 453740"/>
              <a:gd name="connsiteX32" fmla="*/ 378551 w 526217"/>
              <a:gd name="connsiteY32" fmla="*/ 273224 h 453740"/>
              <a:gd name="connsiteX33" fmla="*/ 327556 w 526217"/>
              <a:gd name="connsiteY33" fmla="*/ 273537 h 453740"/>
              <a:gd name="connsiteX34" fmla="*/ 263734 w 526217"/>
              <a:gd name="connsiteY34" fmla="*/ 274163 h 453740"/>
              <a:gd name="connsiteX35" fmla="*/ 199913 w 526217"/>
              <a:gd name="connsiteY35" fmla="*/ 275102 h 453740"/>
              <a:gd name="connsiteX36" fmla="*/ 148917 w 526217"/>
              <a:gd name="connsiteY36" fmla="*/ 276978 h 453740"/>
              <a:gd name="connsiteX37" fmla="*/ 142035 w 526217"/>
              <a:gd name="connsiteY37" fmla="*/ 296375 h 453740"/>
              <a:gd name="connsiteX38" fmla="*/ 130772 w 526217"/>
              <a:gd name="connsiteY38" fmla="*/ 304510 h 453740"/>
              <a:gd name="connsiteX40" fmla="*/ 148917 w 526217"/>
              <a:gd name="connsiteY40" fmla="*/ 251950 h 453740"/>
              <a:gd name="connsiteX41" fmla="*/ 199913 w 526217"/>
              <a:gd name="connsiteY41" fmla="*/ 252263 h 453740"/>
              <a:gd name="connsiteX42" fmla="*/ 263734 w 526217"/>
              <a:gd name="connsiteY42" fmla="*/ 251012 h 453740"/>
              <a:gd name="connsiteX43" fmla="*/ 327556 w 526217"/>
              <a:gd name="connsiteY43" fmla="*/ 248509 h 453740"/>
              <a:gd name="connsiteX44" fmla="*/ 378551 w 526217"/>
              <a:gd name="connsiteY44" fmla="*/ 245067 h 453740"/>
              <a:gd name="connsiteX45" fmla="*/ 378551 w 526217"/>
              <a:gd name="connsiteY45" fmla="*/ 139323 h 453740"/>
              <a:gd name="connsiteX46" fmla="*/ 327556 w 526217"/>
              <a:gd name="connsiteY46" fmla="*/ 139636 h 453740"/>
              <a:gd name="connsiteX47" fmla="*/ 263734 w 526217"/>
              <a:gd name="connsiteY47" fmla="*/ 140575 h 453740"/>
              <a:gd name="connsiteX48" fmla="*/ 199600 w 526217"/>
              <a:gd name="connsiteY48" fmla="*/ 142139 h 453740"/>
              <a:gd name="connsiteX49" fmla="*/ 148292 w 526217"/>
              <a:gd name="connsiteY49" fmla="*/ 144329 h 453740"/>
              <a:gd name="connsiteX51" fmla="*/ 53811 w 526217"/>
              <a:gd name="connsiteY51" fmla="*/ 451550 h 453740"/>
              <a:gd name="connsiteX52" fmla="*/ 38794 w 526217"/>
              <a:gd name="connsiteY52" fmla="*/ 453114 h 453740"/>
              <a:gd name="connsiteX53" fmla="*/ 28782 w 526217"/>
              <a:gd name="connsiteY53" fmla="*/ 447796 h 453740"/>
              <a:gd name="connsiteX54" fmla="*/ 18771 w 526217"/>
              <a:gd name="connsiteY54" fmla="*/ 439662 h 453740"/>
              <a:gd name="connsiteX55" fmla="*/ 7509 w 526217"/>
              <a:gd name="connsiteY55" fmla="*/ 428712 h 453740"/>
              <a:gd name="connsiteX56" fmla="*/ 1251 w 526217"/>
              <a:gd name="connsiteY56" fmla="*/ 420891 h 453740"/>
              <a:gd name="connsiteX57" fmla="*/ 3442 w 526217"/>
              <a:gd name="connsiteY57" fmla="*/ 412131 h 453740"/>
              <a:gd name="connsiteX58" fmla="*/ 11888 w 526217"/>
              <a:gd name="connsiteY58" fmla="*/ 407750 h 453740"/>
              <a:gd name="connsiteX59" fmla="*/ 56626 w 526217"/>
              <a:gd name="connsiteY59" fmla="*/ 414320 h 453740"/>
              <a:gd name="connsiteX60" fmla="*/ 114504 w 526217"/>
              <a:gd name="connsiteY60" fmla="*/ 415885 h 453740"/>
              <a:gd name="connsiteX61" fmla="*/ 127331 w 526217"/>
              <a:gd name="connsiteY61" fmla="*/ 415885 h 453740"/>
              <a:gd name="connsiteX62" fmla="*/ 140157 w 526217"/>
              <a:gd name="connsiteY62" fmla="*/ 415885 h 453740"/>
              <a:gd name="connsiteX63" fmla="*/ 194281 w 526217"/>
              <a:gd name="connsiteY63" fmla="*/ 415885 h 453740"/>
              <a:gd name="connsiteX64" fmla="*/ 250282 w 526217"/>
              <a:gd name="connsiteY64" fmla="*/ 414633 h 453740"/>
              <a:gd name="connsiteX65" fmla="*/ 250908 w 526217"/>
              <a:gd name="connsiteY65" fmla="*/ 372711 h 453740"/>
              <a:gd name="connsiteX66" fmla="*/ 248404 w 526217"/>
              <a:gd name="connsiteY66" fmla="*/ 340175 h 453740"/>
              <a:gd name="connsiteX67" fmla="*/ 229633 w 526217"/>
              <a:gd name="connsiteY67" fmla="*/ 317649 h 453740"/>
              <a:gd name="connsiteX68" fmla="*/ 225566 w 526217"/>
              <a:gd name="connsiteY68" fmla="*/ 312644 h 453740"/>
              <a:gd name="connsiteX69" fmla="*/ 227756 w 526217"/>
              <a:gd name="connsiteY69" fmla="*/ 306386 h 453740"/>
              <a:gd name="connsiteX70" fmla="*/ 245276 w 526217"/>
              <a:gd name="connsiteY70" fmla="*/ 298252 h 453740"/>
              <a:gd name="connsiteX71" fmla="*/ 280316 w 526217"/>
              <a:gd name="connsiteY71" fmla="*/ 315146 h 453740"/>
              <a:gd name="connsiteX72" fmla="*/ 287824 w 526217"/>
              <a:gd name="connsiteY72" fmla="*/ 327035 h 453740"/>
              <a:gd name="connsiteX73" fmla="*/ 284383 w 526217"/>
              <a:gd name="connsiteY73" fmla="*/ 346119 h 453740"/>
              <a:gd name="connsiteX74" fmla="*/ 282818 w 526217"/>
              <a:gd name="connsiteY74" fmla="*/ 368957 h 453740"/>
              <a:gd name="connsiteX75" fmla="*/ 281567 w 526217"/>
              <a:gd name="connsiteY75" fmla="*/ 391482 h 453740"/>
              <a:gd name="connsiteX76" fmla="*/ 280941 w 526217"/>
              <a:gd name="connsiteY76" fmla="*/ 414008 h 453740"/>
              <a:gd name="connsiteX77" fmla="*/ 327244 w 526217"/>
              <a:gd name="connsiteY77" fmla="*/ 413069 h 453740"/>
              <a:gd name="connsiteX78" fmla="*/ 374171 w 526217"/>
              <a:gd name="connsiteY78" fmla="*/ 411505 h 453740"/>
              <a:gd name="connsiteX79" fmla="*/ 448630 w 526217"/>
              <a:gd name="connsiteY79" fmla="*/ 405873 h 453740"/>
              <a:gd name="connsiteX80" fmla="*/ 496184 w 526217"/>
              <a:gd name="connsiteY80" fmla="*/ 396488 h 453740"/>
              <a:gd name="connsiteX81" fmla="*/ 506820 w 526217"/>
              <a:gd name="connsiteY81" fmla="*/ 396175 h 453740"/>
              <a:gd name="connsiteX82" fmla="*/ 514329 w 526217"/>
              <a:gd name="connsiteY82" fmla="*/ 402745 h 453740"/>
              <a:gd name="connsiteX83" fmla="*/ 522150 w 526217"/>
              <a:gd name="connsiteY83" fmla="*/ 415572 h 453740"/>
              <a:gd name="connsiteX84" fmla="*/ 526217 w 526217"/>
              <a:gd name="connsiteY84" fmla="*/ 428399 h 453740"/>
              <a:gd name="connsiteX85" fmla="*/ 521837 w 526217"/>
              <a:gd name="connsiteY85" fmla="*/ 435908 h 453740"/>
              <a:gd name="connsiteX86" fmla="*/ 514955 w 526217"/>
              <a:gd name="connsiteY86" fmla="*/ 439036 h 453740"/>
              <a:gd name="connsiteX87" fmla="*/ 450194 w 526217"/>
              <a:gd name="connsiteY87" fmla="*/ 436220 h 453740"/>
              <a:gd name="connsiteX88" fmla="*/ 384808 w 526217"/>
              <a:gd name="connsiteY88" fmla="*/ 435908 h 453740"/>
              <a:gd name="connsiteX89" fmla="*/ 303467 w 526217"/>
              <a:gd name="connsiteY89" fmla="*/ 437471 h 453740"/>
              <a:gd name="connsiteX90" fmla="*/ 217432 w 526217"/>
              <a:gd name="connsiteY90" fmla="*/ 439036 h 453740"/>
              <a:gd name="connsiteX91" fmla="*/ 140784 w 526217"/>
              <a:gd name="connsiteY91" fmla="*/ 441539 h 453740"/>
              <a:gd name="connsiteX92" fmla="*/ 92604 w 526217"/>
              <a:gd name="connsiteY92" fmla="*/ 445293 h 453740"/>
              <a:gd name="connsiteX93" fmla="*/ 53811 w 526217"/>
              <a:gd name="connsiteY93" fmla="*/ 451550 h 45374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</a:cxnLst>
            <a:rect l="l" t="t" r="r" b="b"/>
            <a:pathLst>
              <a:path w="526217" h="453740">
                <a:moveTo>
                  <a:pt x="130772" y="304510"/>
                </a:moveTo>
                <a:cubicBezTo>
                  <a:pt x="126184" y="304926"/>
                  <a:pt x="122846" y="303258"/>
                  <a:pt x="120761" y="299503"/>
                </a:cubicBezTo>
                <a:cubicBezTo>
                  <a:pt x="118675" y="295750"/>
                  <a:pt x="117633" y="290743"/>
                  <a:pt x="117633" y="284487"/>
                </a:cubicBezTo>
                <a:lnTo>
                  <a:pt x="114504" y="129312"/>
                </a:lnTo>
                <a:cubicBezTo>
                  <a:pt x="114504" y="114712"/>
                  <a:pt x="113878" y="102929"/>
                  <a:pt x="112626" y="93960"/>
                </a:cubicBezTo>
                <a:cubicBezTo>
                  <a:pt x="111375" y="84992"/>
                  <a:pt x="108873" y="77275"/>
                  <a:pt x="105118" y="70809"/>
                </a:cubicBezTo>
                <a:cubicBezTo>
                  <a:pt x="101364" y="64343"/>
                  <a:pt x="95315" y="58190"/>
                  <a:pt x="86973" y="52351"/>
                </a:cubicBezTo>
                <a:cubicBezTo>
                  <a:pt x="82384" y="49430"/>
                  <a:pt x="81550" y="45677"/>
                  <a:pt x="84470" y="41088"/>
                </a:cubicBezTo>
                <a:cubicBezTo>
                  <a:pt x="89059" y="33580"/>
                  <a:pt x="95315" y="30868"/>
                  <a:pt x="103241" y="32954"/>
                </a:cubicBezTo>
                <a:cubicBezTo>
                  <a:pt x="109081" y="34622"/>
                  <a:pt x="115860" y="37542"/>
                  <a:pt x="123577" y="41714"/>
                </a:cubicBezTo>
                <a:cubicBezTo>
                  <a:pt x="131294" y="45885"/>
                  <a:pt x="137655" y="50265"/>
                  <a:pt x="142661" y="54853"/>
                </a:cubicBezTo>
                <a:cubicBezTo>
                  <a:pt x="148501" y="60276"/>
                  <a:pt x="151212" y="64864"/>
                  <a:pt x="150795" y="68619"/>
                </a:cubicBezTo>
                <a:cubicBezTo>
                  <a:pt x="149961" y="74459"/>
                  <a:pt x="149335" y="82280"/>
                  <a:pt x="148917" y="92083"/>
                </a:cubicBezTo>
                <a:cubicBezTo>
                  <a:pt x="148501" y="101885"/>
                  <a:pt x="148292" y="110958"/>
                  <a:pt x="148292" y="119301"/>
                </a:cubicBezTo>
                <a:cubicBezTo>
                  <a:pt x="160806" y="119301"/>
                  <a:pt x="177178" y="119093"/>
                  <a:pt x="197410" y="118675"/>
                </a:cubicBezTo>
                <a:cubicBezTo>
                  <a:pt x="217641" y="118258"/>
                  <a:pt x="239123" y="117737"/>
                  <a:pt x="261857" y="117111"/>
                </a:cubicBezTo>
                <a:cubicBezTo>
                  <a:pt x="284591" y="116485"/>
                  <a:pt x="306282" y="115756"/>
                  <a:pt x="326930" y="114921"/>
                </a:cubicBezTo>
                <a:cubicBezTo>
                  <a:pt x="347579" y="114087"/>
                  <a:pt x="364785" y="113044"/>
                  <a:pt x="378551" y="111792"/>
                </a:cubicBezTo>
                <a:lnTo>
                  <a:pt x="378551" y="94273"/>
                </a:lnTo>
                <a:cubicBezTo>
                  <a:pt x="378551" y="75502"/>
                  <a:pt x="377092" y="60693"/>
                  <a:pt x="374171" y="49848"/>
                </a:cubicBezTo>
                <a:cubicBezTo>
                  <a:pt x="371251" y="39002"/>
                  <a:pt x="363326" y="29200"/>
                  <a:pt x="350395" y="20440"/>
                </a:cubicBezTo>
                <a:cubicBezTo>
                  <a:pt x="346223" y="17520"/>
                  <a:pt x="345598" y="13974"/>
                  <a:pt x="348517" y="9803"/>
                </a:cubicBezTo>
                <a:cubicBezTo>
                  <a:pt x="354357" y="2711"/>
                  <a:pt x="360406" y="0"/>
                  <a:pt x="366663" y="1668"/>
                </a:cubicBezTo>
                <a:cubicBezTo>
                  <a:pt x="372503" y="2920"/>
                  <a:pt x="379907" y="5944"/>
                  <a:pt x="388875" y="10741"/>
                </a:cubicBezTo>
                <a:cubicBezTo>
                  <a:pt x="397844" y="15539"/>
                  <a:pt x="404831" y="20231"/>
                  <a:pt x="409836" y="24820"/>
                </a:cubicBezTo>
                <a:cubicBezTo>
                  <a:pt x="415676" y="30659"/>
                  <a:pt x="418388" y="34622"/>
                  <a:pt x="417970" y="36708"/>
                </a:cubicBezTo>
                <a:cubicBezTo>
                  <a:pt x="417136" y="42965"/>
                  <a:pt x="416198" y="51412"/>
                  <a:pt x="415155" y="62049"/>
                </a:cubicBezTo>
                <a:cubicBezTo>
                  <a:pt x="414112" y="72686"/>
                  <a:pt x="413591" y="82384"/>
                  <a:pt x="413591" y="91144"/>
                </a:cubicBezTo>
                <a:lnTo>
                  <a:pt x="413591" y="246945"/>
                </a:lnTo>
                <a:cubicBezTo>
                  <a:pt x="413591" y="259042"/>
                  <a:pt x="411922" y="269679"/>
                  <a:pt x="408584" y="278855"/>
                </a:cubicBezTo>
                <a:cubicBezTo>
                  <a:pt x="405248" y="288033"/>
                  <a:pt x="399825" y="293038"/>
                  <a:pt x="392316" y="293873"/>
                </a:cubicBezTo>
                <a:cubicBezTo>
                  <a:pt x="387728" y="294707"/>
                  <a:pt x="384496" y="292934"/>
                  <a:pt x="382619" y="288554"/>
                </a:cubicBezTo>
                <a:cubicBezTo>
                  <a:pt x="380741" y="284174"/>
                  <a:pt x="379385" y="279064"/>
                  <a:pt x="378551" y="273224"/>
                </a:cubicBezTo>
                <a:cubicBezTo>
                  <a:pt x="364785" y="273224"/>
                  <a:pt x="347787" y="273328"/>
                  <a:pt x="327556" y="273537"/>
                </a:cubicBezTo>
                <a:cubicBezTo>
                  <a:pt x="307325" y="273746"/>
                  <a:pt x="286051" y="273954"/>
                  <a:pt x="263734" y="274163"/>
                </a:cubicBezTo>
                <a:cubicBezTo>
                  <a:pt x="241418" y="274372"/>
                  <a:pt x="220144" y="274684"/>
                  <a:pt x="199913" y="275102"/>
                </a:cubicBezTo>
                <a:cubicBezTo>
                  <a:pt x="179681" y="275518"/>
                  <a:pt x="162683" y="276144"/>
                  <a:pt x="148917" y="276978"/>
                </a:cubicBezTo>
                <a:cubicBezTo>
                  <a:pt x="148083" y="284904"/>
                  <a:pt x="145789" y="291370"/>
                  <a:pt x="142035" y="296375"/>
                </a:cubicBezTo>
                <a:cubicBezTo>
                  <a:pt x="138281" y="301381"/>
                  <a:pt x="134527" y="304092"/>
                  <a:pt x="130772" y="304510"/>
                </a:cubicBezTo>
                <a:moveTo>
                  <a:pt x="148917" y="251950"/>
                </a:moveTo>
                <a:cubicBezTo>
                  <a:pt x="162683" y="252368"/>
                  <a:pt x="179681" y="252471"/>
                  <a:pt x="199913" y="252263"/>
                </a:cubicBezTo>
                <a:cubicBezTo>
                  <a:pt x="220144" y="252055"/>
                  <a:pt x="241418" y="251637"/>
                  <a:pt x="263734" y="251012"/>
                </a:cubicBezTo>
                <a:cubicBezTo>
                  <a:pt x="286051" y="250386"/>
                  <a:pt x="307325" y="249552"/>
                  <a:pt x="327556" y="248509"/>
                </a:cubicBezTo>
                <a:cubicBezTo>
                  <a:pt x="347787" y="247466"/>
                  <a:pt x="364785" y="246319"/>
                  <a:pt x="378551" y="245067"/>
                </a:cubicBezTo>
                <a:lnTo>
                  <a:pt x="378551" y="139323"/>
                </a:lnTo>
                <a:cubicBezTo>
                  <a:pt x="364785" y="139323"/>
                  <a:pt x="347787" y="139428"/>
                  <a:pt x="327556" y="139636"/>
                </a:cubicBezTo>
                <a:cubicBezTo>
                  <a:pt x="307325" y="139845"/>
                  <a:pt x="286051" y="140157"/>
                  <a:pt x="263734" y="140575"/>
                </a:cubicBezTo>
                <a:cubicBezTo>
                  <a:pt x="241418" y="140992"/>
                  <a:pt x="220039" y="141513"/>
                  <a:pt x="199600" y="142139"/>
                </a:cubicBezTo>
                <a:cubicBezTo>
                  <a:pt x="179160" y="142765"/>
                  <a:pt x="162058" y="143495"/>
                  <a:pt x="148292" y="144329"/>
                </a:cubicBezTo>
                <a:moveTo>
                  <a:pt x="53811" y="451550"/>
                </a:moveTo>
                <a:cubicBezTo>
                  <a:pt x="46302" y="453219"/>
                  <a:pt x="41297" y="453740"/>
                  <a:pt x="38794" y="453114"/>
                </a:cubicBezTo>
                <a:cubicBezTo>
                  <a:pt x="36291" y="452489"/>
                  <a:pt x="32954" y="450716"/>
                  <a:pt x="28782" y="447796"/>
                </a:cubicBezTo>
                <a:cubicBezTo>
                  <a:pt x="26280" y="446127"/>
                  <a:pt x="22943" y="443416"/>
                  <a:pt x="18771" y="439662"/>
                </a:cubicBezTo>
                <a:cubicBezTo>
                  <a:pt x="14600" y="435908"/>
                  <a:pt x="10846" y="432257"/>
                  <a:pt x="7509" y="428712"/>
                </a:cubicBezTo>
                <a:cubicBezTo>
                  <a:pt x="4172" y="425166"/>
                  <a:pt x="2086" y="422559"/>
                  <a:pt x="1251" y="420891"/>
                </a:cubicBezTo>
                <a:cubicBezTo>
                  <a:pt x="0" y="418805"/>
                  <a:pt x="730" y="415885"/>
                  <a:pt x="3442" y="412131"/>
                </a:cubicBezTo>
                <a:cubicBezTo>
                  <a:pt x="6153" y="408377"/>
                  <a:pt x="8968" y="406916"/>
                  <a:pt x="11888" y="407750"/>
                </a:cubicBezTo>
                <a:cubicBezTo>
                  <a:pt x="25236" y="410671"/>
                  <a:pt x="40149" y="412861"/>
                  <a:pt x="56626" y="414320"/>
                </a:cubicBezTo>
                <a:cubicBezTo>
                  <a:pt x="73103" y="415780"/>
                  <a:pt x="92396" y="416302"/>
                  <a:pt x="114504" y="415885"/>
                </a:cubicBezTo>
                <a:cubicBezTo>
                  <a:pt x="118675" y="415885"/>
                  <a:pt x="122951" y="415885"/>
                  <a:pt x="127331" y="415885"/>
                </a:cubicBezTo>
                <a:cubicBezTo>
                  <a:pt x="131711" y="415885"/>
                  <a:pt x="135986" y="415885"/>
                  <a:pt x="140157" y="415885"/>
                </a:cubicBezTo>
                <a:cubicBezTo>
                  <a:pt x="158095" y="415885"/>
                  <a:pt x="176136" y="415885"/>
                  <a:pt x="194281" y="415885"/>
                </a:cubicBezTo>
                <a:cubicBezTo>
                  <a:pt x="212427" y="415885"/>
                  <a:pt x="231093" y="415468"/>
                  <a:pt x="250282" y="414633"/>
                </a:cubicBezTo>
                <a:lnTo>
                  <a:pt x="250908" y="372711"/>
                </a:lnTo>
                <a:cubicBezTo>
                  <a:pt x="251325" y="360197"/>
                  <a:pt x="250490" y="349352"/>
                  <a:pt x="248404" y="340175"/>
                </a:cubicBezTo>
                <a:cubicBezTo>
                  <a:pt x="246319" y="330998"/>
                  <a:pt x="240062" y="323490"/>
                  <a:pt x="229633" y="317649"/>
                </a:cubicBezTo>
                <a:cubicBezTo>
                  <a:pt x="226713" y="315981"/>
                  <a:pt x="225358" y="314312"/>
                  <a:pt x="225566" y="312644"/>
                </a:cubicBezTo>
                <a:cubicBezTo>
                  <a:pt x="225775" y="310975"/>
                  <a:pt x="226505" y="308889"/>
                  <a:pt x="227756" y="306386"/>
                </a:cubicBezTo>
                <a:cubicBezTo>
                  <a:pt x="231511" y="299296"/>
                  <a:pt x="237351" y="296584"/>
                  <a:pt x="245276" y="298252"/>
                </a:cubicBezTo>
                <a:cubicBezTo>
                  <a:pt x="256539" y="301172"/>
                  <a:pt x="268219" y="306804"/>
                  <a:pt x="280316" y="315146"/>
                </a:cubicBezTo>
                <a:cubicBezTo>
                  <a:pt x="286155" y="319318"/>
                  <a:pt x="288658" y="323281"/>
                  <a:pt x="287824" y="327035"/>
                </a:cubicBezTo>
                <a:cubicBezTo>
                  <a:pt x="286155" y="333292"/>
                  <a:pt x="285009" y="339653"/>
                  <a:pt x="284383" y="346119"/>
                </a:cubicBezTo>
                <a:cubicBezTo>
                  <a:pt x="283757" y="352584"/>
                  <a:pt x="283235" y="360197"/>
                  <a:pt x="282818" y="368957"/>
                </a:cubicBezTo>
                <a:cubicBezTo>
                  <a:pt x="282401" y="376465"/>
                  <a:pt x="281984" y="383974"/>
                  <a:pt x="281567" y="391482"/>
                </a:cubicBezTo>
                <a:cubicBezTo>
                  <a:pt x="281150" y="398990"/>
                  <a:pt x="280941" y="406499"/>
                  <a:pt x="280941" y="414008"/>
                </a:cubicBezTo>
                <a:cubicBezTo>
                  <a:pt x="296376" y="413591"/>
                  <a:pt x="311809" y="413277"/>
                  <a:pt x="327244" y="413069"/>
                </a:cubicBezTo>
                <a:cubicBezTo>
                  <a:pt x="342677" y="412861"/>
                  <a:pt x="358320" y="412339"/>
                  <a:pt x="374171" y="411505"/>
                </a:cubicBezTo>
                <a:cubicBezTo>
                  <a:pt x="401286" y="410671"/>
                  <a:pt x="426104" y="408794"/>
                  <a:pt x="448630" y="405873"/>
                </a:cubicBezTo>
                <a:cubicBezTo>
                  <a:pt x="471156" y="402954"/>
                  <a:pt x="487007" y="399825"/>
                  <a:pt x="496184" y="396488"/>
                </a:cubicBezTo>
                <a:cubicBezTo>
                  <a:pt x="500773" y="395237"/>
                  <a:pt x="504318" y="395132"/>
                  <a:pt x="506820" y="396175"/>
                </a:cubicBezTo>
                <a:cubicBezTo>
                  <a:pt x="509323" y="397218"/>
                  <a:pt x="511826" y="399408"/>
                  <a:pt x="514329" y="402745"/>
                </a:cubicBezTo>
                <a:cubicBezTo>
                  <a:pt x="516832" y="406082"/>
                  <a:pt x="519439" y="410358"/>
                  <a:pt x="522150" y="415572"/>
                </a:cubicBezTo>
                <a:cubicBezTo>
                  <a:pt x="524861" y="420786"/>
                  <a:pt x="526217" y="425062"/>
                  <a:pt x="526217" y="428399"/>
                </a:cubicBezTo>
                <a:cubicBezTo>
                  <a:pt x="526217" y="431319"/>
                  <a:pt x="524757" y="433822"/>
                  <a:pt x="521837" y="435908"/>
                </a:cubicBezTo>
                <a:cubicBezTo>
                  <a:pt x="518917" y="437993"/>
                  <a:pt x="516624" y="439036"/>
                  <a:pt x="514955" y="439036"/>
                </a:cubicBezTo>
                <a:cubicBezTo>
                  <a:pt x="495767" y="437367"/>
                  <a:pt x="474180" y="436429"/>
                  <a:pt x="450194" y="436220"/>
                </a:cubicBezTo>
                <a:cubicBezTo>
                  <a:pt x="426209" y="436011"/>
                  <a:pt x="404413" y="435908"/>
                  <a:pt x="384808" y="435908"/>
                </a:cubicBezTo>
                <a:cubicBezTo>
                  <a:pt x="359780" y="436325"/>
                  <a:pt x="332667" y="436846"/>
                  <a:pt x="303467" y="437471"/>
                </a:cubicBezTo>
                <a:cubicBezTo>
                  <a:pt x="274267" y="438097"/>
                  <a:pt x="245589" y="438619"/>
                  <a:pt x="217432" y="439036"/>
                </a:cubicBezTo>
                <a:cubicBezTo>
                  <a:pt x="189275" y="439453"/>
                  <a:pt x="163726" y="440287"/>
                  <a:pt x="140784" y="441539"/>
                </a:cubicBezTo>
                <a:cubicBezTo>
                  <a:pt x="122430" y="442373"/>
                  <a:pt x="106370" y="443624"/>
                  <a:pt x="92604" y="445293"/>
                </a:cubicBezTo>
                <a:cubicBezTo>
                  <a:pt x="78839" y="446961"/>
                  <a:pt x="65908" y="449047"/>
                  <a:pt x="53811" y="45155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2" name="Freeform 112"/>
          <p:cNvSpPr/>
          <p:nvPr/>
        </p:nvSpPr>
        <p:spPr>
          <a:xfrm>
            <a:off x="6787873" y="6071495"/>
            <a:ext cx="526217" cy="415155"/>
          </a:xfrm>
          <a:custGeom>
            <a:avLst/>
            <a:gdLst>
              <a:gd name="connsiteX0" fmla="*/ 53811 w 526217"/>
              <a:gd name="connsiteY0" fmla="*/ 412965 h 415155"/>
              <a:gd name="connsiteX1" fmla="*/ 38794 w 526217"/>
              <a:gd name="connsiteY1" fmla="*/ 414529 h 415155"/>
              <a:gd name="connsiteX2" fmla="*/ 28783 w 526217"/>
              <a:gd name="connsiteY2" fmla="*/ 409210 h 415155"/>
              <a:gd name="connsiteX3" fmla="*/ 18771 w 526217"/>
              <a:gd name="connsiteY3" fmla="*/ 401076 h 415155"/>
              <a:gd name="connsiteX4" fmla="*/ 7509 w 526217"/>
              <a:gd name="connsiteY4" fmla="*/ 390127 h 415155"/>
              <a:gd name="connsiteX5" fmla="*/ 1251 w 526217"/>
              <a:gd name="connsiteY5" fmla="*/ 382305 h 415155"/>
              <a:gd name="connsiteX6" fmla="*/ 3441 w 526217"/>
              <a:gd name="connsiteY6" fmla="*/ 373545 h 415155"/>
              <a:gd name="connsiteX7" fmla="*/ 11888 w 526217"/>
              <a:gd name="connsiteY7" fmla="*/ 369165 h 415155"/>
              <a:gd name="connsiteX8" fmla="*/ 56627 w 526217"/>
              <a:gd name="connsiteY8" fmla="*/ 375735 h 415155"/>
              <a:gd name="connsiteX9" fmla="*/ 114504 w 526217"/>
              <a:gd name="connsiteY9" fmla="*/ 377299 h 415155"/>
              <a:gd name="connsiteX10" fmla="*/ 199599 w 526217"/>
              <a:gd name="connsiteY10" fmla="*/ 377299 h 415155"/>
              <a:gd name="connsiteX11" fmla="*/ 200225 w 526217"/>
              <a:gd name="connsiteY11" fmla="*/ 275935 h 415155"/>
              <a:gd name="connsiteX12" fmla="*/ 198974 w 526217"/>
              <a:gd name="connsiteY12" fmla="*/ 249030 h 415155"/>
              <a:gd name="connsiteX13" fmla="*/ 192717 w 526217"/>
              <a:gd name="connsiteY13" fmla="*/ 223064 h 415155"/>
              <a:gd name="connsiteX14" fmla="*/ 175823 w 526217"/>
              <a:gd name="connsiteY14" fmla="*/ 203979 h 415155"/>
              <a:gd name="connsiteX15" fmla="*/ 173946 w 526217"/>
              <a:gd name="connsiteY15" fmla="*/ 192717 h 415155"/>
              <a:gd name="connsiteX16" fmla="*/ 192091 w 526217"/>
              <a:gd name="connsiteY16" fmla="*/ 185834 h 415155"/>
              <a:gd name="connsiteX17" fmla="*/ 211175 w 526217"/>
              <a:gd name="connsiteY17" fmla="*/ 194594 h 415155"/>
              <a:gd name="connsiteX18" fmla="*/ 229008 w 526217"/>
              <a:gd name="connsiteY18" fmla="*/ 206482 h 415155"/>
              <a:gd name="connsiteX19" fmla="*/ 237142 w 526217"/>
              <a:gd name="connsiteY19" fmla="*/ 218371 h 415155"/>
              <a:gd name="connsiteX20" fmla="*/ 232137 w 526217"/>
              <a:gd name="connsiteY20" fmla="*/ 260293 h 415155"/>
              <a:gd name="connsiteX21" fmla="*/ 229633 w 526217"/>
              <a:gd name="connsiteY21" fmla="*/ 376674 h 415155"/>
              <a:gd name="connsiteX22" fmla="*/ 374171 w 526217"/>
              <a:gd name="connsiteY22" fmla="*/ 372919 h 415155"/>
              <a:gd name="connsiteX23" fmla="*/ 448630 w 526217"/>
              <a:gd name="connsiteY23" fmla="*/ 367288 h 415155"/>
              <a:gd name="connsiteX24" fmla="*/ 496183 w 526217"/>
              <a:gd name="connsiteY24" fmla="*/ 357903 h 415155"/>
              <a:gd name="connsiteX25" fmla="*/ 506820 w 526217"/>
              <a:gd name="connsiteY25" fmla="*/ 357590 h 415155"/>
              <a:gd name="connsiteX26" fmla="*/ 514329 w 526217"/>
              <a:gd name="connsiteY26" fmla="*/ 364160 h 415155"/>
              <a:gd name="connsiteX27" fmla="*/ 522150 w 526217"/>
              <a:gd name="connsiteY27" fmla="*/ 376987 h 415155"/>
              <a:gd name="connsiteX28" fmla="*/ 526217 w 526217"/>
              <a:gd name="connsiteY28" fmla="*/ 389814 h 415155"/>
              <a:gd name="connsiteX29" fmla="*/ 521837 w 526217"/>
              <a:gd name="connsiteY29" fmla="*/ 397322 h 415155"/>
              <a:gd name="connsiteX30" fmla="*/ 514955 w 526217"/>
              <a:gd name="connsiteY30" fmla="*/ 400450 h 415155"/>
              <a:gd name="connsiteX31" fmla="*/ 450194 w 526217"/>
              <a:gd name="connsiteY31" fmla="*/ 397635 h 415155"/>
              <a:gd name="connsiteX32" fmla="*/ 384808 w 526217"/>
              <a:gd name="connsiteY32" fmla="*/ 397322 h 415155"/>
              <a:gd name="connsiteX33" fmla="*/ 303467 w 526217"/>
              <a:gd name="connsiteY33" fmla="*/ 398887 h 415155"/>
              <a:gd name="connsiteX34" fmla="*/ 217432 w 526217"/>
              <a:gd name="connsiteY34" fmla="*/ 400450 h 415155"/>
              <a:gd name="connsiteX35" fmla="*/ 140784 w 526217"/>
              <a:gd name="connsiteY35" fmla="*/ 402953 h 415155"/>
              <a:gd name="connsiteX36" fmla="*/ 92604 w 526217"/>
              <a:gd name="connsiteY36" fmla="*/ 406708 h 415155"/>
              <a:gd name="connsiteX37" fmla="*/ 53811 w 526217"/>
              <a:gd name="connsiteY37" fmla="*/ 412965 h 415155"/>
              <a:gd name="connsiteX39" fmla="*/ 362908 w 526217"/>
              <a:gd name="connsiteY39" fmla="*/ 282818 h 415155"/>
              <a:gd name="connsiteX40" fmla="*/ 357903 w 526217"/>
              <a:gd name="connsiteY40" fmla="*/ 265299 h 415155"/>
              <a:gd name="connsiteX41" fmla="*/ 363222 w 526217"/>
              <a:gd name="connsiteY41" fmla="*/ 236203 h 415155"/>
              <a:gd name="connsiteX42" fmla="*/ 370730 w 526217"/>
              <a:gd name="connsiteY42" fmla="*/ 190526 h 415155"/>
              <a:gd name="connsiteX43" fmla="*/ 378864 w 526217"/>
              <a:gd name="connsiteY43" fmla="*/ 137029 h 415155"/>
              <a:gd name="connsiteX44" fmla="*/ 386059 w 526217"/>
              <a:gd name="connsiteY44" fmla="*/ 84157 h 415155"/>
              <a:gd name="connsiteX45" fmla="*/ 389813 w 526217"/>
              <a:gd name="connsiteY45" fmla="*/ 40045 h 415155"/>
              <a:gd name="connsiteX46" fmla="*/ 387310 w 526217"/>
              <a:gd name="connsiteY46" fmla="*/ 34413 h 415155"/>
              <a:gd name="connsiteX47" fmla="*/ 382931 w 526217"/>
              <a:gd name="connsiteY47" fmla="*/ 33788 h 415155"/>
              <a:gd name="connsiteX48" fmla="*/ 382305 w 526217"/>
              <a:gd name="connsiteY48" fmla="*/ 33788 h 415155"/>
              <a:gd name="connsiteX49" fmla="*/ 356339 w 526217"/>
              <a:gd name="connsiteY49" fmla="*/ 34726 h 415155"/>
              <a:gd name="connsiteX50" fmla="*/ 315668 w 526217"/>
              <a:gd name="connsiteY50" fmla="*/ 37230 h 415155"/>
              <a:gd name="connsiteX51" fmla="*/ 274997 w 526217"/>
              <a:gd name="connsiteY51" fmla="*/ 39732 h 415155"/>
              <a:gd name="connsiteX52" fmla="*/ 249031 w 526217"/>
              <a:gd name="connsiteY52" fmla="*/ 40670 h 415155"/>
              <a:gd name="connsiteX53" fmla="*/ 209611 w 526217"/>
              <a:gd name="connsiteY53" fmla="*/ 42548 h 415155"/>
              <a:gd name="connsiteX54" fmla="*/ 169253 w 526217"/>
              <a:gd name="connsiteY54" fmla="*/ 45676 h 415155"/>
              <a:gd name="connsiteX55" fmla="*/ 137655 w 526217"/>
              <a:gd name="connsiteY55" fmla="*/ 50056 h 415155"/>
              <a:gd name="connsiteX56" fmla="*/ 120135 w 526217"/>
              <a:gd name="connsiteY56" fmla="*/ 51308 h 415155"/>
              <a:gd name="connsiteX57" fmla="*/ 108872 w 526217"/>
              <a:gd name="connsiteY57" fmla="*/ 45051 h 415155"/>
              <a:gd name="connsiteX58" fmla="*/ 96672 w 526217"/>
              <a:gd name="connsiteY58" fmla="*/ 34726 h 415155"/>
              <a:gd name="connsiteX59" fmla="*/ 89476 w 526217"/>
              <a:gd name="connsiteY59" fmla="*/ 26280 h 415155"/>
              <a:gd name="connsiteX60" fmla="*/ 90727 w 526217"/>
              <a:gd name="connsiteY60" fmla="*/ 17520 h 415155"/>
              <a:gd name="connsiteX61" fmla="*/ 98235 w 526217"/>
              <a:gd name="connsiteY61" fmla="*/ 13140 h 415155"/>
              <a:gd name="connsiteX62" fmla="*/ 127643 w 526217"/>
              <a:gd name="connsiteY62" fmla="*/ 17520 h 415155"/>
              <a:gd name="connsiteX63" fmla="*/ 166750 w 526217"/>
              <a:gd name="connsiteY63" fmla="*/ 19083 h 415155"/>
              <a:gd name="connsiteX64" fmla="*/ 207734 w 526217"/>
              <a:gd name="connsiteY64" fmla="*/ 18771 h 415155"/>
              <a:gd name="connsiteX65" fmla="*/ 242774 w 526217"/>
              <a:gd name="connsiteY65" fmla="*/ 17520 h 415155"/>
              <a:gd name="connsiteX66" fmla="*/ 277500 w 526217"/>
              <a:gd name="connsiteY66" fmla="*/ 15642 h 415155"/>
              <a:gd name="connsiteX67" fmla="*/ 320987 w 526217"/>
              <a:gd name="connsiteY67" fmla="*/ 12514 h 415155"/>
              <a:gd name="connsiteX68" fmla="*/ 361970 w 526217"/>
              <a:gd name="connsiteY68" fmla="*/ 7821 h 415155"/>
              <a:gd name="connsiteX69" fmla="*/ 389813 w 526217"/>
              <a:gd name="connsiteY69" fmla="*/ 1251 h 415155"/>
              <a:gd name="connsiteX70" fmla="*/ 399200 w 526217"/>
              <a:gd name="connsiteY70" fmla="*/ 1251 h 415155"/>
              <a:gd name="connsiteX71" fmla="*/ 437367 w 526217"/>
              <a:gd name="connsiteY71" fmla="*/ 15017 h 415155"/>
              <a:gd name="connsiteX72" fmla="*/ 441434 w 526217"/>
              <a:gd name="connsiteY72" fmla="*/ 19083 h 415155"/>
              <a:gd name="connsiteX73" fmla="*/ 440496 w 526217"/>
              <a:gd name="connsiteY73" fmla="*/ 26280 h 415155"/>
              <a:gd name="connsiteX74" fmla="*/ 434552 w 526217"/>
              <a:gd name="connsiteY74" fmla="*/ 44738 h 415155"/>
              <a:gd name="connsiteX75" fmla="*/ 427356 w 526217"/>
              <a:gd name="connsiteY75" fmla="*/ 72582 h 415155"/>
              <a:gd name="connsiteX76" fmla="*/ 423601 w 526217"/>
              <a:gd name="connsiteY76" fmla="*/ 91353 h 415155"/>
              <a:gd name="connsiteX77" fmla="*/ 417032 w 526217"/>
              <a:gd name="connsiteY77" fmla="*/ 128269 h 415155"/>
              <a:gd name="connsiteX78" fmla="*/ 408272 w 526217"/>
              <a:gd name="connsiteY78" fmla="*/ 173633 h 415155"/>
              <a:gd name="connsiteX79" fmla="*/ 399513 w 526217"/>
              <a:gd name="connsiteY79" fmla="*/ 216494 h 415155"/>
              <a:gd name="connsiteX80" fmla="*/ 392943 w 526217"/>
              <a:gd name="connsiteY80" fmla="*/ 245902 h 415155"/>
              <a:gd name="connsiteX81" fmla="*/ 362908 w 526217"/>
              <a:gd name="connsiteY81" fmla="*/ 282818 h 415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</a:cxnLst>
            <a:rect l="l" t="t" r="r" b="b"/>
            <a:pathLst>
              <a:path w="526217" h="415155">
                <a:moveTo>
                  <a:pt x="53811" y="412965"/>
                </a:moveTo>
                <a:cubicBezTo>
                  <a:pt x="46302" y="414633"/>
                  <a:pt x="41297" y="415155"/>
                  <a:pt x="38794" y="414529"/>
                </a:cubicBezTo>
                <a:cubicBezTo>
                  <a:pt x="36291" y="413903"/>
                  <a:pt x="32954" y="412131"/>
                  <a:pt x="28783" y="409210"/>
                </a:cubicBezTo>
                <a:cubicBezTo>
                  <a:pt x="26280" y="407542"/>
                  <a:pt x="22942" y="404830"/>
                  <a:pt x="18771" y="401076"/>
                </a:cubicBezTo>
                <a:cubicBezTo>
                  <a:pt x="14600" y="397322"/>
                  <a:pt x="10845" y="393672"/>
                  <a:pt x="7509" y="390127"/>
                </a:cubicBezTo>
                <a:cubicBezTo>
                  <a:pt x="4171" y="386581"/>
                  <a:pt x="2086" y="383973"/>
                  <a:pt x="1251" y="382305"/>
                </a:cubicBezTo>
                <a:cubicBezTo>
                  <a:pt x="0" y="380219"/>
                  <a:pt x="729" y="377299"/>
                  <a:pt x="3441" y="373545"/>
                </a:cubicBezTo>
                <a:cubicBezTo>
                  <a:pt x="6152" y="369791"/>
                  <a:pt x="8968" y="368331"/>
                  <a:pt x="11888" y="369165"/>
                </a:cubicBezTo>
                <a:cubicBezTo>
                  <a:pt x="25237" y="372085"/>
                  <a:pt x="40149" y="374275"/>
                  <a:pt x="56627" y="375735"/>
                </a:cubicBezTo>
                <a:cubicBezTo>
                  <a:pt x="73103" y="377196"/>
                  <a:pt x="92396" y="377717"/>
                  <a:pt x="114504" y="377299"/>
                </a:cubicBezTo>
                <a:lnTo>
                  <a:pt x="199599" y="377299"/>
                </a:lnTo>
                <a:lnTo>
                  <a:pt x="200225" y="275935"/>
                </a:lnTo>
                <a:cubicBezTo>
                  <a:pt x="200225" y="267175"/>
                  <a:pt x="199809" y="258207"/>
                  <a:pt x="198974" y="249030"/>
                </a:cubicBezTo>
                <a:cubicBezTo>
                  <a:pt x="198140" y="239853"/>
                  <a:pt x="196054" y="231198"/>
                  <a:pt x="192717" y="223064"/>
                </a:cubicBezTo>
                <a:cubicBezTo>
                  <a:pt x="189380" y="214929"/>
                  <a:pt x="183748" y="208568"/>
                  <a:pt x="175823" y="203979"/>
                </a:cubicBezTo>
                <a:cubicBezTo>
                  <a:pt x="171235" y="201476"/>
                  <a:pt x="170609" y="197723"/>
                  <a:pt x="173946" y="192717"/>
                </a:cubicBezTo>
                <a:cubicBezTo>
                  <a:pt x="178117" y="186043"/>
                  <a:pt x="184166" y="183748"/>
                  <a:pt x="192091" y="185834"/>
                </a:cubicBezTo>
                <a:cubicBezTo>
                  <a:pt x="198348" y="187920"/>
                  <a:pt x="204710" y="190840"/>
                  <a:pt x="211175" y="194594"/>
                </a:cubicBezTo>
                <a:cubicBezTo>
                  <a:pt x="217641" y="198348"/>
                  <a:pt x="223585" y="202311"/>
                  <a:pt x="229008" y="206482"/>
                </a:cubicBezTo>
                <a:cubicBezTo>
                  <a:pt x="235265" y="211071"/>
                  <a:pt x="237976" y="215034"/>
                  <a:pt x="237142" y="218371"/>
                </a:cubicBezTo>
                <a:cubicBezTo>
                  <a:pt x="234222" y="229216"/>
                  <a:pt x="232553" y="243190"/>
                  <a:pt x="232137" y="260293"/>
                </a:cubicBezTo>
                <a:lnTo>
                  <a:pt x="229633" y="376674"/>
                </a:lnTo>
                <a:cubicBezTo>
                  <a:pt x="276770" y="375840"/>
                  <a:pt x="324949" y="374588"/>
                  <a:pt x="374171" y="372919"/>
                </a:cubicBezTo>
                <a:cubicBezTo>
                  <a:pt x="401285" y="372085"/>
                  <a:pt x="426104" y="370208"/>
                  <a:pt x="448630" y="367288"/>
                </a:cubicBezTo>
                <a:cubicBezTo>
                  <a:pt x="471155" y="364368"/>
                  <a:pt x="487007" y="361240"/>
                  <a:pt x="496183" y="357903"/>
                </a:cubicBezTo>
                <a:cubicBezTo>
                  <a:pt x="500772" y="356651"/>
                  <a:pt x="504317" y="356547"/>
                  <a:pt x="506820" y="357590"/>
                </a:cubicBezTo>
                <a:cubicBezTo>
                  <a:pt x="509323" y="358632"/>
                  <a:pt x="511826" y="360823"/>
                  <a:pt x="514329" y="364160"/>
                </a:cubicBezTo>
                <a:cubicBezTo>
                  <a:pt x="516832" y="367497"/>
                  <a:pt x="519439" y="371773"/>
                  <a:pt x="522150" y="376987"/>
                </a:cubicBezTo>
                <a:cubicBezTo>
                  <a:pt x="524862" y="382201"/>
                  <a:pt x="526217" y="386476"/>
                  <a:pt x="526217" y="389814"/>
                </a:cubicBezTo>
                <a:cubicBezTo>
                  <a:pt x="526217" y="392733"/>
                  <a:pt x="524757" y="395236"/>
                  <a:pt x="521837" y="397322"/>
                </a:cubicBezTo>
                <a:cubicBezTo>
                  <a:pt x="518917" y="399408"/>
                  <a:pt x="516624" y="400450"/>
                  <a:pt x="514955" y="400450"/>
                </a:cubicBezTo>
                <a:cubicBezTo>
                  <a:pt x="495767" y="398782"/>
                  <a:pt x="474180" y="397844"/>
                  <a:pt x="450194" y="397635"/>
                </a:cubicBezTo>
                <a:cubicBezTo>
                  <a:pt x="426209" y="397426"/>
                  <a:pt x="404414" y="397322"/>
                  <a:pt x="384808" y="397322"/>
                </a:cubicBezTo>
                <a:cubicBezTo>
                  <a:pt x="359780" y="397739"/>
                  <a:pt x="332666" y="398260"/>
                  <a:pt x="303467" y="398887"/>
                </a:cubicBezTo>
                <a:cubicBezTo>
                  <a:pt x="274267" y="399512"/>
                  <a:pt x="245589" y="400034"/>
                  <a:pt x="217432" y="400450"/>
                </a:cubicBezTo>
                <a:cubicBezTo>
                  <a:pt x="189276" y="400868"/>
                  <a:pt x="163726" y="401702"/>
                  <a:pt x="140784" y="402953"/>
                </a:cubicBezTo>
                <a:cubicBezTo>
                  <a:pt x="122429" y="403787"/>
                  <a:pt x="106369" y="405039"/>
                  <a:pt x="92604" y="406708"/>
                </a:cubicBezTo>
                <a:cubicBezTo>
                  <a:pt x="78839" y="408376"/>
                  <a:pt x="65908" y="410462"/>
                  <a:pt x="53811" y="412965"/>
                </a:cubicBezTo>
                <a:moveTo>
                  <a:pt x="362908" y="282818"/>
                </a:moveTo>
                <a:cubicBezTo>
                  <a:pt x="356652" y="282818"/>
                  <a:pt x="354983" y="276978"/>
                  <a:pt x="357903" y="265299"/>
                </a:cubicBezTo>
                <a:cubicBezTo>
                  <a:pt x="359154" y="259042"/>
                  <a:pt x="360927" y="249343"/>
                  <a:pt x="363222" y="236203"/>
                </a:cubicBezTo>
                <a:cubicBezTo>
                  <a:pt x="365516" y="223064"/>
                  <a:pt x="368019" y="207838"/>
                  <a:pt x="370730" y="190526"/>
                </a:cubicBezTo>
                <a:cubicBezTo>
                  <a:pt x="373442" y="173215"/>
                  <a:pt x="376153" y="155383"/>
                  <a:pt x="378864" y="137029"/>
                </a:cubicBezTo>
                <a:cubicBezTo>
                  <a:pt x="381575" y="118675"/>
                  <a:pt x="383974" y="101051"/>
                  <a:pt x="386059" y="84157"/>
                </a:cubicBezTo>
                <a:cubicBezTo>
                  <a:pt x="388145" y="67263"/>
                  <a:pt x="389397" y="52559"/>
                  <a:pt x="389813" y="40045"/>
                </a:cubicBezTo>
                <a:cubicBezTo>
                  <a:pt x="390231" y="36708"/>
                  <a:pt x="389397" y="34831"/>
                  <a:pt x="387310" y="34413"/>
                </a:cubicBezTo>
                <a:cubicBezTo>
                  <a:pt x="385225" y="33996"/>
                  <a:pt x="383765" y="33788"/>
                  <a:pt x="382931" y="33788"/>
                </a:cubicBezTo>
                <a:cubicBezTo>
                  <a:pt x="382514" y="33788"/>
                  <a:pt x="382305" y="33788"/>
                  <a:pt x="382305" y="33788"/>
                </a:cubicBezTo>
                <a:cubicBezTo>
                  <a:pt x="377300" y="33788"/>
                  <a:pt x="368644" y="34101"/>
                  <a:pt x="356339" y="34726"/>
                </a:cubicBezTo>
                <a:cubicBezTo>
                  <a:pt x="344033" y="35352"/>
                  <a:pt x="330476" y="36187"/>
                  <a:pt x="315668" y="37230"/>
                </a:cubicBezTo>
                <a:cubicBezTo>
                  <a:pt x="300860" y="38272"/>
                  <a:pt x="287303" y="39106"/>
                  <a:pt x="274997" y="39732"/>
                </a:cubicBezTo>
                <a:cubicBezTo>
                  <a:pt x="262692" y="40358"/>
                  <a:pt x="254036" y="40670"/>
                  <a:pt x="249031" y="40670"/>
                </a:cubicBezTo>
                <a:cubicBezTo>
                  <a:pt x="236934" y="41088"/>
                  <a:pt x="223793" y="41714"/>
                  <a:pt x="209611" y="42548"/>
                </a:cubicBezTo>
                <a:cubicBezTo>
                  <a:pt x="195428" y="43382"/>
                  <a:pt x="181976" y="44425"/>
                  <a:pt x="169253" y="45676"/>
                </a:cubicBezTo>
                <a:cubicBezTo>
                  <a:pt x="156530" y="46928"/>
                  <a:pt x="145998" y="48388"/>
                  <a:pt x="137655" y="50056"/>
                </a:cubicBezTo>
                <a:cubicBezTo>
                  <a:pt x="129729" y="52142"/>
                  <a:pt x="123889" y="52559"/>
                  <a:pt x="120135" y="51308"/>
                </a:cubicBezTo>
                <a:cubicBezTo>
                  <a:pt x="116381" y="50056"/>
                  <a:pt x="112627" y="47971"/>
                  <a:pt x="108872" y="45051"/>
                </a:cubicBezTo>
                <a:cubicBezTo>
                  <a:pt x="104701" y="41714"/>
                  <a:pt x="100634" y="38272"/>
                  <a:pt x="96672" y="34726"/>
                </a:cubicBezTo>
                <a:cubicBezTo>
                  <a:pt x="92708" y="31180"/>
                  <a:pt x="90310" y="28365"/>
                  <a:pt x="89476" y="26280"/>
                </a:cubicBezTo>
                <a:cubicBezTo>
                  <a:pt x="88225" y="24194"/>
                  <a:pt x="88641" y="21274"/>
                  <a:pt x="90727" y="17520"/>
                </a:cubicBezTo>
                <a:cubicBezTo>
                  <a:pt x="92813" y="13765"/>
                  <a:pt x="95316" y="12305"/>
                  <a:pt x="98235" y="13140"/>
                </a:cubicBezTo>
                <a:cubicBezTo>
                  <a:pt x="105745" y="15225"/>
                  <a:pt x="115546" y="16685"/>
                  <a:pt x="127643" y="17520"/>
                </a:cubicBezTo>
                <a:cubicBezTo>
                  <a:pt x="139740" y="18354"/>
                  <a:pt x="152776" y="18876"/>
                  <a:pt x="166750" y="19083"/>
                </a:cubicBezTo>
                <a:cubicBezTo>
                  <a:pt x="180724" y="19292"/>
                  <a:pt x="194386" y="19188"/>
                  <a:pt x="207734" y="18771"/>
                </a:cubicBezTo>
                <a:cubicBezTo>
                  <a:pt x="221082" y="18354"/>
                  <a:pt x="232762" y="17937"/>
                  <a:pt x="242774" y="17520"/>
                </a:cubicBezTo>
                <a:cubicBezTo>
                  <a:pt x="251951" y="17102"/>
                  <a:pt x="263526" y="16477"/>
                  <a:pt x="277500" y="15642"/>
                </a:cubicBezTo>
                <a:cubicBezTo>
                  <a:pt x="291474" y="14808"/>
                  <a:pt x="305970" y="13765"/>
                  <a:pt x="320987" y="12514"/>
                </a:cubicBezTo>
                <a:cubicBezTo>
                  <a:pt x="336004" y="11262"/>
                  <a:pt x="349665" y="9698"/>
                  <a:pt x="361970" y="7821"/>
                </a:cubicBezTo>
                <a:cubicBezTo>
                  <a:pt x="374276" y="5944"/>
                  <a:pt x="383557" y="3754"/>
                  <a:pt x="389813" y="1251"/>
                </a:cubicBezTo>
                <a:cubicBezTo>
                  <a:pt x="393151" y="0"/>
                  <a:pt x="396280" y="0"/>
                  <a:pt x="399200" y="1251"/>
                </a:cubicBezTo>
                <a:lnTo>
                  <a:pt x="437367" y="15017"/>
                </a:lnTo>
                <a:cubicBezTo>
                  <a:pt x="439036" y="15851"/>
                  <a:pt x="440391" y="17207"/>
                  <a:pt x="441434" y="19083"/>
                </a:cubicBezTo>
                <a:cubicBezTo>
                  <a:pt x="442478" y="20961"/>
                  <a:pt x="442164" y="23359"/>
                  <a:pt x="440496" y="26280"/>
                </a:cubicBezTo>
                <a:cubicBezTo>
                  <a:pt x="439245" y="29199"/>
                  <a:pt x="437263" y="35352"/>
                  <a:pt x="434552" y="44738"/>
                </a:cubicBezTo>
                <a:cubicBezTo>
                  <a:pt x="431840" y="54123"/>
                  <a:pt x="429442" y="63405"/>
                  <a:pt x="427356" y="72582"/>
                </a:cubicBezTo>
                <a:cubicBezTo>
                  <a:pt x="425270" y="81759"/>
                  <a:pt x="424019" y="88016"/>
                  <a:pt x="423601" y="91353"/>
                </a:cubicBezTo>
                <a:cubicBezTo>
                  <a:pt x="421933" y="101364"/>
                  <a:pt x="419743" y="113670"/>
                  <a:pt x="417032" y="128269"/>
                </a:cubicBezTo>
                <a:cubicBezTo>
                  <a:pt x="414321" y="142869"/>
                  <a:pt x="411400" y="157990"/>
                  <a:pt x="408272" y="173633"/>
                </a:cubicBezTo>
                <a:cubicBezTo>
                  <a:pt x="405143" y="189275"/>
                  <a:pt x="402224" y="203562"/>
                  <a:pt x="399513" y="216494"/>
                </a:cubicBezTo>
                <a:cubicBezTo>
                  <a:pt x="396801" y="229425"/>
                  <a:pt x="394611" y="239228"/>
                  <a:pt x="392943" y="245902"/>
                </a:cubicBezTo>
                <a:cubicBezTo>
                  <a:pt x="385851" y="270512"/>
                  <a:pt x="375840" y="282818"/>
                  <a:pt x="362908" y="28281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3" name="Freeform 113"/>
          <p:cNvSpPr/>
          <p:nvPr/>
        </p:nvSpPr>
        <p:spPr>
          <a:xfrm>
            <a:off x="7534970" y="6010802"/>
            <a:ext cx="504839" cy="584199"/>
          </a:xfrm>
          <a:custGeom>
            <a:avLst/>
            <a:gdLst>
              <a:gd name="connsiteX0" fmla="*/ 165707 w 504839"/>
              <a:gd name="connsiteY0" fmla="*/ 582531 h 584199"/>
              <a:gd name="connsiteX1" fmla="*/ 145685 w 504839"/>
              <a:gd name="connsiteY1" fmla="*/ 579402 h 584199"/>
              <a:gd name="connsiteX2" fmla="*/ 132858 w 504839"/>
              <a:gd name="connsiteY2" fmla="*/ 568453 h 584199"/>
              <a:gd name="connsiteX3" fmla="*/ 123159 w 504839"/>
              <a:gd name="connsiteY3" fmla="*/ 557503 h 584199"/>
              <a:gd name="connsiteX4" fmla="*/ 125974 w 504839"/>
              <a:gd name="connsiteY4" fmla="*/ 548430 h 584199"/>
              <a:gd name="connsiteX5" fmla="*/ 134422 w 504839"/>
              <a:gd name="connsiteY5" fmla="*/ 544363 h 584199"/>
              <a:gd name="connsiteX6" fmla="*/ 168523 w 504839"/>
              <a:gd name="connsiteY6" fmla="*/ 548743 h 584199"/>
              <a:gd name="connsiteX7" fmla="*/ 213886 w 504839"/>
              <a:gd name="connsiteY7" fmla="*/ 551246 h 584199"/>
              <a:gd name="connsiteX8" fmla="*/ 238915 w 504839"/>
              <a:gd name="connsiteY8" fmla="*/ 551246 h 584199"/>
              <a:gd name="connsiteX9" fmla="*/ 233909 w 504839"/>
              <a:gd name="connsiteY9" fmla="*/ 501189 h 584199"/>
              <a:gd name="connsiteX10" fmla="*/ 225149 w 504839"/>
              <a:gd name="connsiteY10" fmla="*/ 464586 h 584199"/>
              <a:gd name="connsiteX11" fmla="*/ 205126 w 504839"/>
              <a:gd name="connsiteY11" fmla="*/ 442999 h 584199"/>
              <a:gd name="connsiteX12" fmla="*/ 200747 w 504839"/>
              <a:gd name="connsiteY12" fmla="*/ 434239 h 584199"/>
              <a:gd name="connsiteX13" fmla="*/ 207004 w 504839"/>
              <a:gd name="connsiteY13" fmla="*/ 424228 h 584199"/>
              <a:gd name="connsiteX14" fmla="*/ 217641 w 504839"/>
              <a:gd name="connsiteY14" fmla="*/ 422351 h 584199"/>
              <a:gd name="connsiteX15" fmla="*/ 236724 w 504839"/>
              <a:gd name="connsiteY15" fmla="*/ 428295 h 584199"/>
              <a:gd name="connsiteX16" fmla="*/ 257686 w 504839"/>
              <a:gd name="connsiteY16" fmla="*/ 438619 h 584199"/>
              <a:gd name="connsiteX17" fmla="*/ 267071 w 504839"/>
              <a:gd name="connsiteY17" fmla="*/ 450507 h 584199"/>
              <a:gd name="connsiteX18" fmla="*/ 265507 w 504839"/>
              <a:gd name="connsiteY18" fmla="*/ 483669 h 584199"/>
              <a:gd name="connsiteX19" fmla="*/ 265820 w 504839"/>
              <a:gd name="connsiteY19" fmla="*/ 550619 h 584199"/>
              <a:gd name="connsiteX20" fmla="*/ 319005 w 504839"/>
              <a:gd name="connsiteY20" fmla="*/ 549055 h 584199"/>
              <a:gd name="connsiteX21" fmla="*/ 367809 w 504839"/>
              <a:gd name="connsiteY21" fmla="*/ 546865 h 584199"/>
              <a:gd name="connsiteX22" fmla="*/ 373442 w 504839"/>
              <a:gd name="connsiteY22" fmla="*/ 494932 h 584199"/>
              <a:gd name="connsiteX23" fmla="*/ 374066 w 504839"/>
              <a:gd name="connsiteY23" fmla="*/ 456764 h 584199"/>
              <a:gd name="connsiteX24" fmla="*/ 354044 w 504839"/>
              <a:gd name="connsiteY24" fmla="*/ 434239 h 584199"/>
              <a:gd name="connsiteX25" fmla="*/ 349664 w 504839"/>
              <a:gd name="connsiteY25" fmla="*/ 430485 h 584199"/>
              <a:gd name="connsiteX26" fmla="*/ 349038 w 504839"/>
              <a:gd name="connsiteY26" fmla="*/ 424228 h 584199"/>
              <a:gd name="connsiteX27" fmla="*/ 356234 w 504839"/>
              <a:gd name="connsiteY27" fmla="*/ 413903 h 584199"/>
              <a:gd name="connsiteX28" fmla="*/ 366558 w 504839"/>
              <a:gd name="connsiteY28" fmla="*/ 412340 h 584199"/>
              <a:gd name="connsiteX29" fmla="*/ 389396 w 504839"/>
              <a:gd name="connsiteY29" fmla="*/ 417658 h 584199"/>
              <a:gd name="connsiteX30" fmla="*/ 409106 w 504839"/>
              <a:gd name="connsiteY30" fmla="*/ 426105 h 584199"/>
              <a:gd name="connsiteX31" fmla="*/ 414425 w 504839"/>
              <a:gd name="connsiteY31" fmla="*/ 430172 h 584199"/>
              <a:gd name="connsiteX32" fmla="*/ 415989 w 504839"/>
              <a:gd name="connsiteY32" fmla="*/ 436742 h 584199"/>
              <a:gd name="connsiteX33" fmla="*/ 409732 w 504839"/>
              <a:gd name="connsiteY33" fmla="*/ 468966 h 584199"/>
              <a:gd name="connsiteX34" fmla="*/ 403788 w 504839"/>
              <a:gd name="connsiteY34" fmla="*/ 508072 h 584199"/>
              <a:gd name="connsiteX35" fmla="*/ 398469 w 504839"/>
              <a:gd name="connsiteY35" fmla="*/ 544988 h 584199"/>
              <a:gd name="connsiteX36" fmla="*/ 443207 w 504839"/>
              <a:gd name="connsiteY36" fmla="*/ 540922 h 584199"/>
              <a:gd name="connsiteX37" fmla="*/ 479185 w 504839"/>
              <a:gd name="connsiteY37" fmla="*/ 533100 h 584199"/>
              <a:gd name="connsiteX38" fmla="*/ 489509 w 504839"/>
              <a:gd name="connsiteY38" fmla="*/ 532475 h 584199"/>
              <a:gd name="connsiteX39" fmla="*/ 496079 w 504839"/>
              <a:gd name="connsiteY39" fmla="*/ 538732 h 584199"/>
              <a:gd name="connsiteX40" fmla="*/ 502024 w 504839"/>
              <a:gd name="connsiteY40" fmla="*/ 549682 h 584199"/>
              <a:gd name="connsiteX41" fmla="*/ 504839 w 504839"/>
              <a:gd name="connsiteY41" fmla="*/ 560631 h 584199"/>
              <a:gd name="connsiteX42" fmla="*/ 500772 w 504839"/>
              <a:gd name="connsiteY42" fmla="*/ 567201 h 584199"/>
              <a:gd name="connsiteX43" fmla="*/ 494828 w 504839"/>
              <a:gd name="connsiteY43" fmla="*/ 570017 h 584199"/>
              <a:gd name="connsiteX44" fmla="*/ 461666 w 504839"/>
              <a:gd name="connsiteY44" fmla="*/ 568766 h 584199"/>
              <a:gd name="connsiteX45" fmla="*/ 428503 w 504839"/>
              <a:gd name="connsiteY45" fmla="*/ 568766 h 584199"/>
              <a:gd name="connsiteX46" fmla="*/ 416302 w 504839"/>
              <a:gd name="connsiteY46" fmla="*/ 568766 h 584199"/>
              <a:gd name="connsiteX47" fmla="*/ 402224 w 504839"/>
              <a:gd name="connsiteY47" fmla="*/ 568766 h 584199"/>
              <a:gd name="connsiteX48" fmla="*/ 338714 w 504839"/>
              <a:gd name="connsiteY48" fmla="*/ 570017 h 584199"/>
              <a:gd name="connsiteX49" fmla="*/ 274579 w 504839"/>
              <a:gd name="connsiteY49" fmla="*/ 572520 h 584199"/>
              <a:gd name="connsiteX50" fmla="*/ 234535 w 504839"/>
              <a:gd name="connsiteY50" fmla="*/ 574083 h 584199"/>
              <a:gd name="connsiteX51" fmla="*/ 208568 w 504839"/>
              <a:gd name="connsiteY51" fmla="*/ 576274 h 584199"/>
              <a:gd name="connsiteX52" fmla="*/ 188546 w 504839"/>
              <a:gd name="connsiteY52" fmla="*/ 579090 h 584199"/>
              <a:gd name="connsiteX53" fmla="*/ 165707 w 504839"/>
              <a:gd name="connsiteY53" fmla="*/ 582531 h 584199"/>
              <a:gd name="connsiteX55" fmla="*/ 23047 w 504839"/>
              <a:gd name="connsiteY55" fmla="*/ 329121 h 584199"/>
              <a:gd name="connsiteX56" fmla="*/ 10220 w 504839"/>
              <a:gd name="connsiteY56" fmla="*/ 330372 h 584199"/>
              <a:gd name="connsiteX57" fmla="*/ 1460 w 504839"/>
              <a:gd name="connsiteY57" fmla="*/ 323802 h 584199"/>
              <a:gd name="connsiteX58" fmla="*/ 6152 w 504839"/>
              <a:gd name="connsiteY58" fmla="*/ 314730 h 584199"/>
              <a:gd name="connsiteX59" fmla="*/ 54645 w 504839"/>
              <a:gd name="connsiteY59" fmla="*/ 276562 h 584199"/>
              <a:gd name="connsiteX60" fmla="*/ 103762 w 504839"/>
              <a:gd name="connsiteY60" fmla="*/ 224628 h 584199"/>
              <a:gd name="connsiteX61" fmla="*/ 146623 w 504839"/>
              <a:gd name="connsiteY61" fmla="*/ 166750 h 584199"/>
              <a:gd name="connsiteX62" fmla="*/ 176344 w 504839"/>
              <a:gd name="connsiteY62" fmla="*/ 110124 h 584199"/>
              <a:gd name="connsiteX63" fmla="*/ 184791 w 504839"/>
              <a:gd name="connsiteY63" fmla="*/ 79777 h 584199"/>
              <a:gd name="connsiteX64" fmla="*/ 172590 w 504839"/>
              <a:gd name="connsiteY64" fmla="*/ 56939 h 584199"/>
              <a:gd name="connsiteX65" fmla="*/ 168210 w 504839"/>
              <a:gd name="connsiteY65" fmla="*/ 44425 h 584199"/>
              <a:gd name="connsiteX66" fmla="*/ 190736 w 504839"/>
              <a:gd name="connsiteY66" fmla="*/ 36917 h 584199"/>
              <a:gd name="connsiteX67" fmla="*/ 210758 w 504839"/>
              <a:gd name="connsiteY67" fmla="*/ 46928 h 584199"/>
              <a:gd name="connsiteX68" fmla="*/ 227026 w 504839"/>
              <a:gd name="connsiteY68" fmla="*/ 58191 h 584199"/>
              <a:gd name="connsiteX69" fmla="*/ 235161 w 504839"/>
              <a:gd name="connsiteY69" fmla="*/ 66951 h 584199"/>
              <a:gd name="connsiteX70" fmla="*/ 237037 w 504839"/>
              <a:gd name="connsiteY70" fmla="*/ 74459 h 584199"/>
              <a:gd name="connsiteX71" fmla="*/ 223898 w 504839"/>
              <a:gd name="connsiteY71" fmla="*/ 99174 h 584199"/>
              <a:gd name="connsiteX72" fmla="*/ 210758 w 504839"/>
              <a:gd name="connsiteY72" fmla="*/ 125767 h 584199"/>
              <a:gd name="connsiteX73" fmla="*/ 201998 w 504839"/>
              <a:gd name="connsiteY73" fmla="*/ 143287 h 584199"/>
              <a:gd name="connsiteX74" fmla="*/ 191361 w 504839"/>
              <a:gd name="connsiteY74" fmla="*/ 160806 h 584199"/>
              <a:gd name="connsiteX75" fmla="*/ 260189 w 504839"/>
              <a:gd name="connsiteY75" fmla="*/ 212739 h 584199"/>
              <a:gd name="connsiteX76" fmla="*/ 311496 w 504839"/>
              <a:gd name="connsiteY76" fmla="*/ 242148 h 584199"/>
              <a:gd name="connsiteX77" fmla="*/ 325575 w 504839"/>
              <a:gd name="connsiteY77" fmla="*/ 263109 h 584199"/>
              <a:gd name="connsiteX78" fmla="*/ 329016 w 504839"/>
              <a:gd name="connsiteY78" fmla="*/ 290327 h 584199"/>
              <a:gd name="connsiteX79" fmla="*/ 323073 w 504839"/>
              <a:gd name="connsiteY79" fmla="*/ 298774 h 584199"/>
              <a:gd name="connsiteX80" fmla="*/ 312748 w 504839"/>
              <a:gd name="connsiteY80" fmla="*/ 303154 h 584199"/>
              <a:gd name="connsiteX81" fmla="*/ 307116 w 504839"/>
              <a:gd name="connsiteY81" fmla="*/ 302841 h 584199"/>
              <a:gd name="connsiteX82" fmla="*/ 279898 w 504839"/>
              <a:gd name="connsiteY82" fmla="*/ 271243 h 584199"/>
              <a:gd name="connsiteX83" fmla="*/ 244859 w 504839"/>
              <a:gd name="connsiteY83" fmla="*/ 236516 h 584199"/>
              <a:gd name="connsiteX84" fmla="*/ 209193 w 504839"/>
              <a:gd name="connsiteY84" fmla="*/ 203979 h 584199"/>
              <a:gd name="connsiteX85" fmla="*/ 180098 w 504839"/>
              <a:gd name="connsiteY85" fmla="*/ 178951 h 584199"/>
              <a:gd name="connsiteX86" fmla="*/ 133484 w 504839"/>
              <a:gd name="connsiteY86" fmla="*/ 236829 h 584199"/>
              <a:gd name="connsiteX87" fmla="*/ 79360 w 504839"/>
              <a:gd name="connsiteY87" fmla="*/ 290014 h 584199"/>
              <a:gd name="connsiteX88" fmla="*/ 23047 w 504839"/>
              <a:gd name="connsiteY88" fmla="*/ 329121 h 584199"/>
              <a:gd name="connsiteX90" fmla="*/ 429128 w 504839"/>
              <a:gd name="connsiteY90" fmla="*/ 328495 h 584199"/>
              <a:gd name="connsiteX91" fmla="*/ 422246 w 504839"/>
              <a:gd name="connsiteY91" fmla="*/ 322238 h 584199"/>
              <a:gd name="connsiteX92" fmla="*/ 420056 w 504839"/>
              <a:gd name="connsiteY92" fmla="*/ 303467 h 584199"/>
              <a:gd name="connsiteX93" fmla="*/ 419118 w 504839"/>
              <a:gd name="connsiteY93" fmla="*/ 277813 h 584199"/>
              <a:gd name="connsiteX94" fmla="*/ 419118 w 504839"/>
              <a:gd name="connsiteY94" fmla="*/ 256539 h 584199"/>
              <a:gd name="connsiteX95" fmla="*/ 419118 w 504839"/>
              <a:gd name="connsiteY95" fmla="*/ 84470 h 584199"/>
              <a:gd name="connsiteX96" fmla="*/ 417553 w 504839"/>
              <a:gd name="connsiteY96" fmla="*/ 55062 h 584199"/>
              <a:gd name="connsiteX97" fmla="*/ 409419 w 504839"/>
              <a:gd name="connsiteY97" fmla="*/ 36917 h 584199"/>
              <a:gd name="connsiteX98" fmla="*/ 387832 w 504839"/>
              <a:gd name="connsiteY98" fmla="*/ 20648 h 584199"/>
              <a:gd name="connsiteX99" fmla="*/ 384704 w 504839"/>
              <a:gd name="connsiteY99" fmla="*/ 9385 h 584199"/>
              <a:gd name="connsiteX100" fmla="*/ 399721 w 504839"/>
              <a:gd name="connsiteY100" fmla="*/ 0 h 584199"/>
              <a:gd name="connsiteX101" fmla="*/ 424749 w 504839"/>
              <a:gd name="connsiteY101" fmla="*/ 6883 h 584199"/>
              <a:gd name="connsiteX102" fmla="*/ 450403 w 504839"/>
              <a:gd name="connsiteY102" fmla="*/ 20022 h 584199"/>
              <a:gd name="connsiteX103" fmla="*/ 456033 w 504839"/>
              <a:gd name="connsiteY103" fmla="*/ 25028 h 584199"/>
              <a:gd name="connsiteX104" fmla="*/ 457911 w 504839"/>
              <a:gd name="connsiteY104" fmla="*/ 31911 h 584199"/>
              <a:gd name="connsiteX105" fmla="*/ 455409 w 504839"/>
              <a:gd name="connsiteY105" fmla="*/ 53185 h 584199"/>
              <a:gd name="connsiteX106" fmla="*/ 454782 w 504839"/>
              <a:gd name="connsiteY106" fmla="*/ 76962 h 584199"/>
              <a:gd name="connsiteX107" fmla="*/ 454782 w 504839"/>
              <a:gd name="connsiteY107" fmla="*/ 252159 h 584199"/>
              <a:gd name="connsiteX108" fmla="*/ 452906 w 504839"/>
              <a:gd name="connsiteY108" fmla="*/ 282818 h 584199"/>
              <a:gd name="connsiteX109" fmla="*/ 445397 w 504839"/>
              <a:gd name="connsiteY109" fmla="*/ 314730 h 584199"/>
              <a:gd name="connsiteX110" fmla="*/ 429128 w 504839"/>
              <a:gd name="connsiteY110" fmla="*/ 328495 h 584199"/>
              <a:gd name="connsiteX112" fmla="*/ 178847 w 504839"/>
              <a:gd name="connsiteY112" fmla="*/ 409210 h 584199"/>
              <a:gd name="connsiteX113" fmla="*/ 177595 w 504839"/>
              <a:gd name="connsiteY113" fmla="*/ 409210 h 584199"/>
              <a:gd name="connsiteX114" fmla="*/ 163830 w 504839"/>
              <a:gd name="connsiteY114" fmla="*/ 410775 h 584199"/>
              <a:gd name="connsiteX115" fmla="*/ 153819 w 504839"/>
              <a:gd name="connsiteY115" fmla="*/ 405457 h 584199"/>
              <a:gd name="connsiteX116" fmla="*/ 141930 w 504839"/>
              <a:gd name="connsiteY116" fmla="*/ 394194 h 584199"/>
              <a:gd name="connsiteX117" fmla="*/ 134422 w 504839"/>
              <a:gd name="connsiteY117" fmla="*/ 384809 h 584199"/>
              <a:gd name="connsiteX118" fmla="*/ 136612 w 504839"/>
              <a:gd name="connsiteY118" fmla="*/ 376674 h 584199"/>
              <a:gd name="connsiteX119" fmla="*/ 143808 w 504839"/>
              <a:gd name="connsiteY119" fmla="*/ 372294 h 584199"/>
              <a:gd name="connsiteX120" fmla="*/ 172590 w 504839"/>
              <a:gd name="connsiteY120" fmla="*/ 376361 h 584199"/>
              <a:gd name="connsiteX121" fmla="*/ 211071 w 504839"/>
              <a:gd name="connsiteY121" fmla="*/ 378239 h 584199"/>
              <a:gd name="connsiteX122" fmla="*/ 247049 w 504839"/>
              <a:gd name="connsiteY122" fmla="*/ 378551 h 584199"/>
              <a:gd name="connsiteX123" fmla="*/ 301172 w 504839"/>
              <a:gd name="connsiteY123" fmla="*/ 376987 h 584199"/>
              <a:gd name="connsiteX124" fmla="*/ 362804 w 504839"/>
              <a:gd name="connsiteY124" fmla="*/ 373546 h 584199"/>
              <a:gd name="connsiteX125" fmla="*/ 395028 w 504839"/>
              <a:gd name="connsiteY125" fmla="*/ 370417 h 584199"/>
              <a:gd name="connsiteX126" fmla="*/ 430068 w 504839"/>
              <a:gd name="connsiteY126" fmla="*/ 365724 h 584199"/>
              <a:gd name="connsiteX127" fmla="*/ 453531 w 504839"/>
              <a:gd name="connsiteY127" fmla="*/ 360406 h 584199"/>
              <a:gd name="connsiteX128" fmla="*/ 463230 w 504839"/>
              <a:gd name="connsiteY128" fmla="*/ 359780 h 584199"/>
              <a:gd name="connsiteX129" fmla="*/ 469174 w 504839"/>
              <a:gd name="connsiteY129" fmla="*/ 364786 h 584199"/>
              <a:gd name="connsiteX130" fmla="*/ 474180 w 504839"/>
              <a:gd name="connsiteY130" fmla="*/ 375110 h 584199"/>
              <a:gd name="connsiteX131" fmla="*/ 476683 w 504839"/>
              <a:gd name="connsiteY131" fmla="*/ 386060 h 584199"/>
              <a:gd name="connsiteX132" fmla="*/ 472615 w 504839"/>
              <a:gd name="connsiteY132" fmla="*/ 392942 h 584199"/>
              <a:gd name="connsiteX133" fmla="*/ 467296 w 504839"/>
              <a:gd name="connsiteY133" fmla="*/ 396071 h 584199"/>
              <a:gd name="connsiteX134" fmla="*/ 440391 w 504839"/>
              <a:gd name="connsiteY134" fmla="*/ 394820 h 584199"/>
              <a:gd name="connsiteX135" fmla="*/ 401910 w 504839"/>
              <a:gd name="connsiteY135" fmla="*/ 395132 h 584199"/>
              <a:gd name="connsiteX136" fmla="*/ 365307 w 504839"/>
              <a:gd name="connsiteY136" fmla="*/ 396071 h 584199"/>
              <a:gd name="connsiteX137" fmla="*/ 308680 w 504839"/>
              <a:gd name="connsiteY137" fmla="*/ 398261 h 584199"/>
              <a:gd name="connsiteX138" fmla="*/ 249551 w 504839"/>
              <a:gd name="connsiteY138" fmla="*/ 401702 h 584199"/>
              <a:gd name="connsiteX139" fmla="*/ 216076 w 504839"/>
              <a:gd name="connsiteY139" fmla="*/ 404518 h 584199"/>
              <a:gd name="connsiteX140" fmla="*/ 178847 w 504839"/>
              <a:gd name="connsiteY140" fmla="*/ 409210 h 5841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</a:cxnLst>
            <a:rect l="l" t="t" r="r" b="b"/>
            <a:pathLst>
              <a:path w="504839" h="584199">
                <a:moveTo>
                  <a:pt x="165707" y="582531"/>
                </a:moveTo>
                <a:cubicBezTo>
                  <a:pt x="158199" y="584199"/>
                  <a:pt x="151525" y="583156"/>
                  <a:pt x="145685" y="579402"/>
                </a:cubicBezTo>
                <a:cubicBezTo>
                  <a:pt x="142764" y="577316"/>
                  <a:pt x="138489" y="573667"/>
                  <a:pt x="132858" y="568453"/>
                </a:cubicBezTo>
                <a:cubicBezTo>
                  <a:pt x="127226" y="563238"/>
                  <a:pt x="123993" y="559589"/>
                  <a:pt x="123159" y="557503"/>
                </a:cubicBezTo>
                <a:cubicBezTo>
                  <a:pt x="122325" y="555000"/>
                  <a:pt x="123263" y="551976"/>
                  <a:pt x="125974" y="548430"/>
                </a:cubicBezTo>
                <a:cubicBezTo>
                  <a:pt x="128686" y="544884"/>
                  <a:pt x="131502" y="543528"/>
                  <a:pt x="134422" y="544363"/>
                </a:cubicBezTo>
                <a:cubicBezTo>
                  <a:pt x="142348" y="545614"/>
                  <a:pt x="153715" y="547074"/>
                  <a:pt x="168523" y="548743"/>
                </a:cubicBezTo>
                <a:cubicBezTo>
                  <a:pt x="183331" y="550411"/>
                  <a:pt x="198452" y="551246"/>
                  <a:pt x="213886" y="551246"/>
                </a:cubicBezTo>
                <a:lnTo>
                  <a:pt x="238915" y="551246"/>
                </a:lnTo>
                <a:lnTo>
                  <a:pt x="233909" y="501189"/>
                </a:lnTo>
                <a:cubicBezTo>
                  <a:pt x="232241" y="486589"/>
                  <a:pt x="229320" y="474388"/>
                  <a:pt x="225149" y="464586"/>
                </a:cubicBezTo>
                <a:cubicBezTo>
                  <a:pt x="220978" y="454783"/>
                  <a:pt x="214304" y="447587"/>
                  <a:pt x="205126" y="442999"/>
                </a:cubicBezTo>
                <a:cubicBezTo>
                  <a:pt x="201373" y="440496"/>
                  <a:pt x="199913" y="437576"/>
                  <a:pt x="200747" y="434239"/>
                </a:cubicBezTo>
                <a:cubicBezTo>
                  <a:pt x="201581" y="429651"/>
                  <a:pt x="203667" y="426314"/>
                  <a:pt x="207004" y="424228"/>
                </a:cubicBezTo>
                <a:cubicBezTo>
                  <a:pt x="210341" y="422142"/>
                  <a:pt x="213886" y="421516"/>
                  <a:pt x="217641" y="422351"/>
                </a:cubicBezTo>
                <a:cubicBezTo>
                  <a:pt x="222646" y="423602"/>
                  <a:pt x="229008" y="425583"/>
                  <a:pt x="236724" y="428295"/>
                </a:cubicBezTo>
                <a:cubicBezTo>
                  <a:pt x="244442" y="431006"/>
                  <a:pt x="251429" y="434448"/>
                  <a:pt x="257686" y="438619"/>
                </a:cubicBezTo>
                <a:cubicBezTo>
                  <a:pt x="263943" y="442790"/>
                  <a:pt x="267071" y="446753"/>
                  <a:pt x="267071" y="450507"/>
                </a:cubicBezTo>
                <a:cubicBezTo>
                  <a:pt x="266237" y="457598"/>
                  <a:pt x="265716" y="468653"/>
                  <a:pt x="265507" y="483669"/>
                </a:cubicBezTo>
                <a:cubicBezTo>
                  <a:pt x="265299" y="498686"/>
                  <a:pt x="265403" y="521003"/>
                  <a:pt x="265820" y="550619"/>
                </a:cubicBezTo>
                <a:cubicBezTo>
                  <a:pt x="283340" y="550202"/>
                  <a:pt x="301068" y="549682"/>
                  <a:pt x="319005" y="549055"/>
                </a:cubicBezTo>
                <a:cubicBezTo>
                  <a:pt x="336941" y="548430"/>
                  <a:pt x="353210" y="547700"/>
                  <a:pt x="367809" y="546865"/>
                </a:cubicBezTo>
                <a:lnTo>
                  <a:pt x="373442" y="494932"/>
                </a:lnTo>
                <a:cubicBezTo>
                  <a:pt x="375110" y="479915"/>
                  <a:pt x="375318" y="467192"/>
                  <a:pt x="374066" y="456764"/>
                </a:cubicBezTo>
                <a:cubicBezTo>
                  <a:pt x="372815" y="446336"/>
                  <a:pt x="366141" y="438827"/>
                  <a:pt x="354044" y="434239"/>
                </a:cubicBezTo>
                <a:cubicBezTo>
                  <a:pt x="352375" y="433404"/>
                  <a:pt x="350916" y="432153"/>
                  <a:pt x="349664" y="430485"/>
                </a:cubicBezTo>
                <a:cubicBezTo>
                  <a:pt x="348413" y="428816"/>
                  <a:pt x="348204" y="426730"/>
                  <a:pt x="349038" y="424228"/>
                </a:cubicBezTo>
                <a:cubicBezTo>
                  <a:pt x="350707" y="418805"/>
                  <a:pt x="353106" y="415363"/>
                  <a:pt x="356234" y="413903"/>
                </a:cubicBezTo>
                <a:cubicBezTo>
                  <a:pt x="359363" y="412443"/>
                  <a:pt x="362804" y="411922"/>
                  <a:pt x="366558" y="412340"/>
                </a:cubicBezTo>
                <a:cubicBezTo>
                  <a:pt x="374066" y="413174"/>
                  <a:pt x="381680" y="414946"/>
                  <a:pt x="389396" y="417658"/>
                </a:cubicBezTo>
                <a:cubicBezTo>
                  <a:pt x="397114" y="420369"/>
                  <a:pt x="403683" y="423185"/>
                  <a:pt x="409106" y="426105"/>
                </a:cubicBezTo>
                <a:cubicBezTo>
                  <a:pt x="410775" y="426939"/>
                  <a:pt x="412548" y="428295"/>
                  <a:pt x="414425" y="430172"/>
                </a:cubicBezTo>
                <a:cubicBezTo>
                  <a:pt x="416302" y="432048"/>
                  <a:pt x="416823" y="434239"/>
                  <a:pt x="415989" y="436742"/>
                </a:cubicBezTo>
                <a:cubicBezTo>
                  <a:pt x="413903" y="445501"/>
                  <a:pt x="411817" y="456243"/>
                  <a:pt x="409732" y="468966"/>
                </a:cubicBezTo>
                <a:cubicBezTo>
                  <a:pt x="407646" y="481688"/>
                  <a:pt x="405664" y="494724"/>
                  <a:pt x="403788" y="508072"/>
                </a:cubicBezTo>
                <a:cubicBezTo>
                  <a:pt x="401910" y="521420"/>
                  <a:pt x="400138" y="533726"/>
                  <a:pt x="398469" y="544988"/>
                </a:cubicBezTo>
                <a:cubicBezTo>
                  <a:pt x="414737" y="544154"/>
                  <a:pt x="429650" y="542799"/>
                  <a:pt x="443207" y="540922"/>
                </a:cubicBezTo>
                <a:cubicBezTo>
                  <a:pt x="456764" y="539044"/>
                  <a:pt x="468757" y="536437"/>
                  <a:pt x="479185" y="533100"/>
                </a:cubicBezTo>
                <a:cubicBezTo>
                  <a:pt x="483774" y="531432"/>
                  <a:pt x="487215" y="531223"/>
                  <a:pt x="489509" y="532475"/>
                </a:cubicBezTo>
                <a:cubicBezTo>
                  <a:pt x="491803" y="533726"/>
                  <a:pt x="493994" y="535811"/>
                  <a:pt x="496079" y="538732"/>
                </a:cubicBezTo>
                <a:cubicBezTo>
                  <a:pt x="498165" y="541651"/>
                  <a:pt x="500146" y="545302"/>
                  <a:pt x="502024" y="549682"/>
                </a:cubicBezTo>
                <a:cubicBezTo>
                  <a:pt x="503900" y="554061"/>
                  <a:pt x="504839" y="557711"/>
                  <a:pt x="504839" y="560631"/>
                </a:cubicBezTo>
                <a:cubicBezTo>
                  <a:pt x="504839" y="563134"/>
                  <a:pt x="503483" y="565324"/>
                  <a:pt x="500772" y="567201"/>
                </a:cubicBezTo>
                <a:cubicBezTo>
                  <a:pt x="498060" y="569078"/>
                  <a:pt x="496079" y="570017"/>
                  <a:pt x="494828" y="570017"/>
                </a:cubicBezTo>
                <a:cubicBezTo>
                  <a:pt x="481897" y="569183"/>
                  <a:pt x="470842" y="568766"/>
                  <a:pt x="461666" y="568766"/>
                </a:cubicBezTo>
                <a:cubicBezTo>
                  <a:pt x="452489" y="568766"/>
                  <a:pt x="441434" y="568766"/>
                  <a:pt x="428503" y="568766"/>
                </a:cubicBezTo>
                <a:cubicBezTo>
                  <a:pt x="424749" y="568766"/>
                  <a:pt x="420682" y="568766"/>
                  <a:pt x="416302" y="568766"/>
                </a:cubicBezTo>
                <a:cubicBezTo>
                  <a:pt x="411922" y="568766"/>
                  <a:pt x="407229" y="568766"/>
                  <a:pt x="402224" y="568766"/>
                </a:cubicBezTo>
                <a:cubicBezTo>
                  <a:pt x="380533" y="568766"/>
                  <a:pt x="359363" y="569183"/>
                  <a:pt x="338714" y="570017"/>
                </a:cubicBezTo>
                <a:cubicBezTo>
                  <a:pt x="318066" y="570851"/>
                  <a:pt x="296688" y="571686"/>
                  <a:pt x="274579" y="572520"/>
                </a:cubicBezTo>
                <a:cubicBezTo>
                  <a:pt x="258311" y="572937"/>
                  <a:pt x="244963" y="573458"/>
                  <a:pt x="234535" y="574083"/>
                </a:cubicBezTo>
                <a:cubicBezTo>
                  <a:pt x="224106" y="574709"/>
                  <a:pt x="215451" y="575440"/>
                  <a:pt x="208568" y="576274"/>
                </a:cubicBezTo>
                <a:cubicBezTo>
                  <a:pt x="201685" y="577108"/>
                  <a:pt x="195011" y="578046"/>
                  <a:pt x="188546" y="579090"/>
                </a:cubicBezTo>
                <a:cubicBezTo>
                  <a:pt x="182080" y="580132"/>
                  <a:pt x="174468" y="581280"/>
                  <a:pt x="165707" y="582531"/>
                </a:cubicBezTo>
                <a:moveTo>
                  <a:pt x="23047" y="329121"/>
                </a:moveTo>
                <a:cubicBezTo>
                  <a:pt x="18876" y="331206"/>
                  <a:pt x="14600" y="331624"/>
                  <a:pt x="10220" y="330372"/>
                </a:cubicBezTo>
                <a:cubicBezTo>
                  <a:pt x="5840" y="329121"/>
                  <a:pt x="2920" y="326931"/>
                  <a:pt x="1460" y="323802"/>
                </a:cubicBezTo>
                <a:cubicBezTo>
                  <a:pt x="0" y="320673"/>
                  <a:pt x="1564" y="317649"/>
                  <a:pt x="6152" y="314730"/>
                </a:cubicBezTo>
                <a:cubicBezTo>
                  <a:pt x="21586" y="305135"/>
                  <a:pt x="37750" y="292412"/>
                  <a:pt x="54645" y="276562"/>
                </a:cubicBezTo>
                <a:cubicBezTo>
                  <a:pt x="71539" y="260710"/>
                  <a:pt x="87912" y="243399"/>
                  <a:pt x="103762" y="224628"/>
                </a:cubicBezTo>
                <a:cubicBezTo>
                  <a:pt x="119614" y="205857"/>
                  <a:pt x="133900" y="186564"/>
                  <a:pt x="146623" y="166750"/>
                </a:cubicBezTo>
                <a:cubicBezTo>
                  <a:pt x="159346" y="146936"/>
                  <a:pt x="169253" y="128061"/>
                  <a:pt x="176344" y="110124"/>
                </a:cubicBezTo>
                <a:cubicBezTo>
                  <a:pt x="180515" y="99696"/>
                  <a:pt x="183331" y="89580"/>
                  <a:pt x="184791" y="79777"/>
                </a:cubicBezTo>
                <a:cubicBezTo>
                  <a:pt x="186251" y="69975"/>
                  <a:pt x="182184" y="62362"/>
                  <a:pt x="172590" y="56939"/>
                </a:cubicBezTo>
                <a:cubicBezTo>
                  <a:pt x="166750" y="53602"/>
                  <a:pt x="165290" y="49431"/>
                  <a:pt x="168210" y="44425"/>
                </a:cubicBezTo>
                <a:cubicBezTo>
                  <a:pt x="173216" y="35248"/>
                  <a:pt x="180725" y="32745"/>
                  <a:pt x="190736" y="36917"/>
                </a:cubicBezTo>
                <a:cubicBezTo>
                  <a:pt x="196575" y="39002"/>
                  <a:pt x="203249" y="42339"/>
                  <a:pt x="210758" y="46928"/>
                </a:cubicBezTo>
                <a:cubicBezTo>
                  <a:pt x="218267" y="51517"/>
                  <a:pt x="223689" y="55271"/>
                  <a:pt x="227026" y="58191"/>
                </a:cubicBezTo>
                <a:cubicBezTo>
                  <a:pt x="230363" y="60694"/>
                  <a:pt x="233075" y="63614"/>
                  <a:pt x="235161" y="66951"/>
                </a:cubicBezTo>
                <a:cubicBezTo>
                  <a:pt x="237246" y="70288"/>
                  <a:pt x="237872" y="72791"/>
                  <a:pt x="237037" y="74459"/>
                </a:cubicBezTo>
                <a:cubicBezTo>
                  <a:pt x="232449" y="81967"/>
                  <a:pt x="228069" y="90206"/>
                  <a:pt x="223898" y="99174"/>
                </a:cubicBezTo>
                <a:cubicBezTo>
                  <a:pt x="219726" y="108143"/>
                  <a:pt x="215347" y="117007"/>
                  <a:pt x="210758" y="125767"/>
                </a:cubicBezTo>
                <a:cubicBezTo>
                  <a:pt x="208256" y="131606"/>
                  <a:pt x="205336" y="137446"/>
                  <a:pt x="201998" y="143287"/>
                </a:cubicBezTo>
                <a:cubicBezTo>
                  <a:pt x="198662" y="149126"/>
                  <a:pt x="195115" y="154966"/>
                  <a:pt x="191361" y="160806"/>
                </a:cubicBezTo>
                <a:cubicBezTo>
                  <a:pt x="217223" y="182497"/>
                  <a:pt x="240166" y="199808"/>
                  <a:pt x="260189" y="212739"/>
                </a:cubicBezTo>
                <a:cubicBezTo>
                  <a:pt x="280212" y="225670"/>
                  <a:pt x="297314" y="235474"/>
                  <a:pt x="311496" y="242148"/>
                </a:cubicBezTo>
                <a:cubicBezTo>
                  <a:pt x="317336" y="246319"/>
                  <a:pt x="322029" y="253306"/>
                  <a:pt x="325575" y="263109"/>
                </a:cubicBezTo>
                <a:cubicBezTo>
                  <a:pt x="329120" y="272911"/>
                  <a:pt x="330267" y="281984"/>
                  <a:pt x="329016" y="290327"/>
                </a:cubicBezTo>
                <a:cubicBezTo>
                  <a:pt x="328599" y="293664"/>
                  <a:pt x="326617" y="296480"/>
                  <a:pt x="323073" y="298774"/>
                </a:cubicBezTo>
                <a:cubicBezTo>
                  <a:pt x="319526" y="301068"/>
                  <a:pt x="316085" y="302528"/>
                  <a:pt x="312748" y="303154"/>
                </a:cubicBezTo>
                <a:cubicBezTo>
                  <a:pt x="309411" y="303780"/>
                  <a:pt x="307534" y="303675"/>
                  <a:pt x="307116" y="302841"/>
                </a:cubicBezTo>
                <a:cubicBezTo>
                  <a:pt x="300025" y="293247"/>
                  <a:pt x="290953" y="282714"/>
                  <a:pt x="279898" y="271243"/>
                </a:cubicBezTo>
                <a:cubicBezTo>
                  <a:pt x="268844" y="259772"/>
                  <a:pt x="257165" y="248196"/>
                  <a:pt x="244859" y="236516"/>
                </a:cubicBezTo>
                <a:cubicBezTo>
                  <a:pt x="232553" y="224836"/>
                  <a:pt x="220665" y="213991"/>
                  <a:pt x="209193" y="203979"/>
                </a:cubicBezTo>
                <a:cubicBezTo>
                  <a:pt x="197722" y="193968"/>
                  <a:pt x="188024" y="185626"/>
                  <a:pt x="180098" y="178951"/>
                </a:cubicBezTo>
                <a:cubicBezTo>
                  <a:pt x="166333" y="198139"/>
                  <a:pt x="150795" y="217432"/>
                  <a:pt x="133484" y="236829"/>
                </a:cubicBezTo>
                <a:cubicBezTo>
                  <a:pt x="116173" y="256226"/>
                  <a:pt x="98131" y="273954"/>
                  <a:pt x="79360" y="290014"/>
                </a:cubicBezTo>
                <a:cubicBezTo>
                  <a:pt x="60589" y="306074"/>
                  <a:pt x="41818" y="319109"/>
                  <a:pt x="23047" y="329121"/>
                </a:cubicBezTo>
                <a:moveTo>
                  <a:pt x="429128" y="328495"/>
                </a:moveTo>
                <a:cubicBezTo>
                  <a:pt x="425375" y="328495"/>
                  <a:pt x="423080" y="326409"/>
                  <a:pt x="422246" y="322238"/>
                </a:cubicBezTo>
                <a:cubicBezTo>
                  <a:pt x="421411" y="318067"/>
                  <a:pt x="420682" y="311809"/>
                  <a:pt x="420056" y="303467"/>
                </a:cubicBezTo>
                <a:cubicBezTo>
                  <a:pt x="419430" y="295124"/>
                  <a:pt x="419118" y="286573"/>
                  <a:pt x="419118" y="277813"/>
                </a:cubicBezTo>
                <a:cubicBezTo>
                  <a:pt x="419118" y="269053"/>
                  <a:pt x="419118" y="261961"/>
                  <a:pt x="419118" y="256539"/>
                </a:cubicBezTo>
                <a:lnTo>
                  <a:pt x="419118" y="84470"/>
                </a:lnTo>
                <a:cubicBezTo>
                  <a:pt x="419118" y="71956"/>
                  <a:pt x="418596" y="62153"/>
                  <a:pt x="417553" y="55062"/>
                </a:cubicBezTo>
                <a:cubicBezTo>
                  <a:pt x="416510" y="47971"/>
                  <a:pt x="413799" y="41923"/>
                  <a:pt x="409419" y="36917"/>
                </a:cubicBezTo>
                <a:cubicBezTo>
                  <a:pt x="405040" y="31911"/>
                  <a:pt x="397844" y="26489"/>
                  <a:pt x="387832" y="20648"/>
                </a:cubicBezTo>
                <a:cubicBezTo>
                  <a:pt x="383661" y="17729"/>
                  <a:pt x="382618" y="13974"/>
                  <a:pt x="384704" y="9385"/>
                </a:cubicBezTo>
                <a:cubicBezTo>
                  <a:pt x="388458" y="3129"/>
                  <a:pt x="393464" y="0"/>
                  <a:pt x="399721" y="0"/>
                </a:cubicBezTo>
                <a:cubicBezTo>
                  <a:pt x="405978" y="0"/>
                  <a:pt x="414320" y="2294"/>
                  <a:pt x="424749" y="6883"/>
                </a:cubicBezTo>
                <a:cubicBezTo>
                  <a:pt x="435177" y="11471"/>
                  <a:pt x="443729" y="15851"/>
                  <a:pt x="450403" y="20022"/>
                </a:cubicBezTo>
                <a:cubicBezTo>
                  <a:pt x="452489" y="21274"/>
                  <a:pt x="454365" y="22943"/>
                  <a:pt x="456033" y="25028"/>
                </a:cubicBezTo>
                <a:cubicBezTo>
                  <a:pt x="457702" y="27114"/>
                  <a:pt x="458329" y="29408"/>
                  <a:pt x="457911" y="31911"/>
                </a:cubicBezTo>
                <a:cubicBezTo>
                  <a:pt x="456660" y="39002"/>
                  <a:pt x="455826" y="46094"/>
                  <a:pt x="455409" y="53185"/>
                </a:cubicBezTo>
                <a:cubicBezTo>
                  <a:pt x="454992" y="60277"/>
                  <a:pt x="454782" y="68202"/>
                  <a:pt x="454782" y="76962"/>
                </a:cubicBezTo>
                <a:lnTo>
                  <a:pt x="454782" y="252159"/>
                </a:lnTo>
                <a:cubicBezTo>
                  <a:pt x="454782" y="260502"/>
                  <a:pt x="454158" y="270721"/>
                  <a:pt x="452906" y="282818"/>
                </a:cubicBezTo>
                <a:cubicBezTo>
                  <a:pt x="451654" y="294915"/>
                  <a:pt x="449151" y="305552"/>
                  <a:pt x="445397" y="314730"/>
                </a:cubicBezTo>
                <a:cubicBezTo>
                  <a:pt x="441643" y="323906"/>
                  <a:pt x="436220" y="328495"/>
                  <a:pt x="429128" y="328495"/>
                </a:cubicBezTo>
                <a:moveTo>
                  <a:pt x="178847" y="409210"/>
                </a:moveTo>
                <a:cubicBezTo>
                  <a:pt x="178430" y="409210"/>
                  <a:pt x="178013" y="409210"/>
                  <a:pt x="177595" y="409210"/>
                </a:cubicBezTo>
                <a:cubicBezTo>
                  <a:pt x="170921" y="410462"/>
                  <a:pt x="166333" y="410984"/>
                  <a:pt x="163830" y="410775"/>
                </a:cubicBezTo>
                <a:cubicBezTo>
                  <a:pt x="161327" y="410566"/>
                  <a:pt x="157990" y="408794"/>
                  <a:pt x="153819" y="405457"/>
                </a:cubicBezTo>
                <a:cubicBezTo>
                  <a:pt x="149647" y="402120"/>
                  <a:pt x="145685" y="398365"/>
                  <a:pt x="141930" y="394194"/>
                </a:cubicBezTo>
                <a:cubicBezTo>
                  <a:pt x="138177" y="390023"/>
                  <a:pt x="135674" y="386894"/>
                  <a:pt x="134422" y="384809"/>
                </a:cubicBezTo>
                <a:cubicBezTo>
                  <a:pt x="132754" y="383139"/>
                  <a:pt x="133484" y="380428"/>
                  <a:pt x="136612" y="376674"/>
                </a:cubicBezTo>
                <a:cubicBezTo>
                  <a:pt x="139740" y="372919"/>
                  <a:pt x="142139" y="371460"/>
                  <a:pt x="143808" y="372294"/>
                </a:cubicBezTo>
                <a:cubicBezTo>
                  <a:pt x="150899" y="373963"/>
                  <a:pt x="160493" y="375319"/>
                  <a:pt x="172590" y="376361"/>
                </a:cubicBezTo>
                <a:cubicBezTo>
                  <a:pt x="184687" y="377404"/>
                  <a:pt x="197514" y="378030"/>
                  <a:pt x="211071" y="378239"/>
                </a:cubicBezTo>
                <a:cubicBezTo>
                  <a:pt x="224627" y="378447"/>
                  <a:pt x="236620" y="378551"/>
                  <a:pt x="247049" y="378551"/>
                </a:cubicBezTo>
                <a:cubicBezTo>
                  <a:pt x="265820" y="378134"/>
                  <a:pt x="283861" y="377612"/>
                  <a:pt x="301172" y="376987"/>
                </a:cubicBezTo>
                <a:cubicBezTo>
                  <a:pt x="318484" y="376361"/>
                  <a:pt x="339027" y="375214"/>
                  <a:pt x="362804" y="373546"/>
                </a:cubicBezTo>
                <a:cubicBezTo>
                  <a:pt x="371981" y="372712"/>
                  <a:pt x="382722" y="371668"/>
                  <a:pt x="395028" y="370417"/>
                </a:cubicBezTo>
                <a:cubicBezTo>
                  <a:pt x="407333" y="369166"/>
                  <a:pt x="419013" y="367601"/>
                  <a:pt x="430068" y="365724"/>
                </a:cubicBezTo>
                <a:cubicBezTo>
                  <a:pt x="441121" y="363847"/>
                  <a:pt x="448943" y="362074"/>
                  <a:pt x="453531" y="360406"/>
                </a:cubicBezTo>
                <a:cubicBezTo>
                  <a:pt x="458120" y="359154"/>
                  <a:pt x="461352" y="358946"/>
                  <a:pt x="463230" y="359780"/>
                </a:cubicBezTo>
                <a:cubicBezTo>
                  <a:pt x="465106" y="360614"/>
                  <a:pt x="467089" y="362283"/>
                  <a:pt x="469174" y="364786"/>
                </a:cubicBezTo>
                <a:cubicBezTo>
                  <a:pt x="470842" y="366871"/>
                  <a:pt x="472511" y="370313"/>
                  <a:pt x="474180" y="375110"/>
                </a:cubicBezTo>
                <a:cubicBezTo>
                  <a:pt x="475848" y="379907"/>
                  <a:pt x="476683" y="383557"/>
                  <a:pt x="476683" y="386060"/>
                </a:cubicBezTo>
                <a:cubicBezTo>
                  <a:pt x="476683" y="388562"/>
                  <a:pt x="475327" y="390857"/>
                  <a:pt x="472615" y="392942"/>
                </a:cubicBezTo>
                <a:cubicBezTo>
                  <a:pt x="469904" y="395028"/>
                  <a:pt x="468130" y="396071"/>
                  <a:pt x="467296" y="396071"/>
                </a:cubicBezTo>
                <a:cubicBezTo>
                  <a:pt x="461456" y="395236"/>
                  <a:pt x="452489" y="394820"/>
                  <a:pt x="440391" y="394820"/>
                </a:cubicBezTo>
                <a:cubicBezTo>
                  <a:pt x="428294" y="394820"/>
                  <a:pt x="415468" y="394924"/>
                  <a:pt x="401910" y="395132"/>
                </a:cubicBezTo>
                <a:cubicBezTo>
                  <a:pt x="388354" y="395341"/>
                  <a:pt x="376153" y="395654"/>
                  <a:pt x="365307" y="396071"/>
                </a:cubicBezTo>
                <a:cubicBezTo>
                  <a:pt x="349456" y="396488"/>
                  <a:pt x="330581" y="397218"/>
                  <a:pt x="308680" y="398261"/>
                </a:cubicBezTo>
                <a:cubicBezTo>
                  <a:pt x="286781" y="399304"/>
                  <a:pt x="267071" y="400450"/>
                  <a:pt x="249551" y="401702"/>
                </a:cubicBezTo>
                <a:cubicBezTo>
                  <a:pt x="241626" y="402120"/>
                  <a:pt x="230468" y="403058"/>
                  <a:pt x="216076" y="404518"/>
                </a:cubicBezTo>
                <a:cubicBezTo>
                  <a:pt x="201685" y="405978"/>
                  <a:pt x="189276" y="407542"/>
                  <a:pt x="178847" y="40921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4" name="Freeform 114"/>
          <p:cNvSpPr/>
          <p:nvPr/>
        </p:nvSpPr>
        <p:spPr>
          <a:xfrm>
            <a:off x="8114894" y="6010802"/>
            <a:ext cx="489510" cy="599217"/>
          </a:xfrm>
          <a:custGeom>
            <a:avLst/>
            <a:gdLst>
              <a:gd name="connsiteX0" fmla="*/ 127019 w 489510"/>
              <a:gd name="connsiteY0" fmla="*/ 286573 h 599217"/>
              <a:gd name="connsiteX1" fmla="*/ 63196 w 489510"/>
              <a:gd name="connsiteY1" fmla="*/ 273433 h 599217"/>
              <a:gd name="connsiteX2" fmla="*/ 17207 w 489510"/>
              <a:gd name="connsiteY2" fmla="*/ 234014 h 599217"/>
              <a:gd name="connsiteX3" fmla="*/ 0 w 489510"/>
              <a:gd name="connsiteY3" fmla="*/ 174571 h 599217"/>
              <a:gd name="connsiteX4" fmla="*/ 17207 w 489510"/>
              <a:gd name="connsiteY4" fmla="*/ 116068 h 599217"/>
              <a:gd name="connsiteX5" fmla="*/ 63509 w 489510"/>
              <a:gd name="connsiteY5" fmla="*/ 74146 h 599217"/>
              <a:gd name="connsiteX6" fmla="*/ 127643 w 489510"/>
              <a:gd name="connsiteY6" fmla="*/ 57565 h 599217"/>
              <a:gd name="connsiteX7" fmla="*/ 191466 w 489510"/>
              <a:gd name="connsiteY7" fmla="*/ 69454 h 599217"/>
              <a:gd name="connsiteX8" fmla="*/ 237768 w 489510"/>
              <a:gd name="connsiteY8" fmla="*/ 107934 h 599217"/>
              <a:gd name="connsiteX9" fmla="*/ 255287 w 489510"/>
              <a:gd name="connsiteY9" fmla="*/ 169566 h 599217"/>
              <a:gd name="connsiteX10" fmla="*/ 237768 w 489510"/>
              <a:gd name="connsiteY10" fmla="*/ 228695 h 599217"/>
              <a:gd name="connsiteX11" fmla="*/ 191153 w 489510"/>
              <a:gd name="connsiteY11" fmla="*/ 269992 h 599217"/>
              <a:gd name="connsiteX12" fmla="*/ 127019 w 489510"/>
              <a:gd name="connsiteY12" fmla="*/ 286573 h 599217"/>
              <a:gd name="connsiteX14" fmla="*/ 127643 w 489510"/>
              <a:gd name="connsiteY14" fmla="*/ 258416 h 599217"/>
              <a:gd name="connsiteX15" fmla="*/ 191778 w 489510"/>
              <a:gd name="connsiteY15" fmla="*/ 233388 h 599217"/>
              <a:gd name="connsiteX16" fmla="*/ 217745 w 489510"/>
              <a:gd name="connsiteY16" fmla="*/ 169566 h 599217"/>
              <a:gd name="connsiteX17" fmla="*/ 191153 w 489510"/>
              <a:gd name="connsiteY17" fmla="*/ 105119 h 599217"/>
              <a:gd name="connsiteX18" fmla="*/ 127019 w 489510"/>
              <a:gd name="connsiteY18" fmla="*/ 85722 h 599217"/>
              <a:gd name="connsiteX19" fmla="*/ 62257 w 489510"/>
              <a:gd name="connsiteY19" fmla="*/ 111375 h 599217"/>
              <a:gd name="connsiteX20" fmla="*/ 36291 w 489510"/>
              <a:gd name="connsiteY20" fmla="*/ 173946 h 599217"/>
              <a:gd name="connsiteX21" fmla="*/ 62883 w 489510"/>
              <a:gd name="connsiteY21" fmla="*/ 237455 h 599217"/>
              <a:gd name="connsiteX22" fmla="*/ 127643 w 489510"/>
              <a:gd name="connsiteY22" fmla="*/ 258416 h 599217"/>
              <a:gd name="connsiteX24" fmla="*/ 399825 w 489510"/>
              <a:gd name="connsiteY24" fmla="*/ 328495 h 599217"/>
              <a:gd name="connsiteX25" fmla="*/ 392942 w 489510"/>
              <a:gd name="connsiteY25" fmla="*/ 322238 h 599217"/>
              <a:gd name="connsiteX26" fmla="*/ 390752 w 489510"/>
              <a:gd name="connsiteY26" fmla="*/ 303467 h 599217"/>
              <a:gd name="connsiteX27" fmla="*/ 389813 w 489510"/>
              <a:gd name="connsiteY27" fmla="*/ 277813 h 599217"/>
              <a:gd name="connsiteX28" fmla="*/ 389813 w 489510"/>
              <a:gd name="connsiteY28" fmla="*/ 256539 h 599217"/>
              <a:gd name="connsiteX29" fmla="*/ 389813 w 489510"/>
              <a:gd name="connsiteY29" fmla="*/ 174571 h 599217"/>
              <a:gd name="connsiteX30" fmla="*/ 381054 w 489510"/>
              <a:gd name="connsiteY30" fmla="*/ 175197 h 599217"/>
              <a:gd name="connsiteX31" fmla="*/ 347579 w 489510"/>
              <a:gd name="connsiteY31" fmla="*/ 178013 h 599217"/>
              <a:gd name="connsiteX32" fmla="*/ 325053 w 489510"/>
              <a:gd name="connsiteY32" fmla="*/ 181768 h 599217"/>
              <a:gd name="connsiteX33" fmla="*/ 302840 w 489510"/>
              <a:gd name="connsiteY33" fmla="*/ 186460 h 599217"/>
              <a:gd name="connsiteX34" fmla="*/ 291891 w 489510"/>
              <a:gd name="connsiteY34" fmla="*/ 187398 h 599217"/>
              <a:gd name="connsiteX35" fmla="*/ 282818 w 489510"/>
              <a:gd name="connsiteY35" fmla="*/ 183957 h 599217"/>
              <a:gd name="connsiteX36" fmla="*/ 269679 w 489510"/>
              <a:gd name="connsiteY36" fmla="*/ 173633 h 599217"/>
              <a:gd name="connsiteX37" fmla="*/ 259667 w 489510"/>
              <a:gd name="connsiteY37" fmla="*/ 163309 h 599217"/>
              <a:gd name="connsiteX38" fmla="*/ 261857 w 489510"/>
              <a:gd name="connsiteY38" fmla="*/ 155488 h 599217"/>
              <a:gd name="connsiteX39" fmla="*/ 269679 w 489510"/>
              <a:gd name="connsiteY39" fmla="*/ 152046 h 599217"/>
              <a:gd name="connsiteX40" fmla="*/ 306282 w 489510"/>
              <a:gd name="connsiteY40" fmla="*/ 155175 h 599217"/>
              <a:gd name="connsiteX41" fmla="*/ 373545 w 489510"/>
              <a:gd name="connsiteY41" fmla="*/ 153298 h 599217"/>
              <a:gd name="connsiteX42" fmla="*/ 389813 w 489510"/>
              <a:gd name="connsiteY42" fmla="*/ 152046 h 599217"/>
              <a:gd name="connsiteX43" fmla="*/ 389813 w 489510"/>
              <a:gd name="connsiteY43" fmla="*/ 84470 h 599217"/>
              <a:gd name="connsiteX44" fmla="*/ 388249 w 489510"/>
              <a:gd name="connsiteY44" fmla="*/ 55062 h 599217"/>
              <a:gd name="connsiteX45" fmla="*/ 380116 w 489510"/>
              <a:gd name="connsiteY45" fmla="*/ 36917 h 599217"/>
              <a:gd name="connsiteX46" fmla="*/ 358529 w 489510"/>
              <a:gd name="connsiteY46" fmla="*/ 20648 h 599217"/>
              <a:gd name="connsiteX47" fmla="*/ 355400 w 489510"/>
              <a:gd name="connsiteY47" fmla="*/ 9385 h 599217"/>
              <a:gd name="connsiteX48" fmla="*/ 370417 w 489510"/>
              <a:gd name="connsiteY48" fmla="*/ 0 h 599217"/>
              <a:gd name="connsiteX49" fmla="*/ 395445 w 489510"/>
              <a:gd name="connsiteY49" fmla="*/ 6883 h 599217"/>
              <a:gd name="connsiteX50" fmla="*/ 421099 w 489510"/>
              <a:gd name="connsiteY50" fmla="*/ 20022 h 599217"/>
              <a:gd name="connsiteX51" fmla="*/ 426731 w 489510"/>
              <a:gd name="connsiteY51" fmla="*/ 25028 h 599217"/>
              <a:gd name="connsiteX52" fmla="*/ 428607 w 489510"/>
              <a:gd name="connsiteY52" fmla="*/ 31911 h 599217"/>
              <a:gd name="connsiteX53" fmla="*/ 426104 w 489510"/>
              <a:gd name="connsiteY53" fmla="*/ 53185 h 599217"/>
              <a:gd name="connsiteX54" fmla="*/ 425479 w 489510"/>
              <a:gd name="connsiteY54" fmla="*/ 76962 h 599217"/>
              <a:gd name="connsiteX55" fmla="*/ 425479 w 489510"/>
              <a:gd name="connsiteY55" fmla="*/ 252159 h 599217"/>
              <a:gd name="connsiteX56" fmla="*/ 423602 w 489510"/>
              <a:gd name="connsiteY56" fmla="*/ 282818 h 599217"/>
              <a:gd name="connsiteX57" fmla="*/ 416094 w 489510"/>
              <a:gd name="connsiteY57" fmla="*/ 314730 h 599217"/>
              <a:gd name="connsiteX58" fmla="*/ 399825 w 489510"/>
              <a:gd name="connsiteY58" fmla="*/ 328495 h 599217"/>
              <a:gd name="connsiteX60" fmla="*/ 245277 w 489510"/>
              <a:gd name="connsiteY60" fmla="*/ 595045 h 599217"/>
              <a:gd name="connsiteX61" fmla="*/ 229946 w 489510"/>
              <a:gd name="connsiteY61" fmla="*/ 598799 h 599217"/>
              <a:gd name="connsiteX62" fmla="*/ 219309 w 489510"/>
              <a:gd name="connsiteY62" fmla="*/ 594419 h 599217"/>
              <a:gd name="connsiteX63" fmla="*/ 223376 w 489510"/>
              <a:gd name="connsiteY63" fmla="*/ 586286 h 599217"/>
              <a:gd name="connsiteX64" fmla="*/ 274997 w 489510"/>
              <a:gd name="connsiteY64" fmla="*/ 538732 h 599217"/>
              <a:gd name="connsiteX65" fmla="*/ 320048 w 489510"/>
              <a:gd name="connsiteY65" fmla="*/ 479289 h 599217"/>
              <a:gd name="connsiteX66" fmla="*/ 348517 w 489510"/>
              <a:gd name="connsiteY66" fmla="*/ 425479 h 599217"/>
              <a:gd name="connsiteX67" fmla="*/ 356026 w 489510"/>
              <a:gd name="connsiteY67" fmla="*/ 389814 h 599217"/>
              <a:gd name="connsiteX68" fmla="*/ 341635 w 489510"/>
              <a:gd name="connsiteY68" fmla="*/ 369166 h 599217"/>
              <a:gd name="connsiteX69" fmla="*/ 336629 w 489510"/>
              <a:gd name="connsiteY69" fmla="*/ 358529 h 599217"/>
              <a:gd name="connsiteX70" fmla="*/ 347266 w 489510"/>
              <a:gd name="connsiteY70" fmla="*/ 347579 h 599217"/>
              <a:gd name="connsiteX71" fmla="*/ 359780 w 489510"/>
              <a:gd name="connsiteY71" fmla="*/ 347892 h 599217"/>
              <a:gd name="connsiteX72" fmla="*/ 380741 w 489510"/>
              <a:gd name="connsiteY72" fmla="*/ 357903 h 599217"/>
              <a:gd name="connsiteX73" fmla="*/ 400451 w 489510"/>
              <a:gd name="connsiteY73" fmla="*/ 371982 h 599217"/>
              <a:gd name="connsiteX74" fmla="*/ 406708 w 489510"/>
              <a:gd name="connsiteY74" fmla="*/ 384182 h 599217"/>
              <a:gd name="connsiteX75" fmla="*/ 395758 w 489510"/>
              <a:gd name="connsiteY75" fmla="*/ 405769 h 599217"/>
              <a:gd name="connsiteX76" fmla="*/ 383556 w 489510"/>
              <a:gd name="connsiteY76" fmla="*/ 431111 h 599217"/>
              <a:gd name="connsiteX77" fmla="*/ 374171 w 489510"/>
              <a:gd name="connsiteY77" fmla="*/ 449881 h 599217"/>
              <a:gd name="connsiteX78" fmla="*/ 428920 w 489510"/>
              <a:gd name="connsiteY78" fmla="*/ 493055 h 599217"/>
              <a:gd name="connsiteX79" fmla="*/ 472407 w 489510"/>
              <a:gd name="connsiteY79" fmla="*/ 518709 h 599217"/>
              <a:gd name="connsiteX80" fmla="*/ 485546 w 489510"/>
              <a:gd name="connsiteY80" fmla="*/ 539044 h 599217"/>
              <a:gd name="connsiteX81" fmla="*/ 487424 w 489510"/>
              <a:gd name="connsiteY81" fmla="*/ 566263 h 599217"/>
              <a:gd name="connsiteX82" fmla="*/ 475848 w 489510"/>
              <a:gd name="connsiteY82" fmla="*/ 576900 h 599217"/>
              <a:gd name="connsiteX83" fmla="*/ 464898 w 489510"/>
              <a:gd name="connsiteY83" fmla="*/ 577525 h 599217"/>
              <a:gd name="connsiteX84" fmla="*/ 416406 w 489510"/>
              <a:gd name="connsiteY84" fmla="*/ 517770 h 599217"/>
              <a:gd name="connsiteX85" fmla="*/ 363534 w 489510"/>
              <a:gd name="connsiteY85" fmla="*/ 468653 h 599217"/>
              <a:gd name="connsiteX86" fmla="*/ 309097 w 489510"/>
              <a:gd name="connsiteY86" fmla="*/ 541234 h 599217"/>
              <a:gd name="connsiteX87" fmla="*/ 245277 w 489510"/>
              <a:gd name="connsiteY87" fmla="*/ 595045 h 599217"/>
              <a:gd name="connsiteX89" fmla="*/ 60068 w 489510"/>
              <a:gd name="connsiteY89" fmla="*/ 575023 h 599217"/>
              <a:gd name="connsiteX90" fmla="*/ 45363 w 489510"/>
              <a:gd name="connsiteY90" fmla="*/ 579090 h 599217"/>
              <a:gd name="connsiteX91" fmla="*/ 35352 w 489510"/>
              <a:gd name="connsiteY91" fmla="*/ 575023 h 599217"/>
              <a:gd name="connsiteX92" fmla="*/ 38793 w 489510"/>
              <a:gd name="connsiteY92" fmla="*/ 566888 h 599217"/>
              <a:gd name="connsiteX93" fmla="*/ 91979 w 489510"/>
              <a:gd name="connsiteY93" fmla="*/ 519335 h 599217"/>
              <a:gd name="connsiteX94" fmla="*/ 131085 w 489510"/>
              <a:gd name="connsiteY94" fmla="*/ 469278 h 599217"/>
              <a:gd name="connsiteX95" fmla="*/ 153298 w 489510"/>
              <a:gd name="connsiteY95" fmla="*/ 432988 h 599217"/>
              <a:gd name="connsiteX96" fmla="*/ 165185 w 489510"/>
              <a:gd name="connsiteY96" fmla="*/ 399825 h 599217"/>
              <a:gd name="connsiteX97" fmla="*/ 152672 w 489510"/>
              <a:gd name="connsiteY97" fmla="*/ 377925 h 599217"/>
              <a:gd name="connsiteX98" fmla="*/ 148292 w 489510"/>
              <a:gd name="connsiteY98" fmla="*/ 367289 h 599217"/>
              <a:gd name="connsiteX99" fmla="*/ 158929 w 489510"/>
              <a:gd name="connsiteY99" fmla="*/ 357590 h 599217"/>
              <a:gd name="connsiteX100" fmla="*/ 171443 w 489510"/>
              <a:gd name="connsiteY100" fmla="*/ 359154 h 599217"/>
              <a:gd name="connsiteX101" fmla="*/ 190214 w 489510"/>
              <a:gd name="connsiteY101" fmla="*/ 368540 h 599217"/>
              <a:gd name="connsiteX102" fmla="*/ 207108 w 489510"/>
              <a:gd name="connsiteY102" fmla="*/ 381054 h 599217"/>
              <a:gd name="connsiteX103" fmla="*/ 211488 w 489510"/>
              <a:gd name="connsiteY103" fmla="*/ 392317 h 599217"/>
              <a:gd name="connsiteX104" fmla="*/ 198974 w 489510"/>
              <a:gd name="connsiteY104" fmla="*/ 414529 h 599217"/>
              <a:gd name="connsiteX105" fmla="*/ 183957 w 489510"/>
              <a:gd name="connsiteY105" fmla="*/ 440496 h 599217"/>
              <a:gd name="connsiteX106" fmla="*/ 212113 w 489510"/>
              <a:gd name="connsiteY106" fmla="*/ 461144 h 599217"/>
              <a:gd name="connsiteX107" fmla="*/ 249656 w 489510"/>
              <a:gd name="connsiteY107" fmla="*/ 481792 h 599217"/>
              <a:gd name="connsiteX108" fmla="*/ 262796 w 489510"/>
              <a:gd name="connsiteY108" fmla="*/ 499625 h 599217"/>
              <a:gd name="connsiteX109" fmla="*/ 265924 w 489510"/>
              <a:gd name="connsiteY109" fmla="*/ 524966 h 599217"/>
              <a:gd name="connsiteX110" fmla="*/ 254349 w 489510"/>
              <a:gd name="connsiteY110" fmla="*/ 534665 h 599217"/>
              <a:gd name="connsiteX111" fmla="*/ 244025 w 489510"/>
              <a:gd name="connsiteY111" fmla="*/ 533726 h 599217"/>
              <a:gd name="connsiteX112" fmla="*/ 208986 w 489510"/>
              <a:gd name="connsiteY112" fmla="*/ 488675 h 599217"/>
              <a:gd name="connsiteX113" fmla="*/ 174572 w 489510"/>
              <a:gd name="connsiteY113" fmla="*/ 454887 h 599217"/>
              <a:gd name="connsiteX114" fmla="*/ 118884 w 489510"/>
              <a:gd name="connsiteY114" fmla="*/ 525592 h 599217"/>
              <a:gd name="connsiteX115" fmla="*/ 60068 w 489510"/>
              <a:gd name="connsiteY115" fmla="*/ 575023 h 5992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</a:cxnLst>
            <a:rect l="l" t="t" r="r" b="b"/>
            <a:pathLst>
              <a:path w="489510" h="599217">
                <a:moveTo>
                  <a:pt x="127019" y="286573"/>
                </a:moveTo>
                <a:cubicBezTo>
                  <a:pt x="103659" y="286990"/>
                  <a:pt x="82384" y="282610"/>
                  <a:pt x="63196" y="273433"/>
                </a:cubicBezTo>
                <a:cubicBezTo>
                  <a:pt x="44007" y="264256"/>
                  <a:pt x="28678" y="251116"/>
                  <a:pt x="17207" y="234014"/>
                </a:cubicBezTo>
                <a:cubicBezTo>
                  <a:pt x="5735" y="216911"/>
                  <a:pt x="0" y="197097"/>
                  <a:pt x="0" y="174571"/>
                </a:cubicBezTo>
                <a:cubicBezTo>
                  <a:pt x="0" y="152881"/>
                  <a:pt x="5735" y="133380"/>
                  <a:pt x="17207" y="116068"/>
                </a:cubicBezTo>
                <a:cubicBezTo>
                  <a:pt x="28678" y="98757"/>
                  <a:pt x="44112" y="84783"/>
                  <a:pt x="63509" y="74146"/>
                </a:cubicBezTo>
                <a:cubicBezTo>
                  <a:pt x="82906" y="63509"/>
                  <a:pt x="104284" y="57982"/>
                  <a:pt x="127643" y="57565"/>
                </a:cubicBezTo>
                <a:cubicBezTo>
                  <a:pt x="151003" y="56731"/>
                  <a:pt x="172277" y="60694"/>
                  <a:pt x="191466" y="69454"/>
                </a:cubicBezTo>
                <a:cubicBezTo>
                  <a:pt x="210654" y="78213"/>
                  <a:pt x="226088" y="91040"/>
                  <a:pt x="237768" y="107934"/>
                </a:cubicBezTo>
                <a:cubicBezTo>
                  <a:pt x="249448" y="124828"/>
                  <a:pt x="255287" y="145372"/>
                  <a:pt x="255287" y="169566"/>
                </a:cubicBezTo>
                <a:cubicBezTo>
                  <a:pt x="255287" y="191674"/>
                  <a:pt x="249448" y="211384"/>
                  <a:pt x="237768" y="228695"/>
                </a:cubicBezTo>
                <a:cubicBezTo>
                  <a:pt x="226088" y="246006"/>
                  <a:pt x="210549" y="259772"/>
                  <a:pt x="191153" y="269992"/>
                </a:cubicBezTo>
                <a:cubicBezTo>
                  <a:pt x="171755" y="280211"/>
                  <a:pt x="150378" y="285738"/>
                  <a:pt x="127019" y="286573"/>
                </a:cubicBezTo>
                <a:moveTo>
                  <a:pt x="127643" y="258416"/>
                </a:moveTo>
                <a:cubicBezTo>
                  <a:pt x="153088" y="257582"/>
                  <a:pt x="174467" y="249239"/>
                  <a:pt x="191778" y="233388"/>
                </a:cubicBezTo>
                <a:cubicBezTo>
                  <a:pt x="209090" y="217537"/>
                  <a:pt x="217745" y="196262"/>
                  <a:pt x="217745" y="169566"/>
                </a:cubicBezTo>
                <a:cubicBezTo>
                  <a:pt x="217745" y="140366"/>
                  <a:pt x="208880" y="118884"/>
                  <a:pt x="191153" y="105119"/>
                </a:cubicBezTo>
                <a:cubicBezTo>
                  <a:pt x="173424" y="91353"/>
                  <a:pt x="152047" y="84887"/>
                  <a:pt x="127019" y="85722"/>
                </a:cubicBezTo>
                <a:cubicBezTo>
                  <a:pt x="101155" y="87390"/>
                  <a:pt x="79569" y="95941"/>
                  <a:pt x="62257" y="111375"/>
                </a:cubicBezTo>
                <a:cubicBezTo>
                  <a:pt x="44946" y="126810"/>
                  <a:pt x="36291" y="147667"/>
                  <a:pt x="36291" y="173946"/>
                </a:cubicBezTo>
                <a:cubicBezTo>
                  <a:pt x="36291" y="201476"/>
                  <a:pt x="45155" y="222646"/>
                  <a:pt x="62883" y="237455"/>
                </a:cubicBezTo>
                <a:cubicBezTo>
                  <a:pt x="80612" y="252263"/>
                  <a:pt x="102198" y="259250"/>
                  <a:pt x="127643" y="258416"/>
                </a:cubicBezTo>
                <a:moveTo>
                  <a:pt x="399825" y="328495"/>
                </a:moveTo>
                <a:cubicBezTo>
                  <a:pt x="396071" y="328495"/>
                  <a:pt x="393776" y="326409"/>
                  <a:pt x="392942" y="322238"/>
                </a:cubicBezTo>
                <a:cubicBezTo>
                  <a:pt x="392108" y="318067"/>
                  <a:pt x="391378" y="311809"/>
                  <a:pt x="390752" y="303467"/>
                </a:cubicBezTo>
                <a:cubicBezTo>
                  <a:pt x="390127" y="295124"/>
                  <a:pt x="389813" y="286573"/>
                  <a:pt x="389813" y="277813"/>
                </a:cubicBezTo>
                <a:cubicBezTo>
                  <a:pt x="389813" y="269053"/>
                  <a:pt x="389813" y="261961"/>
                  <a:pt x="389813" y="256539"/>
                </a:cubicBezTo>
                <a:lnTo>
                  <a:pt x="389813" y="174571"/>
                </a:lnTo>
                <a:lnTo>
                  <a:pt x="381054" y="175197"/>
                </a:lnTo>
                <a:cubicBezTo>
                  <a:pt x="367288" y="176032"/>
                  <a:pt x="356130" y="176970"/>
                  <a:pt x="347579" y="178013"/>
                </a:cubicBezTo>
                <a:cubicBezTo>
                  <a:pt x="339027" y="179056"/>
                  <a:pt x="331519" y="180307"/>
                  <a:pt x="325053" y="181768"/>
                </a:cubicBezTo>
                <a:cubicBezTo>
                  <a:pt x="318588" y="183227"/>
                  <a:pt x="311184" y="184791"/>
                  <a:pt x="302840" y="186460"/>
                </a:cubicBezTo>
                <a:cubicBezTo>
                  <a:pt x="298252" y="187294"/>
                  <a:pt x="294602" y="187607"/>
                  <a:pt x="291891" y="187398"/>
                </a:cubicBezTo>
                <a:cubicBezTo>
                  <a:pt x="289180" y="187190"/>
                  <a:pt x="286155" y="186043"/>
                  <a:pt x="282818" y="183957"/>
                </a:cubicBezTo>
                <a:cubicBezTo>
                  <a:pt x="279898" y="181871"/>
                  <a:pt x="275518" y="178430"/>
                  <a:pt x="269679" y="173633"/>
                </a:cubicBezTo>
                <a:cubicBezTo>
                  <a:pt x="263838" y="168836"/>
                  <a:pt x="260501" y="165395"/>
                  <a:pt x="259667" y="163309"/>
                </a:cubicBezTo>
                <a:cubicBezTo>
                  <a:pt x="258833" y="161223"/>
                  <a:pt x="259563" y="158616"/>
                  <a:pt x="261857" y="155488"/>
                </a:cubicBezTo>
                <a:cubicBezTo>
                  <a:pt x="264151" y="152359"/>
                  <a:pt x="266759" y="151212"/>
                  <a:pt x="269679" y="152046"/>
                </a:cubicBezTo>
                <a:cubicBezTo>
                  <a:pt x="276769" y="153298"/>
                  <a:pt x="288972" y="154341"/>
                  <a:pt x="306282" y="155175"/>
                </a:cubicBezTo>
                <a:cubicBezTo>
                  <a:pt x="323593" y="156009"/>
                  <a:pt x="346015" y="155384"/>
                  <a:pt x="373545" y="153298"/>
                </a:cubicBezTo>
                <a:lnTo>
                  <a:pt x="389813" y="152046"/>
                </a:lnTo>
                <a:lnTo>
                  <a:pt x="389813" y="84470"/>
                </a:lnTo>
                <a:cubicBezTo>
                  <a:pt x="389813" y="71956"/>
                  <a:pt x="389293" y="62153"/>
                  <a:pt x="388249" y="55062"/>
                </a:cubicBezTo>
                <a:cubicBezTo>
                  <a:pt x="387207" y="47971"/>
                  <a:pt x="384496" y="41923"/>
                  <a:pt x="380116" y="36917"/>
                </a:cubicBezTo>
                <a:cubicBezTo>
                  <a:pt x="375735" y="31911"/>
                  <a:pt x="368540" y="26489"/>
                  <a:pt x="358529" y="20648"/>
                </a:cubicBezTo>
                <a:cubicBezTo>
                  <a:pt x="354357" y="17729"/>
                  <a:pt x="353314" y="13974"/>
                  <a:pt x="355400" y="9385"/>
                </a:cubicBezTo>
                <a:cubicBezTo>
                  <a:pt x="359154" y="3129"/>
                  <a:pt x="364160" y="0"/>
                  <a:pt x="370417" y="0"/>
                </a:cubicBezTo>
                <a:cubicBezTo>
                  <a:pt x="376674" y="0"/>
                  <a:pt x="385017" y="2294"/>
                  <a:pt x="395445" y="6883"/>
                </a:cubicBezTo>
                <a:cubicBezTo>
                  <a:pt x="405873" y="11471"/>
                  <a:pt x="414424" y="15851"/>
                  <a:pt x="421099" y="20022"/>
                </a:cubicBezTo>
                <a:cubicBezTo>
                  <a:pt x="423184" y="21274"/>
                  <a:pt x="425062" y="22943"/>
                  <a:pt x="426731" y="25028"/>
                </a:cubicBezTo>
                <a:cubicBezTo>
                  <a:pt x="428399" y="27114"/>
                  <a:pt x="429025" y="29408"/>
                  <a:pt x="428607" y="31911"/>
                </a:cubicBezTo>
                <a:cubicBezTo>
                  <a:pt x="427355" y="39002"/>
                  <a:pt x="426521" y="46094"/>
                  <a:pt x="426104" y="53185"/>
                </a:cubicBezTo>
                <a:cubicBezTo>
                  <a:pt x="425687" y="60277"/>
                  <a:pt x="425479" y="68202"/>
                  <a:pt x="425479" y="76962"/>
                </a:cubicBezTo>
                <a:lnTo>
                  <a:pt x="425479" y="252159"/>
                </a:lnTo>
                <a:cubicBezTo>
                  <a:pt x="425479" y="260502"/>
                  <a:pt x="424853" y="270721"/>
                  <a:pt x="423602" y="282818"/>
                </a:cubicBezTo>
                <a:cubicBezTo>
                  <a:pt x="422350" y="294915"/>
                  <a:pt x="419847" y="305552"/>
                  <a:pt x="416094" y="314730"/>
                </a:cubicBezTo>
                <a:cubicBezTo>
                  <a:pt x="412339" y="323906"/>
                  <a:pt x="406916" y="328495"/>
                  <a:pt x="399825" y="328495"/>
                </a:cubicBezTo>
                <a:moveTo>
                  <a:pt x="245277" y="595045"/>
                </a:moveTo>
                <a:cubicBezTo>
                  <a:pt x="240271" y="597965"/>
                  <a:pt x="235161" y="599217"/>
                  <a:pt x="229946" y="598799"/>
                </a:cubicBezTo>
                <a:cubicBezTo>
                  <a:pt x="224732" y="598382"/>
                  <a:pt x="221186" y="596922"/>
                  <a:pt x="219309" y="594419"/>
                </a:cubicBezTo>
                <a:cubicBezTo>
                  <a:pt x="217432" y="591916"/>
                  <a:pt x="218787" y="589205"/>
                  <a:pt x="223376" y="586286"/>
                </a:cubicBezTo>
                <a:cubicBezTo>
                  <a:pt x="240896" y="573771"/>
                  <a:pt x="258104" y="557920"/>
                  <a:pt x="274997" y="538732"/>
                </a:cubicBezTo>
                <a:cubicBezTo>
                  <a:pt x="291891" y="519543"/>
                  <a:pt x="306908" y="499730"/>
                  <a:pt x="320048" y="479289"/>
                </a:cubicBezTo>
                <a:cubicBezTo>
                  <a:pt x="333187" y="458850"/>
                  <a:pt x="342677" y="440913"/>
                  <a:pt x="348517" y="425479"/>
                </a:cubicBezTo>
                <a:cubicBezTo>
                  <a:pt x="354357" y="409628"/>
                  <a:pt x="356860" y="397740"/>
                  <a:pt x="356026" y="389814"/>
                </a:cubicBezTo>
                <a:cubicBezTo>
                  <a:pt x="355191" y="381888"/>
                  <a:pt x="350394" y="375005"/>
                  <a:pt x="341635" y="369166"/>
                </a:cubicBezTo>
                <a:cubicBezTo>
                  <a:pt x="336212" y="365828"/>
                  <a:pt x="334543" y="362283"/>
                  <a:pt x="336629" y="358529"/>
                </a:cubicBezTo>
                <a:cubicBezTo>
                  <a:pt x="339549" y="352272"/>
                  <a:pt x="343095" y="348622"/>
                  <a:pt x="347266" y="347579"/>
                </a:cubicBezTo>
                <a:cubicBezTo>
                  <a:pt x="351437" y="346536"/>
                  <a:pt x="355609" y="346640"/>
                  <a:pt x="359780" y="347892"/>
                </a:cubicBezTo>
                <a:cubicBezTo>
                  <a:pt x="366037" y="349977"/>
                  <a:pt x="373024" y="353314"/>
                  <a:pt x="380741" y="357903"/>
                </a:cubicBezTo>
                <a:cubicBezTo>
                  <a:pt x="388458" y="362491"/>
                  <a:pt x="395028" y="367184"/>
                  <a:pt x="400451" y="371982"/>
                </a:cubicBezTo>
                <a:cubicBezTo>
                  <a:pt x="405873" y="376778"/>
                  <a:pt x="407960" y="380845"/>
                  <a:pt x="406708" y="384182"/>
                </a:cubicBezTo>
                <a:cubicBezTo>
                  <a:pt x="402954" y="391274"/>
                  <a:pt x="399304" y="398469"/>
                  <a:pt x="395758" y="405769"/>
                </a:cubicBezTo>
                <a:cubicBezTo>
                  <a:pt x="392212" y="413069"/>
                  <a:pt x="388145" y="421516"/>
                  <a:pt x="383556" y="431111"/>
                </a:cubicBezTo>
                <a:lnTo>
                  <a:pt x="374171" y="449881"/>
                </a:lnTo>
                <a:cubicBezTo>
                  <a:pt x="395863" y="468653"/>
                  <a:pt x="414112" y="483044"/>
                  <a:pt x="428920" y="493055"/>
                </a:cubicBezTo>
                <a:cubicBezTo>
                  <a:pt x="443729" y="503067"/>
                  <a:pt x="458224" y="511617"/>
                  <a:pt x="472407" y="518709"/>
                </a:cubicBezTo>
                <a:cubicBezTo>
                  <a:pt x="477830" y="522463"/>
                  <a:pt x="482209" y="529242"/>
                  <a:pt x="485546" y="539044"/>
                </a:cubicBezTo>
                <a:cubicBezTo>
                  <a:pt x="488883" y="548848"/>
                  <a:pt x="489510" y="557920"/>
                  <a:pt x="487424" y="566263"/>
                </a:cubicBezTo>
                <a:cubicBezTo>
                  <a:pt x="486173" y="571268"/>
                  <a:pt x="482313" y="574813"/>
                  <a:pt x="475848" y="576900"/>
                </a:cubicBezTo>
                <a:cubicBezTo>
                  <a:pt x="469382" y="578985"/>
                  <a:pt x="465733" y="579194"/>
                  <a:pt x="464898" y="577525"/>
                </a:cubicBezTo>
                <a:cubicBezTo>
                  <a:pt x="451967" y="557085"/>
                  <a:pt x="435803" y="537168"/>
                  <a:pt x="416406" y="517770"/>
                </a:cubicBezTo>
                <a:cubicBezTo>
                  <a:pt x="397009" y="498374"/>
                  <a:pt x="379385" y="482001"/>
                  <a:pt x="363534" y="468653"/>
                </a:cubicBezTo>
                <a:cubicBezTo>
                  <a:pt x="347683" y="494932"/>
                  <a:pt x="329538" y="519126"/>
                  <a:pt x="309097" y="541234"/>
                </a:cubicBezTo>
                <a:cubicBezTo>
                  <a:pt x="288658" y="563343"/>
                  <a:pt x="267384" y="581280"/>
                  <a:pt x="245277" y="595045"/>
                </a:cubicBezTo>
                <a:moveTo>
                  <a:pt x="60068" y="575023"/>
                </a:moveTo>
                <a:cubicBezTo>
                  <a:pt x="55062" y="577942"/>
                  <a:pt x="50161" y="579298"/>
                  <a:pt x="45363" y="579090"/>
                </a:cubicBezTo>
                <a:cubicBezTo>
                  <a:pt x="40567" y="578881"/>
                  <a:pt x="37230" y="577525"/>
                  <a:pt x="35352" y="575023"/>
                </a:cubicBezTo>
                <a:cubicBezTo>
                  <a:pt x="33475" y="572520"/>
                  <a:pt x="34622" y="569808"/>
                  <a:pt x="38793" y="566888"/>
                </a:cubicBezTo>
                <a:cubicBezTo>
                  <a:pt x="58816" y="552706"/>
                  <a:pt x="76544" y="536854"/>
                  <a:pt x="91979" y="519335"/>
                </a:cubicBezTo>
                <a:cubicBezTo>
                  <a:pt x="107412" y="501815"/>
                  <a:pt x="120448" y="485130"/>
                  <a:pt x="131085" y="469278"/>
                </a:cubicBezTo>
                <a:cubicBezTo>
                  <a:pt x="141722" y="453427"/>
                  <a:pt x="149126" y="441330"/>
                  <a:pt x="153298" y="432988"/>
                </a:cubicBezTo>
                <a:cubicBezTo>
                  <a:pt x="160389" y="419639"/>
                  <a:pt x="164351" y="408585"/>
                  <a:pt x="165185" y="399825"/>
                </a:cubicBezTo>
                <a:cubicBezTo>
                  <a:pt x="166020" y="391065"/>
                  <a:pt x="161849" y="383765"/>
                  <a:pt x="152672" y="377925"/>
                </a:cubicBezTo>
                <a:cubicBezTo>
                  <a:pt x="147249" y="375005"/>
                  <a:pt x="145790" y="371460"/>
                  <a:pt x="148292" y="367289"/>
                </a:cubicBezTo>
                <a:cubicBezTo>
                  <a:pt x="151629" y="361449"/>
                  <a:pt x="155175" y="358216"/>
                  <a:pt x="158929" y="357590"/>
                </a:cubicBezTo>
                <a:cubicBezTo>
                  <a:pt x="162683" y="356964"/>
                  <a:pt x="166854" y="357486"/>
                  <a:pt x="171443" y="359154"/>
                </a:cubicBezTo>
                <a:cubicBezTo>
                  <a:pt x="177282" y="361240"/>
                  <a:pt x="183540" y="364368"/>
                  <a:pt x="190214" y="368540"/>
                </a:cubicBezTo>
                <a:cubicBezTo>
                  <a:pt x="196889" y="372712"/>
                  <a:pt x="202519" y="376883"/>
                  <a:pt x="207108" y="381054"/>
                </a:cubicBezTo>
                <a:cubicBezTo>
                  <a:pt x="211697" y="385225"/>
                  <a:pt x="213157" y="388980"/>
                  <a:pt x="211488" y="392317"/>
                </a:cubicBezTo>
                <a:cubicBezTo>
                  <a:pt x="207734" y="398157"/>
                  <a:pt x="203563" y="405561"/>
                  <a:pt x="198974" y="414529"/>
                </a:cubicBezTo>
                <a:cubicBezTo>
                  <a:pt x="194386" y="423497"/>
                  <a:pt x="189379" y="432153"/>
                  <a:pt x="183957" y="440496"/>
                </a:cubicBezTo>
                <a:cubicBezTo>
                  <a:pt x="192717" y="448005"/>
                  <a:pt x="202102" y="454887"/>
                  <a:pt x="212113" y="461144"/>
                </a:cubicBezTo>
                <a:cubicBezTo>
                  <a:pt x="222125" y="467401"/>
                  <a:pt x="234639" y="474284"/>
                  <a:pt x="249656" y="481792"/>
                </a:cubicBezTo>
                <a:cubicBezTo>
                  <a:pt x="254662" y="484296"/>
                  <a:pt x="259042" y="490239"/>
                  <a:pt x="262796" y="499625"/>
                </a:cubicBezTo>
                <a:cubicBezTo>
                  <a:pt x="266550" y="509011"/>
                  <a:pt x="267593" y="517457"/>
                  <a:pt x="265924" y="524966"/>
                </a:cubicBezTo>
                <a:cubicBezTo>
                  <a:pt x="264256" y="529137"/>
                  <a:pt x="260397" y="532370"/>
                  <a:pt x="254349" y="534665"/>
                </a:cubicBezTo>
                <a:cubicBezTo>
                  <a:pt x="248300" y="536958"/>
                  <a:pt x="244859" y="536646"/>
                  <a:pt x="244025" y="533726"/>
                </a:cubicBezTo>
                <a:cubicBezTo>
                  <a:pt x="234014" y="517040"/>
                  <a:pt x="222334" y="502023"/>
                  <a:pt x="208986" y="488675"/>
                </a:cubicBezTo>
                <a:cubicBezTo>
                  <a:pt x="195637" y="475327"/>
                  <a:pt x="184166" y="464064"/>
                  <a:pt x="174572" y="454887"/>
                </a:cubicBezTo>
                <a:cubicBezTo>
                  <a:pt x="157052" y="481584"/>
                  <a:pt x="138489" y="505152"/>
                  <a:pt x="118884" y="525592"/>
                </a:cubicBezTo>
                <a:cubicBezTo>
                  <a:pt x="99278" y="546031"/>
                  <a:pt x="79673" y="562508"/>
                  <a:pt x="60068" y="57502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5" name="Freeform 115"/>
          <p:cNvSpPr/>
          <p:nvPr/>
        </p:nvSpPr>
        <p:spPr>
          <a:xfrm>
            <a:off x="8664679" y="6013931"/>
            <a:ext cx="523298" cy="548742"/>
          </a:xfrm>
          <a:custGeom>
            <a:avLst/>
            <a:gdLst>
              <a:gd name="connsiteX0" fmla="*/ 65283 w 523298"/>
              <a:gd name="connsiteY0" fmla="*/ 395445 h 548742"/>
              <a:gd name="connsiteX1" fmla="*/ 43695 w 523298"/>
              <a:gd name="connsiteY1" fmla="*/ 382618 h 548742"/>
              <a:gd name="connsiteX2" fmla="*/ 35248 w 523298"/>
              <a:gd name="connsiteY2" fmla="*/ 351020 h 548742"/>
              <a:gd name="connsiteX3" fmla="*/ 35248 w 523298"/>
              <a:gd name="connsiteY3" fmla="*/ 157677 h 548742"/>
              <a:gd name="connsiteX4" fmla="*/ 30555 w 523298"/>
              <a:gd name="connsiteY4" fmla="*/ 124515 h 548742"/>
              <a:gd name="connsiteX5" fmla="*/ 5840 w 523298"/>
              <a:gd name="connsiteY5" fmla="*/ 105744 h 548742"/>
              <a:gd name="connsiteX6" fmla="*/ 2087 w 523298"/>
              <a:gd name="connsiteY6" fmla="*/ 95733 h 548742"/>
              <a:gd name="connsiteX7" fmla="*/ 9282 w 523298"/>
              <a:gd name="connsiteY7" fmla="*/ 86034 h 548742"/>
              <a:gd name="connsiteX8" fmla="*/ 18980 w 523298"/>
              <a:gd name="connsiteY8" fmla="*/ 83844 h 548742"/>
              <a:gd name="connsiteX9" fmla="*/ 39629 w 523298"/>
              <a:gd name="connsiteY9" fmla="*/ 87598 h 548742"/>
              <a:gd name="connsiteX10" fmla="*/ 61528 w 523298"/>
              <a:gd name="connsiteY10" fmla="*/ 95107 h 548742"/>
              <a:gd name="connsiteX11" fmla="*/ 100009 w 523298"/>
              <a:gd name="connsiteY11" fmla="*/ 94794 h 548742"/>
              <a:gd name="connsiteX12" fmla="*/ 138489 w 523298"/>
              <a:gd name="connsiteY12" fmla="*/ 93230 h 548742"/>
              <a:gd name="connsiteX13" fmla="*/ 198558 w 523298"/>
              <a:gd name="connsiteY13" fmla="*/ 87285 h 548742"/>
              <a:gd name="connsiteX14" fmla="*/ 237351 w 523298"/>
              <a:gd name="connsiteY14" fmla="*/ 78838 h 548742"/>
              <a:gd name="connsiteX15" fmla="*/ 248301 w 523298"/>
              <a:gd name="connsiteY15" fmla="*/ 77900 h 548742"/>
              <a:gd name="connsiteX16" fmla="*/ 254871 w 523298"/>
              <a:gd name="connsiteY16" fmla="*/ 83218 h 548742"/>
              <a:gd name="connsiteX17" fmla="*/ 261127 w 523298"/>
              <a:gd name="connsiteY17" fmla="*/ 93542 h 548742"/>
              <a:gd name="connsiteX18" fmla="*/ 264882 w 523298"/>
              <a:gd name="connsiteY18" fmla="*/ 104492 h 548742"/>
              <a:gd name="connsiteX19" fmla="*/ 261440 w 523298"/>
              <a:gd name="connsiteY19" fmla="*/ 112626 h 548742"/>
              <a:gd name="connsiteX20" fmla="*/ 255496 w 523298"/>
              <a:gd name="connsiteY20" fmla="*/ 116380 h 548742"/>
              <a:gd name="connsiteX21" fmla="*/ 219518 w 523298"/>
              <a:gd name="connsiteY21" fmla="*/ 115443 h 548742"/>
              <a:gd name="connsiteX22" fmla="*/ 174155 w 523298"/>
              <a:gd name="connsiteY22" fmla="*/ 117006 h 548742"/>
              <a:gd name="connsiteX23" fmla="*/ 163830 w 523298"/>
              <a:gd name="connsiteY23" fmla="*/ 117319 h 548742"/>
              <a:gd name="connsiteX24" fmla="*/ 152881 w 523298"/>
              <a:gd name="connsiteY24" fmla="*/ 117632 h 548742"/>
              <a:gd name="connsiteX25" fmla="*/ 110333 w 523298"/>
              <a:gd name="connsiteY25" fmla="*/ 119509 h 548742"/>
              <a:gd name="connsiteX26" fmla="*/ 71539 w 523298"/>
              <a:gd name="connsiteY26" fmla="*/ 121386 h 548742"/>
              <a:gd name="connsiteX27" fmla="*/ 71539 w 523298"/>
              <a:gd name="connsiteY27" fmla="*/ 342260 h 548742"/>
              <a:gd name="connsiteX28" fmla="*/ 74981 w 523298"/>
              <a:gd name="connsiteY28" fmla="*/ 355087 h 548742"/>
              <a:gd name="connsiteX29" fmla="*/ 90936 w 523298"/>
              <a:gd name="connsiteY29" fmla="*/ 358528 h 548742"/>
              <a:gd name="connsiteX30" fmla="*/ 161328 w 523298"/>
              <a:gd name="connsiteY30" fmla="*/ 351645 h 548742"/>
              <a:gd name="connsiteX31" fmla="*/ 231407 w 523298"/>
              <a:gd name="connsiteY31" fmla="*/ 336629 h 548742"/>
              <a:gd name="connsiteX32" fmla="*/ 289597 w 523298"/>
              <a:gd name="connsiteY32" fmla="*/ 319422 h 548742"/>
              <a:gd name="connsiteX33" fmla="*/ 324950 w 523298"/>
              <a:gd name="connsiteY33" fmla="*/ 305969 h 548742"/>
              <a:gd name="connsiteX34" fmla="*/ 338403 w 523298"/>
              <a:gd name="connsiteY34" fmla="*/ 309411 h 548742"/>
              <a:gd name="connsiteX35" fmla="*/ 330581 w 523298"/>
              <a:gd name="connsiteY35" fmla="*/ 324740 h 548742"/>
              <a:gd name="connsiteX36" fmla="*/ 300860 w 523298"/>
              <a:gd name="connsiteY36" fmla="*/ 338506 h 548742"/>
              <a:gd name="connsiteX37" fmla="*/ 249552 w 523298"/>
              <a:gd name="connsiteY37" fmla="*/ 356964 h 548742"/>
              <a:gd name="connsiteX38" fmla="*/ 186668 w 523298"/>
              <a:gd name="connsiteY38" fmla="*/ 375422 h 548742"/>
              <a:gd name="connsiteX39" fmla="*/ 121909 w 523298"/>
              <a:gd name="connsiteY39" fmla="*/ 389813 h 548742"/>
              <a:gd name="connsiteX40" fmla="*/ 65283 w 523298"/>
              <a:gd name="connsiteY40" fmla="*/ 395445 h 548742"/>
              <a:gd name="connsiteX42" fmla="*/ 379386 w 523298"/>
              <a:gd name="connsiteY42" fmla="*/ 548742 h 548742"/>
              <a:gd name="connsiteX43" fmla="*/ 371877 w 523298"/>
              <a:gd name="connsiteY43" fmla="*/ 542485 h 548742"/>
              <a:gd name="connsiteX44" fmla="*/ 370313 w 523298"/>
              <a:gd name="connsiteY44" fmla="*/ 524027 h 548742"/>
              <a:gd name="connsiteX45" fmla="*/ 368749 w 523298"/>
              <a:gd name="connsiteY45" fmla="*/ 494619 h 548742"/>
              <a:gd name="connsiteX46" fmla="*/ 368123 w 523298"/>
              <a:gd name="connsiteY46" fmla="*/ 466775 h 548742"/>
              <a:gd name="connsiteX47" fmla="*/ 368123 w 523298"/>
              <a:gd name="connsiteY47" fmla="*/ 83218 h 548742"/>
              <a:gd name="connsiteX48" fmla="*/ 366559 w 523298"/>
              <a:gd name="connsiteY48" fmla="*/ 53184 h 548742"/>
              <a:gd name="connsiteX49" fmla="*/ 358425 w 523298"/>
              <a:gd name="connsiteY49" fmla="*/ 35352 h 548742"/>
              <a:gd name="connsiteX50" fmla="*/ 335586 w 523298"/>
              <a:gd name="connsiteY50" fmla="*/ 20022 h 548742"/>
              <a:gd name="connsiteX51" fmla="*/ 330581 w 523298"/>
              <a:gd name="connsiteY51" fmla="*/ 13765 h 548742"/>
              <a:gd name="connsiteX52" fmla="*/ 334961 w 523298"/>
              <a:gd name="connsiteY52" fmla="*/ 5318 h 548742"/>
              <a:gd name="connsiteX53" fmla="*/ 344346 w 523298"/>
              <a:gd name="connsiteY53" fmla="*/ 0 h 548742"/>
              <a:gd name="connsiteX54" fmla="*/ 363117 w 523298"/>
              <a:gd name="connsiteY54" fmla="*/ 3754 h 548742"/>
              <a:gd name="connsiteX55" fmla="*/ 385017 w 523298"/>
              <a:gd name="connsiteY55" fmla="*/ 12201 h 548742"/>
              <a:gd name="connsiteX56" fmla="*/ 400659 w 523298"/>
              <a:gd name="connsiteY56" fmla="*/ 20648 h 548742"/>
              <a:gd name="connsiteX57" fmla="*/ 407543 w 523298"/>
              <a:gd name="connsiteY57" fmla="*/ 33162 h 548742"/>
              <a:gd name="connsiteX58" fmla="*/ 404727 w 523298"/>
              <a:gd name="connsiteY58" fmla="*/ 57565 h 548742"/>
              <a:gd name="connsiteX59" fmla="*/ 403789 w 523298"/>
              <a:gd name="connsiteY59" fmla="*/ 83844 h 548742"/>
              <a:gd name="connsiteX60" fmla="*/ 403789 w 523298"/>
              <a:gd name="connsiteY60" fmla="*/ 254661 h 548742"/>
              <a:gd name="connsiteX61" fmla="*/ 462291 w 523298"/>
              <a:gd name="connsiteY61" fmla="*/ 249343 h 548742"/>
              <a:gd name="connsiteX62" fmla="*/ 497644 w 523298"/>
              <a:gd name="connsiteY62" fmla="*/ 240896 h 548742"/>
              <a:gd name="connsiteX63" fmla="*/ 507655 w 523298"/>
              <a:gd name="connsiteY63" fmla="*/ 240270 h 548742"/>
              <a:gd name="connsiteX64" fmla="*/ 513286 w 523298"/>
              <a:gd name="connsiteY64" fmla="*/ 245901 h 548742"/>
              <a:gd name="connsiteX65" fmla="*/ 519857 w 523298"/>
              <a:gd name="connsiteY65" fmla="*/ 259041 h 548742"/>
              <a:gd name="connsiteX66" fmla="*/ 523298 w 523298"/>
              <a:gd name="connsiteY66" fmla="*/ 272181 h 548742"/>
              <a:gd name="connsiteX67" fmla="*/ 519231 w 523298"/>
              <a:gd name="connsiteY67" fmla="*/ 279064 h 548742"/>
              <a:gd name="connsiteX68" fmla="*/ 513286 w 523298"/>
              <a:gd name="connsiteY68" fmla="*/ 282192 h 548742"/>
              <a:gd name="connsiteX69" fmla="*/ 465420 w 523298"/>
              <a:gd name="connsiteY69" fmla="*/ 278751 h 548742"/>
              <a:gd name="connsiteX70" fmla="*/ 415677 w 523298"/>
              <a:gd name="connsiteY70" fmla="*/ 278438 h 548742"/>
              <a:gd name="connsiteX71" fmla="*/ 409732 w 523298"/>
              <a:gd name="connsiteY71" fmla="*/ 278438 h 548742"/>
              <a:gd name="connsiteX72" fmla="*/ 403789 w 523298"/>
              <a:gd name="connsiteY72" fmla="*/ 278438 h 548742"/>
              <a:gd name="connsiteX73" fmla="*/ 403789 w 523298"/>
              <a:gd name="connsiteY73" fmla="*/ 465524 h 548742"/>
              <a:gd name="connsiteX74" fmla="*/ 402850 w 523298"/>
              <a:gd name="connsiteY74" fmla="*/ 489614 h 548742"/>
              <a:gd name="connsiteX75" fmla="*/ 399408 w 523298"/>
              <a:gd name="connsiteY75" fmla="*/ 517144 h 548742"/>
              <a:gd name="connsiteX76" fmla="*/ 392212 w 523298"/>
              <a:gd name="connsiteY76" fmla="*/ 539670 h 548742"/>
              <a:gd name="connsiteX77" fmla="*/ 379386 w 523298"/>
              <a:gd name="connsiteY77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523298" h="548742">
                <a:moveTo>
                  <a:pt x="65283" y="395445"/>
                </a:moveTo>
                <a:cubicBezTo>
                  <a:pt x="56522" y="395862"/>
                  <a:pt x="49327" y="391587"/>
                  <a:pt x="43695" y="382618"/>
                </a:cubicBezTo>
                <a:cubicBezTo>
                  <a:pt x="38064" y="373649"/>
                  <a:pt x="35248" y="363117"/>
                  <a:pt x="35248" y="351020"/>
                </a:cubicBezTo>
                <a:lnTo>
                  <a:pt x="35248" y="157677"/>
                </a:lnTo>
                <a:cubicBezTo>
                  <a:pt x="35248" y="142660"/>
                  <a:pt x="33685" y="131606"/>
                  <a:pt x="30555" y="124515"/>
                </a:cubicBezTo>
                <a:cubicBezTo>
                  <a:pt x="27427" y="117424"/>
                  <a:pt x="19189" y="111166"/>
                  <a:pt x="5840" y="105744"/>
                </a:cubicBezTo>
                <a:cubicBezTo>
                  <a:pt x="1252" y="103658"/>
                  <a:pt x="0" y="100321"/>
                  <a:pt x="2087" y="95733"/>
                </a:cubicBezTo>
                <a:cubicBezTo>
                  <a:pt x="3755" y="91144"/>
                  <a:pt x="6153" y="87911"/>
                  <a:pt x="9282" y="86034"/>
                </a:cubicBezTo>
                <a:cubicBezTo>
                  <a:pt x="12410" y="84157"/>
                  <a:pt x="15643" y="83427"/>
                  <a:pt x="18980" y="83844"/>
                </a:cubicBezTo>
                <a:cubicBezTo>
                  <a:pt x="23985" y="84261"/>
                  <a:pt x="30868" y="85513"/>
                  <a:pt x="39629" y="87598"/>
                </a:cubicBezTo>
                <a:cubicBezTo>
                  <a:pt x="48388" y="89684"/>
                  <a:pt x="55688" y="92187"/>
                  <a:pt x="61528" y="95107"/>
                </a:cubicBezTo>
                <a:cubicBezTo>
                  <a:pt x="73625" y="95107"/>
                  <a:pt x="86452" y="95002"/>
                  <a:pt x="100009" y="94794"/>
                </a:cubicBezTo>
                <a:cubicBezTo>
                  <a:pt x="113565" y="94586"/>
                  <a:pt x="126392" y="94064"/>
                  <a:pt x="138489" y="93230"/>
                </a:cubicBezTo>
                <a:cubicBezTo>
                  <a:pt x="159347" y="92396"/>
                  <a:pt x="179369" y="90414"/>
                  <a:pt x="198558" y="87285"/>
                </a:cubicBezTo>
                <a:cubicBezTo>
                  <a:pt x="217745" y="84157"/>
                  <a:pt x="230677" y="81342"/>
                  <a:pt x="237351" y="78838"/>
                </a:cubicBezTo>
                <a:cubicBezTo>
                  <a:pt x="242357" y="77587"/>
                  <a:pt x="246007" y="77274"/>
                  <a:pt x="248301" y="77900"/>
                </a:cubicBezTo>
                <a:cubicBezTo>
                  <a:pt x="250595" y="78525"/>
                  <a:pt x="252785" y="80299"/>
                  <a:pt x="254871" y="83218"/>
                </a:cubicBezTo>
                <a:cubicBezTo>
                  <a:pt x="256539" y="85304"/>
                  <a:pt x="258625" y="88745"/>
                  <a:pt x="261127" y="93542"/>
                </a:cubicBezTo>
                <a:cubicBezTo>
                  <a:pt x="263630" y="98339"/>
                  <a:pt x="264882" y="101990"/>
                  <a:pt x="264882" y="104492"/>
                </a:cubicBezTo>
                <a:cubicBezTo>
                  <a:pt x="264882" y="107412"/>
                  <a:pt x="263735" y="110124"/>
                  <a:pt x="261440" y="112626"/>
                </a:cubicBezTo>
                <a:cubicBezTo>
                  <a:pt x="259146" y="115129"/>
                  <a:pt x="257165" y="116380"/>
                  <a:pt x="255496" y="116380"/>
                </a:cubicBezTo>
                <a:cubicBezTo>
                  <a:pt x="242982" y="115546"/>
                  <a:pt x="230990" y="115234"/>
                  <a:pt x="219518" y="115443"/>
                </a:cubicBezTo>
                <a:cubicBezTo>
                  <a:pt x="208047" y="115650"/>
                  <a:pt x="192926" y="116172"/>
                  <a:pt x="174155" y="117006"/>
                </a:cubicBezTo>
                <a:cubicBezTo>
                  <a:pt x="170817" y="117006"/>
                  <a:pt x="167376" y="117111"/>
                  <a:pt x="163830" y="117319"/>
                </a:cubicBezTo>
                <a:cubicBezTo>
                  <a:pt x="160285" y="117528"/>
                  <a:pt x="156635" y="117632"/>
                  <a:pt x="152881" y="117632"/>
                </a:cubicBezTo>
                <a:cubicBezTo>
                  <a:pt x="137030" y="118466"/>
                  <a:pt x="122847" y="119092"/>
                  <a:pt x="110333" y="119509"/>
                </a:cubicBezTo>
                <a:cubicBezTo>
                  <a:pt x="97819" y="119926"/>
                  <a:pt x="84888" y="120552"/>
                  <a:pt x="71539" y="121386"/>
                </a:cubicBezTo>
                <a:lnTo>
                  <a:pt x="71539" y="342260"/>
                </a:lnTo>
                <a:cubicBezTo>
                  <a:pt x="71539" y="348100"/>
                  <a:pt x="72687" y="352375"/>
                  <a:pt x="74981" y="355087"/>
                </a:cubicBezTo>
                <a:cubicBezTo>
                  <a:pt x="77274" y="357798"/>
                  <a:pt x="82593" y="358946"/>
                  <a:pt x="90936" y="358528"/>
                </a:cubicBezTo>
                <a:cubicBezTo>
                  <a:pt x="113461" y="358111"/>
                  <a:pt x="136925" y="355817"/>
                  <a:pt x="161328" y="351645"/>
                </a:cubicBezTo>
                <a:cubicBezTo>
                  <a:pt x="185731" y="347474"/>
                  <a:pt x="209090" y="342469"/>
                  <a:pt x="231407" y="336629"/>
                </a:cubicBezTo>
                <a:cubicBezTo>
                  <a:pt x="253723" y="330788"/>
                  <a:pt x="273121" y="325053"/>
                  <a:pt x="289597" y="319422"/>
                </a:cubicBezTo>
                <a:cubicBezTo>
                  <a:pt x="306074" y="313790"/>
                  <a:pt x="317858" y="309306"/>
                  <a:pt x="324950" y="305969"/>
                </a:cubicBezTo>
                <a:cubicBezTo>
                  <a:pt x="332458" y="302632"/>
                  <a:pt x="336942" y="303779"/>
                  <a:pt x="338403" y="309411"/>
                </a:cubicBezTo>
                <a:cubicBezTo>
                  <a:pt x="339862" y="315042"/>
                  <a:pt x="337255" y="320152"/>
                  <a:pt x="330581" y="324740"/>
                </a:cubicBezTo>
                <a:cubicBezTo>
                  <a:pt x="325158" y="328077"/>
                  <a:pt x="315251" y="332666"/>
                  <a:pt x="300860" y="338506"/>
                </a:cubicBezTo>
                <a:cubicBezTo>
                  <a:pt x="286469" y="344346"/>
                  <a:pt x="269366" y="350498"/>
                  <a:pt x="249552" y="356964"/>
                </a:cubicBezTo>
                <a:cubicBezTo>
                  <a:pt x="229738" y="363430"/>
                  <a:pt x="208777" y="369583"/>
                  <a:pt x="186668" y="375422"/>
                </a:cubicBezTo>
                <a:cubicBezTo>
                  <a:pt x="164560" y="381262"/>
                  <a:pt x="142973" y="386059"/>
                  <a:pt x="121909" y="389813"/>
                </a:cubicBezTo>
                <a:cubicBezTo>
                  <a:pt x="100843" y="393568"/>
                  <a:pt x="81967" y="395445"/>
                  <a:pt x="65283" y="395445"/>
                </a:cubicBezTo>
                <a:moveTo>
                  <a:pt x="379386" y="548742"/>
                </a:moveTo>
                <a:cubicBezTo>
                  <a:pt x="374797" y="548742"/>
                  <a:pt x="372294" y="546657"/>
                  <a:pt x="371877" y="542485"/>
                </a:cubicBezTo>
                <a:cubicBezTo>
                  <a:pt x="371460" y="539148"/>
                  <a:pt x="370939" y="532995"/>
                  <a:pt x="370313" y="524027"/>
                </a:cubicBezTo>
                <a:cubicBezTo>
                  <a:pt x="369688" y="515058"/>
                  <a:pt x="369166" y="505256"/>
                  <a:pt x="368749" y="494619"/>
                </a:cubicBezTo>
                <a:cubicBezTo>
                  <a:pt x="368331" y="483982"/>
                  <a:pt x="368123" y="474700"/>
                  <a:pt x="368123" y="466775"/>
                </a:cubicBezTo>
                <a:lnTo>
                  <a:pt x="368123" y="83218"/>
                </a:lnTo>
                <a:cubicBezTo>
                  <a:pt x="368123" y="70287"/>
                  <a:pt x="367602" y="60276"/>
                  <a:pt x="366559" y="53184"/>
                </a:cubicBezTo>
                <a:cubicBezTo>
                  <a:pt x="365516" y="46093"/>
                  <a:pt x="362804" y="40149"/>
                  <a:pt x="358425" y="35352"/>
                </a:cubicBezTo>
                <a:cubicBezTo>
                  <a:pt x="354044" y="30555"/>
                  <a:pt x="346432" y="25445"/>
                  <a:pt x="335586" y="20022"/>
                </a:cubicBezTo>
                <a:cubicBezTo>
                  <a:pt x="332249" y="17937"/>
                  <a:pt x="330581" y="15851"/>
                  <a:pt x="330581" y="13765"/>
                </a:cubicBezTo>
                <a:cubicBezTo>
                  <a:pt x="330581" y="11680"/>
                  <a:pt x="332040" y="8864"/>
                  <a:pt x="334961" y="5318"/>
                </a:cubicBezTo>
                <a:cubicBezTo>
                  <a:pt x="337881" y="1773"/>
                  <a:pt x="341009" y="0"/>
                  <a:pt x="344346" y="0"/>
                </a:cubicBezTo>
                <a:cubicBezTo>
                  <a:pt x="349352" y="0"/>
                  <a:pt x="355609" y="1251"/>
                  <a:pt x="363117" y="3754"/>
                </a:cubicBezTo>
                <a:cubicBezTo>
                  <a:pt x="370626" y="6257"/>
                  <a:pt x="377926" y="9073"/>
                  <a:pt x="385017" y="12201"/>
                </a:cubicBezTo>
                <a:cubicBezTo>
                  <a:pt x="392109" y="15329"/>
                  <a:pt x="397323" y="18145"/>
                  <a:pt x="400659" y="20648"/>
                </a:cubicBezTo>
                <a:cubicBezTo>
                  <a:pt x="405665" y="24402"/>
                  <a:pt x="407960" y="28574"/>
                  <a:pt x="407543" y="33162"/>
                </a:cubicBezTo>
                <a:cubicBezTo>
                  <a:pt x="406291" y="41922"/>
                  <a:pt x="405352" y="50056"/>
                  <a:pt x="404727" y="57565"/>
                </a:cubicBezTo>
                <a:cubicBezTo>
                  <a:pt x="404101" y="65073"/>
                  <a:pt x="403789" y="73833"/>
                  <a:pt x="403789" y="83844"/>
                </a:cubicBezTo>
                <a:lnTo>
                  <a:pt x="403789" y="254661"/>
                </a:lnTo>
                <a:cubicBezTo>
                  <a:pt x="425896" y="254661"/>
                  <a:pt x="445398" y="252888"/>
                  <a:pt x="462291" y="249343"/>
                </a:cubicBezTo>
                <a:cubicBezTo>
                  <a:pt x="479185" y="245797"/>
                  <a:pt x="490970" y="242982"/>
                  <a:pt x="497644" y="240896"/>
                </a:cubicBezTo>
                <a:cubicBezTo>
                  <a:pt x="502233" y="239227"/>
                  <a:pt x="505569" y="239019"/>
                  <a:pt x="507655" y="240270"/>
                </a:cubicBezTo>
                <a:cubicBezTo>
                  <a:pt x="509741" y="241521"/>
                  <a:pt x="511618" y="243398"/>
                  <a:pt x="513286" y="245901"/>
                </a:cubicBezTo>
                <a:cubicBezTo>
                  <a:pt x="515372" y="248821"/>
                  <a:pt x="517562" y="253202"/>
                  <a:pt x="519857" y="259041"/>
                </a:cubicBezTo>
                <a:cubicBezTo>
                  <a:pt x="522150" y="264881"/>
                  <a:pt x="523298" y="269261"/>
                  <a:pt x="523298" y="272181"/>
                </a:cubicBezTo>
                <a:cubicBezTo>
                  <a:pt x="523298" y="274684"/>
                  <a:pt x="521942" y="276978"/>
                  <a:pt x="519231" y="279064"/>
                </a:cubicBezTo>
                <a:cubicBezTo>
                  <a:pt x="516520" y="281150"/>
                  <a:pt x="514538" y="282192"/>
                  <a:pt x="513286" y="282192"/>
                </a:cubicBezTo>
                <a:cubicBezTo>
                  <a:pt x="497853" y="280107"/>
                  <a:pt x="481897" y="278960"/>
                  <a:pt x="465420" y="278751"/>
                </a:cubicBezTo>
                <a:cubicBezTo>
                  <a:pt x="448943" y="278542"/>
                  <a:pt x="432362" y="278438"/>
                  <a:pt x="415677" y="278438"/>
                </a:cubicBezTo>
                <a:cubicBezTo>
                  <a:pt x="413591" y="278438"/>
                  <a:pt x="411610" y="278438"/>
                  <a:pt x="409732" y="278438"/>
                </a:cubicBezTo>
                <a:cubicBezTo>
                  <a:pt x="407855" y="278438"/>
                  <a:pt x="405874" y="278438"/>
                  <a:pt x="403789" y="278438"/>
                </a:cubicBezTo>
                <a:lnTo>
                  <a:pt x="403789" y="465524"/>
                </a:lnTo>
                <a:cubicBezTo>
                  <a:pt x="403789" y="472198"/>
                  <a:pt x="403475" y="480228"/>
                  <a:pt x="402850" y="489614"/>
                </a:cubicBezTo>
                <a:cubicBezTo>
                  <a:pt x="402224" y="498999"/>
                  <a:pt x="401077" y="508176"/>
                  <a:pt x="399408" y="517144"/>
                </a:cubicBezTo>
                <a:cubicBezTo>
                  <a:pt x="397739" y="526113"/>
                  <a:pt x="395342" y="533621"/>
                  <a:pt x="392212" y="539670"/>
                </a:cubicBezTo>
                <a:cubicBezTo>
                  <a:pt x="389084" y="545719"/>
                  <a:pt x="384808" y="548742"/>
                  <a:pt x="379386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6" name="Freeform 116"/>
          <p:cNvSpPr/>
          <p:nvPr/>
        </p:nvSpPr>
        <p:spPr>
          <a:xfrm>
            <a:off x="9409247" y="6067533"/>
            <a:ext cx="532474" cy="422246"/>
          </a:xfrm>
          <a:custGeom>
            <a:avLst/>
            <a:gdLst>
              <a:gd name="connsiteX0" fmla="*/ 53811 w 532474"/>
              <a:gd name="connsiteY0" fmla="*/ 420056 h 422246"/>
              <a:gd name="connsiteX1" fmla="*/ 38793 w 532474"/>
              <a:gd name="connsiteY1" fmla="*/ 421620 h 422246"/>
              <a:gd name="connsiteX2" fmla="*/ 28783 w 532474"/>
              <a:gd name="connsiteY2" fmla="*/ 416302 h 422246"/>
              <a:gd name="connsiteX3" fmla="*/ 18771 w 532474"/>
              <a:gd name="connsiteY3" fmla="*/ 408167 h 422246"/>
              <a:gd name="connsiteX4" fmla="*/ 7508 w 532474"/>
              <a:gd name="connsiteY4" fmla="*/ 397218 h 422246"/>
              <a:gd name="connsiteX5" fmla="*/ 1251 w 532474"/>
              <a:gd name="connsiteY5" fmla="*/ 389396 h 422246"/>
              <a:gd name="connsiteX6" fmla="*/ 3441 w 532474"/>
              <a:gd name="connsiteY6" fmla="*/ 380636 h 422246"/>
              <a:gd name="connsiteX7" fmla="*/ 11888 w 532474"/>
              <a:gd name="connsiteY7" fmla="*/ 376256 h 422246"/>
              <a:gd name="connsiteX8" fmla="*/ 56626 w 532474"/>
              <a:gd name="connsiteY8" fmla="*/ 382826 h 422246"/>
              <a:gd name="connsiteX9" fmla="*/ 114504 w 532474"/>
              <a:gd name="connsiteY9" fmla="*/ 384390 h 422246"/>
              <a:gd name="connsiteX10" fmla="*/ 127330 w 532474"/>
              <a:gd name="connsiteY10" fmla="*/ 384390 h 422246"/>
              <a:gd name="connsiteX11" fmla="*/ 140157 w 532474"/>
              <a:gd name="connsiteY11" fmla="*/ 384390 h 422246"/>
              <a:gd name="connsiteX12" fmla="*/ 195845 w 532474"/>
              <a:gd name="connsiteY12" fmla="*/ 384390 h 422246"/>
              <a:gd name="connsiteX13" fmla="*/ 254662 w 532474"/>
              <a:gd name="connsiteY13" fmla="*/ 383139 h 422246"/>
              <a:gd name="connsiteX14" fmla="*/ 255287 w 532474"/>
              <a:gd name="connsiteY14" fmla="*/ 327451 h 422246"/>
              <a:gd name="connsiteX15" fmla="*/ 252785 w 532474"/>
              <a:gd name="connsiteY15" fmla="*/ 294602 h 422246"/>
              <a:gd name="connsiteX16" fmla="*/ 234013 w 532474"/>
              <a:gd name="connsiteY16" fmla="*/ 271138 h 422246"/>
              <a:gd name="connsiteX17" fmla="*/ 232136 w 532474"/>
              <a:gd name="connsiteY17" fmla="*/ 259875 h 422246"/>
              <a:gd name="connsiteX18" fmla="*/ 250282 w 532474"/>
              <a:gd name="connsiteY18" fmla="*/ 252367 h 422246"/>
              <a:gd name="connsiteX19" fmla="*/ 267801 w 532474"/>
              <a:gd name="connsiteY19" fmla="*/ 258937 h 422246"/>
              <a:gd name="connsiteX20" fmla="*/ 284069 w 532474"/>
              <a:gd name="connsiteY20" fmla="*/ 268635 h 422246"/>
              <a:gd name="connsiteX21" fmla="*/ 292204 w 532474"/>
              <a:gd name="connsiteY21" fmla="*/ 280523 h 422246"/>
              <a:gd name="connsiteX22" fmla="*/ 288762 w 532474"/>
              <a:gd name="connsiteY22" fmla="*/ 300233 h 422246"/>
              <a:gd name="connsiteX23" fmla="*/ 287198 w 532474"/>
              <a:gd name="connsiteY23" fmla="*/ 324323 h 422246"/>
              <a:gd name="connsiteX24" fmla="*/ 284695 w 532474"/>
              <a:gd name="connsiteY24" fmla="*/ 382514 h 422246"/>
              <a:gd name="connsiteX25" fmla="*/ 332561 w 532474"/>
              <a:gd name="connsiteY25" fmla="*/ 381575 h 422246"/>
              <a:gd name="connsiteX26" fmla="*/ 380428 w 532474"/>
              <a:gd name="connsiteY26" fmla="*/ 380011 h 422246"/>
              <a:gd name="connsiteX27" fmla="*/ 454887 w 532474"/>
              <a:gd name="connsiteY27" fmla="*/ 374379 h 422246"/>
              <a:gd name="connsiteX28" fmla="*/ 502441 w 532474"/>
              <a:gd name="connsiteY28" fmla="*/ 364994 h 422246"/>
              <a:gd name="connsiteX29" fmla="*/ 513077 w 532474"/>
              <a:gd name="connsiteY29" fmla="*/ 364681 h 422246"/>
              <a:gd name="connsiteX30" fmla="*/ 520586 w 532474"/>
              <a:gd name="connsiteY30" fmla="*/ 371251 h 422246"/>
              <a:gd name="connsiteX31" fmla="*/ 528407 w 532474"/>
              <a:gd name="connsiteY31" fmla="*/ 384077 h 422246"/>
              <a:gd name="connsiteX32" fmla="*/ 532474 w 532474"/>
              <a:gd name="connsiteY32" fmla="*/ 396904 h 422246"/>
              <a:gd name="connsiteX33" fmla="*/ 528093 w 532474"/>
              <a:gd name="connsiteY33" fmla="*/ 404413 h 422246"/>
              <a:gd name="connsiteX34" fmla="*/ 521212 w 532474"/>
              <a:gd name="connsiteY34" fmla="*/ 407542 h 422246"/>
              <a:gd name="connsiteX35" fmla="*/ 456450 w 532474"/>
              <a:gd name="connsiteY35" fmla="*/ 404726 h 422246"/>
              <a:gd name="connsiteX36" fmla="*/ 391065 w 532474"/>
              <a:gd name="connsiteY36" fmla="*/ 404413 h 422246"/>
              <a:gd name="connsiteX37" fmla="*/ 308159 w 532474"/>
              <a:gd name="connsiteY37" fmla="*/ 405978 h 422246"/>
              <a:gd name="connsiteX38" fmla="*/ 218996 w 532474"/>
              <a:gd name="connsiteY38" fmla="*/ 407542 h 422246"/>
              <a:gd name="connsiteX39" fmla="*/ 140783 w 532474"/>
              <a:gd name="connsiteY39" fmla="*/ 410045 h 422246"/>
              <a:gd name="connsiteX40" fmla="*/ 92604 w 532474"/>
              <a:gd name="connsiteY40" fmla="*/ 413798 h 422246"/>
              <a:gd name="connsiteX41" fmla="*/ 53811 w 532474"/>
              <a:gd name="connsiteY41" fmla="*/ 420056 h 422246"/>
              <a:gd name="connsiteX43" fmla="*/ 103241 w 532474"/>
              <a:gd name="connsiteY43" fmla="*/ 249239 h 422246"/>
              <a:gd name="connsiteX44" fmla="*/ 86034 w 532474"/>
              <a:gd name="connsiteY44" fmla="*/ 241417 h 422246"/>
              <a:gd name="connsiteX45" fmla="*/ 79464 w 532474"/>
              <a:gd name="connsiteY45" fmla="*/ 214199 h 422246"/>
              <a:gd name="connsiteX46" fmla="*/ 79464 w 532474"/>
              <a:gd name="connsiteY46" fmla="*/ 88432 h 422246"/>
              <a:gd name="connsiteX47" fmla="*/ 75397 w 532474"/>
              <a:gd name="connsiteY47" fmla="*/ 54332 h 422246"/>
              <a:gd name="connsiteX48" fmla="*/ 50681 w 532474"/>
              <a:gd name="connsiteY48" fmla="*/ 31493 h 422246"/>
              <a:gd name="connsiteX49" fmla="*/ 46927 w 532474"/>
              <a:gd name="connsiteY49" fmla="*/ 20231 h 422246"/>
              <a:gd name="connsiteX50" fmla="*/ 63196 w 532474"/>
              <a:gd name="connsiteY50" fmla="*/ 8968 h 422246"/>
              <a:gd name="connsiteX51" fmla="*/ 81654 w 532474"/>
              <a:gd name="connsiteY51" fmla="*/ 13974 h 422246"/>
              <a:gd name="connsiteX52" fmla="*/ 101989 w 532474"/>
              <a:gd name="connsiteY52" fmla="*/ 20857 h 422246"/>
              <a:gd name="connsiteX53" fmla="*/ 141096 w 532474"/>
              <a:gd name="connsiteY53" fmla="*/ 19605 h 422246"/>
              <a:gd name="connsiteX54" fmla="*/ 181141 w 532474"/>
              <a:gd name="connsiteY54" fmla="*/ 16163 h 422246"/>
              <a:gd name="connsiteX55" fmla="*/ 206482 w 532474"/>
              <a:gd name="connsiteY55" fmla="*/ 11471 h 422246"/>
              <a:gd name="connsiteX56" fmla="*/ 217745 w 532474"/>
              <a:gd name="connsiteY56" fmla="*/ 10220 h 422246"/>
              <a:gd name="connsiteX57" fmla="*/ 224627 w 532474"/>
              <a:gd name="connsiteY57" fmla="*/ 15851 h 422246"/>
              <a:gd name="connsiteX58" fmla="*/ 229008 w 532474"/>
              <a:gd name="connsiteY58" fmla="*/ 21795 h 422246"/>
              <a:gd name="connsiteX59" fmla="*/ 232136 w 532474"/>
              <a:gd name="connsiteY59" fmla="*/ 30242 h 422246"/>
              <a:gd name="connsiteX60" fmla="*/ 228695 w 532474"/>
              <a:gd name="connsiteY60" fmla="*/ 38376 h 422246"/>
              <a:gd name="connsiteX61" fmla="*/ 222751 w 532474"/>
              <a:gd name="connsiteY61" fmla="*/ 42756 h 422246"/>
              <a:gd name="connsiteX62" fmla="*/ 173006 w 532474"/>
              <a:gd name="connsiteY62" fmla="*/ 42443 h 422246"/>
              <a:gd name="connsiteX63" fmla="*/ 115129 w 532474"/>
              <a:gd name="connsiteY63" fmla="*/ 45258 h 422246"/>
              <a:gd name="connsiteX64" fmla="*/ 115129 w 532474"/>
              <a:gd name="connsiteY64" fmla="*/ 196054 h 422246"/>
              <a:gd name="connsiteX65" fmla="*/ 115129 w 532474"/>
              <a:gd name="connsiteY65" fmla="*/ 198556 h 422246"/>
              <a:gd name="connsiteX66" fmla="*/ 117007 w 532474"/>
              <a:gd name="connsiteY66" fmla="*/ 210758 h 422246"/>
              <a:gd name="connsiteX67" fmla="*/ 129521 w 532474"/>
              <a:gd name="connsiteY67" fmla="*/ 215450 h 422246"/>
              <a:gd name="connsiteX68" fmla="*/ 163309 w 532474"/>
              <a:gd name="connsiteY68" fmla="*/ 210445 h 422246"/>
              <a:gd name="connsiteX69" fmla="*/ 199912 w 532474"/>
              <a:gd name="connsiteY69" fmla="*/ 200434 h 422246"/>
              <a:gd name="connsiteX70" fmla="*/ 232136 w 532474"/>
              <a:gd name="connsiteY70" fmla="*/ 189171 h 422246"/>
              <a:gd name="connsiteX71" fmla="*/ 252785 w 532474"/>
              <a:gd name="connsiteY71" fmla="*/ 180411 h 422246"/>
              <a:gd name="connsiteX72" fmla="*/ 263734 w 532474"/>
              <a:gd name="connsiteY72" fmla="*/ 179473 h 422246"/>
              <a:gd name="connsiteX73" fmla="*/ 264360 w 532474"/>
              <a:gd name="connsiteY73" fmla="*/ 189171 h 422246"/>
              <a:gd name="connsiteX74" fmla="*/ 255287 w 532474"/>
              <a:gd name="connsiteY74" fmla="*/ 199808 h 422246"/>
              <a:gd name="connsiteX75" fmla="*/ 233387 w 532474"/>
              <a:gd name="connsiteY75" fmla="*/ 210758 h 422246"/>
              <a:gd name="connsiteX76" fmla="*/ 194594 w 532474"/>
              <a:gd name="connsiteY76" fmla="*/ 226087 h 422246"/>
              <a:gd name="connsiteX77" fmla="*/ 147979 w 532474"/>
              <a:gd name="connsiteY77" fmla="*/ 240792 h 422246"/>
              <a:gd name="connsiteX78" fmla="*/ 103241 w 532474"/>
              <a:gd name="connsiteY78" fmla="*/ 249239 h 422246"/>
              <a:gd name="connsiteX80" fmla="*/ 300338 w 532474"/>
              <a:gd name="connsiteY80" fmla="*/ 231093 h 422246"/>
              <a:gd name="connsiteX81" fmla="*/ 280002 w 532474"/>
              <a:gd name="connsiteY81" fmla="*/ 220456 h 422246"/>
              <a:gd name="connsiteX82" fmla="*/ 273433 w 532474"/>
              <a:gd name="connsiteY82" fmla="*/ 188545 h 422246"/>
              <a:gd name="connsiteX83" fmla="*/ 273433 w 532474"/>
              <a:gd name="connsiteY83" fmla="*/ 77170 h 422246"/>
              <a:gd name="connsiteX84" fmla="*/ 270304 w 532474"/>
              <a:gd name="connsiteY84" fmla="*/ 44946 h 422246"/>
              <a:gd name="connsiteX85" fmla="*/ 250907 w 532474"/>
              <a:gd name="connsiteY85" fmla="*/ 24611 h 422246"/>
              <a:gd name="connsiteX86" fmla="*/ 246840 w 532474"/>
              <a:gd name="connsiteY86" fmla="*/ 21795 h 422246"/>
              <a:gd name="connsiteX87" fmla="*/ 247152 w 532474"/>
              <a:gd name="connsiteY87" fmla="*/ 15851 h 422246"/>
              <a:gd name="connsiteX88" fmla="*/ 263421 w 532474"/>
              <a:gd name="connsiteY88" fmla="*/ 5840 h 422246"/>
              <a:gd name="connsiteX89" fmla="*/ 279064 w 532474"/>
              <a:gd name="connsiteY89" fmla="*/ 9594 h 422246"/>
              <a:gd name="connsiteX90" fmla="*/ 295958 w 532474"/>
              <a:gd name="connsiteY90" fmla="*/ 15225 h 422246"/>
              <a:gd name="connsiteX91" fmla="*/ 326930 w 532474"/>
              <a:gd name="connsiteY91" fmla="*/ 14287 h 422246"/>
              <a:gd name="connsiteX92" fmla="*/ 365410 w 532474"/>
              <a:gd name="connsiteY92" fmla="*/ 11783 h 422246"/>
              <a:gd name="connsiteX93" fmla="*/ 402014 w 532474"/>
              <a:gd name="connsiteY93" fmla="*/ 8030 h 422246"/>
              <a:gd name="connsiteX94" fmla="*/ 427355 w 532474"/>
              <a:gd name="connsiteY94" fmla="*/ 2711 h 422246"/>
              <a:gd name="connsiteX95" fmla="*/ 438931 w 532474"/>
              <a:gd name="connsiteY95" fmla="*/ 834 h 422246"/>
              <a:gd name="connsiteX96" fmla="*/ 446126 w 532474"/>
              <a:gd name="connsiteY96" fmla="*/ 5840 h 422246"/>
              <a:gd name="connsiteX97" fmla="*/ 451758 w 532474"/>
              <a:gd name="connsiteY97" fmla="*/ 14599 h 422246"/>
              <a:gd name="connsiteX98" fmla="*/ 454887 w 532474"/>
              <a:gd name="connsiteY98" fmla="*/ 23359 h 422246"/>
              <a:gd name="connsiteX99" fmla="*/ 450819 w 532474"/>
              <a:gd name="connsiteY99" fmla="*/ 31493 h 422246"/>
              <a:gd name="connsiteX100" fmla="*/ 444250 w 532474"/>
              <a:gd name="connsiteY100" fmla="*/ 35873 h 422246"/>
              <a:gd name="connsiteX101" fmla="*/ 396070 w 532474"/>
              <a:gd name="connsiteY101" fmla="*/ 35561 h 422246"/>
              <a:gd name="connsiteX102" fmla="*/ 337880 w 532474"/>
              <a:gd name="connsiteY102" fmla="*/ 38376 h 422246"/>
              <a:gd name="connsiteX103" fmla="*/ 321299 w 532474"/>
              <a:gd name="connsiteY103" fmla="*/ 38689 h 422246"/>
              <a:gd name="connsiteX104" fmla="*/ 305343 w 532474"/>
              <a:gd name="connsiteY104" fmla="*/ 39628 h 422246"/>
              <a:gd name="connsiteX105" fmla="*/ 305343 w 532474"/>
              <a:gd name="connsiteY105" fmla="*/ 187294 h 422246"/>
              <a:gd name="connsiteX106" fmla="*/ 308472 w 532474"/>
              <a:gd name="connsiteY106" fmla="*/ 203249 h 422246"/>
              <a:gd name="connsiteX107" fmla="*/ 324114 w 532474"/>
              <a:gd name="connsiteY107" fmla="*/ 206690 h 422246"/>
              <a:gd name="connsiteX108" fmla="*/ 393881 w 532474"/>
              <a:gd name="connsiteY108" fmla="*/ 202311 h 422246"/>
              <a:gd name="connsiteX109" fmla="*/ 434865 w 532474"/>
              <a:gd name="connsiteY109" fmla="*/ 194177 h 422246"/>
              <a:gd name="connsiteX110" fmla="*/ 454887 w 532474"/>
              <a:gd name="connsiteY110" fmla="*/ 197305 h 422246"/>
              <a:gd name="connsiteX111" fmla="*/ 464272 w 532474"/>
              <a:gd name="connsiteY111" fmla="*/ 213573 h 422246"/>
              <a:gd name="connsiteX112" fmla="*/ 459580 w 532474"/>
              <a:gd name="connsiteY112" fmla="*/ 222646 h 422246"/>
              <a:gd name="connsiteX113" fmla="*/ 451758 w 532474"/>
              <a:gd name="connsiteY113" fmla="*/ 227339 h 422246"/>
              <a:gd name="connsiteX114" fmla="*/ 391065 w 532474"/>
              <a:gd name="connsiteY114" fmla="*/ 226713 h 422246"/>
              <a:gd name="connsiteX115" fmla="*/ 325992 w 532474"/>
              <a:gd name="connsiteY115" fmla="*/ 229842 h 422246"/>
              <a:gd name="connsiteX116" fmla="*/ 313165 w 532474"/>
              <a:gd name="connsiteY116" fmla="*/ 230467 h 422246"/>
              <a:gd name="connsiteX117" fmla="*/ 300338 w 532474"/>
              <a:gd name="connsiteY117" fmla="*/ 231093 h 42224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</a:cxnLst>
            <a:rect l="l" t="t" r="r" b="b"/>
            <a:pathLst>
              <a:path w="532474" h="422246">
                <a:moveTo>
                  <a:pt x="53811" y="420056"/>
                </a:moveTo>
                <a:cubicBezTo>
                  <a:pt x="46302" y="421724"/>
                  <a:pt x="41296" y="422246"/>
                  <a:pt x="38793" y="421620"/>
                </a:cubicBezTo>
                <a:cubicBezTo>
                  <a:pt x="36291" y="420994"/>
                  <a:pt x="32954" y="419221"/>
                  <a:pt x="28783" y="416302"/>
                </a:cubicBezTo>
                <a:cubicBezTo>
                  <a:pt x="26280" y="414633"/>
                  <a:pt x="22942" y="411922"/>
                  <a:pt x="18771" y="408167"/>
                </a:cubicBezTo>
                <a:cubicBezTo>
                  <a:pt x="14599" y="404413"/>
                  <a:pt x="10845" y="400763"/>
                  <a:pt x="7508" y="397218"/>
                </a:cubicBezTo>
                <a:cubicBezTo>
                  <a:pt x="4171" y="393672"/>
                  <a:pt x="2085" y="391065"/>
                  <a:pt x="1251" y="389396"/>
                </a:cubicBezTo>
                <a:cubicBezTo>
                  <a:pt x="0" y="387310"/>
                  <a:pt x="730" y="384390"/>
                  <a:pt x="3441" y="380636"/>
                </a:cubicBezTo>
                <a:cubicBezTo>
                  <a:pt x="6152" y="376882"/>
                  <a:pt x="8968" y="375422"/>
                  <a:pt x="11888" y="376256"/>
                </a:cubicBezTo>
                <a:cubicBezTo>
                  <a:pt x="25236" y="379177"/>
                  <a:pt x="40149" y="381366"/>
                  <a:pt x="56626" y="382826"/>
                </a:cubicBezTo>
                <a:cubicBezTo>
                  <a:pt x="73103" y="384286"/>
                  <a:pt x="92395" y="384808"/>
                  <a:pt x="114504" y="384390"/>
                </a:cubicBezTo>
                <a:cubicBezTo>
                  <a:pt x="118675" y="384390"/>
                  <a:pt x="122951" y="384390"/>
                  <a:pt x="127330" y="384390"/>
                </a:cubicBezTo>
                <a:cubicBezTo>
                  <a:pt x="131711" y="384390"/>
                  <a:pt x="135986" y="384390"/>
                  <a:pt x="140157" y="384390"/>
                </a:cubicBezTo>
                <a:cubicBezTo>
                  <a:pt x="158094" y="384390"/>
                  <a:pt x="176657" y="384390"/>
                  <a:pt x="195845" y="384390"/>
                </a:cubicBezTo>
                <a:cubicBezTo>
                  <a:pt x="215033" y="384390"/>
                  <a:pt x="234639" y="383973"/>
                  <a:pt x="254662" y="383139"/>
                </a:cubicBezTo>
                <a:lnTo>
                  <a:pt x="255287" y="327451"/>
                </a:lnTo>
                <a:cubicBezTo>
                  <a:pt x="255704" y="315354"/>
                  <a:pt x="254870" y="304405"/>
                  <a:pt x="252785" y="294602"/>
                </a:cubicBezTo>
                <a:cubicBezTo>
                  <a:pt x="250699" y="284799"/>
                  <a:pt x="244441" y="276978"/>
                  <a:pt x="234013" y="271138"/>
                </a:cubicBezTo>
                <a:cubicBezTo>
                  <a:pt x="229425" y="268635"/>
                  <a:pt x="228799" y="264882"/>
                  <a:pt x="232136" y="259875"/>
                </a:cubicBezTo>
                <a:cubicBezTo>
                  <a:pt x="236724" y="252785"/>
                  <a:pt x="242773" y="250281"/>
                  <a:pt x="250282" y="252367"/>
                </a:cubicBezTo>
                <a:cubicBezTo>
                  <a:pt x="256538" y="254453"/>
                  <a:pt x="262379" y="256643"/>
                  <a:pt x="267801" y="258937"/>
                </a:cubicBezTo>
                <a:cubicBezTo>
                  <a:pt x="273224" y="261231"/>
                  <a:pt x="278647" y="264464"/>
                  <a:pt x="284069" y="268635"/>
                </a:cubicBezTo>
                <a:cubicBezTo>
                  <a:pt x="290326" y="273224"/>
                  <a:pt x="293038" y="277186"/>
                  <a:pt x="292204" y="280523"/>
                </a:cubicBezTo>
                <a:cubicBezTo>
                  <a:pt x="290535" y="286781"/>
                  <a:pt x="289388" y="293350"/>
                  <a:pt x="288762" y="300233"/>
                </a:cubicBezTo>
                <a:cubicBezTo>
                  <a:pt x="288136" y="307116"/>
                  <a:pt x="287615" y="315146"/>
                  <a:pt x="287198" y="324323"/>
                </a:cubicBezTo>
                <a:lnTo>
                  <a:pt x="284695" y="382514"/>
                </a:lnTo>
                <a:cubicBezTo>
                  <a:pt x="300547" y="382096"/>
                  <a:pt x="316502" y="381784"/>
                  <a:pt x="332561" y="381575"/>
                </a:cubicBezTo>
                <a:cubicBezTo>
                  <a:pt x="348621" y="381366"/>
                  <a:pt x="364577" y="380845"/>
                  <a:pt x="380428" y="380011"/>
                </a:cubicBezTo>
                <a:cubicBezTo>
                  <a:pt x="407542" y="379177"/>
                  <a:pt x="432361" y="377299"/>
                  <a:pt x="454887" y="374379"/>
                </a:cubicBezTo>
                <a:cubicBezTo>
                  <a:pt x="477412" y="371459"/>
                  <a:pt x="493263" y="368331"/>
                  <a:pt x="502441" y="364994"/>
                </a:cubicBezTo>
                <a:cubicBezTo>
                  <a:pt x="507029" y="363742"/>
                  <a:pt x="510573" y="363638"/>
                  <a:pt x="513077" y="364681"/>
                </a:cubicBezTo>
                <a:cubicBezTo>
                  <a:pt x="515581" y="365724"/>
                  <a:pt x="518083" y="367914"/>
                  <a:pt x="520586" y="371251"/>
                </a:cubicBezTo>
                <a:cubicBezTo>
                  <a:pt x="523088" y="374588"/>
                  <a:pt x="525695" y="378863"/>
                  <a:pt x="528407" y="384077"/>
                </a:cubicBezTo>
                <a:cubicBezTo>
                  <a:pt x="531118" y="389292"/>
                  <a:pt x="532474" y="393567"/>
                  <a:pt x="532474" y="396904"/>
                </a:cubicBezTo>
                <a:cubicBezTo>
                  <a:pt x="532474" y="399825"/>
                  <a:pt x="531014" y="402327"/>
                  <a:pt x="528093" y="404413"/>
                </a:cubicBezTo>
                <a:cubicBezTo>
                  <a:pt x="525174" y="406499"/>
                  <a:pt x="522880" y="407542"/>
                  <a:pt x="521212" y="407542"/>
                </a:cubicBezTo>
                <a:cubicBezTo>
                  <a:pt x="502024" y="405873"/>
                  <a:pt x="480436" y="404934"/>
                  <a:pt x="456450" y="404726"/>
                </a:cubicBezTo>
                <a:cubicBezTo>
                  <a:pt x="432466" y="404518"/>
                  <a:pt x="410671" y="404413"/>
                  <a:pt x="391065" y="404413"/>
                </a:cubicBezTo>
                <a:cubicBezTo>
                  <a:pt x="366037" y="404830"/>
                  <a:pt x="338401" y="405352"/>
                  <a:pt x="308159" y="405978"/>
                </a:cubicBezTo>
                <a:cubicBezTo>
                  <a:pt x="277916" y="406603"/>
                  <a:pt x="248196" y="407124"/>
                  <a:pt x="218996" y="407542"/>
                </a:cubicBezTo>
                <a:cubicBezTo>
                  <a:pt x="189797" y="407959"/>
                  <a:pt x="163726" y="408793"/>
                  <a:pt x="140783" y="410045"/>
                </a:cubicBezTo>
                <a:cubicBezTo>
                  <a:pt x="122429" y="410879"/>
                  <a:pt x="106369" y="412130"/>
                  <a:pt x="92604" y="413798"/>
                </a:cubicBezTo>
                <a:cubicBezTo>
                  <a:pt x="78839" y="415468"/>
                  <a:pt x="65908" y="417553"/>
                  <a:pt x="53811" y="420056"/>
                </a:cubicBezTo>
                <a:moveTo>
                  <a:pt x="103241" y="249239"/>
                </a:moveTo>
                <a:cubicBezTo>
                  <a:pt x="96150" y="250073"/>
                  <a:pt x="90414" y="247466"/>
                  <a:pt x="86034" y="241417"/>
                </a:cubicBezTo>
                <a:cubicBezTo>
                  <a:pt x="81654" y="235369"/>
                  <a:pt x="79464" y="226296"/>
                  <a:pt x="79464" y="214199"/>
                </a:cubicBezTo>
                <a:lnTo>
                  <a:pt x="79464" y="88432"/>
                </a:lnTo>
                <a:cubicBezTo>
                  <a:pt x="79464" y="75084"/>
                  <a:pt x="78108" y="63717"/>
                  <a:pt x="75397" y="54332"/>
                </a:cubicBezTo>
                <a:cubicBezTo>
                  <a:pt x="72685" y="44946"/>
                  <a:pt x="64447" y="37333"/>
                  <a:pt x="50681" y="31493"/>
                </a:cubicBezTo>
                <a:cubicBezTo>
                  <a:pt x="46510" y="29408"/>
                  <a:pt x="45259" y="25653"/>
                  <a:pt x="46927" y="20231"/>
                </a:cubicBezTo>
                <a:cubicBezTo>
                  <a:pt x="50265" y="11888"/>
                  <a:pt x="55688" y="8134"/>
                  <a:pt x="63196" y="8968"/>
                </a:cubicBezTo>
                <a:cubicBezTo>
                  <a:pt x="67785" y="9802"/>
                  <a:pt x="73937" y="11471"/>
                  <a:pt x="81654" y="13974"/>
                </a:cubicBezTo>
                <a:cubicBezTo>
                  <a:pt x="89371" y="16477"/>
                  <a:pt x="96150" y="18771"/>
                  <a:pt x="101989" y="20857"/>
                </a:cubicBezTo>
                <a:cubicBezTo>
                  <a:pt x="113670" y="20857"/>
                  <a:pt x="126705" y="20439"/>
                  <a:pt x="141096" y="19605"/>
                </a:cubicBezTo>
                <a:cubicBezTo>
                  <a:pt x="155487" y="18771"/>
                  <a:pt x="168835" y="17624"/>
                  <a:pt x="181141" y="16163"/>
                </a:cubicBezTo>
                <a:cubicBezTo>
                  <a:pt x="193447" y="14704"/>
                  <a:pt x="201894" y="13139"/>
                  <a:pt x="206482" y="11471"/>
                </a:cubicBezTo>
                <a:cubicBezTo>
                  <a:pt x="211488" y="9802"/>
                  <a:pt x="215242" y="9385"/>
                  <a:pt x="217745" y="10220"/>
                </a:cubicBezTo>
                <a:cubicBezTo>
                  <a:pt x="220247" y="11054"/>
                  <a:pt x="222542" y="12931"/>
                  <a:pt x="224627" y="15851"/>
                </a:cubicBezTo>
                <a:cubicBezTo>
                  <a:pt x="225461" y="16685"/>
                  <a:pt x="226922" y="18667"/>
                  <a:pt x="229008" y="21795"/>
                </a:cubicBezTo>
                <a:cubicBezTo>
                  <a:pt x="231093" y="24923"/>
                  <a:pt x="232136" y="27739"/>
                  <a:pt x="232136" y="30242"/>
                </a:cubicBezTo>
                <a:cubicBezTo>
                  <a:pt x="232136" y="32745"/>
                  <a:pt x="230989" y="35456"/>
                  <a:pt x="228695" y="38376"/>
                </a:cubicBezTo>
                <a:cubicBezTo>
                  <a:pt x="226400" y="41296"/>
                  <a:pt x="224419" y="42756"/>
                  <a:pt x="222751" y="42756"/>
                </a:cubicBezTo>
                <a:cubicBezTo>
                  <a:pt x="208150" y="41921"/>
                  <a:pt x="191570" y="41818"/>
                  <a:pt x="173006" y="42443"/>
                </a:cubicBezTo>
                <a:cubicBezTo>
                  <a:pt x="154445" y="43069"/>
                  <a:pt x="135152" y="44007"/>
                  <a:pt x="115129" y="45258"/>
                </a:cubicBezTo>
                <a:lnTo>
                  <a:pt x="115129" y="196054"/>
                </a:lnTo>
                <a:cubicBezTo>
                  <a:pt x="115129" y="196471"/>
                  <a:pt x="115129" y="197305"/>
                  <a:pt x="115129" y="198556"/>
                </a:cubicBezTo>
                <a:cubicBezTo>
                  <a:pt x="115129" y="203145"/>
                  <a:pt x="115755" y="207212"/>
                  <a:pt x="117007" y="210758"/>
                </a:cubicBezTo>
                <a:cubicBezTo>
                  <a:pt x="118258" y="214303"/>
                  <a:pt x="122429" y="215867"/>
                  <a:pt x="129521" y="215450"/>
                </a:cubicBezTo>
                <a:cubicBezTo>
                  <a:pt x="139532" y="215033"/>
                  <a:pt x="150795" y="213364"/>
                  <a:pt x="163309" y="210445"/>
                </a:cubicBezTo>
                <a:cubicBezTo>
                  <a:pt x="175823" y="207525"/>
                  <a:pt x="188024" y="204188"/>
                  <a:pt x="199912" y="200434"/>
                </a:cubicBezTo>
                <a:cubicBezTo>
                  <a:pt x="211801" y="196679"/>
                  <a:pt x="222542" y="192925"/>
                  <a:pt x="232136" y="189171"/>
                </a:cubicBezTo>
                <a:cubicBezTo>
                  <a:pt x="241730" y="185417"/>
                  <a:pt x="248613" y="182497"/>
                  <a:pt x="252785" y="180411"/>
                </a:cubicBezTo>
                <a:cubicBezTo>
                  <a:pt x="258207" y="177491"/>
                  <a:pt x="261857" y="177178"/>
                  <a:pt x="263734" y="179473"/>
                </a:cubicBezTo>
                <a:cubicBezTo>
                  <a:pt x="265611" y="181766"/>
                  <a:pt x="265819" y="185000"/>
                  <a:pt x="264360" y="189171"/>
                </a:cubicBezTo>
                <a:cubicBezTo>
                  <a:pt x="262900" y="193342"/>
                  <a:pt x="259876" y="196888"/>
                  <a:pt x="255287" y="199808"/>
                </a:cubicBezTo>
                <a:cubicBezTo>
                  <a:pt x="251533" y="202311"/>
                  <a:pt x="244233" y="205960"/>
                  <a:pt x="233387" y="210758"/>
                </a:cubicBezTo>
                <a:cubicBezTo>
                  <a:pt x="222542" y="215555"/>
                  <a:pt x="209610" y="220665"/>
                  <a:pt x="194594" y="226087"/>
                </a:cubicBezTo>
                <a:cubicBezTo>
                  <a:pt x="179577" y="231510"/>
                  <a:pt x="164039" y="236412"/>
                  <a:pt x="147979" y="240792"/>
                </a:cubicBezTo>
                <a:cubicBezTo>
                  <a:pt x="131919" y="245171"/>
                  <a:pt x="117007" y="247987"/>
                  <a:pt x="103241" y="249239"/>
                </a:cubicBezTo>
                <a:moveTo>
                  <a:pt x="300338" y="231093"/>
                </a:moveTo>
                <a:cubicBezTo>
                  <a:pt x="291161" y="231510"/>
                  <a:pt x="284383" y="227964"/>
                  <a:pt x="280002" y="220456"/>
                </a:cubicBezTo>
                <a:cubicBezTo>
                  <a:pt x="275623" y="212948"/>
                  <a:pt x="273433" y="202311"/>
                  <a:pt x="273433" y="188545"/>
                </a:cubicBezTo>
                <a:lnTo>
                  <a:pt x="273433" y="77170"/>
                </a:lnTo>
                <a:cubicBezTo>
                  <a:pt x="273433" y="63822"/>
                  <a:pt x="272390" y="53080"/>
                  <a:pt x="270304" y="44946"/>
                </a:cubicBezTo>
                <a:cubicBezTo>
                  <a:pt x="268219" y="36812"/>
                  <a:pt x="261752" y="30033"/>
                  <a:pt x="250907" y="24611"/>
                </a:cubicBezTo>
                <a:cubicBezTo>
                  <a:pt x="248821" y="23776"/>
                  <a:pt x="247466" y="22838"/>
                  <a:pt x="246840" y="21795"/>
                </a:cubicBezTo>
                <a:cubicBezTo>
                  <a:pt x="246214" y="20752"/>
                  <a:pt x="246318" y="18771"/>
                  <a:pt x="247152" y="15851"/>
                </a:cubicBezTo>
                <a:cubicBezTo>
                  <a:pt x="250073" y="7925"/>
                  <a:pt x="255496" y="4588"/>
                  <a:pt x="263421" y="5840"/>
                </a:cubicBezTo>
                <a:cubicBezTo>
                  <a:pt x="268010" y="6674"/>
                  <a:pt x="273224" y="7925"/>
                  <a:pt x="279064" y="9594"/>
                </a:cubicBezTo>
                <a:cubicBezTo>
                  <a:pt x="284904" y="11262"/>
                  <a:pt x="290535" y="13139"/>
                  <a:pt x="295958" y="15225"/>
                </a:cubicBezTo>
                <a:cubicBezTo>
                  <a:pt x="304301" y="15225"/>
                  <a:pt x="314625" y="14912"/>
                  <a:pt x="326930" y="14287"/>
                </a:cubicBezTo>
                <a:cubicBezTo>
                  <a:pt x="339235" y="13660"/>
                  <a:pt x="352062" y="12826"/>
                  <a:pt x="365410" y="11783"/>
                </a:cubicBezTo>
                <a:cubicBezTo>
                  <a:pt x="378760" y="10741"/>
                  <a:pt x="390961" y="9489"/>
                  <a:pt x="402014" y="8030"/>
                </a:cubicBezTo>
                <a:cubicBezTo>
                  <a:pt x="413069" y="6570"/>
                  <a:pt x="421515" y="4797"/>
                  <a:pt x="427355" y="2711"/>
                </a:cubicBezTo>
                <a:cubicBezTo>
                  <a:pt x="432361" y="626"/>
                  <a:pt x="436220" y="0"/>
                  <a:pt x="438931" y="834"/>
                </a:cubicBezTo>
                <a:cubicBezTo>
                  <a:pt x="441643" y="1668"/>
                  <a:pt x="444041" y="3337"/>
                  <a:pt x="446126" y="5840"/>
                </a:cubicBezTo>
                <a:cubicBezTo>
                  <a:pt x="447795" y="7925"/>
                  <a:pt x="449673" y="10845"/>
                  <a:pt x="451758" y="14599"/>
                </a:cubicBezTo>
                <a:cubicBezTo>
                  <a:pt x="453844" y="18353"/>
                  <a:pt x="454887" y="21274"/>
                  <a:pt x="454887" y="23359"/>
                </a:cubicBezTo>
                <a:cubicBezTo>
                  <a:pt x="454887" y="25862"/>
                  <a:pt x="453530" y="28573"/>
                  <a:pt x="450819" y="31493"/>
                </a:cubicBezTo>
                <a:cubicBezTo>
                  <a:pt x="448108" y="34413"/>
                  <a:pt x="445919" y="35873"/>
                  <a:pt x="444250" y="35873"/>
                </a:cubicBezTo>
                <a:cubicBezTo>
                  <a:pt x="431318" y="35039"/>
                  <a:pt x="415258" y="34935"/>
                  <a:pt x="396070" y="35561"/>
                </a:cubicBezTo>
                <a:cubicBezTo>
                  <a:pt x="376882" y="36186"/>
                  <a:pt x="357485" y="37125"/>
                  <a:pt x="337880" y="38376"/>
                </a:cubicBezTo>
                <a:cubicBezTo>
                  <a:pt x="332457" y="38376"/>
                  <a:pt x="326930" y="38481"/>
                  <a:pt x="321299" y="38689"/>
                </a:cubicBezTo>
                <a:cubicBezTo>
                  <a:pt x="315668" y="38898"/>
                  <a:pt x="310348" y="39210"/>
                  <a:pt x="305343" y="39628"/>
                </a:cubicBezTo>
                <a:lnTo>
                  <a:pt x="305343" y="187294"/>
                </a:lnTo>
                <a:cubicBezTo>
                  <a:pt x="305343" y="195637"/>
                  <a:pt x="306386" y="200955"/>
                  <a:pt x="308472" y="203249"/>
                </a:cubicBezTo>
                <a:cubicBezTo>
                  <a:pt x="310558" y="205544"/>
                  <a:pt x="315771" y="206690"/>
                  <a:pt x="324114" y="206690"/>
                </a:cubicBezTo>
                <a:cubicBezTo>
                  <a:pt x="350811" y="206273"/>
                  <a:pt x="374067" y="204813"/>
                  <a:pt x="393881" y="202311"/>
                </a:cubicBezTo>
                <a:cubicBezTo>
                  <a:pt x="413695" y="199808"/>
                  <a:pt x="427355" y="197096"/>
                  <a:pt x="434865" y="194177"/>
                </a:cubicBezTo>
                <a:cubicBezTo>
                  <a:pt x="444041" y="191257"/>
                  <a:pt x="450716" y="192299"/>
                  <a:pt x="454887" y="197305"/>
                </a:cubicBezTo>
                <a:cubicBezTo>
                  <a:pt x="459059" y="202728"/>
                  <a:pt x="462186" y="208150"/>
                  <a:pt x="464272" y="213573"/>
                </a:cubicBezTo>
                <a:cubicBezTo>
                  <a:pt x="464689" y="216493"/>
                  <a:pt x="463125" y="219517"/>
                  <a:pt x="459580" y="222646"/>
                </a:cubicBezTo>
                <a:cubicBezTo>
                  <a:pt x="456034" y="225775"/>
                  <a:pt x="453427" y="227339"/>
                  <a:pt x="451758" y="227339"/>
                </a:cubicBezTo>
                <a:cubicBezTo>
                  <a:pt x="432987" y="226087"/>
                  <a:pt x="412755" y="225879"/>
                  <a:pt x="391065" y="226713"/>
                </a:cubicBezTo>
                <a:cubicBezTo>
                  <a:pt x="369374" y="227547"/>
                  <a:pt x="347683" y="228590"/>
                  <a:pt x="325992" y="229842"/>
                </a:cubicBezTo>
                <a:cubicBezTo>
                  <a:pt x="321821" y="229842"/>
                  <a:pt x="317544" y="230050"/>
                  <a:pt x="313165" y="230467"/>
                </a:cubicBezTo>
                <a:cubicBezTo>
                  <a:pt x="308785" y="230884"/>
                  <a:pt x="304509" y="231093"/>
                  <a:pt x="300338" y="23109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7" name="Freeform 117"/>
          <p:cNvSpPr/>
          <p:nvPr/>
        </p:nvSpPr>
        <p:spPr>
          <a:xfrm>
            <a:off x="10181555" y="6031450"/>
            <a:ext cx="545405" cy="571268"/>
          </a:xfrm>
          <a:custGeom>
            <a:avLst/>
            <a:gdLst>
              <a:gd name="connsiteX0" fmla="*/ 277604 w 545405"/>
              <a:gd name="connsiteY0" fmla="*/ 571268 h 571268"/>
              <a:gd name="connsiteX1" fmla="*/ 210341 w 545405"/>
              <a:gd name="connsiteY1" fmla="*/ 558754 h 571268"/>
              <a:gd name="connsiteX2" fmla="*/ 163726 w 545405"/>
              <a:gd name="connsiteY2" fmla="*/ 523715 h 571268"/>
              <a:gd name="connsiteX3" fmla="*/ 146831 w 545405"/>
              <a:gd name="connsiteY3" fmla="*/ 472407 h 571268"/>
              <a:gd name="connsiteX4" fmla="*/ 162787 w 545405"/>
              <a:gd name="connsiteY4" fmla="*/ 424853 h 571268"/>
              <a:gd name="connsiteX5" fmla="*/ 205648 w 545405"/>
              <a:gd name="connsiteY5" fmla="*/ 389814 h 571268"/>
              <a:gd name="connsiteX6" fmla="*/ 264464 w 545405"/>
              <a:gd name="connsiteY6" fmla="*/ 372920 h 571268"/>
              <a:gd name="connsiteX7" fmla="*/ 261961 w 545405"/>
              <a:gd name="connsiteY7" fmla="*/ 353836 h 571268"/>
              <a:gd name="connsiteX8" fmla="*/ 260084 w 545405"/>
              <a:gd name="connsiteY8" fmla="*/ 325366 h 571268"/>
              <a:gd name="connsiteX9" fmla="*/ 260084 w 545405"/>
              <a:gd name="connsiteY9" fmla="*/ 279064 h 571268"/>
              <a:gd name="connsiteX10" fmla="*/ 147458 w 545405"/>
              <a:gd name="connsiteY10" fmla="*/ 283445 h 571268"/>
              <a:gd name="connsiteX11" fmla="*/ 95838 w 545405"/>
              <a:gd name="connsiteY11" fmla="*/ 287512 h 571268"/>
              <a:gd name="connsiteX12" fmla="*/ 53601 w 545405"/>
              <a:gd name="connsiteY12" fmla="*/ 294082 h 571268"/>
              <a:gd name="connsiteX13" fmla="*/ 38898 w 545405"/>
              <a:gd name="connsiteY13" fmla="*/ 295646 h 571268"/>
              <a:gd name="connsiteX14" fmla="*/ 28573 w 545405"/>
              <a:gd name="connsiteY14" fmla="*/ 290327 h 571268"/>
              <a:gd name="connsiteX15" fmla="*/ 18563 w 545405"/>
              <a:gd name="connsiteY15" fmla="*/ 282506 h 571268"/>
              <a:gd name="connsiteX16" fmla="*/ 7300 w 545405"/>
              <a:gd name="connsiteY16" fmla="*/ 271869 h 571268"/>
              <a:gd name="connsiteX17" fmla="*/ 1668 w 545405"/>
              <a:gd name="connsiteY17" fmla="*/ 264673 h 571268"/>
              <a:gd name="connsiteX18" fmla="*/ 3858 w 545405"/>
              <a:gd name="connsiteY18" fmla="*/ 256226 h 571268"/>
              <a:gd name="connsiteX19" fmla="*/ 11680 w 545405"/>
              <a:gd name="connsiteY19" fmla="*/ 251533 h 571268"/>
              <a:gd name="connsiteX20" fmla="*/ 59547 w 545405"/>
              <a:gd name="connsiteY20" fmla="*/ 258104 h 571268"/>
              <a:gd name="connsiteX21" fmla="*/ 120552 w 545405"/>
              <a:gd name="connsiteY21" fmla="*/ 259667 h 571268"/>
              <a:gd name="connsiteX22" fmla="*/ 252888 w 545405"/>
              <a:gd name="connsiteY22" fmla="*/ 257165 h 571268"/>
              <a:gd name="connsiteX23" fmla="*/ 393985 w 545405"/>
              <a:gd name="connsiteY23" fmla="*/ 252159 h 571268"/>
              <a:gd name="connsiteX24" fmla="*/ 468756 w 545405"/>
              <a:gd name="connsiteY24" fmla="*/ 246215 h 571268"/>
              <a:gd name="connsiteX25" fmla="*/ 517249 w 545405"/>
              <a:gd name="connsiteY25" fmla="*/ 237768 h 571268"/>
              <a:gd name="connsiteX26" fmla="*/ 527886 w 545405"/>
              <a:gd name="connsiteY26" fmla="*/ 237142 h 571268"/>
              <a:gd name="connsiteX27" fmla="*/ 535394 w 545405"/>
              <a:gd name="connsiteY27" fmla="*/ 243399 h 571268"/>
              <a:gd name="connsiteX28" fmla="*/ 541964 w 545405"/>
              <a:gd name="connsiteY28" fmla="*/ 255288 h 571268"/>
              <a:gd name="connsiteX29" fmla="*/ 545405 w 545405"/>
              <a:gd name="connsiteY29" fmla="*/ 266550 h 571268"/>
              <a:gd name="connsiteX30" fmla="*/ 541025 w 545405"/>
              <a:gd name="connsiteY30" fmla="*/ 274372 h 571268"/>
              <a:gd name="connsiteX31" fmla="*/ 534769 w 545405"/>
              <a:gd name="connsiteY31" fmla="*/ 277813 h 571268"/>
              <a:gd name="connsiteX32" fmla="*/ 485963 w 545405"/>
              <a:gd name="connsiteY32" fmla="*/ 274685 h 571268"/>
              <a:gd name="connsiteX33" fmla="*/ 434031 w 545405"/>
              <a:gd name="connsiteY33" fmla="*/ 275310 h 571268"/>
              <a:gd name="connsiteX34" fmla="*/ 418387 w 545405"/>
              <a:gd name="connsiteY34" fmla="*/ 275310 h 571268"/>
              <a:gd name="connsiteX35" fmla="*/ 403996 w 545405"/>
              <a:gd name="connsiteY35" fmla="*/ 275310 h 571268"/>
              <a:gd name="connsiteX36" fmla="*/ 296375 w 545405"/>
              <a:gd name="connsiteY36" fmla="*/ 278439 h 571268"/>
              <a:gd name="connsiteX37" fmla="*/ 296375 w 545405"/>
              <a:gd name="connsiteY37" fmla="*/ 319110 h 571268"/>
              <a:gd name="connsiteX38" fmla="*/ 288241 w 545405"/>
              <a:gd name="connsiteY38" fmla="*/ 371669 h 571268"/>
              <a:gd name="connsiteX39" fmla="*/ 352062 w 545405"/>
              <a:gd name="connsiteY39" fmla="*/ 383870 h 571268"/>
              <a:gd name="connsiteX40" fmla="*/ 396487 w 545405"/>
              <a:gd name="connsiteY40" fmla="*/ 417032 h 571268"/>
              <a:gd name="connsiteX41" fmla="*/ 411505 w 545405"/>
              <a:gd name="connsiteY41" fmla="*/ 469904 h 571268"/>
              <a:gd name="connsiteX42" fmla="*/ 392420 w 545405"/>
              <a:gd name="connsiteY42" fmla="*/ 522463 h 571268"/>
              <a:gd name="connsiteX43" fmla="*/ 345180 w 545405"/>
              <a:gd name="connsiteY43" fmla="*/ 558442 h 571268"/>
              <a:gd name="connsiteX44" fmla="*/ 277604 w 545405"/>
              <a:gd name="connsiteY44" fmla="*/ 571268 h 571268"/>
              <a:gd name="connsiteX46" fmla="*/ 93647 w 545405"/>
              <a:gd name="connsiteY46" fmla="*/ 209611 h 571268"/>
              <a:gd name="connsiteX47" fmla="*/ 78630 w 545405"/>
              <a:gd name="connsiteY47" fmla="*/ 209298 h 571268"/>
              <a:gd name="connsiteX48" fmla="*/ 70183 w 545405"/>
              <a:gd name="connsiteY48" fmla="*/ 202103 h 571268"/>
              <a:gd name="connsiteX49" fmla="*/ 75501 w 545405"/>
              <a:gd name="connsiteY49" fmla="*/ 195220 h 571268"/>
              <a:gd name="connsiteX50" fmla="*/ 140261 w 545405"/>
              <a:gd name="connsiteY50" fmla="*/ 168315 h 571268"/>
              <a:gd name="connsiteX51" fmla="*/ 200955 w 545405"/>
              <a:gd name="connsiteY51" fmla="*/ 133901 h 571268"/>
              <a:gd name="connsiteX52" fmla="*/ 246945 w 545405"/>
              <a:gd name="connsiteY52" fmla="*/ 98236 h 571268"/>
              <a:gd name="connsiteX53" fmla="*/ 268219 w 545405"/>
              <a:gd name="connsiteY53" fmla="*/ 66951 h 571268"/>
              <a:gd name="connsiteX54" fmla="*/ 266967 w 545405"/>
              <a:gd name="connsiteY54" fmla="*/ 49743 h 571268"/>
              <a:gd name="connsiteX55" fmla="*/ 256330 w 545405"/>
              <a:gd name="connsiteY55" fmla="*/ 42548 h 571268"/>
              <a:gd name="connsiteX56" fmla="*/ 209403 w 545405"/>
              <a:gd name="connsiteY56" fmla="*/ 45677 h 571268"/>
              <a:gd name="connsiteX57" fmla="*/ 179681 w 545405"/>
              <a:gd name="connsiteY57" fmla="*/ 49118 h 571268"/>
              <a:gd name="connsiteX58" fmla="*/ 147458 w 545405"/>
              <a:gd name="connsiteY58" fmla="*/ 55063 h 571268"/>
              <a:gd name="connsiteX59" fmla="*/ 132128 w 545405"/>
              <a:gd name="connsiteY59" fmla="*/ 55375 h 571268"/>
              <a:gd name="connsiteX60" fmla="*/ 123681 w 545405"/>
              <a:gd name="connsiteY60" fmla="*/ 49431 h 571268"/>
              <a:gd name="connsiteX61" fmla="*/ 113043 w 545405"/>
              <a:gd name="connsiteY61" fmla="*/ 37230 h 571268"/>
              <a:gd name="connsiteX62" fmla="*/ 106161 w 545405"/>
              <a:gd name="connsiteY62" fmla="*/ 27531 h 571268"/>
              <a:gd name="connsiteX63" fmla="*/ 107725 w 545405"/>
              <a:gd name="connsiteY63" fmla="*/ 19397 h 571268"/>
              <a:gd name="connsiteX64" fmla="*/ 114921 w 545405"/>
              <a:gd name="connsiteY64" fmla="*/ 15643 h 571268"/>
              <a:gd name="connsiteX65" fmla="*/ 166229 w 545405"/>
              <a:gd name="connsiteY65" fmla="*/ 20336 h 571268"/>
              <a:gd name="connsiteX66" fmla="*/ 232553 w 545405"/>
              <a:gd name="connsiteY66" fmla="*/ 20023 h 571268"/>
              <a:gd name="connsiteX67" fmla="*/ 306073 w 545405"/>
              <a:gd name="connsiteY67" fmla="*/ 16582 h 571268"/>
              <a:gd name="connsiteX68" fmla="*/ 373337 w 545405"/>
              <a:gd name="connsiteY68" fmla="*/ 10637 h 571268"/>
              <a:gd name="connsiteX69" fmla="*/ 417136 w 545405"/>
              <a:gd name="connsiteY69" fmla="*/ 1877 h 571268"/>
              <a:gd name="connsiteX70" fmla="*/ 427460 w 545405"/>
              <a:gd name="connsiteY70" fmla="*/ 1252 h 571268"/>
              <a:gd name="connsiteX71" fmla="*/ 433404 w 545405"/>
              <a:gd name="connsiteY71" fmla="*/ 7509 h 571268"/>
              <a:gd name="connsiteX72" fmla="*/ 438409 w 545405"/>
              <a:gd name="connsiteY72" fmla="*/ 20023 h 571268"/>
              <a:gd name="connsiteX73" fmla="*/ 440913 w 545405"/>
              <a:gd name="connsiteY73" fmla="*/ 32537 h 571268"/>
              <a:gd name="connsiteX74" fmla="*/ 436845 w 545405"/>
              <a:gd name="connsiteY74" fmla="*/ 39107 h 571268"/>
              <a:gd name="connsiteX75" fmla="*/ 430902 w 545405"/>
              <a:gd name="connsiteY75" fmla="*/ 41923 h 571268"/>
              <a:gd name="connsiteX76" fmla="*/ 396801 w 545405"/>
              <a:gd name="connsiteY76" fmla="*/ 39732 h 571268"/>
              <a:gd name="connsiteX77" fmla="*/ 345180 w 545405"/>
              <a:gd name="connsiteY77" fmla="*/ 38794 h 571268"/>
              <a:gd name="connsiteX78" fmla="*/ 283860 w 545405"/>
              <a:gd name="connsiteY78" fmla="*/ 40671 h 571268"/>
              <a:gd name="connsiteX79" fmla="*/ 302319 w 545405"/>
              <a:gd name="connsiteY79" fmla="*/ 51934 h 571268"/>
              <a:gd name="connsiteX80" fmla="*/ 311392 w 545405"/>
              <a:gd name="connsiteY80" fmla="*/ 70079 h 571268"/>
              <a:gd name="connsiteX81" fmla="*/ 292621 w 545405"/>
              <a:gd name="connsiteY81" fmla="*/ 101364 h 571268"/>
              <a:gd name="connsiteX82" fmla="*/ 345805 w 545405"/>
              <a:gd name="connsiteY82" fmla="*/ 117320 h 571268"/>
              <a:gd name="connsiteX83" fmla="*/ 386789 w 545405"/>
              <a:gd name="connsiteY83" fmla="*/ 126392 h 571268"/>
              <a:gd name="connsiteX84" fmla="*/ 427772 w 545405"/>
              <a:gd name="connsiteY84" fmla="*/ 132024 h 571268"/>
              <a:gd name="connsiteX85" fmla="*/ 445919 w 545405"/>
              <a:gd name="connsiteY85" fmla="*/ 148292 h 571268"/>
              <a:gd name="connsiteX86" fmla="*/ 457807 w 545405"/>
              <a:gd name="connsiteY86" fmla="*/ 173320 h 571268"/>
              <a:gd name="connsiteX87" fmla="*/ 450611 w 545405"/>
              <a:gd name="connsiteY87" fmla="*/ 186148 h 571268"/>
              <a:gd name="connsiteX88" fmla="*/ 439662 w 545405"/>
              <a:gd name="connsiteY88" fmla="*/ 191466 h 571268"/>
              <a:gd name="connsiteX89" fmla="*/ 385538 w 545405"/>
              <a:gd name="connsiteY89" fmla="*/ 162058 h 571268"/>
              <a:gd name="connsiteX90" fmla="*/ 326096 w 545405"/>
              <a:gd name="connsiteY90" fmla="*/ 135778 h 571268"/>
              <a:gd name="connsiteX91" fmla="*/ 276978 w 545405"/>
              <a:gd name="connsiteY91" fmla="*/ 117007 h 571268"/>
              <a:gd name="connsiteX92" fmla="*/ 222542 w 545405"/>
              <a:gd name="connsiteY92" fmla="*/ 156427 h 571268"/>
              <a:gd name="connsiteX93" fmla="*/ 155904 w 545405"/>
              <a:gd name="connsiteY93" fmla="*/ 188963 h 571268"/>
              <a:gd name="connsiteX94" fmla="*/ 93647 w 545405"/>
              <a:gd name="connsiteY94" fmla="*/ 209611 h 571268"/>
              <a:gd name="connsiteX96" fmla="*/ 278855 w 545405"/>
              <a:gd name="connsiteY96" fmla="*/ 543737 h 571268"/>
              <a:gd name="connsiteX97" fmla="*/ 344554 w 545405"/>
              <a:gd name="connsiteY97" fmla="*/ 524028 h 571268"/>
              <a:gd name="connsiteX98" fmla="*/ 372086 w 545405"/>
              <a:gd name="connsiteY98" fmla="*/ 469278 h 571268"/>
              <a:gd name="connsiteX99" fmla="*/ 345805 w 545405"/>
              <a:gd name="connsiteY99" fmla="*/ 416094 h 571268"/>
              <a:gd name="connsiteX100" fmla="*/ 279481 w 545405"/>
              <a:gd name="connsiteY100" fmla="*/ 396697 h 571268"/>
              <a:gd name="connsiteX101" fmla="*/ 231928 w 545405"/>
              <a:gd name="connsiteY101" fmla="*/ 407334 h 571268"/>
              <a:gd name="connsiteX102" fmla="*/ 198139 w 545405"/>
              <a:gd name="connsiteY102" fmla="*/ 433926 h 571268"/>
              <a:gd name="connsiteX103" fmla="*/ 185626 w 545405"/>
              <a:gd name="connsiteY103" fmla="*/ 471781 h 571268"/>
              <a:gd name="connsiteX104" fmla="*/ 212530 w 545405"/>
              <a:gd name="connsiteY104" fmla="*/ 523715 h 571268"/>
              <a:gd name="connsiteX105" fmla="*/ 278855 w 545405"/>
              <a:gd name="connsiteY105" fmla="*/ 543737 h 5712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</a:cxnLst>
            <a:rect l="l" t="t" r="r" b="b"/>
            <a:pathLst>
              <a:path w="545405" h="571268">
                <a:moveTo>
                  <a:pt x="277604" y="571268"/>
                </a:moveTo>
                <a:cubicBezTo>
                  <a:pt x="252575" y="571268"/>
                  <a:pt x="230155" y="567097"/>
                  <a:pt x="210341" y="558754"/>
                </a:cubicBezTo>
                <a:cubicBezTo>
                  <a:pt x="190526" y="550411"/>
                  <a:pt x="174988" y="538732"/>
                  <a:pt x="163726" y="523715"/>
                </a:cubicBezTo>
                <a:cubicBezTo>
                  <a:pt x="152463" y="508698"/>
                  <a:pt x="146831" y="491596"/>
                  <a:pt x="146831" y="472407"/>
                </a:cubicBezTo>
                <a:cubicBezTo>
                  <a:pt x="146831" y="454888"/>
                  <a:pt x="152150" y="439036"/>
                  <a:pt x="162787" y="424853"/>
                </a:cubicBezTo>
                <a:cubicBezTo>
                  <a:pt x="173424" y="410671"/>
                  <a:pt x="187711" y="398991"/>
                  <a:pt x="205648" y="389814"/>
                </a:cubicBezTo>
                <a:cubicBezTo>
                  <a:pt x="223585" y="380637"/>
                  <a:pt x="243190" y="375006"/>
                  <a:pt x="264464" y="372920"/>
                </a:cubicBezTo>
                <a:cubicBezTo>
                  <a:pt x="263629" y="368332"/>
                  <a:pt x="262796" y="361971"/>
                  <a:pt x="261961" y="353836"/>
                </a:cubicBezTo>
                <a:cubicBezTo>
                  <a:pt x="261127" y="345702"/>
                  <a:pt x="260502" y="336212"/>
                  <a:pt x="260084" y="325366"/>
                </a:cubicBezTo>
                <a:lnTo>
                  <a:pt x="260084" y="279064"/>
                </a:lnTo>
                <a:lnTo>
                  <a:pt x="147458" y="283445"/>
                </a:lnTo>
                <a:cubicBezTo>
                  <a:pt x="128687" y="284279"/>
                  <a:pt x="111479" y="285635"/>
                  <a:pt x="95838" y="287512"/>
                </a:cubicBezTo>
                <a:cubicBezTo>
                  <a:pt x="80194" y="289389"/>
                  <a:pt x="66115" y="291578"/>
                  <a:pt x="53601" y="294082"/>
                </a:cubicBezTo>
                <a:cubicBezTo>
                  <a:pt x="46510" y="295750"/>
                  <a:pt x="41609" y="296271"/>
                  <a:pt x="38898" y="295646"/>
                </a:cubicBezTo>
                <a:cubicBezTo>
                  <a:pt x="36186" y="295020"/>
                  <a:pt x="32745" y="293247"/>
                  <a:pt x="28573" y="290327"/>
                </a:cubicBezTo>
                <a:cubicBezTo>
                  <a:pt x="26071" y="288659"/>
                  <a:pt x="22733" y="286052"/>
                  <a:pt x="18563" y="282506"/>
                </a:cubicBezTo>
                <a:cubicBezTo>
                  <a:pt x="14391" y="278960"/>
                  <a:pt x="10637" y="275415"/>
                  <a:pt x="7300" y="271869"/>
                </a:cubicBezTo>
                <a:cubicBezTo>
                  <a:pt x="3963" y="268323"/>
                  <a:pt x="2086" y="265925"/>
                  <a:pt x="1668" y="264673"/>
                </a:cubicBezTo>
                <a:cubicBezTo>
                  <a:pt x="0" y="263004"/>
                  <a:pt x="730" y="260189"/>
                  <a:pt x="3858" y="256226"/>
                </a:cubicBezTo>
                <a:cubicBezTo>
                  <a:pt x="6987" y="252263"/>
                  <a:pt x="9593" y="250699"/>
                  <a:pt x="11680" y="251533"/>
                </a:cubicBezTo>
                <a:cubicBezTo>
                  <a:pt x="25028" y="254453"/>
                  <a:pt x="40984" y="256643"/>
                  <a:pt x="59547" y="258104"/>
                </a:cubicBezTo>
                <a:cubicBezTo>
                  <a:pt x="78108" y="259563"/>
                  <a:pt x="98444" y="260085"/>
                  <a:pt x="120552" y="259667"/>
                </a:cubicBezTo>
                <a:cubicBezTo>
                  <a:pt x="161015" y="259251"/>
                  <a:pt x="205127" y="258416"/>
                  <a:pt x="252888" y="257165"/>
                </a:cubicBezTo>
                <a:cubicBezTo>
                  <a:pt x="300650" y="255914"/>
                  <a:pt x="347683" y="254245"/>
                  <a:pt x="393985" y="252159"/>
                </a:cubicBezTo>
                <a:cubicBezTo>
                  <a:pt x="421098" y="250908"/>
                  <a:pt x="446022" y="248926"/>
                  <a:pt x="468756" y="246215"/>
                </a:cubicBezTo>
                <a:cubicBezTo>
                  <a:pt x="491491" y="243503"/>
                  <a:pt x="507654" y="240688"/>
                  <a:pt x="517249" y="237768"/>
                </a:cubicBezTo>
                <a:cubicBezTo>
                  <a:pt x="521836" y="236100"/>
                  <a:pt x="525383" y="235891"/>
                  <a:pt x="527886" y="237142"/>
                </a:cubicBezTo>
                <a:cubicBezTo>
                  <a:pt x="530389" y="238394"/>
                  <a:pt x="532891" y="240479"/>
                  <a:pt x="535394" y="243399"/>
                </a:cubicBezTo>
                <a:cubicBezTo>
                  <a:pt x="537480" y="246736"/>
                  <a:pt x="539669" y="250699"/>
                  <a:pt x="541964" y="255288"/>
                </a:cubicBezTo>
                <a:cubicBezTo>
                  <a:pt x="544258" y="259876"/>
                  <a:pt x="545405" y="263630"/>
                  <a:pt x="545405" y="266550"/>
                </a:cubicBezTo>
                <a:cubicBezTo>
                  <a:pt x="545405" y="269470"/>
                  <a:pt x="543946" y="272077"/>
                  <a:pt x="541025" y="274372"/>
                </a:cubicBezTo>
                <a:cubicBezTo>
                  <a:pt x="538105" y="276666"/>
                  <a:pt x="536020" y="277813"/>
                  <a:pt x="534769" y="277813"/>
                </a:cubicBezTo>
                <a:cubicBezTo>
                  <a:pt x="520168" y="275727"/>
                  <a:pt x="503901" y="274685"/>
                  <a:pt x="485963" y="274685"/>
                </a:cubicBezTo>
                <a:cubicBezTo>
                  <a:pt x="468026" y="274685"/>
                  <a:pt x="450715" y="274893"/>
                  <a:pt x="434031" y="275310"/>
                </a:cubicBezTo>
                <a:cubicBezTo>
                  <a:pt x="428608" y="275310"/>
                  <a:pt x="423393" y="275310"/>
                  <a:pt x="418387" y="275310"/>
                </a:cubicBezTo>
                <a:cubicBezTo>
                  <a:pt x="413382" y="275310"/>
                  <a:pt x="408584" y="275310"/>
                  <a:pt x="403996" y="275310"/>
                </a:cubicBezTo>
                <a:lnTo>
                  <a:pt x="296375" y="278439"/>
                </a:lnTo>
                <a:lnTo>
                  <a:pt x="296375" y="319110"/>
                </a:lnTo>
                <a:cubicBezTo>
                  <a:pt x="296375" y="342469"/>
                  <a:pt x="293663" y="359989"/>
                  <a:pt x="288241" y="371669"/>
                </a:cubicBezTo>
                <a:cubicBezTo>
                  <a:pt x="312018" y="372086"/>
                  <a:pt x="333291" y="376153"/>
                  <a:pt x="352062" y="383870"/>
                </a:cubicBezTo>
                <a:cubicBezTo>
                  <a:pt x="370835" y="391587"/>
                  <a:pt x="385642" y="402641"/>
                  <a:pt x="396487" y="417032"/>
                </a:cubicBezTo>
                <a:cubicBezTo>
                  <a:pt x="407333" y="431423"/>
                  <a:pt x="412339" y="449047"/>
                  <a:pt x="411505" y="469904"/>
                </a:cubicBezTo>
                <a:cubicBezTo>
                  <a:pt x="410670" y="489510"/>
                  <a:pt x="404309" y="507029"/>
                  <a:pt x="392420" y="522463"/>
                </a:cubicBezTo>
                <a:cubicBezTo>
                  <a:pt x="380533" y="537897"/>
                  <a:pt x="364785" y="549890"/>
                  <a:pt x="345180" y="558442"/>
                </a:cubicBezTo>
                <a:cubicBezTo>
                  <a:pt x="325574" y="566993"/>
                  <a:pt x="303049" y="571268"/>
                  <a:pt x="277604" y="571268"/>
                </a:cubicBezTo>
                <a:moveTo>
                  <a:pt x="93647" y="209611"/>
                </a:moveTo>
                <a:cubicBezTo>
                  <a:pt x="88224" y="211280"/>
                  <a:pt x="83218" y="211175"/>
                  <a:pt x="78630" y="209298"/>
                </a:cubicBezTo>
                <a:cubicBezTo>
                  <a:pt x="74040" y="207421"/>
                  <a:pt x="71226" y="205022"/>
                  <a:pt x="70183" y="202103"/>
                </a:cubicBezTo>
                <a:cubicBezTo>
                  <a:pt x="69140" y="199183"/>
                  <a:pt x="70914" y="196889"/>
                  <a:pt x="75501" y="195220"/>
                </a:cubicBezTo>
                <a:cubicBezTo>
                  <a:pt x="96775" y="188129"/>
                  <a:pt x="118363" y="179160"/>
                  <a:pt x="140261" y="168315"/>
                </a:cubicBezTo>
                <a:cubicBezTo>
                  <a:pt x="162161" y="157469"/>
                  <a:pt x="182392" y="145998"/>
                  <a:pt x="200955" y="133901"/>
                </a:cubicBezTo>
                <a:cubicBezTo>
                  <a:pt x="219518" y="121804"/>
                  <a:pt x="234848" y="109916"/>
                  <a:pt x="246945" y="98236"/>
                </a:cubicBezTo>
                <a:cubicBezTo>
                  <a:pt x="259042" y="86556"/>
                  <a:pt x="266133" y="76128"/>
                  <a:pt x="268219" y="66951"/>
                </a:cubicBezTo>
                <a:cubicBezTo>
                  <a:pt x="270304" y="59025"/>
                  <a:pt x="269887" y="53289"/>
                  <a:pt x="266967" y="49743"/>
                </a:cubicBezTo>
                <a:cubicBezTo>
                  <a:pt x="264047" y="46198"/>
                  <a:pt x="260502" y="43800"/>
                  <a:pt x="256330" y="42548"/>
                </a:cubicBezTo>
                <a:lnTo>
                  <a:pt x="209403" y="45677"/>
                </a:lnTo>
                <a:cubicBezTo>
                  <a:pt x="201893" y="46094"/>
                  <a:pt x="191987" y="47241"/>
                  <a:pt x="179681" y="49118"/>
                </a:cubicBezTo>
                <a:cubicBezTo>
                  <a:pt x="167376" y="50995"/>
                  <a:pt x="156635" y="52977"/>
                  <a:pt x="147458" y="55063"/>
                </a:cubicBezTo>
                <a:cubicBezTo>
                  <a:pt x="140366" y="56731"/>
                  <a:pt x="135255" y="56835"/>
                  <a:pt x="132128" y="55375"/>
                </a:cubicBezTo>
                <a:cubicBezTo>
                  <a:pt x="128999" y="53915"/>
                  <a:pt x="126183" y="51934"/>
                  <a:pt x="123681" y="49431"/>
                </a:cubicBezTo>
                <a:cubicBezTo>
                  <a:pt x="119926" y="45677"/>
                  <a:pt x="116381" y="41610"/>
                  <a:pt x="113043" y="37230"/>
                </a:cubicBezTo>
                <a:cubicBezTo>
                  <a:pt x="109706" y="32850"/>
                  <a:pt x="107412" y="29617"/>
                  <a:pt x="106161" y="27531"/>
                </a:cubicBezTo>
                <a:cubicBezTo>
                  <a:pt x="105326" y="25446"/>
                  <a:pt x="105848" y="22734"/>
                  <a:pt x="107725" y="19397"/>
                </a:cubicBezTo>
                <a:cubicBezTo>
                  <a:pt x="109603" y="16060"/>
                  <a:pt x="112001" y="14808"/>
                  <a:pt x="114921" y="15643"/>
                </a:cubicBezTo>
                <a:cubicBezTo>
                  <a:pt x="128269" y="18145"/>
                  <a:pt x="145371" y="19710"/>
                  <a:pt x="166229" y="20336"/>
                </a:cubicBezTo>
                <a:cubicBezTo>
                  <a:pt x="187085" y="20962"/>
                  <a:pt x="209193" y="20857"/>
                  <a:pt x="232553" y="20023"/>
                </a:cubicBezTo>
                <a:cubicBezTo>
                  <a:pt x="256747" y="19189"/>
                  <a:pt x="281254" y="18042"/>
                  <a:pt x="306073" y="16582"/>
                </a:cubicBezTo>
                <a:cubicBezTo>
                  <a:pt x="330893" y="15122"/>
                  <a:pt x="353315" y="13140"/>
                  <a:pt x="373337" y="10637"/>
                </a:cubicBezTo>
                <a:cubicBezTo>
                  <a:pt x="393360" y="8134"/>
                  <a:pt x="407959" y="5214"/>
                  <a:pt x="417136" y="1877"/>
                </a:cubicBezTo>
                <a:cubicBezTo>
                  <a:pt x="421725" y="209"/>
                  <a:pt x="425166" y="0"/>
                  <a:pt x="427460" y="1252"/>
                </a:cubicBezTo>
                <a:cubicBezTo>
                  <a:pt x="429754" y="2503"/>
                  <a:pt x="431735" y="4589"/>
                  <a:pt x="433404" y="7509"/>
                </a:cubicBezTo>
                <a:cubicBezTo>
                  <a:pt x="435073" y="10429"/>
                  <a:pt x="436741" y="14600"/>
                  <a:pt x="438409" y="20023"/>
                </a:cubicBezTo>
                <a:cubicBezTo>
                  <a:pt x="440079" y="25446"/>
                  <a:pt x="440913" y="29617"/>
                  <a:pt x="440913" y="32537"/>
                </a:cubicBezTo>
                <a:cubicBezTo>
                  <a:pt x="440913" y="35040"/>
                  <a:pt x="439557" y="37230"/>
                  <a:pt x="436845" y="39107"/>
                </a:cubicBezTo>
                <a:cubicBezTo>
                  <a:pt x="434134" y="40984"/>
                  <a:pt x="432153" y="41923"/>
                  <a:pt x="430902" y="41923"/>
                </a:cubicBezTo>
                <a:cubicBezTo>
                  <a:pt x="423393" y="41088"/>
                  <a:pt x="412026" y="40358"/>
                  <a:pt x="396801" y="39732"/>
                </a:cubicBezTo>
                <a:cubicBezTo>
                  <a:pt x="381575" y="39107"/>
                  <a:pt x="364368" y="38794"/>
                  <a:pt x="345180" y="38794"/>
                </a:cubicBezTo>
                <a:cubicBezTo>
                  <a:pt x="323906" y="38794"/>
                  <a:pt x="303467" y="39420"/>
                  <a:pt x="283860" y="40671"/>
                </a:cubicBezTo>
                <a:cubicBezTo>
                  <a:pt x="289283" y="43174"/>
                  <a:pt x="295436" y="46928"/>
                  <a:pt x="302319" y="51934"/>
                </a:cubicBezTo>
                <a:cubicBezTo>
                  <a:pt x="309202" y="56940"/>
                  <a:pt x="312226" y="62988"/>
                  <a:pt x="311392" y="70079"/>
                </a:cubicBezTo>
                <a:cubicBezTo>
                  <a:pt x="308890" y="79673"/>
                  <a:pt x="302631" y="90101"/>
                  <a:pt x="292621" y="101364"/>
                </a:cubicBezTo>
                <a:cubicBezTo>
                  <a:pt x="313477" y="108038"/>
                  <a:pt x="331205" y="113357"/>
                  <a:pt x="345805" y="117320"/>
                </a:cubicBezTo>
                <a:cubicBezTo>
                  <a:pt x="360406" y="121283"/>
                  <a:pt x="374067" y="124307"/>
                  <a:pt x="386789" y="126392"/>
                </a:cubicBezTo>
                <a:cubicBezTo>
                  <a:pt x="399512" y="128478"/>
                  <a:pt x="413173" y="130356"/>
                  <a:pt x="427772" y="132024"/>
                </a:cubicBezTo>
                <a:cubicBezTo>
                  <a:pt x="433613" y="134110"/>
                  <a:pt x="439662" y="139533"/>
                  <a:pt x="445919" y="148292"/>
                </a:cubicBezTo>
                <a:cubicBezTo>
                  <a:pt x="452176" y="157052"/>
                  <a:pt x="456138" y="165395"/>
                  <a:pt x="457807" y="173320"/>
                </a:cubicBezTo>
                <a:cubicBezTo>
                  <a:pt x="458225" y="177491"/>
                  <a:pt x="455826" y="181768"/>
                  <a:pt x="450611" y="186148"/>
                </a:cubicBezTo>
                <a:cubicBezTo>
                  <a:pt x="445398" y="190528"/>
                  <a:pt x="441747" y="192300"/>
                  <a:pt x="439662" y="191466"/>
                </a:cubicBezTo>
                <a:cubicBezTo>
                  <a:pt x="423810" y="181455"/>
                  <a:pt x="405769" y="171652"/>
                  <a:pt x="385538" y="162058"/>
                </a:cubicBezTo>
                <a:cubicBezTo>
                  <a:pt x="365306" y="152464"/>
                  <a:pt x="345493" y="143704"/>
                  <a:pt x="326096" y="135778"/>
                </a:cubicBezTo>
                <a:cubicBezTo>
                  <a:pt x="306699" y="127853"/>
                  <a:pt x="290326" y="121596"/>
                  <a:pt x="276978" y="117007"/>
                </a:cubicBezTo>
                <a:cubicBezTo>
                  <a:pt x="262378" y="130773"/>
                  <a:pt x="244233" y="143912"/>
                  <a:pt x="222542" y="156427"/>
                </a:cubicBezTo>
                <a:cubicBezTo>
                  <a:pt x="200851" y="168940"/>
                  <a:pt x="178638" y="179786"/>
                  <a:pt x="155904" y="188963"/>
                </a:cubicBezTo>
                <a:cubicBezTo>
                  <a:pt x="133171" y="198140"/>
                  <a:pt x="112418" y="205022"/>
                  <a:pt x="93647" y="209611"/>
                </a:cubicBezTo>
                <a:moveTo>
                  <a:pt x="278855" y="543737"/>
                </a:moveTo>
                <a:cubicBezTo>
                  <a:pt x="305135" y="543737"/>
                  <a:pt x="327034" y="537167"/>
                  <a:pt x="344554" y="524028"/>
                </a:cubicBezTo>
                <a:cubicBezTo>
                  <a:pt x="362074" y="510888"/>
                  <a:pt x="371250" y="492638"/>
                  <a:pt x="372086" y="469278"/>
                </a:cubicBezTo>
                <a:cubicBezTo>
                  <a:pt x="372086" y="446753"/>
                  <a:pt x="363325" y="429025"/>
                  <a:pt x="345805" y="416094"/>
                </a:cubicBezTo>
                <a:cubicBezTo>
                  <a:pt x="328285" y="403162"/>
                  <a:pt x="306178" y="396697"/>
                  <a:pt x="279481" y="396697"/>
                </a:cubicBezTo>
                <a:cubicBezTo>
                  <a:pt x="261961" y="397114"/>
                  <a:pt x="246111" y="400659"/>
                  <a:pt x="231928" y="407334"/>
                </a:cubicBezTo>
                <a:cubicBezTo>
                  <a:pt x="217745" y="414008"/>
                  <a:pt x="206482" y="422872"/>
                  <a:pt x="198139" y="433926"/>
                </a:cubicBezTo>
                <a:cubicBezTo>
                  <a:pt x="189796" y="444981"/>
                  <a:pt x="185626" y="457599"/>
                  <a:pt x="185626" y="471781"/>
                </a:cubicBezTo>
                <a:cubicBezTo>
                  <a:pt x="185626" y="493056"/>
                  <a:pt x="194594" y="510367"/>
                  <a:pt x="212530" y="523715"/>
                </a:cubicBezTo>
                <a:cubicBezTo>
                  <a:pt x="230467" y="537063"/>
                  <a:pt x="252575" y="543737"/>
                  <a:pt x="278855" y="543737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8" name="Freeform 118"/>
          <p:cNvSpPr/>
          <p:nvPr/>
        </p:nvSpPr>
        <p:spPr>
          <a:xfrm>
            <a:off x="10783065" y="6041461"/>
            <a:ext cx="544571" cy="568347"/>
          </a:xfrm>
          <a:custGeom>
            <a:avLst/>
            <a:gdLst>
              <a:gd name="connsiteX0" fmla="*/ 409419 w 544571"/>
              <a:gd name="connsiteY0" fmla="*/ 567513 h 568347"/>
              <a:gd name="connsiteX1" fmla="*/ 401599 w 544571"/>
              <a:gd name="connsiteY1" fmla="*/ 565949 h 568347"/>
              <a:gd name="connsiteX2" fmla="*/ 398783 w 544571"/>
              <a:gd name="connsiteY2" fmla="*/ 560005 h 568347"/>
              <a:gd name="connsiteX3" fmla="*/ 396592 w 544571"/>
              <a:gd name="connsiteY3" fmla="*/ 534038 h 568347"/>
              <a:gd name="connsiteX4" fmla="*/ 396279 w 544571"/>
              <a:gd name="connsiteY4" fmla="*/ 506195 h 568347"/>
              <a:gd name="connsiteX5" fmla="*/ 396279 w 544571"/>
              <a:gd name="connsiteY5" fmla="*/ 393568 h 568347"/>
              <a:gd name="connsiteX6" fmla="*/ 392525 w 544571"/>
              <a:gd name="connsiteY6" fmla="*/ 385433 h 568347"/>
              <a:gd name="connsiteX7" fmla="*/ 375006 w 544571"/>
              <a:gd name="connsiteY7" fmla="*/ 385747 h 568347"/>
              <a:gd name="connsiteX8" fmla="*/ 342156 w 544571"/>
              <a:gd name="connsiteY8" fmla="*/ 386685 h 568347"/>
              <a:gd name="connsiteX9" fmla="*/ 304614 w 544571"/>
              <a:gd name="connsiteY9" fmla="*/ 388250 h 568347"/>
              <a:gd name="connsiteX10" fmla="*/ 273016 w 544571"/>
              <a:gd name="connsiteY10" fmla="*/ 389813 h 568347"/>
              <a:gd name="connsiteX11" fmla="*/ 203250 w 544571"/>
              <a:gd name="connsiteY11" fmla="*/ 393881 h 568347"/>
              <a:gd name="connsiteX12" fmla="*/ 152880 w 544571"/>
              <a:gd name="connsiteY12" fmla="*/ 399825 h 568347"/>
              <a:gd name="connsiteX13" fmla="*/ 132858 w 544571"/>
              <a:gd name="connsiteY13" fmla="*/ 396696 h 568347"/>
              <a:gd name="connsiteX14" fmla="*/ 119718 w 544571"/>
              <a:gd name="connsiteY14" fmla="*/ 385747 h 568347"/>
              <a:gd name="connsiteX15" fmla="*/ 110333 w 544571"/>
              <a:gd name="connsiteY15" fmla="*/ 375422 h 568347"/>
              <a:gd name="connsiteX16" fmla="*/ 112836 w 544571"/>
              <a:gd name="connsiteY16" fmla="*/ 366037 h 568347"/>
              <a:gd name="connsiteX17" fmla="*/ 120969 w 544571"/>
              <a:gd name="connsiteY17" fmla="*/ 361657 h 568347"/>
              <a:gd name="connsiteX18" fmla="*/ 152880 w 544571"/>
              <a:gd name="connsiteY18" fmla="*/ 366037 h 568347"/>
              <a:gd name="connsiteX19" fmla="*/ 204501 w 544571"/>
              <a:gd name="connsiteY19" fmla="*/ 368227 h 568347"/>
              <a:gd name="connsiteX20" fmla="*/ 261754 w 544571"/>
              <a:gd name="connsiteY20" fmla="*/ 367914 h 568347"/>
              <a:gd name="connsiteX21" fmla="*/ 259876 w 544571"/>
              <a:gd name="connsiteY21" fmla="*/ 329746 h 568347"/>
              <a:gd name="connsiteX22" fmla="*/ 258625 w 544571"/>
              <a:gd name="connsiteY22" fmla="*/ 243399 h 568347"/>
              <a:gd name="connsiteX23" fmla="*/ 146624 w 544571"/>
              <a:gd name="connsiteY23" fmla="*/ 247779 h 568347"/>
              <a:gd name="connsiteX24" fmla="*/ 108456 w 544571"/>
              <a:gd name="connsiteY24" fmla="*/ 250595 h 568347"/>
              <a:gd name="connsiteX25" fmla="*/ 73730 w 544571"/>
              <a:gd name="connsiteY25" fmla="*/ 254974 h 568347"/>
              <a:gd name="connsiteX26" fmla="*/ 52768 w 544571"/>
              <a:gd name="connsiteY26" fmla="*/ 258416 h 568347"/>
              <a:gd name="connsiteX27" fmla="*/ 47137 w 544571"/>
              <a:gd name="connsiteY27" fmla="*/ 259667 h 568347"/>
              <a:gd name="connsiteX28" fmla="*/ 40880 w 544571"/>
              <a:gd name="connsiteY28" fmla="*/ 260293 h 568347"/>
              <a:gd name="connsiteX29" fmla="*/ 27115 w 544571"/>
              <a:gd name="connsiteY29" fmla="*/ 254661 h 568347"/>
              <a:gd name="connsiteX30" fmla="*/ 18042 w 544571"/>
              <a:gd name="connsiteY30" fmla="*/ 246840 h 568347"/>
              <a:gd name="connsiteX31" fmla="*/ 7092 w 544571"/>
              <a:gd name="connsiteY31" fmla="*/ 236203 h 568347"/>
              <a:gd name="connsiteX32" fmla="*/ 835 w 544571"/>
              <a:gd name="connsiteY32" fmla="*/ 229008 h 568347"/>
              <a:gd name="connsiteX33" fmla="*/ 2399 w 544571"/>
              <a:gd name="connsiteY33" fmla="*/ 220874 h 568347"/>
              <a:gd name="connsiteX34" fmla="*/ 9595 w 544571"/>
              <a:gd name="connsiteY34" fmla="*/ 215867 h 568347"/>
              <a:gd name="connsiteX35" fmla="*/ 53080 w 544571"/>
              <a:gd name="connsiteY35" fmla="*/ 221186 h 568347"/>
              <a:gd name="connsiteX36" fmla="*/ 116589 w 544571"/>
              <a:gd name="connsiteY36" fmla="*/ 223376 h 568347"/>
              <a:gd name="connsiteX37" fmla="*/ 175092 w 544571"/>
              <a:gd name="connsiteY37" fmla="*/ 222438 h 568347"/>
              <a:gd name="connsiteX38" fmla="*/ 250803 w 544571"/>
              <a:gd name="connsiteY38" fmla="*/ 220248 h 568347"/>
              <a:gd name="connsiteX39" fmla="*/ 329643 w 544571"/>
              <a:gd name="connsiteY39" fmla="*/ 217432 h 568347"/>
              <a:gd name="connsiteX40" fmla="*/ 397532 w 544571"/>
              <a:gd name="connsiteY40" fmla="*/ 213990 h 568347"/>
              <a:gd name="connsiteX41" fmla="*/ 434760 w 544571"/>
              <a:gd name="connsiteY41" fmla="*/ 211175 h 568347"/>
              <a:gd name="connsiteX42" fmla="*/ 474493 w 544571"/>
              <a:gd name="connsiteY42" fmla="*/ 207108 h 568347"/>
              <a:gd name="connsiteX43" fmla="*/ 502649 w 544571"/>
              <a:gd name="connsiteY43" fmla="*/ 202728 h 568347"/>
              <a:gd name="connsiteX44" fmla="*/ 517354 w 544571"/>
              <a:gd name="connsiteY44" fmla="*/ 198974 h 568347"/>
              <a:gd name="connsiteX45" fmla="*/ 524549 w 544571"/>
              <a:gd name="connsiteY45" fmla="*/ 197722 h 568347"/>
              <a:gd name="connsiteX46" fmla="*/ 534560 w 544571"/>
              <a:gd name="connsiteY46" fmla="*/ 205231 h 568347"/>
              <a:gd name="connsiteX47" fmla="*/ 541130 w 544571"/>
              <a:gd name="connsiteY47" fmla="*/ 216807 h 568347"/>
              <a:gd name="connsiteX48" fmla="*/ 544571 w 544571"/>
              <a:gd name="connsiteY48" fmla="*/ 227757 h 568347"/>
              <a:gd name="connsiteX49" fmla="*/ 539879 w 544571"/>
              <a:gd name="connsiteY49" fmla="*/ 236516 h 568347"/>
              <a:gd name="connsiteX50" fmla="*/ 533935 w 544571"/>
              <a:gd name="connsiteY50" fmla="*/ 239645 h 568347"/>
              <a:gd name="connsiteX51" fmla="*/ 508906 w 544571"/>
              <a:gd name="connsiteY51" fmla="*/ 238080 h 568347"/>
              <a:gd name="connsiteX52" fmla="*/ 481063 w 544571"/>
              <a:gd name="connsiteY52" fmla="*/ 237454 h 568347"/>
              <a:gd name="connsiteX53" fmla="*/ 458850 w 544571"/>
              <a:gd name="connsiteY53" fmla="*/ 237142 h 568347"/>
              <a:gd name="connsiteX54" fmla="*/ 417867 w 544571"/>
              <a:gd name="connsiteY54" fmla="*/ 237768 h 568347"/>
              <a:gd name="connsiteX55" fmla="*/ 359988 w 544571"/>
              <a:gd name="connsiteY55" fmla="*/ 239332 h 568347"/>
              <a:gd name="connsiteX56" fmla="*/ 294916 w 544571"/>
              <a:gd name="connsiteY56" fmla="*/ 241522 h 568347"/>
              <a:gd name="connsiteX57" fmla="*/ 294916 w 544571"/>
              <a:gd name="connsiteY57" fmla="*/ 317232 h 568347"/>
              <a:gd name="connsiteX58" fmla="*/ 294290 w 544571"/>
              <a:gd name="connsiteY58" fmla="*/ 342886 h 568347"/>
              <a:gd name="connsiteX59" fmla="*/ 292412 w 544571"/>
              <a:gd name="connsiteY59" fmla="*/ 366037 h 568347"/>
              <a:gd name="connsiteX60" fmla="*/ 354671 w 544571"/>
              <a:gd name="connsiteY60" fmla="*/ 361344 h 568347"/>
              <a:gd name="connsiteX61" fmla="*/ 391274 w 544571"/>
              <a:gd name="connsiteY61" fmla="*/ 354149 h 568347"/>
              <a:gd name="connsiteX62" fmla="*/ 400034 w 544571"/>
              <a:gd name="connsiteY62" fmla="*/ 352897 h 568347"/>
              <a:gd name="connsiteX63" fmla="*/ 432570 w 544571"/>
              <a:gd name="connsiteY63" fmla="*/ 359780 h 568347"/>
              <a:gd name="connsiteX64" fmla="*/ 437576 w 544571"/>
              <a:gd name="connsiteY64" fmla="*/ 369165 h 568347"/>
              <a:gd name="connsiteX65" fmla="*/ 436011 w 544571"/>
              <a:gd name="connsiteY65" fmla="*/ 381992 h 568347"/>
              <a:gd name="connsiteX66" fmla="*/ 434448 w 544571"/>
              <a:gd name="connsiteY66" fmla="*/ 400451 h 568347"/>
              <a:gd name="connsiteX67" fmla="*/ 433822 w 544571"/>
              <a:gd name="connsiteY67" fmla="*/ 416093 h 568347"/>
              <a:gd name="connsiteX68" fmla="*/ 433197 w 544571"/>
              <a:gd name="connsiteY68" fmla="*/ 496809 h 568347"/>
              <a:gd name="connsiteX69" fmla="*/ 431006 w 544571"/>
              <a:gd name="connsiteY69" fmla="*/ 524028 h 568347"/>
              <a:gd name="connsiteX70" fmla="*/ 423497 w 544571"/>
              <a:gd name="connsiteY70" fmla="*/ 552810 h 568347"/>
              <a:gd name="connsiteX71" fmla="*/ 409419 w 544571"/>
              <a:gd name="connsiteY71" fmla="*/ 567513 h 568347"/>
              <a:gd name="connsiteX73" fmla="*/ 376883 w 544571"/>
              <a:gd name="connsiteY73" fmla="*/ 192091 h 568347"/>
              <a:gd name="connsiteX74" fmla="*/ 373128 w 544571"/>
              <a:gd name="connsiteY74" fmla="*/ 184896 h 568347"/>
              <a:gd name="connsiteX75" fmla="*/ 374379 w 544571"/>
              <a:gd name="connsiteY75" fmla="*/ 172694 h 568347"/>
              <a:gd name="connsiteX76" fmla="*/ 383139 w 544571"/>
              <a:gd name="connsiteY76" fmla="*/ 131085 h 568347"/>
              <a:gd name="connsiteX77" fmla="*/ 391586 w 544571"/>
              <a:gd name="connsiteY77" fmla="*/ 82593 h 568347"/>
              <a:gd name="connsiteX78" fmla="*/ 396905 w 544571"/>
              <a:gd name="connsiteY78" fmla="*/ 40045 h 568347"/>
              <a:gd name="connsiteX79" fmla="*/ 394715 w 544571"/>
              <a:gd name="connsiteY79" fmla="*/ 34101 h 568347"/>
              <a:gd name="connsiteX80" fmla="*/ 390648 w 544571"/>
              <a:gd name="connsiteY80" fmla="*/ 33162 h 568347"/>
              <a:gd name="connsiteX81" fmla="*/ 390023 w 544571"/>
              <a:gd name="connsiteY81" fmla="*/ 33162 h 568347"/>
              <a:gd name="connsiteX82" fmla="*/ 364994 w 544571"/>
              <a:gd name="connsiteY82" fmla="*/ 33788 h 568347"/>
              <a:gd name="connsiteX83" fmla="*/ 326827 w 544571"/>
              <a:gd name="connsiteY83" fmla="*/ 35352 h 568347"/>
              <a:gd name="connsiteX84" fmla="*/ 288972 w 544571"/>
              <a:gd name="connsiteY84" fmla="*/ 37229 h 568347"/>
              <a:gd name="connsiteX85" fmla="*/ 264256 w 544571"/>
              <a:gd name="connsiteY85" fmla="*/ 38794 h 568347"/>
              <a:gd name="connsiteX86" fmla="*/ 225149 w 544571"/>
              <a:gd name="connsiteY86" fmla="*/ 41609 h 568347"/>
              <a:gd name="connsiteX87" fmla="*/ 185417 w 544571"/>
              <a:gd name="connsiteY87" fmla="*/ 44738 h 568347"/>
              <a:gd name="connsiteX88" fmla="*/ 153507 w 544571"/>
              <a:gd name="connsiteY88" fmla="*/ 48805 h 568347"/>
              <a:gd name="connsiteX89" fmla="*/ 137551 w 544571"/>
              <a:gd name="connsiteY89" fmla="*/ 49743 h 568347"/>
              <a:gd name="connsiteX90" fmla="*/ 127853 w 544571"/>
              <a:gd name="connsiteY90" fmla="*/ 43173 h 568347"/>
              <a:gd name="connsiteX91" fmla="*/ 117216 w 544571"/>
              <a:gd name="connsiteY91" fmla="*/ 30972 h 568347"/>
              <a:gd name="connsiteX92" fmla="*/ 110333 w 544571"/>
              <a:gd name="connsiteY92" fmla="*/ 21899 h 568347"/>
              <a:gd name="connsiteX93" fmla="*/ 111584 w 544571"/>
              <a:gd name="connsiteY93" fmla="*/ 13453 h 568347"/>
              <a:gd name="connsiteX94" fmla="*/ 119093 w 544571"/>
              <a:gd name="connsiteY94" fmla="*/ 9385 h 568347"/>
              <a:gd name="connsiteX95" fmla="*/ 145373 w 544571"/>
              <a:gd name="connsiteY95" fmla="*/ 14078 h 568347"/>
              <a:gd name="connsiteX96" fmla="*/ 182914 w 544571"/>
              <a:gd name="connsiteY96" fmla="*/ 15642 h 568347"/>
              <a:gd name="connsiteX97" fmla="*/ 223272 w 544571"/>
              <a:gd name="connsiteY97" fmla="*/ 15330 h 568347"/>
              <a:gd name="connsiteX98" fmla="*/ 257999 w 544571"/>
              <a:gd name="connsiteY98" fmla="*/ 14391 h 568347"/>
              <a:gd name="connsiteX99" fmla="*/ 291787 w 544571"/>
              <a:gd name="connsiteY99" fmla="*/ 12826 h 568347"/>
              <a:gd name="connsiteX100" fmla="*/ 332458 w 544571"/>
              <a:gd name="connsiteY100" fmla="*/ 10637 h 568347"/>
              <a:gd name="connsiteX101" fmla="*/ 370626 w 544571"/>
              <a:gd name="connsiteY101" fmla="*/ 7196 h 568347"/>
              <a:gd name="connsiteX102" fmla="*/ 397532 w 544571"/>
              <a:gd name="connsiteY102" fmla="*/ 1251 h 568347"/>
              <a:gd name="connsiteX103" fmla="*/ 407543 w 544571"/>
              <a:gd name="connsiteY103" fmla="*/ 1251 h 568347"/>
              <a:gd name="connsiteX104" fmla="*/ 445084 w 544571"/>
              <a:gd name="connsiteY104" fmla="*/ 14391 h 568347"/>
              <a:gd name="connsiteX105" fmla="*/ 448838 w 544571"/>
              <a:gd name="connsiteY105" fmla="*/ 18771 h 568347"/>
              <a:gd name="connsiteX106" fmla="*/ 448214 w 544571"/>
              <a:gd name="connsiteY106" fmla="*/ 26279 h 568347"/>
              <a:gd name="connsiteX107" fmla="*/ 442895 w 544571"/>
              <a:gd name="connsiteY107" fmla="*/ 37855 h 568347"/>
              <a:gd name="connsiteX108" fmla="*/ 436950 w 544571"/>
              <a:gd name="connsiteY108" fmla="*/ 54436 h 568347"/>
              <a:gd name="connsiteX109" fmla="*/ 431319 w 544571"/>
              <a:gd name="connsiteY109" fmla="*/ 75397 h 568347"/>
              <a:gd name="connsiteX110" fmla="*/ 423184 w 544571"/>
              <a:gd name="connsiteY110" fmla="*/ 105744 h 568347"/>
              <a:gd name="connsiteX111" fmla="*/ 414425 w 544571"/>
              <a:gd name="connsiteY111" fmla="*/ 136716 h 568347"/>
              <a:gd name="connsiteX112" fmla="*/ 406917 w 544571"/>
              <a:gd name="connsiteY112" fmla="*/ 160806 h 568347"/>
              <a:gd name="connsiteX113" fmla="*/ 376883 w 544571"/>
              <a:gd name="connsiteY113" fmla="*/ 192091 h 56834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</a:cxnLst>
            <a:rect l="l" t="t" r="r" b="b"/>
            <a:pathLst>
              <a:path w="544571" h="568347">
                <a:moveTo>
                  <a:pt x="409419" y="567513"/>
                </a:moveTo>
                <a:cubicBezTo>
                  <a:pt x="405664" y="568347"/>
                  <a:pt x="403058" y="567827"/>
                  <a:pt x="401599" y="565949"/>
                </a:cubicBezTo>
                <a:cubicBezTo>
                  <a:pt x="400138" y="564072"/>
                  <a:pt x="399200" y="562090"/>
                  <a:pt x="398783" y="560005"/>
                </a:cubicBezTo>
                <a:cubicBezTo>
                  <a:pt x="397532" y="552914"/>
                  <a:pt x="396801" y="544258"/>
                  <a:pt x="396592" y="534038"/>
                </a:cubicBezTo>
                <a:cubicBezTo>
                  <a:pt x="396384" y="523818"/>
                  <a:pt x="396279" y="514537"/>
                  <a:pt x="396279" y="506195"/>
                </a:cubicBezTo>
                <a:lnTo>
                  <a:pt x="396279" y="393568"/>
                </a:lnTo>
                <a:cubicBezTo>
                  <a:pt x="396279" y="388145"/>
                  <a:pt x="395028" y="385433"/>
                  <a:pt x="392525" y="385433"/>
                </a:cubicBezTo>
                <a:cubicBezTo>
                  <a:pt x="390023" y="385433"/>
                  <a:pt x="384182" y="385538"/>
                  <a:pt x="375006" y="385747"/>
                </a:cubicBezTo>
                <a:cubicBezTo>
                  <a:pt x="365829" y="385955"/>
                  <a:pt x="354878" y="386268"/>
                  <a:pt x="342156" y="386685"/>
                </a:cubicBezTo>
                <a:cubicBezTo>
                  <a:pt x="329433" y="387102"/>
                  <a:pt x="316919" y="387624"/>
                  <a:pt x="304614" y="388250"/>
                </a:cubicBezTo>
                <a:cubicBezTo>
                  <a:pt x="292309" y="388875"/>
                  <a:pt x="281776" y="389396"/>
                  <a:pt x="273016" y="389813"/>
                </a:cubicBezTo>
                <a:cubicBezTo>
                  <a:pt x="247987" y="391065"/>
                  <a:pt x="224733" y="392421"/>
                  <a:pt x="203250" y="393881"/>
                </a:cubicBezTo>
                <a:cubicBezTo>
                  <a:pt x="181766" y="395340"/>
                  <a:pt x="164977" y="397322"/>
                  <a:pt x="152880" y="399825"/>
                </a:cubicBezTo>
                <a:cubicBezTo>
                  <a:pt x="144955" y="401076"/>
                  <a:pt x="138281" y="400034"/>
                  <a:pt x="132858" y="396696"/>
                </a:cubicBezTo>
                <a:cubicBezTo>
                  <a:pt x="129522" y="394193"/>
                  <a:pt x="125141" y="390544"/>
                  <a:pt x="119718" y="385747"/>
                </a:cubicBezTo>
                <a:cubicBezTo>
                  <a:pt x="114295" y="380950"/>
                  <a:pt x="111168" y="377508"/>
                  <a:pt x="110333" y="375422"/>
                </a:cubicBezTo>
                <a:cubicBezTo>
                  <a:pt x="109500" y="372920"/>
                  <a:pt x="110333" y="369791"/>
                  <a:pt x="112836" y="366037"/>
                </a:cubicBezTo>
                <a:cubicBezTo>
                  <a:pt x="115338" y="362283"/>
                  <a:pt x="118049" y="360823"/>
                  <a:pt x="120969" y="361657"/>
                </a:cubicBezTo>
                <a:cubicBezTo>
                  <a:pt x="127227" y="363325"/>
                  <a:pt x="137864" y="364785"/>
                  <a:pt x="152880" y="366037"/>
                </a:cubicBezTo>
                <a:cubicBezTo>
                  <a:pt x="167898" y="367288"/>
                  <a:pt x="185105" y="368018"/>
                  <a:pt x="204501" y="368227"/>
                </a:cubicBezTo>
                <a:cubicBezTo>
                  <a:pt x="223898" y="368436"/>
                  <a:pt x="242981" y="368331"/>
                  <a:pt x="261754" y="367914"/>
                </a:cubicBezTo>
                <a:cubicBezTo>
                  <a:pt x="260501" y="357903"/>
                  <a:pt x="259876" y="345180"/>
                  <a:pt x="259876" y="329746"/>
                </a:cubicBezTo>
                <a:lnTo>
                  <a:pt x="258625" y="243399"/>
                </a:lnTo>
                <a:lnTo>
                  <a:pt x="146624" y="247779"/>
                </a:lnTo>
                <a:cubicBezTo>
                  <a:pt x="134109" y="248196"/>
                  <a:pt x="121387" y="249134"/>
                  <a:pt x="108456" y="250595"/>
                </a:cubicBezTo>
                <a:cubicBezTo>
                  <a:pt x="95524" y="252054"/>
                  <a:pt x="83949" y="253514"/>
                  <a:pt x="73730" y="254974"/>
                </a:cubicBezTo>
                <a:cubicBezTo>
                  <a:pt x="63509" y="256434"/>
                  <a:pt x="56522" y="257581"/>
                  <a:pt x="52768" y="258416"/>
                </a:cubicBezTo>
                <a:cubicBezTo>
                  <a:pt x="51099" y="258833"/>
                  <a:pt x="49223" y="259250"/>
                  <a:pt x="47137" y="259667"/>
                </a:cubicBezTo>
                <a:cubicBezTo>
                  <a:pt x="45051" y="260084"/>
                  <a:pt x="42965" y="260293"/>
                  <a:pt x="40880" y="260293"/>
                </a:cubicBezTo>
                <a:cubicBezTo>
                  <a:pt x="36709" y="260293"/>
                  <a:pt x="32120" y="258416"/>
                  <a:pt x="27115" y="254661"/>
                </a:cubicBezTo>
                <a:cubicBezTo>
                  <a:pt x="25029" y="252993"/>
                  <a:pt x="22004" y="250386"/>
                  <a:pt x="18042" y="246840"/>
                </a:cubicBezTo>
                <a:cubicBezTo>
                  <a:pt x="14078" y="243294"/>
                  <a:pt x="10428" y="239749"/>
                  <a:pt x="7092" y="236203"/>
                </a:cubicBezTo>
                <a:cubicBezTo>
                  <a:pt x="3754" y="232657"/>
                  <a:pt x="1669" y="230259"/>
                  <a:pt x="835" y="229008"/>
                </a:cubicBezTo>
                <a:cubicBezTo>
                  <a:pt x="0" y="226922"/>
                  <a:pt x="522" y="224211"/>
                  <a:pt x="2399" y="220874"/>
                </a:cubicBezTo>
                <a:cubicBezTo>
                  <a:pt x="4276" y="217536"/>
                  <a:pt x="6674" y="215867"/>
                  <a:pt x="9595" y="215867"/>
                </a:cubicBezTo>
                <a:cubicBezTo>
                  <a:pt x="21692" y="217953"/>
                  <a:pt x="36188" y="219726"/>
                  <a:pt x="53080" y="221186"/>
                </a:cubicBezTo>
                <a:cubicBezTo>
                  <a:pt x="69975" y="222646"/>
                  <a:pt x="91144" y="223376"/>
                  <a:pt x="116589" y="223376"/>
                </a:cubicBezTo>
                <a:cubicBezTo>
                  <a:pt x="132024" y="223376"/>
                  <a:pt x="151525" y="223064"/>
                  <a:pt x="175092" y="222438"/>
                </a:cubicBezTo>
                <a:cubicBezTo>
                  <a:pt x="198662" y="221812"/>
                  <a:pt x="223898" y="221082"/>
                  <a:pt x="250803" y="220248"/>
                </a:cubicBezTo>
                <a:cubicBezTo>
                  <a:pt x="277709" y="219413"/>
                  <a:pt x="303988" y="218475"/>
                  <a:pt x="329643" y="217432"/>
                </a:cubicBezTo>
                <a:cubicBezTo>
                  <a:pt x="355295" y="216389"/>
                  <a:pt x="377926" y="215242"/>
                  <a:pt x="397532" y="213990"/>
                </a:cubicBezTo>
                <a:cubicBezTo>
                  <a:pt x="408376" y="213156"/>
                  <a:pt x="420786" y="212218"/>
                  <a:pt x="434760" y="211175"/>
                </a:cubicBezTo>
                <a:cubicBezTo>
                  <a:pt x="448735" y="210132"/>
                  <a:pt x="461979" y="208777"/>
                  <a:pt x="474493" y="207108"/>
                </a:cubicBezTo>
                <a:cubicBezTo>
                  <a:pt x="487007" y="205439"/>
                  <a:pt x="496392" y="203979"/>
                  <a:pt x="502649" y="202728"/>
                </a:cubicBezTo>
                <a:cubicBezTo>
                  <a:pt x="509741" y="201059"/>
                  <a:pt x="514642" y="199808"/>
                  <a:pt x="517354" y="198974"/>
                </a:cubicBezTo>
                <a:cubicBezTo>
                  <a:pt x="520065" y="198140"/>
                  <a:pt x="522463" y="197722"/>
                  <a:pt x="524549" y="197722"/>
                </a:cubicBezTo>
                <a:cubicBezTo>
                  <a:pt x="527469" y="197722"/>
                  <a:pt x="530806" y="200225"/>
                  <a:pt x="534560" y="205231"/>
                </a:cubicBezTo>
                <a:cubicBezTo>
                  <a:pt x="536646" y="208568"/>
                  <a:pt x="538836" y="212427"/>
                  <a:pt x="541130" y="216807"/>
                </a:cubicBezTo>
                <a:cubicBezTo>
                  <a:pt x="543425" y="221186"/>
                  <a:pt x="544571" y="224836"/>
                  <a:pt x="544571" y="227757"/>
                </a:cubicBezTo>
                <a:cubicBezTo>
                  <a:pt x="544571" y="231510"/>
                  <a:pt x="543008" y="234431"/>
                  <a:pt x="539879" y="236516"/>
                </a:cubicBezTo>
                <a:cubicBezTo>
                  <a:pt x="536749" y="238602"/>
                  <a:pt x="534768" y="239645"/>
                  <a:pt x="533935" y="239645"/>
                </a:cubicBezTo>
                <a:cubicBezTo>
                  <a:pt x="526843" y="238810"/>
                  <a:pt x="518501" y="238289"/>
                  <a:pt x="508906" y="238080"/>
                </a:cubicBezTo>
                <a:cubicBezTo>
                  <a:pt x="499313" y="237872"/>
                  <a:pt x="490031" y="237663"/>
                  <a:pt x="481063" y="237454"/>
                </a:cubicBezTo>
                <a:cubicBezTo>
                  <a:pt x="472094" y="237246"/>
                  <a:pt x="464690" y="237142"/>
                  <a:pt x="458850" y="237142"/>
                </a:cubicBezTo>
                <a:cubicBezTo>
                  <a:pt x="448838" y="237142"/>
                  <a:pt x="435178" y="237350"/>
                  <a:pt x="417867" y="237768"/>
                </a:cubicBezTo>
                <a:cubicBezTo>
                  <a:pt x="400556" y="238185"/>
                  <a:pt x="381263" y="238706"/>
                  <a:pt x="359988" y="239332"/>
                </a:cubicBezTo>
                <a:cubicBezTo>
                  <a:pt x="338715" y="239957"/>
                  <a:pt x="317023" y="240688"/>
                  <a:pt x="294916" y="241522"/>
                </a:cubicBezTo>
                <a:lnTo>
                  <a:pt x="294916" y="317232"/>
                </a:lnTo>
                <a:cubicBezTo>
                  <a:pt x="294916" y="325575"/>
                  <a:pt x="294708" y="334126"/>
                  <a:pt x="294290" y="342886"/>
                </a:cubicBezTo>
                <a:cubicBezTo>
                  <a:pt x="293873" y="351645"/>
                  <a:pt x="293247" y="359363"/>
                  <a:pt x="292412" y="366037"/>
                </a:cubicBezTo>
                <a:cubicBezTo>
                  <a:pt x="316606" y="364785"/>
                  <a:pt x="337360" y="363221"/>
                  <a:pt x="354671" y="361344"/>
                </a:cubicBezTo>
                <a:cubicBezTo>
                  <a:pt x="371982" y="359467"/>
                  <a:pt x="384182" y="357068"/>
                  <a:pt x="391274" y="354149"/>
                </a:cubicBezTo>
                <a:cubicBezTo>
                  <a:pt x="394195" y="352480"/>
                  <a:pt x="397115" y="352063"/>
                  <a:pt x="400034" y="352897"/>
                </a:cubicBezTo>
                <a:lnTo>
                  <a:pt x="432570" y="359780"/>
                </a:lnTo>
                <a:cubicBezTo>
                  <a:pt x="437159" y="361031"/>
                  <a:pt x="438828" y="364160"/>
                  <a:pt x="437576" y="369165"/>
                </a:cubicBezTo>
                <a:cubicBezTo>
                  <a:pt x="437159" y="371668"/>
                  <a:pt x="436638" y="375944"/>
                  <a:pt x="436011" y="381992"/>
                </a:cubicBezTo>
                <a:cubicBezTo>
                  <a:pt x="435387" y="388041"/>
                  <a:pt x="434866" y="394193"/>
                  <a:pt x="434448" y="400451"/>
                </a:cubicBezTo>
                <a:cubicBezTo>
                  <a:pt x="434030" y="406708"/>
                  <a:pt x="433822" y="411922"/>
                  <a:pt x="433822" y="416093"/>
                </a:cubicBezTo>
                <a:lnTo>
                  <a:pt x="433197" y="496809"/>
                </a:lnTo>
                <a:cubicBezTo>
                  <a:pt x="433197" y="504317"/>
                  <a:pt x="432467" y="513390"/>
                  <a:pt x="431006" y="524028"/>
                </a:cubicBezTo>
                <a:cubicBezTo>
                  <a:pt x="429546" y="534664"/>
                  <a:pt x="427044" y="544258"/>
                  <a:pt x="423497" y="552810"/>
                </a:cubicBezTo>
                <a:cubicBezTo>
                  <a:pt x="419952" y="561361"/>
                  <a:pt x="415259" y="566262"/>
                  <a:pt x="409419" y="567513"/>
                </a:cubicBezTo>
                <a:moveTo>
                  <a:pt x="376883" y="192091"/>
                </a:moveTo>
                <a:cubicBezTo>
                  <a:pt x="374379" y="191257"/>
                  <a:pt x="373128" y="188858"/>
                  <a:pt x="373128" y="184896"/>
                </a:cubicBezTo>
                <a:cubicBezTo>
                  <a:pt x="373128" y="180932"/>
                  <a:pt x="373545" y="176865"/>
                  <a:pt x="374379" y="172694"/>
                </a:cubicBezTo>
                <a:cubicBezTo>
                  <a:pt x="377300" y="161015"/>
                  <a:pt x="380219" y="147145"/>
                  <a:pt x="383139" y="131085"/>
                </a:cubicBezTo>
                <a:cubicBezTo>
                  <a:pt x="386060" y="115025"/>
                  <a:pt x="388875" y="98861"/>
                  <a:pt x="391586" y="82593"/>
                </a:cubicBezTo>
                <a:cubicBezTo>
                  <a:pt x="394298" y="66325"/>
                  <a:pt x="396071" y="52142"/>
                  <a:pt x="396905" y="40045"/>
                </a:cubicBezTo>
                <a:cubicBezTo>
                  <a:pt x="397322" y="36708"/>
                  <a:pt x="396592" y="34727"/>
                  <a:pt x="394715" y="34101"/>
                </a:cubicBezTo>
                <a:cubicBezTo>
                  <a:pt x="392839" y="33475"/>
                  <a:pt x="391483" y="33162"/>
                  <a:pt x="390648" y="33162"/>
                </a:cubicBezTo>
                <a:cubicBezTo>
                  <a:pt x="390231" y="33162"/>
                  <a:pt x="390023" y="33162"/>
                  <a:pt x="390023" y="33162"/>
                </a:cubicBezTo>
                <a:cubicBezTo>
                  <a:pt x="385018" y="33162"/>
                  <a:pt x="376675" y="33371"/>
                  <a:pt x="364994" y="33788"/>
                </a:cubicBezTo>
                <a:cubicBezTo>
                  <a:pt x="353314" y="34205"/>
                  <a:pt x="340592" y="34727"/>
                  <a:pt x="326827" y="35352"/>
                </a:cubicBezTo>
                <a:cubicBezTo>
                  <a:pt x="313061" y="35978"/>
                  <a:pt x="300442" y="36604"/>
                  <a:pt x="288972" y="37229"/>
                </a:cubicBezTo>
                <a:cubicBezTo>
                  <a:pt x="277500" y="37855"/>
                  <a:pt x="269262" y="38376"/>
                  <a:pt x="264256" y="38794"/>
                </a:cubicBezTo>
                <a:cubicBezTo>
                  <a:pt x="252159" y="39628"/>
                  <a:pt x="239124" y="40566"/>
                  <a:pt x="225149" y="41609"/>
                </a:cubicBezTo>
                <a:cubicBezTo>
                  <a:pt x="211175" y="42652"/>
                  <a:pt x="197931" y="43695"/>
                  <a:pt x="185417" y="44738"/>
                </a:cubicBezTo>
                <a:cubicBezTo>
                  <a:pt x="172903" y="45780"/>
                  <a:pt x="162267" y="47136"/>
                  <a:pt x="153507" y="48805"/>
                </a:cubicBezTo>
                <a:cubicBezTo>
                  <a:pt x="145581" y="50473"/>
                  <a:pt x="140262" y="50786"/>
                  <a:pt x="137551" y="49743"/>
                </a:cubicBezTo>
                <a:cubicBezTo>
                  <a:pt x="134839" y="48701"/>
                  <a:pt x="131607" y="46510"/>
                  <a:pt x="127853" y="43173"/>
                </a:cubicBezTo>
                <a:cubicBezTo>
                  <a:pt x="124099" y="39002"/>
                  <a:pt x="120553" y="34935"/>
                  <a:pt x="117216" y="30972"/>
                </a:cubicBezTo>
                <a:cubicBezTo>
                  <a:pt x="113878" y="27009"/>
                  <a:pt x="111584" y="23985"/>
                  <a:pt x="110333" y="21899"/>
                </a:cubicBezTo>
                <a:cubicBezTo>
                  <a:pt x="109082" y="19814"/>
                  <a:pt x="109500" y="16998"/>
                  <a:pt x="111584" y="13453"/>
                </a:cubicBezTo>
                <a:cubicBezTo>
                  <a:pt x="113670" y="9907"/>
                  <a:pt x="116174" y="8551"/>
                  <a:pt x="119093" y="9385"/>
                </a:cubicBezTo>
                <a:cubicBezTo>
                  <a:pt x="125350" y="11471"/>
                  <a:pt x="134109" y="13035"/>
                  <a:pt x="145373" y="14078"/>
                </a:cubicBezTo>
                <a:cubicBezTo>
                  <a:pt x="156635" y="15121"/>
                  <a:pt x="169149" y="15642"/>
                  <a:pt x="182914" y="15642"/>
                </a:cubicBezTo>
                <a:cubicBezTo>
                  <a:pt x="196680" y="15642"/>
                  <a:pt x="210132" y="15538"/>
                  <a:pt x="223272" y="15330"/>
                </a:cubicBezTo>
                <a:cubicBezTo>
                  <a:pt x="236413" y="15121"/>
                  <a:pt x="247987" y="14808"/>
                  <a:pt x="257999" y="14391"/>
                </a:cubicBezTo>
                <a:cubicBezTo>
                  <a:pt x="267175" y="13974"/>
                  <a:pt x="278439" y="13453"/>
                  <a:pt x="291787" y="12826"/>
                </a:cubicBezTo>
                <a:cubicBezTo>
                  <a:pt x="305135" y="12201"/>
                  <a:pt x="318692" y="11471"/>
                  <a:pt x="332458" y="10637"/>
                </a:cubicBezTo>
                <a:cubicBezTo>
                  <a:pt x="346223" y="9803"/>
                  <a:pt x="358946" y="8655"/>
                  <a:pt x="370626" y="7196"/>
                </a:cubicBezTo>
                <a:cubicBezTo>
                  <a:pt x="382306" y="5736"/>
                  <a:pt x="391274" y="3754"/>
                  <a:pt x="397532" y="1251"/>
                </a:cubicBezTo>
                <a:cubicBezTo>
                  <a:pt x="400869" y="0"/>
                  <a:pt x="404206" y="0"/>
                  <a:pt x="407543" y="1251"/>
                </a:cubicBezTo>
                <a:lnTo>
                  <a:pt x="445084" y="14391"/>
                </a:lnTo>
                <a:cubicBezTo>
                  <a:pt x="446753" y="15225"/>
                  <a:pt x="448004" y="16685"/>
                  <a:pt x="448838" y="18771"/>
                </a:cubicBezTo>
                <a:cubicBezTo>
                  <a:pt x="449673" y="20857"/>
                  <a:pt x="449465" y="23360"/>
                  <a:pt x="448214" y="26279"/>
                </a:cubicBezTo>
                <a:cubicBezTo>
                  <a:pt x="447378" y="27531"/>
                  <a:pt x="445606" y="31390"/>
                  <a:pt x="442895" y="37855"/>
                </a:cubicBezTo>
                <a:cubicBezTo>
                  <a:pt x="440183" y="44321"/>
                  <a:pt x="438202" y="49847"/>
                  <a:pt x="436950" y="54436"/>
                </a:cubicBezTo>
                <a:cubicBezTo>
                  <a:pt x="435699" y="59025"/>
                  <a:pt x="433822" y="66011"/>
                  <a:pt x="431319" y="75397"/>
                </a:cubicBezTo>
                <a:cubicBezTo>
                  <a:pt x="428816" y="84782"/>
                  <a:pt x="426105" y="94898"/>
                  <a:pt x="423184" y="105744"/>
                </a:cubicBezTo>
                <a:cubicBezTo>
                  <a:pt x="420265" y="116589"/>
                  <a:pt x="417346" y="126914"/>
                  <a:pt x="414425" y="136716"/>
                </a:cubicBezTo>
                <a:cubicBezTo>
                  <a:pt x="411505" y="146519"/>
                  <a:pt x="409002" y="154549"/>
                  <a:pt x="406917" y="160806"/>
                </a:cubicBezTo>
                <a:cubicBezTo>
                  <a:pt x="398157" y="185000"/>
                  <a:pt x="388146" y="195428"/>
                  <a:pt x="376883" y="19209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9" name="Freeform 119"/>
          <p:cNvSpPr/>
          <p:nvPr/>
        </p:nvSpPr>
        <p:spPr>
          <a:xfrm>
            <a:off x="11577444" y="6042087"/>
            <a:ext cx="544780" cy="540608"/>
          </a:xfrm>
          <a:custGeom>
            <a:avLst/>
            <a:gdLst>
              <a:gd name="connsiteX0" fmla="*/ 162475 w 544780"/>
              <a:gd name="connsiteY0" fmla="*/ 215242 h 540608"/>
              <a:gd name="connsiteX1" fmla="*/ 152463 w 544780"/>
              <a:gd name="connsiteY1" fmla="*/ 212114 h 540608"/>
              <a:gd name="connsiteX2" fmla="*/ 148083 w 544780"/>
              <a:gd name="connsiteY2" fmla="*/ 197723 h 540608"/>
              <a:gd name="connsiteX3" fmla="*/ 138071 w 544780"/>
              <a:gd name="connsiteY3" fmla="*/ 76336 h 540608"/>
              <a:gd name="connsiteX4" fmla="*/ 131190 w 544780"/>
              <a:gd name="connsiteY4" fmla="*/ 44425 h 540608"/>
              <a:gd name="connsiteX5" fmla="*/ 109915 w 544780"/>
              <a:gd name="connsiteY5" fmla="*/ 25028 h 540608"/>
              <a:gd name="connsiteX6" fmla="*/ 107412 w 544780"/>
              <a:gd name="connsiteY6" fmla="*/ 14391 h 540608"/>
              <a:gd name="connsiteX7" fmla="*/ 124306 w 544780"/>
              <a:gd name="connsiteY7" fmla="*/ 5006 h 540608"/>
              <a:gd name="connsiteX8" fmla="*/ 141513 w 544780"/>
              <a:gd name="connsiteY8" fmla="*/ 9385 h 540608"/>
              <a:gd name="connsiteX9" fmla="*/ 160597 w 544780"/>
              <a:gd name="connsiteY9" fmla="*/ 16268 h 540608"/>
              <a:gd name="connsiteX10" fmla="*/ 200330 w 544780"/>
              <a:gd name="connsiteY10" fmla="*/ 16894 h 540608"/>
              <a:gd name="connsiteX11" fmla="*/ 252575 w 544780"/>
              <a:gd name="connsiteY11" fmla="*/ 15956 h 540608"/>
              <a:gd name="connsiteX12" fmla="*/ 303571 w 544780"/>
              <a:gd name="connsiteY12" fmla="*/ 13765 h 540608"/>
              <a:gd name="connsiteX13" fmla="*/ 338923 w 544780"/>
              <a:gd name="connsiteY13" fmla="*/ 10637 h 540608"/>
              <a:gd name="connsiteX14" fmla="*/ 366768 w 544780"/>
              <a:gd name="connsiteY14" fmla="*/ 6570 h 540608"/>
              <a:gd name="connsiteX15" fmla="*/ 389605 w 544780"/>
              <a:gd name="connsiteY15" fmla="*/ 1252 h 540608"/>
              <a:gd name="connsiteX16" fmla="*/ 393985 w 544780"/>
              <a:gd name="connsiteY16" fmla="*/ 0 h 540608"/>
              <a:gd name="connsiteX17" fmla="*/ 398990 w 544780"/>
              <a:gd name="connsiteY17" fmla="*/ 1252 h 540608"/>
              <a:gd name="connsiteX18" fmla="*/ 430902 w 544780"/>
              <a:gd name="connsiteY18" fmla="*/ 11888 h 540608"/>
              <a:gd name="connsiteX19" fmla="*/ 434030 w 544780"/>
              <a:gd name="connsiteY19" fmla="*/ 21274 h 540608"/>
              <a:gd name="connsiteX20" fmla="*/ 427773 w 544780"/>
              <a:gd name="connsiteY20" fmla="*/ 45051 h 540608"/>
              <a:gd name="connsiteX21" fmla="*/ 421516 w 544780"/>
              <a:gd name="connsiteY21" fmla="*/ 75085 h 540608"/>
              <a:gd name="connsiteX22" fmla="*/ 414007 w 544780"/>
              <a:gd name="connsiteY22" fmla="*/ 116694 h 540608"/>
              <a:gd name="connsiteX23" fmla="*/ 407751 w 544780"/>
              <a:gd name="connsiteY23" fmla="*/ 160806 h 540608"/>
              <a:gd name="connsiteX24" fmla="*/ 418074 w 544780"/>
              <a:gd name="connsiteY24" fmla="*/ 170191 h 540608"/>
              <a:gd name="connsiteX25" fmla="*/ 423393 w 544780"/>
              <a:gd name="connsiteY25" fmla="*/ 180828 h 540608"/>
              <a:gd name="connsiteX26" fmla="*/ 418700 w 544780"/>
              <a:gd name="connsiteY26" fmla="*/ 189588 h 540608"/>
              <a:gd name="connsiteX27" fmla="*/ 412131 w 544780"/>
              <a:gd name="connsiteY27" fmla="*/ 193343 h 540608"/>
              <a:gd name="connsiteX28" fmla="*/ 376778 w 544780"/>
              <a:gd name="connsiteY28" fmla="*/ 192091 h 540608"/>
              <a:gd name="connsiteX29" fmla="*/ 327347 w 544780"/>
              <a:gd name="connsiteY29" fmla="*/ 192091 h 540608"/>
              <a:gd name="connsiteX30" fmla="*/ 272286 w 544780"/>
              <a:gd name="connsiteY30" fmla="*/ 192717 h 540608"/>
              <a:gd name="connsiteX31" fmla="*/ 219726 w 544780"/>
              <a:gd name="connsiteY31" fmla="*/ 193968 h 540608"/>
              <a:gd name="connsiteX32" fmla="*/ 178743 w 544780"/>
              <a:gd name="connsiteY32" fmla="*/ 195219 h 540608"/>
              <a:gd name="connsiteX33" fmla="*/ 172486 w 544780"/>
              <a:gd name="connsiteY33" fmla="*/ 209611 h 540608"/>
              <a:gd name="connsiteX34" fmla="*/ 162475 w 544780"/>
              <a:gd name="connsiteY34" fmla="*/ 215242 h 540608"/>
              <a:gd name="connsiteX36" fmla="*/ 178117 w 544780"/>
              <a:gd name="connsiteY36" fmla="*/ 171443 h 540608"/>
              <a:gd name="connsiteX37" fmla="*/ 206899 w 544780"/>
              <a:gd name="connsiteY37" fmla="*/ 172381 h 540608"/>
              <a:gd name="connsiteX38" fmla="*/ 251950 w 544780"/>
              <a:gd name="connsiteY38" fmla="*/ 172069 h 540608"/>
              <a:gd name="connsiteX39" fmla="*/ 302633 w 544780"/>
              <a:gd name="connsiteY39" fmla="*/ 170504 h 540608"/>
              <a:gd name="connsiteX40" fmla="*/ 349248 w 544780"/>
              <a:gd name="connsiteY40" fmla="*/ 168315 h 540608"/>
              <a:gd name="connsiteX41" fmla="*/ 381471 w 544780"/>
              <a:gd name="connsiteY41" fmla="*/ 165812 h 540608"/>
              <a:gd name="connsiteX42" fmla="*/ 388980 w 544780"/>
              <a:gd name="connsiteY42" fmla="*/ 41296 h 540608"/>
              <a:gd name="connsiteX43" fmla="*/ 388667 w 544780"/>
              <a:gd name="connsiteY43" fmla="*/ 35352 h 540608"/>
              <a:gd name="connsiteX44" fmla="*/ 384600 w 544780"/>
              <a:gd name="connsiteY44" fmla="*/ 34413 h 540608"/>
              <a:gd name="connsiteX45" fmla="*/ 344555 w 544780"/>
              <a:gd name="connsiteY45" fmla="*/ 35040 h 540608"/>
              <a:gd name="connsiteX46" fmla="*/ 285113 w 544780"/>
              <a:gd name="connsiteY46" fmla="*/ 36604 h 540608"/>
              <a:gd name="connsiteX47" fmla="*/ 222229 w 544780"/>
              <a:gd name="connsiteY47" fmla="*/ 38481 h 540608"/>
              <a:gd name="connsiteX48" fmla="*/ 172486 w 544780"/>
              <a:gd name="connsiteY48" fmla="*/ 40045 h 540608"/>
              <a:gd name="connsiteX50" fmla="*/ 294498 w 544780"/>
              <a:gd name="connsiteY50" fmla="*/ 448004 h 540608"/>
              <a:gd name="connsiteX51" fmla="*/ 282610 w 544780"/>
              <a:gd name="connsiteY51" fmla="*/ 441747 h 540608"/>
              <a:gd name="connsiteX52" fmla="*/ 280108 w 544780"/>
              <a:gd name="connsiteY52" fmla="*/ 423602 h 540608"/>
              <a:gd name="connsiteX53" fmla="*/ 278542 w 544780"/>
              <a:gd name="connsiteY53" fmla="*/ 398887 h 540608"/>
              <a:gd name="connsiteX54" fmla="*/ 278230 w 544780"/>
              <a:gd name="connsiteY54" fmla="*/ 377925 h 540608"/>
              <a:gd name="connsiteX55" fmla="*/ 278230 w 544780"/>
              <a:gd name="connsiteY55" fmla="*/ 300964 h 540608"/>
              <a:gd name="connsiteX56" fmla="*/ 207526 w 544780"/>
              <a:gd name="connsiteY56" fmla="*/ 302841 h 540608"/>
              <a:gd name="connsiteX57" fmla="*/ 146832 w 544780"/>
              <a:gd name="connsiteY57" fmla="*/ 305343 h 540608"/>
              <a:gd name="connsiteX58" fmla="*/ 95212 w 544780"/>
              <a:gd name="connsiteY58" fmla="*/ 309098 h 540608"/>
              <a:gd name="connsiteX59" fmla="*/ 52976 w 544780"/>
              <a:gd name="connsiteY59" fmla="*/ 315355 h 540608"/>
              <a:gd name="connsiteX60" fmla="*/ 38272 w 544780"/>
              <a:gd name="connsiteY60" fmla="*/ 316919 h 540608"/>
              <a:gd name="connsiteX61" fmla="*/ 27948 w 544780"/>
              <a:gd name="connsiteY61" fmla="*/ 311601 h 540608"/>
              <a:gd name="connsiteX62" fmla="*/ 17938 w 544780"/>
              <a:gd name="connsiteY62" fmla="*/ 304092 h 540608"/>
              <a:gd name="connsiteX63" fmla="*/ 6362 w 544780"/>
              <a:gd name="connsiteY63" fmla="*/ 293768 h 540608"/>
              <a:gd name="connsiteX64" fmla="*/ 418 w 544780"/>
              <a:gd name="connsiteY64" fmla="*/ 285947 h 540608"/>
              <a:gd name="connsiteX65" fmla="*/ 3545 w 544780"/>
              <a:gd name="connsiteY65" fmla="*/ 277187 h 540608"/>
              <a:gd name="connsiteX66" fmla="*/ 10428 w 544780"/>
              <a:gd name="connsiteY66" fmla="*/ 272807 h 540608"/>
              <a:gd name="connsiteX67" fmla="*/ 58608 w 544780"/>
              <a:gd name="connsiteY67" fmla="*/ 279377 h 540608"/>
              <a:gd name="connsiteX68" fmla="*/ 119927 w 544780"/>
              <a:gd name="connsiteY68" fmla="*/ 280941 h 540608"/>
              <a:gd name="connsiteX69" fmla="*/ 252263 w 544780"/>
              <a:gd name="connsiteY69" fmla="*/ 279064 h 540608"/>
              <a:gd name="connsiteX70" fmla="*/ 393360 w 544780"/>
              <a:gd name="connsiteY70" fmla="*/ 274684 h 540608"/>
              <a:gd name="connsiteX71" fmla="*/ 468130 w 544780"/>
              <a:gd name="connsiteY71" fmla="*/ 269053 h 540608"/>
              <a:gd name="connsiteX72" fmla="*/ 516624 w 544780"/>
              <a:gd name="connsiteY72" fmla="*/ 260919 h 540608"/>
              <a:gd name="connsiteX73" fmla="*/ 527572 w 544780"/>
              <a:gd name="connsiteY73" fmla="*/ 260293 h 540608"/>
              <a:gd name="connsiteX74" fmla="*/ 534768 w 544780"/>
              <a:gd name="connsiteY74" fmla="*/ 266550 h 540608"/>
              <a:gd name="connsiteX75" fmla="*/ 541651 w 544780"/>
              <a:gd name="connsiteY75" fmla="*/ 278438 h 540608"/>
              <a:gd name="connsiteX76" fmla="*/ 544780 w 544780"/>
              <a:gd name="connsiteY76" fmla="*/ 289701 h 540608"/>
              <a:gd name="connsiteX77" fmla="*/ 540400 w 544780"/>
              <a:gd name="connsiteY77" fmla="*/ 297523 h 540608"/>
              <a:gd name="connsiteX78" fmla="*/ 534143 w 544780"/>
              <a:gd name="connsiteY78" fmla="*/ 300964 h 540608"/>
              <a:gd name="connsiteX79" fmla="*/ 482835 w 544780"/>
              <a:gd name="connsiteY79" fmla="*/ 297523 h 540608"/>
              <a:gd name="connsiteX80" fmla="*/ 429025 w 544780"/>
              <a:gd name="connsiteY80" fmla="*/ 297835 h 540608"/>
              <a:gd name="connsiteX81" fmla="*/ 415885 w 544780"/>
              <a:gd name="connsiteY81" fmla="*/ 297835 h 540608"/>
              <a:gd name="connsiteX82" fmla="*/ 403371 w 544780"/>
              <a:gd name="connsiteY82" fmla="*/ 297835 h 540608"/>
              <a:gd name="connsiteX83" fmla="*/ 360822 w 544780"/>
              <a:gd name="connsiteY83" fmla="*/ 298774 h 540608"/>
              <a:gd name="connsiteX84" fmla="*/ 313895 w 544780"/>
              <a:gd name="connsiteY84" fmla="*/ 300338 h 540608"/>
              <a:gd name="connsiteX85" fmla="*/ 313895 w 544780"/>
              <a:gd name="connsiteY85" fmla="*/ 386685 h 540608"/>
              <a:gd name="connsiteX86" fmla="*/ 312644 w 544780"/>
              <a:gd name="connsiteY86" fmla="*/ 409211 h 540608"/>
              <a:gd name="connsiteX87" fmla="*/ 307325 w 544780"/>
              <a:gd name="connsiteY87" fmla="*/ 434239 h 540608"/>
              <a:gd name="connsiteX88" fmla="*/ 294498 w 544780"/>
              <a:gd name="connsiteY88" fmla="*/ 448004 h 540608"/>
              <a:gd name="connsiteX90" fmla="*/ 203771 w 544780"/>
              <a:gd name="connsiteY90" fmla="*/ 540608 h 540608"/>
              <a:gd name="connsiteX91" fmla="*/ 142452 w 544780"/>
              <a:gd name="connsiteY91" fmla="*/ 483670 h 540608"/>
              <a:gd name="connsiteX92" fmla="*/ 142452 w 544780"/>
              <a:gd name="connsiteY92" fmla="*/ 449256 h 540608"/>
              <a:gd name="connsiteX93" fmla="*/ 137759 w 544780"/>
              <a:gd name="connsiteY93" fmla="*/ 419535 h 540608"/>
              <a:gd name="connsiteX94" fmla="*/ 118676 w 544780"/>
              <a:gd name="connsiteY94" fmla="*/ 401077 h 540608"/>
              <a:gd name="connsiteX95" fmla="*/ 113670 w 544780"/>
              <a:gd name="connsiteY95" fmla="*/ 396070 h 540608"/>
              <a:gd name="connsiteX96" fmla="*/ 113670 w 544780"/>
              <a:gd name="connsiteY96" fmla="*/ 389188 h 540608"/>
              <a:gd name="connsiteX97" fmla="*/ 129937 w 544780"/>
              <a:gd name="connsiteY97" fmla="*/ 379177 h 540608"/>
              <a:gd name="connsiteX98" fmla="*/ 151837 w 544780"/>
              <a:gd name="connsiteY98" fmla="*/ 385434 h 540608"/>
              <a:gd name="connsiteX99" fmla="*/ 174989 w 544780"/>
              <a:gd name="connsiteY99" fmla="*/ 395445 h 540608"/>
              <a:gd name="connsiteX100" fmla="*/ 181246 w 544780"/>
              <a:gd name="connsiteY100" fmla="*/ 406082 h 540608"/>
              <a:gd name="connsiteX101" fmla="*/ 179055 w 544780"/>
              <a:gd name="connsiteY101" fmla="*/ 421725 h 540608"/>
              <a:gd name="connsiteX102" fmla="*/ 178117 w 544780"/>
              <a:gd name="connsiteY102" fmla="*/ 443624 h 540608"/>
              <a:gd name="connsiteX103" fmla="*/ 178117 w 544780"/>
              <a:gd name="connsiteY103" fmla="*/ 480541 h 540608"/>
              <a:gd name="connsiteX104" fmla="*/ 185938 w 544780"/>
              <a:gd name="connsiteY104" fmla="*/ 508384 h 540608"/>
              <a:gd name="connsiteX105" fmla="*/ 206899 w 544780"/>
              <a:gd name="connsiteY105" fmla="*/ 514955 h 540608"/>
              <a:gd name="connsiteX106" fmla="*/ 229737 w 544780"/>
              <a:gd name="connsiteY106" fmla="*/ 515580 h 540608"/>
              <a:gd name="connsiteX107" fmla="*/ 266967 w 544780"/>
              <a:gd name="connsiteY107" fmla="*/ 514955 h 540608"/>
              <a:gd name="connsiteX108" fmla="*/ 306698 w 544780"/>
              <a:gd name="connsiteY108" fmla="*/ 513703 h 540608"/>
              <a:gd name="connsiteX109" fmla="*/ 337672 w 544780"/>
              <a:gd name="connsiteY109" fmla="*/ 512452 h 540608"/>
              <a:gd name="connsiteX110" fmla="*/ 396175 w 544780"/>
              <a:gd name="connsiteY110" fmla="*/ 506195 h 540608"/>
              <a:gd name="connsiteX111" fmla="*/ 432778 w 544780"/>
              <a:gd name="connsiteY111" fmla="*/ 498687 h 540608"/>
              <a:gd name="connsiteX112" fmla="*/ 452176 w 544780"/>
              <a:gd name="connsiteY112" fmla="*/ 502441 h 540608"/>
              <a:gd name="connsiteX113" fmla="*/ 459058 w 544780"/>
              <a:gd name="connsiteY113" fmla="*/ 514329 h 540608"/>
              <a:gd name="connsiteX114" fmla="*/ 463438 w 544780"/>
              <a:gd name="connsiteY114" fmla="*/ 525592 h 540608"/>
              <a:gd name="connsiteX115" fmla="*/ 459371 w 544780"/>
              <a:gd name="connsiteY115" fmla="*/ 534039 h 540608"/>
              <a:gd name="connsiteX116" fmla="*/ 452176 w 544780"/>
              <a:gd name="connsiteY116" fmla="*/ 538105 h 540608"/>
              <a:gd name="connsiteX117" fmla="*/ 413069 w 544780"/>
              <a:gd name="connsiteY117" fmla="*/ 536542 h 540608"/>
              <a:gd name="connsiteX118" fmla="*/ 376778 w 544780"/>
              <a:gd name="connsiteY118" fmla="*/ 536542 h 540608"/>
              <a:gd name="connsiteX119" fmla="*/ 330164 w 544780"/>
              <a:gd name="connsiteY119" fmla="*/ 538105 h 540608"/>
              <a:gd name="connsiteX120" fmla="*/ 266342 w 544780"/>
              <a:gd name="connsiteY120" fmla="*/ 539983 h 540608"/>
              <a:gd name="connsiteX121" fmla="*/ 203771 w 544780"/>
              <a:gd name="connsiteY121" fmla="*/ 540608 h 5406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</a:cxnLst>
            <a:rect l="l" t="t" r="r" b="b"/>
            <a:pathLst>
              <a:path w="544780" h="540608">
                <a:moveTo>
                  <a:pt x="162475" y="215242"/>
                </a:moveTo>
                <a:cubicBezTo>
                  <a:pt x="157886" y="216494"/>
                  <a:pt x="154549" y="215451"/>
                  <a:pt x="152463" y="212114"/>
                </a:cubicBezTo>
                <a:cubicBezTo>
                  <a:pt x="150378" y="208777"/>
                  <a:pt x="148917" y="203979"/>
                  <a:pt x="148083" y="197723"/>
                </a:cubicBezTo>
                <a:lnTo>
                  <a:pt x="138071" y="76336"/>
                </a:lnTo>
                <a:cubicBezTo>
                  <a:pt x="136820" y="62153"/>
                  <a:pt x="134527" y="51516"/>
                  <a:pt x="131190" y="44425"/>
                </a:cubicBezTo>
                <a:cubicBezTo>
                  <a:pt x="127853" y="37334"/>
                  <a:pt x="120761" y="30868"/>
                  <a:pt x="109915" y="25028"/>
                </a:cubicBezTo>
                <a:cubicBezTo>
                  <a:pt x="106161" y="23360"/>
                  <a:pt x="105328" y="19814"/>
                  <a:pt x="107412" y="14391"/>
                </a:cubicBezTo>
                <a:cubicBezTo>
                  <a:pt x="110749" y="7300"/>
                  <a:pt x="116381" y="4171"/>
                  <a:pt x="124306" y="5006"/>
                </a:cubicBezTo>
                <a:cubicBezTo>
                  <a:pt x="128894" y="5840"/>
                  <a:pt x="134630" y="7300"/>
                  <a:pt x="141513" y="9385"/>
                </a:cubicBezTo>
                <a:cubicBezTo>
                  <a:pt x="148396" y="11471"/>
                  <a:pt x="154757" y="13765"/>
                  <a:pt x="160597" y="16268"/>
                </a:cubicBezTo>
                <a:cubicBezTo>
                  <a:pt x="170608" y="16686"/>
                  <a:pt x="183853" y="16894"/>
                  <a:pt x="200330" y="16894"/>
                </a:cubicBezTo>
                <a:cubicBezTo>
                  <a:pt x="216806" y="16894"/>
                  <a:pt x="234222" y="16581"/>
                  <a:pt x="252575" y="15956"/>
                </a:cubicBezTo>
                <a:cubicBezTo>
                  <a:pt x="270930" y="15330"/>
                  <a:pt x="287927" y="14600"/>
                  <a:pt x="303571" y="13765"/>
                </a:cubicBezTo>
                <a:cubicBezTo>
                  <a:pt x="319213" y="12931"/>
                  <a:pt x="330998" y="11888"/>
                  <a:pt x="338923" y="10637"/>
                </a:cubicBezTo>
                <a:cubicBezTo>
                  <a:pt x="347266" y="9803"/>
                  <a:pt x="356546" y="8447"/>
                  <a:pt x="366768" y="6570"/>
                </a:cubicBezTo>
                <a:cubicBezTo>
                  <a:pt x="376986" y="4693"/>
                  <a:pt x="384600" y="2920"/>
                  <a:pt x="389605" y="1252"/>
                </a:cubicBezTo>
                <a:cubicBezTo>
                  <a:pt x="391274" y="417"/>
                  <a:pt x="392734" y="0"/>
                  <a:pt x="393985" y="0"/>
                </a:cubicBezTo>
                <a:cubicBezTo>
                  <a:pt x="395236" y="0"/>
                  <a:pt x="396905" y="417"/>
                  <a:pt x="398990" y="1252"/>
                </a:cubicBezTo>
                <a:lnTo>
                  <a:pt x="430902" y="11888"/>
                </a:lnTo>
                <a:cubicBezTo>
                  <a:pt x="434656" y="13974"/>
                  <a:pt x="435699" y="17102"/>
                  <a:pt x="434030" y="21274"/>
                </a:cubicBezTo>
                <a:cubicBezTo>
                  <a:pt x="432362" y="26280"/>
                  <a:pt x="430276" y="34205"/>
                  <a:pt x="427773" y="45051"/>
                </a:cubicBezTo>
                <a:cubicBezTo>
                  <a:pt x="425271" y="55896"/>
                  <a:pt x="423184" y="65908"/>
                  <a:pt x="421516" y="75085"/>
                </a:cubicBezTo>
                <a:cubicBezTo>
                  <a:pt x="418597" y="88016"/>
                  <a:pt x="416093" y="101886"/>
                  <a:pt x="414007" y="116694"/>
                </a:cubicBezTo>
                <a:cubicBezTo>
                  <a:pt x="411921" y="131502"/>
                  <a:pt x="409836" y="146206"/>
                  <a:pt x="407751" y="160806"/>
                </a:cubicBezTo>
                <a:cubicBezTo>
                  <a:pt x="411087" y="162892"/>
                  <a:pt x="414529" y="166020"/>
                  <a:pt x="418074" y="170191"/>
                </a:cubicBezTo>
                <a:cubicBezTo>
                  <a:pt x="421621" y="174363"/>
                  <a:pt x="423393" y="177909"/>
                  <a:pt x="423393" y="180828"/>
                </a:cubicBezTo>
                <a:cubicBezTo>
                  <a:pt x="423393" y="184166"/>
                  <a:pt x="421829" y="187085"/>
                  <a:pt x="418700" y="189588"/>
                </a:cubicBezTo>
                <a:cubicBezTo>
                  <a:pt x="415572" y="192091"/>
                  <a:pt x="413382" y="193343"/>
                  <a:pt x="412131" y="193343"/>
                </a:cubicBezTo>
                <a:cubicBezTo>
                  <a:pt x="403371" y="192508"/>
                  <a:pt x="391586" y="192091"/>
                  <a:pt x="376778" y="192091"/>
                </a:cubicBezTo>
                <a:cubicBezTo>
                  <a:pt x="361969" y="192091"/>
                  <a:pt x="345493" y="192091"/>
                  <a:pt x="327347" y="192091"/>
                </a:cubicBezTo>
                <a:cubicBezTo>
                  <a:pt x="309202" y="192091"/>
                  <a:pt x="290848" y="192300"/>
                  <a:pt x="272286" y="192717"/>
                </a:cubicBezTo>
                <a:cubicBezTo>
                  <a:pt x="253723" y="193134"/>
                  <a:pt x="236203" y="193551"/>
                  <a:pt x="219726" y="193968"/>
                </a:cubicBezTo>
                <a:cubicBezTo>
                  <a:pt x="203249" y="194385"/>
                  <a:pt x="189588" y="194803"/>
                  <a:pt x="178743" y="195219"/>
                </a:cubicBezTo>
                <a:cubicBezTo>
                  <a:pt x="177909" y="201894"/>
                  <a:pt x="175823" y="206691"/>
                  <a:pt x="172486" y="209611"/>
                </a:cubicBezTo>
                <a:cubicBezTo>
                  <a:pt x="169149" y="212530"/>
                  <a:pt x="165812" y="214408"/>
                  <a:pt x="162475" y="215242"/>
                </a:cubicBezTo>
                <a:moveTo>
                  <a:pt x="178117" y="171443"/>
                </a:moveTo>
                <a:cubicBezTo>
                  <a:pt x="183957" y="171860"/>
                  <a:pt x="193551" y="172173"/>
                  <a:pt x="206899" y="172381"/>
                </a:cubicBezTo>
                <a:cubicBezTo>
                  <a:pt x="220248" y="172590"/>
                  <a:pt x="235265" y="172486"/>
                  <a:pt x="251950" y="172069"/>
                </a:cubicBezTo>
                <a:cubicBezTo>
                  <a:pt x="268636" y="171652"/>
                  <a:pt x="285529" y="171130"/>
                  <a:pt x="302633" y="170504"/>
                </a:cubicBezTo>
                <a:cubicBezTo>
                  <a:pt x="319735" y="169879"/>
                  <a:pt x="335273" y="169149"/>
                  <a:pt x="349248" y="168315"/>
                </a:cubicBezTo>
                <a:cubicBezTo>
                  <a:pt x="363220" y="167480"/>
                  <a:pt x="373962" y="166646"/>
                  <a:pt x="381471" y="165812"/>
                </a:cubicBezTo>
                <a:lnTo>
                  <a:pt x="388980" y="41296"/>
                </a:lnTo>
                <a:cubicBezTo>
                  <a:pt x="389396" y="37959"/>
                  <a:pt x="389293" y="35978"/>
                  <a:pt x="388667" y="35352"/>
                </a:cubicBezTo>
                <a:cubicBezTo>
                  <a:pt x="388041" y="34727"/>
                  <a:pt x="386686" y="34413"/>
                  <a:pt x="384600" y="34413"/>
                </a:cubicBezTo>
                <a:cubicBezTo>
                  <a:pt x="375840" y="34413"/>
                  <a:pt x="362490" y="34622"/>
                  <a:pt x="344555" y="35040"/>
                </a:cubicBezTo>
                <a:cubicBezTo>
                  <a:pt x="326617" y="35457"/>
                  <a:pt x="306804" y="35978"/>
                  <a:pt x="285113" y="36604"/>
                </a:cubicBezTo>
                <a:cubicBezTo>
                  <a:pt x="263421" y="37229"/>
                  <a:pt x="242460" y="37855"/>
                  <a:pt x="222229" y="38481"/>
                </a:cubicBezTo>
                <a:cubicBezTo>
                  <a:pt x="201998" y="39106"/>
                  <a:pt x="185417" y="39628"/>
                  <a:pt x="172486" y="40045"/>
                </a:cubicBezTo>
                <a:moveTo>
                  <a:pt x="294498" y="448004"/>
                </a:moveTo>
                <a:cubicBezTo>
                  <a:pt x="288241" y="449673"/>
                  <a:pt x="284278" y="447587"/>
                  <a:pt x="282610" y="441747"/>
                </a:cubicBezTo>
                <a:cubicBezTo>
                  <a:pt x="281776" y="437576"/>
                  <a:pt x="280941" y="431527"/>
                  <a:pt x="280108" y="423602"/>
                </a:cubicBezTo>
                <a:cubicBezTo>
                  <a:pt x="279272" y="415676"/>
                  <a:pt x="278751" y="407438"/>
                  <a:pt x="278542" y="398887"/>
                </a:cubicBezTo>
                <a:cubicBezTo>
                  <a:pt x="278334" y="390335"/>
                  <a:pt x="278230" y="383348"/>
                  <a:pt x="278230" y="377925"/>
                </a:cubicBezTo>
                <a:lnTo>
                  <a:pt x="278230" y="300964"/>
                </a:lnTo>
                <a:cubicBezTo>
                  <a:pt x="254036" y="301381"/>
                  <a:pt x="230467" y="302006"/>
                  <a:pt x="207526" y="302841"/>
                </a:cubicBezTo>
                <a:cubicBezTo>
                  <a:pt x="184583" y="303675"/>
                  <a:pt x="164352" y="304509"/>
                  <a:pt x="146832" y="305343"/>
                </a:cubicBezTo>
                <a:cubicBezTo>
                  <a:pt x="128061" y="306178"/>
                  <a:pt x="110854" y="307429"/>
                  <a:pt x="95212" y="309098"/>
                </a:cubicBezTo>
                <a:cubicBezTo>
                  <a:pt x="79568" y="310766"/>
                  <a:pt x="65490" y="312852"/>
                  <a:pt x="52976" y="315355"/>
                </a:cubicBezTo>
                <a:cubicBezTo>
                  <a:pt x="45885" y="317024"/>
                  <a:pt x="40984" y="317545"/>
                  <a:pt x="38272" y="316919"/>
                </a:cubicBezTo>
                <a:cubicBezTo>
                  <a:pt x="35561" y="316293"/>
                  <a:pt x="32119" y="314521"/>
                  <a:pt x="27948" y="311601"/>
                </a:cubicBezTo>
                <a:cubicBezTo>
                  <a:pt x="25445" y="309932"/>
                  <a:pt x="22108" y="307429"/>
                  <a:pt x="17938" y="304092"/>
                </a:cubicBezTo>
                <a:cubicBezTo>
                  <a:pt x="13766" y="300755"/>
                  <a:pt x="9906" y="297314"/>
                  <a:pt x="6362" y="293768"/>
                </a:cubicBezTo>
                <a:cubicBezTo>
                  <a:pt x="2816" y="290223"/>
                  <a:pt x="833" y="287616"/>
                  <a:pt x="418" y="285947"/>
                </a:cubicBezTo>
                <a:cubicBezTo>
                  <a:pt x="0" y="283861"/>
                  <a:pt x="1043" y="280941"/>
                  <a:pt x="3545" y="277187"/>
                </a:cubicBezTo>
                <a:cubicBezTo>
                  <a:pt x="6048" y="273433"/>
                  <a:pt x="8343" y="271973"/>
                  <a:pt x="10428" y="272807"/>
                </a:cubicBezTo>
                <a:cubicBezTo>
                  <a:pt x="23776" y="275727"/>
                  <a:pt x="39836" y="277917"/>
                  <a:pt x="58608" y="279377"/>
                </a:cubicBezTo>
                <a:cubicBezTo>
                  <a:pt x="77379" y="280837"/>
                  <a:pt x="97818" y="281358"/>
                  <a:pt x="119927" y="280941"/>
                </a:cubicBezTo>
                <a:cubicBezTo>
                  <a:pt x="160389" y="280524"/>
                  <a:pt x="204501" y="279898"/>
                  <a:pt x="252263" y="279064"/>
                </a:cubicBezTo>
                <a:cubicBezTo>
                  <a:pt x="300024" y="278230"/>
                  <a:pt x="347057" y="276770"/>
                  <a:pt x="393360" y="274684"/>
                </a:cubicBezTo>
                <a:cubicBezTo>
                  <a:pt x="420473" y="273433"/>
                  <a:pt x="445397" y="271556"/>
                  <a:pt x="468130" y="269053"/>
                </a:cubicBezTo>
                <a:cubicBezTo>
                  <a:pt x="490865" y="266550"/>
                  <a:pt x="507029" y="263839"/>
                  <a:pt x="516624" y="260919"/>
                </a:cubicBezTo>
                <a:cubicBezTo>
                  <a:pt x="521211" y="259250"/>
                  <a:pt x="524861" y="259042"/>
                  <a:pt x="527572" y="260293"/>
                </a:cubicBezTo>
                <a:cubicBezTo>
                  <a:pt x="530284" y="261545"/>
                  <a:pt x="532683" y="263630"/>
                  <a:pt x="534768" y="266550"/>
                </a:cubicBezTo>
                <a:cubicBezTo>
                  <a:pt x="537272" y="269887"/>
                  <a:pt x="539566" y="273850"/>
                  <a:pt x="541651" y="278438"/>
                </a:cubicBezTo>
                <a:cubicBezTo>
                  <a:pt x="543737" y="283027"/>
                  <a:pt x="544780" y="286781"/>
                  <a:pt x="544780" y="289701"/>
                </a:cubicBezTo>
                <a:cubicBezTo>
                  <a:pt x="544780" y="292621"/>
                  <a:pt x="543320" y="295228"/>
                  <a:pt x="540400" y="297523"/>
                </a:cubicBezTo>
                <a:cubicBezTo>
                  <a:pt x="537480" y="299817"/>
                  <a:pt x="535394" y="300964"/>
                  <a:pt x="534143" y="300964"/>
                </a:cubicBezTo>
                <a:cubicBezTo>
                  <a:pt x="518709" y="298878"/>
                  <a:pt x="501607" y="297731"/>
                  <a:pt x="482835" y="297523"/>
                </a:cubicBezTo>
                <a:cubicBezTo>
                  <a:pt x="464064" y="297314"/>
                  <a:pt x="446127" y="297418"/>
                  <a:pt x="429025" y="297835"/>
                </a:cubicBezTo>
                <a:cubicBezTo>
                  <a:pt x="424435" y="297835"/>
                  <a:pt x="420056" y="297835"/>
                  <a:pt x="415885" y="297835"/>
                </a:cubicBezTo>
                <a:cubicBezTo>
                  <a:pt x="411714" y="297835"/>
                  <a:pt x="407542" y="297835"/>
                  <a:pt x="403371" y="297835"/>
                </a:cubicBezTo>
                <a:cubicBezTo>
                  <a:pt x="390439" y="298252"/>
                  <a:pt x="376257" y="298565"/>
                  <a:pt x="360822" y="298774"/>
                </a:cubicBezTo>
                <a:cubicBezTo>
                  <a:pt x="345388" y="298983"/>
                  <a:pt x="329747" y="299504"/>
                  <a:pt x="313895" y="300338"/>
                </a:cubicBezTo>
                <a:lnTo>
                  <a:pt x="313895" y="386685"/>
                </a:lnTo>
                <a:cubicBezTo>
                  <a:pt x="313895" y="392525"/>
                  <a:pt x="313478" y="400034"/>
                  <a:pt x="312644" y="409211"/>
                </a:cubicBezTo>
                <a:cubicBezTo>
                  <a:pt x="311809" y="418388"/>
                  <a:pt x="310037" y="426731"/>
                  <a:pt x="307325" y="434239"/>
                </a:cubicBezTo>
                <a:cubicBezTo>
                  <a:pt x="304614" y="441747"/>
                  <a:pt x="300337" y="446336"/>
                  <a:pt x="294498" y="448004"/>
                </a:cubicBezTo>
                <a:moveTo>
                  <a:pt x="203771" y="540608"/>
                </a:moveTo>
                <a:cubicBezTo>
                  <a:pt x="162892" y="540608"/>
                  <a:pt x="142452" y="521629"/>
                  <a:pt x="142452" y="483670"/>
                </a:cubicBezTo>
                <a:lnTo>
                  <a:pt x="142452" y="449256"/>
                </a:lnTo>
                <a:cubicBezTo>
                  <a:pt x="142452" y="437576"/>
                  <a:pt x="140888" y="427668"/>
                  <a:pt x="137759" y="419535"/>
                </a:cubicBezTo>
                <a:cubicBezTo>
                  <a:pt x="134630" y="411400"/>
                  <a:pt x="128269" y="405248"/>
                  <a:pt x="118676" y="401077"/>
                </a:cubicBezTo>
                <a:cubicBezTo>
                  <a:pt x="116172" y="400242"/>
                  <a:pt x="114504" y="398573"/>
                  <a:pt x="113670" y="396070"/>
                </a:cubicBezTo>
                <a:cubicBezTo>
                  <a:pt x="112835" y="393568"/>
                  <a:pt x="112835" y="391274"/>
                  <a:pt x="113670" y="389188"/>
                </a:cubicBezTo>
                <a:cubicBezTo>
                  <a:pt x="117840" y="382097"/>
                  <a:pt x="123263" y="378759"/>
                  <a:pt x="129937" y="379177"/>
                </a:cubicBezTo>
                <a:cubicBezTo>
                  <a:pt x="135360" y="380011"/>
                  <a:pt x="142660" y="382097"/>
                  <a:pt x="151837" y="385434"/>
                </a:cubicBezTo>
                <a:cubicBezTo>
                  <a:pt x="161014" y="388771"/>
                  <a:pt x="168732" y="392108"/>
                  <a:pt x="174989" y="395445"/>
                </a:cubicBezTo>
                <a:cubicBezTo>
                  <a:pt x="179994" y="398365"/>
                  <a:pt x="182080" y="401911"/>
                  <a:pt x="181246" y="406082"/>
                </a:cubicBezTo>
                <a:cubicBezTo>
                  <a:pt x="180411" y="409002"/>
                  <a:pt x="179681" y="414216"/>
                  <a:pt x="179055" y="421725"/>
                </a:cubicBezTo>
                <a:cubicBezTo>
                  <a:pt x="178430" y="429233"/>
                  <a:pt x="178117" y="436533"/>
                  <a:pt x="178117" y="443624"/>
                </a:cubicBezTo>
                <a:lnTo>
                  <a:pt x="178117" y="480541"/>
                </a:lnTo>
                <a:cubicBezTo>
                  <a:pt x="178117" y="495140"/>
                  <a:pt x="180724" y="504422"/>
                  <a:pt x="185938" y="508384"/>
                </a:cubicBezTo>
                <a:cubicBezTo>
                  <a:pt x="191152" y="512348"/>
                  <a:pt x="198139" y="514538"/>
                  <a:pt x="206899" y="514955"/>
                </a:cubicBezTo>
                <a:cubicBezTo>
                  <a:pt x="211071" y="515372"/>
                  <a:pt x="218684" y="515580"/>
                  <a:pt x="229737" y="515580"/>
                </a:cubicBezTo>
                <a:cubicBezTo>
                  <a:pt x="240792" y="515580"/>
                  <a:pt x="253202" y="515372"/>
                  <a:pt x="266967" y="514955"/>
                </a:cubicBezTo>
                <a:cubicBezTo>
                  <a:pt x="280732" y="514538"/>
                  <a:pt x="293977" y="514121"/>
                  <a:pt x="306698" y="513703"/>
                </a:cubicBezTo>
                <a:cubicBezTo>
                  <a:pt x="319422" y="513286"/>
                  <a:pt x="329747" y="512869"/>
                  <a:pt x="337672" y="512452"/>
                </a:cubicBezTo>
                <a:cubicBezTo>
                  <a:pt x="359363" y="511200"/>
                  <a:pt x="378864" y="509115"/>
                  <a:pt x="396175" y="506195"/>
                </a:cubicBezTo>
                <a:cubicBezTo>
                  <a:pt x="413486" y="503275"/>
                  <a:pt x="425686" y="500772"/>
                  <a:pt x="432778" y="498687"/>
                </a:cubicBezTo>
                <a:cubicBezTo>
                  <a:pt x="441955" y="495767"/>
                  <a:pt x="448421" y="497018"/>
                  <a:pt x="452176" y="502441"/>
                </a:cubicBezTo>
                <a:cubicBezTo>
                  <a:pt x="454261" y="505778"/>
                  <a:pt x="456556" y="509740"/>
                  <a:pt x="459058" y="514329"/>
                </a:cubicBezTo>
                <a:cubicBezTo>
                  <a:pt x="461562" y="518917"/>
                  <a:pt x="463021" y="522672"/>
                  <a:pt x="463438" y="525592"/>
                </a:cubicBezTo>
                <a:cubicBezTo>
                  <a:pt x="463855" y="528511"/>
                  <a:pt x="462500" y="531327"/>
                  <a:pt x="459371" y="534039"/>
                </a:cubicBezTo>
                <a:cubicBezTo>
                  <a:pt x="456243" y="536750"/>
                  <a:pt x="453844" y="538105"/>
                  <a:pt x="452176" y="538105"/>
                </a:cubicBezTo>
                <a:cubicBezTo>
                  <a:pt x="437576" y="537271"/>
                  <a:pt x="424541" y="536750"/>
                  <a:pt x="413069" y="536542"/>
                </a:cubicBezTo>
                <a:cubicBezTo>
                  <a:pt x="401598" y="536333"/>
                  <a:pt x="389501" y="536333"/>
                  <a:pt x="376778" y="536542"/>
                </a:cubicBezTo>
                <a:cubicBezTo>
                  <a:pt x="364056" y="536750"/>
                  <a:pt x="348517" y="537271"/>
                  <a:pt x="330164" y="538105"/>
                </a:cubicBezTo>
                <a:cubicBezTo>
                  <a:pt x="308889" y="538940"/>
                  <a:pt x="287615" y="539566"/>
                  <a:pt x="266342" y="539983"/>
                </a:cubicBezTo>
                <a:cubicBezTo>
                  <a:pt x="245068" y="540400"/>
                  <a:pt x="224210" y="540608"/>
                  <a:pt x="203771" y="54060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0" name="Freeform 120"/>
          <p:cNvSpPr/>
          <p:nvPr/>
        </p:nvSpPr>
        <p:spPr>
          <a:xfrm>
            <a:off x="12171655" y="6014139"/>
            <a:ext cx="554375" cy="549160"/>
          </a:xfrm>
          <a:custGeom>
            <a:avLst/>
            <a:gdLst>
              <a:gd name="connsiteX0" fmla="*/ 65074 w 554375"/>
              <a:gd name="connsiteY0" fmla="*/ 452801 h 549160"/>
              <a:gd name="connsiteX1" fmla="*/ 46302 w 554375"/>
              <a:gd name="connsiteY1" fmla="*/ 456556 h 549160"/>
              <a:gd name="connsiteX2" fmla="*/ 31910 w 554375"/>
              <a:gd name="connsiteY2" fmla="*/ 450924 h 549160"/>
              <a:gd name="connsiteX3" fmla="*/ 14078 w 554375"/>
              <a:gd name="connsiteY3" fmla="*/ 439349 h 549160"/>
              <a:gd name="connsiteX4" fmla="*/ 1251 w 554375"/>
              <a:gd name="connsiteY4" fmla="*/ 427148 h 549160"/>
              <a:gd name="connsiteX5" fmla="*/ 2503 w 554375"/>
              <a:gd name="connsiteY5" fmla="*/ 418075 h 549160"/>
              <a:gd name="connsiteX6" fmla="*/ 10011 w 554375"/>
              <a:gd name="connsiteY6" fmla="*/ 412756 h 549160"/>
              <a:gd name="connsiteX7" fmla="*/ 59442 w 554375"/>
              <a:gd name="connsiteY7" fmla="*/ 416511 h 549160"/>
              <a:gd name="connsiteX8" fmla="*/ 107621 w 554375"/>
              <a:gd name="connsiteY8" fmla="*/ 415885 h 549160"/>
              <a:gd name="connsiteX9" fmla="*/ 140783 w 554375"/>
              <a:gd name="connsiteY9" fmla="*/ 413695 h 549160"/>
              <a:gd name="connsiteX10" fmla="*/ 172069 w 554375"/>
              <a:gd name="connsiteY10" fmla="*/ 411505 h 549160"/>
              <a:gd name="connsiteX11" fmla="*/ 171443 w 554375"/>
              <a:gd name="connsiteY11" fmla="*/ 341426 h 549160"/>
              <a:gd name="connsiteX12" fmla="*/ 118570 w 554375"/>
              <a:gd name="connsiteY12" fmla="*/ 326722 h 549160"/>
              <a:gd name="connsiteX13" fmla="*/ 86347 w 554375"/>
              <a:gd name="connsiteY13" fmla="*/ 294186 h 549160"/>
              <a:gd name="connsiteX14" fmla="*/ 75711 w 554375"/>
              <a:gd name="connsiteY14" fmla="*/ 253202 h 549160"/>
              <a:gd name="connsiteX15" fmla="*/ 88225 w 554375"/>
              <a:gd name="connsiteY15" fmla="*/ 212844 h 549160"/>
              <a:gd name="connsiteX16" fmla="*/ 126080 w 554375"/>
              <a:gd name="connsiteY16" fmla="*/ 180933 h 549160"/>
              <a:gd name="connsiteX17" fmla="*/ 188963 w 554375"/>
              <a:gd name="connsiteY17" fmla="*/ 166855 h 549160"/>
              <a:gd name="connsiteX18" fmla="*/ 247779 w 554375"/>
              <a:gd name="connsiteY18" fmla="*/ 175614 h 549160"/>
              <a:gd name="connsiteX19" fmla="*/ 287824 w 554375"/>
              <a:gd name="connsiteY19" fmla="*/ 205022 h 549160"/>
              <a:gd name="connsiteX20" fmla="*/ 300964 w 554375"/>
              <a:gd name="connsiteY20" fmla="*/ 251950 h 549160"/>
              <a:gd name="connsiteX21" fmla="*/ 276248 w 554375"/>
              <a:gd name="connsiteY21" fmla="*/ 308577 h 549160"/>
              <a:gd name="connsiteX22" fmla="*/ 207108 w 554375"/>
              <a:gd name="connsiteY22" fmla="*/ 340175 h 549160"/>
              <a:gd name="connsiteX23" fmla="*/ 203354 w 554375"/>
              <a:gd name="connsiteY23" fmla="*/ 409003 h 549160"/>
              <a:gd name="connsiteX24" fmla="*/ 307221 w 554375"/>
              <a:gd name="connsiteY24" fmla="*/ 394611 h 549160"/>
              <a:gd name="connsiteX25" fmla="*/ 372294 w 554375"/>
              <a:gd name="connsiteY25" fmla="*/ 379594 h 549160"/>
              <a:gd name="connsiteX26" fmla="*/ 382306 w 554375"/>
              <a:gd name="connsiteY26" fmla="*/ 381158 h 549160"/>
              <a:gd name="connsiteX27" fmla="*/ 382306 w 554375"/>
              <a:gd name="connsiteY27" fmla="*/ 391170 h 549160"/>
              <a:gd name="connsiteX28" fmla="*/ 372294 w 554375"/>
              <a:gd name="connsiteY28" fmla="*/ 400868 h 549160"/>
              <a:gd name="connsiteX29" fmla="*/ 303154 w 554375"/>
              <a:gd name="connsiteY29" fmla="*/ 417449 h 549160"/>
              <a:gd name="connsiteX30" fmla="*/ 166437 w 554375"/>
              <a:gd name="connsiteY30" fmla="*/ 437785 h 549160"/>
              <a:gd name="connsiteX31" fmla="*/ 130773 w 554375"/>
              <a:gd name="connsiteY31" fmla="*/ 442478 h 549160"/>
              <a:gd name="connsiteX32" fmla="*/ 93856 w 554375"/>
              <a:gd name="connsiteY32" fmla="*/ 446857 h 549160"/>
              <a:gd name="connsiteX33" fmla="*/ 65074 w 554375"/>
              <a:gd name="connsiteY33" fmla="*/ 452801 h 549160"/>
              <a:gd name="connsiteX35" fmla="*/ 414842 w 554375"/>
              <a:gd name="connsiteY35" fmla="*/ 547909 h 549160"/>
              <a:gd name="connsiteX36" fmla="*/ 407333 w 554375"/>
              <a:gd name="connsiteY36" fmla="*/ 547909 h 549160"/>
              <a:gd name="connsiteX37" fmla="*/ 404206 w 554375"/>
              <a:gd name="connsiteY37" fmla="*/ 543528 h 549160"/>
              <a:gd name="connsiteX38" fmla="*/ 401702 w 554375"/>
              <a:gd name="connsiteY38" fmla="*/ 524758 h 549160"/>
              <a:gd name="connsiteX39" fmla="*/ 400138 w 554375"/>
              <a:gd name="connsiteY39" fmla="*/ 494724 h 549160"/>
              <a:gd name="connsiteX40" fmla="*/ 399826 w 554375"/>
              <a:gd name="connsiteY40" fmla="*/ 466567 h 549160"/>
              <a:gd name="connsiteX41" fmla="*/ 399826 w 554375"/>
              <a:gd name="connsiteY41" fmla="*/ 83636 h 549160"/>
              <a:gd name="connsiteX42" fmla="*/ 398260 w 554375"/>
              <a:gd name="connsiteY42" fmla="*/ 53602 h 549160"/>
              <a:gd name="connsiteX43" fmla="*/ 390126 w 554375"/>
              <a:gd name="connsiteY43" fmla="*/ 35770 h 549160"/>
              <a:gd name="connsiteX44" fmla="*/ 367288 w 554375"/>
              <a:gd name="connsiteY44" fmla="*/ 20440 h 549160"/>
              <a:gd name="connsiteX45" fmla="*/ 363848 w 554375"/>
              <a:gd name="connsiteY45" fmla="*/ 15434 h 549160"/>
              <a:gd name="connsiteX46" fmla="*/ 366037 w 554375"/>
              <a:gd name="connsiteY46" fmla="*/ 9177 h 549160"/>
              <a:gd name="connsiteX47" fmla="*/ 372921 w 554375"/>
              <a:gd name="connsiteY47" fmla="*/ 1356 h 549160"/>
              <a:gd name="connsiteX48" fmla="*/ 381053 w 554375"/>
              <a:gd name="connsiteY48" fmla="*/ 417 h 549160"/>
              <a:gd name="connsiteX49" fmla="*/ 408273 w 554375"/>
              <a:gd name="connsiteY49" fmla="*/ 8865 h 549160"/>
              <a:gd name="connsiteX50" fmla="*/ 431111 w 554375"/>
              <a:gd name="connsiteY50" fmla="*/ 21066 h 549160"/>
              <a:gd name="connsiteX51" fmla="*/ 438619 w 554375"/>
              <a:gd name="connsiteY51" fmla="*/ 33580 h 549160"/>
              <a:gd name="connsiteX52" fmla="*/ 435804 w 554375"/>
              <a:gd name="connsiteY52" fmla="*/ 57982 h 549160"/>
              <a:gd name="connsiteX53" fmla="*/ 434864 w 554375"/>
              <a:gd name="connsiteY53" fmla="*/ 84262 h 549160"/>
              <a:gd name="connsiteX54" fmla="*/ 434864 w 554375"/>
              <a:gd name="connsiteY54" fmla="*/ 263213 h 549160"/>
              <a:gd name="connsiteX55" fmla="*/ 493368 w 554375"/>
              <a:gd name="connsiteY55" fmla="*/ 257895 h 549160"/>
              <a:gd name="connsiteX56" fmla="*/ 528720 w 554375"/>
              <a:gd name="connsiteY56" fmla="*/ 249448 h 549160"/>
              <a:gd name="connsiteX57" fmla="*/ 538731 w 554375"/>
              <a:gd name="connsiteY57" fmla="*/ 248822 h 549160"/>
              <a:gd name="connsiteX58" fmla="*/ 544989 w 554375"/>
              <a:gd name="connsiteY58" fmla="*/ 255079 h 549160"/>
              <a:gd name="connsiteX59" fmla="*/ 550933 w 554375"/>
              <a:gd name="connsiteY59" fmla="*/ 267906 h 549160"/>
              <a:gd name="connsiteX60" fmla="*/ 554375 w 554375"/>
              <a:gd name="connsiteY60" fmla="*/ 280733 h 549160"/>
              <a:gd name="connsiteX61" fmla="*/ 550307 w 554375"/>
              <a:gd name="connsiteY61" fmla="*/ 287615 h 549160"/>
              <a:gd name="connsiteX62" fmla="*/ 544989 w 554375"/>
              <a:gd name="connsiteY62" fmla="*/ 290744 h 549160"/>
              <a:gd name="connsiteX63" fmla="*/ 495871 w 554375"/>
              <a:gd name="connsiteY63" fmla="*/ 287303 h 549160"/>
              <a:gd name="connsiteX64" fmla="*/ 446127 w 554375"/>
              <a:gd name="connsiteY64" fmla="*/ 286990 h 549160"/>
              <a:gd name="connsiteX65" fmla="*/ 440810 w 554375"/>
              <a:gd name="connsiteY65" fmla="*/ 286990 h 549160"/>
              <a:gd name="connsiteX66" fmla="*/ 434864 w 554375"/>
              <a:gd name="connsiteY66" fmla="*/ 286990 h 549160"/>
              <a:gd name="connsiteX67" fmla="*/ 434864 w 554375"/>
              <a:gd name="connsiteY67" fmla="*/ 465316 h 549160"/>
              <a:gd name="connsiteX68" fmla="*/ 433613 w 554375"/>
              <a:gd name="connsiteY68" fmla="*/ 496288 h 549160"/>
              <a:gd name="connsiteX69" fmla="*/ 427982 w 554375"/>
              <a:gd name="connsiteY69" fmla="*/ 530076 h 549160"/>
              <a:gd name="connsiteX70" fmla="*/ 414842 w 554375"/>
              <a:gd name="connsiteY70" fmla="*/ 547909 h 549160"/>
              <a:gd name="connsiteX72" fmla="*/ 188337 w 554375"/>
              <a:gd name="connsiteY72" fmla="*/ 317024 h 549160"/>
              <a:gd name="connsiteX73" fmla="*/ 230572 w 554375"/>
              <a:gd name="connsiteY73" fmla="*/ 306074 h 549160"/>
              <a:gd name="connsiteX74" fmla="*/ 255601 w 554375"/>
              <a:gd name="connsiteY74" fmla="*/ 281984 h 549160"/>
              <a:gd name="connsiteX75" fmla="*/ 264673 w 554375"/>
              <a:gd name="connsiteY75" fmla="*/ 252576 h 549160"/>
              <a:gd name="connsiteX76" fmla="*/ 258103 w 554375"/>
              <a:gd name="connsiteY76" fmla="*/ 224732 h 549160"/>
              <a:gd name="connsiteX77" fmla="*/ 235265 w 554375"/>
              <a:gd name="connsiteY77" fmla="*/ 199704 h 549160"/>
              <a:gd name="connsiteX78" fmla="*/ 190840 w 554375"/>
              <a:gd name="connsiteY78" fmla="*/ 189380 h 549160"/>
              <a:gd name="connsiteX79" fmla="*/ 146728 w 554375"/>
              <a:gd name="connsiteY79" fmla="*/ 199391 h 549160"/>
              <a:gd name="connsiteX80" fmla="*/ 120136 w 554375"/>
              <a:gd name="connsiteY80" fmla="*/ 224107 h 549160"/>
              <a:gd name="connsiteX81" fmla="*/ 111375 w 554375"/>
              <a:gd name="connsiteY81" fmla="*/ 252576 h 549160"/>
              <a:gd name="connsiteX82" fmla="*/ 132024 w 554375"/>
              <a:gd name="connsiteY82" fmla="*/ 299504 h 549160"/>
              <a:gd name="connsiteX83" fmla="*/ 188337 w 554375"/>
              <a:gd name="connsiteY83" fmla="*/ 317024 h 549160"/>
              <a:gd name="connsiteX85" fmla="*/ 61320 w 554375"/>
              <a:gd name="connsiteY85" fmla="*/ 151212 h 549160"/>
              <a:gd name="connsiteX86" fmla="*/ 45364 w 554375"/>
              <a:gd name="connsiteY86" fmla="*/ 150899 h 549160"/>
              <a:gd name="connsiteX87" fmla="*/ 36291 w 554375"/>
              <a:gd name="connsiteY87" fmla="*/ 144330 h 549160"/>
              <a:gd name="connsiteX88" fmla="*/ 24716 w 554375"/>
              <a:gd name="connsiteY88" fmla="*/ 132441 h 549160"/>
              <a:gd name="connsiteX89" fmla="*/ 16894 w 554375"/>
              <a:gd name="connsiteY89" fmla="*/ 122430 h 549160"/>
              <a:gd name="connsiteX90" fmla="*/ 17832 w 554375"/>
              <a:gd name="connsiteY90" fmla="*/ 113983 h 549160"/>
              <a:gd name="connsiteX91" fmla="*/ 25029 w 554375"/>
              <a:gd name="connsiteY91" fmla="*/ 109915 h 549160"/>
              <a:gd name="connsiteX92" fmla="*/ 66325 w 554375"/>
              <a:gd name="connsiteY92" fmla="*/ 115860 h 549160"/>
              <a:gd name="connsiteX93" fmla="*/ 117007 w 554375"/>
              <a:gd name="connsiteY93" fmla="*/ 116798 h 549160"/>
              <a:gd name="connsiteX94" fmla="*/ 183332 w 554375"/>
              <a:gd name="connsiteY94" fmla="*/ 115234 h 549160"/>
              <a:gd name="connsiteX95" fmla="*/ 252785 w 554375"/>
              <a:gd name="connsiteY95" fmla="*/ 110542 h 549160"/>
              <a:gd name="connsiteX96" fmla="*/ 295959 w 554375"/>
              <a:gd name="connsiteY96" fmla="*/ 104910 h 549160"/>
              <a:gd name="connsiteX97" fmla="*/ 324741 w 554375"/>
              <a:gd name="connsiteY97" fmla="*/ 98653 h 549160"/>
              <a:gd name="connsiteX98" fmla="*/ 340383 w 554375"/>
              <a:gd name="connsiteY98" fmla="*/ 104910 h 549160"/>
              <a:gd name="connsiteX99" fmla="*/ 345077 w 554375"/>
              <a:gd name="connsiteY99" fmla="*/ 116172 h 549160"/>
              <a:gd name="connsiteX100" fmla="*/ 347891 w 554375"/>
              <a:gd name="connsiteY100" fmla="*/ 127435 h 549160"/>
              <a:gd name="connsiteX101" fmla="*/ 344137 w 554375"/>
              <a:gd name="connsiteY101" fmla="*/ 134005 h 549160"/>
              <a:gd name="connsiteX102" fmla="*/ 338506 w 554375"/>
              <a:gd name="connsiteY102" fmla="*/ 136821 h 549160"/>
              <a:gd name="connsiteX103" fmla="*/ 307221 w 554375"/>
              <a:gd name="connsiteY103" fmla="*/ 134943 h 549160"/>
              <a:gd name="connsiteX104" fmla="*/ 266863 w 554375"/>
              <a:gd name="connsiteY104" fmla="*/ 134631 h 549160"/>
              <a:gd name="connsiteX105" fmla="*/ 225567 w 554375"/>
              <a:gd name="connsiteY105" fmla="*/ 135257 h 549160"/>
              <a:gd name="connsiteX106" fmla="*/ 191467 w 554375"/>
              <a:gd name="connsiteY106" fmla="*/ 136195 h 549160"/>
              <a:gd name="connsiteX107" fmla="*/ 123576 w 554375"/>
              <a:gd name="connsiteY107" fmla="*/ 141513 h 549160"/>
              <a:gd name="connsiteX108" fmla="*/ 61320 w 554375"/>
              <a:gd name="connsiteY108" fmla="*/ 151212 h 549160"/>
              <a:gd name="connsiteX110" fmla="*/ 163309 w 554375"/>
              <a:gd name="connsiteY110" fmla="*/ 69871 h 549160"/>
              <a:gd name="connsiteX111" fmla="*/ 136716 w 554375"/>
              <a:gd name="connsiteY111" fmla="*/ 64552 h 549160"/>
              <a:gd name="connsiteX112" fmla="*/ 106996 w 554375"/>
              <a:gd name="connsiteY112" fmla="*/ 54541 h 549160"/>
              <a:gd name="connsiteX113" fmla="*/ 87599 w 554375"/>
              <a:gd name="connsiteY113" fmla="*/ 42339 h 549160"/>
              <a:gd name="connsiteX114" fmla="*/ 86972 w 554375"/>
              <a:gd name="connsiteY114" fmla="*/ 31390 h 549160"/>
              <a:gd name="connsiteX115" fmla="*/ 96358 w 554375"/>
              <a:gd name="connsiteY115" fmla="*/ 25445 h 549160"/>
              <a:gd name="connsiteX116" fmla="*/ 160806 w 554375"/>
              <a:gd name="connsiteY116" fmla="*/ 33893 h 549160"/>
              <a:gd name="connsiteX117" fmla="*/ 222750 w 554375"/>
              <a:gd name="connsiteY117" fmla="*/ 34205 h 549160"/>
              <a:gd name="connsiteX118" fmla="*/ 269679 w 554375"/>
              <a:gd name="connsiteY118" fmla="*/ 31703 h 549160"/>
              <a:gd name="connsiteX119" fmla="*/ 278439 w 554375"/>
              <a:gd name="connsiteY119" fmla="*/ 34831 h 549160"/>
              <a:gd name="connsiteX120" fmla="*/ 282819 w 554375"/>
              <a:gd name="connsiteY120" fmla="*/ 41714 h 549160"/>
              <a:gd name="connsiteX121" fmla="*/ 278126 w 554375"/>
              <a:gd name="connsiteY121" fmla="*/ 52976 h 549160"/>
              <a:gd name="connsiteX122" fmla="*/ 266550 w 554375"/>
              <a:gd name="connsiteY122" fmla="*/ 62362 h 549160"/>
              <a:gd name="connsiteX123" fmla="*/ 241209 w 554375"/>
              <a:gd name="connsiteY123" fmla="*/ 67994 h 549160"/>
              <a:gd name="connsiteX124" fmla="*/ 203354 w 554375"/>
              <a:gd name="connsiteY124" fmla="*/ 70809 h 549160"/>
              <a:gd name="connsiteX125" fmla="*/ 163309 w 554375"/>
              <a:gd name="connsiteY125" fmla="*/ 69871 h 549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</a:cxnLst>
            <a:rect l="l" t="t" r="r" b="b"/>
            <a:pathLst>
              <a:path w="554375" h="549160">
                <a:moveTo>
                  <a:pt x="65074" y="452801"/>
                </a:moveTo>
                <a:cubicBezTo>
                  <a:pt x="56731" y="455721"/>
                  <a:pt x="50474" y="456972"/>
                  <a:pt x="46302" y="456556"/>
                </a:cubicBezTo>
                <a:cubicBezTo>
                  <a:pt x="42132" y="456138"/>
                  <a:pt x="37333" y="454261"/>
                  <a:pt x="31910" y="450924"/>
                </a:cubicBezTo>
                <a:cubicBezTo>
                  <a:pt x="27740" y="448421"/>
                  <a:pt x="21795" y="444563"/>
                  <a:pt x="14078" y="439349"/>
                </a:cubicBezTo>
                <a:cubicBezTo>
                  <a:pt x="6362" y="434134"/>
                  <a:pt x="2086" y="430067"/>
                  <a:pt x="1251" y="427148"/>
                </a:cubicBezTo>
                <a:cubicBezTo>
                  <a:pt x="0" y="424645"/>
                  <a:pt x="418" y="421621"/>
                  <a:pt x="2503" y="418075"/>
                </a:cubicBezTo>
                <a:cubicBezTo>
                  <a:pt x="4588" y="414529"/>
                  <a:pt x="7092" y="412756"/>
                  <a:pt x="10011" y="412756"/>
                </a:cubicBezTo>
                <a:cubicBezTo>
                  <a:pt x="25029" y="414842"/>
                  <a:pt x="41505" y="416094"/>
                  <a:pt x="59442" y="416511"/>
                </a:cubicBezTo>
                <a:cubicBezTo>
                  <a:pt x="77379" y="416928"/>
                  <a:pt x="93438" y="416719"/>
                  <a:pt x="107621" y="415885"/>
                </a:cubicBezTo>
                <a:cubicBezTo>
                  <a:pt x="118883" y="415051"/>
                  <a:pt x="129939" y="414321"/>
                  <a:pt x="140783" y="413695"/>
                </a:cubicBezTo>
                <a:cubicBezTo>
                  <a:pt x="151629" y="413070"/>
                  <a:pt x="162058" y="412340"/>
                  <a:pt x="172069" y="411505"/>
                </a:cubicBezTo>
                <a:lnTo>
                  <a:pt x="171443" y="341426"/>
                </a:lnTo>
                <a:cubicBezTo>
                  <a:pt x="150586" y="340175"/>
                  <a:pt x="132963" y="335273"/>
                  <a:pt x="118570" y="326722"/>
                </a:cubicBezTo>
                <a:cubicBezTo>
                  <a:pt x="104180" y="318171"/>
                  <a:pt x="93438" y="307325"/>
                  <a:pt x="86347" y="294186"/>
                </a:cubicBezTo>
                <a:cubicBezTo>
                  <a:pt x="79256" y="281046"/>
                  <a:pt x="75711" y="267384"/>
                  <a:pt x="75711" y="253202"/>
                </a:cubicBezTo>
                <a:cubicBezTo>
                  <a:pt x="75711" y="239019"/>
                  <a:pt x="79881" y="225566"/>
                  <a:pt x="88225" y="212844"/>
                </a:cubicBezTo>
                <a:cubicBezTo>
                  <a:pt x="96567" y="200122"/>
                  <a:pt x="109185" y="189484"/>
                  <a:pt x="126080" y="180933"/>
                </a:cubicBezTo>
                <a:cubicBezTo>
                  <a:pt x="142973" y="172382"/>
                  <a:pt x="163934" y="167689"/>
                  <a:pt x="188963" y="166855"/>
                </a:cubicBezTo>
                <a:cubicBezTo>
                  <a:pt x="211071" y="166020"/>
                  <a:pt x="230677" y="168940"/>
                  <a:pt x="247779" y="175614"/>
                </a:cubicBezTo>
                <a:cubicBezTo>
                  <a:pt x="264882" y="182289"/>
                  <a:pt x="278230" y="192091"/>
                  <a:pt x="287824" y="205022"/>
                </a:cubicBezTo>
                <a:cubicBezTo>
                  <a:pt x="297418" y="217954"/>
                  <a:pt x="301798" y="233596"/>
                  <a:pt x="300964" y="251950"/>
                </a:cubicBezTo>
                <a:cubicBezTo>
                  <a:pt x="300130" y="272807"/>
                  <a:pt x="291891" y="291683"/>
                  <a:pt x="276248" y="308577"/>
                </a:cubicBezTo>
                <a:cubicBezTo>
                  <a:pt x="260607" y="325471"/>
                  <a:pt x="237558" y="336003"/>
                  <a:pt x="207108" y="340175"/>
                </a:cubicBezTo>
                <a:lnTo>
                  <a:pt x="203354" y="409003"/>
                </a:lnTo>
                <a:cubicBezTo>
                  <a:pt x="244234" y="404831"/>
                  <a:pt x="278857" y="400034"/>
                  <a:pt x="307221" y="394611"/>
                </a:cubicBezTo>
                <a:cubicBezTo>
                  <a:pt x="335586" y="389188"/>
                  <a:pt x="357277" y="384182"/>
                  <a:pt x="372294" y="379594"/>
                </a:cubicBezTo>
                <a:cubicBezTo>
                  <a:pt x="377300" y="377926"/>
                  <a:pt x="380637" y="378447"/>
                  <a:pt x="382306" y="381158"/>
                </a:cubicBezTo>
                <a:cubicBezTo>
                  <a:pt x="383974" y="383870"/>
                  <a:pt x="383974" y="387207"/>
                  <a:pt x="382306" y="391170"/>
                </a:cubicBezTo>
                <a:cubicBezTo>
                  <a:pt x="380637" y="395132"/>
                  <a:pt x="377300" y="398365"/>
                  <a:pt x="372294" y="400868"/>
                </a:cubicBezTo>
                <a:cubicBezTo>
                  <a:pt x="358946" y="405873"/>
                  <a:pt x="335900" y="411400"/>
                  <a:pt x="303154" y="417449"/>
                </a:cubicBezTo>
                <a:cubicBezTo>
                  <a:pt x="270409" y="423497"/>
                  <a:pt x="224837" y="430276"/>
                  <a:pt x="166437" y="437785"/>
                </a:cubicBezTo>
                <a:cubicBezTo>
                  <a:pt x="155591" y="439453"/>
                  <a:pt x="143704" y="441017"/>
                  <a:pt x="130773" y="442478"/>
                </a:cubicBezTo>
                <a:cubicBezTo>
                  <a:pt x="117842" y="443938"/>
                  <a:pt x="105535" y="445397"/>
                  <a:pt x="93856" y="446857"/>
                </a:cubicBezTo>
                <a:cubicBezTo>
                  <a:pt x="82176" y="448317"/>
                  <a:pt x="72582" y="450298"/>
                  <a:pt x="65074" y="452801"/>
                </a:cubicBezTo>
                <a:moveTo>
                  <a:pt x="414842" y="547909"/>
                </a:moveTo>
                <a:cubicBezTo>
                  <a:pt x="411505" y="549160"/>
                  <a:pt x="409002" y="549160"/>
                  <a:pt x="407333" y="547909"/>
                </a:cubicBezTo>
                <a:cubicBezTo>
                  <a:pt x="405664" y="546658"/>
                  <a:pt x="404622" y="545197"/>
                  <a:pt x="404206" y="543528"/>
                </a:cubicBezTo>
                <a:cubicBezTo>
                  <a:pt x="403371" y="540191"/>
                  <a:pt x="402537" y="533934"/>
                  <a:pt x="401702" y="524758"/>
                </a:cubicBezTo>
                <a:cubicBezTo>
                  <a:pt x="400869" y="515581"/>
                  <a:pt x="400347" y="505569"/>
                  <a:pt x="400138" y="494724"/>
                </a:cubicBezTo>
                <a:cubicBezTo>
                  <a:pt x="399929" y="483878"/>
                  <a:pt x="399826" y="474492"/>
                  <a:pt x="399826" y="466567"/>
                </a:cubicBezTo>
                <a:lnTo>
                  <a:pt x="399826" y="83636"/>
                </a:lnTo>
                <a:cubicBezTo>
                  <a:pt x="399826" y="70705"/>
                  <a:pt x="399304" y="60694"/>
                  <a:pt x="398260" y="53602"/>
                </a:cubicBezTo>
                <a:cubicBezTo>
                  <a:pt x="397218" y="46511"/>
                  <a:pt x="394506" y="40567"/>
                  <a:pt x="390126" y="35770"/>
                </a:cubicBezTo>
                <a:cubicBezTo>
                  <a:pt x="385748" y="30973"/>
                  <a:pt x="378134" y="25862"/>
                  <a:pt x="367288" y="20440"/>
                </a:cubicBezTo>
                <a:cubicBezTo>
                  <a:pt x="364786" y="19188"/>
                  <a:pt x="363638" y="17520"/>
                  <a:pt x="363848" y="15434"/>
                </a:cubicBezTo>
                <a:cubicBezTo>
                  <a:pt x="364056" y="13348"/>
                  <a:pt x="364786" y="11262"/>
                  <a:pt x="366037" y="9177"/>
                </a:cubicBezTo>
                <a:cubicBezTo>
                  <a:pt x="368540" y="5006"/>
                  <a:pt x="370834" y="2399"/>
                  <a:pt x="372921" y="1356"/>
                </a:cubicBezTo>
                <a:cubicBezTo>
                  <a:pt x="375005" y="313"/>
                  <a:pt x="377716" y="0"/>
                  <a:pt x="381053" y="417"/>
                </a:cubicBezTo>
                <a:cubicBezTo>
                  <a:pt x="388562" y="1251"/>
                  <a:pt x="397635" y="4067"/>
                  <a:pt x="408273" y="8865"/>
                </a:cubicBezTo>
                <a:cubicBezTo>
                  <a:pt x="418909" y="13662"/>
                  <a:pt x="426522" y="17729"/>
                  <a:pt x="431111" y="21066"/>
                </a:cubicBezTo>
                <a:cubicBezTo>
                  <a:pt x="436117" y="24820"/>
                  <a:pt x="438619" y="28991"/>
                  <a:pt x="438619" y="33580"/>
                </a:cubicBezTo>
                <a:cubicBezTo>
                  <a:pt x="437368" y="42339"/>
                  <a:pt x="436429" y="50474"/>
                  <a:pt x="435804" y="57982"/>
                </a:cubicBezTo>
                <a:cubicBezTo>
                  <a:pt x="435177" y="65491"/>
                  <a:pt x="434864" y="74251"/>
                  <a:pt x="434864" y="84262"/>
                </a:cubicBezTo>
                <a:lnTo>
                  <a:pt x="434864" y="263213"/>
                </a:lnTo>
                <a:cubicBezTo>
                  <a:pt x="456973" y="263213"/>
                  <a:pt x="476474" y="261440"/>
                  <a:pt x="493368" y="257895"/>
                </a:cubicBezTo>
                <a:cubicBezTo>
                  <a:pt x="510262" y="254349"/>
                  <a:pt x="522046" y="251533"/>
                  <a:pt x="528720" y="249448"/>
                </a:cubicBezTo>
                <a:cubicBezTo>
                  <a:pt x="533309" y="247779"/>
                  <a:pt x="536646" y="247571"/>
                  <a:pt x="538731" y="248822"/>
                </a:cubicBezTo>
                <a:cubicBezTo>
                  <a:pt x="540817" y="250073"/>
                  <a:pt x="542903" y="252159"/>
                  <a:pt x="544989" y="255079"/>
                </a:cubicBezTo>
                <a:cubicBezTo>
                  <a:pt x="546657" y="257582"/>
                  <a:pt x="548639" y="261857"/>
                  <a:pt x="550933" y="267906"/>
                </a:cubicBezTo>
                <a:cubicBezTo>
                  <a:pt x="553227" y="273954"/>
                  <a:pt x="554375" y="278230"/>
                  <a:pt x="554375" y="280733"/>
                </a:cubicBezTo>
                <a:cubicBezTo>
                  <a:pt x="554375" y="283236"/>
                  <a:pt x="553018" y="285529"/>
                  <a:pt x="550307" y="287615"/>
                </a:cubicBezTo>
                <a:cubicBezTo>
                  <a:pt x="547595" y="289701"/>
                  <a:pt x="545822" y="290744"/>
                  <a:pt x="544989" y="290744"/>
                </a:cubicBezTo>
                <a:cubicBezTo>
                  <a:pt x="529554" y="288659"/>
                  <a:pt x="513182" y="287512"/>
                  <a:pt x="495871" y="287303"/>
                </a:cubicBezTo>
                <a:cubicBezTo>
                  <a:pt x="478559" y="287094"/>
                  <a:pt x="461979" y="286990"/>
                  <a:pt x="446127" y="286990"/>
                </a:cubicBezTo>
                <a:cubicBezTo>
                  <a:pt x="444459" y="286990"/>
                  <a:pt x="442685" y="286990"/>
                  <a:pt x="440810" y="286990"/>
                </a:cubicBezTo>
                <a:cubicBezTo>
                  <a:pt x="438931" y="286990"/>
                  <a:pt x="436950" y="286990"/>
                  <a:pt x="434864" y="286990"/>
                </a:cubicBezTo>
                <a:lnTo>
                  <a:pt x="434864" y="465316"/>
                </a:lnTo>
                <a:cubicBezTo>
                  <a:pt x="434864" y="473658"/>
                  <a:pt x="434448" y="483982"/>
                  <a:pt x="433613" y="496288"/>
                </a:cubicBezTo>
                <a:cubicBezTo>
                  <a:pt x="432779" y="508593"/>
                  <a:pt x="430902" y="519856"/>
                  <a:pt x="427982" y="530076"/>
                </a:cubicBezTo>
                <a:cubicBezTo>
                  <a:pt x="425062" y="540296"/>
                  <a:pt x="420682" y="546240"/>
                  <a:pt x="414842" y="547909"/>
                </a:cubicBezTo>
                <a:moveTo>
                  <a:pt x="188337" y="317024"/>
                </a:moveTo>
                <a:cubicBezTo>
                  <a:pt x="205439" y="316190"/>
                  <a:pt x="219518" y="312539"/>
                  <a:pt x="230572" y="306074"/>
                </a:cubicBezTo>
                <a:cubicBezTo>
                  <a:pt x="241626" y="299608"/>
                  <a:pt x="249968" y="291578"/>
                  <a:pt x="255601" y="281984"/>
                </a:cubicBezTo>
                <a:cubicBezTo>
                  <a:pt x="261231" y="272390"/>
                  <a:pt x="264256" y="262587"/>
                  <a:pt x="264673" y="252576"/>
                </a:cubicBezTo>
                <a:cubicBezTo>
                  <a:pt x="264673" y="243817"/>
                  <a:pt x="262482" y="234535"/>
                  <a:pt x="258103" y="224732"/>
                </a:cubicBezTo>
                <a:cubicBezTo>
                  <a:pt x="253723" y="214929"/>
                  <a:pt x="246111" y="206587"/>
                  <a:pt x="235265" y="199704"/>
                </a:cubicBezTo>
                <a:cubicBezTo>
                  <a:pt x="224419" y="192821"/>
                  <a:pt x="209611" y="189380"/>
                  <a:pt x="190840" y="189380"/>
                </a:cubicBezTo>
                <a:cubicBezTo>
                  <a:pt x="173320" y="189380"/>
                  <a:pt x="158616" y="192717"/>
                  <a:pt x="146728" y="199391"/>
                </a:cubicBezTo>
                <a:cubicBezTo>
                  <a:pt x="134839" y="206065"/>
                  <a:pt x="125974" y="214304"/>
                  <a:pt x="120136" y="224107"/>
                </a:cubicBezTo>
                <a:cubicBezTo>
                  <a:pt x="114295" y="233909"/>
                  <a:pt x="111375" y="243399"/>
                  <a:pt x="111375" y="252576"/>
                </a:cubicBezTo>
                <a:cubicBezTo>
                  <a:pt x="111375" y="271347"/>
                  <a:pt x="118258" y="286990"/>
                  <a:pt x="132024" y="299504"/>
                </a:cubicBezTo>
                <a:cubicBezTo>
                  <a:pt x="145789" y="312018"/>
                  <a:pt x="164561" y="317858"/>
                  <a:pt x="188337" y="317024"/>
                </a:cubicBezTo>
                <a:moveTo>
                  <a:pt x="61320" y="151212"/>
                </a:moveTo>
                <a:cubicBezTo>
                  <a:pt x="54228" y="152463"/>
                  <a:pt x="48909" y="152359"/>
                  <a:pt x="45364" y="150899"/>
                </a:cubicBezTo>
                <a:cubicBezTo>
                  <a:pt x="41818" y="149439"/>
                  <a:pt x="38794" y="147249"/>
                  <a:pt x="36291" y="144330"/>
                </a:cubicBezTo>
                <a:cubicBezTo>
                  <a:pt x="32954" y="140992"/>
                  <a:pt x="29096" y="137029"/>
                  <a:pt x="24716" y="132441"/>
                </a:cubicBezTo>
                <a:cubicBezTo>
                  <a:pt x="20336" y="127853"/>
                  <a:pt x="17728" y="124515"/>
                  <a:pt x="16894" y="122430"/>
                </a:cubicBezTo>
                <a:cubicBezTo>
                  <a:pt x="15643" y="120344"/>
                  <a:pt x="15956" y="117528"/>
                  <a:pt x="17832" y="113983"/>
                </a:cubicBezTo>
                <a:cubicBezTo>
                  <a:pt x="19710" y="110437"/>
                  <a:pt x="22108" y="109081"/>
                  <a:pt x="25029" y="109915"/>
                </a:cubicBezTo>
                <a:cubicBezTo>
                  <a:pt x="37542" y="113252"/>
                  <a:pt x="51308" y="115234"/>
                  <a:pt x="66325" y="115860"/>
                </a:cubicBezTo>
                <a:cubicBezTo>
                  <a:pt x="81342" y="116486"/>
                  <a:pt x="98236" y="116798"/>
                  <a:pt x="117007" y="116798"/>
                </a:cubicBezTo>
                <a:cubicBezTo>
                  <a:pt x="138281" y="116798"/>
                  <a:pt x="160389" y="116277"/>
                  <a:pt x="183332" y="115234"/>
                </a:cubicBezTo>
                <a:cubicBezTo>
                  <a:pt x="206273" y="114191"/>
                  <a:pt x="229426" y="112627"/>
                  <a:pt x="252785" y="110542"/>
                </a:cubicBezTo>
                <a:cubicBezTo>
                  <a:pt x="267801" y="108873"/>
                  <a:pt x="282193" y="106996"/>
                  <a:pt x="295959" y="104910"/>
                </a:cubicBezTo>
                <a:cubicBezTo>
                  <a:pt x="309725" y="102824"/>
                  <a:pt x="319318" y="100738"/>
                  <a:pt x="324741" y="98653"/>
                </a:cubicBezTo>
                <a:cubicBezTo>
                  <a:pt x="332249" y="96150"/>
                  <a:pt x="337463" y="98236"/>
                  <a:pt x="340383" y="104910"/>
                </a:cubicBezTo>
                <a:cubicBezTo>
                  <a:pt x="341635" y="107412"/>
                  <a:pt x="343198" y="111167"/>
                  <a:pt x="345077" y="116172"/>
                </a:cubicBezTo>
                <a:cubicBezTo>
                  <a:pt x="346953" y="121178"/>
                  <a:pt x="347891" y="124932"/>
                  <a:pt x="347891" y="127435"/>
                </a:cubicBezTo>
                <a:cubicBezTo>
                  <a:pt x="347891" y="129938"/>
                  <a:pt x="346640" y="132128"/>
                  <a:pt x="344137" y="134005"/>
                </a:cubicBezTo>
                <a:cubicBezTo>
                  <a:pt x="341635" y="135882"/>
                  <a:pt x="339757" y="136821"/>
                  <a:pt x="338506" y="136821"/>
                </a:cubicBezTo>
                <a:cubicBezTo>
                  <a:pt x="330164" y="135987"/>
                  <a:pt x="319735" y="135361"/>
                  <a:pt x="307221" y="134943"/>
                </a:cubicBezTo>
                <a:cubicBezTo>
                  <a:pt x="294707" y="134527"/>
                  <a:pt x="281253" y="134422"/>
                  <a:pt x="266863" y="134631"/>
                </a:cubicBezTo>
                <a:cubicBezTo>
                  <a:pt x="252472" y="134839"/>
                  <a:pt x="238706" y="135048"/>
                  <a:pt x="225567" y="135257"/>
                </a:cubicBezTo>
                <a:cubicBezTo>
                  <a:pt x="212427" y="135465"/>
                  <a:pt x="201060" y="135778"/>
                  <a:pt x="191467" y="136195"/>
                </a:cubicBezTo>
                <a:cubicBezTo>
                  <a:pt x="166437" y="137864"/>
                  <a:pt x="143808" y="139636"/>
                  <a:pt x="123576" y="141513"/>
                </a:cubicBezTo>
                <a:cubicBezTo>
                  <a:pt x="103346" y="143391"/>
                  <a:pt x="82593" y="146624"/>
                  <a:pt x="61320" y="151212"/>
                </a:cubicBezTo>
                <a:moveTo>
                  <a:pt x="163309" y="69871"/>
                </a:moveTo>
                <a:cubicBezTo>
                  <a:pt x="156218" y="69036"/>
                  <a:pt x="147354" y="67263"/>
                  <a:pt x="136716" y="64552"/>
                </a:cubicBezTo>
                <a:cubicBezTo>
                  <a:pt x="126080" y="61840"/>
                  <a:pt x="116174" y="58503"/>
                  <a:pt x="106996" y="54541"/>
                </a:cubicBezTo>
                <a:cubicBezTo>
                  <a:pt x="97818" y="50578"/>
                  <a:pt x="91353" y="46511"/>
                  <a:pt x="87599" y="42339"/>
                </a:cubicBezTo>
                <a:cubicBezTo>
                  <a:pt x="85096" y="39837"/>
                  <a:pt x="84888" y="36187"/>
                  <a:pt x="86972" y="31390"/>
                </a:cubicBezTo>
                <a:cubicBezTo>
                  <a:pt x="89059" y="26593"/>
                  <a:pt x="92187" y="24611"/>
                  <a:pt x="96358" y="25445"/>
                </a:cubicBezTo>
                <a:cubicBezTo>
                  <a:pt x="117215" y="30034"/>
                  <a:pt x="138698" y="32850"/>
                  <a:pt x="160806" y="33893"/>
                </a:cubicBezTo>
                <a:cubicBezTo>
                  <a:pt x="182914" y="34935"/>
                  <a:pt x="203564" y="35040"/>
                  <a:pt x="222750" y="34205"/>
                </a:cubicBezTo>
                <a:cubicBezTo>
                  <a:pt x="241939" y="33371"/>
                  <a:pt x="257582" y="32537"/>
                  <a:pt x="269679" y="31703"/>
                </a:cubicBezTo>
                <a:cubicBezTo>
                  <a:pt x="273016" y="31285"/>
                  <a:pt x="275936" y="32328"/>
                  <a:pt x="278439" y="34831"/>
                </a:cubicBezTo>
                <a:cubicBezTo>
                  <a:pt x="280941" y="37334"/>
                  <a:pt x="282401" y="39628"/>
                  <a:pt x="282819" y="41714"/>
                </a:cubicBezTo>
                <a:cubicBezTo>
                  <a:pt x="283235" y="45051"/>
                  <a:pt x="281671" y="48805"/>
                  <a:pt x="278126" y="52976"/>
                </a:cubicBezTo>
                <a:cubicBezTo>
                  <a:pt x="274579" y="57148"/>
                  <a:pt x="270722" y="60277"/>
                  <a:pt x="266550" y="62362"/>
                </a:cubicBezTo>
                <a:cubicBezTo>
                  <a:pt x="261127" y="64448"/>
                  <a:pt x="252680" y="66325"/>
                  <a:pt x="241209" y="67994"/>
                </a:cubicBezTo>
                <a:cubicBezTo>
                  <a:pt x="229739" y="69662"/>
                  <a:pt x="217119" y="70600"/>
                  <a:pt x="203354" y="70809"/>
                </a:cubicBezTo>
                <a:cubicBezTo>
                  <a:pt x="189588" y="71018"/>
                  <a:pt x="176240" y="70705"/>
                  <a:pt x="163309" y="6987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1" name="Freeform 121"/>
          <p:cNvSpPr/>
          <p:nvPr/>
        </p:nvSpPr>
        <p:spPr>
          <a:xfrm>
            <a:off x="12759817" y="6013931"/>
            <a:ext cx="538733" cy="548742"/>
          </a:xfrm>
          <a:custGeom>
            <a:avLst/>
            <a:gdLst>
              <a:gd name="connsiteX0" fmla="*/ 394819 w 538733"/>
              <a:gd name="connsiteY0" fmla="*/ 548742 h 548742"/>
              <a:gd name="connsiteX1" fmla="*/ 387311 w 538733"/>
              <a:gd name="connsiteY1" fmla="*/ 542485 h 548742"/>
              <a:gd name="connsiteX2" fmla="*/ 385747 w 538733"/>
              <a:gd name="connsiteY2" fmla="*/ 524027 h 548742"/>
              <a:gd name="connsiteX3" fmla="*/ 384183 w 538733"/>
              <a:gd name="connsiteY3" fmla="*/ 494619 h 548742"/>
              <a:gd name="connsiteX4" fmla="*/ 383556 w 538733"/>
              <a:gd name="connsiteY4" fmla="*/ 466775 h 548742"/>
              <a:gd name="connsiteX5" fmla="*/ 383556 w 538733"/>
              <a:gd name="connsiteY5" fmla="*/ 83218 h 548742"/>
              <a:gd name="connsiteX6" fmla="*/ 381992 w 538733"/>
              <a:gd name="connsiteY6" fmla="*/ 53184 h 548742"/>
              <a:gd name="connsiteX7" fmla="*/ 373859 w 538733"/>
              <a:gd name="connsiteY7" fmla="*/ 35352 h 548742"/>
              <a:gd name="connsiteX8" fmla="*/ 351020 w 538733"/>
              <a:gd name="connsiteY8" fmla="*/ 20022 h 548742"/>
              <a:gd name="connsiteX9" fmla="*/ 346015 w 538733"/>
              <a:gd name="connsiteY9" fmla="*/ 13765 h 548742"/>
              <a:gd name="connsiteX10" fmla="*/ 350394 w 538733"/>
              <a:gd name="connsiteY10" fmla="*/ 5318 h 548742"/>
              <a:gd name="connsiteX11" fmla="*/ 359780 w 538733"/>
              <a:gd name="connsiteY11" fmla="*/ 0 h 548742"/>
              <a:gd name="connsiteX12" fmla="*/ 378551 w 538733"/>
              <a:gd name="connsiteY12" fmla="*/ 3754 h 548742"/>
              <a:gd name="connsiteX13" fmla="*/ 400452 w 538733"/>
              <a:gd name="connsiteY13" fmla="*/ 12201 h 548742"/>
              <a:gd name="connsiteX14" fmla="*/ 416092 w 538733"/>
              <a:gd name="connsiteY14" fmla="*/ 20648 h 548742"/>
              <a:gd name="connsiteX15" fmla="*/ 422976 w 538733"/>
              <a:gd name="connsiteY15" fmla="*/ 33162 h 548742"/>
              <a:gd name="connsiteX16" fmla="*/ 420160 w 538733"/>
              <a:gd name="connsiteY16" fmla="*/ 57565 h 548742"/>
              <a:gd name="connsiteX17" fmla="*/ 419222 w 538733"/>
              <a:gd name="connsiteY17" fmla="*/ 83844 h 548742"/>
              <a:gd name="connsiteX18" fmla="*/ 419222 w 538733"/>
              <a:gd name="connsiteY18" fmla="*/ 254661 h 548742"/>
              <a:gd name="connsiteX19" fmla="*/ 477726 w 538733"/>
              <a:gd name="connsiteY19" fmla="*/ 249343 h 548742"/>
              <a:gd name="connsiteX20" fmla="*/ 513079 w 538733"/>
              <a:gd name="connsiteY20" fmla="*/ 240896 h 548742"/>
              <a:gd name="connsiteX21" fmla="*/ 523089 w 538733"/>
              <a:gd name="connsiteY21" fmla="*/ 240270 h 548742"/>
              <a:gd name="connsiteX22" fmla="*/ 528720 w 538733"/>
              <a:gd name="connsiteY22" fmla="*/ 245901 h 548742"/>
              <a:gd name="connsiteX23" fmla="*/ 535291 w 538733"/>
              <a:gd name="connsiteY23" fmla="*/ 259041 h 548742"/>
              <a:gd name="connsiteX24" fmla="*/ 538733 w 538733"/>
              <a:gd name="connsiteY24" fmla="*/ 272181 h 548742"/>
              <a:gd name="connsiteX25" fmla="*/ 534665 w 538733"/>
              <a:gd name="connsiteY25" fmla="*/ 279064 h 548742"/>
              <a:gd name="connsiteX26" fmla="*/ 528720 w 538733"/>
              <a:gd name="connsiteY26" fmla="*/ 282192 h 548742"/>
              <a:gd name="connsiteX27" fmla="*/ 480854 w 538733"/>
              <a:gd name="connsiteY27" fmla="*/ 278751 h 548742"/>
              <a:gd name="connsiteX28" fmla="*/ 431112 w 538733"/>
              <a:gd name="connsiteY28" fmla="*/ 278438 h 548742"/>
              <a:gd name="connsiteX29" fmla="*/ 425166 w 538733"/>
              <a:gd name="connsiteY29" fmla="*/ 278438 h 548742"/>
              <a:gd name="connsiteX30" fmla="*/ 419222 w 538733"/>
              <a:gd name="connsiteY30" fmla="*/ 278438 h 548742"/>
              <a:gd name="connsiteX31" fmla="*/ 419222 w 538733"/>
              <a:gd name="connsiteY31" fmla="*/ 465524 h 548742"/>
              <a:gd name="connsiteX32" fmla="*/ 418285 w 538733"/>
              <a:gd name="connsiteY32" fmla="*/ 489614 h 548742"/>
              <a:gd name="connsiteX33" fmla="*/ 414843 w 538733"/>
              <a:gd name="connsiteY33" fmla="*/ 517144 h 548742"/>
              <a:gd name="connsiteX34" fmla="*/ 407646 w 538733"/>
              <a:gd name="connsiteY34" fmla="*/ 539670 h 548742"/>
              <a:gd name="connsiteX35" fmla="*/ 394819 w 538733"/>
              <a:gd name="connsiteY35" fmla="*/ 548742 h 548742"/>
              <a:gd name="connsiteX37" fmla="*/ 26280 w 538733"/>
              <a:gd name="connsiteY37" fmla="*/ 436116 h 548742"/>
              <a:gd name="connsiteX38" fmla="*/ 10638 w 538733"/>
              <a:gd name="connsiteY38" fmla="*/ 437679 h 548742"/>
              <a:gd name="connsiteX39" fmla="*/ 1253 w 538733"/>
              <a:gd name="connsiteY39" fmla="*/ 430171 h 548742"/>
              <a:gd name="connsiteX40" fmla="*/ 8760 w 538733"/>
              <a:gd name="connsiteY40" fmla="*/ 419847 h 548742"/>
              <a:gd name="connsiteX41" fmla="*/ 84471 w 538733"/>
              <a:gd name="connsiteY41" fmla="*/ 364472 h 548742"/>
              <a:gd name="connsiteX42" fmla="*/ 154550 w 538733"/>
              <a:gd name="connsiteY42" fmla="*/ 291891 h 548742"/>
              <a:gd name="connsiteX43" fmla="*/ 210237 w 538733"/>
              <a:gd name="connsiteY43" fmla="*/ 208359 h 548742"/>
              <a:gd name="connsiteX44" fmla="*/ 242774 w 538733"/>
              <a:gd name="connsiteY44" fmla="*/ 119509 h 548742"/>
              <a:gd name="connsiteX45" fmla="*/ 240271 w 538733"/>
              <a:gd name="connsiteY45" fmla="*/ 112313 h 548742"/>
              <a:gd name="connsiteX46" fmla="*/ 235265 w 538733"/>
              <a:gd name="connsiteY46" fmla="*/ 111375 h 548742"/>
              <a:gd name="connsiteX47" fmla="*/ 207734 w 538733"/>
              <a:gd name="connsiteY47" fmla="*/ 112313 h 548742"/>
              <a:gd name="connsiteX48" fmla="*/ 173008 w 538733"/>
              <a:gd name="connsiteY48" fmla="*/ 114191 h 548742"/>
              <a:gd name="connsiteX49" fmla="*/ 145790 w 538733"/>
              <a:gd name="connsiteY49" fmla="*/ 116380 h 548742"/>
              <a:gd name="connsiteX50" fmla="*/ 101991 w 538733"/>
              <a:gd name="connsiteY50" fmla="*/ 120135 h 548742"/>
              <a:gd name="connsiteX51" fmla="*/ 66951 w 538733"/>
              <a:gd name="connsiteY51" fmla="*/ 125140 h 548742"/>
              <a:gd name="connsiteX52" fmla="*/ 52873 w 538733"/>
              <a:gd name="connsiteY52" fmla="*/ 125766 h 548742"/>
              <a:gd name="connsiteX53" fmla="*/ 43800 w 538733"/>
              <a:gd name="connsiteY53" fmla="*/ 119509 h 548742"/>
              <a:gd name="connsiteX54" fmla="*/ 25654 w 538733"/>
              <a:gd name="connsiteY54" fmla="*/ 97610 h 548742"/>
              <a:gd name="connsiteX55" fmla="*/ 26905 w 538733"/>
              <a:gd name="connsiteY55" fmla="*/ 89475 h 548742"/>
              <a:gd name="connsiteX56" fmla="*/ 33789 w 538733"/>
              <a:gd name="connsiteY56" fmla="*/ 85721 h 548742"/>
              <a:gd name="connsiteX57" fmla="*/ 81967 w 538733"/>
              <a:gd name="connsiteY57" fmla="*/ 91040 h 548742"/>
              <a:gd name="connsiteX58" fmla="*/ 141410 w 538733"/>
              <a:gd name="connsiteY58" fmla="*/ 90727 h 548742"/>
              <a:gd name="connsiteX59" fmla="*/ 197410 w 538733"/>
              <a:gd name="connsiteY59" fmla="*/ 86034 h 548742"/>
              <a:gd name="connsiteX60" fmla="*/ 242148 w 538733"/>
              <a:gd name="connsiteY60" fmla="*/ 76336 h 548742"/>
              <a:gd name="connsiteX61" fmla="*/ 244025 w 538733"/>
              <a:gd name="connsiteY61" fmla="*/ 75710 h 548742"/>
              <a:gd name="connsiteX62" fmla="*/ 247154 w 538733"/>
              <a:gd name="connsiteY62" fmla="*/ 75397 h 548742"/>
              <a:gd name="connsiteX63" fmla="*/ 251533 w 538733"/>
              <a:gd name="connsiteY63" fmla="*/ 76336 h 548742"/>
              <a:gd name="connsiteX64" fmla="*/ 290953 w 538733"/>
              <a:gd name="connsiteY64" fmla="*/ 88850 h 548742"/>
              <a:gd name="connsiteX65" fmla="*/ 294708 w 538733"/>
              <a:gd name="connsiteY65" fmla="*/ 93230 h 548742"/>
              <a:gd name="connsiteX66" fmla="*/ 294081 w 538733"/>
              <a:gd name="connsiteY66" fmla="*/ 100112 h 548742"/>
              <a:gd name="connsiteX67" fmla="*/ 281567 w 538733"/>
              <a:gd name="connsiteY67" fmla="*/ 135151 h 548742"/>
              <a:gd name="connsiteX68" fmla="*/ 239644 w 538733"/>
              <a:gd name="connsiteY68" fmla="*/ 225253 h 548742"/>
              <a:gd name="connsiteX69" fmla="*/ 178014 w 538733"/>
              <a:gd name="connsiteY69" fmla="*/ 310975 h 548742"/>
              <a:gd name="connsiteX70" fmla="*/ 104180 w 538733"/>
              <a:gd name="connsiteY70" fmla="*/ 383870 h 548742"/>
              <a:gd name="connsiteX71" fmla="*/ 26280 w 538733"/>
              <a:gd name="connsiteY71" fmla="*/ 436116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538733" h="548742">
                <a:moveTo>
                  <a:pt x="394819" y="548742"/>
                </a:moveTo>
                <a:cubicBezTo>
                  <a:pt x="390230" y="548742"/>
                  <a:pt x="387728" y="546657"/>
                  <a:pt x="387311" y="542485"/>
                </a:cubicBezTo>
                <a:cubicBezTo>
                  <a:pt x="386894" y="539148"/>
                  <a:pt x="386373" y="532995"/>
                  <a:pt x="385747" y="524027"/>
                </a:cubicBezTo>
                <a:cubicBezTo>
                  <a:pt x="385122" y="515058"/>
                  <a:pt x="384600" y="505256"/>
                  <a:pt x="384183" y="494619"/>
                </a:cubicBezTo>
                <a:cubicBezTo>
                  <a:pt x="383766" y="483982"/>
                  <a:pt x="383556" y="474700"/>
                  <a:pt x="383556" y="466775"/>
                </a:cubicBezTo>
                <a:lnTo>
                  <a:pt x="383556" y="83218"/>
                </a:lnTo>
                <a:cubicBezTo>
                  <a:pt x="383556" y="70287"/>
                  <a:pt x="383036" y="60276"/>
                  <a:pt x="381992" y="53184"/>
                </a:cubicBezTo>
                <a:cubicBezTo>
                  <a:pt x="380950" y="46093"/>
                  <a:pt x="378239" y="40149"/>
                  <a:pt x="373859" y="35352"/>
                </a:cubicBezTo>
                <a:cubicBezTo>
                  <a:pt x="369478" y="30555"/>
                  <a:pt x="361866" y="25445"/>
                  <a:pt x="351020" y="20022"/>
                </a:cubicBezTo>
                <a:cubicBezTo>
                  <a:pt x="347684" y="17937"/>
                  <a:pt x="346015" y="15851"/>
                  <a:pt x="346015" y="13765"/>
                </a:cubicBezTo>
                <a:cubicBezTo>
                  <a:pt x="346015" y="11680"/>
                  <a:pt x="347475" y="8864"/>
                  <a:pt x="350394" y="5318"/>
                </a:cubicBezTo>
                <a:cubicBezTo>
                  <a:pt x="353315" y="1773"/>
                  <a:pt x="356443" y="0"/>
                  <a:pt x="359780" y="0"/>
                </a:cubicBezTo>
                <a:cubicBezTo>
                  <a:pt x="364785" y="0"/>
                  <a:pt x="371042" y="1251"/>
                  <a:pt x="378551" y="3754"/>
                </a:cubicBezTo>
                <a:cubicBezTo>
                  <a:pt x="386060" y="6257"/>
                  <a:pt x="393359" y="9073"/>
                  <a:pt x="400452" y="12201"/>
                </a:cubicBezTo>
                <a:cubicBezTo>
                  <a:pt x="407543" y="15329"/>
                  <a:pt x="412756" y="18145"/>
                  <a:pt x="416092" y="20648"/>
                </a:cubicBezTo>
                <a:cubicBezTo>
                  <a:pt x="421100" y="24402"/>
                  <a:pt x="423394" y="28574"/>
                  <a:pt x="422976" y="33162"/>
                </a:cubicBezTo>
                <a:cubicBezTo>
                  <a:pt x="421726" y="41922"/>
                  <a:pt x="420787" y="50056"/>
                  <a:pt x="420160" y="57565"/>
                </a:cubicBezTo>
                <a:cubicBezTo>
                  <a:pt x="419534" y="65073"/>
                  <a:pt x="419222" y="73833"/>
                  <a:pt x="419222" y="83844"/>
                </a:cubicBezTo>
                <a:lnTo>
                  <a:pt x="419222" y="254661"/>
                </a:lnTo>
                <a:cubicBezTo>
                  <a:pt x="441330" y="254661"/>
                  <a:pt x="460831" y="252888"/>
                  <a:pt x="477726" y="249343"/>
                </a:cubicBezTo>
                <a:cubicBezTo>
                  <a:pt x="494619" y="245797"/>
                  <a:pt x="506403" y="242982"/>
                  <a:pt x="513079" y="240896"/>
                </a:cubicBezTo>
                <a:cubicBezTo>
                  <a:pt x="517666" y="239227"/>
                  <a:pt x="521004" y="239019"/>
                  <a:pt x="523089" y="240270"/>
                </a:cubicBezTo>
                <a:cubicBezTo>
                  <a:pt x="525174" y="241521"/>
                  <a:pt x="527052" y="243398"/>
                  <a:pt x="528720" y="245901"/>
                </a:cubicBezTo>
                <a:cubicBezTo>
                  <a:pt x="530806" y="248821"/>
                  <a:pt x="532997" y="253202"/>
                  <a:pt x="535291" y="259041"/>
                </a:cubicBezTo>
                <a:cubicBezTo>
                  <a:pt x="537584" y="264881"/>
                  <a:pt x="538733" y="269261"/>
                  <a:pt x="538733" y="272181"/>
                </a:cubicBezTo>
                <a:cubicBezTo>
                  <a:pt x="538733" y="274684"/>
                  <a:pt x="537377" y="276978"/>
                  <a:pt x="534665" y="279064"/>
                </a:cubicBezTo>
                <a:cubicBezTo>
                  <a:pt x="531954" y="281150"/>
                  <a:pt x="529972" y="282192"/>
                  <a:pt x="528720" y="282192"/>
                </a:cubicBezTo>
                <a:cubicBezTo>
                  <a:pt x="513286" y="280107"/>
                  <a:pt x="497331" y="278960"/>
                  <a:pt x="480854" y="278751"/>
                </a:cubicBezTo>
                <a:cubicBezTo>
                  <a:pt x="464378" y="278542"/>
                  <a:pt x="447796" y="278438"/>
                  <a:pt x="431112" y="278438"/>
                </a:cubicBezTo>
                <a:cubicBezTo>
                  <a:pt x="429025" y="278438"/>
                  <a:pt x="427044" y="278438"/>
                  <a:pt x="425166" y="278438"/>
                </a:cubicBezTo>
                <a:cubicBezTo>
                  <a:pt x="423289" y="278438"/>
                  <a:pt x="421308" y="278438"/>
                  <a:pt x="419222" y="278438"/>
                </a:cubicBezTo>
                <a:lnTo>
                  <a:pt x="419222" y="465524"/>
                </a:lnTo>
                <a:cubicBezTo>
                  <a:pt x="419222" y="472198"/>
                  <a:pt x="418909" y="480228"/>
                  <a:pt x="418285" y="489614"/>
                </a:cubicBezTo>
                <a:cubicBezTo>
                  <a:pt x="417658" y="498999"/>
                  <a:pt x="416511" y="508176"/>
                  <a:pt x="414843" y="517144"/>
                </a:cubicBezTo>
                <a:cubicBezTo>
                  <a:pt x="413173" y="526113"/>
                  <a:pt x="410775" y="533621"/>
                  <a:pt x="407646" y="539670"/>
                </a:cubicBezTo>
                <a:cubicBezTo>
                  <a:pt x="404518" y="545719"/>
                  <a:pt x="400242" y="548742"/>
                  <a:pt x="394819" y="548742"/>
                </a:cubicBezTo>
                <a:moveTo>
                  <a:pt x="26280" y="436116"/>
                </a:moveTo>
                <a:cubicBezTo>
                  <a:pt x="20857" y="438619"/>
                  <a:pt x="15643" y="439140"/>
                  <a:pt x="10638" y="437679"/>
                </a:cubicBezTo>
                <a:cubicBezTo>
                  <a:pt x="5632" y="436220"/>
                  <a:pt x="2504" y="433717"/>
                  <a:pt x="1253" y="430171"/>
                </a:cubicBezTo>
                <a:cubicBezTo>
                  <a:pt x="0" y="426626"/>
                  <a:pt x="2504" y="423185"/>
                  <a:pt x="8760" y="419847"/>
                </a:cubicBezTo>
                <a:cubicBezTo>
                  <a:pt x="34206" y="404830"/>
                  <a:pt x="59441" y="386373"/>
                  <a:pt x="84471" y="364472"/>
                </a:cubicBezTo>
                <a:cubicBezTo>
                  <a:pt x="109499" y="342573"/>
                  <a:pt x="132859" y="318379"/>
                  <a:pt x="154550" y="291891"/>
                </a:cubicBezTo>
                <a:cubicBezTo>
                  <a:pt x="176240" y="265402"/>
                  <a:pt x="194804" y="237559"/>
                  <a:pt x="210237" y="208359"/>
                </a:cubicBezTo>
                <a:cubicBezTo>
                  <a:pt x="225671" y="179160"/>
                  <a:pt x="236517" y="149543"/>
                  <a:pt x="242774" y="119509"/>
                </a:cubicBezTo>
                <a:cubicBezTo>
                  <a:pt x="243608" y="115338"/>
                  <a:pt x="242774" y="112940"/>
                  <a:pt x="240271" y="112313"/>
                </a:cubicBezTo>
                <a:cubicBezTo>
                  <a:pt x="237768" y="111688"/>
                  <a:pt x="236100" y="111375"/>
                  <a:pt x="235265" y="111375"/>
                </a:cubicBezTo>
                <a:cubicBezTo>
                  <a:pt x="228591" y="111375"/>
                  <a:pt x="219415" y="111688"/>
                  <a:pt x="207734" y="112313"/>
                </a:cubicBezTo>
                <a:cubicBezTo>
                  <a:pt x="196055" y="112940"/>
                  <a:pt x="184479" y="113565"/>
                  <a:pt x="173008" y="114191"/>
                </a:cubicBezTo>
                <a:cubicBezTo>
                  <a:pt x="161537" y="114816"/>
                  <a:pt x="152464" y="115546"/>
                  <a:pt x="145790" y="116380"/>
                </a:cubicBezTo>
                <a:cubicBezTo>
                  <a:pt x="127436" y="118049"/>
                  <a:pt x="112837" y="119301"/>
                  <a:pt x="101991" y="120135"/>
                </a:cubicBezTo>
                <a:cubicBezTo>
                  <a:pt x="91145" y="120969"/>
                  <a:pt x="79465" y="122638"/>
                  <a:pt x="66951" y="125140"/>
                </a:cubicBezTo>
                <a:cubicBezTo>
                  <a:pt x="60277" y="126392"/>
                  <a:pt x="55584" y="126600"/>
                  <a:pt x="52873" y="125766"/>
                </a:cubicBezTo>
                <a:cubicBezTo>
                  <a:pt x="50161" y="124932"/>
                  <a:pt x="47137" y="122847"/>
                  <a:pt x="43800" y="119509"/>
                </a:cubicBezTo>
                <a:cubicBezTo>
                  <a:pt x="35040" y="110750"/>
                  <a:pt x="28991" y="103449"/>
                  <a:pt x="25654" y="97610"/>
                </a:cubicBezTo>
                <a:cubicBezTo>
                  <a:pt x="24403" y="95524"/>
                  <a:pt x="24819" y="92812"/>
                  <a:pt x="26905" y="89475"/>
                </a:cubicBezTo>
                <a:cubicBezTo>
                  <a:pt x="28991" y="86138"/>
                  <a:pt x="31285" y="84887"/>
                  <a:pt x="33789" y="85721"/>
                </a:cubicBezTo>
                <a:cubicBezTo>
                  <a:pt x="45886" y="88224"/>
                  <a:pt x="61945" y="89997"/>
                  <a:pt x="81967" y="91040"/>
                </a:cubicBezTo>
                <a:cubicBezTo>
                  <a:pt x="101991" y="92083"/>
                  <a:pt x="121804" y="91978"/>
                  <a:pt x="141410" y="90727"/>
                </a:cubicBezTo>
                <a:cubicBezTo>
                  <a:pt x="159764" y="89893"/>
                  <a:pt x="178429" y="88328"/>
                  <a:pt x="197410" y="86034"/>
                </a:cubicBezTo>
                <a:cubicBezTo>
                  <a:pt x="216390" y="83740"/>
                  <a:pt x="231302" y="80507"/>
                  <a:pt x="242148" y="76336"/>
                </a:cubicBezTo>
                <a:cubicBezTo>
                  <a:pt x="242565" y="76336"/>
                  <a:pt x="243191" y="76127"/>
                  <a:pt x="244025" y="75710"/>
                </a:cubicBezTo>
                <a:cubicBezTo>
                  <a:pt x="244859" y="75710"/>
                  <a:pt x="245903" y="75606"/>
                  <a:pt x="247154" y="75397"/>
                </a:cubicBezTo>
                <a:cubicBezTo>
                  <a:pt x="248405" y="75188"/>
                  <a:pt x="249865" y="75501"/>
                  <a:pt x="251533" y="76336"/>
                </a:cubicBezTo>
                <a:lnTo>
                  <a:pt x="290953" y="88850"/>
                </a:lnTo>
                <a:cubicBezTo>
                  <a:pt x="292621" y="89684"/>
                  <a:pt x="293874" y="91144"/>
                  <a:pt x="294708" y="93230"/>
                </a:cubicBezTo>
                <a:cubicBezTo>
                  <a:pt x="295542" y="95315"/>
                  <a:pt x="295334" y="97610"/>
                  <a:pt x="294081" y="100112"/>
                </a:cubicBezTo>
                <a:lnTo>
                  <a:pt x="281567" y="135151"/>
                </a:lnTo>
                <a:cubicBezTo>
                  <a:pt x="271556" y="165186"/>
                  <a:pt x="257581" y="195219"/>
                  <a:pt x="239644" y="225253"/>
                </a:cubicBezTo>
                <a:cubicBezTo>
                  <a:pt x="221709" y="255288"/>
                  <a:pt x="201164" y="283861"/>
                  <a:pt x="178014" y="310975"/>
                </a:cubicBezTo>
                <a:cubicBezTo>
                  <a:pt x="154863" y="338089"/>
                  <a:pt x="130251" y="362386"/>
                  <a:pt x="104180" y="383870"/>
                </a:cubicBezTo>
                <a:cubicBezTo>
                  <a:pt x="78109" y="405352"/>
                  <a:pt x="52143" y="422767"/>
                  <a:pt x="26280" y="43611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2" name="Freeform 122"/>
          <p:cNvSpPr/>
          <p:nvPr/>
        </p:nvSpPr>
        <p:spPr>
          <a:xfrm>
            <a:off x="13510853" y="6010802"/>
            <a:ext cx="478872" cy="552497"/>
          </a:xfrm>
          <a:custGeom>
            <a:avLst/>
            <a:gdLst>
              <a:gd name="connsiteX0" fmla="*/ 356442 w 478872"/>
              <a:gd name="connsiteY0" fmla="*/ 529972 h 552497"/>
              <a:gd name="connsiteX1" fmla="*/ 349560 w 478872"/>
              <a:gd name="connsiteY1" fmla="*/ 529659 h 552497"/>
              <a:gd name="connsiteX2" fmla="*/ 346430 w 478872"/>
              <a:gd name="connsiteY2" fmla="*/ 525592 h 552497"/>
              <a:gd name="connsiteX3" fmla="*/ 343928 w 478872"/>
              <a:gd name="connsiteY3" fmla="*/ 506821 h 552497"/>
              <a:gd name="connsiteX4" fmla="*/ 342364 w 478872"/>
              <a:gd name="connsiteY4" fmla="*/ 476787 h 552497"/>
              <a:gd name="connsiteX5" fmla="*/ 342050 w 478872"/>
              <a:gd name="connsiteY5" fmla="*/ 448005 h 552497"/>
              <a:gd name="connsiteX6" fmla="*/ 342050 w 478872"/>
              <a:gd name="connsiteY6" fmla="*/ 220248 h 552497"/>
              <a:gd name="connsiteX7" fmla="*/ 302631 w 478872"/>
              <a:gd name="connsiteY7" fmla="*/ 224002 h 552497"/>
              <a:gd name="connsiteX8" fmla="*/ 270095 w 478872"/>
              <a:gd name="connsiteY8" fmla="*/ 230259 h 552497"/>
              <a:gd name="connsiteX9" fmla="*/ 259145 w 478872"/>
              <a:gd name="connsiteY9" fmla="*/ 231198 h 552497"/>
              <a:gd name="connsiteX10" fmla="*/ 250072 w 478872"/>
              <a:gd name="connsiteY10" fmla="*/ 227756 h 552497"/>
              <a:gd name="connsiteX11" fmla="*/ 236620 w 478872"/>
              <a:gd name="connsiteY11" fmla="*/ 218996 h 552497"/>
              <a:gd name="connsiteX12" fmla="*/ 226921 w 478872"/>
              <a:gd name="connsiteY12" fmla="*/ 209611 h 552497"/>
              <a:gd name="connsiteX13" fmla="*/ 229736 w 478872"/>
              <a:gd name="connsiteY13" fmla="*/ 200851 h 552497"/>
              <a:gd name="connsiteX14" fmla="*/ 237558 w 478872"/>
              <a:gd name="connsiteY14" fmla="*/ 196471 h 552497"/>
              <a:gd name="connsiteX15" fmla="*/ 257580 w 478872"/>
              <a:gd name="connsiteY15" fmla="*/ 198661 h 552497"/>
              <a:gd name="connsiteX16" fmla="*/ 284485 w 478872"/>
              <a:gd name="connsiteY16" fmla="*/ 198974 h 552497"/>
              <a:gd name="connsiteX17" fmla="*/ 331414 w 478872"/>
              <a:gd name="connsiteY17" fmla="*/ 197097 h 552497"/>
              <a:gd name="connsiteX18" fmla="*/ 336420 w 478872"/>
              <a:gd name="connsiteY18" fmla="*/ 197097 h 552497"/>
              <a:gd name="connsiteX19" fmla="*/ 342050 w 478872"/>
              <a:gd name="connsiteY19" fmla="*/ 196471 h 552497"/>
              <a:gd name="connsiteX20" fmla="*/ 342050 w 478872"/>
              <a:gd name="connsiteY20" fmla="*/ 121387 h 552497"/>
              <a:gd name="connsiteX21" fmla="*/ 342050 w 478872"/>
              <a:gd name="connsiteY21" fmla="*/ 117007 h 552497"/>
              <a:gd name="connsiteX22" fmla="*/ 342050 w 478872"/>
              <a:gd name="connsiteY22" fmla="*/ 112627 h 552497"/>
              <a:gd name="connsiteX23" fmla="*/ 338922 w 478872"/>
              <a:gd name="connsiteY23" fmla="*/ 73521 h 552497"/>
              <a:gd name="connsiteX24" fmla="*/ 316396 w 478872"/>
              <a:gd name="connsiteY24" fmla="*/ 46928 h 552497"/>
              <a:gd name="connsiteX25" fmla="*/ 313268 w 478872"/>
              <a:gd name="connsiteY25" fmla="*/ 35665 h 552497"/>
              <a:gd name="connsiteX26" fmla="*/ 321089 w 478872"/>
              <a:gd name="connsiteY26" fmla="*/ 27531 h 552497"/>
              <a:gd name="connsiteX27" fmla="*/ 330789 w 478872"/>
              <a:gd name="connsiteY27" fmla="*/ 26280 h 552497"/>
              <a:gd name="connsiteX28" fmla="*/ 346430 w 478872"/>
              <a:gd name="connsiteY28" fmla="*/ 31285 h 552497"/>
              <a:gd name="connsiteX29" fmla="*/ 362699 w 478872"/>
              <a:gd name="connsiteY29" fmla="*/ 40671 h 552497"/>
              <a:gd name="connsiteX30" fmla="*/ 372711 w 478872"/>
              <a:gd name="connsiteY30" fmla="*/ 48179 h 552497"/>
              <a:gd name="connsiteX31" fmla="*/ 378966 w 478872"/>
              <a:gd name="connsiteY31" fmla="*/ 60068 h 552497"/>
              <a:gd name="connsiteX32" fmla="*/ 376777 w 478872"/>
              <a:gd name="connsiteY32" fmla="*/ 86034 h 552497"/>
              <a:gd name="connsiteX33" fmla="*/ 376464 w 478872"/>
              <a:gd name="connsiteY33" fmla="*/ 113252 h 552497"/>
              <a:gd name="connsiteX34" fmla="*/ 376464 w 478872"/>
              <a:gd name="connsiteY34" fmla="*/ 117945 h 552497"/>
              <a:gd name="connsiteX35" fmla="*/ 376464 w 478872"/>
              <a:gd name="connsiteY35" fmla="*/ 122012 h 552497"/>
              <a:gd name="connsiteX36" fmla="*/ 376464 w 478872"/>
              <a:gd name="connsiteY36" fmla="*/ 446753 h 552497"/>
              <a:gd name="connsiteX37" fmla="*/ 375213 w 478872"/>
              <a:gd name="connsiteY37" fmla="*/ 478664 h 552497"/>
              <a:gd name="connsiteX38" fmla="*/ 369581 w 478872"/>
              <a:gd name="connsiteY38" fmla="*/ 512452 h 552497"/>
              <a:gd name="connsiteX39" fmla="*/ 356442 w 478872"/>
              <a:gd name="connsiteY39" fmla="*/ 529972 h 552497"/>
              <a:gd name="connsiteX41" fmla="*/ 454678 w 478872"/>
              <a:gd name="connsiteY41" fmla="*/ 551246 h 552497"/>
              <a:gd name="connsiteX42" fmla="*/ 447481 w 478872"/>
              <a:gd name="connsiteY42" fmla="*/ 550933 h 552497"/>
              <a:gd name="connsiteX43" fmla="*/ 444666 w 478872"/>
              <a:gd name="connsiteY43" fmla="*/ 546865 h 552497"/>
              <a:gd name="connsiteX44" fmla="*/ 442162 w 478872"/>
              <a:gd name="connsiteY44" fmla="*/ 528095 h 552497"/>
              <a:gd name="connsiteX45" fmla="*/ 440599 w 478872"/>
              <a:gd name="connsiteY45" fmla="*/ 498061 h 552497"/>
              <a:gd name="connsiteX46" fmla="*/ 440286 w 478872"/>
              <a:gd name="connsiteY46" fmla="*/ 469278 h 552497"/>
              <a:gd name="connsiteX47" fmla="*/ 440286 w 478872"/>
              <a:gd name="connsiteY47" fmla="*/ 86973 h 552497"/>
              <a:gd name="connsiteX48" fmla="*/ 440286 w 478872"/>
              <a:gd name="connsiteY48" fmla="*/ 82593 h 552497"/>
              <a:gd name="connsiteX49" fmla="*/ 439035 w 478872"/>
              <a:gd name="connsiteY49" fmla="*/ 55062 h 552497"/>
              <a:gd name="connsiteX50" fmla="*/ 431839 w 478872"/>
              <a:gd name="connsiteY50" fmla="*/ 37855 h 552497"/>
              <a:gd name="connsiteX51" fmla="*/ 411504 w 478872"/>
              <a:gd name="connsiteY51" fmla="*/ 21900 h 552497"/>
              <a:gd name="connsiteX52" fmla="*/ 408375 w 478872"/>
              <a:gd name="connsiteY52" fmla="*/ 10637 h 552497"/>
              <a:gd name="connsiteX53" fmla="*/ 425895 w 478872"/>
              <a:gd name="connsiteY53" fmla="*/ 1251 h 552497"/>
              <a:gd name="connsiteX54" fmla="*/ 450610 w 478872"/>
              <a:gd name="connsiteY54" fmla="*/ 10325 h 552497"/>
              <a:gd name="connsiteX55" fmla="*/ 470946 w 478872"/>
              <a:gd name="connsiteY55" fmla="*/ 23151 h 552497"/>
              <a:gd name="connsiteX56" fmla="*/ 472198 w 478872"/>
              <a:gd name="connsiteY56" fmla="*/ 24403 h 552497"/>
              <a:gd name="connsiteX57" fmla="*/ 477202 w 478872"/>
              <a:gd name="connsiteY57" fmla="*/ 29721 h 552497"/>
              <a:gd name="connsiteX58" fmla="*/ 478455 w 478872"/>
              <a:gd name="connsiteY58" fmla="*/ 35665 h 552497"/>
              <a:gd name="connsiteX59" fmla="*/ 475639 w 478872"/>
              <a:gd name="connsiteY59" fmla="*/ 60694 h 552497"/>
              <a:gd name="connsiteX60" fmla="*/ 474700 w 478872"/>
              <a:gd name="connsiteY60" fmla="*/ 87599 h 552497"/>
              <a:gd name="connsiteX61" fmla="*/ 474700 w 478872"/>
              <a:gd name="connsiteY61" fmla="*/ 468027 h 552497"/>
              <a:gd name="connsiteX62" fmla="*/ 473449 w 478872"/>
              <a:gd name="connsiteY62" fmla="*/ 499938 h 552497"/>
              <a:gd name="connsiteX63" fmla="*/ 467816 w 478872"/>
              <a:gd name="connsiteY63" fmla="*/ 533726 h 552497"/>
              <a:gd name="connsiteX64" fmla="*/ 454678 w 478872"/>
              <a:gd name="connsiteY64" fmla="*/ 551246 h 552497"/>
              <a:gd name="connsiteX66" fmla="*/ 24194 w 478872"/>
              <a:gd name="connsiteY66" fmla="*/ 389814 h 552497"/>
              <a:gd name="connsiteX67" fmla="*/ 11054 w 478872"/>
              <a:gd name="connsiteY67" fmla="*/ 392630 h 552497"/>
              <a:gd name="connsiteX68" fmla="*/ 1668 w 478872"/>
              <a:gd name="connsiteY68" fmla="*/ 387624 h 552497"/>
              <a:gd name="connsiteX69" fmla="*/ 5423 w 478872"/>
              <a:gd name="connsiteY69" fmla="*/ 378551 h 552497"/>
              <a:gd name="connsiteX70" fmla="*/ 53913 w 478872"/>
              <a:gd name="connsiteY70" fmla="*/ 332249 h 552497"/>
              <a:gd name="connsiteX71" fmla="*/ 98651 w 478872"/>
              <a:gd name="connsiteY71" fmla="*/ 273433 h 552497"/>
              <a:gd name="connsiteX72" fmla="*/ 135255 w 478872"/>
              <a:gd name="connsiteY72" fmla="*/ 211175 h 552497"/>
              <a:gd name="connsiteX73" fmla="*/ 159972 w 478872"/>
              <a:gd name="connsiteY73" fmla="*/ 153923 h 552497"/>
              <a:gd name="connsiteX74" fmla="*/ 161221 w 478872"/>
              <a:gd name="connsiteY74" fmla="*/ 149543 h 552497"/>
              <a:gd name="connsiteX75" fmla="*/ 167165 w 478872"/>
              <a:gd name="connsiteY75" fmla="*/ 118571 h 552497"/>
              <a:gd name="connsiteX76" fmla="*/ 152462 w 478872"/>
              <a:gd name="connsiteY76" fmla="*/ 95107 h 552497"/>
              <a:gd name="connsiteX77" fmla="*/ 148082 w 478872"/>
              <a:gd name="connsiteY77" fmla="*/ 81967 h 552497"/>
              <a:gd name="connsiteX78" fmla="*/ 169982 w 478872"/>
              <a:gd name="connsiteY78" fmla="*/ 73833 h 552497"/>
              <a:gd name="connsiteX79" fmla="*/ 188128 w 478872"/>
              <a:gd name="connsiteY79" fmla="*/ 81654 h 552497"/>
              <a:gd name="connsiteX80" fmla="*/ 205022 w 478872"/>
              <a:gd name="connsiteY80" fmla="*/ 91978 h 552497"/>
              <a:gd name="connsiteX81" fmla="*/ 215032 w 478872"/>
              <a:gd name="connsiteY81" fmla="*/ 108247 h 552497"/>
              <a:gd name="connsiteX82" fmla="*/ 194383 w 478872"/>
              <a:gd name="connsiteY82" fmla="*/ 161432 h 552497"/>
              <a:gd name="connsiteX83" fmla="*/ 165602 w 478872"/>
              <a:gd name="connsiteY83" fmla="*/ 222751 h 552497"/>
              <a:gd name="connsiteX84" fmla="*/ 199076 w 478872"/>
              <a:gd name="connsiteY84" fmla="*/ 259667 h 552497"/>
              <a:gd name="connsiteX85" fmla="*/ 234742 w 478872"/>
              <a:gd name="connsiteY85" fmla="*/ 295333 h 552497"/>
              <a:gd name="connsiteX86" fmla="*/ 268218 w 478872"/>
              <a:gd name="connsiteY86" fmla="*/ 320361 h 552497"/>
              <a:gd name="connsiteX87" fmla="*/ 280105 w 478872"/>
              <a:gd name="connsiteY87" fmla="*/ 341948 h 552497"/>
              <a:gd name="connsiteX88" fmla="*/ 281358 w 478872"/>
              <a:gd name="connsiteY88" fmla="*/ 369791 h 552497"/>
              <a:gd name="connsiteX89" fmla="*/ 268843 w 478872"/>
              <a:gd name="connsiteY89" fmla="*/ 379177 h 552497"/>
              <a:gd name="connsiteX90" fmla="*/ 257580 w 478872"/>
              <a:gd name="connsiteY90" fmla="*/ 379802 h 552497"/>
              <a:gd name="connsiteX91" fmla="*/ 225982 w 478872"/>
              <a:gd name="connsiteY91" fmla="*/ 331310 h 552497"/>
              <a:gd name="connsiteX92" fmla="*/ 188440 w 478872"/>
              <a:gd name="connsiteY92" fmla="*/ 281567 h 552497"/>
              <a:gd name="connsiteX93" fmla="*/ 154339 w 478872"/>
              <a:gd name="connsiteY93" fmla="*/ 242148 h 552497"/>
              <a:gd name="connsiteX94" fmla="*/ 95210 w 478872"/>
              <a:gd name="connsiteY94" fmla="*/ 323802 h 552497"/>
              <a:gd name="connsiteX95" fmla="*/ 24194 w 478872"/>
              <a:gd name="connsiteY95" fmla="*/ 389814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</a:cxnLst>
            <a:rect l="l" t="t" r="r" b="b"/>
            <a:pathLst>
              <a:path w="478872" h="552497">
                <a:moveTo>
                  <a:pt x="356442" y="529972"/>
                </a:moveTo>
                <a:cubicBezTo>
                  <a:pt x="353523" y="531223"/>
                  <a:pt x="351228" y="531118"/>
                  <a:pt x="349560" y="529659"/>
                </a:cubicBezTo>
                <a:cubicBezTo>
                  <a:pt x="347890" y="528198"/>
                  <a:pt x="346847" y="526843"/>
                  <a:pt x="346430" y="525592"/>
                </a:cubicBezTo>
                <a:cubicBezTo>
                  <a:pt x="345598" y="522255"/>
                  <a:pt x="344762" y="515998"/>
                  <a:pt x="343928" y="506821"/>
                </a:cubicBezTo>
                <a:cubicBezTo>
                  <a:pt x="343094" y="497644"/>
                  <a:pt x="342573" y="487633"/>
                  <a:pt x="342364" y="476787"/>
                </a:cubicBezTo>
                <a:cubicBezTo>
                  <a:pt x="342156" y="465941"/>
                  <a:pt x="342050" y="456347"/>
                  <a:pt x="342050" y="448005"/>
                </a:cubicBezTo>
                <a:lnTo>
                  <a:pt x="342050" y="220248"/>
                </a:lnTo>
                <a:cubicBezTo>
                  <a:pt x="325366" y="221082"/>
                  <a:pt x="312226" y="222333"/>
                  <a:pt x="302631" y="224002"/>
                </a:cubicBezTo>
                <a:cubicBezTo>
                  <a:pt x="293036" y="225670"/>
                  <a:pt x="282191" y="227756"/>
                  <a:pt x="270095" y="230259"/>
                </a:cubicBezTo>
                <a:cubicBezTo>
                  <a:pt x="265506" y="231093"/>
                  <a:pt x="261857" y="231406"/>
                  <a:pt x="259145" y="231198"/>
                </a:cubicBezTo>
                <a:cubicBezTo>
                  <a:pt x="256434" y="230989"/>
                  <a:pt x="253409" y="229842"/>
                  <a:pt x="250072" y="227756"/>
                </a:cubicBezTo>
                <a:cubicBezTo>
                  <a:pt x="246735" y="226088"/>
                  <a:pt x="242250" y="223168"/>
                  <a:pt x="236620" y="218996"/>
                </a:cubicBezTo>
                <a:cubicBezTo>
                  <a:pt x="230989" y="214825"/>
                  <a:pt x="227755" y="211697"/>
                  <a:pt x="226921" y="209611"/>
                </a:cubicBezTo>
                <a:cubicBezTo>
                  <a:pt x="226087" y="207108"/>
                  <a:pt x="227025" y="204188"/>
                  <a:pt x="229736" y="200851"/>
                </a:cubicBezTo>
                <a:cubicBezTo>
                  <a:pt x="232448" y="197514"/>
                  <a:pt x="235055" y="196054"/>
                  <a:pt x="237558" y="196471"/>
                </a:cubicBezTo>
                <a:cubicBezTo>
                  <a:pt x="244232" y="197305"/>
                  <a:pt x="250906" y="198036"/>
                  <a:pt x="257580" y="198661"/>
                </a:cubicBezTo>
                <a:cubicBezTo>
                  <a:pt x="264255" y="199287"/>
                  <a:pt x="273224" y="199391"/>
                  <a:pt x="284485" y="198974"/>
                </a:cubicBezTo>
                <a:cubicBezTo>
                  <a:pt x="295749" y="198557"/>
                  <a:pt x="311390" y="197931"/>
                  <a:pt x="331414" y="197097"/>
                </a:cubicBezTo>
                <a:cubicBezTo>
                  <a:pt x="333082" y="197097"/>
                  <a:pt x="334752" y="197097"/>
                  <a:pt x="336420" y="197097"/>
                </a:cubicBezTo>
                <a:cubicBezTo>
                  <a:pt x="338088" y="197097"/>
                  <a:pt x="339964" y="196888"/>
                  <a:pt x="342050" y="196471"/>
                </a:cubicBezTo>
                <a:lnTo>
                  <a:pt x="342050" y="121387"/>
                </a:lnTo>
                <a:cubicBezTo>
                  <a:pt x="342050" y="119718"/>
                  <a:pt x="342050" y="118258"/>
                  <a:pt x="342050" y="117007"/>
                </a:cubicBezTo>
                <a:cubicBezTo>
                  <a:pt x="342050" y="115755"/>
                  <a:pt x="342050" y="114295"/>
                  <a:pt x="342050" y="112627"/>
                </a:cubicBezTo>
                <a:cubicBezTo>
                  <a:pt x="342050" y="96359"/>
                  <a:pt x="341007" y="83323"/>
                  <a:pt x="338922" y="73521"/>
                </a:cubicBezTo>
                <a:cubicBezTo>
                  <a:pt x="336837" y="63717"/>
                  <a:pt x="329329" y="54854"/>
                  <a:pt x="316396" y="46928"/>
                </a:cubicBezTo>
                <a:cubicBezTo>
                  <a:pt x="312226" y="44008"/>
                  <a:pt x="311183" y="40254"/>
                  <a:pt x="313268" y="35665"/>
                </a:cubicBezTo>
                <a:cubicBezTo>
                  <a:pt x="315770" y="31494"/>
                  <a:pt x="318379" y="28782"/>
                  <a:pt x="321089" y="27531"/>
                </a:cubicBezTo>
                <a:cubicBezTo>
                  <a:pt x="323800" y="26280"/>
                  <a:pt x="327034" y="25862"/>
                  <a:pt x="330789" y="26280"/>
                </a:cubicBezTo>
                <a:cubicBezTo>
                  <a:pt x="335376" y="26696"/>
                  <a:pt x="340590" y="28365"/>
                  <a:pt x="346430" y="31285"/>
                </a:cubicBezTo>
                <a:cubicBezTo>
                  <a:pt x="352270" y="34205"/>
                  <a:pt x="357693" y="37334"/>
                  <a:pt x="362699" y="40671"/>
                </a:cubicBezTo>
                <a:cubicBezTo>
                  <a:pt x="367705" y="44008"/>
                  <a:pt x="371041" y="46511"/>
                  <a:pt x="372711" y="48179"/>
                </a:cubicBezTo>
                <a:cubicBezTo>
                  <a:pt x="377298" y="52768"/>
                  <a:pt x="379385" y="56731"/>
                  <a:pt x="378966" y="60068"/>
                </a:cubicBezTo>
                <a:cubicBezTo>
                  <a:pt x="377716" y="67994"/>
                  <a:pt x="376985" y="76649"/>
                  <a:pt x="376777" y="86034"/>
                </a:cubicBezTo>
                <a:cubicBezTo>
                  <a:pt x="376568" y="95420"/>
                  <a:pt x="376464" y="104492"/>
                  <a:pt x="376464" y="113252"/>
                </a:cubicBezTo>
                <a:cubicBezTo>
                  <a:pt x="376464" y="114921"/>
                  <a:pt x="376464" y="116486"/>
                  <a:pt x="376464" y="117945"/>
                </a:cubicBezTo>
                <a:cubicBezTo>
                  <a:pt x="376464" y="119406"/>
                  <a:pt x="376464" y="120761"/>
                  <a:pt x="376464" y="122012"/>
                </a:cubicBezTo>
                <a:lnTo>
                  <a:pt x="376464" y="446753"/>
                </a:lnTo>
                <a:cubicBezTo>
                  <a:pt x="376464" y="455513"/>
                  <a:pt x="376047" y="466150"/>
                  <a:pt x="375213" y="478664"/>
                </a:cubicBezTo>
                <a:cubicBezTo>
                  <a:pt x="374379" y="491178"/>
                  <a:pt x="372501" y="502441"/>
                  <a:pt x="369581" y="512452"/>
                </a:cubicBezTo>
                <a:cubicBezTo>
                  <a:pt x="366661" y="522463"/>
                  <a:pt x="362282" y="528303"/>
                  <a:pt x="356442" y="529972"/>
                </a:cubicBezTo>
                <a:moveTo>
                  <a:pt x="454678" y="551246"/>
                </a:moveTo>
                <a:cubicBezTo>
                  <a:pt x="451340" y="552497"/>
                  <a:pt x="448942" y="552392"/>
                  <a:pt x="447481" y="550933"/>
                </a:cubicBezTo>
                <a:cubicBezTo>
                  <a:pt x="446022" y="549473"/>
                  <a:pt x="445083" y="548117"/>
                  <a:pt x="444666" y="546865"/>
                </a:cubicBezTo>
                <a:cubicBezTo>
                  <a:pt x="443832" y="543528"/>
                  <a:pt x="442998" y="537271"/>
                  <a:pt x="442162" y="528095"/>
                </a:cubicBezTo>
                <a:cubicBezTo>
                  <a:pt x="441330" y="518918"/>
                  <a:pt x="440807" y="508906"/>
                  <a:pt x="440599" y="498061"/>
                </a:cubicBezTo>
                <a:cubicBezTo>
                  <a:pt x="440392" y="487215"/>
                  <a:pt x="440286" y="477621"/>
                  <a:pt x="440286" y="469278"/>
                </a:cubicBezTo>
                <a:lnTo>
                  <a:pt x="440286" y="86973"/>
                </a:lnTo>
                <a:cubicBezTo>
                  <a:pt x="440286" y="86139"/>
                  <a:pt x="440286" y="84679"/>
                  <a:pt x="440286" y="82593"/>
                </a:cubicBezTo>
                <a:cubicBezTo>
                  <a:pt x="440286" y="70913"/>
                  <a:pt x="439869" y="61736"/>
                  <a:pt x="439035" y="55062"/>
                </a:cubicBezTo>
                <a:cubicBezTo>
                  <a:pt x="438200" y="48388"/>
                  <a:pt x="435801" y="42652"/>
                  <a:pt x="431839" y="37855"/>
                </a:cubicBezTo>
                <a:cubicBezTo>
                  <a:pt x="427876" y="33058"/>
                  <a:pt x="421098" y="27740"/>
                  <a:pt x="411504" y="21900"/>
                </a:cubicBezTo>
                <a:cubicBezTo>
                  <a:pt x="407333" y="18980"/>
                  <a:pt x="406290" y="15226"/>
                  <a:pt x="408375" y="10637"/>
                </a:cubicBezTo>
                <a:cubicBezTo>
                  <a:pt x="412964" y="3129"/>
                  <a:pt x="418804" y="0"/>
                  <a:pt x="425895" y="1251"/>
                </a:cubicBezTo>
                <a:cubicBezTo>
                  <a:pt x="433403" y="2503"/>
                  <a:pt x="441641" y="5527"/>
                  <a:pt x="450610" y="10325"/>
                </a:cubicBezTo>
                <a:cubicBezTo>
                  <a:pt x="459578" y="15121"/>
                  <a:pt x="466356" y="19397"/>
                  <a:pt x="470946" y="23151"/>
                </a:cubicBezTo>
                <a:cubicBezTo>
                  <a:pt x="471362" y="23568"/>
                  <a:pt x="471779" y="23985"/>
                  <a:pt x="472198" y="24403"/>
                </a:cubicBezTo>
                <a:cubicBezTo>
                  <a:pt x="474283" y="26071"/>
                  <a:pt x="475952" y="27844"/>
                  <a:pt x="477202" y="29721"/>
                </a:cubicBezTo>
                <a:cubicBezTo>
                  <a:pt x="478455" y="31598"/>
                  <a:pt x="478872" y="33579"/>
                  <a:pt x="478455" y="35665"/>
                </a:cubicBezTo>
                <a:cubicBezTo>
                  <a:pt x="477202" y="44425"/>
                  <a:pt x="476264" y="52768"/>
                  <a:pt x="475639" y="60694"/>
                </a:cubicBezTo>
                <a:cubicBezTo>
                  <a:pt x="475013" y="68619"/>
                  <a:pt x="474700" y="77588"/>
                  <a:pt x="474700" y="87599"/>
                </a:cubicBezTo>
                <a:lnTo>
                  <a:pt x="474700" y="468027"/>
                </a:lnTo>
                <a:cubicBezTo>
                  <a:pt x="474700" y="476787"/>
                  <a:pt x="474283" y="487424"/>
                  <a:pt x="473449" y="499938"/>
                </a:cubicBezTo>
                <a:cubicBezTo>
                  <a:pt x="472615" y="512452"/>
                  <a:pt x="470737" y="523714"/>
                  <a:pt x="467816" y="533726"/>
                </a:cubicBezTo>
                <a:cubicBezTo>
                  <a:pt x="464897" y="543737"/>
                  <a:pt x="460518" y="549577"/>
                  <a:pt x="454678" y="551246"/>
                </a:cubicBezTo>
                <a:moveTo>
                  <a:pt x="24194" y="389814"/>
                </a:moveTo>
                <a:cubicBezTo>
                  <a:pt x="20020" y="392317"/>
                  <a:pt x="15641" y="393255"/>
                  <a:pt x="11054" y="392630"/>
                </a:cubicBezTo>
                <a:cubicBezTo>
                  <a:pt x="6465" y="392004"/>
                  <a:pt x="3336" y="390335"/>
                  <a:pt x="1668" y="387624"/>
                </a:cubicBezTo>
                <a:cubicBezTo>
                  <a:pt x="0" y="384913"/>
                  <a:pt x="1250" y="381888"/>
                  <a:pt x="5423" y="378551"/>
                </a:cubicBezTo>
                <a:cubicBezTo>
                  <a:pt x="21690" y="366037"/>
                  <a:pt x="37854" y="350603"/>
                  <a:pt x="53913" y="332249"/>
                </a:cubicBezTo>
                <a:cubicBezTo>
                  <a:pt x="69974" y="313895"/>
                  <a:pt x="84886" y="294289"/>
                  <a:pt x="98651" y="273433"/>
                </a:cubicBezTo>
                <a:cubicBezTo>
                  <a:pt x="112416" y="252576"/>
                  <a:pt x="124619" y="231823"/>
                  <a:pt x="135255" y="211175"/>
                </a:cubicBezTo>
                <a:cubicBezTo>
                  <a:pt x="145892" y="190528"/>
                  <a:pt x="154130" y="171443"/>
                  <a:pt x="159972" y="153923"/>
                </a:cubicBezTo>
                <a:cubicBezTo>
                  <a:pt x="160389" y="153089"/>
                  <a:pt x="160804" y="151629"/>
                  <a:pt x="161221" y="149543"/>
                </a:cubicBezTo>
                <a:cubicBezTo>
                  <a:pt x="164559" y="138280"/>
                  <a:pt x="166540" y="127957"/>
                  <a:pt x="167165" y="118571"/>
                </a:cubicBezTo>
                <a:cubicBezTo>
                  <a:pt x="167793" y="109185"/>
                  <a:pt x="162891" y="101364"/>
                  <a:pt x="152462" y="95107"/>
                </a:cubicBezTo>
                <a:cubicBezTo>
                  <a:pt x="146624" y="91770"/>
                  <a:pt x="145163" y="87390"/>
                  <a:pt x="148082" y="81967"/>
                </a:cubicBezTo>
                <a:cubicBezTo>
                  <a:pt x="152254" y="73208"/>
                  <a:pt x="159553" y="70496"/>
                  <a:pt x="169982" y="73833"/>
                </a:cubicBezTo>
                <a:cubicBezTo>
                  <a:pt x="174988" y="75084"/>
                  <a:pt x="181035" y="77692"/>
                  <a:pt x="188128" y="81654"/>
                </a:cubicBezTo>
                <a:cubicBezTo>
                  <a:pt x="195219" y="85618"/>
                  <a:pt x="200850" y="89059"/>
                  <a:pt x="205022" y="91978"/>
                </a:cubicBezTo>
                <a:cubicBezTo>
                  <a:pt x="212947" y="98653"/>
                  <a:pt x="216284" y="104075"/>
                  <a:pt x="215032" y="108247"/>
                </a:cubicBezTo>
                <a:lnTo>
                  <a:pt x="194383" y="161432"/>
                </a:lnTo>
                <a:cubicBezTo>
                  <a:pt x="186875" y="180620"/>
                  <a:pt x="177282" y="201060"/>
                  <a:pt x="165602" y="222751"/>
                </a:cubicBezTo>
                <a:cubicBezTo>
                  <a:pt x="176030" y="234430"/>
                  <a:pt x="187189" y="246736"/>
                  <a:pt x="199076" y="259667"/>
                </a:cubicBezTo>
                <a:cubicBezTo>
                  <a:pt x="210965" y="272598"/>
                  <a:pt x="222855" y="284487"/>
                  <a:pt x="234742" y="295333"/>
                </a:cubicBezTo>
                <a:cubicBezTo>
                  <a:pt x="246630" y="306178"/>
                  <a:pt x="257789" y="314521"/>
                  <a:pt x="268218" y="320361"/>
                </a:cubicBezTo>
                <a:cubicBezTo>
                  <a:pt x="272805" y="324532"/>
                  <a:pt x="276768" y="331727"/>
                  <a:pt x="280105" y="341948"/>
                </a:cubicBezTo>
                <a:cubicBezTo>
                  <a:pt x="283443" y="352167"/>
                  <a:pt x="283860" y="361449"/>
                  <a:pt x="281358" y="369791"/>
                </a:cubicBezTo>
                <a:cubicBezTo>
                  <a:pt x="279688" y="373963"/>
                  <a:pt x="275518" y="377091"/>
                  <a:pt x="268843" y="379177"/>
                </a:cubicBezTo>
                <a:cubicBezTo>
                  <a:pt x="262170" y="381263"/>
                  <a:pt x="258415" y="381471"/>
                  <a:pt x="257580" y="379802"/>
                </a:cubicBezTo>
                <a:cubicBezTo>
                  <a:pt x="248820" y="364786"/>
                  <a:pt x="238288" y="348622"/>
                  <a:pt x="225982" y="331310"/>
                </a:cubicBezTo>
                <a:cubicBezTo>
                  <a:pt x="213677" y="313999"/>
                  <a:pt x="201163" y="297419"/>
                  <a:pt x="188440" y="281567"/>
                </a:cubicBezTo>
                <a:cubicBezTo>
                  <a:pt x="175718" y="265716"/>
                  <a:pt x="164351" y="252576"/>
                  <a:pt x="154339" y="242148"/>
                </a:cubicBezTo>
                <a:cubicBezTo>
                  <a:pt x="137237" y="270096"/>
                  <a:pt x="117528" y="297314"/>
                  <a:pt x="95210" y="323802"/>
                </a:cubicBezTo>
                <a:cubicBezTo>
                  <a:pt x="72893" y="350290"/>
                  <a:pt x="49220" y="372294"/>
                  <a:pt x="24194" y="389814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3" name="Freeform 123"/>
          <p:cNvSpPr/>
          <p:nvPr/>
        </p:nvSpPr>
        <p:spPr>
          <a:xfrm>
            <a:off x="14095155" y="6010802"/>
            <a:ext cx="457702" cy="552497"/>
          </a:xfrm>
          <a:custGeom>
            <a:avLst/>
            <a:gdLst>
              <a:gd name="connsiteX0" fmla="*/ 335273 w 457702"/>
              <a:gd name="connsiteY0" fmla="*/ 529972 h 552497"/>
              <a:gd name="connsiteX1" fmla="*/ 328078 w 457702"/>
              <a:gd name="connsiteY1" fmla="*/ 529659 h 552497"/>
              <a:gd name="connsiteX2" fmla="*/ 325262 w 457702"/>
              <a:gd name="connsiteY2" fmla="*/ 525592 h 552497"/>
              <a:gd name="connsiteX3" fmla="*/ 322759 w 457702"/>
              <a:gd name="connsiteY3" fmla="*/ 506821 h 552497"/>
              <a:gd name="connsiteX4" fmla="*/ 321196 w 457702"/>
              <a:gd name="connsiteY4" fmla="*/ 476787 h 552497"/>
              <a:gd name="connsiteX5" fmla="*/ 320883 w 457702"/>
              <a:gd name="connsiteY5" fmla="*/ 448005 h 552497"/>
              <a:gd name="connsiteX6" fmla="*/ 320883 w 457702"/>
              <a:gd name="connsiteY6" fmla="*/ 322864 h 552497"/>
              <a:gd name="connsiteX7" fmla="*/ 297106 w 457702"/>
              <a:gd name="connsiteY7" fmla="*/ 323489 h 552497"/>
              <a:gd name="connsiteX8" fmla="*/ 261128 w 457702"/>
              <a:gd name="connsiteY8" fmla="*/ 326305 h 552497"/>
              <a:gd name="connsiteX9" fmla="*/ 225775 w 457702"/>
              <a:gd name="connsiteY9" fmla="*/ 332249 h 552497"/>
              <a:gd name="connsiteX10" fmla="*/ 214824 w 457702"/>
              <a:gd name="connsiteY10" fmla="*/ 333188 h 552497"/>
              <a:gd name="connsiteX11" fmla="*/ 205752 w 457702"/>
              <a:gd name="connsiteY11" fmla="*/ 329746 h 552497"/>
              <a:gd name="connsiteX12" fmla="*/ 192611 w 457702"/>
              <a:gd name="connsiteY12" fmla="*/ 320673 h 552497"/>
              <a:gd name="connsiteX13" fmla="*/ 183226 w 457702"/>
              <a:gd name="connsiteY13" fmla="*/ 311601 h 552497"/>
              <a:gd name="connsiteX14" fmla="*/ 185105 w 457702"/>
              <a:gd name="connsiteY14" fmla="*/ 303780 h 552497"/>
              <a:gd name="connsiteX15" fmla="*/ 192611 w 457702"/>
              <a:gd name="connsiteY15" fmla="*/ 300338 h 552497"/>
              <a:gd name="connsiteX16" fmla="*/ 233283 w 457702"/>
              <a:gd name="connsiteY16" fmla="*/ 303467 h 552497"/>
              <a:gd name="connsiteX17" fmla="*/ 294602 w 457702"/>
              <a:gd name="connsiteY17" fmla="*/ 301590 h 552497"/>
              <a:gd name="connsiteX18" fmla="*/ 308369 w 457702"/>
              <a:gd name="connsiteY18" fmla="*/ 300651 h 552497"/>
              <a:gd name="connsiteX19" fmla="*/ 320883 w 457702"/>
              <a:gd name="connsiteY19" fmla="*/ 299087 h 552497"/>
              <a:gd name="connsiteX20" fmla="*/ 320883 w 457702"/>
              <a:gd name="connsiteY20" fmla="*/ 200225 h 552497"/>
              <a:gd name="connsiteX21" fmla="*/ 315877 w 457702"/>
              <a:gd name="connsiteY21" fmla="*/ 200225 h 552497"/>
              <a:gd name="connsiteX22" fmla="*/ 288972 w 457702"/>
              <a:gd name="connsiteY22" fmla="*/ 202416 h 552497"/>
              <a:gd name="connsiteX23" fmla="*/ 263317 w 457702"/>
              <a:gd name="connsiteY23" fmla="*/ 207108 h 552497"/>
              <a:gd name="connsiteX24" fmla="*/ 252368 w 457702"/>
              <a:gd name="connsiteY24" fmla="*/ 208673 h 552497"/>
              <a:gd name="connsiteX25" fmla="*/ 243295 w 457702"/>
              <a:gd name="connsiteY25" fmla="*/ 206483 h 552497"/>
              <a:gd name="connsiteX26" fmla="*/ 230781 w 457702"/>
              <a:gd name="connsiteY26" fmla="*/ 199913 h 552497"/>
              <a:gd name="connsiteX27" fmla="*/ 219518 w 457702"/>
              <a:gd name="connsiteY27" fmla="*/ 191465 h 552497"/>
              <a:gd name="connsiteX28" fmla="*/ 174154 w 457702"/>
              <a:gd name="connsiteY28" fmla="*/ 274372 h 552497"/>
              <a:gd name="connsiteX29" fmla="*/ 109082 w 457702"/>
              <a:gd name="connsiteY29" fmla="*/ 355087 h 552497"/>
              <a:gd name="connsiteX30" fmla="*/ 26175 w 457702"/>
              <a:gd name="connsiteY30" fmla="*/ 423602 h 552497"/>
              <a:gd name="connsiteX31" fmla="*/ 11159 w 457702"/>
              <a:gd name="connsiteY31" fmla="*/ 427982 h 552497"/>
              <a:gd name="connsiteX32" fmla="*/ 1460 w 457702"/>
              <a:gd name="connsiteY32" fmla="*/ 422976 h 552497"/>
              <a:gd name="connsiteX33" fmla="*/ 8657 w 457702"/>
              <a:gd name="connsiteY33" fmla="*/ 411713 h 552497"/>
              <a:gd name="connsiteX34" fmla="*/ 90624 w 457702"/>
              <a:gd name="connsiteY34" fmla="*/ 335065 h 552497"/>
              <a:gd name="connsiteX35" fmla="*/ 159451 w 457702"/>
              <a:gd name="connsiteY35" fmla="*/ 235891 h 552497"/>
              <a:gd name="connsiteX36" fmla="*/ 200121 w 457702"/>
              <a:gd name="connsiteY36" fmla="*/ 125767 h 552497"/>
              <a:gd name="connsiteX37" fmla="*/ 199495 w 457702"/>
              <a:gd name="connsiteY37" fmla="*/ 118571 h 552497"/>
              <a:gd name="connsiteX38" fmla="*/ 195742 w 457702"/>
              <a:gd name="connsiteY38" fmla="*/ 117632 h 552497"/>
              <a:gd name="connsiteX39" fmla="*/ 195115 w 457702"/>
              <a:gd name="connsiteY39" fmla="*/ 117632 h 552497"/>
              <a:gd name="connsiteX40" fmla="*/ 167897 w 457702"/>
              <a:gd name="connsiteY40" fmla="*/ 118571 h 552497"/>
              <a:gd name="connsiteX41" fmla="*/ 140053 w 457702"/>
              <a:gd name="connsiteY41" fmla="*/ 120761 h 552497"/>
              <a:gd name="connsiteX42" fmla="*/ 110958 w 457702"/>
              <a:gd name="connsiteY42" fmla="*/ 123577 h 552497"/>
              <a:gd name="connsiteX43" fmla="*/ 89371 w 457702"/>
              <a:gd name="connsiteY43" fmla="*/ 126705 h 552497"/>
              <a:gd name="connsiteX44" fmla="*/ 66219 w 457702"/>
              <a:gd name="connsiteY44" fmla="*/ 130772 h 552497"/>
              <a:gd name="connsiteX45" fmla="*/ 52767 w 457702"/>
              <a:gd name="connsiteY45" fmla="*/ 132024 h 552497"/>
              <a:gd name="connsiteX46" fmla="*/ 44946 w 457702"/>
              <a:gd name="connsiteY46" fmla="*/ 127018 h 552497"/>
              <a:gd name="connsiteX47" fmla="*/ 43695 w 457702"/>
              <a:gd name="connsiteY47" fmla="*/ 126392 h 552497"/>
              <a:gd name="connsiteX48" fmla="*/ 32119 w 457702"/>
              <a:gd name="connsiteY48" fmla="*/ 114504 h 552497"/>
              <a:gd name="connsiteX49" fmla="*/ 24298 w 457702"/>
              <a:gd name="connsiteY49" fmla="*/ 105119 h 552497"/>
              <a:gd name="connsiteX50" fmla="*/ 25862 w 457702"/>
              <a:gd name="connsiteY50" fmla="*/ 97297 h 552497"/>
              <a:gd name="connsiteX51" fmla="*/ 33683 w 457702"/>
              <a:gd name="connsiteY51" fmla="*/ 93856 h 552497"/>
              <a:gd name="connsiteX52" fmla="*/ 70914 w 457702"/>
              <a:gd name="connsiteY52" fmla="*/ 97610 h 552497"/>
              <a:gd name="connsiteX53" fmla="*/ 119405 w 457702"/>
              <a:gd name="connsiteY53" fmla="*/ 97610 h 552497"/>
              <a:gd name="connsiteX54" fmla="*/ 164768 w 457702"/>
              <a:gd name="connsiteY54" fmla="*/ 94169 h 552497"/>
              <a:gd name="connsiteX55" fmla="*/ 198245 w 457702"/>
              <a:gd name="connsiteY55" fmla="*/ 86347 h 552497"/>
              <a:gd name="connsiteX56" fmla="*/ 207631 w 457702"/>
              <a:gd name="connsiteY56" fmla="*/ 86347 h 552497"/>
              <a:gd name="connsiteX57" fmla="*/ 247048 w 457702"/>
              <a:gd name="connsiteY57" fmla="*/ 99487 h 552497"/>
              <a:gd name="connsiteX58" fmla="*/ 251116 w 457702"/>
              <a:gd name="connsiteY58" fmla="*/ 103241 h 552497"/>
              <a:gd name="connsiteX59" fmla="*/ 250803 w 457702"/>
              <a:gd name="connsiteY59" fmla="*/ 110124 h 552497"/>
              <a:gd name="connsiteX60" fmla="*/ 239854 w 457702"/>
              <a:gd name="connsiteY60" fmla="*/ 138280 h 552497"/>
              <a:gd name="connsiteX61" fmla="*/ 229530 w 457702"/>
              <a:gd name="connsiteY61" fmla="*/ 166438 h 552497"/>
              <a:gd name="connsiteX62" fmla="*/ 225149 w 457702"/>
              <a:gd name="connsiteY62" fmla="*/ 177700 h 552497"/>
              <a:gd name="connsiteX63" fmla="*/ 258625 w 457702"/>
              <a:gd name="connsiteY63" fmla="*/ 180516 h 552497"/>
              <a:gd name="connsiteX64" fmla="*/ 312122 w 457702"/>
              <a:gd name="connsiteY64" fmla="*/ 178326 h 552497"/>
              <a:gd name="connsiteX65" fmla="*/ 320883 w 457702"/>
              <a:gd name="connsiteY65" fmla="*/ 178326 h 552497"/>
              <a:gd name="connsiteX66" fmla="*/ 320883 w 457702"/>
              <a:gd name="connsiteY66" fmla="*/ 121387 h 552497"/>
              <a:gd name="connsiteX67" fmla="*/ 320883 w 457702"/>
              <a:gd name="connsiteY67" fmla="*/ 117007 h 552497"/>
              <a:gd name="connsiteX68" fmla="*/ 320883 w 457702"/>
              <a:gd name="connsiteY68" fmla="*/ 112627 h 552497"/>
              <a:gd name="connsiteX69" fmla="*/ 317754 w 457702"/>
              <a:gd name="connsiteY69" fmla="*/ 73521 h 552497"/>
              <a:gd name="connsiteX70" fmla="*/ 295228 w 457702"/>
              <a:gd name="connsiteY70" fmla="*/ 46928 h 552497"/>
              <a:gd name="connsiteX71" fmla="*/ 292100 w 457702"/>
              <a:gd name="connsiteY71" fmla="*/ 35665 h 552497"/>
              <a:gd name="connsiteX72" fmla="*/ 299921 w 457702"/>
              <a:gd name="connsiteY72" fmla="*/ 27531 h 552497"/>
              <a:gd name="connsiteX73" fmla="*/ 308994 w 457702"/>
              <a:gd name="connsiteY73" fmla="*/ 26280 h 552497"/>
              <a:gd name="connsiteX74" fmla="*/ 333710 w 457702"/>
              <a:gd name="connsiteY74" fmla="*/ 35978 h 552497"/>
              <a:gd name="connsiteX75" fmla="*/ 350915 w 457702"/>
              <a:gd name="connsiteY75" fmla="*/ 48179 h 552497"/>
              <a:gd name="connsiteX76" fmla="*/ 356236 w 457702"/>
              <a:gd name="connsiteY76" fmla="*/ 54123 h 552497"/>
              <a:gd name="connsiteX77" fmla="*/ 357798 w 457702"/>
              <a:gd name="connsiteY77" fmla="*/ 60068 h 552497"/>
              <a:gd name="connsiteX78" fmla="*/ 355608 w 457702"/>
              <a:gd name="connsiteY78" fmla="*/ 86034 h 552497"/>
              <a:gd name="connsiteX79" fmla="*/ 355296 w 457702"/>
              <a:gd name="connsiteY79" fmla="*/ 113252 h 552497"/>
              <a:gd name="connsiteX80" fmla="*/ 355296 w 457702"/>
              <a:gd name="connsiteY80" fmla="*/ 117945 h 552497"/>
              <a:gd name="connsiteX81" fmla="*/ 355296 w 457702"/>
              <a:gd name="connsiteY81" fmla="*/ 122012 h 552497"/>
              <a:gd name="connsiteX82" fmla="*/ 355296 w 457702"/>
              <a:gd name="connsiteY82" fmla="*/ 446753 h 552497"/>
              <a:gd name="connsiteX83" fmla="*/ 354044 w 457702"/>
              <a:gd name="connsiteY83" fmla="*/ 478664 h 552497"/>
              <a:gd name="connsiteX84" fmla="*/ 348413 w 457702"/>
              <a:gd name="connsiteY84" fmla="*/ 512452 h 552497"/>
              <a:gd name="connsiteX85" fmla="*/ 335273 w 457702"/>
              <a:gd name="connsiteY85" fmla="*/ 529972 h 552497"/>
              <a:gd name="connsiteX87" fmla="*/ 433508 w 457702"/>
              <a:gd name="connsiteY87" fmla="*/ 551246 h 552497"/>
              <a:gd name="connsiteX88" fmla="*/ 426314 w 457702"/>
              <a:gd name="connsiteY88" fmla="*/ 550933 h 552497"/>
              <a:gd name="connsiteX89" fmla="*/ 423498 w 457702"/>
              <a:gd name="connsiteY89" fmla="*/ 546865 h 552497"/>
              <a:gd name="connsiteX90" fmla="*/ 420994 w 457702"/>
              <a:gd name="connsiteY90" fmla="*/ 528095 h 552497"/>
              <a:gd name="connsiteX91" fmla="*/ 419432 w 457702"/>
              <a:gd name="connsiteY91" fmla="*/ 498061 h 552497"/>
              <a:gd name="connsiteX92" fmla="*/ 419119 w 457702"/>
              <a:gd name="connsiteY92" fmla="*/ 469278 h 552497"/>
              <a:gd name="connsiteX93" fmla="*/ 419119 w 457702"/>
              <a:gd name="connsiteY93" fmla="*/ 86973 h 552497"/>
              <a:gd name="connsiteX94" fmla="*/ 419119 w 457702"/>
              <a:gd name="connsiteY94" fmla="*/ 82593 h 552497"/>
              <a:gd name="connsiteX95" fmla="*/ 417866 w 457702"/>
              <a:gd name="connsiteY95" fmla="*/ 55062 h 552497"/>
              <a:gd name="connsiteX96" fmla="*/ 410671 w 457702"/>
              <a:gd name="connsiteY96" fmla="*/ 37855 h 552497"/>
              <a:gd name="connsiteX97" fmla="*/ 390336 w 457702"/>
              <a:gd name="connsiteY97" fmla="*/ 21900 h 552497"/>
              <a:gd name="connsiteX98" fmla="*/ 387206 w 457702"/>
              <a:gd name="connsiteY98" fmla="*/ 10637 h 552497"/>
              <a:gd name="connsiteX99" fmla="*/ 404726 w 457702"/>
              <a:gd name="connsiteY99" fmla="*/ 1251 h 552497"/>
              <a:gd name="connsiteX100" fmla="*/ 429442 w 457702"/>
              <a:gd name="connsiteY100" fmla="*/ 10325 h 552497"/>
              <a:gd name="connsiteX101" fmla="*/ 449777 w 457702"/>
              <a:gd name="connsiteY101" fmla="*/ 23151 h 552497"/>
              <a:gd name="connsiteX102" fmla="*/ 451030 w 457702"/>
              <a:gd name="connsiteY102" fmla="*/ 24403 h 552497"/>
              <a:gd name="connsiteX103" fmla="*/ 456034 w 457702"/>
              <a:gd name="connsiteY103" fmla="*/ 29721 h 552497"/>
              <a:gd name="connsiteX104" fmla="*/ 457285 w 457702"/>
              <a:gd name="connsiteY104" fmla="*/ 35665 h 552497"/>
              <a:gd name="connsiteX105" fmla="*/ 454470 w 457702"/>
              <a:gd name="connsiteY105" fmla="*/ 60694 h 552497"/>
              <a:gd name="connsiteX106" fmla="*/ 453532 w 457702"/>
              <a:gd name="connsiteY106" fmla="*/ 87599 h 552497"/>
              <a:gd name="connsiteX107" fmla="*/ 453532 w 457702"/>
              <a:gd name="connsiteY107" fmla="*/ 468027 h 552497"/>
              <a:gd name="connsiteX108" fmla="*/ 452279 w 457702"/>
              <a:gd name="connsiteY108" fmla="*/ 499938 h 552497"/>
              <a:gd name="connsiteX109" fmla="*/ 446649 w 457702"/>
              <a:gd name="connsiteY109" fmla="*/ 533726 h 552497"/>
              <a:gd name="connsiteX110" fmla="*/ 433508 w 457702"/>
              <a:gd name="connsiteY110" fmla="*/ 551246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</a:cxnLst>
            <a:rect l="l" t="t" r="r" b="b"/>
            <a:pathLst>
              <a:path w="457702" h="552497">
                <a:moveTo>
                  <a:pt x="335273" y="529972"/>
                </a:moveTo>
                <a:cubicBezTo>
                  <a:pt x="331936" y="531223"/>
                  <a:pt x="329538" y="531118"/>
                  <a:pt x="328078" y="529659"/>
                </a:cubicBezTo>
                <a:cubicBezTo>
                  <a:pt x="326619" y="528198"/>
                  <a:pt x="325679" y="526843"/>
                  <a:pt x="325262" y="525592"/>
                </a:cubicBezTo>
                <a:cubicBezTo>
                  <a:pt x="324427" y="522255"/>
                  <a:pt x="323594" y="515998"/>
                  <a:pt x="322759" y="506821"/>
                </a:cubicBezTo>
                <a:cubicBezTo>
                  <a:pt x="321925" y="497644"/>
                  <a:pt x="321404" y="487633"/>
                  <a:pt x="321196" y="476787"/>
                </a:cubicBezTo>
                <a:cubicBezTo>
                  <a:pt x="320985" y="465941"/>
                  <a:pt x="320883" y="456347"/>
                  <a:pt x="320883" y="448005"/>
                </a:cubicBezTo>
                <a:lnTo>
                  <a:pt x="320883" y="322864"/>
                </a:lnTo>
                <a:lnTo>
                  <a:pt x="297106" y="323489"/>
                </a:lnTo>
                <a:cubicBezTo>
                  <a:pt x="284175" y="324323"/>
                  <a:pt x="272182" y="325262"/>
                  <a:pt x="261128" y="326305"/>
                </a:cubicBezTo>
                <a:cubicBezTo>
                  <a:pt x="250073" y="327347"/>
                  <a:pt x="238289" y="329329"/>
                  <a:pt x="225775" y="332249"/>
                </a:cubicBezTo>
                <a:cubicBezTo>
                  <a:pt x="221186" y="333083"/>
                  <a:pt x="217537" y="333396"/>
                  <a:pt x="214824" y="333188"/>
                </a:cubicBezTo>
                <a:cubicBezTo>
                  <a:pt x="212114" y="332979"/>
                  <a:pt x="209090" y="331832"/>
                  <a:pt x="205752" y="329746"/>
                </a:cubicBezTo>
                <a:cubicBezTo>
                  <a:pt x="202416" y="327661"/>
                  <a:pt x="198034" y="324636"/>
                  <a:pt x="192611" y="320673"/>
                </a:cubicBezTo>
                <a:cubicBezTo>
                  <a:pt x="187190" y="316711"/>
                  <a:pt x="184062" y="313687"/>
                  <a:pt x="183226" y="311601"/>
                </a:cubicBezTo>
                <a:cubicBezTo>
                  <a:pt x="182394" y="309098"/>
                  <a:pt x="183018" y="306491"/>
                  <a:pt x="185105" y="303780"/>
                </a:cubicBezTo>
                <a:cubicBezTo>
                  <a:pt x="187190" y="301068"/>
                  <a:pt x="189692" y="299921"/>
                  <a:pt x="192611" y="300338"/>
                </a:cubicBezTo>
                <a:cubicBezTo>
                  <a:pt x="204293" y="302007"/>
                  <a:pt x="217849" y="303049"/>
                  <a:pt x="233283" y="303467"/>
                </a:cubicBezTo>
                <a:cubicBezTo>
                  <a:pt x="248718" y="303884"/>
                  <a:pt x="269157" y="303258"/>
                  <a:pt x="294602" y="301590"/>
                </a:cubicBezTo>
                <a:cubicBezTo>
                  <a:pt x="299608" y="301172"/>
                  <a:pt x="304195" y="300860"/>
                  <a:pt x="308369" y="300651"/>
                </a:cubicBezTo>
                <a:cubicBezTo>
                  <a:pt x="312539" y="300443"/>
                  <a:pt x="316711" y="299921"/>
                  <a:pt x="320883" y="299087"/>
                </a:cubicBezTo>
                <a:lnTo>
                  <a:pt x="320883" y="200225"/>
                </a:lnTo>
                <a:lnTo>
                  <a:pt x="315877" y="200225"/>
                </a:lnTo>
                <a:cubicBezTo>
                  <a:pt x="304195" y="201060"/>
                  <a:pt x="295228" y="201790"/>
                  <a:pt x="288972" y="202416"/>
                </a:cubicBezTo>
                <a:cubicBezTo>
                  <a:pt x="282715" y="203041"/>
                  <a:pt x="274163" y="204606"/>
                  <a:pt x="263317" y="207108"/>
                </a:cubicBezTo>
                <a:cubicBezTo>
                  <a:pt x="258728" y="207943"/>
                  <a:pt x="255079" y="208464"/>
                  <a:pt x="252368" y="208673"/>
                </a:cubicBezTo>
                <a:cubicBezTo>
                  <a:pt x="249656" y="208881"/>
                  <a:pt x="246633" y="208151"/>
                  <a:pt x="243295" y="206483"/>
                </a:cubicBezTo>
                <a:cubicBezTo>
                  <a:pt x="239957" y="205231"/>
                  <a:pt x="235787" y="203041"/>
                  <a:pt x="230781" y="199913"/>
                </a:cubicBezTo>
                <a:cubicBezTo>
                  <a:pt x="225775" y="196784"/>
                  <a:pt x="222021" y="193968"/>
                  <a:pt x="219518" y="191465"/>
                </a:cubicBezTo>
                <a:cubicBezTo>
                  <a:pt x="207838" y="218580"/>
                  <a:pt x="192717" y="246215"/>
                  <a:pt x="174154" y="274372"/>
                </a:cubicBezTo>
                <a:cubicBezTo>
                  <a:pt x="155592" y="302528"/>
                  <a:pt x="133900" y="329433"/>
                  <a:pt x="109082" y="355087"/>
                </a:cubicBezTo>
                <a:cubicBezTo>
                  <a:pt x="84262" y="380741"/>
                  <a:pt x="56626" y="403580"/>
                  <a:pt x="26175" y="423602"/>
                </a:cubicBezTo>
                <a:cubicBezTo>
                  <a:pt x="21169" y="426939"/>
                  <a:pt x="16163" y="428399"/>
                  <a:pt x="11159" y="427982"/>
                </a:cubicBezTo>
                <a:cubicBezTo>
                  <a:pt x="6153" y="427565"/>
                  <a:pt x="2921" y="425896"/>
                  <a:pt x="1460" y="422976"/>
                </a:cubicBezTo>
                <a:cubicBezTo>
                  <a:pt x="0" y="420056"/>
                  <a:pt x="2398" y="416302"/>
                  <a:pt x="8657" y="411713"/>
                </a:cubicBezTo>
                <a:cubicBezTo>
                  <a:pt x="37021" y="390857"/>
                  <a:pt x="64343" y="365308"/>
                  <a:pt x="90624" y="335065"/>
                </a:cubicBezTo>
                <a:cubicBezTo>
                  <a:pt x="116903" y="304822"/>
                  <a:pt x="139844" y="271764"/>
                  <a:pt x="159451" y="235891"/>
                </a:cubicBezTo>
                <a:cubicBezTo>
                  <a:pt x="179056" y="200017"/>
                  <a:pt x="192611" y="163309"/>
                  <a:pt x="200121" y="125767"/>
                </a:cubicBezTo>
                <a:cubicBezTo>
                  <a:pt x="200955" y="121595"/>
                  <a:pt x="200747" y="119197"/>
                  <a:pt x="199495" y="118571"/>
                </a:cubicBezTo>
                <a:cubicBezTo>
                  <a:pt x="198245" y="117945"/>
                  <a:pt x="196993" y="117632"/>
                  <a:pt x="195742" y="117632"/>
                </a:cubicBezTo>
                <a:cubicBezTo>
                  <a:pt x="195325" y="117632"/>
                  <a:pt x="195115" y="117632"/>
                  <a:pt x="195115" y="117632"/>
                </a:cubicBezTo>
                <a:cubicBezTo>
                  <a:pt x="185522" y="117632"/>
                  <a:pt x="176448" y="117945"/>
                  <a:pt x="167897" y="118571"/>
                </a:cubicBezTo>
                <a:cubicBezTo>
                  <a:pt x="159345" y="119197"/>
                  <a:pt x="150065" y="119927"/>
                  <a:pt x="140053" y="120761"/>
                </a:cubicBezTo>
                <a:cubicBezTo>
                  <a:pt x="128374" y="121595"/>
                  <a:pt x="118675" y="122534"/>
                  <a:pt x="110958" y="123577"/>
                </a:cubicBezTo>
                <a:cubicBezTo>
                  <a:pt x="103240" y="124620"/>
                  <a:pt x="96047" y="125662"/>
                  <a:pt x="89371" y="126705"/>
                </a:cubicBezTo>
                <a:cubicBezTo>
                  <a:pt x="82697" y="127748"/>
                  <a:pt x="74980" y="129104"/>
                  <a:pt x="66219" y="130772"/>
                </a:cubicBezTo>
                <a:cubicBezTo>
                  <a:pt x="59547" y="132441"/>
                  <a:pt x="55063" y="132858"/>
                  <a:pt x="52767" y="132024"/>
                </a:cubicBezTo>
                <a:cubicBezTo>
                  <a:pt x="50473" y="131190"/>
                  <a:pt x="47867" y="129521"/>
                  <a:pt x="44946" y="127018"/>
                </a:cubicBezTo>
                <a:cubicBezTo>
                  <a:pt x="44529" y="126601"/>
                  <a:pt x="44112" y="126392"/>
                  <a:pt x="43695" y="126392"/>
                </a:cubicBezTo>
                <a:cubicBezTo>
                  <a:pt x="39942" y="122638"/>
                  <a:pt x="36082" y="118675"/>
                  <a:pt x="32119" y="114504"/>
                </a:cubicBezTo>
                <a:cubicBezTo>
                  <a:pt x="28156" y="110333"/>
                  <a:pt x="25549" y="107204"/>
                  <a:pt x="24298" y="105119"/>
                </a:cubicBezTo>
                <a:cubicBezTo>
                  <a:pt x="23047" y="103033"/>
                  <a:pt x="23568" y="100426"/>
                  <a:pt x="25862" y="97297"/>
                </a:cubicBezTo>
                <a:cubicBezTo>
                  <a:pt x="28156" y="94169"/>
                  <a:pt x="30764" y="93022"/>
                  <a:pt x="33683" y="93856"/>
                </a:cubicBezTo>
                <a:cubicBezTo>
                  <a:pt x="42444" y="95524"/>
                  <a:pt x="54852" y="96775"/>
                  <a:pt x="70914" y="97610"/>
                </a:cubicBezTo>
                <a:cubicBezTo>
                  <a:pt x="86973" y="98444"/>
                  <a:pt x="103138" y="98444"/>
                  <a:pt x="119405" y="97610"/>
                </a:cubicBezTo>
                <a:cubicBezTo>
                  <a:pt x="138176" y="96775"/>
                  <a:pt x="153298" y="95629"/>
                  <a:pt x="164768" y="94169"/>
                </a:cubicBezTo>
                <a:cubicBezTo>
                  <a:pt x="176240" y="92709"/>
                  <a:pt x="187399" y="90101"/>
                  <a:pt x="198245" y="86347"/>
                </a:cubicBezTo>
                <a:cubicBezTo>
                  <a:pt x="200747" y="84679"/>
                  <a:pt x="203876" y="84679"/>
                  <a:pt x="207631" y="86347"/>
                </a:cubicBezTo>
                <a:lnTo>
                  <a:pt x="247048" y="99487"/>
                </a:lnTo>
                <a:cubicBezTo>
                  <a:pt x="248718" y="100321"/>
                  <a:pt x="250073" y="101573"/>
                  <a:pt x="251116" y="103241"/>
                </a:cubicBezTo>
                <a:cubicBezTo>
                  <a:pt x="252158" y="104910"/>
                  <a:pt x="252056" y="107204"/>
                  <a:pt x="250803" y="110124"/>
                </a:cubicBezTo>
                <a:cubicBezTo>
                  <a:pt x="247048" y="119301"/>
                  <a:pt x="243399" y="128686"/>
                  <a:pt x="239854" y="138280"/>
                </a:cubicBezTo>
                <a:cubicBezTo>
                  <a:pt x="236308" y="147875"/>
                  <a:pt x="232866" y="157260"/>
                  <a:pt x="229530" y="166438"/>
                </a:cubicBezTo>
                <a:lnTo>
                  <a:pt x="225149" y="177700"/>
                </a:lnTo>
                <a:cubicBezTo>
                  <a:pt x="234744" y="179369"/>
                  <a:pt x="245901" y="180307"/>
                  <a:pt x="258625" y="180516"/>
                </a:cubicBezTo>
                <a:cubicBezTo>
                  <a:pt x="271348" y="180724"/>
                  <a:pt x="289179" y="179994"/>
                  <a:pt x="312122" y="178326"/>
                </a:cubicBezTo>
                <a:lnTo>
                  <a:pt x="320883" y="178326"/>
                </a:lnTo>
                <a:lnTo>
                  <a:pt x="320883" y="121387"/>
                </a:lnTo>
                <a:cubicBezTo>
                  <a:pt x="320883" y="119718"/>
                  <a:pt x="320883" y="118258"/>
                  <a:pt x="320883" y="117007"/>
                </a:cubicBezTo>
                <a:cubicBezTo>
                  <a:pt x="320883" y="115755"/>
                  <a:pt x="320883" y="114295"/>
                  <a:pt x="320883" y="112627"/>
                </a:cubicBezTo>
                <a:cubicBezTo>
                  <a:pt x="320883" y="96359"/>
                  <a:pt x="319839" y="83323"/>
                  <a:pt x="317754" y="73521"/>
                </a:cubicBezTo>
                <a:cubicBezTo>
                  <a:pt x="315668" y="63717"/>
                  <a:pt x="308159" y="54854"/>
                  <a:pt x="295228" y="46928"/>
                </a:cubicBezTo>
                <a:cubicBezTo>
                  <a:pt x="290223" y="43591"/>
                  <a:pt x="289179" y="39837"/>
                  <a:pt x="292100" y="35665"/>
                </a:cubicBezTo>
                <a:cubicBezTo>
                  <a:pt x="294602" y="31494"/>
                  <a:pt x="297210" y="28782"/>
                  <a:pt x="299921" y="27531"/>
                </a:cubicBezTo>
                <a:cubicBezTo>
                  <a:pt x="302633" y="26280"/>
                  <a:pt x="305656" y="25862"/>
                  <a:pt x="308994" y="26280"/>
                </a:cubicBezTo>
                <a:cubicBezTo>
                  <a:pt x="316502" y="27114"/>
                  <a:pt x="324740" y="30347"/>
                  <a:pt x="333710" y="35978"/>
                </a:cubicBezTo>
                <a:cubicBezTo>
                  <a:pt x="342677" y="41609"/>
                  <a:pt x="348413" y="45676"/>
                  <a:pt x="350915" y="48179"/>
                </a:cubicBezTo>
                <a:cubicBezTo>
                  <a:pt x="353002" y="50265"/>
                  <a:pt x="354775" y="52246"/>
                  <a:pt x="356236" y="54123"/>
                </a:cubicBezTo>
                <a:cubicBezTo>
                  <a:pt x="357694" y="56001"/>
                  <a:pt x="358217" y="57982"/>
                  <a:pt x="357798" y="60068"/>
                </a:cubicBezTo>
                <a:cubicBezTo>
                  <a:pt x="356547" y="67994"/>
                  <a:pt x="355817" y="76649"/>
                  <a:pt x="355608" y="86034"/>
                </a:cubicBezTo>
                <a:cubicBezTo>
                  <a:pt x="355400" y="95420"/>
                  <a:pt x="355296" y="104492"/>
                  <a:pt x="355296" y="113252"/>
                </a:cubicBezTo>
                <a:cubicBezTo>
                  <a:pt x="355296" y="114921"/>
                  <a:pt x="355296" y="116486"/>
                  <a:pt x="355296" y="117945"/>
                </a:cubicBezTo>
                <a:cubicBezTo>
                  <a:pt x="355296" y="119406"/>
                  <a:pt x="355296" y="120761"/>
                  <a:pt x="355296" y="122012"/>
                </a:cubicBezTo>
                <a:lnTo>
                  <a:pt x="355296" y="446753"/>
                </a:lnTo>
                <a:cubicBezTo>
                  <a:pt x="355296" y="455513"/>
                  <a:pt x="354879" y="466150"/>
                  <a:pt x="354044" y="478664"/>
                </a:cubicBezTo>
                <a:cubicBezTo>
                  <a:pt x="353211" y="491178"/>
                  <a:pt x="351334" y="502441"/>
                  <a:pt x="348413" y="512452"/>
                </a:cubicBezTo>
                <a:cubicBezTo>
                  <a:pt x="345494" y="522463"/>
                  <a:pt x="341114" y="528303"/>
                  <a:pt x="335273" y="529972"/>
                </a:cubicBezTo>
                <a:moveTo>
                  <a:pt x="433508" y="551246"/>
                </a:moveTo>
                <a:cubicBezTo>
                  <a:pt x="430172" y="552497"/>
                  <a:pt x="427774" y="552392"/>
                  <a:pt x="426314" y="550933"/>
                </a:cubicBezTo>
                <a:cubicBezTo>
                  <a:pt x="424853" y="549473"/>
                  <a:pt x="423915" y="548117"/>
                  <a:pt x="423498" y="546865"/>
                </a:cubicBezTo>
                <a:cubicBezTo>
                  <a:pt x="422663" y="543528"/>
                  <a:pt x="421829" y="537271"/>
                  <a:pt x="420994" y="528095"/>
                </a:cubicBezTo>
                <a:cubicBezTo>
                  <a:pt x="420160" y="518918"/>
                  <a:pt x="419640" y="508906"/>
                  <a:pt x="419432" y="498061"/>
                </a:cubicBezTo>
                <a:cubicBezTo>
                  <a:pt x="419221" y="487215"/>
                  <a:pt x="419119" y="477621"/>
                  <a:pt x="419119" y="469278"/>
                </a:cubicBezTo>
                <a:lnTo>
                  <a:pt x="419119" y="86973"/>
                </a:lnTo>
                <a:cubicBezTo>
                  <a:pt x="419119" y="86139"/>
                  <a:pt x="419119" y="84679"/>
                  <a:pt x="419119" y="82593"/>
                </a:cubicBezTo>
                <a:cubicBezTo>
                  <a:pt x="419119" y="70913"/>
                  <a:pt x="418700" y="61736"/>
                  <a:pt x="417866" y="55062"/>
                </a:cubicBezTo>
                <a:cubicBezTo>
                  <a:pt x="417032" y="48388"/>
                  <a:pt x="414634" y="42652"/>
                  <a:pt x="410671" y="37855"/>
                </a:cubicBezTo>
                <a:cubicBezTo>
                  <a:pt x="406707" y="33058"/>
                  <a:pt x="399929" y="27740"/>
                  <a:pt x="390336" y="21900"/>
                </a:cubicBezTo>
                <a:cubicBezTo>
                  <a:pt x="386164" y="18980"/>
                  <a:pt x="385121" y="15226"/>
                  <a:pt x="387206" y="10637"/>
                </a:cubicBezTo>
                <a:cubicBezTo>
                  <a:pt x="391796" y="3129"/>
                  <a:pt x="397635" y="0"/>
                  <a:pt x="404726" y="1251"/>
                </a:cubicBezTo>
                <a:cubicBezTo>
                  <a:pt x="412235" y="2503"/>
                  <a:pt x="420474" y="5527"/>
                  <a:pt x="429442" y="10325"/>
                </a:cubicBezTo>
                <a:cubicBezTo>
                  <a:pt x="438410" y="15121"/>
                  <a:pt x="445188" y="19397"/>
                  <a:pt x="449777" y="23151"/>
                </a:cubicBezTo>
                <a:cubicBezTo>
                  <a:pt x="450194" y="23568"/>
                  <a:pt x="450611" y="23985"/>
                  <a:pt x="451030" y="24403"/>
                </a:cubicBezTo>
                <a:cubicBezTo>
                  <a:pt x="453113" y="26071"/>
                  <a:pt x="454782" y="27844"/>
                  <a:pt x="456034" y="29721"/>
                </a:cubicBezTo>
                <a:cubicBezTo>
                  <a:pt x="457285" y="31598"/>
                  <a:pt x="457702" y="33579"/>
                  <a:pt x="457285" y="35665"/>
                </a:cubicBezTo>
                <a:cubicBezTo>
                  <a:pt x="456034" y="44425"/>
                  <a:pt x="455096" y="52768"/>
                  <a:pt x="454470" y="60694"/>
                </a:cubicBezTo>
                <a:cubicBezTo>
                  <a:pt x="453844" y="68619"/>
                  <a:pt x="453532" y="77588"/>
                  <a:pt x="453532" y="87599"/>
                </a:cubicBezTo>
                <a:lnTo>
                  <a:pt x="453532" y="468027"/>
                </a:lnTo>
                <a:cubicBezTo>
                  <a:pt x="453532" y="476787"/>
                  <a:pt x="453113" y="487424"/>
                  <a:pt x="452279" y="499938"/>
                </a:cubicBezTo>
                <a:cubicBezTo>
                  <a:pt x="451445" y="512452"/>
                  <a:pt x="449569" y="523714"/>
                  <a:pt x="446649" y="533726"/>
                </a:cubicBezTo>
                <a:cubicBezTo>
                  <a:pt x="443728" y="543737"/>
                  <a:pt x="439348" y="549577"/>
                  <a:pt x="433508" y="55124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4" name="Freeform 124"/>
          <p:cNvSpPr/>
          <p:nvPr/>
        </p:nvSpPr>
        <p:spPr>
          <a:xfrm>
            <a:off x="14865787" y="6013931"/>
            <a:ext cx="432153" cy="548742"/>
          </a:xfrm>
          <a:custGeom>
            <a:avLst/>
            <a:gdLst>
              <a:gd name="connsiteX0" fmla="*/ 132649 w 432153"/>
              <a:gd name="connsiteY0" fmla="*/ 339757 h 548742"/>
              <a:gd name="connsiteX1" fmla="*/ 66326 w 432153"/>
              <a:gd name="connsiteY1" fmla="*/ 325366 h 548742"/>
              <a:gd name="connsiteX2" fmla="*/ 18146 w 432153"/>
              <a:gd name="connsiteY2" fmla="*/ 282505 h 548742"/>
              <a:gd name="connsiteX3" fmla="*/ 0 w 432153"/>
              <a:gd name="connsiteY3" fmla="*/ 218997 h 548742"/>
              <a:gd name="connsiteX4" fmla="*/ 17833 w 432153"/>
              <a:gd name="connsiteY4" fmla="*/ 156113 h 548742"/>
              <a:gd name="connsiteX5" fmla="*/ 66013 w 432153"/>
              <a:gd name="connsiteY5" fmla="*/ 111375 h 548742"/>
              <a:gd name="connsiteX6" fmla="*/ 133276 w 432153"/>
              <a:gd name="connsiteY6" fmla="*/ 93856 h 548742"/>
              <a:gd name="connsiteX7" fmla="*/ 199913 w 432153"/>
              <a:gd name="connsiteY7" fmla="*/ 106683 h 548742"/>
              <a:gd name="connsiteX8" fmla="*/ 247467 w 432153"/>
              <a:gd name="connsiteY8" fmla="*/ 147666 h 548742"/>
              <a:gd name="connsiteX9" fmla="*/ 265300 w 432153"/>
              <a:gd name="connsiteY9" fmla="*/ 213365 h 548742"/>
              <a:gd name="connsiteX10" fmla="*/ 247467 w 432153"/>
              <a:gd name="connsiteY10" fmla="*/ 277499 h 548742"/>
              <a:gd name="connsiteX11" fmla="*/ 199600 w 432153"/>
              <a:gd name="connsiteY11" fmla="*/ 322237 h 548742"/>
              <a:gd name="connsiteX12" fmla="*/ 132649 w 432153"/>
              <a:gd name="connsiteY12" fmla="*/ 339757 h 548742"/>
              <a:gd name="connsiteX14" fmla="*/ 133902 w 432153"/>
              <a:gd name="connsiteY14" fmla="*/ 308472 h 548742"/>
              <a:gd name="connsiteX15" fmla="*/ 181456 w 432153"/>
              <a:gd name="connsiteY15" fmla="*/ 295019 h 548742"/>
              <a:gd name="connsiteX16" fmla="*/ 215243 w 432153"/>
              <a:gd name="connsiteY16" fmla="*/ 261857 h 548742"/>
              <a:gd name="connsiteX17" fmla="*/ 227758 w 432153"/>
              <a:gd name="connsiteY17" fmla="*/ 213990 h 548742"/>
              <a:gd name="connsiteX18" fmla="*/ 214931 w 432153"/>
              <a:gd name="connsiteY18" fmla="*/ 163621 h 548742"/>
              <a:gd name="connsiteX19" fmla="*/ 180829 w 432153"/>
              <a:gd name="connsiteY19" fmla="*/ 131711 h 548742"/>
              <a:gd name="connsiteX20" fmla="*/ 133276 w 432153"/>
              <a:gd name="connsiteY20" fmla="*/ 122012 h 548742"/>
              <a:gd name="connsiteX21" fmla="*/ 85097 w 432153"/>
              <a:gd name="connsiteY21" fmla="*/ 135151 h 548742"/>
              <a:gd name="connsiteX22" fmla="*/ 50057 w 432153"/>
              <a:gd name="connsiteY22" fmla="*/ 168940 h 548742"/>
              <a:gd name="connsiteX23" fmla="*/ 36917 w 432153"/>
              <a:gd name="connsiteY23" fmla="*/ 218370 h 548742"/>
              <a:gd name="connsiteX24" fmla="*/ 50057 w 432153"/>
              <a:gd name="connsiteY24" fmla="*/ 267488 h 548742"/>
              <a:gd name="connsiteX25" fmla="*/ 85409 w 432153"/>
              <a:gd name="connsiteY25" fmla="*/ 299086 h 548742"/>
              <a:gd name="connsiteX26" fmla="*/ 133902 w 432153"/>
              <a:gd name="connsiteY26" fmla="*/ 308472 h 548742"/>
              <a:gd name="connsiteX28" fmla="*/ 403580 w 432153"/>
              <a:gd name="connsiteY28" fmla="*/ 548742 h 548742"/>
              <a:gd name="connsiteX29" fmla="*/ 396072 w 432153"/>
              <a:gd name="connsiteY29" fmla="*/ 542485 h 548742"/>
              <a:gd name="connsiteX30" fmla="*/ 394506 w 432153"/>
              <a:gd name="connsiteY30" fmla="*/ 524027 h 548742"/>
              <a:gd name="connsiteX31" fmla="*/ 392943 w 432153"/>
              <a:gd name="connsiteY31" fmla="*/ 494619 h 548742"/>
              <a:gd name="connsiteX32" fmla="*/ 392317 w 432153"/>
              <a:gd name="connsiteY32" fmla="*/ 466775 h 548742"/>
              <a:gd name="connsiteX33" fmla="*/ 392317 w 432153"/>
              <a:gd name="connsiteY33" fmla="*/ 297209 h 548742"/>
              <a:gd name="connsiteX34" fmla="*/ 387313 w 432153"/>
              <a:gd name="connsiteY34" fmla="*/ 297209 h 548742"/>
              <a:gd name="connsiteX35" fmla="*/ 352273 w 432153"/>
              <a:gd name="connsiteY35" fmla="*/ 298774 h 548742"/>
              <a:gd name="connsiteX36" fmla="*/ 329121 w 432153"/>
              <a:gd name="connsiteY36" fmla="*/ 302841 h 548742"/>
              <a:gd name="connsiteX37" fmla="*/ 306595 w 432153"/>
              <a:gd name="connsiteY37" fmla="*/ 307846 h 548742"/>
              <a:gd name="connsiteX38" fmla="*/ 295647 w 432153"/>
              <a:gd name="connsiteY38" fmla="*/ 308785 h 548742"/>
              <a:gd name="connsiteX39" fmla="*/ 286575 w 432153"/>
              <a:gd name="connsiteY39" fmla="*/ 305343 h 548742"/>
              <a:gd name="connsiteX40" fmla="*/ 273121 w 432153"/>
              <a:gd name="connsiteY40" fmla="*/ 296271 h 548742"/>
              <a:gd name="connsiteX41" fmla="*/ 262796 w 432153"/>
              <a:gd name="connsiteY41" fmla="*/ 286572 h 548742"/>
              <a:gd name="connsiteX42" fmla="*/ 265300 w 432153"/>
              <a:gd name="connsiteY42" fmla="*/ 277812 h 548742"/>
              <a:gd name="connsiteX43" fmla="*/ 273434 w 432153"/>
              <a:gd name="connsiteY43" fmla="*/ 273433 h 548742"/>
              <a:gd name="connsiteX44" fmla="*/ 295021 w 432153"/>
              <a:gd name="connsiteY44" fmla="*/ 276561 h 548742"/>
              <a:gd name="connsiteX45" fmla="*/ 325366 w 432153"/>
              <a:gd name="connsiteY45" fmla="*/ 276561 h 548742"/>
              <a:gd name="connsiteX46" fmla="*/ 374173 w 432153"/>
              <a:gd name="connsiteY46" fmla="*/ 274684 h 548742"/>
              <a:gd name="connsiteX47" fmla="*/ 392317 w 432153"/>
              <a:gd name="connsiteY47" fmla="*/ 274058 h 548742"/>
              <a:gd name="connsiteX48" fmla="*/ 392317 w 432153"/>
              <a:gd name="connsiteY48" fmla="*/ 147041 h 548742"/>
              <a:gd name="connsiteX49" fmla="*/ 369167 w 432153"/>
              <a:gd name="connsiteY49" fmla="*/ 148292 h 548742"/>
              <a:gd name="connsiteX50" fmla="*/ 341948 w 432153"/>
              <a:gd name="connsiteY50" fmla="*/ 150482 h 548742"/>
              <a:gd name="connsiteX51" fmla="*/ 311601 w 432153"/>
              <a:gd name="connsiteY51" fmla="*/ 155801 h 548742"/>
              <a:gd name="connsiteX52" fmla="*/ 291579 w 432153"/>
              <a:gd name="connsiteY52" fmla="*/ 155174 h 548742"/>
              <a:gd name="connsiteX53" fmla="*/ 277501 w 432153"/>
              <a:gd name="connsiteY53" fmla="*/ 146102 h 548742"/>
              <a:gd name="connsiteX54" fmla="*/ 267176 w 432153"/>
              <a:gd name="connsiteY54" fmla="*/ 137029 h 548742"/>
              <a:gd name="connsiteX55" fmla="*/ 269053 w 432153"/>
              <a:gd name="connsiteY55" fmla="*/ 127331 h 548742"/>
              <a:gd name="connsiteX56" fmla="*/ 277814 w 432153"/>
              <a:gd name="connsiteY56" fmla="*/ 122638 h 548742"/>
              <a:gd name="connsiteX57" fmla="*/ 279065 w 432153"/>
              <a:gd name="connsiteY57" fmla="*/ 122638 h 548742"/>
              <a:gd name="connsiteX58" fmla="*/ 300027 w 432153"/>
              <a:gd name="connsiteY58" fmla="*/ 125766 h 548742"/>
              <a:gd name="connsiteX59" fmla="*/ 329747 w 432153"/>
              <a:gd name="connsiteY59" fmla="*/ 127018 h 548742"/>
              <a:gd name="connsiteX60" fmla="*/ 377927 w 432153"/>
              <a:gd name="connsiteY60" fmla="*/ 124515 h 548742"/>
              <a:gd name="connsiteX61" fmla="*/ 392317 w 432153"/>
              <a:gd name="connsiteY61" fmla="*/ 123889 h 548742"/>
              <a:gd name="connsiteX62" fmla="*/ 392317 w 432153"/>
              <a:gd name="connsiteY62" fmla="*/ 83218 h 548742"/>
              <a:gd name="connsiteX63" fmla="*/ 390754 w 432153"/>
              <a:gd name="connsiteY63" fmla="*/ 53184 h 548742"/>
              <a:gd name="connsiteX64" fmla="*/ 382619 w 432153"/>
              <a:gd name="connsiteY64" fmla="*/ 35352 h 548742"/>
              <a:gd name="connsiteX65" fmla="*/ 359781 w 432153"/>
              <a:gd name="connsiteY65" fmla="*/ 20022 h 548742"/>
              <a:gd name="connsiteX66" fmla="*/ 354775 w 432153"/>
              <a:gd name="connsiteY66" fmla="*/ 13765 h 548742"/>
              <a:gd name="connsiteX67" fmla="*/ 359156 w 432153"/>
              <a:gd name="connsiteY67" fmla="*/ 5318 h 548742"/>
              <a:gd name="connsiteX68" fmla="*/ 368542 w 432153"/>
              <a:gd name="connsiteY68" fmla="*/ 0 h 548742"/>
              <a:gd name="connsiteX69" fmla="*/ 387313 w 432153"/>
              <a:gd name="connsiteY69" fmla="*/ 3754 h 548742"/>
              <a:gd name="connsiteX70" fmla="*/ 409212 w 432153"/>
              <a:gd name="connsiteY70" fmla="*/ 12201 h 548742"/>
              <a:gd name="connsiteX71" fmla="*/ 424855 w 432153"/>
              <a:gd name="connsiteY71" fmla="*/ 20648 h 548742"/>
              <a:gd name="connsiteX72" fmla="*/ 431738 w 432153"/>
              <a:gd name="connsiteY72" fmla="*/ 33162 h 548742"/>
              <a:gd name="connsiteX73" fmla="*/ 428921 w 432153"/>
              <a:gd name="connsiteY73" fmla="*/ 57565 h 548742"/>
              <a:gd name="connsiteX74" fmla="*/ 427983 w 432153"/>
              <a:gd name="connsiteY74" fmla="*/ 83844 h 548742"/>
              <a:gd name="connsiteX75" fmla="*/ 427983 w 432153"/>
              <a:gd name="connsiteY75" fmla="*/ 465524 h 548742"/>
              <a:gd name="connsiteX76" fmla="*/ 427044 w 432153"/>
              <a:gd name="connsiteY76" fmla="*/ 489614 h 548742"/>
              <a:gd name="connsiteX77" fmla="*/ 423602 w 432153"/>
              <a:gd name="connsiteY77" fmla="*/ 517144 h 548742"/>
              <a:gd name="connsiteX78" fmla="*/ 416407 w 432153"/>
              <a:gd name="connsiteY78" fmla="*/ 539670 h 548742"/>
              <a:gd name="connsiteX79" fmla="*/ 403580 w 432153"/>
              <a:gd name="connsiteY79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432153" h="548742">
                <a:moveTo>
                  <a:pt x="132649" y="339757"/>
                </a:moveTo>
                <a:cubicBezTo>
                  <a:pt x="108455" y="340175"/>
                  <a:pt x="86348" y="335377"/>
                  <a:pt x="66326" y="325366"/>
                </a:cubicBezTo>
                <a:cubicBezTo>
                  <a:pt x="46303" y="315354"/>
                  <a:pt x="30243" y="301068"/>
                  <a:pt x="18146" y="282505"/>
                </a:cubicBezTo>
                <a:cubicBezTo>
                  <a:pt x="6049" y="263943"/>
                  <a:pt x="0" y="242773"/>
                  <a:pt x="0" y="218997"/>
                </a:cubicBezTo>
                <a:cubicBezTo>
                  <a:pt x="0" y="195636"/>
                  <a:pt x="5944" y="174675"/>
                  <a:pt x="17833" y="156113"/>
                </a:cubicBezTo>
                <a:cubicBezTo>
                  <a:pt x="29722" y="137551"/>
                  <a:pt x="45782" y="122638"/>
                  <a:pt x="66013" y="111375"/>
                </a:cubicBezTo>
                <a:cubicBezTo>
                  <a:pt x="86244" y="100112"/>
                  <a:pt x="108665" y="94273"/>
                  <a:pt x="133276" y="93856"/>
                </a:cubicBezTo>
                <a:cubicBezTo>
                  <a:pt x="157886" y="93021"/>
                  <a:pt x="180099" y="97297"/>
                  <a:pt x="199913" y="106683"/>
                </a:cubicBezTo>
                <a:cubicBezTo>
                  <a:pt x="219726" y="116068"/>
                  <a:pt x="235578" y="129729"/>
                  <a:pt x="247467" y="147666"/>
                </a:cubicBezTo>
                <a:cubicBezTo>
                  <a:pt x="259356" y="165603"/>
                  <a:pt x="265300" y="187503"/>
                  <a:pt x="265300" y="213365"/>
                </a:cubicBezTo>
                <a:cubicBezTo>
                  <a:pt x="265300" y="237142"/>
                  <a:pt x="259356" y="258520"/>
                  <a:pt x="247467" y="277499"/>
                </a:cubicBezTo>
                <a:cubicBezTo>
                  <a:pt x="235578" y="296479"/>
                  <a:pt x="219624" y="311392"/>
                  <a:pt x="199600" y="322237"/>
                </a:cubicBezTo>
                <a:cubicBezTo>
                  <a:pt x="179578" y="333083"/>
                  <a:pt x="157262" y="338923"/>
                  <a:pt x="132649" y="339757"/>
                </a:cubicBezTo>
                <a:moveTo>
                  <a:pt x="133902" y="308472"/>
                </a:moveTo>
                <a:cubicBezTo>
                  <a:pt x="151422" y="307638"/>
                  <a:pt x="167272" y="303154"/>
                  <a:pt x="181456" y="295019"/>
                </a:cubicBezTo>
                <a:cubicBezTo>
                  <a:pt x="195638" y="286886"/>
                  <a:pt x="206901" y="275831"/>
                  <a:pt x="215243" y="261857"/>
                </a:cubicBezTo>
                <a:cubicBezTo>
                  <a:pt x="223586" y="247883"/>
                  <a:pt x="227758" y="231928"/>
                  <a:pt x="227758" y="213990"/>
                </a:cubicBezTo>
                <a:cubicBezTo>
                  <a:pt x="227758" y="194385"/>
                  <a:pt x="223481" y="177595"/>
                  <a:pt x="214931" y="163621"/>
                </a:cubicBezTo>
                <a:cubicBezTo>
                  <a:pt x="206378" y="149647"/>
                  <a:pt x="195011" y="139010"/>
                  <a:pt x="180829" y="131711"/>
                </a:cubicBezTo>
                <a:cubicBezTo>
                  <a:pt x="166647" y="124410"/>
                  <a:pt x="150797" y="121178"/>
                  <a:pt x="133276" y="122012"/>
                </a:cubicBezTo>
                <a:cubicBezTo>
                  <a:pt x="115757" y="122429"/>
                  <a:pt x="99696" y="126809"/>
                  <a:pt x="85097" y="135151"/>
                </a:cubicBezTo>
                <a:cubicBezTo>
                  <a:pt x="70496" y="143495"/>
                  <a:pt x="58817" y="154757"/>
                  <a:pt x="50057" y="168940"/>
                </a:cubicBezTo>
                <a:cubicBezTo>
                  <a:pt x="41297" y="183123"/>
                  <a:pt x="36917" y="199599"/>
                  <a:pt x="36917" y="218370"/>
                </a:cubicBezTo>
                <a:cubicBezTo>
                  <a:pt x="36917" y="237142"/>
                  <a:pt x="41297" y="253514"/>
                  <a:pt x="50057" y="267488"/>
                </a:cubicBezTo>
                <a:cubicBezTo>
                  <a:pt x="58817" y="281463"/>
                  <a:pt x="70600" y="291995"/>
                  <a:pt x="85409" y="299086"/>
                </a:cubicBezTo>
                <a:cubicBezTo>
                  <a:pt x="100217" y="306178"/>
                  <a:pt x="116382" y="309306"/>
                  <a:pt x="133902" y="308472"/>
                </a:cubicBezTo>
                <a:moveTo>
                  <a:pt x="403580" y="548742"/>
                </a:moveTo>
                <a:cubicBezTo>
                  <a:pt x="398991" y="548742"/>
                  <a:pt x="396489" y="546657"/>
                  <a:pt x="396072" y="542485"/>
                </a:cubicBezTo>
                <a:cubicBezTo>
                  <a:pt x="395655" y="539148"/>
                  <a:pt x="395134" y="532995"/>
                  <a:pt x="394506" y="524027"/>
                </a:cubicBezTo>
                <a:cubicBezTo>
                  <a:pt x="393881" y="515058"/>
                  <a:pt x="393360" y="505256"/>
                  <a:pt x="392943" y="494619"/>
                </a:cubicBezTo>
                <a:cubicBezTo>
                  <a:pt x="392525" y="483982"/>
                  <a:pt x="392317" y="474700"/>
                  <a:pt x="392317" y="466775"/>
                </a:cubicBezTo>
                <a:lnTo>
                  <a:pt x="392317" y="297209"/>
                </a:lnTo>
                <a:lnTo>
                  <a:pt x="387313" y="297209"/>
                </a:lnTo>
                <a:cubicBezTo>
                  <a:pt x="372712" y="297209"/>
                  <a:pt x="361032" y="297731"/>
                  <a:pt x="352273" y="298774"/>
                </a:cubicBezTo>
                <a:cubicBezTo>
                  <a:pt x="343512" y="299817"/>
                  <a:pt x="335795" y="301172"/>
                  <a:pt x="329121" y="302841"/>
                </a:cubicBezTo>
                <a:cubicBezTo>
                  <a:pt x="322447" y="304509"/>
                  <a:pt x="314939" y="306178"/>
                  <a:pt x="306595" y="307846"/>
                </a:cubicBezTo>
                <a:cubicBezTo>
                  <a:pt x="302008" y="308680"/>
                  <a:pt x="298359" y="308994"/>
                  <a:pt x="295647" y="308785"/>
                </a:cubicBezTo>
                <a:cubicBezTo>
                  <a:pt x="292936" y="308577"/>
                  <a:pt x="289911" y="307429"/>
                  <a:pt x="286575" y="305343"/>
                </a:cubicBezTo>
                <a:cubicBezTo>
                  <a:pt x="283654" y="303675"/>
                  <a:pt x="279171" y="300651"/>
                  <a:pt x="273121" y="296271"/>
                </a:cubicBezTo>
                <a:cubicBezTo>
                  <a:pt x="267072" y="291891"/>
                  <a:pt x="263630" y="288658"/>
                  <a:pt x="262796" y="286572"/>
                </a:cubicBezTo>
                <a:cubicBezTo>
                  <a:pt x="261962" y="284487"/>
                  <a:pt x="262796" y="281567"/>
                  <a:pt x="265300" y="277812"/>
                </a:cubicBezTo>
                <a:cubicBezTo>
                  <a:pt x="267802" y="274058"/>
                  <a:pt x="270514" y="272598"/>
                  <a:pt x="273434" y="273433"/>
                </a:cubicBezTo>
                <a:cubicBezTo>
                  <a:pt x="280108" y="275101"/>
                  <a:pt x="287303" y="276144"/>
                  <a:pt x="295021" y="276561"/>
                </a:cubicBezTo>
                <a:cubicBezTo>
                  <a:pt x="302737" y="276978"/>
                  <a:pt x="312852" y="276978"/>
                  <a:pt x="325366" y="276561"/>
                </a:cubicBezTo>
                <a:cubicBezTo>
                  <a:pt x="337882" y="276144"/>
                  <a:pt x="354150" y="275518"/>
                  <a:pt x="374173" y="274684"/>
                </a:cubicBezTo>
                <a:lnTo>
                  <a:pt x="392317" y="274058"/>
                </a:lnTo>
                <a:lnTo>
                  <a:pt x="392317" y="147041"/>
                </a:lnTo>
                <a:lnTo>
                  <a:pt x="369167" y="148292"/>
                </a:lnTo>
                <a:cubicBezTo>
                  <a:pt x="358738" y="148709"/>
                  <a:pt x="349665" y="149439"/>
                  <a:pt x="341948" y="150482"/>
                </a:cubicBezTo>
                <a:cubicBezTo>
                  <a:pt x="334231" y="151524"/>
                  <a:pt x="324117" y="153297"/>
                  <a:pt x="311601" y="155801"/>
                </a:cubicBezTo>
                <a:cubicBezTo>
                  <a:pt x="304093" y="157469"/>
                  <a:pt x="297419" y="157260"/>
                  <a:pt x="291579" y="155174"/>
                </a:cubicBezTo>
                <a:cubicBezTo>
                  <a:pt x="288243" y="153089"/>
                  <a:pt x="283550" y="150064"/>
                  <a:pt x="277501" y="146102"/>
                </a:cubicBezTo>
                <a:cubicBezTo>
                  <a:pt x="271453" y="142139"/>
                  <a:pt x="268012" y="139115"/>
                  <a:pt x="267176" y="137029"/>
                </a:cubicBezTo>
                <a:cubicBezTo>
                  <a:pt x="265925" y="134526"/>
                  <a:pt x="266551" y="131293"/>
                  <a:pt x="269053" y="127331"/>
                </a:cubicBezTo>
                <a:cubicBezTo>
                  <a:pt x="271556" y="123368"/>
                  <a:pt x="274476" y="121803"/>
                  <a:pt x="277814" y="122638"/>
                </a:cubicBezTo>
                <a:cubicBezTo>
                  <a:pt x="277814" y="122638"/>
                  <a:pt x="278231" y="122638"/>
                  <a:pt x="279065" y="122638"/>
                </a:cubicBezTo>
                <a:cubicBezTo>
                  <a:pt x="285322" y="123889"/>
                  <a:pt x="292308" y="124932"/>
                  <a:pt x="300027" y="125766"/>
                </a:cubicBezTo>
                <a:cubicBezTo>
                  <a:pt x="307744" y="126600"/>
                  <a:pt x="317650" y="127018"/>
                  <a:pt x="329747" y="127018"/>
                </a:cubicBezTo>
                <a:cubicBezTo>
                  <a:pt x="341844" y="127018"/>
                  <a:pt x="357904" y="126184"/>
                  <a:pt x="377927" y="124515"/>
                </a:cubicBezTo>
                <a:lnTo>
                  <a:pt x="392317" y="123889"/>
                </a:lnTo>
                <a:lnTo>
                  <a:pt x="392317" y="83218"/>
                </a:lnTo>
                <a:cubicBezTo>
                  <a:pt x="392317" y="70287"/>
                  <a:pt x="391796" y="60276"/>
                  <a:pt x="390754" y="53184"/>
                </a:cubicBezTo>
                <a:cubicBezTo>
                  <a:pt x="389711" y="46093"/>
                  <a:pt x="387000" y="40149"/>
                  <a:pt x="382619" y="35352"/>
                </a:cubicBezTo>
                <a:cubicBezTo>
                  <a:pt x="378239" y="30555"/>
                  <a:pt x="370627" y="25445"/>
                  <a:pt x="359781" y="20022"/>
                </a:cubicBezTo>
                <a:cubicBezTo>
                  <a:pt x="356443" y="17937"/>
                  <a:pt x="354775" y="15851"/>
                  <a:pt x="354775" y="13765"/>
                </a:cubicBezTo>
                <a:cubicBezTo>
                  <a:pt x="354775" y="11680"/>
                  <a:pt x="356236" y="8864"/>
                  <a:pt x="359156" y="5318"/>
                </a:cubicBezTo>
                <a:cubicBezTo>
                  <a:pt x="362076" y="1773"/>
                  <a:pt x="365204" y="0"/>
                  <a:pt x="368542" y="0"/>
                </a:cubicBezTo>
                <a:cubicBezTo>
                  <a:pt x="373546" y="0"/>
                  <a:pt x="379803" y="1251"/>
                  <a:pt x="387313" y="3754"/>
                </a:cubicBezTo>
                <a:cubicBezTo>
                  <a:pt x="394821" y="6257"/>
                  <a:pt x="402121" y="9073"/>
                  <a:pt x="409212" y="12201"/>
                </a:cubicBezTo>
                <a:cubicBezTo>
                  <a:pt x="416303" y="15329"/>
                  <a:pt x="421517" y="18145"/>
                  <a:pt x="424855" y="20648"/>
                </a:cubicBezTo>
                <a:cubicBezTo>
                  <a:pt x="429859" y="24402"/>
                  <a:pt x="432153" y="28574"/>
                  <a:pt x="431738" y="33162"/>
                </a:cubicBezTo>
                <a:cubicBezTo>
                  <a:pt x="430485" y="41922"/>
                  <a:pt x="429546" y="50056"/>
                  <a:pt x="428921" y="57565"/>
                </a:cubicBezTo>
                <a:cubicBezTo>
                  <a:pt x="428296" y="65073"/>
                  <a:pt x="427983" y="73833"/>
                  <a:pt x="427983" y="83844"/>
                </a:cubicBezTo>
                <a:lnTo>
                  <a:pt x="427983" y="465524"/>
                </a:lnTo>
                <a:cubicBezTo>
                  <a:pt x="427983" y="472198"/>
                  <a:pt x="427670" y="480228"/>
                  <a:pt x="427044" y="489614"/>
                </a:cubicBezTo>
                <a:cubicBezTo>
                  <a:pt x="426419" y="498999"/>
                  <a:pt x="425272" y="508176"/>
                  <a:pt x="423602" y="517144"/>
                </a:cubicBezTo>
                <a:cubicBezTo>
                  <a:pt x="421934" y="526113"/>
                  <a:pt x="419536" y="533621"/>
                  <a:pt x="416407" y="539670"/>
                </a:cubicBezTo>
                <a:cubicBezTo>
                  <a:pt x="413279" y="545719"/>
                  <a:pt x="409003" y="548742"/>
                  <a:pt x="403580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5" name="Freeform 125"/>
          <p:cNvSpPr/>
          <p:nvPr/>
        </p:nvSpPr>
        <p:spPr>
          <a:xfrm>
            <a:off x="15418912" y="6013931"/>
            <a:ext cx="417136" cy="548742"/>
          </a:xfrm>
          <a:custGeom>
            <a:avLst/>
            <a:gdLst>
              <a:gd name="connsiteX0" fmla="*/ 65072 w 417136"/>
              <a:gd name="connsiteY0" fmla="*/ 411713 h 548742"/>
              <a:gd name="connsiteX1" fmla="*/ 43173 w 417136"/>
              <a:gd name="connsiteY1" fmla="*/ 398886 h 548742"/>
              <a:gd name="connsiteX2" fmla="*/ 35038 w 417136"/>
              <a:gd name="connsiteY2" fmla="*/ 367288 h 548742"/>
              <a:gd name="connsiteX3" fmla="*/ 35038 w 417136"/>
              <a:gd name="connsiteY3" fmla="*/ 257790 h 548742"/>
              <a:gd name="connsiteX4" fmla="*/ 33474 w 417136"/>
              <a:gd name="connsiteY4" fmla="*/ 248717 h 548742"/>
              <a:gd name="connsiteX5" fmla="*/ 26905 w 417136"/>
              <a:gd name="connsiteY5" fmla="*/ 242773 h 548742"/>
              <a:gd name="connsiteX6" fmla="*/ 11888 w 417136"/>
              <a:gd name="connsiteY6" fmla="*/ 234638 h 548742"/>
              <a:gd name="connsiteX7" fmla="*/ 1251 w 417136"/>
              <a:gd name="connsiteY7" fmla="*/ 226505 h 548742"/>
              <a:gd name="connsiteX8" fmla="*/ 2502 w 417136"/>
              <a:gd name="connsiteY8" fmla="*/ 216493 h 548742"/>
              <a:gd name="connsiteX9" fmla="*/ 9385 w 417136"/>
              <a:gd name="connsiteY9" fmla="*/ 210237 h 548742"/>
              <a:gd name="connsiteX10" fmla="*/ 32223 w 417136"/>
              <a:gd name="connsiteY10" fmla="*/ 212739 h 548742"/>
              <a:gd name="connsiteX11" fmla="*/ 56938 w 417136"/>
              <a:gd name="connsiteY11" fmla="*/ 214616 h 548742"/>
              <a:gd name="connsiteX12" fmla="*/ 98547 w 417136"/>
              <a:gd name="connsiteY12" fmla="*/ 214303 h 548742"/>
              <a:gd name="connsiteX13" fmla="*/ 147352 w 417136"/>
              <a:gd name="connsiteY13" fmla="*/ 211175 h 548742"/>
              <a:gd name="connsiteX14" fmla="*/ 185209 w 417136"/>
              <a:gd name="connsiteY14" fmla="*/ 206482 h 548742"/>
              <a:gd name="connsiteX15" fmla="*/ 188336 w 417136"/>
              <a:gd name="connsiteY15" fmla="*/ 188650 h 548742"/>
              <a:gd name="connsiteX16" fmla="*/ 193342 w 417136"/>
              <a:gd name="connsiteY16" fmla="*/ 158303 h 548742"/>
              <a:gd name="connsiteX17" fmla="*/ 198346 w 417136"/>
              <a:gd name="connsiteY17" fmla="*/ 126392 h 548742"/>
              <a:gd name="connsiteX18" fmla="*/ 201476 w 417136"/>
              <a:gd name="connsiteY18" fmla="*/ 104492 h 548742"/>
              <a:gd name="connsiteX19" fmla="*/ 200225 w 417136"/>
              <a:gd name="connsiteY19" fmla="*/ 98548 h 548742"/>
              <a:gd name="connsiteX20" fmla="*/ 197096 w 417136"/>
              <a:gd name="connsiteY20" fmla="*/ 97610 h 548742"/>
              <a:gd name="connsiteX21" fmla="*/ 177386 w 417136"/>
              <a:gd name="connsiteY21" fmla="*/ 97923 h 548742"/>
              <a:gd name="connsiteX22" fmla="*/ 127017 w 417136"/>
              <a:gd name="connsiteY22" fmla="*/ 100738 h 548742"/>
              <a:gd name="connsiteX23" fmla="*/ 100425 w 417136"/>
              <a:gd name="connsiteY23" fmla="*/ 102928 h 548742"/>
              <a:gd name="connsiteX24" fmla="*/ 80714 w 417136"/>
              <a:gd name="connsiteY24" fmla="*/ 105118 h 548742"/>
              <a:gd name="connsiteX25" fmla="*/ 58817 w 417136"/>
              <a:gd name="connsiteY25" fmla="*/ 108872 h 548742"/>
              <a:gd name="connsiteX26" fmla="*/ 42859 w 417136"/>
              <a:gd name="connsiteY26" fmla="*/ 110124 h 548742"/>
              <a:gd name="connsiteX27" fmla="*/ 33162 w 417136"/>
              <a:gd name="connsiteY27" fmla="*/ 103867 h 548742"/>
              <a:gd name="connsiteX28" fmla="*/ 23151 w 417136"/>
              <a:gd name="connsiteY28" fmla="*/ 94168 h 548742"/>
              <a:gd name="connsiteX29" fmla="*/ 16894 w 417136"/>
              <a:gd name="connsiteY29" fmla="*/ 85096 h 548742"/>
              <a:gd name="connsiteX30" fmla="*/ 18145 w 417136"/>
              <a:gd name="connsiteY30" fmla="*/ 77274 h 548742"/>
              <a:gd name="connsiteX31" fmla="*/ 25653 w 417136"/>
              <a:gd name="connsiteY31" fmla="*/ 73207 h 548742"/>
              <a:gd name="connsiteX32" fmla="*/ 49116 w 417136"/>
              <a:gd name="connsiteY32" fmla="*/ 75710 h 548742"/>
              <a:gd name="connsiteX33" fmla="*/ 74457 w 417136"/>
              <a:gd name="connsiteY33" fmla="*/ 77587 h 548742"/>
              <a:gd name="connsiteX34" fmla="*/ 122013 w 417136"/>
              <a:gd name="connsiteY34" fmla="*/ 77587 h 548742"/>
              <a:gd name="connsiteX35" fmla="*/ 171442 w 417136"/>
              <a:gd name="connsiteY35" fmla="*/ 73207 h 548742"/>
              <a:gd name="connsiteX36" fmla="*/ 191464 w 417136"/>
              <a:gd name="connsiteY36" fmla="*/ 69140 h 548742"/>
              <a:gd name="connsiteX37" fmla="*/ 203980 w 417136"/>
              <a:gd name="connsiteY37" fmla="*/ 64447 h 548742"/>
              <a:gd name="connsiteX38" fmla="*/ 214615 w 417136"/>
              <a:gd name="connsiteY38" fmla="*/ 64447 h 548742"/>
              <a:gd name="connsiteX39" fmla="*/ 244024 w 417136"/>
              <a:gd name="connsiteY39" fmla="*/ 76336 h 548742"/>
              <a:gd name="connsiteX40" fmla="*/ 247777 w 417136"/>
              <a:gd name="connsiteY40" fmla="*/ 86347 h 548742"/>
              <a:gd name="connsiteX41" fmla="*/ 241833 w 417136"/>
              <a:gd name="connsiteY41" fmla="*/ 100738 h 548742"/>
              <a:gd name="connsiteX42" fmla="*/ 233386 w 417136"/>
              <a:gd name="connsiteY42" fmla="*/ 126392 h 548742"/>
              <a:gd name="connsiteX43" fmla="*/ 212739 w 417136"/>
              <a:gd name="connsiteY43" fmla="*/ 201477 h 548742"/>
              <a:gd name="connsiteX44" fmla="*/ 225566 w 417136"/>
              <a:gd name="connsiteY44" fmla="*/ 211488 h 548742"/>
              <a:gd name="connsiteX45" fmla="*/ 232761 w 417136"/>
              <a:gd name="connsiteY45" fmla="*/ 220873 h 548742"/>
              <a:gd name="connsiteX46" fmla="*/ 228381 w 417136"/>
              <a:gd name="connsiteY46" fmla="*/ 230259 h 548742"/>
              <a:gd name="connsiteX47" fmla="*/ 222124 w 417136"/>
              <a:gd name="connsiteY47" fmla="*/ 234638 h 548742"/>
              <a:gd name="connsiteX48" fmla="*/ 197096 w 417136"/>
              <a:gd name="connsiteY48" fmla="*/ 234013 h 548742"/>
              <a:gd name="connsiteX49" fmla="*/ 155800 w 417136"/>
              <a:gd name="connsiteY49" fmla="*/ 234952 h 548742"/>
              <a:gd name="connsiteX50" fmla="*/ 109810 w 417136"/>
              <a:gd name="connsiteY50" fmla="*/ 237454 h 548742"/>
              <a:gd name="connsiteX51" fmla="*/ 70704 w 417136"/>
              <a:gd name="connsiteY51" fmla="*/ 240896 h 548742"/>
              <a:gd name="connsiteX52" fmla="*/ 70704 w 417136"/>
              <a:gd name="connsiteY52" fmla="*/ 356651 h 548742"/>
              <a:gd name="connsiteX53" fmla="*/ 70704 w 417136"/>
              <a:gd name="connsiteY53" fmla="*/ 358528 h 548742"/>
              <a:gd name="connsiteX54" fmla="*/ 72582 w 417136"/>
              <a:gd name="connsiteY54" fmla="*/ 372294 h 548742"/>
              <a:gd name="connsiteX55" fmla="*/ 86347 w 417136"/>
              <a:gd name="connsiteY55" fmla="*/ 378551 h 548742"/>
              <a:gd name="connsiteX56" fmla="*/ 151107 w 417136"/>
              <a:gd name="connsiteY56" fmla="*/ 373545 h 548742"/>
              <a:gd name="connsiteX57" fmla="*/ 213365 w 417136"/>
              <a:gd name="connsiteY57" fmla="*/ 361344 h 548742"/>
              <a:gd name="connsiteX58" fmla="*/ 264359 w 417136"/>
              <a:gd name="connsiteY58" fmla="*/ 347578 h 548742"/>
              <a:gd name="connsiteX59" fmla="*/ 294706 w 417136"/>
              <a:gd name="connsiteY59" fmla="*/ 337880 h 548742"/>
              <a:gd name="connsiteX60" fmla="*/ 305656 w 417136"/>
              <a:gd name="connsiteY60" fmla="*/ 337880 h 548742"/>
              <a:gd name="connsiteX61" fmla="*/ 307533 w 417136"/>
              <a:gd name="connsiteY61" fmla="*/ 347578 h 548742"/>
              <a:gd name="connsiteX62" fmla="*/ 298461 w 417136"/>
              <a:gd name="connsiteY62" fmla="*/ 358528 h 548742"/>
              <a:gd name="connsiteX63" fmla="*/ 267801 w 417136"/>
              <a:gd name="connsiteY63" fmla="*/ 370730 h 548742"/>
              <a:gd name="connsiteX64" fmla="*/ 208984 w 417136"/>
              <a:gd name="connsiteY64" fmla="*/ 388249 h 548742"/>
              <a:gd name="connsiteX65" fmla="*/ 136403 w 417136"/>
              <a:gd name="connsiteY65" fmla="*/ 404205 h 548742"/>
              <a:gd name="connsiteX66" fmla="*/ 65072 w 417136"/>
              <a:gd name="connsiteY66" fmla="*/ 411713 h 548742"/>
              <a:gd name="connsiteX68" fmla="*/ 388562 w 417136"/>
              <a:gd name="connsiteY68" fmla="*/ 548742 h 548742"/>
              <a:gd name="connsiteX69" fmla="*/ 381053 w 417136"/>
              <a:gd name="connsiteY69" fmla="*/ 542485 h 548742"/>
              <a:gd name="connsiteX70" fmla="*/ 379488 w 417136"/>
              <a:gd name="connsiteY70" fmla="*/ 524027 h 548742"/>
              <a:gd name="connsiteX71" fmla="*/ 377924 w 417136"/>
              <a:gd name="connsiteY71" fmla="*/ 494619 h 548742"/>
              <a:gd name="connsiteX72" fmla="*/ 377299 w 417136"/>
              <a:gd name="connsiteY72" fmla="*/ 466775 h 548742"/>
              <a:gd name="connsiteX73" fmla="*/ 377299 w 417136"/>
              <a:gd name="connsiteY73" fmla="*/ 232136 h 548742"/>
              <a:gd name="connsiteX74" fmla="*/ 349143 w 417136"/>
              <a:gd name="connsiteY74" fmla="*/ 233387 h 548742"/>
              <a:gd name="connsiteX75" fmla="*/ 320987 w 417136"/>
              <a:gd name="connsiteY75" fmla="*/ 235890 h 548742"/>
              <a:gd name="connsiteX76" fmla="*/ 290326 w 417136"/>
              <a:gd name="connsiteY76" fmla="*/ 242773 h 548742"/>
              <a:gd name="connsiteX77" fmla="*/ 269678 w 417136"/>
              <a:gd name="connsiteY77" fmla="*/ 241521 h 548742"/>
              <a:gd name="connsiteX78" fmla="*/ 255287 w 417136"/>
              <a:gd name="connsiteY78" fmla="*/ 232136 h 548742"/>
              <a:gd name="connsiteX79" fmla="*/ 244650 w 417136"/>
              <a:gd name="connsiteY79" fmla="*/ 222125 h 548742"/>
              <a:gd name="connsiteX80" fmla="*/ 247152 w 417136"/>
              <a:gd name="connsiteY80" fmla="*/ 213990 h 548742"/>
              <a:gd name="connsiteX81" fmla="*/ 254036 w 417136"/>
              <a:gd name="connsiteY81" fmla="*/ 208359 h 548742"/>
              <a:gd name="connsiteX82" fmla="*/ 301588 w 417136"/>
              <a:gd name="connsiteY82" fmla="*/ 211488 h 548742"/>
              <a:gd name="connsiteX83" fmla="*/ 339758 w 417136"/>
              <a:gd name="connsiteY83" fmla="*/ 210549 h 548742"/>
              <a:gd name="connsiteX84" fmla="*/ 377299 w 417136"/>
              <a:gd name="connsiteY84" fmla="*/ 208359 h 548742"/>
              <a:gd name="connsiteX85" fmla="*/ 377299 w 417136"/>
              <a:gd name="connsiteY85" fmla="*/ 83218 h 548742"/>
              <a:gd name="connsiteX86" fmla="*/ 375735 w 417136"/>
              <a:gd name="connsiteY86" fmla="*/ 53184 h 548742"/>
              <a:gd name="connsiteX87" fmla="*/ 367601 w 417136"/>
              <a:gd name="connsiteY87" fmla="*/ 35352 h 548742"/>
              <a:gd name="connsiteX88" fmla="*/ 344762 w 417136"/>
              <a:gd name="connsiteY88" fmla="*/ 20022 h 548742"/>
              <a:gd name="connsiteX89" fmla="*/ 339758 w 417136"/>
              <a:gd name="connsiteY89" fmla="*/ 13765 h 548742"/>
              <a:gd name="connsiteX90" fmla="*/ 344137 w 417136"/>
              <a:gd name="connsiteY90" fmla="*/ 5318 h 548742"/>
              <a:gd name="connsiteX91" fmla="*/ 353523 w 417136"/>
              <a:gd name="connsiteY91" fmla="*/ 0 h 548742"/>
              <a:gd name="connsiteX92" fmla="*/ 372294 w 417136"/>
              <a:gd name="connsiteY92" fmla="*/ 3754 h 548742"/>
              <a:gd name="connsiteX93" fmla="*/ 394193 w 417136"/>
              <a:gd name="connsiteY93" fmla="*/ 12201 h 548742"/>
              <a:gd name="connsiteX94" fmla="*/ 409835 w 417136"/>
              <a:gd name="connsiteY94" fmla="*/ 20648 h 548742"/>
              <a:gd name="connsiteX95" fmla="*/ 416719 w 417136"/>
              <a:gd name="connsiteY95" fmla="*/ 33162 h 548742"/>
              <a:gd name="connsiteX96" fmla="*/ 413902 w 417136"/>
              <a:gd name="connsiteY96" fmla="*/ 57565 h 548742"/>
              <a:gd name="connsiteX97" fmla="*/ 412964 w 417136"/>
              <a:gd name="connsiteY97" fmla="*/ 83844 h 548742"/>
              <a:gd name="connsiteX98" fmla="*/ 412964 w 417136"/>
              <a:gd name="connsiteY98" fmla="*/ 465524 h 548742"/>
              <a:gd name="connsiteX99" fmla="*/ 412026 w 417136"/>
              <a:gd name="connsiteY99" fmla="*/ 489614 h 548742"/>
              <a:gd name="connsiteX100" fmla="*/ 408584 w 417136"/>
              <a:gd name="connsiteY100" fmla="*/ 517144 h 548742"/>
              <a:gd name="connsiteX101" fmla="*/ 401388 w 417136"/>
              <a:gd name="connsiteY101" fmla="*/ 539670 h 548742"/>
              <a:gd name="connsiteX102" fmla="*/ 388562 w 417136"/>
              <a:gd name="connsiteY102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</a:cxnLst>
            <a:rect l="l" t="t" r="r" b="b"/>
            <a:pathLst>
              <a:path w="417136" h="548742">
                <a:moveTo>
                  <a:pt x="65072" y="411713"/>
                </a:moveTo>
                <a:cubicBezTo>
                  <a:pt x="55896" y="412130"/>
                  <a:pt x="48595" y="407855"/>
                  <a:pt x="43173" y="398886"/>
                </a:cubicBezTo>
                <a:cubicBezTo>
                  <a:pt x="37750" y="389918"/>
                  <a:pt x="35038" y="379385"/>
                  <a:pt x="35038" y="367288"/>
                </a:cubicBezTo>
                <a:lnTo>
                  <a:pt x="35038" y="257790"/>
                </a:lnTo>
                <a:cubicBezTo>
                  <a:pt x="35038" y="253619"/>
                  <a:pt x="34517" y="250595"/>
                  <a:pt x="33474" y="248717"/>
                </a:cubicBezTo>
                <a:cubicBezTo>
                  <a:pt x="32431" y="246840"/>
                  <a:pt x="30242" y="244859"/>
                  <a:pt x="26905" y="242773"/>
                </a:cubicBezTo>
                <a:cubicBezTo>
                  <a:pt x="22733" y="240687"/>
                  <a:pt x="17728" y="237976"/>
                  <a:pt x="11888" y="234638"/>
                </a:cubicBezTo>
                <a:cubicBezTo>
                  <a:pt x="6048" y="231301"/>
                  <a:pt x="2502" y="228590"/>
                  <a:pt x="1251" y="226505"/>
                </a:cubicBezTo>
                <a:cubicBezTo>
                  <a:pt x="0" y="224419"/>
                  <a:pt x="415" y="221082"/>
                  <a:pt x="2502" y="216493"/>
                </a:cubicBezTo>
                <a:cubicBezTo>
                  <a:pt x="4587" y="211905"/>
                  <a:pt x="6882" y="209819"/>
                  <a:pt x="9385" y="210237"/>
                </a:cubicBezTo>
                <a:cubicBezTo>
                  <a:pt x="16477" y="211071"/>
                  <a:pt x="24088" y="211905"/>
                  <a:pt x="32223" y="212739"/>
                </a:cubicBezTo>
                <a:cubicBezTo>
                  <a:pt x="40357" y="213574"/>
                  <a:pt x="48595" y="214199"/>
                  <a:pt x="56938" y="214616"/>
                </a:cubicBezTo>
                <a:cubicBezTo>
                  <a:pt x="68202" y="215033"/>
                  <a:pt x="82071" y="214930"/>
                  <a:pt x="98547" y="214303"/>
                </a:cubicBezTo>
                <a:cubicBezTo>
                  <a:pt x="115024" y="213678"/>
                  <a:pt x="131293" y="212635"/>
                  <a:pt x="147352" y="211175"/>
                </a:cubicBezTo>
                <a:cubicBezTo>
                  <a:pt x="163412" y="209715"/>
                  <a:pt x="176031" y="208151"/>
                  <a:pt x="185209" y="206482"/>
                </a:cubicBezTo>
                <a:cubicBezTo>
                  <a:pt x="185624" y="203562"/>
                  <a:pt x="186668" y="197618"/>
                  <a:pt x="188336" y="188650"/>
                </a:cubicBezTo>
                <a:cubicBezTo>
                  <a:pt x="190004" y="179681"/>
                  <a:pt x="191674" y="169566"/>
                  <a:pt x="193342" y="158303"/>
                </a:cubicBezTo>
                <a:cubicBezTo>
                  <a:pt x="195010" y="147041"/>
                  <a:pt x="196678" y="136403"/>
                  <a:pt x="198346" y="126392"/>
                </a:cubicBezTo>
                <a:cubicBezTo>
                  <a:pt x="200017" y="116380"/>
                  <a:pt x="201059" y="109081"/>
                  <a:pt x="201476" y="104492"/>
                </a:cubicBezTo>
                <a:cubicBezTo>
                  <a:pt x="201893" y="101155"/>
                  <a:pt x="201476" y="99174"/>
                  <a:pt x="200225" y="98548"/>
                </a:cubicBezTo>
                <a:cubicBezTo>
                  <a:pt x="198974" y="97923"/>
                  <a:pt x="197931" y="97610"/>
                  <a:pt x="197096" y="97610"/>
                </a:cubicBezTo>
                <a:cubicBezTo>
                  <a:pt x="192925" y="97610"/>
                  <a:pt x="186355" y="97714"/>
                  <a:pt x="177386" y="97923"/>
                </a:cubicBezTo>
                <a:cubicBezTo>
                  <a:pt x="168419" y="98131"/>
                  <a:pt x="151628" y="99070"/>
                  <a:pt x="127017" y="100738"/>
                </a:cubicBezTo>
                <a:cubicBezTo>
                  <a:pt x="116171" y="101572"/>
                  <a:pt x="107307" y="102302"/>
                  <a:pt x="100425" y="102928"/>
                </a:cubicBezTo>
                <a:cubicBezTo>
                  <a:pt x="93542" y="103553"/>
                  <a:pt x="86973" y="104284"/>
                  <a:pt x="80714" y="105118"/>
                </a:cubicBezTo>
                <a:cubicBezTo>
                  <a:pt x="74457" y="105952"/>
                  <a:pt x="67159" y="107204"/>
                  <a:pt x="58817" y="108872"/>
                </a:cubicBezTo>
                <a:cubicBezTo>
                  <a:pt x="50890" y="110541"/>
                  <a:pt x="45571" y="110958"/>
                  <a:pt x="42859" y="110124"/>
                </a:cubicBezTo>
                <a:cubicBezTo>
                  <a:pt x="40148" y="109289"/>
                  <a:pt x="36916" y="107204"/>
                  <a:pt x="33162" y="103867"/>
                </a:cubicBezTo>
                <a:cubicBezTo>
                  <a:pt x="28989" y="100530"/>
                  <a:pt x="25653" y="97297"/>
                  <a:pt x="23151" y="94168"/>
                </a:cubicBezTo>
                <a:cubicBezTo>
                  <a:pt x="20647" y="91040"/>
                  <a:pt x="18562" y="88016"/>
                  <a:pt x="16894" y="85096"/>
                </a:cubicBezTo>
                <a:cubicBezTo>
                  <a:pt x="15641" y="83010"/>
                  <a:pt x="16059" y="80403"/>
                  <a:pt x="18145" y="77274"/>
                </a:cubicBezTo>
                <a:cubicBezTo>
                  <a:pt x="20230" y="74145"/>
                  <a:pt x="22733" y="72790"/>
                  <a:pt x="25653" y="73207"/>
                </a:cubicBezTo>
                <a:cubicBezTo>
                  <a:pt x="32744" y="74041"/>
                  <a:pt x="40567" y="74876"/>
                  <a:pt x="49116" y="75710"/>
                </a:cubicBezTo>
                <a:cubicBezTo>
                  <a:pt x="57668" y="76544"/>
                  <a:pt x="66115" y="77170"/>
                  <a:pt x="74457" y="77587"/>
                </a:cubicBezTo>
                <a:cubicBezTo>
                  <a:pt x="88223" y="78422"/>
                  <a:pt x="104074" y="78422"/>
                  <a:pt x="122013" y="77587"/>
                </a:cubicBezTo>
                <a:cubicBezTo>
                  <a:pt x="139948" y="76753"/>
                  <a:pt x="156425" y="75293"/>
                  <a:pt x="171442" y="73207"/>
                </a:cubicBezTo>
                <a:cubicBezTo>
                  <a:pt x="178533" y="72373"/>
                  <a:pt x="185209" y="71017"/>
                  <a:pt x="191464" y="69140"/>
                </a:cubicBezTo>
                <a:cubicBezTo>
                  <a:pt x="197721" y="67263"/>
                  <a:pt x="201893" y="65699"/>
                  <a:pt x="203980" y="64447"/>
                </a:cubicBezTo>
                <a:cubicBezTo>
                  <a:pt x="206899" y="62779"/>
                  <a:pt x="210445" y="62779"/>
                  <a:pt x="214615" y="64447"/>
                </a:cubicBezTo>
                <a:lnTo>
                  <a:pt x="244024" y="76336"/>
                </a:lnTo>
                <a:cubicBezTo>
                  <a:pt x="247777" y="78004"/>
                  <a:pt x="249030" y="81342"/>
                  <a:pt x="247777" y="86347"/>
                </a:cubicBezTo>
                <a:cubicBezTo>
                  <a:pt x="246945" y="88433"/>
                  <a:pt x="244963" y="93230"/>
                  <a:pt x="241833" y="100738"/>
                </a:cubicBezTo>
                <a:cubicBezTo>
                  <a:pt x="238705" y="108246"/>
                  <a:pt x="235889" y="116798"/>
                  <a:pt x="233386" y="126392"/>
                </a:cubicBezTo>
                <a:lnTo>
                  <a:pt x="212739" y="201477"/>
                </a:lnTo>
                <a:cubicBezTo>
                  <a:pt x="216494" y="203979"/>
                  <a:pt x="220769" y="207316"/>
                  <a:pt x="225566" y="211488"/>
                </a:cubicBezTo>
                <a:cubicBezTo>
                  <a:pt x="230363" y="215659"/>
                  <a:pt x="232761" y="218788"/>
                  <a:pt x="232761" y="220873"/>
                </a:cubicBezTo>
                <a:cubicBezTo>
                  <a:pt x="232761" y="224210"/>
                  <a:pt x="231301" y="227339"/>
                  <a:pt x="228381" y="230259"/>
                </a:cubicBezTo>
                <a:cubicBezTo>
                  <a:pt x="225461" y="233179"/>
                  <a:pt x="223376" y="234638"/>
                  <a:pt x="222124" y="234638"/>
                </a:cubicBezTo>
                <a:cubicBezTo>
                  <a:pt x="217536" y="234222"/>
                  <a:pt x="209192" y="234013"/>
                  <a:pt x="197096" y="234013"/>
                </a:cubicBezTo>
                <a:cubicBezTo>
                  <a:pt x="184998" y="234013"/>
                  <a:pt x="171233" y="234326"/>
                  <a:pt x="155800" y="234952"/>
                </a:cubicBezTo>
                <a:cubicBezTo>
                  <a:pt x="140365" y="235577"/>
                  <a:pt x="125036" y="236412"/>
                  <a:pt x="109810" y="237454"/>
                </a:cubicBezTo>
                <a:cubicBezTo>
                  <a:pt x="94585" y="238497"/>
                  <a:pt x="81550" y="239645"/>
                  <a:pt x="70704" y="240896"/>
                </a:cubicBezTo>
                <a:lnTo>
                  <a:pt x="70704" y="356651"/>
                </a:lnTo>
                <a:cubicBezTo>
                  <a:pt x="70704" y="357068"/>
                  <a:pt x="70704" y="357694"/>
                  <a:pt x="70704" y="358528"/>
                </a:cubicBezTo>
                <a:cubicBezTo>
                  <a:pt x="70704" y="363534"/>
                  <a:pt x="71329" y="368122"/>
                  <a:pt x="72582" y="372294"/>
                </a:cubicBezTo>
                <a:cubicBezTo>
                  <a:pt x="73833" y="376465"/>
                  <a:pt x="78420" y="378551"/>
                  <a:pt x="86347" y="378551"/>
                </a:cubicBezTo>
                <a:cubicBezTo>
                  <a:pt x="107620" y="378551"/>
                  <a:pt x="129206" y="376882"/>
                  <a:pt x="151107" y="373545"/>
                </a:cubicBezTo>
                <a:cubicBezTo>
                  <a:pt x="173006" y="370208"/>
                  <a:pt x="193759" y="366141"/>
                  <a:pt x="213365" y="361344"/>
                </a:cubicBezTo>
                <a:cubicBezTo>
                  <a:pt x="232969" y="356547"/>
                  <a:pt x="249968" y="351958"/>
                  <a:pt x="264359" y="347578"/>
                </a:cubicBezTo>
                <a:cubicBezTo>
                  <a:pt x="278750" y="343199"/>
                  <a:pt x="288866" y="339966"/>
                  <a:pt x="294706" y="337880"/>
                </a:cubicBezTo>
                <a:cubicBezTo>
                  <a:pt x="299712" y="335377"/>
                  <a:pt x="303361" y="335377"/>
                  <a:pt x="305656" y="337880"/>
                </a:cubicBezTo>
                <a:cubicBezTo>
                  <a:pt x="307949" y="340383"/>
                  <a:pt x="308577" y="343615"/>
                  <a:pt x="307533" y="347578"/>
                </a:cubicBezTo>
                <a:cubicBezTo>
                  <a:pt x="306490" y="351541"/>
                  <a:pt x="303465" y="355191"/>
                  <a:pt x="298461" y="358528"/>
                </a:cubicBezTo>
                <a:cubicBezTo>
                  <a:pt x="294289" y="361031"/>
                  <a:pt x="284068" y="365098"/>
                  <a:pt x="267801" y="370730"/>
                </a:cubicBezTo>
                <a:cubicBezTo>
                  <a:pt x="251532" y="376361"/>
                  <a:pt x="231927" y="382201"/>
                  <a:pt x="208984" y="388249"/>
                </a:cubicBezTo>
                <a:cubicBezTo>
                  <a:pt x="186041" y="394298"/>
                  <a:pt x="161847" y="399616"/>
                  <a:pt x="136403" y="404205"/>
                </a:cubicBezTo>
                <a:cubicBezTo>
                  <a:pt x="110956" y="408793"/>
                  <a:pt x="87181" y="411296"/>
                  <a:pt x="65072" y="411713"/>
                </a:cubicBezTo>
                <a:moveTo>
                  <a:pt x="388562" y="548742"/>
                </a:moveTo>
                <a:cubicBezTo>
                  <a:pt x="383972" y="548742"/>
                  <a:pt x="381470" y="546657"/>
                  <a:pt x="381053" y="542485"/>
                </a:cubicBezTo>
                <a:cubicBezTo>
                  <a:pt x="380636" y="539148"/>
                  <a:pt x="380115" y="532995"/>
                  <a:pt x="379488" y="524027"/>
                </a:cubicBezTo>
                <a:cubicBezTo>
                  <a:pt x="378862" y="515058"/>
                  <a:pt x="378341" y="505256"/>
                  <a:pt x="377924" y="494619"/>
                </a:cubicBezTo>
                <a:cubicBezTo>
                  <a:pt x="377507" y="483982"/>
                  <a:pt x="377299" y="474700"/>
                  <a:pt x="377299" y="466775"/>
                </a:cubicBezTo>
                <a:lnTo>
                  <a:pt x="377299" y="232136"/>
                </a:lnTo>
                <a:lnTo>
                  <a:pt x="349143" y="233387"/>
                </a:lnTo>
                <a:cubicBezTo>
                  <a:pt x="339965" y="233804"/>
                  <a:pt x="330580" y="234638"/>
                  <a:pt x="320987" y="235890"/>
                </a:cubicBezTo>
                <a:cubicBezTo>
                  <a:pt x="311390" y="237142"/>
                  <a:pt x="301172" y="239436"/>
                  <a:pt x="290326" y="242773"/>
                </a:cubicBezTo>
                <a:cubicBezTo>
                  <a:pt x="283652" y="244859"/>
                  <a:pt x="276769" y="244442"/>
                  <a:pt x="269678" y="241521"/>
                </a:cubicBezTo>
                <a:cubicBezTo>
                  <a:pt x="266340" y="239853"/>
                  <a:pt x="261542" y="236724"/>
                  <a:pt x="255287" y="232136"/>
                </a:cubicBezTo>
                <a:cubicBezTo>
                  <a:pt x="249030" y="227548"/>
                  <a:pt x="245484" y="224210"/>
                  <a:pt x="244650" y="222125"/>
                </a:cubicBezTo>
                <a:cubicBezTo>
                  <a:pt x="244232" y="220873"/>
                  <a:pt x="245067" y="218162"/>
                  <a:pt x="247152" y="213990"/>
                </a:cubicBezTo>
                <a:cubicBezTo>
                  <a:pt x="249238" y="209819"/>
                  <a:pt x="251532" y="207942"/>
                  <a:pt x="254036" y="208359"/>
                </a:cubicBezTo>
                <a:cubicBezTo>
                  <a:pt x="266550" y="210445"/>
                  <a:pt x="282400" y="211488"/>
                  <a:pt x="301588" y="211488"/>
                </a:cubicBezTo>
                <a:cubicBezTo>
                  <a:pt x="313269" y="211488"/>
                  <a:pt x="325991" y="211175"/>
                  <a:pt x="339758" y="210549"/>
                </a:cubicBezTo>
                <a:cubicBezTo>
                  <a:pt x="353523" y="209923"/>
                  <a:pt x="366037" y="209193"/>
                  <a:pt x="377299" y="208359"/>
                </a:cubicBezTo>
                <a:lnTo>
                  <a:pt x="377299" y="83218"/>
                </a:lnTo>
                <a:cubicBezTo>
                  <a:pt x="377299" y="70287"/>
                  <a:pt x="376779" y="60276"/>
                  <a:pt x="375735" y="53184"/>
                </a:cubicBezTo>
                <a:cubicBezTo>
                  <a:pt x="374692" y="46093"/>
                  <a:pt x="371980" y="40149"/>
                  <a:pt x="367601" y="35352"/>
                </a:cubicBezTo>
                <a:cubicBezTo>
                  <a:pt x="363220" y="30555"/>
                  <a:pt x="355608" y="25445"/>
                  <a:pt x="344762" y="20022"/>
                </a:cubicBezTo>
                <a:cubicBezTo>
                  <a:pt x="341426" y="17937"/>
                  <a:pt x="339758" y="15851"/>
                  <a:pt x="339758" y="13765"/>
                </a:cubicBezTo>
                <a:cubicBezTo>
                  <a:pt x="339758" y="11680"/>
                  <a:pt x="341216" y="8864"/>
                  <a:pt x="344137" y="5318"/>
                </a:cubicBezTo>
                <a:cubicBezTo>
                  <a:pt x="347056" y="1773"/>
                  <a:pt x="350185" y="0"/>
                  <a:pt x="353523" y="0"/>
                </a:cubicBezTo>
                <a:cubicBezTo>
                  <a:pt x="358529" y="0"/>
                  <a:pt x="364784" y="1251"/>
                  <a:pt x="372294" y="3754"/>
                </a:cubicBezTo>
                <a:cubicBezTo>
                  <a:pt x="379802" y="6257"/>
                  <a:pt x="387102" y="9073"/>
                  <a:pt x="394193" y="12201"/>
                </a:cubicBezTo>
                <a:cubicBezTo>
                  <a:pt x="401284" y="15329"/>
                  <a:pt x="406498" y="18145"/>
                  <a:pt x="409835" y="20648"/>
                </a:cubicBezTo>
                <a:cubicBezTo>
                  <a:pt x="414841" y="24402"/>
                  <a:pt x="417136" y="28574"/>
                  <a:pt x="416719" y="33162"/>
                </a:cubicBezTo>
                <a:cubicBezTo>
                  <a:pt x="415468" y="41922"/>
                  <a:pt x="414528" y="50056"/>
                  <a:pt x="413902" y="57565"/>
                </a:cubicBezTo>
                <a:cubicBezTo>
                  <a:pt x="413277" y="65073"/>
                  <a:pt x="412964" y="73833"/>
                  <a:pt x="412964" y="83844"/>
                </a:cubicBezTo>
                <a:lnTo>
                  <a:pt x="412964" y="465524"/>
                </a:lnTo>
                <a:cubicBezTo>
                  <a:pt x="412964" y="472198"/>
                  <a:pt x="412651" y="480228"/>
                  <a:pt x="412026" y="489614"/>
                </a:cubicBezTo>
                <a:cubicBezTo>
                  <a:pt x="411400" y="498999"/>
                  <a:pt x="410252" y="508176"/>
                  <a:pt x="408584" y="517144"/>
                </a:cubicBezTo>
                <a:cubicBezTo>
                  <a:pt x="406916" y="526113"/>
                  <a:pt x="404516" y="533621"/>
                  <a:pt x="401388" y="539670"/>
                </a:cubicBezTo>
                <a:cubicBezTo>
                  <a:pt x="398259" y="545719"/>
                  <a:pt x="393984" y="548742"/>
                  <a:pt x="388562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6" name="Freeform 126"/>
          <p:cNvSpPr/>
          <p:nvPr/>
        </p:nvSpPr>
        <p:spPr>
          <a:xfrm>
            <a:off x="2079639" y="6889784"/>
            <a:ext cx="519960" cy="548742"/>
          </a:xfrm>
          <a:custGeom>
            <a:avLst/>
            <a:gdLst>
              <a:gd name="connsiteX0" fmla="*/ 376048 w 519960"/>
              <a:gd name="connsiteY0" fmla="*/ 548742 h 548742"/>
              <a:gd name="connsiteX1" fmla="*/ 368540 w 519960"/>
              <a:gd name="connsiteY1" fmla="*/ 542485 h 548742"/>
              <a:gd name="connsiteX2" fmla="*/ 366976 w 519960"/>
              <a:gd name="connsiteY2" fmla="*/ 524027 h 548742"/>
              <a:gd name="connsiteX3" fmla="*/ 365411 w 519960"/>
              <a:gd name="connsiteY3" fmla="*/ 494619 h 548742"/>
              <a:gd name="connsiteX4" fmla="*/ 364786 w 519960"/>
              <a:gd name="connsiteY4" fmla="*/ 466775 h 548742"/>
              <a:gd name="connsiteX5" fmla="*/ 364786 w 519960"/>
              <a:gd name="connsiteY5" fmla="*/ 83218 h 548742"/>
              <a:gd name="connsiteX6" fmla="*/ 363221 w 519960"/>
              <a:gd name="connsiteY6" fmla="*/ 53184 h 548742"/>
              <a:gd name="connsiteX7" fmla="*/ 355087 w 519960"/>
              <a:gd name="connsiteY7" fmla="*/ 35352 h 548742"/>
              <a:gd name="connsiteX8" fmla="*/ 332249 w 519960"/>
              <a:gd name="connsiteY8" fmla="*/ 20022 h 548742"/>
              <a:gd name="connsiteX9" fmla="*/ 327243 w 519960"/>
              <a:gd name="connsiteY9" fmla="*/ 13765 h 548742"/>
              <a:gd name="connsiteX10" fmla="*/ 331623 w 519960"/>
              <a:gd name="connsiteY10" fmla="*/ 5318 h 548742"/>
              <a:gd name="connsiteX11" fmla="*/ 341009 w 519960"/>
              <a:gd name="connsiteY11" fmla="*/ 0 h 548742"/>
              <a:gd name="connsiteX12" fmla="*/ 359780 w 519960"/>
              <a:gd name="connsiteY12" fmla="*/ 3754 h 548742"/>
              <a:gd name="connsiteX13" fmla="*/ 381680 w 519960"/>
              <a:gd name="connsiteY13" fmla="*/ 12201 h 548742"/>
              <a:gd name="connsiteX14" fmla="*/ 397322 w 519960"/>
              <a:gd name="connsiteY14" fmla="*/ 20648 h 548742"/>
              <a:gd name="connsiteX15" fmla="*/ 404205 w 519960"/>
              <a:gd name="connsiteY15" fmla="*/ 33162 h 548742"/>
              <a:gd name="connsiteX16" fmla="*/ 401389 w 519960"/>
              <a:gd name="connsiteY16" fmla="*/ 57565 h 548742"/>
              <a:gd name="connsiteX17" fmla="*/ 400451 w 519960"/>
              <a:gd name="connsiteY17" fmla="*/ 83844 h 548742"/>
              <a:gd name="connsiteX18" fmla="*/ 400451 w 519960"/>
              <a:gd name="connsiteY18" fmla="*/ 254661 h 548742"/>
              <a:gd name="connsiteX19" fmla="*/ 458954 w 519960"/>
              <a:gd name="connsiteY19" fmla="*/ 249343 h 548742"/>
              <a:gd name="connsiteX20" fmla="*/ 494306 w 519960"/>
              <a:gd name="connsiteY20" fmla="*/ 240895 h 548742"/>
              <a:gd name="connsiteX21" fmla="*/ 504318 w 519960"/>
              <a:gd name="connsiteY21" fmla="*/ 240271 h 548742"/>
              <a:gd name="connsiteX22" fmla="*/ 509949 w 519960"/>
              <a:gd name="connsiteY22" fmla="*/ 245901 h 548742"/>
              <a:gd name="connsiteX23" fmla="*/ 516519 w 519960"/>
              <a:gd name="connsiteY23" fmla="*/ 259042 h 548742"/>
              <a:gd name="connsiteX24" fmla="*/ 519960 w 519960"/>
              <a:gd name="connsiteY24" fmla="*/ 272181 h 548742"/>
              <a:gd name="connsiteX25" fmla="*/ 515893 w 519960"/>
              <a:gd name="connsiteY25" fmla="*/ 279064 h 548742"/>
              <a:gd name="connsiteX26" fmla="*/ 509949 w 519960"/>
              <a:gd name="connsiteY26" fmla="*/ 282192 h 548742"/>
              <a:gd name="connsiteX27" fmla="*/ 462083 w 519960"/>
              <a:gd name="connsiteY27" fmla="*/ 278751 h 548742"/>
              <a:gd name="connsiteX28" fmla="*/ 412339 w 519960"/>
              <a:gd name="connsiteY28" fmla="*/ 278438 h 548742"/>
              <a:gd name="connsiteX29" fmla="*/ 406395 w 519960"/>
              <a:gd name="connsiteY29" fmla="*/ 278438 h 548742"/>
              <a:gd name="connsiteX30" fmla="*/ 400451 w 519960"/>
              <a:gd name="connsiteY30" fmla="*/ 278438 h 548742"/>
              <a:gd name="connsiteX31" fmla="*/ 400451 w 519960"/>
              <a:gd name="connsiteY31" fmla="*/ 465524 h 548742"/>
              <a:gd name="connsiteX32" fmla="*/ 399512 w 519960"/>
              <a:gd name="connsiteY32" fmla="*/ 489614 h 548742"/>
              <a:gd name="connsiteX33" fmla="*/ 396071 w 519960"/>
              <a:gd name="connsiteY33" fmla="*/ 517144 h 548742"/>
              <a:gd name="connsiteX34" fmla="*/ 388875 w 519960"/>
              <a:gd name="connsiteY34" fmla="*/ 539670 h 548742"/>
              <a:gd name="connsiteX35" fmla="*/ 376048 w 519960"/>
              <a:gd name="connsiteY35" fmla="*/ 548742 h 548742"/>
              <a:gd name="connsiteX37" fmla="*/ 62570 w 519960"/>
              <a:gd name="connsiteY37" fmla="*/ 389188 h 548742"/>
              <a:gd name="connsiteX38" fmla="*/ 40984 w 519960"/>
              <a:gd name="connsiteY38" fmla="*/ 376361 h 548742"/>
              <a:gd name="connsiteX39" fmla="*/ 32537 w 519960"/>
              <a:gd name="connsiteY39" fmla="*/ 344763 h 548742"/>
              <a:gd name="connsiteX40" fmla="*/ 32537 w 519960"/>
              <a:gd name="connsiteY40" fmla="*/ 169566 h 548742"/>
              <a:gd name="connsiteX41" fmla="*/ 32224 w 519960"/>
              <a:gd name="connsiteY41" fmla="*/ 147979 h 548742"/>
              <a:gd name="connsiteX42" fmla="*/ 29408 w 519960"/>
              <a:gd name="connsiteY42" fmla="*/ 126392 h 548742"/>
              <a:gd name="connsiteX43" fmla="*/ 19397 w 519960"/>
              <a:gd name="connsiteY43" fmla="*/ 108246 h 548742"/>
              <a:gd name="connsiteX44" fmla="*/ 4380 w 519960"/>
              <a:gd name="connsiteY44" fmla="*/ 93856 h 548742"/>
              <a:gd name="connsiteX45" fmla="*/ 2503 w 519960"/>
              <a:gd name="connsiteY45" fmla="*/ 82593 h 548742"/>
              <a:gd name="connsiteX46" fmla="*/ 20648 w 519960"/>
              <a:gd name="connsiteY46" fmla="*/ 74459 h 548742"/>
              <a:gd name="connsiteX47" fmla="*/ 43174 w 519960"/>
              <a:gd name="connsiteY47" fmla="*/ 83844 h 548742"/>
              <a:gd name="connsiteX48" fmla="*/ 65073 w 519960"/>
              <a:gd name="connsiteY48" fmla="*/ 97610 h 548742"/>
              <a:gd name="connsiteX49" fmla="*/ 72582 w 519960"/>
              <a:gd name="connsiteY49" fmla="*/ 110750 h 548742"/>
              <a:gd name="connsiteX50" fmla="*/ 70079 w 519960"/>
              <a:gd name="connsiteY50" fmla="*/ 136091 h 548742"/>
              <a:gd name="connsiteX51" fmla="*/ 68827 w 519960"/>
              <a:gd name="connsiteY51" fmla="*/ 165186 h 548742"/>
              <a:gd name="connsiteX52" fmla="*/ 68827 w 519960"/>
              <a:gd name="connsiteY52" fmla="*/ 336629 h 548742"/>
              <a:gd name="connsiteX53" fmla="*/ 72269 w 519960"/>
              <a:gd name="connsiteY53" fmla="*/ 348830 h 548742"/>
              <a:gd name="connsiteX54" fmla="*/ 88224 w 519960"/>
              <a:gd name="connsiteY54" fmla="*/ 352272 h 548742"/>
              <a:gd name="connsiteX55" fmla="*/ 158929 w 519960"/>
              <a:gd name="connsiteY55" fmla="*/ 345388 h 548742"/>
              <a:gd name="connsiteX56" fmla="*/ 228695 w 519960"/>
              <a:gd name="connsiteY56" fmla="*/ 330372 h 548742"/>
              <a:gd name="connsiteX57" fmla="*/ 286885 w 519960"/>
              <a:gd name="connsiteY57" fmla="*/ 313165 h 548742"/>
              <a:gd name="connsiteX58" fmla="*/ 322238 w 519960"/>
              <a:gd name="connsiteY58" fmla="*/ 299712 h 548742"/>
              <a:gd name="connsiteX59" fmla="*/ 335690 w 519960"/>
              <a:gd name="connsiteY59" fmla="*/ 303154 h 548742"/>
              <a:gd name="connsiteX60" fmla="*/ 327869 w 519960"/>
              <a:gd name="connsiteY60" fmla="*/ 319109 h 548742"/>
              <a:gd name="connsiteX61" fmla="*/ 298148 w 519960"/>
              <a:gd name="connsiteY61" fmla="*/ 332874 h 548742"/>
              <a:gd name="connsiteX62" fmla="*/ 246840 w 519960"/>
              <a:gd name="connsiteY62" fmla="*/ 351333 h 548742"/>
              <a:gd name="connsiteX63" fmla="*/ 183957 w 519960"/>
              <a:gd name="connsiteY63" fmla="*/ 369478 h 548742"/>
              <a:gd name="connsiteX64" fmla="*/ 119197 w 519960"/>
              <a:gd name="connsiteY64" fmla="*/ 383556 h 548742"/>
              <a:gd name="connsiteX65" fmla="*/ 62570 w 519960"/>
              <a:gd name="connsiteY65" fmla="*/ 389188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</a:cxnLst>
            <a:rect l="l" t="t" r="r" b="b"/>
            <a:pathLst>
              <a:path w="519960" h="548742">
                <a:moveTo>
                  <a:pt x="376048" y="548742"/>
                </a:moveTo>
                <a:cubicBezTo>
                  <a:pt x="371460" y="548742"/>
                  <a:pt x="368957" y="546657"/>
                  <a:pt x="368540" y="542485"/>
                </a:cubicBezTo>
                <a:cubicBezTo>
                  <a:pt x="368123" y="539148"/>
                  <a:pt x="367601" y="532995"/>
                  <a:pt x="366976" y="524027"/>
                </a:cubicBezTo>
                <a:cubicBezTo>
                  <a:pt x="366350" y="515058"/>
                  <a:pt x="365828" y="505256"/>
                  <a:pt x="365411" y="494619"/>
                </a:cubicBezTo>
                <a:cubicBezTo>
                  <a:pt x="364994" y="483982"/>
                  <a:pt x="364786" y="474700"/>
                  <a:pt x="364786" y="466775"/>
                </a:cubicBezTo>
                <a:lnTo>
                  <a:pt x="364786" y="83218"/>
                </a:lnTo>
                <a:cubicBezTo>
                  <a:pt x="364786" y="70287"/>
                  <a:pt x="364264" y="60276"/>
                  <a:pt x="363221" y="53184"/>
                </a:cubicBezTo>
                <a:cubicBezTo>
                  <a:pt x="362179" y="46093"/>
                  <a:pt x="359467" y="40149"/>
                  <a:pt x="355087" y="35352"/>
                </a:cubicBezTo>
                <a:cubicBezTo>
                  <a:pt x="350707" y="30555"/>
                  <a:pt x="343095" y="25445"/>
                  <a:pt x="332249" y="20022"/>
                </a:cubicBezTo>
                <a:cubicBezTo>
                  <a:pt x="328912" y="17937"/>
                  <a:pt x="327243" y="15851"/>
                  <a:pt x="327243" y="13765"/>
                </a:cubicBezTo>
                <a:cubicBezTo>
                  <a:pt x="327243" y="11680"/>
                  <a:pt x="328703" y="8864"/>
                  <a:pt x="331623" y="5318"/>
                </a:cubicBezTo>
                <a:cubicBezTo>
                  <a:pt x="334543" y="1773"/>
                  <a:pt x="337672" y="0"/>
                  <a:pt x="341009" y="0"/>
                </a:cubicBezTo>
                <a:cubicBezTo>
                  <a:pt x="346015" y="0"/>
                  <a:pt x="352272" y="1251"/>
                  <a:pt x="359780" y="3754"/>
                </a:cubicBezTo>
                <a:cubicBezTo>
                  <a:pt x="367288" y="6257"/>
                  <a:pt x="374588" y="9072"/>
                  <a:pt x="381680" y="12201"/>
                </a:cubicBezTo>
                <a:cubicBezTo>
                  <a:pt x="388771" y="15329"/>
                  <a:pt x="393985" y="18145"/>
                  <a:pt x="397322" y="20648"/>
                </a:cubicBezTo>
                <a:cubicBezTo>
                  <a:pt x="402328" y="24402"/>
                  <a:pt x="404622" y="28573"/>
                  <a:pt x="404205" y="33162"/>
                </a:cubicBezTo>
                <a:cubicBezTo>
                  <a:pt x="402954" y="41921"/>
                  <a:pt x="402015" y="50056"/>
                  <a:pt x="401389" y="57565"/>
                </a:cubicBezTo>
                <a:cubicBezTo>
                  <a:pt x="400764" y="65073"/>
                  <a:pt x="400451" y="73833"/>
                  <a:pt x="400451" y="83844"/>
                </a:cubicBezTo>
                <a:lnTo>
                  <a:pt x="400451" y="254661"/>
                </a:lnTo>
                <a:cubicBezTo>
                  <a:pt x="422559" y="254661"/>
                  <a:pt x="442060" y="252888"/>
                  <a:pt x="458954" y="249343"/>
                </a:cubicBezTo>
                <a:cubicBezTo>
                  <a:pt x="475848" y="245797"/>
                  <a:pt x="487632" y="242982"/>
                  <a:pt x="494306" y="240895"/>
                </a:cubicBezTo>
                <a:cubicBezTo>
                  <a:pt x="498895" y="239227"/>
                  <a:pt x="502232" y="239019"/>
                  <a:pt x="504318" y="240271"/>
                </a:cubicBezTo>
                <a:cubicBezTo>
                  <a:pt x="506403" y="241522"/>
                  <a:pt x="508280" y="243398"/>
                  <a:pt x="509949" y="245901"/>
                </a:cubicBezTo>
                <a:cubicBezTo>
                  <a:pt x="512035" y="248821"/>
                  <a:pt x="514224" y="253202"/>
                  <a:pt x="516519" y="259042"/>
                </a:cubicBezTo>
                <a:cubicBezTo>
                  <a:pt x="518813" y="264881"/>
                  <a:pt x="519960" y="269261"/>
                  <a:pt x="519960" y="272181"/>
                </a:cubicBezTo>
                <a:cubicBezTo>
                  <a:pt x="519960" y="274684"/>
                  <a:pt x="518604" y="276978"/>
                  <a:pt x="515893" y="279064"/>
                </a:cubicBezTo>
                <a:cubicBezTo>
                  <a:pt x="513182" y="281150"/>
                  <a:pt x="511200" y="282192"/>
                  <a:pt x="509949" y="282192"/>
                </a:cubicBezTo>
                <a:cubicBezTo>
                  <a:pt x="494515" y="280107"/>
                  <a:pt x="478560" y="278960"/>
                  <a:pt x="462083" y="278751"/>
                </a:cubicBezTo>
                <a:cubicBezTo>
                  <a:pt x="445606" y="278543"/>
                  <a:pt x="429025" y="278438"/>
                  <a:pt x="412339" y="278438"/>
                </a:cubicBezTo>
                <a:cubicBezTo>
                  <a:pt x="410254" y="278438"/>
                  <a:pt x="408272" y="278438"/>
                  <a:pt x="406395" y="278438"/>
                </a:cubicBezTo>
                <a:cubicBezTo>
                  <a:pt x="404518" y="278438"/>
                  <a:pt x="402536" y="278438"/>
                  <a:pt x="400451" y="278438"/>
                </a:cubicBezTo>
                <a:lnTo>
                  <a:pt x="400451" y="465524"/>
                </a:lnTo>
                <a:cubicBezTo>
                  <a:pt x="400451" y="472198"/>
                  <a:pt x="400138" y="480228"/>
                  <a:pt x="399512" y="489614"/>
                </a:cubicBezTo>
                <a:cubicBezTo>
                  <a:pt x="398887" y="498999"/>
                  <a:pt x="397739" y="508176"/>
                  <a:pt x="396071" y="517144"/>
                </a:cubicBezTo>
                <a:cubicBezTo>
                  <a:pt x="394402" y="526113"/>
                  <a:pt x="392004" y="533621"/>
                  <a:pt x="388875" y="539670"/>
                </a:cubicBezTo>
                <a:cubicBezTo>
                  <a:pt x="385747" y="545719"/>
                  <a:pt x="381471" y="548742"/>
                  <a:pt x="376048" y="548742"/>
                </a:cubicBezTo>
                <a:moveTo>
                  <a:pt x="62570" y="389188"/>
                </a:moveTo>
                <a:cubicBezTo>
                  <a:pt x="53811" y="389605"/>
                  <a:pt x="46615" y="385329"/>
                  <a:pt x="40984" y="376361"/>
                </a:cubicBezTo>
                <a:cubicBezTo>
                  <a:pt x="35352" y="367393"/>
                  <a:pt x="32537" y="356860"/>
                  <a:pt x="32537" y="344763"/>
                </a:cubicBezTo>
                <a:lnTo>
                  <a:pt x="32537" y="169566"/>
                </a:lnTo>
                <a:cubicBezTo>
                  <a:pt x="32537" y="162475"/>
                  <a:pt x="32433" y="155279"/>
                  <a:pt x="32224" y="147979"/>
                </a:cubicBezTo>
                <a:cubicBezTo>
                  <a:pt x="32015" y="140679"/>
                  <a:pt x="31077" y="133483"/>
                  <a:pt x="29408" y="126392"/>
                </a:cubicBezTo>
                <a:cubicBezTo>
                  <a:pt x="27740" y="120552"/>
                  <a:pt x="24403" y="114503"/>
                  <a:pt x="19397" y="108246"/>
                </a:cubicBezTo>
                <a:cubicBezTo>
                  <a:pt x="14391" y="101990"/>
                  <a:pt x="9385" y="97193"/>
                  <a:pt x="4380" y="93856"/>
                </a:cubicBezTo>
                <a:cubicBezTo>
                  <a:pt x="626" y="90519"/>
                  <a:pt x="0" y="86764"/>
                  <a:pt x="2503" y="82593"/>
                </a:cubicBezTo>
                <a:cubicBezTo>
                  <a:pt x="7926" y="75501"/>
                  <a:pt x="13974" y="72789"/>
                  <a:pt x="20648" y="74459"/>
                </a:cubicBezTo>
                <a:cubicBezTo>
                  <a:pt x="26488" y="75710"/>
                  <a:pt x="33997" y="78839"/>
                  <a:pt x="43174" y="83844"/>
                </a:cubicBezTo>
                <a:cubicBezTo>
                  <a:pt x="52350" y="88850"/>
                  <a:pt x="59651" y="93438"/>
                  <a:pt x="65073" y="97610"/>
                </a:cubicBezTo>
                <a:cubicBezTo>
                  <a:pt x="70913" y="102615"/>
                  <a:pt x="73416" y="106995"/>
                  <a:pt x="72582" y="110750"/>
                </a:cubicBezTo>
                <a:cubicBezTo>
                  <a:pt x="71748" y="116590"/>
                  <a:pt x="70913" y="125037"/>
                  <a:pt x="70079" y="136091"/>
                </a:cubicBezTo>
                <a:cubicBezTo>
                  <a:pt x="69245" y="147145"/>
                  <a:pt x="68827" y="156843"/>
                  <a:pt x="68827" y="165186"/>
                </a:cubicBezTo>
                <a:lnTo>
                  <a:pt x="68827" y="336629"/>
                </a:lnTo>
                <a:cubicBezTo>
                  <a:pt x="68827" y="342051"/>
                  <a:pt x="69975" y="346118"/>
                  <a:pt x="72269" y="348830"/>
                </a:cubicBezTo>
                <a:cubicBezTo>
                  <a:pt x="74563" y="351541"/>
                  <a:pt x="79882" y="352689"/>
                  <a:pt x="88224" y="352272"/>
                </a:cubicBezTo>
                <a:cubicBezTo>
                  <a:pt x="111167" y="351854"/>
                  <a:pt x="134735" y="349560"/>
                  <a:pt x="158929" y="345388"/>
                </a:cubicBezTo>
                <a:cubicBezTo>
                  <a:pt x="183123" y="341217"/>
                  <a:pt x="206378" y="336211"/>
                  <a:pt x="228695" y="330372"/>
                </a:cubicBezTo>
                <a:cubicBezTo>
                  <a:pt x="251012" y="324532"/>
                  <a:pt x="270409" y="318796"/>
                  <a:pt x="286885" y="313165"/>
                </a:cubicBezTo>
                <a:cubicBezTo>
                  <a:pt x="303362" y="307533"/>
                  <a:pt x="315146" y="303049"/>
                  <a:pt x="322238" y="299712"/>
                </a:cubicBezTo>
                <a:cubicBezTo>
                  <a:pt x="329746" y="296375"/>
                  <a:pt x="334230" y="297522"/>
                  <a:pt x="335690" y="303154"/>
                </a:cubicBezTo>
                <a:cubicBezTo>
                  <a:pt x="337150" y="308784"/>
                  <a:pt x="334543" y="314103"/>
                  <a:pt x="327869" y="319109"/>
                </a:cubicBezTo>
                <a:cubicBezTo>
                  <a:pt x="322446" y="322446"/>
                  <a:pt x="312539" y="327034"/>
                  <a:pt x="298148" y="332874"/>
                </a:cubicBezTo>
                <a:cubicBezTo>
                  <a:pt x="283757" y="338714"/>
                  <a:pt x="266654" y="344867"/>
                  <a:pt x="246840" y="351333"/>
                </a:cubicBezTo>
                <a:cubicBezTo>
                  <a:pt x="227026" y="357798"/>
                  <a:pt x="206065" y="363847"/>
                  <a:pt x="183957" y="369478"/>
                </a:cubicBezTo>
                <a:cubicBezTo>
                  <a:pt x="161849" y="375110"/>
                  <a:pt x="140262" y="379802"/>
                  <a:pt x="119197" y="383556"/>
                </a:cubicBezTo>
                <a:cubicBezTo>
                  <a:pt x="98131" y="387310"/>
                  <a:pt x="79256" y="389188"/>
                  <a:pt x="62570" y="38918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7" name="Freeform 127"/>
          <p:cNvSpPr/>
          <p:nvPr/>
        </p:nvSpPr>
        <p:spPr>
          <a:xfrm>
            <a:off x="2655287" y="6889784"/>
            <a:ext cx="513703" cy="548742"/>
          </a:xfrm>
          <a:custGeom>
            <a:avLst/>
            <a:gdLst>
              <a:gd name="connsiteX0" fmla="*/ 65073 w 513703"/>
              <a:gd name="connsiteY0" fmla="*/ 408584 h 548742"/>
              <a:gd name="connsiteX1" fmla="*/ 43174 w 513703"/>
              <a:gd name="connsiteY1" fmla="*/ 395758 h 548742"/>
              <a:gd name="connsiteX2" fmla="*/ 35039 w 513703"/>
              <a:gd name="connsiteY2" fmla="*/ 364160 h 548742"/>
              <a:gd name="connsiteX3" fmla="*/ 35039 w 513703"/>
              <a:gd name="connsiteY3" fmla="*/ 257790 h 548742"/>
              <a:gd name="connsiteX4" fmla="*/ 33475 w 513703"/>
              <a:gd name="connsiteY4" fmla="*/ 248717 h 548742"/>
              <a:gd name="connsiteX5" fmla="*/ 26905 w 513703"/>
              <a:gd name="connsiteY5" fmla="*/ 242773 h 548742"/>
              <a:gd name="connsiteX6" fmla="*/ 11888 w 513703"/>
              <a:gd name="connsiteY6" fmla="*/ 234638 h 548742"/>
              <a:gd name="connsiteX7" fmla="*/ 1252 w 513703"/>
              <a:gd name="connsiteY7" fmla="*/ 226505 h 548742"/>
              <a:gd name="connsiteX8" fmla="*/ 2503 w 513703"/>
              <a:gd name="connsiteY8" fmla="*/ 216493 h 548742"/>
              <a:gd name="connsiteX9" fmla="*/ 9386 w 513703"/>
              <a:gd name="connsiteY9" fmla="*/ 210237 h 548742"/>
              <a:gd name="connsiteX10" fmla="*/ 32224 w 513703"/>
              <a:gd name="connsiteY10" fmla="*/ 212739 h 548742"/>
              <a:gd name="connsiteX11" fmla="*/ 56939 w 513703"/>
              <a:gd name="connsiteY11" fmla="*/ 214616 h 548742"/>
              <a:gd name="connsiteX12" fmla="*/ 87599 w 513703"/>
              <a:gd name="connsiteY12" fmla="*/ 214930 h 548742"/>
              <a:gd name="connsiteX13" fmla="*/ 126080 w 513703"/>
              <a:gd name="connsiteY13" fmla="*/ 213365 h 548742"/>
              <a:gd name="connsiteX14" fmla="*/ 164248 w 513703"/>
              <a:gd name="connsiteY14" fmla="*/ 210237 h 548742"/>
              <a:gd name="connsiteX15" fmla="*/ 193343 w 513703"/>
              <a:gd name="connsiteY15" fmla="*/ 206482 h 548742"/>
              <a:gd name="connsiteX16" fmla="*/ 195846 w 513703"/>
              <a:gd name="connsiteY16" fmla="*/ 188650 h 548742"/>
              <a:gd name="connsiteX17" fmla="*/ 199913 w 513703"/>
              <a:gd name="connsiteY17" fmla="*/ 158304 h 548742"/>
              <a:gd name="connsiteX18" fmla="*/ 203980 w 513703"/>
              <a:gd name="connsiteY18" fmla="*/ 126392 h 548742"/>
              <a:gd name="connsiteX19" fmla="*/ 206482 w 513703"/>
              <a:gd name="connsiteY19" fmla="*/ 104493 h 548742"/>
              <a:gd name="connsiteX20" fmla="*/ 205231 w 513703"/>
              <a:gd name="connsiteY20" fmla="*/ 98548 h 548742"/>
              <a:gd name="connsiteX21" fmla="*/ 202102 w 513703"/>
              <a:gd name="connsiteY21" fmla="*/ 97610 h 548742"/>
              <a:gd name="connsiteX22" fmla="*/ 199600 w 513703"/>
              <a:gd name="connsiteY22" fmla="*/ 97610 h 548742"/>
              <a:gd name="connsiteX23" fmla="*/ 174572 w 513703"/>
              <a:gd name="connsiteY23" fmla="*/ 97923 h 548742"/>
              <a:gd name="connsiteX24" fmla="*/ 123890 w 513703"/>
              <a:gd name="connsiteY24" fmla="*/ 101364 h 548742"/>
              <a:gd name="connsiteX25" fmla="*/ 97297 w 513703"/>
              <a:gd name="connsiteY25" fmla="*/ 103553 h 548742"/>
              <a:gd name="connsiteX26" fmla="*/ 77588 w 513703"/>
              <a:gd name="connsiteY26" fmla="*/ 105431 h 548742"/>
              <a:gd name="connsiteX27" fmla="*/ 55688 w 513703"/>
              <a:gd name="connsiteY27" fmla="*/ 108872 h 548742"/>
              <a:gd name="connsiteX28" fmla="*/ 39732 w 513703"/>
              <a:gd name="connsiteY28" fmla="*/ 110124 h 548742"/>
              <a:gd name="connsiteX29" fmla="*/ 30034 w 513703"/>
              <a:gd name="connsiteY29" fmla="*/ 103867 h 548742"/>
              <a:gd name="connsiteX30" fmla="*/ 20023 w 513703"/>
              <a:gd name="connsiteY30" fmla="*/ 94168 h 548742"/>
              <a:gd name="connsiteX31" fmla="*/ 13766 w 513703"/>
              <a:gd name="connsiteY31" fmla="*/ 85096 h 548742"/>
              <a:gd name="connsiteX32" fmla="*/ 15017 w 513703"/>
              <a:gd name="connsiteY32" fmla="*/ 77274 h 548742"/>
              <a:gd name="connsiteX33" fmla="*/ 22525 w 513703"/>
              <a:gd name="connsiteY33" fmla="*/ 73207 h 548742"/>
              <a:gd name="connsiteX34" fmla="*/ 45989 w 513703"/>
              <a:gd name="connsiteY34" fmla="*/ 75397 h 548742"/>
              <a:gd name="connsiteX35" fmla="*/ 71331 w 513703"/>
              <a:gd name="connsiteY35" fmla="*/ 76961 h 548742"/>
              <a:gd name="connsiteX36" fmla="*/ 103554 w 513703"/>
              <a:gd name="connsiteY36" fmla="*/ 77274 h 548742"/>
              <a:gd name="connsiteX37" fmla="*/ 141096 w 513703"/>
              <a:gd name="connsiteY37" fmla="*/ 75710 h 548742"/>
              <a:gd name="connsiteX38" fmla="*/ 175197 w 513703"/>
              <a:gd name="connsiteY38" fmla="*/ 73207 h 548742"/>
              <a:gd name="connsiteX39" fmla="*/ 195220 w 513703"/>
              <a:gd name="connsiteY39" fmla="*/ 69140 h 548742"/>
              <a:gd name="connsiteX40" fmla="*/ 207734 w 513703"/>
              <a:gd name="connsiteY40" fmla="*/ 64447 h 548742"/>
              <a:gd name="connsiteX41" fmla="*/ 218371 w 513703"/>
              <a:gd name="connsiteY41" fmla="*/ 64447 h 548742"/>
              <a:gd name="connsiteX42" fmla="*/ 247779 w 513703"/>
              <a:gd name="connsiteY42" fmla="*/ 76336 h 548742"/>
              <a:gd name="connsiteX43" fmla="*/ 250908 w 513703"/>
              <a:gd name="connsiteY43" fmla="*/ 80090 h 548742"/>
              <a:gd name="connsiteX44" fmla="*/ 250908 w 513703"/>
              <a:gd name="connsiteY44" fmla="*/ 86347 h 548742"/>
              <a:gd name="connsiteX45" fmla="*/ 245589 w 513703"/>
              <a:gd name="connsiteY45" fmla="*/ 100738 h 548742"/>
              <a:gd name="connsiteX46" fmla="*/ 238394 w 513703"/>
              <a:gd name="connsiteY46" fmla="*/ 126392 h 548742"/>
              <a:gd name="connsiteX47" fmla="*/ 221500 w 513703"/>
              <a:gd name="connsiteY47" fmla="*/ 201477 h 548742"/>
              <a:gd name="connsiteX48" fmla="*/ 234326 w 513703"/>
              <a:gd name="connsiteY48" fmla="*/ 211175 h 548742"/>
              <a:gd name="connsiteX49" fmla="*/ 241522 w 513703"/>
              <a:gd name="connsiteY49" fmla="*/ 220873 h 548742"/>
              <a:gd name="connsiteX50" fmla="*/ 236829 w 513703"/>
              <a:gd name="connsiteY50" fmla="*/ 230259 h 548742"/>
              <a:gd name="connsiteX51" fmla="*/ 230259 w 513703"/>
              <a:gd name="connsiteY51" fmla="*/ 234638 h 548742"/>
              <a:gd name="connsiteX52" fmla="*/ 204293 w 513703"/>
              <a:gd name="connsiteY52" fmla="*/ 234013 h 548742"/>
              <a:gd name="connsiteX53" fmla="*/ 160493 w 513703"/>
              <a:gd name="connsiteY53" fmla="*/ 234952 h 548742"/>
              <a:gd name="connsiteX54" fmla="*/ 111688 w 513703"/>
              <a:gd name="connsiteY54" fmla="*/ 237454 h 548742"/>
              <a:gd name="connsiteX55" fmla="*/ 70705 w 513703"/>
              <a:gd name="connsiteY55" fmla="*/ 240895 h 548742"/>
              <a:gd name="connsiteX56" fmla="*/ 70705 w 513703"/>
              <a:gd name="connsiteY56" fmla="*/ 357277 h 548742"/>
              <a:gd name="connsiteX57" fmla="*/ 74146 w 513703"/>
              <a:gd name="connsiteY57" fmla="*/ 369791 h 548742"/>
              <a:gd name="connsiteX58" fmla="*/ 90101 w 513703"/>
              <a:gd name="connsiteY58" fmla="*/ 373545 h 548742"/>
              <a:gd name="connsiteX59" fmla="*/ 160493 w 513703"/>
              <a:gd name="connsiteY59" fmla="*/ 367288 h 548742"/>
              <a:gd name="connsiteX60" fmla="*/ 228069 w 513703"/>
              <a:gd name="connsiteY60" fmla="*/ 353836 h 548742"/>
              <a:gd name="connsiteX61" fmla="*/ 284696 w 513703"/>
              <a:gd name="connsiteY61" fmla="*/ 337567 h 548742"/>
              <a:gd name="connsiteX62" fmla="*/ 321612 w 513703"/>
              <a:gd name="connsiteY62" fmla="*/ 322863 h 548742"/>
              <a:gd name="connsiteX63" fmla="*/ 335065 w 513703"/>
              <a:gd name="connsiteY63" fmla="*/ 326304 h 548742"/>
              <a:gd name="connsiteX64" fmla="*/ 327243 w 513703"/>
              <a:gd name="connsiteY64" fmla="*/ 341634 h 548742"/>
              <a:gd name="connsiteX65" fmla="*/ 296584 w 513703"/>
              <a:gd name="connsiteY65" fmla="*/ 356026 h 548742"/>
              <a:gd name="connsiteX66" fmla="*/ 246215 w 513703"/>
              <a:gd name="connsiteY66" fmla="*/ 373232 h 548742"/>
              <a:gd name="connsiteX67" fmla="*/ 185208 w 513703"/>
              <a:gd name="connsiteY67" fmla="*/ 390127 h 548742"/>
              <a:gd name="connsiteX68" fmla="*/ 122013 w 513703"/>
              <a:gd name="connsiteY68" fmla="*/ 402954 h 548742"/>
              <a:gd name="connsiteX69" fmla="*/ 65073 w 513703"/>
              <a:gd name="connsiteY69" fmla="*/ 408584 h 548742"/>
              <a:gd name="connsiteX71" fmla="*/ 369791 w 513703"/>
              <a:gd name="connsiteY71" fmla="*/ 548742 h 548742"/>
              <a:gd name="connsiteX72" fmla="*/ 362283 w 513703"/>
              <a:gd name="connsiteY72" fmla="*/ 542485 h 548742"/>
              <a:gd name="connsiteX73" fmla="*/ 360719 w 513703"/>
              <a:gd name="connsiteY73" fmla="*/ 524027 h 548742"/>
              <a:gd name="connsiteX74" fmla="*/ 359154 w 513703"/>
              <a:gd name="connsiteY74" fmla="*/ 494619 h 548742"/>
              <a:gd name="connsiteX75" fmla="*/ 358529 w 513703"/>
              <a:gd name="connsiteY75" fmla="*/ 466775 h 548742"/>
              <a:gd name="connsiteX76" fmla="*/ 358529 w 513703"/>
              <a:gd name="connsiteY76" fmla="*/ 83218 h 548742"/>
              <a:gd name="connsiteX77" fmla="*/ 356965 w 513703"/>
              <a:gd name="connsiteY77" fmla="*/ 53184 h 548742"/>
              <a:gd name="connsiteX78" fmla="*/ 348830 w 513703"/>
              <a:gd name="connsiteY78" fmla="*/ 35352 h 548742"/>
              <a:gd name="connsiteX79" fmla="*/ 325992 w 513703"/>
              <a:gd name="connsiteY79" fmla="*/ 20022 h 548742"/>
              <a:gd name="connsiteX80" fmla="*/ 320987 w 513703"/>
              <a:gd name="connsiteY80" fmla="*/ 13765 h 548742"/>
              <a:gd name="connsiteX81" fmla="*/ 325367 w 513703"/>
              <a:gd name="connsiteY81" fmla="*/ 5318 h 548742"/>
              <a:gd name="connsiteX82" fmla="*/ 334752 w 513703"/>
              <a:gd name="connsiteY82" fmla="*/ 0 h 548742"/>
              <a:gd name="connsiteX83" fmla="*/ 353523 w 513703"/>
              <a:gd name="connsiteY83" fmla="*/ 3754 h 548742"/>
              <a:gd name="connsiteX84" fmla="*/ 375423 w 513703"/>
              <a:gd name="connsiteY84" fmla="*/ 12201 h 548742"/>
              <a:gd name="connsiteX85" fmla="*/ 391065 w 513703"/>
              <a:gd name="connsiteY85" fmla="*/ 20648 h 548742"/>
              <a:gd name="connsiteX86" fmla="*/ 397948 w 513703"/>
              <a:gd name="connsiteY86" fmla="*/ 33162 h 548742"/>
              <a:gd name="connsiteX87" fmla="*/ 395132 w 513703"/>
              <a:gd name="connsiteY87" fmla="*/ 57565 h 548742"/>
              <a:gd name="connsiteX88" fmla="*/ 394194 w 513703"/>
              <a:gd name="connsiteY88" fmla="*/ 83844 h 548742"/>
              <a:gd name="connsiteX89" fmla="*/ 394194 w 513703"/>
              <a:gd name="connsiteY89" fmla="*/ 254661 h 548742"/>
              <a:gd name="connsiteX90" fmla="*/ 452697 w 513703"/>
              <a:gd name="connsiteY90" fmla="*/ 249343 h 548742"/>
              <a:gd name="connsiteX91" fmla="*/ 488050 w 513703"/>
              <a:gd name="connsiteY91" fmla="*/ 240895 h 548742"/>
              <a:gd name="connsiteX92" fmla="*/ 498061 w 513703"/>
              <a:gd name="connsiteY92" fmla="*/ 240271 h 548742"/>
              <a:gd name="connsiteX93" fmla="*/ 503692 w 513703"/>
              <a:gd name="connsiteY93" fmla="*/ 245901 h 548742"/>
              <a:gd name="connsiteX94" fmla="*/ 510262 w 513703"/>
              <a:gd name="connsiteY94" fmla="*/ 259042 h 548742"/>
              <a:gd name="connsiteX95" fmla="*/ 513703 w 513703"/>
              <a:gd name="connsiteY95" fmla="*/ 272181 h 548742"/>
              <a:gd name="connsiteX96" fmla="*/ 509636 w 513703"/>
              <a:gd name="connsiteY96" fmla="*/ 279064 h 548742"/>
              <a:gd name="connsiteX97" fmla="*/ 503692 w 513703"/>
              <a:gd name="connsiteY97" fmla="*/ 282192 h 548742"/>
              <a:gd name="connsiteX98" fmla="*/ 455826 w 513703"/>
              <a:gd name="connsiteY98" fmla="*/ 278751 h 548742"/>
              <a:gd name="connsiteX99" fmla="*/ 406082 w 513703"/>
              <a:gd name="connsiteY99" fmla="*/ 278438 h 548742"/>
              <a:gd name="connsiteX100" fmla="*/ 400138 w 513703"/>
              <a:gd name="connsiteY100" fmla="*/ 278438 h 548742"/>
              <a:gd name="connsiteX101" fmla="*/ 394194 w 513703"/>
              <a:gd name="connsiteY101" fmla="*/ 278438 h 548742"/>
              <a:gd name="connsiteX102" fmla="*/ 394194 w 513703"/>
              <a:gd name="connsiteY102" fmla="*/ 465524 h 548742"/>
              <a:gd name="connsiteX103" fmla="*/ 393255 w 513703"/>
              <a:gd name="connsiteY103" fmla="*/ 489614 h 548742"/>
              <a:gd name="connsiteX104" fmla="*/ 389814 w 513703"/>
              <a:gd name="connsiteY104" fmla="*/ 517144 h 548742"/>
              <a:gd name="connsiteX105" fmla="*/ 382618 w 513703"/>
              <a:gd name="connsiteY105" fmla="*/ 539670 h 548742"/>
              <a:gd name="connsiteX106" fmla="*/ 369791 w 513703"/>
              <a:gd name="connsiteY106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</a:cxnLst>
            <a:rect l="l" t="t" r="r" b="b"/>
            <a:pathLst>
              <a:path w="513703" h="548742">
                <a:moveTo>
                  <a:pt x="65073" y="408584"/>
                </a:moveTo>
                <a:cubicBezTo>
                  <a:pt x="55896" y="409001"/>
                  <a:pt x="48596" y="404726"/>
                  <a:pt x="43174" y="395758"/>
                </a:cubicBezTo>
                <a:cubicBezTo>
                  <a:pt x="37751" y="386789"/>
                  <a:pt x="35039" y="376257"/>
                  <a:pt x="35039" y="364160"/>
                </a:cubicBezTo>
                <a:lnTo>
                  <a:pt x="35039" y="257790"/>
                </a:lnTo>
                <a:cubicBezTo>
                  <a:pt x="35039" y="253619"/>
                  <a:pt x="34518" y="250595"/>
                  <a:pt x="33475" y="248717"/>
                </a:cubicBezTo>
                <a:cubicBezTo>
                  <a:pt x="32433" y="246840"/>
                  <a:pt x="30243" y="244859"/>
                  <a:pt x="26905" y="242773"/>
                </a:cubicBezTo>
                <a:cubicBezTo>
                  <a:pt x="22734" y="240687"/>
                  <a:pt x="17728" y="237976"/>
                  <a:pt x="11888" y="234638"/>
                </a:cubicBezTo>
                <a:cubicBezTo>
                  <a:pt x="6048" y="231301"/>
                  <a:pt x="2503" y="228590"/>
                  <a:pt x="1252" y="226505"/>
                </a:cubicBezTo>
                <a:cubicBezTo>
                  <a:pt x="0" y="224419"/>
                  <a:pt x="417" y="221082"/>
                  <a:pt x="2503" y="216493"/>
                </a:cubicBezTo>
                <a:cubicBezTo>
                  <a:pt x="4589" y="211905"/>
                  <a:pt x="6883" y="209819"/>
                  <a:pt x="9386" y="210237"/>
                </a:cubicBezTo>
                <a:cubicBezTo>
                  <a:pt x="16477" y="211071"/>
                  <a:pt x="24090" y="211905"/>
                  <a:pt x="32224" y="212739"/>
                </a:cubicBezTo>
                <a:cubicBezTo>
                  <a:pt x="40358" y="213574"/>
                  <a:pt x="48596" y="214199"/>
                  <a:pt x="56939" y="214616"/>
                </a:cubicBezTo>
                <a:cubicBezTo>
                  <a:pt x="65282" y="215033"/>
                  <a:pt x="75502" y="215137"/>
                  <a:pt x="87599" y="214930"/>
                </a:cubicBezTo>
                <a:cubicBezTo>
                  <a:pt x="99696" y="214720"/>
                  <a:pt x="112523" y="214199"/>
                  <a:pt x="126080" y="213365"/>
                </a:cubicBezTo>
                <a:cubicBezTo>
                  <a:pt x="139636" y="212530"/>
                  <a:pt x="152359" y="211488"/>
                  <a:pt x="164248" y="210237"/>
                </a:cubicBezTo>
                <a:cubicBezTo>
                  <a:pt x="176136" y="208985"/>
                  <a:pt x="185834" y="207734"/>
                  <a:pt x="193343" y="206482"/>
                </a:cubicBezTo>
                <a:cubicBezTo>
                  <a:pt x="193760" y="203562"/>
                  <a:pt x="194594" y="197618"/>
                  <a:pt x="195846" y="188650"/>
                </a:cubicBezTo>
                <a:cubicBezTo>
                  <a:pt x="197097" y="179681"/>
                  <a:pt x="198453" y="169566"/>
                  <a:pt x="199913" y="158304"/>
                </a:cubicBezTo>
                <a:cubicBezTo>
                  <a:pt x="201373" y="147041"/>
                  <a:pt x="202728" y="136403"/>
                  <a:pt x="203980" y="126392"/>
                </a:cubicBezTo>
                <a:cubicBezTo>
                  <a:pt x="205231" y="116380"/>
                  <a:pt x="206065" y="109081"/>
                  <a:pt x="206482" y="104493"/>
                </a:cubicBezTo>
                <a:cubicBezTo>
                  <a:pt x="206900" y="101155"/>
                  <a:pt x="206482" y="99174"/>
                  <a:pt x="205231" y="98548"/>
                </a:cubicBezTo>
                <a:cubicBezTo>
                  <a:pt x="203980" y="97923"/>
                  <a:pt x="202937" y="97610"/>
                  <a:pt x="202102" y="97610"/>
                </a:cubicBezTo>
                <a:cubicBezTo>
                  <a:pt x="201685" y="97610"/>
                  <a:pt x="200851" y="97610"/>
                  <a:pt x="199600" y="97610"/>
                </a:cubicBezTo>
                <a:cubicBezTo>
                  <a:pt x="195011" y="97610"/>
                  <a:pt x="186668" y="97713"/>
                  <a:pt x="174572" y="97923"/>
                </a:cubicBezTo>
                <a:cubicBezTo>
                  <a:pt x="162475" y="98131"/>
                  <a:pt x="145581" y="99278"/>
                  <a:pt x="123890" y="101364"/>
                </a:cubicBezTo>
                <a:cubicBezTo>
                  <a:pt x="113044" y="102198"/>
                  <a:pt x="104180" y="102928"/>
                  <a:pt x="97297" y="103553"/>
                </a:cubicBezTo>
                <a:cubicBezTo>
                  <a:pt x="90415" y="104180"/>
                  <a:pt x="83844" y="104805"/>
                  <a:pt x="77588" y="105431"/>
                </a:cubicBezTo>
                <a:cubicBezTo>
                  <a:pt x="71331" y="106056"/>
                  <a:pt x="64030" y="107204"/>
                  <a:pt x="55688" y="108872"/>
                </a:cubicBezTo>
                <a:cubicBezTo>
                  <a:pt x="47762" y="110541"/>
                  <a:pt x="42444" y="110958"/>
                  <a:pt x="39732" y="110124"/>
                </a:cubicBezTo>
                <a:cubicBezTo>
                  <a:pt x="37021" y="109289"/>
                  <a:pt x="33788" y="107204"/>
                  <a:pt x="30034" y="103867"/>
                </a:cubicBezTo>
                <a:cubicBezTo>
                  <a:pt x="25863" y="100530"/>
                  <a:pt x="22525" y="97297"/>
                  <a:pt x="20023" y="94168"/>
                </a:cubicBezTo>
                <a:cubicBezTo>
                  <a:pt x="17520" y="91039"/>
                  <a:pt x="15434" y="88016"/>
                  <a:pt x="13766" y="85096"/>
                </a:cubicBezTo>
                <a:cubicBezTo>
                  <a:pt x="12514" y="83010"/>
                  <a:pt x="12931" y="80403"/>
                  <a:pt x="15017" y="77274"/>
                </a:cubicBezTo>
                <a:cubicBezTo>
                  <a:pt x="17103" y="74146"/>
                  <a:pt x="19605" y="72789"/>
                  <a:pt x="22525" y="73207"/>
                </a:cubicBezTo>
                <a:cubicBezTo>
                  <a:pt x="29617" y="74041"/>
                  <a:pt x="37438" y="74771"/>
                  <a:pt x="45989" y="75397"/>
                </a:cubicBezTo>
                <a:cubicBezTo>
                  <a:pt x="54540" y="76022"/>
                  <a:pt x="62988" y="76544"/>
                  <a:pt x="71331" y="76961"/>
                </a:cubicBezTo>
                <a:cubicBezTo>
                  <a:pt x="80507" y="77378"/>
                  <a:pt x="91249" y="77483"/>
                  <a:pt x="103554" y="77274"/>
                </a:cubicBezTo>
                <a:cubicBezTo>
                  <a:pt x="115860" y="77066"/>
                  <a:pt x="128374" y="76544"/>
                  <a:pt x="141096" y="75710"/>
                </a:cubicBezTo>
                <a:cubicBezTo>
                  <a:pt x="153819" y="74876"/>
                  <a:pt x="165186" y="74041"/>
                  <a:pt x="175197" y="73207"/>
                </a:cubicBezTo>
                <a:cubicBezTo>
                  <a:pt x="182288" y="72373"/>
                  <a:pt x="188963" y="71017"/>
                  <a:pt x="195220" y="69140"/>
                </a:cubicBezTo>
                <a:cubicBezTo>
                  <a:pt x="201477" y="67263"/>
                  <a:pt x="205648" y="65699"/>
                  <a:pt x="207734" y="64447"/>
                </a:cubicBezTo>
                <a:cubicBezTo>
                  <a:pt x="210237" y="62361"/>
                  <a:pt x="213782" y="62361"/>
                  <a:pt x="218371" y="64447"/>
                </a:cubicBezTo>
                <a:lnTo>
                  <a:pt x="247779" y="76336"/>
                </a:lnTo>
                <a:cubicBezTo>
                  <a:pt x="249031" y="77170"/>
                  <a:pt x="250073" y="78422"/>
                  <a:pt x="250908" y="80090"/>
                </a:cubicBezTo>
                <a:cubicBezTo>
                  <a:pt x="251742" y="81759"/>
                  <a:pt x="251742" y="83844"/>
                  <a:pt x="250908" y="86347"/>
                </a:cubicBezTo>
                <a:cubicBezTo>
                  <a:pt x="250073" y="88433"/>
                  <a:pt x="248301" y="93230"/>
                  <a:pt x="245589" y="100738"/>
                </a:cubicBezTo>
                <a:cubicBezTo>
                  <a:pt x="242878" y="108246"/>
                  <a:pt x="240479" y="116798"/>
                  <a:pt x="238394" y="126392"/>
                </a:cubicBezTo>
                <a:lnTo>
                  <a:pt x="221500" y="201477"/>
                </a:lnTo>
                <a:cubicBezTo>
                  <a:pt x="225254" y="203562"/>
                  <a:pt x="229529" y="206795"/>
                  <a:pt x="234326" y="211175"/>
                </a:cubicBezTo>
                <a:cubicBezTo>
                  <a:pt x="239123" y="215555"/>
                  <a:pt x="241522" y="218788"/>
                  <a:pt x="241522" y="220873"/>
                </a:cubicBezTo>
                <a:cubicBezTo>
                  <a:pt x="241522" y="224210"/>
                  <a:pt x="239958" y="227339"/>
                  <a:pt x="236829" y="230259"/>
                </a:cubicBezTo>
                <a:cubicBezTo>
                  <a:pt x="233700" y="233179"/>
                  <a:pt x="231511" y="234638"/>
                  <a:pt x="230259" y="234638"/>
                </a:cubicBezTo>
                <a:cubicBezTo>
                  <a:pt x="225671" y="234221"/>
                  <a:pt x="217015" y="234013"/>
                  <a:pt x="204293" y="234013"/>
                </a:cubicBezTo>
                <a:cubicBezTo>
                  <a:pt x="191570" y="234013"/>
                  <a:pt x="176970" y="234326"/>
                  <a:pt x="160493" y="234952"/>
                </a:cubicBezTo>
                <a:cubicBezTo>
                  <a:pt x="144016" y="235578"/>
                  <a:pt x="127748" y="236412"/>
                  <a:pt x="111688" y="237454"/>
                </a:cubicBezTo>
                <a:cubicBezTo>
                  <a:pt x="95628" y="238497"/>
                  <a:pt x="81967" y="239644"/>
                  <a:pt x="70705" y="240895"/>
                </a:cubicBezTo>
                <a:lnTo>
                  <a:pt x="70705" y="357277"/>
                </a:lnTo>
                <a:cubicBezTo>
                  <a:pt x="70705" y="362700"/>
                  <a:pt x="71852" y="366871"/>
                  <a:pt x="74146" y="369791"/>
                </a:cubicBezTo>
                <a:cubicBezTo>
                  <a:pt x="76440" y="372711"/>
                  <a:pt x="81759" y="373962"/>
                  <a:pt x="90101" y="373545"/>
                </a:cubicBezTo>
                <a:cubicBezTo>
                  <a:pt x="113461" y="373128"/>
                  <a:pt x="136925" y="371042"/>
                  <a:pt x="160493" y="367288"/>
                </a:cubicBezTo>
                <a:cubicBezTo>
                  <a:pt x="184061" y="363534"/>
                  <a:pt x="206587" y="359049"/>
                  <a:pt x="228069" y="353836"/>
                </a:cubicBezTo>
                <a:cubicBezTo>
                  <a:pt x="249552" y="348621"/>
                  <a:pt x="268427" y="343199"/>
                  <a:pt x="284696" y="337567"/>
                </a:cubicBezTo>
                <a:cubicBezTo>
                  <a:pt x="300964" y="331936"/>
                  <a:pt x="313270" y="327034"/>
                  <a:pt x="321612" y="322863"/>
                </a:cubicBezTo>
                <a:cubicBezTo>
                  <a:pt x="329121" y="319526"/>
                  <a:pt x="333605" y="320673"/>
                  <a:pt x="335065" y="326304"/>
                </a:cubicBezTo>
                <a:cubicBezTo>
                  <a:pt x="336525" y="331936"/>
                  <a:pt x="333918" y="337046"/>
                  <a:pt x="327243" y="341634"/>
                </a:cubicBezTo>
                <a:cubicBezTo>
                  <a:pt x="320987" y="345805"/>
                  <a:pt x="310766" y="350603"/>
                  <a:pt x="296584" y="356026"/>
                </a:cubicBezTo>
                <a:cubicBezTo>
                  <a:pt x="282401" y="361448"/>
                  <a:pt x="265612" y="367184"/>
                  <a:pt x="246215" y="373232"/>
                </a:cubicBezTo>
                <a:cubicBezTo>
                  <a:pt x="226818" y="379281"/>
                  <a:pt x="206482" y="384912"/>
                  <a:pt x="185208" y="390127"/>
                </a:cubicBezTo>
                <a:cubicBezTo>
                  <a:pt x="163935" y="395340"/>
                  <a:pt x="142869" y="399616"/>
                  <a:pt x="122013" y="402954"/>
                </a:cubicBezTo>
                <a:cubicBezTo>
                  <a:pt x="101156" y="406290"/>
                  <a:pt x="82176" y="408167"/>
                  <a:pt x="65073" y="408584"/>
                </a:cubicBezTo>
                <a:moveTo>
                  <a:pt x="369791" y="548742"/>
                </a:moveTo>
                <a:cubicBezTo>
                  <a:pt x="365203" y="548742"/>
                  <a:pt x="362700" y="546657"/>
                  <a:pt x="362283" y="542485"/>
                </a:cubicBezTo>
                <a:cubicBezTo>
                  <a:pt x="361866" y="539148"/>
                  <a:pt x="361344" y="532995"/>
                  <a:pt x="360719" y="524027"/>
                </a:cubicBezTo>
                <a:cubicBezTo>
                  <a:pt x="360093" y="515058"/>
                  <a:pt x="359572" y="505256"/>
                  <a:pt x="359154" y="494619"/>
                </a:cubicBezTo>
                <a:cubicBezTo>
                  <a:pt x="358737" y="483982"/>
                  <a:pt x="358529" y="474700"/>
                  <a:pt x="358529" y="466775"/>
                </a:cubicBezTo>
                <a:lnTo>
                  <a:pt x="358529" y="83218"/>
                </a:lnTo>
                <a:cubicBezTo>
                  <a:pt x="358529" y="70287"/>
                  <a:pt x="358007" y="60276"/>
                  <a:pt x="356965" y="53184"/>
                </a:cubicBezTo>
                <a:cubicBezTo>
                  <a:pt x="355922" y="46093"/>
                  <a:pt x="353210" y="40149"/>
                  <a:pt x="348830" y="35352"/>
                </a:cubicBezTo>
                <a:cubicBezTo>
                  <a:pt x="344450" y="30555"/>
                  <a:pt x="336838" y="25445"/>
                  <a:pt x="325992" y="20022"/>
                </a:cubicBezTo>
                <a:cubicBezTo>
                  <a:pt x="322655" y="17937"/>
                  <a:pt x="320987" y="15851"/>
                  <a:pt x="320987" y="13765"/>
                </a:cubicBezTo>
                <a:cubicBezTo>
                  <a:pt x="320987" y="11680"/>
                  <a:pt x="322446" y="8864"/>
                  <a:pt x="325367" y="5318"/>
                </a:cubicBezTo>
                <a:cubicBezTo>
                  <a:pt x="328286" y="1773"/>
                  <a:pt x="331415" y="0"/>
                  <a:pt x="334752" y="0"/>
                </a:cubicBezTo>
                <a:cubicBezTo>
                  <a:pt x="339758" y="0"/>
                  <a:pt x="346015" y="1251"/>
                  <a:pt x="353523" y="3754"/>
                </a:cubicBezTo>
                <a:cubicBezTo>
                  <a:pt x="361031" y="6257"/>
                  <a:pt x="368331" y="9072"/>
                  <a:pt x="375423" y="12201"/>
                </a:cubicBezTo>
                <a:cubicBezTo>
                  <a:pt x="382514" y="15329"/>
                  <a:pt x="387728" y="18145"/>
                  <a:pt x="391065" y="20648"/>
                </a:cubicBezTo>
                <a:cubicBezTo>
                  <a:pt x="396071" y="24402"/>
                  <a:pt x="398365" y="28573"/>
                  <a:pt x="397948" y="33162"/>
                </a:cubicBezTo>
                <a:cubicBezTo>
                  <a:pt x="396697" y="41921"/>
                  <a:pt x="395758" y="50056"/>
                  <a:pt x="395132" y="57565"/>
                </a:cubicBezTo>
                <a:cubicBezTo>
                  <a:pt x="394507" y="65073"/>
                  <a:pt x="394194" y="73833"/>
                  <a:pt x="394194" y="83844"/>
                </a:cubicBezTo>
                <a:lnTo>
                  <a:pt x="394194" y="254661"/>
                </a:lnTo>
                <a:cubicBezTo>
                  <a:pt x="416302" y="254661"/>
                  <a:pt x="435803" y="252888"/>
                  <a:pt x="452697" y="249343"/>
                </a:cubicBezTo>
                <a:cubicBezTo>
                  <a:pt x="469591" y="245797"/>
                  <a:pt x="481375" y="242982"/>
                  <a:pt x="488050" y="240895"/>
                </a:cubicBezTo>
                <a:cubicBezTo>
                  <a:pt x="492638" y="239227"/>
                  <a:pt x="495975" y="239019"/>
                  <a:pt x="498061" y="240271"/>
                </a:cubicBezTo>
                <a:cubicBezTo>
                  <a:pt x="500147" y="241522"/>
                  <a:pt x="502023" y="243398"/>
                  <a:pt x="503692" y="245901"/>
                </a:cubicBezTo>
                <a:cubicBezTo>
                  <a:pt x="505778" y="248821"/>
                  <a:pt x="507968" y="253202"/>
                  <a:pt x="510262" y="259042"/>
                </a:cubicBezTo>
                <a:cubicBezTo>
                  <a:pt x="512556" y="264881"/>
                  <a:pt x="513703" y="269261"/>
                  <a:pt x="513703" y="272181"/>
                </a:cubicBezTo>
                <a:cubicBezTo>
                  <a:pt x="513703" y="274684"/>
                  <a:pt x="512348" y="276978"/>
                  <a:pt x="509636" y="279064"/>
                </a:cubicBezTo>
                <a:cubicBezTo>
                  <a:pt x="506925" y="281150"/>
                  <a:pt x="504944" y="282192"/>
                  <a:pt x="503692" y="282192"/>
                </a:cubicBezTo>
                <a:cubicBezTo>
                  <a:pt x="488258" y="280107"/>
                  <a:pt x="472303" y="278960"/>
                  <a:pt x="455826" y="278751"/>
                </a:cubicBezTo>
                <a:cubicBezTo>
                  <a:pt x="439349" y="278543"/>
                  <a:pt x="422768" y="278438"/>
                  <a:pt x="406082" y="278438"/>
                </a:cubicBezTo>
                <a:cubicBezTo>
                  <a:pt x="403997" y="278438"/>
                  <a:pt x="402015" y="278438"/>
                  <a:pt x="400138" y="278438"/>
                </a:cubicBezTo>
                <a:cubicBezTo>
                  <a:pt x="398261" y="278438"/>
                  <a:pt x="396280" y="278438"/>
                  <a:pt x="394194" y="278438"/>
                </a:cubicBezTo>
                <a:lnTo>
                  <a:pt x="394194" y="465524"/>
                </a:lnTo>
                <a:cubicBezTo>
                  <a:pt x="394194" y="472198"/>
                  <a:pt x="393881" y="480228"/>
                  <a:pt x="393255" y="489614"/>
                </a:cubicBezTo>
                <a:cubicBezTo>
                  <a:pt x="392630" y="498999"/>
                  <a:pt x="391482" y="508176"/>
                  <a:pt x="389814" y="517144"/>
                </a:cubicBezTo>
                <a:cubicBezTo>
                  <a:pt x="388145" y="526113"/>
                  <a:pt x="385747" y="533621"/>
                  <a:pt x="382618" y="539670"/>
                </a:cubicBezTo>
                <a:cubicBezTo>
                  <a:pt x="379490" y="545719"/>
                  <a:pt x="375214" y="548742"/>
                  <a:pt x="369791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8" name="Freeform 128"/>
          <p:cNvSpPr/>
          <p:nvPr/>
        </p:nvSpPr>
        <p:spPr>
          <a:xfrm>
            <a:off x="3212789" y="6886656"/>
            <a:ext cx="453427" cy="552497"/>
          </a:xfrm>
          <a:custGeom>
            <a:avLst/>
            <a:gdLst>
              <a:gd name="connsiteX0" fmla="*/ 334126 w 453427"/>
              <a:gd name="connsiteY0" fmla="*/ 529972 h 552497"/>
              <a:gd name="connsiteX1" fmla="*/ 327243 w 453427"/>
              <a:gd name="connsiteY1" fmla="*/ 529658 h 552497"/>
              <a:gd name="connsiteX2" fmla="*/ 324115 w 453427"/>
              <a:gd name="connsiteY2" fmla="*/ 525591 h 552497"/>
              <a:gd name="connsiteX3" fmla="*/ 321612 w 453427"/>
              <a:gd name="connsiteY3" fmla="*/ 506820 h 552497"/>
              <a:gd name="connsiteX4" fmla="*/ 320048 w 453427"/>
              <a:gd name="connsiteY4" fmla="*/ 476786 h 552497"/>
              <a:gd name="connsiteX5" fmla="*/ 319735 w 453427"/>
              <a:gd name="connsiteY5" fmla="*/ 448004 h 552497"/>
              <a:gd name="connsiteX6" fmla="*/ 319735 w 453427"/>
              <a:gd name="connsiteY6" fmla="*/ 225253 h 552497"/>
              <a:gd name="connsiteX7" fmla="*/ 285008 w 453427"/>
              <a:gd name="connsiteY7" fmla="*/ 227443 h 552497"/>
              <a:gd name="connsiteX8" fmla="*/ 247153 w 453427"/>
              <a:gd name="connsiteY8" fmla="*/ 229633 h 552497"/>
              <a:gd name="connsiteX9" fmla="*/ 228069 w 453427"/>
              <a:gd name="connsiteY9" fmla="*/ 285321 h 552497"/>
              <a:gd name="connsiteX10" fmla="*/ 184583 w 453427"/>
              <a:gd name="connsiteY10" fmla="*/ 324115 h 552497"/>
              <a:gd name="connsiteX11" fmla="*/ 123890 w 453427"/>
              <a:gd name="connsiteY11" fmla="*/ 339758 h 552497"/>
              <a:gd name="connsiteX12" fmla="*/ 62884 w 453427"/>
              <a:gd name="connsiteY12" fmla="*/ 326305 h 552497"/>
              <a:gd name="connsiteX13" fmla="*/ 17207 w 453427"/>
              <a:gd name="connsiteY13" fmla="*/ 285634 h 552497"/>
              <a:gd name="connsiteX14" fmla="*/ 0 w 453427"/>
              <a:gd name="connsiteY14" fmla="*/ 223376 h 552497"/>
              <a:gd name="connsiteX15" fmla="*/ 16269 w 453427"/>
              <a:gd name="connsiteY15" fmla="*/ 162683 h 552497"/>
              <a:gd name="connsiteX16" fmla="*/ 60381 w 453427"/>
              <a:gd name="connsiteY16" fmla="*/ 119197 h 552497"/>
              <a:gd name="connsiteX17" fmla="*/ 122013 w 453427"/>
              <a:gd name="connsiteY17" fmla="*/ 101989 h 552497"/>
              <a:gd name="connsiteX18" fmla="*/ 207108 w 453427"/>
              <a:gd name="connsiteY18" fmla="*/ 125766 h 552497"/>
              <a:gd name="connsiteX19" fmla="*/ 246527 w 453427"/>
              <a:gd name="connsiteY19" fmla="*/ 201476 h 552497"/>
              <a:gd name="connsiteX20" fmla="*/ 281567 w 453427"/>
              <a:gd name="connsiteY20" fmla="*/ 202416 h 552497"/>
              <a:gd name="connsiteX21" fmla="*/ 319735 w 453427"/>
              <a:gd name="connsiteY21" fmla="*/ 200225 h 552497"/>
              <a:gd name="connsiteX22" fmla="*/ 319735 w 453427"/>
              <a:gd name="connsiteY22" fmla="*/ 121386 h 552497"/>
              <a:gd name="connsiteX23" fmla="*/ 319735 w 453427"/>
              <a:gd name="connsiteY23" fmla="*/ 117007 h 552497"/>
              <a:gd name="connsiteX24" fmla="*/ 319735 w 453427"/>
              <a:gd name="connsiteY24" fmla="*/ 112626 h 552497"/>
              <a:gd name="connsiteX25" fmla="*/ 316606 w 453427"/>
              <a:gd name="connsiteY25" fmla="*/ 73520 h 552497"/>
              <a:gd name="connsiteX26" fmla="*/ 294081 w 453427"/>
              <a:gd name="connsiteY26" fmla="*/ 46927 h 552497"/>
              <a:gd name="connsiteX27" fmla="*/ 290953 w 453427"/>
              <a:gd name="connsiteY27" fmla="*/ 35664 h 552497"/>
              <a:gd name="connsiteX28" fmla="*/ 298774 w 453427"/>
              <a:gd name="connsiteY28" fmla="*/ 27530 h 552497"/>
              <a:gd name="connsiteX29" fmla="*/ 308472 w 453427"/>
              <a:gd name="connsiteY29" fmla="*/ 26279 h 552497"/>
              <a:gd name="connsiteX30" fmla="*/ 324115 w 453427"/>
              <a:gd name="connsiteY30" fmla="*/ 31285 h 552497"/>
              <a:gd name="connsiteX31" fmla="*/ 340383 w 453427"/>
              <a:gd name="connsiteY31" fmla="*/ 40670 h 552497"/>
              <a:gd name="connsiteX32" fmla="*/ 350394 w 453427"/>
              <a:gd name="connsiteY32" fmla="*/ 48178 h 552497"/>
              <a:gd name="connsiteX33" fmla="*/ 356652 w 453427"/>
              <a:gd name="connsiteY33" fmla="*/ 60068 h 552497"/>
              <a:gd name="connsiteX34" fmla="*/ 354462 w 453427"/>
              <a:gd name="connsiteY34" fmla="*/ 86034 h 552497"/>
              <a:gd name="connsiteX35" fmla="*/ 354149 w 453427"/>
              <a:gd name="connsiteY35" fmla="*/ 113252 h 552497"/>
              <a:gd name="connsiteX36" fmla="*/ 354149 w 453427"/>
              <a:gd name="connsiteY36" fmla="*/ 117945 h 552497"/>
              <a:gd name="connsiteX37" fmla="*/ 354149 w 453427"/>
              <a:gd name="connsiteY37" fmla="*/ 122012 h 552497"/>
              <a:gd name="connsiteX38" fmla="*/ 354149 w 453427"/>
              <a:gd name="connsiteY38" fmla="*/ 446753 h 552497"/>
              <a:gd name="connsiteX39" fmla="*/ 352897 w 453427"/>
              <a:gd name="connsiteY39" fmla="*/ 478664 h 552497"/>
              <a:gd name="connsiteX40" fmla="*/ 347266 w 453427"/>
              <a:gd name="connsiteY40" fmla="*/ 512452 h 552497"/>
              <a:gd name="connsiteX41" fmla="*/ 334126 w 453427"/>
              <a:gd name="connsiteY41" fmla="*/ 529972 h 552497"/>
              <a:gd name="connsiteX43" fmla="*/ 125141 w 453427"/>
              <a:gd name="connsiteY43" fmla="*/ 310349 h 552497"/>
              <a:gd name="connsiteX44" fmla="*/ 186773 w 453427"/>
              <a:gd name="connsiteY44" fmla="*/ 285007 h 552497"/>
              <a:gd name="connsiteX45" fmla="*/ 210863 w 453427"/>
              <a:gd name="connsiteY45" fmla="*/ 219621 h 552497"/>
              <a:gd name="connsiteX46" fmla="*/ 186460 w 453427"/>
              <a:gd name="connsiteY46" fmla="*/ 151107 h 552497"/>
              <a:gd name="connsiteX47" fmla="*/ 122638 w 453427"/>
              <a:gd name="connsiteY47" fmla="*/ 129521 h 552497"/>
              <a:gd name="connsiteX48" fmla="*/ 61319 w 453427"/>
              <a:gd name="connsiteY48" fmla="*/ 156113 h 552497"/>
              <a:gd name="connsiteX49" fmla="*/ 37542 w 453427"/>
              <a:gd name="connsiteY49" fmla="*/ 222751 h 552497"/>
              <a:gd name="connsiteX50" fmla="*/ 63196 w 453427"/>
              <a:gd name="connsiteY50" fmla="*/ 289075 h 552497"/>
              <a:gd name="connsiteX51" fmla="*/ 125141 w 453427"/>
              <a:gd name="connsiteY51" fmla="*/ 310349 h 552497"/>
              <a:gd name="connsiteX53" fmla="*/ 429233 w 453427"/>
              <a:gd name="connsiteY53" fmla="*/ 551245 h 552497"/>
              <a:gd name="connsiteX54" fmla="*/ 422350 w 453427"/>
              <a:gd name="connsiteY54" fmla="*/ 550932 h 552497"/>
              <a:gd name="connsiteX55" fmla="*/ 419222 w 453427"/>
              <a:gd name="connsiteY55" fmla="*/ 546865 h 552497"/>
              <a:gd name="connsiteX56" fmla="*/ 416719 w 453427"/>
              <a:gd name="connsiteY56" fmla="*/ 528094 h 552497"/>
              <a:gd name="connsiteX57" fmla="*/ 415155 w 453427"/>
              <a:gd name="connsiteY57" fmla="*/ 498060 h 552497"/>
              <a:gd name="connsiteX58" fmla="*/ 414842 w 453427"/>
              <a:gd name="connsiteY58" fmla="*/ 469278 h 552497"/>
              <a:gd name="connsiteX59" fmla="*/ 414842 w 453427"/>
              <a:gd name="connsiteY59" fmla="*/ 86973 h 552497"/>
              <a:gd name="connsiteX60" fmla="*/ 414842 w 453427"/>
              <a:gd name="connsiteY60" fmla="*/ 82593 h 552497"/>
              <a:gd name="connsiteX61" fmla="*/ 413590 w 453427"/>
              <a:gd name="connsiteY61" fmla="*/ 55062 h 552497"/>
              <a:gd name="connsiteX62" fmla="*/ 406708 w 453427"/>
              <a:gd name="connsiteY62" fmla="*/ 37855 h 552497"/>
              <a:gd name="connsiteX63" fmla="*/ 386686 w 453427"/>
              <a:gd name="connsiteY63" fmla="*/ 21899 h 552497"/>
              <a:gd name="connsiteX64" fmla="*/ 383557 w 453427"/>
              <a:gd name="connsiteY64" fmla="*/ 10637 h 552497"/>
              <a:gd name="connsiteX65" fmla="*/ 400451 w 453427"/>
              <a:gd name="connsiteY65" fmla="*/ 1251 h 552497"/>
              <a:gd name="connsiteX66" fmla="*/ 425479 w 453427"/>
              <a:gd name="connsiteY66" fmla="*/ 10324 h 552497"/>
              <a:gd name="connsiteX67" fmla="*/ 446127 w 453427"/>
              <a:gd name="connsiteY67" fmla="*/ 23151 h 552497"/>
              <a:gd name="connsiteX68" fmla="*/ 451446 w 453427"/>
              <a:gd name="connsiteY68" fmla="*/ 29095 h 552497"/>
              <a:gd name="connsiteX69" fmla="*/ 453010 w 453427"/>
              <a:gd name="connsiteY69" fmla="*/ 35664 h 552497"/>
              <a:gd name="connsiteX70" fmla="*/ 450507 w 453427"/>
              <a:gd name="connsiteY70" fmla="*/ 60693 h 552497"/>
              <a:gd name="connsiteX71" fmla="*/ 449882 w 453427"/>
              <a:gd name="connsiteY71" fmla="*/ 87599 h 552497"/>
              <a:gd name="connsiteX72" fmla="*/ 449882 w 453427"/>
              <a:gd name="connsiteY72" fmla="*/ 468026 h 552497"/>
              <a:gd name="connsiteX73" fmla="*/ 448317 w 453427"/>
              <a:gd name="connsiteY73" fmla="*/ 499938 h 552497"/>
              <a:gd name="connsiteX74" fmla="*/ 442373 w 453427"/>
              <a:gd name="connsiteY74" fmla="*/ 533726 h 552497"/>
              <a:gd name="connsiteX75" fmla="*/ 429233 w 453427"/>
              <a:gd name="connsiteY75" fmla="*/ 551245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</a:cxnLst>
            <a:rect l="l" t="t" r="r" b="b"/>
            <a:pathLst>
              <a:path w="453427" h="552497">
                <a:moveTo>
                  <a:pt x="334126" y="529972"/>
                </a:moveTo>
                <a:cubicBezTo>
                  <a:pt x="331206" y="531223"/>
                  <a:pt x="328912" y="531118"/>
                  <a:pt x="327243" y="529658"/>
                </a:cubicBezTo>
                <a:cubicBezTo>
                  <a:pt x="325575" y="528198"/>
                  <a:pt x="324532" y="526842"/>
                  <a:pt x="324115" y="525591"/>
                </a:cubicBezTo>
                <a:cubicBezTo>
                  <a:pt x="323280" y="522254"/>
                  <a:pt x="322446" y="515997"/>
                  <a:pt x="321612" y="506820"/>
                </a:cubicBezTo>
                <a:cubicBezTo>
                  <a:pt x="320778" y="497643"/>
                  <a:pt x="320256" y="487632"/>
                  <a:pt x="320048" y="476786"/>
                </a:cubicBezTo>
                <a:cubicBezTo>
                  <a:pt x="319839" y="465941"/>
                  <a:pt x="319735" y="456347"/>
                  <a:pt x="319735" y="448004"/>
                </a:cubicBezTo>
                <a:lnTo>
                  <a:pt x="319735" y="225253"/>
                </a:lnTo>
                <a:cubicBezTo>
                  <a:pt x="310141" y="226088"/>
                  <a:pt x="298565" y="226818"/>
                  <a:pt x="285008" y="227443"/>
                </a:cubicBezTo>
                <a:cubicBezTo>
                  <a:pt x="271451" y="228069"/>
                  <a:pt x="258833" y="228799"/>
                  <a:pt x="247153" y="229633"/>
                </a:cubicBezTo>
                <a:cubicBezTo>
                  <a:pt x="245485" y="250490"/>
                  <a:pt x="239124" y="269053"/>
                  <a:pt x="228069" y="285321"/>
                </a:cubicBezTo>
                <a:cubicBezTo>
                  <a:pt x="217015" y="301589"/>
                  <a:pt x="202520" y="314520"/>
                  <a:pt x="184583" y="324115"/>
                </a:cubicBezTo>
                <a:cubicBezTo>
                  <a:pt x="166646" y="333709"/>
                  <a:pt x="146415" y="338923"/>
                  <a:pt x="123890" y="339758"/>
                </a:cubicBezTo>
                <a:cubicBezTo>
                  <a:pt x="102198" y="340175"/>
                  <a:pt x="81863" y="335690"/>
                  <a:pt x="62884" y="326305"/>
                </a:cubicBezTo>
                <a:cubicBezTo>
                  <a:pt x="43904" y="316919"/>
                  <a:pt x="28678" y="303362"/>
                  <a:pt x="17207" y="285634"/>
                </a:cubicBezTo>
                <a:cubicBezTo>
                  <a:pt x="5736" y="267905"/>
                  <a:pt x="0" y="247153"/>
                  <a:pt x="0" y="223376"/>
                </a:cubicBezTo>
                <a:cubicBezTo>
                  <a:pt x="0" y="200851"/>
                  <a:pt x="5423" y="180619"/>
                  <a:pt x="16269" y="162683"/>
                </a:cubicBezTo>
                <a:cubicBezTo>
                  <a:pt x="27114" y="144746"/>
                  <a:pt x="41818" y="130250"/>
                  <a:pt x="60381" y="119197"/>
                </a:cubicBezTo>
                <a:cubicBezTo>
                  <a:pt x="78943" y="108142"/>
                  <a:pt x="99487" y="102407"/>
                  <a:pt x="122013" y="101989"/>
                </a:cubicBezTo>
                <a:cubicBezTo>
                  <a:pt x="155800" y="101155"/>
                  <a:pt x="184166" y="109081"/>
                  <a:pt x="207108" y="125766"/>
                </a:cubicBezTo>
                <a:cubicBezTo>
                  <a:pt x="230051" y="142452"/>
                  <a:pt x="243190" y="167688"/>
                  <a:pt x="246527" y="201476"/>
                </a:cubicBezTo>
                <a:cubicBezTo>
                  <a:pt x="256539" y="202310"/>
                  <a:pt x="268218" y="202624"/>
                  <a:pt x="281567" y="202416"/>
                </a:cubicBezTo>
                <a:cubicBezTo>
                  <a:pt x="294916" y="202206"/>
                  <a:pt x="307638" y="201476"/>
                  <a:pt x="319735" y="200225"/>
                </a:cubicBezTo>
                <a:lnTo>
                  <a:pt x="319735" y="121386"/>
                </a:lnTo>
                <a:cubicBezTo>
                  <a:pt x="319735" y="119718"/>
                  <a:pt x="319735" y="118258"/>
                  <a:pt x="319735" y="117007"/>
                </a:cubicBezTo>
                <a:cubicBezTo>
                  <a:pt x="319735" y="115755"/>
                  <a:pt x="319735" y="114295"/>
                  <a:pt x="319735" y="112626"/>
                </a:cubicBezTo>
                <a:cubicBezTo>
                  <a:pt x="319735" y="96358"/>
                  <a:pt x="318692" y="83322"/>
                  <a:pt x="316606" y="73520"/>
                </a:cubicBezTo>
                <a:cubicBezTo>
                  <a:pt x="314521" y="63717"/>
                  <a:pt x="307012" y="54853"/>
                  <a:pt x="294081" y="46927"/>
                </a:cubicBezTo>
                <a:cubicBezTo>
                  <a:pt x="289910" y="44007"/>
                  <a:pt x="288867" y="40253"/>
                  <a:pt x="290953" y="35664"/>
                </a:cubicBezTo>
                <a:cubicBezTo>
                  <a:pt x="293456" y="31493"/>
                  <a:pt x="296062" y="28782"/>
                  <a:pt x="298774" y="27530"/>
                </a:cubicBezTo>
                <a:cubicBezTo>
                  <a:pt x="301485" y="26279"/>
                  <a:pt x="304718" y="25862"/>
                  <a:pt x="308472" y="26279"/>
                </a:cubicBezTo>
                <a:cubicBezTo>
                  <a:pt x="313061" y="26696"/>
                  <a:pt x="318275" y="28365"/>
                  <a:pt x="324115" y="31285"/>
                </a:cubicBezTo>
                <a:cubicBezTo>
                  <a:pt x="329955" y="34205"/>
                  <a:pt x="335377" y="37333"/>
                  <a:pt x="340383" y="40670"/>
                </a:cubicBezTo>
                <a:cubicBezTo>
                  <a:pt x="345389" y="44007"/>
                  <a:pt x="348726" y="46510"/>
                  <a:pt x="350394" y="48178"/>
                </a:cubicBezTo>
                <a:cubicBezTo>
                  <a:pt x="354983" y="52767"/>
                  <a:pt x="357069" y="56731"/>
                  <a:pt x="356652" y="60068"/>
                </a:cubicBezTo>
                <a:cubicBezTo>
                  <a:pt x="355400" y="67993"/>
                  <a:pt x="354670" y="76648"/>
                  <a:pt x="354462" y="86034"/>
                </a:cubicBezTo>
                <a:cubicBezTo>
                  <a:pt x="354253" y="95419"/>
                  <a:pt x="354149" y="104492"/>
                  <a:pt x="354149" y="113252"/>
                </a:cubicBezTo>
                <a:cubicBezTo>
                  <a:pt x="354149" y="114920"/>
                  <a:pt x="354149" y="116485"/>
                  <a:pt x="354149" y="117945"/>
                </a:cubicBezTo>
                <a:cubicBezTo>
                  <a:pt x="354149" y="119405"/>
                  <a:pt x="354149" y="120761"/>
                  <a:pt x="354149" y="122012"/>
                </a:cubicBezTo>
                <a:lnTo>
                  <a:pt x="354149" y="446753"/>
                </a:lnTo>
                <a:cubicBezTo>
                  <a:pt x="354149" y="455513"/>
                  <a:pt x="353732" y="466150"/>
                  <a:pt x="352897" y="478664"/>
                </a:cubicBezTo>
                <a:cubicBezTo>
                  <a:pt x="352063" y="491178"/>
                  <a:pt x="350186" y="502441"/>
                  <a:pt x="347266" y="512452"/>
                </a:cubicBezTo>
                <a:cubicBezTo>
                  <a:pt x="344346" y="522463"/>
                  <a:pt x="339966" y="528303"/>
                  <a:pt x="334126" y="529972"/>
                </a:cubicBezTo>
                <a:moveTo>
                  <a:pt x="125141" y="310349"/>
                </a:moveTo>
                <a:cubicBezTo>
                  <a:pt x="150586" y="309515"/>
                  <a:pt x="171130" y="301068"/>
                  <a:pt x="186773" y="285007"/>
                </a:cubicBezTo>
                <a:cubicBezTo>
                  <a:pt x="202415" y="268948"/>
                  <a:pt x="210445" y="247153"/>
                  <a:pt x="210863" y="219621"/>
                </a:cubicBezTo>
                <a:cubicBezTo>
                  <a:pt x="211280" y="188754"/>
                  <a:pt x="203146" y="165915"/>
                  <a:pt x="186460" y="151107"/>
                </a:cubicBezTo>
                <a:cubicBezTo>
                  <a:pt x="169775" y="136299"/>
                  <a:pt x="148500" y="129104"/>
                  <a:pt x="122638" y="129521"/>
                </a:cubicBezTo>
                <a:cubicBezTo>
                  <a:pt x="97610" y="130355"/>
                  <a:pt x="77170" y="139219"/>
                  <a:pt x="61319" y="156113"/>
                </a:cubicBezTo>
                <a:cubicBezTo>
                  <a:pt x="45468" y="173007"/>
                  <a:pt x="37542" y="195220"/>
                  <a:pt x="37542" y="222751"/>
                </a:cubicBezTo>
                <a:cubicBezTo>
                  <a:pt x="37542" y="252785"/>
                  <a:pt x="46094" y="274893"/>
                  <a:pt x="63196" y="289075"/>
                </a:cubicBezTo>
                <a:cubicBezTo>
                  <a:pt x="80299" y="303257"/>
                  <a:pt x="100947" y="310349"/>
                  <a:pt x="125141" y="310349"/>
                </a:cubicBezTo>
                <a:moveTo>
                  <a:pt x="429233" y="551245"/>
                </a:moveTo>
                <a:cubicBezTo>
                  <a:pt x="426313" y="552497"/>
                  <a:pt x="424019" y="552392"/>
                  <a:pt x="422350" y="550932"/>
                </a:cubicBezTo>
                <a:cubicBezTo>
                  <a:pt x="420682" y="549473"/>
                  <a:pt x="419639" y="548117"/>
                  <a:pt x="419222" y="546865"/>
                </a:cubicBezTo>
                <a:cubicBezTo>
                  <a:pt x="418387" y="543528"/>
                  <a:pt x="417553" y="537271"/>
                  <a:pt x="416719" y="528094"/>
                </a:cubicBezTo>
                <a:cubicBezTo>
                  <a:pt x="415885" y="518917"/>
                  <a:pt x="415363" y="508905"/>
                  <a:pt x="415155" y="498060"/>
                </a:cubicBezTo>
                <a:cubicBezTo>
                  <a:pt x="414946" y="487214"/>
                  <a:pt x="414842" y="477620"/>
                  <a:pt x="414842" y="469278"/>
                </a:cubicBezTo>
                <a:lnTo>
                  <a:pt x="414842" y="86973"/>
                </a:lnTo>
                <a:cubicBezTo>
                  <a:pt x="414842" y="86139"/>
                  <a:pt x="414842" y="84679"/>
                  <a:pt x="414842" y="82593"/>
                </a:cubicBezTo>
                <a:cubicBezTo>
                  <a:pt x="414842" y="70913"/>
                  <a:pt x="414425" y="61736"/>
                  <a:pt x="413590" y="55062"/>
                </a:cubicBezTo>
                <a:cubicBezTo>
                  <a:pt x="412756" y="48388"/>
                  <a:pt x="410462" y="42652"/>
                  <a:pt x="406708" y="37855"/>
                </a:cubicBezTo>
                <a:cubicBezTo>
                  <a:pt x="402954" y="33058"/>
                  <a:pt x="396279" y="27739"/>
                  <a:pt x="386686" y="21899"/>
                </a:cubicBezTo>
                <a:cubicBezTo>
                  <a:pt x="382097" y="18562"/>
                  <a:pt x="381054" y="14808"/>
                  <a:pt x="383557" y="10637"/>
                </a:cubicBezTo>
                <a:cubicBezTo>
                  <a:pt x="388145" y="3128"/>
                  <a:pt x="393777" y="0"/>
                  <a:pt x="400451" y="1251"/>
                </a:cubicBezTo>
                <a:cubicBezTo>
                  <a:pt x="407959" y="2502"/>
                  <a:pt x="416302" y="5527"/>
                  <a:pt x="425479" y="10324"/>
                </a:cubicBezTo>
                <a:cubicBezTo>
                  <a:pt x="434656" y="15121"/>
                  <a:pt x="441539" y="19396"/>
                  <a:pt x="446127" y="23151"/>
                </a:cubicBezTo>
                <a:cubicBezTo>
                  <a:pt x="448213" y="25236"/>
                  <a:pt x="449986" y="27218"/>
                  <a:pt x="451446" y="29095"/>
                </a:cubicBezTo>
                <a:cubicBezTo>
                  <a:pt x="452906" y="30972"/>
                  <a:pt x="453427" y="33162"/>
                  <a:pt x="453010" y="35664"/>
                </a:cubicBezTo>
                <a:cubicBezTo>
                  <a:pt x="451758" y="44425"/>
                  <a:pt x="450924" y="52767"/>
                  <a:pt x="450507" y="60693"/>
                </a:cubicBezTo>
                <a:cubicBezTo>
                  <a:pt x="450090" y="68619"/>
                  <a:pt x="449882" y="77588"/>
                  <a:pt x="449882" y="87599"/>
                </a:cubicBezTo>
                <a:lnTo>
                  <a:pt x="449882" y="468026"/>
                </a:lnTo>
                <a:cubicBezTo>
                  <a:pt x="449882" y="476786"/>
                  <a:pt x="449360" y="487423"/>
                  <a:pt x="448317" y="499938"/>
                </a:cubicBezTo>
                <a:cubicBezTo>
                  <a:pt x="447274" y="512452"/>
                  <a:pt x="445293" y="523714"/>
                  <a:pt x="442373" y="533726"/>
                </a:cubicBezTo>
                <a:cubicBezTo>
                  <a:pt x="439453" y="543737"/>
                  <a:pt x="435073" y="549577"/>
                  <a:pt x="429233" y="55124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9" name="Freeform 129"/>
          <p:cNvSpPr/>
          <p:nvPr/>
        </p:nvSpPr>
        <p:spPr>
          <a:xfrm>
            <a:off x="3979159" y="6889784"/>
            <a:ext cx="432153" cy="548742"/>
          </a:xfrm>
          <a:custGeom>
            <a:avLst/>
            <a:gdLst>
              <a:gd name="connsiteX0" fmla="*/ 129521 w 432153"/>
              <a:gd name="connsiteY0" fmla="*/ 336629 h 548742"/>
              <a:gd name="connsiteX1" fmla="*/ 64448 w 432153"/>
              <a:gd name="connsiteY1" fmla="*/ 322238 h 548742"/>
              <a:gd name="connsiteX2" fmla="*/ 17520 w 432153"/>
              <a:gd name="connsiteY2" fmla="*/ 279377 h 548742"/>
              <a:gd name="connsiteX3" fmla="*/ 0 w 432153"/>
              <a:gd name="connsiteY3" fmla="*/ 215867 h 548742"/>
              <a:gd name="connsiteX4" fmla="*/ 17520 w 432153"/>
              <a:gd name="connsiteY4" fmla="*/ 152984 h 548742"/>
              <a:gd name="connsiteX5" fmla="*/ 64760 w 432153"/>
              <a:gd name="connsiteY5" fmla="*/ 108246 h 548742"/>
              <a:gd name="connsiteX6" fmla="*/ 130147 w 432153"/>
              <a:gd name="connsiteY6" fmla="*/ 90727 h 548742"/>
              <a:gd name="connsiteX7" fmla="*/ 195845 w 432153"/>
              <a:gd name="connsiteY7" fmla="*/ 103553 h 548742"/>
              <a:gd name="connsiteX8" fmla="*/ 242773 w 432153"/>
              <a:gd name="connsiteY8" fmla="*/ 144538 h 548742"/>
              <a:gd name="connsiteX9" fmla="*/ 260293 w 432153"/>
              <a:gd name="connsiteY9" fmla="*/ 210237 h 548742"/>
              <a:gd name="connsiteX10" fmla="*/ 242773 w 432153"/>
              <a:gd name="connsiteY10" fmla="*/ 274371 h 548742"/>
              <a:gd name="connsiteX11" fmla="*/ 195533 w 432153"/>
              <a:gd name="connsiteY11" fmla="*/ 319109 h 548742"/>
              <a:gd name="connsiteX12" fmla="*/ 129521 w 432153"/>
              <a:gd name="connsiteY12" fmla="*/ 336629 h 548742"/>
              <a:gd name="connsiteX14" fmla="*/ 130772 w 432153"/>
              <a:gd name="connsiteY14" fmla="*/ 305343 h 548742"/>
              <a:gd name="connsiteX15" fmla="*/ 177074 w 432153"/>
              <a:gd name="connsiteY15" fmla="*/ 291891 h 548742"/>
              <a:gd name="connsiteX16" fmla="*/ 209924 w 432153"/>
              <a:gd name="connsiteY16" fmla="*/ 258728 h 548742"/>
              <a:gd name="connsiteX17" fmla="*/ 222125 w 432153"/>
              <a:gd name="connsiteY17" fmla="*/ 210862 h 548742"/>
              <a:gd name="connsiteX18" fmla="*/ 209611 w 432153"/>
              <a:gd name="connsiteY18" fmla="*/ 160493 h 548742"/>
              <a:gd name="connsiteX19" fmla="*/ 176449 w 432153"/>
              <a:gd name="connsiteY19" fmla="*/ 128581 h 548742"/>
              <a:gd name="connsiteX20" fmla="*/ 130147 w 432153"/>
              <a:gd name="connsiteY20" fmla="*/ 118883 h 548742"/>
              <a:gd name="connsiteX21" fmla="*/ 84157 w 432153"/>
              <a:gd name="connsiteY21" fmla="*/ 132023 h 548742"/>
              <a:gd name="connsiteX22" fmla="*/ 50369 w 432153"/>
              <a:gd name="connsiteY22" fmla="*/ 165812 h 548742"/>
              <a:gd name="connsiteX23" fmla="*/ 37543 w 432153"/>
              <a:gd name="connsiteY23" fmla="*/ 215242 h 548742"/>
              <a:gd name="connsiteX24" fmla="*/ 50369 w 432153"/>
              <a:gd name="connsiteY24" fmla="*/ 264360 h 548742"/>
              <a:gd name="connsiteX25" fmla="*/ 84470 w 432153"/>
              <a:gd name="connsiteY25" fmla="*/ 295958 h 548742"/>
              <a:gd name="connsiteX26" fmla="*/ 130772 w 432153"/>
              <a:gd name="connsiteY26" fmla="*/ 305343 h 548742"/>
              <a:gd name="connsiteX28" fmla="*/ 403579 w 432153"/>
              <a:gd name="connsiteY28" fmla="*/ 548742 h 548742"/>
              <a:gd name="connsiteX29" fmla="*/ 396071 w 432153"/>
              <a:gd name="connsiteY29" fmla="*/ 542485 h 548742"/>
              <a:gd name="connsiteX30" fmla="*/ 394507 w 432153"/>
              <a:gd name="connsiteY30" fmla="*/ 524027 h 548742"/>
              <a:gd name="connsiteX31" fmla="*/ 392942 w 432153"/>
              <a:gd name="connsiteY31" fmla="*/ 494619 h 548742"/>
              <a:gd name="connsiteX32" fmla="*/ 392317 w 432153"/>
              <a:gd name="connsiteY32" fmla="*/ 466775 h 548742"/>
              <a:gd name="connsiteX33" fmla="*/ 392317 w 432153"/>
              <a:gd name="connsiteY33" fmla="*/ 217119 h 548742"/>
              <a:gd name="connsiteX34" fmla="*/ 373545 w 432153"/>
              <a:gd name="connsiteY34" fmla="*/ 217745 h 548742"/>
              <a:gd name="connsiteX35" fmla="*/ 345389 w 432153"/>
              <a:gd name="connsiteY35" fmla="*/ 220248 h 548742"/>
              <a:gd name="connsiteX36" fmla="*/ 314729 w 432153"/>
              <a:gd name="connsiteY36" fmla="*/ 227130 h 548742"/>
              <a:gd name="connsiteX37" fmla="*/ 294081 w 432153"/>
              <a:gd name="connsiteY37" fmla="*/ 225879 h 548742"/>
              <a:gd name="connsiteX38" fmla="*/ 279690 w 432153"/>
              <a:gd name="connsiteY38" fmla="*/ 216493 h 548742"/>
              <a:gd name="connsiteX39" fmla="*/ 269053 w 432153"/>
              <a:gd name="connsiteY39" fmla="*/ 206482 h 548742"/>
              <a:gd name="connsiteX40" fmla="*/ 271556 w 432153"/>
              <a:gd name="connsiteY40" fmla="*/ 198348 h 548742"/>
              <a:gd name="connsiteX41" fmla="*/ 278438 w 432153"/>
              <a:gd name="connsiteY41" fmla="*/ 192717 h 548742"/>
              <a:gd name="connsiteX42" fmla="*/ 325992 w 432153"/>
              <a:gd name="connsiteY42" fmla="*/ 195845 h 548742"/>
              <a:gd name="connsiteX43" fmla="*/ 358842 w 432153"/>
              <a:gd name="connsiteY43" fmla="*/ 194907 h 548742"/>
              <a:gd name="connsiteX44" fmla="*/ 392317 w 432153"/>
              <a:gd name="connsiteY44" fmla="*/ 193342 h 548742"/>
              <a:gd name="connsiteX45" fmla="*/ 392317 w 432153"/>
              <a:gd name="connsiteY45" fmla="*/ 83218 h 548742"/>
              <a:gd name="connsiteX46" fmla="*/ 390753 w 432153"/>
              <a:gd name="connsiteY46" fmla="*/ 53184 h 548742"/>
              <a:gd name="connsiteX47" fmla="*/ 382618 w 432153"/>
              <a:gd name="connsiteY47" fmla="*/ 35352 h 548742"/>
              <a:gd name="connsiteX48" fmla="*/ 359780 w 432153"/>
              <a:gd name="connsiteY48" fmla="*/ 20022 h 548742"/>
              <a:gd name="connsiteX49" fmla="*/ 354774 w 432153"/>
              <a:gd name="connsiteY49" fmla="*/ 13765 h 548742"/>
              <a:gd name="connsiteX50" fmla="*/ 359154 w 432153"/>
              <a:gd name="connsiteY50" fmla="*/ 5318 h 548742"/>
              <a:gd name="connsiteX51" fmla="*/ 368540 w 432153"/>
              <a:gd name="connsiteY51" fmla="*/ 0 h 548742"/>
              <a:gd name="connsiteX52" fmla="*/ 387311 w 432153"/>
              <a:gd name="connsiteY52" fmla="*/ 3754 h 548742"/>
              <a:gd name="connsiteX53" fmla="*/ 409211 w 432153"/>
              <a:gd name="connsiteY53" fmla="*/ 12201 h 548742"/>
              <a:gd name="connsiteX54" fmla="*/ 424854 w 432153"/>
              <a:gd name="connsiteY54" fmla="*/ 20648 h 548742"/>
              <a:gd name="connsiteX55" fmla="*/ 431736 w 432153"/>
              <a:gd name="connsiteY55" fmla="*/ 33162 h 548742"/>
              <a:gd name="connsiteX56" fmla="*/ 428920 w 432153"/>
              <a:gd name="connsiteY56" fmla="*/ 57565 h 548742"/>
              <a:gd name="connsiteX57" fmla="*/ 427982 w 432153"/>
              <a:gd name="connsiteY57" fmla="*/ 83844 h 548742"/>
              <a:gd name="connsiteX58" fmla="*/ 427982 w 432153"/>
              <a:gd name="connsiteY58" fmla="*/ 465524 h 548742"/>
              <a:gd name="connsiteX59" fmla="*/ 427043 w 432153"/>
              <a:gd name="connsiteY59" fmla="*/ 489614 h 548742"/>
              <a:gd name="connsiteX60" fmla="*/ 423602 w 432153"/>
              <a:gd name="connsiteY60" fmla="*/ 517144 h 548742"/>
              <a:gd name="connsiteX61" fmla="*/ 416406 w 432153"/>
              <a:gd name="connsiteY61" fmla="*/ 539670 h 548742"/>
              <a:gd name="connsiteX62" fmla="*/ 403579 w 432153"/>
              <a:gd name="connsiteY62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32153" h="548742">
                <a:moveTo>
                  <a:pt x="129521" y="336629"/>
                </a:moveTo>
                <a:cubicBezTo>
                  <a:pt x="105744" y="337046"/>
                  <a:pt x="84053" y="332249"/>
                  <a:pt x="64448" y="322238"/>
                </a:cubicBezTo>
                <a:cubicBezTo>
                  <a:pt x="44842" y="312226"/>
                  <a:pt x="29200" y="297939"/>
                  <a:pt x="17520" y="279377"/>
                </a:cubicBezTo>
                <a:cubicBezTo>
                  <a:pt x="5840" y="260814"/>
                  <a:pt x="0" y="239644"/>
                  <a:pt x="0" y="215867"/>
                </a:cubicBezTo>
                <a:cubicBezTo>
                  <a:pt x="0" y="192508"/>
                  <a:pt x="5840" y="171547"/>
                  <a:pt x="17520" y="152984"/>
                </a:cubicBezTo>
                <a:cubicBezTo>
                  <a:pt x="29200" y="134422"/>
                  <a:pt x="44947" y="119509"/>
                  <a:pt x="64760" y="108246"/>
                </a:cubicBezTo>
                <a:cubicBezTo>
                  <a:pt x="84575" y="96983"/>
                  <a:pt x="106370" y="91144"/>
                  <a:pt x="130147" y="90727"/>
                </a:cubicBezTo>
                <a:cubicBezTo>
                  <a:pt x="154341" y="89893"/>
                  <a:pt x="176240" y="94168"/>
                  <a:pt x="195845" y="103553"/>
                </a:cubicBezTo>
                <a:cubicBezTo>
                  <a:pt x="215451" y="112940"/>
                  <a:pt x="231094" y="126600"/>
                  <a:pt x="242773" y="144538"/>
                </a:cubicBezTo>
                <a:cubicBezTo>
                  <a:pt x="254453" y="162475"/>
                  <a:pt x="260293" y="184374"/>
                  <a:pt x="260293" y="210237"/>
                </a:cubicBezTo>
                <a:cubicBezTo>
                  <a:pt x="260293" y="234013"/>
                  <a:pt x="254453" y="255391"/>
                  <a:pt x="242773" y="274371"/>
                </a:cubicBezTo>
                <a:cubicBezTo>
                  <a:pt x="231094" y="293351"/>
                  <a:pt x="215347" y="308263"/>
                  <a:pt x="195533" y="319109"/>
                </a:cubicBezTo>
                <a:cubicBezTo>
                  <a:pt x="175719" y="329954"/>
                  <a:pt x="153715" y="335795"/>
                  <a:pt x="129521" y="336629"/>
                </a:cubicBezTo>
                <a:moveTo>
                  <a:pt x="130772" y="305343"/>
                </a:moveTo>
                <a:cubicBezTo>
                  <a:pt x="147875" y="304509"/>
                  <a:pt x="163309" y="300025"/>
                  <a:pt x="177074" y="291891"/>
                </a:cubicBezTo>
                <a:cubicBezTo>
                  <a:pt x="190840" y="283756"/>
                  <a:pt x="201790" y="272703"/>
                  <a:pt x="209924" y="258728"/>
                </a:cubicBezTo>
                <a:cubicBezTo>
                  <a:pt x="218058" y="244754"/>
                  <a:pt x="222125" y="228798"/>
                  <a:pt x="222125" y="210862"/>
                </a:cubicBezTo>
                <a:cubicBezTo>
                  <a:pt x="222125" y="191257"/>
                  <a:pt x="217954" y="174467"/>
                  <a:pt x="209611" y="160493"/>
                </a:cubicBezTo>
                <a:cubicBezTo>
                  <a:pt x="201268" y="146519"/>
                  <a:pt x="190214" y="135882"/>
                  <a:pt x="176449" y="128581"/>
                </a:cubicBezTo>
                <a:cubicBezTo>
                  <a:pt x="162683" y="121283"/>
                  <a:pt x="147249" y="118049"/>
                  <a:pt x="130147" y="118883"/>
                </a:cubicBezTo>
                <a:cubicBezTo>
                  <a:pt x="113461" y="119301"/>
                  <a:pt x="98132" y="123681"/>
                  <a:pt x="84157" y="132023"/>
                </a:cubicBezTo>
                <a:cubicBezTo>
                  <a:pt x="70183" y="140366"/>
                  <a:pt x="58920" y="151629"/>
                  <a:pt x="50369" y="165812"/>
                </a:cubicBezTo>
                <a:cubicBezTo>
                  <a:pt x="41818" y="179994"/>
                  <a:pt x="37543" y="196471"/>
                  <a:pt x="37543" y="215242"/>
                </a:cubicBezTo>
                <a:cubicBezTo>
                  <a:pt x="37543" y="234013"/>
                  <a:pt x="41818" y="250386"/>
                  <a:pt x="50369" y="264360"/>
                </a:cubicBezTo>
                <a:cubicBezTo>
                  <a:pt x="58920" y="278333"/>
                  <a:pt x="70288" y="288867"/>
                  <a:pt x="84470" y="295958"/>
                </a:cubicBezTo>
                <a:cubicBezTo>
                  <a:pt x="98653" y="303049"/>
                  <a:pt x="114087" y="306178"/>
                  <a:pt x="130772" y="305343"/>
                </a:cubicBezTo>
                <a:moveTo>
                  <a:pt x="403579" y="548742"/>
                </a:moveTo>
                <a:cubicBezTo>
                  <a:pt x="398991" y="548742"/>
                  <a:pt x="396488" y="546657"/>
                  <a:pt x="396071" y="542485"/>
                </a:cubicBezTo>
                <a:cubicBezTo>
                  <a:pt x="395654" y="539148"/>
                  <a:pt x="395132" y="532995"/>
                  <a:pt x="394507" y="524027"/>
                </a:cubicBezTo>
                <a:cubicBezTo>
                  <a:pt x="393881" y="515058"/>
                  <a:pt x="393359" y="505256"/>
                  <a:pt x="392942" y="494619"/>
                </a:cubicBezTo>
                <a:cubicBezTo>
                  <a:pt x="392525" y="483982"/>
                  <a:pt x="392317" y="474700"/>
                  <a:pt x="392317" y="466775"/>
                </a:cubicBezTo>
                <a:lnTo>
                  <a:pt x="392317" y="217119"/>
                </a:lnTo>
                <a:lnTo>
                  <a:pt x="373545" y="217745"/>
                </a:lnTo>
                <a:cubicBezTo>
                  <a:pt x="364368" y="218162"/>
                  <a:pt x="354983" y="218997"/>
                  <a:pt x="345389" y="220248"/>
                </a:cubicBezTo>
                <a:cubicBezTo>
                  <a:pt x="335795" y="221500"/>
                  <a:pt x="325575" y="223793"/>
                  <a:pt x="314729" y="227130"/>
                </a:cubicBezTo>
                <a:cubicBezTo>
                  <a:pt x="308055" y="229216"/>
                  <a:pt x="301173" y="228798"/>
                  <a:pt x="294081" y="225879"/>
                </a:cubicBezTo>
                <a:cubicBezTo>
                  <a:pt x="290744" y="224210"/>
                  <a:pt x="285947" y="221082"/>
                  <a:pt x="279690" y="216493"/>
                </a:cubicBezTo>
                <a:cubicBezTo>
                  <a:pt x="273433" y="211905"/>
                  <a:pt x="269887" y="208568"/>
                  <a:pt x="269053" y="206482"/>
                </a:cubicBezTo>
                <a:cubicBezTo>
                  <a:pt x="268636" y="205231"/>
                  <a:pt x="269470" y="202519"/>
                  <a:pt x="271556" y="198348"/>
                </a:cubicBezTo>
                <a:cubicBezTo>
                  <a:pt x="273641" y="194177"/>
                  <a:pt x="275936" y="192299"/>
                  <a:pt x="278438" y="192717"/>
                </a:cubicBezTo>
                <a:cubicBezTo>
                  <a:pt x="290953" y="194802"/>
                  <a:pt x="306804" y="195845"/>
                  <a:pt x="325992" y="195845"/>
                </a:cubicBezTo>
                <a:cubicBezTo>
                  <a:pt x="336004" y="195845"/>
                  <a:pt x="346953" y="195532"/>
                  <a:pt x="358842" y="194907"/>
                </a:cubicBezTo>
                <a:cubicBezTo>
                  <a:pt x="370730" y="194281"/>
                  <a:pt x="381888" y="193759"/>
                  <a:pt x="392317" y="193342"/>
                </a:cubicBezTo>
                <a:lnTo>
                  <a:pt x="392317" y="83218"/>
                </a:lnTo>
                <a:cubicBezTo>
                  <a:pt x="392317" y="70287"/>
                  <a:pt x="391795" y="60276"/>
                  <a:pt x="390753" y="53184"/>
                </a:cubicBezTo>
                <a:cubicBezTo>
                  <a:pt x="389710" y="46093"/>
                  <a:pt x="386998" y="40149"/>
                  <a:pt x="382618" y="35352"/>
                </a:cubicBezTo>
                <a:cubicBezTo>
                  <a:pt x="378238" y="30555"/>
                  <a:pt x="370625" y="25445"/>
                  <a:pt x="359780" y="20022"/>
                </a:cubicBezTo>
                <a:cubicBezTo>
                  <a:pt x="356443" y="17937"/>
                  <a:pt x="354774" y="15851"/>
                  <a:pt x="354774" y="13765"/>
                </a:cubicBezTo>
                <a:cubicBezTo>
                  <a:pt x="354774" y="11680"/>
                  <a:pt x="356234" y="8864"/>
                  <a:pt x="359154" y="5318"/>
                </a:cubicBezTo>
                <a:cubicBezTo>
                  <a:pt x="362074" y="1773"/>
                  <a:pt x="365203" y="0"/>
                  <a:pt x="368540" y="0"/>
                </a:cubicBezTo>
                <a:cubicBezTo>
                  <a:pt x="373545" y="0"/>
                  <a:pt x="379803" y="1251"/>
                  <a:pt x="387311" y="3754"/>
                </a:cubicBezTo>
                <a:cubicBezTo>
                  <a:pt x="394819" y="6257"/>
                  <a:pt x="402119" y="9072"/>
                  <a:pt x="409211" y="12201"/>
                </a:cubicBezTo>
                <a:cubicBezTo>
                  <a:pt x="416302" y="15329"/>
                  <a:pt x="421516" y="18145"/>
                  <a:pt x="424854" y="20648"/>
                </a:cubicBezTo>
                <a:cubicBezTo>
                  <a:pt x="429859" y="24402"/>
                  <a:pt x="432153" y="28573"/>
                  <a:pt x="431736" y="33162"/>
                </a:cubicBezTo>
                <a:cubicBezTo>
                  <a:pt x="430485" y="41921"/>
                  <a:pt x="429546" y="50056"/>
                  <a:pt x="428920" y="57565"/>
                </a:cubicBezTo>
                <a:cubicBezTo>
                  <a:pt x="428295" y="65073"/>
                  <a:pt x="427982" y="73833"/>
                  <a:pt x="427982" y="83844"/>
                </a:cubicBezTo>
                <a:lnTo>
                  <a:pt x="427982" y="465524"/>
                </a:lnTo>
                <a:cubicBezTo>
                  <a:pt x="427982" y="472198"/>
                  <a:pt x="427669" y="480228"/>
                  <a:pt x="427043" y="489614"/>
                </a:cubicBezTo>
                <a:cubicBezTo>
                  <a:pt x="426417" y="498999"/>
                  <a:pt x="425271" y="508176"/>
                  <a:pt x="423602" y="517144"/>
                </a:cubicBezTo>
                <a:cubicBezTo>
                  <a:pt x="421933" y="526113"/>
                  <a:pt x="419535" y="533621"/>
                  <a:pt x="416406" y="539670"/>
                </a:cubicBezTo>
                <a:cubicBezTo>
                  <a:pt x="413278" y="545719"/>
                  <a:pt x="409002" y="548742"/>
                  <a:pt x="403579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0" name="Freeform 130"/>
          <p:cNvSpPr/>
          <p:nvPr/>
        </p:nvSpPr>
        <p:spPr>
          <a:xfrm>
            <a:off x="4512677" y="6886656"/>
            <a:ext cx="493055" cy="570642"/>
          </a:xfrm>
          <a:custGeom>
            <a:avLst/>
            <a:gdLst>
              <a:gd name="connsiteX0" fmla="*/ 60902 w 493055"/>
              <a:gd name="connsiteY0" fmla="*/ 346640 h 570642"/>
              <a:gd name="connsiteX1" fmla="*/ 41505 w 493055"/>
              <a:gd name="connsiteY1" fmla="*/ 338193 h 570642"/>
              <a:gd name="connsiteX2" fmla="*/ 33996 w 493055"/>
              <a:gd name="connsiteY2" fmla="*/ 310349 h 570642"/>
              <a:gd name="connsiteX3" fmla="*/ 33996 w 493055"/>
              <a:gd name="connsiteY3" fmla="*/ 162057 h 570642"/>
              <a:gd name="connsiteX4" fmla="*/ 30242 w 493055"/>
              <a:gd name="connsiteY4" fmla="*/ 128269 h 570642"/>
              <a:gd name="connsiteX5" fmla="*/ 5840 w 493055"/>
              <a:gd name="connsiteY5" fmla="*/ 106995 h 570642"/>
              <a:gd name="connsiteX6" fmla="*/ 2086 w 493055"/>
              <a:gd name="connsiteY6" fmla="*/ 96358 h 570642"/>
              <a:gd name="connsiteX7" fmla="*/ 18354 w 493055"/>
              <a:gd name="connsiteY7" fmla="*/ 86347 h 570642"/>
              <a:gd name="connsiteX8" fmla="*/ 34935 w 493055"/>
              <a:gd name="connsiteY8" fmla="*/ 88850 h 570642"/>
              <a:gd name="connsiteX9" fmla="*/ 53393 w 493055"/>
              <a:gd name="connsiteY9" fmla="*/ 92604 h 570642"/>
              <a:gd name="connsiteX10" fmla="*/ 90623 w 493055"/>
              <a:gd name="connsiteY10" fmla="*/ 90414 h 570642"/>
              <a:gd name="connsiteX11" fmla="*/ 118467 w 493055"/>
              <a:gd name="connsiteY11" fmla="*/ 83844 h 570642"/>
              <a:gd name="connsiteX12" fmla="*/ 129729 w 493055"/>
              <a:gd name="connsiteY12" fmla="*/ 82593 h 570642"/>
              <a:gd name="connsiteX13" fmla="*/ 136612 w 493055"/>
              <a:gd name="connsiteY13" fmla="*/ 88224 h 570642"/>
              <a:gd name="connsiteX14" fmla="*/ 140992 w 493055"/>
              <a:gd name="connsiteY14" fmla="*/ 94481 h 570642"/>
              <a:gd name="connsiteX15" fmla="*/ 144121 w 493055"/>
              <a:gd name="connsiteY15" fmla="*/ 103241 h 570642"/>
              <a:gd name="connsiteX16" fmla="*/ 140679 w 493055"/>
              <a:gd name="connsiteY16" fmla="*/ 110437 h 570642"/>
              <a:gd name="connsiteX17" fmla="*/ 134735 w 493055"/>
              <a:gd name="connsiteY17" fmla="*/ 113878 h 570642"/>
              <a:gd name="connsiteX18" fmla="*/ 111271 w 493055"/>
              <a:gd name="connsiteY18" fmla="*/ 114191 h 570642"/>
              <a:gd name="connsiteX19" fmla="*/ 91874 w 493055"/>
              <a:gd name="connsiteY19" fmla="*/ 115129 h 570642"/>
              <a:gd name="connsiteX20" fmla="*/ 68410 w 493055"/>
              <a:gd name="connsiteY20" fmla="*/ 117007 h 570642"/>
              <a:gd name="connsiteX21" fmla="*/ 67785 w 493055"/>
              <a:gd name="connsiteY21" fmla="*/ 295958 h 570642"/>
              <a:gd name="connsiteX22" fmla="*/ 67785 w 493055"/>
              <a:gd name="connsiteY22" fmla="*/ 297835 h 570642"/>
              <a:gd name="connsiteX23" fmla="*/ 69662 w 493055"/>
              <a:gd name="connsiteY23" fmla="*/ 309097 h 570642"/>
              <a:gd name="connsiteX24" fmla="*/ 82176 w 493055"/>
              <a:gd name="connsiteY24" fmla="*/ 312226 h 570642"/>
              <a:gd name="connsiteX25" fmla="*/ 117841 w 493055"/>
              <a:gd name="connsiteY25" fmla="*/ 304092 h 570642"/>
              <a:gd name="connsiteX26" fmla="*/ 154132 w 493055"/>
              <a:gd name="connsiteY26" fmla="*/ 290326 h 570642"/>
              <a:gd name="connsiteX27" fmla="*/ 179160 w 493055"/>
              <a:gd name="connsiteY27" fmla="*/ 277187 h 570642"/>
              <a:gd name="connsiteX28" fmla="*/ 181037 w 493055"/>
              <a:gd name="connsiteY28" fmla="*/ 152671 h 570642"/>
              <a:gd name="connsiteX29" fmla="*/ 181037 w 493055"/>
              <a:gd name="connsiteY29" fmla="*/ 145789 h 570642"/>
              <a:gd name="connsiteX30" fmla="*/ 179473 w 493055"/>
              <a:gd name="connsiteY30" fmla="*/ 117319 h 570642"/>
              <a:gd name="connsiteX31" fmla="*/ 162892 w 493055"/>
              <a:gd name="connsiteY31" fmla="*/ 98236 h 570642"/>
              <a:gd name="connsiteX32" fmla="*/ 158825 w 493055"/>
              <a:gd name="connsiteY32" fmla="*/ 94794 h 570642"/>
              <a:gd name="connsiteX33" fmla="*/ 159137 w 493055"/>
              <a:gd name="connsiteY33" fmla="*/ 89475 h 570642"/>
              <a:gd name="connsiteX34" fmla="*/ 166333 w 493055"/>
              <a:gd name="connsiteY34" fmla="*/ 81028 h 570642"/>
              <a:gd name="connsiteX35" fmla="*/ 175406 w 493055"/>
              <a:gd name="connsiteY35" fmla="*/ 80090 h 570642"/>
              <a:gd name="connsiteX36" fmla="*/ 188858 w 493055"/>
              <a:gd name="connsiteY36" fmla="*/ 83218 h 570642"/>
              <a:gd name="connsiteX37" fmla="*/ 202937 w 493055"/>
              <a:gd name="connsiteY37" fmla="*/ 87599 h 570642"/>
              <a:gd name="connsiteX38" fmla="*/ 237663 w 493055"/>
              <a:gd name="connsiteY38" fmla="*/ 85409 h 570642"/>
              <a:gd name="connsiteX39" fmla="*/ 272077 w 493055"/>
              <a:gd name="connsiteY39" fmla="*/ 80090 h 570642"/>
              <a:gd name="connsiteX40" fmla="*/ 295541 w 493055"/>
              <a:gd name="connsiteY40" fmla="*/ 74458 h 570642"/>
              <a:gd name="connsiteX41" fmla="*/ 305865 w 493055"/>
              <a:gd name="connsiteY41" fmla="*/ 73520 h 570642"/>
              <a:gd name="connsiteX42" fmla="*/ 313060 w 493055"/>
              <a:gd name="connsiteY42" fmla="*/ 78839 h 570642"/>
              <a:gd name="connsiteX43" fmla="*/ 318379 w 493055"/>
              <a:gd name="connsiteY43" fmla="*/ 87599 h 570642"/>
              <a:gd name="connsiteX44" fmla="*/ 321195 w 493055"/>
              <a:gd name="connsiteY44" fmla="*/ 96984 h 570642"/>
              <a:gd name="connsiteX45" fmla="*/ 318066 w 493055"/>
              <a:gd name="connsiteY45" fmla="*/ 104492 h 570642"/>
              <a:gd name="connsiteX46" fmla="*/ 312435 w 493055"/>
              <a:gd name="connsiteY46" fmla="*/ 108246 h 570642"/>
              <a:gd name="connsiteX47" fmla="*/ 277395 w 493055"/>
              <a:gd name="connsiteY47" fmla="*/ 107934 h 570642"/>
              <a:gd name="connsiteX48" fmla="*/ 241104 w 493055"/>
              <a:gd name="connsiteY48" fmla="*/ 110124 h 570642"/>
              <a:gd name="connsiteX49" fmla="*/ 228278 w 493055"/>
              <a:gd name="connsiteY49" fmla="*/ 111062 h 570642"/>
              <a:gd name="connsiteX50" fmla="*/ 214825 w 493055"/>
              <a:gd name="connsiteY50" fmla="*/ 112001 h 570642"/>
              <a:gd name="connsiteX51" fmla="*/ 212948 w 493055"/>
              <a:gd name="connsiteY51" fmla="*/ 294707 h 570642"/>
              <a:gd name="connsiteX52" fmla="*/ 215138 w 493055"/>
              <a:gd name="connsiteY52" fmla="*/ 307220 h 570642"/>
              <a:gd name="connsiteX53" fmla="*/ 228590 w 493055"/>
              <a:gd name="connsiteY53" fmla="*/ 310349 h 570642"/>
              <a:gd name="connsiteX54" fmla="*/ 288658 w 493055"/>
              <a:gd name="connsiteY54" fmla="*/ 299400 h 570642"/>
              <a:gd name="connsiteX55" fmla="*/ 339340 w 493055"/>
              <a:gd name="connsiteY55" fmla="*/ 283444 h 570642"/>
              <a:gd name="connsiteX56" fmla="*/ 349977 w 493055"/>
              <a:gd name="connsiteY56" fmla="*/ 284069 h 570642"/>
              <a:gd name="connsiteX57" fmla="*/ 351541 w 493055"/>
              <a:gd name="connsiteY57" fmla="*/ 293768 h 570642"/>
              <a:gd name="connsiteX58" fmla="*/ 342469 w 493055"/>
              <a:gd name="connsiteY58" fmla="*/ 303467 h 570642"/>
              <a:gd name="connsiteX59" fmla="*/ 306178 w 493055"/>
              <a:gd name="connsiteY59" fmla="*/ 319108 h 570642"/>
              <a:gd name="connsiteX60" fmla="*/ 256434 w 493055"/>
              <a:gd name="connsiteY60" fmla="*/ 334125 h 570642"/>
              <a:gd name="connsiteX61" fmla="*/ 204813 w 493055"/>
              <a:gd name="connsiteY61" fmla="*/ 344137 h 570642"/>
              <a:gd name="connsiteX62" fmla="*/ 185730 w 493055"/>
              <a:gd name="connsiteY62" fmla="*/ 333187 h 570642"/>
              <a:gd name="connsiteX63" fmla="*/ 179160 w 493055"/>
              <a:gd name="connsiteY63" fmla="*/ 303467 h 570642"/>
              <a:gd name="connsiteX64" fmla="*/ 179160 w 493055"/>
              <a:gd name="connsiteY64" fmla="*/ 297210 h 570642"/>
              <a:gd name="connsiteX65" fmla="*/ 150377 w 493055"/>
              <a:gd name="connsiteY65" fmla="*/ 314103 h 570642"/>
              <a:gd name="connsiteX66" fmla="*/ 108143 w 493055"/>
              <a:gd name="connsiteY66" fmla="*/ 334125 h 570642"/>
              <a:gd name="connsiteX67" fmla="*/ 60902 w 493055"/>
              <a:gd name="connsiteY67" fmla="*/ 346640 h 570642"/>
              <a:gd name="connsiteX69" fmla="*/ 428816 w 493055"/>
              <a:gd name="connsiteY69" fmla="*/ 435490 h 570642"/>
              <a:gd name="connsiteX70" fmla="*/ 420995 w 493055"/>
              <a:gd name="connsiteY70" fmla="*/ 435177 h 570642"/>
              <a:gd name="connsiteX71" fmla="*/ 417553 w 493055"/>
              <a:gd name="connsiteY71" fmla="*/ 429858 h 570642"/>
              <a:gd name="connsiteX72" fmla="*/ 415363 w 493055"/>
              <a:gd name="connsiteY72" fmla="*/ 409836 h 570642"/>
              <a:gd name="connsiteX73" fmla="*/ 414425 w 493055"/>
              <a:gd name="connsiteY73" fmla="*/ 381679 h 570642"/>
              <a:gd name="connsiteX74" fmla="*/ 414425 w 493055"/>
              <a:gd name="connsiteY74" fmla="*/ 359154 h 570642"/>
              <a:gd name="connsiteX75" fmla="*/ 414425 w 493055"/>
              <a:gd name="connsiteY75" fmla="*/ 200851 h 570642"/>
              <a:gd name="connsiteX76" fmla="*/ 405665 w 493055"/>
              <a:gd name="connsiteY76" fmla="*/ 201476 h 570642"/>
              <a:gd name="connsiteX77" fmla="*/ 369374 w 493055"/>
              <a:gd name="connsiteY77" fmla="*/ 203667 h 570642"/>
              <a:gd name="connsiteX78" fmla="*/ 348726 w 493055"/>
              <a:gd name="connsiteY78" fmla="*/ 207421 h 570642"/>
              <a:gd name="connsiteX79" fmla="*/ 328703 w 493055"/>
              <a:gd name="connsiteY79" fmla="*/ 212113 h 570642"/>
              <a:gd name="connsiteX80" fmla="*/ 317753 w 493055"/>
              <a:gd name="connsiteY80" fmla="*/ 213052 h 570642"/>
              <a:gd name="connsiteX81" fmla="*/ 308681 w 493055"/>
              <a:gd name="connsiteY81" fmla="*/ 209610 h 570642"/>
              <a:gd name="connsiteX82" fmla="*/ 294289 w 493055"/>
              <a:gd name="connsiteY82" fmla="*/ 198974 h 570642"/>
              <a:gd name="connsiteX83" fmla="*/ 284278 w 493055"/>
              <a:gd name="connsiteY83" fmla="*/ 188337 h 570642"/>
              <a:gd name="connsiteX84" fmla="*/ 287094 w 493055"/>
              <a:gd name="connsiteY84" fmla="*/ 179890 h 570642"/>
              <a:gd name="connsiteX85" fmla="*/ 295541 w 493055"/>
              <a:gd name="connsiteY85" fmla="*/ 176448 h 570642"/>
              <a:gd name="connsiteX86" fmla="*/ 333396 w 493055"/>
              <a:gd name="connsiteY86" fmla="*/ 179577 h 570642"/>
              <a:gd name="connsiteX87" fmla="*/ 392525 w 493055"/>
              <a:gd name="connsiteY87" fmla="*/ 178326 h 570642"/>
              <a:gd name="connsiteX88" fmla="*/ 414425 w 493055"/>
              <a:gd name="connsiteY88" fmla="*/ 177074 h 570642"/>
              <a:gd name="connsiteX89" fmla="*/ 414425 w 493055"/>
              <a:gd name="connsiteY89" fmla="*/ 85721 h 570642"/>
              <a:gd name="connsiteX90" fmla="*/ 412860 w 493055"/>
              <a:gd name="connsiteY90" fmla="*/ 56313 h 570642"/>
              <a:gd name="connsiteX91" fmla="*/ 405039 w 493055"/>
              <a:gd name="connsiteY91" fmla="*/ 38167 h 570642"/>
              <a:gd name="connsiteX92" fmla="*/ 383765 w 493055"/>
              <a:gd name="connsiteY92" fmla="*/ 21899 h 570642"/>
              <a:gd name="connsiteX93" fmla="*/ 380637 w 493055"/>
              <a:gd name="connsiteY93" fmla="*/ 10637 h 570642"/>
              <a:gd name="connsiteX94" fmla="*/ 398157 w 493055"/>
              <a:gd name="connsiteY94" fmla="*/ 1251 h 570642"/>
              <a:gd name="connsiteX95" fmla="*/ 421933 w 493055"/>
              <a:gd name="connsiteY95" fmla="*/ 9072 h 570642"/>
              <a:gd name="connsiteX96" fmla="*/ 445084 w 493055"/>
              <a:gd name="connsiteY96" fmla="*/ 21274 h 570642"/>
              <a:gd name="connsiteX97" fmla="*/ 451967 w 493055"/>
              <a:gd name="connsiteY97" fmla="*/ 33162 h 570642"/>
              <a:gd name="connsiteX98" fmla="*/ 449464 w 493055"/>
              <a:gd name="connsiteY98" fmla="*/ 54435 h 570642"/>
              <a:gd name="connsiteX99" fmla="*/ 448838 w 493055"/>
              <a:gd name="connsiteY99" fmla="*/ 78213 h 570642"/>
              <a:gd name="connsiteX100" fmla="*/ 448838 w 493055"/>
              <a:gd name="connsiteY100" fmla="*/ 354774 h 570642"/>
              <a:gd name="connsiteX101" fmla="*/ 447587 w 493055"/>
              <a:gd name="connsiteY101" fmla="*/ 385121 h 570642"/>
              <a:gd name="connsiteX102" fmla="*/ 441956 w 493055"/>
              <a:gd name="connsiteY102" fmla="*/ 417344 h 570642"/>
              <a:gd name="connsiteX103" fmla="*/ 428816 w 493055"/>
              <a:gd name="connsiteY103" fmla="*/ 435490 h 570642"/>
              <a:gd name="connsiteX105" fmla="*/ 232970 w 493055"/>
              <a:gd name="connsiteY105" fmla="*/ 570642 h 570642"/>
              <a:gd name="connsiteX106" fmla="*/ 186668 w 493055"/>
              <a:gd name="connsiteY106" fmla="*/ 554999 h 570642"/>
              <a:gd name="connsiteX107" fmla="*/ 171652 w 493055"/>
              <a:gd name="connsiteY107" fmla="*/ 510574 h 570642"/>
              <a:gd name="connsiteX108" fmla="*/ 171652 w 493055"/>
              <a:gd name="connsiteY108" fmla="*/ 473658 h 570642"/>
              <a:gd name="connsiteX109" fmla="*/ 167897 w 493055"/>
              <a:gd name="connsiteY109" fmla="*/ 443624 h 570642"/>
              <a:gd name="connsiteX110" fmla="*/ 147875 w 493055"/>
              <a:gd name="connsiteY110" fmla="*/ 426104 h 570642"/>
              <a:gd name="connsiteX111" fmla="*/ 143182 w 493055"/>
              <a:gd name="connsiteY111" fmla="*/ 421099 h 570642"/>
              <a:gd name="connsiteX112" fmla="*/ 142869 w 493055"/>
              <a:gd name="connsiteY112" fmla="*/ 414217 h 570642"/>
              <a:gd name="connsiteX113" fmla="*/ 159137 w 493055"/>
              <a:gd name="connsiteY113" fmla="*/ 403579 h 570642"/>
              <a:gd name="connsiteX114" fmla="*/ 181663 w 493055"/>
              <a:gd name="connsiteY114" fmla="*/ 410462 h 570642"/>
              <a:gd name="connsiteX115" fmla="*/ 203562 w 493055"/>
              <a:gd name="connsiteY115" fmla="*/ 421099 h 570642"/>
              <a:gd name="connsiteX116" fmla="*/ 210445 w 493055"/>
              <a:gd name="connsiteY116" fmla="*/ 431110 h 570642"/>
              <a:gd name="connsiteX117" fmla="*/ 208568 w 493055"/>
              <a:gd name="connsiteY117" fmla="*/ 446439 h 570642"/>
              <a:gd name="connsiteX118" fmla="*/ 207317 w 493055"/>
              <a:gd name="connsiteY118" fmla="*/ 468026 h 570642"/>
              <a:gd name="connsiteX119" fmla="*/ 207317 w 493055"/>
              <a:gd name="connsiteY119" fmla="*/ 507446 h 570642"/>
              <a:gd name="connsiteX120" fmla="*/ 215138 w 493055"/>
              <a:gd name="connsiteY120" fmla="*/ 536854 h 570642"/>
              <a:gd name="connsiteX121" fmla="*/ 236099 w 493055"/>
              <a:gd name="connsiteY121" fmla="*/ 544988 h 570642"/>
              <a:gd name="connsiteX122" fmla="*/ 260188 w 493055"/>
              <a:gd name="connsiteY122" fmla="*/ 545614 h 570642"/>
              <a:gd name="connsiteX123" fmla="*/ 299295 w 493055"/>
              <a:gd name="connsiteY123" fmla="*/ 544988 h 570642"/>
              <a:gd name="connsiteX124" fmla="*/ 341217 w 493055"/>
              <a:gd name="connsiteY124" fmla="*/ 543737 h 570642"/>
              <a:gd name="connsiteX125" fmla="*/ 373128 w 493055"/>
              <a:gd name="connsiteY125" fmla="*/ 542485 h 570642"/>
              <a:gd name="connsiteX126" fmla="*/ 428503 w 493055"/>
              <a:gd name="connsiteY126" fmla="*/ 536229 h 570642"/>
              <a:gd name="connsiteX127" fmla="*/ 461978 w 493055"/>
              <a:gd name="connsiteY127" fmla="*/ 528720 h 570642"/>
              <a:gd name="connsiteX128" fmla="*/ 481375 w 493055"/>
              <a:gd name="connsiteY128" fmla="*/ 532474 h 570642"/>
              <a:gd name="connsiteX129" fmla="*/ 488258 w 493055"/>
              <a:gd name="connsiteY129" fmla="*/ 544362 h 570642"/>
              <a:gd name="connsiteX130" fmla="*/ 492638 w 493055"/>
              <a:gd name="connsiteY130" fmla="*/ 555625 h 570642"/>
              <a:gd name="connsiteX131" fmla="*/ 488571 w 493055"/>
              <a:gd name="connsiteY131" fmla="*/ 564073 h 570642"/>
              <a:gd name="connsiteX132" fmla="*/ 481375 w 493055"/>
              <a:gd name="connsiteY132" fmla="*/ 568139 h 570642"/>
              <a:gd name="connsiteX133" fmla="*/ 443833 w 493055"/>
              <a:gd name="connsiteY133" fmla="*/ 566575 h 570642"/>
              <a:gd name="connsiteX134" fmla="*/ 410670 w 493055"/>
              <a:gd name="connsiteY134" fmla="*/ 566575 h 570642"/>
              <a:gd name="connsiteX135" fmla="*/ 365620 w 493055"/>
              <a:gd name="connsiteY135" fmla="*/ 568139 h 570642"/>
              <a:gd name="connsiteX136" fmla="*/ 298669 w 493055"/>
              <a:gd name="connsiteY136" fmla="*/ 570016 h 570642"/>
              <a:gd name="connsiteX137" fmla="*/ 232970 w 493055"/>
              <a:gd name="connsiteY137" fmla="*/ 570642 h 5706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</a:cxnLst>
            <a:rect l="l" t="t" r="r" b="b"/>
            <a:pathLst>
              <a:path w="493055" h="570642">
                <a:moveTo>
                  <a:pt x="60902" y="346640"/>
                </a:moveTo>
                <a:cubicBezTo>
                  <a:pt x="52976" y="347891"/>
                  <a:pt x="46511" y="345076"/>
                  <a:pt x="41505" y="338193"/>
                </a:cubicBezTo>
                <a:cubicBezTo>
                  <a:pt x="36499" y="331310"/>
                  <a:pt x="33996" y="322028"/>
                  <a:pt x="33996" y="310349"/>
                </a:cubicBezTo>
                <a:lnTo>
                  <a:pt x="33996" y="162057"/>
                </a:lnTo>
                <a:cubicBezTo>
                  <a:pt x="33996" y="148709"/>
                  <a:pt x="32745" y="137446"/>
                  <a:pt x="30242" y="128269"/>
                </a:cubicBezTo>
                <a:cubicBezTo>
                  <a:pt x="27740" y="119092"/>
                  <a:pt x="19605" y="112001"/>
                  <a:pt x="5840" y="106995"/>
                </a:cubicBezTo>
                <a:cubicBezTo>
                  <a:pt x="1251" y="105744"/>
                  <a:pt x="0" y="102198"/>
                  <a:pt x="2086" y="96358"/>
                </a:cubicBezTo>
                <a:cubicBezTo>
                  <a:pt x="5006" y="88850"/>
                  <a:pt x="10428" y="85513"/>
                  <a:pt x="18354" y="86347"/>
                </a:cubicBezTo>
                <a:cubicBezTo>
                  <a:pt x="22942" y="86764"/>
                  <a:pt x="28470" y="87599"/>
                  <a:pt x="34935" y="88850"/>
                </a:cubicBezTo>
                <a:cubicBezTo>
                  <a:pt x="41401" y="90101"/>
                  <a:pt x="47553" y="91353"/>
                  <a:pt x="53393" y="92604"/>
                </a:cubicBezTo>
                <a:cubicBezTo>
                  <a:pt x="66742" y="93021"/>
                  <a:pt x="79151" y="92291"/>
                  <a:pt x="90623" y="90414"/>
                </a:cubicBezTo>
                <a:cubicBezTo>
                  <a:pt x="102094" y="88536"/>
                  <a:pt x="111375" y="86347"/>
                  <a:pt x="118467" y="83844"/>
                </a:cubicBezTo>
                <a:cubicBezTo>
                  <a:pt x="123472" y="82176"/>
                  <a:pt x="127227" y="81759"/>
                  <a:pt x="129729" y="82593"/>
                </a:cubicBezTo>
                <a:cubicBezTo>
                  <a:pt x="132232" y="83427"/>
                  <a:pt x="134526" y="85304"/>
                  <a:pt x="136612" y="88224"/>
                </a:cubicBezTo>
                <a:cubicBezTo>
                  <a:pt x="137446" y="89058"/>
                  <a:pt x="138906" y="91144"/>
                  <a:pt x="140992" y="94481"/>
                </a:cubicBezTo>
                <a:cubicBezTo>
                  <a:pt x="143078" y="97818"/>
                  <a:pt x="144121" y="100738"/>
                  <a:pt x="144121" y="103241"/>
                </a:cubicBezTo>
                <a:cubicBezTo>
                  <a:pt x="144121" y="105744"/>
                  <a:pt x="142973" y="108142"/>
                  <a:pt x="140679" y="110437"/>
                </a:cubicBezTo>
                <a:cubicBezTo>
                  <a:pt x="138385" y="112730"/>
                  <a:pt x="136403" y="113878"/>
                  <a:pt x="134735" y="113878"/>
                </a:cubicBezTo>
                <a:cubicBezTo>
                  <a:pt x="125558" y="113878"/>
                  <a:pt x="117737" y="113982"/>
                  <a:pt x="111271" y="114191"/>
                </a:cubicBezTo>
                <a:cubicBezTo>
                  <a:pt x="104805" y="114399"/>
                  <a:pt x="98340" y="114712"/>
                  <a:pt x="91874" y="115129"/>
                </a:cubicBezTo>
                <a:cubicBezTo>
                  <a:pt x="85408" y="115546"/>
                  <a:pt x="77587" y="116172"/>
                  <a:pt x="68410" y="117007"/>
                </a:cubicBezTo>
                <a:lnTo>
                  <a:pt x="67785" y="295958"/>
                </a:lnTo>
                <a:cubicBezTo>
                  <a:pt x="67785" y="296375"/>
                  <a:pt x="67785" y="297000"/>
                  <a:pt x="67785" y="297835"/>
                </a:cubicBezTo>
                <a:cubicBezTo>
                  <a:pt x="67785" y="302423"/>
                  <a:pt x="68410" y="306177"/>
                  <a:pt x="69662" y="309097"/>
                </a:cubicBezTo>
                <a:cubicBezTo>
                  <a:pt x="70913" y="312018"/>
                  <a:pt x="75084" y="313060"/>
                  <a:pt x="82176" y="312226"/>
                </a:cubicBezTo>
                <a:cubicBezTo>
                  <a:pt x="93021" y="310975"/>
                  <a:pt x="104909" y="308263"/>
                  <a:pt x="117841" y="304092"/>
                </a:cubicBezTo>
                <a:cubicBezTo>
                  <a:pt x="130772" y="299921"/>
                  <a:pt x="142869" y="295332"/>
                  <a:pt x="154132" y="290326"/>
                </a:cubicBezTo>
                <a:cubicBezTo>
                  <a:pt x="165394" y="285321"/>
                  <a:pt x="173737" y="280941"/>
                  <a:pt x="179160" y="277187"/>
                </a:cubicBezTo>
                <a:lnTo>
                  <a:pt x="181037" y="152671"/>
                </a:lnTo>
                <a:cubicBezTo>
                  <a:pt x="181037" y="151003"/>
                  <a:pt x="181037" y="148709"/>
                  <a:pt x="181037" y="145789"/>
                </a:cubicBezTo>
                <a:cubicBezTo>
                  <a:pt x="181454" y="134527"/>
                  <a:pt x="180933" y="125036"/>
                  <a:pt x="179473" y="117319"/>
                </a:cubicBezTo>
                <a:cubicBezTo>
                  <a:pt x="178013" y="109603"/>
                  <a:pt x="172486" y="103241"/>
                  <a:pt x="162892" y="98236"/>
                </a:cubicBezTo>
                <a:cubicBezTo>
                  <a:pt x="160806" y="96984"/>
                  <a:pt x="159450" y="95837"/>
                  <a:pt x="158825" y="94794"/>
                </a:cubicBezTo>
                <a:cubicBezTo>
                  <a:pt x="158199" y="93751"/>
                  <a:pt x="158303" y="91978"/>
                  <a:pt x="159137" y="89475"/>
                </a:cubicBezTo>
                <a:cubicBezTo>
                  <a:pt x="161223" y="84887"/>
                  <a:pt x="163621" y="82071"/>
                  <a:pt x="166333" y="81028"/>
                </a:cubicBezTo>
                <a:cubicBezTo>
                  <a:pt x="169044" y="79986"/>
                  <a:pt x="172069" y="79673"/>
                  <a:pt x="175406" y="80090"/>
                </a:cubicBezTo>
                <a:cubicBezTo>
                  <a:pt x="179577" y="80925"/>
                  <a:pt x="184061" y="81967"/>
                  <a:pt x="188858" y="83218"/>
                </a:cubicBezTo>
                <a:cubicBezTo>
                  <a:pt x="193655" y="84470"/>
                  <a:pt x="198348" y="85930"/>
                  <a:pt x="202937" y="87599"/>
                </a:cubicBezTo>
                <a:cubicBezTo>
                  <a:pt x="213782" y="87599"/>
                  <a:pt x="225358" y="86868"/>
                  <a:pt x="237663" y="85409"/>
                </a:cubicBezTo>
                <a:cubicBezTo>
                  <a:pt x="249969" y="83948"/>
                  <a:pt x="261440" y="82176"/>
                  <a:pt x="272077" y="80090"/>
                </a:cubicBezTo>
                <a:cubicBezTo>
                  <a:pt x="282714" y="78005"/>
                  <a:pt x="290535" y="76127"/>
                  <a:pt x="295541" y="74458"/>
                </a:cubicBezTo>
                <a:cubicBezTo>
                  <a:pt x="300129" y="73207"/>
                  <a:pt x="303571" y="72894"/>
                  <a:pt x="305865" y="73520"/>
                </a:cubicBezTo>
                <a:cubicBezTo>
                  <a:pt x="308159" y="74146"/>
                  <a:pt x="310558" y="75918"/>
                  <a:pt x="313060" y="78839"/>
                </a:cubicBezTo>
                <a:cubicBezTo>
                  <a:pt x="314729" y="80925"/>
                  <a:pt x="316502" y="83844"/>
                  <a:pt x="318379" y="87599"/>
                </a:cubicBezTo>
                <a:cubicBezTo>
                  <a:pt x="320256" y="91353"/>
                  <a:pt x="321195" y="94481"/>
                  <a:pt x="321195" y="96984"/>
                </a:cubicBezTo>
                <a:cubicBezTo>
                  <a:pt x="321195" y="99487"/>
                  <a:pt x="320152" y="101989"/>
                  <a:pt x="318066" y="104492"/>
                </a:cubicBezTo>
                <a:cubicBezTo>
                  <a:pt x="315980" y="106995"/>
                  <a:pt x="314104" y="108246"/>
                  <a:pt x="312435" y="108246"/>
                </a:cubicBezTo>
                <a:cubicBezTo>
                  <a:pt x="300338" y="107412"/>
                  <a:pt x="288658" y="107308"/>
                  <a:pt x="277395" y="107934"/>
                </a:cubicBezTo>
                <a:cubicBezTo>
                  <a:pt x="266133" y="108559"/>
                  <a:pt x="254036" y="109289"/>
                  <a:pt x="241104" y="110124"/>
                </a:cubicBezTo>
                <a:cubicBezTo>
                  <a:pt x="236933" y="110541"/>
                  <a:pt x="232658" y="110854"/>
                  <a:pt x="228278" y="111062"/>
                </a:cubicBezTo>
                <a:cubicBezTo>
                  <a:pt x="223898" y="111271"/>
                  <a:pt x="219414" y="111584"/>
                  <a:pt x="214825" y="112001"/>
                </a:cubicBezTo>
                <a:lnTo>
                  <a:pt x="212948" y="294707"/>
                </a:lnTo>
                <a:cubicBezTo>
                  <a:pt x="212948" y="300129"/>
                  <a:pt x="213678" y="304301"/>
                  <a:pt x="215138" y="307220"/>
                </a:cubicBezTo>
                <a:cubicBezTo>
                  <a:pt x="216598" y="310141"/>
                  <a:pt x="221082" y="311183"/>
                  <a:pt x="228590" y="310349"/>
                </a:cubicBezTo>
                <a:cubicBezTo>
                  <a:pt x="247779" y="308263"/>
                  <a:pt x="267801" y="304614"/>
                  <a:pt x="288658" y="299400"/>
                </a:cubicBezTo>
                <a:cubicBezTo>
                  <a:pt x="309515" y="294185"/>
                  <a:pt x="326409" y="288866"/>
                  <a:pt x="339340" y="283444"/>
                </a:cubicBezTo>
                <a:cubicBezTo>
                  <a:pt x="344346" y="281358"/>
                  <a:pt x="347892" y="281567"/>
                  <a:pt x="349977" y="284069"/>
                </a:cubicBezTo>
                <a:cubicBezTo>
                  <a:pt x="352063" y="286572"/>
                  <a:pt x="352584" y="289806"/>
                  <a:pt x="351541" y="293768"/>
                </a:cubicBezTo>
                <a:cubicBezTo>
                  <a:pt x="350499" y="297731"/>
                  <a:pt x="347475" y="300963"/>
                  <a:pt x="342469" y="303467"/>
                </a:cubicBezTo>
                <a:cubicBezTo>
                  <a:pt x="333709" y="308472"/>
                  <a:pt x="321612" y="313686"/>
                  <a:pt x="306178" y="319108"/>
                </a:cubicBezTo>
                <a:cubicBezTo>
                  <a:pt x="290744" y="324531"/>
                  <a:pt x="274163" y="329537"/>
                  <a:pt x="256434" y="334125"/>
                </a:cubicBezTo>
                <a:cubicBezTo>
                  <a:pt x="238706" y="338714"/>
                  <a:pt x="221499" y="342051"/>
                  <a:pt x="204813" y="344137"/>
                </a:cubicBezTo>
                <a:cubicBezTo>
                  <a:pt x="196471" y="344971"/>
                  <a:pt x="190110" y="341321"/>
                  <a:pt x="185730" y="333187"/>
                </a:cubicBezTo>
                <a:cubicBezTo>
                  <a:pt x="181350" y="325053"/>
                  <a:pt x="179160" y="315146"/>
                  <a:pt x="179160" y="303467"/>
                </a:cubicBezTo>
                <a:lnTo>
                  <a:pt x="179160" y="297210"/>
                </a:lnTo>
                <a:cubicBezTo>
                  <a:pt x="172486" y="301381"/>
                  <a:pt x="162892" y="307011"/>
                  <a:pt x="150377" y="314103"/>
                </a:cubicBezTo>
                <a:cubicBezTo>
                  <a:pt x="137863" y="321194"/>
                  <a:pt x="123785" y="327868"/>
                  <a:pt x="108143" y="334125"/>
                </a:cubicBezTo>
                <a:cubicBezTo>
                  <a:pt x="92500" y="340383"/>
                  <a:pt x="76753" y="344554"/>
                  <a:pt x="60902" y="346640"/>
                </a:cubicBezTo>
                <a:moveTo>
                  <a:pt x="428816" y="435490"/>
                </a:moveTo>
                <a:cubicBezTo>
                  <a:pt x="425479" y="436742"/>
                  <a:pt x="422872" y="436637"/>
                  <a:pt x="420995" y="435177"/>
                </a:cubicBezTo>
                <a:cubicBezTo>
                  <a:pt x="419117" y="433718"/>
                  <a:pt x="417970" y="431944"/>
                  <a:pt x="417553" y="429858"/>
                </a:cubicBezTo>
                <a:cubicBezTo>
                  <a:pt x="416719" y="425687"/>
                  <a:pt x="415989" y="419013"/>
                  <a:pt x="415363" y="409836"/>
                </a:cubicBezTo>
                <a:cubicBezTo>
                  <a:pt x="414737" y="400659"/>
                  <a:pt x="414425" y="391274"/>
                  <a:pt x="414425" y="381679"/>
                </a:cubicBezTo>
                <a:cubicBezTo>
                  <a:pt x="414425" y="372085"/>
                  <a:pt x="414425" y="364577"/>
                  <a:pt x="414425" y="359154"/>
                </a:cubicBezTo>
                <a:lnTo>
                  <a:pt x="414425" y="200851"/>
                </a:lnTo>
                <a:lnTo>
                  <a:pt x="405665" y="201476"/>
                </a:lnTo>
                <a:cubicBezTo>
                  <a:pt x="389813" y="201894"/>
                  <a:pt x="377716" y="202624"/>
                  <a:pt x="369374" y="203667"/>
                </a:cubicBezTo>
                <a:cubicBezTo>
                  <a:pt x="361031" y="204709"/>
                  <a:pt x="354149" y="205961"/>
                  <a:pt x="348726" y="207421"/>
                </a:cubicBezTo>
                <a:cubicBezTo>
                  <a:pt x="343303" y="208880"/>
                  <a:pt x="336629" y="210445"/>
                  <a:pt x="328703" y="212113"/>
                </a:cubicBezTo>
                <a:cubicBezTo>
                  <a:pt x="324115" y="212947"/>
                  <a:pt x="320465" y="213261"/>
                  <a:pt x="317753" y="213052"/>
                </a:cubicBezTo>
                <a:cubicBezTo>
                  <a:pt x="315042" y="212844"/>
                  <a:pt x="312018" y="211696"/>
                  <a:pt x="308681" y="209610"/>
                </a:cubicBezTo>
                <a:cubicBezTo>
                  <a:pt x="304926" y="207525"/>
                  <a:pt x="300129" y="203979"/>
                  <a:pt x="294289" y="198974"/>
                </a:cubicBezTo>
                <a:cubicBezTo>
                  <a:pt x="288449" y="193968"/>
                  <a:pt x="285112" y="190422"/>
                  <a:pt x="284278" y="188337"/>
                </a:cubicBezTo>
                <a:cubicBezTo>
                  <a:pt x="283444" y="185834"/>
                  <a:pt x="284382" y="183018"/>
                  <a:pt x="287094" y="179890"/>
                </a:cubicBezTo>
                <a:cubicBezTo>
                  <a:pt x="289805" y="176761"/>
                  <a:pt x="292621" y="175614"/>
                  <a:pt x="295541" y="176448"/>
                </a:cubicBezTo>
                <a:cubicBezTo>
                  <a:pt x="305135" y="178534"/>
                  <a:pt x="317753" y="179577"/>
                  <a:pt x="333396" y="179577"/>
                </a:cubicBezTo>
                <a:cubicBezTo>
                  <a:pt x="349039" y="179577"/>
                  <a:pt x="368748" y="179160"/>
                  <a:pt x="392525" y="178326"/>
                </a:cubicBezTo>
                <a:lnTo>
                  <a:pt x="414425" y="177074"/>
                </a:lnTo>
                <a:lnTo>
                  <a:pt x="414425" y="85721"/>
                </a:lnTo>
                <a:cubicBezTo>
                  <a:pt x="414425" y="73207"/>
                  <a:pt x="413903" y="63405"/>
                  <a:pt x="412860" y="56313"/>
                </a:cubicBezTo>
                <a:cubicBezTo>
                  <a:pt x="411817" y="49222"/>
                  <a:pt x="409210" y="43173"/>
                  <a:pt x="405039" y="38167"/>
                </a:cubicBezTo>
                <a:cubicBezTo>
                  <a:pt x="400868" y="33162"/>
                  <a:pt x="393776" y="27739"/>
                  <a:pt x="383765" y="21899"/>
                </a:cubicBezTo>
                <a:cubicBezTo>
                  <a:pt x="379177" y="18562"/>
                  <a:pt x="378134" y="14808"/>
                  <a:pt x="380637" y="10637"/>
                </a:cubicBezTo>
                <a:cubicBezTo>
                  <a:pt x="385225" y="3128"/>
                  <a:pt x="391065" y="0"/>
                  <a:pt x="398157" y="1251"/>
                </a:cubicBezTo>
                <a:cubicBezTo>
                  <a:pt x="404831" y="2085"/>
                  <a:pt x="412756" y="4693"/>
                  <a:pt x="421933" y="9072"/>
                </a:cubicBezTo>
                <a:cubicBezTo>
                  <a:pt x="431111" y="13452"/>
                  <a:pt x="438827" y="17520"/>
                  <a:pt x="445084" y="21274"/>
                </a:cubicBezTo>
                <a:cubicBezTo>
                  <a:pt x="450090" y="24194"/>
                  <a:pt x="452384" y="28156"/>
                  <a:pt x="451967" y="33162"/>
                </a:cubicBezTo>
                <a:cubicBezTo>
                  <a:pt x="450716" y="40253"/>
                  <a:pt x="449881" y="47344"/>
                  <a:pt x="449464" y="54435"/>
                </a:cubicBezTo>
                <a:cubicBezTo>
                  <a:pt x="449047" y="61527"/>
                  <a:pt x="448838" y="69453"/>
                  <a:pt x="448838" y="78213"/>
                </a:cubicBezTo>
                <a:lnTo>
                  <a:pt x="448838" y="354774"/>
                </a:lnTo>
                <a:cubicBezTo>
                  <a:pt x="448838" y="363117"/>
                  <a:pt x="448421" y="373232"/>
                  <a:pt x="447587" y="385121"/>
                </a:cubicBezTo>
                <a:cubicBezTo>
                  <a:pt x="446753" y="397009"/>
                  <a:pt x="444876" y="407750"/>
                  <a:pt x="441956" y="417344"/>
                </a:cubicBezTo>
                <a:cubicBezTo>
                  <a:pt x="439036" y="426938"/>
                  <a:pt x="434656" y="432988"/>
                  <a:pt x="428816" y="435490"/>
                </a:cubicBezTo>
                <a:moveTo>
                  <a:pt x="232970" y="570642"/>
                </a:moveTo>
                <a:cubicBezTo>
                  <a:pt x="212113" y="570642"/>
                  <a:pt x="196679" y="565428"/>
                  <a:pt x="186668" y="554999"/>
                </a:cubicBezTo>
                <a:cubicBezTo>
                  <a:pt x="176657" y="544571"/>
                  <a:pt x="171652" y="529763"/>
                  <a:pt x="171652" y="510574"/>
                </a:cubicBezTo>
                <a:lnTo>
                  <a:pt x="171652" y="473658"/>
                </a:lnTo>
                <a:cubicBezTo>
                  <a:pt x="171652" y="460727"/>
                  <a:pt x="170400" y="450715"/>
                  <a:pt x="167897" y="443624"/>
                </a:cubicBezTo>
                <a:cubicBezTo>
                  <a:pt x="165394" y="436533"/>
                  <a:pt x="158720" y="430693"/>
                  <a:pt x="147875" y="426104"/>
                </a:cubicBezTo>
                <a:cubicBezTo>
                  <a:pt x="145372" y="425270"/>
                  <a:pt x="143808" y="423602"/>
                  <a:pt x="143182" y="421099"/>
                </a:cubicBezTo>
                <a:cubicBezTo>
                  <a:pt x="142556" y="418596"/>
                  <a:pt x="142452" y="416302"/>
                  <a:pt x="142869" y="414217"/>
                </a:cubicBezTo>
                <a:cubicBezTo>
                  <a:pt x="145789" y="405873"/>
                  <a:pt x="151212" y="402327"/>
                  <a:pt x="159137" y="403579"/>
                </a:cubicBezTo>
                <a:cubicBezTo>
                  <a:pt x="165811" y="404830"/>
                  <a:pt x="173320" y="407125"/>
                  <a:pt x="181663" y="410462"/>
                </a:cubicBezTo>
                <a:cubicBezTo>
                  <a:pt x="190005" y="413799"/>
                  <a:pt x="197305" y="417344"/>
                  <a:pt x="203562" y="421099"/>
                </a:cubicBezTo>
                <a:cubicBezTo>
                  <a:pt x="208985" y="424436"/>
                  <a:pt x="211279" y="427773"/>
                  <a:pt x="210445" y="431110"/>
                </a:cubicBezTo>
                <a:cubicBezTo>
                  <a:pt x="210028" y="434030"/>
                  <a:pt x="209402" y="439140"/>
                  <a:pt x="208568" y="446439"/>
                </a:cubicBezTo>
                <a:cubicBezTo>
                  <a:pt x="207734" y="453740"/>
                  <a:pt x="207317" y="460935"/>
                  <a:pt x="207317" y="468026"/>
                </a:cubicBezTo>
                <a:lnTo>
                  <a:pt x="207317" y="507446"/>
                </a:lnTo>
                <a:cubicBezTo>
                  <a:pt x="207317" y="522046"/>
                  <a:pt x="209924" y="531848"/>
                  <a:pt x="215138" y="536854"/>
                </a:cubicBezTo>
                <a:cubicBezTo>
                  <a:pt x="220352" y="541860"/>
                  <a:pt x="227339" y="544571"/>
                  <a:pt x="236099" y="544988"/>
                </a:cubicBezTo>
                <a:cubicBezTo>
                  <a:pt x="240687" y="545405"/>
                  <a:pt x="248717" y="545614"/>
                  <a:pt x="260188" y="545614"/>
                </a:cubicBezTo>
                <a:cubicBezTo>
                  <a:pt x="271660" y="545614"/>
                  <a:pt x="284695" y="545405"/>
                  <a:pt x="299295" y="544988"/>
                </a:cubicBezTo>
                <a:cubicBezTo>
                  <a:pt x="313895" y="544571"/>
                  <a:pt x="327869" y="544154"/>
                  <a:pt x="341217" y="543737"/>
                </a:cubicBezTo>
                <a:cubicBezTo>
                  <a:pt x="354566" y="543320"/>
                  <a:pt x="365203" y="542903"/>
                  <a:pt x="373128" y="542485"/>
                </a:cubicBezTo>
                <a:cubicBezTo>
                  <a:pt x="394820" y="541234"/>
                  <a:pt x="413277" y="539148"/>
                  <a:pt x="428503" y="536229"/>
                </a:cubicBezTo>
                <a:cubicBezTo>
                  <a:pt x="443729" y="533309"/>
                  <a:pt x="454887" y="530806"/>
                  <a:pt x="461978" y="528720"/>
                </a:cubicBezTo>
                <a:cubicBezTo>
                  <a:pt x="471155" y="525800"/>
                  <a:pt x="477621" y="527052"/>
                  <a:pt x="481375" y="532474"/>
                </a:cubicBezTo>
                <a:cubicBezTo>
                  <a:pt x="483461" y="535811"/>
                  <a:pt x="485755" y="539773"/>
                  <a:pt x="488258" y="544362"/>
                </a:cubicBezTo>
                <a:cubicBezTo>
                  <a:pt x="490761" y="548951"/>
                  <a:pt x="492221" y="552706"/>
                  <a:pt x="492638" y="555625"/>
                </a:cubicBezTo>
                <a:cubicBezTo>
                  <a:pt x="493055" y="558545"/>
                  <a:pt x="491699" y="561361"/>
                  <a:pt x="488571" y="564073"/>
                </a:cubicBezTo>
                <a:cubicBezTo>
                  <a:pt x="485442" y="566784"/>
                  <a:pt x="483044" y="568139"/>
                  <a:pt x="481375" y="568139"/>
                </a:cubicBezTo>
                <a:cubicBezTo>
                  <a:pt x="466775" y="567305"/>
                  <a:pt x="454261" y="566784"/>
                  <a:pt x="443833" y="566575"/>
                </a:cubicBezTo>
                <a:cubicBezTo>
                  <a:pt x="433404" y="566366"/>
                  <a:pt x="422351" y="566366"/>
                  <a:pt x="410670" y="566575"/>
                </a:cubicBezTo>
                <a:cubicBezTo>
                  <a:pt x="398991" y="566784"/>
                  <a:pt x="383974" y="567305"/>
                  <a:pt x="365620" y="568139"/>
                </a:cubicBezTo>
                <a:cubicBezTo>
                  <a:pt x="344346" y="568974"/>
                  <a:pt x="322029" y="569599"/>
                  <a:pt x="298669" y="570016"/>
                </a:cubicBezTo>
                <a:cubicBezTo>
                  <a:pt x="275310" y="570433"/>
                  <a:pt x="253410" y="570642"/>
                  <a:pt x="232970" y="5706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1" name="Freeform 131"/>
          <p:cNvSpPr/>
          <p:nvPr/>
        </p:nvSpPr>
        <p:spPr>
          <a:xfrm>
            <a:off x="5280513" y="6886656"/>
            <a:ext cx="429442" cy="589413"/>
          </a:xfrm>
          <a:custGeom>
            <a:avLst/>
            <a:gdLst>
              <a:gd name="connsiteX0" fmla="*/ 129521 w 429442"/>
              <a:gd name="connsiteY0" fmla="*/ 298461 h 589413"/>
              <a:gd name="connsiteX1" fmla="*/ 64448 w 429442"/>
              <a:gd name="connsiteY1" fmla="*/ 285007 h 589413"/>
              <a:gd name="connsiteX2" fmla="*/ 17520 w 429442"/>
              <a:gd name="connsiteY2" fmla="*/ 244650 h 589413"/>
              <a:gd name="connsiteX3" fmla="*/ 0 w 429442"/>
              <a:gd name="connsiteY3" fmla="*/ 183331 h 589413"/>
              <a:gd name="connsiteX4" fmla="*/ 17833 w 429442"/>
              <a:gd name="connsiteY4" fmla="*/ 123889 h 589413"/>
              <a:gd name="connsiteX5" fmla="*/ 65074 w 429442"/>
              <a:gd name="connsiteY5" fmla="*/ 81341 h 589413"/>
              <a:gd name="connsiteX6" fmla="*/ 130147 w 429442"/>
              <a:gd name="connsiteY6" fmla="*/ 64447 h 589413"/>
              <a:gd name="connsiteX7" fmla="*/ 195220 w 429442"/>
              <a:gd name="connsiteY7" fmla="*/ 76648 h 589413"/>
              <a:gd name="connsiteX8" fmla="*/ 242461 w 429442"/>
              <a:gd name="connsiteY8" fmla="*/ 116068 h 589413"/>
              <a:gd name="connsiteX9" fmla="*/ 260293 w 429442"/>
              <a:gd name="connsiteY9" fmla="*/ 178951 h 589413"/>
              <a:gd name="connsiteX10" fmla="*/ 242147 w 429442"/>
              <a:gd name="connsiteY10" fmla="*/ 239019 h 589413"/>
              <a:gd name="connsiteX11" fmla="*/ 194281 w 429442"/>
              <a:gd name="connsiteY11" fmla="*/ 281567 h 589413"/>
              <a:gd name="connsiteX12" fmla="*/ 129521 w 429442"/>
              <a:gd name="connsiteY12" fmla="*/ 298461 h 589413"/>
              <a:gd name="connsiteX14" fmla="*/ 299087 w 429442"/>
              <a:gd name="connsiteY14" fmla="*/ 589413 h 589413"/>
              <a:gd name="connsiteX15" fmla="*/ 233075 w 429442"/>
              <a:gd name="connsiteY15" fmla="*/ 575960 h 589413"/>
              <a:gd name="connsiteX16" fmla="*/ 188337 w 429442"/>
              <a:gd name="connsiteY16" fmla="*/ 539044 h 589413"/>
              <a:gd name="connsiteX17" fmla="*/ 172069 w 429442"/>
              <a:gd name="connsiteY17" fmla="*/ 484921 h 589413"/>
              <a:gd name="connsiteX18" fmla="*/ 189588 w 429442"/>
              <a:gd name="connsiteY18" fmla="*/ 430797 h 589413"/>
              <a:gd name="connsiteX19" fmla="*/ 236517 w 429442"/>
              <a:gd name="connsiteY19" fmla="*/ 392629 h 589413"/>
              <a:gd name="connsiteX20" fmla="*/ 300964 w 429442"/>
              <a:gd name="connsiteY20" fmla="*/ 378551 h 589413"/>
              <a:gd name="connsiteX21" fmla="*/ 365724 w 429442"/>
              <a:gd name="connsiteY21" fmla="*/ 390439 h 589413"/>
              <a:gd name="connsiteX22" fmla="*/ 412339 w 429442"/>
              <a:gd name="connsiteY22" fmla="*/ 425479 h 589413"/>
              <a:gd name="connsiteX23" fmla="*/ 428608 w 429442"/>
              <a:gd name="connsiteY23" fmla="*/ 482418 h 589413"/>
              <a:gd name="connsiteX24" fmla="*/ 411088 w 429442"/>
              <a:gd name="connsiteY24" fmla="*/ 538105 h 589413"/>
              <a:gd name="connsiteX25" fmla="*/ 364160 w 429442"/>
              <a:gd name="connsiteY25" fmla="*/ 575960 h 589413"/>
              <a:gd name="connsiteX26" fmla="*/ 299087 w 429442"/>
              <a:gd name="connsiteY26" fmla="*/ 589413 h 589413"/>
              <a:gd name="connsiteX28" fmla="*/ 130147 w 429442"/>
              <a:gd name="connsiteY28" fmla="*/ 269053 h 589413"/>
              <a:gd name="connsiteX29" fmla="*/ 196159 w 429442"/>
              <a:gd name="connsiteY29" fmla="*/ 244024 h 589413"/>
              <a:gd name="connsiteX30" fmla="*/ 222751 w 429442"/>
              <a:gd name="connsiteY30" fmla="*/ 178951 h 589413"/>
              <a:gd name="connsiteX31" fmla="*/ 195845 w 429442"/>
              <a:gd name="connsiteY31" fmla="*/ 113252 h 589413"/>
              <a:gd name="connsiteX32" fmla="*/ 129521 w 429442"/>
              <a:gd name="connsiteY32" fmla="*/ 93229 h 589413"/>
              <a:gd name="connsiteX33" fmla="*/ 62258 w 429442"/>
              <a:gd name="connsiteY33" fmla="*/ 119197 h 589413"/>
              <a:gd name="connsiteX34" fmla="*/ 35040 w 429442"/>
              <a:gd name="connsiteY34" fmla="*/ 182705 h 589413"/>
              <a:gd name="connsiteX35" fmla="*/ 62883 w 429442"/>
              <a:gd name="connsiteY35" fmla="*/ 248404 h 589413"/>
              <a:gd name="connsiteX36" fmla="*/ 130147 w 429442"/>
              <a:gd name="connsiteY36" fmla="*/ 269053 h 589413"/>
              <a:gd name="connsiteX38" fmla="*/ 299713 w 429442"/>
              <a:gd name="connsiteY38" fmla="*/ 561256 h 589413"/>
              <a:gd name="connsiteX39" fmla="*/ 364473 w 429442"/>
              <a:gd name="connsiteY39" fmla="*/ 540609 h 589413"/>
              <a:gd name="connsiteX40" fmla="*/ 391691 w 429442"/>
              <a:gd name="connsiteY40" fmla="*/ 481792 h 589413"/>
              <a:gd name="connsiteX41" fmla="*/ 380429 w 429442"/>
              <a:gd name="connsiteY41" fmla="*/ 440182 h 589413"/>
              <a:gd name="connsiteX42" fmla="*/ 346953 w 429442"/>
              <a:gd name="connsiteY42" fmla="*/ 413903 h 589413"/>
              <a:gd name="connsiteX43" fmla="*/ 300338 w 429442"/>
              <a:gd name="connsiteY43" fmla="*/ 404830 h 589413"/>
              <a:gd name="connsiteX44" fmla="*/ 253410 w 429442"/>
              <a:gd name="connsiteY44" fmla="*/ 415155 h 589413"/>
              <a:gd name="connsiteX45" fmla="*/ 220561 w 429442"/>
              <a:gd name="connsiteY45" fmla="*/ 443624 h 589413"/>
              <a:gd name="connsiteX46" fmla="*/ 208359 w 429442"/>
              <a:gd name="connsiteY46" fmla="*/ 484295 h 589413"/>
              <a:gd name="connsiteX47" fmla="*/ 234326 w 429442"/>
              <a:gd name="connsiteY47" fmla="*/ 540609 h 589413"/>
              <a:gd name="connsiteX48" fmla="*/ 299713 w 429442"/>
              <a:gd name="connsiteY48" fmla="*/ 561256 h 589413"/>
              <a:gd name="connsiteX50" fmla="*/ 399825 w 429442"/>
              <a:gd name="connsiteY50" fmla="*/ 371668 h 589413"/>
              <a:gd name="connsiteX51" fmla="*/ 392942 w 429442"/>
              <a:gd name="connsiteY51" fmla="*/ 365411 h 589413"/>
              <a:gd name="connsiteX52" fmla="*/ 390752 w 429442"/>
              <a:gd name="connsiteY52" fmla="*/ 346328 h 589413"/>
              <a:gd name="connsiteX53" fmla="*/ 389814 w 429442"/>
              <a:gd name="connsiteY53" fmla="*/ 319735 h 589413"/>
              <a:gd name="connsiteX54" fmla="*/ 389814 w 429442"/>
              <a:gd name="connsiteY54" fmla="*/ 297835 h 589413"/>
              <a:gd name="connsiteX55" fmla="*/ 389814 w 429442"/>
              <a:gd name="connsiteY55" fmla="*/ 244024 h 589413"/>
              <a:gd name="connsiteX56" fmla="*/ 362283 w 429442"/>
              <a:gd name="connsiteY56" fmla="*/ 245276 h 589413"/>
              <a:gd name="connsiteX57" fmla="*/ 329433 w 429442"/>
              <a:gd name="connsiteY57" fmla="*/ 248092 h 589413"/>
              <a:gd name="connsiteX58" fmla="*/ 297210 w 429442"/>
              <a:gd name="connsiteY58" fmla="*/ 254661 h 589413"/>
              <a:gd name="connsiteX59" fmla="*/ 286260 w 429442"/>
              <a:gd name="connsiteY59" fmla="*/ 255600 h 589413"/>
              <a:gd name="connsiteX60" fmla="*/ 277187 w 429442"/>
              <a:gd name="connsiteY60" fmla="*/ 252158 h 589413"/>
              <a:gd name="connsiteX61" fmla="*/ 264047 w 429442"/>
              <a:gd name="connsiteY61" fmla="*/ 242773 h 589413"/>
              <a:gd name="connsiteX62" fmla="*/ 254662 w 429442"/>
              <a:gd name="connsiteY62" fmla="*/ 233387 h 589413"/>
              <a:gd name="connsiteX63" fmla="*/ 256539 w 429442"/>
              <a:gd name="connsiteY63" fmla="*/ 225253 h 589413"/>
              <a:gd name="connsiteX64" fmla="*/ 264047 w 429442"/>
              <a:gd name="connsiteY64" fmla="*/ 221499 h 589413"/>
              <a:gd name="connsiteX65" fmla="*/ 303467 w 429442"/>
              <a:gd name="connsiteY65" fmla="*/ 224941 h 589413"/>
              <a:gd name="connsiteX66" fmla="*/ 363534 w 429442"/>
              <a:gd name="connsiteY66" fmla="*/ 222751 h 589413"/>
              <a:gd name="connsiteX67" fmla="*/ 389814 w 429442"/>
              <a:gd name="connsiteY67" fmla="*/ 221499 h 589413"/>
              <a:gd name="connsiteX68" fmla="*/ 389814 w 429442"/>
              <a:gd name="connsiteY68" fmla="*/ 123264 h 589413"/>
              <a:gd name="connsiteX69" fmla="*/ 358529 w 429442"/>
              <a:gd name="connsiteY69" fmla="*/ 124515 h 589413"/>
              <a:gd name="connsiteX70" fmla="*/ 329746 w 429442"/>
              <a:gd name="connsiteY70" fmla="*/ 126392 h 589413"/>
              <a:gd name="connsiteX71" fmla="*/ 302215 w 429442"/>
              <a:gd name="connsiteY71" fmla="*/ 130146 h 589413"/>
              <a:gd name="connsiteX72" fmla="*/ 291578 w 429442"/>
              <a:gd name="connsiteY72" fmla="*/ 131710 h 589413"/>
              <a:gd name="connsiteX73" fmla="*/ 282193 w 429442"/>
              <a:gd name="connsiteY73" fmla="*/ 129521 h 589413"/>
              <a:gd name="connsiteX74" fmla="*/ 269366 w 429442"/>
              <a:gd name="connsiteY74" fmla="*/ 122012 h 589413"/>
              <a:gd name="connsiteX75" fmla="*/ 260293 w 429442"/>
              <a:gd name="connsiteY75" fmla="*/ 113878 h 589413"/>
              <a:gd name="connsiteX76" fmla="*/ 261857 w 429442"/>
              <a:gd name="connsiteY76" fmla="*/ 104805 h 589413"/>
              <a:gd name="connsiteX77" fmla="*/ 270304 w 429442"/>
              <a:gd name="connsiteY77" fmla="*/ 100738 h 589413"/>
              <a:gd name="connsiteX78" fmla="*/ 302841 w 429442"/>
              <a:gd name="connsiteY78" fmla="*/ 104492 h 589413"/>
              <a:gd name="connsiteX79" fmla="*/ 355400 w 429442"/>
              <a:gd name="connsiteY79" fmla="*/ 103241 h 589413"/>
              <a:gd name="connsiteX80" fmla="*/ 389814 w 429442"/>
              <a:gd name="connsiteY80" fmla="*/ 101364 h 589413"/>
              <a:gd name="connsiteX81" fmla="*/ 389814 w 429442"/>
              <a:gd name="connsiteY81" fmla="*/ 84470 h 589413"/>
              <a:gd name="connsiteX82" fmla="*/ 388250 w 429442"/>
              <a:gd name="connsiteY82" fmla="*/ 55062 h 589413"/>
              <a:gd name="connsiteX83" fmla="*/ 380116 w 429442"/>
              <a:gd name="connsiteY83" fmla="*/ 36916 h 589413"/>
              <a:gd name="connsiteX84" fmla="*/ 358529 w 429442"/>
              <a:gd name="connsiteY84" fmla="*/ 20648 h 589413"/>
              <a:gd name="connsiteX85" fmla="*/ 355400 w 429442"/>
              <a:gd name="connsiteY85" fmla="*/ 9385 h 589413"/>
              <a:gd name="connsiteX86" fmla="*/ 370417 w 429442"/>
              <a:gd name="connsiteY86" fmla="*/ 0 h 589413"/>
              <a:gd name="connsiteX87" fmla="*/ 395445 w 429442"/>
              <a:gd name="connsiteY87" fmla="*/ 6883 h 589413"/>
              <a:gd name="connsiteX88" fmla="*/ 421099 w 429442"/>
              <a:gd name="connsiteY88" fmla="*/ 20022 h 589413"/>
              <a:gd name="connsiteX89" fmla="*/ 426731 w 429442"/>
              <a:gd name="connsiteY89" fmla="*/ 25028 h 589413"/>
              <a:gd name="connsiteX90" fmla="*/ 428608 w 429442"/>
              <a:gd name="connsiteY90" fmla="*/ 31910 h 589413"/>
              <a:gd name="connsiteX91" fmla="*/ 426105 w 429442"/>
              <a:gd name="connsiteY91" fmla="*/ 53184 h 589413"/>
              <a:gd name="connsiteX92" fmla="*/ 425479 w 429442"/>
              <a:gd name="connsiteY92" fmla="*/ 76961 h 589413"/>
              <a:gd name="connsiteX93" fmla="*/ 425479 w 429442"/>
              <a:gd name="connsiteY93" fmla="*/ 293455 h 589413"/>
              <a:gd name="connsiteX94" fmla="*/ 424540 w 429442"/>
              <a:gd name="connsiteY94" fmla="*/ 315981 h 589413"/>
              <a:gd name="connsiteX95" fmla="*/ 420787 w 429442"/>
              <a:gd name="connsiteY95" fmla="*/ 341947 h 589413"/>
              <a:gd name="connsiteX96" fmla="*/ 412965 w 429442"/>
              <a:gd name="connsiteY96" fmla="*/ 363221 h 589413"/>
              <a:gd name="connsiteX97" fmla="*/ 399825 w 429442"/>
              <a:gd name="connsiteY97" fmla="*/ 371668 h 5894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</a:cxnLst>
            <a:rect l="l" t="t" r="r" b="b"/>
            <a:pathLst>
              <a:path w="429442" h="589413">
                <a:moveTo>
                  <a:pt x="129521" y="298461"/>
                </a:moveTo>
                <a:cubicBezTo>
                  <a:pt x="105744" y="298878"/>
                  <a:pt x="84053" y="294394"/>
                  <a:pt x="64448" y="285007"/>
                </a:cubicBezTo>
                <a:cubicBezTo>
                  <a:pt x="44842" y="275622"/>
                  <a:pt x="29200" y="262170"/>
                  <a:pt x="17520" y="244650"/>
                </a:cubicBezTo>
                <a:cubicBezTo>
                  <a:pt x="5840" y="227130"/>
                  <a:pt x="0" y="206690"/>
                  <a:pt x="0" y="183331"/>
                </a:cubicBezTo>
                <a:cubicBezTo>
                  <a:pt x="0" y="161223"/>
                  <a:pt x="5945" y="141409"/>
                  <a:pt x="17833" y="123889"/>
                </a:cubicBezTo>
                <a:cubicBezTo>
                  <a:pt x="29721" y="106369"/>
                  <a:pt x="45468" y="92187"/>
                  <a:pt x="65074" y="81341"/>
                </a:cubicBezTo>
                <a:cubicBezTo>
                  <a:pt x="84679" y="70496"/>
                  <a:pt x="106369" y="64864"/>
                  <a:pt x="130147" y="64447"/>
                </a:cubicBezTo>
                <a:cubicBezTo>
                  <a:pt x="153923" y="63613"/>
                  <a:pt x="175614" y="67680"/>
                  <a:pt x="195220" y="76648"/>
                </a:cubicBezTo>
                <a:cubicBezTo>
                  <a:pt x="214825" y="85617"/>
                  <a:pt x="230572" y="98757"/>
                  <a:pt x="242461" y="116068"/>
                </a:cubicBezTo>
                <a:cubicBezTo>
                  <a:pt x="254349" y="133379"/>
                  <a:pt x="260293" y="154340"/>
                  <a:pt x="260293" y="178951"/>
                </a:cubicBezTo>
                <a:cubicBezTo>
                  <a:pt x="260293" y="201059"/>
                  <a:pt x="254244" y="221082"/>
                  <a:pt x="242147" y="239019"/>
                </a:cubicBezTo>
                <a:cubicBezTo>
                  <a:pt x="230050" y="256956"/>
                  <a:pt x="214095" y="271138"/>
                  <a:pt x="194281" y="281567"/>
                </a:cubicBezTo>
                <a:cubicBezTo>
                  <a:pt x="174467" y="291995"/>
                  <a:pt x="152881" y="297626"/>
                  <a:pt x="129521" y="298461"/>
                </a:cubicBezTo>
                <a:moveTo>
                  <a:pt x="299087" y="589413"/>
                </a:moveTo>
                <a:cubicBezTo>
                  <a:pt x="274059" y="589413"/>
                  <a:pt x="252055" y="584929"/>
                  <a:pt x="233075" y="575960"/>
                </a:cubicBezTo>
                <a:cubicBezTo>
                  <a:pt x="214095" y="566993"/>
                  <a:pt x="199182" y="554687"/>
                  <a:pt x="188337" y="539044"/>
                </a:cubicBezTo>
                <a:cubicBezTo>
                  <a:pt x="177491" y="523401"/>
                  <a:pt x="172069" y="505360"/>
                  <a:pt x="172069" y="484921"/>
                </a:cubicBezTo>
                <a:cubicBezTo>
                  <a:pt x="172069" y="464898"/>
                  <a:pt x="177909" y="446856"/>
                  <a:pt x="189588" y="430797"/>
                </a:cubicBezTo>
                <a:cubicBezTo>
                  <a:pt x="201268" y="414737"/>
                  <a:pt x="216911" y="402014"/>
                  <a:pt x="236517" y="392629"/>
                </a:cubicBezTo>
                <a:cubicBezTo>
                  <a:pt x="256122" y="383243"/>
                  <a:pt x="277604" y="378551"/>
                  <a:pt x="300964" y="378551"/>
                </a:cubicBezTo>
                <a:cubicBezTo>
                  <a:pt x="324741" y="378551"/>
                  <a:pt x="346328" y="382513"/>
                  <a:pt x="365724" y="390439"/>
                </a:cubicBezTo>
                <a:cubicBezTo>
                  <a:pt x="385121" y="398365"/>
                  <a:pt x="400659" y="410045"/>
                  <a:pt x="412339" y="425479"/>
                </a:cubicBezTo>
                <a:cubicBezTo>
                  <a:pt x="424019" y="440913"/>
                  <a:pt x="429442" y="459893"/>
                  <a:pt x="428608" y="482418"/>
                </a:cubicBezTo>
                <a:cubicBezTo>
                  <a:pt x="428608" y="503275"/>
                  <a:pt x="422768" y="521837"/>
                  <a:pt x="411088" y="538105"/>
                </a:cubicBezTo>
                <a:cubicBezTo>
                  <a:pt x="399408" y="554374"/>
                  <a:pt x="383766" y="566993"/>
                  <a:pt x="364160" y="575960"/>
                </a:cubicBezTo>
                <a:cubicBezTo>
                  <a:pt x="344555" y="584929"/>
                  <a:pt x="322863" y="589413"/>
                  <a:pt x="299087" y="589413"/>
                </a:cubicBezTo>
                <a:moveTo>
                  <a:pt x="130147" y="269053"/>
                </a:moveTo>
                <a:cubicBezTo>
                  <a:pt x="156426" y="268218"/>
                  <a:pt x="178430" y="259876"/>
                  <a:pt x="196159" y="244024"/>
                </a:cubicBezTo>
                <a:cubicBezTo>
                  <a:pt x="213887" y="228174"/>
                  <a:pt x="222751" y="206482"/>
                  <a:pt x="222751" y="178951"/>
                </a:cubicBezTo>
                <a:cubicBezTo>
                  <a:pt x="222751" y="149335"/>
                  <a:pt x="213782" y="127435"/>
                  <a:pt x="195845" y="113252"/>
                </a:cubicBezTo>
                <a:cubicBezTo>
                  <a:pt x="177909" y="99070"/>
                  <a:pt x="155801" y="92395"/>
                  <a:pt x="129521" y="93229"/>
                </a:cubicBezTo>
                <a:cubicBezTo>
                  <a:pt x="102824" y="94898"/>
                  <a:pt x="80403" y="103553"/>
                  <a:pt x="62258" y="119197"/>
                </a:cubicBezTo>
                <a:cubicBezTo>
                  <a:pt x="44112" y="134839"/>
                  <a:pt x="35040" y="156009"/>
                  <a:pt x="35040" y="182705"/>
                </a:cubicBezTo>
                <a:cubicBezTo>
                  <a:pt x="35040" y="211905"/>
                  <a:pt x="44321" y="233804"/>
                  <a:pt x="62883" y="248404"/>
                </a:cubicBezTo>
                <a:cubicBezTo>
                  <a:pt x="81446" y="263004"/>
                  <a:pt x="103867" y="269887"/>
                  <a:pt x="130147" y="269053"/>
                </a:cubicBezTo>
                <a:moveTo>
                  <a:pt x="299713" y="561256"/>
                </a:moveTo>
                <a:cubicBezTo>
                  <a:pt x="325575" y="561256"/>
                  <a:pt x="347162" y="554374"/>
                  <a:pt x="364473" y="540609"/>
                </a:cubicBezTo>
                <a:cubicBezTo>
                  <a:pt x="381784" y="526842"/>
                  <a:pt x="390857" y="507237"/>
                  <a:pt x="391691" y="481792"/>
                </a:cubicBezTo>
                <a:cubicBezTo>
                  <a:pt x="392526" y="465524"/>
                  <a:pt x="388771" y="451654"/>
                  <a:pt x="380429" y="440182"/>
                </a:cubicBezTo>
                <a:cubicBezTo>
                  <a:pt x="372085" y="428711"/>
                  <a:pt x="360928" y="419951"/>
                  <a:pt x="346953" y="413903"/>
                </a:cubicBezTo>
                <a:cubicBezTo>
                  <a:pt x="332979" y="407854"/>
                  <a:pt x="317440" y="404830"/>
                  <a:pt x="300338" y="404830"/>
                </a:cubicBezTo>
                <a:cubicBezTo>
                  <a:pt x="282818" y="404830"/>
                  <a:pt x="267176" y="408272"/>
                  <a:pt x="253410" y="415155"/>
                </a:cubicBezTo>
                <a:cubicBezTo>
                  <a:pt x="239645" y="422037"/>
                  <a:pt x="228695" y="431527"/>
                  <a:pt x="220561" y="443624"/>
                </a:cubicBezTo>
                <a:cubicBezTo>
                  <a:pt x="212427" y="455721"/>
                  <a:pt x="208359" y="469278"/>
                  <a:pt x="208359" y="484295"/>
                </a:cubicBezTo>
                <a:cubicBezTo>
                  <a:pt x="208359" y="508071"/>
                  <a:pt x="217015" y="526842"/>
                  <a:pt x="234326" y="540609"/>
                </a:cubicBezTo>
                <a:cubicBezTo>
                  <a:pt x="251637" y="554374"/>
                  <a:pt x="273433" y="561256"/>
                  <a:pt x="299713" y="561256"/>
                </a:cubicBezTo>
                <a:moveTo>
                  <a:pt x="399825" y="371668"/>
                </a:moveTo>
                <a:cubicBezTo>
                  <a:pt x="396071" y="371668"/>
                  <a:pt x="393777" y="369582"/>
                  <a:pt x="392942" y="365411"/>
                </a:cubicBezTo>
                <a:cubicBezTo>
                  <a:pt x="392108" y="361240"/>
                  <a:pt x="391378" y="354878"/>
                  <a:pt x="390752" y="346328"/>
                </a:cubicBezTo>
                <a:cubicBezTo>
                  <a:pt x="390127" y="337776"/>
                  <a:pt x="389814" y="328912"/>
                  <a:pt x="389814" y="319735"/>
                </a:cubicBezTo>
                <a:cubicBezTo>
                  <a:pt x="389814" y="310558"/>
                  <a:pt x="389814" y="303257"/>
                  <a:pt x="389814" y="297835"/>
                </a:cubicBezTo>
                <a:lnTo>
                  <a:pt x="389814" y="244024"/>
                </a:lnTo>
                <a:lnTo>
                  <a:pt x="362283" y="245276"/>
                </a:lnTo>
                <a:cubicBezTo>
                  <a:pt x="349352" y="245693"/>
                  <a:pt x="338402" y="246631"/>
                  <a:pt x="329433" y="248092"/>
                </a:cubicBezTo>
                <a:cubicBezTo>
                  <a:pt x="320465" y="249551"/>
                  <a:pt x="309724" y="251741"/>
                  <a:pt x="297210" y="254661"/>
                </a:cubicBezTo>
                <a:cubicBezTo>
                  <a:pt x="292621" y="255496"/>
                  <a:pt x="288972" y="255808"/>
                  <a:pt x="286260" y="255600"/>
                </a:cubicBezTo>
                <a:cubicBezTo>
                  <a:pt x="283549" y="255391"/>
                  <a:pt x="280524" y="254244"/>
                  <a:pt x="277187" y="252158"/>
                </a:cubicBezTo>
                <a:cubicBezTo>
                  <a:pt x="273850" y="250073"/>
                  <a:pt x="269470" y="246945"/>
                  <a:pt x="264047" y="242773"/>
                </a:cubicBezTo>
                <a:cubicBezTo>
                  <a:pt x="258625" y="238601"/>
                  <a:pt x="255496" y="235473"/>
                  <a:pt x="254662" y="233387"/>
                </a:cubicBezTo>
                <a:cubicBezTo>
                  <a:pt x="253828" y="230884"/>
                  <a:pt x="254453" y="228174"/>
                  <a:pt x="256539" y="225253"/>
                </a:cubicBezTo>
                <a:cubicBezTo>
                  <a:pt x="258625" y="222333"/>
                  <a:pt x="261127" y="221082"/>
                  <a:pt x="264047" y="221499"/>
                </a:cubicBezTo>
                <a:cubicBezTo>
                  <a:pt x="275727" y="223585"/>
                  <a:pt x="288867" y="224732"/>
                  <a:pt x="303467" y="224941"/>
                </a:cubicBezTo>
                <a:cubicBezTo>
                  <a:pt x="318067" y="225149"/>
                  <a:pt x="338089" y="224419"/>
                  <a:pt x="363534" y="222751"/>
                </a:cubicBezTo>
                <a:lnTo>
                  <a:pt x="389814" y="221499"/>
                </a:lnTo>
                <a:lnTo>
                  <a:pt x="389814" y="123264"/>
                </a:lnTo>
                <a:lnTo>
                  <a:pt x="358529" y="124515"/>
                </a:lnTo>
                <a:cubicBezTo>
                  <a:pt x="346849" y="124932"/>
                  <a:pt x="337255" y="125557"/>
                  <a:pt x="329746" y="126392"/>
                </a:cubicBezTo>
                <a:cubicBezTo>
                  <a:pt x="322238" y="127226"/>
                  <a:pt x="313061" y="128477"/>
                  <a:pt x="302215" y="130146"/>
                </a:cubicBezTo>
                <a:cubicBezTo>
                  <a:pt x="298044" y="130980"/>
                  <a:pt x="294498" y="131502"/>
                  <a:pt x="291578" y="131710"/>
                </a:cubicBezTo>
                <a:cubicBezTo>
                  <a:pt x="288658" y="131919"/>
                  <a:pt x="285530" y="131189"/>
                  <a:pt x="282193" y="129521"/>
                </a:cubicBezTo>
                <a:cubicBezTo>
                  <a:pt x="278856" y="127852"/>
                  <a:pt x="274580" y="125349"/>
                  <a:pt x="269366" y="122012"/>
                </a:cubicBezTo>
                <a:cubicBezTo>
                  <a:pt x="264152" y="118675"/>
                  <a:pt x="261127" y="115963"/>
                  <a:pt x="260293" y="113878"/>
                </a:cubicBezTo>
                <a:cubicBezTo>
                  <a:pt x="259042" y="111375"/>
                  <a:pt x="259563" y="108351"/>
                  <a:pt x="261857" y="104805"/>
                </a:cubicBezTo>
                <a:cubicBezTo>
                  <a:pt x="264152" y="101260"/>
                  <a:pt x="266967" y="99904"/>
                  <a:pt x="270304" y="100738"/>
                </a:cubicBezTo>
                <a:cubicBezTo>
                  <a:pt x="279898" y="102407"/>
                  <a:pt x="290744" y="103658"/>
                  <a:pt x="302841" y="104492"/>
                </a:cubicBezTo>
                <a:cubicBezTo>
                  <a:pt x="314938" y="105326"/>
                  <a:pt x="332458" y="104910"/>
                  <a:pt x="355400" y="103241"/>
                </a:cubicBezTo>
                <a:lnTo>
                  <a:pt x="389814" y="101364"/>
                </a:lnTo>
                <a:lnTo>
                  <a:pt x="389814" y="84470"/>
                </a:lnTo>
                <a:cubicBezTo>
                  <a:pt x="389814" y="71955"/>
                  <a:pt x="389293" y="62153"/>
                  <a:pt x="388250" y="55062"/>
                </a:cubicBezTo>
                <a:cubicBezTo>
                  <a:pt x="387207" y="47971"/>
                  <a:pt x="384495" y="41922"/>
                  <a:pt x="380116" y="36916"/>
                </a:cubicBezTo>
                <a:cubicBezTo>
                  <a:pt x="375736" y="31910"/>
                  <a:pt x="368540" y="26488"/>
                  <a:pt x="358529" y="20648"/>
                </a:cubicBezTo>
                <a:cubicBezTo>
                  <a:pt x="354357" y="17728"/>
                  <a:pt x="353314" y="13974"/>
                  <a:pt x="355400" y="9385"/>
                </a:cubicBezTo>
                <a:cubicBezTo>
                  <a:pt x="359154" y="3128"/>
                  <a:pt x="364160" y="0"/>
                  <a:pt x="370417" y="0"/>
                </a:cubicBezTo>
                <a:cubicBezTo>
                  <a:pt x="376674" y="0"/>
                  <a:pt x="385017" y="2294"/>
                  <a:pt x="395445" y="6883"/>
                </a:cubicBezTo>
                <a:cubicBezTo>
                  <a:pt x="405874" y="11471"/>
                  <a:pt x="414425" y="15851"/>
                  <a:pt x="421099" y="20022"/>
                </a:cubicBezTo>
                <a:cubicBezTo>
                  <a:pt x="423185" y="21274"/>
                  <a:pt x="425062" y="22943"/>
                  <a:pt x="426731" y="25028"/>
                </a:cubicBezTo>
                <a:cubicBezTo>
                  <a:pt x="428399" y="27114"/>
                  <a:pt x="429025" y="29408"/>
                  <a:pt x="428608" y="31910"/>
                </a:cubicBezTo>
                <a:cubicBezTo>
                  <a:pt x="427356" y="39002"/>
                  <a:pt x="426522" y="46093"/>
                  <a:pt x="426105" y="53184"/>
                </a:cubicBezTo>
                <a:cubicBezTo>
                  <a:pt x="425687" y="60276"/>
                  <a:pt x="425479" y="68201"/>
                  <a:pt x="425479" y="76961"/>
                </a:cubicBezTo>
                <a:lnTo>
                  <a:pt x="425479" y="293455"/>
                </a:lnTo>
                <a:cubicBezTo>
                  <a:pt x="425479" y="299712"/>
                  <a:pt x="425166" y="307220"/>
                  <a:pt x="424540" y="315981"/>
                </a:cubicBezTo>
                <a:cubicBezTo>
                  <a:pt x="423915" y="324740"/>
                  <a:pt x="422663" y="333395"/>
                  <a:pt x="420787" y="341947"/>
                </a:cubicBezTo>
                <a:cubicBezTo>
                  <a:pt x="418909" y="350499"/>
                  <a:pt x="416302" y="357589"/>
                  <a:pt x="412965" y="363221"/>
                </a:cubicBezTo>
                <a:cubicBezTo>
                  <a:pt x="409628" y="368852"/>
                  <a:pt x="405248" y="371668"/>
                  <a:pt x="399825" y="37166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2" name="Freeform 132"/>
          <p:cNvSpPr/>
          <p:nvPr/>
        </p:nvSpPr>
        <p:spPr>
          <a:xfrm>
            <a:off x="5814864" y="6886656"/>
            <a:ext cx="538731" cy="589413"/>
          </a:xfrm>
          <a:custGeom>
            <a:avLst/>
            <a:gdLst>
              <a:gd name="connsiteX0" fmla="*/ 294080 w 538731"/>
              <a:gd name="connsiteY0" fmla="*/ 589413 h 589413"/>
              <a:gd name="connsiteX1" fmla="*/ 227756 w 538731"/>
              <a:gd name="connsiteY1" fmla="*/ 576273 h 589413"/>
              <a:gd name="connsiteX2" fmla="*/ 183018 w 538731"/>
              <a:gd name="connsiteY2" fmla="*/ 539983 h 589413"/>
              <a:gd name="connsiteX3" fmla="*/ 167063 w 538731"/>
              <a:gd name="connsiteY3" fmla="*/ 486798 h 589413"/>
              <a:gd name="connsiteX4" fmla="*/ 184896 w 538731"/>
              <a:gd name="connsiteY4" fmla="*/ 433925 h 589413"/>
              <a:gd name="connsiteX5" fmla="*/ 232136 w 538731"/>
              <a:gd name="connsiteY5" fmla="*/ 396697 h 589413"/>
              <a:gd name="connsiteX6" fmla="*/ 296583 w 538731"/>
              <a:gd name="connsiteY6" fmla="*/ 382931 h 589413"/>
              <a:gd name="connsiteX7" fmla="*/ 360718 w 538731"/>
              <a:gd name="connsiteY7" fmla="*/ 394194 h 589413"/>
              <a:gd name="connsiteX8" fmla="*/ 407333 w 538731"/>
              <a:gd name="connsiteY8" fmla="*/ 427982 h 589413"/>
              <a:gd name="connsiteX9" fmla="*/ 423601 w 538731"/>
              <a:gd name="connsiteY9" fmla="*/ 484295 h 589413"/>
              <a:gd name="connsiteX10" fmla="*/ 406082 w 538731"/>
              <a:gd name="connsiteY10" fmla="*/ 538731 h 589413"/>
              <a:gd name="connsiteX11" fmla="*/ 359154 w 538731"/>
              <a:gd name="connsiteY11" fmla="*/ 575960 h 589413"/>
              <a:gd name="connsiteX12" fmla="*/ 294080 w 538731"/>
              <a:gd name="connsiteY12" fmla="*/ 589413 h 589413"/>
              <a:gd name="connsiteX14" fmla="*/ 167688 w 538731"/>
              <a:gd name="connsiteY14" fmla="*/ 355400 h 589413"/>
              <a:gd name="connsiteX15" fmla="*/ 104805 w 538731"/>
              <a:gd name="connsiteY15" fmla="*/ 342573 h 589413"/>
              <a:gd name="connsiteX16" fmla="*/ 66324 w 538731"/>
              <a:gd name="connsiteY16" fmla="*/ 307846 h 589413"/>
              <a:gd name="connsiteX17" fmla="*/ 53184 w 538731"/>
              <a:gd name="connsiteY17" fmla="*/ 265924 h 589413"/>
              <a:gd name="connsiteX18" fmla="*/ 64447 w 538731"/>
              <a:gd name="connsiteY18" fmla="*/ 223063 h 589413"/>
              <a:gd name="connsiteX19" fmla="*/ 100738 w 538731"/>
              <a:gd name="connsiteY19" fmla="*/ 187711 h 589413"/>
              <a:gd name="connsiteX20" fmla="*/ 167063 w 538731"/>
              <a:gd name="connsiteY20" fmla="*/ 172069 h 589413"/>
              <a:gd name="connsiteX21" fmla="*/ 252785 w 538731"/>
              <a:gd name="connsiteY21" fmla="*/ 196783 h 589413"/>
              <a:gd name="connsiteX22" fmla="*/ 282192 w 538731"/>
              <a:gd name="connsiteY22" fmla="*/ 262796 h 589413"/>
              <a:gd name="connsiteX23" fmla="*/ 268427 w 538731"/>
              <a:gd name="connsiteY23" fmla="*/ 306282 h 589413"/>
              <a:gd name="connsiteX24" fmla="*/ 230259 w 538731"/>
              <a:gd name="connsiteY24" fmla="*/ 340695 h 589413"/>
              <a:gd name="connsiteX25" fmla="*/ 167688 w 538731"/>
              <a:gd name="connsiteY25" fmla="*/ 355400 h 589413"/>
              <a:gd name="connsiteX27" fmla="*/ 295332 w 538731"/>
              <a:gd name="connsiteY27" fmla="*/ 561256 h 589413"/>
              <a:gd name="connsiteX28" fmla="*/ 358529 w 538731"/>
              <a:gd name="connsiteY28" fmla="*/ 540609 h 589413"/>
              <a:gd name="connsiteX29" fmla="*/ 385434 w 538731"/>
              <a:gd name="connsiteY29" fmla="*/ 483669 h 589413"/>
              <a:gd name="connsiteX30" fmla="*/ 359467 w 538731"/>
              <a:gd name="connsiteY30" fmla="*/ 428607 h 589413"/>
              <a:gd name="connsiteX31" fmla="*/ 295958 w 538731"/>
              <a:gd name="connsiteY31" fmla="*/ 409210 h 589413"/>
              <a:gd name="connsiteX32" fmla="*/ 231198 w 538731"/>
              <a:gd name="connsiteY32" fmla="*/ 431423 h 589413"/>
              <a:gd name="connsiteX33" fmla="*/ 204605 w 538731"/>
              <a:gd name="connsiteY33" fmla="*/ 486172 h 589413"/>
              <a:gd name="connsiteX34" fmla="*/ 230572 w 538731"/>
              <a:gd name="connsiteY34" fmla="*/ 540921 h 589413"/>
              <a:gd name="connsiteX35" fmla="*/ 295332 w 538731"/>
              <a:gd name="connsiteY35" fmla="*/ 561256 h 589413"/>
              <a:gd name="connsiteX37" fmla="*/ 407959 w 538731"/>
              <a:gd name="connsiteY37" fmla="*/ 386059 h 589413"/>
              <a:gd name="connsiteX38" fmla="*/ 399512 w 538731"/>
              <a:gd name="connsiteY38" fmla="*/ 385746 h 589413"/>
              <a:gd name="connsiteX39" fmla="*/ 396070 w 538731"/>
              <a:gd name="connsiteY39" fmla="*/ 381053 h 589413"/>
              <a:gd name="connsiteX40" fmla="*/ 393255 w 538731"/>
              <a:gd name="connsiteY40" fmla="*/ 354461 h 589413"/>
              <a:gd name="connsiteX41" fmla="*/ 392942 w 538731"/>
              <a:gd name="connsiteY41" fmla="*/ 322238 h 589413"/>
              <a:gd name="connsiteX42" fmla="*/ 392942 w 538731"/>
              <a:gd name="connsiteY42" fmla="*/ 315981 h 589413"/>
              <a:gd name="connsiteX43" fmla="*/ 392942 w 538731"/>
              <a:gd name="connsiteY43" fmla="*/ 85721 h 589413"/>
              <a:gd name="connsiteX44" fmla="*/ 391378 w 538731"/>
              <a:gd name="connsiteY44" fmla="*/ 56313 h 589413"/>
              <a:gd name="connsiteX45" fmla="*/ 383556 w 538731"/>
              <a:gd name="connsiteY45" fmla="*/ 38167 h 589413"/>
              <a:gd name="connsiteX46" fmla="*/ 362283 w 538731"/>
              <a:gd name="connsiteY46" fmla="*/ 21899 h 589413"/>
              <a:gd name="connsiteX47" fmla="*/ 359154 w 538731"/>
              <a:gd name="connsiteY47" fmla="*/ 10637 h 589413"/>
              <a:gd name="connsiteX48" fmla="*/ 376674 w 538731"/>
              <a:gd name="connsiteY48" fmla="*/ 1251 h 589413"/>
              <a:gd name="connsiteX49" fmla="*/ 401389 w 538731"/>
              <a:gd name="connsiteY49" fmla="*/ 9072 h 589413"/>
              <a:gd name="connsiteX50" fmla="*/ 424853 w 538731"/>
              <a:gd name="connsiteY50" fmla="*/ 21274 h 589413"/>
              <a:gd name="connsiteX51" fmla="*/ 432361 w 538731"/>
              <a:gd name="connsiteY51" fmla="*/ 33162 h 589413"/>
              <a:gd name="connsiteX52" fmla="*/ 429858 w 538731"/>
              <a:gd name="connsiteY52" fmla="*/ 54435 h 589413"/>
              <a:gd name="connsiteX53" fmla="*/ 429233 w 538731"/>
              <a:gd name="connsiteY53" fmla="*/ 78213 h 589413"/>
              <a:gd name="connsiteX54" fmla="*/ 429233 w 538731"/>
              <a:gd name="connsiteY54" fmla="*/ 126392 h 589413"/>
              <a:gd name="connsiteX55" fmla="*/ 481166 w 538731"/>
              <a:gd name="connsiteY55" fmla="*/ 121386 h 589413"/>
              <a:gd name="connsiteX56" fmla="*/ 511200 w 538731"/>
              <a:gd name="connsiteY56" fmla="*/ 113878 h 589413"/>
              <a:gd name="connsiteX57" fmla="*/ 521212 w 538731"/>
              <a:gd name="connsiteY57" fmla="*/ 113252 h 589413"/>
              <a:gd name="connsiteX58" fmla="*/ 526843 w 538731"/>
              <a:gd name="connsiteY58" fmla="*/ 118883 h 589413"/>
              <a:gd name="connsiteX59" fmla="*/ 532474 w 538731"/>
              <a:gd name="connsiteY59" fmla="*/ 130146 h 589413"/>
              <a:gd name="connsiteX60" fmla="*/ 535603 w 538731"/>
              <a:gd name="connsiteY60" fmla="*/ 140783 h 589413"/>
              <a:gd name="connsiteX61" fmla="*/ 531535 w 538731"/>
              <a:gd name="connsiteY61" fmla="*/ 147666 h 589413"/>
              <a:gd name="connsiteX62" fmla="*/ 525592 w 538731"/>
              <a:gd name="connsiteY62" fmla="*/ 150795 h 589413"/>
              <a:gd name="connsiteX63" fmla="*/ 491177 w 538731"/>
              <a:gd name="connsiteY63" fmla="*/ 148917 h 589413"/>
              <a:gd name="connsiteX64" fmla="*/ 456764 w 538731"/>
              <a:gd name="connsiteY64" fmla="*/ 149543 h 589413"/>
              <a:gd name="connsiteX65" fmla="*/ 442999 w 538731"/>
              <a:gd name="connsiteY65" fmla="*/ 149543 h 589413"/>
              <a:gd name="connsiteX66" fmla="*/ 429233 w 538731"/>
              <a:gd name="connsiteY66" fmla="*/ 149543 h 589413"/>
              <a:gd name="connsiteX67" fmla="*/ 429233 w 538731"/>
              <a:gd name="connsiteY67" fmla="*/ 247779 h 589413"/>
              <a:gd name="connsiteX68" fmla="*/ 482417 w 538731"/>
              <a:gd name="connsiteY68" fmla="*/ 244024 h 589413"/>
              <a:gd name="connsiteX69" fmla="*/ 514329 w 538731"/>
              <a:gd name="connsiteY69" fmla="*/ 237141 h 589413"/>
              <a:gd name="connsiteX70" fmla="*/ 524340 w 538731"/>
              <a:gd name="connsiteY70" fmla="*/ 236516 h 589413"/>
              <a:gd name="connsiteX71" fmla="*/ 529971 w 538731"/>
              <a:gd name="connsiteY71" fmla="*/ 242147 h 589413"/>
              <a:gd name="connsiteX72" fmla="*/ 535603 w 538731"/>
              <a:gd name="connsiteY72" fmla="*/ 254036 h 589413"/>
              <a:gd name="connsiteX73" fmla="*/ 538731 w 538731"/>
              <a:gd name="connsiteY73" fmla="*/ 265299 h 589413"/>
              <a:gd name="connsiteX74" fmla="*/ 534664 w 538731"/>
              <a:gd name="connsiteY74" fmla="*/ 272181 h 589413"/>
              <a:gd name="connsiteX75" fmla="*/ 528720 w 538731"/>
              <a:gd name="connsiteY75" fmla="*/ 275310 h 589413"/>
              <a:gd name="connsiteX76" fmla="*/ 479602 w 538731"/>
              <a:gd name="connsiteY76" fmla="*/ 271869 h 589413"/>
              <a:gd name="connsiteX77" fmla="*/ 429233 w 538731"/>
              <a:gd name="connsiteY77" fmla="*/ 270929 h 589413"/>
              <a:gd name="connsiteX78" fmla="*/ 429233 w 538731"/>
              <a:gd name="connsiteY78" fmla="*/ 311600 h 589413"/>
              <a:gd name="connsiteX79" fmla="*/ 427668 w 538731"/>
              <a:gd name="connsiteY79" fmla="*/ 340070 h 589413"/>
              <a:gd name="connsiteX80" fmla="*/ 421411 w 538731"/>
              <a:gd name="connsiteY80" fmla="*/ 370104 h 589413"/>
              <a:gd name="connsiteX81" fmla="*/ 407959 w 538731"/>
              <a:gd name="connsiteY81" fmla="*/ 386059 h 589413"/>
              <a:gd name="connsiteX83" fmla="*/ 167688 w 538731"/>
              <a:gd name="connsiteY83" fmla="*/ 328495 h 589413"/>
              <a:gd name="connsiteX84" fmla="*/ 223376 w 538731"/>
              <a:gd name="connsiteY84" fmla="*/ 308785 h 589413"/>
              <a:gd name="connsiteX85" fmla="*/ 244650 w 538731"/>
              <a:gd name="connsiteY85" fmla="*/ 262796 h 589413"/>
              <a:gd name="connsiteX86" fmla="*/ 238080 w 538731"/>
              <a:gd name="connsiteY86" fmla="*/ 233387 h 589413"/>
              <a:gd name="connsiteX87" fmla="*/ 212739 w 538731"/>
              <a:gd name="connsiteY87" fmla="*/ 206482 h 589413"/>
              <a:gd name="connsiteX88" fmla="*/ 166437 w 538731"/>
              <a:gd name="connsiteY88" fmla="*/ 196471 h 589413"/>
              <a:gd name="connsiteX89" fmla="*/ 107621 w 538731"/>
              <a:gd name="connsiteY89" fmla="*/ 218370 h 589413"/>
              <a:gd name="connsiteX90" fmla="*/ 88850 w 538731"/>
              <a:gd name="connsiteY90" fmla="*/ 265299 h 589413"/>
              <a:gd name="connsiteX91" fmla="*/ 98548 w 538731"/>
              <a:gd name="connsiteY91" fmla="*/ 296583 h 589413"/>
              <a:gd name="connsiteX92" fmla="*/ 126079 w 538731"/>
              <a:gd name="connsiteY92" fmla="*/ 320360 h 589413"/>
              <a:gd name="connsiteX93" fmla="*/ 167688 w 538731"/>
              <a:gd name="connsiteY93" fmla="*/ 328495 h 589413"/>
              <a:gd name="connsiteX95" fmla="*/ 42548 w 538731"/>
              <a:gd name="connsiteY95" fmla="*/ 150795 h 589413"/>
              <a:gd name="connsiteX96" fmla="*/ 26905 w 538731"/>
              <a:gd name="connsiteY96" fmla="*/ 150795 h 589413"/>
              <a:gd name="connsiteX97" fmla="*/ 17520 w 538731"/>
              <a:gd name="connsiteY97" fmla="*/ 144537 h 589413"/>
              <a:gd name="connsiteX98" fmla="*/ 7508 w 538731"/>
              <a:gd name="connsiteY98" fmla="*/ 133275 h 589413"/>
              <a:gd name="connsiteX99" fmla="*/ 1251 w 538731"/>
              <a:gd name="connsiteY99" fmla="*/ 124515 h 589413"/>
              <a:gd name="connsiteX100" fmla="*/ 2503 w 538731"/>
              <a:gd name="connsiteY100" fmla="*/ 116380 h 589413"/>
              <a:gd name="connsiteX101" fmla="*/ 10011 w 538731"/>
              <a:gd name="connsiteY101" fmla="*/ 112626 h 589413"/>
              <a:gd name="connsiteX102" fmla="*/ 59129 w 538731"/>
              <a:gd name="connsiteY102" fmla="*/ 117632 h 589413"/>
              <a:gd name="connsiteX103" fmla="*/ 117007 w 538731"/>
              <a:gd name="connsiteY103" fmla="*/ 118258 h 589413"/>
              <a:gd name="connsiteX104" fmla="*/ 163934 w 538731"/>
              <a:gd name="connsiteY104" fmla="*/ 117007 h 589413"/>
              <a:gd name="connsiteX105" fmla="*/ 249030 w 538731"/>
              <a:gd name="connsiteY105" fmla="*/ 111375 h 589413"/>
              <a:gd name="connsiteX106" fmla="*/ 311600 w 538731"/>
              <a:gd name="connsiteY106" fmla="*/ 100738 h 589413"/>
              <a:gd name="connsiteX107" fmla="*/ 321611 w 538731"/>
              <a:gd name="connsiteY107" fmla="*/ 100426 h 589413"/>
              <a:gd name="connsiteX108" fmla="*/ 327243 w 538731"/>
              <a:gd name="connsiteY108" fmla="*/ 106369 h 589413"/>
              <a:gd name="connsiteX109" fmla="*/ 331936 w 538731"/>
              <a:gd name="connsiteY109" fmla="*/ 117945 h 589413"/>
              <a:gd name="connsiteX110" fmla="*/ 334126 w 538731"/>
              <a:gd name="connsiteY110" fmla="*/ 129521 h 589413"/>
              <a:gd name="connsiteX111" fmla="*/ 330059 w 538731"/>
              <a:gd name="connsiteY111" fmla="*/ 136090 h 589413"/>
              <a:gd name="connsiteX112" fmla="*/ 324114 w 538731"/>
              <a:gd name="connsiteY112" fmla="*/ 138906 h 589413"/>
              <a:gd name="connsiteX113" fmla="*/ 268114 w 538731"/>
              <a:gd name="connsiteY113" fmla="*/ 137342 h 589413"/>
              <a:gd name="connsiteX114" fmla="*/ 195532 w 538731"/>
              <a:gd name="connsiteY114" fmla="*/ 137968 h 589413"/>
              <a:gd name="connsiteX115" fmla="*/ 116694 w 538731"/>
              <a:gd name="connsiteY115" fmla="*/ 142035 h 589413"/>
              <a:gd name="connsiteX116" fmla="*/ 42548 w 538731"/>
              <a:gd name="connsiteY116" fmla="*/ 150795 h 589413"/>
              <a:gd name="connsiteX118" fmla="*/ 144538 w 538731"/>
              <a:gd name="connsiteY118" fmla="*/ 67576 h 589413"/>
              <a:gd name="connsiteX119" fmla="*/ 118883 w 538731"/>
              <a:gd name="connsiteY119" fmla="*/ 62257 h 589413"/>
              <a:gd name="connsiteX120" fmla="*/ 89788 w 538731"/>
              <a:gd name="connsiteY120" fmla="*/ 52559 h 589413"/>
              <a:gd name="connsiteX121" fmla="*/ 71330 w 538731"/>
              <a:gd name="connsiteY121" fmla="*/ 41296 h 589413"/>
              <a:gd name="connsiteX122" fmla="*/ 70704 w 538731"/>
              <a:gd name="connsiteY122" fmla="*/ 30033 h 589413"/>
              <a:gd name="connsiteX123" fmla="*/ 78839 w 538731"/>
              <a:gd name="connsiteY123" fmla="*/ 23777 h 589413"/>
              <a:gd name="connsiteX124" fmla="*/ 142348 w 538731"/>
              <a:gd name="connsiteY124" fmla="*/ 31910 h 589413"/>
              <a:gd name="connsiteX125" fmla="*/ 204918 w 538731"/>
              <a:gd name="connsiteY125" fmla="*/ 32537 h 589413"/>
              <a:gd name="connsiteX126" fmla="*/ 250907 w 538731"/>
              <a:gd name="connsiteY126" fmla="*/ 30033 h 589413"/>
              <a:gd name="connsiteX127" fmla="*/ 258728 w 538731"/>
              <a:gd name="connsiteY127" fmla="*/ 33475 h 589413"/>
              <a:gd name="connsiteX128" fmla="*/ 262796 w 538731"/>
              <a:gd name="connsiteY128" fmla="*/ 40045 h 589413"/>
              <a:gd name="connsiteX129" fmla="*/ 258415 w 538731"/>
              <a:gd name="connsiteY129" fmla="*/ 51620 h 589413"/>
              <a:gd name="connsiteX130" fmla="*/ 247779 w 538731"/>
              <a:gd name="connsiteY130" fmla="*/ 60068 h 589413"/>
              <a:gd name="connsiteX131" fmla="*/ 222438 w 538731"/>
              <a:gd name="connsiteY131" fmla="*/ 64760 h 589413"/>
              <a:gd name="connsiteX132" fmla="*/ 182706 w 538731"/>
              <a:gd name="connsiteY132" fmla="*/ 67889 h 589413"/>
              <a:gd name="connsiteX133" fmla="*/ 144538 w 538731"/>
              <a:gd name="connsiteY133" fmla="*/ 67576 h 5894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</a:cxnLst>
            <a:rect l="l" t="t" r="r" b="b"/>
            <a:pathLst>
              <a:path w="538731" h="589413">
                <a:moveTo>
                  <a:pt x="294080" y="589413"/>
                </a:moveTo>
                <a:cubicBezTo>
                  <a:pt x="269053" y="589413"/>
                  <a:pt x="246945" y="585033"/>
                  <a:pt x="227756" y="576273"/>
                </a:cubicBezTo>
                <a:cubicBezTo>
                  <a:pt x="208568" y="567513"/>
                  <a:pt x="193656" y="555416"/>
                  <a:pt x="183018" y="539983"/>
                </a:cubicBezTo>
                <a:cubicBezTo>
                  <a:pt x="172381" y="524549"/>
                  <a:pt x="167063" y="506820"/>
                  <a:pt x="167063" y="486798"/>
                </a:cubicBezTo>
                <a:cubicBezTo>
                  <a:pt x="167063" y="467192"/>
                  <a:pt x="173006" y="449568"/>
                  <a:pt x="184896" y="433925"/>
                </a:cubicBezTo>
                <a:cubicBezTo>
                  <a:pt x="196784" y="418283"/>
                  <a:pt x="212530" y="405873"/>
                  <a:pt x="232136" y="396697"/>
                </a:cubicBezTo>
                <a:cubicBezTo>
                  <a:pt x="251741" y="387519"/>
                  <a:pt x="273224" y="382931"/>
                  <a:pt x="296583" y="382931"/>
                </a:cubicBezTo>
                <a:cubicBezTo>
                  <a:pt x="319943" y="382931"/>
                  <a:pt x="341321" y="386685"/>
                  <a:pt x="360718" y="394194"/>
                </a:cubicBezTo>
                <a:cubicBezTo>
                  <a:pt x="380115" y="401702"/>
                  <a:pt x="395653" y="412965"/>
                  <a:pt x="407333" y="427982"/>
                </a:cubicBezTo>
                <a:cubicBezTo>
                  <a:pt x="419013" y="442998"/>
                  <a:pt x="424435" y="461769"/>
                  <a:pt x="423601" y="484295"/>
                </a:cubicBezTo>
                <a:cubicBezTo>
                  <a:pt x="423601" y="504734"/>
                  <a:pt x="417761" y="522880"/>
                  <a:pt x="406082" y="538731"/>
                </a:cubicBezTo>
                <a:cubicBezTo>
                  <a:pt x="394402" y="554582"/>
                  <a:pt x="378759" y="566993"/>
                  <a:pt x="359154" y="575960"/>
                </a:cubicBezTo>
                <a:cubicBezTo>
                  <a:pt x="339549" y="584929"/>
                  <a:pt x="317858" y="589413"/>
                  <a:pt x="294080" y="589413"/>
                </a:cubicBezTo>
                <a:moveTo>
                  <a:pt x="167688" y="355400"/>
                </a:moveTo>
                <a:cubicBezTo>
                  <a:pt x="142660" y="355817"/>
                  <a:pt x="121700" y="351541"/>
                  <a:pt x="104805" y="342573"/>
                </a:cubicBezTo>
                <a:cubicBezTo>
                  <a:pt x="87911" y="333604"/>
                  <a:pt x="75084" y="322028"/>
                  <a:pt x="66324" y="307846"/>
                </a:cubicBezTo>
                <a:cubicBezTo>
                  <a:pt x="57564" y="293663"/>
                  <a:pt x="53184" y="279690"/>
                  <a:pt x="53184" y="265924"/>
                </a:cubicBezTo>
                <a:cubicBezTo>
                  <a:pt x="53184" y="251324"/>
                  <a:pt x="56939" y="237037"/>
                  <a:pt x="64447" y="223063"/>
                </a:cubicBezTo>
                <a:cubicBezTo>
                  <a:pt x="71956" y="209090"/>
                  <a:pt x="84053" y="197305"/>
                  <a:pt x="100738" y="187711"/>
                </a:cubicBezTo>
                <a:cubicBezTo>
                  <a:pt x="117423" y="178116"/>
                  <a:pt x="139532" y="172903"/>
                  <a:pt x="167063" y="172069"/>
                </a:cubicBezTo>
                <a:cubicBezTo>
                  <a:pt x="203771" y="171234"/>
                  <a:pt x="232344" y="179473"/>
                  <a:pt x="252785" y="196783"/>
                </a:cubicBezTo>
                <a:cubicBezTo>
                  <a:pt x="273224" y="214095"/>
                  <a:pt x="283027" y="236099"/>
                  <a:pt x="282192" y="262796"/>
                </a:cubicBezTo>
                <a:cubicBezTo>
                  <a:pt x="281775" y="277812"/>
                  <a:pt x="277187" y="292308"/>
                  <a:pt x="268427" y="306282"/>
                </a:cubicBezTo>
                <a:cubicBezTo>
                  <a:pt x="259667" y="320256"/>
                  <a:pt x="246945" y="331727"/>
                  <a:pt x="230259" y="340695"/>
                </a:cubicBezTo>
                <a:cubicBezTo>
                  <a:pt x="213573" y="349664"/>
                  <a:pt x="192717" y="354565"/>
                  <a:pt x="167688" y="355400"/>
                </a:cubicBezTo>
                <a:moveTo>
                  <a:pt x="295332" y="561256"/>
                </a:moveTo>
                <a:cubicBezTo>
                  <a:pt x="320360" y="560839"/>
                  <a:pt x="341426" y="553957"/>
                  <a:pt x="358529" y="540609"/>
                </a:cubicBezTo>
                <a:cubicBezTo>
                  <a:pt x="375631" y="527260"/>
                  <a:pt x="384599" y="508281"/>
                  <a:pt x="385434" y="483669"/>
                </a:cubicBezTo>
                <a:cubicBezTo>
                  <a:pt x="385434" y="459893"/>
                  <a:pt x="376778" y="441538"/>
                  <a:pt x="359467" y="428607"/>
                </a:cubicBezTo>
                <a:cubicBezTo>
                  <a:pt x="342156" y="415676"/>
                  <a:pt x="320986" y="409210"/>
                  <a:pt x="295958" y="409210"/>
                </a:cubicBezTo>
                <a:cubicBezTo>
                  <a:pt x="270512" y="410045"/>
                  <a:pt x="248926" y="417449"/>
                  <a:pt x="231198" y="431423"/>
                </a:cubicBezTo>
                <a:cubicBezTo>
                  <a:pt x="213469" y="445397"/>
                  <a:pt x="204605" y="463646"/>
                  <a:pt x="204605" y="486172"/>
                </a:cubicBezTo>
                <a:cubicBezTo>
                  <a:pt x="204605" y="509115"/>
                  <a:pt x="213261" y="527364"/>
                  <a:pt x="230572" y="540921"/>
                </a:cubicBezTo>
                <a:cubicBezTo>
                  <a:pt x="247883" y="554478"/>
                  <a:pt x="269470" y="561256"/>
                  <a:pt x="295332" y="561256"/>
                </a:cubicBezTo>
                <a:moveTo>
                  <a:pt x="407959" y="386059"/>
                </a:moveTo>
                <a:cubicBezTo>
                  <a:pt x="404205" y="387311"/>
                  <a:pt x="401389" y="387206"/>
                  <a:pt x="399512" y="385746"/>
                </a:cubicBezTo>
                <a:cubicBezTo>
                  <a:pt x="397635" y="384287"/>
                  <a:pt x="396488" y="382722"/>
                  <a:pt x="396070" y="381053"/>
                </a:cubicBezTo>
                <a:cubicBezTo>
                  <a:pt x="394402" y="375631"/>
                  <a:pt x="393464" y="366767"/>
                  <a:pt x="393255" y="354461"/>
                </a:cubicBezTo>
                <a:cubicBezTo>
                  <a:pt x="393046" y="342156"/>
                  <a:pt x="392942" y="331414"/>
                  <a:pt x="392942" y="322238"/>
                </a:cubicBezTo>
                <a:cubicBezTo>
                  <a:pt x="392942" y="319317"/>
                  <a:pt x="392942" y="317232"/>
                  <a:pt x="392942" y="315981"/>
                </a:cubicBezTo>
                <a:lnTo>
                  <a:pt x="392942" y="85721"/>
                </a:lnTo>
                <a:cubicBezTo>
                  <a:pt x="392942" y="73207"/>
                  <a:pt x="392421" y="63405"/>
                  <a:pt x="391378" y="56313"/>
                </a:cubicBezTo>
                <a:cubicBezTo>
                  <a:pt x="390335" y="49222"/>
                  <a:pt x="387728" y="43173"/>
                  <a:pt x="383556" y="38167"/>
                </a:cubicBezTo>
                <a:cubicBezTo>
                  <a:pt x="379385" y="33162"/>
                  <a:pt x="372294" y="27739"/>
                  <a:pt x="362283" y="21899"/>
                </a:cubicBezTo>
                <a:cubicBezTo>
                  <a:pt x="357694" y="18562"/>
                  <a:pt x="356651" y="14808"/>
                  <a:pt x="359154" y="10637"/>
                </a:cubicBezTo>
                <a:cubicBezTo>
                  <a:pt x="363743" y="3128"/>
                  <a:pt x="369582" y="0"/>
                  <a:pt x="376674" y="1251"/>
                </a:cubicBezTo>
                <a:cubicBezTo>
                  <a:pt x="383765" y="2085"/>
                  <a:pt x="392003" y="4693"/>
                  <a:pt x="401389" y="9072"/>
                </a:cubicBezTo>
                <a:cubicBezTo>
                  <a:pt x="410775" y="13452"/>
                  <a:pt x="418596" y="17520"/>
                  <a:pt x="424853" y="21274"/>
                </a:cubicBezTo>
                <a:cubicBezTo>
                  <a:pt x="429858" y="24194"/>
                  <a:pt x="432361" y="28156"/>
                  <a:pt x="432361" y="33162"/>
                </a:cubicBezTo>
                <a:cubicBezTo>
                  <a:pt x="431110" y="40253"/>
                  <a:pt x="430276" y="47344"/>
                  <a:pt x="429858" y="54435"/>
                </a:cubicBezTo>
                <a:cubicBezTo>
                  <a:pt x="429442" y="61527"/>
                  <a:pt x="429233" y="69453"/>
                  <a:pt x="429233" y="78213"/>
                </a:cubicBezTo>
                <a:lnTo>
                  <a:pt x="429233" y="126392"/>
                </a:lnTo>
                <a:cubicBezTo>
                  <a:pt x="450090" y="125975"/>
                  <a:pt x="467401" y="124306"/>
                  <a:pt x="481166" y="121386"/>
                </a:cubicBezTo>
                <a:cubicBezTo>
                  <a:pt x="494932" y="118466"/>
                  <a:pt x="504943" y="115963"/>
                  <a:pt x="511200" y="113878"/>
                </a:cubicBezTo>
                <a:cubicBezTo>
                  <a:pt x="515789" y="112209"/>
                  <a:pt x="519126" y="112001"/>
                  <a:pt x="521212" y="113252"/>
                </a:cubicBezTo>
                <a:cubicBezTo>
                  <a:pt x="523297" y="114504"/>
                  <a:pt x="525174" y="116380"/>
                  <a:pt x="526843" y="118883"/>
                </a:cubicBezTo>
                <a:cubicBezTo>
                  <a:pt x="528511" y="121803"/>
                  <a:pt x="530389" y="125557"/>
                  <a:pt x="532474" y="130146"/>
                </a:cubicBezTo>
                <a:cubicBezTo>
                  <a:pt x="534560" y="134734"/>
                  <a:pt x="535603" y="138280"/>
                  <a:pt x="535603" y="140783"/>
                </a:cubicBezTo>
                <a:cubicBezTo>
                  <a:pt x="535603" y="143286"/>
                  <a:pt x="534247" y="145580"/>
                  <a:pt x="531535" y="147666"/>
                </a:cubicBezTo>
                <a:cubicBezTo>
                  <a:pt x="528824" y="149751"/>
                  <a:pt x="526843" y="150795"/>
                  <a:pt x="525592" y="150795"/>
                </a:cubicBezTo>
                <a:cubicBezTo>
                  <a:pt x="513911" y="149543"/>
                  <a:pt x="502440" y="148917"/>
                  <a:pt x="491177" y="148917"/>
                </a:cubicBezTo>
                <a:cubicBezTo>
                  <a:pt x="479915" y="148917"/>
                  <a:pt x="468444" y="149126"/>
                  <a:pt x="456764" y="149543"/>
                </a:cubicBezTo>
                <a:cubicBezTo>
                  <a:pt x="452175" y="149543"/>
                  <a:pt x="447587" y="149543"/>
                  <a:pt x="442999" y="149543"/>
                </a:cubicBezTo>
                <a:cubicBezTo>
                  <a:pt x="438410" y="149543"/>
                  <a:pt x="433822" y="149543"/>
                  <a:pt x="429233" y="149543"/>
                </a:cubicBezTo>
                <a:lnTo>
                  <a:pt x="429233" y="247779"/>
                </a:lnTo>
                <a:cubicBezTo>
                  <a:pt x="450507" y="247779"/>
                  <a:pt x="468235" y="246527"/>
                  <a:pt x="482417" y="244024"/>
                </a:cubicBezTo>
                <a:cubicBezTo>
                  <a:pt x="496600" y="241522"/>
                  <a:pt x="507237" y="239227"/>
                  <a:pt x="514329" y="237141"/>
                </a:cubicBezTo>
                <a:cubicBezTo>
                  <a:pt x="518917" y="235473"/>
                  <a:pt x="522254" y="235265"/>
                  <a:pt x="524340" y="236516"/>
                </a:cubicBezTo>
                <a:cubicBezTo>
                  <a:pt x="526426" y="237767"/>
                  <a:pt x="528303" y="239644"/>
                  <a:pt x="529971" y="242147"/>
                </a:cubicBezTo>
                <a:cubicBezTo>
                  <a:pt x="531640" y="245067"/>
                  <a:pt x="533517" y="249030"/>
                  <a:pt x="535603" y="254036"/>
                </a:cubicBezTo>
                <a:cubicBezTo>
                  <a:pt x="537688" y="259042"/>
                  <a:pt x="538731" y="262796"/>
                  <a:pt x="538731" y="265299"/>
                </a:cubicBezTo>
                <a:cubicBezTo>
                  <a:pt x="538731" y="267801"/>
                  <a:pt x="537375" y="270095"/>
                  <a:pt x="534664" y="272181"/>
                </a:cubicBezTo>
                <a:cubicBezTo>
                  <a:pt x="531953" y="274267"/>
                  <a:pt x="529971" y="275310"/>
                  <a:pt x="528720" y="275310"/>
                </a:cubicBezTo>
                <a:cubicBezTo>
                  <a:pt x="512034" y="273641"/>
                  <a:pt x="495662" y="272494"/>
                  <a:pt x="479602" y="271869"/>
                </a:cubicBezTo>
                <a:cubicBezTo>
                  <a:pt x="463542" y="271242"/>
                  <a:pt x="446753" y="270929"/>
                  <a:pt x="429233" y="270929"/>
                </a:cubicBezTo>
                <a:lnTo>
                  <a:pt x="429233" y="311600"/>
                </a:lnTo>
                <a:cubicBezTo>
                  <a:pt x="429233" y="319526"/>
                  <a:pt x="428711" y="329016"/>
                  <a:pt x="427668" y="340070"/>
                </a:cubicBezTo>
                <a:cubicBezTo>
                  <a:pt x="426626" y="351124"/>
                  <a:pt x="424540" y="361135"/>
                  <a:pt x="421411" y="370104"/>
                </a:cubicBezTo>
                <a:cubicBezTo>
                  <a:pt x="418283" y="379072"/>
                  <a:pt x="413799" y="384390"/>
                  <a:pt x="407959" y="386059"/>
                </a:cubicBezTo>
                <a:moveTo>
                  <a:pt x="167688" y="328495"/>
                </a:moveTo>
                <a:cubicBezTo>
                  <a:pt x="191465" y="327661"/>
                  <a:pt x="210027" y="321090"/>
                  <a:pt x="223376" y="308785"/>
                </a:cubicBezTo>
                <a:cubicBezTo>
                  <a:pt x="236724" y="296480"/>
                  <a:pt x="243816" y="281150"/>
                  <a:pt x="244650" y="262796"/>
                </a:cubicBezTo>
                <a:cubicBezTo>
                  <a:pt x="245484" y="253619"/>
                  <a:pt x="243294" y="243815"/>
                  <a:pt x="238080" y="233387"/>
                </a:cubicBezTo>
                <a:cubicBezTo>
                  <a:pt x="232866" y="222959"/>
                  <a:pt x="224419" y="213991"/>
                  <a:pt x="212739" y="206482"/>
                </a:cubicBezTo>
                <a:cubicBezTo>
                  <a:pt x="201060" y="198974"/>
                  <a:pt x="185625" y="195636"/>
                  <a:pt x="166437" y="196471"/>
                </a:cubicBezTo>
                <a:cubicBezTo>
                  <a:pt x="139740" y="197305"/>
                  <a:pt x="120135" y="204605"/>
                  <a:pt x="107621" y="218370"/>
                </a:cubicBezTo>
                <a:cubicBezTo>
                  <a:pt x="95107" y="232136"/>
                  <a:pt x="88850" y="247779"/>
                  <a:pt x="88850" y="265299"/>
                </a:cubicBezTo>
                <a:cubicBezTo>
                  <a:pt x="88850" y="276144"/>
                  <a:pt x="92083" y="286572"/>
                  <a:pt x="98548" y="296583"/>
                </a:cubicBezTo>
                <a:cubicBezTo>
                  <a:pt x="105014" y="306595"/>
                  <a:pt x="114191" y="314520"/>
                  <a:pt x="126079" y="320360"/>
                </a:cubicBezTo>
                <a:cubicBezTo>
                  <a:pt x="137968" y="326200"/>
                  <a:pt x="151837" y="328912"/>
                  <a:pt x="167688" y="328495"/>
                </a:cubicBezTo>
                <a:moveTo>
                  <a:pt x="42548" y="150795"/>
                </a:moveTo>
                <a:cubicBezTo>
                  <a:pt x="35456" y="152046"/>
                  <a:pt x="30242" y="152046"/>
                  <a:pt x="26905" y="150795"/>
                </a:cubicBezTo>
                <a:cubicBezTo>
                  <a:pt x="23568" y="149543"/>
                  <a:pt x="20439" y="147458"/>
                  <a:pt x="17520" y="144537"/>
                </a:cubicBezTo>
                <a:cubicBezTo>
                  <a:pt x="13765" y="140783"/>
                  <a:pt x="10428" y="137029"/>
                  <a:pt x="7508" y="133275"/>
                </a:cubicBezTo>
                <a:cubicBezTo>
                  <a:pt x="4588" y="129521"/>
                  <a:pt x="2503" y="126601"/>
                  <a:pt x="1251" y="124515"/>
                </a:cubicBezTo>
                <a:cubicBezTo>
                  <a:pt x="0" y="122430"/>
                  <a:pt x="417" y="119718"/>
                  <a:pt x="2503" y="116380"/>
                </a:cubicBezTo>
                <a:cubicBezTo>
                  <a:pt x="4588" y="113044"/>
                  <a:pt x="7091" y="111792"/>
                  <a:pt x="10011" y="112626"/>
                </a:cubicBezTo>
                <a:cubicBezTo>
                  <a:pt x="23359" y="115129"/>
                  <a:pt x="39732" y="116798"/>
                  <a:pt x="59129" y="117632"/>
                </a:cubicBezTo>
                <a:cubicBezTo>
                  <a:pt x="78526" y="118466"/>
                  <a:pt x="97818" y="118675"/>
                  <a:pt x="117007" y="118258"/>
                </a:cubicBezTo>
                <a:cubicBezTo>
                  <a:pt x="136194" y="117841"/>
                  <a:pt x="151837" y="117423"/>
                  <a:pt x="163934" y="117007"/>
                </a:cubicBezTo>
                <a:cubicBezTo>
                  <a:pt x="195219" y="115755"/>
                  <a:pt x="223585" y="113878"/>
                  <a:pt x="249030" y="111375"/>
                </a:cubicBezTo>
                <a:cubicBezTo>
                  <a:pt x="274475" y="108872"/>
                  <a:pt x="295332" y="105326"/>
                  <a:pt x="311600" y="100738"/>
                </a:cubicBezTo>
                <a:cubicBezTo>
                  <a:pt x="316189" y="99487"/>
                  <a:pt x="319526" y="99382"/>
                  <a:pt x="321611" y="100426"/>
                </a:cubicBezTo>
                <a:cubicBezTo>
                  <a:pt x="323697" y="101468"/>
                  <a:pt x="325575" y="103449"/>
                  <a:pt x="327243" y="106369"/>
                </a:cubicBezTo>
                <a:cubicBezTo>
                  <a:pt x="328912" y="109289"/>
                  <a:pt x="330476" y="113148"/>
                  <a:pt x="331936" y="117945"/>
                </a:cubicBezTo>
                <a:cubicBezTo>
                  <a:pt x="333396" y="122742"/>
                  <a:pt x="334126" y="126601"/>
                  <a:pt x="334126" y="129521"/>
                </a:cubicBezTo>
                <a:cubicBezTo>
                  <a:pt x="334126" y="132024"/>
                  <a:pt x="332770" y="134214"/>
                  <a:pt x="330059" y="136090"/>
                </a:cubicBezTo>
                <a:cubicBezTo>
                  <a:pt x="327347" y="137968"/>
                  <a:pt x="325366" y="138906"/>
                  <a:pt x="324114" y="138906"/>
                </a:cubicBezTo>
                <a:cubicBezTo>
                  <a:pt x="309098" y="138072"/>
                  <a:pt x="290431" y="137551"/>
                  <a:pt x="268114" y="137342"/>
                </a:cubicBezTo>
                <a:cubicBezTo>
                  <a:pt x="245797" y="137133"/>
                  <a:pt x="221603" y="137342"/>
                  <a:pt x="195532" y="137968"/>
                </a:cubicBezTo>
                <a:cubicBezTo>
                  <a:pt x="169462" y="138593"/>
                  <a:pt x="143182" y="139949"/>
                  <a:pt x="116694" y="142035"/>
                </a:cubicBezTo>
                <a:cubicBezTo>
                  <a:pt x="90205" y="144121"/>
                  <a:pt x="65490" y="147040"/>
                  <a:pt x="42548" y="150795"/>
                </a:cubicBezTo>
                <a:moveTo>
                  <a:pt x="144538" y="67576"/>
                </a:moveTo>
                <a:cubicBezTo>
                  <a:pt x="137864" y="66742"/>
                  <a:pt x="129311" y="64969"/>
                  <a:pt x="118883" y="62257"/>
                </a:cubicBezTo>
                <a:cubicBezTo>
                  <a:pt x="108455" y="59546"/>
                  <a:pt x="98757" y="56313"/>
                  <a:pt x="89788" y="52559"/>
                </a:cubicBezTo>
                <a:cubicBezTo>
                  <a:pt x="80820" y="48805"/>
                  <a:pt x="74668" y="45050"/>
                  <a:pt x="71330" y="41296"/>
                </a:cubicBezTo>
                <a:cubicBezTo>
                  <a:pt x="69245" y="38793"/>
                  <a:pt x="69036" y="35040"/>
                  <a:pt x="70704" y="30033"/>
                </a:cubicBezTo>
                <a:cubicBezTo>
                  <a:pt x="72373" y="25028"/>
                  <a:pt x="75084" y="22943"/>
                  <a:pt x="78839" y="23777"/>
                </a:cubicBezTo>
                <a:cubicBezTo>
                  <a:pt x="98861" y="27948"/>
                  <a:pt x="120031" y="30659"/>
                  <a:pt x="142348" y="31910"/>
                </a:cubicBezTo>
                <a:cubicBezTo>
                  <a:pt x="164664" y="33162"/>
                  <a:pt x="185521" y="33371"/>
                  <a:pt x="204918" y="32537"/>
                </a:cubicBezTo>
                <a:cubicBezTo>
                  <a:pt x="224315" y="31702"/>
                  <a:pt x="239644" y="30868"/>
                  <a:pt x="250907" y="30033"/>
                </a:cubicBezTo>
                <a:cubicBezTo>
                  <a:pt x="253827" y="29617"/>
                  <a:pt x="256434" y="30763"/>
                  <a:pt x="258728" y="33475"/>
                </a:cubicBezTo>
                <a:cubicBezTo>
                  <a:pt x="261023" y="36186"/>
                  <a:pt x="262379" y="38376"/>
                  <a:pt x="262796" y="40045"/>
                </a:cubicBezTo>
                <a:cubicBezTo>
                  <a:pt x="263213" y="43382"/>
                  <a:pt x="261752" y="47241"/>
                  <a:pt x="258415" y="51620"/>
                </a:cubicBezTo>
                <a:cubicBezTo>
                  <a:pt x="255078" y="56000"/>
                  <a:pt x="251533" y="58816"/>
                  <a:pt x="247779" y="60068"/>
                </a:cubicBezTo>
                <a:cubicBezTo>
                  <a:pt x="243190" y="61736"/>
                  <a:pt x="234743" y="63300"/>
                  <a:pt x="222438" y="64760"/>
                </a:cubicBezTo>
                <a:cubicBezTo>
                  <a:pt x="210132" y="66220"/>
                  <a:pt x="196888" y="67263"/>
                  <a:pt x="182706" y="67889"/>
                </a:cubicBezTo>
                <a:cubicBezTo>
                  <a:pt x="168523" y="68514"/>
                  <a:pt x="155800" y="68410"/>
                  <a:pt x="144538" y="6757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3" name="Freeform 133"/>
          <p:cNvSpPr/>
          <p:nvPr/>
        </p:nvSpPr>
        <p:spPr>
          <a:xfrm>
            <a:off x="6403443" y="6897709"/>
            <a:ext cx="544571" cy="564386"/>
          </a:xfrm>
          <a:custGeom>
            <a:avLst/>
            <a:gdLst>
              <a:gd name="connsiteX0" fmla="*/ 273016 w 544571"/>
              <a:gd name="connsiteY0" fmla="*/ 213575 h 564386"/>
              <a:gd name="connsiteX1" fmla="*/ 204814 w 544571"/>
              <a:gd name="connsiteY1" fmla="*/ 202312 h 564386"/>
              <a:gd name="connsiteX2" fmla="*/ 155070 w 544571"/>
              <a:gd name="connsiteY2" fmla="*/ 165708 h 564386"/>
              <a:gd name="connsiteX3" fmla="*/ 136612 w 544571"/>
              <a:gd name="connsiteY3" fmla="*/ 109707 h 564386"/>
              <a:gd name="connsiteX4" fmla="*/ 155383 w 544571"/>
              <a:gd name="connsiteY4" fmla="*/ 54332 h 564386"/>
              <a:gd name="connsiteX5" fmla="*/ 205439 w 544571"/>
              <a:gd name="connsiteY5" fmla="*/ 15852 h 564386"/>
              <a:gd name="connsiteX6" fmla="*/ 273641 w 544571"/>
              <a:gd name="connsiteY6" fmla="*/ 834 h 564386"/>
              <a:gd name="connsiteX7" fmla="*/ 342469 w 544571"/>
              <a:gd name="connsiteY7" fmla="*/ 11471 h 564386"/>
              <a:gd name="connsiteX8" fmla="*/ 392212 w 544571"/>
              <a:gd name="connsiteY8" fmla="*/ 46823 h 564386"/>
              <a:gd name="connsiteX9" fmla="*/ 410670 w 544571"/>
              <a:gd name="connsiteY9" fmla="*/ 104701 h 564386"/>
              <a:gd name="connsiteX10" fmla="*/ 391899 w 544571"/>
              <a:gd name="connsiteY10" fmla="*/ 159764 h 564386"/>
              <a:gd name="connsiteX11" fmla="*/ 341843 w 544571"/>
              <a:gd name="connsiteY11" fmla="*/ 198244 h 564386"/>
              <a:gd name="connsiteX12" fmla="*/ 273016 w 544571"/>
              <a:gd name="connsiteY12" fmla="*/ 213575 h 564386"/>
              <a:gd name="connsiteX14" fmla="*/ 202311 w 544571"/>
              <a:gd name="connsiteY14" fmla="*/ 563969 h 564386"/>
              <a:gd name="connsiteX15" fmla="*/ 161015 w 544571"/>
              <a:gd name="connsiteY15" fmla="*/ 553644 h 564386"/>
              <a:gd name="connsiteX16" fmla="*/ 147249 w 544571"/>
              <a:gd name="connsiteY16" fmla="*/ 515163 h 564386"/>
              <a:gd name="connsiteX17" fmla="*/ 147249 w 544571"/>
              <a:gd name="connsiteY17" fmla="*/ 484504 h 564386"/>
              <a:gd name="connsiteX18" fmla="*/ 146937 w 544571"/>
              <a:gd name="connsiteY18" fmla="*/ 478247 h 564386"/>
              <a:gd name="connsiteX19" fmla="*/ 144121 w 544571"/>
              <a:gd name="connsiteY19" fmla="*/ 473867 h 564386"/>
              <a:gd name="connsiteX20" fmla="*/ 129729 w 544571"/>
              <a:gd name="connsiteY20" fmla="*/ 464794 h 564386"/>
              <a:gd name="connsiteX21" fmla="*/ 119718 w 544571"/>
              <a:gd name="connsiteY21" fmla="*/ 455722 h 564386"/>
              <a:gd name="connsiteX22" fmla="*/ 121283 w 544571"/>
              <a:gd name="connsiteY22" fmla="*/ 446023 h 564386"/>
              <a:gd name="connsiteX23" fmla="*/ 128477 w 544571"/>
              <a:gd name="connsiteY23" fmla="*/ 440705 h 564386"/>
              <a:gd name="connsiteX24" fmla="*/ 151630 w 544571"/>
              <a:gd name="connsiteY24" fmla="*/ 444147 h 564386"/>
              <a:gd name="connsiteX25" fmla="*/ 179786 w 544571"/>
              <a:gd name="connsiteY25" fmla="*/ 445710 h 564386"/>
              <a:gd name="connsiteX26" fmla="*/ 210445 w 544571"/>
              <a:gd name="connsiteY26" fmla="*/ 445398 h 564386"/>
              <a:gd name="connsiteX27" fmla="*/ 254870 w 544571"/>
              <a:gd name="connsiteY27" fmla="*/ 444771 h 564386"/>
              <a:gd name="connsiteX28" fmla="*/ 304301 w 544571"/>
              <a:gd name="connsiteY28" fmla="*/ 443520 h 564386"/>
              <a:gd name="connsiteX29" fmla="*/ 349664 w 544571"/>
              <a:gd name="connsiteY29" fmla="*/ 441644 h 564386"/>
              <a:gd name="connsiteX30" fmla="*/ 381262 w 544571"/>
              <a:gd name="connsiteY30" fmla="*/ 439454 h 564386"/>
              <a:gd name="connsiteX31" fmla="*/ 382827 w 544571"/>
              <a:gd name="connsiteY31" fmla="*/ 425375 h 564386"/>
              <a:gd name="connsiteX32" fmla="*/ 384704 w 544571"/>
              <a:gd name="connsiteY32" fmla="*/ 402537 h 564386"/>
              <a:gd name="connsiteX33" fmla="*/ 385642 w 544571"/>
              <a:gd name="connsiteY33" fmla="*/ 380637 h 564386"/>
              <a:gd name="connsiteX34" fmla="*/ 384391 w 544571"/>
              <a:gd name="connsiteY34" fmla="*/ 376258 h 564386"/>
              <a:gd name="connsiteX35" fmla="*/ 380011 w 544571"/>
              <a:gd name="connsiteY35" fmla="*/ 375631 h 564386"/>
              <a:gd name="connsiteX36" fmla="*/ 231719 w 544571"/>
              <a:gd name="connsiteY36" fmla="*/ 383140 h 564386"/>
              <a:gd name="connsiteX37" fmla="*/ 190736 w 544571"/>
              <a:gd name="connsiteY37" fmla="*/ 385643 h 564386"/>
              <a:gd name="connsiteX38" fmla="*/ 163517 w 544571"/>
              <a:gd name="connsiteY38" fmla="*/ 388771 h 564386"/>
              <a:gd name="connsiteX39" fmla="*/ 143495 w 544571"/>
              <a:gd name="connsiteY39" fmla="*/ 385643 h 564386"/>
              <a:gd name="connsiteX40" fmla="*/ 131294 w 544571"/>
              <a:gd name="connsiteY40" fmla="*/ 376258 h 564386"/>
              <a:gd name="connsiteX41" fmla="*/ 123472 w 544571"/>
              <a:gd name="connsiteY41" fmla="*/ 367497 h 564386"/>
              <a:gd name="connsiteX42" fmla="*/ 126288 w 544571"/>
              <a:gd name="connsiteY42" fmla="*/ 358425 h 564386"/>
              <a:gd name="connsiteX43" fmla="*/ 134735 w 544571"/>
              <a:gd name="connsiteY43" fmla="*/ 354357 h 564386"/>
              <a:gd name="connsiteX44" fmla="*/ 157260 w 544571"/>
              <a:gd name="connsiteY44" fmla="*/ 357486 h 564386"/>
              <a:gd name="connsiteX45" fmla="*/ 187920 w 544571"/>
              <a:gd name="connsiteY45" fmla="*/ 359676 h 564386"/>
              <a:gd name="connsiteX46" fmla="*/ 216702 w 544571"/>
              <a:gd name="connsiteY46" fmla="*/ 360614 h 564386"/>
              <a:gd name="connsiteX47" fmla="*/ 253619 w 544571"/>
              <a:gd name="connsiteY47" fmla="*/ 359989 h 564386"/>
              <a:gd name="connsiteX48" fmla="*/ 302423 w 544571"/>
              <a:gd name="connsiteY48" fmla="*/ 358111 h 564386"/>
              <a:gd name="connsiteX49" fmla="*/ 349977 w 544571"/>
              <a:gd name="connsiteY49" fmla="*/ 354357 h 564386"/>
              <a:gd name="connsiteX50" fmla="*/ 383139 w 544571"/>
              <a:gd name="connsiteY50" fmla="*/ 348100 h 564386"/>
              <a:gd name="connsiteX51" fmla="*/ 385017 w 544571"/>
              <a:gd name="connsiteY51" fmla="*/ 347475 h 564386"/>
              <a:gd name="connsiteX52" fmla="*/ 388772 w 544571"/>
              <a:gd name="connsiteY52" fmla="*/ 347162 h 564386"/>
              <a:gd name="connsiteX53" fmla="*/ 393151 w 544571"/>
              <a:gd name="connsiteY53" fmla="*/ 347475 h 564386"/>
              <a:gd name="connsiteX54" fmla="*/ 421933 w 544571"/>
              <a:gd name="connsiteY54" fmla="*/ 354357 h 564386"/>
              <a:gd name="connsiteX55" fmla="*/ 425687 w 544571"/>
              <a:gd name="connsiteY55" fmla="*/ 364368 h 564386"/>
              <a:gd name="connsiteX56" fmla="*/ 421933 w 544571"/>
              <a:gd name="connsiteY56" fmla="*/ 375944 h 564386"/>
              <a:gd name="connsiteX57" fmla="*/ 416615 w 544571"/>
              <a:gd name="connsiteY57" fmla="*/ 396593 h 564386"/>
              <a:gd name="connsiteX58" fmla="*/ 410983 w 544571"/>
              <a:gd name="connsiteY58" fmla="*/ 418805 h 564386"/>
              <a:gd name="connsiteX59" fmla="*/ 406916 w 544571"/>
              <a:gd name="connsiteY59" fmla="*/ 435073 h 564386"/>
              <a:gd name="connsiteX60" fmla="*/ 419743 w 544571"/>
              <a:gd name="connsiteY60" fmla="*/ 442895 h 564386"/>
              <a:gd name="connsiteX61" fmla="*/ 427565 w 544571"/>
              <a:gd name="connsiteY61" fmla="*/ 450716 h 564386"/>
              <a:gd name="connsiteX62" fmla="*/ 422872 w 544571"/>
              <a:gd name="connsiteY62" fmla="*/ 461666 h 564386"/>
              <a:gd name="connsiteX63" fmla="*/ 416302 w 544571"/>
              <a:gd name="connsiteY63" fmla="*/ 466984 h 564386"/>
              <a:gd name="connsiteX64" fmla="*/ 388145 w 544571"/>
              <a:gd name="connsiteY64" fmla="*/ 466045 h 564386"/>
              <a:gd name="connsiteX65" fmla="*/ 339654 w 544571"/>
              <a:gd name="connsiteY65" fmla="*/ 465733 h 564386"/>
              <a:gd name="connsiteX66" fmla="*/ 282088 w 544571"/>
              <a:gd name="connsiteY66" fmla="*/ 466045 h 564386"/>
              <a:gd name="connsiteX67" fmla="*/ 226401 w 544571"/>
              <a:gd name="connsiteY67" fmla="*/ 467610 h 564386"/>
              <a:gd name="connsiteX68" fmla="*/ 183540 w 544571"/>
              <a:gd name="connsiteY68" fmla="*/ 470112 h 564386"/>
              <a:gd name="connsiteX69" fmla="*/ 183540 w 544571"/>
              <a:gd name="connsiteY69" fmla="*/ 511409 h 564386"/>
              <a:gd name="connsiteX70" fmla="*/ 187920 w 544571"/>
              <a:gd name="connsiteY70" fmla="*/ 533934 h 564386"/>
              <a:gd name="connsiteX71" fmla="*/ 204814 w 544571"/>
              <a:gd name="connsiteY71" fmla="*/ 538941 h 564386"/>
              <a:gd name="connsiteX72" fmla="*/ 212948 w 544571"/>
              <a:gd name="connsiteY72" fmla="*/ 538941 h 564386"/>
              <a:gd name="connsiteX73" fmla="*/ 247675 w 544571"/>
              <a:gd name="connsiteY73" fmla="*/ 538941 h 564386"/>
              <a:gd name="connsiteX74" fmla="*/ 295541 w 544571"/>
              <a:gd name="connsiteY74" fmla="*/ 538314 h 564386"/>
              <a:gd name="connsiteX75" fmla="*/ 344971 w 544571"/>
              <a:gd name="connsiteY75" fmla="*/ 536438 h 564386"/>
              <a:gd name="connsiteX76" fmla="*/ 397218 w 544571"/>
              <a:gd name="connsiteY76" fmla="*/ 532371 h 564386"/>
              <a:gd name="connsiteX77" fmla="*/ 431319 w 544571"/>
              <a:gd name="connsiteY77" fmla="*/ 524549 h 564386"/>
              <a:gd name="connsiteX78" fmla="*/ 443207 w 544571"/>
              <a:gd name="connsiteY78" fmla="*/ 522672 h 564386"/>
              <a:gd name="connsiteX79" fmla="*/ 450716 w 544571"/>
              <a:gd name="connsiteY79" fmla="*/ 528303 h 564386"/>
              <a:gd name="connsiteX80" fmla="*/ 458850 w 544571"/>
              <a:gd name="connsiteY80" fmla="*/ 538314 h 564386"/>
              <a:gd name="connsiteX81" fmla="*/ 463230 w 544571"/>
              <a:gd name="connsiteY81" fmla="*/ 548326 h 564386"/>
              <a:gd name="connsiteX82" fmla="*/ 458850 w 544571"/>
              <a:gd name="connsiteY82" fmla="*/ 557085 h 564386"/>
              <a:gd name="connsiteX83" fmla="*/ 451341 w 544571"/>
              <a:gd name="connsiteY83" fmla="*/ 562091 h 564386"/>
              <a:gd name="connsiteX84" fmla="*/ 400034 w 544571"/>
              <a:gd name="connsiteY84" fmla="*/ 560839 h 564386"/>
              <a:gd name="connsiteX85" fmla="*/ 351854 w 544571"/>
              <a:gd name="connsiteY85" fmla="*/ 561466 h 564386"/>
              <a:gd name="connsiteX86" fmla="*/ 347474 w 544571"/>
              <a:gd name="connsiteY86" fmla="*/ 561466 h 564386"/>
              <a:gd name="connsiteX87" fmla="*/ 342469 w 544571"/>
              <a:gd name="connsiteY87" fmla="*/ 561466 h 564386"/>
              <a:gd name="connsiteX89" fmla="*/ 273641 w 544571"/>
              <a:gd name="connsiteY89" fmla="*/ 187294 h 564386"/>
              <a:gd name="connsiteX90" fmla="*/ 343720 w 544571"/>
              <a:gd name="connsiteY90" fmla="*/ 163517 h 564386"/>
              <a:gd name="connsiteX91" fmla="*/ 372503 w 544571"/>
              <a:gd name="connsiteY91" fmla="*/ 104701 h 564386"/>
              <a:gd name="connsiteX92" fmla="*/ 360614 w 544571"/>
              <a:gd name="connsiteY92" fmla="*/ 61215 h 564386"/>
              <a:gd name="connsiteX93" fmla="*/ 324636 w 544571"/>
              <a:gd name="connsiteY93" fmla="*/ 35561 h 564386"/>
              <a:gd name="connsiteX94" fmla="*/ 273016 w 544571"/>
              <a:gd name="connsiteY94" fmla="*/ 27114 h 564386"/>
              <a:gd name="connsiteX95" fmla="*/ 222021 w 544571"/>
              <a:gd name="connsiteY95" fmla="*/ 38064 h 564386"/>
              <a:gd name="connsiteX96" fmla="*/ 185730 w 544571"/>
              <a:gd name="connsiteY96" fmla="*/ 67472 h 564386"/>
              <a:gd name="connsiteX97" fmla="*/ 172278 w 544571"/>
              <a:gd name="connsiteY97" fmla="*/ 109081 h 564386"/>
              <a:gd name="connsiteX98" fmla="*/ 201685 w 544571"/>
              <a:gd name="connsiteY98" fmla="*/ 167898 h 564386"/>
              <a:gd name="connsiteX99" fmla="*/ 273641 w 544571"/>
              <a:gd name="connsiteY99" fmla="*/ 187294 h 564386"/>
              <a:gd name="connsiteX101" fmla="*/ 40880 w 544571"/>
              <a:gd name="connsiteY101" fmla="*/ 311184 h 564386"/>
              <a:gd name="connsiteX102" fmla="*/ 27114 w 544571"/>
              <a:gd name="connsiteY102" fmla="*/ 305552 h 564386"/>
              <a:gd name="connsiteX103" fmla="*/ 18041 w 544571"/>
              <a:gd name="connsiteY103" fmla="*/ 297731 h 564386"/>
              <a:gd name="connsiteX104" fmla="*/ 7092 w 544571"/>
              <a:gd name="connsiteY104" fmla="*/ 287094 h 564386"/>
              <a:gd name="connsiteX105" fmla="*/ 834 w 544571"/>
              <a:gd name="connsiteY105" fmla="*/ 279898 h 564386"/>
              <a:gd name="connsiteX106" fmla="*/ 2399 w 544571"/>
              <a:gd name="connsiteY106" fmla="*/ 271764 h 564386"/>
              <a:gd name="connsiteX107" fmla="*/ 9594 w 544571"/>
              <a:gd name="connsiteY107" fmla="*/ 266759 h 564386"/>
              <a:gd name="connsiteX108" fmla="*/ 53080 w 544571"/>
              <a:gd name="connsiteY108" fmla="*/ 272078 h 564386"/>
              <a:gd name="connsiteX109" fmla="*/ 116590 w 544571"/>
              <a:gd name="connsiteY109" fmla="*/ 274267 h 564386"/>
              <a:gd name="connsiteX110" fmla="*/ 175093 w 544571"/>
              <a:gd name="connsiteY110" fmla="*/ 273329 h 564386"/>
              <a:gd name="connsiteX111" fmla="*/ 250803 w 544571"/>
              <a:gd name="connsiteY111" fmla="*/ 271138 h 564386"/>
              <a:gd name="connsiteX112" fmla="*/ 329642 w 544571"/>
              <a:gd name="connsiteY112" fmla="*/ 268323 h 564386"/>
              <a:gd name="connsiteX113" fmla="*/ 397531 w 544571"/>
              <a:gd name="connsiteY113" fmla="*/ 264882 h 564386"/>
              <a:gd name="connsiteX114" fmla="*/ 434760 w 544571"/>
              <a:gd name="connsiteY114" fmla="*/ 262066 h 564386"/>
              <a:gd name="connsiteX115" fmla="*/ 474493 w 544571"/>
              <a:gd name="connsiteY115" fmla="*/ 257999 h 564386"/>
              <a:gd name="connsiteX116" fmla="*/ 502649 w 544571"/>
              <a:gd name="connsiteY116" fmla="*/ 253619 h 564386"/>
              <a:gd name="connsiteX117" fmla="*/ 517354 w 544571"/>
              <a:gd name="connsiteY117" fmla="*/ 249865 h 564386"/>
              <a:gd name="connsiteX118" fmla="*/ 524549 w 544571"/>
              <a:gd name="connsiteY118" fmla="*/ 248614 h 564386"/>
              <a:gd name="connsiteX119" fmla="*/ 534560 w 544571"/>
              <a:gd name="connsiteY119" fmla="*/ 256122 h 564386"/>
              <a:gd name="connsiteX120" fmla="*/ 541130 w 544571"/>
              <a:gd name="connsiteY120" fmla="*/ 267698 h 564386"/>
              <a:gd name="connsiteX121" fmla="*/ 544571 w 544571"/>
              <a:gd name="connsiteY121" fmla="*/ 278647 h 564386"/>
              <a:gd name="connsiteX122" fmla="*/ 539879 w 544571"/>
              <a:gd name="connsiteY122" fmla="*/ 287407 h 564386"/>
              <a:gd name="connsiteX123" fmla="*/ 533935 w 544571"/>
              <a:gd name="connsiteY123" fmla="*/ 290536 h 564386"/>
              <a:gd name="connsiteX124" fmla="*/ 508906 w 544571"/>
              <a:gd name="connsiteY124" fmla="*/ 288972 h 564386"/>
              <a:gd name="connsiteX125" fmla="*/ 481062 w 544571"/>
              <a:gd name="connsiteY125" fmla="*/ 288346 h 564386"/>
              <a:gd name="connsiteX126" fmla="*/ 458850 w 544571"/>
              <a:gd name="connsiteY126" fmla="*/ 288033 h 564386"/>
              <a:gd name="connsiteX127" fmla="*/ 417866 w 544571"/>
              <a:gd name="connsiteY127" fmla="*/ 288658 h 564386"/>
              <a:gd name="connsiteX128" fmla="*/ 359989 w 544571"/>
              <a:gd name="connsiteY128" fmla="*/ 290223 h 564386"/>
              <a:gd name="connsiteX129" fmla="*/ 294915 w 544571"/>
              <a:gd name="connsiteY129" fmla="*/ 292413 h 564386"/>
              <a:gd name="connsiteX130" fmla="*/ 231406 w 544571"/>
              <a:gd name="connsiteY130" fmla="*/ 294915 h 564386"/>
              <a:gd name="connsiteX131" fmla="*/ 178847 w 544571"/>
              <a:gd name="connsiteY131" fmla="*/ 297106 h 564386"/>
              <a:gd name="connsiteX132" fmla="*/ 146624 w 544571"/>
              <a:gd name="connsiteY132" fmla="*/ 298669 h 564386"/>
              <a:gd name="connsiteX133" fmla="*/ 108455 w 544571"/>
              <a:gd name="connsiteY133" fmla="*/ 301485 h 564386"/>
              <a:gd name="connsiteX134" fmla="*/ 73729 w 544571"/>
              <a:gd name="connsiteY134" fmla="*/ 305865 h 564386"/>
              <a:gd name="connsiteX135" fmla="*/ 52768 w 544571"/>
              <a:gd name="connsiteY135" fmla="*/ 309307 h 564386"/>
              <a:gd name="connsiteX136" fmla="*/ 47136 w 544571"/>
              <a:gd name="connsiteY136" fmla="*/ 310559 h 564386"/>
              <a:gd name="connsiteX137" fmla="*/ 40880 w 544571"/>
              <a:gd name="connsiteY137" fmla="*/ 311184 h 56438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</a:cxnLst>
            <a:rect l="l" t="t" r="r" b="b"/>
            <a:pathLst>
              <a:path w="544571" h="564386">
                <a:moveTo>
                  <a:pt x="273016" y="213575"/>
                </a:moveTo>
                <a:cubicBezTo>
                  <a:pt x="248405" y="214409"/>
                  <a:pt x="225671" y="210654"/>
                  <a:pt x="204814" y="202312"/>
                </a:cubicBezTo>
                <a:cubicBezTo>
                  <a:pt x="183957" y="193968"/>
                  <a:pt x="167376" y="181767"/>
                  <a:pt x="155070" y="165708"/>
                </a:cubicBezTo>
                <a:cubicBezTo>
                  <a:pt x="142765" y="149648"/>
                  <a:pt x="136612" y="130981"/>
                  <a:pt x="136612" y="109707"/>
                </a:cubicBezTo>
                <a:cubicBezTo>
                  <a:pt x="136612" y="88850"/>
                  <a:pt x="142870" y="70393"/>
                  <a:pt x="155383" y="54332"/>
                </a:cubicBezTo>
                <a:cubicBezTo>
                  <a:pt x="167898" y="38273"/>
                  <a:pt x="184583" y="25446"/>
                  <a:pt x="205439" y="15852"/>
                </a:cubicBezTo>
                <a:cubicBezTo>
                  <a:pt x="226296" y="6257"/>
                  <a:pt x="249031" y="1252"/>
                  <a:pt x="273641" y="834"/>
                </a:cubicBezTo>
                <a:cubicBezTo>
                  <a:pt x="298670" y="0"/>
                  <a:pt x="321612" y="3546"/>
                  <a:pt x="342469" y="11471"/>
                </a:cubicBezTo>
                <a:cubicBezTo>
                  <a:pt x="363326" y="19397"/>
                  <a:pt x="379907" y="31181"/>
                  <a:pt x="392212" y="46823"/>
                </a:cubicBezTo>
                <a:cubicBezTo>
                  <a:pt x="404518" y="62467"/>
                  <a:pt x="410670" y="81759"/>
                  <a:pt x="410670" y="104701"/>
                </a:cubicBezTo>
                <a:cubicBezTo>
                  <a:pt x="410670" y="125141"/>
                  <a:pt x="404414" y="143495"/>
                  <a:pt x="391899" y="159764"/>
                </a:cubicBezTo>
                <a:cubicBezTo>
                  <a:pt x="379385" y="176032"/>
                  <a:pt x="362700" y="188859"/>
                  <a:pt x="341843" y="198244"/>
                </a:cubicBezTo>
                <a:cubicBezTo>
                  <a:pt x="320987" y="207630"/>
                  <a:pt x="298044" y="212740"/>
                  <a:pt x="273016" y="213575"/>
                </a:cubicBezTo>
                <a:moveTo>
                  <a:pt x="202311" y="563969"/>
                </a:moveTo>
                <a:cubicBezTo>
                  <a:pt x="183957" y="564386"/>
                  <a:pt x="170191" y="560944"/>
                  <a:pt x="161015" y="553644"/>
                </a:cubicBezTo>
                <a:cubicBezTo>
                  <a:pt x="151837" y="546345"/>
                  <a:pt x="147249" y="533518"/>
                  <a:pt x="147249" y="515163"/>
                </a:cubicBezTo>
                <a:lnTo>
                  <a:pt x="147249" y="484504"/>
                </a:lnTo>
                <a:cubicBezTo>
                  <a:pt x="147249" y="482419"/>
                  <a:pt x="147145" y="480332"/>
                  <a:pt x="146937" y="478247"/>
                </a:cubicBezTo>
                <a:cubicBezTo>
                  <a:pt x="146727" y="476161"/>
                  <a:pt x="145789" y="474701"/>
                  <a:pt x="144121" y="473867"/>
                </a:cubicBezTo>
                <a:cubicBezTo>
                  <a:pt x="139950" y="471781"/>
                  <a:pt x="135152" y="468757"/>
                  <a:pt x="129729" y="464794"/>
                </a:cubicBezTo>
                <a:cubicBezTo>
                  <a:pt x="124306" y="460831"/>
                  <a:pt x="120969" y="457807"/>
                  <a:pt x="119718" y="455722"/>
                </a:cubicBezTo>
                <a:cubicBezTo>
                  <a:pt x="118467" y="453636"/>
                  <a:pt x="118988" y="450403"/>
                  <a:pt x="121283" y="446023"/>
                </a:cubicBezTo>
                <a:cubicBezTo>
                  <a:pt x="123576" y="441644"/>
                  <a:pt x="125975" y="439870"/>
                  <a:pt x="128477" y="440705"/>
                </a:cubicBezTo>
                <a:cubicBezTo>
                  <a:pt x="135569" y="442373"/>
                  <a:pt x="143286" y="443520"/>
                  <a:pt x="151630" y="444147"/>
                </a:cubicBezTo>
                <a:cubicBezTo>
                  <a:pt x="159972" y="444771"/>
                  <a:pt x="169357" y="445293"/>
                  <a:pt x="179786" y="445710"/>
                </a:cubicBezTo>
                <a:cubicBezTo>
                  <a:pt x="186877" y="445710"/>
                  <a:pt x="197096" y="445606"/>
                  <a:pt x="210445" y="445398"/>
                </a:cubicBezTo>
                <a:cubicBezTo>
                  <a:pt x="223793" y="445189"/>
                  <a:pt x="238602" y="444981"/>
                  <a:pt x="254870" y="444771"/>
                </a:cubicBezTo>
                <a:cubicBezTo>
                  <a:pt x="271138" y="444563"/>
                  <a:pt x="287615" y="444147"/>
                  <a:pt x="304301" y="443520"/>
                </a:cubicBezTo>
                <a:cubicBezTo>
                  <a:pt x="320987" y="442895"/>
                  <a:pt x="336107" y="442269"/>
                  <a:pt x="349664" y="441644"/>
                </a:cubicBezTo>
                <a:cubicBezTo>
                  <a:pt x="363221" y="441017"/>
                  <a:pt x="373754" y="440288"/>
                  <a:pt x="381262" y="439454"/>
                </a:cubicBezTo>
                <a:cubicBezTo>
                  <a:pt x="381680" y="436951"/>
                  <a:pt x="382201" y="432257"/>
                  <a:pt x="382827" y="425375"/>
                </a:cubicBezTo>
                <a:cubicBezTo>
                  <a:pt x="383453" y="418492"/>
                  <a:pt x="384079" y="410880"/>
                  <a:pt x="384704" y="402537"/>
                </a:cubicBezTo>
                <a:cubicBezTo>
                  <a:pt x="385330" y="394194"/>
                  <a:pt x="385642" y="386894"/>
                  <a:pt x="385642" y="380637"/>
                </a:cubicBezTo>
                <a:cubicBezTo>
                  <a:pt x="385642" y="378134"/>
                  <a:pt x="385225" y="376674"/>
                  <a:pt x="384391" y="376258"/>
                </a:cubicBezTo>
                <a:cubicBezTo>
                  <a:pt x="383557" y="375840"/>
                  <a:pt x="382097" y="375631"/>
                  <a:pt x="380011" y="375631"/>
                </a:cubicBezTo>
                <a:lnTo>
                  <a:pt x="231719" y="383140"/>
                </a:lnTo>
                <a:cubicBezTo>
                  <a:pt x="217119" y="383556"/>
                  <a:pt x="203458" y="384391"/>
                  <a:pt x="190736" y="385643"/>
                </a:cubicBezTo>
                <a:cubicBezTo>
                  <a:pt x="178013" y="386894"/>
                  <a:pt x="168940" y="387937"/>
                  <a:pt x="163517" y="388771"/>
                </a:cubicBezTo>
                <a:cubicBezTo>
                  <a:pt x="155174" y="390023"/>
                  <a:pt x="148500" y="388979"/>
                  <a:pt x="143495" y="385643"/>
                </a:cubicBezTo>
                <a:cubicBezTo>
                  <a:pt x="139740" y="383140"/>
                  <a:pt x="135674" y="380011"/>
                  <a:pt x="131294" y="376258"/>
                </a:cubicBezTo>
                <a:cubicBezTo>
                  <a:pt x="126914" y="372503"/>
                  <a:pt x="124306" y="369583"/>
                  <a:pt x="123472" y="367497"/>
                </a:cubicBezTo>
                <a:cubicBezTo>
                  <a:pt x="122638" y="364995"/>
                  <a:pt x="123576" y="361970"/>
                  <a:pt x="126288" y="358425"/>
                </a:cubicBezTo>
                <a:cubicBezTo>
                  <a:pt x="128999" y="354879"/>
                  <a:pt x="131815" y="353523"/>
                  <a:pt x="134735" y="354357"/>
                </a:cubicBezTo>
                <a:cubicBezTo>
                  <a:pt x="140158" y="355609"/>
                  <a:pt x="147666" y="356651"/>
                  <a:pt x="157260" y="357486"/>
                </a:cubicBezTo>
                <a:cubicBezTo>
                  <a:pt x="166855" y="358320"/>
                  <a:pt x="177074" y="359050"/>
                  <a:pt x="187920" y="359676"/>
                </a:cubicBezTo>
                <a:cubicBezTo>
                  <a:pt x="198765" y="360302"/>
                  <a:pt x="208359" y="360614"/>
                  <a:pt x="216702" y="360614"/>
                </a:cubicBezTo>
                <a:cubicBezTo>
                  <a:pt x="225879" y="360614"/>
                  <a:pt x="238185" y="360406"/>
                  <a:pt x="253619" y="359989"/>
                </a:cubicBezTo>
                <a:cubicBezTo>
                  <a:pt x="269053" y="359572"/>
                  <a:pt x="285321" y="358946"/>
                  <a:pt x="302423" y="358111"/>
                </a:cubicBezTo>
                <a:cubicBezTo>
                  <a:pt x="319526" y="357277"/>
                  <a:pt x="335377" y="356026"/>
                  <a:pt x="349977" y="354357"/>
                </a:cubicBezTo>
                <a:cubicBezTo>
                  <a:pt x="364578" y="352689"/>
                  <a:pt x="375631" y="350603"/>
                  <a:pt x="383139" y="348100"/>
                </a:cubicBezTo>
                <a:cubicBezTo>
                  <a:pt x="383557" y="348100"/>
                  <a:pt x="384183" y="347892"/>
                  <a:pt x="385017" y="347475"/>
                </a:cubicBezTo>
                <a:cubicBezTo>
                  <a:pt x="386268" y="347475"/>
                  <a:pt x="387520" y="347371"/>
                  <a:pt x="388772" y="347162"/>
                </a:cubicBezTo>
                <a:cubicBezTo>
                  <a:pt x="390023" y="346953"/>
                  <a:pt x="391482" y="347057"/>
                  <a:pt x="393151" y="347475"/>
                </a:cubicBezTo>
                <a:lnTo>
                  <a:pt x="421933" y="354357"/>
                </a:lnTo>
                <a:cubicBezTo>
                  <a:pt x="426522" y="355609"/>
                  <a:pt x="427774" y="358946"/>
                  <a:pt x="425687" y="364368"/>
                </a:cubicBezTo>
                <a:cubicBezTo>
                  <a:pt x="424853" y="366037"/>
                  <a:pt x="423602" y="369895"/>
                  <a:pt x="421933" y="375944"/>
                </a:cubicBezTo>
                <a:cubicBezTo>
                  <a:pt x="420264" y="381993"/>
                  <a:pt x="418492" y="388875"/>
                  <a:pt x="416615" y="396593"/>
                </a:cubicBezTo>
                <a:cubicBezTo>
                  <a:pt x="414737" y="404309"/>
                  <a:pt x="412860" y="411714"/>
                  <a:pt x="410983" y="418805"/>
                </a:cubicBezTo>
                <a:cubicBezTo>
                  <a:pt x="409107" y="425896"/>
                  <a:pt x="407751" y="431319"/>
                  <a:pt x="406916" y="435073"/>
                </a:cubicBezTo>
                <a:cubicBezTo>
                  <a:pt x="410254" y="437159"/>
                  <a:pt x="414529" y="439766"/>
                  <a:pt x="419743" y="442895"/>
                </a:cubicBezTo>
                <a:cubicBezTo>
                  <a:pt x="424957" y="446023"/>
                  <a:pt x="427565" y="448630"/>
                  <a:pt x="427565" y="450716"/>
                </a:cubicBezTo>
                <a:cubicBezTo>
                  <a:pt x="427565" y="454053"/>
                  <a:pt x="426000" y="457703"/>
                  <a:pt x="422872" y="461666"/>
                </a:cubicBezTo>
                <a:cubicBezTo>
                  <a:pt x="419743" y="465629"/>
                  <a:pt x="417553" y="467401"/>
                  <a:pt x="416302" y="466984"/>
                </a:cubicBezTo>
                <a:cubicBezTo>
                  <a:pt x="411297" y="466567"/>
                  <a:pt x="401910" y="466254"/>
                  <a:pt x="388145" y="466045"/>
                </a:cubicBezTo>
                <a:cubicBezTo>
                  <a:pt x="374379" y="465837"/>
                  <a:pt x="358215" y="465733"/>
                  <a:pt x="339654" y="465733"/>
                </a:cubicBezTo>
                <a:cubicBezTo>
                  <a:pt x="321090" y="465733"/>
                  <a:pt x="301903" y="465837"/>
                  <a:pt x="282088" y="466045"/>
                </a:cubicBezTo>
                <a:cubicBezTo>
                  <a:pt x="262274" y="466254"/>
                  <a:pt x="243712" y="466775"/>
                  <a:pt x="226401" y="467610"/>
                </a:cubicBezTo>
                <a:cubicBezTo>
                  <a:pt x="209090" y="468444"/>
                  <a:pt x="194803" y="469278"/>
                  <a:pt x="183540" y="470112"/>
                </a:cubicBezTo>
                <a:lnTo>
                  <a:pt x="183540" y="511409"/>
                </a:lnTo>
                <a:cubicBezTo>
                  <a:pt x="183540" y="523506"/>
                  <a:pt x="185000" y="531015"/>
                  <a:pt x="187920" y="533934"/>
                </a:cubicBezTo>
                <a:cubicBezTo>
                  <a:pt x="190840" y="536854"/>
                  <a:pt x="196472" y="538523"/>
                  <a:pt x="204814" y="538941"/>
                </a:cubicBezTo>
                <a:cubicBezTo>
                  <a:pt x="206066" y="538941"/>
                  <a:pt x="208777" y="538941"/>
                  <a:pt x="212948" y="538941"/>
                </a:cubicBezTo>
                <a:cubicBezTo>
                  <a:pt x="221290" y="538941"/>
                  <a:pt x="232866" y="538941"/>
                  <a:pt x="247675" y="538941"/>
                </a:cubicBezTo>
                <a:cubicBezTo>
                  <a:pt x="262483" y="538941"/>
                  <a:pt x="278439" y="538731"/>
                  <a:pt x="295541" y="538314"/>
                </a:cubicBezTo>
                <a:cubicBezTo>
                  <a:pt x="312644" y="537897"/>
                  <a:pt x="329121" y="537272"/>
                  <a:pt x="344971" y="536438"/>
                </a:cubicBezTo>
                <a:cubicBezTo>
                  <a:pt x="366663" y="535603"/>
                  <a:pt x="384079" y="534248"/>
                  <a:pt x="397218" y="532371"/>
                </a:cubicBezTo>
                <a:cubicBezTo>
                  <a:pt x="410358" y="530493"/>
                  <a:pt x="421725" y="527886"/>
                  <a:pt x="431319" y="524549"/>
                </a:cubicBezTo>
                <a:cubicBezTo>
                  <a:pt x="436742" y="522463"/>
                  <a:pt x="440705" y="521837"/>
                  <a:pt x="443207" y="522672"/>
                </a:cubicBezTo>
                <a:cubicBezTo>
                  <a:pt x="445710" y="523506"/>
                  <a:pt x="448213" y="525383"/>
                  <a:pt x="450716" y="528303"/>
                </a:cubicBezTo>
                <a:cubicBezTo>
                  <a:pt x="453636" y="530806"/>
                  <a:pt x="456347" y="534143"/>
                  <a:pt x="458850" y="538314"/>
                </a:cubicBezTo>
                <a:cubicBezTo>
                  <a:pt x="461353" y="542486"/>
                  <a:pt x="462813" y="545823"/>
                  <a:pt x="463230" y="548326"/>
                </a:cubicBezTo>
                <a:cubicBezTo>
                  <a:pt x="463647" y="550828"/>
                  <a:pt x="462187" y="553749"/>
                  <a:pt x="458850" y="557085"/>
                </a:cubicBezTo>
                <a:cubicBezTo>
                  <a:pt x="455513" y="560423"/>
                  <a:pt x="453010" y="562091"/>
                  <a:pt x="451341" y="562091"/>
                </a:cubicBezTo>
                <a:cubicBezTo>
                  <a:pt x="431319" y="561257"/>
                  <a:pt x="414217" y="560839"/>
                  <a:pt x="400034" y="560839"/>
                </a:cubicBezTo>
                <a:cubicBezTo>
                  <a:pt x="385851" y="560839"/>
                  <a:pt x="369791" y="561048"/>
                  <a:pt x="351854" y="561466"/>
                </a:cubicBezTo>
                <a:cubicBezTo>
                  <a:pt x="350603" y="561466"/>
                  <a:pt x="349143" y="561466"/>
                  <a:pt x="347474" y="561466"/>
                </a:cubicBezTo>
                <a:cubicBezTo>
                  <a:pt x="345806" y="561466"/>
                  <a:pt x="344137" y="561466"/>
                  <a:pt x="342469" y="561466"/>
                </a:cubicBezTo>
                <a:moveTo>
                  <a:pt x="273641" y="187294"/>
                </a:moveTo>
                <a:cubicBezTo>
                  <a:pt x="302006" y="186043"/>
                  <a:pt x="325366" y="178118"/>
                  <a:pt x="343720" y="163517"/>
                </a:cubicBezTo>
                <a:cubicBezTo>
                  <a:pt x="362074" y="148918"/>
                  <a:pt x="371668" y="129312"/>
                  <a:pt x="372503" y="104701"/>
                </a:cubicBezTo>
                <a:cubicBezTo>
                  <a:pt x="373337" y="87182"/>
                  <a:pt x="369374" y="72686"/>
                  <a:pt x="360614" y="61215"/>
                </a:cubicBezTo>
                <a:cubicBezTo>
                  <a:pt x="351854" y="49743"/>
                  <a:pt x="339862" y="41192"/>
                  <a:pt x="324636" y="35561"/>
                </a:cubicBezTo>
                <a:cubicBezTo>
                  <a:pt x="309411" y="29930"/>
                  <a:pt x="292204" y="27114"/>
                  <a:pt x="273016" y="27114"/>
                </a:cubicBezTo>
                <a:cubicBezTo>
                  <a:pt x="254245" y="27114"/>
                  <a:pt x="237246" y="30764"/>
                  <a:pt x="222021" y="38064"/>
                </a:cubicBezTo>
                <a:cubicBezTo>
                  <a:pt x="206795" y="45363"/>
                  <a:pt x="194698" y="55166"/>
                  <a:pt x="185730" y="67472"/>
                </a:cubicBezTo>
                <a:cubicBezTo>
                  <a:pt x="176761" y="79778"/>
                  <a:pt x="172278" y="93647"/>
                  <a:pt x="172278" y="109081"/>
                </a:cubicBezTo>
                <a:cubicBezTo>
                  <a:pt x="172278" y="134527"/>
                  <a:pt x="182080" y="154132"/>
                  <a:pt x="201685" y="167898"/>
                </a:cubicBezTo>
                <a:cubicBezTo>
                  <a:pt x="221290" y="181663"/>
                  <a:pt x="245276" y="188129"/>
                  <a:pt x="273641" y="187294"/>
                </a:cubicBezTo>
                <a:moveTo>
                  <a:pt x="40880" y="311184"/>
                </a:moveTo>
                <a:cubicBezTo>
                  <a:pt x="36708" y="311184"/>
                  <a:pt x="32120" y="309307"/>
                  <a:pt x="27114" y="305552"/>
                </a:cubicBezTo>
                <a:cubicBezTo>
                  <a:pt x="25028" y="303884"/>
                  <a:pt x="22004" y="301277"/>
                  <a:pt x="18041" y="297731"/>
                </a:cubicBezTo>
                <a:cubicBezTo>
                  <a:pt x="14078" y="294185"/>
                  <a:pt x="10429" y="290640"/>
                  <a:pt x="7092" y="287094"/>
                </a:cubicBezTo>
                <a:cubicBezTo>
                  <a:pt x="3754" y="283549"/>
                  <a:pt x="1669" y="281150"/>
                  <a:pt x="834" y="279898"/>
                </a:cubicBezTo>
                <a:cubicBezTo>
                  <a:pt x="0" y="277812"/>
                  <a:pt x="522" y="275102"/>
                  <a:pt x="2399" y="271764"/>
                </a:cubicBezTo>
                <a:cubicBezTo>
                  <a:pt x="4276" y="268427"/>
                  <a:pt x="6674" y="266759"/>
                  <a:pt x="9594" y="266759"/>
                </a:cubicBezTo>
                <a:cubicBezTo>
                  <a:pt x="21691" y="268845"/>
                  <a:pt x="36186" y="270618"/>
                  <a:pt x="53080" y="272078"/>
                </a:cubicBezTo>
                <a:cubicBezTo>
                  <a:pt x="69974" y="273538"/>
                  <a:pt x="91144" y="274267"/>
                  <a:pt x="116590" y="274267"/>
                </a:cubicBezTo>
                <a:cubicBezTo>
                  <a:pt x="132024" y="274267"/>
                  <a:pt x="151525" y="273954"/>
                  <a:pt x="175093" y="273329"/>
                </a:cubicBezTo>
                <a:cubicBezTo>
                  <a:pt x="198662" y="272703"/>
                  <a:pt x="223898" y="271973"/>
                  <a:pt x="250803" y="271138"/>
                </a:cubicBezTo>
                <a:cubicBezTo>
                  <a:pt x="277709" y="270304"/>
                  <a:pt x="303988" y="269367"/>
                  <a:pt x="329642" y="268323"/>
                </a:cubicBezTo>
                <a:cubicBezTo>
                  <a:pt x="355296" y="267280"/>
                  <a:pt x="377926" y="266133"/>
                  <a:pt x="397531" y="264882"/>
                </a:cubicBezTo>
                <a:cubicBezTo>
                  <a:pt x="408377" y="264047"/>
                  <a:pt x="420786" y="263109"/>
                  <a:pt x="434760" y="262066"/>
                </a:cubicBezTo>
                <a:cubicBezTo>
                  <a:pt x="448735" y="261023"/>
                  <a:pt x="461978" y="259667"/>
                  <a:pt x="474493" y="257999"/>
                </a:cubicBezTo>
                <a:cubicBezTo>
                  <a:pt x="487007" y="256330"/>
                  <a:pt x="496392" y="254870"/>
                  <a:pt x="502649" y="253619"/>
                </a:cubicBezTo>
                <a:cubicBezTo>
                  <a:pt x="509741" y="251951"/>
                  <a:pt x="514642" y="250699"/>
                  <a:pt x="517354" y="249865"/>
                </a:cubicBezTo>
                <a:cubicBezTo>
                  <a:pt x="520064" y="249031"/>
                  <a:pt x="522463" y="248614"/>
                  <a:pt x="524549" y="248614"/>
                </a:cubicBezTo>
                <a:cubicBezTo>
                  <a:pt x="527469" y="248614"/>
                  <a:pt x="530806" y="251116"/>
                  <a:pt x="534560" y="256122"/>
                </a:cubicBezTo>
                <a:cubicBezTo>
                  <a:pt x="536646" y="259459"/>
                  <a:pt x="538836" y="263317"/>
                  <a:pt x="541130" y="267698"/>
                </a:cubicBezTo>
                <a:cubicBezTo>
                  <a:pt x="543424" y="272078"/>
                  <a:pt x="544571" y="275727"/>
                  <a:pt x="544571" y="278647"/>
                </a:cubicBezTo>
                <a:cubicBezTo>
                  <a:pt x="544571" y="282401"/>
                  <a:pt x="543007" y="285321"/>
                  <a:pt x="539879" y="287407"/>
                </a:cubicBezTo>
                <a:cubicBezTo>
                  <a:pt x="536750" y="289492"/>
                  <a:pt x="534769" y="290536"/>
                  <a:pt x="533935" y="290536"/>
                </a:cubicBezTo>
                <a:cubicBezTo>
                  <a:pt x="526843" y="289702"/>
                  <a:pt x="518500" y="289180"/>
                  <a:pt x="508906" y="288972"/>
                </a:cubicBezTo>
                <a:cubicBezTo>
                  <a:pt x="499312" y="288762"/>
                  <a:pt x="490031" y="288554"/>
                  <a:pt x="481062" y="288346"/>
                </a:cubicBezTo>
                <a:cubicBezTo>
                  <a:pt x="472094" y="288137"/>
                  <a:pt x="464689" y="288033"/>
                  <a:pt x="458850" y="288033"/>
                </a:cubicBezTo>
                <a:cubicBezTo>
                  <a:pt x="448838" y="288033"/>
                  <a:pt x="435177" y="288241"/>
                  <a:pt x="417866" y="288658"/>
                </a:cubicBezTo>
                <a:cubicBezTo>
                  <a:pt x="400555" y="289075"/>
                  <a:pt x="381262" y="289597"/>
                  <a:pt x="359989" y="290223"/>
                </a:cubicBezTo>
                <a:cubicBezTo>
                  <a:pt x="338714" y="290849"/>
                  <a:pt x="317023" y="291578"/>
                  <a:pt x="294915" y="292413"/>
                </a:cubicBezTo>
                <a:cubicBezTo>
                  <a:pt x="272807" y="293247"/>
                  <a:pt x="251637" y="294081"/>
                  <a:pt x="231406" y="294915"/>
                </a:cubicBezTo>
                <a:cubicBezTo>
                  <a:pt x="211175" y="295750"/>
                  <a:pt x="193656" y="296480"/>
                  <a:pt x="178847" y="297106"/>
                </a:cubicBezTo>
                <a:cubicBezTo>
                  <a:pt x="164039" y="297731"/>
                  <a:pt x="153298" y="298253"/>
                  <a:pt x="146624" y="298669"/>
                </a:cubicBezTo>
                <a:cubicBezTo>
                  <a:pt x="134110" y="299087"/>
                  <a:pt x="121387" y="300025"/>
                  <a:pt x="108455" y="301485"/>
                </a:cubicBezTo>
                <a:cubicBezTo>
                  <a:pt x="95524" y="302946"/>
                  <a:pt x="83948" y="304405"/>
                  <a:pt x="73729" y="305865"/>
                </a:cubicBezTo>
                <a:cubicBezTo>
                  <a:pt x="63509" y="307325"/>
                  <a:pt x="56522" y="308473"/>
                  <a:pt x="52768" y="309307"/>
                </a:cubicBezTo>
                <a:cubicBezTo>
                  <a:pt x="51099" y="309724"/>
                  <a:pt x="49222" y="310141"/>
                  <a:pt x="47136" y="310559"/>
                </a:cubicBezTo>
                <a:cubicBezTo>
                  <a:pt x="45051" y="310975"/>
                  <a:pt x="42965" y="311184"/>
                  <a:pt x="40880" y="311184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4" name="Freeform 134"/>
          <p:cNvSpPr/>
          <p:nvPr/>
        </p:nvSpPr>
        <p:spPr>
          <a:xfrm>
            <a:off x="7194393" y="6920861"/>
            <a:ext cx="538731" cy="522672"/>
          </a:xfrm>
          <a:custGeom>
            <a:avLst/>
            <a:gdLst>
              <a:gd name="connsiteX0" fmla="*/ 89475 w 538731"/>
              <a:gd name="connsiteY0" fmla="*/ 217329 h 522672"/>
              <a:gd name="connsiteX1" fmla="*/ 73207 w 538731"/>
              <a:gd name="connsiteY1" fmla="*/ 217329 h 522672"/>
              <a:gd name="connsiteX2" fmla="*/ 64134 w 538731"/>
              <a:gd name="connsiteY2" fmla="*/ 210758 h 522672"/>
              <a:gd name="connsiteX3" fmla="*/ 70079 w 538731"/>
              <a:gd name="connsiteY3" fmla="*/ 204188 h 522672"/>
              <a:gd name="connsiteX4" fmla="*/ 136091 w 538731"/>
              <a:gd name="connsiteY4" fmla="*/ 175093 h 522672"/>
              <a:gd name="connsiteX5" fmla="*/ 197096 w 538731"/>
              <a:gd name="connsiteY5" fmla="*/ 138802 h 522672"/>
              <a:gd name="connsiteX6" fmla="*/ 244337 w 538731"/>
              <a:gd name="connsiteY6" fmla="*/ 101260 h 522672"/>
              <a:gd name="connsiteX7" fmla="*/ 268427 w 538731"/>
              <a:gd name="connsiteY7" fmla="*/ 67784 h 522672"/>
              <a:gd name="connsiteX8" fmla="*/ 268114 w 538731"/>
              <a:gd name="connsiteY8" fmla="*/ 49952 h 522672"/>
              <a:gd name="connsiteX9" fmla="*/ 259667 w 538731"/>
              <a:gd name="connsiteY9" fmla="*/ 42756 h 522672"/>
              <a:gd name="connsiteX10" fmla="*/ 201477 w 538731"/>
              <a:gd name="connsiteY10" fmla="*/ 46511 h 522672"/>
              <a:gd name="connsiteX11" fmla="*/ 171755 w 538731"/>
              <a:gd name="connsiteY11" fmla="*/ 49952 h 522672"/>
              <a:gd name="connsiteX12" fmla="*/ 139532 w 538731"/>
              <a:gd name="connsiteY12" fmla="*/ 55270 h 522672"/>
              <a:gd name="connsiteX13" fmla="*/ 125140 w 538731"/>
              <a:gd name="connsiteY13" fmla="*/ 55897 h 522672"/>
              <a:gd name="connsiteX14" fmla="*/ 116380 w 538731"/>
              <a:gd name="connsiteY14" fmla="*/ 50891 h 522672"/>
              <a:gd name="connsiteX15" fmla="*/ 115755 w 538731"/>
              <a:gd name="connsiteY15" fmla="*/ 50265 h 522672"/>
              <a:gd name="connsiteX16" fmla="*/ 104805 w 538731"/>
              <a:gd name="connsiteY16" fmla="*/ 38064 h 522672"/>
              <a:gd name="connsiteX17" fmla="*/ 98235 w 538731"/>
              <a:gd name="connsiteY17" fmla="*/ 28365 h 522672"/>
              <a:gd name="connsiteX18" fmla="*/ 99487 w 538731"/>
              <a:gd name="connsiteY18" fmla="*/ 19918 h 522672"/>
              <a:gd name="connsiteX19" fmla="*/ 106995 w 538731"/>
              <a:gd name="connsiteY19" fmla="*/ 15851 h 522672"/>
              <a:gd name="connsiteX20" fmla="*/ 160806 w 538731"/>
              <a:gd name="connsiteY20" fmla="*/ 20857 h 522672"/>
              <a:gd name="connsiteX21" fmla="*/ 230259 w 538731"/>
              <a:gd name="connsiteY21" fmla="*/ 20857 h 522672"/>
              <a:gd name="connsiteX22" fmla="*/ 304092 w 538731"/>
              <a:gd name="connsiteY22" fmla="*/ 17103 h 522672"/>
              <a:gd name="connsiteX23" fmla="*/ 373545 w 538731"/>
              <a:gd name="connsiteY23" fmla="*/ 10533 h 522672"/>
              <a:gd name="connsiteX24" fmla="*/ 419222 w 538731"/>
              <a:gd name="connsiteY24" fmla="*/ 2086 h 522672"/>
              <a:gd name="connsiteX25" fmla="*/ 435490 w 538731"/>
              <a:gd name="connsiteY25" fmla="*/ 7717 h 522672"/>
              <a:gd name="connsiteX26" fmla="*/ 440183 w 538731"/>
              <a:gd name="connsiteY26" fmla="*/ 19918 h 522672"/>
              <a:gd name="connsiteX27" fmla="*/ 442373 w 538731"/>
              <a:gd name="connsiteY27" fmla="*/ 32120 h 522672"/>
              <a:gd name="connsiteX28" fmla="*/ 438306 w 538731"/>
              <a:gd name="connsiteY28" fmla="*/ 39002 h 522672"/>
              <a:gd name="connsiteX29" fmla="*/ 432987 w 538731"/>
              <a:gd name="connsiteY29" fmla="*/ 42131 h 522672"/>
              <a:gd name="connsiteX30" fmla="*/ 398261 w 538731"/>
              <a:gd name="connsiteY30" fmla="*/ 40253 h 522672"/>
              <a:gd name="connsiteX31" fmla="*/ 346640 w 538731"/>
              <a:gd name="connsiteY31" fmla="*/ 39628 h 522672"/>
              <a:gd name="connsiteX32" fmla="*/ 317232 w 538731"/>
              <a:gd name="connsiteY32" fmla="*/ 39941 h 522672"/>
              <a:gd name="connsiteX33" fmla="*/ 287824 w 538731"/>
              <a:gd name="connsiteY33" fmla="*/ 40879 h 522672"/>
              <a:gd name="connsiteX34" fmla="*/ 305657 w 538731"/>
              <a:gd name="connsiteY34" fmla="*/ 54019 h 522672"/>
              <a:gd name="connsiteX35" fmla="*/ 312226 w 538731"/>
              <a:gd name="connsiteY35" fmla="*/ 70914 h 522672"/>
              <a:gd name="connsiteX36" fmla="*/ 291578 w 538731"/>
              <a:gd name="connsiteY36" fmla="*/ 104075 h 522672"/>
              <a:gd name="connsiteX37" fmla="*/ 368540 w 538731"/>
              <a:gd name="connsiteY37" fmla="*/ 128478 h 522672"/>
              <a:gd name="connsiteX38" fmla="*/ 429233 w 538731"/>
              <a:gd name="connsiteY38" fmla="*/ 140366 h 522672"/>
              <a:gd name="connsiteX39" fmla="*/ 447691 w 538731"/>
              <a:gd name="connsiteY39" fmla="*/ 157260 h 522672"/>
              <a:gd name="connsiteX40" fmla="*/ 458641 w 538731"/>
              <a:gd name="connsiteY40" fmla="*/ 182914 h 522672"/>
              <a:gd name="connsiteX41" fmla="*/ 450820 w 538731"/>
              <a:gd name="connsiteY41" fmla="*/ 195428 h 522672"/>
              <a:gd name="connsiteX42" fmla="*/ 439869 w 538731"/>
              <a:gd name="connsiteY42" fmla="*/ 199182 h 522672"/>
              <a:gd name="connsiteX43" fmla="*/ 402954 w 538731"/>
              <a:gd name="connsiteY43" fmla="*/ 176031 h 522672"/>
              <a:gd name="connsiteX44" fmla="*/ 357277 w 538731"/>
              <a:gd name="connsiteY44" fmla="*/ 153506 h 522672"/>
              <a:gd name="connsiteX45" fmla="*/ 312226 w 538731"/>
              <a:gd name="connsiteY45" fmla="*/ 133796 h 522672"/>
              <a:gd name="connsiteX46" fmla="*/ 275935 w 538731"/>
              <a:gd name="connsiteY46" fmla="*/ 119093 h 522672"/>
              <a:gd name="connsiteX47" fmla="*/ 220560 w 538731"/>
              <a:gd name="connsiteY47" fmla="*/ 159138 h 522672"/>
              <a:gd name="connsiteX48" fmla="*/ 153923 w 538731"/>
              <a:gd name="connsiteY48" fmla="*/ 193551 h 522672"/>
              <a:gd name="connsiteX49" fmla="*/ 89475 w 538731"/>
              <a:gd name="connsiteY49" fmla="*/ 217329 h 522672"/>
              <a:gd name="connsiteX51" fmla="*/ 277186 w 538731"/>
              <a:gd name="connsiteY51" fmla="*/ 521420 h 522672"/>
              <a:gd name="connsiteX52" fmla="*/ 270304 w 538731"/>
              <a:gd name="connsiteY52" fmla="*/ 521107 h 522672"/>
              <a:gd name="connsiteX53" fmla="*/ 267176 w 538731"/>
              <a:gd name="connsiteY53" fmla="*/ 516414 h 522672"/>
              <a:gd name="connsiteX54" fmla="*/ 264673 w 538731"/>
              <a:gd name="connsiteY54" fmla="*/ 497956 h 522672"/>
              <a:gd name="connsiteX55" fmla="*/ 263108 w 538731"/>
              <a:gd name="connsiteY55" fmla="*/ 468236 h 522672"/>
              <a:gd name="connsiteX56" fmla="*/ 262796 w 538731"/>
              <a:gd name="connsiteY56" fmla="*/ 439453 h 522672"/>
              <a:gd name="connsiteX57" fmla="*/ 262796 w 538731"/>
              <a:gd name="connsiteY57" fmla="*/ 296166 h 522672"/>
              <a:gd name="connsiteX58" fmla="*/ 197722 w 538731"/>
              <a:gd name="connsiteY58" fmla="*/ 298356 h 522672"/>
              <a:gd name="connsiteX59" fmla="*/ 140784 w 538731"/>
              <a:gd name="connsiteY59" fmla="*/ 300547 h 522672"/>
              <a:gd name="connsiteX60" fmla="*/ 92604 w 538731"/>
              <a:gd name="connsiteY60" fmla="*/ 304613 h 522672"/>
              <a:gd name="connsiteX61" fmla="*/ 53184 w 538731"/>
              <a:gd name="connsiteY61" fmla="*/ 310558 h 522672"/>
              <a:gd name="connsiteX62" fmla="*/ 39419 w 538731"/>
              <a:gd name="connsiteY62" fmla="*/ 312123 h 522672"/>
              <a:gd name="connsiteX63" fmla="*/ 29408 w 538731"/>
              <a:gd name="connsiteY63" fmla="*/ 308055 h 522672"/>
              <a:gd name="connsiteX64" fmla="*/ 28156 w 538731"/>
              <a:gd name="connsiteY64" fmla="*/ 307429 h 522672"/>
              <a:gd name="connsiteX65" fmla="*/ 18145 w 538731"/>
              <a:gd name="connsiteY65" fmla="*/ 299608 h 522672"/>
              <a:gd name="connsiteX66" fmla="*/ 6883 w 538731"/>
              <a:gd name="connsiteY66" fmla="*/ 288658 h 522672"/>
              <a:gd name="connsiteX67" fmla="*/ 1251 w 538731"/>
              <a:gd name="connsiteY67" fmla="*/ 281150 h 522672"/>
              <a:gd name="connsiteX68" fmla="*/ 3441 w 538731"/>
              <a:gd name="connsiteY68" fmla="*/ 272390 h 522672"/>
              <a:gd name="connsiteX69" fmla="*/ 11263 w 538731"/>
              <a:gd name="connsiteY69" fmla="*/ 268010 h 522672"/>
              <a:gd name="connsiteX70" fmla="*/ 56000 w 538731"/>
              <a:gd name="connsiteY70" fmla="*/ 273641 h 522672"/>
              <a:gd name="connsiteX71" fmla="*/ 113878 w 538731"/>
              <a:gd name="connsiteY71" fmla="*/ 274893 h 522672"/>
              <a:gd name="connsiteX72" fmla="*/ 243086 w 538731"/>
              <a:gd name="connsiteY72" fmla="*/ 273015 h 522672"/>
              <a:gd name="connsiteX73" fmla="*/ 380428 w 538731"/>
              <a:gd name="connsiteY73" fmla="*/ 269262 h 522672"/>
              <a:gd name="connsiteX74" fmla="*/ 433925 w 538731"/>
              <a:gd name="connsiteY74" fmla="*/ 266133 h 522672"/>
              <a:gd name="connsiteX75" fmla="*/ 479915 w 538731"/>
              <a:gd name="connsiteY75" fmla="*/ 261127 h 522672"/>
              <a:gd name="connsiteX76" fmla="*/ 508698 w 538731"/>
              <a:gd name="connsiteY76" fmla="*/ 254870 h 522672"/>
              <a:gd name="connsiteX77" fmla="*/ 519647 w 538731"/>
              <a:gd name="connsiteY77" fmla="*/ 254244 h 522672"/>
              <a:gd name="connsiteX78" fmla="*/ 526843 w 538731"/>
              <a:gd name="connsiteY78" fmla="*/ 261127 h 522672"/>
              <a:gd name="connsiteX79" fmla="*/ 534663 w 538731"/>
              <a:gd name="connsiteY79" fmla="*/ 273328 h 522672"/>
              <a:gd name="connsiteX80" fmla="*/ 538731 w 538731"/>
              <a:gd name="connsiteY80" fmla="*/ 285530 h 522672"/>
              <a:gd name="connsiteX81" fmla="*/ 534351 w 538731"/>
              <a:gd name="connsiteY81" fmla="*/ 292726 h 522672"/>
              <a:gd name="connsiteX82" fmla="*/ 527469 w 538731"/>
              <a:gd name="connsiteY82" fmla="*/ 296166 h 522672"/>
              <a:gd name="connsiteX83" fmla="*/ 474284 w 538731"/>
              <a:gd name="connsiteY83" fmla="*/ 292726 h 522672"/>
              <a:gd name="connsiteX84" fmla="*/ 416719 w 538731"/>
              <a:gd name="connsiteY84" fmla="*/ 293038 h 522672"/>
              <a:gd name="connsiteX85" fmla="*/ 403266 w 538731"/>
              <a:gd name="connsiteY85" fmla="*/ 293038 h 522672"/>
              <a:gd name="connsiteX86" fmla="*/ 391065 w 538731"/>
              <a:gd name="connsiteY86" fmla="*/ 293038 h 522672"/>
              <a:gd name="connsiteX87" fmla="*/ 298461 w 538731"/>
              <a:gd name="connsiteY87" fmla="*/ 294915 h 522672"/>
              <a:gd name="connsiteX88" fmla="*/ 298461 w 538731"/>
              <a:gd name="connsiteY88" fmla="*/ 438201 h 522672"/>
              <a:gd name="connsiteX89" fmla="*/ 296583 w 538731"/>
              <a:gd name="connsiteY89" fmla="*/ 469487 h 522672"/>
              <a:gd name="connsiteX90" fmla="*/ 290013 w 538731"/>
              <a:gd name="connsiteY90" fmla="*/ 502649 h 522672"/>
              <a:gd name="connsiteX91" fmla="*/ 277186 w 538731"/>
              <a:gd name="connsiteY91" fmla="*/ 521420 h 52267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</a:cxnLst>
            <a:rect l="l" t="t" r="r" b="b"/>
            <a:pathLst>
              <a:path w="538731" h="522672">
                <a:moveTo>
                  <a:pt x="89475" y="217329"/>
                </a:moveTo>
                <a:cubicBezTo>
                  <a:pt x="83635" y="218997"/>
                  <a:pt x="78212" y="218997"/>
                  <a:pt x="73207" y="217329"/>
                </a:cubicBezTo>
                <a:cubicBezTo>
                  <a:pt x="68202" y="215659"/>
                  <a:pt x="65177" y="213469"/>
                  <a:pt x="64134" y="210758"/>
                </a:cubicBezTo>
                <a:cubicBezTo>
                  <a:pt x="63091" y="208047"/>
                  <a:pt x="65073" y="205856"/>
                  <a:pt x="70079" y="204188"/>
                </a:cubicBezTo>
                <a:cubicBezTo>
                  <a:pt x="92187" y="196262"/>
                  <a:pt x="114191" y="186565"/>
                  <a:pt x="136091" y="175093"/>
                </a:cubicBezTo>
                <a:cubicBezTo>
                  <a:pt x="157990" y="163622"/>
                  <a:pt x="178326" y="151525"/>
                  <a:pt x="197096" y="138802"/>
                </a:cubicBezTo>
                <a:cubicBezTo>
                  <a:pt x="215867" y="126079"/>
                  <a:pt x="231615" y="113565"/>
                  <a:pt x="244337" y="101260"/>
                </a:cubicBezTo>
                <a:cubicBezTo>
                  <a:pt x="257060" y="88954"/>
                  <a:pt x="265089" y="77796"/>
                  <a:pt x="268427" y="67784"/>
                </a:cubicBezTo>
                <a:cubicBezTo>
                  <a:pt x="270512" y="59442"/>
                  <a:pt x="270408" y="53498"/>
                  <a:pt x="268114" y="49952"/>
                </a:cubicBezTo>
                <a:cubicBezTo>
                  <a:pt x="265819" y="46406"/>
                  <a:pt x="263004" y="44008"/>
                  <a:pt x="259667" y="42756"/>
                </a:cubicBezTo>
                <a:lnTo>
                  <a:pt x="201477" y="46511"/>
                </a:lnTo>
                <a:cubicBezTo>
                  <a:pt x="193968" y="47345"/>
                  <a:pt x="184061" y="48492"/>
                  <a:pt x="171755" y="49952"/>
                </a:cubicBezTo>
                <a:cubicBezTo>
                  <a:pt x="159450" y="51412"/>
                  <a:pt x="148709" y="53185"/>
                  <a:pt x="139532" y="55270"/>
                </a:cubicBezTo>
                <a:cubicBezTo>
                  <a:pt x="132858" y="56939"/>
                  <a:pt x="128060" y="57148"/>
                  <a:pt x="125140" y="55897"/>
                </a:cubicBezTo>
                <a:cubicBezTo>
                  <a:pt x="122220" y="54645"/>
                  <a:pt x="119301" y="52976"/>
                  <a:pt x="116380" y="50891"/>
                </a:cubicBezTo>
                <a:cubicBezTo>
                  <a:pt x="115963" y="50474"/>
                  <a:pt x="115755" y="50265"/>
                  <a:pt x="115755" y="50265"/>
                </a:cubicBezTo>
                <a:cubicBezTo>
                  <a:pt x="111584" y="46511"/>
                  <a:pt x="107934" y="42443"/>
                  <a:pt x="104805" y="38064"/>
                </a:cubicBezTo>
                <a:cubicBezTo>
                  <a:pt x="101677" y="33684"/>
                  <a:pt x="99487" y="30451"/>
                  <a:pt x="98235" y="28365"/>
                </a:cubicBezTo>
                <a:cubicBezTo>
                  <a:pt x="96984" y="26280"/>
                  <a:pt x="97401" y="23464"/>
                  <a:pt x="99487" y="19918"/>
                </a:cubicBezTo>
                <a:cubicBezTo>
                  <a:pt x="101572" y="16373"/>
                  <a:pt x="104075" y="15017"/>
                  <a:pt x="106995" y="15851"/>
                </a:cubicBezTo>
                <a:cubicBezTo>
                  <a:pt x="119926" y="18354"/>
                  <a:pt x="137863" y="20023"/>
                  <a:pt x="160806" y="20857"/>
                </a:cubicBezTo>
                <a:cubicBezTo>
                  <a:pt x="183748" y="21691"/>
                  <a:pt x="206900" y="21691"/>
                  <a:pt x="230259" y="20857"/>
                </a:cubicBezTo>
                <a:cubicBezTo>
                  <a:pt x="254036" y="20023"/>
                  <a:pt x="278647" y="18771"/>
                  <a:pt x="304092" y="17103"/>
                </a:cubicBezTo>
                <a:cubicBezTo>
                  <a:pt x="329537" y="15434"/>
                  <a:pt x="352689" y="13244"/>
                  <a:pt x="373545" y="10533"/>
                </a:cubicBezTo>
                <a:cubicBezTo>
                  <a:pt x="394402" y="7821"/>
                  <a:pt x="409628" y="5006"/>
                  <a:pt x="419222" y="2086"/>
                </a:cubicBezTo>
                <a:cubicBezTo>
                  <a:pt x="427565" y="0"/>
                  <a:pt x="432987" y="1877"/>
                  <a:pt x="435490" y="7717"/>
                </a:cubicBezTo>
                <a:cubicBezTo>
                  <a:pt x="437159" y="10220"/>
                  <a:pt x="438723" y="14287"/>
                  <a:pt x="440183" y="19918"/>
                </a:cubicBezTo>
                <a:cubicBezTo>
                  <a:pt x="441643" y="25550"/>
                  <a:pt x="442373" y="29616"/>
                  <a:pt x="442373" y="32120"/>
                </a:cubicBezTo>
                <a:cubicBezTo>
                  <a:pt x="442373" y="34623"/>
                  <a:pt x="441017" y="36916"/>
                  <a:pt x="438306" y="39002"/>
                </a:cubicBezTo>
                <a:cubicBezTo>
                  <a:pt x="435594" y="41088"/>
                  <a:pt x="433822" y="42131"/>
                  <a:pt x="432987" y="42131"/>
                </a:cubicBezTo>
                <a:cubicBezTo>
                  <a:pt x="425062" y="41297"/>
                  <a:pt x="413486" y="40671"/>
                  <a:pt x="398261" y="40253"/>
                </a:cubicBezTo>
                <a:cubicBezTo>
                  <a:pt x="383036" y="39837"/>
                  <a:pt x="365828" y="39628"/>
                  <a:pt x="346640" y="39628"/>
                </a:cubicBezTo>
                <a:cubicBezTo>
                  <a:pt x="337046" y="39628"/>
                  <a:pt x="327244" y="39732"/>
                  <a:pt x="317232" y="39941"/>
                </a:cubicBezTo>
                <a:cubicBezTo>
                  <a:pt x="307221" y="40149"/>
                  <a:pt x="297418" y="40462"/>
                  <a:pt x="287824" y="40879"/>
                </a:cubicBezTo>
                <a:cubicBezTo>
                  <a:pt x="293663" y="44217"/>
                  <a:pt x="299608" y="48596"/>
                  <a:pt x="305657" y="54019"/>
                </a:cubicBezTo>
                <a:cubicBezTo>
                  <a:pt x="311705" y="59442"/>
                  <a:pt x="313895" y="65073"/>
                  <a:pt x="312226" y="70914"/>
                </a:cubicBezTo>
                <a:cubicBezTo>
                  <a:pt x="308890" y="81342"/>
                  <a:pt x="302006" y="92396"/>
                  <a:pt x="291578" y="104075"/>
                </a:cubicBezTo>
                <a:cubicBezTo>
                  <a:pt x="319943" y="115338"/>
                  <a:pt x="345597" y="123472"/>
                  <a:pt x="368540" y="128478"/>
                </a:cubicBezTo>
                <a:cubicBezTo>
                  <a:pt x="391482" y="133483"/>
                  <a:pt x="411713" y="137447"/>
                  <a:pt x="429233" y="140366"/>
                </a:cubicBezTo>
                <a:cubicBezTo>
                  <a:pt x="435073" y="142870"/>
                  <a:pt x="441226" y="148500"/>
                  <a:pt x="447691" y="157260"/>
                </a:cubicBezTo>
                <a:cubicBezTo>
                  <a:pt x="454157" y="166020"/>
                  <a:pt x="457807" y="174572"/>
                  <a:pt x="458641" y="182914"/>
                </a:cubicBezTo>
                <a:cubicBezTo>
                  <a:pt x="458641" y="187085"/>
                  <a:pt x="456034" y="191257"/>
                  <a:pt x="450820" y="195428"/>
                </a:cubicBezTo>
                <a:cubicBezTo>
                  <a:pt x="445605" y="199599"/>
                  <a:pt x="441956" y="200851"/>
                  <a:pt x="439869" y="199182"/>
                </a:cubicBezTo>
                <a:cubicBezTo>
                  <a:pt x="429859" y="191674"/>
                  <a:pt x="417553" y="183957"/>
                  <a:pt x="402954" y="176031"/>
                </a:cubicBezTo>
                <a:cubicBezTo>
                  <a:pt x="388354" y="168105"/>
                  <a:pt x="373128" y="160597"/>
                  <a:pt x="357277" y="153506"/>
                </a:cubicBezTo>
                <a:cubicBezTo>
                  <a:pt x="341426" y="146414"/>
                  <a:pt x="326410" y="139845"/>
                  <a:pt x="312226" y="133796"/>
                </a:cubicBezTo>
                <a:cubicBezTo>
                  <a:pt x="298044" y="127748"/>
                  <a:pt x="285947" y="122847"/>
                  <a:pt x="275935" y="119093"/>
                </a:cubicBezTo>
                <a:cubicBezTo>
                  <a:pt x="260502" y="132858"/>
                  <a:pt x="242043" y="146207"/>
                  <a:pt x="220560" y="159138"/>
                </a:cubicBezTo>
                <a:cubicBezTo>
                  <a:pt x="199078" y="172069"/>
                  <a:pt x="176865" y="183540"/>
                  <a:pt x="153923" y="193551"/>
                </a:cubicBezTo>
                <a:cubicBezTo>
                  <a:pt x="130980" y="203562"/>
                  <a:pt x="109498" y="211488"/>
                  <a:pt x="89475" y="217329"/>
                </a:cubicBezTo>
                <a:moveTo>
                  <a:pt x="277186" y="521420"/>
                </a:moveTo>
                <a:cubicBezTo>
                  <a:pt x="274267" y="522672"/>
                  <a:pt x="271973" y="522567"/>
                  <a:pt x="270304" y="521107"/>
                </a:cubicBezTo>
                <a:cubicBezTo>
                  <a:pt x="268636" y="519647"/>
                  <a:pt x="267592" y="518083"/>
                  <a:pt x="267176" y="516414"/>
                </a:cubicBezTo>
                <a:cubicBezTo>
                  <a:pt x="266341" y="513078"/>
                  <a:pt x="265507" y="506925"/>
                  <a:pt x="264673" y="497956"/>
                </a:cubicBezTo>
                <a:cubicBezTo>
                  <a:pt x="263838" y="488988"/>
                  <a:pt x="263317" y="479081"/>
                  <a:pt x="263108" y="468236"/>
                </a:cubicBezTo>
                <a:cubicBezTo>
                  <a:pt x="262899" y="457390"/>
                  <a:pt x="262796" y="447795"/>
                  <a:pt x="262796" y="439453"/>
                </a:cubicBezTo>
                <a:lnTo>
                  <a:pt x="262796" y="296166"/>
                </a:lnTo>
                <a:cubicBezTo>
                  <a:pt x="240271" y="297000"/>
                  <a:pt x="218579" y="297731"/>
                  <a:pt x="197722" y="298356"/>
                </a:cubicBezTo>
                <a:cubicBezTo>
                  <a:pt x="176865" y="298983"/>
                  <a:pt x="157886" y="299712"/>
                  <a:pt x="140784" y="300547"/>
                </a:cubicBezTo>
                <a:cubicBezTo>
                  <a:pt x="122429" y="301381"/>
                  <a:pt x="106369" y="302737"/>
                  <a:pt x="92604" y="304613"/>
                </a:cubicBezTo>
                <a:cubicBezTo>
                  <a:pt x="78839" y="306491"/>
                  <a:pt x="65699" y="308472"/>
                  <a:pt x="53184" y="310558"/>
                </a:cubicBezTo>
                <a:cubicBezTo>
                  <a:pt x="46510" y="312227"/>
                  <a:pt x="41921" y="312748"/>
                  <a:pt x="39419" y="312123"/>
                </a:cubicBezTo>
                <a:cubicBezTo>
                  <a:pt x="36916" y="311496"/>
                  <a:pt x="33579" y="310141"/>
                  <a:pt x="29408" y="308055"/>
                </a:cubicBezTo>
                <a:cubicBezTo>
                  <a:pt x="28990" y="307638"/>
                  <a:pt x="28573" y="307429"/>
                  <a:pt x="28156" y="307429"/>
                </a:cubicBezTo>
                <a:cubicBezTo>
                  <a:pt x="25653" y="305760"/>
                  <a:pt x="22316" y="303154"/>
                  <a:pt x="18145" y="299608"/>
                </a:cubicBezTo>
                <a:cubicBezTo>
                  <a:pt x="13974" y="296063"/>
                  <a:pt x="10220" y="292412"/>
                  <a:pt x="6883" y="288658"/>
                </a:cubicBezTo>
                <a:cubicBezTo>
                  <a:pt x="3546" y="284904"/>
                  <a:pt x="1668" y="282401"/>
                  <a:pt x="1251" y="281150"/>
                </a:cubicBezTo>
                <a:cubicBezTo>
                  <a:pt x="0" y="279064"/>
                  <a:pt x="729" y="276144"/>
                  <a:pt x="3441" y="272390"/>
                </a:cubicBezTo>
                <a:cubicBezTo>
                  <a:pt x="6152" y="268636"/>
                  <a:pt x="8760" y="267176"/>
                  <a:pt x="11263" y="268010"/>
                </a:cubicBezTo>
                <a:cubicBezTo>
                  <a:pt x="24611" y="270513"/>
                  <a:pt x="39523" y="272390"/>
                  <a:pt x="56000" y="273641"/>
                </a:cubicBezTo>
                <a:cubicBezTo>
                  <a:pt x="72477" y="274893"/>
                  <a:pt x="91770" y="275310"/>
                  <a:pt x="113878" y="274893"/>
                </a:cubicBezTo>
                <a:cubicBezTo>
                  <a:pt x="154340" y="274475"/>
                  <a:pt x="197410" y="273850"/>
                  <a:pt x="243086" y="273015"/>
                </a:cubicBezTo>
                <a:cubicBezTo>
                  <a:pt x="288762" y="272181"/>
                  <a:pt x="334543" y="270930"/>
                  <a:pt x="380428" y="269262"/>
                </a:cubicBezTo>
                <a:cubicBezTo>
                  <a:pt x="398782" y="268427"/>
                  <a:pt x="416615" y="267384"/>
                  <a:pt x="433925" y="266133"/>
                </a:cubicBezTo>
                <a:cubicBezTo>
                  <a:pt x="451237" y="264882"/>
                  <a:pt x="466567" y="263213"/>
                  <a:pt x="479915" y="261127"/>
                </a:cubicBezTo>
                <a:cubicBezTo>
                  <a:pt x="493264" y="259042"/>
                  <a:pt x="502858" y="256956"/>
                  <a:pt x="508698" y="254870"/>
                </a:cubicBezTo>
                <a:cubicBezTo>
                  <a:pt x="513286" y="253202"/>
                  <a:pt x="516936" y="252993"/>
                  <a:pt x="519647" y="254244"/>
                </a:cubicBezTo>
                <a:cubicBezTo>
                  <a:pt x="522359" y="255495"/>
                  <a:pt x="524757" y="257790"/>
                  <a:pt x="526843" y="261127"/>
                </a:cubicBezTo>
                <a:cubicBezTo>
                  <a:pt x="529346" y="264464"/>
                  <a:pt x="531953" y="268532"/>
                  <a:pt x="534663" y="273328"/>
                </a:cubicBezTo>
                <a:cubicBezTo>
                  <a:pt x="537375" y="278126"/>
                  <a:pt x="538731" y="282193"/>
                  <a:pt x="538731" y="285530"/>
                </a:cubicBezTo>
                <a:cubicBezTo>
                  <a:pt x="538731" y="288033"/>
                  <a:pt x="537271" y="290431"/>
                  <a:pt x="534351" y="292726"/>
                </a:cubicBezTo>
                <a:cubicBezTo>
                  <a:pt x="531431" y="295019"/>
                  <a:pt x="529137" y="296166"/>
                  <a:pt x="527469" y="296166"/>
                </a:cubicBezTo>
                <a:cubicBezTo>
                  <a:pt x="512035" y="294081"/>
                  <a:pt x="494306" y="292934"/>
                  <a:pt x="474284" y="292726"/>
                </a:cubicBezTo>
                <a:cubicBezTo>
                  <a:pt x="454261" y="292516"/>
                  <a:pt x="435073" y="292622"/>
                  <a:pt x="416719" y="293038"/>
                </a:cubicBezTo>
                <a:cubicBezTo>
                  <a:pt x="412130" y="293038"/>
                  <a:pt x="407646" y="293038"/>
                  <a:pt x="403266" y="293038"/>
                </a:cubicBezTo>
                <a:cubicBezTo>
                  <a:pt x="398886" y="293038"/>
                  <a:pt x="394819" y="293038"/>
                  <a:pt x="391065" y="293038"/>
                </a:cubicBezTo>
                <a:lnTo>
                  <a:pt x="298461" y="294915"/>
                </a:lnTo>
                <a:lnTo>
                  <a:pt x="298461" y="438201"/>
                </a:lnTo>
                <a:cubicBezTo>
                  <a:pt x="298461" y="446961"/>
                  <a:pt x="297835" y="457390"/>
                  <a:pt x="296583" y="469487"/>
                </a:cubicBezTo>
                <a:cubicBezTo>
                  <a:pt x="295332" y="481584"/>
                  <a:pt x="293142" y="492637"/>
                  <a:pt x="290013" y="502649"/>
                </a:cubicBezTo>
                <a:cubicBezTo>
                  <a:pt x="286886" y="512660"/>
                  <a:pt x="282609" y="518917"/>
                  <a:pt x="277186" y="52142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5" name="Freeform 135"/>
          <p:cNvSpPr/>
          <p:nvPr/>
        </p:nvSpPr>
        <p:spPr>
          <a:xfrm>
            <a:off x="7776298" y="6947349"/>
            <a:ext cx="526217" cy="415155"/>
          </a:xfrm>
          <a:custGeom>
            <a:avLst/>
            <a:gdLst>
              <a:gd name="connsiteX0" fmla="*/ 53811 w 526217"/>
              <a:gd name="connsiteY0" fmla="*/ 412965 h 415155"/>
              <a:gd name="connsiteX1" fmla="*/ 38794 w 526217"/>
              <a:gd name="connsiteY1" fmla="*/ 414529 h 415155"/>
              <a:gd name="connsiteX2" fmla="*/ 28782 w 526217"/>
              <a:gd name="connsiteY2" fmla="*/ 409210 h 415155"/>
              <a:gd name="connsiteX3" fmla="*/ 18772 w 526217"/>
              <a:gd name="connsiteY3" fmla="*/ 401076 h 415155"/>
              <a:gd name="connsiteX4" fmla="*/ 7509 w 526217"/>
              <a:gd name="connsiteY4" fmla="*/ 390127 h 415155"/>
              <a:gd name="connsiteX5" fmla="*/ 1252 w 526217"/>
              <a:gd name="connsiteY5" fmla="*/ 382305 h 415155"/>
              <a:gd name="connsiteX6" fmla="*/ 3442 w 526217"/>
              <a:gd name="connsiteY6" fmla="*/ 373545 h 415155"/>
              <a:gd name="connsiteX7" fmla="*/ 11888 w 526217"/>
              <a:gd name="connsiteY7" fmla="*/ 369165 h 415155"/>
              <a:gd name="connsiteX8" fmla="*/ 56626 w 526217"/>
              <a:gd name="connsiteY8" fmla="*/ 375735 h 415155"/>
              <a:gd name="connsiteX9" fmla="*/ 114504 w 526217"/>
              <a:gd name="connsiteY9" fmla="*/ 377299 h 415155"/>
              <a:gd name="connsiteX10" fmla="*/ 199599 w 526217"/>
              <a:gd name="connsiteY10" fmla="*/ 377299 h 415155"/>
              <a:gd name="connsiteX11" fmla="*/ 200226 w 526217"/>
              <a:gd name="connsiteY11" fmla="*/ 275935 h 415155"/>
              <a:gd name="connsiteX12" fmla="*/ 198974 w 526217"/>
              <a:gd name="connsiteY12" fmla="*/ 249030 h 415155"/>
              <a:gd name="connsiteX13" fmla="*/ 192717 w 526217"/>
              <a:gd name="connsiteY13" fmla="*/ 223063 h 415155"/>
              <a:gd name="connsiteX14" fmla="*/ 175823 w 526217"/>
              <a:gd name="connsiteY14" fmla="*/ 203979 h 415155"/>
              <a:gd name="connsiteX15" fmla="*/ 173945 w 526217"/>
              <a:gd name="connsiteY15" fmla="*/ 192716 h 415155"/>
              <a:gd name="connsiteX16" fmla="*/ 192091 w 526217"/>
              <a:gd name="connsiteY16" fmla="*/ 185834 h 415155"/>
              <a:gd name="connsiteX17" fmla="*/ 211175 w 526217"/>
              <a:gd name="connsiteY17" fmla="*/ 194594 h 415155"/>
              <a:gd name="connsiteX18" fmla="*/ 229008 w 526217"/>
              <a:gd name="connsiteY18" fmla="*/ 206482 h 415155"/>
              <a:gd name="connsiteX19" fmla="*/ 237141 w 526217"/>
              <a:gd name="connsiteY19" fmla="*/ 218370 h 415155"/>
              <a:gd name="connsiteX20" fmla="*/ 232136 w 526217"/>
              <a:gd name="connsiteY20" fmla="*/ 260293 h 415155"/>
              <a:gd name="connsiteX21" fmla="*/ 229633 w 526217"/>
              <a:gd name="connsiteY21" fmla="*/ 376674 h 415155"/>
              <a:gd name="connsiteX22" fmla="*/ 374171 w 526217"/>
              <a:gd name="connsiteY22" fmla="*/ 372919 h 415155"/>
              <a:gd name="connsiteX23" fmla="*/ 448630 w 526217"/>
              <a:gd name="connsiteY23" fmla="*/ 367288 h 415155"/>
              <a:gd name="connsiteX24" fmla="*/ 496184 w 526217"/>
              <a:gd name="connsiteY24" fmla="*/ 357903 h 415155"/>
              <a:gd name="connsiteX25" fmla="*/ 506821 w 526217"/>
              <a:gd name="connsiteY25" fmla="*/ 357590 h 415155"/>
              <a:gd name="connsiteX26" fmla="*/ 514329 w 526217"/>
              <a:gd name="connsiteY26" fmla="*/ 364160 h 415155"/>
              <a:gd name="connsiteX27" fmla="*/ 522150 w 526217"/>
              <a:gd name="connsiteY27" fmla="*/ 376987 h 415155"/>
              <a:gd name="connsiteX28" fmla="*/ 526217 w 526217"/>
              <a:gd name="connsiteY28" fmla="*/ 389814 h 415155"/>
              <a:gd name="connsiteX29" fmla="*/ 521837 w 526217"/>
              <a:gd name="connsiteY29" fmla="*/ 397322 h 415155"/>
              <a:gd name="connsiteX30" fmla="*/ 514955 w 526217"/>
              <a:gd name="connsiteY30" fmla="*/ 400451 h 415155"/>
              <a:gd name="connsiteX31" fmla="*/ 450194 w 526217"/>
              <a:gd name="connsiteY31" fmla="*/ 397635 h 415155"/>
              <a:gd name="connsiteX32" fmla="*/ 384808 w 526217"/>
              <a:gd name="connsiteY32" fmla="*/ 397322 h 415155"/>
              <a:gd name="connsiteX33" fmla="*/ 303467 w 526217"/>
              <a:gd name="connsiteY33" fmla="*/ 398887 h 415155"/>
              <a:gd name="connsiteX34" fmla="*/ 217432 w 526217"/>
              <a:gd name="connsiteY34" fmla="*/ 400451 h 415155"/>
              <a:gd name="connsiteX35" fmla="*/ 140784 w 526217"/>
              <a:gd name="connsiteY35" fmla="*/ 402953 h 415155"/>
              <a:gd name="connsiteX36" fmla="*/ 92604 w 526217"/>
              <a:gd name="connsiteY36" fmla="*/ 406708 h 415155"/>
              <a:gd name="connsiteX37" fmla="*/ 53811 w 526217"/>
              <a:gd name="connsiteY37" fmla="*/ 412965 h 415155"/>
              <a:gd name="connsiteX39" fmla="*/ 362909 w 526217"/>
              <a:gd name="connsiteY39" fmla="*/ 282818 h 415155"/>
              <a:gd name="connsiteX40" fmla="*/ 357903 w 526217"/>
              <a:gd name="connsiteY40" fmla="*/ 265299 h 415155"/>
              <a:gd name="connsiteX41" fmla="*/ 363221 w 526217"/>
              <a:gd name="connsiteY41" fmla="*/ 236203 h 415155"/>
              <a:gd name="connsiteX42" fmla="*/ 370729 w 526217"/>
              <a:gd name="connsiteY42" fmla="*/ 190526 h 415155"/>
              <a:gd name="connsiteX43" fmla="*/ 378864 w 526217"/>
              <a:gd name="connsiteY43" fmla="*/ 137030 h 415155"/>
              <a:gd name="connsiteX44" fmla="*/ 386059 w 526217"/>
              <a:gd name="connsiteY44" fmla="*/ 84157 h 415155"/>
              <a:gd name="connsiteX45" fmla="*/ 389814 w 526217"/>
              <a:gd name="connsiteY45" fmla="*/ 40045 h 415155"/>
              <a:gd name="connsiteX46" fmla="*/ 387311 w 526217"/>
              <a:gd name="connsiteY46" fmla="*/ 34413 h 415155"/>
              <a:gd name="connsiteX47" fmla="*/ 382931 w 526217"/>
              <a:gd name="connsiteY47" fmla="*/ 33788 h 415155"/>
              <a:gd name="connsiteX48" fmla="*/ 382305 w 526217"/>
              <a:gd name="connsiteY48" fmla="*/ 33788 h 415155"/>
              <a:gd name="connsiteX49" fmla="*/ 356339 w 526217"/>
              <a:gd name="connsiteY49" fmla="*/ 34726 h 415155"/>
              <a:gd name="connsiteX50" fmla="*/ 315668 w 526217"/>
              <a:gd name="connsiteY50" fmla="*/ 37230 h 415155"/>
              <a:gd name="connsiteX51" fmla="*/ 274997 w 526217"/>
              <a:gd name="connsiteY51" fmla="*/ 39732 h 415155"/>
              <a:gd name="connsiteX52" fmla="*/ 249031 w 526217"/>
              <a:gd name="connsiteY52" fmla="*/ 40670 h 415155"/>
              <a:gd name="connsiteX53" fmla="*/ 209611 w 526217"/>
              <a:gd name="connsiteY53" fmla="*/ 42548 h 415155"/>
              <a:gd name="connsiteX54" fmla="*/ 169252 w 526217"/>
              <a:gd name="connsiteY54" fmla="*/ 45676 h 415155"/>
              <a:gd name="connsiteX55" fmla="*/ 137654 w 526217"/>
              <a:gd name="connsiteY55" fmla="*/ 50056 h 415155"/>
              <a:gd name="connsiteX56" fmla="*/ 120135 w 526217"/>
              <a:gd name="connsiteY56" fmla="*/ 51308 h 415155"/>
              <a:gd name="connsiteX57" fmla="*/ 108873 w 526217"/>
              <a:gd name="connsiteY57" fmla="*/ 45051 h 415155"/>
              <a:gd name="connsiteX58" fmla="*/ 96671 w 526217"/>
              <a:gd name="connsiteY58" fmla="*/ 34726 h 415155"/>
              <a:gd name="connsiteX59" fmla="*/ 89476 w 526217"/>
              <a:gd name="connsiteY59" fmla="*/ 26280 h 415155"/>
              <a:gd name="connsiteX60" fmla="*/ 90727 w 526217"/>
              <a:gd name="connsiteY60" fmla="*/ 17520 h 415155"/>
              <a:gd name="connsiteX61" fmla="*/ 98236 w 526217"/>
              <a:gd name="connsiteY61" fmla="*/ 13140 h 415155"/>
              <a:gd name="connsiteX62" fmla="*/ 127644 w 526217"/>
              <a:gd name="connsiteY62" fmla="*/ 17520 h 415155"/>
              <a:gd name="connsiteX63" fmla="*/ 166750 w 526217"/>
              <a:gd name="connsiteY63" fmla="*/ 19083 h 415155"/>
              <a:gd name="connsiteX64" fmla="*/ 207734 w 526217"/>
              <a:gd name="connsiteY64" fmla="*/ 18771 h 415155"/>
              <a:gd name="connsiteX65" fmla="*/ 242774 w 526217"/>
              <a:gd name="connsiteY65" fmla="*/ 17520 h 415155"/>
              <a:gd name="connsiteX66" fmla="*/ 277500 w 526217"/>
              <a:gd name="connsiteY66" fmla="*/ 15642 h 415155"/>
              <a:gd name="connsiteX67" fmla="*/ 320986 w 526217"/>
              <a:gd name="connsiteY67" fmla="*/ 12514 h 415155"/>
              <a:gd name="connsiteX68" fmla="*/ 361970 w 526217"/>
              <a:gd name="connsiteY68" fmla="*/ 7820 h 415155"/>
              <a:gd name="connsiteX69" fmla="*/ 389814 w 526217"/>
              <a:gd name="connsiteY69" fmla="*/ 1252 h 415155"/>
              <a:gd name="connsiteX70" fmla="*/ 399200 w 526217"/>
              <a:gd name="connsiteY70" fmla="*/ 1252 h 415155"/>
              <a:gd name="connsiteX71" fmla="*/ 437367 w 526217"/>
              <a:gd name="connsiteY71" fmla="*/ 15017 h 415155"/>
              <a:gd name="connsiteX72" fmla="*/ 441434 w 526217"/>
              <a:gd name="connsiteY72" fmla="*/ 19083 h 415155"/>
              <a:gd name="connsiteX73" fmla="*/ 440496 w 526217"/>
              <a:gd name="connsiteY73" fmla="*/ 26280 h 415155"/>
              <a:gd name="connsiteX74" fmla="*/ 434552 w 526217"/>
              <a:gd name="connsiteY74" fmla="*/ 44738 h 415155"/>
              <a:gd name="connsiteX75" fmla="*/ 427356 w 526217"/>
              <a:gd name="connsiteY75" fmla="*/ 72582 h 415155"/>
              <a:gd name="connsiteX76" fmla="*/ 423602 w 526217"/>
              <a:gd name="connsiteY76" fmla="*/ 91353 h 415155"/>
              <a:gd name="connsiteX77" fmla="*/ 417032 w 526217"/>
              <a:gd name="connsiteY77" fmla="*/ 128269 h 415155"/>
              <a:gd name="connsiteX78" fmla="*/ 408272 w 526217"/>
              <a:gd name="connsiteY78" fmla="*/ 173633 h 415155"/>
              <a:gd name="connsiteX79" fmla="*/ 399512 w 526217"/>
              <a:gd name="connsiteY79" fmla="*/ 216494 h 415155"/>
              <a:gd name="connsiteX80" fmla="*/ 392942 w 526217"/>
              <a:gd name="connsiteY80" fmla="*/ 245902 h 415155"/>
              <a:gd name="connsiteX81" fmla="*/ 362909 w 526217"/>
              <a:gd name="connsiteY81" fmla="*/ 282818 h 415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</a:cxnLst>
            <a:rect l="l" t="t" r="r" b="b"/>
            <a:pathLst>
              <a:path w="526217" h="415155">
                <a:moveTo>
                  <a:pt x="53811" y="412965"/>
                </a:moveTo>
                <a:cubicBezTo>
                  <a:pt x="46302" y="414633"/>
                  <a:pt x="41297" y="415155"/>
                  <a:pt x="38794" y="414529"/>
                </a:cubicBezTo>
                <a:cubicBezTo>
                  <a:pt x="36291" y="413903"/>
                  <a:pt x="32954" y="412131"/>
                  <a:pt x="28782" y="409210"/>
                </a:cubicBezTo>
                <a:cubicBezTo>
                  <a:pt x="26280" y="407542"/>
                  <a:pt x="22943" y="404830"/>
                  <a:pt x="18772" y="401076"/>
                </a:cubicBezTo>
                <a:cubicBezTo>
                  <a:pt x="14600" y="397322"/>
                  <a:pt x="10846" y="393672"/>
                  <a:pt x="7509" y="390127"/>
                </a:cubicBezTo>
                <a:cubicBezTo>
                  <a:pt x="4171" y="386581"/>
                  <a:pt x="2086" y="383973"/>
                  <a:pt x="1252" y="382305"/>
                </a:cubicBezTo>
                <a:cubicBezTo>
                  <a:pt x="0" y="380219"/>
                  <a:pt x="730" y="377299"/>
                  <a:pt x="3442" y="373545"/>
                </a:cubicBezTo>
                <a:cubicBezTo>
                  <a:pt x="6153" y="369791"/>
                  <a:pt x="8968" y="368331"/>
                  <a:pt x="11888" y="369165"/>
                </a:cubicBezTo>
                <a:cubicBezTo>
                  <a:pt x="25236" y="372085"/>
                  <a:pt x="40149" y="374276"/>
                  <a:pt x="56626" y="375735"/>
                </a:cubicBezTo>
                <a:cubicBezTo>
                  <a:pt x="73103" y="377196"/>
                  <a:pt x="92396" y="377717"/>
                  <a:pt x="114504" y="377299"/>
                </a:cubicBezTo>
                <a:lnTo>
                  <a:pt x="199599" y="377299"/>
                </a:lnTo>
                <a:lnTo>
                  <a:pt x="200226" y="275935"/>
                </a:lnTo>
                <a:cubicBezTo>
                  <a:pt x="200226" y="267175"/>
                  <a:pt x="199808" y="258207"/>
                  <a:pt x="198974" y="249030"/>
                </a:cubicBezTo>
                <a:cubicBezTo>
                  <a:pt x="198139" y="239853"/>
                  <a:pt x="196054" y="231198"/>
                  <a:pt x="192717" y="223063"/>
                </a:cubicBezTo>
                <a:cubicBezTo>
                  <a:pt x="189380" y="214929"/>
                  <a:pt x="183748" y="208568"/>
                  <a:pt x="175823" y="203979"/>
                </a:cubicBezTo>
                <a:cubicBezTo>
                  <a:pt x="171234" y="201477"/>
                  <a:pt x="170609" y="197723"/>
                  <a:pt x="173945" y="192716"/>
                </a:cubicBezTo>
                <a:cubicBezTo>
                  <a:pt x="178117" y="186042"/>
                  <a:pt x="184166" y="183748"/>
                  <a:pt x="192091" y="185834"/>
                </a:cubicBezTo>
                <a:cubicBezTo>
                  <a:pt x="198348" y="187920"/>
                  <a:pt x="204709" y="190840"/>
                  <a:pt x="211175" y="194594"/>
                </a:cubicBezTo>
                <a:cubicBezTo>
                  <a:pt x="217640" y="198348"/>
                  <a:pt x="223585" y="202311"/>
                  <a:pt x="229008" y="206482"/>
                </a:cubicBezTo>
                <a:cubicBezTo>
                  <a:pt x="235265" y="211071"/>
                  <a:pt x="237976" y="215034"/>
                  <a:pt x="237141" y="218370"/>
                </a:cubicBezTo>
                <a:cubicBezTo>
                  <a:pt x="234222" y="229216"/>
                  <a:pt x="232554" y="243191"/>
                  <a:pt x="232136" y="260293"/>
                </a:cubicBezTo>
                <a:lnTo>
                  <a:pt x="229633" y="376674"/>
                </a:lnTo>
                <a:cubicBezTo>
                  <a:pt x="276770" y="375840"/>
                  <a:pt x="324949" y="374588"/>
                  <a:pt x="374171" y="372919"/>
                </a:cubicBezTo>
                <a:cubicBezTo>
                  <a:pt x="401285" y="372085"/>
                  <a:pt x="426105" y="370208"/>
                  <a:pt x="448630" y="367288"/>
                </a:cubicBezTo>
                <a:cubicBezTo>
                  <a:pt x="471155" y="364368"/>
                  <a:pt x="487007" y="361240"/>
                  <a:pt x="496184" y="357903"/>
                </a:cubicBezTo>
                <a:cubicBezTo>
                  <a:pt x="500772" y="356651"/>
                  <a:pt x="504318" y="356547"/>
                  <a:pt x="506821" y="357590"/>
                </a:cubicBezTo>
                <a:cubicBezTo>
                  <a:pt x="509323" y="358632"/>
                  <a:pt x="511826" y="360822"/>
                  <a:pt x="514329" y="364160"/>
                </a:cubicBezTo>
                <a:cubicBezTo>
                  <a:pt x="516831" y="367496"/>
                  <a:pt x="519439" y="371773"/>
                  <a:pt x="522150" y="376987"/>
                </a:cubicBezTo>
                <a:cubicBezTo>
                  <a:pt x="524862" y="382201"/>
                  <a:pt x="526217" y="386476"/>
                  <a:pt x="526217" y="389814"/>
                </a:cubicBezTo>
                <a:cubicBezTo>
                  <a:pt x="526217" y="392733"/>
                  <a:pt x="524757" y="395236"/>
                  <a:pt x="521837" y="397322"/>
                </a:cubicBezTo>
                <a:cubicBezTo>
                  <a:pt x="518918" y="399408"/>
                  <a:pt x="516623" y="400451"/>
                  <a:pt x="514955" y="400451"/>
                </a:cubicBezTo>
                <a:cubicBezTo>
                  <a:pt x="495766" y="398782"/>
                  <a:pt x="474180" y="397843"/>
                  <a:pt x="450194" y="397635"/>
                </a:cubicBezTo>
                <a:cubicBezTo>
                  <a:pt x="426209" y="397426"/>
                  <a:pt x="404413" y="397322"/>
                  <a:pt x="384808" y="397322"/>
                </a:cubicBezTo>
                <a:cubicBezTo>
                  <a:pt x="359780" y="397739"/>
                  <a:pt x="332666" y="398260"/>
                  <a:pt x="303467" y="398887"/>
                </a:cubicBezTo>
                <a:cubicBezTo>
                  <a:pt x="274267" y="399512"/>
                  <a:pt x="245589" y="400034"/>
                  <a:pt x="217432" y="400451"/>
                </a:cubicBezTo>
                <a:cubicBezTo>
                  <a:pt x="189275" y="400868"/>
                  <a:pt x="163726" y="401702"/>
                  <a:pt x="140784" y="402953"/>
                </a:cubicBezTo>
                <a:cubicBezTo>
                  <a:pt x="122430" y="403787"/>
                  <a:pt x="106369" y="405039"/>
                  <a:pt x="92604" y="406708"/>
                </a:cubicBezTo>
                <a:cubicBezTo>
                  <a:pt x="78839" y="408376"/>
                  <a:pt x="65908" y="410462"/>
                  <a:pt x="53811" y="412965"/>
                </a:cubicBezTo>
                <a:moveTo>
                  <a:pt x="362909" y="282818"/>
                </a:moveTo>
                <a:cubicBezTo>
                  <a:pt x="356651" y="282818"/>
                  <a:pt x="354983" y="276978"/>
                  <a:pt x="357903" y="265299"/>
                </a:cubicBezTo>
                <a:cubicBezTo>
                  <a:pt x="359154" y="259042"/>
                  <a:pt x="360928" y="249343"/>
                  <a:pt x="363221" y="236203"/>
                </a:cubicBezTo>
                <a:cubicBezTo>
                  <a:pt x="365515" y="223063"/>
                  <a:pt x="368019" y="207838"/>
                  <a:pt x="370729" y="190526"/>
                </a:cubicBezTo>
                <a:cubicBezTo>
                  <a:pt x="373441" y="173215"/>
                  <a:pt x="376152" y="155383"/>
                  <a:pt x="378864" y="137030"/>
                </a:cubicBezTo>
                <a:cubicBezTo>
                  <a:pt x="381575" y="118675"/>
                  <a:pt x="383974" y="101051"/>
                  <a:pt x="386059" y="84157"/>
                </a:cubicBezTo>
                <a:cubicBezTo>
                  <a:pt x="388145" y="67263"/>
                  <a:pt x="389396" y="52559"/>
                  <a:pt x="389814" y="40045"/>
                </a:cubicBezTo>
                <a:cubicBezTo>
                  <a:pt x="390230" y="36708"/>
                  <a:pt x="389396" y="34831"/>
                  <a:pt x="387311" y="34413"/>
                </a:cubicBezTo>
                <a:cubicBezTo>
                  <a:pt x="385225" y="33996"/>
                  <a:pt x="383765" y="33788"/>
                  <a:pt x="382931" y="33788"/>
                </a:cubicBezTo>
                <a:cubicBezTo>
                  <a:pt x="382514" y="33788"/>
                  <a:pt x="382305" y="33788"/>
                  <a:pt x="382305" y="33788"/>
                </a:cubicBezTo>
                <a:cubicBezTo>
                  <a:pt x="377299" y="33788"/>
                  <a:pt x="368644" y="34101"/>
                  <a:pt x="356339" y="34726"/>
                </a:cubicBezTo>
                <a:cubicBezTo>
                  <a:pt x="344032" y="35352"/>
                  <a:pt x="330476" y="36186"/>
                  <a:pt x="315668" y="37230"/>
                </a:cubicBezTo>
                <a:cubicBezTo>
                  <a:pt x="300859" y="38272"/>
                  <a:pt x="287303" y="39106"/>
                  <a:pt x="274997" y="39732"/>
                </a:cubicBezTo>
                <a:cubicBezTo>
                  <a:pt x="262692" y="40358"/>
                  <a:pt x="254036" y="40670"/>
                  <a:pt x="249031" y="40670"/>
                </a:cubicBezTo>
                <a:cubicBezTo>
                  <a:pt x="236934" y="41088"/>
                  <a:pt x="223793" y="41714"/>
                  <a:pt x="209611" y="42548"/>
                </a:cubicBezTo>
                <a:cubicBezTo>
                  <a:pt x="195428" y="43382"/>
                  <a:pt x="181976" y="44425"/>
                  <a:pt x="169252" y="45676"/>
                </a:cubicBezTo>
                <a:cubicBezTo>
                  <a:pt x="156531" y="46928"/>
                  <a:pt x="145998" y="48388"/>
                  <a:pt x="137654" y="50056"/>
                </a:cubicBezTo>
                <a:cubicBezTo>
                  <a:pt x="129729" y="52142"/>
                  <a:pt x="123889" y="52559"/>
                  <a:pt x="120135" y="51308"/>
                </a:cubicBezTo>
                <a:cubicBezTo>
                  <a:pt x="116381" y="50056"/>
                  <a:pt x="112626" y="47971"/>
                  <a:pt x="108873" y="45051"/>
                </a:cubicBezTo>
                <a:cubicBezTo>
                  <a:pt x="104701" y="41714"/>
                  <a:pt x="100634" y="38272"/>
                  <a:pt x="96671" y="34726"/>
                </a:cubicBezTo>
                <a:cubicBezTo>
                  <a:pt x="92708" y="31180"/>
                  <a:pt x="90310" y="28365"/>
                  <a:pt x="89476" y="26280"/>
                </a:cubicBezTo>
                <a:cubicBezTo>
                  <a:pt x="88224" y="24194"/>
                  <a:pt x="88642" y="21274"/>
                  <a:pt x="90727" y="17520"/>
                </a:cubicBezTo>
                <a:cubicBezTo>
                  <a:pt x="92813" y="13765"/>
                  <a:pt x="95316" y="12305"/>
                  <a:pt x="98236" y="13140"/>
                </a:cubicBezTo>
                <a:cubicBezTo>
                  <a:pt x="105744" y="15225"/>
                  <a:pt x="115547" y="16685"/>
                  <a:pt x="127644" y="17520"/>
                </a:cubicBezTo>
                <a:cubicBezTo>
                  <a:pt x="139741" y="18354"/>
                  <a:pt x="152776" y="18876"/>
                  <a:pt x="166750" y="19083"/>
                </a:cubicBezTo>
                <a:cubicBezTo>
                  <a:pt x="180725" y="19293"/>
                  <a:pt x="194386" y="19188"/>
                  <a:pt x="207734" y="18771"/>
                </a:cubicBezTo>
                <a:cubicBezTo>
                  <a:pt x="221082" y="18354"/>
                  <a:pt x="232762" y="17936"/>
                  <a:pt x="242774" y="17520"/>
                </a:cubicBezTo>
                <a:cubicBezTo>
                  <a:pt x="251950" y="17102"/>
                  <a:pt x="263526" y="16477"/>
                  <a:pt x="277500" y="15642"/>
                </a:cubicBezTo>
                <a:cubicBezTo>
                  <a:pt x="291474" y="14808"/>
                  <a:pt x="305970" y="13765"/>
                  <a:pt x="320986" y="12514"/>
                </a:cubicBezTo>
                <a:cubicBezTo>
                  <a:pt x="336004" y="11262"/>
                  <a:pt x="349665" y="9698"/>
                  <a:pt x="361970" y="7820"/>
                </a:cubicBezTo>
                <a:cubicBezTo>
                  <a:pt x="374276" y="5945"/>
                  <a:pt x="383556" y="3754"/>
                  <a:pt x="389814" y="1252"/>
                </a:cubicBezTo>
                <a:cubicBezTo>
                  <a:pt x="393150" y="0"/>
                  <a:pt x="396279" y="0"/>
                  <a:pt x="399200" y="1252"/>
                </a:cubicBezTo>
                <a:lnTo>
                  <a:pt x="437367" y="15017"/>
                </a:lnTo>
                <a:cubicBezTo>
                  <a:pt x="439036" y="15851"/>
                  <a:pt x="440392" y="17207"/>
                  <a:pt x="441434" y="19083"/>
                </a:cubicBezTo>
                <a:cubicBezTo>
                  <a:pt x="442478" y="20961"/>
                  <a:pt x="442164" y="23359"/>
                  <a:pt x="440496" y="26280"/>
                </a:cubicBezTo>
                <a:cubicBezTo>
                  <a:pt x="439245" y="29199"/>
                  <a:pt x="437263" y="35352"/>
                  <a:pt x="434552" y="44738"/>
                </a:cubicBezTo>
                <a:cubicBezTo>
                  <a:pt x="431840" y="54123"/>
                  <a:pt x="429441" y="63405"/>
                  <a:pt x="427356" y="72582"/>
                </a:cubicBezTo>
                <a:cubicBezTo>
                  <a:pt x="425270" y="81759"/>
                  <a:pt x="424018" y="88016"/>
                  <a:pt x="423602" y="91353"/>
                </a:cubicBezTo>
                <a:cubicBezTo>
                  <a:pt x="421933" y="101364"/>
                  <a:pt x="419743" y="113670"/>
                  <a:pt x="417032" y="128269"/>
                </a:cubicBezTo>
                <a:cubicBezTo>
                  <a:pt x="414320" y="142869"/>
                  <a:pt x="411400" y="157990"/>
                  <a:pt x="408272" y="173633"/>
                </a:cubicBezTo>
                <a:cubicBezTo>
                  <a:pt x="405143" y="189275"/>
                  <a:pt x="402224" y="203562"/>
                  <a:pt x="399512" y="216494"/>
                </a:cubicBezTo>
                <a:cubicBezTo>
                  <a:pt x="396801" y="229425"/>
                  <a:pt x="394611" y="239228"/>
                  <a:pt x="392942" y="245902"/>
                </a:cubicBezTo>
                <a:cubicBezTo>
                  <a:pt x="385851" y="270512"/>
                  <a:pt x="375840" y="282818"/>
                  <a:pt x="362909" y="28281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6" name="Freeform 136"/>
          <p:cNvSpPr/>
          <p:nvPr/>
        </p:nvSpPr>
        <p:spPr>
          <a:xfrm>
            <a:off x="8559047" y="6886656"/>
            <a:ext cx="483253" cy="599216"/>
          </a:xfrm>
          <a:custGeom>
            <a:avLst/>
            <a:gdLst>
              <a:gd name="connsiteX0" fmla="*/ 127018 w 483253"/>
              <a:gd name="connsiteY0" fmla="*/ 286572 h 599216"/>
              <a:gd name="connsiteX1" fmla="*/ 63196 w 483253"/>
              <a:gd name="connsiteY1" fmla="*/ 273432 h 599216"/>
              <a:gd name="connsiteX2" fmla="*/ 17207 w 483253"/>
              <a:gd name="connsiteY2" fmla="*/ 234014 h 599216"/>
              <a:gd name="connsiteX3" fmla="*/ 0 w 483253"/>
              <a:gd name="connsiteY3" fmla="*/ 174571 h 599216"/>
              <a:gd name="connsiteX4" fmla="*/ 17207 w 483253"/>
              <a:gd name="connsiteY4" fmla="*/ 116068 h 599216"/>
              <a:gd name="connsiteX5" fmla="*/ 63509 w 483253"/>
              <a:gd name="connsiteY5" fmla="*/ 74146 h 599216"/>
              <a:gd name="connsiteX6" fmla="*/ 127644 w 483253"/>
              <a:gd name="connsiteY6" fmla="*/ 57565 h 599216"/>
              <a:gd name="connsiteX7" fmla="*/ 191466 w 483253"/>
              <a:gd name="connsiteY7" fmla="*/ 69453 h 599216"/>
              <a:gd name="connsiteX8" fmla="*/ 237768 w 483253"/>
              <a:gd name="connsiteY8" fmla="*/ 107934 h 599216"/>
              <a:gd name="connsiteX9" fmla="*/ 255288 w 483253"/>
              <a:gd name="connsiteY9" fmla="*/ 169566 h 599216"/>
              <a:gd name="connsiteX10" fmla="*/ 237768 w 483253"/>
              <a:gd name="connsiteY10" fmla="*/ 228695 h 599216"/>
              <a:gd name="connsiteX11" fmla="*/ 191153 w 483253"/>
              <a:gd name="connsiteY11" fmla="*/ 269991 h 599216"/>
              <a:gd name="connsiteX12" fmla="*/ 127018 w 483253"/>
              <a:gd name="connsiteY12" fmla="*/ 286572 h 599216"/>
              <a:gd name="connsiteX14" fmla="*/ 127644 w 483253"/>
              <a:gd name="connsiteY14" fmla="*/ 258416 h 599216"/>
              <a:gd name="connsiteX15" fmla="*/ 191778 w 483253"/>
              <a:gd name="connsiteY15" fmla="*/ 233387 h 599216"/>
              <a:gd name="connsiteX16" fmla="*/ 217746 w 483253"/>
              <a:gd name="connsiteY16" fmla="*/ 169566 h 599216"/>
              <a:gd name="connsiteX17" fmla="*/ 191153 w 483253"/>
              <a:gd name="connsiteY17" fmla="*/ 105118 h 599216"/>
              <a:gd name="connsiteX18" fmla="*/ 127018 w 483253"/>
              <a:gd name="connsiteY18" fmla="*/ 85721 h 599216"/>
              <a:gd name="connsiteX19" fmla="*/ 62257 w 483253"/>
              <a:gd name="connsiteY19" fmla="*/ 111375 h 599216"/>
              <a:gd name="connsiteX20" fmla="*/ 36291 w 483253"/>
              <a:gd name="connsiteY20" fmla="*/ 173945 h 599216"/>
              <a:gd name="connsiteX21" fmla="*/ 62884 w 483253"/>
              <a:gd name="connsiteY21" fmla="*/ 237454 h 599216"/>
              <a:gd name="connsiteX22" fmla="*/ 127644 w 483253"/>
              <a:gd name="connsiteY22" fmla="*/ 258416 h 599216"/>
              <a:gd name="connsiteX24" fmla="*/ 239019 w 483253"/>
              <a:gd name="connsiteY24" fmla="*/ 595044 h 599216"/>
              <a:gd name="connsiteX25" fmla="*/ 223689 w 483253"/>
              <a:gd name="connsiteY25" fmla="*/ 598798 h 599216"/>
              <a:gd name="connsiteX26" fmla="*/ 213053 w 483253"/>
              <a:gd name="connsiteY26" fmla="*/ 594419 h 599216"/>
              <a:gd name="connsiteX27" fmla="*/ 217119 w 483253"/>
              <a:gd name="connsiteY27" fmla="*/ 586285 h 599216"/>
              <a:gd name="connsiteX28" fmla="*/ 268740 w 483253"/>
              <a:gd name="connsiteY28" fmla="*/ 538731 h 599216"/>
              <a:gd name="connsiteX29" fmla="*/ 313791 w 483253"/>
              <a:gd name="connsiteY29" fmla="*/ 479289 h 599216"/>
              <a:gd name="connsiteX30" fmla="*/ 342261 w 483253"/>
              <a:gd name="connsiteY30" fmla="*/ 425479 h 599216"/>
              <a:gd name="connsiteX31" fmla="*/ 349769 w 483253"/>
              <a:gd name="connsiteY31" fmla="*/ 389813 h 599216"/>
              <a:gd name="connsiteX32" fmla="*/ 335378 w 483253"/>
              <a:gd name="connsiteY32" fmla="*/ 369165 h 599216"/>
              <a:gd name="connsiteX33" fmla="*/ 330372 w 483253"/>
              <a:gd name="connsiteY33" fmla="*/ 358529 h 599216"/>
              <a:gd name="connsiteX34" fmla="*/ 341009 w 483253"/>
              <a:gd name="connsiteY34" fmla="*/ 347579 h 599216"/>
              <a:gd name="connsiteX35" fmla="*/ 353523 w 483253"/>
              <a:gd name="connsiteY35" fmla="*/ 347891 h 599216"/>
              <a:gd name="connsiteX36" fmla="*/ 374484 w 483253"/>
              <a:gd name="connsiteY36" fmla="*/ 357903 h 599216"/>
              <a:gd name="connsiteX37" fmla="*/ 394194 w 483253"/>
              <a:gd name="connsiteY37" fmla="*/ 371981 h 599216"/>
              <a:gd name="connsiteX38" fmla="*/ 400451 w 483253"/>
              <a:gd name="connsiteY38" fmla="*/ 384182 h 599216"/>
              <a:gd name="connsiteX39" fmla="*/ 389501 w 483253"/>
              <a:gd name="connsiteY39" fmla="*/ 405769 h 599216"/>
              <a:gd name="connsiteX40" fmla="*/ 377299 w 483253"/>
              <a:gd name="connsiteY40" fmla="*/ 431110 h 599216"/>
              <a:gd name="connsiteX41" fmla="*/ 367914 w 483253"/>
              <a:gd name="connsiteY41" fmla="*/ 449881 h 599216"/>
              <a:gd name="connsiteX42" fmla="*/ 422663 w 483253"/>
              <a:gd name="connsiteY42" fmla="*/ 493054 h 599216"/>
              <a:gd name="connsiteX43" fmla="*/ 466150 w 483253"/>
              <a:gd name="connsiteY43" fmla="*/ 518709 h 599216"/>
              <a:gd name="connsiteX44" fmla="*/ 479289 w 483253"/>
              <a:gd name="connsiteY44" fmla="*/ 539044 h 599216"/>
              <a:gd name="connsiteX45" fmla="*/ 481167 w 483253"/>
              <a:gd name="connsiteY45" fmla="*/ 566262 h 599216"/>
              <a:gd name="connsiteX46" fmla="*/ 469591 w 483253"/>
              <a:gd name="connsiteY46" fmla="*/ 576900 h 599216"/>
              <a:gd name="connsiteX47" fmla="*/ 458641 w 483253"/>
              <a:gd name="connsiteY47" fmla="*/ 577524 h 599216"/>
              <a:gd name="connsiteX48" fmla="*/ 410149 w 483253"/>
              <a:gd name="connsiteY48" fmla="*/ 517770 h 599216"/>
              <a:gd name="connsiteX49" fmla="*/ 357277 w 483253"/>
              <a:gd name="connsiteY49" fmla="*/ 468652 h 599216"/>
              <a:gd name="connsiteX50" fmla="*/ 302841 w 483253"/>
              <a:gd name="connsiteY50" fmla="*/ 541234 h 599216"/>
              <a:gd name="connsiteX51" fmla="*/ 239019 w 483253"/>
              <a:gd name="connsiteY51" fmla="*/ 595044 h 599216"/>
              <a:gd name="connsiteX53" fmla="*/ 393567 w 483253"/>
              <a:gd name="connsiteY53" fmla="*/ 328495 h 599216"/>
              <a:gd name="connsiteX54" fmla="*/ 386685 w 483253"/>
              <a:gd name="connsiteY54" fmla="*/ 322238 h 599216"/>
              <a:gd name="connsiteX55" fmla="*/ 384495 w 483253"/>
              <a:gd name="connsiteY55" fmla="*/ 303467 h 599216"/>
              <a:gd name="connsiteX56" fmla="*/ 383557 w 483253"/>
              <a:gd name="connsiteY56" fmla="*/ 277812 h 599216"/>
              <a:gd name="connsiteX57" fmla="*/ 383557 w 483253"/>
              <a:gd name="connsiteY57" fmla="*/ 256539 h 599216"/>
              <a:gd name="connsiteX58" fmla="*/ 383557 w 483253"/>
              <a:gd name="connsiteY58" fmla="*/ 84470 h 599216"/>
              <a:gd name="connsiteX59" fmla="*/ 381992 w 483253"/>
              <a:gd name="connsiteY59" fmla="*/ 55062 h 599216"/>
              <a:gd name="connsiteX60" fmla="*/ 373859 w 483253"/>
              <a:gd name="connsiteY60" fmla="*/ 36916 h 599216"/>
              <a:gd name="connsiteX61" fmla="*/ 352272 w 483253"/>
              <a:gd name="connsiteY61" fmla="*/ 20648 h 599216"/>
              <a:gd name="connsiteX62" fmla="*/ 349143 w 483253"/>
              <a:gd name="connsiteY62" fmla="*/ 9385 h 599216"/>
              <a:gd name="connsiteX63" fmla="*/ 364160 w 483253"/>
              <a:gd name="connsiteY63" fmla="*/ 0 h 599216"/>
              <a:gd name="connsiteX64" fmla="*/ 389189 w 483253"/>
              <a:gd name="connsiteY64" fmla="*/ 6883 h 599216"/>
              <a:gd name="connsiteX65" fmla="*/ 414842 w 483253"/>
              <a:gd name="connsiteY65" fmla="*/ 20022 h 599216"/>
              <a:gd name="connsiteX66" fmla="*/ 420473 w 483253"/>
              <a:gd name="connsiteY66" fmla="*/ 25028 h 599216"/>
              <a:gd name="connsiteX67" fmla="*/ 422350 w 483253"/>
              <a:gd name="connsiteY67" fmla="*/ 31910 h 599216"/>
              <a:gd name="connsiteX68" fmla="*/ 419848 w 483253"/>
              <a:gd name="connsiteY68" fmla="*/ 53184 h 599216"/>
              <a:gd name="connsiteX69" fmla="*/ 419222 w 483253"/>
              <a:gd name="connsiteY69" fmla="*/ 76961 h 599216"/>
              <a:gd name="connsiteX70" fmla="*/ 419222 w 483253"/>
              <a:gd name="connsiteY70" fmla="*/ 252158 h 599216"/>
              <a:gd name="connsiteX71" fmla="*/ 417345 w 483253"/>
              <a:gd name="connsiteY71" fmla="*/ 282818 h 599216"/>
              <a:gd name="connsiteX72" fmla="*/ 409836 w 483253"/>
              <a:gd name="connsiteY72" fmla="*/ 314730 h 599216"/>
              <a:gd name="connsiteX73" fmla="*/ 393567 w 483253"/>
              <a:gd name="connsiteY73" fmla="*/ 328495 h 599216"/>
              <a:gd name="connsiteX75" fmla="*/ 53811 w 483253"/>
              <a:gd name="connsiteY75" fmla="*/ 575022 h 599216"/>
              <a:gd name="connsiteX76" fmla="*/ 39107 w 483253"/>
              <a:gd name="connsiteY76" fmla="*/ 579089 h 599216"/>
              <a:gd name="connsiteX77" fmla="*/ 29095 w 483253"/>
              <a:gd name="connsiteY77" fmla="*/ 575022 h 599216"/>
              <a:gd name="connsiteX78" fmla="*/ 32537 w 483253"/>
              <a:gd name="connsiteY78" fmla="*/ 566888 h 599216"/>
              <a:gd name="connsiteX79" fmla="*/ 85721 w 483253"/>
              <a:gd name="connsiteY79" fmla="*/ 519334 h 599216"/>
              <a:gd name="connsiteX80" fmla="*/ 124829 w 483253"/>
              <a:gd name="connsiteY80" fmla="*/ 469278 h 599216"/>
              <a:gd name="connsiteX81" fmla="*/ 147041 w 483253"/>
              <a:gd name="connsiteY81" fmla="*/ 432988 h 599216"/>
              <a:gd name="connsiteX82" fmla="*/ 158929 w 483253"/>
              <a:gd name="connsiteY82" fmla="*/ 399824 h 599216"/>
              <a:gd name="connsiteX83" fmla="*/ 146415 w 483253"/>
              <a:gd name="connsiteY83" fmla="*/ 377925 h 599216"/>
              <a:gd name="connsiteX84" fmla="*/ 142035 w 483253"/>
              <a:gd name="connsiteY84" fmla="*/ 367288 h 599216"/>
              <a:gd name="connsiteX85" fmla="*/ 152672 w 483253"/>
              <a:gd name="connsiteY85" fmla="*/ 357589 h 599216"/>
              <a:gd name="connsiteX86" fmla="*/ 165186 w 483253"/>
              <a:gd name="connsiteY86" fmla="*/ 359154 h 599216"/>
              <a:gd name="connsiteX87" fmla="*/ 183957 w 483253"/>
              <a:gd name="connsiteY87" fmla="*/ 368540 h 599216"/>
              <a:gd name="connsiteX88" fmla="*/ 200851 w 483253"/>
              <a:gd name="connsiteY88" fmla="*/ 381053 h 599216"/>
              <a:gd name="connsiteX89" fmla="*/ 205231 w 483253"/>
              <a:gd name="connsiteY89" fmla="*/ 392316 h 599216"/>
              <a:gd name="connsiteX90" fmla="*/ 192718 w 483253"/>
              <a:gd name="connsiteY90" fmla="*/ 414529 h 599216"/>
              <a:gd name="connsiteX91" fmla="*/ 177700 w 483253"/>
              <a:gd name="connsiteY91" fmla="*/ 440496 h 599216"/>
              <a:gd name="connsiteX92" fmla="*/ 205856 w 483253"/>
              <a:gd name="connsiteY92" fmla="*/ 461144 h 599216"/>
              <a:gd name="connsiteX93" fmla="*/ 243399 w 483253"/>
              <a:gd name="connsiteY93" fmla="*/ 481792 h 599216"/>
              <a:gd name="connsiteX94" fmla="*/ 256539 w 483253"/>
              <a:gd name="connsiteY94" fmla="*/ 499625 h 599216"/>
              <a:gd name="connsiteX95" fmla="*/ 259667 w 483253"/>
              <a:gd name="connsiteY95" fmla="*/ 524966 h 599216"/>
              <a:gd name="connsiteX96" fmla="*/ 248092 w 483253"/>
              <a:gd name="connsiteY96" fmla="*/ 534664 h 599216"/>
              <a:gd name="connsiteX97" fmla="*/ 237768 w 483253"/>
              <a:gd name="connsiteY97" fmla="*/ 533726 h 599216"/>
              <a:gd name="connsiteX98" fmla="*/ 202728 w 483253"/>
              <a:gd name="connsiteY98" fmla="*/ 488675 h 599216"/>
              <a:gd name="connsiteX99" fmla="*/ 168315 w 483253"/>
              <a:gd name="connsiteY99" fmla="*/ 454887 h 599216"/>
              <a:gd name="connsiteX100" fmla="*/ 112626 w 483253"/>
              <a:gd name="connsiteY100" fmla="*/ 525591 h 599216"/>
              <a:gd name="connsiteX101" fmla="*/ 53811 w 483253"/>
              <a:gd name="connsiteY101" fmla="*/ 575022 h 5992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</a:cxnLst>
            <a:rect l="l" t="t" r="r" b="b"/>
            <a:pathLst>
              <a:path w="483253" h="599216">
                <a:moveTo>
                  <a:pt x="127018" y="286572"/>
                </a:moveTo>
                <a:cubicBezTo>
                  <a:pt x="103658" y="286989"/>
                  <a:pt x="82385" y="282610"/>
                  <a:pt x="63196" y="273432"/>
                </a:cubicBezTo>
                <a:cubicBezTo>
                  <a:pt x="44007" y="264255"/>
                  <a:pt x="28678" y="251116"/>
                  <a:pt x="17207" y="234014"/>
                </a:cubicBezTo>
                <a:cubicBezTo>
                  <a:pt x="5735" y="216911"/>
                  <a:pt x="0" y="197096"/>
                  <a:pt x="0" y="174571"/>
                </a:cubicBezTo>
                <a:cubicBezTo>
                  <a:pt x="0" y="152881"/>
                  <a:pt x="5735" y="133379"/>
                  <a:pt x="17207" y="116068"/>
                </a:cubicBezTo>
                <a:cubicBezTo>
                  <a:pt x="28678" y="98757"/>
                  <a:pt x="44113" y="84782"/>
                  <a:pt x="63509" y="74146"/>
                </a:cubicBezTo>
                <a:cubicBezTo>
                  <a:pt x="82906" y="63509"/>
                  <a:pt x="104284" y="57982"/>
                  <a:pt x="127644" y="57565"/>
                </a:cubicBezTo>
                <a:cubicBezTo>
                  <a:pt x="151004" y="56731"/>
                  <a:pt x="172277" y="60693"/>
                  <a:pt x="191466" y="69453"/>
                </a:cubicBezTo>
                <a:cubicBezTo>
                  <a:pt x="210654" y="78213"/>
                  <a:pt x="226088" y="91039"/>
                  <a:pt x="237768" y="107934"/>
                </a:cubicBezTo>
                <a:cubicBezTo>
                  <a:pt x="249448" y="124827"/>
                  <a:pt x="255288" y="145372"/>
                  <a:pt x="255288" y="169566"/>
                </a:cubicBezTo>
                <a:cubicBezTo>
                  <a:pt x="255288" y="191674"/>
                  <a:pt x="249448" y="211383"/>
                  <a:pt x="237768" y="228695"/>
                </a:cubicBezTo>
                <a:cubicBezTo>
                  <a:pt x="226088" y="246005"/>
                  <a:pt x="210549" y="259772"/>
                  <a:pt x="191153" y="269991"/>
                </a:cubicBezTo>
                <a:cubicBezTo>
                  <a:pt x="171756" y="280211"/>
                  <a:pt x="150378" y="285738"/>
                  <a:pt x="127018" y="286572"/>
                </a:cubicBezTo>
                <a:moveTo>
                  <a:pt x="127644" y="258416"/>
                </a:moveTo>
                <a:cubicBezTo>
                  <a:pt x="153089" y="257581"/>
                  <a:pt x="174468" y="249238"/>
                  <a:pt x="191778" y="233387"/>
                </a:cubicBezTo>
                <a:cubicBezTo>
                  <a:pt x="209090" y="217536"/>
                  <a:pt x="217746" y="196262"/>
                  <a:pt x="217746" y="169566"/>
                </a:cubicBezTo>
                <a:cubicBezTo>
                  <a:pt x="217746" y="140366"/>
                  <a:pt x="208881" y="118883"/>
                  <a:pt x="191153" y="105118"/>
                </a:cubicBezTo>
                <a:cubicBezTo>
                  <a:pt x="173424" y="91353"/>
                  <a:pt x="152047" y="84887"/>
                  <a:pt x="127018" y="85721"/>
                </a:cubicBezTo>
                <a:cubicBezTo>
                  <a:pt x="101156" y="87390"/>
                  <a:pt x="79569" y="95941"/>
                  <a:pt x="62257" y="111375"/>
                </a:cubicBezTo>
                <a:cubicBezTo>
                  <a:pt x="44947" y="126809"/>
                  <a:pt x="36291" y="147666"/>
                  <a:pt x="36291" y="173945"/>
                </a:cubicBezTo>
                <a:cubicBezTo>
                  <a:pt x="36291" y="201476"/>
                  <a:pt x="45155" y="222646"/>
                  <a:pt x="62884" y="237454"/>
                </a:cubicBezTo>
                <a:cubicBezTo>
                  <a:pt x="80612" y="252263"/>
                  <a:pt x="102198" y="259250"/>
                  <a:pt x="127644" y="258416"/>
                </a:cubicBezTo>
                <a:moveTo>
                  <a:pt x="239019" y="595044"/>
                </a:moveTo>
                <a:cubicBezTo>
                  <a:pt x="234014" y="597964"/>
                  <a:pt x="228903" y="599216"/>
                  <a:pt x="223689" y="598798"/>
                </a:cubicBezTo>
                <a:cubicBezTo>
                  <a:pt x="218475" y="598382"/>
                  <a:pt x="214930" y="596922"/>
                  <a:pt x="213053" y="594419"/>
                </a:cubicBezTo>
                <a:cubicBezTo>
                  <a:pt x="211175" y="591916"/>
                  <a:pt x="212531" y="589204"/>
                  <a:pt x="217119" y="586285"/>
                </a:cubicBezTo>
                <a:cubicBezTo>
                  <a:pt x="234639" y="573770"/>
                  <a:pt x="251846" y="557919"/>
                  <a:pt x="268740" y="538731"/>
                </a:cubicBezTo>
                <a:cubicBezTo>
                  <a:pt x="285635" y="519543"/>
                  <a:pt x="300651" y="499729"/>
                  <a:pt x="313791" y="479289"/>
                </a:cubicBezTo>
                <a:cubicBezTo>
                  <a:pt x="326930" y="458850"/>
                  <a:pt x="336421" y="440913"/>
                  <a:pt x="342261" y="425479"/>
                </a:cubicBezTo>
                <a:cubicBezTo>
                  <a:pt x="348100" y="409628"/>
                  <a:pt x="350603" y="397739"/>
                  <a:pt x="349769" y="389813"/>
                </a:cubicBezTo>
                <a:cubicBezTo>
                  <a:pt x="348935" y="381888"/>
                  <a:pt x="344138" y="375005"/>
                  <a:pt x="335378" y="369165"/>
                </a:cubicBezTo>
                <a:cubicBezTo>
                  <a:pt x="329955" y="365828"/>
                  <a:pt x="328286" y="362283"/>
                  <a:pt x="330372" y="358529"/>
                </a:cubicBezTo>
                <a:cubicBezTo>
                  <a:pt x="333292" y="352272"/>
                  <a:pt x="336838" y="348621"/>
                  <a:pt x="341009" y="347579"/>
                </a:cubicBezTo>
                <a:cubicBezTo>
                  <a:pt x="345180" y="346535"/>
                  <a:pt x="349352" y="346640"/>
                  <a:pt x="353523" y="347891"/>
                </a:cubicBezTo>
                <a:cubicBezTo>
                  <a:pt x="359780" y="349977"/>
                  <a:pt x="366768" y="353314"/>
                  <a:pt x="374484" y="357903"/>
                </a:cubicBezTo>
                <a:cubicBezTo>
                  <a:pt x="382201" y="362491"/>
                  <a:pt x="388771" y="367184"/>
                  <a:pt x="394194" y="371981"/>
                </a:cubicBezTo>
                <a:cubicBezTo>
                  <a:pt x="399617" y="376778"/>
                  <a:pt x="401702" y="380845"/>
                  <a:pt x="400451" y="384182"/>
                </a:cubicBezTo>
                <a:cubicBezTo>
                  <a:pt x="396697" y="391274"/>
                  <a:pt x="393047" y="398469"/>
                  <a:pt x="389501" y="405769"/>
                </a:cubicBezTo>
                <a:cubicBezTo>
                  <a:pt x="385956" y="413069"/>
                  <a:pt x="381888" y="421515"/>
                  <a:pt x="377299" y="431110"/>
                </a:cubicBezTo>
                <a:lnTo>
                  <a:pt x="367914" y="449881"/>
                </a:lnTo>
                <a:cubicBezTo>
                  <a:pt x="389605" y="468652"/>
                  <a:pt x="407855" y="483043"/>
                  <a:pt x="422663" y="493054"/>
                </a:cubicBezTo>
                <a:cubicBezTo>
                  <a:pt x="437472" y="503066"/>
                  <a:pt x="451967" y="511617"/>
                  <a:pt x="466150" y="518709"/>
                </a:cubicBezTo>
                <a:cubicBezTo>
                  <a:pt x="471572" y="522463"/>
                  <a:pt x="475952" y="529241"/>
                  <a:pt x="479289" y="539044"/>
                </a:cubicBezTo>
                <a:cubicBezTo>
                  <a:pt x="482627" y="548847"/>
                  <a:pt x="483253" y="557919"/>
                  <a:pt x="481167" y="566262"/>
                </a:cubicBezTo>
                <a:cubicBezTo>
                  <a:pt x="479916" y="571267"/>
                  <a:pt x="476057" y="574813"/>
                  <a:pt x="469591" y="576900"/>
                </a:cubicBezTo>
                <a:cubicBezTo>
                  <a:pt x="463126" y="578985"/>
                  <a:pt x="459475" y="579193"/>
                  <a:pt x="458641" y="577524"/>
                </a:cubicBezTo>
                <a:cubicBezTo>
                  <a:pt x="445710" y="557085"/>
                  <a:pt x="429546" y="537167"/>
                  <a:pt x="410149" y="517770"/>
                </a:cubicBezTo>
                <a:cubicBezTo>
                  <a:pt x="390752" y="498373"/>
                  <a:pt x="373128" y="482000"/>
                  <a:pt x="357277" y="468652"/>
                </a:cubicBezTo>
                <a:cubicBezTo>
                  <a:pt x="341426" y="494932"/>
                  <a:pt x="323281" y="519126"/>
                  <a:pt x="302841" y="541234"/>
                </a:cubicBezTo>
                <a:cubicBezTo>
                  <a:pt x="282401" y="563342"/>
                  <a:pt x="261127" y="581279"/>
                  <a:pt x="239019" y="595044"/>
                </a:cubicBezTo>
                <a:moveTo>
                  <a:pt x="393567" y="328495"/>
                </a:moveTo>
                <a:cubicBezTo>
                  <a:pt x="389814" y="328495"/>
                  <a:pt x="387520" y="326409"/>
                  <a:pt x="386685" y="322238"/>
                </a:cubicBezTo>
                <a:cubicBezTo>
                  <a:pt x="385851" y="318066"/>
                  <a:pt x="385121" y="311809"/>
                  <a:pt x="384495" y="303467"/>
                </a:cubicBezTo>
                <a:cubicBezTo>
                  <a:pt x="383870" y="295123"/>
                  <a:pt x="383557" y="286572"/>
                  <a:pt x="383557" y="277812"/>
                </a:cubicBezTo>
                <a:cubicBezTo>
                  <a:pt x="383557" y="269053"/>
                  <a:pt x="383557" y="261961"/>
                  <a:pt x="383557" y="256539"/>
                </a:cubicBezTo>
                <a:lnTo>
                  <a:pt x="383557" y="84470"/>
                </a:lnTo>
                <a:cubicBezTo>
                  <a:pt x="383557" y="71955"/>
                  <a:pt x="383036" y="62153"/>
                  <a:pt x="381992" y="55062"/>
                </a:cubicBezTo>
                <a:cubicBezTo>
                  <a:pt x="380950" y="47971"/>
                  <a:pt x="378238" y="41922"/>
                  <a:pt x="373859" y="36916"/>
                </a:cubicBezTo>
                <a:cubicBezTo>
                  <a:pt x="369479" y="31910"/>
                  <a:pt x="362283" y="26488"/>
                  <a:pt x="352272" y="20648"/>
                </a:cubicBezTo>
                <a:cubicBezTo>
                  <a:pt x="348100" y="17728"/>
                  <a:pt x="347057" y="13974"/>
                  <a:pt x="349143" y="9385"/>
                </a:cubicBezTo>
                <a:cubicBezTo>
                  <a:pt x="352897" y="3128"/>
                  <a:pt x="357903" y="0"/>
                  <a:pt x="364160" y="0"/>
                </a:cubicBezTo>
                <a:cubicBezTo>
                  <a:pt x="370417" y="0"/>
                  <a:pt x="378760" y="2294"/>
                  <a:pt x="389189" y="6883"/>
                </a:cubicBezTo>
                <a:cubicBezTo>
                  <a:pt x="399617" y="11471"/>
                  <a:pt x="408168" y="15851"/>
                  <a:pt x="414842" y="20022"/>
                </a:cubicBezTo>
                <a:cubicBezTo>
                  <a:pt x="416928" y="21274"/>
                  <a:pt x="418805" y="22943"/>
                  <a:pt x="420473" y="25028"/>
                </a:cubicBezTo>
                <a:cubicBezTo>
                  <a:pt x="422142" y="27114"/>
                  <a:pt x="422768" y="29408"/>
                  <a:pt x="422350" y="31910"/>
                </a:cubicBezTo>
                <a:cubicBezTo>
                  <a:pt x="421099" y="39002"/>
                  <a:pt x="420265" y="46093"/>
                  <a:pt x="419848" y="53184"/>
                </a:cubicBezTo>
                <a:cubicBezTo>
                  <a:pt x="419431" y="60276"/>
                  <a:pt x="419222" y="68201"/>
                  <a:pt x="419222" y="76961"/>
                </a:cubicBezTo>
                <a:lnTo>
                  <a:pt x="419222" y="252158"/>
                </a:lnTo>
                <a:cubicBezTo>
                  <a:pt x="419222" y="260501"/>
                  <a:pt x="418597" y="270721"/>
                  <a:pt x="417345" y="282818"/>
                </a:cubicBezTo>
                <a:cubicBezTo>
                  <a:pt x="416093" y="294915"/>
                  <a:pt x="413590" y="305552"/>
                  <a:pt x="409836" y="314730"/>
                </a:cubicBezTo>
                <a:cubicBezTo>
                  <a:pt x="406082" y="323906"/>
                  <a:pt x="400659" y="328495"/>
                  <a:pt x="393567" y="328495"/>
                </a:cubicBezTo>
                <a:moveTo>
                  <a:pt x="53811" y="575022"/>
                </a:moveTo>
                <a:cubicBezTo>
                  <a:pt x="48806" y="577941"/>
                  <a:pt x="43904" y="579297"/>
                  <a:pt x="39107" y="579089"/>
                </a:cubicBezTo>
                <a:cubicBezTo>
                  <a:pt x="34310" y="578881"/>
                  <a:pt x="30973" y="577524"/>
                  <a:pt x="29095" y="575022"/>
                </a:cubicBezTo>
                <a:cubicBezTo>
                  <a:pt x="27218" y="572519"/>
                  <a:pt x="28365" y="569808"/>
                  <a:pt x="32537" y="566888"/>
                </a:cubicBezTo>
                <a:cubicBezTo>
                  <a:pt x="52560" y="552706"/>
                  <a:pt x="70288" y="536854"/>
                  <a:pt x="85721" y="519334"/>
                </a:cubicBezTo>
                <a:cubicBezTo>
                  <a:pt x="101156" y="501814"/>
                  <a:pt x="114191" y="485129"/>
                  <a:pt x="124829" y="469278"/>
                </a:cubicBezTo>
                <a:cubicBezTo>
                  <a:pt x="135465" y="453427"/>
                  <a:pt x="142870" y="441330"/>
                  <a:pt x="147041" y="432988"/>
                </a:cubicBezTo>
                <a:cubicBezTo>
                  <a:pt x="154132" y="419639"/>
                  <a:pt x="158095" y="408584"/>
                  <a:pt x="158929" y="399824"/>
                </a:cubicBezTo>
                <a:cubicBezTo>
                  <a:pt x="159763" y="391065"/>
                  <a:pt x="155591" y="383765"/>
                  <a:pt x="146415" y="377925"/>
                </a:cubicBezTo>
                <a:cubicBezTo>
                  <a:pt x="140992" y="375005"/>
                  <a:pt x="139532" y="371459"/>
                  <a:pt x="142035" y="367288"/>
                </a:cubicBezTo>
                <a:cubicBezTo>
                  <a:pt x="145372" y="361448"/>
                  <a:pt x="148917" y="358215"/>
                  <a:pt x="152672" y="357589"/>
                </a:cubicBezTo>
                <a:cubicBezTo>
                  <a:pt x="156426" y="356964"/>
                  <a:pt x="160598" y="357485"/>
                  <a:pt x="165186" y="359154"/>
                </a:cubicBezTo>
                <a:cubicBezTo>
                  <a:pt x="171026" y="361240"/>
                  <a:pt x="177283" y="364368"/>
                  <a:pt x="183957" y="368540"/>
                </a:cubicBezTo>
                <a:cubicBezTo>
                  <a:pt x="190631" y="372711"/>
                  <a:pt x="196262" y="376882"/>
                  <a:pt x="200851" y="381053"/>
                </a:cubicBezTo>
                <a:cubicBezTo>
                  <a:pt x="205439" y="385225"/>
                  <a:pt x="206900" y="388979"/>
                  <a:pt x="205231" y="392316"/>
                </a:cubicBezTo>
                <a:cubicBezTo>
                  <a:pt x="201477" y="398156"/>
                  <a:pt x="197305" y="405561"/>
                  <a:pt x="192718" y="414529"/>
                </a:cubicBezTo>
                <a:cubicBezTo>
                  <a:pt x="188129" y="423497"/>
                  <a:pt x="183123" y="432153"/>
                  <a:pt x="177700" y="440496"/>
                </a:cubicBezTo>
                <a:cubicBezTo>
                  <a:pt x="186460" y="448004"/>
                  <a:pt x="195845" y="454887"/>
                  <a:pt x="205856" y="461144"/>
                </a:cubicBezTo>
                <a:cubicBezTo>
                  <a:pt x="215868" y="467401"/>
                  <a:pt x="228382" y="474283"/>
                  <a:pt x="243399" y="481792"/>
                </a:cubicBezTo>
                <a:cubicBezTo>
                  <a:pt x="248404" y="484295"/>
                  <a:pt x="252785" y="490239"/>
                  <a:pt x="256539" y="499625"/>
                </a:cubicBezTo>
                <a:cubicBezTo>
                  <a:pt x="260293" y="509011"/>
                  <a:pt x="261336" y="517457"/>
                  <a:pt x="259667" y="524966"/>
                </a:cubicBezTo>
                <a:cubicBezTo>
                  <a:pt x="257999" y="529137"/>
                  <a:pt x="254140" y="532370"/>
                  <a:pt x="248092" y="534664"/>
                </a:cubicBezTo>
                <a:cubicBezTo>
                  <a:pt x="242043" y="536958"/>
                  <a:pt x="238602" y="536646"/>
                  <a:pt x="237768" y="533726"/>
                </a:cubicBezTo>
                <a:cubicBezTo>
                  <a:pt x="227757" y="517040"/>
                  <a:pt x="216077" y="502023"/>
                  <a:pt x="202728" y="488675"/>
                </a:cubicBezTo>
                <a:cubicBezTo>
                  <a:pt x="189380" y="475326"/>
                  <a:pt x="177909" y="464064"/>
                  <a:pt x="168315" y="454887"/>
                </a:cubicBezTo>
                <a:cubicBezTo>
                  <a:pt x="150795" y="481584"/>
                  <a:pt x="132232" y="505151"/>
                  <a:pt x="112626" y="525591"/>
                </a:cubicBezTo>
                <a:cubicBezTo>
                  <a:pt x="93021" y="546031"/>
                  <a:pt x="73416" y="562508"/>
                  <a:pt x="53811" y="57502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7" name="Freeform 137"/>
          <p:cNvSpPr/>
          <p:nvPr/>
        </p:nvSpPr>
        <p:spPr>
          <a:xfrm>
            <a:off x="9087351" y="6915229"/>
            <a:ext cx="544779" cy="543320"/>
          </a:xfrm>
          <a:custGeom>
            <a:avLst/>
            <a:gdLst>
              <a:gd name="connsiteX0" fmla="*/ 151212 w 544779"/>
              <a:gd name="connsiteY0" fmla="*/ 184166 h 543320"/>
              <a:gd name="connsiteX1" fmla="*/ 123055 w 544779"/>
              <a:gd name="connsiteY1" fmla="*/ 142244 h 543320"/>
              <a:gd name="connsiteX2" fmla="*/ 123055 w 544779"/>
              <a:gd name="connsiteY2" fmla="*/ 82801 h 543320"/>
              <a:gd name="connsiteX3" fmla="*/ 118363 w 544779"/>
              <a:gd name="connsiteY3" fmla="*/ 48075 h 543320"/>
              <a:gd name="connsiteX4" fmla="*/ 94273 w 544779"/>
              <a:gd name="connsiteY4" fmla="*/ 21482 h 543320"/>
              <a:gd name="connsiteX5" fmla="*/ 92395 w 544779"/>
              <a:gd name="connsiteY5" fmla="*/ 10846 h 543320"/>
              <a:gd name="connsiteX6" fmla="*/ 113669 w 544779"/>
              <a:gd name="connsiteY6" fmla="*/ 2086 h 543320"/>
              <a:gd name="connsiteX7" fmla="*/ 134317 w 544779"/>
              <a:gd name="connsiteY7" fmla="*/ 9907 h 543320"/>
              <a:gd name="connsiteX8" fmla="*/ 154339 w 544779"/>
              <a:gd name="connsiteY8" fmla="*/ 22109 h 543320"/>
              <a:gd name="connsiteX9" fmla="*/ 161849 w 544779"/>
              <a:gd name="connsiteY9" fmla="*/ 33372 h 543320"/>
              <a:gd name="connsiteX10" fmla="*/ 159346 w 544779"/>
              <a:gd name="connsiteY10" fmla="*/ 54645 h 543320"/>
              <a:gd name="connsiteX11" fmla="*/ 158720 w 544779"/>
              <a:gd name="connsiteY11" fmla="*/ 79048 h 543320"/>
              <a:gd name="connsiteX12" fmla="*/ 158720 w 544779"/>
              <a:gd name="connsiteY12" fmla="*/ 139115 h 543320"/>
              <a:gd name="connsiteX13" fmla="*/ 161849 w 544779"/>
              <a:gd name="connsiteY13" fmla="*/ 155696 h 543320"/>
              <a:gd name="connsiteX14" fmla="*/ 177491 w 544779"/>
              <a:gd name="connsiteY14" fmla="*/ 159764 h 543320"/>
              <a:gd name="connsiteX15" fmla="*/ 253514 w 544779"/>
              <a:gd name="connsiteY15" fmla="*/ 158512 h 543320"/>
              <a:gd name="connsiteX16" fmla="*/ 328912 w 544779"/>
              <a:gd name="connsiteY16" fmla="*/ 154757 h 543320"/>
              <a:gd name="connsiteX17" fmla="*/ 386476 w 544779"/>
              <a:gd name="connsiteY17" fmla="*/ 149439 h 543320"/>
              <a:gd name="connsiteX18" fmla="*/ 422142 w 544779"/>
              <a:gd name="connsiteY18" fmla="*/ 140992 h 543320"/>
              <a:gd name="connsiteX19" fmla="*/ 433405 w 544779"/>
              <a:gd name="connsiteY19" fmla="*/ 139115 h 543320"/>
              <a:gd name="connsiteX20" fmla="*/ 441539 w 544779"/>
              <a:gd name="connsiteY20" fmla="*/ 144746 h 543320"/>
              <a:gd name="connsiteX21" fmla="*/ 448421 w 544779"/>
              <a:gd name="connsiteY21" fmla="*/ 155070 h 543320"/>
              <a:gd name="connsiteX22" fmla="*/ 452801 w 544779"/>
              <a:gd name="connsiteY22" fmla="*/ 166020 h 543320"/>
              <a:gd name="connsiteX23" fmla="*/ 449047 w 544779"/>
              <a:gd name="connsiteY23" fmla="*/ 174780 h 543320"/>
              <a:gd name="connsiteX24" fmla="*/ 441539 w 544779"/>
              <a:gd name="connsiteY24" fmla="*/ 179160 h 543320"/>
              <a:gd name="connsiteX25" fmla="*/ 404309 w 544779"/>
              <a:gd name="connsiteY25" fmla="*/ 177595 h 543320"/>
              <a:gd name="connsiteX26" fmla="*/ 370521 w 544779"/>
              <a:gd name="connsiteY26" fmla="*/ 177595 h 543320"/>
              <a:gd name="connsiteX27" fmla="*/ 325157 w 544779"/>
              <a:gd name="connsiteY27" fmla="*/ 179160 h 543320"/>
              <a:gd name="connsiteX28" fmla="*/ 268531 w 544779"/>
              <a:gd name="connsiteY28" fmla="*/ 181037 h 543320"/>
              <a:gd name="connsiteX29" fmla="*/ 205960 w 544779"/>
              <a:gd name="connsiteY29" fmla="*/ 183228 h 543320"/>
              <a:gd name="connsiteX30" fmla="*/ 151212 w 544779"/>
              <a:gd name="connsiteY30" fmla="*/ 184166 h 543320"/>
              <a:gd name="connsiteX32" fmla="*/ 52977 w 544779"/>
              <a:gd name="connsiteY32" fmla="*/ 324323 h 543320"/>
              <a:gd name="connsiteX33" fmla="*/ 38272 w 544779"/>
              <a:gd name="connsiteY33" fmla="*/ 325888 h 543320"/>
              <a:gd name="connsiteX34" fmla="*/ 27948 w 544779"/>
              <a:gd name="connsiteY34" fmla="*/ 320570 h 543320"/>
              <a:gd name="connsiteX35" fmla="*/ 17937 w 544779"/>
              <a:gd name="connsiteY35" fmla="*/ 313061 h 543320"/>
              <a:gd name="connsiteX36" fmla="*/ 6361 w 544779"/>
              <a:gd name="connsiteY36" fmla="*/ 302737 h 543320"/>
              <a:gd name="connsiteX37" fmla="*/ 417 w 544779"/>
              <a:gd name="connsiteY37" fmla="*/ 294915 h 543320"/>
              <a:gd name="connsiteX38" fmla="*/ 3546 w 544779"/>
              <a:gd name="connsiteY38" fmla="*/ 286156 h 543320"/>
              <a:gd name="connsiteX39" fmla="*/ 10428 w 544779"/>
              <a:gd name="connsiteY39" fmla="*/ 281776 h 543320"/>
              <a:gd name="connsiteX40" fmla="*/ 58607 w 544779"/>
              <a:gd name="connsiteY40" fmla="*/ 288345 h 543320"/>
              <a:gd name="connsiteX41" fmla="*/ 119926 w 544779"/>
              <a:gd name="connsiteY41" fmla="*/ 289909 h 543320"/>
              <a:gd name="connsiteX42" fmla="*/ 252263 w 544779"/>
              <a:gd name="connsiteY42" fmla="*/ 288032 h 543320"/>
              <a:gd name="connsiteX43" fmla="*/ 393359 w 544779"/>
              <a:gd name="connsiteY43" fmla="*/ 283652 h 543320"/>
              <a:gd name="connsiteX44" fmla="*/ 468130 w 544779"/>
              <a:gd name="connsiteY44" fmla="*/ 278022 h 543320"/>
              <a:gd name="connsiteX45" fmla="*/ 516623 w 544779"/>
              <a:gd name="connsiteY45" fmla="*/ 269887 h 543320"/>
              <a:gd name="connsiteX46" fmla="*/ 527572 w 544779"/>
              <a:gd name="connsiteY46" fmla="*/ 269261 h 543320"/>
              <a:gd name="connsiteX47" fmla="*/ 534768 w 544779"/>
              <a:gd name="connsiteY47" fmla="*/ 275519 h 543320"/>
              <a:gd name="connsiteX48" fmla="*/ 541651 w 544779"/>
              <a:gd name="connsiteY48" fmla="*/ 287407 h 543320"/>
              <a:gd name="connsiteX49" fmla="*/ 544779 w 544779"/>
              <a:gd name="connsiteY49" fmla="*/ 298669 h 543320"/>
              <a:gd name="connsiteX50" fmla="*/ 540400 w 544779"/>
              <a:gd name="connsiteY50" fmla="*/ 306491 h 543320"/>
              <a:gd name="connsiteX51" fmla="*/ 534143 w 544779"/>
              <a:gd name="connsiteY51" fmla="*/ 309932 h 543320"/>
              <a:gd name="connsiteX52" fmla="*/ 482835 w 544779"/>
              <a:gd name="connsiteY52" fmla="*/ 306491 h 543320"/>
              <a:gd name="connsiteX53" fmla="*/ 429024 w 544779"/>
              <a:gd name="connsiteY53" fmla="*/ 306804 h 543320"/>
              <a:gd name="connsiteX54" fmla="*/ 415885 w 544779"/>
              <a:gd name="connsiteY54" fmla="*/ 306804 h 543320"/>
              <a:gd name="connsiteX55" fmla="*/ 403371 w 544779"/>
              <a:gd name="connsiteY55" fmla="*/ 306804 h 543320"/>
              <a:gd name="connsiteX56" fmla="*/ 341426 w 544779"/>
              <a:gd name="connsiteY56" fmla="*/ 308368 h 543320"/>
              <a:gd name="connsiteX57" fmla="*/ 272286 w 544779"/>
              <a:gd name="connsiteY57" fmla="*/ 310245 h 543320"/>
              <a:gd name="connsiteX58" fmla="*/ 204709 w 544779"/>
              <a:gd name="connsiteY58" fmla="*/ 312122 h 543320"/>
              <a:gd name="connsiteX59" fmla="*/ 146831 w 544779"/>
              <a:gd name="connsiteY59" fmla="*/ 314313 h 543320"/>
              <a:gd name="connsiteX60" fmla="*/ 95211 w 544779"/>
              <a:gd name="connsiteY60" fmla="*/ 318067 h 543320"/>
              <a:gd name="connsiteX61" fmla="*/ 52977 w 544779"/>
              <a:gd name="connsiteY61" fmla="*/ 324323 h 543320"/>
              <a:gd name="connsiteX63" fmla="*/ 205022 w 544779"/>
              <a:gd name="connsiteY63" fmla="*/ 543320 h 543320"/>
              <a:gd name="connsiteX64" fmla="*/ 143703 w 544779"/>
              <a:gd name="connsiteY64" fmla="*/ 486381 h 543320"/>
              <a:gd name="connsiteX65" fmla="*/ 143703 w 544779"/>
              <a:gd name="connsiteY65" fmla="*/ 451967 h 543320"/>
              <a:gd name="connsiteX66" fmla="*/ 139010 w 544779"/>
              <a:gd name="connsiteY66" fmla="*/ 422246 h 543320"/>
              <a:gd name="connsiteX67" fmla="*/ 119926 w 544779"/>
              <a:gd name="connsiteY67" fmla="*/ 403788 h 543320"/>
              <a:gd name="connsiteX68" fmla="*/ 114921 w 544779"/>
              <a:gd name="connsiteY68" fmla="*/ 398782 h 543320"/>
              <a:gd name="connsiteX69" fmla="*/ 114921 w 544779"/>
              <a:gd name="connsiteY69" fmla="*/ 391899 h 543320"/>
              <a:gd name="connsiteX70" fmla="*/ 131189 w 544779"/>
              <a:gd name="connsiteY70" fmla="*/ 381888 h 543320"/>
              <a:gd name="connsiteX71" fmla="*/ 153088 w 544779"/>
              <a:gd name="connsiteY71" fmla="*/ 388145 h 543320"/>
              <a:gd name="connsiteX72" fmla="*/ 176240 w 544779"/>
              <a:gd name="connsiteY72" fmla="*/ 398156 h 543320"/>
              <a:gd name="connsiteX73" fmla="*/ 182497 w 544779"/>
              <a:gd name="connsiteY73" fmla="*/ 408794 h 543320"/>
              <a:gd name="connsiteX74" fmla="*/ 180307 w 544779"/>
              <a:gd name="connsiteY74" fmla="*/ 424436 h 543320"/>
              <a:gd name="connsiteX75" fmla="*/ 179369 w 544779"/>
              <a:gd name="connsiteY75" fmla="*/ 446336 h 543320"/>
              <a:gd name="connsiteX76" fmla="*/ 179369 w 544779"/>
              <a:gd name="connsiteY76" fmla="*/ 483253 h 543320"/>
              <a:gd name="connsiteX77" fmla="*/ 187189 w 544779"/>
              <a:gd name="connsiteY77" fmla="*/ 511096 h 543320"/>
              <a:gd name="connsiteX78" fmla="*/ 208150 w 544779"/>
              <a:gd name="connsiteY78" fmla="*/ 517666 h 543320"/>
              <a:gd name="connsiteX79" fmla="*/ 232240 w 544779"/>
              <a:gd name="connsiteY79" fmla="*/ 518292 h 543320"/>
              <a:gd name="connsiteX80" fmla="*/ 270721 w 544779"/>
              <a:gd name="connsiteY80" fmla="*/ 517666 h 543320"/>
              <a:gd name="connsiteX81" fmla="*/ 311705 w 544779"/>
              <a:gd name="connsiteY81" fmla="*/ 516102 h 543320"/>
              <a:gd name="connsiteX82" fmla="*/ 343303 w 544779"/>
              <a:gd name="connsiteY82" fmla="*/ 514538 h 543320"/>
              <a:gd name="connsiteX83" fmla="*/ 399304 w 544779"/>
              <a:gd name="connsiteY83" fmla="*/ 508906 h 543320"/>
              <a:gd name="connsiteX84" fmla="*/ 433405 w 544779"/>
              <a:gd name="connsiteY84" fmla="*/ 500773 h 543320"/>
              <a:gd name="connsiteX85" fmla="*/ 452801 w 544779"/>
              <a:gd name="connsiteY85" fmla="*/ 504526 h 543320"/>
              <a:gd name="connsiteX86" fmla="*/ 459684 w 544779"/>
              <a:gd name="connsiteY86" fmla="*/ 516414 h 543320"/>
              <a:gd name="connsiteX87" fmla="*/ 464064 w 544779"/>
              <a:gd name="connsiteY87" fmla="*/ 527677 h 543320"/>
              <a:gd name="connsiteX88" fmla="*/ 459997 w 544779"/>
              <a:gd name="connsiteY88" fmla="*/ 536124 h 543320"/>
              <a:gd name="connsiteX89" fmla="*/ 452801 w 544779"/>
              <a:gd name="connsiteY89" fmla="*/ 540192 h 543320"/>
              <a:gd name="connsiteX90" fmla="*/ 411817 w 544779"/>
              <a:gd name="connsiteY90" fmla="*/ 538627 h 543320"/>
              <a:gd name="connsiteX91" fmla="*/ 371773 w 544779"/>
              <a:gd name="connsiteY91" fmla="*/ 538627 h 543320"/>
              <a:gd name="connsiteX92" fmla="*/ 323280 w 544779"/>
              <a:gd name="connsiteY92" fmla="*/ 540192 h 543320"/>
              <a:gd name="connsiteX93" fmla="*/ 263526 w 544779"/>
              <a:gd name="connsiteY93" fmla="*/ 542382 h 543320"/>
              <a:gd name="connsiteX94" fmla="*/ 205022 w 544779"/>
              <a:gd name="connsiteY94" fmla="*/ 543320 h 5433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</a:cxnLst>
            <a:rect l="l" t="t" r="r" b="b"/>
            <a:pathLst>
              <a:path w="544779" h="543320">
                <a:moveTo>
                  <a:pt x="151212" y="184166"/>
                </a:moveTo>
                <a:cubicBezTo>
                  <a:pt x="132441" y="184166"/>
                  <a:pt x="123055" y="170191"/>
                  <a:pt x="123055" y="142244"/>
                </a:cubicBezTo>
                <a:lnTo>
                  <a:pt x="123055" y="82801"/>
                </a:lnTo>
                <a:cubicBezTo>
                  <a:pt x="123055" y="70287"/>
                  <a:pt x="121490" y="58712"/>
                  <a:pt x="118363" y="48075"/>
                </a:cubicBezTo>
                <a:cubicBezTo>
                  <a:pt x="115233" y="37438"/>
                  <a:pt x="107204" y="28573"/>
                  <a:pt x="94273" y="21482"/>
                </a:cubicBezTo>
                <a:cubicBezTo>
                  <a:pt x="89684" y="18979"/>
                  <a:pt x="89058" y="15434"/>
                  <a:pt x="92395" y="10846"/>
                </a:cubicBezTo>
                <a:cubicBezTo>
                  <a:pt x="97818" y="2920"/>
                  <a:pt x="104910" y="0"/>
                  <a:pt x="113669" y="2086"/>
                </a:cubicBezTo>
                <a:cubicBezTo>
                  <a:pt x="119509" y="3755"/>
                  <a:pt x="126392" y="6361"/>
                  <a:pt x="134317" y="9907"/>
                </a:cubicBezTo>
                <a:cubicBezTo>
                  <a:pt x="142242" y="13453"/>
                  <a:pt x="148917" y="17520"/>
                  <a:pt x="154339" y="22109"/>
                </a:cubicBezTo>
                <a:cubicBezTo>
                  <a:pt x="160180" y="27114"/>
                  <a:pt x="162683" y="30868"/>
                  <a:pt x="161849" y="33372"/>
                </a:cubicBezTo>
                <a:cubicBezTo>
                  <a:pt x="160597" y="39628"/>
                  <a:pt x="159762" y="46720"/>
                  <a:pt x="159346" y="54645"/>
                </a:cubicBezTo>
                <a:cubicBezTo>
                  <a:pt x="158928" y="62571"/>
                  <a:pt x="158720" y="70704"/>
                  <a:pt x="158720" y="79048"/>
                </a:cubicBezTo>
                <a:lnTo>
                  <a:pt x="158720" y="139115"/>
                </a:lnTo>
                <a:cubicBezTo>
                  <a:pt x="158720" y="147458"/>
                  <a:pt x="159762" y="152984"/>
                  <a:pt x="161849" y="155696"/>
                </a:cubicBezTo>
                <a:cubicBezTo>
                  <a:pt x="163934" y="158407"/>
                  <a:pt x="169148" y="159764"/>
                  <a:pt x="177491" y="159764"/>
                </a:cubicBezTo>
                <a:cubicBezTo>
                  <a:pt x="200851" y="159764"/>
                  <a:pt x="226192" y="159346"/>
                  <a:pt x="253514" y="158512"/>
                </a:cubicBezTo>
                <a:cubicBezTo>
                  <a:pt x="280837" y="157677"/>
                  <a:pt x="305969" y="156426"/>
                  <a:pt x="328912" y="154757"/>
                </a:cubicBezTo>
                <a:cubicBezTo>
                  <a:pt x="353523" y="153506"/>
                  <a:pt x="372711" y="151733"/>
                  <a:pt x="386476" y="149439"/>
                </a:cubicBezTo>
                <a:cubicBezTo>
                  <a:pt x="400241" y="147145"/>
                  <a:pt x="412131" y="144329"/>
                  <a:pt x="422142" y="140992"/>
                </a:cubicBezTo>
                <a:cubicBezTo>
                  <a:pt x="427147" y="138906"/>
                  <a:pt x="430902" y="138281"/>
                  <a:pt x="433405" y="139115"/>
                </a:cubicBezTo>
                <a:cubicBezTo>
                  <a:pt x="435907" y="139949"/>
                  <a:pt x="438618" y="141826"/>
                  <a:pt x="441539" y="144746"/>
                </a:cubicBezTo>
                <a:cubicBezTo>
                  <a:pt x="444041" y="147249"/>
                  <a:pt x="446336" y="150691"/>
                  <a:pt x="448421" y="155070"/>
                </a:cubicBezTo>
                <a:cubicBezTo>
                  <a:pt x="450507" y="159450"/>
                  <a:pt x="451967" y="163100"/>
                  <a:pt x="452801" y="166020"/>
                </a:cubicBezTo>
                <a:cubicBezTo>
                  <a:pt x="453636" y="168940"/>
                  <a:pt x="452384" y="171861"/>
                  <a:pt x="449047" y="174780"/>
                </a:cubicBezTo>
                <a:cubicBezTo>
                  <a:pt x="445710" y="177700"/>
                  <a:pt x="443207" y="179160"/>
                  <a:pt x="441539" y="179160"/>
                </a:cubicBezTo>
                <a:cubicBezTo>
                  <a:pt x="427355" y="178326"/>
                  <a:pt x="414946" y="177805"/>
                  <a:pt x="404309" y="177595"/>
                </a:cubicBezTo>
                <a:cubicBezTo>
                  <a:pt x="393672" y="177388"/>
                  <a:pt x="382409" y="177388"/>
                  <a:pt x="370521" y="177595"/>
                </a:cubicBezTo>
                <a:cubicBezTo>
                  <a:pt x="358632" y="177805"/>
                  <a:pt x="343512" y="178326"/>
                  <a:pt x="325157" y="179160"/>
                </a:cubicBezTo>
                <a:cubicBezTo>
                  <a:pt x="308472" y="179577"/>
                  <a:pt x="289596" y="180203"/>
                  <a:pt x="268531" y="181037"/>
                </a:cubicBezTo>
                <a:cubicBezTo>
                  <a:pt x="247466" y="181871"/>
                  <a:pt x="226609" y="182601"/>
                  <a:pt x="205960" y="183228"/>
                </a:cubicBezTo>
                <a:cubicBezTo>
                  <a:pt x="185313" y="183852"/>
                  <a:pt x="167063" y="184166"/>
                  <a:pt x="151212" y="184166"/>
                </a:cubicBezTo>
                <a:moveTo>
                  <a:pt x="52977" y="324323"/>
                </a:moveTo>
                <a:cubicBezTo>
                  <a:pt x="45885" y="325992"/>
                  <a:pt x="40984" y="326513"/>
                  <a:pt x="38272" y="325888"/>
                </a:cubicBezTo>
                <a:cubicBezTo>
                  <a:pt x="35561" y="325262"/>
                  <a:pt x="32119" y="323489"/>
                  <a:pt x="27948" y="320570"/>
                </a:cubicBezTo>
                <a:cubicBezTo>
                  <a:pt x="25445" y="318901"/>
                  <a:pt x="22108" y="316398"/>
                  <a:pt x="17937" y="313061"/>
                </a:cubicBezTo>
                <a:cubicBezTo>
                  <a:pt x="13765" y="309724"/>
                  <a:pt x="9906" y="306282"/>
                  <a:pt x="6361" y="302737"/>
                </a:cubicBezTo>
                <a:cubicBezTo>
                  <a:pt x="2815" y="299191"/>
                  <a:pt x="834" y="296583"/>
                  <a:pt x="417" y="294915"/>
                </a:cubicBezTo>
                <a:cubicBezTo>
                  <a:pt x="0" y="292830"/>
                  <a:pt x="1043" y="289909"/>
                  <a:pt x="3546" y="286156"/>
                </a:cubicBezTo>
                <a:cubicBezTo>
                  <a:pt x="6048" y="282401"/>
                  <a:pt x="8342" y="280942"/>
                  <a:pt x="10428" y="281776"/>
                </a:cubicBezTo>
                <a:cubicBezTo>
                  <a:pt x="23776" y="284696"/>
                  <a:pt x="39836" y="286886"/>
                  <a:pt x="58607" y="288345"/>
                </a:cubicBezTo>
                <a:cubicBezTo>
                  <a:pt x="77378" y="289806"/>
                  <a:pt x="97818" y="290327"/>
                  <a:pt x="119926" y="289909"/>
                </a:cubicBezTo>
                <a:cubicBezTo>
                  <a:pt x="160389" y="289492"/>
                  <a:pt x="204501" y="288867"/>
                  <a:pt x="252263" y="288032"/>
                </a:cubicBezTo>
                <a:cubicBezTo>
                  <a:pt x="300025" y="287198"/>
                  <a:pt x="347057" y="285738"/>
                  <a:pt x="393359" y="283652"/>
                </a:cubicBezTo>
                <a:cubicBezTo>
                  <a:pt x="420473" y="282401"/>
                  <a:pt x="445397" y="280524"/>
                  <a:pt x="468130" y="278022"/>
                </a:cubicBezTo>
                <a:cubicBezTo>
                  <a:pt x="490865" y="275519"/>
                  <a:pt x="507029" y="272807"/>
                  <a:pt x="516623" y="269887"/>
                </a:cubicBezTo>
                <a:cubicBezTo>
                  <a:pt x="521212" y="268219"/>
                  <a:pt x="524861" y="268010"/>
                  <a:pt x="527572" y="269261"/>
                </a:cubicBezTo>
                <a:cubicBezTo>
                  <a:pt x="530284" y="270513"/>
                  <a:pt x="532682" y="272599"/>
                  <a:pt x="534768" y="275519"/>
                </a:cubicBezTo>
                <a:cubicBezTo>
                  <a:pt x="537271" y="278856"/>
                  <a:pt x="539566" y="282818"/>
                  <a:pt x="541651" y="287407"/>
                </a:cubicBezTo>
                <a:cubicBezTo>
                  <a:pt x="543737" y="291995"/>
                  <a:pt x="544779" y="295749"/>
                  <a:pt x="544779" y="298669"/>
                </a:cubicBezTo>
                <a:cubicBezTo>
                  <a:pt x="544779" y="301589"/>
                  <a:pt x="543320" y="304197"/>
                  <a:pt x="540400" y="306491"/>
                </a:cubicBezTo>
                <a:cubicBezTo>
                  <a:pt x="537480" y="308785"/>
                  <a:pt x="535394" y="309932"/>
                  <a:pt x="534143" y="309932"/>
                </a:cubicBezTo>
                <a:cubicBezTo>
                  <a:pt x="518708" y="307846"/>
                  <a:pt x="501606" y="306699"/>
                  <a:pt x="482835" y="306491"/>
                </a:cubicBezTo>
                <a:cubicBezTo>
                  <a:pt x="464064" y="306282"/>
                  <a:pt x="446126" y="306387"/>
                  <a:pt x="429024" y="306804"/>
                </a:cubicBezTo>
                <a:cubicBezTo>
                  <a:pt x="424435" y="306804"/>
                  <a:pt x="420056" y="306804"/>
                  <a:pt x="415885" y="306804"/>
                </a:cubicBezTo>
                <a:cubicBezTo>
                  <a:pt x="411713" y="306804"/>
                  <a:pt x="407542" y="306804"/>
                  <a:pt x="403371" y="306804"/>
                </a:cubicBezTo>
                <a:cubicBezTo>
                  <a:pt x="384599" y="307221"/>
                  <a:pt x="363951" y="307742"/>
                  <a:pt x="341426" y="308368"/>
                </a:cubicBezTo>
                <a:cubicBezTo>
                  <a:pt x="318900" y="308994"/>
                  <a:pt x="295853" y="309620"/>
                  <a:pt x="272286" y="310245"/>
                </a:cubicBezTo>
                <a:cubicBezTo>
                  <a:pt x="248717" y="310871"/>
                  <a:pt x="226192" y="311496"/>
                  <a:pt x="204709" y="312122"/>
                </a:cubicBezTo>
                <a:cubicBezTo>
                  <a:pt x="183227" y="312748"/>
                  <a:pt x="163934" y="313478"/>
                  <a:pt x="146831" y="314313"/>
                </a:cubicBezTo>
                <a:cubicBezTo>
                  <a:pt x="128060" y="315147"/>
                  <a:pt x="110854" y="316398"/>
                  <a:pt x="95211" y="318067"/>
                </a:cubicBezTo>
                <a:cubicBezTo>
                  <a:pt x="79568" y="319736"/>
                  <a:pt x="65490" y="321821"/>
                  <a:pt x="52977" y="324323"/>
                </a:cubicBezTo>
                <a:moveTo>
                  <a:pt x="205022" y="543320"/>
                </a:moveTo>
                <a:cubicBezTo>
                  <a:pt x="164143" y="543320"/>
                  <a:pt x="143703" y="524340"/>
                  <a:pt x="143703" y="486381"/>
                </a:cubicBezTo>
                <a:lnTo>
                  <a:pt x="143703" y="451967"/>
                </a:lnTo>
                <a:cubicBezTo>
                  <a:pt x="143703" y="440287"/>
                  <a:pt x="142139" y="430380"/>
                  <a:pt x="139010" y="422246"/>
                </a:cubicBezTo>
                <a:cubicBezTo>
                  <a:pt x="135882" y="414112"/>
                  <a:pt x="129521" y="407960"/>
                  <a:pt x="119926" y="403788"/>
                </a:cubicBezTo>
                <a:cubicBezTo>
                  <a:pt x="117424" y="402954"/>
                  <a:pt x="115755" y="401285"/>
                  <a:pt x="114921" y="398782"/>
                </a:cubicBezTo>
                <a:cubicBezTo>
                  <a:pt x="114086" y="396280"/>
                  <a:pt x="114086" y="393985"/>
                  <a:pt x="114921" y="391899"/>
                </a:cubicBezTo>
                <a:cubicBezTo>
                  <a:pt x="119092" y="384808"/>
                  <a:pt x="124515" y="381471"/>
                  <a:pt x="131189" y="381888"/>
                </a:cubicBezTo>
                <a:cubicBezTo>
                  <a:pt x="136612" y="382722"/>
                  <a:pt x="143912" y="384808"/>
                  <a:pt x="153088" y="388145"/>
                </a:cubicBezTo>
                <a:cubicBezTo>
                  <a:pt x="162265" y="391482"/>
                  <a:pt x="169983" y="394819"/>
                  <a:pt x="176240" y="398156"/>
                </a:cubicBezTo>
                <a:cubicBezTo>
                  <a:pt x="181245" y="401076"/>
                  <a:pt x="183331" y="404623"/>
                  <a:pt x="182497" y="408794"/>
                </a:cubicBezTo>
                <a:cubicBezTo>
                  <a:pt x="181663" y="411713"/>
                  <a:pt x="180932" y="416927"/>
                  <a:pt x="180307" y="424436"/>
                </a:cubicBezTo>
                <a:cubicBezTo>
                  <a:pt x="179681" y="431944"/>
                  <a:pt x="179369" y="439245"/>
                  <a:pt x="179369" y="446336"/>
                </a:cubicBezTo>
                <a:lnTo>
                  <a:pt x="179369" y="483253"/>
                </a:lnTo>
                <a:cubicBezTo>
                  <a:pt x="179369" y="497852"/>
                  <a:pt x="181975" y="507133"/>
                  <a:pt x="187189" y="511096"/>
                </a:cubicBezTo>
                <a:cubicBezTo>
                  <a:pt x="192404" y="515059"/>
                  <a:pt x="199391" y="517249"/>
                  <a:pt x="208150" y="517666"/>
                </a:cubicBezTo>
                <a:cubicBezTo>
                  <a:pt x="212739" y="518083"/>
                  <a:pt x="220769" y="518292"/>
                  <a:pt x="232240" y="518292"/>
                </a:cubicBezTo>
                <a:cubicBezTo>
                  <a:pt x="243711" y="518292"/>
                  <a:pt x="256538" y="518083"/>
                  <a:pt x="270721" y="517666"/>
                </a:cubicBezTo>
                <a:cubicBezTo>
                  <a:pt x="284904" y="517249"/>
                  <a:pt x="298565" y="516728"/>
                  <a:pt x="311705" y="516102"/>
                </a:cubicBezTo>
                <a:cubicBezTo>
                  <a:pt x="324845" y="515476"/>
                  <a:pt x="335377" y="514955"/>
                  <a:pt x="343303" y="514538"/>
                </a:cubicBezTo>
                <a:cubicBezTo>
                  <a:pt x="364994" y="513704"/>
                  <a:pt x="383660" y="511826"/>
                  <a:pt x="399304" y="508906"/>
                </a:cubicBezTo>
                <a:cubicBezTo>
                  <a:pt x="414946" y="505986"/>
                  <a:pt x="426313" y="503275"/>
                  <a:pt x="433405" y="500773"/>
                </a:cubicBezTo>
                <a:cubicBezTo>
                  <a:pt x="442164" y="497018"/>
                  <a:pt x="448629" y="498269"/>
                  <a:pt x="452801" y="504526"/>
                </a:cubicBezTo>
                <a:cubicBezTo>
                  <a:pt x="454887" y="507864"/>
                  <a:pt x="457181" y="511826"/>
                  <a:pt x="459684" y="516414"/>
                </a:cubicBezTo>
                <a:cubicBezTo>
                  <a:pt x="462187" y="521003"/>
                  <a:pt x="463646" y="524757"/>
                  <a:pt x="464064" y="527677"/>
                </a:cubicBezTo>
                <a:cubicBezTo>
                  <a:pt x="464481" y="530597"/>
                  <a:pt x="463125" y="533412"/>
                  <a:pt x="459997" y="536124"/>
                </a:cubicBezTo>
                <a:cubicBezTo>
                  <a:pt x="456868" y="538835"/>
                  <a:pt x="454470" y="540192"/>
                  <a:pt x="452801" y="540192"/>
                </a:cubicBezTo>
                <a:cubicBezTo>
                  <a:pt x="438201" y="539357"/>
                  <a:pt x="424540" y="538835"/>
                  <a:pt x="411817" y="538627"/>
                </a:cubicBezTo>
                <a:cubicBezTo>
                  <a:pt x="399095" y="538419"/>
                  <a:pt x="385747" y="538419"/>
                  <a:pt x="371773" y="538627"/>
                </a:cubicBezTo>
                <a:cubicBezTo>
                  <a:pt x="357798" y="538835"/>
                  <a:pt x="341634" y="539357"/>
                  <a:pt x="323280" y="540192"/>
                </a:cubicBezTo>
                <a:cubicBezTo>
                  <a:pt x="302006" y="541026"/>
                  <a:pt x="282088" y="541756"/>
                  <a:pt x="263526" y="542382"/>
                </a:cubicBezTo>
                <a:cubicBezTo>
                  <a:pt x="244963" y="543007"/>
                  <a:pt x="225461" y="543320"/>
                  <a:pt x="205022" y="54332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8" name="Freeform 138"/>
          <p:cNvSpPr/>
          <p:nvPr/>
        </p:nvSpPr>
        <p:spPr>
          <a:xfrm>
            <a:off x="9675095" y="6889784"/>
            <a:ext cx="448629" cy="548742"/>
          </a:xfrm>
          <a:custGeom>
            <a:avLst/>
            <a:gdLst>
              <a:gd name="connsiteX0" fmla="*/ 25236 w 448629"/>
              <a:gd name="connsiteY0" fmla="*/ 401702 h 548742"/>
              <a:gd name="connsiteX1" fmla="*/ 12409 w 448629"/>
              <a:gd name="connsiteY1" fmla="*/ 404518 h 548742"/>
              <a:gd name="connsiteX2" fmla="*/ 2085 w 448629"/>
              <a:gd name="connsiteY2" fmla="*/ 399199 h 548742"/>
              <a:gd name="connsiteX3" fmla="*/ 5214 w 448629"/>
              <a:gd name="connsiteY3" fmla="*/ 389188 h 548742"/>
              <a:gd name="connsiteX4" fmla="*/ 89684 w 448629"/>
              <a:gd name="connsiteY4" fmla="*/ 311287 h 548742"/>
              <a:gd name="connsiteX5" fmla="*/ 154444 w 448629"/>
              <a:gd name="connsiteY5" fmla="*/ 222438 h 548742"/>
              <a:gd name="connsiteX6" fmla="*/ 187920 w 448629"/>
              <a:gd name="connsiteY6" fmla="*/ 133275 h 548742"/>
              <a:gd name="connsiteX7" fmla="*/ 183540 w 448629"/>
              <a:gd name="connsiteY7" fmla="*/ 120761 h 548742"/>
              <a:gd name="connsiteX8" fmla="*/ 166020 w 448629"/>
              <a:gd name="connsiteY8" fmla="*/ 112626 h 548742"/>
              <a:gd name="connsiteX9" fmla="*/ 156948 w 448629"/>
              <a:gd name="connsiteY9" fmla="*/ 112940 h 548742"/>
              <a:gd name="connsiteX10" fmla="*/ 148500 w 448629"/>
              <a:gd name="connsiteY10" fmla="*/ 113252 h 548742"/>
              <a:gd name="connsiteX11" fmla="*/ 116589 w 448629"/>
              <a:gd name="connsiteY11" fmla="*/ 117006 h 548742"/>
              <a:gd name="connsiteX12" fmla="*/ 82176 w 448629"/>
              <a:gd name="connsiteY12" fmla="*/ 122013 h 548742"/>
              <a:gd name="connsiteX13" fmla="*/ 67159 w 448629"/>
              <a:gd name="connsiteY13" fmla="*/ 122637 h 548742"/>
              <a:gd name="connsiteX14" fmla="*/ 59651 w 448629"/>
              <a:gd name="connsiteY14" fmla="*/ 117632 h 548742"/>
              <a:gd name="connsiteX15" fmla="*/ 59025 w 448629"/>
              <a:gd name="connsiteY15" fmla="*/ 117006 h 548742"/>
              <a:gd name="connsiteX16" fmla="*/ 47449 w 448629"/>
              <a:gd name="connsiteY16" fmla="*/ 104805 h 548742"/>
              <a:gd name="connsiteX17" fmla="*/ 41505 w 448629"/>
              <a:gd name="connsiteY17" fmla="*/ 95107 h 548742"/>
              <a:gd name="connsiteX18" fmla="*/ 42443 w 448629"/>
              <a:gd name="connsiteY18" fmla="*/ 86973 h 548742"/>
              <a:gd name="connsiteX19" fmla="*/ 49639 w 448629"/>
              <a:gd name="connsiteY19" fmla="*/ 82593 h 548742"/>
              <a:gd name="connsiteX20" fmla="*/ 112835 w 448629"/>
              <a:gd name="connsiteY20" fmla="*/ 87598 h 548742"/>
              <a:gd name="connsiteX21" fmla="*/ 174780 w 448629"/>
              <a:gd name="connsiteY21" fmla="*/ 86347 h 548742"/>
              <a:gd name="connsiteX22" fmla="*/ 223586 w 448629"/>
              <a:gd name="connsiteY22" fmla="*/ 83218 h 548742"/>
              <a:gd name="connsiteX23" fmla="*/ 273328 w 448629"/>
              <a:gd name="connsiteY23" fmla="*/ 78212 h 548742"/>
              <a:gd name="connsiteX24" fmla="*/ 313687 w 448629"/>
              <a:gd name="connsiteY24" fmla="*/ 71330 h 548742"/>
              <a:gd name="connsiteX25" fmla="*/ 323697 w 448629"/>
              <a:gd name="connsiteY25" fmla="*/ 71017 h 548742"/>
              <a:gd name="connsiteX26" fmla="*/ 329329 w 448629"/>
              <a:gd name="connsiteY26" fmla="*/ 76336 h 548742"/>
              <a:gd name="connsiteX27" fmla="*/ 333709 w 448629"/>
              <a:gd name="connsiteY27" fmla="*/ 89163 h 548742"/>
              <a:gd name="connsiteX28" fmla="*/ 335585 w 448629"/>
              <a:gd name="connsiteY28" fmla="*/ 101364 h 548742"/>
              <a:gd name="connsiteX29" fmla="*/ 331832 w 448629"/>
              <a:gd name="connsiteY29" fmla="*/ 108246 h 548742"/>
              <a:gd name="connsiteX30" fmla="*/ 326199 w 448629"/>
              <a:gd name="connsiteY30" fmla="*/ 111375 h 548742"/>
              <a:gd name="connsiteX31" fmla="*/ 274579 w 448629"/>
              <a:gd name="connsiteY31" fmla="*/ 109498 h 548742"/>
              <a:gd name="connsiteX32" fmla="*/ 204188 w 448629"/>
              <a:gd name="connsiteY32" fmla="*/ 110124 h 548742"/>
              <a:gd name="connsiteX33" fmla="*/ 223586 w 448629"/>
              <a:gd name="connsiteY33" fmla="*/ 122637 h 548742"/>
              <a:gd name="connsiteX34" fmla="*/ 232345 w 448629"/>
              <a:gd name="connsiteY34" fmla="*/ 137654 h 548742"/>
              <a:gd name="connsiteX35" fmla="*/ 219518 w 448629"/>
              <a:gd name="connsiteY35" fmla="*/ 176448 h 548742"/>
              <a:gd name="connsiteX36" fmla="*/ 195428 w 448629"/>
              <a:gd name="connsiteY36" fmla="*/ 223376 h 548742"/>
              <a:gd name="connsiteX37" fmla="*/ 246111 w 448629"/>
              <a:gd name="connsiteY37" fmla="*/ 263421 h 548742"/>
              <a:gd name="connsiteX38" fmla="*/ 285216 w 448629"/>
              <a:gd name="connsiteY38" fmla="*/ 290952 h 548742"/>
              <a:gd name="connsiteX39" fmla="*/ 322446 w 448629"/>
              <a:gd name="connsiteY39" fmla="*/ 312226 h 548742"/>
              <a:gd name="connsiteX40" fmla="*/ 339027 w 448629"/>
              <a:gd name="connsiteY40" fmla="*/ 337567 h 548742"/>
              <a:gd name="connsiteX41" fmla="*/ 342468 w 448629"/>
              <a:gd name="connsiteY41" fmla="*/ 365411 h 548742"/>
              <a:gd name="connsiteX42" fmla="*/ 337463 w 448629"/>
              <a:gd name="connsiteY42" fmla="*/ 373545 h 548742"/>
              <a:gd name="connsiteX43" fmla="*/ 326827 w 448629"/>
              <a:gd name="connsiteY43" fmla="*/ 378551 h 548742"/>
              <a:gd name="connsiteX44" fmla="*/ 319318 w 448629"/>
              <a:gd name="connsiteY44" fmla="*/ 377925 h 548742"/>
              <a:gd name="connsiteX45" fmla="*/ 274893 w 448629"/>
              <a:gd name="connsiteY45" fmla="*/ 324427 h 548742"/>
              <a:gd name="connsiteX46" fmla="*/ 226713 w 448629"/>
              <a:gd name="connsiteY46" fmla="*/ 277499 h 548742"/>
              <a:gd name="connsiteX47" fmla="*/ 184166 w 448629"/>
              <a:gd name="connsiteY47" fmla="*/ 240895 h 548742"/>
              <a:gd name="connsiteX48" fmla="*/ 140679 w 448629"/>
              <a:gd name="connsiteY48" fmla="*/ 298774 h 548742"/>
              <a:gd name="connsiteX49" fmla="*/ 86868 w 448629"/>
              <a:gd name="connsiteY49" fmla="*/ 355087 h 548742"/>
              <a:gd name="connsiteX50" fmla="*/ 25236 w 448629"/>
              <a:gd name="connsiteY50" fmla="*/ 401702 h 548742"/>
              <a:gd name="connsiteX52" fmla="*/ 420056 w 448629"/>
              <a:gd name="connsiteY52" fmla="*/ 548742 h 548742"/>
              <a:gd name="connsiteX53" fmla="*/ 412548 w 448629"/>
              <a:gd name="connsiteY53" fmla="*/ 542485 h 548742"/>
              <a:gd name="connsiteX54" fmla="*/ 410983 w 448629"/>
              <a:gd name="connsiteY54" fmla="*/ 524027 h 548742"/>
              <a:gd name="connsiteX55" fmla="*/ 409419 w 448629"/>
              <a:gd name="connsiteY55" fmla="*/ 494619 h 548742"/>
              <a:gd name="connsiteX56" fmla="*/ 408794 w 448629"/>
              <a:gd name="connsiteY56" fmla="*/ 466775 h 548742"/>
              <a:gd name="connsiteX57" fmla="*/ 408794 w 448629"/>
              <a:gd name="connsiteY57" fmla="*/ 83218 h 548742"/>
              <a:gd name="connsiteX58" fmla="*/ 407229 w 448629"/>
              <a:gd name="connsiteY58" fmla="*/ 53184 h 548742"/>
              <a:gd name="connsiteX59" fmla="*/ 399096 w 448629"/>
              <a:gd name="connsiteY59" fmla="*/ 35352 h 548742"/>
              <a:gd name="connsiteX60" fmla="*/ 376257 w 448629"/>
              <a:gd name="connsiteY60" fmla="*/ 20022 h 548742"/>
              <a:gd name="connsiteX61" fmla="*/ 371251 w 448629"/>
              <a:gd name="connsiteY61" fmla="*/ 13765 h 548742"/>
              <a:gd name="connsiteX62" fmla="*/ 375631 w 448629"/>
              <a:gd name="connsiteY62" fmla="*/ 5318 h 548742"/>
              <a:gd name="connsiteX63" fmla="*/ 385016 w 448629"/>
              <a:gd name="connsiteY63" fmla="*/ 0 h 548742"/>
              <a:gd name="connsiteX64" fmla="*/ 403789 w 448629"/>
              <a:gd name="connsiteY64" fmla="*/ 3754 h 548742"/>
              <a:gd name="connsiteX65" fmla="*/ 425686 w 448629"/>
              <a:gd name="connsiteY65" fmla="*/ 12201 h 548742"/>
              <a:gd name="connsiteX66" fmla="*/ 441330 w 448629"/>
              <a:gd name="connsiteY66" fmla="*/ 20648 h 548742"/>
              <a:gd name="connsiteX67" fmla="*/ 448212 w 448629"/>
              <a:gd name="connsiteY67" fmla="*/ 33162 h 548742"/>
              <a:gd name="connsiteX68" fmla="*/ 445397 w 448629"/>
              <a:gd name="connsiteY68" fmla="*/ 57565 h 548742"/>
              <a:gd name="connsiteX69" fmla="*/ 444459 w 448629"/>
              <a:gd name="connsiteY69" fmla="*/ 83844 h 548742"/>
              <a:gd name="connsiteX70" fmla="*/ 444459 w 448629"/>
              <a:gd name="connsiteY70" fmla="*/ 465524 h 548742"/>
              <a:gd name="connsiteX71" fmla="*/ 443519 w 448629"/>
              <a:gd name="connsiteY71" fmla="*/ 489614 h 548742"/>
              <a:gd name="connsiteX72" fmla="*/ 440079 w 448629"/>
              <a:gd name="connsiteY72" fmla="*/ 517144 h 548742"/>
              <a:gd name="connsiteX73" fmla="*/ 432883 w 448629"/>
              <a:gd name="connsiteY73" fmla="*/ 539670 h 548742"/>
              <a:gd name="connsiteX74" fmla="*/ 420056 w 448629"/>
              <a:gd name="connsiteY74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</a:cxnLst>
            <a:rect l="l" t="t" r="r" b="b"/>
            <a:pathLst>
              <a:path w="448629" h="548742">
                <a:moveTo>
                  <a:pt x="25236" y="401702"/>
                </a:moveTo>
                <a:cubicBezTo>
                  <a:pt x="21482" y="404205"/>
                  <a:pt x="17207" y="405143"/>
                  <a:pt x="12409" y="404518"/>
                </a:cubicBezTo>
                <a:cubicBezTo>
                  <a:pt x="7613" y="403892"/>
                  <a:pt x="4171" y="402119"/>
                  <a:pt x="2085" y="399199"/>
                </a:cubicBezTo>
                <a:cubicBezTo>
                  <a:pt x="0" y="396280"/>
                  <a:pt x="1043" y="392942"/>
                  <a:pt x="5214" y="389188"/>
                </a:cubicBezTo>
                <a:cubicBezTo>
                  <a:pt x="35665" y="365828"/>
                  <a:pt x="63822" y="339861"/>
                  <a:pt x="89684" y="311287"/>
                </a:cubicBezTo>
                <a:cubicBezTo>
                  <a:pt x="115546" y="282714"/>
                  <a:pt x="137133" y="253098"/>
                  <a:pt x="154444" y="222438"/>
                </a:cubicBezTo>
                <a:cubicBezTo>
                  <a:pt x="171756" y="191777"/>
                  <a:pt x="182914" y="162057"/>
                  <a:pt x="187920" y="133275"/>
                </a:cubicBezTo>
                <a:cubicBezTo>
                  <a:pt x="188337" y="128687"/>
                  <a:pt x="186877" y="124515"/>
                  <a:pt x="183540" y="120761"/>
                </a:cubicBezTo>
                <a:cubicBezTo>
                  <a:pt x="180203" y="117006"/>
                  <a:pt x="174362" y="114295"/>
                  <a:pt x="166020" y="112626"/>
                </a:cubicBezTo>
                <a:cubicBezTo>
                  <a:pt x="162683" y="112626"/>
                  <a:pt x="159659" y="112731"/>
                  <a:pt x="156948" y="112940"/>
                </a:cubicBezTo>
                <a:cubicBezTo>
                  <a:pt x="154236" y="113148"/>
                  <a:pt x="151419" y="113252"/>
                  <a:pt x="148500" y="113252"/>
                </a:cubicBezTo>
                <a:cubicBezTo>
                  <a:pt x="140991" y="114087"/>
                  <a:pt x="130355" y="115338"/>
                  <a:pt x="116589" y="117006"/>
                </a:cubicBezTo>
                <a:cubicBezTo>
                  <a:pt x="102824" y="118675"/>
                  <a:pt x="91353" y="120343"/>
                  <a:pt x="82176" y="122013"/>
                </a:cubicBezTo>
                <a:cubicBezTo>
                  <a:pt x="75085" y="123681"/>
                  <a:pt x="70079" y="123889"/>
                  <a:pt x="67159" y="122637"/>
                </a:cubicBezTo>
                <a:cubicBezTo>
                  <a:pt x="64239" y="121386"/>
                  <a:pt x="61736" y="119717"/>
                  <a:pt x="59651" y="117632"/>
                </a:cubicBezTo>
                <a:cubicBezTo>
                  <a:pt x="59233" y="117215"/>
                  <a:pt x="59025" y="117006"/>
                  <a:pt x="59025" y="117006"/>
                </a:cubicBezTo>
                <a:cubicBezTo>
                  <a:pt x="54436" y="113252"/>
                  <a:pt x="50578" y="109186"/>
                  <a:pt x="47449" y="104805"/>
                </a:cubicBezTo>
                <a:cubicBezTo>
                  <a:pt x="44321" y="100425"/>
                  <a:pt x="42339" y="97193"/>
                  <a:pt x="41505" y="95107"/>
                </a:cubicBezTo>
                <a:cubicBezTo>
                  <a:pt x="40253" y="93021"/>
                  <a:pt x="40566" y="90309"/>
                  <a:pt x="42443" y="86973"/>
                </a:cubicBezTo>
                <a:cubicBezTo>
                  <a:pt x="44321" y="83635"/>
                  <a:pt x="46719" y="82176"/>
                  <a:pt x="49639" y="82593"/>
                </a:cubicBezTo>
                <a:cubicBezTo>
                  <a:pt x="68828" y="85930"/>
                  <a:pt x="89892" y="87598"/>
                  <a:pt x="112835" y="87598"/>
                </a:cubicBezTo>
                <a:cubicBezTo>
                  <a:pt x="135778" y="87598"/>
                  <a:pt x="156425" y="87182"/>
                  <a:pt x="174780" y="86347"/>
                </a:cubicBezTo>
                <a:cubicBezTo>
                  <a:pt x="190214" y="85513"/>
                  <a:pt x="206483" y="84470"/>
                  <a:pt x="223586" y="83218"/>
                </a:cubicBezTo>
                <a:cubicBezTo>
                  <a:pt x="240688" y="81967"/>
                  <a:pt x="257268" y="80299"/>
                  <a:pt x="273328" y="78212"/>
                </a:cubicBezTo>
                <a:cubicBezTo>
                  <a:pt x="289388" y="76127"/>
                  <a:pt x="302841" y="73833"/>
                  <a:pt x="313687" y="71330"/>
                </a:cubicBezTo>
                <a:cubicBezTo>
                  <a:pt x="318274" y="70079"/>
                  <a:pt x="321612" y="69974"/>
                  <a:pt x="323697" y="71017"/>
                </a:cubicBezTo>
                <a:cubicBezTo>
                  <a:pt x="325784" y="72060"/>
                  <a:pt x="327660" y="73833"/>
                  <a:pt x="329329" y="76336"/>
                </a:cubicBezTo>
                <a:cubicBezTo>
                  <a:pt x="330998" y="79256"/>
                  <a:pt x="332458" y="83531"/>
                  <a:pt x="333709" y="89163"/>
                </a:cubicBezTo>
                <a:cubicBezTo>
                  <a:pt x="334960" y="94794"/>
                  <a:pt x="335585" y="98861"/>
                  <a:pt x="335585" y="101364"/>
                </a:cubicBezTo>
                <a:cubicBezTo>
                  <a:pt x="335585" y="103867"/>
                  <a:pt x="334334" y="106161"/>
                  <a:pt x="331832" y="108246"/>
                </a:cubicBezTo>
                <a:cubicBezTo>
                  <a:pt x="329329" y="110332"/>
                  <a:pt x="327452" y="111375"/>
                  <a:pt x="326199" y="111375"/>
                </a:cubicBezTo>
                <a:cubicBezTo>
                  <a:pt x="312851" y="110541"/>
                  <a:pt x="295645" y="109916"/>
                  <a:pt x="274579" y="109498"/>
                </a:cubicBezTo>
                <a:cubicBezTo>
                  <a:pt x="253515" y="109081"/>
                  <a:pt x="230050" y="109289"/>
                  <a:pt x="204188" y="110124"/>
                </a:cubicBezTo>
                <a:cubicBezTo>
                  <a:pt x="211279" y="113461"/>
                  <a:pt x="217745" y="117632"/>
                  <a:pt x="223586" y="122637"/>
                </a:cubicBezTo>
                <a:cubicBezTo>
                  <a:pt x="229424" y="127643"/>
                  <a:pt x="232345" y="132649"/>
                  <a:pt x="232345" y="137654"/>
                </a:cubicBezTo>
                <a:cubicBezTo>
                  <a:pt x="230260" y="148917"/>
                  <a:pt x="225984" y="161849"/>
                  <a:pt x="219518" y="176448"/>
                </a:cubicBezTo>
                <a:cubicBezTo>
                  <a:pt x="213052" y="191048"/>
                  <a:pt x="205022" y="206691"/>
                  <a:pt x="195428" y="223376"/>
                </a:cubicBezTo>
                <a:cubicBezTo>
                  <a:pt x="215033" y="239227"/>
                  <a:pt x="231928" y="252576"/>
                  <a:pt x="246111" y="263421"/>
                </a:cubicBezTo>
                <a:cubicBezTo>
                  <a:pt x="260292" y="274267"/>
                  <a:pt x="273328" y="283444"/>
                  <a:pt x="285216" y="290952"/>
                </a:cubicBezTo>
                <a:cubicBezTo>
                  <a:pt x="297105" y="298461"/>
                  <a:pt x="309515" y="305552"/>
                  <a:pt x="322446" y="312226"/>
                </a:cubicBezTo>
                <a:cubicBezTo>
                  <a:pt x="330789" y="318900"/>
                  <a:pt x="336315" y="327347"/>
                  <a:pt x="339027" y="337567"/>
                </a:cubicBezTo>
                <a:cubicBezTo>
                  <a:pt x="341738" y="347787"/>
                  <a:pt x="342886" y="357068"/>
                  <a:pt x="342468" y="365411"/>
                </a:cubicBezTo>
                <a:cubicBezTo>
                  <a:pt x="342468" y="368331"/>
                  <a:pt x="340800" y="371042"/>
                  <a:pt x="337463" y="373545"/>
                </a:cubicBezTo>
                <a:cubicBezTo>
                  <a:pt x="334126" y="376048"/>
                  <a:pt x="330580" y="377716"/>
                  <a:pt x="326827" y="378551"/>
                </a:cubicBezTo>
                <a:cubicBezTo>
                  <a:pt x="323073" y="379385"/>
                  <a:pt x="320569" y="379176"/>
                  <a:pt x="319318" y="377925"/>
                </a:cubicBezTo>
                <a:cubicBezTo>
                  <a:pt x="305970" y="359154"/>
                  <a:pt x="291161" y="341322"/>
                  <a:pt x="274893" y="324427"/>
                </a:cubicBezTo>
                <a:cubicBezTo>
                  <a:pt x="258624" y="307533"/>
                  <a:pt x="242564" y="291891"/>
                  <a:pt x="226713" y="277499"/>
                </a:cubicBezTo>
                <a:cubicBezTo>
                  <a:pt x="210862" y="263108"/>
                  <a:pt x="196680" y="250907"/>
                  <a:pt x="184166" y="240895"/>
                </a:cubicBezTo>
                <a:cubicBezTo>
                  <a:pt x="171651" y="259667"/>
                  <a:pt x="157156" y="278960"/>
                  <a:pt x="140679" y="298774"/>
                </a:cubicBezTo>
                <a:cubicBezTo>
                  <a:pt x="124202" y="318588"/>
                  <a:pt x="106266" y="337358"/>
                  <a:pt x="86868" y="355087"/>
                </a:cubicBezTo>
                <a:cubicBezTo>
                  <a:pt x="67471" y="372815"/>
                  <a:pt x="46928" y="388354"/>
                  <a:pt x="25236" y="401702"/>
                </a:cubicBezTo>
                <a:moveTo>
                  <a:pt x="420056" y="548742"/>
                </a:moveTo>
                <a:cubicBezTo>
                  <a:pt x="415468" y="548742"/>
                  <a:pt x="412965" y="546657"/>
                  <a:pt x="412548" y="542485"/>
                </a:cubicBezTo>
                <a:cubicBezTo>
                  <a:pt x="412131" y="539148"/>
                  <a:pt x="411608" y="532995"/>
                  <a:pt x="410983" y="524027"/>
                </a:cubicBezTo>
                <a:cubicBezTo>
                  <a:pt x="410357" y="515058"/>
                  <a:pt x="409836" y="505256"/>
                  <a:pt x="409419" y="494619"/>
                </a:cubicBezTo>
                <a:cubicBezTo>
                  <a:pt x="409002" y="483982"/>
                  <a:pt x="408794" y="474700"/>
                  <a:pt x="408794" y="466775"/>
                </a:cubicBezTo>
                <a:lnTo>
                  <a:pt x="408794" y="83218"/>
                </a:lnTo>
                <a:cubicBezTo>
                  <a:pt x="408794" y="70287"/>
                  <a:pt x="408272" y="60276"/>
                  <a:pt x="407229" y="53184"/>
                </a:cubicBezTo>
                <a:cubicBezTo>
                  <a:pt x="406185" y="46093"/>
                  <a:pt x="403475" y="40149"/>
                  <a:pt x="399096" y="35352"/>
                </a:cubicBezTo>
                <a:cubicBezTo>
                  <a:pt x="394715" y="30555"/>
                  <a:pt x="387102" y="25445"/>
                  <a:pt x="376257" y="20022"/>
                </a:cubicBezTo>
                <a:cubicBezTo>
                  <a:pt x="372919" y="17937"/>
                  <a:pt x="371251" y="15851"/>
                  <a:pt x="371251" y="13765"/>
                </a:cubicBezTo>
                <a:cubicBezTo>
                  <a:pt x="371251" y="11680"/>
                  <a:pt x="372711" y="8864"/>
                  <a:pt x="375631" y="5318"/>
                </a:cubicBezTo>
                <a:cubicBezTo>
                  <a:pt x="378551" y="1773"/>
                  <a:pt x="381679" y="0"/>
                  <a:pt x="385016" y="0"/>
                </a:cubicBezTo>
                <a:cubicBezTo>
                  <a:pt x="390023" y="0"/>
                  <a:pt x="396279" y="1251"/>
                  <a:pt x="403789" y="3754"/>
                </a:cubicBezTo>
                <a:cubicBezTo>
                  <a:pt x="411296" y="6257"/>
                  <a:pt x="418597" y="9072"/>
                  <a:pt x="425686" y="12201"/>
                </a:cubicBezTo>
                <a:cubicBezTo>
                  <a:pt x="432778" y="15329"/>
                  <a:pt x="437993" y="18145"/>
                  <a:pt x="441330" y="20648"/>
                </a:cubicBezTo>
                <a:cubicBezTo>
                  <a:pt x="446336" y="24402"/>
                  <a:pt x="448629" y="28573"/>
                  <a:pt x="448212" y="33162"/>
                </a:cubicBezTo>
                <a:cubicBezTo>
                  <a:pt x="446961" y="41921"/>
                  <a:pt x="446023" y="50056"/>
                  <a:pt x="445397" y="57565"/>
                </a:cubicBezTo>
                <a:cubicBezTo>
                  <a:pt x="444772" y="65073"/>
                  <a:pt x="444459" y="73833"/>
                  <a:pt x="444459" y="83844"/>
                </a:cubicBezTo>
                <a:lnTo>
                  <a:pt x="444459" y="465524"/>
                </a:lnTo>
                <a:cubicBezTo>
                  <a:pt x="444459" y="472198"/>
                  <a:pt x="444146" y="480228"/>
                  <a:pt x="443519" y="489614"/>
                </a:cubicBezTo>
                <a:cubicBezTo>
                  <a:pt x="442894" y="498999"/>
                  <a:pt x="441747" y="508176"/>
                  <a:pt x="440079" y="517144"/>
                </a:cubicBezTo>
                <a:cubicBezTo>
                  <a:pt x="438410" y="526113"/>
                  <a:pt x="436011" y="533621"/>
                  <a:pt x="432883" y="539670"/>
                </a:cubicBezTo>
                <a:cubicBezTo>
                  <a:pt x="429754" y="545719"/>
                  <a:pt x="425479" y="548742"/>
                  <a:pt x="420056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9" name="Freeform 139"/>
          <p:cNvSpPr/>
          <p:nvPr/>
        </p:nvSpPr>
        <p:spPr>
          <a:xfrm>
            <a:off x="10216538" y="6942238"/>
            <a:ext cx="526218" cy="423394"/>
          </a:xfrm>
          <a:custGeom>
            <a:avLst/>
            <a:gdLst>
              <a:gd name="connsiteX0" fmla="*/ 134527 w 526218"/>
              <a:gd name="connsiteY0" fmla="*/ 228487 h 423394"/>
              <a:gd name="connsiteX1" fmla="*/ 105744 w 526218"/>
              <a:gd name="connsiteY1" fmla="*/ 185939 h 423394"/>
              <a:gd name="connsiteX2" fmla="*/ 105744 w 526218"/>
              <a:gd name="connsiteY2" fmla="*/ 84575 h 423394"/>
              <a:gd name="connsiteX3" fmla="*/ 100426 w 526218"/>
              <a:gd name="connsiteY3" fmla="*/ 49848 h 423394"/>
              <a:gd name="connsiteX4" fmla="*/ 75711 w 526218"/>
              <a:gd name="connsiteY4" fmla="*/ 28887 h 423394"/>
              <a:gd name="connsiteX5" fmla="*/ 71957 w 526218"/>
              <a:gd name="connsiteY5" fmla="*/ 18876 h 423394"/>
              <a:gd name="connsiteX6" fmla="*/ 88850 w 526218"/>
              <a:gd name="connsiteY6" fmla="*/ 6987 h 423394"/>
              <a:gd name="connsiteX7" fmla="*/ 107309 w 526218"/>
              <a:gd name="connsiteY7" fmla="*/ 11368 h 423394"/>
              <a:gd name="connsiteX8" fmla="*/ 128270 w 526218"/>
              <a:gd name="connsiteY8" fmla="*/ 18876 h 423394"/>
              <a:gd name="connsiteX9" fmla="*/ 162058 w 526218"/>
              <a:gd name="connsiteY9" fmla="*/ 18563 h 423394"/>
              <a:gd name="connsiteX10" fmla="*/ 211801 w 526218"/>
              <a:gd name="connsiteY10" fmla="*/ 17625 h 423394"/>
              <a:gd name="connsiteX11" fmla="*/ 261232 w 526218"/>
              <a:gd name="connsiteY11" fmla="*/ 16060 h 423394"/>
              <a:gd name="connsiteX12" fmla="*/ 293456 w 526218"/>
              <a:gd name="connsiteY12" fmla="*/ 14496 h 423394"/>
              <a:gd name="connsiteX13" fmla="*/ 336630 w 526218"/>
              <a:gd name="connsiteY13" fmla="*/ 11055 h 423394"/>
              <a:gd name="connsiteX14" fmla="*/ 375423 w 526218"/>
              <a:gd name="connsiteY14" fmla="*/ 6362 h 423394"/>
              <a:gd name="connsiteX15" fmla="*/ 399199 w 526218"/>
              <a:gd name="connsiteY15" fmla="*/ 2608 h 423394"/>
              <a:gd name="connsiteX16" fmla="*/ 410150 w 526218"/>
              <a:gd name="connsiteY16" fmla="*/ 1043 h 423394"/>
              <a:gd name="connsiteX17" fmla="*/ 417345 w 526218"/>
              <a:gd name="connsiteY17" fmla="*/ 5736 h 423394"/>
              <a:gd name="connsiteX18" fmla="*/ 417971 w 526218"/>
              <a:gd name="connsiteY18" fmla="*/ 6362 h 423394"/>
              <a:gd name="connsiteX19" fmla="*/ 424853 w 526218"/>
              <a:gd name="connsiteY19" fmla="*/ 15748 h 423394"/>
              <a:gd name="connsiteX20" fmla="*/ 428608 w 526218"/>
              <a:gd name="connsiteY20" fmla="*/ 25133 h 423394"/>
              <a:gd name="connsiteX21" fmla="*/ 424853 w 526218"/>
              <a:gd name="connsiteY21" fmla="*/ 33893 h 423394"/>
              <a:gd name="connsiteX22" fmla="*/ 418597 w 526218"/>
              <a:gd name="connsiteY22" fmla="*/ 38273 h 423394"/>
              <a:gd name="connsiteX23" fmla="*/ 372921 w 526218"/>
              <a:gd name="connsiteY23" fmla="*/ 37021 h 423394"/>
              <a:gd name="connsiteX24" fmla="*/ 307846 w 526218"/>
              <a:gd name="connsiteY24" fmla="*/ 38273 h 423394"/>
              <a:gd name="connsiteX25" fmla="*/ 274059 w 526218"/>
              <a:gd name="connsiteY25" fmla="*/ 39524 h 423394"/>
              <a:gd name="connsiteX26" fmla="*/ 227757 w 526218"/>
              <a:gd name="connsiteY26" fmla="*/ 41088 h 423394"/>
              <a:gd name="connsiteX27" fmla="*/ 179891 w 526218"/>
              <a:gd name="connsiteY27" fmla="*/ 42653 h 423394"/>
              <a:gd name="connsiteX28" fmla="*/ 141409 w 526218"/>
              <a:gd name="connsiteY28" fmla="*/ 43904 h 423394"/>
              <a:gd name="connsiteX29" fmla="*/ 141409 w 526218"/>
              <a:gd name="connsiteY29" fmla="*/ 181559 h 423394"/>
              <a:gd name="connsiteX30" fmla="*/ 144538 w 526218"/>
              <a:gd name="connsiteY30" fmla="*/ 198766 h 423394"/>
              <a:gd name="connsiteX31" fmla="*/ 160181 w 526218"/>
              <a:gd name="connsiteY31" fmla="*/ 203459 h 423394"/>
              <a:gd name="connsiteX32" fmla="*/ 225254 w 526218"/>
              <a:gd name="connsiteY32" fmla="*/ 203146 h 423394"/>
              <a:gd name="connsiteX33" fmla="*/ 290326 w 526218"/>
              <a:gd name="connsiteY33" fmla="*/ 200956 h 423394"/>
              <a:gd name="connsiteX34" fmla="*/ 357591 w 526218"/>
              <a:gd name="connsiteY34" fmla="*/ 195951 h 423394"/>
              <a:gd name="connsiteX35" fmla="*/ 402328 w 526218"/>
              <a:gd name="connsiteY35" fmla="*/ 188441 h 423394"/>
              <a:gd name="connsiteX36" fmla="*/ 413904 w 526218"/>
              <a:gd name="connsiteY36" fmla="*/ 186565 h 423394"/>
              <a:gd name="connsiteX37" fmla="*/ 421725 w 526218"/>
              <a:gd name="connsiteY37" fmla="*/ 192196 h 423394"/>
              <a:gd name="connsiteX38" fmla="*/ 427670 w 526218"/>
              <a:gd name="connsiteY38" fmla="*/ 201895 h 423394"/>
              <a:gd name="connsiteX39" fmla="*/ 431736 w 526218"/>
              <a:gd name="connsiteY39" fmla="*/ 211593 h 423394"/>
              <a:gd name="connsiteX40" fmla="*/ 427982 w 526218"/>
              <a:gd name="connsiteY40" fmla="*/ 220666 h 423394"/>
              <a:gd name="connsiteX41" fmla="*/ 420474 w 526218"/>
              <a:gd name="connsiteY41" fmla="*/ 225358 h 423394"/>
              <a:gd name="connsiteX42" fmla="*/ 381681 w 526218"/>
              <a:gd name="connsiteY42" fmla="*/ 224107 h 423394"/>
              <a:gd name="connsiteX43" fmla="*/ 343512 w 526218"/>
              <a:gd name="connsiteY43" fmla="*/ 224732 h 423394"/>
              <a:gd name="connsiteX44" fmla="*/ 319422 w 526218"/>
              <a:gd name="connsiteY44" fmla="*/ 225045 h 423394"/>
              <a:gd name="connsiteX45" fmla="*/ 291579 w 526218"/>
              <a:gd name="connsiteY45" fmla="*/ 225358 h 423394"/>
              <a:gd name="connsiteX46" fmla="*/ 280003 w 526218"/>
              <a:gd name="connsiteY46" fmla="*/ 225671 h 423394"/>
              <a:gd name="connsiteX47" fmla="*/ 267801 w 526218"/>
              <a:gd name="connsiteY47" fmla="*/ 225984 h 423394"/>
              <a:gd name="connsiteX48" fmla="*/ 199600 w 526218"/>
              <a:gd name="connsiteY48" fmla="*/ 228800 h 423394"/>
              <a:gd name="connsiteX49" fmla="*/ 134527 w 526218"/>
              <a:gd name="connsiteY49" fmla="*/ 228487 h 423394"/>
              <a:gd name="connsiteX51" fmla="*/ 53811 w 526218"/>
              <a:gd name="connsiteY51" fmla="*/ 421204 h 423394"/>
              <a:gd name="connsiteX52" fmla="*/ 38795 w 526218"/>
              <a:gd name="connsiteY52" fmla="*/ 422768 h 423394"/>
              <a:gd name="connsiteX53" fmla="*/ 28783 w 526218"/>
              <a:gd name="connsiteY53" fmla="*/ 417450 h 423394"/>
              <a:gd name="connsiteX54" fmla="*/ 18771 w 526218"/>
              <a:gd name="connsiteY54" fmla="*/ 409315 h 423394"/>
              <a:gd name="connsiteX55" fmla="*/ 7510 w 526218"/>
              <a:gd name="connsiteY55" fmla="*/ 398366 h 423394"/>
              <a:gd name="connsiteX56" fmla="*/ 1251 w 526218"/>
              <a:gd name="connsiteY56" fmla="*/ 390544 h 423394"/>
              <a:gd name="connsiteX57" fmla="*/ 3442 w 526218"/>
              <a:gd name="connsiteY57" fmla="*/ 381784 h 423394"/>
              <a:gd name="connsiteX58" fmla="*/ 11889 w 526218"/>
              <a:gd name="connsiteY58" fmla="*/ 377405 h 423394"/>
              <a:gd name="connsiteX59" fmla="*/ 56628 w 526218"/>
              <a:gd name="connsiteY59" fmla="*/ 383974 h 423394"/>
              <a:gd name="connsiteX60" fmla="*/ 114504 w 526218"/>
              <a:gd name="connsiteY60" fmla="*/ 385538 h 423394"/>
              <a:gd name="connsiteX61" fmla="*/ 180203 w 526218"/>
              <a:gd name="connsiteY61" fmla="*/ 385538 h 423394"/>
              <a:gd name="connsiteX62" fmla="*/ 249656 w 526218"/>
              <a:gd name="connsiteY62" fmla="*/ 384913 h 423394"/>
              <a:gd name="connsiteX63" fmla="*/ 250282 w 526218"/>
              <a:gd name="connsiteY63" fmla="*/ 328599 h 423394"/>
              <a:gd name="connsiteX64" fmla="*/ 248092 w 526218"/>
              <a:gd name="connsiteY64" fmla="*/ 296689 h 423394"/>
              <a:gd name="connsiteX65" fmla="*/ 229009 w 526218"/>
              <a:gd name="connsiteY65" fmla="*/ 274163 h 423394"/>
              <a:gd name="connsiteX66" fmla="*/ 227130 w 526218"/>
              <a:gd name="connsiteY66" fmla="*/ 262900 h 423394"/>
              <a:gd name="connsiteX67" fmla="*/ 245277 w 526218"/>
              <a:gd name="connsiteY67" fmla="*/ 255392 h 423394"/>
              <a:gd name="connsiteX68" fmla="*/ 263109 w 526218"/>
              <a:gd name="connsiteY68" fmla="*/ 261962 h 423394"/>
              <a:gd name="connsiteX69" fmla="*/ 279690 w 526218"/>
              <a:gd name="connsiteY69" fmla="*/ 271660 h 423394"/>
              <a:gd name="connsiteX70" fmla="*/ 287200 w 526218"/>
              <a:gd name="connsiteY70" fmla="*/ 283549 h 423394"/>
              <a:gd name="connsiteX71" fmla="*/ 282194 w 526218"/>
              <a:gd name="connsiteY71" fmla="*/ 325471 h 423394"/>
              <a:gd name="connsiteX72" fmla="*/ 280941 w 526218"/>
              <a:gd name="connsiteY72" fmla="*/ 354254 h 423394"/>
              <a:gd name="connsiteX73" fmla="*/ 280316 w 526218"/>
              <a:gd name="connsiteY73" fmla="*/ 383662 h 423394"/>
              <a:gd name="connsiteX74" fmla="*/ 326930 w 526218"/>
              <a:gd name="connsiteY74" fmla="*/ 382722 h 423394"/>
              <a:gd name="connsiteX75" fmla="*/ 374172 w 526218"/>
              <a:gd name="connsiteY75" fmla="*/ 381159 h 423394"/>
              <a:gd name="connsiteX76" fmla="*/ 448630 w 526218"/>
              <a:gd name="connsiteY76" fmla="*/ 375527 h 423394"/>
              <a:gd name="connsiteX77" fmla="*/ 496184 w 526218"/>
              <a:gd name="connsiteY77" fmla="*/ 366142 h 423394"/>
              <a:gd name="connsiteX78" fmla="*/ 506820 w 526218"/>
              <a:gd name="connsiteY78" fmla="*/ 365829 h 423394"/>
              <a:gd name="connsiteX79" fmla="*/ 514330 w 526218"/>
              <a:gd name="connsiteY79" fmla="*/ 372399 h 423394"/>
              <a:gd name="connsiteX80" fmla="*/ 522151 w 526218"/>
              <a:gd name="connsiteY80" fmla="*/ 385225 h 423394"/>
              <a:gd name="connsiteX81" fmla="*/ 526218 w 526218"/>
              <a:gd name="connsiteY81" fmla="*/ 398052 h 423394"/>
              <a:gd name="connsiteX82" fmla="*/ 521838 w 526218"/>
              <a:gd name="connsiteY82" fmla="*/ 405561 h 423394"/>
              <a:gd name="connsiteX83" fmla="*/ 514955 w 526218"/>
              <a:gd name="connsiteY83" fmla="*/ 408690 h 423394"/>
              <a:gd name="connsiteX84" fmla="*/ 450195 w 526218"/>
              <a:gd name="connsiteY84" fmla="*/ 405874 h 423394"/>
              <a:gd name="connsiteX85" fmla="*/ 384808 w 526218"/>
              <a:gd name="connsiteY85" fmla="*/ 405561 h 423394"/>
              <a:gd name="connsiteX86" fmla="*/ 303467 w 526218"/>
              <a:gd name="connsiteY86" fmla="*/ 407126 h 423394"/>
              <a:gd name="connsiteX87" fmla="*/ 217432 w 526218"/>
              <a:gd name="connsiteY87" fmla="*/ 408690 h 423394"/>
              <a:gd name="connsiteX88" fmla="*/ 140784 w 526218"/>
              <a:gd name="connsiteY88" fmla="*/ 411193 h 423394"/>
              <a:gd name="connsiteX89" fmla="*/ 92605 w 526218"/>
              <a:gd name="connsiteY89" fmla="*/ 414947 h 423394"/>
              <a:gd name="connsiteX90" fmla="*/ 53811 w 526218"/>
              <a:gd name="connsiteY90" fmla="*/ 421204 h 4233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</a:cxnLst>
            <a:rect l="l" t="t" r="r" b="b"/>
            <a:pathLst>
              <a:path w="526218" h="423394">
                <a:moveTo>
                  <a:pt x="134527" y="228487"/>
                </a:moveTo>
                <a:cubicBezTo>
                  <a:pt x="115339" y="228070"/>
                  <a:pt x="105744" y="213887"/>
                  <a:pt x="105744" y="185939"/>
                </a:cubicBezTo>
                <a:lnTo>
                  <a:pt x="105744" y="84575"/>
                </a:lnTo>
                <a:cubicBezTo>
                  <a:pt x="105744" y="69559"/>
                  <a:pt x="103972" y="57983"/>
                  <a:pt x="100426" y="49848"/>
                </a:cubicBezTo>
                <a:cubicBezTo>
                  <a:pt x="96881" y="41714"/>
                  <a:pt x="88641" y="34727"/>
                  <a:pt x="75711" y="28887"/>
                </a:cubicBezTo>
                <a:cubicBezTo>
                  <a:pt x="71121" y="26801"/>
                  <a:pt x="69870" y="23464"/>
                  <a:pt x="71957" y="18876"/>
                </a:cubicBezTo>
                <a:cubicBezTo>
                  <a:pt x="74876" y="10116"/>
                  <a:pt x="80508" y="6153"/>
                  <a:pt x="88850" y="6987"/>
                </a:cubicBezTo>
                <a:cubicBezTo>
                  <a:pt x="93439" y="7404"/>
                  <a:pt x="99592" y="8865"/>
                  <a:pt x="107309" y="11368"/>
                </a:cubicBezTo>
                <a:cubicBezTo>
                  <a:pt x="115026" y="13870"/>
                  <a:pt x="122013" y="16373"/>
                  <a:pt x="128270" y="18876"/>
                </a:cubicBezTo>
                <a:cubicBezTo>
                  <a:pt x="135361" y="18876"/>
                  <a:pt x="146624" y="18772"/>
                  <a:pt x="162058" y="18563"/>
                </a:cubicBezTo>
                <a:cubicBezTo>
                  <a:pt x="177491" y="18354"/>
                  <a:pt x="194073" y="18042"/>
                  <a:pt x="211801" y="17625"/>
                </a:cubicBezTo>
                <a:cubicBezTo>
                  <a:pt x="229529" y="17207"/>
                  <a:pt x="246007" y="16686"/>
                  <a:pt x="261232" y="16060"/>
                </a:cubicBezTo>
                <a:cubicBezTo>
                  <a:pt x="276458" y="15435"/>
                  <a:pt x="287200" y="14913"/>
                  <a:pt x="293456" y="14496"/>
                </a:cubicBezTo>
                <a:cubicBezTo>
                  <a:pt x="307639" y="13661"/>
                  <a:pt x="322030" y="12515"/>
                  <a:pt x="336630" y="11055"/>
                </a:cubicBezTo>
                <a:cubicBezTo>
                  <a:pt x="351229" y="9595"/>
                  <a:pt x="364161" y="8031"/>
                  <a:pt x="375423" y="6362"/>
                </a:cubicBezTo>
                <a:cubicBezTo>
                  <a:pt x="386686" y="4694"/>
                  <a:pt x="394612" y="3442"/>
                  <a:pt x="399199" y="2608"/>
                </a:cubicBezTo>
                <a:cubicBezTo>
                  <a:pt x="404206" y="522"/>
                  <a:pt x="407856" y="0"/>
                  <a:pt x="410150" y="1043"/>
                </a:cubicBezTo>
                <a:cubicBezTo>
                  <a:pt x="412444" y="2086"/>
                  <a:pt x="414843" y="3651"/>
                  <a:pt x="417345" y="5736"/>
                </a:cubicBezTo>
                <a:cubicBezTo>
                  <a:pt x="417762" y="6153"/>
                  <a:pt x="417971" y="6362"/>
                  <a:pt x="417971" y="6362"/>
                </a:cubicBezTo>
                <a:cubicBezTo>
                  <a:pt x="420057" y="8448"/>
                  <a:pt x="422351" y="11576"/>
                  <a:pt x="424853" y="15748"/>
                </a:cubicBezTo>
                <a:cubicBezTo>
                  <a:pt x="427357" y="19919"/>
                  <a:pt x="428608" y="23047"/>
                  <a:pt x="428608" y="25133"/>
                </a:cubicBezTo>
                <a:cubicBezTo>
                  <a:pt x="428608" y="28053"/>
                  <a:pt x="427357" y="30973"/>
                  <a:pt x="424853" y="33893"/>
                </a:cubicBezTo>
                <a:cubicBezTo>
                  <a:pt x="422351" y="36812"/>
                  <a:pt x="420266" y="38273"/>
                  <a:pt x="418597" y="38273"/>
                </a:cubicBezTo>
                <a:cubicBezTo>
                  <a:pt x="404414" y="37439"/>
                  <a:pt x="389189" y="37021"/>
                  <a:pt x="372921" y="37021"/>
                </a:cubicBezTo>
                <a:cubicBezTo>
                  <a:pt x="356652" y="37021"/>
                  <a:pt x="334961" y="37439"/>
                  <a:pt x="307846" y="38273"/>
                </a:cubicBezTo>
                <a:cubicBezTo>
                  <a:pt x="299504" y="38690"/>
                  <a:pt x="288242" y="39107"/>
                  <a:pt x="274059" y="39524"/>
                </a:cubicBezTo>
                <a:cubicBezTo>
                  <a:pt x="259876" y="39942"/>
                  <a:pt x="244442" y="40463"/>
                  <a:pt x="227757" y="41088"/>
                </a:cubicBezTo>
                <a:cubicBezTo>
                  <a:pt x="211071" y="41714"/>
                  <a:pt x="195117" y="42235"/>
                  <a:pt x="179891" y="42653"/>
                </a:cubicBezTo>
                <a:cubicBezTo>
                  <a:pt x="164664" y="43069"/>
                  <a:pt x="151837" y="43487"/>
                  <a:pt x="141409" y="43904"/>
                </a:cubicBezTo>
                <a:lnTo>
                  <a:pt x="141409" y="181559"/>
                </a:lnTo>
                <a:cubicBezTo>
                  <a:pt x="141409" y="189902"/>
                  <a:pt x="142452" y="195637"/>
                  <a:pt x="144538" y="198766"/>
                </a:cubicBezTo>
                <a:cubicBezTo>
                  <a:pt x="146624" y="201895"/>
                  <a:pt x="151837" y="203459"/>
                  <a:pt x="160181" y="203459"/>
                </a:cubicBezTo>
                <a:cubicBezTo>
                  <a:pt x="183541" y="203459"/>
                  <a:pt x="205232" y="203354"/>
                  <a:pt x="225254" y="203146"/>
                </a:cubicBezTo>
                <a:cubicBezTo>
                  <a:pt x="245277" y="202937"/>
                  <a:pt x="266968" y="202207"/>
                  <a:pt x="290326" y="200956"/>
                </a:cubicBezTo>
                <a:cubicBezTo>
                  <a:pt x="315356" y="199704"/>
                  <a:pt x="337776" y="198036"/>
                  <a:pt x="357591" y="195951"/>
                </a:cubicBezTo>
                <a:cubicBezTo>
                  <a:pt x="377404" y="193864"/>
                  <a:pt x="392317" y="191362"/>
                  <a:pt x="402328" y="188441"/>
                </a:cubicBezTo>
                <a:cubicBezTo>
                  <a:pt x="407333" y="186773"/>
                  <a:pt x="411193" y="186148"/>
                  <a:pt x="413904" y="186565"/>
                </a:cubicBezTo>
                <a:cubicBezTo>
                  <a:pt x="416616" y="186982"/>
                  <a:pt x="419222" y="188859"/>
                  <a:pt x="421725" y="192196"/>
                </a:cubicBezTo>
                <a:cubicBezTo>
                  <a:pt x="423811" y="195115"/>
                  <a:pt x="425792" y="198348"/>
                  <a:pt x="427670" y="201895"/>
                </a:cubicBezTo>
                <a:cubicBezTo>
                  <a:pt x="429546" y="205440"/>
                  <a:pt x="430902" y="208673"/>
                  <a:pt x="431736" y="211593"/>
                </a:cubicBezTo>
                <a:cubicBezTo>
                  <a:pt x="432570" y="214512"/>
                  <a:pt x="431319" y="217537"/>
                  <a:pt x="427982" y="220666"/>
                </a:cubicBezTo>
                <a:cubicBezTo>
                  <a:pt x="424645" y="223794"/>
                  <a:pt x="422142" y="225358"/>
                  <a:pt x="420474" y="225358"/>
                </a:cubicBezTo>
                <a:cubicBezTo>
                  <a:pt x="406709" y="224524"/>
                  <a:pt x="393778" y="224107"/>
                  <a:pt x="381681" y="224107"/>
                </a:cubicBezTo>
                <a:cubicBezTo>
                  <a:pt x="369584" y="224107"/>
                  <a:pt x="356860" y="224316"/>
                  <a:pt x="343512" y="224732"/>
                </a:cubicBezTo>
                <a:cubicBezTo>
                  <a:pt x="336003" y="224732"/>
                  <a:pt x="327974" y="224837"/>
                  <a:pt x="319422" y="225045"/>
                </a:cubicBezTo>
                <a:cubicBezTo>
                  <a:pt x="310871" y="225254"/>
                  <a:pt x="301590" y="225358"/>
                  <a:pt x="291579" y="225358"/>
                </a:cubicBezTo>
                <a:cubicBezTo>
                  <a:pt x="287824" y="225358"/>
                  <a:pt x="283966" y="225462"/>
                  <a:pt x="280003" y="225671"/>
                </a:cubicBezTo>
                <a:cubicBezTo>
                  <a:pt x="276041" y="225879"/>
                  <a:pt x="271973" y="225984"/>
                  <a:pt x="267801" y="225984"/>
                </a:cubicBezTo>
                <a:cubicBezTo>
                  <a:pt x="245694" y="227235"/>
                  <a:pt x="222960" y="228174"/>
                  <a:pt x="199600" y="228800"/>
                </a:cubicBezTo>
                <a:cubicBezTo>
                  <a:pt x="176240" y="229425"/>
                  <a:pt x="154549" y="229321"/>
                  <a:pt x="134527" y="228487"/>
                </a:cubicBezTo>
                <a:moveTo>
                  <a:pt x="53811" y="421204"/>
                </a:moveTo>
                <a:cubicBezTo>
                  <a:pt x="46303" y="422872"/>
                  <a:pt x="41297" y="423394"/>
                  <a:pt x="38795" y="422768"/>
                </a:cubicBezTo>
                <a:cubicBezTo>
                  <a:pt x="36291" y="422142"/>
                  <a:pt x="32955" y="420370"/>
                  <a:pt x="28783" y="417450"/>
                </a:cubicBezTo>
                <a:cubicBezTo>
                  <a:pt x="26281" y="415781"/>
                  <a:pt x="22943" y="413069"/>
                  <a:pt x="18771" y="409315"/>
                </a:cubicBezTo>
                <a:cubicBezTo>
                  <a:pt x="14601" y="405561"/>
                  <a:pt x="10846" y="401911"/>
                  <a:pt x="7510" y="398366"/>
                </a:cubicBezTo>
                <a:cubicBezTo>
                  <a:pt x="4172" y="394819"/>
                  <a:pt x="2087" y="392213"/>
                  <a:pt x="1251" y="390544"/>
                </a:cubicBezTo>
                <a:cubicBezTo>
                  <a:pt x="0" y="388458"/>
                  <a:pt x="730" y="385538"/>
                  <a:pt x="3442" y="381784"/>
                </a:cubicBezTo>
                <a:cubicBezTo>
                  <a:pt x="6153" y="378030"/>
                  <a:pt x="8968" y="376570"/>
                  <a:pt x="11889" y="377405"/>
                </a:cubicBezTo>
                <a:cubicBezTo>
                  <a:pt x="25237" y="380325"/>
                  <a:pt x="40150" y="382514"/>
                  <a:pt x="56628" y="383974"/>
                </a:cubicBezTo>
                <a:cubicBezTo>
                  <a:pt x="73104" y="385434"/>
                  <a:pt x="92396" y="385956"/>
                  <a:pt x="114504" y="385538"/>
                </a:cubicBezTo>
                <a:cubicBezTo>
                  <a:pt x="135778" y="385538"/>
                  <a:pt x="157678" y="385538"/>
                  <a:pt x="180203" y="385538"/>
                </a:cubicBezTo>
                <a:cubicBezTo>
                  <a:pt x="202729" y="385538"/>
                  <a:pt x="225879" y="385330"/>
                  <a:pt x="249656" y="384913"/>
                </a:cubicBezTo>
                <a:lnTo>
                  <a:pt x="250282" y="328599"/>
                </a:lnTo>
                <a:cubicBezTo>
                  <a:pt x="250699" y="316502"/>
                  <a:pt x="249969" y="305866"/>
                  <a:pt x="248092" y="296689"/>
                </a:cubicBezTo>
                <a:cubicBezTo>
                  <a:pt x="246216" y="287512"/>
                  <a:pt x="239854" y="280003"/>
                  <a:pt x="229009" y="274163"/>
                </a:cubicBezTo>
                <a:cubicBezTo>
                  <a:pt x="224419" y="271660"/>
                  <a:pt x="223794" y="267906"/>
                  <a:pt x="227130" y="262900"/>
                </a:cubicBezTo>
                <a:cubicBezTo>
                  <a:pt x="231720" y="255809"/>
                  <a:pt x="237768" y="253306"/>
                  <a:pt x="245277" y="255392"/>
                </a:cubicBezTo>
                <a:cubicBezTo>
                  <a:pt x="251951" y="257477"/>
                  <a:pt x="257895" y="259668"/>
                  <a:pt x="263109" y="261962"/>
                </a:cubicBezTo>
                <a:cubicBezTo>
                  <a:pt x="268323" y="264256"/>
                  <a:pt x="273850" y="267489"/>
                  <a:pt x="279690" y="271660"/>
                </a:cubicBezTo>
                <a:cubicBezTo>
                  <a:pt x="285113" y="276666"/>
                  <a:pt x="287615" y="280629"/>
                  <a:pt x="287200" y="283549"/>
                </a:cubicBezTo>
                <a:cubicBezTo>
                  <a:pt x="284279" y="294394"/>
                  <a:pt x="282610" y="308369"/>
                  <a:pt x="282194" y="325471"/>
                </a:cubicBezTo>
                <a:cubicBezTo>
                  <a:pt x="281777" y="333814"/>
                  <a:pt x="281359" y="343408"/>
                  <a:pt x="280941" y="354254"/>
                </a:cubicBezTo>
                <a:cubicBezTo>
                  <a:pt x="280526" y="365099"/>
                  <a:pt x="280316" y="374902"/>
                  <a:pt x="280316" y="383662"/>
                </a:cubicBezTo>
                <a:cubicBezTo>
                  <a:pt x="295749" y="383244"/>
                  <a:pt x="311288" y="382932"/>
                  <a:pt x="326930" y="382722"/>
                </a:cubicBezTo>
                <a:cubicBezTo>
                  <a:pt x="342574" y="382514"/>
                  <a:pt x="358321" y="381993"/>
                  <a:pt x="374172" y="381159"/>
                </a:cubicBezTo>
                <a:cubicBezTo>
                  <a:pt x="401286" y="380325"/>
                  <a:pt x="426104" y="378447"/>
                  <a:pt x="448630" y="375527"/>
                </a:cubicBezTo>
                <a:cubicBezTo>
                  <a:pt x="471156" y="372607"/>
                  <a:pt x="487007" y="369479"/>
                  <a:pt x="496184" y="366142"/>
                </a:cubicBezTo>
                <a:cubicBezTo>
                  <a:pt x="500773" y="364890"/>
                  <a:pt x="504318" y="364786"/>
                  <a:pt x="506820" y="365829"/>
                </a:cubicBezTo>
                <a:cubicBezTo>
                  <a:pt x="509324" y="366872"/>
                  <a:pt x="511826" y="369062"/>
                  <a:pt x="514330" y="372399"/>
                </a:cubicBezTo>
                <a:cubicBezTo>
                  <a:pt x="516832" y="375736"/>
                  <a:pt x="519440" y="380011"/>
                  <a:pt x="522151" y="385225"/>
                </a:cubicBezTo>
                <a:cubicBezTo>
                  <a:pt x="524863" y="390440"/>
                  <a:pt x="526218" y="394715"/>
                  <a:pt x="526218" y="398052"/>
                </a:cubicBezTo>
                <a:cubicBezTo>
                  <a:pt x="526218" y="400972"/>
                  <a:pt x="524758" y="403475"/>
                  <a:pt x="521838" y="405561"/>
                </a:cubicBezTo>
                <a:cubicBezTo>
                  <a:pt x="518917" y="407646"/>
                  <a:pt x="516624" y="408690"/>
                  <a:pt x="514955" y="408690"/>
                </a:cubicBezTo>
                <a:cubicBezTo>
                  <a:pt x="495767" y="407022"/>
                  <a:pt x="474180" y="406082"/>
                  <a:pt x="450195" y="405874"/>
                </a:cubicBezTo>
                <a:cubicBezTo>
                  <a:pt x="426210" y="405665"/>
                  <a:pt x="404414" y="405561"/>
                  <a:pt x="384808" y="405561"/>
                </a:cubicBezTo>
                <a:cubicBezTo>
                  <a:pt x="359781" y="405978"/>
                  <a:pt x="332667" y="406500"/>
                  <a:pt x="303467" y="407126"/>
                </a:cubicBezTo>
                <a:cubicBezTo>
                  <a:pt x="274267" y="407751"/>
                  <a:pt x="245589" y="408273"/>
                  <a:pt x="217432" y="408690"/>
                </a:cubicBezTo>
                <a:cubicBezTo>
                  <a:pt x="189276" y="409107"/>
                  <a:pt x="163726" y="409941"/>
                  <a:pt x="140784" y="411193"/>
                </a:cubicBezTo>
                <a:cubicBezTo>
                  <a:pt x="122430" y="412027"/>
                  <a:pt x="106370" y="413278"/>
                  <a:pt x="92605" y="414947"/>
                </a:cubicBezTo>
                <a:cubicBezTo>
                  <a:pt x="78840" y="416616"/>
                  <a:pt x="65908" y="418701"/>
                  <a:pt x="53811" y="421204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0" name="Freeform 140"/>
          <p:cNvSpPr/>
          <p:nvPr/>
        </p:nvSpPr>
        <p:spPr>
          <a:xfrm>
            <a:off x="10973430" y="6945159"/>
            <a:ext cx="526218" cy="420473"/>
          </a:xfrm>
          <a:custGeom>
            <a:avLst/>
            <a:gdLst>
              <a:gd name="connsiteX0" fmla="*/ 68828 w 526218"/>
              <a:gd name="connsiteY0" fmla="*/ 269991 h 420473"/>
              <a:gd name="connsiteX1" fmla="*/ 53811 w 526218"/>
              <a:gd name="connsiteY1" fmla="*/ 269991 h 420473"/>
              <a:gd name="connsiteX2" fmla="*/ 45364 w 526218"/>
              <a:gd name="connsiteY2" fmla="*/ 263109 h 420473"/>
              <a:gd name="connsiteX3" fmla="*/ 50057 w 526218"/>
              <a:gd name="connsiteY3" fmla="*/ 255600 h 420473"/>
              <a:gd name="connsiteX4" fmla="*/ 132337 w 526218"/>
              <a:gd name="connsiteY4" fmla="*/ 208672 h 420473"/>
              <a:gd name="connsiteX5" fmla="*/ 198662 w 526218"/>
              <a:gd name="connsiteY5" fmla="*/ 153610 h 420473"/>
              <a:gd name="connsiteX6" fmla="*/ 243087 w 526218"/>
              <a:gd name="connsiteY6" fmla="*/ 101051 h 420473"/>
              <a:gd name="connsiteX7" fmla="*/ 259042 w 526218"/>
              <a:gd name="connsiteY7" fmla="*/ 61631 h 420473"/>
              <a:gd name="connsiteX8" fmla="*/ 253724 w 526218"/>
              <a:gd name="connsiteY8" fmla="*/ 48178 h 420473"/>
              <a:gd name="connsiteX9" fmla="*/ 241522 w 526218"/>
              <a:gd name="connsiteY9" fmla="*/ 42235 h 420473"/>
              <a:gd name="connsiteX10" fmla="*/ 210238 w 526218"/>
              <a:gd name="connsiteY10" fmla="*/ 44112 h 420473"/>
              <a:gd name="connsiteX11" fmla="*/ 186148 w 526218"/>
              <a:gd name="connsiteY11" fmla="*/ 46302 h 420473"/>
              <a:gd name="connsiteX12" fmla="*/ 152672 w 526218"/>
              <a:gd name="connsiteY12" fmla="*/ 49743 h 420473"/>
              <a:gd name="connsiteX13" fmla="*/ 126392 w 526218"/>
              <a:gd name="connsiteY13" fmla="*/ 54123 h 420473"/>
              <a:gd name="connsiteX14" fmla="*/ 110124 w 526218"/>
              <a:gd name="connsiteY14" fmla="*/ 55687 h 420473"/>
              <a:gd name="connsiteX15" fmla="*/ 97610 w 526218"/>
              <a:gd name="connsiteY15" fmla="*/ 48492 h 420473"/>
              <a:gd name="connsiteX16" fmla="*/ 86348 w 526218"/>
              <a:gd name="connsiteY16" fmla="*/ 37230 h 420473"/>
              <a:gd name="connsiteX17" fmla="*/ 78839 w 526218"/>
              <a:gd name="connsiteY17" fmla="*/ 27843 h 420473"/>
              <a:gd name="connsiteX18" fmla="*/ 80404 w 526218"/>
              <a:gd name="connsiteY18" fmla="*/ 19084 h 420473"/>
              <a:gd name="connsiteX19" fmla="*/ 87599 w 526218"/>
              <a:gd name="connsiteY19" fmla="*/ 14704 h 420473"/>
              <a:gd name="connsiteX20" fmla="*/ 118572 w 526218"/>
              <a:gd name="connsiteY20" fmla="*/ 18458 h 420473"/>
              <a:gd name="connsiteX21" fmla="*/ 162683 w 526218"/>
              <a:gd name="connsiteY21" fmla="*/ 19710 h 420473"/>
              <a:gd name="connsiteX22" fmla="*/ 206483 w 526218"/>
              <a:gd name="connsiteY22" fmla="*/ 19084 h 420473"/>
              <a:gd name="connsiteX23" fmla="*/ 238081 w 526218"/>
              <a:gd name="connsiteY23" fmla="*/ 17832 h 420473"/>
              <a:gd name="connsiteX24" fmla="*/ 262170 w 526218"/>
              <a:gd name="connsiteY24" fmla="*/ 16894 h 420473"/>
              <a:gd name="connsiteX25" fmla="*/ 286886 w 526218"/>
              <a:gd name="connsiteY25" fmla="*/ 15955 h 420473"/>
              <a:gd name="connsiteX26" fmla="*/ 320361 w 526218"/>
              <a:gd name="connsiteY26" fmla="*/ 14078 h 420473"/>
              <a:gd name="connsiteX27" fmla="*/ 376049 w 526218"/>
              <a:gd name="connsiteY27" fmla="*/ 7821 h 420473"/>
              <a:gd name="connsiteX28" fmla="*/ 412340 w 526218"/>
              <a:gd name="connsiteY28" fmla="*/ 938 h 420473"/>
              <a:gd name="connsiteX29" fmla="*/ 422351 w 526218"/>
              <a:gd name="connsiteY29" fmla="*/ 625 h 420473"/>
              <a:gd name="connsiteX30" fmla="*/ 427982 w 526218"/>
              <a:gd name="connsiteY30" fmla="*/ 5318 h 420473"/>
              <a:gd name="connsiteX31" fmla="*/ 433927 w 526218"/>
              <a:gd name="connsiteY31" fmla="*/ 17832 h 420473"/>
              <a:gd name="connsiteX32" fmla="*/ 436742 w 526218"/>
              <a:gd name="connsiteY32" fmla="*/ 30972 h 420473"/>
              <a:gd name="connsiteX33" fmla="*/ 432675 w 526218"/>
              <a:gd name="connsiteY33" fmla="*/ 37542 h 420473"/>
              <a:gd name="connsiteX34" fmla="*/ 426731 w 526218"/>
              <a:gd name="connsiteY34" fmla="*/ 40357 h 420473"/>
              <a:gd name="connsiteX35" fmla="*/ 405457 w 526218"/>
              <a:gd name="connsiteY35" fmla="*/ 39106 h 420473"/>
              <a:gd name="connsiteX36" fmla="*/ 373233 w 526218"/>
              <a:gd name="connsiteY36" fmla="*/ 38167 h 420473"/>
              <a:gd name="connsiteX37" fmla="*/ 338193 w 526218"/>
              <a:gd name="connsiteY37" fmla="*/ 38167 h 420473"/>
              <a:gd name="connsiteX38" fmla="*/ 308473 w 526218"/>
              <a:gd name="connsiteY38" fmla="*/ 39106 h 420473"/>
              <a:gd name="connsiteX39" fmla="*/ 274685 w 526218"/>
              <a:gd name="connsiteY39" fmla="*/ 40357 h 420473"/>
              <a:gd name="connsiteX40" fmla="*/ 295959 w 526218"/>
              <a:gd name="connsiteY40" fmla="*/ 52871 h 420473"/>
              <a:gd name="connsiteX41" fmla="*/ 304719 w 526218"/>
              <a:gd name="connsiteY41" fmla="*/ 68514 h 420473"/>
              <a:gd name="connsiteX42" fmla="*/ 270930 w 526218"/>
              <a:gd name="connsiteY42" fmla="*/ 129208 h 420473"/>
              <a:gd name="connsiteX43" fmla="*/ 353211 w 526218"/>
              <a:gd name="connsiteY43" fmla="*/ 169252 h 420473"/>
              <a:gd name="connsiteX44" fmla="*/ 421100 w 526218"/>
              <a:gd name="connsiteY44" fmla="*/ 191153 h 420473"/>
              <a:gd name="connsiteX45" fmla="*/ 443312 w 526218"/>
              <a:gd name="connsiteY45" fmla="*/ 213991 h 420473"/>
              <a:gd name="connsiteX46" fmla="*/ 452386 w 526218"/>
              <a:gd name="connsiteY46" fmla="*/ 241209 h 420473"/>
              <a:gd name="connsiteX47" fmla="*/ 448318 w 526218"/>
              <a:gd name="connsiteY47" fmla="*/ 249030 h 420473"/>
              <a:gd name="connsiteX48" fmla="*/ 437993 w 526218"/>
              <a:gd name="connsiteY48" fmla="*/ 256226 h 420473"/>
              <a:gd name="connsiteX49" fmla="*/ 429860 w 526218"/>
              <a:gd name="connsiteY49" fmla="*/ 256226 h 420473"/>
              <a:gd name="connsiteX50" fmla="*/ 398575 w 526218"/>
              <a:gd name="connsiteY50" fmla="*/ 230259 h 420473"/>
              <a:gd name="connsiteX51" fmla="*/ 351333 w 526218"/>
              <a:gd name="connsiteY51" fmla="*/ 199599 h 420473"/>
              <a:gd name="connsiteX52" fmla="*/ 300026 w 526218"/>
              <a:gd name="connsiteY52" fmla="*/ 169566 h 420473"/>
              <a:gd name="connsiteX53" fmla="*/ 255914 w 526218"/>
              <a:gd name="connsiteY53" fmla="*/ 146102 h 420473"/>
              <a:gd name="connsiteX54" fmla="*/ 200539 w 526218"/>
              <a:gd name="connsiteY54" fmla="*/ 196158 h 420473"/>
              <a:gd name="connsiteX55" fmla="*/ 135152 w 526218"/>
              <a:gd name="connsiteY55" fmla="*/ 239957 h 420473"/>
              <a:gd name="connsiteX56" fmla="*/ 68828 w 526218"/>
              <a:gd name="connsiteY56" fmla="*/ 269991 h 420473"/>
              <a:gd name="connsiteX58" fmla="*/ 53811 w 526218"/>
              <a:gd name="connsiteY58" fmla="*/ 418283 h 420473"/>
              <a:gd name="connsiteX59" fmla="*/ 38794 w 526218"/>
              <a:gd name="connsiteY59" fmla="*/ 419847 h 420473"/>
              <a:gd name="connsiteX60" fmla="*/ 28784 w 526218"/>
              <a:gd name="connsiteY60" fmla="*/ 414529 h 420473"/>
              <a:gd name="connsiteX61" fmla="*/ 18772 w 526218"/>
              <a:gd name="connsiteY61" fmla="*/ 406395 h 420473"/>
              <a:gd name="connsiteX62" fmla="*/ 7509 w 526218"/>
              <a:gd name="connsiteY62" fmla="*/ 395445 h 420473"/>
              <a:gd name="connsiteX63" fmla="*/ 1252 w 526218"/>
              <a:gd name="connsiteY63" fmla="*/ 387624 h 420473"/>
              <a:gd name="connsiteX64" fmla="*/ 3442 w 526218"/>
              <a:gd name="connsiteY64" fmla="*/ 378864 h 420473"/>
              <a:gd name="connsiteX65" fmla="*/ 11888 w 526218"/>
              <a:gd name="connsiteY65" fmla="*/ 374484 h 420473"/>
              <a:gd name="connsiteX66" fmla="*/ 56627 w 526218"/>
              <a:gd name="connsiteY66" fmla="*/ 381053 h 420473"/>
              <a:gd name="connsiteX67" fmla="*/ 114505 w 526218"/>
              <a:gd name="connsiteY67" fmla="*/ 382618 h 420473"/>
              <a:gd name="connsiteX68" fmla="*/ 179264 w 526218"/>
              <a:gd name="connsiteY68" fmla="*/ 382618 h 420473"/>
              <a:gd name="connsiteX69" fmla="*/ 246528 w 526218"/>
              <a:gd name="connsiteY69" fmla="*/ 381992 h 420473"/>
              <a:gd name="connsiteX70" fmla="*/ 247153 w 526218"/>
              <a:gd name="connsiteY70" fmla="*/ 332561 h 420473"/>
              <a:gd name="connsiteX71" fmla="*/ 245902 w 526218"/>
              <a:gd name="connsiteY71" fmla="*/ 305656 h 420473"/>
              <a:gd name="connsiteX72" fmla="*/ 239645 w 526218"/>
              <a:gd name="connsiteY72" fmla="*/ 279064 h 420473"/>
              <a:gd name="connsiteX73" fmla="*/ 222752 w 526218"/>
              <a:gd name="connsiteY73" fmla="*/ 261231 h 420473"/>
              <a:gd name="connsiteX74" fmla="*/ 220874 w 526218"/>
              <a:gd name="connsiteY74" fmla="*/ 249343 h 420473"/>
              <a:gd name="connsiteX75" fmla="*/ 239645 w 526218"/>
              <a:gd name="connsiteY75" fmla="*/ 243086 h 420473"/>
              <a:gd name="connsiteX76" fmla="*/ 258417 w 526218"/>
              <a:gd name="connsiteY76" fmla="*/ 251220 h 420473"/>
              <a:gd name="connsiteX77" fmla="*/ 276562 w 526218"/>
              <a:gd name="connsiteY77" fmla="*/ 263734 h 420473"/>
              <a:gd name="connsiteX78" fmla="*/ 284070 w 526218"/>
              <a:gd name="connsiteY78" fmla="*/ 274997 h 420473"/>
              <a:gd name="connsiteX79" fmla="*/ 280942 w 526218"/>
              <a:gd name="connsiteY79" fmla="*/ 294080 h 420473"/>
              <a:gd name="connsiteX80" fmla="*/ 279690 w 526218"/>
              <a:gd name="connsiteY80" fmla="*/ 316919 h 420473"/>
              <a:gd name="connsiteX81" fmla="*/ 277813 w 526218"/>
              <a:gd name="connsiteY81" fmla="*/ 381367 h 420473"/>
              <a:gd name="connsiteX82" fmla="*/ 325680 w 526218"/>
              <a:gd name="connsiteY82" fmla="*/ 380115 h 420473"/>
              <a:gd name="connsiteX83" fmla="*/ 374172 w 526218"/>
              <a:gd name="connsiteY83" fmla="*/ 378238 h 420473"/>
              <a:gd name="connsiteX84" fmla="*/ 448631 w 526218"/>
              <a:gd name="connsiteY84" fmla="*/ 372607 h 420473"/>
              <a:gd name="connsiteX85" fmla="*/ 496184 w 526218"/>
              <a:gd name="connsiteY85" fmla="*/ 363221 h 420473"/>
              <a:gd name="connsiteX86" fmla="*/ 506821 w 526218"/>
              <a:gd name="connsiteY86" fmla="*/ 362908 h 420473"/>
              <a:gd name="connsiteX87" fmla="*/ 514329 w 526218"/>
              <a:gd name="connsiteY87" fmla="*/ 369478 h 420473"/>
              <a:gd name="connsiteX88" fmla="*/ 522150 w 526218"/>
              <a:gd name="connsiteY88" fmla="*/ 382305 h 420473"/>
              <a:gd name="connsiteX89" fmla="*/ 526218 w 526218"/>
              <a:gd name="connsiteY89" fmla="*/ 395132 h 420473"/>
              <a:gd name="connsiteX90" fmla="*/ 521838 w 526218"/>
              <a:gd name="connsiteY90" fmla="*/ 402641 h 420473"/>
              <a:gd name="connsiteX91" fmla="*/ 514955 w 526218"/>
              <a:gd name="connsiteY91" fmla="*/ 405769 h 420473"/>
              <a:gd name="connsiteX92" fmla="*/ 450195 w 526218"/>
              <a:gd name="connsiteY92" fmla="*/ 402953 h 420473"/>
              <a:gd name="connsiteX93" fmla="*/ 384809 w 526218"/>
              <a:gd name="connsiteY93" fmla="*/ 402641 h 420473"/>
              <a:gd name="connsiteX94" fmla="*/ 303468 w 526218"/>
              <a:gd name="connsiteY94" fmla="*/ 404205 h 420473"/>
              <a:gd name="connsiteX95" fmla="*/ 217433 w 526218"/>
              <a:gd name="connsiteY95" fmla="*/ 405769 h 420473"/>
              <a:gd name="connsiteX96" fmla="*/ 140784 w 526218"/>
              <a:gd name="connsiteY96" fmla="*/ 408272 h 420473"/>
              <a:gd name="connsiteX97" fmla="*/ 92604 w 526218"/>
              <a:gd name="connsiteY97" fmla="*/ 412026 h 420473"/>
              <a:gd name="connsiteX98" fmla="*/ 53811 w 526218"/>
              <a:gd name="connsiteY98" fmla="*/ 418283 h 42047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</a:cxnLst>
            <a:rect l="l" t="t" r="r" b="b"/>
            <a:pathLst>
              <a:path w="526218" h="420473">
                <a:moveTo>
                  <a:pt x="68828" y="269991"/>
                </a:moveTo>
                <a:cubicBezTo>
                  <a:pt x="63405" y="271659"/>
                  <a:pt x="58400" y="271659"/>
                  <a:pt x="53811" y="269991"/>
                </a:cubicBezTo>
                <a:cubicBezTo>
                  <a:pt x="49223" y="268323"/>
                  <a:pt x="46406" y="266028"/>
                  <a:pt x="45364" y="263109"/>
                </a:cubicBezTo>
                <a:cubicBezTo>
                  <a:pt x="44322" y="260189"/>
                  <a:pt x="45886" y="257686"/>
                  <a:pt x="50057" y="255600"/>
                </a:cubicBezTo>
                <a:cubicBezTo>
                  <a:pt x="79673" y="242252"/>
                  <a:pt x="107100" y="226609"/>
                  <a:pt x="132337" y="208672"/>
                </a:cubicBezTo>
                <a:cubicBezTo>
                  <a:pt x="157574" y="190735"/>
                  <a:pt x="179682" y="172381"/>
                  <a:pt x="198662" y="153610"/>
                </a:cubicBezTo>
                <a:cubicBezTo>
                  <a:pt x="217642" y="134839"/>
                  <a:pt x="232450" y="117319"/>
                  <a:pt x="243087" y="101051"/>
                </a:cubicBezTo>
                <a:cubicBezTo>
                  <a:pt x="253724" y="84782"/>
                  <a:pt x="259042" y="71643"/>
                  <a:pt x="259042" y="61631"/>
                </a:cubicBezTo>
                <a:cubicBezTo>
                  <a:pt x="259042" y="55792"/>
                  <a:pt x="257269" y="51308"/>
                  <a:pt x="253724" y="48178"/>
                </a:cubicBezTo>
                <a:cubicBezTo>
                  <a:pt x="250178" y="45050"/>
                  <a:pt x="246111" y="43069"/>
                  <a:pt x="241522" y="42235"/>
                </a:cubicBezTo>
                <a:lnTo>
                  <a:pt x="210238" y="44112"/>
                </a:lnTo>
                <a:cubicBezTo>
                  <a:pt x="205232" y="44529"/>
                  <a:pt x="197202" y="45259"/>
                  <a:pt x="186148" y="46302"/>
                </a:cubicBezTo>
                <a:cubicBezTo>
                  <a:pt x="175094" y="47344"/>
                  <a:pt x="163935" y="48492"/>
                  <a:pt x="152672" y="49743"/>
                </a:cubicBezTo>
                <a:cubicBezTo>
                  <a:pt x="141410" y="50995"/>
                  <a:pt x="132650" y="52454"/>
                  <a:pt x="126392" y="54123"/>
                </a:cubicBezTo>
                <a:cubicBezTo>
                  <a:pt x="119718" y="56209"/>
                  <a:pt x="114295" y="56731"/>
                  <a:pt x="110124" y="55687"/>
                </a:cubicBezTo>
                <a:cubicBezTo>
                  <a:pt x="105952" y="54645"/>
                  <a:pt x="101782" y="52246"/>
                  <a:pt x="97610" y="48492"/>
                </a:cubicBezTo>
                <a:cubicBezTo>
                  <a:pt x="93856" y="45155"/>
                  <a:pt x="90101" y="41401"/>
                  <a:pt x="86348" y="37230"/>
                </a:cubicBezTo>
                <a:cubicBezTo>
                  <a:pt x="82594" y="33058"/>
                  <a:pt x="80090" y="29929"/>
                  <a:pt x="78839" y="27843"/>
                </a:cubicBezTo>
                <a:cubicBezTo>
                  <a:pt x="77588" y="25758"/>
                  <a:pt x="78109" y="22837"/>
                  <a:pt x="80404" y="19084"/>
                </a:cubicBezTo>
                <a:cubicBezTo>
                  <a:pt x="82697" y="15329"/>
                  <a:pt x="85096" y="13870"/>
                  <a:pt x="87599" y="14704"/>
                </a:cubicBezTo>
                <a:cubicBezTo>
                  <a:pt x="94691" y="16373"/>
                  <a:pt x="105015" y="17624"/>
                  <a:pt x="118572" y="18458"/>
                </a:cubicBezTo>
                <a:cubicBezTo>
                  <a:pt x="132128" y="19292"/>
                  <a:pt x="146833" y="19710"/>
                  <a:pt x="162683" y="19710"/>
                </a:cubicBezTo>
                <a:cubicBezTo>
                  <a:pt x="178534" y="19710"/>
                  <a:pt x="193135" y="19501"/>
                  <a:pt x="206483" y="19084"/>
                </a:cubicBezTo>
                <a:cubicBezTo>
                  <a:pt x="218997" y="18666"/>
                  <a:pt x="229530" y="18249"/>
                  <a:pt x="238081" y="17832"/>
                </a:cubicBezTo>
                <a:cubicBezTo>
                  <a:pt x="246632" y="17414"/>
                  <a:pt x="254663" y="17102"/>
                  <a:pt x="262170" y="16894"/>
                </a:cubicBezTo>
                <a:cubicBezTo>
                  <a:pt x="269679" y="16685"/>
                  <a:pt x="277918" y="16373"/>
                  <a:pt x="286886" y="15955"/>
                </a:cubicBezTo>
                <a:cubicBezTo>
                  <a:pt x="295854" y="15539"/>
                  <a:pt x="307013" y="14912"/>
                  <a:pt x="320361" y="14078"/>
                </a:cubicBezTo>
                <a:cubicBezTo>
                  <a:pt x="340802" y="12409"/>
                  <a:pt x="359363" y="10324"/>
                  <a:pt x="376049" y="7821"/>
                </a:cubicBezTo>
                <a:cubicBezTo>
                  <a:pt x="392734" y="5318"/>
                  <a:pt x="404831" y="3024"/>
                  <a:pt x="412340" y="938"/>
                </a:cubicBezTo>
                <a:cubicBezTo>
                  <a:pt x="416928" y="104"/>
                  <a:pt x="420265" y="0"/>
                  <a:pt x="422351" y="625"/>
                </a:cubicBezTo>
                <a:cubicBezTo>
                  <a:pt x="424437" y="1251"/>
                  <a:pt x="426314" y="2815"/>
                  <a:pt x="427982" y="5318"/>
                </a:cubicBezTo>
                <a:cubicBezTo>
                  <a:pt x="430068" y="7821"/>
                  <a:pt x="432049" y="11992"/>
                  <a:pt x="433927" y="17832"/>
                </a:cubicBezTo>
                <a:cubicBezTo>
                  <a:pt x="435804" y="23672"/>
                  <a:pt x="436742" y="28052"/>
                  <a:pt x="436742" y="30972"/>
                </a:cubicBezTo>
                <a:cubicBezTo>
                  <a:pt x="436742" y="33475"/>
                  <a:pt x="435387" y="35664"/>
                  <a:pt x="432675" y="37542"/>
                </a:cubicBezTo>
                <a:cubicBezTo>
                  <a:pt x="429964" y="39419"/>
                  <a:pt x="427982" y="40357"/>
                  <a:pt x="426731" y="40357"/>
                </a:cubicBezTo>
                <a:cubicBezTo>
                  <a:pt x="422142" y="39940"/>
                  <a:pt x="415051" y="39523"/>
                  <a:pt x="405457" y="39106"/>
                </a:cubicBezTo>
                <a:cubicBezTo>
                  <a:pt x="395863" y="38689"/>
                  <a:pt x="385121" y="38376"/>
                  <a:pt x="373233" y="38167"/>
                </a:cubicBezTo>
                <a:cubicBezTo>
                  <a:pt x="361345" y="37959"/>
                  <a:pt x="349665" y="37959"/>
                  <a:pt x="338193" y="38167"/>
                </a:cubicBezTo>
                <a:cubicBezTo>
                  <a:pt x="326722" y="38376"/>
                  <a:pt x="316816" y="38689"/>
                  <a:pt x="308473" y="39106"/>
                </a:cubicBezTo>
                <a:lnTo>
                  <a:pt x="274685" y="40357"/>
                </a:lnTo>
                <a:cubicBezTo>
                  <a:pt x="282193" y="43695"/>
                  <a:pt x="289285" y="47866"/>
                  <a:pt x="295959" y="52871"/>
                </a:cubicBezTo>
                <a:cubicBezTo>
                  <a:pt x="302633" y="57877"/>
                  <a:pt x="305553" y="63091"/>
                  <a:pt x="304719" y="68514"/>
                </a:cubicBezTo>
                <a:cubicBezTo>
                  <a:pt x="299713" y="87285"/>
                  <a:pt x="288450" y="107516"/>
                  <a:pt x="270930" y="129208"/>
                </a:cubicBezTo>
                <a:cubicBezTo>
                  <a:pt x="302215" y="146727"/>
                  <a:pt x="329643" y="160076"/>
                  <a:pt x="353211" y="169252"/>
                </a:cubicBezTo>
                <a:cubicBezTo>
                  <a:pt x="376779" y="178429"/>
                  <a:pt x="399408" y="185730"/>
                  <a:pt x="421100" y="191153"/>
                </a:cubicBezTo>
                <a:cubicBezTo>
                  <a:pt x="430276" y="196575"/>
                  <a:pt x="437680" y="204188"/>
                  <a:pt x="443312" y="213991"/>
                </a:cubicBezTo>
                <a:cubicBezTo>
                  <a:pt x="448944" y="223793"/>
                  <a:pt x="451968" y="232866"/>
                  <a:pt x="452386" y="241209"/>
                </a:cubicBezTo>
                <a:cubicBezTo>
                  <a:pt x="452801" y="243294"/>
                  <a:pt x="451446" y="245901"/>
                  <a:pt x="448318" y="249030"/>
                </a:cubicBezTo>
                <a:cubicBezTo>
                  <a:pt x="445189" y="252158"/>
                  <a:pt x="441747" y="254557"/>
                  <a:pt x="437993" y="256226"/>
                </a:cubicBezTo>
                <a:cubicBezTo>
                  <a:pt x="434239" y="257894"/>
                  <a:pt x="431528" y="257894"/>
                  <a:pt x="429860" y="256226"/>
                </a:cubicBezTo>
                <a:cubicBezTo>
                  <a:pt x="423184" y="248717"/>
                  <a:pt x="412756" y="240061"/>
                  <a:pt x="398575" y="230259"/>
                </a:cubicBezTo>
                <a:cubicBezTo>
                  <a:pt x="384391" y="220456"/>
                  <a:pt x="368645" y="210236"/>
                  <a:pt x="351333" y="199599"/>
                </a:cubicBezTo>
                <a:cubicBezTo>
                  <a:pt x="334022" y="188962"/>
                  <a:pt x="316920" y="178951"/>
                  <a:pt x="300026" y="169566"/>
                </a:cubicBezTo>
                <a:cubicBezTo>
                  <a:pt x="283132" y="160180"/>
                  <a:pt x="268428" y="152359"/>
                  <a:pt x="255914" y="146102"/>
                </a:cubicBezTo>
                <a:cubicBezTo>
                  <a:pt x="240062" y="163204"/>
                  <a:pt x="221604" y="179890"/>
                  <a:pt x="200539" y="196158"/>
                </a:cubicBezTo>
                <a:cubicBezTo>
                  <a:pt x="179474" y="212426"/>
                  <a:pt x="157678" y="227026"/>
                  <a:pt x="135152" y="239957"/>
                </a:cubicBezTo>
                <a:cubicBezTo>
                  <a:pt x="112626" y="252888"/>
                  <a:pt x="90519" y="262900"/>
                  <a:pt x="68828" y="269991"/>
                </a:cubicBezTo>
                <a:moveTo>
                  <a:pt x="53811" y="418283"/>
                </a:moveTo>
                <a:cubicBezTo>
                  <a:pt x="46303" y="419951"/>
                  <a:pt x="41297" y="420473"/>
                  <a:pt x="38794" y="419847"/>
                </a:cubicBezTo>
                <a:cubicBezTo>
                  <a:pt x="36291" y="419222"/>
                  <a:pt x="32954" y="417449"/>
                  <a:pt x="28784" y="414529"/>
                </a:cubicBezTo>
                <a:cubicBezTo>
                  <a:pt x="26280" y="412860"/>
                  <a:pt x="22943" y="410149"/>
                  <a:pt x="18772" y="406395"/>
                </a:cubicBezTo>
                <a:cubicBezTo>
                  <a:pt x="14600" y="402641"/>
                  <a:pt x="10846" y="398990"/>
                  <a:pt x="7509" y="395445"/>
                </a:cubicBezTo>
                <a:cubicBezTo>
                  <a:pt x="4172" y="391899"/>
                  <a:pt x="2086" y="389293"/>
                  <a:pt x="1252" y="387624"/>
                </a:cubicBezTo>
                <a:cubicBezTo>
                  <a:pt x="0" y="385538"/>
                  <a:pt x="730" y="382618"/>
                  <a:pt x="3442" y="378864"/>
                </a:cubicBezTo>
                <a:cubicBezTo>
                  <a:pt x="6153" y="375109"/>
                  <a:pt x="8969" y="373649"/>
                  <a:pt x="11888" y="374484"/>
                </a:cubicBezTo>
                <a:cubicBezTo>
                  <a:pt x="25236" y="377404"/>
                  <a:pt x="40150" y="379593"/>
                  <a:pt x="56627" y="381053"/>
                </a:cubicBezTo>
                <a:cubicBezTo>
                  <a:pt x="73103" y="382513"/>
                  <a:pt x="92397" y="383035"/>
                  <a:pt x="114505" y="382618"/>
                </a:cubicBezTo>
                <a:cubicBezTo>
                  <a:pt x="135779" y="382618"/>
                  <a:pt x="157365" y="382618"/>
                  <a:pt x="179264" y="382618"/>
                </a:cubicBezTo>
                <a:cubicBezTo>
                  <a:pt x="201164" y="382618"/>
                  <a:pt x="223586" y="382409"/>
                  <a:pt x="246528" y="381992"/>
                </a:cubicBezTo>
                <a:lnTo>
                  <a:pt x="247153" y="332561"/>
                </a:lnTo>
                <a:cubicBezTo>
                  <a:pt x="247153" y="324219"/>
                  <a:pt x="246736" y="315251"/>
                  <a:pt x="245902" y="305656"/>
                </a:cubicBezTo>
                <a:cubicBezTo>
                  <a:pt x="245068" y="296062"/>
                  <a:pt x="242983" y="287198"/>
                  <a:pt x="239645" y="279064"/>
                </a:cubicBezTo>
                <a:cubicBezTo>
                  <a:pt x="236307" y="270929"/>
                  <a:pt x="230677" y="264985"/>
                  <a:pt x="222752" y="261231"/>
                </a:cubicBezTo>
                <a:cubicBezTo>
                  <a:pt x="218580" y="258728"/>
                  <a:pt x="217954" y="254766"/>
                  <a:pt x="220874" y="249343"/>
                </a:cubicBezTo>
                <a:cubicBezTo>
                  <a:pt x="225046" y="243086"/>
                  <a:pt x="231302" y="241000"/>
                  <a:pt x="239645" y="243086"/>
                </a:cubicBezTo>
                <a:cubicBezTo>
                  <a:pt x="245902" y="244754"/>
                  <a:pt x="252159" y="247466"/>
                  <a:pt x="258417" y="251220"/>
                </a:cubicBezTo>
                <a:cubicBezTo>
                  <a:pt x="264673" y="254974"/>
                  <a:pt x="270722" y="259145"/>
                  <a:pt x="276562" y="263734"/>
                </a:cubicBezTo>
                <a:cubicBezTo>
                  <a:pt x="282401" y="267905"/>
                  <a:pt x="284904" y="271659"/>
                  <a:pt x="284070" y="274997"/>
                </a:cubicBezTo>
                <a:cubicBezTo>
                  <a:pt x="282401" y="281254"/>
                  <a:pt x="281359" y="287615"/>
                  <a:pt x="280942" y="294080"/>
                </a:cubicBezTo>
                <a:cubicBezTo>
                  <a:pt x="280525" y="300546"/>
                  <a:pt x="280108" y="308159"/>
                  <a:pt x="279690" y="316919"/>
                </a:cubicBezTo>
                <a:lnTo>
                  <a:pt x="277813" y="381367"/>
                </a:lnTo>
                <a:cubicBezTo>
                  <a:pt x="293665" y="380949"/>
                  <a:pt x="309619" y="380532"/>
                  <a:pt x="325680" y="380115"/>
                </a:cubicBezTo>
                <a:cubicBezTo>
                  <a:pt x="341740" y="379698"/>
                  <a:pt x="357904" y="379072"/>
                  <a:pt x="374172" y="378238"/>
                </a:cubicBezTo>
                <a:cubicBezTo>
                  <a:pt x="401286" y="377404"/>
                  <a:pt x="426105" y="375527"/>
                  <a:pt x="448631" y="372607"/>
                </a:cubicBezTo>
                <a:cubicBezTo>
                  <a:pt x="471157" y="369686"/>
                  <a:pt x="487007" y="366558"/>
                  <a:pt x="496184" y="363221"/>
                </a:cubicBezTo>
                <a:cubicBezTo>
                  <a:pt x="500773" y="361969"/>
                  <a:pt x="504318" y="361866"/>
                  <a:pt x="506821" y="362908"/>
                </a:cubicBezTo>
                <a:cubicBezTo>
                  <a:pt x="509323" y="363951"/>
                  <a:pt x="511827" y="366141"/>
                  <a:pt x="514329" y="369478"/>
                </a:cubicBezTo>
                <a:cubicBezTo>
                  <a:pt x="516833" y="372815"/>
                  <a:pt x="519439" y="377090"/>
                  <a:pt x="522150" y="382305"/>
                </a:cubicBezTo>
                <a:cubicBezTo>
                  <a:pt x="524862" y="387519"/>
                  <a:pt x="526218" y="391795"/>
                  <a:pt x="526218" y="395132"/>
                </a:cubicBezTo>
                <a:cubicBezTo>
                  <a:pt x="526218" y="398052"/>
                  <a:pt x="524758" y="400555"/>
                  <a:pt x="521838" y="402641"/>
                </a:cubicBezTo>
                <a:cubicBezTo>
                  <a:pt x="518918" y="404726"/>
                  <a:pt x="516624" y="405769"/>
                  <a:pt x="514955" y="405769"/>
                </a:cubicBezTo>
                <a:cubicBezTo>
                  <a:pt x="495767" y="404101"/>
                  <a:pt x="474180" y="403161"/>
                  <a:pt x="450195" y="402953"/>
                </a:cubicBezTo>
                <a:cubicBezTo>
                  <a:pt x="426209" y="402744"/>
                  <a:pt x="404413" y="402641"/>
                  <a:pt x="384809" y="402641"/>
                </a:cubicBezTo>
                <a:cubicBezTo>
                  <a:pt x="359780" y="403058"/>
                  <a:pt x="332667" y="403579"/>
                  <a:pt x="303468" y="404205"/>
                </a:cubicBezTo>
                <a:cubicBezTo>
                  <a:pt x="274267" y="404830"/>
                  <a:pt x="245590" y="405352"/>
                  <a:pt x="217433" y="405769"/>
                </a:cubicBezTo>
                <a:cubicBezTo>
                  <a:pt x="189276" y="406186"/>
                  <a:pt x="163726" y="407020"/>
                  <a:pt x="140784" y="408272"/>
                </a:cubicBezTo>
                <a:cubicBezTo>
                  <a:pt x="122430" y="409106"/>
                  <a:pt x="106370" y="410357"/>
                  <a:pt x="92604" y="412026"/>
                </a:cubicBezTo>
                <a:cubicBezTo>
                  <a:pt x="78839" y="413695"/>
                  <a:pt x="65908" y="415780"/>
                  <a:pt x="53811" y="41828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1" name="Freeform 141"/>
          <p:cNvSpPr/>
          <p:nvPr/>
        </p:nvSpPr>
        <p:spPr>
          <a:xfrm>
            <a:off x="11520505" y="6889784"/>
            <a:ext cx="570434" cy="548742"/>
          </a:xfrm>
          <a:custGeom>
            <a:avLst/>
            <a:gdLst>
              <a:gd name="connsiteX0" fmla="*/ 426522 w 570434"/>
              <a:gd name="connsiteY0" fmla="*/ 548742 h 548742"/>
              <a:gd name="connsiteX1" fmla="*/ 419013 w 570434"/>
              <a:gd name="connsiteY1" fmla="*/ 542485 h 548742"/>
              <a:gd name="connsiteX2" fmla="*/ 417449 w 570434"/>
              <a:gd name="connsiteY2" fmla="*/ 524027 h 548742"/>
              <a:gd name="connsiteX3" fmla="*/ 415885 w 570434"/>
              <a:gd name="connsiteY3" fmla="*/ 494619 h 548742"/>
              <a:gd name="connsiteX4" fmla="*/ 415258 w 570434"/>
              <a:gd name="connsiteY4" fmla="*/ 466775 h 548742"/>
              <a:gd name="connsiteX5" fmla="*/ 415258 w 570434"/>
              <a:gd name="connsiteY5" fmla="*/ 83218 h 548742"/>
              <a:gd name="connsiteX6" fmla="*/ 413695 w 570434"/>
              <a:gd name="connsiteY6" fmla="*/ 53184 h 548742"/>
              <a:gd name="connsiteX7" fmla="*/ 405561 w 570434"/>
              <a:gd name="connsiteY7" fmla="*/ 35352 h 548742"/>
              <a:gd name="connsiteX8" fmla="*/ 382722 w 570434"/>
              <a:gd name="connsiteY8" fmla="*/ 20022 h 548742"/>
              <a:gd name="connsiteX9" fmla="*/ 377716 w 570434"/>
              <a:gd name="connsiteY9" fmla="*/ 13765 h 548742"/>
              <a:gd name="connsiteX10" fmla="*/ 382097 w 570434"/>
              <a:gd name="connsiteY10" fmla="*/ 5318 h 548742"/>
              <a:gd name="connsiteX11" fmla="*/ 391482 w 570434"/>
              <a:gd name="connsiteY11" fmla="*/ 0 h 548742"/>
              <a:gd name="connsiteX12" fmla="*/ 410253 w 570434"/>
              <a:gd name="connsiteY12" fmla="*/ 3754 h 548742"/>
              <a:gd name="connsiteX13" fmla="*/ 432153 w 570434"/>
              <a:gd name="connsiteY13" fmla="*/ 12201 h 548742"/>
              <a:gd name="connsiteX14" fmla="*/ 447796 w 570434"/>
              <a:gd name="connsiteY14" fmla="*/ 20648 h 548742"/>
              <a:gd name="connsiteX15" fmla="*/ 454678 w 570434"/>
              <a:gd name="connsiteY15" fmla="*/ 33162 h 548742"/>
              <a:gd name="connsiteX16" fmla="*/ 451864 w 570434"/>
              <a:gd name="connsiteY16" fmla="*/ 57565 h 548742"/>
              <a:gd name="connsiteX17" fmla="*/ 450924 w 570434"/>
              <a:gd name="connsiteY17" fmla="*/ 83844 h 548742"/>
              <a:gd name="connsiteX18" fmla="*/ 450924 w 570434"/>
              <a:gd name="connsiteY18" fmla="*/ 254661 h 548742"/>
              <a:gd name="connsiteX19" fmla="*/ 509428 w 570434"/>
              <a:gd name="connsiteY19" fmla="*/ 249343 h 548742"/>
              <a:gd name="connsiteX20" fmla="*/ 544780 w 570434"/>
              <a:gd name="connsiteY20" fmla="*/ 240895 h 548742"/>
              <a:gd name="connsiteX21" fmla="*/ 554791 w 570434"/>
              <a:gd name="connsiteY21" fmla="*/ 240271 h 548742"/>
              <a:gd name="connsiteX22" fmla="*/ 560423 w 570434"/>
              <a:gd name="connsiteY22" fmla="*/ 245901 h 548742"/>
              <a:gd name="connsiteX23" fmla="*/ 566993 w 570434"/>
              <a:gd name="connsiteY23" fmla="*/ 259042 h 548742"/>
              <a:gd name="connsiteX24" fmla="*/ 570434 w 570434"/>
              <a:gd name="connsiteY24" fmla="*/ 272181 h 548742"/>
              <a:gd name="connsiteX25" fmla="*/ 566367 w 570434"/>
              <a:gd name="connsiteY25" fmla="*/ 279064 h 548742"/>
              <a:gd name="connsiteX26" fmla="*/ 560423 w 570434"/>
              <a:gd name="connsiteY26" fmla="*/ 282192 h 548742"/>
              <a:gd name="connsiteX27" fmla="*/ 512556 w 570434"/>
              <a:gd name="connsiteY27" fmla="*/ 278751 h 548742"/>
              <a:gd name="connsiteX28" fmla="*/ 462813 w 570434"/>
              <a:gd name="connsiteY28" fmla="*/ 278438 h 548742"/>
              <a:gd name="connsiteX29" fmla="*/ 456869 w 570434"/>
              <a:gd name="connsiteY29" fmla="*/ 278438 h 548742"/>
              <a:gd name="connsiteX30" fmla="*/ 450924 w 570434"/>
              <a:gd name="connsiteY30" fmla="*/ 278438 h 548742"/>
              <a:gd name="connsiteX31" fmla="*/ 450924 w 570434"/>
              <a:gd name="connsiteY31" fmla="*/ 465524 h 548742"/>
              <a:gd name="connsiteX32" fmla="*/ 449986 w 570434"/>
              <a:gd name="connsiteY32" fmla="*/ 489614 h 548742"/>
              <a:gd name="connsiteX33" fmla="*/ 446544 w 570434"/>
              <a:gd name="connsiteY33" fmla="*/ 517144 h 548742"/>
              <a:gd name="connsiteX34" fmla="*/ 439349 w 570434"/>
              <a:gd name="connsiteY34" fmla="*/ 539670 h 548742"/>
              <a:gd name="connsiteX35" fmla="*/ 426522 w 570434"/>
              <a:gd name="connsiteY35" fmla="*/ 548742 h 548742"/>
              <a:gd name="connsiteX37" fmla="*/ 26696 w 570434"/>
              <a:gd name="connsiteY37" fmla="*/ 393568 h 548742"/>
              <a:gd name="connsiteX38" fmla="*/ 11993 w 570434"/>
              <a:gd name="connsiteY38" fmla="*/ 397009 h 548742"/>
              <a:gd name="connsiteX39" fmla="*/ 1669 w 570434"/>
              <a:gd name="connsiteY39" fmla="*/ 391691 h 548742"/>
              <a:gd name="connsiteX40" fmla="*/ 6674 w 570434"/>
              <a:gd name="connsiteY40" fmla="*/ 381680 h 548742"/>
              <a:gd name="connsiteX41" fmla="*/ 63614 w 570434"/>
              <a:gd name="connsiteY41" fmla="*/ 330372 h 548742"/>
              <a:gd name="connsiteX42" fmla="*/ 116485 w 570434"/>
              <a:gd name="connsiteY42" fmla="*/ 266236 h 548742"/>
              <a:gd name="connsiteX43" fmla="*/ 159972 w 570434"/>
              <a:gd name="connsiteY43" fmla="*/ 198661 h 548742"/>
              <a:gd name="connsiteX44" fmla="*/ 188128 w 570434"/>
              <a:gd name="connsiteY44" fmla="*/ 137029 h 548742"/>
              <a:gd name="connsiteX45" fmla="*/ 196262 w 570434"/>
              <a:gd name="connsiteY45" fmla="*/ 99800 h 548742"/>
              <a:gd name="connsiteX46" fmla="*/ 180621 w 570434"/>
              <a:gd name="connsiteY46" fmla="*/ 73207 h 548742"/>
              <a:gd name="connsiteX47" fmla="*/ 177491 w 570434"/>
              <a:gd name="connsiteY47" fmla="*/ 60692 h 548742"/>
              <a:gd name="connsiteX48" fmla="*/ 188754 w 570434"/>
              <a:gd name="connsiteY48" fmla="*/ 51307 h 548742"/>
              <a:gd name="connsiteX49" fmla="*/ 201894 w 570434"/>
              <a:gd name="connsiteY49" fmla="*/ 53810 h 548742"/>
              <a:gd name="connsiteX50" fmla="*/ 223794 w 570434"/>
              <a:gd name="connsiteY50" fmla="*/ 65385 h 548742"/>
              <a:gd name="connsiteX51" fmla="*/ 241939 w 570434"/>
              <a:gd name="connsiteY51" fmla="*/ 77588 h 548742"/>
              <a:gd name="connsiteX52" fmla="*/ 250699 w 570434"/>
              <a:gd name="connsiteY52" fmla="*/ 87598 h 548742"/>
              <a:gd name="connsiteX53" fmla="*/ 251324 w 570434"/>
              <a:gd name="connsiteY53" fmla="*/ 94481 h 548742"/>
              <a:gd name="connsiteX54" fmla="*/ 236621 w 570434"/>
              <a:gd name="connsiteY54" fmla="*/ 123889 h 548742"/>
              <a:gd name="connsiteX55" fmla="*/ 218788 w 570434"/>
              <a:gd name="connsiteY55" fmla="*/ 162683 h 548742"/>
              <a:gd name="connsiteX56" fmla="*/ 207526 w 570434"/>
              <a:gd name="connsiteY56" fmla="*/ 184895 h 548742"/>
              <a:gd name="connsiteX57" fmla="*/ 194387 w 570434"/>
              <a:gd name="connsiteY57" fmla="*/ 208359 h 548742"/>
              <a:gd name="connsiteX58" fmla="*/ 269783 w 570434"/>
              <a:gd name="connsiteY58" fmla="*/ 268114 h 548742"/>
              <a:gd name="connsiteX59" fmla="*/ 325158 w 570434"/>
              <a:gd name="connsiteY59" fmla="*/ 300964 h 548742"/>
              <a:gd name="connsiteX60" fmla="*/ 336108 w 570434"/>
              <a:gd name="connsiteY60" fmla="*/ 315042 h 548742"/>
              <a:gd name="connsiteX61" fmla="*/ 343304 w 570434"/>
              <a:gd name="connsiteY61" fmla="*/ 335690 h 548742"/>
              <a:gd name="connsiteX62" fmla="*/ 343929 w 570434"/>
              <a:gd name="connsiteY62" fmla="*/ 354774 h 548742"/>
              <a:gd name="connsiteX63" fmla="*/ 337984 w 570434"/>
              <a:gd name="connsiteY63" fmla="*/ 362908 h 548742"/>
              <a:gd name="connsiteX64" fmla="*/ 327661 w 570434"/>
              <a:gd name="connsiteY64" fmla="*/ 366975 h 548742"/>
              <a:gd name="connsiteX65" fmla="*/ 321404 w 570434"/>
              <a:gd name="connsiteY65" fmla="*/ 366663 h 548742"/>
              <a:gd name="connsiteX66" fmla="*/ 291683 w 570434"/>
              <a:gd name="connsiteY66" fmla="*/ 330684 h 548742"/>
              <a:gd name="connsiteX67" fmla="*/ 252575 w 570434"/>
              <a:gd name="connsiteY67" fmla="*/ 290640 h 548742"/>
              <a:gd name="connsiteX68" fmla="*/ 213470 w 570434"/>
              <a:gd name="connsiteY68" fmla="*/ 253722 h 548742"/>
              <a:gd name="connsiteX69" fmla="*/ 183123 w 570434"/>
              <a:gd name="connsiteY69" fmla="*/ 227756 h 548742"/>
              <a:gd name="connsiteX70" fmla="*/ 110541 w 570434"/>
              <a:gd name="connsiteY70" fmla="*/ 321925 h 548742"/>
              <a:gd name="connsiteX71" fmla="*/ 26696 w 570434"/>
              <a:gd name="connsiteY71" fmla="*/ 393568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570434" h="548742">
                <a:moveTo>
                  <a:pt x="426522" y="548742"/>
                </a:moveTo>
                <a:cubicBezTo>
                  <a:pt x="421934" y="548742"/>
                  <a:pt x="419430" y="546657"/>
                  <a:pt x="419013" y="542485"/>
                </a:cubicBezTo>
                <a:cubicBezTo>
                  <a:pt x="418597" y="539148"/>
                  <a:pt x="418075" y="532995"/>
                  <a:pt x="417449" y="524027"/>
                </a:cubicBezTo>
                <a:cubicBezTo>
                  <a:pt x="416824" y="515058"/>
                  <a:pt x="416302" y="505256"/>
                  <a:pt x="415885" y="494619"/>
                </a:cubicBezTo>
                <a:cubicBezTo>
                  <a:pt x="415468" y="483982"/>
                  <a:pt x="415258" y="474700"/>
                  <a:pt x="415258" y="466775"/>
                </a:cubicBezTo>
                <a:lnTo>
                  <a:pt x="415258" y="83218"/>
                </a:lnTo>
                <a:cubicBezTo>
                  <a:pt x="415258" y="70287"/>
                  <a:pt x="414737" y="60276"/>
                  <a:pt x="413695" y="53184"/>
                </a:cubicBezTo>
                <a:cubicBezTo>
                  <a:pt x="412652" y="46093"/>
                  <a:pt x="409941" y="40149"/>
                  <a:pt x="405561" y="35352"/>
                </a:cubicBezTo>
                <a:cubicBezTo>
                  <a:pt x="401180" y="30555"/>
                  <a:pt x="393568" y="25445"/>
                  <a:pt x="382722" y="20022"/>
                </a:cubicBezTo>
                <a:cubicBezTo>
                  <a:pt x="379385" y="17937"/>
                  <a:pt x="377716" y="15851"/>
                  <a:pt x="377716" y="13765"/>
                </a:cubicBezTo>
                <a:cubicBezTo>
                  <a:pt x="377716" y="11680"/>
                  <a:pt x="379177" y="8864"/>
                  <a:pt x="382097" y="5318"/>
                </a:cubicBezTo>
                <a:cubicBezTo>
                  <a:pt x="385017" y="1773"/>
                  <a:pt x="388145" y="0"/>
                  <a:pt x="391482" y="0"/>
                </a:cubicBezTo>
                <a:cubicBezTo>
                  <a:pt x="396487" y="0"/>
                  <a:pt x="402746" y="1251"/>
                  <a:pt x="410253" y="3754"/>
                </a:cubicBezTo>
                <a:cubicBezTo>
                  <a:pt x="417762" y="6257"/>
                  <a:pt x="425062" y="9072"/>
                  <a:pt x="432153" y="12201"/>
                </a:cubicBezTo>
                <a:cubicBezTo>
                  <a:pt x="439245" y="15329"/>
                  <a:pt x="444460" y="18145"/>
                  <a:pt x="447796" y="20648"/>
                </a:cubicBezTo>
                <a:cubicBezTo>
                  <a:pt x="452802" y="24402"/>
                  <a:pt x="455096" y="28573"/>
                  <a:pt x="454678" y="33162"/>
                </a:cubicBezTo>
                <a:cubicBezTo>
                  <a:pt x="453427" y="41921"/>
                  <a:pt x="452489" y="50056"/>
                  <a:pt x="451864" y="57565"/>
                </a:cubicBezTo>
                <a:cubicBezTo>
                  <a:pt x="451237" y="65073"/>
                  <a:pt x="450924" y="73833"/>
                  <a:pt x="450924" y="83844"/>
                </a:cubicBezTo>
                <a:lnTo>
                  <a:pt x="450924" y="254661"/>
                </a:lnTo>
                <a:cubicBezTo>
                  <a:pt x="473033" y="254661"/>
                  <a:pt x="492534" y="252888"/>
                  <a:pt x="509428" y="249343"/>
                </a:cubicBezTo>
                <a:cubicBezTo>
                  <a:pt x="526321" y="245797"/>
                  <a:pt x="538106" y="242982"/>
                  <a:pt x="544780" y="240895"/>
                </a:cubicBezTo>
                <a:cubicBezTo>
                  <a:pt x="549370" y="239227"/>
                  <a:pt x="552706" y="239019"/>
                  <a:pt x="554791" y="240271"/>
                </a:cubicBezTo>
                <a:cubicBezTo>
                  <a:pt x="556877" y="241522"/>
                  <a:pt x="558755" y="243398"/>
                  <a:pt x="560423" y="245901"/>
                </a:cubicBezTo>
                <a:cubicBezTo>
                  <a:pt x="562508" y="248821"/>
                  <a:pt x="564699" y="253202"/>
                  <a:pt x="566993" y="259042"/>
                </a:cubicBezTo>
                <a:cubicBezTo>
                  <a:pt x="569286" y="264881"/>
                  <a:pt x="570434" y="269261"/>
                  <a:pt x="570434" y="272181"/>
                </a:cubicBezTo>
                <a:cubicBezTo>
                  <a:pt x="570434" y="274684"/>
                  <a:pt x="569078" y="276978"/>
                  <a:pt x="566367" y="279064"/>
                </a:cubicBezTo>
                <a:cubicBezTo>
                  <a:pt x="563656" y="281150"/>
                  <a:pt x="561674" y="282192"/>
                  <a:pt x="560423" y="282192"/>
                </a:cubicBezTo>
                <a:cubicBezTo>
                  <a:pt x="544989" y="280107"/>
                  <a:pt x="529033" y="278960"/>
                  <a:pt x="512556" y="278751"/>
                </a:cubicBezTo>
                <a:cubicBezTo>
                  <a:pt x="496080" y="278543"/>
                  <a:pt x="479498" y="278438"/>
                  <a:pt x="462813" y="278438"/>
                </a:cubicBezTo>
                <a:cubicBezTo>
                  <a:pt x="460727" y="278438"/>
                  <a:pt x="458746" y="278438"/>
                  <a:pt x="456869" y="278438"/>
                </a:cubicBezTo>
                <a:cubicBezTo>
                  <a:pt x="454991" y="278438"/>
                  <a:pt x="453010" y="278438"/>
                  <a:pt x="450924" y="278438"/>
                </a:cubicBezTo>
                <a:lnTo>
                  <a:pt x="450924" y="465524"/>
                </a:lnTo>
                <a:cubicBezTo>
                  <a:pt x="450924" y="472198"/>
                  <a:pt x="450611" y="480228"/>
                  <a:pt x="449986" y="489614"/>
                </a:cubicBezTo>
                <a:cubicBezTo>
                  <a:pt x="449360" y="498999"/>
                  <a:pt x="448213" y="508176"/>
                  <a:pt x="446544" y="517144"/>
                </a:cubicBezTo>
                <a:cubicBezTo>
                  <a:pt x="444875" y="526113"/>
                  <a:pt x="442478" y="533621"/>
                  <a:pt x="439349" y="539670"/>
                </a:cubicBezTo>
                <a:cubicBezTo>
                  <a:pt x="436220" y="545719"/>
                  <a:pt x="431945" y="548742"/>
                  <a:pt x="426522" y="548742"/>
                </a:cubicBezTo>
                <a:moveTo>
                  <a:pt x="26696" y="393568"/>
                </a:moveTo>
                <a:cubicBezTo>
                  <a:pt x="22109" y="396487"/>
                  <a:pt x="17207" y="397635"/>
                  <a:pt x="11993" y="397009"/>
                </a:cubicBezTo>
                <a:cubicBezTo>
                  <a:pt x="6779" y="396384"/>
                  <a:pt x="3338" y="394611"/>
                  <a:pt x="1669" y="391691"/>
                </a:cubicBezTo>
                <a:cubicBezTo>
                  <a:pt x="0" y="388770"/>
                  <a:pt x="1669" y="385434"/>
                  <a:pt x="6674" y="381680"/>
                </a:cubicBezTo>
                <a:cubicBezTo>
                  <a:pt x="25863" y="367497"/>
                  <a:pt x="44842" y="350394"/>
                  <a:pt x="63614" y="330372"/>
                </a:cubicBezTo>
                <a:cubicBezTo>
                  <a:pt x="82385" y="310349"/>
                  <a:pt x="100008" y="288971"/>
                  <a:pt x="116485" y="266236"/>
                </a:cubicBezTo>
                <a:cubicBezTo>
                  <a:pt x="132962" y="243503"/>
                  <a:pt x="147458" y="220978"/>
                  <a:pt x="159972" y="198661"/>
                </a:cubicBezTo>
                <a:cubicBezTo>
                  <a:pt x="172486" y="176344"/>
                  <a:pt x="181872" y="155801"/>
                  <a:pt x="188128" y="137029"/>
                </a:cubicBezTo>
                <a:cubicBezTo>
                  <a:pt x="192718" y="122847"/>
                  <a:pt x="195428" y="110437"/>
                  <a:pt x="196262" y="99800"/>
                </a:cubicBezTo>
                <a:cubicBezTo>
                  <a:pt x="197098" y="89163"/>
                  <a:pt x="191883" y="80299"/>
                  <a:pt x="180621" y="73207"/>
                </a:cubicBezTo>
                <a:cubicBezTo>
                  <a:pt x="175198" y="69453"/>
                  <a:pt x="174155" y="65281"/>
                  <a:pt x="177491" y="60692"/>
                </a:cubicBezTo>
                <a:cubicBezTo>
                  <a:pt x="181246" y="54853"/>
                  <a:pt x="185001" y="51725"/>
                  <a:pt x="188754" y="51307"/>
                </a:cubicBezTo>
                <a:cubicBezTo>
                  <a:pt x="192508" y="50891"/>
                  <a:pt x="196889" y="51725"/>
                  <a:pt x="201894" y="53810"/>
                </a:cubicBezTo>
                <a:cubicBezTo>
                  <a:pt x="207735" y="56313"/>
                  <a:pt x="215033" y="60172"/>
                  <a:pt x="223794" y="65385"/>
                </a:cubicBezTo>
                <a:cubicBezTo>
                  <a:pt x="232553" y="70600"/>
                  <a:pt x="238602" y="74667"/>
                  <a:pt x="241939" y="77588"/>
                </a:cubicBezTo>
                <a:cubicBezTo>
                  <a:pt x="246528" y="81759"/>
                  <a:pt x="249448" y="85096"/>
                  <a:pt x="250699" y="87598"/>
                </a:cubicBezTo>
                <a:cubicBezTo>
                  <a:pt x="251951" y="90101"/>
                  <a:pt x="252160" y="92396"/>
                  <a:pt x="251324" y="94481"/>
                </a:cubicBezTo>
                <a:cubicBezTo>
                  <a:pt x="247154" y="101572"/>
                  <a:pt x="242252" y="111375"/>
                  <a:pt x="236621" y="123889"/>
                </a:cubicBezTo>
                <a:cubicBezTo>
                  <a:pt x="230990" y="136403"/>
                  <a:pt x="225045" y="149334"/>
                  <a:pt x="218788" y="162683"/>
                </a:cubicBezTo>
                <a:cubicBezTo>
                  <a:pt x="215451" y="169774"/>
                  <a:pt x="211697" y="177178"/>
                  <a:pt x="207526" y="184895"/>
                </a:cubicBezTo>
                <a:cubicBezTo>
                  <a:pt x="203354" y="192612"/>
                  <a:pt x="198974" y="200434"/>
                  <a:pt x="194387" y="208359"/>
                </a:cubicBezTo>
                <a:cubicBezTo>
                  <a:pt x="221917" y="233387"/>
                  <a:pt x="247049" y="253305"/>
                  <a:pt x="269783" y="268114"/>
                </a:cubicBezTo>
                <a:cubicBezTo>
                  <a:pt x="292517" y="282922"/>
                  <a:pt x="310976" y="293872"/>
                  <a:pt x="325158" y="300964"/>
                </a:cubicBezTo>
                <a:cubicBezTo>
                  <a:pt x="329329" y="303883"/>
                  <a:pt x="332979" y="308577"/>
                  <a:pt x="336108" y="315042"/>
                </a:cubicBezTo>
                <a:cubicBezTo>
                  <a:pt x="339237" y="321508"/>
                  <a:pt x="341635" y="328391"/>
                  <a:pt x="343304" y="335690"/>
                </a:cubicBezTo>
                <a:cubicBezTo>
                  <a:pt x="344973" y="342990"/>
                  <a:pt x="345180" y="349352"/>
                  <a:pt x="343929" y="354774"/>
                </a:cubicBezTo>
                <a:cubicBezTo>
                  <a:pt x="343512" y="358111"/>
                  <a:pt x="341531" y="360823"/>
                  <a:pt x="337984" y="362908"/>
                </a:cubicBezTo>
                <a:cubicBezTo>
                  <a:pt x="334439" y="364994"/>
                  <a:pt x="330998" y="366350"/>
                  <a:pt x="327661" y="366975"/>
                </a:cubicBezTo>
                <a:cubicBezTo>
                  <a:pt x="324324" y="367601"/>
                  <a:pt x="322238" y="367497"/>
                  <a:pt x="321404" y="366663"/>
                </a:cubicBezTo>
                <a:cubicBezTo>
                  <a:pt x="313896" y="355817"/>
                  <a:pt x="303989" y="343824"/>
                  <a:pt x="291683" y="330684"/>
                </a:cubicBezTo>
                <a:cubicBezTo>
                  <a:pt x="279378" y="317545"/>
                  <a:pt x="266342" y="304197"/>
                  <a:pt x="252575" y="290640"/>
                </a:cubicBezTo>
                <a:cubicBezTo>
                  <a:pt x="238810" y="277082"/>
                  <a:pt x="225775" y="264777"/>
                  <a:pt x="213470" y="253722"/>
                </a:cubicBezTo>
                <a:cubicBezTo>
                  <a:pt x="201164" y="242669"/>
                  <a:pt x="191049" y="234013"/>
                  <a:pt x="183123" y="227756"/>
                </a:cubicBezTo>
                <a:cubicBezTo>
                  <a:pt x="161849" y="260710"/>
                  <a:pt x="137655" y="292100"/>
                  <a:pt x="110541" y="321925"/>
                </a:cubicBezTo>
                <a:cubicBezTo>
                  <a:pt x="83427" y="351750"/>
                  <a:pt x="55480" y="375631"/>
                  <a:pt x="26696" y="39356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2" name="Freeform 142"/>
          <p:cNvSpPr/>
          <p:nvPr/>
        </p:nvSpPr>
        <p:spPr>
          <a:xfrm>
            <a:off x="12121181" y="6886656"/>
            <a:ext cx="473241" cy="552497"/>
          </a:xfrm>
          <a:custGeom>
            <a:avLst/>
            <a:gdLst>
              <a:gd name="connsiteX0" fmla="*/ 449047 w 473241"/>
              <a:gd name="connsiteY0" fmla="*/ 551245 h 552497"/>
              <a:gd name="connsiteX1" fmla="*/ 441538 w 473241"/>
              <a:gd name="connsiteY1" fmla="*/ 550932 h 552497"/>
              <a:gd name="connsiteX2" fmla="*/ 438410 w 473241"/>
              <a:gd name="connsiteY2" fmla="*/ 546865 h 552497"/>
              <a:gd name="connsiteX3" fmla="*/ 436220 w 473241"/>
              <a:gd name="connsiteY3" fmla="*/ 528094 h 552497"/>
              <a:gd name="connsiteX4" fmla="*/ 434969 w 473241"/>
              <a:gd name="connsiteY4" fmla="*/ 498060 h 552497"/>
              <a:gd name="connsiteX5" fmla="*/ 434656 w 473241"/>
              <a:gd name="connsiteY5" fmla="*/ 469278 h 552497"/>
              <a:gd name="connsiteX6" fmla="*/ 434656 w 473241"/>
              <a:gd name="connsiteY6" fmla="*/ 265299 h 552497"/>
              <a:gd name="connsiteX7" fmla="*/ 406186 w 473241"/>
              <a:gd name="connsiteY7" fmla="*/ 265299 h 552497"/>
              <a:gd name="connsiteX8" fmla="*/ 366454 w 473241"/>
              <a:gd name="connsiteY8" fmla="*/ 265924 h 552497"/>
              <a:gd name="connsiteX9" fmla="*/ 366454 w 473241"/>
              <a:gd name="connsiteY9" fmla="*/ 446753 h 552497"/>
              <a:gd name="connsiteX10" fmla="*/ 365203 w 473241"/>
              <a:gd name="connsiteY10" fmla="*/ 478664 h 552497"/>
              <a:gd name="connsiteX11" fmla="*/ 359571 w 473241"/>
              <a:gd name="connsiteY11" fmla="*/ 512452 h 552497"/>
              <a:gd name="connsiteX12" fmla="*/ 346432 w 473241"/>
              <a:gd name="connsiteY12" fmla="*/ 529972 h 552497"/>
              <a:gd name="connsiteX13" fmla="*/ 338923 w 473241"/>
              <a:gd name="connsiteY13" fmla="*/ 529658 h 552497"/>
              <a:gd name="connsiteX14" fmla="*/ 335795 w 473241"/>
              <a:gd name="connsiteY14" fmla="*/ 525591 h 552497"/>
              <a:gd name="connsiteX15" fmla="*/ 333604 w 473241"/>
              <a:gd name="connsiteY15" fmla="*/ 506820 h 552497"/>
              <a:gd name="connsiteX16" fmla="*/ 332353 w 473241"/>
              <a:gd name="connsiteY16" fmla="*/ 476786 h 552497"/>
              <a:gd name="connsiteX17" fmla="*/ 332040 w 473241"/>
              <a:gd name="connsiteY17" fmla="*/ 448004 h 552497"/>
              <a:gd name="connsiteX18" fmla="*/ 332040 w 473241"/>
              <a:gd name="connsiteY18" fmla="*/ 121386 h 552497"/>
              <a:gd name="connsiteX19" fmla="*/ 332040 w 473241"/>
              <a:gd name="connsiteY19" fmla="*/ 117007 h 552497"/>
              <a:gd name="connsiteX20" fmla="*/ 332040 w 473241"/>
              <a:gd name="connsiteY20" fmla="*/ 112626 h 552497"/>
              <a:gd name="connsiteX21" fmla="*/ 328912 w 473241"/>
              <a:gd name="connsiteY21" fmla="*/ 73520 h 552497"/>
              <a:gd name="connsiteX22" fmla="*/ 306386 w 473241"/>
              <a:gd name="connsiteY22" fmla="*/ 46927 h 552497"/>
              <a:gd name="connsiteX23" fmla="*/ 303258 w 473241"/>
              <a:gd name="connsiteY23" fmla="*/ 35664 h 552497"/>
              <a:gd name="connsiteX24" fmla="*/ 311079 w 473241"/>
              <a:gd name="connsiteY24" fmla="*/ 27530 h 552497"/>
              <a:gd name="connsiteX25" fmla="*/ 320151 w 473241"/>
              <a:gd name="connsiteY25" fmla="*/ 26279 h 552497"/>
              <a:gd name="connsiteX26" fmla="*/ 344867 w 473241"/>
              <a:gd name="connsiteY26" fmla="*/ 35978 h 552497"/>
              <a:gd name="connsiteX27" fmla="*/ 362074 w 473241"/>
              <a:gd name="connsiteY27" fmla="*/ 48178 h 552497"/>
              <a:gd name="connsiteX28" fmla="*/ 367393 w 473241"/>
              <a:gd name="connsiteY28" fmla="*/ 54123 h 552497"/>
              <a:gd name="connsiteX29" fmla="*/ 368957 w 473241"/>
              <a:gd name="connsiteY29" fmla="*/ 60068 h 552497"/>
              <a:gd name="connsiteX30" fmla="*/ 366767 w 473241"/>
              <a:gd name="connsiteY30" fmla="*/ 86034 h 552497"/>
              <a:gd name="connsiteX31" fmla="*/ 366454 w 473241"/>
              <a:gd name="connsiteY31" fmla="*/ 113252 h 552497"/>
              <a:gd name="connsiteX32" fmla="*/ 366454 w 473241"/>
              <a:gd name="connsiteY32" fmla="*/ 117945 h 552497"/>
              <a:gd name="connsiteX33" fmla="*/ 366454 w 473241"/>
              <a:gd name="connsiteY33" fmla="*/ 122012 h 552497"/>
              <a:gd name="connsiteX34" fmla="*/ 366454 w 473241"/>
              <a:gd name="connsiteY34" fmla="*/ 239644 h 552497"/>
              <a:gd name="connsiteX35" fmla="*/ 399304 w 473241"/>
              <a:gd name="connsiteY35" fmla="*/ 238706 h 552497"/>
              <a:gd name="connsiteX36" fmla="*/ 434656 w 473241"/>
              <a:gd name="connsiteY36" fmla="*/ 236516 h 552497"/>
              <a:gd name="connsiteX37" fmla="*/ 434656 w 473241"/>
              <a:gd name="connsiteY37" fmla="*/ 86973 h 552497"/>
              <a:gd name="connsiteX38" fmla="*/ 434656 w 473241"/>
              <a:gd name="connsiteY38" fmla="*/ 82593 h 552497"/>
              <a:gd name="connsiteX39" fmla="*/ 433404 w 473241"/>
              <a:gd name="connsiteY39" fmla="*/ 55062 h 552497"/>
              <a:gd name="connsiteX40" fmla="*/ 426209 w 473241"/>
              <a:gd name="connsiteY40" fmla="*/ 37855 h 552497"/>
              <a:gd name="connsiteX41" fmla="*/ 405873 w 473241"/>
              <a:gd name="connsiteY41" fmla="*/ 21899 h 552497"/>
              <a:gd name="connsiteX42" fmla="*/ 402745 w 473241"/>
              <a:gd name="connsiteY42" fmla="*/ 10637 h 552497"/>
              <a:gd name="connsiteX43" fmla="*/ 419638 w 473241"/>
              <a:gd name="connsiteY43" fmla="*/ 1251 h 552497"/>
              <a:gd name="connsiteX44" fmla="*/ 444980 w 473241"/>
              <a:gd name="connsiteY44" fmla="*/ 10324 h 552497"/>
              <a:gd name="connsiteX45" fmla="*/ 465316 w 473241"/>
              <a:gd name="connsiteY45" fmla="*/ 23151 h 552497"/>
              <a:gd name="connsiteX46" fmla="*/ 466567 w 473241"/>
              <a:gd name="connsiteY46" fmla="*/ 24402 h 552497"/>
              <a:gd name="connsiteX47" fmla="*/ 471573 w 473241"/>
              <a:gd name="connsiteY47" fmla="*/ 29721 h 552497"/>
              <a:gd name="connsiteX48" fmla="*/ 472824 w 473241"/>
              <a:gd name="connsiteY48" fmla="*/ 35664 h 552497"/>
              <a:gd name="connsiteX49" fmla="*/ 470009 w 473241"/>
              <a:gd name="connsiteY49" fmla="*/ 60693 h 552497"/>
              <a:gd name="connsiteX50" fmla="*/ 469069 w 473241"/>
              <a:gd name="connsiteY50" fmla="*/ 87599 h 552497"/>
              <a:gd name="connsiteX51" fmla="*/ 469069 w 473241"/>
              <a:gd name="connsiteY51" fmla="*/ 468026 h 552497"/>
              <a:gd name="connsiteX52" fmla="*/ 467818 w 473241"/>
              <a:gd name="connsiteY52" fmla="*/ 499938 h 552497"/>
              <a:gd name="connsiteX53" fmla="*/ 462187 w 473241"/>
              <a:gd name="connsiteY53" fmla="*/ 533726 h 552497"/>
              <a:gd name="connsiteX54" fmla="*/ 449047 w 473241"/>
              <a:gd name="connsiteY54" fmla="*/ 551245 h 552497"/>
              <a:gd name="connsiteX56" fmla="*/ 159346 w 473241"/>
              <a:gd name="connsiteY56" fmla="*/ 409210 h 552497"/>
              <a:gd name="connsiteX57" fmla="*/ 98965 w 473241"/>
              <a:gd name="connsiteY57" fmla="*/ 394819 h 552497"/>
              <a:gd name="connsiteX58" fmla="*/ 61423 w 473241"/>
              <a:gd name="connsiteY58" fmla="*/ 358841 h 552497"/>
              <a:gd name="connsiteX59" fmla="*/ 48595 w 473241"/>
              <a:gd name="connsiteY59" fmla="*/ 315981 h 552497"/>
              <a:gd name="connsiteX60" fmla="*/ 60172 w 473241"/>
              <a:gd name="connsiteY60" fmla="*/ 272181 h 552497"/>
              <a:gd name="connsiteX61" fmla="*/ 96775 w 473241"/>
              <a:gd name="connsiteY61" fmla="*/ 235265 h 552497"/>
              <a:gd name="connsiteX62" fmla="*/ 161223 w 473241"/>
              <a:gd name="connsiteY62" fmla="*/ 219621 h 552497"/>
              <a:gd name="connsiteX63" fmla="*/ 243503 w 473241"/>
              <a:gd name="connsiteY63" fmla="*/ 244650 h 552497"/>
              <a:gd name="connsiteX64" fmla="*/ 271973 w 473241"/>
              <a:gd name="connsiteY64" fmla="*/ 312226 h 552497"/>
              <a:gd name="connsiteX65" fmla="*/ 258207 w 473241"/>
              <a:gd name="connsiteY65" fmla="*/ 356651 h 552497"/>
              <a:gd name="connsiteX66" fmla="*/ 220352 w 473241"/>
              <a:gd name="connsiteY66" fmla="*/ 394194 h 552497"/>
              <a:gd name="connsiteX67" fmla="*/ 159346 w 473241"/>
              <a:gd name="connsiteY67" fmla="*/ 409210 h 552497"/>
              <a:gd name="connsiteX69" fmla="*/ 159346 w 473241"/>
              <a:gd name="connsiteY69" fmla="*/ 381679 h 552497"/>
              <a:gd name="connsiteX70" fmla="*/ 214720 w 473241"/>
              <a:gd name="connsiteY70" fmla="*/ 360093 h 552497"/>
              <a:gd name="connsiteX71" fmla="*/ 235057 w 473241"/>
              <a:gd name="connsiteY71" fmla="*/ 312852 h 552497"/>
              <a:gd name="connsiteX72" fmla="*/ 229112 w 473241"/>
              <a:gd name="connsiteY72" fmla="*/ 282192 h 552497"/>
              <a:gd name="connsiteX73" fmla="*/ 205335 w 473241"/>
              <a:gd name="connsiteY73" fmla="*/ 254661 h 552497"/>
              <a:gd name="connsiteX74" fmla="*/ 161223 w 473241"/>
              <a:gd name="connsiteY74" fmla="*/ 244650 h 552497"/>
              <a:gd name="connsiteX75" fmla="*/ 115860 w 473241"/>
              <a:gd name="connsiteY75" fmla="*/ 255600 h 552497"/>
              <a:gd name="connsiteX76" fmla="*/ 91145 w 473241"/>
              <a:gd name="connsiteY76" fmla="*/ 281880 h 552497"/>
              <a:gd name="connsiteX77" fmla="*/ 83635 w 473241"/>
              <a:gd name="connsiteY77" fmla="*/ 315354 h 552497"/>
              <a:gd name="connsiteX78" fmla="*/ 92708 w 473241"/>
              <a:gd name="connsiteY78" fmla="*/ 346952 h 552497"/>
              <a:gd name="connsiteX79" fmla="*/ 118675 w 473241"/>
              <a:gd name="connsiteY79" fmla="*/ 371981 h 552497"/>
              <a:gd name="connsiteX80" fmla="*/ 159346 w 473241"/>
              <a:gd name="connsiteY80" fmla="*/ 381679 h 552497"/>
              <a:gd name="connsiteX82" fmla="*/ 42339 w 473241"/>
              <a:gd name="connsiteY82" fmla="*/ 188337 h 552497"/>
              <a:gd name="connsiteX83" fmla="*/ 27322 w 473241"/>
              <a:gd name="connsiteY83" fmla="*/ 188650 h 552497"/>
              <a:gd name="connsiteX84" fmla="*/ 18563 w 473241"/>
              <a:gd name="connsiteY84" fmla="*/ 182080 h 552497"/>
              <a:gd name="connsiteX85" fmla="*/ 8238 w 473241"/>
              <a:gd name="connsiteY85" fmla="*/ 170191 h 552497"/>
              <a:gd name="connsiteX86" fmla="*/ 1668 w 473241"/>
              <a:gd name="connsiteY86" fmla="*/ 160806 h 552497"/>
              <a:gd name="connsiteX87" fmla="*/ 3232 w 473241"/>
              <a:gd name="connsiteY87" fmla="*/ 152984 h 552497"/>
              <a:gd name="connsiteX88" fmla="*/ 11054 w 473241"/>
              <a:gd name="connsiteY88" fmla="*/ 148917 h 552497"/>
              <a:gd name="connsiteX89" fmla="*/ 57356 w 473241"/>
              <a:gd name="connsiteY89" fmla="*/ 154236 h 552497"/>
              <a:gd name="connsiteX90" fmla="*/ 110854 w 473241"/>
              <a:gd name="connsiteY90" fmla="*/ 155174 h 552497"/>
              <a:gd name="connsiteX91" fmla="*/ 154966 w 473241"/>
              <a:gd name="connsiteY91" fmla="*/ 153922 h 552497"/>
              <a:gd name="connsiteX92" fmla="*/ 231928 w 473241"/>
              <a:gd name="connsiteY92" fmla="*/ 148605 h 552497"/>
              <a:gd name="connsiteX93" fmla="*/ 285113 w 473241"/>
              <a:gd name="connsiteY93" fmla="*/ 138280 h 552497"/>
              <a:gd name="connsiteX94" fmla="*/ 295124 w 473241"/>
              <a:gd name="connsiteY94" fmla="*/ 137968 h 552497"/>
              <a:gd name="connsiteX95" fmla="*/ 300755 w 473241"/>
              <a:gd name="connsiteY95" fmla="*/ 143286 h 552497"/>
              <a:gd name="connsiteX96" fmla="*/ 304822 w 473241"/>
              <a:gd name="connsiteY96" fmla="*/ 154862 h 552497"/>
              <a:gd name="connsiteX97" fmla="*/ 307012 w 473241"/>
              <a:gd name="connsiteY97" fmla="*/ 165812 h 552497"/>
              <a:gd name="connsiteX98" fmla="*/ 303258 w 473241"/>
              <a:gd name="connsiteY98" fmla="*/ 172694 h 552497"/>
              <a:gd name="connsiteX99" fmla="*/ 297626 w 473241"/>
              <a:gd name="connsiteY99" fmla="*/ 175823 h 552497"/>
              <a:gd name="connsiteX100" fmla="*/ 239123 w 473241"/>
              <a:gd name="connsiteY100" fmla="*/ 174884 h 552497"/>
              <a:gd name="connsiteX101" fmla="*/ 153088 w 473241"/>
              <a:gd name="connsiteY101" fmla="*/ 176448 h 552497"/>
              <a:gd name="connsiteX102" fmla="*/ 87703 w 473241"/>
              <a:gd name="connsiteY102" fmla="*/ 181454 h 552497"/>
              <a:gd name="connsiteX103" fmla="*/ 42339 w 473241"/>
              <a:gd name="connsiteY103" fmla="*/ 188337 h 552497"/>
              <a:gd name="connsiteX105" fmla="*/ 139323 w 473241"/>
              <a:gd name="connsiteY105" fmla="*/ 98861 h 552497"/>
              <a:gd name="connsiteX106" fmla="*/ 114609 w 473241"/>
              <a:gd name="connsiteY106" fmla="*/ 93856 h 552497"/>
              <a:gd name="connsiteX107" fmla="*/ 87077 w 473241"/>
              <a:gd name="connsiteY107" fmla="*/ 84782 h 552497"/>
              <a:gd name="connsiteX108" fmla="*/ 69245 w 473241"/>
              <a:gd name="connsiteY108" fmla="*/ 74458 h 552497"/>
              <a:gd name="connsiteX109" fmla="*/ 68306 w 473241"/>
              <a:gd name="connsiteY109" fmla="*/ 62570 h 552497"/>
              <a:gd name="connsiteX110" fmla="*/ 78005 w 473241"/>
              <a:gd name="connsiteY110" fmla="*/ 56313 h 552497"/>
              <a:gd name="connsiteX111" fmla="*/ 137133 w 473241"/>
              <a:gd name="connsiteY111" fmla="*/ 64760 h 552497"/>
              <a:gd name="connsiteX112" fmla="*/ 195011 w 473241"/>
              <a:gd name="connsiteY112" fmla="*/ 65698 h 552497"/>
              <a:gd name="connsiteX113" fmla="*/ 236933 w 473241"/>
              <a:gd name="connsiteY113" fmla="*/ 61945 h 552497"/>
              <a:gd name="connsiteX114" fmla="*/ 245380 w 473241"/>
              <a:gd name="connsiteY114" fmla="*/ 65386 h 552497"/>
              <a:gd name="connsiteX115" fmla="*/ 249448 w 473241"/>
              <a:gd name="connsiteY115" fmla="*/ 72582 h 552497"/>
              <a:gd name="connsiteX116" fmla="*/ 245067 w 473241"/>
              <a:gd name="connsiteY116" fmla="*/ 84470 h 552497"/>
              <a:gd name="connsiteX117" fmla="*/ 233804 w 473241"/>
              <a:gd name="connsiteY117" fmla="*/ 93229 h 552497"/>
              <a:gd name="connsiteX118" fmla="*/ 211279 w 473241"/>
              <a:gd name="connsiteY118" fmla="*/ 96984 h 552497"/>
              <a:gd name="connsiteX119" fmla="*/ 175614 w 473241"/>
              <a:gd name="connsiteY119" fmla="*/ 99487 h 552497"/>
              <a:gd name="connsiteX120" fmla="*/ 139323 w 473241"/>
              <a:gd name="connsiteY120" fmla="*/ 98861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</a:cxnLst>
            <a:rect l="l" t="t" r="r" b="b"/>
            <a:pathLst>
              <a:path w="473241" h="552497">
                <a:moveTo>
                  <a:pt x="449047" y="551245"/>
                </a:moveTo>
                <a:cubicBezTo>
                  <a:pt x="445710" y="552497"/>
                  <a:pt x="443207" y="552392"/>
                  <a:pt x="441538" y="550932"/>
                </a:cubicBezTo>
                <a:cubicBezTo>
                  <a:pt x="439869" y="549473"/>
                  <a:pt x="438827" y="548117"/>
                  <a:pt x="438410" y="546865"/>
                </a:cubicBezTo>
                <a:cubicBezTo>
                  <a:pt x="437576" y="543528"/>
                  <a:pt x="436845" y="537271"/>
                  <a:pt x="436220" y="528094"/>
                </a:cubicBezTo>
                <a:cubicBezTo>
                  <a:pt x="435594" y="518917"/>
                  <a:pt x="435177" y="508905"/>
                  <a:pt x="434969" y="498060"/>
                </a:cubicBezTo>
                <a:cubicBezTo>
                  <a:pt x="434760" y="487214"/>
                  <a:pt x="434656" y="477620"/>
                  <a:pt x="434656" y="469278"/>
                </a:cubicBezTo>
                <a:lnTo>
                  <a:pt x="434656" y="265299"/>
                </a:lnTo>
                <a:cubicBezTo>
                  <a:pt x="426314" y="265299"/>
                  <a:pt x="416823" y="265299"/>
                  <a:pt x="406186" y="265299"/>
                </a:cubicBezTo>
                <a:cubicBezTo>
                  <a:pt x="395549" y="265299"/>
                  <a:pt x="382305" y="265506"/>
                  <a:pt x="366454" y="265924"/>
                </a:cubicBezTo>
                <a:lnTo>
                  <a:pt x="366454" y="446753"/>
                </a:lnTo>
                <a:cubicBezTo>
                  <a:pt x="366454" y="455513"/>
                  <a:pt x="366037" y="466150"/>
                  <a:pt x="365203" y="478664"/>
                </a:cubicBezTo>
                <a:cubicBezTo>
                  <a:pt x="364368" y="491178"/>
                  <a:pt x="362491" y="502441"/>
                  <a:pt x="359571" y="512452"/>
                </a:cubicBezTo>
                <a:cubicBezTo>
                  <a:pt x="356651" y="522463"/>
                  <a:pt x="352272" y="528303"/>
                  <a:pt x="346432" y="529972"/>
                </a:cubicBezTo>
                <a:cubicBezTo>
                  <a:pt x="343094" y="531223"/>
                  <a:pt x="340592" y="531118"/>
                  <a:pt x="338923" y="529658"/>
                </a:cubicBezTo>
                <a:cubicBezTo>
                  <a:pt x="337255" y="528198"/>
                  <a:pt x="336212" y="526842"/>
                  <a:pt x="335795" y="525591"/>
                </a:cubicBezTo>
                <a:cubicBezTo>
                  <a:pt x="334959" y="522254"/>
                  <a:pt x="334231" y="515997"/>
                  <a:pt x="333604" y="506820"/>
                </a:cubicBezTo>
                <a:cubicBezTo>
                  <a:pt x="332978" y="497643"/>
                  <a:pt x="332561" y="487632"/>
                  <a:pt x="332353" y="476786"/>
                </a:cubicBezTo>
                <a:cubicBezTo>
                  <a:pt x="332145" y="465941"/>
                  <a:pt x="332040" y="456347"/>
                  <a:pt x="332040" y="448004"/>
                </a:cubicBezTo>
                <a:lnTo>
                  <a:pt x="332040" y="121386"/>
                </a:lnTo>
                <a:cubicBezTo>
                  <a:pt x="332040" y="119718"/>
                  <a:pt x="332040" y="118258"/>
                  <a:pt x="332040" y="117007"/>
                </a:cubicBezTo>
                <a:cubicBezTo>
                  <a:pt x="332040" y="115755"/>
                  <a:pt x="332040" y="114295"/>
                  <a:pt x="332040" y="112626"/>
                </a:cubicBezTo>
                <a:cubicBezTo>
                  <a:pt x="332040" y="96358"/>
                  <a:pt x="330997" y="83322"/>
                  <a:pt x="328912" y="73520"/>
                </a:cubicBezTo>
                <a:cubicBezTo>
                  <a:pt x="326827" y="63717"/>
                  <a:pt x="319318" y="54853"/>
                  <a:pt x="306386" y="46927"/>
                </a:cubicBezTo>
                <a:cubicBezTo>
                  <a:pt x="301380" y="43590"/>
                  <a:pt x="300337" y="39836"/>
                  <a:pt x="303258" y="35664"/>
                </a:cubicBezTo>
                <a:cubicBezTo>
                  <a:pt x="305760" y="31493"/>
                  <a:pt x="308367" y="28782"/>
                  <a:pt x="311079" y="27530"/>
                </a:cubicBezTo>
                <a:cubicBezTo>
                  <a:pt x="313790" y="26279"/>
                  <a:pt x="316815" y="25862"/>
                  <a:pt x="320151" y="26279"/>
                </a:cubicBezTo>
                <a:cubicBezTo>
                  <a:pt x="327661" y="27114"/>
                  <a:pt x="335899" y="30347"/>
                  <a:pt x="344867" y="35978"/>
                </a:cubicBezTo>
                <a:cubicBezTo>
                  <a:pt x="353836" y="41609"/>
                  <a:pt x="359571" y="45676"/>
                  <a:pt x="362074" y="48178"/>
                </a:cubicBezTo>
                <a:cubicBezTo>
                  <a:pt x="364159" y="50264"/>
                  <a:pt x="365933" y="52246"/>
                  <a:pt x="367393" y="54123"/>
                </a:cubicBezTo>
                <a:cubicBezTo>
                  <a:pt x="368853" y="56000"/>
                  <a:pt x="369374" y="57982"/>
                  <a:pt x="368957" y="60068"/>
                </a:cubicBezTo>
                <a:cubicBezTo>
                  <a:pt x="367705" y="67993"/>
                  <a:pt x="366975" y="76648"/>
                  <a:pt x="366767" y="86034"/>
                </a:cubicBezTo>
                <a:cubicBezTo>
                  <a:pt x="366557" y="95419"/>
                  <a:pt x="366454" y="104492"/>
                  <a:pt x="366454" y="113252"/>
                </a:cubicBezTo>
                <a:cubicBezTo>
                  <a:pt x="366454" y="114920"/>
                  <a:pt x="366454" y="116485"/>
                  <a:pt x="366454" y="117945"/>
                </a:cubicBezTo>
                <a:cubicBezTo>
                  <a:pt x="366454" y="119405"/>
                  <a:pt x="366454" y="120761"/>
                  <a:pt x="366454" y="122012"/>
                </a:cubicBezTo>
                <a:lnTo>
                  <a:pt x="366454" y="239644"/>
                </a:lnTo>
                <a:cubicBezTo>
                  <a:pt x="376048" y="239644"/>
                  <a:pt x="386998" y="239331"/>
                  <a:pt x="399304" y="238706"/>
                </a:cubicBezTo>
                <a:cubicBezTo>
                  <a:pt x="411609" y="238080"/>
                  <a:pt x="423393" y="237350"/>
                  <a:pt x="434656" y="236516"/>
                </a:cubicBezTo>
                <a:lnTo>
                  <a:pt x="434656" y="86973"/>
                </a:lnTo>
                <a:cubicBezTo>
                  <a:pt x="434656" y="86139"/>
                  <a:pt x="434656" y="84679"/>
                  <a:pt x="434656" y="82593"/>
                </a:cubicBezTo>
                <a:cubicBezTo>
                  <a:pt x="434656" y="70913"/>
                  <a:pt x="434239" y="61736"/>
                  <a:pt x="433404" y="55062"/>
                </a:cubicBezTo>
                <a:cubicBezTo>
                  <a:pt x="432570" y="48388"/>
                  <a:pt x="430171" y="42652"/>
                  <a:pt x="426209" y="37855"/>
                </a:cubicBezTo>
                <a:cubicBezTo>
                  <a:pt x="422246" y="33058"/>
                  <a:pt x="415468" y="27739"/>
                  <a:pt x="405873" y="21899"/>
                </a:cubicBezTo>
                <a:cubicBezTo>
                  <a:pt x="401285" y="18562"/>
                  <a:pt x="400242" y="14808"/>
                  <a:pt x="402745" y="10637"/>
                </a:cubicBezTo>
                <a:cubicBezTo>
                  <a:pt x="407333" y="3128"/>
                  <a:pt x="412964" y="0"/>
                  <a:pt x="419638" y="1251"/>
                </a:cubicBezTo>
                <a:cubicBezTo>
                  <a:pt x="427565" y="2502"/>
                  <a:pt x="436012" y="5527"/>
                  <a:pt x="444980" y="10324"/>
                </a:cubicBezTo>
                <a:cubicBezTo>
                  <a:pt x="453947" y="15121"/>
                  <a:pt x="460727" y="19396"/>
                  <a:pt x="465316" y="23151"/>
                </a:cubicBezTo>
                <a:cubicBezTo>
                  <a:pt x="465732" y="23568"/>
                  <a:pt x="466150" y="23985"/>
                  <a:pt x="466567" y="24402"/>
                </a:cubicBezTo>
                <a:cubicBezTo>
                  <a:pt x="468653" y="26071"/>
                  <a:pt x="470322" y="27843"/>
                  <a:pt x="471573" y="29721"/>
                </a:cubicBezTo>
                <a:cubicBezTo>
                  <a:pt x="472824" y="31598"/>
                  <a:pt x="473241" y="33579"/>
                  <a:pt x="472824" y="35664"/>
                </a:cubicBezTo>
                <a:cubicBezTo>
                  <a:pt x="471573" y="44425"/>
                  <a:pt x="470634" y="52767"/>
                  <a:pt x="470009" y="60693"/>
                </a:cubicBezTo>
                <a:cubicBezTo>
                  <a:pt x="469382" y="68619"/>
                  <a:pt x="469069" y="77588"/>
                  <a:pt x="469069" y="87599"/>
                </a:cubicBezTo>
                <a:lnTo>
                  <a:pt x="469069" y="468026"/>
                </a:lnTo>
                <a:cubicBezTo>
                  <a:pt x="469069" y="476786"/>
                  <a:pt x="468653" y="487423"/>
                  <a:pt x="467818" y="499938"/>
                </a:cubicBezTo>
                <a:cubicBezTo>
                  <a:pt x="466984" y="512452"/>
                  <a:pt x="465106" y="523714"/>
                  <a:pt x="462187" y="533726"/>
                </a:cubicBezTo>
                <a:cubicBezTo>
                  <a:pt x="459267" y="543737"/>
                  <a:pt x="454887" y="549577"/>
                  <a:pt x="449047" y="551245"/>
                </a:cubicBezTo>
                <a:moveTo>
                  <a:pt x="159346" y="409210"/>
                </a:moveTo>
                <a:cubicBezTo>
                  <a:pt x="135570" y="409210"/>
                  <a:pt x="115442" y="404413"/>
                  <a:pt x="98965" y="394819"/>
                </a:cubicBezTo>
                <a:cubicBezTo>
                  <a:pt x="82488" y="385225"/>
                  <a:pt x="69975" y="373232"/>
                  <a:pt x="61423" y="358841"/>
                </a:cubicBezTo>
                <a:cubicBezTo>
                  <a:pt x="52873" y="344450"/>
                  <a:pt x="48595" y="330163"/>
                  <a:pt x="48595" y="315981"/>
                </a:cubicBezTo>
                <a:cubicBezTo>
                  <a:pt x="48595" y="301381"/>
                  <a:pt x="52455" y="286781"/>
                  <a:pt x="60172" y="272181"/>
                </a:cubicBezTo>
                <a:cubicBezTo>
                  <a:pt x="67889" y="257581"/>
                  <a:pt x="80090" y="245276"/>
                  <a:pt x="96775" y="235265"/>
                </a:cubicBezTo>
                <a:cubicBezTo>
                  <a:pt x="113461" y="225253"/>
                  <a:pt x="134943" y="220039"/>
                  <a:pt x="161223" y="219621"/>
                </a:cubicBezTo>
                <a:cubicBezTo>
                  <a:pt x="196679" y="219205"/>
                  <a:pt x="224106" y="227547"/>
                  <a:pt x="243503" y="244650"/>
                </a:cubicBezTo>
                <a:cubicBezTo>
                  <a:pt x="262900" y="261753"/>
                  <a:pt x="272390" y="284278"/>
                  <a:pt x="271973" y="312226"/>
                </a:cubicBezTo>
                <a:cubicBezTo>
                  <a:pt x="271556" y="326827"/>
                  <a:pt x="266967" y="341634"/>
                  <a:pt x="258207" y="356651"/>
                </a:cubicBezTo>
                <a:cubicBezTo>
                  <a:pt x="249448" y="371668"/>
                  <a:pt x="236829" y="384182"/>
                  <a:pt x="220352" y="394194"/>
                </a:cubicBezTo>
                <a:cubicBezTo>
                  <a:pt x="203874" y="404205"/>
                  <a:pt x="183540" y="409210"/>
                  <a:pt x="159346" y="409210"/>
                </a:cubicBezTo>
                <a:moveTo>
                  <a:pt x="159346" y="381679"/>
                </a:moveTo>
                <a:cubicBezTo>
                  <a:pt x="183540" y="380845"/>
                  <a:pt x="201999" y="373649"/>
                  <a:pt x="214720" y="360093"/>
                </a:cubicBezTo>
                <a:cubicBezTo>
                  <a:pt x="227443" y="346535"/>
                  <a:pt x="234221" y="330789"/>
                  <a:pt x="235057" y="312852"/>
                </a:cubicBezTo>
                <a:cubicBezTo>
                  <a:pt x="235890" y="303257"/>
                  <a:pt x="233909" y="293038"/>
                  <a:pt x="229112" y="282192"/>
                </a:cubicBezTo>
                <a:cubicBezTo>
                  <a:pt x="224315" y="271347"/>
                  <a:pt x="216389" y="262170"/>
                  <a:pt x="205335" y="254661"/>
                </a:cubicBezTo>
                <a:cubicBezTo>
                  <a:pt x="194281" y="247153"/>
                  <a:pt x="179577" y="243815"/>
                  <a:pt x="161223" y="244650"/>
                </a:cubicBezTo>
                <a:cubicBezTo>
                  <a:pt x="142452" y="245067"/>
                  <a:pt x="127330" y="248717"/>
                  <a:pt x="115860" y="255600"/>
                </a:cubicBezTo>
                <a:cubicBezTo>
                  <a:pt x="104387" y="262482"/>
                  <a:pt x="96150" y="271242"/>
                  <a:pt x="91145" y="281880"/>
                </a:cubicBezTo>
                <a:cubicBezTo>
                  <a:pt x="86139" y="292517"/>
                  <a:pt x="83635" y="303674"/>
                  <a:pt x="83635" y="315354"/>
                </a:cubicBezTo>
                <a:cubicBezTo>
                  <a:pt x="83635" y="326200"/>
                  <a:pt x="86660" y="336733"/>
                  <a:pt x="92708" y="346952"/>
                </a:cubicBezTo>
                <a:cubicBezTo>
                  <a:pt x="98757" y="357173"/>
                  <a:pt x="107412" y="365515"/>
                  <a:pt x="118675" y="371981"/>
                </a:cubicBezTo>
                <a:cubicBezTo>
                  <a:pt x="129938" y="378447"/>
                  <a:pt x="143495" y="381679"/>
                  <a:pt x="159346" y="381679"/>
                </a:cubicBezTo>
                <a:moveTo>
                  <a:pt x="42339" y="188337"/>
                </a:moveTo>
                <a:cubicBezTo>
                  <a:pt x="35247" y="190005"/>
                  <a:pt x="30242" y="190109"/>
                  <a:pt x="27322" y="188650"/>
                </a:cubicBezTo>
                <a:cubicBezTo>
                  <a:pt x="24402" y="187189"/>
                  <a:pt x="21482" y="185000"/>
                  <a:pt x="18563" y="182080"/>
                </a:cubicBezTo>
                <a:cubicBezTo>
                  <a:pt x="14808" y="178326"/>
                  <a:pt x="11367" y="174363"/>
                  <a:pt x="8238" y="170191"/>
                </a:cubicBezTo>
                <a:cubicBezTo>
                  <a:pt x="5110" y="166019"/>
                  <a:pt x="2919" y="162892"/>
                  <a:pt x="1668" y="160806"/>
                </a:cubicBezTo>
                <a:cubicBezTo>
                  <a:pt x="0" y="159137"/>
                  <a:pt x="521" y="156530"/>
                  <a:pt x="3232" y="152984"/>
                </a:cubicBezTo>
                <a:cubicBezTo>
                  <a:pt x="5944" y="149439"/>
                  <a:pt x="8551" y="148083"/>
                  <a:pt x="11054" y="148917"/>
                </a:cubicBezTo>
                <a:cubicBezTo>
                  <a:pt x="23986" y="151420"/>
                  <a:pt x="39419" y="153193"/>
                  <a:pt x="57356" y="154236"/>
                </a:cubicBezTo>
                <a:cubicBezTo>
                  <a:pt x="75293" y="155279"/>
                  <a:pt x="93126" y="155591"/>
                  <a:pt x="110854" y="155174"/>
                </a:cubicBezTo>
                <a:cubicBezTo>
                  <a:pt x="128581" y="154757"/>
                  <a:pt x="143287" y="154340"/>
                  <a:pt x="154966" y="153922"/>
                </a:cubicBezTo>
                <a:cubicBezTo>
                  <a:pt x="186251" y="152671"/>
                  <a:pt x="211905" y="150899"/>
                  <a:pt x="231928" y="148605"/>
                </a:cubicBezTo>
                <a:cubicBezTo>
                  <a:pt x="251950" y="146310"/>
                  <a:pt x="269679" y="142869"/>
                  <a:pt x="285113" y="138280"/>
                </a:cubicBezTo>
                <a:cubicBezTo>
                  <a:pt x="289701" y="137029"/>
                  <a:pt x="293038" y="136924"/>
                  <a:pt x="295124" y="137968"/>
                </a:cubicBezTo>
                <a:cubicBezTo>
                  <a:pt x="297210" y="139010"/>
                  <a:pt x="299086" y="140783"/>
                  <a:pt x="300755" y="143286"/>
                </a:cubicBezTo>
                <a:cubicBezTo>
                  <a:pt x="302006" y="146206"/>
                  <a:pt x="303361" y="150064"/>
                  <a:pt x="304822" y="154862"/>
                </a:cubicBezTo>
                <a:cubicBezTo>
                  <a:pt x="306282" y="159658"/>
                  <a:pt x="307012" y="163308"/>
                  <a:pt x="307012" y="165812"/>
                </a:cubicBezTo>
                <a:cubicBezTo>
                  <a:pt x="307012" y="168315"/>
                  <a:pt x="305760" y="170608"/>
                  <a:pt x="303258" y="172694"/>
                </a:cubicBezTo>
                <a:cubicBezTo>
                  <a:pt x="300755" y="174780"/>
                  <a:pt x="298878" y="175823"/>
                  <a:pt x="297626" y="175823"/>
                </a:cubicBezTo>
                <a:cubicBezTo>
                  <a:pt x="280524" y="174989"/>
                  <a:pt x="261023" y="174675"/>
                  <a:pt x="239123" y="174884"/>
                </a:cubicBezTo>
                <a:cubicBezTo>
                  <a:pt x="217224" y="175092"/>
                  <a:pt x="188545" y="175614"/>
                  <a:pt x="153088" y="176448"/>
                </a:cubicBezTo>
                <a:cubicBezTo>
                  <a:pt x="130147" y="177282"/>
                  <a:pt x="108352" y="178951"/>
                  <a:pt x="87703" y="181454"/>
                </a:cubicBezTo>
                <a:cubicBezTo>
                  <a:pt x="67054" y="183957"/>
                  <a:pt x="51933" y="186251"/>
                  <a:pt x="42339" y="188337"/>
                </a:cubicBezTo>
                <a:moveTo>
                  <a:pt x="139323" y="98861"/>
                </a:moveTo>
                <a:cubicBezTo>
                  <a:pt x="132649" y="98027"/>
                  <a:pt x="124411" y="96358"/>
                  <a:pt x="114609" y="93856"/>
                </a:cubicBezTo>
                <a:cubicBezTo>
                  <a:pt x="104805" y="91353"/>
                  <a:pt x="95628" y="88329"/>
                  <a:pt x="87077" y="84782"/>
                </a:cubicBezTo>
                <a:cubicBezTo>
                  <a:pt x="78525" y="81237"/>
                  <a:pt x="72582" y="77795"/>
                  <a:pt x="69245" y="74458"/>
                </a:cubicBezTo>
                <a:cubicBezTo>
                  <a:pt x="66325" y="71538"/>
                  <a:pt x="66011" y="67576"/>
                  <a:pt x="68306" y="62570"/>
                </a:cubicBezTo>
                <a:cubicBezTo>
                  <a:pt x="70600" y="57565"/>
                  <a:pt x="73833" y="55479"/>
                  <a:pt x="78005" y="56313"/>
                </a:cubicBezTo>
                <a:cubicBezTo>
                  <a:pt x="96775" y="60485"/>
                  <a:pt x="116484" y="63300"/>
                  <a:pt x="137133" y="64760"/>
                </a:cubicBezTo>
                <a:cubicBezTo>
                  <a:pt x="157781" y="66220"/>
                  <a:pt x="177074" y="66532"/>
                  <a:pt x="195011" y="65698"/>
                </a:cubicBezTo>
                <a:cubicBezTo>
                  <a:pt x="212947" y="64864"/>
                  <a:pt x="226923" y="63613"/>
                  <a:pt x="236933" y="61945"/>
                </a:cubicBezTo>
                <a:cubicBezTo>
                  <a:pt x="240271" y="61527"/>
                  <a:pt x="243086" y="62674"/>
                  <a:pt x="245380" y="65386"/>
                </a:cubicBezTo>
                <a:cubicBezTo>
                  <a:pt x="247675" y="68097"/>
                  <a:pt x="249030" y="70496"/>
                  <a:pt x="249448" y="72582"/>
                </a:cubicBezTo>
                <a:cubicBezTo>
                  <a:pt x="249865" y="75918"/>
                  <a:pt x="248405" y="79881"/>
                  <a:pt x="245067" y="84470"/>
                </a:cubicBezTo>
                <a:cubicBezTo>
                  <a:pt x="241731" y="89058"/>
                  <a:pt x="237976" y="91978"/>
                  <a:pt x="233804" y="93229"/>
                </a:cubicBezTo>
                <a:cubicBezTo>
                  <a:pt x="229634" y="94481"/>
                  <a:pt x="222124" y="95733"/>
                  <a:pt x="211279" y="96984"/>
                </a:cubicBezTo>
                <a:cubicBezTo>
                  <a:pt x="200434" y="98236"/>
                  <a:pt x="188545" y="99070"/>
                  <a:pt x="175614" y="99487"/>
                </a:cubicBezTo>
                <a:cubicBezTo>
                  <a:pt x="162683" y="99904"/>
                  <a:pt x="150586" y="99695"/>
                  <a:pt x="139323" y="98861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3" name="Freeform 143"/>
          <p:cNvSpPr/>
          <p:nvPr/>
        </p:nvSpPr>
        <p:spPr>
          <a:xfrm>
            <a:off x="12881853" y="6915021"/>
            <a:ext cx="526218" cy="453741"/>
          </a:xfrm>
          <a:custGeom>
            <a:avLst/>
            <a:gdLst>
              <a:gd name="connsiteX0" fmla="*/ 130773 w 526218"/>
              <a:gd name="connsiteY0" fmla="*/ 304509 h 453741"/>
              <a:gd name="connsiteX1" fmla="*/ 120761 w 526218"/>
              <a:gd name="connsiteY1" fmla="*/ 299503 h 453741"/>
              <a:gd name="connsiteX2" fmla="*/ 117632 w 526218"/>
              <a:gd name="connsiteY2" fmla="*/ 284487 h 453741"/>
              <a:gd name="connsiteX3" fmla="*/ 114505 w 526218"/>
              <a:gd name="connsiteY3" fmla="*/ 129312 h 453741"/>
              <a:gd name="connsiteX4" fmla="*/ 112626 w 526218"/>
              <a:gd name="connsiteY4" fmla="*/ 93959 h 453741"/>
              <a:gd name="connsiteX5" fmla="*/ 105119 w 526218"/>
              <a:gd name="connsiteY5" fmla="*/ 70809 h 453741"/>
              <a:gd name="connsiteX6" fmla="*/ 86974 w 526218"/>
              <a:gd name="connsiteY6" fmla="*/ 52351 h 453741"/>
              <a:gd name="connsiteX7" fmla="*/ 84470 w 526218"/>
              <a:gd name="connsiteY7" fmla="*/ 41088 h 453741"/>
              <a:gd name="connsiteX8" fmla="*/ 103241 w 526218"/>
              <a:gd name="connsiteY8" fmla="*/ 32954 h 453741"/>
              <a:gd name="connsiteX9" fmla="*/ 123578 w 526218"/>
              <a:gd name="connsiteY9" fmla="*/ 41714 h 453741"/>
              <a:gd name="connsiteX10" fmla="*/ 142660 w 526218"/>
              <a:gd name="connsiteY10" fmla="*/ 54853 h 453741"/>
              <a:gd name="connsiteX11" fmla="*/ 150796 w 526218"/>
              <a:gd name="connsiteY11" fmla="*/ 68619 h 453741"/>
              <a:gd name="connsiteX12" fmla="*/ 148917 w 526218"/>
              <a:gd name="connsiteY12" fmla="*/ 92083 h 453741"/>
              <a:gd name="connsiteX13" fmla="*/ 148292 w 526218"/>
              <a:gd name="connsiteY13" fmla="*/ 119301 h 453741"/>
              <a:gd name="connsiteX14" fmla="*/ 197410 w 526218"/>
              <a:gd name="connsiteY14" fmla="*/ 118675 h 453741"/>
              <a:gd name="connsiteX15" fmla="*/ 261858 w 526218"/>
              <a:gd name="connsiteY15" fmla="*/ 117111 h 453741"/>
              <a:gd name="connsiteX16" fmla="*/ 326931 w 526218"/>
              <a:gd name="connsiteY16" fmla="*/ 114921 h 453741"/>
              <a:gd name="connsiteX17" fmla="*/ 378551 w 526218"/>
              <a:gd name="connsiteY17" fmla="*/ 111792 h 453741"/>
              <a:gd name="connsiteX18" fmla="*/ 378551 w 526218"/>
              <a:gd name="connsiteY18" fmla="*/ 94273 h 453741"/>
              <a:gd name="connsiteX19" fmla="*/ 374172 w 526218"/>
              <a:gd name="connsiteY19" fmla="*/ 49848 h 453741"/>
              <a:gd name="connsiteX20" fmla="*/ 350395 w 526218"/>
              <a:gd name="connsiteY20" fmla="*/ 20440 h 453741"/>
              <a:gd name="connsiteX21" fmla="*/ 348517 w 526218"/>
              <a:gd name="connsiteY21" fmla="*/ 9803 h 453741"/>
              <a:gd name="connsiteX22" fmla="*/ 366664 w 526218"/>
              <a:gd name="connsiteY22" fmla="*/ 1668 h 453741"/>
              <a:gd name="connsiteX23" fmla="*/ 388876 w 526218"/>
              <a:gd name="connsiteY23" fmla="*/ 10741 h 453741"/>
              <a:gd name="connsiteX24" fmla="*/ 409836 w 526218"/>
              <a:gd name="connsiteY24" fmla="*/ 24819 h 453741"/>
              <a:gd name="connsiteX25" fmla="*/ 417971 w 526218"/>
              <a:gd name="connsiteY25" fmla="*/ 36708 h 453741"/>
              <a:gd name="connsiteX26" fmla="*/ 415155 w 526218"/>
              <a:gd name="connsiteY26" fmla="*/ 62049 h 453741"/>
              <a:gd name="connsiteX27" fmla="*/ 413591 w 526218"/>
              <a:gd name="connsiteY27" fmla="*/ 91144 h 453741"/>
              <a:gd name="connsiteX28" fmla="*/ 413591 w 526218"/>
              <a:gd name="connsiteY28" fmla="*/ 246945 h 453741"/>
              <a:gd name="connsiteX29" fmla="*/ 408585 w 526218"/>
              <a:gd name="connsiteY29" fmla="*/ 278855 h 453741"/>
              <a:gd name="connsiteX30" fmla="*/ 392316 w 526218"/>
              <a:gd name="connsiteY30" fmla="*/ 293873 h 453741"/>
              <a:gd name="connsiteX31" fmla="*/ 382618 w 526218"/>
              <a:gd name="connsiteY31" fmla="*/ 288554 h 453741"/>
              <a:gd name="connsiteX32" fmla="*/ 378551 w 526218"/>
              <a:gd name="connsiteY32" fmla="*/ 273224 h 453741"/>
              <a:gd name="connsiteX33" fmla="*/ 327558 w 526218"/>
              <a:gd name="connsiteY33" fmla="*/ 273538 h 453741"/>
              <a:gd name="connsiteX34" fmla="*/ 263735 w 526218"/>
              <a:gd name="connsiteY34" fmla="*/ 274162 h 453741"/>
              <a:gd name="connsiteX35" fmla="*/ 199913 w 526218"/>
              <a:gd name="connsiteY35" fmla="*/ 275102 h 453741"/>
              <a:gd name="connsiteX36" fmla="*/ 148917 w 526218"/>
              <a:gd name="connsiteY36" fmla="*/ 276978 h 453741"/>
              <a:gd name="connsiteX37" fmla="*/ 142036 w 526218"/>
              <a:gd name="connsiteY37" fmla="*/ 296375 h 453741"/>
              <a:gd name="connsiteX38" fmla="*/ 130773 w 526218"/>
              <a:gd name="connsiteY38" fmla="*/ 304509 h 453741"/>
              <a:gd name="connsiteX40" fmla="*/ 148917 w 526218"/>
              <a:gd name="connsiteY40" fmla="*/ 251950 h 453741"/>
              <a:gd name="connsiteX41" fmla="*/ 199913 w 526218"/>
              <a:gd name="connsiteY41" fmla="*/ 252263 h 453741"/>
              <a:gd name="connsiteX42" fmla="*/ 263735 w 526218"/>
              <a:gd name="connsiteY42" fmla="*/ 251012 h 453741"/>
              <a:gd name="connsiteX43" fmla="*/ 327558 w 526218"/>
              <a:gd name="connsiteY43" fmla="*/ 248509 h 453741"/>
              <a:gd name="connsiteX44" fmla="*/ 378551 w 526218"/>
              <a:gd name="connsiteY44" fmla="*/ 245067 h 453741"/>
              <a:gd name="connsiteX45" fmla="*/ 378551 w 526218"/>
              <a:gd name="connsiteY45" fmla="*/ 139323 h 453741"/>
              <a:gd name="connsiteX46" fmla="*/ 327558 w 526218"/>
              <a:gd name="connsiteY46" fmla="*/ 139636 h 453741"/>
              <a:gd name="connsiteX47" fmla="*/ 263735 w 526218"/>
              <a:gd name="connsiteY47" fmla="*/ 140575 h 453741"/>
              <a:gd name="connsiteX48" fmla="*/ 199601 w 526218"/>
              <a:gd name="connsiteY48" fmla="*/ 142139 h 453741"/>
              <a:gd name="connsiteX49" fmla="*/ 148292 w 526218"/>
              <a:gd name="connsiteY49" fmla="*/ 144329 h 453741"/>
              <a:gd name="connsiteX51" fmla="*/ 53811 w 526218"/>
              <a:gd name="connsiteY51" fmla="*/ 451550 h 453741"/>
              <a:gd name="connsiteX52" fmla="*/ 38794 w 526218"/>
              <a:gd name="connsiteY52" fmla="*/ 453114 h 453741"/>
              <a:gd name="connsiteX53" fmla="*/ 28784 w 526218"/>
              <a:gd name="connsiteY53" fmla="*/ 447796 h 453741"/>
              <a:gd name="connsiteX54" fmla="*/ 18772 w 526218"/>
              <a:gd name="connsiteY54" fmla="*/ 439662 h 453741"/>
              <a:gd name="connsiteX55" fmla="*/ 7509 w 526218"/>
              <a:gd name="connsiteY55" fmla="*/ 428712 h 453741"/>
              <a:gd name="connsiteX56" fmla="*/ 1252 w 526218"/>
              <a:gd name="connsiteY56" fmla="*/ 420891 h 453741"/>
              <a:gd name="connsiteX57" fmla="*/ 3442 w 526218"/>
              <a:gd name="connsiteY57" fmla="*/ 412131 h 453741"/>
              <a:gd name="connsiteX58" fmla="*/ 11888 w 526218"/>
              <a:gd name="connsiteY58" fmla="*/ 407750 h 453741"/>
              <a:gd name="connsiteX59" fmla="*/ 56627 w 526218"/>
              <a:gd name="connsiteY59" fmla="*/ 414320 h 453741"/>
              <a:gd name="connsiteX60" fmla="*/ 114505 w 526218"/>
              <a:gd name="connsiteY60" fmla="*/ 415885 h 453741"/>
              <a:gd name="connsiteX61" fmla="*/ 127331 w 526218"/>
              <a:gd name="connsiteY61" fmla="*/ 415885 h 453741"/>
              <a:gd name="connsiteX62" fmla="*/ 140158 w 526218"/>
              <a:gd name="connsiteY62" fmla="*/ 415885 h 453741"/>
              <a:gd name="connsiteX63" fmla="*/ 194282 w 526218"/>
              <a:gd name="connsiteY63" fmla="*/ 415885 h 453741"/>
              <a:gd name="connsiteX64" fmla="*/ 250282 w 526218"/>
              <a:gd name="connsiteY64" fmla="*/ 414633 h 453741"/>
              <a:gd name="connsiteX65" fmla="*/ 250908 w 526218"/>
              <a:gd name="connsiteY65" fmla="*/ 372711 h 453741"/>
              <a:gd name="connsiteX66" fmla="*/ 248404 w 526218"/>
              <a:gd name="connsiteY66" fmla="*/ 340175 h 453741"/>
              <a:gd name="connsiteX67" fmla="*/ 229633 w 526218"/>
              <a:gd name="connsiteY67" fmla="*/ 317649 h 453741"/>
              <a:gd name="connsiteX68" fmla="*/ 225567 w 526218"/>
              <a:gd name="connsiteY68" fmla="*/ 312644 h 453741"/>
              <a:gd name="connsiteX69" fmla="*/ 227757 w 526218"/>
              <a:gd name="connsiteY69" fmla="*/ 306387 h 453741"/>
              <a:gd name="connsiteX70" fmla="*/ 245277 w 526218"/>
              <a:gd name="connsiteY70" fmla="*/ 298252 h 453741"/>
              <a:gd name="connsiteX71" fmla="*/ 280315 w 526218"/>
              <a:gd name="connsiteY71" fmla="*/ 315146 h 453741"/>
              <a:gd name="connsiteX72" fmla="*/ 287824 w 526218"/>
              <a:gd name="connsiteY72" fmla="*/ 327035 h 453741"/>
              <a:gd name="connsiteX73" fmla="*/ 284382 w 526218"/>
              <a:gd name="connsiteY73" fmla="*/ 346119 h 453741"/>
              <a:gd name="connsiteX74" fmla="*/ 282819 w 526218"/>
              <a:gd name="connsiteY74" fmla="*/ 368957 h 453741"/>
              <a:gd name="connsiteX75" fmla="*/ 281568 w 526218"/>
              <a:gd name="connsiteY75" fmla="*/ 391482 h 453741"/>
              <a:gd name="connsiteX76" fmla="*/ 280942 w 526218"/>
              <a:gd name="connsiteY76" fmla="*/ 414008 h 453741"/>
              <a:gd name="connsiteX77" fmla="*/ 327244 w 526218"/>
              <a:gd name="connsiteY77" fmla="*/ 413069 h 453741"/>
              <a:gd name="connsiteX78" fmla="*/ 374172 w 526218"/>
              <a:gd name="connsiteY78" fmla="*/ 411505 h 453741"/>
              <a:gd name="connsiteX79" fmla="*/ 448631 w 526218"/>
              <a:gd name="connsiteY79" fmla="*/ 405874 h 453741"/>
              <a:gd name="connsiteX80" fmla="*/ 496183 w 526218"/>
              <a:gd name="connsiteY80" fmla="*/ 396488 h 453741"/>
              <a:gd name="connsiteX81" fmla="*/ 506821 w 526218"/>
              <a:gd name="connsiteY81" fmla="*/ 396175 h 453741"/>
              <a:gd name="connsiteX82" fmla="*/ 514329 w 526218"/>
              <a:gd name="connsiteY82" fmla="*/ 402745 h 453741"/>
              <a:gd name="connsiteX83" fmla="*/ 522150 w 526218"/>
              <a:gd name="connsiteY83" fmla="*/ 415572 h 453741"/>
              <a:gd name="connsiteX84" fmla="*/ 526218 w 526218"/>
              <a:gd name="connsiteY84" fmla="*/ 428399 h 453741"/>
              <a:gd name="connsiteX85" fmla="*/ 521837 w 526218"/>
              <a:gd name="connsiteY85" fmla="*/ 435908 h 453741"/>
              <a:gd name="connsiteX86" fmla="*/ 514954 w 526218"/>
              <a:gd name="connsiteY86" fmla="*/ 439036 h 453741"/>
              <a:gd name="connsiteX87" fmla="*/ 450195 w 526218"/>
              <a:gd name="connsiteY87" fmla="*/ 436221 h 453741"/>
              <a:gd name="connsiteX88" fmla="*/ 384810 w 526218"/>
              <a:gd name="connsiteY88" fmla="*/ 435908 h 453741"/>
              <a:gd name="connsiteX89" fmla="*/ 303468 w 526218"/>
              <a:gd name="connsiteY89" fmla="*/ 437472 h 453741"/>
              <a:gd name="connsiteX90" fmla="*/ 217434 w 526218"/>
              <a:gd name="connsiteY90" fmla="*/ 439036 h 453741"/>
              <a:gd name="connsiteX91" fmla="*/ 140784 w 526218"/>
              <a:gd name="connsiteY91" fmla="*/ 441538 h 453741"/>
              <a:gd name="connsiteX92" fmla="*/ 92604 w 526218"/>
              <a:gd name="connsiteY92" fmla="*/ 445293 h 453741"/>
              <a:gd name="connsiteX93" fmla="*/ 53811 w 526218"/>
              <a:gd name="connsiteY93" fmla="*/ 451550 h 4537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</a:cxnLst>
            <a:rect l="l" t="t" r="r" b="b"/>
            <a:pathLst>
              <a:path w="526218" h="453741">
                <a:moveTo>
                  <a:pt x="130773" y="304509"/>
                </a:moveTo>
                <a:cubicBezTo>
                  <a:pt x="126184" y="304926"/>
                  <a:pt x="122848" y="303258"/>
                  <a:pt x="120761" y="299503"/>
                </a:cubicBezTo>
                <a:cubicBezTo>
                  <a:pt x="118676" y="295750"/>
                  <a:pt x="117632" y="290743"/>
                  <a:pt x="117632" y="284487"/>
                </a:cubicBezTo>
                <a:lnTo>
                  <a:pt x="114505" y="129312"/>
                </a:lnTo>
                <a:cubicBezTo>
                  <a:pt x="114505" y="114712"/>
                  <a:pt x="113879" y="102929"/>
                  <a:pt x="112626" y="93959"/>
                </a:cubicBezTo>
                <a:cubicBezTo>
                  <a:pt x="111375" y="84992"/>
                  <a:pt x="108873" y="77275"/>
                  <a:pt x="105119" y="70809"/>
                </a:cubicBezTo>
                <a:cubicBezTo>
                  <a:pt x="101365" y="64343"/>
                  <a:pt x="95316" y="58190"/>
                  <a:pt x="86974" y="52351"/>
                </a:cubicBezTo>
                <a:cubicBezTo>
                  <a:pt x="82385" y="49430"/>
                  <a:pt x="81551" y="45677"/>
                  <a:pt x="84470" y="41088"/>
                </a:cubicBezTo>
                <a:cubicBezTo>
                  <a:pt x="89059" y="33580"/>
                  <a:pt x="95316" y="30869"/>
                  <a:pt x="103241" y="32954"/>
                </a:cubicBezTo>
                <a:cubicBezTo>
                  <a:pt x="109082" y="34622"/>
                  <a:pt x="115860" y="37543"/>
                  <a:pt x="123578" y="41714"/>
                </a:cubicBezTo>
                <a:cubicBezTo>
                  <a:pt x="131294" y="45885"/>
                  <a:pt x="137656" y="50264"/>
                  <a:pt x="142660" y="54853"/>
                </a:cubicBezTo>
                <a:cubicBezTo>
                  <a:pt x="148502" y="60276"/>
                  <a:pt x="151213" y="64864"/>
                  <a:pt x="150796" y="68619"/>
                </a:cubicBezTo>
                <a:cubicBezTo>
                  <a:pt x="149961" y="74458"/>
                  <a:pt x="149336" y="82280"/>
                  <a:pt x="148917" y="92083"/>
                </a:cubicBezTo>
                <a:cubicBezTo>
                  <a:pt x="148502" y="101885"/>
                  <a:pt x="148292" y="110958"/>
                  <a:pt x="148292" y="119301"/>
                </a:cubicBezTo>
                <a:cubicBezTo>
                  <a:pt x="160806" y="119301"/>
                  <a:pt x="177179" y="119093"/>
                  <a:pt x="197410" y="118675"/>
                </a:cubicBezTo>
                <a:cubicBezTo>
                  <a:pt x="217642" y="118259"/>
                  <a:pt x="239124" y="117737"/>
                  <a:pt x="261858" y="117111"/>
                </a:cubicBezTo>
                <a:cubicBezTo>
                  <a:pt x="284593" y="116485"/>
                  <a:pt x="306283" y="115756"/>
                  <a:pt x="326931" y="114921"/>
                </a:cubicBezTo>
                <a:cubicBezTo>
                  <a:pt x="347578" y="114087"/>
                  <a:pt x="364786" y="113044"/>
                  <a:pt x="378551" y="111792"/>
                </a:cubicBezTo>
                <a:lnTo>
                  <a:pt x="378551" y="94273"/>
                </a:lnTo>
                <a:cubicBezTo>
                  <a:pt x="378551" y="75502"/>
                  <a:pt x="377092" y="60693"/>
                  <a:pt x="374172" y="49848"/>
                </a:cubicBezTo>
                <a:cubicBezTo>
                  <a:pt x="371251" y="39002"/>
                  <a:pt x="363326" y="29200"/>
                  <a:pt x="350395" y="20440"/>
                </a:cubicBezTo>
                <a:cubicBezTo>
                  <a:pt x="346223" y="17520"/>
                  <a:pt x="345597" y="13974"/>
                  <a:pt x="348517" y="9803"/>
                </a:cubicBezTo>
                <a:cubicBezTo>
                  <a:pt x="354357" y="2711"/>
                  <a:pt x="360405" y="0"/>
                  <a:pt x="366664" y="1668"/>
                </a:cubicBezTo>
                <a:cubicBezTo>
                  <a:pt x="372504" y="2920"/>
                  <a:pt x="379908" y="5945"/>
                  <a:pt x="388876" y="10741"/>
                </a:cubicBezTo>
                <a:cubicBezTo>
                  <a:pt x="397845" y="15539"/>
                  <a:pt x="404830" y="20231"/>
                  <a:pt x="409836" y="24819"/>
                </a:cubicBezTo>
                <a:cubicBezTo>
                  <a:pt x="415676" y="30659"/>
                  <a:pt x="418389" y="34622"/>
                  <a:pt x="417971" y="36708"/>
                </a:cubicBezTo>
                <a:cubicBezTo>
                  <a:pt x="417137" y="42966"/>
                  <a:pt x="416197" y="51412"/>
                  <a:pt x="415155" y="62049"/>
                </a:cubicBezTo>
                <a:cubicBezTo>
                  <a:pt x="414112" y="72686"/>
                  <a:pt x="413591" y="82384"/>
                  <a:pt x="413591" y="91144"/>
                </a:cubicBezTo>
                <a:lnTo>
                  <a:pt x="413591" y="246945"/>
                </a:lnTo>
                <a:cubicBezTo>
                  <a:pt x="413591" y="259042"/>
                  <a:pt x="411923" y="269679"/>
                  <a:pt x="408585" y="278855"/>
                </a:cubicBezTo>
                <a:cubicBezTo>
                  <a:pt x="405249" y="288033"/>
                  <a:pt x="399826" y="293039"/>
                  <a:pt x="392316" y="293873"/>
                </a:cubicBezTo>
                <a:cubicBezTo>
                  <a:pt x="387729" y="294707"/>
                  <a:pt x="384497" y="292933"/>
                  <a:pt x="382618" y="288554"/>
                </a:cubicBezTo>
                <a:cubicBezTo>
                  <a:pt x="380742" y="284174"/>
                  <a:pt x="379387" y="279064"/>
                  <a:pt x="378551" y="273224"/>
                </a:cubicBezTo>
                <a:cubicBezTo>
                  <a:pt x="364786" y="273224"/>
                  <a:pt x="347789" y="273328"/>
                  <a:pt x="327558" y="273538"/>
                </a:cubicBezTo>
                <a:cubicBezTo>
                  <a:pt x="307326" y="273746"/>
                  <a:pt x="286052" y="273954"/>
                  <a:pt x="263735" y="274162"/>
                </a:cubicBezTo>
                <a:cubicBezTo>
                  <a:pt x="241417" y="274372"/>
                  <a:pt x="220144" y="274684"/>
                  <a:pt x="199913" y="275102"/>
                </a:cubicBezTo>
                <a:cubicBezTo>
                  <a:pt x="179681" y="275519"/>
                  <a:pt x="162684" y="276144"/>
                  <a:pt x="148917" y="276978"/>
                </a:cubicBezTo>
                <a:cubicBezTo>
                  <a:pt x="148083" y="284904"/>
                  <a:pt x="145790" y="291370"/>
                  <a:pt x="142036" y="296375"/>
                </a:cubicBezTo>
                <a:cubicBezTo>
                  <a:pt x="138281" y="301381"/>
                  <a:pt x="134527" y="304092"/>
                  <a:pt x="130773" y="304509"/>
                </a:cubicBezTo>
                <a:moveTo>
                  <a:pt x="148917" y="251950"/>
                </a:moveTo>
                <a:cubicBezTo>
                  <a:pt x="162684" y="252368"/>
                  <a:pt x="179681" y="252471"/>
                  <a:pt x="199913" y="252263"/>
                </a:cubicBezTo>
                <a:cubicBezTo>
                  <a:pt x="220144" y="252055"/>
                  <a:pt x="241417" y="251637"/>
                  <a:pt x="263735" y="251012"/>
                </a:cubicBezTo>
                <a:cubicBezTo>
                  <a:pt x="286052" y="250386"/>
                  <a:pt x="307326" y="249552"/>
                  <a:pt x="327558" y="248509"/>
                </a:cubicBezTo>
                <a:cubicBezTo>
                  <a:pt x="347789" y="247466"/>
                  <a:pt x="364786" y="246319"/>
                  <a:pt x="378551" y="245067"/>
                </a:cubicBezTo>
                <a:lnTo>
                  <a:pt x="378551" y="139323"/>
                </a:lnTo>
                <a:cubicBezTo>
                  <a:pt x="364786" y="139323"/>
                  <a:pt x="347789" y="139428"/>
                  <a:pt x="327558" y="139636"/>
                </a:cubicBezTo>
                <a:cubicBezTo>
                  <a:pt x="307326" y="139845"/>
                  <a:pt x="286052" y="140157"/>
                  <a:pt x="263735" y="140575"/>
                </a:cubicBezTo>
                <a:cubicBezTo>
                  <a:pt x="241417" y="140992"/>
                  <a:pt x="220040" y="141513"/>
                  <a:pt x="199601" y="142139"/>
                </a:cubicBezTo>
                <a:cubicBezTo>
                  <a:pt x="179160" y="142765"/>
                  <a:pt x="162058" y="143495"/>
                  <a:pt x="148292" y="144329"/>
                </a:cubicBezTo>
                <a:moveTo>
                  <a:pt x="53811" y="451550"/>
                </a:moveTo>
                <a:cubicBezTo>
                  <a:pt x="46303" y="453219"/>
                  <a:pt x="41297" y="453741"/>
                  <a:pt x="38794" y="453114"/>
                </a:cubicBezTo>
                <a:cubicBezTo>
                  <a:pt x="36291" y="452489"/>
                  <a:pt x="32954" y="450716"/>
                  <a:pt x="28784" y="447796"/>
                </a:cubicBezTo>
                <a:cubicBezTo>
                  <a:pt x="26280" y="446127"/>
                  <a:pt x="22943" y="443416"/>
                  <a:pt x="18772" y="439662"/>
                </a:cubicBezTo>
                <a:cubicBezTo>
                  <a:pt x="14600" y="435908"/>
                  <a:pt x="10846" y="432257"/>
                  <a:pt x="7509" y="428712"/>
                </a:cubicBezTo>
                <a:cubicBezTo>
                  <a:pt x="4172" y="425166"/>
                  <a:pt x="2086" y="422559"/>
                  <a:pt x="1252" y="420891"/>
                </a:cubicBezTo>
                <a:cubicBezTo>
                  <a:pt x="0" y="418805"/>
                  <a:pt x="730" y="415885"/>
                  <a:pt x="3442" y="412131"/>
                </a:cubicBezTo>
                <a:cubicBezTo>
                  <a:pt x="6153" y="408377"/>
                  <a:pt x="8969" y="406916"/>
                  <a:pt x="11888" y="407750"/>
                </a:cubicBezTo>
                <a:cubicBezTo>
                  <a:pt x="25236" y="410670"/>
                  <a:pt x="40150" y="412861"/>
                  <a:pt x="56627" y="414320"/>
                </a:cubicBezTo>
                <a:cubicBezTo>
                  <a:pt x="73103" y="415780"/>
                  <a:pt x="92397" y="416302"/>
                  <a:pt x="114505" y="415885"/>
                </a:cubicBezTo>
                <a:cubicBezTo>
                  <a:pt x="118676" y="415885"/>
                  <a:pt x="122951" y="415885"/>
                  <a:pt x="127331" y="415885"/>
                </a:cubicBezTo>
                <a:cubicBezTo>
                  <a:pt x="131712" y="415885"/>
                  <a:pt x="135988" y="415885"/>
                  <a:pt x="140158" y="415885"/>
                </a:cubicBezTo>
                <a:cubicBezTo>
                  <a:pt x="158095" y="415885"/>
                  <a:pt x="176136" y="415885"/>
                  <a:pt x="194282" y="415885"/>
                </a:cubicBezTo>
                <a:cubicBezTo>
                  <a:pt x="212427" y="415885"/>
                  <a:pt x="231094" y="415468"/>
                  <a:pt x="250282" y="414633"/>
                </a:cubicBezTo>
                <a:lnTo>
                  <a:pt x="250908" y="372711"/>
                </a:lnTo>
                <a:cubicBezTo>
                  <a:pt x="251325" y="360197"/>
                  <a:pt x="250491" y="349352"/>
                  <a:pt x="248404" y="340175"/>
                </a:cubicBezTo>
                <a:cubicBezTo>
                  <a:pt x="246319" y="330998"/>
                  <a:pt x="240062" y="323490"/>
                  <a:pt x="229633" y="317649"/>
                </a:cubicBezTo>
                <a:cubicBezTo>
                  <a:pt x="226714" y="315981"/>
                  <a:pt x="225359" y="314312"/>
                  <a:pt x="225567" y="312644"/>
                </a:cubicBezTo>
                <a:cubicBezTo>
                  <a:pt x="225776" y="310975"/>
                  <a:pt x="226506" y="308889"/>
                  <a:pt x="227757" y="306387"/>
                </a:cubicBezTo>
                <a:cubicBezTo>
                  <a:pt x="231511" y="299296"/>
                  <a:pt x="237351" y="296584"/>
                  <a:pt x="245277" y="298252"/>
                </a:cubicBezTo>
                <a:cubicBezTo>
                  <a:pt x="256539" y="301172"/>
                  <a:pt x="268219" y="306804"/>
                  <a:pt x="280315" y="315146"/>
                </a:cubicBezTo>
                <a:cubicBezTo>
                  <a:pt x="286155" y="319318"/>
                  <a:pt x="288659" y="323280"/>
                  <a:pt x="287824" y="327035"/>
                </a:cubicBezTo>
                <a:cubicBezTo>
                  <a:pt x="286155" y="333292"/>
                  <a:pt x="285010" y="339653"/>
                  <a:pt x="284382" y="346119"/>
                </a:cubicBezTo>
                <a:cubicBezTo>
                  <a:pt x="283757" y="352584"/>
                  <a:pt x="283236" y="360197"/>
                  <a:pt x="282819" y="368957"/>
                </a:cubicBezTo>
                <a:cubicBezTo>
                  <a:pt x="282401" y="376465"/>
                  <a:pt x="281985" y="383974"/>
                  <a:pt x="281568" y="391482"/>
                </a:cubicBezTo>
                <a:cubicBezTo>
                  <a:pt x="281151" y="398990"/>
                  <a:pt x="280942" y="406499"/>
                  <a:pt x="280942" y="414008"/>
                </a:cubicBezTo>
                <a:cubicBezTo>
                  <a:pt x="296376" y="413591"/>
                  <a:pt x="311810" y="413278"/>
                  <a:pt x="327244" y="413069"/>
                </a:cubicBezTo>
                <a:cubicBezTo>
                  <a:pt x="342678" y="412861"/>
                  <a:pt x="358320" y="412339"/>
                  <a:pt x="374172" y="411505"/>
                </a:cubicBezTo>
                <a:cubicBezTo>
                  <a:pt x="401286" y="410670"/>
                  <a:pt x="426105" y="408794"/>
                  <a:pt x="448631" y="405874"/>
                </a:cubicBezTo>
                <a:cubicBezTo>
                  <a:pt x="471157" y="402954"/>
                  <a:pt x="487008" y="399824"/>
                  <a:pt x="496183" y="396488"/>
                </a:cubicBezTo>
                <a:cubicBezTo>
                  <a:pt x="500773" y="395237"/>
                  <a:pt x="504319" y="395132"/>
                  <a:pt x="506821" y="396175"/>
                </a:cubicBezTo>
                <a:cubicBezTo>
                  <a:pt x="509323" y="397218"/>
                  <a:pt x="511827" y="399408"/>
                  <a:pt x="514329" y="402745"/>
                </a:cubicBezTo>
                <a:cubicBezTo>
                  <a:pt x="516833" y="406082"/>
                  <a:pt x="519439" y="410358"/>
                  <a:pt x="522150" y="415572"/>
                </a:cubicBezTo>
                <a:cubicBezTo>
                  <a:pt x="524862" y="420786"/>
                  <a:pt x="526218" y="425062"/>
                  <a:pt x="526218" y="428399"/>
                </a:cubicBezTo>
                <a:cubicBezTo>
                  <a:pt x="526218" y="431319"/>
                  <a:pt x="524758" y="433822"/>
                  <a:pt x="521837" y="435908"/>
                </a:cubicBezTo>
                <a:cubicBezTo>
                  <a:pt x="518918" y="437993"/>
                  <a:pt x="516624" y="439036"/>
                  <a:pt x="514954" y="439036"/>
                </a:cubicBezTo>
                <a:cubicBezTo>
                  <a:pt x="495767" y="437367"/>
                  <a:pt x="474181" y="436429"/>
                  <a:pt x="450195" y="436221"/>
                </a:cubicBezTo>
                <a:cubicBezTo>
                  <a:pt x="426209" y="436011"/>
                  <a:pt x="404413" y="435908"/>
                  <a:pt x="384810" y="435908"/>
                </a:cubicBezTo>
                <a:cubicBezTo>
                  <a:pt x="359780" y="436325"/>
                  <a:pt x="332667" y="436845"/>
                  <a:pt x="303468" y="437472"/>
                </a:cubicBezTo>
                <a:cubicBezTo>
                  <a:pt x="274268" y="438097"/>
                  <a:pt x="245590" y="438619"/>
                  <a:pt x="217434" y="439036"/>
                </a:cubicBezTo>
                <a:cubicBezTo>
                  <a:pt x="189276" y="439453"/>
                  <a:pt x="163726" y="440287"/>
                  <a:pt x="140784" y="441538"/>
                </a:cubicBezTo>
                <a:cubicBezTo>
                  <a:pt x="122430" y="442373"/>
                  <a:pt x="106370" y="443625"/>
                  <a:pt x="92604" y="445293"/>
                </a:cubicBezTo>
                <a:cubicBezTo>
                  <a:pt x="78839" y="446961"/>
                  <a:pt x="65908" y="449048"/>
                  <a:pt x="53811" y="45155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4" name="Freeform 144"/>
          <p:cNvSpPr/>
          <p:nvPr/>
        </p:nvSpPr>
        <p:spPr>
          <a:xfrm>
            <a:off x="13444987" y="6947349"/>
            <a:ext cx="526219" cy="415155"/>
          </a:xfrm>
          <a:custGeom>
            <a:avLst/>
            <a:gdLst>
              <a:gd name="connsiteX0" fmla="*/ 53811 w 526219"/>
              <a:gd name="connsiteY0" fmla="*/ 412965 h 415155"/>
              <a:gd name="connsiteX1" fmla="*/ 38795 w 526219"/>
              <a:gd name="connsiteY1" fmla="*/ 414529 h 415155"/>
              <a:gd name="connsiteX2" fmla="*/ 28783 w 526219"/>
              <a:gd name="connsiteY2" fmla="*/ 409210 h 415155"/>
              <a:gd name="connsiteX3" fmla="*/ 18771 w 526219"/>
              <a:gd name="connsiteY3" fmla="*/ 401076 h 415155"/>
              <a:gd name="connsiteX4" fmla="*/ 7510 w 526219"/>
              <a:gd name="connsiteY4" fmla="*/ 390127 h 415155"/>
              <a:gd name="connsiteX5" fmla="*/ 1251 w 526219"/>
              <a:gd name="connsiteY5" fmla="*/ 382305 h 415155"/>
              <a:gd name="connsiteX6" fmla="*/ 3442 w 526219"/>
              <a:gd name="connsiteY6" fmla="*/ 373545 h 415155"/>
              <a:gd name="connsiteX7" fmla="*/ 11889 w 526219"/>
              <a:gd name="connsiteY7" fmla="*/ 369165 h 415155"/>
              <a:gd name="connsiteX8" fmla="*/ 56628 w 526219"/>
              <a:gd name="connsiteY8" fmla="*/ 375735 h 415155"/>
              <a:gd name="connsiteX9" fmla="*/ 114505 w 526219"/>
              <a:gd name="connsiteY9" fmla="*/ 377299 h 415155"/>
              <a:gd name="connsiteX10" fmla="*/ 199600 w 526219"/>
              <a:gd name="connsiteY10" fmla="*/ 377299 h 415155"/>
              <a:gd name="connsiteX11" fmla="*/ 200225 w 526219"/>
              <a:gd name="connsiteY11" fmla="*/ 275935 h 415155"/>
              <a:gd name="connsiteX12" fmla="*/ 198974 w 526219"/>
              <a:gd name="connsiteY12" fmla="*/ 249030 h 415155"/>
              <a:gd name="connsiteX13" fmla="*/ 192717 w 526219"/>
              <a:gd name="connsiteY13" fmla="*/ 223063 h 415155"/>
              <a:gd name="connsiteX14" fmla="*/ 175823 w 526219"/>
              <a:gd name="connsiteY14" fmla="*/ 203979 h 415155"/>
              <a:gd name="connsiteX15" fmla="*/ 173946 w 526219"/>
              <a:gd name="connsiteY15" fmla="*/ 192716 h 415155"/>
              <a:gd name="connsiteX16" fmla="*/ 192092 w 526219"/>
              <a:gd name="connsiteY16" fmla="*/ 185834 h 415155"/>
              <a:gd name="connsiteX17" fmla="*/ 211176 w 526219"/>
              <a:gd name="connsiteY17" fmla="*/ 194594 h 415155"/>
              <a:gd name="connsiteX18" fmla="*/ 229009 w 526219"/>
              <a:gd name="connsiteY18" fmla="*/ 206482 h 415155"/>
              <a:gd name="connsiteX19" fmla="*/ 237142 w 526219"/>
              <a:gd name="connsiteY19" fmla="*/ 218370 h 415155"/>
              <a:gd name="connsiteX20" fmla="*/ 232138 w 526219"/>
              <a:gd name="connsiteY20" fmla="*/ 260293 h 415155"/>
              <a:gd name="connsiteX21" fmla="*/ 229634 w 526219"/>
              <a:gd name="connsiteY21" fmla="*/ 376674 h 415155"/>
              <a:gd name="connsiteX22" fmla="*/ 374173 w 526219"/>
              <a:gd name="connsiteY22" fmla="*/ 372919 h 415155"/>
              <a:gd name="connsiteX23" fmla="*/ 448630 w 526219"/>
              <a:gd name="connsiteY23" fmla="*/ 367288 h 415155"/>
              <a:gd name="connsiteX24" fmla="*/ 496184 w 526219"/>
              <a:gd name="connsiteY24" fmla="*/ 357903 h 415155"/>
              <a:gd name="connsiteX25" fmla="*/ 506820 w 526219"/>
              <a:gd name="connsiteY25" fmla="*/ 357590 h 415155"/>
              <a:gd name="connsiteX26" fmla="*/ 514330 w 526219"/>
              <a:gd name="connsiteY26" fmla="*/ 364160 h 415155"/>
              <a:gd name="connsiteX27" fmla="*/ 522151 w 526219"/>
              <a:gd name="connsiteY27" fmla="*/ 376987 h 415155"/>
              <a:gd name="connsiteX28" fmla="*/ 526219 w 526219"/>
              <a:gd name="connsiteY28" fmla="*/ 389814 h 415155"/>
              <a:gd name="connsiteX29" fmla="*/ 521838 w 526219"/>
              <a:gd name="connsiteY29" fmla="*/ 397322 h 415155"/>
              <a:gd name="connsiteX30" fmla="*/ 514955 w 526219"/>
              <a:gd name="connsiteY30" fmla="*/ 400451 h 415155"/>
              <a:gd name="connsiteX31" fmla="*/ 450196 w 526219"/>
              <a:gd name="connsiteY31" fmla="*/ 397635 h 415155"/>
              <a:gd name="connsiteX32" fmla="*/ 384808 w 526219"/>
              <a:gd name="connsiteY32" fmla="*/ 397322 h 415155"/>
              <a:gd name="connsiteX33" fmla="*/ 303467 w 526219"/>
              <a:gd name="connsiteY33" fmla="*/ 398887 h 415155"/>
              <a:gd name="connsiteX34" fmla="*/ 217432 w 526219"/>
              <a:gd name="connsiteY34" fmla="*/ 400451 h 415155"/>
              <a:gd name="connsiteX35" fmla="*/ 140784 w 526219"/>
              <a:gd name="connsiteY35" fmla="*/ 402953 h 415155"/>
              <a:gd name="connsiteX36" fmla="*/ 92605 w 526219"/>
              <a:gd name="connsiteY36" fmla="*/ 406708 h 415155"/>
              <a:gd name="connsiteX37" fmla="*/ 53811 w 526219"/>
              <a:gd name="connsiteY37" fmla="*/ 412965 h 415155"/>
              <a:gd name="connsiteX39" fmla="*/ 362908 w 526219"/>
              <a:gd name="connsiteY39" fmla="*/ 282818 h 415155"/>
              <a:gd name="connsiteX40" fmla="*/ 357904 w 526219"/>
              <a:gd name="connsiteY40" fmla="*/ 265299 h 415155"/>
              <a:gd name="connsiteX41" fmla="*/ 363223 w 526219"/>
              <a:gd name="connsiteY41" fmla="*/ 236203 h 415155"/>
              <a:gd name="connsiteX42" fmla="*/ 370731 w 526219"/>
              <a:gd name="connsiteY42" fmla="*/ 190526 h 415155"/>
              <a:gd name="connsiteX43" fmla="*/ 378864 w 526219"/>
              <a:gd name="connsiteY43" fmla="*/ 137030 h 415155"/>
              <a:gd name="connsiteX44" fmla="*/ 386060 w 526219"/>
              <a:gd name="connsiteY44" fmla="*/ 84157 h 415155"/>
              <a:gd name="connsiteX45" fmla="*/ 389813 w 526219"/>
              <a:gd name="connsiteY45" fmla="*/ 40045 h 415155"/>
              <a:gd name="connsiteX46" fmla="*/ 387311 w 526219"/>
              <a:gd name="connsiteY46" fmla="*/ 34413 h 415155"/>
              <a:gd name="connsiteX47" fmla="*/ 382932 w 526219"/>
              <a:gd name="connsiteY47" fmla="*/ 33788 h 415155"/>
              <a:gd name="connsiteX48" fmla="*/ 382305 w 526219"/>
              <a:gd name="connsiteY48" fmla="*/ 33788 h 415155"/>
              <a:gd name="connsiteX49" fmla="*/ 356339 w 526219"/>
              <a:gd name="connsiteY49" fmla="*/ 34726 h 415155"/>
              <a:gd name="connsiteX50" fmla="*/ 315668 w 526219"/>
              <a:gd name="connsiteY50" fmla="*/ 37230 h 415155"/>
              <a:gd name="connsiteX51" fmla="*/ 274997 w 526219"/>
              <a:gd name="connsiteY51" fmla="*/ 39732 h 415155"/>
              <a:gd name="connsiteX52" fmla="*/ 249030 w 526219"/>
              <a:gd name="connsiteY52" fmla="*/ 40670 h 415155"/>
              <a:gd name="connsiteX53" fmla="*/ 209612 w 526219"/>
              <a:gd name="connsiteY53" fmla="*/ 42548 h 415155"/>
              <a:gd name="connsiteX54" fmla="*/ 169255 w 526219"/>
              <a:gd name="connsiteY54" fmla="*/ 45676 h 415155"/>
              <a:gd name="connsiteX55" fmla="*/ 137657 w 526219"/>
              <a:gd name="connsiteY55" fmla="*/ 50056 h 415155"/>
              <a:gd name="connsiteX56" fmla="*/ 120135 w 526219"/>
              <a:gd name="connsiteY56" fmla="*/ 51308 h 415155"/>
              <a:gd name="connsiteX57" fmla="*/ 108872 w 526219"/>
              <a:gd name="connsiteY57" fmla="*/ 45051 h 415155"/>
              <a:gd name="connsiteX58" fmla="*/ 96673 w 526219"/>
              <a:gd name="connsiteY58" fmla="*/ 34726 h 415155"/>
              <a:gd name="connsiteX59" fmla="*/ 89477 w 526219"/>
              <a:gd name="connsiteY59" fmla="*/ 26280 h 415155"/>
              <a:gd name="connsiteX60" fmla="*/ 90728 w 526219"/>
              <a:gd name="connsiteY60" fmla="*/ 17520 h 415155"/>
              <a:gd name="connsiteX61" fmla="*/ 98236 w 526219"/>
              <a:gd name="connsiteY61" fmla="*/ 13140 h 415155"/>
              <a:gd name="connsiteX62" fmla="*/ 127643 w 526219"/>
              <a:gd name="connsiteY62" fmla="*/ 17520 h 415155"/>
              <a:gd name="connsiteX63" fmla="*/ 166751 w 526219"/>
              <a:gd name="connsiteY63" fmla="*/ 19083 h 415155"/>
              <a:gd name="connsiteX64" fmla="*/ 207735 w 526219"/>
              <a:gd name="connsiteY64" fmla="*/ 18771 h 415155"/>
              <a:gd name="connsiteX65" fmla="*/ 242774 w 526219"/>
              <a:gd name="connsiteY65" fmla="*/ 17520 h 415155"/>
              <a:gd name="connsiteX66" fmla="*/ 277501 w 526219"/>
              <a:gd name="connsiteY66" fmla="*/ 15642 h 415155"/>
              <a:gd name="connsiteX67" fmla="*/ 320987 w 526219"/>
              <a:gd name="connsiteY67" fmla="*/ 12514 h 415155"/>
              <a:gd name="connsiteX68" fmla="*/ 361970 w 526219"/>
              <a:gd name="connsiteY68" fmla="*/ 7820 h 415155"/>
              <a:gd name="connsiteX69" fmla="*/ 389813 w 526219"/>
              <a:gd name="connsiteY69" fmla="*/ 1252 h 415155"/>
              <a:gd name="connsiteX70" fmla="*/ 399199 w 526219"/>
              <a:gd name="connsiteY70" fmla="*/ 1252 h 415155"/>
              <a:gd name="connsiteX71" fmla="*/ 437369 w 526219"/>
              <a:gd name="connsiteY71" fmla="*/ 15017 h 415155"/>
              <a:gd name="connsiteX72" fmla="*/ 441435 w 526219"/>
              <a:gd name="connsiteY72" fmla="*/ 19083 h 415155"/>
              <a:gd name="connsiteX73" fmla="*/ 440497 w 526219"/>
              <a:gd name="connsiteY73" fmla="*/ 26280 h 415155"/>
              <a:gd name="connsiteX74" fmla="*/ 434552 w 526219"/>
              <a:gd name="connsiteY74" fmla="*/ 44738 h 415155"/>
              <a:gd name="connsiteX75" fmla="*/ 427357 w 526219"/>
              <a:gd name="connsiteY75" fmla="*/ 72582 h 415155"/>
              <a:gd name="connsiteX76" fmla="*/ 423602 w 526219"/>
              <a:gd name="connsiteY76" fmla="*/ 91353 h 415155"/>
              <a:gd name="connsiteX77" fmla="*/ 417032 w 526219"/>
              <a:gd name="connsiteY77" fmla="*/ 128269 h 415155"/>
              <a:gd name="connsiteX78" fmla="*/ 408273 w 526219"/>
              <a:gd name="connsiteY78" fmla="*/ 173633 h 415155"/>
              <a:gd name="connsiteX79" fmla="*/ 399514 w 526219"/>
              <a:gd name="connsiteY79" fmla="*/ 216494 h 415155"/>
              <a:gd name="connsiteX80" fmla="*/ 392943 w 526219"/>
              <a:gd name="connsiteY80" fmla="*/ 245902 h 415155"/>
              <a:gd name="connsiteX81" fmla="*/ 362908 w 526219"/>
              <a:gd name="connsiteY81" fmla="*/ 282818 h 415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</a:cxnLst>
            <a:rect l="l" t="t" r="r" b="b"/>
            <a:pathLst>
              <a:path w="526219" h="415155">
                <a:moveTo>
                  <a:pt x="53811" y="412965"/>
                </a:moveTo>
                <a:cubicBezTo>
                  <a:pt x="46303" y="414633"/>
                  <a:pt x="41297" y="415155"/>
                  <a:pt x="38795" y="414529"/>
                </a:cubicBezTo>
                <a:cubicBezTo>
                  <a:pt x="36291" y="413903"/>
                  <a:pt x="32955" y="412131"/>
                  <a:pt x="28783" y="409210"/>
                </a:cubicBezTo>
                <a:cubicBezTo>
                  <a:pt x="26281" y="407542"/>
                  <a:pt x="22943" y="404830"/>
                  <a:pt x="18771" y="401076"/>
                </a:cubicBezTo>
                <a:cubicBezTo>
                  <a:pt x="14601" y="397322"/>
                  <a:pt x="10846" y="393672"/>
                  <a:pt x="7510" y="390127"/>
                </a:cubicBezTo>
                <a:cubicBezTo>
                  <a:pt x="4172" y="386581"/>
                  <a:pt x="2087" y="383973"/>
                  <a:pt x="1251" y="382305"/>
                </a:cubicBezTo>
                <a:cubicBezTo>
                  <a:pt x="0" y="380219"/>
                  <a:pt x="730" y="377299"/>
                  <a:pt x="3442" y="373545"/>
                </a:cubicBezTo>
                <a:cubicBezTo>
                  <a:pt x="6153" y="369791"/>
                  <a:pt x="8968" y="368331"/>
                  <a:pt x="11889" y="369165"/>
                </a:cubicBezTo>
                <a:cubicBezTo>
                  <a:pt x="25237" y="372085"/>
                  <a:pt x="40149" y="374276"/>
                  <a:pt x="56628" y="375735"/>
                </a:cubicBezTo>
                <a:cubicBezTo>
                  <a:pt x="73104" y="377196"/>
                  <a:pt x="92396" y="377717"/>
                  <a:pt x="114505" y="377299"/>
                </a:cubicBezTo>
                <a:lnTo>
                  <a:pt x="199600" y="377299"/>
                </a:lnTo>
                <a:lnTo>
                  <a:pt x="200225" y="275935"/>
                </a:lnTo>
                <a:cubicBezTo>
                  <a:pt x="200225" y="267175"/>
                  <a:pt x="199810" y="258207"/>
                  <a:pt x="198974" y="249030"/>
                </a:cubicBezTo>
                <a:cubicBezTo>
                  <a:pt x="198140" y="239853"/>
                  <a:pt x="196055" y="231198"/>
                  <a:pt x="192717" y="223063"/>
                </a:cubicBezTo>
                <a:cubicBezTo>
                  <a:pt x="189381" y="214929"/>
                  <a:pt x="183748" y="208568"/>
                  <a:pt x="175823" y="203979"/>
                </a:cubicBezTo>
                <a:cubicBezTo>
                  <a:pt x="171236" y="201477"/>
                  <a:pt x="170610" y="197723"/>
                  <a:pt x="173946" y="192716"/>
                </a:cubicBezTo>
                <a:cubicBezTo>
                  <a:pt x="178118" y="186042"/>
                  <a:pt x="184166" y="183748"/>
                  <a:pt x="192092" y="185834"/>
                </a:cubicBezTo>
                <a:cubicBezTo>
                  <a:pt x="198349" y="187920"/>
                  <a:pt x="204710" y="190840"/>
                  <a:pt x="211176" y="194594"/>
                </a:cubicBezTo>
                <a:cubicBezTo>
                  <a:pt x="217643" y="198348"/>
                  <a:pt x="223586" y="202311"/>
                  <a:pt x="229009" y="206482"/>
                </a:cubicBezTo>
                <a:cubicBezTo>
                  <a:pt x="235265" y="211071"/>
                  <a:pt x="237976" y="215034"/>
                  <a:pt x="237142" y="218370"/>
                </a:cubicBezTo>
                <a:cubicBezTo>
                  <a:pt x="234221" y="229216"/>
                  <a:pt x="232553" y="243191"/>
                  <a:pt x="232138" y="260293"/>
                </a:cubicBezTo>
                <a:lnTo>
                  <a:pt x="229634" y="376674"/>
                </a:lnTo>
                <a:cubicBezTo>
                  <a:pt x="276771" y="375840"/>
                  <a:pt x="324949" y="374588"/>
                  <a:pt x="374173" y="372919"/>
                </a:cubicBezTo>
                <a:cubicBezTo>
                  <a:pt x="401286" y="372085"/>
                  <a:pt x="426104" y="370208"/>
                  <a:pt x="448630" y="367288"/>
                </a:cubicBezTo>
                <a:cubicBezTo>
                  <a:pt x="471156" y="364368"/>
                  <a:pt x="487006" y="361240"/>
                  <a:pt x="496184" y="357903"/>
                </a:cubicBezTo>
                <a:cubicBezTo>
                  <a:pt x="500773" y="356651"/>
                  <a:pt x="504318" y="356547"/>
                  <a:pt x="506820" y="357590"/>
                </a:cubicBezTo>
                <a:cubicBezTo>
                  <a:pt x="509324" y="358632"/>
                  <a:pt x="511826" y="360822"/>
                  <a:pt x="514330" y="364160"/>
                </a:cubicBezTo>
                <a:cubicBezTo>
                  <a:pt x="516834" y="367496"/>
                  <a:pt x="519440" y="371773"/>
                  <a:pt x="522151" y="376987"/>
                </a:cubicBezTo>
                <a:cubicBezTo>
                  <a:pt x="524863" y="382201"/>
                  <a:pt x="526219" y="386476"/>
                  <a:pt x="526219" y="389814"/>
                </a:cubicBezTo>
                <a:cubicBezTo>
                  <a:pt x="526219" y="392733"/>
                  <a:pt x="524759" y="395236"/>
                  <a:pt x="521838" y="397322"/>
                </a:cubicBezTo>
                <a:cubicBezTo>
                  <a:pt x="518917" y="399408"/>
                  <a:pt x="516623" y="400451"/>
                  <a:pt x="514955" y="400451"/>
                </a:cubicBezTo>
                <a:cubicBezTo>
                  <a:pt x="495767" y="398782"/>
                  <a:pt x="474179" y="397843"/>
                  <a:pt x="450196" y="397635"/>
                </a:cubicBezTo>
                <a:cubicBezTo>
                  <a:pt x="426210" y="397426"/>
                  <a:pt x="404414" y="397322"/>
                  <a:pt x="384808" y="397322"/>
                </a:cubicBezTo>
                <a:cubicBezTo>
                  <a:pt x="359781" y="397739"/>
                  <a:pt x="332667" y="398260"/>
                  <a:pt x="303467" y="398887"/>
                </a:cubicBezTo>
                <a:cubicBezTo>
                  <a:pt x="274267" y="399512"/>
                  <a:pt x="245588" y="400034"/>
                  <a:pt x="217432" y="400451"/>
                </a:cubicBezTo>
                <a:cubicBezTo>
                  <a:pt x="189275" y="400868"/>
                  <a:pt x="163726" y="401702"/>
                  <a:pt x="140784" y="402953"/>
                </a:cubicBezTo>
                <a:cubicBezTo>
                  <a:pt x="122430" y="403787"/>
                  <a:pt x="106370" y="405039"/>
                  <a:pt x="92605" y="406708"/>
                </a:cubicBezTo>
                <a:cubicBezTo>
                  <a:pt x="78840" y="408376"/>
                  <a:pt x="65908" y="410462"/>
                  <a:pt x="53811" y="412965"/>
                </a:cubicBezTo>
                <a:moveTo>
                  <a:pt x="362908" y="282818"/>
                </a:moveTo>
                <a:cubicBezTo>
                  <a:pt x="356651" y="282818"/>
                  <a:pt x="354983" y="276978"/>
                  <a:pt x="357904" y="265299"/>
                </a:cubicBezTo>
                <a:cubicBezTo>
                  <a:pt x="359155" y="259042"/>
                  <a:pt x="360927" y="249343"/>
                  <a:pt x="363223" y="236203"/>
                </a:cubicBezTo>
                <a:cubicBezTo>
                  <a:pt x="365516" y="223063"/>
                  <a:pt x="368018" y="207838"/>
                  <a:pt x="370731" y="190526"/>
                </a:cubicBezTo>
                <a:cubicBezTo>
                  <a:pt x="373441" y="173215"/>
                  <a:pt x="376154" y="155383"/>
                  <a:pt x="378864" y="137030"/>
                </a:cubicBezTo>
                <a:cubicBezTo>
                  <a:pt x="381577" y="118675"/>
                  <a:pt x="383975" y="101051"/>
                  <a:pt x="386060" y="84157"/>
                </a:cubicBezTo>
                <a:cubicBezTo>
                  <a:pt x="388145" y="67263"/>
                  <a:pt x="389398" y="52559"/>
                  <a:pt x="389813" y="40045"/>
                </a:cubicBezTo>
                <a:cubicBezTo>
                  <a:pt x="390230" y="36708"/>
                  <a:pt x="389398" y="34831"/>
                  <a:pt x="387311" y="34413"/>
                </a:cubicBezTo>
                <a:cubicBezTo>
                  <a:pt x="385226" y="33996"/>
                  <a:pt x="383766" y="33788"/>
                  <a:pt x="382932" y="33788"/>
                </a:cubicBezTo>
                <a:cubicBezTo>
                  <a:pt x="382515" y="33788"/>
                  <a:pt x="382305" y="33788"/>
                  <a:pt x="382305" y="33788"/>
                </a:cubicBezTo>
                <a:cubicBezTo>
                  <a:pt x="377301" y="33788"/>
                  <a:pt x="368644" y="34101"/>
                  <a:pt x="356339" y="34726"/>
                </a:cubicBezTo>
                <a:cubicBezTo>
                  <a:pt x="344035" y="35352"/>
                  <a:pt x="330476" y="36186"/>
                  <a:pt x="315668" y="37230"/>
                </a:cubicBezTo>
                <a:cubicBezTo>
                  <a:pt x="300859" y="38272"/>
                  <a:pt x="287303" y="39106"/>
                  <a:pt x="274997" y="39732"/>
                </a:cubicBezTo>
                <a:cubicBezTo>
                  <a:pt x="262692" y="40358"/>
                  <a:pt x="254036" y="40670"/>
                  <a:pt x="249030" y="40670"/>
                </a:cubicBezTo>
                <a:cubicBezTo>
                  <a:pt x="236934" y="41088"/>
                  <a:pt x="223794" y="41714"/>
                  <a:pt x="209612" y="42548"/>
                </a:cubicBezTo>
                <a:cubicBezTo>
                  <a:pt x="195430" y="43382"/>
                  <a:pt x="181976" y="44425"/>
                  <a:pt x="169255" y="45676"/>
                </a:cubicBezTo>
                <a:cubicBezTo>
                  <a:pt x="156530" y="46928"/>
                  <a:pt x="145999" y="48388"/>
                  <a:pt x="137657" y="50056"/>
                </a:cubicBezTo>
                <a:cubicBezTo>
                  <a:pt x="129730" y="52142"/>
                  <a:pt x="123890" y="52559"/>
                  <a:pt x="120135" y="51308"/>
                </a:cubicBezTo>
                <a:cubicBezTo>
                  <a:pt x="116382" y="50056"/>
                  <a:pt x="112627" y="47971"/>
                  <a:pt x="108872" y="45051"/>
                </a:cubicBezTo>
                <a:cubicBezTo>
                  <a:pt x="104702" y="41714"/>
                  <a:pt x="100636" y="38272"/>
                  <a:pt x="96673" y="34726"/>
                </a:cubicBezTo>
                <a:cubicBezTo>
                  <a:pt x="92709" y="31180"/>
                  <a:pt x="90311" y="28365"/>
                  <a:pt x="89477" y="26280"/>
                </a:cubicBezTo>
                <a:cubicBezTo>
                  <a:pt x="88226" y="24194"/>
                  <a:pt x="88641" y="21274"/>
                  <a:pt x="90728" y="17520"/>
                </a:cubicBezTo>
                <a:cubicBezTo>
                  <a:pt x="92813" y="13765"/>
                  <a:pt x="95317" y="12305"/>
                  <a:pt x="98236" y="13140"/>
                </a:cubicBezTo>
                <a:cubicBezTo>
                  <a:pt x="105745" y="15225"/>
                  <a:pt x="115546" y="16685"/>
                  <a:pt x="127643" y="17520"/>
                </a:cubicBezTo>
                <a:cubicBezTo>
                  <a:pt x="139740" y="18354"/>
                  <a:pt x="152777" y="18876"/>
                  <a:pt x="166751" y="19083"/>
                </a:cubicBezTo>
                <a:cubicBezTo>
                  <a:pt x="180724" y="19293"/>
                  <a:pt x="194387" y="19188"/>
                  <a:pt x="207735" y="18771"/>
                </a:cubicBezTo>
                <a:cubicBezTo>
                  <a:pt x="221083" y="18354"/>
                  <a:pt x="232763" y="17936"/>
                  <a:pt x="242774" y="17520"/>
                </a:cubicBezTo>
                <a:cubicBezTo>
                  <a:pt x="251951" y="17102"/>
                  <a:pt x="263527" y="16477"/>
                  <a:pt x="277501" y="15642"/>
                </a:cubicBezTo>
                <a:cubicBezTo>
                  <a:pt x="291474" y="14808"/>
                  <a:pt x="305970" y="13765"/>
                  <a:pt x="320987" y="12514"/>
                </a:cubicBezTo>
                <a:cubicBezTo>
                  <a:pt x="336003" y="11262"/>
                  <a:pt x="349665" y="9698"/>
                  <a:pt x="361970" y="7820"/>
                </a:cubicBezTo>
                <a:cubicBezTo>
                  <a:pt x="374276" y="5945"/>
                  <a:pt x="383558" y="3754"/>
                  <a:pt x="389813" y="1252"/>
                </a:cubicBezTo>
                <a:cubicBezTo>
                  <a:pt x="393151" y="0"/>
                  <a:pt x="396280" y="0"/>
                  <a:pt x="399199" y="1252"/>
                </a:cubicBezTo>
                <a:lnTo>
                  <a:pt x="437369" y="15017"/>
                </a:lnTo>
                <a:cubicBezTo>
                  <a:pt x="439037" y="15851"/>
                  <a:pt x="440392" y="17207"/>
                  <a:pt x="441435" y="19083"/>
                </a:cubicBezTo>
                <a:cubicBezTo>
                  <a:pt x="442478" y="20961"/>
                  <a:pt x="442165" y="23359"/>
                  <a:pt x="440497" y="26280"/>
                </a:cubicBezTo>
                <a:cubicBezTo>
                  <a:pt x="439245" y="29199"/>
                  <a:pt x="437263" y="35352"/>
                  <a:pt x="434552" y="44738"/>
                </a:cubicBezTo>
                <a:cubicBezTo>
                  <a:pt x="431840" y="54123"/>
                  <a:pt x="429444" y="63405"/>
                  <a:pt x="427357" y="72582"/>
                </a:cubicBezTo>
                <a:cubicBezTo>
                  <a:pt x="425270" y="81759"/>
                  <a:pt x="424021" y="88016"/>
                  <a:pt x="423602" y="91353"/>
                </a:cubicBezTo>
                <a:cubicBezTo>
                  <a:pt x="421934" y="101364"/>
                  <a:pt x="419743" y="113670"/>
                  <a:pt x="417032" y="128269"/>
                </a:cubicBezTo>
                <a:cubicBezTo>
                  <a:pt x="414322" y="142869"/>
                  <a:pt x="411401" y="157990"/>
                  <a:pt x="408273" y="173633"/>
                </a:cubicBezTo>
                <a:cubicBezTo>
                  <a:pt x="405144" y="189275"/>
                  <a:pt x="402224" y="203562"/>
                  <a:pt x="399514" y="216494"/>
                </a:cubicBezTo>
                <a:cubicBezTo>
                  <a:pt x="396802" y="229425"/>
                  <a:pt x="394612" y="239228"/>
                  <a:pt x="392943" y="245902"/>
                </a:cubicBezTo>
                <a:cubicBezTo>
                  <a:pt x="385851" y="270512"/>
                  <a:pt x="375841" y="282818"/>
                  <a:pt x="362908" y="282818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5" name="Freeform 145"/>
          <p:cNvSpPr/>
          <p:nvPr/>
        </p:nvSpPr>
        <p:spPr>
          <a:xfrm>
            <a:off x="14192052" y="6886656"/>
            <a:ext cx="504841" cy="584198"/>
          </a:xfrm>
          <a:custGeom>
            <a:avLst/>
            <a:gdLst>
              <a:gd name="connsiteX0" fmla="*/ 165708 w 504841"/>
              <a:gd name="connsiteY0" fmla="*/ 582530 h 584198"/>
              <a:gd name="connsiteX1" fmla="*/ 145686 w 504841"/>
              <a:gd name="connsiteY1" fmla="*/ 579402 h 584198"/>
              <a:gd name="connsiteX2" fmla="*/ 132859 w 504841"/>
              <a:gd name="connsiteY2" fmla="*/ 568452 h 584198"/>
              <a:gd name="connsiteX3" fmla="*/ 123161 w 504841"/>
              <a:gd name="connsiteY3" fmla="*/ 557502 h 584198"/>
              <a:gd name="connsiteX4" fmla="*/ 125975 w 504841"/>
              <a:gd name="connsiteY4" fmla="*/ 548429 h 584198"/>
              <a:gd name="connsiteX5" fmla="*/ 134423 w 504841"/>
              <a:gd name="connsiteY5" fmla="*/ 544362 h 584198"/>
              <a:gd name="connsiteX6" fmla="*/ 168525 w 504841"/>
              <a:gd name="connsiteY6" fmla="*/ 548742 h 584198"/>
              <a:gd name="connsiteX7" fmla="*/ 213888 w 504841"/>
              <a:gd name="connsiteY7" fmla="*/ 551245 h 584198"/>
              <a:gd name="connsiteX8" fmla="*/ 238916 w 504841"/>
              <a:gd name="connsiteY8" fmla="*/ 551245 h 584198"/>
              <a:gd name="connsiteX9" fmla="*/ 233910 w 504841"/>
              <a:gd name="connsiteY9" fmla="*/ 501189 h 584198"/>
              <a:gd name="connsiteX10" fmla="*/ 225149 w 504841"/>
              <a:gd name="connsiteY10" fmla="*/ 464586 h 584198"/>
              <a:gd name="connsiteX11" fmla="*/ 205129 w 504841"/>
              <a:gd name="connsiteY11" fmla="*/ 442998 h 584198"/>
              <a:gd name="connsiteX12" fmla="*/ 200747 w 504841"/>
              <a:gd name="connsiteY12" fmla="*/ 434239 h 584198"/>
              <a:gd name="connsiteX13" fmla="*/ 207004 w 504841"/>
              <a:gd name="connsiteY13" fmla="*/ 424227 h 584198"/>
              <a:gd name="connsiteX14" fmla="*/ 217641 w 504841"/>
              <a:gd name="connsiteY14" fmla="*/ 422350 h 584198"/>
              <a:gd name="connsiteX15" fmla="*/ 236727 w 504841"/>
              <a:gd name="connsiteY15" fmla="*/ 428295 h 584198"/>
              <a:gd name="connsiteX16" fmla="*/ 257687 w 504841"/>
              <a:gd name="connsiteY16" fmla="*/ 438618 h 584198"/>
              <a:gd name="connsiteX17" fmla="*/ 267072 w 504841"/>
              <a:gd name="connsiteY17" fmla="*/ 450507 h 584198"/>
              <a:gd name="connsiteX18" fmla="*/ 265508 w 504841"/>
              <a:gd name="connsiteY18" fmla="*/ 483669 h 584198"/>
              <a:gd name="connsiteX19" fmla="*/ 265821 w 504841"/>
              <a:gd name="connsiteY19" fmla="*/ 550619 h 584198"/>
              <a:gd name="connsiteX20" fmla="*/ 319005 w 504841"/>
              <a:gd name="connsiteY20" fmla="*/ 549055 h 584198"/>
              <a:gd name="connsiteX21" fmla="*/ 367810 w 504841"/>
              <a:gd name="connsiteY21" fmla="*/ 546865 h 584198"/>
              <a:gd name="connsiteX22" fmla="*/ 373442 w 504841"/>
              <a:gd name="connsiteY22" fmla="*/ 494932 h 584198"/>
              <a:gd name="connsiteX23" fmla="*/ 374067 w 504841"/>
              <a:gd name="connsiteY23" fmla="*/ 456764 h 584198"/>
              <a:gd name="connsiteX24" fmla="*/ 354045 w 504841"/>
              <a:gd name="connsiteY24" fmla="*/ 434239 h 584198"/>
              <a:gd name="connsiteX25" fmla="*/ 349665 w 504841"/>
              <a:gd name="connsiteY25" fmla="*/ 430485 h 584198"/>
              <a:gd name="connsiteX26" fmla="*/ 349039 w 504841"/>
              <a:gd name="connsiteY26" fmla="*/ 424227 h 584198"/>
              <a:gd name="connsiteX27" fmla="*/ 356236 w 504841"/>
              <a:gd name="connsiteY27" fmla="*/ 413903 h 584198"/>
              <a:gd name="connsiteX28" fmla="*/ 366559 w 504841"/>
              <a:gd name="connsiteY28" fmla="*/ 412339 h 584198"/>
              <a:gd name="connsiteX29" fmla="*/ 389396 w 504841"/>
              <a:gd name="connsiteY29" fmla="*/ 417657 h 584198"/>
              <a:gd name="connsiteX30" fmla="*/ 409107 w 504841"/>
              <a:gd name="connsiteY30" fmla="*/ 426104 h 584198"/>
              <a:gd name="connsiteX31" fmla="*/ 414426 w 504841"/>
              <a:gd name="connsiteY31" fmla="*/ 430171 h 584198"/>
              <a:gd name="connsiteX32" fmla="*/ 415990 w 504841"/>
              <a:gd name="connsiteY32" fmla="*/ 436742 h 584198"/>
              <a:gd name="connsiteX33" fmla="*/ 409733 w 504841"/>
              <a:gd name="connsiteY33" fmla="*/ 468965 h 584198"/>
              <a:gd name="connsiteX34" fmla="*/ 403789 w 504841"/>
              <a:gd name="connsiteY34" fmla="*/ 508071 h 584198"/>
              <a:gd name="connsiteX35" fmla="*/ 398469 w 504841"/>
              <a:gd name="connsiteY35" fmla="*/ 544988 h 584198"/>
              <a:gd name="connsiteX36" fmla="*/ 443207 w 504841"/>
              <a:gd name="connsiteY36" fmla="*/ 540921 h 584198"/>
              <a:gd name="connsiteX37" fmla="*/ 479186 w 504841"/>
              <a:gd name="connsiteY37" fmla="*/ 533099 h 584198"/>
              <a:gd name="connsiteX38" fmla="*/ 489511 w 504841"/>
              <a:gd name="connsiteY38" fmla="*/ 532474 h 584198"/>
              <a:gd name="connsiteX39" fmla="*/ 496080 w 504841"/>
              <a:gd name="connsiteY39" fmla="*/ 538731 h 584198"/>
              <a:gd name="connsiteX40" fmla="*/ 502024 w 504841"/>
              <a:gd name="connsiteY40" fmla="*/ 549681 h 584198"/>
              <a:gd name="connsiteX41" fmla="*/ 504841 w 504841"/>
              <a:gd name="connsiteY41" fmla="*/ 560631 h 584198"/>
              <a:gd name="connsiteX42" fmla="*/ 500773 w 504841"/>
              <a:gd name="connsiteY42" fmla="*/ 567200 h 584198"/>
              <a:gd name="connsiteX43" fmla="*/ 494829 w 504841"/>
              <a:gd name="connsiteY43" fmla="*/ 570016 h 584198"/>
              <a:gd name="connsiteX44" fmla="*/ 461665 w 504841"/>
              <a:gd name="connsiteY44" fmla="*/ 568765 h 584198"/>
              <a:gd name="connsiteX45" fmla="*/ 428504 w 504841"/>
              <a:gd name="connsiteY45" fmla="*/ 568765 h 584198"/>
              <a:gd name="connsiteX46" fmla="*/ 416302 w 504841"/>
              <a:gd name="connsiteY46" fmla="*/ 568765 h 584198"/>
              <a:gd name="connsiteX47" fmla="*/ 402224 w 504841"/>
              <a:gd name="connsiteY47" fmla="*/ 568765 h 584198"/>
              <a:gd name="connsiteX48" fmla="*/ 338714 w 504841"/>
              <a:gd name="connsiteY48" fmla="*/ 570016 h 584198"/>
              <a:gd name="connsiteX49" fmla="*/ 274580 w 504841"/>
              <a:gd name="connsiteY49" fmla="*/ 572519 h 584198"/>
              <a:gd name="connsiteX50" fmla="*/ 234535 w 504841"/>
              <a:gd name="connsiteY50" fmla="*/ 574083 h 584198"/>
              <a:gd name="connsiteX51" fmla="*/ 208569 w 504841"/>
              <a:gd name="connsiteY51" fmla="*/ 576273 h 584198"/>
              <a:gd name="connsiteX52" fmla="*/ 188547 w 504841"/>
              <a:gd name="connsiteY52" fmla="*/ 579089 h 584198"/>
              <a:gd name="connsiteX53" fmla="*/ 165708 w 504841"/>
              <a:gd name="connsiteY53" fmla="*/ 582530 h 584198"/>
              <a:gd name="connsiteX55" fmla="*/ 23047 w 504841"/>
              <a:gd name="connsiteY55" fmla="*/ 329120 h 584198"/>
              <a:gd name="connsiteX56" fmla="*/ 10221 w 504841"/>
              <a:gd name="connsiteY56" fmla="*/ 330371 h 584198"/>
              <a:gd name="connsiteX57" fmla="*/ 1460 w 504841"/>
              <a:gd name="connsiteY57" fmla="*/ 323802 h 584198"/>
              <a:gd name="connsiteX58" fmla="*/ 6155 w 504841"/>
              <a:gd name="connsiteY58" fmla="*/ 314730 h 584198"/>
              <a:gd name="connsiteX59" fmla="*/ 54645 w 504841"/>
              <a:gd name="connsiteY59" fmla="*/ 276561 h 584198"/>
              <a:gd name="connsiteX60" fmla="*/ 103763 w 504841"/>
              <a:gd name="connsiteY60" fmla="*/ 224628 h 584198"/>
              <a:gd name="connsiteX61" fmla="*/ 146624 w 504841"/>
              <a:gd name="connsiteY61" fmla="*/ 166750 h 584198"/>
              <a:gd name="connsiteX62" fmla="*/ 176344 w 504841"/>
              <a:gd name="connsiteY62" fmla="*/ 110124 h 584198"/>
              <a:gd name="connsiteX63" fmla="*/ 184792 w 504841"/>
              <a:gd name="connsiteY63" fmla="*/ 79777 h 584198"/>
              <a:gd name="connsiteX64" fmla="*/ 172591 w 504841"/>
              <a:gd name="connsiteY64" fmla="*/ 56938 h 584198"/>
              <a:gd name="connsiteX65" fmla="*/ 168210 w 504841"/>
              <a:gd name="connsiteY65" fmla="*/ 44425 h 584198"/>
              <a:gd name="connsiteX66" fmla="*/ 190736 w 504841"/>
              <a:gd name="connsiteY66" fmla="*/ 36916 h 584198"/>
              <a:gd name="connsiteX67" fmla="*/ 210759 w 504841"/>
              <a:gd name="connsiteY67" fmla="*/ 46927 h 584198"/>
              <a:gd name="connsiteX68" fmla="*/ 227028 w 504841"/>
              <a:gd name="connsiteY68" fmla="*/ 58190 h 584198"/>
              <a:gd name="connsiteX69" fmla="*/ 235161 w 504841"/>
              <a:gd name="connsiteY69" fmla="*/ 66950 h 584198"/>
              <a:gd name="connsiteX70" fmla="*/ 237038 w 504841"/>
              <a:gd name="connsiteY70" fmla="*/ 74458 h 584198"/>
              <a:gd name="connsiteX71" fmla="*/ 223900 w 504841"/>
              <a:gd name="connsiteY71" fmla="*/ 99174 h 584198"/>
              <a:gd name="connsiteX72" fmla="*/ 210759 w 504841"/>
              <a:gd name="connsiteY72" fmla="*/ 125766 h 584198"/>
              <a:gd name="connsiteX73" fmla="*/ 201999 w 504841"/>
              <a:gd name="connsiteY73" fmla="*/ 143286 h 584198"/>
              <a:gd name="connsiteX74" fmla="*/ 191362 w 504841"/>
              <a:gd name="connsiteY74" fmla="*/ 160806 h 584198"/>
              <a:gd name="connsiteX75" fmla="*/ 260189 w 504841"/>
              <a:gd name="connsiteY75" fmla="*/ 212739 h 584198"/>
              <a:gd name="connsiteX76" fmla="*/ 311497 w 504841"/>
              <a:gd name="connsiteY76" fmla="*/ 242147 h 584198"/>
              <a:gd name="connsiteX77" fmla="*/ 325575 w 504841"/>
              <a:gd name="connsiteY77" fmla="*/ 263109 h 584198"/>
              <a:gd name="connsiteX78" fmla="*/ 329017 w 504841"/>
              <a:gd name="connsiteY78" fmla="*/ 290326 h 584198"/>
              <a:gd name="connsiteX79" fmla="*/ 323073 w 504841"/>
              <a:gd name="connsiteY79" fmla="*/ 298773 h 584198"/>
              <a:gd name="connsiteX80" fmla="*/ 312748 w 504841"/>
              <a:gd name="connsiteY80" fmla="*/ 303154 h 584198"/>
              <a:gd name="connsiteX81" fmla="*/ 307116 w 504841"/>
              <a:gd name="connsiteY81" fmla="*/ 302840 h 584198"/>
              <a:gd name="connsiteX82" fmla="*/ 279899 w 504841"/>
              <a:gd name="connsiteY82" fmla="*/ 271242 h 584198"/>
              <a:gd name="connsiteX83" fmla="*/ 244859 w 504841"/>
              <a:gd name="connsiteY83" fmla="*/ 236516 h 584198"/>
              <a:gd name="connsiteX84" fmla="*/ 209195 w 504841"/>
              <a:gd name="connsiteY84" fmla="*/ 203979 h 584198"/>
              <a:gd name="connsiteX85" fmla="*/ 180099 w 504841"/>
              <a:gd name="connsiteY85" fmla="*/ 178951 h 584198"/>
              <a:gd name="connsiteX86" fmla="*/ 133485 w 504841"/>
              <a:gd name="connsiteY86" fmla="*/ 236829 h 584198"/>
              <a:gd name="connsiteX87" fmla="*/ 79361 w 504841"/>
              <a:gd name="connsiteY87" fmla="*/ 290014 h 584198"/>
              <a:gd name="connsiteX88" fmla="*/ 23047 w 504841"/>
              <a:gd name="connsiteY88" fmla="*/ 329120 h 584198"/>
              <a:gd name="connsiteX90" fmla="*/ 429129 w 504841"/>
              <a:gd name="connsiteY90" fmla="*/ 328495 h 584198"/>
              <a:gd name="connsiteX91" fmla="*/ 422247 w 504841"/>
              <a:gd name="connsiteY91" fmla="*/ 322238 h 584198"/>
              <a:gd name="connsiteX92" fmla="*/ 420057 w 504841"/>
              <a:gd name="connsiteY92" fmla="*/ 303467 h 584198"/>
              <a:gd name="connsiteX93" fmla="*/ 419119 w 504841"/>
              <a:gd name="connsiteY93" fmla="*/ 277812 h 584198"/>
              <a:gd name="connsiteX94" fmla="*/ 419119 w 504841"/>
              <a:gd name="connsiteY94" fmla="*/ 256539 h 584198"/>
              <a:gd name="connsiteX95" fmla="*/ 419119 w 504841"/>
              <a:gd name="connsiteY95" fmla="*/ 84470 h 584198"/>
              <a:gd name="connsiteX96" fmla="*/ 417554 w 504841"/>
              <a:gd name="connsiteY96" fmla="*/ 55062 h 584198"/>
              <a:gd name="connsiteX97" fmla="*/ 409420 w 504841"/>
              <a:gd name="connsiteY97" fmla="*/ 36916 h 584198"/>
              <a:gd name="connsiteX98" fmla="*/ 387834 w 504841"/>
              <a:gd name="connsiteY98" fmla="*/ 20648 h 584198"/>
              <a:gd name="connsiteX99" fmla="*/ 384704 w 504841"/>
              <a:gd name="connsiteY99" fmla="*/ 9385 h 584198"/>
              <a:gd name="connsiteX100" fmla="*/ 399721 w 504841"/>
              <a:gd name="connsiteY100" fmla="*/ 0 h 584198"/>
              <a:gd name="connsiteX101" fmla="*/ 424749 w 504841"/>
              <a:gd name="connsiteY101" fmla="*/ 6883 h 584198"/>
              <a:gd name="connsiteX102" fmla="*/ 450404 w 504841"/>
              <a:gd name="connsiteY102" fmla="*/ 20022 h 584198"/>
              <a:gd name="connsiteX103" fmla="*/ 456034 w 504841"/>
              <a:gd name="connsiteY103" fmla="*/ 25028 h 584198"/>
              <a:gd name="connsiteX104" fmla="*/ 457913 w 504841"/>
              <a:gd name="connsiteY104" fmla="*/ 31910 h 584198"/>
              <a:gd name="connsiteX105" fmla="*/ 455409 w 504841"/>
              <a:gd name="connsiteY105" fmla="*/ 53184 h 584198"/>
              <a:gd name="connsiteX106" fmla="*/ 454783 w 504841"/>
              <a:gd name="connsiteY106" fmla="*/ 76961 h 584198"/>
              <a:gd name="connsiteX107" fmla="*/ 454783 w 504841"/>
              <a:gd name="connsiteY107" fmla="*/ 252158 h 584198"/>
              <a:gd name="connsiteX108" fmla="*/ 452907 w 504841"/>
              <a:gd name="connsiteY108" fmla="*/ 282818 h 584198"/>
              <a:gd name="connsiteX109" fmla="*/ 445398 w 504841"/>
              <a:gd name="connsiteY109" fmla="*/ 314730 h 584198"/>
              <a:gd name="connsiteX110" fmla="*/ 429129 w 504841"/>
              <a:gd name="connsiteY110" fmla="*/ 328495 h 584198"/>
              <a:gd name="connsiteX112" fmla="*/ 178848 w 504841"/>
              <a:gd name="connsiteY112" fmla="*/ 409210 h 584198"/>
              <a:gd name="connsiteX113" fmla="*/ 177597 w 504841"/>
              <a:gd name="connsiteY113" fmla="*/ 409210 h 584198"/>
              <a:gd name="connsiteX114" fmla="*/ 163832 w 504841"/>
              <a:gd name="connsiteY114" fmla="*/ 410775 h 584198"/>
              <a:gd name="connsiteX115" fmla="*/ 153820 w 504841"/>
              <a:gd name="connsiteY115" fmla="*/ 405456 h 584198"/>
              <a:gd name="connsiteX116" fmla="*/ 141932 w 504841"/>
              <a:gd name="connsiteY116" fmla="*/ 394194 h 584198"/>
              <a:gd name="connsiteX117" fmla="*/ 134423 w 504841"/>
              <a:gd name="connsiteY117" fmla="*/ 384808 h 584198"/>
              <a:gd name="connsiteX118" fmla="*/ 136612 w 504841"/>
              <a:gd name="connsiteY118" fmla="*/ 376674 h 584198"/>
              <a:gd name="connsiteX119" fmla="*/ 143808 w 504841"/>
              <a:gd name="connsiteY119" fmla="*/ 372294 h 584198"/>
              <a:gd name="connsiteX120" fmla="*/ 172591 w 504841"/>
              <a:gd name="connsiteY120" fmla="*/ 376361 h 584198"/>
              <a:gd name="connsiteX121" fmla="*/ 211072 w 504841"/>
              <a:gd name="connsiteY121" fmla="*/ 378238 h 584198"/>
              <a:gd name="connsiteX122" fmla="*/ 247050 w 504841"/>
              <a:gd name="connsiteY122" fmla="*/ 378551 h 584198"/>
              <a:gd name="connsiteX123" fmla="*/ 301172 w 504841"/>
              <a:gd name="connsiteY123" fmla="*/ 376986 h 584198"/>
              <a:gd name="connsiteX124" fmla="*/ 362806 w 504841"/>
              <a:gd name="connsiteY124" fmla="*/ 373545 h 584198"/>
              <a:gd name="connsiteX125" fmla="*/ 395029 w 504841"/>
              <a:gd name="connsiteY125" fmla="*/ 370416 h 584198"/>
              <a:gd name="connsiteX126" fmla="*/ 430067 w 504841"/>
              <a:gd name="connsiteY126" fmla="*/ 365723 h 584198"/>
              <a:gd name="connsiteX127" fmla="*/ 453532 w 504841"/>
              <a:gd name="connsiteY127" fmla="*/ 360406 h 584198"/>
              <a:gd name="connsiteX128" fmla="*/ 463231 w 504841"/>
              <a:gd name="connsiteY128" fmla="*/ 359780 h 584198"/>
              <a:gd name="connsiteX129" fmla="*/ 469174 w 504841"/>
              <a:gd name="connsiteY129" fmla="*/ 364785 h 584198"/>
              <a:gd name="connsiteX130" fmla="*/ 474180 w 504841"/>
              <a:gd name="connsiteY130" fmla="*/ 375109 h 584198"/>
              <a:gd name="connsiteX131" fmla="*/ 476684 w 504841"/>
              <a:gd name="connsiteY131" fmla="*/ 386059 h 584198"/>
              <a:gd name="connsiteX132" fmla="*/ 472616 w 504841"/>
              <a:gd name="connsiteY132" fmla="*/ 392942 h 584198"/>
              <a:gd name="connsiteX133" fmla="*/ 467299 w 504841"/>
              <a:gd name="connsiteY133" fmla="*/ 396070 h 584198"/>
              <a:gd name="connsiteX134" fmla="*/ 440392 w 504841"/>
              <a:gd name="connsiteY134" fmla="*/ 394819 h 584198"/>
              <a:gd name="connsiteX135" fmla="*/ 401910 w 504841"/>
              <a:gd name="connsiteY135" fmla="*/ 395132 h 584198"/>
              <a:gd name="connsiteX136" fmla="*/ 365308 w 504841"/>
              <a:gd name="connsiteY136" fmla="*/ 396070 h 584198"/>
              <a:gd name="connsiteX137" fmla="*/ 308682 w 504841"/>
              <a:gd name="connsiteY137" fmla="*/ 398260 h 584198"/>
              <a:gd name="connsiteX138" fmla="*/ 249552 w 504841"/>
              <a:gd name="connsiteY138" fmla="*/ 401702 h 584198"/>
              <a:gd name="connsiteX139" fmla="*/ 216077 w 504841"/>
              <a:gd name="connsiteY139" fmla="*/ 404517 h 584198"/>
              <a:gd name="connsiteX140" fmla="*/ 178848 w 504841"/>
              <a:gd name="connsiteY140" fmla="*/ 409210 h 5841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</a:cxnLst>
            <a:rect l="l" t="t" r="r" b="b"/>
            <a:pathLst>
              <a:path w="504841" h="584198">
                <a:moveTo>
                  <a:pt x="165708" y="582530"/>
                </a:moveTo>
                <a:cubicBezTo>
                  <a:pt x="158200" y="584198"/>
                  <a:pt x="151526" y="583156"/>
                  <a:pt x="145686" y="579402"/>
                </a:cubicBezTo>
                <a:cubicBezTo>
                  <a:pt x="142765" y="577316"/>
                  <a:pt x="138491" y="573667"/>
                  <a:pt x="132859" y="568452"/>
                </a:cubicBezTo>
                <a:cubicBezTo>
                  <a:pt x="127226" y="563238"/>
                  <a:pt x="123994" y="559588"/>
                  <a:pt x="123161" y="557502"/>
                </a:cubicBezTo>
                <a:cubicBezTo>
                  <a:pt x="122326" y="554999"/>
                  <a:pt x="123264" y="551976"/>
                  <a:pt x="125975" y="548429"/>
                </a:cubicBezTo>
                <a:cubicBezTo>
                  <a:pt x="128687" y="544884"/>
                  <a:pt x="131504" y="543528"/>
                  <a:pt x="134423" y="544362"/>
                </a:cubicBezTo>
                <a:cubicBezTo>
                  <a:pt x="142348" y="545614"/>
                  <a:pt x="153716" y="547074"/>
                  <a:pt x="168525" y="548742"/>
                </a:cubicBezTo>
                <a:cubicBezTo>
                  <a:pt x="183331" y="550411"/>
                  <a:pt x="198453" y="551245"/>
                  <a:pt x="213888" y="551245"/>
                </a:cubicBezTo>
                <a:lnTo>
                  <a:pt x="238916" y="551245"/>
                </a:lnTo>
                <a:lnTo>
                  <a:pt x="233910" y="501189"/>
                </a:lnTo>
                <a:cubicBezTo>
                  <a:pt x="232242" y="486589"/>
                  <a:pt x="229322" y="474388"/>
                  <a:pt x="225149" y="464586"/>
                </a:cubicBezTo>
                <a:cubicBezTo>
                  <a:pt x="220979" y="454782"/>
                  <a:pt x="214303" y="447587"/>
                  <a:pt x="205129" y="442998"/>
                </a:cubicBezTo>
                <a:cubicBezTo>
                  <a:pt x="201374" y="440496"/>
                  <a:pt x="199913" y="437576"/>
                  <a:pt x="200747" y="434239"/>
                </a:cubicBezTo>
                <a:cubicBezTo>
                  <a:pt x="201581" y="429650"/>
                  <a:pt x="203668" y="426314"/>
                  <a:pt x="207004" y="424227"/>
                </a:cubicBezTo>
                <a:cubicBezTo>
                  <a:pt x="210341" y="422142"/>
                  <a:pt x="213888" y="421515"/>
                  <a:pt x="217641" y="422350"/>
                </a:cubicBezTo>
                <a:cubicBezTo>
                  <a:pt x="222647" y="423602"/>
                  <a:pt x="229009" y="425583"/>
                  <a:pt x="236727" y="428295"/>
                </a:cubicBezTo>
                <a:cubicBezTo>
                  <a:pt x="244442" y="431006"/>
                  <a:pt x="251430" y="434447"/>
                  <a:pt x="257687" y="438618"/>
                </a:cubicBezTo>
                <a:cubicBezTo>
                  <a:pt x="263944" y="442790"/>
                  <a:pt x="267072" y="446753"/>
                  <a:pt x="267072" y="450507"/>
                </a:cubicBezTo>
                <a:cubicBezTo>
                  <a:pt x="266238" y="457598"/>
                  <a:pt x="265716" y="468652"/>
                  <a:pt x="265508" y="483669"/>
                </a:cubicBezTo>
                <a:cubicBezTo>
                  <a:pt x="265300" y="498686"/>
                  <a:pt x="265404" y="521002"/>
                  <a:pt x="265821" y="550619"/>
                </a:cubicBezTo>
                <a:cubicBezTo>
                  <a:pt x="283341" y="550202"/>
                  <a:pt x="301068" y="549681"/>
                  <a:pt x="319005" y="549055"/>
                </a:cubicBezTo>
                <a:cubicBezTo>
                  <a:pt x="336944" y="548429"/>
                  <a:pt x="353211" y="547699"/>
                  <a:pt x="367810" y="546865"/>
                </a:cubicBezTo>
                <a:lnTo>
                  <a:pt x="373442" y="494932"/>
                </a:lnTo>
                <a:cubicBezTo>
                  <a:pt x="375110" y="479915"/>
                  <a:pt x="375318" y="467192"/>
                  <a:pt x="374067" y="456764"/>
                </a:cubicBezTo>
                <a:cubicBezTo>
                  <a:pt x="372816" y="446336"/>
                  <a:pt x="366142" y="438827"/>
                  <a:pt x="354045" y="434239"/>
                </a:cubicBezTo>
                <a:cubicBezTo>
                  <a:pt x="352377" y="433404"/>
                  <a:pt x="350917" y="432153"/>
                  <a:pt x="349665" y="430485"/>
                </a:cubicBezTo>
                <a:cubicBezTo>
                  <a:pt x="348413" y="428816"/>
                  <a:pt x="348205" y="426730"/>
                  <a:pt x="349039" y="424227"/>
                </a:cubicBezTo>
                <a:cubicBezTo>
                  <a:pt x="350709" y="418804"/>
                  <a:pt x="353106" y="415363"/>
                  <a:pt x="356236" y="413903"/>
                </a:cubicBezTo>
                <a:cubicBezTo>
                  <a:pt x="359364" y="412443"/>
                  <a:pt x="362806" y="411921"/>
                  <a:pt x="366559" y="412339"/>
                </a:cubicBezTo>
                <a:cubicBezTo>
                  <a:pt x="374067" y="413173"/>
                  <a:pt x="381679" y="414946"/>
                  <a:pt x="389396" y="417657"/>
                </a:cubicBezTo>
                <a:cubicBezTo>
                  <a:pt x="397114" y="420369"/>
                  <a:pt x="403684" y="423184"/>
                  <a:pt x="409107" y="426104"/>
                </a:cubicBezTo>
                <a:cubicBezTo>
                  <a:pt x="410775" y="426938"/>
                  <a:pt x="412548" y="428295"/>
                  <a:pt x="414426" y="430171"/>
                </a:cubicBezTo>
                <a:cubicBezTo>
                  <a:pt x="416302" y="432048"/>
                  <a:pt x="416824" y="434239"/>
                  <a:pt x="415990" y="436742"/>
                </a:cubicBezTo>
                <a:cubicBezTo>
                  <a:pt x="413905" y="445501"/>
                  <a:pt x="411818" y="456243"/>
                  <a:pt x="409733" y="468965"/>
                </a:cubicBezTo>
                <a:cubicBezTo>
                  <a:pt x="407646" y="481688"/>
                  <a:pt x="405665" y="494723"/>
                  <a:pt x="403789" y="508071"/>
                </a:cubicBezTo>
                <a:cubicBezTo>
                  <a:pt x="401910" y="521420"/>
                  <a:pt x="400138" y="533726"/>
                  <a:pt x="398469" y="544988"/>
                </a:cubicBezTo>
                <a:cubicBezTo>
                  <a:pt x="414737" y="544154"/>
                  <a:pt x="429651" y="542799"/>
                  <a:pt x="443207" y="540921"/>
                </a:cubicBezTo>
                <a:cubicBezTo>
                  <a:pt x="456764" y="539044"/>
                  <a:pt x="468757" y="536437"/>
                  <a:pt x="479186" y="533099"/>
                </a:cubicBezTo>
                <a:cubicBezTo>
                  <a:pt x="483775" y="531431"/>
                  <a:pt x="487215" y="531223"/>
                  <a:pt x="489511" y="532474"/>
                </a:cubicBezTo>
                <a:cubicBezTo>
                  <a:pt x="491804" y="533726"/>
                  <a:pt x="493995" y="535811"/>
                  <a:pt x="496080" y="538731"/>
                </a:cubicBezTo>
                <a:cubicBezTo>
                  <a:pt x="498165" y="541651"/>
                  <a:pt x="500146" y="545302"/>
                  <a:pt x="502024" y="549681"/>
                </a:cubicBezTo>
                <a:cubicBezTo>
                  <a:pt x="503901" y="554061"/>
                  <a:pt x="504841" y="557711"/>
                  <a:pt x="504841" y="560631"/>
                </a:cubicBezTo>
                <a:cubicBezTo>
                  <a:pt x="504841" y="563134"/>
                  <a:pt x="503484" y="565324"/>
                  <a:pt x="500773" y="567200"/>
                </a:cubicBezTo>
                <a:cubicBezTo>
                  <a:pt x="498061" y="569078"/>
                  <a:pt x="496080" y="570016"/>
                  <a:pt x="494829" y="570016"/>
                </a:cubicBezTo>
                <a:cubicBezTo>
                  <a:pt x="481896" y="569182"/>
                  <a:pt x="470843" y="568765"/>
                  <a:pt x="461665" y="568765"/>
                </a:cubicBezTo>
                <a:cubicBezTo>
                  <a:pt x="452490" y="568765"/>
                  <a:pt x="441435" y="568765"/>
                  <a:pt x="428504" y="568765"/>
                </a:cubicBezTo>
                <a:cubicBezTo>
                  <a:pt x="424749" y="568765"/>
                  <a:pt x="420681" y="568765"/>
                  <a:pt x="416302" y="568765"/>
                </a:cubicBezTo>
                <a:cubicBezTo>
                  <a:pt x="411922" y="568765"/>
                  <a:pt x="407229" y="568765"/>
                  <a:pt x="402224" y="568765"/>
                </a:cubicBezTo>
                <a:cubicBezTo>
                  <a:pt x="380533" y="568765"/>
                  <a:pt x="359364" y="569182"/>
                  <a:pt x="338714" y="570016"/>
                </a:cubicBezTo>
                <a:cubicBezTo>
                  <a:pt x="318067" y="570850"/>
                  <a:pt x="296689" y="571685"/>
                  <a:pt x="274580" y="572519"/>
                </a:cubicBezTo>
                <a:cubicBezTo>
                  <a:pt x="258311" y="572936"/>
                  <a:pt x="244963" y="573458"/>
                  <a:pt x="234535" y="574083"/>
                </a:cubicBezTo>
                <a:cubicBezTo>
                  <a:pt x="224107" y="574709"/>
                  <a:pt x="215452" y="575439"/>
                  <a:pt x="208569" y="576273"/>
                </a:cubicBezTo>
                <a:cubicBezTo>
                  <a:pt x="201687" y="577107"/>
                  <a:pt x="195011" y="578046"/>
                  <a:pt x="188547" y="579089"/>
                </a:cubicBezTo>
                <a:cubicBezTo>
                  <a:pt x="182080" y="580132"/>
                  <a:pt x="174468" y="581279"/>
                  <a:pt x="165708" y="582530"/>
                </a:cubicBezTo>
                <a:moveTo>
                  <a:pt x="23047" y="329120"/>
                </a:moveTo>
                <a:cubicBezTo>
                  <a:pt x="18876" y="331205"/>
                  <a:pt x="14601" y="331623"/>
                  <a:pt x="10221" y="330371"/>
                </a:cubicBezTo>
                <a:cubicBezTo>
                  <a:pt x="5842" y="329120"/>
                  <a:pt x="2921" y="326930"/>
                  <a:pt x="1460" y="323802"/>
                </a:cubicBezTo>
                <a:cubicBezTo>
                  <a:pt x="0" y="320673"/>
                  <a:pt x="1564" y="317649"/>
                  <a:pt x="6155" y="314730"/>
                </a:cubicBezTo>
                <a:cubicBezTo>
                  <a:pt x="21588" y="305135"/>
                  <a:pt x="37753" y="292412"/>
                  <a:pt x="54645" y="276561"/>
                </a:cubicBezTo>
                <a:cubicBezTo>
                  <a:pt x="71540" y="260710"/>
                  <a:pt x="87911" y="243399"/>
                  <a:pt x="103763" y="224628"/>
                </a:cubicBezTo>
                <a:cubicBezTo>
                  <a:pt x="119614" y="205856"/>
                  <a:pt x="133902" y="186564"/>
                  <a:pt x="146624" y="166750"/>
                </a:cubicBezTo>
                <a:cubicBezTo>
                  <a:pt x="159347" y="146936"/>
                  <a:pt x="169253" y="128060"/>
                  <a:pt x="176344" y="110124"/>
                </a:cubicBezTo>
                <a:cubicBezTo>
                  <a:pt x="180516" y="99695"/>
                  <a:pt x="183331" y="89580"/>
                  <a:pt x="184792" y="79777"/>
                </a:cubicBezTo>
                <a:cubicBezTo>
                  <a:pt x="186252" y="69974"/>
                  <a:pt x="182184" y="62361"/>
                  <a:pt x="172591" y="56938"/>
                </a:cubicBezTo>
                <a:cubicBezTo>
                  <a:pt x="166751" y="53601"/>
                  <a:pt x="165291" y="49430"/>
                  <a:pt x="168210" y="44425"/>
                </a:cubicBezTo>
                <a:cubicBezTo>
                  <a:pt x="173217" y="35247"/>
                  <a:pt x="180724" y="32745"/>
                  <a:pt x="190736" y="36916"/>
                </a:cubicBezTo>
                <a:cubicBezTo>
                  <a:pt x="196576" y="39002"/>
                  <a:pt x="203250" y="42339"/>
                  <a:pt x="210759" y="46927"/>
                </a:cubicBezTo>
                <a:cubicBezTo>
                  <a:pt x="218267" y="51516"/>
                  <a:pt x="223689" y="55270"/>
                  <a:pt x="227028" y="58190"/>
                </a:cubicBezTo>
                <a:cubicBezTo>
                  <a:pt x="230364" y="60693"/>
                  <a:pt x="233076" y="63613"/>
                  <a:pt x="235161" y="66950"/>
                </a:cubicBezTo>
                <a:cubicBezTo>
                  <a:pt x="237248" y="70287"/>
                  <a:pt x="237872" y="72790"/>
                  <a:pt x="237038" y="74458"/>
                </a:cubicBezTo>
                <a:cubicBezTo>
                  <a:pt x="232449" y="81967"/>
                  <a:pt x="228070" y="90205"/>
                  <a:pt x="223900" y="99174"/>
                </a:cubicBezTo>
                <a:cubicBezTo>
                  <a:pt x="219726" y="108142"/>
                  <a:pt x="215347" y="117007"/>
                  <a:pt x="210759" y="125766"/>
                </a:cubicBezTo>
                <a:cubicBezTo>
                  <a:pt x="208256" y="131606"/>
                  <a:pt x="205336" y="137446"/>
                  <a:pt x="201999" y="143286"/>
                </a:cubicBezTo>
                <a:cubicBezTo>
                  <a:pt x="198662" y="149126"/>
                  <a:pt x="195115" y="154966"/>
                  <a:pt x="191362" y="160806"/>
                </a:cubicBezTo>
                <a:cubicBezTo>
                  <a:pt x="217224" y="182497"/>
                  <a:pt x="240167" y="199808"/>
                  <a:pt x="260189" y="212739"/>
                </a:cubicBezTo>
                <a:cubicBezTo>
                  <a:pt x="280212" y="225670"/>
                  <a:pt x="297314" y="235473"/>
                  <a:pt x="311497" y="242147"/>
                </a:cubicBezTo>
                <a:cubicBezTo>
                  <a:pt x="317337" y="246319"/>
                  <a:pt x="322030" y="253305"/>
                  <a:pt x="325575" y="263109"/>
                </a:cubicBezTo>
                <a:cubicBezTo>
                  <a:pt x="329121" y="272910"/>
                  <a:pt x="330268" y="281984"/>
                  <a:pt x="329017" y="290326"/>
                </a:cubicBezTo>
                <a:cubicBezTo>
                  <a:pt x="328600" y="293663"/>
                  <a:pt x="326619" y="296480"/>
                  <a:pt x="323073" y="298773"/>
                </a:cubicBezTo>
                <a:cubicBezTo>
                  <a:pt x="319526" y="301068"/>
                  <a:pt x="316086" y="302527"/>
                  <a:pt x="312748" y="303154"/>
                </a:cubicBezTo>
                <a:cubicBezTo>
                  <a:pt x="309411" y="303779"/>
                  <a:pt x="307535" y="303674"/>
                  <a:pt x="307116" y="302840"/>
                </a:cubicBezTo>
                <a:cubicBezTo>
                  <a:pt x="300025" y="293246"/>
                  <a:pt x="290953" y="282714"/>
                  <a:pt x="279899" y="271242"/>
                </a:cubicBezTo>
                <a:cubicBezTo>
                  <a:pt x="268846" y="259772"/>
                  <a:pt x="257166" y="248196"/>
                  <a:pt x="244859" y="236516"/>
                </a:cubicBezTo>
                <a:cubicBezTo>
                  <a:pt x="232553" y="224836"/>
                  <a:pt x="220666" y="213991"/>
                  <a:pt x="209195" y="203979"/>
                </a:cubicBezTo>
                <a:cubicBezTo>
                  <a:pt x="197724" y="193968"/>
                  <a:pt x="188026" y="185626"/>
                  <a:pt x="180099" y="178951"/>
                </a:cubicBezTo>
                <a:cubicBezTo>
                  <a:pt x="166334" y="198139"/>
                  <a:pt x="150795" y="217432"/>
                  <a:pt x="133485" y="236829"/>
                </a:cubicBezTo>
                <a:cubicBezTo>
                  <a:pt x="116173" y="256226"/>
                  <a:pt x="98132" y="273954"/>
                  <a:pt x="79361" y="290014"/>
                </a:cubicBezTo>
                <a:cubicBezTo>
                  <a:pt x="60590" y="306074"/>
                  <a:pt x="41819" y="319108"/>
                  <a:pt x="23047" y="329120"/>
                </a:cubicBezTo>
                <a:moveTo>
                  <a:pt x="429129" y="328495"/>
                </a:moveTo>
                <a:cubicBezTo>
                  <a:pt x="425376" y="328495"/>
                  <a:pt x="423081" y="326409"/>
                  <a:pt x="422247" y="322238"/>
                </a:cubicBezTo>
                <a:cubicBezTo>
                  <a:pt x="421413" y="318066"/>
                  <a:pt x="420681" y="311809"/>
                  <a:pt x="420057" y="303467"/>
                </a:cubicBezTo>
                <a:cubicBezTo>
                  <a:pt x="419432" y="295123"/>
                  <a:pt x="419119" y="286572"/>
                  <a:pt x="419119" y="277812"/>
                </a:cubicBezTo>
                <a:cubicBezTo>
                  <a:pt x="419119" y="269053"/>
                  <a:pt x="419119" y="261961"/>
                  <a:pt x="419119" y="256539"/>
                </a:cubicBezTo>
                <a:lnTo>
                  <a:pt x="419119" y="84470"/>
                </a:lnTo>
                <a:cubicBezTo>
                  <a:pt x="419119" y="71955"/>
                  <a:pt x="418598" y="62153"/>
                  <a:pt x="417554" y="55062"/>
                </a:cubicBezTo>
                <a:cubicBezTo>
                  <a:pt x="416511" y="47971"/>
                  <a:pt x="413800" y="41922"/>
                  <a:pt x="409420" y="36916"/>
                </a:cubicBezTo>
                <a:cubicBezTo>
                  <a:pt x="405040" y="31910"/>
                  <a:pt x="397844" y="26488"/>
                  <a:pt x="387834" y="20648"/>
                </a:cubicBezTo>
                <a:cubicBezTo>
                  <a:pt x="383662" y="17728"/>
                  <a:pt x="382619" y="13974"/>
                  <a:pt x="384704" y="9385"/>
                </a:cubicBezTo>
                <a:cubicBezTo>
                  <a:pt x="388458" y="3128"/>
                  <a:pt x="393464" y="0"/>
                  <a:pt x="399721" y="0"/>
                </a:cubicBezTo>
                <a:cubicBezTo>
                  <a:pt x="405978" y="0"/>
                  <a:pt x="414320" y="2294"/>
                  <a:pt x="424749" y="6883"/>
                </a:cubicBezTo>
                <a:cubicBezTo>
                  <a:pt x="435178" y="11471"/>
                  <a:pt x="443730" y="15851"/>
                  <a:pt x="450404" y="20022"/>
                </a:cubicBezTo>
                <a:cubicBezTo>
                  <a:pt x="452490" y="21274"/>
                  <a:pt x="454366" y="22943"/>
                  <a:pt x="456034" y="25028"/>
                </a:cubicBezTo>
                <a:cubicBezTo>
                  <a:pt x="457702" y="27114"/>
                  <a:pt x="458329" y="29408"/>
                  <a:pt x="457913" y="31910"/>
                </a:cubicBezTo>
                <a:cubicBezTo>
                  <a:pt x="456660" y="39002"/>
                  <a:pt x="455826" y="46093"/>
                  <a:pt x="455409" y="53184"/>
                </a:cubicBezTo>
                <a:cubicBezTo>
                  <a:pt x="454992" y="60276"/>
                  <a:pt x="454783" y="68201"/>
                  <a:pt x="454783" y="76961"/>
                </a:cubicBezTo>
                <a:lnTo>
                  <a:pt x="454783" y="252158"/>
                </a:lnTo>
                <a:cubicBezTo>
                  <a:pt x="454783" y="260501"/>
                  <a:pt x="454158" y="270721"/>
                  <a:pt x="452907" y="282818"/>
                </a:cubicBezTo>
                <a:cubicBezTo>
                  <a:pt x="451655" y="294915"/>
                  <a:pt x="449152" y="305552"/>
                  <a:pt x="445398" y="314730"/>
                </a:cubicBezTo>
                <a:cubicBezTo>
                  <a:pt x="441644" y="323906"/>
                  <a:pt x="436221" y="328495"/>
                  <a:pt x="429129" y="328495"/>
                </a:cubicBezTo>
                <a:moveTo>
                  <a:pt x="178848" y="409210"/>
                </a:moveTo>
                <a:cubicBezTo>
                  <a:pt x="178431" y="409210"/>
                  <a:pt x="178014" y="409210"/>
                  <a:pt x="177597" y="409210"/>
                </a:cubicBezTo>
                <a:cubicBezTo>
                  <a:pt x="170921" y="410462"/>
                  <a:pt x="166334" y="410983"/>
                  <a:pt x="163832" y="410775"/>
                </a:cubicBezTo>
                <a:cubicBezTo>
                  <a:pt x="161328" y="410566"/>
                  <a:pt x="157990" y="408794"/>
                  <a:pt x="153820" y="405456"/>
                </a:cubicBezTo>
                <a:cubicBezTo>
                  <a:pt x="149648" y="402120"/>
                  <a:pt x="145686" y="398365"/>
                  <a:pt x="141932" y="394194"/>
                </a:cubicBezTo>
                <a:cubicBezTo>
                  <a:pt x="138178" y="390023"/>
                  <a:pt x="135674" y="386893"/>
                  <a:pt x="134423" y="384808"/>
                </a:cubicBezTo>
                <a:cubicBezTo>
                  <a:pt x="132755" y="383139"/>
                  <a:pt x="133485" y="380428"/>
                  <a:pt x="136612" y="376674"/>
                </a:cubicBezTo>
                <a:cubicBezTo>
                  <a:pt x="139740" y="372919"/>
                  <a:pt x="142140" y="371459"/>
                  <a:pt x="143808" y="372294"/>
                </a:cubicBezTo>
                <a:cubicBezTo>
                  <a:pt x="150899" y="373962"/>
                  <a:pt x="160493" y="375318"/>
                  <a:pt x="172591" y="376361"/>
                </a:cubicBezTo>
                <a:cubicBezTo>
                  <a:pt x="184686" y="377404"/>
                  <a:pt x="197514" y="378030"/>
                  <a:pt x="211072" y="378238"/>
                </a:cubicBezTo>
                <a:cubicBezTo>
                  <a:pt x="224628" y="378447"/>
                  <a:pt x="236621" y="378551"/>
                  <a:pt x="247050" y="378551"/>
                </a:cubicBezTo>
                <a:cubicBezTo>
                  <a:pt x="265821" y="378134"/>
                  <a:pt x="283862" y="377612"/>
                  <a:pt x="301172" y="376986"/>
                </a:cubicBezTo>
                <a:cubicBezTo>
                  <a:pt x="318483" y="376361"/>
                  <a:pt x="339027" y="375214"/>
                  <a:pt x="362806" y="373545"/>
                </a:cubicBezTo>
                <a:cubicBezTo>
                  <a:pt x="371982" y="372711"/>
                  <a:pt x="382722" y="371668"/>
                  <a:pt x="395029" y="370416"/>
                </a:cubicBezTo>
                <a:cubicBezTo>
                  <a:pt x="407333" y="369165"/>
                  <a:pt x="419013" y="367601"/>
                  <a:pt x="430067" y="365723"/>
                </a:cubicBezTo>
                <a:cubicBezTo>
                  <a:pt x="441123" y="363847"/>
                  <a:pt x="448943" y="362074"/>
                  <a:pt x="453532" y="360406"/>
                </a:cubicBezTo>
                <a:cubicBezTo>
                  <a:pt x="458121" y="359154"/>
                  <a:pt x="461353" y="358946"/>
                  <a:pt x="463231" y="359780"/>
                </a:cubicBezTo>
                <a:cubicBezTo>
                  <a:pt x="465106" y="360614"/>
                  <a:pt x="467088" y="362283"/>
                  <a:pt x="469174" y="364785"/>
                </a:cubicBezTo>
                <a:cubicBezTo>
                  <a:pt x="470843" y="366871"/>
                  <a:pt x="472511" y="370312"/>
                  <a:pt x="474180" y="375109"/>
                </a:cubicBezTo>
                <a:cubicBezTo>
                  <a:pt x="475848" y="379907"/>
                  <a:pt x="476684" y="383556"/>
                  <a:pt x="476684" y="386059"/>
                </a:cubicBezTo>
                <a:cubicBezTo>
                  <a:pt x="476684" y="388562"/>
                  <a:pt x="475328" y="390857"/>
                  <a:pt x="472616" y="392942"/>
                </a:cubicBezTo>
                <a:cubicBezTo>
                  <a:pt x="469905" y="395028"/>
                  <a:pt x="468131" y="396070"/>
                  <a:pt x="467299" y="396070"/>
                </a:cubicBezTo>
                <a:cubicBezTo>
                  <a:pt x="461457" y="395236"/>
                  <a:pt x="452490" y="394819"/>
                  <a:pt x="440392" y="394819"/>
                </a:cubicBezTo>
                <a:cubicBezTo>
                  <a:pt x="428296" y="394819"/>
                  <a:pt x="415469" y="394923"/>
                  <a:pt x="401910" y="395132"/>
                </a:cubicBezTo>
                <a:cubicBezTo>
                  <a:pt x="388355" y="395340"/>
                  <a:pt x="376154" y="395653"/>
                  <a:pt x="365308" y="396070"/>
                </a:cubicBezTo>
                <a:cubicBezTo>
                  <a:pt x="349456" y="396487"/>
                  <a:pt x="330581" y="397218"/>
                  <a:pt x="308682" y="398260"/>
                </a:cubicBezTo>
                <a:cubicBezTo>
                  <a:pt x="286782" y="399303"/>
                  <a:pt x="267072" y="400450"/>
                  <a:pt x="249552" y="401702"/>
                </a:cubicBezTo>
                <a:cubicBezTo>
                  <a:pt x="241627" y="402120"/>
                  <a:pt x="230468" y="403058"/>
                  <a:pt x="216077" y="404517"/>
                </a:cubicBezTo>
                <a:cubicBezTo>
                  <a:pt x="201687" y="405978"/>
                  <a:pt x="189277" y="407542"/>
                  <a:pt x="178848" y="40921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6" name="Freeform 146"/>
          <p:cNvSpPr/>
          <p:nvPr/>
        </p:nvSpPr>
        <p:spPr>
          <a:xfrm>
            <a:off x="14771976" y="6889784"/>
            <a:ext cx="432153" cy="548742"/>
          </a:xfrm>
          <a:custGeom>
            <a:avLst/>
            <a:gdLst>
              <a:gd name="connsiteX0" fmla="*/ 129521 w 432153"/>
              <a:gd name="connsiteY0" fmla="*/ 336629 h 548742"/>
              <a:gd name="connsiteX1" fmla="*/ 64447 w 432153"/>
              <a:gd name="connsiteY1" fmla="*/ 322238 h 548742"/>
              <a:gd name="connsiteX2" fmla="*/ 17520 w 432153"/>
              <a:gd name="connsiteY2" fmla="*/ 279377 h 548742"/>
              <a:gd name="connsiteX3" fmla="*/ 0 w 432153"/>
              <a:gd name="connsiteY3" fmla="*/ 215867 h 548742"/>
              <a:gd name="connsiteX4" fmla="*/ 17520 w 432153"/>
              <a:gd name="connsiteY4" fmla="*/ 152984 h 548742"/>
              <a:gd name="connsiteX5" fmla="*/ 64760 w 432153"/>
              <a:gd name="connsiteY5" fmla="*/ 108246 h 548742"/>
              <a:gd name="connsiteX6" fmla="*/ 130146 w 432153"/>
              <a:gd name="connsiteY6" fmla="*/ 90727 h 548742"/>
              <a:gd name="connsiteX7" fmla="*/ 195845 w 432153"/>
              <a:gd name="connsiteY7" fmla="*/ 103553 h 548742"/>
              <a:gd name="connsiteX8" fmla="*/ 242773 w 432153"/>
              <a:gd name="connsiteY8" fmla="*/ 144538 h 548742"/>
              <a:gd name="connsiteX9" fmla="*/ 260293 w 432153"/>
              <a:gd name="connsiteY9" fmla="*/ 210237 h 548742"/>
              <a:gd name="connsiteX10" fmla="*/ 242773 w 432153"/>
              <a:gd name="connsiteY10" fmla="*/ 274371 h 548742"/>
              <a:gd name="connsiteX11" fmla="*/ 195532 w 432153"/>
              <a:gd name="connsiteY11" fmla="*/ 319109 h 548742"/>
              <a:gd name="connsiteX12" fmla="*/ 129521 w 432153"/>
              <a:gd name="connsiteY12" fmla="*/ 336629 h 548742"/>
              <a:gd name="connsiteX14" fmla="*/ 130773 w 432153"/>
              <a:gd name="connsiteY14" fmla="*/ 305343 h 548742"/>
              <a:gd name="connsiteX15" fmla="*/ 177074 w 432153"/>
              <a:gd name="connsiteY15" fmla="*/ 291891 h 548742"/>
              <a:gd name="connsiteX16" fmla="*/ 209924 w 432153"/>
              <a:gd name="connsiteY16" fmla="*/ 258728 h 548742"/>
              <a:gd name="connsiteX17" fmla="*/ 222126 w 432153"/>
              <a:gd name="connsiteY17" fmla="*/ 210862 h 548742"/>
              <a:gd name="connsiteX18" fmla="*/ 209610 w 432153"/>
              <a:gd name="connsiteY18" fmla="*/ 160493 h 548742"/>
              <a:gd name="connsiteX19" fmla="*/ 176448 w 432153"/>
              <a:gd name="connsiteY19" fmla="*/ 128581 h 548742"/>
              <a:gd name="connsiteX20" fmla="*/ 130146 w 432153"/>
              <a:gd name="connsiteY20" fmla="*/ 118883 h 548742"/>
              <a:gd name="connsiteX21" fmla="*/ 84156 w 432153"/>
              <a:gd name="connsiteY21" fmla="*/ 132023 h 548742"/>
              <a:gd name="connsiteX22" fmla="*/ 50369 w 432153"/>
              <a:gd name="connsiteY22" fmla="*/ 165812 h 548742"/>
              <a:gd name="connsiteX23" fmla="*/ 37542 w 432153"/>
              <a:gd name="connsiteY23" fmla="*/ 215242 h 548742"/>
              <a:gd name="connsiteX24" fmla="*/ 50369 w 432153"/>
              <a:gd name="connsiteY24" fmla="*/ 264360 h 548742"/>
              <a:gd name="connsiteX25" fmla="*/ 84469 w 432153"/>
              <a:gd name="connsiteY25" fmla="*/ 295958 h 548742"/>
              <a:gd name="connsiteX26" fmla="*/ 130773 w 432153"/>
              <a:gd name="connsiteY26" fmla="*/ 305343 h 548742"/>
              <a:gd name="connsiteX28" fmla="*/ 403578 w 432153"/>
              <a:gd name="connsiteY28" fmla="*/ 548742 h 548742"/>
              <a:gd name="connsiteX29" fmla="*/ 396070 w 432153"/>
              <a:gd name="connsiteY29" fmla="*/ 542485 h 548742"/>
              <a:gd name="connsiteX30" fmla="*/ 394506 w 432153"/>
              <a:gd name="connsiteY30" fmla="*/ 524027 h 548742"/>
              <a:gd name="connsiteX31" fmla="*/ 392943 w 432153"/>
              <a:gd name="connsiteY31" fmla="*/ 494619 h 548742"/>
              <a:gd name="connsiteX32" fmla="*/ 392316 w 432153"/>
              <a:gd name="connsiteY32" fmla="*/ 466775 h 548742"/>
              <a:gd name="connsiteX33" fmla="*/ 392316 w 432153"/>
              <a:gd name="connsiteY33" fmla="*/ 217119 h 548742"/>
              <a:gd name="connsiteX34" fmla="*/ 373545 w 432153"/>
              <a:gd name="connsiteY34" fmla="*/ 217745 h 548742"/>
              <a:gd name="connsiteX35" fmla="*/ 345388 w 432153"/>
              <a:gd name="connsiteY35" fmla="*/ 220248 h 548742"/>
              <a:gd name="connsiteX36" fmla="*/ 314728 w 432153"/>
              <a:gd name="connsiteY36" fmla="*/ 227130 h 548742"/>
              <a:gd name="connsiteX37" fmla="*/ 294081 w 432153"/>
              <a:gd name="connsiteY37" fmla="*/ 225879 h 548742"/>
              <a:gd name="connsiteX38" fmla="*/ 279690 w 432153"/>
              <a:gd name="connsiteY38" fmla="*/ 216493 h 548742"/>
              <a:gd name="connsiteX39" fmla="*/ 269053 w 432153"/>
              <a:gd name="connsiteY39" fmla="*/ 206482 h 548742"/>
              <a:gd name="connsiteX40" fmla="*/ 271556 w 432153"/>
              <a:gd name="connsiteY40" fmla="*/ 198348 h 548742"/>
              <a:gd name="connsiteX41" fmla="*/ 278439 w 432153"/>
              <a:gd name="connsiteY41" fmla="*/ 192717 h 548742"/>
              <a:gd name="connsiteX42" fmla="*/ 325993 w 432153"/>
              <a:gd name="connsiteY42" fmla="*/ 195845 h 548742"/>
              <a:gd name="connsiteX43" fmla="*/ 358842 w 432153"/>
              <a:gd name="connsiteY43" fmla="*/ 194907 h 548742"/>
              <a:gd name="connsiteX44" fmla="*/ 392316 w 432153"/>
              <a:gd name="connsiteY44" fmla="*/ 193342 h 548742"/>
              <a:gd name="connsiteX45" fmla="*/ 392316 w 432153"/>
              <a:gd name="connsiteY45" fmla="*/ 83218 h 548742"/>
              <a:gd name="connsiteX46" fmla="*/ 390751 w 432153"/>
              <a:gd name="connsiteY46" fmla="*/ 53184 h 548742"/>
              <a:gd name="connsiteX47" fmla="*/ 382619 w 432153"/>
              <a:gd name="connsiteY47" fmla="*/ 35352 h 548742"/>
              <a:gd name="connsiteX48" fmla="*/ 359780 w 432153"/>
              <a:gd name="connsiteY48" fmla="*/ 20022 h 548742"/>
              <a:gd name="connsiteX49" fmla="*/ 354774 w 432153"/>
              <a:gd name="connsiteY49" fmla="*/ 13765 h 548742"/>
              <a:gd name="connsiteX50" fmla="*/ 359153 w 432153"/>
              <a:gd name="connsiteY50" fmla="*/ 5318 h 548742"/>
              <a:gd name="connsiteX51" fmla="*/ 368539 w 432153"/>
              <a:gd name="connsiteY51" fmla="*/ 0 h 548742"/>
              <a:gd name="connsiteX52" fmla="*/ 387310 w 432153"/>
              <a:gd name="connsiteY52" fmla="*/ 3754 h 548742"/>
              <a:gd name="connsiteX53" fmla="*/ 409211 w 432153"/>
              <a:gd name="connsiteY53" fmla="*/ 12201 h 548742"/>
              <a:gd name="connsiteX54" fmla="*/ 424853 w 432153"/>
              <a:gd name="connsiteY54" fmla="*/ 20648 h 548742"/>
              <a:gd name="connsiteX55" fmla="*/ 431735 w 432153"/>
              <a:gd name="connsiteY55" fmla="*/ 33162 h 548742"/>
              <a:gd name="connsiteX56" fmla="*/ 428921 w 432153"/>
              <a:gd name="connsiteY56" fmla="*/ 57565 h 548742"/>
              <a:gd name="connsiteX57" fmla="*/ 427982 w 432153"/>
              <a:gd name="connsiteY57" fmla="*/ 83844 h 548742"/>
              <a:gd name="connsiteX58" fmla="*/ 427982 w 432153"/>
              <a:gd name="connsiteY58" fmla="*/ 465524 h 548742"/>
              <a:gd name="connsiteX59" fmla="*/ 427044 w 432153"/>
              <a:gd name="connsiteY59" fmla="*/ 489614 h 548742"/>
              <a:gd name="connsiteX60" fmla="*/ 423602 w 432153"/>
              <a:gd name="connsiteY60" fmla="*/ 517144 h 548742"/>
              <a:gd name="connsiteX61" fmla="*/ 416406 w 432153"/>
              <a:gd name="connsiteY61" fmla="*/ 539670 h 548742"/>
              <a:gd name="connsiteX62" fmla="*/ 403578 w 432153"/>
              <a:gd name="connsiteY62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32153" h="548742">
                <a:moveTo>
                  <a:pt x="129521" y="336629"/>
                </a:moveTo>
                <a:cubicBezTo>
                  <a:pt x="105744" y="337046"/>
                  <a:pt x="84054" y="332249"/>
                  <a:pt x="64447" y="322238"/>
                </a:cubicBezTo>
                <a:cubicBezTo>
                  <a:pt x="44842" y="312226"/>
                  <a:pt x="29200" y="297939"/>
                  <a:pt x="17520" y="279377"/>
                </a:cubicBezTo>
                <a:cubicBezTo>
                  <a:pt x="5840" y="260814"/>
                  <a:pt x="0" y="239644"/>
                  <a:pt x="0" y="215867"/>
                </a:cubicBezTo>
                <a:cubicBezTo>
                  <a:pt x="0" y="192508"/>
                  <a:pt x="5840" y="171547"/>
                  <a:pt x="17520" y="152984"/>
                </a:cubicBezTo>
                <a:cubicBezTo>
                  <a:pt x="29200" y="134422"/>
                  <a:pt x="44946" y="119509"/>
                  <a:pt x="64760" y="108246"/>
                </a:cubicBezTo>
                <a:cubicBezTo>
                  <a:pt x="84575" y="96983"/>
                  <a:pt x="106369" y="91144"/>
                  <a:pt x="130146" y="90727"/>
                </a:cubicBezTo>
                <a:cubicBezTo>
                  <a:pt x="154339" y="89893"/>
                  <a:pt x="176240" y="94168"/>
                  <a:pt x="195845" y="103553"/>
                </a:cubicBezTo>
                <a:cubicBezTo>
                  <a:pt x="215450" y="112940"/>
                  <a:pt x="231093" y="126600"/>
                  <a:pt x="242773" y="144538"/>
                </a:cubicBezTo>
                <a:cubicBezTo>
                  <a:pt x="254453" y="162475"/>
                  <a:pt x="260293" y="184374"/>
                  <a:pt x="260293" y="210237"/>
                </a:cubicBezTo>
                <a:cubicBezTo>
                  <a:pt x="260293" y="234013"/>
                  <a:pt x="254453" y="255391"/>
                  <a:pt x="242773" y="274371"/>
                </a:cubicBezTo>
                <a:cubicBezTo>
                  <a:pt x="231093" y="293351"/>
                  <a:pt x="215347" y="308263"/>
                  <a:pt x="195532" y="319109"/>
                </a:cubicBezTo>
                <a:cubicBezTo>
                  <a:pt x="175720" y="329954"/>
                  <a:pt x="153715" y="335795"/>
                  <a:pt x="129521" y="336629"/>
                </a:cubicBezTo>
                <a:moveTo>
                  <a:pt x="130773" y="305343"/>
                </a:moveTo>
                <a:cubicBezTo>
                  <a:pt x="147875" y="304509"/>
                  <a:pt x="163309" y="300025"/>
                  <a:pt x="177074" y="291891"/>
                </a:cubicBezTo>
                <a:cubicBezTo>
                  <a:pt x="190840" y="283756"/>
                  <a:pt x="201789" y="272703"/>
                  <a:pt x="209924" y="258728"/>
                </a:cubicBezTo>
                <a:cubicBezTo>
                  <a:pt x="218058" y="244754"/>
                  <a:pt x="222126" y="228798"/>
                  <a:pt x="222126" y="210862"/>
                </a:cubicBezTo>
                <a:cubicBezTo>
                  <a:pt x="222126" y="191257"/>
                  <a:pt x="217953" y="174467"/>
                  <a:pt x="209610" y="160493"/>
                </a:cubicBezTo>
                <a:cubicBezTo>
                  <a:pt x="201268" y="146519"/>
                  <a:pt x="190215" y="135882"/>
                  <a:pt x="176448" y="128581"/>
                </a:cubicBezTo>
                <a:cubicBezTo>
                  <a:pt x="162683" y="121283"/>
                  <a:pt x="147250" y="118049"/>
                  <a:pt x="130146" y="118883"/>
                </a:cubicBezTo>
                <a:cubicBezTo>
                  <a:pt x="113461" y="119301"/>
                  <a:pt x="98132" y="123681"/>
                  <a:pt x="84156" y="132023"/>
                </a:cubicBezTo>
                <a:cubicBezTo>
                  <a:pt x="70183" y="140366"/>
                  <a:pt x="58920" y="151629"/>
                  <a:pt x="50369" y="165812"/>
                </a:cubicBezTo>
                <a:cubicBezTo>
                  <a:pt x="41818" y="179994"/>
                  <a:pt x="37542" y="196471"/>
                  <a:pt x="37542" y="215242"/>
                </a:cubicBezTo>
                <a:cubicBezTo>
                  <a:pt x="37542" y="234013"/>
                  <a:pt x="41818" y="250386"/>
                  <a:pt x="50369" y="264360"/>
                </a:cubicBezTo>
                <a:cubicBezTo>
                  <a:pt x="58920" y="278333"/>
                  <a:pt x="70287" y="288867"/>
                  <a:pt x="84469" y="295958"/>
                </a:cubicBezTo>
                <a:cubicBezTo>
                  <a:pt x="98653" y="303049"/>
                  <a:pt x="114086" y="306178"/>
                  <a:pt x="130773" y="305343"/>
                </a:cubicBezTo>
                <a:moveTo>
                  <a:pt x="403578" y="548742"/>
                </a:moveTo>
                <a:cubicBezTo>
                  <a:pt x="398991" y="548742"/>
                  <a:pt x="396487" y="546657"/>
                  <a:pt x="396070" y="542485"/>
                </a:cubicBezTo>
                <a:cubicBezTo>
                  <a:pt x="395653" y="539148"/>
                  <a:pt x="395132" y="532995"/>
                  <a:pt x="394506" y="524027"/>
                </a:cubicBezTo>
                <a:cubicBezTo>
                  <a:pt x="393881" y="515058"/>
                  <a:pt x="393359" y="505256"/>
                  <a:pt x="392943" y="494619"/>
                </a:cubicBezTo>
                <a:cubicBezTo>
                  <a:pt x="392525" y="483982"/>
                  <a:pt x="392316" y="474700"/>
                  <a:pt x="392316" y="466775"/>
                </a:cubicBezTo>
                <a:lnTo>
                  <a:pt x="392316" y="217119"/>
                </a:lnTo>
                <a:lnTo>
                  <a:pt x="373545" y="217745"/>
                </a:lnTo>
                <a:cubicBezTo>
                  <a:pt x="364368" y="218162"/>
                  <a:pt x="354983" y="218997"/>
                  <a:pt x="345388" y="220248"/>
                </a:cubicBezTo>
                <a:cubicBezTo>
                  <a:pt x="335795" y="221500"/>
                  <a:pt x="325574" y="223793"/>
                  <a:pt x="314728" y="227130"/>
                </a:cubicBezTo>
                <a:cubicBezTo>
                  <a:pt x="308056" y="229216"/>
                  <a:pt x="301172" y="228798"/>
                  <a:pt x="294081" y="225879"/>
                </a:cubicBezTo>
                <a:cubicBezTo>
                  <a:pt x="290745" y="224210"/>
                  <a:pt x="285947" y="221082"/>
                  <a:pt x="279690" y="216493"/>
                </a:cubicBezTo>
                <a:cubicBezTo>
                  <a:pt x="273433" y="211905"/>
                  <a:pt x="269887" y="208568"/>
                  <a:pt x="269053" y="206482"/>
                </a:cubicBezTo>
                <a:cubicBezTo>
                  <a:pt x="268635" y="205231"/>
                  <a:pt x="269470" y="202519"/>
                  <a:pt x="271556" y="198348"/>
                </a:cubicBezTo>
                <a:cubicBezTo>
                  <a:pt x="273642" y="194177"/>
                  <a:pt x="275937" y="192299"/>
                  <a:pt x="278439" y="192717"/>
                </a:cubicBezTo>
                <a:cubicBezTo>
                  <a:pt x="290953" y="194802"/>
                  <a:pt x="306803" y="195845"/>
                  <a:pt x="325993" y="195845"/>
                </a:cubicBezTo>
                <a:cubicBezTo>
                  <a:pt x="336003" y="195845"/>
                  <a:pt x="346952" y="195532"/>
                  <a:pt x="358842" y="194907"/>
                </a:cubicBezTo>
                <a:cubicBezTo>
                  <a:pt x="370731" y="194281"/>
                  <a:pt x="381888" y="193759"/>
                  <a:pt x="392316" y="193342"/>
                </a:cubicBezTo>
                <a:lnTo>
                  <a:pt x="392316" y="83218"/>
                </a:lnTo>
                <a:cubicBezTo>
                  <a:pt x="392316" y="70287"/>
                  <a:pt x="391795" y="60276"/>
                  <a:pt x="390751" y="53184"/>
                </a:cubicBezTo>
                <a:cubicBezTo>
                  <a:pt x="389710" y="46093"/>
                  <a:pt x="386998" y="40149"/>
                  <a:pt x="382619" y="35352"/>
                </a:cubicBezTo>
                <a:cubicBezTo>
                  <a:pt x="378237" y="30555"/>
                  <a:pt x="370625" y="25445"/>
                  <a:pt x="359780" y="20022"/>
                </a:cubicBezTo>
                <a:cubicBezTo>
                  <a:pt x="356443" y="17937"/>
                  <a:pt x="354774" y="15851"/>
                  <a:pt x="354774" y="13765"/>
                </a:cubicBezTo>
                <a:cubicBezTo>
                  <a:pt x="354774" y="11680"/>
                  <a:pt x="356234" y="8864"/>
                  <a:pt x="359153" y="5318"/>
                </a:cubicBezTo>
                <a:cubicBezTo>
                  <a:pt x="362074" y="1773"/>
                  <a:pt x="365203" y="0"/>
                  <a:pt x="368539" y="0"/>
                </a:cubicBezTo>
                <a:cubicBezTo>
                  <a:pt x="373545" y="0"/>
                  <a:pt x="379803" y="1251"/>
                  <a:pt x="387310" y="3754"/>
                </a:cubicBezTo>
                <a:cubicBezTo>
                  <a:pt x="394819" y="6257"/>
                  <a:pt x="402118" y="9072"/>
                  <a:pt x="409211" y="12201"/>
                </a:cubicBezTo>
                <a:cubicBezTo>
                  <a:pt x="416302" y="15329"/>
                  <a:pt x="421517" y="18145"/>
                  <a:pt x="424853" y="20648"/>
                </a:cubicBezTo>
                <a:cubicBezTo>
                  <a:pt x="429859" y="24402"/>
                  <a:pt x="432153" y="28573"/>
                  <a:pt x="431735" y="33162"/>
                </a:cubicBezTo>
                <a:cubicBezTo>
                  <a:pt x="430485" y="41921"/>
                  <a:pt x="429546" y="50056"/>
                  <a:pt x="428921" y="57565"/>
                </a:cubicBezTo>
                <a:cubicBezTo>
                  <a:pt x="428293" y="65073"/>
                  <a:pt x="427982" y="73833"/>
                  <a:pt x="427982" y="83844"/>
                </a:cubicBezTo>
                <a:lnTo>
                  <a:pt x="427982" y="465524"/>
                </a:lnTo>
                <a:cubicBezTo>
                  <a:pt x="427982" y="472198"/>
                  <a:pt x="427668" y="480228"/>
                  <a:pt x="427044" y="489614"/>
                </a:cubicBezTo>
                <a:cubicBezTo>
                  <a:pt x="426417" y="498999"/>
                  <a:pt x="425270" y="508176"/>
                  <a:pt x="423602" y="517144"/>
                </a:cubicBezTo>
                <a:cubicBezTo>
                  <a:pt x="421932" y="526113"/>
                  <a:pt x="419536" y="533621"/>
                  <a:pt x="416406" y="539670"/>
                </a:cubicBezTo>
                <a:cubicBezTo>
                  <a:pt x="413277" y="545719"/>
                  <a:pt x="409001" y="548742"/>
                  <a:pt x="403578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7" name="Freeform 147"/>
          <p:cNvSpPr/>
          <p:nvPr/>
        </p:nvSpPr>
        <p:spPr>
          <a:xfrm>
            <a:off x="2083393" y="7765638"/>
            <a:ext cx="419639" cy="548742"/>
          </a:xfrm>
          <a:custGeom>
            <a:avLst/>
            <a:gdLst>
              <a:gd name="connsiteX0" fmla="*/ 135152 w 419639"/>
              <a:gd name="connsiteY0" fmla="*/ 336629 h 548742"/>
              <a:gd name="connsiteX1" fmla="*/ 66950 w 419639"/>
              <a:gd name="connsiteY1" fmla="*/ 322238 h 548742"/>
              <a:gd name="connsiteX2" fmla="*/ 18145 w 419639"/>
              <a:gd name="connsiteY2" fmla="*/ 279377 h 548742"/>
              <a:gd name="connsiteX3" fmla="*/ 0 w 419639"/>
              <a:gd name="connsiteY3" fmla="*/ 215867 h 548742"/>
              <a:gd name="connsiteX4" fmla="*/ 18145 w 419639"/>
              <a:gd name="connsiteY4" fmla="*/ 152984 h 548742"/>
              <a:gd name="connsiteX5" fmla="*/ 67263 w 419639"/>
              <a:gd name="connsiteY5" fmla="*/ 108246 h 548742"/>
              <a:gd name="connsiteX6" fmla="*/ 135778 w 419639"/>
              <a:gd name="connsiteY6" fmla="*/ 90727 h 548742"/>
              <a:gd name="connsiteX7" fmla="*/ 203667 w 419639"/>
              <a:gd name="connsiteY7" fmla="*/ 103241 h 548742"/>
              <a:gd name="connsiteX8" fmla="*/ 252159 w 419639"/>
              <a:gd name="connsiteY8" fmla="*/ 143911 h 548742"/>
              <a:gd name="connsiteX9" fmla="*/ 270304 w 419639"/>
              <a:gd name="connsiteY9" fmla="*/ 210237 h 548742"/>
              <a:gd name="connsiteX10" fmla="*/ 252159 w 419639"/>
              <a:gd name="connsiteY10" fmla="*/ 274371 h 548742"/>
              <a:gd name="connsiteX11" fmla="*/ 203354 w 419639"/>
              <a:gd name="connsiteY11" fmla="*/ 319109 h 548742"/>
              <a:gd name="connsiteX12" fmla="*/ 135152 w 419639"/>
              <a:gd name="connsiteY12" fmla="*/ 336629 h 548742"/>
              <a:gd name="connsiteX14" fmla="*/ 135778 w 419639"/>
              <a:gd name="connsiteY14" fmla="*/ 305343 h 548742"/>
              <a:gd name="connsiteX15" fmla="*/ 185208 w 419639"/>
              <a:gd name="connsiteY15" fmla="*/ 291891 h 548742"/>
              <a:gd name="connsiteX16" fmla="*/ 219935 w 419639"/>
              <a:gd name="connsiteY16" fmla="*/ 258728 h 548742"/>
              <a:gd name="connsiteX17" fmla="*/ 232762 w 419639"/>
              <a:gd name="connsiteY17" fmla="*/ 210862 h 548742"/>
              <a:gd name="connsiteX18" fmla="*/ 219622 w 419639"/>
              <a:gd name="connsiteY18" fmla="*/ 160806 h 548742"/>
              <a:gd name="connsiteX19" fmla="*/ 184583 w 419639"/>
              <a:gd name="connsiteY19" fmla="*/ 129208 h 548742"/>
              <a:gd name="connsiteX20" fmla="*/ 135778 w 419639"/>
              <a:gd name="connsiteY20" fmla="*/ 119509 h 548742"/>
              <a:gd name="connsiteX21" fmla="*/ 86347 w 419639"/>
              <a:gd name="connsiteY21" fmla="*/ 132336 h 548742"/>
              <a:gd name="connsiteX22" fmla="*/ 50369 w 419639"/>
              <a:gd name="connsiteY22" fmla="*/ 166750 h 548742"/>
              <a:gd name="connsiteX23" fmla="*/ 36917 w 419639"/>
              <a:gd name="connsiteY23" fmla="*/ 215242 h 548742"/>
              <a:gd name="connsiteX24" fmla="*/ 50369 w 419639"/>
              <a:gd name="connsiteY24" fmla="*/ 264360 h 548742"/>
              <a:gd name="connsiteX25" fmla="*/ 86347 w 419639"/>
              <a:gd name="connsiteY25" fmla="*/ 295958 h 548742"/>
              <a:gd name="connsiteX26" fmla="*/ 135778 w 419639"/>
              <a:gd name="connsiteY26" fmla="*/ 305343 h 548742"/>
              <a:gd name="connsiteX28" fmla="*/ 391065 w 419639"/>
              <a:gd name="connsiteY28" fmla="*/ 548742 h 548742"/>
              <a:gd name="connsiteX29" fmla="*/ 383557 w 419639"/>
              <a:gd name="connsiteY29" fmla="*/ 542485 h 548742"/>
              <a:gd name="connsiteX30" fmla="*/ 381992 w 419639"/>
              <a:gd name="connsiteY30" fmla="*/ 524027 h 548742"/>
              <a:gd name="connsiteX31" fmla="*/ 380428 w 419639"/>
              <a:gd name="connsiteY31" fmla="*/ 494619 h 548742"/>
              <a:gd name="connsiteX32" fmla="*/ 379802 w 419639"/>
              <a:gd name="connsiteY32" fmla="*/ 466775 h 548742"/>
              <a:gd name="connsiteX33" fmla="*/ 379802 w 419639"/>
              <a:gd name="connsiteY33" fmla="*/ 83218 h 548742"/>
              <a:gd name="connsiteX34" fmla="*/ 378238 w 419639"/>
              <a:gd name="connsiteY34" fmla="*/ 53184 h 548742"/>
              <a:gd name="connsiteX35" fmla="*/ 370104 w 419639"/>
              <a:gd name="connsiteY35" fmla="*/ 35352 h 548742"/>
              <a:gd name="connsiteX36" fmla="*/ 347266 w 419639"/>
              <a:gd name="connsiteY36" fmla="*/ 20022 h 548742"/>
              <a:gd name="connsiteX37" fmla="*/ 342260 w 419639"/>
              <a:gd name="connsiteY37" fmla="*/ 13765 h 548742"/>
              <a:gd name="connsiteX38" fmla="*/ 346640 w 419639"/>
              <a:gd name="connsiteY38" fmla="*/ 5318 h 548742"/>
              <a:gd name="connsiteX39" fmla="*/ 356026 w 419639"/>
              <a:gd name="connsiteY39" fmla="*/ 0 h 548742"/>
              <a:gd name="connsiteX40" fmla="*/ 374797 w 419639"/>
              <a:gd name="connsiteY40" fmla="*/ 3754 h 548742"/>
              <a:gd name="connsiteX41" fmla="*/ 396697 w 419639"/>
              <a:gd name="connsiteY41" fmla="*/ 12201 h 548742"/>
              <a:gd name="connsiteX42" fmla="*/ 412339 w 419639"/>
              <a:gd name="connsiteY42" fmla="*/ 20648 h 548742"/>
              <a:gd name="connsiteX43" fmla="*/ 419222 w 419639"/>
              <a:gd name="connsiteY43" fmla="*/ 33162 h 548742"/>
              <a:gd name="connsiteX44" fmla="*/ 416406 w 419639"/>
              <a:gd name="connsiteY44" fmla="*/ 57565 h 548742"/>
              <a:gd name="connsiteX45" fmla="*/ 415468 w 419639"/>
              <a:gd name="connsiteY45" fmla="*/ 83844 h 548742"/>
              <a:gd name="connsiteX46" fmla="*/ 415468 w 419639"/>
              <a:gd name="connsiteY46" fmla="*/ 465524 h 548742"/>
              <a:gd name="connsiteX47" fmla="*/ 414529 w 419639"/>
              <a:gd name="connsiteY47" fmla="*/ 489614 h 548742"/>
              <a:gd name="connsiteX48" fmla="*/ 411088 w 419639"/>
              <a:gd name="connsiteY48" fmla="*/ 517144 h 548742"/>
              <a:gd name="connsiteX49" fmla="*/ 403892 w 419639"/>
              <a:gd name="connsiteY49" fmla="*/ 539670 h 548742"/>
              <a:gd name="connsiteX50" fmla="*/ 391065 w 419639"/>
              <a:gd name="connsiteY50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419639" h="548742">
                <a:moveTo>
                  <a:pt x="135152" y="336629"/>
                </a:moveTo>
                <a:cubicBezTo>
                  <a:pt x="110124" y="337046"/>
                  <a:pt x="87390" y="332249"/>
                  <a:pt x="66950" y="322238"/>
                </a:cubicBezTo>
                <a:cubicBezTo>
                  <a:pt x="46511" y="312226"/>
                  <a:pt x="30242" y="297939"/>
                  <a:pt x="18145" y="279377"/>
                </a:cubicBezTo>
                <a:cubicBezTo>
                  <a:pt x="6048" y="260814"/>
                  <a:pt x="0" y="239644"/>
                  <a:pt x="0" y="215867"/>
                </a:cubicBezTo>
                <a:cubicBezTo>
                  <a:pt x="0" y="192508"/>
                  <a:pt x="6048" y="171547"/>
                  <a:pt x="18145" y="152984"/>
                </a:cubicBezTo>
                <a:cubicBezTo>
                  <a:pt x="30242" y="134422"/>
                  <a:pt x="46615" y="119509"/>
                  <a:pt x="67263" y="108246"/>
                </a:cubicBezTo>
                <a:cubicBezTo>
                  <a:pt x="87911" y="96983"/>
                  <a:pt x="110750" y="91144"/>
                  <a:pt x="135778" y="90727"/>
                </a:cubicBezTo>
                <a:cubicBezTo>
                  <a:pt x="160806" y="89893"/>
                  <a:pt x="183436" y="94064"/>
                  <a:pt x="203667" y="103241"/>
                </a:cubicBezTo>
                <a:cubicBezTo>
                  <a:pt x="223898" y="112418"/>
                  <a:pt x="240062" y="125975"/>
                  <a:pt x="252159" y="143911"/>
                </a:cubicBezTo>
                <a:cubicBezTo>
                  <a:pt x="264256" y="161849"/>
                  <a:pt x="270304" y="183957"/>
                  <a:pt x="270304" y="210237"/>
                </a:cubicBezTo>
                <a:cubicBezTo>
                  <a:pt x="270304" y="234013"/>
                  <a:pt x="264256" y="255391"/>
                  <a:pt x="252159" y="274371"/>
                </a:cubicBezTo>
                <a:cubicBezTo>
                  <a:pt x="240062" y="293351"/>
                  <a:pt x="223794" y="308263"/>
                  <a:pt x="203354" y="319109"/>
                </a:cubicBezTo>
                <a:cubicBezTo>
                  <a:pt x="182914" y="329954"/>
                  <a:pt x="160180" y="335795"/>
                  <a:pt x="135152" y="336629"/>
                </a:cubicBezTo>
                <a:moveTo>
                  <a:pt x="135778" y="305343"/>
                </a:moveTo>
                <a:cubicBezTo>
                  <a:pt x="154132" y="304509"/>
                  <a:pt x="170609" y="300025"/>
                  <a:pt x="185208" y="291891"/>
                </a:cubicBezTo>
                <a:cubicBezTo>
                  <a:pt x="199808" y="283756"/>
                  <a:pt x="211384" y="272703"/>
                  <a:pt x="219935" y="258728"/>
                </a:cubicBezTo>
                <a:cubicBezTo>
                  <a:pt x="228486" y="244754"/>
                  <a:pt x="232762" y="228798"/>
                  <a:pt x="232762" y="210862"/>
                </a:cubicBezTo>
                <a:cubicBezTo>
                  <a:pt x="232762" y="191257"/>
                  <a:pt x="228382" y="174572"/>
                  <a:pt x="219622" y="160806"/>
                </a:cubicBezTo>
                <a:cubicBezTo>
                  <a:pt x="210862" y="147041"/>
                  <a:pt x="199182" y="136507"/>
                  <a:pt x="184583" y="129208"/>
                </a:cubicBezTo>
                <a:cubicBezTo>
                  <a:pt x="169983" y="121907"/>
                  <a:pt x="153715" y="118675"/>
                  <a:pt x="135778" y="119509"/>
                </a:cubicBezTo>
                <a:cubicBezTo>
                  <a:pt x="117841" y="119509"/>
                  <a:pt x="101364" y="123785"/>
                  <a:pt x="86347" y="132336"/>
                </a:cubicBezTo>
                <a:cubicBezTo>
                  <a:pt x="71330" y="140888"/>
                  <a:pt x="59338" y="152359"/>
                  <a:pt x="50369" y="166750"/>
                </a:cubicBezTo>
                <a:cubicBezTo>
                  <a:pt x="41401" y="181141"/>
                  <a:pt x="36917" y="197306"/>
                  <a:pt x="36917" y="215242"/>
                </a:cubicBezTo>
                <a:cubicBezTo>
                  <a:pt x="36917" y="234013"/>
                  <a:pt x="41401" y="250386"/>
                  <a:pt x="50369" y="264360"/>
                </a:cubicBezTo>
                <a:cubicBezTo>
                  <a:pt x="59338" y="278333"/>
                  <a:pt x="71330" y="288867"/>
                  <a:pt x="86347" y="295958"/>
                </a:cubicBezTo>
                <a:cubicBezTo>
                  <a:pt x="101364" y="303049"/>
                  <a:pt x="117841" y="306178"/>
                  <a:pt x="135778" y="305343"/>
                </a:cubicBezTo>
                <a:moveTo>
                  <a:pt x="391065" y="548742"/>
                </a:moveTo>
                <a:cubicBezTo>
                  <a:pt x="386477" y="548742"/>
                  <a:pt x="383974" y="546657"/>
                  <a:pt x="383557" y="542485"/>
                </a:cubicBezTo>
                <a:cubicBezTo>
                  <a:pt x="383140" y="539148"/>
                  <a:pt x="382618" y="532995"/>
                  <a:pt x="381992" y="524027"/>
                </a:cubicBezTo>
                <a:cubicBezTo>
                  <a:pt x="381367" y="515058"/>
                  <a:pt x="380845" y="505256"/>
                  <a:pt x="380428" y="494619"/>
                </a:cubicBezTo>
                <a:cubicBezTo>
                  <a:pt x="380011" y="483982"/>
                  <a:pt x="379802" y="474700"/>
                  <a:pt x="379802" y="466775"/>
                </a:cubicBezTo>
                <a:lnTo>
                  <a:pt x="379802" y="83218"/>
                </a:lnTo>
                <a:cubicBezTo>
                  <a:pt x="379802" y="70287"/>
                  <a:pt x="379281" y="60276"/>
                  <a:pt x="378238" y="53184"/>
                </a:cubicBezTo>
                <a:cubicBezTo>
                  <a:pt x="377195" y="46093"/>
                  <a:pt x="374484" y="40149"/>
                  <a:pt x="370104" y="35352"/>
                </a:cubicBezTo>
                <a:cubicBezTo>
                  <a:pt x="365724" y="30555"/>
                  <a:pt x="358111" y="25445"/>
                  <a:pt x="347266" y="20022"/>
                </a:cubicBezTo>
                <a:cubicBezTo>
                  <a:pt x="343929" y="17937"/>
                  <a:pt x="342260" y="15851"/>
                  <a:pt x="342260" y="13765"/>
                </a:cubicBezTo>
                <a:cubicBezTo>
                  <a:pt x="342260" y="11680"/>
                  <a:pt x="343720" y="8864"/>
                  <a:pt x="346640" y="5318"/>
                </a:cubicBezTo>
                <a:cubicBezTo>
                  <a:pt x="349560" y="1773"/>
                  <a:pt x="352689" y="0"/>
                  <a:pt x="356026" y="0"/>
                </a:cubicBezTo>
                <a:cubicBezTo>
                  <a:pt x="361031" y="0"/>
                  <a:pt x="367288" y="1251"/>
                  <a:pt x="374797" y="3754"/>
                </a:cubicBezTo>
                <a:cubicBezTo>
                  <a:pt x="382306" y="6257"/>
                  <a:pt x="389605" y="9072"/>
                  <a:pt x="396697" y="12201"/>
                </a:cubicBezTo>
                <a:cubicBezTo>
                  <a:pt x="403788" y="15329"/>
                  <a:pt x="409002" y="18145"/>
                  <a:pt x="412339" y="20648"/>
                </a:cubicBezTo>
                <a:cubicBezTo>
                  <a:pt x="417345" y="24402"/>
                  <a:pt x="419639" y="28573"/>
                  <a:pt x="419222" y="33162"/>
                </a:cubicBezTo>
                <a:cubicBezTo>
                  <a:pt x="417970" y="41921"/>
                  <a:pt x="417032" y="50056"/>
                  <a:pt x="416406" y="57565"/>
                </a:cubicBezTo>
                <a:cubicBezTo>
                  <a:pt x="415780" y="65073"/>
                  <a:pt x="415468" y="73833"/>
                  <a:pt x="415468" y="83844"/>
                </a:cubicBezTo>
                <a:lnTo>
                  <a:pt x="415468" y="465524"/>
                </a:lnTo>
                <a:cubicBezTo>
                  <a:pt x="415468" y="472198"/>
                  <a:pt x="415155" y="480228"/>
                  <a:pt x="414529" y="489614"/>
                </a:cubicBezTo>
                <a:cubicBezTo>
                  <a:pt x="413904" y="498999"/>
                  <a:pt x="412756" y="508176"/>
                  <a:pt x="411088" y="517144"/>
                </a:cubicBezTo>
                <a:cubicBezTo>
                  <a:pt x="409419" y="526113"/>
                  <a:pt x="407021" y="533621"/>
                  <a:pt x="403892" y="539670"/>
                </a:cubicBezTo>
                <a:cubicBezTo>
                  <a:pt x="400764" y="545719"/>
                  <a:pt x="396488" y="548742"/>
                  <a:pt x="391065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8" name="Freeform 148"/>
          <p:cNvSpPr/>
          <p:nvPr/>
        </p:nvSpPr>
        <p:spPr>
          <a:xfrm>
            <a:off x="2795927" y="7796714"/>
            <a:ext cx="538731" cy="522672"/>
          </a:xfrm>
          <a:custGeom>
            <a:avLst/>
            <a:gdLst>
              <a:gd name="connsiteX0" fmla="*/ 89476 w 538731"/>
              <a:gd name="connsiteY0" fmla="*/ 217329 h 522672"/>
              <a:gd name="connsiteX1" fmla="*/ 73208 w 538731"/>
              <a:gd name="connsiteY1" fmla="*/ 217329 h 522672"/>
              <a:gd name="connsiteX2" fmla="*/ 64135 w 538731"/>
              <a:gd name="connsiteY2" fmla="*/ 210758 h 522672"/>
              <a:gd name="connsiteX3" fmla="*/ 70079 w 538731"/>
              <a:gd name="connsiteY3" fmla="*/ 204188 h 522672"/>
              <a:gd name="connsiteX4" fmla="*/ 136091 w 538731"/>
              <a:gd name="connsiteY4" fmla="*/ 175093 h 522672"/>
              <a:gd name="connsiteX5" fmla="*/ 197097 w 538731"/>
              <a:gd name="connsiteY5" fmla="*/ 138802 h 522672"/>
              <a:gd name="connsiteX6" fmla="*/ 244338 w 538731"/>
              <a:gd name="connsiteY6" fmla="*/ 101260 h 522672"/>
              <a:gd name="connsiteX7" fmla="*/ 268427 w 538731"/>
              <a:gd name="connsiteY7" fmla="*/ 67784 h 522672"/>
              <a:gd name="connsiteX8" fmla="*/ 268115 w 538731"/>
              <a:gd name="connsiteY8" fmla="*/ 49952 h 522672"/>
              <a:gd name="connsiteX9" fmla="*/ 259667 w 538731"/>
              <a:gd name="connsiteY9" fmla="*/ 42756 h 522672"/>
              <a:gd name="connsiteX10" fmla="*/ 201477 w 538731"/>
              <a:gd name="connsiteY10" fmla="*/ 46511 h 522672"/>
              <a:gd name="connsiteX11" fmla="*/ 171756 w 538731"/>
              <a:gd name="connsiteY11" fmla="*/ 49952 h 522672"/>
              <a:gd name="connsiteX12" fmla="*/ 139532 w 538731"/>
              <a:gd name="connsiteY12" fmla="*/ 55270 h 522672"/>
              <a:gd name="connsiteX13" fmla="*/ 125141 w 538731"/>
              <a:gd name="connsiteY13" fmla="*/ 55897 h 522672"/>
              <a:gd name="connsiteX14" fmla="*/ 116381 w 538731"/>
              <a:gd name="connsiteY14" fmla="*/ 50891 h 522672"/>
              <a:gd name="connsiteX15" fmla="*/ 115756 w 538731"/>
              <a:gd name="connsiteY15" fmla="*/ 50265 h 522672"/>
              <a:gd name="connsiteX16" fmla="*/ 104806 w 538731"/>
              <a:gd name="connsiteY16" fmla="*/ 38064 h 522672"/>
              <a:gd name="connsiteX17" fmla="*/ 98236 w 538731"/>
              <a:gd name="connsiteY17" fmla="*/ 28365 h 522672"/>
              <a:gd name="connsiteX18" fmla="*/ 99487 w 538731"/>
              <a:gd name="connsiteY18" fmla="*/ 19918 h 522672"/>
              <a:gd name="connsiteX19" fmla="*/ 106996 w 538731"/>
              <a:gd name="connsiteY19" fmla="*/ 15851 h 522672"/>
              <a:gd name="connsiteX20" fmla="*/ 160806 w 538731"/>
              <a:gd name="connsiteY20" fmla="*/ 20857 h 522672"/>
              <a:gd name="connsiteX21" fmla="*/ 230259 w 538731"/>
              <a:gd name="connsiteY21" fmla="*/ 20857 h 522672"/>
              <a:gd name="connsiteX22" fmla="*/ 304093 w 538731"/>
              <a:gd name="connsiteY22" fmla="*/ 17103 h 522672"/>
              <a:gd name="connsiteX23" fmla="*/ 373546 w 538731"/>
              <a:gd name="connsiteY23" fmla="*/ 10533 h 522672"/>
              <a:gd name="connsiteX24" fmla="*/ 419222 w 538731"/>
              <a:gd name="connsiteY24" fmla="*/ 2086 h 522672"/>
              <a:gd name="connsiteX25" fmla="*/ 435490 w 538731"/>
              <a:gd name="connsiteY25" fmla="*/ 7717 h 522672"/>
              <a:gd name="connsiteX26" fmla="*/ 440183 w 538731"/>
              <a:gd name="connsiteY26" fmla="*/ 19918 h 522672"/>
              <a:gd name="connsiteX27" fmla="*/ 442373 w 538731"/>
              <a:gd name="connsiteY27" fmla="*/ 32120 h 522672"/>
              <a:gd name="connsiteX28" fmla="*/ 438306 w 538731"/>
              <a:gd name="connsiteY28" fmla="*/ 39002 h 522672"/>
              <a:gd name="connsiteX29" fmla="*/ 432988 w 538731"/>
              <a:gd name="connsiteY29" fmla="*/ 42131 h 522672"/>
              <a:gd name="connsiteX30" fmla="*/ 398261 w 538731"/>
              <a:gd name="connsiteY30" fmla="*/ 40253 h 522672"/>
              <a:gd name="connsiteX31" fmla="*/ 346640 w 538731"/>
              <a:gd name="connsiteY31" fmla="*/ 39628 h 522672"/>
              <a:gd name="connsiteX32" fmla="*/ 317232 w 538731"/>
              <a:gd name="connsiteY32" fmla="*/ 39941 h 522672"/>
              <a:gd name="connsiteX33" fmla="*/ 287824 w 538731"/>
              <a:gd name="connsiteY33" fmla="*/ 40879 h 522672"/>
              <a:gd name="connsiteX34" fmla="*/ 305657 w 538731"/>
              <a:gd name="connsiteY34" fmla="*/ 54019 h 522672"/>
              <a:gd name="connsiteX35" fmla="*/ 312227 w 538731"/>
              <a:gd name="connsiteY35" fmla="*/ 70914 h 522672"/>
              <a:gd name="connsiteX36" fmla="*/ 291579 w 538731"/>
              <a:gd name="connsiteY36" fmla="*/ 104075 h 522672"/>
              <a:gd name="connsiteX37" fmla="*/ 368540 w 538731"/>
              <a:gd name="connsiteY37" fmla="*/ 128478 h 522672"/>
              <a:gd name="connsiteX38" fmla="*/ 429233 w 538731"/>
              <a:gd name="connsiteY38" fmla="*/ 140366 h 522672"/>
              <a:gd name="connsiteX39" fmla="*/ 447692 w 538731"/>
              <a:gd name="connsiteY39" fmla="*/ 157260 h 522672"/>
              <a:gd name="connsiteX40" fmla="*/ 458641 w 538731"/>
              <a:gd name="connsiteY40" fmla="*/ 182914 h 522672"/>
              <a:gd name="connsiteX41" fmla="*/ 450820 w 538731"/>
              <a:gd name="connsiteY41" fmla="*/ 195428 h 522672"/>
              <a:gd name="connsiteX42" fmla="*/ 439870 w 538731"/>
              <a:gd name="connsiteY42" fmla="*/ 199182 h 522672"/>
              <a:gd name="connsiteX43" fmla="*/ 402954 w 538731"/>
              <a:gd name="connsiteY43" fmla="*/ 176031 h 522672"/>
              <a:gd name="connsiteX44" fmla="*/ 357277 w 538731"/>
              <a:gd name="connsiteY44" fmla="*/ 153506 h 522672"/>
              <a:gd name="connsiteX45" fmla="*/ 312227 w 538731"/>
              <a:gd name="connsiteY45" fmla="*/ 133796 h 522672"/>
              <a:gd name="connsiteX46" fmla="*/ 275936 w 538731"/>
              <a:gd name="connsiteY46" fmla="*/ 119093 h 522672"/>
              <a:gd name="connsiteX47" fmla="*/ 220561 w 538731"/>
              <a:gd name="connsiteY47" fmla="*/ 159138 h 522672"/>
              <a:gd name="connsiteX48" fmla="*/ 153924 w 538731"/>
              <a:gd name="connsiteY48" fmla="*/ 193551 h 522672"/>
              <a:gd name="connsiteX49" fmla="*/ 89476 w 538731"/>
              <a:gd name="connsiteY49" fmla="*/ 217329 h 522672"/>
              <a:gd name="connsiteX51" fmla="*/ 277187 w 538731"/>
              <a:gd name="connsiteY51" fmla="*/ 521420 h 522672"/>
              <a:gd name="connsiteX52" fmla="*/ 270304 w 538731"/>
              <a:gd name="connsiteY52" fmla="*/ 521107 h 522672"/>
              <a:gd name="connsiteX53" fmla="*/ 267176 w 538731"/>
              <a:gd name="connsiteY53" fmla="*/ 516414 h 522672"/>
              <a:gd name="connsiteX54" fmla="*/ 264673 w 538731"/>
              <a:gd name="connsiteY54" fmla="*/ 497956 h 522672"/>
              <a:gd name="connsiteX55" fmla="*/ 263109 w 538731"/>
              <a:gd name="connsiteY55" fmla="*/ 468236 h 522672"/>
              <a:gd name="connsiteX56" fmla="*/ 262796 w 538731"/>
              <a:gd name="connsiteY56" fmla="*/ 439453 h 522672"/>
              <a:gd name="connsiteX57" fmla="*/ 262796 w 538731"/>
              <a:gd name="connsiteY57" fmla="*/ 296166 h 522672"/>
              <a:gd name="connsiteX58" fmla="*/ 197723 w 538731"/>
              <a:gd name="connsiteY58" fmla="*/ 298356 h 522672"/>
              <a:gd name="connsiteX59" fmla="*/ 140784 w 538731"/>
              <a:gd name="connsiteY59" fmla="*/ 300547 h 522672"/>
              <a:gd name="connsiteX60" fmla="*/ 92604 w 538731"/>
              <a:gd name="connsiteY60" fmla="*/ 304613 h 522672"/>
              <a:gd name="connsiteX61" fmla="*/ 53185 w 538731"/>
              <a:gd name="connsiteY61" fmla="*/ 310558 h 522672"/>
              <a:gd name="connsiteX62" fmla="*/ 39419 w 538731"/>
              <a:gd name="connsiteY62" fmla="*/ 312123 h 522672"/>
              <a:gd name="connsiteX63" fmla="*/ 29408 w 538731"/>
              <a:gd name="connsiteY63" fmla="*/ 308055 h 522672"/>
              <a:gd name="connsiteX64" fmla="*/ 28157 w 538731"/>
              <a:gd name="connsiteY64" fmla="*/ 307429 h 522672"/>
              <a:gd name="connsiteX65" fmla="*/ 18145 w 538731"/>
              <a:gd name="connsiteY65" fmla="*/ 299608 h 522672"/>
              <a:gd name="connsiteX66" fmla="*/ 6883 w 538731"/>
              <a:gd name="connsiteY66" fmla="*/ 288658 h 522672"/>
              <a:gd name="connsiteX67" fmla="*/ 1251 w 538731"/>
              <a:gd name="connsiteY67" fmla="*/ 281150 h 522672"/>
              <a:gd name="connsiteX68" fmla="*/ 3441 w 538731"/>
              <a:gd name="connsiteY68" fmla="*/ 272390 h 522672"/>
              <a:gd name="connsiteX69" fmla="*/ 11263 w 538731"/>
              <a:gd name="connsiteY69" fmla="*/ 268010 h 522672"/>
              <a:gd name="connsiteX70" fmla="*/ 56001 w 538731"/>
              <a:gd name="connsiteY70" fmla="*/ 273641 h 522672"/>
              <a:gd name="connsiteX71" fmla="*/ 113878 w 538731"/>
              <a:gd name="connsiteY71" fmla="*/ 274893 h 522672"/>
              <a:gd name="connsiteX72" fmla="*/ 243086 w 538731"/>
              <a:gd name="connsiteY72" fmla="*/ 273015 h 522672"/>
              <a:gd name="connsiteX73" fmla="*/ 380428 w 538731"/>
              <a:gd name="connsiteY73" fmla="*/ 269262 h 522672"/>
              <a:gd name="connsiteX74" fmla="*/ 433926 w 538731"/>
              <a:gd name="connsiteY74" fmla="*/ 266133 h 522672"/>
              <a:gd name="connsiteX75" fmla="*/ 479915 w 538731"/>
              <a:gd name="connsiteY75" fmla="*/ 261127 h 522672"/>
              <a:gd name="connsiteX76" fmla="*/ 508698 w 538731"/>
              <a:gd name="connsiteY76" fmla="*/ 254870 h 522672"/>
              <a:gd name="connsiteX77" fmla="*/ 519647 w 538731"/>
              <a:gd name="connsiteY77" fmla="*/ 254244 h 522672"/>
              <a:gd name="connsiteX78" fmla="*/ 526843 w 538731"/>
              <a:gd name="connsiteY78" fmla="*/ 261127 h 522672"/>
              <a:gd name="connsiteX79" fmla="*/ 534665 w 538731"/>
              <a:gd name="connsiteY79" fmla="*/ 273328 h 522672"/>
              <a:gd name="connsiteX80" fmla="*/ 538731 w 538731"/>
              <a:gd name="connsiteY80" fmla="*/ 285530 h 522672"/>
              <a:gd name="connsiteX81" fmla="*/ 534351 w 538731"/>
              <a:gd name="connsiteY81" fmla="*/ 292726 h 522672"/>
              <a:gd name="connsiteX82" fmla="*/ 527469 w 538731"/>
              <a:gd name="connsiteY82" fmla="*/ 296166 h 522672"/>
              <a:gd name="connsiteX83" fmla="*/ 474284 w 538731"/>
              <a:gd name="connsiteY83" fmla="*/ 292726 h 522672"/>
              <a:gd name="connsiteX84" fmla="*/ 416719 w 538731"/>
              <a:gd name="connsiteY84" fmla="*/ 293038 h 522672"/>
              <a:gd name="connsiteX85" fmla="*/ 403266 w 538731"/>
              <a:gd name="connsiteY85" fmla="*/ 293038 h 522672"/>
              <a:gd name="connsiteX86" fmla="*/ 391065 w 538731"/>
              <a:gd name="connsiteY86" fmla="*/ 293038 h 522672"/>
              <a:gd name="connsiteX87" fmla="*/ 298461 w 538731"/>
              <a:gd name="connsiteY87" fmla="*/ 294915 h 522672"/>
              <a:gd name="connsiteX88" fmla="*/ 298461 w 538731"/>
              <a:gd name="connsiteY88" fmla="*/ 438201 h 522672"/>
              <a:gd name="connsiteX89" fmla="*/ 296584 w 538731"/>
              <a:gd name="connsiteY89" fmla="*/ 469487 h 522672"/>
              <a:gd name="connsiteX90" fmla="*/ 290014 w 538731"/>
              <a:gd name="connsiteY90" fmla="*/ 502649 h 522672"/>
              <a:gd name="connsiteX91" fmla="*/ 277187 w 538731"/>
              <a:gd name="connsiteY91" fmla="*/ 521420 h 52267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</a:cxnLst>
            <a:rect l="l" t="t" r="r" b="b"/>
            <a:pathLst>
              <a:path w="538731" h="522672">
                <a:moveTo>
                  <a:pt x="89476" y="217329"/>
                </a:moveTo>
                <a:cubicBezTo>
                  <a:pt x="83636" y="218997"/>
                  <a:pt x="78213" y="218997"/>
                  <a:pt x="73208" y="217329"/>
                </a:cubicBezTo>
                <a:cubicBezTo>
                  <a:pt x="68202" y="215659"/>
                  <a:pt x="65178" y="213469"/>
                  <a:pt x="64135" y="210758"/>
                </a:cubicBezTo>
                <a:cubicBezTo>
                  <a:pt x="63092" y="208047"/>
                  <a:pt x="65074" y="205856"/>
                  <a:pt x="70079" y="204188"/>
                </a:cubicBezTo>
                <a:cubicBezTo>
                  <a:pt x="92187" y="196262"/>
                  <a:pt x="114191" y="186565"/>
                  <a:pt x="136091" y="175093"/>
                </a:cubicBezTo>
                <a:cubicBezTo>
                  <a:pt x="157990" y="163622"/>
                  <a:pt x="178326" y="151525"/>
                  <a:pt x="197097" y="138802"/>
                </a:cubicBezTo>
                <a:cubicBezTo>
                  <a:pt x="215868" y="126079"/>
                  <a:pt x="231615" y="113565"/>
                  <a:pt x="244338" y="101260"/>
                </a:cubicBezTo>
                <a:cubicBezTo>
                  <a:pt x="257060" y="88954"/>
                  <a:pt x="265090" y="77796"/>
                  <a:pt x="268427" y="67784"/>
                </a:cubicBezTo>
                <a:cubicBezTo>
                  <a:pt x="270513" y="59442"/>
                  <a:pt x="270409" y="53498"/>
                  <a:pt x="268115" y="49952"/>
                </a:cubicBezTo>
                <a:cubicBezTo>
                  <a:pt x="265820" y="46406"/>
                  <a:pt x="263005" y="44008"/>
                  <a:pt x="259667" y="42756"/>
                </a:cubicBezTo>
                <a:lnTo>
                  <a:pt x="201477" y="46511"/>
                </a:lnTo>
                <a:cubicBezTo>
                  <a:pt x="193968" y="47345"/>
                  <a:pt x="184062" y="48492"/>
                  <a:pt x="171756" y="49952"/>
                </a:cubicBezTo>
                <a:cubicBezTo>
                  <a:pt x="159451" y="51412"/>
                  <a:pt x="148709" y="53185"/>
                  <a:pt x="139532" y="55270"/>
                </a:cubicBezTo>
                <a:cubicBezTo>
                  <a:pt x="132858" y="56939"/>
                  <a:pt x="128061" y="57148"/>
                  <a:pt x="125141" y="55897"/>
                </a:cubicBezTo>
                <a:cubicBezTo>
                  <a:pt x="122221" y="54645"/>
                  <a:pt x="119301" y="52976"/>
                  <a:pt x="116381" y="50891"/>
                </a:cubicBezTo>
                <a:cubicBezTo>
                  <a:pt x="115964" y="50474"/>
                  <a:pt x="115756" y="50265"/>
                  <a:pt x="115756" y="50265"/>
                </a:cubicBezTo>
                <a:cubicBezTo>
                  <a:pt x="111584" y="46511"/>
                  <a:pt x="107934" y="42443"/>
                  <a:pt x="104806" y="38064"/>
                </a:cubicBezTo>
                <a:cubicBezTo>
                  <a:pt x="101677" y="33684"/>
                  <a:pt x="99487" y="30451"/>
                  <a:pt x="98236" y="28365"/>
                </a:cubicBezTo>
                <a:cubicBezTo>
                  <a:pt x="96984" y="26280"/>
                  <a:pt x="97401" y="23464"/>
                  <a:pt x="99487" y="19918"/>
                </a:cubicBezTo>
                <a:cubicBezTo>
                  <a:pt x="101573" y="16373"/>
                  <a:pt x="104076" y="15017"/>
                  <a:pt x="106996" y="15851"/>
                </a:cubicBezTo>
                <a:cubicBezTo>
                  <a:pt x="119927" y="18354"/>
                  <a:pt x="137864" y="20023"/>
                  <a:pt x="160806" y="20857"/>
                </a:cubicBezTo>
                <a:cubicBezTo>
                  <a:pt x="183749" y="21691"/>
                  <a:pt x="206900" y="21691"/>
                  <a:pt x="230259" y="20857"/>
                </a:cubicBezTo>
                <a:cubicBezTo>
                  <a:pt x="254036" y="20023"/>
                  <a:pt x="278647" y="18771"/>
                  <a:pt x="304093" y="17103"/>
                </a:cubicBezTo>
                <a:cubicBezTo>
                  <a:pt x="329538" y="15434"/>
                  <a:pt x="352689" y="13244"/>
                  <a:pt x="373546" y="10533"/>
                </a:cubicBezTo>
                <a:cubicBezTo>
                  <a:pt x="394402" y="7821"/>
                  <a:pt x="409628" y="5006"/>
                  <a:pt x="419222" y="2086"/>
                </a:cubicBezTo>
                <a:cubicBezTo>
                  <a:pt x="427565" y="0"/>
                  <a:pt x="432988" y="1877"/>
                  <a:pt x="435490" y="7717"/>
                </a:cubicBezTo>
                <a:cubicBezTo>
                  <a:pt x="437159" y="10220"/>
                  <a:pt x="438723" y="14287"/>
                  <a:pt x="440183" y="19918"/>
                </a:cubicBezTo>
                <a:cubicBezTo>
                  <a:pt x="441643" y="25550"/>
                  <a:pt x="442373" y="29616"/>
                  <a:pt x="442373" y="32120"/>
                </a:cubicBezTo>
                <a:cubicBezTo>
                  <a:pt x="442373" y="34623"/>
                  <a:pt x="441017" y="36916"/>
                  <a:pt x="438306" y="39002"/>
                </a:cubicBezTo>
                <a:cubicBezTo>
                  <a:pt x="435595" y="41088"/>
                  <a:pt x="433822" y="42131"/>
                  <a:pt x="432988" y="42131"/>
                </a:cubicBezTo>
                <a:cubicBezTo>
                  <a:pt x="425062" y="41297"/>
                  <a:pt x="413486" y="40671"/>
                  <a:pt x="398261" y="40253"/>
                </a:cubicBezTo>
                <a:cubicBezTo>
                  <a:pt x="383036" y="39837"/>
                  <a:pt x="365829" y="39628"/>
                  <a:pt x="346640" y="39628"/>
                </a:cubicBezTo>
                <a:cubicBezTo>
                  <a:pt x="337046" y="39628"/>
                  <a:pt x="327244" y="39732"/>
                  <a:pt x="317232" y="39941"/>
                </a:cubicBezTo>
                <a:cubicBezTo>
                  <a:pt x="307221" y="40149"/>
                  <a:pt x="297418" y="40462"/>
                  <a:pt x="287824" y="40879"/>
                </a:cubicBezTo>
                <a:cubicBezTo>
                  <a:pt x="293664" y="44217"/>
                  <a:pt x="299608" y="48596"/>
                  <a:pt x="305657" y="54019"/>
                </a:cubicBezTo>
                <a:cubicBezTo>
                  <a:pt x="311705" y="59442"/>
                  <a:pt x="313895" y="65073"/>
                  <a:pt x="312227" y="70914"/>
                </a:cubicBezTo>
                <a:cubicBezTo>
                  <a:pt x="308890" y="81342"/>
                  <a:pt x="302007" y="92396"/>
                  <a:pt x="291579" y="104075"/>
                </a:cubicBezTo>
                <a:cubicBezTo>
                  <a:pt x="319944" y="115338"/>
                  <a:pt x="345598" y="123472"/>
                  <a:pt x="368540" y="128478"/>
                </a:cubicBezTo>
                <a:cubicBezTo>
                  <a:pt x="391483" y="133483"/>
                  <a:pt x="411714" y="137447"/>
                  <a:pt x="429233" y="140366"/>
                </a:cubicBezTo>
                <a:cubicBezTo>
                  <a:pt x="435073" y="142870"/>
                  <a:pt x="441226" y="148500"/>
                  <a:pt x="447692" y="157260"/>
                </a:cubicBezTo>
                <a:cubicBezTo>
                  <a:pt x="454157" y="166020"/>
                  <a:pt x="457807" y="174572"/>
                  <a:pt x="458641" y="182914"/>
                </a:cubicBezTo>
                <a:cubicBezTo>
                  <a:pt x="458641" y="187085"/>
                  <a:pt x="456034" y="191257"/>
                  <a:pt x="450820" y="195428"/>
                </a:cubicBezTo>
                <a:cubicBezTo>
                  <a:pt x="445606" y="199599"/>
                  <a:pt x="441956" y="200851"/>
                  <a:pt x="439870" y="199182"/>
                </a:cubicBezTo>
                <a:cubicBezTo>
                  <a:pt x="429859" y="191674"/>
                  <a:pt x="417553" y="183957"/>
                  <a:pt x="402954" y="176031"/>
                </a:cubicBezTo>
                <a:cubicBezTo>
                  <a:pt x="388354" y="168105"/>
                  <a:pt x="373128" y="160597"/>
                  <a:pt x="357277" y="153506"/>
                </a:cubicBezTo>
                <a:cubicBezTo>
                  <a:pt x="341426" y="146414"/>
                  <a:pt x="326409" y="139845"/>
                  <a:pt x="312227" y="133796"/>
                </a:cubicBezTo>
                <a:cubicBezTo>
                  <a:pt x="298044" y="127748"/>
                  <a:pt x="285947" y="122847"/>
                  <a:pt x="275936" y="119093"/>
                </a:cubicBezTo>
                <a:cubicBezTo>
                  <a:pt x="260502" y="132858"/>
                  <a:pt x="242043" y="146207"/>
                  <a:pt x="220561" y="159138"/>
                </a:cubicBezTo>
                <a:cubicBezTo>
                  <a:pt x="199078" y="172069"/>
                  <a:pt x="176866" y="183540"/>
                  <a:pt x="153924" y="193551"/>
                </a:cubicBezTo>
                <a:cubicBezTo>
                  <a:pt x="130981" y="203562"/>
                  <a:pt x="109498" y="211488"/>
                  <a:pt x="89476" y="217329"/>
                </a:cubicBezTo>
                <a:moveTo>
                  <a:pt x="277187" y="521420"/>
                </a:moveTo>
                <a:cubicBezTo>
                  <a:pt x="274267" y="522672"/>
                  <a:pt x="271973" y="522567"/>
                  <a:pt x="270304" y="521107"/>
                </a:cubicBezTo>
                <a:cubicBezTo>
                  <a:pt x="268636" y="519647"/>
                  <a:pt x="267593" y="518083"/>
                  <a:pt x="267176" y="516414"/>
                </a:cubicBezTo>
                <a:cubicBezTo>
                  <a:pt x="266342" y="513078"/>
                  <a:pt x="265507" y="506925"/>
                  <a:pt x="264673" y="497956"/>
                </a:cubicBezTo>
                <a:cubicBezTo>
                  <a:pt x="263839" y="488988"/>
                  <a:pt x="263317" y="479081"/>
                  <a:pt x="263109" y="468236"/>
                </a:cubicBezTo>
                <a:cubicBezTo>
                  <a:pt x="262900" y="457390"/>
                  <a:pt x="262796" y="447795"/>
                  <a:pt x="262796" y="439453"/>
                </a:cubicBezTo>
                <a:lnTo>
                  <a:pt x="262796" y="296166"/>
                </a:lnTo>
                <a:cubicBezTo>
                  <a:pt x="240271" y="297000"/>
                  <a:pt x="218579" y="297731"/>
                  <a:pt x="197723" y="298356"/>
                </a:cubicBezTo>
                <a:cubicBezTo>
                  <a:pt x="176866" y="298983"/>
                  <a:pt x="157886" y="299712"/>
                  <a:pt x="140784" y="300547"/>
                </a:cubicBezTo>
                <a:cubicBezTo>
                  <a:pt x="122430" y="301381"/>
                  <a:pt x="106370" y="302737"/>
                  <a:pt x="92604" y="304613"/>
                </a:cubicBezTo>
                <a:cubicBezTo>
                  <a:pt x="78839" y="306491"/>
                  <a:pt x="65699" y="308472"/>
                  <a:pt x="53185" y="310558"/>
                </a:cubicBezTo>
                <a:cubicBezTo>
                  <a:pt x="46511" y="312227"/>
                  <a:pt x="41922" y="312748"/>
                  <a:pt x="39419" y="312123"/>
                </a:cubicBezTo>
                <a:cubicBezTo>
                  <a:pt x="36917" y="311496"/>
                  <a:pt x="33580" y="310141"/>
                  <a:pt x="29408" y="308055"/>
                </a:cubicBezTo>
                <a:cubicBezTo>
                  <a:pt x="28991" y="307638"/>
                  <a:pt x="28574" y="307429"/>
                  <a:pt x="28157" y="307429"/>
                </a:cubicBezTo>
                <a:cubicBezTo>
                  <a:pt x="25654" y="305760"/>
                  <a:pt x="22317" y="303154"/>
                  <a:pt x="18145" y="299608"/>
                </a:cubicBezTo>
                <a:cubicBezTo>
                  <a:pt x="13974" y="296063"/>
                  <a:pt x="10220" y="292412"/>
                  <a:pt x="6883" y="288658"/>
                </a:cubicBezTo>
                <a:cubicBezTo>
                  <a:pt x="3546" y="284904"/>
                  <a:pt x="1669" y="282401"/>
                  <a:pt x="1251" y="281150"/>
                </a:cubicBezTo>
                <a:cubicBezTo>
                  <a:pt x="0" y="279064"/>
                  <a:pt x="730" y="276144"/>
                  <a:pt x="3441" y="272390"/>
                </a:cubicBezTo>
                <a:cubicBezTo>
                  <a:pt x="6153" y="268636"/>
                  <a:pt x="8760" y="267176"/>
                  <a:pt x="11263" y="268010"/>
                </a:cubicBezTo>
                <a:cubicBezTo>
                  <a:pt x="24611" y="270513"/>
                  <a:pt x="39524" y="272390"/>
                  <a:pt x="56001" y="273641"/>
                </a:cubicBezTo>
                <a:cubicBezTo>
                  <a:pt x="72478" y="274893"/>
                  <a:pt x="91770" y="275310"/>
                  <a:pt x="113878" y="274893"/>
                </a:cubicBezTo>
                <a:cubicBezTo>
                  <a:pt x="154341" y="274475"/>
                  <a:pt x="197410" y="273850"/>
                  <a:pt x="243086" y="273015"/>
                </a:cubicBezTo>
                <a:cubicBezTo>
                  <a:pt x="288763" y="272181"/>
                  <a:pt x="334543" y="270930"/>
                  <a:pt x="380428" y="269262"/>
                </a:cubicBezTo>
                <a:cubicBezTo>
                  <a:pt x="398782" y="268427"/>
                  <a:pt x="416615" y="267384"/>
                  <a:pt x="433926" y="266133"/>
                </a:cubicBezTo>
                <a:cubicBezTo>
                  <a:pt x="451237" y="264882"/>
                  <a:pt x="466567" y="263213"/>
                  <a:pt x="479915" y="261127"/>
                </a:cubicBezTo>
                <a:cubicBezTo>
                  <a:pt x="493264" y="259042"/>
                  <a:pt x="502858" y="256956"/>
                  <a:pt x="508698" y="254870"/>
                </a:cubicBezTo>
                <a:cubicBezTo>
                  <a:pt x="513286" y="253202"/>
                  <a:pt x="516936" y="252993"/>
                  <a:pt x="519647" y="254244"/>
                </a:cubicBezTo>
                <a:cubicBezTo>
                  <a:pt x="522359" y="255495"/>
                  <a:pt x="524758" y="257790"/>
                  <a:pt x="526843" y="261127"/>
                </a:cubicBezTo>
                <a:cubicBezTo>
                  <a:pt x="529346" y="264464"/>
                  <a:pt x="531953" y="268532"/>
                  <a:pt x="534665" y="273328"/>
                </a:cubicBezTo>
                <a:cubicBezTo>
                  <a:pt x="537376" y="278126"/>
                  <a:pt x="538731" y="282193"/>
                  <a:pt x="538731" y="285530"/>
                </a:cubicBezTo>
                <a:cubicBezTo>
                  <a:pt x="538731" y="288033"/>
                  <a:pt x="537271" y="290431"/>
                  <a:pt x="534351" y="292726"/>
                </a:cubicBezTo>
                <a:cubicBezTo>
                  <a:pt x="531432" y="295019"/>
                  <a:pt x="529137" y="296166"/>
                  <a:pt x="527469" y="296166"/>
                </a:cubicBezTo>
                <a:cubicBezTo>
                  <a:pt x="512035" y="294081"/>
                  <a:pt x="494307" y="292934"/>
                  <a:pt x="474284" y="292726"/>
                </a:cubicBezTo>
                <a:cubicBezTo>
                  <a:pt x="454262" y="292516"/>
                  <a:pt x="435073" y="292622"/>
                  <a:pt x="416719" y="293038"/>
                </a:cubicBezTo>
                <a:cubicBezTo>
                  <a:pt x="412131" y="293038"/>
                  <a:pt x="407646" y="293038"/>
                  <a:pt x="403266" y="293038"/>
                </a:cubicBezTo>
                <a:cubicBezTo>
                  <a:pt x="398887" y="293038"/>
                  <a:pt x="394820" y="293038"/>
                  <a:pt x="391065" y="293038"/>
                </a:cubicBezTo>
                <a:lnTo>
                  <a:pt x="298461" y="294915"/>
                </a:lnTo>
                <a:lnTo>
                  <a:pt x="298461" y="438201"/>
                </a:lnTo>
                <a:cubicBezTo>
                  <a:pt x="298461" y="446961"/>
                  <a:pt x="297835" y="457390"/>
                  <a:pt x="296584" y="469487"/>
                </a:cubicBezTo>
                <a:cubicBezTo>
                  <a:pt x="295333" y="481584"/>
                  <a:pt x="293143" y="492637"/>
                  <a:pt x="290014" y="502649"/>
                </a:cubicBezTo>
                <a:cubicBezTo>
                  <a:pt x="286886" y="512660"/>
                  <a:pt x="282610" y="518917"/>
                  <a:pt x="277187" y="52142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9" name="Freeform 149"/>
          <p:cNvSpPr/>
          <p:nvPr/>
        </p:nvSpPr>
        <p:spPr>
          <a:xfrm>
            <a:off x="3374182" y="7762509"/>
            <a:ext cx="473346" cy="552497"/>
          </a:xfrm>
          <a:custGeom>
            <a:avLst/>
            <a:gdLst>
              <a:gd name="connsiteX0" fmla="*/ 27427 w 473346"/>
              <a:gd name="connsiteY0" fmla="*/ 399199 h 552497"/>
              <a:gd name="connsiteX1" fmla="*/ 11785 w 473346"/>
              <a:gd name="connsiteY1" fmla="*/ 403266 h 552497"/>
              <a:gd name="connsiteX2" fmla="*/ 1460 w 473346"/>
              <a:gd name="connsiteY2" fmla="*/ 397635 h 552497"/>
              <a:gd name="connsiteX3" fmla="*/ 7404 w 473346"/>
              <a:gd name="connsiteY3" fmla="*/ 386059 h 552497"/>
              <a:gd name="connsiteX4" fmla="*/ 72478 w 473346"/>
              <a:gd name="connsiteY4" fmla="*/ 318796 h 552497"/>
              <a:gd name="connsiteX5" fmla="*/ 118154 w 473346"/>
              <a:gd name="connsiteY5" fmla="*/ 248092 h 552497"/>
              <a:gd name="connsiteX6" fmla="*/ 145998 w 473346"/>
              <a:gd name="connsiteY6" fmla="*/ 184896 h 552497"/>
              <a:gd name="connsiteX7" fmla="*/ 157573 w 473346"/>
              <a:gd name="connsiteY7" fmla="*/ 140783 h 552497"/>
              <a:gd name="connsiteX8" fmla="*/ 153819 w 473346"/>
              <a:gd name="connsiteY8" fmla="*/ 127957 h 552497"/>
              <a:gd name="connsiteX9" fmla="*/ 133796 w 473346"/>
              <a:gd name="connsiteY9" fmla="*/ 121386 h 552497"/>
              <a:gd name="connsiteX10" fmla="*/ 105640 w 473346"/>
              <a:gd name="connsiteY10" fmla="*/ 124827 h 552497"/>
              <a:gd name="connsiteX11" fmla="*/ 78735 w 473346"/>
              <a:gd name="connsiteY11" fmla="*/ 129521 h 552497"/>
              <a:gd name="connsiteX12" fmla="*/ 63092 w 473346"/>
              <a:gd name="connsiteY12" fmla="*/ 129834 h 552497"/>
              <a:gd name="connsiteX13" fmla="*/ 54958 w 473346"/>
              <a:gd name="connsiteY13" fmla="*/ 123889 h 552497"/>
              <a:gd name="connsiteX14" fmla="*/ 43383 w 473346"/>
              <a:gd name="connsiteY14" fmla="*/ 112626 h 552497"/>
              <a:gd name="connsiteX15" fmla="*/ 36812 w 473346"/>
              <a:gd name="connsiteY15" fmla="*/ 104492 h 552497"/>
              <a:gd name="connsiteX16" fmla="*/ 38064 w 473346"/>
              <a:gd name="connsiteY16" fmla="*/ 96358 h 552497"/>
              <a:gd name="connsiteX17" fmla="*/ 45572 w 473346"/>
              <a:gd name="connsiteY17" fmla="*/ 91978 h 552497"/>
              <a:gd name="connsiteX18" fmla="*/ 97506 w 473346"/>
              <a:gd name="connsiteY18" fmla="*/ 97296 h 552497"/>
              <a:gd name="connsiteX19" fmla="*/ 147562 w 473346"/>
              <a:gd name="connsiteY19" fmla="*/ 96358 h 552497"/>
              <a:gd name="connsiteX20" fmla="*/ 261440 w 473346"/>
              <a:gd name="connsiteY20" fmla="*/ 80716 h 552497"/>
              <a:gd name="connsiteX21" fmla="*/ 271452 w 473346"/>
              <a:gd name="connsiteY21" fmla="*/ 80716 h 552497"/>
              <a:gd name="connsiteX22" fmla="*/ 277083 w 473346"/>
              <a:gd name="connsiteY22" fmla="*/ 86347 h 552497"/>
              <a:gd name="connsiteX23" fmla="*/ 281776 w 473346"/>
              <a:gd name="connsiteY23" fmla="*/ 97923 h 552497"/>
              <a:gd name="connsiteX24" fmla="*/ 283966 w 473346"/>
              <a:gd name="connsiteY24" fmla="*/ 109498 h 552497"/>
              <a:gd name="connsiteX25" fmla="*/ 279898 w 473346"/>
              <a:gd name="connsiteY25" fmla="*/ 116380 h 552497"/>
              <a:gd name="connsiteX26" fmla="*/ 273955 w 473346"/>
              <a:gd name="connsiteY26" fmla="*/ 119509 h 552497"/>
              <a:gd name="connsiteX27" fmla="*/ 244859 w 473346"/>
              <a:gd name="connsiteY27" fmla="*/ 117945 h 552497"/>
              <a:gd name="connsiteX28" fmla="*/ 212948 w 473346"/>
              <a:gd name="connsiteY28" fmla="*/ 117632 h 552497"/>
              <a:gd name="connsiteX29" fmla="*/ 168836 w 473346"/>
              <a:gd name="connsiteY29" fmla="*/ 119509 h 552497"/>
              <a:gd name="connsiteX30" fmla="*/ 190110 w 473346"/>
              <a:gd name="connsiteY30" fmla="*/ 129521 h 552497"/>
              <a:gd name="connsiteX31" fmla="*/ 197618 w 473346"/>
              <a:gd name="connsiteY31" fmla="*/ 142660 h 552497"/>
              <a:gd name="connsiteX32" fmla="*/ 185730 w 473346"/>
              <a:gd name="connsiteY32" fmla="*/ 183018 h 552497"/>
              <a:gd name="connsiteX33" fmla="*/ 161327 w 473346"/>
              <a:gd name="connsiteY33" fmla="*/ 237767 h 552497"/>
              <a:gd name="connsiteX34" fmla="*/ 216390 w 473346"/>
              <a:gd name="connsiteY34" fmla="*/ 292204 h 552497"/>
              <a:gd name="connsiteX35" fmla="*/ 264569 w 473346"/>
              <a:gd name="connsiteY35" fmla="*/ 329746 h 552497"/>
              <a:gd name="connsiteX36" fmla="*/ 277083 w 473346"/>
              <a:gd name="connsiteY36" fmla="*/ 352584 h 552497"/>
              <a:gd name="connsiteX37" fmla="*/ 278960 w 473346"/>
              <a:gd name="connsiteY37" fmla="*/ 381679 h 552497"/>
              <a:gd name="connsiteX38" fmla="*/ 267072 w 473346"/>
              <a:gd name="connsiteY38" fmla="*/ 391065 h 552497"/>
              <a:gd name="connsiteX39" fmla="*/ 256435 w 473346"/>
              <a:gd name="connsiteY39" fmla="*/ 391691 h 552497"/>
              <a:gd name="connsiteX40" fmla="*/ 226714 w 473346"/>
              <a:gd name="connsiteY40" fmla="*/ 347579 h 552497"/>
              <a:gd name="connsiteX41" fmla="*/ 188233 w 473346"/>
              <a:gd name="connsiteY41" fmla="*/ 299712 h 552497"/>
              <a:gd name="connsiteX42" fmla="*/ 150691 w 473346"/>
              <a:gd name="connsiteY42" fmla="*/ 257164 h 552497"/>
              <a:gd name="connsiteX43" fmla="*/ 98757 w 473346"/>
              <a:gd name="connsiteY43" fmla="*/ 331623 h 552497"/>
              <a:gd name="connsiteX44" fmla="*/ 27427 w 473346"/>
              <a:gd name="connsiteY44" fmla="*/ 399199 h 552497"/>
              <a:gd name="connsiteX46" fmla="*/ 350916 w 473346"/>
              <a:gd name="connsiteY46" fmla="*/ 529972 h 552497"/>
              <a:gd name="connsiteX47" fmla="*/ 344033 w 473346"/>
              <a:gd name="connsiteY47" fmla="*/ 529658 h 552497"/>
              <a:gd name="connsiteX48" fmla="*/ 340905 w 473346"/>
              <a:gd name="connsiteY48" fmla="*/ 525591 h 552497"/>
              <a:gd name="connsiteX49" fmla="*/ 338402 w 473346"/>
              <a:gd name="connsiteY49" fmla="*/ 506820 h 552497"/>
              <a:gd name="connsiteX50" fmla="*/ 336838 w 473346"/>
              <a:gd name="connsiteY50" fmla="*/ 476786 h 552497"/>
              <a:gd name="connsiteX51" fmla="*/ 336525 w 473346"/>
              <a:gd name="connsiteY51" fmla="*/ 448004 h 552497"/>
              <a:gd name="connsiteX52" fmla="*/ 336525 w 473346"/>
              <a:gd name="connsiteY52" fmla="*/ 234014 h 552497"/>
              <a:gd name="connsiteX53" fmla="*/ 297105 w 473346"/>
              <a:gd name="connsiteY53" fmla="*/ 238080 h 552497"/>
              <a:gd name="connsiteX54" fmla="*/ 264569 w 473346"/>
              <a:gd name="connsiteY54" fmla="*/ 243399 h 552497"/>
              <a:gd name="connsiteX55" fmla="*/ 253619 w 473346"/>
              <a:gd name="connsiteY55" fmla="*/ 244337 h 552497"/>
              <a:gd name="connsiteX56" fmla="*/ 244546 w 473346"/>
              <a:gd name="connsiteY56" fmla="*/ 241522 h 552497"/>
              <a:gd name="connsiteX57" fmla="*/ 231094 w 473346"/>
              <a:gd name="connsiteY57" fmla="*/ 232449 h 552497"/>
              <a:gd name="connsiteX58" fmla="*/ 221395 w 473346"/>
              <a:gd name="connsiteY58" fmla="*/ 222751 h 552497"/>
              <a:gd name="connsiteX59" fmla="*/ 224211 w 473346"/>
              <a:gd name="connsiteY59" fmla="*/ 214303 h 552497"/>
              <a:gd name="connsiteX60" fmla="*/ 232032 w 473346"/>
              <a:gd name="connsiteY60" fmla="*/ 209610 h 552497"/>
              <a:gd name="connsiteX61" fmla="*/ 252055 w 473346"/>
              <a:gd name="connsiteY61" fmla="*/ 211801 h 552497"/>
              <a:gd name="connsiteX62" fmla="*/ 278960 w 473346"/>
              <a:gd name="connsiteY62" fmla="*/ 212113 h 552497"/>
              <a:gd name="connsiteX63" fmla="*/ 325888 w 473346"/>
              <a:gd name="connsiteY63" fmla="*/ 210236 h 552497"/>
              <a:gd name="connsiteX64" fmla="*/ 330893 w 473346"/>
              <a:gd name="connsiteY64" fmla="*/ 210236 h 552497"/>
              <a:gd name="connsiteX65" fmla="*/ 336525 w 473346"/>
              <a:gd name="connsiteY65" fmla="*/ 209610 h 552497"/>
              <a:gd name="connsiteX66" fmla="*/ 336525 w 473346"/>
              <a:gd name="connsiteY66" fmla="*/ 121386 h 552497"/>
              <a:gd name="connsiteX67" fmla="*/ 336525 w 473346"/>
              <a:gd name="connsiteY67" fmla="*/ 117007 h 552497"/>
              <a:gd name="connsiteX68" fmla="*/ 336525 w 473346"/>
              <a:gd name="connsiteY68" fmla="*/ 112626 h 552497"/>
              <a:gd name="connsiteX69" fmla="*/ 333396 w 473346"/>
              <a:gd name="connsiteY69" fmla="*/ 73520 h 552497"/>
              <a:gd name="connsiteX70" fmla="*/ 310871 w 473346"/>
              <a:gd name="connsiteY70" fmla="*/ 46927 h 552497"/>
              <a:gd name="connsiteX71" fmla="*/ 307742 w 473346"/>
              <a:gd name="connsiteY71" fmla="*/ 35664 h 552497"/>
              <a:gd name="connsiteX72" fmla="*/ 315564 w 473346"/>
              <a:gd name="connsiteY72" fmla="*/ 27530 h 552497"/>
              <a:gd name="connsiteX73" fmla="*/ 325262 w 473346"/>
              <a:gd name="connsiteY73" fmla="*/ 26279 h 552497"/>
              <a:gd name="connsiteX74" fmla="*/ 340905 w 473346"/>
              <a:gd name="connsiteY74" fmla="*/ 31285 h 552497"/>
              <a:gd name="connsiteX75" fmla="*/ 357173 w 473346"/>
              <a:gd name="connsiteY75" fmla="*/ 40670 h 552497"/>
              <a:gd name="connsiteX76" fmla="*/ 367185 w 473346"/>
              <a:gd name="connsiteY76" fmla="*/ 48178 h 552497"/>
              <a:gd name="connsiteX77" fmla="*/ 373442 w 473346"/>
              <a:gd name="connsiteY77" fmla="*/ 60068 h 552497"/>
              <a:gd name="connsiteX78" fmla="*/ 371251 w 473346"/>
              <a:gd name="connsiteY78" fmla="*/ 86034 h 552497"/>
              <a:gd name="connsiteX79" fmla="*/ 370939 w 473346"/>
              <a:gd name="connsiteY79" fmla="*/ 113252 h 552497"/>
              <a:gd name="connsiteX80" fmla="*/ 370939 w 473346"/>
              <a:gd name="connsiteY80" fmla="*/ 117945 h 552497"/>
              <a:gd name="connsiteX81" fmla="*/ 370939 w 473346"/>
              <a:gd name="connsiteY81" fmla="*/ 122012 h 552497"/>
              <a:gd name="connsiteX82" fmla="*/ 370939 w 473346"/>
              <a:gd name="connsiteY82" fmla="*/ 446753 h 552497"/>
              <a:gd name="connsiteX83" fmla="*/ 369687 w 473346"/>
              <a:gd name="connsiteY83" fmla="*/ 478664 h 552497"/>
              <a:gd name="connsiteX84" fmla="*/ 364056 w 473346"/>
              <a:gd name="connsiteY84" fmla="*/ 512452 h 552497"/>
              <a:gd name="connsiteX85" fmla="*/ 350916 w 473346"/>
              <a:gd name="connsiteY85" fmla="*/ 529972 h 552497"/>
              <a:gd name="connsiteX87" fmla="*/ 449152 w 473346"/>
              <a:gd name="connsiteY87" fmla="*/ 551245 h 552497"/>
              <a:gd name="connsiteX88" fmla="*/ 442269 w 473346"/>
              <a:gd name="connsiteY88" fmla="*/ 550932 h 552497"/>
              <a:gd name="connsiteX89" fmla="*/ 439140 w 473346"/>
              <a:gd name="connsiteY89" fmla="*/ 546865 h 552497"/>
              <a:gd name="connsiteX90" fmla="*/ 436638 w 473346"/>
              <a:gd name="connsiteY90" fmla="*/ 528094 h 552497"/>
              <a:gd name="connsiteX91" fmla="*/ 435073 w 473346"/>
              <a:gd name="connsiteY91" fmla="*/ 498060 h 552497"/>
              <a:gd name="connsiteX92" fmla="*/ 434760 w 473346"/>
              <a:gd name="connsiteY92" fmla="*/ 469278 h 552497"/>
              <a:gd name="connsiteX93" fmla="*/ 434760 w 473346"/>
              <a:gd name="connsiteY93" fmla="*/ 86973 h 552497"/>
              <a:gd name="connsiteX94" fmla="*/ 434760 w 473346"/>
              <a:gd name="connsiteY94" fmla="*/ 82593 h 552497"/>
              <a:gd name="connsiteX95" fmla="*/ 433509 w 473346"/>
              <a:gd name="connsiteY95" fmla="*/ 55062 h 552497"/>
              <a:gd name="connsiteX96" fmla="*/ 426626 w 473346"/>
              <a:gd name="connsiteY96" fmla="*/ 37855 h 552497"/>
              <a:gd name="connsiteX97" fmla="*/ 406603 w 473346"/>
              <a:gd name="connsiteY97" fmla="*/ 21899 h 552497"/>
              <a:gd name="connsiteX98" fmla="*/ 403475 w 473346"/>
              <a:gd name="connsiteY98" fmla="*/ 10637 h 552497"/>
              <a:gd name="connsiteX99" fmla="*/ 420369 w 473346"/>
              <a:gd name="connsiteY99" fmla="*/ 1251 h 552497"/>
              <a:gd name="connsiteX100" fmla="*/ 445398 w 473346"/>
              <a:gd name="connsiteY100" fmla="*/ 10324 h 552497"/>
              <a:gd name="connsiteX101" fmla="*/ 466046 w 473346"/>
              <a:gd name="connsiteY101" fmla="*/ 23151 h 552497"/>
              <a:gd name="connsiteX102" fmla="*/ 471364 w 473346"/>
              <a:gd name="connsiteY102" fmla="*/ 29095 h 552497"/>
              <a:gd name="connsiteX103" fmla="*/ 472928 w 473346"/>
              <a:gd name="connsiteY103" fmla="*/ 35664 h 552497"/>
              <a:gd name="connsiteX104" fmla="*/ 470426 w 473346"/>
              <a:gd name="connsiteY104" fmla="*/ 60693 h 552497"/>
              <a:gd name="connsiteX105" fmla="*/ 469800 w 473346"/>
              <a:gd name="connsiteY105" fmla="*/ 87599 h 552497"/>
              <a:gd name="connsiteX106" fmla="*/ 469800 w 473346"/>
              <a:gd name="connsiteY106" fmla="*/ 468026 h 552497"/>
              <a:gd name="connsiteX107" fmla="*/ 468236 w 473346"/>
              <a:gd name="connsiteY107" fmla="*/ 499938 h 552497"/>
              <a:gd name="connsiteX108" fmla="*/ 462292 w 473346"/>
              <a:gd name="connsiteY108" fmla="*/ 533726 h 552497"/>
              <a:gd name="connsiteX109" fmla="*/ 449152 w 473346"/>
              <a:gd name="connsiteY109" fmla="*/ 551245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</a:cxnLst>
            <a:rect l="l" t="t" r="r" b="b"/>
            <a:pathLst>
              <a:path w="473346" h="552497">
                <a:moveTo>
                  <a:pt x="27427" y="399199"/>
                </a:moveTo>
                <a:cubicBezTo>
                  <a:pt x="22421" y="402536"/>
                  <a:pt x="17207" y="403892"/>
                  <a:pt x="11785" y="403266"/>
                </a:cubicBezTo>
                <a:cubicBezTo>
                  <a:pt x="6362" y="402641"/>
                  <a:pt x="2920" y="400763"/>
                  <a:pt x="1460" y="397635"/>
                </a:cubicBezTo>
                <a:cubicBezTo>
                  <a:pt x="0" y="394506"/>
                  <a:pt x="1981" y="390647"/>
                  <a:pt x="7404" y="386059"/>
                </a:cubicBezTo>
                <a:cubicBezTo>
                  <a:pt x="32433" y="365203"/>
                  <a:pt x="54124" y="342781"/>
                  <a:pt x="72478" y="318796"/>
                </a:cubicBezTo>
                <a:cubicBezTo>
                  <a:pt x="90832" y="294811"/>
                  <a:pt x="106057" y="271242"/>
                  <a:pt x="118154" y="248092"/>
                </a:cubicBezTo>
                <a:cubicBezTo>
                  <a:pt x="130251" y="224941"/>
                  <a:pt x="139533" y="203875"/>
                  <a:pt x="145998" y="184896"/>
                </a:cubicBezTo>
                <a:cubicBezTo>
                  <a:pt x="152464" y="165915"/>
                  <a:pt x="156322" y="151211"/>
                  <a:pt x="157573" y="140783"/>
                </a:cubicBezTo>
                <a:cubicBezTo>
                  <a:pt x="157990" y="136195"/>
                  <a:pt x="156739" y="131919"/>
                  <a:pt x="153819" y="127957"/>
                </a:cubicBezTo>
                <a:cubicBezTo>
                  <a:pt x="150899" y="123993"/>
                  <a:pt x="144225" y="121803"/>
                  <a:pt x="133796" y="121386"/>
                </a:cubicBezTo>
                <a:cubicBezTo>
                  <a:pt x="125454" y="122220"/>
                  <a:pt x="116068" y="123368"/>
                  <a:pt x="105640" y="124827"/>
                </a:cubicBezTo>
                <a:cubicBezTo>
                  <a:pt x="95212" y="126288"/>
                  <a:pt x="86243" y="127852"/>
                  <a:pt x="78735" y="129521"/>
                </a:cubicBezTo>
                <a:cubicBezTo>
                  <a:pt x="71226" y="131189"/>
                  <a:pt x="66012" y="131294"/>
                  <a:pt x="63092" y="129834"/>
                </a:cubicBezTo>
                <a:cubicBezTo>
                  <a:pt x="60172" y="128374"/>
                  <a:pt x="57461" y="126392"/>
                  <a:pt x="54958" y="123889"/>
                </a:cubicBezTo>
                <a:cubicBezTo>
                  <a:pt x="51621" y="121386"/>
                  <a:pt x="47762" y="117632"/>
                  <a:pt x="43383" y="112626"/>
                </a:cubicBezTo>
                <a:cubicBezTo>
                  <a:pt x="39002" y="107621"/>
                  <a:pt x="36812" y="104910"/>
                  <a:pt x="36812" y="104492"/>
                </a:cubicBezTo>
                <a:cubicBezTo>
                  <a:pt x="35561" y="102407"/>
                  <a:pt x="35978" y="99695"/>
                  <a:pt x="38064" y="96358"/>
                </a:cubicBezTo>
                <a:cubicBezTo>
                  <a:pt x="40149" y="93021"/>
                  <a:pt x="42652" y="91561"/>
                  <a:pt x="45572" y="91978"/>
                </a:cubicBezTo>
                <a:cubicBezTo>
                  <a:pt x="64760" y="95315"/>
                  <a:pt x="82072" y="97088"/>
                  <a:pt x="97506" y="97296"/>
                </a:cubicBezTo>
                <a:cubicBezTo>
                  <a:pt x="112940" y="97506"/>
                  <a:pt x="129625" y="97193"/>
                  <a:pt x="147562" y="96358"/>
                </a:cubicBezTo>
                <a:cubicBezTo>
                  <a:pt x="191362" y="93856"/>
                  <a:pt x="229321" y="88641"/>
                  <a:pt x="261440" y="80716"/>
                </a:cubicBezTo>
                <a:cubicBezTo>
                  <a:pt x="266029" y="79881"/>
                  <a:pt x="269366" y="79881"/>
                  <a:pt x="271452" y="80716"/>
                </a:cubicBezTo>
                <a:cubicBezTo>
                  <a:pt x="273537" y="81550"/>
                  <a:pt x="275415" y="83427"/>
                  <a:pt x="277083" y="86347"/>
                </a:cubicBezTo>
                <a:cubicBezTo>
                  <a:pt x="278752" y="89267"/>
                  <a:pt x="280315" y="93125"/>
                  <a:pt x="281776" y="97923"/>
                </a:cubicBezTo>
                <a:cubicBezTo>
                  <a:pt x="283236" y="102719"/>
                  <a:pt x="283966" y="106578"/>
                  <a:pt x="283966" y="109498"/>
                </a:cubicBezTo>
                <a:cubicBezTo>
                  <a:pt x="283966" y="112001"/>
                  <a:pt x="282610" y="114295"/>
                  <a:pt x="279898" y="116380"/>
                </a:cubicBezTo>
                <a:cubicBezTo>
                  <a:pt x="277187" y="118466"/>
                  <a:pt x="275206" y="119509"/>
                  <a:pt x="273955" y="119509"/>
                </a:cubicBezTo>
                <a:cubicBezTo>
                  <a:pt x="263943" y="118675"/>
                  <a:pt x="254245" y="118153"/>
                  <a:pt x="244859" y="117945"/>
                </a:cubicBezTo>
                <a:cubicBezTo>
                  <a:pt x="235474" y="117737"/>
                  <a:pt x="224837" y="117632"/>
                  <a:pt x="212948" y="117632"/>
                </a:cubicBezTo>
                <a:cubicBezTo>
                  <a:pt x="201060" y="117632"/>
                  <a:pt x="186356" y="118258"/>
                  <a:pt x="168836" y="119509"/>
                </a:cubicBezTo>
                <a:cubicBezTo>
                  <a:pt x="177179" y="121595"/>
                  <a:pt x="184270" y="124932"/>
                  <a:pt x="190110" y="129521"/>
                </a:cubicBezTo>
                <a:cubicBezTo>
                  <a:pt x="195950" y="134109"/>
                  <a:pt x="198453" y="138489"/>
                  <a:pt x="197618" y="142660"/>
                </a:cubicBezTo>
                <a:cubicBezTo>
                  <a:pt x="195533" y="153088"/>
                  <a:pt x="191570" y="166541"/>
                  <a:pt x="185730" y="183018"/>
                </a:cubicBezTo>
                <a:cubicBezTo>
                  <a:pt x="179890" y="199495"/>
                  <a:pt x="171756" y="217745"/>
                  <a:pt x="161327" y="237767"/>
                </a:cubicBezTo>
                <a:cubicBezTo>
                  <a:pt x="179265" y="257373"/>
                  <a:pt x="197618" y="275518"/>
                  <a:pt x="216390" y="292204"/>
                </a:cubicBezTo>
                <a:cubicBezTo>
                  <a:pt x="235161" y="308889"/>
                  <a:pt x="251221" y="321404"/>
                  <a:pt x="264569" y="329746"/>
                </a:cubicBezTo>
                <a:cubicBezTo>
                  <a:pt x="269157" y="334335"/>
                  <a:pt x="273329" y="341947"/>
                  <a:pt x="277083" y="352584"/>
                </a:cubicBezTo>
                <a:cubicBezTo>
                  <a:pt x="280837" y="363221"/>
                  <a:pt x="281463" y="372919"/>
                  <a:pt x="278960" y="381679"/>
                </a:cubicBezTo>
                <a:cubicBezTo>
                  <a:pt x="277292" y="385434"/>
                  <a:pt x="273329" y="388562"/>
                  <a:pt x="267072" y="391065"/>
                </a:cubicBezTo>
                <a:cubicBezTo>
                  <a:pt x="260814" y="393567"/>
                  <a:pt x="257269" y="393776"/>
                  <a:pt x="256435" y="391691"/>
                </a:cubicBezTo>
                <a:cubicBezTo>
                  <a:pt x="248926" y="378342"/>
                  <a:pt x="239020" y="363638"/>
                  <a:pt x="226714" y="347579"/>
                </a:cubicBezTo>
                <a:cubicBezTo>
                  <a:pt x="214408" y="331519"/>
                  <a:pt x="201581" y="315564"/>
                  <a:pt x="188233" y="299712"/>
                </a:cubicBezTo>
                <a:cubicBezTo>
                  <a:pt x="174885" y="283861"/>
                  <a:pt x="162371" y="269678"/>
                  <a:pt x="150691" y="257164"/>
                </a:cubicBezTo>
                <a:cubicBezTo>
                  <a:pt x="136508" y="281775"/>
                  <a:pt x="119197" y="306595"/>
                  <a:pt x="98757" y="331623"/>
                </a:cubicBezTo>
                <a:cubicBezTo>
                  <a:pt x="78318" y="356651"/>
                  <a:pt x="54541" y="379177"/>
                  <a:pt x="27427" y="399199"/>
                </a:cubicBezTo>
                <a:moveTo>
                  <a:pt x="350916" y="529972"/>
                </a:moveTo>
                <a:cubicBezTo>
                  <a:pt x="347996" y="531223"/>
                  <a:pt x="345702" y="531118"/>
                  <a:pt x="344033" y="529658"/>
                </a:cubicBezTo>
                <a:cubicBezTo>
                  <a:pt x="342365" y="528198"/>
                  <a:pt x="341322" y="526842"/>
                  <a:pt x="340905" y="525591"/>
                </a:cubicBezTo>
                <a:cubicBezTo>
                  <a:pt x="340070" y="522254"/>
                  <a:pt x="339236" y="515997"/>
                  <a:pt x="338402" y="506820"/>
                </a:cubicBezTo>
                <a:cubicBezTo>
                  <a:pt x="337568" y="497643"/>
                  <a:pt x="337046" y="487632"/>
                  <a:pt x="336838" y="476786"/>
                </a:cubicBezTo>
                <a:cubicBezTo>
                  <a:pt x="336629" y="465941"/>
                  <a:pt x="336525" y="456347"/>
                  <a:pt x="336525" y="448004"/>
                </a:cubicBezTo>
                <a:lnTo>
                  <a:pt x="336525" y="234014"/>
                </a:lnTo>
                <a:cubicBezTo>
                  <a:pt x="319839" y="235682"/>
                  <a:pt x="306699" y="237037"/>
                  <a:pt x="297105" y="238080"/>
                </a:cubicBezTo>
                <a:cubicBezTo>
                  <a:pt x="287512" y="239123"/>
                  <a:pt x="276666" y="240896"/>
                  <a:pt x="264569" y="243399"/>
                </a:cubicBezTo>
                <a:cubicBezTo>
                  <a:pt x="259980" y="244233"/>
                  <a:pt x="256330" y="244546"/>
                  <a:pt x="253619" y="244337"/>
                </a:cubicBezTo>
                <a:cubicBezTo>
                  <a:pt x="250908" y="244129"/>
                  <a:pt x="247883" y="243190"/>
                  <a:pt x="244546" y="241522"/>
                </a:cubicBezTo>
                <a:cubicBezTo>
                  <a:pt x="241209" y="239853"/>
                  <a:pt x="236725" y="236829"/>
                  <a:pt x="231094" y="232449"/>
                </a:cubicBezTo>
                <a:cubicBezTo>
                  <a:pt x="225462" y="228069"/>
                  <a:pt x="222230" y="224836"/>
                  <a:pt x="221395" y="222751"/>
                </a:cubicBezTo>
                <a:cubicBezTo>
                  <a:pt x="220561" y="220665"/>
                  <a:pt x="221500" y="217849"/>
                  <a:pt x="224211" y="214303"/>
                </a:cubicBezTo>
                <a:cubicBezTo>
                  <a:pt x="226923" y="210758"/>
                  <a:pt x="229529" y="209193"/>
                  <a:pt x="232032" y="209610"/>
                </a:cubicBezTo>
                <a:cubicBezTo>
                  <a:pt x="238706" y="210445"/>
                  <a:pt x="245380" y="211175"/>
                  <a:pt x="252055" y="211801"/>
                </a:cubicBezTo>
                <a:cubicBezTo>
                  <a:pt x="258729" y="212426"/>
                  <a:pt x="267697" y="212531"/>
                  <a:pt x="278960" y="212113"/>
                </a:cubicBezTo>
                <a:cubicBezTo>
                  <a:pt x="290223" y="211696"/>
                  <a:pt x="305865" y="211071"/>
                  <a:pt x="325888" y="210236"/>
                </a:cubicBezTo>
                <a:cubicBezTo>
                  <a:pt x="327556" y="210236"/>
                  <a:pt x="329225" y="210236"/>
                  <a:pt x="330893" y="210236"/>
                </a:cubicBezTo>
                <a:cubicBezTo>
                  <a:pt x="332562" y="210236"/>
                  <a:pt x="334439" y="210027"/>
                  <a:pt x="336525" y="209610"/>
                </a:cubicBezTo>
                <a:lnTo>
                  <a:pt x="336525" y="121386"/>
                </a:lnTo>
                <a:cubicBezTo>
                  <a:pt x="336525" y="119718"/>
                  <a:pt x="336525" y="118258"/>
                  <a:pt x="336525" y="117007"/>
                </a:cubicBezTo>
                <a:cubicBezTo>
                  <a:pt x="336525" y="115755"/>
                  <a:pt x="336525" y="114295"/>
                  <a:pt x="336525" y="112626"/>
                </a:cubicBezTo>
                <a:cubicBezTo>
                  <a:pt x="336525" y="96358"/>
                  <a:pt x="335482" y="83322"/>
                  <a:pt x="333396" y="73520"/>
                </a:cubicBezTo>
                <a:cubicBezTo>
                  <a:pt x="331310" y="63717"/>
                  <a:pt x="323802" y="54853"/>
                  <a:pt x="310871" y="46927"/>
                </a:cubicBezTo>
                <a:cubicBezTo>
                  <a:pt x="306699" y="44007"/>
                  <a:pt x="305657" y="40253"/>
                  <a:pt x="307742" y="35664"/>
                </a:cubicBezTo>
                <a:cubicBezTo>
                  <a:pt x="310245" y="31493"/>
                  <a:pt x="312852" y="28782"/>
                  <a:pt x="315564" y="27530"/>
                </a:cubicBezTo>
                <a:cubicBezTo>
                  <a:pt x="318275" y="26279"/>
                  <a:pt x="321508" y="25862"/>
                  <a:pt x="325262" y="26279"/>
                </a:cubicBezTo>
                <a:cubicBezTo>
                  <a:pt x="329851" y="26696"/>
                  <a:pt x="335065" y="28365"/>
                  <a:pt x="340905" y="31285"/>
                </a:cubicBezTo>
                <a:cubicBezTo>
                  <a:pt x="346745" y="34205"/>
                  <a:pt x="352167" y="37333"/>
                  <a:pt x="357173" y="40670"/>
                </a:cubicBezTo>
                <a:cubicBezTo>
                  <a:pt x="362179" y="44007"/>
                  <a:pt x="365516" y="46510"/>
                  <a:pt x="367185" y="48178"/>
                </a:cubicBezTo>
                <a:cubicBezTo>
                  <a:pt x="371773" y="52767"/>
                  <a:pt x="373859" y="56731"/>
                  <a:pt x="373442" y="60068"/>
                </a:cubicBezTo>
                <a:cubicBezTo>
                  <a:pt x="372190" y="67993"/>
                  <a:pt x="371460" y="76648"/>
                  <a:pt x="371251" y="86034"/>
                </a:cubicBezTo>
                <a:cubicBezTo>
                  <a:pt x="371043" y="95419"/>
                  <a:pt x="370939" y="104492"/>
                  <a:pt x="370939" y="113252"/>
                </a:cubicBezTo>
                <a:cubicBezTo>
                  <a:pt x="370939" y="114920"/>
                  <a:pt x="370939" y="116485"/>
                  <a:pt x="370939" y="117945"/>
                </a:cubicBezTo>
                <a:cubicBezTo>
                  <a:pt x="370939" y="119405"/>
                  <a:pt x="370939" y="120761"/>
                  <a:pt x="370939" y="122012"/>
                </a:cubicBezTo>
                <a:lnTo>
                  <a:pt x="370939" y="446753"/>
                </a:lnTo>
                <a:cubicBezTo>
                  <a:pt x="370939" y="455513"/>
                  <a:pt x="370522" y="466150"/>
                  <a:pt x="369687" y="478664"/>
                </a:cubicBezTo>
                <a:cubicBezTo>
                  <a:pt x="368853" y="491178"/>
                  <a:pt x="366976" y="502441"/>
                  <a:pt x="364056" y="512452"/>
                </a:cubicBezTo>
                <a:cubicBezTo>
                  <a:pt x="361136" y="522463"/>
                  <a:pt x="356756" y="528303"/>
                  <a:pt x="350916" y="529972"/>
                </a:cubicBezTo>
                <a:moveTo>
                  <a:pt x="449152" y="551245"/>
                </a:moveTo>
                <a:cubicBezTo>
                  <a:pt x="446232" y="552497"/>
                  <a:pt x="443937" y="552392"/>
                  <a:pt x="442269" y="550932"/>
                </a:cubicBezTo>
                <a:cubicBezTo>
                  <a:pt x="440600" y="549473"/>
                  <a:pt x="439557" y="548117"/>
                  <a:pt x="439140" y="546865"/>
                </a:cubicBezTo>
                <a:cubicBezTo>
                  <a:pt x="438306" y="543528"/>
                  <a:pt x="437472" y="537271"/>
                  <a:pt x="436638" y="528094"/>
                </a:cubicBezTo>
                <a:cubicBezTo>
                  <a:pt x="435803" y="518917"/>
                  <a:pt x="435282" y="508905"/>
                  <a:pt x="435073" y="498060"/>
                </a:cubicBezTo>
                <a:cubicBezTo>
                  <a:pt x="434865" y="487214"/>
                  <a:pt x="434760" y="477620"/>
                  <a:pt x="434760" y="469278"/>
                </a:cubicBezTo>
                <a:lnTo>
                  <a:pt x="434760" y="86973"/>
                </a:lnTo>
                <a:cubicBezTo>
                  <a:pt x="434760" y="86139"/>
                  <a:pt x="434760" y="84679"/>
                  <a:pt x="434760" y="82593"/>
                </a:cubicBezTo>
                <a:cubicBezTo>
                  <a:pt x="434760" y="70913"/>
                  <a:pt x="434343" y="61736"/>
                  <a:pt x="433509" y="55062"/>
                </a:cubicBezTo>
                <a:cubicBezTo>
                  <a:pt x="432675" y="48388"/>
                  <a:pt x="430381" y="42652"/>
                  <a:pt x="426626" y="37855"/>
                </a:cubicBezTo>
                <a:cubicBezTo>
                  <a:pt x="422872" y="33058"/>
                  <a:pt x="416198" y="27739"/>
                  <a:pt x="406603" y="21899"/>
                </a:cubicBezTo>
                <a:cubicBezTo>
                  <a:pt x="402015" y="18562"/>
                  <a:pt x="400972" y="14808"/>
                  <a:pt x="403475" y="10637"/>
                </a:cubicBezTo>
                <a:cubicBezTo>
                  <a:pt x="408063" y="3128"/>
                  <a:pt x="413695" y="0"/>
                  <a:pt x="420369" y="1251"/>
                </a:cubicBezTo>
                <a:cubicBezTo>
                  <a:pt x="427878" y="2502"/>
                  <a:pt x="436220" y="5527"/>
                  <a:pt x="445398" y="10324"/>
                </a:cubicBezTo>
                <a:cubicBezTo>
                  <a:pt x="454575" y="15121"/>
                  <a:pt x="461457" y="19396"/>
                  <a:pt x="466046" y="23151"/>
                </a:cubicBezTo>
                <a:cubicBezTo>
                  <a:pt x="468131" y="25236"/>
                  <a:pt x="469904" y="27218"/>
                  <a:pt x="471364" y="29095"/>
                </a:cubicBezTo>
                <a:cubicBezTo>
                  <a:pt x="472824" y="30972"/>
                  <a:pt x="473346" y="33162"/>
                  <a:pt x="472928" y="35664"/>
                </a:cubicBezTo>
                <a:cubicBezTo>
                  <a:pt x="471677" y="44425"/>
                  <a:pt x="470843" y="52767"/>
                  <a:pt x="470426" y="60693"/>
                </a:cubicBezTo>
                <a:cubicBezTo>
                  <a:pt x="470009" y="68619"/>
                  <a:pt x="469800" y="77588"/>
                  <a:pt x="469800" y="87599"/>
                </a:cubicBezTo>
                <a:lnTo>
                  <a:pt x="469800" y="468026"/>
                </a:lnTo>
                <a:cubicBezTo>
                  <a:pt x="469800" y="476786"/>
                  <a:pt x="469278" y="487423"/>
                  <a:pt x="468236" y="499938"/>
                </a:cubicBezTo>
                <a:cubicBezTo>
                  <a:pt x="467192" y="512452"/>
                  <a:pt x="465211" y="523714"/>
                  <a:pt x="462292" y="533726"/>
                </a:cubicBezTo>
                <a:cubicBezTo>
                  <a:pt x="459372" y="543737"/>
                  <a:pt x="454992" y="549577"/>
                  <a:pt x="449152" y="55124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0" name="Freeform 150"/>
          <p:cNvSpPr/>
          <p:nvPr/>
        </p:nvSpPr>
        <p:spPr>
          <a:xfrm>
            <a:off x="3950769" y="7777108"/>
            <a:ext cx="544571" cy="562717"/>
          </a:xfrm>
          <a:custGeom>
            <a:avLst/>
            <a:gdLst>
              <a:gd name="connsiteX0" fmla="*/ 158512 w 544571"/>
              <a:gd name="connsiteY0" fmla="*/ 212531 h 562717"/>
              <a:gd name="connsiteX1" fmla="*/ 137551 w 544571"/>
              <a:gd name="connsiteY1" fmla="*/ 203459 h 562717"/>
              <a:gd name="connsiteX2" fmla="*/ 129729 w 544571"/>
              <a:gd name="connsiteY2" fmla="*/ 174363 h 562717"/>
              <a:gd name="connsiteX3" fmla="*/ 129729 w 544571"/>
              <a:gd name="connsiteY3" fmla="*/ 143078 h 562717"/>
              <a:gd name="connsiteX4" fmla="*/ 128791 w 544571"/>
              <a:gd name="connsiteY4" fmla="*/ 136196 h 562717"/>
              <a:gd name="connsiteX5" fmla="*/ 124723 w 544571"/>
              <a:gd name="connsiteY5" fmla="*/ 130564 h 562717"/>
              <a:gd name="connsiteX6" fmla="*/ 112209 w 544571"/>
              <a:gd name="connsiteY6" fmla="*/ 122743 h 562717"/>
              <a:gd name="connsiteX7" fmla="*/ 104701 w 544571"/>
              <a:gd name="connsiteY7" fmla="*/ 114922 h 562717"/>
              <a:gd name="connsiteX8" fmla="*/ 106578 w 544571"/>
              <a:gd name="connsiteY8" fmla="*/ 104597 h 562717"/>
              <a:gd name="connsiteX9" fmla="*/ 114712 w 544571"/>
              <a:gd name="connsiteY9" fmla="*/ 98653 h 562717"/>
              <a:gd name="connsiteX10" fmla="*/ 136925 w 544571"/>
              <a:gd name="connsiteY10" fmla="*/ 102408 h 562717"/>
              <a:gd name="connsiteX11" fmla="*/ 164143 w 544571"/>
              <a:gd name="connsiteY11" fmla="*/ 103659 h 562717"/>
              <a:gd name="connsiteX12" fmla="*/ 192925 w 544571"/>
              <a:gd name="connsiteY12" fmla="*/ 103346 h 562717"/>
              <a:gd name="connsiteX13" fmla="*/ 240479 w 544571"/>
              <a:gd name="connsiteY13" fmla="*/ 102095 h 562717"/>
              <a:gd name="connsiteX14" fmla="*/ 294602 w 544571"/>
              <a:gd name="connsiteY14" fmla="*/ 99905 h 562717"/>
              <a:gd name="connsiteX15" fmla="*/ 344033 w 544571"/>
              <a:gd name="connsiteY15" fmla="*/ 97089 h 562717"/>
              <a:gd name="connsiteX16" fmla="*/ 377508 w 544571"/>
              <a:gd name="connsiteY16" fmla="*/ 93022 h 562717"/>
              <a:gd name="connsiteX17" fmla="*/ 379698 w 544571"/>
              <a:gd name="connsiteY17" fmla="*/ 79256 h 562717"/>
              <a:gd name="connsiteX18" fmla="*/ 381575 w 544571"/>
              <a:gd name="connsiteY18" fmla="*/ 57356 h 562717"/>
              <a:gd name="connsiteX19" fmla="*/ 382514 w 544571"/>
              <a:gd name="connsiteY19" fmla="*/ 37334 h 562717"/>
              <a:gd name="connsiteX20" fmla="*/ 380949 w 544571"/>
              <a:gd name="connsiteY20" fmla="*/ 31703 h 562717"/>
              <a:gd name="connsiteX21" fmla="*/ 378134 w 544571"/>
              <a:gd name="connsiteY21" fmla="*/ 31077 h 562717"/>
              <a:gd name="connsiteX22" fmla="*/ 377508 w 544571"/>
              <a:gd name="connsiteY22" fmla="*/ 31077 h 562717"/>
              <a:gd name="connsiteX23" fmla="*/ 346849 w 544571"/>
              <a:gd name="connsiteY23" fmla="*/ 32328 h 562717"/>
              <a:gd name="connsiteX24" fmla="*/ 273016 w 544571"/>
              <a:gd name="connsiteY24" fmla="*/ 36083 h 562717"/>
              <a:gd name="connsiteX25" fmla="*/ 200747 w 544571"/>
              <a:gd name="connsiteY25" fmla="*/ 40776 h 562717"/>
              <a:gd name="connsiteX26" fmla="*/ 149752 w 544571"/>
              <a:gd name="connsiteY26" fmla="*/ 46720 h 562717"/>
              <a:gd name="connsiteX27" fmla="*/ 138489 w 544571"/>
              <a:gd name="connsiteY27" fmla="*/ 47658 h 562717"/>
              <a:gd name="connsiteX28" fmla="*/ 129103 w 544571"/>
              <a:gd name="connsiteY28" fmla="*/ 43591 h 562717"/>
              <a:gd name="connsiteX29" fmla="*/ 117215 w 544571"/>
              <a:gd name="connsiteY29" fmla="*/ 33579 h 562717"/>
              <a:gd name="connsiteX30" fmla="*/ 109081 w 544571"/>
              <a:gd name="connsiteY30" fmla="*/ 23568 h 562717"/>
              <a:gd name="connsiteX31" fmla="*/ 111897 w 544571"/>
              <a:gd name="connsiteY31" fmla="*/ 15434 h 562717"/>
              <a:gd name="connsiteX32" fmla="*/ 120344 w 544571"/>
              <a:gd name="connsiteY32" fmla="*/ 11680 h 562717"/>
              <a:gd name="connsiteX33" fmla="*/ 143808 w 544571"/>
              <a:gd name="connsiteY33" fmla="*/ 15122 h 562717"/>
              <a:gd name="connsiteX34" fmla="*/ 180098 w 544571"/>
              <a:gd name="connsiteY34" fmla="*/ 16373 h 562717"/>
              <a:gd name="connsiteX35" fmla="*/ 220144 w 544571"/>
              <a:gd name="connsiteY35" fmla="*/ 16373 h 562717"/>
              <a:gd name="connsiteX36" fmla="*/ 254244 w 544571"/>
              <a:gd name="connsiteY36" fmla="*/ 15434 h 562717"/>
              <a:gd name="connsiteX37" fmla="*/ 300234 w 544571"/>
              <a:gd name="connsiteY37" fmla="*/ 12931 h 562717"/>
              <a:gd name="connsiteX38" fmla="*/ 346849 w 544571"/>
              <a:gd name="connsiteY38" fmla="*/ 8865 h 562717"/>
              <a:gd name="connsiteX39" fmla="*/ 380636 w 544571"/>
              <a:gd name="connsiteY39" fmla="*/ 2294 h 562717"/>
              <a:gd name="connsiteX40" fmla="*/ 392525 w 544571"/>
              <a:gd name="connsiteY40" fmla="*/ 1669 h 562717"/>
              <a:gd name="connsiteX41" fmla="*/ 423810 w 544571"/>
              <a:gd name="connsiteY41" fmla="*/ 9803 h 562717"/>
              <a:gd name="connsiteX42" fmla="*/ 427565 w 544571"/>
              <a:gd name="connsiteY42" fmla="*/ 19189 h 562717"/>
              <a:gd name="connsiteX43" fmla="*/ 422871 w 544571"/>
              <a:gd name="connsiteY43" fmla="*/ 30764 h 562717"/>
              <a:gd name="connsiteX44" fmla="*/ 415676 w 544571"/>
              <a:gd name="connsiteY44" fmla="*/ 51726 h 562717"/>
              <a:gd name="connsiteX45" fmla="*/ 408480 w 544571"/>
              <a:gd name="connsiteY45" fmla="*/ 74251 h 562717"/>
              <a:gd name="connsiteX46" fmla="*/ 403788 w 544571"/>
              <a:gd name="connsiteY46" fmla="*/ 90519 h 562717"/>
              <a:gd name="connsiteX47" fmla="*/ 416614 w 544571"/>
              <a:gd name="connsiteY47" fmla="*/ 98027 h 562717"/>
              <a:gd name="connsiteX48" fmla="*/ 423810 w 544571"/>
              <a:gd name="connsiteY48" fmla="*/ 106162 h 562717"/>
              <a:gd name="connsiteX49" fmla="*/ 419117 w 544571"/>
              <a:gd name="connsiteY49" fmla="*/ 116798 h 562717"/>
              <a:gd name="connsiteX50" fmla="*/ 412547 w 544571"/>
              <a:gd name="connsiteY50" fmla="*/ 121804 h 562717"/>
              <a:gd name="connsiteX51" fmla="*/ 381262 w 544571"/>
              <a:gd name="connsiteY51" fmla="*/ 120240 h 562717"/>
              <a:gd name="connsiteX52" fmla="*/ 329016 w 544571"/>
              <a:gd name="connsiteY52" fmla="*/ 120552 h 562717"/>
              <a:gd name="connsiteX53" fmla="*/ 268010 w 544571"/>
              <a:gd name="connsiteY53" fmla="*/ 122430 h 562717"/>
              <a:gd name="connsiteX54" fmla="*/ 209819 w 544571"/>
              <a:gd name="connsiteY54" fmla="*/ 125245 h 562717"/>
              <a:gd name="connsiteX55" fmla="*/ 166020 w 544571"/>
              <a:gd name="connsiteY55" fmla="*/ 128061 h 562717"/>
              <a:gd name="connsiteX56" fmla="*/ 166020 w 544571"/>
              <a:gd name="connsiteY56" fmla="*/ 171235 h 562717"/>
              <a:gd name="connsiteX57" fmla="*/ 169149 w 544571"/>
              <a:gd name="connsiteY57" fmla="*/ 187190 h 562717"/>
              <a:gd name="connsiteX58" fmla="*/ 184791 w 544571"/>
              <a:gd name="connsiteY58" fmla="*/ 190632 h 562717"/>
              <a:gd name="connsiteX59" fmla="*/ 231093 w 544571"/>
              <a:gd name="connsiteY59" fmla="*/ 190319 h 562717"/>
              <a:gd name="connsiteX60" fmla="*/ 271451 w 544571"/>
              <a:gd name="connsiteY60" fmla="*/ 188754 h 562717"/>
              <a:gd name="connsiteX61" fmla="*/ 317440 w 544571"/>
              <a:gd name="connsiteY61" fmla="*/ 186251 h 562717"/>
              <a:gd name="connsiteX62" fmla="*/ 376256 w 544571"/>
              <a:gd name="connsiteY62" fmla="*/ 180621 h 562717"/>
              <a:gd name="connsiteX63" fmla="*/ 414425 w 544571"/>
              <a:gd name="connsiteY63" fmla="*/ 172486 h 562717"/>
              <a:gd name="connsiteX64" fmla="*/ 426313 w 544571"/>
              <a:gd name="connsiteY64" fmla="*/ 170297 h 562717"/>
              <a:gd name="connsiteX65" fmla="*/ 433821 w 544571"/>
              <a:gd name="connsiteY65" fmla="*/ 175614 h 562717"/>
              <a:gd name="connsiteX66" fmla="*/ 444459 w 544571"/>
              <a:gd name="connsiteY66" fmla="*/ 193760 h 562717"/>
              <a:gd name="connsiteX67" fmla="*/ 440079 w 544571"/>
              <a:gd name="connsiteY67" fmla="*/ 201895 h 562717"/>
              <a:gd name="connsiteX68" fmla="*/ 432570 w 544571"/>
              <a:gd name="connsiteY68" fmla="*/ 206274 h 562717"/>
              <a:gd name="connsiteX69" fmla="*/ 377195 w 544571"/>
              <a:gd name="connsiteY69" fmla="*/ 206587 h 562717"/>
              <a:gd name="connsiteX70" fmla="*/ 324949 w 544571"/>
              <a:gd name="connsiteY70" fmla="*/ 208152 h 562717"/>
              <a:gd name="connsiteX71" fmla="*/ 317128 w 544571"/>
              <a:gd name="connsiteY71" fmla="*/ 208464 h 562717"/>
              <a:gd name="connsiteX72" fmla="*/ 309306 w 544571"/>
              <a:gd name="connsiteY72" fmla="*/ 208777 h 562717"/>
              <a:gd name="connsiteX73" fmla="*/ 234222 w 544571"/>
              <a:gd name="connsiteY73" fmla="*/ 211280 h 562717"/>
              <a:gd name="connsiteX74" fmla="*/ 158512 w 544571"/>
              <a:gd name="connsiteY74" fmla="*/ 212531 h 562717"/>
              <a:gd name="connsiteX76" fmla="*/ 200434 w 544571"/>
              <a:gd name="connsiteY76" fmla="*/ 562301 h 562717"/>
              <a:gd name="connsiteX77" fmla="*/ 159450 w 544571"/>
              <a:gd name="connsiteY77" fmla="*/ 551976 h 562717"/>
              <a:gd name="connsiteX78" fmla="*/ 145997 w 544571"/>
              <a:gd name="connsiteY78" fmla="*/ 513495 h 562717"/>
              <a:gd name="connsiteX79" fmla="*/ 145997 w 544571"/>
              <a:gd name="connsiteY79" fmla="*/ 485339 h 562717"/>
              <a:gd name="connsiteX80" fmla="*/ 145685 w 544571"/>
              <a:gd name="connsiteY80" fmla="*/ 478455 h 562717"/>
              <a:gd name="connsiteX81" fmla="*/ 142243 w 544571"/>
              <a:gd name="connsiteY81" fmla="*/ 474701 h 562717"/>
              <a:gd name="connsiteX82" fmla="*/ 127539 w 544571"/>
              <a:gd name="connsiteY82" fmla="*/ 465629 h 562717"/>
              <a:gd name="connsiteX83" fmla="*/ 117840 w 544571"/>
              <a:gd name="connsiteY83" fmla="*/ 456556 h 562717"/>
              <a:gd name="connsiteX84" fmla="*/ 119405 w 544571"/>
              <a:gd name="connsiteY84" fmla="*/ 446857 h 562717"/>
              <a:gd name="connsiteX85" fmla="*/ 126600 w 544571"/>
              <a:gd name="connsiteY85" fmla="*/ 441539 h 562717"/>
              <a:gd name="connsiteX86" fmla="*/ 177909 w 544571"/>
              <a:gd name="connsiteY86" fmla="*/ 447170 h 562717"/>
              <a:gd name="connsiteX87" fmla="*/ 209819 w 544571"/>
              <a:gd name="connsiteY87" fmla="*/ 447170 h 562717"/>
              <a:gd name="connsiteX88" fmla="*/ 255496 w 544571"/>
              <a:gd name="connsiteY88" fmla="*/ 446545 h 562717"/>
              <a:gd name="connsiteX89" fmla="*/ 305552 w 544571"/>
              <a:gd name="connsiteY89" fmla="*/ 444981 h 562717"/>
              <a:gd name="connsiteX90" fmla="*/ 351229 w 544571"/>
              <a:gd name="connsiteY90" fmla="*/ 442791 h 562717"/>
              <a:gd name="connsiteX91" fmla="*/ 383139 w 544571"/>
              <a:gd name="connsiteY91" fmla="*/ 440288 h 562717"/>
              <a:gd name="connsiteX92" fmla="*/ 384704 w 544571"/>
              <a:gd name="connsiteY92" fmla="*/ 427774 h 562717"/>
              <a:gd name="connsiteX93" fmla="*/ 386581 w 544571"/>
              <a:gd name="connsiteY93" fmla="*/ 406812 h 562717"/>
              <a:gd name="connsiteX94" fmla="*/ 387519 w 544571"/>
              <a:gd name="connsiteY94" fmla="*/ 386477 h 562717"/>
              <a:gd name="connsiteX95" fmla="*/ 385955 w 544571"/>
              <a:gd name="connsiteY95" fmla="*/ 381471 h 562717"/>
              <a:gd name="connsiteX96" fmla="*/ 383139 w 544571"/>
              <a:gd name="connsiteY96" fmla="*/ 380846 h 562717"/>
              <a:gd name="connsiteX97" fmla="*/ 231719 w 544571"/>
              <a:gd name="connsiteY97" fmla="*/ 387728 h 562717"/>
              <a:gd name="connsiteX98" fmla="*/ 189171 w 544571"/>
              <a:gd name="connsiteY98" fmla="*/ 390544 h 562717"/>
              <a:gd name="connsiteX99" fmla="*/ 163517 w 544571"/>
              <a:gd name="connsiteY99" fmla="*/ 393985 h 562717"/>
              <a:gd name="connsiteX100" fmla="*/ 152255 w 544571"/>
              <a:gd name="connsiteY100" fmla="*/ 394924 h 562717"/>
              <a:gd name="connsiteX101" fmla="*/ 142869 w 544571"/>
              <a:gd name="connsiteY101" fmla="*/ 390857 h 562717"/>
              <a:gd name="connsiteX102" fmla="*/ 131293 w 544571"/>
              <a:gd name="connsiteY102" fmla="*/ 381158 h 562717"/>
              <a:gd name="connsiteX103" fmla="*/ 123472 w 544571"/>
              <a:gd name="connsiteY103" fmla="*/ 372086 h 562717"/>
              <a:gd name="connsiteX104" fmla="*/ 126600 w 544571"/>
              <a:gd name="connsiteY104" fmla="*/ 363639 h 562717"/>
              <a:gd name="connsiteX105" fmla="*/ 134735 w 544571"/>
              <a:gd name="connsiteY105" fmla="*/ 359572 h 562717"/>
              <a:gd name="connsiteX106" fmla="*/ 172903 w 544571"/>
              <a:gd name="connsiteY106" fmla="*/ 363951 h 562717"/>
              <a:gd name="connsiteX107" fmla="*/ 216702 w 544571"/>
              <a:gd name="connsiteY107" fmla="*/ 365203 h 562717"/>
              <a:gd name="connsiteX108" fmla="*/ 253931 w 544571"/>
              <a:gd name="connsiteY108" fmla="*/ 364890 h 562717"/>
              <a:gd name="connsiteX109" fmla="*/ 303362 w 544571"/>
              <a:gd name="connsiteY109" fmla="*/ 363013 h 562717"/>
              <a:gd name="connsiteX110" fmla="*/ 351541 w 544571"/>
              <a:gd name="connsiteY110" fmla="*/ 359259 h 562717"/>
              <a:gd name="connsiteX111" fmla="*/ 385016 w 544571"/>
              <a:gd name="connsiteY111" fmla="*/ 353315 h 562717"/>
              <a:gd name="connsiteX112" fmla="*/ 389709 w 544571"/>
              <a:gd name="connsiteY112" fmla="*/ 351437 h 562717"/>
              <a:gd name="connsiteX113" fmla="*/ 395028 w 544571"/>
              <a:gd name="connsiteY113" fmla="*/ 352064 h 562717"/>
              <a:gd name="connsiteX114" fmla="*/ 423810 w 544571"/>
              <a:gd name="connsiteY114" fmla="*/ 359572 h 562717"/>
              <a:gd name="connsiteX115" fmla="*/ 427565 w 544571"/>
              <a:gd name="connsiteY115" fmla="*/ 368957 h 562717"/>
              <a:gd name="connsiteX116" fmla="*/ 422246 w 544571"/>
              <a:gd name="connsiteY116" fmla="*/ 386164 h 562717"/>
              <a:gd name="connsiteX117" fmla="*/ 414425 w 544571"/>
              <a:gd name="connsiteY117" fmla="*/ 414008 h 562717"/>
              <a:gd name="connsiteX118" fmla="*/ 408793 w 544571"/>
              <a:gd name="connsiteY118" fmla="*/ 435908 h 562717"/>
              <a:gd name="connsiteX119" fmla="*/ 421620 w 544571"/>
              <a:gd name="connsiteY119" fmla="*/ 443416 h 562717"/>
              <a:gd name="connsiteX120" fmla="*/ 429442 w 544571"/>
              <a:gd name="connsiteY120" fmla="*/ 451551 h 562717"/>
              <a:gd name="connsiteX121" fmla="*/ 424749 w 544571"/>
              <a:gd name="connsiteY121" fmla="*/ 462187 h 562717"/>
              <a:gd name="connsiteX122" fmla="*/ 418179 w 544571"/>
              <a:gd name="connsiteY122" fmla="*/ 467192 h 562717"/>
              <a:gd name="connsiteX123" fmla="*/ 389396 w 544571"/>
              <a:gd name="connsiteY123" fmla="*/ 466254 h 562717"/>
              <a:gd name="connsiteX124" fmla="*/ 339966 w 544571"/>
              <a:gd name="connsiteY124" fmla="*/ 465941 h 562717"/>
              <a:gd name="connsiteX125" fmla="*/ 281462 w 544571"/>
              <a:gd name="connsiteY125" fmla="*/ 466567 h 562717"/>
              <a:gd name="connsiteX126" fmla="*/ 224836 w 544571"/>
              <a:gd name="connsiteY126" fmla="*/ 468444 h 562717"/>
              <a:gd name="connsiteX127" fmla="*/ 181663 w 544571"/>
              <a:gd name="connsiteY127" fmla="*/ 470947 h 562717"/>
              <a:gd name="connsiteX128" fmla="*/ 181663 w 544571"/>
              <a:gd name="connsiteY128" fmla="*/ 509115 h 562717"/>
              <a:gd name="connsiteX129" fmla="*/ 186043 w 544571"/>
              <a:gd name="connsiteY129" fmla="*/ 532266 h 562717"/>
              <a:gd name="connsiteX130" fmla="*/ 202937 w 544571"/>
              <a:gd name="connsiteY130" fmla="*/ 537272 h 562717"/>
              <a:gd name="connsiteX131" fmla="*/ 211071 w 544571"/>
              <a:gd name="connsiteY131" fmla="*/ 537272 h 562717"/>
              <a:gd name="connsiteX132" fmla="*/ 245171 w 544571"/>
              <a:gd name="connsiteY132" fmla="*/ 537272 h 562717"/>
              <a:gd name="connsiteX133" fmla="*/ 292412 w 544571"/>
              <a:gd name="connsiteY133" fmla="*/ 536646 h 562717"/>
              <a:gd name="connsiteX134" fmla="*/ 341843 w 544571"/>
              <a:gd name="connsiteY134" fmla="*/ 534769 h 562717"/>
              <a:gd name="connsiteX135" fmla="*/ 394402 w 544571"/>
              <a:gd name="connsiteY135" fmla="*/ 530702 h 562717"/>
              <a:gd name="connsiteX136" fmla="*/ 428816 w 544571"/>
              <a:gd name="connsiteY136" fmla="*/ 522880 h 562717"/>
              <a:gd name="connsiteX137" fmla="*/ 440079 w 544571"/>
              <a:gd name="connsiteY137" fmla="*/ 521003 h 562717"/>
              <a:gd name="connsiteX138" fmla="*/ 448213 w 544571"/>
              <a:gd name="connsiteY138" fmla="*/ 526010 h 562717"/>
              <a:gd name="connsiteX139" fmla="*/ 455721 w 544571"/>
              <a:gd name="connsiteY139" fmla="*/ 536646 h 562717"/>
              <a:gd name="connsiteX140" fmla="*/ 460101 w 544571"/>
              <a:gd name="connsiteY140" fmla="*/ 546032 h 562717"/>
              <a:gd name="connsiteX141" fmla="*/ 455721 w 544571"/>
              <a:gd name="connsiteY141" fmla="*/ 555417 h 562717"/>
              <a:gd name="connsiteX142" fmla="*/ 448838 w 544571"/>
              <a:gd name="connsiteY142" fmla="*/ 560423 h 562717"/>
              <a:gd name="connsiteX143" fmla="*/ 403788 w 544571"/>
              <a:gd name="connsiteY143" fmla="*/ 559171 h 562717"/>
              <a:gd name="connsiteX144" fmla="*/ 363117 w 544571"/>
              <a:gd name="connsiteY144" fmla="*/ 559171 h 562717"/>
              <a:gd name="connsiteX145" fmla="*/ 351541 w 544571"/>
              <a:gd name="connsiteY145" fmla="*/ 559171 h 562717"/>
              <a:gd name="connsiteX146" fmla="*/ 339340 w 544571"/>
              <a:gd name="connsiteY146" fmla="*/ 559171 h 562717"/>
              <a:gd name="connsiteX147" fmla="*/ 269261 w 544571"/>
              <a:gd name="connsiteY147" fmla="*/ 560736 h 562717"/>
              <a:gd name="connsiteX148" fmla="*/ 200434 w 544571"/>
              <a:gd name="connsiteY148" fmla="*/ 562301 h 562717"/>
              <a:gd name="connsiteX150" fmla="*/ 40879 w 544571"/>
              <a:gd name="connsiteY150" fmla="*/ 320153 h 562717"/>
              <a:gd name="connsiteX151" fmla="*/ 27113 w 544571"/>
              <a:gd name="connsiteY151" fmla="*/ 314521 h 562717"/>
              <a:gd name="connsiteX152" fmla="*/ 18041 w 544571"/>
              <a:gd name="connsiteY152" fmla="*/ 306699 h 562717"/>
              <a:gd name="connsiteX153" fmla="*/ 7091 w 544571"/>
              <a:gd name="connsiteY153" fmla="*/ 296063 h 562717"/>
              <a:gd name="connsiteX154" fmla="*/ 834 w 544571"/>
              <a:gd name="connsiteY154" fmla="*/ 288868 h 562717"/>
              <a:gd name="connsiteX155" fmla="*/ 2398 w 544571"/>
              <a:gd name="connsiteY155" fmla="*/ 280733 h 562717"/>
              <a:gd name="connsiteX156" fmla="*/ 9594 w 544571"/>
              <a:gd name="connsiteY156" fmla="*/ 275727 h 562717"/>
              <a:gd name="connsiteX157" fmla="*/ 53080 w 544571"/>
              <a:gd name="connsiteY157" fmla="*/ 281046 h 562717"/>
              <a:gd name="connsiteX158" fmla="*/ 116589 w 544571"/>
              <a:gd name="connsiteY158" fmla="*/ 283235 h 562717"/>
              <a:gd name="connsiteX159" fmla="*/ 175093 w 544571"/>
              <a:gd name="connsiteY159" fmla="*/ 282297 h 562717"/>
              <a:gd name="connsiteX160" fmla="*/ 250803 w 544571"/>
              <a:gd name="connsiteY160" fmla="*/ 280108 h 562717"/>
              <a:gd name="connsiteX161" fmla="*/ 329642 w 544571"/>
              <a:gd name="connsiteY161" fmla="*/ 277292 h 562717"/>
              <a:gd name="connsiteX162" fmla="*/ 397530 w 544571"/>
              <a:gd name="connsiteY162" fmla="*/ 273850 h 562717"/>
              <a:gd name="connsiteX163" fmla="*/ 434760 w 544571"/>
              <a:gd name="connsiteY163" fmla="*/ 271035 h 562717"/>
              <a:gd name="connsiteX164" fmla="*/ 474492 w 544571"/>
              <a:gd name="connsiteY164" fmla="*/ 266967 h 562717"/>
              <a:gd name="connsiteX165" fmla="*/ 502649 w 544571"/>
              <a:gd name="connsiteY165" fmla="*/ 262588 h 562717"/>
              <a:gd name="connsiteX166" fmla="*/ 517353 w 544571"/>
              <a:gd name="connsiteY166" fmla="*/ 258833 h 562717"/>
              <a:gd name="connsiteX167" fmla="*/ 524549 w 544571"/>
              <a:gd name="connsiteY167" fmla="*/ 257582 h 562717"/>
              <a:gd name="connsiteX168" fmla="*/ 534560 w 544571"/>
              <a:gd name="connsiteY168" fmla="*/ 265091 h 562717"/>
              <a:gd name="connsiteX169" fmla="*/ 541130 w 544571"/>
              <a:gd name="connsiteY169" fmla="*/ 276666 h 562717"/>
              <a:gd name="connsiteX170" fmla="*/ 544571 w 544571"/>
              <a:gd name="connsiteY170" fmla="*/ 287616 h 562717"/>
              <a:gd name="connsiteX171" fmla="*/ 539878 w 544571"/>
              <a:gd name="connsiteY171" fmla="*/ 296376 h 562717"/>
              <a:gd name="connsiteX172" fmla="*/ 533934 w 544571"/>
              <a:gd name="connsiteY172" fmla="*/ 299504 h 562717"/>
              <a:gd name="connsiteX173" fmla="*/ 508906 w 544571"/>
              <a:gd name="connsiteY173" fmla="*/ 297940 h 562717"/>
              <a:gd name="connsiteX174" fmla="*/ 481062 w 544571"/>
              <a:gd name="connsiteY174" fmla="*/ 297314 h 562717"/>
              <a:gd name="connsiteX175" fmla="*/ 458850 w 544571"/>
              <a:gd name="connsiteY175" fmla="*/ 297001 h 562717"/>
              <a:gd name="connsiteX176" fmla="*/ 417866 w 544571"/>
              <a:gd name="connsiteY176" fmla="*/ 297627 h 562717"/>
              <a:gd name="connsiteX177" fmla="*/ 359988 w 544571"/>
              <a:gd name="connsiteY177" fmla="*/ 299191 h 562717"/>
              <a:gd name="connsiteX178" fmla="*/ 294915 w 544571"/>
              <a:gd name="connsiteY178" fmla="*/ 301382 h 562717"/>
              <a:gd name="connsiteX179" fmla="*/ 231406 w 544571"/>
              <a:gd name="connsiteY179" fmla="*/ 303884 h 562717"/>
              <a:gd name="connsiteX180" fmla="*/ 178847 w 544571"/>
              <a:gd name="connsiteY180" fmla="*/ 306074 h 562717"/>
              <a:gd name="connsiteX181" fmla="*/ 146623 w 544571"/>
              <a:gd name="connsiteY181" fmla="*/ 307639 h 562717"/>
              <a:gd name="connsiteX182" fmla="*/ 108455 w 544571"/>
              <a:gd name="connsiteY182" fmla="*/ 310454 h 562717"/>
              <a:gd name="connsiteX183" fmla="*/ 73728 w 544571"/>
              <a:gd name="connsiteY183" fmla="*/ 314833 h 562717"/>
              <a:gd name="connsiteX184" fmla="*/ 52768 w 544571"/>
              <a:gd name="connsiteY184" fmla="*/ 318275 h 562717"/>
              <a:gd name="connsiteX185" fmla="*/ 47136 w 544571"/>
              <a:gd name="connsiteY185" fmla="*/ 319526 h 562717"/>
              <a:gd name="connsiteX186" fmla="*/ 40879 w 544571"/>
              <a:gd name="connsiteY186" fmla="*/ 320153 h 5627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  <a:cxn ang="142">
                <a:pos x="connsiteX142" y="connsiteY142"/>
              </a:cxn>
              <a:cxn ang="143">
                <a:pos x="connsiteX143" y="connsiteY143"/>
              </a:cxn>
              <a:cxn ang="144">
                <a:pos x="connsiteX144" y="connsiteY144"/>
              </a:cxn>
              <a:cxn ang="145">
                <a:pos x="connsiteX145" y="connsiteY145"/>
              </a:cxn>
              <a:cxn ang="146">
                <a:pos x="connsiteX146" y="connsiteY146"/>
              </a:cxn>
              <a:cxn ang="147">
                <a:pos x="connsiteX147" y="connsiteY147"/>
              </a:cxn>
              <a:cxn ang="148">
                <a:pos x="connsiteX148" y="connsiteY148"/>
              </a:cxn>
              <a:cxn ang="150">
                <a:pos x="connsiteX150" y="connsiteY150"/>
              </a:cxn>
              <a:cxn ang="151">
                <a:pos x="connsiteX151" y="connsiteY151"/>
              </a:cxn>
              <a:cxn ang="152">
                <a:pos x="connsiteX152" y="connsiteY152"/>
              </a:cxn>
              <a:cxn ang="153">
                <a:pos x="connsiteX153" y="connsiteY153"/>
              </a:cxn>
              <a:cxn ang="154">
                <a:pos x="connsiteX154" y="connsiteY154"/>
              </a:cxn>
              <a:cxn ang="155">
                <a:pos x="connsiteX155" y="connsiteY155"/>
              </a:cxn>
              <a:cxn ang="156">
                <a:pos x="connsiteX156" y="connsiteY156"/>
              </a:cxn>
              <a:cxn ang="157">
                <a:pos x="connsiteX157" y="connsiteY157"/>
              </a:cxn>
              <a:cxn ang="158">
                <a:pos x="connsiteX158" y="connsiteY158"/>
              </a:cxn>
              <a:cxn ang="159">
                <a:pos x="connsiteX159" y="connsiteY159"/>
              </a:cxn>
              <a:cxn ang="160">
                <a:pos x="connsiteX160" y="connsiteY160"/>
              </a:cxn>
              <a:cxn ang="161">
                <a:pos x="connsiteX161" y="connsiteY161"/>
              </a:cxn>
              <a:cxn ang="162">
                <a:pos x="connsiteX162" y="connsiteY162"/>
              </a:cxn>
              <a:cxn ang="163">
                <a:pos x="connsiteX163" y="connsiteY163"/>
              </a:cxn>
              <a:cxn ang="164">
                <a:pos x="connsiteX164" y="connsiteY164"/>
              </a:cxn>
              <a:cxn ang="165">
                <a:pos x="connsiteX165" y="connsiteY165"/>
              </a:cxn>
              <a:cxn ang="166">
                <a:pos x="connsiteX166" y="connsiteY166"/>
              </a:cxn>
              <a:cxn ang="167">
                <a:pos x="connsiteX167" y="connsiteY167"/>
              </a:cxn>
              <a:cxn ang="168">
                <a:pos x="connsiteX168" y="connsiteY168"/>
              </a:cxn>
              <a:cxn ang="169">
                <a:pos x="connsiteX169" y="connsiteY169"/>
              </a:cxn>
              <a:cxn ang="170">
                <a:pos x="connsiteX170" y="connsiteY170"/>
              </a:cxn>
              <a:cxn ang="171">
                <a:pos x="connsiteX171" y="connsiteY171"/>
              </a:cxn>
              <a:cxn ang="172">
                <a:pos x="connsiteX172" y="connsiteY172"/>
              </a:cxn>
              <a:cxn ang="173">
                <a:pos x="connsiteX173" y="connsiteY173"/>
              </a:cxn>
              <a:cxn ang="174">
                <a:pos x="connsiteX174" y="connsiteY174"/>
              </a:cxn>
              <a:cxn ang="175">
                <a:pos x="connsiteX175" y="connsiteY175"/>
              </a:cxn>
              <a:cxn ang="176">
                <a:pos x="connsiteX176" y="connsiteY176"/>
              </a:cxn>
              <a:cxn ang="177">
                <a:pos x="connsiteX177" y="connsiteY177"/>
              </a:cxn>
              <a:cxn ang="178">
                <a:pos x="connsiteX178" y="connsiteY178"/>
              </a:cxn>
              <a:cxn ang="179">
                <a:pos x="connsiteX179" y="connsiteY179"/>
              </a:cxn>
              <a:cxn ang="180">
                <a:pos x="connsiteX180" y="connsiteY180"/>
              </a:cxn>
              <a:cxn ang="181">
                <a:pos x="connsiteX181" y="connsiteY181"/>
              </a:cxn>
              <a:cxn ang="182">
                <a:pos x="connsiteX182" y="connsiteY182"/>
              </a:cxn>
              <a:cxn ang="183">
                <a:pos x="connsiteX183" y="connsiteY183"/>
              </a:cxn>
              <a:cxn ang="184">
                <a:pos x="connsiteX184" y="connsiteY184"/>
              </a:cxn>
              <a:cxn ang="185">
                <a:pos x="connsiteX185" y="connsiteY185"/>
              </a:cxn>
              <a:cxn ang="186">
                <a:pos x="connsiteX186" y="connsiteY186"/>
              </a:cxn>
            </a:cxnLst>
            <a:rect l="l" t="t" r="r" b="b"/>
            <a:pathLst>
              <a:path w="544571" h="562717">
                <a:moveTo>
                  <a:pt x="158512" y="212531"/>
                </a:moveTo>
                <a:cubicBezTo>
                  <a:pt x="149752" y="212531"/>
                  <a:pt x="142765" y="209507"/>
                  <a:pt x="137551" y="203459"/>
                </a:cubicBezTo>
                <a:cubicBezTo>
                  <a:pt x="132336" y="197410"/>
                  <a:pt x="129729" y="187711"/>
                  <a:pt x="129729" y="174363"/>
                </a:cubicBezTo>
                <a:lnTo>
                  <a:pt x="129729" y="143078"/>
                </a:lnTo>
                <a:cubicBezTo>
                  <a:pt x="129729" y="140575"/>
                  <a:pt x="129417" y="138281"/>
                  <a:pt x="128791" y="136196"/>
                </a:cubicBezTo>
                <a:cubicBezTo>
                  <a:pt x="128165" y="134110"/>
                  <a:pt x="126809" y="132233"/>
                  <a:pt x="124723" y="130564"/>
                </a:cubicBezTo>
                <a:cubicBezTo>
                  <a:pt x="120552" y="128478"/>
                  <a:pt x="116381" y="125871"/>
                  <a:pt x="112209" y="122743"/>
                </a:cubicBezTo>
                <a:cubicBezTo>
                  <a:pt x="108038" y="119614"/>
                  <a:pt x="105535" y="117007"/>
                  <a:pt x="104701" y="114922"/>
                </a:cubicBezTo>
                <a:cubicBezTo>
                  <a:pt x="103032" y="112836"/>
                  <a:pt x="103658" y="109394"/>
                  <a:pt x="106578" y="104597"/>
                </a:cubicBezTo>
                <a:cubicBezTo>
                  <a:pt x="109498" y="99800"/>
                  <a:pt x="112209" y="97819"/>
                  <a:pt x="114712" y="98653"/>
                </a:cubicBezTo>
                <a:cubicBezTo>
                  <a:pt x="121803" y="100321"/>
                  <a:pt x="129208" y="101573"/>
                  <a:pt x="136925" y="102408"/>
                </a:cubicBezTo>
                <a:cubicBezTo>
                  <a:pt x="144642" y="103242"/>
                  <a:pt x="153714" y="103659"/>
                  <a:pt x="164143" y="103659"/>
                </a:cubicBezTo>
                <a:cubicBezTo>
                  <a:pt x="169566" y="103659"/>
                  <a:pt x="179160" y="103554"/>
                  <a:pt x="192925" y="103346"/>
                </a:cubicBezTo>
                <a:cubicBezTo>
                  <a:pt x="206691" y="103138"/>
                  <a:pt x="222542" y="102720"/>
                  <a:pt x="240479" y="102095"/>
                </a:cubicBezTo>
                <a:cubicBezTo>
                  <a:pt x="258416" y="101469"/>
                  <a:pt x="276457" y="100739"/>
                  <a:pt x="294602" y="99905"/>
                </a:cubicBezTo>
                <a:cubicBezTo>
                  <a:pt x="312748" y="99070"/>
                  <a:pt x="329224" y="98131"/>
                  <a:pt x="344033" y="97089"/>
                </a:cubicBezTo>
                <a:cubicBezTo>
                  <a:pt x="358841" y="96046"/>
                  <a:pt x="370000" y="94690"/>
                  <a:pt x="377508" y="93022"/>
                </a:cubicBezTo>
                <a:cubicBezTo>
                  <a:pt x="378342" y="90519"/>
                  <a:pt x="379073" y="85930"/>
                  <a:pt x="379698" y="79256"/>
                </a:cubicBezTo>
                <a:cubicBezTo>
                  <a:pt x="380324" y="72582"/>
                  <a:pt x="380949" y="65282"/>
                  <a:pt x="381575" y="57356"/>
                </a:cubicBezTo>
                <a:cubicBezTo>
                  <a:pt x="382201" y="49431"/>
                  <a:pt x="382514" y="42757"/>
                  <a:pt x="382514" y="37334"/>
                </a:cubicBezTo>
                <a:cubicBezTo>
                  <a:pt x="382514" y="33997"/>
                  <a:pt x="381992" y="32120"/>
                  <a:pt x="380949" y="31703"/>
                </a:cubicBezTo>
                <a:cubicBezTo>
                  <a:pt x="379907" y="31286"/>
                  <a:pt x="378968" y="31077"/>
                  <a:pt x="378134" y="31077"/>
                </a:cubicBezTo>
                <a:cubicBezTo>
                  <a:pt x="377717" y="31077"/>
                  <a:pt x="377508" y="31077"/>
                  <a:pt x="377508" y="31077"/>
                </a:cubicBezTo>
                <a:cubicBezTo>
                  <a:pt x="377091" y="31077"/>
                  <a:pt x="366871" y="31494"/>
                  <a:pt x="346849" y="32328"/>
                </a:cubicBezTo>
                <a:cubicBezTo>
                  <a:pt x="326826" y="33162"/>
                  <a:pt x="302215" y="34414"/>
                  <a:pt x="273016" y="36083"/>
                </a:cubicBezTo>
                <a:cubicBezTo>
                  <a:pt x="247988" y="37751"/>
                  <a:pt x="223898" y="39315"/>
                  <a:pt x="200747" y="40776"/>
                </a:cubicBezTo>
                <a:cubicBezTo>
                  <a:pt x="177595" y="42235"/>
                  <a:pt x="160598" y="44217"/>
                  <a:pt x="149752" y="46720"/>
                </a:cubicBezTo>
                <a:cubicBezTo>
                  <a:pt x="145163" y="47971"/>
                  <a:pt x="141409" y="48284"/>
                  <a:pt x="138489" y="47658"/>
                </a:cubicBezTo>
                <a:cubicBezTo>
                  <a:pt x="135569" y="47032"/>
                  <a:pt x="132441" y="45677"/>
                  <a:pt x="129103" y="43591"/>
                </a:cubicBezTo>
                <a:cubicBezTo>
                  <a:pt x="125766" y="41505"/>
                  <a:pt x="121803" y="38168"/>
                  <a:pt x="117215" y="33579"/>
                </a:cubicBezTo>
                <a:cubicBezTo>
                  <a:pt x="112626" y="28991"/>
                  <a:pt x="109915" y="25654"/>
                  <a:pt x="109081" y="23568"/>
                </a:cubicBezTo>
                <a:cubicBezTo>
                  <a:pt x="108247" y="21482"/>
                  <a:pt x="109185" y="18772"/>
                  <a:pt x="111897" y="15434"/>
                </a:cubicBezTo>
                <a:cubicBezTo>
                  <a:pt x="114608" y="12097"/>
                  <a:pt x="117423" y="10846"/>
                  <a:pt x="120344" y="11680"/>
                </a:cubicBezTo>
                <a:cubicBezTo>
                  <a:pt x="125349" y="13349"/>
                  <a:pt x="133171" y="14496"/>
                  <a:pt x="143808" y="15122"/>
                </a:cubicBezTo>
                <a:cubicBezTo>
                  <a:pt x="154444" y="15748"/>
                  <a:pt x="166541" y="16164"/>
                  <a:pt x="180098" y="16373"/>
                </a:cubicBezTo>
                <a:cubicBezTo>
                  <a:pt x="193655" y="16582"/>
                  <a:pt x="207004" y="16582"/>
                  <a:pt x="220144" y="16373"/>
                </a:cubicBezTo>
                <a:cubicBezTo>
                  <a:pt x="233283" y="16164"/>
                  <a:pt x="244650" y="15852"/>
                  <a:pt x="254244" y="15434"/>
                </a:cubicBezTo>
                <a:cubicBezTo>
                  <a:pt x="268427" y="14600"/>
                  <a:pt x="283757" y="13766"/>
                  <a:pt x="300234" y="12931"/>
                </a:cubicBezTo>
                <a:cubicBezTo>
                  <a:pt x="316711" y="12097"/>
                  <a:pt x="332249" y="10741"/>
                  <a:pt x="346849" y="8865"/>
                </a:cubicBezTo>
                <a:cubicBezTo>
                  <a:pt x="361448" y="6987"/>
                  <a:pt x="372711" y="4797"/>
                  <a:pt x="380636" y="2294"/>
                </a:cubicBezTo>
                <a:cubicBezTo>
                  <a:pt x="383973" y="209"/>
                  <a:pt x="387936" y="0"/>
                  <a:pt x="392525" y="1669"/>
                </a:cubicBezTo>
                <a:lnTo>
                  <a:pt x="423810" y="9803"/>
                </a:lnTo>
                <a:cubicBezTo>
                  <a:pt x="428816" y="11889"/>
                  <a:pt x="430067" y="15018"/>
                  <a:pt x="427565" y="19189"/>
                </a:cubicBezTo>
                <a:cubicBezTo>
                  <a:pt x="426730" y="20857"/>
                  <a:pt x="425166" y="24716"/>
                  <a:pt x="422871" y="30764"/>
                </a:cubicBezTo>
                <a:cubicBezTo>
                  <a:pt x="420577" y="36812"/>
                  <a:pt x="418179" y="43800"/>
                  <a:pt x="415676" y="51726"/>
                </a:cubicBezTo>
                <a:cubicBezTo>
                  <a:pt x="413173" y="59651"/>
                  <a:pt x="410775" y="67159"/>
                  <a:pt x="408480" y="74251"/>
                </a:cubicBezTo>
                <a:cubicBezTo>
                  <a:pt x="406186" y="81342"/>
                  <a:pt x="404622" y="86764"/>
                  <a:pt x="403788" y="90519"/>
                </a:cubicBezTo>
                <a:cubicBezTo>
                  <a:pt x="407542" y="92187"/>
                  <a:pt x="411817" y="94690"/>
                  <a:pt x="416614" y="98027"/>
                </a:cubicBezTo>
                <a:cubicBezTo>
                  <a:pt x="421412" y="101364"/>
                  <a:pt x="423810" y="104076"/>
                  <a:pt x="423810" y="106162"/>
                </a:cubicBezTo>
                <a:cubicBezTo>
                  <a:pt x="423810" y="109499"/>
                  <a:pt x="422246" y="113044"/>
                  <a:pt x="419117" y="116798"/>
                </a:cubicBezTo>
                <a:cubicBezTo>
                  <a:pt x="415989" y="120552"/>
                  <a:pt x="413799" y="122221"/>
                  <a:pt x="412547" y="121804"/>
                </a:cubicBezTo>
                <a:cubicBezTo>
                  <a:pt x="406708" y="120970"/>
                  <a:pt x="396279" y="120448"/>
                  <a:pt x="381262" y="120240"/>
                </a:cubicBezTo>
                <a:cubicBezTo>
                  <a:pt x="366245" y="120031"/>
                  <a:pt x="348830" y="120135"/>
                  <a:pt x="329016" y="120552"/>
                </a:cubicBezTo>
                <a:cubicBezTo>
                  <a:pt x="309202" y="120970"/>
                  <a:pt x="288866" y="121596"/>
                  <a:pt x="268010" y="122430"/>
                </a:cubicBezTo>
                <a:cubicBezTo>
                  <a:pt x="247153" y="123264"/>
                  <a:pt x="227756" y="124202"/>
                  <a:pt x="209819" y="125245"/>
                </a:cubicBezTo>
                <a:cubicBezTo>
                  <a:pt x="191882" y="126288"/>
                  <a:pt x="177283" y="127226"/>
                  <a:pt x="166020" y="128061"/>
                </a:cubicBezTo>
                <a:lnTo>
                  <a:pt x="166020" y="171235"/>
                </a:lnTo>
                <a:cubicBezTo>
                  <a:pt x="166020" y="179577"/>
                  <a:pt x="167063" y="184896"/>
                  <a:pt x="169149" y="187190"/>
                </a:cubicBezTo>
                <a:cubicBezTo>
                  <a:pt x="171234" y="189485"/>
                  <a:pt x="176449" y="190632"/>
                  <a:pt x="184791" y="190632"/>
                </a:cubicBezTo>
                <a:cubicBezTo>
                  <a:pt x="202311" y="190632"/>
                  <a:pt x="217745" y="190528"/>
                  <a:pt x="231093" y="190319"/>
                </a:cubicBezTo>
                <a:cubicBezTo>
                  <a:pt x="244442" y="190110"/>
                  <a:pt x="257894" y="189588"/>
                  <a:pt x="271451" y="188754"/>
                </a:cubicBezTo>
                <a:cubicBezTo>
                  <a:pt x="285008" y="187920"/>
                  <a:pt x="300338" y="187086"/>
                  <a:pt x="317440" y="186251"/>
                </a:cubicBezTo>
                <a:cubicBezTo>
                  <a:pt x="342052" y="184583"/>
                  <a:pt x="361657" y="182706"/>
                  <a:pt x="376256" y="180621"/>
                </a:cubicBezTo>
                <a:cubicBezTo>
                  <a:pt x="390856" y="178535"/>
                  <a:pt x="403579" y="175823"/>
                  <a:pt x="414425" y="172486"/>
                </a:cubicBezTo>
                <a:cubicBezTo>
                  <a:pt x="419847" y="170817"/>
                  <a:pt x="423810" y="170087"/>
                  <a:pt x="426313" y="170297"/>
                </a:cubicBezTo>
                <a:cubicBezTo>
                  <a:pt x="428816" y="170505"/>
                  <a:pt x="431319" y="172278"/>
                  <a:pt x="433821" y="175614"/>
                </a:cubicBezTo>
                <a:cubicBezTo>
                  <a:pt x="438827" y="181037"/>
                  <a:pt x="442373" y="187086"/>
                  <a:pt x="444459" y="193760"/>
                </a:cubicBezTo>
                <a:cubicBezTo>
                  <a:pt x="444876" y="196263"/>
                  <a:pt x="443416" y="198974"/>
                  <a:pt x="440079" y="201895"/>
                </a:cubicBezTo>
                <a:cubicBezTo>
                  <a:pt x="436741" y="204815"/>
                  <a:pt x="434239" y="206274"/>
                  <a:pt x="432570" y="206274"/>
                </a:cubicBezTo>
                <a:cubicBezTo>
                  <a:pt x="413799" y="205857"/>
                  <a:pt x="395341" y="205961"/>
                  <a:pt x="377195" y="206587"/>
                </a:cubicBezTo>
                <a:cubicBezTo>
                  <a:pt x="359050" y="207212"/>
                  <a:pt x="341634" y="207734"/>
                  <a:pt x="324949" y="208152"/>
                </a:cubicBezTo>
                <a:cubicBezTo>
                  <a:pt x="322446" y="208152"/>
                  <a:pt x="319839" y="208256"/>
                  <a:pt x="317128" y="208464"/>
                </a:cubicBezTo>
                <a:cubicBezTo>
                  <a:pt x="314416" y="208673"/>
                  <a:pt x="311809" y="208777"/>
                  <a:pt x="309306" y="208777"/>
                </a:cubicBezTo>
                <a:cubicBezTo>
                  <a:pt x="285529" y="209611"/>
                  <a:pt x="260502" y="210445"/>
                  <a:pt x="234222" y="211280"/>
                </a:cubicBezTo>
                <a:cubicBezTo>
                  <a:pt x="207942" y="212114"/>
                  <a:pt x="182706" y="212531"/>
                  <a:pt x="158512" y="212531"/>
                </a:cubicBezTo>
                <a:moveTo>
                  <a:pt x="200434" y="562301"/>
                </a:moveTo>
                <a:cubicBezTo>
                  <a:pt x="182080" y="562717"/>
                  <a:pt x="168418" y="559276"/>
                  <a:pt x="159450" y="551976"/>
                </a:cubicBezTo>
                <a:cubicBezTo>
                  <a:pt x="150482" y="544675"/>
                  <a:pt x="145997" y="531849"/>
                  <a:pt x="145997" y="513495"/>
                </a:cubicBezTo>
                <a:lnTo>
                  <a:pt x="145997" y="485339"/>
                </a:lnTo>
                <a:cubicBezTo>
                  <a:pt x="145997" y="482419"/>
                  <a:pt x="145893" y="480124"/>
                  <a:pt x="145685" y="478455"/>
                </a:cubicBezTo>
                <a:cubicBezTo>
                  <a:pt x="145476" y="476786"/>
                  <a:pt x="144329" y="475535"/>
                  <a:pt x="142243" y="474701"/>
                </a:cubicBezTo>
                <a:cubicBezTo>
                  <a:pt x="137655" y="472615"/>
                  <a:pt x="132754" y="469591"/>
                  <a:pt x="127539" y="465629"/>
                </a:cubicBezTo>
                <a:cubicBezTo>
                  <a:pt x="122325" y="461666"/>
                  <a:pt x="119092" y="458642"/>
                  <a:pt x="117840" y="456556"/>
                </a:cubicBezTo>
                <a:cubicBezTo>
                  <a:pt x="116589" y="454470"/>
                  <a:pt x="117111" y="451238"/>
                  <a:pt x="119405" y="446857"/>
                </a:cubicBezTo>
                <a:cubicBezTo>
                  <a:pt x="121699" y="442478"/>
                  <a:pt x="124098" y="440705"/>
                  <a:pt x="126600" y="441539"/>
                </a:cubicBezTo>
                <a:cubicBezTo>
                  <a:pt x="139532" y="444459"/>
                  <a:pt x="156635" y="446336"/>
                  <a:pt x="177909" y="447170"/>
                </a:cubicBezTo>
                <a:cubicBezTo>
                  <a:pt x="185417" y="447170"/>
                  <a:pt x="196054" y="447170"/>
                  <a:pt x="209819" y="447170"/>
                </a:cubicBezTo>
                <a:cubicBezTo>
                  <a:pt x="223585" y="447170"/>
                  <a:pt x="238810" y="446962"/>
                  <a:pt x="255496" y="446545"/>
                </a:cubicBezTo>
                <a:cubicBezTo>
                  <a:pt x="272181" y="446128"/>
                  <a:pt x="288866" y="445606"/>
                  <a:pt x="305552" y="444981"/>
                </a:cubicBezTo>
                <a:cubicBezTo>
                  <a:pt x="322237" y="444354"/>
                  <a:pt x="337463" y="443625"/>
                  <a:pt x="351229" y="442791"/>
                </a:cubicBezTo>
                <a:cubicBezTo>
                  <a:pt x="364994" y="441956"/>
                  <a:pt x="375631" y="441122"/>
                  <a:pt x="383139" y="440288"/>
                </a:cubicBezTo>
                <a:cubicBezTo>
                  <a:pt x="383556" y="438202"/>
                  <a:pt x="384078" y="434031"/>
                  <a:pt x="384704" y="427774"/>
                </a:cubicBezTo>
                <a:cubicBezTo>
                  <a:pt x="385329" y="421516"/>
                  <a:pt x="385955" y="414530"/>
                  <a:pt x="386581" y="406812"/>
                </a:cubicBezTo>
                <a:cubicBezTo>
                  <a:pt x="387207" y="399096"/>
                  <a:pt x="387519" y="392317"/>
                  <a:pt x="387519" y="386477"/>
                </a:cubicBezTo>
                <a:cubicBezTo>
                  <a:pt x="387519" y="383557"/>
                  <a:pt x="386998" y="381888"/>
                  <a:pt x="385955" y="381471"/>
                </a:cubicBezTo>
                <a:cubicBezTo>
                  <a:pt x="384912" y="381054"/>
                  <a:pt x="383973" y="380846"/>
                  <a:pt x="383139" y="380846"/>
                </a:cubicBezTo>
                <a:lnTo>
                  <a:pt x="231719" y="387728"/>
                </a:lnTo>
                <a:cubicBezTo>
                  <a:pt x="217119" y="388145"/>
                  <a:pt x="202937" y="389084"/>
                  <a:pt x="189171" y="390544"/>
                </a:cubicBezTo>
                <a:cubicBezTo>
                  <a:pt x="175406" y="392004"/>
                  <a:pt x="166854" y="393151"/>
                  <a:pt x="163517" y="393985"/>
                </a:cubicBezTo>
                <a:cubicBezTo>
                  <a:pt x="158929" y="394819"/>
                  <a:pt x="155175" y="395132"/>
                  <a:pt x="152255" y="394924"/>
                </a:cubicBezTo>
                <a:cubicBezTo>
                  <a:pt x="149335" y="394715"/>
                  <a:pt x="146206" y="393360"/>
                  <a:pt x="142869" y="390857"/>
                </a:cubicBezTo>
                <a:cubicBezTo>
                  <a:pt x="139532" y="388355"/>
                  <a:pt x="135674" y="385121"/>
                  <a:pt x="131293" y="381158"/>
                </a:cubicBezTo>
                <a:cubicBezTo>
                  <a:pt x="126914" y="377196"/>
                  <a:pt x="124306" y="374172"/>
                  <a:pt x="123472" y="372086"/>
                </a:cubicBezTo>
                <a:cubicBezTo>
                  <a:pt x="123055" y="370001"/>
                  <a:pt x="124098" y="367185"/>
                  <a:pt x="126600" y="363639"/>
                </a:cubicBezTo>
                <a:cubicBezTo>
                  <a:pt x="129103" y="360094"/>
                  <a:pt x="131815" y="358738"/>
                  <a:pt x="134735" y="359572"/>
                </a:cubicBezTo>
                <a:cubicBezTo>
                  <a:pt x="143912" y="361657"/>
                  <a:pt x="156635" y="363117"/>
                  <a:pt x="172903" y="363951"/>
                </a:cubicBezTo>
                <a:cubicBezTo>
                  <a:pt x="189171" y="364786"/>
                  <a:pt x="203771" y="365203"/>
                  <a:pt x="216702" y="365203"/>
                </a:cubicBezTo>
                <a:cubicBezTo>
                  <a:pt x="225879" y="365203"/>
                  <a:pt x="238289" y="365099"/>
                  <a:pt x="253931" y="364890"/>
                </a:cubicBezTo>
                <a:cubicBezTo>
                  <a:pt x="269574" y="364682"/>
                  <a:pt x="286051" y="364056"/>
                  <a:pt x="303362" y="363013"/>
                </a:cubicBezTo>
                <a:cubicBezTo>
                  <a:pt x="320673" y="361970"/>
                  <a:pt x="336733" y="360719"/>
                  <a:pt x="351541" y="359259"/>
                </a:cubicBezTo>
                <a:cubicBezTo>
                  <a:pt x="366350" y="357798"/>
                  <a:pt x="377508" y="355817"/>
                  <a:pt x="385016" y="353315"/>
                </a:cubicBezTo>
                <a:cubicBezTo>
                  <a:pt x="386685" y="352481"/>
                  <a:pt x="388249" y="351854"/>
                  <a:pt x="389709" y="351437"/>
                </a:cubicBezTo>
                <a:cubicBezTo>
                  <a:pt x="391170" y="351020"/>
                  <a:pt x="392942" y="351229"/>
                  <a:pt x="395028" y="352064"/>
                </a:cubicBezTo>
                <a:lnTo>
                  <a:pt x="423810" y="359572"/>
                </a:lnTo>
                <a:cubicBezTo>
                  <a:pt x="428399" y="361240"/>
                  <a:pt x="429650" y="364368"/>
                  <a:pt x="427565" y="368957"/>
                </a:cubicBezTo>
                <a:cubicBezTo>
                  <a:pt x="426730" y="371460"/>
                  <a:pt x="424957" y="377196"/>
                  <a:pt x="422246" y="386164"/>
                </a:cubicBezTo>
                <a:cubicBezTo>
                  <a:pt x="419534" y="395132"/>
                  <a:pt x="416927" y="404414"/>
                  <a:pt x="414425" y="414008"/>
                </a:cubicBezTo>
                <a:cubicBezTo>
                  <a:pt x="411922" y="423602"/>
                  <a:pt x="410045" y="430902"/>
                  <a:pt x="408793" y="435908"/>
                </a:cubicBezTo>
                <a:cubicBezTo>
                  <a:pt x="412130" y="437993"/>
                  <a:pt x="416406" y="440496"/>
                  <a:pt x="421620" y="443416"/>
                </a:cubicBezTo>
                <a:cubicBezTo>
                  <a:pt x="426834" y="446336"/>
                  <a:pt x="429442" y="449047"/>
                  <a:pt x="429442" y="451551"/>
                </a:cubicBezTo>
                <a:cubicBezTo>
                  <a:pt x="429442" y="454888"/>
                  <a:pt x="427877" y="458433"/>
                  <a:pt x="424749" y="462187"/>
                </a:cubicBezTo>
                <a:cubicBezTo>
                  <a:pt x="421620" y="465941"/>
                  <a:pt x="419430" y="467610"/>
                  <a:pt x="418179" y="467192"/>
                </a:cubicBezTo>
                <a:cubicBezTo>
                  <a:pt x="413173" y="466776"/>
                  <a:pt x="403579" y="466463"/>
                  <a:pt x="389396" y="466254"/>
                </a:cubicBezTo>
                <a:cubicBezTo>
                  <a:pt x="375214" y="466046"/>
                  <a:pt x="358737" y="465941"/>
                  <a:pt x="339966" y="465941"/>
                </a:cubicBezTo>
                <a:cubicBezTo>
                  <a:pt x="321195" y="465941"/>
                  <a:pt x="301694" y="466150"/>
                  <a:pt x="281462" y="466567"/>
                </a:cubicBezTo>
                <a:cubicBezTo>
                  <a:pt x="261231" y="466985"/>
                  <a:pt x="242356" y="467610"/>
                  <a:pt x="224836" y="468444"/>
                </a:cubicBezTo>
                <a:cubicBezTo>
                  <a:pt x="207316" y="469278"/>
                  <a:pt x="192925" y="470112"/>
                  <a:pt x="181663" y="470947"/>
                </a:cubicBezTo>
                <a:lnTo>
                  <a:pt x="181663" y="509115"/>
                </a:lnTo>
                <a:cubicBezTo>
                  <a:pt x="181663" y="521629"/>
                  <a:pt x="183123" y="529346"/>
                  <a:pt x="186043" y="532266"/>
                </a:cubicBezTo>
                <a:cubicBezTo>
                  <a:pt x="188962" y="535186"/>
                  <a:pt x="194594" y="536855"/>
                  <a:pt x="202937" y="537272"/>
                </a:cubicBezTo>
                <a:cubicBezTo>
                  <a:pt x="204188" y="537272"/>
                  <a:pt x="206899" y="537272"/>
                  <a:pt x="211071" y="537272"/>
                </a:cubicBezTo>
                <a:cubicBezTo>
                  <a:pt x="219413" y="537272"/>
                  <a:pt x="230780" y="537272"/>
                  <a:pt x="245171" y="537272"/>
                </a:cubicBezTo>
                <a:cubicBezTo>
                  <a:pt x="259563" y="537272"/>
                  <a:pt x="275310" y="537063"/>
                  <a:pt x="292412" y="536646"/>
                </a:cubicBezTo>
                <a:cubicBezTo>
                  <a:pt x="309515" y="536229"/>
                  <a:pt x="325992" y="535603"/>
                  <a:pt x="341843" y="534769"/>
                </a:cubicBezTo>
                <a:cubicBezTo>
                  <a:pt x="363534" y="533935"/>
                  <a:pt x="381054" y="532578"/>
                  <a:pt x="394402" y="530702"/>
                </a:cubicBezTo>
                <a:cubicBezTo>
                  <a:pt x="407750" y="528825"/>
                  <a:pt x="419222" y="526217"/>
                  <a:pt x="428816" y="522880"/>
                </a:cubicBezTo>
                <a:cubicBezTo>
                  <a:pt x="433821" y="520795"/>
                  <a:pt x="437576" y="520169"/>
                  <a:pt x="440079" y="521003"/>
                </a:cubicBezTo>
                <a:cubicBezTo>
                  <a:pt x="442581" y="521838"/>
                  <a:pt x="445293" y="523506"/>
                  <a:pt x="448213" y="526010"/>
                </a:cubicBezTo>
                <a:cubicBezTo>
                  <a:pt x="450716" y="528929"/>
                  <a:pt x="453218" y="532474"/>
                  <a:pt x="455721" y="536646"/>
                </a:cubicBezTo>
                <a:cubicBezTo>
                  <a:pt x="458224" y="540817"/>
                  <a:pt x="459684" y="543946"/>
                  <a:pt x="460101" y="546032"/>
                </a:cubicBezTo>
                <a:cubicBezTo>
                  <a:pt x="460518" y="548952"/>
                  <a:pt x="459058" y="552079"/>
                  <a:pt x="455721" y="555417"/>
                </a:cubicBezTo>
                <a:cubicBezTo>
                  <a:pt x="452384" y="558754"/>
                  <a:pt x="450090" y="560423"/>
                  <a:pt x="448838" y="560423"/>
                </a:cubicBezTo>
                <a:cubicBezTo>
                  <a:pt x="431736" y="559589"/>
                  <a:pt x="416719" y="559171"/>
                  <a:pt x="403788" y="559171"/>
                </a:cubicBezTo>
                <a:cubicBezTo>
                  <a:pt x="390856" y="559171"/>
                  <a:pt x="377299" y="559171"/>
                  <a:pt x="363117" y="559171"/>
                </a:cubicBezTo>
                <a:cubicBezTo>
                  <a:pt x="359363" y="559171"/>
                  <a:pt x="355504" y="559171"/>
                  <a:pt x="351541" y="559171"/>
                </a:cubicBezTo>
                <a:cubicBezTo>
                  <a:pt x="347578" y="559171"/>
                  <a:pt x="343512" y="559171"/>
                  <a:pt x="339340" y="559171"/>
                </a:cubicBezTo>
                <a:cubicBezTo>
                  <a:pt x="318066" y="559171"/>
                  <a:pt x="294706" y="559693"/>
                  <a:pt x="269261" y="560736"/>
                </a:cubicBezTo>
                <a:cubicBezTo>
                  <a:pt x="243816" y="561779"/>
                  <a:pt x="220873" y="562301"/>
                  <a:pt x="200434" y="562301"/>
                </a:cubicBezTo>
                <a:moveTo>
                  <a:pt x="40879" y="320153"/>
                </a:moveTo>
                <a:cubicBezTo>
                  <a:pt x="36708" y="320153"/>
                  <a:pt x="32119" y="318275"/>
                  <a:pt x="27113" y="314521"/>
                </a:cubicBezTo>
                <a:cubicBezTo>
                  <a:pt x="25028" y="312852"/>
                  <a:pt x="22004" y="310245"/>
                  <a:pt x="18041" y="306699"/>
                </a:cubicBezTo>
                <a:cubicBezTo>
                  <a:pt x="14078" y="303154"/>
                  <a:pt x="10428" y="299609"/>
                  <a:pt x="7091" y="296063"/>
                </a:cubicBezTo>
                <a:cubicBezTo>
                  <a:pt x="3754" y="292517"/>
                  <a:pt x="1669" y="290119"/>
                  <a:pt x="834" y="288868"/>
                </a:cubicBezTo>
                <a:cubicBezTo>
                  <a:pt x="0" y="286782"/>
                  <a:pt x="521" y="284070"/>
                  <a:pt x="2398" y="280733"/>
                </a:cubicBezTo>
                <a:cubicBezTo>
                  <a:pt x="4275" y="277396"/>
                  <a:pt x="6674" y="275727"/>
                  <a:pt x="9594" y="275727"/>
                </a:cubicBezTo>
                <a:cubicBezTo>
                  <a:pt x="21691" y="277812"/>
                  <a:pt x="36187" y="279586"/>
                  <a:pt x="53080" y="281046"/>
                </a:cubicBezTo>
                <a:cubicBezTo>
                  <a:pt x="69974" y="282505"/>
                  <a:pt x="91144" y="283235"/>
                  <a:pt x="116589" y="283235"/>
                </a:cubicBezTo>
                <a:cubicBezTo>
                  <a:pt x="132023" y="283235"/>
                  <a:pt x="151524" y="282923"/>
                  <a:pt x="175093" y="282297"/>
                </a:cubicBezTo>
                <a:cubicBezTo>
                  <a:pt x="198661" y="281671"/>
                  <a:pt x="223898" y="280942"/>
                  <a:pt x="250803" y="280108"/>
                </a:cubicBezTo>
                <a:cubicBezTo>
                  <a:pt x="277708" y="279273"/>
                  <a:pt x="303988" y="278334"/>
                  <a:pt x="329642" y="277292"/>
                </a:cubicBezTo>
                <a:cubicBezTo>
                  <a:pt x="355296" y="276249"/>
                  <a:pt x="377925" y="275101"/>
                  <a:pt x="397530" y="273850"/>
                </a:cubicBezTo>
                <a:cubicBezTo>
                  <a:pt x="408376" y="273016"/>
                  <a:pt x="420786" y="272077"/>
                  <a:pt x="434760" y="271035"/>
                </a:cubicBezTo>
                <a:cubicBezTo>
                  <a:pt x="448734" y="269992"/>
                  <a:pt x="461978" y="268636"/>
                  <a:pt x="474492" y="266967"/>
                </a:cubicBezTo>
                <a:cubicBezTo>
                  <a:pt x="487006" y="265299"/>
                  <a:pt x="496392" y="263839"/>
                  <a:pt x="502649" y="262588"/>
                </a:cubicBezTo>
                <a:cubicBezTo>
                  <a:pt x="509740" y="260919"/>
                  <a:pt x="514641" y="259668"/>
                  <a:pt x="517353" y="258833"/>
                </a:cubicBezTo>
                <a:cubicBezTo>
                  <a:pt x="520064" y="257999"/>
                  <a:pt x="522463" y="257582"/>
                  <a:pt x="524549" y="257582"/>
                </a:cubicBezTo>
                <a:cubicBezTo>
                  <a:pt x="527469" y="257582"/>
                  <a:pt x="530806" y="260085"/>
                  <a:pt x="534560" y="265091"/>
                </a:cubicBezTo>
                <a:cubicBezTo>
                  <a:pt x="536646" y="268427"/>
                  <a:pt x="538835" y="272286"/>
                  <a:pt x="541130" y="276666"/>
                </a:cubicBezTo>
                <a:cubicBezTo>
                  <a:pt x="543424" y="281046"/>
                  <a:pt x="544571" y="284696"/>
                  <a:pt x="544571" y="287616"/>
                </a:cubicBezTo>
                <a:cubicBezTo>
                  <a:pt x="544571" y="291370"/>
                  <a:pt x="543007" y="294290"/>
                  <a:pt x="539878" y="296376"/>
                </a:cubicBezTo>
                <a:cubicBezTo>
                  <a:pt x="536750" y="298461"/>
                  <a:pt x="534769" y="299504"/>
                  <a:pt x="533934" y="299504"/>
                </a:cubicBezTo>
                <a:cubicBezTo>
                  <a:pt x="526843" y="298670"/>
                  <a:pt x="518500" y="298148"/>
                  <a:pt x="508906" y="297940"/>
                </a:cubicBezTo>
                <a:cubicBezTo>
                  <a:pt x="499312" y="297731"/>
                  <a:pt x="490031" y="297523"/>
                  <a:pt x="481062" y="297314"/>
                </a:cubicBezTo>
                <a:cubicBezTo>
                  <a:pt x="472094" y="297106"/>
                  <a:pt x="464689" y="297001"/>
                  <a:pt x="458850" y="297001"/>
                </a:cubicBezTo>
                <a:cubicBezTo>
                  <a:pt x="448838" y="297001"/>
                  <a:pt x="435177" y="297210"/>
                  <a:pt x="417866" y="297627"/>
                </a:cubicBezTo>
                <a:cubicBezTo>
                  <a:pt x="400555" y="298044"/>
                  <a:pt x="381262" y="298565"/>
                  <a:pt x="359988" y="299191"/>
                </a:cubicBezTo>
                <a:cubicBezTo>
                  <a:pt x="338715" y="299817"/>
                  <a:pt x="317023" y="300547"/>
                  <a:pt x="294915" y="301382"/>
                </a:cubicBezTo>
                <a:cubicBezTo>
                  <a:pt x="272807" y="302216"/>
                  <a:pt x="251637" y="303050"/>
                  <a:pt x="231406" y="303884"/>
                </a:cubicBezTo>
                <a:cubicBezTo>
                  <a:pt x="211175" y="304718"/>
                  <a:pt x="193655" y="305448"/>
                  <a:pt x="178847" y="306074"/>
                </a:cubicBezTo>
                <a:cubicBezTo>
                  <a:pt x="164039" y="306699"/>
                  <a:pt x="153297" y="307221"/>
                  <a:pt x="146623" y="307639"/>
                </a:cubicBezTo>
                <a:cubicBezTo>
                  <a:pt x="134109" y="308056"/>
                  <a:pt x="121386" y="308994"/>
                  <a:pt x="108455" y="310454"/>
                </a:cubicBezTo>
                <a:cubicBezTo>
                  <a:pt x="95524" y="311914"/>
                  <a:pt x="83949" y="313374"/>
                  <a:pt x="73728" y="314833"/>
                </a:cubicBezTo>
                <a:cubicBezTo>
                  <a:pt x="63509" y="316294"/>
                  <a:pt x="56522" y="317441"/>
                  <a:pt x="52768" y="318275"/>
                </a:cubicBezTo>
                <a:cubicBezTo>
                  <a:pt x="51099" y="318692"/>
                  <a:pt x="49222" y="319110"/>
                  <a:pt x="47136" y="319526"/>
                </a:cubicBezTo>
                <a:cubicBezTo>
                  <a:pt x="45051" y="319944"/>
                  <a:pt x="42965" y="320153"/>
                  <a:pt x="40879" y="320153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1" name="Freeform 151"/>
          <p:cNvSpPr/>
          <p:nvPr/>
        </p:nvSpPr>
        <p:spPr>
          <a:xfrm>
            <a:off x="4728819" y="7762509"/>
            <a:ext cx="502128" cy="570642"/>
          </a:xfrm>
          <a:custGeom>
            <a:avLst/>
            <a:gdLst>
              <a:gd name="connsiteX0" fmla="*/ 432257 w 502128"/>
              <a:gd name="connsiteY0" fmla="*/ 436115 h 570642"/>
              <a:gd name="connsiteX1" fmla="*/ 425374 w 502128"/>
              <a:gd name="connsiteY1" fmla="*/ 429858 h 570642"/>
              <a:gd name="connsiteX2" fmla="*/ 423184 w 502128"/>
              <a:gd name="connsiteY2" fmla="*/ 409836 h 570642"/>
              <a:gd name="connsiteX3" fmla="*/ 422246 w 502128"/>
              <a:gd name="connsiteY3" fmla="*/ 381679 h 570642"/>
              <a:gd name="connsiteX4" fmla="*/ 422246 w 502128"/>
              <a:gd name="connsiteY4" fmla="*/ 359154 h 570642"/>
              <a:gd name="connsiteX5" fmla="*/ 422246 w 502128"/>
              <a:gd name="connsiteY5" fmla="*/ 185208 h 570642"/>
              <a:gd name="connsiteX6" fmla="*/ 411609 w 502128"/>
              <a:gd name="connsiteY6" fmla="*/ 185834 h 570642"/>
              <a:gd name="connsiteX7" fmla="*/ 373754 w 502128"/>
              <a:gd name="connsiteY7" fmla="*/ 188962 h 570642"/>
              <a:gd name="connsiteX8" fmla="*/ 349665 w 502128"/>
              <a:gd name="connsiteY8" fmla="*/ 192716 h 570642"/>
              <a:gd name="connsiteX9" fmla="*/ 327139 w 502128"/>
              <a:gd name="connsiteY9" fmla="*/ 197096 h 570642"/>
              <a:gd name="connsiteX10" fmla="*/ 306491 w 502128"/>
              <a:gd name="connsiteY10" fmla="*/ 194594 h 570642"/>
              <a:gd name="connsiteX11" fmla="*/ 293038 w 502128"/>
              <a:gd name="connsiteY11" fmla="*/ 185834 h 570642"/>
              <a:gd name="connsiteX12" fmla="*/ 283339 w 502128"/>
              <a:gd name="connsiteY12" fmla="*/ 176448 h 570642"/>
              <a:gd name="connsiteX13" fmla="*/ 286155 w 502128"/>
              <a:gd name="connsiteY13" fmla="*/ 167688 h 570642"/>
              <a:gd name="connsiteX14" fmla="*/ 293977 w 502128"/>
              <a:gd name="connsiteY14" fmla="*/ 163308 h 570642"/>
              <a:gd name="connsiteX15" fmla="*/ 330580 w 502128"/>
              <a:gd name="connsiteY15" fmla="*/ 166437 h 570642"/>
              <a:gd name="connsiteX16" fmla="*/ 397844 w 502128"/>
              <a:gd name="connsiteY16" fmla="*/ 164560 h 570642"/>
              <a:gd name="connsiteX17" fmla="*/ 422246 w 502128"/>
              <a:gd name="connsiteY17" fmla="*/ 162683 h 570642"/>
              <a:gd name="connsiteX18" fmla="*/ 422246 w 502128"/>
              <a:gd name="connsiteY18" fmla="*/ 84470 h 570642"/>
              <a:gd name="connsiteX19" fmla="*/ 420682 w 502128"/>
              <a:gd name="connsiteY19" fmla="*/ 55062 h 570642"/>
              <a:gd name="connsiteX20" fmla="*/ 412861 w 502128"/>
              <a:gd name="connsiteY20" fmla="*/ 36916 h 570642"/>
              <a:gd name="connsiteX21" fmla="*/ 391586 w 502128"/>
              <a:gd name="connsiteY21" fmla="*/ 20648 h 570642"/>
              <a:gd name="connsiteX22" fmla="*/ 388458 w 502128"/>
              <a:gd name="connsiteY22" fmla="*/ 9385 h 570642"/>
              <a:gd name="connsiteX23" fmla="*/ 402849 w 502128"/>
              <a:gd name="connsiteY23" fmla="*/ 0 h 570642"/>
              <a:gd name="connsiteX24" fmla="*/ 428190 w 502128"/>
              <a:gd name="connsiteY24" fmla="*/ 6883 h 570642"/>
              <a:gd name="connsiteX25" fmla="*/ 454157 w 502128"/>
              <a:gd name="connsiteY25" fmla="*/ 20022 h 570642"/>
              <a:gd name="connsiteX26" fmla="*/ 461040 w 502128"/>
              <a:gd name="connsiteY26" fmla="*/ 31910 h 570642"/>
              <a:gd name="connsiteX27" fmla="*/ 458537 w 502128"/>
              <a:gd name="connsiteY27" fmla="*/ 53184 h 570642"/>
              <a:gd name="connsiteX28" fmla="*/ 457912 w 502128"/>
              <a:gd name="connsiteY28" fmla="*/ 76961 h 570642"/>
              <a:gd name="connsiteX29" fmla="*/ 457912 w 502128"/>
              <a:gd name="connsiteY29" fmla="*/ 354774 h 570642"/>
              <a:gd name="connsiteX30" fmla="*/ 456972 w 502128"/>
              <a:gd name="connsiteY30" fmla="*/ 376986 h 570642"/>
              <a:gd name="connsiteX31" fmla="*/ 453531 w 502128"/>
              <a:gd name="connsiteY31" fmla="*/ 404205 h 570642"/>
              <a:gd name="connsiteX32" fmla="*/ 446022 w 502128"/>
              <a:gd name="connsiteY32" fmla="*/ 427043 h 570642"/>
              <a:gd name="connsiteX33" fmla="*/ 432257 w 502128"/>
              <a:gd name="connsiteY33" fmla="*/ 436115 h 570642"/>
              <a:gd name="connsiteX35" fmla="*/ 23047 w 502128"/>
              <a:gd name="connsiteY35" fmla="*/ 360406 h 570642"/>
              <a:gd name="connsiteX36" fmla="*/ 10533 w 502128"/>
              <a:gd name="connsiteY36" fmla="*/ 361969 h 570642"/>
              <a:gd name="connsiteX37" fmla="*/ 1460 w 502128"/>
              <a:gd name="connsiteY37" fmla="*/ 356026 h 570642"/>
              <a:gd name="connsiteX38" fmla="*/ 5527 w 502128"/>
              <a:gd name="connsiteY38" fmla="*/ 346640 h 570642"/>
              <a:gd name="connsiteX39" fmla="*/ 59963 w 502128"/>
              <a:gd name="connsiteY39" fmla="*/ 299086 h 570642"/>
              <a:gd name="connsiteX40" fmla="*/ 110332 w 502128"/>
              <a:gd name="connsiteY40" fmla="*/ 237767 h 570642"/>
              <a:gd name="connsiteX41" fmla="*/ 150377 w 502128"/>
              <a:gd name="connsiteY41" fmla="*/ 174571 h 570642"/>
              <a:gd name="connsiteX42" fmla="*/ 173216 w 502128"/>
              <a:gd name="connsiteY42" fmla="*/ 120761 h 570642"/>
              <a:gd name="connsiteX43" fmla="*/ 181037 w 502128"/>
              <a:gd name="connsiteY43" fmla="*/ 90101 h 570642"/>
              <a:gd name="connsiteX44" fmla="*/ 168836 w 502128"/>
              <a:gd name="connsiteY44" fmla="*/ 65073 h 570642"/>
              <a:gd name="connsiteX45" fmla="*/ 163204 w 502128"/>
              <a:gd name="connsiteY45" fmla="*/ 58816 h 570642"/>
              <a:gd name="connsiteX46" fmla="*/ 164456 w 502128"/>
              <a:gd name="connsiteY46" fmla="*/ 52559 h 570642"/>
              <a:gd name="connsiteX47" fmla="*/ 175406 w 502128"/>
              <a:gd name="connsiteY47" fmla="*/ 43486 h 570642"/>
              <a:gd name="connsiteX48" fmla="*/ 189484 w 502128"/>
              <a:gd name="connsiteY48" fmla="*/ 46302 h 570642"/>
              <a:gd name="connsiteX49" fmla="*/ 207630 w 502128"/>
              <a:gd name="connsiteY49" fmla="*/ 55375 h 570642"/>
              <a:gd name="connsiteX50" fmla="*/ 225149 w 502128"/>
              <a:gd name="connsiteY50" fmla="*/ 66950 h 570642"/>
              <a:gd name="connsiteX51" fmla="*/ 235160 w 502128"/>
              <a:gd name="connsiteY51" fmla="*/ 82593 h 570642"/>
              <a:gd name="connsiteX52" fmla="*/ 222333 w 502128"/>
              <a:gd name="connsiteY52" fmla="*/ 108559 h 570642"/>
              <a:gd name="connsiteX53" fmla="*/ 209507 w 502128"/>
              <a:gd name="connsiteY53" fmla="*/ 136403 h 570642"/>
              <a:gd name="connsiteX54" fmla="*/ 183227 w 502128"/>
              <a:gd name="connsiteY54" fmla="*/ 187085 h 570642"/>
              <a:gd name="connsiteX55" fmla="*/ 249239 w 502128"/>
              <a:gd name="connsiteY55" fmla="*/ 244024 h 570642"/>
              <a:gd name="connsiteX56" fmla="*/ 298357 w 502128"/>
              <a:gd name="connsiteY56" fmla="*/ 276561 h 570642"/>
              <a:gd name="connsiteX57" fmla="*/ 310871 w 502128"/>
              <a:gd name="connsiteY57" fmla="*/ 298148 h 570642"/>
              <a:gd name="connsiteX58" fmla="*/ 312122 w 502128"/>
              <a:gd name="connsiteY58" fmla="*/ 325366 h 570642"/>
              <a:gd name="connsiteX59" fmla="*/ 300234 w 502128"/>
              <a:gd name="connsiteY59" fmla="*/ 336003 h 570642"/>
              <a:gd name="connsiteX60" fmla="*/ 288971 w 502128"/>
              <a:gd name="connsiteY60" fmla="*/ 336628 h 570642"/>
              <a:gd name="connsiteX61" fmla="*/ 263630 w 502128"/>
              <a:gd name="connsiteY61" fmla="*/ 302527 h 570642"/>
              <a:gd name="connsiteX62" fmla="*/ 231093 w 502128"/>
              <a:gd name="connsiteY62" fmla="*/ 265924 h 570642"/>
              <a:gd name="connsiteX63" fmla="*/ 198244 w 502128"/>
              <a:gd name="connsiteY63" fmla="*/ 232136 h 570642"/>
              <a:gd name="connsiteX64" fmla="*/ 171339 w 502128"/>
              <a:gd name="connsiteY64" fmla="*/ 205856 h 570642"/>
              <a:gd name="connsiteX65" fmla="*/ 126914 w 502128"/>
              <a:gd name="connsiteY65" fmla="*/ 267175 h 570642"/>
              <a:gd name="connsiteX66" fmla="*/ 75293 w 502128"/>
              <a:gd name="connsiteY66" fmla="*/ 321612 h 570642"/>
              <a:gd name="connsiteX67" fmla="*/ 23047 w 502128"/>
              <a:gd name="connsiteY67" fmla="*/ 360406 h 570642"/>
              <a:gd name="connsiteX69" fmla="*/ 248300 w 502128"/>
              <a:gd name="connsiteY69" fmla="*/ 570642 h 570642"/>
              <a:gd name="connsiteX70" fmla="*/ 201998 w 502128"/>
              <a:gd name="connsiteY70" fmla="*/ 554374 h 570642"/>
              <a:gd name="connsiteX71" fmla="*/ 186982 w 502128"/>
              <a:gd name="connsiteY71" fmla="*/ 509323 h 570642"/>
              <a:gd name="connsiteX72" fmla="*/ 186982 w 502128"/>
              <a:gd name="connsiteY72" fmla="*/ 468026 h 570642"/>
              <a:gd name="connsiteX73" fmla="*/ 183227 w 502128"/>
              <a:gd name="connsiteY73" fmla="*/ 437367 h 570642"/>
              <a:gd name="connsiteX74" fmla="*/ 163204 w 502128"/>
              <a:gd name="connsiteY74" fmla="*/ 419847 h 570642"/>
              <a:gd name="connsiteX75" fmla="*/ 158512 w 502128"/>
              <a:gd name="connsiteY75" fmla="*/ 414841 h 570642"/>
              <a:gd name="connsiteX76" fmla="*/ 158199 w 502128"/>
              <a:gd name="connsiteY76" fmla="*/ 407959 h 570642"/>
              <a:gd name="connsiteX77" fmla="*/ 174467 w 502128"/>
              <a:gd name="connsiteY77" fmla="*/ 397321 h 570642"/>
              <a:gd name="connsiteX78" fmla="*/ 196993 w 502128"/>
              <a:gd name="connsiteY78" fmla="*/ 403892 h 570642"/>
              <a:gd name="connsiteX79" fmla="*/ 218892 w 502128"/>
              <a:gd name="connsiteY79" fmla="*/ 414841 h 570642"/>
              <a:gd name="connsiteX80" fmla="*/ 225775 w 502128"/>
              <a:gd name="connsiteY80" fmla="*/ 424853 h 570642"/>
              <a:gd name="connsiteX81" fmla="*/ 223898 w 502128"/>
              <a:gd name="connsiteY81" fmla="*/ 440496 h 570642"/>
              <a:gd name="connsiteX82" fmla="*/ 222646 w 502128"/>
              <a:gd name="connsiteY82" fmla="*/ 462395 h 570642"/>
              <a:gd name="connsiteX83" fmla="*/ 222646 w 502128"/>
              <a:gd name="connsiteY83" fmla="*/ 506194 h 570642"/>
              <a:gd name="connsiteX84" fmla="*/ 230468 w 502128"/>
              <a:gd name="connsiteY84" fmla="*/ 535915 h 570642"/>
              <a:gd name="connsiteX85" fmla="*/ 251429 w 502128"/>
              <a:gd name="connsiteY85" fmla="*/ 544988 h 570642"/>
              <a:gd name="connsiteX86" fmla="*/ 275518 w 502128"/>
              <a:gd name="connsiteY86" fmla="*/ 545614 h 570642"/>
              <a:gd name="connsiteX87" fmla="*/ 312122 w 502128"/>
              <a:gd name="connsiteY87" fmla="*/ 544988 h 570642"/>
              <a:gd name="connsiteX88" fmla="*/ 351228 w 502128"/>
              <a:gd name="connsiteY88" fmla="*/ 543737 h 570642"/>
              <a:gd name="connsiteX89" fmla="*/ 382201 w 502128"/>
              <a:gd name="connsiteY89" fmla="*/ 542485 h 570642"/>
              <a:gd name="connsiteX90" fmla="*/ 437576 w 502128"/>
              <a:gd name="connsiteY90" fmla="*/ 536229 h 570642"/>
              <a:gd name="connsiteX91" fmla="*/ 471051 w 502128"/>
              <a:gd name="connsiteY91" fmla="*/ 528720 h 570642"/>
              <a:gd name="connsiteX92" fmla="*/ 490448 w 502128"/>
              <a:gd name="connsiteY92" fmla="*/ 532474 h 570642"/>
              <a:gd name="connsiteX93" fmla="*/ 497330 w 502128"/>
              <a:gd name="connsiteY93" fmla="*/ 544362 h 570642"/>
              <a:gd name="connsiteX94" fmla="*/ 501710 w 502128"/>
              <a:gd name="connsiteY94" fmla="*/ 555625 h 570642"/>
              <a:gd name="connsiteX95" fmla="*/ 497643 w 502128"/>
              <a:gd name="connsiteY95" fmla="*/ 564073 h 570642"/>
              <a:gd name="connsiteX96" fmla="*/ 490448 w 502128"/>
              <a:gd name="connsiteY96" fmla="*/ 568139 h 570642"/>
              <a:gd name="connsiteX97" fmla="*/ 452905 w 502128"/>
              <a:gd name="connsiteY97" fmla="*/ 566575 h 570642"/>
              <a:gd name="connsiteX98" fmla="*/ 419743 w 502128"/>
              <a:gd name="connsiteY98" fmla="*/ 566575 h 570642"/>
              <a:gd name="connsiteX99" fmla="*/ 374693 w 502128"/>
              <a:gd name="connsiteY99" fmla="*/ 568139 h 570642"/>
              <a:gd name="connsiteX100" fmla="*/ 310871 w 502128"/>
              <a:gd name="connsiteY100" fmla="*/ 570016 h 570642"/>
              <a:gd name="connsiteX101" fmla="*/ 248300 w 502128"/>
              <a:gd name="connsiteY101" fmla="*/ 570642 h 5706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</a:cxnLst>
            <a:rect l="l" t="t" r="r" b="b"/>
            <a:pathLst>
              <a:path w="502128" h="570642">
                <a:moveTo>
                  <a:pt x="432257" y="436115"/>
                </a:moveTo>
                <a:cubicBezTo>
                  <a:pt x="428503" y="436115"/>
                  <a:pt x="426209" y="434030"/>
                  <a:pt x="425374" y="429858"/>
                </a:cubicBezTo>
                <a:cubicBezTo>
                  <a:pt x="424540" y="425687"/>
                  <a:pt x="423811" y="419013"/>
                  <a:pt x="423184" y="409836"/>
                </a:cubicBezTo>
                <a:cubicBezTo>
                  <a:pt x="422559" y="400659"/>
                  <a:pt x="422246" y="391274"/>
                  <a:pt x="422246" y="381679"/>
                </a:cubicBezTo>
                <a:cubicBezTo>
                  <a:pt x="422246" y="372085"/>
                  <a:pt x="422246" y="364577"/>
                  <a:pt x="422246" y="359154"/>
                </a:cubicBezTo>
                <a:lnTo>
                  <a:pt x="422246" y="185208"/>
                </a:lnTo>
                <a:lnTo>
                  <a:pt x="411609" y="185834"/>
                </a:lnTo>
                <a:cubicBezTo>
                  <a:pt x="395758" y="186668"/>
                  <a:pt x="383140" y="187711"/>
                  <a:pt x="373754" y="188962"/>
                </a:cubicBezTo>
                <a:cubicBezTo>
                  <a:pt x="364368" y="190213"/>
                  <a:pt x="356339" y="191465"/>
                  <a:pt x="349665" y="192716"/>
                </a:cubicBezTo>
                <a:cubicBezTo>
                  <a:pt x="342990" y="193968"/>
                  <a:pt x="335482" y="195428"/>
                  <a:pt x="327139" y="197096"/>
                </a:cubicBezTo>
                <a:cubicBezTo>
                  <a:pt x="319213" y="198765"/>
                  <a:pt x="312331" y="197931"/>
                  <a:pt x="306491" y="194594"/>
                </a:cubicBezTo>
                <a:cubicBezTo>
                  <a:pt x="303571" y="192925"/>
                  <a:pt x="299087" y="190005"/>
                  <a:pt x="293038" y="185834"/>
                </a:cubicBezTo>
                <a:cubicBezTo>
                  <a:pt x="286990" y="181663"/>
                  <a:pt x="283757" y="178534"/>
                  <a:pt x="283339" y="176448"/>
                </a:cubicBezTo>
                <a:cubicBezTo>
                  <a:pt x="282923" y="174363"/>
                  <a:pt x="283861" y="171442"/>
                  <a:pt x="286155" y="167688"/>
                </a:cubicBezTo>
                <a:cubicBezTo>
                  <a:pt x="288450" y="163934"/>
                  <a:pt x="291057" y="162474"/>
                  <a:pt x="293977" y="163308"/>
                </a:cubicBezTo>
                <a:cubicBezTo>
                  <a:pt x="301068" y="164560"/>
                  <a:pt x="313269" y="165603"/>
                  <a:pt x="330580" y="166437"/>
                </a:cubicBezTo>
                <a:cubicBezTo>
                  <a:pt x="347891" y="167271"/>
                  <a:pt x="370313" y="166646"/>
                  <a:pt x="397844" y="164560"/>
                </a:cubicBezTo>
                <a:lnTo>
                  <a:pt x="422246" y="162683"/>
                </a:lnTo>
                <a:lnTo>
                  <a:pt x="422246" y="84470"/>
                </a:lnTo>
                <a:cubicBezTo>
                  <a:pt x="422246" y="71955"/>
                  <a:pt x="421725" y="62153"/>
                  <a:pt x="420682" y="55062"/>
                </a:cubicBezTo>
                <a:cubicBezTo>
                  <a:pt x="419639" y="47971"/>
                  <a:pt x="417032" y="41922"/>
                  <a:pt x="412861" y="36916"/>
                </a:cubicBezTo>
                <a:cubicBezTo>
                  <a:pt x="408689" y="31910"/>
                  <a:pt x="401598" y="26488"/>
                  <a:pt x="391586" y="20648"/>
                </a:cubicBezTo>
                <a:cubicBezTo>
                  <a:pt x="386998" y="17311"/>
                  <a:pt x="385956" y="13557"/>
                  <a:pt x="388458" y="9385"/>
                </a:cubicBezTo>
                <a:cubicBezTo>
                  <a:pt x="392212" y="3128"/>
                  <a:pt x="397009" y="0"/>
                  <a:pt x="402849" y="0"/>
                </a:cubicBezTo>
                <a:cubicBezTo>
                  <a:pt x="409106" y="0"/>
                  <a:pt x="417554" y="2294"/>
                  <a:pt x="428190" y="6883"/>
                </a:cubicBezTo>
                <a:cubicBezTo>
                  <a:pt x="438827" y="11471"/>
                  <a:pt x="447483" y="15851"/>
                  <a:pt x="454157" y="20022"/>
                </a:cubicBezTo>
                <a:cubicBezTo>
                  <a:pt x="459163" y="22943"/>
                  <a:pt x="461457" y="26905"/>
                  <a:pt x="461040" y="31910"/>
                </a:cubicBezTo>
                <a:cubicBezTo>
                  <a:pt x="459788" y="39002"/>
                  <a:pt x="458954" y="46093"/>
                  <a:pt x="458537" y="53184"/>
                </a:cubicBezTo>
                <a:cubicBezTo>
                  <a:pt x="458119" y="60276"/>
                  <a:pt x="457912" y="68201"/>
                  <a:pt x="457912" y="76961"/>
                </a:cubicBezTo>
                <a:lnTo>
                  <a:pt x="457912" y="354774"/>
                </a:lnTo>
                <a:cubicBezTo>
                  <a:pt x="457912" y="360614"/>
                  <a:pt x="457598" y="368018"/>
                  <a:pt x="456972" y="376986"/>
                </a:cubicBezTo>
                <a:cubicBezTo>
                  <a:pt x="456347" y="385955"/>
                  <a:pt x="455200" y="395028"/>
                  <a:pt x="453531" y="404205"/>
                </a:cubicBezTo>
                <a:cubicBezTo>
                  <a:pt x="451863" y="413382"/>
                  <a:pt x="449360" y="420994"/>
                  <a:pt x="446022" y="427043"/>
                </a:cubicBezTo>
                <a:cubicBezTo>
                  <a:pt x="442685" y="433091"/>
                  <a:pt x="438097" y="436115"/>
                  <a:pt x="432257" y="436115"/>
                </a:cubicBezTo>
                <a:moveTo>
                  <a:pt x="23047" y="360406"/>
                </a:moveTo>
                <a:cubicBezTo>
                  <a:pt x="19293" y="362491"/>
                  <a:pt x="15121" y="363012"/>
                  <a:pt x="10533" y="361969"/>
                </a:cubicBezTo>
                <a:cubicBezTo>
                  <a:pt x="5944" y="360927"/>
                  <a:pt x="2920" y="358946"/>
                  <a:pt x="1460" y="356026"/>
                </a:cubicBezTo>
                <a:cubicBezTo>
                  <a:pt x="0" y="353106"/>
                  <a:pt x="1356" y="349977"/>
                  <a:pt x="5527" y="346640"/>
                </a:cubicBezTo>
                <a:cubicBezTo>
                  <a:pt x="23881" y="334125"/>
                  <a:pt x="42026" y="318274"/>
                  <a:pt x="59963" y="299086"/>
                </a:cubicBezTo>
                <a:cubicBezTo>
                  <a:pt x="77900" y="279898"/>
                  <a:pt x="94690" y="259459"/>
                  <a:pt x="110332" y="237767"/>
                </a:cubicBezTo>
                <a:cubicBezTo>
                  <a:pt x="125975" y="216076"/>
                  <a:pt x="139323" y="195011"/>
                  <a:pt x="150377" y="174571"/>
                </a:cubicBezTo>
                <a:cubicBezTo>
                  <a:pt x="161432" y="154132"/>
                  <a:pt x="169044" y="136195"/>
                  <a:pt x="173216" y="120761"/>
                </a:cubicBezTo>
                <a:cubicBezTo>
                  <a:pt x="176970" y="110333"/>
                  <a:pt x="179577" y="100112"/>
                  <a:pt x="181037" y="90101"/>
                </a:cubicBezTo>
                <a:cubicBezTo>
                  <a:pt x="182497" y="80090"/>
                  <a:pt x="178430" y="71747"/>
                  <a:pt x="168836" y="65073"/>
                </a:cubicBezTo>
                <a:cubicBezTo>
                  <a:pt x="165498" y="62987"/>
                  <a:pt x="163622" y="60902"/>
                  <a:pt x="163204" y="58816"/>
                </a:cubicBezTo>
                <a:cubicBezTo>
                  <a:pt x="162788" y="56731"/>
                  <a:pt x="163204" y="54645"/>
                  <a:pt x="164456" y="52559"/>
                </a:cubicBezTo>
                <a:cubicBezTo>
                  <a:pt x="167793" y="46719"/>
                  <a:pt x="171443" y="43695"/>
                  <a:pt x="175406" y="43486"/>
                </a:cubicBezTo>
                <a:cubicBezTo>
                  <a:pt x="179369" y="43278"/>
                  <a:pt x="184061" y="44216"/>
                  <a:pt x="189484" y="46302"/>
                </a:cubicBezTo>
                <a:cubicBezTo>
                  <a:pt x="194072" y="47971"/>
                  <a:pt x="200121" y="50995"/>
                  <a:pt x="207630" y="55375"/>
                </a:cubicBezTo>
                <a:cubicBezTo>
                  <a:pt x="215138" y="59754"/>
                  <a:pt x="220978" y="63613"/>
                  <a:pt x="225149" y="66950"/>
                </a:cubicBezTo>
                <a:cubicBezTo>
                  <a:pt x="233909" y="73624"/>
                  <a:pt x="237246" y="78839"/>
                  <a:pt x="235160" y="82593"/>
                </a:cubicBezTo>
                <a:cubicBezTo>
                  <a:pt x="231406" y="90101"/>
                  <a:pt x="227131" y="98757"/>
                  <a:pt x="222333" y="108559"/>
                </a:cubicBezTo>
                <a:cubicBezTo>
                  <a:pt x="217536" y="118362"/>
                  <a:pt x="213261" y="127643"/>
                  <a:pt x="209507" y="136403"/>
                </a:cubicBezTo>
                <a:cubicBezTo>
                  <a:pt x="201998" y="152671"/>
                  <a:pt x="193238" y="169566"/>
                  <a:pt x="183227" y="187085"/>
                </a:cubicBezTo>
                <a:cubicBezTo>
                  <a:pt x="207838" y="211279"/>
                  <a:pt x="229842" y="230259"/>
                  <a:pt x="249239" y="244024"/>
                </a:cubicBezTo>
                <a:cubicBezTo>
                  <a:pt x="268636" y="257790"/>
                  <a:pt x="285008" y="268636"/>
                  <a:pt x="298357" y="276561"/>
                </a:cubicBezTo>
                <a:cubicBezTo>
                  <a:pt x="303780" y="281150"/>
                  <a:pt x="307951" y="288345"/>
                  <a:pt x="310871" y="298148"/>
                </a:cubicBezTo>
                <a:cubicBezTo>
                  <a:pt x="313791" y="307950"/>
                  <a:pt x="314208" y="317023"/>
                  <a:pt x="312122" y="325366"/>
                </a:cubicBezTo>
                <a:cubicBezTo>
                  <a:pt x="310454" y="329954"/>
                  <a:pt x="306491" y="333501"/>
                  <a:pt x="300234" y="336003"/>
                </a:cubicBezTo>
                <a:cubicBezTo>
                  <a:pt x="293977" y="338506"/>
                  <a:pt x="290222" y="338714"/>
                  <a:pt x="288971" y="336628"/>
                </a:cubicBezTo>
                <a:cubicBezTo>
                  <a:pt x="282297" y="326200"/>
                  <a:pt x="273850" y="314833"/>
                  <a:pt x="263630" y="302527"/>
                </a:cubicBezTo>
                <a:cubicBezTo>
                  <a:pt x="253410" y="290222"/>
                  <a:pt x="242565" y="278021"/>
                  <a:pt x="231093" y="265924"/>
                </a:cubicBezTo>
                <a:cubicBezTo>
                  <a:pt x="219622" y="253827"/>
                  <a:pt x="208673" y="242564"/>
                  <a:pt x="198244" y="232136"/>
                </a:cubicBezTo>
                <a:cubicBezTo>
                  <a:pt x="187816" y="221707"/>
                  <a:pt x="178847" y="212947"/>
                  <a:pt x="171339" y="205856"/>
                </a:cubicBezTo>
                <a:cubicBezTo>
                  <a:pt x="158407" y="226713"/>
                  <a:pt x="143599" y="247153"/>
                  <a:pt x="126914" y="267175"/>
                </a:cubicBezTo>
                <a:cubicBezTo>
                  <a:pt x="110228" y="287198"/>
                  <a:pt x="93021" y="305343"/>
                  <a:pt x="75293" y="321612"/>
                </a:cubicBezTo>
                <a:cubicBezTo>
                  <a:pt x="57565" y="337880"/>
                  <a:pt x="40149" y="350811"/>
                  <a:pt x="23047" y="360406"/>
                </a:cubicBezTo>
                <a:moveTo>
                  <a:pt x="248300" y="570642"/>
                </a:moveTo>
                <a:cubicBezTo>
                  <a:pt x="227443" y="570642"/>
                  <a:pt x="212010" y="565219"/>
                  <a:pt x="201998" y="554374"/>
                </a:cubicBezTo>
                <a:cubicBezTo>
                  <a:pt x="191987" y="543528"/>
                  <a:pt x="186982" y="528512"/>
                  <a:pt x="186982" y="509323"/>
                </a:cubicBezTo>
                <a:lnTo>
                  <a:pt x="186982" y="468026"/>
                </a:lnTo>
                <a:cubicBezTo>
                  <a:pt x="186982" y="454678"/>
                  <a:pt x="185730" y="444458"/>
                  <a:pt x="183227" y="437367"/>
                </a:cubicBezTo>
                <a:cubicBezTo>
                  <a:pt x="180724" y="430276"/>
                  <a:pt x="174050" y="424436"/>
                  <a:pt x="163204" y="419847"/>
                </a:cubicBezTo>
                <a:cubicBezTo>
                  <a:pt x="160702" y="419013"/>
                  <a:pt x="159137" y="417344"/>
                  <a:pt x="158512" y="414841"/>
                </a:cubicBezTo>
                <a:cubicBezTo>
                  <a:pt x="157886" y="412339"/>
                  <a:pt x="157781" y="410045"/>
                  <a:pt x="158199" y="407959"/>
                </a:cubicBezTo>
                <a:cubicBezTo>
                  <a:pt x="161119" y="399616"/>
                  <a:pt x="166541" y="396070"/>
                  <a:pt x="174467" y="397321"/>
                </a:cubicBezTo>
                <a:cubicBezTo>
                  <a:pt x="181141" y="398156"/>
                  <a:pt x="188650" y="400346"/>
                  <a:pt x="196993" y="403892"/>
                </a:cubicBezTo>
                <a:cubicBezTo>
                  <a:pt x="205335" y="407437"/>
                  <a:pt x="212635" y="411087"/>
                  <a:pt x="218892" y="414841"/>
                </a:cubicBezTo>
                <a:cubicBezTo>
                  <a:pt x="224315" y="418179"/>
                  <a:pt x="226609" y="421515"/>
                  <a:pt x="225775" y="424853"/>
                </a:cubicBezTo>
                <a:cubicBezTo>
                  <a:pt x="225358" y="427773"/>
                  <a:pt x="224732" y="432988"/>
                  <a:pt x="223898" y="440496"/>
                </a:cubicBezTo>
                <a:cubicBezTo>
                  <a:pt x="223064" y="448004"/>
                  <a:pt x="222646" y="455304"/>
                  <a:pt x="222646" y="462395"/>
                </a:cubicBezTo>
                <a:lnTo>
                  <a:pt x="222646" y="506194"/>
                </a:lnTo>
                <a:cubicBezTo>
                  <a:pt x="222646" y="520794"/>
                  <a:pt x="225254" y="530701"/>
                  <a:pt x="230468" y="535915"/>
                </a:cubicBezTo>
                <a:cubicBezTo>
                  <a:pt x="235682" y="541130"/>
                  <a:pt x="242669" y="544154"/>
                  <a:pt x="251429" y="544988"/>
                </a:cubicBezTo>
                <a:cubicBezTo>
                  <a:pt x="256434" y="545405"/>
                  <a:pt x="264464" y="545614"/>
                  <a:pt x="275518" y="545614"/>
                </a:cubicBezTo>
                <a:cubicBezTo>
                  <a:pt x="286572" y="545614"/>
                  <a:pt x="298773" y="545405"/>
                  <a:pt x="312122" y="544988"/>
                </a:cubicBezTo>
                <a:cubicBezTo>
                  <a:pt x="325471" y="544571"/>
                  <a:pt x="338506" y="544154"/>
                  <a:pt x="351228" y="543737"/>
                </a:cubicBezTo>
                <a:cubicBezTo>
                  <a:pt x="363951" y="543320"/>
                  <a:pt x="374275" y="542903"/>
                  <a:pt x="382201" y="542485"/>
                </a:cubicBezTo>
                <a:cubicBezTo>
                  <a:pt x="403892" y="541234"/>
                  <a:pt x="422350" y="539148"/>
                  <a:pt x="437576" y="536229"/>
                </a:cubicBezTo>
                <a:cubicBezTo>
                  <a:pt x="452801" y="533309"/>
                  <a:pt x="463960" y="530806"/>
                  <a:pt x="471051" y="528720"/>
                </a:cubicBezTo>
                <a:cubicBezTo>
                  <a:pt x="480228" y="525800"/>
                  <a:pt x="486694" y="527052"/>
                  <a:pt x="490448" y="532474"/>
                </a:cubicBezTo>
                <a:cubicBezTo>
                  <a:pt x="492534" y="535811"/>
                  <a:pt x="494828" y="539773"/>
                  <a:pt x="497330" y="544362"/>
                </a:cubicBezTo>
                <a:cubicBezTo>
                  <a:pt x="499833" y="548951"/>
                  <a:pt x="501293" y="552706"/>
                  <a:pt x="501710" y="555625"/>
                </a:cubicBezTo>
                <a:cubicBezTo>
                  <a:pt x="502128" y="558545"/>
                  <a:pt x="500772" y="561361"/>
                  <a:pt x="497643" y="564073"/>
                </a:cubicBezTo>
                <a:cubicBezTo>
                  <a:pt x="494515" y="566784"/>
                  <a:pt x="492116" y="568139"/>
                  <a:pt x="490448" y="568139"/>
                </a:cubicBezTo>
                <a:cubicBezTo>
                  <a:pt x="475848" y="567305"/>
                  <a:pt x="463334" y="566784"/>
                  <a:pt x="452905" y="566575"/>
                </a:cubicBezTo>
                <a:cubicBezTo>
                  <a:pt x="442477" y="566366"/>
                  <a:pt x="431423" y="566366"/>
                  <a:pt x="419743" y="566575"/>
                </a:cubicBezTo>
                <a:cubicBezTo>
                  <a:pt x="408063" y="566784"/>
                  <a:pt x="393047" y="567305"/>
                  <a:pt x="374693" y="568139"/>
                </a:cubicBezTo>
                <a:cubicBezTo>
                  <a:pt x="353418" y="568974"/>
                  <a:pt x="332145" y="569599"/>
                  <a:pt x="310871" y="570016"/>
                </a:cubicBezTo>
                <a:cubicBezTo>
                  <a:pt x="289597" y="570433"/>
                  <a:pt x="268740" y="570642"/>
                  <a:pt x="248300" y="5706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2" name="Freeform 152"/>
          <p:cNvSpPr/>
          <p:nvPr/>
        </p:nvSpPr>
        <p:spPr>
          <a:xfrm>
            <a:off x="5304154" y="7762509"/>
            <a:ext cx="446336" cy="592750"/>
          </a:xfrm>
          <a:custGeom>
            <a:avLst/>
            <a:gdLst>
              <a:gd name="connsiteX0" fmla="*/ 421933 w 446336"/>
              <a:gd name="connsiteY0" fmla="*/ 355400 h 592750"/>
              <a:gd name="connsiteX1" fmla="*/ 415050 w 446336"/>
              <a:gd name="connsiteY1" fmla="*/ 355087 h 592750"/>
              <a:gd name="connsiteX2" fmla="*/ 411922 w 446336"/>
              <a:gd name="connsiteY2" fmla="*/ 350394 h 592750"/>
              <a:gd name="connsiteX3" fmla="*/ 408480 w 446336"/>
              <a:gd name="connsiteY3" fmla="*/ 323802 h 592750"/>
              <a:gd name="connsiteX4" fmla="*/ 407542 w 446336"/>
              <a:gd name="connsiteY4" fmla="*/ 285321 h 592750"/>
              <a:gd name="connsiteX5" fmla="*/ 407542 w 446336"/>
              <a:gd name="connsiteY5" fmla="*/ 201476 h 592750"/>
              <a:gd name="connsiteX6" fmla="*/ 376570 w 446336"/>
              <a:gd name="connsiteY6" fmla="*/ 201476 h 592750"/>
              <a:gd name="connsiteX7" fmla="*/ 333709 w 446336"/>
              <a:gd name="connsiteY7" fmla="*/ 202102 h 592750"/>
              <a:gd name="connsiteX8" fmla="*/ 333709 w 446336"/>
              <a:gd name="connsiteY8" fmla="*/ 287824 h 592750"/>
              <a:gd name="connsiteX9" fmla="*/ 332458 w 446336"/>
              <a:gd name="connsiteY9" fmla="*/ 313478 h 592750"/>
              <a:gd name="connsiteX10" fmla="*/ 326826 w 446336"/>
              <a:gd name="connsiteY10" fmla="*/ 338193 h 592750"/>
              <a:gd name="connsiteX11" fmla="*/ 313687 w 446336"/>
              <a:gd name="connsiteY11" fmla="*/ 352896 h 592750"/>
              <a:gd name="connsiteX12" fmla="*/ 306178 w 446336"/>
              <a:gd name="connsiteY12" fmla="*/ 352584 h 592750"/>
              <a:gd name="connsiteX13" fmla="*/ 303049 w 446336"/>
              <a:gd name="connsiteY13" fmla="*/ 347891 h 592750"/>
              <a:gd name="connsiteX14" fmla="*/ 300234 w 446336"/>
              <a:gd name="connsiteY14" fmla="*/ 324427 h 592750"/>
              <a:gd name="connsiteX15" fmla="*/ 299295 w 446336"/>
              <a:gd name="connsiteY15" fmla="*/ 289075 h 592750"/>
              <a:gd name="connsiteX16" fmla="*/ 299295 w 446336"/>
              <a:gd name="connsiteY16" fmla="*/ 118883 h 592750"/>
              <a:gd name="connsiteX17" fmla="*/ 299295 w 446336"/>
              <a:gd name="connsiteY17" fmla="*/ 114191 h 592750"/>
              <a:gd name="connsiteX18" fmla="*/ 299295 w 446336"/>
              <a:gd name="connsiteY18" fmla="*/ 110124 h 592750"/>
              <a:gd name="connsiteX19" fmla="*/ 296167 w 446336"/>
              <a:gd name="connsiteY19" fmla="*/ 70391 h 592750"/>
              <a:gd name="connsiteX20" fmla="*/ 273641 w 446336"/>
              <a:gd name="connsiteY20" fmla="*/ 43799 h 592750"/>
              <a:gd name="connsiteX21" fmla="*/ 270513 w 446336"/>
              <a:gd name="connsiteY21" fmla="*/ 32537 h 592750"/>
              <a:gd name="connsiteX22" fmla="*/ 278334 w 446336"/>
              <a:gd name="connsiteY22" fmla="*/ 24402 h 592750"/>
              <a:gd name="connsiteX23" fmla="*/ 287407 w 446336"/>
              <a:gd name="connsiteY23" fmla="*/ 23151 h 592750"/>
              <a:gd name="connsiteX24" fmla="*/ 303049 w 446336"/>
              <a:gd name="connsiteY24" fmla="*/ 28156 h 592750"/>
              <a:gd name="connsiteX25" fmla="*/ 319318 w 446336"/>
              <a:gd name="connsiteY25" fmla="*/ 37542 h 592750"/>
              <a:gd name="connsiteX26" fmla="*/ 329329 w 446336"/>
              <a:gd name="connsiteY26" fmla="*/ 45050 h 592750"/>
              <a:gd name="connsiteX27" fmla="*/ 334647 w 446336"/>
              <a:gd name="connsiteY27" fmla="*/ 50995 h 592750"/>
              <a:gd name="connsiteX28" fmla="*/ 336212 w 446336"/>
              <a:gd name="connsiteY28" fmla="*/ 57565 h 592750"/>
              <a:gd name="connsiteX29" fmla="*/ 334022 w 446336"/>
              <a:gd name="connsiteY29" fmla="*/ 83218 h 592750"/>
              <a:gd name="connsiteX30" fmla="*/ 333709 w 446336"/>
              <a:gd name="connsiteY30" fmla="*/ 110749 h 592750"/>
              <a:gd name="connsiteX31" fmla="*/ 333709 w 446336"/>
              <a:gd name="connsiteY31" fmla="*/ 115442 h 592750"/>
              <a:gd name="connsiteX32" fmla="*/ 333709 w 446336"/>
              <a:gd name="connsiteY32" fmla="*/ 119509 h 592750"/>
              <a:gd name="connsiteX33" fmla="*/ 333709 w 446336"/>
              <a:gd name="connsiteY33" fmla="*/ 175823 h 592750"/>
              <a:gd name="connsiteX34" fmla="*/ 369374 w 446336"/>
              <a:gd name="connsiteY34" fmla="*/ 176135 h 592750"/>
              <a:gd name="connsiteX35" fmla="*/ 407542 w 446336"/>
              <a:gd name="connsiteY35" fmla="*/ 174571 h 592750"/>
              <a:gd name="connsiteX36" fmla="*/ 407542 w 446336"/>
              <a:gd name="connsiteY36" fmla="*/ 86973 h 592750"/>
              <a:gd name="connsiteX37" fmla="*/ 407542 w 446336"/>
              <a:gd name="connsiteY37" fmla="*/ 82593 h 592750"/>
              <a:gd name="connsiteX38" fmla="*/ 406291 w 446336"/>
              <a:gd name="connsiteY38" fmla="*/ 55062 h 592750"/>
              <a:gd name="connsiteX39" fmla="*/ 399408 w 446336"/>
              <a:gd name="connsiteY39" fmla="*/ 37855 h 592750"/>
              <a:gd name="connsiteX40" fmla="*/ 379386 w 446336"/>
              <a:gd name="connsiteY40" fmla="*/ 21899 h 592750"/>
              <a:gd name="connsiteX41" fmla="*/ 376256 w 446336"/>
              <a:gd name="connsiteY41" fmla="*/ 10637 h 592750"/>
              <a:gd name="connsiteX42" fmla="*/ 393151 w 446336"/>
              <a:gd name="connsiteY42" fmla="*/ 1251 h 592750"/>
              <a:gd name="connsiteX43" fmla="*/ 418179 w 446336"/>
              <a:gd name="connsiteY43" fmla="*/ 10324 h 592750"/>
              <a:gd name="connsiteX44" fmla="*/ 438827 w 446336"/>
              <a:gd name="connsiteY44" fmla="*/ 23151 h 592750"/>
              <a:gd name="connsiteX45" fmla="*/ 444145 w 446336"/>
              <a:gd name="connsiteY45" fmla="*/ 29095 h 592750"/>
              <a:gd name="connsiteX46" fmla="*/ 445710 w 446336"/>
              <a:gd name="connsiteY46" fmla="*/ 35664 h 592750"/>
              <a:gd name="connsiteX47" fmla="*/ 443207 w 446336"/>
              <a:gd name="connsiteY47" fmla="*/ 60693 h 592750"/>
              <a:gd name="connsiteX48" fmla="*/ 442582 w 446336"/>
              <a:gd name="connsiteY48" fmla="*/ 87599 h 592750"/>
              <a:gd name="connsiteX49" fmla="*/ 442582 w 446336"/>
              <a:gd name="connsiteY49" fmla="*/ 284069 h 592750"/>
              <a:gd name="connsiteX50" fmla="*/ 441017 w 446336"/>
              <a:gd name="connsiteY50" fmla="*/ 313165 h 592750"/>
              <a:gd name="connsiteX51" fmla="*/ 435073 w 446336"/>
              <a:gd name="connsiteY51" fmla="*/ 340070 h 592750"/>
              <a:gd name="connsiteX52" fmla="*/ 421933 w 446336"/>
              <a:gd name="connsiteY52" fmla="*/ 355400 h 592750"/>
              <a:gd name="connsiteX54" fmla="*/ 60902 w 446336"/>
              <a:gd name="connsiteY54" fmla="*/ 330371 h 592750"/>
              <a:gd name="connsiteX55" fmla="*/ 40567 w 446336"/>
              <a:gd name="connsiteY55" fmla="*/ 317857 h 592750"/>
              <a:gd name="connsiteX56" fmla="*/ 32745 w 446336"/>
              <a:gd name="connsiteY56" fmla="*/ 286572 h 592750"/>
              <a:gd name="connsiteX57" fmla="*/ 32745 w 446336"/>
              <a:gd name="connsiteY57" fmla="*/ 143286 h 592750"/>
              <a:gd name="connsiteX58" fmla="*/ 28052 w 446336"/>
              <a:gd name="connsiteY58" fmla="*/ 112001 h 592750"/>
              <a:gd name="connsiteX59" fmla="*/ 5840 w 446336"/>
              <a:gd name="connsiteY59" fmla="*/ 93856 h 592750"/>
              <a:gd name="connsiteX60" fmla="*/ 2086 w 446336"/>
              <a:gd name="connsiteY60" fmla="*/ 83218 h 592750"/>
              <a:gd name="connsiteX61" fmla="*/ 17728 w 446336"/>
              <a:gd name="connsiteY61" fmla="*/ 71955 h 592750"/>
              <a:gd name="connsiteX62" fmla="*/ 37125 w 446336"/>
              <a:gd name="connsiteY62" fmla="*/ 75397 h 592750"/>
              <a:gd name="connsiteX63" fmla="*/ 57148 w 446336"/>
              <a:gd name="connsiteY63" fmla="*/ 80090 h 592750"/>
              <a:gd name="connsiteX64" fmla="*/ 91248 w 446336"/>
              <a:gd name="connsiteY64" fmla="*/ 79777 h 592750"/>
              <a:gd name="connsiteX65" fmla="*/ 132857 w 446336"/>
              <a:gd name="connsiteY65" fmla="*/ 78213 h 592750"/>
              <a:gd name="connsiteX66" fmla="*/ 172277 w 446336"/>
              <a:gd name="connsiteY66" fmla="*/ 74146 h 592750"/>
              <a:gd name="connsiteX67" fmla="*/ 200434 w 446336"/>
              <a:gd name="connsiteY67" fmla="*/ 66950 h 592750"/>
              <a:gd name="connsiteX68" fmla="*/ 211071 w 446336"/>
              <a:gd name="connsiteY68" fmla="*/ 65386 h 592750"/>
              <a:gd name="connsiteX69" fmla="*/ 217954 w 446336"/>
              <a:gd name="connsiteY69" fmla="*/ 70704 h 592750"/>
              <a:gd name="connsiteX70" fmla="*/ 218579 w 446336"/>
              <a:gd name="connsiteY70" fmla="*/ 71331 h 592750"/>
              <a:gd name="connsiteX71" fmla="*/ 224524 w 446336"/>
              <a:gd name="connsiteY71" fmla="*/ 79777 h 592750"/>
              <a:gd name="connsiteX72" fmla="*/ 228591 w 446336"/>
              <a:gd name="connsiteY72" fmla="*/ 88850 h 592750"/>
              <a:gd name="connsiteX73" fmla="*/ 225149 w 446336"/>
              <a:gd name="connsiteY73" fmla="*/ 96671 h 592750"/>
              <a:gd name="connsiteX74" fmla="*/ 218579 w 446336"/>
              <a:gd name="connsiteY74" fmla="*/ 100112 h 592750"/>
              <a:gd name="connsiteX75" fmla="*/ 189484 w 446336"/>
              <a:gd name="connsiteY75" fmla="*/ 99487 h 592750"/>
              <a:gd name="connsiteX76" fmla="*/ 148814 w 446336"/>
              <a:gd name="connsiteY76" fmla="*/ 100112 h 592750"/>
              <a:gd name="connsiteX77" fmla="*/ 105014 w 446336"/>
              <a:gd name="connsiteY77" fmla="*/ 101677 h 592750"/>
              <a:gd name="connsiteX78" fmla="*/ 67159 w 446336"/>
              <a:gd name="connsiteY78" fmla="*/ 103867 h 592750"/>
              <a:gd name="connsiteX79" fmla="*/ 67159 w 446336"/>
              <a:gd name="connsiteY79" fmla="*/ 181454 h 592750"/>
              <a:gd name="connsiteX80" fmla="*/ 96567 w 446336"/>
              <a:gd name="connsiteY80" fmla="*/ 181141 h 592750"/>
              <a:gd name="connsiteX81" fmla="*/ 127852 w 446336"/>
              <a:gd name="connsiteY81" fmla="*/ 180203 h 592750"/>
              <a:gd name="connsiteX82" fmla="*/ 174467 w 446336"/>
              <a:gd name="connsiteY82" fmla="*/ 175197 h 592750"/>
              <a:gd name="connsiteX83" fmla="*/ 199183 w 446336"/>
              <a:gd name="connsiteY83" fmla="*/ 169566 h 592750"/>
              <a:gd name="connsiteX84" fmla="*/ 206691 w 446336"/>
              <a:gd name="connsiteY84" fmla="*/ 168627 h 592750"/>
              <a:gd name="connsiteX85" fmla="*/ 212322 w 446336"/>
              <a:gd name="connsiteY85" fmla="*/ 171442 h 592750"/>
              <a:gd name="connsiteX86" fmla="*/ 212948 w 446336"/>
              <a:gd name="connsiteY86" fmla="*/ 172069 h 592750"/>
              <a:gd name="connsiteX87" fmla="*/ 219831 w 446336"/>
              <a:gd name="connsiteY87" fmla="*/ 179577 h 592750"/>
              <a:gd name="connsiteX88" fmla="*/ 224836 w 446336"/>
              <a:gd name="connsiteY88" fmla="*/ 189588 h 592750"/>
              <a:gd name="connsiteX89" fmla="*/ 221395 w 446336"/>
              <a:gd name="connsiteY89" fmla="*/ 197723 h 592750"/>
              <a:gd name="connsiteX90" fmla="*/ 215451 w 446336"/>
              <a:gd name="connsiteY90" fmla="*/ 201476 h 592750"/>
              <a:gd name="connsiteX91" fmla="*/ 170087 w 446336"/>
              <a:gd name="connsiteY91" fmla="*/ 200538 h 592750"/>
              <a:gd name="connsiteX92" fmla="*/ 116277 w 446336"/>
              <a:gd name="connsiteY92" fmla="*/ 201789 h 592750"/>
              <a:gd name="connsiteX93" fmla="*/ 67159 w 446336"/>
              <a:gd name="connsiteY93" fmla="*/ 204605 h 592750"/>
              <a:gd name="connsiteX94" fmla="*/ 67159 w 446336"/>
              <a:gd name="connsiteY94" fmla="*/ 272181 h 592750"/>
              <a:gd name="connsiteX95" fmla="*/ 69349 w 446336"/>
              <a:gd name="connsiteY95" fmla="*/ 288449 h 592750"/>
              <a:gd name="connsiteX96" fmla="*/ 83427 w 446336"/>
              <a:gd name="connsiteY96" fmla="*/ 297210 h 592750"/>
              <a:gd name="connsiteX97" fmla="*/ 139428 w 446336"/>
              <a:gd name="connsiteY97" fmla="*/ 293142 h 592750"/>
              <a:gd name="connsiteX98" fmla="*/ 194177 w 446336"/>
              <a:gd name="connsiteY98" fmla="*/ 283132 h 592750"/>
              <a:gd name="connsiteX99" fmla="*/ 239853 w 446336"/>
              <a:gd name="connsiteY99" fmla="*/ 270929 h 592750"/>
              <a:gd name="connsiteX100" fmla="*/ 268636 w 446336"/>
              <a:gd name="connsiteY100" fmla="*/ 259667 h 592750"/>
              <a:gd name="connsiteX101" fmla="*/ 282089 w 446336"/>
              <a:gd name="connsiteY101" fmla="*/ 261231 h 592750"/>
              <a:gd name="connsiteX102" fmla="*/ 274267 w 446336"/>
              <a:gd name="connsiteY102" fmla="*/ 275935 h 592750"/>
              <a:gd name="connsiteX103" fmla="*/ 242043 w 446336"/>
              <a:gd name="connsiteY103" fmla="*/ 290952 h 592750"/>
              <a:gd name="connsiteX104" fmla="*/ 188233 w 446336"/>
              <a:gd name="connsiteY104" fmla="*/ 308159 h 592750"/>
              <a:gd name="connsiteX105" fmla="*/ 124098 w 446336"/>
              <a:gd name="connsiteY105" fmla="*/ 322863 h 592750"/>
              <a:gd name="connsiteX106" fmla="*/ 60902 w 446336"/>
              <a:gd name="connsiteY106" fmla="*/ 330371 h 592750"/>
              <a:gd name="connsiteX108" fmla="*/ 415677 w 446336"/>
              <a:gd name="connsiteY108" fmla="*/ 591916 h 592750"/>
              <a:gd name="connsiteX109" fmla="*/ 408794 w 446336"/>
              <a:gd name="connsiteY109" fmla="*/ 590352 h 592750"/>
              <a:gd name="connsiteX110" fmla="*/ 406291 w 446336"/>
              <a:gd name="connsiteY110" fmla="*/ 585033 h 592750"/>
              <a:gd name="connsiteX111" fmla="*/ 403475 w 446336"/>
              <a:gd name="connsiteY111" fmla="*/ 560944 h 592750"/>
              <a:gd name="connsiteX112" fmla="*/ 403162 w 446336"/>
              <a:gd name="connsiteY112" fmla="*/ 535602 h 592750"/>
              <a:gd name="connsiteX113" fmla="*/ 403162 w 446336"/>
              <a:gd name="connsiteY113" fmla="*/ 426104 h 592750"/>
              <a:gd name="connsiteX114" fmla="*/ 398782 w 446336"/>
              <a:gd name="connsiteY114" fmla="*/ 417344 h 592750"/>
              <a:gd name="connsiteX115" fmla="*/ 380637 w 446336"/>
              <a:gd name="connsiteY115" fmla="*/ 417970 h 592750"/>
              <a:gd name="connsiteX116" fmla="*/ 347161 w 446336"/>
              <a:gd name="connsiteY116" fmla="*/ 419534 h 592750"/>
              <a:gd name="connsiteX117" fmla="*/ 308681 w 446336"/>
              <a:gd name="connsiteY117" fmla="*/ 421725 h 592750"/>
              <a:gd name="connsiteX118" fmla="*/ 276144 w 446336"/>
              <a:gd name="connsiteY118" fmla="*/ 424227 h 592750"/>
              <a:gd name="connsiteX119" fmla="*/ 205127 w 446336"/>
              <a:gd name="connsiteY119" fmla="*/ 429858 h 592750"/>
              <a:gd name="connsiteX120" fmla="*/ 156635 w 446336"/>
              <a:gd name="connsiteY120" fmla="*/ 435490 h 592750"/>
              <a:gd name="connsiteX121" fmla="*/ 136612 w 446336"/>
              <a:gd name="connsiteY121" fmla="*/ 432361 h 592750"/>
              <a:gd name="connsiteX122" fmla="*/ 123785 w 446336"/>
              <a:gd name="connsiteY122" fmla="*/ 422037 h 592750"/>
              <a:gd name="connsiteX123" fmla="*/ 114712 w 446336"/>
              <a:gd name="connsiteY123" fmla="*/ 411713 h 592750"/>
              <a:gd name="connsiteX124" fmla="*/ 117216 w 446336"/>
              <a:gd name="connsiteY124" fmla="*/ 402327 h 592750"/>
              <a:gd name="connsiteX125" fmla="*/ 125349 w 446336"/>
              <a:gd name="connsiteY125" fmla="*/ 397948 h 592750"/>
              <a:gd name="connsiteX126" fmla="*/ 175718 w 446336"/>
              <a:gd name="connsiteY126" fmla="*/ 402954 h 592750"/>
              <a:gd name="connsiteX127" fmla="*/ 261127 w 446336"/>
              <a:gd name="connsiteY127" fmla="*/ 401702 h 592750"/>
              <a:gd name="connsiteX128" fmla="*/ 319630 w 446336"/>
              <a:gd name="connsiteY128" fmla="*/ 398260 h 592750"/>
              <a:gd name="connsiteX129" fmla="*/ 369374 w 446336"/>
              <a:gd name="connsiteY129" fmla="*/ 392942 h 592750"/>
              <a:gd name="connsiteX130" fmla="*/ 397531 w 446336"/>
              <a:gd name="connsiteY130" fmla="*/ 386685 h 592750"/>
              <a:gd name="connsiteX131" fmla="*/ 406917 w 446336"/>
              <a:gd name="connsiteY131" fmla="*/ 385434 h 592750"/>
              <a:gd name="connsiteX132" fmla="*/ 424749 w 446336"/>
              <a:gd name="connsiteY132" fmla="*/ 388562 h 592750"/>
              <a:gd name="connsiteX133" fmla="*/ 440704 w 446336"/>
              <a:gd name="connsiteY133" fmla="*/ 391065 h 592750"/>
              <a:gd name="connsiteX134" fmla="*/ 445084 w 446336"/>
              <a:gd name="connsiteY134" fmla="*/ 400450 h 592750"/>
              <a:gd name="connsiteX135" fmla="*/ 443520 w 446336"/>
              <a:gd name="connsiteY135" fmla="*/ 413277 h 592750"/>
              <a:gd name="connsiteX136" fmla="*/ 441956 w 446336"/>
              <a:gd name="connsiteY136" fmla="*/ 431736 h 592750"/>
              <a:gd name="connsiteX137" fmla="*/ 441330 w 446336"/>
              <a:gd name="connsiteY137" fmla="*/ 447378 h 592750"/>
              <a:gd name="connsiteX138" fmla="*/ 440078 w 446336"/>
              <a:gd name="connsiteY138" fmla="*/ 526217 h 592750"/>
              <a:gd name="connsiteX139" fmla="*/ 437576 w 446336"/>
              <a:gd name="connsiteY139" fmla="*/ 552497 h 592750"/>
              <a:gd name="connsiteX140" fmla="*/ 430067 w 446336"/>
              <a:gd name="connsiteY140" fmla="*/ 578151 h 592750"/>
              <a:gd name="connsiteX141" fmla="*/ 415677 w 446336"/>
              <a:gd name="connsiteY141" fmla="*/ 591916 h 59275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  <a:cxn ang="116">
                <a:pos x="connsiteX116" y="connsiteY116"/>
              </a:cxn>
              <a:cxn ang="117">
                <a:pos x="connsiteX117" y="connsiteY117"/>
              </a:cxn>
              <a:cxn ang="118">
                <a:pos x="connsiteX118" y="connsiteY118"/>
              </a:cxn>
              <a:cxn ang="119">
                <a:pos x="connsiteX119" y="connsiteY119"/>
              </a:cxn>
              <a:cxn ang="120">
                <a:pos x="connsiteX120" y="connsiteY120"/>
              </a:cxn>
              <a:cxn ang="121">
                <a:pos x="connsiteX121" y="connsiteY121"/>
              </a:cxn>
              <a:cxn ang="122">
                <a:pos x="connsiteX122" y="connsiteY122"/>
              </a:cxn>
              <a:cxn ang="123">
                <a:pos x="connsiteX123" y="connsiteY123"/>
              </a:cxn>
              <a:cxn ang="124">
                <a:pos x="connsiteX124" y="connsiteY124"/>
              </a:cxn>
              <a:cxn ang="125">
                <a:pos x="connsiteX125" y="connsiteY125"/>
              </a:cxn>
              <a:cxn ang="126">
                <a:pos x="connsiteX126" y="connsiteY126"/>
              </a:cxn>
              <a:cxn ang="127">
                <a:pos x="connsiteX127" y="connsiteY127"/>
              </a:cxn>
              <a:cxn ang="128">
                <a:pos x="connsiteX128" y="connsiteY128"/>
              </a:cxn>
              <a:cxn ang="129">
                <a:pos x="connsiteX129" y="connsiteY129"/>
              </a:cxn>
              <a:cxn ang="130">
                <a:pos x="connsiteX130" y="connsiteY130"/>
              </a:cxn>
              <a:cxn ang="131">
                <a:pos x="connsiteX131" y="connsiteY131"/>
              </a:cxn>
              <a:cxn ang="132">
                <a:pos x="connsiteX132" y="connsiteY132"/>
              </a:cxn>
              <a:cxn ang="133">
                <a:pos x="connsiteX133" y="connsiteY133"/>
              </a:cxn>
              <a:cxn ang="134">
                <a:pos x="connsiteX134" y="connsiteY134"/>
              </a:cxn>
              <a:cxn ang="135">
                <a:pos x="connsiteX135" y="connsiteY135"/>
              </a:cxn>
              <a:cxn ang="136">
                <a:pos x="connsiteX136" y="connsiteY136"/>
              </a:cxn>
              <a:cxn ang="137">
                <a:pos x="connsiteX137" y="connsiteY137"/>
              </a:cxn>
              <a:cxn ang="138">
                <a:pos x="connsiteX138" y="connsiteY138"/>
              </a:cxn>
              <a:cxn ang="139">
                <a:pos x="connsiteX139" y="connsiteY139"/>
              </a:cxn>
              <a:cxn ang="140">
                <a:pos x="connsiteX140" y="connsiteY140"/>
              </a:cxn>
              <a:cxn ang="141">
                <a:pos x="connsiteX141" y="connsiteY141"/>
              </a:cxn>
            </a:cxnLst>
            <a:rect l="l" t="t" r="r" b="b"/>
            <a:pathLst>
              <a:path w="446336" h="592750">
                <a:moveTo>
                  <a:pt x="421933" y="355400"/>
                </a:moveTo>
                <a:cubicBezTo>
                  <a:pt x="419014" y="356651"/>
                  <a:pt x="416719" y="356547"/>
                  <a:pt x="415050" y="355087"/>
                </a:cubicBezTo>
                <a:cubicBezTo>
                  <a:pt x="413382" y="353626"/>
                  <a:pt x="412340" y="352062"/>
                  <a:pt x="411922" y="350394"/>
                </a:cubicBezTo>
                <a:cubicBezTo>
                  <a:pt x="410254" y="345806"/>
                  <a:pt x="409106" y="336941"/>
                  <a:pt x="408480" y="323802"/>
                </a:cubicBezTo>
                <a:cubicBezTo>
                  <a:pt x="407855" y="310662"/>
                  <a:pt x="407542" y="297835"/>
                  <a:pt x="407542" y="285321"/>
                </a:cubicBezTo>
                <a:lnTo>
                  <a:pt x="407542" y="201476"/>
                </a:lnTo>
                <a:cubicBezTo>
                  <a:pt x="398782" y="201476"/>
                  <a:pt x="388458" y="201476"/>
                  <a:pt x="376570" y="201476"/>
                </a:cubicBezTo>
                <a:cubicBezTo>
                  <a:pt x="364681" y="201476"/>
                  <a:pt x="350395" y="201685"/>
                  <a:pt x="333709" y="202102"/>
                </a:cubicBezTo>
                <a:lnTo>
                  <a:pt x="333709" y="287824"/>
                </a:lnTo>
                <a:cubicBezTo>
                  <a:pt x="333709" y="295749"/>
                  <a:pt x="333292" y="304301"/>
                  <a:pt x="332458" y="313478"/>
                </a:cubicBezTo>
                <a:cubicBezTo>
                  <a:pt x="331624" y="322655"/>
                  <a:pt x="329746" y="330893"/>
                  <a:pt x="326826" y="338193"/>
                </a:cubicBezTo>
                <a:cubicBezTo>
                  <a:pt x="323906" y="345492"/>
                  <a:pt x="319527" y="350394"/>
                  <a:pt x="313687" y="352896"/>
                </a:cubicBezTo>
                <a:cubicBezTo>
                  <a:pt x="310349" y="354148"/>
                  <a:pt x="307846" y="354044"/>
                  <a:pt x="306178" y="352584"/>
                </a:cubicBezTo>
                <a:cubicBezTo>
                  <a:pt x="304509" y="351124"/>
                  <a:pt x="303466" y="349560"/>
                  <a:pt x="303049" y="347891"/>
                </a:cubicBezTo>
                <a:cubicBezTo>
                  <a:pt x="301798" y="343303"/>
                  <a:pt x="300860" y="335482"/>
                  <a:pt x="300234" y="324427"/>
                </a:cubicBezTo>
                <a:cubicBezTo>
                  <a:pt x="299608" y="313373"/>
                  <a:pt x="299295" y="301589"/>
                  <a:pt x="299295" y="289075"/>
                </a:cubicBezTo>
                <a:lnTo>
                  <a:pt x="299295" y="118883"/>
                </a:lnTo>
                <a:cubicBezTo>
                  <a:pt x="299295" y="117215"/>
                  <a:pt x="299295" y="115650"/>
                  <a:pt x="299295" y="114191"/>
                </a:cubicBezTo>
                <a:cubicBezTo>
                  <a:pt x="299295" y="112730"/>
                  <a:pt x="299295" y="111375"/>
                  <a:pt x="299295" y="110124"/>
                </a:cubicBezTo>
                <a:cubicBezTo>
                  <a:pt x="299295" y="93438"/>
                  <a:pt x="298252" y="80194"/>
                  <a:pt x="296167" y="70391"/>
                </a:cubicBezTo>
                <a:cubicBezTo>
                  <a:pt x="294081" y="60589"/>
                  <a:pt x="286573" y="51724"/>
                  <a:pt x="273641" y="43799"/>
                </a:cubicBezTo>
                <a:cubicBezTo>
                  <a:pt x="269053" y="40462"/>
                  <a:pt x="268010" y="36708"/>
                  <a:pt x="270513" y="32537"/>
                </a:cubicBezTo>
                <a:cubicBezTo>
                  <a:pt x="273016" y="28365"/>
                  <a:pt x="275623" y="25654"/>
                  <a:pt x="278334" y="24402"/>
                </a:cubicBezTo>
                <a:cubicBezTo>
                  <a:pt x="281046" y="23151"/>
                  <a:pt x="284070" y="22733"/>
                  <a:pt x="287407" y="23151"/>
                </a:cubicBezTo>
                <a:cubicBezTo>
                  <a:pt x="291996" y="23568"/>
                  <a:pt x="297210" y="25236"/>
                  <a:pt x="303049" y="28156"/>
                </a:cubicBezTo>
                <a:cubicBezTo>
                  <a:pt x="308889" y="31076"/>
                  <a:pt x="314312" y="34205"/>
                  <a:pt x="319318" y="37542"/>
                </a:cubicBezTo>
                <a:cubicBezTo>
                  <a:pt x="324323" y="40879"/>
                  <a:pt x="327660" y="43382"/>
                  <a:pt x="329329" y="45050"/>
                </a:cubicBezTo>
                <a:cubicBezTo>
                  <a:pt x="331415" y="47137"/>
                  <a:pt x="333187" y="49118"/>
                  <a:pt x="334647" y="50995"/>
                </a:cubicBezTo>
                <a:cubicBezTo>
                  <a:pt x="336107" y="52872"/>
                  <a:pt x="336629" y="55062"/>
                  <a:pt x="336212" y="57565"/>
                </a:cubicBezTo>
                <a:cubicBezTo>
                  <a:pt x="334961" y="65073"/>
                  <a:pt x="334230" y="73624"/>
                  <a:pt x="334022" y="83218"/>
                </a:cubicBezTo>
                <a:cubicBezTo>
                  <a:pt x="333813" y="92813"/>
                  <a:pt x="333709" y="101989"/>
                  <a:pt x="333709" y="110749"/>
                </a:cubicBezTo>
                <a:cubicBezTo>
                  <a:pt x="333709" y="112418"/>
                  <a:pt x="333709" y="113982"/>
                  <a:pt x="333709" y="115442"/>
                </a:cubicBezTo>
                <a:cubicBezTo>
                  <a:pt x="333709" y="116902"/>
                  <a:pt x="333709" y="118258"/>
                  <a:pt x="333709" y="119509"/>
                </a:cubicBezTo>
                <a:lnTo>
                  <a:pt x="333709" y="175823"/>
                </a:lnTo>
                <a:cubicBezTo>
                  <a:pt x="344137" y="176240"/>
                  <a:pt x="356026" y="176344"/>
                  <a:pt x="369374" y="176135"/>
                </a:cubicBezTo>
                <a:cubicBezTo>
                  <a:pt x="382723" y="175926"/>
                  <a:pt x="395445" y="175405"/>
                  <a:pt x="407542" y="174571"/>
                </a:cubicBezTo>
                <a:lnTo>
                  <a:pt x="407542" y="86973"/>
                </a:lnTo>
                <a:cubicBezTo>
                  <a:pt x="407542" y="86139"/>
                  <a:pt x="407542" y="84679"/>
                  <a:pt x="407542" y="82593"/>
                </a:cubicBezTo>
                <a:cubicBezTo>
                  <a:pt x="407542" y="70913"/>
                  <a:pt x="407125" y="61736"/>
                  <a:pt x="406291" y="55062"/>
                </a:cubicBezTo>
                <a:cubicBezTo>
                  <a:pt x="405456" y="48388"/>
                  <a:pt x="403162" y="42652"/>
                  <a:pt x="399408" y="37855"/>
                </a:cubicBezTo>
                <a:cubicBezTo>
                  <a:pt x="395654" y="33058"/>
                  <a:pt x="388980" y="27739"/>
                  <a:pt x="379386" y="21899"/>
                </a:cubicBezTo>
                <a:cubicBezTo>
                  <a:pt x="374797" y="18562"/>
                  <a:pt x="373754" y="14808"/>
                  <a:pt x="376256" y="10637"/>
                </a:cubicBezTo>
                <a:cubicBezTo>
                  <a:pt x="380845" y="3128"/>
                  <a:pt x="386476" y="0"/>
                  <a:pt x="393151" y="1251"/>
                </a:cubicBezTo>
                <a:cubicBezTo>
                  <a:pt x="400659" y="2502"/>
                  <a:pt x="409002" y="5527"/>
                  <a:pt x="418179" y="10324"/>
                </a:cubicBezTo>
                <a:cubicBezTo>
                  <a:pt x="427356" y="15121"/>
                  <a:pt x="434239" y="19396"/>
                  <a:pt x="438827" y="23151"/>
                </a:cubicBezTo>
                <a:cubicBezTo>
                  <a:pt x="440913" y="25236"/>
                  <a:pt x="442686" y="27218"/>
                  <a:pt x="444145" y="29095"/>
                </a:cubicBezTo>
                <a:cubicBezTo>
                  <a:pt x="445606" y="30972"/>
                  <a:pt x="446127" y="33162"/>
                  <a:pt x="445710" y="35664"/>
                </a:cubicBezTo>
                <a:cubicBezTo>
                  <a:pt x="444459" y="44425"/>
                  <a:pt x="443624" y="52767"/>
                  <a:pt x="443207" y="60693"/>
                </a:cubicBezTo>
                <a:cubicBezTo>
                  <a:pt x="442790" y="68619"/>
                  <a:pt x="442582" y="77588"/>
                  <a:pt x="442582" y="87599"/>
                </a:cubicBezTo>
                <a:lnTo>
                  <a:pt x="442582" y="284069"/>
                </a:lnTo>
                <a:cubicBezTo>
                  <a:pt x="442582" y="293246"/>
                  <a:pt x="442060" y="302945"/>
                  <a:pt x="441017" y="313165"/>
                </a:cubicBezTo>
                <a:cubicBezTo>
                  <a:pt x="439974" y="323385"/>
                  <a:pt x="437993" y="332353"/>
                  <a:pt x="435073" y="340070"/>
                </a:cubicBezTo>
                <a:cubicBezTo>
                  <a:pt x="432153" y="347787"/>
                  <a:pt x="427774" y="352896"/>
                  <a:pt x="421933" y="355400"/>
                </a:cubicBezTo>
                <a:moveTo>
                  <a:pt x="60902" y="330371"/>
                </a:moveTo>
                <a:cubicBezTo>
                  <a:pt x="52559" y="330789"/>
                  <a:pt x="45781" y="326617"/>
                  <a:pt x="40567" y="317857"/>
                </a:cubicBezTo>
                <a:cubicBezTo>
                  <a:pt x="35352" y="309097"/>
                  <a:pt x="32745" y="298669"/>
                  <a:pt x="32745" y="286572"/>
                </a:cubicBezTo>
                <a:lnTo>
                  <a:pt x="32745" y="143286"/>
                </a:lnTo>
                <a:cubicBezTo>
                  <a:pt x="32745" y="129521"/>
                  <a:pt x="31181" y="119092"/>
                  <a:pt x="28052" y="112001"/>
                </a:cubicBezTo>
                <a:cubicBezTo>
                  <a:pt x="24924" y="104910"/>
                  <a:pt x="17520" y="98861"/>
                  <a:pt x="5840" y="93856"/>
                </a:cubicBezTo>
                <a:cubicBezTo>
                  <a:pt x="1251" y="91770"/>
                  <a:pt x="0" y="88224"/>
                  <a:pt x="2086" y="83218"/>
                </a:cubicBezTo>
                <a:cubicBezTo>
                  <a:pt x="5423" y="75710"/>
                  <a:pt x="10637" y="71955"/>
                  <a:pt x="17728" y="71955"/>
                </a:cubicBezTo>
                <a:cubicBezTo>
                  <a:pt x="21482" y="71955"/>
                  <a:pt x="27948" y="73103"/>
                  <a:pt x="37125" y="75397"/>
                </a:cubicBezTo>
                <a:cubicBezTo>
                  <a:pt x="46302" y="77691"/>
                  <a:pt x="52976" y="79256"/>
                  <a:pt x="57148" y="80090"/>
                </a:cubicBezTo>
                <a:cubicBezTo>
                  <a:pt x="66324" y="80090"/>
                  <a:pt x="77692" y="79986"/>
                  <a:pt x="91248" y="79777"/>
                </a:cubicBezTo>
                <a:cubicBezTo>
                  <a:pt x="104805" y="79569"/>
                  <a:pt x="118675" y="79047"/>
                  <a:pt x="132857" y="78213"/>
                </a:cubicBezTo>
                <a:cubicBezTo>
                  <a:pt x="147040" y="77378"/>
                  <a:pt x="160181" y="76023"/>
                  <a:pt x="172277" y="74146"/>
                </a:cubicBezTo>
                <a:cubicBezTo>
                  <a:pt x="184374" y="72268"/>
                  <a:pt x="193760" y="69870"/>
                  <a:pt x="200434" y="66950"/>
                </a:cubicBezTo>
                <a:cubicBezTo>
                  <a:pt x="205440" y="64864"/>
                  <a:pt x="208985" y="64343"/>
                  <a:pt x="211071" y="65386"/>
                </a:cubicBezTo>
                <a:cubicBezTo>
                  <a:pt x="213157" y="66429"/>
                  <a:pt x="215451" y="68201"/>
                  <a:pt x="217954" y="70704"/>
                </a:cubicBezTo>
                <a:cubicBezTo>
                  <a:pt x="218371" y="71121"/>
                  <a:pt x="218579" y="71331"/>
                  <a:pt x="218579" y="71331"/>
                </a:cubicBezTo>
                <a:cubicBezTo>
                  <a:pt x="220247" y="73416"/>
                  <a:pt x="222229" y="76232"/>
                  <a:pt x="224524" y="79777"/>
                </a:cubicBezTo>
                <a:cubicBezTo>
                  <a:pt x="226818" y="83322"/>
                  <a:pt x="228173" y="86347"/>
                  <a:pt x="228591" y="88850"/>
                </a:cubicBezTo>
                <a:cubicBezTo>
                  <a:pt x="229007" y="91770"/>
                  <a:pt x="227861" y="94377"/>
                  <a:pt x="225149" y="96671"/>
                </a:cubicBezTo>
                <a:cubicBezTo>
                  <a:pt x="222438" y="98965"/>
                  <a:pt x="220247" y="100112"/>
                  <a:pt x="218579" y="100112"/>
                </a:cubicBezTo>
                <a:cubicBezTo>
                  <a:pt x="211488" y="99695"/>
                  <a:pt x="201790" y="99487"/>
                  <a:pt x="189484" y="99487"/>
                </a:cubicBezTo>
                <a:cubicBezTo>
                  <a:pt x="177179" y="99487"/>
                  <a:pt x="163621" y="99695"/>
                  <a:pt x="148814" y="100112"/>
                </a:cubicBezTo>
                <a:cubicBezTo>
                  <a:pt x="134005" y="100530"/>
                  <a:pt x="119405" y="101051"/>
                  <a:pt x="105014" y="101677"/>
                </a:cubicBezTo>
                <a:cubicBezTo>
                  <a:pt x="90623" y="102302"/>
                  <a:pt x="78005" y="103032"/>
                  <a:pt x="67159" y="103867"/>
                </a:cubicBezTo>
                <a:lnTo>
                  <a:pt x="67159" y="181454"/>
                </a:lnTo>
                <a:cubicBezTo>
                  <a:pt x="76753" y="181454"/>
                  <a:pt x="86556" y="181349"/>
                  <a:pt x="96567" y="181141"/>
                </a:cubicBezTo>
                <a:cubicBezTo>
                  <a:pt x="106578" y="180933"/>
                  <a:pt x="117007" y="180619"/>
                  <a:pt x="127852" y="180203"/>
                </a:cubicBezTo>
                <a:cubicBezTo>
                  <a:pt x="146206" y="179368"/>
                  <a:pt x="161745" y="177700"/>
                  <a:pt x="174467" y="175197"/>
                </a:cubicBezTo>
                <a:cubicBezTo>
                  <a:pt x="187190" y="172694"/>
                  <a:pt x="195428" y="170817"/>
                  <a:pt x="199183" y="169566"/>
                </a:cubicBezTo>
                <a:cubicBezTo>
                  <a:pt x="202520" y="168315"/>
                  <a:pt x="205022" y="168001"/>
                  <a:pt x="206691" y="168627"/>
                </a:cubicBezTo>
                <a:cubicBezTo>
                  <a:pt x="208359" y="169252"/>
                  <a:pt x="210236" y="170191"/>
                  <a:pt x="212322" y="171442"/>
                </a:cubicBezTo>
                <a:cubicBezTo>
                  <a:pt x="212739" y="171860"/>
                  <a:pt x="212948" y="172069"/>
                  <a:pt x="212948" y="172069"/>
                </a:cubicBezTo>
                <a:cubicBezTo>
                  <a:pt x="214199" y="172903"/>
                  <a:pt x="216494" y="175405"/>
                  <a:pt x="219831" y="179577"/>
                </a:cubicBezTo>
                <a:cubicBezTo>
                  <a:pt x="223168" y="183748"/>
                  <a:pt x="224836" y="187085"/>
                  <a:pt x="224836" y="189588"/>
                </a:cubicBezTo>
                <a:cubicBezTo>
                  <a:pt x="224836" y="192508"/>
                  <a:pt x="223689" y="195220"/>
                  <a:pt x="221395" y="197723"/>
                </a:cubicBezTo>
                <a:cubicBezTo>
                  <a:pt x="219101" y="200225"/>
                  <a:pt x="217119" y="201476"/>
                  <a:pt x="215451" y="201476"/>
                </a:cubicBezTo>
                <a:cubicBezTo>
                  <a:pt x="202936" y="200642"/>
                  <a:pt x="187815" y="200329"/>
                  <a:pt x="170087" y="200538"/>
                </a:cubicBezTo>
                <a:cubicBezTo>
                  <a:pt x="152359" y="200747"/>
                  <a:pt x="134422" y="201164"/>
                  <a:pt x="116277" y="201789"/>
                </a:cubicBezTo>
                <a:cubicBezTo>
                  <a:pt x="98131" y="202416"/>
                  <a:pt x="81758" y="203353"/>
                  <a:pt x="67159" y="204605"/>
                </a:cubicBezTo>
                <a:lnTo>
                  <a:pt x="67159" y="272181"/>
                </a:lnTo>
                <a:cubicBezTo>
                  <a:pt x="67159" y="277187"/>
                  <a:pt x="67889" y="282610"/>
                  <a:pt x="69349" y="288449"/>
                </a:cubicBezTo>
                <a:cubicBezTo>
                  <a:pt x="70809" y="294289"/>
                  <a:pt x="75502" y="297210"/>
                  <a:pt x="83427" y="297210"/>
                </a:cubicBezTo>
                <a:cubicBezTo>
                  <a:pt x="101781" y="297210"/>
                  <a:pt x="120448" y="295853"/>
                  <a:pt x="139428" y="293142"/>
                </a:cubicBezTo>
                <a:cubicBezTo>
                  <a:pt x="158407" y="290430"/>
                  <a:pt x="176657" y="287094"/>
                  <a:pt x="194177" y="283132"/>
                </a:cubicBezTo>
                <a:cubicBezTo>
                  <a:pt x="211696" y="279168"/>
                  <a:pt x="226922" y="275101"/>
                  <a:pt x="239853" y="270929"/>
                </a:cubicBezTo>
                <a:cubicBezTo>
                  <a:pt x="252785" y="266758"/>
                  <a:pt x="262379" y="263004"/>
                  <a:pt x="268636" y="259667"/>
                </a:cubicBezTo>
                <a:cubicBezTo>
                  <a:pt x="276144" y="255912"/>
                  <a:pt x="280628" y="256434"/>
                  <a:pt x="282089" y="261231"/>
                </a:cubicBezTo>
                <a:cubicBezTo>
                  <a:pt x="283548" y="266028"/>
                  <a:pt x="280941" y="270929"/>
                  <a:pt x="274267" y="275935"/>
                </a:cubicBezTo>
                <a:cubicBezTo>
                  <a:pt x="268010" y="280107"/>
                  <a:pt x="257268" y="285113"/>
                  <a:pt x="242043" y="290952"/>
                </a:cubicBezTo>
                <a:cubicBezTo>
                  <a:pt x="226818" y="296792"/>
                  <a:pt x="208881" y="302527"/>
                  <a:pt x="188233" y="308159"/>
                </a:cubicBezTo>
                <a:cubicBezTo>
                  <a:pt x="167585" y="313790"/>
                  <a:pt x="146206" y="318692"/>
                  <a:pt x="124098" y="322863"/>
                </a:cubicBezTo>
                <a:cubicBezTo>
                  <a:pt x="101990" y="327034"/>
                  <a:pt x="80924" y="329537"/>
                  <a:pt x="60902" y="330371"/>
                </a:cubicBezTo>
                <a:moveTo>
                  <a:pt x="415677" y="591916"/>
                </a:moveTo>
                <a:cubicBezTo>
                  <a:pt x="412340" y="592750"/>
                  <a:pt x="410045" y="592229"/>
                  <a:pt x="408794" y="590352"/>
                </a:cubicBezTo>
                <a:cubicBezTo>
                  <a:pt x="407542" y="588475"/>
                  <a:pt x="406708" y="586701"/>
                  <a:pt x="406291" y="585033"/>
                </a:cubicBezTo>
                <a:cubicBezTo>
                  <a:pt x="404622" y="577524"/>
                  <a:pt x="403683" y="569495"/>
                  <a:pt x="403475" y="560944"/>
                </a:cubicBezTo>
                <a:cubicBezTo>
                  <a:pt x="403266" y="552392"/>
                  <a:pt x="403162" y="543945"/>
                  <a:pt x="403162" y="535602"/>
                </a:cubicBezTo>
                <a:lnTo>
                  <a:pt x="403162" y="426104"/>
                </a:lnTo>
                <a:cubicBezTo>
                  <a:pt x="403162" y="420264"/>
                  <a:pt x="401702" y="417344"/>
                  <a:pt x="398782" y="417344"/>
                </a:cubicBezTo>
                <a:cubicBezTo>
                  <a:pt x="396279" y="417344"/>
                  <a:pt x="390231" y="417553"/>
                  <a:pt x="380637" y="417970"/>
                </a:cubicBezTo>
                <a:cubicBezTo>
                  <a:pt x="371042" y="418388"/>
                  <a:pt x="359885" y="418909"/>
                  <a:pt x="347161" y="419534"/>
                </a:cubicBezTo>
                <a:cubicBezTo>
                  <a:pt x="334439" y="420160"/>
                  <a:pt x="321612" y="420891"/>
                  <a:pt x="308681" y="421725"/>
                </a:cubicBezTo>
                <a:cubicBezTo>
                  <a:pt x="295749" y="422559"/>
                  <a:pt x="284904" y="423393"/>
                  <a:pt x="276144" y="424227"/>
                </a:cubicBezTo>
                <a:cubicBezTo>
                  <a:pt x="248613" y="426314"/>
                  <a:pt x="224941" y="428189"/>
                  <a:pt x="205127" y="429858"/>
                </a:cubicBezTo>
                <a:cubicBezTo>
                  <a:pt x="185312" y="431527"/>
                  <a:pt x="169149" y="433404"/>
                  <a:pt x="156635" y="435490"/>
                </a:cubicBezTo>
                <a:cubicBezTo>
                  <a:pt x="149126" y="437159"/>
                  <a:pt x="142452" y="436115"/>
                  <a:pt x="136612" y="432361"/>
                </a:cubicBezTo>
                <a:cubicBezTo>
                  <a:pt x="133275" y="430276"/>
                  <a:pt x="128999" y="426834"/>
                  <a:pt x="123785" y="422037"/>
                </a:cubicBezTo>
                <a:cubicBezTo>
                  <a:pt x="118571" y="417240"/>
                  <a:pt x="115546" y="413799"/>
                  <a:pt x="114712" y="411713"/>
                </a:cubicBezTo>
                <a:cubicBezTo>
                  <a:pt x="113878" y="409210"/>
                  <a:pt x="114712" y="406082"/>
                  <a:pt x="117216" y="402327"/>
                </a:cubicBezTo>
                <a:cubicBezTo>
                  <a:pt x="119718" y="398573"/>
                  <a:pt x="122429" y="397113"/>
                  <a:pt x="125349" y="397948"/>
                </a:cubicBezTo>
                <a:cubicBezTo>
                  <a:pt x="134943" y="400450"/>
                  <a:pt x="151733" y="402120"/>
                  <a:pt x="175718" y="402954"/>
                </a:cubicBezTo>
                <a:cubicBezTo>
                  <a:pt x="199704" y="403788"/>
                  <a:pt x="228173" y="403371"/>
                  <a:pt x="261127" y="401702"/>
                </a:cubicBezTo>
                <a:cubicBezTo>
                  <a:pt x="281150" y="400868"/>
                  <a:pt x="300651" y="399721"/>
                  <a:pt x="319630" y="398260"/>
                </a:cubicBezTo>
                <a:cubicBezTo>
                  <a:pt x="338610" y="396801"/>
                  <a:pt x="355192" y="395028"/>
                  <a:pt x="369374" y="392942"/>
                </a:cubicBezTo>
                <a:cubicBezTo>
                  <a:pt x="383557" y="390857"/>
                  <a:pt x="392942" y="388771"/>
                  <a:pt x="397531" y="386685"/>
                </a:cubicBezTo>
                <a:cubicBezTo>
                  <a:pt x="400450" y="385434"/>
                  <a:pt x="403580" y="385016"/>
                  <a:pt x="406917" y="385434"/>
                </a:cubicBezTo>
                <a:cubicBezTo>
                  <a:pt x="412756" y="386685"/>
                  <a:pt x="418700" y="387727"/>
                  <a:pt x="424749" y="388562"/>
                </a:cubicBezTo>
                <a:cubicBezTo>
                  <a:pt x="430797" y="389396"/>
                  <a:pt x="436116" y="390230"/>
                  <a:pt x="440704" y="391065"/>
                </a:cubicBezTo>
                <a:cubicBezTo>
                  <a:pt x="444876" y="391482"/>
                  <a:pt x="446336" y="394610"/>
                  <a:pt x="445084" y="400450"/>
                </a:cubicBezTo>
                <a:cubicBezTo>
                  <a:pt x="444667" y="402954"/>
                  <a:pt x="444145" y="407229"/>
                  <a:pt x="443520" y="413277"/>
                </a:cubicBezTo>
                <a:cubicBezTo>
                  <a:pt x="442894" y="419326"/>
                  <a:pt x="442373" y="425479"/>
                  <a:pt x="441956" y="431736"/>
                </a:cubicBezTo>
                <a:cubicBezTo>
                  <a:pt x="441539" y="437993"/>
                  <a:pt x="441330" y="443207"/>
                  <a:pt x="441330" y="447378"/>
                </a:cubicBezTo>
                <a:lnTo>
                  <a:pt x="440078" y="526217"/>
                </a:lnTo>
                <a:cubicBezTo>
                  <a:pt x="440078" y="534143"/>
                  <a:pt x="439244" y="542903"/>
                  <a:pt x="437576" y="552497"/>
                </a:cubicBezTo>
                <a:cubicBezTo>
                  <a:pt x="435907" y="562091"/>
                  <a:pt x="433404" y="570642"/>
                  <a:pt x="430067" y="578151"/>
                </a:cubicBezTo>
                <a:cubicBezTo>
                  <a:pt x="426730" y="585659"/>
                  <a:pt x="421933" y="590248"/>
                  <a:pt x="415677" y="591916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3" name="Freeform 153"/>
          <p:cNvSpPr/>
          <p:nvPr/>
        </p:nvSpPr>
        <p:spPr>
          <a:xfrm>
            <a:off x="5849351" y="7765638"/>
            <a:ext cx="554374" cy="548742"/>
          </a:xfrm>
          <a:custGeom>
            <a:avLst/>
            <a:gdLst>
              <a:gd name="connsiteX0" fmla="*/ 181454 w 554374"/>
              <a:gd name="connsiteY0" fmla="*/ 410462 h 548742"/>
              <a:gd name="connsiteX1" fmla="*/ 113565 w 554374"/>
              <a:gd name="connsiteY1" fmla="*/ 397009 h 548742"/>
              <a:gd name="connsiteX2" fmla="*/ 71331 w 554374"/>
              <a:gd name="connsiteY2" fmla="*/ 358215 h 548742"/>
              <a:gd name="connsiteX3" fmla="*/ 56939 w 554374"/>
              <a:gd name="connsiteY3" fmla="*/ 308472 h 548742"/>
              <a:gd name="connsiteX4" fmla="*/ 71017 w 554374"/>
              <a:gd name="connsiteY4" fmla="*/ 262170 h 548742"/>
              <a:gd name="connsiteX5" fmla="*/ 112940 w 554374"/>
              <a:gd name="connsiteY5" fmla="*/ 224315 h 548742"/>
              <a:gd name="connsiteX6" fmla="*/ 182080 w 554374"/>
              <a:gd name="connsiteY6" fmla="*/ 207734 h 548742"/>
              <a:gd name="connsiteX7" fmla="*/ 245589 w 554374"/>
              <a:gd name="connsiteY7" fmla="*/ 218370 h 548742"/>
              <a:gd name="connsiteX8" fmla="*/ 289701 w 554374"/>
              <a:gd name="connsiteY8" fmla="*/ 252784 h 548742"/>
              <a:gd name="connsiteX9" fmla="*/ 304718 w 554374"/>
              <a:gd name="connsiteY9" fmla="*/ 306594 h 548742"/>
              <a:gd name="connsiteX10" fmla="*/ 290014 w 554374"/>
              <a:gd name="connsiteY10" fmla="*/ 355087 h 548742"/>
              <a:gd name="connsiteX11" fmla="*/ 248717 w 554374"/>
              <a:gd name="connsiteY11" fmla="*/ 393881 h 548742"/>
              <a:gd name="connsiteX12" fmla="*/ 181454 w 554374"/>
              <a:gd name="connsiteY12" fmla="*/ 410462 h 548742"/>
              <a:gd name="connsiteX14" fmla="*/ 410462 w 554374"/>
              <a:gd name="connsiteY14" fmla="*/ 548742 h 548742"/>
              <a:gd name="connsiteX15" fmla="*/ 402953 w 554374"/>
              <a:gd name="connsiteY15" fmla="*/ 542485 h 548742"/>
              <a:gd name="connsiteX16" fmla="*/ 401389 w 554374"/>
              <a:gd name="connsiteY16" fmla="*/ 524027 h 548742"/>
              <a:gd name="connsiteX17" fmla="*/ 399825 w 554374"/>
              <a:gd name="connsiteY17" fmla="*/ 494619 h 548742"/>
              <a:gd name="connsiteX18" fmla="*/ 399199 w 554374"/>
              <a:gd name="connsiteY18" fmla="*/ 466775 h 548742"/>
              <a:gd name="connsiteX19" fmla="*/ 399199 w 554374"/>
              <a:gd name="connsiteY19" fmla="*/ 83218 h 548742"/>
              <a:gd name="connsiteX20" fmla="*/ 397635 w 554374"/>
              <a:gd name="connsiteY20" fmla="*/ 53184 h 548742"/>
              <a:gd name="connsiteX21" fmla="*/ 389501 w 554374"/>
              <a:gd name="connsiteY21" fmla="*/ 35352 h 548742"/>
              <a:gd name="connsiteX22" fmla="*/ 366663 w 554374"/>
              <a:gd name="connsiteY22" fmla="*/ 20022 h 548742"/>
              <a:gd name="connsiteX23" fmla="*/ 361657 w 554374"/>
              <a:gd name="connsiteY23" fmla="*/ 13765 h 548742"/>
              <a:gd name="connsiteX24" fmla="*/ 366037 w 554374"/>
              <a:gd name="connsiteY24" fmla="*/ 5318 h 548742"/>
              <a:gd name="connsiteX25" fmla="*/ 375422 w 554374"/>
              <a:gd name="connsiteY25" fmla="*/ 0 h 548742"/>
              <a:gd name="connsiteX26" fmla="*/ 394194 w 554374"/>
              <a:gd name="connsiteY26" fmla="*/ 3754 h 548742"/>
              <a:gd name="connsiteX27" fmla="*/ 416093 w 554374"/>
              <a:gd name="connsiteY27" fmla="*/ 12201 h 548742"/>
              <a:gd name="connsiteX28" fmla="*/ 431736 w 554374"/>
              <a:gd name="connsiteY28" fmla="*/ 20648 h 548742"/>
              <a:gd name="connsiteX29" fmla="*/ 438619 w 554374"/>
              <a:gd name="connsiteY29" fmla="*/ 33162 h 548742"/>
              <a:gd name="connsiteX30" fmla="*/ 435803 w 554374"/>
              <a:gd name="connsiteY30" fmla="*/ 57565 h 548742"/>
              <a:gd name="connsiteX31" fmla="*/ 434865 w 554374"/>
              <a:gd name="connsiteY31" fmla="*/ 83844 h 548742"/>
              <a:gd name="connsiteX32" fmla="*/ 434865 w 554374"/>
              <a:gd name="connsiteY32" fmla="*/ 260918 h 548742"/>
              <a:gd name="connsiteX33" fmla="*/ 493368 w 554374"/>
              <a:gd name="connsiteY33" fmla="*/ 255600 h 548742"/>
              <a:gd name="connsiteX34" fmla="*/ 528720 w 554374"/>
              <a:gd name="connsiteY34" fmla="*/ 247153 h 548742"/>
              <a:gd name="connsiteX35" fmla="*/ 538732 w 554374"/>
              <a:gd name="connsiteY35" fmla="*/ 246528 h 548742"/>
              <a:gd name="connsiteX36" fmla="*/ 544363 w 554374"/>
              <a:gd name="connsiteY36" fmla="*/ 252158 h 548742"/>
              <a:gd name="connsiteX37" fmla="*/ 550933 w 554374"/>
              <a:gd name="connsiteY37" fmla="*/ 265299 h 548742"/>
              <a:gd name="connsiteX38" fmla="*/ 554374 w 554374"/>
              <a:gd name="connsiteY38" fmla="*/ 278438 h 548742"/>
              <a:gd name="connsiteX39" fmla="*/ 550307 w 554374"/>
              <a:gd name="connsiteY39" fmla="*/ 285321 h 548742"/>
              <a:gd name="connsiteX40" fmla="*/ 544363 w 554374"/>
              <a:gd name="connsiteY40" fmla="*/ 288449 h 548742"/>
              <a:gd name="connsiteX41" fmla="*/ 496496 w 554374"/>
              <a:gd name="connsiteY41" fmla="*/ 285008 h 548742"/>
              <a:gd name="connsiteX42" fmla="*/ 446753 w 554374"/>
              <a:gd name="connsiteY42" fmla="*/ 284696 h 548742"/>
              <a:gd name="connsiteX43" fmla="*/ 440808 w 554374"/>
              <a:gd name="connsiteY43" fmla="*/ 284696 h 548742"/>
              <a:gd name="connsiteX44" fmla="*/ 434865 w 554374"/>
              <a:gd name="connsiteY44" fmla="*/ 284696 h 548742"/>
              <a:gd name="connsiteX45" fmla="*/ 434865 w 554374"/>
              <a:gd name="connsiteY45" fmla="*/ 465524 h 548742"/>
              <a:gd name="connsiteX46" fmla="*/ 433926 w 554374"/>
              <a:gd name="connsiteY46" fmla="*/ 489614 h 548742"/>
              <a:gd name="connsiteX47" fmla="*/ 430485 w 554374"/>
              <a:gd name="connsiteY47" fmla="*/ 517144 h 548742"/>
              <a:gd name="connsiteX48" fmla="*/ 423289 w 554374"/>
              <a:gd name="connsiteY48" fmla="*/ 539670 h 548742"/>
              <a:gd name="connsiteX49" fmla="*/ 410462 w 554374"/>
              <a:gd name="connsiteY49" fmla="*/ 548742 h 548742"/>
              <a:gd name="connsiteX51" fmla="*/ 181454 w 554374"/>
              <a:gd name="connsiteY51" fmla="*/ 381680 h 548742"/>
              <a:gd name="connsiteX52" fmla="*/ 228695 w 554374"/>
              <a:gd name="connsiteY52" fmla="*/ 369478 h 548742"/>
              <a:gd name="connsiteX53" fmla="*/ 256539 w 554374"/>
              <a:gd name="connsiteY53" fmla="*/ 341634 h 548742"/>
              <a:gd name="connsiteX54" fmla="*/ 266550 w 554374"/>
              <a:gd name="connsiteY54" fmla="*/ 306594 h 548742"/>
              <a:gd name="connsiteX55" fmla="*/ 259980 w 554374"/>
              <a:gd name="connsiteY55" fmla="*/ 273433 h 548742"/>
              <a:gd name="connsiteX56" fmla="*/ 233701 w 554374"/>
              <a:gd name="connsiteY56" fmla="*/ 244650 h 548742"/>
              <a:gd name="connsiteX57" fmla="*/ 183957 w 554374"/>
              <a:gd name="connsiteY57" fmla="*/ 232136 h 548742"/>
              <a:gd name="connsiteX58" fmla="*/ 133901 w 554374"/>
              <a:gd name="connsiteY58" fmla="*/ 243086 h 548742"/>
              <a:gd name="connsiteX59" fmla="*/ 104180 w 554374"/>
              <a:gd name="connsiteY59" fmla="*/ 271242 h 548742"/>
              <a:gd name="connsiteX60" fmla="*/ 94481 w 554374"/>
              <a:gd name="connsiteY60" fmla="*/ 307221 h 548742"/>
              <a:gd name="connsiteX61" fmla="*/ 117007 w 554374"/>
              <a:gd name="connsiteY61" fmla="*/ 361031 h 548742"/>
              <a:gd name="connsiteX62" fmla="*/ 181454 w 554374"/>
              <a:gd name="connsiteY62" fmla="*/ 381680 h 548742"/>
              <a:gd name="connsiteX64" fmla="*/ 46928 w 554374"/>
              <a:gd name="connsiteY64" fmla="*/ 180828 h 548742"/>
              <a:gd name="connsiteX65" fmla="*/ 31285 w 554374"/>
              <a:gd name="connsiteY65" fmla="*/ 181141 h 548742"/>
              <a:gd name="connsiteX66" fmla="*/ 22525 w 554374"/>
              <a:gd name="connsiteY66" fmla="*/ 175823 h 548742"/>
              <a:gd name="connsiteX67" fmla="*/ 21900 w 554374"/>
              <a:gd name="connsiteY67" fmla="*/ 175197 h 548742"/>
              <a:gd name="connsiteX68" fmla="*/ 9385 w 554374"/>
              <a:gd name="connsiteY68" fmla="*/ 161744 h 548742"/>
              <a:gd name="connsiteX69" fmla="*/ 1251 w 554374"/>
              <a:gd name="connsiteY69" fmla="*/ 150169 h 548742"/>
              <a:gd name="connsiteX70" fmla="*/ 2503 w 554374"/>
              <a:gd name="connsiteY70" fmla="*/ 142035 h 548742"/>
              <a:gd name="connsiteX71" fmla="*/ 9385 w 554374"/>
              <a:gd name="connsiteY71" fmla="*/ 138281 h 548742"/>
              <a:gd name="connsiteX72" fmla="*/ 77274 w 554374"/>
              <a:gd name="connsiteY72" fmla="*/ 144850 h 548742"/>
              <a:gd name="connsiteX73" fmla="*/ 168940 w 554374"/>
              <a:gd name="connsiteY73" fmla="*/ 143911 h 548742"/>
              <a:gd name="connsiteX74" fmla="*/ 259980 w 554374"/>
              <a:gd name="connsiteY74" fmla="*/ 137654 h 548742"/>
              <a:gd name="connsiteX75" fmla="*/ 327869 w 554374"/>
              <a:gd name="connsiteY75" fmla="*/ 124515 h 548742"/>
              <a:gd name="connsiteX76" fmla="*/ 337881 w 554374"/>
              <a:gd name="connsiteY76" fmla="*/ 123889 h 548742"/>
              <a:gd name="connsiteX77" fmla="*/ 343512 w 554374"/>
              <a:gd name="connsiteY77" fmla="*/ 130146 h 548742"/>
              <a:gd name="connsiteX78" fmla="*/ 348204 w 554374"/>
              <a:gd name="connsiteY78" fmla="*/ 143286 h 548742"/>
              <a:gd name="connsiteX79" fmla="*/ 350395 w 554374"/>
              <a:gd name="connsiteY79" fmla="*/ 156426 h 548742"/>
              <a:gd name="connsiteX80" fmla="*/ 346327 w 554374"/>
              <a:gd name="connsiteY80" fmla="*/ 162683 h 548742"/>
              <a:gd name="connsiteX81" fmla="*/ 340383 w 554374"/>
              <a:gd name="connsiteY81" fmla="*/ 165812 h 548742"/>
              <a:gd name="connsiteX82" fmla="*/ 314416 w 554374"/>
              <a:gd name="connsiteY82" fmla="*/ 164560 h 548742"/>
              <a:gd name="connsiteX83" fmla="*/ 279690 w 554374"/>
              <a:gd name="connsiteY83" fmla="*/ 165186 h 548742"/>
              <a:gd name="connsiteX84" fmla="*/ 267176 w 554374"/>
              <a:gd name="connsiteY84" fmla="*/ 165186 h 548742"/>
              <a:gd name="connsiteX85" fmla="*/ 255913 w 554374"/>
              <a:gd name="connsiteY85" fmla="*/ 165186 h 548742"/>
              <a:gd name="connsiteX86" fmla="*/ 184583 w 554374"/>
              <a:gd name="connsiteY86" fmla="*/ 167689 h 548742"/>
              <a:gd name="connsiteX87" fmla="*/ 118258 w 554374"/>
              <a:gd name="connsiteY87" fmla="*/ 172694 h 548742"/>
              <a:gd name="connsiteX88" fmla="*/ 97922 w 554374"/>
              <a:gd name="connsiteY88" fmla="*/ 174884 h 548742"/>
              <a:gd name="connsiteX89" fmla="*/ 70391 w 554374"/>
              <a:gd name="connsiteY89" fmla="*/ 177699 h 548742"/>
              <a:gd name="connsiteX90" fmla="*/ 46928 w 554374"/>
              <a:gd name="connsiteY90" fmla="*/ 180828 h 548742"/>
              <a:gd name="connsiteX92" fmla="*/ 155800 w 554374"/>
              <a:gd name="connsiteY92" fmla="*/ 84470 h 548742"/>
              <a:gd name="connsiteX93" fmla="*/ 129520 w 554374"/>
              <a:gd name="connsiteY93" fmla="*/ 79152 h 548742"/>
              <a:gd name="connsiteX94" fmla="*/ 100112 w 554374"/>
              <a:gd name="connsiteY94" fmla="*/ 68827 h 548742"/>
              <a:gd name="connsiteX95" fmla="*/ 80090 w 554374"/>
              <a:gd name="connsiteY95" fmla="*/ 56939 h 548742"/>
              <a:gd name="connsiteX96" fmla="*/ 79465 w 554374"/>
              <a:gd name="connsiteY96" fmla="*/ 45989 h 548742"/>
              <a:gd name="connsiteX97" fmla="*/ 88850 w 554374"/>
              <a:gd name="connsiteY97" fmla="*/ 40045 h 548742"/>
              <a:gd name="connsiteX98" fmla="*/ 153298 w 554374"/>
              <a:gd name="connsiteY98" fmla="*/ 48492 h 548742"/>
              <a:gd name="connsiteX99" fmla="*/ 215242 w 554374"/>
              <a:gd name="connsiteY99" fmla="*/ 48805 h 548742"/>
              <a:gd name="connsiteX100" fmla="*/ 262170 w 554374"/>
              <a:gd name="connsiteY100" fmla="*/ 46302 h 548742"/>
              <a:gd name="connsiteX101" fmla="*/ 270930 w 554374"/>
              <a:gd name="connsiteY101" fmla="*/ 49743 h 548742"/>
              <a:gd name="connsiteX102" fmla="*/ 275310 w 554374"/>
              <a:gd name="connsiteY102" fmla="*/ 56939 h 548742"/>
              <a:gd name="connsiteX103" fmla="*/ 270617 w 554374"/>
              <a:gd name="connsiteY103" fmla="*/ 67889 h 548742"/>
              <a:gd name="connsiteX104" fmla="*/ 259042 w 554374"/>
              <a:gd name="connsiteY104" fmla="*/ 77588 h 548742"/>
              <a:gd name="connsiteX105" fmla="*/ 233701 w 554374"/>
              <a:gd name="connsiteY105" fmla="*/ 82905 h 548742"/>
              <a:gd name="connsiteX106" fmla="*/ 195846 w 554374"/>
              <a:gd name="connsiteY106" fmla="*/ 85408 h 548742"/>
              <a:gd name="connsiteX107" fmla="*/ 155800 w 554374"/>
              <a:gd name="connsiteY107" fmla="*/ 84470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</a:cxnLst>
            <a:rect l="l" t="t" r="r" b="b"/>
            <a:pathLst>
              <a:path w="554374" h="548742">
                <a:moveTo>
                  <a:pt x="181454" y="410462"/>
                </a:moveTo>
                <a:cubicBezTo>
                  <a:pt x="154758" y="411296"/>
                  <a:pt x="132128" y="406812"/>
                  <a:pt x="113565" y="397009"/>
                </a:cubicBezTo>
                <a:cubicBezTo>
                  <a:pt x="95003" y="387207"/>
                  <a:pt x="80925" y="374276"/>
                  <a:pt x="71331" y="358215"/>
                </a:cubicBezTo>
                <a:cubicBezTo>
                  <a:pt x="61736" y="342156"/>
                  <a:pt x="56939" y="325574"/>
                  <a:pt x="56939" y="308472"/>
                </a:cubicBezTo>
                <a:cubicBezTo>
                  <a:pt x="56939" y="292621"/>
                  <a:pt x="61632" y="277186"/>
                  <a:pt x="71017" y="262170"/>
                </a:cubicBezTo>
                <a:cubicBezTo>
                  <a:pt x="80403" y="247153"/>
                  <a:pt x="94377" y="234535"/>
                  <a:pt x="112940" y="224315"/>
                </a:cubicBezTo>
                <a:cubicBezTo>
                  <a:pt x="131502" y="214095"/>
                  <a:pt x="154549" y="208568"/>
                  <a:pt x="182080" y="207734"/>
                </a:cubicBezTo>
                <a:cubicBezTo>
                  <a:pt x="205857" y="206899"/>
                  <a:pt x="227026" y="210445"/>
                  <a:pt x="245589" y="218370"/>
                </a:cubicBezTo>
                <a:cubicBezTo>
                  <a:pt x="264151" y="226296"/>
                  <a:pt x="278855" y="237768"/>
                  <a:pt x="289701" y="252784"/>
                </a:cubicBezTo>
                <a:cubicBezTo>
                  <a:pt x="300547" y="267801"/>
                  <a:pt x="305552" y="285738"/>
                  <a:pt x="304718" y="306594"/>
                </a:cubicBezTo>
                <a:cubicBezTo>
                  <a:pt x="304300" y="323280"/>
                  <a:pt x="299400" y="339444"/>
                  <a:pt x="290014" y="355087"/>
                </a:cubicBezTo>
                <a:cubicBezTo>
                  <a:pt x="280628" y="370729"/>
                  <a:pt x="266863" y="383661"/>
                  <a:pt x="248717" y="393881"/>
                </a:cubicBezTo>
                <a:cubicBezTo>
                  <a:pt x="230572" y="404100"/>
                  <a:pt x="208151" y="409628"/>
                  <a:pt x="181454" y="410462"/>
                </a:cubicBezTo>
                <a:moveTo>
                  <a:pt x="410462" y="548742"/>
                </a:moveTo>
                <a:cubicBezTo>
                  <a:pt x="405873" y="548742"/>
                  <a:pt x="403371" y="546657"/>
                  <a:pt x="402953" y="542485"/>
                </a:cubicBezTo>
                <a:cubicBezTo>
                  <a:pt x="402536" y="539148"/>
                  <a:pt x="402015" y="532995"/>
                  <a:pt x="401389" y="524027"/>
                </a:cubicBezTo>
                <a:cubicBezTo>
                  <a:pt x="400764" y="515058"/>
                  <a:pt x="400243" y="505256"/>
                  <a:pt x="399825" y="494619"/>
                </a:cubicBezTo>
                <a:cubicBezTo>
                  <a:pt x="399408" y="483982"/>
                  <a:pt x="399199" y="474700"/>
                  <a:pt x="399199" y="466775"/>
                </a:cubicBezTo>
                <a:lnTo>
                  <a:pt x="399199" y="83218"/>
                </a:lnTo>
                <a:cubicBezTo>
                  <a:pt x="399199" y="70287"/>
                  <a:pt x="398678" y="60276"/>
                  <a:pt x="397635" y="53184"/>
                </a:cubicBezTo>
                <a:cubicBezTo>
                  <a:pt x="396592" y="46093"/>
                  <a:pt x="393881" y="40149"/>
                  <a:pt x="389501" y="35352"/>
                </a:cubicBezTo>
                <a:cubicBezTo>
                  <a:pt x="385121" y="30555"/>
                  <a:pt x="377508" y="25445"/>
                  <a:pt x="366663" y="20022"/>
                </a:cubicBezTo>
                <a:cubicBezTo>
                  <a:pt x="363325" y="17937"/>
                  <a:pt x="361657" y="15851"/>
                  <a:pt x="361657" y="13765"/>
                </a:cubicBezTo>
                <a:cubicBezTo>
                  <a:pt x="361657" y="11680"/>
                  <a:pt x="363117" y="8864"/>
                  <a:pt x="366037" y="5318"/>
                </a:cubicBezTo>
                <a:cubicBezTo>
                  <a:pt x="368957" y="1773"/>
                  <a:pt x="372085" y="0"/>
                  <a:pt x="375422" y="0"/>
                </a:cubicBezTo>
                <a:cubicBezTo>
                  <a:pt x="380428" y="0"/>
                  <a:pt x="386685" y="1251"/>
                  <a:pt x="394194" y="3754"/>
                </a:cubicBezTo>
                <a:cubicBezTo>
                  <a:pt x="401702" y="6257"/>
                  <a:pt x="409002" y="9072"/>
                  <a:pt x="416093" y="12201"/>
                </a:cubicBezTo>
                <a:cubicBezTo>
                  <a:pt x="423185" y="15329"/>
                  <a:pt x="428399" y="18145"/>
                  <a:pt x="431736" y="20648"/>
                </a:cubicBezTo>
                <a:cubicBezTo>
                  <a:pt x="436741" y="24402"/>
                  <a:pt x="439036" y="28573"/>
                  <a:pt x="438619" y="33162"/>
                </a:cubicBezTo>
                <a:cubicBezTo>
                  <a:pt x="437367" y="41921"/>
                  <a:pt x="436429" y="50056"/>
                  <a:pt x="435803" y="57565"/>
                </a:cubicBezTo>
                <a:cubicBezTo>
                  <a:pt x="435178" y="65073"/>
                  <a:pt x="434865" y="73833"/>
                  <a:pt x="434865" y="83844"/>
                </a:cubicBezTo>
                <a:lnTo>
                  <a:pt x="434865" y="260918"/>
                </a:lnTo>
                <a:cubicBezTo>
                  <a:pt x="456972" y="260918"/>
                  <a:pt x="476474" y="259145"/>
                  <a:pt x="493368" y="255600"/>
                </a:cubicBezTo>
                <a:cubicBezTo>
                  <a:pt x="510262" y="252054"/>
                  <a:pt x="522046" y="249239"/>
                  <a:pt x="528720" y="247153"/>
                </a:cubicBezTo>
                <a:cubicBezTo>
                  <a:pt x="533309" y="245484"/>
                  <a:pt x="536646" y="245276"/>
                  <a:pt x="538732" y="246528"/>
                </a:cubicBezTo>
                <a:cubicBezTo>
                  <a:pt x="540817" y="247779"/>
                  <a:pt x="542694" y="249656"/>
                  <a:pt x="544363" y="252158"/>
                </a:cubicBezTo>
                <a:cubicBezTo>
                  <a:pt x="546448" y="255079"/>
                  <a:pt x="548639" y="259459"/>
                  <a:pt x="550933" y="265299"/>
                </a:cubicBezTo>
                <a:cubicBezTo>
                  <a:pt x="553227" y="271138"/>
                  <a:pt x="554374" y="275518"/>
                  <a:pt x="554374" y="278438"/>
                </a:cubicBezTo>
                <a:cubicBezTo>
                  <a:pt x="554374" y="280941"/>
                  <a:pt x="553019" y="283235"/>
                  <a:pt x="550307" y="285321"/>
                </a:cubicBezTo>
                <a:cubicBezTo>
                  <a:pt x="547596" y="287406"/>
                  <a:pt x="545614" y="288449"/>
                  <a:pt x="544363" y="288449"/>
                </a:cubicBezTo>
                <a:cubicBezTo>
                  <a:pt x="528929" y="286364"/>
                  <a:pt x="512973" y="285217"/>
                  <a:pt x="496496" y="285008"/>
                </a:cubicBezTo>
                <a:cubicBezTo>
                  <a:pt x="480020" y="284800"/>
                  <a:pt x="463439" y="284696"/>
                  <a:pt x="446753" y="284696"/>
                </a:cubicBezTo>
                <a:cubicBezTo>
                  <a:pt x="444667" y="284696"/>
                  <a:pt x="442686" y="284696"/>
                  <a:pt x="440808" y="284696"/>
                </a:cubicBezTo>
                <a:cubicBezTo>
                  <a:pt x="438931" y="284696"/>
                  <a:pt x="436950" y="284696"/>
                  <a:pt x="434865" y="284696"/>
                </a:cubicBezTo>
                <a:lnTo>
                  <a:pt x="434865" y="465524"/>
                </a:lnTo>
                <a:cubicBezTo>
                  <a:pt x="434865" y="472198"/>
                  <a:pt x="434551" y="480228"/>
                  <a:pt x="433926" y="489614"/>
                </a:cubicBezTo>
                <a:cubicBezTo>
                  <a:pt x="433300" y="498999"/>
                  <a:pt x="432153" y="508176"/>
                  <a:pt x="430485" y="517144"/>
                </a:cubicBezTo>
                <a:cubicBezTo>
                  <a:pt x="428816" y="526113"/>
                  <a:pt x="426418" y="533621"/>
                  <a:pt x="423289" y="539670"/>
                </a:cubicBezTo>
                <a:cubicBezTo>
                  <a:pt x="420160" y="545719"/>
                  <a:pt x="415885" y="548742"/>
                  <a:pt x="410462" y="548742"/>
                </a:cubicBezTo>
                <a:moveTo>
                  <a:pt x="181454" y="381680"/>
                </a:moveTo>
                <a:cubicBezTo>
                  <a:pt x="200642" y="380845"/>
                  <a:pt x="216390" y="376779"/>
                  <a:pt x="228695" y="369478"/>
                </a:cubicBezTo>
                <a:cubicBezTo>
                  <a:pt x="241000" y="362179"/>
                  <a:pt x="250282" y="352897"/>
                  <a:pt x="256539" y="341634"/>
                </a:cubicBezTo>
                <a:cubicBezTo>
                  <a:pt x="262796" y="330372"/>
                  <a:pt x="266133" y="318691"/>
                  <a:pt x="266550" y="306594"/>
                </a:cubicBezTo>
                <a:cubicBezTo>
                  <a:pt x="267384" y="295749"/>
                  <a:pt x="265194" y="284696"/>
                  <a:pt x="259980" y="273433"/>
                </a:cubicBezTo>
                <a:cubicBezTo>
                  <a:pt x="254766" y="262170"/>
                  <a:pt x="246006" y="252576"/>
                  <a:pt x="233701" y="244650"/>
                </a:cubicBezTo>
                <a:cubicBezTo>
                  <a:pt x="221395" y="236724"/>
                  <a:pt x="204813" y="232553"/>
                  <a:pt x="183957" y="232136"/>
                </a:cubicBezTo>
                <a:cubicBezTo>
                  <a:pt x="163935" y="232136"/>
                  <a:pt x="147249" y="235786"/>
                  <a:pt x="133901" y="243086"/>
                </a:cubicBezTo>
                <a:cubicBezTo>
                  <a:pt x="120553" y="250386"/>
                  <a:pt x="110646" y="259772"/>
                  <a:pt x="104180" y="271242"/>
                </a:cubicBezTo>
                <a:cubicBezTo>
                  <a:pt x="97715" y="282714"/>
                  <a:pt x="94481" y="294706"/>
                  <a:pt x="94481" y="307221"/>
                </a:cubicBezTo>
                <a:cubicBezTo>
                  <a:pt x="94481" y="328495"/>
                  <a:pt x="101990" y="346432"/>
                  <a:pt x="117007" y="361031"/>
                </a:cubicBezTo>
                <a:cubicBezTo>
                  <a:pt x="132023" y="375631"/>
                  <a:pt x="153507" y="382514"/>
                  <a:pt x="181454" y="381680"/>
                </a:cubicBezTo>
                <a:moveTo>
                  <a:pt x="46928" y="180828"/>
                </a:moveTo>
                <a:cubicBezTo>
                  <a:pt x="39837" y="182497"/>
                  <a:pt x="34622" y="182601"/>
                  <a:pt x="31285" y="181141"/>
                </a:cubicBezTo>
                <a:cubicBezTo>
                  <a:pt x="27948" y="179681"/>
                  <a:pt x="25028" y="177909"/>
                  <a:pt x="22525" y="175823"/>
                </a:cubicBezTo>
                <a:cubicBezTo>
                  <a:pt x="22108" y="175406"/>
                  <a:pt x="21900" y="175197"/>
                  <a:pt x="21900" y="175197"/>
                </a:cubicBezTo>
                <a:cubicBezTo>
                  <a:pt x="17729" y="171860"/>
                  <a:pt x="13557" y="167376"/>
                  <a:pt x="9385" y="161744"/>
                </a:cubicBezTo>
                <a:cubicBezTo>
                  <a:pt x="5214" y="156113"/>
                  <a:pt x="2503" y="152254"/>
                  <a:pt x="1251" y="150169"/>
                </a:cubicBezTo>
                <a:cubicBezTo>
                  <a:pt x="0" y="148082"/>
                  <a:pt x="417" y="145372"/>
                  <a:pt x="2503" y="142035"/>
                </a:cubicBezTo>
                <a:cubicBezTo>
                  <a:pt x="4588" y="138697"/>
                  <a:pt x="6883" y="137446"/>
                  <a:pt x="9385" y="138281"/>
                </a:cubicBezTo>
                <a:cubicBezTo>
                  <a:pt x="28156" y="142035"/>
                  <a:pt x="50786" y="144225"/>
                  <a:pt x="77274" y="144850"/>
                </a:cubicBezTo>
                <a:cubicBezTo>
                  <a:pt x="103763" y="145476"/>
                  <a:pt x="134318" y="145163"/>
                  <a:pt x="168940" y="143911"/>
                </a:cubicBezTo>
                <a:cubicBezTo>
                  <a:pt x="200642" y="143077"/>
                  <a:pt x="230989" y="140992"/>
                  <a:pt x="259980" y="137654"/>
                </a:cubicBezTo>
                <a:cubicBezTo>
                  <a:pt x="288971" y="134317"/>
                  <a:pt x="311601" y="129938"/>
                  <a:pt x="327869" y="124515"/>
                </a:cubicBezTo>
                <a:cubicBezTo>
                  <a:pt x="332458" y="122847"/>
                  <a:pt x="335795" y="122637"/>
                  <a:pt x="337881" y="123889"/>
                </a:cubicBezTo>
                <a:cubicBezTo>
                  <a:pt x="339966" y="125140"/>
                  <a:pt x="341843" y="127226"/>
                  <a:pt x="343512" y="130146"/>
                </a:cubicBezTo>
                <a:cubicBezTo>
                  <a:pt x="345180" y="133066"/>
                  <a:pt x="346744" y="137446"/>
                  <a:pt x="348204" y="143286"/>
                </a:cubicBezTo>
                <a:cubicBezTo>
                  <a:pt x="349665" y="149126"/>
                  <a:pt x="350395" y="153505"/>
                  <a:pt x="350395" y="156426"/>
                </a:cubicBezTo>
                <a:cubicBezTo>
                  <a:pt x="350395" y="158511"/>
                  <a:pt x="349039" y="160597"/>
                  <a:pt x="346327" y="162683"/>
                </a:cubicBezTo>
                <a:cubicBezTo>
                  <a:pt x="343616" y="164768"/>
                  <a:pt x="341635" y="165812"/>
                  <a:pt x="340383" y="165812"/>
                </a:cubicBezTo>
                <a:cubicBezTo>
                  <a:pt x="334543" y="164978"/>
                  <a:pt x="325887" y="164560"/>
                  <a:pt x="314416" y="164560"/>
                </a:cubicBezTo>
                <a:cubicBezTo>
                  <a:pt x="302945" y="164560"/>
                  <a:pt x="291369" y="164768"/>
                  <a:pt x="279690" y="165186"/>
                </a:cubicBezTo>
                <a:cubicBezTo>
                  <a:pt x="275518" y="165186"/>
                  <a:pt x="271347" y="165186"/>
                  <a:pt x="267176" y="165186"/>
                </a:cubicBezTo>
                <a:cubicBezTo>
                  <a:pt x="263004" y="165186"/>
                  <a:pt x="259250" y="165186"/>
                  <a:pt x="255913" y="165186"/>
                </a:cubicBezTo>
                <a:cubicBezTo>
                  <a:pt x="232137" y="165602"/>
                  <a:pt x="208359" y="166437"/>
                  <a:pt x="184583" y="167689"/>
                </a:cubicBezTo>
                <a:cubicBezTo>
                  <a:pt x="160806" y="168940"/>
                  <a:pt x="138698" y="170608"/>
                  <a:pt x="118258" y="172694"/>
                </a:cubicBezTo>
                <a:cubicBezTo>
                  <a:pt x="113670" y="173112"/>
                  <a:pt x="106891" y="173841"/>
                  <a:pt x="97922" y="174884"/>
                </a:cubicBezTo>
                <a:cubicBezTo>
                  <a:pt x="88955" y="175927"/>
                  <a:pt x="79777" y="176865"/>
                  <a:pt x="70391" y="177699"/>
                </a:cubicBezTo>
                <a:cubicBezTo>
                  <a:pt x="61006" y="178534"/>
                  <a:pt x="53185" y="179577"/>
                  <a:pt x="46928" y="180828"/>
                </a:cubicBezTo>
                <a:moveTo>
                  <a:pt x="155800" y="84470"/>
                </a:moveTo>
                <a:cubicBezTo>
                  <a:pt x="148709" y="83635"/>
                  <a:pt x="139949" y="81862"/>
                  <a:pt x="129520" y="79152"/>
                </a:cubicBezTo>
                <a:cubicBezTo>
                  <a:pt x="119092" y="76440"/>
                  <a:pt x="109290" y="72999"/>
                  <a:pt x="100112" y="68827"/>
                </a:cubicBezTo>
                <a:cubicBezTo>
                  <a:pt x="90936" y="64656"/>
                  <a:pt x="84262" y="60692"/>
                  <a:pt x="80090" y="56939"/>
                </a:cubicBezTo>
                <a:cubicBezTo>
                  <a:pt x="78005" y="54436"/>
                  <a:pt x="77796" y="50786"/>
                  <a:pt x="79465" y="45989"/>
                </a:cubicBezTo>
                <a:cubicBezTo>
                  <a:pt x="81133" y="41191"/>
                  <a:pt x="84262" y="39210"/>
                  <a:pt x="88850" y="40045"/>
                </a:cubicBezTo>
                <a:cubicBezTo>
                  <a:pt x="109707" y="44633"/>
                  <a:pt x="131189" y="47449"/>
                  <a:pt x="153298" y="48492"/>
                </a:cubicBezTo>
                <a:cubicBezTo>
                  <a:pt x="175406" y="49535"/>
                  <a:pt x="196054" y="49639"/>
                  <a:pt x="215242" y="48805"/>
                </a:cubicBezTo>
                <a:cubicBezTo>
                  <a:pt x="234430" y="47971"/>
                  <a:pt x="250073" y="47136"/>
                  <a:pt x="262170" y="46302"/>
                </a:cubicBezTo>
                <a:cubicBezTo>
                  <a:pt x="265507" y="45885"/>
                  <a:pt x="268427" y="47032"/>
                  <a:pt x="270930" y="49743"/>
                </a:cubicBezTo>
                <a:cubicBezTo>
                  <a:pt x="273433" y="52454"/>
                  <a:pt x="274893" y="54853"/>
                  <a:pt x="275310" y="56939"/>
                </a:cubicBezTo>
                <a:cubicBezTo>
                  <a:pt x="275727" y="59858"/>
                  <a:pt x="274163" y="63509"/>
                  <a:pt x="270617" y="67889"/>
                </a:cubicBezTo>
                <a:cubicBezTo>
                  <a:pt x="267072" y="72268"/>
                  <a:pt x="263213" y="75501"/>
                  <a:pt x="259042" y="77588"/>
                </a:cubicBezTo>
                <a:cubicBezTo>
                  <a:pt x="253619" y="79673"/>
                  <a:pt x="245171" y="81445"/>
                  <a:pt x="233701" y="82905"/>
                </a:cubicBezTo>
                <a:cubicBezTo>
                  <a:pt x="222229" y="84365"/>
                  <a:pt x="209611" y="85200"/>
                  <a:pt x="195846" y="85408"/>
                </a:cubicBezTo>
                <a:cubicBezTo>
                  <a:pt x="182080" y="85616"/>
                  <a:pt x="168732" y="85304"/>
                  <a:pt x="155800" y="84470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4" name="Freeform 154"/>
          <p:cNvSpPr/>
          <p:nvPr/>
        </p:nvSpPr>
        <p:spPr>
          <a:xfrm>
            <a:off x="6443249" y="7762509"/>
            <a:ext cx="451445" cy="552497"/>
          </a:xfrm>
          <a:custGeom>
            <a:avLst/>
            <a:gdLst>
              <a:gd name="connsiteX0" fmla="*/ 329016 w 451445"/>
              <a:gd name="connsiteY0" fmla="*/ 529972 h 552497"/>
              <a:gd name="connsiteX1" fmla="*/ 322134 w 451445"/>
              <a:gd name="connsiteY1" fmla="*/ 529658 h 552497"/>
              <a:gd name="connsiteX2" fmla="*/ 319005 w 451445"/>
              <a:gd name="connsiteY2" fmla="*/ 525591 h 552497"/>
              <a:gd name="connsiteX3" fmla="*/ 316502 w 451445"/>
              <a:gd name="connsiteY3" fmla="*/ 506820 h 552497"/>
              <a:gd name="connsiteX4" fmla="*/ 314937 w 451445"/>
              <a:gd name="connsiteY4" fmla="*/ 476786 h 552497"/>
              <a:gd name="connsiteX5" fmla="*/ 314625 w 451445"/>
              <a:gd name="connsiteY5" fmla="*/ 448004 h 552497"/>
              <a:gd name="connsiteX6" fmla="*/ 314625 w 451445"/>
              <a:gd name="connsiteY6" fmla="*/ 254036 h 552497"/>
              <a:gd name="connsiteX7" fmla="*/ 308369 w 451445"/>
              <a:gd name="connsiteY7" fmla="*/ 254036 h 552497"/>
              <a:gd name="connsiteX8" fmla="*/ 266759 w 451445"/>
              <a:gd name="connsiteY8" fmla="*/ 258416 h 552497"/>
              <a:gd name="connsiteX9" fmla="*/ 232658 w 451445"/>
              <a:gd name="connsiteY9" fmla="*/ 264047 h 552497"/>
              <a:gd name="connsiteX10" fmla="*/ 221708 w 451445"/>
              <a:gd name="connsiteY10" fmla="*/ 264985 h 552497"/>
              <a:gd name="connsiteX11" fmla="*/ 212635 w 451445"/>
              <a:gd name="connsiteY11" fmla="*/ 261544 h 552497"/>
              <a:gd name="connsiteX12" fmla="*/ 202312 w 451445"/>
              <a:gd name="connsiteY12" fmla="*/ 255600 h 552497"/>
              <a:gd name="connsiteX13" fmla="*/ 192613 w 451445"/>
              <a:gd name="connsiteY13" fmla="*/ 247779 h 552497"/>
              <a:gd name="connsiteX14" fmla="*/ 122221 w 451445"/>
              <a:gd name="connsiteY14" fmla="*/ 344137 h 552497"/>
              <a:gd name="connsiteX15" fmla="*/ 26176 w 451445"/>
              <a:gd name="connsiteY15" fmla="*/ 426730 h 552497"/>
              <a:gd name="connsiteX16" fmla="*/ 11159 w 451445"/>
              <a:gd name="connsiteY16" fmla="*/ 431110 h 552497"/>
              <a:gd name="connsiteX17" fmla="*/ 1460 w 451445"/>
              <a:gd name="connsiteY17" fmla="*/ 426104 h 552497"/>
              <a:gd name="connsiteX18" fmla="*/ 8656 w 451445"/>
              <a:gd name="connsiteY18" fmla="*/ 414841 h 552497"/>
              <a:gd name="connsiteX19" fmla="*/ 90623 w 451445"/>
              <a:gd name="connsiteY19" fmla="*/ 338193 h 552497"/>
              <a:gd name="connsiteX20" fmla="*/ 159451 w 451445"/>
              <a:gd name="connsiteY20" fmla="*/ 239019 h 552497"/>
              <a:gd name="connsiteX21" fmla="*/ 200121 w 451445"/>
              <a:gd name="connsiteY21" fmla="*/ 128894 h 552497"/>
              <a:gd name="connsiteX22" fmla="*/ 199496 w 451445"/>
              <a:gd name="connsiteY22" fmla="*/ 121700 h 552497"/>
              <a:gd name="connsiteX23" fmla="*/ 195742 w 451445"/>
              <a:gd name="connsiteY23" fmla="*/ 120761 h 552497"/>
              <a:gd name="connsiteX24" fmla="*/ 195115 w 451445"/>
              <a:gd name="connsiteY24" fmla="*/ 120761 h 552497"/>
              <a:gd name="connsiteX25" fmla="*/ 167898 w 451445"/>
              <a:gd name="connsiteY25" fmla="*/ 121700 h 552497"/>
              <a:gd name="connsiteX26" fmla="*/ 140053 w 451445"/>
              <a:gd name="connsiteY26" fmla="*/ 123889 h 552497"/>
              <a:gd name="connsiteX27" fmla="*/ 110958 w 451445"/>
              <a:gd name="connsiteY27" fmla="*/ 126705 h 552497"/>
              <a:gd name="connsiteX28" fmla="*/ 89372 w 451445"/>
              <a:gd name="connsiteY28" fmla="*/ 129834 h 552497"/>
              <a:gd name="connsiteX29" fmla="*/ 66221 w 451445"/>
              <a:gd name="connsiteY29" fmla="*/ 133900 h 552497"/>
              <a:gd name="connsiteX30" fmla="*/ 52768 w 451445"/>
              <a:gd name="connsiteY30" fmla="*/ 135151 h 552497"/>
              <a:gd name="connsiteX31" fmla="*/ 44947 w 451445"/>
              <a:gd name="connsiteY31" fmla="*/ 130146 h 552497"/>
              <a:gd name="connsiteX32" fmla="*/ 43695 w 451445"/>
              <a:gd name="connsiteY32" fmla="*/ 129521 h 552497"/>
              <a:gd name="connsiteX33" fmla="*/ 32120 w 451445"/>
              <a:gd name="connsiteY33" fmla="*/ 117632 h 552497"/>
              <a:gd name="connsiteX34" fmla="*/ 24299 w 451445"/>
              <a:gd name="connsiteY34" fmla="*/ 108246 h 552497"/>
              <a:gd name="connsiteX35" fmla="*/ 25862 w 451445"/>
              <a:gd name="connsiteY35" fmla="*/ 100426 h 552497"/>
              <a:gd name="connsiteX36" fmla="*/ 33684 w 451445"/>
              <a:gd name="connsiteY36" fmla="*/ 96984 h 552497"/>
              <a:gd name="connsiteX37" fmla="*/ 70914 w 451445"/>
              <a:gd name="connsiteY37" fmla="*/ 100738 h 552497"/>
              <a:gd name="connsiteX38" fmla="*/ 119405 w 451445"/>
              <a:gd name="connsiteY38" fmla="*/ 100738 h 552497"/>
              <a:gd name="connsiteX39" fmla="*/ 164769 w 451445"/>
              <a:gd name="connsiteY39" fmla="*/ 97296 h 552497"/>
              <a:gd name="connsiteX40" fmla="*/ 198244 w 451445"/>
              <a:gd name="connsiteY40" fmla="*/ 89475 h 552497"/>
              <a:gd name="connsiteX41" fmla="*/ 207630 w 451445"/>
              <a:gd name="connsiteY41" fmla="*/ 89475 h 552497"/>
              <a:gd name="connsiteX42" fmla="*/ 247048 w 451445"/>
              <a:gd name="connsiteY42" fmla="*/ 102615 h 552497"/>
              <a:gd name="connsiteX43" fmla="*/ 251116 w 451445"/>
              <a:gd name="connsiteY43" fmla="*/ 106369 h 552497"/>
              <a:gd name="connsiteX44" fmla="*/ 250803 w 451445"/>
              <a:gd name="connsiteY44" fmla="*/ 113252 h 552497"/>
              <a:gd name="connsiteX45" fmla="*/ 239854 w 451445"/>
              <a:gd name="connsiteY45" fmla="*/ 141409 h 552497"/>
              <a:gd name="connsiteX46" fmla="*/ 229529 w 451445"/>
              <a:gd name="connsiteY46" fmla="*/ 169566 h 552497"/>
              <a:gd name="connsiteX47" fmla="*/ 217015 w 451445"/>
              <a:gd name="connsiteY47" fmla="*/ 199913 h 552497"/>
              <a:gd name="connsiteX48" fmla="*/ 201999 w 451445"/>
              <a:gd name="connsiteY48" fmla="*/ 230884 h 552497"/>
              <a:gd name="connsiteX49" fmla="*/ 221395 w 451445"/>
              <a:gd name="connsiteY49" fmla="*/ 232762 h 552497"/>
              <a:gd name="connsiteX50" fmla="*/ 248300 w 451445"/>
              <a:gd name="connsiteY50" fmla="*/ 232762 h 552497"/>
              <a:gd name="connsiteX51" fmla="*/ 295228 w 451445"/>
              <a:gd name="connsiteY51" fmla="*/ 230884 h 552497"/>
              <a:gd name="connsiteX52" fmla="*/ 314625 w 451445"/>
              <a:gd name="connsiteY52" fmla="*/ 229633 h 552497"/>
              <a:gd name="connsiteX53" fmla="*/ 314625 w 451445"/>
              <a:gd name="connsiteY53" fmla="*/ 121386 h 552497"/>
              <a:gd name="connsiteX54" fmla="*/ 314625 w 451445"/>
              <a:gd name="connsiteY54" fmla="*/ 117007 h 552497"/>
              <a:gd name="connsiteX55" fmla="*/ 314625 w 451445"/>
              <a:gd name="connsiteY55" fmla="*/ 112626 h 552497"/>
              <a:gd name="connsiteX56" fmla="*/ 311496 w 451445"/>
              <a:gd name="connsiteY56" fmla="*/ 73520 h 552497"/>
              <a:gd name="connsiteX57" fmla="*/ 288972 w 451445"/>
              <a:gd name="connsiteY57" fmla="*/ 46927 h 552497"/>
              <a:gd name="connsiteX58" fmla="*/ 285843 w 451445"/>
              <a:gd name="connsiteY58" fmla="*/ 35664 h 552497"/>
              <a:gd name="connsiteX59" fmla="*/ 293664 w 451445"/>
              <a:gd name="connsiteY59" fmla="*/ 27530 h 552497"/>
              <a:gd name="connsiteX60" fmla="*/ 303362 w 451445"/>
              <a:gd name="connsiteY60" fmla="*/ 26279 h 552497"/>
              <a:gd name="connsiteX61" fmla="*/ 319005 w 451445"/>
              <a:gd name="connsiteY61" fmla="*/ 31285 h 552497"/>
              <a:gd name="connsiteX62" fmla="*/ 335273 w 451445"/>
              <a:gd name="connsiteY62" fmla="*/ 40670 h 552497"/>
              <a:gd name="connsiteX63" fmla="*/ 345284 w 451445"/>
              <a:gd name="connsiteY63" fmla="*/ 48178 h 552497"/>
              <a:gd name="connsiteX64" fmla="*/ 351542 w 451445"/>
              <a:gd name="connsiteY64" fmla="*/ 60068 h 552497"/>
              <a:gd name="connsiteX65" fmla="*/ 349352 w 451445"/>
              <a:gd name="connsiteY65" fmla="*/ 86034 h 552497"/>
              <a:gd name="connsiteX66" fmla="*/ 349039 w 451445"/>
              <a:gd name="connsiteY66" fmla="*/ 113252 h 552497"/>
              <a:gd name="connsiteX67" fmla="*/ 349039 w 451445"/>
              <a:gd name="connsiteY67" fmla="*/ 117945 h 552497"/>
              <a:gd name="connsiteX68" fmla="*/ 349039 w 451445"/>
              <a:gd name="connsiteY68" fmla="*/ 122012 h 552497"/>
              <a:gd name="connsiteX69" fmla="*/ 349039 w 451445"/>
              <a:gd name="connsiteY69" fmla="*/ 446753 h 552497"/>
              <a:gd name="connsiteX70" fmla="*/ 347787 w 451445"/>
              <a:gd name="connsiteY70" fmla="*/ 478664 h 552497"/>
              <a:gd name="connsiteX71" fmla="*/ 342156 w 451445"/>
              <a:gd name="connsiteY71" fmla="*/ 512452 h 552497"/>
              <a:gd name="connsiteX72" fmla="*/ 329016 w 451445"/>
              <a:gd name="connsiteY72" fmla="*/ 529972 h 552497"/>
              <a:gd name="connsiteX74" fmla="*/ 427251 w 451445"/>
              <a:gd name="connsiteY74" fmla="*/ 551245 h 552497"/>
              <a:gd name="connsiteX75" fmla="*/ 420369 w 451445"/>
              <a:gd name="connsiteY75" fmla="*/ 550932 h 552497"/>
              <a:gd name="connsiteX76" fmla="*/ 417241 w 451445"/>
              <a:gd name="connsiteY76" fmla="*/ 546865 h 552497"/>
              <a:gd name="connsiteX77" fmla="*/ 414738 w 451445"/>
              <a:gd name="connsiteY77" fmla="*/ 528094 h 552497"/>
              <a:gd name="connsiteX78" fmla="*/ 413173 w 451445"/>
              <a:gd name="connsiteY78" fmla="*/ 498060 h 552497"/>
              <a:gd name="connsiteX79" fmla="*/ 412861 w 451445"/>
              <a:gd name="connsiteY79" fmla="*/ 469278 h 552497"/>
              <a:gd name="connsiteX80" fmla="*/ 412861 w 451445"/>
              <a:gd name="connsiteY80" fmla="*/ 86973 h 552497"/>
              <a:gd name="connsiteX81" fmla="*/ 412861 w 451445"/>
              <a:gd name="connsiteY81" fmla="*/ 82593 h 552497"/>
              <a:gd name="connsiteX82" fmla="*/ 411609 w 451445"/>
              <a:gd name="connsiteY82" fmla="*/ 55062 h 552497"/>
              <a:gd name="connsiteX83" fmla="*/ 404726 w 451445"/>
              <a:gd name="connsiteY83" fmla="*/ 37855 h 552497"/>
              <a:gd name="connsiteX84" fmla="*/ 384704 w 451445"/>
              <a:gd name="connsiteY84" fmla="*/ 21899 h 552497"/>
              <a:gd name="connsiteX85" fmla="*/ 381575 w 451445"/>
              <a:gd name="connsiteY85" fmla="*/ 10637 h 552497"/>
              <a:gd name="connsiteX86" fmla="*/ 398469 w 451445"/>
              <a:gd name="connsiteY86" fmla="*/ 1251 h 552497"/>
              <a:gd name="connsiteX87" fmla="*/ 423498 w 451445"/>
              <a:gd name="connsiteY87" fmla="*/ 10324 h 552497"/>
              <a:gd name="connsiteX88" fmla="*/ 444147 w 451445"/>
              <a:gd name="connsiteY88" fmla="*/ 23151 h 552497"/>
              <a:gd name="connsiteX89" fmla="*/ 449464 w 451445"/>
              <a:gd name="connsiteY89" fmla="*/ 29095 h 552497"/>
              <a:gd name="connsiteX90" fmla="*/ 451029 w 451445"/>
              <a:gd name="connsiteY90" fmla="*/ 35664 h 552497"/>
              <a:gd name="connsiteX91" fmla="*/ 448526 w 451445"/>
              <a:gd name="connsiteY91" fmla="*/ 60693 h 552497"/>
              <a:gd name="connsiteX92" fmla="*/ 447900 w 451445"/>
              <a:gd name="connsiteY92" fmla="*/ 87599 h 552497"/>
              <a:gd name="connsiteX93" fmla="*/ 447900 w 451445"/>
              <a:gd name="connsiteY93" fmla="*/ 468026 h 552497"/>
              <a:gd name="connsiteX94" fmla="*/ 446336 w 451445"/>
              <a:gd name="connsiteY94" fmla="*/ 499938 h 552497"/>
              <a:gd name="connsiteX95" fmla="*/ 440392 w 451445"/>
              <a:gd name="connsiteY95" fmla="*/ 533726 h 552497"/>
              <a:gd name="connsiteX96" fmla="*/ 427251 w 451445"/>
              <a:gd name="connsiteY96" fmla="*/ 551245 h 552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</a:cxnLst>
            <a:rect l="l" t="t" r="r" b="b"/>
            <a:pathLst>
              <a:path w="451445" h="552497">
                <a:moveTo>
                  <a:pt x="329016" y="529972"/>
                </a:moveTo>
                <a:cubicBezTo>
                  <a:pt x="326096" y="531223"/>
                  <a:pt x="323802" y="531118"/>
                  <a:pt x="322134" y="529658"/>
                </a:cubicBezTo>
                <a:cubicBezTo>
                  <a:pt x="320466" y="528198"/>
                  <a:pt x="319422" y="526842"/>
                  <a:pt x="319005" y="525591"/>
                </a:cubicBezTo>
                <a:cubicBezTo>
                  <a:pt x="318171" y="522254"/>
                  <a:pt x="317336" y="515997"/>
                  <a:pt x="316502" y="506820"/>
                </a:cubicBezTo>
                <a:cubicBezTo>
                  <a:pt x="315668" y="497643"/>
                  <a:pt x="315147" y="487632"/>
                  <a:pt x="314937" y="476786"/>
                </a:cubicBezTo>
                <a:cubicBezTo>
                  <a:pt x="314730" y="465941"/>
                  <a:pt x="314625" y="456347"/>
                  <a:pt x="314625" y="448004"/>
                </a:cubicBezTo>
                <a:lnTo>
                  <a:pt x="314625" y="254036"/>
                </a:lnTo>
                <a:lnTo>
                  <a:pt x="308369" y="254036"/>
                </a:lnTo>
                <a:cubicBezTo>
                  <a:pt x="290849" y="255705"/>
                  <a:pt x="276978" y="257164"/>
                  <a:pt x="266759" y="258416"/>
                </a:cubicBezTo>
                <a:cubicBezTo>
                  <a:pt x="256539" y="259667"/>
                  <a:pt x="245173" y="261544"/>
                  <a:pt x="232658" y="264047"/>
                </a:cubicBezTo>
                <a:cubicBezTo>
                  <a:pt x="228069" y="264882"/>
                  <a:pt x="224420" y="265194"/>
                  <a:pt x="221708" y="264985"/>
                </a:cubicBezTo>
                <a:cubicBezTo>
                  <a:pt x="218997" y="264777"/>
                  <a:pt x="215972" y="263630"/>
                  <a:pt x="212635" y="261544"/>
                </a:cubicBezTo>
                <a:cubicBezTo>
                  <a:pt x="209716" y="260293"/>
                  <a:pt x="206274" y="258311"/>
                  <a:pt x="202312" y="255600"/>
                </a:cubicBezTo>
                <a:cubicBezTo>
                  <a:pt x="198348" y="252888"/>
                  <a:pt x="195115" y="250282"/>
                  <a:pt x="192613" y="247779"/>
                </a:cubicBezTo>
                <a:cubicBezTo>
                  <a:pt x="173424" y="280732"/>
                  <a:pt x="149961" y="312852"/>
                  <a:pt x="122221" y="344137"/>
                </a:cubicBezTo>
                <a:cubicBezTo>
                  <a:pt x="94481" y="375422"/>
                  <a:pt x="62467" y="402954"/>
                  <a:pt x="26176" y="426730"/>
                </a:cubicBezTo>
                <a:cubicBezTo>
                  <a:pt x="21170" y="430067"/>
                  <a:pt x="16164" y="431527"/>
                  <a:pt x="11159" y="431110"/>
                </a:cubicBezTo>
                <a:cubicBezTo>
                  <a:pt x="6153" y="430693"/>
                  <a:pt x="2920" y="429024"/>
                  <a:pt x="1460" y="426104"/>
                </a:cubicBezTo>
                <a:cubicBezTo>
                  <a:pt x="0" y="423184"/>
                  <a:pt x="2399" y="419430"/>
                  <a:pt x="8656" y="414841"/>
                </a:cubicBezTo>
                <a:cubicBezTo>
                  <a:pt x="37021" y="393985"/>
                  <a:pt x="64343" y="368435"/>
                  <a:pt x="90623" y="338193"/>
                </a:cubicBezTo>
                <a:cubicBezTo>
                  <a:pt x="116903" y="307950"/>
                  <a:pt x="139845" y="274893"/>
                  <a:pt x="159451" y="239019"/>
                </a:cubicBezTo>
                <a:cubicBezTo>
                  <a:pt x="179056" y="203145"/>
                  <a:pt x="192613" y="166437"/>
                  <a:pt x="200121" y="128894"/>
                </a:cubicBezTo>
                <a:cubicBezTo>
                  <a:pt x="200956" y="124723"/>
                  <a:pt x="200747" y="122324"/>
                  <a:pt x="199496" y="121700"/>
                </a:cubicBezTo>
                <a:cubicBezTo>
                  <a:pt x="198244" y="121073"/>
                  <a:pt x="196993" y="120761"/>
                  <a:pt x="195742" y="120761"/>
                </a:cubicBezTo>
                <a:cubicBezTo>
                  <a:pt x="195325" y="120761"/>
                  <a:pt x="195115" y="120761"/>
                  <a:pt x="195115" y="120761"/>
                </a:cubicBezTo>
                <a:cubicBezTo>
                  <a:pt x="185521" y="120761"/>
                  <a:pt x="176448" y="121073"/>
                  <a:pt x="167898" y="121700"/>
                </a:cubicBezTo>
                <a:cubicBezTo>
                  <a:pt x="159346" y="122324"/>
                  <a:pt x="150064" y="123055"/>
                  <a:pt x="140053" y="123889"/>
                </a:cubicBezTo>
                <a:cubicBezTo>
                  <a:pt x="128374" y="124723"/>
                  <a:pt x="118675" y="125662"/>
                  <a:pt x="110958" y="126705"/>
                </a:cubicBezTo>
                <a:cubicBezTo>
                  <a:pt x="103242" y="127747"/>
                  <a:pt x="96046" y="128791"/>
                  <a:pt x="89372" y="129834"/>
                </a:cubicBezTo>
                <a:cubicBezTo>
                  <a:pt x="82697" y="130876"/>
                  <a:pt x="74980" y="132231"/>
                  <a:pt x="66221" y="133900"/>
                </a:cubicBezTo>
                <a:cubicBezTo>
                  <a:pt x="59547" y="135569"/>
                  <a:pt x="55063" y="135986"/>
                  <a:pt x="52768" y="135151"/>
                </a:cubicBezTo>
                <a:cubicBezTo>
                  <a:pt x="50474" y="134317"/>
                  <a:pt x="47867" y="132649"/>
                  <a:pt x="44947" y="130146"/>
                </a:cubicBezTo>
                <a:cubicBezTo>
                  <a:pt x="44529" y="129729"/>
                  <a:pt x="44112" y="129521"/>
                  <a:pt x="43695" y="129521"/>
                </a:cubicBezTo>
                <a:cubicBezTo>
                  <a:pt x="39941" y="125766"/>
                  <a:pt x="36083" y="121803"/>
                  <a:pt x="32120" y="117632"/>
                </a:cubicBezTo>
                <a:cubicBezTo>
                  <a:pt x="28157" y="113461"/>
                  <a:pt x="25550" y="110333"/>
                  <a:pt x="24299" y="108246"/>
                </a:cubicBezTo>
                <a:cubicBezTo>
                  <a:pt x="23047" y="106161"/>
                  <a:pt x="23568" y="103553"/>
                  <a:pt x="25862" y="100426"/>
                </a:cubicBezTo>
                <a:cubicBezTo>
                  <a:pt x="28157" y="97296"/>
                  <a:pt x="30764" y="96149"/>
                  <a:pt x="33684" y="96984"/>
                </a:cubicBezTo>
                <a:cubicBezTo>
                  <a:pt x="42444" y="98652"/>
                  <a:pt x="54854" y="99904"/>
                  <a:pt x="70914" y="100738"/>
                </a:cubicBezTo>
                <a:cubicBezTo>
                  <a:pt x="86973" y="101572"/>
                  <a:pt x="103137" y="101572"/>
                  <a:pt x="119405" y="100738"/>
                </a:cubicBezTo>
                <a:cubicBezTo>
                  <a:pt x="138176" y="99904"/>
                  <a:pt x="153298" y="98757"/>
                  <a:pt x="164769" y="97296"/>
                </a:cubicBezTo>
                <a:cubicBezTo>
                  <a:pt x="176240" y="95837"/>
                  <a:pt x="187399" y="93229"/>
                  <a:pt x="198244" y="89475"/>
                </a:cubicBezTo>
                <a:cubicBezTo>
                  <a:pt x="200747" y="87807"/>
                  <a:pt x="203875" y="87807"/>
                  <a:pt x="207630" y="89475"/>
                </a:cubicBezTo>
                <a:lnTo>
                  <a:pt x="247048" y="102615"/>
                </a:lnTo>
                <a:cubicBezTo>
                  <a:pt x="248717" y="103449"/>
                  <a:pt x="250073" y="104701"/>
                  <a:pt x="251116" y="106369"/>
                </a:cubicBezTo>
                <a:cubicBezTo>
                  <a:pt x="252159" y="108038"/>
                  <a:pt x="252055" y="110333"/>
                  <a:pt x="250803" y="113252"/>
                </a:cubicBezTo>
                <a:cubicBezTo>
                  <a:pt x="247048" y="122430"/>
                  <a:pt x="243399" y="131815"/>
                  <a:pt x="239854" y="141409"/>
                </a:cubicBezTo>
                <a:cubicBezTo>
                  <a:pt x="236308" y="151003"/>
                  <a:pt x="232866" y="160389"/>
                  <a:pt x="229529" y="169566"/>
                </a:cubicBezTo>
                <a:cubicBezTo>
                  <a:pt x="225775" y="179577"/>
                  <a:pt x="221604" y="189692"/>
                  <a:pt x="217015" y="199913"/>
                </a:cubicBezTo>
                <a:cubicBezTo>
                  <a:pt x="212427" y="210132"/>
                  <a:pt x="207421" y="220456"/>
                  <a:pt x="201999" y="230884"/>
                </a:cubicBezTo>
                <a:cubicBezTo>
                  <a:pt x="208256" y="231718"/>
                  <a:pt x="214721" y="232345"/>
                  <a:pt x="221395" y="232762"/>
                </a:cubicBezTo>
                <a:cubicBezTo>
                  <a:pt x="228069" y="233179"/>
                  <a:pt x="237038" y="233179"/>
                  <a:pt x="248300" y="232762"/>
                </a:cubicBezTo>
                <a:cubicBezTo>
                  <a:pt x="259563" y="232345"/>
                  <a:pt x="275206" y="231718"/>
                  <a:pt x="295228" y="230884"/>
                </a:cubicBezTo>
                <a:lnTo>
                  <a:pt x="314625" y="229633"/>
                </a:lnTo>
                <a:lnTo>
                  <a:pt x="314625" y="121386"/>
                </a:lnTo>
                <a:cubicBezTo>
                  <a:pt x="314625" y="119718"/>
                  <a:pt x="314625" y="118258"/>
                  <a:pt x="314625" y="117007"/>
                </a:cubicBezTo>
                <a:cubicBezTo>
                  <a:pt x="314625" y="115755"/>
                  <a:pt x="314625" y="114295"/>
                  <a:pt x="314625" y="112626"/>
                </a:cubicBezTo>
                <a:cubicBezTo>
                  <a:pt x="314625" y="96358"/>
                  <a:pt x="313582" y="83322"/>
                  <a:pt x="311496" y="73520"/>
                </a:cubicBezTo>
                <a:cubicBezTo>
                  <a:pt x="309411" y="63717"/>
                  <a:pt x="301903" y="54853"/>
                  <a:pt x="288972" y="46927"/>
                </a:cubicBezTo>
                <a:cubicBezTo>
                  <a:pt x="284800" y="44007"/>
                  <a:pt x="283757" y="40253"/>
                  <a:pt x="285843" y="35664"/>
                </a:cubicBezTo>
                <a:cubicBezTo>
                  <a:pt x="288346" y="31493"/>
                  <a:pt x="290953" y="28782"/>
                  <a:pt x="293664" y="27530"/>
                </a:cubicBezTo>
                <a:cubicBezTo>
                  <a:pt x="296376" y="26279"/>
                  <a:pt x="299608" y="25862"/>
                  <a:pt x="303362" y="26279"/>
                </a:cubicBezTo>
                <a:cubicBezTo>
                  <a:pt x="307951" y="26696"/>
                  <a:pt x="313165" y="28365"/>
                  <a:pt x="319005" y="31285"/>
                </a:cubicBezTo>
                <a:cubicBezTo>
                  <a:pt x="324845" y="34205"/>
                  <a:pt x="330267" y="37333"/>
                  <a:pt x="335273" y="40670"/>
                </a:cubicBezTo>
                <a:cubicBezTo>
                  <a:pt x="340279" y="44007"/>
                  <a:pt x="343616" y="46510"/>
                  <a:pt x="345284" y="48178"/>
                </a:cubicBezTo>
                <a:cubicBezTo>
                  <a:pt x="349873" y="52767"/>
                  <a:pt x="351958" y="56731"/>
                  <a:pt x="351542" y="60068"/>
                </a:cubicBezTo>
                <a:cubicBezTo>
                  <a:pt x="350290" y="67993"/>
                  <a:pt x="349560" y="76648"/>
                  <a:pt x="349352" y="86034"/>
                </a:cubicBezTo>
                <a:cubicBezTo>
                  <a:pt x="349143" y="95419"/>
                  <a:pt x="349039" y="104492"/>
                  <a:pt x="349039" y="113252"/>
                </a:cubicBezTo>
                <a:cubicBezTo>
                  <a:pt x="349039" y="114920"/>
                  <a:pt x="349039" y="116485"/>
                  <a:pt x="349039" y="117945"/>
                </a:cubicBezTo>
                <a:cubicBezTo>
                  <a:pt x="349039" y="119405"/>
                  <a:pt x="349039" y="120761"/>
                  <a:pt x="349039" y="122012"/>
                </a:cubicBezTo>
                <a:lnTo>
                  <a:pt x="349039" y="446753"/>
                </a:lnTo>
                <a:cubicBezTo>
                  <a:pt x="349039" y="455513"/>
                  <a:pt x="348622" y="466150"/>
                  <a:pt x="347787" y="478664"/>
                </a:cubicBezTo>
                <a:cubicBezTo>
                  <a:pt x="346953" y="491178"/>
                  <a:pt x="345076" y="502441"/>
                  <a:pt x="342156" y="512452"/>
                </a:cubicBezTo>
                <a:cubicBezTo>
                  <a:pt x="339237" y="522463"/>
                  <a:pt x="334856" y="528303"/>
                  <a:pt x="329016" y="529972"/>
                </a:cubicBezTo>
                <a:moveTo>
                  <a:pt x="427251" y="551245"/>
                </a:moveTo>
                <a:cubicBezTo>
                  <a:pt x="424332" y="552497"/>
                  <a:pt x="422038" y="552392"/>
                  <a:pt x="420369" y="550932"/>
                </a:cubicBezTo>
                <a:cubicBezTo>
                  <a:pt x="418701" y="549473"/>
                  <a:pt x="417657" y="548117"/>
                  <a:pt x="417241" y="546865"/>
                </a:cubicBezTo>
                <a:cubicBezTo>
                  <a:pt x="416406" y="543528"/>
                  <a:pt x="415572" y="537271"/>
                  <a:pt x="414738" y="528094"/>
                </a:cubicBezTo>
                <a:cubicBezTo>
                  <a:pt x="413903" y="518917"/>
                  <a:pt x="413383" y="508905"/>
                  <a:pt x="413173" y="498060"/>
                </a:cubicBezTo>
                <a:cubicBezTo>
                  <a:pt x="412965" y="487214"/>
                  <a:pt x="412861" y="477620"/>
                  <a:pt x="412861" y="469278"/>
                </a:cubicBezTo>
                <a:lnTo>
                  <a:pt x="412861" y="86973"/>
                </a:lnTo>
                <a:cubicBezTo>
                  <a:pt x="412861" y="86139"/>
                  <a:pt x="412861" y="84679"/>
                  <a:pt x="412861" y="82593"/>
                </a:cubicBezTo>
                <a:cubicBezTo>
                  <a:pt x="412861" y="70913"/>
                  <a:pt x="412443" y="61736"/>
                  <a:pt x="411609" y="55062"/>
                </a:cubicBezTo>
                <a:cubicBezTo>
                  <a:pt x="410775" y="48388"/>
                  <a:pt x="408480" y="42652"/>
                  <a:pt x="404726" y="37855"/>
                </a:cubicBezTo>
                <a:cubicBezTo>
                  <a:pt x="400972" y="33058"/>
                  <a:pt x="394298" y="27739"/>
                  <a:pt x="384704" y="21899"/>
                </a:cubicBezTo>
                <a:cubicBezTo>
                  <a:pt x="380116" y="18562"/>
                  <a:pt x="379073" y="14808"/>
                  <a:pt x="381575" y="10637"/>
                </a:cubicBezTo>
                <a:cubicBezTo>
                  <a:pt x="386164" y="3128"/>
                  <a:pt x="391795" y="0"/>
                  <a:pt x="398469" y="1251"/>
                </a:cubicBezTo>
                <a:cubicBezTo>
                  <a:pt x="405978" y="2502"/>
                  <a:pt x="414320" y="5527"/>
                  <a:pt x="423498" y="10324"/>
                </a:cubicBezTo>
                <a:cubicBezTo>
                  <a:pt x="432674" y="15121"/>
                  <a:pt x="439558" y="19396"/>
                  <a:pt x="444147" y="23151"/>
                </a:cubicBezTo>
                <a:cubicBezTo>
                  <a:pt x="446232" y="25236"/>
                  <a:pt x="448004" y="27218"/>
                  <a:pt x="449464" y="29095"/>
                </a:cubicBezTo>
                <a:cubicBezTo>
                  <a:pt x="450924" y="30972"/>
                  <a:pt x="451445" y="33162"/>
                  <a:pt x="451029" y="35664"/>
                </a:cubicBezTo>
                <a:cubicBezTo>
                  <a:pt x="449777" y="44425"/>
                  <a:pt x="448943" y="52767"/>
                  <a:pt x="448526" y="60693"/>
                </a:cubicBezTo>
                <a:cubicBezTo>
                  <a:pt x="448109" y="68619"/>
                  <a:pt x="447900" y="77588"/>
                  <a:pt x="447900" y="87599"/>
                </a:cubicBezTo>
                <a:lnTo>
                  <a:pt x="447900" y="468026"/>
                </a:lnTo>
                <a:cubicBezTo>
                  <a:pt x="447900" y="476786"/>
                  <a:pt x="447379" y="487423"/>
                  <a:pt x="446336" y="499938"/>
                </a:cubicBezTo>
                <a:cubicBezTo>
                  <a:pt x="445293" y="512452"/>
                  <a:pt x="443312" y="523714"/>
                  <a:pt x="440392" y="533726"/>
                </a:cubicBezTo>
                <a:cubicBezTo>
                  <a:pt x="437472" y="543737"/>
                  <a:pt x="433091" y="549577"/>
                  <a:pt x="427251" y="551245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5" name="Freeform 155"/>
          <p:cNvSpPr/>
          <p:nvPr/>
        </p:nvSpPr>
        <p:spPr>
          <a:xfrm>
            <a:off x="7185014" y="7765845"/>
            <a:ext cx="450924" cy="549160"/>
          </a:xfrm>
          <a:custGeom>
            <a:avLst/>
            <a:gdLst>
              <a:gd name="connsiteX0" fmla="*/ 65073 w 450924"/>
              <a:gd name="connsiteY0" fmla="*/ 418388 h 549160"/>
              <a:gd name="connsiteX1" fmla="*/ 46302 w 450924"/>
              <a:gd name="connsiteY1" fmla="*/ 420891 h 549160"/>
              <a:gd name="connsiteX2" fmla="*/ 31910 w 450924"/>
              <a:gd name="connsiteY2" fmla="*/ 415885 h 549160"/>
              <a:gd name="connsiteX3" fmla="*/ 14078 w 450924"/>
              <a:gd name="connsiteY3" fmla="*/ 404310 h 549160"/>
              <a:gd name="connsiteX4" fmla="*/ 1251 w 450924"/>
              <a:gd name="connsiteY4" fmla="*/ 392109 h 549160"/>
              <a:gd name="connsiteX5" fmla="*/ 2502 w 450924"/>
              <a:gd name="connsiteY5" fmla="*/ 383036 h 549160"/>
              <a:gd name="connsiteX6" fmla="*/ 10011 w 450924"/>
              <a:gd name="connsiteY6" fmla="*/ 377717 h 549160"/>
              <a:gd name="connsiteX7" fmla="*/ 59442 w 450924"/>
              <a:gd name="connsiteY7" fmla="*/ 380846 h 549160"/>
              <a:gd name="connsiteX8" fmla="*/ 107621 w 450924"/>
              <a:gd name="connsiteY8" fmla="*/ 380846 h 549160"/>
              <a:gd name="connsiteX9" fmla="*/ 143912 w 450924"/>
              <a:gd name="connsiteY9" fmla="*/ 379907 h 549160"/>
              <a:gd name="connsiteX10" fmla="*/ 178951 w 450924"/>
              <a:gd name="connsiteY10" fmla="*/ 377717 h 549160"/>
              <a:gd name="connsiteX11" fmla="*/ 177700 w 450924"/>
              <a:gd name="connsiteY11" fmla="*/ 266968 h 549160"/>
              <a:gd name="connsiteX12" fmla="*/ 152047 w 450924"/>
              <a:gd name="connsiteY12" fmla="*/ 268532 h 549160"/>
              <a:gd name="connsiteX13" fmla="*/ 129521 w 450924"/>
              <a:gd name="connsiteY13" fmla="*/ 270096 h 549160"/>
              <a:gd name="connsiteX14" fmla="*/ 98861 w 450924"/>
              <a:gd name="connsiteY14" fmla="*/ 270722 h 549160"/>
              <a:gd name="connsiteX15" fmla="*/ 70704 w 450924"/>
              <a:gd name="connsiteY15" fmla="*/ 230051 h 549160"/>
              <a:gd name="connsiteX16" fmla="*/ 70704 w 450924"/>
              <a:gd name="connsiteY16" fmla="*/ 139950 h 549160"/>
              <a:gd name="connsiteX17" fmla="*/ 65073 w 450924"/>
              <a:gd name="connsiteY17" fmla="*/ 108038 h 549160"/>
              <a:gd name="connsiteX18" fmla="*/ 41922 w 450924"/>
              <a:gd name="connsiteY18" fmla="*/ 87390 h 549160"/>
              <a:gd name="connsiteX19" fmla="*/ 38793 w 450924"/>
              <a:gd name="connsiteY19" fmla="*/ 77380 h 549160"/>
              <a:gd name="connsiteX20" fmla="*/ 55687 w 450924"/>
              <a:gd name="connsiteY20" fmla="*/ 66742 h 549160"/>
              <a:gd name="connsiteX21" fmla="*/ 72268 w 450924"/>
              <a:gd name="connsiteY21" fmla="*/ 70810 h 549160"/>
              <a:gd name="connsiteX22" fmla="*/ 91978 w 450924"/>
              <a:gd name="connsiteY22" fmla="*/ 76753 h 549160"/>
              <a:gd name="connsiteX23" fmla="*/ 139844 w 450924"/>
              <a:gd name="connsiteY23" fmla="*/ 77067 h 549160"/>
              <a:gd name="connsiteX24" fmla="*/ 201476 w 450924"/>
              <a:gd name="connsiteY24" fmla="*/ 75502 h 549160"/>
              <a:gd name="connsiteX25" fmla="*/ 259979 w 450924"/>
              <a:gd name="connsiteY25" fmla="*/ 71122 h 549160"/>
              <a:gd name="connsiteX26" fmla="*/ 299086 w 450924"/>
              <a:gd name="connsiteY26" fmla="*/ 62988 h 549160"/>
              <a:gd name="connsiteX27" fmla="*/ 310037 w 450924"/>
              <a:gd name="connsiteY27" fmla="*/ 61737 h 549160"/>
              <a:gd name="connsiteX28" fmla="*/ 316605 w 450924"/>
              <a:gd name="connsiteY28" fmla="*/ 67368 h 549160"/>
              <a:gd name="connsiteX29" fmla="*/ 322863 w 450924"/>
              <a:gd name="connsiteY29" fmla="*/ 76440 h 549160"/>
              <a:gd name="connsiteX30" fmla="*/ 326617 w 450924"/>
              <a:gd name="connsiteY30" fmla="*/ 86139 h 549160"/>
              <a:gd name="connsiteX31" fmla="*/ 323176 w 450924"/>
              <a:gd name="connsiteY31" fmla="*/ 93960 h 549160"/>
              <a:gd name="connsiteX32" fmla="*/ 317232 w 450924"/>
              <a:gd name="connsiteY32" fmla="*/ 97402 h 549160"/>
              <a:gd name="connsiteX33" fmla="*/ 275310 w 450924"/>
              <a:gd name="connsiteY33" fmla="*/ 96775 h 549160"/>
              <a:gd name="connsiteX34" fmla="*/ 219309 w 450924"/>
              <a:gd name="connsiteY34" fmla="*/ 97402 h 549160"/>
              <a:gd name="connsiteX35" fmla="*/ 159241 w 450924"/>
              <a:gd name="connsiteY35" fmla="*/ 99279 h 549160"/>
              <a:gd name="connsiteX36" fmla="*/ 105744 w 450924"/>
              <a:gd name="connsiteY36" fmla="*/ 102408 h 549160"/>
              <a:gd name="connsiteX37" fmla="*/ 105744 w 450924"/>
              <a:gd name="connsiteY37" fmla="*/ 225671 h 549160"/>
              <a:gd name="connsiteX38" fmla="*/ 108872 w 450924"/>
              <a:gd name="connsiteY38" fmla="*/ 242565 h 549160"/>
              <a:gd name="connsiteX39" fmla="*/ 124515 w 450924"/>
              <a:gd name="connsiteY39" fmla="*/ 246945 h 549160"/>
              <a:gd name="connsiteX40" fmla="*/ 156113 w 450924"/>
              <a:gd name="connsiteY40" fmla="*/ 246632 h 549160"/>
              <a:gd name="connsiteX41" fmla="*/ 217745 w 450924"/>
              <a:gd name="connsiteY41" fmla="*/ 244442 h 549160"/>
              <a:gd name="connsiteX42" fmla="*/ 274371 w 450924"/>
              <a:gd name="connsiteY42" fmla="*/ 239124 h 549160"/>
              <a:gd name="connsiteX43" fmla="*/ 309097 w 450924"/>
              <a:gd name="connsiteY43" fmla="*/ 231928 h 549160"/>
              <a:gd name="connsiteX44" fmla="*/ 320986 w 450924"/>
              <a:gd name="connsiteY44" fmla="*/ 229738 h 549160"/>
              <a:gd name="connsiteX45" fmla="*/ 328495 w 450924"/>
              <a:gd name="connsiteY45" fmla="*/ 235057 h 549160"/>
              <a:gd name="connsiteX46" fmla="*/ 334439 w 450924"/>
              <a:gd name="connsiteY46" fmla="*/ 243191 h 549160"/>
              <a:gd name="connsiteX47" fmla="*/ 337880 w 450924"/>
              <a:gd name="connsiteY47" fmla="*/ 252576 h 549160"/>
              <a:gd name="connsiteX48" fmla="*/ 334125 w 450924"/>
              <a:gd name="connsiteY48" fmla="*/ 261024 h 549160"/>
              <a:gd name="connsiteX49" fmla="*/ 326617 w 450924"/>
              <a:gd name="connsiteY49" fmla="*/ 265091 h 549160"/>
              <a:gd name="connsiteX50" fmla="*/ 274058 w 450924"/>
              <a:gd name="connsiteY50" fmla="*/ 264465 h 549160"/>
              <a:gd name="connsiteX51" fmla="*/ 217745 w 450924"/>
              <a:gd name="connsiteY51" fmla="*/ 266342 h 549160"/>
              <a:gd name="connsiteX52" fmla="*/ 213365 w 450924"/>
              <a:gd name="connsiteY52" fmla="*/ 266342 h 549160"/>
              <a:gd name="connsiteX53" fmla="*/ 208985 w 450924"/>
              <a:gd name="connsiteY53" fmla="*/ 375214 h 549160"/>
              <a:gd name="connsiteX54" fmla="*/ 323176 w 450924"/>
              <a:gd name="connsiteY54" fmla="*/ 359885 h 549160"/>
              <a:gd name="connsiteX55" fmla="*/ 384808 w 450924"/>
              <a:gd name="connsiteY55" fmla="*/ 346432 h 549160"/>
              <a:gd name="connsiteX56" fmla="*/ 395445 w 450924"/>
              <a:gd name="connsiteY56" fmla="*/ 348309 h 549160"/>
              <a:gd name="connsiteX57" fmla="*/ 395445 w 450924"/>
              <a:gd name="connsiteY57" fmla="*/ 358946 h 549160"/>
              <a:gd name="connsiteX58" fmla="*/ 384808 w 450924"/>
              <a:gd name="connsiteY58" fmla="*/ 367706 h 549160"/>
              <a:gd name="connsiteX59" fmla="*/ 338506 w 450924"/>
              <a:gd name="connsiteY59" fmla="*/ 378343 h 549160"/>
              <a:gd name="connsiteX60" fmla="*/ 261231 w 450924"/>
              <a:gd name="connsiteY60" fmla="*/ 392109 h 549160"/>
              <a:gd name="connsiteX61" fmla="*/ 165185 w 450924"/>
              <a:gd name="connsiteY61" fmla="*/ 403997 h 549160"/>
              <a:gd name="connsiteX62" fmla="*/ 129834 w 450924"/>
              <a:gd name="connsiteY62" fmla="*/ 407439 h 549160"/>
              <a:gd name="connsiteX63" fmla="*/ 93543 w 450924"/>
              <a:gd name="connsiteY63" fmla="*/ 412131 h 549160"/>
              <a:gd name="connsiteX64" fmla="*/ 65073 w 450924"/>
              <a:gd name="connsiteY64" fmla="*/ 418388 h 549160"/>
              <a:gd name="connsiteX66" fmla="*/ 425479 w 450924"/>
              <a:gd name="connsiteY66" fmla="*/ 547909 h 549160"/>
              <a:gd name="connsiteX67" fmla="*/ 418596 w 450924"/>
              <a:gd name="connsiteY67" fmla="*/ 547909 h 549160"/>
              <a:gd name="connsiteX68" fmla="*/ 415468 w 450924"/>
              <a:gd name="connsiteY68" fmla="*/ 543529 h 549160"/>
              <a:gd name="connsiteX69" fmla="*/ 412965 w 450924"/>
              <a:gd name="connsiteY69" fmla="*/ 524758 h 549160"/>
              <a:gd name="connsiteX70" fmla="*/ 411400 w 450924"/>
              <a:gd name="connsiteY70" fmla="*/ 494724 h 549160"/>
              <a:gd name="connsiteX71" fmla="*/ 411087 w 450924"/>
              <a:gd name="connsiteY71" fmla="*/ 466567 h 549160"/>
              <a:gd name="connsiteX72" fmla="*/ 411087 w 450924"/>
              <a:gd name="connsiteY72" fmla="*/ 83637 h 549160"/>
              <a:gd name="connsiteX73" fmla="*/ 409524 w 450924"/>
              <a:gd name="connsiteY73" fmla="*/ 53602 h 549160"/>
              <a:gd name="connsiteX74" fmla="*/ 401389 w 450924"/>
              <a:gd name="connsiteY74" fmla="*/ 35770 h 549160"/>
              <a:gd name="connsiteX75" fmla="*/ 378551 w 450924"/>
              <a:gd name="connsiteY75" fmla="*/ 20441 h 549160"/>
              <a:gd name="connsiteX76" fmla="*/ 375422 w 450924"/>
              <a:gd name="connsiteY76" fmla="*/ 9178 h 549160"/>
              <a:gd name="connsiteX77" fmla="*/ 382931 w 450924"/>
              <a:gd name="connsiteY77" fmla="*/ 1357 h 549160"/>
              <a:gd name="connsiteX78" fmla="*/ 392316 w 450924"/>
              <a:gd name="connsiteY78" fmla="*/ 418 h 549160"/>
              <a:gd name="connsiteX79" fmla="*/ 410149 w 450924"/>
              <a:gd name="connsiteY79" fmla="*/ 5111 h 549160"/>
              <a:gd name="connsiteX80" fmla="*/ 429859 w 450924"/>
              <a:gd name="connsiteY80" fmla="*/ 13557 h 549160"/>
              <a:gd name="connsiteX81" fmla="*/ 443624 w 450924"/>
              <a:gd name="connsiteY81" fmla="*/ 21066 h 549160"/>
              <a:gd name="connsiteX82" fmla="*/ 450507 w 450924"/>
              <a:gd name="connsiteY82" fmla="*/ 33580 h 549160"/>
              <a:gd name="connsiteX83" fmla="*/ 447691 w 450924"/>
              <a:gd name="connsiteY83" fmla="*/ 57983 h 549160"/>
              <a:gd name="connsiteX84" fmla="*/ 446753 w 450924"/>
              <a:gd name="connsiteY84" fmla="*/ 84262 h 549160"/>
              <a:gd name="connsiteX85" fmla="*/ 446753 w 450924"/>
              <a:gd name="connsiteY85" fmla="*/ 465316 h 549160"/>
              <a:gd name="connsiteX86" fmla="*/ 445188 w 450924"/>
              <a:gd name="connsiteY86" fmla="*/ 496288 h 549160"/>
              <a:gd name="connsiteX87" fmla="*/ 438931 w 450924"/>
              <a:gd name="connsiteY87" fmla="*/ 530076 h 549160"/>
              <a:gd name="connsiteX88" fmla="*/ 425479 w 450924"/>
              <a:gd name="connsiteY88" fmla="*/ 547909 h 549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</a:cxnLst>
            <a:rect l="l" t="t" r="r" b="b"/>
            <a:pathLst>
              <a:path w="450924" h="549160">
                <a:moveTo>
                  <a:pt x="65073" y="418388"/>
                </a:moveTo>
                <a:cubicBezTo>
                  <a:pt x="56731" y="420474"/>
                  <a:pt x="50473" y="421308"/>
                  <a:pt x="46302" y="420891"/>
                </a:cubicBezTo>
                <a:cubicBezTo>
                  <a:pt x="42131" y="420474"/>
                  <a:pt x="37333" y="418805"/>
                  <a:pt x="31910" y="415885"/>
                </a:cubicBezTo>
                <a:cubicBezTo>
                  <a:pt x="27739" y="413383"/>
                  <a:pt x="21796" y="409524"/>
                  <a:pt x="14078" y="404310"/>
                </a:cubicBezTo>
                <a:cubicBezTo>
                  <a:pt x="6361" y="399096"/>
                  <a:pt x="2085" y="395029"/>
                  <a:pt x="1251" y="392109"/>
                </a:cubicBezTo>
                <a:cubicBezTo>
                  <a:pt x="0" y="389606"/>
                  <a:pt x="417" y="386581"/>
                  <a:pt x="2502" y="383036"/>
                </a:cubicBezTo>
                <a:cubicBezTo>
                  <a:pt x="4588" y="379490"/>
                  <a:pt x="7091" y="377717"/>
                  <a:pt x="10011" y="377717"/>
                </a:cubicBezTo>
                <a:cubicBezTo>
                  <a:pt x="25028" y="379386"/>
                  <a:pt x="41504" y="380429"/>
                  <a:pt x="59442" y="380846"/>
                </a:cubicBezTo>
                <a:cubicBezTo>
                  <a:pt x="77378" y="381264"/>
                  <a:pt x="93438" y="381264"/>
                  <a:pt x="107621" y="380846"/>
                </a:cubicBezTo>
                <a:cubicBezTo>
                  <a:pt x="119718" y="380846"/>
                  <a:pt x="131815" y="380533"/>
                  <a:pt x="143912" y="379907"/>
                </a:cubicBezTo>
                <a:cubicBezTo>
                  <a:pt x="156009" y="379282"/>
                  <a:pt x="167689" y="378552"/>
                  <a:pt x="178951" y="377717"/>
                </a:cubicBezTo>
                <a:lnTo>
                  <a:pt x="177700" y="266968"/>
                </a:lnTo>
                <a:cubicBezTo>
                  <a:pt x="167689" y="267384"/>
                  <a:pt x="159137" y="267906"/>
                  <a:pt x="152047" y="268532"/>
                </a:cubicBezTo>
                <a:cubicBezTo>
                  <a:pt x="144955" y="269158"/>
                  <a:pt x="137446" y="269680"/>
                  <a:pt x="129521" y="270096"/>
                </a:cubicBezTo>
                <a:cubicBezTo>
                  <a:pt x="121595" y="270514"/>
                  <a:pt x="111375" y="270722"/>
                  <a:pt x="98861" y="270722"/>
                </a:cubicBezTo>
                <a:cubicBezTo>
                  <a:pt x="80090" y="270722"/>
                  <a:pt x="70704" y="257165"/>
                  <a:pt x="70704" y="230051"/>
                </a:cubicBezTo>
                <a:lnTo>
                  <a:pt x="70704" y="139950"/>
                </a:lnTo>
                <a:cubicBezTo>
                  <a:pt x="70704" y="126602"/>
                  <a:pt x="68828" y="115964"/>
                  <a:pt x="65073" y="108038"/>
                </a:cubicBezTo>
                <a:cubicBezTo>
                  <a:pt x="61319" y="100113"/>
                  <a:pt x="53601" y="93231"/>
                  <a:pt x="41922" y="87390"/>
                </a:cubicBezTo>
                <a:cubicBezTo>
                  <a:pt x="37751" y="85305"/>
                  <a:pt x="36708" y="81968"/>
                  <a:pt x="38793" y="77380"/>
                </a:cubicBezTo>
                <a:cubicBezTo>
                  <a:pt x="41714" y="69454"/>
                  <a:pt x="47345" y="65908"/>
                  <a:pt x="55687" y="66742"/>
                </a:cubicBezTo>
                <a:cubicBezTo>
                  <a:pt x="59442" y="67576"/>
                  <a:pt x="64969" y="68932"/>
                  <a:pt x="72268" y="70810"/>
                </a:cubicBezTo>
                <a:cubicBezTo>
                  <a:pt x="79569" y="72687"/>
                  <a:pt x="86139" y="74668"/>
                  <a:pt x="91978" y="76753"/>
                </a:cubicBezTo>
                <a:cubicBezTo>
                  <a:pt x="104075" y="77170"/>
                  <a:pt x="120031" y="77275"/>
                  <a:pt x="139844" y="77067"/>
                </a:cubicBezTo>
                <a:cubicBezTo>
                  <a:pt x="159658" y="76858"/>
                  <a:pt x="180203" y="76336"/>
                  <a:pt x="201476" y="75502"/>
                </a:cubicBezTo>
                <a:cubicBezTo>
                  <a:pt x="222751" y="74668"/>
                  <a:pt x="242252" y="73208"/>
                  <a:pt x="259979" y="71122"/>
                </a:cubicBezTo>
                <a:cubicBezTo>
                  <a:pt x="277709" y="69037"/>
                  <a:pt x="290743" y="66325"/>
                  <a:pt x="299086" y="62988"/>
                </a:cubicBezTo>
                <a:cubicBezTo>
                  <a:pt x="304092" y="61320"/>
                  <a:pt x="307742" y="60902"/>
                  <a:pt x="310037" y="61737"/>
                </a:cubicBezTo>
                <a:cubicBezTo>
                  <a:pt x="312331" y="62571"/>
                  <a:pt x="314520" y="64448"/>
                  <a:pt x="316605" y="67368"/>
                </a:cubicBezTo>
                <a:cubicBezTo>
                  <a:pt x="318275" y="69454"/>
                  <a:pt x="320360" y="72478"/>
                  <a:pt x="322863" y="76440"/>
                </a:cubicBezTo>
                <a:cubicBezTo>
                  <a:pt x="325366" y="80404"/>
                  <a:pt x="326617" y="83637"/>
                  <a:pt x="326617" y="86139"/>
                </a:cubicBezTo>
                <a:cubicBezTo>
                  <a:pt x="326617" y="89059"/>
                  <a:pt x="325470" y="91666"/>
                  <a:pt x="323176" y="93960"/>
                </a:cubicBezTo>
                <a:cubicBezTo>
                  <a:pt x="320882" y="96255"/>
                  <a:pt x="318901" y="97402"/>
                  <a:pt x="317232" y="97402"/>
                </a:cubicBezTo>
                <a:cubicBezTo>
                  <a:pt x="306386" y="96985"/>
                  <a:pt x="292412" y="96775"/>
                  <a:pt x="275310" y="96775"/>
                </a:cubicBezTo>
                <a:cubicBezTo>
                  <a:pt x="258207" y="96775"/>
                  <a:pt x="239540" y="96985"/>
                  <a:pt x="219309" y="97402"/>
                </a:cubicBezTo>
                <a:cubicBezTo>
                  <a:pt x="199078" y="97819"/>
                  <a:pt x="179056" y="98445"/>
                  <a:pt x="159241" y="99279"/>
                </a:cubicBezTo>
                <a:cubicBezTo>
                  <a:pt x="139428" y="100113"/>
                  <a:pt x="121595" y="101156"/>
                  <a:pt x="105744" y="102408"/>
                </a:cubicBezTo>
                <a:lnTo>
                  <a:pt x="105744" y="225671"/>
                </a:lnTo>
                <a:cubicBezTo>
                  <a:pt x="105744" y="234014"/>
                  <a:pt x="106787" y="239645"/>
                  <a:pt x="108872" y="242565"/>
                </a:cubicBezTo>
                <a:cubicBezTo>
                  <a:pt x="110958" y="245486"/>
                  <a:pt x="116172" y="246945"/>
                  <a:pt x="124515" y="246945"/>
                </a:cubicBezTo>
                <a:cubicBezTo>
                  <a:pt x="127853" y="246945"/>
                  <a:pt x="138385" y="246841"/>
                  <a:pt x="156113" y="246632"/>
                </a:cubicBezTo>
                <a:cubicBezTo>
                  <a:pt x="173841" y="246424"/>
                  <a:pt x="194385" y="245694"/>
                  <a:pt x="217745" y="244442"/>
                </a:cubicBezTo>
                <a:cubicBezTo>
                  <a:pt x="239019" y="243608"/>
                  <a:pt x="257894" y="241835"/>
                  <a:pt x="274371" y="239124"/>
                </a:cubicBezTo>
                <a:cubicBezTo>
                  <a:pt x="290848" y="236413"/>
                  <a:pt x="302423" y="234014"/>
                  <a:pt x="309097" y="231928"/>
                </a:cubicBezTo>
                <a:cubicBezTo>
                  <a:pt x="314520" y="230260"/>
                  <a:pt x="318483" y="229530"/>
                  <a:pt x="320986" y="229738"/>
                </a:cubicBezTo>
                <a:cubicBezTo>
                  <a:pt x="323489" y="229947"/>
                  <a:pt x="325992" y="231720"/>
                  <a:pt x="328495" y="235057"/>
                </a:cubicBezTo>
                <a:cubicBezTo>
                  <a:pt x="330998" y="237560"/>
                  <a:pt x="332979" y="240271"/>
                  <a:pt x="334439" y="243191"/>
                </a:cubicBezTo>
                <a:cubicBezTo>
                  <a:pt x="335899" y="246111"/>
                  <a:pt x="337046" y="249239"/>
                  <a:pt x="337880" y="252576"/>
                </a:cubicBezTo>
                <a:cubicBezTo>
                  <a:pt x="338714" y="255496"/>
                  <a:pt x="337463" y="258312"/>
                  <a:pt x="334125" y="261024"/>
                </a:cubicBezTo>
                <a:cubicBezTo>
                  <a:pt x="330789" y="263735"/>
                  <a:pt x="328286" y="265091"/>
                  <a:pt x="326617" y="265091"/>
                </a:cubicBezTo>
                <a:cubicBezTo>
                  <a:pt x="307429" y="264257"/>
                  <a:pt x="289909" y="264047"/>
                  <a:pt x="274058" y="264465"/>
                </a:cubicBezTo>
                <a:cubicBezTo>
                  <a:pt x="258207" y="264882"/>
                  <a:pt x="239437" y="265508"/>
                  <a:pt x="217745" y="266342"/>
                </a:cubicBezTo>
                <a:cubicBezTo>
                  <a:pt x="215659" y="266342"/>
                  <a:pt x="214199" y="266342"/>
                  <a:pt x="213365" y="266342"/>
                </a:cubicBezTo>
                <a:lnTo>
                  <a:pt x="208985" y="375214"/>
                </a:lnTo>
                <a:cubicBezTo>
                  <a:pt x="254453" y="371043"/>
                  <a:pt x="292517" y="365933"/>
                  <a:pt x="323176" y="359885"/>
                </a:cubicBezTo>
                <a:cubicBezTo>
                  <a:pt x="353836" y="353837"/>
                  <a:pt x="374379" y="349352"/>
                  <a:pt x="384808" y="346432"/>
                </a:cubicBezTo>
                <a:cubicBezTo>
                  <a:pt x="390230" y="344763"/>
                  <a:pt x="393776" y="345389"/>
                  <a:pt x="395445" y="348309"/>
                </a:cubicBezTo>
                <a:cubicBezTo>
                  <a:pt x="397113" y="351229"/>
                  <a:pt x="397113" y="354774"/>
                  <a:pt x="395445" y="358946"/>
                </a:cubicBezTo>
                <a:cubicBezTo>
                  <a:pt x="393776" y="363117"/>
                  <a:pt x="390230" y="366037"/>
                  <a:pt x="384808" y="367706"/>
                </a:cubicBezTo>
                <a:cubicBezTo>
                  <a:pt x="375631" y="370209"/>
                  <a:pt x="360197" y="373754"/>
                  <a:pt x="338506" y="378343"/>
                </a:cubicBezTo>
                <a:cubicBezTo>
                  <a:pt x="316815" y="382932"/>
                  <a:pt x="291057" y="387521"/>
                  <a:pt x="261231" y="392109"/>
                </a:cubicBezTo>
                <a:cubicBezTo>
                  <a:pt x="231406" y="396697"/>
                  <a:pt x="199391" y="400659"/>
                  <a:pt x="165185" y="403997"/>
                </a:cubicBezTo>
                <a:cubicBezTo>
                  <a:pt x="154340" y="404831"/>
                  <a:pt x="142556" y="405978"/>
                  <a:pt x="129834" y="407439"/>
                </a:cubicBezTo>
                <a:cubicBezTo>
                  <a:pt x="117111" y="408898"/>
                  <a:pt x="105014" y="410463"/>
                  <a:pt x="93543" y="412131"/>
                </a:cubicBezTo>
                <a:cubicBezTo>
                  <a:pt x="82071" y="413800"/>
                  <a:pt x="72582" y="415885"/>
                  <a:pt x="65073" y="418388"/>
                </a:cubicBezTo>
                <a:moveTo>
                  <a:pt x="425479" y="547909"/>
                </a:moveTo>
                <a:cubicBezTo>
                  <a:pt x="422559" y="549160"/>
                  <a:pt x="420264" y="549160"/>
                  <a:pt x="418596" y="547909"/>
                </a:cubicBezTo>
                <a:cubicBezTo>
                  <a:pt x="416928" y="546658"/>
                  <a:pt x="415885" y="545198"/>
                  <a:pt x="415468" y="543529"/>
                </a:cubicBezTo>
                <a:cubicBezTo>
                  <a:pt x="414633" y="540192"/>
                  <a:pt x="413799" y="533935"/>
                  <a:pt x="412965" y="524758"/>
                </a:cubicBezTo>
                <a:cubicBezTo>
                  <a:pt x="412130" y="515581"/>
                  <a:pt x="411609" y="505569"/>
                  <a:pt x="411400" y="494724"/>
                </a:cubicBezTo>
                <a:cubicBezTo>
                  <a:pt x="411192" y="483878"/>
                  <a:pt x="411087" y="474493"/>
                  <a:pt x="411087" y="466567"/>
                </a:cubicBezTo>
                <a:lnTo>
                  <a:pt x="411087" y="83637"/>
                </a:lnTo>
                <a:cubicBezTo>
                  <a:pt x="411087" y="70706"/>
                  <a:pt x="410566" y="60694"/>
                  <a:pt x="409524" y="53602"/>
                </a:cubicBezTo>
                <a:cubicBezTo>
                  <a:pt x="408480" y="46512"/>
                  <a:pt x="405769" y="40567"/>
                  <a:pt x="401389" y="35770"/>
                </a:cubicBezTo>
                <a:cubicBezTo>
                  <a:pt x="397009" y="30973"/>
                  <a:pt x="389396" y="25863"/>
                  <a:pt x="378551" y="20441"/>
                </a:cubicBezTo>
                <a:cubicBezTo>
                  <a:pt x="373545" y="17938"/>
                  <a:pt x="372503" y="14184"/>
                  <a:pt x="375422" y="9178"/>
                </a:cubicBezTo>
                <a:cubicBezTo>
                  <a:pt x="377926" y="5007"/>
                  <a:pt x="380428" y="2399"/>
                  <a:pt x="382931" y="1357"/>
                </a:cubicBezTo>
                <a:cubicBezTo>
                  <a:pt x="385434" y="313"/>
                  <a:pt x="388562" y="0"/>
                  <a:pt x="392316" y="418"/>
                </a:cubicBezTo>
                <a:cubicBezTo>
                  <a:pt x="397321" y="835"/>
                  <a:pt x="403266" y="2399"/>
                  <a:pt x="410149" y="5111"/>
                </a:cubicBezTo>
                <a:cubicBezTo>
                  <a:pt x="417032" y="7822"/>
                  <a:pt x="423602" y="10637"/>
                  <a:pt x="429859" y="13557"/>
                </a:cubicBezTo>
                <a:cubicBezTo>
                  <a:pt x="436115" y="16477"/>
                  <a:pt x="440704" y="18980"/>
                  <a:pt x="443624" y="21066"/>
                </a:cubicBezTo>
                <a:cubicBezTo>
                  <a:pt x="448630" y="24820"/>
                  <a:pt x="450924" y="28992"/>
                  <a:pt x="450507" y="33580"/>
                </a:cubicBezTo>
                <a:cubicBezTo>
                  <a:pt x="449256" y="42340"/>
                  <a:pt x="448317" y="50474"/>
                  <a:pt x="447691" y="57983"/>
                </a:cubicBezTo>
                <a:cubicBezTo>
                  <a:pt x="447066" y="65491"/>
                  <a:pt x="446753" y="74251"/>
                  <a:pt x="446753" y="84262"/>
                </a:cubicBezTo>
                <a:lnTo>
                  <a:pt x="446753" y="465316"/>
                </a:lnTo>
                <a:cubicBezTo>
                  <a:pt x="446753" y="473659"/>
                  <a:pt x="446231" y="483983"/>
                  <a:pt x="445188" y="496288"/>
                </a:cubicBezTo>
                <a:cubicBezTo>
                  <a:pt x="444146" y="508594"/>
                  <a:pt x="442060" y="519857"/>
                  <a:pt x="438931" y="530076"/>
                </a:cubicBezTo>
                <a:cubicBezTo>
                  <a:pt x="435803" y="540296"/>
                  <a:pt x="431319" y="546240"/>
                  <a:pt x="425479" y="547909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6" name="Freeform 156"/>
          <p:cNvSpPr/>
          <p:nvPr/>
        </p:nvSpPr>
        <p:spPr>
          <a:xfrm>
            <a:off x="7758159" y="7762509"/>
            <a:ext cx="489509" cy="599216"/>
          </a:xfrm>
          <a:custGeom>
            <a:avLst/>
            <a:gdLst>
              <a:gd name="connsiteX0" fmla="*/ 127018 w 489509"/>
              <a:gd name="connsiteY0" fmla="*/ 286572 h 599216"/>
              <a:gd name="connsiteX1" fmla="*/ 63196 w 489509"/>
              <a:gd name="connsiteY1" fmla="*/ 273432 h 599216"/>
              <a:gd name="connsiteX2" fmla="*/ 17207 w 489509"/>
              <a:gd name="connsiteY2" fmla="*/ 234014 h 599216"/>
              <a:gd name="connsiteX3" fmla="*/ 0 w 489509"/>
              <a:gd name="connsiteY3" fmla="*/ 174571 h 599216"/>
              <a:gd name="connsiteX4" fmla="*/ 17207 w 489509"/>
              <a:gd name="connsiteY4" fmla="*/ 116068 h 599216"/>
              <a:gd name="connsiteX5" fmla="*/ 63509 w 489509"/>
              <a:gd name="connsiteY5" fmla="*/ 74146 h 599216"/>
              <a:gd name="connsiteX6" fmla="*/ 127644 w 489509"/>
              <a:gd name="connsiteY6" fmla="*/ 57565 h 599216"/>
              <a:gd name="connsiteX7" fmla="*/ 191466 w 489509"/>
              <a:gd name="connsiteY7" fmla="*/ 69453 h 599216"/>
              <a:gd name="connsiteX8" fmla="*/ 237768 w 489509"/>
              <a:gd name="connsiteY8" fmla="*/ 107934 h 599216"/>
              <a:gd name="connsiteX9" fmla="*/ 255288 w 489509"/>
              <a:gd name="connsiteY9" fmla="*/ 169566 h 599216"/>
              <a:gd name="connsiteX10" fmla="*/ 237768 w 489509"/>
              <a:gd name="connsiteY10" fmla="*/ 228695 h 599216"/>
              <a:gd name="connsiteX11" fmla="*/ 191153 w 489509"/>
              <a:gd name="connsiteY11" fmla="*/ 269991 h 599216"/>
              <a:gd name="connsiteX12" fmla="*/ 127018 w 489509"/>
              <a:gd name="connsiteY12" fmla="*/ 286572 h 599216"/>
              <a:gd name="connsiteX14" fmla="*/ 127644 w 489509"/>
              <a:gd name="connsiteY14" fmla="*/ 258416 h 599216"/>
              <a:gd name="connsiteX15" fmla="*/ 191778 w 489509"/>
              <a:gd name="connsiteY15" fmla="*/ 233387 h 599216"/>
              <a:gd name="connsiteX16" fmla="*/ 217745 w 489509"/>
              <a:gd name="connsiteY16" fmla="*/ 169566 h 599216"/>
              <a:gd name="connsiteX17" fmla="*/ 191153 w 489509"/>
              <a:gd name="connsiteY17" fmla="*/ 105118 h 599216"/>
              <a:gd name="connsiteX18" fmla="*/ 127018 w 489509"/>
              <a:gd name="connsiteY18" fmla="*/ 85721 h 599216"/>
              <a:gd name="connsiteX19" fmla="*/ 62258 w 489509"/>
              <a:gd name="connsiteY19" fmla="*/ 111375 h 599216"/>
              <a:gd name="connsiteX20" fmla="*/ 36291 w 489509"/>
              <a:gd name="connsiteY20" fmla="*/ 173945 h 599216"/>
              <a:gd name="connsiteX21" fmla="*/ 62883 w 489509"/>
              <a:gd name="connsiteY21" fmla="*/ 237454 h 599216"/>
              <a:gd name="connsiteX22" fmla="*/ 127644 w 489509"/>
              <a:gd name="connsiteY22" fmla="*/ 258416 h 599216"/>
              <a:gd name="connsiteX24" fmla="*/ 399825 w 489509"/>
              <a:gd name="connsiteY24" fmla="*/ 328495 h 599216"/>
              <a:gd name="connsiteX25" fmla="*/ 392942 w 489509"/>
              <a:gd name="connsiteY25" fmla="*/ 322238 h 599216"/>
              <a:gd name="connsiteX26" fmla="*/ 390752 w 489509"/>
              <a:gd name="connsiteY26" fmla="*/ 303467 h 599216"/>
              <a:gd name="connsiteX27" fmla="*/ 389814 w 489509"/>
              <a:gd name="connsiteY27" fmla="*/ 277812 h 599216"/>
              <a:gd name="connsiteX28" fmla="*/ 389814 w 489509"/>
              <a:gd name="connsiteY28" fmla="*/ 256539 h 599216"/>
              <a:gd name="connsiteX29" fmla="*/ 389814 w 489509"/>
              <a:gd name="connsiteY29" fmla="*/ 174571 h 599216"/>
              <a:gd name="connsiteX30" fmla="*/ 381054 w 489509"/>
              <a:gd name="connsiteY30" fmla="*/ 175197 h 599216"/>
              <a:gd name="connsiteX31" fmla="*/ 347579 w 489509"/>
              <a:gd name="connsiteY31" fmla="*/ 178012 h 599216"/>
              <a:gd name="connsiteX32" fmla="*/ 325053 w 489509"/>
              <a:gd name="connsiteY32" fmla="*/ 181767 h 599216"/>
              <a:gd name="connsiteX33" fmla="*/ 302840 w 489509"/>
              <a:gd name="connsiteY33" fmla="*/ 186460 h 599216"/>
              <a:gd name="connsiteX34" fmla="*/ 291891 w 489509"/>
              <a:gd name="connsiteY34" fmla="*/ 187398 h 599216"/>
              <a:gd name="connsiteX35" fmla="*/ 282818 w 489509"/>
              <a:gd name="connsiteY35" fmla="*/ 183957 h 599216"/>
              <a:gd name="connsiteX36" fmla="*/ 269678 w 489509"/>
              <a:gd name="connsiteY36" fmla="*/ 173633 h 599216"/>
              <a:gd name="connsiteX37" fmla="*/ 259667 w 489509"/>
              <a:gd name="connsiteY37" fmla="*/ 163308 h 599216"/>
              <a:gd name="connsiteX38" fmla="*/ 261857 w 489509"/>
              <a:gd name="connsiteY38" fmla="*/ 155487 h 599216"/>
              <a:gd name="connsiteX39" fmla="*/ 269678 w 489509"/>
              <a:gd name="connsiteY39" fmla="*/ 152046 h 599216"/>
              <a:gd name="connsiteX40" fmla="*/ 306282 w 489509"/>
              <a:gd name="connsiteY40" fmla="*/ 155174 h 599216"/>
              <a:gd name="connsiteX41" fmla="*/ 373545 w 489509"/>
              <a:gd name="connsiteY41" fmla="*/ 153298 h 599216"/>
              <a:gd name="connsiteX42" fmla="*/ 389814 w 489509"/>
              <a:gd name="connsiteY42" fmla="*/ 152046 h 599216"/>
              <a:gd name="connsiteX43" fmla="*/ 389814 w 489509"/>
              <a:gd name="connsiteY43" fmla="*/ 84470 h 599216"/>
              <a:gd name="connsiteX44" fmla="*/ 388249 w 489509"/>
              <a:gd name="connsiteY44" fmla="*/ 55062 h 599216"/>
              <a:gd name="connsiteX45" fmla="*/ 380115 w 489509"/>
              <a:gd name="connsiteY45" fmla="*/ 36916 h 599216"/>
              <a:gd name="connsiteX46" fmla="*/ 358529 w 489509"/>
              <a:gd name="connsiteY46" fmla="*/ 20648 h 599216"/>
              <a:gd name="connsiteX47" fmla="*/ 355400 w 489509"/>
              <a:gd name="connsiteY47" fmla="*/ 9385 h 599216"/>
              <a:gd name="connsiteX48" fmla="*/ 370417 w 489509"/>
              <a:gd name="connsiteY48" fmla="*/ 0 h 599216"/>
              <a:gd name="connsiteX49" fmla="*/ 395445 w 489509"/>
              <a:gd name="connsiteY49" fmla="*/ 6883 h 599216"/>
              <a:gd name="connsiteX50" fmla="*/ 421098 w 489509"/>
              <a:gd name="connsiteY50" fmla="*/ 20022 h 599216"/>
              <a:gd name="connsiteX51" fmla="*/ 426731 w 489509"/>
              <a:gd name="connsiteY51" fmla="*/ 25028 h 599216"/>
              <a:gd name="connsiteX52" fmla="*/ 428608 w 489509"/>
              <a:gd name="connsiteY52" fmla="*/ 31910 h 599216"/>
              <a:gd name="connsiteX53" fmla="*/ 426105 w 489509"/>
              <a:gd name="connsiteY53" fmla="*/ 53184 h 599216"/>
              <a:gd name="connsiteX54" fmla="*/ 425479 w 489509"/>
              <a:gd name="connsiteY54" fmla="*/ 76961 h 599216"/>
              <a:gd name="connsiteX55" fmla="*/ 425479 w 489509"/>
              <a:gd name="connsiteY55" fmla="*/ 252158 h 599216"/>
              <a:gd name="connsiteX56" fmla="*/ 423602 w 489509"/>
              <a:gd name="connsiteY56" fmla="*/ 282818 h 599216"/>
              <a:gd name="connsiteX57" fmla="*/ 416093 w 489509"/>
              <a:gd name="connsiteY57" fmla="*/ 314730 h 599216"/>
              <a:gd name="connsiteX58" fmla="*/ 399825 w 489509"/>
              <a:gd name="connsiteY58" fmla="*/ 328495 h 599216"/>
              <a:gd name="connsiteX60" fmla="*/ 245277 w 489509"/>
              <a:gd name="connsiteY60" fmla="*/ 595044 h 599216"/>
              <a:gd name="connsiteX61" fmla="*/ 229946 w 489509"/>
              <a:gd name="connsiteY61" fmla="*/ 598798 h 599216"/>
              <a:gd name="connsiteX62" fmla="*/ 219309 w 489509"/>
              <a:gd name="connsiteY62" fmla="*/ 594419 h 599216"/>
              <a:gd name="connsiteX63" fmla="*/ 223376 w 489509"/>
              <a:gd name="connsiteY63" fmla="*/ 586285 h 599216"/>
              <a:gd name="connsiteX64" fmla="*/ 274997 w 489509"/>
              <a:gd name="connsiteY64" fmla="*/ 538731 h 599216"/>
              <a:gd name="connsiteX65" fmla="*/ 320048 w 489509"/>
              <a:gd name="connsiteY65" fmla="*/ 479289 h 599216"/>
              <a:gd name="connsiteX66" fmla="*/ 348517 w 489509"/>
              <a:gd name="connsiteY66" fmla="*/ 425479 h 599216"/>
              <a:gd name="connsiteX67" fmla="*/ 356026 w 489509"/>
              <a:gd name="connsiteY67" fmla="*/ 389813 h 599216"/>
              <a:gd name="connsiteX68" fmla="*/ 341634 w 489509"/>
              <a:gd name="connsiteY68" fmla="*/ 369165 h 599216"/>
              <a:gd name="connsiteX69" fmla="*/ 336629 w 489509"/>
              <a:gd name="connsiteY69" fmla="*/ 358529 h 599216"/>
              <a:gd name="connsiteX70" fmla="*/ 347266 w 489509"/>
              <a:gd name="connsiteY70" fmla="*/ 347579 h 599216"/>
              <a:gd name="connsiteX71" fmla="*/ 359780 w 489509"/>
              <a:gd name="connsiteY71" fmla="*/ 347891 h 599216"/>
              <a:gd name="connsiteX72" fmla="*/ 380741 w 489509"/>
              <a:gd name="connsiteY72" fmla="*/ 357903 h 599216"/>
              <a:gd name="connsiteX73" fmla="*/ 400451 w 489509"/>
              <a:gd name="connsiteY73" fmla="*/ 371981 h 599216"/>
              <a:gd name="connsiteX74" fmla="*/ 406708 w 489509"/>
              <a:gd name="connsiteY74" fmla="*/ 384182 h 599216"/>
              <a:gd name="connsiteX75" fmla="*/ 395758 w 489509"/>
              <a:gd name="connsiteY75" fmla="*/ 405769 h 599216"/>
              <a:gd name="connsiteX76" fmla="*/ 383556 w 489509"/>
              <a:gd name="connsiteY76" fmla="*/ 431110 h 599216"/>
              <a:gd name="connsiteX77" fmla="*/ 374171 w 489509"/>
              <a:gd name="connsiteY77" fmla="*/ 449881 h 599216"/>
              <a:gd name="connsiteX78" fmla="*/ 428920 w 489509"/>
              <a:gd name="connsiteY78" fmla="*/ 493054 h 599216"/>
              <a:gd name="connsiteX79" fmla="*/ 472407 w 489509"/>
              <a:gd name="connsiteY79" fmla="*/ 518709 h 599216"/>
              <a:gd name="connsiteX80" fmla="*/ 485546 w 489509"/>
              <a:gd name="connsiteY80" fmla="*/ 539044 h 599216"/>
              <a:gd name="connsiteX81" fmla="*/ 487424 w 489509"/>
              <a:gd name="connsiteY81" fmla="*/ 566262 h 599216"/>
              <a:gd name="connsiteX82" fmla="*/ 475848 w 489509"/>
              <a:gd name="connsiteY82" fmla="*/ 576900 h 599216"/>
              <a:gd name="connsiteX83" fmla="*/ 464899 w 489509"/>
              <a:gd name="connsiteY83" fmla="*/ 577524 h 599216"/>
              <a:gd name="connsiteX84" fmla="*/ 416406 w 489509"/>
              <a:gd name="connsiteY84" fmla="*/ 517770 h 599216"/>
              <a:gd name="connsiteX85" fmla="*/ 363534 w 489509"/>
              <a:gd name="connsiteY85" fmla="*/ 468652 h 599216"/>
              <a:gd name="connsiteX86" fmla="*/ 309098 w 489509"/>
              <a:gd name="connsiteY86" fmla="*/ 541234 h 599216"/>
              <a:gd name="connsiteX87" fmla="*/ 245277 w 489509"/>
              <a:gd name="connsiteY87" fmla="*/ 595044 h 599216"/>
              <a:gd name="connsiteX89" fmla="*/ 60068 w 489509"/>
              <a:gd name="connsiteY89" fmla="*/ 575022 h 599216"/>
              <a:gd name="connsiteX90" fmla="*/ 45363 w 489509"/>
              <a:gd name="connsiteY90" fmla="*/ 579089 h 599216"/>
              <a:gd name="connsiteX91" fmla="*/ 35353 w 489509"/>
              <a:gd name="connsiteY91" fmla="*/ 575022 h 599216"/>
              <a:gd name="connsiteX92" fmla="*/ 38794 w 489509"/>
              <a:gd name="connsiteY92" fmla="*/ 566888 h 599216"/>
              <a:gd name="connsiteX93" fmla="*/ 91979 w 489509"/>
              <a:gd name="connsiteY93" fmla="*/ 519334 h 599216"/>
              <a:gd name="connsiteX94" fmla="*/ 131085 w 489509"/>
              <a:gd name="connsiteY94" fmla="*/ 469278 h 599216"/>
              <a:gd name="connsiteX95" fmla="*/ 153298 w 489509"/>
              <a:gd name="connsiteY95" fmla="*/ 432988 h 599216"/>
              <a:gd name="connsiteX96" fmla="*/ 165186 w 489509"/>
              <a:gd name="connsiteY96" fmla="*/ 399824 h 599216"/>
              <a:gd name="connsiteX97" fmla="*/ 152672 w 489509"/>
              <a:gd name="connsiteY97" fmla="*/ 377925 h 599216"/>
              <a:gd name="connsiteX98" fmla="*/ 148292 w 489509"/>
              <a:gd name="connsiteY98" fmla="*/ 367288 h 599216"/>
              <a:gd name="connsiteX99" fmla="*/ 158928 w 489509"/>
              <a:gd name="connsiteY99" fmla="*/ 357589 h 599216"/>
              <a:gd name="connsiteX100" fmla="*/ 171443 w 489509"/>
              <a:gd name="connsiteY100" fmla="*/ 359154 h 599216"/>
              <a:gd name="connsiteX101" fmla="*/ 190214 w 489509"/>
              <a:gd name="connsiteY101" fmla="*/ 368540 h 599216"/>
              <a:gd name="connsiteX102" fmla="*/ 207108 w 489509"/>
              <a:gd name="connsiteY102" fmla="*/ 381053 h 599216"/>
              <a:gd name="connsiteX103" fmla="*/ 211488 w 489509"/>
              <a:gd name="connsiteY103" fmla="*/ 392316 h 599216"/>
              <a:gd name="connsiteX104" fmla="*/ 198974 w 489509"/>
              <a:gd name="connsiteY104" fmla="*/ 414529 h 599216"/>
              <a:gd name="connsiteX105" fmla="*/ 183957 w 489509"/>
              <a:gd name="connsiteY105" fmla="*/ 440496 h 599216"/>
              <a:gd name="connsiteX106" fmla="*/ 212114 w 489509"/>
              <a:gd name="connsiteY106" fmla="*/ 461144 h 599216"/>
              <a:gd name="connsiteX107" fmla="*/ 249656 w 489509"/>
              <a:gd name="connsiteY107" fmla="*/ 481792 h 599216"/>
              <a:gd name="connsiteX108" fmla="*/ 262796 w 489509"/>
              <a:gd name="connsiteY108" fmla="*/ 499625 h 599216"/>
              <a:gd name="connsiteX109" fmla="*/ 265925 w 489509"/>
              <a:gd name="connsiteY109" fmla="*/ 524966 h 599216"/>
              <a:gd name="connsiteX110" fmla="*/ 254349 w 489509"/>
              <a:gd name="connsiteY110" fmla="*/ 534664 h 599216"/>
              <a:gd name="connsiteX111" fmla="*/ 244025 w 489509"/>
              <a:gd name="connsiteY111" fmla="*/ 533726 h 599216"/>
              <a:gd name="connsiteX112" fmla="*/ 208986 w 489509"/>
              <a:gd name="connsiteY112" fmla="*/ 488675 h 599216"/>
              <a:gd name="connsiteX113" fmla="*/ 174572 w 489509"/>
              <a:gd name="connsiteY113" fmla="*/ 454887 h 599216"/>
              <a:gd name="connsiteX114" fmla="*/ 118884 w 489509"/>
              <a:gd name="connsiteY114" fmla="*/ 525591 h 599216"/>
              <a:gd name="connsiteX115" fmla="*/ 60068 w 489509"/>
              <a:gd name="connsiteY115" fmla="*/ 575022 h 5992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  <a:cxn ang="106">
                <a:pos x="connsiteX106" y="connsiteY106"/>
              </a:cxn>
              <a:cxn ang="107">
                <a:pos x="connsiteX107" y="connsiteY107"/>
              </a:cxn>
              <a:cxn ang="108">
                <a:pos x="connsiteX108" y="connsiteY108"/>
              </a:cxn>
              <a:cxn ang="109">
                <a:pos x="connsiteX109" y="connsiteY109"/>
              </a:cxn>
              <a:cxn ang="110">
                <a:pos x="connsiteX110" y="connsiteY110"/>
              </a:cxn>
              <a:cxn ang="111">
                <a:pos x="connsiteX111" y="connsiteY111"/>
              </a:cxn>
              <a:cxn ang="112">
                <a:pos x="connsiteX112" y="connsiteY112"/>
              </a:cxn>
              <a:cxn ang="113">
                <a:pos x="connsiteX113" y="connsiteY113"/>
              </a:cxn>
              <a:cxn ang="114">
                <a:pos x="connsiteX114" y="connsiteY114"/>
              </a:cxn>
              <a:cxn ang="115">
                <a:pos x="connsiteX115" y="connsiteY115"/>
              </a:cxn>
            </a:cxnLst>
            <a:rect l="l" t="t" r="r" b="b"/>
            <a:pathLst>
              <a:path w="489509" h="599216">
                <a:moveTo>
                  <a:pt x="127018" y="286572"/>
                </a:moveTo>
                <a:cubicBezTo>
                  <a:pt x="103658" y="286989"/>
                  <a:pt x="82384" y="282610"/>
                  <a:pt x="63196" y="273432"/>
                </a:cubicBezTo>
                <a:cubicBezTo>
                  <a:pt x="44008" y="264255"/>
                  <a:pt x="28678" y="251116"/>
                  <a:pt x="17207" y="234014"/>
                </a:cubicBezTo>
                <a:cubicBezTo>
                  <a:pt x="5736" y="216911"/>
                  <a:pt x="0" y="197096"/>
                  <a:pt x="0" y="174571"/>
                </a:cubicBezTo>
                <a:cubicBezTo>
                  <a:pt x="0" y="152881"/>
                  <a:pt x="5736" y="133379"/>
                  <a:pt x="17207" y="116068"/>
                </a:cubicBezTo>
                <a:cubicBezTo>
                  <a:pt x="28678" y="98757"/>
                  <a:pt x="44112" y="84782"/>
                  <a:pt x="63509" y="74146"/>
                </a:cubicBezTo>
                <a:cubicBezTo>
                  <a:pt x="82906" y="63509"/>
                  <a:pt x="104284" y="57982"/>
                  <a:pt x="127644" y="57565"/>
                </a:cubicBezTo>
                <a:cubicBezTo>
                  <a:pt x="151003" y="56731"/>
                  <a:pt x="172277" y="60693"/>
                  <a:pt x="191466" y="69453"/>
                </a:cubicBezTo>
                <a:cubicBezTo>
                  <a:pt x="210654" y="78213"/>
                  <a:pt x="226088" y="91039"/>
                  <a:pt x="237768" y="107934"/>
                </a:cubicBezTo>
                <a:cubicBezTo>
                  <a:pt x="249448" y="124827"/>
                  <a:pt x="255288" y="145372"/>
                  <a:pt x="255288" y="169566"/>
                </a:cubicBezTo>
                <a:cubicBezTo>
                  <a:pt x="255288" y="191674"/>
                  <a:pt x="249448" y="211383"/>
                  <a:pt x="237768" y="228695"/>
                </a:cubicBezTo>
                <a:cubicBezTo>
                  <a:pt x="226088" y="246005"/>
                  <a:pt x="210549" y="259772"/>
                  <a:pt x="191153" y="269991"/>
                </a:cubicBezTo>
                <a:cubicBezTo>
                  <a:pt x="171755" y="280211"/>
                  <a:pt x="150378" y="285738"/>
                  <a:pt x="127018" y="286572"/>
                </a:cubicBezTo>
                <a:moveTo>
                  <a:pt x="127644" y="258416"/>
                </a:moveTo>
                <a:cubicBezTo>
                  <a:pt x="153089" y="257581"/>
                  <a:pt x="174467" y="249238"/>
                  <a:pt x="191778" y="233387"/>
                </a:cubicBezTo>
                <a:cubicBezTo>
                  <a:pt x="209090" y="217536"/>
                  <a:pt x="217745" y="196262"/>
                  <a:pt x="217745" y="169566"/>
                </a:cubicBezTo>
                <a:cubicBezTo>
                  <a:pt x="217745" y="140366"/>
                  <a:pt x="208881" y="118883"/>
                  <a:pt x="191153" y="105118"/>
                </a:cubicBezTo>
                <a:cubicBezTo>
                  <a:pt x="173424" y="91353"/>
                  <a:pt x="152046" y="84887"/>
                  <a:pt x="127018" y="85721"/>
                </a:cubicBezTo>
                <a:cubicBezTo>
                  <a:pt x="101155" y="87390"/>
                  <a:pt x="79569" y="95941"/>
                  <a:pt x="62258" y="111375"/>
                </a:cubicBezTo>
                <a:cubicBezTo>
                  <a:pt x="44947" y="126809"/>
                  <a:pt x="36291" y="147666"/>
                  <a:pt x="36291" y="173945"/>
                </a:cubicBezTo>
                <a:cubicBezTo>
                  <a:pt x="36291" y="201476"/>
                  <a:pt x="45155" y="222646"/>
                  <a:pt x="62883" y="237454"/>
                </a:cubicBezTo>
                <a:cubicBezTo>
                  <a:pt x="80611" y="252263"/>
                  <a:pt x="102198" y="259250"/>
                  <a:pt x="127644" y="258416"/>
                </a:cubicBezTo>
                <a:moveTo>
                  <a:pt x="399825" y="328495"/>
                </a:moveTo>
                <a:cubicBezTo>
                  <a:pt x="396070" y="328495"/>
                  <a:pt x="393777" y="326409"/>
                  <a:pt x="392942" y="322238"/>
                </a:cubicBezTo>
                <a:cubicBezTo>
                  <a:pt x="392108" y="318066"/>
                  <a:pt x="391378" y="311809"/>
                  <a:pt x="390752" y="303467"/>
                </a:cubicBezTo>
                <a:cubicBezTo>
                  <a:pt x="390127" y="295123"/>
                  <a:pt x="389814" y="286572"/>
                  <a:pt x="389814" y="277812"/>
                </a:cubicBezTo>
                <a:cubicBezTo>
                  <a:pt x="389814" y="269053"/>
                  <a:pt x="389814" y="261961"/>
                  <a:pt x="389814" y="256539"/>
                </a:cubicBezTo>
                <a:lnTo>
                  <a:pt x="389814" y="174571"/>
                </a:lnTo>
                <a:lnTo>
                  <a:pt x="381054" y="175197"/>
                </a:lnTo>
                <a:cubicBezTo>
                  <a:pt x="367288" y="176031"/>
                  <a:pt x="356130" y="176970"/>
                  <a:pt x="347579" y="178012"/>
                </a:cubicBezTo>
                <a:cubicBezTo>
                  <a:pt x="339027" y="179056"/>
                  <a:pt x="331519" y="180307"/>
                  <a:pt x="325053" y="181767"/>
                </a:cubicBezTo>
                <a:cubicBezTo>
                  <a:pt x="318588" y="183227"/>
                  <a:pt x="311183" y="184791"/>
                  <a:pt x="302840" y="186460"/>
                </a:cubicBezTo>
                <a:cubicBezTo>
                  <a:pt x="298252" y="187294"/>
                  <a:pt x="294602" y="187607"/>
                  <a:pt x="291891" y="187398"/>
                </a:cubicBezTo>
                <a:cubicBezTo>
                  <a:pt x="289179" y="187189"/>
                  <a:pt x="286155" y="186042"/>
                  <a:pt x="282818" y="183957"/>
                </a:cubicBezTo>
                <a:cubicBezTo>
                  <a:pt x="279898" y="181871"/>
                  <a:pt x="275519" y="178429"/>
                  <a:pt x="269678" y="173633"/>
                </a:cubicBezTo>
                <a:cubicBezTo>
                  <a:pt x="263838" y="168836"/>
                  <a:pt x="260502" y="165395"/>
                  <a:pt x="259667" y="163308"/>
                </a:cubicBezTo>
                <a:cubicBezTo>
                  <a:pt x="258833" y="161223"/>
                  <a:pt x="259563" y="158615"/>
                  <a:pt x="261857" y="155487"/>
                </a:cubicBezTo>
                <a:cubicBezTo>
                  <a:pt x="264151" y="152359"/>
                  <a:pt x="266759" y="151211"/>
                  <a:pt x="269678" y="152046"/>
                </a:cubicBezTo>
                <a:cubicBezTo>
                  <a:pt x="276770" y="153298"/>
                  <a:pt x="288972" y="154340"/>
                  <a:pt x="306282" y="155174"/>
                </a:cubicBezTo>
                <a:cubicBezTo>
                  <a:pt x="323593" y="156009"/>
                  <a:pt x="346015" y="155383"/>
                  <a:pt x="373545" y="153298"/>
                </a:cubicBezTo>
                <a:lnTo>
                  <a:pt x="389814" y="152046"/>
                </a:lnTo>
                <a:lnTo>
                  <a:pt x="389814" y="84470"/>
                </a:lnTo>
                <a:cubicBezTo>
                  <a:pt x="389814" y="71955"/>
                  <a:pt x="389293" y="62153"/>
                  <a:pt x="388249" y="55062"/>
                </a:cubicBezTo>
                <a:cubicBezTo>
                  <a:pt x="387207" y="47971"/>
                  <a:pt x="384495" y="41922"/>
                  <a:pt x="380115" y="36916"/>
                </a:cubicBezTo>
                <a:cubicBezTo>
                  <a:pt x="375735" y="31910"/>
                  <a:pt x="368540" y="26488"/>
                  <a:pt x="358529" y="20648"/>
                </a:cubicBezTo>
                <a:cubicBezTo>
                  <a:pt x="354357" y="17728"/>
                  <a:pt x="353315" y="13974"/>
                  <a:pt x="355400" y="9385"/>
                </a:cubicBezTo>
                <a:cubicBezTo>
                  <a:pt x="359154" y="3128"/>
                  <a:pt x="364160" y="0"/>
                  <a:pt x="370417" y="0"/>
                </a:cubicBezTo>
                <a:cubicBezTo>
                  <a:pt x="376674" y="0"/>
                  <a:pt x="385017" y="2294"/>
                  <a:pt x="395445" y="6883"/>
                </a:cubicBezTo>
                <a:cubicBezTo>
                  <a:pt x="405874" y="11471"/>
                  <a:pt x="414424" y="15851"/>
                  <a:pt x="421098" y="20022"/>
                </a:cubicBezTo>
                <a:cubicBezTo>
                  <a:pt x="423185" y="21274"/>
                  <a:pt x="425062" y="22943"/>
                  <a:pt x="426731" y="25028"/>
                </a:cubicBezTo>
                <a:cubicBezTo>
                  <a:pt x="428399" y="27114"/>
                  <a:pt x="429024" y="29408"/>
                  <a:pt x="428608" y="31910"/>
                </a:cubicBezTo>
                <a:cubicBezTo>
                  <a:pt x="427356" y="39002"/>
                  <a:pt x="426521" y="46093"/>
                  <a:pt x="426105" y="53184"/>
                </a:cubicBezTo>
                <a:cubicBezTo>
                  <a:pt x="425687" y="60276"/>
                  <a:pt x="425479" y="68201"/>
                  <a:pt x="425479" y="76961"/>
                </a:cubicBezTo>
                <a:lnTo>
                  <a:pt x="425479" y="252158"/>
                </a:lnTo>
                <a:cubicBezTo>
                  <a:pt x="425479" y="260501"/>
                  <a:pt x="424853" y="270721"/>
                  <a:pt x="423602" y="282818"/>
                </a:cubicBezTo>
                <a:cubicBezTo>
                  <a:pt x="422350" y="294915"/>
                  <a:pt x="419847" y="305552"/>
                  <a:pt x="416093" y="314730"/>
                </a:cubicBezTo>
                <a:cubicBezTo>
                  <a:pt x="412339" y="323906"/>
                  <a:pt x="406916" y="328495"/>
                  <a:pt x="399825" y="328495"/>
                </a:cubicBezTo>
                <a:moveTo>
                  <a:pt x="245277" y="595044"/>
                </a:moveTo>
                <a:cubicBezTo>
                  <a:pt x="240271" y="597964"/>
                  <a:pt x="235161" y="599216"/>
                  <a:pt x="229946" y="598798"/>
                </a:cubicBezTo>
                <a:cubicBezTo>
                  <a:pt x="224732" y="598382"/>
                  <a:pt x="221186" y="596922"/>
                  <a:pt x="219309" y="594419"/>
                </a:cubicBezTo>
                <a:cubicBezTo>
                  <a:pt x="217432" y="591916"/>
                  <a:pt x="218788" y="589204"/>
                  <a:pt x="223376" y="586285"/>
                </a:cubicBezTo>
                <a:cubicBezTo>
                  <a:pt x="240896" y="573770"/>
                  <a:pt x="258103" y="557919"/>
                  <a:pt x="274997" y="538731"/>
                </a:cubicBezTo>
                <a:cubicBezTo>
                  <a:pt x="291891" y="519543"/>
                  <a:pt x="306908" y="499729"/>
                  <a:pt x="320048" y="479289"/>
                </a:cubicBezTo>
                <a:cubicBezTo>
                  <a:pt x="333187" y="458850"/>
                  <a:pt x="342678" y="440913"/>
                  <a:pt x="348517" y="425479"/>
                </a:cubicBezTo>
                <a:cubicBezTo>
                  <a:pt x="354357" y="409628"/>
                  <a:pt x="356860" y="397739"/>
                  <a:pt x="356026" y="389813"/>
                </a:cubicBezTo>
                <a:cubicBezTo>
                  <a:pt x="355191" y="381888"/>
                  <a:pt x="350394" y="375005"/>
                  <a:pt x="341634" y="369165"/>
                </a:cubicBezTo>
                <a:cubicBezTo>
                  <a:pt x="336212" y="365828"/>
                  <a:pt x="334544" y="362283"/>
                  <a:pt x="336629" y="358529"/>
                </a:cubicBezTo>
                <a:cubicBezTo>
                  <a:pt x="339549" y="352272"/>
                  <a:pt x="343095" y="348621"/>
                  <a:pt x="347266" y="347579"/>
                </a:cubicBezTo>
                <a:cubicBezTo>
                  <a:pt x="351437" y="346535"/>
                  <a:pt x="355609" y="346640"/>
                  <a:pt x="359780" y="347891"/>
                </a:cubicBezTo>
                <a:cubicBezTo>
                  <a:pt x="366037" y="349977"/>
                  <a:pt x="373025" y="353314"/>
                  <a:pt x="380741" y="357903"/>
                </a:cubicBezTo>
                <a:cubicBezTo>
                  <a:pt x="388458" y="362491"/>
                  <a:pt x="395029" y="367184"/>
                  <a:pt x="400451" y="371981"/>
                </a:cubicBezTo>
                <a:cubicBezTo>
                  <a:pt x="405874" y="376778"/>
                  <a:pt x="407960" y="380845"/>
                  <a:pt x="406708" y="384182"/>
                </a:cubicBezTo>
                <a:cubicBezTo>
                  <a:pt x="402954" y="391274"/>
                  <a:pt x="399304" y="398469"/>
                  <a:pt x="395758" y="405769"/>
                </a:cubicBezTo>
                <a:cubicBezTo>
                  <a:pt x="392212" y="413069"/>
                  <a:pt x="388145" y="421515"/>
                  <a:pt x="383556" y="431110"/>
                </a:cubicBezTo>
                <a:lnTo>
                  <a:pt x="374171" y="449881"/>
                </a:lnTo>
                <a:cubicBezTo>
                  <a:pt x="395863" y="468652"/>
                  <a:pt x="414112" y="483043"/>
                  <a:pt x="428920" y="493054"/>
                </a:cubicBezTo>
                <a:cubicBezTo>
                  <a:pt x="443729" y="503066"/>
                  <a:pt x="458225" y="511617"/>
                  <a:pt x="472407" y="518709"/>
                </a:cubicBezTo>
                <a:cubicBezTo>
                  <a:pt x="477830" y="522463"/>
                  <a:pt x="482209" y="529241"/>
                  <a:pt x="485546" y="539044"/>
                </a:cubicBezTo>
                <a:cubicBezTo>
                  <a:pt x="488883" y="548847"/>
                  <a:pt x="489509" y="557919"/>
                  <a:pt x="487424" y="566262"/>
                </a:cubicBezTo>
                <a:cubicBezTo>
                  <a:pt x="486172" y="571267"/>
                  <a:pt x="482313" y="574813"/>
                  <a:pt x="475848" y="576900"/>
                </a:cubicBezTo>
                <a:cubicBezTo>
                  <a:pt x="469382" y="578985"/>
                  <a:pt x="465733" y="579193"/>
                  <a:pt x="464899" y="577524"/>
                </a:cubicBezTo>
                <a:cubicBezTo>
                  <a:pt x="451967" y="557085"/>
                  <a:pt x="435803" y="537167"/>
                  <a:pt x="416406" y="517770"/>
                </a:cubicBezTo>
                <a:cubicBezTo>
                  <a:pt x="397010" y="498373"/>
                  <a:pt x="379385" y="482000"/>
                  <a:pt x="363534" y="468652"/>
                </a:cubicBezTo>
                <a:cubicBezTo>
                  <a:pt x="347683" y="494932"/>
                  <a:pt x="329537" y="519126"/>
                  <a:pt x="309098" y="541234"/>
                </a:cubicBezTo>
                <a:cubicBezTo>
                  <a:pt x="288658" y="563342"/>
                  <a:pt x="267384" y="581279"/>
                  <a:pt x="245277" y="595044"/>
                </a:cubicBezTo>
                <a:moveTo>
                  <a:pt x="60068" y="575022"/>
                </a:moveTo>
                <a:cubicBezTo>
                  <a:pt x="55062" y="577941"/>
                  <a:pt x="50161" y="579297"/>
                  <a:pt x="45363" y="579089"/>
                </a:cubicBezTo>
                <a:cubicBezTo>
                  <a:pt x="40567" y="578881"/>
                  <a:pt x="37230" y="577524"/>
                  <a:pt x="35353" y="575022"/>
                </a:cubicBezTo>
                <a:cubicBezTo>
                  <a:pt x="33475" y="572519"/>
                  <a:pt x="34623" y="569808"/>
                  <a:pt x="38794" y="566888"/>
                </a:cubicBezTo>
                <a:cubicBezTo>
                  <a:pt x="58817" y="552706"/>
                  <a:pt x="76545" y="536854"/>
                  <a:pt x="91979" y="519334"/>
                </a:cubicBezTo>
                <a:cubicBezTo>
                  <a:pt x="107413" y="501814"/>
                  <a:pt x="120448" y="485129"/>
                  <a:pt x="131085" y="469278"/>
                </a:cubicBezTo>
                <a:cubicBezTo>
                  <a:pt x="141722" y="453427"/>
                  <a:pt x="149127" y="441330"/>
                  <a:pt x="153298" y="432988"/>
                </a:cubicBezTo>
                <a:cubicBezTo>
                  <a:pt x="160389" y="419639"/>
                  <a:pt x="164351" y="408584"/>
                  <a:pt x="165186" y="399824"/>
                </a:cubicBezTo>
                <a:cubicBezTo>
                  <a:pt x="166020" y="391065"/>
                  <a:pt x="161849" y="383765"/>
                  <a:pt x="152672" y="377925"/>
                </a:cubicBezTo>
                <a:cubicBezTo>
                  <a:pt x="147249" y="375005"/>
                  <a:pt x="145790" y="371459"/>
                  <a:pt x="148292" y="367288"/>
                </a:cubicBezTo>
                <a:cubicBezTo>
                  <a:pt x="151630" y="361448"/>
                  <a:pt x="155175" y="358215"/>
                  <a:pt x="158928" y="357589"/>
                </a:cubicBezTo>
                <a:cubicBezTo>
                  <a:pt x="162683" y="356964"/>
                  <a:pt x="166854" y="357485"/>
                  <a:pt x="171443" y="359154"/>
                </a:cubicBezTo>
                <a:cubicBezTo>
                  <a:pt x="177283" y="361240"/>
                  <a:pt x="183540" y="364368"/>
                  <a:pt x="190214" y="368540"/>
                </a:cubicBezTo>
                <a:cubicBezTo>
                  <a:pt x="196889" y="372711"/>
                  <a:pt x="202519" y="376882"/>
                  <a:pt x="207108" y="381053"/>
                </a:cubicBezTo>
                <a:cubicBezTo>
                  <a:pt x="211696" y="385225"/>
                  <a:pt x="213157" y="388979"/>
                  <a:pt x="211488" y="392316"/>
                </a:cubicBezTo>
                <a:cubicBezTo>
                  <a:pt x="207734" y="398156"/>
                  <a:pt x="203563" y="405561"/>
                  <a:pt x="198974" y="414529"/>
                </a:cubicBezTo>
                <a:cubicBezTo>
                  <a:pt x="194385" y="423497"/>
                  <a:pt x="189380" y="432153"/>
                  <a:pt x="183957" y="440496"/>
                </a:cubicBezTo>
                <a:cubicBezTo>
                  <a:pt x="192717" y="448004"/>
                  <a:pt x="202102" y="454887"/>
                  <a:pt x="212114" y="461144"/>
                </a:cubicBezTo>
                <a:cubicBezTo>
                  <a:pt x="222124" y="467401"/>
                  <a:pt x="234639" y="474283"/>
                  <a:pt x="249656" y="481792"/>
                </a:cubicBezTo>
                <a:cubicBezTo>
                  <a:pt x="254662" y="484295"/>
                  <a:pt x="259042" y="490239"/>
                  <a:pt x="262796" y="499625"/>
                </a:cubicBezTo>
                <a:cubicBezTo>
                  <a:pt x="266550" y="509011"/>
                  <a:pt x="267593" y="517457"/>
                  <a:pt x="265925" y="524966"/>
                </a:cubicBezTo>
                <a:cubicBezTo>
                  <a:pt x="264256" y="529137"/>
                  <a:pt x="260397" y="532370"/>
                  <a:pt x="254349" y="534664"/>
                </a:cubicBezTo>
                <a:cubicBezTo>
                  <a:pt x="248300" y="536958"/>
                  <a:pt x="244859" y="536646"/>
                  <a:pt x="244025" y="533726"/>
                </a:cubicBezTo>
                <a:cubicBezTo>
                  <a:pt x="234014" y="517040"/>
                  <a:pt x="222334" y="502023"/>
                  <a:pt x="208986" y="488675"/>
                </a:cubicBezTo>
                <a:cubicBezTo>
                  <a:pt x="195637" y="475326"/>
                  <a:pt x="184166" y="464064"/>
                  <a:pt x="174572" y="454887"/>
                </a:cubicBezTo>
                <a:cubicBezTo>
                  <a:pt x="157052" y="481584"/>
                  <a:pt x="138489" y="505151"/>
                  <a:pt x="118884" y="525591"/>
                </a:cubicBezTo>
                <a:cubicBezTo>
                  <a:pt x="99278" y="546031"/>
                  <a:pt x="79673" y="562508"/>
                  <a:pt x="60068" y="57502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7" name="Freeform 157"/>
          <p:cNvSpPr/>
          <p:nvPr/>
        </p:nvSpPr>
        <p:spPr>
          <a:xfrm>
            <a:off x="8307945" y="7765638"/>
            <a:ext cx="523297" cy="548742"/>
          </a:xfrm>
          <a:custGeom>
            <a:avLst/>
            <a:gdLst>
              <a:gd name="connsiteX0" fmla="*/ 65281 w 523297"/>
              <a:gd name="connsiteY0" fmla="*/ 395445 h 548742"/>
              <a:gd name="connsiteX1" fmla="*/ 43695 w 523297"/>
              <a:gd name="connsiteY1" fmla="*/ 382618 h 548742"/>
              <a:gd name="connsiteX2" fmla="*/ 35247 w 523297"/>
              <a:gd name="connsiteY2" fmla="*/ 351020 h 548742"/>
              <a:gd name="connsiteX3" fmla="*/ 35247 w 523297"/>
              <a:gd name="connsiteY3" fmla="*/ 157677 h 548742"/>
              <a:gd name="connsiteX4" fmla="*/ 30555 w 523297"/>
              <a:gd name="connsiteY4" fmla="*/ 124515 h 548742"/>
              <a:gd name="connsiteX5" fmla="*/ 5839 w 523297"/>
              <a:gd name="connsiteY5" fmla="*/ 105744 h 548742"/>
              <a:gd name="connsiteX6" fmla="*/ 2085 w 523297"/>
              <a:gd name="connsiteY6" fmla="*/ 95732 h 548742"/>
              <a:gd name="connsiteX7" fmla="*/ 9281 w 523297"/>
              <a:gd name="connsiteY7" fmla="*/ 86034 h 548742"/>
              <a:gd name="connsiteX8" fmla="*/ 18979 w 523297"/>
              <a:gd name="connsiteY8" fmla="*/ 83844 h 548742"/>
              <a:gd name="connsiteX9" fmla="*/ 39628 w 523297"/>
              <a:gd name="connsiteY9" fmla="*/ 87598 h 548742"/>
              <a:gd name="connsiteX10" fmla="*/ 61527 w 523297"/>
              <a:gd name="connsiteY10" fmla="*/ 95107 h 548742"/>
              <a:gd name="connsiteX11" fmla="*/ 100009 w 523297"/>
              <a:gd name="connsiteY11" fmla="*/ 94794 h 548742"/>
              <a:gd name="connsiteX12" fmla="*/ 138489 w 523297"/>
              <a:gd name="connsiteY12" fmla="*/ 93230 h 548742"/>
              <a:gd name="connsiteX13" fmla="*/ 198556 w 523297"/>
              <a:gd name="connsiteY13" fmla="*/ 87285 h 548742"/>
              <a:gd name="connsiteX14" fmla="*/ 237351 w 523297"/>
              <a:gd name="connsiteY14" fmla="*/ 78839 h 548742"/>
              <a:gd name="connsiteX15" fmla="*/ 248300 w 523297"/>
              <a:gd name="connsiteY15" fmla="*/ 77900 h 548742"/>
              <a:gd name="connsiteX16" fmla="*/ 254870 w 523297"/>
              <a:gd name="connsiteY16" fmla="*/ 83218 h 548742"/>
              <a:gd name="connsiteX17" fmla="*/ 261127 w 523297"/>
              <a:gd name="connsiteY17" fmla="*/ 93542 h 548742"/>
              <a:gd name="connsiteX18" fmla="*/ 264882 w 523297"/>
              <a:gd name="connsiteY18" fmla="*/ 104493 h 548742"/>
              <a:gd name="connsiteX19" fmla="*/ 261440 w 523297"/>
              <a:gd name="connsiteY19" fmla="*/ 112626 h 548742"/>
              <a:gd name="connsiteX20" fmla="*/ 255496 w 523297"/>
              <a:gd name="connsiteY20" fmla="*/ 116380 h 548742"/>
              <a:gd name="connsiteX21" fmla="*/ 219518 w 523297"/>
              <a:gd name="connsiteY21" fmla="*/ 115443 h 548742"/>
              <a:gd name="connsiteX22" fmla="*/ 174154 w 523297"/>
              <a:gd name="connsiteY22" fmla="*/ 117006 h 548742"/>
              <a:gd name="connsiteX23" fmla="*/ 163830 w 523297"/>
              <a:gd name="connsiteY23" fmla="*/ 117319 h 548742"/>
              <a:gd name="connsiteX24" fmla="*/ 152880 w 523297"/>
              <a:gd name="connsiteY24" fmla="*/ 117632 h 548742"/>
              <a:gd name="connsiteX25" fmla="*/ 110332 w 523297"/>
              <a:gd name="connsiteY25" fmla="*/ 119509 h 548742"/>
              <a:gd name="connsiteX26" fmla="*/ 71538 w 523297"/>
              <a:gd name="connsiteY26" fmla="*/ 121386 h 548742"/>
              <a:gd name="connsiteX27" fmla="*/ 71538 w 523297"/>
              <a:gd name="connsiteY27" fmla="*/ 342260 h 548742"/>
              <a:gd name="connsiteX28" fmla="*/ 74980 w 523297"/>
              <a:gd name="connsiteY28" fmla="*/ 355087 h 548742"/>
              <a:gd name="connsiteX29" fmla="*/ 90936 w 523297"/>
              <a:gd name="connsiteY29" fmla="*/ 358529 h 548742"/>
              <a:gd name="connsiteX30" fmla="*/ 161327 w 523297"/>
              <a:gd name="connsiteY30" fmla="*/ 351645 h 548742"/>
              <a:gd name="connsiteX31" fmla="*/ 231406 w 523297"/>
              <a:gd name="connsiteY31" fmla="*/ 336629 h 548742"/>
              <a:gd name="connsiteX32" fmla="*/ 289597 w 523297"/>
              <a:gd name="connsiteY32" fmla="*/ 319422 h 548742"/>
              <a:gd name="connsiteX33" fmla="*/ 324948 w 523297"/>
              <a:gd name="connsiteY33" fmla="*/ 305969 h 548742"/>
              <a:gd name="connsiteX34" fmla="*/ 338401 w 523297"/>
              <a:gd name="connsiteY34" fmla="*/ 309411 h 548742"/>
              <a:gd name="connsiteX35" fmla="*/ 330581 w 523297"/>
              <a:gd name="connsiteY35" fmla="*/ 324740 h 548742"/>
              <a:gd name="connsiteX36" fmla="*/ 300859 w 523297"/>
              <a:gd name="connsiteY36" fmla="*/ 338506 h 548742"/>
              <a:gd name="connsiteX37" fmla="*/ 249551 w 523297"/>
              <a:gd name="connsiteY37" fmla="*/ 356964 h 548742"/>
              <a:gd name="connsiteX38" fmla="*/ 186668 w 523297"/>
              <a:gd name="connsiteY38" fmla="*/ 375422 h 548742"/>
              <a:gd name="connsiteX39" fmla="*/ 121907 w 523297"/>
              <a:gd name="connsiteY39" fmla="*/ 389813 h 548742"/>
              <a:gd name="connsiteX40" fmla="*/ 65281 w 523297"/>
              <a:gd name="connsiteY40" fmla="*/ 395445 h 548742"/>
              <a:gd name="connsiteX42" fmla="*/ 379385 w 523297"/>
              <a:gd name="connsiteY42" fmla="*/ 548742 h 548742"/>
              <a:gd name="connsiteX43" fmla="*/ 371877 w 523297"/>
              <a:gd name="connsiteY43" fmla="*/ 542485 h 548742"/>
              <a:gd name="connsiteX44" fmla="*/ 370312 w 523297"/>
              <a:gd name="connsiteY44" fmla="*/ 524027 h 548742"/>
              <a:gd name="connsiteX45" fmla="*/ 368748 w 523297"/>
              <a:gd name="connsiteY45" fmla="*/ 494619 h 548742"/>
              <a:gd name="connsiteX46" fmla="*/ 368122 w 523297"/>
              <a:gd name="connsiteY46" fmla="*/ 466775 h 548742"/>
              <a:gd name="connsiteX47" fmla="*/ 368122 w 523297"/>
              <a:gd name="connsiteY47" fmla="*/ 83218 h 548742"/>
              <a:gd name="connsiteX48" fmla="*/ 366558 w 523297"/>
              <a:gd name="connsiteY48" fmla="*/ 53184 h 548742"/>
              <a:gd name="connsiteX49" fmla="*/ 358424 w 523297"/>
              <a:gd name="connsiteY49" fmla="*/ 35352 h 548742"/>
              <a:gd name="connsiteX50" fmla="*/ 335586 w 523297"/>
              <a:gd name="connsiteY50" fmla="*/ 20022 h 548742"/>
              <a:gd name="connsiteX51" fmla="*/ 330581 w 523297"/>
              <a:gd name="connsiteY51" fmla="*/ 13765 h 548742"/>
              <a:gd name="connsiteX52" fmla="*/ 334960 w 523297"/>
              <a:gd name="connsiteY52" fmla="*/ 5318 h 548742"/>
              <a:gd name="connsiteX53" fmla="*/ 344346 w 523297"/>
              <a:gd name="connsiteY53" fmla="*/ 0 h 548742"/>
              <a:gd name="connsiteX54" fmla="*/ 363117 w 523297"/>
              <a:gd name="connsiteY54" fmla="*/ 3754 h 548742"/>
              <a:gd name="connsiteX55" fmla="*/ 385016 w 523297"/>
              <a:gd name="connsiteY55" fmla="*/ 12201 h 548742"/>
              <a:gd name="connsiteX56" fmla="*/ 400659 w 523297"/>
              <a:gd name="connsiteY56" fmla="*/ 20648 h 548742"/>
              <a:gd name="connsiteX57" fmla="*/ 407542 w 523297"/>
              <a:gd name="connsiteY57" fmla="*/ 33162 h 548742"/>
              <a:gd name="connsiteX58" fmla="*/ 404726 w 523297"/>
              <a:gd name="connsiteY58" fmla="*/ 57565 h 548742"/>
              <a:gd name="connsiteX59" fmla="*/ 403787 w 523297"/>
              <a:gd name="connsiteY59" fmla="*/ 83844 h 548742"/>
              <a:gd name="connsiteX60" fmla="*/ 403787 w 523297"/>
              <a:gd name="connsiteY60" fmla="*/ 254661 h 548742"/>
              <a:gd name="connsiteX61" fmla="*/ 462290 w 523297"/>
              <a:gd name="connsiteY61" fmla="*/ 249343 h 548742"/>
              <a:gd name="connsiteX62" fmla="*/ 497643 w 523297"/>
              <a:gd name="connsiteY62" fmla="*/ 240895 h 548742"/>
              <a:gd name="connsiteX63" fmla="*/ 507654 w 523297"/>
              <a:gd name="connsiteY63" fmla="*/ 240271 h 548742"/>
              <a:gd name="connsiteX64" fmla="*/ 513286 w 523297"/>
              <a:gd name="connsiteY64" fmla="*/ 245901 h 548742"/>
              <a:gd name="connsiteX65" fmla="*/ 519856 w 523297"/>
              <a:gd name="connsiteY65" fmla="*/ 259042 h 548742"/>
              <a:gd name="connsiteX66" fmla="*/ 523297 w 523297"/>
              <a:gd name="connsiteY66" fmla="*/ 272181 h 548742"/>
              <a:gd name="connsiteX67" fmla="*/ 519230 w 523297"/>
              <a:gd name="connsiteY67" fmla="*/ 279064 h 548742"/>
              <a:gd name="connsiteX68" fmla="*/ 513286 w 523297"/>
              <a:gd name="connsiteY68" fmla="*/ 282192 h 548742"/>
              <a:gd name="connsiteX69" fmla="*/ 465420 w 523297"/>
              <a:gd name="connsiteY69" fmla="*/ 278751 h 548742"/>
              <a:gd name="connsiteX70" fmla="*/ 415676 w 523297"/>
              <a:gd name="connsiteY70" fmla="*/ 278438 h 548742"/>
              <a:gd name="connsiteX71" fmla="*/ 409732 w 523297"/>
              <a:gd name="connsiteY71" fmla="*/ 278438 h 548742"/>
              <a:gd name="connsiteX72" fmla="*/ 403787 w 523297"/>
              <a:gd name="connsiteY72" fmla="*/ 278438 h 548742"/>
              <a:gd name="connsiteX73" fmla="*/ 403787 w 523297"/>
              <a:gd name="connsiteY73" fmla="*/ 465524 h 548742"/>
              <a:gd name="connsiteX74" fmla="*/ 402849 w 523297"/>
              <a:gd name="connsiteY74" fmla="*/ 489614 h 548742"/>
              <a:gd name="connsiteX75" fmla="*/ 399407 w 523297"/>
              <a:gd name="connsiteY75" fmla="*/ 517144 h 548742"/>
              <a:gd name="connsiteX76" fmla="*/ 392212 w 523297"/>
              <a:gd name="connsiteY76" fmla="*/ 539670 h 548742"/>
              <a:gd name="connsiteX77" fmla="*/ 379385 w 523297"/>
              <a:gd name="connsiteY77" fmla="*/ 548742 h 54874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523297" h="548742">
                <a:moveTo>
                  <a:pt x="65281" y="395445"/>
                </a:moveTo>
                <a:cubicBezTo>
                  <a:pt x="56521" y="395862"/>
                  <a:pt x="49326" y="391587"/>
                  <a:pt x="43695" y="382618"/>
                </a:cubicBezTo>
                <a:cubicBezTo>
                  <a:pt x="38064" y="373649"/>
                  <a:pt x="35247" y="363117"/>
                  <a:pt x="35247" y="351020"/>
                </a:cubicBezTo>
                <a:lnTo>
                  <a:pt x="35247" y="157677"/>
                </a:lnTo>
                <a:cubicBezTo>
                  <a:pt x="35247" y="142660"/>
                  <a:pt x="33683" y="131606"/>
                  <a:pt x="30555" y="124515"/>
                </a:cubicBezTo>
                <a:cubicBezTo>
                  <a:pt x="27427" y="117424"/>
                  <a:pt x="19188" y="111167"/>
                  <a:pt x="5839" y="105744"/>
                </a:cubicBezTo>
                <a:cubicBezTo>
                  <a:pt x="1251" y="103658"/>
                  <a:pt x="0" y="100321"/>
                  <a:pt x="2085" y="95732"/>
                </a:cubicBezTo>
                <a:cubicBezTo>
                  <a:pt x="3754" y="91144"/>
                  <a:pt x="6152" y="87911"/>
                  <a:pt x="9281" y="86034"/>
                </a:cubicBezTo>
                <a:cubicBezTo>
                  <a:pt x="12409" y="84157"/>
                  <a:pt x="15642" y="83427"/>
                  <a:pt x="18979" y="83844"/>
                </a:cubicBezTo>
                <a:cubicBezTo>
                  <a:pt x="23985" y="84262"/>
                  <a:pt x="30868" y="85513"/>
                  <a:pt x="39628" y="87598"/>
                </a:cubicBezTo>
                <a:cubicBezTo>
                  <a:pt x="48388" y="89684"/>
                  <a:pt x="55687" y="92187"/>
                  <a:pt x="61527" y="95107"/>
                </a:cubicBezTo>
                <a:cubicBezTo>
                  <a:pt x="73624" y="95107"/>
                  <a:pt x="86451" y="95002"/>
                  <a:pt x="100009" y="94794"/>
                </a:cubicBezTo>
                <a:cubicBezTo>
                  <a:pt x="113565" y="94586"/>
                  <a:pt x="126392" y="94064"/>
                  <a:pt x="138489" y="93230"/>
                </a:cubicBezTo>
                <a:cubicBezTo>
                  <a:pt x="159346" y="92396"/>
                  <a:pt x="179368" y="90415"/>
                  <a:pt x="198556" y="87285"/>
                </a:cubicBezTo>
                <a:cubicBezTo>
                  <a:pt x="217745" y="84157"/>
                  <a:pt x="230676" y="81342"/>
                  <a:pt x="237351" y="78839"/>
                </a:cubicBezTo>
                <a:cubicBezTo>
                  <a:pt x="242356" y="77588"/>
                  <a:pt x="246006" y="77274"/>
                  <a:pt x="248300" y="77900"/>
                </a:cubicBezTo>
                <a:cubicBezTo>
                  <a:pt x="250595" y="78525"/>
                  <a:pt x="252785" y="80299"/>
                  <a:pt x="254870" y="83218"/>
                </a:cubicBezTo>
                <a:cubicBezTo>
                  <a:pt x="256539" y="85304"/>
                  <a:pt x="258624" y="88745"/>
                  <a:pt x="261127" y="93542"/>
                </a:cubicBezTo>
                <a:cubicBezTo>
                  <a:pt x="263630" y="98340"/>
                  <a:pt x="264882" y="101990"/>
                  <a:pt x="264882" y="104493"/>
                </a:cubicBezTo>
                <a:cubicBezTo>
                  <a:pt x="264882" y="107412"/>
                  <a:pt x="263734" y="110124"/>
                  <a:pt x="261440" y="112626"/>
                </a:cubicBezTo>
                <a:cubicBezTo>
                  <a:pt x="259145" y="115129"/>
                  <a:pt x="257164" y="116380"/>
                  <a:pt x="255496" y="116380"/>
                </a:cubicBezTo>
                <a:cubicBezTo>
                  <a:pt x="242981" y="115546"/>
                  <a:pt x="230988" y="115233"/>
                  <a:pt x="219518" y="115443"/>
                </a:cubicBezTo>
                <a:cubicBezTo>
                  <a:pt x="208046" y="115650"/>
                  <a:pt x="192925" y="116172"/>
                  <a:pt x="174154" y="117006"/>
                </a:cubicBezTo>
                <a:cubicBezTo>
                  <a:pt x="170817" y="117006"/>
                  <a:pt x="167376" y="117111"/>
                  <a:pt x="163830" y="117319"/>
                </a:cubicBezTo>
                <a:cubicBezTo>
                  <a:pt x="160284" y="117528"/>
                  <a:pt x="156635" y="117632"/>
                  <a:pt x="152880" y="117632"/>
                </a:cubicBezTo>
                <a:cubicBezTo>
                  <a:pt x="137029" y="118466"/>
                  <a:pt x="122846" y="119092"/>
                  <a:pt x="110332" y="119509"/>
                </a:cubicBezTo>
                <a:cubicBezTo>
                  <a:pt x="97818" y="119926"/>
                  <a:pt x="84887" y="120552"/>
                  <a:pt x="71538" y="121386"/>
                </a:cubicBezTo>
                <a:lnTo>
                  <a:pt x="71538" y="342260"/>
                </a:lnTo>
                <a:cubicBezTo>
                  <a:pt x="71538" y="348100"/>
                  <a:pt x="72685" y="352375"/>
                  <a:pt x="74980" y="355087"/>
                </a:cubicBezTo>
                <a:cubicBezTo>
                  <a:pt x="77274" y="357798"/>
                  <a:pt x="82593" y="358946"/>
                  <a:pt x="90936" y="358529"/>
                </a:cubicBezTo>
                <a:cubicBezTo>
                  <a:pt x="113461" y="358111"/>
                  <a:pt x="136924" y="355817"/>
                  <a:pt x="161327" y="351645"/>
                </a:cubicBezTo>
                <a:cubicBezTo>
                  <a:pt x="185730" y="347474"/>
                  <a:pt x="209090" y="342469"/>
                  <a:pt x="231406" y="336629"/>
                </a:cubicBezTo>
                <a:cubicBezTo>
                  <a:pt x="253722" y="330788"/>
                  <a:pt x="273120" y="325053"/>
                  <a:pt x="289597" y="319422"/>
                </a:cubicBezTo>
                <a:cubicBezTo>
                  <a:pt x="306074" y="313790"/>
                  <a:pt x="317857" y="309306"/>
                  <a:pt x="324948" y="305969"/>
                </a:cubicBezTo>
                <a:cubicBezTo>
                  <a:pt x="332457" y="302632"/>
                  <a:pt x="336941" y="303779"/>
                  <a:pt x="338401" y="309411"/>
                </a:cubicBezTo>
                <a:cubicBezTo>
                  <a:pt x="339861" y="315042"/>
                  <a:pt x="337255" y="320152"/>
                  <a:pt x="330581" y="324740"/>
                </a:cubicBezTo>
                <a:cubicBezTo>
                  <a:pt x="325158" y="328077"/>
                  <a:pt x="315251" y="332666"/>
                  <a:pt x="300859" y="338506"/>
                </a:cubicBezTo>
                <a:cubicBezTo>
                  <a:pt x="286468" y="344346"/>
                  <a:pt x="269366" y="350498"/>
                  <a:pt x="249551" y="356964"/>
                </a:cubicBezTo>
                <a:cubicBezTo>
                  <a:pt x="229737" y="363430"/>
                  <a:pt x="208776" y="369583"/>
                  <a:pt x="186668" y="375422"/>
                </a:cubicBezTo>
                <a:cubicBezTo>
                  <a:pt x="164560" y="381262"/>
                  <a:pt x="142973" y="386059"/>
                  <a:pt x="121907" y="389813"/>
                </a:cubicBezTo>
                <a:cubicBezTo>
                  <a:pt x="100843" y="393568"/>
                  <a:pt x="81967" y="395445"/>
                  <a:pt x="65281" y="395445"/>
                </a:cubicBezTo>
                <a:moveTo>
                  <a:pt x="379385" y="548742"/>
                </a:moveTo>
                <a:cubicBezTo>
                  <a:pt x="374797" y="548742"/>
                  <a:pt x="372294" y="546657"/>
                  <a:pt x="371877" y="542485"/>
                </a:cubicBezTo>
                <a:cubicBezTo>
                  <a:pt x="371459" y="539148"/>
                  <a:pt x="370938" y="532995"/>
                  <a:pt x="370312" y="524027"/>
                </a:cubicBezTo>
                <a:cubicBezTo>
                  <a:pt x="369687" y="515058"/>
                  <a:pt x="369165" y="505256"/>
                  <a:pt x="368748" y="494619"/>
                </a:cubicBezTo>
                <a:cubicBezTo>
                  <a:pt x="368331" y="483982"/>
                  <a:pt x="368122" y="474700"/>
                  <a:pt x="368122" y="466775"/>
                </a:cubicBezTo>
                <a:lnTo>
                  <a:pt x="368122" y="83218"/>
                </a:lnTo>
                <a:cubicBezTo>
                  <a:pt x="368122" y="70287"/>
                  <a:pt x="367602" y="60276"/>
                  <a:pt x="366558" y="53184"/>
                </a:cubicBezTo>
                <a:cubicBezTo>
                  <a:pt x="365515" y="46093"/>
                  <a:pt x="362803" y="40149"/>
                  <a:pt x="358424" y="35352"/>
                </a:cubicBezTo>
                <a:cubicBezTo>
                  <a:pt x="354044" y="30555"/>
                  <a:pt x="346432" y="25445"/>
                  <a:pt x="335586" y="20022"/>
                </a:cubicBezTo>
                <a:cubicBezTo>
                  <a:pt x="332249" y="17937"/>
                  <a:pt x="330581" y="15851"/>
                  <a:pt x="330581" y="13765"/>
                </a:cubicBezTo>
                <a:cubicBezTo>
                  <a:pt x="330581" y="11680"/>
                  <a:pt x="332040" y="8864"/>
                  <a:pt x="334960" y="5318"/>
                </a:cubicBezTo>
                <a:cubicBezTo>
                  <a:pt x="337879" y="1773"/>
                  <a:pt x="341009" y="0"/>
                  <a:pt x="344346" y="0"/>
                </a:cubicBezTo>
                <a:cubicBezTo>
                  <a:pt x="349352" y="0"/>
                  <a:pt x="355609" y="1251"/>
                  <a:pt x="363117" y="3754"/>
                </a:cubicBezTo>
                <a:cubicBezTo>
                  <a:pt x="370625" y="6257"/>
                  <a:pt x="377925" y="9072"/>
                  <a:pt x="385016" y="12201"/>
                </a:cubicBezTo>
                <a:cubicBezTo>
                  <a:pt x="392108" y="15329"/>
                  <a:pt x="397322" y="18145"/>
                  <a:pt x="400659" y="20648"/>
                </a:cubicBezTo>
                <a:cubicBezTo>
                  <a:pt x="405664" y="24402"/>
                  <a:pt x="407959" y="28573"/>
                  <a:pt x="407542" y="33162"/>
                </a:cubicBezTo>
                <a:cubicBezTo>
                  <a:pt x="406290" y="41921"/>
                  <a:pt x="405352" y="50056"/>
                  <a:pt x="404726" y="57565"/>
                </a:cubicBezTo>
                <a:cubicBezTo>
                  <a:pt x="404100" y="65073"/>
                  <a:pt x="403787" y="73833"/>
                  <a:pt x="403787" y="83844"/>
                </a:cubicBezTo>
                <a:lnTo>
                  <a:pt x="403787" y="254661"/>
                </a:lnTo>
                <a:cubicBezTo>
                  <a:pt x="425896" y="254661"/>
                  <a:pt x="445397" y="252888"/>
                  <a:pt x="462290" y="249343"/>
                </a:cubicBezTo>
                <a:cubicBezTo>
                  <a:pt x="479185" y="245797"/>
                  <a:pt x="490969" y="242982"/>
                  <a:pt x="497643" y="240895"/>
                </a:cubicBezTo>
                <a:cubicBezTo>
                  <a:pt x="502232" y="239227"/>
                  <a:pt x="505569" y="239019"/>
                  <a:pt x="507654" y="240271"/>
                </a:cubicBezTo>
                <a:cubicBezTo>
                  <a:pt x="509740" y="241522"/>
                  <a:pt x="511618" y="243398"/>
                  <a:pt x="513286" y="245901"/>
                </a:cubicBezTo>
                <a:cubicBezTo>
                  <a:pt x="515371" y="248821"/>
                  <a:pt x="517561" y="253202"/>
                  <a:pt x="519856" y="259042"/>
                </a:cubicBezTo>
                <a:cubicBezTo>
                  <a:pt x="522150" y="264881"/>
                  <a:pt x="523297" y="269261"/>
                  <a:pt x="523297" y="272181"/>
                </a:cubicBezTo>
                <a:cubicBezTo>
                  <a:pt x="523297" y="274684"/>
                  <a:pt x="521941" y="276978"/>
                  <a:pt x="519230" y="279064"/>
                </a:cubicBezTo>
                <a:cubicBezTo>
                  <a:pt x="516519" y="281150"/>
                  <a:pt x="514537" y="282192"/>
                  <a:pt x="513286" y="282192"/>
                </a:cubicBezTo>
                <a:cubicBezTo>
                  <a:pt x="497852" y="280107"/>
                  <a:pt x="481897" y="278960"/>
                  <a:pt x="465420" y="278751"/>
                </a:cubicBezTo>
                <a:cubicBezTo>
                  <a:pt x="448942" y="278543"/>
                  <a:pt x="432361" y="278438"/>
                  <a:pt x="415676" y="278438"/>
                </a:cubicBezTo>
                <a:cubicBezTo>
                  <a:pt x="413590" y="278438"/>
                  <a:pt x="411609" y="278438"/>
                  <a:pt x="409732" y="278438"/>
                </a:cubicBezTo>
                <a:cubicBezTo>
                  <a:pt x="407855" y="278438"/>
                  <a:pt x="405874" y="278438"/>
                  <a:pt x="403787" y="278438"/>
                </a:cubicBezTo>
                <a:lnTo>
                  <a:pt x="403787" y="465524"/>
                </a:lnTo>
                <a:cubicBezTo>
                  <a:pt x="403787" y="472198"/>
                  <a:pt x="403475" y="480228"/>
                  <a:pt x="402849" y="489614"/>
                </a:cubicBezTo>
                <a:cubicBezTo>
                  <a:pt x="402224" y="498999"/>
                  <a:pt x="401076" y="508176"/>
                  <a:pt x="399407" y="517144"/>
                </a:cubicBezTo>
                <a:cubicBezTo>
                  <a:pt x="397739" y="526113"/>
                  <a:pt x="395341" y="533621"/>
                  <a:pt x="392212" y="539670"/>
                </a:cubicBezTo>
                <a:cubicBezTo>
                  <a:pt x="389084" y="545719"/>
                  <a:pt x="384808" y="548742"/>
                  <a:pt x="379385" y="548742"/>
                </a:cubicBezTo>
                <a:close/>
              </a:path>
            </a:pathLst>
          </a:custGeom>
          <a:solidFill>
            <a:srgbClr val="00000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>
              <a:gd name="connsiteX0" fmla="*/ 0 w 18288000"/>
              <a:gd name="connsiteY0" fmla="*/ 0 h 10287000"/>
              <a:gd name="connsiteX1" fmla="*/ 18288000 w 18288000"/>
              <a:gd name="connsiteY1" fmla="*/ 0 h 10287000"/>
              <a:gd name="connsiteX2" fmla="*/ 18288000 w 18288000"/>
              <a:gd name="connsiteY2" fmla="*/ 10287000 h 10287000"/>
              <a:gd name="connsiteX3" fmla="*/ 0 w 18288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3" name="Picture 3"/>
          <p:cNvPicPr>
            <a:picLocks noChangeAspect="0" noChangeArrowheads="0"/>
          </p:cNvPicPr>
          <p:nvPr/>
        </p:nvPicPr>
        <p:blipFill>
          <a:blip r:embed="rId_2BkL" cstate="print"/>
          <a:srcRect/>
          <a:stretch>
            <a:fillRect/>
          </a:stretch>
        </p:blipFill>
        <p:spPr bwMode="auto">
          <a:xfrm>
            <a:off x="-126756" y="-237086"/>
            <a:ext cx="18551770" cy="1737506"/>
          </a:xfrm>
          <a:prstGeom prst="rect">
            <a:avLst/>
          </a:prstGeom>
          <a:noFill/>
        </p:spPr>
      </p:pic>
      <p:pic>
        <p:nvPicPr>
          <p:cNvPr id="4" name="Picture 4"/>
          <p:cNvPicPr>
            <a:picLocks noChangeAspect="0" noChangeArrowheads="0"/>
          </p:cNvPicPr>
          <p:nvPr/>
        </p:nvPicPr>
        <p:blipFill>
          <a:blip r:embed="rId_ItBh" cstate="print"/>
          <a:srcRect/>
          <a:stretch>
            <a:fillRect/>
          </a:stretch>
        </p:blipFill>
        <p:spPr bwMode="auto">
          <a:xfrm>
            <a:off x="-126756" y="10063113"/>
            <a:ext cx="18551770" cy="376129"/>
          </a:xfrm>
          <a:prstGeom prst="rect">
            <a:avLst/>
          </a:prstGeom>
          <a:noFill/>
        </p:spPr>
      </p:pic>
      <p:sp>
        <p:nvSpPr>
          <p:cNvPr id="5" name="Freeform 5"/>
          <p:cNvSpPr/>
          <p:nvPr/>
        </p:nvSpPr>
        <p:spPr>
          <a:xfrm>
            <a:off x="670896" y="5511958"/>
            <a:ext cx="175626" cy="41576"/>
          </a:xfrm>
          <a:custGeom>
            <a:avLst/>
            <a:gdLst>
              <a:gd name="connsiteX0" fmla="*/ 0 w 175626"/>
              <a:gd name="connsiteY0" fmla="*/ 0 h 41576"/>
              <a:gd name="connsiteX1" fmla="*/ 175626 w 175626"/>
              <a:gd name="connsiteY1" fmla="*/ 0 h 41576"/>
              <a:gd name="connsiteX2" fmla="*/ 175626 w 175626"/>
              <a:gd name="connsiteY2" fmla="*/ 41576 h 41576"/>
              <a:gd name="connsiteX3" fmla="*/ 0 w 175626"/>
              <a:gd name="connsiteY3" fmla="*/ 41576 h 4157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75626" h="41576">
                <a:moveTo>
                  <a:pt x="0" y="0"/>
                </a:moveTo>
                <a:lnTo>
                  <a:pt x="175626" y="0"/>
                </a:lnTo>
                <a:lnTo>
                  <a:pt x="175626" y="41576"/>
                </a:lnTo>
                <a:lnTo>
                  <a:pt x="0" y="4157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" name="Freeform 6"/>
          <p:cNvSpPr/>
          <p:nvPr/>
        </p:nvSpPr>
        <p:spPr>
          <a:xfrm>
            <a:off x="993227" y="5397336"/>
            <a:ext cx="225749" cy="289082"/>
          </a:xfrm>
          <a:custGeom>
            <a:avLst/>
            <a:gdLst>
              <a:gd name="connsiteX0" fmla="*/ 225749 w 225749"/>
              <a:gd name="connsiteY0" fmla="*/ 186505 h 289082"/>
              <a:gd name="connsiteX1" fmla="*/ 217201 w 225749"/>
              <a:gd name="connsiteY1" fmla="*/ 227497 h 289082"/>
              <a:gd name="connsiteX2" fmla="*/ 192916 w 225749"/>
              <a:gd name="connsiteY2" fmla="*/ 259941 h 289082"/>
              <a:gd name="connsiteX3" fmla="*/ 155227 w 225749"/>
              <a:gd name="connsiteY3" fmla="*/ 281312 h 289082"/>
              <a:gd name="connsiteX4" fmla="*/ 106075 w 225749"/>
              <a:gd name="connsiteY4" fmla="*/ 289082 h 289082"/>
              <a:gd name="connsiteX5" fmla="*/ 73631 w 225749"/>
              <a:gd name="connsiteY5" fmla="*/ 285586 h 289082"/>
              <a:gd name="connsiteX6" fmla="*/ 43518 w 225749"/>
              <a:gd name="connsiteY6" fmla="*/ 274901 h 289082"/>
              <a:gd name="connsiteX7" fmla="*/ 18262 w 225749"/>
              <a:gd name="connsiteY7" fmla="*/ 256444 h 289082"/>
              <a:gd name="connsiteX8" fmla="*/ 0 w 225749"/>
              <a:gd name="connsiteY8" fmla="*/ 229245 h 289082"/>
              <a:gd name="connsiteX9" fmla="*/ 51677 w 225749"/>
              <a:gd name="connsiteY9" fmla="*/ 210595 h 289082"/>
              <a:gd name="connsiteX10" fmla="*/ 60226 w 225749"/>
              <a:gd name="connsiteY10" fmla="*/ 227108 h 289082"/>
              <a:gd name="connsiteX11" fmla="*/ 73242 w 225749"/>
              <a:gd name="connsiteY11" fmla="*/ 240125 h 289082"/>
              <a:gd name="connsiteX12" fmla="*/ 88979 w 225749"/>
              <a:gd name="connsiteY12" fmla="*/ 248673 h 289082"/>
              <a:gd name="connsiteX13" fmla="*/ 106463 w 225749"/>
              <a:gd name="connsiteY13" fmla="*/ 251782 h 289082"/>
              <a:gd name="connsiteX14" fmla="*/ 130748 w 225749"/>
              <a:gd name="connsiteY14" fmla="*/ 246342 h 289082"/>
              <a:gd name="connsiteX15" fmla="*/ 147844 w 225749"/>
              <a:gd name="connsiteY15" fmla="*/ 232159 h 289082"/>
              <a:gd name="connsiteX16" fmla="*/ 157947 w 225749"/>
              <a:gd name="connsiteY16" fmla="*/ 212149 h 289082"/>
              <a:gd name="connsiteX17" fmla="*/ 161249 w 225749"/>
              <a:gd name="connsiteY17" fmla="*/ 188836 h 289082"/>
              <a:gd name="connsiteX18" fmla="*/ 158918 w 225749"/>
              <a:gd name="connsiteY18" fmla="*/ 166300 h 289082"/>
              <a:gd name="connsiteX19" fmla="*/ 150953 w 225749"/>
              <a:gd name="connsiteY19" fmla="*/ 145901 h 289082"/>
              <a:gd name="connsiteX20" fmla="*/ 136576 w 225749"/>
              <a:gd name="connsiteY20" fmla="*/ 131136 h 289082"/>
              <a:gd name="connsiteX21" fmla="*/ 115011 w 225749"/>
              <a:gd name="connsiteY21" fmla="*/ 125502 h 289082"/>
              <a:gd name="connsiteX22" fmla="*/ 98692 w 225749"/>
              <a:gd name="connsiteY22" fmla="*/ 128611 h 289082"/>
              <a:gd name="connsiteX23" fmla="*/ 85482 w 225749"/>
              <a:gd name="connsiteY23" fmla="*/ 136770 h 289082"/>
              <a:gd name="connsiteX24" fmla="*/ 75768 w 225749"/>
              <a:gd name="connsiteY24" fmla="*/ 148232 h 289082"/>
              <a:gd name="connsiteX25" fmla="*/ 70328 w 225749"/>
              <a:gd name="connsiteY25" fmla="*/ 161249 h 289082"/>
              <a:gd name="connsiteX26" fmla="*/ 15931 w 225749"/>
              <a:gd name="connsiteY26" fmla="*/ 152312 h 289082"/>
              <a:gd name="connsiteX27" fmla="*/ 27199 w 225749"/>
              <a:gd name="connsiteY27" fmla="*/ 0 h 289082"/>
              <a:gd name="connsiteX28" fmla="*/ 204767 w 225749"/>
              <a:gd name="connsiteY28" fmla="*/ 0 h 289082"/>
              <a:gd name="connsiteX29" fmla="*/ 204767 w 225749"/>
              <a:gd name="connsiteY29" fmla="*/ 37690 h 289082"/>
              <a:gd name="connsiteX30" fmla="*/ 83927 w 225749"/>
              <a:gd name="connsiteY30" fmla="*/ 37690 h 289082"/>
              <a:gd name="connsiteX31" fmla="*/ 80042 w 225749"/>
              <a:gd name="connsiteY31" fmla="*/ 98303 h 289082"/>
              <a:gd name="connsiteX32" fmla="*/ 106463 w 225749"/>
              <a:gd name="connsiteY32" fmla="*/ 90921 h 289082"/>
              <a:gd name="connsiteX33" fmla="*/ 133662 w 225749"/>
              <a:gd name="connsiteY33" fmla="*/ 90144 h 289082"/>
              <a:gd name="connsiteX34" fmla="*/ 171157 w 225749"/>
              <a:gd name="connsiteY34" fmla="*/ 99664 h 289082"/>
              <a:gd name="connsiteX35" fmla="*/ 200299 w 225749"/>
              <a:gd name="connsiteY35" fmla="*/ 121034 h 289082"/>
              <a:gd name="connsiteX36" fmla="*/ 219144 w 225749"/>
              <a:gd name="connsiteY36" fmla="*/ 150952 h 289082"/>
              <a:gd name="connsiteX37" fmla="*/ 225749 w 225749"/>
              <a:gd name="connsiteY37" fmla="*/ 186505 h 28908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25749" h="289082">
                <a:moveTo>
                  <a:pt x="225749" y="186505"/>
                </a:moveTo>
                <a:cubicBezTo>
                  <a:pt x="225749" y="201270"/>
                  <a:pt x="222899" y="214934"/>
                  <a:pt x="217201" y="227497"/>
                </a:cubicBezTo>
                <a:cubicBezTo>
                  <a:pt x="211502" y="240061"/>
                  <a:pt x="203407" y="250875"/>
                  <a:pt x="192916" y="259941"/>
                </a:cubicBezTo>
                <a:cubicBezTo>
                  <a:pt x="182425" y="269008"/>
                  <a:pt x="169862" y="276131"/>
                  <a:pt x="155227" y="281312"/>
                </a:cubicBezTo>
                <a:cubicBezTo>
                  <a:pt x="140591" y="286493"/>
                  <a:pt x="124207" y="289082"/>
                  <a:pt x="106075" y="289082"/>
                </a:cubicBezTo>
                <a:cubicBezTo>
                  <a:pt x="95195" y="289082"/>
                  <a:pt x="84381" y="287917"/>
                  <a:pt x="73631" y="285586"/>
                </a:cubicBezTo>
                <a:cubicBezTo>
                  <a:pt x="62881" y="283254"/>
                  <a:pt x="52843" y="279693"/>
                  <a:pt x="43518" y="274901"/>
                </a:cubicBezTo>
                <a:cubicBezTo>
                  <a:pt x="34193" y="270108"/>
                  <a:pt x="25774" y="263956"/>
                  <a:pt x="18262" y="256444"/>
                </a:cubicBezTo>
                <a:cubicBezTo>
                  <a:pt x="10750" y="248932"/>
                  <a:pt x="4663" y="239866"/>
                  <a:pt x="0" y="229245"/>
                </a:cubicBezTo>
                <a:lnTo>
                  <a:pt x="51677" y="210595"/>
                </a:lnTo>
                <a:cubicBezTo>
                  <a:pt x="53491" y="216553"/>
                  <a:pt x="56340" y="222057"/>
                  <a:pt x="60226" y="227108"/>
                </a:cubicBezTo>
                <a:cubicBezTo>
                  <a:pt x="64111" y="232159"/>
                  <a:pt x="68450" y="236498"/>
                  <a:pt x="73242" y="240125"/>
                </a:cubicBezTo>
                <a:cubicBezTo>
                  <a:pt x="78034" y="243751"/>
                  <a:pt x="83280" y="246600"/>
                  <a:pt x="88979" y="248673"/>
                </a:cubicBezTo>
                <a:cubicBezTo>
                  <a:pt x="94677" y="250745"/>
                  <a:pt x="100506" y="251782"/>
                  <a:pt x="106463" y="251782"/>
                </a:cubicBezTo>
                <a:cubicBezTo>
                  <a:pt x="115789" y="251782"/>
                  <a:pt x="123883" y="249968"/>
                  <a:pt x="130748" y="246342"/>
                </a:cubicBezTo>
                <a:cubicBezTo>
                  <a:pt x="137612" y="242715"/>
                  <a:pt x="143311" y="237988"/>
                  <a:pt x="147844" y="232159"/>
                </a:cubicBezTo>
                <a:cubicBezTo>
                  <a:pt x="152377" y="226332"/>
                  <a:pt x="155745" y="219661"/>
                  <a:pt x="157947" y="212149"/>
                </a:cubicBezTo>
                <a:cubicBezTo>
                  <a:pt x="160148" y="204638"/>
                  <a:pt x="161249" y="196866"/>
                  <a:pt x="161249" y="188836"/>
                </a:cubicBezTo>
                <a:cubicBezTo>
                  <a:pt x="161249" y="181325"/>
                  <a:pt x="160472" y="173812"/>
                  <a:pt x="158918" y="166300"/>
                </a:cubicBezTo>
                <a:cubicBezTo>
                  <a:pt x="157364" y="158788"/>
                  <a:pt x="154709" y="151988"/>
                  <a:pt x="150953" y="145901"/>
                </a:cubicBezTo>
                <a:cubicBezTo>
                  <a:pt x="147197" y="139814"/>
                  <a:pt x="142404" y="134893"/>
                  <a:pt x="136576" y="131136"/>
                </a:cubicBezTo>
                <a:cubicBezTo>
                  <a:pt x="130748" y="127380"/>
                  <a:pt x="123560" y="125502"/>
                  <a:pt x="115011" y="125502"/>
                </a:cubicBezTo>
                <a:cubicBezTo>
                  <a:pt x="109054" y="125502"/>
                  <a:pt x="103614" y="126538"/>
                  <a:pt x="98692" y="128611"/>
                </a:cubicBezTo>
                <a:cubicBezTo>
                  <a:pt x="93771" y="130683"/>
                  <a:pt x="89367" y="133403"/>
                  <a:pt x="85482" y="136770"/>
                </a:cubicBezTo>
                <a:cubicBezTo>
                  <a:pt x="81596" y="140137"/>
                  <a:pt x="78358" y="143958"/>
                  <a:pt x="75768" y="148232"/>
                </a:cubicBezTo>
                <a:cubicBezTo>
                  <a:pt x="73177" y="152506"/>
                  <a:pt x="71364" y="156845"/>
                  <a:pt x="70328" y="161249"/>
                </a:cubicBezTo>
                <a:lnTo>
                  <a:pt x="15931" y="152312"/>
                </a:lnTo>
                <a:lnTo>
                  <a:pt x="27199" y="0"/>
                </a:lnTo>
                <a:lnTo>
                  <a:pt x="204767" y="0"/>
                </a:lnTo>
                <a:lnTo>
                  <a:pt x="204767" y="37690"/>
                </a:lnTo>
                <a:lnTo>
                  <a:pt x="83927" y="37690"/>
                </a:lnTo>
                <a:lnTo>
                  <a:pt x="80042" y="98303"/>
                </a:lnTo>
                <a:cubicBezTo>
                  <a:pt x="88590" y="94418"/>
                  <a:pt x="97397" y="91957"/>
                  <a:pt x="106463" y="90921"/>
                </a:cubicBezTo>
                <a:cubicBezTo>
                  <a:pt x="115530" y="89884"/>
                  <a:pt x="124596" y="89626"/>
                  <a:pt x="133662" y="90144"/>
                </a:cubicBezTo>
                <a:cubicBezTo>
                  <a:pt x="147391" y="90921"/>
                  <a:pt x="159889" y="94094"/>
                  <a:pt x="171157" y="99664"/>
                </a:cubicBezTo>
                <a:cubicBezTo>
                  <a:pt x="182425" y="105232"/>
                  <a:pt x="192139" y="112356"/>
                  <a:pt x="200299" y="121034"/>
                </a:cubicBezTo>
                <a:cubicBezTo>
                  <a:pt x="208458" y="129711"/>
                  <a:pt x="214740" y="139684"/>
                  <a:pt x="219144" y="150952"/>
                </a:cubicBezTo>
                <a:cubicBezTo>
                  <a:pt x="223547" y="162220"/>
                  <a:pt x="225749" y="174072"/>
                  <a:pt x="225749" y="18650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" name="Freeform 7"/>
          <p:cNvSpPr/>
          <p:nvPr/>
        </p:nvSpPr>
        <p:spPr>
          <a:xfrm>
            <a:off x="1228690" y="5365474"/>
            <a:ext cx="356691" cy="332989"/>
          </a:xfrm>
          <a:custGeom>
            <a:avLst/>
            <a:gdLst>
              <a:gd name="connsiteX0" fmla="*/ 169409 w 356691"/>
              <a:gd name="connsiteY0" fmla="*/ 188837 h 332989"/>
              <a:gd name="connsiteX1" fmla="*/ 174654 w 356691"/>
              <a:gd name="connsiteY1" fmla="*/ 175043 h 332989"/>
              <a:gd name="connsiteX2" fmla="*/ 173489 w 356691"/>
              <a:gd name="connsiteY2" fmla="*/ 160472 h 332989"/>
              <a:gd name="connsiteX3" fmla="*/ 166106 w 356691"/>
              <a:gd name="connsiteY3" fmla="*/ 147650 h 332989"/>
              <a:gd name="connsiteX4" fmla="*/ 153478 w 356691"/>
              <a:gd name="connsiteY4" fmla="*/ 138713 h 332989"/>
              <a:gd name="connsiteX5" fmla="*/ 95001 w 356691"/>
              <a:gd name="connsiteY5" fmla="*/ 190779 h 332989"/>
              <a:gd name="connsiteX6" fmla="*/ 0 w 356691"/>
              <a:gd name="connsiteY6" fmla="*/ 215258 h 332989"/>
              <a:gd name="connsiteX7" fmla="*/ 0 w 356691"/>
              <a:gd name="connsiteY7" fmla="*/ 207487 h 332989"/>
              <a:gd name="connsiteX8" fmla="*/ 38661 w 356691"/>
              <a:gd name="connsiteY8" fmla="*/ 189030 h 332989"/>
              <a:gd name="connsiteX9" fmla="*/ 70911 w 356691"/>
              <a:gd name="connsiteY9" fmla="*/ 161832 h 332989"/>
              <a:gd name="connsiteX10" fmla="*/ 93058 w 356691"/>
              <a:gd name="connsiteY10" fmla="*/ 126280 h 332989"/>
              <a:gd name="connsiteX11" fmla="*/ 101801 w 356691"/>
              <a:gd name="connsiteY11" fmla="*/ 82373 h 332989"/>
              <a:gd name="connsiteX12" fmla="*/ 56729 w 356691"/>
              <a:gd name="connsiteY12" fmla="*/ 82373 h 332989"/>
              <a:gd name="connsiteX13" fmla="*/ 45072 w 356691"/>
              <a:gd name="connsiteY13" fmla="*/ 92087 h 332989"/>
              <a:gd name="connsiteX14" fmla="*/ 20593 w 356691"/>
              <a:gd name="connsiteY14" fmla="*/ 46627 h 332989"/>
              <a:gd name="connsiteX15" fmla="*/ 101801 w 356691"/>
              <a:gd name="connsiteY15" fmla="*/ 46627 h 332989"/>
              <a:gd name="connsiteX16" fmla="*/ 101801 w 356691"/>
              <a:gd name="connsiteY16" fmla="*/ 39244 h 332989"/>
              <a:gd name="connsiteX17" fmla="*/ 97915 w 356691"/>
              <a:gd name="connsiteY17" fmla="*/ 26228 h 332989"/>
              <a:gd name="connsiteX18" fmla="*/ 86259 w 356691"/>
              <a:gd name="connsiteY18" fmla="*/ 19817 h 332989"/>
              <a:gd name="connsiteX19" fmla="*/ 170574 w 356691"/>
              <a:gd name="connsiteY19" fmla="*/ 0 h 332989"/>
              <a:gd name="connsiteX20" fmla="*/ 170574 w 356691"/>
              <a:gd name="connsiteY20" fmla="*/ 46627 h 332989"/>
              <a:gd name="connsiteX21" fmla="*/ 237405 w 356691"/>
              <a:gd name="connsiteY21" fmla="*/ 46627 h 332989"/>
              <a:gd name="connsiteX22" fmla="*/ 237405 w 356691"/>
              <a:gd name="connsiteY22" fmla="*/ 82373 h 332989"/>
              <a:gd name="connsiteX23" fmla="*/ 170186 w 356691"/>
              <a:gd name="connsiteY23" fmla="*/ 82373 h 332989"/>
              <a:gd name="connsiteX24" fmla="*/ 163580 w 356691"/>
              <a:gd name="connsiteY24" fmla="*/ 117732 h 332989"/>
              <a:gd name="connsiteX25" fmla="*/ 193110 w 356691"/>
              <a:gd name="connsiteY25" fmla="*/ 121034 h 332989"/>
              <a:gd name="connsiteX26" fmla="*/ 216618 w 356691"/>
              <a:gd name="connsiteY26" fmla="*/ 131914 h 332989"/>
              <a:gd name="connsiteX27" fmla="*/ 232160 w 356691"/>
              <a:gd name="connsiteY27" fmla="*/ 149593 h 332989"/>
              <a:gd name="connsiteX28" fmla="*/ 237794 w 356691"/>
              <a:gd name="connsiteY28" fmla="*/ 173294 h 332989"/>
              <a:gd name="connsiteX29" fmla="*/ 230606 w 356691"/>
              <a:gd name="connsiteY29" fmla="*/ 193694 h 332989"/>
              <a:gd name="connsiteX30" fmla="*/ 209430 w 356691"/>
              <a:gd name="connsiteY30" fmla="*/ 203602 h 332989"/>
              <a:gd name="connsiteX31" fmla="*/ 185145 w 356691"/>
              <a:gd name="connsiteY31" fmla="*/ 201076 h 332989"/>
              <a:gd name="connsiteX32" fmla="*/ 169409 w 356691"/>
              <a:gd name="connsiteY32" fmla="*/ 188837 h 332989"/>
              <a:gd name="connsiteX34" fmla="*/ 271986 w 356691"/>
              <a:gd name="connsiteY34" fmla="*/ 248673 h 332989"/>
              <a:gd name="connsiteX35" fmla="*/ 271986 w 356691"/>
              <a:gd name="connsiteY35" fmla="*/ 132496 h 332989"/>
              <a:gd name="connsiteX36" fmla="*/ 235074 w 356691"/>
              <a:gd name="connsiteY36" fmla="*/ 132496 h 332989"/>
              <a:gd name="connsiteX37" fmla="*/ 216424 w 356691"/>
              <a:gd name="connsiteY37" fmla="*/ 96750 h 332989"/>
              <a:gd name="connsiteX38" fmla="*/ 271986 w 356691"/>
              <a:gd name="connsiteY38" fmla="*/ 96750 h 332989"/>
              <a:gd name="connsiteX39" fmla="*/ 271986 w 356691"/>
              <a:gd name="connsiteY39" fmla="*/ 42741 h 332989"/>
              <a:gd name="connsiteX40" fmla="*/ 269655 w 356691"/>
              <a:gd name="connsiteY40" fmla="*/ 32444 h 332989"/>
              <a:gd name="connsiteX41" fmla="*/ 261496 w 356691"/>
              <a:gd name="connsiteY41" fmla="*/ 25256 h 332989"/>
              <a:gd name="connsiteX42" fmla="*/ 340760 w 356691"/>
              <a:gd name="connsiteY42" fmla="*/ 1943 h 332989"/>
              <a:gd name="connsiteX43" fmla="*/ 340760 w 356691"/>
              <a:gd name="connsiteY43" fmla="*/ 213315 h 332989"/>
              <a:gd name="connsiteX44" fmla="*/ 331823 w 356691"/>
              <a:gd name="connsiteY44" fmla="*/ 240320 h 332989"/>
              <a:gd name="connsiteX45" fmla="*/ 303459 w 356691"/>
              <a:gd name="connsiteY45" fmla="*/ 248673 h 332989"/>
              <a:gd name="connsiteX47" fmla="*/ 75379 w 356691"/>
              <a:gd name="connsiteY47" fmla="*/ 255279 h 332989"/>
              <a:gd name="connsiteX48" fmla="*/ 71494 w 356691"/>
              <a:gd name="connsiteY48" fmla="*/ 242262 h 332989"/>
              <a:gd name="connsiteX49" fmla="*/ 59837 w 356691"/>
              <a:gd name="connsiteY49" fmla="*/ 235851 h 332989"/>
              <a:gd name="connsiteX50" fmla="*/ 144153 w 356691"/>
              <a:gd name="connsiteY50" fmla="*/ 220309 h 332989"/>
              <a:gd name="connsiteX51" fmla="*/ 144153 w 356691"/>
              <a:gd name="connsiteY51" fmla="*/ 297242 h 332989"/>
              <a:gd name="connsiteX52" fmla="*/ 317836 w 356691"/>
              <a:gd name="connsiteY52" fmla="*/ 297242 h 332989"/>
              <a:gd name="connsiteX53" fmla="*/ 330852 w 356691"/>
              <a:gd name="connsiteY53" fmla="*/ 293357 h 332989"/>
              <a:gd name="connsiteX54" fmla="*/ 337263 w 356691"/>
              <a:gd name="connsiteY54" fmla="*/ 281701 h 332989"/>
              <a:gd name="connsiteX55" fmla="*/ 356691 w 356691"/>
              <a:gd name="connsiteY55" fmla="*/ 332989 h 332989"/>
              <a:gd name="connsiteX56" fmla="*/ 75379 w 356691"/>
              <a:gd name="connsiteY56" fmla="*/ 332989 h 33298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356691" h="332989">
                <a:moveTo>
                  <a:pt x="169409" y="188837"/>
                </a:moveTo>
                <a:cubicBezTo>
                  <a:pt x="172258" y="184692"/>
                  <a:pt x="174007" y="180094"/>
                  <a:pt x="174654" y="175043"/>
                </a:cubicBezTo>
                <a:cubicBezTo>
                  <a:pt x="175302" y="169992"/>
                  <a:pt x="174913" y="165135"/>
                  <a:pt x="173489" y="160472"/>
                </a:cubicBezTo>
                <a:cubicBezTo>
                  <a:pt x="172064" y="155809"/>
                  <a:pt x="169603" y="151536"/>
                  <a:pt x="166106" y="147650"/>
                </a:cubicBezTo>
                <a:cubicBezTo>
                  <a:pt x="162609" y="143765"/>
                  <a:pt x="158400" y="140786"/>
                  <a:pt x="153478" y="138713"/>
                </a:cubicBezTo>
                <a:cubicBezTo>
                  <a:pt x="140526" y="159954"/>
                  <a:pt x="121034" y="177309"/>
                  <a:pt x="95001" y="190779"/>
                </a:cubicBezTo>
                <a:cubicBezTo>
                  <a:pt x="68968" y="204249"/>
                  <a:pt x="37301" y="212409"/>
                  <a:pt x="0" y="215258"/>
                </a:cubicBezTo>
                <a:lnTo>
                  <a:pt x="0" y="207487"/>
                </a:lnTo>
                <a:cubicBezTo>
                  <a:pt x="13470" y="202824"/>
                  <a:pt x="26357" y="196672"/>
                  <a:pt x="38661" y="189030"/>
                </a:cubicBezTo>
                <a:cubicBezTo>
                  <a:pt x="50965" y="181389"/>
                  <a:pt x="61715" y="172323"/>
                  <a:pt x="70911" y="161832"/>
                </a:cubicBezTo>
                <a:cubicBezTo>
                  <a:pt x="80106" y="151341"/>
                  <a:pt x="87489" y="139491"/>
                  <a:pt x="93058" y="126280"/>
                </a:cubicBezTo>
                <a:cubicBezTo>
                  <a:pt x="98627" y="113069"/>
                  <a:pt x="101542" y="98433"/>
                  <a:pt x="101801" y="82373"/>
                </a:cubicBezTo>
                <a:lnTo>
                  <a:pt x="56729" y="82373"/>
                </a:lnTo>
                <a:cubicBezTo>
                  <a:pt x="50253" y="82373"/>
                  <a:pt x="46367" y="85611"/>
                  <a:pt x="45072" y="92087"/>
                </a:cubicBezTo>
                <a:lnTo>
                  <a:pt x="20593" y="46627"/>
                </a:lnTo>
                <a:lnTo>
                  <a:pt x="101801" y="46627"/>
                </a:lnTo>
                <a:lnTo>
                  <a:pt x="101801" y="39244"/>
                </a:lnTo>
                <a:cubicBezTo>
                  <a:pt x="101801" y="34063"/>
                  <a:pt x="100505" y="29725"/>
                  <a:pt x="97915" y="26228"/>
                </a:cubicBezTo>
                <a:cubicBezTo>
                  <a:pt x="95325" y="22730"/>
                  <a:pt x="91439" y="20593"/>
                  <a:pt x="86259" y="19817"/>
                </a:cubicBezTo>
                <a:lnTo>
                  <a:pt x="170574" y="0"/>
                </a:lnTo>
                <a:lnTo>
                  <a:pt x="170574" y="46627"/>
                </a:lnTo>
                <a:lnTo>
                  <a:pt x="237405" y="46627"/>
                </a:lnTo>
                <a:lnTo>
                  <a:pt x="237405" y="82373"/>
                </a:lnTo>
                <a:lnTo>
                  <a:pt x="170186" y="82373"/>
                </a:lnTo>
                <a:cubicBezTo>
                  <a:pt x="169927" y="94289"/>
                  <a:pt x="167725" y="106075"/>
                  <a:pt x="163580" y="117732"/>
                </a:cubicBezTo>
                <a:cubicBezTo>
                  <a:pt x="174201" y="117473"/>
                  <a:pt x="184044" y="118573"/>
                  <a:pt x="193110" y="121034"/>
                </a:cubicBezTo>
                <a:cubicBezTo>
                  <a:pt x="202177" y="123495"/>
                  <a:pt x="210012" y="127122"/>
                  <a:pt x="216618" y="131914"/>
                </a:cubicBezTo>
                <a:cubicBezTo>
                  <a:pt x="223223" y="136706"/>
                  <a:pt x="228404" y="142598"/>
                  <a:pt x="232160" y="149593"/>
                </a:cubicBezTo>
                <a:cubicBezTo>
                  <a:pt x="235916" y="156587"/>
                  <a:pt x="237794" y="164487"/>
                  <a:pt x="237794" y="173294"/>
                </a:cubicBezTo>
                <a:cubicBezTo>
                  <a:pt x="237794" y="181325"/>
                  <a:pt x="235398" y="188124"/>
                  <a:pt x="230606" y="193694"/>
                </a:cubicBezTo>
                <a:cubicBezTo>
                  <a:pt x="225814" y="199262"/>
                  <a:pt x="218755" y="202565"/>
                  <a:pt x="209430" y="203602"/>
                </a:cubicBezTo>
                <a:cubicBezTo>
                  <a:pt x="200363" y="204638"/>
                  <a:pt x="192268" y="203796"/>
                  <a:pt x="185145" y="201076"/>
                </a:cubicBezTo>
                <a:cubicBezTo>
                  <a:pt x="178022" y="198356"/>
                  <a:pt x="172776" y="194276"/>
                  <a:pt x="169409" y="188837"/>
                </a:cubicBezTo>
                <a:moveTo>
                  <a:pt x="271986" y="248673"/>
                </a:moveTo>
                <a:lnTo>
                  <a:pt x="271986" y="132496"/>
                </a:lnTo>
                <a:lnTo>
                  <a:pt x="235074" y="132496"/>
                </a:lnTo>
                <a:lnTo>
                  <a:pt x="216424" y="96750"/>
                </a:lnTo>
                <a:lnTo>
                  <a:pt x="271986" y="96750"/>
                </a:lnTo>
                <a:lnTo>
                  <a:pt x="271986" y="42741"/>
                </a:lnTo>
                <a:cubicBezTo>
                  <a:pt x="271986" y="39114"/>
                  <a:pt x="271209" y="35682"/>
                  <a:pt x="269655" y="32444"/>
                </a:cubicBezTo>
                <a:cubicBezTo>
                  <a:pt x="268101" y="29207"/>
                  <a:pt x="265381" y="26810"/>
                  <a:pt x="261496" y="25256"/>
                </a:cubicBezTo>
                <a:lnTo>
                  <a:pt x="340760" y="1943"/>
                </a:lnTo>
                <a:lnTo>
                  <a:pt x="340760" y="213315"/>
                </a:lnTo>
                <a:cubicBezTo>
                  <a:pt x="340760" y="225749"/>
                  <a:pt x="337781" y="234750"/>
                  <a:pt x="331823" y="240320"/>
                </a:cubicBezTo>
                <a:cubicBezTo>
                  <a:pt x="325866" y="245889"/>
                  <a:pt x="316411" y="248673"/>
                  <a:pt x="303459" y="248673"/>
                </a:cubicBezTo>
                <a:moveTo>
                  <a:pt x="75379" y="255279"/>
                </a:moveTo>
                <a:cubicBezTo>
                  <a:pt x="75379" y="250098"/>
                  <a:pt x="74084" y="245759"/>
                  <a:pt x="71494" y="242262"/>
                </a:cubicBezTo>
                <a:cubicBezTo>
                  <a:pt x="68903" y="238765"/>
                  <a:pt x="65018" y="236628"/>
                  <a:pt x="59837" y="235851"/>
                </a:cubicBezTo>
                <a:lnTo>
                  <a:pt x="144153" y="220309"/>
                </a:lnTo>
                <a:lnTo>
                  <a:pt x="144153" y="297242"/>
                </a:lnTo>
                <a:lnTo>
                  <a:pt x="317836" y="297242"/>
                </a:lnTo>
                <a:cubicBezTo>
                  <a:pt x="323016" y="297242"/>
                  <a:pt x="327355" y="295947"/>
                  <a:pt x="330852" y="293357"/>
                </a:cubicBezTo>
                <a:cubicBezTo>
                  <a:pt x="334349" y="290767"/>
                  <a:pt x="336486" y="286881"/>
                  <a:pt x="337263" y="281701"/>
                </a:cubicBezTo>
                <a:lnTo>
                  <a:pt x="356691" y="332989"/>
                </a:lnTo>
                <a:lnTo>
                  <a:pt x="75379" y="33298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" name="Freeform 8"/>
          <p:cNvSpPr/>
          <p:nvPr/>
        </p:nvSpPr>
        <p:spPr>
          <a:xfrm>
            <a:off x="1628899" y="5367417"/>
            <a:ext cx="341149" cy="331046"/>
          </a:xfrm>
          <a:custGeom>
            <a:avLst/>
            <a:gdLst>
              <a:gd name="connsiteX0" fmla="*/ 256444 w 341149"/>
              <a:gd name="connsiteY0" fmla="*/ 242845 h 331046"/>
              <a:gd name="connsiteX1" fmla="*/ 256444 w 341149"/>
              <a:gd name="connsiteY1" fmla="*/ 133273 h 331046"/>
              <a:gd name="connsiteX2" fmla="*/ 165134 w 341149"/>
              <a:gd name="connsiteY2" fmla="*/ 133273 h 331046"/>
              <a:gd name="connsiteX3" fmla="*/ 146484 w 341149"/>
              <a:gd name="connsiteY3" fmla="*/ 101412 h 331046"/>
              <a:gd name="connsiteX4" fmla="*/ 256444 w 341149"/>
              <a:gd name="connsiteY4" fmla="*/ 101412 h 331046"/>
              <a:gd name="connsiteX5" fmla="*/ 256444 w 341149"/>
              <a:gd name="connsiteY5" fmla="*/ 80819 h 331046"/>
              <a:gd name="connsiteX6" fmla="*/ 165134 w 341149"/>
              <a:gd name="connsiteY6" fmla="*/ 80819 h 331046"/>
              <a:gd name="connsiteX7" fmla="*/ 146484 w 341149"/>
              <a:gd name="connsiteY7" fmla="*/ 48957 h 331046"/>
              <a:gd name="connsiteX8" fmla="*/ 256444 w 341149"/>
              <a:gd name="connsiteY8" fmla="*/ 48957 h 331046"/>
              <a:gd name="connsiteX9" fmla="*/ 256444 w 341149"/>
              <a:gd name="connsiteY9" fmla="*/ 40798 h 331046"/>
              <a:gd name="connsiteX10" fmla="*/ 254113 w 341149"/>
              <a:gd name="connsiteY10" fmla="*/ 30501 h 331046"/>
              <a:gd name="connsiteX11" fmla="*/ 245953 w 341149"/>
              <a:gd name="connsiteY11" fmla="*/ 23313 h 331046"/>
              <a:gd name="connsiteX12" fmla="*/ 325218 w 341149"/>
              <a:gd name="connsiteY12" fmla="*/ 0 h 331046"/>
              <a:gd name="connsiteX13" fmla="*/ 325218 w 341149"/>
              <a:gd name="connsiteY13" fmla="*/ 207487 h 331046"/>
              <a:gd name="connsiteX14" fmla="*/ 316281 w 341149"/>
              <a:gd name="connsiteY14" fmla="*/ 234491 h 331046"/>
              <a:gd name="connsiteX15" fmla="*/ 287917 w 341149"/>
              <a:gd name="connsiteY15" fmla="*/ 242845 h 331046"/>
              <a:gd name="connsiteX17" fmla="*/ 95195 w 341149"/>
              <a:gd name="connsiteY17" fmla="*/ 155809 h 331046"/>
              <a:gd name="connsiteX18" fmla="*/ 137353 w 341149"/>
              <a:gd name="connsiteY18" fmla="*/ 154837 h 331046"/>
              <a:gd name="connsiteX19" fmla="*/ 172517 w 341149"/>
              <a:gd name="connsiteY19" fmla="*/ 152118 h 331046"/>
              <a:gd name="connsiteX20" fmla="*/ 203213 w 341149"/>
              <a:gd name="connsiteY20" fmla="*/ 147844 h 331046"/>
              <a:gd name="connsiteX21" fmla="*/ 232354 w 341149"/>
              <a:gd name="connsiteY21" fmla="*/ 141822 h 331046"/>
              <a:gd name="connsiteX22" fmla="*/ 236239 w 341149"/>
              <a:gd name="connsiteY22" fmla="*/ 165134 h 331046"/>
              <a:gd name="connsiteX23" fmla="*/ 169409 w 341149"/>
              <a:gd name="connsiteY23" fmla="*/ 187282 h 331046"/>
              <a:gd name="connsiteX24" fmla="*/ 79653 w 341149"/>
              <a:gd name="connsiteY24" fmla="*/ 194664 h 331046"/>
              <a:gd name="connsiteX25" fmla="*/ 15542 w 341149"/>
              <a:gd name="connsiteY25" fmla="*/ 194664 h 331046"/>
              <a:gd name="connsiteX26" fmla="*/ 15542 w 341149"/>
              <a:gd name="connsiteY26" fmla="*/ 61002 h 331046"/>
              <a:gd name="connsiteX27" fmla="*/ 11656 w 341149"/>
              <a:gd name="connsiteY27" fmla="*/ 47986 h 331046"/>
              <a:gd name="connsiteX28" fmla="*/ 0 w 341149"/>
              <a:gd name="connsiteY28" fmla="*/ 41575 h 331046"/>
              <a:gd name="connsiteX29" fmla="*/ 84316 w 341149"/>
              <a:gd name="connsiteY29" fmla="*/ 18262 h 331046"/>
              <a:gd name="connsiteX30" fmla="*/ 84316 w 341149"/>
              <a:gd name="connsiteY30" fmla="*/ 155809 h 331046"/>
              <a:gd name="connsiteX32" fmla="*/ 63722 w 341149"/>
              <a:gd name="connsiteY32" fmla="*/ 249450 h 331046"/>
              <a:gd name="connsiteX33" fmla="*/ 59837 w 341149"/>
              <a:gd name="connsiteY33" fmla="*/ 236434 h 331046"/>
              <a:gd name="connsiteX34" fmla="*/ 48180 w 341149"/>
              <a:gd name="connsiteY34" fmla="*/ 230022 h 331046"/>
              <a:gd name="connsiteX35" fmla="*/ 132496 w 341149"/>
              <a:gd name="connsiteY35" fmla="*/ 214480 h 331046"/>
              <a:gd name="connsiteX36" fmla="*/ 132496 w 341149"/>
              <a:gd name="connsiteY36" fmla="*/ 295299 h 331046"/>
              <a:gd name="connsiteX37" fmla="*/ 302294 w 341149"/>
              <a:gd name="connsiteY37" fmla="*/ 295299 h 331046"/>
              <a:gd name="connsiteX38" fmla="*/ 315310 w 341149"/>
              <a:gd name="connsiteY38" fmla="*/ 291414 h 331046"/>
              <a:gd name="connsiteX39" fmla="*/ 321721 w 341149"/>
              <a:gd name="connsiteY39" fmla="*/ 279757 h 331046"/>
              <a:gd name="connsiteX40" fmla="*/ 341149 w 341149"/>
              <a:gd name="connsiteY40" fmla="*/ 331046 h 331046"/>
              <a:gd name="connsiteX41" fmla="*/ 63722 w 341149"/>
              <a:gd name="connsiteY41" fmla="*/ 331046 h 33104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341149" h="331046">
                <a:moveTo>
                  <a:pt x="256444" y="242845"/>
                </a:moveTo>
                <a:lnTo>
                  <a:pt x="256444" y="133273"/>
                </a:lnTo>
                <a:lnTo>
                  <a:pt x="165134" y="133273"/>
                </a:lnTo>
                <a:lnTo>
                  <a:pt x="146484" y="101412"/>
                </a:lnTo>
                <a:lnTo>
                  <a:pt x="256444" y="101412"/>
                </a:lnTo>
                <a:lnTo>
                  <a:pt x="256444" y="80819"/>
                </a:lnTo>
                <a:lnTo>
                  <a:pt x="165134" y="80819"/>
                </a:lnTo>
                <a:lnTo>
                  <a:pt x="146484" y="48957"/>
                </a:lnTo>
                <a:lnTo>
                  <a:pt x="256444" y="48957"/>
                </a:lnTo>
                <a:lnTo>
                  <a:pt x="256444" y="40798"/>
                </a:lnTo>
                <a:cubicBezTo>
                  <a:pt x="256444" y="37171"/>
                  <a:pt x="255667" y="33739"/>
                  <a:pt x="254113" y="30501"/>
                </a:cubicBezTo>
                <a:cubicBezTo>
                  <a:pt x="252559" y="27263"/>
                  <a:pt x="249839" y="24867"/>
                  <a:pt x="245953" y="23313"/>
                </a:cubicBezTo>
                <a:lnTo>
                  <a:pt x="325218" y="0"/>
                </a:lnTo>
                <a:lnTo>
                  <a:pt x="325218" y="207487"/>
                </a:lnTo>
                <a:cubicBezTo>
                  <a:pt x="325218" y="219920"/>
                  <a:pt x="322239" y="228921"/>
                  <a:pt x="316281" y="234491"/>
                </a:cubicBezTo>
                <a:cubicBezTo>
                  <a:pt x="310324" y="240060"/>
                  <a:pt x="300869" y="242845"/>
                  <a:pt x="287917" y="242845"/>
                </a:cubicBezTo>
                <a:moveTo>
                  <a:pt x="95195" y="155809"/>
                </a:moveTo>
                <a:cubicBezTo>
                  <a:pt x="110737" y="155809"/>
                  <a:pt x="124790" y="155485"/>
                  <a:pt x="137353" y="154837"/>
                </a:cubicBezTo>
                <a:cubicBezTo>
                  <a:pt x="149916" y="154190"/>
                  <a:pt x="161638" y="153284"/>
                  <a:pt x="172517" y="152118"/>
                </a:cubicBezTo>
                <a:cubicBezTo>
                  <a:pt x="183397" y="150952"/>
                  <a:pt x="193628" y="149527"/>
                  <a:pt x="203213" y="147844"/>
                </a:cubicBezTo>
                <a:cubicBezTo>
                  <a:pt x="212797" y="146160"/>
                  <a:pt x="222511" y="144152"/>
                  <a:pt x="232354" y="141822"/>
                </a:cubicBezTo>
                <a:lnTo>
                  <a:pt x="236239" y="165134"/>
                </a:lnTo>
                <a:cubicBezTo>
                  <a:pt x="217848" y="174978"/>
                  <a:pt x="195571" y="182360"/>
                  <a:pt x="169409" y="187282"/>
                </a:cubicBezTo>
                <a:cubicBezTo>
                  <a:pt x="143246" y="192203"/>
                  <a:pt x="113328" y="194664"/>
                  <a:pt x="79653" y="194664"/>
                </a:cubicBezTo>
                <a:lnTo>
                  <a:pt x="15542" y="194664"/>
                </a:lnTo>
                <a:lnTo>
                  <a:pt x="15542" y="61002"/>
                </a:lnTo>
                <a:cubicBezTo>
                  <a:pt x="15542" y="55821"/>
                  <a:pt x="14247" y="51483"/>
                  <a:pt x="11656" y="47986"/>
                </a:cubicBezTo>
                <a:cubicBezTo>
                  <a:pt x="9066" y="44489"/>
                  <a:pt x="5180" y="42352"/>
                  <a:pt x="0" y="41575"/>
                </a:cubicBezTo>
                <a:lnTo>
                  <a:pt x="84316" y="18262"/>
                </a:lnTo>
                <a:lnTo>
                  <a:pt x="84316" y="155809"/>
                </a:lnTo>
                <a:moveTo>
                  <a:pt x="63722" y="249450"/>
                </a:moveTo>
                <a:cubicBezTo>
                  <a:pt x="63722" y="244269"/>
                  <a:pt x="62427" y="239930"/>
                  <a:pt x="59837" y="236434"/>
                </a:cubicBezTo>
                <a:cubicBezTo>
                  <a:pt x="57247" y="232937"/>
                  <a:pt x="53361" y="230800"/>
                  <a:pt x="48180" y="230022"/>
                </a:cubicBezTo>
                <a:lnTo>
                  <a:pt x="132496" y="214480"/>
                </a:lnTo>
                <a:lnTo>
                  <a:pt x="132496" y="295299"/>
                </a:lnTo>
                <a:lnTo>
                  <a:pt x="302294" y="295299"/>
                </a:lnTo>
                <a:cubicBezTo>
                  <a:pt x="307474" y="295299"/>
                  <a:pt x="311813" y="294004"/>
                  <a:pt x="315310" y="291414"/>
                </a:cubicBezTo>
                <a:cubicBezTo>
                  <a:pt x="318807" y="288823"/>
                  <a:pt x="320944" y="284938"/>
                  <a:pt x="321721" y="279757"/>
                </a:cubicBezTo>
                <a:lnTo>
                  <a:pt x="341149" y="331046"/>
                </a:lnTo>
                <a:lnTo>
                  <a:pt x="63722" y="33104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" name="Freeform 9"/>
          <p:cNvSpPr/>
          <p:nvPr/>
        </p:nvSpPr>
        <p:spPr>
          <a:xfrm>
            <a:off x="2124175" y="5367417"/>
            <a:ext cx="319001" cy="335708"/>
          </a:xfrm>
          <a:custGeom>
            <a:avLst/>
            <a:gdLst>
              <a:gd name="connsiteX0" fmla="*/ 250228 w 319001"/>
              <a:gd name="connsiteY0" fmla="*/ 194664 h 335708"/>
              <a:gd name="connsiteX1" fmla="*/ 250228 w 319001"/>
              <a:gd name="connsiteY1" fmla="*/ 151147 h 335708"/>
              <a:gd name="connsiteX2" fmla="*/ 197384 w 319001"/>
              <a:gd name="connsiteY2" fmla="*/ 151147 h 335708"/>
              <a:gd name="connsiteX3" fmla="*/ 159306 w 319001"/>
              <a:gd name="connsiteY3" fmla="*/ 178734 h 335708"/>
              <a:gd name="connsiteX4" fmla="*/ 107629 w 319001"/>
              <a:gd name="connsiteY4" fmla="*/ 188059 h 335708"/>
              <a:gd name="connsiteX5" fmla="*/ 65859 w 319001"/>
              <a:gd name="connsiteY5" fmla="*/ 182231 h 335708"/>
              <a:gd name="connsiteX6" fmla="*/ 31667 w 319001"/>
              <a:gd name="connsiteY6" fmla="*/ 165134 h 335708"/>
              <a:gd name="connsiteX7" fmla="*/ 8548 w 319001"/>
              <a:gd name="connsiteY7" fmla="*/ 137547 h 335708"/>
              <a:gd name="connsiteX8" fmla="*/ 0 w 319001"/>
              <a:gd name="connsiteY8" fmla="*/ 99857 h 335708"/>
              <a:gd name="connsiteX9" fmla="*/ 8548 w 319001"/>
              <a:gd name="connsiteY9" fmla="*/ 63334 h 335708"/>
              <a:gd name="connsiteX10" fmla="*/ 31667 w 319001"/>
              <a:gd name="connsiteY10" fmla="*/ 35552 h 335708"/>
              <a:gd name="connsiteX11" fmla="*/ 65859 w 319001"/>
              <a:gd name="connsiteY11" fmla="*/ 18067 h 335708"/>
              <a:gd name="connsiteX12" fmla="*/ 107629 w 319001"/>
              <a:gd name="connsiteY12" fmla="*/ 12044 h 335708"/>
              <a:gd name="connsiteX13" fmla="*/ 160278 w 319001"/>
              <a:gd name="connsiteY13" fmla="*/ 22341 h 335708"/>
              <a:gd name="connsiteX14" fmla="*/ 198550 w 319001"/>
              <a:gd name="connsiteY14" fmla="*/ 51288 h 335708"/>
              <a:gd name="connsiteX15" fmla="*/ 250228 w 319001"/>
              <a:gd name="connsiteY15" fmla="*/ 51288 h 335708"/>
              <a:gd name="connsiteX16" fmla="*/ 250228 w 319001"/>
              <a:gd name="connsiteY16" fmla="*/ 40798 h 335708"/>
              <a:gd name="connsiteX17" fmla="*/ 247896 w 319001"/>
              <a:gd name="connsiteY17" fmla="*/ 30501 h 335708"/>
              <a:gd name="connsiteX18" fmla="*/ 239737 w 319001"/>
              <a:gd name="connsiteY18" fmla="*/ 23313 h 335708"/>
              <a:gd name="connsiteX19" fmla="*/ 319001 w 319001"/>
              <a:gd name="connsiteY19" fmla="*/ 0 h 335708"/>
              <a:gd name="connsiteX20" fmla="*/ 319001 w 319001"/>
              <a:gd name="connsiteY20" fmla="*/ 159306 h 335708"/>
              <a:gd name="connsiteX21" fmla="*/ 310065 w 319001"/>
              <a:gd name="connsiteY21" fmla="*/ 186310 h 335708"/>
              <a:gd name="connsiteX22" fmla="*/ 281700 w 319001"/>
              <a:gd name="connsiteY22" fmla="*/ 194664 h 335708"/>
              <a:gd name="connsiteX24" fmla="*/ 319001 w 319001"/>
              <a:gd name="connsiteY24" fmla="*/ 211372 h 335708"/>
              <a:gd name="connsiteX25" fmla="*/ 319001 w 319001"/>
              <a:gd name="connsiteY25" fmla="*/ 300351 h 335708"/>
              <a:gd name="connsiteX26" fmla="*/ 310065 w 319001"/>
              <a:gd name="connsiteY26" fmla="*/ 327355 h 335708"/>
              <a:gd name="connsiteX27" fmla="*/ 281700 w 319001"/>
              <a:gd name="connsiteY27" fmla="*/ 335708 h 335708"/>
              <a:gd name="connsiteX28" fmla="*/ 250228 w 319001"/>
              <a:gd name="connsiteY28" fmla="*/ 335708 h 335708"/>
              <a:gd name="connsiteX29" fmla="*/ 250228 w 319001"/>
              <a:gd name="connsiteY29" fmla="*/ 247119 h 335708"/>
              <a:gd name="connsiteX30" fmla="*/ 75768 w 319001"/>
              <a:gd name="connsiteY30" fmla="*/ 247119 h 335708"/>
              <a:gd name="connsiteX31" fmla="*/ 64111 w 319001"/>
              <a:gd name="connsiteY31" fmla="*/ 256832 h 335708"/>
              <a:gd name="connsiteX32" fmla="*/ 39632 w 319001"/>
              <a:gd name="connsiteY32" fmla="*/ 211372 h 335708"/>
              <a:gd name="connsiteX34" fmla="*/ 64888 w 319001"/>
              <a:gd name="connsiteY34" fmla="*/ 99857 h 335708"/>
              <a:gd name="connsiteX35" fmla="*/ 67802 w 319001"/>
              <a:gd name="connsiteY35" fmla="*/ 120645 h 335708"/>
              <a:gd name="connsiteX36" fmla="*/ 76350 w 319001"/>
              <a:gd name="connsiteY36" fmla="*/ 137936 h 335708"/>
              <a:gd name="connsiteX37" fmla="*/ 89755 w 319001"/>
              <a:gd name="connsiteY37" fmla="*/ 149787 h 335708"/>
              <a:gd name="connsiteX38" fmla="*/ 107629 w 319001"/>
              <a:gd name="connsiteY38" fmla="*/ 154255 h 335708"/>
              <a:gd name="connsiteX39" fmla="*/ 124725 w 319001"/>
              <a:gd name="connsiteY39" fmla="*/ 149981 h 335708"/>
              <a:gd name="connsiteX40" fmla="*/ 138130 w 319001"/>
              <a:gd name="connsiteY40" fmla="*/ 138324 h 335708"/>
              <a:gd name="connsiteX41" fmla="*/ 146678 w 319001"/>
              <a:gd name="connsiteY41" fmla="*/ 121034 h 335708"/>
              <a:gd name="connsiteX42" fmla="*/ 149592 w 319001"/>
              <a:gd name="connsiteY42" fmla="*/ 99857 h 335708"/>
              <a:gd name="connsiteX43" fmla="*/ 146678 w 319001"/>
              <a:gd name="connsiteY43" fmla="*/ 78682 h 335708"/>
              <a:gd name="connsiteX44" fmla="*/ 138130 w 319001"/>
              <a:gd name="connsiteY44" fmla="*/ 61585 h 335708"/>
              <a:gd name="connsiteX45" fmla="*/ 124725 w 319001"/>
              <a:gd name="connsiteY45" fmla="*/ 50123 h 335708"/>
              <a:gd name="connsiteX46" fmla="*/ 107629 w 319001"/>
              <a:gd name="connsiteY46" fmla="*/ 45849 h 335708"/>
              <a:gd name="connsiteX47" fmla="*/ 89755 w 319001"/>
              <a:gd name="connsiteY47" fmla="*/ 50123 h 335708"/>
              <a:gd name="connsiteX48" fmla="*/ 76350 w 319001"/>
              <a:gd name="connsiteY48" fmla="*/ 61585 h 335708"/>
              <a:gd name="connsiteX49" fmla="*/ 67802 w 319001"/>
              <a:gd name="connsiteY49" fmla="*/ 78682 h 335708"/>
              <a:gd name="connsiteX50" fmla="*/ 64888 w 319001"/>
              <a:gd name="connsiteY50" fmla="*/ 99857 h 335708"/>
              <a:gd name="connsiteX52" fmla="*/ 214481 w 319001"/>
              <a:gd name="connsiteY52" fmla="*/ 99857 h 335708"/>
              <a:gd name="connsiteX53" fmla="*/ 212927 w 319001"/>
              <a:gd name="connsiteY53" fmla="*/ 117342 h 335708"/>
              <a:gd name="connsiteX54" fmla="*/ 250228 w 319001"/>
              <a:gd name="connsiteY54" fmla="*/ 117342 h 335708"/>
              <a:gd name="connsiteX55" fmla="*/ 250228 w 319001"/>
              <a:gd name="connsiteY55" fmla="*/ 85092 h 335708"/>
              <a:gd name="connsiteX56" fmla="*/ 213315 w 319001"/>
              <a:gd name="connsiteY56" fmla="*/ 85092 h 335708"/>
              <a:gd name="connsiteX57" fmla="*/ 214481 w 319001"/>
              <a:gd name="connsiteY57" fmla="*/ 99857 h 3357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319001" h="335708">
                <a:moveTo>
                  <a:pt x="250228" y="194664"/>
                </a:moveTo>
                <a:lnTo>
                  <a:pt x="250228" y="151147"/>
                </a:lnTo>
                <a:lnTo>
                  <a:pt x="197384" y="151147"/>
                </a:lnTo>
                <a:cubicBezTo>
                  <a:pt x="187800" y="163321"/>
                  <a:pt x="175107" y="172517"/>
                  <a:pt x="159306" y="178734"/>
                </a:cubicBezTo>
                <a:cubicBezTo>
                  <a:pt x="143505" y="184950"/>
                  <a:pt x="126279" y="188059"/>
                  <a:pt x="107629" y="188059"/>
                </a:cubicBezTo>
                <a:cubicBezTo>
                  <a:pt x="92864" y="188059"/>
                  <a:pt x="78941" y="186117"/>
                  <a:pt x="65859" y="182231"/>
                </a:cubicBezTo>
                <a:cubicBezTo>
                  <a:pt x="52778" y="178345"/>
                  <a:pt x="41381" y="172646"/>
                  <a:pt x="31667" y="165134"/>
                </a:cubicBezTo>
                <a:cubicBezTo>
                  <a:pt x="21953" y="157622"/>
                  <a:pt x="14247" y="148427"/>
                  <a:pt x="8548" y="137547"/>
                </a:cubicBezTo>
                <a:cubicBezTo>
                  <a:pt x="2849" y="126667"/>
                  <a:pt x="0" y="114105"/>
                  <a:pt x="0" y="99857"/>
                </a:cubicBezTo>
                <a:cubicBezTo>
                  <a:pt x="0" y="86388"/>
                  <a:pt x="2849" y="74213"/>
                  <a:pt x="8548" y="63334"/>
                </a:cubicBezTo>
                <a:cubicBezTo>
                  <a:pt x="14247" y="52454"/>
                  <a:pt x="21953" y="43193"/>
                  <a:pt x="31667" y="35552"/>
                </a:cubicBezTo>
                <a:cubicBezTo>
                  <a:pt x="41381" y="27910"/>
                  <a:pt x="52778" y="22082"/>
                  <a:pt x="65859" y="18067"/>
                </a:cubicBezTo>
                <a:cubicBezTo>
                  <a:pt x="78941" y="14053"/>
                  <a:pt x="92864" y="12044"/>
                  <a:pt x="107629" y="12044"/>
                </a:cubicBezTo>
                <a:cubicBezTo>
                  <a:pt x="126797" y="12044"/>
                  <a:pt x="144347" y="15477"/>
                  <a:pt x="160278" y="22341"/>
                </a:cubicBezTo>
                <a:cubicBezTo>
                  <a:pt x="176208" y="29206"/>
                  <a:pt x="188966" y="38855"/>
                  <a:pt x="198550" y="51288"/>
                </a:cubicBezTo>
                <a:lnTo>
                  <a:pt x="250228" y="51288"/>
                </a:lnTo>
                <a:lnTo>
                  <a:pt x="250228" y="40798"/>
                </a:lnTo>
                <a:cubicBezTo>
                  <a:pt x="250228" y="37171"/>
                  <a:pt x="249450" y="33739"/>
                  <a:pt x="247896" y="30501"/>
                </a:cubicBezTo>
                <a:cubicBezTo>
                  <a:pt x="246342" y="27263"/>
                  <a:pt x="243622" y="24867"/>
                  <a:pt x="239737" y="23313"/>
                </a:cubicBezTo>
                <a:lnTo>
                  <a:pt x="319001" y="0"/>
                </a:lnTo>
                <a:lnTo>
                  <a:pt x="319001" y="159306"/>
                </a:lnTo>
                <a:cubicBezTo>
                  <a:pt x="319001" y="171740"/>
                  <a:pt x="316022" y="180741"/>
                  <a:pt x="310065" y="186310"/>
                </a:cubicBezTo>
                <a:cubicBezTo>
                  <a:pt x="304107" y="191879"/>
                  <a:pt x="294652" y="194664"/>
                  <a:pt x="281700" y="194664"/>
                </a:cubicBezTo>
                <a:moveTo>
                  <a:pt x="319001" y="211372"/>
                </a:moveTo>
                <a:lnTo>
                  <a:pt x="319001" y="300351"/>
                </a:lnTo>
                <a:cubicBezTo>
                  <a:pt x="319001" y="312784"/>
                  <a:pt x="316022" y="321785"/>
                  <a:pt x="310065" y="327355"/>
                </a:cubicBezTo>
                <a:cubicBezTo>
                  <a:pt x="304107" y="332924"/>
                  <a:pt x="294652" y="335708"/>
                  <a:pt x="281700" y="335708"/>
                </a:cubicBezTo>
                <a:lnTo>
                  <a:pt x="250228" y="335708"/>
                </a:lnTo>
                <a:lnTo>
                  <a:pt x="250228" y="247119"/>
                </a:lnTo>
                <a:lnTo>
                  <a:pt x="75768" y="247119"/>
                </a:lnTo>
                <a:cubicBezTo>
                  <a:pt x="69292" y="247119"/>
                  <a:pt x="65406" y="250357"/>
                  <a:pt x="64111" y="256832"/>
                </a:cubicBezTo>
                <a:lnTo>
                  <a:pt x="39632" y="211372"/>
                </a:lnTo>
                <a:moveTo>
                  <a:pt x="64888" y="99857"/>
                </a:moveTo>
                <a:cubicBezTo>
                  <a:pt x="64888" y="107111"/>
                  <a:pt x="65859" y="114040"/>
                  <a:pt x="67802" y="120645"/>
                </a:cubicBezTo>
                <a:cubicBezTo>
                  <a:pt x="69745" y="127250"/>
                  <a:pt x="72594" y="133014"/>
                  <a:pt x="76350" y="137936"/>
                </a:cubicBezTo>
                <a:cubicBezTo>
                  <a:pt x="80106" y="142857"/>
                  <a:pt x="84575" y="146808"/>
                  <a:pt x="89755" y="149787"/>
                </a:cubicBezTo>
                <a:cubicBezTo>
                  <a:pt x="94936" y="152765"/>
                  <a:pt x="100894" y="154255"/>
                  <a:pt x="107629" y="154255"/>
                </a:cubicBezTo>
                <a:cubicBezTo>
                  <a:pt x="113846" y="154255"/>
                  <a:pt x="119544" y="152830"/>
                  <a:pt x="124725" y="149981"/>
                </a:cubicBezTo>
                <a:cubicBezTo>
                  <a:pt x="129906" y="147131"/>
                  <a:pt x="134374" y="143246"/>
                  <a:pt x="138130" y="138324"/>
                </a:cubicBezTo>
                <a:cubicBezTo>
                  <a:pt x="141886" y="133403"/>
                  <a:pt x="144736" y="127639"/>
                  <a:pt x="146678" y="121034"/>
                </a:cubicBezTo>
                <a:cubicBezTo>
                  <a:pt x="148621" y="114428"/>
                  <a:pt x="149592" y="107369"/>
                  <a:pt x="149592" y="99857"/>
                </a:cubicBezTo>
                <a:cubicBezTo>
                  <a:pt x="149592" y="92346"/>
                  <a:pt x="148621" y="85287"/>
                  <a:pt x="146678" y="78682"/>
                </a:cubicBezTo>
                <a:cubicBezTo>
                  <a:pt x="144736" y="72076"/>
                  <a:pt x="141886" y="66377"/>
                  <a:pt x="138130" y="61585"/>
                </a:cubicBezTo>
                <a:cubicBezTo>
                  <a:pt x="134374" y="56793"/>
                  <a:pt x="129906" y="52972"/>
                  <a:pt x="124725" y="50123"/>
                </a:cubicBezTo>
                <a:cubicBezTo>
                  <a:pt x="119544" y="47274"/>
                  <a:pt x="113846" y="45849"/>
                  <a:pt x="107629" y="45849"/>
                </a:cubicBezTo>
                <a:cubicBezTo>
                  <a:pt x="100894" y="45849"/>
                  <a:pt x="94936" y="47274"/>
                  <a:pt x="89755" y="50123"/>
                </a:cubicBezTo>
                <a:cubicBezTo>
                  <a:pt x="84575" y="52972"/>
                  <a:pt x="80106" y="56793"/>
                  <a:pt x="76350" y="61585"/>
                </a:cubicBezTo>
                <a:cubicBezTo>
                  <a:pt x="72594" y="66377"/>
                  <a:pt x="69745" y="72076"/>
                  <a:pt x="67802" y="78682"/>
                </a:cubicBezTo>
                <a:cubicBezTo>
                  <a:pt x="65859" y="85287"/>
                  <a:pt x="64888" y="92346"/>
                  <a:pt x="64888" y="99857"/>
                </a:cubicBezTo>
                <a:moveTo>
                  <a:pt x="214481" y="99857"/>
                </a:moveTo>
                <a:cubicBezTo>
                  <a:pt x="214481" y="106592"/>
                  <a:pt x="213963" y="112421"/>
                  <a:pt x="212927" y="117342"/>
                </a:cubicBezTo>
                <a:lnTo>
                  <a:pt x="250228" y="117342"/>
                </a:lnTo>
                <a:lnTo>
                  <a:pt x="250228" y="85092"/>
                </a:lnTo>
                <a:lnTo>
                  <a:pt x="213315" y="85092"/>
                </a:lnTo>
                <a:cubicBezTo>
                  <a:pt x="214092" y="89755"/>
                  <a:pt x="214481" y="94676"/>
                  <a:pt x="214481" y="998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" name="Freeform 10"/>
          <p:cNvSpPr/>
          <p:nvPr/>
        </p:nvSpPr>
        <p:spPr>
          <a:xfrm>
            <a:off x="2483197" y="5367417"/>
            <a:ext cx="389329" cy="335708"/>
          </a:xfrm>
          <a:custGeom>
            <a:avLst/>
            <a:gdLst>
              <a:gd name="connsiteX0" fmla="*/ 268101 w 389329"/>
              <a:gd name="connsiteY0" fmla="*/ 335708 h 335708"/>
              <a:gd name="connsiteX1" fmla="*/ 268101 w 389329"/>
              <a:gd name="connsiteY1" fmla="*/ 40798 h 335708"/>
              <a:gd name="connsiteX2" fmla="*/ 265770 w 389329"/>
              <a:gd name="connsiteY2" fmla="*/ 30501 h 335708"/>
              <a:gd name="connsiteX3" fmla="*/ 257610 w 389329"/>
              <a:gd name="connsiteY3" fmla="*/ 23313 h 335708"/>
              <a:gd name="connsiteX4" fmla="*/ 336875 w 389329"/>
              <a:gd name="connsiteY4" fmla="*/ 0 h 335708"/>
              <a:gd name="connsiteX5" fmla="*/ 336875 w 389329"/>
              <a:gd name="connsiteY5" fmla="*/ 127833 h 335708"/>
              <a:gd name="connsiteX6" fmla="*/ 389329 w 389329"/>
              <a:gd name="connsiteY6" fmla="*/ 127833 h 335708"/>
              <a:gd name="connsiteX7" fmla="*/ 389329 w 389329"/>
              <a:gd name="connsiteY7" fmla="*/ 167466 h 335708"/>
              <a:gd name="connsiteX8" fmla="*/ 336875 w 389329"/>
              <a:gd name="connsiteY8" fmla="*/ 167466 h 335708"/>
              <a:gd name="connsiteX9" fmla="*/ 336875 w 389329"/>
              <a:gd name="connsiteY9" fmla="*/ 300351 h 335708"/>
              <a:gd name="connsiteX10" fmla="*/ 327938 w 389329"/>
              <a:gd name="connsiteY10" fmla="*/ 327355 h 335708"/>
              <a:gd name="connsiteX11" fmla="*/ 299574 w 389329"/>
              <a:gd name="connsiteY11" fmla="*/ 335708 h 335708"/>
              <a:gd name="connsiteX13" fmla="*/ 102966 w 389329"/>
              <a:gd name="connsiteY13" fmla="*/ 61391 h 335708"/>
              <a:gd name="connsiteX14" fmla="*/ 99081 w 389329"/>
              <a:gd name="connsiteY14" fmla="*/ 48374 h 335708"/>
              <a:gd name="connsiteX15" fmla="*/ 87424 w 389329"/>
              <a:gd name="connsiteY15" fmla="*/ 41963 h 335708"/>
              <a:gd name="connsiteX16" fmla="*/ 171740 w 389329"/>
              <a:gd name="connsiteY16" fmla="*/ 18262 h 335708"/>
              <a:gd name="connsiteX17" fmla="*/ 171740 w 389329"/>
              <a:gd name="connsiteY17" fmla="*/ 69550 h 335708"/>
              <a:gd name="connsiteX18" fmla="*/ 161638 w 389329"/>
              <a:gd name="connsiteY18" fmla="*/ 135216 h 335708"/>
              <a:gd name="connsiteX19" fmla="*/ 192139 w 389329"/>
              <a:gd name="connsiteY19" fmla="*/ 147844 h 335708"/>
              <a:gd name="connsiteX20" fmla="*/ 217007 w 389329"/>
              <a:gd name="connsiteY20" fmla="*/ 169408 h 335708"/>
              <a:gd name="connsiteX21" fmla="*/ 233908 w 389329"/>
              <a:gd name="connsiteY21" fmla="*/ 200104 h 335708"/>
              <a:gd name="connsiteX22" fmla="*/ 240125 w 389329"/>
              <a:gd name="connsiteY22" fmla="*/ 239737 h 335708"/>
              <a:gd name="connsiteX23" fmla="*/ 231577 w 389329"/>
              <a:gd name="connsiteY23" fmla="*/ 262661 h 335708"/>
              <a:gd name="connsiteX24" fmla="*/ 207487 w 389329"/>
              <a:gd name="connsiteY24" fmla="*/ 273929 h 335708"/>
              <a:gd name="connsiteX25" fmla="*/ 179122 w 389329"/>
              <a:gd name="connsiteY25" fmla="*/ 270432 h 335708"/>
              <a:gd name="connsiteX26" fmla="*/ 160084 w 389329"/>
              <a:gd name="connsiteY26" fmla="*/ 251392 h 335708"/>
              <a:gd name="connsiteX27" fmla="*/ 170963 w 389329"/>
              <a:gd name="connsiteY27" fmla="*/ 225942 h 335708"/>
              <a:gd name="connsiteX28" fmla="*/ 172906 w 389329"/>
              <a:gd name="connsiteY28" fmla="*/ 200104 h 335708"/>
              <a:gd name="connsiteX29" fmla="*/ 166689 w 389329"/>
              <a:gd name="connsiteY29" fmla="*/ 176597 h 335708"/>
              <a:gd name="connsiteX30" fmla="*/ 153089 w 389329"/>
              <a:gd name="connsiteY30" fmla="*/ 157752 h 335708"/>
              <a:gd name="connsiteX31" fmla="*/ 95195 w 389329"/>
              <a:gd name="connsiteY31" fmla="*/ 231577 h 335708"/>
              <a:gd name="connsiteX32" fmla="*/ 0 w 389329"/>
              <a:gd name="connsiteY32" fmla="*/ 278203 h 335708"/>
              <a:gd name="connsiteX33" fmla="*/ 0 w 389329"/>
              <a:gd name="connsiteY33" fmla="*/ 270432 h 335708"/>
              <a:gd name="connsiteX34" fmla="*/ 48569 w 389329"/>
              <a:gd name="connsiteY34" fmla="*/ 230217 h 335708"/>
              <a:gd name="connsiteX35" fmla="*/ 80430 w 389329"/>
              <a:gd name="connsiteY35" fmla="*/ 179899 h 335708"/>
              <a:gd name="connsiteX36" fmla="*/ 97721 w 389329"/>
              <a:gd name="connsiteY36" fmla="*/ 124725 h 335708"/>
              <a:gd name="connsiteX37" fmla="*/ 102966 w 389329"/>
              <a:gd name="connsiteY37" fmla="*/ 69939 h 3357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389329" h="335708">
                <a:moveTo>
                  <a:pt x="268101" y="335708"/>
                </a:moveTo>
                <a:lnTo>
                  <a:pt x="268101" y="40798"/>
                </a:lnTo>
                <a:cubicBezTo>
                  <a:pt x="268101" y="37171"/>
                  <a:pt x="267324" y="33739"/>
                  <a:pt x="265770" y="30501"/>
                </a:cubicBezTo>
                <a:cubicBezTo>
                  <a:pt x="264216" y="27263"/>
                  <a:pt x="261496" y="24867"/>
                  <a:pt x="257610" y="23313"/>
                </a:cubicBezTo>
                <a:lnTo>
                  <a:pt x="336875" y="0"/>
                </a:lnTo>
                <a:lnTo>
                  <a:pt x="336875" y="127833"/>
                </a:lnTo>
                <a:lnTo>
                  <a:pt x="389329" y="127833"/>
                </a:lnTo>
                <a:lnTo>
                  <a:pt x="389329" y="167466"/>
                </a:lnTo>
                <a:lnTo>
                  <a:pt x="336875" y="167466"/>
                </a:lnTo>
                <a:lnTo>
                  <a:pt x="336875" y="300351"/>
                </a:lnTo>
                <a:cubicBezTo>
                  <a:pt x="336875" y="312784"/>
                  <a:pt x="333896" y="321785"/>
                  <a:pt x="327938" y="327355"/>
                </a:cubicBezTo>
                <a:cubicBezTo>
                  <a:pt x="321980" y="332924"/>
                  <a:pt x="312525" y="335708"/>
                  <a:pt x="299574" y="335708"/>
                </a:cubicBezTo>
                <a:moveTo>
                  <a:pt x="102966" y="61391"/>
                </a:moveTo>
                <a:cubicBezTo>
                  <a:pt x="102966" y="56211"/>
                  <a:pt x="101671" y="51871"/>
                  <a:pt x="99081" y="48374"/>
                </a:cubicBezTo>
                <a:cubicBezTo>
                  <a:pt x="96491" y="44877"/>
                  <a:pt x="92605" y="42740"/>
                  <a:pt x="87424" y="41963"/>
                </a:cubicBezTo>
                <a:lnTo>
                  <a:pt x="171740" y="18262"/>
                </a:lnTo>
                <a:lnTo>
                  <a:pt x="171740" y="69550"/>
                </a:lnTo>
                <a:cubicBezTo>
                  <a:pt x="171740" y="92346"/>
                  <a:pt x="168373" y="114234"/>
                  <a:pt x="161638" y="135216"/>
                </a:cubicBezTo>
                <a:cubicBezTo>
                  <a:pt x="172517" y="138065"/>
                  <a:pt x="182684" y="142274"/>
                  <a:pt x="192139" y="147844"/>
                </a:cubicBezTo>
                <a:cubicBezTo>
                  <a:pt x="201594" y="153413"/>
                  <a:pt x="209883" y="160601"/>
                  <a:pt x="217007" y="169408"/>
                </a:cubicBezTo>
                <a:cubicBezTo>
                  <a:pt x="224130" y="178215"/>
                  <a:pt x="229764" y="188447"/>
                  <a:pt x="233908" y="200104"/>
                </a:cubicBezTo>
                <a:cubicBezTo>
                  <a:pt x="238053" y="211761"/>
                  <a:pt x="240125" y="224972"/>
                  <a:pt x="240125" y="239737"/>
                </a:cubicBezTo>
                <a:cubicBezTo>
                  <a:pt x="240125" y="248543"/>
                  <a:pt x="237276" y="256185"/>
                  <a:pt x="231577" y="262661"/>
                </a:cubicBezTo>
                <a:cubicBezTo>
                  <a:pt x="225878" y="269137"/>
                  <a:pt x="217848" y="272893"/>
                  <a:pt x="207487" y="273929"/>
                </a:cubicBezTo>
                <a:cubicBezTo>
                  <a:pt x="197643" y="275224"/>
                  <a:pt x="188189" y="274058"/>
                  <a:pt x="179122" y="270432"/>
                </a:cubicBezTo>
                <a:cubicBezTo>
                  <a:pt x="170056" y="266805"/>
                  <a:pt x="163710" y="260459"/>
                  <a:pt x="160084" y="251392"/>
                </a:cubicBezTo>
                <a:cubicBezTo>
                  <a:pt x="165264" y="243363"/>
                  <a:pt x="168891" y="234879"/>
                  <a:pt x="170963" y="225942"/>
                </a:cubicBezTo>
                <a:cubicBezTo>
                  <a:pt x="173035" y="217006"/>
                  <a:pt x="173683" y="208393"/>
                  <a:pt x="172906" y="200104"/>
                </a:cubicBezTo>
                <a:cubicBezTo>
                  <a:pt x="172129" y="191815"/>
                  <a:pt x="170056" y="183979"/>
                  <a:pt x="166689" y="176597"/>
                </a:cubicBezTo>
                <a:cubicBezTo>
                  <a:pt x="163321" y="169214"/>
                  <a:pt x="158788" y="162932"/>
                  <a:pt x="153089" y="157752"/>
                </a:cubicBezTo>
                <a:cubicBezTo>
                  <a:pt x="140138" y="185987"/>
                  <a:pt x="120840" y="210595"/>
                  <a:pt x="95195" y="231577"/>
                </a:cubicBezTo>
                <a:cubicBezTo>
                  <a:pt x="69551" y="252558"/>
                  <a:pt x="37819" y="268100"/>
                  <a:pt x="0" y="278203"/>
                </a:cubicBezTo>
                <a:lnTo>
                  <a:pt x="0" y="270432"/>
                </a:lnTo>
                <a:cubicBezTo>
                  <a:pt x="19169" y="259293"/>
                  <a:pt x="35358" y="245888"/>
                  <a:pt x="48569" y="230217"/>
                </a:cubicBezTo>
                <a:cubicBezTo>
                  <a:pt x="61780" y="214545"/>
                  <a:pt x="72400" y="197772"/>
                  <a:pt x="80430" y="179899"/>
                </a:cubicBezTo>
                <a:cubicBezTo>
                  <a:pt x="88460" y="162026"/>
                  <a:pt x="94224" y="143635"/>
                  <a:pt x="97721" y="124725"/>
                </a:cubicBezTo>
                <a:cubicBezTo>
                  <a:pt x="101218" y="105815"/>
                  <a:pt x="102966" y="87553"/>
                  <a:pt x="102966" y="6993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" name="Freeform 11"/>
          <p:cNvSpPr/>
          <p:nvPr/>
        </p:nvSpPr>
        <p:spPr>
          <a:xfrm>
            <a:off x="2871750" y="5367417"/>
            <a:ext cx="340760" cy="335708"/>
          </a:xfrm>
          <a:custGeom>
            <a:avLst/>
            <a:gdLst>
              <a:gd name="connsiteX0" fmla="*/ 26033 w 340760"/>
              <a:gd name="connsiteY0" fmla="*/ 116565 h 335708"/>
              <a:gd name="connsiteX1" fmla="*/ 34775 w 340760"/>
              <a:gd name="connsiteY1" fmla="*/ 73436 h 335708"/>
              <a:gd name="connsiteX2" fmla="*/ 58283 w 340760"/>
              <a:gd name="connsiteY2" fmla="*/ 43129 h 335708"/>
              <a:gd name="connsiteX3" fmla="*/ 92475 w 340760"/>
              <a:gd name="connsiteY3" fmla="*/ 25255 h 335708"/>
              <a:gd name="connsiteX4" fmla="*/ 133273 w 340760"/>
              <a:gd name="connsiteY4" fmla="*/ 19427 h 335708"/>
              <a:gd name="connsiteX5" fmla="*/ 173683 w 340760"/>
              <a:gd name="connsiteY5" fmla="*/ 25255 h 335708"/>
              <a:gd name="connsiteX6" fmla="*/ 207875 w 340760"/>
              <a:gd name="connsiteY6" fmla="*/ 43129 h 335708"/>
              <a:gd name="connsiteX7" fmla="*/ 231383 w 340760"/>
              <a:gd name="connsiteY7" fmla="*/ 73436 h 335708"/>
              <a:gd name="connsiteX8" fmla="*/ 240125 w 340760"/>
              <a:gd name="connsiteY8" fmla="*/ 116565 h 335708"/>
              <a:gd name="connsiteX9" fmla="*/ 231383 w 340760"/>
              <a:gd name="connsiteY9" fmla="*/ 159695 h 335708"/>
              <a:gd name="connsiteX10" fmla="*/ 207875 w 340760"/>
              <a:gd name="connsiteY10" fmla="*/ 190002 h 335708"/>
              <a:gd name="connsiteX11" fmla="*/ 173683 w 340760"/>
              <a:gd name="connsiteY11" fmla="*/ 207875 h 335708"/>
              <a:gd name="connsiteX12" fmla="*/ 133273 w 340760"/>
              <a:gd name="connsiteY12" fmla="*/ 213703 h 335708"/>
              <a:gd name="connsiteX13" fmla="*/ 92475 w 340760"/>
              <a:gd name="connsiteY13" fmla="*/ 207875 h 335708"/>
              <a:gd name="connsiteX14" fmla="*/ 58283 w 340760"/>
              <a:gd name="connsiteY14" fmla="*/ 190002 h 335708"/>
              <a:gd name="connsiteX15" fmla="*/ 34775 w 340760"/>
              <a:gd name="connsiteY15" fmla="*/ 159695 h 335708"/>
              <a:gd name="connsiteX16" fmla="*/ 26033 w 340760"/>
              <a:gd name="connsiteY16" fmla="*/ 116565 h 335708"/>
              <a:gd name="connsiteX18" fmla="*/ 271986 w 340760"/>
              <a:gd name="connsiteY18" fmla="*/ 335708 h 335708"/>
              <a:gd name="connsiteX19" fmla="*/ 271986 w 340760"/>
              <a:gd name="connsiteY19" fmla="*/ 259941 h 335708"/>
              <a:gd name="connsiteX20" fmla="*/ 228080 w 340760"/>
              <a:gd name="connsiteY20" fmla="*/ 274512 h 335708"/>
              <a:gd name="connsiteX21" fmla="*/ 171740 w 340760"/>
              <a:gd name="connsiteY21" fmla="*/ 278980 h 335708"/>
              <a:gd name="connsiteX22" fmla="*/ 46626 w 340760"/>
              <a:gd name="connsiteY22" fmla="*/ 278980 h 335708"/>
              <a:gd name="connsiteX23" fmla="*/ 33416 w 340760"/>
              <a:gd name="connsiteY23" fmla="*/ 289859 h 335708"/>
              <a:gd name="connsiteX24" fmla="*/ 0 w 340760"/>
              <a:gd name="connsiteY24" fmla="*/ 242845 h 335708"/>
              <a:gd name="connsiteX25" fmla="*/ 189225 w 340760"/>
              <a:gd name="connsiteY25" fmla="*/ 242845 h 335708"/>
              <a:gd name="connsiteX26" fmla="*/ 234297 w 340760"/>
              <a:gd name="connsiteY26" fmla="*/ 240319 h 335708"/>
              <a:gd name="connsiteX27" fmla="*/ 271986 w 340760"/>
              <a:gd name="connsiteY27" fmla="*/ 232742 h 335708"/>
              <a:gd name="connsiteX28" fmla="*/ 271986 w 340760"/>
              <a:gd name="connsiteY28" fmla="*/ 40798 h 335708"/>
              <a:gd name="connsiteX29" fmla="*/ 269655 w 340760"/>
              <a:gd name="connsiteY29" fmla="*/ 30501 h 335708"/>
              <a:gd name="connsiteX30" fmla="*/ 261496 w 340760"/>
              <a:gd name="connsiteY30" fmla="*/ 23313 h 335708"/>
              <a:gd name="connsiteX31" fmla="*/ 340760 w 340760"/>
              <a:gd name="connsiteY31" fmla="*/ 0 h 335708"/>
              <a:gd name="connsiteX32" fmla="*/ 340760 w 340760"/>
              <a:gd name="connsiteY32" fmla="*/ 300351 h 335708"/>
              <a:gd name="connsiteX33" fmla="*/ 331824 w 340760"/>
              <a:gd name="connsiteY33" fmla="*/ 327355 h 335708"/>
              <a:gd name="connsiteX34" fmla="*/ 303459 w 340760"/>
              <a:gd name="connsiteY34" fmla="*/ 335708 h 335708"/>
              <a:gd name="connsiteX36" fmla="*/ 92475 w 340760"/>
              <a:gd name="connsiteY36" fmla="*/ 116565 h 335708"/>
              <a:gd name="connsiteX37" fmla="*/ 95195 w 340760"/>
              <a:gd name="connsiteY37" fmla="*/ 141044 h 335708"/>
              <a:gd name="connsiteX38" fmla="*/ 102966 w 340760"/>
              <a:gd name="connsiteY38" fmla="*/ 160472 h 335708"/>
              <a:gd name="connsiteX39" fmla="*/ 115594 w 340760"/>
              <a:gd name="connsiteY39" fmla="*/ 173294 h 335708"/>
              <a:gd name="connsiteX40" fmla="*/ 133273 w 340760"/>
              <a:gd name="connsiteY40" fmla="*/ 177957 h 335708"/>
              <a:gd name="connsiteX41" fmla="*/ 150370 w 340760"/>
              <a:gd name="connsiteY41" fmla="*/ 173294 h 335708"/>
              <a:gd name="connsiteX42" fmla="*/ 162803 w 340760"/>
              <a:gd name="connsiteY42" fmla="*/ 160472 h 335708"/>
              <a:gd name="connsiteX43" fmla="*/ 170574 w 340760"/>
              <a:gd name="connsiteY43" fmla="*/ 141044 h 335708"/>
              <a:gd name="connsiteX44" fmla="*/ 173294 w 340760"/>
              <a:gd name="connsiteY44" fmla="*/ 116565 h 335708"/>
              <a:gd name="connsiteX45" fmla="*/ 170574 w 340760"/>
              <a:gd name="connsiteY45" fmla="*/ 92087 h 335708"/>
              <a:gd name="connsiteX46" fmla="*/ 162803 w 340760"/>
              <a:gd name="connsiteY46" fmla="*/ 72659 h 335708"/>
              <a:gd name="connsiteX47" fmla="*/ 150370 w 340760"/>
              <a:gd name="connsiteY47" fmla="*/ 59837 h 335708"/>
              <a:gd name="connsiteX48" fmla="*/ 133273 w 340760"/>
              <a:gd name="connsiteY48" fmla="*/ 55174 h 335708"/>
              <a:gd name="connsiteX49" fmla="*/ 115594 w 340760"/>
              <a:gd name="connsiteY49" fmla="*/ 59837 h 335708"/>
              <a:gd name="connsiteX50" fmla="*/ 102966 w 340760"/>
              <a:gd name="connsiteY50" fmla="*/ 72659 h 335708"/>
              <a:gd name="connsiteX51" fmla="*/ 95195 w 340760"/>
              <a:gd name="connsiteY51" fmla="*/ 92087 h 335708"/>
              <a:gd name="connsiteX52" fmla="*/ 92475 w 340760"/>
              <a:gd name="connsiteY52" fmla="*/ 116565 h 3357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340760" h="335708">
                <a:moveTo>
                  <a:pt x="26033" y="116565"/>
                </a:moveTo>
                <a:cubicBezTo>
                  <a:pt x="26033" y="99987"/>
                  <a:pt x="28947" y="85611"/>
                  <a:pt x="34775" y="73436"/>
                </a:cubicBezTo>
                <a:cubicBezTo>
                  <a:pt x="40604" y="61261"/>
                  <a:pt x="48439" y="51159"/>
                  <a:pt x="58283" y="43129"/>
                </a:cubicBezTo>
                <a:cubicBezTo>
                  <a:pt x="68126" y="35099"/>
                  <a:pt x="79523" y="29141"/>
                  <a:pt x="92475" y="25255"/>
                </a:cubicBezTo>
                <a:cubicBezTo>
                  <a:pt x="105427" y="21370"/>
                  <a:pt x="119026" y="19427"/>
                  <a:pt x="133273" y="19427"/>
                </a:cubicBezTo>
                <a:cubicBezTo>
                  <a:pt x="147261" y="19427"/>
                  <a:pt x="160731" y="21370"/>
                  <a:pt x="173683" y="25255"/>
                </a:cubicBezTo>
                <a:cubicBezTo>
                  <a:pt x="186634" y="29141"/>
                  <a:pt x="198032" y="35099"/>
                  <a:pt x="207875" y="43129"/>
                </a:cubicBezTo>
                <a:cubicBezTo>
                  <a:pt x="217718" y="51159"/>
                  <a:pt x="225554" y="61261"/>
                  <a:pt x="231383" y="73436"/>
                </a:cubicBezTo>
                <a:cubicBezTo>
                  <a:pt x="237211" y="85611"/>
                  <a:pt x="240125" y="99987"/>
                  <a:pt x="240125" y="116565"/>
                </a:cubicBezTo>
                <a:cubicBezTo>
                  <a:pt x="240125" y="133143"/>
                  <a:pt x="237211" y="147520"/>
                  <a:pt x="231383" y="159695"/>
                </a:cubicBezTo>
                <a:cubicBezTo>
                  <a:pt x="225554" y="171869"/>
                  <a:pt x="217718" y="181971"/>
                  <a:pt x="207875" y="190002"/>
                </a:cubicBezTo>
                <a:cubicBezTo>
                  <a:pt x="198032" y="198032"/>
                  <a:pt x="186634" y="203990"/>
                  <a:pt x="173683" y="207875"/>
                </a:cubicBezTo>
                <a:cubicBezTo>
                  <a:pt x="160731" y="211761"/>
                  <a:pt x="147261" y="213703"/>
                  <a:pt x="133273" y="213703"/>
                </a:cubicBezTo>
                <a:cubicBezTo>
                  <a:pt x="119026" y="213703"/>
                  <a:pt x="105427" y="211761"/>
                  <a:pt x="92475" y="207875"/>
                </a:cubicBezTo>
                <a:cubicBezTo>
                  <a:pt x="79523" y="203990"/>
                  <a:pt x="68126" y="198032"/>
                  <a:pt x="58283" y="190002"/>
                </a:cubicBezTo>
                <a:cubicBezTo>
                  <a:pt x="48439" y="181971"/>
                  <a:pt x="40604" y="171869"/>
                  <a:pt x="34775" y="159695"/>
                </a:cubicBezTo>
                <a:cubicBezTo>
                  <a:pt x="28947" y="147520"/>
                  <a:pt x="26033" y="133143"/>
                  <a:pt x="26033" y="116565"/>
                </a:cubicBezTo>
                <a:moveTo>
                  <a:pt x="271986" y="335708"/>
                </a:moveTo>
                <a:lnTo>
                  <a:pt x="271986" y="259941"/>
                </a:lnTo>
                <a:cubicBezTo>
                  <a:pt x="259294" y="266676"/>
                  <a:pt x="244658" y="271533"/>
                  <a:pt x="228080" y="274512"/>
                </a:cubicBezTo>
                <a:cubicBezTo>
                  <a:pt x="211502" y="277490"/>
                  <a:pt x="192722" y="278980"/>
                  <a:pt x="171740" y="278980"/>
                </a:cubicBezTo>
                <a:lnTo>
                  <a:pt x="46626" y="278980"/>
                </a:lnTo>
                <a:cubicBezTo>
                  <a:pt x="39114" y="278980"/>
                  <a:pt x="34711" y="282606"/>
                  <a:pt x="33416" y="289859"/>
                </a:cubicBezTo>
                <a:lnTo>
                  <a:pt x="0" y="242845"/>
                </a:lnTo>
                <a:lnTo>
                  <a:pt x="189225" y="242845"/>
                </a:lnTo>
                <a:cubicBezTo>
                  <a:pt x="206321" y="242845"/>
                  <a:pt x="221345" y="242003"/>
                  <a:pt x="234297" y="240319"/>
                </a:cubicBezTo>
                <a:cubicBezTo>
                  <a:pt x="247249" y="238635"/>
                  <a:pt x="259812" y="236110"/>
                  <a:pt x="271986" y="232742"/>
                </a:cubicBezTo>
                <a:lnTo>
                  <a:pt x="271986" y="40798"/>
                </a:lnTo>
                <a:cubicBezTo>
                  <a:pt x="271986" y="37171"/>
                  <a:pt x="271209" y="33739"/>
                  <a:pt x="269655" y="30501"/>
                </a:cubicBezTo>
                <a:cubicBezTo>
                  <a:pt x="268101" y="27263"/>
                  <a:pt x="265381" y="24867"/>
                  <a:pt x="261496" y="23313"/>
                </a:cubicBezTo>
                <a:lnTo>
                  <a:pt x="340760" y="0"/>
                </a:lnTo>
                <a:lnTo>
                  <a:pt x="340760" y="300351"/>
                </a:lnTo>
                <a:cubicBezTo>
                  <a:pt x="340760" y="312784"/>
                  <a:pt x="337781" y="321785"/>
                  <a:pt x="331824" y="327355"/>
                </a:cubicBezTo>
                <a:cubicBezTo>
                  <a:pt x="325866" y="332924"/>
                  <a:pt x="316411" y="335708"/>
                  <a:pt x="303459" y="335708"/>
                </a:cubicBezTo>
                <a:moveTo>
                  <a:pt x="92475" y="116565"/>
                </a:moveTo>
                <a:cubicBezTo>
                  <a:pt x="92475" y="125372"/>
                  <a:pt x="93382" y="133532"/>
                  <a:pt x="95195" y="141044"/>
                </a:cubicBezTo>
                <a:cubicBezTo>
                  <a:pt x="97008" y="148556"/>
                  <a:pt x="99599" y="155032"/>
                  <a:pt x="102966" y="160472"/>
                </a:cubicBezTo>
                <a:cubicBezTo>
                  <a:pt x="106334" y="165911"/>
                  <a:pt x="110543" y="170185"/>
                  <a:pt x="115594" y="173294"/>
                </a:cubicBezTo>
                <a:cubicBezTo>
                  <a:pt x="120645" y="176402"/>
                  <a:pt x="126538" y="177957"/>
                  <a:pt x="133273" y="177957"/>
                </a:cubicBezTo>
                <a:cubicBezTo>
                  <a:pt x="139749" y="177957"/>
                  <a:pt x="145448" y="176402"/>
                  <a:pt x="150370" y="173294"/>
                </a:cubicBezTo>
                <a:cubicBezTo>
                  <a:pt x="155291" y="170185"/>
                  <a:pt x="159436" y="165911"/>
                  <a:pt x="162803" y="160472"/>
                </a:cubicBezTo>
                <a:cubicBezTo>
                  <a:pt x="166171" y="155032"/>
                  <a:pt x="168761" y="148556"/>
                  <a:pt x="170574" y="141044"/>
                </a:cubicBezTo>
                <a:cubicBezTo>
                  <a:pt x="172388" y="133532"/>
                  <a:pt x="173294" y="125372"/>
                  <a:pt x="173294" y="116565"/>
                </a:cubicBezTo>
                <a:cubicBezTo>
                  <a:pt x="173294" y="107758"/>
                  <a:pt x="172388" y="99599"/>
                  <a:pt x="170574" y="92087"/>
                </a:cubicBezTo>
                <a:cubicBezTo>
                  <a:pt x="168761" y="84574"/>
                  <a:pt x="166171" y="78098"/>
                  <a:pt x="162803" y="72659"/>
                </a:cubicBezTo>
                <a:cubicBezTo>
                  <a:pt x="159436" y="67219"/>
                  <a:pt x="155291" y="62945"/>
                  <a:pt x="150370" y="59837"/>
                </a:cubicBezTo>
                <a:cubicBezTo>
                  <a:pt x="145448" y="56728"/>
                  <a:pt x="139749" y="55174"/>
                  <a:pt x="133273" y="55174"/>
                </a:cubicBezTo>
                <a:cubicBezTo>
                  <a:pt x="126538" y="55174"/>
                  <a:pt x="120645" y="56728"/>
                  <a:pt x="115594" y="59837"/>
                </a:cubicBezTo>
                <a:cubicBezTo>
                  <a:pt x="110543" y="62945"/>
                  <a:pt x="106334" y="67219"/>
                  <a:pt x="102966" y="72659"/>
                </a:cubicBezTo>
                <a:cubicBezTo>
                  <a:pt x="99599" y="78098"/>
                  <a:pt x="97008" y="84574"/>
                  <a:pt x="95195" y="92087"/>
                </a:cubicBezTo>
                <a:cubicBezTo>
                  <a:pt x="93382" y="99599"/>
                  <a:pt x="92475" y="107758"/>
                  <a:pt x="92475" y="11656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" name="Freeform 12"/>
          <p:cNvSpPr/>
          <p:nvPr/>
        </p:nvSpPr>
        <p:spPr>
          <a:xfrm>
            <a:off x="3368504" y="5367417"/>
            <a:ext cx="377673" cy="339594"/>
          </a:xfrm>
          <a:custGeom>
            <a:avLst/>
            <a:gdLst>
              <a:gd name="connsiteX0" fmla="*/ 54397 w 377673"/>
              <a:gd name="connsiteY0" fmla="*/ 247896 h 339594"/>
              <a:gd name="connsiteX1" fmla="*/ 252559 w 377673"/>
              <a:gd name="connsiteY1" fmla="*/ 247896 h 339594"/>
              <a:gd name="connsiteX2" fmla="*/ 252559 w 377673"/>
              <a:gd name="connsiteY2" fmla="*/ 223417 h 339594"/>
              <a:gd name="connsiteX3" fmla="*/ 63334 w 377673"/>
              <a:gd name="connsiteY3" fmla="*/ 223417 h 339594"/>
              <a:gd name="connsiteX4" fmla="*/ 48180 w 377673"/>
              <a:gd name="connsiteY4" fmla="*/ 189613 h 339594"/>
              <a:gd name="connsiteX5" fmla="*/ 323276 w 377673"/>
              <a:gd name="connsiteY5" fmla="*/ 189613 h 339594"/>
              <a:gd name="connsiteX6" fmla="*/ 323276 w 377673"/>
              <a:gd name="connsiteY6" fmla="*/ 279757 h 339594"/>
              <a:gd name="connsiteX7" fmla="*/ 125114 w 377673"/>
              <a:gd name="connsiteY7" fmla="*/ 279757 h 339594"/>
              <a:gd name="connsiteX8" fmla="*/ 125114 w 377673"/>
              <a:gd name="connsiteY8" fmla="*/ 305790 h 339594"/>
              <a:gd name="connsiteX9" fmla="*/ 304625 w 377673"/>
              <a:gd name="connsiteY9" fmla="*/ 305790 h 339594"/>
              <a:gd name="connsiteX10" fmla="*/ 321721 w 377673"/>
              <a:gd name="connsiteY10" fmla="*/ 293357 h 339594"/>
              <a:gd name="connsiteX11" fmla="*/ 341149 w 377673"/>
              <a:gd name="connsiteY11" fmla="*/ 339594 h 339594"/>
              <a:gd name="connsiteX12" fmla="*/ 54397 w 377673"/>
              <a:gd name="connsiteY12" fmla="*/ 339594 h 339594"/>
              <a:gd name="connsiteX14" fmla="*/ 215646 w 377673"/>
              <a:gd name="connsiteY14" fmla="*/ 167466 h 339594"/>
              <a:gd name="connsiteX15" fmla="*/ 150758 w 377673"/>
              <a:gd name="connsiteY15" fmla="*/ 167466 h 339594"/>
              <a:gd name="connsiteX16" fmla="*/ 150758 w 377673"/>
              <a:gd name="connsiteY16" fmla="*/ 153477 h 339594"/>
              <a:gd name="connsiteX17" fmla="*/ 111709 w 377673"/>
              <a:gd name="connsiteY17" fmla="*/ 165523 h 339594"/>
              <a:gd name="connsiteX18" fmla="*/ 64500 w 377673"/>
              <a:gd name="connsiteY18" fmla="*/ 169408 h 339594"/>
              <a:gd name="connsiteX19" fmla="*/ 15542 w 377673"/>
              <a:gd name="connsiteY19" fmla="*/ 169408 h 339594"/>
              <a:gd name="connsiteX20" fmla="*/ 15542 w 377673"/>
              <a:gd name="connsiteY20" fmla="*/ 53232 h 339594"/>
              <a:gd name="connsiteX21" fmla="*/ 11656 w 377673"/>
              <a:gd name="connsiteY21" fmla="*/ 40215 h 339594"/>
              <a:gd name="connsiteX22" fmla="*/ 0 w 377673"/>
              <a:gd name="connsiteY22" fmla="*/ 33803 h 339594"/>
              <a:gd name="connsiteX23" fmla="*/ 80430 w 377673"/>
              <a:gd name="connsiteY23" fmla="*/ 12433 h 339594"/>
              <a:gd name="connsiteX24" fmla="*/ 80430 w 377673"/>
              <a:gd name="connsiteY24" fmla="*/ 61391 h 339594"/>
              <a:gd name="connsiteX25" fmla="*/ 150758 w 377673"/>
              <a:gd name="connsiteY25" fmla="*/ 61391 h 339594"/>
              <a:gd name="connsiteX26" fmla="*/ 150758 w 377673"/>
              <a:gd name="connsiteY26" fmla="*/ 25255 h 339594"/>
              <a:gd name="connsiteX27" fmla="*/ 215646 w 377673"/>
              <a:gd name="connsiteY27" fmla="*/ 8548 h 339594"/>
              <a:gd name="connsiteX29" fmla="*/ 256444 w 377673"/>
              <a:gd name="connsiteY29" fmla="*/ 175237 h 339594"/>
              <a:gd name="connsiteX30" fmla="*/ 256444 w 377673"/>
              <a:gd name="connsiteY30" fmla="*/ 40798 h 339594"/>
              <a:gd name="connsiteX31" fmla="*/ 254113 w 377673"/>
              <a:gd name="connsiteY31" fmla="*/ 30501 h 339594"/>
              <a:gd name="connsiteX32" fmla="*/ 245953 w 377673"/>
              <a:gd name="connsiteY32" fmla="*/ 23313 h 339594"/>
              <a:gd name="connsiteX33" fmla="*/ 325218 w 377673"/>
              <a:gd name="connsiteY33" fmla="*/ 0 h 339594"/>
              <a:gd name="connsiteX34" fmla="*/ 325218 w 377673"/>
              <a:gd name="connsiteY34" fmla="*/ 68385 h 339594"/>
              <a:gd name="connsiteX35" fmla="*/ 377673 w 377673"/>
              <a:gd name="connsiteY35" fmla="*/ 68385 h 339594"/>
              <a:gd name="connsiteX36" fmla="*/ 377673 w 377673"/>
              <a:gd name="connsiteY36" fmla="*/ 104132 h 339594"/>
              <a:gd name="connsiteX37" fmla="*/ 325218 w 377673"/>
              <a:gd name="connsiteY37" fmla="*/ 104132 h 339594"/>
              <a:gd name="connsiteX38" fmla="*/ 325218 w 377673"/>
              <a:gd name="connsiteY38" fmla="*/ 139878 h 339594"/>
              <a:gd name="connsiteX39" fmla="*/ 316281 w 377673"/>
              <a:gd name="connsiteY39" fmla="*/ 166883 h 339594"/>
              <a:gd name="connsiteX40" fmla="*/ 287917 w 377673"/>
              <a:gd name="connsiteY40" fmla="*/ 175237 h 339594"/>
              <a:gd name="connsiteX42" fmla="*/ 150758 w 377673"/>
              <a:gd name="connsiteY42" fmla="*/ 97137 h 339594"/>
              <a:gd name="connsiteX43" fmla="*/ 80430 w 377673"/>
              <a:gd name="connsiteY43" fmla="*/ 97137 h 339594"/>
              <a:gd name="connsiteX44" fmla="*/ 80430 w 377673"/>
              <a:gd name="connsiteY44" fmla="*/ 133662 h 339594"/>
              <a:gd name="connsiteX45" fmla="*/ 96167 w 377673"/>
              <a:gd name="connsiteY45" fmla="*/ 133662 h 339594"/>
              <a:gd name="connsiteX46" fmla="*/ 114234 w 377673"/>
              <a:gd name="connsiteY46" fmla="*/ 133273 h 339594"/>
              <a:gd name="connsiteX47" fmla="*/ 133079 w 377673"/>
              <a:gd name="connsiteY47" fmla="*/ 132107 h 339594"/>
              <a:gd name="connsiteX48" fmla="*/ 150758 w 377673"/>
              <a:gd name="connsiteY48" fmla="*/ 129776 h 3395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377673" h="339594">
                <a:moveTo>
                  <a:pt x="54397" y="247896"/>
                </a:moveTo>
                <a:lnTo>
                  <a:pt x="252559" y="247896"/>
                </a:lnTo>
                <a:lnTo>
                  <a:pt x="252559" y="223417"/>
                </a:lnTo>
                <a:lnTo>
                  <a:pt x="63334" y="223417"/>
                </a:lnTo>
                <a:lnTo>
                  <a:pt x="48180" y="189613"/>
                </a:lnTo>
                <a:lnTo>
                  <a:pt x="323276" y="189613"/>
                </a:lnTo>
                <a:lnTo>
                  <a:pt x="323276" y="279757"/>
                </a:lnTo>
                <a:lnTo>
                  <a:pt x="125114" y="279757"/>
                </a:lnTo>
                <a:lnTo>
                  <a:pt x="125114" y="305790"/>
                </a:lnTo>
                <a:lnTo>
                  <a:pt x="304625" y="305790"/>
                </a:lnTo>
                <a:cubicBezTo>
                  <a:pt x="314468" y="305790"/>
                  <a:pt x="320167" y="301645"/>
                  <a:pt x="321721" y="293357"/>
                </a:cubicBezTo>
                <a:lnTo>
                  <a:pt x="341149" y="339594"/>
                </a:lnTo>
                <a:lnTo>
                  <a:pt x="54397" y="339594"/>
                </a:lnTo>
                <a:moveTo>
                  <a:pt x="215646" y="167466"/>
                </a:moveTo>
                <a:lnTo>
                  <a:pt x="150758" y="167466"/>
                </a:lnTo>
                <a:lnTo>
                  <a:pt x="150758" y="153477"/>
                </a:lnTo>
                <a:cubicBezTo>
                  <a:pt x="139102" y="158917"/>
                  <a:pt x="126085" y="162932"/>
                  <a:pt x="111709" y="165523"/>
                </a:cubicBezTo>
                <a:cubicBezTo>
                  <a:pt x="97332" y="168113"/>
                  <a:pt x="81596" y="169408"/>
                  <a:pt x="64500" y="169408"/>
                </a:cubicBezTo>
                <a:lnTo>
                  <a:pt x="15542" y="169408"/>
                </a:lnTo>
                <a:lnTo>
                  <a:pt x="15542" y="53232"/>
                </a:lnTo>
                <a:cubicBezTo>
                  <a:pt x="15542" y="48051"/>
                  <a:pt x="14247" y="43712"/>
                  <a:pt x="11656" y="40215"/>
                </a:cubicBezTo>
                <a:cubicBezTo>
                  <a:pt x="9066" y="36718"/>
                  <a:pt x="5181" y="34581"/>
                  <a:pt x="0" y="33803"/>
                </a:cubicBezTo>
                <a:lnTo>
                  <a:pt x="80430" y="12433"/>
                </a:lnTo>
                <a:lnTo>
                  <a:pt x="80430" y="61391"/>
                </a:lnTo>
                <a:lnTo>
                  <a:pt x="150758" y="61391"/>
                </a:lnTo>
                <a:lnTo>
                  <a:pt x="150758" y="25255"/>
                </a:lnTo>
                <a:lnTo>
                  <a:pt x="215646" y="8548"/>
                </a:lnTo>
                <a:moveTo>
                  <a:pt x="256444" y="175237"/>
                </a:moveTo>
                <a:lnTo>
                  <a:pt x="256444" y="40798"/>
                </a:lnTo>
                <a:cubicBezTo>
                  <a:pt x="256444" y="37171"/>
                  <a:pt x="255667" y="33739"/>
                  <a:pt x="254113" y="30501"/>
                </a:cubicBezTo>
                <a:cubicBezTo>
                  <a:pt x="252559" y="27263"/>
                  <a:pt x="249839" y="24867"/>
                  <a:pt x="245953" y="23313"/>
                </a:cubicBezTo>
                <a:lnTo>
                  <a:pt x="325218" y="0"/>
                </a:lnTo>
                <a:lnTo>
                  <a:pt x="325218" y="68385"/>
                </a:lnTo>
                <a:lnTo>
                  <a:pt x="377673" y="68385"/>
                </a:lnTo>
                <a:lnTo>
                  <a:pt x="377673" y="104132"/>
                </a:lnTo>
                <a:lnTo>
                  <a:pt x="325218" y="104132"/>
                </a:lnTo>
                <a:lnTo>
                  <a:pt x="325218" y="139878"/>
                </a:lnTo>
                <a:cubicBezTo>
                  <a:pt x="325218" y="152312"/>
                  <a:pt x="322239" y="161313"/>
                  <a:pt x="316281" y="166883"/>
                </a:cubicBezTo>
                <a:cubicBezTo>
                  <a:pt x="310324" y="172452"/>
                  <a:pt x="300869" y="175237"/>
                  <a:pt x="287917" y="175237"/>
                </a:cubicBezTo>
                <a:moveTo>
                  <a:pt x="150758" y="97137"/>
                </a:moveTo>
                <a:lnTo>
                  <a:pt x="80430" y="97137"/>
                </a:lnTo>
                <a:lnTo>
                  <a:pt x="80430" y="133662"/>
                </a:lnTo>
                <a:cubicBezTo>
                  <a:pt x="85093" y="133662"/>
                  <a:pt x="90338" y="133662"/>
                  <a:pt x="96167" y="133662"/>
                </a:cubicBezTo>
                <a:cubicBezTo>
                  <a:pt x="101995" y="133662"/>
                  <a:pt x="108017" y="133532"/>
                  <a:pt x="114234" y="133273"/>
                </a:cubicBezTo>
                <a:cubicBezTo>
                  <a:pt x="120451" y="133014"/>
                  <a:pt x="126733" y="132625"/>
                  <a:pt x="133079" y="132107"/>
                </a:cubicBezTo>
                <a:cubicBezTo>
                  <a:pt x="139425" y="131590"/>
                  <a:pt x="145319" y="130812"/>
                  <a:pt x="150758" y="12977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" name="Freeform 13"/>
          <p:cNvSpPr/>
          <p:nvPr/>
        </p:nvSpPr>
        <p:spPr>
          <a:xfrm>
            <a:off x="3745400" y="5367417"/>
            <a:ext cx="385444" cy="340760"/>
          </a:xfrm>
          <a:custGeom>
            <a:avLst/>
            <a:gdLst>
              <a:gd name="connsiteX0" fmla="*/ 339594 w 385444"/>
              <a:gd name="connsiteY0" fmla="*/ 275483 h 340760"/>
              <a:gd name="connsiteX1" fmla="*/ 330269 w 385444"/>
              <a:gd name="connsiteY1" fmla="*/ 300933 h 340760"/>
              <a:gd name="connsiteX2" fmla="*/ 303071 w 385444"/>
              <a:gd name="connsiteY2" fmla="*/ 321527 h 340760"/>
              <a:gd name="connsiteX3" fmla="*/ 258582 w 385444"/>
              <a:gd name="connsiteY3" fmla="*/ 335514 h 340760"/>
              <a:gd name="connsiteX4" fmla="*/ 197773 w 385444"/>
              <a:gd name="connsiteY4" fmla="*/ 340760 h 340760"/>
              <a:gd name="connsiteX5" fmla="*/ 136770 w 385444"/>
              <a:gd name="connsiteY5" fmla="*/ 335514 h 340760"/>
              <a:gd name="connsiteX6" fmla="*/ 92281 w 385444"/>
              <a:gd name="connsiteY6" fmla="*/ 321527 h 340760"/>
              <a:gd name="connsiteX7" fmla="*/ 64888 w 385444"/>
              <a:gd name="connsiteY7" fmla="*/ 300933 h 340760"/>
              <a:gd name="connsiteX8" fmla="*/ 55563 w 385444"/>
              <a:gd name="connsiteY8" fmla="*/ 275483 h 340760"/>
              <a:gd name="connsiteX9" fmla="*/ 64888 w 385444"/>
              <a:gd name="connsiteY9" fmla="*/ 250033 h 340760"/>
              <a:gd name="connsiteX10" fmla="*/ 92281 w 385444"/>
              <a:gd name="connsiteY10" fmla="*/ 229245 h 340760"/>
              <a:gd name="connsiteX11" fmla="*/ 136770 w 385444"/>
              <a:gd name="connsiteY11" fmla="*/ 215257 h 340760"/>
              <a:gd name="connsiteX12" fmla="*/ 197773 w 385444"/>
              <a:gd name="connsiteY12" fmla="*/ 210206 h 340760"/>
              <a:gd name="connsiteX13" fmla="*/ 258582 w 385444"/>
              <a:gd name="connsiteY13" fmla="*/ 215257 h 340760"/>
              <a:gd name="connsiteX14" fmla="*/ 303071 w 385444"/>
              <a:gd name="connsiteY14" fmla="*/ 229245 h 340760"/>
              <a:gd name="connsiteX15" fmla="*/ 330269 w 385444"/>
              <a:gd name="connsiteY15" fmla="*/ 250033 h 340760"/>
              <a:gd name="connsiteX16" fmla="*/ 339594 w 385444"/>
              <a:gd name="connsiteY16" fmla="*/ 275483 h 340760"/>
              <a:gd name="connsiteX18" fmla="*/ 167466 w 385444"/>
              <a:gd name="connsiteY18" fmla="*/ 175237 h 340760"/>
              <a:gd name="connsiteX19" fmla="*/ 172129 w 385444"/>
              <a:gd name="connsiteY19" fmla="*/ 160083 h 340760"/>
              <a:gd name="connsiteX20" fmla="*/ 170574 w 385444"/>
              <a:gd name="connsiteY20" fmla="*/ 143958 h 340760"/>
              <a:gd name="connsiteX21" fmla="*/ 162998 w 385444"/>
              <a:gd name="connsiteY21" fmla="*/ 129193 h 340760"/>
              <a:gd name="connsiteX22" fmla="*/ 149592 w 385444"/>
              <a:gd name="connsiteY22" fmla="*/ 118508 h 340760"/>
              <a:gd name="connsiteX23" fmla="*/ 93835 w 385444"/>
              <a:gd name="connsiteY23" fmla="*/ 174460 h 340760"/>
              <a:gd name="connsiteX24" fmla="*/ 0 w 385444"/>
              <a:gd name="connsiteY24" fmla="*/ 201658 h 340760"/>
              <a:gd name="connsiteX25" fmla="*/ 0 w 385444"/>
              <a:gd name="connsiteY25" fmla="*/ 193887 h 340760"/>
              <a:gd name="connsiteX26" fmla="*/ 38467 w 385444"/>
              <a:gd name="connsiteY26" fmla="*/ 173488 h 340760"/>
              <a:gd name="connsiteX27" fmla="*/ 69357 w 385444"/>
              <a:gd name="connsiteY27" fmla="*/ 141822 h 340760"/>
              <a:gd name="connsiteX28" fmla="*/ 89755 w 385444"/>
              <a:gd name="connsiteY28" fmla="*/ 101217 h 340760"/>
              <a:gd name="connsiteX29" fmla="*/ 97138 w 385444"/>
              <a:gd name="connsiteY29" fmla="*/ 53232 h 340760"/>
              <a:gd name="connsiteX30" fmla="*/ 93252 w 385444"/>
              <a:gd name="connsiteY30" fmla="*/ 40215 h 340760"/>
              <a:gd name="connsiteX31" fmla="*/ 81596 w 385444"/>
              <a:gd name="connsiteY31" fmla="*/ 33803 h 340760"/>
              <a:gd name="connsiteX32" fmla="*/ 165912 w 385444"/>
              <a:gd name="connsiteY32" fmla="*/ 10490 h 340760"/>
              <a:gd name="connsiteX33" fmla="*/ 165912 w 385444"/>
              <a:gd name="connsiteY33" fmla="*/ 55562 h 340760"/>
              <a:gd name="connsiteX34" fmla="*/ 163969 w 385444"/>
              <a:gd name="connsiteY34" fmla="*/ 77321 h 340760"/>
              <a:gd name="connsiteX35" fmla="*/ 158529 w 385444"/>
              <a:gd name="connsiteY35" fmla="*/ 97915 h 340760"/>
              <a:gd name="connsiteX36" fmla="*/ 189031 w 385444"/>
              <a:gd name="connsiteY36" fmla="*/ 103937 h 340760"/>
              <a:gd name="connsiteX37" fmla="*/ 213509 w 385444"/>
              <a:gd name="connsiteY37" fmla="*/ 116565 h 340760"/>
              <a:gd name="connsiteX38" fmla="*/ 229829 w 385444"/>
              <a:gd name="connsiteY38" fmla="*/ 135410 h 340760"/>
              <a:gd name="connsiteX39" fmla="*/ 235851 w 385444"/>
              <a:gd name="connsiteY39" fmla="*/ 159695 h 340760"/>
              <a:gd name="connsiteX40" fmla="*/ 228663 w 385444"/>
              <a:gd name="connsiteY40" fmla="*/ 180094 h 340760"/>
              <a:gd name="connsiteX41" fmla="*/ 207487 w 385444"/>
              <a:gd name="connsiteY41" fmla="*/ 190002 h 340760"/>
              <a:gd name="connsiteX42" fmla="*/ 183202 w 385444"/>
              <a:gd name="connsiteY42" fmla="*/ 187476 h 340760"/>
              <a:gd name="connsiteX43" fmla="*/ 167466 w 385444"/>
              <a:gd name="connsiteY43" fmla="*/ 175237 h 340760"/>
              <a:gd name="connsiteX45" fmla="*/ 264215 w 385444"/>
              <a:gd name="connsiteY45" fmla="*/ 200881 h 340760"/>
              <a:gd name="connsiteX46" fmla="*/ 264215 w 385444"/>
              <a:gd name="connsiteY46" fmla="*/ 40798 h 340760"/>
              <a:gd name="connsiteX47" fmla="*/ 261884 w 385444"/>
              <a:gd name="connsiteY47" fmla="*/ 30501 h 340760"/>
              <a:gd name="connsiteX48" fmla="*/ 253724 w 385444"/>
              <a:gd name="connsiteY48" fmla="*/ 23313 h 340760"/>
              <a:gd name="connsiteX49" fmla="*/ 332989 w 385444"/>
              <a:gd name="connsiteY49" fmla="*/ 0 h 340760"/>
              <a:gd name="connsiteX50" fmla="*/ 332989 w 385444"/>
              <a:gd name="connsiteY50" fmla="*/ 72659 h 340760"/>
              <a:gd name="connsiteX51" fmla="*/ 385444 w 385444"/>
              <a:gd name="connsiteY51" fmla="*/ 72659 h 340760"/>
              <a:gd name="connsiteX52" fmla="*/ 385444 w 385444"/>
              <a:gd name="connsiteY52" fmla="*/ 108405 h 340760"/>
              <a:gd name="connsiteX53" fmla="*/ 332989 w 385444"/>
              <a:gd name="connsiteY53" fmla="*/ 108405 h 340760"/>
              <a:gd name="connsiteX54" fmla="*/ 332989 w 385444"/>
              <a:gd name="connsiteY54" fmla="*/ 165523 h 340760"/>
              <a:gd name="connsiteX55" fmla="*/ 324052 w 385444"/>
              <a:gd name="connsiteY55" fmla="*/ 192527 h 340760"/>
              <a:gd name="connsiteX56" fmla="*/ 295688 w 385444"/>
              <a:gd name="connsiteY56" fmla="*/ 200881 h 340760"/>
              <a:gd name="connsiteX58" fmla="*/ 266158 w 385444"/>
              <a:gd name="connsiteY58" fmla="*/ 275483 h 340760"/>
              <a:gd name="connsiteX59" fmla="*/ 248090 w 385444"/>
              <a:gd name="connsiteY59" fmla="*/ 251782 h 340760"/>
              <a:gd name="connsiteX60" fmla="*/ 197773 w 385444"/>
              <a:gd name="connsiteY60" fmla="*/ 242456 h 340760"/>
              <a:gd name="connsiteX61" fmla="*/ 147067 w 385444"/>
              <a:gd name="connsiteY61" fmla="*/ 251782 h 340760"/>
              <a:gd name="connsiteX62" fmla="*/ 128999 w 385444"/>
              <a:gd name="connsiteY62" fmla="*/ 275483 h 340760"/>
              <a:gd name="connsiteX63" fmla="*/ 146872 w 385444"/>
              <a:gd name="connsiteY63" fmla="*/ 299185 h 340760"/>
              <a:gd name="connsiteX64" fmla="*/ 197773 w 385444"/>
              <a:gd name="connsiteY64" fmla="*/ 308510 h 340760"/>
              <a:gd name="connsiteX65" fmla="*/ 248090 w 385444"/>
              <a:gd name="connsiteY65" fmla="*/ 299185 h 340760"/>
              <a:gd name="connsiteX66" fmla="*/ 266158 w 385444"/>
              <a:gd name="connsiteY66" fmla="*/ 275483 h 3407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385444" h="340760">
                <a:moveTo>
                  <a:pt x="339594" y="275483"/>
                </a:moveTo>
                <a:cubicBezTo>
                  <a:pt x="339594" y="284549"/>
                  <a:pt x="336486" y="293033"/>
                  <a:pt x="330269" y="300933"/>
                </a:cubicBezTo>
                <a:cubicBezTo>
                  <a:pt x="324052" y="308834"/>
                  <a:pt x="314986" y="315698"/>
                  <a:pt x="303071" y="321527"/>
                </a:cubicBezTo>
                <a:cubicBezTo>
                  <a:pt x="291155" y="327355"/>
                  <a:pt x="276325" y="332017"/>
                  <a:pt x="258582" y="335514"/>
                </a:cubicBezTo>
                <a:cubicBezTo>
                  <a:pt x="240837" y="339011"/>
                  <a:pt x="220568" y="340760"/>
                  <a:pt x="197773" y="340760"/>
                </a:cubicBezTo>
                <a:cubicBezTo>
                  <a:pt x="174719" y="340760"/>
                  <a:pt x="154384" y="339011"/>
                  <a:pt x="136770" y="335514"/>
                </a:cubicBezTo>
                <a:cubicBezTo>
                  <a:pt x="119156" y="332017"/>
                  <a:pt x="104326" y="327355"/>
                  <a:pt x="92281" y="321527"/>
                </a:cubicBezTo>
                <a:cubicBezTo>
                  <a:pt x="80236" y="315698"/>
                  <a:pt x="71105" y="308834"/>
                  <a:pt x="64888" y="300933"/>
                </a:cubicBezTo>
                <a:cubicBezTo>
                  <a:pt x="58671" y="293033"/>
                  <a:pt x="55563" y="284549"/>
                  <a:pt x="55563" y="275483"/>
                </a:cubicBezTo>
                <a:cubicBezTo>
                  <a:pt x="55563" y="266417"/>
                  <a:pt x="58671" y="257933"/>
                  <a:pt x="64888" y="250033"/>
                </a:cubicBezTo>
                <a:cubicBezTo>
                  <a:pt x="71105" y="242132"/>
                  <a:pt x="80236" y="235203"/>
                  <a:pt x="92281" y="229245"/>
                </a:cubicBezTo>
                <a:cubicBezTo>
                  <a:pt x="104326" y="223287"/>
                  <a:pt x="119156" y="218625"/>
                  <a:pt x="136770" y="215257"/>
                </a:cubicBezTo>
                <a:cubicBezTo>
                  <a:pt x="154384" y="211890"/>
                  <a:pt x="174719" y="210206"/>
                  <a:pt x="197773" y="210206"/>
                </a:cubicBezTo>
                <a:cubicBezTo>
                  <a:pt x="220568" y="210206"/>
                  <a:pt x="240837" y="211890"/>
                  <a:pt x="258582" y="215257"/>
                </a:cubicBezTo>
                <a:cubicBezTo>
                  <a:pt x="276325" y="218625"/>
                  <a:pt x="291155" y="223287"/>
                  <a:pt x="303071" y="229245"/>
                </a:cubicBezTo>
                <a:cubicBezTo>
                  <a:pt x="314986" y="235203"/>
                  <a:pt x="324052" y="242132"/>
                  <a:pt x="330269" y="250033"/>
                </a:cubicBezTo>
                <a:cubicBezTo>
                  <a:pt x="336486" y="257933"/>
                  <a:pt x="339594" y="266417"/>
                  <a:pt x="339594" y="275483"/>
                </a:cubicBezTo>
                <a:moveTo>
                  <a:pt x="167466" y="175237"/>
                </a:moveTo>
                <a:cubicBezTo>
                  <a:pt x="170056" y="170574"/>
                  <a:pt x="171610" y="165523"/>
                  <a:pt x="172129" y="160083"/>
                </a:cubicBezTo>
                <a:cubicBezTo>
                  <a:pt x="172646" y="154643"/>
                  <a:pt x="172129" y="149268"/>
                  <a:pt x="170574" y="143958"/>
                </a:cubicBezTo>
                <a:cubicBezTo>
                  <a:pt x="169020" y="138648"/>
                  <a:pt x="166494" y="133727"/>
                  <a:pt x="162998" y="129193"/>
                </a:cubicBezTo>
                <a:cubicBezTo>
                  <a:pt x="159500" y="124660"/>
                  <a:pt x="155032" y="121098"/>
                  <a:pt x="149592" y="118508"/>
                </a:cubicBezTo>
                <a:cubicBezTo>
                  <a:pt x="137418" y="140526"/>
                  <a:pt x="118832" y="159177"/>
                  <a:pt x="93835" y="174460"/>
                </a:cubicBezTo>
                <a:cubicBezTo>
                  <a:pt x="68838" y="189742"/>
                  <a:pt x="37560" y="198809"/>
                  <a:pt x="0" y="201658"/>
                </a:cubicBezTo>
                <a:lnTo>
                  <a:pt x="0" y="193887"/>
                </a:lnTo>
                <a:cubicBezTo>
                  <a:pt x="13729" y="189224"/>
                  <a:pt x="26551" y="182425"/>
                  <a:pt x="38467" y="173488"/>
                </a:cubicBezTo>
                <a:cubicBezTo>
                  <a:pt x="50382" y="164551"/>
                  <a:pt x="60679" y="153996"/>
                  <a:pt x="69357" y="141822"/>
                </a:cubicBezTo>
                <a:cubicBezTo>
                  <a:pt x="78034" y="129646"/>
                  <a:pt x="84834" y="116112"/>
                  <a:pt x="89755" y="101217"/>
                </a:cubicBezTo>
                <a:cubicBezTo>
                  <a:pt x="94677" y="86323"/>
                  <a:pt x="97138" y="70327"/>
                  <a:pt x="97138" y="53232"/>
                </a:cubicBezTo>
                <a:cubicBezTo>
                  <a:pt x="97138" y="48051"/>
                  <a:pt x="95843" y="43712"/>
                  <a:pt x="93252" y="40215"/>
                </a:cubicBezTo>
                <a:cubicBezTo>
                  <a:pt x="90662" y="36718"/>
                  <a:pt x="86776" y="34581"/>
                  <a:pt x="81596" y="33803"/>
                </a:cubicBezTo>
                <a:lnTo>
                  <a:pt x="165912" y="10490"/>
                </a:lnTo>
                <a:lnTo>
                  <a:pt x="165912" y="55562"/>
                </a:lnTo>
                <a:cubicBezTo>
                  <a:pt x="165912" y="63074"/>
                  <a:pt x="165264" y="70327"/>
                  <a:pt x="163969" y="77321"/>
                </a:cubicBezTo>
                <a:cubicBezTo>
                  <a:pt x="162674" y="84316"/>
                  <a:pt x="160861" y="91180"/>
                  <a:pt x="158529" y="97915"/>
                </a:cubicBezTo>
                <a:cubicBezTo>
                  <a:pt x="169409" y="98692"/>
                  <a:pt x="179576" y="100699"/>
                  <a:pt x="189031" y="103937"/>
                </a:cubicBezTo>
                <a:cubicBezTo>
                  <a:pt x="198486" y="107175"/>
                  <a:pt x="206645" y="111384"/>
                  <a:pt x="213509" y="116565"/>
                </a:cubicBezTo>
                <a:cubicBezTo>
                  <a:pt x="220374" y="121746"/>
                  <a:pt x="225814" y="128027"/>
                  <a:pt x="229829" y="135410"/>
                </a:cubicBezTo>
                <a:cubicBezTo>
                  <a:pt x="233844" y="142792"/>
                  <a:pt x="235851" y="150887"/>
                  <a:pt x="235851" y="159695"/>
                </a:cubicBezTo>
                <a:cubicBezTo>
                  <a:pt x="235851" y="167725"/>
                  <a:pt x="233455" y="174524"/>
                  <a:pt x="228663" y="180094"/>
                </a:cubicBezTo>
                <a:cubicBezTo>
                  <a:pt x="223871" y="185663"/>
                  <a:pt x="216812" y="188966"/>
                  <a:pt x="207487" y="190002"/>
                </a:cubicBezTo>
                <a:cubicBezTo>
                  <a:pt x="198420" y="191038"/>
                  <a:pt x="190326" y="190196"/>
                  <a:pt x="183202" y="187476"/>
                </a:cubicBezTo>
                <a:cubicBezTo>
                  <a:pt x="176079" y="184756"/>
                  <a:pt x="170833" y="180677"/>
                  <a:pt x="167466" y="175237"/>
                </a:cubicBezTo>
                <a:moveTo>
                  <a:pt x="264215" y="200881"/>
                </a:moveTo>
                <a:lnTo>
                  <a:pt x="264215" y="40798"/>
                </a:lnTo>
                <a:cubicBezTo>
                  <a:pt x="264215" y="37171"/>
                  <a:pt x="263438" y="33739"/>
                  <a:pt x="261884" y="30501"/>
                </a:cubicBezTo>
                <a:cubicBezTo>
                  <a:pt x="260330" y="27263"/>
                  <a:pt x="257610" y="24867"/>
                  <a:pt x="253724" y="23313"/>
                </a:cubicBezTo>
                <a:lnTo>
                  <a:pt x="332989" y="0"/>
                </a:lnTo>
                <a:lnTo>
                  <a:pt x="332989" y="72659"/>
                </a:lnTo>
                <a:lnTo>
                  <a:pt x="385444" y="72659"/>
                </a:lnTo>
                <a:lnTo>
                  <a:pt x="385444" y="108405"/>
                </a:lnTo>
                <a:lnTo>
                  <a:pt x="332989" y="108405"/>
                </a:lnTo>
                <a:lnTo>
                  <a:pt x="332989" y="165523"/>
                </a:lnTo>
                <a:cubicBezTo>
                  <a:pt x="332989" y="177957"/>
                  <a:pt x="330010" y="186958"/>
                  <a:pt x="324052" y="192527"/>
                </a:cubicBezTo>
                <a:cubicBezTo>
                  <a:pt x="318095" y="198096"/>
                  <a:pt x="308640" y="200881"/>
                  <a:pt x="295688" y="200881"/>
                </a:cubicBezTo>
                <a:moveTo>
                  <a:pt x="266158" y="275483"/>
                </a:moveTo>
                <a:cubicBezTo>
                  <a:pt x="266158" y="265898"/>
                  <a:pt x="260136" y="257998"/>
                  <a:pt x="248090" y="251782"/>
                </a:cubicBezTo>
                <a:cubicBezTo>
                  <a:pt x="236045" y="245564"/>
                  <a:pt x="219273" y="242456"/>
                  <a:pt x="197773" y="242456"/>
                </a:cubicBezTo>
                <a:cubicBezTo>
                  <a:pt x="176014" y="242456"/>
                  <a:pt x="159112" y="245564"/>
                  <a:pt x="147067" y="251782"/>
                </a:cubicBezTo>
                <a:cubicBezTo>
                  <a:pt x="135022" y="257998"/>
                  <a:pt x="128999" y="265898"/>
                  <a:pt x="128999" y="275483"/>
                </a:cubicBezTo>
                <a:cubicBezTo>
                  <a:pt x="128999" y="285067"/>
                  <a:pt x="134957" y="292968"/>
                  <a:pt x="146872" y="299185"/>
                </a:cubicBezTo>
                <a:cubicBezTo>
                  <a:pt x="158788" y="305402"/>
                  <a:pt x="175755" y="308510"/>
                  <a:pt x="197773" y="308510"/>
                </a:cubicBezTo>
                <a:cubicBezTo>
                  <a:pt x="219273" y="308510"/>
                  <a:pt x="236045" y="305402"/>
                  <a:pt x="248090" y="299185"/>
                </a:cubicBezTo>
                <a:cubicBezTo>
                  <a:pt x="260136" y="292968"/>
                  <a:pt x="266158" y="285067"/>
                  <a:pt x="266158" y="2754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" name="Freeform 14"/>
          <p:cNvSpPr/>
          <p:nvPr/>
        </p:nvSpPr>
        <p:spPr>
          <a:xfrm>
            <a:off x="4126181" y="5367417"/>
            <a:ext cx="344645" cy="335708"/>
          </a:xfrm>
          <a:custGeom>
            <a:avLst/>
            <a:gdLst>
              <a:gd name="connsiteX0" fmla="*/ 235462 w 344645"/>
              <a:gd name="connsiteY0" fmla="*/ 72270 h 335708"/>
              <a:gd name="connsiteX1" fmla="*/ 171351 w 344645"/>
              <a:gd name="connsiteY1" fmla="*/ 72270 h 335708"/>
              <a:gd name="connsiteX2" fmla="*/ 166688 w 344645"/>
              <a:gd name="connsiteY2" fmla="*/ 112097 h 335708"/>
              <a:gd name="connsiteX3" fmla="*/ 155809 w 344645"/>
              <a:gd name="connsiteY3" fmla="*/ 149203 h 335708"/>
              <a:gd name="connsiteX4" fmla="*/ 189030 w 344645"/>
              <a:gd name="connsiteY4" fmla="*/ 159695 h 335708"/>
              <a:gd name="connsiteX5" fmla="*/ 215646 w 344645"/>
              <a:gd name="connsiteY5" fmla="*/ 178928 h 335708"/>
              <a:gd name="connsiteX6" fmla="*/ 233519 w 344645"/>
              <a:gd name="connsiteY6" fmla="*/ 207097 h 335708"/>
              <a:gd name="connsiteX7" fmla="*/ 240125 w 344645"/>
              <a:gd name="connsiteY7" fmla="*/ 243622 h 335708"/>
              <a:gd name="connsiteX8" fmla="*/ 231577 w 344645"/>
              <a:gd name="connsiteY8" fmla="*/ 266547 h 335708"/>
              <a:gd name="connsiteX9" fmla="*/ 207487 w 344645"/>
              <a:gd name="connsiteY9" fmla="*/ 277814 h 335708"/>
              <a:gd name="connsiteX10" fmla="*/ 179122 w 344645"/>
              <a:gd name="connsiteY10" fmla="*/ 274317 h 335708"/>
              <a:gd name="connsiteX11" fmla="*/ 160083 w 344645"/>
              <a:gd name="connsiteY11" fmla="*/ 255278 h 335708"/>
              <a:gd name="connsiteX12" fmla="*/ 171157 w 344645"/>
              <a:gd name="connsiteY12" fmla="*/ 232548 h 335708"/>
              <a:gd name="connsiteX13" fmla="*/ 172322 w 344645"/>
              <a:gd name="connsiteY13" fmla="*/ 208458 h 335708"/>
              <a:gd name="connsiteX14" fmla="*/ 164163 w 344645"/>
              <a:gd name="connsiteY14" fmla="*/ 186117 h 335708"/>
              <a:gd name="connsiteX15" fmla="*/ 147261 w 344645"/>
              <a:gd name="connsiteY15" fmla="*/ 169020 h 335708"/>
              <a:gd name="connsiteX16" fmla="*/ 90532 w 344645"/>
              <a:gd name="connsiteY16" fmla="*/ 238377 h 335708"/>
              <a:gd name="connsiteX17" fmla="*/ 0 w 344645"/>
              <a:gd name="connsiteY17" fmla="*/ 282088 h 335708"/>
              <a:gd name="connsiteX18" fmla="*/ 0 w 344645"/>
              <a:gd name="connsiteY18" fmla="*/ 274317 h 335708"/>
              <a:gd name="connsiteX19" fmla="*/ 48375 w 344645"/>
              <a:gd name="connsiteY19" fmla="*/ 234297 h 335708"/>
              <a:gd name="connsiteX20" fmla="*/ 80624 w 344645"/>
              <a:gd name="connsiteY20" fmla="*/ 183396 h 335708"/>
              <a:gd name="connsiteX21" fmla="*/ 98303 w 344645"/>
              <a:gd name="connsiteY21" fmla="*/ 127445 h 335708"/>
              <a:gd name="connsiteX22" fmla="*/ 102966 w 344645"/>
              <a:gd name="connsiteY22" fmla="*/ 72270 h 335708"/>
              <a:gd name="connsiteX23" fmla="*/ 55174 w 344645"/>
              <a:gd name="connsiteY23" fmla="*/ 72270 h 335708"/>
              <a:gd name="connsiteX24" fmla="*/ 43517 w 344645"/>
              <a:gd name="connsiteY24" fmla="*/ 81984 h 335708"/>
              <a:gd name="connsiteX25" fmla="*/ 19039 w 344645"/>
              <a:gd name="connsiteY25" fmla="*/ 34581 h 335708"/>
              <a:gd name="connsiteX26" fmla="*/ 235462 w 344645"/>
              <a:gd name="connsiteY26" fmla="*/ 34581 h 335708"/>
              <a:gd name="connsiteX28" fmla="*/ 275872 w 344645"/>
              <a:gd name="connsiteY28" fmla="*/ 335708 h 335708"/>
              <a:gd name="connsiteX29" fmla="*/ 275872 w 344645"/>
              <a:gd name="connsiteY29" fmla="*/ 40798 h 335708"/>
              <a:gd name="connsiteX30" fmla="*/ 273540 w 344645"/>
              <a:gd name="connsiteY30" fmla="*/ 30501 h 335708"/>
              <a:gd name="connsiteX31" fmla="*/ 265381 w 344645"/>
              <a:gd name="connsiteY31" fmla="*/ 23313 h 335708"/>
              <a:gd name="connsiteX32" fmla="*/ 344645 w 344645"/>
              <a:gd name="connsiteY32" fmla="*/ 0 h 335708"/>
              <a:gd name="connsiteX33" fmla="*/ 344645 w 344645"/>
              <a:gd name="connsiteY33" fmla="*/ 300351 h 335708"/>
              <a:gd name="connsiteX34" fmla="*/ 335709 w 344645"/>
              <a:gd name="connsiteY34" fmla="*/ 327355 h 335708"/>
              <a:gd name="connsiteX35" fmla="*/ 307344 w 344645"/>
              <a:gd name="connsiteY35" fmla="*/ 335708 h 3357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344645" h="335708">
                <a:moveTo>
                  <a:pt x="235462" y="72270"/>
                </a:moveTo>
                <a:lnTo>
                  <a:pt x="171351" y="72270"/>
                </a:lnTo>
                <a:cubicBezTo>
                  <a:pt x="170833" y="85999"/>
                  <a:pt x="169279" y="99275"/>
                  <a:pt x="166688" y="112097"/>
                </a:cubicBezTo>
                <a:cubicBezTo>
                  <a:pt x="164098" y="124919"/>
                  <a:pt x="160472" y="137288"/>
                  <a:pt x="155809" y="149203"/>
                </a:cubicBezTo>
                <a:cubicBezTo>
                  <a:pt x="167725" y="151276"/>
                  <a:pt x="178798" y="154773"/>
                  <a:pt x="189030" y="159695"/>
                </a:cubicBezTo>
                <a:cubicBezTo>
                  <a:pt x="199262" y="164616"/>
                  <a:pt x="208134" y="171027"/>
                  <a:pt x="215646" y="178928"/>
                </a:cubicBezTo>
                <a:cubicBezTo>
                  <a:pt x="223158" y="186829"/>
                  <a:pt x="229116" y="196219"/>
                  <a:pt x="233519" y="207097"/>
                </a:cubicBezTo>
                <a:cubicBezTo>
                  <a:pt x="237923" y="217977"/>
                  <a:pt x="240125" y="230152"/>
                  <a:pt x="240125" y="243622"/>
                </a:cubicBezTo>
                <a:cubicBezTo>
                  <a:pt x="240125" y="252429"/>
                  <a:pt x="237275" y="260071"/>
                  <a:pt x="231577" y="266547"/>
                </a:cubicBezTo>
                <a:cubicBezTo>
                  <a:pt x="225878" y="273022"/>
                  <a:pt x="217848" y="276778"/>
                  <a:pt x="207487" y="277814"/>
                </a:cubicBezTo>
                <a:cubicBezTo>
                  <a:pt x="197643" y="279109"/>
                  <a:pt x="188189" y="277944"/>
                  <a:pt x="179122" y="274317"/>
                </a:cubicBezTo>
                <a:cubicBezTo>
                  <a:pt x="170056" y="270691"/>
                  <a:pt x="163709" y="264345"/>
                  <a:pt x="160083" y="255278"/>
                </a:cubicBezTo>
                <a:cubicBezTo>
                  <a:pt x="165523" y="248285"/>
                  <a:pt x="169214" y="240708"/>
                  <a:pt x="171157" y="232548"/>
                </a:cubicBezTo>
                <a:cubicBezTo>
                  <a:pt x="173100" y="224389"/>
                  <a:pt x="173488" y="216358"/>
                  <a:pt x="172322" y="208458"/>
                </a:cubicBezTo>
                <a:cubicBezTo>
                  <a:pt x="171157" y="200558"/>
                  <a:pt x="168437" y="193110"/>
                  <a:pt x="164163" y="186117"/>
                </a:cubicBezTo>
                <a:cubicBezTo>
                  <a:pt x="159889" y="179122"/>
                  <a:pt x="154255" y="173424"/>
                  <a:pt x="147261" y="169020"/>
                </a:cubicBezTo>
                <a:cubicBezTo>
                  <a:pt x="133791" y="195700"/>
                  <a:pt x="114882" y="218819"/>
                  <a:pt x="90532" y="238377"/>
                </a:cubicBezTo>
                <a:cubicBezTo>
                  <a:pt x="66183" y="257933"/>
                  <a:pt x="36006" y="272504"/>
                  <a:pt x="0" y="282088"/>
                </a:cubicBezTo>
                <a:lnTo>
                  <a:pt x="0" y="274317"/>
                </a:lnTo>
                <a:cubicBezTo>
                  <a:pt x="18909" y="263438"/>
                  <a:pt x="35034" y="250098"/>
                  <a:pt x="48375" y="234297"/>
                </a:cubicBezTo>
                <a:cubicBezTo>
                  <a:pt x="61715" y="218495"/>
                  <a:pt x="72465" y="201529"/>
                  <a:pt x="80624" y="183396"/>
                </a:cubicBezTo>
                <a:cubicBezTo>
                  <a:pt x="88784" y="165264"/>
                  <a:pt x="94677" y="146614"/>
                  <a:pt x="98303" y="127445"/>
                </a:cubicBezTo>
                <a:cubicBezTo>
                  <a:pt x="101930" y="108276"/>
                  <a:pt x="103484" y="89884"/>
                  <a:pt x="102966" y="72270"/>
                </a:cubicBezTo>
                <a:lnTo>
                  <a:pt x="55174" y="72270"/>
                </a:lnTo>
                <a:cubicBezTo>
                  <a:pt x="48698" y="72270"/>
                  <a:pt x="44813" y="75508"/>
                  <a:pt x="43517" y="81984"/>
                </a:cubicBezTo>
                <a:lnTo>
                  <a:pt x="19039" y="34581"/>
                </a:lnTo>
                <a:lnTo>
                  <a:pt x="235462" y="34581"/>
                </a:lnTo>
                <a:moveTo>
                  <a:pt x="275872" y="335708"/>
                </a:moveTo>
                <a:lnTo>
                  <a:pt x="275872" y="40798"/>
                </a:lnTo>
                <a:cubicBezTo>
                  <a:pt x="275872" y="37171"/>
                  <a:pt x="275095" y="33739"/>
                  <a:pt x="273540" y="30501"/>
                </a:cubicBezTo>
                <a:cubicBezTo>
                  <a:pt x="271986" y="27263"/>
                  <a:pt x="269266" y="24867"/>
                  <a:pt x="265381" y="23313"/>
                </a:cubicBezTo>
                <a:lnTo>
                  <a:pt x="344645" y="0"/>
                </a:lnTo>
                <a:lnTo>
                  <a:pt x="344645" y="300351"/>
                </a:lnTo>
                <a:cubicBezTo>
                  <a:pt x="344645" y="312784"/>
                  <a:pt x="341666" y="321785"/>
                  <a:pt x="335709" y="327355"/>
                </a:cubicBezTo>
                <a:cubicBezTo>
                  <a:pt x="329751" y="332924"/>
                  <a:pt x="320296" y="335708"/>
                  <a:pt x="307344" y="33570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" name="Freeform 15"/>
          <p:cNvSpPr/>
          <p:nvPr/>
        </p:nvSpPr>
        <p:spPr>
          <a:xfrm>
            <a:off x="670896" y="5978221"/>
            <a:ext cx="175626" cy="41575"/>
          </a:xfrm>
          <a:custGeom>
            <a:avLst/>
            <a:gdLst>
              <a:gd name="connsiteX0" fmla="*/ 0 w 175626"/>
              <a:gd name="connsiteY0" fmla="*/ 0 h 41575"/>
              <a:gd name="connsiteX1" fmla="*/ 175626 w 175626"/>
              <a:gd name="connsiteY1" fmla="*/ 0 h 41575"/>
              <a:gd name="connsiteX2" fmla="*/ 175626 w 175626"/>
              <a:gd name="connsiteY2" fmla="*/ 41575 h 41575"/>
              <a:gd name="connsiteX3" fmla="*/ 0 w 175626"/>
              <a:gd name="connsiteY3" fmla="*/ 41575 h 4157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75626" h="41575">
                <a:moveTo>
                  <a:pt x="0" y="0"/>
                </a:moveTo>
                <a:lnTo>
                  <a:pt x="175626" y="0"/>
                </a:lnTo>
                <a:lnTo>
                  <a:pt x="175626" y="41575"/>
                </a:lnTo>
                <a:lnTo>
                  <a:pt x="0" y="4157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" name="Freeform 16"/>
          <p:cNvSpPr/>
          <p:nvPr/>
        </p:nvSpPr>
        <p:spPr>
          <a:xfrm>
            <a:off x="993227" y="5863598"/>
            <a:ext cx="225749" cy="289083"/>
          </a:xfrm>
          <a:custGeom>
            <a:avLst/>
            <a:gdLst>
              <a:gd name="connsiteX0" fmla="*/ 225749 w 225749"/>
              <a:gd name="connsiteY0" fmla="*/ 186506 h 289083"/>
              <a:gd name="connsiteX1" fmla="*/ 217201 w 225749"/>
              <a:gd name="connsiteY1" fmla="*/ 227498 h 289083"/>
              <a:gd name="connsiteX2" fmla="*/ 192916 w 225749"/>
              <a:gd name="connsiteY2" fmla="*/ 259941 h 289083"/>
              <a:gd name="connsiteX3" fmla="*/ 155227 w 225749"/>
              <a:gd name="connsiteY3" fmla="*/ 281312 h 289083"/>
              <a:gd name="connsiteX4" fmla="*/ 106075 w 225749"/>
              <a:gd name="connsiteY4" fmla="*/ 289083 h 289083"/>
              <a:gd name="connsiteX5" fmla="*/ 73631 w 225749"/>
              <a:gd name="connsiteY5" fmla="*/ 285586 h 289083"/>
              <a:gd name="connsiteX6" fmla="*/ 43518 w 225749"/>
              <a:gd name="connsiteY6" fmla="*/ 274901 h 289083"/>
              <a:gd name="connsiteX7" fmla="*/ 18262 w 225749"/>
              <a:gd name="connsiteY7" fmla="*/ 256445 h 289083"/>
              <a:gd name="connsiteX8" fmla="*/ 0 w 225749"/>
              <a:gd name="connsiteY8" fmla="*/ 229246 h 289083"/>
              <a:gd name="connsiteX9" fmla="*/ 51677 w 225749"/>
              <a:gd name="connsiteY9" fmla="*/ 210595 h 289083"/>
              <a:gd name="connsiteX10" fmla="*/ 60226 w 225749"/>
              <a:gd name="connsiteY10" fmla="*/ 227109 h 289083"/>
              <a:gd name="connsiteX11" fmla="*/ 73242 w 225749"/>
              <a:gd name="connsiteY11" fmla="*/ 240126 h 289083"/>
              <a:gd name="connsiteX12" fmla="*/ 88979 w 225749"/>
              <a:gd name="connsiteY12" fmla="*/ 248674 h 289083"/>
              <a:gd name="connsiteX13" fmla="*/ 106463 w 225749"/>
              <a:gd name="connsiteY13" fmla="*/ 251782 h 289083"/>
              <a:gd name="connsiteX14" fmla="*/ 130748 w 225749"/>
              <a:gd name="connsiteY14" fmla="*/ 246342 h 289083"/>
              <a:gd name="connsiteX15" fmla="*/ 147844 w 225749"/>
              <a:gd name="connsiteY15" fmla="*/ 232160 h 289083"/>
              <a:gd name="connsiteX16" fmla="*/ 157947 w 225749"/>
              <a:gd name="connsiteY16" fmla="*/ 212150 h 289083"/>
              <a:gd name="connsiteX17" fmla="*/ 161249 w 225749"/>
              <a:gd name="connsiteY17" fmla="*/ 188837 h 289083"/>
              <a:gd name="connsiteX18" fmla="*/ 158918 w 225749"/>
              <a:gd name="connsiteY18" fmla="*/ 166300 h 289083"/>
              <a:gd name="connsiteX19" fmla="*/ 150953 w 225749"/>
              <a:gd name="connsiteY19" fmla="*/ 145902 h 289083"/>
              <a:gd name="connsiteX20" fmla="*/ 136576 w 225749"/>
              <a:gd name="connsiteY20" fmla="*/ 131137 h 289083"/>
              <a:gd name="connsiteX21" fmla="*/ 115011 w 225749"/>
              <a:gd name="connsiteY21" fmla="*/ 125502 h 289083"/>
              <a:gd name="connsiteX22" fmla="*/ 98692 w 225749"/>
              <a:gd name="connsiteY22" fmla="*/ 128611 h 289083"/>
              <a:gd name="connsiteX23" fmla="*/ 85482 w 225749"/>
              <a:gd name="connsiteY23" fmla="*/ 136771 h 289083"/>
              <a:gd name="connsiteX24" fmla="*/ 75768 w 225749"/>
              <a:gd name="connsiteY24" fmla="*/ 148233 h 289083"/>
              <a:gd name="connsiteX25" fmla="*/ 70328 w 225749"/>
              <a:gd name="connsiteY25" fmla="*/ 161249 h 289083"/>
              <a:gd name="connsiteX26" fmla="*/ 15931 w 225749"/>
              <a:gd name="connsiteY26" fmla="*/ 152313 h 289083"/>
              <a:gd name="connsiteX27" fmla="*/ 27199 w 225749"/>
              <a:gd name="connsiteY27" fmla="*/ 0 h 289083"/>
              <a:gd name="connsiteX28" fmla="*/ 204767 w 225749"/>
              <a:gd name="connsiteY28" fmla="*/ 0 h 289083"/>
              <a:gd name="connsiteX29" fmla="*/ 204767 w 225749"/>
              <a:gd name="connsiteY29" fmla="*/ 37690 h 289083"/>
              <a:gd name="connsiteX30" fmla="*/ 83927 w 225749"/>
              <a:gd name="connsiteY30" fmla="*/ 37690 h 289083"/>
              <a:gd name="connsiteX31" fmla="*/ 80042 w 225749"/>
              <a:gd name="connsiteY31" fmla="*/ 98304 h 289083"/>
              <a:gd name="connsiteX32" fmla="*/ 106463 w 225749"/>
              <a:gd name="connsiteY32" fmla="*/ 90921 h 289083"/>
              <a:gd name="connsiteX33" fmla="*/ 133662 w 225749"/>
              <a:gd name="connsiteY33" fmla="*/ 90144 h 289083"/>
              <a:gd name="connsiteX34" fmla="*/ 171157 w 225749"/>
              <a:gd name="connsiteY34" fmla="*/ 99664 h 289083"/>
              <a:gd name="connsiteX35" fmla="*/ 200299 w 225749"/>
              <a:gd name="connsiteY35" fmla="*/ 121034 h 289083"/>
              <a:gd name="connsiteX36" fmla="*/ 219144 w 225749"/>
              <a:gd name="connsiteY36" fmla="*/ 150952 h 289083"/>
              <a:gd name="connsiteX37" fmla="*/ 225749 w 225749"/>
              <a:gd name="connsiteY37" fmla="*/ 186506 h 2890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25749" h="289083">
                <a:moveTo>
                  <a:pt x="225749" y="186506"/>
                </a:moveTo>
                <a:cubicBezTo>
                  <a:pt x="225749" y="201270"/>
                  <a:pt x="222899" y="214935"/>
                  <a:pt x="217201" y="227498"/>
                </a:cubicBezTo>
                <a:cubicBezTo>
                  <a:pt x="211502" y="240061"/>
                  <a:pt x="203407" y="250875"/>
                  <a:pt x="192916" y="259941"/>
                </a:cubicBezTo>
                <a:cubicBezTo>
                  <a:pt x="182425" y="269008"/>
                  <a:pt x="169862" y="276131"/>
                  <a:pt x="155227" y="281312"/>
                </a:cubicBezTo>
                <a:cubicBezTo>
                  <a:pt x="140591" y="286493"/>
                  <a:pt x="124207" y="289083"/>
                  <a:pt x="106075" y="289083"/>
                </a:cubicBezTo>
                <a:cubicBezTo>
                  <a:pt x="95195" y="289083"/>
                  <a:pt x="84381" y="287917"/>
                  <a:pt x="73631" y="285586"/>
                </a:cubicBezTo>
                <a:cubicBezTo>
                  <a:pt x="62881" y="283255"/>
                  <a:pt x="52843" y="279693"/>
                  <a:pt x="43518" y="274901"/>
                </a:cubicBezTo>
                <a:cubicBezTo>
                  <a:pt x="34193" y="270108"/>
                  <a:pt x="25774" y="263957"/>
                  <a:pt x="18262" y="256445"/>
                </a:cubicBezTo>
                <a:cubicBezTo>
                  <a:pt x="10750" y="248932"/>
                  <a:pt x="4663" y="239866"/>
                  <a:pt x="0" y="229246"/>
                </a:cubicBezTo>
                <a:lnTo>
                  <a:pt x="51677" y="210595"/>
                </a:lnTo>
                <a:cubicBezTo>
                  <a:pt x="53491" y="216553"/>
                  <a:pt x="56340" y="222058"/>
                  <a:pt x="60226" y="227109"/>
                </a:cubicBezTo>
                <a:cubicBezTo>
                  <a:pt x="64111" y="232160"/>
                  <a:pt x="68450" y="236499"/>
                  <a:pt x="73242" y="240126"/>
                </a:cubicBezTo>
                <a:cubicBezTo>
                  <a:pt x="78034" y="243752"/>
                  <a:pt x="83280" y="246601"/>
                  <a:pt x="88979" y="248674"/>
                </a:cubicBezTo>
                <a:cubicBezTo>
                  <a:pt x="94677" y="250746"/>
                  <a:pt x="100506" y="251782"/>
                  <a:pt x="106463" y="251782"/>
                </a:cubicBezTo>
                <a:cubicBezTo>
                  <a:pt x="115789" y="251782"/>
                  <a:pt x="123883" y="249968"/>
                  <a:pt x="130748" y="246342"/>
                </a:cubicBezTo>
                <a:cubicBezTo>
                  <a:pt x="137612" y="242716"/>
                  <a:pt x="143311" y="237989"/>
                  <a:pt x="147844" y="232160"/>
                </a:cubicBezTo>
                <a:cubicBezTo>
                  <a:pt x="152377" y="226332"/>
                  <a:pt x="155745" y="219662"/>
                  <a:pt x="157947" y="212150"/>
                </a:cubicBezTo>
                <a:cubicBezTo>
                  <a:pt x="160148" y="204638"/>
                  <a:pt x="161249" y="196866"/>
                  <a:pt x="161249" y="188837"/>
                </a:cubicBezTo>
                <a:cubicBezTo>
                  <a:pt x="161249" y="181325"/>
                  <a:pt x="160472" y="173813"/>
                  <a:pt x="158918" y="166300"/>
                </a:cubicBezTo>
                <a:cubicBezTo>
                  <a:pt x="157364" y="158789"/>
                  <a:pt x="154709" y="151989"/>
                  <a:pt x="150953" y="145902"/>
                </a:cubicBezTo>
                <a:cubicBezTo>
                  <a:pt x="147197" y="139814"/>
                  <a:pt x="142404" y="134893"/>
                  <a:pt x="136576" y="131137"/>
                </a:cubicBezTo>
                <a:cubicBezTo>
                  <a:pt x="130748" y="127381"/>
                  <a:pt x="123560" y="125502"/>
                  <a:pt x="115011" y="125502"/>
                </a:cubicBezTo>
                <a:cubicBezTo>
                  <a:pt x="109054" y="125502"/>
                  <a:pt x="103614" y="126539"/>
                  <a:pt x="98692" y="128611"/>
                </a:cubicBezTo>
                <a:cubicBezTo>
                  <a:pt x="93771" y="130683"/>
                  <a:pt x="89367" y="133403"/>
                  <a:pt x="85482" y="136771"/>
                </a:cubicBezTo>
                <a:cubicBezTo>
                  <a:pt x="81596" y="140138"/>
                  <a:pt x="78358" y="143959"/>
                  <a:pt x="75768" y="148233"/>
                </a:cubicBezTo>
                <a:cubicBezTo>
                  <a:pt x="73177" y="152507"/>
                  <a:pt x="71364" y="156845"/>
                  <a:pt x="70328" y="161249"/>
                </a:cubicBezTo>
                <a:lnTo>
                  <a:pt x="15931" y="152313"/>
                </a:lnTo>
                <a:lnTo>
                  <a:pt x="27199" y="0"/>
                </a:lnTo>
                <a:lnTo>
                  <a:pt x="204767" y="0"/>
                </a:lnTo>
                <a:lnTo>
                  <a:pt x="204767" y="37690"/>
                </a:lnTo>
                <a:lnTo>
                  <a:pt x="83927" y="37690"/>
                </a:lnTo>
                <a:lnTo>
                  <a:pt x="80042" y="98304"/>
                </a:lnTo>
                <a:cubicBezTo>
                  <a:pt x="88590" y="94418"/>
                  <a:pt x="97397" y="91958"/>
                  <a:pt x="106463" y="90921"/>
                </a:cubicBezTo>
                <a:cubicBezTo>
                  <a:pt x="115530" y="89885"/>
                  <a:pt x="124596" y="89626"/>
                  <a:pt x="133662" y="90144"/>
                </a:cubicBezTo>
                <a:cubicBezTo>
                  <a:pt x="147391" y="90921"/>
                  <a:pt x="159889" y="94095"/>
                  <a:pt x="171157" y="99664"/>
                </a:cubicBezTo>
                <a:cubicBezTo>
                  <a:pt x="182425" y="105233"/>
                  <a:pt x="192139" y="112357"/>
                  <a:pt x="200299" y="121034"/>
                </a:cubicBezTo>
                <a:cubicBezTo>
                  <a:pt x="208458" y="129712"/>
                  <a:pt x="214740" y="139684"/>
                  <a:pt x="219144" y="150952"/>
                </a:cubicBezTo>
                <a:cubicBezTo>
                  <a:pt x="223547" y="162221"/>
                  <a:pt x="225749" y="174072"/>
                  <a:pt x="225749" y="1865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" name="Freeform 17"/>
          <p:cNvSpPr/>
          <p:nvPr/>
        </p:nvSpPr>
        <p:spPr>
          <a:xfrm>
            <a:off x="1238015" y="5853885"/>
            <a:ext cx="226915" cy="299574"/>
          </a:xfrm>
          <a:custGeom>
            <a:avLst/>
            <a:gdLst>
              <a:gd name="connsiteX0" fmla="*/ 129388 w 226915"/>
              <a:gd name="connsiteY0" fmla="*/ 37301 h 299574"/>
              <a:gd name="connsiteX1" fmla="*/ 103549 w 226915"/>
              <a:gd name="connsiteY1" fmla="*/ 43906 h 299574"/>
              <a:gd name="connsiteX2" fmla="*/ 84705 w 226915"/>
              <a:gd name="connsiteY2" fmla="*/ 61974 h 299574"/>
              <a:gd name="connsiteX3" fmla="*/ 72659 w 226915"/>
              <a:gd name="connsiteY3" fmla="*/ 88784 h 299574"/>
              <a:gd name="connsiteX4" fmla="*/ 66831 w 226915"/>
              <a:gd name="connsiteY4" fmla="*/ 122005 h 299574"/>
              <a:gd name="connsiteX5" fmla="*/ 90727 w 226915"/>
              <a:gd name="connsiteY5" fmla="*/ 112097 h 299574"/>
              <a:gd name="connsiteX6" fmla="*/ 122783 w 226915"/>
              <a:gd name="connsiteY6" fmla="*/ 107629 h 299574"/>
              <a:gd name="connsiteX7" fmla="*/ 163969 w 226915"/>
              <a:gd name="connsiteY7" fmla="*/ 113845 h 299574"/>
              <a:gd name="connsiteX8" fmla="*/ 196996 w 226915"/>
              <a:gd name="connsiteY8" fmla="*/ 132107 h 299574"/>
              <a:gd name="connsiteX9" fmla="*/ 218949 w 226915"/>
              <a:gd name="connsiteY9" fmla="*/ 162220 h 299574"/>
              <a:gd name="connsiteX10" fmla="*/ 226915 w 226915"/>
              <a:gd name="connsiteY10" fmla="*/ 203601 h 299574"/>
              <a:gd name="connsiteX11" fmla="*/ 219726 w 226915"/>
              <a:gd name="connsiteY11" fmla="*/ 240514 h 299574"/>
              <a:gd name="connsiteX12" fmla="*/ 198550 w 226915"/>
              <a:gd name="connsiteY12" fmla="*/ 271209 h 299574"/>
              <a:gd name="connsiteX13" fmla="*/ 163969 w 226915"/>
              <a:gd name="connsiteY13" fmla="*/ 291997 h 299574"/>
              <a:gd name="connsiteX14" fmla="*/ 116566 w 226915"/>
              <a:gd name="connsiteY14" fmla="*/ 299574 h 299574"/>
              <a:gd name="connsiteX15" fmla="*/ 62557 w 226915"/>
              <a:gd name="connsiteY15" fmla="*/ 287140 h 299574"/>
              <a:gd name="connsiteX16" fmla="*/ 26422 w 226915"/>
              <a:gd name="connsiteY16" fmla="*/ 255473 h 299574"/>
              <a:gd name="connsiteX17" fmla="*/ 6217 w 226915"/>
              <a:gd name="connsiteY17" fmla="*/ 212927 h 299574"/>
              <a:gd name="connsiteX18" fmla="*/ 0 w 226915"/>
              <a:gd name="connsiteY18" fmla="*/ 167466 h 299574"/>
              <a:gd name="connsiteX19" fmla="*/ 6605 w 226915"/>
              <a:gd name="connsiteY19" fmla="*/ 103937 h 299574"/>
              <a:gd name="connsiteX20" fmla="*/ 28559 w 226915"/>
              <a:gd name="connsiteY20" fmla="*/ 50512 h 299574"/>
              <a:gd name="connsiteX21" fmla="*/ 68774 w 226915"/>
              <a:gd name="connsiteY21" fmla="*/ 13793 h 299574"/>
              <a:gd name="connsiteX22" fmla="*/ 130165 w 226915"/>
              <a:gd name="connsiteY22" fmla="*/ 0 h 299574"/>
              <a:gd name="connsiteX23" fmla="*/ 179706 w 226915"/>
              <a:gd name="connsiteY23" fmla="*/ 11656 h 299574"/>
              <a:gd name="connsiteX24" fmla="*/ 216424 w 226915"/>
              <a:gd name="connsiteY24" fmla="*/ 45461 h 299574"/>
              <a:gd name="connsiteX25" fmla="*/ 177180 w 226915"/>
              <a:gd name="connsiteY25" fmla="*/ 72659 h 299574"/>
              <a:gd name="connsiteX26" fmla="*/ 157169 w 226915"/>
              <a:gd name="connsiteY26" fmla="*/ 46820 h 299574"/>
              <a:gd name="connsiteX27" fmla="*/ 129388 w 226915"/>
              <a:gd name="connsiteY27" fmla="*/ 37301 h 299574"/>
              <a:gd name="connsiteX29" fmla="*/ 111515 w 226915"/>
              <a:gd name="connsiteY29" fmla="*/ 146872 h 299574"/>
              <a:gd name="connsiteX30" fmla="*/ 89173 w 226915"/>
              <a:gd name="connsiteY30" fmla="*/ 151729 h 299574"/>
              <a:gd name="connsiteX31" fmla="*/ 66054 w 226915"/>
              <a:gd name="connsiteY31" fmla="*/ 166300 h 299574"/>
              <a:gd name="connsiteX32" fmla="*/ 68774 w 226915"/>
              <a:gd name="connsiteY32" fmla="*/ 198744 h 299574"/>
              <a:gd name="connsiteX33" fmla="*/ 76739 w 226915"/>
              <a:gd name="connsiteY33" fmla="*/ 229634 h 299574"/>
              <a:gd name="connsiteX34" fmla="*/ 91893 w 226915"/>
              <a:gd name="connsiteY34" fmla="*/ 252753 h 299574"/>
              <a:gd name="connsiteX35" fmla="*/ 116177 w 226915"/>
              <a:gd name="connsiteY35" fmla="*/ 261884 h 299574"/>
              <a:gd name="connsiteX36" fmla="*/ 134439 w 226915"/>
              <a:gd name="connsiteY36" fmla="*/ 257416 h 299574"/>
              <a:gd name="connsiteX37" fmla="*/ 149204 w 226915"/>
              <a:gd name="connsiteY37" fmla="*/ 245177 h 299574"/>
              <a:gd name="connsiteX38" fmla="*/ 158918 w 226915"/>
              <a:gd name="connsiteY38" fmla="*/ 226914 h 299574"/>
              <a:gd name="connsiteX39" fmla="*/ 162415 w 226915"/>
              <a:gd name="connsiteY39" fmla="*/ 203990 h 299574"/>
              <a:gd name="connsiteX40" fmla="*/ 148038 w 226915"/>
              <a:gd name="connsiteY40" fmla="*/ 159889 h 299574"/>
              <a:gd name="connsiteX41" fmla="*/ 111515 w 226915"/>
              <a:gd name="connsiteY41" fmla="*/ 146872 h 29957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26915" h="299574">
                <a:moveTo>
                  <a:pt x="129388" y="37301"/>
                </a:moveTo>
                <a:cubicBezTo>
                  <a:pt x="119545" y="37301"/>
                  <a:pt x="110932" y="39502"/>
                  <a:pt x="103549" y="43906"/>
                </a:cubicBezTo>
                <a:cubicBezTo>
                  <a:pt x="96167" y="48310"/>
                  <a:pt x="89885" y="54332"/>
                  <a:pt x="84705" y="61974"/>
                </a:cubicBezTo>
                <a:cubicBezTo>
                  <a:pt x="79524" y="69616"/>
                  <a:pt x="75509" y="78552"/>
                  <a:pt x="72659" y="88784"/>
                </a:cubicBezTo>
                <a:cubicBezTo>
                  <a:pt x="69810" y="99016"/>
                  <a:pt x="67867" y="110090"/>
                  <a:pt x="66831" y="122005"/>
                </a:cubicBezTo>
                <a:cubicBezTo>
                  <a:pt x="73048" y="118379"/>
                  <a:pt x="81013" y="115076"/>
                  <a:pt x="90727" y="112097"/>
                </a:cubicBezTo>
                <a:cubicBezTo>
                  <a:pt x="100441" y="109118"/>
                  <a:pt x="111126" y="107629"/>
                  <a:pt x="122783" y="107629"/>
                </a:cubicBezTo>
                <a:cubicBezTo>
                  <a:pt x="137548" y="107629"/>
                  <a:pt x="151276" y="109701"/>
                  <a:pt x="163969" y="113845"/>
                </a:cubicBezTo>
                <a:cubicBezTo>
                  <a:pt x="176662" y="117990"/>
                  <a:pt x="187671" y="124077"/>
                  <a:pt x="196996" y="132107"/>
                </a:cubicBezTo>
                <a:cubicBezTo>
                  <a:pt x="206321" y="140137"/>
                  <a:pt x="213639" y="150175"/>
                  <a:pt x="218949" y="162220"/>
                </a:cubicBezTo>
                <a:cubicBezTo>
                  <a:pt x="224259" y="174265"/>
                  <a:pt x="226915" y="188059"/>
                  <a:pt x="226915" y="203601"/>
                </a:cubicBezTo>
                <a:cubicBezTo>
                  <a:pt x="226915" y="216553"/>
                  <a:pt x="224518" y="228857"/>
                  <a:pt x="219726" y="240514"/>
                </a:cubicBezTo>
                <a:cubicBezTo>
                  <a:pt x="214934" y="252170"/>
                  <a:pt x="207875" y="262402"/>
                  <a:pt x="198550" y="271209"/>
                </a:cubicBezTo>
                <a:cubicBezTo>
                  <a:pt x="189225" y="280016"/>
                  <a:pt x="177698" y="286945"/>
                  <a:pt x="163969" y="291997"/>
                </a:cubicBezTo>
                <a:cubicBezTo>
                  <a:pt x="150240" y="297048"/>
                  <a:pt x="134439" y="299574"/>
                  <a:pt x="116566" y="299574"/>
                </a:cubicBezTo>
                <a:cubicBezTo>
                  <a:pt x="95325" y="299574"/>
                  <a:pt x="77322" y="295429"/>
                  <a:pt x="62557" y="287140"/>
                </a:cubicBezTo>
                <a:cubicBezTo>
                  <a:pt x="47792" y="278850"/>
                  <a:pt x="35747" y="268295"/>
                  <a:pt x="26422" y="255473"/>
                </a:cubicBezTo>
                <a:cubicBezTo>
                  <a:pt x="17096" y="242650"/>
                  <a:pt x="10361" y="228469"/>
                  <a:pt x="6217" y="212927"/>
                </a:cubicBezTo>
                <a:cubicBezTo>
                  <a:pt x="2072" y="197384"/>
                  <a:pt x="0" y="182231"/>
                  <a:pt x="0" y="167466"/>
                </a:cubicBezTo>
                <a:cubicBezTo>
                  <a:pt x="0" y="145448"/>
                  <a:pt x="2202" y="124271"/>
                  <a:pt x="6605" y="103937"/>
                </a:cubicBezTo>
                <a:cubicBezTo>
                  <a:pt x="11009" y="83603"/>
                  <a:pt x="18327" y="65795"/>
                  <a:pt x="28559" y="50512"/>
                </a:cubicBezTo>
                <a:cubicBezTo>
                  <a:pt x="38791" y="35229"/>
                  <a:pt x="52196" y="22989"/>
                  <a:pt x="68774" y="13793"/>
                </a:cubicBezTo>
                <a:cubicBezTo>
                  <a:pt x="85352" y="4597"/>
                  <a:pt x="105816" y="0"/>
                  <a:pt x="130165" y="0"/>
                </a:cubicBezTo>
                <a:cubicBezTo>
                  <a:pt x="147779" y="0"/>
                  <a:pt x="164293" y="3885"/>
                  <a:pt x="179706" y="11656"/>
                </a:cubicBezTo>
                <a:cubicBezTo>
                  <a:pt x="195118" y="19427"/>
                  <a:pt x="207357" y="30695"/>
                  <a:pt x="216424" y="45461"/>
                </a:cubicBezTo>
                <a:lnTo>
                  <a:pt x="177180" y="72659"/>
                </a:lnTo>
                <a:cubicBezTo>
                  <a:pt x="171222" y="61779"/>
                  <a:pt x="164552" y="53167"/>
                  <a:pt x="157169" y="46820"/>
                </a:cubicBezTo>
                <a:cubicBezTo>
                  <a:pt x="149787" y="40473"/>
                  <a:pt x="140526" y="37301"/>
                  <a:pt x="129388" y="37301"/>
                </a:cubicBezTo>
                <a:moveTo>
                  <a:pt x="111515" y="146872"/>
                </a:moveTo>
                <a:cubicBezTo>
                  <a:pt x="105039" y="146872"/>
                  <a:pt x="97592" y="148492"/>
                  <a:pt x="89173" y="151729"/>
                </a:cubicBezTo>
                <a:cubicBezTo>
                  <a:pt x="80754" y="154967"/>
                  <a:pt x="73048" y="159824"/>
                  <a:pt x="66054" y="166300"/>
                </a:cubicBezTo>
                <a:cubicBezTo>
                  <a:pt x="66313" y="176661"/>
                  <a:pt x="67220" y="187476"/>
                  <a:pt x="68774" y="198744"/>
                </a:cubicBezTo>
                <a:cubicBezTo>
                  <a:pt x="70328" y="210012"/>
                  <a:pt x="72983" y="220309"/>
                  <a:pt x="76739" y="229634"/>
                </a:cubicBezTo>
                <a:cubicBezTo>
                  <a:pt x="80495" y="238959"/>
                  <a:pt x="85546" y="246666"/>
                  <a:pt x="91893" y="252753"/>
                </a:cubicBezTo>
                <a:cubicBezTo>
                  <a:pt x="98239" y="258840"/>
                  <a:pt x="106334" y="261884"/>
                  <a:pt x="116177" y="261884"/>
                </a:cubicBezTo>
                <a:cubicBezTo>
                  <a:pt x="122653" y="261884"/>
                  <a:pt x="128740" y="260395"/>
                  <a:pt x="134439" y="257416"/>
                </a:cubicBezTo>
                <a:cubicBezTo>
                  <a:pt x="140138" y="254437"/>
                  <a:pt x="145060" y="250357"/>
                  <a:pt x="149204" y="245177"/>
                </a:cubicBezTo>
                <a:cubicBezTo>
                  <a:pt x="153349" y="239995"/>
                  <a:pt x="156587" y="233908"/>
                  <a:pt x="158918" y="226914"/>
                </a:cubicBezTo>
                <a:cubicBezTo>
                  <a:pt x="161249" y="219920"/>
                  <a:pt x="162415" y="212279"/>
                  <a:pt x="162415" y="203990"/>
                </a:cubicBezTo>
                <a:cubicBezTo>
                  <a:pt x="162415" y="183267"/>
                  <a:pt x="157623" y="168566"/>
                  <a:pt x="148038" y="159889"/>
                </a:cubicBezTo>
                <a:cubicBezTo>
                  <a:pt x="138454" y="151211"/>
                  <a:pt x="126280" y="146872"/>
                  <a:pt x="111515" y="14687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" name="Freeform 18"/>
          <p:cNvSpPr/>
          <p:nvPr/>
        </p:nvSpPr>
        <p:spPr>
          <a:xfrm>
            <a:off x="1487077" y="5833680"/>
            <a:ext cx="360576" cy="336486"/>
          </a:xfrm>
          <a:custGeom>
            <a:avLst/>
            <a:gdLst>
              <a:gd name="connsiteX0" fmla="*/ 299574 w 360576"/>
              <a:gd name="connsiteY0" fmla="*/ 336486 h 336486"/>
              <a:gd name="connsiteX1" fmla="*/ 299574 w 360576"/>
              <a:gd name="connsiteY1" fmla="*/ 162415 h 336486"/>
              <a:gd name="connsiteX2" fmla="*/ 270432 w 360576"/>
              <a:gd name="connsiteY2" fmla="*/ 162415 h 336486"/>
              <a:gd name="connsiteX3" fmla="*/ 270432 w 360576"/>
              <a:gd name="connsiteY3" fmla="*/ 291803 h 336486"/>
              <a:gd name="connsiteX4" fmla="*/ 261496 w 360576"/>
              <a:gd name="connsiteY4" fmla="*/ 318807 h 336486"/>
              <a:gd name="connsiteX5" fmla="*/ 233131 w 360576"/>
              <a:gd name="connsiteY5" fmla="*/ 327161 h 336486"/>
              <a:gd name="connsiteX6" fmla="*/ 209430 w 360576"/>
              <a:gd name="connsiteY6" fmla="*/ 327161 h 336486"/>
              <a:gd name="connsiteX7" fmla="*/ 209430 w 360576"/>
              <a:gd name="connsiteY7" fmla="*/ 48569 h 336486"/>
              <a:gd name="connsiteX8" fmla="*/ 207098 w 360576"/>
              <a:gd name="connsiteY8" fmla="*/ 38272 h 336486"/>
              <a:gd name="connsiteX9" fmla="*/ 198939 w 360576"/>
              <a:gd name="connsiteY9" fmla="*/ 31084 h 336486"/>
              <a:gd name="connsiteX10" fmla="*/ 270432 w 360576"/>
              <a:gd name="connsiteY10" fmla="*/ 11657 h 336486"/>
              <a:gd name="connsiteX11" fmla="*/ 270432 w 360576"/>
              <a:gd name="connsiteY11" fmla="*/ 122782 h 336486"/>
              <a:gd name="connsiteX12" fmla="*/ 299574 w 360576"/>
              <a:gd name="connsiteY12" fmla="*/ 122782 h 336486"/>
              <a:gd name="connsiteX13" fmla="*/ 299574 w 360576"/>
              <a:gd name="connsiteY13" fmla="*/ 36912 h 336486"/>
              <a:gd name="connsiteX14" fmla="*/ 297242 w 360576"/>
              <a:gd name="connsiteY14" fmla="*/ 26615 h 336486"/>
              <a:gd name="connsiteX15" fmla="*/ 289083 w 360576"/>
              <a:gd name="connsiteY15" fmla="*/ 19427 h 336486"/>
              <a:gd name="connsiteX16" fmla="*/ 360576 w 360576"/>
              <a:gd name="connsiteY16" fmla="*/ 0 h 336486"/>
              <a:gd name="connsiteX17" fmla="*/ 360576 w 360576"/>
              <a:gd name="connsiteY17" fmla="*/ 301128 h 336486"/>
              <a:gd name="connsiteX18" fmla="*/ 351640 w 360576"/>
              <a:gd name="connsiteY18" fmla="*/ 328132 h 336486"/>
              <a:gd name="connsiteX19" fmla="*/ 323276 w 360576"/>
              <a:gd name="connsiteY19" fmla="*/ 336486 h 336486"/>
              <a:gd name="connsiteX21" fmla="*/ 0 w 360576"/>
              <a:gd name="connsiteY21" fmla="*/ 261884 h 336486"/>
              <a:gd name="connsiteX22" fmla="*/ 43129 w 360576"/>
              <a:gd name="connsiteY22" fmla="*/ 237211 h 336486"/>
              <a:gd name="connsiteX23" fmla="*/ 79459 w 360576"/>
              <a:gd name="connsiteY23" fmla="*/ 202824 h 336486"/>
              <a:gd name="connsiteX24" fmla="*/ 105298 w 360576"/>
              <a:gd name="connsiteY24" fmla="*/ 152507 h 336486"/>
              <a:gd name="connsiteX25" fmla="*/ 116954 w 360576"/>
              <a:gd name="connsiteY25" fmla="*/ 80042 h 336486"/>
              <a:gd name="connsiteX26" fmla="*/ 45461 w 360576"/>
              <a:gd name="connsiteY26" fmla="*/ 80042 h 336486"/>
              <a:gd name="connsiteX27" fmla="*/ 33804 w 360576"/>
              <a:gd name="connsiteY27" fmla="*/ 89755 h 336486"/>
              <a:gd name="connsiteX28" fmla="*/ 9325 w 360576"/>
              <a:gd name="connsiteY28" fmla="*/ 42352 h 336486"/>
              <a:gd name="connsiteX29" fmla="*/ 117343 w 360576"/>
              <a:gd name="connsiteY29" fmla="*/ 42352 h 336486"/>
              <a:gd name="connsiteX30" fmla="*/ 117343 w 360576"/>
              <a:gd name="connsiteY30" fmla="*/ 26033 h 336486"/>
              <a:gd name="connsiteX31" fmla="*/ 182231 w 360576"/>
              <a:gd name="connsiteY31" fmla="*/ 44684 h 336486"/>
              <a:gd name="connsiteX32" fmla="*/ 182231 w 360576"/>
              <a:gd name="connsiteY32" fmla="*/ 72270 h 336486"/>
              <a:gd name="connsiteX33" fmla="*/ 170186 w 360576"/>
              <a:gd name="connsiteY33" fmla="*/ 146679 h 336486"/>
              <a:gd name="connsiteX34" fmla="*/ 135022 w 360576"/>
              <a:gd name="connsiteY34" fmla="*/ 205544 h 336486"/>
              <a:gd name="connsiteX35" fmla="*/ 77905 w 360576"/>
              <a:gd name="connsiteY35" fmla="*/ 247119 h 336486"/>
              <a:gd name="connsiteX36" fmla="*/ 0 w 360576"/>
              <a:gd name="connsiteY36" fmla="*/ 269656 h 33648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360576" h="336486">
                <a:moveTo>
                  <a:pt x="299574" y="336486"/>
                </a:moveTo>
                <a:lnTo>
                  <a:pt x="299574" y="162415"/>
                </a:lnTo>
                <a:lnTo>
                  <a:pt x="270432" y="162415"/>
                </a:lnTo>
                <a:lnTo>
                  <a:pt x="270432" y="291803"/>
                </a:lnTo>
                <a:cubicBezTo>
                  <a:pt x="270432" y="304236"/>
                  <a:pt x="267454" y="313237"/>
                  <a:pt x="261496" y="318807"/>
                </a:cubicBezTo>
                <a:cubicBezTo>
                  <a:pt x="255538" y="324376"/>
                  <a:pt x="246083" y="327161"/>
                  <a:pt x="233131" y="327161"/>
                </a:cubicBezTo>
                <a:lnTo>
                  <a:pt x="209430" y="327161"/>
                </a:lnTo>
                <a:lnTo>
                  <a:pt x="209430" y="48569"/>
                </a:lnTo>
                <a:cubicBezTo>
                  <a:pt x="209430" y="44942"/>
                  <a:pt x="208652" y="41510"/>
                  <a:pt x="207098" y="38272"/>
                </a:cubicBezTo>
                <a:cubicBezTo>
                  <a:pt x="205544" y="35034"/>
                  <a:pt x="202824" y="32638"/>
                  <a:pt x="198939" y="31084"/>
                </a:cubicBezTo>
                <a:lnTo>
                  <a:pt x="270432" y="11657"/>
                </a:lnTo>
                <a:lnTo>
                  <a:pt x="270432" y="122782"/>
                </a:lnTo>
                <a:lnTo>
                  <a:pt x="299574" y="122782"/>
                </a:lnTo>
                <a:lnTo>
                  <a:pt x="299574" y="36912"/>
                </a:lnTo>
                <a:cubicBezTo>
                  <a:pt x="299574" y="33286"/>
                  <a:pt x="298797" y="29854"/>
                  <a:pt x="297242" y="26615"/>
                </a:cubicBezTo>
                <a:cubicBezTo>
                  <a:pt x="295688" y="23378"/>
                  <a:pt x="292968" y="20982"/>
                  <a:pt x="289083" y="19427"/>
                </a:cubicBezTo>
                <a:lnTo>
                  <a:pt x="360576" y="0"/>
                </a:lnTo>
                <a:lnTo>
                  <a:pt x="360576" y="301128"/>
                </a:lnTo>
                <a:cubicBezTo>
                  <a:pt x="360576" y="313561"/>
                  <a:pt x="357597" y="322563"/>
                  <a:pt x="351640" y="328132"/>
                </a:cubicBezTo>
                <a:cubicBezTo>
                  <a:pt x="345682" y="333701"/>
                  <a:pt x="336227" y="336486"/>
                  <a:pt x="323276" y="336486"/>
                </a:cubicBezTo>
                <a:moveTo>
                  <a:pt x="0" y="261884"/>
                </a:moveTo>
                <a:cubicBezTo>
                  <a:pt x="15024" y="254631"/>
                  <a:pt x="29400" y="246407"/>
                  <a:pt x="43129" y="237211"/>
                </a:cubicBezTo>
                <a:cubicBezTo>
                  <a:pt x="56858" y="228016"/>
                  <a:pt x="68968" y="216553"/>
                  <a:pt x="79459" y="202824"/>
                </a:cubicBezTo>
                <a:cubicBezTo>
                  <a:pt x="89950" y="189095"/>
                  <a:pt x="98563" y="172323"/>
                  <a:pt x="105298" y="152507"/>
                </a:cubicBezTo>
                <a:cubicBezTo>
                  <a:pt x="112033" y="132690"/>
                  <a:pt x="115918" y="108536"/>
                  <a:pt x="116954" y="80042"/>
                </a:cubicBezTo>
                <a:lnTo>
                  <a:pt x="45461" y="80042"/>
                </a:lnTo>
                <a:cubicBezTo>
                  <a:pt x="38985" y="80042"/>
                  <a:pt x="35099" y="83279"/>
                  <a:pt x="33804" y="89755"/>
                </a:cubicBezTo>
                <a:lnTo>
                  <a:pt x="9325" y="42352"/>
                </a:lnTo>
                <a:lnTo>
                  <a:pt x="117343" y="42352"/>
                </a:lnTo>
                <a:lnTo>
                  <a:pt x="117343" y="26033"/>
                </a:lnTo>
                <a:lnTo>
                  <a:pt x="182231" y="44684"/>
                </a:lnTo>
                <a:lnTo>
                  <a:pt x="182231" y="72270"/>
                </a:lnTo>
                <a:cubicBezTo>
                  <a:pt x="182231" y="99469"/>
                  <a:pt x="178216" y="124272"/>
                  <a:pt x="170186" y="146679"/>
                </a:cubicBezTo>
                <a:cubicBezTo>
                  <a:pt x="162156" y="169085"/>
                  <a:pt x="150434" y="188707"/>
                  <a:pt x="135022" y="205544"/>
                </a:cubicBezTo>
                <a:cubicBezTo>
                  <a:pt x="119609" y="222382"/>
                  <a:pt x="100570" y="236239"/>
                  <a:pt x="77905" y="247119"/>
                </a:cubicBezTo>
                <a:cubicBezTo>
                  <a:pt x="55239" y="257999"/>
                  <a:pt x="29271" y="265510"/>
                  <a:pt x="0" y="2696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" name="Freeform 19"/>
          <p:cNvSpPr/>
          <p:nvPr/>
        </p:nvSpPr>
        <p:spPr>
          <a:xfrm>
            <a:off x="1989812" y="5833680"/>
            <a:ext cx="333378" cy="331046"/>
          </a:xfrm>
          <a:custGeom>
            <a:avLst/>
            <a:gdLst>
              <a:gd name="connsiteX0" fmla="*/ 0 w 333378"/>
              <a:gd name="connsiteY0" fmla="*/ 30696 h 331046"/>
              <a:gd name="connsiteX1" fmla="*/ 135216 w 333378"/>
              <a:gd name="connsiteY1" fmla="*/ 30696 h 331046"/>
              <a:gd name="connsiteX2" fmla="*/ 135216 w 333378"/>
              <a:gd name="connsiteY2" fmla="*/ 18262 h 331046"/>
              <a:gd name="connsiteX3" fmla="*/ 200104 w 333378"/>
              <a:gd name="connsiteY3" fmla="*/ 36912 h 331046"/>
              <a:gd name="connsiteX4" fmla="*/ 200104 w 333378"/>
              <a:gd name="connsiteY4" fmla="*/ 194665 h 331046"/>
              <a:gd name="connsiteX5" fmla="*/ 135216 w 333378"/>
              <a:gd name="connsiteY5" fmla="*/ 194665 h 331046"/>
              <a:gd name="connsiteX6" fmla="*/ 135216 w 333378"/>
              <a:gd name="connsiteY6" fmla="*/ 180677 h 331046"/>
              <a:gd name="connsiteX7" fmla="*/ 96167 w 333378"/>
              <a:gd name="connsiteY7" fmla="*/ 192722 h 331046"/>
              <a:gd name="connsiteX8" fmla="*/ 48957 w 333378"/>
              <a:gd name="connsiteY8" fmla="*/ 196607 h 331046"/>
              <a:gd name="connsiteX9" fmla="*/ 0 w 333378"/>
              <a:gd name="connsiteY9" fmla="*/ 196607 h 331046"/>
              <a:gd name="connsiteX11" fmla="*/ 248673 w 333378"/>
              <a:gd name="connsiteY11" fmla="*/ 242845 h 331046"/>
              <a:gd name="connsiteX12" fmla="*/ 248673 w 333378"/>
              <a:gd name="connsiteY12" fmla="*/ 40798 h 331046"/>
              <a:gd name="connsiteX13" fmla="*/ 246342 w 333378"/>
              <a:gd name="connsiteY13" fmla="*/ 30501 h 331046"/>
              <a:gd name="connsiteX14" fmla="*/ 238183 w 333378"/>
              <a:gd name="connsiteY14" fmla="*/ 23313 h 331046"/>
              <a:gd name="connsiteX15" fmla="*/ 317447 w 333378"/>
              <a:gd name="connsiteY15" fmla="*/ 0 h 331046"/>
              <a:gd name="connsiteX16" fmla="*/ 317447 w 333378"/>
              <a:gd name="connsiteY16" fmla="*/ 207487 h 331046"/>
              <a:gd name="connsiteX17" fmla="*/ 308510 w 333378"/>
              <a:gd name="connsiteY17" fmla="*/ 234491 h 331046"/>
              <a:gd name="connsiteX18" fmla="*/ 280146 w 333378"/>
              <a:gd name="connsiteY18" fmla="*/ 242845 h 331046"/>
              <a:gd name="connsiteX20" fmla="*/ 52066 w 333378"/>
              <a:gd name="connsiteY20" fmla="*/ 253336 h 331046"/>
              <a:gd name="connsiteX21" fmla="*/ 48180 w 333378"/>
              <a:gd name="connsiteY21" fmla="*/ 240319 h 331046"/>
              <a:gd name="connsiteX22" fmla="*/ 36524 w 333378"/>
              <a:gd name="connsiteY22" fmla="*/ 233908 h 331046"/>
              <a:gd name="connsiteX23" fmla="*/ 120840 w 333378"/>
              <a:gd name="connsiteY23" fmla="*/ 218366 h 331046"/>
              <a:gd name="connsiteX24" fmla="*/ 120840 w 333378"/>
              <a:gd name="connsiteY24" fmla="*/ 295300 h 331046"/>
              <a:gd name="connsiteX25" fmla="*/ 294523 w 333378"/>
              <a:gd name="connsiteY25" fmla="*/ 295300 h 331046"/>
              <a:gd name="connsiteX26" fmla="*/ 307539 w 333378"/>
              <a:gd name="connsiteY26" fmla="*/ 291414 h 331046"/>
              <a:gd name="connsiteX27" fmla="*/ 313950 w 333378"/>
              <a:gd name="connsiteY27" fmla="*/ 279758 h 331046"/>
              <a:gd name="connsiteX28" fmla="*/ 333378 w 333378"/>
              <a:gd name="connsiteY28" fmla="*/ 331046 h 331046"/>
              <a:gd name="connsiteX29" fmla="*/ 52066 w 333378"/>
              <a:gd name="connsiteY29" fmla="*/ 331046 h 331046"/>
              <a:gd name="connsiteX31" fmla="*/ 135216 w 333378"/>
              <a:gd name="connsiteY31" fmla="*/ 66442 h 331046"/>
              <a:gd name="connsiteX32" fmla="*/ 64888 w 333378"/>
              <a:gd name="connsiteY32" fmla="*/ 66442 h 331046"/>
              <a:gd name="connsiteX33" fmla="*/ 64888 w 333378"/>
              <a:gd name="connsiteY33" fmla="*/ 160860 h 331046"/>
              <a:gd name="connsiteX34" fmla="*/ 80625 w 333378"/>
              <a:gd name="connsiteY34" fmla="*/ 160860 h 331046"/>
              <a:gd name="connsiteX35" fmla="*/ 98692 w 333378"/>
              <a:gd name="connsiteY35" fmla="*/ 160472 h 331046"/>
              <a:gd name="connsiteX36" fmla="*/ 117537 w 333378"/>
              <a:gd name="connsiteY36" fmla="*/ 159307 h 331046"/>
              <a:gd name="connsiteX37" fmla="*/ 135216 w 333378"/>
              <a:gd name="connsiteY37" fmla="*/ 156975 h 33104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333378" h="331046">
                <a:moveTo>
                  <a:pt x="0" y="30696"/>
                </a:moveTo>
                <a:lnTo>
                  <a:pt x="135216" y="30696"/>
                </a:lnTo>
                <a:lnTo>
                  <a:pt x="135216" y="18262"/>
                </a:lnTo>
                <a:lnTo>
                  <a:pt x="200104" y="36912"/>
                </a:lnTo>
                <a:lnTo>
                  <a:pt x="200104" y="194665"/>
                </a:lnTo>
                <a:lnTo>
                  <a:pt x="135216" y="194665"/>
                </a:lnTo>
                <a:lnTo>
                  <a:pt x="135216" y="180677"/>
                </a:lnTo>
                <a:cubicBezTo>
                  <a:pt x="123560" y="186117"/>
                  <a:pt x="110543" y="190131"/>
                  <a:pt x="96167" y="192722"/>
                </a:cubicBezTo>
                <a:cubicBezTo>
                  <a:pt x="81790" y="195312"/>
                  <a:pt x="66054" y="196607"/>
                  <a:pt x="48957" y="196607"/>
                </a:cubicBezTo>
                <a:lnTo>
                  <a:pt x="0" y="196607"/>
                </a:lnTo>
                <a:moveTo>
                  <a:pt x="248673" y="242845"/>
                </a:moveTo>
                <a:lnTo>
                  <a:pt x="248673" y="40798"/>
                </a:lnTo>
                <a:cubicBezTo>
                  <a:pt x="248673" y="37171"/>
                  <a:pt x="247896" y="33739"/>
                  <a:pt x="246342" y="30501"/>
                </a:cubicBezTo>
                <a:cubicBezTo>
                  <a:pt x="244788" y="27263"/>
                  <a:pt x="242068" y="24867"/>
                  <a:pt x="238183" y="23313"/>
                </a:cubicBezTo>
                <a:lnTo>
                  <a:pt x="317447" y="0"/>
                </a:lnTo>
                <a:lnTo>
                  <a:pt x="317447" y="207487"/>
                </a:lnTo>
                <a:cubicBezTo>
                  <a:pt x="317447" y="219921"/>
                  <a:pt x="314468" y="228922"/>
                  <a:pt x="308510" y="234491"/>
                </a:cubicBezTo>
                <a:cubicBezTo>
                  <a:pt x="302553" y="240061"/>
                  <a:pt x="293098" y="242845"/>
                  <a:pt x="280146" y="242845"/>
                </a:cubicBezTo>
                <a:moveTo>
                  <a:pt x="52066" y="253336"/>
                </a:moveTo>
                <a:cubicBezTo>
                  <a:pt x="52066" y="248155"/>
                  <a:pt x="50771" y="243816"/>
                  <a:pt x="48180" y="240319"/>
                </a:cubicBezTo>
                <a:cubicBezTo>
                  <a:pt x="45590" y="236823"/>
                  <a:pt x="41705" y="234686"/>
                  <a:pt x="36524" y="233908"/>
                </a:cubicBezTo>
                <a:lnTo>
                  <a:pt x="120840" y="218366"/>
                </a:lnTo>
                <a:lnTo>
                  <a:pt x="120840" y="295300"/>
                </a:lnTo>
                <a:lnTo>
                  <a:pt x="294523" y="295300"/>
                </a:lnTo>
                <a:cubicBezTo>
                  <a:pt x="299703" y="295300"/>
                  <a:pt x="304042" y="294005"/>
                  <a:pt x="307539" y="291414"/>
                </a:cubicBezTo>
                <a:cubicBezTo>
                  <a:pt x="311036" y="288824"/>
                  <a:pt x="313173" y="284938"/>
                  <a:pt x="313950" y="279758"/>
                </a:cubicBezTo>
                <a:lnTo>
                  <a:pt x="333378" y="331046"/>
                </a:lnTo>
                <a:lnTo>
                  <a:pt x="52066" y="331046"/>
                </a:lnTo>
                <a:moveTo>
                  <a:pt x="135216" y="66442"/>
                </a:moveTo>
                <a:lnTo>
                  <a:pt x="64888" y="66442"/>
                </a:lnTo>
                <a:lnTo>
                  <a:pt x="64888" y="160860"/>
                </a:lnTo>
                <a:cubicBezTo>
                  <a:pt x="69551" y="160860"/>
                  <a:pt x="74796" y="160860"/>
                  <a:pt x="80625" y="160860"/>
                </a:cubicBezTo>
                <a:cubicBezTo>
                  <a:pt x="86453" y="160860"/>
                  <a:pt x="92475" y="160731"/>
                  <a:pt x="98692" y="160472"/>
                </a:cubicBezTo>
                <a:cubicBezTo>
                  <a:pt x="104909" y="160213"/>
                  <a:pt x="111191" y="159824"/>
                  <a:pt x="117537" y="159307"/>
                </a:cubicBezTo>
                <a:cubicBezTo>
                  <a:pt x="123883" y="158788"/>
                  <a:pt x="129777" y="158011"/>
                  <a:pt x="135216" y="15697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" name="Freeform 20"/>
          <p:cNvSpPr/>
          <p:nvPr/>
        </p:nvSpPr>
        <p:spPr>
          <a:xfrm>
            <a:off x="2356994" y="5846890"/>
            <a:ext cx="368347" cy="322498"/>
          </a:xfrm>
          <a:custGeom>
            <a:avLst/>
            <a:gdLst>
              <a:gd name="connsiteX0" fmla="*/ 252559 w 368347"/>
              <a:gd name="connsiteY0" fmla="*/ 112680 h 322498"/>
              <a:gd name="connsiteX1" fmla="*/ 255279 w 368347"/>
              <a:gd name="connsiteY1" fmla="*/ 99081 h 322498"/>
              <a:gd name="connsiteX2" fmla="*/ 246342 w 368347"/>
              <a:gd name="connsiteY2" fmla="*/ 88007 h 322498"/>
              <a:gd name="connsiteX3" fmla="*/ 229829 w 368347"/>
              <a:gd name="connsiteY3" fmla="*/ 80430 h 322498"/>
              <a:gd name="connsiteX4" fmla="*/ 209429 w 368347"/>
              <a:gd name="connsiteY4" fmla="*/ 77322 h 322498"/>
              <a:gd name="connsiteX5" fmla="*/ 173100 w 368347"/>
              <a:gd name="connsiteY5" fmla="*/ 100635 h 322498"/>
              <a:gd name="connsiteX6" fmla="*/ 127057 w 368347"/>
              <a:gd name="connsiteY6" fmla="*/ 116565 h 322498"/>
              <a:gd name="connsiteX7" fmla="*/ 77322 w 368347"/>
              <a:gd name="connsiteY7" fmla="*/ 125891 h 322498"/>
              <a:gd name="connsiteX8" fmla="*/ 29919 w 368347"/>
              <a:gd name="connsiteY8" fmla="*/ 129388 h 322498"/>
              <a:gd name="connsiteX9" fmla="*/ 29919 w 368347"/>
              <a:gd name="connsiteY9" fmla="*/ 121617 h 322498"/>
              <a:gd name="connsiteX10" fmla="*/ 78682 w 368347"/>
              <a:gd name="connsiteY10" fmla="*/ 111126 h 322498"/>
              <a:gd name="connsiteX11" fmla="*/ 119091 w 368347"/>
              <a:gd name="connsiteY11" fmla="*/ 92281 h 322498"/>
              <a:gd name="connsiteX12" fmla="*/ 146678 w 368347"/>
              <a:gd name="connsiteY12" fmla="*/ 67414 h 322498"/>
              <a:gd name="connsiteX13" fmla="*/ 156975 w 368347"/>
              <a:gd name="connsiteY13" fmla="*/ 38467 h 322498"/>
              <a:gd name="connsiteX14" fmla="*/ 156975 w 368347"/>
              <a:gd name="connsiteY14" fmla="*/ 34192 h 322498"/>
              <a:gd name="connsiteX15" fmla="*/ 80042 w 368347"/>
              <a:gd name="connsiteY15" fmla="*/ 34192 h 322498"/>
              <a:gd name="connsiteX16" fmla="*/ 72271 w 368347"/>
              <a:gd name="connsiteY16" fmla="*/ 37495 h 322498"/>
              <a:gd name="connsiteX17" fmla="*/ 68385 w 368347"/>
              <a:gd name="connsiteY17" fmla="*/ 45460 h 322498"/>
              <a:gd name="connsiteX18" fmla="*/ 43906 w 368347"/>
              <a:gd name="connsiteY18" fmla="*/ 0 h 322498"/>
              <a:gd name="connsiteX19" fmla="*/ 327161 w 368347"/>
              <a:gd name="connsiteY19" fmla="*/ 0 h 322498"/>
              <a:gd name="connsiteX20" fmla="*/ 327161 w 368347"/>
              <a:gd name="connsiteY20" fmla="*/ 34192 h 322498"/>
              <a:gd name="connsiteX21" fmla="*/ 232743 w 368347"/>
              <a:gd name="connsiteY21" fmla="*/ 34192 h 322498"/>
              <a:gd name="connsiteX22" fmla="*/ 224972 w 368347"/>
              <a:gd name="connsiteY22" fmla="*/ 57894 h 322498"/>
              <a:gd name="connsiteX23" fmla="*/ 262467 w 368347"/>
              <a:gd name="connsiteY23" fmla="*/ 60614 h 322498"/>
              <a:gd name="connsiteX24" fmla="*/ 298602 w 368347"/>
              <a:gd name="connsiteY24" fmla="*/ 68191 h 322498"/>
              <a:gd name="connsiteX25" fmla="*/ 325801 w 368347"/>
              <a:gd name="connsiteY25" fmla="*/ 81790 h 322498"/>
              <a:gd name="connsiteX26" fmla="*/ 336486 w 368347"/>
              <a:gd name="connsiteY26" fmla="*/ 102189 h 322498"/>
              <a:gd name="connsiteX27" fmla="*/ 327355 w 368347"/>
              <a:gd name="connsiteY27" fmla="*/ 120451 h 322498"/>
              <a:gd name="connsiteX28" fmla="*/ 302294 w 368347"/>
              <a:gd name="connsiteY28" fmla="*/ 128611 h 322498"/>
              <a:gd name="connsiteX29" fmla="*/ 271598 w 368347"/>
              <a:gd name="connsiteY29" fmla="*/ 125891 h 322498"/>
              <a:gd name="connsiteX30" fmla="*/ 252559 w 368347"/>
              <a:gd name="connsiteY30" fmla="*/ 112680 h 322498"/>
              <a:gd name="connsiteX32" fmla="*/ 368347 w 368347"/>
              <a:gd name="connsiteY32" fmla="*/ 186117 h 322498"/>
              <a:gd name="connsiteX33" fmla="*/ 46626 w 368347"/>
              <a:gd name="connsiteY33" fmla="*/ 186117 h 322498"/>
              <a:gd name="connsiteX34" fmla="*/ 33415 w 368347"/>
              <a:gd name="connsiteY34" fmla="*/ 196996 h 322498"/>
              <a:gd name="connsiteX35" fmla="*/ 0 w 368347"/>
              <a:gd name="connsiteY35" fmla="*/ 149982 h 322498"/>
              <a:gd name="connsiteX36" fmla="*/ 156975 w 368347"/>
              <a:gd name="connsiteY36" fmla="*/ 149982 h 322498"/>
              <a:gd name="connsiteX37" fmla="*/ 156975 w 368347"/>
              <a:gd name="connsiteY37" fmla="*/ 138325 h 322498"/>
              <a:gd name="connsiteX38" fmla="*/ 154644 w 368347"/>
              <a:gd name="connsiteY38" fmla="*/ 128028 h 322498"/>
              <a:gd name="connsiteX39" fmla="*/ 146484 w 368347"/>
              <a:gd name="connsiteY39" fmla="*/ 120840 h 322498"/>
              <a:gd name="connsiteX40" fmla="*/ 225749 w 368347"/>
              <a:gd name="connsiteY40" fmla="*/ 101412 h 322498"/>
              <a:gd name="connsiteX41" fmla="*/ 225749 w 368347"/>
              <a:gd name="connsiteY41" fmla="*/ 149982 h 322498"/>
              <a:gd name="connsiteX42" fmla="*/ 368347 w 368347"/>
              <a:gd name="connsiteY42" fmla="*/ 149982 h 322498"/>
              <a:gd name="connsiteX44" fmla="*/ 331046 w 368347"/>
              <a:gd name="connsiteY44" fmla="*/ 211761 h 322498"/>
              <a:gd name="connsiteX45" fmla="*/ 331046 w 368347"/>
              <a:gd name="connsiteY45" fmla="*/ 287140 h 322498"/>
              <a:gd name="connsiteX46" fmla="*/ 322110 w 368347"/>
              <a:gd name="connsiteY46" fmla="*/ 314144 h 322498"/>
              <a:gd name="connsiteX47" fmla="*/ 293745 w 368347"/>
              <a:gd name="connsiteY47" fmla="*/ 322498 h 322498"/>
              <a:gd name="connsiteX48" fmla="*/ 262273 w 368347"/>
              <a:gd name="connsiteY48" fmla="*/ 322498 h 322498"/>
              <a:gd name="connsiteX49" fmla="*/ 262273 w 368347"/>
              <a:gd name="connsiteY49" fmla="*/ 247508 h 322498"/>
              <a:gd name="connsiteX50" fmla="*/ 84316 w 368347"/>
              <a:gd name="connsiteY50" fmla="*/ 247508 h 322498"/>
              <a:gd name="connsiteX51" fmla="*/ 72659 w 368347"/>
              <a:gd name="connsiteY51" fmla="*/ 257222 h 322498"/>
              <a:gd name="connsiteX52" fmla="*/ 40021 w 368347"/>
              <a:gd name="connsiteY52" fmla="*/ 211761 h 3224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368347" h="322498">
                <a:moveTo>
                  <a:pt x="252559" y="112680"/>
                </a:moveTo>
                <a:cubicBezTo>
                  <a:pt x="255926" y="107759"/>
                  <a:pt x="256833" y="103225"/>
                  <a:pt x="255279" y="99081"/>
                </a:cubicBezTo>
                <a:cubicBezTo>
                  <a:pt x="253724" y="94936"/>
                  <a:pt x="250746" y="91245"/>
                  <a:pt x="246342" y="88007"/>
                </a:cubicBezTo>
                <a:cubicBezTo>
                  <a:pt x="241939" y="84769"/>
                  <a:pt x="236434" y="82244"/>
                  <a:pt x="229829" y="80430"/>
                </a:cubicBezTo>
                <a:cubicBezTo>
                  <a:pt x="223223" y="78617"/>
                  <a:pt x="216424" y="77581"/>
                  <a:pt x="209429" y="77322"/>
                </a:cubicBezTo>
                <a:cubicBezTo>
                  <a:pt x="199586" y="86388"/>
                  <a:pt x="187477" y="94159"/>
                  <a:pt x="173100" y="100635"/>
                </a:cubicBezTo>
                <a:cubicBezTo>
                  <a:pt x="158724" y="107111"/>
                  <a:pt x="143376" y="112421"/>
                  <a:pt x="127057" y="116565"/>
                </a:cubicBezTo>
                <a:cubicBezTo>
                  <a:pt x="110737" y="120710"/>
                  <a:pt x="94159" y="123818"/>
                  <a:pt x="77322" y="125891"/>
                </a:cubicBezTo>
                <a:cubicBezTo>
                  <a:pt x="60485" y="127963"/>
                  <a:pt x="44684" y="129129"/>
                  <a:pt x="29919" y="129388"/>
                </a:cubicBezTo>
                <a:lnTo>
                  <a:pt x="29919" y="121617"/>
                </a:lnTo>
                <a:cubicBezTo>
                  <a:pt x="47015" y="119804"/>
                  <a:pt x="63269" y="116307"/>
                  <a:pt x="78682" y="111126"/>
                </a:cubicBezTo>
                <a:cubicBezTo>
                  <a:pt x="94094" y="105945"/>
                  <a:pt x="107564" y="99664"/>
                  <a:pt x="119091" y="92281"/>
                </a:cubicBezTo>
                <a:cubicBezTo>
                  <a:pt x="130618" y="84899"/>
                  <a:pt x="139814" y="76610"/>
                  <a:pt x="146678" y="67414"/>
                </a:cubicBezTo>
                <a:cubicBezTo>
                  <a:pt x="153543" y="58218"/>
                  <a:pt x="156975" y="48569"/>
                  <a:pt x="156975" y="38467"/>
                </a:cubicBezTo>
                <a:lnTo>
                  <a:pt x="156975" y="34192"/>
                </a:lnTo>
                <a:lnTo>
                  <a:pt x="80042" y="34192"/>
                </a:lnTo>
                <a:cubicBezTo>
                  <a:pt x="76933" y="34192"/>
                  <a:pt x="74343" y="35294"/>
                  <a:pt x="72271" y="37495"/>
                </a:cubicBezTo>
                <a:cubicBezTo>
                  <a:pt x="70198" y="39697"/>
                  <a:pt x="68903" y="42352"/>
                  <a:pt x="68385" y="45460"/>
                </a:cubicBezTo>
                <a:lnTo>
                  <a:pt x="43906" y="0"/>
                </a:lnTo>
                <a:lnTo>
                  <a:pt x="327161" y="0"/>
                </a:lnTo>
                <a:lnTo>
                  <a:pt x="327161" y="34192"/>
                </a:lnTo>
                <a:lnTo>
                  <a:pt x="232743" y="34192"/>
                </a:lnTo>
                <a:cubicBezTo>
                  <a:pt x="231966" y="42741"/>
                  <a:pt x="229376" y="50641"/>
                  <a:pt x="224972" y="57894"/>
                </a:cubicBezTo>
                <a:cubicBezTo>
                  <a:pt x="236887" y="58153"/>
                  <a:pt x="249386" y="59060"/>
                  <a:pt x="262467" y="60614"/>
                </a:cubicBezTo>
                <a:cubicBezTo>
                  <a:pt x="275548" y="62168"/>
                  <a:pt x="287593" y="64694"/>
                  <a:pt x="298602" y="68191"/>
                </a:cubicBezTo>
                <a:cubicBezTo>
                  <a:pt x="309611" y="71688"/>
                  <a:pt x="318677" y="76221"/>
                  <a:pt x="325801" y="81790"/>
                </a:cubicBezTo>
                <a:cubicBezTo>
                  <a:pt x="332924" y="87360"/>
                  <a:pt x="336486" y="94159"/>
                  <a:pt x="336486" y="102189"/>
                </a:cubicBezTo>
                <a:cubicBezTo>
                  <a:pt x="336486" y="109960"/>
                  <a:pt x="333443" y="116047"/>
                  <a:pt x="327355" y="120451"/>
                </a:cubicBezTo>
                <a:cubicBezTo>
                  <a:pt x="321268" y="124855"/>
                  <a:pt x="312914" y="127574"/>
                  <a:pt x="302294" y="128611"/>
                </a:cubicBezTo>
                <a:cubicBezTo>
                  <a:pt x="291155" y="129647"/>
                  <a:pt x="280923" y="128740"/>
                  <a:pt x="271598" y="125891"/>
                </a:cubicBezTo>
                <a:cubicBezTo>
                  <a:pt x="262273" y="123042"/>
                  <a:pt x="255926" y="118638"/>
                  <a:pt x="252559" y="112680"/>
                </a:cubicBezTo>
                <a:moveTo>
                  <a:pt x="368347" y="186117"/>
                </a:moveTo>
                <a:lnTo>
                  <a:pt x="46626" y="186117"/>
                </a:lnTo>
                <a:cubicBezTo>
                  <a:pt x="39114" y="186117"/>
                  <a:pt x="34711" y="189743"/>
                  <a:pt x="33415" y="196996"/>
                </a:cubicBezTo>
                <a:lnTo>
                  <a:pt x="0" y="149982"/>
                </a:lnTo>
                <a:lnTo>
                  <a:pt x="156975" y="149982"/>
                </a:lnTo>
                <a:lnTo>
                  <a:pt x="156975" y="138325"/>
                </a:lnTo>
                <a:cubicBezTo>
                  <a:pt x="156975" y="134698"/>
                  <a:pt x="156198" y="131266"/>
                  <a:pt x="154644" y="128028"/>
                </a:cubicBezTo>
                <a:cubicBezTo>
                  <a:pt x="153090" y="124790"/>
                  <a:pt x="150370" y="122394"/>
                  <a:pt x="146484" y="120840"/>
                </a:cubicBezTo>
                <a:lnTo>
                  <a:pt x="225749" y="101412"/>
                </a:lnTo>
                <a:lnTo>
                  <a:pt x="225749" y="149982"/>
                </a:lnTo>
                <a:lnTo>
                  <a:pt x="368347" y="149982"/>
                </a:lnTo>
                <a:moveTo>
                  <a:pt x="331046" y="211761"/>
                </a:moveTo>
                <a:lnTo>
                  <a:pt x="331046" y="287140"/>
                </a:lnTo>
                <a:cubicBezTo>
                  <a:pt x="331046" y="299573"/>
                  <a:pt x="328068" y="308575"/>
                  <a:pt x="322110" y="314144"/>
                </a:cubicBezTo>
                <a:cubicBezTo>
                  <a:pt x="316152" y="319713"/>
                  <a:pt x="306697" y="322498"/>
                  <a:pt x="293745" y="322498"/>
                </a:cubicBezTo>
                <a:lnTo>
                  <a:pt x="262273" y="322498"/>
                </a:lnTo>
                <a:lnTo>
                  <a:pt x="262273" y="247508"/>
                </a:lnTo>
                <a:lnTo>
                  <a:pt x="84316" y="247508"/>
                </a:lnTo>
                <a:cubicBezTo>
                  <a:pt x="77840" y="247508"/>
                  <a:pt x="73954" y="250746"/>
                  <a:pt x="72659" y="257222"/>
                </a:cubicBezTo>
                <a:lnTo>
                  <a:pt x="40021" y="21176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" name="Freeform 21"/>
          <p:cNvSpPr/>
          <p:nvPr/>
        </p:nvSpPr>
        <p:spPr>
          <a:xfrm>
            <a:off x="2735832" y="5833680"/>
            <a:ext cx="340760" cy="335709"/>
          </a:xfrm>
          <a:custGeom>
            <a:avLst/>
            <a:gdLst>
              <a:gd name="connsiteX0" fmla="*/ 26033 w 340760"/>
              <a:gd name="connsiteY0" fmla="*/ 116565 h 335709"/>
              <a:gd name="connsiteX1" fmla="*/ 34775 w 340760"/>
              <a:gd name="connsiteY1" fmla="*/ 73437 h 335709"/>
              <a:gd name="connsiteX2" fmla="*/ 58283 w 340760"/>
              <a:gd name="connsiteY2" fmla="*/ 43129 h 335709"/>
              <a:gd name="connsiteX3" fmla="*/ 92475 w 340760"/>
              <a:gd name="connsiteY3" fmla="*/ 25256 h 335709"/>
              <a:gd name="connsiteX4" fmla="*/ 133273 w 340760"/>
              <a:gd name="connsiteY4" fmla="*/ 19427 h 335709"/>
              <a:gd name="connsiteX5" fmla="*/ 173683 w 340760"/>
              <a:gd name="connsiteY5" fmla="*/ 25256 h 335709"/>
              <a:gd name="connsiteX6" fmla="*/ 207875 w 340760"/>
              <a:gd name="connsiteY6" fmla="*/ 43129 h 335709"/>
              <a:gd name="connsiteX7" fmla="*/ 231383 w 340760"/>
              <a:gd name="connsiteY7" fmla="*/ 73437 h 335709"/>
              <a:gd name="connsiteX8" fmla="*/ 240125 w 340760"/>
              <a:gd name="connsiteY8" fmla="*/ 116565 h 335709"/>
              <a:gd name="connsiteX9" fmla="*/ 231383 w 340760"/>
              <a:gd name="connsiteY9" fmla="*/ 159695 h 335709"/>
              <a:gd name="connsiteX10" fmla="*/ 207875 w 340760"/>
              <a:gd name="connsiteY10" fmla="*/ 190002 h 335709"/>
              <a:gd name="connsiteX11" fmla="*/ 173683 w 340760"/>
              <a:gd name="connsiteY11" fmla="*/ 207876 h 335709"/>
              <a:gd name="connsiteX12" fmla="*/ 133273 w 340760"/>
              <a:gd name="connsiteY12" fmla="*/ 213704 h 335709"/>
              <a:gd name="connsiteX13" fmla="*/ 92475 w 340760"/>
              <a:gd name="connsiteY13" fmla="*/ 207876 h 335709"/>
              <a:gd name="connsiteX14" fmla="*/ 58283 w 340760"/>
              <a:gd name="connsiteY14" fmla="*/ 190002 h 335709"/>
              <a:gd name="connsiteX15" fmla="*/ 34775 w 340760"/>
              <a:gd name="connsiteY15" fmla="*/ 159695 h 335709"/>
              <a:gd name="connsiteX16" fmla="*/ 26033 w 340760"/>
              <a:gd name="connsiteY16" fmla="*/ 116565 h 335709"/>
              <a:gd name="connsiteX18" fmla="*/ 271986 w 340760"/>
              <a:gd name="connsiteY18" fmla="*/ 335709 h 335709"/>
              <a:gd name="connsiteX19" fmla="*/ 271986 w 340760"/>
              <a:gd name="connsiteY19" fmla="*/ 259941 h 335709"/>
              <a:gd name="connsiteX20" fmla="*/ 228080 w 340760"/>
              <a:gd name="connsiteY20" fmla="*/ 274512 h 335709"/>
              <a:gd name="connsiteX21" fmla="*/ 171740 w 340760"/>
              <a:gd name="connsiteY21" fmla="*/ 278981 h 335709"/>
              <a:gd name="connsiteX22" fmla="*/ 46626 w 340760"/>
              <a:gd name="connsiteY22" fmla="*/ 278981 h 335709"/>
              <a:gd name="connsiteX23" fmla="*/ 33415 w 340760"/>
              <a:gd name="connsiteY23" fmla="*/ 289860 h 335709"/>
              <a:gd name="connsiteX24" fmla="*/ 0 w 340760"/>
              <a:gd name="connsiteY24" fmla="*/ 242845 h 335709"/>
              <a:gd name="connsiteX25" fmla="*/ 189225 w 340760"/>
              <a:gd name="connsiteY25" fmla="*/ 242845 h 335709"/>
              <a:gd name="connsiteX26" fmla="*/ 234297 w 340760"/>
              <a:gd name="connsiteY26" fmla="*/ 240319 h 335709"/>
              <a:gd name="connsiteX27" fmla="*/ 271986 w 340760"/>
              <a:gd name="connsiteY27" fmla="*/ 232742 h 335709"/>
              <a:gd name="connsiteX28" fmla="*/ 271986 w 340760"/>
              <a:gd name="connsiteY28" fmla="*/ 40798 h 335709"/>
              <a:gd name="connsiteX29" fmla="*/ 269655 w 340760"/>
              <a:gd name="connsiteY29" fmla="*/ 30501 h 335709"/>
              <a:gd name="connsiteX30" fmla="*/ 261496 w 340760"/>
              <a:gd name="connsiteY30" fmla="*/ 23313 h 335709"/>
              <a:gd name="connsiteX31" fmla="*/ 340760 w 340760"/>
              <a:gd name="connsiteY31" fmla="*/ 0 h 335709"/>
              <a:gd name="connsiteX32" fmla="*/ 340760 w 340760"/>
              <a:gd name="connsiteY32" fmla="*/ 300351 h 335709"/>
              <a:gd name="connsiteX33" fmla="*/ 331824 w 340760"/>
              <a:gd name="connsiteY33" fmla="*/ 327355 h 335709"/>
              <a:gd name="connsiteX34" fmla="*/ 303459 w 340760"/>
              <a:gd name="connsiteY34" fmla="*/ 335709 h 335709"/>
              <a:gd name="connsiteX36" fmla="*/ 92475 w 340760"/>
              <a:gd name="connsiteY36" fmla="*/ 116565 h 335709"/>
              <a:gd name="connsiteX37" fmla="*/ 95195 w 340760"/>
              <a:gd name="connsiteY37" fmla="*/ 141045 h 335709"/>
              <a:gd name="connsiteX38" fmla="*/ 102966 w 340760"/>
              <a:gd name="connsiteY38" fmla="*/ 160472 h 335709"/>
              <a:gd name="connsiteX39" fmla="*/ 115594 w 340760"/>
              <a:gd name="connsiteY39" fmla="*/ 173294 h 335709"/>
              <a:gd name="connsiteX40" fmla="*/ 133273 w 340760"/>
              <a:gd name="connsiteY40" fmla="*/ 177957 h 335709"/>
              <a:gd name="connsiteX41" fmla="*/ 150370 w 340760"/>
              <a:gd name="connsiteY41" fmla="*/ 173294 h 335709"/>
              <a:gd name="connsiteX42" fmla="*/ 162803 w 340760"/>
              <a:gd name="connsiteY42" fmla="*/ 160472 h 335709"/>
              <a:gd name="connsiteX43" fmla="*/ 170574 w 340760"/>
              <a:gd name="connsiteY43" fmla="*/ 141045 h 335709"/>
              <a:gd name="connsiteX44" fmla="*/ 173294 w 340760"/>
              <a:gd name="connsiteY44" fmla="*/ 116565 h 335709"/>
              <a:gd name="connsiteX45" fmla="*/ 170574 w 340760"/>
              <a:gd name="connsiteY45" fmla="*/ 92087 h 335709"/>
              <a:gd name="connsiteX46" fmla="*/ 162803 w 340760"/>
              <a:gd name="connsiteY46" fmla="*/ 72659 h 335709"/>
              <a:gd name="connsiteX47" fmla="*/ 150370 w 340760"/>
              <a:gd name="connsiteY47" fmla="*/ 59837 h 335709"/>
              <a:gd name="connsiteX48" fmla="*/ 133273 w 340760"/>
              <a:gd name="connsiteY48" fmla="*/ 55174 h 335709"/>
              <a:gd name="connsiteX49" fmla="*/ 115594 w 340760"/>
              <a:gd name="connsiteY49" fmla="*/ 59837 h 335709"/>
              <a:gd name="connsiteX50" fmla="*/ 102966 w 340760"/>
              <a:gd name="connsiteY50" fmla="*/ 72659 h 335709"/>
              <a:gd name="connsiteX51" fmla="*/ 95195 w 340760"/>
              <a:gd name="connsiteY51" fmla="*/ 92087 h 335709"/>
              <a:gd name="connsiteX52" fmla="*/ 92475 w 340760"/>
              <a:gd name="connsiteY52" fmla="*/ 116565 h 33570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340760" h="335709">
                <a:moveTo>
                  <a:pt x="26033" y="116565"/>
                </a:moveTo>
                <a:cubicBezTo>
                  <a:pt x="26033" y="99987"/>
                  <a:pt x="28947" y="85611"/>
                  <a:pt x="34775" y="73437"/>
                </a:cubicBezTo>
                <a:cubicBezTo>
                  <a:pt x="40604" y="61262"/>
                  <a:pt x="48439" y="51160"/>
                  <a:pt x="58283" y="43129"/>
                </a:cubicBezTo>
                <a:cubicBezTo>
                  <a:pt x="68126" y="35099"/>
                  <a:pt x="79523" y="29142"/>
                  <a:pt x="92475" y="25256"/>
                </a:cubicBezTo>
                <a:cubicBezTo>
                  <a:pt x="105427" y="21371"/>
                  <a:pt x="119026" y="19427"/>
                  <a:pt x="133273" y="19427"/>
                </a:cubicBezTo>
                <a:cubicBezTo>
                  <a:pt x="147261" y="19427"/>
                  <a:pt x="160731" y="21371"/>
                  <a:pt x="173683" y="25256"/>
                </a:cubicBezTo>
                <a:cubicBezTo>
                  <a:pt x="186634" y="29142"/>
                  <a:pt x="198032" y="35099"/>
                  <a:pt x="207875" y="43129"/>
                </a:cubicBezTo>
                <a:cubicBezTo>
                  <a:pt x="217718" y="51160"/>
                  <a:pt x="225554" y="61262"/>
                  <a:pt x="231383" y="73437"/>
                </a:cubicBezTo>
                <a:cubicBezTo>
                  <a:pt x="237211" y="85611"/>
                  <a:pt x="240125" y="99987"/>
                  <a:pt x="240125" y="116565"/>
                </a:cubicBezTo>
                <a:cubicBezTo>
                  <a:pt x="240125" y="133144"/>
                  <a:pt x="237211" y="147520"/>
                  <a:pt x="231383" y="159695"/>
                </a:cubicBezTo>
                <a:cubicBezTo>
                  <a:pt x="225554" y="171869"/>
                  <a:pt x="217718" y="181972"/>
                  <a:pt x="207875" y="190002"/>
                </a:cubicBezTo>
                <a:cubicBezTo>
                  <a:pt x="198032" y="198032"/>
                  <a:pt x="186634" y="203990"/>
                  <a:pt x="173683" y="207876"/>
                </a:cubicBezTo>
                <a:cubicBezTo>
                  <a:pt x="160731" y="211761"/>
                  <a:pt x="147261" y="213704"/>
                  <a:pt x="133273" y="213704"/>
                </a:cubicBezTo>
                <a:cubicBezTo>
                  <a:pt x="119026" y="213704"/>
                  <a:pt x="105427" y="211761"/>
                  <a:pt x="92475" y="207876"/>
                </a:cubicBezTo>
                <a:cubicBezTo>
                  <a:pt x="79523" y="203990"/>
                  <a:pt x="68126" y="198032"/>
                  <a:pt x="58283" y="190002"/>
                </a:cubicBezTo>
                <a:cubicBezTo>
                  <a:pt x="48439" y="181972"/>
                  <a:pt x="40604" y="171869"/>
                  <a:pt x="34775" y="159695"/>
                </a:cubicBezTo>
                <a:cubicBezTo>
                  <a:pt x="28947" y="147520"/>
                  <a:pt x="26033" y="133144"/>
                  <a:pt x="26033" y="116565"/>
                </a:cubicBezTo>
                <a:moveTo>
                  <a:pt x="271986" y="335709"/>
                </a:moveTo>
                <a:lnTo>
                  <a:pt x="271986" y="259941"/>
                </a:lnTo>
                <a:cubicBezTo>
                  <a:pt x="259294" y="266677"/>
                  <a:pt x="244658" y="271533"/>
                  <a:pt x="228080" y="274512"/>
                </a:cubicBezTo>
                <a:cubicBezTo>
                  <a:pt x="211502" y="277491"/>
                  <a:pt x="192722" y="278981"/>
                  <a:pt x="171740" y="278981"/>
                </a:cubicBezTo>
                <a:lnTo>
                  <a:pt x="46626" y="278981"/>
                </a:lnTo>
                <a:cubicBezTo>
                  <a:pt x="39114" y="278981"/>
                  <a:pt x="34711" y="282607"/>
                  <a:pt x="33415" y="289860"/>
                </a:cubicBezTo>
                <a:lnTo>
                  <a:pt x="0" y="242845"/>
                </a:lnTo>
                <a:lnTo>
                  <a:pt x="189225" y="242845"/>
                </a:lnTo>
                <a:cubicBezTo>
                  <a:pt x="206321" y="242845"/>
                  <a:pt x="221345" y="242003"/>
                  <a:pt x="234297" y="240319"/>
                </a:cubicBezTo>
                <a:cubicBezTo>
                  <a:pt x="247248" y="238636"/>
                  <a:pt x="259812" y="236110"/>
                  <a:pt x="271986" y="232742"/>
                </a:cubicBezTo>
                <a:lnTo>
                  <a:pt x="271986" y="40798"/>
                </a:lnTo>
                <a:cubicBezTo>
                  <a:pt x="271986" y="37171"/>
                  <a:pt x="271209" y="33739"/>
                  <a:pt x="269655" y="30501"/>
                </a:cubicBezTo>
                <a:cubicBezTo>
                  <a:pt x="268101" y="27263"/>
                  <a:pt x="265381" y="24867"/>
                  <a:pt x="261496" y="23313"/>
                </a:cubicBezTo>
                <a:lnTo>
                  <a:pt x="340760" y="0"/>
                </a:lnTo>
                <a:lnTo>
                  <a:pt x="340760" y="300351"/>
                </a:lnTo>
                <a:cubicBezTo>
                  <a:pt x="340760" y="312784"/>
                  <a:pt x="337781" y="321786"/>
                  <a:pt x="331824" y="327355"/>
                </a:cubicBezTo>
                <a:cubicBezTo>
                  <a:pt x="325866" y="332924"/>
                  <a:pt x="316411" y="335709"/>
                  <a:pt x="303459" y="335709"/>
                </a:cubicBezTo>
                <a:moveTo>
                  <a:pt x="92475" y="116565"/>
                </a:moveTo>
                <a:cubicBezTo>
                  <a:pt x="92475" y="125373"/>
                  <a:pt x="93382" y="133532"/>
                  <a:pt x="95195" y="141045"/>
                </a:cubicBezTo>
                <a:cubicBezTo>
                  <a:pt x="97008" y="148556"/>
                  <a:pt x="99599" y="155032"/>
                  <a:pt x="102966" y="160472"/>
                </a:cubicBezTo>
                <a:cubicBezTo>
                  <a:pt x="106333" y="165912"/>
                  <a:pt x="110543" y="170186"/>
                  <a:pt x="115594" y="173294"/>
                </a:cubicBezTo>
                <a:cubicBezTo>
                  <a:pt x="120645" y="176402"/>
                  <a:pt x="126538" y="177957"/>
                  <a:pt x="133273" y="177957"/>
                </a:cubicBezTo>
                <a:cubicBezTo>
                  <a:pt x="139749" y="177957"/>
                  <a:pt x="145448" y="176402"/>
                  <a:pt x="150370" y="173294"/>
                </a:cubicBezTo>
                <a:cubicBezTo>
                  <a:pt x="155291" y="170186"/>
                  <a:pt x="159436" y="165912"/>
                  <a:pt x="162803" y="160472"/>
                </a:cubicBezTo>
                <a:cubicBezTo>
                  <a:pt x="166170" y="155032"/>
                  <a:pt x="168761" y="148556"/>
                  <a:pt x="170574" y="141045"/>
                </a:cubicBezTo>
                <a:cubicBezTo>
                  <a:pt x="172388" y="133532"/>
                  <a:pt x="173294" y="125373"/>
                  <a:pt x="173294" y="116565"/>
                </a:cubicBezTo>
                <a:cubicBezTo>
                  <a:pt x="173294" y="107759"/>
                  <a:pt x="172388" y="99599"/>
                  <a:pt x="170574" y="92087"/>
                </a:cubicBezTo>
                <a:cubicBezTo>
                  <a:pt x="168761" y="84575"/>
                  <a:pt x="166170" y="78099"/>
                  <a:pt x="162803" y="72659"/>
                </a:cubicBezTo>
                <a:cubicBezTo>
                  <a:pt x="159436" y="67220"/>
                  <a:pt x="155291" y="62945"/>
                  <a:pt x="150370" y="59837"/>
                </a:cubicBezTo>
                <a:cubicBezTo>
                  <a:pt x="145448" y="56728"/>
                  <a:pt x="139749" y="55174"/>
                  <a:pt x="133273" y="55174"/>
                </a:cubicBezTo>
                <a:cubicBezTo>
                  <a:pt x="126538" y="55174"/>
                  <a:pt x="120645" y="56728"/>
                  <a:pt x="115594" y="59837"/>
                </a:cubicBezTo>
                <a:cubicBezTo>
                  <a:pt x="110543" y="62945"/>
                  <a:pt x="106333" y="67220"/>
                  <a:pt x="102966" y="72659"/>
                </a:cubicBezTo>
                <a:cubicBezTo>
                  <a:pt x="99599" y="78099"/>
                  <a:pt x="97008" y="84575"/>
                  <a:pt x="95195" y="92087"/>
                </a:cubicBezTo>
                <a:cubicBezTo>
                  <a:pt x="93382" y="99599"/>
                  <a:pt x="92475" y="107759"/>
                  <a:pt x="92475" y="11656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" name="Freeform 22"/>
          <p:cNvSpPr/>
          <p:nvPr/>
        </p:nvSpPr>
        <p:spPr>
          <a:xfrm>
            <a:off x="3240358" y="5833680"/>
            <a:ext cx="369902" cy="335709"/>
          </a:xfrm>
          <a:custGeom>
            <a:avLst/>
            <a:gdLst>
              <a:gd name="connsiteX0" fmla="*/ 248674 w 369902"/>
              <a:gd name="connsiteY0" fmla="*/ 335709 h 335709"/>
              <a:gd name="connsiteX1" fmla="*/ 248674 w 369902"/>
              <a:gd name="connsiteY1" fmla="*/ 230023 h 335709"/>
              <a:gd name="connsiteX2" fmla="*/ 178539 w 369902"/>
              <a:gd name="connsiteY2" fmla="*/ 254308 h 335709"/>
              <a:gd name="connsiteX3" fmla="*/ 83539 w 369902"/>
              <a:gd name="connsiteY3" fmla="*/ 262661 h 335709"/>
              <a:gd name="connsiteX4" fmla="*/ 15542 w 369902"/>
              <a:gd name="connsiteY4" fmla="*/ 262661 h 335709"/>
              <a:gd name="connsiteX5" fmla="*/ 15542 w 369902"/>
              <a:gd name="connsiteY5" fmla="*/ 64888 h 335709"/>
              <a:gd name="connsiteX6" fmla="*/ 11657 w 369902"/>
              <a:gd name="connsiteY6" fmla="*/ 51872 h 335709"/>
              <a:gd name="connsiteX7" fmla="*/ 0 w 369902"/>
              <a:gd name="connsiteY7" fmla="*/ 45460 h 335709"/>
              <a:gd name="connsiteX8" fmla="*/ 82373 w 369902"/>
              <a:gd name="connsiteY8" fmla="*/ 22147 h 335709"/>
              <a:gd name="connsiteX9" fmla="*/ 82373 w 369902"/>
              <a:gd name="connsiteY9" fmla="*/ 34581 h 335709"/>
              <a:gd name="connsiteX10" fmla="*/ 200882 w 369902"/>
              <a:gd name="connsiteY10" fmla="*/ 34581 h 335709"/>
              <a:gd name="connsiteX11" fmla="*/ 200882 w 369902"/>
              <a:gd name="connsiteY11" fmla="*/ 72270 h 335709"/>
              <a:gd name="connsiteX12" fmla="*/ 82373 w 369902"/>
              <a:gd name="connsiteY12" fmla="*/ 72270 h 335709"/>
              <a:gd name="connsiteX13" fmla="*/ 82373 w 369902"/>
              <a:gd name="connsiteY13" fmla="*/ 221087 h 335709"/>
              <a:gd name="connsiteX14" fmla="*/ 99081 w 369902"/>
              <a:gd name="connsiteY14" fmla="*/ 221087 h 335709"/>
              <a:gd name="connsiteX15" fmla="*/ 145901 w 369902"/>
              <a:gd name="connsiteY15" fmla="*/ 219921 h 335709"/>
              <a:gd name="connsiteX16" fmla="*/ 185145 w 369902"/>
              <a:gd name="connsiteY16" fmla="*/ 216424 h 335709"/>
              <a:gd name="connsiteX17" fmla="*/ 218755 w 369902"/>
              <a:gd name="connsiteY17" fmla="*/ 210789 h 335709"/>
              <a:gd name="connsiteX18" fmla="*/ 248674 w 369902"/>
              <a:gd name="connsiteY18" fmla="*/ 202824 h 335709"/>
              <a:gd name="connsiteX19" fmla="*/ 248674 w 369902"/>
              <a:gd name="connsiteY19" fmla="*/ 40798 h 335709"/>
              <a:gd name="connsiteX20" fmla="*/ 246342 w 369902"/>
              <a:gd name="connsiteY20" fmla="*/ 30501 h 335709"/>
              <a:gd name="connsiteX21" fmla="*/ 238182 w 369902"/>
              <a:gd name="connsiteY21" fmla="*/ 23313 h 335709"/>
              <a:gd name="connsiteX22" fmla="*/ 317447 w 369902"/>
              <a:gd name="connsiteY22" fmla="*/ 0 h 335709"/>
              <a:gd name="connsiteX23" fmla="*/ 317447 w 369902"/>
              <a:gd name="connsiteY23" fmla="*/ 119286 h 335709"/>
              <a:gd name="connsiteX24" fmla="*/ 369902 w 369902"/>
              <a:gd name="connsiteY24" fmla="*/ 119286 h 335709"/>
              <a:gd name="connsiteX25" fmla="*/ 369902 w 369902"/>
              <a:gd name="connsiteY25" fmla="*/ 158918 h 335709"/>
              <a:gd name="connsiteX26" fmla="*/ 317447 w 369902"/>
              <a:gd name="connsiteY26" fmla="*/ 158918 h 335709"/>
              <a:gd name="connsiteX27" fmla="*/ 317447 w 369902"/>
              <a:gd name="connsiteY27" fmla="*/ 300351 h 335709"/>
              <a:gd name="connsiteX28" fmla="*/ 308511 w 369902"/>
              <a:gd name="connsiteY28" fmla="*/ 327355 h 335709"/>
              <a:gd name="connsiteX29" fmla="*/ 280146 w 369902"/>
              <a:gd name="connsiteY29" fmla="*/ 335709 h 33570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369902" h="335709">
                <a:moveTo>
                  <a:pt x="248674" y="335709"/>
                </a:moveTo>
                <a:lnTo>
                  <a:pt x="248674" y="230023"/>
                </a:lnTo>
                <a:cubicBezTo>
                  <a:pt x="230023" y="240643"/>
                  <a:pt x="206645" y="248738"/>
                  <a:pt x="178539" y="254308"/>
                </a:cubicBezTo>
                <a:cubicBezTo>
                  <a:pt x="150434" y="259876"/>
                  <a:pt x="118768" y="262661"/>
                  <a:pt x="83539" y="262661"/>
                </a:cubicBezTo>
                <a:lnTo>
                  <a:pt x="15542" y="262661"/>
                </a:lnTo>
                <a:lnTo>
                  <a:pt x="15542" y="64888"/>
                </a:lnTo>
                <a:cubicBezTo>
                  <a:pt x="15542" y="59707"/>
                  <a:pt x="14247" y="55369"/>
                  <a:pt x="11657" y="51872"/>
                </a:cubicBezTo>
                <a:cubicBezTo>
                  <a:pt x="9066" y="48375"/>
                  <a:pt x="5181" y="46237"/>
                  <a:pt x="0" y="45460"/>
                </a:cubicBezTo>
                <a:lnTo>
                  <a:pt x="82373" y="22147"/>
                </a:lnTo>
                <a:lnTo>
                  <a:pt x="82373" y="34581"/>
                </a:lnTo>
                <a:lnTo>
                  <a:pt x="200882" y="34581"/>
                </a:lnTo>
                <a:lnTo>
                  <a:pt x="200882" y="72270"/>
                </a:lnTo>
                <a:lnTo>
                  <a:pt x="82373" y="72270"/>
                </a:lnTo>
                <a:lnTo>
                  <a:pt x="82373" y="221087"/>
                </a:lnTo>
                <a:lnTo>
                  <a:pt x="99081" y="221087"/>
                </a:lnTo>
                <a:cubicBezTo>
                  <a:pt x="116177" y="221087"/>
                  <a:pt x="131784" y="220697"/>
                  <a:pt x="145901" y="219921"/>
                </a:cubicBezTo>
                <a:cubicBezTo>
                  <a:pt x="160019" y="219143"/>
                  <a:pt x="173100" y="217978"/>
                  <a:pt x="185145" y="216424"/>
                </a:cubicBezTo>
                <a:cubicBezTo>
                  <a:pt x="197190" y="214869"/>
                  <a:pt x="208393" y="212992"/>
                  <a:pt x="218755" y="210789"/>
                </a:cubicBezTo>
                <a:cubicBezTo>
                  <a:pt x="229116" y="208588"/>
                  <a:pt x="239089" y="205932"/>
                  <a:pt x="248674" y="202824"/>
                </a:cubicBezTo>
                <a:lnTo>
                  <a:pt x="248674" y="40798"/>
                </a:lnTo>
                <a:cubicBezTo>
                  <a:pt x="248674" y="37171"/>
                  <a:pt x="247896" y="33739"/>
                  <a:pt x="246342" y="30501"/>
                </a:cubicBezTo>
                <a:cubicBezTo>
                  <a:pt x="244788" y="27263"/>
                  <a:pt x="242068" y="24867"/>
                  <a:pt x="238182" y="23313"/>
                </a:cubicBezTo>
                <a:lnTo>
                  <a:pt x="317447" y="0"/>
                </a:lnTo>
                <a:lnTo>
                  <a:pt x="317447" y="119286"/>
                </a:lnTo>
                <a:lnTo>
                  <a:pt x="369902" y="119286"/>
                </a:lnTo>
                <a:lnTo>
                  <a:pt x="369902" y="158918"/>
                </a:lnTo>
                <a:lnTo>
                  <a:pt x="317447" y="158918"/>
                </a:lnTo>
                <a:lnTo>
                  <a:pt x="317447" y="300351"/>
                </a:lnTo>
                <a:cubicBezTo>
                  <a:pt x="317447" y="312784"/>
                  <a:pt x="314468" y="321786"/>
                  <a:pt x="308511" y="327355"/>
                </a:cubicBezTo>
                <a:cubicBezTo>
                  <a:pt x="302553" y="332924"/>
                  <a:pt x="293098" y="335709"/>
                  <a:pt x="280146" y="33570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" name="Freeform 23"/>
          <p:cNvSpPr/>
          <p:nvPr/>
        </p:nvSpPr>
        <p:spPr>
          <a:xfrm>
            <a:off x="3631242" y="5833680"/>
            <a:ext cx="363685" cy="340761"/>
          </a:xfrm>
          <a:custGeom>
            <a:avLst/>
            <a:gdLst>
              <a:gd name="connsiteX0" fmla="*/ 317836 w 363685"/>
              <a:gd name="connsiteY0" fmla="*/ 273541 h 340761"/>
              <a:gd name="connsiteX1" fmla="*/ 308510 w 363685"/>
              <a:gd name="connsiteY1" fmla="*/ 299962 h 340761"/>
              <a:gd name="connsiteX2" fmla="*/ 281312 w 363685"/>
              <a:gd name="connsiteY2" fmla="*/ 321332 h 340761"/>
              <a:gd name="connsiteX3" fmla="*/ 236823 w 363685"/>
              <a:gd name="connsiteY3" fmla="*/ 335515 h 340761"/>
              <a:gd name="connsiteX4" fmla="*/ 176014 w 363685"/>
              <a:gd name="connsiteY4" fmla="*/ 340761 h 340761"/>
              <a:gd name="connsiteX5" fmla="*/ 115012 w 363685"/>
              <a:gd name="connsiteY5" fmla="*/ 335515 h 340761"/>
              <a:gd name="connsiteX6" fmla="*/ 70522 w 363685"/>
              <a:gd name="connsiteY6" fmla="*/ 321332 h 340761"/>
              <a:gd name="connsiteX7" fmla="*/ 43129 w 363685"/>
              <a:gd name="connsiteY7" fmla="*/ 299962 h 340761"/>
              <a:gd name="connsiteX8" fmla="*/ 33804 w 363685"/>
              <a:gd name="connsiteY8" fmla="*/ 273541 h 340761"/>
              <a:gd name="connsiteX9" fmla="*/ 43129 w 363685"/>
              <a:gd name="connsiteY9" fmla="*/ 246925 h 340761"/>
              <a:gd name="connsiteX10" fmla="*/ 70522 w 363685"/>
              <a:gd name="connsiteY10" fmla="*/ 225749 h 340761"/>
              <a:gd name="connsiteX11" fmla="*/ 115012 w 363685"/>
              <a:gd name="connsiteY11" fmla="*/ 211567 h 340761"/>
              <a:gd name="connsiteX12" fmla="*/ 176014 w 363685"/>
              <a:gd name="connsiteY12" fmla="*/ 206321 h 340761"/>
              <a:gd name="connsiteX13" fmla="*/ 236823 w 363685"/>
              <a:gd name="connsiteY13" fmla="*/ 211567 h 340761"/>
              <a:gd name="connsiteX14" fmla="*/ 281312 w 363685"/>
              <a:gd name="connsiteY14" fmla="*/ 225749 h 340761"/>
              <a:gd name="connsiteX15" fmla="*/ 308510 w 363685"/>
              <a:gd name="connsiteY15" fmla="*/ 246925 h 340761"/>
              <a:gd name="connsiteX16" fmla="*/ 317836 w 363685"/>
              <a:gd name="connsiteY16" fmla="*/ 273541 h 340761"/>
              <a:gd name="connsiteX18" fmla="*/ 0 w 363685"/>
              <a:gd name="connsiteY18" fmla="*/ 99857 h 340761"/>
              <a:gd name="connsiteX19" fmla="*/ 8160 w 363685"/>
              <a:gd name="connsiteY19" fmla="*/ 63334 h 340761"/>
              <a:gd name="connsiteX20" fmla="*/ 30501 w 363685"/>
              <a:gd name="connsiteY20" fmla="*/ 35552 h 340761"/>
              <a:gd name="connsiteX21" fmla="*/ 64111 w 363685"/>
              <a:gd name="connsiteY21" fmla="*/ 18068 h 340761"/>
              <a:gd name="connsiteX22" fmla="*/ 105686 w 363685"/>
              <a:gd name="connsiteY22" fmla="*/ 12045 h 340761"/>
              <a:gd name="connsiteX23" fmla="*/ 146873 w 363685"/>
              <a:gd name="connsiteY23" fmla="*/ 18068 h 340761"/>
              <a:gd name="connsiteX24" fmla="*/ 180094 w 363685"/>
              <a:gd name="connsiteY24" fmla="*/ 35552 h 340761"/>
              <a:gd name="connsiteX25" fmla="*/ 202436 w 363685"/>
              <a:gd name="connsiteY25" fmla="*/ 63334 h 340761"/>
              <a:gd name="connsiteX26" fmla="*/ 210595 w 363685"/>
              <a:gd name="connsiteY26" fmla="*/ 99857 h 340761"/>
              <a:gd name="connsiteX27" fmla="*/ 202436 w 363685"/>
              <a:gd name="connsiteY27" fmla="*/ 137547 h 340761"/>
              <a:gd name="connsiteX28" fmla="*/ 180094 w 363685"/>
              <a:gd name="connsiteY28" fmla="*/ 165134 h 340761"/>
              <a:gd name="connsiteX29" fmla="*/ 146873 w 363685"/>
              <a:gd name="connsiteY29" fmla="*/ 182231 h 340761"/>
              <a:gd name="connsiteX30" fmla="*/ 105686 w 363685"/>
              <a:gd name="connsiteY30" fmla="*/ 188059 h 340761"/>
              <a:gd name="connsiteX31" fmla="*/ 64111 w 363685"/>
              <a:gd name="connsiteY31" fmla="*/ 182231 h 340761"/>
              <a:gd name="connsiteX32" fmla="*/ 30501 w 363685"/>
              <a:gd name="connsiteY32" fmla="*/ 165134 h 340761"/>
              <a:gd name="connsiteX33" fmla="*/ 8160 w 363685"/>
              <a:gd name="connsiteY33" fmla="*/ 137547 h 340761"/>
              <a:gd name="connsiteX34" fmla="*/ 0 w 363685"/>
              <a:gd name="connsiteY34" fmla="*/ 99857 h 340761"/>
              <a:gd name="connsiteX36" fmla="*/ 242457 w 363685"/>
              <a:gd name="connsiteY36" fmla="*/ 196996 h 340761"/>
              <a:gd name="connsiteX37" fmla="*/ 242457 w 363685"/>
              <a:gd name="connsiteY37" fmla="*/ 40798 h 340761"/>
              <a:gd name="connsiteX38" fmla="*/ 240125 w 363685"/>
              <a:gd name="connsiteY38" fmla="*/ 30501 h 340761"/>
              <a:gd name="connsiteX39" fmla="*/ 231966 w 363685"/>
              <a:gd name="connsiteY39" fmla="*/ 23313 h 340761"/>
              <a:gd name="connsiteX40" fmla="*/ 311230 w 363685"/>
              <a:gd name="connsiteY40" fmla="*/ 0 h 340761"/>
              <a:gd name="connsiteX41" fmla="*/ 311230 w 363685"/>
              <a:gd name="connsiteY41" fmla="*/ 43518 h 340761"/>
              <a:gd name="connsiteX42" fmla="*/ 363685 w 363685"/>
              <a:gd name="connsiteY42" fmla="*/ 43518 h 340761"/>
              <a:gd name="connsiteX43" fmla="*/ 363685 w 363685"/>
              <a:gd name="connsiteY43" fmla="*/ 79265 h 340761"/>
              <a:gd name="connsiteX44" fmla="*/ 311230 w 363685"/>
              <a:gd name="connsiteY44" fmla="*/ 79265 h 340761"/>
              <a:gd name="connsiteX45" fmla="*/ 311230 w 363685"/>
              <a:gd name="connsiteY45" fmla="*/ 110737 h 340761"/>
              <a:gd name="connsiteX46" fmla="*/ 363685 w 363685"/>
              <a:gd name="connsiteY46" fmla="*/ 110737 h 340761"/>
              <a:gd name="connsiteX47" fmla="*/ 363685 w 363685"/>
              <a:gd name="connsiteY47" fmla="*/ 146484 h 340761"/>
              <a:gd name="connsiteX48" fmla="*/ 311230 w 363685"/>
              <a:gd name="connsiteY48" fmla="*/ 146484 h 340761"/>
              <a:gd name="connsiteX49" fmla="*/ 311230 w 363685"/>
              <a:gd name="connsiteY49" fmla="*/ 161637 h 340761"/>
              <a:gd name="connsiteX50" fmla="*/ 302294 w 363685"/>
              <a:gd name="connsiteY50" fmla="*/ 188642 h 340761"/>
              <a:gd name="connsiteX51" fmla="*/ 273929 w 363685"/>
              <a:gd name="connsiteY51" fmla="*/ 196996 h 340761"/>
              <a:gd name="connsiteX53" fmla="*/ 244399 w 363685"/>
              <a:gd name="connsiteY53" fmla="*/ 273541 h 340761"/>
              <a:gd name="connsiteX54" fmla="*/ 226332 w 363685"/>
              <a:gd name="connsiteY54" fmla="*/ 248090 h 340761"/>
              <a:gd name="connsiteX55" fmla="*/ 176014 w 363685"/>
              <a:gd name="connsiteY55" fmla="*/ 238571 h 340761"/>
              <a:gd name="connsiteX56" fmla="*/ 125308 w 363685"/>
              <a:gd name="connsiteY56" fmla="*/ 248090 h 340761"/>
              <a:gd name="connsiteX57" fmla="*/ 107240 w 363685"/>
              <a:gd name="connsiteY57" fmla="*/ 273541 h 340761"/>
              <a:gd name="connsiteX58" fmla="*/ 125114 w 363685"/>
              <a:gd name="connsiteY58" fmla="*/ 298991 h 340761"/>
              <a:gd name="connsiteX59" fmla="*/ 176014 w 363685"/>
              <a:gd name="connsiteY59" fmla="*/ 308511 h 340761"/>
              <a:gd name="connsiteX60" fmla="*/ 226332 w 363685"/>
              <a:gd name="connsiteY60" fmla="*/ 298991 h 340761"/>
              <a:gd name="connsiteX61" fmla="*/ 244399 w 363685"/>
              <a:gd name="connsiteY61" fmla="*/ 273541 h 340761"/>
              <a:gd name="connsiteX63" fmla="*/ 64888 w 363685"/>
              <a:gd name="connsiteY63" fmla="*/ 99857 h 340761"/>
              <a:gd name="connsiteX64" fmla="*/ 67608 w 363685"/>
              <a:gd name="connsiteY64" fmla="*/ 120645 h 340761"/>
              <a:gd name="connsiteX65" fmla="*/ 75379 w 363685"/>
              <a:gd name="connsiteY65" fmla="*/ 137936 h 340761"/>
              <a:gd name="connsiteX66" fmla="*/ 88007 w 363685"/>
              <a:gd name="connsiteY66" fmla="*/ 149787 h 340761"/>
              <a:gd name="connsiteX67" fmla="*/ 105686 w 363685"/>
              <a:gd name="connsiteY67" fmla="*/ 154255 h 340761"/>
              <a:gd name="connsiteX68" fmla="*/ 122588 w 363685"/>
              <a:gd name="connsiteY68" fmla="*/ 149982 h 340761"/>
              <a:gd name="connsiteX69" fmla="*/ 135216 w 363685"/>
              <a:gd name="connsiteY69" fmla="*/ 138325 h 340761"/>
              <a:gd name="connsiteX70" fmla="*/ 142987 w 363685"/>
              <a:gd name="connsiteY70" fmla="*/ 121034 h 340761"/>
              <a:gd name="connsiteX71" fmla="*/ 145707 w 363685"/>
              <a:gd name="connsiteY71" fmla="*/ 99857 h 340761"/>
              <a:gd name="connsiteX72" fmla="*/ 142987 w 363685"/>
              <a:gd name="connsiteY72" fmla="*/ 78682 h 340761"/>
              <a:gd name="connsiteX73" fmla="*/ 135216 w 363685"/>
              <a:gd name="connsiteY73" fmla="*/ 61585 h 340761"/>
              <a:gd name="connsiteX74" fmla="*/ 122588 w 363685"/>
              <a:gd name="connsiteY74" fmla="*/ 50123 h 340761"/>
              <a:gd name="connsiteX75" fmla="*/ 105686 w 363685"/>
              <a:gd name="connsiteY75" fmla="*/ 45849 h 340761"/>
              <a:gd name="connsiteX76" fmla="*/ 88007 w 363685"/>
              <a:gd name="connsiteY76" fmla="*/ 50123 h 340761"/>
              <a:gd name="connsiteX77" fmla="*/ 75379 w 363685"/>
              <a:gd name="connsiteY77" fmla="*/ 61585 h 340761"/>
              <a:gd name="connsiteX78" fmla="*/ 67608 w 363685"/>
              <a:gd name="connsiteY78" fmla="*/ 78682 h 340761"/>
              <a:gd name="connsiteX79" fmla="*/ 64888 w 363685"/>
              <a:gd name="connsiteY79" fmla="*/ 99857 h 3407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363685" h="340761">
                <a:moveTo>
                  <a:pt x="317836" y="273541"/>
                </a:moveTo>
                <a:cubicBezTo>
                  <a:pt x="317836" y="282866"/>
                  <a:pt x="314727" y="291673"/>
                  <a:pt x="308510" y="299962"/>
                </a:cubicBezTo>
                <a:cubicBezTo>
                  <a:pt x="302294" y="308251"/>
                  <a:pt x="293227" y="315375"/>
                  <a:pt x="281312" y="321332"/>
                </a:cubicBezTo>
                <a:cubicBezTo>
                  <a:pt x="269396" y="327290"/>
                  <a:pt x="254566" y="332018"/>
                  <a:pt x="236823" y="335515"/>
                </a:cubicBezTo>
                <a:cubicBezTo>
                  <a:pt x="219078" y="339012"/>
                  <a:pt x="198809" y="340761"/>
                  <a:pt x="176014" y="340761"/>
                </a:cubicBezTo>
                <a:cubicBezTo>
                  <a:pt x="152960" y="340761"/>
                  <a:pt x="132626" y="339012"/>
                  <a:pt x="115012" y="335515"/>
                </a:cubicBezTo>
                <a:cubicBezTo>
                  <a:pt x="97397" y="332018"/>
                  <a:pt x="82567" y="327290"/>
                  <a:pt x="70522" y="321332"/>
                </a:cubicBezTo>
                <a:cubicBezTo>
                  <a:pt x="58477" y="315375"/>
                  <a:pt x="49346" y="308251"/>
                  <a:pt x="43129" y="299962"/>
                </a:cubicBezTo>
                <a:cubicBezTo>
                  <a:pt x="36912" y="291673"/>
                  <a:pt x="33804" y="282866"/>
                  <a:pt x="33804" y="273541"/>
                </a:cubicBezTo>
                <a:cubicBezTo>
                  <a:pt x="33804" y="263956"/>
                  <a:pt x="36912" y="255084"/>
                  <a:pt x="43129" y="246925"/>
                </a:cubicBezTo>
                <a:cubicBezTo>
                  <a:pt x="49346" y="238765"/>
                  <a:pt x="58477" y="231707"/>
                  <a:pt x="70522" y="225749"/>
                </a:cubicBezTo>
                <a:cubicBezTo>
                  <a:pt x="82567" y="219791"/>
                  <a:pt x="97397" y="215064"/>
                  <a:pt x="115012" y="211567"/>
                </a:cubicBezTo>
                <a:cubicBezTo>
                  <a:pt x="132626" y="208069"/>
                  <a:pt x="152960" y="206321"/>
                  <a:pt x="176014" y="206321"/>
                </a:cubicBezTo>
                <a:cubicBezTo>
                  <a:pt x="198809" y="206321"/>
                  <a:pt x="219078" y="208069"/>
                  <a:pt x="236823" y="211567"/>
                </a:cubicBezTo>
                <a:cubicBezTo>
                  <a:pt x="254566" y="215064"/>
                  <a:pt x="269396" y="219791"/>
                  <a:pt x="281312" y="225749"/>
                </a:cubicBezTo>
                <a:cubicBezTo>
                  <a:pt x="293227" y="231707"/>
                  <a:pt x="302294" y="238765"/>
                  <a:pt x="308510" y="246925"/>
                </a:cubicBezTo>
                <a:cubicBezTo>
                  <a:pt x="314727" y="255084"/>
                  <a:pt x="317836" y="263956"/>
                  <a:pt x="317836" y="273541"/>
                </a:cubicBezTo>
                <a:moveTo>
                  <a:pt x="0" y="99857"/>
                </a:moveTo>
                <a:cubicBezTo>
                  <a:pt x="0" y="86388"/>
                  <a:pt x="2720" y="74213"/>
                  <a:pt x="8160" y="63334"/>
                </a:cubicBezTo>
                <a:cubicBezTo>
                  <a:pt x="13600" y="52455"/>
                  <a:pt x="21046" y="43194"/>
                  <a:pt x="30501" y="35552"/>
                </a:cubicBezTo>
                <a:cubicBezTo>
                  <a:pt x="39956" y="27911"/>
                  <a:pt x="51159" y="22083"/>
                  <a:pt x="64111" y="18068"/>
                </a:cubicBezTo>
                <a:cubicBezTo>
                  <a:pt x="77063" y="14053"/>
                  <a:pt x="90921" y="12045"/>
                  <a:pt x="105686" y="12045"/>
                </a:cubicBezTo>
                <a:cubicBezTo>
                  <a:pt x="120451" y="12045"/>
                  <a:pt x="134180" y="14053"/>
                  <a:pt x="146873" y="18068"/>
                </a:cubicBezTo>
                <a:cubicBezTo>
                  <a:pt x="159565" y="22083"/>
                  <a:pt x="170639" y="27911"/>
                  <a:pt x="180094" y="35552"/>
                </a:cubicBezTo>
                <a:cubicBezTo>
                  <a:pt x="189549" y="43194"/>
                  <a:pt x="196996" y="52455"/>
                  <a:pt x="202436" y="63334"/>
                </a:cubicBezTo>
                <a:cubicBezTo>
                  <a:pt x="207875" y="74213"/>
                  <a:pt x="210595" y="86388"/>
                  <a:pt x="210595" y="99857"/>
                </a:cubicBezTo>
                <a:cubicBezTo>
                  <a:pt x="210595" y="114105"/>
                  <a:pt x="207875" y="126668"/>
                  <a:pt x="202436" y="137547"/>
                </a:cubicBezTo>
                <a:cubicBezTo>
                  <a:pt x="196996" y="148427"/>
                  <a:pt x="189549" y="157623"/>
                  <a:pt x="180094" y="165134"/>
                </a:cubicBezTo>
                <a:cubicBezTo>
                  <a:pt x="170639" y="172647"/>
                  <a:pt x="159565" y="178345"/>
                  <a:pt x="146873" y="182231"/>
                </a:cubicBezTo>
                <a:cubicBezTo>
                  <a:pt x="134180" y="186117"/>
                  <a:pt x="120451" y="188059"/>
                  <a:pt x="105686" y="188059"/>
                </a:cubicBezTo>
                <a:cubicBezTo>
                  <a:pt x="90921" y="188059"/>
                  <a:pt x="77063" y="186117"/>
                  <a:pt x="64111" y="182231"/>
                </a:cubicBezTo>
                <a:cubicBezTo>
                  <a:pt x="51159" y="178345"/>
                  <a:pt x="39956" y="172647"/>
                  <a:pt x="30501" y="165134"/>
                </a:cubicBezTo>
                <a:cubicBezTo>
                  <a:pt x="21046" y="157623"/>
                  <a:pt x="13600" y="148427"/>
                  <a:pt x="8160" y="137547"/>
                </a:cubicBezTo>
                <a:cubicBezTo>
                  <a:pt x="2720" y="126668"/>
                  <a:pt x="0" y="114105"/>
                  <a:pt x="0" y="99857"/>
                </a:cubicBezTo>
                <a:moveTo>
                  <a:pt x="242457" y="196996"/>
                </a:moveTo>
                <a:lnTo>
                  <a:pt x="242457" y="40798"/>
                </a:lnTo>
                <a:cubicBezTo>
                  <a:pt x="242457" y="37171"/>
                  <a:pt x="241679" y="33739"/>
                  <a:pt x="240125" y="30501"/>
                </a:cubicBezTo>
                <a:cubicBezTo>
                  <a:pt x="238571" y="27263"/>
                  <a:pt x="235851" y="24867"/>
                  <a:pt x="231966" y="23313"/>
                </a:cubicBezTo>
                <a:lnTo>
                  <a:pt x="311230" y="0"/>
                </a:lnTo>
                <a:lnTo>
                  <a:pt x="311230" y="43518"/>
                </a:lnTo>
                <a:lnTo>
                  <a:pt x="363685" y="43518"/>
                </a:lnTo>
                <a:lnTo>
                  <a:pt x="363685" y="79265"/>
                </a:lnTo>
                <a:lnTo>
                  <a:pt x="311230" y="79265"/>
                </a:lnTo>
                <a:lnTo>
                  <a:pt x="311230" y="110737"/>
                </a:lnTo>
                <a:lnTo>
                  <a:pt x="363685" y="110737"/>
                </a:lnTo>
                <a:lnTo>
                  <a:pt x="363685" y="146484"/>
                </a:lnTo>
                <a:lnTo>
                  <a:pt x="311230" y="146484"/>
                </a:lnTo>
                <a:lnTo>
                  <a:pt x="311230" y="161637"/>
                </a:lnTo>
                <a:cubicBezTo>
                  <a:pt x="311230" y="174071"/>
                  <a:pt x="308251" y="183073"/>
                  <a:pt x="302294" y="188642"/>
                </a:cubicBezTo>
                <a:cubicBezTo>
                  <a:pt x="296336" y="194211"/>
                  <a:pt x="286881" y="196996"/>
                  <a:pt x="273929" y="196996"/>
                </a:cubicBezTo>
                <a:moveTo>
                  <a:pt x="244399" y="273541"/>
                </a:moveTo>
                <a:cubicBezTo>
                  <a:pt x="244399" y="262920"/>
                  <a:pt x="238377" y="254437"/>
                  <a:pt x="226332" y="248090"/>
                </a:cubicBezTo>
                <a:cubicBezTo>
                  <a:pt x="214287" y="241744"/>
                  <a:pt x="197514" y="238571"/>
                  <a:pt x="176014" y="238571"/>
                </a:cubicBezTo>
                <a:cubicBezTo>
                  <a:pt x="154255" y="238571"/>
                  <a:pt x="137353" y="241744"/>
                  <a:pt x="125308" y="248090"/>
                </a:cubicBezTo>
                <a:cubicBezTo>
                  <a:pt x="113263" y="254437"/>
                  <a:pt x="107240" y="262920"/>
                  <a:pt x="107240" y="273541"/>
                </a:cubicBezTo>
                <a:cubicBezTo>
                  <a:pt x="107240" y="284161"/>
                  <a:pt x="113198" y="292645"/>
                  <a:pt x="125114" y="298991"/>
                </a:cubicBezTo>
                <a:cubicBezTo>
                  <a:pt x="137029" y="305337"/>
                  <a:pt x="153996" y="308511"/>
                  <a:pt x="176014" y="308511"/>
                </a:cubicBezTo>
                <a:cubicBezTo>
                  <a:pt x="197514" y="308511"/>
                  <a:pt x="214287" y="305337"/>
                  <a:pt x="226332" y="298991"/>
                </a:cubicBezTo>
                <a:cubicBezTo>
                  <a:pt x="238377" y="292645"/>
                  <a:pt x="244399" y="284161"/>
                  <a:pt x="244399" y="273541"/>
                </a:cubicBezTo>
                <a:moveTo>
                  <a:pt x="64888" y="99857"/>
                </a:moveTo>
                <a:cubicBezTo>
                  <a:pt x="64888" y="107111"/>
                  <a:pt x="65795" y="114040"/>
                  <a:pt x="67608" y="120645"/>
                </a:cubicBezTo>
                <a:cubicBezTo>
                  <a:pt x="69421" y="127251"/>
                  <a:pt x="72012" y="133014"/>
                  <a:pt x="75379" y="137936"/>
                </a:cubicBezTo>
                <a:cubicBezTo>
                  <a:pt x="78747" y="142858"/>
                  <a:pt x="82956" y="146808"/>
                  <a:pt x="88007" y="149787"/>
                </a:cubicBezTo>
                <a:cubicBezTo>
                  <a:pt x="93058" y="152765"/>
                  <a:pt x="98951" y="154255"/>
                  <a:pt x="105686" y="154255"/>
                </a:cubicBezTo>
                <a:cubicBezTo>
                  <a:pt x="111903" y="154255"/>
                  <a:pt x="117537" y="152831"/>
                  <a:pt x="122588" y="149982"/>
                </a:cubicBezTo>
                <a:cubicBezTo>
                  <a:pt x="127639" y="147131"/>
                  <a:pt x="131849" y="143246"/>
                  <a:pt x="135216" y="138325"/>
                </a:cubicBezTo>
                <a:cubicBezTo>
                  <a:pt x="138583" y="133403"/>
                  <a:pt x="141174" y="127639"/>
                  <a:pt x="142987" y="121034"/>
                </a:cubicBezTo>
                <a:cubicBezTo>
                  <a:pt x="144800" y="114429"/>
                  <a:pt x="145707" y="107370"/>
                  <a:pt x="145707" y="99857"/>
                </a:cubicBezTo>
                <a:cubicBezTo>
                  <a:pt x="145707" y="92346"/>
                  <a:pt x="144800" y="85287"/>
                  <a:pt x="142987" y="78682"/>
                </a:cubicBezTo>
                <a:cubicBezTo>
                  <a:pt x="141174" y="72076"/>
                  <a:pt x="138583" y="66378"/>
                  <a:pt x="135216" y="61585"/>
                </a:cubicBezTo>
                <a:cubicBezTo>
                  <a:pt x="131849" y="56793"/>
                  <a:pt x="127639" y="52973"/>
                  <a:pt x="122588" y="50123"/>
                </a:cubicBezTo>
                <a:cubicBezTo>
                  <a:pt x="117537" y="47274"/>
                  <a:pt x="111903" y="45849"/>
                  <a:pt x="105686" y="45849"/>
                </a:cubicBezTo>
                <a:cubicBezTo>
                  <a:pt x="98951" y="45849"/>
                  <a:pt x="93058" y="47274"/>
                  <a:pt x="88007" y="50123"/>
                </a:cubicBezTo>
                <a:cubicBezTo>
                  <a:pt x="82956" y="52973"/>
                  <a:pt x="78747" y="56793"/>
                  <a:pt x="75379" y="61585"/>
                </a:cubicBezTo>
                <a:cubicBezTo>
                  <a:pt x="72012" y="66378"/>
                  <a:pt x="69421" y="72076"/>
                  <a:pt x="67608" y="78682"/>
                </a:cubicBezTo>
                <a:cubicBezTo>
                  <a:pt x="65795" y="85287"/>
                  <a:pt x="64888" y="92346"/>
                  <a:pt x="64888" y="998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" name="Freeform 24"/>
          <p:cNvSpPr/>
          <p:nvPr/>
        </p:nvSpPr>
        <p:spPr>
          <a:xfrm>
            <a:off x="3994149" y="5833680"/>
            <a:ext cx="345423" cy="340761"/>
          </a:xfrm>
          <a:custGeom>
            <a:avLst/>
            <a:gdLst>
              <a:gd name="connsiteX0" fmla="*/ 345423 w 345423"/>
              <a:gd name="connsiteY0" fmla="*/ 275484 h 340761"/>
              <a:gd name="connsiteX1" fmla="*/ 336098 w 345423"/>
              <a:gd name="connsiteY1" fmla="*/ 300934 h 340761"/>
              <a:gd name="connsiteX2" fmla="*/ 308899 w 345423"/>
              <a:gd name="connsiteY2" fmla="*/ 321527 h 340761"/>
              <a:gd name="connsiteX3" fmla="*/ 264410 w 345423"/>
              <a:gd name="connsiteY3" fmla="*/ 335515 h 340761"/>
              <a:gd name="connsiteX4" fmla="*/ 203602 w 345423"/>
              <a:gd name="connsiteY4" fmla="*/ 340761 h 340761"/>
              <a:gd name="connsiteX5" fmla="*/ 142599 w 345423"/>
              <a:gd name="connsiteY5" fmla="*/ 335515 h 340761"/>
              <a:gd name="connsiteX6" fmla="*/ 98110 w 345423"/>
              <a:gd name="connsiteY6" fmla="*/ 321527 h 340761"/>
              <a:gd name="connsiteX7" fmla="*/ 70717 w 345423"/>
              <a:gd name="connsiteY7" fmla="*/ 300934 h 340761"/>
              <a:gd name="connsiteX8" fmla="*/ 61391 w 345423"/>
              <a:gd name="connsiteY8" fmla="*/ 275484 h 340761"/>
              <a:gd name="connsiteX9" fmla="*/ 70717 w 345423"/>
              <a:gd name="connsiteY9" fmla="*/ 250034 h 340761"/>
              <a:gd name="connsiteX10" fmla="*/ 98110 w 345423"/>
              <a:gd name="connsiteY10" fmla="*/ 229246 h 340761"/>
              <a:gd name="connsiteX11" fmla="*/ 142599 w 345423"/>
              <a:gd name="connsiteY11" fmla="*/ 215257 h 340761"/>
              <a:gd name="connsiteX12" fmla="*/ 203602 w 345423"/>
              <a:gd name="connsiteY12" fmla="*/ 210207 h 340761"/>
              <a:gd name="connsiteX13" fmla="*/ 264410 w 345423"/>
              <a:gd name="connsiteY13" fmla="*/ 215257 h 340761"/>
              <a:gd name="connsiteX14" fmla="*/ 308899 w 345423"/>
              <a:gd name="connsiteY14" fmla="*/ 229246 h 340761"/>
              <a:gd name="connsiteX15" fmla="*/ 336098 w 345423"/>
              <a:gd name="connsiteY15" fmla="*/ 250034 h 340761"/>
              <a:gd name="connsiteX16" fmla="*/ 345423 w 345423"/>
              <a:gd name="connsiteY16" fmla="*/ 275484 h 340761"/>
              <a:gd name="connsiteX18" fmla="*/ 97138 w 345423"/>
              <a:gd name="connsiteY18" fmla="*/ 53620 h 340761"/>
              <a:gd name="connsiteX19" fmla="*/ 93253 w 345423"/>
              <a:gd name="connsiteY19" fmla="*/ 40604 h 340761"/>
              <a:gd name="connsiteX20" fmla="*/ 81596 w 345423"/>
              <a:gd name="connsiteY20" fmla="*/ 34192 h 340761"/>
              <a:gd name="connsiteX21" fmla="*/ 165912 w 345423"/>
              <a:gd name="connsiteY21" fmla="*/ 10491 h 340761"/>
              <a:gd name="connsiteX22" fmla="*/ 165912 w 345423"/>
              <a:gd name="connsiteY22" fmla="*/ 55562 h 340761"/>
              <a:gd name="connsiteX23" fmla="*/ 163969 w 345423"/>
              <a:gd name="connsiteY23" fmla="*/ 77322 h 340761"/>
              <a:gd name="connsiteX24" fmla="*/ 158529 w 345423"/>
              <a:gd name="connsiteY24" fmla="*/ 97915 h 340761"/>
              <a:gd name="connsiteX25" fmla="*/ 189031 w 345423"/>
              <a:gd name="connsiteY25" fmla="*/ 103938 h 340761"/>
              <a:gd name="connsiteX26" fmla="*/ 213509 w 345423"/>
              <a:gd name="connsiteY26" fmla="*/ 116565 h 340761"/>
              <a:gd name="connsiteX27" fmla="*/ 229829 w 345423"/>
              <a:gd name="connsiteY27" fmla="*/ 135410 h 340761"/>
              <a:gd name="connsiteX28" fmla="*/ 235851 w 345423"/>
              <a:gd name="connsiteY28" fmla="*/ 159695 h 340761"/>
              <a:gd name="connsiteX29" fmla="*/ 228663 w 345423"/>
              <a:gd name="connsiteY29" fmla="*/ 180094 h 340761"/>
              <a:gd name="connsiteX30" fmla="*/ 207487 w 345423"/>
              <a:gd name="connsiteY30" fmla="*/ 190002 h 340761"/>
              <a:gd name="connsiteX31" fmla="*/ 183202 w 345423"/>
              <a:gd name="connsiteY31" fmla="*/ 187476 h 340761"/>
              <a:gd name="connsiteX32" fmla="*/ 167466 w 345423"/>
              <a:gd name="connsiteY32" fmla="*/ 175237 h 340761"/>
              <a:gd name="connsiteX33" fmla="*/ 172129 w 345423"/>
              <a:gd name="connsiteY33" fmla="*/ 160084 h 340761"/>
              <a:gd name="connsiteX34" fmla="*/ 170574 w 345423"/>
              <a:gd name="connsiteY34" fmla="*/ 143959 h 340761"/>
              <a:gd name="connsiteX35" fmla="*/ 162998 w 345423"/>
              <a:gd name="connsiteY35" fmla="*/ 129194 h 340761"/>
              <a:gd name="connsiteX36" fmla="*/ 149592 w 345423"/>
              <a:gd name="connsiteY36" fmla="*/ 118508 h 340761"/>
              <a:gd name="connsiteX37" fmla="*/ 93835 w 345423"/>
              <a:gd name="connsiteY37" fmla="*/ 174460 h 340761"/>
              <a:gd name="connsiteX38" fmla="*/ 0 w 345423"/>
              <a:gd name="connsiteY38" fmla="*/ 201658 h 340761"/>
              <a:gd name="connsiteX39" fmla="*/ 0 w 345423"/>
              <a:gd name="connsiteY39" fmla="*/ 193887 h 340761"/>
              <a:gd name="connsiteX40" fmla="*/ 38467 w 345423"/>
              <a:gd name="connsiteY40" fmla="*/ 173100 h 340761"/>
              <a:gd name="connsiteX41" fmla="*/ 69357 w 345423"/>
              <a:gd name="connsiteY41" fmla="*/ 140656 h 340761"/>
              <a:gd name="connsiteX42" fmla="*/ 89756 w 345423"/>
              <a:gd name="connsiteY42" fmla="*/ 99857 h 340761"/>
              <a:gd name="connsiteX43" fmla="*/ 97138 w 345423"/>
              <a:gd name="connsiteY43" fmla="*/ 53620 h 340761"/>
              <a:gd name="connsiteX45" fmla="*/ 271986 w 345423"/>
              <a:gd name="connsiteY45" fmla="*/ 200882 h 340761"/>
              <a:gd name="connsiteX46" fmla="*/ 271986 w 345423"/>
              <a:gd name="connsiteY46" fmla="*/ 101412 h 340761"/>
              <a:gd name="connsiteX47" fmla="*/ 211761 w 345423"/>
              <a:gd name="connsiteY47" fmla="*/ 101412 h 340761"/>
              <a:gd name="connsiteX48" fmla="*/ 193111 w 345423"/>
              <a:gd name="connsiteY48" fmla="*/ 65666 h 340761"/>
              <a:gd name="connsiteX49" fmla="*/ 271986 w 345423"/>
              <a:gd name="connsiteY49" fmla="*/ 65666 h 340761"/>
              <a:gd name="connsiteX50" fmla="*/ 271986 w 345423"/>
              <a:gd name="connsiteY50" fmla="*/ 40798 h 340761"/>
              <a:gd name="connsiteX51" fmla="*/ 269655 w 345423"/>
              <a:gd name="connsiteY51" fmla="*/ 30501 h 340761"/>
              <a:gd name="connsiteX52" fmla="*/ 261496 w 345423"/>
              <a:gd name="connsiteY52" fmla="*/ 23313 h 340761"/>
              <a:gd name="connsiteX53" fmla="*/ 340760 w 345423"/>
              <a:gd name="connsiteY53" fmla="*/ 0 h 340761"/>
              <a:gd name="connsiteX54" fmla="*/ 340760 w 345423"/>
              <a:gd name="connsiteY54" fmla="*/ 165523 h 340761"/>
              <a:gd name="connsiteX55" fmla="*/ 331824 w 345423"/>
              <a:gd name="connsiteY55" fmla="*/ 192528 h 340761"/>
              <a:gd name="connsiteX56" fmla="*/ 303459 w 345423"/>
              <a:gd name="connsiteY56" fmla="*/ 200882 h 340761"/>
              <a:gd name="connsiteX58" fmla="*/ 271986 w 345423"/>
              <a:gd name="connsiteY58" fmla="*/ 275484 h 340761"/>
              <a:gd name="connsiteX59" fmla="*/ 253919 w 345423"/>
              <a:gd name="connsiteY59" fmla="*/ 252171 h 340761"/>
              <a:gd name="connsiteX60" fmla="*/ 203602 w 345423"/>
              <a:gd name="connsiteY60" fmla="*/ 242457 h 340761"/>
              <a:gd name="connsiteX61" fmla="*/ 152895 w 345423"/>
              <a:gd name="connsiteY61" fmla="*/ 252171 h 340761"/>
              <a:gd name="connsiteX62" fmla="*/ 134828 w 345423"/>
              <a:gd name="connsiteY62" fmla="*/ 275484 h 340761"/>
              <a:gd name="connsiteX63" fmla="*/ 152701 w 345423"/>
              <a:gd name="connsiteY63" fmla="*/ 298796 h 340761"/>
              <a:gd name="connsiteX64" fmla="*/ 203602 w 345423"/>
              <a:gd name="connsiteY64" fmla="*/ 308511 h 340761"/>
              <a:gd name="connsiteX65" fmla="*/ 253919 w 345423"/>
              <a:gd name="connsiteY65" fmla="*/ 298796 h 340761"/>
              <a:gd name="connsiteX66" fmla="*/ 271986 w 345423"/>
              <a:gd name="connsiteY66" fmla="*/ 275484 h 3407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345423" h="340761">
                <a:moveTo>
                  <a:pt x="345423" y="275484"/>
                </a:moveTo>
                <a:cubicBezTo>
                  <a:pt x="345423" y="284550"/>
                  <a:pt x="342315" y="293033"/>
                  <a:pt x="336098" y="300934"/>
                </a:cubicBezTo>
                <a:cubicBezTo>
                  <a:pt x="329881" y="308835"/>
                  <a:pt x="320815" y="315699"/>
                  <a:pt x="308899" y="321527"/>
                </a:cubicBezTo>
                <a:cubicBezTo>
                  <a:pt x="296983" y="327355"/>
                  <a:pt x="282154" y="332018"/>
                  <a:pt x="264410" y="335515"/>
                </a:cubicBezTo>
                <a:cubicBezTo>
                  <a:pt x="246666" y="339012"/>
                  <a:pt x="226396" y="340761"/>
                  <a:pt x="203602" y="340761"/>
                </a:cubicBezTo>
                <a:cubicBezTo>
                  <a:pt x="180548" y="340761"/>
                  <a:pt x="160213" y="339012"/>
                  <a:pt x="142599" y="335515"/>
                </a:cubicBezTo>
                <a:cubicBezTo>
                  <a:pt x="124984" y="332018"/>
                  <a:pt x="110155" y="327355"/>
                  <a:pt x="98110" y="321527"/>
                </a:cubicBezTo>
                <a:cubicBezTo>
                  <a:pt x="86065" y="315699"/>
                  <a:pt x="76933" y="308835"/>
                  <a:pt x="70717" y="300934"/>
                </a:cubicBezTo>
                <a:cubicBezTo>
                  <a:pt x="64500" y="293033"/>
                  <a:pt x="61391" y="284550"/>
                  <a:pt x="61391" y="275484"/>
                </a:cubicBezTo>
                <a:cubicBezTo>
                  <a:pt x="61391" y="266417"/>
                  <a:pt x="64500" y="257934"/>
                  <a:pt x="70717" y="250034"/>
                </a:cubicBezTo>
                <a:cubicBezTo>
                  <a:pt x="76933" y="242133"/>
                  <a:pt x="86065" y="235203"/>
                  <a:pt x="98110" y="229246"/>
                </a:cubicBezTo>
                <a:cubicBezTo>
                  <a:pt x="110155" y="223288"/>
                  <a:pt x="124984" y="218625"/>
                  <a:pt x="142599" y="215257"/>
                </a:cubicBezTo>
                <a:cubicBezTo>
                  <a:pt x="160213" y="211890"/>
                  <a:pt x="180548" y="210207"/>
                  <a:pt x="203602" y="210207"/>
                </a:cubicBezTo>
                <a:cubicBezTo>
                  <a:pt x="226396" y="210207"/>
                  <a:pt x="246666" y="211890"/>
                  <a:pt x="264410" y="215257"/>
                </a:cubicBezTo>
                <a:cubicBezTo>
                  <a:pt x="282154" y="218625"/>
                  <a:pt x="296983" y="223288"/>
                  <a:pt x="308899" y="229246"/>
                </a:cubicBezTo>
                <a:cubicBezTo>
                  <a:pt x="320815" y="235203"/>
                  <a:pt x="329881" y="242133"/>
                  <a:pt x="336098" y="250034"/>
                </a:cubicBezTo>
                <a:cubicBezTo>
                  <a:pt x="342315" y="257934"/>
                  <a:pt x="345423" y="266417"/>
                  <a:pt x="345423" y="275484"/>
                </a:cubicBezTo>
                <a:moveTo>
                  <a:pt x="97138" y="53620"/>
                </a:moveTo>
                <a:cubicBezTo>
                  <a:pt x="97138" y="48439"/>
                  <a:pt x="95843" y="44100"/>
                  <a:pt x="93253" y="40604"/>
                </a:cubicBezTo>
                <a:cubicBezTo>
                  <a:pt x="90662" y="37107"/>
                  <a:pt x="86777" y="34970"/>
                  <a:pt x="81596" y="34192"/>
                </a:cubicBezTo>
                <a:lnTo>
                  <a:pt x="165912" y="10491"/>
                </a:lnTo>
                <a:lnTo>
                  <a:pt x="165912" y="55562"/>
                </a:lnTo>
                <a:cubicBezTo>
                  <a:pt x="165912" y="63075"/>
                  <a:pt x="165264" y="70328"/>
                  <a:pt x="163969" y="77322"/>
                </a:cubicBezTo>
                <a:cubicBezTo>
                  <a:pt x="162674" y="84316"/>
                  <a:pt x="160861" y="91180"/>
                  <a:pt x="158529" y="97915"/>
                </a:cubicBezTo>
                <a:cubicBezTo>
                  <a:pt x="169409" y="98692"/>
                  <a:pt x="179576" y="100699"/>
                  <a:pt x="189031" y="103938"/>
                </a:cubicBezTo>
                <a:cubicBezTo>
                  <a:pt x="198486" y="107176"/>
                  <a:pt x="206645" y="111385"/>
                  <a:pt x="213509" y="116565"/>
                </a:cubicBezTo>
                <a:cubicBezTo>
                  <a:pt x="220374" y="121746"/>
                  <a:pt x="225813" y="128028"/>
                  <a:pt x="229829" y="135410"/>
                </a:cubicBezTo>
                <a:cubicBezTo>
                  <a:pt x="233844" y="142793"/>
                  <a:pt x="235851" y="150888"/>
                  <a:pt x="235851" y="159695"/>
                </a:cubicBezTo>
                <a:cubicBezTo>
                  <a:pt x="235851" y="167725"/>
                  <a:pt x="233455" y="174525"/>
                  <a:pt x="228663" y="180094"/>
                </a:cubicBezTo>
                <a:cubicBezTo>
                  <a:pt x="223871" y="185663"/>
                  <a:pt x="216812" y="188966"/>
                  <a:pt x="207487" y="190002"/>
                </a:cubicBezTo>
                <a:cubicBezTo>
                  <a:pt x="198421" y="191038"/>
                  <a:pt x="190326" y="190196"/>
                  <a:pt x="183202" y="187476"/>
                </a:cubicBezTo>
                <a:cubicBezTo>
                  <a:pt x="176079" y="184757"/>
                  <a:pt x="170833" y="180677"/>
                  <a:pt x="167466" y="175237"/>
                </a:cubicBezTo>
                <a:cubicBezTo>
                  <a:pt x="170056" y="170574"/>
                  <a:pt x="171611" y="165523"/>
                  <a:pt x="172129" y="160084"/>
                </a:cubicBezTo>
                <a:cubicBezTo>
                  <a:pt x="172647" y="154644"/>
                  <a:pt x="172129" y="149268"/>
                  <a:pt x="170574" y="143959"/>
                </a:cubicBezTo>
                <a:cubicBezTo>
                  <a:pt x="169020" y="138648"/>
                  <a:pt x="166495" y="133727"/>
                  <a:pt x="162998" y="129194"/>
                </a:cubicBezTo>
                <a:cubicBezTo>
                  <a:pt x="159501" y="124660"/>
                  <a:pt x="155032" y="121099"/>
                  <a:pt x="149592" y="118508"/>
                </a:cubicBezTo>
                <a:cubicBezTo>
                  <a:pt x="137418" y="140526"/>
                  <a:pt x="118832" y="159177"/>
                  <a:pt x="93835" y="174460"/>
                </a:cubicBezTo>
                <a:cubicBezTo>
                  <a:pt x="68838" y="189743"/>
                  <a:pt x="37560" y="198809"/>
                  <a:pt x="0" y="201658"/>
                </a:cubicBezTo>
                <a:lnTo>
                  <a:pt x="0" y="193887"/>
                </a:lnTo>
                <a:cubicBezTo>
                  <a:pt x="13729" y="189225"/>
                  <a:pt x="26551" y="182296"/>
                  <a:pt x="38467" y="173100"/>
                </a:cubicBezTo>
                <a:cubicBezTo>
                  <a:pt x="50382" y="163904"/>
                  <a:pt x="60679" y="153089"/>
                  <a:pt x="69357" y="140656"/>
                </a:cubicBezTo>
                <a:cubicBezTo>
                  <a:pt x="78034" y="128222"/>
                  <a:pt x="84834" y="114623"/>
                  <a:pt x="89756" y="99857"/>
                </a:cubicBezTo>
                <a:cubicBezTo>
                  <a:pt x="94677" y="85093"/>
                  <a:pt x="97138" y="69680"/>
                  <a:pt x="97138" y="53620"/>
                </a:cubicBezTo>
                <a:moveTo>
                  <a:pt x="271986" y="200882"/>
                </a:moveTo>
                <a:lnTo>
                  <a:pt x="271986" y="101412"/>
                </a:lnTo>
                <a:lnTo>
                  <a:pt x="211761" y="101412"/>
                </a:lnTo>
                <a:lnTo>
                  <a:pt x="193111" y="65666"/>
                </a:lnTo>
                <a:lnTo>
                  <a:pt x="271986" y="65666"/>
                </a:lnTo>
                <a:lnTo>
                  <a:pt x="271986" y="40798"/>
                </a:lnTo>
                <a:cubicBezTo>
                  <a:pt x="271986" y="37171"/>
                  <a:pt x="271210" y="33739"/>
                  <a:pt x="269655" y="30501"/>
                </a:cubicBezTo>
                <a:cubicBezTo>
                  <a:pt x="268101" y="27263"/>
                  <a:pt x="265381" y="24867"/>
                  <a:pt x="261496" y="23313"/>
                </a:cubicBezTo>
                <a:lnTo>
                  <a:pt x="340760" y="0"/>
                </a:lnTo>
                <a:lnTo>
                  <a:pt x="340760" y="165523"/>
                </a:lnTo>
                <a:cubicBezTo>
                  <a:pt x="340760" y="177957"/>
                  <a:pt x="337781" y="186958"/>
                  <a:pt x="331824" y="192528"/>
                </a:cubicBezTo>
                <a:cubicBezTo>
                  <a:pt x="325866" y="198097"/>
                  <a:pt x="316411" y="200882"/>
                  <a:pt x="303459" y="200882"/>
                </a:cubicBezTo>
                <a:moveTo>
                  <a:pt x="271986" y="275484"/>
                </a:moveTo>
                <a:cubicBezTo>
                  <a:pt x="271986" y="266417"/>
                  <a:pt x="265964" y="258646"/>
                  <a:pt x="253919" y="252171"/>
                </a:cubicBezTo>
                <a:cubicBezTo>
                  <a:pt x="241874" y="245695"/>
                  <a:pt x="225101" y="242457"/>
                  <a:pt x="203602" y="242457"/>
                </a:cubicBezTo>
                <a:cubicBezTo>
                  <a:pt x="181842" y="242457"/>
                  <a:pt x="164940" y="245695"/>
                  <a:pt x="152895" y="252171"/>
                </a:cubicBezTo>
                <a:cubicBezTo>
                  <a:pt x="140850" y="258646"/>
                  <a:pt x="134828" y="266417"/>
                  <a:pt x="134828" y="275484"/>
                </a:cubicBezTo>
                <a:cubicBezTo>
                  <a:pt x="134828" y="284550"/>
                  <a:pt x="140786" y="292321"/>
                  <a:pt x="152701" y="298796"/>
                </a:cubicBezTo>
                <a:cubicBezTo>
                  <a:pt x="164617" y="305272"/>
                  <a:pt x="181583" y="308511"/>
                  <a:pt x="203602" y="308511"/>
                </a:cubicBezTo>
                <a:cubicBezTo>
                  <a:pt x="225101" y="308511"/>
                  <a:pt x="241874" y="305272"/>
                  <a:pt x="253919" y="298796"/>
                </a:cubicBezTo>
                <a:cubicBezTo>
                  <a:pt x="265964" y="292321"/>
                  <a:pt x="271986" y="284550"/>
                  <a:pt x="271986" y="2754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" name="Freeform 25"/>
          <p:cNvSpPr/>
          <p:nvPr/>
        </p:nvSpPr>
        <p:spPr>
          <a:xfrm>
            <a:off x="670896" y="6444483"/>
            <a:ext cx="175626" cy="41575"/>
          </a:xfrm>
          <a:custGeom>
            <a:avLst/>
            <a:gdLst>
              <a:gd name="connsiteX0" fmla="*/ 0 w 175626"/>
              <a:gd name="connsiteY0" fmla="*/ 0 h 41575"/>
              <a:gd name="connsiteX1" fmla="*/ 175626 w 175626"/>
              <a:gd name="connsiteY1" fmla="*/ 0 h 41575"/>
              <a:gd name="connsiteX2" fmla="*/ 175626 w 175626"/>
              <a:gd name="connsiteY2" fmla="*/ 41575 h 41575"/>
              <a:gd name="connsiteX3" fmla="*/ 0 w 175626"/>
              <a:gd name="connsiteY3" fmla="*/ 41575 h 4157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75626" h="41575">
                <a:moveTo>
                  <a:pt x="0" y="0"/>
                </a:moveTo>
                <a:lnTo>
                  <a:pt x="175626" y="0"/>
                </a:lnTo>
                <a:lnTo>
                  <a:pt x="175626" y="41575"/>
                </a:lnTo>
                <a:lnTo>
                  <a:pt x="0" y="4157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" name="Freeform 26"/>
          <p:cNvSpPr/>
          <p:nvPr/>
        </p:nvSpPr>
        <p:spPr>
          <a:xfrm>
            <a:off x="976131" y="6299941"/>
            <a:ext cx="344646" cy="335709"/>
          </a:xfrm>
          <a:custGeom>
            <a:avLst/>
            <a:gdLst>
              <a:gd name="connsiteX0" fmla="*/ 235463 w 344646"/>
              <a:gd name="connsiteY0" fmla="*/ 72271 h 335709"/>
              <a:gd name="connsiteX1" fmla="*/ 171352 w 344646"/>
              <a:gd name="connsiteY1" fmla="*/ 72271 h 335709"/>
              <a:gd name="connsiteX2" fmla="*/ 166689 w 344646"/>
              <a:gd name="connsiteY2" fmla="*/ 112098 h 335709"/>
              <a:gd name="connsiteX3" fmla="*/ 155809 w 344646"/>
              <a:gd name="connsiteY3" fmla="*/ 149204 h 335709"/>
              <a:gd name="connsiteX4" fmla="*/ 189031 w 344646"/>
              <a:gd name="connsiteY4" fmla="*/ 159696 h 335709"/>
              <a:gd name="connsiteX5" fmla="*/ 215647 w 344646"/>
              <a:gd name="connsiteY5" fmla="*/ 178929 h 335709"/>
              <a:gd name="connsiteX6" fmla="*/ 233520 w 344646"/>
              <a:gd name="connsiteY6" fmla="*/ 207098 h 335709"/>
              <a:gd name="connsiteX7" fmla="*/ 240125 w 344646"/>
              <a:gd name="connsiteY7" fmla="*/ 243622 h 335709"/>
              <a:gd name="connsiteX8" fmla="*/ 231577 w 344646"/>
              <a:gd name="connsiteY8" fmla="*/ 266547 h 335709"/>
              <a:gd name="connsiteX9" fmla="*/ 207487 w 344646"/>
              <a:gd name="connsiteY9" fmla="*/ 277815 h 335709"/>
              <a:gd name="connsiteX10" fmla="*/ 179123 w 344646"/>
              <a:gd name="connsiteY10" fmla="*/ 274318 h 335709"/>
              <a:gd name="connsiteX11" fmla="*/ 160084 w 344646"/>
              <a:gd name="connsiteY11" fmla="*/ 255279 h 335709"/>
              <a:gd name="connsiteX12" fmla="*/ 171157 w 344646"/>
              <a:gd name="connsiteY12" fmla="*/ 232549 h 335709"/>
              <a:gd name="connsiteX13" fmla="*/ 172323 w 344646"/>
              <a:gd name="connsiteY13" fmla="*/ 208459 h 335709"/>
              <a:gd name="connsiteX14" fmla="*/ 164163 w 344646"/>
              <a:gd name="connsiteY14" fmla="*/ 186117 h 335709"/>
              <a:gd name="connsiteX15" fmla="*/ 147261 w 344646"/>
              <a:gd name="connsiteY15" fmla="*/ 169021 h 335709"/>
              <a:gd name="connsiteX16" fmla="*/ 90533 w 344646"/>
              <a:gd name="connsiteY16" fmla="*/ 238378 h 335709"/>
              <a:gd name="connsiteX17" fmla="*/ 0 w 344646"/>
              <a:gd name="connsiteY17" fmla="*/ 282089 h 335709"/>
              <a:gd name="connsiteX18" fmla="*/ 0 w 344646"/>
              <a:gd name="connsiteY18" fmla="*/ 274318 h 335709"/>
              <a:gd name="connsiteX19" fmla="*/ 48375 w 344646"/>
              <a:gd name="connsiteY19" fmla="*/ 234297 h 335709"/>
              <a:gd name="connsiteX20" fmla="*/ 80625 w 344646"/>
              <a:gd name="connsiteY20" fmla="*/ 183397 h 335709"/>
              <a:gd name="connsiteX21" fmla="*/ 98304 w 344646"/>
              <a:gd name="connsiteY21" fmla="*/ 127445 h 335709"/>
              <a:gd name="connsiteX22" fmla="*/ 102966 w 344646"/>
              <a:gd name="connsiteY22" fmla="*/ 72271 h 335709"/>
              <a:gd name="connsiteX23" fmla="*/ 55174 w 344646"/>
              <a:gd name="connsiteY23" fmla="*/ 72271 h 335709"/>
              <a:gd name="connsiteX24" fmla="*/ 43518 w 344646"/>
              <a:gd name="connsiteY24" fmla="*/ 81985 h 335709"/>
              <a:gd name="connsiteX25" fmla="*/ 19039 w 344646"/>
              <a:gd name="connsiteY25" fmla="*/ 34582 h 335709"/>
              <a:gd name="connsiteX26" fmla="*/ 235463 w 344646"/>
              <a:gd name="connsiteY26" fmla="*/ 34582 h 335709"/>
              <a:gd name="connsiteX28" fmla="*/ 275872 w 344646"/>
              <a:gd name="connsiteY28" fmla="*/ 335709 h 335709"/>
              <a:gd name="connsiteX29" fmla="*/ 275872 w 344646"/>
              <a:gd name="connsiteY29" fmla="*/ 40798 h 335709"/>
              <a:gd name="connsiteX30" fmla="*/ 273541 w 344646"/>
              <a:gd name="connsiteY30" fmla="*/ 30502 h 335709"/>
              <a:gd name="connsiteX31" fmla="*/ 265381 w 344646"/>
              <a:gd name="connsiteY31" fmla="*/ 23313 h 335709"/>
              <a:gd name="connsiteX32" fmla="*/ 344646 w 344646"/>
              <a:gd name="connsiteY32" fmla="*/ 0 h 335709"/>
              <a:gd name="connsiteX33" fmla="*/ 344646 w 344646"/>
              <a:gd name="connsiteY33" fmla="*/ 300351 h 335709"/>
              <a:gd name="connsiteX34" fmla="*/ 335709 w 344646"/>
              <a:gd name="connsiteY34" fmla="*/ 327355 h 335709"/>
              <a:gd name="connsiteX35" fmla="*/ 307345 w 344646"/>
              <a:gd name="connsiteY35" fmla="*/ 335709 h 33570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344646" h="335709">
                <a:moveTo>
                  <a:pt x="235463" y="72271"/>
                </a:moveTo>
                <a:lnTo>
                  <a:pt x="171352" y="72271"/>
                </a:lnTo>
                <a:cubicBezTo>
                  <a:pt x="170833" y="86000"/>
                  <a:pt x="169279" y="99275"/>
                  <a:pt x="166689" y="112098"/>
                </a:cubicBezTo>
                <a:cubicBezTo>
                  <a:pt x="164099" y="124920"/>
                  <a:pt x="160472" y="137289"/>
                  <a:pt x="155809" y="149204"/>
                </a:cubicBezTo>
                <a:cubicBezTo>
                  <a:pt x="167725" y="151277"/>
                  <a:pt x="178799" y="154773"/>
                  <a:pt x="189031" y="159696"/>
                </a:cubicBezTo>
                <a:cubicBezTo>
                  <a:pt x="199263" y="164617"/>
                  <a:pt x="208134" y="171028"/>
                  <a:pt x="215647" y="178929"/>
                </a:cubicBezTo>
                <a:cubicBezTo>
                  <a:pt x="223158" y="186829"/>
                  <a:pt x="229116" y="196219"/>
                  <a:pt x="233520" y="207098"/>
                </a:cubicBezTo>
                <a:cubicBezTo>
                  <a:pt x="237923" y="217978"/>
                  <a:pt x="240125" y="230153"/>
                  <a:pt x="240125" y="243622"/>
                </a:cubicBezTo>
                <a:cubicBezTo>
                  <a:pt x="240125" y="252430"/>
                  <a:pt x="237276" y="260071"/>
                  <a:pt x="231577" y="266547"/>
                </a:cubicBezTo>
                <a:cubicBezTo>
                  <a:pt x="225878" y="273023"/>
                  <a:pt x="217848" y="276779"/>
                  <a:pt x="207487" y="277815"/>
                </a:cubicBezTo>
                <a:cubicBezTo>
                  <a:pt x="197644" y="279110"/>
                  <a:pt x="188189" y="277944"/>
                  <a:pt x="179123" y="274318"/>
                </a:cubicBezTo>
                <a:cubicBezTo>
                  <a:pt x="170056" y="270692"/>
                  <a:pt x="163710" y="264345"/>
                  <a:pt x="160084" y="255279"/>
                </a:cubicBezTo>
                <a:cubicBezTo>
                  <a:pt x="165523" y="248285"/>
                  <a:pt x="169214" y="240709"/>
                  <a:pt x="171157" y="232549"/>
                </a:cubicBezTo>
                <a:cubicBezTo>
                  <a:pt x="173100" y="224389"/>
                  <a:pt x="173489" y="216359"/>
                  <a:pt x="172323" y="208459"/>
                </a:cubicBezTo>
                <a:cubicBezTo>
                  <a:pt x="171157" y="200558"/>
                  <a:pt x="168437" y="193111"/>
                  <a:pt x="164163" y="186117"/>
                </a:cubicBezTo>
                <a:cubicBezTo>
                  <a:pt x="159889" y="179123"/>
                  <a:pt x="154255" y="173424"/>
                  <a:pt x="147261" y="169021"/>
                </a:cubicBezTo>
                <a:cubicBezTo>
                  <a:pt x="133791" y="195701"/>
                  <a:pt x="114882" y="218820"/>
                  <a:pt x="90533" y="238378"/>
                </a:cubicBezTo>
                <a:cubicBezTo>
                  <a:pt x="66183" y="257935"/>
                  <a:pt x="36006" y="272505"/>
                  <a:pt x="0" y="282089"/>
                </a:cubicBezTo>
                <a:lnTo>
                  <a:pt x="0" y="274318"/>
                </a:lnTo>
                <a:cubicBezTo>
                  <a:pt x="18910" y="263438"/>
                  <a:pt x="35034" y="250098"/>
                  <a:pt x="48375" y="234297"/>
                </a:cubicBezTo>
                <a:cubicBezTo>
                  <a:pt x="61715" y="218496"/>
                  <a:pt x="72465" y="201530"/>
                  <a:pt x="80625" y="183397"/>
                </a:cubicBezTo>
                <a:cubicBezTo>
                  <a:pt x="88784" y="165264"/>
                  <a:pt x="94677" y="146614"/>
                  <a:pt x="98304" y="127445"/>
                </a:cubicBezTo>
                <a:cubicBezTo>
                  <a:pt x="101930" y="108276"/>
                  <a:pt x="103484" y="89885"/>
                  <a:pt x="102966" y="72271"/>
                </a:cubicBezTo>
                <a:lnTo>
                  <a:pt x="55174" y="72271"/>
                </a:lnTo>
                <a:cubicBezTo>
                  <a:pt x="48699" y="72271"/>
                  <a:pt x="44813" y="75509"/>
                  <a:pt x="43518" y="81985"/>
                </a:cubicBezTo>
                <a:lnTo>
                  <a:pt x="19039" y="34582"/>
                </a:lnTo>
                <a:lnTo>
                  <a:pt x="235463" y="34582"/>
                </a:lnTo>
                <a:moveTo>
                  <a:pt x="275872" y="335709"/>
                </a:moveTo>
                <a:lnTo>
                  <a:pt x="275872" y="40798"/>
                </a:lnTo>
                <a:cubicBezTo>
                  <a:pt x="275872" y="37171"/>
                  <a:pt x="275095" y="33740"/>
                  <a:pt x="273541" y="30502"/>
                </a:cubicBezTo>
                <a:cubicBezTo>
                  <a:pt x="271987" y="27263"/>
                  <a:pt x="269267" y="24867"/>
                  <a:pt x="265381" y="23313"/>
                </a:cubicBezTo>
                <a:lnTo>
                  <a:pt x="344646" y="0"/>
                </a:lnTo>
                <a:lnTo>
                  <a:pt x="344646" y="300351"/>
                </a:lnTo>
                <a:cubicBezTo>
                  <a:pt x="344646" y="312785"/>
                  <a:pt x="341667" y="321787"/>
                  <a:pt x="335709" y="327355"/>
                </a:cubicBezTo>
                <a:cubicBezTo>
                  <a:pt x="329751" y="332925"/>
                  <a:pt x="320297" y="335709"/>
                  <a:pt x="307345" y="33570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" name="Freeform 27"/>
          <p:cNvSpPr/>
          <p:nvPr/>
        </p:nvSpPr>
        <p:spPr>
          <a:xfrm>
            <a:off x="1386442" y="6299941"/>
            <a:ext cx="319001" cy="335709"/>
          </a:xfrm>
          <a:custGeom>
            <a:avLst/>
            <a:gdLst>
              <a:gd name="connsiteX0" fmla="*/ 250228 w 319001"/>
              <a:gd name="connsiteY0" fmla="*/ 194665 h 335709"/>
              <a:gd name="connsiteX1" fmla="*/ 250228 w 319001"/>
              <a:gd name="connsiteY1" fmla="*/ 151147 h 335709"/>
              <a:gd name="connsiteX2" fmla="*/ 197384 w 319001"/>
              <a:gd name="connsiteY2" fmla="*/ 151147 h 335709"/>
              <a:gd name="connsiteX3" fmla="*/ 159306 w 319001"/>
              <a:gd name="connsiteY3" fmla="*/ 178734 h 335709"/>
              <a:gd name="connsiteX4" fmla="*/ 107629 w 319001"/>
              <a:gd name="connsiteY4" fmla="*/ 188059 h 335709"/>
              <a:gd name="connsiteX5" fmla="*/ 65860 w 319001"/>
              <a:gd name="connsiteY5" fmla="*/ 182232 h 335709"/>
              <a:gd name="connsiteX6" fmla="*/ 31667 w 319001"/>
              <a:gd name="connsiteY6" fmla="*/ 165135 h 335709"/>
              <a:gd name="connsiteX7" fmla="*/ 8548 w 319001"/>
              <a:gd name="connsiteY7" fmla="*/ 137548 h 335709"/>
              <a:gd name="connsiteX8" fmla="*/ 0 w 319001"/>
              <a:gd name="connsiteY8" fmla="*/ 99858 h 335709"/>
              <a:gd name="connsiteX9" fmla="*/ 8548 w 319001"/>
              <a:gd name="connsiteY9" fmla="*/ 63335 h 335709"/>
              <a:gd name="connsiteX10" fmla="*/ 31667 w 319001"/>
              <a:gd name="connsiteY10" fmla="*/ 35553 h 335709"/>
              <a:gd name="connsiteX11" fmla="*/ 65860 w 319001"/>
              <a:gd name="connsiteY11" fmla="*/ 18068 h 335709"/>
              <a:gd name="connsiteX12" fmla="*/ 107629 w 319001"/>
              <a:gd name="connsiteY12" fmla="*/ 12045 h 335709"/>
              <a:gd name="connsiteX13" fmla="*/ 160278 w 319001"/>
              <a:gd name="connsiteY13" fmla="*/ 22342 h 335709"/>
              <a:gd name="connsiteX14" fmla="*/ 198550 w 319001"/>
              <a:gd name="connsiteY14" fmla="*/ 51289 h 335709"/>
              <a:gd name="connsiteX15" fmla="*/ 250228 w 319001"/>
              <a:gd name="connsiteY15" fmla="*/ 51289 h 335709"/>
              <a:gd name="connsiteX16" fmla="*/ 250228 w 319001"/>
              <a:gd name="connsiteY16" fmla="*/ 40798 h 335709"/>
              <a:gd name="connsiteX17" fmla="*/ 247896 w 319001"/>
              <a:gd name="connsiteY17" fmla="*/ 30502 h 335709"/>
              <a:gd name="connsiteX18" fmla="*/ 239737 w 319001"/>
              <a:gd name="connsiteY18" fmla="*/ 23313 h 335709"/>
              <a:gd name="connsiteX19" fmla="*/ 319001 w 319001"/>
              <a:gd name="connsiteY19" fmla="*/ 0 h 335709"/>
              <a:gd name="connsiteX20" fmla="*/ 319001 w 319001"/>
              <a:gd name="connsiteY20" fmla="*/ 159307 h 335709"/>
              <a:gd name="connsiteX21" fmla="*/ 310065 w 319001"/>
              <a:gd name="connsiteY21" fmla="*/ 186311 h 335709"/>
              <a:gd name="connsiteX22" fmla="*/ 281700 w 319001"/>
              <a:gd name="connsiteY22" fmla="*/ 194665 h 335709"/>
              <a:gd name="connsiteX24" fmla="*/ 319001 w 319001"/>
              <a:gd name="connsiteY24" fmla="*/ 211372 h 335709"/>
              <a:gd name="connsiteX25" fmla="*/ 319001 w 319001"/>
              <a:gd name="connsiteY25" fmla="*/ 300351 h 335709"/>
              <a:gd name="connsiteX26" fmla="*/ 310065 w 319001"/>
              <a:gd name="connsiteY26" fmla="*/ 327355 h 335709"/>
              <a:gd name="connsiteX27" fmla="*/ 281700 w 319001"/>
              <a:gd name="connsiteY27" fmla="*/ 335709 h 335709"/>
              <a:gd name="connsiteX28" fmla="*/ 250228 w 319001"/>
              <a:gd name="connsiteY28" fmla="*/ 335709 h 335709"/>
              <a:gd name="connsiteX29" fmla="*/ 250228 w 319001"/>
              <a:gd name="connsiteY29" fmla="*/ 247119 h 335709"/>
              <a:gd name="connsiteX30" fmla="*/ 75768 w 319001"/>
              <a:gd name="connsiteY30" fmla="*/ 247119 h 335709"/>
              <a:gd name="connsiteX31" fmla="*/ 64111 w 319001"/>
              <a:gd name="connsiteY31" fmla="*/ 256833 h 335709"/>
              <a:gd name="connsiteX32" fmla="*/ 39632 w 319001"/>
              <a:gd name="connsiteY32" fmla="*/ 211372 h 335709"/>
              <a:gd name="connsiteX34" fmla="*/ 64888 w 319001"/>
              <a:gd name="connsiteY34" fmla="*/ 99858 h 335709"/>
              <a:gd name="connsiteX35" fmla="*/ 67802 w 319001"/>
              <a:gd name="connsiteY35" fmla="*/ 120645 h 335709"/>
              <a:gd name="connsiteX36" fmla="*/ 76350 w 319001"/>
              <a:gd name="connsiteY36" fmla="*/ 137937 h 335709"/>
              <a:gd name="connsiteX37" fmla="*/ 89756 w 319001"/>
              <a:gd name="connsiteY37" fmla="*/ 149787 h 335709"/>
              <a:gd name="connsiteX38" fmla="*/ 107629 w 319001"/>
              <a:gd name="connsiteY38" fmla="*/ 154256 h 335709"/>
              <a:gd name="connsiteX39" fmla="*/ 124725 w 319001"/>
              <a:gd name="connsiteY39" fmla="*/ 149982 h 335709"/>
              <a:gd name="connsiteX40" fmla="*/ 138130 w 319001"/>
              <a:gd name="connsiteY40" fmla="*/ 138325 h 335709"/>
              <a:gd name="connsiteX41" fmla="*/ 146678 w 319001"/>
              <a:gd name="connsiteY41" fmla="*/ 121034 h 335709"/>
              <a:gd name="connsiteX42" fmla="*/ 149593 w 319001"/>
              <a:gd name="connsiteY42" fmla="*/ 99858 h 335709"/>
              <a:gd name="connsiteX43" fmla="*/ 146678 w 319001"/>
              <a:gd name="connsiteY43" fmla="*/ 78682 h 335709"/>
              <a:gd name="connsiteX44" fmla="*/ 138130 w 319001"/>
              <a:gd name="connsiteY44" fmla="*/ 61586 h 335709"/>
              <a:gd name="connsiteX45" fmla="*/ 124725 w 319001"/>
              <a:gd name="connsiteY45" fmla="*/ 50124 h 335709"/>
              <a:gd name="connsiteX46" fmla="*/ 107629 w 319001"/>
              <a:gd name="connsiteY46" fmla="*/ 45850 h 335709"/>
              <a:gd name="connsiteX47" fmla="*/ 89756 w 319001"/>
              <a:gd name="connsiteY47" fmla="*/ 50124 h 335709"/>
              <a:gd name="connsiteX48" fmla="*/ 76350 w 319001"/>
              <a:gd name="connsiteY48" fmla="*/ 61586 h 335709"/>
              <a:gd name="connsiteX49" fmla="*/ 67802 w 319001"/>
              <a:gd name="connsiteY49" fmla="*/ 78682 h 335709"/>
              <a:gd name="connsiteX50" fmla="*/ 64888 w 319001"/>
              <a:gd name="connsiteY50" fmla="*/ 99858 h 335709"/>
              <a:gd name="connsiteX52" fmla="*/ 214481 w 319001"/>
              <a:gd name="connsiteY52" fmla="*/ 99858 h 335709"/>
              <a:gd name="connsiteX53" fmla="*/ 212927 w 319001"/>
              <a:gd name="connsiteY53" fmla="*/ 117343 h 335709"/>
              <a:gd name="connsiteX54" fmla="*/ 250228 w 319001"/>
              <a:gd name="connsiteY54" fmla="*/ 117343 h 335709"/>
              <a:gd name="connsiteX55" fmla="*/ 250228 w 319001"/>
              <a:gd name="connsiteY55" fmla="*/ 85093 h 335709"/>
              <a:gd name="connsiteX56" fmla="*/ 213315 w 319001"/>
              <a:gd name="connsiteY56" fmla="*/ 85093 h 335709"/>
              <a:gd name="connsiteX57" fmla="*/ 214481 w 319001"/>
              <a:gd name="connsiteY57" fmla="*/ 99858 h 33570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319001" h="335709">
                <a:moveTo>
                  <a:pt x="250228" y="194665"/>
                </a:moveTo>
                <a:lnTo>
                  <a:pt x="250228" y="151147"/>
                </a:lnTo>
                <a:lnTo>
                  <a:pt x="197384" y="151147"/>
                </a:lnTo>
                <a:cubicBezTo>
                  <a:pt x="187800" y="163321"/>
                  <a:pt x="175108" y="172517"/>
                  <a:pt x="159306" y="178734"/>
                </a:cubicBezTo>
                <a:cubicBezTo>
                  <a:pt x="143505" y="184951"/>
                  <a:pt x="126280" y="188059"/>
                  <a:pt x="107629" y="188059"/>
                </a:cubicBezTo>
                <a:cubicBezTo>
                  <a:pt x="92864" y="188059"/>
                  <a:pt x="78941" y="186117"/>
                  <a:pt x="65860" y="182232"/>
                </a:cubicBezTo>
                <a:cubicBezTo>
                  <a:pt x="52778" y="178346"/>
                  <a:pt x="41381" y="172647"/>
                  <a:pt x="31667" y="165135"/>
                </a:cubicBezTo>
                <a:cubicBezTo>
                  <a:pt x="21953" y="157623"/>
                  <a:pt x="14247" y="148427"/>
                  <a:pt x="8548" y="137548"/>
                </a:cubicBezTo>
                <a:cubicBezTo>
                  <a:pt x="2849" y="126668"/>
                  <a:pt x="0" y="114105"/>
                  <a:pt x="0" y="99858"/>
                </a:cubicBezTo>
                <a:cubicBezTo>
                  <a:pt x="0" y="86389"/>
                  <a:pt x="2849" y="74213"/>
                  <a:pt x="8548" y="63335"/>
                </a:cubicBezTo>
                <a:cubicBezTo>
                  <a:pt x="14247" y="52455"/>
                  <a:pt x="21953" y="43194"/>
                  <a:pt x="31667" y="35553"/>
                </a:cubicBezTo>
                <a:cubicBezTo>
                  <a:pt x="41381" y="27911"/>
                  <a:pt x="52778" y="22083"/>
                  <a:pt x="65860" y="18068"/>
                </a:cubicBezTo>
                <a:cubicBezTo>
                  <a:pt x="78941" y="14053"/>
                  <a:pt x="92864" y="12045"/>
                  <a:pt x="107629" y="12045"/>
                </a:cubicBezTo>
                <a:cubicBezTo>
                  <a:pt x="126797" y="12045"/>
                  <a:pt x="144347" y="15477"/>
                  <a:pt x="160278" y="22342"/>
                </a:cubicBezTo>
                <a:cubicBezTo>
                  <a:pt x="176208" y="29206"/>
                  <a:pt x="188966" y="38855"/>
                  <a:pt x="198550" y="51289"/>
                </a:cubicBezTo>
                <a:lnTo>
                  <a:pt x="250228" y="51289"/>
                </a:lnTo>
                <a:lnTo>
                  <a:pt x="250228" y="40798"/>
                </a:lnTo>
                <a:cubicBezTo>
                  <a:pt x="250228" y="37171"/>
                  <a:pt x="249450" y="33740"/>
                  <a:pt x="247896" y="30502"/>
                </a:cubicBezTo>
                <a:cubicBezTo>
                  <a:pt x="246342" y="27263"/>
                  <a:pt x="243622" y="24867"/>
                  <a:pt x="239737" y="23313"/>
                </a:cubicBezTo>
                <a:lnTo>
                  <a:pt x="319001" y="0"/>
                </a:lnTo>
                <a:lnTo>
                  <a:pt x="319001" y="159307"/>
                </a:lnTo>
                <a:cubicBezTo>
                  <a:pt x="319001" y="171740"/>
                  <a:pt x="316022" y="180742"/>
                  <a:pt x="310065" y="186311"/>
                </a:cubicBezTo>
                <a:cubicBezTo>
                  <a:pt x="304107" y="191880"/>
                  <a:pt x="294652" y="194665"/>
                  <a:pt x="281700" y="194665"/>
                </a:cubicBezTo>
                <a:moveTo>
                  <a:pt x="319001" y="211372"/>
                </a:moveTo>
                <a:lnTo>
                  <a:pt x="319001" y="300351"/>
                </a:lnTo>
                <a:cubicBezTo>
                  <a:pt x="319001" y="312785"/>
                  <a:pt x="316022" y="321787"/>
                  <a:pt x="310065" y="327355"/>
                </a:cubicBezTo>
                <a:cubicBezTo>
                  <a:pt x="304107" y="332925"/>
                  <a:pt x="294652" y="335709"/>
                  <a:pt x="281700" y="335709"/>
                </a:cubicBezTo>
                <a:lnTo>
                  <a:pt x="250228" y="335709"/>
                </a:lnTo>
                <a:lnTo>
                  <a:pt x="250228" y="247119"/>
                </a:lnTo>
                <a:lnTo>
                  <a:pt x="75768" y="247119"/>
                </a:lnTo>
                <a:cubicBezTo>
                  <a:pt x="69292" y="247119"/>
                  <a:pt x="65406" y="250358"/>
                  <a:pt x="64111" y="256833"/>
                </a:cubicBezTo>
                <a:lnTo>
                  <a:pt x="39632" y="211372"/>
                </a:lnTo>
                <a:moveTo>
                  <a:pt x="64888" y="99858"/>
                </a:moveTo>
                <a:cubicBezTo>
                  <a:pt x="64888" y="107111"/>
                  <a:pt x="65860" y="114040"/>
                  <a:pt x="67802" y="120645"/>
                </a:cubicBezTo>
                <a:cubicBezTo>
                  <a:pt x="69745" y="127251"/>
                  <a:pt x="72594" y="133014"/>
                  <a:pt x="76350" y="137937"/>
                </a:cubicBezTo>
                <a:cubicBezTo>
                  <a:pt x="80107" y="142858"/>
                  <a:pt x="84575" y="146808"/>
                  <a:pt x="89756" y="149787"/>
                </a:cubicBezTo>
                <a:cubicBezTo>
                  <a:pt x="94936" y="152766"/>
                  <a:pt x="100894" y="154256"/>
                  <a:pt x="107629" y="154256"/>
                </a:cubicBezTo>
                <a:cubicBezTo>
                  <a:pt x="113846" y="154256"/>
                  <a:pt x="119545" y="152831"/>
                  <a:pt x="124725" y="149982"/>
                </a:cubicBezTo>
                <a:cubicBezTo>
                  <a:pt x="129906" y="147132"/>
                  <a:pt x="134374" y="143246"/>
                  <a:pt x="138130" y="138325"/>
                </a:cubicBezTo>
                <a:cubicBezTo>
                  <a:pt x="141886" y="133403"/>
                  <a:pt x="144736" y="127640"/>
                  <a:pt x="146678" y="121034"/>
                </a:cubicBezTo>
                <a:cubicBezTo>
                  <a:pt x="148621" y="114429"/>
                  <a:pt x="149593" y="107370"/>
                  <a:pt x="149593" y="99858"/>
                </a:cubicBezTo>
                <a:cubicBezTo>
                  <a:pt x="149593" y="92346"/>
                  <a:pt x="148621" y="85287"/>
                  <a:pt x="146678" y="78682"/>
                </a:cubicBezTo>
                <a:cubicBezTo>
                  <a:pt x="144736" y="72076"/>
                  <a:pt x="141886" y="66378"/>
                  <a:pt x="138130" y="61586"/>
                </a:cubicBezTo>
                <a:cubicBezTo>
                  <a:pt x="134374" y="56793"/>
                  <a:pt x="129906" y="52973"/>
                  <a:pt x="124725" y="50124"/>
                </a:cubicBezTo>
                <a:cubicBezTo>
                  <a:pt x="119545" y="47274"/>
                  <a:pt x="113846" y="45850"/>
                  <a:pt x="107629" y="45850"/>
                </a:cubicBezTo>
                <a:cubicBezTo>
                  <a:pt x="100894" y="45850"/>
                  <a:pt x="94936" y="47274"/>
                  <a:pt x="89756" y="50124"/>
                </a:cubicBezTo>
                <a:cubicBezTo>
                  <a:pt x="84575" y="52973"/>
                  <a:pt x="80107" y="56793"/>
                  <a:pt x="76350" y="61586"/>
                </a:cubicBezTo>
                <a:cubicBezTo>
                  <a:pt x="72594" y="66378"/>
                  <a:pt x="69745" y="72076"/>
                  <a:pt x="67802" y="78682"/>
                </a:cubicBezTo>
                <a:cubicBezTo>
                  <a:pt x="65860" y="85287"/>
                  <a:pt x="64888" y="92346"/>
                  <a:pt x="64888" y="99858"/>
                </a:cubicBezTo>
                <a:moveTo>
                  <a:pt x="214481" y="99858"/>
                </a:moveTo>
                <a:cubicBezTo>
                  <a:pt x="214481" y="106593"/>
                  <a:pt x="213963" y="112422"/>
                  <a:pt x="212927" y="117343"/>
                </a:cubicBezTo>
                <a:lnTo>
                  <a:pt x="250228" y="117343"/>
                </a:lnTo>
                <a:lnTo>
                  <a:pt x="250228" y="85093"/>
                </a:lnTo>
                <a:lnTo>
                  <a:pt x="213315" y="85093"/>
                </a:lnTo>
                <a:cubicBezTo>
                  <a:pt x="214092" y="89756"/>
                  <a:pt x="214481" y="94677"/>
                  <a:pt x="214481" y="998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" name="Freeform 28"/>
          <p:cNvSpPr/>
          <p:nvPr/>
        </p:nvSpPr>
        <p:spPr>
          <a:xfrm>
            <a:off x="1757121" y="6299941"/>
            <a:ext cx="348920" cy="339595"/>
          </a:xfrm>
          <a:custGeom>
            <a:avLst/>
            <a:gdLst>
              <a:gd name="connsiteX0" fmla="*/ 264215 w 348920"/>
              <a:gd name="connsiteY0" fmla="*/ 175237 h 339595"/>
              <a:gd name="connsiteX1" fmla="*/ 264215 w 348920"/>
              <a:gd name="connsiteY1" fmla="*/ 140267 h 339595"/>
              <a:gd name="connsiteX2" fmla="*/ 215646 w 348920"/>
              <a:gd name="connsiteY2" fmla="*/ 140267 h 339595"/>
              <a:gd name="connsiteX3" fmla="*/ 215646 w 348920"/>
              <a:gd name="connsiteY3" fmla="*/ 167467 h 339595"/>
              <a:gd name="connsiteX4" fmla="*/ 150758 w 348920"/>
              <a:gd name="connsiteY4" fmla="*/ 167467 h 339595"/>
              <a:gd name="connsiteX5" fmla="*/ 150758 w 348920"/>
              <a:gd name="connsiteY5" fmla="*/ 153478 h 339595"/>
              <a:gd name="connsiteX6" fmla="*/ 111709 w 348920"/>
              <a:gd name="connsiteY6" fmla="*/ 165524 h 339595"/>
              <a:gd name="connsiteX7" fmla="*/ 64500 w 348920"/>
              <a:gd name="connsiteY7" fmla="*/ 169409 h 339595"/>
              <a:gd name="connsiteX8" fmla="*/ 15542 w 348920"/>
              <a:gd name="connsiteY8" fmla="*/ 169409 h 339595"/>
              <a:gd name="connsiteX9" fmla="*/ 15542 w 348920"/>
              <a:gd name="connsiteY9" fmla="*/ 53232 h 339595"/>
              <a:gd name="connsiteX10" fmla="*/ 11656 w 348920"/>
              <a:gd name="connsiteY10" fmla="*/ 40215 h 339595"/>
              <a:gd name="connsiteX11" fmla="*/ 0 w 348920"/>
              <a:gd name="connsiteY11" fmla="*/ 33804 h 339595"/>
              <a:gd name="connsiteX12" fmla="*/ 80430 w 348920"/>
              <a:gd name="connsiteY12" fmla="*/ 12434 h 339595"/>
              <a:gd name="connsiteX13" fmla="*/ 80430 w 348920"/>
              <a:gd name="connsiteY13" fmla="*/ 61392 h 339595"/>
              <a:gd name="connsiteX14" fmla="*/ 150758 w 348920"/>
              <a:gd name="connsiteY14" fmla="*/ 61392 h 339595"/>
              <a:gd name="connsiteX15" fmla="*/ 150758 w 348920"/>
              <a:gd name="connsiteY15" fmla="*/ 25256 h 339595"/>
              <a:gd name="connsiteX16" fmla="*/ 215646 w 348920"/>
              <a:gd name="connsiteY16" fmla="*/ 8548 h 339595"/>
              <a:gd name="connsiteX17" fmla="*/ 215646 w 348920"/>
              <a:gd name="connsiteY17" fmla="*/ 48181 h 339595"/>
              <a:gd name="connsiteX18" fmla="*/ 264215 w 348920"/>
              <a:gd name="connsiteY18" fmla="*/ 48181 h 339595"/>
              <a:gd name="connsiteX19" fmla="*/ 264215 w 348920"/>
              <a:gd name="connsiteY19" fmla="*/ 40798 h 339595"/>
              <a:gd name="connsiteX20" fmla="*/ 261884 w 348920"/>
              <a:gd name="connsiteY20" fmla="*/ 30502 h 339595"/>
              <a:gd name="connsiteX21" fmla="*/ 253724 w 348920"/>
              <a:gd name="connsiteY21" fmla="*/ 23313 h 339595"/>
              <a:gd name="connsiteX22" fmla="*/ 332989 w 348920"/>
              <a:gd name="connsiteY22" fmla="*/ 0 h 339595"/>
              <a:gd name="connsiteX23" fmla="*/ 332989 w 348920"/>
              <a:gd name="connsiteY23" fmla="*/ 139879 h 339595"/>
              <a:gd name="connsiteX24" fmla="*/ 324053 w 348920"/>
              <a:gd name="connsiteY24" fmla="*/ 166884 h 339595"/>
              <a:gd name="connsiteX25" fmla="*/ 295688 w 348920"/>
              <a:gd name="connsiteY25" fmla="*/ 175237 h 339595"/>
              <a:gd name="connsiteX27" fmla="*/ 62168 w 348920"/>
              <a:gd name="connsiteY27" fmla="*/ 247896 h 339595"/>
              <a:gd name="connsiteX28" fmla="*/ 260330 w 348920"/>
              <a:gd name="connsiteY28" fmla="*/ 247896 h 339595"/>
              <a:gd name="connsiteX29" fmla="*/ 260330 w 348920"/>
              <a:gd name="connsiteY29" fmla="*/ 223417 h 339595"/>
              <a:gd name="connsiteX30" fmla="*/ 71105 w 348920"/>
              <a:gd name="connsiteY30" fmla="*/ 223417 h 339595"/>
              <a:gd name="connsiteX31" fmla="*/ 55951 w 348920"/>
              <a:gd name="connsiteY31" fmla="*/ 189614 h 339595"/>
              <a:gd name="connsiteX32" fmla="*/ 331046 w 348920"/>
              <a:gd name="connsiteY32" fmla="*/ 189614 h 339595"/>
              <a:gd name="connsiteX33" fmla="*/ 331046 w 348920"/>
              <a:gd name="connsiteY33" fmla="*/ 279758 h 339595"/>
              <a:gd name="connsiteX34" fmla="*/ 132885 w 348920"/>
              <a:gd name="connsiteY34" fmla="*/ 279758 h 339595"/>
              <a:gd name="connsiteX35" fmla="*/ 132885 w 348920"/>
              <a:gd name="connsiteY35" fmla="*/ 305791 h 339595"/>
              <a:gd name="connsiteX36" fmla="*/ 312396 w 348920"/>
              <a:gd name="connsiteY36" fmla="*/ 305791 h 339595"/>
              <a:gd name="connsiteX37" fmla="*/ 329492 w 348920"/>
              <a:gd name="connsiteY37" fmla="*/ 293357 h 339595"/>
              <a:gd name="connsiteX38" fmla="*/ 348920 w 348920"/>
              <a:gd name="connsiteY38" fmla="*/ 339595 h 339595"/>
              <a:gd name="connsiteX39" fmla="*/ 62168 w 348920"/>
              <a:gd name="connsiteY39" fmla="*/ 339595 h 339595"/>
              <a:gd name="connsiteX41" fmla="*/ 150758 w 348920"/>
              <a:gd name="connsiteY41" fmla="*/ 97138 h 339595"/>
              <a:gd name="connsiteX42" fmla="*/ 80430 w 348920"/>
              <a:gd name="connsiteY42" fmla="*/ 97138 h 339595"/>
              <a:gd name="connsiteX43" fmla="*/ 80430 w 348920"/>
              <a:gd name="connsiteY43" fmla="*/ 133662 h 339595"/>
              <a:gd name="connsiteX44" fmla="*/ 96167 w 348920"/>
              <a:gd name="connsiteY44" fmla="*/ 133662 h 339595"/>
              <a:gd name="connsiteX45" fmla="*/ 114234 w 348920"/>
              <a:gd name="connsiteY45" fmla="*/ 133274 h 339595"/>
              <a:gd name="connsiteX46" fmla="*/ 133079 w 348920"/>
              <a:gd name="connsiteY46" fmla="*/ 132108 h 339595"/>
              <a:gd name="connsiteX47" fmla="*/ 150758 w 348920"/>
              <a:gd name="connsiteY47" fmla="*/ 129777 h 339595"/>
              <a:gd name="connsiteX49" fmla="*/ 215646 w 348920"/>
              <a:gd name="connsiteY49" fmla="*/ 106463 h 339595"/>
              <a:gd name="connsiteX50" fmla="*/ 264215 w 348920"/>
              <a:gd name="connsiteY50" fmla="*/ 106463 h 339595"/>
              <a:gd name="connsiteX51" fmla="*/ 264215 w 348920"/>
              <a:gd name="connsiteY51" fmla="*/ 81985 h 339595"/>
              <a:gd name="connsiteX52" fmla="*/ 215646 w 348920"/>
              <a:gd name="connsiteY52" fmla="*/ 81985 h 3395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348920" h="339595">
                <a:moveTo>
                  <a:pt x="264215" y="175237"/>
                </a:moveTo>
                <a:lnTo>
                  <a:pt x="264215" y="140267"/>
                </a:lnTo>
                <a:lnTo>
                  <a:pt x="215646" y="140267"/>
                </a:lnTo>
                <a:lnTo>
                  <a:pt x="215646" y="167467"/>
                </a:lnTo>
                <a:lnTo>
                  <a:pt x="150758" y="167467"/>
                </a:lnTo>
                <a:lnTo>
                  <a:pt x="150758" y="153478"/>
                </a:lnTo>
                <a:cubicBezTo>
                  <a:pt x="139102" y="158918"/>
                  <a:pt x="126085" y="162933"/>
                  <a:pt x="111709" y="165524"/>
                </a:cubicBezTo>
                <a:cubicBezTo>
                  <a:pt x="97332" y="168114"/>
                  <a:pt x="81596" y="169409"/>
                  <a:pt x="64500" y="169409"/>
                </a:cubicBezTo>
                <a:lnTo>
                  <a:pt x="15542" y="169409"/>
                </a:lnTo>
                <a:lnTo>
                  <a:pt x="15542" y="53232"/>
                </a:lnTo>
                <a:cubicBezTo>
                  <a:pt x="15542" y="48051"/>
                  <a:pt x="14247" y="43712"/>
                  <a:pt x="11656" y="40215"/>
                </a:cubicBezTo>
                <a:cubicBezTo>
                  <a:pt x="9066" y="36719"/>
                  <a:pt x="5180" y="34582"/>
                  <a:pt x="0" y="33804"/>
                </a:cubicBezTo>
                <a:lnTo>
                  <a:pt x="80430" y="12434"/>
                </a:lnTo>
                <a:lnTo>
                  <a:pt x="80430" y="61392"/>
                </a:lnTo>
                <a:lnTo>
                  <a:pt x="150758" y="61392"/>
                </a:lnTo>
                <a:lnTo>
                  <a:pt x="150758" y="25256"/>
                </a:lnTo>
                <a:lnTo>
                  <a:pt x="215646" y="8548"/>
                </a:lnTo>
                <a:lnTo>
                  <a:pt x="215646" y="48181"/>
                </a:lnTo>
                <a:lnTo>
                  <a:pt x="264215" y="48181"/>
                </a:lnTo>
                <a:lnTo>
                  <a:pt x="264215" y="40798"/>
                </a:lnTo>
                <a:cubicBezTo>
                  <a:pt x="264215" y="37171"/>
                  <a:pt x="263438" y="33740"/>
                  <a:pt x="261884" y="30502"/>
                </a:cubicBezTo>
                <a:cubicBezTo>
                  <a:pt x="260330" y="27263"/>
                  <a:pt x="257610" y="24867"/>
                  <a:pt x="253724" y="23313"/>
                </a:cubicBezTo>
                <a:lnTo>
                  <a:pt x="332989" y="0"/>
                </a:lnTo>
                <a:lnTo>
                  <a:pt x="332989" y="139879"/>
                </a:lnTo>
                <a:cubicBezTo>
                  <a:pt x="332989" y="152313"/>
                  <a:pt x="330010" y="161314"/>
                  <a:pt x="324053" y="166884"/>
                </a:cubicBezTo>
                <a:cubicBezTo>
                  <a:pt x="318095" y="172453"/>
                  <a:pt x="308640" y="175237"/>
                  <a:pt x="295688" y="175237"/>
                </a:cubicBezTo>
                <a:moveTo>
                  <a:pt x="62168" y="247896"/>
                </a:moveTo>
                <a:lnTo>
                  <a:pt x="260330" y="247896"/>
                </a:lnTo>
                <a:lnTo>
                  <a:pt x="260330" y="223417"/>
                </a:lnTo>
                <a:lnTo>
                  <a:pt x="71105" y="223417"/>
                </a:lnTo>
                <a:lnTo>
                  <a:pt x="55951" y="189614"/>
                </a:lnTo>
                <a:lnTo>
                  <a:pt x="331046" y="189614"/>
                </a:lnTo>
                <a:lnTo>
                  <a:pt x="331046" y="279758"/>
                </a:lnTo>
                <a:lnTo>
                  <a:pt x="132885" y="279758"/>
                </a:lnTo>
                <a:lnTo>
                  <a:pt x="132885" y="305791"/>
                </a:lnTo>
                <a:lnTo>
                  <a:pt x="312396" y="305791"/>
                </a:lnTo>
                <a:cubicBezTo>
                  <a:pt x="322239" y="305791"/>
                  <a:pt x="327938" y="301646"/>
                  <a:pt x="329492" y="293357"/>
                </a:cubicBezTo>
                <a:lnTo>
                  <a:pt x="348920" y="339595"/>
                </a:lnTo>
                <a:lnTo>
                  <a:pt x="62168" y="339595"/>
                </a:lnTo>
                <a:moveTo>
                  <a:pt x="150758" y="97138"/>
                </a:moveTo>
                <a:lnTo>
                  <a:pt x="80430" y="97138"/>
                </a:lnTo>
                <a:lnTo>
                  <a:pt x="80430" y="133662"/>
                </a:lnTo>
                <a:cubicBezTo>
                  <a:pt x="85093" y="133662"/>
                  <a:pt x="90338" y="133662"/>
                  <a:pt x="96167" y="133662"/>
                </a:cubicBezTo>
                <a:cubicBezTo>
                  <a:pt x="101995" y="133662"/>
                  <a:pt x="108017" y="133533"/>
                  <a:pt x="114234" y="133274"/>
                </a:cubicBezTo>
                <a:cubicBezTo>
                  <a:pt x="120451" y="133014"/>
                  <a:pt x="126733" y="132626"/>
                  <a:pt x="133079" y="132108"/>
                </a:cubicBezTo>
                <a:cubicBezTo>
                  <a:pt x="139425" y="131590"/>
                  <a:pt x="145318" y="130813"/>
                  <a:pt x="150758" y="129777"/>
                </a:cubicBezTo>
                <a:moveTo>
                  <a:pt x="215646" y="106463"/>
                </a:moveTo>
                <a:lnTo>
                  <a:pt x="264215" y="106463"/>
                </a:lnTo>
                <a:lnTo>
                  <a:pt x="264215" y="81985"/>
                </a:lnTo>
                <a:lnTo>
                  <a:pt x="215646" y="8198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" name="Freeform 29"/>
          <p:cNvSpPr/>
          <p:nvPr/>
        </p:nvSpPr>
        <p:spPr>
          <a:xfrm>
            <a:off x="2244162" y="6304604"/>
            <a:ext cx="368348" cy="326383"/>
          </a:xfrm>
          <a:custGeom>
            <a:avLst/>
            <a:gdLst>
              <a:gd name="connsiteX0" fmla="*/ 55563 w 368348"/>
              <a:gd name="connsiteY0" fmla="*/ 12433 h 326383"/>
              <a:gd name="connsiteX1" fmla="*/ 255279 w 368348"/>
              <a:gd name="connsiteY1" fmla="*/ 12433 h 326383"/>
              <a:gd name="connsiteX2" fmla="*/ 255279 w 368348"/>
              <a:gd name="connsiteY2" fmla="*/ 0 h 326383"/>
              <a:gd name="connsiteX3" fmla="*/ 321721 w 368348"/>
              <a:gd name="connsiteY3" fmla="*/ 18650 h 326383"/>
              <a:gd name="connsiteX4" fmla="*/ 321721 w 368348"/>
              <a:gd name="connsiteY4" fmla="*/ 145707 h 326383"/>
              <a:gd name="connsiteX5" fmla="*/ 255279 w 368348"/>
              <a:gd name="connsiteY5" fmla="*/ 145707 h 326383"/>
              <a:gd name="connsiteX6" fmla="*/ 255279 w 368348"/>
              <a:gd name="connsiteY6" fmla="*/ 129776 h 326383"/>
              <a:gd name="connsiteX7" fmla="*/ 209818 w 368348"/>
              <a:gd name="connsiteY7" fmla="*/ 142210 h 326383"/>
              <a:gd name="connsiteX8" fmla="*/ 158918 w 368348"/>
              <a:gd name="connsiteY8" fmla="*/ 145707 h 326383"/>
              <a:gd name="connsiteX9" fmla="*/ 55563 w 368348"/>
              <a:gd name="connsiteY9" fmla="*/ 145707 h 326383"/>
              <a:gd name="connsiteX11" fmla="*/ 368348 w 368348"/>
              <a:gd name="connsiteY11" fmla="*/ 206321 h 326383"/>
              <a:gd name="connsiteX12" fmla="*/ 233520 w 368348"/>
              <a:gd name="connsiteY12" fmla="*/ 206321 h 326383"/>
              <a:gd name="connsiteX13" fmla="*/ 233520 w 368348"/>
              <a:gd name="connsiteY13" fmla="*/ 249839 h 326383"/>
              <a:gd name="connsiteX14" fmla="*/ 164746 w 368348"/>
              <a:gd name="connsiteY14" fmla="*/ 265381 h 326383"/>
              <a:gd name="connsiteX15" fmla="*/ 164746 w 368348"/>
              <a:gd name="connsiteY15" fmla="*/ 206321 h 326383"/>
              <a:gd name="connsiteX16" fmla="*/ 46626 w 368348"/>
              <a:gd name="connsiteY16" fmla="*/ 206321 h 326383"/>
              <a:gd name="connsiteX17" fmla="*/ 33415 w 368348"/>
              <a:gd name="connsiteY17" fmla="*/ 217201 h 326383"/>
              <a:gd name="connsiteX18" fmla="*/ 0 w 368348"/>
              <a:gd name="connsiteY18" fmla="*/ 170185 h 326383"/>
              <a:gd name="connsiteX19" fmla="*/ 368348 w 368348"/>
              <a:gd name="connsiteY19" fmla="*/ 170185 h 326383"/>
              <a:gd name="connsiteX21" fmla="*/ 61780 w 368348"/>
              <a:gd name="connsiteY21" fmla="*/ 262272 h 326383"/>
              <a:gd name="connsiteX22" fmla="*/ 57894 w 368348"/>
              <a:gd name="connsiteY22" fmla="*/ 249256 h 326383"/>
              <a:gd name="connsiteX23" fmla="*/ 46238 w 368348"/>
              <a:gd name="connsiteY23" fmla="*/ 242845 h 326383"/>
              <a:gd name="connsiteX24" fmla="*/ 130553 w 368348"/>
              <a:gd name="connsiteY24" fmla="*/ 227302 h 326383"/>
              <a:gd name="connsiteX25" fmla="*/ 130553 w 368348"/>
              <a:gd name="connsiteY25" fmla="*/ 290637 h 326383"/>
              <a:gd name="connsiteX26" fmla="*/ 308122 w 368348"/>
              <a:gd name="connsiteY26" fmla="*/ 290637 h 326383"/>
              <a:gd name="connsiteX27" fmla="*/ 321138 w 368348"/>
              <a:gd name="connsiteY27" fmla="*/ 286751 h 326383"/>
              <a:gd name="connsiteX28" fmla="*/ 327549 w 368348"/>
              <a:gd name="connsiteY28" fmla="*/ 275095 h 326383"/>
              <a:gd name="connsiteX29" fmla="*/ 346977 w 368348"/>
              <a:gd name="connsiteY29" fmla="*/ 326383 h 326383"/>
              <a:gd name="connsiteX30" fmla="*/ 61780 w 368348"/>
              <a:gd name="connsiteY30" fmla="*/ 326383 h 326383"/>
              <a:gd name="connsiteX32" fmla="*/ 166300 w 368348"/>
              <a:gd name="connsiteY32" fmla="*/ 111903 h 326383"/>
              <a:gd name="connsiteX33" fmla="*/ 183008 w 368348"/>
              <a:gd name="connsiteY33" fmla="*/ 111903 h 326383"/>
              <a:gd name="connsiteX34" fmla="*/ 205738 w 368348"/>
              <a:gd name="connsiteY34" fmla="*/ 111514 h 326383"/>
              <a:gd name="connsiteX35" fmla="*/ 230994 w 368348"/>
              <a:gd name="connsiteY35" fmla="*/ 110348 h 326383"/>
              <a:gd name="connsiteX36" fmla="*/ 255279 w 368348"/>
              <a:gd name="connsiteY36" fmla="*/ 107629 h 326383"/>
              <a:gd name="connsiteX37" fmla="*/ 255279 w 368348"/>
              <a:gd name="connsiteY37" fmla="*/ 46237 h 326383"/>
              <a:gd name="connsiteX38" fmla="*/ 122394 w 368348"/>
              <a:gd name="connsiteY38" fmla="*/ 46237 h 326383"/>
              <a:gd name="connsiteX39" fmla="*/ 122394 w 368348"/>
              <a:gd name="connsiteY39" fmla="*/ 111903 h 3263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368348" h="326383">
                <a:moveTo>
                  <a:pt x="55563" y="12433"/>
                </a:moveTo>
                <a:lnTo>
                  <a:pt x="255279" y="12433"/>
                </a:lnTo>
                <a:lnTo>
                  <a:pt x="255279" y="0"/>
                </a:lnTo>
                <a:lnTo>
                  <a:pt x="321721" y="18650"/>
                </a:lnTo>
                <a:lnTo>
                  <a:pt x="321721" y="145707"/>
                </a:lnTo>
                <a:lnTo>
                  <a:pt x="255279" y="145707"/>
                </a:lnTo>
                <a:lnTo>
                  <a:pt x="255279" y="129776"/>
                </a:lnTo>
                <a:cubicBezTo>
                  <a:pt x="241809" y="135734"/>
                  <a:pt x="226655" y="139878"/>
                  <a:pt x="209818" y="142210"/>
                </a:cubicBezTo>
                <a:cubicBezTo>
                  <a:pt x="192981" y="144541"/>
                  <a:pt x="176014" y="145707"/>
                  <a:pt x="158918" y="145707"/>
                </a:cubicBezTo>
                <a:lnTo>
                  <a:pt x="55563" y="145707"/>
                </a:lnTo>
                <a:moveTo>
                  <a:pt x="368348" y="206321"/>
                </a:moveTo>
                <a:lnTo>
                  <a:pt x="233520" y="206321"/>
                </a:lnTo>
                <a:lnTo>
                  <a:pt x="233520" y="249839"/>
                </a:lnTo>
                <a:lnTo>
                  <a:pt x="164746" y="265381"/>
                </a:lnTo>
                <a:lnTo>
                  <a:pt x="164746" y="206321"/>
                </a:lnTo>
                <a:lnTo>
                  <a:pt x="46626" y="206321"/>
                </a:lnTo>
                <a:cubicBezTo>
                  <a:pt x="39114" y="206321"/>
                  <a:pt x="34711" y="209948"/>
                  <a:pt x="33415" y="217201"/>
                </a:cubicBezTo>
                <a:lnTo>
                  <a:pt x="0" y="170185"/>
                </a:lnTo>
                <a:lnTo>
                  <a:pt x="368348" y="170185"/>
                </a:lnTo>
                <a:moveTo>
                  <a:pt x="61780" y="262272"/>
                </a:moveTo>
                <a:cubicBezTo>
                  <a:pt x="61780" y="257091"/>
                  <a:pt x="60484" y="252753"/>
                  <a:pt x="57894" y="249256"/>
                </a:cubicBezTo>
                <a:cubicBezTo>
                  <a:pt x="55304" y="245759"/>
                  <a:pt x="51418" y="243622"/>
                  <a:pt x="46238" y="242845"/>
                </a:cubicBezTo>
                <a:lnTo>
                  <a:pt x="130553" y="227302"/>
                </a:lnTo>
                <a:lnTo>
                  <a:pt x="130553" y="290637"/>
                </a:lnTo>
                <a:lnTo>
                  <a:pt x="308122" y="290637"/>
                </a:lnTo>
                <a:cubicBezTo>
                  <a:pt x="313303" y="290637"/>
                  <a:pt x="317641" y="289341"/>
                  <a:pt x="321138" y="286751"/>
                </a:cubicBezTo>
                <a:cubicBezTo>
                  <a:pt x="324635" y="284161"/>
                  <a:pt x="326772" y="280275"/>
                  <a:pt x="327549" y="275095"/>
                </a:cubicBezTo>
                <a:lnTo>
                  <a:pt x="346977" y="326383"/>
                </a:lnTo>
                <a:lnTo>
                  <a:pt x="61780" y="326383"/>
                </a:lnTo>
                <a:moveTo>
                  <a:pt x="166300" y="111903"/>
                </a:moveTo>
                <a:cubicBezTo>
                  <a:pt x="170445" y="111903"/>
                  <a:pt x="176014" y="111903"/>
                  <a:pt x="183008" y="111903"/>
                </a:cubicBezTo>
                <a:cubicBezTo>
                  <a:pt x="190002" y="111903"/>
                  <a:pt x="197579" y="111773"/>
                  <a:pt x="205738" y="111514"/>
                </a:cubicBezTo>
                <a:cubicBezTo>
                  <a:pt x="213898" y="111255"/>
                  <a:pt x="222317" y="110866"/>
                  <a:pt x="230994" y="110348"/>
                </a:cubicBezTo>
                <a:cubicBezTo>
                  <a:pt x="239672" y="109831"/>
                  <a:pt x="247767" y="108924"/>
                  <a:pt x="255279" y="107629"/>
                </a:cubicBezTo>
                <a:lnTo>
                  <a:pt x="255279" y="46237"/>
                </a:lnTo>
                <a:lnTo>
                  <a:pt x="122394" y="46237"/>
                </a:lnTo>
                <a:lnTo>
                  <a:pt x="122394" y="11190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" name="Freeform 30"/>
          <p:cNvSpPr/>
          <p:nvPr/>
        </p:nvSpPr>
        <p:spPr>
          <a:xfrm>
            <a:off x="2623000" y="6299941"/>
            <a:ext cx="385444" cy="335709"/>
          </a:xfrm>
          <a:custGeom>
            <a:avLst/>
            <a:gdLst>
              <a:gd name="connsiteX0" fmla="*/ 264216 w 385444"/>
              <a:gd name="connsiteY0" fmla="*/ 335709 h 335709"/>
              <a:gd name="connsiteX1" fmla="*/ 264216 w 385444"/>
              <a:gd name="connsiteY1" fmla="*/ 273541 h 335709"/>
              <a:gd name="connsiteX2" fmla="*/ 163969 w 385444"/>
              <a:gd name="connsiteY2" fmla="*/ 292580 h 335709"/>
              <a:gd name="connsiteX3" fmla="*/ 46627 w 385444"/>
              <a:gd name="connsiteY3" fmla="*/ 292580 h 335709"/>
              <a:gd name="connsiteX4" fmla="*/ 33416 w 385444"/>
              <a:gd name="connsiteY4" fmla="*/ 303459 h 335709"/>
              <a:gd name="connsiteX5" fmla="*/ 0 w 385444"/>
              <a:gd name="connsiteY5" fmla="*/ 256445 h 335709"/>
              <a:gd name="connsiteX6" fmla="*/ 101412 w 385444"/>
              <a:gd name="connsiteY6" fmla="*/ 256445 h 335709"/>
              <a:gd name="connsiteX7" fmla="*/ 101412 w 385444"/>
              <a:gd name="connsiteY7" fmla="*/ 224195 h 335709"/>
              <a:gd name="connsiteX8" fmla="*/ 52649 w 385444"/>
              <a:gd name="connsiteY8" fmla="*/ 202630 h 335709"/>
              <a:gd name="connsiteX9" fmla="*/ 34581 w 385444"/>
              <a:gd name="connsiteY9" fmla="*/ 165912 h 335709"/>
              <a:gd name="connsiteX10" fmla="*/ 41964 w 385444"/>
              <a:gd name="connsiteY10" fmla="*/ 141433 h 335709"/>
              <a:gd name="connsiteX11" fmla="*/ 62557 w 385444"/>
              <a:gd name="connsiteY11" fmla="*/ 122006 h 335709"/>
              <a:gd name="connsiteX12" fmla="*/ 94224 w 385444"/>
              <a:gd name="connsiteY12" fmla="*/ 109183 h 335709"/>
              <a:gd name="connsiteX13" fmla="*/ 134828 w 385444"/>
              <a:gd name="connsiteY13" fmla="*/ 104521 h 335709"/>
              <a:gd name="connsiteX14" fmla="*/ 175237 w 385444"/>
              <a:gd name="connsiteY14" fmla="*/ 109183 h 335709"/>
              <a:gd name="connsiteX15" fmla="*/ 206516 w 385444"/>
              <a:gd name="connsiteY15" fmla="*/ 122006 h 335709"/>
              <a:gd name="connsiteX16" fmla="*/ 226915 w 385444"/>
              <a:gd name="connsiteY16" fmla="*/ 141433 h 335709"/>
              <a:gd name="connsiteX17" fmla="*/ 234297 w 385444"/>
              <a:gd name="connsiteY17" fmla="*/ 165912 h 335709"/>
              <a:gd name="connsiteX18" fmla="*/ 216812 w 385444"/>
              <a:gd name="connsiteY18" fmla="*/ 202047 h 335709"/>
              <a:gd name="connsiteX19" fmla="*/ 170186 w 385444"/>
              <a:gd name="connsiteY19" fmla="*/ 223417 h 335709"/>
              <a:gd name="connsiteX20" fmla="*/ 170186 w 385444"/>
              <a:gd name="connsiteY20" fmla="*/ 256445 h 335709"/>
              <a:gd name="connsiteX21" fmla="*/ 181454 w 385444"/>
              <a:gd name="connsiteY21" fmla="*/ 256445 h 335709"/>
              <a:gd name="connsiteX22" fmla="*/ 226526 w 385444"/>
              <a:gd name="connsiteY22" fmla="*/ 253919 h 335709"/>
              <a:gd name="connsiteX23" fmla="*/ 264216 w 385444"/>
              <a:gd name="connsiteY23" fmla="*/ 246342 h 335709"/>
              <a:gd name="connsiteX24" fmla="*/ 264216 w 385444"/>
              <a:gd name="connsiteY24" fmla="*/ 40798 h 335709"/>
              <a:gd name="connsiteX25" fmla="*/ 261884 w 385444"/>
              <a:gd name="connsiteY25" fmla="*/ 30502 h 335709"/>
              <a:gd name="connsiteX26" fmla="*/ 253725 w 385444"/>
              <a:gd name="connsiteY26" fmla="*/ 23313 h 335709"/>
              <a:gd name="connsiteX27" fmla="*/ 332989 w 385444"/>
              <a:gd name="connsiteY27" fmla="*/ 0 h 335709"/>
              <a:gd name="connsiteX28" fmla="*/ 332989 w 385444"/>
              <a:gd name="connsiteY28" fmla="*/ 133662 h 335709"/>
              <a:gd name="connsiteX29" fmla="*/ 385444 w 385444"/>
              <a:gd name="connsiteY29" fmla="*/ 133662 h 335709"/>
              <a:gd name="connsiteX30" fmla="*/ 385444 w 385444"/>
              <a:gd name="connsiteY30" fmla="*/ 173295 h 335709"/>
              <a:gd name="connsiteX31" fmla="*/ 332989 w 385444"/>
              <a:gd name="connsiteY31" fmla="*/ 173295 h 335709"/>
              <a:gd name="connsiteX32" fmla="*/ 332989 w 385444"/>
              <a:gd name="connsiteY32" fmla="*/ 300351 h 335709"/>
              <a:gd name="connsiteX33" fmla="*/ 324053 w 385444"/>
              <a:gd name="connsiteY33" fmla="*/ 327355 h 335709"/>
              <a:gd name="connsiteX34" fmla="*/ 295689 w 385444"/>
              <a:gd name="connsiteY34" fmla="*/ 335709 h 335709"/>
              <a:gd name="connsiteX36" fmla="*/ 243234 w 385444"/>
              <a:gd name="connsiteY36" fmla="*/ 92476 h 335709"/>
              <a:gd name="connsiteX37" fmla="*/ 49346 w 385444"/>
              <a:gd name="connsiteY37" fmla="*/ 92476 h 335709"/>
              <a:gd name="connsiteX38" fmla="*/ 37690 w 385444"/>
              <a:gd name="connsiteY38" fmla="*/ 102190 h 335709"/>
              <a:gd name="connsiteX39" fmla="*/ 13211 w 385444"/>
              <a:gd name="connsiteY39" fmla="*/ 56729 h 335709"/>
              <a:gd name="connsiteX40" fmla="*/ 97527 w 385444"/>
              <a:gd name="connsiteY40" fmla="*/ 56729 h 335709"/>
              <a:gd name="connsiteX41" fmla="*/ 97527 w 385444"/>
              <a:gd name="connsiteY41" fmla="*/ 45072 h 335709"/>
              <a:gd name="connsiteX42" fmla="*/ 93641 w 385444"/>
              <a:gd name="connsiteY42" fmla="*/ 32055 h 335709"/>
              <a:gd name="connsiteX43" fmla="*/ 81985 w 385444"/>
              <a:gd name="connsiteY43" fmla="*/ 25645 h 335709"/>
              <a:gd name="connsiteX44" fmla="*/ 168243 w 385444"/>
              <a:gd name="connsiteY44" fmla="*/ 1943 h 335709"/>
              <a:gd name="connsiteX45" fmla="*/ 168243 w 385444"/>
              <a:gd name="connsiteY45" fmla="*/ 56729 h 335709"/>
              <a:gd name="connsiteX46" fmla="*/ 243234 w 385444"/>
              <a:gd name="connsiteY46" fmla="*/ 56729 h 335709"/>
              <a:gd name="connsiteX48" fmla="*/ 95584 w 385444"/>
              <a:gd name="connsiteY48" fmla="*/ 165912 h 335709"/>
              <a:gd name="connsiteX49" fmla="*/ 97721 w 385444"/>
              <a:gd name="connsiteY49" fmla="*/ 175820 h 335709"/>
              <a:gd name="connsiteX50" fmla="*/ 104521 w 385444"/>
              <a:gd name="connsiteY50" fmla="*/ 184562 h 335709"/>
              <a:gd name="connsiteX51" fmla="*/ 116760 w 385444"/>
              <a:gd name="connsiteY51" fmla="*/ 190780 h 335709"/>
              <a:gd name="connsiteX52" fmla="*/ 134828 w 385444"/>
              <a:gd name="connsiteY52" fmla="*/ 193111 h 335709"/>
              <a:gd name="connsiteX53" fmla="*/ 164358 w 385444"/>
              <a:gd name="connsiteY53" fmla="*/ 184562 h 335709"/>
              <a:gd name="connsiteX54" fmla="*/ 173294 w 385444"/>
              <a:gd name="connsiteY54" fmla="*/ 165912 h 335709"/>
              <a:gd name="connsiteX55" fmla="*/ 164358 w 385444"/>
              <a:gd name="connsiteY55" fmla="*/ 147067 h 335709"/>
              <a:gd name="connsiteX56" fmla="*/ 134828 w 385444"/>
              <a:gd name="connsiteY56" fmla="*/ 138325 h 335709"/>
              <a:gd name="connsiteX57" fmla="*/ 116760 w 385444"/>
              <a:gd name="connsiteY57" fmla="*/ 140851 h 335709"/>
              <a:gd name="connsiteX58" fmla="*/ 104521 w 385444"/>
              <a:gd name="connsiteY58" fmla="*/ 147262 h 335709"/>
              <a:gd name="connsiteX59" fmla="*/ 97721 w 385444"/>
              <a:gd name="connsiteY59" fmla="*/ 156198 h 335709"/>
              <a:gd name="connsiteX60" fmla="*/ 95584 w 385444"/>
              <a:gd name="connsiteY60" fmla="*/ 165912 h 33570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385444" h="335709">
                <a:moveTo>
                  <a:pt x="264216" y="335709"/>
                </a:moveTo>
                <a:lnTo>
                  <a:pt x="264216" y="273541"/>
                </a:lnTo>
                <a:cubicBezTo>
                  <a:pt x="239089" y="286234"/>
                  <a:pt x="205674" y="292580"/>
                  <a:pt x="163969" y="292580"/>
                </a:cubicBezTo>
                <a:lnTo>
                  <a:pt x="46627" y="292580"/>
                </a:lnTo>
                <a:cubicBezTo>
                  <a:pt x="39115" y="292580"/>
                  <a:pt x="34711" y="296207"/>
                  <a:pt x="33416" y="303459"/>
                </a:cubicBezTo>
                <a:lnTo>
                  <a:pt x="0" y="256445"/>
                </a:lnTo>
                <a:lnTo>
                  <a:pt x="101412" y="256445"/>
                </a:lnTo>
                <a:lnTo>
                  <a:pt x="101412" y="224195"/>
                </a:lnTo>
                <a:cubicBezTo>
                  <a:pt x="80949" y="220309"/>
                  <a:pt x="64694" y="213121"/>
                  <a:pt x="52649" y="202630"/>
                </a:cubicBezTo>
                <a:cubicBezTo>
                  <a:pt x="40604" y="192139"/>
                  <a:pt x="34581" y="179900"/>
                  <a:pt x="34581" y="165912"/>
                </a:cubicBezTo>
                <a:cubicBezTo>
                  <a:pt x="34581" y="157105"/>
                  <a:pt x="37042" y="148945"/>
                  <a:pt x="41964" y="141433"/>
                </a:cubicBezTo>
                <a:cubicBezTo>
                  <a:pt x="46886" y="133921"/>
                  <a:pt x="53750" y="127445"/>
                  <a:pt x="62557" y="122006"/>
                </a:cubicBezTo>
                <a:cubicBezTo>
                  <a:pt x="71364" y="116566"/>
                  <a:pt x="81920" y="112292"/>
                  <a:pt x="94224" y="109183"/>
                </a:cubicBezTo>
                <a:cubicBezTo>
                  <a:pt x="106528" y="106075"/>
                  <a:pt x="120063" y="104521"/>
                  <a:pt x="134828" y="104521"/>
                </a:cubicBezTo>
                <a:cubicBezTo>
                  <a:pt x="149593" y="104521"/>
                  <a:pt x="163063" y="106075"/>
                  <a:pt x="175237" y="109183"/>
                </a:cubicBezTo>
                <a:cubicBezTo>
                  <a:pt x="187412" y="112292"/>
                  <a:pt x="197838" y="116566"/>
                  <a:pt x="206516" y="122006"/>
                </a:cubicBezTo>
                <a:cubicBezTo>
                  <a:pt x="215193" y="127445"/>
                  <a:pt x="221993" y="133921"/>
                  <a:pt x="226915" y="141433"/>
                </a:cubicBezTo>
                <a:cubicBezTo>
                  <a:pt x="231836" y="148945"/>
                  <a:pt x="234297" y="157105"/>
                  <a:pt x="234297" y="165912"/>
                </a:cubicBezTo>
                <a:cubicBezTo>
                  <a:pt x="234297" y="179900"/>
                  <a:pt x="228469" y="191945"/>
                  <a:pt x="216812" y="202047"/>
                </a:cubicBezTo>
                <a:cubicBezTo>
                  <a:pt x="205156" y="212150"/>
                  <a:pt x="189614" y="219273"/>
                  <a:pt x="170186" y="223417"/>
                </a:cubicBezTo>
                <a:lnTo>
                  <a:pt x="170186" y="256445"/>
                </a:lnTo>
                <a:lnTo>
                  <a:pt x="181454" y="256445"/>
                </a:lnTo>
                <a:cubicBezTo>
                  <a:pt x="198550" y="256445"/>
                  <a:pt x="213575" y="255603"/>
                  <a:pt x="226526" y="253919"/>
                </a:cubicBezTo>
                <a:cubicBezTo>
                  <a:pt x="239478" y="252235"/>
                  <a:pt x="252041" y="249710"/>
                  <a:pt x="264216" y="246342"/>
                </a:cubicBezTo>
                <a:lnTo>
                  <a:pt x="264216" y="40798"/>
                </a:lnTo>
                <a:cubicBezTo>
                  <a:pt x="264216" y="37171"/>
                  <a:pt x="263439" y="33740"/>
                  <a:pt x="261884" y="30502"/>
                </a:cubicBezTo>
                <a:cubicBezTo>
                  <a:pt x="260330" y="27263"/>
                  <a:pt x="257610" y="24867"/>
                  <a:pt x="253725" y="23313"/>
                </a:cubicBezTo>
                <a:lnTo>
                  <a:pt x="332989" y="0"/>
                </a:lnTo>
                <a:lnTo>
                  <a:pt x="332989" y="133662"/>
                </a:lnTo>
                <a:lnTo>
                  <a:pt x="385444" y="133662"/>
                </a:lnTo>
                <a:lnTo>
                  <a:pt x="385444" y="173295"/>
                </a:lnTo>
                <a:lnTo>
                  <a:pt x="332989" y="173295"/>
                </a:lnTo>
                <a:lnTo>
                  <a:pt x="332989" y="300351"/>
                </a:lnTo>
                <a:cubicBezTo>
                  <a:pt x="332989" y="312785"/>
                  <a:pt x="330010" y="321787"/>
                  <a:pt x="324053" y="327355"/>
                </a:cubicBezTo>
                <a:cubicBezTo>
                  <a:pt x="318095" y="332925"/>
                  <a:pt x="308640" y="335709"/>
                  <a:pt x="295689" y="335709"/>
                </a:cubicBezTo>
                <a:moveTo>
                  <a:pt x="243234" y="92476"/>
                </a:moveTo>
                <a:lnTo>
                  <a:pt x="49346" y="92476"/>
                </a:lnTo>
                <a:cubicBezTo>
                  <a:pt x="42870" y="92476"/>
                  <a:pt x="38985" y="95714"/>
                  <a:pt x="37690" y="102190"/>
                </a:cubicBezTo>
                <a:lnTo>
                  <a:pt x="13211" y="56729"/>
                </a:lnTo>
                <a:lnTo>
                  <a:pt x="97527" y="56729"/>
                </a:lnTo>
                <a:lnTo>
                  <a:pt x="97527" y="45072"/>
                </a:lnTo>
                <a:cubicBezTo>
                  <a:pt x="97527" y="39892"/>
                  <a:pt x="96232" y="35553"/>
                  <a:pt x="93641" y="32055"/>
                </a:cubicBezTo>
                <a:cubicBezTo>
                  <a:pt x="91051" y="28559"/>
                  <a:pt x="87165" y="26422"/>
                  <a:pt x="81985" y="25645"/>
                </a:cubicBezTo>
                <a:lnTo>
                  <a:pt x="168243" y="1943"/>
                </a:lnTo>
                <a:lnTo>
                  <a:pt x="168243" y="56729"/>
                </a:lnTo>
                <a:lnTo>
                  <a:pt x="243234" y="56729"/>
                </a:lnTo>
                <a:moveTo>
                  <a:pt x="95584" y="165912"/>
                </a:moveTo>
                <a:cubicBezTo>
                  <a:pt x="95584" y="169279"/>
                  <a:pt x="96296" y="172582"/>
                  <a:pt x="97721" y="175820"/>
                </a:cubicBezTo>
                <a:cubicBezTo>
                  <a:pt x="99146" y="179058"/>
                  <a:pt x="101412" y="181972"/>
                  <a:pt x="104521" y="184562"/>
                </a:cubicBezTo>
                <a:cubicBezTo>
                  <a:pt x="107629" y="187153"/>
                  <a:pt x="111709" y="189225"/>
                  <a:pt x="116760" y="190780"/>
                </a:cubicBezTo>
                <a:cubicBezTo>
                  <a:pt x="121811" y="192334"/>
                  <a:pt x="127834" y="193111"/>
                  <a:pt x="134828" y="193111"/>
                </a:cubicBezTo>
                <a:cubicBezTo>
                  <a:pt x="148557" y="193111"/>
                  <a:pt x="158400" y="190261"/>
                  <a:pt x="164358" y="184562"/>
                </a:cubicBezTo>
                <a:cubicBezTo>
                  <a:pt x="170316" y="178864"/>
                  <a:pt x="173294" y="172647"/>
                  <a:pt x="173294" y="165912"/>
                </a:cubicBezTo>
                <a:cubicBezTo>
                  <a:pt x="173294" y="159177"/>
                  <a:pt x="170316" y="152895"/>
                  <a:pt x="164358" y="147067"/>
                </a:cubicBezTo>
                <a:cubicBezTo>
                  <a:pt x="158400" y="141239"/>
                  <a:pt x="148557" y="138325"/>
                  <a:pt x="134828" y="138325"/>
                </a:cubicBezTo>
                <a:cubicBezTo>
                  <a:pt x="127834" y="138325"/>
                  <a:pt x="121811" y="139167"/>
                  <a:pt x="116760" y="140851"/>
                </a:cubicBezTo>
                <a:cubicBezTo>
                  <a:pt x="111709" y="142534"/>
                  <a:pt x="107629" y="144671"/>
                  <a:pt x="104521" y="147262"/>
                </a:cubicBezTo>
                <a:cubicBezTo>
                  <a:pt x="101412" y="149852"/>
                  <a:pt x="99146" y="152831"/>
                  <a:pt x="97721" y="156198"/>
                </a:cubicBezTo>
                <a:cubicBezTo>
                  <a:pt x="96296" y="159566"/>
                  <a:pt x="95584" y="162803"/>
                  <a:pt x="95584" y="1659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" name="Freeform 31"/>
          <p:cNvSpPr/>
          <p:nvPr/>
        </p:nvSpPr>
        <p:spPr>
          <a:xfrm>
            <a:off x="3118177" y="6300330"/>
            <a:ext cx="368347" cy="335320"/>
          </a:xfrm>
          <a:custGeom>
            <a:avLst/>
            <a:gdLst>
              <a:gd name="connsiteX0" fmla="*/ 160472 w 368347"/>
              <a:gd name="connsiteY0" fmla="*/ 117342 h 335320"/>
              <a:gd name="connsiteX1" fmla="*/ 209624 w 368347"/>
              <a:gd name="connsiteY1" fmla="*/ 117148 h 335320"/>
              <a:gd name="connsiteX2" fmla="*/ 256250 w 368347"/>
              <a:gd name="connsiteY2" fmla="*/ 116371 h 335320"/>
              <a:gd name="connsiteX3" fmla="*/ 297825 w 368347"/>
              <a:gd name="connsiteY3" fmla="*/ 114428 h 335320"/>
              <a:gd name="connsiteX4" fmla="*/ 331435 w 368347"/>
              <a:gd name="connsiteY4" fmla="*/ 110737 h 335320"/>
              <a:gd name="connsiteX5" fmla="*/ 336486 w 368347"/>
              <a:gd name="connsiteY5" fmla="*/ 133273 h 335320"/>
              <a:gd name="connsiteX6" fmla="*/ 299962 w 368347"/>
              <a:gd name="connsiteY6" fmla="*/ 142987 h 335320"/>
              <a:gd name="connsiteX7" fmla="*/ 250810 w 368347"/>
              <a:gd name="connsiteY7" fmla="*/ 148815 h 335320"/>
              <a:gd name="connsiteX8" fmla="*/ 196413 w 368347"/>
              <a:gd name="connsiteY8" fmla="*/ 151535 h 335320"/>
              <a:gd name="connsiteX9" fmla="*/ 144930 w 368347"/>
              <a:gd name="connsiteY9" fmla="*/ 152312 h 335320"/>
              <a:gd name="connsiteX10" fmla="*/ 61391 w 368347"/>
              <a:gd name="connsiteY10" fmla="*/ 152312 h 335320"/>
              <a:gd name="connsiteX11" fmla="*/ 61391 w 368347"/>
              <a:gd name="connsiteY11" fmla="*/ 42740 h 335320"/>
              <a:gd name="connsiteX12" fmla="*/ 57506 w 368347"/>
              <a:gd name="connsiteY12" fmla="*/ 29724 h 335320"/>
              <a:gd name="connsiteX13" fmla="*/ 45849 w 368347"/>
              <a:gd name="connsiteY13" fmla="*/ 23313 h 335320"/>
              <a:gd name="connsiteX14" fmla="*/ 130165 w 368347"/>
              <a:gd name="connsiteY14" fmla="*/ 0 h 335320"/>
              <a:gd name="connsiteX15" fmla="*/ 130165 w 368347"/>
              <a:gd name="connsiteY15" fmla="*/ 12822 h 335320"/>
              <a:gd name="connsiteX16" fmla="*/ 320167 w 368347"/>
              <a:gd name="connsiteY16" fmla="*/ 12822 h 335320"/>
              <a:gd name="connsiteX17" fmla="*/ 320167 w 368347"/>
              <a:gd name="connsiteY17" fmla="*/ 46626 h 335320"/>
              <a:gd name="connsiteX18" fmla="*/ 130165 w 368347"/>
              <a:gd name="connsiteY18" fmla="*/ 46626 h 335320"/>
              <a:gd name="connsiteX19" fmla="*/ 130165 w 368347"/>
              <a:gd name="connsiteY19" fmla="*/ 66053 h 335320"/>
              <a:gd name="connsiteX20" fmla="*/ 314339 w 368347"/>
              <a:gd name="connsiteY20" fmla="*/ 66053 h 335320"/>
              <a:gd name="connsiteX21" fmla="*/ 314339 w 368347"/>
              <a:gd name="connsiteY21" fmla="*/ 95972 h 335320"/>
              <a:gd name="connsiteX22" fmla="*/ 130165 w 368347"/>
              <a:gd name="connsiteY22" fmla="*/ 95972 h 335320"/>
              <a:gd name="connsiteX23" fmla="*/ 130165 w 368347"/>
              <a:gd name="connsiteY23" fmla="*/ 117342 h 335320"/>
              <a:gd name="connsiteX25" fmla="*/ 331047 w 368347"/>
              <a:gd name="connsiteY25" fmla="*/ 226526 h 335320"/>
              <a:gd name="connsiteX26" fmla="*/ 331047 w 368347"/>
              <a:gd name="connsiteY26" fmla="*/ 299962 h 335320"/>
              <a:gd name="connsiteX27" fmla="*/ 322110 w 368347"/>
              <a:gd name="connsiteY27" fmla="*/ 326966 h 335320"/>
              <a:gd name="connsiteX28" fmla="*/ 293745 w 368347"/>
              <a:gd name="connsiteY28" fmla="*/ 335320 h 335320"/>
              <a:gd name="connsiteX29" fmla="*/ 262273 w 368347"/>
              <a:gd name="connsiteY29" fmla="*/ 335320 h 335320"/>
              <a:gd name="connsiteX30" fmla="*/ 262273 w 368347"/>
              <a:gd name="connsiteY30" fmla="*/ 262272 h 335320"/>
              <a:gd name="connsiteX31" fmla="*/ 84316 w 368347"/>
              <a:gd name="connsiteY31" fmla="*/ 262272 h 335320"/>
              <a:gd name="connsiteX32" fmla="*/ 72659 w 368347"/>
              <a:gd name="connsiteY32" fmla="*/ 271986 h 335320"/>
              <a:gd name="connsiteX33" fmla="*/ 40021 w 368347"/>
              <a:gd name="connsiteY33" fmla="*/ 226526 h 335320"/>
              <a:gd name="connsiteX35" fmla="*/ 368347 w 368347"/>
              <a:gd name="connsiteY35" fmla="*/ 206321 h 335320"/>
              <a:gd name="connsiteX36" fmla="*/ 46626 w 368347"/>
              <a:gd name="connsiteY36" fmla="*/ 206321 h 335320"/>
              <a:gd name="connsiteX37" fmla="*/ 33415 w 368347"/>
              <a:gd name="connsiteY37" fmla="*/ 217201 h 335320"/>
              <a:gd name="connsiteX38" fmla="*/ 0 w 368347"/>
              <a:gd name="connsiteY38" fmla="*/ 170185 h 335320"/>
              <a:gd name="connsiteX39" fmla="*/ 368347 w 368347"/>
              <a:gd name="connsiteY39" fmla="*/ 170185 h 3353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368347" h="335320">
                <a:moveTo>
                  <a:pt x="160472" y="117342"/>
                </a:moveTo>
                <a:cubicBezTo>
                  <a:pt x="177050" y="117342"/>
                  <a:pt x="193435" y="117277"/>
                  <a:pt x="209624" y="117148"/>
                </a:cubicBezTo>
                <a:cubicBezTo>
                  <a:pt x="225814" y="117019"/>
                  <a:pt x="241356" y="116760"/>
                  <a:pt x="256250" y="116371"/>
                </a:cubicBezTo>
                <a:cubicBezTo>
                  <a:pt x="271145" y="115982"/>
                  <a:pt x="285003" y="115335"/>
                  <a:pt x="297825" y="114428"/>
                </a:cubicBezTo>
                <a:cubicBezTo>
                  <a:pt x="310648" y="113522"/>
                  <a:pt x="321851" y="112291"/>
                  <a:pt x="331435" y="110737"/>
                </a:cubicBezTo>
                <a:lnTo>
                  <a:pt x="336486" y="133273"/>
                </a:lnTo>
                <a:cubicBezTo>
                  <a:pt x="327161" y="137159"/>
                  <a:pt x="314986" y="140396"/>
                  <a:pt x="299962" y="142987"/>
                </a:cubicBezTo>
                <a:cubicBezTo>
                  <a:pt x="284938" y="145577"/>
                  <a:pt x="268554" y="147520"/>
                  <a:pt x="250810" y="148815"/>
                </a:cubicBezTo>
                <a:cubicBezTo>
                  <a:pt x="233067" y="150110"/>
                  <a:pt x="214934" y="151017"/>
                  <a:pt x="196413" y="151535"/>
                </a:cubicBezTo>
                <a:cubicBezTo>
                  <a:pt x="177892" y="152054"/>
                  <a:pt x="160731" y="152312"/>
                  <a:pt x="144930" y="152312"/>
                </a:cubicBezTo>
                <a:lnTo>
                  <a:pt x="61391" y="152312"/>
                </a:lnTo>
                <a:lnTo>
                  <a:pt x="61391" y="42740"/>
                </a:lnTo>
                <a:cubicBezTo>
                  <a:pt x="61391" y="37560"/>
                  <a:pt x="60096" y="33221"/>
                  <a:pt x="57506" y="29724"/>
                </a:cubicBezTo>
                <a:cubicBezTo>
                  <a:pt x="54915" y="26227"/>
                  <a:pt x="51030" y="24090"/>
                  <a:pt x="45849" y="23313"/>
                </a:cubicBezTo>
                <a:lnTo>
                  <a:pt x="130165" y="0"/>
                </a:lnTo>
                <a:lnTo>
                  <a:pt x="130165" y="12822"/>
                </a:lnTo>
                <a:lnTo>
                  <a:pt x="320167" y="12822"/>
                </a:lnTo>
                <a:lnTo>
                  <a:pt x="320167" y="46626"/>
                </a:lnTo>
                <a:lnTo>
                  <a:pt x="130165" y="46626"/>
                </a:lnTo>
                <a:lnTo>
                  <a:pt x="130165" y="66053"/>
                </a:lnTo>
                <a:lnTo>
                  <a:pt x="314339" y="66053"/>
                </a:lnTo>
                <a:lnTo>
                  <a:pt x="314339" y="95972"/>
                </a:lnTo>
                <a:lnTo>
                  <a:pt x="130165" y="95972"/>
                </a:lnTo>
                <a:lnTo>
                  <a:pt x="130165" y="117342"/>
                </a:lnTo>
                <a:moveTo>
                  <a:pt x="331047" y="226526"/>
                </a:moveTo>
                <a:lnTo>
                  <a:pt x="331047" y="299962"/>
                </a:lnTo>
                <a:cubicBezTo>
                  <a:pt x="331047" y="312396"/>
                  <a:pt x="328068" y="321397"/>
                  <a:pt x="322110" y="326966"/>
                </a:cubicBezTo>
                <a:cubicBezTo>
                  <a:pt x="316152" y="332536"/>
                  <a:pt x="306697" y="335320"/>
                  <a:pt x="293745" y="335320"/>
                </a:cubicBezTo>
                <a:lnTo>
                  <a:pt x="262273" y="335320"/>
                </a:lnTo>
                <a:lnTo>
                  <a:pt x="262273" y="262272"/>
                </a:lnTo>
                <a:lnTo>
                  <a:pt x="84316" y="262272"/>
                </a:lnTo>
                <a:cubicBezTo>
                  <a:pt x="77840" y="262272"/>
                  <a:pt x="73955" y="265510"/>
                  <a:pt x="72659" y="271986"/>
                </a:cubicBezTo>
                <a:lnTo>
                  <a:pt x="40021" y="226526"/>
                </a:lnTo>
                <a:moveTo>
                  <a:pt x="368347" y="206321"/>
                </a:moveTo>
                <a:lnTo>
                  <a:pt x="46626" y="206321"/>
                </a:lnTo>
                <a:cubicBezTo>
                  <a:pt x="39114" y="206321"/>
                  <a:pt x="34711" y="209948"/>
                  <a:pt x="33415" y="217201"/>
                </a:cubicBezTo>
                <a:lnTo>
                  <a:pt x="0" y="170185"/>
                </a:lnTo>
                <a:lnTo>
                  <a:pt x="368347" y="17018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" name="Freeform 32"/>
          <p:cNvSpPr/>
          <p:nvPr/>
        </p:nvSpPr>
        <p:spPr>
          <a:xfrm>
            <a:off x="3497015" y="6299941"/>
            <a:ext cx="345423" cy="340761"/>
          </a:xfrm>
          <a:custGeom>
            <a:avLst/>
            <a:gdLst>
              <a:gd name="connsiteX0" fmla="*/ 345423 w 345423"/>
              <a:gd name="connsiteY0" fmla="*/ 273541 h 340761"/>
              <a:gd name="connsiteX1" fmla="*/ 336097 w 345423"/>
              <a:gd name="connsiteY1" fmla="*/ 299962 h 340761"/>
              <a:gd name="connsiteX2" fmla="*/ 308899 w 345423"/>
              <a:gd name="connsiteY2" fmla="*/ 321332 h 340761"/>
              <a:gd name="connsiteX3" fmla="*/ 264409 w 345423"/>
              <a:gd name="connsiteY3" fmla="*/ 335515 h 340761"/>
              <a:gd name="connsiteX4" fmla="*/ 203601 w 345423"/>
              <a:gd name="connsiteY4" fmla="*/ 340761 h 340761"/>
              <a:gd name="connsiteX5" fmla="*/ 142598 w 345423"/>
              <a:gd name="connsiteY5" fmla="*/ 335515 h 340761"/>
              <a:gd name="connsiteX6" fmla="*/ 98109 w 345423"/>
              <a:gd name="connsiteY6" fmla="*/ 321332 h 340761"/>
              <a:gd name="connsiteX7" fmla="*/ 70716 w 345423"/>
              <a:gd name="connsiteY7" fmla="*/ 299962 h 340761"/>
              <a:gd name="connsiteX8" fmla="*/ 61391 w 345423"/>
              <a:gd name="connsiteY8" fmla="*/ 273541 h 340761"/>
              <a:gd name="connsiteX9" fmla="*/ 70716 w 345423"/>
              <a:gd name="connsiteY9" fmla="*/ 246925 h 340761"/>
              <a:gd name="connsiteX10" fmla="*/ 98109 w 345423"/>
              <a:gd name="connsiteY10" fmla="*/ 225749 h 340761"/>
              <a:gd name="connsiteX11" fmla="*/ 142598 w 345423"/>
              <a:gd name="connsiteY11" fmla="*/ 211567 h 340761"/>
              <a:gd name="connsiteX12" fmla="*/ 203601 w 345423"/>
              <a:gd name="connsiteY12" fmla="*/ 206322 h 340761"/>
              <a:gd name="connsiteX13" fmla="*/ 264409 w 345423"/>
              <a:gd name="connsiteY13" fmla="*/ 211567 h 340761"/>
              <a:gd name="connsiteX14" fmla="*/ 308899 w 345423"/>
              <a:gd name="connsiteY14" fmla="*/ 225749 h 340761"/>
              <a:gd name="connsiteX15" fmla="*/ 336097 w 345423"/>
              <a:gd name="connsiteY15" fmla="*/ 246925 h 340761"/>
              <a:gd name="connsiteX16" fmla="*/ 345423 w 345423"/>
              <a:gd name="connsiteY16" fmla="*/ 273541 h 340761"/>
              <a:gd name="connsiteX18" fmla="*/ 165134 w 345423"/>
              <a:gd name="connsiteY18" fmla="*/ 175237 h 340761"/>
              <a:gd name="connsiteX19" fmla="*/ 170574 w 345423"/>
              <a:gd name="connsiteY19" fmla="*/ 160084 h 340761"/>
              <a:gd name="connsiteX20" fmla="*/ 168243 w 345423"/>
              <a:gd name="connsiteY20" fmla="*/ 144542 h 340761"/>
              <a:gd name="connsiteX21" fmla="*/ 158723 w 345423"/>
              <a:gd name="connsiteY21" fmla="*/ 131331 h 340761"/>
              <a:gd name="connsiteX22" fmla="*/ 142987 w 345423"/>
              <a:gd name="connsiteY22" fmla="*/ 123172 h 340761"/>
              <a:gd name="connsiteX23" fmla="*/ 88784 w 345423"/>
              <a:gd name="connsiteY23" fmla="*/ 173683 h 340761"/>
              <a:gd name="connsiteX24" fmla="*/ 0 w 345423"/>
              <a:gd name="connsiteY24" fmla="*/ 197773 h 340761"/>
              <a:gd name="connsiteX25" fmla="*/ 0 w 345423"/>
              <a:gd name="connsiteY25" fmla="*/ 190002 h 340761"/>
              <a:gd name="connsiteX26" fmla="*/ 37689 w 345423"/>
              <a:gd name="connsiteY26" fmla="*/ 170963 h 340761"/>
              <a:gd name="connsiteX27" fmla="*/ 68968 w 345423"/>
              <a:gd name="connsiteY27" fmla="*/ 142599 h 340761"/>
              <a:gd name="connsiteX28" fmla="*/ 90144 w 345423"/>
              <a:gd name="connsiteY28" fmla="*/ 106075 h 340761"/>
              <a:gd name="connsiteX29" fmla="*/ 97915 w 345423"/>
              <a:gd name="connsiteY29" fmla="*/ 62557 h 340761"/>
              <a:gd name="connsiteX30" fmla="*/ 51288 w 345423"/>
              <a:gd name="connsiteY30" fmla="*/ 62557 h 340761"/>
              <a:gd name="connsiteX31" fmla="*/ 39632 w 345423"/>
              <a:gd name="connsiteY31" fmla="*/ 72271 h 340761"/>
              <a:gd name="connsiteX32" fmla="*/ 15153 w 345423"/>
              <a:gd name="connsiteY32" fmla="*/ 26811 h 340761"/>
              <a:gd name="connsiteX33" fmla="*/ 225360 w 345423"/>
              <a:gd name="connsiteY33" fmla="*/ 26811 h 340761"/>
              <a:gd name="connsiteX34" fmla="*/ 225360 w 345423"/>
              <a:gd name="connsiteY34" fmla="*/ 62557 h 340761"/>
              <a:gd name="connsiteX35" fmla="*/ 165523 w 345423"/>
              <a:gd name="connsiteY35" fmla="*/ 62557 h 340761"/>
              <a:gd name="connsiteX36" fmla="*/ 153089 w 345423"/>
              <a:gd name="connsiteY36" fmla="*/ 104132 h 340761"/>
              <a:gd name="connsiteX37" fmla="*/ 184951 w 345423"/>
              <a:gd name="connsiteY37" fmla="*/ 106269 h 340761"/>
              <a:gd name="connsiteX38" fmla="*/ 210401 w 345423"/>
              <a:gd name="connsiteY38" fmla="*/ 116954 h 340761"/>
              <a:gd name="connsiteX39" fmla="*/ 227303 w 345423"/>
              <a:gd name="connsiteY39" fmla="*/ 135216 h 340761"/>
              <a:gd name="connsiteX40" fmla="*/ 233519 w 345423"/>
              <a:gd name="connsiteY40" fmla="*/ 159696 h 340761"/>
              <a:gd name="connsiteX41" fmla="*/ 226331 w 345423"/>
              <a:gd name="connsiteY41" fmla="*/ 180094 h 340761"/>
              <a:gd name="connsiteX42" fmla="*/ 205155 w 345423"/>
              <a:gd name="connsiteY42" fmla="*/ 190002 h 340761"/>
              <a:gd name="connsiteX43" fmla="*/ 180871 w 345423"/>
              <a:gd name="connsiteY43" fmla="*/ 187477 h 340761"/>
              <a:gd name="connsiteX44" fmla="*/ 165134 w 345423"/>
              <a:gd name="connsiteY44" fmla="*/ 175237 h 340761"/>
              <a:gd name="connsiteX46" fmla="*/ 271986 w 345423"/>
              <a:gd name="connsiteY46" fmla="*/ 196608 h 340761"/>
              <a:gd name="connsiteX47" fmla="*/ 271986 w 345423"/>
              <a:gd name="connsiteY47" fmla="*/ 40798 h 340761"/>
              <a:gd name="connsiteX48" fmla="*/ 269655 w 345423"/>
              <a:gd name="connsiteY48" fmla="*/ 30502 h 340761"/>
              <a:gd name="connsiteX49" fmla="*/ 261496 w 345423"/>
              <a:gd name="connsiteY49" fmla="*/ 23313 h 340761"/>
              <a:gd name="connsiteX50" fmla="*/ 340760 w 345423"/>
              <a:gd name="connsiteY50" fmla="*/ 0 h 340761"/>
              <a:gd name="connsiteX51" fmla="*/ 340760 w 345423"/>
              <a:gd name="connsiteY51" fmla="*/ 161249 h 340761"/>
              <a:gd name="connsiteX52" fmla="*/ 331824 w 345423"/>
              <a:gd name="connsiteY52" fmla="*/ 188254 h 340761"/>
              <a:gd name="connsiteX53" fmla="*/ 303459 w 345423"/>
              <a:gd name="connsiteY53" fmla="*/ 196608 h 340761"/>
              <a:gd name="connsiteX55" fmla="*/ 271986 w 345423"/>
              <a:gd name="connsiteY55" fmla="*/ 273541 h 340761"/>
              <a:gd name="connsiteX56" fmla="*/ 253919 w 345423"/>
              <a:gd name="connsiteY56" fmla="*/ 248090 h 340761"/>
              <a:gd name="connsiteX57" fmla="*/ 203601 w 345423"/>
              <a:gd name="connsiteY57" fmla="*/ 238571 h 340761"/>
              <a:gd name="connsiteX58" fmla="*/ 152895 w 345423"/>
              <a:gd name="connsiteY58" fmla="*/ 248090 h 340761"/>
              <a:gd name="connsiteX59" fmla="*/ 134827 w 345423"/>
              <a:gd name="connsiteY59" fmla="*/ 273541 h 340761"/>
              <a:gd name="connsiteX60" fmla="*/ 152701 w 345423"/>
              <a:gd name="connsiteY60" fmla="*/ 298991 h 340761"/>
              <a:gd name="connsiteX61" fmla="*/ 203601 w 345423"/>
              <a:gd name="connsiteY61" fmla="*/ 308511 h 340761"/>
              <a:gd name="connsiteX62" fmla="*/ 253919 w 345423"/>
              <a:gd name="connsiteY62" fmla="*/ 298991 h 340761"/>
              <a:gd name="connsiteX63" fmla="*/ 271986 w 345423"/>
              <a:gd name="connsiteY63" fmla="*/ 273541 h 3407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345423" h="340761">
                <a:moveTo>
                  <a:pt x="345423" y="273541"/>
                </a:moveTo>
                <a:cubicBezTo>
                  <a:pt x="345423" y="282866"/>
                  <a:pt x="342314" y="291674"/>
                  <a:pt x="336097" y="299962"/>
                </a:cubicBezTo>
                <a:cubicBezTo>
                  <a:pt x="329881" y="308252"/>
                  <a:pt x="320814" y="315375"/>
                  <a:pt x="308899" y="321332"/>
                </a:cubicBezTo>
                <a:cubicBezTo>
                  <a:pt x="296983" y="327290"/>
                  <a:pt x="282153" y="332018"/>
                  <a:pt x="264409" y="335515"/>
                </a:cubicBezTo>
                <a:cubicBezTo>
                  <a:pt x="246666" y="339012"/>
                  <a:pt x="226396" y="340761"/>
                  <a:pt x="203601" y="340761"/>
                </a:cubicBezTo>
                <a:cubicBezTo>
                  <a:pt x="180547" y="340761"/>
                  <a:pt x="160213" y="339012"/>
                  <a:pt x="142598" y="335515"/>
                </a:cubicBezTo>
                <a:cubicBezTo>
                  <a:pt x="124984" y="332018"/>
                  <a:pt x="110155" y="327290"/>
                  <a:pt x="98109" y="321332"/>
                </a:cubicBezTo>
                <a:cubicBezTo>
                  <a:pt x="86064" y="315375"/>
                  <a:pt x="76933" y="308252"/>
                  <a:pt x="70716" y="299962"/>
                </a:cubicBezTo>
                <a:cubicBezTo>
                  <a:pt x="64499" y="291674"/>
                  <a:pt x="61391" y="282866"/>
                  <a:pt x="61391" y="273541"/>
                </a:cubicBezTo>
                <a:cubicBezTo>
                  <a:pt x="61391" y="263957"/>
                  <a:pt x="64499" y="255085"/>
                  <a:pt x="70716" y="246925"/>
                </a:cubicBezTo>
                <a:cubicBezTo>
                  <a:pt x="76933" y="238765"/>
                  <a:pt x="86064" y="231707"/>
                  <a:pt x="98109" y="225749"/>
                </a:cubicBezTo>
                <a:cubicBezTo>
                  <a:pt x="110155" y="219791"/>
                  <a:pt x="124984" y="215064"/>
                  <a:pt x="142598" y="211567"/>
                </a:cubicBezTo>
                <a:cubicBezTo>
                  <a:pt x="160213" y="208069"/>
                  <a:pt x="180547" y="206322"/>
                  <a:pt x="203601" y="206322"/>
                </a:cubicBezTo>
                <a:cubicBezTo>
                  <a:pt x="226396" y="206322"/>
                  <a:pt x="246666" y="208069"/>
                  <a:pt x="264409" y="211567"/>
                </a:cubicBezTo>
                <a:cubicBezTo>
                  <a:pt x="282153" y="215064"/>
                  <a:pt x="296983" y="219791"/>
                  <a:pt x="308899" y="225749"/>
                </a:cubicBezTo>
                <a:cubicBezTo>
                  <a:pt x="320814" y="231707"/>
                  <a:pt x="329881" y="238765"/>
                  <a:pt x="336097" y="246925"/>
                </a:cubicBezTo>
                <a:cubicBezTo>
                  <a:pt x="342314" y="255085"/>
                  <a:pt x="345423" y="263957"/>
                  <a:pt x="345423" y="273541"/>
                </a:cubicBezTo>
                <a:moveTo>
                  <a:pt x="165134" y="175237"/>
                </a:moveTo>
                <a:cubicBezTo>
                  <a:pt x="168243" y="170574"/>
                  <a:pt x="170056" y="165524"/>
                  <a:pt x="170574" y="160084"/>
                </a:cubicBezTo>
                <a:cubicBezTo>
                  <a:pt x="171092" y="154644"/>
                  <a:pt x="170315" y="149464"/>
                  <a:pt x="168243" y="144542"/>
                </a:cubicBezTo>
                <a:cubicBezTo>
                  <a:pt x="166170" y="139620"/>
                  <a:pt x="162997" y="135216"/>
                  <a:pt x="158723" y="131331"/>
                </a:cubicBezTo>
                <a:cubicBezTo>
                  <a:pt x="154449" y="127445"/>
                  <a:pt x="149204" y="124726"/>
                  <a:pt x="142987" y="123172"/>
                </a:cubicBezTo>
                <a:cubicBezTo>
                  <a:pt x="130035" y="143376"/>
                  <a:pt x="111968" y="160213"/>
                  <a:pt x="88784" y="173683"/>
                </a:cubicBezTo>
                <a:cubicBezTo>
                  <a:pt x="65601" y="187153"/>
                  <a:pt x="36006" y="195183"/>
                  <a:pt x="0" y="197773"/>
                </a:cubicBezTo>
                <a:lnTo>
                  <a:pt x="0" y="190002"/>
                </a:lnTo>
                <a:cubicBezTo>
                  <a:pt x="13211" y="185340"/>
                  <a:pt x="25774" y="178993"/>
                  <a:pt x="37689" y="170963"/>
                </a:cubicBezTo>
                <a:cubicBezTo>
                  <a:pt x="49605" y="162933"/>
                  <a:pt x="60031" y="153478"/>
                  <a:pt x="68968" y="142599"/>
                </a:cubicBezTo>
                <a:cubicBezTo>
                  <a:pt x="77905" y="131719"/>
                  <a:pt x="84963" y="119545"/>
                  <a:pt x="90144" y="106075"/>
                </a:cubicBezTo>
                <a:cubicBezTo>
                  <a:pt x="95324" y="92605"/>
                  <a:pt x="97915" y="78099"/>
                  <a:pt x="97915" y="62557"/>
                </a:cubicBezTo>
                <a:lnTo>
                  <a:pt x="51288" y="62557"/>
                </a:lnTo>
                <a:cubicBezTo>
                  <a:pt x="44813" y="62557"/>
                  <a:pt x="40927" y="65795"/>
                  <a:pt x="39632" y="72271"/>
                </a:cubicBezTo>
                <a:lnTo>
                  <a:pt x="15153" y="26811"/>
                </a:lnTo>
                <a:lnTo>
                  <a:pt x="225360" y="26811"/>
                </a:lnTo>
                <a:lnTo>
                  <a:pt x="225360" y="62557"/>
                </a:lnTo>
                <a:lnTo>
                  <a:pt x="165523" y="62557"/>
                </a:lnTo>
                <a:cubicBezTo>
                  <a:pt x="163192" y="77064"/>
                  <a:pt x="159047" y="90921"/>
                  <a:pt x="153089" y="104132"/>
                </a:cubicBezTo>
                <a:cubicBezTo>
                  <a:pt x="164487" y="103355"/>
                  <a:pt x="175107" y="104067"/>
                  <a:pt x="184951" y="106269"/>
                </a:cubicBezTo>
                <a:cubicBezTo>
                  <a:pt x="194794" y="108471"/>
                  <a:pt x="203277" y="112033"/>
                  <a:pt x="210401" y="116954"/>
                </a:cubicBezTo>
                <a:cubicBezTo>
                  <a:pt x="217524" y="121876"/>
                  <a:pt x="223158" y="127964"/>
                  <a:pt x="227303" y="135216"/>
                </a:cubicBezTo>
                <a:cubicBezTo>
                  <a:pt x="231447" y="142469"/>
                  <a:pt x="233519" y="150629"/>
                  <a:pt x="233519" y="159696"/>
                </a:cubicBezTo>
                <a:cubicBezTo>
                  <a:pt x="233519" y="167725"/>
                  <a:pt x="231123" y="174525"/>
                  <a:pt x="226331" y="180094"/>
                </a:cubicBezTo>
                <a:cubicBezTo>
                  <a:pt x="221539" y="185664"/>
                  <a:pt x="214481" y="188966"/>
                  <a:pt x="205155" y="190002"/>
                </a:cubicBezTo>
                <a:cubicBezTo>
                  <a:pt x="196089" y="191038"/>
                  <a:pt x="187994" y="190197"/>
                  <a:pt x="180871" y="187477"/>
                </a:cubicBezTo>
                <a:cubicBezTo>
                  <a:pt x="173748" y="184757"/>
                  <a:pt x="168502" y="180677"/>
                  <a:pt x="165134" y="175237"/>
                </a:cubicBezTo>
                <a:moveTo>
                  <a:pt x="271986" y="196608"/>
                </a:moveTo>
                <a:lnTo>
                  <a:pt x="271986" y="40798"/>
                </a:lnTo>
                <a:cubicBezTo>
                  <a:pt x="271986" y="37171"/>
                  <a:pt x="271209" y="33740"/>
                  <a:pt x="269655" y="30502"/>
                </a:cubicBezTo>
                <a:cubicBezTo>
                  <a:pt x="268101" y="27263"/>
                  <a:pt x="265381" y="24867"/>
                  <a:pt x="261496" y="23313"/>
                </a:cubicBezTo>
                <a:lnTo>
                  <a:pt x="340760" y="0"/>
                </a:lnTo>
                <a:lnTo>
                  <a:pt x="340760" y="161249"/>
                </a:lnTo>
                <a:cubicBezTo>
                  <a:pt x="340760" y="173683"/>
                  <a:pt x="337781" y="182685"/>
                  <a:pt x="331824" y="188254"/>
                </a:cubicBezTo>
                <a:cubicBezTo>
                  <a:pt x="325865" y="193823"/>
                  <a:pt x="316411" y="196608"/>
                  <a:pt x="303459" y="196608"/>
                </a:cubicBezTo>
                <a:moveTo>
                  <a:pt x="271986" y="273541"/>
                </a:moveTo>
                <a:cubicBezTo>
                  <a:pt x="271986" y="262920"/>
                  <a:pt x="265964" y="254437"/>
                  <a:pt x="253919" y="248090"/>
                </a:cubicBezTo>
                <a:cubicBezTo>
                  <a:pt x="241874" y="241745"/>
                  <a:pt x="225101" y="238571"/>
                  <a:pt x="203601" y="238571"/>
                </a:cubicBezTo>
                <a:cubicBezTo>
                  <a:pt x="181842" y="238571"/>
                  <a:pt x="164940" y="241745"/>
                  <a:pt x="152895" y="248090"/>
                </a:cubicBezTo>
                <a:cubicBezTo>
                  <a:pt x="140850" y="254437"/>
                  <a:pt x="134827" y="262920"/>
                  <a:pt x="134827" y="273541"/>
                </a:cubicBezTo>
                <a:cubicBezTo>
                  <a:pt x="134827" y="284161"/>
                  <a:pt x="140785" y="292645"/>
                  <a:pt x="152701" y="298991"/>
                </a:cubicBezTo>
                <a:cubicBezTo>
                  <a:pt x="164616" y="305338"/>
                  <a:pt x="181583" y="308511"/>
                  <a:pt x="203601" y="308511"/>
                </a:cubicBezTo>
                <a:cubicBezTo>
                  <a:pt x="225101" y="308511"/>
                  <a:pt x="241874" y="305338"/>
                  <a:pt x="253919" y="298991"/>
                </a:cubicBezTo>
                <a:cubicBezTo>
                  <a:pt x="265964" y="292645"/>
                  <a:pt x="271986" y="284161"/>
                  <a:pt x="271986" y="27354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" name="Freeform 33"/>
          <p:cNvSpPr/>
          <p:nvPr/>
        </p:nvSpPr>
        <p:spPr>
          <a:xfrm>
            <a:off x="8406735" y="364300"/>
            <a:ext cx="722376" cy="656844"/>
          </a:xfrm>
          <a:custGeom>
            <a:avLst/>
            <a:gdLst>
              <a:gd name="connsiteX0" fmla="*/ 722376 w 722376"/>
              <a:gd name="connsiteY0" fmla="*/ 393192 h 656844"/>
              <a:gd name="connsiteX1" fmla="*/ 91440 w 722376"/>
              <a:gd name="connsiteY1" fmla="*/ 393192 h 656844"/>
              <a:gd name="connsiteX2" fmla="*/ 65532 w 722376"/>
              <a:gd name="connsiteY2" fmla="*/ 414528 h 656844"/>
              <a:gd name="connsiteX3" fmla="*/ 0 w 722376"/>
              <a:gd name="connsiteY3" fmla="*/ 322326 h 656844"/>
              <a:gd name="connsiteX4" fmla="*/ 307848 w 722376"/>
              <a:gd name="connsiteY4" fmla="*/ 322326 h 656844"/>
              <a:gd name="connsiteX5" fmla="*/ 307848 w 722376"/>
              <a:gd name="connsiteY5" fmla="*/ 270510 h 656844"/>
              <a:gd name="connsiteX6" fmla="*/ 108966 w 722376"/>
              <a:gd name="connsiteY6" fmla="*/ 270510 h 656844"/>
              <a:gd name="connsiteX7" fmla="*/ 108966 w 722376"/>
              <a:gd name="connsiteY7" fmla="*/ 24384 h 656844"/>
              <a:gd name="connsiteX8" fmla="*/ 500635 w 722376"/>
              <a:gd name="connsiteY8" fmla="*/ 24384 h 656844"/>
              <a:gd name="connsiteX9" fmla="*/ 500635 w 722376"/>
              <a:gd name="connsiteY9" fmla="*/ 0 h 656844"/>
              <a:gd name="connsiteX10" fmla="*/ 630936 w 722376"/>
              <a:gd name="connsiteY10" fmla="*/ 36576 h 656844"/>
              <a:gd name="connsiteX11" fmla="*/ 630936 w 722376"/>
              <a:gd name="connsiteY11" fmla="*/ 270510 h 656844"/>
              <a:gd name="connsiteX12" fmla="*/ 500635 w 722376"/>
              <a:gd name="connsiteY12" fmla="*/ 270510 h 656844"/>
              <a:gd name="connsiteX13" fmla="*/ 500635 w 722376"/>
              <a:gd name="connsiteY13" fmla="*/ 239268 h 656844"/>
              <a:gd name="connsiteX14" fmla="*/ 472440 w 722376"/>
              <a:gd name="connsiteY14" fmla="*/ 249936 h 656844"/>
              <a:gd name="connsiteX15" fmla="*/ 442722 w 722376"/>
              <a:gd name="connsiteY15" fmla="*/ 258318 h 656844"/>
              <a:gd name="connsiteX16" fmla="*/ 442722 w 722376"/>
              <a:gd name="connsiteY16" fmla="*/ 322326 h 656844"/>
              <a:gd name="connsiteX17" fmla="*/ 722376 w 722376"/>
              <a:gd name="connsiteY17" fmla="*/ 322326 h 656844"/>
              <a:gd name="connsiteX19" fmla="*/ 649224 w 722376"/>
              <a:gd name="connsiteY19" fmla="*/ 439674 h 656844"/>
              <a:gd name="connsiteX20" fmla="*/ 649224 w 722376"/>
              <a:gd name="connsiteY20" fmla="*/ 587502 h 656844"/>
              <a:gd name="connsiteX21" fmla="*/ 631698 w 722376"/>
              <a:gd name="connsiteY21" fmla="*/ 640461 h 656844"/>
              <a:gd name="connsiteX22" fmla="*/ 576072 w 722376"/>
              <a:gd name="connsiteY22" fmla="*/ 656844 h 656844"/>
              <a:gd name="connsiteX23" fmla="*/ 514350 w 722376"/>
              <a:gd name="connsiteY23" fmla="*/ 656844 h 656844"/>
              <a:gd name="connsiteX24" fmla="*/ 514350 w 722376"/>
              <a:gd name="connsiteY24" fmla="*/ 509778 h 656844"/>
              <a:gd name="connsiteX25" fmla="*/ 165354 w 722376"/>
              <a:gd name="connsiteY25" fmla="*/ 509778 h 656844"/>
              <a:gd name="connsiteX26" fmla="*/ 142494 w 722376"/>
              <a:gd name="connsiteY26" fmla="*/ 528828 h 656844"/>
              <a:gd name="connsiteX27" fmla="*/ 78486 w 722376"/>
              <a:gd name="connsiteY27" fmla="*/ 439674 h 656844"/>
              <a:gd name="connsiteX29" fmla="*/ 326136 w 722376"/>
              <a:gd name="connsiteY29" fmla="*/ 204216 h 656844"/>
              <a:gd name="connsiteX30" fmla="*/ 358902 w 722376"/>
              <a:gd name="connsiteY30" fmla="*/ 204216 h 656844"/>
              <a:gd name="connsiteX31" fmla="*/ 403479 w 722376"/>
              <a:gd name="connsiteY31" fmla="*/ 203454 h 656844"/>
              <a:gd name="connsiteX32" fmla="*/ 453010 w 722376"/>
              <a:gd name="connsiteY32" fmla="*/ 201168 h 656844"/>
              <a:gd name="connsiteX33" fmla="*/ 500635 w 722376"/>
              <a:gd name="connsiteY33" fmla="*/ 195834 h 656844"/>
              <a:gd name="connsiteX34" fmla="*/ 500635 w 722376"/>
              <a:gd name="connsiteY34" fmla="*/ 90678 h 656844"/>
              <a:gd name="connsiteX35" fmla="*/ 240030 w 722376"/>
              <a:gd name="connsiteY35" fmla="*/ 90678 h 656844"/>
              <a:gd name="connsiteX36" fmla="*/ 240030 w 722376"/>
              <a:gd name="connsiteY36" fmla="*/ 204216 h 6568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722376" h="656844">
                <a:moveTo>
                  <a:pt x="722376" y="393192"/>
                </a:moveTo>
                <a:lnTo>
                  <a:pt x="91440" y="393192"/>
                </a:lnTo>
                <a:cubicBezTo>
                  <a:pt x="76708" y="393192"/>
                  <a:pt x="68072" y="400304"/>
                  <a:pt x="65532" y="414528"/>
                </a:cubicBezTo>
                <a:lnTo>
                  <a:pt x="0" y="322326"/>
                </a:lnTo>
                <a:lnTo>
                  <a:pt x="307848" y="322326"/>
                </a:lnTo>
                <a:lnTo>
                  <a:pt x="307848" y="270510"/>
                </a:lnTo>
                <a:lnTo>
                  <a:pt x="108966" y="270510"/>
                </a:lnTo>
                <a:lnTo>
                  <a:pt x="108966" y="24384"/>
                </a:lnTo>
                <a:lnTo>
                  <a:pt x="500635" y="24384"/>
                </a:lnTo>
                <a:lnTo>
                  <a:pt x="500635" y="0"/>
                </a:lnTo>
                <a:lnTo>
                  <a:pt x="630936" y="36576"/>
                </a:lnTo>
                <a:lnTo>
                  <a:pt x="630936" y="270510"/>
                </a:lnTo>
                <a:lnTo>
                  <a:pt x="500635" y="270510"/>
                </a:lnTo>
                <a:lnTo>
                  <a:pt x="500635" y="239268"/>
                </a:lnTo>
                <a:cubicBezTo>
                  <a:pt x="491490" y="243332"/>
                  <a:pt x="482092" y="246888"/>
                  <a:pt x="472440" y="249936"/>
                </a:cubicBezTo>
                <a:cubicBezTo>
                  <a:pt x="462788" y="252984"/>
                  <a:pt x="452882" y="255778"/>
                  <a:pt x="442722" y="258318"/>
                </a:cubicBezTo>
                <a:lnTo>
                  <a:pt x="442722" y="322326"/>
                </a:lnTo>
                <a:lnTo>
                  <a:pt x="722376" y="322326"/>
                </a:lnTo>
                <a:moveTo>
                  <a:pt x="649224" y="439674"/>
                </a:moveTo>
                <a:lnTo>
                  <a:pt x="649224" y="587502"/>
                </a:lnTo>
                <a:cubicBezTo>
                  <a:pt x="649224" y="611886"/>
                  <a:pt x="643382" y="629539"/>
                  <a:pt x="631698" y="640461"/>
                </a:cubicBezTo>
                <a:cubicBezTo>
                  <a:pt x="620014" y="651383"/>
                  <a:pt x="601472" y="656844"/>
                  <a:pt x="576072" y="656844"/>
                </a:cubicBezTo>
                <a:lnTo>
                  <a:pt x="514350" y="656844"/>
                </a:lnTo>
                <a:lnTo>
                  <a:pt x="514350" y="509778"/>
                </a:lnTo>
                <a:lnTo>
                  <a:pt x="165354" y="509778"/>
                </a:lnTo>
                <a:cubicBezTo>
                  <a:pt x="152654" y="509778"/>
                  <a:pt x="145035" y="516128"/>
                  <a:pt x="142494" y="528828"/>
                </a:cubicBezTo>
                <a:lnTo>
                  <a:pt x="78486" y="439674"/>
                </a:lnTo>
                <a:moveTo>
                  <a:pt x="326136" y="204216"/>
                </a:moveTo>
                <a:cubicBezTo>
                  <a:pt x="334264" y="204216"/>
                  <a:pt x="345186" y="204216"/>
                  <a:pt x="358902" y="204216"/>
                </a:cubicBezTo>
                <a:cubicBezTo>
                  <a:pt x="372618" y="204216"/>
                  <a:pt x="387477" y="203962"/>
                  <a:pt x="403479" y="203454"/>
                </a:cubicBezTo>
                <a:cubicBezTo>
                  <a:pt x="419481" y="202946"/>
                  <a:pt x="435991" y="202184"/>
                  <a:pt x="453010" y="201168"/>
                </a:cubicBezTo>
                <a:cubicBezTo>
                  <a:pt x="470027" y="200152"/>
                  <a:pt x="485902" y="198374"/>
                  <a:pt x="500635" y="195834"/>
                </a:cubicBezTo>
                <a:lnTo>
                  <a:pt x="500635" y="90678"/>
                </a:lnTo>
                <a:lnTo>
                  <a:pt x="240030" y="90678"/>
                </a:lnTo>
                <a:lnTo>
                  <a:pt x="240030" y="204216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" name="Freeform 34"/>
          <p:cNvSpPr/>
          <p:nvPr/>
        </p:nvSpPr>
        <p:spPr>
          <a:xfrm>
            <a:off x="9142065" y="362776"/>
            <a:ext cx="763524" cy="658368"/>
          </a:xfrm>
          <a:custGeom>
            <a:avLst/>
            <a:gdLst>
              <a:gd name="connsiteX0" fmla="*/ 336804 w 763524"/>
              <a:gd name="connsiteY0" fmla="*/ 11430 h 658368"/>
              <a:gd name="connsiteX1" fmla="*/ 336804 w 763524"/>
              <a:gd name="connsiteY1" fmla="*/ 134112 h 658368"/>
              <a:gd name="connsiteX2" fmla="*/ 461772 w 763524"/>
              <a:gd name="connsiteY2" fmla="*/ 134112 h 658368"/>
              <a:gd name="connsiteX3" fmla="*/ 461772 w 763524"/>
              <a:gd name="connsiteY3" fmla="*/ 204216 h 658368"/>
              <a:gd name="connsiteX4" fmla="*/ 335280 w 763524"/>
              <a:gd name="connsiteY4" fmla="*/ 204216 h 658368"/>
              <a:gd name="connsiteX5" fmla="*/ 309372 w 763524"/>
              <a:gd name="connsiteY5" fmla="*/ 322326 h 658368"/>
              <a:gd name="connsiteX6" fmla="*/ 372999 w 763524"/>
              <a:gd name="connsiteY6" fmla="*/ 338328 h 658368"/>
              <a:gd name="connsiteX7" fmla="*/ 424052 w 763524"/>
              <a:gd name="connsiteY7" fmla="*/ 371856 h 658368"/>
              <a:gd name="connsiteX8" fmla="*/ 458343 w 763524"/>
              <a:gd name="connsiteY8" fmla="*/ 423291 h 658368"/>
              <a:gd name="connsiteX9" fmla="*/ 470916 w 763524"/>
              <a:gd name="connsiteY9" fmla="*/ 493014 h 658368"/>
              <a:gd name="connsiteX10" fmla="*/ 454152 w 763524"/>
              <a:gd name="connsiteY10" fmla="*/ 537972 h 658368"/>
              <a:gd name="connsiteX11" fmla="*/ 406908 w 763524"/>
              <a:gd name="connsiteY11" fmla="*/ 560070 h 658368"/>
              <a:gd name="connsiteX12" fmla="*/ 351282 w 763524"/>
              <a:gd name="connsiteY12" fmla="*/ 553212 h 658368"/>
              <a:gd name="connsiteX13" fmla="*/ 313944 w 763524"/>
              <a:gd name="connsiteY13" fmla="*/ 515874 h 658368"/>
              <a:gd name="connsiteX14" fmla="*/ 335661 w 763524"/>
              <a:gd name="connsiteY14" fmla="*/ 473583 h 658368"/>
              <a:gd name="connsiteX15" fmla="*/ 338327 w 763524"/>
              <a:gd name="connsiteY15" fmla="*/ 430149 h 658368"/>
              <a:gd name="connsiteX16" fmla="*/ 323469 w 763524"/>
              <a:gd name="connsiteY16" fmla="*/ 391287 h 658368"/>
              <a:gd name="connsiteX17" fmla="*/ 292608 w 763524"/>
              <a:gd name="connsiteY17" fmla="*/ 361950 h 658368"/>
              <a:gd name="connsiteX18" fmla="*/ 182499 w 763524"/>
              <a:gd name="connsiteY18" fmla="*/ 491871 h 658368"/>
              <a:gd name="connsiteX19" fmla="*/ 0 w 763524"/>
              <a:gd name="connsiteY19" fmla="*/ 568452 h 658368"/>
              <a:gd name="connsiteX20" fmla="*/ 0 w 763524"/>
              <a:gd name="connsiteY20" fmla="*/ 553212 h 658368"/>
              <a:gd name="connsiteX21" fmla="*/ 94869 w 763524"/>
              <a:gd name="connsiteY21" fmla="*/ 486537 h 658368"/>
              <a:gd name="connsiteX22" fmla="*/ 155067 w 763524"/>
              <a:gd name="connsiteY22" fmla="*/ 403098 h 658368"/>
              <a:gd name="connsiteX23" fmla="*/ 187833 w 763524"/>
              <a:gd name="connsiteY23" fmla="*/ 307467 h 658368"/>
              <a:gd name="connsiteX24" fmla="*/ 200406 w 763524"/>
              <a:gd name="connsiteY24" fmla="*/ 204216 h 658368"/>
              <a:gd name="connsiteX25" fmla="*/ 108204 w 763524"/>
              <a:gd name="connsiteY25" fmla="*/ 204216 h 658368"/>
              <a:gd name="connsiteX26" fmla="*/ 85344 w 763524"/>
              <a:gd name="connsiteY26" fmla="*/ 223266 h 658368"/>
              <a:gd name="connsiteX27" fmla="*/ 37338 w 763524"/>
              <a:gd name="connsiteY27" fmla="*/ 134112 h 658368"/>
              <a:gd name="connsiteX28" fmla="*/ 201930 w 763524"/>
              <a:gd name="connsiteY28" fmla="*/ 134112 h 658368"/>
              <a:gd name="connsiteX29" fmla="*/ 201930 w 763524"/>
              <a:gd name="connsiteY29" fmla="*/ 96012 h 658368"/>
              <a:gd name="connsiteX30" fmla="*/ 194310 w 763524"/>
              <a:gd name="connsiteY30" fmla="*/ 70485 h 658368"/>
              <a:gd name="connsiteX31" fmla="*/ 171450 w 763524"/>
              <a:gd name="connsiteY31" fmla="*/ 57912 h 658368"/>
              <a:gd name="connsiteX33" fmla="*/ 525780 w 763524"/>
              <a:gd name="connsiteY33" fmla="*/ 658368 h 658368"/>
              <a:gd name="connsiteX34" fmla="*/ 525780 w 763524"/>
              <a:gd name="connsiteY34" fmla="*/ 80010 h 658368"/>
              <a:gd name="connsiteX35" fmla="*/ 521208 w 763524"/>
              <a:gd name="connsiteY35" fmla="*/ 59817 h 658368"/>
              <a:gd name="connsiteX36" fmla="*/ 505206 w 763524"/>
              <a:gd name="connsiteY36" fmla="*/ 45720 h 658368"/>
              <a:gd name="connsiteX37" fmla="*/ 660654 w 763524"/>
              <a:gd name="connsiteY37" fmla="*/ 0 h 658368"/>
              <a:gd name="connsiteX38" fmla="*/ 660654 w 763524"/>
              <a:gd name="connsiteY38" fmla="*/ 250698 h 658368"/>
              <a:gd name="connsiteX39" fmla="*/ 763524 w 763524"/>
              <a:gd name="connsiteY39" fmla="*/ 250698 h 658368"/>
              <a:gd name="connsiteX40" fmla="*/ 763524 w 763524"/>
              <a:gd name="connsiteY40" fmla="*/ 328422 h 658368"/>
              <a:gd name="connsiteX41" fmla="*/ 660654 w 763524"/>
              <a:gd name="connsiteY41" fmla="*/ 328422 h 658368"/>
              <a:gd name="connsiteX42" fmla="*/ 660654 w 763524"/>
              <a:gd name="connsiteY42" fmla="*/ 589026 h 658368"/>
              <a:gd name="connsiteX43" fmla="*/ 643128 w 763524"/>
              <a:gd name="connsiteY43" fmla="*/ 641985 h 658368"/>
              <a:gd name="connsiteX44" fmla="*/ 587502 w 763524"/>
              <a:gd name="connsiteY44" fmla="*/ 658368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763524" h="658368">
                <a:moveTo>
                  <a:pt x="336804" y="11430"/>
                </a:moveTo>
                <a:lnTo>
                  <a:pt x="336804" y="134112"/>
                </a:lnTo>
                <a:lnTo>
                  <a:pt x="461772" y="134112"/>
                </a:lnTo>
                <a:lnTo>
                  <a:pt x="461772" y="204216"/>
                </a:lnTo>
                <a:lnTo>
                  <a:pt x="335280" y="204216"/>
                </a:lnTo>
                <a:cubicBezTo>
                  <a:pt x="331215" y="247396"/>
                  <a:pt x="322580" y="286766"/>
                  <a:pt x="309372" y="322326"/>
                </a:cubicBezTo>
                <a:cubicBezTo>
                  <a:pt x="332232" y="324866"/>
                  <a:pt x="353440" y="330200"/>
                  <a:pt x="372999" y="338328"/>
                </a:cubicBezTo>
                <a:cubicBezTo>
                  <a:pt x="392557" y="346456"/>
                  <a:pt x="409575" y="357632"/>
                  <a:pt x="424052" y="371856"/>
                </a:cubicBezTo>
                <a:cubicBezTo>
                  <a:pt x="438531" y="386080"/>
                  <a:pt x="449961" y="403225"/>
                  <a:pt x="458343" y="423291"/>
                </a:cubicBezTo>
                <a:cubicBezTo>
                  <a:pt x="466725" y="443357"/>
                  <a:pt x="470916" y="466598"/>
                  <a:pt x="470916" y="493014"/>
                </a:cubicBezTo>
                <a:cubicBezTo>
                  <a:pt x="470916" y="510286"/>
                  <a:pt x="465328" y="525272"/>
                  <a:pt x="454152" y="537972"/>
                </a:cubicBezTo>
                <a:cubicBezTo>
                  <a:pt x="442976" y="550672"/>
                  <a:pt x="427228" y="558038"/>
                  <a:pt x="406908" y="560070"/>
                </a:cubicBezTo>
                <a:cubicBezTo>
                  <a:pt x="387603" y="562610"/>
                  <a:pt x="369062" y="560324"/>
                  <a:pt x="351282" y="553212"/>
                </a:cubicBezTo>
                <a:cubicBezTo>
                  <a:pt x="333502" y="546100"/>
                  <a:pt x="321056" y="533654"/>
                  <a:pt x="313944" y="515874"/>
                </a:cubicBezTo>
                <a:cubicBezTo>
                  <a:pt x="324611" y="502666"/>
                  <a:pt x="331851" y="488569"/>
                  <a:pt x="335661" y="473583"/>
                </a:cubicBezTo>
                <a:cubicBezTo>
                  <a:pt x="339471" y="458597"/>
                  <a:pt x="340360" y="444119"/>
                  <a:pt x="338327" y="430149"/>
                </a:cubicBezTo>
                <a:cubicBezTo>
                  <a:pt x="336296" y="416179"/>
                  <a:pt x="331343" y="403225"/>
                  <a:pt x="323469" y="391287"/>
                </a:cubicBezTo>
                <a:cubicBezTo>
                  <a:pt x="315595" y="379349"/>
                  <a:pt x="305308" y="369570"/>
                  <a:pt x="292608" y="361950"/>
                </a:cubicBezTo>
                <a:cubicBezTo>
                  <a:pt x="267208" y="412242"/>
                  <a:pt x="230505" y="455549"/>
                  <a:pt x="182499" y="491871"/>
                </a:cubicBezTo>
                <a:cubicBezTo>
                  <a:pt x="134493" y="528193"/>
                  <a:pt x="73660" y="553720"/>
                  <a:pt x="0" y="568452"/>
                </a:cubicBezTo>
                <a:lnTo>
                  <a:pt x="0" y="553212"/>
                </a:lnTo>
                <a:cubicBezTo>
                  <a:pt x="38100" y="534416"/>
                  <a:pt x="69723" y="512191"/>
                  <a:pt x="94869" y="486537"/>
                </a:cubicBezTo>
                <a:cubicBezTo>
                  <a:pt x="120014" y="460883"/>
                  <a:pt x="140081" y="433070"/>
                  <a:pt x="155067" y="403098"/>
                </a:cubicBezTo>
                <a:cubicBezTo>
                  <a:pt x="170053" y="373126"/>
                  <a:pt x="180975" y="341249"/>
                  <a:pt x="187833" y="307467"/>
                </a:cubicBezTo>
                <a:cubicBezTo>
                  <a:pt x="194691" y="273685"/>
                  <a:pt x="198882" y="239268"/>
                  <a:pt x="200406" y="204216"/>
                </a:cubicBezTo>
                <a:lnTo>
                  <a:pt x="108204" y="204216"/>
                </a:lnTo>
                <a:cubicBezTo>
                  <a:pt x="95504" y="204216"/>
                  <a:pt x="87884" y="210566"/>
                  <a:pt x="85344" y="223266"/>
                </a:cubicBezTo>
                <a:lnTo>
                  <a:pt x="37338" y="134112"/>
                </a:lnTo>
                <a:lnTo>
                  <a:pt x="201930" y="134112"/>
                </a:lnTo>
                <a:lnTo>
                  <a:pt x="201930" y="96012"/>
                </a:lnTo>
                <a:cubicBezTo>
                  <a:pt x="201930" y="85852"/>
                  <a:pt x="199389" y="77343"/>
                  <a:pt x="194310" y="70485"/>
                </a:cubicBezTo>
                <a:cubicBezTo>
                  <a:pt x="189230" y="63627"/>
                  <a:pt x="181610" y="59436"/>
                  <a:pt x="171450" y="57912"/>
                </a:cubicBezTo>
                <a:moveTo>
                  <a:pt x="525780" y="658368"/>
                </a:moveTo>
                <a:lnTo>
                  <a:pt x="525780" y="80010"/>
                </a:lnTo>
                <a:cubicBezTo>
                  <a:pt x="525780" y="72898"/>
                  <a:pt x="524256" y="66167"/>
                  <a:pt x="521208" y="59817"/>
                </a:cubicBezTo>
                <a:cubicBezTo>
                  <a:pt x="518160" y="53467"/>
                  <a:pt x="512826" y="48768"/>
                  <a:pt x="505206" y="45720"/>
                </a:cubicBezTo>
                <a:lnTo>
                  <a:pt x="660654" y="0"/>
                </a:lnTo>
                <a:lnTo>
                  <a:pt x="660654" y="250698"/>
                </a:lnTo>
                <a:lnTo>
                  <a:pt x="763524" y="250698"/>
                </a:lnTo>
                <a:lnTo>
                  <a:pt x="763524" y="328422"/>
                </a:lnTo>
                <a:lnTo>
                  <a:pt x="660654" y="328422"/>
                </a:lnTo>
                <a:lnTo>
                  <a:pt x="660654" y="589026"/>
                </a:lnTo>
                <a:cubicBezTo>
                  <a:pt x="660654" y="613410"/>
                  <a:pt x="654811" y="631063"/>
                  <a:pt x="643128" y="641985"/>
                </a:cubicBezTo>
                <a:cubicBezTo>
                  <a:pt x="631444" y="652907"/>
                  <a:pt x="612902" y="658368"/>
                  <a:pt x="587502" y="658368"/>
                </a:cubicBez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" name="Freeform 35"/>
          <p:cNvSpPr/>
          <p:nvPr/>
        </p:nvSpPr>
        <p:spPr>
          <a:xfrm>
            <a:off x="9646101" y="5420726"/>
            <a:ext cx="188394" cy="44598"/>
          </a:xfrm>
          <a:custGeom>
            <a:avLst/>
            <a:gdLst>
              <a:gd name="connsiteX0" fmla="*/ 0 w 188394"/>
              <a:gd name="connsiteY0" fmla="*/ 0 h 44598"/>
              <a:gd name="connsiteX1" fmla="*/ 188394 w 188394"/>
              <a:gd name="connsiteY1" fmla="*/ 0 h 44598"/>
              <a:gd name="connsiteX2" fmla="*/ 188394 w 188394"/>
              <a:gd name="connsiteY2" fmla="*/ 44598 h 44598"/>
              <a:gd name="connsiteX3" fmla="*/ 0 w 188394"/>
              <a:gd name="connsiteY3" fmla="*/ 44598 h 44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8394" h="44598">
                <a:moveTo>
                  <a:pt x="0" y="0"/>
                </a:moveTo>
                <a:lnTo>
                  <a:pt x="188394" y="0"/>
                </a:lnTo>
                <a:lnTo>
                  <a:pt x="188394" y="44598"/>
                </a:lnTo>
                <a:lnTo>
                  <a:pt x="0" y="4459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" name="Freeform 36"/>
          <p:cNvSpPr/>
          <p:nvPr/>
        </p:nvSpPr>
        <p:spPr>
          <a:xfrm>
            <a:off x="9983947" y="5253172"/>
            <a:ext cx="395128" cy="367618"/>
          </a:xfrm>
          <a:custGeom>
            <a:avLst/>
            <a:gdLst>
              <a:gd name="connsiteX0" fmla="*/ 353031 w 395128"/>
              <a:gd name="connsiteY0" fmla="*/ 88362 h 367618"/>
              <a:gd name="connsiteX1" fmla="*/ 246329 w 395128"/>
              <a:gd name="connsiteY1" fmla="*/ 88362 h 367618"/>
              <a:gd name="connsiteX2" fmla="*/ 239661 w 395128"/>
              <a:gd name="connsiteY2" fmla="*/ 105451 h 367618"/>
              <a:gd name="connsiteX3" fmla="*/ 279466 w 395128"/>
              <a:gd name="connsiteY3" fmla="*/ 109410 h 367618"/>
              <a:gd name="connsiteX4" fmla="*/ 317185 w 395128"/>
              <a:gd name="connsiteY4" fmla="*/ 118788 h 367618"/>
              <a:gd name="connsiteX5" fmla="*/ 345528 w 395128"/>
              <a:gd name="connsiteY5" fmla="*/ 134419 h 367618"/>
              <a:gd name="connsiteX6" fmla="*/ 356782 w 395128"/>
              <a:gd name="connsiteY6" fmla="*/ 157134 h 367618"/>
              <a:gd name="connsiteX7" fmla="*/ 346987 w 395128"/>
              <a:gd name="connsiteY7" fmla="*/ 176723 h 367618"/>
              <a:gd name="connsiteX8" fmla="*/ 320103 w 395128"/>
              <a:gd name="connsiteY8" fmla="*/ 185476 h 367618"/>
              <a:gd name="connsiteX9" fmla="*/ 287176 w 395128"/>
              <a:gd name="connsiteY9" fmla="*/ 182559 h 367618"/>
              <a:gd name="connsiteX10" fmla="*/ 266753 w 395128"/>
              <a:gd name="connsiteY10" fmla="*/ 168387 h 367618"/>
              <a:gd name="connsiteX11" fmla="*/ 270295 w 395128"/>
              <a:gd name="connsiteY11" fmla="*/ 153174 h 367618"/>
              <a:gd name="connsiteX12" fmla="*/ 261751 w 395128"/>
              <a:gd name="connsiteY12" fmla="*/ 140253 h 367618"/>
              <a:gd name="connsiteX13" fmla="*/ 245080 w 395128"/>
              <a:gd name="connsiteY13" fmla="*/ 130876 h 367618"/>
              <a:gd name="connsiteX14" fmla="*/ 224239 w 395128"/>
              <a:gd name="connsiteY14" fmla="*/ 126707 h 367618"/>
              <a:gd name="connsiteX15" fmla="*/ 186936 w 395128"/>
              <a:gd name="connsiteY15" fmla="*/ 152757 h 367618"/>
              <a:gd name="connsiteX16" fmla="*/ 139212 w 395128"/>
              <a:gd name="connsiteY16" fmla="*/ 171097 h 367618"/>
              <a:gd name="connsiteX17" fmla="*/ 87111 w 395128"/>
              <a:gd name="connsiteY17" fmla="*/ 182142 h 367618"/>
              <a:gd name="connsiteX18" fmla="*/ 36262 w 395128"/>
              <a:gd name="connsiteY18" fmla="*/ 186310 h 367618"/>
              <a:gd name="connsiteX19" fmla="*/ 36262 w 395128"/>
              <a:gd name="connsiteY19" fmla="*/ 177974 h 367618"/>
              <a:gd name="connsiteX20" fmla="*/ 86069 w 395128"/>
              <a:gd name="connsiteY20" fmla="*/ 166721 h 367618"/>
              <a:gd name="connsiteX21" fmla="*/ 126708 w 395128"/>
              <a:gd name="connsiteY21" fmla="*/ 146297 h 367618"/>
              <a:gd name="connsiteX22" fmla="*/ 154425 w 395128"/>
              <a:gd name="connsiteY22" fmla="*/ 119205 h 367618"/>
              <a:gd name="connsiteX23" fmla="*/ 165887 w 395128"/>
              <a:gd name="connsiteY23" fmla="*/ 88362 h 367618"/>
              <a:gd name="connsiteX24" fmla="*/ 83778 w 395128"/>
              <a:gd name="connsiteY24" fmla="*/ 88362 h 367618"/>
              <a:gd name="connsiteX25" fmla="*/ 71273 w 395128"/>
              <a:gd name="connsiteY25" fmla="*/ 98782 h 367618"/>
              <a:gd name="connsiteX26" fmla="*/ 45015 w 395128"/>
              <a:gd name="connsiteY26" fmla="*/ 51684 h 367618"/>
              <a:gd name="connsiteX27" fmla="*/ 166305 w 395128"/>
              <a:gd name="connsiteY27" fmla="*/ 51684 h 367618"/>
              <a:gd name="connsiteX28" fmla="*/ 166305 w 395128"/>
              <a:gd name="connsiteY28" fmla="*/ 46265 h 367618"/>
              <a:gd name="connsiteX29" fmla="*/ 162136 w 395128"/>
              <a:gd name="connsiteY29" fmla="*/ 32302 h 367618"/>
              <a:gd name="connsiteX30" fmla="*/ 149632 w 395128"/>
              <a:gd name="connsiteY30" fmla="*/ 25425 h 367618"/>
              <a:gd name="connsiteX31" fmla="*/ 248414 w 395128"/>
              <a:gd name="connsiteY31" fmla="*/ 0 h 367618"/>
              <a:gd name="connsiteX32" fmla="*/ 248414 w 395128"/>
              <a:gd name="connsiteY32" fmla="*/ 51684 h 367618"/>
              <a:gd name="connsiteX33" fmla="*/ 353031 w 395128"/>
              <a:gd name="connsiteY33" fmla="*/ 51684 h 367618"/>
              <a:gd name="connsiteX35" fmla="*/ 395128 w 395128"/>
              <a:gd name="connsiteY35" fmla="*/ 243412 h 367618"/>
              <a:gd name="connsiteX36" fmla="*/ 250498 w 395128"/>
              <a:gd name="connsiteY36" fmla="*/ 243412 h 367618"/>
              <a:gd name="connsiteX37" fmla="*/ 250498 w 395128"/>
              <a:gd name="connsiteY37" fmla="*/ 289677 h 367618"/>
              <a:gd name="connsiteX38" fmla="*/ 176724 w 395128"/>
              <a:gd name="connsiteY38" fmla="*/ 306349 h 367618"/>
              <a:gd name="connsiteX39" fmla="*/ 176724 w 395128"/>
              <a:gd name="connsiteY39" fmla="*/ 243412 h 367618"/>
              <a:gd name="connsiteX40" fmla="*/ 50016 w 395128"/>
              <a:gd name="connsiteY40" fmla="*/ 243412 h 367618"/>
              <a:gd name="connsiteX41" fmla="*/ 35844 w 395128"/>
              <a:gd name="connsiteY41" fmla="*/ 255082 h 367618"/>
              <a:gd name="connsiteX42" fmla="*/ 0 w 395128"/>
              <a:gd name="connsiteY42" fmla="*/ 204649 h 367618"/>
              <a:gd name="connsiteX43" fmla="*/ 395128 w 395128"/>
              <a:gd name="connsiteY43" fmla="*/ 204649 h 367618"/>
              <a:gd name="connsiteX45" fmla="*/ 66272 w 395128"/>
              <a:gd name="connsiteY45" fmla="*/ 301347 h 367618"/>
              <a:gd name="connsiteX46" fmla="*/ 62103 w 395128"/>
              <a:gd name="connsiteY46" fmla="*/ 287384 h 367618"/>
              <a:gd name="connsiteX47" fmla="*/ 49600 w 395128"/>
              <a:gd name="connsiteY47" fmla="*/ 280507 h 367618"/>
              <a:gd name="connsiteX48" fmla="*/ 140046 w 395128"/>
              <a:gd name="connsiteY48" fmla="*/ 263835 h 367618"/>
              <a:gd name="connsiteX49" fmla="*/ 140046 w 395128"/>
              <a:gd name="connsiteY49" fmla="*/ 329273 h 367618"/>
              <a:gd name="connsiteX50" fmla="*/ 330523 w 395128"/>
              <a:gd name="connsiteY50" fmla="*/ 329273 h 367618"/>
              <a:gd name="connsiteX51" fmla="*/ 344486 w 395128"/>
              <a:gd name="connsiteY51" fmla="*/ 325105 h 367618"/>
              <a:gd name="connsiteX52" fmla="*/ 351364 w 395128"/>
              <a:gd name="connsiteY52" fmla="*/ 312601 h 367618"/>
              <a:gd name="connsiteX53" fmla="*/ 372204 w 395128"/>
              <a:gd name="connsiteY53" fmla="*/ 367618 h 367618"/>
              <a:gd name="connsiteX54" fmla="*/ 66272 w 395128"/>
              <a:gd name="connsiteY54" fmla="*/ 367618 h 36761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395128" h="367618">
                <a:moveTo>
                  <a:pt x="353031" y="88362"/>
                </a:moveTo>
                <a:lnTo>
                  <a:pt x="246329" y="88362"/>
                </a:lnTo>
                <a:cubicBezTo>
                  <a:pt x="244663" y="94475"/>
                  <a:pt x="242439" y="100171"/>
                  <a:pt x="239661" y="105451"/>
                </a:cubicBezTo>
                <a:cubicBezTo>
                  <a:pt x="252444" y="106006"/>
                  <a:pt x="265711" y="107326"/>
                  <a:pt x="279466" y="109410"/>
                </a:cubicBezTo>
                <a:cubicBezTo>
                  <a:pt x="293219" y="111494"/>
                  <a:pt x="305794" y="114620"/>
                  <a:pt x="317185" y="118788"/>
                </a:cubicBezTo>
                <a:cubicBezTo>
                  <a:pt x="328578" y="122956"/>
                  <a:pt x="338026" y="128166"/>
                  <a:pt x="345528" y="134419"/>
                </a:cubicBezTo>
                <a:cubicBezTo>
                  <a:pt x="353031" y="140670"/>
                  <a:pt x="356782" y="148242"/>
                  <a:pt x="356782" y="157134"/>
                </a:cubicBezTo>
                <a:cubicBezTo>
                  <a:pt x="356782" y="165470"/>
                  <a:pt x="353517" y="172000"/>
                  <a:pt x="346987" y="176723"/>
                </a:cubicBezTo>
                <a:cubicBezTo>
                  <a:pt x="340458" y="181447"/>
                  <a:pt x="331496" y="184365"/>
                  <a:pt x="320103" y="185476"/>
                </a:cubicBezTo>
                <a:cubicBezTo>
                  <a:pt x="308155" y="186588"/>
                  <a:pt x="297180" y="185615"/>
                  <a:pt x="287176" y="182559"/>
                </a:cubicBezTo>
                <a:cubicBezTo>
                  <a:pt x="277173" y="179502"/>
                  <a:pt x="270365" y="174778"/>
                  <a:pt x="266753" y="168387"/>
                </a:cubicBezTo>
                <a:cubicBezTo>
                  <a:pt x="270365" y="163108"/>
                  <a:pt x="271546" y="158037"/>
                  <a:pt x="270295" y="153174"/>
                </a:cubicBezTo>
                <a:cubicBezTo>
                  <a:pt x="269046" y="148312"/>
                  <a:pt x="266197" y="144004"/>
                  <a:pt x="261751" y="140253"/>
                </a:cubicBezTo>
                <a:cubicBezTo>
                  <a:pt x="257305" y="136502"/>
                  <a:pt x="251747" y="133376"/>
                  <a:pt x="245080" y="130876"/>
                </a:cubicBezTo>
                <a:cubicBezTo>
                  <a:pt x="238410" y="128375"/>
                  <a:pt x="231464" y="126985"/>
                  <a:pt x="224239" y="126707"/>
                </a:cubicBezTo>
                <a:cubicBezTo>
                  <a:pt x="214237" y="136711"/>
                  <a:pt x="201802" y="145394"/>
                  <a:pt x="186936" y="152757"/>
                </a:cubicBezTo>
                <a:cubicBezTo>
                  <a:pt x="172070" y="160121"/>
                  <a:pt x="156162" y="166234"/>
                  <a:pt x="139212" y="171097"/>
                </a:cubicBezTo>
                <a:cubicBezTo>
                  <a:pt x="122262" y="175960"/>
                  <a:pt x="104895" y="179641"/>
                  <a:pt x="87111" y="182142"/>
                </a:cubicBezTo>
                <a:cubicBezTo>
                  <a:pt x="69329" y="184643"/>
                  <a:pt x="52378" y="186032"/>
                  <a:pt x="36262" y="186310"/>
                </a:cubicBezTo>
                <a:lnTo>
                  <a:pt x="36262" y="177974"/>
                </a:lnTo>
                <a:cubicBezTo>
                  <a:pt x="54046" y="176029"/>
                  <a:pt x="70648" y="172278"/>
                  <a:pt x="86069" y="166721"/>
                </a:cubicBezTo>
                <a:cubicBezTo>
                  <a:pt x="101491" y="161163"/>
                  <a:pt x="115038" y="154355"/>
                  <a:pt x="126708" y="146297"/>
                </a:cubicBezTo>
                <a:cubicBezTo>
                  <a:pt x="138378" y="138239"/>
                  <a:pt x="147617" y="129208"/>
                  <a:pt x="154425" y="119205"/>
                </a:cubicBezTo>
                <a:cubicBezTo>
                  <a:pt x="161232" y="109202"/>
                  <a:pt x="165053" y="98921"/>
                  <a:pt x="165887" y="88362"/>
                </a:cubicBezTo>
                <a:lnTo>
                  <a:pt x="83778" y="88362"/>
                </a:lnTo>
                <a:cubicBezTo>
                  <a:pt x="76831" y="88362"/>
                  <a:pt x="72662" y="91835"/>
                  <a:pt x="71273" y="98782"/>
                </a:cubicBezTo>
                <a:lnTo>
                  <a:pt x="45015" y="51684"/>
                </a:lnTo>
                <a:lnTo>
                  <a:pt x="166305" y="51684"/>
                </a:lnTo>
                <a:lnTo>
                  <a:pt x="166305" y="46265"/>
                </a:lnTo>
                <a:cubicBezTo>
                  <a:pt x="166305" y="40708"/>
                  <a:pt x="164915" y="36053"/>
                  <a:pt x="162136" y="32302"/>
                </a:cubicBezTo>
                <a:cubicBezTo>
                  <a:pt x="159357" y="28551"/>
                  <a:pt x="155190" y="26258"/>
                  <a:pt x="149632" y="25425"/>
                </a:cubicBezTo>
                <a:lnTo>
                  <a:pt x="248414" y="0"/>
                </a:lnTo>
                <a:lnTo>
                  <a:pt x="248414" y="51684"/>
                </a:lnTo>
                <a:lnTo>
                  <a:pt x="353031" y="51684"/>
                </a:lnTo>
                <a:moveTo>
                  <a:pt x="395128" y="243412"/>
                </a:moveTo>
                <a:lnTo>
                  <a:pt x="250498" y="243412"/>
                </a:lnTo>
                <a:lnTo>
                  <a:pt x="250498" y="289677"/>
                </a:lnTo>
                <a:lnTo>
                  <a:pt x="176724" y="306349"/>
                </a:lnTo>
                <a:lnTo>
                  <a:pt x="176724" y="243412"/>
                </a:lnTo>
                <a:lnTo>
                  <a:pt x="50016" y="243412"/>
                </a:lnTo>
                <a:cubicBezTo>
                  <a:pt x="41959" y="243412"/>
                  <a:pt x="37234" y="247302"/>
                  <a:pt x="35844" y="255082"/>
                </a:cubicBezTo>
                <a:lnTo>
                  <a:pt x="0" y="204649"/>
                </a:lnTo>
                <a:lnTo>
                  <a:pt x="395128" y="204649"/>
                </a:lnTo>
                <a:moveTo>
                  <a:pt x="66272" y="301347"/>
                </a:moveTo>
                <a:cubicBezTo>
                  <a:pt x="66272" y="295790"/>
                  <a:pt x="64883" y="291136"/>
                  <a:pt x="62103" y="287384"/>
                </a:cubicBezTo>
                <a:cubicBezTo>
                  <a:pt x="59325" y="283633"/>
                  <a:pt x="55158" y="281340"/>
                  <a:pt x="49600" y="280507"/>
                </a:cubicBezTo>
                <a:lnTo>
                  <a:pt x="140046" y="263835"/>
                </a:lnTo>
                <a:lnTo>
                  <a:pt x="140046" y="329273"/>
                </a:lnTo>
                <a:lnTo>
                  <a:pt x="330523" y="329273"/>
                </a:lnTo>
                <a:cubicBezTo>
                  <a:pt x="336081" y="329273"/>
                  <a:pt x="340736" y="327883"/>
                  <a:pt x="344486" y="325105"/>
                </a:cubicBezTo>
                <a:cubicBezTo>
                  <a:pt x="348238" y="322326"/>
                  <a:pt x="350531" y="318158"/>
                  <a:pt x="351364" y="312601"/>
                </a:cubicBezTo>
                <a:lnTo>
                  <a:pt x="372204" y="367618"/>
                </a:lnTo>
                <a:lnTo>
                  <a:pt x="66272" y="36761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" name="Freeform 37"/>
          <p:cNvSpPr/>
          <p:nvPr/>
        </p:nvSpPr>
        <p:spPr>
          <a:xfrm>
            <a:off x="10390329" y="5265676"/>
            <a:ext cx="382623" cy="364284"/>
          </a:xfrm>
          <a:custGeom>
            <a:avLst/>
            <a:gdLst>
              <a:gd name="connsiteX0" fmla="*/ 75025 w 382623"/>
              <a:gd name="connsiteY0" fmla="*/ 265919 h 364284"/>
              <a:gd name="connsiteX1" fmla="*/ 287593 w 382623"/>
              <a:gd name="connsiteY1" fmla="*/ 265919 h 364284"/>
              <a:gd name="connsiteX2" fmla="*/ 287593 w 382623"/>
              <a:gd name="connsiteY2" fmla="*/ 239661 h 364284"/>
              <a:gd name="connsiteX3" fmla="*/ 84610 w 382623"/>
              <a:gd name="connsiteY3" fmla="*/ 239661 h 364284"/>
              <a:gd name="connsiteX4" fmla="*/ 68356 w 382623"/>
              <a:gd name="connsiteY4" fmla="*/ 203399 h 364284"/>
              <a:gd name="connsiteX5" fmla="*/ 363450 w 382623"/>
              <a:gd name="connsiteY5" fmla="*/ 203399 h 364284"/>
              <a:gd name="connsiteX6" fmla="*/ 363450 w 382623"/>
              <a:gd name="connsiteY6" fmla="*/ 300097 h 364284"/>
              <a:gd name="connsiteX7" fmla="*/ 150881 w 382623"/>
              <a:gd name="connsiteY7" fmla="*/ 300097 h 364284"/>
              <a:gd name="connsiteX8" fmla="*/ 150881 w 382623"/>
              <a:gd name="connsiteY8" fmla="*/ 328023 h 364284"/>
              <a:gd name="connsiteX9" fmla="*/ 343444 w 382623"/>
              <a:gd name="connsiteY9" fmla="*/ 328023 h 364284"/>
              <a:gd name="connsiteX10" fmla="*/ 361783 w 382623"/>
              <a:gd name="connsiteY10" fmla="*/ 314685 h 364284"/>
              <a:gd name="connsiteX11" fmla="*/ 382623 w 382623"/>
              <a:gd name="connsiteY11" fmla="*/ 364284 h 364284"/>
              <a:gd name="connsiteX12" fmla="*/ 75025 w 382623"/>
              <a:gd name="connsiteY12" fmla="*/ 364284 h 364284"/>
              <a:gd name="connsiteX14" fmla="*/ 241745 w 382623"/>
              <a:gd name="connsiteY14" fmla="*/ 62937 h 364284"/>
              <a:gd name="connsiteX15" fmla="*/ 176307 w 382623"/>
              <a:gd name="connsiteY15" fmla="*/ 62937 h 364284"/>
              <a:gd name="connsiteX16" fmla="*/ 165053 w 382623"/>
              <a:gd name="connsiteY16" fmla="*/ 99199 h 364284"/>
              <a:gd name="connsiteX17" fmla="*/ 198605 w 382623"/>
              <a:gd name="connsiteY17" fmla="*/ 101491 h 364284"/>
              <a:gd name="connsiteX18" fmla="*/ 225906 w 382623"/>
              <a:gd name="connsiteY18" fmla="*/ 111911 h 364284"/>
              <a:gd name="connsiteX19" fmla="*/ 244036 w 382623"/>
              <a:gd name="connsiteY19" fmla="*/ 128791 h 364284"/>
              <a:gd name="connsiteX20" fmla="*/ 250498 w 382623"/>
              <a:gd name="connsiteY20" fmla="*/ 150465 h 364284"/>
              <a:gd name="connsiteX21" fmla="*/ 242787 w 382623"/>
              <a:gd name="connsiteY21" fmla="*/ 172347 h 364284"/>
              <a:gd name="connsiteX22" fmla="*/ 220070 w 382623"/>
              <a:gd name="connsiteY22" fmla="*/ 182976 h 364284"/>
              <a:gd name="connsiteX23" fmla="*/ 194021 w 382623"/>
              <a:gd name="connsiteY23" fmla="*/ 180267 h 364284"/>
              <a:gd name="connsiteX24" fmla="*/ 177140 w 382623"/>
              <a:gd name="connsiteY24" fmla="*/ 167137 h 364284"/>
              <a:gd name="connsiteX25" fmla="*/ 181308 w 382623"/>
              <a:gd name="connsiteY25" fmla="*/ 151924 h 364284"/>
              <a:gd name="connsiteX26" fmla="*/ 178808 w 382623"/>
              <a:gd name="connsiteY26" fmla="*/ 137753 h 364284"/>
              <a:gd name="connsiteX27" fmla="*/ 169638 w 382623"/>
              <a:gd name="connsiteY27" fmla="*/ 126499 h 364284"/>
              <a:gd name="connsiteX28" fmla="*/ 153383 w 382623"/>
              <a:gd name="connsiteY28" fmla="*/ 119622 h 364284"/>
              <a:gd name="connsiteX29" fmla="*/ 94406 w 382623"/>
              <a:gd name="connsiteY29" fmla="*/ 170888 h 364284"/>
              <a:gd name="connsiteX30" fmla="*/ 0 w 382623"/>
              <a:gd name="connsiteY30" fmla="*/ 195480 h 364284"/>
              <a:gd name="connsiteX31" fmla="*/ 0 w 382623"/>
              <a:gd name="connsiteY31" fmla="*/ 187144 h 364284"/>
              <a:gd name="connsiteX32" fmla="*/ 38345 w 382623"/>
              <a:gd name="connsiteY32" fmla="*/ 167971 h 364284"/>
              <a:gd name="connsiteX33" fmla="*/ 70856 w 382623"/>
              <a:gd name="connsiteY33" fmla="*/ 139212 h 364284"/>
              <a:gd name="connsiteX34" fmla="*/ 93988 w 382623"/>
              <a:gd name="connsiteY34" fmla="*/ 103367 h 364284"/>
              <a:gd name="connsiteX35" fmla="*/ 104617 w 382623"/>
              <a:gd name="connsiteY35" fmla="*/ 62937 h 364284"/>
              <a:gd name="connsiteX36" fmla="*/ 55018 w 382623"/>
              <a:gd name="connsiteY36" fmla="*/ 62937 h 364284"/>
              <a:gd name="connsiteX37" fmla="*/ 42514 w 382623"/>
              <a:gd name="connsiteY37" fmla="*/ 73357 h 364284"/>
              <a:gd name="connsiteX38" fmla="*/ 16255 w 382623"/>
              <a:gd name="connsiteY38" fmla="*/ 24592 h 364284"/>
              <a:gd name="connsiteX39" fmla="*/ 241745 w 382623"/>
              <a:gd name="connsiteY39" fmla="*/ 24592 h 364284"/>
              <a:gd name="connsiteX41" fmla="*/ 291760 w 382623"/>
              <a:gd name="connsiteY41" fmla="*/ 187978 h 364284"/>
              <a:gd name="connsiteX42" fmla="*/ 291760 w 382623"/>
              <a:gd name="connsiteY42" fmla="*/ 110453 h 364284"/>
              <a:gd name="connsiteX43" fmla="*/ 239661 w 382623"/>
              <a:gd name="connsiteY43" fmla="*/ 110453 h 364284"/>
              <a:gd name="connsiteX44" fmla="*/ 219654 w 382623"/>
              <a:gd name="connsiteY44" fmla="*/ 74191 h 364284"/>
              <a:gd name="connsiteX45" fmla="*/ 291760 w 382623"/>
              <a:gd name="connsiteY45" fmla="*/ 74191 h 364284"/>
              <a:gd name="connsiteX46" fmla="*/ 291760 w 382623"/>
              <a:gd name="connsiteY46" fmla="*/ 43764 h 364284"/>
              <a:gd name="connsiteX47" fmla="*/ 289260 w 382623"/>
              <a:gd name="connsiteY47" fmla="*/ 32719 h 364284"/>
              <a:gd name="connsiteX48" fmla="*/ 280507 w 382623"/>
              <a:gd name="connsiteY48" fmla="*/ 25009 h 364284"/>
              <a:gd name="connsiteX49" fmla="*/ 365534 w 382623"/>
              <a:gd name="connsiteY49" fmla="*/ 0 h 364284"/>
              <a:gd name="connsiteX50" fmla="*/ 365534 w 382623"/>
              <a:gd name="connsiteY50" fmla="*/ 150048 h 364284"/>
              <a:gd name="connsiteX51" fmla="*/ 355948 w 382623"/>
              <a:gd name="connsiteY51" fmla="*/ 179016 h 364284"/>
              <a:gd name="connsiteX52" fmla="*/ 325521 w 382623"/>
              <a:gd name="connsiteY52" fmla="*/ 187978 h 36428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382623" h="364284">
                <a:moveTo>
                  <a:pt x="75025" y="265919"/>
                </a:moveTo>
                <a:lnTo>
                  <a:pt x="287593" y="265919"/>
                </a:lnTo>
                <a:lnTo>
                  <a:pt x="287593" y="239661"/>
                </a:lnTo>
                <a:lnTo>
                  <a:pt x="84610" y="239661"/>
                </a:lnTo>
                <a:lnTo>
                  <a:pt x="68356" y="203399"/>
                </a:lnTo>
                <a:lnTo>
                  <a:pt x="363450" y="203399"/>
                </a:lnTo>
                <a:lnTo>
                  <a:pt x="363450" y="300097"/>
                </a:lnTo>
                <a:lnTo>
                  <a:pt x="150881" y="300097"/>
                </a:lnTo>
                <a:lnTo>
                  <a:pt x="150881" y="328023"/>
                </a:lnTo>
                <a:lnTo>
                  <a:pt x="343444" y="328023"/>
                </a:lnTo>
                <a:cubicBezTo>
                  <a:pt x="354003" y="328023"/>
                  <a:pt x="360116" y="323577"/>
                  <a:pt x="361783" y="314685"/>
                </a:cubicBezTo>
                <a:lnTo>
                  <a:pt x="382623" y="364284"/>
                </a:lnTo>
                <a:lnTo>
                  <a:pt x="75025" y="364284"/>
                </a:lnTo>
                <a:moveTo>
                  <a:pt x="241745" y="62937"/>
                </a:moveTo>
                <a:lnTo>
                  <a:pt x="176307" y="62937"/>
                </a:lnTo>
                <a:cubicBezTo>
                  <a:pt x="174084" y="75441"/>
                  <a:pt x="170332" y="87528"/>
                  <a:pt x="165053" y="99199"/>
                </a:cubicBezTo>
                <a:cubicBezTo>
                  <a:pt x="177001" y="98365"/>
                  <a:pt x="188185" y="99130"/>
                  <a:pt x="198605" y="101491"/>
                </a:cubicBezTo>
                <a:cubicBezTo>
                  <a:pt x="209026" y="103853"/>
                  <a:pt x="218126" y="107327"/>
                  <a:pt x="225906" y="111911"/>
                </a:cubicBezTo>
                <a:cubicBezTo>
                  <a:pt x="233686" y="116496"/>
                  <a:pt x="239730" y="122123"/>
                  <a:pt x="244036" y="128791"/>
                </a:cubicBezTo>
                <a:cubicBezTo>
                  <a:pt x="248345" y="135460"/>
                  <a:pt x="250498" y="142685"/>
                  <a:pt x="250498" y="150465"/>
                </a:cubicBezTo>
                <a:cubicBezTo>
                  <a:pt x="250498" y="159079"/>
                  <a:pt x="247927" y="166373"/>
                  <a:pt x="242787" y="172347"/>
                </a:cubicBezTo>
                <a:cubicBezTo>
                  <a:pt x="237646" y="178322"/>
                  <a:pt x="230074" y="181864"/>
                  <a:pt x="220070" y="182976"/>
                </a:cubicBezTo>
                <a:cubicBezTo>
                  <a:pt x="210345" y="184087"/>
                  <a:pt x="201662" y="183184"/>
                  <a:pt x="194021" y="180267"/>
                </a:cubicBezTo>
                <a:cubicBezTo>
                  <a:pt x="186379" y="177349"/>
                  <a:pt x="180753" y="172972"/>
                  <a:pt x="177140" y="167137"/>
                </a:cubicBezTo>
                <a:cubicBezTo>
                  <a:pt x="179642" y="162135"/>
                  <a:pt x="181031" y="157065"/>
                  <a:pt x="181308" y="151924"/>
                </a:cubicBezTo>
                <a:cubicBezTo>
                  <a:pt x="181587" y="146783"/>
                  <a:pt x="180753" y="142060"/>
                  <a:pt x="178808" y="137753"/>
                </a:cubicBezTo>
                <a:cubicBezTo>
                  <a:pt x="176862" y="133446"/>
                  <a:pt x="173806" y="129694"/>
                  <a:pt x="169638" y="126499"/>
                </a:cubicBezTo>
                <a:cubicBezTo>
                  <a:pt x="165471" y="123303"/>
                  <a:pt x="160052" y="121011"/>
                  <a:pt x="153383" y="119622"/>
                </a:cubicBezTo>
                <a:cubicBezTo>
                  <a:pt x="139212" y="140184"/>
                  <a:pt x="119552" y="157273"/>
                  <a:pt x="94406" y="170888"/>
                </a:cubicBezTo>
                <a:cubicBezTo>
                  <a:pt x="69259" y="184504"/>
                  <a:pt x="37790" y="192701"/>
                  <a:pt x="0" y="195480"/>
                </a:cubicBezTo>
                <a:lnTo>
                  <a:pt x="0" y="187144"/>
                </a:lnTo>
                <a:cubicBezTo>
                  <a:pt x="13337" y="182698"/>
                  <a:pt x="26119" y="176307"/>
                  <a:pt x="38345" y="167971"/>
                </a:cubicBezTo>
                <a:cubicBezTo>
                  <a:pt x="50571" y="159635"/>
                  <a:pt x="61409" y="150048"/>
                  <a:pt x="70856" y="139212"/>
                </a:cubicBezTo>
                <a:cubicBezTo>
                  <a:pt x="80304" y="128375"/>
                  <a:pt x="88015" y="116427"/>
                  <a:pt x="93988" y="103367"/>
                </a:cubicBezTo>
                <a:cubicBezTo>
                  <a:pt x="99963" y="90307"/>
                  <a:pt x="103505" y="76830"/>
                  <a:pt x="104617" y="62937"/>
                </a:cubicBezTo>
                <a:lnTo>
                  <a:pt x="55018" y="62937"/>
                </a:lnTo>
                <a:cubicBezTo>
                  <a:pt x="48071" y="62937"/>
                  <a:pt x="43903" y="66411"/>
                  <a:pt x="42514" y="73357"/>
                </a:cubicBezTo>
                <a:lnTo>
                  <a:pt x="16255" y="24592"/>
                </a:lnTo>
                <a:lnTo>
                  <a:pt x="241745" y="24592"/>
                </a:lnTo>
                <a:moveTo>
                  <a:pt x="291760" y="187978"/>
                </a:moveTo>
                <a:lnTo>
                  <a:pt x="291760" y="110453"/>
                </a:lnTo>
                <a:lnTo>
                  <a:pt x="239661" y="110453"/>
                </a:lnTo>
                <a:lnTo>
                  <a:pt x="219654" y="74191"/>
                </a:lnTo>
                <a:lnTo>
                  <a:pt x="291760" y="74191"/>
                </a:lnTo>
                <a:lnTo>
                  <a:pt x="291760" y="43764"/>
                </a:lnTo>
                <a:cubicBezTo>
                  <a:pt x="291760" y="39874"/>
                  <a:pt x="290926" y="36192"/>
                  <a:pt x="289260" y="32719"/>
                </a:cubicBezTo>
                <a:cubicBezTo>
                  <a:pt x="287593" y="29246"/>
                  <a:pt x="284674" y="26676"/>
                  <a:pt x="280507" y="25009"/>
                </a:cubicBezTo>
                <a:lnTo>
                  <a:pt x="365534" y="0"/>
                </a:lnTo>
                <a:lnTo>
                  <a:pt x="365534" y="150048"/>
                </a:lnTo>
                <a:cubicBezTo>
                  <a:pt x="365534" y="163386"/>
                  <a:pt x="362338" y="173042"/>
                  <a:pt x="355948" y="179016"/>
                </a:cubicBezTo>
                <a:cubicBezTo>
                  <a:pt x="349557" y="184990"/>
                  <a:pt x="339415" y="187978"/>
                  <a:pt x="325521" y="1879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8" name="Freeform 38"/>
          <p:cNvSpPr/>
          <p:nvPr/>
        </p:nvSpPr>
        <p:spPr>
          <a:xfrm>
            <a:off x="10802962" y="5265676"/>
            <a:ext cx="413467" cy="360116"/>
          </a:xfrm>
          <a:custGeom>
            <a:avLst/>
            <a:gdLst>
              <a:gd name="connsiteX0" fmla="*/ 283425 w 413467"/>
              <a:gd name="connsiteY0" fmla="*/ 360116 h 360116"/>
              <a:gd name="connsiteX1" fmla="*/ 283425 w 413467"/>
              <a:gd name="connsiteY1" fmla="*/ 280924 h 360116"/>
              <a:gd name="connsiteX2" fmla="*/ 236326 w 413467"/>
              <a:gd name="connsiteY2" fmla="*/ 296554 h 360116"/>
              <a:gd name="connsiteX3" fmla="*/ 175889 w 413467"/>
              <a:gd name="connsiteY3" fmla="*/ 301347 h 360116"/>
              <a:gd name="connsiteX4" fmla="*/ 50016 w 413467"/>
              <a:gd name="connsiteY4" fmla="*/ 301347 h 360116"/>
              <a:gd name="connsiteX5" fmla="*/ 35844 w 413467"/>
              <a:gd name="connsiteY5" fmla="*/ 313017 h 360116"/>
              <a:gd name="connsiteX6" fmla="*/ 0 w 413467"/>
              <a:gd name="connsiteY6" fmla="*/ 262585 h 360116"/>
              <a:gd name="connsiteX7" fmla="*/ 78358 w 413467"/>
              <a:gd name="connsiteY7" fmla="*/ 262585 h 360116"/>
              <a:gd name="connsiteX8" fmla="*/ 78358 w 413467"/>
              <a:gd name="connsiteY8" fmla="*/ 177140 h 360116"/>
              <a:gd name="connsiteX9" fmla="*/ 75858 w 413467"/>
              <a:gd name="connsiteY9" fmla="*/ 166095 h 360116"/>
              <a:gd name="connsiteX10" fmla="*/ 67105 w 413467"/>
              <a:gd name="connsiteY10" fmla="*/ 158385 h 360116"/>
              <a:gd name="connsiteX11" fmla="*/ 147964 w 413467"/>
              <a:gd name="connsiteY11" fmla="*/ 137544 h 360116"/>
              <a:gd name="connsiteX12" fmla="*/ 147964 w 413467"/>
              <a:gd name="connsiteY12" fmla="*/ 262585 h 360116"/>
              <a:gd name="connsiteX13" fmla="*/ 194646 w 413467"/>
              <a:gd name="connsiteY13" fmla="*/ 262585 h 360116"/>
              <a:gd name="connsiteX14" fmla="*/ 242994 w 413467"/>
              <a:gd name="connsiteY14" fmla="*/ 259876 h 360116"/>
              <a:gd name="connsiteX15" fmla="*/ 283425 w 413467"/>
              <a:gd name="connsiteY15" fmla="*/ 251748 h 360116"/>
              <a:gd name="connsiteX16" fmla="*/ 283425 w 413467"/>
              <a:gd name="connsiteY16" fmla="*/ 43764 h 360116"/>
              <a:gd name="connsiteX17" fmla="*/ 280923 w 413467"/>
              <a:gd name="connsiteY17" fmla="*/ 32719 h 360116"/>
              <a:gd name="connsiteX18" fmla="*/ 272170 w 413467"/>
              <a:gd name="connsiteY18" fmla="*/ 25009 h 360116"/>
              <a:gd name="connsiteX19" fmla="*/ 357198 w 413467"/>
              <a:gd name="connsiteY19" fmla="*/ 0 h 360116"/>
              <a:gd name="connsiteX20" fmla="*/ 357198 w 413467"/>
              <a:gd name="connsiteY20" fmla="*/ 127958 h 360116"/>
              <a:gd name="connsiteX21" fmla="*/ 413467 w 413467"/>
              <a:gd name="connsiteY21" fmla="*/ 127958 h 360116"/>
              <a:gd name="connsiteX22" fmla="*/ 413467 w 413467"/>
              <a:gd name="connsiteY22" fmla="*/ 170472 h 360116"/>
              <a:gd name="connsiteX23" fmla="*/ 357198 w 413467"/>
              <a:gd name="connsiteY23" fmla="*/ 170472 h 360116"/>
              <a:gd name="connsiteX24" fmla="*/ 357198 w 413467"/>
              <a:gd name="connsiteY24" fmla="*/ 322187 h 360116"/>
              <a:gd name="connsiteX25" fmla="*/ 347611 w 413467"/>
              <a:gd name="connsiteY25" fmla="*/ 351155 h 360116"/>
              <a:gd name="connsiteX26" fmla="*/ 317185 w 413467"/>
              <a:gd name="connsiteY26" fmla="*/ 360116 h 360116"/>
              <a:gd name="connsiteX28" fmla="*/ 159218 w 413467"/>
              <a:gd name="connsiteY28" fmla="*/ 230491 h 360116"/>
              <a:gd name="connsiteX29" fmla="*/ 171305 w 413467"/>
              <a:gd name="connsiteY29" fmla="*/ 212985 h 360116"/>
              <a:gd name="connsiteX30" fmla="*/ 177557 w 413467"/>
              <a:gd name="connsiteY30" fmla="*/ 187769 h 360116"/>
              <a:gd name="connsiteX31" fmla="*/ 180058 w 413467"/>
              <a:gd name="connsiteY31" fmla="*/ 158176 h 360116"/>
              <a:gd name="connsiteX32" fmla="*/ 180475 w 413467"/>
              <a:gd name="connsiteY32" fmla="*/ 127541 h 360116"/>
              <a:gd name="connsiteX33" fmla="*/ 180475 w 413467"/>
              <a:gd name="connsiteY33" fmla="*/ 77525 h 360116"/>
              <a:gd name="connsiteX34" fmla="*/ 68355 w 413467"/>
              <a:gd name="connsiteY34" fmla="*/ 77525 h 360116"/>
              <a:gd name="connsiteX35" fmla="*/ 55852 w 413467"/>
              <a:gd name="connsiteY35" fmla="*/ 87945 h 360116"/>
              <a:gd name="connsiteX36" fmla="*/ 29593 w 413467"/>
              <a:gd name="connsiteY36" fmla="*/ 37095 h 360116"/>
              <a:gd name="connsiteX37" fmla="*/ 180475 w 413467"/>
              <a:gd name="connsiteY37" fmla="*/ 37095 h 360116"/>
              <a:gd name="connsiteX38" fmla="*/ 180475 w 413467"/>
              <a:gd name="connsiteY38" fmla="*/ 19590 h 360116"/>
              <a:gd name="connsiteX39" fmla="*/ 250080 w 413467"/>
              <a:gd name="connsiteY39" fmla="*/ 39596 h 360116"/>
              <a:gd name="connsiteX40" fmla="*/ 250080 w 413467"/>
              <a:gd name="connsiteY40" fmla="*/ 112120 h 360116"/>
              <a:gd name="connsiteX41" fmla="*/ 245079 w 413467"/>
              <a:gd name="connsiteY41" fmla="*/ 158385 h 360116"/>
              <a:gd name="connsiteX42" fmla="*/ 229032 w 413467"/>
              <a:gd name="connsiteY42" fmla="*/ 194438 h 360116"/>
              <a:gd name="connsiteX43" fmla="*/ 200689 w 413467"/>
              <a:gd name="connsiteY43" fmla="*/ 221113 h 360116"/>
              <a:gd name="connsiteX44" fmla="*/ 159218 w 413467"/>
              <a:gd name="connsiteY44" fmla="*/ 238827 h 3601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413467" h="360116">
                <a:moveTo>
                  <a:pt x="283425" y="360116"/>
                </a:moveTo>
                <a:lnTo>
                  <a:pt x="283425" y="280924"/>
                </a:lnTo>
                <a:cubicBezTo>
                  <a:pt x="269809" y="288149"/>
                  <a:pt x="254109" y="293358"/>
                  <a:pt x="236326" y="296554"/>
                </a:cubicBezTo>
                <a:cubicBezTo>
                  <a:pt x="218542" y="299750"/>
                  <a:pt x="198397" y="301347"/>
                  <a:pt x="175889" y="301347"/>
                </a:cubicBezTo>
                <a:lnTo>
                  <a:pt x="50016" y="301347"/>
                </a:lnTo>
                <a:cubicBezTo>
                  <a:pt x="41958" y="301347"/>
                  <a:pt x="37234" y="305237"/>
                  <a:pt x="35844" y="313017"/>
                </a:cubicBezTo>
                <a:lnTo>
                  <a:pt x="0" y="262585"/>
                </a:lnTo>
                <a:lnTo>
                  <a:pt x="78358" y="262585"/>
                </a:lnTo>
                <a:lnTo>
                  <a:pt x="78358" y="177140"/>
                </a:lnTo>
                <a:cubicBezTo>
                  <a:pt x="78358" y="173251"/>
                  <a:pt x="77525" y="169569"/>
                  <a:pt x="75858" y="166095"/>
                </a:cubicBezTo>
                <a:cubicBezTo>
                  <a:pt x="74191" y="162622"/>
                  <a:pt x="71272" y="160052"/>
                  <a:pt x="67105" y="158385"/>
                </a:cubicBezTo>
                <a:lnTo>
                  <a:pt x="147964" y="137544"/>
                </a:lnTo>
                <a:lnTo>
                  <a:pt x="147964" y="262585"/>
                </a:lnTo>
                <a:lnTo>
                  <a:pt x="194646" y="262585"/>
                </a:lnTo>
                <a:cubicBezTo>
                  <a:pt x="212985" y="262585"/>
                  <a:pt x="229102" y="261682"/>
                  <a:pt x="242994" y="259876"/>
                </a:cubicBezTo>
                <a:cubicBezTo>
                  <a:pt x="256887" y="258069"/>
                  <a:pt x="270365" y="255360"/>
                  <a:pt x="283425" y="251748"/>
                </a:cubicBezTo>
                <a:lnTo>
                  <a:pt x="283425" y="43764"/>
                </a:lnTo>
                <a:cubicBezTo>
                  <a:pt x="283425" y="39874"/>
                  <a:pt x="282591" y="36192"/>
                  <a:pt x="280923" y="32719"/>
                </a:cubicBezTo>
                <a:cubicBezTo>
                  <a:pt x="279257" y="29246"/>
                  <a:pt x="276339" y="26676"/>
                  <a:pt x="272170" y="25009"/>
                </a:cubicBezTo>
                <a:lnTo>
                  <a:pt x="357198" y="0"/>
                </a:lnTo>
                <a:lnTo>
                  <a:pt x="357198" y="127958"/>
                </a:lnTo>
                <a:lnTo>
                  <a:pt x="413467" y="127958"/>
                </a:lnTo>
                <a:lnTo>
                  <a:pt x="413467" y="170472"/>
                </a:lnTo>
                <a:lnTo>
                  <a:pt x="357198" y="170472"/>
                </a:lnTo>
                <a:lnTo>
                  <a:pt x="357198" y="322187"/>
                </a:lnTo>
                <a:cubicBezTo>
                  <a:pt x="357198" y="335525"/>
                  <a:pt x="354002" y="345180"/>
                  <a:pt x="347611" y="351155"/>
                </a:cubicBezTo>
                <a:cubicBezTo>
                  <a:pt x="341221" y="357129"/>
                  <a:pt x="331078" y="360116"/>
                  <a:pt x="317185" y="360116"/>
                </a:cubicBezTo>
                <a:moveTo>
                  <a:pt x="159218" y="230491"/>
                </a:moveTo>
                <a:cubicBezTo>
                  <a:pt x="164497" y="226323"/>
                  <a:pt x="168525" y="220488"/>
                  <a:pt x="171305" y="212985"/>
                </a:cubicBezTo>
                <a:cubicBezTo>
                  <a:pt x="174083" y="205483"/>
                  <a:pt x="176167" y="197078"/>
                  <a:pt x="177557" y="187769"/>
                </a:cubicBezTo>
                <a:cubicBezTo>
                  <a:pt x="178946" y="178460"/>
                  <a:pt x="179780" y="168596"/>
                  <a:pt x="180058" y="158176"/>
                </a:cubicBezTo>
                <a:cubicBezTo>
                  <a:pt x="180336" y="147756"/>
                  <a:pt x="180475" y="137544"/>
                  <a:pt x="180475" y="127541"/>
                </a:cubicBezTo>
                <a:lnTo>
                  <a:pt x="180475" y="77525"/>
                </a:lnTo>
                <a:lnTo>
                  <a:pt x="68355" y="77525"/>
                </a:lnTo>
                <a:cubicBezTo>
                  <a:pt x="61409" y="77525"/>
                  <a:pt x="57241" y="80999"/>
                  <a:pt x="55852" y="87945"/>
                </a:cubicBezTo>
                <a:lnTo>
                  <a:pt x="29593" y="37095"/>
                </a:lnTo>
                <a:lnTo>
                  <a:pt x="180475" y="37095"/>
                </a:lnTo>
                <a:lnTo>
                  <a:pt x="180475" y="19590"/>
                </a:lnTo>
                <a:lnTo>
                  <a:pt x="250080" y="39596"/>
                </a:lnTo>
                <a:lnTo>
                  <a:pt x="250080" y="112120"/>
                </a:lnTo>
                <a:cubicBezTo>
                  <a:pt x="250080" y="129347"/>
                  <a:pt x="248413" y="144769"/>
                  <a:pt x="245079" y="158385"/>
                </a:cubicBezTo>
                <a:cubicBezTo>
                  <a:pt x="241744" y="172000"/>
                  <a:pt x="236395" y="184018"/>
                  <a:pt x="229032" y="194438"/>
                </a:cubicBezTo>
                <a:cubicBezTo>
                  <a:pt x="221669" y="204858"/>
                  <a:pt x="212220" y="213750"/>
                  <a:pt x="200689" y="221113"/>
                </a:cubicBezTo>
                <a:cubicBezTo>
                  <a:pt x="189158" y="228477"/>
                  <a:pt x="175334" y="234381"/>
                  <a:pt x="159218" y="23882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9" name="Freeform 39"/>
          <p:cNvSpPr/>
          <p:nvPr/>
        </p:nvSpPr>
        <p:spPr>
          <a:xfrm>
            <a:off x="11333748" y="5249004"/>
            <a:ext cx="395127" cy="382207"/>
          </a:xfrm>
          <a:custGeom>
            <a:avLst/>
            <a:gdLst>
              <a:gd name="connsiteX0" fmla="*/ 395127 w 395127"/>
              <a:gd name="connsiteY0" fmla="*/ 250080 h 382207"/>
              <a:gd name="connsiteX1" fmla="*/ 50016 w 395127"/>
              <a:gd name="connsiteY1" fmla="*/ 250080 h 382207"/>
              <a:gd name="connsiteX2" fmla="*/ 35844 w 395127"/>
              <a:gd name="connsiteY2" fmla="*/ 261751 h 382207"/>
              <a:gd name="connsiteX3" fmla="*/ 0 w 395127"/>
              <a:gd name="connsiteY3" fmla="*/ 211318 h 382207"/>
              <a:gd name="connsiteX4" fmla="*/ 168387 w 395127"/>
              <a:gd name="connsiteY4" fmla="*/ 211318 h 382207"/>
              <a:gd name="connsiteX5" fmla="*/ 168387 w 395127"/>
              <a:gd name="connsiteY5" fmla="*/ 194646 h 382207"/>
              <a:gd name="connsiteX6" fmla="*/ 128583 w 395127"/>
              <a:gd name="connsiteY6" fmla="*/ 190061 h 382207"/>
              <a:gd name="connsiteX7" fmla="*/ 96489 w 395127"/>
              <a:gd name="connsiteY7" fmla="*/ 180891 h 382207"/>
              <a:gd name="connsiteX8" fmla="*/ 75024 w 395127"/>
              <a:gd name="connsiteY8" fmla="*/ 166512 h 382207"/>
              <a:gd name="connsiteX9" fmla="*/ 67105 w 395127"/>
              <a:gd name="connsiteY9" fmla="*/ 145880 h 382207"/>
              <a:gd name="connsiteX10" fmla="*/ 78567 w 395127"/>
              <a:gd name="connsiteY10" fmla="*/ 122122 h 382207"/>
              <a:gd name="connsiteX11" fmla="*/ 109202 w 395127"/>
              <a:gd name="connsiteY11" fmla="*/ 106701 h 382207"/>
              <a:gd name="connsiteX12" fmla="*/ 153382 w 395127"/>
              <a:gd name="connsiteY12" fmla="*/ 98573 h 382207"/>
              <a:gd name="connsiteX13" fmla="*/ 205483 w 395127"/>
              <a:gd name="connsiteY13" fmla="*/ 96281 h 382207"/>
              <a:gd name="connsiteX14" fmla="*/ 257584 w 395127"/>
              <a:gd name="connsiteY14" fmla="*/ 98573 h 382207"/>
              <a:gd name="connsiteX15" fmla="*/ 301764 w 395127"/>
              <a:gd name="connsiteY15" fmla="*/ 106701 h 382207"/>
              <a:gd name="connsiteX16" fmla="*/ 332398 w 395127"/>
              <a:gd name="connsiteY16" fmla="*/ 122122 h 382207"/>
              <a:gd name="connsiteX17" fmla="*/ 343860 w 395127"/>
              <a:gd name="connsiteY17" fmla="*/ 145880 h 382207"/>
              <a:gd name="connsiteX18" fmla="*/ 335942 w 395127"/>
              <a:gd name="connsiteY18" fmla="*/ 166512 h 382207"/>
              <a:gd name="connsiteX19" fmla="*/ 314268 w 395127"/>
              <a:gd name="connsiteY19" fmla="*/ 180891 h 382207"/>
              <a:gd name="connsiteX20" fmla="*/ 281965 w 395127"/>
              <a:gd name="connsiteY20" fmla="*/ 190061 h 382207"/>
              <a:gd name="connsiteX21" fmla="*/ 242161 w 395127"/>
              <a:gd name="connsiteY21" fmla="*/ 194646 h 382207"/>
              <a:gd name="connsiteX22" fmla="*/ 242161 w 395127"/>
              <a:gd name="connsiteY22" fmla="*/ 211318 h 382207"/>
              <a:gd name="connsiteX23" fmla="*/ 395127 w 395127"/>
              <a:gd name="connsiteY23" fmla="*/ 211318 h 382207"/>
              <a:gd name="connsiteX25" fmla="*/ 359699 w 395127"/>
              <a:gd name="connsiteY25" fmla="*/ 323854 h 382207"/>
              <a:gd name="connsiteX26" fmla="*/ 319687 w 395127"/>
              <a:gd name="connsiteY26" fmla="*/ 366785 h 382207"/>
              <a:gd name="connsiteX27" fmla="*/ 205483 w 395127"/>
              <a:gd name="connsiteY27" fmla="*/ 382207 h 382207"/>
              <a:gd name="connsiteX28" fmla="*/ 91071 w 395127"/>
              <a:gd name="connsiteY28" fmla="*/ 366785 h 382207"/>
              <a:gd name="connsiteX29" fmla="*/ 50849 w 395127"/>
              <a:gd name="connsiteY29" fmla="*/ 323854 h 382207"/>
              <a:gd name="connsiteX30" fmla="*/ 91071 w 395127"/>
              <a:gd name="connsiteY30" fmla="*/ 280924 h 382207"/>
              <a:gd name="connsiteX31" fmla="*/ 205483 w 395127"/>
              <a:gd name="connsiteY31" fmla="*/ 265502 h 382207"/>
              <a:gd name="connsiteX32" fmla="*/ 319687 w 395127"/>
              <a:gd name="connsiteY32" fmla="*/ 280924 h 382207"/>
              <a:gd name="connsiteX33" fmla="*/ 359699 w 395127"/>
              <a:gd name="connsiteY33" fmla="*/ 323854 h 382207"/>
              <a:gd name="connsiteX35" fmla="*/ 363450 w 395127"/>
              <a:gd name="connsiteY35" fmla="*/ 85861 h 382207"/>
              <a:gd name="connsiteX36" fmla="*/ 73358 w 395127"/>
              <a:gd name="connsiteY36" fmla="*/ 85861 h 382207"/>
              <a:gd name="connsiteX37" fmla="*/ 60853 w 395127"/>
              <a:gd name="connsiteY37" fmla="*/ 96281 h 382207"/>
              <a:gd name="connsiteX38" fmla="*/ 34594 w 395127"/>
              <a:gd name="connsiteY38" fmla="*/ 50850 h 382207"/>
              <a:gd name="connsiteX39" fmla="*/ 164219 w 395127"/>
              <a:gd name="connsiteY39" fmla="*/ 50850 h 382207"/>
              <a:gd name="connsiteX40" fmla="*/ 164219 w 395127"/>
              <a:gd name="connsiteY40" fmla="*/ 46265 h 382207"/>
              <a:gd name="connsiteX41" fmla="*/ 160051 w 395127"/>
              <a:gd name="connsiteY41" fmla="*/ 32302 h 382207"/>
              <a:gd name="connsiteX42" fmla="*/ 147547 w 395127"/>
              <a:gd name="connsiteY42" fmla="*/ 25425 h 382207"/>
              <a:gd name="connsiteX43" fmla="*/ 246329 w 395127"/>
              <a:gd name="connsiteY43" fmla="*/ 0 h 382207"/>
              <a:gd name="connsiteX44" fmla="*/ 246329 w 395127"/>
              <a:gd name="connsiteY44" fmla="*/ 50850 h 382207"/>
              <a:gd name="connsiteX45" fmla="*/ 363450 w 395127"/>
              <a:gd name="connsiteY45" fmla="*/ 50850 h 382207"/>
              <a:gd name="connsiteX47" fmla="*/ 282173 w 395127"/>
              <a:gd name="connsiteY47" fmla="*/ 323854 h 382207"/>
              <a:gd name="connsiteX48" fmla="*/ 261126 w 395127"/>
              <a:gd name="connsiteY48" fmla="*/ 306140 h 382207"/>
              <a:gd name="connsiteX49" fmla="*/ 205483 w 395127"/>
              <a:gd name="connsiteY49" fmla="*/ 300096 h 382207"/>
              <a:gd name="connsiteX50" fmla="*/ 149423 w 395127"/>
              <a:gd name="connsiteY50" fmla="*/ 306140 h 382207"/>
              <a:gd name="connsiteX51" fmla="*/ 128374 w 395127"/>
              <a:gd name="connsiteY51" fmla="*/ 323854 h 382207"/>
              <a:gd name="connsiteX52" fmla="*/ 149214 w 395127"/>
              <a:gd name="connsiteY52" fmla="*/ 341568 h 382207"/>
              <a:gd name="connsiteX53" fmla="*/ 205483 w 395127"/>
              <a:gd name="connsiteY53" fmla="*/ 347612 h 382207"/>
              <a:gd name="connsiteX54" fmla="*/ 261126 w 395127"/>
              <a:gd name="connsiteY54" fmla="*/ 341568 h 382207"/>
              <a:gd name="connsiteX55" fmla="*/ 282173 w 395127"/>
              <a:gd name="connsiteY55" fmla="*/ 323854 h 382207"/>
              <a:gd name="connsiteX57" fmla="*/ 136710 w 395127"/>
              <a:gd name="connsiteY57" fmla="*/ 145880 h 382207"/>
              <a:gd name="connsiteX58" fmla="*/ 156092 w 395127"/>
              <a:gd name="connsiteY58" fmla="*/ 157967 h 382207"/>
              <a:gd name="connsiteX59" fmla="*/ 205483 w 395127"/>
              <a:gd name="connsiteY59" fmla="*/ 161302 h 382207"/>
              <a:gd name="connsiteX60" fmla="*/ 254874 w 395127"/>
              <a:gd name="connsiteY60" fmla="*/ 157967 h 382207"/>
              <a:gd name="connsiteX61" fmla="*/ 274255 w 395127"/>
              <a:gd name="connsiteY61" fmla="*/ 145880 h 382207"/>
              <a:gd name="connsiteX62" fmla="*/ 269045 w 395127"/>
              <a:gd name="connsiteY62" fmla="*/ 138587 h 382207"/>
              <a:gd name="connsiteX63" fmla="*/ 254664 w 395127"/>
              <a:gd name="connsiteY63" fmla="*/ 133793 h 382207"/>
              <a:gd name="connsiteX64" fmla="*/ 232991 w 395127"/>
              <a:gd name="connsiteY64" fmla="*/ 131292 h 382207"/>
              <a:gd name="connsiteX65" fmla="*/ 205483 w 395127"/>
              <a:gd name="connsiteY65" fmla="*/ 130459 h 382207"/>
              <a:gd name="connsiteX66" fmla="*/ 177974 w 395127"/>
              <a:gd name="connsiteY66" fmla="*/ 131292 h 382207"/>
              <a:gd name="connsiteX67" fmla="*/ 156300 w 395127"/>
              <a:gd name="connsiteY67" fmla="*/ 133793 h 382207"/>
              <a:gd name="connsiteX68" fmla="*/ 141921 w 395127"/>
              <a:gd name="connsiteY68" fmla="*/ 138587 h 382207"/>
              <a:gd name="connsiteX69" fmla="*/ 136710 w 395127"/>
              <a:gd name="connsiteY69" fmla="*/ 145880 h 38220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395127" h="382207">
                <a:moveTo>
                  <a:pt x="395127" y="250080"/>
                </a:moveTo>
                <a:lnTo>
                  <a:pt x="50016" y="250080"/>
                </a:lnTo>
                <a:cubicBezTo>
                  <a:pt x="41958" y="250080"/>
                  <a:pt x="37234" y="253971"/>
                  <a:pt x="35844" y="261751"/>
                </a:cubicBezTo>
                <a:lnTo>
                  <a:pt x="0" y="211318"/>
                </a:lnTo>
                <a:lnTo>
                  <a:pt x="168387" y="211318"/>
                </a:lnTo>
                <a:lnTo>
                  <a:pt x="168387" y="194646"/>
                </a:lnTo>
                <a:cubicBezTo>
                  <a:pt x="154216" y="193812"/>
                  <a:pt x="140949" y="192284"/>
                  <a:pt x="128583" y="190061"/>
                </a:cubicBezTo>
                <a:cubicBezTo>
                  <a:pt x="116217" y="187838"/>
                  <a:pt x="105520" y="184782"/>
                  <a:pt x="96489" y="180891"/>
                </a:cubicBezTo>
                <a:cubicBezTo>
                  <a:pt x="87459" y="177002"/>
                  <a:pt x="80303" y="172208"/>
                  <a:pt x="75024" y="166512"/>
                </a:cubicBezTo>
                <a:cubicBezTo>
                  <a:pt x="69745" y="160815"/>
                  <a:pt x="67105" y="153939"/>
                  <a:pt x="67105" y="145880"/>
                </a:cubicBezTo>
                <a:cubicBezTo>
                  <a:pt x="67105" y="136433"/>
                  <a:pt x="70926" y="128514"/>
                  <a:pt x="78567" y="122122"/>
                </a:cubicBezTo>
                <a:cubicBezTo>
                  <a:pt x="86209" y="115732"/>
                  <a:pt x="96420" y="110591"/>
                  <a:pt x="109202" y="106701"/>
                </a:cubicBezTo>
                <a:cubicBezTo>
                  <a:pt x="121983" y="102811"/>
                  <a:pt x="136710" y="100102"/>
                  <a:pt x="153382" y="98573"/>
                </a:cubicBezTo>
                <a:cubicBezTo>
                  <a:pt x="170055" y="97045"/>
                  <a:pt x="187421" y="96281"/>
                  <a:pt x="205483" y="96281"/>
                </a:cubicBezTo>
                <a:cubicBezTo>
                  <a:pt x="223544" y="96281"/>
                  <a:pt x="240911" y="97045"/>
                  <a:pt x="257584" y="98573"/>
                </a:cubicBezTo>
                <a:cubicBezTo>
                  <a:pt x="274255" y="100102"/>
                  <a:pt x="288982" y="102811"/>
                  <a:pt x="301764" y="106701"/>
                </a:cubicBezTo>
                <a:cubicBezTo>
                  <a:pt x="314546" y="110591"/>
                  <a:pt x="324757" y="115732"/>
                  <a:pt x="332398" y="122122"/>
                </a:cubicBezTo>
                <a:cubicBezTo>
                  <a:pt x="340040" y="128514"/>
                  <a:pt x="343860" y="136433"/>
                  <a:pt x="343860" y="145880"/>
                </a:cubicBezTo>
                <a:cubicBezTo>
                  <a:pt x="343860" y="153939"/>
                  <a:pt x="341221" y="160815"/>
                  <a:pt x="335942" y="166512"/>
                </a:cubicBezTo>
                <a:cubicBezTo>
                  <a:pt x="330663" y="172208"/>
                  <a:pt x="323437" y="177002"/>
                  <a:pt x="314268" y="180891"/>
                </a:cubicBezTo>
                <a:cubicBezTo>
                  <a:pt x="305098" y="184782"/>
                  <a:pt x="294331" y="187838"/>
                  <a:pt x="281965" y="190061"/>
                </a:cubicBezTo>
                <a:cubicBezTo>
                  <a:pt x="269601" y="192284"/>
                  <a:pt x="256332" y="193812"/>
                  <a:pt x="242161" y="194646"/>
                </a:cubicBezTo>
                <a:lnTo>
                  <a:pt x="242161" y="211318"/>
                </a:lnTo>
                <a:lnTo>
                  <a:pt x="395127" y="211318"/>
                </a:lnTo>
                <a:moveTo>
                  <a:pt x="359699" y="323854"/>
                </a:moveTo>
                <a:cubicBezTo>
                  <a:pt x="359699" y="342193"/>
                  <a:pt x="346361" y="356503"/>
                  <a:pt x="319687" y="366785"/>
                </a:cubicBezTo>
                <a:cubicBezTo>
                  <a:pt x="293011" y="377066"/>
                  <a:pt x="254943" y="382207"/>
                  <a:pt x="205483" y="382207"/>
                </a:cubicBezTo>
                <a:cubicBezTo>
                  <a:pt x="156022" y="382207"/>
                  <a:pt x="117885" y="377066"/>
                  <a:pt x="91071" y="366785"/>
                </a:cubicBezTo>
                <a:cubicBezTo>
                  <a:pt x="64257" y="356503"/>
                  <a:pt x="50849" y="342193"/>
                  <a:pt x="50849" y="323854"/>
                </a:cubicBezTo>
                <a:cubicBezTo>
                  <a:pt x="50849" y="305515"/>
                  <a:pt x="64257" y="291205"/>
                  <a:pt x="91071" y="280924"/>
                </a:cubicBezTo>
                <a:cubicBezTo>
                  <a:pt x="117885" y="270642"/>
                  <a:pt x="156022" y="265502"/>
                  <a:pt x="205483" y="265502"/>
                </a:cubicBezTo>
                <a:cubicBezTo>
                  <a:pt x="254943" y="265502"/>
                  <a:pt x="293011" y="270642"/>
                  <a:pt x="319687" y="280924"/>
                </a:cubicBezTo>
                <a:cubicBezTo>
                  <a:pt x="346361" y="291205"/>
                  <a:pt x="359699" y="305515"/>
                  <a:pt x="359699" y="323854"/>
                </a:cubicBezTo>
                <a:moveTo>
                  <a:pt x="363450" y="85861"/>
                </a:moveTo>
                <a:lnTo>
                  <a:pt x="73358" y="85861"/>
                </a:lnTo>
                <a:cubicBezTo>
                  <a:pt x="66410" y="85861"/>
                  <a:pt x="62242" y="89334"/>
                  <a:pt x="60853" y="96281"/>
                </a:cubicBezTo>
                <a:lnTo>
                  <a:pt x="34594" y="50850"/>
                </a:lnTo>
                <a:lnTo>
                  <a:pt x="164219" y="50850"/>
                </a:lnTo>
                <a:lnTo>
                  <a:pt x="164219" y="46265"/>
                </a:lnTo>
                <a:cubicBezTo>
                  <a:pt x="164219" y="40708"/>
                  <a:pt x="162830" y="36053"/>
                  <a:pt x="160051" y="32302"/>
                </a:cubicBezTo>
                <a:cubicBezTo>
                  <a:pt x="157273" y="28551"/>
                  <a:pt x="153105" y="26258"/>
                  <a:pt x="147547" y="25425"/>
                </a:cubicBezTo>
                <a:lnTo>
                  <a:pt x="246329" y="0"/>
                </a:lnTo>
                <a:lnTo>
                  <a:pt x="246329" y="50850"/>
                </a:lnTo>
                <a:lnTo>
                  <a:pt x="363450" y="50850"/>
                </a:lnTo>
                <a:moveTo>
                  <a:pt x="282173" y="323854"/>
                </a:moveTo>
                <a:cubicBezTo>
                  <a:pt x="282173" y="316074"/>
                  <a:pt x="275158" y="310169"/>
                  <a:pt x="261126" y="306140"/>
                </a:cubicBezTo>
                <a:cubicBezTo>
                  <a:pt x="247093" y="302111"/>
                  <a:pt x="228545" y="300096"/>
                  <a:pt x="205483" y="300096"/>
                </a:cubicBezTo>
                <a:cubicBezTo>
                  <a:pt x="182142" y="300096"/>
                  <a:pt x="163455" y="302111"/>
                  <a:pt x="149423" y="306140"/>
                </a:cubicBezTo>
                <a:cubicBezTo>
                  <a:pt x="135391" y="310169"/>
                  <a:pt x="128374" y="316074"/>
                  <a:pt x="128374" y="323854"/>
                </a:cubicBezTo>
                <a:cubicBezTo>
                  <a:pt x="128374" y="331635"/>
                  <a:pt x="135321" y="337539"/>
                  <a:pt x="149214" y="341568"/>
                </a:cubicBezTo>
                <a:cubicBezTo>
                  <a:pt x="163107" y="345597"/>
                  <a:pt x="181864" y="347612"/>
                  <a:pt x="205483" y="347612"/>
                </a:cubicBezTo>
                <a:cubicBezTo>
                  <a:pt x="228545" y="347612"/>
                  <a:pt x="247093" y="345597"/>
                  <a:pt x="261126" y="341568"/>
                </a:cubicBezTo>
                <a:cubicBezTo>
                  <a:pt x="275158" y="337539"/>
                  <a:pt x="282173" y="331635"/>
                  <a:pt x="282173" y="323854"/>
                </a:cubicBezTo>
                <a:moveTo>
                  <a:pt x="136710" y="145880"/>
                </a:moveTo>
                <a:cubicBezTo>
                  <a:pt x="136710" y="151716"/>
                  <a:pt x="143172" y="155745"/>
                  <a:pt x="156092" y="157967"/>
                </a:cubicBezTo>
                <a:cubicBezTo>
                  <a:pt x="169013" y="160190"/>
                  <a:pt x="185476" y="161302"/>
                  <a:pt x="205483" y="161302"/>
                </a:cubicBezTo>
                <a:cubicBezTo>
                  <a:pt x="225489" y="161302"/>
                  <a:pt x="241953" y="160190"/>
                  <a:pt x="254874" y="157967"/>
                </a:cubicBezTo>
                <a:cubicBezTo>
                  <a:pt x="267794" y="155745"/>
                  <a:pt x="274255" y="151716"/>
                  <a:pt x="274255" y="145880"/>
                </a:cubicBezTo>
                <a:cubicBezTo>
                  <a:pt x="274255" y="143101"/>
                  <a:pt x="272518" y="140670"/>
                  <a:pt x="269045" y="138587"/>
                </a:cubicBezTo>
                <a:cubicBezTo>
                  <a:pt x="265571" y="136503"/>
                  <a:pt x="260779" y="134905"/>
                  <a:pt x="254664" y="133793"/>
                </a:cubicBezTo>
                <a:cubicBezTo>
                  <a:pt x="248552" y="132682"/>
                  <a:pt x="241327" y="131848"/>
                  <a:pt x="232991" y="131292"/>
                </a:cubicBezTo>
                <a:cubicBezTo>
                  <a:pt x="224656" y="130736"/>
                  <a:pt x="215485" y="130459"/>
                  <a:pt x="205483" y="130459"/>
                </a:cubicBezTo>
                <a:cubicBezTo>
                  <a:pt x="195480" y="130459"/>
                  <a:pt x="186310" y="130736"/>
                  <a:pt x="177974" y="131292"/>
                </a:cubicBezTo>
                <a:cubicBezTo>
                  <a:pt x="169637" y="131848"/>
                  <a:pt x="162413" y="132682"/>
                  <a:pt x="156300" y="133793"/>
                </a:cubicBezTo>
                <a:cubicBezTo>
                  <a:pt x="150187" y="134905"/>
                  <a:pt x="145393" y="136503"/>
                  <a:pt x="141921" y="138587"/>
                </a:cubicBezTo>
                <a:cubicBezTo>
                  <a:pt x="138447" y="140670"/>
                  <a:pt x="136710" y="143101"/>
                  <a:pt x="136710" y="14588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0" name="Freeform 40"/>
          <p:cNvSpPr/>
          <p:nvPr/>
        </p:nvSpPr>
        <p:spPr>
          <a:xfrm>
            <a:off x="11733877" y="5265676"/>
            <a:ext cx="419719" cy="360116"/>
          </a:xfrm>
          <a:custGeom>
            <a:avLst/>
            <a:gdLst>
              <a:gd name="connsiteX0" fmla="*/ 263002 w 419719"/>
              <a:gd name="connsiteY0" fmla="*/ 279674 h 360116"/>
              <a:gd name="connsiteX1" fmla="*/ 201731 w 419719"/>
              <a:gd name="connsiteY1" fmla="*/ 279674 h 360116"/>
              <a:gd name="connsiteX2" fmla="*/ 201731 w 419719"/>
              <a:gd name="connsiteY2" fmla="*/ 264669 h 360116"/>
              <a:gd name="connsiteX3" fmla="*/ 112952 w 419719"/>
              <a:gd name="connsiteY3" fmla="*/ 281758 h 360116"/>
              <a:gd name="connsiteX4" fmla="*/ 16673 w 419719"/>
              <a:gd name="connsiteY4" fmla="*/ 281758 h 360116"/>
              <a:gd name="connsiteX5" fmla="*/ 16673 w 419719"/>
              <a:gd name="connsiteY5" fmla="*/ 71690 h 360116"/>
              <a:gd name="connsiteX6" fmla="*/ 12504 w 419719"/>
              <a:gd name="connsiteY6" fmla="*/ 57727 h 360116"/>
              <a:gd name="connsiteX7" fmla="*/ 0 w 419719"/>
              <a:gd name="connsiteY7" fmla="*/ 50850 h 360116"/>
              <a:gd name="connsiteX8" fmla="*/ 77942 w 419719"/>
              <a:gd name="connsiteY8" fmla="*/ 27925 h 360116"/>
              <a:gd name="connsiteX9" fmla="*/ 77942 w 419719"/>
              <a:gd name="connsiteY9" fmla="*/ 117538 h 360116"/>
              <a:gd name="connsiteX10" fmla="*/ 110451 w 419719"/>
              <a:gd name="connsiteY10" fmla="*/ 117538 h 360116"/>
              <a:gd name="connsiteX11" fmla="*/ 110451 w 419719"/>
              <a:gd name="connsiteY11" fmla="*/ 45848 h 360116"/>
              <a:gd name="connsiteX12" fmla="*/ 169221 w 419719"/>
              <a:gd name="connsiteY12" fmla="*/ 27925 h 360116"/>
              <a:gd name="connsiteX13" fmla="*/ 169221 w 419719"/>
              <a:gd name="connsiteY13" fmla="*/ 117538 h 360116"/>
              <a:gd name="connsiteX14" fmla="*/ 201731 w 419719"/>
              <a:gd name="connsiteY14" fmla="*/ 117538 h 360116"/>
              <a:gd name="connsiteX15" fmla="*/ 201731 w 419719"/>
              <a:gd name="connsiteY15" fmla="*/ 41680 h 360116"/>
              <a:gd name="connsiteX16" fmla="*/ 263002 w 419719"/>
              <a:gd name="connsiteY16" fmla="*/ 23758 h 360116"/>
              <a:gd name="connsiteX18" fmla="*/ 298012 w 419719"/>
              <a:gd name="connsiteY18" fmla="*/ 360116 h 360116"/>
              <a:gd name="connsiteX19" fmla="*/ 298012 w 419719"/>
              <a:gd name="connsiteY19" fmla="*/ 43764 h 360116"/>
              <a:gd name="connsiteX20" fmla="*/ 295511 w 419719"/>
              <a:gd name="connsiteY20" fmla="*/ 32719 h 360116"/>
              <a:gd name="connsiteX21" fmla="*/ 286759 w 419719"/>
              <a:gd name="connsiteY21" fmla="*/ 25009 h 360116"/>
              <a:gd name="connsiteX22" fmla="*/ 367619 w 419719"/>
              <a:gd name="connsiteY22" fmla="*/ 0 h 360116"/>
              <a:gd name="connsiteX23" fmla="*/ 367619 w 419719"/>
              <a:gd name="connsiteY23" fmla="*/ 127958 h 360116"/>
              <a:gd name="connsiteX24" fmla="*/ 419719 w 419719"/>
              <a:gd name="connsiteY24" fmla="*/ 127958 h 360116"/>
              <a:gd name="connsiteX25" fmla="*/ 419719 w 419719"/>
              <a:gd name="connsiteY25" fmla="*/ 170472 h 360116"/>
              <a:gd name="connsiteX26" fmla="*/ 367619 w 419719"/>
              <a:gd name="connsiteY26" fmla="*/ 170472 h 360116"/>
              <a:gd name="connsiteX27" fmla="*/ 367619 w 419719"/>
              <a:gd name="connsiteY27" fmla="*/ 322187 h 360116"/>
              <a:gd name="connsiteX28" fmla="*/ 358032 w 419719"/>
              <a:gd name="connsiteY28" fmla="*/ 351155 h 360116"/>
              <a:gd name="connsiteX29" fmla="*/ 327606 w 419719"/>
              <a:gd name="connsiteY29" fmla="*/ 360116 h 360116"/>
              <a:gd name="connsiteX31" fmla="*/ 77942 w 419719"/>
              <a:gd name="connsiteY31" fmla="*/ 243412 h 360116"/>
              <a:gd name="connsiteX32" fmla="*/ 110451 w 419719"/>
              <a:gd name="connsiteY32" fmla="*/ 243412 h 360116"/>
              <a:gd name="connsiteX33" fmla="*/ 110451 w 419719"/>
              <a:gd name="connsiteY33" fmla="*/ 155884 h 360116"/>
              <a:gd name="connsiteX34" fmla="*/ 77942 w 419719"/>
              <a:gd name="connsiteY34" fmla="*/ 155884 h 360116"/>
              <a:gd name="connsiteX36" fmla="*/ 201731 w 419719"/>
              <a:gd name="connsiteY36" fmla="*/ 155884 h 360116"/>
              <a:gd name="connsiteX37" fmla="*/ 169221 w 419719"/>
              <a:gd name="connsiteY37" fmla="*/ 155884 h 360116"/>
              <a:gd name="connsiteX38" fmla="*/ 169221 w 419719"/>
              <a:gd name="connsiteY38" fmla="*/ 242578 h 360116"/>
              <a:gd name="connsiteX39" fmla="*/ 185893 w 419719"/>
              <a:gd name="connsiteY39" fmla="*/ 241328 h 360116"/>
              <a:gd name="connsiteX40" fmla="*/ 201731 w 419719"/>
              <a:gd name="connsiteY40" fmla="*/ 239244 h 3601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419719" h="360116">
                <a:moveTo>
                  <a:pt x="263002" y="279674"/>
                </a:moveTo>
                <a:lnTo>
                  <a:pt x="201731" y="279674"/>
                </a:lnTo>
                <a:lnTo>
                  <a:pt x="201731" y="264669"/>
                </a:lnTo>
                <a:cubicBezTo>
                  <a:pt x="178668" y="276061"/>
                  <a:pt x="149075" y="281758"/>
                  <a:pt x="112952" y="281758"/>
                </a:cubicBezTo>
                <a:lnTo>
                  <a:pt x="16673" y="281758"/>
                </a:lnTo>
                <a:lnTo>
                  <a:pt x="16673" y="71690"/>
                </a:lnTo>
                <a:cubicBezTo>
                  <a:pt x="16673" y="66132"/>
                  <a:pt x="15283" y="61478"/>
                  <a:pt x="12504" y="57727"/>
                </a:cubicBezTo>
                <a:cubicBezTo>
                  <a:pt x="9725" y="53976"/>
                  <a:pt x="5557" y="51684"/>
                  <a:pt x="0" y="50850"/>
                </a:cubicBezTo>
                <a:lnTo>
                  <a:pt x="77942" y="27925"/>
                </a:lnTo>
                <a:lnTo>
                  <a:pt x="77942" y="117538"/>
                </a:lnTo>
                <a:lnTo>
                  <a:pt x="110451" y="117538"/>
                </a:lnTo>
                <a:lnTo>
                  <a:pt x="110451" y="45848"/>
                </a:lnTo>
                <a:lnTo>
                  <a:pt x="169221" y="27925"/>
                </a:lnTo>
                <a:lnTo>
                  <a:pt x="169221" y="117538"/>
                </a:lnTo>
                <a:lnTo>
                  <a:pt x="201731" y="117538"/>
                </a:lnTo>
                <a:lnTo>
                  <a:pt x="201731" y="41680"/>
                </a:lnTo>
                <a:lnTo>
                  <a:pt x="263002" y="23758"/>
                </a:lnTo>
                <a:moveTo>
                  <a:pt x="298012" y="360116"/>
                </a:moveTo>
                <a:lnTo>
                  <a:pt x="298012" y="43764"/>
                </a:lnTo>
                <a:cubicBezTo>
                  <a:pt x="298012" y="39874"/>
                  <a:pt x="297178" y="36192"/>
                  <a:pt x="295511" y="32719"/>
                </a:cubicBezTo>
                <a:cubicBezTo>
                  <a:pt x="293845" y="29246"/>
                  <a:pt x="290926" y="26676"/>
                  <a:pt x="286759" y="25009"/>
                </a:cubicBezTo>
                <a:lnTo>
                  <a:pt x="367619" y="0"/>
                </a:lnTo>
                <a:lnTo>
                  <a:pt x="367619" y="127958"/>
                </a:lnTo>
                <a:lnTo>
                  <a:pt x="419719" y="127958"/>
                </a:lnTo>
                <a:lnTo>
                  <a:pt x="419719" y="170472"/>
                </a:lnTo>
                <a:lnTo>
                  <a:pt x="367619" y="170472"/>
                </a:lnTo>
                <a:lnTo>
                  <a:pt x="367619" y="322187"/>
                </a:lnTo>
                <a:cubicBezTo>
                  <a:pt x="367619" y="335525"/>
                  <a:pt x="364423" y="345180"/>
                  <a:pt x="358032" y="351155"/>
                </a:cubicBezTo>
                <a:cubicBezTo>
                  <a:pt x="351640" y="357129"/>
                  <a:pt x="341499" y="360116"/>
                  <a:pt x="327606" y="360116"/>
                </a:cubicBezTo>
                <a:moveTo>
                  <a:pt x="77942" y="243412"/>
                </a:moveTo>
                <a:lnTo>
                  <a:pt x="110451" y="243412"/>
                </a:lnTo>
                <a:lnTo>
                  <a:pt x="110451" y="155884"/>
                </a:lnTo>
                <a:lnTo>
                  <a:pt x="77942" y="155884"/>
                </a:lnTo>
                <a:moveTo>
                  <a:pt x="201731" y="155884"/>
                </a:moveTo>
                <a:lnTo>
                  <a:pt x="169221" y="155884"/>
                </a:lnTo>
                <a:lnTo>
                  <a:pt x="169221" y="242578"/>
                </a:lnTo>
                <a:cubicBezTo>
                  <a:pt x="174778" y="242300"/>
                  <a:pt x="180336" y="241884"/>
                  <a:pt x="185893" y="241328"/>
                </a:cubicBezTo>
                <a:cubicBezTo>
                  <a:pt x="191450" y="240772"/>
                  <a:pt x="196730" y="240077"/>
                  <a:pt x="201731" y="23924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1" name="Freeform 41"/>
          <p:cNvSpPr/>
          <p:nvPr/>
        </p:nvSpPr>
        <p:spPr>
          <a:xfrm>
            <a:off x="12159014" y="5282349"/>
            <a:ext cx="395127" cy="321354"/>
          </a:xfrm>
          <a:custGeom>
            <a:avLst/>
            <a:gdLst>
              <a:gd name="connsiteX0" fmla="*/ 51683 w 395127"/>
              <a:gd name="connsiteY0" fmla="*/ 109202 h 321354"/>
              <a:gd name="connsiteX1" fmla="*/ 63978 w 395127"/>
              <a:gd name="connsiteY1" fmla="*/ 61270 h 321354"/>
              <a:gd name="connsiteX2" fmla="*/ 97324 w 395127"/>
              <a:gd name="connsiteY2" fmla="*/ 27301 h 321354"/>
              <a:gd name="connsiteX3" fmla="*/ 145880 w 395127"/>
              <a:gd name="connsiteY3" fmla="*/ 6877 h 321354"/>
              <a:gd name="connsiteX4" fmla="*/ 203398 w 395127"/>
              <a:gd name="connsiteY4" fmla="*/ 0 h 321354"/>
              <a:gd name="connsiteX5" fmla="*/ 260917 w 395127"/>
              <a:gd name="connsiteY5" fmla="*/ 6877 h 321354"/>
              <a:gd name="connsiteX6" fmla="*/ 309266 w 395127"/>
              <a:gd name="connsiteY6" fmla="*/ 27301 h 321354"/>
              <a:gd name="connsiteX7" fmla="*/ 342402 w 395127"/>
              <a:gd name="connsiteY7" fmla="*/ 61270 h 321354"/>
              <a:gd name="connsiteX8" fmla="*/ 354697 w 395127"/>
              <a:gd name="connsiteY8" fmla="*/ 109202 h 321354"/>
              <a:gd name="connsiteX9" fmla="*/ 345944 w 395127"/>
              <a:gd name="connsiteY9" fmla="*/ 150049 h 321354"/>
              <a:gd name="connsiteX10" fmla="*/ 321978 w 395127"/>
              <a:gd name="connsiteY10" fmla="*/ 181308 h 321354"/>
              <a:gd name="connsiteX11" fmla="*/ 286341 w 395127"/>
              <a:gd name="connsiteY11" fmla="*/ 203190 h 321354"/>
              <a:gd name="connsiteX12" fmla="*/ 242161 w 395127"/>
              <a:gd name="connsiteY12" fmla="*/ 215486 h 321354"/>
              <a:gd name="connsiteX13" fmla="*/ 242161 w 395127"/>
              <a:gd name="connsiteY13" fmla="*/ 270921 h 321354"/>
              <a:gd name="connsiteX14" fmla="*/ 395127 w 395127"/>
              <a:gd name="connsiteY14" fmla="*/ 270921 h 321354"/>
              <a:gd name="connsiteX15" fmla="*/ 395127 w 395127"/>
              <a:gd name="connsiteY15" fmla="*/ 309683 h 321354"/>
              <a:gd name="connsiteX16" fmla="*/ 50016 w 395127"/>
              <a:gd name="connsiteY16" fmla="*/ 309683 h 321354"/>
              <a:gd name="connsiteX17" fmla="*/ 35844 w 395127"/>
              <a:gd name="connsiteY17" fmla="*/ 321354 h 321354"/>
              <a:gd name="connsiteX18" fmla="*/ 0 w 395127"/>
              <a:gd name="connsiteY18" fmla="*/ 270921 h 321354"/>
              <a:gd name="connsiteX19" fmla="*/ 168387 w 395127"/>
              <a:gd name="connsiteY19" fmla="*/ 270921 h 321354"/>
              <a:gd name="connsiteX20" fmla="*/ 168387 w 395127"/>
              <a:gd name="connsiteY20" fmla="*/ 215903 h 321354"/>
              <a:gd name="connsiteX21" fmla="*/ 122539 w 395127"/>
              <a:gd name="connsiteY21" fmla="*/ 204232 h 321354"/>
              <a:gd name="connsiteX22" fmla="*/ 85651 w 395127"/>
              <a:gd name="connsiteY22" fmla="*/ 182559 h 321354"/>
              <a:gd name="connsiteX23" fmla="*/ 60852 w 395127"/>
              <a:gd name="connsiteY23" fmla="*/ 150882 h 321354"/>
              <a:gd name="connsiteX24" fmla="*/ 51683 w 395127"/>
              <a:gd name="connsiteY24" fmla="*/ 109202 h 321354"/>
              <a:gd name="connsiteX26" fmla="*/ 125040 w 395127"/>
              <a:gd name="connsiteY26" fmla="*/ 109202 h 321354"/>
              <a:gd name="connsiteX27" fmla="*/ 131708 w 395127"/>
              <a:gd name="connsiteY27" fmla="*/ 140879 h 321354"/>
              <a:gd name="connsiteX28" fmla="*/ 149214 w 395127"/>
              <a:gd name="connsiteY28" fmla="*/ 162760 h 321354"/>
              <a:gd name="connsiteX29" fmla="*/ 174223 w 395127"/>
              <a:gd name="connsiteY29" fmla="*/ 175265 h 321354"/>
              <a:gd name="connsiteX30" fmla="*/ 203398 w 395127"/>
              <a:gd name="connsiteY30" fmla="*/ 179224 h 321354"/>
              <a:gd name="connsiteX31" fmla="*/ 232366 w 395127"/>
              <a:gd name="connsiteY31" fmla="*/ 175265 h 321354"/>
              <a:gd name="connsiteX32" fmla="*/ 257166 w 395127"/>
              <a:gd name="connsiteY32" fmla="*/ 162760 h 321354"/>
              <a:gd name="connsiteX33" fmla="*/ 274463 w 395127"/>
              <a:gd name="connsiteY33" fmla="*/ 140879 h 321354"/>
              <a:gd name="connsiteX34" fmla="*/ 280923 w 395127"/>
              <a:gd name="connsiteY34" fmla="*/ 109202 h 321354"/>
              <a:gd name="connsiteX35" fmla="*/ 274463 w 395127"/>
              <a:gd name="connsiteY35" fmla="*/ 77525 h 321354"/>
              <a:gd name="connsiteX36" fmla="*/ 257166 w 395127"/>
              <a:gd name="connsiteY36" fmla="*/ 55643 h 321354"/>
              <a:gd name="connsiteX37" fmla="*/ 232366 w 395127"/>
              <a:gd name="connsiteY37" fmla="*/ 43139 h 321354"/>
              <a:gd name="connsiteX38" fmla="*/ 203398 w 395127"/>
              <a:gd name="connsiteY38" fmla="*/ 39179 h 321354"/>
              <a:gd name="connsiteX39" fmla="*/ 174431 w 395127"/>
              <a:gd name="connsiteY39" fmla="*/ 43139 h 321354"/>
              <a:gd name="connsiteX40" fmla="*/ 149423 w 395127"/>
              <a:gd name="connsiteY40" fmla="*/ 55643 h 321354"/>
              <a:gd name="connsiteX41" fmla="*/ 131708 w 395127"/>
              <a:gd name="connsiteY41" fmla="*/ 77525 h 321354"/>
              <a:gd name="connsiteX42" fmla="*/ 125040 w 395127"/>
              <a:gd name="connsiteY42" fmla="*/ 109202 h 32135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395127" h="321354">
                <a:moveTo>
                  <a:pt x="51683" y="109202"/>
                </a:moveTo>
                <a:cubicBezTo>
                  <a:pt x="51683" y="90862"/>
                  <a:pt x="55782" y="74885"/>
                  <a:pt x="63978" y="61270"/>
                </a:cubicBezTo>
                <a:cubicBezTo>
                  <a:pt x="72176" y="47654"/>
                  <a:pt x="83290" y="36331"/>
                  <a:pt x="97324" y="27301"/>
                </a:cubicBezTo>
                <a:cubicBezTo>
                  <a:pt x="111355" y="18270"/>
                  <a:pt x="127541" y="11462"/>
                  <a:pt x="145880" y="6877"/>
                </a:cubicBezTo>
                <a:cubicBezTo>
                  <a:pt x="164219" y="2292"/>
                  <a:pt x="183393" y="0"/>
                  <a:pt x="203398" y="0"/>
                </a:cubicBezTo>
                <a:cubicBezTo>
                  <a:pt x="223405" y="0"/>
                  <a:pt x="242578" y="2292"/>
                  <a:pt x="260917" y="6877"/>
                </a:cubicBezTo>
                <a:cubicBezTo>
                  <a:pt x="279257" y="11462"/>
                  <a:pt x="295373" y="18270"/>
                  <a:pt x="309266" y="27301"/>
                </a:cubicBezTo>
                <a:cubicBezTo>
                  <a:pt x="323159" y="36331"/>
                  <a:pt x="334204" y="47654"/>
                  <a:pt x="342402" y="61270"/>
                </a:cubicBezTo>
                <a:cubicBezTo>
                  <a:pt x="350598" y="74885"/>
                  <a:pt x="354697" y="90862"/>
                  <a:pt x="354697" y="109202"/>
                </a:cubicBezTo>
                <a:cubicBezTo>
                  <a:pt x="354697" y="124484"/>
                  <a:pt x="351779" y="138100"/>
                  <a:pt x="345944" y="150049"/>
                </a:cubicBezTo>
                <a:cubicBezTo>
                  <a:pt x="340109" y="161997"/>
                  <a:pt x="332120" y="172417"/>
                  <a:pt x="321978" y="181308"/>
                </a:cubicBezTo>
                <a:cubicBezTo>
                  <a:pt x="311837" y="190200"/>
                  <a:pt x="299958" y="197495"/>
                  <a:pt x="286341" y="203190"/>
                </a:cubicBezTo>
                <a:cubicBezTo>
                  <a:pt x="272727" y="208887"/>
                  <a:pt x="257999" y="212985"/>
                  <a:pt x="242161" y="215486"/>
                </a:cubicBezTo>
                <a:lnTo>
                  <a:pt x="242161" y="270921"/>
                </a:lnTo>
                <a:lnTo>
                  <a:pt x="395127" y="270921"/>
                </a:lnTo>
                <a:lnTo>
                  <a:pt x="395127" y="309683"/>
                </a:lnTo>
                <a:lnTo>
                  <a:pt x="50016" y="309683"/>
                </a:lnTo>
                <a:cubicBezTo>
                  <a:pt x="41958" y="309683"/>
                  <a:pt x="37234" y="313573"/>
                  <a:pt x="35844" y="321354"/>
                </a:cubicBezTo>
                <a:lnTo>
                  <a:pt x="0" y="270921"/>
                </a:lnTo>
                <a:lnTo>
                  <a:pt x="168387" y="270921"/>
                </a:lnTo>
                <a:lnTo>
                  <a:pt x="168387" y="215903"/>
                </a:lnTo>
                <a:cubicBezTo>
                  <a:pt x="151993" y="213680"/>
                  <a:pt x="136710" y="209790"/>
                  <a:pt x="122539" y="204232"/>
                </a:cubicBezTo>
                <a:cubicBezTo>
                  <a:pt x="108368" y="198675"/>
                  <a:pt x="96072" y="191451"/>
                  <a:pt x="85651" y="182559"/>
                </a:cubicBezTo>
                <a:cubicBezTo>
                  <a:pt x="75233" y="173667"/>
                  <a:pt x="66966" y="163108"/>
                  <a:pt x="60852" y="150882"/>
                </a:cubicBezTo>
                <a:cubicBezTo>
                  <a:pt x="54740" y="138655"/>
                  <a:pt x="51683" y="124762"/>
                  <a:pt x="51683" y="109202"/>
                </a:cubicBezTo>
                <a:moveTo>
                  <a:pt x="125040" y="109202"/>
                </a:moveTo>
                <a:cubicBezTo>
                  <a:pt x="125040" y="121428"/>
                  <a:pt x="127263" y="131987"/>
                  <a:pt x="131708" y="140879"/>
                </a:cubicBezTo>
                <a:cubicBezTo>
                  <a:pt x="136154" y="149770"/>
                  <a:pt x="141991" y="157064"/>
                  <a:pt x="149214" y="162760"/>
                </a:cubicBezTo>
                <a:cubicBezTo>
                  <a:pt x="156439" y="168457"/>
                  <a:pt x="164775" y="172625"/>
                  <a:pt x="174223" y="175265"/>
                </a:cubicBezTo>
                <a:cubicBezTo>
                  <a:pt x="183670" y="177904"/>
                  <a:pt x="193395" y="179224"/>
                  <a:pt x="203398" y="179224"/>
                </a:cubicBezTo>
                <a:cubicBezTo>
                  <a:pt x="213402" y="179224"/>
                  <a:pt x="223057" y="177904"/>
                  <a:pt x="232366" y="175265"/>
                </a:cubicBezTo>
                <a:cubicBezTo>
                  <a:pt x="241674" y="172625"/>
                  <a:pt x="249942" y="168457"/>
                  <a:pt x="257166" y="162760"/>
                </a:cubicBezTo>
                <a:cubicBezTo>
                  <a:pt x="264391" y="157064"/>
                  <a:pt x="270156" y="149770"/>
                  <a:pt x="274463" y="140879"/>
                </a:cubicBezTo>
                <a:cubicBezTo>
                  <a:pt x="278770" y="131987"/>
                  <a:pt x="280923" y="121428"/>
                  <a:pt x="280923" y="109202"/>
                </a:cubicBezTo>
                <a:cubicBezTo>
                  <a:pt x="280923" y="96975"/>
                  <a:pt x="278770" y="86417"/>
                  <a:pt x="274463" y="77525"/>
                </a:cubicBezTo>
                <a:cubicBezTo>
                  <a:pt x="270156" y="68633"/>
                  <a:pt x="264391" y="61339"/>
                  <a:pt x="257166" y="55643"/>
                </a:cubicBezTo>
                <a:cubicBezTo>
                  <a:pt x="249942" y="49946"/>
                  <a:pt x="241674" y="45779"/>
                  <a:pt x="232366" y="43139"/>
                </a:cubicBezTo>
                <a:cubicBezTo>
                  <a:pt x="223057" y="40499"/>
                  <a:pt x="213402" y="39179"/>
                  <a:pt x="203398" y="39179"/>
                </a:cubicBezTo>
                <a:cubicBezTo>
                  <a:pt x="193395" y="39179"/>
                  <a:pt x="183740" y="40499"/>
                  <a:pt x="174431" y="43139"/>
                </a:cubicBezTo>
                <a:cubicBezTo>
                  <a:pt x="165122" y="45779"/>
                  <a:pt x="156786" y="49946"/>
                  <a:pt x="149423" y="55643"/>
                </a:cubicBezTo>
                <a:cubicBezTo>
                  <a:pt x="142060" y="61339"/>
                  <a:pt x="136154" y="68633"/>
                  <a:pt x="131708" y="77525"/>
                </a:cubicBezTo>
                <a:cubicBezTo>
                  <a:pt x="127263" y="86417"/>
                  <a:pt x="125040" y="96975"/>
                  <a:pt x="125040" y="1092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2" name="Freeform 42"/>
          <p:cNvSpPr/>
          <p:nvPr/>
        </p:nvSpPr>
        <p:spPr>
          <a:xfrm>
            <a:off x="12683548" y="5270678"/>
            <a:ext cx="395126" cy="350112"/>
          </a:xfrm>
          <a:custGeom>
            <a:avLst/>
            <a:gdLst>
              <a:gd name="connsiteX0" fmla="*/ 59602 w 395126"/>
              <a:gd name="connsiteY0" fmla="*/ 13338 h 350112"/>
              <a:gd name="connsiteX1" fmla="*/ 273838 w 395126"/>
              <a:gd name="connsiteY1" fmla="*/ 13338 h 350112"/>
              <a:gd name="connsiteX2" fmla="*/ 273838 w 395126"/>
              <a:gd name="connsiteY2" fmla="*/ 0 h 350112"/>
              <a:gd name="connsiteX3" fmla="*/ 345111 w 395126"/>
              <a:gd name="connsiteY3" fmla="*/ 20007 h 350112"/>
              <a:gd name="connsiteX4" fmla="*/ 345111 w 395126"/>
              <a:gd name="connsiteY4" fmla="*/ 156301 h 350112"/>
              <a:gd name="connsiteX5" fmla="*/ 273838 w 395126"/>
              <a:gd name="connsiteY5" fmla="*/ 156301 h 350112"/>
              <a:gd name="connsiteX6" fmla="*/ 273838 w 395126"/>
              <a:gd name="connsiteY6" fmla="*/ 139211 h 350112"/>
              <a:gd name="connsiteX7" fmla="*/ 225072 w 395126"/>
              <a:gd name="connsiteY7" fmla="*/ 152549 h 350112"/>
              <a:gd name="connsiteX8" fmla="*/ 170470 w 395126"/>
              <a:gd name="connsiteY8" fmla="*/ 156301 h 350112"/>
              <a:gd name="connsiteX9" fmla="*/ 59602 w 395126"/>
              <a:gd name="connsiteY9" fmla="*/ 156301 h 350112"/>
              <a:gd name="connsiteX11" fmla="*/ 395126 w 395126"/>
              <a:gd name="connsiteY11" fmla="*/ 221321 h 350112"/>
              <a:gd name="connsiteX12" fmla="*/ 250497 w 395126"/>
              <a:gd name="connsiteY12" fmla="*/ 221321 h 350112"/>
              <a:gd name="connsiteX13" fmla="*/ 250497 w 395126"/>
              <a:gd name="connsiteY13" fmla="*/ 268003 h 350112"/>
              <a:gd name="connsiteX14" fmla="*/ 176723 w 395126"/>
              <a:gd name="connsiteY14" fmla="*/ 284674 h 350112"/>
              <a:gd name="connsiteX15" fmla="*/ 176723 w 395126"/>
              <a:gd name="connsiteY15" fmla="*/ 221321 h 350112"/>
              <a:gd name="connsiteX16" fmla="*/ 50016 w 395126"/>
              <a:gd name="connsiteY16" fmla="*/ 221321 h 350112"/>
              <a:gd name="connsiteX17" fmla="*/ 35844 w 395126"/>
              <a:gd name="connsiteY17" fmla="*/ 232992 h 350112"/>
              <a:gd name="connsiteX18" fmla="*/ 0 w 395126"/>
              <a:gd name="connsiteY18" fmla="*/ 182559 h 350112"/>
              <a:gd name="connsiteX19" fmla="*/ 395126 w 395126"/>
              <a:gd name="connsiteY19" fmla="*/ 182559 h 350112"/>
              <a:gd name="connsiteX21" fmla="*/ 66271 w 395126"/>
              <a:gd name="connsiteY21" fmla="*/ 281340 h 350112"/>
              <a:gd name="connsiteX22" fmla="*/ 62103 w 395126"/>
              <a:gd name="connsiteY22" fmla="*/ 267377 h 350112"/>
              <a:gd name="connsiteX23" fmla="*/ 49599 w 395126"/>
              <a:gd name="connsiteY23" fmla="*/ 260500 h 350112"/>
              <a:gd name="connsiteX24" fmla="*/ 140044 w 395126"/>
              <a:gd name="connsiteY24" fmla="*/ 243828 h 350112"/>
              <a:gd name="connsiteX25" fmla="*/ 140044 w 395126"/>
              <a:gd name="connsiteY25" fmla="*/ 311767 h 350112"/>
              <a:gd name="connsiteX26" fmla="*/ 330522 w 395126"/>
              <a:gd name="connsiteY26" fmla="*/ 311767 h 350112"/>
              <a:gd name="connsiteX27" fmla="*/ 344486 w 395126"/>
              <a:gd name="connsiteY27" fmla="*/ 307599 h 350112"/>
              <a:gd name="connsiteX28" fmla="*/ 351361 w 395126"/>
              <a:gd name="connsiteY28" fmla="*/ 295095 h 350112"/>
              <a:gd name="connsiteX29" fmla="*/ 372202 w 395126"/>
              <a:gd name="connsiteY29" fmla="*/ 350112 h 350112"/>
              <a:gd name="connsiteX30" fmla="*/ 66271 w 395126"/>
              <a:gd name="connsiteY30" fmla="*/ 350112 h 350112"/>
              <a:gd name="connsiteX32" fmla="*/ 178390 w 395126"/>
              <a:gd name="connsiteY32" fmla="*/ 120038 h 350112"/>
              <a:gd name="connsiteX33" fmla="*/ 196312 w 395126"/>
              <a:gd name="connsiteY33" fmla="*/ 120038 h 350112"/>
              <a:gd name="connsiteX34" fmla="*/ 220695 w 395126"/>
              <a:gd name="connsiteY34" fmla="*/ 119622 h 350112"/>
              <a:gd name="connsiteX35" fmla="*/ 247788 w 395126"/>
              <a:gd name="connsiteY35" fmla="*/ 118371 h 350112"/>
              <a:gd name="connsiteX36" fmla="*/ 273838 w 395126"/>
              <a:gd name="connsiteY36" fmla="*/ 115453 h 350112"/>
              <a:gd name="connsiteX37" fmla="*/ 273838 w 395126"/>
              <a:gd name="connsiteY37" fmla="*/ 49599 h 350112"/>
              <a:gd name="connsiteX38" fmla="*/ 131291 w 395126"/>
              <a:gd name="connsiteY38" fmla="*/ 49599 h 350112"/>
              <a:gd name="connsiteX39" fmla="*/ 131291 w 395126"/>
              <a:gd name="connsiteY39" fmla="*/ 120038 h 35011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395126" h="350112">
                <a:moveTo>
                  <a:pt x="59602" y="13338"/>
                </a:moveTo>
                <a:lnTo>
                  <a:pt x="273838" y="13338"/>
                </a:lnTo>
                <a:lnTo>
                  <a:pt x="273838" y="0"/>
                </a:lnTo>
                <a:lnTo>
                  <a:pt x="345111" y="20007"/>
                </a:lnTo>
                <a:lnTo>
                  <a:pt x="345111" y="156301"/>
                </a:lnTo>
                <a:lnTo>
                  <a:pt x="273838" y="156301"/>
                </a:lnTo>
                <a:lnTo>
                  <a:pt x="273838" y="139211"/>
                </a:lnTo>
                <a:cubicBezTo>
                  <a:pt x="259389" y="145602"/>
                  <a:pt x="243134" y="150048"/>
                  <a:pt x="225072" y="152549"/>
                </a:cubicBezTo>
                <a:cubicBezTo>
                  <a:pt x="207011" y="155050"/>
                  <a:pt x="188810" y="156301"/>
                  <a:pt x="170470" y="156301"/>
                </a:cubicBezTo>
                <a:lnTo>
                  <a:pt x="59602" y="156301"/>
                </a:lnTo>
                <a:moveTo>
                  <a:pt x="395126" y="221321"/>
                </a:moveTo>
                <a:lnTo>
                  <a:pt x="250497" y="221321"/>
                </a:lnTo>
                <a:lnTo>
                  <a:pt x="250497" y="268003"/>
                </a:lnTo>
                <a:lnTo>
                  <a:pt x="176723" y="284674"/>
                </a:lnTo>
                <a:lnTo>
                  <a:pt x="176723" y="221321"/>
                </a:lnTo>
                <a:lnTo>
                  <a:pt x="50016" y="221321"/>
                </a:lnTo>
                <a:cubicBezTo>
                  <a:pt x="41957" y="221321"/>
                  <a:pt x="37233" y="225211"/>
                  <a:pt x="35844" y="232992"/>
                </a:cubicBezTo>
                <a:lnTo>
                  <a:pt x="0" y="182559"/>
                </a:lnTo>
                <a:lnTo>
                  <a:pt x="395126" y="182559"/>
                </a:lnTo>
                <a:moveTo>
                  <a:pt x="66271" y="281340"/>
                </a:moveTo>
                <a:cubicBezTo>
                  <a:pt x="66271" y="275783"/>
                  <a:pt x="64881" y="271129"/>
                  <a:pt x="62103" y="267377"/>
                </a:cubicBezTo>
                <a:cubicBezTo>
                  <a:pt x="59324" y="263627"/>
                  <a:pt x="55156" y="261334"/>
                  <a:pt x="49599" y="260500"/>
                </a:cubicBezTo>
                <a:lnTo>
                  <a:pt x="140044" y="243828"/>
                </a:lnTo>
                <a:lnTo>
                  <a:pt x="140044" y="311767"/>
                </a:lnTo>
                <a:lnTo>
                  <a:pt x="330522" y="311767"/>
                </a:lnTo>
                <a:cubicBezTo>
                  <a:pt x="336080" y="311767"/>
                  <a:pt x="340733" y="310378"/>
                  <a:pt x="344486" y="307599"/>
                </a:cubicBezTo>
                <a:cubicBezTo>
                  <a:pt x="348236" y="304820"/>
                  <a:pt x="350529" y="300652"/>
                  <a:pt x="351361" y="295095"/>
                </a:cubicBezTo>
                <a:lnTo>
                  <a:pt x="372202" y="350112"/>
                </a:lnTo>
                <a:lnTo>
                  <a:pt x="66271" y="350112"/>
                </a:lnTo>
                <a:moveTo>
                  <a:pt x="178390" y="120038"/>
                </a:moveTo>
                <a:cubicBezTo>
                  <a:pt x="182836" y="120038"/>
                  <a:pt x="188810" y="120038"/>
                  <a:pt x="196312" y="120038"/>
                </a:cubicBezTo>
                <a:cubicBezTo>
                  <a:pt x="203815" y="120038"/>
                  <a:pt x="211942" y="119900"/>
                  <a:pt x="220695" y="119622"/>
                </a:cubicBezTo>
                <a:cubicBezTo>
                  <a:pt x="229448" y="119344"/>
                  <a:pt x="238479" y="118927"/>
                  <a:pt x="247788" y="118371"/>
                </a:cubicBezTo>
                <a:cubicBezTo>
                  <a:pt x="257096" y="117815"/>
                  <a:pt x="265779" y="116843"/>
                  <a:pt x="273838" y="115453"/>
                </a:cubicBezTo>
                <a:lnTo>
                  <a:pt x="273838" y="49599"/>
                </a:lnTo>
                <a:lnTo>
                  <a:pt x="131291" y="49599"/>
                </a:lnTo>
                <a:lnTo>
                  <a:pt x="131291" y="12003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3" name="Freeform 43"/>
          <p:cNvSpPr/>
          <p:nvPr/>
        </p:nvSpPr>
        <p:spPr>
          <a:xfrm>
            <a:off x="13089930" y="5265676"/>
            <a:ext cx="413465" cy="360116"/>
          </a:xfrm>
          <a:custGeom>
            <a:avLst/>
            <a:gdLst>
              <a:gd name="connsiteX0" fmla="*/ 283425 w 413465"/>
              <a:gd name="connsiteY0" fmla="*/ 360116 h 360116"/>
              <a:gd name="connsiteX1" fmla="*/ 283425 w 413465"/>
              <a:gd name="connsiteY1" fmla="*/ 293428 h 360116"/>
              <a:gd name="connsiteX2" fmla="*/ 175888 w 413465"/>
              <a:gd name="connsiteY2" fmla="*/ 313851 h 360116"/>
              <a:gd name="connsiteX3" fmla="*/ 50016 w 413465"/>
              <a:gd name="connsiteY3" fmla="*/ 313851 h 360116"/>
              <a:gd name="connsiteX4" fmla="*/ 35843 w 413465"/>
              <a:gd name="connsiteY4" fmla="*/ 325521 h 360116"/>
              <a:gd name="connsiteX5" fmla="*/ 0 w 413465"/>
              <a:gd name="connsiteY5" fmla="*/ 275089 h 360116"/>
              <a:gd name="connsiteX6" fmla="*/ 108784 w 413465"/>
              <a:gd name="connsiteY6" fmla="*/ 275089 h 360116"/>
              <a:gd name="connsiteX7" fmla="*/ 108784 w 413465"/>
              <a:gd name="connsiteY7" fmla="*/ 240494 h 360116"/>
              <a:gd name="connsiteX8" fmla="*/ 56474 w 413465"/>
              <a:gd name="connsiteY8" fmla="*/ 217362 h 360116"/>
              <a:gd name="connsiteX9" fmla="*/ 37094 w 413465"/>
              <a:gd name="connsiteY9" fmla="*/ 177974 h 360116"/>
              <a:gd name="connsiteX10" fmla="*/ 45013 w 413465"/>
              <a:gd name="connsiteY10" fmla="*/ 151716 h 360116"/>
              <a:gd name="connsiteX11" fmla="*/ 67103 w 413465"/>
              <a:gd name="connsiteY11" fmla="*/ 130876 h 360116"/>
              <a:gd name="connsiteX12" fmla="*/ 101073 w 413465"/>
              <a:gd name="connsiteY12" fmla="*/ 117122 h 360116"/>
              <a:gd name="connsiteX13" fmla="*/ 144628 w 413465"/>
              <a:gd name="connsiteY13" fmla="*/ 112120 h 360116"/>
              <a:gd name="connsiteX14" fmla="*/ 187976 w 413465"/>
              <a:gd name="connsiteY14" fmla="*/ 117122 h 360116"/>
              <a:gd name="connsiteX15" fmla="*/ 221529 w 413465"/>
              <a:gd name="connsiteY15" fmla="*/ 130876 h 360116"/>
              <a:gd name="connsiteX16" fmla="*/ 243410 w 413465"/>
              <a:gd name="connsiteY16" fmla="*/ 151716 h 360116"/>
              <a:gd name="connsiteX17" fmla="*/ 251329 w 413465"/>
              <a:gd name="connsiteY17" fmla="*/ 177974 h 360116"/>
              <a:gd name="connsiteX18" fmla="*/ 232573 w 413465"/>
              <a:gd name="connsiteY18" fmla="*/ 216737 h 360116"/>
              <a:gd name="connsiteX19" fmla="*/ 182558 w 413465"/>
              <a:gd name="connsiteY19" fmla="*/ 239661 h 360116"/>
              <a:gd name="connsiteX20" fmla="*/ 182558 w 413465"/>
              <a:gd name="connsiteY20" fmla="*/ 275089 h 360116"/>
              <a:gd name="connsiteX21" fmla="*/ 194644 w 413465"/>
              <a:gd name="connsiteY21" fmla="*/ 275089 h 360116"/>
              <a:gd name="connsiteX22" fmla="*/ 242993 w 413465"/>
              <a:gd name="connsiteY22" fmla="*/ 272379 h 360116"/>
              <a:gd name="connsiteX23" fmla="*/ 283425 w 413465"/>
              <a:gd name="connsiteY23" fmla="*/ 264252 h 360116"/>
              <a:gd name="connsiteX24" fmla="*/ 283425 w 413465"/>
              <a:gd name="connsiteY24" fmla="*/ 43764 h 360116"/>
              <a:gd name="connsiteX25" fmla="*/ 280922 w 413465"/>
              <a:gd name="connsiteY25" fmla="*/ 32719 h 360116"/>
              <a:gd name="connsiteX26" fmla="*/ 272169 w 413465"/>
              <a:gd name="connsiteY26" fmla="*/ 25009 h 360116"/>
              <a:gd name="connsiteX27" fmla="*/ 357197 w 413465"/>
              <a:gd name="connsiteY27" fmla="*/ 0 h 360116"/>
              <a:gd name="connsiteX28" fmla="*/ 357197 w 413465"/>
              <a:gd name="connsiteY28" fmla="*/ 143380 h 360116"/>
              <a:gd name="connsiteX29" fmla="*/ 413465 w 413465"/>
              <a:gd name="connsiteY29" fmla="*/ 143380 h 360116"/>
              <a:gd name="connsiteX30" fmla="*/ 413465 w 413465"/>
              <a:gd name="connsiteY30" fmla="*/ 185893 h 360116"/>
              <a:gd name="connsiteX31" fmla="*/ 357197 w 413465"/>
              <a:gd name="connsiteY31" fmla="*/ 185893 h 360116"/>
              <a:gd name="connsiteX32" fmla="*/ 357197 w 413465"/>
              <a:gd name="connsiteY32" fmla="*/ 322187 h 360116"/>
              <a:gd name="connsiteX33" fmla="*/ 347610 w 413465"/>
              <a:gd name="connsiteY33" fmla="*/ 351155 h 360116"/>
              <a:gd name="connsiteX34" fmla="*/ 317184 w 413465"/>
              <a:gd name="connsiteY34" fmla="*/ 360116 h 360116"/>
              <a:gd name="connsiteX36" fmla="*/ 260916 w 413465"/>
              <a:gd name="connsiteY36" fmla="*/ 99199 h 360116"/>
              <a:gd name="connsiteX37" fmla="*/ 52932 w 413465"/>
              <a:gd name="connsiteY37" fmla="*/ 99199 h 360116"/>
              <a:gd name="connsiteX38" fmla="*/ 40429 w 413465"/>
              <a:gd name="connsiteY38" fmla="*/ 109619 h 360116"/>
              <a:gd name="connsiteX39" fmla="*/ 14170 w 413465"/>
              <a:gd name="connsiteY39" fmla="*/ 60853 h 360116"/>
              <a:gd name="connsiteX40" fmla="*/ 104617 w 413465"/>
              <a:gd name="connsiteY40" fmla="*/ 60853 h 360116"/>
              <a:gd name="connsiteX41" fmla="*/ 104617 w 413465"/>
              <a:gd name="connsiteY41" fmla="*/ 48349 h 360116"/>
              <a:gd name="connsiteX42" fmla="*/ 100448 w 413465"/>
              <a:gd name="connsiteY42" fmla="*/ 34386 h 360116"/>
              <a:gd name="connsiteX43" fmla="*/ 87943 w 413465"/>
              <a:gd name="connsiteY43" fmla="*/ 27509 h 360116"/>
              <a:gd name="connsiteX44" fmla="*/ 180473 w 413465"/>
              <a:gd name="connsiteY44" fmla="*/ 2084 h 360116"/>
              <a:gd name="connsiteX45" fmla="*/ 180473 w 413465"/>
              <a:gd name="connsiteY45" fmla="*/ 60853 h 360116"/>
              <a:gd name="connsiteX46" fmla="*/ 260916 w 413465"/>
              <a:gd name="connsiteY46" fmla="*/ 60853 h 360116"/>
              <a:gd name="connsiteX48" fmla="*/ 102532 w 413465"/>
              <a:gd name="connsiteY48" fmla="*/ 177974 h 360116"/>
              <a:gd name="connsiteX49" fmla="*/ 104825 w 413465"/>
              <a:gd name="connsiteY49" fmla="*/ 188602 h 360116"/>
              <a:gd name="connsiteX50" fmla="*/ 112117 w 413465"/>
              <a:gd name="connsiteY50" fmla="*/ 197980 h 360116"/>
              <a:gd name="connsiteX51" fmla="*/ 125248 w 413465"/>
              <a:gd name="connsiteY51" fmla="*/ 204649 h 360116"/>
              <a:gd name="connsiteX52" fmla="*/ 144628 w 413465"/>
              <a:gd name="connsiteY52" fmla="*/ 207150 h 360116"/>
              <a:gd name="connsiteX53" fmla="*/ 176306 w 413465"/>
              <a:gd name="connsiteY53" fmla="*/ 197980 h 360116"/>
              <a:gd name="connsiteX54" fmla="*/ 185893 w 413465"/>
              <a:gd name="connsiteY54" fmla="*/ 177974 h 360116"/>
              <a:gd name="connsiteX55" fmla="*/ 176306 w 413465"/>
              <a:gd name="connsiteY55" fmla="*/ 157759 h 360116"/>
              <a:gd name="connsiteX56" fmla="*/ 144628 w 413465"/>
              <a:gd name="connsiteY56" fmla="*/ 148381 h 360116"/>
              <a:gd name="connsiteX57" fmla="*/ 125248 w 413465"/>
              <a:gd name="connsiteY57" fmla="*/ 151090 h 360116"/>
              <a:gd name="connsiteX58" fmla="*/ 112117 w 413465"/>
              <a:gd name="connsiteY58" fmla="*/ 157968 h 360116"/>
              <a:gd name="connsiteX59" fmla="*/ 104825 w 413465"/>
              <a:gd name="connsiteY59" fmla="*/ 167554 h 360116"/>
              <a:gd name="connsiteX60" fmla="*/ 102532 w 413465"/>
              <a:gd name="connsiteY60" fmla="*/ 177974 h 3601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413465" h="360116">
                <a:moveTo>
                  <a:pt x="283425" y="360116"/>
                </a:moveTo>
                <a:lnTo>
                  <a:pt x="283425" y="293428"/>
                </a:lnTo>
                <a:cubicBezTo>
                  <a:pt x="256471" y="307043"/>
                  <a:pt x="220625" y="313851"/>
                  <a:pt x="175888" y="313851"/>
                </a:cubicBezTo>
                <a:lnTo>
                  <a:pt x="50016" y="313851"/>
                </a:lnTo>
                <a:cubicBezTo>
                  <a:pt x="41957" y="313851"/>
                  <a:pt x="37233" y="317742"/>
                  <a:pt x="35843" y="325521"/>
                </a:cubicBezTo>
                <a:lnTo>
                  <a:pt x="0" y="275089"/>
                </a:lnTo>
                <a:lnTo>
                  <a:pt x="108784" y="275089"/>
                </a:lnTo>
                <a:lnTo>
                  <a:pt x="108784" y="240494"/>
                </a:lnTo>
                <a:cubicBezTo>
                  <a:pt x="86832" y="236326"/>
                  <a:pt x="69396" y="228616"/>
                  <a:pt x="56474" y="217362"/>
                </a:cubicBezTo>
                <a:cubicBezTo>
                  <a:pt x="43554" y="206108"/>
                  <a:pt x="37094" y="192979"/>
                  <a:pt x="37094" y="177974"/>
                </a:cubicBezTo>
                <a:cubicBezTo>
                  <a:pt x="37094" y="168527"/>
                  <a:pt x="39734" y="159774"/>
                  <a:pt x="45013" y="151716"/>
                </a:cubicBezTo>
                <a:cubicBezTo>
                  <a:pt x="50293" y="143658"/>
                  <a:pt x="57655" y="136711"/>
                  <a:pt x="67103" y="130876"/>
                </a:cubicBezTo>
                <a:cubicBezTo>
                  <a:pt x="76552" y="125040"/>
                  <a:pt x="87874" y="120455"/>
                  <a:pt x="101073" y="117122"/>
                </a:cubicBezTo>
                <a:cubicBezTo>
                  <a:pt x="114272" y="113787"/>
                  <a:pt x="128791" y="112120"/>
                  <a:pt x="144628" y="112120"/>
                </a:cubicBezTo>
                <a:cubicBezTo>
                  <a:pt x="160468" y="112120"/>
                  <a:pt x="174916" y="113787"/>
                  <a:pt x="187976" y="117122"/>
                </a:cubicBezTo>
                <a:cubicBezTo>
                  <a:pt x="201036" y="120455"/>
                  <a:pt x="212220" y="125040"/>
                  <a:pt x="221529" y="130876"/>
                </a:cubicBezTo>
                <a:cubicBezTo>
                  <a:pt x="230837" y="136711"/>
                  <a:pt x="238131" y="143658"/>
                  <a:pt x="243410" y="151716"/>
                </a:cubicBezTo>
                <a:cubicBezTo>
                  <a:pt x="248690" y="159774"/>
                  <a:pt x="251329" y="168527"/>
                  <a:pt x="251329" y="177974"/>
                </a:cubicBezTo>
                <a:cubicBezTo>
                  <a:pt x="251329" y="192979"/>
                  <a:pt x="245077" y="205900"/>
                  <a:pt x="232573" y="216737"/>
                </a:cubicBezTo>
                <a:cubicBezTo>
                  <a:pt x="220070" y="227573"/>
                  <a:pt x="203397" y="235215"/>
                  <a:pt x="182558" y="239661"/>
                </a:cubicBezTo>
                <a:lnTo>
                  <a:pt x="182558" y="275089"/>
                </a:lnTo>
                <a:lnTo>
                  <a:pt x="194644" y="275089"/>
                </a:lnTo>
                <a:cubicBezTo>
                  <a:pt x="212984" y="275089"/>
                  <a:pt x="229101" y="274186"/>
                  <a:pt x="242993" y="272379"/>
                </a:cubicBezTo>
                <a:cubicBezTo>
                  <a:pt x="256887" y="270573"/>
                  <a:pt x="270365" y="267864"/>
                  <a:pt x="283425" y="264252"/>
                </a:cubicBezTo>
                <a:lnTo>
                  <a:pt x="283425" y="43764"/>
                </a:lnTo>
                <a:cubicBezTo>
                  <a:pt x="283425" y="39874"/>
                  <a:pt x="282591" y="36192"/>
                  <a:pt x="280922" y="32719"/>
                </a:cubicBezTo>
                <a:cubicBezTo>
                  <a:pt x="279256" y="29246"/>
                  <a:pt x="276338" y="26676"/>
                  <a:pt x="272169" y="25009"/>
                </a:cubicBezTo>
                <a:lnTo>
                  <a:pt x="357197" y="0"/>
                </a:lnTo>
                <a:lnTo>
                  <a:pt x="357197" y="143380"/>
                </a:lnTo>
                <a:lnTo>
                  <a:pt x="413465" y="143380"/>
                </a:lnTo>
                <a:lnTo>
                  <a:pt x="413465" y="185893"/>
                </a:lnTo>
                <a:lnTo>
                  <a:pt x="357197" y="185893"/>
                </a:lnTo>
                <a:lnTo>
                  <a:pt x="357197" y="322187"/>
                </a:lnTo>
                <a:cubicBezTo>
                  <a:pt x="357197" y="335525"/>
                  <a:pt x="354002" y="345180"/>
                  <a:pt x="347610" y="351155"/>
                </a:cubicBezTo>
                <a:cubicBezTo>
                  <a:pt x="341219" y="357129"/>
                  <a:pt x="331077" y="360116"/>
                  <a:pt x="317184" y="360116"/>
                </a:cubicBezTo>
                <a:moveTo>
                  <a:pt x="260916" y="99199"/>
                </a:moveTo>
                <a:lnTo>
                  <a:pt x="52932" y="99199"/>
                </a:lnTo>
                <a:cubicBezTo>
                  <a:pt x="45986" y="99199"/>
                  <a:pt x="41818" y="102672"/>
                  <a:pt x="40429" y="109619"/>
                </a:cubicBezTo>
                <a:lnTo>
                  <a:pt x="14170" y="60853"/>
                </a:lnTo>
                <a:lnTo>
                  <a:pt x="104617" y="60853"/>
                </a:lnTo>
                <a:lnTo>
                  <a:pt x="104617" y="48349"/>
                </a:lnTo>
                <a:cubicBezTo>
                  <a:pt x="104617" y="42792"/>
                  <a:pt x="103226" y="38137"/>
                  <a:pt x="100448" y="34386"/>
                </a:cubicBezTo>
                <a:cubicBezTo>
                  <a:pt x="97668" y="30635"/>
                  <a:pt x="93501" y="28342"/>
                  <a:pt x="87943" y="27509"/>
                </a:cubicBezTo>
                <a:lnTo>
                  <a:pt x="180473" y="2084"/>
                </a:lnTo>
                <a:lnTo>
                  <a:pt x="180473" y="60853"/>
                </a:lnTo>
                <a:lnTo>
                  <a:pt x="260916" y="60853"/>
                </a:lnTo>
                <a:moveTo>
                  <a:pt x="102532" y="177974"/>
                </a:moveTo>
                <a:cubicBezTo>
                  <a:pt x="102532" y="181587"/>
                  <a:pt x="103296" y="185129"/>
                  <a:pt x="104825" y="188602"/>
                </a:cubicBezTo>
                <a:cubicBezTo>
                  <a:pt x="106352" y="192076"/>
                  <a:pt x="108784" y="195202"/>
                  <a:pt x="112117" y="197980"/>
                </a:cubicBezTo>
                <a:cubicBezTo>
                  <a:pt x="115453" y="200759"/>
                  <a:pt x="119828" y="202982"/>
                  <a:pt x="125248" y="204649"/>
                </a:cubicBezTo>
                <a:cubicBezTo>
                  <a:pt x="130665" y="206316"/>
                  <a:pt x="137127" y="207150"/>
                  <a:pt x="144628" y="207150"/>
                </a:cubicBezTo>
                <a:cubicBezTo>
                  <a:pt x="159356" y="207150"/>
                  <a:pt x="169915" y="204094"/>
                  <a:pt x="176306" y="197980"/>
                </a:cubicBezTo>
                <a:cubicBezTo>
                  <a:pt x="182696" y="191867"/>
                  <a:pt x="185893" y="185199"/>
                  <a:pt x="185893" y="177974"/>
                </a:cubicBezTo>
                <a:cubicBezTo>
                  <a:pt x="185893" y="170749"/>
                  <a:pt x="182696" y="164012"/>
                  <a:pt x="176306" y="157759"/>
                </a:cubicBezTo>
                <a:cubicBezTo>
                  <a:pt x="169915" y="151507"/>
                  <a:pt x="159356" y="148381"/>
                  <a:pt x="144628" y="148381"/>
                </a:cubicBezTo>
                <a:cubicBezTo>
                  <a:pt x="137127" y="148381"/>
                  <a:pt x="130665" y="149285"/>
                  <a:pt x="125248" y="151090"/>
                </a:cubicBezTo>
                <a:cubicBezTo>
                  <a:pt x="119828" y="152896"/>
                  <a:pt x="115453" y="155189"/>
                  <a:pt x="112117" y="157968"/>
                </a:cubicBezTo>
                <a:cubicBezTo>
                  <a:pt x="108784" y="160747"/>
                  <a:pt x="106352" y="163942"/>
                  <a:pt x="104825" y="167554"/>
                </a:cubicBezTo>
                <a:cubicBezTo>
                  <a:pt x="103296" y="171166"/>
                  <a:pt x="102532" y="174640"/>
                  <a:pt x="102532" y="1779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4" name="Freeform 44"/>
          <p:cNvSpPr/>
          <p:nvPr/>
        </p:nvSpPr>
        <p:spPr>
          <a:xfrm>
            <a:off x="9646101" y="5920887"/>
            <a:ext cx="188394" cy="44598"/>
          </a:xfrm>
          <a:custGeom>
            <a:avLst/>
            <a:gdLst>
              <a:gd name="connsiteX0" fmla="*/ 0 w 188394"/>
              <a:gd name="connsiteY0" fmla="*/ 0 h 44598"/>
              <a:gd name="connsiteX1" fmla="*/ 188394 w 188394"/>
              <a:gd name="connsiteY1" fmla="*/ 0 h 44598"/>
              <a:gd name="connsiteX2" fmla="*/ 188394 w 188394"/>
              <a:gd name="connsiteY2" fmla="*/ 44598 h 44598"/>
              <a:gd name="connsiteX3" fmla="*/ 0 w 188394"/>
              <a:gd name="connsiteY3" fmla="*/ 44598 h 44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8394" h="44598">
                <a:moveTo>
                  <a:pt x="0" y="0"/>
                </a:moveTo>
                <a:lnTo>
                  <a:pt x="188394" y="0"/>
                </a:lnTo>
                <a:lnTo>
                  <a:pt x="188394" y="44598"/>
                </a:lnTo>
                <a:lnTo>
                  <a:pt x="0" y="4459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5" name="Freeform 45"/>
          <p:cNvSpPr/>
          <p:nvPr/>
        </p:nvSpPr>
        <p:spPr>
          <a:xfrm>
            <a:off x="9983947" y="5780009"/>
            <a:ext cx="395128" cy="351363"/>
          </a:xfrm>
          <a:custGeom>
            <a:avLst/>
            <a:gdLst>
              <a:gd name="connsiteX0" fmla="*/ 359699 w 395128"/>
              <a:gd name="connsiteY0" fmla="*/ 285509 h 351363"/>
              <a:gd name="connsiteX1" fmla="*/ 319687 w 395128"/>
              <a:gd name="connsiteY1" fmla="*/ 333440 h 351363"/>
              <a:gd name="connsiteX2" fmla="*/ 205484 w 395128"/>
              <a:gd name="connsiteY2" fmla="*/ 351363 h 351363"/>
              <a:gd name="connsiteX3" fmla="*/ 91072 w 395128"/>
              <a:gd name="connsiteY3" fmla="*/ 333440 h 351363"/>
              <a:gd name="connsiteX4" fmla="*/ 50850 w 395128"/>
              <a:gd name="connsiteY4" fmla="*/ 285509 h 351363"/>
              <a:gd name="connsiteX5" fmla="*/ 80651 w 395128"/>
              <a:gd name="connsiteY5" fmla="*/ 242995 h 351363"/>
              <a:gd name="connsiteX6" fmla="*/ 166305 w 395128"/>
              <a:gd name="connsiteY6" fmla="*/ 221321 h 351363"/>
              <a:gd name="connsiteX7" fmla="*/ 166305 w 395128"/>
              <a:gd name="connsiteY7" fmla="*/ 194646 h 351363"/>
              <a:gd name="connsiteX8" fmla="*/ 50016 w 395128"/>
              <a:gd name="connsiteY8" fmla="*/ 194646 h 351363"/>
              <a:gd name="connsiteX9" fmla="*/ 35844 w 395128"/>
              <a:gd name="connsiteY9" fmla="*/ 206316 h 351363"/>
              <a:gd name="connsiteX10" fmla="*/ 0 w 395128"/>
              <a:gd name="connsiteY10" fmla="*/ 155884 h 351363"/>
              <a:gd name="connsiteX11" fmla="*/ 395128 w 395128"/>
              <a:gd name="connsiteY11" fmla="*/ 155884 h 351363"/>
              <a:gd name="connsiteX12" fmla="*/ 395128 w 395128"/>
              <a:gd name="connsiteY12" fmla="*/ 194646 h 351363"/>
              <a:gd name="connsiteX13" fmla="*/ 240078 w 395128"/>
              <a:gd name="connsiteY13" fmla="*/ 194646 h 351363"/>
              <a:gd name="connsiteX14" fmla="*/ 240078 w 395128"/>
              <a:gd name="connsiteY14" fmla="*/ 220905 h 351363"/>
              <a:gd name="connsiteX15" fmla="*/ 328856 w 395128"/>
              <a:gd name="connsiteY15" fmla="*/ 242369 h 351363"/>
              <a:gd name="connsiteX16" fmla="*/ 359699 w 395128"/>
              <a:gd name="connsiteY16" fmla="*/ 285509 h 351363"/>
              <a:gd name="connsiteX18" fmla="*/ 270921 w 395128"/>
              <a:gd name="connsiteY18" fmla="*/ 120872 h 351363"/>
              <a:gd name="connsiteX19" fmla="*/ 273838 w 395128"/>
              <a:gd name="connsiteY19" fmla="*/ 106284 h 351363"/>
              <a:gd name="connsiteX20" fmla="*/ 264252 w 395128"/>
              <a:gd name="connsiteY20" fmla="*/ 94405 h 351363"/>
              <a:gd name="connsiteX21" fmla="*/ 246538 w 395128"/>
              <a:gd name="connsiteY21" fmla="*/ 86278 h 351363"/>
              <a:gd name="connsiteX22" fmla="*/ 224656 w 395128"/>
              <a:gd name="connsiteY22" fmla="*/ 82943 h 351363"/>
              <a:gd name="connsiteX23" fmla="*/ 185686 w 395128"/>
              <a:gd name="connsiteY23" fmla="*/ 107952 h 351363"/>
              <a:gd name="connsiteX24" fmla="*/ 136294 w 395128"/>
              <a:gd name="connsiteY24" fmla="*/ 125040 h 351363"/>
              <a:gd name="connsiteX25" fmla="*/ 82944 w 395128"/>
              <a:gd name="connsiteY25" fmla="*/ 135043 h 351363"/>
              <a:gd name="connsiteX26" fmla="*/ 32094 w 395128"/>
              <a:gd name="connsiteY26" fmla="*/ 138794 h 351363"/>
              <a:gd name="connsiteX27" fmla="*/ 32094 w 395128"/>
              <a:gd name="connsiteY27" fmla="*/ 130458 h 351363"/>
              <a:gd name="connsiteX28" fmla="*/ 84403 w 395128"/>
              <a:gd name="connsiteY28" fmla="*/ 119205 h 351363"/>
              <a:gd name="connsiteX29" fmla="*/ 127750 w 395128"/>
              <a:gd name="connsiteY29" fmla="*/ 98990 h 351363"/>
              <a:gd name="connsiteX30" fmla="*/ 157343 w 395128"/>
              <a:gd name="connsiteY30" fmla="*/ 72315 h 351363"/>
              <a:gd name="connsiteX31" fmla="*/ 168388 w 395128"/>
              <a:gd name="connsiteY31" fmla="*/ 41263 h 351363"/>
              <a:gd name="connsiteX32" fmla="*/ 168388 w 395128"/>
              <a:gd name="connsiteY32" fmla="*/ 36679 h 351363"/>
              <a:gd name="connsiteX33" fmla="*/ 85861 w 395128"/>
              <a:gd name="connsiteY33" fmla="*/ 36679 h 351363"/>
              <a:gd name="connsiteX34" fmla="*/ 77526 w 395128"/>
              <a:gd name="connsiteY34" fmla="*/ 40221 h 351363"/>
              <a:gd name="connsiteX35" fmla="*/ 73358 w 395128"/>
              <a:gd name="connsiteY35" fmla="*/ 48766 h 351363"/>
              <a:gd name="connsiteX36" fmla="*/ 47099 w 395128"/>
              <a:gd name="connsiteY36" fmla="*/ 0 h 351363"/>
              <a:gd name="connsiteX37" fmla="*/ 350946 w 395128"/>
              <a:gd name="connsiteY37" fmla="*/ 0 h 351363"/>
              <a:gd name="connsiteX38" fmla="*/ 350946 w 395128"/>
              <a:gd name="connsiteY38" fmla="*/ 36679 h 351363"/>
              <a:gd name="connsiteX39" fmla="*/ 249664 w 395128"/>
              <a:gd name="connsiteY39" fmla="*/ 36679 h 351363"/>
              <a:gd name="connsiteX40" fmla="*/ 241329 w 395128"/>
              <a:gd name="connsiteY40" fmla="*/ 62103 h 351363"/>
              <a:gd name="connsiteX41" fmla="*/ 281549 w 395128"/>
              <a:gd name="connsiteY41" fmla="*/ 65021 h 351363"/>
              <a:gd name="connsiteX42" fmla="*/ 320312 w 395128"/>
              <a:gd name="connsiteY42" fmla="*/ 73149 h 351363"/>
              <a:gd name="connsiteX43" fmla="*/ 349489 w 395128"/>
              <a:gd name="connsiteY43" fmla="*/ 87737 h 351363"/>
              <a:gd name="connsiteX44" fmla="*/ 360950 w 395128"/>
              <a:gd name="connsiteY44" fmla="*/ 109619 h 351363"/>
              <a:gd name="connsiteX45" fmla="*/ 351155 w 395128"/>
              <a:gd name="connsiteY45" fmla="*/ 129208 h 351363"/>
              <a:gd name="connsiteX46" fmla="*/ 324272 w 395128"/>
              <a:gd name="connsiteY46" fmla="*/ 137961 h 351363"/>
              <a:gd name="connsiteX47" fmla="*/ 291344 w 395128"/>
              <a:gd name="connsiteY47" fmla="*/ 135043 h 351363"/>
              <a:gd name="connsiteX48" fmla="*/ 270921 w 395128"/>
              <a:gd name="connsiteY48" fmla="*/ 120872 h 351363"/>
              <a:gd name="connsiteX50" fmla="*/ 282175 w 395128"/>
              <a:gd name="connsiteY50" fmla="*/ 285509 h 351363"/>
              <a:gd name="connsiteX51" fmla="*/ 261127 w 395128"/>
              <a:gd name="connsiteY51" fmla="*/ 262168 h 351363"/>
              <a:gd name="connsiteX52" fmla="*/ 205484 w 395128"/>
              <a:gd name="connsiteY52" fmla="*/ 254248 h 351363"/>
              <a:gd name="connsiteX53" fmla="*/ 149423 w 395128"/>
              <a:gd name="connsiteY53" fmla="*/ 262168 h 351363"/>
              <a:gd name="connsiteX54" fmla="*/ 128375 w 395128"/>
              <a:gd name="connsiteY54" fmla="*/ 285509 h 351363"/>
              <a:gd name="connsiteX55" fmla="*/ 149214 w 395128"/>
              <a:gd name="connsiteY55" fmla="*/ 308849 h 351363"/>
              <a:gd name="connsiteX56" fmla="*/ 205484 w 395128"/>
              <a:gd name="connsiteY56" fmla="*/ 316769 h 351363"/>
              <a:gd name="connsiteX57" fmla="*/ 261127 w 395128"/>
              <a:gd name="connsiteY57" fmla="*/ 308849 h 351363"/>
              <a:gd name="connsiteX58" fmla="*/ 282175 w 395128"/>
              <a:gd name="connsiteY58" fmla="*/ 285509 h 3513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395128" h="351363">
                <a:moveTo>
                  <a:pt x="359699" y="285509"/>
                </a:moveTo>
                <a:cubicBezTo>
                  <a:pt x="359699" y="305515"/>
                  <a:pt x="346362" y="321492"/>
                  <a:pt x="319687" y="333440"/>
                </a:cubicBezTo>
                <a:cubicBezTo>
                  <a:pt x="293012" y="345389"/>
                  <a:pt x="254944" y="351363"/>
                  <a:pt x="205484" y="351363"/>
                </a:cubicBezTo>
                <a:cubicBezTo>
                  <a:pt x="156023" y="351363"/>
                  <a:pt x="117885" y="345389"/>
                  <a:pt x="91072" y="333440"/>
                </a:cubicBezTo>
                <a:cubicBezTo>
                  <a:pt x="64257" y="321492"/>
                  <a:pt x="50850" y="305515"/>
                  <a:pt x="50850" y="285509"/>
                </a:cubicBezTo>
                <a:cubicBezTo>
                  <a:pt x="50850" y="268558"/>
                  <a:pt x="60784" y="254387"/>
                  <a:pt x="80651" y="242995"/>
                </a:cubicBezTo>
                <a:cubicBezTo>
                  <a:pt x="100519" y="231602"/>
                  <a:pt x="129070" y="224377"/>
                  <a:pt x="166305" y="221321"/>
                </a:cubicBezTo>
                <a:lnTo>
                  <a:pt x="166305" y="194646"/>
                </a:lnTo>
                <a:lnTo>
                  <a:pt x="50016" y="194646"/>
                </a:lnTo>
                <a:cubicBezTo>
                  <a:pt x="41959" y="194646"/>
                  <a:pt x="37234" y="198536"/>
                  <a:pt x="35844" y="206316"/>
                </a:cubicBezTo>
                <a:lnTo>
                  <a:pt x="0" y="155884"/>
                </a:lnTo>
                <a:lnTo>
                  <a:pt x="395128" y="155884"/>
                </a:lnTo>
                <a:lnTo>
                  <a:pt x="395128" y="194646"/>
                </a:lnTo>
                <a:lnTo>
                  <a:pt x="240078" y="194646"/>
                </a:lnTo>
                <a:lnTo>
                  <a:pt x="240078" y="220905"/>
                </a:lnTo>
                <a:cubicBezTo>
                  <a:pt x="278701" y="223961"/>
                  <a:pt x="308294" y="231116"/>
                  <a:pt x="328856" y="242369"/>
                </a:cubicBezTo>
                <a:cubicBezTo>
                  <a:pt x="349419" y="253624"/>
                  <a:pt x="359699" y="268003"/>
                  <a:pt x="359699" y="285509"/>
                </a:cubicBezTo>
                <a:moveTo>
                  <a:pt x="270921" y="120872"/>
                </a:moveTo>
                <a:cubicBezTo>
                  <a:pt x="274534" y="115593"/>
                  <a:pt x="275506" y="110730"/>
                  <a:pt x="273838" y="106284"/>
                </a:cubicBezTo>
                <a:cubicBezTo>
                  <a:pt x="272171" y="101838"/>
                  <a:pt x="268976" y="97879"/>
                  <a:pt x="264252" y="94405"/>
                </a:cubicBezTo>
                <a:cubicBezTo>
                  <a:pt x="259528" y="90932"/>
                  <a:pt x="253623" y="88223"/>
                  <a:pt x="246538" y="86278"/>
                </a:cubicBezTo>
                <a:cubicBezTo>
                  <a:pt x="239452" y="84332"/>
                  <a:pt x="232158" y="83221"/>
                  <a:pt x="224656" y="82943"/>
                </a:cubicBezTo>
                <a:cubicBezTo>
                  <a:pt x="214097" y="92669"/>
                  <a:pt x="201107" y="101005"/>
                  <a:pt x="185686" y="107952"/>
                </a:cubicBezTo>
                <a:cubicBezTo>
                  <a:pt x="170263" y="114898"/>
                  <a:pt x="153800" y="120595"/>
                  <a:pt x="136294" y="125040"/>
                </a:cubicBezTo>
                <a:cubicBezTo>
                  <a:pt x="118788" y="129486"/>
                  <a:pt x="101005" y="132820"/>
                  <a:pt x="82944" y="135043"/>
                </a:cubicBezTo>
                <a:cubicBezTo>
                  <a:pt x="64883" y="137266"/>
                  <a:pt x="47932" y="138517"/>
                  <a:pt x="32094" y="138794"/>
                </a:cubicBezTo>
                <a:lnTo>
                  <a:pt x="32094" y="130458"/>
                </a:lnTo>
                <a:cubicBezTo>
                  <a:pt x="50433" y="128513"/>
                  <a:pt x="67870" y="124762"/>
                  <a:pt x="84403" y="119205"/>
                </a:cubicBezTo>
                <a:cubicBezTo>
                  <a:pt x="100936" y="113648"/>
                  <a:pt x="115385" y="106909"/>
                  <a:pt x="127750" y="98990"/>
                </a:cubicBezTo>
                <a:cubicBezTo>
                  <a:pt x="140115" y="91071"/>
                  <a:pt x="149980" y="82179"/>
                  <a:pt x="157343" y="72315"/>
                </a:cubicBezTo>
                <a:cubicBezTo>
                  <a:pt x="164706" y="62451"/>
                  <a:pt x="168388" y="52100"/>
                  <a:pt x="168388" y="41263"/>
                </a:cubicBezTo>
                <a:lnTo>
                  <a:pt x="168388" y="36679"/>
                </a:lnTo>
                <a:lnTo>
                  <a:pt x="85861" y="36679"/>
                </a:lnTo>
                <a:cubicBezTo>
                  <a:pt x="82527" y="36679"/>
                  <a:pt x="79748" y="37859"/>
                  <a:pt x="77526" y="40221"/>
                </a:cubicBezTo>
                <a:cubicBezTo>
                  <a:pt x="75302" y="42583"/>
                  <a:pt x="73913" y="45431"/>
                  <a:pt x="73358" y="48766"/>
                </a:cubicBezTo>
                <a:lnTo>
                  <a:pt x="47099" y="0"/>
                </a:lnTo>
                <a:lnTo>
                  <a:pt x="350946" y="0"/>
                </a:lnTo>
                <a:lnTo>
                  <a:pt x="350946" y="36679"/>
                </a:lnTo>
                <a:lnTo>
                  <a:pt x="249664" y="36679"/>
                </a:lnTo>
                <a:cubicBezTo>
                  <a:pt x="248831" y="45848"/>
                  <a:pt x="246052" y="54323"/>
                  <a:pt x="241329" y="62103"/>
                </a:cubicBezTo>
                <a:cubicBezTo>
                  <a:pt x="254110" y="62381"/>
                  <a:pt x="267517" y="63354"/>
                  <a:pt x="281549" y="65021"/>
                </a:cubicBezTo>
                <a:cubicBezTo>
                  <a:pt x="295581" y="66688"/>
                  <a:pt x="308502" y="69398"/>
                  <a:pt x="320312" y="73149"/>
                </a:cubicBezTo>
                <a:cubicBezTo>
                  <a:pt x="332121" y="76900"/>
                  <a:pt x="341847" y="81762"/>
                  <a:pt x="349489" y="87737"/>
                </a:cubicBezTo>
                <a:cubicBezTo>
                  <a:pt x="357130" y="93711"/>
                  <a:pt x="360950" y="101005"/>
                  <a:pt x="360950" y="109619"/>
                </a:cubicBezTo>
                <a:cubicBezTo>
                  <a:pt x="360950" y="117954"/>
                  <a:pt x="357685" y="124484"/>
                  <a:pt x="351155" y="129208"/>
                </a:cubicBezTo>
                <a:cubicBezTo>
                  <a:pt x="344625" y="133932"/>
                  <a:pt x="335663" y="136850"/>
                  <a:pt x="324272" y="137961"/>
                </a:cubicBezTo>
                <a:cubicBezTo>
                  <a:pt x="312324" y="139073"/>
                  <a:pt x="301347" y="138100"/>
                  <a:pt x="291344" y="135043"/>
                </a:cubicBezTo>
                <a:cubicBezTo>
                  <a:pt x="281341" y="131987"/>
                  <a:pt x="274534" y="127263"/>
                  <a:pt x="270921" y="120872"/>
                </a:cubicBezTo>
                <a:moveTo>
                  <a:pt x="282175" y="285509"/>
                </a:moveTo>
                <a:cubicBezTo>
                  <a:pt x="282175" y="275227"/>
                  <a:pt x="275158" y="267447"/>
                  <a:pt x="261127" y="262168"/>
                </a:cubicBezTo>
                <a:cubicBezTo>
                  <a:pt x="247093" y="256889"/>
                  <a:pt x="228546" y="254248"/>
                  <a:pt x="205484" y="254248"/>
                </a:cubicBezTo>
                <a:cubicBezTo>
                  <a:pt x="182142" y="254248"/>
                  <a:pt x="163455" y="256889"/>
                  <a:pt x="149423" y="262168"/>
                </a:cubicBezTo>
                <a:cubicBezTo>
                  <a:pt x="135391" y="267447"/>
                  <a:pt x="128375" y="275227"/>
                  <a:pt x="128375" y="285509"/>
                </a:cubicBezTo>
                <a:cubicBezTo>
                  <a:pt x="128375" y="295789"/>
                  <a:pt x="135321" y="303570"/>
                  <a:pt x="149214" y="308849"/>
                </a:cubicBezTo>
                <a:cubicBezTo>
                  <a:pt x="163109" y="314129"/>
                  <a:pt x="181865" y="316769"/>
                  <a:pt x="205484" y="316769"/>
                </a:cubicBezTo>
                <a:cubicBezTo>
                  <a:pt x="228546" y="316769"/>
                  <a:pt x="247093" y="314129"/>
                  <a:pt x="261127" y="308849"/>
                </a:cubicBezTo>
                <a:cubicBezTo>
                  <a:pt x="275158" y="303570"/>
                  <a:pt x="282175" y="295789"/>
                  <a:pt x="282175" y="28550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6" name="Freeform 46"/>
          <p:cNvSpPr/>
          <p:nvPr/>
        </p:nvSpPr>
        <p:spPr>
          <a:xfrm>
            <a:off x="10396581" y="5755417"/>
            <a:ext cx="395126" cy="375121"/>
          </a:xfrm>
          <a:custGeom>
            <a:avLst/>
            <a:gdLst>
              <a:gd name="connsiteX0" fmla="*/ 353030 w 395126"/>
              <a:gd name="connsiteY0" fmla="*/ 101700 h 375121"/>
              <a:gd name="connsiteX1" fmla="*/ 247580 w 395126"/>
              <a:gd name="connsiteY1" fmla="*/ 101700 h 375121"/>
              <a:gd name="connsiteX2" fmla="*/ 245287 w 395126"/>
              <a:gd name="connsiteY2" fmla="*/ 112745 h 375121"/>
              <a:gd name="connsiteX3" fmla="*/ 241744 w 395126"/>
              <a:gd name="connsiteY3" fmla="*/ 122539 h 375121"/>
              <a:gd name="connsiteX4" fmla="*/ 284883 w 395126"/>
              <a:gd name="connsiteY4" fmla="*/ 126083 h 375121"/>
              <a:gd name="connsiteX5" fmla="*/ 321562 w 395126"/>
              <a:gd name="connsiteY5" fmla="*/ 135460 h 375121"/>
              <a:gd name="connsiteX6" fmla="*/ 347194 w 395126"/>
              <a:gd name="connsiteY6" fmla="*/ 151091 h 375121"/>
              <a:gd name="connsiteX7" fmla="*/ 356781 w 395126"/>
              <a:gd name="connsiteY7" fmla="*/ 173806 h 375121"/>
              <a:gd name="connsiteX8" fmla="*/ 346987 w 395126"/>
              <a:gd name="connsiteY8" fmla="*/ 196522 h 375121"/>
              <a:gd name="connsiteX9" fmla="*/ 320102 w 395126"/>
              <a:gd name="connsiteY9" fmla="*/ 207567 h 375121"/>
              <a:gd name="connsiteX10" fmla="*/ 287801 w 395126"/>
              <a:gd name="connsiteY10" fmla="*/ 204233 h 375121"/>
              <a:gd name="connsiteX11" fmla="*/ 267585 w 395126"/>
              <a:gd name="connsiteY11" fmla="*/ 185893 h 375121"/>
              <a:gd name="connsiteX12" fmla="*/ 272170 w 395126"/>
              <a:gd name="connsiteY12" fmla="*/ 172556 h 375121"/>
              <a:gd name="connsiteX13" fmla="*/ 265502 w 395126"/>
              <a:gd name="connsiteY13" fmla="*/ 160677 h 375121"/>
              <a:gd name="connsiteX14" fmla="*/ 249455 w 395126"/>
              <a:gd name="connsiteY14" fmla="*/ 151924 h 375121"/>
              <a:gd name="connsiteX15" fmla="*/ 225906 w 395126"/>
              <a:gd name="connsiteY15" fmla="*/ 147548 h 375121"/>
              <a:gd name="connsiteX16" fmla="*/ 189644 w 395126"/>
              <a:gd name="connsiteY16" fmla="*/ 174431 h 375121"/>
              <a:gd name="connsiteX17" fmla="*/ 142337 w 395126"/>
              <a:gd name="connsiteY17" fmla="*/ 192354 h 375121"/>
              <a:gd name="connsiteX18" fmla="*/ 88778 w 395126"/>
              <a:gd name="connsiteY18" fmla="*/ 202149 h 375121"/>
              <a:gd name="connsiteX19" fmla="*/ 34178 w 395126"/>
              <a:gd name="connsiteY19" fmla="*/ 205066 h 375121"/>
              <a:gd name="connsiteX20" fmla="*/ 34178 w 395126"/>
              <a:gd name="connsiteY20" fmla="*/ 196730 h 375121"/>
              <a:gd name="connsiteX21" fmla="*/ 81068 w 395126"/>
              <a:gd name="connsiteY21" fmla="*/ 184643 h 375121"/>
              <a:gd name="connsiteX22" fmla="*/ 123582 w 395126"/>
              <a:gd name="connsiteY22" fmla="*/ 164220 h 375121"/>
              <a:gd name="connsiteX23" fmla="*/ 154424 w 395126"/>
              <a:gd name="connsiteY23" fmla="*/ 136711 h 375121"/>
              <a:gd name="connsiteX24" fmla="*/ 166303 w 395126"/>
              <a:gd name="connsiteY24" fmla="*/ 103367 h 375121"/>
              <a:gd name="connsiteX25" fmla="*/ 166303 w 395126"/>
              <a:gd name="connsiteY25" fmla="*/ 101700 h 375121"/>
              <a:gd name="connsiteX26" fmla="*/ 83777 w 395126"/>
              <a:gd name="connsiteY26" fmla="*/ 101700 h 375121"/>
              <a:gd name="connsiteX27" fmla="*/ 71272 w 395126"/>
              <a:gd name="connsiteY27" fmla="*/ 112120 h 375121"/>
              <a:gd name="connsiteX28" fmla="*/ 45014 w 395126"/>
              <a:gd name="connsiteY28" fmla="*/ 62937 h 375121"/>
              <a:gd name="connsiteX29" fmla="*/ 166303 w 395126"/>
              <a:gd name="connsiteY29" fmla="*/ 62937 h 375121"/>
              <a:gd name="connsiteX30" fmla="*/ 166303 w 395126"/>
              <a:gd name="connsiteY30" fmla="*/ 46265 h 375121"/>
              <a:gd name="connsiteX31" fmla="*/ 162135 w 395126"/>
              <a:gd name="connsiteY31" fmla="*/ 32302 h 375121"/>
              <a:gd name="connsiteX32" fmla="*/ 149631 w 395126"/>
              <a:gd name="connsiteY32" fmla="*/ 25425 h 375121"/>
              <a:gd name="connsiteX33" fmla="*/ 248413 w 395126"/>
              <a:gd name="connsiteY33" fmla="*/ 0 h 375121"/>
              <a:gd name="connsiteX34" fmla="*/ 248413 w 395126"/>
              <a:gd name="connsiteY34" fmla="*/ 62937 h 375121"/>
              <a:gd name="connsiteX35" fmla="*/ 353030 w 395126"/>
              <a:gd name="connsiteY35" fmla="*/ 62937 h 375121"/>
              <a:gd name="connsiteX37" fmla="*/ 395126 w 395126"/>
              <a:gd name="connsiteY37" fmla="*/ 266753 h 375121"/>
              <a:gd name="connsiteX38" fmla="*/ 244246 w 395126"/>
              <a:gd name="connsiteY38" fmla="*/ 266753 h 375121"/>
              <a:gd name="connsiteX39" fmla="*/ 244246 w 395126"/>
              <a:gd name="connsiteY39" fmla="*/ 345945 h 375121"/>
              <a:gd name="connsiteX40" fmla="*/ 170470 w 395126"/>
              <a:gd name="connsiteY40" fmla="*/ 375121 h 375121"/>
              <a:gd name="connsiteX41" fmla="*/ 170470 w 395126"/>
              <a:gd name="connsiteY41" fmla="*/ 266753 h 375121"/>
              <a:gd name="connsiteX42" fmla="*/ 50016 w 395126"/>
              <a:gd name="connsiteY42" fmla="*/ 266753 h 375121"/>
              <a:gd name="connsiteX43" fmla="*/ 35844 w 395126"/>
              <a:gd name="connsiteY43" fmla="*/ 278423 h 375121"/>
              <a:gd name="connsiteX44" fmla="*/ 0 w 395126"/>
              <a:gd name="connsiteY44" fmla="*/ 227990 h 375121"/>
              <a:gd name="connsiteX45" fmla="*/ 395126 w 395126"/>
              <a:gd name="connsiteY45" fmla="*/ 227990 h 37512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395126" h="375121">
                <a:moveTo>
                  <a:pt x="353030" y="101700"/>
                </a:moveTo>
                <a:lnTo>
                  <a:pt x="247580" y="101700"/>
                </a:lnTo>
                <a:cubicBezTo>
                  <a:pt x="247024" y="105589"/>
                  <a:pt x="246259" y="109271"/>
                  <a:pt x="245287" y="112745"/>
                </a:cubicBezTo>
                <a:cubicBezTo>
                  <a:pt x="244315" y="116218"/>
                  <a:pt x="243134" y="119483"/>
                  <a:pt x="241744" y="122539"/>
                </a:cubicBezTo>
                <a:cubicBezTo>
                  <a:pt x="256749" y="122818"/>
                  <a:pt x="271128" y="123998"/>
                  <a:pt x="284883" y="126083"/>
                </a:cubicBezTo>
                <a:cubicBezTo>
                  <a:pt x="298638" y="128167"/>
                  <a:pt x="310863" y="131292"/>
                  <a:pt x="321562" y="135460"/>
                </a:cubicBezTo>
                <a:cubicBezTo>
                  <a:pt x="332260" y="139629"/>
                  <a:pt x="340803" y="144838"/>
                  <a:pt x="347194" y="151091"/>
                </a:cubicBezTo>
                <a:cubicBezTo>
                  <a:pt x="353586" y="157343"/>
                  <a:pt x="356781" y="164914"/>
                  <a:pt x="356781" y="173806"/>
                </a:cubicBezTo>
                <a:cubicBezTo>
                  <a:pt x="356781" y="182698"/>
                  <a:pt x="353516" y="190270"/>
                  <a:pt x="346987" y="196522"/>
                </a:cubicBezTo>
                <a:cubicBezTo>
                  <a:pt x="340457" y="202774"/>
                  <a:pt x="331496" y="206455"/>
                  <a:pt x="320102" y="207567"/>
                </a:cubicBezTo>
                <a:cubicBezTo>
                  <a:pt x="308154" y="208678"/>
                  <a:pt x="297387" y="207567"/>
                  <a:pt x="287801" y="204233"/>
                </a:cubicBezTo>
                <a:cubicBezTo>
                  <a:pt x="278214" y="200898"/>
                  <a:pt x="271476" y="194785"/>
                  <a:pt x="267585" y="185893"/>
                </a:cubicBezTo>
                <a:cubicBezTo>
                  <a:pt x="271198" y="181447"/>
                  <a:pt x="272726" y="177001"/>
                  <a:pt x="272170" y="172556"/>
                </a:cubicBezTo>
                <a:cubicBezTo>
                  <a:pt x="271614" y="168110"/>
                  <a:pt x="269391" y="164150"/>
                  <a:pt x="265502" y="160677"/>
                </a:cubicBezTo>
                <a:cubicBezTo>
                  <a:pt x="261612" y="157204"/>
                  <a:pt x="256263" y="154286"/>
                  <a:pt x="249455" y="151924"/>
                </a:cubicBezTo>
                <a:cubicBezTo>
                  <a:pt x="242647" y="149563"/>
                  <a:pt x="234797" y="148103"/>
                  <a:pt x="225906" y="147548"/>
                </a:cubicBezTo>
                <a:cubicBezTo>
                  <a:pt x="216181" y="158107"/>
                  <a:pt x="204093" y="167068"/>
                  <a:pt x="189644" y="174431"/>
                </a:cubicBezTo>
                <a:cubicBezTo>
                  <a:pt x="175195" y="181795"/>
                  <a:pt x="159426" y="187769"/>
                  <a:pt x="142337" y="192354"/>
                </a:cubicBezTo>
                <a:cubicBezTo>
                  <a:pt x="125248" y="196939"/>
                  <a:pt x="107395" y="200204"/>
                  <a:pt x="88778" y="202149"/>
                </a:cubicBezTo>
                <a:cubicBezTo>
                  <a:pt x="70162" y="204094"/>
                  <a:pt x="51960" y="205066"/>
                  <a:pt x="34178" y="205066"/>
                </a:cubicBezTo>
                <a:lnTo>
                  <a:pt x="34178" y="196730"/>
                </a:lnTo>
                <a:cubicBezTo>
                  <a:pt x="49737" y="194230"/>
                  <a:pt x="65368" y="190200"/>
                  <a:pt x="81068" y="184643"/>
                </a:cubicBezTo>
                <a:cubicBezTo>
                  <a:pt x="96767" y="179086"/>
                  <a:pt x="110938" y="172278"/>
                  <a:pt x="123582" y="164220"/>
                </a:cubicBezTo>
                <a:cubicBezTo>
                  <a:pt x="136224" y="156161"/>
                  <a:pt x="146504" y="146992"/>
                  <a:pt x="154424" y="136711"/>
                </a:cubicBezTo>
                <a:cubicBezTo>
                  <a:pt x="162344" y="126430"/>
                  <a:pt x="166303" y="115315"/>
                  <a:pt x="166303" y="103367"/>
                </a:cubicBezTo>
                <a:lnTo>
                  <a:pt x="166303" y="101700"/>
                </a:lnTo>
                <a:lnTo>
                  <a:pt x="83777" y="101700"/>
                </a:lnTo>
                <a:cubicBezTo>
                  <a:pt x="76829" y="101700"/>
                  <a:pt x="72661" y="105173"/>
                  <a:pt x="71272" y="112120"/>
                </a:cubicBezTo>
                <a:lnTo>
                  <a:pt x="45014" y="62937"/>
                </a:lnTo>
                <a:lnTo>
                  <a:pt x="166303" y="62937"/>
                </a:lnTo>
                <a:lnTo>
                  <a:pt x="166303" y="46265"/>
                </a:lnTo>
                <a:cubicBezTo>
                  <a:pt x="166303" y="40708"/>
                  <a:pt x="164914" y="36054"/>
                  <a:pt x="162135" y="32302"/>
                </a:cubicBezTo>
                <a:cubicBezTo>
                  <a:pt x="159356" y="28551"/>
                  <a:pt x="155189" y="26259"/>
                  <a:pt x="149631" y="25425"/>
                </a:cubicBezTo>
                <a:lnTo>
                  <a:pt x="248413" y="0"/>
                </a:lnTo>
                <a:lnTo>
                  <a:pt x="248413" y="62937"/>
                </a:lnTo>
                <a:lnTo>
                  <a:pt x="353030" y="62937"/>
                </a:lnTo>
                <a:moveTo>
                  <a:pt x="395126" y="266753"/>
                </a:moveTo>
                <a:lnTo>
                  <a:pt x="244246" y="266753"/>
                </a:lnTo>
                <a:lnTo>
                  <a:pt x="244246" y="345945"/>
                </a:lnTo>
                <a:lnTo>
                  <a:pt x="170470" y="375121"/>
                </a:lnTo>
                <a:lnTo>
                  <a:pt x="170470" y="266753"/>
                </a:lnTo>
                <a:lnTo>
                  <a:pt x="50016" y="266753"/>
                </a:lnTo>
                <a:cubicBezTo>
                  <a:pt x="41957" y="266753"/>
                  <a:pt x="37233" y="270643"/>
                  <a:pt x="35844" y="278423"/>
                </a:cubicBezTo>
                <a:lnTo>
                  <a:pt x="0" y="227990"/>
                </a:lnTo>
                <a:lnTo>
                  <a:pt x="395126" y="22799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7" name="Freeform 47"/>
          <p:cNvSpPr/>
          <p:nvPr/>
        </p:nvSpPr>
        <p:spPr>
          <a:xfrm>
            <a:off x="10802962" y="5765838"/>
            <a:ext cx="382623" cy="364284"/>
          </a:xfrm>
          <a:custGeom>
            <a:avLst/>
            <a:gdLst>
              <a:gd name="connsiteX0" fmla="*/ 75024 w 382623"/>
              <a:gd name="connsiteY0" fmla="*/ 265919 h 364284"/>
              <a:gd name="connsiteX1" fmla="*/ 287593 w 382623"/>
              <a:gd name="connsiteY1" fmla="*/ 265919 h 364284"/>
              <a:gd name="connsiteX2" fmla="*/ 287593 w 382623"/>
              <a:gd name="connsiteY2" fmla="*/ 239660 h 364284"/>
              <a:gd name="connsiteX3" fmla="*/ 84610 w 382623"/>
              <a:gd name="connsiteY3" fmla="*/ 239660 h 364284"/>
              <a:gd name="connsiteX4" fmla="*/ 68355 w 382623"/>
              <a:gd name="connsiteY4" fmla="*/ 203399 h 364284"/>
              <a:gd name="connsiteX5" fmla="*/ 363450 w 382623"/>
              <a:gd name="connsiteY5" fmla="*/ 203399 h 364284"/>
              <a:gd name="connsiteX6" fmla="*/ 363450 w 382623"/>
              <a:gd name="connsiteY6" fmla="*/ 300097 h 364284"/>
              <a:gd name="connsiteX7" fmla="*/ 150881 w 382623"/>
              <a:gd name="connsiteY7" fmla="*/ 300097 h 364284"/>
              <a:gd name="connsiteX8" fmla="*/ 150881 w 382623"/>
              <a:gd name="connsiteY8" fmla="*/ 328022 h 364284"/>
              <a:gd name="connsiteX9" fmla="*/ 343444 w 382623"/>
              <a:gd name="connsiteY9" fmla="*/ 328022 h 364284"/>
              <a:gd name="connsiteX10" fmla="*/ 361783 w 382623"/>
              <a:gd name="connsiteY10" fmla="*/ 314685 h 364284"/>
              <a:gd name="connsiteX11" fmla="*/ 382623 w 382623"/>
              <a:gd name="connsiteY11" fmla="*/ 364284 h 364284"/>
              <a:gd name="connsiteX12" fmla="*/ 75024 w 382623"/>
              <a:gd name="connsiteY12" fmla="*/ 364284 h 364284"/>
              <a:gd name="connsiteX14" fmla="*/ 241744 w 382623"/>
              <a:gd name="connsiteY14" fmla="*/ 62937 h 364284"/>
              <a:gd name="connsiteX15" fmla="*/ 176306 w 382623"/>
              <a:gd name="connsiteY15" fmla="*/ 62937 h 364284"/>
              <a:gd name="connsiteX16" fmla="*/ 165053 w 382623"/>
              <a:gd name="connsiteY16" fmla="*/ 99199 h 364284"/>
              <a:gd name="connsiteX17" fmla="*/ 198606 w 382623"/>
              <a:gd name="connsiteY17" fmla="*/ 101491 h 364284"/>
              <a:gd name="connsiteX18" fmla="*/ 225906 w 382623"/>
              <a:gd name="connsiteY18" fmla="*/ 111911 h 364284"/>
              <a:gd name="connsiteX19" fmla="*/ 244036 w 382623"/>
              <a:gd name="connsiteY19" fmla="*/ 128792 h 364284"/>
              <a:gd name="connsiteX20" fmla="*/ 250497 w 382623"/>
              <a:gd name="connsiteY20" fmla="*/ 150465 h 364284"/>
              <a:gd name="connsiteX21" fmla="*/ 242786 w 382623"/>
              <a:gd name="connsiteY21" fmla="*/ 172347 h 364284"/>
              <a:gd name="connsiteX22" fmla="*/ 220070 w 382623"/>
              <a:gd name="connsiteY22" fmla="*/ 182975 h 364284"/>
              <a:gd name="connsiteX23" fmla="*/ 194021 w 382623"/>
              <a:gd name="connsiteY23" fmla="*/ 180266 h 364284"/>
              <a:gd name="connsiteX24" fmla="*/ 177140 w 382623"/>
              <a:gd name="connsiteY24" fmla="*/ 167137 h 364284"/>
              <a:gd name="connsiteX25" fmla="*/ 181309 w 382623"/>
              <a:gd name="connsiteY25" fmla="*/ 151924 h 364284"/>
              <a:gd name="connsiteX26" fmla="*/ 178808 w 382623"/>
              <a:gd name="connsiteY26" fmla="*/ 137752 h 364284"/>
              <a:gd name="connsiteX27" fmla="*/ 169637 w 382623"/>
              <a:gd name="connsiteY27" fmla="*/ 126499 h 364284"/>
              <a:gd name="connsiteX28" fmla="*/ 153382 w 382623"/>
              <a:gd name="connsiteY28" fmla="*/ 119622 h 364284"/>
              <a:gd name="connsiteX29" fmla="*/ 94404 w 382623"/>
              <a:gd name="connsiteY29" fmla="*/ 170888 h 364284"/>
              <a:gd name="connsiteX30" fmla="*/ 0 w 382623"/>
              <a:gd name="connsiteY30" fmla="*/ 195479 h 364284"/>
              <a:gd name="connsiteX31" fmla="*/ 0 w 382623"/>
              <a:gd name="connsiteY31" fmla="*/ 187144 h 364284"/>
              <a:gd name="connsiteX32" fmla="*/ 38346 w 382623"/>
              <a:gd name="connsiteY32" fmla="*/ 167971 h 364284"/>
              <a:gd name="connsiteX33" fmla="*/ 70856 w 382623"/>
              <a:gd name="connsiteY33" fmla="*/ 139211 h 364284"/>
              <a:gd name="connsiteX34" fmla="*/ 93989 w 382623"/>
              <a:gd name="connsiteY34" fmla="*/ 103366 h 364284"/>
              <a:gd name="connsiteX35" fmla="*/ 104617 w 382623"/>
              <a:gd name="connsiteY35" fmla="*/ 62937 h 364284"/>
              <a:gd name="connsiteX36" fmla="*/ 55018 w 382623"/>
              <a:gd name="connsiteY36" fmla="*/ 62937 h 364284"/>
              <a:gd name="connsiteX37" fmla="*/ 42514 w 382623"/>
              <a:gd name="connsiteY37" fmla="*/ 73357 h 364284"/>
              <a:gd name="connsiteX38" fmla="*/ 16255 w 382623"/>
              <a:gd name="connsiteY38" fmla="*/ 24591 h 364284"/>
              <a:gd name="connsiteX39" fmla="*/ 241744 w 382623"/>
              <a:gd name="connsiteY39" fmla="*/ 24591 h 364284"/>
              <a:gd name="connsiteX41" fmla="*/ 291760 w 382623"/>
              <a:gd name="connsiteY41" fmla="*/ 187977 h 364284"/>
              <a:gd name="connsiteX42" fmla="*/ 291760 w 382623"/>
              <a:gd name="connsiteY42" fmla="*/ 110452 h 364284"/>
              <a:gd name="connsiteX43" fmla="*/ 239660 w 382623"/>
              <a:gd name="connsiteY43" fmla="*/ 110452 h 364284"/>
              <a:gd name="connsiteX44" fmla="*/ 219654 w 382623"/>
              <a:gd name="connsiteY44" fmla="*/ 74190 h 364284"/>
              <a:gd name="connsiteX45" fmla="*/ 291760 w 382623"/>
              <a:gd name="connsiteY45" fmla="*/ 74190 h 364284"/>
              <a:gd name="connsiteX46" fmla="*/ 291760 w 382623"/>
              <a:gd name="connsiteY46" fmla="*/ 43764 h 364284"/>
              <a:gd name="connsiteX47" fmla="*/ 289259 w 382623"/>
              <a:gd name="connsiteY47" fmla="*/ 32719 h 364284"/>
              <a:gd name="connsiteX48" fmla="*/ 280508 w 382623"/>
              <a:gd name="connsiteY48" fmla="*/ 25008 h 364284"/>
              <a:gd name="connsiteX49" fmla="*/ 365535 w 382623"/>
              <a:gd name="connsiteY49" fmla="*/ 0 h 364284"/>
              <a:gd name="connsiteX50" fmla="*/ 365535 w 382623"/>
              <a:gd name="connsiteY50" fmla="*/ 150049 h 364284"/>
              <a:gd name="connsiteX51" fmla="*/ 355948 w 382623"/>
              <a:gd name="connsiteY51" fmla="*/ 179016 h 364284"/>
              <a:gd name="connsiteX52" fmla="*/ 325520 w 382623"/>
              <a:gd name="connsiteY52" fmla="*/ 187977 h 36428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382623" h="364284">
                <a:moveTo>
                  <a:pt x="75024" y="265919"/>
                </a:moveTo>
                <a:lnTo>
                  <a:pt x="287593" y="265919"/>
                </a:lnTo>
                <a:lnTo>
                  <a:pt x="287593" y="239660"/>
                </a:lnTo>
                <a:lnTo>
                  <a:pt x="84610" y="239660"/>
                </a:lnTo>
                <a:lnTo>
                  <a:pt x="68355" y="203399"/>
                </a:lnTo>
                <a:lnTo>
                  <a:pt x="363450" y="203399"/>
                </a:lnTo>
                <a:lnTo>
                  <a:pt x="363450" y="300097"/>
                </a:lnTo>
                <a:lnTo>
                  <a:pt x="150881" y="300097"/>
                </a:lnTo>
                <a:lnTo>
                  <a:pt x="150881" y="328022"/>
                </a:lnTo>
                <a:lnTo>
                  <a:pt x="343444" y="328022"/>
                </a:lnTo>
                <a:cubicBezTo>
                  <a:pt x="354002" y="328022"/>
                  <a:pt x="360117" y="323576"/>
                  <a:pt x="361783" y="314685"/>
                </a:cubicBezTo>
                <a:lnTo>
                  <a:pt x="382623" y="364284"/>
                </a:lnTo>
                <a:lnTo>
                  <a:pt x="75024" y="364284"/>
                </a:lnTo>
                <a:moveTo>
                  <a:pt x="241744" y="62937"/>
                </a:moveTo>
                <a:lnTo>
                  <a:pt x="176306" y="62937"/>
                </a:lnTo>
                <a:cubicBezTo>
                  <a:pt x="174083" y="75441"/>
                  <a:pt x="170333" y="87528"/>
                  <a:pt x="165053" y="99199"/>
                </a:cubicBezTo>
                <a:cubicBezTo>
                  <a:pt x="177001" y="98365"/>
                  <a:pt x="188185" y="99129"/>
                  <a:pt x="198606" y="101491"/>
                </a:cubicBezTo>
                <a:cubicBezTo>
                  <a:pt x="209025" y="103853"/>
                  <a:pt x="218126" y="107326"/>
                  <a:pt x="225906" y="111911"/>
                </a:cubicBezTo>
                <a:cubicBezTo>
                  <a:pt x="233686" y="116496"/>
                  <a:pt x="239730" y="122123"/>
                  <a:pt x="244036" y="128792"/>
                </a:cubicBezTo>
                <a:cubicBezTo>
                  <a:pt x="248344" y="135460"/>
                  <a:pt x="250497" y="142685"/>
                  <a:pt x="250497" y="150465"/>
                </a:cubicBezTo>
                <a:cubicBezTo>
                  <a:pt x="250497" y="159079"/>
                  <a:pt x="247927" y="166373"/>
                  <a:pt x="242786" y="172347"/>
                </a:cubicBezTo>
                <a:cubicBezTo>
                  <a:pt x="237646" y="178321"/>
                  <a:pt x="230074" y="181864"/>
                  <a:pt x="220070" y="182975"/>
                </a:cubicBezTo>
                <a:cubicBezTo>
                  <a:pt x="210345" y="184087"/>
                  <a:pt x="201662" y="183184"/>
                  <a:pt x="194021" y="180266"/>
                </a:cubicBezTo>
                <a:cubicBezTo>
                  <a:pt x="186379" y="177348"/>
                  <a:pt x="180753" y="172973"/>
                  <a:pt x="177140" y="167137"/>
                </a:cubicBezTo>
                <a:cubicBezTo>
                  <a:pt x="179641" y="162135"/>
                  <a:pt x="181031" y="157064"/>
                  <a:pt x="181309" y="151924"/>
                </a:cubicBezTo>
                <a:cubicBezTo>
                  <a:pt x="181587" y="146784"/>
                  <a:pt x="180753" y="142059"/>
                  <a:pt x="178808" y="137752"/>
                </a:cubicBezTo>
                <a:cubicBezTo>
                  <a:pt x="176863" y="133446"/>
                  <a:pt x="173806" y="129694"/>
                  <a:pt x="169637" y="126499"/>
                </a:cubicBezTo>
                <a:cubicBezTo>
                  <a:pt x="165470" y="123304"/>
                  <a:pt x="160051" y="121011"/>
                  <a:pt x="153382" y="119622"/>
                </a:cubicBezTo>
                <a:cubicBezTo>
                  <a:pt x="139211" y="140184"/>
                  <a:pt x="119552" y="157273"/>
                  <a:pt x="94404" y="170888"/>
                </a:cubicBezTo>
                <a:cubicBezTo>
                  <a:pt x="69259" y="184504"/>
                  <a:pt x="37789" y="192701"/>
                  <a:pt x="0" y="195479"/>
                </a:cubicBezTo>
                <a:lnTo>
                  <a:pt x="0" y="187144"/>
                </a:lnTo>
                <a:cubicBezTo>
                  <a:pt x="13338" y="182698"/>
                  <a:pt x="26119" y="176307"/>
                  <a:pt x="38346" y="167971"/>
                </a:cubicBezTo>
                <a:cubicBezTo>
                  <a:pt x="50571" y="159634"/>
                  <a:pt x="61409" y="150049"/>
                  <a:pt x="70856" y="139211"/>
                </a:cubicBezTo>
                <a:cubicBezTo>
                  <a:pt x="80303" y="128375"/>
                  <a:pt x="88014" y="116426"/>
                  <a:pt x="93989" y="103366"/>
                </a:cubicBezTo>
                <a:cubicBezTo>
                  <a:pt x="99962" y="90307"/>
                  <a:pt x="103505" y="76830"/>
                  <a:pt x="104617" y="62937"/>
                </a:cubicBezTo>
                <a:lnTo>
                  <a:pt x="55018" y="62937"/>
                </a:lnTo>
                <a:cubicBezTo>
                  <a:pt x="48071" y="62937"/>
                  <a:pt x="43904" y="66410"/>
                  <a:pt x="42514" y="73357"/>
                </a:cubicBezTo>
                <a:lnTo>
                  <a:pt x="16255" y="24591"/>
                </a:lnTo>
                <a:lnTo>
                  <a:pt x="241744" y="24591"/>
                </a:lnTo>
                <a:moveTo>
                  <a:pt x="291760" y="187977"/>
                </a:moveTo>
                <a:lnTo>
                  <a:pt x="291760" y="110452"/>
                </a:lnTo>
                <a:lnTo>
                  <a:pt x="239660" y="110452"/>
                </a:lnTo>
                <a:lnTo>
                  <a:pt x="219654" y="74190"/>
                </a:lnTo>
                <a:lnTo>
                  <a:pt x="291760" y="74190"/>
                </a:lnTo>
                <a:lnTo>
                  <a:pt x="291760" y="43764"/>
                </a:lnTo>
                <a:cubicBezTo>
                  <a:pt x="291760" y="39874"/>
                  <a:pt x="290926" y="36192"/>
                  <a:pt x="289259" y="32719"/>
                </a:cubicBezTo>
                <a:cubicBezTo>
                  <a:pt x="287593" y="29245"/>
                  <a:pt x="284675" y="26675"/>
                  <a:pt x="280508" y="25008"/>
                </a:cubicBezTo>
                <a:lnTo>
                  <a:pt x="365535" y="0"/>
                </a:lnTo>
                <a:lnTo>
                  <a:pt x="365535" y="150049"/>
                </a:lnTo>
                <a:cubicBezTo>
                  <a:pt x="365535" y="163386"/>
                  <a:pt x="362338" y="173042"/>
                  <a:pt x="355948" y="179016"/>
                </a:cubicBezTo>
                <a:cubicBezTo>
                  <a:pt x="349556" y="184990"/>
                  <a:pt x="339414" y="187977"/>
                  <a:pt x="325520" y="1879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8" name="Freeform 48"/>
          <p:cNvSpPr/>
          <p:nvPr/>
        </p:nvSpPr>
        <p:spPr>
          <a:xfrm>
            <a:off x="11234767" y="6041343"/>
            <a:ext cx="77941" cy="120038"/>
          </a:xfrm>
          <a:custGeom>
            <a:avLst/>
            <a:gdLst>
              <a:gd name="connsiteX0" fmla="*/ 0 w 77941"/>
              <a:gd name="connsiteY0" fmla="*/ 38346 h 120038"/>
              <a:gd name="connsiteX1" fmla="*/ 2918 w 77941"/>
              <a:gd name="connsiteY1" fmla="*/ 23341 h 120038"/>
              <a:gd name="connsiteX2" fmla="*/ 11046 w 77941"/>
              <a:gd name="connsiteY2" fmla="*/ 11045 h 120038"/>
              <a:gd name="connsiteX3" fmla="*/ 23341 w 77941"/>
              <a:gd name="connsiteY3" fmla="*/ 2918 h 120038"/>
              <a:gd name="connsiteX4" fmla="*/ 38762 w 77941"/>
              <a:gd name="connsiteY4" fmla="*/ 0 h 120038"/>
              <a:gd name="connsiteX5" fmla="*/ 66689 w 77941"/>
              <a:gd name="connsiteY5" fmla="*/ 11045 h 120038"/>
              <a:gd name="connsiteX6" fmla="*/ 77941 w 77941"/>
              <a:gd name="connsiteY6" fmla="*/ 44181 h 120038"/>
              <a:gd name="connsiteX7" fmla="*/ 65438 w 77941"/>
              <a:gd name="connsiteY7" fmla="*/ 83986 h 120038"/>
              <a:gd name="connsiteX8" fmla="*/ 25425 w 77941"/>
              <a:gd name="connsiteY8" fmla="*/ 120038 h 120038"/>
              <a:gd name="connsiteX9" fmla="*/ 18339 w 77941"/>
              <a:gd name="connsiteY9" fmla="*/ 112120 h 120038"/>
              <a:gd name="connsiteX10" fmla="*/ 34595 w 77941"/>
              <a:gd name="connsiteY10" fmla="*/ 90029 h 120038"/>
              <a:gd name="connsiteX11" fmla="*/ 21256 w 77941"/>
              <a:gd name="connsiteY11" fmla="*/ 72941 h 120038"/>
              <a:gd name="connsiteX12" fmla="*/ 6252 w 77941"/>
              <a:gd name="connsiteY12" fmla="*/ 60228 h 120038"/>
              <a:gd name="connsiteX13" fmla="*/ 0 w 77941"/>
              <a:gd name="connsiteY13" fmla="*/ 38346 h 12003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77941" h="120038">
                <a:moveTo>
                  <a:pt x="0" y="38346"/>
                </a:moveTo>
                <a:cubicBezTo>
                  <a:pt x="0" y="33066"/>
                  <a:pt x="973" y="28065"/>
                  <a:pt x="2918" y="23341"/>
                </a:cubicBezTo>
                <a:cubicBezTo>
                  <a:pt x="4863" y="18617"/>
                  <a:pt x="7572" y="14519"/>
                  <a:pt x="11046" y="11045"/>
                </a:cubicBezTo>
                <a:cubicBezTo>
                  <a:pt x="14518" y="7572"/>
                  <a:pt x="18617" y="4862"/>
                  <a:pt x="23341" y="2918"/>
                </a:cubicBezTo>
                <a:cubicBezTo>
                  <a:pt x="28064" y="973"/>
                  <a:pt x="33206" y="0"/>
                  <a:pt x="38762" y="0"/>
                </a:cubicBezTo>
                <a:cubicBezTo>
                  <a:pt x="49877" y="0"/>
                  <a:pt x="59186" y="3682"/>
                  <a:pt x="66689" y="11045"/>
                </a:cubicBezTo>
                <a:cubicBezTo>
                  <a:pt x="74191" y="18409"/>
                  <a:pt x="77941" y="29454"/>
                  <a:pt x="77941" y="44181"/>
                </a:cubicBezTo>
                <a:cubicBezTo>
                  <a:pt x="77941" y="57241"/>
                  <a:pt x="73774" y="70509"/>
                  <a:pt x="65438" y="83986"/>
                </a:cubicBezTo>
                <a:cubicBezTo>
                  <a:pt x="57102" y="97462"/>
                  <a:pt x="43765" y="109480"/>
                  <a:pt x="25425" y="120038"/>
                </a:cubicBezTo>
                <a:lnTo>
                  <a:pt x="18339" y="112120"/>
                </a:lnTo>
                <a:cubicBezTo>
                  <a:pt x="28897" y="104061"/>
                  <a:pt x="34317" y="96698"/>
                  <a:pt x="34595" y="90029"/>
                </a:cubicBezTo>
                <a:cubicBezTo>
                  <a:pt x="34873" y="83360"/>
                  <a:pt x="30427" y="77664"/>
                  <a:pt x="21256" y="72941"/>
                </a:cubicBezTo>
                <a:cubicBezTo>
                  <a:pt x="15422" y="69883"/>
                  <a:pt x="10420" y="65646"/>
                  <a:pt x="6252" y="60228"/>
                </a:cubicBezTo>
                <a:cubicBezTo>
                  <a:pt x="2084" y="54809"/>
                  <a:pt x="0" y="47515"/>
                  <a:pt x="0" y="38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9" name="Freeform 49"/>
          <p:cNvSpPr/>
          <p:nvPr/>
        </p:nvSpPr>
        <p:spPr>
          <a:xfrm>
            <a:off x="11465056" y="5765838"/>
            <a:ext cx="396794" cy="355114"/>
          </a:xfrm>
          <a:custGeom>
            <a:avLst/>
            <a:gdLst>
              <a:gd name="connsiteX0" fmla="*/ 266752 w 396794"/>
              <a:gd name="connsiteY0" fmla="*/ 260500 h 355114"/>
              <a:gd name="connsiteX1" fmla="*/ 266752 w 396794"/>
              <a:gd name="connsiteY1" fmla="*/ 175056 h 355114"/>
              <a:gd name="connsiteX2" fmla="*/ 180058 w 396794"/>
              <a:gd name="connsiteY2" fmla="*/ 204858 h 355114"/>
              <a:gd name="connsiteX3" fmla="*/ 73773 w 396794"/>
              <a:gd name="connsiteY3" fmla="*/ 214236 h 355114"/>
              <a:gd name="connsiteX4" fmla="*/ 16673 w 396794"/>
              <a:gd name="connsiteY4" fmla="*/ 214236 h 355114"/>
              <a:gd name="connsiteX5" fmla="*/ 16673 w 396794"/>
              <a:gd name="connsiteY5" fmla="*/ 65438 h 355114"/>
              <a:gd name="connsiteX6" fmla="*/ 12504 w 396794"/>
              <a:gd name="connsiteY6" fmla="*/ 51475 h 355114"/>
              <a:gd name="connsiteX7" fmla="*/ 0 w 396794"/>
              <a:gd name="connsiteY7" fmla="*/ 44598 h 355114"/>
              <a:gd name="connsiteX8" fmla="*/ 88362 w 396794"/>
              <a:gd name="connsiteY8" fmla="*/ 19590 h 355114"/>
              <a:gd name="connsiteX9" fmla="*/ 88362 w 396794"/>
              <a:gd name="connsiteY9" fmla="*/ 32927 h 355114"/>
              <a:gd name="connsiteX10" fmla="*/ 215485 w 396794"/>
              <a:gd name="connsiteY10" fmla="*/ 32927 h 355114"/>
              <a:gd name="connsiteX11" fmla="*/ 215485 w 396794"/>
              <a:gd name="connsiteY11" fmla="*/ 73357 h 355114"/>
              <a:gd name="connsiteX12" fmla="*/ 88362 w 396794"/>
              <a:gd name="connsiteY12" fmla="*/ 73357 h 355114"/>
              <a:gd name="connsiteX13" fmla="*/ 88362 w 396794"/>
              <a:gd name="connsiteY13" fmla="*/ 169638 h 355114"/>
              <a:gd name="connsiteX14" fmla="*/ 133585 w 396794"/>
              <a:gd name="connsiteY14" fmla="*/ 169013 h 355114"/>
              <a:gd name="connsiteX15" fmla="*/ 179641 w 396794"/>
              <a:gd name="connsiteY15" fmla="*/ 166512 h 355114"/>
              <a:gd name="connsiteX16" fmla="*/ 224656 w 396794"/>
              <a:gd name="connsiteY16" fmla="*/ 161094 h 355114"/>
              <a:gd name="connsiteX17" fmla="*/ 266752 w 396794"/>
              <a:gd name="connsiteY17" fmla="*/ 152132 h 355114"/>
              <a:gd name="connsiteX18" fmla="*/ 266752 w 396794"/>
              <a:gd name="connsiteY18" fmla="*/ 43764 h 355114"/>
              <a:gd name="connsiteX19" fmla="*/ 264253 w 396794"/>
              <a:gd name="connsiteY19" fmla="*/ 32719 h 355114"/>
              <a:gd name="connsiteX20" fmla="*/ 255500 w 396794"/>
              <a:gd name="connsiteY20" fmla="*/ 25008 h 355114"/>
              <a:gd name="connsiteX21" fmla="*/ 340527 w 396794"/>
              <a:gd name="connsiteY21" fmla="*/ 0 h 355114"/>
              <a:gd name="connsiteX22" fmla="*/ 340527 w 396794"/>
              <a:gd name="connsiteY22" fmla="*/ 106284 h 355114"/>
              <a:gd name="connsiteX23" fmla="*/ 396794 w 396794"/>
              <a:gd name="connsiteY23" fmla="*/ 106284 h 355114"/>
              <a:gd name="connsiteX24" fmla="*/ 396794 w 396794"/>
              <a:gd name="connsiteY24" fmla="*/ 144630 h 355114"/>
              <a:gd name="connsiteX25" fmla="*/ 340527 w 396794"/>
              <a:gd name="connsiteY25" fmla="*/ 144630 h 355114"/>
              <a:gd name="connsiteX26" fmla="*/ 340527 w 396794"/>
              <a:gd name="connsiteY26" fmla="*/ 222572 h 355114"/>
              <a:gd name="connsiteX27" fmla="*/ 330940 w 396794"/>
              <a:gd name="connsiteY27" fmla="*/ 251539 h 355114"/>
              <a:gd name="connsiteX28" fmla="*/ 300513 w 396794"/>
              <a:gd name="connsiteY28" fmla="*/ 260500 h 355114"/>
              <a:gd name="connsiteX30" fmla="*/ 55852 w 396794"/>
              <a:gd name="connsiteY30" fmla="*/ 271754 h 355114"/>
              <a:gd name="connsiteX31" fmla="*/ 51683 w 396794"/>
              <a:gd name="connsiteY31" fmla="*/ 257791 h 355114"/>
              <a:gd name="connsiteX32" fmla="*/ 39179 w 396794"/>
              <a:gd name="connsiteY32" fmla="*/ 250915 h 355114"/>
              <a:gd name="connsiteX33" fmla="*/ 129625 w 396794"/>
              <a:gd name="connsiteY33" fmla="*/ 234242 h 355114"/>
              <a:gd name="connsiteX34" fmla="*/ 129625 w 396794"/>
              <a:gd name="connsiteY34" fmla="*/ 316769 h 355114"/>
              <a:gd name="connsiteX35" fmla="*/ 320104 w 396794"/>
              <a:gd name="connsiteY35" fmla="*/ 316769 h 355114"/>
              <a:gd name="connsiteX36" fmla="*/ 334066 w 396794"/>
              <a:gd name="connsiteY36" fmla="*/ 312601 h 355114"/>
              <a:gd name="connsiteX37" fmla="*/ 340943 w 396794"/>
              <a:gd name="connsiteY37" fmla="*/ 300097 h 355114"/>
              <a:gd name="connsiteX38" fmla="*/ 361783 w 396794"/>
              <a:gd name="connsiteY38" fmla="*/ 355114 h 355114"/>
              <a:gd name="connsiteX39" fmla="*/ 55852 w 396794"/>
              <a:gd name="connsiteY39" fmla="*/ 355114 h 35511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396794" h="355114">
                <a:moveTo>
                  <a:pt x="266752" y="260500"/>
                </a:moveTo>
                <a:lnTo>
                  <a:pt x="266752" y="175056"/>
                </a:lnTo>
                <a:cubicBezTo>
                  <a:pt x="241467" y="188672"/>
                  <a:pt x="212568" y="198605"/>
                  <a:pt x="180058" y="204858"/>
                </a:cubicBezTo>
                <a:cubicBezTo>
                  <a:pt x="147548" y="211110"/>
                  <a:pt x="112120" y="214236"/>
                  <a:pt x="73773" y="214236"/>
                </a:cubicBezTo>
                <a:lnTo>
                  <a:pt x="16673" y="214236"/>
                </a:lnTo>
                <a:lnTo>
                  <a:pt x="16673" y="65438"/>
                </a:lnTo>
                <a:cubicBezTo>
                  <a:pt x="16673" y="59880"/>
                  <a:pt x="15283" y="55226"/>
                  <a:pt x="12504" y="51475"/>
                </a:cubicBezTo>
                <a:cubicBezTo>
                  <a:pt x="9725" y="47724"/>
                  <a:pt x="5558" y="45431"/>
                  <a:pt x="0" y="44598"/>
                </a:cubicBezTo>
                <a:lnTo>
                  <a:pt x="88362" y="19590"/>
                </a:lnTo>
                <a:lnTo>
                  <a:pt x="88362" y="32927"/>
                </a:lnTo>
                <a:lnTo>
                  <a:pt x="215485" y="32927"/>
                </a:lnTo>
                <a:lnTo>
                  <a:pt x="215485" y="73357"/>
                </a:lnTo>
                <a:lnTo>
                  <a:pt x="88362" y="73357"/>
                </a:lnTo>
                <a:lnTo>
                  <a:pt x="88362" y="169638"/>
                </a:lnTo>
                <a:cubicBezTo>
                  <a:pt x="103089" y="169638"/>
                  <a:pt x="118164" y="169429"/>
                  <a:pt x="133585" y="169013"/>
                </a:cubicBezTo>
                <a:cubicBezTo>
                  <a:pt x="149006" y="168596"/>
                  <a:pt x="164358" y="167762"/>
                  <a:pt x="179641" y="166512"/>
                </a:cubicBezTo>
                <a:cubicBezTo>
                  <a:pt x="194924" y="165262"/>
                  <a:pt x="209929" y="163455"/>
                  <a:pt x="224656" y="161094"/>
                </a:cubicBezTo>
                <a:cubicBezTo>
                  <a:pt x="239383" y="158732"/>
                  <a:pt x="253415" y="155744"/>
                  <a:pt x="266752" y="152132"/>
                </a:cubicBezTo>
                <a:lnTo>
                  <a:pt x="266752" y="43764"/>
                </a:lnTo>
                <a:cubicBezTo>
                  <a:pt x="266752" y="39874"/>
                  <a:pt x="265919" y="36192"/>
                  <a:pt x="264253" y="32719"/>
                </a:cubicBezTo>
                <a:cubicBezTo>
                  <a:pt x="262585" y="29245"/>
                  <a:pt x="259667" y="26675"/>
                  <a:pt x="255500" y="25008"/>
                </a:cubicBezTo>
                <a:lnTo>
                  <a:pt x="340527" y="0"/>
                </a:lnTo>
                <a:lnTo>
                  <a:pt x="340527" y="106284"/>
                </a:lnTo>
                <a:lnTo>
                  <a:pt x="396794" y="106284"/>
                </a:lnTo>
                <a:lnTo>
                  <a:pt x="396794" y="144630"/>
                </a:lnTo>
                <a:lnTo>
                  <a:pt x="340527" y="144630"/>
                </a:lnTo>
                <a:lnTo>
                  <a:pt x="340527" y="222572"/>
                </a:lnTo>
                <a:cubicBezTo>
                  <a:pt x="340527" y="235909"/>
                  <a:pt x="337331" y="245565"/>
                  <a:pt x="330940" y="251539"/>
                </a:cubicBezTo>
                <a:cubicBezTo>
                  <a:pt x="324548" y="257513"/>
                  <a:pt x="314406" y="260500"/>
                  <a:pt x="300513" y="260500"/>
                </a:cubicBezTo>
                <a:moveTo>
                  <a:pt x="55852" y="271754"/>
                </a:moveTo>
                <a:cubicBezTo>
                  <a:pt x="55852" y="266197"/>
                  <a:pt x="54462" y="261543"/>
                  <a:pt x="51683" y="257791"/>
                </a:cubicBezTo>
                <a:cubicBezTo>
                  <a:pt x="48905" y="254040"/>
                  <a:pt x="44737" y="251747"/>
                  <a:pt x="39179" y="250915"/>
                </a:cubicBezTo>
                <a:lnTo>
                  <a:pt x="129625" y="234242"/>
                </a:lnTo>
                <a:lnTo>
                  <a:pt x="129625" y="316769"/>
                </a:lnTo>
                <a:lnTo>
                  <a:pt x="320104" y="316769"/>
                </a:lnTo>
                <a:cubicBezTo>
                  <a:pt x="325660" y="316769"/>
                  <a:pt x="330315" y="315379"/>
                  <a:pt x="334066" y="312601"/>
                </a:cubicBezTo>
                <a:cubicBezTo>
                  <a:pt x="337817" y="309822"/>
                  <a:pt x="340109" y="305654"/>
                  <a:pt x="340943" y="300097"/>
                </a:cubicBezTo>
                <a:lnTo>
                  <a:pt x="361783" y="355114"/>
                </a:lnTo>
                <a:lnTo>
                  <a:pt x="55852" y="35511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0" name="Freeform 50"/>
          <p:cNvSpPr/>
          <p:nvPr/>
        </p:nvSpPr>
        <p:spPr>
          <a:xfrm>
            <a:off x="11867269" y="5782510"/>
            <a:ext cx="395127" cy="321353"/>
          </a:xfrm>
          <a:custGeom>
            <a:avLst/>
            <a:gdLst>
              <a:gd name="connsiteX0" fmla="*/ 51684 w 395127"/>
              <a:gd name="connsiteY0" fmla="*/ 109201 h 321353"/>
              <a:gd name="connsiteX1" fmla="*/ 63980 w 395127"/>
              <a:gd name="connsiteY1" fmla="*/ 61270 h 321353"/>
              <a:gd name="connsiteX2" fmla="*/ 97324 w 395127"/>
              <a:gd name="connsiteY2" fmla="*/ 27300 h 321353"/>
              <a:gd name="connsiteX3" fmla="*/ 145880 w 395127"/>
              <a:gd name="connsiteY3" fmla="*/ 6877 h 321353"/>
              <a:gd name="connsiteX4" fmla="*/ 203399 w 395127"/>
              <a:gd name="connsiteY4" fmla="*/ 0 h 321353"/>
              <a:gd name="connsiteX5" fmla="*/ 260918 w 395127"/>
              <a:gd name="connsiteY5" fmla="*/ 6877 h 321353"/>
              <a:gd name="connsiteX6" fmla="*/ 309267 w 395127"/>
              <a:gd name="connsiteY6" fmla="*/ 27300 h 321353"/>
              <a:gd name="connsiteX7" fmla="*/ 342402 w 395127"/>
              <a:gd name="connsiteY7" fmla="*/ 61270 h 321353"/>
              <a:gd name="connsiteX8" fmla="*/ 354699 w 395127"/>
              <a:gd name="connsiteY8" fmla="*/ 109201 h 321353"/>
              <a:gd name="connsiteX9" fmla="*/ 345946 w 395127"/>
              <a:gd name="connsiteY9" fmla="*/ 150048 h 321353"/>
              <a:gd name="connsiteX10" fmla="*/ 321980 w 395127"/>
              <a:gd name="connsiteY10" fmla="*/ 181308 h 321353"/>
              <a:gd name="connsiteX11" fmla="*/ 286343 w 395127"/>
              <a:gd name="connsiteY11" fmla="*/ 203190 h 321353"/>
              <a:gd name="connsiteX12" fmla="*/ 242162 w 395127"/>
              <a:gd name="connsiteY12" fmla="*/ 215486 h 321353"/>
              <a:gd name="connsiteX13" fmla="*/ 242162 w 395127"/>
              <a:gd name="connsiteY13" fmla="*/ 270920 h 321353"/>
              <a:gd name="connsiteX14" fmla="*/ 395127 w 395127"/>
              <a:gd name="connsiteY14" fmla="*/ 270920 h 321353"/>
              <a:gd name="connsiteX15" fmla="*/ 395127 w 395127"/>
              <a:gd name="connsiteY15" fmla="*/ 309683 h 321353"/>
              <a:gd name="connsiteX16" fmla="*/ 50016 w 395127"/>
              <a:gd name="connsiteY16" fmla="*/ 309683 h 321353"/>
              <a:gd name="connsiteX17" fmla="*/ 35845 w 395127"/>
              <a:gd name="connsiteY17" fmla="*/ 321353 h 321353"/>
              <a:gd name="connsiteX18" fmla="*/ 0 w 395127"/>
              <a:gd name="connsiteY18" fmla="*/ 270920 h 321353"/>
              <a:gd name="connsiteX19" fmla="*/ 168387 w 395127"/>
              <a:gd name="connsiteY19" fmla="*/ 270920 h 321353"/>
              <a:gd name="connsiteX20" fmla="*/ 168387 w 395127"/>
              <a:gd name="connsiteY20" fmla="*/ 215902 h 321353"/>
              <a:gd name="connsiteX21" fmla="*/ 122541 w 395127"/>
              <a:gd name="connsiteY21" fmla="*/ 204232 h 321353"/>
              <a:gd name="connsiteX22" fmla="*/ 85653 w 395127"/>
              <a:gd name="connsiteY22" fmla="*/ 182559 h 321353"/>
              <a:gd name="connsiteX23" fmla="*/ 60853 w 395127"/>
              <a:gd name="connsiteY23" fmla="*/ 150881 h 321353"/>
              <a:gd name="connsiteX24" fmla="*/ 51684 w 395127"/>
              <a:gd name="connsiteY24" fmla="*/ 109201 h 321353"/>
              <a:gd name="connsiteX26" fmla="*/ 125040 w 395127"/>
              <a:gd name="connsiteY26" fmla="*/ 109201 h 321353"/>
              <a:gd name="connsiteX27" fmla="*/ 131709 w 395127"/>
              <a:gd name="connsiteY27" fmla="*/ 140879 h 321353"/>
              <a:gd name="connsiteX28" fmla="*/ 149215 w 395127"/>
              <a:gd name="connsiteY28" fmla="*/ 162761 h 321353"/>
              <a:gd name="connsiteX29" fmla="*/ 174223 w 395127"/>
              <a:gd name="connsiteY29" fmla="*/ 175264 h 321353"/>
              <a:gd name="connsiteX30" fmla="*/ 203399 w 395127"/>
              <a:gd name="connsiteY30" fmla="*/ 179224 h 321353"/>
              <a:gd name="connsiteX31" fmla="*/ 232367 w 395127"/>
              <a:gd name="connsiteY31" fmla="*/ 175264 h 321353"/>
              <a:gd name="connsiteX32" fmla="*/ 257166 w 395127"/>
              <a:gd name="connsiteY32" fmla="*/ 162761 h 321353"/>
              <a:gd name="connsiteX33" fmla="*/ 274463 w 395127"/>
              <a:gd name="connsiteY33" fmla="*/ 140879 h 321353"/>
              <a:gd name="connsiteX34" fmla="*/ 280925 w 395127"/>
              <a:gd name="connsiteY34" fmla="*/ 109201 h 321353"/>
              <a:gd name="connsiteX35" fmla="*/ 274463 w 395127"/>
              <a:gd name="connsiteY35" fmla="*/ 77525 h 321353"/>
              <a:gd name="connsiteX36" fmla="*/ 257166 w 395127"/>
              <a:gd name="connsiteY36" fmla="*/ 55642 h 321353"/>
              <a:gd name="connsiteX37" fmla="*/ 232367 w 395127"/>
              <a:gd name="connsiteY37" fmla="*/ 43138 h 321353"/>
              <a:gd name="connsiteX38" fmla="*/ 203399 w 395127"/>
              <a:gd name="connsiteY38" fmla="*/ 39179 h 321353"/>
              <a:gd name="connsiteX39" fmla="*/ 174431 w 395127"/>
              <a:gd name="connsiteY39" fmla="*/ 43138 h 321353"/>
              <a:gd name="connsiteX40" fmla="*/ 149423 w 395127"/>
              <a:gd name="connsiteY40" fmla="*/ 55642 h 321353"/>
              <a:gd name="connsiteX41" fmla="*/ 131709 w 395127"/>
              <a:gd name="connsiteY41" fmla="*/ 77525 h 321353"/>
              <a:gd name="connsiteX42" fmla="*/ 125040 w 395127"/>
              <a:gd name="connsiteY42" fmla="*/ 109201 h 32135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395127" h="321353">
                <a:moveTo>
                  <a:pt x="51684" y="109201"/>
                </a:moveTo>
                <a:cubicBezTo>
                  <a:pt x="51684" y="90863"/>
                  <a:pt x="55783" y="74885"/>
                  <a:pt x="63980" y="61270"/>
                </a:cubicBezTo>
                <a:cubicBezTo>
                  <a:pt x="72176" y="47654"/>
                  <a:pt x="83292" y="36331"/>
                  <a:pt x="97324" y="27300"/>
                </a:cubicBezTo>
                <a:cubicBezTo>
                  <a:pt x="111356" y="18269"/>
                  <a:pt x="127541" y="11461"/>
                  <a:pt x="145880" y="6877"/>
                </a:cubicBezTo>
                <a:cubicBezTo>
                  <a:pt x="164220" y="2292"/>
                  <a:pt x="183393" y="0"/>
                  <a:pt x="203399" y="0"/>
                </a:cubicBezTo>
                <a:cubicBezTo>
                  <a:pt x="223406" y="0"/>
                  <a:pt x="242578" y="2292"/>
                  <a:pt x="260918" y="6877"/>
                </a:cubicBezTo>
                <a:cubicBezTo>
                  <a:pt x="279257" y="11461"/>
                  <a:pt x="295373" y="18269"/>
                  <a:pt x="309267" y="27300"/>
                </a:cubicBezTo>
                <a:cubicBezTo>
                  <a:pt x="323161" y="36331"/>
                  <a:pt x="334205" y="47654"/>
                  <a:pt x="342402" y="61270"/>
                </a:cubicBezTo>
                <a:cubicBezTo>
                  <a:pt x="350600" y="74885"/>
                  <a:pt x="354699" y="90863"/>
                  <a:pt x="354699" y="109201"/>
                </a:cubicBezTo>
                <a:cubicBezTo>
                  <a:pt x="354699" y="124484"/>
                  <a:pt x="351781" y="138100"/>
                  <a:pt x="345946" y="150048"/>
                </a:cubicBezTo>
                <a:cubicBezTo>
                  <a:pt x="340109" y="161996"/>
                  <a:pt x="332122" y="172416"/>
                  <a:pt x="321980" y="181308"/>
                </a:cubicBezTo>
                <a:cubicBezTo>
                  <a:pt x="311837" y="190200"/>
                  <a:pt x="299958" y="197494"/>
                  <a:pt x="286343" y="203190"/>
                </a:cubicBezTo>
                <a:cubicBezTo>
                  <a:pt x="272728" y="208886"/>
                  <a:pt x="258001" y="212985"/>
                  <a:pt x="242162" y="215486"/>
                </a:cubicBezTo>
                <a:lnTo>
                  <a:pt x="242162" y="270920"/>
                </a:lnTo>
                <a:lnTo>
                  <a:pt x="395127" y="270920"/>
                </a:lnTo>
                <a:lnTo>
                  <a:pt x="395127" y="309683"/>
                </a:lnTo>
                <a:lnTo>
                  <a:pt x="50016" y="309683"/>
                </a:lnTo>
                <a:cubicBezTo>
                  <a:pt x="41958" y="309683"/>
                  <a:pt x="37235" y="313573"/>
                  <a:pt x="35845" y="321353"/>
                </a:cubicBezTo>
                <a:lnTo>
                  <a:pt x="0" y="270920"/>
                </a:lnTo>
                <a:lnTo>
                  <a:pt x="168387" y="270920"/>
                </a:lnTo>
                <a:lnTo>
                  <a:pt x="168387" y="215902"/>
                </a:lnTo>
                <a:cubicBezTo>
                  <a:pt x="151995" y="213679"/>
                  <a:pt x="136712" y="209790"/>
                  <a:pt x="122541" y="204232"/>
                </a:cubicBezTo>
                <a:cubicBezTo>
                  <a:pt x="108369" y="198675"/>
                  <a:pt x="96073" y="191450"/>
                  <a:pt x="85653" y="182559"/>
                </a:cubicBezTo>
                <a:cubicBezTo>
                  <a:pt x="75233" y="173667"/>
                  <a:pt x="66967" y="163108"/>
                  <a:pt x="60853" y="150881"/>
                </a:cubicBezTo>
                <a:cubicBezTo>
                  <a:pt x="54740" y="138655"/>
                  <a:pt x="51684" y="124762"/>
                  <a:pt x="51684" y="109201"/>
                </a:cubicBezTo>
                <a:moveTo>
                  <a:pt x="125040" y="109201"/>
                </a:moveTo>
                <a:cubicBezTo>
                  <a:pt x="125040" y="121427"/>
                  <a:pt x="127263" y="131987"/>
                  <a:pt x="131709" y="140879"/>
                </a:cubicBezTo>
                <a:cubicBezTo>
                  <a:pt x="136155" y="149770"/>
                  <a:pt x="141991" y="157064"/>
                  <a:pt x="149215" y="162761"/>
                </a:cubicBezTo>
                <a:cubicBezTo>
                  <a:pt x="156439" y="168456"/>
                  <a:pt x="164776" y="172625"/>
                  <a:pt x="174223" y="175264"/>
                </a:cubicBezTo>
                <a:cubicBezTo>
                  <a:pt x="183670" y="177904"/>
                  <a:pt x="193397" y="179224"/>
                  <a:pt x="203399" y="179224"/>
                </a:cubicBezTo>
                <a:cubicBezTo>
                  <a:pt x="213402" y="179224"/>
                  <a:pt x="223058" y="177904"/>
                  <a:pt x="232367" y="175264"/>
                </a:cubicBezTo>
                <a:cubicBezTo>
                  <a:pt x="241676" y="172625"/>
                  <a:pt x="249942" y="168456"/>
                  <a:pt x="257166" y="162761"/>
                </a:cubicBezTo>
                <a:cubicBezTo>
                  <a:pt x="264391" y="157064"/>
                  <a:pt x="270156" y="149770"/>
                  <a:pt x="274463" y="140879"/>
                </a:cubicBezTo>
                <a:cubicBezTo>
                  <a:pt x="278770" y="131987"/>
                  <a:pt x="280925" y="121427"/>
                  <a:pt x="280925" y="109201"/>
                </a:cubicBezTo>
                <a:cubicBezTo>
                  <a:pt x="280925" y="96975"/>
                  <a:pt x="278770" y="86416"/>
                  <a:pt x="274463" y="77525"/>
                </a:cubicBezTo>
                <a:cubicBezTo>
                  <a:pt x="270156" y="68633"/>
                  <a:pt x="264391" y="61339"/>
                  <a:pt x="257166" y="55642"/>
                </a:cubicBezTo>
                <a:cubicBezTo>
                  <a:pt x="249942" y="49947"/>
                  <a:pt x="241676" y="45779"/>
                  <a:pt x="232367" y="43138"/>
                </a:cubicBezTo>
                <a:cubicBezTo>
                  <a:pt x="223058" y="40499"/>
                  <a:pt x="213402" y="39179"/>
                  <a:pt x="203399" y="39179"/>
                </a:cubicBezTo>
                <a:cubicBezTo>
                  <a:pt x="193397" y="39179"/>
                  <a:pt x="183740" y="40499"/>
                  <a:pt x="174431" y="43138"/>
                </a:cubicBezTo>
                <a:cubicBezTo>
                  <a:pt x="165122" y="45779"/>
                  <a:pt x="156787" y="49947"/>
                  <a:pt x="149423" y="55642"/>
                </a:cubicBezTo>
                <a:cubicBezTo>
                  <a:pt x="142060" y="61339"/>
                  <a:pt x="136155" y="68633"/>
                  <a:pt x="131709" y="77525"/>
                </a:cubicBezTo>
                <a:cubicBezTo>
                  <a:pt x="127263" y="86416"/>
                  <a:pt x="125040" y="96975"/>
                  <a:pt x="125040" y="10920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1" name="Freeform 51"/>
          <p:cNvSpPr/>
          <p:nvPr/>
        </p:nvSpPr>
        <p:spPr>
          <a:xfrm>
            <a:off x="12273649" y="5765838"/>
            <a:ext cx="382623" cy="364284"/>
          </a:xfrm>
          <a:custGeom>
            <a:avLst/>
            <a:gdLst>
              <a:gd name="connsiteX0" fmla="*/ 75025 w 382623"/>
              <a:gd name="connsiteY0" fmla="*/ 265919 h 364284"/>
              <a:gd name="connsiteX1" fmla="*/ 287593 w 382623"/>
              <a:gd name="connsiteY1" fmla="*/ 265919 h 364284"/>
              <a:gd name="connsiteX2" fmla="*/ 287593 w 382623"/>
              <a:gd name="connsiteY2" fmla="*/ 239660 h 364284"/>
              <a:gd name="connsiteX3" fmla="*/ 84612 w 382623"/>
              <a:gd name="connsiteY3" fmla="*/ 239660 h 364284"/>
              <a:gd name="connsiteX4" fmla="*/ 68356 w 382623"/>
              <a:gd name="connsiteY4" fmla="*/ 203399 h 364284"/>
              <a:gd name="connsiteX5" fmla="*/ 363451 w 382623"/>
              <a:gd name="connsiteY5" fmla="*/ 203399 h 364284"/>
              <a:gd name="connsiteX6" fmla="*/ 363451 w 382623"/>
              <a:gd name="connsiteY6" fmla="*/ 300097 h 364284"/>
              <a:gd name="connsiteX7" fmla="*/ 150883 w 382623"/>
              <a:gd name="connsiteY7" fmla="*/ 300097 h 364284"/>
              <a:gd name="connsiteX8" fmla="*/ 150883 w 382623"/>
              <a:gd name="connsiteY8" fmla="*/ 328022 h 364284"/>
              <a:gd name="connsiteX9" fmla="*/ 343444 w 382623"/>
              <a:gd name="connsiteY9" fmla="*/ 328022 h 364284"/>
              <a:gd name="connsiteX10" fmla="*/ 361784 w 382623"/>
              <a:gd name="connsiteY10" fmla="*/ 314685 h 364284"/>
              <a:gd name="connsiteX11" fmla="*/ 382623 w 382623"/>
              <a:gd name="connsiteY11" fmla="*/ 364284 h 364284"/>
              <a:gd name="connsiteX12" fmla="*/ 75025 w 382623"/>
              <a:gd name="connsiteY12" fmla="*/ 364284 h 364284"/>
              <a:gd name="connsiteX14" fmla="*/ 241745 w 382623"/>
              <a:gd name="connsiteY14" fmla="*/ 62937 h 364284"/>
              <a:gd name="connsiteX15" fmla="*/ 176307 w 382623"/>
              <a:gd name="connsiteY15" fmla="*/ 62937 h 364284"/>
              <a:gd name="connsiteX16" fmla="*/ 165054 w 382623"/>
              <a:gd name="connsiteY16" fmla="*/ 99199 h 364284"/>
              <a:gd name="connsiteX17" fmla="*/ 198606 w 382623"/>
              <a:gd name="connsiteY17" fmla="*/ 101491 h 364284"/>
              <a:gd name="connsiteX18" fmla="*/ 225906 w 382623"/>
              <a:gd name="connsiteY18" fmla="*/ 111911 h 364284"/>
              <a:gd name="connsiteX19" fmla="*/ 244038 w 382623"/>
              <a:gd name="connsiteY19" fmla="*/ 128792 h 364284"/>
              <a:gd name="connsiteX20" fmla="*/ 250498 w 382623"/>
              <a:gd name="connsiteY20" fmla="*/ 150465 h 364284"/>
              <a:gd name="connsiteX21" fmla="*/ 242787 w 382623"/>
              <a:gd name="connsiteY21" fmla="*/ 172347 h 364284"/>
              <a:gd name="connsiteX22" fmla="*/ 220072 w 382623"/>
              <a:gd name="connsiteY22" fmla="*/ 182975 h 364284"/>
              <a:gd name="connsiteX23" fmla="*/ 194021 w 382623"/>
              <a:gd name="connsiteY23" fmla="*/ 180266 h 364284"/>
              <a:gd name="connsiteX24" fmla="*/ 177141 w 382623"/>
              <a:gd name="connsiteY24" fmla="*/ 167137 h 364284"/>
              <a:gd name="connsiteX25" fmla="*/ 181309 w 382623"/>
              <a:gd name="connsiteY25" fmla="*/ 151924 h 364284"/>
              <a:gd name="connsiteX26" fmla="*/ 178808 w 382623"/>
              <a:gd name="connsiteY26" fmla="*/ 137752 h 364284"/>
              <a:gd name="connsiteX27" fmla="*/ 169639 w 382623"/>
              <a:gd name="connsiteY27" fmla="*/ 126499 h 364284"/>
              <a:gd name="connsiteX28" fmla="*/ 153383 w 382623"/>
              <a:gd name="connsiteY28" fmla="*/ 119622 h 364284"/>
              <a:gd name="connsiteX29" fmla="*/ 94407 w 382623"/>
              <a:gd name="connsiteY29" fmla="*/ 170888 h 364284"/>
              <a:gd name="connsiteX30" fmla="*/ 0 w 382623"/>
              <a:gd name="connsiteY30" fmla="*/ 195479 h 364284"/>
              <a:gd name="connsiteX31" fmla="*/ 0 w 382623"/>
              <a:gd name="connsiteY31" fmla="*/ 187144 h 364284"/>
              <a:gd name="connsiteX32" fmla="*/ 38346 w 382623"/>
              <a:gd name="connsiteY32" fmla="*/ 167971 h 364284"/>
              <a:gd name="connsiteX33" fmla="*/ 70856 w 382623"/>
              <a:gd name="connsiteY33" fmla="*/ 139211 h 364284"/>
              <a:gd name="connsiteX34" fmla="*/ 93989 w 382623"/>
              <a:gd name="connsiteY34" fmla="*/ 103366 h 364284"/>
              <a:gd name="connsiteX35" fmla="*/ 104617 w 382623"/>
              <a:gd name="connsiteY35" fmla="*/ 62937 h 364284"/>
              <a:gd name="connsiteX36" fmla="*/ 55018 w 382623"/>
              <a:gd name="connsiteY36" fmla="*/ 62937 h 364284"/>
              <a:gd name="connsiteX37" fmla="*/ 42514 w 382623"/>
              <a:gd name="connsiteY37" fmla="*/ 73357 h 364284"/>
              <a:gd name="connsiteX38" fmla="*/ 16256 w 382623"/>
              <a:gd name="connsiteY38" fmla="*/ 24591 h 364284"/>
              <a:gd name="connsiteX39" fmla="*/ 241745 w 382623"/>
              <a:gd name="connsiteY39" fmla="*/ 24591 h 364284"/>
              <a:gd name="connsiteX41" fmla="*/ 291762 w 382623"/>
              <a:gd name="connsiteY41" fmla="*/ 187977 h 364284"/>
              <a:gd name="connsiteX42" fmla="*/ 291762 w 382623"/>
              <a:gd name="connsiteY42" fmla="*/ 110452 h 364284"/>
              <a:gd name="connsiteX43" fmla="*/ 239661 w 382623"/>
              <a:gd name="connsiteY43" fmla="*/ 110452 h 364284"/>
              <a:gd name="connsiteX44" fmla="*/ 219655 w 382623"/>
              <a:gd name="connsiteY44" fmla="*/ 74190 h 364284"/>
              <a:gd name="connsiteX45" fmla="*/ 291762 w 382623"/>
              <a:gd name="connsiteY45" fmla="*/ 74190 h 364284"/>
              <a:gd name="connsiteX46" fmla="*/ 291762 w 382623"/>
              <a:gd name="connsiteY46" fmla="*/ 43764 h 364284"/>
              <a:gd name="connsiteX47" fmla="*/ 289261 w 382623"/>
              <a:gd name="connsiteY47" fmla="*/ 32719 h 364284"/>
              <a:gd name="connsiteX48" fmla="*/ 280508 w 382623"/>
              <a:gd name="connsiteY48" fmla="*/ 25008 h 364284"/>
              <a:gd name="connsiteX49" fmla="*/ 365535 w 382623"/>
              <a:gd name="connsiteY49" fmla="*/ 0 h 364284"/>
              <a:gd name="connsiteX50" fmla="*/ 365535 w 382623"/>
              <a:gd name="connsiteY50" fmla="*/ 150049 h 364284"/>
              <a:gd name="connsiteX51" fmla="*/ 355949 w 382623"/>
              <a:gd name="connsiteY51" fmla="*/ 179016 h 364284"/>
              <a:gd name="connsiteX52" fmla="*/ 325523 w 382623"/>
              <a:gd name="connsiteY52" fmla="*/ 187977 h 36428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382623" h="364284">
                <a:moveTo>
                  <a:pt x="75025" y="265919"/>
                </a:moveTo>
                <a:lnTo>
                  <a:pt x="287593" y="265919"/>
                </a:lnTo>
                <a:lnTo>
                  <a:pt x="287593" y="239660"/>
                </a:lnTo>
                <a:lnTo>
                  <a:pt x="84612" y="239660"/>
                </a:lnTo>
                <a:lnTo>
                  <a:pt x="68356" y="203399"/>
                </a:lnTo>
                <a:lnTo>
                  <a:pt x="363451" y="203399"/>
                </a:lnTo>
                <a:lnTo>
                  <a:pt x="363451" y="300097"/>
                </a:lnTo>
                <a:lnTo>
                  <a:pt x="150883" y="300097"/>
                </a:lnTo>
                <a:lnTo>
                  <a:pt x="150883" y="328022"/>
                </a:lnTo>
                <a:lnTo>
                  <a:pt x="343444" y="328022"/>
                </a:lnTo>
                <a:cubicBezTo>
                  <a:pt x="354003" y="328022"/>
                  <a:pt x="360117" y="323576"/>
                  <a:pt x="361784" y="314685"/>
                </a:cubicBezTo>
                <a:lnTo>
                  <a:pt x="382623" y="364284"/>
                </a:lnTo>
                <a:lnTo>
                  <a:pt x="75025" y="364284"/>
                </a:lnTo>
                <a:moveTo>
                  <a:pt x="241745" y="62937"/>
                </a:moveTo>
                <a:lnTo>
                  <a:pt x="176307" y="62937"/>
                </a:lnTo>
                <a:cubicBezTo>
                  <a:pt x="174084" y="75441"/>
                  <a:pt x="170333" y="87528"/>
                  <a:pt x="165054" y="99199"/>
                </a:cubicBezTo>
                <a:cubicBezTo>
                  <a:pt x="177002" y="98365"/>
                  <a:pt x="188187" y="99129"/>
                  <a:pt x="198606" y="101491"/>
                </a:cubicBezTo>
                <a:cubicBezTo>
                  <a:pt x="209026" y="103853"/>
                  <a:pt x="218126" y="107326"/>
                  <a:pt x="225906" y="111911"/>
                </a:cubicBezTo>
                <a:cubicBezTo>
                  <a:pt x="233687" y="116496"/>
                  <a:pt x="239731" y="122123"/>
                  <a:pt x="244038" y="128792"/>
                </a:cubicBezTo>
                <a:cubicBezTo>
                  <a:pt x="248345" y="135460"/>
                  <a:pt x="250498" y="142685"/>
                  <a:pt x="250498" y="150465"/>
                </a:cubicBezTo>
                <a:cubicBezTo>
                  <a:pt x="250498" y="159079"/>
                  <a:pt x="247928" y="166373"/>
                  <a:pt x="242787" y="172347"/>
                </a:cubicBezTo>
                <a:cubicBezTo>
                  <a:pt x="237646" y="178321"/>
                  <a:pt x="230074" y="181864"/>
                  <a:pt x="220072" y="182975"/>
                </a:cubicBezTo>
                <a:cubicBezTo>
                  <a:pt x="210345" y="184087"/>
                  <a:pt x="201662" y="183184"/>
                  <a:pt x="194021" y="180266"/>
                </a:cubicBezTo>
                <a:cubicBezTo>
                  <a:pt x="186379" y="177348"/>
                  <a:pt x="180753" y="172973"/>
                  <a:pt x="177141" y="167137"/>
                </a:cubicBezTo>
                <a:cubicBezTo>
                  <a:pt x="179642" y="162135"/>
                  <a:pt x="181031" y="157064"/>
                  <a:pt x="181309" y="151924"/>
                </a:cubicBezTo>
                <a:cubicBezTo>
                  <a:pt x="181587" y="146784"/>
                  <a:pt x="180753" y="142059"/>
                  <a:pt x="178808" y="137752"/>
                </a:cubicBezTo>
                <a:cubicBezTo>
                  <a:pt x="176863" y="133446"/>
                  <a:pt x="173806" y="129694"/>
                  <a:pt x="169639" y="126499"/>
                </a:cubicBezTo>
                <a:cubicBezTo>
                  <a:pt x="165471" y="123304"/>
                  <a:pt x="160052" y="121011"/>
                  <a:pt x="153383" y="119622"/>
                </a:cubicBezTo>
                <a:cubicBezTo>
                  <a:pt x="139212" y="140184"/>
                  <a:pt x="119554" y="157273"/>
                  <a:pt x="94407" y="170888"/>
                </a:cubicBezTo>
                <a:cubicBezTo>
                  <a:pt x="69259" y="184504"/>
                  <a:pt x="37791" y="192701"/>
                  <a:pt x="0" y="195479"/>
                </a:cubicBezTo>
                <a:lnTo>
                  <a:pt x="0" y="187144"/>
                </a:lnTo>
                <a:cubicBezTo>
                  <a:pt x="13338" y="182698"/>
                  <a:pt x="26119" y="176307"/>
                  <a:pt x="38346" y="167971"/>
                </a:cubicBezTo>
                <a:cubicBezTo>
                  <a:pt x="50573" y="159634"/>
                  <a:pt x="61409" y="150049"/>
                  <a:pt x="70856" y="139211"/>
                </a:cubicBezTo>
                <a:cubicBezTo>
                  <a:pt x="80305" y="128375"/>
                  <a:pt x="88015" y="116426"/>
                  <a:pt x="93989" y="103366"/>
                </a:cubicBezTo>
                <a:cubicBezTo>
                  <a:pt x="99963" y="90307"/>
                  <a:pt x="103505" y="76830"/>
                  <a:pt x="104617" y="62937"/>
                </a:cubicBezTo>
                <a:lnTo>
                  <a:pt x="55018" y="62937"/>
                </a:lnTo>
                <a:cubicBezTo>
                  <a:pt x="48071" y="62937"/>
                  <a:pt x="43904" y="66410"/>
                  <a:pt x="42514" y="73357"/>
                </a:cubicBezTo>
                <a:lnTo>
                  <a:pt x="16256" y="24591"/>
                </a:lnTo>
                <a:lnTo>
                  <a:pt x="241745" y="24591"/>
                </a:lnTo>
                <a:moveTo>
                  <a:pt x="291762" y="187977"/>
                </a:moveTo>
                <a:lnTo>
                  <a:pt x="291762" y="110452"/>
                </a:lnTo>
                <a:lnTo>
                  <a:pt x="239661" y="110452"/>
                </a:lnTo>
                <a:lnTo>
                  <a:pt x="219655" y="74190"/>
                </a:lnTo>
                <a:lnTo>
                  <a:pt x="291762" y="74190"/>
                </a:lnTo>
                <a:lnTo>
                  <a:pt x="291762" y="43764"/>
                </a:lnTo>
                <a:cubicBezTo>
                  <a:pt x="291762" y="39874"/>
                  <a:pt x="290928" y="36192"/>
                  <a:pt x="289261" y="32719"/>
                </a:cubicBezTo>
                <a:cubicBezTo>
                  <a:pt x="287593" y="29245"/>
                  <a:pt x="284676" y="26675"/>
                  <a:pt x="280508" y="25008"/>
                </a:cubicBezTo>
                <a:lnTo>
                  <a:pt x="365535" y="0"/>
                </a:lnTo>
                <a:lnTo>
                  <a:pt x="365535" y="150049"/>
                </a:lnTo>
                <a:cubicBezTo>
                  <a:pt x="365535" y="163386"/>
                  <a:pt x="362340" y="173042"/>
                  <a:pt x="355949" y="179016"/>
                </a:cubicBezTo>
                <a:cubicBezTo>
                  <a:pt x="349559" y="184990"/>
                  <a:pt x="339416" y="187977"/>
                  <a:pt x="325523" y="1879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2" name="Freeform 52"/>
          <p:cNvSpPr/>
          <p:nvPr/>
        </p:nvSpPr>
        <p:spPr>
          <a:xfrm>
            <a:off x="9646101" y="6421048"/>
            <a:ext cx="188394" cy="44598"/>
          </a:xfrm>
          <a:custGeom>
            <a:avLst/>
            <a:gdLst>
              <a:gd name="connsiteX0" fmla="*/ 0 w 188394"/>
              <a:gd name="connsiteY0" fmla="*/ 0 h 44598"/>
              <a:gd name="connsiteX1" fmla="*/ 188394 w 188394"/>
              <a:gd name="connsiteY1" fmla="*/ 0 h 44598"/>
              <a:gd name="connsiteX2" fmla="*/ 188394 w 188394"/>
              <a:gd name="connsiteY2" fmla="*/ 44598 h 44598"/>
              <a:gd name="connsiteX3" fmla="*/ 0 w 188394"/>
              <a:gd name="connsiteY3" fmla="*/ 44598 h 44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8394" h="44598">
                <a:moveTo>
                  <a:pt x="0" y="0"/>
                </a:moveTo>
                <a:lnTo>
                  <a:pt x="188394" y="0"/>
                </a:lnTo>
                <a:lnTo>
                  <a:pt x="188394" y="44598"/>
                </a:lnTo>
                <a:lnTo>
                  <a:pt x="0" y="4459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3" name="Freeform 53"/>
          <p:cNvSpPr/>
          <p:nvPr/>
        </p:nvSpPr>
        <p:spPr>
          <a:xfrm>
            <a:off x="10002703" y="6265998"/>
            <a:ext cx="345528" cy="365534"/>
          </a:xfrm>
          <a:custGeom>
            <a:avLst/>
            <a:gdLst>
              <a:gd name="connsiteX0" fmla="*/ 266752 w 345528"/>
              <a:gd name="connsiteY0" fmla="*/ 211318 h 365534"/>
              <a:gd name="connsiteX1" fmla="*/ 266752 w 345528"/>
              <a:gd name="connsiteY1" fmla="*/ 163803 h 365534"/>
              <a:gd name="connsiteX2" fmla="*/ 214653 w 345528"/>
              <a:gd name="connsiteY2" fmla="*/ 163803 h 365534"/>
              <a:gd name="connsiteX3" fmla="*/ 214653 w 345528"/>
              <a:gd name="connsiteY3" fmla="*/ 200481 h 365534"/>
              <a:gd name="connsiteX4" fmla="*/ 145047 w 345528"/>
              <a:gd name="connsiteY4" fmla="*/ 200481 h 365534"/>
              <a:gd name="connsiteX5" fmla="*/ 145047 w 345528"/>
              <a:gd name="connsiteY5" fmla="*/ 185477 h 365534"/>
              <a:gd name="connsiteX6" fmla="*/ 103159 w 345528"/>
              <a:gd name="connsiteY6" fmla="*/ 198397 h 365534"/>
              <a:gd name="connsiteX7" fmla="*/ 52517 w 345528"/>
              <a:gd name="connsiteY7" fmla="*/ 202565 h 365534"/>
              <a:gd name="connsiteX8" fmla="*/ 0 w 345528"/>
              <a:gd name="connsiteY8" fmla="*/ 202565 h 365534"/>
              <a:gd name="connsiteX9" fmla="*/ 0 w 345528"/>
              <a:gd name="connsiteY9" fmla="*/ 28759 h 365534"/>
              <a:gd name="connsiteX10" fmla="*/ 145047 w 345528"/>
              <a:gd name="connsiteY10" fmla="*/ 28759 h 365534"/>
              <a:gd name="connsiteX11" fmla="*/ 145047 w 345528"/>
              <a:gd name="connsiteY11" fmla="*/ 15422 h 365534"/>
              <a:gd name="connsiteX12" fmla="*/ 214653 w 345528"/>
              <a:gd name="connsiteY12" fmla="*/ 35428 h 365534"/>
              <a:gd name="connsiteX13" fmla="*/ 214653 w 345528"/>
              <a:gd name="connsiteY13" fmla="*/ 56685 h 365534"/>
              <a:gd name="connsiteX14" fmla="*/ 266752 w 345528"/>
              <a:gd name="connsiteY14" fmla="*/ 56685 h 365534"/>
              <a:gd name="connsiteX15" fmla="*/ 266752 w 345528"/>
              <a:gd name="connsiteY15" fmla="*/ 43764 h 365534"/>
              <a:gd name="connsiteX16" fmla="*/ 264253 w 345528"/>
              <a:gd name="connsiteY16" fmla="*/ 32719 h 365534"/>
              <a:gd name="connsiteX17" fmla="*/ 255500 w 345528"/>
              <a:gd name="connsiteY17" fmla="*/ 25008 h 365534"/>
              <a:gd name="connsiteX18" fmla="*/ 340527 w 345528"/>
              <a:gd name="connsiteY18" fmla="*/ 0 h 365534"/>
              <a:gd name="connsiteX19" fmla="*/ 340527 w 345528"/>
              <a:gd name="connsiteY19" fmla="*/ 173389 h 365534"/>
              <a:gd name="connsiteX20" fmla="*/ 330940 w 345528"/>
              <a:gd name="connsiteY20" fmla="*/ 202357 h 365534"/>
              <a:gd name="connsiteX21" fmla="*/ 300514 w 345528"/>
              <a:gd name="connsiteY21" fmla="*/ 211318 h 365534"/>
              <a:gd name="connsiteX23" fmla="*/ 345528 w 345528"/>
              <a:gd name="connsiteY23" fmla="*/ 293428 h 365534"/>
              <a:gd name="connsiteX24" fmla="*/ 335524 w 345528"/>
              <a:gd name="connsiteY24" fmla="*/ 321771 h 365534"/>
              <a:gd name="connsiteX25" fmla="*/ 306349 w 345528"/>
              <a:gd name="connsiteY25" fmla="*/ 344694 h 365534"/>
              <a:gd name="connsiteX26" fmla="*/ 258625 w 345528"/>
              <a:gd name="connsiteY26" fmla="*/ 359908 h 365534"/>
              <a:gd name="connsiteX27" fmla="*/ 193397 w 345528"/>
              <a:gd name="connsiteY27" fmla="*/ 365534 h 365534"/>
              <a:gd name="connsiteX28" fmla="*/ 127959 w 345528"/>
              <a:gd name="connsiteY28" fmla="*/ 359908 h 365534"/>
              <a:gd name="connsiteX29" fmla="*/ 80235 w 345528"/>
              <a:gd name="connsiteY29" fmla="*/ 344694 h 365534"/>
              <a:gd name="connsiteX30" fmla="*/ 50850 w 345528"/>
              <a:gd name="connsiteY30" fmla="*/ 321771 h 365534"/>
              <a:gd name="connsiteX31" fmla="*/ 40846 w 345528"/>
              <a:gd name="connsiteY31" fmla="*/ 293428 h 365534"/>
              <a:gd name="connsiteX32" fmla="*/ 50850 w 345528"/>
              <a:gd name="connsiteY32" fmla="*/ 264876 h 365534"/>
              <a:gd name="connsiteX33" fmla="*/ 80235 w 345528"/>
              <a:gd name="connsiteY33" fmla="*/ 242162 h 365534"/>
              <a:gd name="connsiteX34" fmla="*/ 127959 w 345528"/>
              <a:gd name="connsiteY34" fmla="*/ 226948 h 365534"/>
              <a:gd name="connsiteX35" fmla="*/ 193397 w 345528"/>
              <a:gd name="connsiteY35" fmla="*/ 221321 h 365534"/>
              <a:gd name="connsiteX36" fmla="*/ 258625 w 345528"/>
              <a:gd name="connsiteY36" fmla="*/ 226948 h 365534"/>
              <a:gd name="connsiteX37" fmla="*/ 306349 w 345528"/>
              <a:gd name="connsiteY37" fmla="*/ 242162 h 365534"/>
              <a:gd name="connsiteX38" fmla="*/ 335524 w 345528"/>
              <a:gd name="connsiteY38" fmla="*/ 264876 h 365534"/>
              <a:gd name="connsiteX39" fmla="*/ 345528 w 345528"/>
              <a:gd name="connsiteY39" fmla="*/ 293428 h 365534"/>
              <a:gd name="connsiteX41" fmla="*/ 266752 w 345528"/>
              <a:gd name="connsiteY41" fmla="*/ 293428 h 365534"/>
              <a:gd name="connsiteX42" fmla="*/ 247372 w 345528"/>
              <a:gd name="connsiteY42" fmla="*/ 266752 h 365534"/>
              <a:gd name="connsiteX43" fmla="*/ 193397 w 345528"/>
              <a:gd name="connsiteY43" fmla="*/ 255916 h 365534"/>
              <a:gd name="connsiteX44" fmla="*/ 139003 w 345528"/>
              <a:gd name="connsiteY44" fmla="*/ 266752 h 365534"/>
              <a:gd name="connsiteX45" fmla="*/ 119621 w 345528"/>
              <a:gd name="connsiteY45" fmla="*/ 293428 h 365534"/>
              <a:gd name="connsiteX46" fmla="*/ 138795 w 345528"/>
              <a:gd name="connsiteY46" fmla="*/ 320103 h 365534"/>
              <a:gd name="connsiteX47" fmla="*/ 193397 w 345528"/>
              <a:gd name="connsiteY47" fmla="*/ 330940 h 365534"/>
              <a:gd name="connsiteX48" fmla="*/ 247372 w 345528"/>
              <a:gd name="connsiteY48" fmla="*/ 320103 h 365534"/>
              <a:gd name="connsiteX49" fmla="*/ 266752 w 345528"/>
              <a:gd name="connsiteY49" fmla="*/ 293428 h 365534"/>
              <a:gd name="connsiteX51" fmla="*/ 145047 w 345528"/>
              <a:gd name="connsiteY51" fmla="*/ 67105 h 365534"/>
              <a:gd name="connsiteX52" fmla="*/ 69606 w 345528"/>
              <a:gd name="connsiteY52" fmla="*/ 67105 h 365534"/>
              <a:gd name="connsiteX53" fmla="*/ 69606 w 345528"/>
              <a:gd name="connsiteY53" fmla="*/ 164220 h 365534"/>
              <a:gd name="connsiteX54" fmla="*/ 86487 w 345528"/>
              <a:gd name="connsiteY54" fmla="*/ 164220 h 365534"/>
              <a:gd name="connsiteX55" fmla="*/ 105868 w 345528"/>
              <a:gd name="connsiteY55" fmla="*/ 163803 h 365534"/>
              <a:gd name="connsiteX56" fmla="*/ 126083 w 345528"/>
              <a:gd name="connsiteY56" fmla="*/ 162552 h 365534"/>
              <a:gd name="connsiteX57" fmla="*/ 145047 w 345528"/>
              <a:gd name="connsiteY57" fmla="*/ 160051 h 365534"/>
              <a:gd name="connsiteX59" fmla="*/ 214653 w 345528"/>
              <a:gd name="connsiteY59" fmla="*/ 127541 h 365534"/>
              <a:gd name="connsiteX60" fmla="*/ 266752 w 345528"/>
              <a:gd name="connsiteY60" fmla="*/ 127541 h 365534"/>
              <a:gd name="connsiteX61" fmla="*/ 266752 w 345528"/>
              <a:gd name="connsiteY61" fmla="*/ 92947 h 365534"/>
              <a:gd name="connsiteX62" fmla="*/ 214653 w 345528"/>
              <a:gd name="connsiteY62" fmla="*/ 92947 h 36553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45528" h="365534">
                <a:moveTo>
                  <a:pt x="266752" y="211318"/>
                </a:moveTo>
                <a:lnTo>
                  <a:pt x="266752" y="163803"/>
                </a:lnTo>
                <a:lnTo>
                  <a:pt x="214653" y="163803"/>
                </a:lnTo>
                <a:lnTo>
                  <a:pt x="214653" y="200481"/>
                </a:lnTo>
                <a:lnTo>
                  <a:pt x="145047" y="200481"/>
                </a:lnTo>
                <a:lnTo>
                  <a:pt x="145047" y="185477"/>
                </a:lnTo>
                <a:cubicBezTo>
                  <a:pt x="132543" y="191312"/>
                  <a:pt x="118580" y="195618"/>
                  <a:pt x="103159" y="198397"/>
                </a:cubicBezTo>
                <a:cubicBezTo>
                  <a:pt x="87737" y="201176"/>
                  <a:pt x="70856" y="202565"/>
                  <a:pt x="52517" y="202565"/>
                </a:cubicBezTo>
                <a:lnTo>
                  <a:pt x="0" y="202565"/>
                </a:lnTo>
                <a:lnTo>
                  <a:pt x="0" y="28759"/>
                </a:lnTo>
                <a:lnTo>
                  <a:pt x="145047" y="28759"/>
                </a:lnTo>
                <a:lnTo>
                  <a:pt x="145047" y="15422"/>
                </a:lnTo>
                <a:lnTo>
                  <a:pt x="214653" y="35428"/>
                </a:lnTo>
                <a:lnTo>
                  <a:pt x="214653" y="56685"/>
                </a:lnTo>
                <a:lnTo>
                  <a:pt x="266752" y="56685"/>
                </a:lnTo>
                <a:lnTo>
                  <a:pt x="266752" y="43764"/>
                </a:lnTo>
                <a:cubicBezTo>
                  <a:pt x="266752" y="39874"/>
                  <a:pt x="265919" y="36192"/>
                  <a:pt x="264253" y="32719"/>
                </a:cubicBezTo>
                <a:cubicBezTo>
                  <a:pt x="262585" y="29245"/>
                  <a:pt x="259667" y="26675"/>
                  <a:pt x="255500" y="25008"/>
                </a:cubicBezTo>
                <a:lnTo>
                  <a:pt x="340527" y="0"/>
                </a:lnTo>
                <a:lnTo>
                  <a:pt x="340527" y="173389"/>
                </a:lnTo>
                <a:cubicBezTo>
                  <a:pt x="340527" y="186727"/>
                  <a:pt x="337331" y="196383"/>
                  <a:pt x="330940" y="202357"/>
                </a:cubicBezTo>
                <a:cubicBezTo>
                  <a:pt x="324548" y="208331"/>
                  <a:pt x="314408" y="211318"/>
                  <a:pt x="300514" y="211318"/>
                </a:cubicBezTo>
                <a:moveTo>
                  <a:pt x="345528" y="293428"/>
                </a:moveTo>
                <a:cubicBezTo>
                  <a:pt x="345528" y="303431"/>
                  <a:pt x="342194" y="312878"/>
                  <a:pt x="335524" y="321771"/>
                </a:cubicBezTo>
                <a:cubicBezTo>
                  <a:pt x="328857" y="330662"/>
                  <a:pt x="319130" y="338303"/>
                  <a:pt x="306349" y="344694"/>
                </a:cubicBezTo>
                <a:cubicBezTo>
                  <a:pt x="293567" y="351085"/>
                  <a:pt x="277658" y="356156"/>
                  <a:pt x="258625" y="359908"/>
                </a:cubicBezTo>
                <a:cubicBezTo>
                  <a:pt x="239591" y="363659"/>
                  <a:pt x="217848" y="365534"/>
                  <a:pt x="193397" y="365534"/>
                </a:cubicBezTo>
                <a:cubicBezTo>
                  <a:pt x="168665" y="365534"/>
                  <a:pt x="146852" y="363659"/>
                  <a:pt x="127959" y="359908"/>
                </a:cubicBezTo>
                <a:cubicBezTo>
                  <a:pt x="109063" y="356156"/>
                  <a:pt x="93155" y="351085"/>
                  <a:pt x="80235" y="344694"/>
                </a:cubicBezTo>
                <a:cubicBezTo>
                  <a:pt x="67313" y="338303"/>
                  <a:pt x="57518" y="330662"/>
                  <a:pt x="50850" y="321771"/>
                </a:cubicBezTo>
                <a:cubicBezTo>
                  <a:pt x="44181" y="312878"/>
                  <a:pt x="40846" y="303431"/>
                  <a:pt x="40846" y="293428"/>
                </a:cubicBezTo>
                <a:cubicBezTo>
                  <a:pt x="40846" y="283147"/>
                  <a:pt x="44181" y="273629"/>
                  <a:pt x="50850" y="264876"/>
                </a:cubicBezTo>
                <a:cubicBezTo>
                  <a:pt x="57518" y="256124"/>
                  <a:pt x="67313" y="248552"/>
                  <a:pt x="80235" y="242162"/>
                </a:cubicBezTo>
                <a:cubicBezTo>
                  <a:pt x="93155" y="235770"/>
                  <a:pt x="109063" y="230699"/>
                  <a:pt x="127959" y="226948"/>
                </a:cubicBezTo>
                <a:cubicBezTo>
                  <a:pt x="146852" y="223197"/>
                  <a:pt x="168665" y="221321"/>
                  <a:pt x="193397" y="221321"/>
                </a:cubicBezTo>
                <a:cubicBezTo>
                  <a:pt x="217848" y="221321"/>
                  <a:pt x="239591" y="223197"/>
                  <a:pt x="258625" y="226948"/>
                </a:cubicBezTo>
                <a:cubicBezTo>
                  <a:pt x="277658" y="230699"/>
                  <a:pt x="293567" y="235770"/>
                  <a:pt x="306349" y="242162"/>
                </a:cubicBezTo>
                <a:cubicBezTo>
                  <a:pt x="319130" y="248552"/>
                  <a:pt x="328857" y="256124"/>
                  <a:pt x="335524" y="264876"/>
                </a:cubicBezTo>
                <a:cubicBezTo>
                  <a:pt x="342194" y="273629"/>
                  <a:pt x="345528" y="283147"/>
                  <a:pt x="345528" y="293428"/>
                </a:cubicBezTo>
                <a:moveTo>
                  <a:pt x="266752" y="293428"/>
                </a:moveTo>
                <a:cubicBezTo>
                  <a:pt x="266752" y="282869"/>
                  <a:pt x="260292" y="273977"/>
                  <a:pt x="247372" y="266752"/>
                </a:cubicBezTo>
                <a:cubicBezTo>
                  <a:pt x="234451" y="259528"/>
                  <a:pt x="216459" y="255916"/>
                  <a:pt x="193397" y="255916"/>
                </a:cubicBezTo>
                <a:cubicBezTo>
                  <a:pt x="170055" y="255916"/>
                  <a:pt x="151925" y="259528"/>
                  <a:pt x="139003" y="266752"/>
                </a:cubicBezTo>
                <a:cubicBezTo>
                  <a:pt x="126083" y="273977"/>
                  <a:pt x="119621" y="282869"/>
                  <a:pt x="119621" y="293428"/>
                </a:cubicBezTo>
                <a:cubicBezTo>
                  <a:pt x="119621" y="303986"/>
                  <a:pt x="126013" y="312878"/>
                  <a:pt x="138795" y="320103"/>
                </a:cubicBezTo>
                <a:cubicBezTo>
                  <a:pt x="151577" y="327328"/>
                  <a:pt x="169776" y="330940"/>
                  <a:pt x="193397" y="330940"/>
                </a:cubicBezTo>
                <a:cubicBezTo>
                  <a:pt x="216459" y="330940"/>
                  <a:pt x="234451" y="327328"/>
                  <a:pt x="247372" y="320103"/>
                </a:cubicBezTo>
                <a:cubicBezTo>
                  <a:pt x="260292" y="312878"/>
                  <a:pt x="266752" y="303986"/>
                  <a:pt x="266752" y="293428"/>
                </a:cubicBezTo>
                <a:moveTo>
                  <a:pt x="145047" y="67105"/>
                </a:moveTo>
                <a:lnTo>
                  <a:pt x="69606" y="67105"/>
                </a:lnTo>
                <a:lnTo>
                  <a:pt x="69606" y="164220"/>
                </a:lnTo>
                <a:cubicBezTo>
                  <a:pt x="74607" y="164220"/>
                  <a:pt x="80235" y="164220"/>
                  <a:pt x="86487" y="164220"/>
                </a:cubicBezTo>
                <a:cubicBezTo>
                  <a:pt x="92739" y="164220"/>
                  <a:pt x="99199" y="164081"/>
                  <a:pt x="105868" y="163803"/>
                </a:cubicBezTo>
                <a:cubicBezTo>
                  <a:pt x="112537" y="163525"/>
                  <a:pt x="119276" y="163108"/>
                  <a:pt x="126083" y="162552"/>
                </a:cubicBezTo>
                <a:cubicBezTo>
                  <a:pt x="132890" y="161997"/>
                  <a:pt x="139211" y="161163"/>
                  <a:pt x="145047" y="160051"/>
                </a:cubicBezTo>
                <a:moveTo>
                  <a:pt x="214653" y="127541"/>
                </a:moveTo>
                <a:lnTo>
                  <a:pt x="266752" y="127541"/>
                </a:lnTo>
                <a:lnTo>
                  <a:pt x="266752" y="92947"/>
                </a:lnTo>
                <a:lnTo>
                  <a:pt x="214653" y="929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4" name="Freeform 54"/>
          <p:cNvSpPr/>
          <p:nvPr/>
        </p:nvSpPr>
        <p:spPr>
          <a:xfrm>
            <a:off x="10390329" y="6265998"/>
            <a:ext cx="382623" cy="364284"/>
          </a:xfrm>
          <a:custGeom>
            <a:avLst/>
            <a:gdLst>
              <a:gd name="connsiteX0" fmla="*/ 75025 w 382623"/>
              <a:gd name="connsiteY0" fmla="*/ 265918 h 364284"/>
              <a:gd name="connsiteX1" fmla="*/ 287593 w 382623"/>
              <a:gd name="connsiteY1" fmla="*/ 265918 h 364284"/>
              <a:gd name="connsiteX2" fmla="*/ 287593 w 382623"/>
              <a:gd name="connsiteY2" fmla="*/ 239660 h 364284"/>
              <a:gd name="connsiteX3" fmla="*/ 84610 w 382623"/>
              <a:gd name="connsiteY3" fmla="*/ 239660 h 364284"/>
              <a:gd name="connsiteX4" fmla="*/ 68356 w 382623"/>
              <a:gd name="connsiteY4" fmla="*/ 203399 h 364284"/>
              <a:gd name="connsiteX5" fmla="*/ 363450 w 382623"/>
              <a:gd name="connsiteY5" fmla="*/ 203399 h 364284"/>
              <a:gd name="connsiteX6" fmla="*/ 363450 w 382623"/>
              <a:gd name="connsiteY6" fmla="*/ 300097 h 364284"/>
              <a:gd name="connsiteX7" fmla="*/ 150881 w 382623"/>
              <a:gd name="connsiteY7" fmla="*/ 300097 h 364284"/>
              <a:gd name="connsiteX8" fmla="*/ 150881 w 382623"/>
              <a:gd name="connsiteY8" fmla="*/ 328022 h 364284"/>
              <a:gd name="connsiteX9" fmla="*/ 343444 w 382623"/>
              <a:gd name="connsiteY9" fmla="*/ 328022 h 364284"/>
              <a:gd name="connsiteX10" fmla="*/ 361783 w 382623"/>
              <a:gd name="connsiteY10" fmla="*/ 314685 h 364284"/>
              <a:gd name="connsiteX11" fmla="*/ 382623 w 382623"/>
              <a:gd name="connsiteY11" fmla="*/ 364284 h 364284"/>
              <a:gd name="connsiteX12" fmla="*/ 75025 w 382623"/>
              <a:gd name="connsiteY12" fmla="*/ 364284 h 364284"/>
              <a:gd name="connsiteX14" fmla="*/ 241745 w 382623"/>
              <a:gd name="connsiteY14" fmla="*/ 62937 h 364284"/>
              <a:gd name="connsiteX15" fmla="*/ 176307 w 382623"/>
              <a:gd name="connsiteY15" fmla="*/ 62937 h 364284"/>
              <a:gd name="connsiteX16" fmla="*/ 165053 w 382623"/>
              <a:gd name="connsiteY16" fmla="*/ 99199 h 364284"/>
              <a:gd name="connsiteX17" fmla="*/ 198605 w 382623"/>
              <a:gd name="connsiteY17" fmla="*/ 101491 h 364284"/>
              <a:gd name="connsiteX18" fmla="*/ 225906 w 382623"/>
              <a:gd name="connsiteY18" fmla="*/ 111911 h 364284"/>
              <a:gd name="connsiteX19" fmla="*/ 244036 w 382623"/>
              <a:gd name="connsiteY19" fmla="*/ 128792 h 364284"/>
              <a:gd name="connsiteX20" fmla="*/ 250498 w 382623"/>
              <a:gd name="connsiteY20" fmla="*/ 150465 h 364284"/>
              <a:gd name="connsiteX21" fmla="*/ 242787 w 382623"/>
              <a:gd name="connsiteY21" fmla="*/ 172347 h 364284"/>
              <a:gd name="connsiteX22" fmla="*/ 220070 w 382623"/>
              <a:gd name="connsiteY22" fmla="*/ 182975 h 364284"/>
              <a:gd name="connsiteX23" fmla="*/ 194021 w 382623"/>
              <a:gd name="connsiteY23" fmla="*/ 180266 h 364284"/>
              <a:gd name="connsiteX24" fmla="*/ 177140 w 382623"/>
              <a:gd name="connsiteY24" fmla="*/ 167137 h 364284"/>
              <a:gd name="connsiteX25" fmla="*/ 181308 w 382623"/>
              <a:gd name="connsiteY25" fmla="*/ 151924 h 364284"/>
              <a:gd name="connsiteX26" fmla="*/ 178808 w 382623"/>
              <a:gd name="connsiteY26" fmla="*/ 137752 h 364284"/>
              <a:gd name="connsiteX27" fmla="*/ 169638 w 382623"/>
              <a:gd name="connsiteY27" fmla="*/ 126499 h 364284"/>
              <a:gd name="connsiteX28" fmla="*/ 153383 w 382623"/>
              <a:gd name="connsiteY28" fmla="*/ 119622 h 364284"/>
              <a:gd name="connsiteX29" fmla="*/ 94406 w 382623"/>
              <a:gd name="connsiteY29" fmla="*/ 170888 h 364284"/>
              <a:gd name="connsiteX30" fmla="*/ 0 w 382623"/>
              <a:gd name="connsiteY30" fmla="*/ 195479 h 364284"/>
              <a:gd name="connsiteX31" fmla="*/ 0 w 382623"/>
              <a:gd name="connsiteY31" fmla="*/ 187143 h 364284"/>
              <a:gd name="connsiteX32" fmla="*/ 38345 w 382623"/>
              <a:gd name="connsiteY32" fmla="*/ 167971 h 364284"/>
              <a:gd name="connsiteX33" fmla="*/ 70856 w 382623"/>
              <a:gd name="connsiteY33" fmla="*/ 139211 h 364284"/>
              <a:gd name="connsiteX34" fmla="*/ 93988 w 382623"/>
              <a:gd name="connsiteY34" fmla="*/ 103366 h 364284"/>
              <a:gd name="connsiteX35" fmla="*/ 104617 w 382623"/>
              <a:gd name="connsiteY35" fmla="*/ 62937 h 364284"/>
              <a:gd name="connsiteX36" fmla="*/ 55018 w 382623"/>
              <a:gd name="connsiteY36" fmla="*/ 62937 h 364284"/>
              <a:gd name="connsiteX37" fmla="*/ 42514 w 382623"/>
              <a:gd name="connsiteY37" fmla="*/ 73356 h 364284"/>
              <a:gd name="connsiteX38" fmla="*/ 16255 w 382623"/>
              <a:gd name="connsiteY38" fmla="*/ 24591 h 364284"/>
              <a:gd name="connsiteX39" fmla="*/ 241745 w 382623"/>
              <a:gd name="connsiteY39" fmla="*/ 24591 h 364284"/>
              <a:gd name="connsiteX41" fmla="*/ 291760 w 382623"/>
              <a:gd name="connsiteY41" fmla="*/ 187977 h 364284"/>
              <a:gd name="connsiteX42" fmla="*/ 291760 w 382623"/>
              <a:gd name="connsiteY42" fmla="*/ 110452 h 364284"/>
              <a:gd name="connsiteX43" fmla="*/ 239661 w 382623"/>
              <a:gd name="connsiteY43" fmla="*/ 110452 h 364284"/>
              <a:gd name="connsiteX44" fmla="*/ 219654 w 382623"/>
              <a:gd name="connsiteY44" fmla="*/ 74190 h 364284"/>
              <a:gd name="connsiteX45" fmla="*/ 291760 w 382623"/>
              <a:gd name="connsiteY45" fmla="*/ 74190 h 364284"/>
              <a:gd name="connsiteX46" fmla="*/ 291760 w 382623"/>
              <a:gd name="connsiteY46" fmla="*/ 43764 h 364284"/>
              <a:gd name="connsiteX47" fmla="*/ 289260 w 382623"/>
              <a:gd name="connsiteY47" fmla="*/ 32719 h 364284"/>
              <a:gd name="connsiteX48" fmla="*/ 280507 w 382623"/>
              <a:gd name="connsiteY48" fmla="*/ 25008 h 364284"/>
              <a:gd name="connsiteX49" fmla="*/ 365534 w 382623"/>
              <a:gd name="connsiteY49" fmla="*/ 0 h 364284"/>
              <a:gd name="connsiteX50" fmla="*/ 365534 w 382623"/>
              <a:gd name="connsiteY50" fmla="*/ 150049 h 364284"/>
              <a:gd name="connsiteX51" fmla="*/ 355948 w 382623"/>
              <a:gd name="connsiteY51" fmla="*/ 179016 h 364284"/>
              <a:gd name="connsiteX52" fmla="*/ 325521 w 382623"/>
              <a:gd name="connsiteY52" fmla="*/ 187977 h 36428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382623" h="364284">
                <a:moveTo>
                  <a:pt x="75025" y="265918"/>
                </a:moveTo>
                <a:lnTo>
                  <a:pt x="287593" y="265918"/>
                </a:lnTo>
                <a:lnTo>
                  <a:pt x="287593" y="239660"/>
                </a:lnTo>
                <a:lnTo>
                  <a:pt x="84610" y="239660"/>
                </a:lnTo>
                <a:lnTo>
                  <a:pt x="68356" y="203399"/>
                </a:lnTo>
                <a:lnTo>
                  <a:pt x="363450" y="203399"/>
                </a:lnTo>
                <a:lnTo>
                  <a:pt x="363450" y="300097"/>
                </a:lnTo>
                <a:lnTo>
                  <a:pt x="150881" y="300097"/>
                </a:lnTo>
                <a:lnTo>
                  <a:pt x="150881" y="328022"/>
                </a:lnTo>
                <a:lnTo>
                  <a:pt x="343444" y="328022"/>
                </a:lnTo>
                <a:cubicBezTo>
                  <a:pt x="354003" y="328022"/>
                  <a:pt x="360116" y="323576"/>
                  <a:pt x="361783" y="314685"/>
                </a:cubicBezTo>
                <a:lnTo>
                  <a:pt x="382623" y="364284"/>
                </a:lnTo>
                <a:lnTo>
                  <a:pt x="75025" y="364284"/>
                </a:lnTo>
                <a:moveTo>
                  <a:pt x="241745" y="62937"/>
                </a:moveTo>
                <a:lnTo>
                  <a:pt x="176307" y="62937"/>
                </a:lnTo>
                <a:cubicBezTo>
                  <a:pt x="174084" y="75441"/>
                  <a:pt x="170332" y="87528"/>
                  <a:pt x="165053" y="99199"/>
                </a:cubicBezTo>
                <a:cubicBezTo>
                  <a:pt x="177001" y="98365"/>
                  <a:pt x="188185" y="99129"/>
                  <a:pt x="198605" y="101491"/>
                </a:cubicBezTo>
                <a:cubicBezTo>
                  <a:pt x="209026" y="103853"/>
                  <a:pt x="218126" y="107326"/>
                  <a:pt x="225906" y="111911"/>
                </a:cubicBezTo>
                <a:cubicBezTo>
                  <a:pt x="233686" y="116496"/>
                  <a:pt x="239730" y="122123"/>
                  <a:pt x="244036" y="128792"/>
                </a:cubicBezTo>
                <a:cubicBezTo>
                  <a:pt x="248345" y="135460"/>
                  <a:pt x="250498" y="142685"/>
                  <a:pt x="250498" y="150465"/>
                </a:cubicBezTo>
                <a:cubicBezTo>
                  <a:pt x="250498" y="159079"/>
                  <a:pt x="247927" y="166373"/>
                  <a:pt x="242787" y="172347"/>
                </a:cubicBezTo>
                <a:cubicBezTo>
                  <a:pt x="237646" y="178321"/>
                  <a:pt x="230074" y="181864"/>
                  <a:pt x="220070" y="182975"/>
                </a:cubicBezTo>
                <a:cubicBezTo>
                  <a:pt x="210345" y="184087"/>
                  <a:pt x="201662" y="183184"/>
                  <a:pt x="194021" y="180266"/>
                </a:cubicBezTo>
                <a:cubicBezTo>
                  <a:pt x="186379" y="177348"/>
                  <a:pt x="180753" y="172972"/>
                  <a:pt x="177140" y="167137"/>
                </a:cubicBezTo>
                <a:cubicBezTo>
                  <a:pt x="179642" y="162135"/>
                  <a:pt x="181031" y="157064"/>
                  <a:pt x="181308" y="151924"/>
                </a:cubicBezTo>
                <a:cubicBezTo>
                  <a:pt x="181587" y="146784"/>
                  <a:pt x="180753" y="142059"/>
                  <a:pt x="178808" y="137752"/>
                </a:cubicBezTo>
                <a:cubicBezTo>
                  <a:pt x="176862" y="133446"/>
                  <a:pt x="173806" y="129694"/>
                  <a:pt x="169638" y="126499"/>
                </a:cubicBezTo>
                <a:cubicBezTo>
                  <a:pt x="165471" y="123304"/>
                  <a:pt x="160052" y="121011"/>
                  <a:pt x="153383" y="119622"/>
                </a:cubicBezTo>
                <a:cubicBezTo>
                  <a:pt x="139212" y="140184"/>
                  <a:pt x="119552" y="157273"/>
                  <a:pt x="94406" y="170888"/>
                </a:cubicBezTo>
                <a:cubicBezTo>
                  <a:pt x="69259" y="184504"/>
                  <a:pt x="37790" y="192701"/>
                  <a:pt x="0" y="195479"/>
                </a:cubicBezTo>
                <a:lnTo>
                  <a:pt x="0" y="187143"/>
                </a:lnTo>
                <a:cubicBezTo>
                  <a:pt x="13337" y="182698"/>
                  <a:pt x="26119" y="176307"/>
                  <a:pt x="38345" y="167971"/>
                </a:cubicBezTo>
                <a:cubicBezTo>
                  <a:pt x="50571" y="159634"/>
                  <a:pt x="61409" y="150049"/>
                  <a:pt x="70856" y="139211"/>
                </a:cubicBezTo>
                <a:cubicBezTo>
                  <a:pt x="80304" y="128375"/>
                  <a:pt x="88015" y="116426"/>
                  <a:pt x="93988" y="103366"/>
                </a:cubicBezTo>
                <a:cubicBezTo>
                  <a:pt x="99963" y="90307"/>
                  <a:pt x="103505" y="76830"/>
                  <a:pt x="104617" y="62937"/>
                </a:cubicBezTo>
                <a:lnTo>
                  <a:pt x="55018" y="62937"/>
                </a:lnTo>
                <a:cubicBezTo>
                  <a:pt x="48071" y="62937"/>
                  <a:pt x="43903" y="66410"/>
                  <a:pt x="42514" y="73356"/>
                </a:cubicBezTo>
                <a:lnTo>
                  <a:pt x="16255" y="24591"/>
                </a:lnTo>
                <a:lnTo>
                  <a:pt x="241745" y="24591"/>
                </a:lnTo>
                <a:moveTo>
                  <a:pt x="291760" y="187977"/>
                </a:moveTo>
                <a:lnTo>
                  <a:pt x="291760" y="110452"/>
                </a:lnTo>
                <a:lnTo>
                  <a:pt x="239661" y="110452"/>
                </a:lnTo>
                <a:lnTo>
                  <a:pt x="219654" y="74190"/>
                </a:lnTo>
                <a:lnTo>
                  <a:pt x="291760" y="74190"/>
                </a:lnTo>
                <a:lnTo>
                  <a:pt x="291760" y="43764"/>
                </a:lnTo>
                <a:cubicBezTo>
                  <a:pt x="291760" y="39874"/>
                  <a:pt x="290926" y="36192"/>
                  <a:pt x="289260" y="32719"/>
                </a:cubicBezTo>
                <a:cubicBezTo>
                  <a:pt x="287593" y="29245"/>
                  <a:pt x="284674" y="26675"/>
                  <a:pt x="280507" y="25008"/>
                </a:cubicBezTo>
                <a:lnTo>
                  <a:pt x="365534" y="0"/>
                </a:lnTo>
                <a:lnTo>
                  <a:pt x="365534" y="150049"/>
                </a:lnTo>
                <a:cubicBezTo>
                  <a:pt x="365534" y="163386"/>
                  <a:pt x="362338" y="173042"/>
                  <a:pt x="355948" y="179016"/>
                </a:cubicBezTo>
                <a:cubicBezTo>
                  <a:pt x="349557" y="184990"/>
                  <a:pt x="339415" y="187977"/>
                  <a:pt x="325521" y="1879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5" name="Freeform 55"/>
          <p:cNvSpPr/>
          <p:nvPr/>
        </p:nvSpPr>
        <p:spPr>
          <a:xfrm>
            <a:off x="10921261" y="6268082"/>
            <a:ext cx="395127" cy="353030"/>
          </a:xfrm>
          <a:custGeom>
            <a:avLst/>
            <a:gdLst>
              <a:gd name="connsiteX0" fmla="*/ 53768 w 395127"/>
              <a:gd name="connsiteY0" fmla="*/ 77942 h 353030"/>
              <a:gd name="connsiteX1" fmla="*/ 64812 w 395127"/>
              <a:gd name="connsiteY1" fmla="*/ 44597 h 353030"/>
              <a:gd name="connsiteX2" fmla="*/ 95864 w 395127"/>
              <a:gd name="connsiteY2" fmla="*/ 20007 h 353030"/>
              <a:gd name="connsiteX3" fmla="*/ 143380 w 395127"/>
              <a:gd name="connsiteY3" fmla="*/ 5002 h 353030"/>
              <a:gd name="connsiteX4" fmla="*/ 203399 w 395127"/>
              <a:gd name="connsiteY4" fmla="*/ 0 h 353030"/>
              <a:gd name="connsiteX5" fmla="*/ 263627 w 395127"/>
              <a:gd name="connsiteY5" fmla="*/ 5002 h 353030"/>
              <a:gd name="connsiteX6" fmla="*/ 311349 w 395127"/>
              <a:gd name="connsiteY6" fmla="*/ 20007 h 353030"/>
              <a:gd name="connsiteX7" fmla="*/ 342611 w 395127"/>
              <a:gd name="connsiteY7" fmla="*/ 44597 h 353030"/>
              <a:gd name="connsiteX8" fmla="*/ 353864 w 395127"/>
              <a:gd name="connsiteY8" fmla="*/ 77942 h 353030"/>
              <a:gd name="connsiteX9" fmla="*/ 342611 w 395127"/>
              <a:gd name="connsiteY9" fmla="*/ 111286 h 353030"/>
              <a:gd name="connsiteX10" fmla="*/ 311141 w 395127"/>
              <a:gd name="connsiteY10" fmla="*/ 135877 h 353030"/>
              <a:gd name="connsiteX11" fmla="*/ 263417 w 395127"/>
              <a:gd name="connsiteY11" fmla="*/ 150881 h 353030"/>
              <a:gd name="connsiteX12" fmla="*/ 203399 w 395127"/>
              <a:gd name="connsiteY12" fmla="*/ 155884 h 353030"/>
              <a:gd name="connsiteX13" fmla="*/ 143380 w 395127"/>
              <a:gd name="connsiteY13" fmla="*/ 150881 h 353030"/>
              <a:gd name="connsiteX14" fmla="*/ 96072 w 395127"/>
              <a:gd name="connsiteY14" fmla="*/ 135877 h 353030"/>
              <a:gd name="connsiteX15" fmla="*/ 65020 w 395127"/>
              <a:gd name="connsiteY15" fmla="*/ 111286 h 353030"/>
              <a:gd name="connsiteX16" fmla="*/ 53768 w 395127"/>
              <a:gd name="connsiteY16" fmla="*/ 77942 h 353030"/>
              <a:gd name="connsiteX18" fmla="*/ 355114 w 395127"/>
              <a:gd name="connsiteY18" fmla="*/ 237160 h 353030"/>
              <a:gd name="connsiteX19" fmla="*/ 355114 w 395127"/>
              <a:gd name="connsiteY19" fmla="*/ 353030 h 353030"/>
              <a:gd name="connsiteX20" fmla="*/ 283425 w 395127"/>
              <a:gd name="connsiteY20" fmla="*/ 353030 h 353030"/>
              <a:gd name="connsiteX21" fmla="*/ 283425 w 395127"/>
              <a:gd name="connsiteY21" fmla="*/ 334274 h 353030"/>
              <a:gd name="connsiteX22" fmla="*/ 247162 w 395127"/>
              <a:gd name="connsiteY22" fmla="*/ 343860 h 353030"/>
              <a:gd name="connsiteX23" fmla="*/ 206108 w 395127"/>
              <a:gd name="connsiteY23" fmla="*/ 349696 h 353030"/>
              <a:gd name="connsiteX24" fmla="*/ 164011 w 395127"/>
              <a:gd name="connsiteY24" fmla="*/ 352405 h 353030"/>
              <a:gd name="connsiteX25" fmla="*/ 124206 w 395127"/>
              <a:gd name="connsiteY25" fmla="*/ 353030 h 353030"/>
              <a:gd name="connsiteX26" fmla="*/ 54601 w 395127"/>
              <a:gd name="connsiteY26" fmla="*/ 353030 h 353030"/>
              <a:gd name="connsiteX27" fmla="*/ 54601 w 395127"/>
              <a:gd name="connsiteY27" fmla="*/ 237160 h 353030"/>
              <a:gd name="connsiteX29" fmla="*/ 395127 w 395127"/>
              <a:gd name="connsiteY29" fmla="*/ 212985 h 353030"/>
              <a:gd name="connsiteX30" fmla="*/ 50016 w 395127"/>
              <a:gd name="connsiteY30" fmla="*/ 212985 h 353030"/>
              <a:gd name="connsiteX31" fmla="*/ 35844 w 395127"/>
              <a:gd name="connsiteY31" fmla="*/ 224656 h 353030"/>
              <a:gd name="connsiteX32" fmla="*/ 0 w 395127"/>
              <a:gd name="connsiteY32" fmla="*/ 174223 h 353030"/>
              <a:gd name="connsiteX33" fmla="*/ 395127 w 395127"/>
              <a:gd name="connsiteY33" fmla="*/ 174223 h 353030"/>
              <a:gd name="connsiteX35" fmla="*/ 127123 w 395127"/>
              <a:gd name="connsiteY35" fmla="*/ 77942 h 353030"/>
              <a:gd name="connsiteX36" fmla="*/ 146297 w 395127"/>
              <a:gd name="connsiteY36" fmla="*/ 107743 h 353030"/>
              <a:gd name="connsiteX37" fmla="*/ 203399 w 395127"/>
              <a:gd name="connsiteY37" fmla="*/ 118788 h 353030"/>
              <a:gd name="connsiteX38" fmla="*/ 260709 w 395127"/>
              <a:gd name="connsiteY38" fmla="*/ 107743 h 353030"/>
              <a:gd name="connsiteX39" fmla="*/ 280090 w 395127"/>
              <a:gd name="connsiteY39" fmla="*/ 77942 h 353030"/>
              <a:gd name="connsiteX40" fmla="*/ 260500 w 395127"/>
              <a:gd name="connsiteY40" fmla="*/ 48140 h 353030"/>
              <a:gd name="connsiteX41" fmla="*/ 203399 w 395127"/>
              <a:gd name="connsiteY41" fmla="*/ 37095 h 353030"/>
              <a:gd name="connsiteX42" fmla="*/ 146505 w 395127"/>
              <a:gd name="connsiteY42" fmla="*/ 48140 h 353030"/>
              <a:gd name="connsiteX43" fmla="*/ 127123 w 395127"/>
              <a:gd name="connsiteY43" fmla="*/ 77942 h 353030"/>
              <a:gd name="connsiteX45" fmla="*/ 151299 w 395127"/>
              <a:gd name="connsiteY45" fmla="*/ 314685 h 353030"/>
              <a:gd name="connsiteX46" fmla="*/ 214443 w 395127"/>
              <a:gd name="connsiteY46" fmla="*/ 313226 h 353030"/>
              <a:gd name="connsiteX47" fmla="*/ 283425 w 395127"/>
              <a:gd name="connsiteY47" fmla="*/ 307182 h 353030"/>
              <a:gd name="connsiteX48" fmla="*/ 283425 w 395127"/>
              <a:gd name="connsiteY48" fmla="*/ 275506 h 353030"/>
              <a:gd name="connsiteX49" fmla="*/ 126291 w 395127"/>
              <a:gd name="connsiteY49" fmla="*/ 275506 h 353030"/>
              <a:gd name="connsiteX50" fmla="*/ 126291 w 395127"/>
              <a:gd name="connsiteY50" fmla="*/ 314685 h 3530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395127" h="353030">
                <a:moveTo>
                  <a:pt x="53768" y="77942"/>
                </a:moveTo>
                <a:cubicBezTo>
                  <a:pt x="53768" y="65437"/>
                  <a:pt x="57448" y="54323"/>
                  <a:pt x="64812" y="44597"/>
                </a:cubicBezTo>
                <a:cubicBezTo>
                  <a:pt x="72176" y="34872"/>
                  <a:pt x="82526" y="26675"/>
                  <a:pt x="95864" y="20007"/>
                </a:cubicBezTo>
                <a:cubicBezTo>
                  <a:pt x="109202" y="13338"/>
                  <a:pt x="125040" y="8336"/>
                  <a:pt x="143380" y="5002"/>
                </a:cubicBezTo>
                <a:cubicBezTo>
                  <a:pt x="161720" y="1667"/>
                  <a:pt x="181725" y="0"/>
                  <a:pt x="203399" y="0"/>
                </a:cubicBezTo>
                <a:cubicBezTo>
                  <a:pt x="225072" y="0"/>
                  <a:pt x="245148" y="1667"/>
                  <a:pt x="263627" y="5002"/>
                </a:cubicBezTo>
                <a:cubicBezTo>
                  <a:pt x="282104" y="8336"/>
                  <a:pt x="298012" y="13338"/>
                  <a:pt x="311349" y="20007"/>
                </a:cubicBezTo>
                <a:cubicBezTo>
                  <a:pt x="324688" y="26675"/>
                  <a:pt x="335107" y="34872"/>
                  <a:pt x="342611" y="44597"/>
                </a:cubicBezTo>
                <a:cubicBezTo>
                  <a:pt x="350113" y="54323"/>
                  <a:pt x="353864" y="65437"/>
                  <a:pt x="353864" y="77942"/>
                </a:cubicBezTo>
                <a:cubicBezTo>
                  <a:pt x="353864" y="90446"/>
                  <a:pt x="350113" y="101560"/>
                  <a:pt x="342611" y="111286"/>
                </a:cubicBezTo>
                <a:cubicBezTo>
                  <a:pt x="335107" y="121011"/>
                  <a:pt x="324618" y="129208"/>
                  <a:pt x="311141" y="135877"/>
                </a:cubicBezTo>
                <a:cubicBezTo>
                  <a:pt x="297666" y="142546"/>
                  <a:pt x="281757" y="147548"/>
                  <a:pt x="263417" y="150881"/>
                </a:cubicBezTo>
                <a:cubicBezTo>
                  <a:pt x="245079" y="154216"/>
                  <a:pt x="225072" y="155884"/>
                  <a:pt x="203399" y="155884"/>
                </a:cubicBezTo>
                <a:cubicBezTo>
                  <a:pt x="181725" y="155884"/>
                  <a:pt x="161720" y="154216"/>
                  <a:pt x="143380" y="150881"/>
                </a:cubicBezTo>
                <a:cubicBezTo>
                  <a:pt x="125040" y="147548"/>
                  <a:pt x="109272" y="142546"/>
                  <a:pt x="96072" y="135877"/>
                </a:cubicBezTo>
                <a:cubicBezTo>
                  <a:pt x="82874" y="129208"/>
                  <a:pt x="72523" y="121011"/>
                  <a:pt x="65020" y="111286"/>
                </a:cubicBezTo>
                <a:cubicBezTo>
                  <a:pt x="57518" y="101560"/>
                  <a:pt x="53768" y="90446"/>
                  <a:pt x="53768" y="77942"/>
                </a:cubicBezTo>
                <a:moveTo>
                  <a:pt x="355114" y="237160"/>
                </a:moveTo>
                <a:lnTo>
                  <a:pt x="355114" y="353030"/>
                </a:lnTo>
                <a:lnTo>
                  <a:pt x="283425" y="353030"/>
                </a:lnTo>
                <a:lnTo>
                  <a:pt x="283425" y="334274"/>
                </a:lnTo>
                <a:cubicBezTo>
                  <a:pt x="272588" y="338165"/>
                  <a:pt x="260500" y="341360"/>
                  <a:pt x="247162" y="343860"/>
                </a:cubicBezTo>
                <a:cubicBezTo>
                  <a:pt x="233825" y="346362"/>
                  <a:pt x="220140" y="348307"/>
                  <a:pt x="206108" y="349696"/>
                </a:cubicBezTo>
                <a:cubicBezTo>
                  <a:pt x="192076" y="351085"/>
                  <a:pt x="178044" y="351988"/>
                  <a:pt x="164011" y="352405"/>
                </a:cubicBezTo>
                <a:cubicBezTo>
                  <a:pt x="149979" y="352822"/>
                  <a:pt x="136710" y="353030"/>
                  <a:pt x="124206" y="353030"/>
                </a:cubicBezTo>
                <a:lnTo>
                  <a:pt x="54601" y="353030"/>
                </a:lnTo>
                <a:lnTo>
                  <a:pt x="54601" y="237160"/>
                </a:lnTo>
                <a:moveTo>
                  <a:pt x="395127" y="212985"/>
                </a:moveTo>
                <a:lnTo>
                  <a:pt x="50016" y="212985"/>
                </a:lnTo>
                <a:cubicBezTo>
                  <a:pt x="41958" y="212985"/>
                  <a:pt x="37234" y="216875"/>
                  <a:pt x="35844" y="224656"/>
                </a:cubicBezTo>
                <a:lnTo>
                  <a:pt x="0" y="174223"/>
                </a:lnTo>
                <a:lnTo>
                  <a:pt x="395127" y="174223"/>
                </a:lnTo>
                <a:moveTo>
                  <a:pt x="127123" y="77942"/>
                </a:moveTo>
                <a:cubicBezTo>
                  <a:pt x="127123" y="90446"/>
                  <a:pt x="133515" y="100380"/>
                  <a:pt x="146297" y="107743"/>
                </a:cubicBezTo>
                <a:cubicBezTo>
                  <a:pt x="159079" y="115107"/>
                  <a:pt x="178112" y="118788"/>
                  <a:pt x="203399" y="118788"/>
                </a:cubicBezTo>
                <a:cubicBezTo>
                  <a:pt x="228684" y="118788"/>
                  <a:pt x="247789" y="115107"/>
                  <a:pt x="260709" y="107743"/>
                </a:cubicBezTo>
                <a:cubicBezTo>
                  <a:pt x="273630" y="100380"/>
                  <a:pt x="280090" y="90446"/>
                  <a:pt x="280090" y="77942"/>
                </a:cubicBezTo>
                <a:cubicBezTo>
                  <a:pt x="280090" y="65437"/>
                  <a:pt x="273560" y="55504"/>
                  <a:pt x="260500" y="48140"/>
                </a:cubicBezTo>
                <a:cubicBezTo>
                  <a:pt x="247441" y="40777"/>
                  <a:pt x="228407" y="37095"/>
                  <a:pt x="203399" y="37095"/>
                </a:cubicBezTo>
                <a:cubicBezTo>
                  <a:pt x="178390" y="37095"/>
                  <a:pt x="159427" y="40777"/>
                  <a:pt x="146505" y="48140"/>
                </a:cubicBezTo>
                <a:cubicBezTo>
                  <a:pt x="133585" y="55504"/>
                  <a:pt x="127123" y="65437"/>
                  <a:pt x="127123" y="77942"/>
                </a:cubicBezTo>
                <a:moveTo>
                  <a:pt x="151299" y="314685"/>
                </a:moveTo>
                <a:cubicBezTo>
                  <a:pt x="170193" y="314685"/>
                  <a:pt x="191242" y="314199"/>
                  <a:pt x="214443" y="313226"/>
                </a:cubicBezTo>
                <a:cubicBezTo>
                  <a:pt x="237646" y="312253"/>
                  <a:pt x="260640" y="310239"/>
                  <a:pt x="283425" y="307182"/>
                </a:cubicBezTo>
                <a:lnTo>
                  <a:pt x="283425" y="275506"/>
                </a:lnTo>
                <a:lnTo>
                  <a:pt x="126291" y="275506"/>
                </a:lnTo>
                <a:lnTo>
                  <a:pt x="126291" y="31468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6" name="Freeform 56"/>
          <p:cNvSpPr/>
          <p:nvPr/>
        </p:nvSpPr>
        <p:spPr>
          <a:xfrm>
            <a:off x="11327642" y="6265998"/>
            <a:ext cx="365535" cy="360116"/>
          </a:xfrm>
          <a:custGeom>
            <a:avLst/>
            <a:gdLst>
              <a:gd name="connsiteX0" fmla="*/ 104200 w 365535"/>
              <a:gd name="connsiteY0" fmla="*/ 57519 h 360116"/>
              <a:gd name="connsiteX1" fmla="*/ 100033 w 365535"/>
              <a:gd name="connsiteY1" fmla="*/ 43555 h 360116"/>
              <a:gd name="connsiteX2" fmla="*/ 87529 w 365535"/>
              <a:gd name="connsiteY2" fmla="*/ 36679 h 360116"/>
              <a:gd name="connsiteX3" fmla="*/ 177974 w 365535"/>
              <a:gd name="connsiteY3" fmla="*/ 11253 h 360116"/>
              <a:gd name="connsiteX4" fmla="*/ 177974 w 365535"/>
              <a:gd name="connsiteY4" fmla="*/ 59602 h 360116"/>
              <a:gd name="connsiteX5" fmla="*/ 175890 w 365535"/>
              <a:gd name="connsiteY5" fmla="*/ 82943 h 360116"/>
              <a:gd name="connsiteX6" fmla="*/ 170055 w 365535"/>
              <a:gd name="connsiteY6" fmla="*/ 105034 h 360116"/>
              <a:gd name="connsiteX7" fmla="*/ 202774 w 365535"/>
              <a:gd name="connsiteY7" fmla="*/ 111494 h 360116"/>
              <a:gd name="connsiteX8" fmla="*/ 229032 w 365535"/>
              <a:gd name="connsiteY8" fmla="*/ 125040 h 360116"/>
              <a:gd name="connsiteX9" fmla="*/ 246538 w 365535"/>
              <a:gd name="connsiteY9" fmla="*/ 145255 h 360116"/>
              <a:gd name="connsiteX10" fmla="*/ 252999 w 365535"/>
              <a:gd name="connsiteY10" fmla="*/ 171305 h 360116"/>
              <a:gd name="connsiteX11" fmla="*/ 245287 w 365535"/>
              <a:gd name="connsiteY11" fmla="*/ 193187 h 360116"/>
              <a:gd name="connsiteX12" fmla="*/ 222572 w 365535"/>
              <a:gd name="connsiteY12" fmla="*/ 203815 h 360116"/>
              <a:gd name="connsiteX13" fmla="*/ 196522 w 365535"/>
              <a:gd name="connsiteY13" fmla="*/ 201106 h 360116"/>
              <a:gd name="connsiteX14" fmla="*/ 179642 w 365535"/>
              <a:gd name="connsiteY14" fmla="*/ 187977 h 360116"/>
              <a:gd name="connsiteX15" fmla="*/ 184643 w 365535"/>
              <a:gd name="connsiteY15" fmla="*/ 171722 h 360116"/>
              <a:gd name="connsiteX16" fmla="*/ 182975 w 365535"/>
              <a:gd name="connsiteY16" fmla="*/ 154425 h 360116"/>
              <a:gd name="connsiteX17" fmla="*/ 174848 w 365535"/>
              <a:gd name="connsiteY17" fmla="*/ 138587 h 360116"/>
              <a:gd name="connsiteX18" fmla="*/ 160468 w 365535"/>
              <a:gd name="connsiteY18" fmla="*/ 127124 h 360116"/>
              <a:gd name="connsiteX19" fmla="*/ 100657 w 365535"/>
              <a:gd name="connsiteY19" fmla="*/ 187143 h 360116"/>
              <a:gd name="connsiteX20" fmla="*/ 0 w 365535"/>
              <a:gd name="connsiteY20" fmla="*/ 216319 h 360116"/>
              <a:gd name="connsiteX21" fmla="*/ 0 w 365535"/>
              <a:gd name="connsiteY21" fmla="*/ 207984 h 360116"/>
              <a:gd name="connsiteX22" fmla="*/ 41263 w 365535"/>
              <a:gd name="connsiteY22" fmla="*/ 185684 h 360116"/>
              <a:gd name="connsiteX23" fmla="*/ 74399 w 365535"/>
              <a:gd name="connsiteY23" fmla="*/ 150882 h 360116"/>
              <a:gd name="connsiteX24" fmla="*/ 96282 w 365535"/>
              <a:gd name="connsiteY24" fmla="*/ 107118 h 360116"/>
              <a:gd name="connsiteX25" fmla="*/ 104200 w 365535"/>
              <a:gd name="connsiteY25" fmla="*/ 57519 h 360116"/>
              <a:gd name="connsiteX27" fmla="*/ 365535 w 365535"/>
              <a:gd name="connsiteY27" fmla="*/ 224656 h 360116"/>
              <a:gd name="connsiteX28" fmla="*/ 365535 w 365535"/>
              <a:gd name="connsiteY28" fmla="*/ 322187 h 360116"/>
              <a:gd name="connsiteX29" fmla="*/ 355949 w 365535"/>
              <a:gd name="connsiteY29" fmla="*/ 351155 h 360116"/>
              <a:gd name="connsiteX30" fmla="*/ 325521 w 365535"/>
              <a:gd name="connsiteY30" fmla="*/ 360116 h 360116"/>
              <a:gd name="connsiteX31" fmla="*/ 291760 w 365535"/>
              <a:gd name="connsiteY31" fmla="*/ 360116 h 360116"/>
              <a:gd name="connsiteX32" fmla="*/ 291760 w 365535"/>
              <a:gd name="connsiteY32" fmla="*/ 263001 h 360116"/>
              <a:gd name="connsiteX33" fmla="*/ 100449 w 365535"/>
              <a:gd name="connsiteY33" fmla="*/ 263001 h 360116"/>
              <a:gd name="connsiteX34" fmla="*/ 87945 w 365535"/>
              <a:gd name="connsiteY34" fmla="*/ 273421 h 360116"/>
              <a:gd name="connsiteX35" fmla="*/ 61686 w 365535"/>
              <a:gd name="connsiteY35" fmla="*/ 224656 h 360116"/>
              <a:gd name="connsiteX37" fmla="*/ 291760 w 365535"/>
              <a:gd name="connsiteY37" fmla="*/ 206734 h 360116"/>
              <a:gd name="connsiteX38" fmla="*/ 291760 w 365535"/>
              <a:gd name="connsiteY38" fmla="*/ 43764 h 360116"/>
              <a:gd name="connsiteX39" fmla="*/ 289260 w 365535"/>
              <a:gd name="connsiteY39" fmla="*/ 32719 h 360116"/>
              <a:gd name="connsiteX40" fmla="*/ 280508 w 365535"/>
              <a:gd name="connsiteY40" fmla="*/ 25008 h 360116"/>
              <a:gd name="connsiteX41" fmla="*/ 365535 w 365535"/>
              <a:gd name="connsiteY41" fmla="*/ 0 h 360116"/>
              <a:gd name="connsiteX42" fmla="*/ 365535 w 365535"/>
              <a:gd name="connsiteY42" fmla="*/ 168804 h 360116"/>
              <a:gd name="connsiteX43" fmla="*/ 355949 w 365535"/>
              <a:gd name="connsiteY43" fmla="*/ 197772 h 360116"/>
              <a:gd name="connsiteX44" fmla="*/ 325521 w 365535"/>
              <a:gd name="connsiteY44" fmla="*/ 206734 h 3601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365535" h="360116">
                <a:moveTo>
                  <a:pt x="104200" y="57519"/>
                </a:moveTo>
                <a:cubicBezTo>
                  <a:pt x="104200" y="51961"/>
                  <a:pt x="102812" y="47307"/>
                  <a:pt x="100033" y="43555"/>
                </a:cubicBezTo>
                <a:cubicBezTo>
                  <a:pt x="97254" y="39805"/>
                  <a:pt x="93086" y="37512"/>
                  <a:pt x="87529" y="36679"/>
                </a:cubicBezTo>
                <a:lnTo>
                  <a:pt x="177974" y="11253"/>
                </a:lnTo>
                <a:lnTo>
                  <a:pt x="177974" y="59602"/>
                </a:lnTo>
                <a:cubicBezTo>
                  <a:pt x="177974" y="67661"/>
                  <a:pt x="177279" y="75441"/>
                  <a:pt x="175890" y="82943"/>
                </a:cubicBezTo>
                <a:cubicBezTo>
                  <a:pt x="174501" y="90446"/>
                  <a:pt x="172556" y="97809"/>
                  <a:pt x="170055" y="105034"/>
                </a:cubicBezTo>
                <a:cubicBezTo>
                  <a:pt x="181725" y="105868"/>
                  <a:pt x="192632" y="108021"/>
                  <a:pt x="202774" y="111494"/>
                </a:cubicBezTo>
                <a:cubicBezTo>
                  <a:pt x="212916" y="114967"/>
                  <a:pt x="221669" y="119483"/>
                  <a:pt x="229032" y="125040"/>
                </a:cubicBezTo>
                <a:cubicBezTo>
                  <a:pt x="236395" y="130597"/>
                  <a:pt x="242231" y="137336"/>
                  <a:pt x="246538" y="145255"/>
                </a:cubicBezTo>
                <a:cubicBezTo>
                  <a:pt x="250844" y="153174"/>
                  <a:pt x="252999" y="161858"/>
                  <a:pt x="252999" y="171305"/>
                </a:cubicBezTo>
                <a:cubicBezTo>
                  <a:pt x="252999" y="179919"/>
                  <a:pt x="250428" y="187213"/>
                  <a:pt x="245287" y="193187"/>
                </a:cubicBezTo>
                <a:cubicBezTo>
                  <a:pt x="240147" y="199161"/>
                  <a:pt x="232575" y="202704"/>
                  <a:pt x="222572" y="203815"/>
                </a:cubicBezTo>
                <a:cubicBezTo>
                  <a:pt x="212847" y="204927"/>
                  <a:pt x="204164" y="204024"/>
                  <a:pt x="196522" y="201106"/>
                </a:cubicBezTo>
                <a:cubicBezTo>
                  <a:pt x="188881" y="198188"/>
                  <a:pt x="183253" y="193813"/>
                  <a:pt x="179642" y="187977"/>
                </a:cubicBezTo>
                <a:cubicBezTo>
                  <a:pt x="182420" y="182975"/>
                  <a:pt x="184086" y="177557"/>
                  <a:pt x="184643" y="171722"/>
                </a:cubicBezTo>
                <a:cubicBezTo>
                  <a:pt x="185198" y="165886"/>
                  <a:pt x="184643" y="160121"/>
                  <a:pt x="182975" y="154425"/>
                </a:cubicBezTo>
                <a:cubicBezTo>
                  <a:pt x="181309" y="148728"/>
                  <a:pt x="178598" y="143449"/>
                  <a:pt x="174848" y="138587"/>
                </a:cubicBezTo>
                <a:cubicBezTo>
                  <a:pt x="171097" y="133723"/>
                  <a:pt x="166305" y="129903"/>
                  <a:pt x="160468" y="127124"/>
                </a:cubicBezTo>
                <a:cubicBezTo>
                  <a:pt x="147409" y="150743"/>
                  <a:pt x="127471" y="170750"/>
                  <a:pt x="100657" y="187143"/>
                </a:cubicBezTo>
                <a:cubicBezTo>
                  <a:pt x="73844" y="203538"/>
                  <a:pt x="40291" y="213263"/>
                  <a:pt x="0" y="216319"/>
                </a:cubicBezTo>
                <a:lnTo>
                  <a:pt x="0" y="207984"/>
                </a:lnTo>
                <a:cubicBezTo>
                  <a:pt x="14728" y="202982"/>
                  <a:pt x="28481" y="195549"/>
                  <a:pt x="41263" y="185684"/>
                </a:cubicBezTo>
                <a:cubicBezTo>
                  <a:pt x="54046" y="175821"/>
                  <a:pt x="65091" y="164220"/>
                  <a:pt x="74399" y="150882"/>
                </a:cubicBezTo>
                <a:cubicBezTo>
                  <a:pt x="83708" y="137544"/>
                  <a:pt x="91002" y="122956"/>
                  <a:pt x="96282" y="107118"/>
                </a:cubicBezTo>
                <a:cubicBezTo>
                  <a:pt x="101560" y="91279"/>
                  <a:pt x="104200" y="74746"/>
                  <a:pt x="104200" y="57519"/>
                </a:cubicBezTo>
                <a:moveTo>
                  <a:pt x="365535" y="224656"/>
                </a:moveTo>
                <a:lnTo>
                  <a:pt x="365535" y="322187"/>
                </a:lnTo>
                <a:cubicBezTo>
                  <a:pt x="365535" y="335525"/>
                  <a:pt x="362339" y="345181"/>
                  <a:pt x="355949" y="351155"/>
                </a:cubicBezTo>
                <a:cubicBezTo>
                  <a:pt x="349557" y="357129"/>
                  <a:pt x="339415" y="360116"/>
                  <a:pt x="325521" y="360116"/>
                </a:cubicBezTo>
                <a:lnTo>
                  <a:pt x="291760" y="360116"/>
                </a:lnTo>
                <a:lnTo>
                  <a:pt x="291760" y="263001"/>
                </a:lnTo>
                <a:lnTo>
                  <a:pt x="100449" y="263001"/>
                </a:lnTo>
                <a:cubicBezTo>
                  <a:pt x="93503" y="263001"/>
                  <a:pt x="89334" y="266475"/>
                  <a:pt x="87945" y="273421"/>
                </a:cubicBezTo>
                <a:lnTo>
                  <a:pt x="61686" y="224656"/>
                </a:lnTo>
                <a:moveTo>
                  <a:pt x="291760" y="206734"/>
                </a:moveTo>
                <a:lnTo>
                  <a:pt x="291760" y="43764"/>
                </a:lnTo>
                <a:cubicBezTo>
                  <a:pt x="291760" y="39874"/>
                  <a:pt x="290926" y="36192"/>
                  <a:pt x="289260" y="32719"/>
                </a:cubicBezTo>
                <a:cubicBezTo>
                  <a:pt x="287593" y="29245"/>
                  <a:pt x="284675" y="26675"/>
                  <a:pt x="280508" y="25008"/>
                </a:cubicBezTo>
                <a:lnTo>
                  <a:pt x="365535" y="0"/>
                </a:lnTo>
                <a:lnTo>
                  <a:pt x="365535" y="168804"/>
                </a:lnTo>
                <a:cubicBezTo>
                  <a:pt x="365535" y="182142"/>
                  <a:pt x="362339" y="191798"/>
                  <a:pt x="355949" y="197772"/>
                </a:cubicBezTo>
                <a:cubicBezTo>
                  <a:pt x="349557" y="203746"/>
                  <a:pt x="339415" y="206734"/>
                  <a:pt x="325521" y="2067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7" name="Freeform 57"/>
          <p:cNvSpPr/>
          <p:nvPr/>
        </p:nvSpPr>
        <p:spPr>
          <a:xfrm>
            <a:off x="11852567" y="6265998"/>
            <a:ext cx="382623" cy="355114"/>
          </a:xfrm>
          <a:custGeom>
            <a:avLst/>
            <a:gdLst>
              <a:gd name="connsiteX0" fmla="*/ 241744 w 382623"/>
              <a:gd name="connsiteY0" fmla="*/ 71273 h 355114"/>
              <a:gd name="connsiteX1" fmla="*/ 177140 w 382623"/>
              <a:gd name="connsiteY1" fmla="*/ 71273 h 355114"/>
              <a:gd name="connsiteX2" fmla="*/ 170888 w 382623"/>
              <a:gd name="connsiteY2" fmla="*/ 98782 h 355114"/>
              <a:gd name="connsiteX3" fmla="*/ 161302 w 382623"/>
              <a:gd name="connsiteY3" fmla="*/ 124623 h 355114"/>
              <a:gd name="connsiteX4" fmla="*/ 196313 w 382623"/>
              <a:gd name="connsiteY4" fmla="*/ 126290 h 355114"/>
              <a:gd name="connsiteX5" fmla="*/ 224655 w 382623"/>
              <a:gd name="connsiteY5" fmla="*/ 137961 h 355114"/>
              <a:gd name="connsiteX6" fmla="*/ 243620 w 382623"/>
              <a:gd name="connsiteY6" fmla="*/ 159009 h 355114"/>
              <a:gd name="connsiteX7" fmla="*/ 250497 w 382623"/>
              <a:gd name="connsiteY7" fmla="*/ 187977 h 355114"/>
              <a:gd name="connsiteX8" fmla="*/ 242786 w 382623"/>
              <a:gd name="connsiteY8" fmla="*/ 209859 h 355114"/>
              <a:gd name="connsiteX9" fmla="*/ 220070 w 382623"/>
              <a:gd name="connsiteY9" fmla="*/ 220488 h 355114"/>
              <a:gd name="connsiteX10" fmla="*/ 194021 w 382623"/>
              <a:gd name="connsiteY10" fmla="*/ 217779 h 355114"/>
              <a:gd name="connsiteX11" fmla="*/ 177140 w 382623"/>
              <a:gd name="connsiteY11" fmla="*/ 204649 h 355114"/>
              <a:gd name="connsiteX12" fmla="*/ 182975 w 382623"/>
              <a:gd name="connsiteY12" fmla="*/ 185684 h 355114"/>
              <a:gd name="connsiteX13" fmla="*/ 179849 w 382623"/>
              <a:gd name="connsiteY13" fmla="*/ 167346 h 355114"/>
              <a:gd name="connsiteX14" fmla="*/ 168804 w 382623"/>
              <a:gd name="connsiteY14" fmla="*/ 152549 h 355114"/>
              <a:gd name="connsiteX15" fmla="*/ 150881 w 382623"/>
              <a:gd name="connsiteY15" fmla="*/ 144213 h 355114"/>
              <a:gd name="connsiteX16" fmla="*/ 92739 w 382623"/>
              <a:gd name="connsiteY16" fmla="*/ 200481 h 355114"/>
              <a:gd name="connsiteX17" fmla="*/ 0 w 382623"/>
              <a:gd name="connsiteY17" fmla="*/ 226740 h 355114"/>
              <a:gd name="connsiteX18" fmla="*/ 0 w 382623"/>
              <a:gd name="connsiteY18" fmla="*/ 218403 h 355114"/>
              <a:gd name="connsiteX19" fmla="*/ 39805 w 382623"/>
              <a:gd name="connsiteY19" fmla="*/ 197564 h 355114"/>
              <a:gd name="connsiteX20" fmla="*/ 73148 w 382623"/>
              <a:gd name="connsiteY20" fmla="*/ 164845 h 355114"/>
              <a:gd name="connsiteX21" fmla="*/ 96072 w 382623"/>
              <a:gd name="connsiteY21" fmla="*/ 122331 h 355114"/>
              <a:gd name="connsiteX22" fmla="*/ 105033 w 382623"/>
              <a:gd name="connsiteY22" fmla="*/ 71273 h 355114"/>
              <a:gd name="connsiteX23" fmla="*/ 55018 w 382623"/>
              <a:gd name="connsiteY23" fmla="*/ 71273 h 355114"/>
              <a:gd name="connsiteX24" fmla="*/ 42514 w 382623"/>
              <a:gd name="connsiteY24" fmla="*/ 81693 h 355114"/>
              <a:gd name="connsiteX25" fmla="*/ 16255 w 382623"/>
              <a:gd name="connsiteY25" fmla="*/ 32927 h 355114"/>
              <a:gd name="connsiteX26" fmla="*/ 241744 w 382623"/>
              <a:gd name="connsiteY26" fmla="*/ 32927 h 355114"/>
              <a:gd name="connsiteX28" fmla="*/ 291760 w 382623"/>
              <a:gd name="connsiteY28" fmla="*/ 260500 h 355114"/>
              <a:gd name="connsiteX29" fmla="*/ 291760 w 382623"/>
              <a:gd name="connsiteY29" fmla="*/ 128792 h 355114"/>
              <a:gd name="connsiteX30" fmla="*/ 239660 w 382623"/>
              <a:gd name="connsiteY30" fmla="*/ 128792 h 355114"/>
              <a:gd name="connsiteX31" fmla="*/ 219654 w 382623"/>
              <a:gd name="connsiteY31" fmla="*/ 90446 h 355114"/>
              <a:gd name="connsiteX32" fmla="*/ 291760 w 382623"/>
              <a:gd name="connsiteY32" fmla="*/ 90446 h 355114"/>
              <a:gd name="connsiteX33" fmla="*/ 291760 w 382623"/>
              <a:gd name="connsiteY33" fmla="*/ 43764 h 355114"/>
              <a:gd name="connsiteX34" fmla="*/ 289259 w 382623"/>
              <a:gd name="connsiteY34" fmla="*/ 32719 h 355114"/>
              <a:gd name="connsiteX35" fmla="*/ 280508 w 382623"/>
              <a:gd name="connsiteY35" fmla="*/ 25008 h 355114"/>
              <a:gd name="connsiteX36" fmla="*/ 365535 w 382623"/>
              <a:gd name="connsiteY36" fmla="*/ 0 h 355114"/>
              <a:gd name="connsiteX37" fmla="*/ 365535 w 382623"/>
              <a:gd name="connsiteY37" fmla="*/ 222571 h 355114"/>
              <a:gd name="connsiteX38" fmla="*/ 355948 w 382623"/>
              <a:gd name="connsiteY38" fmla="*/ 251539 h 355114"/>
              <a:gd name="connsiteX39" fmla="*/ 325520 w 382623"/>
              <a:gd name="connsiteY39" fmla="*/ 260500 h 355114"/>
              <a:gd name="connsiteX41" fmla="*/ 80859 w 382623"/>
              <a:gd name="connsiteY41" fmla="*/ 271754 h 355114"/>
              <a:gd name="connsiteX42" fmla="*/ 76691 w 382623"/>
              <a:gd name="connsiteY42" fmla="*/ 257792 h 355114"/>
              <a:gd name="connsiteX43" fmla="*/ 64187 w 382623"/>
              <a:gd name="connsiteY43" fmla="*/ 250914 h 355114"/>
              <a:gd name="connsiteX44" fmla="*/ 154632 w 382623"/>
              <a:gd name="connsiteY44" fmla="*/ 234242 h 355114"/>
              <a:gd name="connsiteX45" fmla="*/ 154632 w 382623"/>
              <a:gd name="connsiteY45" fmla="*/ 316769 h 355114"/>
              <a:gd name="connsiteX46" fmla="*/ 340943 w 382623"/>
              <a:gd name="connsiteY46" fmla="*/ 316769 h 355114"/>
              <a:gd name="connsiteX47" fmla="*/ 354906 w 382623"/>
              <a:gd name="connsiteY47" fmla="*/ 312601 h 355114"/>
              <a:gd name="connsiteX48" fmla="*/ 361783 w 382623"/>
              <a:gd name="connsiteY48" fmla="*/ 300097 h 355114"/>
              <a:gd name="connsiteX49" fmla="*/ 382623 w 382623"/>
              <a:gd name="connsiteY49" fmla="*/ 355114 h 355114"/>
              <a:gd name="connsiteX50" fmla="*/ 80859 w 382623"/>
              <a:gd name="connsiteY50" fmla="*/ 355114 h 35511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382623" h="355114">
                <a:moveTo>
                  <a:pt x="241744" y="71273"/>
                </a:moveTo>
                <a:lnTo>
                  <a:pt x="177140" y="71273"/>
                </a:lnTo>
                <a:cubicBezTo>
                  <a:pt x="175473" y="80720"/>
                  <a:pt x="173389" y="89890"/>
                  <a:pt x="170888" y="98782"/>
                </a:cubicBezTo>
                <a:cubicBezTo>
                  <a:pt x="168387" y="107674"/>
                  <a:pt x="165192" y="116287"/>
                  <a:pt x="161302" y="124623"/>
                </a:cubicBezTo>
                <a:cubicBezTo>
                  <a:pt x="173806" y="123511"/>
                  <a:pt x="185476" y="124067"/>
                  <a:pt x="196313" y="126290"/>
                </a:cubicBezTo>
                <a:cubicBezTo>
                  <a:pt x="207150" y="128513"/>
                  <a:pt x="216597" y="132404"/>
                  <a:pt x="224655" y="137961"/>
                </a:cubicBezTo>
                <a:cubicBezTo>
                  <a:pt x="232714" y="143519"/>
                  <a:pt x="239036" y="150535"/>
                  <a:pt x="243620" y="159009"/>
                </a:cubicBezTo>
                <a:cubicBezTo>
                  <a:pt x="248204" y="167485"/>
                  <a:pt x="250497" y="177140"/>
                  <a:pt x="250497" y="187977"/>
                </a:cubicBezTo>
                <a:cubicBezTo>
                  <a:pt x="250497" y="196591"/>
                  <a:pt x="247927" y="203885"/>
                  <a:pt x="242786" y="209859"/>
                </a:cubicBezTo>
                <a:cubicBezTo>
                  <a:pt x="237646" y="215833"/>
                  <a:pt x="230074" y="219376"/>
                  <a:pt x="220070" y="220488"/>
                </a:cubicBezTo>
                <a:cubicBezTo>
                  <a:pt x="210345" y="221599"/>
                  <a:pt x="201662" y="220696"/>
                  <a:pt x="194021" y="217779"/>
                </a:cubicBezTo>
                <a:cubicBezTo>
                  <a:pt x="186379" y="214861"/>
                  <a:pt x="180753" y="210484"/>
                  <a:pt x="177140" y="204649"/>
                </a:cubicBezTo>
                <a:cubicBezTo>
                  <a:pt x="180753" y="198536"/>
                  <a:pt x="182697" y="192214"/>
                  <a:pt x="182975" y="185684"/>
                </a:cubicBezTo>
                <a:cubicBezTo>
                  <a:pt x="183253" y="179155"/>
                  <a:pt x="182211" y="173042"/>
                  <a:pt x="179849" y="167346"/>
                </a:cubicBezTo>
                <a:cubicBezTo>
                  <a:pt x="177488" y="161649"/>
                  <a:pt x="173806" y="156717"/>
                  <a:pt x="168804" y="152549"/>
                </a:cubicBezTo>
                <a:cubicBezTo>
                  <a:pt x="163803" y="148381"/>
                  <a:pt x="157828" y="145602"/>
                  <a:pt x="150881" y="144213"/>
                </a:cubicBezTo>
                <a:cubicBezTo>
                  <a:pt x="136710" y="166998"/>
                  <a:pt x="117328" y="185754"/>
                  <a:pt x="92739" y="200481"/>
                </a:cubicBezTo>
                <a:cubicBezTo>
                  <a:pt x="68147" y="215208"/>
                  <a:pt x="37234" y="223961"/>
                  <a:pt x="0" y="226740"/>
                </a:cubicBezTo>
                <a:lnTo>
                  <a:pt x="0" y="218403"/>
                </a:lnTo>
                <a:cubicBezTo>
                  <a:pt x="13893" y="213680"/>
                  <a:pt x="27161" y="206734"/>
                  <a:pt x="39805" y="197564"/>
                </a:cubicBezTo>
                <a:cubicBezTo>
                  <a:pt x="52447" y="188394"/>
                  <a:pt x="63563" y="177487"/>
                  <a:pt x="73148" y="164845"/>
                </a:cubicBezTo>
                <a:cubicBezTo>
                  <a:pt x="82734" y="152202"/>
                  <a:pt x="90376" y="138031"/>
                  <a:pt x="96072" y="122331"/>
                </a:cubicBezTo>
                <a:cubicBezTo>
                  <a:pt x="101768" y="106631"/>
                  <a:pt x="104756" y="89612"/>
                  <a:pt x="105033" y="71273"/>
                </a:cubicBezTo>
                <a:lnTo>
                  <a:pt x="55018" y="71273"/>
                </a:lnTo>
                <a:cubicBezTo>
                  <a:pt x="48071" y="71273"/>
                  <a:pt x="43904" y="74746"/>
                  <a:pt x="42514" y="81693"/>
                </a:cubicBezTo>
                <a:lnTo>
                  <a:pt x="16255" y="32927"/>
                </a:lnTo>
                <a:lnTo>
                  <a:pt x="241744" y="32927"/>
                </a:lnTo>
                <a:moveTo>
                  <a:pt x="291760" y="260500"/>
                </a:moveTo>
                <a:lnTo>
                  <a:pt x="291760" y="128792"/>
                </a:lnTo>
                <a:lnTo>
                  <a:pt x="239660" y="128792"/>
                </a:lnTo>
                <a:lnTo>
                  <a:pt x="219654" y="90446"/>
                </a:lnTo>
                <a:lnTo>
                  <a:pt x="291760" y="90446"/>
                </a:lnTo>
                <a:lnTo>
                  <a:pt x="291760" y="43764"/>
                </a:lnTo>
                <a:cubicBezTo>
                  <a:pt x="291760" y="39874"/>
                  <a:pt x="290926" y="36192"/>
                  <a:pt x="289259" y="32719"/>
                </a:cubicBezTo>
                <a:cubicBezTo>
                  <a:pt x="287593" y="29245"/>
                  <a:pt x="284675" y="26675"/>
                  <a:pt x="280508" y="25008"/>
                </a:cubicBezTo>
                <a:lnTo>
                  <a:pt x="365535" y="0"/>
                </a:lnTo>
                <a:lnTo>
                  <a:pt x="365535" y="222571"/>
                </a:lnTo>
                <a:cubicBezTo>
                  <a:pt x="365535" y="235909"/>
                  <a:pt x="362338" y="245565"/>
                  <a:pt x="355948" y="251539"/>
                </a:cubicBezTo>
                <a:cubicBezTo>
                  <a:pt x="349556" y="257513"/>
                  <a:pt x="339414" y="260500"/>
                  <a:pt x="325520" y="260500"/>
                </a:cubicBezTo>
                <a:moveTo>
                  <a:pt x="80859" y="271754"/>
                </a:moveTo>
                <a:cubicBezTo>
                  <a:pt x="80859" y="266197"/>
                  <a:pt x="79470" y="261542"/>
                  <a:pt x="76691" y="257792"/>
                </a:cubicBezTo>
                <a:cubicBezTo>
                  <a:pt x="73913" y="254040"/>
                  <a:pt x="69745" y="251747"/>
                  <a:pt x="64187" y="250914"/>
                </a:cubicBezTo>
                <a:lnTo>
                  <a:pt x="154632" y="234242"/>
                </a:lnTo>
                <a:lnTo>
                  <a:pt x="154632" y="316769"/>
                </a:lnTo>
                <a:lnTo>
                  <a:pt x="340943" y="316769"/>
                </a:lnTo>
                <a:cubicBezTo>
                  <a:pt x="346500" y="316769"/>
                  <a:pt x="351155" y="315379"/>
                  <a:pt x="354906" y="312601"/>
                </a:cubicBezTo>
                <a:cubicBezTo>
                  <a:pt x="358657" y="309822"/>
                  <a:pt x="360949" y="305654"/>
                  <a:pt x="361783" y="300097"/>
                </a:cubicBezTo>
                <a:lnTo>
                  <a:pt x="382623" y="355114"/>
                </a:lnTo>
                <a:lnTo>
                  <a:pt x="80859" y="35511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8" name="Freeform 58"/>
          <p:cNvSpPr/>
          <p:nvPr/>
        </p:nvSpPr>
        <p:spPr>
          <a:xfrm>
            <a:off x="12271453" y="6266414"/>
            <a:ext cx="395126" cy="365117"/>
          </a:xfrm>
          <a:custGeom>
            <a:avLst/>
            <a:gdLst>
              <a:gd name="connsiteX0" fmla="*/ 172138 w 395126"/>
              <a:gd name="connsiteY0" fmla="*/ 125874 h 365117"/>
              <a:gd name="connsiteX1" fmla="*/ 224864 w 395126"/>
              <a:gd name="connsiteY1" fmla="*/ 125666 h 365117"/>
              <a:gd name="connsiteX2" fmla="*/ 274879 w 395126"/>
              <a:gd name="connsiteY2" fmla="*/ 124832 h 365117"/>
              <a:gd name="connsiteX3" fmla="*/ 319478 w 395126"/>
              <a:gd name="connsiteY3" fmla="*/ 122748 h 365117"/>
              <a:gd name="connsiteX4" fmla="*/ 355530 w 395126"/>
              <a:gd name="connsiteY4" fmla="*/ 118788 h 365117"/>
              <a:gd name="connsiteX5" fmla="*/ 360949 w 395126"/>
              <a:gd name="connsiteY5" fmla="*/ 142963 h 365117"/>
              <a:gd name="connsiteX6" fmla="*/ 310307 w 395126"/>
              <a:gd name="connsiteY6" fmla="*/ 155258 h 365117"/>
              <a:gd name="connsiteX7" fmla="*/ 242160 w 395126"/>
              <a:gd name="connsiteY7" fmla="*/ 161302 h 365117"/>
              <a:gd name="connsiteX8" fmla="*/ 242160 w 395126"/>
              <a:gd name="connsiteY8" fmla="*/ 183393 h 365117"/>
              <a:gd name="connsiteX9" fmla="*/ 395126 w 395126"/>
              <a:gd name="connsiteY9" fmla="*/ 183393 h 365117"/>
              <a:gd name="connsiteX10" fmla="*/ 395126 w 395126"/>
              <a:gd name="connsiteY10" fmla="*/ 222155 h 365117"/>
              <a:gd name="connsiteX11" fmla="*/ 50016 w 395126"/>
              <a:gd name="connsiteY11" fmla="*/ 222155 h 365117"/>
              <a:gd name="connsiteX12" fmla="*/ 35844 w 395126"/>
              <a:gd name="connsiteY12" fmla="*/ 233825 h 365117"/>
              <a:gd name="connsiteX13" fmla="*/ 0 w 395126"/>
              <a:gd name="connsiteY13" fmla="*/ 183393 h 365117"/>
              <a:gd name="connsiteX14" fmla="*/ 168387 w 395126"/>
              <a:gd name="connsiteY14" fmla="*/ 183393 h 365117"/>
              <a:gd name="connsiteX15" fmla="*/ 168387 w 395126"/>
              <a:gd name="connsiteY15" fmla="*/ 163386 h 365117"/>
              <a:gd name="connsiteX16" fmla="*/ 65853 w 395126"/>
              <a:gd name="connsiteY16" fmla="*/ 163386 h 365117"/>
              <a:gd name="connsiteX17" fmla="*/ 65853 w 395126"/>
              <a:gd name="connsiteY17" fmla="*/ 45848 h 365117"/>
              <a:gd name="connsiteX18" fmla="*/ 61685 w 395126"/>
              <a:gd name="connsiteY18" fmla="*/ 31886 h 365117"/>
              <a:gd name="connsiteX19" fmla="*/ 49181 w 395126"/>
              <a:gd name="connsiteY19" fmla="*/ 25008 h 365117"/>
              <a:gd name="connsiteX20" fmla="*/ 139627 w 395126"/>
              <a:gd name="connsiteY20" fmla="*/ 0 h 365117"/>
              <a:gd name="connsiteX21" fmla="*/ 139627 w 395126"/>
              <a:gd name="connsiteY21" fmla="*/ 13755 h 365117"/>
              <a:gd name="connsiteX22" fmla="*/ 343444 w 395126"/>
              <a:gd name="connsiteY22" fmla="*/ 13755 h 365117"/>
              <a:gd name="connsiteX23" fmla="*/ 343444 w 395126"/>
              <a:gd name="connsiteY23" fmla="*/ 50016 h 365117"/>
              <a:gd name="connsiteX24" fmla="*/ 139627 w 395126"/>
              <a:gd name="connsiteY24" fmla="*/ 50016 h 365117"/>
              <a:gd name="connsiteX25" fmla="*/ 139627 w 395126"/>
              <a:gd name="connsiteY25" fmla="*/ 70856 h 365117"/>
              <a:gd name="connsiteX26" fmla="*/ 337192 w 395126"/>
              <a:gd name="connsiteY26" fmla="*/ 70856 h 365117"/>
              <a:gd name="connsiteX27" fmla="*/ 337192 w 395126"/>
              <a:gd name="connsiteY27" fmla="*/ 102950 h 365117"/>
              <a:gd name="connsiteX28" fmla="*/ 139627 w 395126"/>
              <a:gd name="connsiteY28" fmla="*/ 102950 h 365117"/>
              <a:gd name="connsiteX29" fmla="*/ 139627 w 395126"/>
              <a:gd name="connsiteY29" fmla="*/ 125874 h 365117"/>
              <a:gd name="connsiteX31" fmla="*/ 359699 w 395126"/>
              <a:gd name="connsiteY31" fmla="*/ 301347 h 365117"/>
              <a:gd name="connsiteX32" fmla="*/ 319478 w 395126"/>
              <a:gd name="connsiteY32" fmla="*/ 347612 h 365117"/>
              <a:gd name="connsiteX33" fmla="*/ 205482 w 395126"/>
              <a:gd name="connsiteY33" fmla="*/ 365117 h 365117"/>
              <a:gd name="connsiteX34" fmla="*/ 139627 w 395126"/>
              <a:gd name="connsiteY34" fmla="*/ 360533 h 365117"/>
              <a:gd name="connsiteX35" fmla="*/ 91279 w 395126"/>
              <a:gd name="connsiteY35" fmla="*/ 347612 h 365117"/>
              <a:gd name="connsiteX36" fmla="*/ 61269 w 395126"/>
              <a:gd name="connsiteY36" fmla="*/ 327606 h 365117"/>
              <a:gd name="connsiteX37" fmla="*/ 50849 w 395126"/>
              <a:gd name="connsiteY37" fmla="*/ 301347 h 365117"/>
              <a:gd name="connsiteX38" fmla="*/ 61269 w 395126"/>
              <a:gd name="connsiteY38" fmla="*/ 275296 h 365117"/>
              <a:gd name="connsiteX39" fmla="*/ 91279 w 395126"/>
              <a:gd name="connsiteY39" fmla="*/ 255082 h 365117"/>
              <a:gd name="connsiteX40" fmla="*/ 139627 w 395126"/>
              <a:gd name="connsiteY40" fmla="*/ 242162 h 365117"/>
              <a:gd name="connsiteX41" fmla="*/ 205482 w 395126"/>
              <a:gd name="connsiteY41" fmla="*/ 237576 h 365117"/>
              <a:gd name="connsiteX42" fmla="*/ 319478 w 395126"/>
              <a:gd name="connsiteY42" fmla="*/ 255082 h 365117"/>
              <a:gd name="connsiteX43" fmla="*/ 359699 w 395126"/>
              <a:gd name="connsiteY43" fmla="*/ 301347 h 365117"/>
              <a:gd name="connsiteX45" fmla="*/ 282173 w 395126"/>
              <a:gd name="connsiteY45" fmla="*/ 301347 h 365117"/>
              <a:gd name="connsiteX46" fmla="*/ 261125 w 395126"/>
              <a:gd name="connsiteY46" fmla="*/ 279882 h 365117"/>
              <a:gd name="connsiteX47" fmla="*/ 205482 w 395126"/>
              <a:gd name="connsiteY47" fmla="*/ 272171 h 365117"/>
              <a:gd name="connsiteX48" fmla="*/ 149423 w 395126"/>
              <a:gd name="connsiteY48" fmla="*/ 279882 h 365117"/>
              <a:gd name="connsiteX49" fmla="*/ 128374 w 395126"/>
              <a:gd name="connsiteY49" fmla="*/ 301347 h 365117"/>
              <a:gd name="connsiteX50" fmla="*/ 149214 w 395126"/>
              <a:gd name="connsiteY50" fmla="*/ 322813 h 365117"/>
              <a:gd name="connsiteX51" fmla="*/ 205482 w 395126"/>
              <a:gd name="connsiteY51" fmla="*/ 330523 h 365117"/>
              <a:gd name="connsiteX52" fmla="*/ 261125 w 395126"/>
              <a:gd name="connsiteY52" fmla="*/ 322813 h 365117"/>
              <a:gd name="connsiteX53" fmla="*/ 282173 w 395126"/>
              <a:gd name="connsiteY53" fmla="*/ 301347 h 3651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395126" h="365117">
                <a:moveTo>
                  <a:pt x="172138" y="125874"/>
                </a:moveTo>
                <a:cubicBezTo>
                  <a:pt x="189922" y="125874"/>
                  <a:pt x="207496" y="125805"/>
                  <a:pt x="224864" y="125666"/>
                </a:cubicBezTo>
                <a:cubicBezTo>
                  <a:pt x="242230" y="125527"/>
                  <a:pt x="258902" y="125249"/>
                  <a:pt x="274879" y="124832"/>
                </a:cubicBezTo>
                <a:cubicBezTo>
                  <a:pt x="290857" y="124415"/>
                  <a:pt x="305722" y="123720"/>
                  <a:pt x="319478" y="122748"/>
                </a:cubicBezTo>
                <a:cubicBezTo>
                  <a:pt x="333232" y="121776"/>
                  <a:pt x="345249" y="120455"/>
                  <a:pt x="355530" y="118788"/>
                </a:cubicBezTo>
                <a:lnTo>
                  <a:pt x="360949" y="142963"/>
                </a:lnTo>
                <a:cubicBezTo>
                  <a:pt x="348445" y="148520"/>
                  <a:pt x="331564" y="152619"/>
                  <a:pt x="310307" y="155258"/>
                </a:cubicBezTo>
                <a:cubicBezTo>
                  <a:pt x="289051" y="157898"/>
                  <a:pt x="266336" y="159913"/>
                  <a:pt x="242160" y="161302"/>
                </a:cubicBezTo>
                <a:lnTo>
                  <a:pt x="242160" y="183393"/>
                </a:lnTo>
                <a:lnTo>
                  <a:pt x="395126" y="183393"/>
                </a:lnTo>
                <a:lnTo>
                  <a:pt x="395126" y="222155"/>
                </a:lnTo>
                <a:lnTo>
                  <a:pt x="50016" y="222155"/>
                </a:lnTo>
                <a:cubicBezTo>
                  <a:pt x="41957" y="222155"/>
                  <a:pt x="37233" y="226045"/>
                  <a:pt x="35844" y="233825"/>
                </a:cubicBezTo>
                <a:lnTo>
                  <a:pt x="0" y="183393"/>
                </a:lnTo>
                <a:lnTo>
                  <a:pt x="168387" y="183393"/>
                </a:lnTo>
                <a:lnTo>
                  <a:pt x="168387" y="163386"/>
                </a:lnTo>
                <a:lnTo>
                  <a:pt x="65853" y="163386"/>
                </a:lnTo>
                <a:lnTo>
                  <a:pt x="65853" y="45848"/>
                </a:lnTo>
                <a:cubicBezTo>
                  <a:pt x="65853" y="40291"/>
                  <a:pt x="64464" y="35637"/>
                  <a:pt x="61685" y="31886"/>
                </a:cubicBezTo>
                <a:cubicBezTo>
                  <a:pt x="58908" y="28134"/>
                  <a:pt x="54739" y="25842"/>
                  <a:pt x="49181" y="25008"/>
                </a:cubicBezTo>
                <a:lnTo>
                  <a:pt x="139627" y="0"/>
                </a:lnTo>
                <a:lnTo>
                  <a:pt x="139627" y="13755"/>
                </a:lnTo>
                <a:lnTo>
                  <a:pt x="343444" y="13755"/>
                </a:lnTo>
                <a:lnTo>
                  <a:pt x="343444" y="50016"/>
                </a:lnTo>
                <a:lnTo>
                  <a:pt x="139627" y="50016"/>
                </a:lnTo>
                <a:lnTo>
                  <a:pt x="139627" y="70856"/>
                </a:lnTo>
                <a:lnTo>
                  <a:pt x="337192" y="70856"/>
                </a:lnTo>
                <a:lnTo>
                  <a:pt x="337192" y="102950"/>
                </a:lnTo>
                <a:lnTo>
                  <a:pt x="139627" y="102950"/>
                </a:lnTo>
                <a:lnTo>
                  <a:pt x="139627" y="125874"/>
                </a:lnTo>
                <a:moveTo>
                  <a:pt x="359699" y="301347"/>
                </a:moveTo>
                <a:cubicBezTo>
                  <a:pt x="359699" y="320520"/>
                  <a:pt x="346291" y="335942"/>
                  <a:pt x="319478" y="347612"/>
                </a:cubicBezTo>
                <a:cubicBezTo>
                  <a:pt x="292663" y="359282"/>
                  <a:pt x="254664" y="365117"/>
                  <a:pt x="205482" y="365117"/>
                </a:cubicBezTo>
                <a:cubicBezTo>
                  <a:pt x="180753" y="365117"/>
                  <a:pt x="158800" y="363589"/>
                  <a:pt x="139627" y="360533"/>
                </a:cubicBezTo>
                <a:cubicBezTo>
                  <a:pt x="120455" y="357476"/>
                  <a:pt x="104339" y="353169"/>
                  <a:pt x="91279" y="347612"/>
                </a:cubicBezTo>
                <a:cubicBezTo>
                  <a:pt x="78219" y="342055"/>
                  <a:pt x="68216" y="335386"/>
                  <a:pt x="61269" y="327606"/>
                </a:cubicBezTo>
                <a:cubicBezTo>
                  <a:pt x="54323" y="319825"/>
                  <a:pt x="50849" y="311072"/>
                  <a:pt x="50849" y="301347"/>
                </a:cubicBezTo>
                <a:cubicBezTo>
                  <a:pt x="50849" y="291900"/>
                  <a:pt x="54323" y="283216"/>
                  <a:pt x="61269" y="275296"/>
                </a:cubicBezTo>
                <a:cubicBezTo>
                  <a:pt x="68216" y="267378"/>
                  <a:pt x="78219" y="260640"/>
                  <a:pt x="91279" y="255082"/>
                </a:cubicBezTo>
                <a:cubicBezTo>
                  <a:pt x="104339" y="249525"/>
                  <a:pt x="120455" y="245218"/>
                  <a:pt x="139627" y="242162"/>
                </a:cubicBezTo>
                <a:cubicBezTo>
                  <a:pt x="158800" y="239105"/>
                  <a:pt x="180753" y="237576"/>
                  <a:pt x="205482" y="237576"/>
                </a:cubicBezTo>
                <a:cubicBezTo>
                  <a:pt x="254664" y="237576"/>
                  <a:pt x="292663" y="243411"/>
                  <a:pt x="319478" y="255082"/>
                </a:cubicBezTo>
                <a:cubicBezTo>
                  <a:pt x="346291" y="266753"/>
                  <a:pt x="359699" y="282174"/>
                  <a:pt x="359699" y="301347"/>
                </a:cubicBezTo>
                <a:moveTo>
                  <a:pt x="282173" y="301347"/>
                </a:moveTo>
                <a:cubicBezTo>
                  <a:pt x="282173" y="292178"/>
                  <a:pt x="275157" y="285022"/>
                  <a:pt x="261125" y="279882"/>
                </a:cubicBezTo>
                <a:cubicBezTo>
                  <a:pt x="247093" y="274741"/>
                  <a:pt x="228545" y="272171"/>
                  <a:pt x="205482" y="272171"/>
                </a:cubicBezTo>
                <a:cubicBezTo>
                  <a:pt x="182142" y="272171"/>
                  <a:pt x="163455" y="274741"/>
                  <a:pt x="149423" y="279882"/>
                </a:cubicBezTo>
                <a:cubicBezTo>
                  <a:pt x="135390" y="285022"/>
                  <a:pt x="128374" y="292178"/>
                  <a:pt x="128374" y="301347"/>
                </a:cubicBezTo>
                <a:cubicBezTo>
                  <a:pt x="128374" y="310517"/>
                  <a:pt x="135320" y="317672"/>
                  <a:pt x="149214" y="322813"/>
                </a:cubicBezTo>
                <a:cubicBezTo>
                  <a:pt x="163107" y="327953"/>
                  <a:pt x="181864" y="330523"/>
                  <a:pt x="205482" y="330523"/>
                </a:cubicBezTo>
                <a:cubicBezTo>
                  <a:pt x="228545" y="330523"/>
                  <a:pt x="247093" y="327953"/>
                  <a:pt x="261125" y="322813"/>
                </a:cubicBezTo>
                <a:cubicBezTo>
                  <a:pt x="275157" y="317672"/>
                  <a:pt x="282173" y="310517"/>
                  <a:pt x="282173" y="3013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9" name="Freeform 59"/>
          <p:cNvSpPr/>
          <p:nvPr/>
        </p:nvSpPr>
        <p:spPr>
          <a:xfrm>
            <a:off x="14142571" y="5367448"/>
            <a:ext cx="183331" cy="43399"/>
          </a:xfrm>
          <a:custGeom>
            <a:avLst/>
            <a:gdLst>
              <a:gd name="connsiteX0" fmla="*/ 0 w 183331"/>
              <a:gd name="connsiteY0" fmla="*/ 0 h 43399"/>
              <a:gd name="connsiteX1" fmla="*/ 183331 w 183331"/>
              <a:gd name="connsiteY1" fmla="*/ 0 h 43399"/>
              <a:gd name="connsiteX2" fmla="*/ 183331 w 183331"/>
              <a:gd name="connsiteY2" fmla="*/ 43399 h 43399"/>
              <a:gd name="connsiteX3" fmla="*/ 0 w 183331"/>
              <a:gd name="connsiteY3" fmla="*/ 43399 h 433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3331" h="43399">
                <a:moveTo>
                  <a:pt x="0" y="0"/>
                </a:moveTo>
                <a:lnTo>
                  <a:pt x="183331" y="0"/>
                </a:lnTo>
                <a:lnTo>
                  <a:pt x="183331" y="43399"/>
                </a:lnTo>
                <a:lnTo>
                  <a:pt x="0" y="4339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0" name="Freeform 60"/>
          <p:cNvSpPr/>
          <p:nvPr/>
        </p:nvSpPr>
        <p:spPr>
          <a:xfrm>
            <a:off x="14474583" y="5237654"/>
            <a:ext cx="236874" cy="314748"/>
          </a:xfrm>
          <a:custGeom>
            <a:avLst/>
            <a:gdLst>
              <a:gd name="connsiteX0" fmla="*/ 118438 w 236874"/>
              <a:gd name="connsiteY0" fmla="*/ 119248 h 314748"/>
              <a:gd name="connsiteX1" fmla="*/ 149467 w 236874"/>
              <a:gd name="connsiteY1" fmla="*/ 107282 h 314748"/>
              <a:gd name="connsiteX2" fmla="*/ 160620 w 236874"/>
              <a:gd name="connsiteY2" fmla="*/ 78687 h 314748"/>
              <a:gd name="connsiteX3" fmla="*/ 148654 w 236874"/>
              <a:gd name="connsiteY3" fmla="*/ 49687 h 314748"/>
              <a:gd name="connsiteX4" fmla="*/ 118438 w 236874"/>
              <a:gd name="connsiteY4" fmla="*/ 38939 h 314748"/>
              <a:gd name="connsiteX5" fmla="*/ 88219 w 236874"/>
              <a:gd name="connsiteY5" fmla="*/ 49687 h 314748"/>
              <a:gd name="connsiteX6" fmla="*/ 76254 w 236874"/>
              <a:gd name="connsiteY6" fmla="*/ 78687 h 314748"/>
              <a:gd name="connsiteX7" fmla="*/ 87409 w 236874"/>
              <a:gd name="connsiteY7" fmla="*/ 107282 h 314748"/>
              <a:gd name="connsiteX8" fmla="*/ 118438 w 236874"/>
              <a:gd name="connsiteY8" fmla="*/ 119248 h 314748"/>
              <a:gd name="connsiteX10" fmla="*/ 118438 w 236874"/>
              <a:gd name="connsiteY10" fmla="*/ 276216 h 314748"/>
              <a:gd name="connsiteX11" fmla="*/ 158186 w 236874"/>
              <a:gd name="connsiteY11" fmla="*/ 262020 h 314748"/>
              <a:gd name="connsiteX12" fmla="*/ 171977 w 236874"/>
              <a:gd name="connsiteY12" fmla="*/ 223082 h 314748"/>
              <a:gd name="connsiteX13" fmla="*/ 167515 w 236874"/>
              <a:gd name="connsiteY13" fmla="*/ 201179 h 314748"/>
              <a:gd name="connsiteX14" fmla="*/ 155753 w 236874"/>
              <a:gd name="connsiteY14" fmla="*/ 185361 h 314748"/>
              <a:gd name="connsiteX15" fmla="*/ 138717 w 236874"/>
              <a:gd name="connsiteY15" fmla="*/ 175626 h 314748"/>
              <a:gd name="connsiteX16" fmla="*/ 118438 w 236874"/>
              <a:gd name="connsiteY16" fmla="*/ 172382 h 314748"/>
              <a:gd name="connsiteX17" fmla="*/ 98158 w 236874"/>
              <a:gd name="connsiteY17" fmla="*/ 175626 h 314748"/>
              <a:gd name="connsiteX18" fmla="*/ 81121 w 236874"/>
              <a:gd name="connsiteY18" fmla="*/ 185361 h 314748"/>
              <a:gd name="connsiteX19" fmla="*/ 69360 w 236874"/>
              <a:gd name="connsiteY19" fmla="*/ 201179 h 314748"/>
              <a:gd name="connsiteX20" fmla="*/ 64898 w 236874"/>
              <a:gd name="connsiteY20" fmla="*/ 223082 h 314748"/>
              <a:gd name="connsiteX21" fmla="*/ 78688 w 236874"/>
              <a:gd name="connsiteY21" fmla="*/ 262020 h 314748"/>
              <a:gd name="connsiteX22" fmla="*/ 118438 w 236874"/>
              <a:gd name="connsiteY22" fmla="*/ 276216 h 314748"/>
              <a:gd name="connsiteX24" fmla="*/ 118438 w 236874"/>
              <a:gd name="connsiteY24" fmla="*/ 314748 h 314748"/>
              <a:gd name="connsiteX25" fmla="*/ 70374 w 236874"/>
              <a:gd name="connsiteY25" fmla="*/ 308461 h 314748"/>
              <a:gd name="connsiteX26" fmla="*/ 33058 w 236874"/>
              <a:gd name="connsiteY26" fmla="*/ 290412 h 314748"/>
              <a:gd name="connsiteX27" fmla="*/ 8722 w 236874"/>
              <a:gd name="connsiteY27" fmla="*/ 261614 h 314748"/>
              <a:gd name="connsiteX28" fmla="*/ 0 w 236874"/>
              <a:gd name="connsiteY28" fmla="*/ 223082 h 314748"/>
              <a:gd name="connsiteX29" fmla="*/ 4868 w 236874"/>
              <a:gd name="connsiteY29" fmla="*/ 195501 h 314748"/>
              <a:gd name="connsiteX30" fmla="*/ 17847 w 236874"/>
              <a:gd name="connsiteY30" fmla="*/ 172990 h 314748"/>
              <a:gd name="connsiteX31" fmla="*/ 36708 w 236874"/>
              <a:gd name="connsiteY31" fmla="*/ 155955 h 314748"/>
              <a:gd name="connsiteX32" fmla="*/ 59220 w 236874"/>
              <a:gd name="connsiteY32" fmla="*/ 144800 h 314748"/>
              <a:gd name="connsiteX33" fmla="*/ 25352 w 236874"/>
              <a:gd name="connsiteY33" fmla="*/ 118842 h 314748"/>
              <a:gd name="connsiteX34" fmla="*/ 12574 w 236874"/>
              <a:gd name="connsiteY34" fmla="*/ 79498 h 314748"/>
              <a:gd name="connsiteX35" fmla="*/ 21498 w 236874"/>
              <a:gd name="connsiteY35" fmla="*/ 44211 h 314748"/>
              <a:gd name="connsiteX36" fmla="*/ 45024 w 236874"/>
              <a:gd name="connsiteY36" fmla="*/ 19469 h 314748"/>
              <a:gd name="connsiteX37" fmla="*/ 78688 w 236874"/>
              <a:gd name="connsiteY37" fmla="*/ 4867 h 314748"/>
              <a:gd name="connsiteX38" fmla="*/ 118438 w 236874"/>
              <a:gd name="connsiteY38" fmla="*/ 0 h 314748"/>
              <a:gd name="connsiteX39" fmla="*/ 158186 w 236874"/>
              <a:gd name="connsiteY39" fmla="*/ 4867 h 314748"/>
              <a:gd name="connsiteX40" fmla="*/ 191852 w 236874"/>
              <a:gd name="connsiteY40" fmla="*/ 19469 h 314748"/>
              <a:gd name="connsiteX41" fmla="*/ 215376 w 236874"/>
              <a:gd name="connsiteY41" fmla="*/ 44211 h 314748"/>
              <a:gd name="connsiteX42" fmla="*/ 224299 w 236874"/>
              <a:gd name="connsiteY42" fmla="*/ 79498 h 314748"/>
              <a:gd name="connsiteX43" fmla="*/ 211522 w 236874"/>
              <a:gd name="connsiteY43" fmla="*/ 118842 h 314748"/>
              <a:gd name="connsiteX44" fmla="*/ 177654 w 236874"/>
              <a:gd name="connsiteY44" fmla="*/ 144800 h 314748"/>
              <a:gd name="connsiteX45" fmla="*/ 200166 w 236874"/>
              <a:gd name="connsiteY45" fmla="*/ 155955 h 314748"/>
              <a:gd name="connsiteX46" fmla="*/ 219027 w 236874"/>
              <a:gd name="connsiteY46" fmla="*/ 172990 h 314748"/>
              <a:gd name="connsiteX47" fmla="*/ 232006 w 236874"/>
              <a:gd name="connsiteY47" fmla="*/ 195501 h 314748"/>
              <a:gd name="connsiteX48" fmla="*/ 236874 w 236874"/>
              <a:gd name="connsiteY48" fmla="*/ 223082 h 314748"/>
              <a:gd name="connsiteX49" fmla="*/ 228154 w 236874"/>
              <a:gd name="connsiteY49" fmla="*/ 261614 h 314748"/>
              <a:gd name="connsiteX50" fmla="*/ 203817 w 236874"/>
              <a:gd name="connsiteY50" fmla="*/ 290412 h 314748"/>
              <a:gd name="connsiteX51" fmla="*/ 166298 w 236874"/>
              <a:gd name="connsiteY51" fmla="*/ 308461 h 314748"/>
              <a:gd name="connsiteX52" fmla="*/ 118438 w 236874"/>
              <a:gd name="connsiteY52" fmla="*/ 314748 h 31474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6874" h="314748">
                <a:moveTo>
                  <a:pt x="118438" y="119248"/>
                </a:moveTo>
                <a:cubicBezTo>
                  <a:pt x="131687" y="119248"/>
                  <a:pt x="142029" y="115259"/>
                  <a:pt x="149467" y="107282"/>
                </a:cubicBezTo>
                <a:cubicBezTo>
                  <a:pt x="156902" y="99305"/>
                  <a:pt x="160620" y="89774"/>
                  <a:pt x="160620" y="78687"/>
                </a:cubicBezTo>
                <a:cubicBezTo>
                  <a:pt x="160620" y="66519"/>
                  <a:pt x="156632" y="56852"/>
                  <a:pt x="148654" y="49687"/>
                </a:cubicBezTo>
                <a:cubicBezTo>
                  <a:pt x="140678" y="42521"/>
                  <a:pt x="130606" y="38939"/>
                  <a:pt x="118438" y="38939"/>
                </a:cubicBezTo>
                <a:cubicBezTo>
                  <a:pt x="106269" y="38939"/>
                  <a:pt x="96197" y="42521"/>
                  <a:pt x="88219" y="49687"/>
                </a:cubicBezTo>
                <a:cubicBezTo>
                  <a:pt x="80243" y="56852"/>
                  <a:pt x="76254" y="66519"/>
                  <a:pt x="76254" y="78687"/>
                </a:cubicBezTo>
                <a:cubicBezTo>
                  <a:pt x="76254" y="89774"/>
                  <a:pt x="79973" y="99305"/>
                  <a:pt x="87409" y="107282"/>
                </a:cubicBezTo>
                <a:cubicBezTo>
                  <a:pt x="94845" y="115259"/>
                  <a:pt x="105187" y="119248"/>
                  <a:pt x="118438" y="119248"/>
                </a:cubicBezTo>
                <a:moveTo>
                  <a:pt x="118438" y="276216"/>
                </a:moveTo>
                <a:cubicBezTo>
                  <a:pt x="135742" y="276216"/>
                  <a:pt x="148992" y="271483"/>
                  <a:pt x="158186" y="262020"/>
                </a:cubicBezTo>
                <a:cubicBezTo>
                  <a:pt x="167380" y="252556"/>
                  <a:pt x="171977" y="239576"/>
                  <a:pt x="171977" y="223082"/>
                </a:cubicBezTo>
                <a:cubicBezTo>
                  <a:pt x="171977" y="214699"/>
                  <a:pt x="170489" y="207399"/>
                  <a:pt x="167515" y="201179"/>
                </a:cubicBezTo>
                <a:cubicBezTo>
                  <a:pt x="164540" y="194960"/>
                  <a:pt x="160620" y="189688"/>
                  <a:pt x="155753" y="185361"/>
                </a:cubicBezTo>
                <a:cubicBezTo>
                  <a:pt x="150885" y="181035"/>
                  <a:pt x="145207" y="177789"/>
                  <a:pt x="138717" y="175626"/>
                </a:cubicBezTo>
                <a:cubicBezTo>
                  <a:pt x="132228" y="173463"/>
                  <a:pt x="125468" y="172382"/>
                  <a:pt x="118438" y="172382"/>
                </a:cubicBezTo>
                <a:cubicBezTo>
                  <a:pt x="111407" y="172382"/>
                  <a:pt x="104646" y="173463"/>
                  <a:pt x="98158" y="175626"/>
                </a:cubicBezTo>
                <a:cubicBezTo>
                  <a:pt x="91667" y="177789"/>
                  <a:pt x="85989" y="181035"/>
                  <a:pt x="81121" y="185361"/>
                </a:cubicBezTo>
                <a:cubicBezTo>
                  <a:pt x="76254" y="189688"/>
                  <a:pt x="72334" y="194960"/>
                  <a:pt x="69360" y="201179"/>
                </a:cubicBezTo>
                <a:cubicBezTo>
                  <a:pt x="66385" y="207399"/>
                  <a:pt x="64898" y="214699"/>
                  <a:pt x="64898" y="223082"/>
                </a:cubicBezTo>
                <a:cubicBezTo>
                  <a:pt x="64898" y="239576"/>
                  <a:pt x="69493" y="252556"/>
                  <a:pt x="78688" y="262020"/>
                </a:cubicBezTo>
                <a:cubicBezTo>
                  <a:pt x="87881" y="271483"/>
                  <a:pt x="101132" y="276216"/>
                  <a:pt x="118438" y="276216"/>
                </a:cubicBezTo>
                <a:moveTo>
                  <a:pt x="118438" y="314748"/>
                </a:moveTo>
                <a:cubicBezTo>
                  <a:pt x="100861" y="314748"/>
                  <a:pt x="84840" y="312653"/>
                  <a:pt x="70374" y="308461"/>
                </a:cubicBezTo>
                <a:cubicBezTo>
                  <a:pt x="55907" y="304270"/>
                  <a:pt x="43467" y="298254"/>
                  <a:pt x="33058" y="290412"/>
                </a:cubicBezTo>
                <a:cubicBezTo>
                  <a:pt x="22647" y="282570"/>
                  <a:pt x="14536" y="272971"/>
                  <a:pt x="8722" y="261614"/>
                </a:cubicBezTo>
                <a:cubicBezTo>
                  <a:pt x="2908" y="250257"/>
                  <a:pt x="0" y="237413"/>
                  <a:pt x="0" y="223082"/>
                </a:cubicBezTo>
                <a:cubicBezTo>
                  <a:pt x="0" y="213077"/>
                  <a:pt x="1625" y="203883"/>
                  <a:pt x="4868" y="195501"/>
                </a:cubicBezTo>
                <a:cubicBezTo>
                  <a:pt x="8113" y="187118"/>
                  <a:pt x="12440" y="179615"/>
                  <a:pt x="17847" y="172990"/>
                </a:cubicBezTo>
                <a:cubicBezTo>
                  <a:pt x="23256" y="166365"/>
                  <a:pt x="29542" y="160687"/>
                  <a:pt x="36708" y="155955"/>
                </a:cubicBezTo>
                <a:cubicBezTo>
                  <a:pt x="43873" y="151223"/>
                  <a:pt x="51378" y="147505"/>
                  <a:pt x="59220" y="144800"/>
                </a:cubicBezTo>
                <a:cubicBezTo>
                  <a:pt x="45158" y="139392"/>
                  <a:pt x="33869" y="130740"/>
                  <a:pt x="25352" y="118842"/>
                </a:cubicBezTo>
                <a:cubicBezTo>
                  <a:pt x="16833" y="106944"/>
                  <a:pt x="12574" y="93830"/>
                  <a:pt x="12574" y="79498"/>
                </a:cubicBezTo>
                <a:cubicBezTo>
                  <a:pt x="12574" y="65978"/>
                  <a:pt x="15549" y="54216"/>
                  <a:pt x="21498" y="44211"/>
                </a:cubicBezTo>
                <a:cubicBezTo>
                  <a:pt x="27446" y="34206"/>
                  <a:pt x="35288" y="25959"/>
                  <a:pt x="45024" y="19469"/>
                </a:cubicBezTo>
                <a:cubicBezTo>
                  <a:pt x="54758" y="12980"/>
                  <a:pt x="65979" y="8113"/>
                  <a:pt x="78688" y="4867"/>
                </a:cubicBezTo>
                <a:cubicBezTo>
                  <a:pt x="91398" y="1623"/>
                  <a:pt x="104646" y="0"/>
                  <a:pt x="118438" y="0"/>
                </a:cubicBezTo>
                <a:cubicBezTo>
                  <a:pt x="132228" y="0"/>
                  <a:pt x="145478" y="1623"/>
                  <a:pt x="158186" y="4867"/>
                </a:cubicBezTo>
                <a:cubicBezTo>
                  <a:pt x="170895" y="8113"/>
                  <a:pt x="182116" y="12980"/>
                  <a:pt x="191852" y="19469"/>
                </a:cubicBezTo>
                <a:cubicBezTo>
                  <a:pt x="201586" y="25959"/>
                  <a:pt x="209428" y="34206"/>
                  <a:pt x="215376" y="44211"/>
                </a:cubicBezTo>
                <a:cubicBezTo>
                  <a:pt x="221326" y="54216"/>
                  <a:pt x="224299" y="65978"/>
                  <a:pt x="224299" y="79498"/>
                </a:cubicBezTo>
                <a:cubicBezTo>
                  <a:pt x="224299" y="93830"/>
                  <a:pt x="220041" y="106944"/>
                  <a:pt x="211522" y="118842"/>
                </a:cubicBezTo>
                <a:cubicBezTo>
                  <a:pt x="203006" y="130740"/>
                  <a:pt x="191715" y="139392"/>
                  <a:pt x="177654" y="144800"/>
                </a:cubicBezTo>
                <a:cubicBezTo>
                  <a:pt x="185496" y="147505"/>
                  <a:pt x="193001" y="151223"/>
                  <a:pt x="200166" y="155955"/>
                </a:cubicBezTo>
                <a:cubicBezTo>
                  <a:pt x="207333" y="160687"/>
                  <a:pt x="213620" y="166365"/>
                  <a:pt x="219027" y="172990"/>
                </a:cubicBezTo>
                <a:cubicBezTo>
                  <a:pt x="224434" y="179615"/>
                  <a:pt x="228761" y="187118"/>
                  <a:pt x="232006" y="195501"/>
                </a:cubicBezTo>
                <a:cubicBezTo>
                  <a:pt x="235251" y="203883"/>
                  <a:pt x="236874" y="213077"/>
                  <a:pt x="236874" y="223082"/>
                </a:cubicBezTo>
                <a:cubicBezTo>
                  <a:pt x="236874" y="237413"/>
                  <a:pt x="233967" y="250257"/>
                  <a:pt x="228154" y="261614"/>
                </a:cubicBezTo>
                <a:cubicBezTo>
                  <a:pt x="222340" y="272971"/>
                  <a:pt x="214227" y="282570"/>
                  <a:pt x="203817" y="290412"/>
                </a:cubicBezTo>
                <a:cubicBezTo>
                  <a:pt x="193407" y="298254"/>
                  <a:pt x="180901" y="304270"/>
                  <a:pt x="166298" y="308461"/>
                </a:cubicBezTo>
                <a:cubicBezTo>
                  <a:pt x="151696" y="312653"/>
                  <a:pt x="135742" y="314748"/>
                  <a:pt x="118438" y="3147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1" name="Freeform 61"/>
          <p:cNvSpPr/>
          <p:nvPr/>
        </p:nvSpPr>
        <p:spPr>
          <a:xfrm>
            <a:off x="14741066" y="5216563"/>
            <a:ext cx="370315" cy="351252"/>
          </a:xfrm>
          <a:custGeom>
            <a:avLst/>
            <a:gdLst>
              <a:gd name="connsiteX0" fmla="*/ 306636 w 370315"/>
              <a:gd name="connsiteY0" fmla="*/ 351252 h 351252"/>
              <a:gd name="connsiteX1" fmla="*/ 306636 w 370315"/>
              <a:gd name="connsiteY1" fmla="*/ 169542 h 351252"/>
              <a:gd name="connsiteX2" fmla="*/ 276216 w 370315"/>
              <a:gd name="connsiteY2" fmla="*/ 169542 h 351252"/>
              <a:gd name="connsiteX3" fmla="*/ 276216 w 370315"/>
              <a:gd name="connsiteY3" fmla="*/ 304608 h 351252"/>
              <a:gd name="connsiteX4" fmla="*/ 266886 w 370315"/>
              <a:gd name="connsiteY4" fmla="*/ 332797 h 351252"/>
              <a:gd name="connsiteX5" fmla="*/ 237277 w 370315"/>
              <a:gd name="connsiteY5" fmla="*/ 341518 h 351252"/>
              <a:gd name="connsiteX6" fmla="*/ 212536 w 370315"/>
              <a:gd name="connsiteY6" fmla="*/ 341518 h 351252"/>
              <a:gd name="connsiteX7" fmla="*/ 212536 w 370315"/>
              <a:gd name="connsiteY7" fmla="*/ 242550 h 351252"/>
              <a:gd name="connsiteX8" fmla="*/ 152912 w 370315"/>
              <a:gd name="connsiteY8" fmla="*/ 262627 h 351252"/>
              <a:gd name="connsiteX9" fmla="*/ 75036 w 370315"/>
              <a:gd name="connsiteY9" fmla="*/ 270131 h 351252"/>
              <a:gd name="connsiteX10" fmla="*/ 16224 w 370315"/>
              <a:gd name="connsiteY10" fmla="*/ 270131 h 351252"/>
              <a:gd name="connsiteX11" fmla="*/ 16224 w 370315"/>
              <a:gd name="connsiteY11" fmla="*/ 71792 h 351252"/>
              <a:gd name="connsiteX12" fmla="*/ 12167 w 370315"/>
              <a:gd name="connsiteY12" fmla="*/ 58204 h 351252"/>
              <a:gd name="connsiteX13" fmla="*/ 0 w 370315"/>
              <a:gd name="connsiteY13" fmla="*/ 51512 h 351252"/>
              <a:gd name="connsiteX14" fmla="*/ 81931 w 370315"/>
              <a:gd name="connsiteY14" fmla="*/ 27175 h 351252"/>
              <a:gd name="connsiteX15" fmla="*/ 81931 w 370315"/>
              <a:gd name="connsiteY15" fmla="*/ 40155 h 351252"/>
              <a:gd name="connsiteX16" fmla="*/ 179276 w 370315"/>
              <a:gd name="connsiteY16" fmla="*/ 40155 h 351252"/>
              <a:gd name="connsiteX17" fmla="*/ 179276 w 370315"/>
              <a:gd name="connsiteY17" fmla="*/ 79498 h 351252"/>
              <a:gd name="connsiteX18" fmla="*/ 81931 w 370315"/>
              <a:gd name="connsiteY18" fmla="*/ 79498 h 351252"/>
              <a:gd name="connsiteX19" fmla="*/ 81931 w 370315"/>
              <a:gd name="connsiteY19" fmla="*/ 226732 h 351252"/>
              <a:gd name="connsiteX20" fmla="*/ 91260 w 370315"/>
              <a:gd name="connsiteY20" fmla="*/ 226732 h 351252"/>
              <a:gd name="connsiteX21" fmla="*/ 158995 w 370315"/>
              <a:gd name="connsiteY21" fmla="*/ 223690 h 351252"/>
              <a:gd name="connsiteX22" fmla="*/ 212536 w 370315"/>
              <a:gd name="connsiteY22" fmla="*/ 214969 h 351252"/>
              <a:gd name="connsiteX23" fmla="*/ 212536 w 370315"/>
              <a:gd name="connsiteY23" fmla="*/ 50700 h 351252"/>
              <a:gd name="connsiteX24" fmla="*/ 210102 w 370315"/>
              <a:gd name="connsiteY24" fmla="*/ 39952 h 351252"/>
              <a:gd name="connsiteX25" fmla="*/ 201583 w 370315"/>
              <a:gd name="connsiteY25" fmla="*/ 32448 h 351252"/>
              <a:gd name="connsiteX26" fmla="*/ 276216 w 370315"/>
              <a:gd name="connsiteY26" fmla="*/ 12168 h 351252"/>
              <a:gd name="connsiteX27" fmla="*/ 276216 w 370315"/>
              <a:gd name="connsiteY27" fmla="*/ 128170 h 351252"/>
              <a:gd name="connsiteX28" fmla="*/ 306636 w 370315"/>
              <a:gd name="connsiteY28" fmla="*/ 128170 h 351252"/>
              <a:gd name="connsiteX29" fmla="*/ 306636 w 370315"/>
              <a:gd name="connsiteY29" fmla="*/ 38533 h 351252"/>
              <a:gd name="connsiteX30" fmla="*/ 304202 w 370315"/>
              <a:gd name="connsiteY30" fmla="*/ 27784 h 351252"/>
              <a:gd name="connsiteX31" fmla="*/ 295684 w 370315"/>
              <a:gd name="connsiteY31" fmla="*/ 20280 h 351252"/>
              <a:gd name="connsiteX32" fmla="*/ 370315 w 370315"/>
              <a:gd name="connsiteY32" fmla="*/ 0 h 351252"/>
              <a:gd name="connsiteX33" fmla="*/ 370315 w 370315"/>
              <a:gd name="connsiteY33" fmla="*/ 314342 h 351252"/>
              <a:gd name="connsiteX34" fmla="*/ 360986 w 370315"/>
              <a:gd name="connsiteY34" fmla="*/ 342531 h 351252"/>
              <a:gd name="connsiteX35" fmla="*/ 331377 w 370315"/>
              <a:gd name="connsiteY35" fmla="*/ 351252 h 3512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370315" h="351252">
                <a:moveTo>
                  <a:pt x="306636" y="351252"/>
                </a:moveTo>
                <a:lnTo>
                  <a:pt x="306636" y="169542"/>
                </a:lnTo>
                <a:lnTo>
                  <a:pt x="276216" y="169542"/>
                </a:lnTo>
                <a:lnTo>
                  <a:pt x="276216" y="304608"/>
                </a:lnTo>
                <a:cubicBezTo>
                  <a:pt x="276216" y="317587"/>
                  <a:pt x="273104" y="326984"/>
                  <a:pt x="266886" y="332797"/>
                </a:cubicBezTo>
                <a:cubicBezTo>
                  <a:pt x="260666" y="338611"/>
                  <a:pt x="250797" y="341518"/>
                  <a:pt x="237277" y="341518"/>
                </a:cubicBezTo>
                <a:lnTo>
                  <a:pt x="212536" y="341518"/>
                </a:lnTo>
                <a:lnTo>
                  <a:pt x="212536" y="242550"/>
                </a:lnTo>
                <a:cubicBezTo>
                  <a:pt x="195500" y="250933"/>
                  <a:pt x="175626" y="257625"/>
                  <a:pt x="152912" y="262627"/>
                </a:cubicBezTo>
                <a:cubicBezTo>
                  <a:pt x="130198" y="267630"/>
                  <a:pt x="104239" y="270131"/>
                  <a:pt x="75036" y="270131"/>
                </a:cubicBezTo>
                <a:lnTo>
                  <a:pt x="16224" y="270131"/>
                </a:lnTo>
                <a:lnTo>
                  <a:pt x="16224" y="71792"/>
                </a:lnTo>
                <a:cubicBezTo>
                  <a:pt x="16224" y="66384"/>
                  <a:pt x="14872" y="61854"/>
                  <a:pt x="12167" y="58204"/>
                </a:cubicBezTo>
                <a:cubicBezTo>
                  <a:pt x="9463" y="54554"/>
                  <a:pt x="5407" y="52323"/>
                  <a:pt x="0" y="51512"/>
                </a:cubicBezTo>
                <a:lnTo>
                  <a:pt x="81931" y="27175"/>
                </a:lnTo>
                <a:lnTo>
                  <a:pt x="81931" y="40155"/>
                </a:lnTo>
                <a:lnTo>
                  <a:pt x="179276" y="40155"/>
                </a:lnTo>
                <a:lnTo>
                  <a:pt x="179276" y="79498"/>
                </a:lnTo>
                <a:lnTo>
                  <a:pt x="81931" y="79498"/>
                </a:lnTo>
                <a:lnTo>
                  <a:pt x="81931" y="226732"/>
                </a:lnTo>
                <a:lnTo>
                  <a:pt x="91260" y="226732"/>
                </a:lnTo>
                <a:cubicBezTo>
                  <a:pt x="116407" y="226732"/>
                  <a:pt x="138987" y="225718"/>
                  <a:pt x="158995" y="223690"/>
                </a:cubicBezTo>
                <a:cubicBezTo>
                  <a:pt x="179006" y="221662"/>
                  <a:pt x="196853" y="218755"/>
                  <a:pt x="212536" y="214969"/>
                </a:cubicBezTo>
                <a:lnTo>
                  <a:pt x="212536" y="50700"/>
                </a:lnTo>
                <a:cubicBezTo>
                  <a:pt x="212536" y="46915"/>
                  <a:pt x="211724" y="43331"/>
                  <a:pt x="210102" y="39952"/>
                </a:cubicBezTo>
                <a:cubicBezTo>
                  <a:pt x="208480" y="36571"/>
                  <a:pt x="205640" y="34071"/>
                  <a:pt x="201583" y="32448"/>
                </a:cubicBezTo>
                <a:lnTo>
                  <a:pt x="276216" y="12168"/>
                </a:lnTo>
                <a:lnTo>
                  <a:pt x="276216" y="128170"/>
                </a:lnTo>
                <a:lnTo>
                  <a:pt x="306636" y="128170"/>
                </a:lnTo>
                <a:lnTo>
                  <a:pt x="306636" y="38533"/>
                </a:lnTo>
                <a:cubicBezTo>
                  <a:pt x="306636" y="34747"/>
                  <a:pt x="305823" y="31164"/>
                  <a:pt x="304202" y="27784"/>
                </a:cubicBezTo>
                <a:cubicBezTo>
                  <a:pt x="302578" y="24404"/>
                  <a:pt x="299740" y="21903"/>
                  <a:pt x="295684" y="20280"/>
                </a:cubicBezTo>
                <a:lnTo>
                  <a:pt x="370315" y="0"/>
                </a:lnTo>
                <a:lnTo>
                  <a:pt x="370315" y="314342"/>
                </a:lnTo>
                <a:cubicBezTo>
                  <a:pt x="370315" y="327321"/>
                  <a:pt x="367205" y="336718"/>
                  <a:pt x="360986" y="342531"/>
                </a:cubicBezTo>
                <a:cubicBezTo>
                  <a:pt x="354766" y="348345"/>
                  <a:pt x="344897" y="351252"/>
                  <a:pt x="331377" y="35125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2" name="Freeform 62"/>
          <p:cNvSpPr/>
          <p:nvPr/>
        </p:nvSpPr>
        <p:spPr>
          <a:xfrm>
            <a:off x="15241588" y="5232787"/>
            <a:ext cx="384513" cy="312720"/>
          </a:xfrm>
          <a:custGeom>
            <a:avLst/>
            <a:gdLst>
              <a:gd name="connsiteX0" fmla="*/ 50295 w 384513"/>
              <a:gd name="connsiteY0" fmla="*/ 106268 h 312720"/>
              <a:gd name="connsiteX1" fmla="*/ 62261 w 384513"/>
              <a:gd name="connsiteY1" fmla="*/ 59624 h 312720"/>
              <a:gd name="connsiteX2" fmla="*/ 94709 w 384513"/>
              <a:gd name="connsiteY2" fmla="*/ 26567 h 312720"/>
              <a:gd name="connsiteX3" fmla="*/ 141962 w 384513"/>
              <a:gd name="connsiteY3" fmla="*/ 6693 h 312720"/>
              <a:gd name="connsiteX4" fmla="*/ 197935 w 384513"/>
              <a:gd name="connsiteY4" fmla="*/ 0 h 312720"/>
              <a:gd name="connsiteX5" fmla="*/ 253909 w 384513"/>
              <a:gd name="connsiteY5" fmla="*/ 6693 h 312720"/>
              <a:gd name="connsiteX6" fmla="*/ 300958 w 384513"/>
              <a:gd name="connsiteY6" fmla="*/ 26567 h 312720"/>
              <a:gd name="connsiteX7" fmla="*/ 333204 w 384513"/>
              <a:gd name="connsiteY7" fmla="*/ 59624 h 312720"/>
              <a:gd name="connsiteX8" fmla="*/ 345170 w 384513"/>
              <a:gd name="connsiteY8" fmla="*/ 106268 h 312720"/>
              <a:gd name="connsiteX9" fmla="*/ 334218 w 384513"/>
              <a:gd name="connsiteY9" fmla="*/ 150885 h 312720"/>
              <a:gd name="connsiteX10" fmla="*/ 305014 w 384513"/>
              <a:gd name="connsiteY10" fmla="*/ 183333 h 312720"/>
              <a:gd name="connsiteX11" fmla="*/ 305014 w 384513"/>
              <a:gd name="connsiteY11" fmla="*/ 263642 h 312720"/>
              <a:gd name="connsiteX12" fmla="*/ 384513 w 384513"/>
              <a:gd name="connsiteY12" fmla="*/ 263642 h 312720"/>
              <a:gd name="connsiteX13" fmla="*/ 384513 w 384513"/>
              <a:gd name="connsiteY13" fmla="*/ 301363 h 312720"/>
              <a:gd name="connsiteX14" fmla="*/ 48673 w 384513"/>
              <a:gd name="connsiteY14" fmla="*/ 301363 h 312720"/>
              <a:gd name="connsiteX15" fmla="*/ 34883 w 384513"/>
              <a:gd name="connsiteY15" fmla="*/ 312720 h 312720"/>
              <a:gd name="connsiteX16" fmla="*/ 0 w 384513"/>
              <a:gd name="connsiteY16" fmla="*/ 263642 h 312720"/>
              <a:gd name="connsiteX17" fmla="*/ 91261 w 384513"/>
              <a:gd name="connsiteY17" fmla="*/ 263642 h 312720"/>
              <a:gd name="connsiteX18" fmla="*/ 91261 w 384513"/>
              <a:gd name="connsiteY18" fmla="*/ 183738 h 312720"/>
              <a:gd name="connsiteX19" fmla="*/ 61247 w 384513"/>
              <a:gd name="connsiteY19" fmla="*/ 151088 h 312720"/>
              <a:gd name="connsiteX20" fmla="*/ 50295 w 384513"/>
              <a:gd name="connsiteY20" fmla="*/ 106268 h 312720"/>
              <a:gd name="connsiteX22" fmla="*/ 121682 w 384513"/>
              <a:gd name="connsiteY22" fmla="*/ 106268 h 312720"/>
              <a:gd name="connsiteX23" fmla="*/ 128172 w 384513"/>
              <a:gd name="connsiteY23" fmla="*/ 137094 h 312720"/>
              <a:gd name="connsiteX24" fmla="*/ 145207 w 384513"/>
              <a:gd name="connsiteY24" fmla="*/ 158388 h 312720"/>
              <a:gd name="connsiteX25" fmla="*/ 169543 w 384513"/>
              <a:gd name="connsiteY25" fmla="*/ 170556 h 312720"/>
              <a:gd name="connsiteX26" fmla="*/ 197935 w 384513"/>
              <a:gd name="connsiteY26" fmla="*/ 174410 h 312720"/>
              <a:gd name="connsiteX27" fmla="*/ 226124 w 384513"/>
              <a:gd name="connsiteY27" fmla="*/ 170556 h 312720"/>
              <a:gd name="connsiteX28" fmla="*/ 250258 w 384513"/>
              <a:gd name="connsiteY28" fmla="*/ 158388 h 312720"/>
              <a:gd name="connsiteX29" fmla="*/ 267091 w 384513"/>
              <a:gd name="connsiteY29" fmla="*/ 137094 h 312720"/>
              <a:gd name="connsiteX30" fmla="*/ 273377 w 384513"/>
              <a:gd name="connsiteY30" fmla="*/ 106268 h 312720"/>
              <a:gd name="connsiteX31" fmla="*/ 267091 w 384513"/>
              <a:gd name="connsiteY31" fmla="*/ 75442 h 312720"/>
              <a:gd name="connsiteX32" fmla="*/ 250258 w 384513"/>
              <a:gd name="connsiteY32" fmla="*/ 54148 h 312720"/>
              <a:gd name="connsiteX33" fmla="*/ 226124 w 384513"/>
              <a:gd name="connsiteY33" fmla="*/ 41980 h 312720"/>
              <a:gd name="connsiteX34" fmla="*/ 197935 w 384513"/>
              <a:gd name="connsiteY34" fmla="*/ 38127 h 312720"/>
              <a:gd name="connsiteX35" fmla="*/ 169746 w 384513"/>
              <a:gd name="connsiteY35" fmla="*/ 41980 h 312720"/>
              <a:gd name="connsiteX36" fmla="*/ 145410 w 384513"/>
              <a:gd name="connsiteY36" fmla="*/ 54148 h 312720"/>
              <a:gd name="connsiteX37" fmla="*/ 128172 w 384513"/>
              <a:gd name="connsiteY37" fmla="*/ 75442 h 312720"/>
              <a:gd name="connsiteX38" fmla="*/ 121682 w 384513"/>
              <a:gd name="connsiteY38" fmla="*/ 106268 h 312720"/>
              <a:gd name="connsiteX40" fmla="*/ 197935 w 384513"/>
              <a:gd name="connsiteY40" fmla="*/ 212536 h 312720"/>
              <a:gd name="connsiteX41" fmla="*/ 178060 w 384513"/>
              <a:gd name="connsiteY41" fmla="*/ 211928 h 312720"/>
              <a:gd name="connsiteX42" fmla="*/ 158996 w 384513"/>
              <a:gd name="connsiteY42" fmla="*/ 209697 h 312720"/>
              <a:gd name="connsiteX43" fmla="*/ 158996 w 384513"/>
              <a:gd name="connsiteY43" fmla="*/ 263642 h 312720"/>
              <a:gd name="connsiteX44" fmla="*/ 237279 w 384513"/>
              <a:gd name="connsiteY44" fmla="*/ 263642 h 312720"/>
              <a:gd name="connsiteX45" fmla="*/ 237279 w 384513"/>
              <a:gd name="connsiteY45" fmla="*/ 209291 h 312720"/>
              <a:gd name="connsiteX46" fmla="*/ 218013 w 384513"/>
              <a:gd name="connsiteY46" fmla="*/ 211725 h 312720"/>
              <a:gd name="connsiteX47" fmla="*/ 197935 w 384513"/>
              <a:gd name="connsiteY47" fmla="*/ 212536 h 3127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384513" h="312720">
                <a:moveTo>
                  <a:pt x="50295" y="106268"/>
                </a:moveTo>
                <a:cubicBezTo>
                  <a:pt x="50295" y="88422"/>
                  <a:pt x="54285" y="72874"/>
                  <a:pt x="62261" y="59624"/>
                </a:cubicBezTo>
                <a:cubicBezTo>
                  <a:pt x="70238" y="46374"/>
                  <a:pt x="81054" y="35356"/>
                  <a:pt x="94709" y="26567"/>
                </a:cubicBezTo>
                <a:cubicBezTo>
                  <a:pt x="108365" y="17780"/>
                  <a:pt x="124115" y="11154"/>
                  <a:pt x="141962" y="6693"/>
                </a:cubicBezTo>
                <a:cubicBezTo>
                  <a:pt x="159809" y="2231"/>
                  <a:pt x="178467" y="0"/>
                  <a:pt x="197935" y="0"/>
                </a:cubicBezTo>
                <a:cubicBezTo>
                  <a:pt x="217404" y="0"/>
                  <a:pt x="236062" y="2231"/>
                  <a:pt x="253909" y="6693"/>
                </a:cubicBezTo>
                <a:cubicBezTo>
                  <a:pt x="271756" y="11154"/>
                  <a:pt x="287438" y="17780"/>
                  <a:pt x="300958" y="26567"/>
                </a:cubicBezTo>
                <a:cubicBezTo>
                  <a:pt x="314478" y="35356"/>
                  <a:pt x="325227" y="46374"/>
                  <a:pt x="333204" y="59624"/>
                </a:cubicBezTo>
                <a:cubicBezTo>
                  <a:pt x="341181" y="72874"/>
                  <a:pt x="345170" y="88422"/>
                  <a:pt x="345170" y="106268"/>
                </a:cubicBezTo>
                <a:cubicBezTo>
                  <a:pt x="345170" y="123304"/>
                  <a:pt x="341519" y="138175"/>
                  <a:pt x="334218" y="150885"/>
                </a:cubicBezTo>
                <a:cubicBezTo>
                  <a:pt x="326916" y="163593"/>
                  <a:pt x="317182" y="174410"/>
                  <a:pt x="305014" y="183333"/>
                </a:cubicBezTo>
                <a:lnTo>
                  <a:pt x="305014" y="263642"/>
                </a:lnTo>
                <a:lnTo>
                  <a:pt x="384513" y="263642"/>
                </a:lnTo>
                <a:lnTo>
                  <a:pt x="384513" y="301363"/>
                </a:lnTo>
                <a:lnTo>
                  <a:pt x="48673" y="301363"/>
                </a:lnTo>
                <a:cubicBezTo>
                  <a:pt x="40832" y="301363"/>
                  <a:pt x="36235" y="305149"/>
                  <a:pt x="34883" y="312720"/>
                </a:cubicBezTo>
                <a:lnTo>
                  <a:pt x="0" y="263642"/>
                </a:lnTo>
                <a:lnTo>
                  <a:pt x="91261" y="263642"/>
                </a:lnTo>
                <a:lnTo>
                  <a:pt x="91261" y="183738"/>
                </a:lnTo>
                <a:cubicBezTo>
                  <a:pt x="78553" y="174815"/>
                  <a:pt x="68548" y="163931"/>
                  <a:pt x="61247" y="151088"/>
                </a:cubicBezTo>
                <a:cubicBezTo>
                  <a:pt x="53947" y="138243"/>
                  <a:pt x="50295" y="123304"/>
                  <a:pt x="50295" y="106268"/>
                </a:cubicBezTo>
                <a:moveTo>
                  <a:pt x="121682" y="106268"/>
                </a:moveTo>
                <a:cubicBezTo>
                  <a:pt x="121682" y="118166"/>
                  <a:pt x="123845" y="128441"/>
                  <a:pt x="128172" y="137094"/>
                </a:cubicBezTo>
                <a:cubicBezTo>
                  <a:pt x="132499" y="145747"/>
                  <a:pt x="138176" y="152845"/>
                  <a:pt x="145207" y="158388"/>
                </a:cubicBezTo>
                <a:cubicBezTo>
                  <a:pt x="152237" y="163931"/>
                  <a:pt x="160350" y="167987"/>
                  <a:pt x="169543" y="170556"/>
                </a:cubicBezTo>
                <a:cubicBezTo>
                  <a:pt x="178736" y="173125"/>
                  <a:pt x="188201" y="174410"/>
                  <a:pt x="197935" y="174410"/>
                </a:cubicBezTo>
                <a:cubicBezTo>
                  <a:pt x="207669" y="174410"/>
                  <a:pt x="217066" y="173125"/>
                  <a:pt x="226124" y="170556"/>
                </a:cubicBezTo>
                <a:cubicBezTo>
                  <a:pt x="235183" y="167987"/>
                  <a:pt x="243229" y="163931"/>
                  <a:pt x="250258" y="158388"/>
                </a:cubicBezTo>
                <a:cubicBezTo>
                  <a:pt x="257288" y="152845"/>
                  <a:pt x="262900" y="145747"/>
                  <a:pt x="267091" y="137094"/>
                </a:cubicBezTo>
                <a:cubicBezTo>
                  <a:pt x="271283" y="128441"/>
                  <a:pt x="273377" y="118166"/>
                  <a:pt x="273377" y="106268"/>
                </a:cubicBezTo>
                <a:cubicBezTo>
                  <a:pt x="273377" y="94371"/>
                  <a:pt x="271283" y="84095"/>
                  <a:pt x="267091" y="75442"/>
                </a:cubicBezTo>
                <a:cubicBezTo>
                  <a:pt x="262900" y="66790"/>
                  <a:pt x="257288" y="59691"/>
                  <a:pt x="250258" y="54148"/>
                </a:cubicBezTo>
                <a:cubicBezTo>
                  <a:pt x="243229" y="48605"/>
                  <a:pt x="235183" y="44549"/>
                  <a:pt x="226124" y="41980"/>
                </a:cubicBezTo>
                <a:cubicBezTo>
                  <a:pt x="217066" y="39411"/>
                  <a:pt x="207669" y="38127"/>
                  <a:pt x="197935" y="38127"/>
                </a:cubicBezTo>
                <a:cubicBezTo>
                  <a:pt x="188201" y="38127"/>
                  <a:pt x="178805" y="39411"/>
                  <a:pt x="169746" y="41980"/>
                </a:cubicBezTo>
                <a:cubicBezTo>
                  <a:pt x="160688" y="44549"/>
                  <a:pt x="152575" y="48605"/>
                  <a:pt x="145410" y="54148"/>
                </a:cubicBezTo>
                <a:cubicBezTo>
                  <a:pt x="138244" y="59691"/>
                  <a:pt x="132499" y="66790"/>
                  <a:pt x="128172" y="75442"/>
                </a:cubicBezTo>
                <a:cubicBezTo>
                  <a:pt x="123845" y="84095"/>
                  <a:pt x="121682" y="94371"/>
                  <a:pt x="121682" y="106268"/>
                </a:cubicBezTo>
                <a:moveTo>
                  <a:pt x="197935" y="212536"/>
                </a:moveTo>
                <a:cubicBezTo>
                  <a:pt x="191176" y="212536"/>
                  <a:pt x="184550" y="212333"/>
                  <a:pt x="178060" y="211928"/>
                </a:cubicBezTo>
                <a:cubicBezTo>
                  <a:pt x="171571" y="211522"/>
                  <a:pt x="165216" y="210779"/>
                  <a:pt x="158996" y="209697"/>
                </a:cubicBezTo>
                <a:lnTo>
                  <a:pt x="158996" y="263642"/>
                </a:lnTo>
                <a:lnTo>
                  <a:pt x="237279" y="263642"/>
                </a:lnTo>
                <a:lnTo>
                  <a:pt x="237279" y="209291"/>
                </a:lnTo>
                <a:cubicBezTo>
                  <a:pt x="231060" y="210373"/>
                  <a:pt x="224637" y="211184"/>
                  <a:pt x="218013" y="211725"/>
                </a:cubicBezTo>
                <a:cubicBezTo>
                  <a:pt x="211389" y="212266"/>
                  <a:pt x="204694" y="212536"/>
                  <a:pt x="197935" y="212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3" name="Freeform 63"/>
          <p:cNvSpPr/>
          <p:nvPr/>
        </p:nvSpPr>
        <p:spPr>
          <a:xfrm>
            <a:off x="15654899" y="5216563"/>
            <a:ext cx="337866" cy="350441"/>
          </a:xfrm>
          <a:custGeom>
            <a:avLst/>
            <a:gdLst>
              <a:gd name="connsiteX0" fmla="*/ 266075 w 337866"/>
              <a:gd name="connsiteY0" fmla="*/ 350441 h 350441"/>
              <a:gd name="connsiteX1" fmla="*/ 266075 w 337866"/>
              <a:gd name="connsiteY1" fmla="*/ 245390 h 350441"/>
              <a:gd name="connsiteX2" fmla="*/ 192456 w 337866"/>
              <a:gd name="connsiteY2" fmla="*/ 272362 h 350441"/>
              <a:gd name="connsiteX3" fmla="*/ 92072 w 337866"/>
              <a:gd name="connsiteY3" fmla="*/ 282300 h 350441"/>
              <a:gd name="connsiteX4" fmla="*/ 6488 w 337866"/>
              <a:gd name="connsiteY4" fmla="*/ 282300 h 350441"/>
              <a:gd name="connsiteX5" fmla="*/ 6488 w 337866"/>
              <a:gd name="connsiteY5" fmla="*/ 135472 h 350441"/>
              <a:gd name="connsiteX6" fmla="*/ 133848 w 337866"/>
              <a:gd name="connsiteY6" fmla="*/ 135472 h 350441"/>
              <a:gd name="connsiteX7" fmla="*/ 133848 w 337866"/>
              <a:gd name="connsiteY7" fmla="*/ 75442 h 350441"/>
              <a:gd name="connsiteX8" fmla="*/ 37720 w 337866"/>
              <a:gd name="connsiteY8" fmla="*/ 75442 h 350441"/>
              <a:gd name="connsiteX9" fmla="*/ 25552 w 337866"/>
              <a:gd name="connsiteY9" fmla="*/ 85582 h 350441"/>
              <a:gd name="connsiteX10" fmla="*/ 0 w 337866"/>
              <a:gd name="connsiteY10" fmla="*/ 36099 h 350441"/>
              <a:gd name="connsiteX11" fmla="*/ 133848 w 337866"/>
              <a:gd name="connsiteY11" fmla="*/ 36099 h 350441"/>
              <a:gd name="connsiteX12" fmla="*/ 133848 w 337866"/>
              <a:gd name="connsiteY12" fmla="*/ 23120 h 350441"/>
              <a:gd name="connsiteX13" fmla="*/ 203611 w 337866"/>
              <a:gd name="connsiteY13" fmla="*/ 40560 h 350441"/>
              <a:gd name="connsiteX14" fmla="*/ 203611 w 337866"/>
              <a:gd name="connsiteY14" fmla="*/ 170759 h 350441"/>
              <a:gd name="connsiteX15" fmla="*/ 76253 w 337866"/>
              <a:gd name="connsiteY15" fmla="*/ 170759 h 350441"/>
              <a:gd name="connsiteX16" fmla="*/ 76253 w 337866"/>
              <a:gd name="connsiteY16" fmla="*/ 240928 h 350441"/>
              <a:gd name="connsiteX17" fmla="*/ 108294 w 337866"/>
              <a:gd name="connsiteY17" fmla="*/ 240928 h 350441"/>
              <a:gd name="connsiteX18" fmla="*/ 157780 w 337866"/>
              <a:gd name="connsiteY18" fmla="*/ 239103 h 350441"/>
              <a:gd name="connsiteX19" fmla="*/ 199151 w 337866"/>
              <a:gd name="connsiteY19" fmla="*/ 234033 h 350441"/>
              <a:gd name="connsiteX20" fmla="*/ 234437 w 337866"/>
              <a:gd name="connsiteY20" fmla="*/ 226529 h 350441"/>
              <a:gd name="connsiteX21" fmla="*/ 266075 w 337866"/>
              <a:gd name="connsiteY21" fmla="*/ 217403 h 350441"/>
              <a:gd name="connsiteX22" fmla="*/ 266075 w 337866"/>
              <a:gd name="connsiteY22" fmla="*/ 42588 h 350441"/>
              <a:gd name="connsiteX23" fmla="*/ 263641 w 337866"/>
              <a:gd name="connsiteY23" fmla="*/ 31840 h 350441"/>
              <a:gd name="connsiteX24" fmla="*/ 255122 w 337866"/>
              <a:gd name="connsiteY24" fmla="*/ 24336 h 350441"/>
              <a:gd name="connsiteX25" fmla="*/ 337866 w 337866"/>
              <a:gd name="connsiteY25" fmla="*/ 0 h 350441"/>
              <a:gd name="connsiteX26" fmla="*/ 337866 w 337866"/>
              <a:gd name="connsiteY26" fmla="*/ 313531 h 350441"/>
              <a:gd name="connsiteX27" fmla="*/ 328538 w 337866"/>
              <a:gd name="connsiteY27" fmla="*/ 341720 h 350441"/>
              <a:gd name="connsiteX28" fmla="*/ 298929 w 337866"/>
              <a:gd name="connsiteY28" fmla="*/ 350441 h 3504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337866" h="350441">
                <a:moveTo>
                  <a:pt x="266075" y="350441"/>
                </a:moveTo>
                <a:lnTo>
                  <a:pt x="266075" y="245390"/>
                </a:lnTo>
                <a:cubicBezTo>
                  <a:pt x="246605" y="256746"/>
                  <a:pt x="222067" y="265737"/>
                  <a:pt x="192456" y="272362"/>
                </a:cubicBezTo>
                <a:cubicBezTo>
                  <a:pt x="162849" y="278987"/>
                  <a:pt x="129387" y="282300"/>
                  <a:pt x="92072" y="282300"/>
                </a:cubicBezTo>
                <a:lnTo>
                  <a:pt x="6488" y="282300"/>
                </a:lnTo>
                <a:lnTo>
                  <a:pt x="6488" y="135472"/>
                </a:lnTo>
                <a:lnTo>
                  <a:pt x="133848" y="135472"/>
                </a:lnTo>
                <a:lnTo>
                  <a:pt x="133848" y="75442"/>
                </a:lnTo>
                <a:lnTo>
                  <a:pt x="37720" y="75442"/>
                </a:lnTo>
                <a:cubicBezTo>
                  <a:pt x="30959" y="75442"/>
                  <a:pt x="26904" y="78822"/>
                  <a:pt x="25552" y="85582"/>
                </a:cubicBezTo>
                <a:lnTo>
                  <a:pt x="0" y="36099"/>
                </a:lnTo>
                <a:lnTo>
                  <a:pt x="133848" y="36099"/>
                </a:lnTo>
                <a:lnTo>
                  <a:pt x="133848" y="23120"/>
                </a:lnTo>
                <a:lnTo>
                  <a:pt x="203611" y="40560"/>
                </a:lnTo>
                <a:lnTo>
                  <a:pt x="203611" y="170759"/>
                </a:lnTo>
                <a:lnTo>
                  <a:pt x="76253" y="170759"/>
                </a:lnTo>
                <a:lnTo>
                  <a:pt x="76253" y="240928"/>
                </a:lnTo>
                <a:lnTo>
                  <a:pt x="108294" y="240928"/>
                </a:lnTo>
                <a:cubicBezTo>
                  <a:pt x="126412" y="240928"/>
                  <a:pt x="142906" y="240319"/>
                  <a:pt x="157780" y="239103"/>
                </a:cubicBezTo>
                <a:cubicBezTo>
                  <a:pt x="172650" y="237886"/>
                  <a:pt x="186441" y="236196"/>
                  <a:pt x="199151" y="234033"/>
                </a:cubicBezTo>
                <a:cubicBezTo>
                  <a:pt x="211858" y="231870"/>
                  <a:pt x="223622" y="229369"/>
                  <a:pt x="234437" y="226529"/>
                </a:cubicBezTo>
                <a:cubicBezTo>
                  <a:pt x="245253" y="223690"/>
                  <a:pt x="255798" y="220648"/>
                  <a:pt x="266075" y="217403"/>
                </a:cubicBezTo>
                <a:lnTo>
                  <a:pt x="266075" y="42588"/>
                </a:lnTo>
                <a:cubicBezTo>
                  <a:pt x="266075" y="38803"/>
                  <a:pt x="265263" y="35220"/>
                  <a:pt x="263641" y="31840"/>
                </a:cubicBezTo>
                <a:cubicBezTo>
                  <a:pt x="262018" y="28460"/>
                  <a:pt x="259178" y="25958"/>
                  <a:pt x="255122" y="24336"/>
                </a:cubicBezTo>
                <a:lnTo>
                  <a:pt x="337866" y="0"/>
                </a:lnTo>
                <a:lnTo>
                  <a:pt x="337866" y="313531"/>
                </a:lnTo>
                <a:cubicBezTo>
                  <a:pt x="337866" y="326510"/>
                  <a:pt x="334756" y="335907"/>
                  <a:pt x="328538" y="341720"/>
                </a:cubicBezTo>
                <a:cubicBezTo>
                  <a:pt x="322318" y="347534"/>
                  <a:pt x="312449" y="350441"/>
                  <a:pt x="298929" y="35044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4" name="Freeform 64"/>
          <p:cNvSpPr/>
          <p:nvPr/>
        </p:nvSpPr>
        <p:spPr>
          <a:xfrm>
            <a:off x="16143579" y="5216563"/>
            <a:ext cx="390596" cy="351252"/>
          </a:xfrm>
          <a:custGeom>
            <a:avLst/>
            <a:gdLst>
              <a:gd name="connsiteX0" fmla="*/ 217404 w 390596"/>
              <a:gd name="connsiteY0" fmla="*/ 112757 h 351252"/>
              <a:gd name="connsiteX1" fmla="*/ 158186 w 390596"/>
              <a:gd name="connsiteY1" fmla="*/ 112757 h 351252"/>
              <a:gd name="connsiteX2" fmla="*/ 154130 w 390596"/>
              <a:gd name="connsiteY2" fmla="*/ 143583 h 351252"/>
              <a:gd name="connsiteX3" fmla="*/ 146828 w 390596"/>
              <a:gd name="connsiteY3" fmla="*/ 172381 h 351252"/>
              <a:gd name="connsiteX4" fmla="*/ 174410 w 390596"/>
              <a:gd name="connsiteY4" fmla="*/ 182116 h 351252"/>
              <a:gd name="connsiteX5" fmla="*/ 197123 w 390596"/>
              <a:gd name="connsiteY5" fmla="*/ 199759 h 351252"/>
              <a:gd name="connsiteX6" fmla="*/ 212536 w 390596"/>
              <a:gd name="connsiteY6" fmla="*/ 225313 h 351252"/>
              <a:gd name="connsiteX7" fmla="*/ 218215 w 390596"/>
              <a:gd name="connsiteY7" fmla="*/ 258369 h 351252"/>
              <a:gd name="connsiteX8" fmla="*/ 209291 w 390596"/>
              <a:gd name="connsiteY8" fmla="*/ 282097 h 351252"/>
              <a:gd name="connsiteX9" fmla="*/ 184144 w 390596"/>
              <a:gd name="connsiteY9" fmla="*/ 294062 h 351252"/>
              <a:gd name="connsiteX10" fmla="*/ 156564 w 390596"/>
              <a:gd name="connsiteY10" fmla="*/ 290209 h 351252"/>
              <a:gd name="connsiteX11" fmla="*/ 138717 w 390596"/>
              <a:gd name="connsiteY11" fmla="*/ 270537 h 351252"/>
              <a:gd name="connsiteX12" fmla="*/ 150682 w 390596"/>
              <a:gd name="connsiteY12" fmla="*/ 251068 h 351252"/>
              <a:gd name="connsiteX13" fmla="*/ 154332 w 390596"/>
              <a:gd name="connsiteY13" fmla="*/ 230180 h 351252"/>
              <a:gd name="connsiteX14" fmla="*/ 149870 w 390596"/>
              <a:gd name="connsiteY14" fmla="*/ 210710 h 351252"/>
              <a:gd name="connsiteX15" fmla="*/ 137905 w 390596"/>
              <a:gd name="connsiteY15" fmla="*/ 195500 h 351252"/>
              <a:gd name="connsiteX16" fmla="*/ 86395 w 390596"/>
              <a:gd name="connsiteY16" fmla="*/ 259991 h 351252"/>
              <a:gd name="connsiteX17" fmla="*/ 0 w 390596"/>
              <a:gd name="connsiteY17" fmla="*/ 298524 h 351252"/>
              <a:gd name="connsiteX18" fmla="*/ 0 w 390596"/>
              <a:gd name="connsiteY18" fmla="*/ 290411 h 351252"/>
              <a:gd name="connsiteX19" fmla="*/ 43604 w 390596"/>
              <a:gd name="connsiteY19" fmla="*/ 256138 h 351252"/>
              <a:gd name="connsiteX20" fmla="*/ 70982 w 390596"/>
              <a:gd name="connsiteY20" fmla="*/ 214158 h 351252"/>
              <a:gd name="connsiteX21" fmla="*/ 85379 w 390596"/>
              <a:gd name="connsiteY21" fmla="*/ 165891 h 351252"/>
              <a:gd name="connsiteX22" fmla="*/ 90856 w 390596"/>
              <a:gd name="connsiteY22" fmla="*/ 112757 h 351252"/>
              <a:gd name="connsiteX23" fmla="*/ 53541 w 390596"/>
              <a:gd name="connsiteY23" fmla="*/ 112757 h 351252"/>
              <a:gd name="connsiteX24" fmla="*/ 41371 w 390596"/>
              <a:gd name="connsiteY24" fmla="*/ 122898 h 351252"/>
              <a:gd name="connsiteX25" fmla="*/ 15819 w 390596"/>
              <a:gd name="connsiteY25" fmla="*/ 75442 h 351252"/>
              <a:gd name="connsiteX26" fmla="*/ 91261 w 390596"/>
              <a:gd name="connsiteY26" fmla="*/ 75442 h 351252"/>
              <a:gd name="connsiteX27" fmla="*/ 91261 w 390596"/>
              <a:gd name="connsiteY27" fmla="*/ 55162 h 351252"/>
              <a:gd name="connsiteX28" fmla="*/ 87204 w 390596"/>
              <a:gd name="connsiteY28" fmla="*/ 41574 h 351252"/>
              <a:gd name="connsiteX29" fmla="*/ 75037 w 390596"/>
              <a:gd name="connsiteY29" fmla="*/ 34882 h 351252"/>
              <a:gd name="connsiteX30" fmla="*/ 158996 w 390596"/>
              <a:gd name="connsiteY30" fmla="*/ 10140 h 351252"/>
              <a:gd name="connsiteX31" fmla="*/ 158996 w 390596"/>
              <a:gd name="connsiteY31" fmla="*/ 75442 h 351252"/>
              <a:gd name="connsiteX32" fmla="*/ 217404 w 390596"/>
              <a:gd name="connsiteY32" fmla="*/ 75442 h 351252"/>
              <a:gd name="connsiteX34" fmla="*/ 238900 w 390596"/>
              <a:gd name="connsiteY34" fmla="*/ 341518 h 351252"/>
              <a:gd name="connsiteX35" fmla="*/ 238900 w 390596"/>
              <a:gd name="connsiteY35" fmla="*/ 179682 h 351252"/>
              <a:gd name="connsiteX36" fmla="*/ 202803 w 390596"/>
              <a:gd name="connsiteY36" fmla="*/ 179682 h 351252"/>
              <a:gd name="connsiteX37" fmla="*/ 183333 w 390596"/>
              <a:gd name="connsiteY37" fmla="*/ 138311 h 351252"/>
              <a:gd name="connsiteX38" fmla="*/ 238900 w 390596"/>
              <a:gd name="connsiteY38" fmla="*/ 138311 h 351252"/>
              <a:gd name="connsiteX39" fmla="*/ 238900 w 390596"/>
              <a:gd name="connsiteY39" fmla="*/ 50700 h 351252"/>
              <a:gd name="connsiteX40" fmla="*/ 236466 w 390596"/>
              <a:gd name="connsiteY40" fmla="*/ 39952 h 351252"/>
              <a:gd name="connsiteX41" fmla="*/ 227949 w 390596"/>
              <a:gd name="connsiteY41" fmla="*/ 32448 h 351252"/>
              <a:gd name="connsiteX42" fmla="*/ 302580 w 390596"/>
              <a:gd name="connsiteY42" fmla="*/ 12168 h 351252"/>
              <a:gd name="connsiteX43" fmla="*/ 302580 w 390596"/>
              <a:gd name="connsiteY43" fmla="*/ 304608 h 351252"/>
              <a:gd name="connsiteX44" fmla="*/ 293252 w 390596"/>
              <a:gd name="connsiteY44" fmla="*/ 332797 h 351252"/>
              <a:gd name="connsiteX45" fmla="*/ 263641 w 390596"/>
              <a:gd name="connsiteY45" fmla="*/ 341518 h 351252"/>
              <a:gd name="connsiteX47" fmla="*/ 326916 w 390596"/>
              <a:gd name="connsiteY47" fmla="*/ 351252 h 351252"/>
              <a:gd name="connsiteX48" fmla="*/ 326916 w 390596"/>
              <a:gd name="connsiteY48" fmla="*/ 38533 h 351252"/>
              <a:gd name="connsiteX49" fmla="*/ 324483 w 390596"/>
              <a:gd name="connsiteY49" fmla="*/ 27784 h 351252"/>
              <a:gd name="connsiteX50" fmla="*/ 315965 w 390596"/>
              <a:gd name="connsiteY50" fmla="*/ 20280 h 351252"/>
              <a:gd name="connsiteX51" fmla="*/ 390596 w 390596"/>
              <a:gd name="connsiteY51" fmla="*/ 0 h 351252"/>
              <a:gd name="connsiteX52" fmla="*/ 390596 w 390596"/>
              <a:gd name="connsiteY52" fmla="*/ 314342 h 351252"/>
              <a:gd name="connsiteX53" fmla="*/ 381267 w 390596"/>
              <a:gd name="connsiteY53" fmla="*/ 342531 h 351252"/>
              <a:gd name="connsiteX54" fmla="*/ 351659 w 390596"/>
              <a:gd name="connsiteY54" fmla="*/ 351252 h 3512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390596" h="351252">
                <a:moveTo>
                  <a:pt x="217404" y="112757"/>
                </a:moveTo>
                <a:lnTo>
                  <a:pt x="158186" y="112757"/>
                </a:lnTo>
                <a:cubicBezTo>
                  <a:pt x="157375" y="123303"/>
                  <a:pt x="156023" y="133579"/>
                  <a:pt x="154130" y="143583"/>
                </a:cubicBezTo>
                <a:cubicBezTo>
                  <a:pt x="152237" y="153588"/>
                  <a:pt x="149803" y="163188"/>
                  <a:pt x="146828" y="172381"/>
                </a:cubicBezTo>
                <a:cubicBezTo>
                  <a:pt x="156564" y="174274"/>
                  <a:pt x="165757" y="177519"/>
                  <a:pt x="174410" y="182116"/>
                </a:cubicBezTo>
                <a:cubicBezTo>
                  <a:pt x="183063" y="186713"/>
                  <a:pt x="190633" y="192594"/>
                  <a:pt x="197123" y="199759"/>
                </a:cubicBezTo>
                <a:cubicBezTo>
                  <a:pt x="203612" y="206925"/>
                  <a:pt x="208750" y="215443"/>
                  <a:pt x="212536" y="225313"/>
                </a:cubicBezTo>
                <a:cubicBezTo>
                  <a:pt x="216322" y="235182"/>
                  <a:pt x="218215" y="246200"/>
                  <a:pt x="218215" y="258369"/>
                </a:cubicBezTo>
                <a:cubicBezTo>
                  <a:pt x="218215" y="267563"/>
                  <a:pt x="215240" y="275472"/>
                  <a:pt x="209291" y="282097"/>
                </a:cubicBezTo>
                <a:cubicBezTo>
                  <a:pt x="203343" y="288721"/>
                  <a:pt x="194960" y="292710"/>
                  <a:pt x="184144" y="294062"/>
                </a:cubicBezTo>
                <a:cubicBezTo>
                  <a:pt x="173868" y="295144"/>
                  <a:pt x="164675" y="293860"/>
                  <a:pt x="156564" y="290209"/>
                </a:cubicBezTo>
                <a:cubicBezTo>
                  <a:pt x="148451" y="286558"/>
                  <a:pt x="142503" y="280001"/>
                  <a:pt x="138717" y="270537"/>
                </a:cubicBezTo>
                <a:cubicBezTo>
                  <a:pt x="144125" y="264588"/>
                  <a:pt x="148112" y="258099"/>
                  <a:pt x="150682" y="251068"/>
                </a:cubicBezTo>
                <a:cubicBezTo>
                  <a:pt x="153251" y="244037"/>
                  <a:pt x="154467" y="237075"/>
                  <a:pt x="154332" y="230180"/>
                </a:cubicBezTo>
                <a:cubicBezTo>
                  <a:pt x="154197" y="223284"/>
                  <a:pt x="152710" y="216795"/>
                  <a:pt x="149870" y="210710"/>
                </a:cubicBezTo>
                <a:cubicBezTo>
                  <a:pt x="147031" y="204626"/>
                  <a:pt x="143042" y="199556"/>
                  <a:pt x="137905" y="195500"/>
                </a:cubicBezTo>
                <a:cubicBezTo>
                  <a:pt x="126008" y="220648"/>
                  <a:pt x="108837" y="242145"/>
                  <a:pt x="86395" y="259991"/>
                </a:cubicBezTo>
                <a:cubicBezTo>
                  <a:pt x="63950" y="277838"/>
                  <a:pt x="35151" y="290681"/>
                  <a:pt x="0" y="298524"/>
                </a:cubicBezTo>
                <a:lnTo>
                  <a:pt x="0" y="290411"/>
                </a:lnTo>
                <a:cubicBezTo>
                  <a:pt x="17577" y="280407"/>
                  <a:pt x="32110" y="268982"/>
                  <a:pt x="43604" y="256138"/>
                </a:cubicBezTo>
                <a:cubicBezTo>
                  <a:pt x="55094" y="243294"/>
                  <a:pt x="64221" y="229301"/>
                  <a:pt x="70982" y="214158"/>
                </a:cubicBezTo>
                <a:cubicBezTo>
                  <a:pt x="77741" y="199016"/>
                  <a:pt x="82541" y="182927"/>
                  <a:pt x="85379" y="165891"/>
                </a:cubicBezTo>
                <a:cubicBezTo>
                  <a:pt x="88218" y="148856"/>
                  <a:pt x="90044" y="131145"/>
                  <a:pt x="90856" y="112757"/>
                </a:cubicBezTo>
                <a:lnTo>
                  <a:pt x="53541" y="112757"/>
                </a:lnTo>
                <a:cubicBezTo>
                  <a:pt x="46780" y="112757"/>
                  <a:pt x="42723" y="116138"/>
                  <a:pt x="41371" y="122898"/>
                </a:cubicBezTo>
                <a:lnTo>
                  <a:pt x="15819" y="75442"/>
                </a:lnTo>
                <a:lnTo>
                  <a:pt x="91261" y="75442"/>
                </a:lnTo>
                <a:lnTo>
                  <a:pt x="91261" y="55162"/>
                </a:lnTo>
                <a:cubicBezTo>
                  <a:pt x="91261" y="49754"/>
                  <a:pt x="89909" y="45224"/>
                  <a:pt x="87204" y="41574"/>
                </a:cubicBezTo>
                <a:cubicBezTo>
                  <a:pt x="84502" y="37924"/>
                  <a:pt x="80445" y="35693"/>
                  <a:pt x="75037" y="34882"/>
                </a:cubicBezTo>
                <a:lnTo>
                  <a:pt x="158996" y="10140"/>
                </a:lnTo>
                <a:lnTo>
                  <a:pt x="158996" y="75442"/>
                </a:lnTo>
                <a:lnTo>
                  <a:pt x="217404" y="75442"/>
                </a:lnTo>
                <a:moveTo>
                  <a:pt x="238900" y="341518"/>
                </a:moveTo>
                <a:lnTo>
                  <a:pt x="238900" y="179682"/>
                </a:lnTo>
                <a:lnTo>
                  <a:pt x="202803" y="179682"/>
                </a:lnTo>
                <a:lnTo>
                  <a:pt x="183333" y="138311"/>
                </a:lnTo>
                <a:lnTo>
                  <a:pt x="238900" y="138311"/>
                </a:lnTo>
                <a:lnTo>
                  <a:pt x="238900" y="50700"/>
                </a:lnTo>
                <a:cubicBezTo>
                  <a:pt x="238900" y="46915"/>
                  <a:pt x="238089" y="43331"/>
                  <a:pt x="236466" y="39952"/>
                </a:cubicBezTo>
                <a:cubicBezTo>
                  <a:pt x="234845" y="36571"/>
                  <a:pt x="232004" y="34071"/>
                  <a:pt x="227949" y="32448"/>
                </a:cubicBezTo>
                <a:lnTo>
                  <a:pt x="302580" y="12168"/>
                </a:lnTo>
                <a:lnTo>
                  <a:pt x="302580" y="304608"/>
                </a:lnTo>
                <a:cubicBezTo>
                  <a:pt x="302580" y="317587"/>
                  <a:pt x="299470" y="326984"/>
                  <a:pt x="293252" y="332797"/>
                </a:cubicBezTo>
                <a:cubicBezTo>
                  <a:pt x="287032" y="338611"/>
                  <a:pt x="277161" y="341518"/>
                  <a:pt x="263641" y="341518"/>
                </a:cubicBezTo>
                <a:moveTo>
                  <a:pt x="326916" y="351252"/>
                </a:moveTo>
                <a:lnTo>
                  <a:pt x="326916" y="38533"/>
                </a:lnTo>
                <a:cubicBezTo>
                  <a:pt x="326916" y="34747"/>
                  <a:pt x="326106" y="31164"/>
                  <a:pt x="324483" y="27784"/>
                </a:cubicBezTo>
                <a:cubicBezTo>
                  <a:pt x="322861" y="24404"/>
                  <a:pt x="320021" y="21903"/>
                  <a:pt x="315965" y="20280"/>
                </a:cubicBezTo>
                <a:lnTo>
                  <a:pt x="390596" y="0"/>
                </a:lnTo>
                <a:lnTo>
                  <a:pt x="390596" y="314342"/>
                </a:lnTo>
                <a:cubicBezTo>
                  <a:pt x="390596" y="327321"/>
                  <a:pt x="387486" y="336718"/>
                  <a:pt x="381267" y="342531"/>
                </a:cubicBezTo>
                <a:cubicBezTo>
                  <a:pt x="375047" y="348345"/>
                  <a:pt x="365178" y="351252"/>
                  <a:pt x="351659" y="35125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5" name="Freeform 65"/>
          <p:cNvSpPr/>
          <p:nvPr/>
        </p:nvSpPr>
        <p:spPr>
          <a:xfrm>
            <a:off x="16559321" y="5216563"/>
            <a:ext cx="376402" cy="351252"/>
          </a:xfrm>
          <a:custGeom>
            <a:avLst/>
            <a:gdLst>
              <a:gd name="connsiteX0" fmla="*/ 224706 w 376402"/>
              <a:gd name="connsiteY0" fmla="*/ 341518 h 351252"/>
              <a:gd name="connsiteX1" fmla="*/ 224706 w 376402"/>
              <a:gd name="connsiteY1" fmla="*/ 214969 h 351252"/>
              <a:gd name="connsiteX2" fmla="*/ 168326 w 376402"/>
              <a:gd name="connsiteY2" fmla="*/ 214969 h 351252"/>
              <a:gd name="connsiteX3" fmla="*/ 157781 w 376402"/>
              <a:gd name="connsiteY3" fmla="*/ 193473 h 351252"/>
              <a:gd name="connsiteX4" fmla="*/ 94304 w 376402"/>
              <a:gd name="connsiteY4" fmla="*/ 251474 h 351252"/>
              <a:gd name="connsiteX5" fmla="*/ 0 w 376402"/>
              <a:gd name="connsiteY5" fmla="*/ 281488 h 351252"/>
              <a:gd name="connsiteX6" fmla="*/ 0 w 376402"/>
              <a:gd name="connsiteY6" fmla="*/ 273376 h 351252"/>
              <a:gd name="connsiteX7" fmla="*/ 45024 w 376402"/>
              <a:gd name="connsiteY7" fmla="*/ 247621 h 351252"/>
              <a:gd name="connsiteX8" fmla="*/ 82947 w 376402"/>
              <a:gd name="connsiteY8" fmla="*/ 211725 h 351252"/>
              <a:gd name="connsiteX9" fmla="*/ 109919 w 376402"/>
              <a:gd name="connsiteY9" fmla="*/ 159199 h 351252"/>
              <a:gd name="connsiteX10" fmla="*/ 122087 w 376402"/>
              <a:gd name="connsiteY10" fmla="*/ 83554 h 351252"/>
              <a:gd name="connsiteX11" fmla="*/ 47458 w 376402"/>
              <a:gd name="connsiteY11" fmla="*/ 83554 h 351252"/>
              <a:gd name="connsiteX12" fmla="*/ 35288 w 376402"/>
              <a:gd name="connsiteY12" fmla="*/ 93694 h 351252"/>
              <a:gd name="connsiteX13" fmla="*/ 9736 w 376402"/>
              <a:gd name="connsiteY13" fmla="*/ 44210 h 351252"/>
              <a:gd name="connsiteX14" fmla="*/ 122493 w 376402"/>
              <a:gd name="connsiteY14" fmla="*/ 44210 h 351252"/>
              <a:gd name="connsiteX15" fmla="*/ 122493 w 376402"/>
              <a:gd name="connsiteY15" fmla="*/ 27175 h 351252"/>
              <a:gd name="connsiteX16" fmla="*/ 190229 w 376402"/>
              <a:gd name="connsiteY16" fmla="*/ 46644 h 351252"/>
              <a:gd name="connsiteX17" fmla="*/ 190229 w 376402"/>
              <a:gd name="connsiteY17" fmla="*/ 75442 h 351252"/>
              <a:gd name="connsiteX18" fmla="*/ 190229 w 376402"/>
              <a:gd name="connsiteY18" fmla="*/ 80918 h 351252"/>
              <a:gd name="connsiteX19" fmla="*/ 189823 w 376402"/>
              <a:gd name="connsiteY19" fmla="*/ 86394 h 351252"/>
              <a:gd name="connsiteX20" fmla="*/ 224706 w 376402"/>
              <a:gd name="connsiteY20" fmla="*/ 86394 h 351252"/>
              <a:gd name="connsiteX21" fmla="*/ 224706 w 376402"/>
              <a:gd name="connsiteY21" fmla="*/ 50700 h 351252"/>
              <a:gd name="connsiteX22" fmla="*/ 222272 w 376402"/>
              <a:gd name="connsiteY22" fmla="*/ 39952 h 351252"/>
              <a:gd name="connsiteX23" fmla="*/ 213754 w 376402"/>
              <a:gd name="connsiteY23" fmla="*/ 32448 h 351252"/>
              <a:gd name="connsiteX24" fmla="*/ 288384 w 376402"/>
              <a:gd name="connsiteY24" fmla="*/ 12168 h 351252"/>
              <a:gd name="connsiteX25" fmla="*/ 288384 w 376402"/>
              <a:gd name="connsiteY25" fmla="*/ 304608 h 351252"/>
              <a:gd name="connsiteX26" fmla="*/ 279056 w 376402"/>
              <a:gd name="connsiteY26" fmla="*/ 332797 h 351252"/>
              <a:gd name="connsiteX27" fmla="*/ 249447 w 376402"/>
              <a:gd name="connsiteY27" fmla="*/ 341518 h 351252"/>
              <a:gd name="connsiteX29" fmla="*/ 312722 w 376402"/>
              <a:gd name="connsiteY29" fmla="*/ 351252 h 351252"/>
              <a:gd name="connsiteX30" fmla="*/ 312722 w 376402"/>
              <a:gd name="connsiteY30" fmla="*/ 38533 h 351252"/>
              <a:gd name="connsiteX31" fmla="*/ 310288 w 376402"/>
              <a:gd name="connsiteY31" fmla="*/ 27784 h 351252"/>
              <a:gd name="connsiteX32" fmla="*/ 301769 w 376402"/>
              <a:gd name="connsiteY32" fmla="*/ 20280 h 351252"/>
              <a:gd name="connsiteX33" fmla="*/ 376402 w 376402"/>
              <a:gd name="connsiteY33" fmla="*/ 0 h 351252"/>
              <a:gd name="connsiteX34" fmla="*/ 376402 w 376402"/>
              <a:gd name="connsiteY34" fmla="*/ 314342 h 351252"/>
              <a:gd name="connsiteX35" fmla="*/ 367072 w 376402"/>
              <a:gd name="connsiteY35" fmla="*/ 342531 h 351252"/>
              <a:gd name="connsiteX36" fmla="*/ 337463 w 376402"/>
              <a:gd name="connsiteY36" fmla="*/ 351252 h 351252"/>
              <a:gd name="connsiteX38" fmla="*/ 224706 w 376402"/>
              <a:gd name="connsiteY38" fmla="*/ 175626 h 351252"/>
              <a:gd name="connsiteX39" fmla="*/ 224706 w 376402"/>
              <a:gd name="connsiteY39" fmla="*/ 125737 h 351252"/>
              <a:gd name="connsiteX40" fmla="*/ 185362 w 376402"/>
              <a:gd name="connsiteY40" fmla="*/ 125737 h 351252"/>
              <a:gd name="connsiteX41" fmla="*/ 178060 w 376402"/>
              <a:gd name="connsiteY41" fmla="*/ 151898 h 351252"/>
              <a:gd name="connsiteX42" fmla="*/ 167922 w 376402"/>
              <a:gd name="connsiteY42" fmla="*/ 175626 h 3512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376402" h="351252">
                <a:moveTo>
                  <a:pt x="224706" y="341518"/>
                </a:moveTo>
                <a:lnTo>
                  <a:pt x="224706" y="214969"/>
                </a:lnTo>
                <a:lnTo>
                  <a:pt x="168326" y="214969"/>
                </a:lnTo>
                <a:lnTo>
                  <a:pt x="157781" y="193473"/>
                </a:lnTo>
                <a:cubicBezTo>
                  <a:pt x="141827" y="217268"/>
                  <a:pt x="120669" y="236602"/>
                  <a:pt x="94304" y="251474"/>
                </a:cubicBezTo>
                <a:cubicBezTo>
                  <a:pt x="67940" y="266346"/>
                  <a:pt x="36506" y="276351"/>
                  <a:pt x="0" y="281488"/>
                </a:cubicBezTo>
                <a:lnTo>
                  <a:pt x="0" y="273376"/>
                </a:lnTo>
                <a:cubicBezTo>
                  <a:pt x="15684" y="265805"/>
                  <a:pt x="30693" y="257220"/>
                  <a:pt x="45024" y="247621"/>
                </a:cubicBezTo>
                <a:cubicBezTo>
                  <a:pt x="59355" y="238021"/>
                  <a:pt x="71996" y="226056"/>
                  <a:pt x="82947" y="211725"/>
                </a:cubicBezTo>
                <a:cubicBezTo>
                  <a:pt x="93898" y="197393"/>
                  <a:pt x="102888" y="179885"/>
                  <a:pt x="109919" y="159199"/>
                </a:cubicBezTo>
                <a:cubicBezTo>
                  <a:pt x="116949" y="138513"/>
                  <a:pt x="121007" y="113299"/>
                  <a:pt x="122087" y="83554"/>
                </a:cubicBezTo>
                <a:lnTo>
                  <a:pt x="47458" y="83554"/>
                </a:lnTo>
                <a:cubicBezTo>
                  <a:pt x="40697" y="83554"/>
                  <a:pt x="36640" y="86934"/>
                  <a:pt x="35288" y="93694"/>
                </a:cubicBezTo>
                <a:lnTo>
                  <a:pt x="9736" y="44210"/>
                </a:lnTo>
                <a:lnTo>
                  <a:pt x="122493" y="44210"/>
                </a:lnTo>
                <a:lnTo>
                  <a:pt x="122493" y="27175"/>
                </a:lnTo>
                <a:lnTo>
                  <a:pt x="190229" y="46644"/>
                </a:lnTo>
                <a:lnTo>
                  <a:pt x="190229" y="75442"/>
                </a:lnTo>
                <a:cubicBezTo>
                  <a:pt x="190229" y="77335"/>
                  <a:pt x="190229" y="79160"/>
                  <a:pt x="190229" y="80918"/>
                </a:cubicBezTo>
                <a:cubicBezTo>
                  <a:pt x="190229" y="82675"/>
                  <a:pt x="190094" y="84501"/>
                  <a:pt x="189823" y="86394"/>
                </a:cubicBezTo>
                <a:lnTo>
                  <a:pt x="224706" y="86394"/>
                </a:lnTo>
                <a:lnTo>
                  <a:pt x="224706" y="50700"/>
                </a:lnTo>
                <a:cubicBezTo>
                  <a:pt x="224706" y="46915"/>
                  <a:pt x="223893" y="43331"/>
                  <a:pt x="222272" y="39952"/>
                </a:cubicBezTo>
                <a:cubicBezTo>
                  <a:pt x="220649" y="36571"/>
                  <a:pt x="217810" y="34071"/>
                  <a:pt x="213754" y="32448"/>
                </a:cubicBezTo>
                <a:lnTo>
                  <a:pt x="288384" y="12168"/>
                </a:lnTo>
                <a:lnTo>
                  <a:pt x="288384" y="304608"/>
                </a:lnTo>
                <a:cubicBezTo>
                  <a:pt x="288384" y="317587"/>
                  <a:pt x="285276" y="326984"/>
                  <a:pt x="279056" y="332797"/>
                </a:cubicBezTo>
                <a:cubicBezTo>
                  <a:pt x="272836" y="338611"/>
                  <a:pt x="262967" y="341518"/>
                  <a:pt x="249447" y="341518"/>
                </a:cubicBezTo>
                <a:moveTo>
                  <a:pt x="312722" y="351252"/>
                </a:moveTo>
                <a:lnTo>
                  <a:pt x="312722" y="38533"/>
                </a:lnTo>
                <a:cubicBezTo>
                  <a:pt x="312722" y="34747"/>
                  <a:pt x="311910" y="31164"/>
                  <a:pt x="310288" y="27784"/>
                </a:cubicBezTo>
                <a:cubicBezTo>
                  <a:pt x="308665" y="24404"/>
                  <a:pt x="305825" y="21903"/>
                  <a:pt x="301769" y="20280"/>
                </a:cubicBezTo>
                <a:lnTo>
                  <a:pt x="376402" y="0"/>
                </a:lnTo>
                <a:lnTo>
                  <a:pt x="376402" y="314342"/>
                </a:lnTo>
                <a:cubicBezTo>
                  <a:pt x="376402" y="327321"/>
                  <a:pt x="373290" y="336718"/>
                  <a:pt x="367072" y="342531"/>
                </a:cubicBezTo>
                <a:cubicBezTo>
                  <a:pt x="360852" y="348345"/>
                  <a:pt x="350983" y="351252"/>
                  <a:pt x="337463" y="351252"/>
                </a:cubicBezTo>
                <a:moveTo>
                  <a:pt x="224706" y="175626"/>
                </a:moveTo>
                <a:lnTo>
                  <a:pt x="224706" y="125737"/>
                </a:lnTo>
                <a:lnTo>
                  <a:pt x="185362" y="125737"/>
                </a:lnTo>
                <a:cubicBezTo>
                  <a:pt x="183468" y="134931"/>
                  <a:pt x="181035" y="143651"/>
                  <a:pt x="178060" y="151898"/>
                </a:cubicBezTo>
                <a:cubicBezTo>
                  <a:pt x="175087" y="160145"/>
                  <a:pt x="171707" y="168055"/>
                  <a:pt x="167922" y="1756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6" name="Freeform 66"/>
          <p:cNvSpPr/>
          <p:nvPr/>
        </p:nvSpPr>
        <p:spPr>
          <a:xfrm>
            <a:off x="14142571" y="5854171"/>
            <a:ext cx="183331" cy="43399"/>
          </a:xfrm>
          <a:custGeom>
            <a:avLst/>
            <a:gdLst>
              <a:gd name="connsiteX0" fmla="*/ 0 w 183331"/>
              <a:gd name="connsiteY0" fmla="*/ 0 h 43399"/>
              <a:gd name="connsiteX1" fmla="*/ 183331 w 183331"/>
              <a:gd name="connsiteY1" fmla="*/ 0 h 43399"/>
              <a:gd name="connsiteX2" fmla="*/ 183331 w 183331"/>
              <a:gd name="connsiteY2" fmla="*/ 43399 h 43399"/>
              <a:gd name="connsiteX3" fmla="*/ 0 w 183331"/>
              <a:gd name="connsiteY3" fmla="*/ 43399 h 433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3331" h="43399">
                <a:moveTo>
                  <a:pt x="0" y="0"/>
                </a:moveTo>
                <a:lnTo>
                  <a:pt x="183331" y="0"/>
                </a:lnTo>
                <a:lnTo>
                  <a:pt x="183331" y="43399"/>
                </a:lnTo>
                <a:lnTo>
                  <a:pt x="0" y="4339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7" name="Freeform 67"/>
          <p:cNvSpPr/>
          <p:nvPr/>
        </p:nvSpPr>
        <p:spPr>
          <a:xfrm>
            <a:off x="14461199" y="5703286"/>
            <a:ext cx="406414" cy="350441"/>
          </a:xfrm>
          <a:custGeom>
            <a:avLst/>
            <a:gdLst>
              <a:gd name="connsiteX0" fmla="*/ 179277 w 406414"/>
              <a:gd name="connsiteY0" fmla="*/ 6084 h 350441"/>
              <a:gd name="connsiteX1" fmla="*/ 179277 w 406414"/>
              <a:gd name="connsiteY1" fmla="*/ 71386 h 350441"/>
              <a:gd name="connsiteX2" fmla="*/ 245796 w 406414"/>
              <a:gd name="connsiteY2" fmla="*/ 71386 h 350441"/>
              <a:gd name="connsiteX3" fmla="*/ 245796 w 406414"/>
              <a:gd name="connsiteY3" fmla="*/ 108702 h 350441"/>
              <a:gd name="connsiteX4" fmla="*/ 178465 w 406414"/>
              <a:gd name="connsiteY4" fmla="*/ 108702 h 350441"/>
              <a:gd name="connsiteX5" fmla="*/ 164675 w 406414"/>
              <a:gd name="connsiteY5" fmla="*/ 171570 h 350441"/>
              <a:gd name="connsiteX6" fmla="*/ 198543 w 406414"/>
              <a:gd name="connsiteY6" fmla="*/ 180088 h 350441"/>
              <a:gd name="connsiteX7" fmla="*/ 225718 w 406414"/>
              <a:gd name="connsiteY7" fmla="*/ 197934 h 350441"/>
              <a:gd name="connsiteX8" fmla="*/ 243971 w 406414"/>
              <a:gd name="connsiteY8" fmla="*/ 225313 h 350441"/>
              <a:gd name="connsiteX9" fmla="*/ 250662 w 406414"/>
              <a:gd name="connsiteY9" fmla="*/ 262425 h 350441"/>
              <a:gd name="connsiteX10" fmla="*/ 241739 w 406414"/>
              <a:gd name="connsiteY10" fmla="*/ 286356 h 350441"/>
              <a:gd name="connsiteX11" fmla="*/ 216591 w 406414"/>
              <a:gd name="connsiteY11" fmla="*/ 298118 h 350441"/>
              <a:gd name="connsiteX12" fmla="*/ 186982 w 406414"/>
              <a:gd name="connsiteY12" fmla="*/ 294468 h 350441"/>
              <a:gd name="connsiteX13" fmla="*/ 167109 w 406414"/>
              <a:gd name="connsiteY13" fmla="*/ 274593 h 350441"/>
              <a:gd name="connsiteX14" fmla="*/ 178668 w 406414"/>
              <a:gd name="connsiteY14" fmla="*/ 252082 h 350441"/>
              <a:gd name="connsiteX15" fmla="*/ 180087 w 406414"/>
              <a:gd name="connsiteY15" fmla="*/ 228963 h 350441"/>
              <a:gd name="connsiteX16" fmla="*/ 172179 w 406414"/>
              <a:gd name="connsiteY16" fmla="*/ 208277 h 350441"/>
              <a:gd name="connsiteX17" fmla="*/ 155752 w 406414"/>
              <a:gd name="connsiteY17" fmla="*/ 192662 h 350441"/>
              <a:gd name="connsiteX18" fmla="*/ 97143 w 406414"/>
              <a:gd name="connsiteY18" fmla="*/ 261817 h 350441"/>
              <a:gd name="connsiteX19" fmla="*/ 0 w 406414"/>
              <a:gd name="connsiteY19" fmla="*/ 302580 h 350441"/>
              <a:gd name="connsiteX20" fmla="*/ 0 w 406414"/>
              <a:gd name="connsiteY20" fmla="*/ 294468 h 350441"/>
              <a:gd name="connsiteX21" fmla="*/ 50498 w 406414"/>
              <a:gd name="connsiteY21" fmla="*/ 258977 h 350441"/>
              <a:gd name="connsiteX22" fmla="*/ 82541 w 406414"/>
              <a:gd name="connsiteY22" fmla="*/ 214564 h 350441"/>
              <a:gd name="connsiteX23" fmla="*/ 99981 w 406414"/>
              <a:gd name="connsiteY23" fmla="*/ 163661 h 350441"/>
              <a:gd name="connsiteX24" fmla="*/ 106674 w 406414"/>
              <a:gd name="connsiteY24" fmla="*/ 108702 h 350441"/>
              <a:gd name="connsiteX25" fmla="*/ 57595 w 406414"/>
              <a:gd name="connsiteY25" fmla="*/ 108702 h 350441"/>
              <a:gd name="connsiteX26" fmla="*/ 45428 w 406414"/>
              <a:gd name="connsiteY26" fmla="*/ 118842 h 350441"/>
              <a:gd name="connsiteX27" fmla="*/ 19875 w 406414"/>
              <a:gd name="connsiteY27" fmla="*/ 71386 h 350441"/>
              <a:gd name="connsiteX28" fmla="*/ 107485 w 406414"/>
              <a:gd name="connsiteY28" fmla="*/ 71386 h 350441"/>
              <a:gd name="connsiteX29" fmla="*/ 107485 w 406414"/>
              <a:gd name="connsiteY29" fmla="*/ 51106 h 350441"/>
              <a:gd name="connsiteX30" fmla="*/ 103429 w 406414"/>
              <a:gd name="connsiteY30" fmla="*/ 37518 h 350441"/>
              <a:gd name="connsiteX31" fmla="*/ 91261 w 406414"/>
              <a:gd name="connsiteY31" fmla="*/ 30826 h 350441"/>
              <a:gd name="connsiteX33" fmla="*/ 279867 w 406414"/>
              <a:gd name="connsiteY33" fmla="*/ 350441 h 350441"/>
              <a:gd name="connsiteX34" fmla="*/ 279867 w 406414"/>
              <a:gd name="connsiteY34" fmla="*/ 42588 h 350441"/>
              <a:gd name="connsiteX35" fmla="*/ 277433 w 406414"/>
              <a:gd name="connsiteY35" fmla="*/ 31840 h 350441"/>
              <a:gd name="connsiteX36" fmla="*/ 268914 w 406414"/>
              <a:gd name="connsiteY36" fmla="*/ 24336 h 350441"/>
              <a:gd name="connsiteX37" fmla="*/ 351658 w 406414"/>
              <a:gd name="connsiteY37" fmla="*/ 0 h 350441"/>
              <a:gd name="connsiteX38" fmla="*/ 351658 w 406414"/>
              <a:gd name="connsiteY38" fmla="*/ 133444 h 350441"/>
              <a:gd name="connsiteX39" fmla="*/ 406414 w 406414"/>
              <a:gd name="connsiteY39" fmla="*/ 133444 h 350441"/>
              <a:gd name="connsiteX40" fmla="*/ 406414 w 406414"/>
              <a:gd name="connsiteY40" fmla="*/ 174815 h 350441"/>
              <a:gd name="connsiteX41" fmla="*/ 351658 w 406414"/>
              <a:gd name="connsiteY41" fmla="*/ 174815 h 350441"/>
              <a:gd name="connsiteX42" fmla="*/ 351658 w 406414"/>
              <a:gd name="connsiteY42" fmla="*/ 313531 h 350441"/>
              <a:gd name="connsiteX43" fmla="*/ 342328 w 406414"/>
              <a:gd name="connsiteY43" fmla="*/ 341721 h 350441"/>
              <a:gd name="connsiteX44" fmla="*/ 312720 w 406414"/>
              <a:gd name="connsiteY44" fmla="*/ 350441 h 3504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406414" h="350441">
                <a:moveTo>
                  <a:pt x="179277" y="6084"/>
                </a:moveTo>
                <a:lnTo>
                  <a:pt x="179277" y="71386"/>
                </a:lnTo>
                <a:lnTo>
                  <a:pt x="245796" y="71386"/>
                </a:lnTo>
                <a:lnTo>
                  <a:pt x="245796" y="108702"/>
                </a:lnTo>
                <a:lnTo>
                  <a:pt x="178465" y="108702"/>
                </a:lnTo>
                <a:cubicBezTo>
                  <a:pt x="176302" y="131686"/>
                  <a:pt x="171706" y="152642"/>
                  <a:pt x="164675" y="171570"/>
                </a:cubicBezTo>
                <a:cubicBezTo>
                  <a:pt x="176843" y="172922"/>
                  <a:pt x="188133" y="175761"/>
                  <a:pt x="198543" y="180088"/>
                </a:cubicBezTo>
                <a:cubicBezTo>
                  <a:pt x="208953" y="184414"/>
                  <a:pt x="218011" y="190363"/>
                  <a:pt x="225718" y="197934"/>
                </a:cubicBezTo>
                <a:cubicBezTo>
                  <a:pt x="233425" y="205506"/>
                  <a:pt x="239508" y="214632"/>
                  <a:pt x="243971" y="225313"/>
                </a:cubicBezTo>
                <a:cubicBezTo>
                  <a:pt x="248431" y="235993"/>
                  <a:pt x="250662" y="248364"/>
                  <a:pt x="250662" y="262425"/>
                </a:cubicBezTo>
                <a:cubicBezTo>
                  <a:pt x="250662" y="271619"/>
                  <a:pt x="247687" y="279596"/>
                  <a:pt x="241739" y="286356"/>
                </a:cubicBezTo>
                <a:cubicBezTo>
                  <a:pt x="235790" y="293116"/>
                  <a:pt x="227408" y="297037"/>
                  <a:pt x="216591" y="298118"/>
                </a:cubicBezTo>
                <a:cubicBezTo>
                  <a:pt x="206318" y="299470"/>
                  <a:pt x="196447" y="298254"/>
                  <a:pt x="186982" y="294468"/>
                </a:cubicBezTo>
                <a:cubicBezTo>
                  <a:pt x="177519" y="290682"/>
                  <a:pt x="170893" y="284057"/>
                  <a:pt x="167109" y="274593"/>
                </a:cubicBezTo>
                <a:cubicBezTo>
                  <a:pt x="172786" y="267563"/>
                  <a:pt x="176639" y="260059"/>
                  <a:pt x="178668" y="252082"/>
                </a:cubicBezTo>
                <a:cubicBezTo>
                  <a:pt x="180696" y="244106"/>
                  <a:pt x="181169" y="236399"/>
                  <a:pt x="180087" y="228963"/>
                </a:cubicBezTo>
                <a:cubicBezTo>
                  <a:pt x="179006" y="221527"/>
                  <a:pt x="176369" y="214632"/>
                  <a:pt x="172179" y="208277"/>
                </a:cubicBezTo>
                <a:cubicBezTo>
                  <a:pt x="167987" y="201923"/>
                  <a:pt x="162511" y="196718"/>
                  <a:pt x="155752" y="192662"/>
                </a:cubicBezTo>
                <a:cubicBezTo>
                  <a:pt x="142232" y="219432"/>
                  <a:pt x="122695" y="242483"/>
                  <a:pt x="97143" y="261817"/>
                </a:cubicBezTo>
                <a:cubicBezTo>
                  <a:pt x="71589" y="281150"/>
                  <a:pt x="39208" y="294738"/>
                  <a:pt x="0" y="302580"/>
                </a:cubicBezTo>
                <a:lnTo>
                  <a:pt x="0" y="294468"/>
                </a:lnTo>
                <a:cubicBezTo>
                  <a:pt x="20281" y="284463"/>
                  <a:pt x="37112" y="272633"/>
                  <a:pt x="50498" y="258977"/>
                </a:cubicBezTo>
                <a:cubicBezTo>
                  <a:pt x="63883" y="245322"/>
                  <a:pt x="74563" y="230518"/>
                  <a:pt x="82541" y="214564"/>
                </a:cubicBezTo>
                <a:cubicBezTo>
                  <a:pt x="90517" y="198610"/>
                  <a:pt x="96331" y="181642"/>
                  <a:pt x="99981" y="163661"/>
                </a:cubicBezTo>
                <a:cubicBezTo>
                  <a:pt x="103631" y="145679"/>
                  <a:pt x="105862" y="127359"/>
                  <a:pt x="106674" y="108702"/>
                </a:cubicBezTo>
                <a:lnTo>
                  <a:pt x="57595" y="108702"/>
                </a:lnTo>
                <a:cubicBezTo>
                  <a:pt x="50836" y="108702"/>
                  <a:pt x="46780" y="112082"/>
                  <a:pt x="45428" y="118842"/>
                </a:cubicBezTo>
                <a:lnTo>
                  <a:pt x="19875" y="71386"/>
                </a:lnTo>
                <a:lnTo>
                  <a:pt x="107485" y="71386"/>
                </a:lnTo>
                <a:lnTo>
                  <a:pt x="107485" y="51106"/>
                </a:lnTo>
                <a:cubicBezTo>
                  <a:pt x="107485" y="45698"/>
                  <a:pt x="106132" y="41169"/>
                  <a:pt x="103429" y="37518"/>
                </a:cubicBezTo>
                <a:cubicBezTo>
                  <a:pt x="100724" y="33868"/>
                  <a:pt x="96669" y="31637"/>
                  <a:pt x="91261" y="30826"/>
                </a:cubicBezTo>
                <a:moveTo>
                  <a:pt x="279867" y="350441"/>
                </a:moveTo>
                <a:lnTo>
                  <a:pt x="279867" y="42588"/>
                </a:lnTo>
                <a:cubicBezTo>
                  <a:pt x="279867" y="38803"/>
                  <a:pt x="279054" y="35220"/>
                  <a:pt x="277433" y="31840"/>
                </a:cubicBezTo>
                <a:cubicBezTo>
                  <a:pt x="275811" y="28460"/>
                  <a:pt x="272971" y="25959"/>
                  <a:pt x="268914" y="24336"/>
                </a:cubicBezTo>
                <a:lnTo>
                  <a:pt x="351658" y="0"/>
                </a:lnTo>
                <a:lnTo>
                  <a:pt x="351658" y="133444"/>
                </a:lnTo>
                <a:lnTo>
                  <a:pt x="406414" y="133444"/>
                </a:lnTo>
                <a:lnTo>
                  <a:pt x="406414" y="174815"/>
                </a:lnTo>
                <a:lnTo>
                  <a:pt x="351658" y="174815"/>
                </a:lnTo>
                <a:lnTo>
                  <a:pt x="351658" y="313531"/>
                </a:lnTo>
                <a:cubicBezTo>
                  <a:pt x="351658" y="326510"/>
                  <a:pt x="348548" y="335907"/>
                  <a:pt x="342328" y="341721"/>
                </a:cubicBezTo>
                <a:cubicBezTo>
                  <a:pt x="336108" y="347534"/>
                  <a:pt x="326239" y="350441"/>
                  <a:pt x="312720" y="35044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8" name="Freeform 68"/>
          <p:cNvSpPr/>
          <p:nvPr/>
        </p:nvSpPr>
        <p:spPr>
          <a:xfrm>
            <a:off x="14982065" y="5708153"/>
            <a:ext cx="384511" cy="340707"/>
          </a:xfrm>
          <a:custGeom>
            <a:avLst/>
            <a:gdLst>
              <a:gd name="connsiteX0" fmla="*/ 58003 w 384511"/>
              <a:gd name="connsiteY0" fmla="*/ 12980 h 340707"/>
              <a:gd name="connsiteX1" fmla="*/ 266481 w 384511"/>
              <a:gd name="connsiteY1" fmla="*/ 12980 h 340707"/>
              <a:gd name="connsiteX2" fmla="*/ 266481 w 384511"/>
              <a:gd name="connsiteY2" fmla="*/ 0 h 340707"/>
              <a:gd name="connsiteX3" fmla="*/ 335840 w 384511"/>
              <a:gd name="connsiteY3" fmla="*/ 19469 h 340707"/>
              <a:gd name="connsiteX4" fmla="*/ 335840 w 384511"/>
              <a:gd name="connsiteY4" fmla="*/ 152102 h 340707"/>
              <a:gd name="connsiteX5" fmla="*/ 266481 w 384511"/>
              <a:gd name="connsiteY5" fmla="*/ 152102 h 340707"/>
              <a:gd name="connsiteX6" fmla="*/ 266481 w 384511"/>
              <a:gd name="connsiteY6" fmla="*/ 135472 h 340707"/>
              <a:gd name="connsiteX7" fmla="*/ 219027 w 384511"/>
              <a:gd name="connsiteY7" fmla="*/ 148451 h 340707"/>
              <a:gd name="connsiteX8" fmla="*/ 165892 w 384511"/>
              <a:gd name="connsiteY8" fmla="*/ 152102 h 340707"/>
              <a:gd name="connsiteX9" fmla="*/ 58003 w 384511"/>
              <a:gd name="connsiteY9" fmla="*/ 152102 h 340707"/>
              <a:gd name="connsiteX11" fmla="*/ 384511 w 384511"/>
              <a:gd name="connsiteY11" fmla="*/ 215375 h 340707"/>
              <a:gd name="connsiteX12" fmla="*/ 243768 w 384511"/>
              <a:gd name="connsiteY12" fmla="*/ 215375 h 340707"/>
              <a:gd name="connsiteX13" fmla="*/ 243768 w 384511"/>
              <a:gd name="connsiteY13" fmla="*/ 260803 h 340707"/>
              <a:gd name="connsiteX14" fmla="*/ 171976 w 384511"/>
              <a:gd name="connsiteY14" fmla="*/ 277027 h 340707"/>
              <a:gd name="connsiteX15" fmla="*/ 171976 w 384511"/>
              <a:gd name="connsiteY15" fmla="*/ 215375 h 340707"/>
              <a:gd name="connsiteX16" fmla="*/ 48673 w 384511"/>
              <a:gd name="connsiteY16" fmla="*/ 215375 h 340707"/>
              <a:gd name="connsiteX17" fmla="*/ 34883 w 384511"/>
              <a:gd name="connsiteY17" fmla="*/ 226732 h 340707"/>
              <a:gd name="connsiteX18" fmla="*/ 0 w 384511"/>
              <a:gd name="connsiteY18" fmla="*/ 177654 h 340707"/>
              <a:gd name="connsiteX19" fmla="*/ 384511 w 384511"/>
              <a:gd name="connsiteY19" fmla="*/ 177654 h 340707"/>
              <a:gd name="connsiteX21" fmla="*/ 64492 w 384511"/>
              <a:gd name="connsiteY21" fmla="*/ 273783 h 340707"/>
              <a:gd name="connsiteX22" fmla="*/ 60437 w 384511"/>
              <a:gd name="connsiteY22" fmla="*/ 260195 h 340707"/>
              <a:gd name="connsiteX23" fmla="*/ 48267 w 384511"/>
              <a:gd name="connsiteY23" fmla="*/ 253502 h 340707"/>
              <a:gd name="connsiteX24" fmla="*/ 136283 w 384511"/>
              <a:gd name="connsiteY24" fmla="*/ 237278 h 340707"/>
              <a:gd name="connsiteX25" fmla="*/ 136283 w 384511"/>
              <a:gd name="connsiteY25" fmla="*/ 303391 h 340707"/>
              <a:gd name="connsiteX26" fmla="*/ 321644 w 384511"/>
              <a:gd name="connsiteY26" fmla="*/ 303391 h 340707"/>
              <a:gd name="connsiteX27" fmla="*/ 335231 w 384511"/>
              <a:gd name="connsiteY27" fmla="*/ 299335 h 340707"/>
              <a:gd name="connsiteX28" fmla="*/ 341923 w 384511"/>
              <a:gd name="connsiteY28" fmla="*/ 287167 h 340707"/>
              <a:gd name="connsiteX29" fmla="*/ 362204 w 384511"/>
              <a:gd name="connsiteY29" fmla="*/ 340707 h 340707"/>
              <a:gd name="connsiteX30" fmla="*/ 64492 w 384511"/>
              <a:gd name="connsiteY30" fmla="*/ 340707 h 340707"/>
              <a:gd name="connsiteX32" fmla="*/ 173599 w 384511"/>
              <a:gd name="connsiteY32" fmla="*/ 116814 h 340707"/>
              <a:gd name="connsiteX33" fmla="*/ 191040 w 384511"/>
              <a:gd name="connsiteY33" fmla="*/ 116814 h 340707"/>
              <a:gd name="connsiteX34" fmla="*/ 214768 w 384511"/>
              <a:gd name="connsiteY34" fmla="*/ 116408 h 340707"/>
              <a:gd name="connsiteX35" fmla="*/ 241133 w 384511"/>
              <a:gd name="connsiteY35" fmla="*/ 115191 h 340707"/>
              <a:gd name="connsiteX36" fmla="*/ 266481 w 384511"/>
              <a:gd name="connsiteY36" fmla="*/ 112352 h 340707"/>
              <a:gd name="connsiteX37" fmla="*/ 266481 w 384511"/>
              <a:gd name="connsiteY37" fmla="*/ 48267 h 340707"/>
              <a:gd name="connsiteX38" fmla="*/ 127766 w 384511"/>
              <a:gd name="connsiteY38" fmla="*/ 48267 h 340707"/>
              <a:gd name="connsiteX39" fmla="*/ 127766 w 384511"/>
              <a:gd name="connsiteY39" fmla="*/ 116814 h 34070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384511" h="340707">
                <a:moveTo>
                  <a:pt x="58003" y="12980"/>
                </a:moveTo>
                <a:lnTo>
                  <a:pt x="266481" y="12980"/>
                </a:lnTo>
                <a:lnTo>
                  <a:pt x="266481" y="0"/>
                </a:lnTo>
                <a:lnTo>
                  <a:pt x="335840" y="19469"/>
                </a:lnTo>
                <a:lnTo>
                  <a:pt x="335840" y="152102"/>
                </a:lnTo>
                <a:lnTo>
                  <a:pt x="266481" y="152102"/>
                </a:lnTo>
                <a:lnTo>
                  <a:pt x="266481" y="135472"/>
                </a:lnTo>
                <a:cubicBezTo>
                  <a:pt x="252422" y="141691"/>
                  <a:pt x="236603" y="146017"/>
                  <a:pt x="219027" y="148451"/>
                </a:cubicBezTo>
                <a:cubicBezTo>
                  <a:pt x="201450" y="150885"/>
                  <a:pt x="183739" y="152102"/>
                  <a:pt x="165892" y="152102"/>
                </a:cubicBezTo>
                <a:lnTo>
                  <a:pt x="58003" y="152102"/>
                </a:lnTo>
                <a:moveTo>
                  <a:pt x="384511" y="215375"/>
                </a:moveTo>
                <a:lnTo>
                  <a:pt x="243768" y="215375"/>
                </a:lnTo>
                <a:lnTo>
                  <a:pt x="243768" y="260803"/>
                </a:lnTo>
                <a:lnTo>
                  <a:pt x="171976" y="277027"/>
                </a:lnTo>
                <a:lnTo>
                  <a:pt x="171976" y="215375"/>
                </a:lnTo>
                <a:lnTo>
                  <a:pt x="48673" y="215375"/>
                </a:lnTo>
                <a:cubicBezTo>
                  <a:pt x="40832" y="215375"/>
                  <a:pt x="36233" y="219161"/>
                  <a:pt x="34883" y="226732"/>
                </a:cubicBezTo>
                <a:lnTo>
                  <a:pt x="0" y="177654"/>
                </a:lnTo>
                <a:lnTo>
                  <a:pt x="384511" y="177654"/>
                </a:lnTo>
                <a:moveTo>
                  <a:pt x="64492" y="273783"/>
                </a:moveTo>
                <a:cubicBezTo>
                  <a:pt x="64492" y="268374"/>
                  <a:pt x="63140" y="263845"/>
                  <a:pt x="60437" y="260195"/>
                </a:cubicBezTo>
                <a:cubicBezTo>
                  <a:pt x="57731" y="256544"/>
                  <a:pt x="53676" y="254313"/>
                  <a:pt x="48267" y="253502"/>
                </a:cubicBezTo>
                <a:lnTo>
                  <a:pt x="136283" y="237278"/>
                </a:lnTo>
                <a:lnTo>
                  <a:pt x="136283" y="303391"/>
                </a:lnTo>
                <a:lnTo>
                  <a:pt x="321644" y="303391"/>
                </a:lnTo>
                <a:cubicBezTo>
                  <a:pt x="327051" y="303391"/>
                  <a:pt x="331581" y="302039"/>
                  <a:pt x="335231" y="299335"/>
                </a:cubicBezTo>
                <a:cubicBezTo>
                  <a:pt x="338882" y="296631"/>
                  <a:pt x="341114" y="292575"/>
                  <a:pt x="341923" y="287167"/>
                </a:cubicBezTo>
                <a:lnTo>
                  <a:pt x="362204" y="340707"/>
                </a:lnTo>
                <a:lnTo>
                  <a:pt x="64492" y="340707"/>
                </a:lnTo>
                <a:moveTo>
                  <a:pt x="173599" y="116814"/>
                </a:moveTo>
                <a:cubicBezTo>
                  <a:pt x="177926" y="116814"/>
                  <a:pt x="183739" y="116814"/>
                  <a:pt x="191040" y="116814"/>
                </a:cubicBezTo>
                <a:cubicBezTo>
                  <a:pt x="198341" y="116814"/>
                  <a:pt x="206249" y="116679"/>
                  <a:pt x="214768" y="116408"/>
                </a:cubicBezTo>
                <a:cubicBezTo>
                  <a:pt x="223286" y="116138"/>
                  <a:pt x="232073" y="115732"/>
                  <a:pt x="241133" y="115191"/>
                </a:cubicBezTo>
                <a:cubicBezTo>
                  <a:pt x="250189" y="114651"/>
                  <a:pt x="258640" y="113704"/>
                  <a:pt x="266481" y="112352"/>
                </a:cubicBezTo>
                <a:lnTo>
                  <a:pt x="266481" y="48267"/>
                </a:lnTo>
                <a:lnTo>
                  <a:pt x="127766" y="48267"/>
                </a:lnTo>
                <a:lnTo>
                  <a:pt x="127766" y="11681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9" name="Freeform 69"/>
          <p:cNvSpPr/>
          <p:nvPr/>
        </p:nvSpPr>
        <p:spPr>
          <a:xfrm>
            <a:off x="15377530" y="5703286"/>
            <a:ext cx="402357" cy="350441"/>
          </a:xfrm>
          <a:custGeom>
            <a:avLst/>
            <a:gdLst>
              <a:gd name="connsiteX0" fmla="*/ 275810 w 402357"/>
              <a:gd name="connsiteY0" fmla="*/ 350441 h 350441"/>
              <a:gd name="connsiteX1" fmla="*/ 275810 w 402357"/>
              <a:gd name="connsiteY1" fmla="*/ 285545 h 350441"/>
              <a:gd name="connsiteX2" fmla="*/ 171163 w 402357"/>
              <a:gd name="connsiteY2" fmla="*/ 305419 h 350441"/>
              <a:gd name="connsiteX3" fmla="*/ 48671 w 402357"/>
              <a:gd name="connsiteY3" fmla="*/ 305419 h 350441"/>
              <a:gd name="connsiteX4" fmla="*/ 34882 w 402357"/>
              <a:gd name="connsiteY4" fmla="*/ 316776 h 350441"/>
              <a:gd name="connsiteX5" fmla="*/ 0 w 402357"/>
              <a:gd name="connsiteY5" fmla="*/ 267698 h 350441"/>
              <a:gd name="connsiteX6" fmla="*/ 105862 w 402357"/>
              <a:gd name="connsiteY6" fmla="*/ 267698 h 350441"/>
              <a:gd name="connsiteX7" fmla="*/ 105862 w 402357"/>
              <a:gd name="connsiteY7" fmla="*/ 234033 h 350441"/>
              <a:gd name="connsiteX8" fmla="*/ 54958 w 402357"/>
              <a:gd name="connsiteY8" fmla="*/ 211522 h 350441"/>
              <a:gd name="connsiteX9" fmla="*/ 36099 w 402357"/>
              <a:gd name="connsiteY9" fmla="*/ 173193 h 350441"/>
              <a:gd name="connsiteX10" fmla="*/ 43805 w 402357"/>
              <a:gd name="connsiteY10" fmla="*/ 147639 h 350441"/>
              <a:gd name="connsiteX11" fmla="*/ 65301 w 402357"/>
              <a:gd name="connsiteY11" fmla="*/ 127359 h 350441"/>
              <a:gd name="connsiteX12" fmla="*/ 98358 w 402357"/>
              <a:gd name="connsiteY12" fmla="*/ 113974 h 350441"/>
              <a:gd name="connsiteX13" fmla="*/ 140743 w 402357"/>
              <a:gd name="connsiteY13" fmla="*/ 109107 h 350441"/>
              <a:gd name="connsiteX14" fmla="*/ 182927 w 402357"/>
              <a:gd name="connsiteY14" fmla="*/ 113974 h 350441"/>
              <a:gd name="connsiteX15" fmla="*/ 215578 w 402357"/>
              <a:gd name="connsiteY15" fmla="*/ 127359 h 350441"/>
              <a:gd name="connsiteX16" fmla="*/ 236871 w 402357"/>
              <a:gd name="connsiteY16" fmla="*/ 147639 h 350441"/>
              <a:gd name="connsiteX17" fmla="*/ 244577 w 402357"/>
              <a:gd name="connsiteY17" fmla="*/ 173193 h 350441"/>
              <a:gd name="connsiteX18" fmla="*/ 226326 w 402357"/>
              <a:gd name="connsiteY18" fmla="*/ 210913 h 350441"/>
              <a:gd name="connsiteX19" fmla="*/ 177654 w 402357"/>
              <a:gd name="connsiteY19" fmla="*/ 233222 h 350441"/>
              <a:gd name="connsiteX20" fmla="*/ 177654 w 402357"/>
              <a:gd name="connsiteY20" fmla="*/ 267698 h 350441"/>
              <a:gd name="connsiteX21" fmla="*/ 189415 w 402357"/>
              <a:gd name="connsiteY21" fmla="*/ 267698 h 350441"/>
              <a:gd name="connsiteX22" fmla="*/ 236466 w 402357"/>
              <a:gd name="connsiteY22" fmla="*/ 265062 h 350441"/>
              <a:gd name="connsiteX23" fmla="*/ 275810 w 402357"/>
              <a:gd name="connsiteY23" fmla="*/ 257153 h 350441"/>
              <a:gd name="connsiteX24" fmla="*/ 275810 w 402357"/>
              <a:gd name="connsiteY24" fmla="*/ 42588 h 350441"/>
              <a:gd name="connsiteX25" fmla="*/ 273376 w 402357"/>
              <a:gd name="connsiteY25" fmla="*/ 31840 h 350441"/>
              <a:gd name="connsiteX26" fmla="*/ 264858 w 402357"/>
              <a:gd name="connsiteY26" fmla="*/ 24336 h 350441"/>
              <a:gd name="connsiteX27" fmla="*/ 347600 w 402357"/>
              <a:gd name="connsiteY27" fmla="*/ 0 h 350441"/>
              <a:gd name="connsiteX28" fmla="*/ 347600 w 402357"/>
              <a:gd name="connsiteY28" fmla="*/ 139528 h 350441"/>
              <a:gd name="connsiteX29" fmla="*/ 402357 w 402357"/>
              <a:gd name="connsiteY29" fmla="*/ 139528 h 350441"/>
              <a:gd name="connsiteX30" fmla="*/ 402357 w 402357"/>
              <a:gd name="connsiteY30" fmla="*/ 180899 h 350441"/>
              <a:gd name="connsiteX31" fmla="*/ 347600 w 402357"/>
              <a:gd name="connsiteY31" fmla="*/ 180899 h 350441"/>
              <a:gd name="connsiteX32" fmla="*/ 347600 w 402357"/>
              <a:gd name="connsiteY32" fmla="*/ 313531 h 350441"/>
              <a:gd name="connsiteX33" fmla="*/ 338271 w 402357"/>
              <a:gd name="connsiteY33" fmla="*/ 341721 h 350441"/>
              <a:gd name="connsiteX34" fmla="*/ 308663 w 402357"/>
              <a:gd name="connsiteY34" fmla="*/ 350441 h 350441"/>
              <a:gd name="connsiteX36" fmla="*/ 253907 w 402357"/>
              <a:gd name="connsiteY36" fmla="*/ 96534 h 350441"/>
              <a:gd name="connsiteX37" fmla="*/ 51512 w 402357"/>
              <a:gd name="connsiteY37" fmla="*/ 96534 h 350441"/>
              <a:gd name="connsiteX38" fmla="*/ 39343 w 402357"/>
              <a:gd name="connsiteY38" fmla="*/ 106674 h 350441"/>
              <a:gd name="connsiteX39" fmla="*/ 13790 w 402357"/>
              <a:gd name="connsiteY39" fmla="*/ 59218 h 350441"/>
              <a:gd name="connsiteX40" fmla="*/ 101806 w 402357"/>
              <a:gd name="connsiteY40" fmla="*/ 59218 h 350441"/>
              <a:gd name="connsiteX41" fmla="*/ 101806 w 402357"/>
              <a:gd name="connsiteY41" fmla="*/ 47050 h 350441"/>
              <a:gd name="connsiteX42" fmla="*/ 97749 w 402357"/>
              <a:gd name="connsiteY42" fmla="*/ 33463 h 350441"/>
              <a:gd name="connsiteX43" fmla="*/ 85581 w 402357"/>
              <a:gd name="connsiteY43" fmla="*/ 26770 h 350441"/>
              <a:gd name="connsiteX44" fmla="*/ 175626 w 402357"/>
              <a:gd name="connsiteY44" fmla="*/ 2029 h 350441"/>
              <a:gd name="connsiteX45" fmla="*/ 175626 w 402357"/>
              <a:gd name="connsiteY45" fmla="*/ 59218 h 350441"/>
              <a:gd name="connsiteX46" fmla="*/ 253907 w 402357"/>
              <a:gd name="connsiteY46" fmla="*/ 59218 h 350441"/>
              <a:gd name="connsiteX48" fmla="*/ 99778 w 402357"/>
              <a:gd name="connsiteY48" fmla="*/ 173193 h 350441"/>
              <a:gd name="connsiteX49" fmla="*/ 102008 w 402357"/>
              <a:gd name="connsiteY49" fmla="*/ 183535 h 350441"/>
              <a:gd name="connsiteX50" fmla="*/ 109107 w 402357"/>
              <a:gd name="connsiteY50" fmla="*/ 192662 h 350441"/>
              <a:gd name="connsiteX51" fmla="*/ 121882 w 402357"/>
              <a:gd name="connsiteY51" fmla="*/ 199151 h 350441"/>
              <a:gd name="connsiteX52" fmla="*/ 140743 w 402357"/>
              <a:gd name="connsiteY52" fmla="*/ 201585 h 350441"/>
              <a:gd name="connsiteX53" fmla="*/ 171569 w 402357"/>
              <a:gd name="connsiteY53" fmla="*/ 192662 h 350441"/>
              <a:gd name="connsiteX54" fmla="*/ 180899 w 402357"/>
              <a:gd name="connsiteY54" fmla="*/ 173193 h 350441"/>
              <a:gd name="connsiteX55" fmla="*/ 171569 w 402357"/>
              <a:gd name="connsiteY55" fmla="*/ 153521 h 350441"/>
              <a:gd name="connsiteX56" fmla="*/ 140743 w 402357"/>
              <a:gd name="connsiteY56" fmla="*/ 144395 h 350441"/>
              <a:gd name="connsiteX57" fmla="*/ 121882 w 402357"/>
              <a:gd name="connsiteY57" fmla="*/ 147031 h 350441"/>
              <a:gd name="connsiteX58" fmla="*/ 109107 w 402357"/>
              <a:gd name="connsiteY58" fmla="*/ 153724 h 350441"/>
              <a:gd name="connsiteX59" fmla="*/ 102008 w 402357"/>
              <a:gd name="connsiteY59" fmla="*/ 163052 h 350441"/>
              <a:gd name="connsiteX60" fmla="*/ 99778 w 402357"/>
              <a:gd name="connsiteY60" fmla="*/ 173193 h 3504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402357" h="350441">
                <a:moveTo>
                  <a:pt x="275810" y="350441"/>
                </a:moveTo>
                <a:lnTo>
                  <a:pt x="275810" y="285545"/>
                </a:lnTo>
                <a:cubicBezTo>
                  <a:pt x="249580" y="298794"/>
                  <a:pt x="214699" y="305419"/>
                  <a:pt x="171163" y="305419"/>
                </a:cubicBezTo>
                <a:lnTo>
                  <a:pt x="48671" y="305419"/>
                </a:lnTo>
                <a:cubicBezTo>
                  <a:pt x="40830" y="305419"/>
                  <a:pt x="36233" y="309204"/>
                  <a:pt x="34882" y="316776"/>
                </a:cubicBezTo>
                <a:lnTo>
                  <a:pt x="0" y="267698"/>
                </a:lnTo>
                <a:lnTo>
                  <a:pt x="105862" y="267698"/>
                </a:lnTo>
                <a:lnTo>
                  <a:pt x="105862" y="234033"/>
                </a:lnTo>
                <a:cubicBezTo>
                  <a:pt x="84500" y="229977"/>
                  <a:pt x="67532" y="222473"/>
                  <a:pt x="54958" y="211522"/>
                </a:cubicBezTo>
                <a:cubicBezTo>
                  <a:pt x="42385" y="200571"/>
                  <a:pt x="36099" y="187795"/>
                  <a:pt x="36099" y="173193"/>
                </a:cubicBezTo>
                <a:cubicBezTo>
                  <a:pt x="36099" y="163999"/>
                  <a:pt x="38667" y="155481"/>
                  <a:pt x="43805" y="147639"/>
                </a:cubicBezTo>
                <a:cubicBezTo>
                  <a:pt x="48941" y="139798"/>
                  <a:pt x="56108" y="133038"/>
                  <a:pt x="65301" y="127359"/>
                </a:cubicBezTo>
                <a:cubicBezTo>
                  <a:pt x="74495" y="121681"/>
                  <a:pt x="85514" y="117219"/>
                  <a:pt x="98358" y="113974"/>
                </a:cubicBezTo>
                <a:cubicBezTo>
                  <a:pt x="111203" y="110730"/>
                  <a:pt x="125332" y="109107"/>
                  <a:pt x="140743" y="109107"/>
                </a:cubicBezTo>
                <a:cubicBezTo>
                  <a:pt x="156156" y="109107"/>
                  <a:pt x="170216" y="110730"/>
                  <a:pt x="182927" y="113974"/>
                </a:cubicBezTo>
                <a:cubicBezTo>
                  <a:pt x="195635" y="117219"/>
                  <a:pt x="206519" y="121681"/>
                  <a:pt x="215578" y="127359"/>
                </a:cubicBezTo>
                <a:cubicBezTo>
                  <a:pt x="224636" y="133038"/>
                  <a:pt x="231735" y="139798"/>
                  <a:pt x="236871" y="147639"/>
                </a:cubicBezTo>
                <a:cubicBezTo>
                  <a:pt x="242008" y="155481"/>
                  <a:pt x="244577" y="163999"/>
                  <a:pt x="244577" y="173193"/>
                </a:cubicBezTo>
                <a:cubicBezTo>
                  <a:pt x="244577" y="187795"/>
                  <a:pt x="238494" y="200368"/>
                  <a:pt x="226326" y="210913"/>
                </a:cubicBezTo>
                <a:cubicBezTo>
                  <a:pt x="214157" y="221459"/>
                  <a:pt x="197934" y="228895"/>
                  <a:pt x="177654" y="233222"/>
                </a:cubicBezTo>
                <a:lnTo>
                  <a:pt x="177654" y="267698"/>
                </a:lnTo>
                <a:lnTo>
                  <a:pt x="189415" y="267698"/>
                </a:lnTo>
                <a:cubicBezTo>
                  <a:pt x="207262" y="267698"/>
                  <a:pt x="222946" y="266819"/>
                  <a:pt x="236466" y="265062"/>
                </a:cubicBezTo>
                <a:cubicBezTo>
                  <a:pt x="249986" y="263304"/>
                  <a:pt x="263100" y="260667"/>
                  <a:pt x="275810" y="257153"/>
                </a:cubicBezTo>
                <a:lnTo>
                  <a:pt x="275810" y="42588"/>
                </a:lnTo>
                <a:cubicBezTo>
                  <a:pt x="275810" y="38803"/>
                  <a:pt x="274997" y="35220"/>
                  <a:pt x="273376" y="31840"/>
                </a:cubicBezTo>
                <a:cubicBezTo>
                  <a:pt x="271754" y="28460"/>
                  <a:pt x="268914" y="25959"/>
                  <a:pt x="264858" y="24336"/>
                </a:cubicBezTo>
                <a:lnTo>
                  <a:pt x="347600" y="0"/>
                </a:lnTo>
                <a:lnTo>
                  <a:pt x="347600" y="139528"/>
                </a:lnTo>
                <a:lnTo>
                  <a:pt x="402357" y="139528"/>
                </a:lnTo>
                <a:lnTo>
                  <a:pt x="402357" y="180899"/>
                </a:lnTo>
                <a:lnTo>
                  <a:pt x="347600" y="180899"/>
                </a:lnTo>
                <a:lnTo>
                  <a:pt x="347600" y="313531"/>
                </a:lnTo>
                <a:cubicBezTo>
                  <a:pt x="347600" y="326510"/>
                  <a:pt x="344491" y="335907"/>
                  <a:pt x="338271" y="341721"/>
                </a:cubicBezTo>
                <a:cubicBezTo>
                  <a:pt x="332053" y="347534"/>
                  <a:pt x="322183" y="350441"/>
                  <a:pt x="308663" y="350441"/>
                </a:cubicBezTo>
                <a:moveTo>
                  <a:pt x="253907" y="96534"/>
                </a:moveTo>
                <a:lnTo>
                  <a:pt x="51512" y="96534"/>
                </a:lnTo>
                <a:cubicBezTo>
                  <a:pt x="44751" y="96534"/>
                  <a:pt x="40695" y="99914"/>
                  <a:pt x="39343" y="106674"/>
                </a:cubicBezTo>
                <a:lnTo>
                  <a:pt x="13790" y="59218"/>
                </a:lnTo>
                <a:lnTo>
                  <a:pt x="101806" y="59218"/>
                </a:lnTo>
                <a:lnTo>
                  <a:pt x="101806" y="47050"/>
                </a:lnTo>
                <a:cubicBezTo>
                  <a:pt x="101806" y="41642"/>
                  <a:pt x="100453" y="37113"/>
                  <a:pt x="97749" y="33463"/>
                </a:cubicBezTo>
                <a:cubicBezTo>
                  <a:pt x="95045" y="29812"/>
                  <a:pt x="90990" y="27581"/>
                  <a:pt x="85581" y="26770"/>
                </a:cubicBezTo>
                <a:lnTo>
                  <a:pt x="175626" y="2029"/>
                </a:lnTo>
                <a:lnTo>
                  <a:pt x="175626" y="59218"/>
                </a:lnTo>
                <a:lnTo>
                  <a:pt x="253907" y="59218"/>
                </a:lnTo>
                <a:moveTo>
                  <a:pt x="99778" y="173193"/>
                </a:moveTo>
                <a:cubicBezTo>
                  <a:pt x="99778" y="176708"/>
                  <a:pt x="100521" y="180156"/>
                  <a:pt x="102008" y="183535"/>
                </a:cubicBezTo>
                <a:cubicBezTo>
                  <a:pt x="103494" y="186916"/>
                  <a:pt x="105862" y="189958"/>
                  <a:pt x="109107" y="192662"/>
                </a:cubicBezTo>
                <a:cubicBezTo>
                  <a:pt x="112351" y="195366"/>
                  <a:pt x="116610" y="197529"/>
                  <a:pt x="121882" y="199151"/>
                </a:cubicBezTo>
                <a:cubicBezTo>
                  <a:pt x="127155" y="200773"/>
                  <a:pt x="133443" y="201585"/>
                  <a:pt x="140743" y="201585"/>
                </a:cubicBezTo>
                <a:cubicBezTo>
                  <a:pt x="155074" y="201585"/>
                  <a:pt x="165350" y="198610"/>
                  <a:pt x="171569" y="192662"/>
                </a:cubicBezTo>
                <a:cubicBezTo>
                  <a:pt x="177788" y="186713"/>
                  <a:pt x="180899" y="180223"/>
                  <a:pt x="180899" y="173193"/>
                </a:cubicBezTo>
                <a:cubicBezTo>
                  <a:pt x="180899" y="166162"/>
                  <a:pt x="177788" y="159605"/>
                  <a:pt x="171569" y="153521"/>
                </a:cubicBezTo>
                <a:cubicBezTo>
                  <a:pt x="165350" y="147437"/>
                  <a:pt x="155074" y="144395"/>
                  <a:pt x="140743" y="144395"/>
                </a:cubicBezTo>
                <a:cubicBezTo>
                  <a:pt x="133443" y="144395"/>
                  <a:pt x="127155" y="145274"/>
                  <a:pt x="121882" y="147031"/>
                </a:cubicBezTo>
                <a:cubicBezTo>
                  <a:pt x="116610" y="148789"/>
                  <a:pt x="112351" y="151019"/>
                  <a:pt x="109107" y="153724"/>
                </a:cubicBezTo>
                <a:cubicBezTo>
                  <a:pt x="105862" y="156428"/>
                  <a:pt x="103494" y="159538"/>
                  <a:pt x="102008" y="163052"/>
                </a:cubicBezTo>
                <a:cubicBezTo>
                  <a:pt x="100521" y="166568"/>
                  <a:pt x="99778" y="169948"/>
                  <a:pt x="99778" y="17319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0" name="Freeform 70"/>
          <p:cNvSpPr/>
          <p:nvPr/>
        </p:nvSpPr>
        <p:spPr>
          <a:xfrm>
            <a:off x="15779076" y="5703286"/>
            <a:ext cx="355713" cy="350441"/>
          </a:xfrm>
          <a:custGeom>
            <a:avLst/>
            <a:gdLst>
              <a:gd name="connsiteX0" fmla="*/ 27175 w 355713"/>
              <a:gd name="connsiteY0" fmla="*/ 121681 h 350441"/>
              <a:gd name="connsiteX1" fmla="*/ 36302 w 355713"/>
              <a:gd name="connsiteY1" fmla="*/ 76660 h 350441"/>
              <a:gd name="connsiteX2" fmla="*/ 60840 w 355713"/>
              <a:gd name="connsiteY2" fmla="*/ 45022 h 350441"/>
              <a:gd name="connsiteX3" fmla="*/ 96534 w 355713"/>
              <a:gd name="connsiteY3" fmla="*/ 26364 h 350441"/>
              <a:gd name="connsiteX4" fmla="*/ 139122 w 355713"/>
              <a:gd name="connsiteY4" fmla="*/ 20280 h 350441"/>
              <a:gd name="connsiteX5" fmla="*/ 181305 w 355713"/>
              <a:gd name="connsiteY5" fmla="*/ 26364 h 350441"/>
              <a:gd name="connsiteX6" fmla="*/ 216998 w 355713"/>
              <a:gd name="connsiteY6" fmla="*/ 45022 h 350441"/>
              <a:gd name="connsiteX7" fmla="*/ 241536 w 355713"/>
              <a:gd name="connsiteY7" fmla="*/ 76660 h 350441"/>
              <a:gd name="connsiteX8" fmla="*/ 250662 w 355713"/>
              <a:gd name="connsiteY8" fmla="*/ 121681 h 350441"/>
              <a:gd name="connsiteX9" fmla="*/ 241536 w 355713"/>
              <a:gd name="connsiteY9" fmla="*/ 166703 h 350441"/>
              <a:gd name="connsiteX10" fmla="*/ 216998 w 355713"/>
              <a:gd name="connsiteY10" fmla="*/ 198340 h 350441"/>
              <a:gd name="connsiteX11" fmla="*/ 181305 w 355713"/>
              <a:gd name="connsiteY11" fmla="*/ 216998 h 350441"/>
              <a:gd name="connsiteX12" fmla="*/ 139122 w 355713"/>
              <a:gd name="connsiteY12" fmla="*/ 223082 h 350441"/>
              <a:gd name="connsiteX13" fmla="*/ 96534 w 355713"/>
              <a:gd name="connsiteY13" fmla="*/ 216998 h 350441"/>
              <a:gd name="connsiteX14" fmla="*/ 60840 w 355713"/>
              <a:gd name="connsiteY14" fmla="*/ 198340 h 350441"/>
              <a:gd name="connsiteX15" fmla="*/ 36302 w 355713"/>
              <a:gd name="connsiteY15" fmla="*/ 166703 h 350441"/>
              <a:gd name="connsiteX16" fmla="*/ 27175 w 355713"/>
              <a:gd name="connsiteY16" fmla="*/ 121681 h 350441"/>
              <a:gd name="connsiteX18" fmla="*/ 283922 w 355713"/>
              <a:gd name="connsiteY18" fmla="*/ 350441 h 350441"/>
              <a:gd name="connsiteX19" fmla="*/ 283922 w 355713"/>
              <a:gd name="connsiteY19" fmla="*/ 271349 h 350441"/>
              <a:gd name="connsiteX20" fmla="*/ 238089 w 355713"/>
              <a:gd name="connsiteY20" fmla="*/ 286559 h 350441"/>
              <a:gd name="connsiteX21" fmla="*/ 179276 w 355713"/>
              <a:gd name="connsiteY21" fmla="*/ 291223 h 350441"/>
              <a:gd name="connsiteX22" fmla="*/ 48671 w 355713"/>
              <a:gd name="connsiteY22" fmla="*/ 291223 h 350441"/>
              <a:gd name="connsiteX23" fmla="*/ 34883 w 355713"/>
              <a:gd name="connsiteY23" fmla="*/ 302580 h 350441"/>
              <a:gd name="connsiteX24" fmla="*/ 0 w 355713"/>
              <a:gd name="connsiteY24" fmla="*/ 253502 h 350441"/>
              <a:gd name="connsiteX25" fmla="*/ 197527 w 355713"/>
              <a:gd name="connsiteY25" fmla="*/ 253502 h 350441"/>
              <a:gd name="connsiteX26" fmla="*/ 244579 w 355713"/>
              <a:gd name="connsiteY26" fmla="*/ 250866 h 350441"/>
              <a:gd name="connsiteX27" fmla="*/ 283922 w 355713"/>
              <a:gd name="connsiteY27" fmla="*/ 242956 h 350441"/>
              <a:gd name="connsiteX28" fmla="*/ 283922 w 355713"/>
              <a:gd name="connsiteY28" fmla="*/ 42588 h 350441"/>
              <a:gd name="connsiteX29" fmla="*/ 281488 w 355713"/>
              <a:gd name="connsiteY29" fmla="*/ 31840 h 350441"/>
              <a:gd name="connsiteX30" fmla="*/ 272971 w 355713"/>
              <a:gd name="connsiteY30" fmla="*/ 24336 h 350441"/>
              <a:gd name="connsiteX31" fmla="*/ 355713 w 355713"/>
              <a:gd name="connsiteY31" fmla="*/ 0 h 350441"/>
              <a:gd name="connsiteX32" fmla="*/ 355713 w 355713"/>
              <a:gd name="connsiteY32" fmla="*/ 313531 h 350441"/>
              <a:gd name="connsiteX33" fmla="*/ 346384 w 355713"/>
              <a:gd name="connsiteY33" fmla="*/ 341721 h 350441"/>
              <a:gd name="connsiteX34" fmla="*/ 316776 w 355713"/>
              <a:gd name="connsiteY34" fmla="*/ 350441 h 350441"/>
              <a:gd name="connsiteX36" fmla="*/ 96534 w 355713"/>
              <a:gd name="connsiteY36" fmla="*/ 121681 h 350441"/>
              <a:gd name="connsiteX37" fmla="*/ 99372 w 355713"/>
              <a:gd name="connsiteY37" fmla="*/ 147234 h 350441"/>
              <a:gd name="connsiteX38" fmla="*/ 107485 w 355713"/>
              <a:gd name="connsiteY38" fmla="*/ 167515 h 350441"/>
              <a:gd name="connsiteX39" fmla="*/ 120667 w 355713"/>
              <a:gd name="connsiteY39" fmla="*/ 180899 h 350441"/>
              <a:gd name="connsiteX40" fmla="*/ 139122 w 355713"/>
              <a:gd name="connsiteY40" fmla="*/ 185766 h 350441"/>
              <a:gd name="connsiteX41" fmla="*/ 156969 w 355713"/>
              <a:gd name="connsiteY41" fmla="*/ 180899 h 350441"/>
              <a:gd name="connsiteX42" fmla="*/ 169948 w 355713"/>
              <a:gd name="connsiteY42" fmla="*/ 167515 h 350441"/>
              <a:gd name="connsiteX43" fmla="*/ 178059 w 355713"/>
              <a:gd name="connsiteY43" fmla="*/ 147234 h 350441"/>
              <a:gd name="connsiteX44" fmla="*/ 180899 w 355713"/>
              <a:gd name="connsiteY44" fmla="*/ 121681 h 350441"/>
              <a:gd name="connsiteX45" fmla="*/ 178059 w 355713"/>
              <a:gd name="connsiteY45" fmla="*/ 96128 h 350441"/>
              <a:gd name="connsiteX46" fmla="*/ 169948 w 355713"/>
              <a:gd name="connsiteY46" fmla="*/ 75848 h 350441"/>
              <a:gd name="connsiteX47" fmla="*/ 156969 w 355713"/>
              <a:gd name="connsiteY47" fmla="*/ 62463 h 350441"/>
              <a:gd name="connsiteX48" fmla="*/ 139122 w 355713"/>
              <a:gd name="connsiteY48" fmla="*/ 57596 h 350441"/>
              <a:gd name="connsiteX49" fmla="*/ 120667 w 355713"/>
              <a:gd name="connsiteY49" fmla="*/ 62463 h 350441"/>
              <a:gd name="connsiteX50" fmla="*/ 107485 w 355713"/>
              <a:gd name="connsiteY50" fmla="*/ 75848 h 350441"/>
              <a:gd name="connsiteX51" fmla="*/ 99372 w 355713"/>
              <a:gd name="connsiteY51" fmla="*/ 96128 h 350441"/>
              <a:gd name="connsiteX52" fmla="*/ 96534 w 355713"/>
              <a:gd name="connsiteY52" fmla="*/ 121681 h 3504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355713" h="350441">
                <a:moveTo>
                  <a:pt x="27175" y="121681"/>
                </a:moveTo>
                <a:cubicBezTo>
                  <a:pt x="27175" y="104375"/>
                  <a:pt x="30217" y="89368"/>
                  <a:pt x="36302" y="76660"/>
                </a:cubicBezTo>
                <a:cubicBezTo>
                  <a:pt x="42385" y="63950"/>
                  <a:pt x="50566" y="53404"/>
                  <a:pt x="60840" y="45022"/>
                </a:cubicBezTo>
                <a:cubicBezTo>
                  <a:pt x="71117" y="36640"/>
                  <a:pt x="83014" y="30421"/>
                  <a:pt x="96534" y="26364"/>
                </a:cubicBezTo>
                <a:cubicBezTo>
                  <a:pt x="110054" y="22308"/>
                  <a:pt x="124250" y="20280"/>
                  <a:pt x="139122" y="20280"/>
                </a:cubicBezTo>
                <a:cubicBezTo>
                  <a:pt x="153724" y="20280"/>
                  <a:pt x="167785" y="22308"/>
                  <a:pt x="181305" y="26364"/>
                </a:cubicBezTo>
                <a:cubicBezTo>
                  <a:pt x="194825" y="30421"/>
                  <a:pt x="206722" y="36640"/>
                  <a:pt x="216998" y="45022"/>
                </a:cubicBezTo>
                <a:cubicBezTo>
                  <a:pt x="227273" y="53404"/>
                  <a:pt x="235452" y="63950"/>
                  <a:pt x="241536" y="76660"/>
                </a:cubicBezTo>
                <a:cubicBezTo>
                  <a:pt x="247621" y="89368"/>
                  <a:pt x="250662" y="104375"/>
                  <a:pt x="250662" y="121681"/>
                </a:cubicBezTo>
                <a:cubicBezTo>
                  <a:pt x="250662" y="138987"/>
                  <a:pt x="247621" y="153994"/>
                  <a:pt x="241536" y="166703"/>
                </a:cubicBezTo>
                <a:cubicBezTo>
                  <a:pt x="235452" y="179412"/>
                  <a:pt x="227273" y="189958"/>
                  <a:pt x="216998" y="198340"/>
                </a:cubicBezTo>
                <a:cubicBezTo>
                  <a:pt x="206722" y="206722"/>
                  <a:pt x="194825" y="212942"/>
                  <a:pt x="181305" y="216998"/>
                </a:cubicBezTo>
                <a:cubicBezTo>
                  <a:pt x="167785" y="221054"/>
                  <a:pt x="153724" y="223082"/>
                  <a:pt x="139122" y="223082"/>
                </a:cubicBezTo>
                <a:cubicBezTo>
                  <a:pt x="124250" y="223082"/>
                  <a:pt x="110054" y="221054"/>
                  <a:pt x="96534" y="216998"/>
                </a:cubicBezTo>
                <a:cubicBezTo>
                  <a:pt x="83014" y="212942"/>
                  <a:pt x="71117" y="206722"/>
                  <a:pt x="60840" y="198340"/>
                </a:cubicBezTo>
                <a:cubicBezTo>
                  <a:pt x="50566" y="189958"/>
                  <a:pt x="42385" y="179412"/>
                  <a:pt x="36302" y="166703"/>
                </a:cubicBezTo>
                <a:cubicBezTo>
                  <a:pt x="30217" y="153994"/>
                  <a:pt x="27175" y="138987"/>
                  <a:pt x="27175" y="121681"/>
                </a:cubicBezTo>
                <a:moveTo>
                  <a:pt x="283922" y="350441"/>
                </a:moveTo>
                <a:lnTo>
                  <a:pt x="283922" y="271349"/>
                </a:lnTo>
                <a:cubicBezTo>
                  <a:pt x="270673" y="278379"/>
                  <a:pt x="255394" y="283449"/>
                  <a:pt x="238089" y="286559"/>
                </a:cubicBezTo>
                <a:cubicBezTo>
                  <a:pt x="220782" y="289668"/>
                  <a:pt x="201180" y="291223"/>
                  <a:pt x="179276" y="291223"/>
                </a:cubicBezTo>
                <a:lnTo>
                  <a:pt x="48671" y="291223"/>
                </a:lnTo>
                <a:cubicBezTo>
                  <a:pt x="40830" y="291223"/>
                  <a:pt x="36233" y="295009"/>
                  <a:pt x="34883" y="302580"/>
                </a:cubicBezTo>
                <a:lnTo>
                  <a:pt x="0" y="253502"/>
                </a:lnTo>
                <a:lnTo>
                  <a:pt x="197527" y="253502"/>
                </a:lnTo>
                <a:cubicBezTo>
                  <a:pt x="215374" y="253502"/>
                  <a:pt x="231059" y="252623"/>
                  <a:pt x="244579" y="250866"/>
                </a:cubicBezTo>
                <a:cubicBezTo>
                  <a:pt x="258099" y="249108"/>
                  <a:pt x="271213" y="246472"/>
                  <a:pt x="283922" y="242956"/>
                </a:cubicBezTo>
                <a:lnTo>
                  <a:pt x="283922" y="42588"/>
                </a:lnTo>
                <a:cubicBezTo>
                  <a:pt x="283922" y="38803"/>
                  <a:pt x="283110" y="35220"/>
                  <a:pt x="281488" y="31840"/>
                </a:cubicBezTo>
                <a:cubicBezTo>
                  <a:pt x="279867" y="28460"/>
                  <a:pt x="277027" y="25959"/>
                  <a:pt x="272971" y="24336"/>
                </a:cubicBezTo>
                <a:lnTo>
                  <a:pt x="355713" y="0"/>
                </a:lnTo>
                <a:lnTo>
                  <a:pt x="355713" y="313531"/>
                </a:lnTo>
                <a:cubicBezTo>
                  <a:pt x="355713" y="326510"/>
                  <a:pt x="352603" y="335907"/>
                  <a:pt x="346384" y="341721"/>
                </a:cubicBezTo>
                <a:cubicBezTo>
                  <a:pt x="340167" y="347534"/>
                  <a:pt x="330296" y="350441"/>
                  <a:pt x="316776" y="350441"/>
                </a:cubicBezTo>
                <a:moveTo>
                  <a:pt x="96534" y="121681"/>
                </a:moveTo>
                <a:cubicBezTo>
                  <a:pt x="96534" y="130875"/>
                  <a:pt x="97479" y="139392"/>
                  <a:pt x="99372" y="147234"/>
                </a:cubicBezTo>
                <a:cubicBezTo>
                  <a:pt x="101265" y="155076"/>
                  <a:pt x="103970" y="161836"/>
                  <a:pt x="107485" y="167515"/>
                </a:cubicBezTo>
                <a:cubicBezTo>
                  <a:pt x="110999" y="173193"/>
                  <a:pt x="115393" y="177654"/>
                  <a:pt x="120667" y="180899"/>
                </a:cubicBezTo>
                <a:cubicBezTo>
                  <a:pt x="125940" y="184144"/>
                  <a:pt x="132091" y="185766"/>
                  <a:pt x="139122" y="185766"/>
                </a:cubicBezTo>
                <a:cubicBezTo>
                  <a:pt x="145881" y="185766"/>
                  <a:pt x="151831" y="184144"/>
                  <a:pt x="156969" y="180899"/>
                </a:cubicBezTo>
                <a:cubicBezTo>
                  <a:pt x="162106" y="177654"/>
                  <a:pt x="166432" y="173193"/>
                  <a:pt x="169948" y="167515"/>
                </a:cubicBezTo>
                <a:cubicBezTo>
                  <a:pt x="173462" y="161836"/>
                  <a:pt x="176168" y="155076"/>
                  <a:pt x="178059" y="147234"/>
                </a:cubicBezTo>
                <a:cubicBezTo>
                  <a:pt x="179953" y="139392"/>
                  <a:pt x="180899" y="130875"/>
                  <a:pt x="180899" y="121681"/>
                </a:cubicBezTo>
                <a:cubicBezTo>
                  <a:pt x="180899" y="112488"/>
                  <a:pt x="179953" y="103970"/>
                  <a:pt x="178059" y="96128"/>
                </a:cubicBezTo>
                <a:cubicBezTo>
                  <a:pt x="176168" y="88287"/>
                  <a:pt x="173462" y="81527"/>
                  <a:pt x="169948" y="75848"/>
                </a:cubicBezTo>
                <a:cubicBezTo>
                  <a:pt x="166432" y="70170"/>
                  <a:pt x="162106" y="65708"/>
                  <a:pt x="156969" y="62463"/>
                </a:cubicBezTo>
                <a:cubicBezTo>
                  <a:pt x="151831" y="59218"/>
                  <a:pt x="145881" y="57596"/>
                  <a:pt x="139122" y="57596"/>
                </a:cubicBezTo>
                <a:cubicBezTo>
                  <a:pt x="132091" y="57596"/>
                  <a:pt x="125940" y="59218"/>
                  <a:pt x="120667" y="62463"/>
                </a:cubicBezTo>
                <a:cubicBezTo>
                  <a:pt x="115393" y="65708"/>
                  <a:pt x="110999" y="70170"/>
                  <a:pt x="107485" y="75848"/>
                </a:cubicBezTo>
                <a:cubicBezTo>
                  <a:pt x="103970" y="81527"/>
                  <a:pt x="101265" y="88287"/>
                  <a:pt x="99372" y="96128"/>
                </a:cubicBezTo>
                <a:cubicBezTo>
                  <a:pt x="97479" y="103970"/>
                  <a:pt x="96534" y="112488"/>
                  <a:pt x="96534" y="1216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1" name="Freeform 71"/>
          <p:cNvSpPr/>
          <p:nvPr/>
        </p:nvSpPr>
        <p:spPr>
          <a:xfrm>
            <a:off x="16297867" y="5703286"/>
            <a:ext cx="394246" cy="354497"/>
          </a:xfrm>
          <a:custGeom>
            <a:avLst/>
            <a:gdLst>
              <a:gd name="connsiteX0" fmla="*/ 56784 w 394246"/>
              <a:gd name="connsiteY0" fmla="*/ 258775 h 354497"/>
              <a:gd name="connsiteX1" fmla="*/ 263641 w 394246"/>
              <a:gd name="connsiteY1" fmla="*/ 258775 h 354497"/>
              <a:gd name="connsiteX2" fmla="*/ 263641 w 394246"/>
              <a:gd name="connsiteY2" fmla="*/ 233222 h 354497"/>
              <a:gd name="connsiteX3" fmla="*/ 66114 w 394246"/>
              <a:gd name="connsiteY3" fmla="*/ 233222 h 354497"/>
              <a:gd name="connsiteX4" fmla="*/ 50295 w 394246"/>
              <a:gd name="connsiteY4" fmla="*/ 197934 h 354497"/>
              <a:gd name="connsiteX5" fmla="*/ 337462 w 394246"/>
              <a:gd name="connsiteY5" fmla="*/ 197934 h 354497"/>
              <a:gd name="connsiteX6" fmla="*/ 337462 w 394246"/>
              <a:gd name="connsiteY6" fmla="*/ 292034 h 354497"/>
              <a:gd name="connsiteX7" fmla="*/ 130603 w 394246"/>
              <a:gd name="connsiteY7" fmla="*/ 292034 h 354497"/>
              <a:gd name="connsiteX8" fmla="*/ 130603 w 394246"/>
              <a:gd name="connsiteY8" fmla="*/ 319210 h 354497"/>
              <a:gd name="connsiteX9" fmla="*/ 317991 w 394246"/>
              <a:gd name="connsiteY9" fmla="*/ 319210 h 354497"/>
              <a:gd name="connsiteX10" fmla="*/ 335838 w 394246"/>
              <a:gd name="connsiteY10" fmla="*/ 306230 h 354497"/>
              <a:gd name="connsiteX11" fmla="*/ 356118 w 394246"/>
              <a:gd name="connsiteY11" fmla="*/ 354497 h 354497"/>
              <a:gd name="connsiteX12" fmla="*/ 56784 w 394246"/>
              <a:gd name="connsiteY12" fmla="*/ 354497 h 354497"/>
              <a:gd name="connsiteX14" fmla="*/ 225109 w 394246"/>
              <a:gd name="connsiteY14" fmla="*/ 174815 h 354497"/>
              <a:gd name="connsiteX15" fmla="*/ 157373 w 394246"/>
              <a:gd name="connsiteY15" fmla="*/ 174815 h 354497"/>
              <a:gd name="connsiteX16" fmla="*/ 157373 w 394246"/>
              <a:gd name="connsiteY16" fmla="*/ 160213 h 354497"/>
              <a:gd name="connsiteX17" fmla="*/ 116610 w 394246"/>
              <a:gd name="connsiteY17" fmla="*/ 172787 h 354497"/>
              <a:gd name="connsiteX18" fmla="*/ 67329 w 394246"/>
              <a:gd name="connsiteY18" fmla="*/ 176843 h 354497"/>
              <a:gd name="connsiteX19" fmla="*/ 16224 w 394246"/>
              <a:gd name="connsiteY19" fmla="*/ 176843 h 354497"/>
              <a:gd name="connsiteX20" fmla="*/ 16224 w 394246"/>
              <a:gd name="connsiteY20" fmla="*/ 55568 h 354497"/>
              <a:gd name="connsiteX21" fmla="*/ 12167 w 394246"/>
              <a:gd name="connsiteY21" fmla="*/ 41980 h 354497"/>
              <a:gd name="connsiteX22" fmla="*/ 0 w 394246"/>
              <a:gd name="connsiteY22" fmla="*/ 35288 h 354497"/>
              <a:gd name="connsiteX23" fmla="*/ 83959 w 394246"/>
              <a:gd name="connsiteY23" fmla="*/ 12980 h 354497"/>
              <a:gd name="connsiteX24" fmla="*/ 83959 w 394246"/>
              <a:gd name="connsiteY24" fmla="*/ 64085 h 354497"/>
              <a:gd name="connsiteX25" fmla="*/ 157373 w 394246"/>
              <a:gd name="connsiteY25" fmla="*/ 64085 h 354497"/>
              <a:gd name="connsiteX26" fmla="*/ 157373 w 394246"/>
              <a:gd name="connsiteY26" fmla="*/ 26364 h 354497"/>
              <a:gd name="connsiteX27" fmla="*/ 225109 w 394246"/>
              <a:gd name="connsiteY27" fmla="*/ 8923 h 354497"/>
              <a:gd name="connsiteX29" fmla="*/ 267697 w 394246"/>
              <a:gd name="connsiteY29" fmla="*/ 182927 h 354497"/>
              <a:gd name="connsiteX30" fmla="*/ 267697 w 394246"/>
              <a:gd name="connsiteY30" fmla="*/ 42588 h 354497"/>
              <a:gd name="connsiteX31" fmla="*/ 265264 w 394246"/>
              <a:gd name="connsiteY31" fmla="*/ 31840 h 354497"/>
              <a:gd name="connsiteX32" fmla="*/ 256747 w 394246"/>
              <a:gd name="connsiteY32" fmla="*/ 24336 h 354497"/>
              <a:gd name="connsiteX33" fmla="*/ 339489 w 394246"/>
              <a:gd name="connsiteY33" fmla="*/ 0 h 354497"/>
              <a:gd name="connsiteX34" fmla="*/ 339489 w 394246"/>
              <a:gd name="connsiteY34" fmla="*/ 71386 h 354497"/>
              <a:gd name="connsiteX35" fmla="*/ 394246 w 394246"/>
              <a:gd name="connsiteY35" fmla="*/ 71386 h 354497"/>
              <a:gd name="connsiteX36" fmla="*/ 394246 w 394246"/>
              <a:gd name="connsiteY36" fmla="*/ 108702 h 354497"/>
              <a:gd name="connsiteX37" fmla="*/ 339489 w 394246"/>
              <a:gd name="connsiteY37" fmla="*/ 108702 h 354497"/>
              <a:gd name="connsiteX38" fmla="*/ 339489 w 394246"/>
              <a:gd name="connsiteY38" fmla="*/ 146017 h 354497"/>
              <a:gd name="connsiteX39" fmla="*/ 330161 w 394246"/>
              <a:gd name="connsiteY39" fmla="*/ 174206 h 354497"/>
              <a:gd name="connsiteX40" fmla="*/ 300551 w 394246"/>
              <a:gd name="connsiteY40" fmla="*/ 182927 h 354497"/>
              <a:gd name="connsiteX42" fmla="*/ 157373 w 394246"/>
              <a:gd name="connsiteY42" fmla="*/ 101401 h 354497"/>
              <a:gd name="connsiteX43" fmla="*/ 83959 w 394246"/>
              <a:gd name="connsiteY43" fmla="*/ 101401 h 354497"/>
              <a:gd name="connsiteX44" fmla="*/ 83959 w 394246"/>
              <a:gd name="connsiteY44" fmla="*/ 139528 h 354497"/>
              <a:gd name="connsiteX45" fmla="*/ 100386 w 394246"/>
              <a:gd name="connsiteY45" fmla="*/ 139528 h 354497"/>
              <a:gd name="connsiteX46" fmla="*/ 119247 w 394246"/>
              <a:gd name="connsiteY46" fmla="*/ 139122 h 354497"/>
              <a:gd name="connsiteX47" fmla="*/ 138919 w 394246"/>
              <a:gd name="connsiteY47" fmla="*/ 137905 h 354497"/>
              <a:gd name="connsiteX48" fmla="*/ 157373 w 394246"/>
              <a:gd name="connsiteY48" fmla="*/ 135472 h 354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394246" h="354497">
                <a:moveTo>
                  <a:pt x="56784" y="258775"/>
                </a:moveTo>
                <a:lnTo>
                  <a:pt x="263641" y="258775"/>
                </a:lnTo>
                <a:lnTo>
                  <a:pt x="263641" y="233222"/>
                </a:lnTo>
                <a:lnTo>
                  <a:pt x="66114" y="233222"/>
                </a:lnTo>
                <a:lnTo>
                  <a:pt x="50295" y="197934"/>
                </a:lnTo>
                <a:lnTo>
                  <a:pt x="337462" y="197934"/>
                </a:lnTo>
                <a:lnTo>
                  <a:pt x="337462" y="292034"/>
                </a:lnTo>
                <a:lnTo>
                  <a:pt x="130603" y="292034"/>
                </a:lnTo>
                <a:lnTo>
                  <a:pt x="130603" y="319210"/>
                </a:lnTo>
                <a:lnTo>
                  <a:pt x="317991" y="319210"/>
                </a:lnTo>
                <a:cubicBezTo>
                  <a:pt x="328268" y="319210"/>
                  <a:pt x="334217" y="314883"/>
                  <a:pt x="335838" y="306230"/>
                </a:cubicBezTo>
                <a:lnTo>
                  <a:pt x="356118" y="354497"/>
                </a:lnTo>
                <a:lnTo>
                  <a:pt x="56784" y="354497"/>
                </a:lnTo>
                <a:moveTo>
                  <a:pt x="225109" y="174815"/>
                </a:moveTo>
                <a:lnTo>
                  <a:pt x="157373" y="174815"/>
                </a:lnTo>
                <a:lnTo>
                  <a:pt x="157373" y="160213"/>
                </a:lnTo>
                <a:cubicBezTo>
                  <a:pt x="145207" y="165892"/>
                  <a:pt x="131618" y="170083"/>
                  <a:pt x="116610" y="172787"/>
                </a:cubicBezTo>
                <a:cubicBezTo>
                  <a:pt x="101603" y="175491"/>
                  <a:pt x="85176" y="176843"/>
                  <a:pt x="67329" y="176843"/>
                </a:cubicBezTo>
                <a:lnTo>
                  <a:pt x="16224" y="176843"/>
                </a:lnTo>
                <a:lnTo>
                  <a:pt x="16224" y="55568"/>
                </a:lnTo>
                <a:cubicBezTo>
                  <a:pt x="16224" y="50160"/>
                  <a:pt x="14872" y="45631"/>
                  <a:pt x="12167" y="41980"/>
                </a:cubicBezTo>
                <a:cubicBezTo>
                  <a:pt x="9465" y="38330"/>
                  <a:pt x="5407" y="36099"/>
                  <a:pt x="0" y="35288"/>
                </a:cubicBezTo>
                <a:lnTo>
                  <a:pt x="83959" y="12980"/>
                </a:lnTo>
                <a:lnTo>
                  <a:pt x="83959" y="64085"/>
                </a:lnTo>
                <a:lnTo>
                  <a:pt x="157373" y="64085"/>
                </a:lnTo>
                <a:lnTo>
                  <a:pt x="157373" y="26364"/>
                </a:lnTo>
                <a:lnTo>
                  <a:pt x="225109" y="8923"/>
                </a:lnTo>
                <a:moveTo>
                  <a:pt x="267697" y="182927"/>
                </a:moveTo>
                <a:lnTo>
                  <a:pt x="267697" y="42588"/>
                </a:lnTo>
                <a:cubicBezTo>
                  <a:pt x="267697" y="38803"/>
                  <a:pt x="266886" y="35220"/>
                  <a:pt x="265264" y="31840"/>
                </a:cubicBezTo>
                <a:cubicBezTo>
                  <a:pt x="263641" y="28460"/>
                  <a:pt x="260803" y="25959"/>
                  <a:pt x="256747" y="24336"/>
                </a:cubicBezTo>
                <a:lnTo>
                  <a:pt x="339489" y="0"/>
                </a:lnTo>
                <a:lnTo>
                  <a:pt x="339489" y="71386"/>
                </a:lnTo>
                <a:lnTo>
                  <a:pt x="394246" y="71386"/>
                </a:lnTo>
                <a:lnTo>
                  <a:pt x="394246" y="108702"/>
                </a:lnTo>
                <a:lnTo>
                  <a:pt x="339489" y="108702"/>
                </a:lnTo>
                <a:lnTo>
                  <a:pt x="339489" y="146017"/>
                </a:lnTo>
                <a:cubicBezTo>
                  <a:pt x="339489" y="158996"/>
                  <a:pt x="336379" y="168393"/>
                  <a:pt x="330161" y="174206"/>
                </a:cubicBezTo>
                <a:cubicBezTo>
                  <a:pt x="323941" y="180020"/>
                  <a:pt x="314071" y="182927"/>
                  <a:pt x="300551" y="182927"/>
                </a:cubicBezTo>
                <a:moveTo>
                  <a:pt x="157373" y="101401"/>
                </a:moveTo>
                <a:lnTo>
                  <a:pt x="83959" y="101401"/>
                </a:lnTo>
                <a:lnTo>
                  <a:pt x="83959" y="139528"/>
                </a:lnTo>
                <a:cubicBezTo>
                  <a:pt x="88827" y="139528"/>
                  <a:pt x="94301" y="139528"/>
                  <a:pt x="100386" y="139528"/>
                </a:cubicBezTo>
                <a:cubicBezTo>
                  <a:pt x="106469" y="139528"/>
                  <a:pt x="112756" y="139392"/>
                  <a:pt x="119247" y="139122"/>
                </a:cubicBezTo>
                <a:cubicBezTo>
                  <a:pt x="125737" y="138852"/>
                  <a:pt x="132294" y="138446"/>
                  <a:pt x="138919" y="137905"/>
                </a:cubicBezTo>
                <a:cubicBezTo>
                  <a:pt x="145543" y="137364"/>
                  <a:pt x="151695" y="136553"/>
                  <a:pt x="157373" y="13547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2" name="Freeform 72"/>
          <p:cNvSpPr/>
          <p:nvPr/>
        </p:nvSpPr>
        <p:spPr>
          <a:xfrm>
            <a:off x="16707526" y="5703286"/>
            <a:ext cx="386133" cy="354497"/>
          </a:xfrm>
          <a:custGeom>
            <a:avLst/>
            <a:gdLst>
              <a:gd name="connsiteX0" fmla="*/ 259584 w 386133"/>
              <a:gd name="connsiteY0" fmla="*/ 182927 h 354497"/>
              <a:gd name="connsiteX1" fmla="*/ 259584 w 386133"/>
              <a:gd name="connsiteY1" fmla="*/ 143989 h 354497"/>
              <a:gd name="connsiteX2" fmla="*/ 175220 w 386133"/>
              <a:gd name="connsiteY2" fmla="*/ 171773 h 354497"/>
              <a:gd name="connsiteX3" fmla="*/ 71791 w 386133"/>
              <a:gd name="connsiteY3" fmla="*/ 180088 h 354497"/>
              <a:gd name="connsiteX4" fmla="*/ 16224 w 386133"/>
              <a:gd name="connsiteY4" fmla="*/ 180088 h 354497"/>
              <a:gd name="connsiteX5" fmla="*/ 16224 w 386133"/>
              <a:gd name="connsiteY5" fmla="*/ 55568 h 354497"/>
              <a:gd name="connsiteX6" fmla="*/ 12167 w 386133"/>
              <a:gd name="connsiteY6" fmla="*/ 41980 h 354497"/>
              <a:gd name="connsiteX7" fmla="*/ 0 w 386133"/>
              <a:gd name="connsiteY7" fmla="*/ 35288 h 354497"/>
              <a:gd name="connsiteX8" fmla="*/ 85987 w 386133"/>
              <a:gd name="connsiteY8" fmla="*/ 10951 h 354497"/>
              <a:gd name="connsiteX9" fmla="*/ 85987 w 386133"/>
              <a:gd name="connsiteY9" fmla="*/ 23931 h 354497"/>
              <a:gd name="connsiteX10" fmla="*/ 209696 w 386133"/>
              <a:gd name="connsiteY10" fmla="*/ 23931 h 354497"/>
              <a:gd name="connsiteX11" fmla="*/ 209696 w 386133"/>
              <a:gd name="connsiteY11" fmla="*/ 63274 h 354497"/>
              <a:gd name="connsiteX12" fmla="*/ 85987 w 386133"/>
              <a:gd name="connsiteY12" fmla="*/ 63274 h 354497"/>
              <a:gd name="connsiteX13" fmla="*/ 85987 w 386133"/>
              <a:gd name="connsiteY13" fmla="*/ 136689 h 354497"/>
              <a:gd name="connsiteX14" fmla="*/ 129995 w 386133"/>
              <a:gd name="connsiteY14" fmla="*/ 136282 h 354497"/>
              <a:gd name="connsiteX15" fmla="*/ 174814 w 386133"/>
              <a:gd name="connsiteY15" fmla="*/ 134458 h 354497"/>
              <a:gd name="connsiteX16" fmla="*/ 218619 w 386133"/>
              <a:gd name="connsiteY16" fmla="*/ 129996 h 354497"/>
              <a:gd name="connsiteX17" fmla="*/ 259584 w 386133"/>
              <a:gd name="connsiteY17" fmla="*/ 121681 h 354497"/>
              <a:gd name="connsiteX18" fmla="*/ 259584 w 386133"/>
              <a:gd name="connsiteY18" fmla="*/ 42588 h 354497"/>
              <a:gd name="connsiteX19" fmla="*/ 257152 w 386133"/>
              <a:gd name="connsiteY19" fmla="*/ 31840 h 354497"/>
              <a:gd name="connsiteX20" fmla="*/ 248634 w 386133"/>
              <a:gd name="connsiteY20" fmla="*/ 24336 h 354497"/>
              <a:gd name="connsiteX21" fmla="*/ 331377 w 386133"/>
              <a:gd name="connsiteY21" fmla="*/ 0 h 354497"/>
              <a:gd name="connsiteX22" fmla="*/ 331377 w 386133"/>
              <a:gd name="connsiteY22" fmla="*/ 71386 h 354497"/>
              <a:gd name="connsiteX23" fmla="*/ 386133 w 386133"/>
              <a:gd name="connsiteY23" fmla="*/ 71386 h 354497"/>
              <a:gd name="connsiteX24" fmla="*/ 386133 w 386133"/>
              <a:gd name="connsiteY24" fmla="*/ 108702 h 354497"/>
              <a:gd name="connsiteX25" fmla="*/ 331377 w 386133"/>
              <a:gd name="connsiteY25" fmla="*/ 108702 h 354497"/>
              <a:gd name="connsiteX26" fmla="*/ 331377 w 386133"/>
              <a:gd name="connsiteY26" fmla="*/ 146017 h 354497"/>
              <a:gd name="connsiteX27" fmla="*/ 322049 w 386133"/>
              <a:gd name="connsiteY27" fmla="*/ 174206 h 354497"/>
              <a:gd name="connsiteX28" fmla="*/ 292438 w 386133"/>
              <a:gd name="connsiteY28" fmla="*/ 182927 h 354497"/>
              <a:gd name="connsiteX30" fmla="*/ 48673 w 386133"/>
              <a:gd name="connsiteY30" fmla="*/ 258775 h 354497"/>
              <a:gd name="connsiteX31" fmla="*/ 255529 w 386133"/>
              <a:gd name="connsiteY31" fmla="*/ 258775 h 354497"/>
              <a:gd name="connsiteX32" fmla="*/ 255529 w 386133"/>
              <a:gd name="connsiteY32" fmla="*/ 233222 h 354497"/>
              <a:gd name="connsiteX33" fmla="*/ 58001 w 386133"/>
              <a:gd name="connsiteY33" fmla="*/ 233222 h 354497"/>
              <a:gd name="connsiteX34" fmla="*/ 42182 w 386133"/>
              <a:gd name="connsiteY34" fmla="*/ 197934 h 354497"/>
              <a:gd name="connsiteX35" fmla="*/ 329349 w 386133"/>
              <a:gd name="connsiteY35" fmla="*/ 197934 h 354497"/>
              <a:gd name="connsiteX36" fmla="*/ 329349 w 386133"/>
              <a:gd name="connsiteY36" fmla="*/ 292034 h 354497"/>
              <a:gd name="connsiteX37" fmla="*/ 122492 w 386133"/>
              <a:gd name="connsiteY37" fmla="*/ 292034 h 354497"/>
              <a:gd name="connsiteX38" fmla="*/ 122492 w 386133"/>
              <a:gd name="connsiteY38" fmla="*/ 319210 h 354497"/>
              <a:gd name="connsiteX39" fmla="*/ 309880 w 386133"/>
              <a:gd name="connsiteY39" fmla="*/ 319210 h 354497"/>
              <a:gd name="connsiteX40" fmla="*/ 327727 w 386133"/>
              <a:gd name="connsiteY40" fmla="*/ 306230 h 354497"/>
              <a:gd name="connsiteX41" fmla="*/ 348007 w 386133"/>
              <a:gd name="connsiteY41" fmla="*/ 354497 h 354497"/>
              <a:gd name="connsiteX42" fmla="*/ 48673 w 386133"/>
              <a:gd name="connsiteY42" fmla="*/ 354497 h 354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386133" h="354497">
                <a:moveTo>
                  <a:pt x="259584" y="182927"/>
                </a:moveTo>
                <a:lnTo>
                  <a:pt x="259584" y="143989"/>
                </a:lnTo>
                <a:cubicBezTo>
                  <a:pt x="234979" y="156969"/>
                  <a:pt x="206857" y="166229"/>
                  <a:pt x="175220" y="171773"/>
                </a:cubicBezTo>
                <a:cubicBezTo>
                  <a:pt x="143582" y="177316"/>
                  <a:pt x="109107" y="180088"/>
                  <a:pt x="71791" y="180088"/>
                </a:cubicBezTo>
                <a:lnTo>
                  <a:pt x="16224" y="180088"/>
                </a:lnTo>
                <a:lnTo>
                  <a:pt x="16224" y="55568"/>
                </a:lnTo>
                <a:cubicBezTo>
                  <a:pt x="16224" y="50160"/>
                  <a:pt x="14872" y="45631"/>
                  <a:pt x="12167" y="41980"/>
                </a:cubicBezTo>
                <a:cubicBezTo>
                  <a:pt x="9465" y="38330"/>
                  <a:pt x="5407" y="36099"/>
                  <a:pt x="0" y="35288"/>
                </a:cubicBezTo>
                <a:lnTo>
                  <a:pt x="85987" y="10951"/>
                </a:lnTo>
                <a:lnTo>
                  <a:pt x="85987" y="23931"/>
                </a:lnTo>
                <a:lnTo>
                  <a:pt x="209696" y="23931"/>
                </a:lnTo>
                <a:lnTo>
                  <a:pt x="209696" y="63274"/>
                </a:lnTo>
                <a:lnTo>
                  <a:pt x="85987" y="63274"/>
                </a:lnTo>
                <a:lnTo>
                  <a:pt x="85987" y="136689"/>
                </a:lnTo>
                <a:cubicBezTo>
                  <a:pt x="100319" y="136689"/>
                  <a:pt x="114988" y="136553"/>
                  <a:pt x="129995" y="136282"/>
                </a:cubicBezTo>
                <a:cubicBezTo>
                  <a:pt x="145002" y="136012"/>
                  <a:pt x="159942" y="135404"/>
                  <a:pt x="174814" y="134458"/>
                </a:cubicBezTo>
                <a:cubicBezTo>
                  <a:pt x="189688" y="133511"/>
                  <a:pt x="204288" y="132024"/>
                  <a:pt x="218619" y="129996"/>
                </a:cubicBezTo>
                <a:cubicBezTo>
                  <a:pt x="232950" y="127968"/>
                  <a:pt x="246607" y="125196"/>
                  <a:pt x="259584" y="121681"/>
                </a:cubicBezTo>
                <a:lnTo>
                  <a:pt x="259584" y="42588"/>
                </a:lnTo>
                <a:cubicBezTo>
                  <a:pt x="259584" y="38803"/>
                  <a:pt x="258775" y="35220"/>
                  <a:pt x="257152" y="31840"/>
                </a:cubicBezTo>
                <a:cubicBezTo>
                  <a:pt x="255529" y="28460"/>
                  <a:pt x="252690" y="25959"/>
                  <a:pt x="248634" y="24336"/>
                </a:cubicBezTo>
                <a:lnTo>
                  <a:pt x="331377" y="0"/>
                </a:lnTo>
                <a:lnTo>
                  <a:pt x="331377" y="71386"/>
                </a:lnTo>
                <a:lnTo>
                  <a:pt x="386133" y="71386"/>
                </a:lnTo>
                <a:lnTo>
                  <a:pt x="386133" y="108702"/>
                </a:lnTo>
                <a:lnTo>
                  <a:pt x="331377" y="108702"/>
                </a:lnTo>
                <a:lnTo>
                  <a:pt x="331377" y="146017"/>
                </a:lnTo>
                <a:cubicBezTo>
                  <a:pt x="331377" y="158996"/>
                  <a:pt x="328268" y="168393"/>
                  <a:pt x="322049" y="174206"/>
                </a:cubicBezTo>
                <a:cubicBezTo>
                  <a:pt x="315829" y="180020"/>
                  <a:pt x="305960" y="182927"/>
                  <a:pt x="292438" y="182927"/>
                </a:cubicBezTo>
                <a:moveTo>
                  <a:pt x="48673" y="258775"/>
                </a:moveTo>
                <a:lnTo>
                  <a:pt x="255529" y="258775"/>
                </a:lnTo>
                <a:lnTo>
                  <a:pt x="255529" y="233222"/>
                </a:lnTo>
                <a:lnTo>
                  <a:pt x="58001" y="233222"/>
                </a:lnTo>
                <a:lnTo>
                  <a:pt x="42182" y="197934"/>
                </a:lnTo>
                <a:lnTo>
                  <a:pt x="329349" y="197934"/>
                </a:lnTo>
                <a:lnTo>
                  <a:pt x="329349" y="292034"/>
                </a:lnTo>
                <a:lnTo>
                  <a:pt x="122492" y="292034"/>
                </a:lnTo>
                <a:lnTo>
                  <a:pt x="122492" y="319210"/>
                </a:lnTo>
                <a:lnTo>
                  <a:pt x="309880" y="319210"/>
                </a:lnTo>
                <a:cubicBezTo>
                  <a:pt x="320156" y="319210"/>
                  <a:pt x="326104" y="314883"/>
                  <a:pt x="327727" y="306230"/>
                </a:cubicBezTo>
                <a:lnTo>
                  <a:pt x="348007" y="354497"/>
                </a:lnTo>
                <a:lnTo>
                  <a:pt x="48673" y="35449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3" name="Freeform 73"/>
          <p:cNvSpPr/>
          <p:nvPr/>
        </p:nvSpPr>
        <p:spPr>
          <a:xfrm>
            <a:off x="14142571" y="6340893"/>
            <a:ext cx="183331" cy="43400"/>
          </a:xfrm>
          <a:custGeom>
            <a:avLst/>
            <a:gdLst>
              <a:gd name="connsiteX0" fmla="*/ 0 w 183331"/>
              <a:gd name="connsiteY0" fmla="*/ 0 h 43400"/>
              <a:gd name="connsiteX1" fmla="*/ 183331 w 183331"/>
              <a:gd name="connsiteY1" fmla="*/ 0 h 43400"/>
              <a:gd name="connsiteX2" fmla="*/ 183331 w 183331"/>
              <a:gd name="connsiteY2" fmla="*/ 43400 h 43400"/>
              <a:gd name="connsiteX3" fmla="*/ 0 w 183331"/>
              <a:gd name="connsiteY3" fmla="*/ 43400 h 434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3331" h="43400">
                <a:moveTo>
                  <a:pt x="0" y="0"/>
                </a:moveTo>
                <a:lnTo>
                  <a:pt x="183331" y="0"/>
                </a:lnTo>
                <a:lnTo>
                  <a:pt x="183331" y="43400"/>
                </a:lnTo>
                <a:lnTo>
                  <a:pt x="0" y="4340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4" name="Freeform 74"/>
          <p:cNvSpPr/>
          <p:nvPr/>
        </p:nvSpPr>
        <p:spPr>
          <a:xfrm>
            <a:off x="14465255" y="6190009"/>
            <a:ext cx="355713" cy="350441"/>
          </a:xfrm>
          <a:custGeom>
            <a:avLst/>
            <a:gdLst>
              <a:gd name="connsiteX0" fmla="*/ 101402 w 355713"/>
              <a:gd name="connsiteY0" fmla="*/ 55973 h 350441"/>
              <a:gd name="connsiteX1" fmla="*/ 97346 w 355713"/>
              <a:gd name="connsiteY1" fmla="*/ 42385 h 350441"/>
              <a:gd name="connsiteX2" fmla="*/ 85176 w 355713"/>
              <a:gd name="connsiteY2" fmla="*/ 35692 h 350441"/>
              <a:gd name="connsiteX3" fmla="*/ 173194 w 355713"/>
              <a:gd name="connsiteY3" fmla="*/ 10951 h 350441"/>
              <a:gd name="connsiteX4" fmla="*/ 173194 w 355713"/>
              <a:gd name="connsiteY4" fmla="*/ 58001 h 350441"/>
              <a:gd name="connsiteX5" fmla="*/ 171165 w 355713"/>
              <a:gd name="connsiteY5" fmla="*/ 80714 h 350441"/>
              <a:gd name="connsiteX6" fmla="*/ 165486 w 355713"/>
              <a:gd name="connsiteY6" fmla="*/ 102212 h 350441"/>
              <a:gd name="connsiteX7" fmla="*/ 197326 w 355713"/>
              <a:gd name="connsiteY7" fmla="*/ 108498 h 350441"/>
              <a:gd name="connsiteX8" fmla="*/ 222878 w 355713"/>
              <a:gd name="connsiteY8" fmla="*/ 121680 h 350441"/>
              <a:gd name="connsiteX9" fmla="*/ 239916 w 355713"/>
              <a:gd name="connsiteY9" fmla="*/ 141352 h 350441"/>
              <a:gd name="connsiteX10" fmla="*/ 246202 w 355713"/>
              <a:gd name="connsiteY10" fmla="*/ 166702 h 350441"/>
              <a:gd name="connsiteX11" fmla="*/ 238697 w 355713"/>
              <a:gd name="connsiteY11" fmla="*/ 187996 h 350441"/>
              <a:gd name="connsiteX12" fmla="*/ 216591 w 355713"/>
              <a:gd name="connsiteY12" fmla="*/ 198339 h 350441"/>
              <a:gd name="connsiteX13" fmla="*/ 191243 w 355713"/>
              <a:gd name="connsiteY13" fmla="*/ 195703 h 350441"/>
              <a:gd name="connsiteX14" fmla="*/ 174816 w 355713"/>
              <a:gd name="connsiteY14" fmla="*/ 182926 h 350441"/>
              <a:gd name="connsiteX15" fmla="*/ 179682 w 355713"/>
              <a:gd name="connsiteY15" fmla="*/ 167108 h 350441"/>
              <a:gd name="connsiteX16" fmla="*/ 178060 w 355713"/>
              <a:gd name="connsiteY16" fmla="*/ 150275 h 350441"/>
              <a:gd name="connsiteX17" fmla="*/ 170151 w 355713"/>
              <a:gd name="connsiteY17" fmla="*/ 134862 h 350441"/>
              <a:gd name="connsiteX18" fmla="*/ 156156 w 355713"/>
              <a:gd name="connsiteY18" fmla="*/ 123709 h 350441"/>
              <a:gd name="connsiteX19" fmla="*/ 97954 w 355713"/>
              <a:gd name="connsiteY19" fmla="*/ 182115 h 350441"/>
              <a:gd name="connsiteX20" fmla="*/ 0 w 355713"/>
              <a:gd name="connsiteY20" fmla="*/ 210507 h 350441"/>
              <a:gd name="connsiteX21" fmla="*/ 0 w 355713"/>
              <a:gd name="connsiteY21" fmla="*/ 202395 h 350441"/>
              <a:gd name="connsiteX22" fmla="*/ 40154 w 355713"/>
              <a:gd name="connsiteY22" fmla="*/ 180696 h 350441"/>
              <a:gd name="connsiteX23" fmla="*/ 72400 w 355713"/>
              <a:gd name="connsiteY23" fmla="*/ 146828 h 350441"/>
              <a:gd name="connsiteX24" fmla="*/ 93695 w 355713"/>
              <a:gd name="connsiteY24" fmla="*/ 104239 h 350441"/>
              <a:gd name="connsiteX25" fmla="*/ 101402 w 355713"/>
              <a:gd name="connsiteY25" fmla="*/ 55973 h 350441"/>
              <a:gd name="connsiteX27" fmla="*/ 355713 w 355713"/>
              <a:gd name="connsiteY27" fmla="*/ 218620 h 350441"/>
              <a:gd name="connsiteX28" fmla="*/ 355713 w 355713"/>
              <a:gd name="connsiteY28" fmla="*/ 313530 h 350441"/>
              <a:gd name="connsiteX29" fmla="*/ 346385 w 355713"/>
              <a:gd name="connsiteY29" fmla="*/ 341719 h 350441"/>
              <a:gd name="connsiteX30" fmla="*/ 316776 w 355713"/>
              <a:gd name="connsiteY30" fmla="*/ 350441 h 350441"/>
              <a:gd name="connsiteX31" fmla="*/ 283922 w 355713"/>
              <a:gd name="connsiteY31" fmla="*/ 350441 h 350441"/>
              <a:gd name="connsiteX32" fmla="*/ 283922 w 355713"/>
              <a:gd name="connsiteY32" fmla="*/ 255935 h 350441"/>
              <a:gd name="connsiteX33" fmla="*/ 97751 w 355713"/>
              <a:gd name="connsiteY33" fmla="*/ 255935 h 350441"/>
              <a:gd name="connsiteX34" fmla="*/ 85582 w 355713"/>
              <a:gd name="connsiteY34" fmla="*/ 266075 h 350441"/>
              <a:gd name="connsiteX35" fmla="*/ 60029 w 355713"/>
              <a:gd name="connsiteY35" fmla="*/ 218620 h 350441"/>
              <a:gd name="connsiteX37" fmla="*/ 283922 w 355713"/>
              <a:gd name="connsiteY37" fmla="*/ 201179 h 350441"/>
              <a:gd name="connsiteX38" fmla="*/ 283922 w 355713"/>
              <a:gd name="connsiteY38" fmla="*/ 42588 h 350441"/>
              <a:gd name="connsiteX39" fmla="*/ 281488 w 355713"/>
              <a:gd name="connsiteY39" fmla="*/ 31839 h 350441"/>
              <a:gd name="connsiteX40" fmla="*/ 272971 w 355713"/>
              <a:gd name="connsiteY40" fmla="*/ 24336 h 350441"/>
              <a:gd name="connsiteX41" fmla="*/ 355713 w 355713"/>
              <a:gd name="connsiteY41" fmla="*/ 0 h 350441"/>
              <a:gd name="connsiteX42" fmla="*/ 355713 w 355713"/>
              <a:gd name="connsiteY42" fmla="*/ 164269 h 350441"/>
              <a:gd name="connsiteX43" fmla="*/ 346385 w 355713"/>
              <a:gd name="connsiteY43" fmla="*/ 192458 h 350441"/>
              <a:gd name="connsiteX44" fmla="*/ 316776 w 355713"/>
              <a:gd name="connsiteY44" fmla="*/ 201179 h 3504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355713" h="350441">
                <a:moveTo>
                  <a:pt x="101402" y="55973"/>
                </a:moveTo>
                <a:cubicBezTo>
                  <a:pt x="101402" y="50565"/>
                  <a:pt x="100048" y="46035"/>
                  <a:pt x="97346" y="42385"/>
                </a:cubicBezTo>
                <a:cubicBezTo>
                  <a:pt x="94641" y="38735"/>
                  <a:pt x="90585" y="36504"/>
                  <a:pt x="85176" y="35692"/>
                </a:cubicBezTo>
                <a:lnTo>
                  <a:pt x="173194" y="10951"/>
                </a:lnTo>
                <a:lnTo>
                  <a:pt x="173194" y="58001"/>
                </a:lnTo>
                <a:cubicBezTo>
                  <a:pt x="173194" y="65842"/>
                  <a:pt x="172517" y="73414"/>
                  <a:pt x="171165" y="80714"/>
                </a:cubicBezTo>
                <a:cubicBezTo>
                  <a:pt x="169813" y="88016"/>
                  <a:pt x="167920" y="95181"/>
                  <a:pt x="165486" y="102212"/>
                </a:cubicBezTo>
                <a:cubicBezTo>
                  <a:pt x="176843" y="103022"/>
                  <a:pt x="187457" y="105118"/>
                  <a:pt x="197326" y="108498"/>
                </a:cubicBezTo>
                <a:cubicBezTo>
                  <a:pt x="207195" y="111878"/>
                  <a:pt x="215714" y="116272"/>
                  <a:pt x="222878" y="121680"/>
                </a:cubicBezTo>
                <a:cubicBezTo>
                  <a:pt x="230045" y="127088"/>
                  <a:pt x="235724" y="133646"/>
                  <a:pt x="239916" y="141352"/>
                </a:cubicBezTo>
                <a:cubicBezTo>
                  <a:pt x="244104" y="149059"/>
                  <a:pt x="246202" y="157509"/>
                  <a:pt x="246202" y="166702"/>
                </a:cubicBezTo>
                <a:cubicBezTo>
                  <a:pt x="246202" y="175085"/>
                  <a:pt x="243701" y="182183"/>
                  <a:pt x="238697" y="187996"/>
                </a:cubicBezTo>
                <a:cubicBezTo>
                  <a:pt x="233696" y="193810"/>
                  <a:pt x="226327" y="197258"/>
                  <a:pt x="216591" y="198339"/>
                </a:cubicBezTo>
                <a:cubicBezTo>
                  <a:pt x="207128" y="199421"/>
                  <a:pt x="198678" y="198542"/>
                  <a:pt x="191243" y="195703"/>
                </a:cubicBezTo>
                <a:cubicBezTo>
                  <a:pt x="183807" y="192863"/>
                  <a:pt x="178330" y="188605"/>
                  <a:pt x="174816" y="182926"/>
                </a:cubicBezTo>
                <a:cubicBezTo>
                  <a:pt x="177519" y="178059"/>
                  <a:pt x="179141" y="172786"/>
                  <a:pt x="179682" y="167108"/>
                </a:cubicBezTo>
                <a:cubicBezTo>
                  <a:pt x="180223" y="161430"/>
                  <a:pt x="179682" y="155819"/>
                  <a:pt x="178060" y="150275"/>
                </a:cubicBezTo>
                <a:cubicBezTo>
                  <a:pt x="176437" y="144732"/>
                  <a:pt x="173802" y="139595"/>
                  <a:pt x="170151" y="134862"/>
                </a:cubicBezTo>
                <a:cubicBezTo>
                  <a:pt x="166500" y="130130"/>
                  <a:pt x="161837" y="126412"/>
                  <a:pt x="156156" y="123709"/>
                </a:cubicBezTo>
                <a:cubicBezTo>
                  <a:pt x="143449" y="146693"/>
                  <a:pt x="124047" y="166162"/>
                  <a:pt x="97954" y="182115"/>
                </a:cubicBezTo>
                <a:cubicBezTo>
                  <a:pt x="71861" y="198069"/>
                  <a:pt x="39208" y="207533"/>
                  <a:pt x="0" y="210507"/>
                </a:cubicBezTo>
                <a:lnTo>
                  <a:pt x="0" y="202395"/>
                </a:lnTo>
                <a:cubicBezTo>
                  <a:pt x="14332" y="197528"/>
                  <a:pt x="27716" y="190295"/>
                  <a:pt x="40154" y="180696"/>
                </a:cubicBezTo>
                <a:cubicBezTo>
                  <a:pt x="52594" y="171097"/>
                  <a:pt x="63342" y="159807"/>
                  <a:pt x="72400" y="146828"/>
                </a:cubicBezTo>
                <a:cubicBezTo>
                  <a:pt x="81460" y="133848"/>
                  <a:pt x="88557" y="119652"/>
                  <a:pt x="93695" y="104239"/>
                </a:cubicBezTo>
                <a:cubicBezTo>
                  <a:pt x="98833" y="88826"/>
                  <a:pt x="101402" y="72738"/>
                  <a:pt x="101402" y="55973"/>
                </a:cubicBezTo>
                <a:moveTo>
                  <a:pt x="355713" y="218620"/>
                </a:moveTo>
                <a:lnTo>
                  <a:pt x="355713" y="313530"/>
                </a:lnTo>
                <a:cubicBezTo>
                  <a:pt x="355713" y="326510"/>
                  <a:pt x="352605" y="335906"/>
                  <a:pt x="346385" y="341719"/>
                </a:cubicBezTo>
                <a:cubicBezTo>
                  <a:pt x="340165" y="347534"/>
                  <a:pt x="330296" y="350441"/>
                  <a:pt x="316776" y="350441"/>
                </a:cubicBezTo>
                <a:lnTo>
                  <a:pt x="283922" y="350441"/>
                </a:lnTo>
                <a:lnTo>
                  <a:pt x="283922" y="255935"/>
                </a:lnTo>
                <a:lnTo>
                  <a:pt x="97751" y="255935"/>
                </a:lnTo>
                <a:cubicBezTo>
                  <a:pt x="90990" y="255935"/>
                  <a:pt x="86934" y="259315"/>
                  <a:pt x="85582" y="266075"/>
                </a:cubicBezTo>
                <a:lnTo>
                  <a:pt x="60029" y="218620"/>
                </a:lnTo>
                <a:moveTo>
                  <a:pt x="283922" y="201179"/>
                </a:moveTo>
                <a:lnTo>
                  <a:pt x="283922" y="42588"/>
                </a:lnTo>
                <a:cubicBezTo>
                  <a:pt x="283922" y="38802"/>
                  <a:pt x="283111" y="35219"/>
                  <a:pt x="281488" y="31839"/>
                </a:cubicBezTo>
                <a:cubicBezTo>
                  <a:pt x="279867" y="28459"/>
                  <a:pt x="277028" y="25958"/>
                  <a:pt x="272971" y="24336"/>
                </a:cubicBezTo>
                <a:lnTo>
                  <a:pt x="355713" y="0"/>
                </a:lnTo>
                <a:lnTo>
                  <a:pt x="355713" y="164269"/>
                </a:lnTo>
                <a:cubicBezTo>
                  <a:pt x="355713" y="177248"/>
                  <a:pt x="352605" y="186644"/>
                  <a:pt x="346385" y="192458"/>
                </a:cubicBezTo>
                <a:cubicBezTo>
                  <a:pt x="340165" y="198272"/>
                  <a:pt x="330296" y="201179"/>
                  <a:pt x="316776" y="2011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5" name="Freeform 75"/>
          <p:cNvSpPr/>
          <p:nvPr/>
        </p:nvSpPr>
        <p:spPr>
          <a:xfrm>
            <a:off x="14862746" y="6190009"/>
            <a:ext cx="406414" cy="350441"/>
          </a:xfrm>
          <a:custGeom>
            <a:avLst/>
            <a:gdLst>
              <a:gd name="connsiteX0" fmla="*/ 279867 w 406414"/>
              <a:gd name="connsiteY0" fmla="*/ 350441 h 350441"/>
              <a:gd name="connsiteX1" fmla="*/ 279867 w 406414"/>
              <a:gd name="connsiteY1" fmla="*/ 42588 h 350441"/>
              <a:gd name="connsiteX2" fmla="*/ 277433 w 406414"/>
              <a:gd name="connsiteY2" fmla="*/ 31839 h 350441"/>
              <a:gd name="connsiteX3" fmla="*/ 268915 w 406414"/>
              <a:gd name="connsiteY3" fmla="*/ 24336 h 350441"/>
              <a:gd name="connsiteX4" fmla="*/ 351659 w 406414"/>
              <a:gd name="connsiteY4" fmla="*/ 0 h 350441"/>
              <a:gd name="connsiteX5" fmla="*/ 351659 w 406414"/>
              <a:gd name="connsiteY5" fmla="*/ 133443 h 350441"/>
              <a:gd name="connsiteX6" fmla="*/ 406414 w 406414"/>
              <a:gd name="connsiteY6" fmla="*/ 133443 h 350441"/>
              <a:gd name="connsiteX7" fmla="*/ 406414 w 406414"/>
              <a:gd name="connsiteY7" fmla="*/ 174814 h 350441"/>
              <a:gd name="connsiteX8" fmla="*/ 351659 w 406414"/>
              <a:gd name="connsiteY8" fmla="*/ 174814 h 350441"/>
              <a:gd name="connsiteX9" fmla="*/ 351659 w 406414"/>
              <a:gd name="connsiteY9" fmla="*/ 313530 h 350441"/>
              <a:gd name="connsiteX10" fmla="*/ 342329 w 406414"/>
              <a:gd name="connsiteY10" fmla="*/ 341719 h 350441"/>
              <a:gd name="connsiteX11" fmla="*/ 312720 w 406414"/>
              <a:gd name="connsiteY11" fmla="*/ 350441 h 350441"/>
              <a:gd name="connsiteX13" fmla="*/ 107485 w 406414"/>
              <a:gd name="connsiteY13" fmla="*/ 64085 h 350441"/>
              <a:gd name="connsiteX14" fmla="*/ 103429 w 406414"/>
              <a:gd name="connsiteY14" fmla="*/ 50497 h 350441"/>
              <a:gd name="connsiteX15" fmla="*/ 91261 w 406414"/>
              <a:gd name="connsiteY15" fmla="*/ 43805 h 350441"/>
              <a:gd name="connsiteX16" fmla="*/ 179277 w 406414"/>
              <a:gd name="connsiteY16" fmla="*/ 19063 h 350441"/>
              <a:gd name="connsiteX17" fmla="*/ 179277 w 406414"/>
              <a:gd name="connsiteY17" fmla="*/ 72603 h 350441"/>
              <a:gd name="connsiteX18" fmla="*/ 168731 w 406414"/>
              <a:gd name="connsiteY18" fmla="*/ 141150 h 350441"/>
              <a:gd name="connsiteX19" fmla="*/ 200571 w 406414"/>
              <a:gd name="connsiteY19" fmla="*/ 154332 h 350441"/>
              <a:gd name="connsiteX20" fmla="*/ 226530 w 406414"/>
              <a:gd name="connsiteY20" fmla="*/ 176843 h 350441"/>
              <a:gd name="connsiteX21" fmla="*/ 244173 w 406414"/>
              <a:gd name="connsiteY21" fmla="*/ 208885 h 350441"/>
              <a:gd name="connsiteX22" fmla="*/ 250664 w 406414"/>
              <a:gd name="connsiteY22" fmla="*/ 250257 h 350441"/>
              <a:gd name="connsiteX23" fmla="*/ 241740 w 406414"/>
              <a:gd name="connsiteY23" fmla="*/ 274187 h 350441"/>
              <a:gd name="connsiteX24" fmla="*/ 216591 w 406414"/>
              <a:gd name="connsiteY24" fmla="*/ 285950 h 350441"/>
              <a:gd name="connsiteX25" fmla="*/ 186984 w 406414"/>
              <a:gd name="connsiteY25" fmla="*/ 282299 h 350441"/>
              <a:gd name="connsiteX26" fmla="*/ 167109 w 406414"/>
              <a:gd name="connsiteY26" fmla="*/ 262424 h 350441"/>
              <a:gd name="connsiteX27" fmla="*/ 178465 w 406414"/>
              <a:gd name="connsiteY27" fmla="*/ 235858 h 350441"/>
              <a:gd name="connsiteX28" fmla="*/ 180494 w 406414"/>
              <a:gd name="connsiteY28" fmla="*/ 208885 h 350441"/>
              <a:gd name="connsiteX29" fmla="*/ 174005 w 406414"/>
              <a:gd name="connsiteY29" fmla="*/ 184346 h 350441"/>
              <a:gd name="connsiteX30" fmla="*/ 159809 w 406414"/>
              <a:gd name="connsiteY30" fmla="*/ 164674 h 350441"/>
              <a:gd name="connsiteX31" fmla="*/ 99374 w 406414"/>
              <a:gd name="connsiteY31" fmla="*/ 241739 h 350441"/>
              <a:gd name="connsiteX32" fmla="*/ 0 w 406414"/>
              <a:gd name="connsiteY32" fmla="*/ 290411 h 350441"/>
              <a:gd name="connsiteX33" fmla="*/ 0 w 406414"/>
              <a:gd name="connsiteY33" fmla="*/ 282299 h 350441"/>
              <a:gd name="connsiteX34" fmla="*/ 50701 w 406414"/>
              <a:gd name="connsiteY34" fmla="*/ 240319 h 350441"/>
              <a:gd name="connsiteX35" fmla="*/ 83961 w 406414"/>
              <a:gd name="connsiteY35" fmla="*/ 187794 h 350441"/>
              <a:gd name="connsiteX36" fmla="*/ 102009 w 406414"/>
              <a:gd name="connsiteY36" fmla="*/ 130198 h 350441"/>
              <a:gd name="connsiteX37" fmla="*/ 107485 w 406414"/>
              <a:gd name="connsiteY37" fmla="*/ 73008 h 3504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406414" h="350441">
                <a:moveTo>
                  <a:pt x="279867" y="350441"/>
                </a:moveTo>
                <a:lnTo>
                  <a:pt x="279867" y="42588"/>
                </a:lnTo>
                <a:cubicBezTo>
                  <a:pt x="279867" y="38802"/>
                  <a:pt x="279056" y="35219"/>
                  <a:pt x="277433" y="31839"/>
                </a:cubicBezTo>
                <a:cubicBezTo>
                  <a:pt x="275811" y="28459"/>
                  <a:pt x="272971" y="25958"/>
                  <a:pt x="268915" y="24336"/>
                </a:cubicBezTo>
                <a:lnTo>
                  <a:pt x="351659" y="0"/>
                </a:lnTo>
                <a:lnTo>
                  <a:pt x="351659" y="133443"/>
                </a:lnTo>
                <a:lnTo>
                  <a:pt x="406414" y="133443"/>
                </a:lnTo>
                <a:lnTo>
                  <a:pt x="406414" y="174814"/>
                </a:lnTo>
                <a:lnTo>
                  <a:pt x="351659" y="174814"/>
                </a:lnTo>
                <a:lnTo>
                  <a:pt x="351659" y="313530"/>
                </a:lnTo>
                <a:cubicBezTo>
                  <a:pt x="351659" y="326510"/>
                  <a:pt x="348548" y="335906"/>
                  <a:pt x="342329" y="341719"/>
                </a:cubicBezTo>
                <a:cubicBezTo>
                  <a:pt x="336110" y="347534"/>
                  <a:pt x="326241" y="350441"/>
                  <a:pt x="312720" y="350441"/>
                </a:cubicBezTo>
                <a:moveTo>
                  <a:pt x="107485" y="64085"/>
                </a:moveTo>
                <a:cubicBezTo>
                  <a:pt x="107485" y="58677"/>
                  <a:pt x="106133" y="54148"/>
                  <a:pt x="103429" y="50497"/>
                </a:cubicBezTo>
                <a:cubicBezTo>
                  <a:pt x="100726" y="46847"/>
                  <a:pt x="96670" y="44616"/>
                  <a:pt x="91261" y="43805"/>
                </a:cubicBezTo>
                <a:lnTo>
                  <a:pt x="179277" y="19063"/>
                </a:lnTo>
                <a:lnTo>
                  <a:pt x="179277" y="72603"/>
                </a:lnTo>
                <a:cubicBezTo>
                  <a:pt x="179277" y="96398"/>
                  <a:pt x="175763" y="119247"/>
                  <a:pt x="168731" y="141150"/>
                </a:cubicBezTo>
                <a:cubicBezTo>
                  <a:pt x="180088" y="144124"/>
                  <a:pt x="190702" y="148518"/>
                  <a:pt x="200571" y="154332"/>
                </a:cubicBezTo>
                <a:cubicBezTo>
                  <a:pt x="210441" y="160145"/>
                  <a:pt x="219094" y="167649"/>
                  <a:pt x="226530" y="176843"/>
                </a:cubicBezTo>
                <a:cubicBezTo>
                  <a:pt x="233966" y="186036"/>
                  <a:pt x="239846" y="196717"/>
                  <a:pt x="244173" y="208885"/>
                </a:cubicBezTo>
                <a:cubicBezTo>
                  <a:pt x="248500" y="221053"/>
                  <a:pt x="250664" y="234844"/>
                  <a:pt x="250664" y="250257"/>
                </a:cubicBezTo>
                <a:cubicBezTo>
                  <a:pt x="250664" y="259450"/>
                  <a:pt x="247689" y="267427"/>
                  <a:pt x="241740" y="274187"/>
                </a:cubicBezTo>
                <a:cubicBezTo>
                  <a:pt x="235790" y="280947"/>
                  <a:pt x="227409" y="284868"/>
                  <a:pt x="216591" y="285950"/>
                </a:cubicBezTo>
                <a:cubicBezTo>
                  <a:pt x="206318" y="287301"/>
                  <a:pt x="196448" y="286085"/>
                  <a:pt x="186984" y="282299"/>
                </a:cubicBezTo>
                <a:cubicBezTo>
                  <a:pt x="177519" y="278514"/>
                  <a:pt x="170895" y="271888"/>
                  <a:pt x="167109" y="262424"/>
                </a:cubicBezTo>
                <a:cubicBezTo>
                  <a:pt x="172517" y="254042"/>
                  <a:pt x="176302" y="245187"/>
                  <a:pt x="178465" y="235858"/>
                </a:cubicBezTo>
                <a:cubicBezTo>
                  <a:pt x="180629" y="226529"/>
                  <a:pt x="181305" y="217538"/>
                  <a:pt x="180494" y="208885"/>
                </a:cubicBezTo>
                <a:cubicBezTo>
                  <a:pt x="179682" y="200232"/>
                  <a:pt x="177519" y="192053"/>
                  <a:pt x="174005" y="184346"/>
                </a:cubicBezTo>
                <a:cubicBezTo>
                  <a:pt x="170489" y="176640"/>
                  <a:pt x="165757" y="170083"/>
                  <a:pt x="159809" y="164674"/>
                </a:cubicBezTo>
                <a:cubicBezTo>
                  <a:pt x="146289" y="194148"/>
                  <a:pt x="126143" y="219836"/>
                  <a:pt x="99374" y="241739"/>
                </a:cubicBezTo>
                <a:cubicBezTo>
                  <a:pt x="72603" y="263641"/>
                  <a:pt x="39480" y="279865"/>
                  <a:pt x="0" y="290411"/>
                </a:cubicBezTo>
                <a:lnTo>
                  <a:pt x="0" y="282299"/>
                </a:lnTo>
                <a:cubicBezTo>
                  <a:pt x="20010" y="270672"/>
                  <a:pt x="36909" y="256678"/>
                  <a:pt x="50701" y="240319"/>
                </a:cubicBezTo>
                <a:cubicBezTo>
                  <a:pt x="64491" y="223960"/>
                  <a:pt x="75577" y="206451"/>
                  <a:pt x="83961" y="187794"/>
                </a:cubicBezTo>
                <a:cubicBezTo>
                  <a:pt x="92343" y="169136"/>
                  <a:pt x="98360" y="149937"/>
                  <a:pt x="102009" y="130198"/>
                </a:cubicBezTo>
                <a:cubicBezTo>
                  <a:pt x="105660" y="110459"/>
                  <a:pt x="107485" y="91395"/>
                  <a:pt x="107485" y="7300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6" name="Freeform 76"/>
          <p:cNvSpPr/>
          <p:nvPr/>
        </p:nvSpPr>
        <p:spPr>
          <a:xfrm>
            <a:off x="15392394" y="6190009"/>
            <a:ext cx="371532" cy="351251"/>
          </a:xfrm>
          <a:custGeom>
            <a:avLst/>
            <a:gdLst>
              <a:gd name="connsiteX0" fmla="*/ 219838 w 371532"/>
              <a:gd name="connsiteY0" fmla="*/ 341517 h 351251"/>
              <a:gd name="connsiteX1" fmla="*/ 219838 w 371532"/>
              <a:gd name="connsiteY1" fmla="*/ 214969 h 351251"/>
              <a:gd name="connsiteX2" fmla="*/ 183331 w 371532"/>
              <a:gd name="connsiteY2" fmla="*/ 214969 h 351251"/>
              <a:gd name="connsiteX3" fmla="*/ 150276 w 371532"/>
              <a:gd name="connsiteY3" fmla="*/ 266684 h 351251"/>
              <a:gd name="connsiteX4" fmla="*/ 95723 w 371532"/>
              <a:gd name="connsiteY4" fmla="*/ 283921 h 351251"/>
              <a:gd name="connsiteX5" fmla="*/ 25350 w 371532"/>
              <a:gd name="connsiteY5" fmla="*/ 251271 h 351251"/>
              <a:gd name="connsiteX6" fmla="*/ 0 w 371532"/>
              <a:gd name="connsiteY6" fmla="*/ 154534 h 351251"/>
              <a:gd name="connsiteX7" fmla="*/ 25350 w 371532"/>
              <a:gd name="connsiteY7" fmla="*/ 57392 h 351251"/>
              <a:gd name="connsiteX8" fmla="*/ 95723 w 371532"/>
              <a:gd name="connsiteY8" fmla="*/ 24336 h 351251"/>
              <a:gd name="connsiteX9" fmla="*/ 146219 w 371532"/>
              <a:gd name="connsiteY9" fmla="*/ 38938 h 351251"/>
              <a:gd name="connsiteX10" fmla="*/ 178871 w 371532"/>
              <a:gd name="connsiteY10" fmla="*/ 82337 h 351251"/>
              <a:gd name="connsiteX11" fmla="*/ 219838 w 371532"/>
              <a:gd name="connsiteY11" fmla="*/ 82337 h 351251"/>
              <a:gd name="connsiteX12" fmla="*/ 219838 w 371532"/>
              <a:gd name="connsiteY12" fmla="*/ 50700 h 351251"/>
              <a:gd name="connsiteX13" fmla="*/ 217404 w 371532"/>
              <a:gd name="connsiteY13" fmla="*/ 39951 h 351251"/>
              <a:gd name="connsiteX14" fmla="*/ 208885 w 371532"/>
              <a:gd name="connsiteY14" fmla="*/ 32448 h 351251"/>
              <a:gd name="connsiteX15" fmla="*/ 283516 w 371532"/>
              <a:gd name="connsiteY15" fmla="*/ 12167 h 351251"/>
              <a:gd name="connsiteX16" fmla="*/ 283516 w 371532"/>
              <a:gd name="connsiteY16" fmla="*/ 304607 h 351251"/>
              <a:gd name="connsiteX17" fmla="*/ 274188 w 371532"/>
              <a:gd name="connsiteY17" fmla="*/ 332796 h 351251"/>
              <a:gd name="connsiteX18" fmla="*/ 244579 w 371532"/>
              <a:gd name="connsiteY18" fmla="*/ 341517 h 351251"/>
              <a:gd name="connsiteX20" fmla="*/ 307853 w 371532"/>
              <a:gd name="connsiteY20" fmla="*/ 351251 h 351251"/>
              <a:gd name="connsiteX21" fmla="*/ 307853 w 371532"/>
              <a:gd name="connsiteY21" fmla="*/ 38532 h 351251"/>
              <a:gd name="connsiteX22" fmla="*/ 305419 w 371532"/>
              <a:gd name="connsiteY22" fmla="*/ 27784 h 351251"/>
              <a:gd name="connsiteX23" fmla="*/ 296901 w 371532"/>
              <a:gd name="connsiteY23" fmla="*/ 20280 h 351251"/>
              <a:gd name="connsiteX24" fmla="*/ 371532 w 371532"/>
              <a:gd name="connsiteY24" fmla="*/ 0 h 351251"/>
              <a:gd name="connsiteX25" fmla="*/ 371532 w 371532"/>
              <a:gd name="connsiteY25" fmla="*/ 314341 h 351251"/>
              <a:gd name="connsiteX26" fmla="*/ 362203 w 371532"/>
              <a:gd name="connsiteY26" fmla="*/ 342531 h 351251"/>
              <a:gd name="connsiteX27" fmla="*/ 332594 w 371532"/>
              <a:gd name="connsiteY27" fmla="*/ 351251 h 351251"/>
              <a:gd name="connsiteX29" fmla="*/ 65301 w 371532"/>
              <a:gd name="connsiteY29" fmla="*/ 154534 h 351251"/>
              <a:gd name="connsiteX30" fmla="*/ 66722 w 371532"/>
              <a:gd name="connsiteY30" fmla="*/ 192256 h 351251"/>
              <a:gd name="connsiteX31" fmla="*/ 71589 w 371532"/>
              <a:gd name="connsiteY31" fmla="*/ 221256 h 351251"/>
              <a:gd name="connsiteX32" fmla="*/ 80918 w 371532"/>
              <a:gd name="connsiteY32" fmla="*/ 239914 h 351251"/>
              <a:gd name="connsiteX33" fmla="*/ 95723 w 371532"/>
              <a:gd name="connsiteY33" fmla="*/ 246606 h 351251"/>
              <a:gd name="connsiteX34" fmla="*/ 109919 w 371532"/>
              <a:gd name="connsiteY34" fmla="*/ 239914 h 351251"/>
              <a:gd name="connsiteX35" fmla="*/ 119044 w 371532"/>
              <a:gd name="connsiteY35" fmla="*/ 221256 h 351251"/>
              <a:gd name="connsiteX36" fmla="*/ 123912 w 371532"/>
              <a:gd name="connsiteY36" fmla="*/ 192256 h 351251"/>
              <a:gd name="connsiteX37" fmla="*/ 125332 w 371532"/>
              <a:gd name="connsiteY37" fmla="*/ 154534 h 351251"/>
              <a:gd name="connsiteX38" fmla="*/ 123912 w 371532"/>
              <a:gd name="connsiteY38" fmla="*/ 116813 h 351251"/>
              <a:gd name="connsiteX39" fmla="*/ 119044 w 371532"/>
              <a:gd name="connsiteY39" fmla="*/ 87407 h 351251"/>
              <a:gd name="connsiteX40" fmla="*/ 109919 w 371532"/>
              <a:gd name="connsiteY40" fmla="*/ 68344 h 351251"/>
              <a:gd name="connsiteX41" fmla="*/ 95723 w 371532"/>
              <a:gd name="connsiteY41" fmla="*/ 61651 h 351251"/>
              <a:gd name="connsiteX42" fmla="*/ 80918 w 371532"/>
              <a:gd name="connsiteY42" fmla="*/ 68344 h 351251"/>
              <a:gd name="connsiteX43" fmla="*/ 71589 w 371532"/>
              <a:gd name="connsiteY43" fmla="*/ 87407 h 351251"/>
              <a:gd name="connsiteX44" fmla="*/ 66722 w 371532"/>
              <a:gd name="connsiteY44" fmla="*/ 116813 h 351251"/>
              <a:gd name="connsiteX45" fmla="*/ 65301 w 371532"/>
              <a:gd name="connsiteY45" fmla="*/ 154534 h 351251"/>
              <a:gd name="connsiteX47" fmla="*/ 191040 w 371532"/>
              <a:gd name="connsiteY47" fmla="*/ 154534 h 351251"/>
              <a:gd name="connsiteX48" fmla="*/ 190836 w 371532"/>
              <a:gd name="connsiteY48" fmla="*/ 165486 h 351251"/>
              <a:gd name="connsiteX49" fmla="*/ 190227 w 371532"/>
              <a:gd name="connsiteY49" fmla="*/ 175626 h 351251"/>
              <a:gd name="connsiteX50" fmla="*/ 219838 w 371532"/>
              <a:gd name="connsiteY50" fmla="*/ 175626 h 351251"/>
              <a:gd name="connsiteX51" fmla="*/ 219838 w 371532"/>
              <a:gd name="connsiteY51" fmla="*/ 121680 h 351251"/>
              <a:gd name="connsiteX52" fmla="*/ 189012 w 371532"/>
              <a:gd name="connsiteY52" fmla="*/ 121680 h 351251"/>
              <a:gd name="connsiteX53" fmla="*/ 190430 w 371532"/>
              <a:gd name="connsiteY53" fmla="*/ 137499 h 351251"/>
              <a:gd name="connsiteX54" fmla="*/ 191040 w 371532"/>
              <a:gd name="connsiteY54" fmla="*/ 154534 h 35125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371532" h="351251">
                <a:moveTo>
                  <a:pt x="219838" y="341517"/>
                </a:moveTo>
                <a:lnTo>
                  <a:pt x="219838" y="214969"/>
                </a:lnTo>
                <a:lnTo>
                  <a:pt x="183331" y="214969"/>
                </a:lnTo>
                <a:cubicBezTo>
                  <a:pt x="176301" y="237953"/>
                  <a:pt x="165283" y="255191"/>
                  <a:pt x="150276" y="266684"/>
                </a:cubicBezTo>
                <a:cubicBezTo>
                  <a:pt x="135269" y="278175"/>
                  <a:pt x="117084" y="283921"/>
                  <a:pt x="95723" y="283921"/>
                </a:cubicBezTo>
                <a:cubicBezTo>
                  <a:pt x="65708" y="283921"/>
                  <a:pt x="42250" y="273038"/>
                  <a:pt x="25350" y="251271"/>
                </a:cubicBezTo>
                <a:cubicBezTo>
                  <a:pt x="8449" y="229503"/>
                  <a:pt x="0" y="197258"/>
                  <a:pt x="0" y="154534"/>
                </a:cubicBezTo>
                <a:cubicBezTo>
                  <a:pt x="0" y="111811"/>
                  <a:pt x="8449" y="79430"/>
                  <a:pt x="25350" y="57392"/>
                </a:cubicBezTo>
                <a:cubicBezTo>
                  <a:pt x="42250" y="35354"/>
                  <a:pt x="65708" y="24336"/>
                  <a:pt x="95723" y="24336"/>
                </a:cubicBezTo>
                <a:cubicBezTo>
                  <a:pt x="115191" y="24336"/>
                  <a:pt x="132023" y="29203"/>
                  <a:pt x="146219" y="38938"/>
                </a:cubicBezTo>
                <a:cubicBezTo>
                  <a:pt x="160417" y="48672"/>
                  <a:pt x="171300" y="63138"/>
                  <a:pt x="178871" y="82337"/>
                </a:cubicBezTo>
                <a:lnTo>
                  <a:pt x="219838" y="82337"/>
                </a:lnTo>
                <a:lnTo>
                  <a:pt x="219838" y="50700"/>
                </a:lnTo>
                <a:cubicBezTo>
                  <a:pt x="219838" y="46914"/>
                  <a:pt x="219025" y="43331"/>
                  <a:pt x="217404" y="39951"/>
                </a:cubicBezTo>
                <a:cubicBezTo>
                  <a:pt x="215781" y="36571"/>
                  <a:pt x="212940" y="34070"/>
                  <a:pt x="208885" y="32448"/>
                </a:cubicBezTo>
                <a:lnTo>
                  <a:pt x="283516" y="12167"/>
                </a:lnTo>
                <a:lnTo>
                  <a:pt x="283516" y="304607"/>
                </a:lnTo>
                <a:cubicBezTo>
                  <a:pt x="283516" y="317587"/>
                  <a:pt x="280406" y="326982"/>
                  <a:pt x="274188" y="332796"/>
                </a:cubicBezTo>
                <a:cubicBezTo>
                  <a:pt x="267968" y="338610"/>
                  <a:pt x="258099" y="341517"/>
                  <a:pt x="244579" y="341517"/>
                </a:cubicBezTo>
                <a:moveTo>
                  <a:pt x="307853" y="351251"/>
                </a:moveTo>
                <a:lnTo>
                  <a:pt x="307853" y="38532"/>
                </a:lnTo>
                <a:cubicBezTo>
                  <a:pt x="307853" y="34747"/>
                  <a:pt x="307042" y="31164"/>
                  <a:pt x="305419" y="27784"/>
                </a:cubicBezTo>
                <a:cubicBezTo>
                  <a:pt x="303795" y="24404"/>
                  <a:pt x="300958" y="21902"/>
                  <a:pt x="296901" y="20280"/>
                </a:cubicBezTo>
                <a:lnTo>
                  <a:pt x="371532" y="0"/>
                </a:lnTo>
                <a:lnTo>
                  <a:pt x="371532" y="314341"/>
                </a:lnTo>
                <a:cubicBezTo>
                  <a:pt x="371532" y="327321"/>
                  <a:pt x="368422" y="336717"/>
                  <a:pt x="362203" y="342531"/>
                </a:cubicBezTo>
                <a:cubicBezTo>
                  <a:pt x="355983" y="348345"/>
                  <a:pt x="346114" y="351251"/>
                  <a:pt x="332594" y="351251"/>
                </a:cubicBezTo>
                <a:moveTo>
                  <a:pt x="65301" y="154534"/>
                </a:moveTo>
                <a:cubicBezTo>
                  <a:pt x="65301" y="168325"/>
                  <a:pt x="65776" y="180899"/>
                  <a:pt x="66722" y="192256"/>
                </a:cubicBezTo>
                <a:cubicBezTo>
                  <a:pt x="67669" y="203612"/>
                  <a:pt x="69290" y="213279"/>
                  <a:pt x="71589" y="221256"/>
                </a:cubicBezTo>
                <a:cubicBezTo>
                  <a:pt x="73887" y="229233"/>
                  <a:pt x="76997" y="235452"/>
                  <a:pt x="80918" y="239914"/>
                </a:cubicBezTo>
                <a:cubicBezTo>
                  <a:pt x="84838" y="244375"/>
                  <a:pt x="89773" y="246606"/>
                  <a:pt x="95723" y="246606"/>
                </a:cubicBezTo>
                <a:cubicBezTo>
                  <a:pt x="101400" y="246606"/>
                  <a:pt x="106133" y="244375"/>
                  <a:pt x="109919" y="239914"/>
                </a:cubicBezTo>
                <a:cubicBezTo>
                  <a:pt x="113705" y="235452"/>
                  <a:pt x="116746" y="229233"/>
                  <a:pt x="119044" y="221256"/>
                </a:cubicBezTo>
                <a:cubicBezTo>
                  <a:pt x="121343" y="213279"/>
                  <a:pt x="122965" y="203612"/>
                  <a:pt x="123912" y="192256"/>
                </a:cubicBezTo>
                <a:cubicBezTo>
                  <a:pt x="124857" y="180899"/>
                  <a:pt x="125332" y="168325"/>
                  <a:pt x="125332" y="154534"/>
                </a:cubicBezTo>
                <a:cubicBezTo>
                  <a:pt x="125332" y="140743"/>
                  <a:pt x="124857" y="128170"/>
                  <a:pt x="123912" y="116813"/>
                </a:cubicBezTo>
                <a:cubicBezTo>
                  <a:pt x="122965" y="105456"/>
                  <a:pt x="121343" y="95655"/>
                  <a:pt x="119044" y="87407"/>
                </a:cubicBezTo>
                <a:cubicBezTo>
                  <a:pt x="116746" y="79160"/>
                  <a:pt x="113705" y="72805"/>
                  <a:pt x="109919" y="68344"/>
                </a:cubicBezTo>
                <a:cubicBezTo>
                  <a:pt x="106133" y="63882"/>
                  <a:pt x="101400" y="61651"/>
                  <a:pt x="95723" y="61651"/>
                </a:cubicBezTo>
                <a:cubicBezTo>
                  <a:pt x="89773" y="61651"/>
                  <a:pt x="84838" y="63882"/>
                  <a:pt x="80918" y="68344"/>
                </a:cubicBezTo>
                <a:cubicBezTo>
                  <a:pt x="76997" y="72805"/>
                  <a:pt x="73887" y="79160"/>
                  <a:pt x="71589" y="87407"/>
                </a:cubicBezTo>
                <a:cubicBezTo>
                  <a:pt x="69290" y="95655"/>
                  <a:pt x="67669" y="105456"/>
                  <a:pt x="66722" y="116813"/>
                </a:cubicBezTo>
                <a:cubicBezTo>
                  <a:pt x="65776" y="128170"/>
                  <a:pt x="65301" y="140743"/>
                  <a:pt x="65301" y="154534"/>
                </a:cubicBezTo>
                <a:moveTo>
                  <a:pt x="191040" y="154534"/>
                </a:moveTo>
                <a:cubicBezTo>
                  <a:pt x="191040" y="158320"/>
                  <a:pt x="190971" y="161970"/>
                  <a:pt x="190836" y="165486"/>
                </a:cubicBezTo>
                <a:cubicBezTo>
                  <a:pt x="190700" y="169001"/>
                  <a:pt x="190498" y="172381"/>
                  <a:pt x="190227" y="175626"/>
                </a:cubicBezTo>
                <a:lnTo>
                  <a:pt x="219838" y="175626"/>
                </a:lnTo>
                <a:lnTo>
                  <a:pt x="219838" y="121680"/>
                </a:lnTo>
                <a:lnTo>
                  <a:pt x="189012" y="121680"/>
                </a:lnTo>
                <a:cubicBezTo>
                  <a:pt x="189551" y="126818"/>
                  <a:pt x="190026" y="132091"/>
                  <a:pt x="190430" y="137499"/>
                </a:cubicBezTo>
                <a:cubicBezTo>
                  <a:pt x="190836" y="142907"/>
                  <a:pt x="191040" y="148586"/>
                  <a:pt x="191040" y="1545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7" name="Freeform 77"/>
          <p:cNvSpPr/>
          <p:nvPr/>
        </p:nvSpPr>
        <p:spPr>
          <a:xfrm>
            <a:off x="15778933" y="6190009"/>
            <a:ext cx="372345" cy="354496"/>
          </a:xfrm>
          <a:custGeom>
            <a:avLst/>
            <a:gdLst>
              <a:gd name="connsiteX0" fmla="*/ 73008 w 372345"/>
              <a:gd name="connsiteY0" fmla="*/ 258774 h 354496"/>
              <a:gd name="connsiteX1" fmla="*/ 279867 w 372345"/>
              <a:gd name="connsiteY1" fmla="*/ 258774 h 354496"/>
              <a:gd name="connsiteX2" fmla="*/ 279867 w 372345"/>
              <a:gd name="connsiteY2" fmla="*/ 233221 h 354496"/>
              <a:gd name="connsiteX3" fmla="*/ 82338 w 372345"/>
              <a:gd name="connsiteY3" fmla="*/ 233221 h 354496"/>
              <a:gd name="connsiteX4" fmla="*/ 66518 w 372345"/>
              <a:gd name="connsiteY4" fmla="*/ 197934 h 354496"/>
              <a:gd name="connsiteX5" fmla="*/ 353685 w 372345"/>
              <a:gd name="connsiteY5" fmla="*/ 197934 h 354496"/>
              <a:gd name="connsiteX6" fmla="*/ 353685 w 372345"/>
              <a:gd name="connsiteY6" fmla="*/ 292034 h 354496"/>
              <a:gd name="connsiteX7" fmla="*/ 146828 w 372345"/>
              <a:gd name="connsiteY7" fmla="*/ 292034 h 354496"/>
              <a:gd name="connsiteX8" fmla="*/ 146828 w 372345"/>
              <a:gd name="connsiteY8" fmla="*/ 319209 h 354496"/>
              <a:gd name="connsiteX9" fmla="*/ 334217 w 372345"/>
              <a:gd name="connsiteY9" fmla="*/ 319209 h 354496"/>
              <a:gd name="connsiteX10" fmla="*/ 352064 w 372345"/>
              <a:gd name="connsiteY10" fmla="*/ 306230 h 354496"/>
              <a:gd name="connsiteX11" fmla="*/ 372345 w 372345"/>
              <a:gd name="connsiteY11" fmla="*/ 354496 h 354496"/>
              <a:gd name="connsiteX12" fmla="*/ 73008 w 372345"/>
              <a:gd name="connsiteY12" fmla="*/ 354496 h 354496"/>
              <a:gd name="connsiteX14" fmla="*/ 235249 w 372345"/>
              <a:gd name="connsiteY14" fmla="*/ 61245 h 354496"/>
              <a:gd name="connsiteX15" fmla="*/ 171569 w 372345"/>
              <a:gd name="connsiteY15" fmla="*/ 61245 h 354496"/>
              <a:gd name="connsiteX16" fmla="*/ 160618 w 372345"/>
              <a:gd name="connsiteY16" fmla="*/ 96533 h 354496"/>
              <a:gd name="connsiteX17" fmla="*/ 193270 w 372345"/>
              <a:gd name="connsiteY17" fmla="*/ 98764 h 354496"/>
              <a:gd name="connsiteX18" fmla="*/ 219836 w 372345"/>
              <a:gd name="connsiteY18" fmla="*/ 108904 h 354496"/>
              <a:gd name="connsiteX19" fmla="*/ 237480 w 372345"/>
              <a:gd name="connsiteY19" fmla="*/ 125331 h 354496"/>
              <a:gd name="connsiteX20" fmla="*/ 243767 w 372345"/>
              <a:gd name="connsiteY20" fmla="*/ 146422 h 354496"/>
              <a:gd name="connsiteX21" fmla="*/ 236263 w 372345"/>
              <a:gd name="connsiteY21" fmla="*/ 167716 h 354496"/>
              <a:gd name="connsiteX22" fmla="*/ 214159 w 372345"/>
              <a:gd name="connsiteY22" fmla="*/ 178059 h 354496"/>
              <a:gd name="connsiteX23" fmla="*/ 188809 w 372345"/>
              <a:gd name="connsiteY23" fmla="*/ 175423 h 354496"/>
              <a:gd name="connsiteX24" fmla="*/ 172382 w 372345"/>
              <a:gd name="connsiteY24" fmla="*/ 162646 h 354496"/>
              <a:gd name="connsiteX25" fmla="*/ 176437 w 372345"/>
              <a:gd name="connsiteY25" fmla="*/ 147842 h 354496"/>
              <a:gd name="connsiteX26" fmla="*/ 174003 w 372345"/>
              <a:gd name="connsiteY26" fmla="*/ 134052 h 354496"/>
              <a:gd name="connsiteX27" fmla="*/ 165080 w 372345"/>
              <a:gd name="connsiteY27" fmla="*/ 123100 h 354496"/>
              <a:gd name="connsiteX28" fmla="*/ 149262 w 372345"/>
              <a:gd name="connsiteY28" fmla="*/ 116408 h 354496"/>
              <a:gd name="connsiteX29" fmla="*/ 91869 w 372345"/>
              <a:gd name="connsiteY29" fmla="*/ 166297 h 354496"/>
              <a:gd name="connsiteX30" fmla="*/ 0 w 372345"/>
              <a:gd name="connsiteY30" fmla="*/ 190227 h 354496"/>
              <a:gd name="connsiteX31" fmla="*/ 0 w 372345"/>
              <a:gd name="connsiteY31" fmla="*/ 182115 h 354496"/>
              <a:gd name="connsiteX32" fmla="*/ 37316 w 372345"/>
              <a:gd name="connsiteY32" fmla="*/ 163457 h 354496"/>
              <a:gd name="connsiteX33" fmla="*/ 68952 w 372345"/>
              <a:gd name="connsiteY33" fmla="*/ 135471 h 354496"/>
              <a:gd name="connsiteX34" fmla="*/ 91463 w 372345"/>
              <a:gd name="connsiteY34" fmla="*/ 100589 h 354496"/>
              <a:gd name="connsiteX35" fmla="*/ 101806 w 372345"/>
              <a:gd name="connsiteY35" fmla="*/ 61245 h 354496"/>
              <a:gd name="connsiteX36" fmla="*/ 53539 w 372345"/>
              <a:gd name="connsiteY36" fmla="*/ 61245 h 354496"/>
              <a:gd name="connsiteX37" fmla="*/ 41371 w 372345"/>
              <a:gd name="connsiteY37" fmla="*/ 71386 h 354496"/>
              <a:gd name="connsiteX38" fmla="*/ 15818 w 372345"/>
              <a:gd name="connsiteY38" fmla="*/ 23930 h 354496"/>
              <a:gd name="connsiteX39" fmla="*/ 235249 w 372345"/>
              <a:gd name="connsiteY39" fmla="*/ 23930 h 354496"/>
              <a:gd name="connsiteX41" fmla="*/ 283922 w 372345"/>
              <a:gd name="connsiteY41" fmla="*/ 182926 h 354496"/>
              <a:gd name="connsiteX42" fmla="*/ 283922 w 372345"/>
              <a:gd name="connsiteY42" fmla="*/ 107485 h 354496"/>
              <a:gd name="connsiteX43" fmla="*/ 233221 w 372345"/>
              <a:gd name="connsiteY43" fmla="*/ 107485 h 354496"/>
              <a:gd name="connsiteX44" fmla="*/ 213753 w 372345"/>
              <a:gd name="connsiteY44" fmla="*/ 72197 h 354496"/>
              <a:gd name="connsiteX45" fmla="*/ 283922 w 372345"/>
              <a:gd name="connsiteY45" fmla="*/ 72197 h 354496"/>
              <a:gd name="connsiteX46" fmla="*/ 283922 w 372345"/>
              <a:gd name="connsiteY46" fmla="*/ 42588 h 354496"/>
              <a:gd name="connsiteX47" fmla="*/ 281488 w 372345"/>
              <a:gd name="connsiteY47" fmla="*/ 31839 h 354496"/>
              <a:gd name="connsiteX48" fmla="*/ 272971 w 372345"/>
              <a:gd name="connsiteY48" fmla="*/ 24336 h 354496"/>
              <a:gd name="connsiteX49" fmla="*/ 355713 w 372345"/>
              <a:gd name="connsiteY49" fmla="*/ 0 h 354496"/>
              <a:gd name="connsiteX50" fmla="*/ 355713 w 372345"/>
              <a:gd name="connsiteY50" fmla="*/ 146017 h 354496"/>
              <a:gd name="connsiteX51" fmla="*/ 346385 w 372345"/>
              <a:gd name="connsiteY51" fmla="*/ 174206 h 354496"/>
              <a:gd name="connsiteX52" fmla="*/ 316776 w 372345"/>
              <a:gd name="connsiteY52" fmla="*/ 182926 h 3544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372345" h="354496">
                <a:moveTo>
                  <a:pt x="73008" y="258774"/>
                </a:moveTo>
                <a:lnTo>
                  <a:pt x="279867" y="258774"/>
                </a:lnTo>
                <a:lnTo>
                  <a:pt x="279867" y="233221"/>
                </a:lnTo>
                <a:lnTo>
                  <a:pt x="82338" y="233221"/>
                </a:lnTo>
                <a:lnTo>
                  <a:pt x="66518" y="197934"/>
                </a:lnTo>
                <a:lnTo>
                  <a:pt x="353685" y="197934"/>
                </a:lnTo>
                <a:lnTo>
                  <a:pt x="353685" y="292034"/>
                </a:lnTo>
                <a:lnTo>
                  <a:pt x="146828" y="292034"/>
                </a:lnTo>
                <a:lnTo>
                  <a:pt x="146828" y="319209"/>
                </a:lnTo>
                <a:lnTo>
                  <a:pt x="334217" y="319209"/>
                </a:lnTo>
                <a:cubicBezTo>
                  <a:pt x="344492" y="319209"/>
                  <a:pt x="350441" y="314882"/>
                  <a:pt x="352064" y="306230"/>
                </a:cubicBezTo>
                <a:lnTo>
                  <a:pt x="372345" y="354496"/>
                </a:lnTo>
                <a:lnTo>
                  <a:pt x="73008" y="354496"/>
                </a:lnTo>
                <a:moveTo>
                  <a:pt x="235249" y="61245"/>
                </a:moveTo>
                <a:lnTo>
                  <a:pt x="171569" y="61245"/>
                </a:lnTo>
                <a:cubicBezTo>
                  <a:pt x="169407" y="73414"/>
                  <a:pt x="165756" y="85176"/>
                  <a:pt x="160618" y="96533"/>
                </a:cubicBezTo>
                <a:cubicBezTo>
                  <a:pt x="172245" y="95722"/>
                  <a:pt x="183130" y="96465"/>
                  <a:pt x="193270" y="98764"/>
                </a:cubicBezTo>
                <a:cubicBezTo>
                  <a:pt x="203409" y="101062"/>
                  <a:pt x="212265" y="104442"/>
                  <a:pt x="219836" y="108904"/>
                </a:cubicBezTo>
                <a:cubicBezTo>
                  <a:pt x="227408" y="113366"/>
                  <a:pt x="233290" y="118842"/>
                  <a:pt x="237480" y="125331"/>
                </a:cubicBezTo>
                <a:cubicBezTo>
                  <a:pt x="241672" y="131820"/>
                  <a:pt x="243767" y="138851"/>
                  <a:pt x="243767" y="146422"/>
                </a:cubicBezTo>
                <a:cubicBezTo>
                  <a:pt x="243767" y="154805"/>
                  <a:pt x="241266" y="161903"/>
                  <a:pt x="236263" y="167716"/>
                </a:cubicBezTo>
                <a:cubicBezTo>
                  <a:pt x="231260" y="173530"/>
                  <a:pt x="223892" y="176978"/>
                  <a:pt x="214159" y="178059"/>
                </a:cubicBezTo>
                <a:cubicBezTo>
                  <a:pt x="204693" y="179141"/>
                  <a:pt x="196244" y="178262"/>
                  <a:pt x="188809" y="175423"/>
                </a:cubicBezTo>
                <a:cubicBezTo>
                  <a:pt x="181372" y="172583"/>
                  <a:pt x="175896" y="168325"/>
                  <a:pt x="172382" y="162646"/>
                </a:cubicBezTo>
                <a:cubicBezTo>
                  <a:pt x="174816" y="157779"/>
                  <a:pt x="176166" y="152844"/>
                  <a:pt x="176437" y="147842"/>
                </a:cubicBezTo>
                <a:cubicBezTo>
                  <a:pt x="176709" y="142839"/>
                  <a:pt x="175896" y="138243"/>
                  <a:pt x="174003" y="134052"/>
                </a:cubicBezTo>
                <a:cubicBezTo>
                  <a:pt x="172110" y="129860"/>
                  <a:pt x="169137" y="126209"/>
                  <a:pt x="165080" y="123100"/>
                </a:cubicBezTo>
                <a:cubicBezTo>
                  <a:pt x="161024" y="119990"/>
                  <a:pt x="155752" y="117759"/>
                  <a:pt x="149262" y="116408"/>
                </a:cubicBezTo>
                <a:cubicBezTo>
                  <a:pt x="135471" y="136417"/>
                  <a:pt x="116342" y="153047"/>
                  <a:pt x="91869" y="166297"/>
                </a:cubicBezTo>
                <a:cubicBezTo>
                  <a:pt x="67397" y="179546"/>
                  <a:pt x="36774" y="187523"/>
                  <a:pt x="0" y="190227"/>
                </a:cubicBezTo>
                <a:lnTo>
                  <a:pt x="0" y="182115"/>
                </a:lnTo>
                <a:cubicBezTo>
                  <a:pt x="12981" y="177789"/>
                  <a:pt x="25417" y="171569"/>
                  <a:pt x="37316" y="163457"/>
                </a:cubicBezTo>
                <a:cubicBezTo>
                  <a:pt x="49214" y="155346"/>
                  <a:pt x="59759" y="146017"/>
                  <a:pt x="68952" y="135471"/>
                </a:cubicBezTo>
                <a:cubicBezTo>
                  <a:pt x="78146" y="124925"/>
                  <a:pt x="85649" y="113298"/>
                  <a:pt x="91463" y="100589"/>
                </a:cubicBezTo>
                <a:cubicBezTo>
                  <a:pt x="97276" y="87880"/>
                  <a:pt x="100724" y="74766"/>
                  <a:pt x="101806" y="61245"/>
                </a:cubicBezTo>
                <a:lnTo>
                  <a:pt x="53539" y="61245"/>
                </a:lnTo>
                <a:cubicBezTo>
                  <a:pt x="46780" y="61245"/>
                  <a:pt x="42723" y="64626"/>
                  <a:pt x="41371" y="71386"/>
                </a:cubicBezTo>
                <a:lnTo>
                  <a:pt x="15818" y="23930"/>
                </a:lnTo>
                <a:lnTo>
                  <a:pt x="235249" y="23930"/>
                </a:lnTo>
                <a:moveTo>
                  <a:pt x="283922" y="182926"/>
                </a:moveTo>
                <a:lnTo>
                  <a:pt x="283922" y="107485"/>
                </a:lnTo>
                <a:lnTo>
                  <a:pt x="233221" y="107485"/>
                </a:lnTo>
                <a:lnTo>
                  <a:pt x="213753" y="72197"/>
                </a:lnTo>
                <a:lnTo>
                  <a:pt x="283922" y="72197"/>
                </a:lnTo>
                <a:lnTo>
                  <a:pt x="283922" y="42588"/>
                </a:lnTo>
                <a:cubicBezTo>
                  <a:pt x="283922" y="38802"/>
                  <a:pt x="283111" y="35219"/>
                  <a:pt x="281488" y="31839"/>
                </a:cubicBezTo>
                <a:cubicBezTo>
                  <a:pt x="279867" y="28459"/>
                  <a:pt x="277027" y="25958"/>
                  <a:pt x="272971" y="24336"/>
                </a:cubicBezTo>
                <a:lnTo>
                  <a:pt x="355713" y="0"/>
                </a:lnTo>
                <a:lnTo>
                  <a:pt x="355713" y="146017"/>
                </a:lnTo>
                <a:cubicBezTo>
                  <a:pt x="355713" y="158996"/>
                  <a:pt x="352605" y="168392"/>
                  <a:pt x="346385" y="174206"/>
                </a:cubicBezTo>
                <a:cubicBezTo>
                  <a:pt x="340165" y="180020"/>
                  <a:pt x="330295" y="182926"/>
                  <a:pt x="316776" y="1829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8" name="Freeform 78"/>
          <p:cNvSpPr/>
          <p:nvPr/>
        </p:nvSpPr>
        <p:spPr>
          <a:xfrm>
            <a:off x="16180479" y="6190009"/>
            <a:ext cx="402358" cy="350441"/>
          </a:xfrm>
          <a:custGeom>
            <a:avLst/>
            <a:gdLst>
              <a:gd name="connsiteX0" fmla="*/ 275811 w 402358"/>
              <a:gd name="connsiteY0" fmla="*/ 350441 h 350441"/>
              <a:gd name="connsiteX1" fmla="*/ 275811 w 402358"/>
              <a:gd name="connsiteY1" fmla="*/ 273376 h 350441"/>
              <a:gd name="connsiteX2" fmla="*/ 229977 w 402358"/>
              <a:gd name="connsiteY2" fmla="*/ 288585 h 350441"/>
              <a:gd name="connsiteX3" fmla="*/ 171165 w 402358"/>
              <a:gd name="connsiteY3" fmla="*/ 293250 h 350441"/>
              <a:gd name="connsiteX4" fmla="*/ 48673 w 402358"/>
              <a:gd name="connsiteY4" fmla="*/ 293250 h 350441"/>
              <a:gd name="connsiteX5" fmla="*/ 34882 w 402358"/>
              <a:gd name="connsiteY5" fmla="*/ 304607 h 350441"/>
              <a:gd name="connsiteX6" fmla="*/ 0 w 402358"/>
              <a:gd name="connsiteY6" fmla="*/ 255529 h 350441"/>
              <a:gd name="connsiteX7" fmla="*/ 76254 w 402358"/>
              <a:gd name="connsiteY7" fmla="*/ 255529 h 350441"/>
              <a:gd name="connsiteX8" fmla="*/ 76254 w 402358"/>
              <a:gd name="connsiteY8" fmla="*/ 172381 h 350441"/>
              <a:gd name="connsiteX9" fmla="*/ 73820 w 402358"/>
              <a:gd name="connsiteY9" fmla="*/ 161632 h 350441"/>
              <a:gd name="connsiteX10" fmla="*/ 65303 w 402358"/>
              <a:gd name="connsiteY10" fmla="*/ 154129 h 350441"/>
              <a:gd name="connsiteX11" fmla="*/ 143990 w 402358"/>
              <a:gd name="connsiteY11" fmla="*/ 133848 h 350441"/>
              <a:gd name="connsiteX12" fmla="*/ 143990 w 402358"/>
              <a:gd name="connsiteY12" fmla="*/ 255529 h 350441"/>
              <a:gd name="connsiteX13" fmla="*/ 189418 w 402358"/>
              <a:gd name="connsiteY13" fmla="*/ 255529 h 350441"/>
              <a:gd name="connsiteX14" fmla="*/ 236466 w 402358"/>
              <a:gd name="connsiteY14" fmla="*/ 252893 h 350441"/>
              <a:gd name="connsiteX15" fmla="*/ 275811 w 402358"/>
              <a:gd name="connsiteY15" fmla="*/ 244983 h 350441"/>
              <a:gd name="connsiteX16" fmla="*/ 275811 w 402358"/>
              <a:gd name="connsiteY16" fmla="*/ 42588 h 350441"/>
              <a:gd name="connsiteX17" fmla="*/ 273377 w 402358"/>
              <a:gd name="connsiteY17" fmla="*/ 31839 h 350441"/>
              <a:gd name="connsiteX18" fmla="*/ 264858 w 402358"/>
              <a:gd name="connsiteY18" fmla="*/ 24336 h 350441"/>
              <a:gd name="connsiteX19" fmla="*/ 347604 w 402358"/>
              <a:gd name="connsiteY19" fmla="*/ 0 h 350441"/>
              <a:gd name="connsiteX20" fmla="*/ 347604 w 402358"/>
              <a:gd name="connsiteY20" fmla="*/ 124520 h 350441"/>
              <a:gd name="connsiteX21" fmla="*/ 402358 w 402358"/>
              <a:gd name="connsiteY21" fmla="*/ 124520 h 350441"/>
              <a:gd name="connsiteX22" fmla="*/ 402358 w 402358"/>
              <a:gd name="connsiteY22" fmla="*/ 165891 h 350441"/>
              <a:gd name="connsiteX23" fmla="*/ 347604 w 402358"/>
              <a:gd name="connsiteY23" fmla="*/ 165891 h 350441"/>
              <a:gd name="connsiteX24" fmla="*/ 347604 w 402358"/>
              <a:gd name="connsiteY24" fmla="*/ 313530 h 350441"/>
              <a:gd name="connsiteX25" fmla="*/ 338274 w 402358"/>
              <a:gd name="connsiteY25" fmla="*/ 341719 h 350441"/>
              <a:gd name="connsiteX26" fmla="*/ 308665 w 402358"/>
              <a:gd name="connsiteY26" fmla="*/ 350441 h 350441"/>
              <a:gd name="connsiteX28" fmla="*/ 154941 w 402358"/>
              <a:gd name="connsiteY28" fmla="*/ 224298 h 350441"/>
              <a:gd name="connsiteX29" fmla="*/ 166703 w 402358"/>
              <a:gd name="connsiteY29" fmla="*/ 207263 h 350441"/>
              <a:gd name="connsiteX30" fmla="*/ 172788 w 402358"/>
              <a:gd name="connsiteY30" fmla="*/ 182724 h 350441"/>
              <a:gd name="connsiteX31" fmla="*/ 175222 w 402358"/>
              <a:gd name="connsiteY31" fmla="*/ 153926 h 350441"/>
              <a:gd name="connsiteX32" fmla="*/ 175626 w 402358"/>
              <a:gd name="connsiteY32" fmla="*/ 124114 h 350441"/>
              <a:gd name="connsiteX33" fmla="*/ 175626 w 402358"/>
              <a:gd name="connsiteY33" fmla="*/ 75442 h 350441"/>
              <a:gd name="connsiteX34" fmla="*/ 66520 w 402358"/>
              <a:gd name="connsiteY34" fmla="*/ 75442 h 350441"/>
              <a:gd name="connsiteX35" fmla="*/ 54350 w 402358"/>
              <a:gd name="connsiteY35" fmla="*/ 85582 h 350441"/>
              <a:gd name="connsiteX36" fmla="*/ 28798 w 402358"/>
              <a:gd name="connsiteY36" fmla="*/ 36098 h 350441"/>
              <a:gd name="connsiteX37" fmla="*/ 175626 w 402358"/>
              <a:gd name="connsiteY37" fmla="*/ 36098 h 350441"/>
              <a:gd name="connsiteX38" fmla="*/ 175626 w 402358"/>
              <a:gd name="connsiteY38" fmla="*/ 19063 h 350441"/>
              <a:gd name="connsiteX39" fmla="*/ 243362 w 402358"/>
              <a:gd name="connsiteY39" fmla="*/ 38532 h 350441"/>
              <a:gd name="connsiteX40" fmla="*/ 243362 w 402358"/>
              <a:gd name="connsiteY40" fmla="*/ 109107 h 350441"/>
              <a:gd name="connsiteX41" fmla="*/ 238496 w 402358"/>
              <a:gd name="connsiteY41" fmla="*/ 154129 h 350441"/>
              <a:gd name="connsiteX42" fmla="*/ 222879 w 402358"/>
              <a:gd name="connsiteY42" fmla="*/ 189213 h 350441"/>
              <a:gd name="connsiteX43" fmla="*/ 195298 w 402358"/>
              <a:gd name="connsiteY43" fmla="*/ 215172 h 350441"/>
              <a:gd name="connsiteX44" fmla="*/ 154941 w 402358"/>
              <a:gd name="connsiteY44" fmla="*/ 232410 h 3504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402358" h="350441">
                <a:moveTo>
                  <a:pt x="275811" y="350441"/>
                </a:moveTo>
                <a:lnTo>
                  <a:pt x="275811" y="273376"/>
                </a:lnTo>
                <a:cubicBezTo>
                  <a:pt x="262561" y="280407"/>
                  <a:pt x="247284" y="285476"/>
                  <a:pt x="229977" y="288585"/>
                </a:cubicBezTo>
                <a:cubicBezTo>
                  <a:pt x="212672" y="291695"/>
                  <a:pt x="193067" y="293250"/>
                  <a:pt x="171165" y="293250"/>
                </a:cubicBezTo>
                <a:lnTo>
                  <a:pt x="48673" y="293250"/>
                </a:lnTo>
                <a:cubicBezTo>
                  <a:pt x="40832" y="293250"/>
                  <a:pt x="36235" y="297036"/>
                  <a:pt x="34882" y="304607"/>
                </a:cubicBezTo>
                <a:lnTo>
                  <a:pt x="0" y="255529"/>
                </a:lnTo>
                <a:lnTo>
                  <a:pt x="76254" y="255529"/>
                </a:lnTo>
                <a:lnTo>
                  <a:pt x="76254" y="172381"/>
                </a:lnTo>
                <a:cubicBezTo>
                  <a:pt x="76254" y="168595"/>
                  <a:pt x="75443" y="165012"/>
                  <a:pt x="73820" y="161632"/>
                </a:cubicBezTo>
                <a:cubicBezTo>
                  <a:pt x="72197" y="158252"/>
                  <a:pt x="69360" y="155751"/>
                  <a:pt x="65303" y="154129"/>
                </a:cubicBezTo>
                <a:lnTo>
                  <a:pt x="143990" y="133848"/>
                </a:lnTo>
                <a:lnTo>
                  <a:pt x="143990" y="255529"/>
                </a:lnTo>
                <a:lnTo>
                  <a:pt x="189418" y="255529"/>
                </a:lnTo>
                <a:cubicBezTo>
                  <a:pt x="207263" y="255529"/>
                  <a:pt x="222946" y="254650"/>
                  <a:pt x="236466" y="252893"/>
                </a:cubicBezTo>
                <a:cubicBezTo>
                  <a:pt x="249986" y="251135"/>
                  <a:pt x="263102" y="248499"/>
                  <a:pt x="275811" y="244983"/>
                </a:cubicBezTo>
                <a:lnTo>
                  <a:pt x="275811" y="42588"/>
                </a:lnTo>
                <a:cubicBezTo>
                  <a:pt x="275811" y="38802"/>
                  <a:pt x="274999" y="35219"/>
                  <a:pt x="273377" y="31839"/>
                </a:cubicBezTo>
                <a:cubicBezTo>
                  <a:pt x="271756" y="28459"/>
                  <a:pt x="268915" y="25958"/>
                  <a:pt x="264858" y="24336"/>
                </a:cubicBezTo>
                <a:lnTo>
                  <a:pt x="347604" y="0"/>
                </a:lnTo>
                <a:lnTo>
                  <a:pt x="347604" y="124520"/>
                </a:lnTo>
                <a:lnTo>
                  <a:pt x="402358" y="124520"/>
                </a:lnTo>
                <a:lnTo>
                  <a:pt x="402358" y="165891"/>
                </a:lnTo>
                <a:lnTo>
                  <a:pt x="347604" y="165891"/>
                </a:lnTo>
                <a:lnTo>
                  <a:pt x="347604" y="313530"/>
                </a:lnTo>
                <a:cubicBezTo>
                  <a:pt x="347604" y="326510"/>
                  <a:pt x="344492" y="335906"/>
                  <a:pt x="338274" y="341719"/>
                </a:cubicBezTo>
                <a:cubicBezTo>
                  <a:pt x="332054" y="347534"/>
                  <a:pt x="322185" y="350441"/>
                  <a:pt x="308665" y="350441"/>
                </a:cubicBezTo>
                <a:moveTo>
                  <a:pt x="154941" y="224298"/>
                </a:moveTo>
                <a:cubicBezTo>
                  <a:pt x="160079" y="220242"/>
                  <a:pt x="163999" y="214564"/>
                  <a:pt x="166703" y="207263"/>
                </a:cubicBezTo>
                <a:cubicBezTo>
                  <a:pt x="169408" y="199962"/>
                  <a:pt x="171436" y="191782"/>
                  <a:pt x="172788" y="182724"/>
                </a:cubicBezTo>
                <a:cubicBezTo>
                  <a:pt x="174138" y="173665"/>
                  <a:pt x="174951" y="164066"/>
                  <a:pt x="175222" y="153926"/>
                </a:cubicBezTo>
                <a:cubicBezTo>
                  <a:pt x="175492" y="143786"/>
                  <a:pt x="175626" y="133848"/>
                  <a:pt x="175626" y="124114"/>
                </a:cubicBezTo>
                <a:lnTo>
                  <a:pt x="175626" y="75442"/>
                </a:lnTo>
                <a:lnTo>
                  <a:pt x="66520" y="75442"/>
                </a:lnTo>
                <a:cubicBezTo>
                  <a:pt x="59761" y="75442"/>
                  <a:pt x="55704" y="78822"/>
                  <a:pt x="54350" y="85582"/>
                </a:cubicBezTo>
                <a:lnTo>
                  <a:pt x="28798" y="36098"/>
                </a:lnTo>
                <a:lnTo>
                  <a:pt x="175626" y="36098"/>
                </a:lnTo>
                <a:lnTo>
                  <a:pt x="175626" y="19063"/>
                </a:lnTo>
                <a:lnTo>
                  <a:pt x="243362" y="38532"/>
                </a:lnTo>
                <a:lnTo>
                  <a:pt x="243362" y="109107"/>
                </a:lnTo>
                <a:cubicBezTo>
                  <a:pt x="243362" y="125872"/>
                  <a:pt x="241740" y="140879"/>
                  <a:pt x="238496" y="154129"/>
                </a:cubicBezTo>
                <a:cubicBezTo>
                  <a:pt x="235251" y="167379"/>
                  <a:pt x="230045" y="179073"/>
                  <a:pt x="222879" y="189213"/>
                </a:cubicBezTo>
                <a:cubicBezTo>
                  <a:pt x="215714" y="199353"/>
                  <a:pt x="206519" y="208006"/>
                  <a:pt x="195298" y="215172"/>
                </a:cubicBezTo>
                <a:cubicBezTo>
                  <a:pt x="184077" y="222338"/>
                  <a:pt x="170624" y="228084"/>
                  <a:pt x="154941" y="2324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9" name="Freeform 79"/>
          <p:cNvSpPr/>
          <p:nvPr/>
        </p:nvSpPr>
        <p:spPr>
          <a:xfrm>
            <a:off x="16715494" y="6190009"/>
            <a:ext cx="362204" cy="351251"/>
          </a:xfrm>
          <a:custGeom>
            <a:avLst/>
            <a:gdLst>
              <a:gd name="connsiteX0" fmla="*/ 298524 w 362204"/>
              <a:gd name="connsiteY0" fmla="*/ 351251 h 351251"/>
              <a:gd name="connsiteX1" fmla="*/ 298524 w 362204"/>
              <a:gd name="connsiteY1" fmla="*/ 169542 h 351251"/>
              <a:gd name="connsiteX2" fmla="*/ 268105 w 362204"/>
              <a:gd name="connsiteY2" fmla="*/ 169542 h 351251"/>
              <a:gd name="connsiteX3" fmla="*/ 268105 w 362204"/>
              <a:gd name="connsiteY3" fmla="*/ 304607 h 351251"/>
              <a:gd name="connsiteX4" fmla="*/ 258775 w 362204"/>
              <a:gd name="connsiteY4" fmla="*/ 332796 h 351251"/>
              <a:gd name="connsiteX5" fmla="*/ 229167 w 362204"/>
              <a:gd name="connsiteY5" fmla="*/ 341517 h 351251"/>
              <a:gd name="connsiteX6" fmla="*/ 204425 w 362204"/>
              <a:gd name="connsiteY6" fmla="*/ 341517 h 351251"/>
              <a:gd name="connsiteX7" fmla="*/ 204425 w 362204"/>
              <a:gd name="connsiteY7" fmla="*/ 50700 h 351251"/>
              <a:gd name="connsiteX8" fmla="*/ 201991 w 362204"/>
              <a:gd name="connsiteY8" fmla="*/ 39951 h 351251"/>
              <a:gd name="connsiteX9" fmla="*/ 193473 w 362204"/>
              <a:gd name="connsiteY9" fmla="*/ 32448 h 351251"/>
              <a:gd name="connsiteX10" fmla="*/ 268105 w 362204"/>
              <a:gd name="connsiteY10" fmla="*/ 12167 h 351251"/>
              <a:gd name="connsiteX11" fmla="*/ 268105 w 362204"/>
              <a:gd name="connsiteY11" fmla="*/ 128170 h 351251"/>
              <a:gd name="connsiteX12" fmla="*/ 298524 w 362204"/>
              <a:gd name="connsiteY12" fmla="*/ 128170 h 351251"/>
              <a:gd name="connsiteX13" fmla="*/ 298524 w 362204"/>
              <a:gd name="connsiteY13" fmla="*/ 38532 h 351251"/>
              <a:gd name="connsiteX14" fmla="*/ 296090 w 362204"/>
              <a:gd name="connsiteY14" fmla="*/ 27784 h 351251"/>
              <a:gd name="connsiteX15" fmla="*/ 287573 w 362204"/>
              <a:gd name="connsiteY15" fmla="*/ 20280 h 351251"/>
              <a:gd name="connsiteX16" fmla="*/ 362204 w 362204"/>
              <a:gd name="connsiteY16" fmla="*/ 0 h 351251"/>
              <a:gd name="connsiteX17" fmla="*/ 362204 w 362204"/>
              <a:gd name="connsiteY17" fmla="*/ 314341 h 351251"/>
              <a:gd name="connsiteX18" fmla="*/ 352875 w 362204"/>
              <a:gd name="connsiteY18" fmla="*/ 342531 h 351251"/>
              <a:gd name="connsiteX19" fmla="*/ 323266 w 362204"/>
              <a:gd name="connsiteY19" fmla="*/ 351251 h 351251"/>
              <a:gd name="connsiteX21" fmla="*/ 0 w 362204"/>
              <a:gd name="connsiteY21" fmla="*/ 40154 h 351251"/>
              <a:gd name="connsiteX22" fmla="*/ 110325 w 362204"/>
              <a:gd name="connsiteY22" fmla="*/ 40154 h 351251"/>
              <a:gd name="connsiteX23" fmla="*/ 110325 w 362204"/>
              <a:gd name="connsiteY23" fmla="*/ 27175 h 351251"/>
              <a:gd name="connsiteX24" fmla="*/ 174003 w 362204"/>
              <a:gd name="connsiteY24" fmla="*/ 46644 h 351251"/>
              <a:gd name="connsiteX25" fmla="*/ 174003 w 362204"/>
              <a:gd name="connsiteY25" fmla="*/ 268103 h 351251"/>
              <a:gd name="connsiteX26" fmla="*/ 110325 w 362204"/>
              <a:gd name="connsiteY26" fmla="*/ 268103 h 351251"/>
              <a:gd name="connsiteX27" fmla="*/ 110325 w 362204"/>
              <a:gd name="connsiteY27" fmla="*/ 253501 h 351251"/>
              <a:gd name="connsiteX28" fmla="*/ 82744 w 362204"/>
              <a:gd name="connsiteY28" fmla="*/ 265872 h 351251"/>
              <a:gd name="connsiteX29" fmla="*/ 51107 w 362204"/>
              <a:gd name="connsiteY29" fmla="*/ 270131 h 351251"/>
              <a:gd name="connsiteX30" fmla="*/ 0 w 362204"/>
              <a:gd name="connsiteY30" fmla="*/ 270131 h 351251"/>
              <a:gd name="connsiteX32" fmla="*/ 110325 w 362204"/>
              <a:gd name="connsiteY32" fmla="*/ 77470 h 351251"/>
              <a:gd name="connsiteX33" fmla="*/ 63680 w 362204"/>
              <a:gd name="connsiteY33" fmla="*/ 77470 h 351251"/>
              <a:gd name="connsiteX34" fmla="*/ 63680 w 362204"/>
              <a:gd name="connsiteY34" fmla="*/ 232816 h 351251"/>
              <a:gd name="connsiteX35" fmla="*/ 84772 w 362204"/>
              <a:gd name="connsiteY35" fmla="*/ 232004 h 351251"/>
              <a:gd name="connsiteX36" fmla="*/ 110325 w 362204"/>
              <a:gd name="connsiteY36" fmla="*/ 227948 h 35125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362204" h="351251">
                <a:moveTo>
                  <a:pt x="298524" y="351251"/>
                </a:moveTo>
                <a:lnTo>
                  <a:pt x="298524" y="169542"/>
                </a:lnTo>
                <a:lnTo>
                  <a:pt x="268105" y="169542"/>
                </a:lnTo>
                <a:lnTo>
                  <a:pt x="268105" y="304607"/>
                </a:lnTo>
                <a:cubicBezTo>
                  <a:pt x="268105" y="317587"/>
                  <a:pt x="264995" y="326982"/>
                  <a:pt x="258775" y="332796"/>
                </a:cubicBezTo>
                <a:cubicBezTo>
                  <a:pt x="252555" y="338610"/>
                  <a:pt x="242686" y="341517"/>
                  <a:pt x="229167" y="341517"/>
                </a:cubicBezTo>
                <a:lnTo>
                  <a:pt x="204425" y="341517"/>
                </a:lnTo>
                <a:lnTo>
                  <a:pt x="204425" y="50700"/>
                </a:lnTo>
                <a:cubicBezTo>
                  <a:pt x="204425" y="46914"/>
                  <a:pt x="203614" y="43331"/>
                  <a:pt x="201991" y="39951"/>
                </a:cubicBezTo>
                <a:cubicBezTo>
                  <a:pt x="200369" y="36571"/>
                  <a:pt x="197529" y="34070"/>
                  <a:pt x="193473" y="32448"/>
                </a:cubicBezTo>
                <a:lnTo>
                  <a:pt x="268105" y="12167"/>
                </a:lnTo>
                <a:lnTo>
                  <a:pt x="268105" y="128170"/>
                </a:lnTo>
                <a:lnTo>
                  <a:pt x="298524" y="128170"/>
                </a:lnTo>
                <a:lnTo>
                  <a:pt x="298524" y="38532"/>
                </a:lnTo>
                <a:cubicBezTo>
                  <a:pt x="298524" y="34747"/>
                  <a:pt x="297714" y="31164"/>
                  <a:pt x="296090" y="27784"/>
                </a:cubicBezTo>
                <a:cubicBezTo>
                  <a:pt x="294469" y="24404"/>
                  <a:pt x="291629" y="21902"/>
                  <a:pt x="287573" y="20280"/>
                </a:cubicBezTo>
                <a:lnTo>
                  <a:pt x="362204" y="0"/>
                </a:lnTo>
                <a:lnTo>
                  <a:pt x="362204" y="314341"/>
                </a:lnTo>
                <a:cubicBezTo>
                  <a:pt x="362204" y="327321"/>
                  <a:pt x="359094" y="336717"/>
                  <a:pt x="352875" y="342531"/>
                </a:cubicBezTo>
                <a:cubicBezTo>
                  <a:pt x="346656" y="348345"/>
                  <a:pt x="336786" y="351251"/>
                  <a:pt x="323266" y="351251"/>
                </a:cubicBezTo>
                <a:moveTo>
                  <a:pt x="0" y="40154"/>
                </a:moveTo>
                <a:lnTo>
                  <a:pt x="110325" y="40154"/>
                </a:lnTo>
                <a:lnTo>
                  <a:pt x="110325" y="27175"/>
                </a:lnTo>
                <a:lnTo>
                  <a:pt x="174003" y="46644"/>
                </a:lnTo>
                <a:lnTo>
                  <a:pt x="174003" y="268103"/>
                </a:lnTo>
                <a:lnTo>
                  <a:pt x="110325" y="268103"/>
                </a:lnTo>
                <a:lnTo>
                  <a:pt x="110325" y="253501"/>
                </a:lnTo>
                <a:cubicBezTo>
                  <a:pt x="101671" y="258910"/>
                  <a:pt x="92478" y="263033"/>
                  <a:pt x="82744" y="265872"/>
                </a:cubicBezTo>
                <a:cubicBezTo>
                  <a:pt x="73009" y="268712"/>
                  <a:pt x="62464" y="270131"/>
                  <a:pt x="51107" y="270131"/>
                </a:cubicBezTo>
                <a:lnTo>
                  <a:pt x="0" y="270131"/>
                </a:lnTo>
                <a:moveTo>
                  <a:pt x="110325" y="77470"/>
                </a:moveTo>
                <a:lnTo>
                  <a:pt x="63680" y="77470"/>
                </a:lnTo>
                <a:lnTo>
                  <a:pt x="63680" y="232816"/>
                </a:lnTo>
                <a:cubicBezTo>
                  <a:pt x="69359" y="232816"/>
                  <a:pt x="76389" y="232545"/>
                  <a:pt x="84772" y="232004"/>
                </a:cubicBezTo>
                <a:cubicBezTo>
                  <a:pt x="93154" y="231463"/>
                  <a:pt x="101671" y="230112"/>
                  <a:pt x="110325" y="2279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0" name="Freeform 80"/>
          <p:cNvSpPr/>
          <p:nvPr/>
        </p:nvSpPr>
        <p:spPr>
          <a:xfrm>
            <a:off x="17108931" y="6190009"/>
            <a:ext cx="339488" cy="350441"/>
          </a:xfrm>
          <a:custGeom>
            <a:avLst/>
            <a:gdLst>
              <a:gd name="connsiteX0" fmla="*/ 267697 w 339488"/>
              <a:gd name="connsiteY0" fmla="*/ 350441 h 350441"/>
              <a:gd name="connsiteX1" fmla="*/ 267697 w 339488"/>
              <a:gd name="connsiteY1" fmla="*/ 151289 h 350441"/>
              <a:gd name="connsiteX2" fmla="*/ 186576 w 339488"/>
              <a:gd name="connsiteY2" fmla="*/ 151289 h 350441"/>
              <a:gd name="connsiteX3" fmla="*/ 167108 w 339488"/>
              <a:gd name="connsiteY3" fmla="*/ 109918 h 350441"/>
              <a:gd name="connsiteX4" fmla="*/ 267697 w 339488"/>
              <a:gd name="connsiteY4" fmla="*/ 109918 h 350441"/>
              <a:gd name="connsiteX5" fmla="*/ 267697 w 339488"/>
              <a:gd name="connsiteY5" fmla="*/ 42588 h 350441"/>
              <a:gd name="connsiteX6" fmla="*/ 265263 w 339488"/>
              <a:gd name="connsiteY6" fmla="*/ 31839 h 350441"/>
              <a:gd name="connsiteX7" fmla="*/ 256746 w 339488"/>
              <a:gd name="connsiteY7" fmla="*/ 24336 h 350441"/>
              <a:gd name="connsiteX8" fmla="*/ 339488 w 339488"/>
              <a:gd name="connsiteY8" fmla="*/ 0 h 350441"/>
              <a:gd name="connsiteX9" fmla="*/ 339488 w 339488"/>
              <a:gd name="connsiteY9" fmla="*/ 313530 h 350441"/>
              <a:gd name="connsiteX10" fmla="*/ 330160 w 339488"/>
              <a:gd name="connsiteY10" fmla="*/ 341719 h 350441"/>
              <a:gd name="connsiteX11" fmla="*/ 300551 w 339488"/>
              <a:gd name="connsiteY11" fmla="*/ 350441 h 350441"/>
              <a:gd name="connsiteX13" fmla="*/ 99371 w 339488"/>
              <a:gd name="connsiteY13" fmla="*/ 228760 h 350441"/>
              <a:gd name="connsiteX14" fmla="*/ 141351 w 339488"/>
              <a:gd name="connsiteY14" fmla="*/ 227948 h 350441"/>
              <a:gd name="connsiteX15" fmla="*/ 177856 w 339488"/>
              <a:gd name="connsiteY15" fmla="*/ 225312 h 350441"/>
              <a:gd name="connsiteX16" fmla="*/ 210911 w 339488"/>
              <a:gd name="connsiteY16" fmla="*/ 220445 h 350441"/>
              <a:gd name="connsiteX17" fmla="*/ 242550 w 339488"/>
              <a:gd name="connsiteY17" fmla="*/ 212536 h 350441"/>
              <a:gd name="connsiteX18" fmla="*/ 248633 w 339488"/>
              <a:gd name="connsiteY18" fmla="*/ 236466 h 350441"/>
              <a:gd name="connsiteX19" fmla="*/ 177856 w 339488"/>
              <a:gd name="connsiteY19" fmla="*/ 261817 h 350441"/>
              <a:gd name="connsiteX20" fmla="*/ 83148 w 339488"/>
              <a:gd name="connsiteY20" fmla="*/ 270131 h 350441"/>
              <a:gd name="connsiteX21" fmla="*/ 16222 w 339488"/>
              <a:gd name="connsiteY21" fmla="*/ 270131 h 350441"/>
              <a:gd name="connsiteX22" fmla="*/ 16222 w 339488"/>
              <a:gd name="connsiteY22" fmla="*/ 67735 h 350441"/>
              <a:gd name="connsiteX23" fmla="*/ 12167 w 339488"/>
              <a:gd name="connsiteY23" fmla="*/ 54148 h 350441"/>
              <a:gd name="connsiteX24" fmla="*/ 0 w 339488"/>
              <a:gd name="connsiteY24" fmla="*/ 47455 h 350441"/>
              <a:gd name="connsiteX25" fmla="*/ 88015 w 339488"/>
              <a:gd name="connsiteY25" fmla="*/ 23119 h 350441"/>
              <a:gd name="connsiteX26" fmla="*/ 88015 w 339488"/>
              <a:gd name="connsiteY26" fmla="*/ 228760 h 3504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339488" h="350441">
                <a:moveTo>
                  <a:pt x="267697" y="350441"/>
                </a:moveTo>
                <a:lnTo>
                  <a:pt x="267697" y="151289"/>
                </a:lnTo>
                <a:lnTo>
                  <a:pt x="186576" y="151289"/>
                </a:lnTo>
                <a:lnTo>
                  <a:pt x="167108" y="109918"/>
                </a:lnTo>
                <a:lnTo>
                  <a:pt x="267697" y="109918"/>
                </a:lnTo>
                <a:lnTo>
                  <a:pt x="267697" y="42588"/>
                </a:lnTo>
                <a:cubicBezTo>
                  <a:pt x="267697" y="38802"/>
                  <a:pt x="266886" y="35219"/>
                  <a:pt x="265263" y="31839"/>
                </a:cubicBezTo>
                <a:cubicBezTo>
                  <a:pt x="263640" y="28459"/>
                  <a:pt x="260803" y="25958"/>
                  <a:pt x="256746" y="24336"/>
                </a:cubicBezTo>
                <a:lnTo>
                  <a:pt x="339488" y="0"/>
                </a:lnTo>
                <a:lnTo>
                  <a:pt x="339488" y="313530"/>
                </a:lnTo>
                <a:cubicBezTo>
                  <a:pt x="339488" y="326510"/>
                  <a:pt x="336379" y="335906"/>
                  <a:pt x="330160" y="341719"/>
                </a:cubicBezTo>
                <a:cubicBezTo>
                  <a:pt x="323940" y="347534"/>
                  <a:pt x="314071" y="350441"/>
                  <a:pt x="300551" y="350441"/>
                </a:cubicBezTo>
                <a:moveTo>
                  <a:pt x="99371" y="228760"/>
                </a:moveTo>
                <a:cubicBezTo>
                  <a:pt x="114514" y="228760"/>
                  <a:pt x="128507" y="228489"/>
                  <a:pt x="141351" y="227948"/>
                </a:cubicBezTo>
                <a:cubicBezTo>
                  <a:pt x="154195" y="227407"/>
                  <a:pt x="166363" y="226529"/>
                  <a:pt x="177856" y="225312"/>
                </a:cubicBezTo>
                <a:cubicBezTo>
                  <a:pt x="189348" y="224095"/>
                  <a:pt x="200366" y="222473"/>
                  <a:pt x="210911" y="220445"/>
                </a:cubicBezTo>
                <a:cubicBezTo>
                  <a:pt x="221458" y="218417"/>
                  <a:pt x="232004" y="215780"/>
                  <a:pt x="242550" y="212536"/>
                </a:cubicBezTo>
                <a:lnTo>
                  <a:pt x="248633" y="236466"/>
                </a:lnTo>
                <a:cubicBezTo>
                  <a:pt x="229436" y="247823"/>
                  <a:pt x="205842" y="256273"/>
                  <a:pt x="177856" y="261817"/>
                </a:cubicBezTo>
                <a:cubicBezTo>
                  <a:pt x="149870" y="267360"/>
                  <a:pt x="118300" y="270131"/>
                  <a:pt x="83148" y="270131"/>
                </a:cubicBezTo>
                <a:lnTo>
                  <a:pt x="16222" y="270131"/>
                </a:lnTo>
                <a:lnTo>
                  <a:pt x="16222" y="67735"/>
                </a:lnTo>
                <a:cubicBezTo>
                  <a:pt x="16222" y="62327"/>
                  <a:pt x="14870" y="57798"/>
                  <a:pt x="12167" y="54148"/>
                </a:cubicBezTo>
                <a:cubicBezTo>
                  <a:pt x="9463" y="50497"/>
                  <a:pt x="5407" y="48266"/>
                  <a:pt x="0" y="47455"/>
                </a:cubicBezTo>
                <a:lnTo>
                  <a:pt x="88015" y="23119"/>
                </a:lnTo>
                <a:lnTo>
                  <a:pt x="88015" y="22876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1" name="Freeform 81"/>
          <p:cNvSpPr/>
          <p:nvPr/>
        </p:nvSpPr>
        <p:spPr>
          <a:xfrm>
            <a:off x="5643675" y="5430964"/>
            <a:ext cx="186015" cy="44035"/>
          </a:xfrm>
          <a:custGeom>
            <a:avLst/>
            <a:gdLst>
              <a:gd name="connsiteX0" fmla="*/ 0 w 186015"/>
              <a:gd name="connsiteY0" fmla="*/ 0 h 44035"/>
              <a:gd name="connsiteX1" fmla="*/ 186015 w 186015"/>
              <a:gd name="connsiteY1" fmla="*/ 0 h 44035"/>
              <a:gd name="connsiteX2" fmla="*/ 186015 w 186015"/>
              <a:gd name="connsiteY2" fmla="*/ 44035 h 44035"/>
              <a:gd name="connsiteX3" fmla="*/ 0 w 186015"/>
              <a:gd name="connsiteY3" fmla="*/ 44035 h 4403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6015" h="44035">
                <a:moveTo>
                  <a:pt x="0" y="0"/>
                </a:moveTo>
                <a:lnTo>
                  <a:pt x="186015" y="0"/>
                </a:lnTo>
                <a:lnTo>
                  <a:pt x="186015" y="44035"/>
                </a:lnTo>
                <a:lnTo>
                  <a:pt x="0" y="4403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2" name="Freeform 82"/>
          <p:cNvSpPr/>
          <p:nvPr/>
        </p:nvSpPr>
        <p:spPr>
          <a:xfrm>
            <a:off x="5966967" y="5277872"/>
            <a:ext cx="365034" cy="355569"/>
          </a:xfrm>
          <a:custGeom>
            <a:avLst/>
            <a:gdLst>
              <a:gd name="connsiteX0" fmla="*/ 181899 w 365034"/>
              <a:gd name="connsiteY0" fmla="*/ 6174 h 355569"/>
              <a:gd name="connsiteX1" fmla="*/ 181899 w 365034"/>
              <a:gd name="connsiteY1" fmla="*/ 72431 h 355569"/>
              <a:gd name="connsiteX2" fmla="*/ 249391 w 365034"/>
              <a:gd name="connsiteY2" fmla="*/ 72431 h 355569"/>
              <a:gd name="connsiteX3" fmla="*/ 249391 w 365034"/>
              <a:gd name="connsiteY3" fmla="*/ 110292 h 355569"/>
              <a:gd name="connsiteX4" fmla="*/ 181076 w 365034"/>
              <a:gd name="connsiteY4" fmla="*/ 110292 h 355569"/>
              <a:gd name="connsiteX5" fmla="*/ 167084 w 365034"/>
              <a:gd name="connsiteY5" fmla="*/ 174080 h 355569"/>
              <a:gd name="connsiteX6" fmla="*/ 201448 w 365034"/>
              <a:gd name="connsiteY6" fmla="*/ 182723 h 355569"/>
              <a:gd name="connsiteX7" fmla="*/ 229021 w 365034"/>
              <a:gd name="connsiteY7" fmla="*/ 200830 h 355569"/>
              <a:gd name="connsiteX8" fmla="*/ 247540 w 365034"/>
              <a:gd name="connsiteY8" fmla="*/ 228609 h 355569"/>
              <a:gd name="connsiteX9" fmla="*/ 254330 w 365034"/>
              <a:gd name="connsiteY9" fmla="*/ 266265 h 355569"/>
              <a:gd name="connsiteX10" fmla="*/ 245276 w 365034"/>
              <a:gd name="connsiteY10" fmla="*/ 290545 h 355569"/>
              <a:gd name="connsiteX11" fmla="*/ 219761 w 365034"/>
              <a:gd name="connsiteY11" fmla="*/ 302480 h 355569"/>
              <a:gd name="connsiteX12" fmla="*/ 189719 w 365034"/>
              <a:gd name="connsiteY12" fmla="*/ 298777 h 355569"/>
              <a:gd name="connsiteX13" fmla="*/ 169553 w 365034"/>
              <a:gd name="connsiteY13" fmla="*/ 278611 h 355569"/>
              <a:gd name="connsiteX14" fmla="*/ 181282 w 365034"/>
              <a:gd name="connsiteY14" fmla="*/ 255770 h 355569"/>
              <a:gd name="connsiteX15" fmla="*/ 182723 w 365034"/>
              <a:gd name="connsiteY15" fmla="*/ 232313 h 355569"/>
              <a:gd name="connsiteX16" fmla="*/ 174697 w 365034"/>
              <a:gd name="connsiteY16" fmla="*/ 211325 h 355569"/>
              <a:gd name="connsiteX17" fmla="*/ 158030 w 365034"/>
              <a:gd name="connsiteY17" fmla="*/ 195481 h 355569"/>
              <a:gd name="connsiteX18" fmla="*/ 98563 w 365034"/>
              <a:gd name="connsiteY18" fmla="*/ 265648 h 355569"/>
              <a:gd name="connsiteX19" fmla="*/ 0 w 365034"/>
              <a:gd name="connsiteY19" fmla="*/ 307007 h 355569"/>
              <a:gd name="connsiteX20" fmla="*/ 0 w 365034"/>
              <a:gd name="connsiteY20" fmla="*/ 298777 h 355569"/>
              <a:gd name="connsiteX21" fmla="*/ 51236 w 365034"/>
              <a:gd name="connsiteY21" fmla="*/ 262767 h 355569"/>
              <a:gd name="connsiteX22" fmla="*/ 83748 w 365034"/>
              <a:gd name="connsiteY22" fmla="*/ 217703 h 355569"/>
              <a:gd name="connsiteX23" fmla="*/ 101444 w 365034"/>
              <a:gd name="connsiteY23" fmla="*/ 166055 h 355569"/>
              <a:gd name="connsiteX24" fmla="*/ 108234 w 365034"/>
              <a:gd name="connsiteY24" fmla="*/ 110292 h 355569"/>
              <a:gd name="connsiteX25" fmla="*/ 58438 w 365034"/>
              <a:gd name="connsiteY25" fmla="*/ 110292 h 355569"/>
              <a:gd name="connsiteX26" fmla="*/ 46092 w 365034"/>
              <a:gd name="connsiteY26" fmla="*/ 120581 h 355569"/>
              <a:gd name="connsiteX27" fmla="*/ 20165 w 365034"/>
              <a:gd name="connsiteY27" fmla="*/ 72431 h 355569"/>
              <a:gd name="connsiteX28" fmla="*/ 109057 w 365034"/>
              <a:gd name="connsiteY28" fmla="*/ 72431 h 355569"/>
              <a:gd name="connsiteX29" fmla="*/ 109057 w 365034"/>
              <a:gd name="connsiteY29" fmla="*/ 51854 h 355569"/>
              <a:gd name="connsiteX30" fmla="*/ 104942 w 365034"/>
              <a:gd name="connsiteY30" fmla="*/ 38067 h 355569"/>
              <a:gd name="connsiteX31" fmla="*/ 92596 w 365034"/>
              <a:gd name="connsiteY31" fmla="*/ 31277 h 355569"/>
              <a:gd name="connsiteX33" fmla="*/ 292191 w 365034"/>
              <a:gd name="connsiteY33" fmla="*/ 355569 h 355569"/>
              <a:gd name="connsiteX34" fmla="*/ 292191 w 365034"/>
              <a:gd name="connsiteY34" fmla="*/ 43211 h 355569"/>
              <a:gd name="connsiteX35" fmla="*/ 289722 w 365034"/>
              <a:gd name="connsiteY35" fmla="*/ 32305 h 355569"/>
              <a:gd name="connsiteX36" fmla="*/ 281080 w 365034"/>
              <a:gd name="connsiteY36" fmla="*/ 24693 h 355569"/>
              <a:gd name="connsiteX37" fmla="*/ 365034 w 365034"/>
              <a:gd name="connsiteY37" fmla="*/ 0 h 355569"/>
              <a:gd name="connsiteX38" fmla="*/ 365034 w 365034"/>
              <a:gd name="connsiteY38" fmla="*/ 318118 h 355569"/>
              <a:gd name="connsiteX39" fmla="*/ 355568 w 365034"/>
              <a:gd name="connsiteY39" fmla="*/ 346721 h 355569"/>
              <a:gd name="connsiteX40" fmla="*/ 325526 w 365034"/>
              <a:gd name="connsiteY40" fmla="*/ 355569 h 3555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365034" h="355569">
                <a:moveTo>
                  <a:pt x="181899" y="6174"/>
                </a:moveTo>
                <a:lnTo>
                  <a:pt x="181899" y="72431"/>
                </a:lnTo>
                <a:lnTo>
                  <a:pt x="249391" y="72431"/>
                </a:lnTo>
                <a:lnTo>
                  <a:pt x="249391" y="110292"/>
                </a:lnTo>
                <a:lnTo>
                  <a:pt x="181076" y="110292"/>
                </a:lnTo>
                <a:cubicBezTo>
                  <a:pt x="178882" y="133613"/>
                  <a:pt x="174217" y="154875"/>
                  <a:pt x="167084" y="174080"/>
                </a:cubicBezTo>
                <a:cubicBezTo>
                  <a:pt x="179431" y="175452"/>
                  <a:pt x="190884" y="178333"/>
                  <a:pt x="201448" y="182723"/>
                </a:cubicBezTo>
                <a:cubicBezTo>
                  <a:pt x="212010" y="187112"/>
                  <a:pt x="221201" y="193149"/>
                  <a:pt x="229021" y="200830"/>
                </a:cubicBezTo>
                <a:cubicBezTo>
                  <a:pt x="236839" y="208512"/>
                  <a:pt x="243013" y="217772"/>
                  <a:pt x="247540" y="228609"/>
                </a:cubicBezTo>
                <a:cubicBezTo>
                  <a:pt x="252066" y="239446"/>
                  <a:pt x="254330" y="251998"/>
                  <a:pt x="254330" y="266265"/>
                </a:cubicBezTo>
                <a:cubicBezTo>
                  <a:pt x="254330" y="275593"/>
                  <a:pt x="251312" y="283687"/>
                  <a:pt x="245276" y="290545"/>
                </a:cubicBezTo>
                <a:cubicBezTo>
                  <a:pt x="239240" y="297405"/>
                  <a:pt x="230735" y="301383"/>
                  <a:pt x="219761" y="302480"/>
                </a:cubicBezTo>
                <a:cubicBezTo>
                  <a:pt x="209335" y="303852"/>
                  <a:pt x="199321" y="302618"/>
                  <a:pt x="189719" y="298777"/>
                </a:cubicBezTo>
                <a:cubicBezTo>
                  <a:pt x="180116" y="294935"/>
                  <a:pt x="173394" y="288214"/>
                  <a:pt x="169553" y="278611"/>
                </a:cubicBezTo>
                <a:cubicBezTo>
                  <a:pt x="175315" y="271478"/>
                  <a:pt x="179224" y="263864"/>
                  <a:pt x="181282" y="255770"/>
                </a:cubicBezTo>
                <a:cubicBezTo>
                  <a:pt x="183340" y="247678"/>
                  <a:pt x="183819" y="239858"/>
                  <a:pt x="182723" y="232313"/>
                </a:cubicBezTo>
                <a:cubicBezTo>
                  <a:pt x="181625" y="224768"/>
                  <a:pt x="178950" y="217772"/>
                  <a:pt x="174697" y="211325"/>
                </a:cubicBezTo>
                <a:cubicBezTo>
                  <a:pt x="170445" y="204877"/>
                  <a:pt x="164889" y="199596"/>
                  <a:pt x="158030" y="195481"/>
                </a:cubicBezTo>
                <a:cubicBezTo>
                  <a:pt x="144312" y="222642"/>
                  <a:pt x="124490" y="246031"/>
                  <a:pt x="98563" y="265648"/>
                </a:cubicBezTo>
                <a:cubicBezTo>
                  <a:pt x="72636" y="285264"/>
                  <a:pt x="39782" y="299051"/>
                  <a:pt x="0" y="307007"/>
                </a:cubicBezTo>
                <a:lnTo>
                  <a:pt x="0" y="298777"/>
                </a:lnTo>
                <a:cubicBezTo>
                  <a:pt x="20577" y="288625"/>
                  <a:pt x="37655" y="276622"/>
                  <a:pt x="51236" y="262767"/>
                </a:cubicBezTo>
                <a:cubicBezTo>
                  <a:pt x="64817" y="248912"/>
                  <a:pt x="75654" y="233890"/>
                  <a:pt x="83748" y="217703"/>
                </a:cubicBezTo>
                <a:cubicBezTo>
                  <a:pt x="91841" y="201516"/>
                  <a:pt x="97740" y="184300"/>
                  <a:pt x="101444" y="166055"/>
                </a:cubicBezTo>
                <a:cubicBezTo>
                  <a:pt x="105147" y="147811"/>
                  <a:pt x="107411" y="129223"/>
                  <a:pt x="108234" y="110292"/>
                </a:cubicBezTo>
                <a:lnTo>
                  <a:pt x="58438" y="110292"/>
                </a:lnTo>
                <a:cubicBezTo>
                  <a:pt x="51579" y="110292"/>
                  <a:pt x="47464" y="113721"/>
                  <a:pt x="46092" y="120581"/>
                </a:cubicBezTo>
                <a:lnTo>
                  <a:pt x="20165" y="72431"/>
                </a:lnTo>
                <a:lnTo>
                  <a:pt x="109057" y="72431"/>
                </a:lnTo>
                <a:lnTo>
                  <a:pt x="109057" y="51854"/>
                </a:lnTo>
                <a:cubicBezTo>
                  <a:pt x="109057" y="46367"/>
                  <a:pt x="107685" y="41771"/>
                  <a:pt x="104942" y="38067"/>
                </a:cubicBezTo>
                <a:cubicBezTo>
                  <a:pt x="102198" y="34363"/>
                  <a:pt x="98083" y="32100"/>
                  <a:pt x="92596" y="31277"/>
                </a:cubicBezTo>
                <a:moveTo>
                  <a:pt x="292191" y="355569"/>
                </a:moveTo>
                <a:lnTo>
                  <a:pt x="292191" y="43211"/>
                </a:lnTo>
                <a:cubicBezTo>
                  <a:pt x="292191" y="39371"/>
                  <a:pt x="291368" y="35735"/>
                  <a:pt x="289722" y="32305"/>
                </a:cubicBezTo>
                <a:cubicBezTo>
                  <a:pt x="288076" y="28876"/>
                  <a:pt x="285195" y="26338"/>
                  <a:pt x="281080" y="24693"/>
                </a:cubicBezTo>
                <a:lnTo>
                  <a:pt x="365034" y="0"/>
                </a:lnTo>
                <a:lnTo>
                  <a:pt x="365034" y="318118"/>
                </a:lnTo>
                <a:cubicBezTo>
                  <a:pt x="365034" y="331288"/>
                  <a:pt x="361878" y="340821"/>
                  <a:pt x="355568" y="346721"/>
                </a:cubicBezTo>
                <a:cubicBezTo>
                  <a:pt x="349258" y="352619"/>
                  <a:pt x="339244" y="355569"/>
                  <a:pt x="325526" y="3555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3" name="Freeform 83"/>
          <p:cNvSpPr/>
          <p:nvPr/>
        </p:nvSpPr>
        <p:spPr>
          <a:xfrm>
            <a:off x="6376858" y="5277872"/>
            <a:ext cx="409892" cy="355569"/>
          </a:xfrm>
          <a:custGeom>
            <a:avLst/>
            <a:gdLst>
              <a:gd name="connsiteX0" fmla="*/ 281492 w 409892"/>
              <a:gd name="connsiteY0" fmla="*/ 355569 h 355569"/>
              <a:gd name="connsiteX1" fmla="*/ 281492 w 409892"/>
              <a:gd name="connsiteY1" fmla="*/ 245276 h 355569"/>
              <a:gd name="connsiteX2" fmla="*/ 208855 w 409892"/>
              <a:gd name="connsiteY2" fmla="*/ 269558 h 355569"/>
              <a:gd name="connsiteX3" fmla="*/ 113173 w 409892"/>
              <a:gd name="connsiteY3" fmla="*/ 278199 h 355569"/>
              <a:gd name="connsiteX4" fmla="*/ 20577 w 409892"/>
              <a:gd name="connsiteY4" fmla="*/ 278199 h 355569"/>
              <a:gd name="connsiteX5" fmla="*/ 0 w 409892"/>
              <a:gd name="connsiteY5" fmla="*/ 240338 h 355569"/>
              <a:gd name="connsiteX6" fmla="*/ 59673 w 409892"/>
              <a:gd name="connsiteY6" fmla="*/ 240338 h 355569"/>
              <a:gd name="connsiteX7" fmla="*/ 50619 w 409892"/>
              <a:gd name="connsiteY7" fmla="*/ 95888 h 355569"/>
              <a:gd name="connsiteX8" fmla="*/ 118523 w 409892"/>
              <a:gd name="connsiteY8" fmla="*/ 95888 h 355569"/>
              <a:gd name="connsiteX9" fmla="*/ 122226 w 409892"/>
              <a:gd name="connsiteY9" fmla="*/ 240338 h 355569"/>
              <a:gd name="connsiteX10" fmla="*/ 129634 w 409892"/>
              <a:gd name="connsiteY10" fmla="*/ 240338 h 355569"/>
              <a:gd name="connsiteX11" fmla="*/ 140951 w 409892"/>
              <a:gd name="connsiteY11" fmla="*/ 240338 h 355569"/>
              <a:gd name="connsiteX12" fmla="*/ 152269 w 409892"/>
              <a:gd name="connsiteY12" fmla="*/ 239927 h 355569"/>
              <a:gd name="connsiteX13" fmla="*/ 155972 w 409892"/>
              <a:gd name="connsiteY13" fmla="*/ 95888 h 355569"/>
              <a:gd name="connsiteX14" fmla="*/ 223876 w 409892"/>
              <a:gd name="connsiteY14" fmla="*/ 95888 h 355569"/>
              <a:gd name="connsiteX15" fmla="*/ 214822 w 409892"/>
              <a:gd name="connsiteY15" fmla="*/ 234576 h 355569"/>
              <a:gd name="connsiteX16" fmla="*/ 250215 w 409892"/>
              <a:gd name="connsiteY16" fmla="*/ 227374 h 355569"/>
              <a:gd name="connsiteX17" fmla="*/ 281492 w 409892"/>
              <a:gd name="connsiteY17" fmla="*/ 218938 h 355569"/>
              <a:gd name="connsiteX18" fmla="*/ 281492 w 409892"/>
              <a:gd name="connsiteY18" fmla="*/ 43211 h 355569"/>
              <a:gd name="connsiteX19" fmla="*/ 279022 w 409892"/>
              <a:gd name="connsiteY19" fmla="*/ 32305 h 355569"/>
              <a:gd name="connsiteX20" fmla="*/ 270380 w 409892"/>
              <a:gd name="connsiteY20" fmla="*/ 24693 h 355569"/>
              <a:gd name="connsiteX21" fmla="*/ 354334 w 409892"/>
              <a:gd name="connsiteY21" fmla="*/ 0 h 355569"/>
              <a:gd name="connsiteX22" fmla="*/ 354334 w 409892"/>
              <a:gd name="connsiteY22" fmla="*/ 126342 h 355569"/>
              <a:gd name="connsiteX23" fmla="*/ 409892 w 409892"/>
              <a:gd name="connsiteY23" fmla="*/ 126342 h 355569"/>
              <a:gd name="connsiteX24" fmla="*/ 409892 w 409892"/>
              <a:gd name="connsiteY24" fmla="*/ 168319 h 355569"/>
              <a:gd name="connsiteX25" fmla="*/ 354334 w 409892"/>
              <a:gd name="connsiteY25" fmla="*/ 168319 h 355569"/>
              <a:gd name="connsiteX26" fmla="*/ 354334 w 409892"/>
              <a:gd name="connsiteY26" fmla="*/ 318118 h 355569"/>
              <a:gd name="connsiteX27" fmla="*/ 344868 w 409892"/>
              <a:gd name="connsiteY27" fmla="*/ 346721 h 355569"/>
              <a:gd name="connsiteX28" fmla="*/ 314826 w 409892"/>
              <a:gd name="connsiteY28" fmla="*/ 355569 h 355569"/>
              <a:gd name="connsiteX30" fmla="*/ 250215 w 409892"/>
              <a:gd name="connsiteY30" fmla="*/ 74488 h 355569"/>
              <a:gd name="connsiteX31" fmla="*/ 46504 w 409892"/>
              <a:gd name="connsiteY31" fmla="*/ 74488 h 355569"/>
              <a:gd name="connsiteX32" fmla="*/ 34157 w 409892"/>
              <a:gd name="connsiteY32" fmla="*/ 84777 h 355569"/>
              <a:gd name="connsiteX33" fmla="*/ 8230 w 409892"/>
              <a:gd name="connsiteY33" fmla="*/ 36627 h 355569"/>
              <a:gd name="connsiteX34" fmla="*/ 250215 w 409892"/>
              <a:gd name="connsiteY34" fmla="*/ 36627 h 3555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409892" h="355569">
                <a:moveTo>
                  <a:pt x="281492" y="355569"/>
                </a:moveTo>
                <a:lnTo>
                  <a:pt x="281492" y="245276"/>
                </a:lnTo>
                <a:cubicBezTo>
                  <a:pt x="261738" y="255702"/>
                  <a:pt x="237525" y="263796"/>
                  <a:pt x="208855" y="269558"/>
                </a:cubicBezTo>
                <a:cubicBezTo>
                  <a:pt x="180185" y="275318"/>
                  <a:pt x="148291" y="278199"/>
                  <a:pt x="113173" y="278199"/>
                </a:cubicBezTo>
                <a:lnTo>
                  <a:pt x="20577" y="278199"/>
                </a:lnTo>
                <a:lnTo>
                  <a:pt x="0" y="240338"/>
                </a:lnTo>
                <a:lnTo>
                  <a:pt x="59673" y="240338"/>
                </a:lnTo>
                <a:lnTo>
                  <a:pt x="50619" y="95888"/>
                </a:lnTo>
                <a:lnTo>
                  <a:pt x="118523" y="95888"/>
                </a:lnTo>
                <a:lnTo>
                  <a:pt x="122226" y="240338"/>
                </a:lnTo>
                <a:lnTo>
                  <a:pt x="129634" y="240338"/>
                </a:lnTo>
                <a:cubicBezTo>
                  <a:pt x="133475" y="240338"/>
                  <a:pt x="137248" y="240338"/>
                  <a:pt x="140951" y="240338"/>
                </a:cubicBezTo>
                <a:cubicBezTo>
                  <a:pt x="144655" y="240338"/>
                  <a:pt x="148428" y="240201"/>
                  <a:pt x="152269" y="239927"/>
                </a:cubicBezTo>
                <a:lnTo>
                  <a:pt x="155972" y="95888"/>
                </a:lnTo>
                <a:lnTo>
                  <a:pt x="223876" y="95888"/>
                </a:lnTo>
                <a:lnTo>
                  <a:pt x="214822" y="234576"/>
                </a:lnTo>
                <a:cubicBezTo>
                  <a:pt x="227717" y="232382"/>
                  <a:pt x="239514" y="229981"/>
                  <a:pt x="250215" y="227374"/>
                </a:cubicBezTo>
                <a:cubicBezTo>
                  <a:pt x="260915" y="224768"/>
                  <a:pt x="271340" y="221956"/>
                  <a:pt x="281492" y="218938"/>
                </a:cubicBezTo>
                <a:lnTo>
                  <a:pt x="281492" y="43211"/>
                </a:lnTo>
                <a:cubicBezTo>
                  <a:pt x="281492" y="39371"/>
                  <a:pt x="280669" y="35735"/>
                  <a:pt x="279022" y="32305"/>
                </a:cubicBezTo>
                <a:cubicBezTo>
                  <a:pt x="277376" y="28876"/>
                  <a:pt x="274495" y="26338"/>
                  <a:pt x="270380" y="24693"/>
                </a:cubicBezTo>
                <a:lnTo>
                  <a:pt x="354334" y="0"/>
                </a:lnTo>
                <a:lnTo>
                  <a:pt x="354334" y="126342"/>
                </a:lnTo>
                <a:lnTo>
                  <a:pt x="409892" y="126342"/>
                </a:lnTo>
                <a:lnTo>
                  <a:pt x="409892" y="168319"/>
                </a:lnTo>
                <a:lnTo>
                  <a:pt x="354334" y="168319"/>
                </a:lnTo>
                <a:lnTo>
                  <a:pt x="354334" y="318118"/>
                </a:lnTo>
                <a:cubicBezTo>
                  <a:pt x="354334" y="331288"/>
                  <a:pt x="351179" y="340821"/>
                  <a:pt x="344868" y="346721"/>
                </a:cubicBezTo>
                <a:cubicBezTo>
                  <a:pt x="338558" y="352619"/>
                  <a:pt x="328544" y="355569"/>
                  <a:pt x="314826" y="355569"/>
                </a:cubicBezTo>
                <a:moveTo>
                  <a:pt x="250215" y="74488"/>
                </a:moveTo>
                <a:lnTo>
                  <a:pt x="46504" y="74488"/>
                </a:lnTo>
                <a:cubicBezTo>
                  <a:pt x="39644" y="74488"/>
                  <a:pt x="35529" y="77918"/>
                  <a:pt x="34157" y="84777"/>
                </a:cubicBezTo>
                <a:lnTo>
                  <a:pt x="8230" y="36627"/>
                </a:lnTo>
                <a:lnTo>
                  <a:pt x="250215" y="3662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4" name="Freeform 84"/>
          <p:cNvSpPr/>
          <p:nvPr/>
        </p:nvSpPr>
        <p:spPr>
          <a:xfrm>
            <a:off x="6792099" y="5294334"/>
            <a:ext cx="390138" cy="317295"/>
          </a:xfrm>
          <a:custGeom>
            <a:avLst/>
            <a:gdLst>
              <a:gd name="connsiteX0" fmla="*/ 51030 w 390138"/>
              <a:gd name="connsiteY0" fmla="*/ 107822 h 317295"/>
              <a:gd name="connsiteX1" fmla="*/ 63171 w 390138"/>
              <a:gd name="connsiteY1" fmla="*/ 60496 h 317295"/>
              <a:gd name="connsiteX2" fmla="*/ 96094 w 390138"/>
              <a:gd name="connsiteY2" fmla="*/ 26955 h 317295"/>
              <a:gd name="connsiteX3" fmla="*/ 144038 w 390138"/>
              <a:gd name="connsiteY3" fmla="*/ 6790 h 317295"/>
              <a:gd name="connsiteX4" fmla="*/ 200830 w 390138"/>
              <a:gd name="connsiteY4" fmla="*/ 0 h 317295"/>
              <a:gd name="connsiteX5" fmla="*/ 257622 w 390138"/>
              <a:gd name="connsiteY5" fmla="*/ 6790 h 317295"/>
              <a:gd name="connsiteX6" fmla="*/ 305361 w 390138"/>
              <a:gd name="connsiteY6" fmla="*/ 26955 h 317295"/>
              <a:gd name="connsiteX7" fmla="*/ 338078 w 390138"/>
              <a:gd name="connsiteY7" fmla="*/ 60496 h 317295"/>
              <a:gd name="connsiteX8" fmla="*/ 350218 w 390138"/>
              <a:gd name="connsiteY8" fmla="*/ 107822 h 317295"/>
              <a:gd name="connsiteX9" fmla="*/ 341576 w 390138"/>
              <a:gd name="connsiteY9" fmla="*/ 148153 h 317295"/>
              <a:gd name="connsiteX10" fmla="*/ 317912 w 390138"/>
              <a:gd name="connsiteY10" fmla="*/ 179019 h 317295"/>
              <a:gd name="connsiteX11" fmla="*/ 282726 w 390138"/>
              <a:gd name="connsiteY11" fmla="*/ 200625 h 317295"/>
              <a:gd name="connsiteX12" fmla="*/ 239103 w 390138"/>
              <a:gd name="connsiteY12" fmla="*/ 212765 h 317295"/>
              <a:gd name="connsiteX13" fmla="*/ 239103 w 390138"/>
              <a:gd name="connsiteY13" fmla="*/ 267500 h 317295"/>
              <a:gd name="connsiteX14" fmla="*/ 390138 w 390138"/>
              <a:gd name="connsiteY14" fmla="*/ 267500 h 317295"/>
              <a:gd name="connsiteX15" fmla="*/ 390138 w 390138"/>
              <a:gd name="connsiteY15" fmla="*/ 305772 h 317295"/>
              <a:gd name="connsiteX16" fmla="*/ 49385 w 390138"/>
              <a:gd name="connsiteY16" fmla="*/ 305772 h 317295"/>
              <a:gd name="connsiteX17" fmla="*/ 35392 w 390138"/>
              <a:gd name="connsiteY17" fmla="*/ 317295 h 317295"/>
              <a:gd name="connsiteX18" fmla="*/ 0 w 390138"/>
              <a:gd name="connsiteY18" fmla="*/ 267500 h 317295"/>
              <a:gd name="connsiteX19" fmla="*/ 166261 w 390138"/>
              <a:gd name="connsiteY19" fmla="*/ 267500 h 317295"/>
              <a:gd name="connsiteX20" fmla="*/ 166261 w 390138"/>
              <a:gd name="connsiteY20" fmla="*/ 213177 h 317295"/>
              <a:gd name="connsiteX21" fmla="*/ 120992 w 390138"/>
              <a:gd name="connsiteY21" fmla="*/ 201653 h 317295"/>
              <a:gd name="connsiteX22" fmla="*/ 84571 w 390138"/>
              <a:gd name="connsiteY22" fmla="*/ 180254 h 317295"/>
              <a:gd name="connsiteX23" fmla="*/ 60085 w 390138"/>
              <a:gd name="connsiteY23" fmla="*/ 148977 h 317295"/>
              <a:gd name="connsiteX24" fmla="*/ 51030 w 390138"/>
              <a:gd name="connsiteY24" fmla="*/ 107822 h 317295"/>
              <a:gd name="connsiteX26" fmla="*/ 123461 w 390138"/>
              <a:gd name="connsiteY26" fmla="*/ 107822 h 317295"/>
              <a:gd name="connsiteX27" fmla="*/ 130046 w 390138"/>
              <a:gd name="connsiteY27" fmla="*/ 139100 h 317295"/>
              <a:gd name="connsiteX28" fmla="*/ 147331 w 390138"/>
              <a:gd name="connsiteY28" fmla="*/ 160705 h 317295"/>
              <a:gd name="connsiteX29" fmla="*/ 172023 w 390138"/>
              <a:gd name="connsiteY29" fmla="*/ 173052 h 317295"/>
              <a:gd name="connsiteX30" fmla="*/ 200830 w 390138"/>
              <a:gd name="connsiteY30" fmla="*/ 176961 h 317295"/>
              <a:gd name="connsiteX31" fmla="*/ 229432 w 390138"/>
              <a:gd name="connsiteY31" fmla="*/ 173052 h 317295"/>
              <a:gd name="connsiteX32" fmla="*/ 253919 w 390138"/>
              <a:gd name="connsiteY32" fmla="*/ 160705 h 317295"/>
              <a:gd name="connsiteX33" fmla="*/ 270997 w 390138"/>
              <a:gd name="connsiteY33" fmla="*/ 139100 h 317295"/>
              <a:gd name="connsiteX34" fmla="*/ 277376 w 390138"/>
              <a:gd name="connsiteY34" fmla="*/ 107822 h 317295"/>
              <a:gd name="connsiteX35" fmla="*/ 270997 w 390138"/>
              <a:gd name="connsiteY35" fmla="*/ 76546 h 317295"/>
              <a:gd name="connsiteX36" fmla="*/ 253919 w 390138"/>
              <a:gd name="connsiteY36" fmla="*/ 54940 h 317295"/>
              <a:gd name="connsiteX37" fmla="*/ 229432 w 390138"/>
              <a:gd name="connsiteY37" fmla="*/ 42594 h 317295"/>
              <a:gd name="connsiteX38" fmla="*/ 200830 w 390138"/>
              <a:gd name="connsiteY38" fmla="*/ 38684 h 317295"/>
              <a:gd name="connsiteX39" fmla="*/ 172228 w 390138"/>
              <a:gd name="connsiteY39" fmla="*/ 42594 h 317295"/>
              <a:gd name="connsiteX40" fmla="*/ 147536 w 390138"/>
              <a:gd name="connsiteY40" fmla="*/ 54940 h 317295"/>
              <a:gd name="connsiteX41" fmla="*/ 130046 w 390138"/>
              <a:gd name="connsiteY41" fmla="*/ 76546 h 317295"/>
              <a:gd name="connsiteX42" fmla="*/ 123461 w 390138"/>
              <a:gd name="connsiteY42" fmla="*/ 107822 h 3172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390138" h="317295">
                <a:moveTo>
                  <a:pt x="51030" y="107822"/>
                </a:moveTo>
                <a:cubicBezTo>
                  <a:pt x="51030" y="89715"/>
                  <a:pt x="55077" y="73940"/>
                  <a:pt x="63171" y="60496"/>
                </a:cubicBezTo>
                <a:cubicBezTo>
                  <a:pt x="71265" y="47053"/>
                  <a:pt x="82239" y="35872"/>
                  <a:pt x="96094" y="26955"/>
                </a:cubicBezTo>
                <a:cubicBezTo>
                  <a:pt x="109949" y="18039"/>
                  <a:pt x="125931" y="11318"/>
                  <a:pt x="144038" y="6790"/>
                </a:cubicBezTo>
                <a:cubicBezTo>
                  <a:pt x="162146" y="2263"/>
                  <a:pt x="181077" y="0"/>
                  <a:pt x="200830" y="0"/>
                </a:cubicBezTo>
                <a:cubicBezTo>
                  <a:pt x="220584" y="0"/>
                  <a:pt x="239515" y="2263"/>
                  <a:pt x="257622" y="6790"/>
                </a:cubicBezTo>
                <a:cubicBezTo>
                  <a:pt x="275730" y="11318"/>
                  <a:pt x="291643" y="18039"/>
                  <a:pt x="305361" y="26955"/>
                </a:cubicBezTo>
                <a:cubicBezTo>
                  <a:pt x="319079" y="35872"/>
                  <a:pt x="329985" y="47053"/>
                  <a:pt x="338078" y="60496"/>
                </a:cubicBezTo>
                <a:cubicBezTo>
                  <a:pt x="346172" y="73940"/>
                  <a:pt x="350218" y="89715"/>
                  <a:pt x="350218" y="107822"/>
                </a:cubicBezTo>
                <a:cubicBezTo>
                  <a:pt x="350218" y="122912"/>
                  <a:pt x="347338" y="136356"/>
                  <a:pt x="341576" y="148153"/>
                </a:cubicBezTo>
                <a:cubicBezTo>
                  <a:pt x="335814" y="159951"/>
                  <a:pt x="327927" y="170239"/>
                  <a:pt x="317912" y="179019"/>
                </a:cubicBezTo>
                <a:cubicBezTo>
                  <a:pt x="307898" y="187798"/>
                  <a:pt x="296170" y="195000"/>
                  <a:pt x="282726" y="200625"/>
                </a:cubicBezTo>
                <a:cubicBezTo>
                  <a:pt x="269283" y="206248"/>
                  <a:pt x="254742" y="210295"/>
                  <a:pt x="239103" y="212765"/>
                </a:cubicBezTo>
                <a:lnTo>
                  <a:pt x="239103" y="267500"/>
                </a:lnTo>
                <a:lnTo>
                  <a:pt x="390138" y="267500"/>
                </a:lnTo>
                <a:lnTo>
                  <a:pt x="390138" y="305772"/>
                </a:lnTo>
                <a:lnTo>
                  <a:pt x="49385" y="305772"/>
                </a:lnTo>
                <a:cubicBezTo>
                  <a:pt x="41428" y="305772"/>
                  <a:pt x="36764" y="309613"/>
                  <a:pt x="35392" y="317295"/>
                </a:cubicBezTo>
                <a:lnTo>
                  <a:pt x="0" y="267500"/>
                </a:lnTo>
                <a:lnTo>
                  <a:pt x="166261" y="267500"/>
                </a:lnTo>
                <a:lnTo>
                  <a:pt x="166261" y="213177"/>
                </a:lnTo>
                <a:cubicBezTo>
                  <a:pt x="150074" y="210981"/>
                  <a:pt x="134984" y="207140"/>
                  <a:pt x="120992" y="201653"/>
                </a:cubicBezTo>
                <a:cubicBezTo>
                  <a:pt x="107000" y="196166"/>
                  <a:pt x="94859" y="189033"/>
                  <a:pt x="84571" y="180254"/>
                </a:cubicBezTo>
                <a:cubicBezTo>
                  <a:pt x="74283" y="171474"/>
                  <a:pt x="66121" y="161048"/>
                  <a:pt x="60085" y="148977"/>
                </a:cubicBezTo>
                <a:cubicBezTo>
                  <a:pt x="54049" y="136904"/>
                  <a:pt x="51030" y="123187"/>
                  <a:pt x="51030" y="107822"/>
                </a:cubicBezTo>
                <a:moveTo>
                  <a:pt x="123461" y="107822"/>
                </a:moveTo>
                <a:cubicBezTo>
                  <a:pt x="123461" y="119895"/>
                  <a:pt x="125657" y="130320"/>
                  <a:pt x="130046" y="139100"/>
                </a:cubicBezTo>
                <a:cubicBezTo>
                  <a:pt x="134435" y="147879"/>
                  <a:pt x="140197" y="155081"/>
                  <a:pt x="147331" y="160705"/>
                </a:cubicBezTo>
                <a:cubicBezTo>
                  <a:pt x="154464" y="166329"/>
                  <a:pt x="162695" y="170445"/>
                  <a:pt x="172023" y="173052"/>
                </a:cubicBezTo>
                <a:cubicBezTo>
                  <a:pt x="181351" y="175658"/>
                  <a:pt x="190953" y="176961"/>
                  <a:pt x="200830" y="176961"/>
                </a:cubicBezTo>
                <a:cubicBezTo>
                  <a:pt x="210707" y="176961"/>
                  <a:pt x="220242" y="175658"/>
                  <a:pt x="229432" y="173052"/>
                </a:cubicBezTo>
                <a:cubicBezTo>
                  <a:pt x="238623" y="170445"/>
                  <a:pt x="246786" y="166329"/>
                  <a:pt x="253919" y="160705"/>
                </a:cubicBezTo>
                <a:cubicBezTo>
                  <a:pt x="261052" y="155081"/>
                  <a:pt x="266745" y="147879"/>
                  <a:pt x="270997" y="139100"/>
                </a:cubicBezTo>
                <a:cubicBezTo>
                  <a:pt x="275250" y="130320"/>
                  <a:pt x="277376" y="119895"/>
                  <a:pt x="277376" y="107822"/>
                </a:cubicBezTo>
                <a:cubicBezTo>
                  <a:pt x="277376" y="95751"/>
                  <a:pt x="275250" y="85325"/>
                  <a:pt x="270997" y="76546"/>
                </a:cubicBezTo>
                <a:cubicBezTo>
                  <a:pt x="266745" y="67766"/>
                  <a:pt x="261052" y="60564"/>
                  <a:pt x="253919" y="54940"/>
                </a:cubicBezTo>
                <a:cubicBezTo>
                  <a:pt x="246786" y="49316"/>
                  <a:pt x="238623" y="45200"/>
                  <a:pt x="229432" y="42594"/>
                </a:cubicBezTo>
                <a:cubicBezTo>
                  <a:pt x="220242" y="39988"/>
                  <a:pt x="210707" y="38684"/>
                  <a:pt x="200830" y="38684"/>
                </a:cubicBezTo>
                <a:cubicBezTo>
                  <a:pt x="190953" y="38684"/>
                  <a:pt x="181420" y="39988"/>
                  <a:pt x="172228" y="42594"/>
                </a:cubicBezTo>
                <a:cubicBezTo>
                  <a:pt x="163037" y="45200"/>
                  <a:pt x="154807" y="49316"/>
                  <a:pt x="147536" y="54940"/>
                </a:cubicBezTo>
                <a:cubicBezTo>
                  <a:pt x="140266" y="60564"/>
                  <a:pt x="134435" y="67766"/>
                  <a:pt x="130046" y="76546"/>
                </a:cubicBezTo>
                <a:cubicBezTo>
                  <a:pt x="125657" y="85325"/>
                  <a:pt x="123461" y="95751"/>
                  <a:pt x="123461" y="10782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5" name="Freeform 85"/>
          <p:cNvSpPr/>
          <p:nvPr/>
        </p:nvSpPr>
        <p:spPr>
          <a:xfrm>
            <a:off x="7193349" y="5277872"/>
            <a:ext cx="408245" cy="355569"/>
          </a:xfrm>
          <a:custGeom>
            <a:avLst/>
            <a:gdLst>
              <a:gd name="connsiteX0" fmla="*/ 279845 w 408245"/>
              <a:gd name="connsiteY0" fmla="*/ 355569 h 355569"/>
              <a:gd name="connsiteX1" fmla="*/ 279845 w 408245"/>
              <a:gd name="connsiteY1" fmla="*/ 281492 h 355569"/>
              <a:gd name="connsiteX2" fmla="*/ 233342 w 408245"/>
              <a:gd name="connsiteY2" fmla="*/ 296924 h 355569"/>
              <a:gd name="connsiteX3" fmla="*/ 173668 w 408245"/>
              <a:gd name="connsiteY3" fmla="*/ 301657 h 355569"/>
              <a:gd name="connsiteX4" fmla="*/ 49385 w 408245"/>
              <a:gd name="connsiteY4" fmla="*/ 301657 h 355569"/>
              <a:gd name="connsiteX5" fmla="*/ 35392 w 408245"/>
              <a:gd name="connsiteY5" fmla="*/ 313180 h 355569"/>
              <a:gd name="connsiteX6" fmla="*/ 0 w 408245"/>
              <a:gd name="connsiteY6" fmla="*/ 263384 h 355569"/>
              <a:gd name="connsiteX7" fmla="*/ 104119 w 408245"/>
              <a:gd name="connsiteY7" fmla="*/ 263384 h 355569"/>
              <a:gd name="connsiteX8" fmla="*/ 104119 w 408245"/>
              <a:gd name="connsiteY8" fmla="*/ 222231 h 355569"/>
              <a:gd name="connsiteX9" fmla="*/ 73665 w 408245"/>
              <a:gd name="connsiteY9" fmla="*/ 209884 h 355569"/>
              <a:gd name="connsiteX10" fmla="*/ 49385 w 408245"/>
              <a:gd name="connsiteY10" fmla="*/ 189514 h 355569"/>
              <a:gd name="connsiteX11" fmla="*/ 33334 w 408245"/>
              <a:gd name="connsiteY11" fmla="*/ 160911 h 355569"/>
              <a:gd name="connsiteX12" fmla="*/ 27573 w 408245"/>
              <a:gd name="connsiteY12" fmla="*/ 123462 h 355569"/>
              <a:gd name="connsiteX13" fmla="*/ 36627 w 408245"/>
              <a:gd name="connsiteY13" fmla="*/ 77781 h 355569"/>
              <a:gd name="connsiteX14" fmla="*/ 61113 w 408245"/>
              <a:gd name="connsiteY14" fmla="*/ 45681 h 355569"/>
              <a:gd name="connsiteX15" fmla="*/ 97123 w 408245"/>
              <a:gd name="connsiteY15" fmla="*/ 26750 h 355569"/>
              <a:gd name="connsiteX16" fmla="*/ 140334 w 408245"/>
              <a:gd name="connsiteY16" fmla="*/ 20577 h 355569"/>
              <a:gd name="connsiteX17" fmla="*/ 182928 w 408245"/>
              <a:gd name="connsiteY17" fmla="*/ 26750 h 355569"/>
              <a:gd name="connsiteX18" fmla="*/ 218732 w 408245"/>
              <a:gd name="connsiteY18" fmla="*/ 45681 h 355569"/>
              <a:gd name="connsiteX19" fmla="*/ 243424 w 408245"/>
              <a:gd name="connsiteY19" fmla="*/ 77781 h 355569"/>
              <a:gd name="connsiteX20" fmla="*/ 252684 w 408245"/>
              <a:gd name="connsiteY20" fmla="*/ 123462 h 355569"/>
              <a:gd name="connsiteX21" fmla="*/ 246922 w 408245"/>
              <a:gd name="connsiteY21" fmla="*/ 160500 h 355569"/>
              <a:gd name="connsiteX22" fmla="*/ 230872 w 408245"/>
              <a:gd name="connsiteY22" fmla="*/ 189102 h 355569"/>
              <a:gd name="connsiteX23" fmla="*/ 206797 w 408245"/>
              <a:gd name="connsiteY23" fmla="*/ 209473 h 355569"/>
              <a:gd name="connsiteX24" fmla="*/ 176961 w 408245"/>
              <a:gd name="connsiteY24" fmla="*/ 221819 h 355569"/>
              <a:gd name="connsiteX25" fmla="*/ 176961 w 408245"/>
              <a:gd name="connsiteY25" fmla="*/ 263384 h 355569"/>
              <a:gd name="connsiteX26" fmla="*/ 192188 w 408245"/>
              <a:gd name="connsiteY26" fmla="*/ 263384 h 355569"/>
              <a:gd name="connsiteX27" fmla="*/ 239926 w 408245"/>
              <a:gd name="connsiteY27" fmla="*/ 260709 h 355569"/>
              <a:gd name="connsiteX28" fmla="*/ 279845 w 408245"/>
              <a:gd name="connsiteY28" fmla="*/ 252684 h 355569"/>
              <a:gd name="connsiteX29" fmla="*/ 279845 w 408245"/>
              <a:gd name="connsiteY29" fmla="*/ 43211 h 355569"/>
              <a:gd name="connsiteX30" fmla="*/ 277376 w 408245"/>
              <a:gd name="connsiteY30" fmla="*/ 32305 h 355569"/>
              <a:gd name="connsiteX31" fmla="*/ 268734 w 408245"/>
              <a:gd name="connsiteY31" fmla="*/ 24693 h 355569"/>
              <a:gd name="connsiteX32" fmla="*/ 352687 w 408245"/>
              <a:gd name="connsiteY32" fmla="*/ 0 h 355569"/>
              <a:gd name="connsiteX33" fmla="*/ 352687 w 408245"/>
              <a:gd name="connsiteY33" fmla="*/ 126342 h 355569"/>
              <a:gd name="connsiteX34" fmla="*/ 408245 w 408245"/>
              <a:gd name="connsiteY34" fmla="*/ 126342 h 355569"/>
              <a:gd name="connsiteX35" fmla="*/ 408245 w 408245"/>
              <a:gd name="connsiteY35" fmla="*/ 168319 h 355569"/>
              <a:gd name="connsiteX36" fmla="*/ 352687 w 408245"/>
              <a:gd name="connsiteY36" fmla="*/ 168319 h 355569"/>
              <a:gd name="connsiteX37" fmla="*/ 352687 w 408245"/>
              <a:gd name="connsiteY37" fmla="*/ 318118 h 355569"/>
              <a:gd name="connsiteX38" fmla="*/ 343222 w 408245"/>
              <a:gd name="connsiteY38" fmla="*/ 346721 h 355569"/>
              <a:gd name="connsiteX39" fmla="*/ 313180 w 408245"/>
              <a:gd name="connsiteY39" fmla="*/ 355569 h 355569"/>
              <a:gd name="connsiteX41" fmla="*/ 97946 w 408245"/>
              <a:gd name="connsiteY41" fmla="*/ 123462 h 355569"/>
              <a:gd name="connsiteX42" fmla="*/ 100621 w 408245"/>
              <a:gd name="connsiteY42" fmla="*/ 149388 h 355569"/>
              <a:gd name="connsiteX43" fmla="*/ 108646 w 408245"/>
              <a:gd name="connsiteY43" fmla="*/ 169965 h 355569"/>
              <a:gd name="connsiteX44" fmla="*/ 121815 w 408245"/>
              <a:gd name="connsiteY44" fmla="*/ 183546 h 355569"/>
              <a:gd name="connsiteX45" fmla="*/ 140334 w 408245"/>
              <a:gd name="connsiteY45" fmla="*/ 188484 h 355569"/>
              <a:gd name="connsiteX46" fmla="*/ 158236 w 408245"/>
              <a:gd name="connsiteY46" fmla="*/ 183546 h 355569"/>
              <a:gd name="connsiteX47" fmla="*/ 171200 w 408245"/>
              <a:gd name="connsiteY47" fmla="*/ 169965 h 355569"/>
              <a:gd name="connsiteX48" fmla="*/ 179225 w 408245"/>
              <a:gd name="connsiteY48" fmla="*/ 149388 h 355569"/>
              <a:gd name="connsiteX49" fmla="*/ 181900 w 408245"/>
              <a:gd name="connsiteY49" fmla="*/ 123462 h 355569"/>
              <a:gd name="connsiteX50" fmla="*/ 179225 w 408245"/>
              <a:gd name="connsiteY50" fmla="*/ 97535 h 355569"/>
              <a:gd name="connsiteX51" fmla="*/ 171200 w 408245"/>
              <a:gd name="connsiteY51" fmla="*/ 76958 h 355569"/>
              <a:gd name="connsiteX52" fmla="*/ 158236 w 408245"/>
              <a:gd name="connsiteY52" fmla="*/ 63377 h 355569"/>
              <a:gd name="connsiteX53" fmla="*/ 140334 w 408245"/>
              <a:gd name="connsiteY53" fmla="*/ 58438 h 355569"/>
              <a:gd name="connsiteX54" fmla="*/ 121815 w 408245"/>
              <a:gd name="connsiteY54" fmla="*/ 63377 h 355569"/>
              <a:gd name="connsiteX55" fmla="*/ 108646 w 408245"/>
              <a:gd name="connsiteY55" fmla="*/ 76958 h 355569"/>
              <a:gd name="connsiteX56" fmla="*/ 100621 w 408245"/>
              <a:gd name="connsiteY56" fmla="*/ 97535 h 355569"/>
              <a:gd name="connsiteX57" fmla="*/ 97946 w 408245"/>
              <a:gd name="connsiteY57" fmla="*/ 123462 h 3555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408245" h="355569">
                <a:moveTo>
                  <a:pt x="279845" y="355569"/>
                </a:moveTo>
                <a:lnTo>
                  <a:pt x="279845" y="281492"/>
                </a:lnTo>
                <a:cubicBezTo>
                  <a:pt x="266402" y="288625"/>
                  <a:pt x="250901" y="293769"/>
                  <a:pt x="233342" y="296924"/>
                </a:cubicBezTo>
                <a:cubicBezTo>
                  <a:pt x="215783" y="300079"/>
                  <a:pt x="195892" y="301657"/>
                  <a:pt x="173668" y="301657"/>
                </a:cubicBezTo>
                <a:lnTo>
                  <a:pt x="49385" y="301657"/>
                </a:lnTo>
                <a:cubicBezTo>
                  <a:pt x="41428" y="301657"/>
                  <a:pt x="36764" y="305498"/>
                  <a:pt x="35392" y="313180"/>
                </a:cubicBezTo>
                <a:lnTo>
                  <a:pt x="0" y="263384"/>
                </a:lnTo>
                <a:lnTo>
                  <a:pt x="104119" y="263384"/>
                </a:lnTo>
                <a:lnTo>
                  <a:pt x="104119" y="222231"/>
                </a:lnTo>
                <a:cubicBezTo>
                  <a:pt x="93145" y="219487"/>
                  <a:pt x="82993" y="215371"/>
                  <a:pt x="73665" y="209884"/>
                </a:cubicBezTo>
                <a:cubicBezTo>
                  <a:pt x="64337" y="204397"/>
                  <a:pt x="56243" y="197607"/>
                  <a:pt x="49385" y="189514"/>
                </a:cubicBezTo>
                <a:cubicBezTo>
                  <a:pt x="42525" y="181420"/>
                  <a:pt x="37175" y="171885"/>
                  <a:pt x="33334" y="160911"/>
                </a:cubicBezTo>
                <a:cubicBezTo>
                  <a:pt x="29493" y="149937"/>
                  <a:pt x="27573" y="137454"/>
                  <a:pt x="27573" y="123462"/>
                </a:cubicBezTo>
                <a:cubicBezTo>
                  <a:pt x="27573" y="105902"/>
                  <a:pt x="30590" y="90676"/>
                  <a:pt x="36627" y="77781"/>
                </a:cubicBezTo>
                <a:cubicBezTo>
                  <a:pt x="42663" y="64886"/>
                  <a:pt x="50825" y="54185"/>
                  <a:pt x="61113" y="45681"/>
                </a:cubicBezTo>
                <a:cubicBezTo>
                  <a:pt x="71402" y="37176"/>
                  <a:pt x="83405" y="30866"/>
                  <a:pt x="97123" y="26750"/>
                </a:cubicBezTo>
                <a:cubicBezTo>
                  <a:pt x="110841" y="22635"/>
                  <a:pt x="125244" y="20577"/>
                  <a:pt x="140334" y="20577"/>
                </a:cubicBezTo>
                <a:cubicBezTo>
                  <a:pt x="155149" y="20577"/>
                  <a:pt x="169348" y="22635"/>
                  <a:pt x="182928" y="26750"/>
                </a:cubicBezTo>
                <a:cubicBezTo>
                  <a:pt x="196509" y="30866"/>
                  <a:pt x="208444" y="37176"/>
                  <a:pt x="218732" y="45681"/>
                </a:cubicBezTo>
                <a:cubicBezTo>
                  <a:pt x="229020" y="54185"/>
                  <a:pt x="237251" y="64886"/>
                  <a:pt x="243424" y="77781"/>
                </a:cubicBezTo>
                <a:cubicBezTo>
                  <a:pt x="249597" y="90676"/>
                  <a:pt x="252684" y="105902"/>
                  <a:pt x="252684" y="123462"/>
                </a:cubicBezTo>
                <a:cubicBezTo>
                  <a:pt x="252684" y="137180"/>
                  <a:pt x="250763" y="149525"/>
                  <a:pt x="246922" y="160500"/>
                </a:cubicBezTo>
                <a:cubicBezTo>
                  <a:pt x="243081" y="171474"/>
                  <a:pt x="237731" y="181008"/>
                  <a:pt x="230872" y="189102"/>
                </a:cubicBezTo>
                <a:cubicBezTo>
                  <a:pt x="224013" y="197195"/>
                  <a:pt x="215988" y="203986"/>
                  <a:pt x="206797" y="209473"/>
                </a:cubicBezTo>
                <a:cubicBezTo>
                  <a:pt x="197607" y="214960"/>
                  <a:pt x="187661" y="219075"/>
                  <a:pt x="176961" y="221819"/>
                </a:cubicBezTo>
                <a:lnTo>
                  <a:pt x="176961" y="263384"/>
                </a:lnTo>
                <a:lnTo>
                  <a:pt x="192188" y="263384"/>
                </a:lnTo>
                <a:cubicBezTo>
                  <a:pt x="210296" y="263384"/>
                  <a:pt x="226209" y="262493"/>
                  <a:pt x="239926" y="260709"/>
                </a:cubicBezTo>
                <a:cubicBezTo>
                  <a:pt x="253644" y="258926"/>
                  <a:pt x="266951" y="256251"/>
                  <a:pt x="279845" y="252684"/>
                </a:cubicBezTo>
                <a:lnTo>
                  <a:pt x="279845" y="43211"/>
                </a:lnTo>
                <a:cubicBezTo>
                  <a:pt x="279845" y="39371"/>
                  <a:pt x="279022" y="35735"/>
                  <a:pt x="277376" y="32305"/>
                </a:cubicBezTo>
                <a:cubicBezTo>
                  <a:pt x="275730" y="28876"/>
                  <a:pt x="272849" y="26338"/>
                  <a:pt x="268734" y="24693"/>
                </a:cubicBezTo>
                <a:lnTo>
                  <a:pt x="352687" y="0"/>
                </a:lnTo>
                <a:lnTo>
                  <a:pt x="352687" y="126342"/>
                </a:lnTo>
                <a:lnTo>
                  <a:pt x="408245" y="126342"/>
                </a:lnTo>
                <a:lnTo>
                  <a:pt x="408245" y="168319"/>
                </a:lnTo>
                <a:lnTo>
                  <a:pt x="352687" y="168319"/>
                </a:lnTo>
                <a:lnTo>
                  <a:pt x="352687" y="318118"/>
                </a:lnTo>
                <a:cubicBezTo>
                  <a:pt x="352687" y="331288"/>
                  <a:pt x="349532" y="340821"/>
                  <a:pt x="343222" y="346721"/>
                </a:cubicBezTo>
                <a:cubicBezTo>
                  <a:pt x="336912" y="352619"/>
                  <a:pt x="326898" y="355569"/>
                  <a:pt x="313180" y="355569"/>
                </a:cubicBezTo>
                <a:moveTo>
                  <a:pt x="97946" y="123462"/>
                </a:moveTo>
                <a:cubicBezTo>
                  <a:pt x="97946" y="132790"/>
                  <a:pt x="98837" y="141432"/>
                  <a:pt x="100621" y="149388"/>
                </a:cubicBezTo>
                <a:cubicBezTo>
                  <a:pt x="102405" y="157344"/>
                  <a:pt x="105079" y="164204"/>
                  <a:pt x="108646" y="169965"/>
                </a:cubicBezTo>
                <a:cubicBezTo>
                  <a:pt x="112213" y="175726"/>
                  <a:pt x="116602" y="180254"/>
                  <a:pt x="121815" y="183546"/>
                </a:cubicBezTo>
                <a:cubicBezTo>
                  <a:pt x="127028" y="186838"/>
                  <a:pt x="133201" y="188484"/>
                  <a:pt x="140334" y="188484"/>
                </a:cubicBezTo>
                <a:cubicBezTo>
                  <a:pt x="147193" y="188484"/>
                  <a:pt x="153160" y="186838"/>
                  <a:pt x="158236" y="183546"/>
                </a:cubicBezTo>
                <a:cubicBezTo>
                  <a:pt x="163312" y="180254"/>
                  <a:pt x="167633" y="175726"/>
                  <a:pt x="171200" y="169965"/>
                </a:cubicBezTo>
                <a:cubicBezTo>
                  <a:pt x="174766" y="164204"/>
                  <a:pt x="177441" y="157344"/>
                  <a:pt x="179225" y="149388"/>
                </a:cubicBezTo>
                <a:cubicBezTo>
                  <a:pt x="181008" y="141432"/>
                  <a:pt x="181900" y="132790"/>
                  <a:pt x="181900" y="123462"/>
                </a:cubicBezTo>
                <a:cubicBezTo>
                  <a:pt x="181900" y="114133"/>
                  <a:pt x="181008" y="105491"/>
                  <a:pt x="179225" y="97535"/>
                </a:cubicBezTo>
                <a:cubicBezTo>
                  <a:pt x="177441" y="89578"/>
                  <a:pt x="174766" y="82719"/>
                  <a:pt x="171200" y="76958"/>
                </a:cubicBezTo>
                <a:cubicBezTo>
                  <a:pt x="167633" y="71196"/>
                  <a:pt x="163312" y="66669"/>
                  <a:pt x="158236" y="63377"/>
                </a:cubicBezTo>
                <a:cubicBezTo>
                  <a:pt x="153160" y="60085"/>
                  <a:pt x="147193" y="58438"/>
                  <a:pt x="140334" y="58438"/>
                </a:cubicBezTo>
                <a:cubicBezTo>
                  <a:pt x="133201" y="58438"/>
                  <a:pt x="127028" y="60085"/>
                  <a:pt x="121815" y="63377"/>
                </a:cubicBezTo>
                <a:cubicBezTo>
                  <a:pt x="116602" y="66669"/>
                  <a:pt x="112213" y="71196"/>
                  <a:pt x="108646" y="76958"/>
                </a:cubicBezTo>
                <a:cubicBezTo>
                  <a:pt x="105079" y="82719"/>
                  <a:pt x="102405" y="89578"/>
                  <a:pt x="100621" y="97535"/>
                </a:cubicBezTo>
                <a:cubicBezTo>
                  <a:pt x="98837" y="105491"/>
                  <a:pt x="97946" y="114133"/>
                  <a:pt x="97946" y="1234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6" name="Freeform 86"/>
          <p:cNvSpPr/>
          <p:nvPr/>
        </p:nvSpPr>
        <p:spPr>
          <a:xfrm>
            <a:off x="7723048" y="5275814"/>
            <a:ext cx="396311" cy="352688"/>
          </a:xfrm>
          <a:custGeom>
            <a:avLst/>
            <a:gdLst>
              <a:gd name="connsiteX0" fmla="*/ 127988 w 396311"/>
              <a:gd name="connsiteY0" fmla="*/ 97534 h 352688"/>
              <a:gd name="connsiteX1" fmla="*/ 172641 w 396311"/>
              <a:gd name="connsiteY1" fmla="*/ 102884 h 352688"/>
              <a:gd name="connsiteX2" fmla="*/ 204740 w 396311"/>
              <a:gd name="connsiteY2" fmla="*/ 117083 h 352688"/>
              <a:gd name="connsiteX3" fmla="*/ 224289 w 396311"/>
              <a:gd name="connsiteY3" fmla="*/ 138071 h 352688"/>
              <a:gd name="connsiteX4" fmla="*/ 230873 w 396311"/>
              <a:gd name="connsiteY4" fmla="*/ 163792 h 352688"/>
              <a:gd name="connsiteX5" fmla="*/ 224289 w 396311"/>
              <a:gd name="connsiteY5" fmla="*/ 189513 h 352688"/>
              <a:gd name="connsiteX6" fmla="*/ 204740 w 396311"/>
              <a:gd name="connsiteY6" fmla="*/ 210501 h 352688"/>
              <a:gd name="connsiteX7" fmla="*/ 172641 w 396311"/>
              <a:gd name="connsiteY7" fmla="*/ 224494 h 352688"/>
              <a:gd name="connsiteX8" fmla="*/ 127988 w 396311"/>
              <a:gd name="connsiteY8" fmla="*/ 229638 h 352688"/>
              <a:gd name="connsiteX9" fmla="*/ 83338 w 396311"/>
              <a:gd name="connsiteY9" fmla="*/ 224494 h 352688"/>
              <a:gd name="connsiteX10" fmla="*/ 51237 w 396311"/>
              <a:gd name="connsiteY10" fmla="*/ 210501 h 352688"/>
              <a:gd name="connsiteX11" fmla="*/ 31895 w 396311"/>
              <a:gd name="connsiteY11" fmla="*/ 189513 h 352688"/>
              <a:gd name="connsiteX12" fmla="*/ 25515 w 396311"/>
              <a:gd name="connsiteY12" fmla="*/ 163792 h 352688"/>
              <a:gd name="connsiteX13" fmla="*/ 31895 w 396311"/>
              <a:gd name="connsiteY13" fmla="*/ 138071 h 352688"/>
              <a:gd name="connsiteX14" fmla="*/ 51237 w 396311"/>
              <a:gd name="connsiteY14" fmla="*/ 117083 h 352688"/>
              <a:gd name="connsiteX15" fmla="*/ 83338 w 396311"/>
              <a:gd name="connsiteY15" fmla="*/ 102884 h 352688"/>
              <a:gd name="connsiteX16" fmla="*/ 127988 w 396311"/>
              <a:gd name="connsiteY16" fmla="*/ 97534 h 352688"/>
              <a:gd name="connsiteX18" fmla="*/ 267912 w 396311"/>
              <a:gd name="connsiteY18" fmla="*/ 267911 h 352688"/>
              <a:gd name="connsiteX19" fmla="*/ 267912 w 396311"/>
              <a:gd name="connsiteY19" fmla="*/ 45269 h 352688"/>
              <a:gd name="connsiteX20" fmla="*/ 265443 w 396311"/>
              <a:gd name="connsiteY20" fmla="*/ 34363 h 352688"/>
              <a:gd name="connsiteX21" fmla="*/ 256800 w 396311"/>
              <a:gd name="connsiteY21" fmla="*/ 26750 h 352688"/>
              <a:gd name="connsiteX22" fmla="*/ 340754 w 396311"/>
              <a:gd name="connsiteY22" fmla="*/ 2058 h 352688"/>
              <a:gd name="connsiteX23" fmla="*/ 340754 w 396311"/>
              <a:gd name="connsiteY23" fmla="*/ 116053 h 352688"/>
              <a:gd name="connsiteX24" fmla="*/ 396311 w 396311"/>
              <a:gd name="connsiteY24" fmla="*/ 116053 h 352688"/>
              <a:gd name="connsiteX25" fmla="*/ 396311 w 396311"/>
              <a:gd name="connsiteY25" fmla="*/ 153915 h 352688"/>
              <a:gd name="connsiteX26" fmla="*/ 340754 w 396311"/>
              <a:gd name="connsiteY26" fmla="*/ 153915 h 352688"/>
              <a:gd name="connsiteX27" fmla="*/ 340754 w 396311"/>
              <a:gd name="connsiteY27" fmla="*/ 230461 h 352688"/>
              <a:gd name="connsiteX28" fmla="*/ 331288 w 396311"/>
              <a:gd name="connsiteY28" fmla="*/ 259063 h 352688"/>
              <a:gd name="connsiteX29" fmla="*/ 301246 w 396311"/>
              <a:gd name="connsiteY29" fmla="*/ 267911 h 352688"/>
              <a:gd name="connsiteX31" fmla="*/ 59674 w 396311"/>
              <a:gd name="connsiteY31" fmla="*/ 284784 h 352688"/>
              <a:gd name="connsiteX32" fmla="*/ 55558 w 396311"/>
              <a:gd name="connsiteY32" fmla="*/ 270997 h 352688"/>
              <a:gd name="connsiteX33" fmla="*/ 43212 w 396311"/>
              <a:gd name="connsiteY33" fmla="*/ 264207 h 352688"/>
              <a:gd name="connsiteX34" fmla="*/ 132516 w 396311"/>
              <a:gd name="connsiteY34" fmla="*/ 247745 h 352688"/>
              <a:gd name="connsiteX35" fmla="*/ 132516 w 396311"/>
              <a:gd name="connsiteY35" fmla="*/ 314827 h 352688"/>
              <a:gd name="connsiteX36" fmla="*/ 320588 w 396311"/>
              <a:gd name="connsiteY36" fmla="*/ 314827 h 352688"/>
              <a:gd name="connsiteX37" fmla="*/ 334375 w 396311"/>
              <a:gd name="connsiteY37" fmla="*/ 310711 h 352688"/>
              <a:gd name="connsiteX38" fmla="*/ 341165 w 396311"/>
              <a:gd name="connsiteY38" fmla="*/ 298365 h 352688"/>
              <a:gd name="connsiteX39" fmla="*/ 361742 w 396311"/>
              <a:gd name="connsiteY39" fmla="*/ 352688 h 352688"/>
              <a:gd name="connsiteX40" fmla="*/ 59674 w 396311"/>
              <a:gd name="connsiteY40" fmla="*/ 352688 h 352688"/>
              <a:gd name="connsiteX42" fmla="*/ 236635 w 396311"/>
              <a:gd name="connsiteY42" fmla="*/ 83954 h 352688"/>
              <a:gd name="connsiteX43" fmla="*/ 38274 w 396311"/>
              <a:gd name="connsiteY43" fmla="*/ 83954 h 352688"/>
              <a:gd name="connsiteX44" fmla="*/ 25927 w 396311"/>
              <a:gd name="connsiteY44" fmla="*/ 94242 h 352688"/>
              <a:gd name="connsiteX45" fmla="*/ 0 w 396311"/>
              <a:gd name="connsiteY45" fmla="*/ 48150 h 352688"/>
              <a:gd name="connsiteX46" fmla="*/ 87247 w 396311"/>
              <a:gd name="connsiteY46" fmla="*/ 48150 h 352688"/>
              <a:gd name="connsiteX47" fmla="*/ 87247 w 396311"/>
              <a:gd name="connsiteY47" fmla="*/ 41566 h 352688"/>
              <a:gd name="connsiteX48" fmla="*/ 83131 w 396311"/>
              <a:gd name="connsiteY48" fmla="*/ 27779 h 352688"/>
              <a:gd name="connsiteX49" fmla="*/ 70785 w 396311"/>
              <a:gd name="connsiteY49" fmla="*/ 20989 h 352688"/>
              <a:gd name="connsiteX50" fmla="*/ 164204 w 396311"/>
              <a:gd name="connsiteY50" fmla="*/ 0 h 352688"/>
              <a:gd name="connsiteX51" fmla="*/ 164204 w 396311"/>
              <a:gd name="connsiteY51" fmla="*/ 48150 h 352688"/>
              <a:gd name="connsiteX52" fmla="*/ 236635 w 396311"/>
              <a:gd name="connsiteY52" fmla="*/ 48150 h 352688"/>
              <a:gd name="connsiteX54" fmla="*/ 167085 w 396311"/>
              <a:gd name="connsiteY54" fmla="*/ 163792 h 352688"/>
              <a:gd name="connsiteX55" fmla="*/ 157414 w 396311"/>
              <a:gd name="connsiteY55" fmla="*/ 140335 h 352688"/>
              <a:gd name="connsiteX56" fmla="*/ 127988 w 396311"/>
              <a:gd name="connsiteY56" fmla="*/ 130046 h 352688"/>
              <a:gd name="connsiteX57" fmla="*/ 98769 w 396311"/>
              <a:gd name="connsiteY57" fmla="*/ 140335 h 352688"/>
              <a:gd name="connsiteX58" fmla="*/ 89305 w 396311"/>
              <a:gd name="connsiteY58" fmla="*/ 163792 h 352688"/>
              <a:gd name="connsiteX59" fmla="*/ 98769 w 396311"/>
              <a:gd name="connsiteY59" fmla="*/ 187044 h 352688"/>
              <a:gd name="connsiteX60" fmla="*/ 127988 w 396311"/>
              <a:gd name="connsiteY60" fmla="*/ 197127 h 352688"/>
              <a:gd name="connsiteX61" fmla="*/ 157414 w 396311"/>
              <a:gd name="connsiteY61" fmla="*/ 187044 h 352688"/>
              <a:gd name="connsiteX62" fmla="*/ 167085 w 396311"/>
              <a:gd name="connsiteY62" fmla="*/ 163792 h 3526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96311" h="352688">
                <a:moveTo>
                  <a:pt x="127988" y="97534"/>
                </a:moveTo>
                <a:cubicBezTo>
                  <a:pt x="144999" y="97534"/>
                  <a:pt x="159883" y="99318"/>
                  <a:pt x="172641" y="102884"/>
                </a:cubicBezTo>
                <a:cubicBezTo>
                  <a:pt x="185398" y="106451"/>
                  <a:pt x="196098" y="111184"/>
                  <a:pt x="204740" y="117083"/>
                </a:cubicBezTo>
                <a:cubicBezTo>
                  <a:pt x="213382" y="122981"/>
                  <a:pt x="219898" y="129977"/>
                  <a:pt x="224289" y="138071"/>
                </a:cubicBezTo>
                <a:cubicBezTo>
                  <a:pt x="228678" y="146165"/>
                  <a:pt x="230873" y="154739"/>
                  <a:pt x="230873" y="163792"/>
                </a:cubicBezTo>
                <a:cubicBezTo>
                  <a:pt x="230873" y="172846"/>
                  <a:pt x="228678" y="181419"/>
                  <a:pt x="224289" y="189513"/>
                </a:cubicBezTo>
                <a:cubicBezTo>
                  <a:pt x="219898" y="197607"/>
                  <a:pt x="213382" y="204603"/>
                  <a:pt x="204740" y="210501"/>
                </a:cubicBezTo>
                <a:cubicBezTo>
                  <a:pt x="196098" y="216400"/>
                  <a:pt x="185398" y="221064"/>
                  <a:pt x="172641" y="224494"/>
                </a:cubicBezTo>
                <a:cubicBezTo>
                  <a:pt x="159883" y="227923"/>
                  <a:pt x="144999" y="229638"/>
                  <a:pt x="127988" y="229638"/>
                </a:cubicBezTo>
                <a:cubicBezTo>
                  <a:pt x="110978" y="229638"/>
                  <a:pt x="96095" y="227923"/>
                  <a:pt x="83338" y="224494"/>
                </a:cubicBezTo>
                <a:cubicBezTo>
                  <a:pt x="70579" y="221064"/>
                  <a:pt x="59879" y="216400"/>
                  <a:pt x="51237" y="210501"/>
                </a:cubicBezTo>
                <a:cubicBezTo>
                  <a:pt x="42595" y="204603"/>
                  <a:pt x="36147" y="197607"/>
                  <a:pt x="31895" y="189513"/>
                </a:cubicBezTo>
                <a:cubicBezTo>
                  <a:pt x="27642" y="181419"/>
                  <a:pt x="25515" y="172846"/>
                  <a:pt x="25515" y="163792"/>
                </a:cubicBezTo>
                <a:cubicBezTo>
                  <a:pt x="25515" y="154739"/>
                  <a:pt x="27642" y="146165"/>
                  <a:pt x="31895" y="138071"/>
                </a:cubicBezTo>
                <a:cubicBezTo>
                  <a:pt x="36147" y="129977"/>
                  <a:pt x="42595" y="122981"/>
                  <a:pt x="51237" y="117083"/>
                </a:cubicBezTo>
                <a:cubicBezTo>
                  <a:pt x="59879" y="111184"/>
                  <a:pt x="70579" y="106451"/>
                  <a:pt x="83338" y="102884"/>
                </a:cubicBezTo>
                <a:cubicBezTo>
                  <a:pt x="96095" y="99318"/>
                  <a:pt x="110978" y="97534"/>
                  <a:pt x="127988" y="97534"/>
                </a:cubicBezTo>
                <a:moveTo>
                  <a:pt x="267912" y="267911"/>
                </a:moveTo>
                <a:lnTo>
                  <a:pt x="267912" y="45269"/>
                </a:lnTo>
                <a:cubicBezTo>
                  <a:pt x="267912" y="41428"/>
                  <a:pt x="267088" y="37793"/>
                  <a:pt x="265443" y="34363"/>
                </a:cubicBezTo>
                <a:cubicBezTo>
                  <a:pt x="263796" y="30934"/>
                  <a:pt x="260915" y="28396"/>
                  <a:pt x="256800" y="26750"/>
                </a:cubicBezTo>
                <a:lnTo>
                  <a:pt x="340754" y="2058"/>
                </a:lnTo>
                <a:lnTo>
                  <a:pt x="340754" y="116053"/>
                </a:lnTo>
                <a:lnTo>
                  <a:pt x="396311" y="116053"/>
                </a:lnTo>
                <a:lnTo>
                  <a:pt x="396311" y="153915"/>
                </a:lnTo>
                <a:lnTo>
                  <a:pt x="340754" y="153915"/>
                </a:lnTo>
                <a:lnTo>
                  <a:pt x="340754" y="230461"/>
                </a:lnTo>
                <a:cubicBezTo>
                  <a:pt x="340754" y="243630"/>
                  <a:pt x="337598" y="253164"/>
                  <a:pt x="331288" y="259063"/>
                </a:cubicBezTo>
                <a:cubicBezTo>
                  <a:pt x="324979" y="264961"/>
                  <a:pt x="314964" y="267911"/>
                  <a:pt x="301246" y="267911"/>
                </a:cubicBezTo>
                <a:moveTo>
                  <a:pt x="59674" y="284784"/>
                </a:moveTo>
                <a:cubicBezTo>
                  <a:pt x="59674" y="279297"/>
                  <a:pt x="58302" y="274701"/>
                  <a:pt x="55558" y="270997"/>
                </a:cubicBezTo>
                <a:cubicBezTo>
                  <a:pt x="52815" y="267294"/>
                  <a:pt x="48699" y="265030"/>
                  <a:pt x="43212" y="264207"/>
                </a:cubicBezTo>
                <a:lnTo>
                  <a:pt x="132516" y="247745"/>
                </a:lnTo>
                <a:lnTo>
                  <a:pt x="132516" y="314827"/>
                </a:lnTo>
                <a:lnTo>
                  <a:pt x="320588" y="314827"/>
                </a:lnTo>
                <a:cubicBezTo>
                  <a:pt x="326075" y="314827"/>
                  <a:pt x="330671" y="313455"/>
                  <a:pt x="334375" y="310711"/>
                </a:cubicBezTo>
                <a:cubicBezTo>
                  <a:pt x="338079" y="307967"/>
                  <a:pt x="340342" y="303852"/>
                  <a:pt x="341165" y="298365"/>
                </a:cubicBezTo>
                <a:lnTo>
                  <a:pt x="361742" y="352688"/>
                </a:lnTo>
                <a:lnTo>
                  <a:pt x="59674" y="352688"/>
                </a:lnTo>
                <a:moveTo>
                  <a:pt x="236635" y="83954"/>
                </a:moveTo>
                <a:lnTo>
                  <a:pt x="38274" y="83954"/>
                </a:lnTo>
                <a:cubicBezTo>
                  <a:pt x="31415" y="83954"/>
                  <a:pt x="27299" y="87383"/>
                  <a:pt x="25927" y="94242"/>
                </a:cubicBezTo>
                <a:lnTo>
                  <a:pt x="0" y="48150"/>
                </a:lnTo>
                <a:lnTo>
                  <a:pt x="87247" y="48150"/>
                </a:lnTo>
                <a:lnTo>
                  <a:pt x="87247" y="41566"/>
                </a:lnTo>
                <a:cubicBezTo>
                  <a:pt x="87247" y="36078"/>
                  <a:pt x="85875" y="31483"/>
                  <a:pt x="83131" y="27779"/>
                </a:cubicBezTo>
                <a:cubicBezTo>
                  <a:pt x="80387" y="24075"/>
                  <a:pt x="76273" y="21812"/>
                  <a:pt x="70785" y="20989"/>
                </a:cubicBezTo>
                <a:lnTo>
                  <a:pt x="164204" y="0"/>
                </a:lnTo>
                <a:lnTo>
                  <a:pt x="164204" y="48150"/>
                </a:lnTo>
                <a:lnTo>
                  <a:pt x="236635" y="48150"/>
                </a:lnTo>
                <a:moveTo>
                  <a:pt x="167085" y="163792"/>
                </a:moveTo>
                <a:cubicBezTo>
                  <a:pt x="167085" y="155013"/>
                  <a:pt x="163861" y="147193"/>
                  <a:pt x="157414" y="140335"/>
                </a:cubicBezTo>
                <a:cubicBezTo>
                  <a:pt x="150966" y="133475"/>
                  <a:pt x="141158" y="130046"/>
                  <a:pt x="127988" y="130046"/>
                </a:cubicBezTo>
                <a:cubicBezTo>
                  <a:pt x="114819" y="130046"/>
                  <a:pt x="105080" y="133475"/>
                  <a:pt x="98769" y="140335"/>
                </a:cubicBezTo>
                <a:cubicBezTo>
                  <a:pt x="92459" y="147193"/>
                  <a:pt x="89305" y="155013"/>
                  <a:pt x="89305" y="163792"/>
                </a:cubicBezTo>
                <a:cubicBezTo>
                  <a:pt x="89305" y="172572"/>
                  <a:pt x="92459" y="180322"/>
                  <a:pt x="98769" y="187044"/>
                </a:cubicBezTo>
                <a:cubicBezTo>
                  <a:pt x="105080" y="193766"/>
                  <a:pt x="114819" y="197127"/>
                  <a:pt x="127988" y="197127"/>
                </a:cubicBezTo>
                <a:cubicBezTo>
                  <a:pt x="141158" y="197127"/>
                  <a:pt x="150966" y="193766"/>
                  <a:pt x="157414" y="187044"/>
                </a:cubicBezTo>
                <a:cubicBezTo>
                  <a:pt x="163861" y="180322"/>
                  <a:pt x="167085" y="172572"/>
                  <a:pt x="167085" y="1637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7" name="Freeform 87"/>
          <p:cNvSpPr/>
          <p:nvPr/>
        </p:nvSpPr>
        <p:spPr>
          <a:xfrm>
            <a:off x="8124710" y="5298038"/>
            <a:ext cx="390137" cy="339930"/>
          </a:xfrm>
          <a:custGeom>
            <a:avLst/>
            <a:gdLst>
              <a:gd name="connsiteX0" fmla="*/ 390137 w 390137"/>
              <a:gd name="connsiteY0" fmla="*/ 224699 h 339930"/>
              <a:gd name="connsiteX1" fmla="*/ 241160 w 390137"/>
              <a:gd name="connsiteY1" fmla="*/ 224699 h 339930"/>
              <a:gd name="connsiteX2" fmla="*/ 241160 w 390137"/>
              <a:gd name="connsiteY2" fmla="*/ 311122 h 339930"/>
              <a:gd name="connsiteX3" fmla="*/ 168318 w 390137"/>
              <a:gd name="connsiteY3" fmla="*/ 339930 h 339930"/>
              <a:gd name="connsiteX4" fmla="*/ 168318 w 390137"/>
              <a:gd name="connsiteY4" fmla="*/ 224699 h 339930"/>
              <a:gd name="connsiteX5" fmla="*/ 49384 w 390137"/>
              <a:gd name="connsiteY5" fmla="*/ 224699 h 339930"/>
              <a:gd name="connsiteX6" fmla="*/ 35392 w 390137"/>
              <a:gd name="connsiteY6" fmla="*/ 236222 h 339930"/>
              <a:gd name="connsiteX7" fmla="*/ 0 w 390137"/>
              <a:gd name="connsiteY7" fmla="*/ 186426 h 339930"/>
              <a:gd name="connsiteX8" fmla="*/ 390137 w 390137"/>
              <a:gd name="connsiteY8" fmla="*/ 186426 h 339930"/>
              <a:gd name="connsiteX10" fmla="*/ 352687 w 390137"/>
              <a:gd name="connsiteY10" fmla="*/ 158030 h 339930"/>
              <a:gd name="connsiteX11" fmla="*/ 61319 w 390137"/>
              <a:gd name="connsiteY11" fmla="*/ 158030 h 339930"/>
              <a:gd name="connsiteX12" fmla="*/ 40742 w 390137"/>
              <a:gd name="connsiteY12" fmla="*/ 120169 h 339930"/>
              <a:gd name="connsiteX13" fmla="*/ 111938 w 390137"/>
              <a:gd name="connsiteY13" fmla="*/ 120169 h 339930"/>
              <a:gd name="connsiteX14" fmla="*/ 103707 w 390137"/>
              <a:gd name="connsiteY14" fmla="*/ 54323 h 339930"/>
              <a:gd name="connsiteX15" fmla="*/ 173668 w 390137"/>
              <a:gd name="connsiteY15" fmla="*/ 54323 h 339930"/>
              <a:gd name="connsiteX16" fmla="*/ 179842 w 390137"/>
              <a:gd name="connsiteY16" fmla="*/ 120169 h 339930"/>
              <a:gd name="connsiteX17" fmla="*/ 228815 w 390137"/>
              <a:gd name="connsiteY17" fmla="*/ 120169 h 339930"/>
              <a:gd name="connsiteX18" fmla="*/ 235399 w 390137"/>
              <a:gd name="connsiteY18" fmla="*/ 54323 h 339930"/>
              <a:gd name="connsiteX19" fmla="*/ 305772 w 390137"/>
              <a:gd name="connsiteY19" fmla="*/ 54323 h 339930"/>
              <a:gd name="connsiteX20" fmla="*/ 297130 w 390137"/>
              <a:gd name="connsiteY20" fmla="*/ 120169 h 339930"/>
              <a:gd name="connsiteX21" fmla="*/ 352687 w 390137"/>
              <a:gd name="connsiteY21" fmla="*/ 120169 h 339930"/>
              <a:gd name="connsiteX23" fmla="*/ 344456 w 390137"/>
              <a:gd name="connsiteY23" fmla="*/ 37861 h 339930"/>
              <a:gd name="connsiteX24" fmla="*/ 87246 w 390137"/>
              <a:gd name="connsiteY24" fmla="*/ 37861 h 339930"/>
              <a:gd name="connsiteX25" fmla="*/ 74899 w 390137"/>
              <a:gd name="connsiteY25" fmla="*/ 48150 h 339930"/>
              <a:gd name="connsiteX26" fmla="*/ 48972 w 390137"/>
              <a:gd name="connsiteY26" fmla="*/ 0 h 339930"/>
              <a:gd name="connsiteX27" fmla="*/ 344456 w 390137"/>
              <a:gd name="connsiteY27" fmla="*/ 0 h 3399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390137" h="339930">
                <a:moveTo>
                  <a:pt x="390137" y="224699"/>
                </a:moveTo>
                <a:lnTo>
                  <a:pt x="241160" y="224699"/>
                </a:lnTo>
                <a:lnTo>
                  <a:pt x="241160" y="311122"/>
                </a:lnTo>
                <a:lnTo>
                  <a:pt x="168318" y="339930"/>
                </a:lnTo>
                <a:lnTo>
                  <a:pt x="168318" y="224699"/>
                </a:lnTo>
                <a:lnTo>
                  <a:pt x="49384" y="224699"/>
                </a:lnTo>
                <a:cubicBezTo>
                  <a:pt x="41428" y="224699"/>
                  <a:pt x="36764" y="228540"/>
                  <a:pt x="35392" y="236222"/>
                </a:cubicBezTo>
                <a:lnTo>
                  <a:pt x="0" y="186426"/>
                </a:lnTo>
                <a:lnTo>
                  <a:pt x="390137" y="186426"/>
                </a:lnTo>
                <a:moveTo>
                  <a:pt x="352687" y="158030"/>
                </a:moveTo>
                <a:lnTo>
                  <a:pt x="61319" y="158030"/>
                </a:lnTo>
                <a:lnTo>
                  <a:pt x="40742" y="120169"/>
                </a:lnTo>
                <a:lnTo>
                  <a:pt x="111938" y="120169"/>
                </a:lnTo>
                <a:lnTo>
                  <a:pt x="103707" y="54323"/>
                </a:lnTo>
                <a:lnTo>
                  <a:pt x="173668" y="54323"/>
                </a:lnTo>
                <a:lnTo>
                  <a:pt x="179842" y="120169"/>
                </a:lnTo>
                <a:lnTo>
                  <a:pt x="228815" y="120169"/>
                </a:lnTo>
                <a:lnTo>
                  <a:pt x="235399" y="54323"/>
                </a:lnTo>
                <a:lnTo>
                  <a:pt x="305772" y="54323"/>
                </a:lnTo>
                <a:lnTo>
                  <a:pt x="297130" y="120169"/>
                </a:lnTo>
                <a:lnTo>
                  <a:pt x="352687" y="120169"/>
                </a:lnTo>
                <a:moveTo>
                  <a:pt x="344456" y="37861"/>
                </a:moveTo>
                <a:lnTo>
                  <a:pt x="87246" y="37861"/>
                </a:lnTo>
                <a:cubicBezTo>
                  <a:pt x="80387" y="37861"/>
                  <a:pt x="76271" y="41291"/>
                  <a:pt x="74899" y="48150"/>
                </a:cubicBezTo>
                <a:lnTo>
                  <a:pt x="48972" y="0"/>
                </a:lnTo>
                <a:lnTo>
                  <a:pt x="344456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8" name="Freeform 88"/>
          <p:cNvSpPr/>
          <p:nvPr/>
        </p:nvSpPr>
        <p:spPr>
          <a:xfrm>
            <a:off x="5643675" y="5924809"/>
            <a:ext cx="186015" cy="44035"/>
          </a:xfrm>
          <a:custGeom>
            <a:avLst/>
            <a:gdLst>
              <a:gd name="connsiteX0" fmla="*/ 0 w 186015"/>
              <a:gd name="connsiteY0" fmla="*/ 0 h 44035"/>
              <a:gd name="connsiteX1" fmla="*/ 186015 w 186015"/>
              <a:gd name="connsiteY1" fmla="*/ 0 h 44035"/>
              <a:gd name="connsiteX2" fmla="*/ 186015 w 186015"/>
              <a:gd name="connsiteY2" fmla="*/ 44035 h 44035"/>
              <a:gd name="connsiteX3" fmla="*/ 0 w 186015"/>
              <a:gd name="connsiteY3" fmla="*/ 44035 h 4403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6015" h="44035">
                <a:moveTo>
                  <a:pt x="0" y="0"/>
                </a:moveTo>
                <a:lnTo>
                  <a:pt x="186015" y="0"/>
                </a:lnTo>
                <a:lnTo>
                  <a:pt x="186015" y="44035"/>
                </a:lnTo>
                <a:lnTo>
                  <a:pt x="0" y="4403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9" name="Freeform 89"/>
          <p:cNvSpPr/>
          <p:nvPr/>
        </p:nvSpPr>
        <p:spPr>
          <a:xfrm>
            <a:off x="5966967" y="5771717"/>
            <a:ext cx="365034" cy="355569"/>
          </a:xfrm>
          <a:custGeom>
            <a:avLst/>
            <a:gdLst>
              <a:gd name="connsiteX0" fmla="*/ 292191 w 365034"/>
              <a:gd name="connsiteY0" fmla="*/ 355569 h 355569"/>
              <a:gd name="connsiteX1" fmla="*/ 292191 w 365034"/>
              <a:gd name="connsiteY1" fmla="*/ 152681 h 355569"/>
              <a:gd name="connsiteX2" fmla="*/ 238691 w 365034"/>
              <a:gd name="connsiteY2" fmla="*/ 152681 h 355569"/>
              <a:gd name="connsiteX3" fmla="*/ 218938 w 365034"/>
              <a:gd name="connsiteY3" fmla="*/ 110704 h 355569"/>
              <a:gd name="connsiteX4" fmla="*/ 292191 w 365034"/>
              <a:gd name="connsiteY4" fmla="*/ 110704 h 355569"/>
              <a:gd name="connsiteX5" fmla="*/ 292191 w 365034"/>
              <a:gd name="connsiteY5" fmla="*/ 43212 h 355569"/>
              <a:gd name="connsiteX6" fmla="*/ 289722 w 365034"/>
              <a:gd name="connsiteY6" fmla="*/ 32307 h 355569"/>
              <a:gd name="connsiteX7" fmla="*/ 281080 w 365034"/>
              <a:gd name="connsiteY7" fmla="*/ 24693 h 355569"/>
              <a:gd name="connsiteX8" fmla="*/ 365034 w 365034"/>
              <a:gd name="connsiteY8" fmla="*/ 0 h 355569"/>
              <a:gd name="connsiteX9" fmla="*/ 365034 w 365034"/>
              <a:gd name="connsiteY9" fmla="*/ 318119 h 355569"/>
              <a:gd name="connsiteX10" fmla="*/ 355568 w 365034"/>
              <a:gd name="connsiteY10" fmla="*/ 346721 h 355569"/>
              <a:gd name="connsiteX11" fmla="*/ 325526 w 365034"/>
              <a:gd name="connsiteY11" fmla="*/ 355569 h 355569"/>
              <a:gd name="connsiteX13" fmla="*/ 109057 w 365034"/>
              <a:gd name="connsiteY13" fmla="*/ 65024 h 355569"/>
              <a:gd name="connsiteX14" fmla="*/ 104942 w 365034"/>
              <a:gd name="connsiteY14" fmla="*/ 51236 h 355569"/>
              <a:gd name="connsiteX15" fmla="*/ 92596 w 365034"/>
              <a:gd name="connsiteY15" fmla="*/ 44446 h 355569"/>
              <a:gd name="connsiteX16" fmla="*/ 181899 w 365034"/>
              <a:gd name="connsiteY16" fmla="*/ 19343 h 355569"/>
              <a:gd name="connsiteX17" fmla="*/ 181899 w 365034"/>
              <a:gd name="connsiteY17" fmla="*/ 73665 h 355569"/>
              <a:gd name="connsiteX18" fmla="*/ 171199 w 365034"/>
              <a:gd name="connsiteY18" fmla="*/ 143215 h 355569"/>
              <a:gd name="connsiteX19" fmla="*/ 203505 w 365034"/>
              <a:gd name="connsiteY19" fmla="*/ 156590 h 355569"/>
              <a:gd name="connsiteX20" fmla="*/ 229844 w 365034"/>
              <a:gd name="connsiteY20" fmla="*/ 179431 h 355569"/>
              <a:gd name="connsiteX21" fmla="*/ 247745 w 365034"/>
              <a:gd name="connsiteY21" fmla="*/ 211942 h 355569"/>
              <a:gd name="connsiteX22" fmla="*/ 254330 w 365034"/>
              <a:gd name="connsiteY22" fmla="*/ 253919 h 355569"/>
              <a:gd name="connsiteX23" fmla="*/ 245276 w 365034"/>
              <a:gd name="connsiteY23" fmla="*/ 278199 h 355569"/>
              <a:gd name="connsiteX24" fmla="*/ 219761 w 365034"/>
              <a:gd name="connsiteY24" fmla="*/ 290134 h 355569"/>
              <a:gd name="connsiteX25" fmla="*/ 189719 w 365034"/>
              <a:gd name="connsiteY25" fmla="*/ 286431 h 355569"/>
              <a:gd name="connsiteX26" fmla="*/ 169553 w 365034"/>
              <a:gd name="connsiteY26" fmla="*/ 266265 h 355569"/>
              <a:gd name="connsiteX27" fmla="*/ 181076 w 365034"/>
              <a:gd name="connsiteY27" fmla="*/ 239309 h 355569"/>
              <a:gd name="connsiteX28" fmla="*/ 183134 w 365034"/>
              <a:gd name="connsiteY28" fmla="*/ 211942 h 355569"/>
              <a:gd name="connsiteX29" fmla="*/ 176549 w 365034"/>
              <a:gd name="connsiteY29" fmla="*/ 187044 h 355569"/>
              <a:gd name="connsiteX30" fmla="*/ 162146 w 365034"/>
              <a:gd name="connsiteY30" fmla="*/ 167085 h 355569"/>
              <a:gd name="connsiteX31" fmla="*/ 100826 w 365034"/>
              <a:gd name="connsiteY31" fmla="*/ 245277 h 355569"/>
              <a:gd name="connsiteX32" fmla="*/ 0 w 365034"/>
              <a:gd name="connsiteY32" fmla="*/ 294661 h 355569"/>
              <a:gd name="connsiteX33" fmla="*/ 0 w 365034"/>
              <a:gd name="connsiteY33" fmla="*/ 286431 h 355569"/>
              <a:gd name="connsiteX34" fmla="*/ 51441 w 365034"/>
              <a:gd name="connsiteY34" fmla="*/ 243836 h 355569"/>
              <a:gd name="connsiteX35" fmla="*/ 85188 w 365034"/>
              <a:gd name="connsiteY35" fmla="*/ 190542 h 355569"/>
              <a:gd name="connsiteX36" fmla="*/ 103501 w 365034"/>
              <a:gd name="connsiteY36" fmla="*/ 132104 h 355569"/>
              <a:gd name="connsiteX37" fmla="*/ 109057 w 365034"/>
              <a:gd name="connsiteY37" fmla="*/ 74077 h 3555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365034" h="355569">
                <a:moveTo>
                  <a:pt x="292191" y="355569"/>
                </a:moveTo>
                <a:lnTo>
                  <a:pt x="292191" y="152681"/>
                </a:lnTo>
                <a:lnTo>
                  <a:pt x="238691" y="152681"/>
                </a:lnTo>
                <a:lnTo>
                  <a:pt x="218938" y="110704"/>
                </a:lnTo>
                <a:lnTo>
                  <a:pt x="292191" y="110704"/>
                </a:lnTo>
                <a:lnTo>
                  <a:pt x="292191" y="43212"/>
                </a:lnTo>
                <a:cubicBezTo>
                  <a:pt x="292191" y="39371"/>
                  <a:pt x="291368" y="35736"/>
                  <a:pt x="289722" y="32307"/>
                </a:cubicBezTo>
                <a:cubicBezTo>
                  <a:pt x="288076" y="28877"/>
                  <a:pt x="285195" y="26339"/>
                  <a:pt x="281080" y="24693"/>
                </a:cubicBezTo>
                <a:lnTo>
                  <a:pt x="365034" y="0"/>
                </a:lnTo>
                <a:lnTo>
                  <a:pt x="365034" y="318119"/>
                </a:lnTo>
                <a:cubicBezTo>
                  <a:pt x="365034" y="331288"/>
                  <a:pt x="361878" y="340822"/>
                  <a:pt x="355568" y="346721"/>
                </a:cubicBezTo>
                <a:cubicBezTo>
                  <a:pt x="349258" y="352620"/>
                  <a:pt x="339244" y="355569"/>
                  <a:pt x="325526" y="355569"/>
                </a:cubicBezTo>
                <a:moveTo>
                  <a:pt x="109057" y="65024"/>
                </a:moveTo>
                <a:cubicBezTo>
                  <a:pt x="109057" y="59536"/>
                  <a:pt x="107685" y="54940"/>
                  <a:pt x="104942" y="51236"/>
                </a:cubicBezTo>
                <a:cubicBezTo>
                  <a:pt x="102198" y="47533"/>
                  <a:pt x="98083" y="45269"/>
                  <a:pt x="92596" y="44446"/>
                </a:cubicBezTo>
                <a:lnTo>
                  <a:pt x="181899" y="19343"/>
                </a:lnTo>
                <a:lnTo>
                  <a:pt x="181899" y="73665"/>
                </a:lnTo>
                <a:cubicBezTo>
                  <a:pt x="181899" y="97810"/>
                  <a:pt x="178333" y="120992"/>
                  <a:pt x="171199" y="143215"/>
                </a:cubicBezTo>
                <a:cubicBezTo>
                  <a:pt x="182723" y="146233"/>
                  <a:pt x="193491" y="150692"/>
                  <a:pt x="203505" y="156590"/>
                </a:cubicBezTo>
                <a:cubicBezTo>
                  <a:pt x="213519" y="162489"/>
                  <a:pt x="222298" y="170103"/>
                  <a:pt x="229844" y="179431"/>
                </a:cubicBezTo>
                <a:cubicBezTo>
                  <a:pt x="237388" y="188759"/>
                  <a:pt x="243355" y="199596"/>
                  <a:pt x="247745" y="211942"/>
                </a:cubicBezTo>
                <a:cubicBezTo>
                  <a:pt x="252135" y="224288"/>
                  <a:pt x="254330" y="238280"/>
                  <a:pt x="254330" y="253919"/>
                </a:cubicBezTo>
                <a:cubicBezTo>
                  <a:pt x="254330" y="263247"/>
                  <a:pt x="251312" y="271341"/>
                  <a:pt x="245276" y="278199"/>
                </a:cubicBezTo>
                <a:cubicBezTo>
                  <a:pt x="239240" y="285059"/>
                  <a:pt x="230735" y="289037"/>
                  <a:pt x="219761" y="290134"/>
                </a:cubicBezTo>
                <a:cubicBezTo>
                  <a:pt x="209335" y="291506"/>
                  <a:pt x="199321" y="290271"/>
                  <a:pt x="189719" y="286431"/>
                </a:cubicBezTo>
                <a:cubicBezTo>
                  <a:pt x="180116" y="282589"/>
                  <a:pt x="173394" y="275868"/>
                  <a:pt x="169553" y="266265"/>
                </a:cubicBezTo>
                <a:cubicBezTo>
                  <a:pt x="175040" y="257760"/>
                  <a:pt x="178882" y="248775"/>
                  <a:pt x="181076" y="239309"/>
                </a:cubicBezTo>
                <a:cubicBezTo>
                  <a:pt x="183271" y="229844"/>
                  <a:pt x="183957" y="220721"/>
                  <a:pt x="183134" y="211942"/>
                </a:cubicBezTo>
                <a:cubicBezTo>
                  <a:pt x="182311" y="203163"/>
                  <a:pt x="180116" y="194863"/>
                  <a:pt x="176549" y="187044"/>
                </a:cubicBezTo>
                <a:cubicBezTo>
                  <a:pt x="172982" y="179225"/>
                  <a:pt x="168182" y="172572"/>
                  <a:pt x="162146" y="167085"/>
                </a:cubicBezTo>
                <a:cubicBezTo>
                  <a:pt x="148428" y="196990"/>
                  <a:pt x="127988" y="223053"/>
                  <a:pt x="100826" y="245277"/>
                </a:cubicBezTo>
                <a:cubicBezTo>
                  <a:pt x="73665" y="267500"/>
                  <a:pt x="40056" y="283961"/>
                  <a:pt x="0" y="294661"/>
                </a:cubicBezTo>
                <a:lnTo>
                  <a:pt x="0" y="286431"/>
                </a:lnTo>
                <a:cubicBezTo>
                  <a:pt x="20302" y="274633"/>
                  <a:pt x="37449" y="260435"/>
                  <a:pt x="51441" y="243836"/>
                </a:cubicBezTo>
                <a:cubicBezTo>
                  <a:pt x="65434" y="227237"/>
                  <a:pt x="76683" y="209473"/>
                  <a:pt x="85188" y="190542"/>
                </a:cubicBezTo>
                <a:cubicBezTo>
                  <a:pt x="93693" y="171612"/>
                  <a:pt x="99797" y="152132"/>
                  <a:pt x="103501" y="132104"/>
                </a:cubicBezTo>
                <a:cubicBezTo>
                  <a:pt x="107205" y="112076"/>
                  <a:pt x="109057" y="92733"/>
                  <a:pt x="109057" y="740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0" name="Freeform 90"/>
          <p:cNvSpPr/>
          <p:nvPr/>
        </p:nvSpPr>
        <p:spPr>
          <a:xfrm>
            <a:off x="6393731" y="5771717"/>
            <a:ext cx="376968" cy="356392"/>
          </a:xfrm>
          <a:custGeom>
            <a:avLst/>
            <a:gdLst>
              <a:gd name="connsiteX0" fmla="*/ 223053 w 376968"/>
              <a:gd name="connsiteY0" fmla="*/ 346515 h 356392"/>
              <a:gd name="connsiteX1" fmla="*/ 223053 w 376968"/>
              <a:gd name="connsiteY1" fmla="*/ 218115 h 356392"/>
              <a:gd name="connsiteX2" fmla="*/ 186014 w 376968"/>
              <a:gd name="connsiteY2" fmla="*/ 218115 h 356392"/>
              <a:gd name="connsiteX3" fmla="*/ 152474 w 376968"/>
              <a:gd name="connsiteY3" fmla="*/ 270586 h 356392"/>
              <a:gd name="connsiteX4" fmla="*/ 97122 w 376968"/>
              <a:gd name="connsiteY4" fmla="*/ 288077 h 356392"/>
              <a:gd name="connsiteX5" fmla="*/ 25721 w 376968"/>
              <a:gd name="connsiteY5" fmla="*/ 254948 h 356392"/>
              <a:gd name="connsiteX6" fmla="*/ 0 w 376968"/>
              <a:gd name="connsiteY6" fmla="*/ 156797 h 356392"/>
              <a:gd name="connsiteX7" fmla="*/ 25721 w 376968"/>
              <a:gd name="connsiteY7" fmla="*/ 58233 h 356392"/>
              <a:gd name="connsiteX8" fmla="*/ 97122 w 376968"/>
              <a:gd name="connsiteY8" fmla="*/ 24693 h 356392"/>
              <a:gd name="connsiteX9" fmla="*/ 148359 w 376968"/>
              <a:gd name="connsiteY9" fmla="*/ 39508 h 356392"/>
              <a:gd name="connsiteX10" fmla="*/ 181487 w 376968"/>
              <a:gd name="connsiteY10" fmla="*/ 83543 h 356392"/>
              <a:gd name="connsiteX11" fmla="*/ 223053 w 376968"/>
              <a:gd name="connsiteY11" fmla="*/ 83543 h 356392"/>
              <a:gd name="connsiteX12" fmla="*/ 223053 w 376968"/>
              <a:gd name="connsiteY12" fmla="*/ 51443 h 356392"/>
              <a:gd name="connsiteX13" fmla="*/ 220584 w 376968"/>
              <a:gd name="connsiteY13" fmla="*/ 40537 h 356392"/>
              <a:gd name="connsiteX14" fmla="*/ 211941 w 376968"/>
              <a:gd name="connsiteY14" fmla="*/ 32923 h 356392"/>
              <a:gd name="connsiteX15" fmla="*/ 287664 w 376968"/>
              <a:gd name="connsiteY15" fmla="*/ 12347 h 356392"/>
              <a:gd name="connsiteX16" fmla="*/ 287664 w 376968"/>
              <a:gd name="connsiteY16" fmla="*/ 309065 h 356392"/>
              <a:gd name="connsiteX17" fmla="*/ 278199 w 376968"/>
              <a:gd name="connsiteY17" fmla="*/ 337667 h 356392"/>
              <a:gd name="connsiteX18" fmla="*/ 248157 w 376968"/>
              <a:gd name="connsiteY18" fmla="*/ 346515 h 356392"/>
              <a:gd name="connsiteX20" fmla="*/ 312357 w 376968"/>
              <a:gd name="connsiteY20" fmla="*/ 356392 h 356392"/>
              <a:gd name="connsiteX21" fmla="*/ 312357 w 376968"/>
              <a:gd name="connsiteY21" fmla="*/ 39097 h 356392"/>
              <a:gd name="connsiteX22" fmla="*/ 309887 w 376968"/>
              <a:gd name="connsiteY22" fmla="*/ 28191 h 356392"/>
              <a:gd name="connsiteX23" fmla="*/ 301245 w 376968"/>
              <a:gd name="connsiteY23" fmla="*/ 20577 h 356392"/>
              <a:gd name="connsiteX24" fmla="*/ 376968 w 376968"/>
              <a:gd name="connsiteY24" fmla="*/ 0 h 356392"/>
              <a:gd name="connsiteX25" fmla="*/ 376968 w 376968"/>
              <a:gd name="connsiteY25" fmla="*/ 318942 h 356392"/>
              <a:gd name="connsiteX26" fmla="*/ 367503 w 376968"/>
              <a:gd name="connsiteY26" fmla="*/ 347544 h 356392"/>
              <a:gd name="connsiteX27" fmla="*/ 337461 w 376968"/>
              <a:gd name="connsiteY27" fmla="*/ 356392 h 356392"/>
              <a:gd name="connsiteX29" fmla="*/ 66257 w 376968"/>
              <a:gd name="connsiteY29" fmla="*/ 156797 h 356392"/>
              <a:gd name="connsiteX30" fmla="*/ 67697 w 376968"/>
              <a:gd name="connsiteY30" fmla="*/ 195069 h 356392"/>
              <a:gd name="connsiteX31" fmla="*/ 72636 w 376968"/>
              <a:gd name="connsiteY31" fmla="*/ 224494 h 356392"/>
              <a:gd name="connsiteX32" fmla="*/ 82102 w 376968"/>
              <a:gd name="connsiteY32" fmla="*/ 243425 h 356392"/>
              <a:gd name="connsiteX33" fmla="*/ 97122 w 376968"/>
              <a:gd name="connsiteY33" fmla="*/ 250215 h 356392"/>
              <a:gd name="connsiteX34" fmla="*/ 111526 w 376968"/>
              <a:gd name="connsiteY34" fmla="*/ 243425 h 356392"/>
              <a:gd name="connsiteX35" fmla="*/ 120786 w 376968"/>
              <a:gd name="connsiteY35" fmla="*/ 224494 h 356392"/>
              <a:gd name="connsiteX36" fmla="*/ 125725 w 376968"/>
              <a:gd name="connsiteY36" fmla="*/ 195069 h 356392"/>
              <a:gd name="connsiteX37" fmla="*/ 127165 w 376968"/>
              <a:gd name="connsiteY37" fmla="*/ 156797 h 356392"/>
              <a:gd name="connsiteX38" fmla="*/ 125725 w 376968"/>
              <a:gd name="connsiteY38" fmla="*/ 118523 h 356392"/>
              <a:gd name="connsiteX39" fmla="*/ 120786 w 376968"/>
              <a:gd name="connsiteY39" fmla="*/ 88687 h 356392"/>
              <a:gd name="connsiteX40" fmla="*/ 111526 w 376968"/>
              <a:gd name="connsiteY40" fmla="*/ 69344 h 356392"/>
              <a:gd name="connsiteX41" fmla="*/ 97122 w 376968"/>
              <a:gd name="connsiteY41" fmla="*/ 62554 h 356392"/>
              <a:gd name="connsiteX42" fmla="*/ 82102 w 376968"/>
              <a:gd name="connsiteY42" fmla="*/ 69344 h 356392"/>
              <a:gd name="connsiteX43" fmla="*/ 72636 w 376968"/>
              <a:gd name="connsiteY43" fmla="*/ 88687 h 356392"/>
              <a:gd name="connsiteX44" fmla="*/ 67697 w 376968"/>
              <a:gd name="connsiteY44" fmla="*/ 118523 h 356392"/>
              <a:gd name="connsiteX45" fmla="*/ 66257 w 376968"/>
              <a:gd name="connsiteY45" fmla="*/ 156797 h 356392"/>
              <a:gd name="connsiteX47" fmla="*/ 193834 w 376968"/>
              <a:gd name="connsiteY47" fmla="*/ 156797 h 356392"/>
              <a:gd name="connsiteX48" fmla="*/ 193628 w 376968"/>
              <a:gd name="connsiteY48" fmla="*/ 167908 h 356392"/>
              <a:gd name="connsiteX49" fmla="*/ 193011 w 376968"/>
              <a:gd name="connsiteY49" fmla="*/ 178196 h 356392"/>
              <a:gd name="connsiteX50" fmla="*/ 223053 w 376968"/>
              <a:gd name="connsiteY50" fmla="*/ 178196 h 356392"/>
              <a:gd name="connsiteX51" fmla="*/ 223053 w 376968"/>
              <a:gd name="connsiteY51" fmla="*/ 123462 h 356392"/>
              <a:gd name="connsiteX52" fmla="*/ 191777 w 376968"/>
              <a:gd name="connsiteY52" fmla="*/ 123462 h 356392"/>
              <a:gd name="connsiteX53" fmla="*/ 193217 w 376968"/>
              <a:gd name="connsiteY53" fmla="*/ 139512 h 356392"/>
              <a:gd name="connsiteX54" fmla="*/ 193834 w 376968"/>
              <a:gd name="connsiteY54" fmla="*/ 156797 h 3563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376968" h="356392">
                <a:moveTo>
                  <a:pt x="223053" y="346515"/>
                </a:moveTo>
                <a:lnTo>
                  <a:pt x="223053" y="218115"/>
                </a:lnTo>
                <a:lnTo>
                  <a:pt x="186014" y="218115"/>
                </a:lnTo>
                <a:cubicBezTo>
                  <a:pt x="178881" y="241436"/>
                  <a:pt x="167701" y="258926"/>
                  <a:pt x="152474" y="270586"/>
                </a:cubicBezTo>
                <a:cubicBezTo>
                  <a:pt x="137247" y="282246"/>
                  <a:pt x="118797" y="288077"/>
                  <a:pt x="97122" y="288077"/>
                </a:cubicBezTo>
                <a:cubicBezTo>
                  <a:pt x="66669" y="288077"/>
                  <a:pt x="42868" y="277034"/>
                  <a:pt x="25721" y="254948"/>
                </a:cubicBezTo>
                <a:cubicBezTo>
                  <a:pt x="8574" y="232862"/>
                  <a:pt x="0" y="200145"/>
                  <a:pt x="0" y="156797"/>
                </a:cubicBezTo>
                <a:cubicBezTo>
                  <a:pt x="0" y="113447"/>
                  <a:pt x="8574" y="80593"/>
                  <a:pt x="25721" y="58233"/>
                </a:cubicBezTo>
                <a:cubicBezTo>
                  <a:pt x="42868" y="35873"/>
                  <a:pt x="66669" y="24693"/>
                  <a:pt x="97122" y="24693"/>
                </a:cubicBezTo>
                <a:cubicBezTo>
                  <a:pt x="116877" y="24693"/>
                  <a:pt x="133955" y="29631"/>
                  <a:pt x="148359" y="39508"/>
                </a:cubicBezTo>
                <a:cubicBezTo>
                  <a:pt x="162763" y="49385"/>
                  <a:pt x="173806" y="64063"/>
                  <a:pt x="181487" y="83543"/>
                </a:cubicBezTo>
                <a:lnTo>
                  <a:pt x="223053" y="83543"/>
                </a:lnTo>
                <a:lnTo>
                  <a:pt x="223053" y="51443"/>
                </a:lnTo>
                <a:cubicBezTo>
                  <a:pt x="223053" y="47601"/>
                  <a:pt x="222230" y="43966"/>
                  <a:pt x="220584" y="40537"/>
                </a:cubicBezTo>
                <a:cubicBezTo>
                  <a:pt x="218938" y="37107"/>
                  <a:pt x="216057" y="34570"/>
                  <a:pt x="211941" y="32923"/>
                </a:cubicBezTo>
                <a:lnTo>
                  <a:pt x="287664" y="12347"/>
                </a:lnTo>
                <a:lnTo>
                  <a:pt x="287664" y="309065"/>
                </a:lnTo>
                <a:cubicBezTo>
                  <a:pt x="287664" y="322234"/>
                  <a:pt x="284509" y="331768"/>
                  <a:pt x="278199" y="337667"/>
                </a:cubicBezTo>
                <a:cubicBezTo>
                  <a:pt x="271889" y="343566"/>
                  <a:pt x="261875" y="346515"/>
                  <a:pt x="248157" y="346515"/>
                </a:cubicBezTo>
                <a:moveTo>
                  <a:pt x="312357" y="356392"/>
                </a:moveTo>
                <a:lnTo>
                  <a:pt x="312357" y="39097"/>
                </a:lnTo>
                <a:cubicBezTo>
                  <a:pt x="312357" y="35256"/>
                  <a:pt x="311534" y="31621"/>
                  <a:pt x="309887" y="28191"/>
                </a:cubicBezTo>
                <a:cubicBezTo>
                  <a:pt x="308242" y="24761"/>
                  <a:pt x="305360" y="22223"/>
                  <a:pt x="301245" y="20577"/>
                </a:cubicBezTo>
                <a:lnTo>
                  <a:pt x="376968" y="0"/>
                </a:lnTo>
                <a:lnTo>
                  <a:pt x="376968" y="318942"/>
                </a:lnTo>
                <a:cubicBezTo>
                  <a:pt x="376968" y="332112"/>
                  <a:pt x="373813" y="341645"/>
                  <a:pt x="367503" y="347544"/>
                </a:cubicBezTo>
                <a:cubicBezTo>
                  <a:pt x="361193" y="353443"/>
                  <a:pt x="351179" y="356392"/>
                  <a:pt x="337461" y="356392"/>
                </a:cubicBezTo>
                <a:moveTo>
                  <a:pt x="66257" y="156797"/>
                </a:moveTo>
                <a:cubicBezTo>
                  <a:pt x="66257" y="170789"/>
                  <a:pt x="66738" y="183546"/>
                  <a:pt x="67697" y="195069"/>
                </a:cubicBezTo>
                <a:cubicBezTo>
                  <a:pt x="68658" y="206592"/>
                  <a:pt x="70304" y="216400"/>
                  <a:pt x="72636" y="224494"/>
                </a:cubicBezTo>
                <a:cubicBezTo>
                  <a:pt x="74968" y="232588"/>
                  <a:pt x="78124" y="238898"/>
                  <a:pt x="82102" y="243425"/>
                </a:cubicBezTo>
                <a:cubicBezTo>
                  <a:pt x="86079" y="247952"/>
                  <a:pt x="91087" y="250215"/>
                  <a:pt x="97122" y="250215"/>
                </a:cubicBezTo>
                <a:cubicBezTo>
                  <a:pt x="102884" y="250215"/>
                  <a:pt x="107686" y="247952"/>
                  <a:pt x="111526" y="243425"/>
                </a:cubicBezTo>
                <a:cubicBezTo>
                  <a:pt x="115367" y="238898"/>
                  <a:pt x="118454" y="232588"/>
                  <a:pt x="120786" y="224494"/>
                </a:cubicBezTo>
                <a:cubicBezTo>
                  <a:pt x="123118" y="216400"/>
                  <a:pt x="124764" y="206592"/>
                  <a:pt x="125725" y="195069"/>
                </a:cubicBezTo>
                <a:cubicBezTo>
                  <a:pt x="126685" y="183546"/>
                  <a:pt x="127165" y="170789"/>
                  <a:pt x="127165" y="156797"/>
                </a:cubicBezTo>
                <a:cubicBezTo>
                  <a:pt x="127165" y="142804"/>
                  <a:pt x="126685" y="130046"/>
                  <a:pt x="125725" y="118523"/>
                </a:cubicBezTo>
                <a:cubicBezTo>
                  <a:pt x="124764" y="107000"/>
                  <a:pt x="123118" y="97055"/>
                  <a:pt x="120786" y="88687"/>
                </a:cubicBezTo>
                <a:cubicBezTo>
                  <a:pt x="118454" y="80318"/>
                  <a:pt x="115367" y="73871"/>
                  <a:pt x="111526" y="69344"/>
                </a:cubicBezTo>
                <a:cubicBezTo>
                  <a:pt x="107686" y="64818"/>
                  <a:pt x="102884" y="62554"/>
                  <a:pt x="97122" y="62554"/>
                </a:cubicBezTo>
                <a:cubicBezTo>
                  <a:pt x="91087" y="62554"/>
                  <a:pt x="86079" y="64818"/>
                  <a:pt x="82102" y="69344"/>
                </a:cubicBezTo>
                <a:cubicBezTo>
                  <a:pt x="78124" y="73871"/>
                  <a:pt x="74968" y="80318"/>
                  <a:pt x="72636" y="88687"/>
                </a:cubicBezTo>
                <a:cubicBezTo>
                  <a:pt x="70304" y="97055"/>
                  <a:pt x="68658" y="107000"/>
                  <a:pt x="67697" y="118523"/>
                </a:cubicBezTo>
                <a:cubicBezTo>
                  <a:pt x="66738" y="130046"/>
                  <a:pt x="66257" y="142804"/>
                  <a:pt x="66257" y="156797"/>
                </a:cubicBezTo>
                <a:moveTo>
                  <a:pt x="193834" y="156797"/>
                </a:moveTo>
                <a:cubicBezTo>
                  <a:pt x="193834" y="160637"/>
                  <a:pt x="193766" y="164341"/>
                  <a:pt x="193628" y="167908"/>
                </a:cubicBezTo>
                <a:cubicBezTo>
                  <a:pt x="193491" y="171475"/>
                  <a:pt x="193285" y="174904"/>
                  <a:pt x="193011" y="178196"/>
                </a:cubicBezTo>
                <a:lnTo>
                  <a:pt x="223053" y="178196"/>
                </a:lnTo>
                <a:lnTo>
                  <a:pt x="223053" y="123462"/>
                </a:lnTo>
                <a:lnTo>
                  <a:pt x="191777" y="123462"/>
                </a:lnTo>
                <a:cubicBezTo>
                  <a:pt x="192325" y="128674"/>
                  <a:pt x="192805" y="134024"/>
                  <a:pt x="193217" y="139512"/>
                </a:cubicBezTo>
                <a:cubicBezTo>
                  <a:pt x="193628" y="144999"/>
                  <a:pt x="193834" y="150760"/>
                  <a:pt x="193834" y="15679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1" name="Freeform 91"/>
          <p:cNvSpPr/>
          <p:nvPr/>
        </p:nvSpPr>
        <p:spPr>
          <a:xfrm>
            <a:off x="6785927" y="5771717"/>
            <a:ext cx="408245" cy="355569"/>
          </a:xfrm>
          <a:custGeom>
            <a:avLst/>
            <a:gdLst>
              <a:gd name="connsiteX0" fmla="*/ 279845 w 408245"/>
              <a:gd name="connsiteY0" fmla="*/ 355569 h 355569"/>
              <a:gd name="connsiteX1" fmla="*/ 279845 w 408245"/>
              <a:gd name="connsiteY1" fmla="*/ 281492 h 355569"/>
              <a:gd name="connsiteX2" fmla="*/ 233341 w 408245"/>
              <a:gd name="connsiteY2" fmla="*/ 296925 h 355569"/>
              <a:gd name="connsiteX3" fmla="*/ 173668 w 408245"/>
              <a:gd name="connsiteY3" fmla="*/ 301658 h 355569"/>
              <a:gd name="connsiteX4" fmla="*/ 49384 w 408245"/>
              <a:gd name="connsiteY4" fmla="*/ 301658 h 355569"/>
              <a:gd name="connsiteX5" fmla="*/ 35392 w 408245"/>
              <a:gd name="connsiteY5" fmla="*/ 313180 h 355569"/>
              <a:gd name="connsiteX6" fmla="*/ 0 w 408245"/>
              <a:gd name="connsiteY6" fmla="*/ 263384 h 355569"/>
              <a:gd name="connsiteX7" fmla="*/ 104118 w 408245"/>
              <a:gd name="connsiteY7" fmla="*/ 263384 h 355569"/>
              <a:gd name="connsiteX8" fmla="*/ 104118 w 408245"/>
              <a:gd name="connsiteY8" fmla="*/ 222231 h 355569"/>
              <a:gd name="connsiteX9" fmla="*/ 73665 w 408245"/>
              <a:gd name="connsiteY9" fmla="*/ 209884 h 355569"/>
              <a:gd name="connsiteX10" fmla="*/ 49384 w 408245"/>
              <a:gd name="connsiteY10" fmla="*/ 189514 h 355569"/>
              <a:gd name="connsiteX11" fmla="*/ 33334 w 408245"/>
              <a:gd name="connsiteY11" fmla="*/ 160911 h 355569"/>
              <a:gd name="connsiteX12" fmla="*/ 27572 w 408245"/>
              <a:gd name="connsiteY12" fmla="*/ 123462 h 355569"/>
              <a:gd name="connsiteX13" fmla="*/ 36626 w 408245"/>
              <a:gd name="connsiteY13" fmla="*/ 77781 h 355569"/>
              <a:gd name="connsiteX14" fmla="*/ 61113 w 408245"/>
              <a:gd name="connsiteY14" fmla="*/ 45681 h 355569"/>
              <a:gd name="connsiteX15" fmla="*/ 97122 w 408245"/>
              <a:gd name="connsiteY15" fmla="*/ 26750 h 355569"/>
              <a:gd name="connsiteX16" fmla="*/ 140334 w 408245"/>
              <a:gd name="connsiteY16" fmla="*/ 20577 h 355569"/>
              <a:gd name="connsiteX17" fmla="*/ 182928 w 408245"/>
              <a:gd name="connsiteY17" fmla="*/ 26750 h 355569"/>
              <a:gd name="connsiteX18" fmla="*/ 218732 w 408245"/>
              <a:gd name="connsiteY18" fmla="*/ 45681 h 355569"/>
              <a:gd name="connsiteX19" fmla="*/ 243424 w 408245"/>
              <a:gd name="connsiteY19" fmla="*/ 77781 h 355569"/>
              <a:gd name="connsiteX20" fmla="*/ 252684 w 408245"/>
              <a:gd name="connsiteY20" fmla="*/ 123462 h 355569"/>
              <a:gd name="connsiteX21" fmla="*/ 246921 w 408245"/>
              <a:gd name="connsiteY21" fmla="*/ 160500 h 355569"/>
              <a:gd name="connsiteX22" fmla="*/ 230872 w 408245"/>
              <a:gd name="connsiteY22" fmla="*/ 189102 h 355569"/>
              <a:gd name="connsiteX23" fmla="*/ 206797 w 408245"/>
              <a:gd name="connsiteY23" fmla="*/ 209473 h 355569"/>
              <a:gd name="connsiteX24" fmla="*/ 176961 w 408245"/>
              <a:gd name="connsiteY24" fmla="*/ 221819 h 355569"/>
              <a:gd name="connsiteX25" fmla="*/ 176961 w 408245"/>
              <a:gd name="connsiteY25" fmla="*/ 263384 h 355569"/>
              <a:gd name="connsiteX26" fmla="*/ 192187 w 408245"/>
              <a:gd name="connsiteY26" fmla="*/ 263384 h 355569"/>
              <a:gd name="connsiteX27" fmla="*/ 239926 w 408245"/>
              <a:gd name="connsiteY27" fmla="*/ 260709 h 355569"/>
              <a:gd name="connsiteX28" fmla="*/ 279845 w 408245"/>
              <a:gd name="connsiteY28" fmla="*/ 252684 h 355569"/>
              <a:gd name="connsiteX29" fmla="*/ 279845 w 408245"/>
              <a:gd name="connsiteY29" fmla="*/ 43212 h 355569"/>
              <a:gd name="connsiteX30" fmla="*/ 277375 w 408245"/>
              <a:gd name="connsiteY30" fmla="*/ 32307 h 355569"/>
              <a:gd name="connsiteX31" fmla="*/ 268733 w 408245"/>
              <a:gd name="connsiteY31" fmla="*/ 24693 h 355569"/>
              <a:gd name="connsiteX32" fmla="*/ 352687 w 408245"/>
              <a:gd name="connsiteY32" fmla="*/ 0 h 355569"/>
              <a:gd name="connsiteX33" fmla="*/ 352687 w 408245"/>
              <a:gd name="connsiteY33" fmla="*/ 126343 h 355569"/>
              <a:gd name="connsiteX34" fmla="*/ 408245 w 408245"/>
              <a:gd name="connsiteY34" fmla="*/ 126343 h 355569"/>
              <a:gd name="connsiteX35" fmla="*/ 408245 w 408245"/>
              <a:gd name="connsiteY35" fmla="*/ 168319 h 355569"/>
              <a:gd name="connsiteX36" fmla="*/ 352687 w 408245"/>
              <a:gd name="connsiteY36" fmla="*/ 168319 h 355569"/>
              <a:gd name="connsiteX37" fmla="*/ 352687 w 408245"/>
              <a:gd name="connsiteY37" fmla="*/ 318119 h 355569"/>
              <a:gd name="connsiteX38" fmla="*/ 343222 w 408245"/>
              <a:gd name="connsiteY38" fmla="*/ 346721 h 355569"/>
              <a:gd name="connsiteX39" fmla="*/ 313179 w 408245"/>
              <a:gd name="connsiteY39" fmla="*/ 355569 h 355569"/>
              <a:gd name="connsiteX41" fmla="*/ 97945 w 408245"/>
              <a:gd name="connsiteY41" fmla="*/ 123462 h 355569"/>
              <a:gd name="connsiteX42" fmla="*/ 100620 w 408245"/>
              <a:gd name="connsiteY42" fmla="*/ 149389 h 355569"/>
              <a:gd name="connsiteX43" fmla="*/ 108645 w 408245"/>
              <a:gd name="connsiteY43" fmla="*/ 169966 h 355569"/>
              <a:gd name="connsiteX44" fmla="*/ 121815 w 408245"/>
              <a:gd name="connsiteY44" fmla="*/ 183546 h 355569"/>
              <a:gd name="connsiteX45" fmla="*/ 140334 w 408245"/>
              <a:gd name="connsiteY45" fmla="*/ 188485 h 355569"/>
              <a:gd name="connsiteX46" fmla="*/ 158236 w 408245"/>
              <a:gd name="connsiteY46" fmla="*/ 183546 h 355569"/>
              <a:gd name="connsiteX47" fmla="*/ 171199 w 408245"/>
              <a:gd name="connsiteY47" fmla="*/ 169966 h 355569"/>
              <a:gd name="connsiteX48" fmla="*/ 179224 w 408245"/>
              <a:gd name="connsiteY48" fmla="*/ 149389 h 355569"/>
              <a:gd name="connsiteX49" fmla="*/ 181899 w 408245"/>
              <a:gd name="connsiteY49" fmla="*/ 123462 h 355569"/>
              <a:gd name="connsiteX50" fmla="*/ 179224 w 408245"/>
              <a:gd name="connsiteY50" fmla="*/ 97535 h 355569"/>
              <a:gd name="connsiteX51" fmla="*/ 171199 w 408245"/>
              <a:gd name="connsiteY51" fmla="*/ 76958 h 355569"/>
              <a:gd name="connsiteX52" fmla="*/ 158236 w 408245"/>
              <a:gd name="connsiteY52" fmla="*/ 63377 h 355569"/>
              <a:gd name="connsiteX53" fmla="*/ 140334 w 408245"/>
              <a:gd name="connsiteY53" fmla="*/ 58438 h 355569"/>
              <a:gd name="connsiteX54" fmla="*/ 121815 w 408245"/>
              <a:gd name="connsiteY54" fmla="*/ 63377 h 355569"/>
              <a:gd name="connsiteX55" fmla="*/ 108645 w 408245"/>
              <a:gd name="connsiteY55" fmla="*/ 76958 h 355569"/>
              <a:gd name="connsiteX56" fmla="*/ 100620 w 408245"/>
              <a:gd name="connsiteY56" fmla="*/ 97535 h 355569"/>
              <a:gd name="connsiteX57" fmla="*/ 97945 w 408245"/>
              <a:gd name="connsiteY57" fmla="*/ 123462 h 3555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408245" h="355569">
                <a:moveTo>
                  <a:pt x="279845" y="355569"/>
                </a:moveTo>
                <a:lnTo>
                  <a:pt x="279845" y="281492"/>
                </a:lnTo>
                <a:cubicBezTo>
                  <a:pt x="266402" y="288626"/>
                  <a:pt x="250900" y="293770"/>
                  <a:pt x="233341" y="296925"/>
                </a:cubicBezTo>
                <a:cubicBezTo>
                  <a:pt x="215782" y="300079"/>
                  <a:pt x="195891" y="301658"/>
                  <a:pt x="173668" y="301658"/>
                </a:cubicBezTo>
                <a:lnTo>
                  <a:pt x="49384" y="301658"/>
                </a:lnTo>
                <a:cubicBezTo>
                  <a:pt x="41428" y="301658"/>
                  <a:pt x="36764" y="305498"/>
                  <a:pt x="35392" y="313180"/>
                </a:cubicBezTo>
                <a:lnTo>
                  <a:pt x="0" y="263384"/>
                </a:lnTo>
                <a:lnTo>
                  <a:pt x="104118" y="263384"/>
                </a:lnTo>
                <a:lnTo>
                  <a:pt x="104118" y="222231"/>
                </a:lnTo>
                <a:cubicBezTo>
                  <a:pt x="93144" y="219487"/>
                  <a:pt x="82993" y="215372"/>
                  <a:pt x="73665" y="209884"/>
                </a:cubicBezTo>
                <a:cubicBezTo>
                  <a:pt x="64336" y="204398"/>
                  <a:pt x="56243" y="197607"/>
                  <a:pt x="49384" y="189514"/>
                </a:cubicBezTo>
                <a:cubicBezTo>
                  <a:pt x="42525" y="181420"/>
                  <a:pt x="37175" y="171886"/>
                  <a:pt x="33334" y="160911"/>
                </a:cubicBezTo>
                <a:cubicBezTo>
                  <a:pt x="29493" y="149937"/>
                  <a:pt x="27572" y="137454"/>
                  <a:pt x="27572" y="123462"/>
                </a:cubicBezTo>
                <a:cubicBezTo>
                  <a:pt x="27572" y="105902"/>
                  <a:pt x="30590" y="90676"/>
                  <a:pt x="36626" y="77781"/>
                </a:cubicBezTo>
                <a:cubicBezTo>
                  <a:pt x="42663" y="64886"/>
                  <a:pt x="50825" y="54187"/>
                  <a:pt x="61113" y="45681"/>
                </a:cubicBezTo>
                <a:cubicBezTo>
                  <a:pt x="71401" y="37176"/>
                  <a:pt x="83404" y="30866"/>
                  <a:pt x="97122" y="26750"/>
                </a:cubicBezTo>
                <a:cubicBezTo>
                  <a:pt x="110841" y="22635"/>
                  <a:pt x="125244" y="20577"/>
                  <a:pt x="140334" y="20577"/>
                </a:cubicBezTo>
                <a:cubicBezTo>
                  <a:pt x="155149" y="20577"/>
                  <a:pt x="169348" y="22635"/>
                  <a:pt x="182928" y="26750"/>
                </a:cubicBezTo>
                <a:cubicBezTo>
                  <a:pt x="196509" y="30866"/>
                  <a:pt x="208443" y="37176"/>
                  <a:pt x="218732" y="45681"/>
                </a:cubicBezTo>
                <a:cubicBezTo>
                  <a:pt x="229020" y="54187"/>
                  <a:pt x="237251" y="64886"/>
                  <a:pt x="243424" y="77781"/>
                </a:cubicBezTo>
                <a:cubicBezTo>
                  <a:pt x="249597" y="90676"/>
                  <a:pt x="252684" y="105902"/>
                  <a:pt x="252684" y="123462"/>
                </a:cubicBezTo>
                <a:cubicBezTo>
                  <a:pt x="252684" y="137180"/>
                  <a:pt x="250763" y="149526"/>
                  <a:pt x="246921" y="160500"/>
                </a:cubicBezTo>
                <a:cubicBezTo>
                  <a:pt x="243081" y="171475"/>
                  <a:pt x="237731" y="181008"/>
                  <a:pt x="230872" y="189102"/>
                </a:cubicBezTo>
                <a:cubicBezTo>
                  <a:pt x="224013" y="197196"/>
                  <a:pt x="215988" y="203986"/>
                  <a:pt x="206797" y="209473"/>
                </a:cubicBezTo>
                <a:cubicBezTo>
                  <a:pt x="197607" y="214961"/>
                  <a:pt x="187661" y="219076"/>
                  <a:pt x="176961" y="221819"/>
                </a:cubicBezTo>
                <a:lnTo>
                  <a:pt x="176961" y="263384"/>
                </a:lnTo>
                <a:lnTo>
                  <a:pt x="192187" y="263384"/>
                </a:lnTo>
                <a:cubicBezTo>
                  <a:pt x="210295" y="263384"/>
                  <a:pt x="226208" y="262493"/>
                  <a:pt x="239926" y="260709"/>
                </a:cubicBezTo>
                <a:cubicBezTo>
                  <a:pt x="253644" y="258926"/>
                  <a:pt x="266950" y="256251"/>
                  <a:pt x="279845" y="252684"/>
                </a:cubicBezTo>
                <a:lnTo>
                  <a:pt x="279845" y="43212"/>
                </a:lnTo>
                <a:cubicBezTo>
                  <a:pt x="279845" y="39371"/>
                  <a:pt x="279022" y="35736"/>
                  <a:pt x="277375" y="32307"/>
                </a:cubicBezTo>
                <a:cubicBezTo>
                  <a:pt x="275730" y="28877"/>
                  <a:pt x="272848" y="26339"/>
                  <a:pt x="268733" y="24693"/>
                </a:cubicBezTo>
                <a:lnTo>
                  <a:pt x="352687" y="0"/>
                </a:lnTo>
                <a:lnTo>
                  <a:pt x="352687" y="126343"/>
                </a:lnTo>
                <a:lnTo>
                  <a:pt x="408245" y="126343"/>
                </a:lnTo>
                <a:lnTo>
                  <a:pt x="408245" y="168319"/>
                </a:lnTo>
                <a:lnTo>
                  <a:pt x="352687" y="168319"/>
                </a:lnTo>
                <a:lnTo>
                  <a:pt x="352687" y="318119"/>
                </a:lnTo>
                <a:cubicBezTo>
                  <a:pt x="352687" y="331288"/>
                  <a:pt x="349532" y="340822"/>
                  <a:pt x="343222" y="346721"/>
                </a:cubicBezTo>
                <a:cubicBezTo>
                  <a:pt x="336911" y="352620"/>
                  <a:pt x="326898" y="355569"/>
                  <a:pt x="313179" y="355569"/>
                </a:cubicBezTo>
                <a:moveTo>
                  <a:pt x="97945" y="123462"/>
                </a:moveTo>
                <a:cubicBezTo>
                  <a:pt x="97945" y="132790"/>
                  <a:pt x="98837" y="141432"/>
                  <a:pt x="100620" y="149389"/>
                </a:cubicBezTo>
                <a:cubicBezTo>
                  <a:pt x="102404" y="157345"/>
                  <a:pt x="105079" y="164204"/>
                  <a:pt x="108645" y="169966"/>
                </a:cubicBezTo>
                <a:cubicBezTo>
                  <a:pt x="112212" y="175726"/>
                  <a:pt x="116602" y="180254"/>
                  <a:pt x="121815" y="183546"/>
                </a:cubicBezTo>
                <a:cubicBezTo>
                  <a:pt x="127027" y="186838"/>
                  <a:pt x="133200" y="188485"/>
                  <a:pt x="140334" y="188485"/>
                </a:cubicBezTo>
                <a:cubicBezTo>
                  <a:pt x="147193" y="188485"/>
                  <a:pt x="153160" y="186838"/>
                  <a:pt x="158236" y="183546"/>
                </a:cubicBezTo>
                <a:cubicBezTo>
                  <a:pt x="163311" y="180254"/>
                  <a:pt x="167632" y="175726"/>
                  <a:pt x="171199" y="169966"/>
                </a:cubicBezTo>
                <a:cubicBezTo>
                  <a:pt x="174766" y="164204"/>
                  <a:pt x="177440" y="157345"/>
                  <a:pt x="179224" y="149389"/>
                </a:cubicBezTo>
                <a:cubicBezTo>
                  <a:pt x="181008" y="141432"/>
                  <a:pt x="181899" y="132790"/>
                  <a:pt x="181899" y="123462"/>
                </a:cubicBezTo>
                <a:cubicBezTo>
                  <a:pt x="181899" y="114133"/>
                  <a:pt x="181008" y="105491"/>
                  <a:pt x="179224" y="97535"/>
                </a:cubicBezTo>
                <a:cubicBezTo>
                  <a:pt x="177440" y="89578"/>
                  <a:pt x="174766" y="82720"/>
                  <a:pt x="171199" y="76958"/>
                </a:cubicBezTo>
                <a:cubicBezTo>
                  <a:pt x="167632" y="71196"/>
                  <a:pt x="163311" y="66670"/>
                  <a:pt x="158236" y="63377"/>
                </a:cubicBezTo>
                <a:cubicBezTo>
                  <a:pt x="153160" y="60085"/>
                  <a:pt x="147193" y="58438"/>
                  <a:pt x="140334" y="58438"/>
                </a:cubicBezTo>
                <a:cubicBezTo>
                  <a:pt x="133200" y="58438"/>
                  <a:pt x="127027" y="60085"/>
                  <a:pt x="121815" y="63377"/>
                </a:cubicBezTo>
                <a:cubicBezTo>
                  <a:pt x="116602" y="66670"/>
                  <a:pt x="112212" y="71196"/>
                  <a:pt x="108645" y="76958"/>
                </a:cubicBezTo>
                <a:cubicBezTo>
                  <a:pt x="105079" y="82720"/>
                  <a:pt x="102404" y="89578"/>
                  <a:pt x="100620" y="97535"/>
                </a:cubicBezTo>
                <a:cubicBezTo>
                  <a:pt x="98837" y="105491"/>
                  <a:pt x="97945" y="114133"/>
                  <a:pt x="97945" y="1234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2" name="Freeform 92"/>
          <p:cNvSpPr/>
          <p:nvPr/>
        </p:nvSpPr>
        <p:spPr>
          <a:xfrm>
            <a:off x="7310010" y="5774598"/>
            <a:ext cx="390137" cy="357215"/>
          </a:xfrm>
          <a:custGeom>
            <a:avLst/>
            <a:gdLst>
              <a:gd name="connsiteX0" fmla="*/ 390137 w 390137"/>
              <a:gd name="connsiteY0" fmla="*/ 241984 h 357215"/>
              <a:gd name="connsiteX1" fmla="*/ 241160 w 390137"/>
              <a:gd name="connsiteY1" fmla="*/ 241984 h 357215"/>
              <a:gd name="connsiteX2" fmla="*/ 241160 w 390137"/>
              <a:gd name="connsiteY2" fmla="*/ 328407 h 357215"/>
              <a:gd name="connsiteX3" fmla="*/ 168318 w 390137"/>
              <a:gd name="connsiteY3" fmla="*/ 357215 h 357215"/>
              <a:gd name="connsiteX4" fmla="*/ 168318 w 390137"/>
              <a:gd name="connsiteY4" fmla="*/ 241984 h 357215"/>
              <a:gd name="connsiteX5" fmla="*/ 49385 w 390137"/>
              <a:gd name="connsiteY5" fmla="*/ 241984 h 357215"/>
              <a:gd name="connsiteX6" fmla="*/ 35392 w 390137"/>
              <a:gd name="connsiteY6" fmla="*/ 253507 h 357215"/>
              <a:gd name="connsiteX7" fmla="*/ 0 w 390137"/>
              <a:gd name="connsiteY7" fmla="*/ 203711 h 357215"/>
              <a:gd name="connsiteX8" fmla="*/ 390137 w 390137"/>
              <a:gd name="connsiteY8" fmla="*/ 203711 h 357215"/>
              <a:gd name="connsiteX10" fmla="*/ 27574 w 390137"/>
              <a:gd name="connsiteY10" fmla="*/ 172845 h 357215"/>
              <a:gd name="connsiteX11" fmla="*/ 74488 w 390137"/>
              <a:gd name="connsiteY11" fmla="*/ 159265 h 357215"/>
              <a:gd name="connsiteX12" fmla="*/ 117906 w 390137"/>
              <a:gd name="connsiteY12" fmla="*/ 133955 h 357215"/>
              <a:gd name="connsiteX13" fmla="*/ 149799 w 390137"/>
              <a:gd name="connsiteY13" fmla="*/ 97740 h 357215"/>
              <a:gd name="connsiteX14" fmla="*/ 162146 w 390137"/>
              <a:gd name="connsiteY14" fmla="*/ 51853 h 357215"/>
              <a:gd name="connsiteX15" fmla="*/ 162146 w 390137"/>
              <a:gd name="connsiteY15" fmla="*/ 45681 h 357215"/>
              <a:gd name="connsiteX16" fmla="*/ 158031 w 390137"/>
              <a:gd name="connsiteY16" fmla="*/ 31894 h 357215"/>
              <a:gd name="connsiteX17" fmla="*/ 145684 w 390137"/>
              <a:gd name="connsiteY17" fmla="*/ 25104 h 357215"/>
              <a:gd name="connsiteX18" fmla="*/ 243219 w 390137"/>
              <a:gd name="connsiteY18" fmla="*/ 0 h 357215"/>
              <a:gd name="connsiteX19" fmla="*/ 243219 w 390137"/>
              <a:gd name="connsiteY19" fmla="*/ 30454 h 357215"/>
              <a:gd name="connsiteX20" fmla="*/ 233342 w 390137"/>
              <a:gd name="connsiteY20" fmla="*/ 77369 h 357215"/>
              <a:gd name="connsiteX21" fmla="*/ 277788 w 390137"/>
              <a:gd name="connsiteY21" fmla="*/ 82513 h 357215"/>
              <a:gd name="connsiteX22" fmla="*/ 316472 w 390137"/>
              <a:gd name="connsiteY22" fmla="*/ 95888 h 357215"/>
              <a:gd name="connsiteX23" fmla="*/ 343839 w 390137"/>
              <a:gd name="connsiteY23" fmla="*/ 117083 h 357215"/>
              <a:gd name="connsiteX24" fmla="*/ 354333 w 390137"/>
              <a:gd name="connsiteY24" fmla="*/ 145273 h 357215"/>
              <a:gd name="connsiteX25" fmla="*/ 344663 w 390137"/>
              <a:gd name="connsiteY25" fmla="*/ 169553 h 357215"/>
              <a:gd name="connsiteX26" fmla="*/ 318119 w 390137"/>
              <a:gd name="connsiteY26" fmla="*/ 181488 h 357215"/>
              <a:gd name="connsiteX27" fmla="*/ 286224 w 390137"/>
              <a:gd name="connsiteY27" fmla="*/ 177373 h 357215"/>
              <a:gd name="connsiteX28" fmla="*/ 266264 w 390137"/>
              <a:gd name="connsiteY28" fmla="*/ 157207 h 357215"/>
              <a:gd name="connsiteX29" fmla="*/ 272232 w 390137"/>
              <a:gd name="connsiteY29" fmla="*/ 138894 h 357215"/>
              <a:gd name="connsiteX30" fmla="*/ 264824 w 390137"/>
              <a:gd name="connsiteY30" fmla="*/ 121815 h 357215"/>
              <a:gd name="connsiteX31" fmla="*/ 246100 w 390137"/>
              <a:gd name="connsiteY31" fmla="*/ 108646 h 357215"/>
              <a:gd name="connsiteX32" fmla="*/ 218526 w 390137"/>
              <a:gd name="connsiteY32" fmla="*/ 102061 h 357215"/>
              <a:gd name="connsiteX33" fmla="*/ 183958 w 390137"/>
              <a:gd name="connsiteY33" fmla="*/ 133955 h 357215"/>
              <a:gd name="connsiteX34" fmla="*/ 138277 w 390137"/>
              <a:gd name="connsiteY34" fmla="*/ 157619 h 357215"/>
              <a:gd name="connsiteX35" fmla="*/ 84982 w 390137"/>
              <a:gd name="connsiteY35" fmla="*/ 173463 h 357215"/>
              <a:gd name="connsiteX36" fmla="*/ 27574 w 390137"/>
              <a:gd name="connsiteY36" fmla="*/ 181077 h 35721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390137" h="357215">
                <a:moveTo>
                  <a:pt x="390137" y="241984"/>
                </a:moveTo>
                <a:lnTo>
                  <a:pt x="241160" y="241984"/>
                </a:lnTo>
                <a:lnTo>
                  <a:pt x="241160" y="328407"/>
                </a:lnTo>
                <a:lnTo>
                  <a:pt x="168318" y="357215"/>
                </a:lnTo>
                <a:lnTo>
                  <a:pt x="168318" y="241984"/>
                </a:lnTo>
                <a:lnTo>
                  <a:pt x="49385" y="241984"/>
                </a:lnTo>
                <a:cubicBezTo>
                  <a:pt x="41428" y="241984"/>
                  <a:pt x="36764" y="245825"/>
                  <a:pt x="35392" y="253507"/>
                </a:cubicBezTo>
                <a:lnTo>
                  <a:pt x="0" y="203711"/>
                </a:lnTo>
                <a:lnTo>
                  <a:pt x="390137" y="203711"/>
                </a:lnTo>
                <a:moveTo>
                  <a:pt x="27574" y="172845"/>
                </a:moveTo>
                <a:cubicBezTo>
                  <a:pt x="42937" y="170376"/>
                  <a:pt x="58575" y="165850"/>
                  <a:pt x="74488" y="159265"/>
                </a:cubicBezTo>
                <a:cubicBezTo>
                  <a:pt x="90401" y="152681"/>
                  <a:pt x="104873" y="144244"/>
                  <a:pt x="117906" y="133955"/>
                </a:cubicBezTo>
                <a:cubicBezTo>
                  <a:pt x="130938" y="123667"/>
                  <a:pt x="141569" y="111595"/>
                  <a:pt x="149799" y="97740"/>
                </a:cubicBezTo>
                <a:cubicBezTo>
                  <a:pt x="158031" y="83885"/>
                  <a:pt x="162146" y="68590"/>
                  <a:pt x="162146" y="51853"/>
                </a:cubicBezTo>
                <a:lnTo>
                  <a:pt x="162146" y="45681"/>
                </a:lnTo>
                <a:cubicBezTo>
                  <a:pt x="162146" y="40194"/>
                  <a:pt x="160774" y="35598"/>
                  <a:pt x="158031" y="31894"/>
                </a:cubicBezTo>
                <a:cubicBezTo>
                  <a:pt x="155287" y="28191"/>
                  <a:pt x="151171" y="25927"/>
                  <a:pt x="145684" y="25104"/>
                </a:cubicBezTo>
                <a:lnTo>
                  <a:pt x="243219" y="0"/>
                </a:lnTo>
                <a:lnTo>
                  <a:pt x="243219" y="30454"/>
                </a:lnTo>
                <a:cubicBezTo>
                  <a:pt x="243219" y="47464"/>
                  <a:pt x="239926" y="63102"/>
                  <a:pt x="233342" y="77369"/>
                </a:cubicBezTo>
                <a:cubicBezTo>
                  <a:pt x="248431" y="77643"/>
                  <a:pt x="263247" y="79358"/>
                  <a:pt x="277788" y="82513"/>
                </a:cubicBezTo>
                <a:cubicBezTo>
                  <a:pt x="292329" y="85668"/>
                  <a:pt x="305224" y="90127"/>
                  <a:pt x="316472" y="95888"/>
                </a:cubicBezTo>
                <a:cubicBezTo>
                  <a:pt x="327721" y="101650"/>
                  <a:pt x="336843" y="108714"/>
                  <a:pt x="343839" y="117083"/>
                </a:cubicBezTo>
                <a:cubicBezTo>
                  <a:pt x="350836" y="125450"/>
                  <a:pt x="354333" y="134847"/>
                  <a:pt x="354333" y="145273"/>
                </a:cubicBezTo>
                <a:cubicBezTo>
                  <a:pt x="354333" y="154601"/>
                  <a:pt x="351110" y="162694"/>
                  <a:pt x="344663" y="169553"/>
                </a:cubicBezTo>
                <a:cubicBezTo>
                  <a:pt x="338215" y="176412"/>
                  <a:pt x="329367" y="180391"/>
                  <a:pt x="318119" y="181488"/>
                </a:cubicBezTo>
                <a:cubicBezTo>
                  <a:pt x="306321" y="182586"/>
                  <a:pt x="295690" y="181214"/>
                  <a:pt x="286224" y="177373"/>
                </a:cubicBezTo>
                <a:cubicBezTo>
                  <a:pt x="276759" y="173531"/>
                  <a:pt x="270106" y="166810"/>
                  <a:pt x="266264" y="157207"/>
                </a:cubicBezTo>
                <a:cubicBezTo>
                  <a:pt x="270655" y="151171"/>
                  <a:pt x="272644" y="145067"/>
                  <a:pt x="272232" y="138894"/>
                </a:cubicBezTo>
                <a:cubicBezTo>
                  <a:pt x="271821" y="132721"/>
                  <a:pt x="269352" y="127028"/>
                  <a:pt x="264824" y="121815"/>
                </a:cubicBezTo>
                <a:cubicBezTo>
                  <a:pt x="260297" y="116602"/>
                  <a:pt x="254056" y="112213"/>
                  <a:pt x="246100" y="108646"/>
                </a:cubicBezTo>
                <a:cubicBezTo>
                  <a:pt x="238143" y="105079"/>
                  <a:pt x="228952" y="102884"/>
                  <a:pt x="218526" y="102061"/>
                </a:cubicBezTo>
                <a:cubicBezTo>
                  <a:pt x="209198" y="114133"/>
                  <a:pt x="197675" y="124764"/>
                  <a:pt x="183958" y="133955"/>
                </a:cubicBezTo>
                <a:cubicBezTo>
                  <a:pt x="170239" y="143147"/>
                  <a:pt x="155012" y="151034"/>
                  <a:pt x="138277" y="157619"/>
                </a:cubicBezTo>
                <a:cubicBezTo>
                  <a:pt x="121541" y="164204"/>
                  <a:pt x="103777" y="169485"/>
                  <a:pt x="84982" y="173463"/>
                </a:cubicBezTo>
                <a:cubicBezTo>
                  <a:pt x="66189" y="177441"/>
                  <a:pt x="47052" y="179979"/>
                  <a:pt x="27574" y="1810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3" name="Freeform 93"/>
          <p:cNvSpPr/>
          <p:nvPr/>
        </p:nvSpPr>
        <p:spPr>
          <a:xfrm>
            <a:off x="7717432" y="5772540"/>
            <a:ext cx="390137" cy="354745"/>
          </a:xfrm>
          <a:custGeom>
            <a:avLst/>
            <a:gdLst>
              <a:gd name="connsiteX0" fmla="*/ 58850 w 390137"/>
              <a:gd name="connsiteY0" fmla="*/ 13170 h 354745"/>
              <a:gd name="connsiteX1" fmla="*/ 270380 w 390137"/>
              <a:gd name="connsiteY1" fmla="*/ 13170 h 354745"/>
              <a:gd name="connsiteX2" fmla="*/ 270380 w 390137"/>
              <a:gd name="connsiteY2" fmla="*/ 0 h 354745"/>
              <a:gd name="connsiteX3" fmla="*/ 340753 w 390137"/>
              <a:gd name="connsiteY3" fmla="*/ 19754 h 354745"/>
              <a:gd name="connsiteX4" fmla="*/ 340753 w 390137"/>
              <a:gd name="connsiteY4" fmla="*/ 146096 h 354745"/>
              <a:gd name="connsiteX5" fmla="*/ 270380 w 390137"/>
              <a:gd name="connsiteY5" fmla="*/ 146096 h 354745"/>
              <a:gd name="connsiteX6" fmla="*/ 270380 w 390137"/>
              <a:gd name="connsiteY6" fmla="*/ 129223 h 354745"/>
              <a:gd name="connsiteX7" fmla="*/ 222230 w 390137"/>
              <a:gd name="connsiteY7" fmla="*/ 142392 h 354745"/>
              <a:gd name="connsiteX8" fmla="*/ 168318 w 390137"/>
              <a:gd name="connsiteY8" fmla="*/ 146096 h 354745"/>
              <a:gd name="connsiteX9" fmla="*/ 58850 w 390137"/>
              <a:gd name="connsiteY9" fmla="*/ 146096 h 354745"/>
              <a:gd name="connsiteX11" fmla="*/ 350630 w 390137"/>
              <a:gd name="connsiteY11" fmla="*/ 237457 h 354745"/>
              <a:gd name="connsiteX12" fmla="*/ 350630 w 390137"/>
              <a:gd name="connsiteY12" fmla="*/ 317296 h 354745"/>
              <a:gd name="connsiteX13" fmla="*/ 341164 w 390137"/>
              <a:gd name="connsiteY13" fmla="*/ 345897 h 354745"/>
              <a:gd name="connsiteX14" fmla="*/ 311122 w 390137"/>
              <a:gd name="connsiteY14" fmla="*/ 354745 h 354745"/>
              <a:gd name="connsiteX15" fmla="*/ 277788 w 390137"/>
              <a:gd name="connsiteY15" fmla="*/ 354745 h 354745"/>
              <a:gd name="connsiteX16" fmla="*/ 277788 w 390137"/>
              <a:gd name="connsiteY16" fmla="*/ 275319 h 354745"/>
              <a:gd name="connsiteX17" fmla="*/ 89303 w 390137"/>
              <a:gd name="connsiteY17" fmla="*/ 275319 h 354745"/>
              <a:gd name="connsiteX18" fmla="*/ 76957 w 390137"/>
              <a:gd name="connsiteY18" fmla="*/ 285607 h 354745"/>
              <a:gd name="connsiteX19" fmla="*/ 42388 w 390137"/>
              <a:gd name="connsiteY19" fmla="*/ 237457 h 354745"/>
              <a:gd name="connsiteX20" fmla="*/ 166260 w 390137"/>
              <a:gd name="connsiteY20" fmla="*/ 237457 h 354745"/>
              <a:gd name="connsiteX21" fmla="*/ 166260 w 390137"/>
              <a:gd name="connsiteY21" fmla="*/ 208238 h 354745"/>
              <a:gd name="connsiteX22" fmla="*/ 49384 w 390137"/>
              <a:gd name="connsiteY22" fmla="*/ 208238 h 354745"/>
              <a:gd name="connsiteX23" fmla="*/ 35392 w 390137"/>
              <a:gd name="connsiteY23" fmla="*/ 219761 h 354745"/>
              <a:gd name="connsiteX24" fmla="*/ 0 w 390137"/>
              <a:gd name="connsiteY24" fmla="*/ 169966 h 354745"/>
              <a:gd name="connsiteX25" fmla="*/ 390137 w 390137"/>
              <a:gd name="connsiteY25" fmla="*/ 169966 h 354745"/>
              <a:gd name="connsiteX26" fmla="*/ 390137 w 390137"/>
              <a:gd name="connsiteY26" fmla="*/ 208238 h 354745"/>
              <a:gd name="connsiteX27" fmla="*/ 239103 w 390137"/>
              <a:gd name="connsiteY27" fmla="*/ 208238 h 354745"/>
              <a:gd name="connsiteX28" fmla="*/ 239103 w 390137"/>
              <a:gd name="connsiteY28" fmla="*/ 237457 h 354745"/>
              <a:gd name="connsiteX30" fmla="*/ 176138 w 390137"/>
              <a:gd name="connsiteY30" fmla="*/ 110292 h 354745"/>
              <a:gd name="connsiteX31" fmla="*/ 193834 w 390137"/>
              <a:gd name="connsiteY31" fmla="*/ 110292 h 354745"/>
              <a:gd name="connsiteX32" fmla="*/ 217908 w 390137"/>
              <a:gd name="connsiteY32" fmla="*/ 109881 h 354745"/>
              <a:gd name="connsiteX33" fmla="*/ 244659 w 390137"/>
              <a:gd name="connsiteY33" fmla="*/ 108646 h 354745"/>
              <a:gd name="connsiteX34" fmla="*/ 270380 w 390137"/>
              <a:gd name="connsiteY34" fmla="*/ 105765 h 354745"/>
              <a:gd name="connsiteX35" fmla="*/ 270380 w 390137"/>
              <a:gd name="connsiteY35" fmla="*/ 48973 h 354745"/>
              <a:gd name="connsiteX36" fmla="*/ 129634 w 390137"/>
              <a:gd name="connsiteY36" fmla="*/ 48973 h 354745"/>
              <a:gd name="connsiteX37" fmla="*/ 129634 w 390137"/>
              <a:gd name="connsiteY37" fmla="*/ 110292 h 3547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390137" h="354745">
                <a:moveTo>
                  <a:pt x="58850" y="13170"/>
                </a:moveTo>
                <a:lnTo>
                  <a:pt x="270380" y="13170"/>
                </a:lnTo>
                <a:lnTo>
                  <a:pt x="270380" y="0"/>
                </a:lnTo>
                <a:lnTo>
                  <a:pt x="340753" y="19754"/>
                </a:lnTo>
                <a:lnTo>
                  <a:pt x="340753" y="146096"/>
                </a:lnTo>
                <a:lnTo>
                  <a:pt x="270380" y="146096"/>
                </a:lnTo>
                <a:lnTo>
                  <a:pt x="270380" y="129223"/>
                </a:lnTo>
                <a:cubicBezTo>
                  <a:pt x="256113" y="135533"/>
                  <a:pt x="240063" y="139923"/>
                  <a:pt x="222230" y="142392"/>
                </a:cubicBezTo>
                <a:cubicBezTo>
                  <a:pt x="204397" y="144862"/>
                  <a:pt x="186427" y="146096"/>
                  <a:pt x="168318" y="146096"/>
                </a:cubicBezTo>
                <a:lnTo>
                  <a:pt x="58850" y="146096"/>
                </a:lnTo>
                <a:moveTo>
                  <a:pt x="350630" y="237457"/>
                </a:moveTo>
                <a:lnTo>
                  <a:pt x="350630" y="317296"/>
                </a:lnTo>
                <a:cubicBezTo>
                  <a:pt x="350630" y="330465"/>
                  <a:pt x="347474" y="339999"/>
                  <a:pt x="341164" y="345897"/>
                </a:cubicBezTo>
                <a:cubicBezTo>
                  <a:pt x="334854" y="351796"/>
                  <a:pt x="324840" y="354745"/>
                  <a:pt x="311122" y="354745"/>
                </a:cubicBezTo>
                <a:lnTo>
                  <a:pt x="277788" y="354745"/>
                </a:lnTo>
                <a:lnTo>
                  <a:pt x="277788" y="275319"/>
                </a:lnTo>
                <a:lnTo>
                  <a:pt x="89303" y="275319"/>
                </a:lnTo>
                <a:cubicBezTo>
                  <a:pt x="82444" y="275319"/>
                  <a:pt x="78329" y="278748"/>
                  <a:pt x="76957" y="285607"/>
                </a:cubicBezTo>
                <a:lnTo>
                  <a:pt x="42388" y="237457"/>
                </a:lnTo>
                <a:lnTo>
                  <a:pt x="166260" y="237457"/>
                </a:lnTo>
                <a:lnTo>
                  <a:pt x="166260" y="208238"/>
                </a:lnTo>
                <a:lnTo>
                  <a:pt x="49384" y="208238"/>
                </a:lnTo>
                <a:cubicBezTo>
                  <a:pt x="41428" y="208238"/>
                  <a:pt x="36764" y="212079"/>
                  <a:pt x="35392" y="219761"/>
                </a:cubicBezTo>
                <a:lnTo>
                  <a:pt x="0" y="169966"/>
                </a:lnTo>
                <a:lnTo>
                  <a:pt x="390137" y="169966"/>
                </a:lnTo>
                <a:lnTo>
                  <a:pt x="390137" y="208238"/>
                </a:lnTo>
                <a:lnTo>
                  <a:pt x="239103" y="208238"/>
                </a:lnTo>
                <a:lnTo>
                  <a:pt x="239103" y="237457"/>
                </a:lnTo>
                <a:moveTo>
                  <a:pt x="176138" y="110292"/>
                </a:moveTo>
                <a:cubicBezTo>
                  <a:pt x="180528" y="110292"/>
                  <a:pt x="186427" y="110292"/>
                  <a:pt x="193834" y="110292"/>
                </a:cubicBezTo>
                <a:cubicBezTo>
                  <a:pt x="201241" y="110292"/>
                  <a:pt x="209267" y="110155"/>
                  <a:pt x="217908" y="109881"/>
                </a:cubicBezTo>
                <a:cubicBezTo>
                  <a:pt x="226551" y="109606"/>
                  <a:pt x="235468" y="109195"/>
                  <a:pt x="244659" y="108646"/>
                </a:cubicBezTo>
                <a:cubicBezTo>
                  <a:pt x="253850" y="108098"/>
                  <a:pt x="262424" y="107137"/>
                  <a:pt x="270380" y="105765"/>
                </a:cubicBezTo>
                <a:lnTo>
                  <a:pt x="270380" y="48973"/>
                </a:lnTo>
                <a:lnTo>
                  <a:pt x="129634" y="48973"/>
                </a:lnTo>
                <a:lnTo>
                  <a:pt x="129634" y="1102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4" name="Freeform 94"/>
          <p:cNvSpPr/>
          <p:nvPr/>
        </p:nvSpPr>
        <p:spPr>
          <a:xfrm>
            <a:off x="8118680" y="5771717"/>
            <a:ext cx="408246" cy="355569"/>
          </a:xfrm>
          <a:custGeom>
            <a:avLst/>
            <a:gdLst>
              <a:gd name="connsiteX0" fmla="*/ 279846 w 408246"/>
              <a:gd name="connsiteY0" fmla="*/ 355569 h 355569"/>
              <a:gd name="connsiteX1" fmla="*/ 279846 w 408246"/>
              <a:gd name="connsiteY1" fmla="*/ 289723 h 355569"/>
              <a:gd name="connsiteX2" fmla="*/ 173669 w 408246"/>
              <a:gd name="connsiteY2" fmla="*/ 309888 h 355569"/>
              <a:gd name="connsiteX3" fmla="*/ 49385 w 408246"/>
              <a:gd name="connsiteY3" fmla="*/ 309888 h 355569"/>
              <a:gd name="connsiteX4" fmla="*/ 35392 w 408246"/>
              <a:gd name="connsiteY4" fmla="*/ 321411 h 355569"/>
              <a:gd name="connsiteX5" fmla="*/ 0 w 408246"/>
              <a:gd name="connsiteY5" fmla="*/ 271615 h 355569"/>
              <a:gd name="connsiteX6" fmla="*/ 107411 w 408246"/>
              <a:gd name="connsiteY6" fmla="*/ 271615 h 355569"/>
              <a:gd name="connsiteX7" fmla="*/ 107411 w 408246"/>
              <a:gd name="connsiteY7" fmla="*/ 237458 h 355569"/>
              <a:gd name="connsiteX8" fmla="*/ 55763 w 408246"/>
              <a:gd name="connsiteY8" fmla="*/ 214617 h 355569"/>
              <a:gd name="connsiteX9" fmla="*/ 36627 w 408246"/>
              <a:gd name="connsiteY9" fmla="*/ 175726 h 355569"/>
              <a:gd name="connsiteX10" fmla="*/ 44446 w 408246"/>
              <a:gd name="connsiteY10" fmla="*/ 149800 h 355569"/>
              <a:gd name="connsiteX11" fmla="*/ 66258 w 408246"/>
              <a:gd name="connsiteY11" fmla="*/ 129223 h 355569"/>
              <a:gd name="connsiteX12" fmla="*/ 99798 w 408246"/>
              <a:gd name="connsiteY12" fmla="*/ 115643 h 355569"/>
              <a:gd name="connsiteX13" fmla="*/ 142804 w 408246"/>
              <a:gd name="connsiteY13" fmla="*/ 110704 h 355569"/>
              <a:gd name="connsiteX14" fmla="*/ 185604 w 408246"/>
              <a:gd name="connsiteY14" fmla="*/ 115643 h 355569"/>
              <a:gd name="connsiteX15" fmla="*/ 218732 w 408246"/>
              <a:gd name="connsiteY15" fmla="*/ 129223 h 355569"/>
              <a:gd name="connsiteX16" fmla="*/ 240338 w 408246"/>
              <a:gd name="connsiteY16" fmla="*/ 149800 h 355569"/>
              <a:gd name="connsiteX17" fmla="*/ 248157 w 408246"/>
              <a:gd name="connsiteY17" fmla="*/ 175726 h 355569"/>
              <a:gd name="connsiteX18" fmla="*/ 229638 w 408246"/>
              <a:gd name="connsiteY18" fmla="*/ 214000 h 355569"/>
              <a:gd name="connsiteX19" fmla="*/ 180253 w 408246"/>
              <a:gd name="connsiteY19" fmla="*/ 236634 h 355569"/>
              <a:gd name="connsiteX20" fmla="*/ 180253 w 408246"/>
              <a:gd name="connsiteY20" fmla="*/ 271615 h 355569"/>
              <a:gd name="connsiteX21" fmla="*/ 192188 w 408246"/>
              <a:gd name="connsiteY21" fmla="*/ 271615 h 355569"/>
              <a:gd name="connsiteX22" fmla="*/ 239927 w 408246"/>
              <a:gd name="connsiteY22" fmla="*/ 268940 h 355569"/>
              <a:gd name="connsiteX23" fmla="*/ 279846 w 408246"/>
              <a:gd name="connsiteY23" fmla="*/ 260915 h 355569"/>
              <a:gd name="connsiteX24" fmla="*/ 279846 w 408246"/>
              <a:gd name="connsiteY24" fmla="*/ 43212 h 355569"/>
              <a:gd name="connsiteX25" fmla="*/ 277376 w 408246"/>
              <a:gd name="connsiteY25" fmla="*/ 32307 h 355569"/>
              <a:gd name="connsiteX26" fmla="*/ 268735 w 408246"/>
              <a:gd name="connsiteY26" fmla="*/ 24693 h 355569"/>
              <a:gd name="connsiteX27" fmla="*/ 352688 w 408246"/>
              <a:gd name="connsiteY27" fmla="*/ 0 h 355569"/>
              <a:gd name="connsiteX28" fmla="*/ 352688 w 408246"/>
              <a:gd name="connsiteY28" fmla="*/ 141570 h 355569"/>
              <a:gd name="connsiteX29" fmla="*/ 408246 w 408246"/>
              <a:gd name="connsiteY29" fmla="*/ 141570 h 355569"/>
              <a:gd name="connsiteX30" fmla="*/ 408246 w 408246"/>
              <a:gd name="connsiteY30" fmla="*/ 183546 h 355569"/>
              <a:gd name="connsiteX31" fmla="*/ 352688 w 408246"/>
              <a:gd name="connsiteY31" fmla="*/ 183546 h 355569"/>
              <a:gd name="connsiteX32" fmla="*/ 352688 w 408246"/>
              <a:gd name="connsiteY32" fmla="*/ 318119 h 355569"/>
              <a:gd name="connsiteX33" fmla="*/ 343222 w 408246"/>
              <a:gd name="connsiteY33" fmla="*/ 346721 h 355569"/>
              <a:gd name="connsiteX34" fmla="*/ 313180 w 408246"/>
              <a:gd name="connsiteY34" fmla="*/ 355569 h 355569"/>
              <a:gd name="connsiteX36" fmla="*/ 257623 w 408246"/>
              <a:gd name="connsiteY36" fmla="*/ 97947 h 355569"/>
              <a:gd name="connsiteX37" fmla="*/ 52266 w 408246"/>
              <a:gd name="connsiteY37" fmla="*/ 97947 h 355569"/>
              <a:gd name="connsiteX38" fmla="*/ 39919 w 408246"/>
              <a:gd name="connsiteY38" fmla="*/ 108235 h 355569"/>
              <a:gd name="connsiteX39" fmla="*/ 13992 w 408246"/>
              <a:gd name="connsiteY39" fmla="*/ 60085 h 355569"/>
              <a:gd name="connsiteX40" fmla="*/ 103296 w 408246"/>
              <a:gd name="connsiteY40" fmla="*/ 60085 h 355569"/>
              <a:gd name="connsiteX41" fmla="*/ 103296 w 408246"/>
              <a:gd name="connsiteY41" fmla="*/ 47739 h 355569"/>
              <a:gd name="connsiteX42" fmla="*/ 99181 w 408246"/>
              <a:gd name="connsiteY42" fmla="*/ 33952 h 355569"/>
              <a:gd name="connsiteX43" fmla="*/ 86834 w 408246"/>
              <a:gd name="connsiteY43" fmla="*/ 27162 h 355569"/>
              <a:gd name="connsiteX44" fmla="*/ 178196 w 408246"/>
              <a:gd name="connsiteY44" fmla="*/ 2058 h 355569"/>
              <a:gd name="connsiteX45" fmla="*/ 178196 w 408246"/>
              <a:gd name="connsiteY45" fmla="*/ 60085 h 355569"/>
              <a:gd name="connsiteX46" fmla="*/ 257623 w 408246"/>
              <a:gd name="connsiteY46" fmla="*/ 60085 h 355569"/>
              <a:gd name="connsiteX48" fmla="*/ 101239 w 408246"/>
              <a:gd name="connsiteY48" fmla="*/ 175726 h 355569"/>
              <a:gd name="connsiteX49" fmla="*/ 103502 w 408246"/>
              <a:gd name="connsiteY49" fmla="*/ 186221 h 355569"/>
              <a:gd name="connsiteX50" fmla="*/ 110704 w 408246"/>
              <a:gd name="connsiteY50" fmla="*/ 195481 h 355569"/>
              <a:gd name="connsiteX51" fmla="*/ 123667 w 408246"/>
              <a:gd name="connsiteY51" fmla="*/ 202065 h 355569"/>
              <a:gd name="connsiteX52" fmla="*/ 142804 w 408246"/>
              <a:gd name="connsiteY52" fmla="*/ 204535 h 355569"/>
              <a:gd name="connsiteX53" fmla="*/ 174081 w 408246"/>
              <a:gd name="connsiteY53" fmla="*/ 195481 h 355569"/>
              <a:gd name="connsiteX54" fmla="*/ 183546 w 408246"/>
              <a:gd name="connsiteY54" fmla="*/ 175726 h 355569"/>
              <a:gd name="connsiteX55" fmla="*/ 174081 w 408246"/>
              <a:gd name="connsiteY55" fmla="*/ 155767 h 355569"/>
              <a:gd name="connsiteX56" fmla="*/ 142804 w 408246"/>
              <a:gd name="connsiteY56" fmla="*/ 146507 h 355569"/>
              <a:gd name="connsiteX57" fmla="*/ 123667 w 408246"/>
              <a:gd name="connsiteY57" fmla="*/ 149183 h 355569"/>
              <a:gd name="connsiteX58" fmla="*/ 110704 w 408246"/>
              <a:gd name="connsiteY58" fmla="*/ 155973 h 355569"/>
              <a:gd name="connsiteX59" fmla="*/ 103502 w 408246"/>
              <a:gd name="connsiteY59" fmla="*/ 165438 h 355569"/>
              <a:gd name="connsiteX60" fmla="*/ 101239 w 408246"/>
              <a:gd name="connsiteY60" fmla="*/ 175726 h 3555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408246" h="355569">
                <a:moveTo>
                  <a:pt x="279846" y="355569"/>
                </a:moveTo>
                <a:lnTo>
                  <a:pt x="279846" y="289723"/>
                </a:lnTo>
                <a:cubicBezTo>
                  <a:pt x="253233" y="303167"/>
                  <a:pt x="217841" y="309888"/>
                  <a:pt x="173669" y="309888"/>
                </a:cubicBezTo>
                <a:lnTo>
                  <a:pt x="49385" y="309888"/>
                </a:lnTo>
                <a:cubicBezTo>
                  <a:pt x="41428" y="309888"/>
                  <a:pt x="36764" y="313729"/>
                  <a:pt x="35392" y="321411"/>
                </a:cubicBezTo>
                <a:lnTo>
                  <a:pt x="0" y="271615"/>
                </a:lnTo>
                <a:lnTo>
                  <a:pt x="107411" y="271615"/>
                </a:lnTo>
                <a:lnTo>
                  <a:pt x="107411" y="237458"/>
                </a:lnTo>
                <a:cubicBezTo>
                  <a:pt x="85737" y="233342"/>
                  <a:pt x="68521" y="225729"/>
                  <a:pt x="55763" y="214617"/>
                </a:cubicBezTo>
                <a:cubicBezTo>
                  <a:pt x="43006" y="203506"/>
                  <a:pt x="36627" y="190542"/>
                  <a:pt x="36627" y="175726"/>
                </a:cubicBezTo>
                <a:cubicBezTo>
                  <a:pt x="36627" y="166399"/>
                  <a:pt x="39233" y="157756"/>
                  <a:pt x="44446" y="149800"/>
                </a:cubicBezTo>
                <a:cubicBezTo>
                  <a:pt x="49660" y="141844"/>
                  <a:pt x="56930" y="134985"/>
                  <a:pt x="66258" y="129223"/>
                </a:cubicBezTo>
                <a:cubicBezTo>
                  <a:pt x="75586" y="123462"/>
                  <a:pt x="86766" y="118935"/>
                  <a:pt x="99798" y="115643"/>
                </a:cubicBezTo>
                <a:cubicBezTo>
                  <a:pt x="112830" y="112351"/>
                  <a:pt x="127165" y="110704"/>
                  <a:pt x="142804" y="110704"/>
                </a:cubicBezTo>
                <a:cubicBezTo>
                  <a:pt x="158442" y="110704"/>
                  <a:pt x="172709" y="112351"/>
                  <a:pt x="185604" y="115643"/>
                </a:cubicBezTo>
                <a:cubicBezTo>
                  <a:pt x="198499" y="118935"/>
                  <a:pt x="209541" y="123462"/>
                  <a:pt x="218732" y="129223"/>
                </a:cubicBezTo>
                <a:cubicBezTo>
                  <a:pt x="227923" y="134985"/>
                  <a:pt x="235125" y="141844"/>
                  <a:pt x="240338" y="149800"/>
                </a:cubicBezTo>
                <a:cubicBezTo>
                  <a:pt x="245551" y="157756"/>
                  <a:pt x="248157" y="166399"/>
                  <a:pt x="248157" y="175726"/>
                </a:cubicBezTo>
                <a:cubicBezTo>
                  <a:pt x="248157" y="190542"/>
                  <a:pt x="241984" y="203300"/>
                  <a:pt x="229638" y="214000"/>
                </a:cubicBezTo>
                <a:cubicBezTo>
                  <a:pt x="217292" y="224700"/>
                  <a:pt x="200830" y="232245"/>
                  <a:pt x="180253" y="236634"/>
                </a:cubicBezTo>
                <a:lnTo>
                  <a:pt x="180253" y="271615"/>
                </a:lnTo>
                <a:lnTo>
                  <a:pt x="192188" y="271615"/>
                </a:lnTo>
                <a:cubicBezTo>
                  <a:pt x="210296" y="271615"/>
                  <a:pt x="226209" y="270723"/>
                  <a:pt x="239927" y="268940"/>
                </a:cubicBezTo>
                <a:cubicBezTo>
                  <a:pt x="253644" y="267157"/>
                  <a:pt x="266950" y="264482"/>
                  <a:pt x="279846" y="260915"/>
                </a:cubicBezTo>
                <a:lnTo>
                  <a:pt x="279846" y="43212"/>
                </a:lnTo>
                <a:cubicBezTo>
                  <a:pt x="279846" y="39371"/>
                  <a:pt x="279023" y="35736"/>
                  <a:pt x="277376" y="32307"/>
                </a:cubicBezTo>
                <a:cubicBezTo>
                  <a:pt x="275730" y="28877"/>
                  <a:pt x="272850" y="26339"/>
                  <a:pt x="268735" y="24693"/>
                </a:cubicBezTo>
                <a:lnTo>
                  <a:pt x="352688" y="0"/>
                </a:lnTo>
                <a:lnTo>
                  <a:pt x="352688" y="141570"/>
                </a:lnTo>
                <a:lnTo>
                  <a:pt x="408246" y="141570"/>
                </a:lnTo>
                <a:lnTo>
                  <a:pt x="408246" y="183546"/>
                </a:lnTo>
                <a:lnTo>
                  <a:pt x="352688" y="183546"/>
                </a:lnTo>
                <a:lnTo>
                  <a:pt x="352688" y="318119"/>
                </a:lnTo>
                <a:cubicBezTo>
                  <a:pt x="352688" y="331288"/>
                  <a:pt x="349533" y="340822"/>
                  <a:pt x="343222" y="346721"/>
                </a:cubicBezTo>
                <a:cubicBezTo>
                  <a:pt x="336912" y="352620"/>
                  <a:pt x="326899" y="355569"/>
                  <a:pt x="313180" y="355569"/>
                </a:cubicBezTo>
                <a:moveTo>
                  <a:pt x="257623" y="97947"/>
                </a:moveTo>
                <a:lnTo>
                  <a:pt x="52266" y="97947"/>
                </a:lnTo>
                <a:cubicBezTo>
                  <a:pt x="45407" y="97947"/>
                  <a:pt x="41291" y="101376"/>
                  <a:pt x="39919" y="108235"/>
                </a:cubicBezTo>
                <a:lnTo>
                  <a:pt x="13992" y="60085"/>
                </a:lnTo>
                <a:lnTo>
                  <a:pt x="103296" y="60085"/>
                </a:lnTo>
                <a:lnTo>
                  <a:pt x="103296" y="47739"/>
                </a:lnTo>
                <a:cubicBezTo>
                  <a:pt x="103296" y="42252"/>
                  <a:pt x="101924" y="37656"/>
                  <a:pt x="99181" y="33952"/>
                </a:cubicBezTo>
                <a:cubicBezTo>
                  <a:pt x="96438" y="30249"/>
                  <a:pt x="92322" y="27985"/>
                  <a:pt x="86834" y="27162"/>
                </a:cubicBezTo>
                <a:lnTo>
                  <a:pt x="178196" y="2058"/>
                </a:lnTo>
                <a:lnTo>
                  <a:pt x="178196" y="60085"/>
                </a:lnTo>
                <a:lnTo>
                  <a:pt x="257623" y="60085"/>
                </a:lnTo>
                <a:moveTo>
                  <a:pt x="101239" y="175726"/>
                </a:moveTo>
                <a:cubicBezTo>
                  <a:pt x="101239" y="179293"/>
                  <a:pt x="101993" y="182791"/>
                  <a:pt x="103502" y="186221"/>
                </a:cubicBezTo>
                <a:cubicBezTo>
                  <a:pt x="105011" y="189651"/>
                  <a:pt x="107411" y="192737"/>
                  <a:pt x="110704" y="195481"/>
                </a:cubicBezTo>
                <a:cubicBezTo>
                  <a:pt x="113996" y="198224"/>
                  <a:pt x="118318" y="200420"/>
                  <a:pt x="123667" y="202065"/>
                </a:cubicBezTo>
                <a:cubicBezTo>
                  <a:pt x="129018" y="203712"/>
                  <a:pt x="135396" y="204535"/>
                  <a:pt x="142804" y="204535"/>
                </a:cubicBezTo>
                <a:cubicBezTo>
                  <a:pt x="157345" y="204535"/>
                  <a:pt x="167770" y="201516"/>
                  <a:pt x="174081" y="195481"/>
                </a:cubicBezTo>
                <a:cubicBezTo>
                  <a:pt x="180391" y="189445"/>
                  <a:pt x="183546" y="182860"/>
                  <a:pt x="183546" y="175726"/>
                </a:cubicBezTo>
                <a:cubicBezTo>
                  <a:pt x="183546" y="168594"/>
                  <a:pt x="180391" y="161941"/>
                  <a:pt x="174081" y="155767"/>
                </a:cubicBezTo>
                <a:cubicBezTo>
                  <a:pt x="167770" y="149595"/>
                  <a:pt x="157345" y="146507"/>
                  <a:pt x="142804" y="146507"/>
                </a:cubicBezTo>
                <a:cubicBezTo>
                  <a:pt x="135396" y="146507"/>
                  <a:pt x="129018" y="147400"/>
                  <a:pt x="123667" y="149183"/>
                </a:cubicBezTo>
                <a:cubicBezTo>
                  <a:pt x="118318" y="150966"/>
                  <a:pt x="113996" y="153230"/>
                  <a:pt x="110704" y="155973"/>
                </a:cubicBezTo>
                <a:cubicBezTo>
                  <a:pt x="107411" y="158717"/>
                  <a:pt x="105011" y="161872"/>
                  <a:pt x="103502" y="165438"/>
                </a:cubicBezTo>
                <a:cubicBezTo>
                  <a:pt x="101993" y="169005"/>
                  <a:pt x="101239" y="172434"/>
                  <a:pt x="101239" y="1757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5" name="Freeform 95"/>
          <p:cNvSpPr/>
          <p:nvPr/>
        </p:nvSpPr>
        <p:spPr>
          <a:xfrm>
            <a:off x="5643675" y="6418653"/>
            <a:ext cx="186015" cy="44035"/>
          </a:xfrm>
          <a:custGeom>
            <a:avLst/>
            <a:gdLst>
              <a:gd name="connsiteX0" fmla="*/ 0 w 186015"/>
              <a:gd name="connsiteY0" fmla="*/ 0 h 44035"/>
              <a:gd name="connsiteX1" fmla="*/ 186015 w 186015"/>
              <a:gd name="connsiteY1" fmla="*/ 0 h 44035"/>
              <a:gd name="connsiteX2" fmla="*/ 186015 w 186015"/>
              <a:gd name="connsiteY2" fmla="*/ 44035 h 44035"/>
              <a:gd name="connsiteX3" fmla="*/ 0 w 186015"/>
              <a:gd name="connsiteY3" fmla="*/ 44035 h 4403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6015" h="44035">
                <a:moveTo>
                  <a:pt x="0" y="0"/>
                </a:moveTo>
                <a:lnTo>
                  <a:pt x="186015" y="0"/>
                </a:lnTo>
                <a:lnTo>
                  <a:pt x="186015" y="44035"/>
                </a:lnTo>
                <a:lnTo>
                  <a:pt x="0" y="4403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6" name="Freeform 96"/>
          <p:cNvSpPr/>
          <p:nvPr/>
        </p:nvSpPr>
        <p:spPr>
          <a:xfrm>
            <a:off x="5977255" y="6265561"/>
            <a:ext cx="359683" cy="360918"/>
          </a:xfrm>
          <a:custGeom>
            <a:avLst/>
            <a:gdLst>
              <a:gd name="connsiteX0" fmla="*/ 281903 w 359683"/>
              <a:gd name="connsiteY0" fmla="*/ 200007 h 360918"/>
              <a:gd name="connsiteX1" fmla="*/ 281903 w 359683"/>
              <a:gd name="connsiteY1" fmla="*/ 162969 h 360918"/>
              <a:gd name="connsiteX2" fmla="*/ 193423 w 359683"/>
              <a:gd name="connsiteY2" fmla="*/ 162969 h 360918"/>
              <a:gd name="connsiteX3" fmla="*/ 183546 w 359683"/>
              <a:gd name="connsiteY3" fmla="*/ 145684 h 360918"/>
              <a:gd name="connsiteX4" fmla="*/ 157619 w 359683"/>
              <a:gd name="connsiteY4" fmla="*/ 166673 h 360918"/>
              <a:gd name="connsiteX5" fmla="*/ 120375 w 359683"/>
              <a:gd name="connsiteY5" fmla="*/ 186427 h 360918"/>
              <a:gd name="connsiteX6" fmla="*/ 80456 w 359683"/>
              <a:gd name="connsiteY6" fmla="*/ 198773 h 360918"/>
              <a:gd name="connsiteX7" fmla="*/ 39713 w 359683"/>
              <a:gd name="connsiteY7" fmla="*/ 205152 h 360918"/>
              <a:gd name="connsiteX8" fmla="*/ 0 w 359683"/>
              <a:gd name="connsiteY8" fmla="*/ 207003 h 360918"/>
              <a:gd name="connsiteX9" fmla="*/ 0 w 359683"/>
              <a:gd name="connsiteY9" fmla="*/ 198773 h 360918"/>
              <a:gd name="connsiteX10" fmla="*/ 59879 w 359683"/>
              <a:gd name="connsiteY10" fmla="*/ 180460 h 360918"/>
              <a:gd name="connsiteX11" fmla="*/ 112761 w 359683"/>
              <a:gd name="connsiteY11" fmla="*/ 144861 h 360918"/>
              <a:gd name="connsiteX12" fmla="*/ 140334 w 359683"/>
              <a:gd name="connsiteY12" fmla="*/ 110292 h 360918"/>
              <a:gd name="connsiteX13" fmla="*/ 155149 w 359683"/>
              <a:gd name="connsiteY13" fmla="*/ 72430 h 360918"/>
              <a:gd name="connsiteX14" fmla="*/ 52265 w 359683"/>
              <a:gd name="connsiteY14" fmla="*/ 72430 h 360918"/>
              <a:gd name="connsiteX15" fmla="*/ 39919 w 359683"/>
              <a:gd name="connsiteY15" fmla="*/ 82719 h 360918"/>
              <a:gd name="connsiteX16" fmla="*/ 13992 w 359683"/>
              <a:gd name="connsiteY16" fmla="*/ 32512 h 360918"/>
              <a:gd name="connsiteX17" fmla="*/ 158853 w 359683"/>
              <a:gd name="connsiteY17" fmla="*/ 32512 h 360918"/>
              <a:gd name="connsiteX18" fmla="*/ 158853 w 359683"/>
              <a:gd name="connsiteY18" fmla="*/ 15227 h 360918"/>
              <a:gd name="connsiteX19" fmla="*/ 231695 w 359683"/>
              <a:gd name="connsiteY19" fmla="*/ 34981 h 360918"/>
              <a:gd name="connsiteX20" fmla="*/ 231695 w 359683"/>
              <a:gd name="connsiteY20" fmla="*/ 40742 h 360918"/>
              <a:gd name="connsiteX21" fmla="*/ 231284 w 359683"/>
              <a:gd name="connsiteY21" fmla="*/ 51236 h 360918"/>
              <a:gd name="connsiteX22" fmla="*/ 230050 w 359683"/>
              <a:gd name="connsiteY22" fmla="*/ 61319 h 360918"/>
              <a:gd name="connsiteX23" fmla="*/ 281903 w 359683"/>
              <a:gd name="connsiteY23" fmla="*/ 61319 h 360918"/>
              <a:gd name="connsiteX24" fmla="*/ 281903 w 359683"/>
              <a:gd name="connsiteY24" fmla="*/ 43211 h 360918"/>
              <a:gd name="connsiteX25" fmla="*/ 279434 w 359683"/>
              <a:gd name="connsiteY25" fmla="*/ 32306 h 360918"/>
              <a:gd name="connsiteX26" fmla="*/ 270792 w 359683"/>
              <a:gd name="connsiteY26" fmla="*/ 24692 h 360918"/>
              <a:gd name="connsiteX27" fmla="*/ 354745 w 359683"/>
              <a:gd name="connsiteY27" fmla="*/ 0 h 360918"/>
              <a:gd name="connsiteX28" fmla="*/ 354745 w 359683"/>
              <a:gd name="connsiteY28" fmla="*/ 162557 h 360918"/>
              <a:gd name="connsiteX29" fmla="*/ 345280 w 359683"/>
              <a:gd name="connsiteY29" fmla="*/ 191160 h 360918"/>
              <a:gd name="connsiteX30" fmla="*/ 315238 w 359683"/>
              <a:gd name="connsiteY30" fmla="*/ 200007 h 360918"/>
              <a:gd name="connsiteX32" fmla="*/ 359683 w 359683"/>
              <a:gd name="connsiteY32" fmla="*/ 285607 h 360918"/>
              <a:gd name="connsiteX33" fmla="*/ 349807 w 359683"/>
              <a:gd name="connsiteY33" fmla="*/ 315032 h 360918"/>
              <a:gd name="connsiteX34" fmla="*/ 320999 w 359683"/>
              <a:gd name="connsiteY34" fmla="*/ 339107 h 360918"/>
              <a:gd name="connsiteX35" fmla="*/ 273878 w 359683"/>
              <a:gd name="connsiteY35" fmla="*/ 355157 h 360918"/>
              <a:gd name="connsiteX36" fmla="*/ 209472 w 359683"/>
              <a:gd name="connsiteY36" fmla="*/ 360918 h 360918"/>
              <a:gd name="connsiteX37" fmla="*/ 144861 w 359683"/>
              <a:gd name="connsiteY37" fmla="*/ 355157 h 360918"/>
              <a:gd name="connsiteX38" fmla="*/ 97740 w 359683"/>
              <a:gd name="connsiteY38" fmla="*/ 339107 h 360918"/>
              <a:gd name="connsiteX39" fmla="*/ 68727 w 359683"/>
              <a:gd name="connsiteY39" fmla="*/ 315032 h 360918"/>
              <a:gd name="connsiteX40" fmla="*/ 58850 w 359683"/>
              <a:gd name="connsiteY40" fmla="*/ 285607 h 360918"/>
              <a:gd name="connsiteX41" fmla="*/ 68727 w 359683"/>
              <a:gd name="connsiteY41" fmla="*/ 255770 h 360918"/>
              <a:gd name="connsiteX42" fmla="*/ 97740 w 359683"/>
              <a:gd name="connsiteY42" fmla="*/ 231902 h 360918"/>
              <a:gd name="connsiteX43" fmla="*/ 144861 w 359683"/>
              <a:gd name="connsiteY43" fmla="*/ 215852 h 360918"/>
              <a:gd name="connsiteX44" fmla="*/ 209472 w 359683"/>
              <a:gd name="connsiteY44" fmla="*/ 209884 h 360918"/>
              <a:gd name="connsiteX45" fmla="*/ 273878 w 359683"/>
              <a:gd name="connsiteY45" fmla="*/ 215852 h 360918"/>
              <a:gd name="connsiteX46" fmla="*/ 320999 w 359683"/>
              <a:gd name="connsiteY46" fmla="*/ 231902 h 360918"/>
              <a:gd name="connsiteX47" fmla="*/ 349807 w 359683"/>
              <a:gd name="connsiteY47" fmla="*/ 255770 h 360918"/>
              <a:gd name="connsiteX48" fmla="*/ 359683 w 359683"/>
              <a:gd name="connsiteY48" fmla="*/ 285607 h 360918"/>
              <a:gd name="connsiteX50" fmla="*/ 281903 w 359683"/>
              <a:gd name="connsiteY50" fmla="*/ 285607 h 360918"/>
              <a:gd name="connsiteX51" fmla="*/ 262767 w 359683"/>
              <a:gd name="connsiteY51" fmla="*/ 256182 h 360918"/>
              <a:gd name="connsiteX52" fmla="*/ 209472 w 359683"/>
              <a:gd name="connsiteY52" fmla="*/ 244042 h 360918"/>
              <a:gd name="connsiteX53" fmla="*/ 155767 w 359683"/>
              <a:gd name="connsiteY53" fmla="*/ 256182 h 360918"/>
              <a:gd name="connsiteX54" fmla="*/ 136630 w 359683"/>
              <a:gd name="connsiteY54" fmla="*/ 285607 h 360918"/>
              <a:gd name="connsiteX55" fmla="*/ 155561 w 359683"/>
              <a:gd name="connsiteY55" fmla="*/ 314827 h 360918"/>
              <a:gd name="connsiteX56" fmla="*/ 209472 w 359683"/>
              <a:gd name="connsiteY56" fmla="*/ 326761 h 360918"/>
              <a:gd name="connsiteX57" fmla="*/ 262767 w 359683"/>
              <a:gd name="connsiteY57" fmla="*/ 314827 h 360918"/>
              <a:gd name="connsiteX58" fmla="*/ 281903 w 359683"/>
              <a:gd name="connsiteY58" fmla="*/ 285607 h 360918"/>
              <a:gd name="connsiteX60" fmla="*/ 281903 w 359683"/>
              <a:gd name="connsiteY60" fmla="*/ 127165 h 360918"/>
              <a:gd name="connsiteX61" fmla="*/ 281903 w 359683"/>
              <a:gd name="connsiteY61" fmla="*/ 97123 h 360918"/>
              <a:gd name="connsiteX62" fmla="*/ 218938 w 359683"/>
              <a:gd name="connsiteY62" fmla="*/ 97123 h 360918"/>
              <a:gd name="connsiteX63" fmla="*/ 200419 w 359683"/>
              <a:gd name="connsiteY63" fmla="*/ 127165 h 36091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359683" h="360918">
                <a:moveTo>
                  <a:pt x="281903" y="200007"/>
                </a:moveTo>
                <a:lnTo>
                  <a:pt x="281903" y="162969"/>
                </a:lnTo>
                <a:lnTo>
                  <a:pt x="193423" y="162969"/>
                </a:lnTo>
                <a:lnTo>
                  <a:pt x="183546" y="145684"/>
                </a:lnTo>
                <a:cubicBezTo>
                  <a:pt x="175315" y="153641"/>
                  <a:pt x="166673" y="160637"/>
                  <a:pt x="157619" y="166673"/>
                </a:cubicBezTo>
                <a:cubicBezTo>
                  <a:pt x="145821" y="174629"/>
                  <a:pt x="133407" y="181214"/>
                  <a:pt x="120375" y="186427"/>
                </a:cubicBezTo>
                <a:cubicBezTo>
                  <a:pt x="107342" y="191639"/>
                  <a:pt x="94036" y="195755"/>
                  <a:pt x="80456" y="198773"/>
                </a:cubicBezTo>
                <a:cubicBezTo>
                  <a:pt x="66875" y="201791"/>
                  <a:pt x="53294" y="203917"/>
                  <a:pt x="39713" y="205152"/>
                </a:cubicBezTo>
                <a:cubicBezTo>
                  <a:pt x="26133" y="206387"/>
                  <a:pt x="12895" y="207003"/>
                  <a:pt x="0" y="207003"/>
                </a:cubicBezTo>
                <a:lnTo>
                  <a:pt x="0" y="198773"/>
                </a:lnTo>
                <a:cubicBezTo>
                  <a:pt x="21126" y="195481"/>
                  <a:pt x="41085" y="189376"/>
                  <a:pt x="59879" y="180460"/>
                </a:cubicBezTo>
                <a:cubicBezTo>
                  <a:pt x="78672" y="171543"/>
                  <a:pt x="96300" y="159676"/>
                  <a:pt x="112761" y="144861"/>
                </a:cubicBezTo>
                <a:cubicBezTo>
                  <a:pt x="124285" y="134436"/>
                  <a:pt x="133475" y="122913"/>
                  <a:pt x="140334" y="110292"/>
                </a:cubicBezTo>
                <a:cubicBezTo>
                  <a:pt x="147193" y="97672"/>
                  <a:pt x="152132" y="85051"/>
                  <a:pt x="155149" y="72430"/>
                </a:cubicBezTo>
                <a:lnTo>
                  <a:pt x="52265" y="72430"/>
                </a:lnTo>
                <a:cubicBezTo>
                  <a:pt x="45406" y="72430"/>
                  <a:pt x="41291" y="75860"/>
                  <a:pt x="39919" y="82719"/>
                </a:cubicBezTo>
                <a:lnTo>
                  <a:pt x="13992" y="32512"/>
                </a:lnTo>
                <a:lnTo>
                  <a:pt x="158853" y="32512"/>
                </a:lnTo>
                <a:lnTo>
                  <a:pt x="158853" y="15227"/>
                </a:lnTo>
                <a:lnTo>
                  <a:pt x="231695" y="34981"/>
                </a:lnTo>
                <a:lnTo>
                  <a:pt x="231695" y="40742"/>
                </a:lnTo>
                <a:cubicBezTo>
                  <a:pt x="231695" y="44309"/>
                  <a:pt x="231558" y="47807"/>
                  <a:pt x="231284" y="51236"/>
                </a:cubicBezTo>
                <a:cubicBezTo>
                  <a:pt x="231010" y="54666"/>
                  <a:pt x="230598" y="58027"/>
                  <a:pt x="230050" y="61319"/>
                </a:cubicBezTo>
                <a:lnTo>
                  <a:pt x="281903" y="61319"/>
                </a:lnTo>
                <a:lnTo>
                  <a:pt x="281903" y="43211"/>
                </a:lnTo>
                <a:cubicBezTo>
                  <a:pt x="281903" y="39370"/>
                  <a:pt x="281080" y="35735"/>
                  <a:pt x="279434" y="32306"/>
                </a:cubicBezTo>
                <a:cubicBezTo>
                  <a:pt x="277788" y="28877"/>
                  <a:pt x="274907" y="26339"/>
                  <a:pt x="270792" y="24692"/>
                </a:cubicBezTo>
                <a:lnTo>
                  <a:pt x="354745" y="0"/>
                </a:lnTo>
                <a:lnTo>
                  <a:pt x="354745" y="162557"/>
                </a:lnTo>
                <a:cubicBezTo>
                  <a:pt x="354745" y="175726"/>
                  <a:pt x="351590" y="185260"/>
                  <a:pt x="345280" y="191160"/>
                </a:cubicBezTo>
                <a:cubicBezTo>
                  <a:pt x="338970" y="197058"/>
                  <a:pt x="328956" y="200007"/>
                  <a:pt x="315238" y="200007"/>
                </a:cubicBezTo>
                <a:moveTo>
                  <a:pt x="359683" y="285607"/>
                </a:moveTo>
                <a:cubicBezTo>
                  <a:pt x="359683" y="296032"/>
                  <a:pt x="356391" y="305841"/>
                  <a:pt x="349807" y="315032"/>
                </a:cubicBezTo>
                <a:cubicBezTo>
                  <a:pt x="343222" y="324223"/>
                  <a:pt x="333620" y="332248"/>
                  <a:pt x="320999" y="339107"/>
                </a:cubicBezTo>
                <a:cubicBezTo>
                  <a:pt x="308378" y="345966"/>
                  <a:pt x="292672" y="351316"/>
                  <a:pt x="273878" y="355157"/>
                </a:cubicBezTo>
                <a:cubicBezTo>
                  <a:pt x="255084" y="358998"/>
                  <a:pt x="233616" y="360918"/>
                  <a:pt x="209472" y="360918"/>
                </a:cubicBezTo>
                <a:cubicBezTo>
                  <a:pt x="185055" y="360918"/>
                  <a:pt x="163518" y="358998"/>
                  <a:pt x="144861" y="355157"/>
                </a:cubicBezTo>
                <a:cubicBezTo>
                  <a:pt x="126205" y="351316"/>
                  <a:pt x="110498" y="345966"/>
                  <a:pt x="97740" y="339107"/>
                </a:cubicBezTo>
                <a:cubicBezTo>
                  <a:pt x="84983" y="332248"/>
                  <a:pt x="75311" y="324223"/>
                  <a:pt x="68727" y="315032"/>
                </a:cubicBezTo>
                <a:cubicBezTo>
                  <a:pt x="62142" y="305841"/>
                  <a:pt x="58850" y="296032"/>
                  <a:pt x="58850" y="285607"/>
                </a:cubicBezTo>
                <a:cubicBezTo>
                  <a:pt x="58850" y="274907"/>
                  <a:pt x="62142" y="264962"/>
                  <a:pt x="68727" y="255770"/>
                </a:cubicBezTo>
                <a:cubicBezTo>
                  <a:pt x="75311" y="246580"/>
                  <a:pt x="84983" y="238623"/>
                  <a:pt x="97740" y="231902"/>
                </a:cubicBezTo>
                <a:cubicBezTo>
                  <a:pt x="110498" y="225179"/>
                  <a:pt x="126205" y="219830"/>
                  <a:pt x="144861" y="215852"/>
                </a:cubicBezTo>
                <a:cubicBezTo>
                  <a:pt x="163518" y="211873"/>
                  <a:pt x="185055" y="209884"/>
                  <a:pt x="209472" y="209884"/>
                </a:cubicBezTo>
                <a:cubicBezTo>
                  <a:pt x="233616" y="209884"/>
                  <a:pt x="255084" y="211873"/>
                  <a:pt x="273878" y="215852"/>
                </a:cubicBezTo>
                <a:cubicBezTo>
                  <a:pt x="292672" y="219830"/>
                  <a:pt x="308378" y="225179"/>
                  <a:pt x="320999" y="231902"/>
                </a:cubicBezTo>
                <a:cubicBezTo>
                  <a:pt x="333620" y="238623"/>
                  <a:pt x="343222" y="246580"/>
                  <a:pt x="349807" y="255770"/>
                </a:cubicBezTo>
                <a:cubicBezTo>
                  <a:pt x="356391" y="264962"/>
                  <a:pt x="359683" y="274907"/>
                  <a:pt x="359683" y="285607"/>
                </a:cubicBezTo>
                <a:moveTo>
                  <a:pt x="281903" y="285607"/>
                </a:moveTo>
                <a:cubicBezTo>
                  <a:pt x="281903" y="274084"/>
                  <a:pt x="275524" y="264276"/>
                  <a:pt x="262767" y="256182"/>
                </a:cubicBezTo>
                <a:cubicBezTo>
                  <a:pt x="250009" y="248089"/>
                  <a:pt x="232244" y="244042"/>
                  <a:pt x="209472" y="244042"/>
                </a:cubicBezTo>
                <a:cubicBezTo>
                  <a:pt x="186427" y="244042"/>
                  <a:pt x="168525" y="248089"/>
                  <a:pt x="155767" y="256182"/>
                </a:cubicBezTo>
                <a:cubicBezTo>
                  <a:pt x="143009" y="264276"/>
                  <a:pt x="136630" y="274084"/>
                  <a:pt x="136630" y="285607"/>
                </a:cubicBezTo>
                <a:cubicBezTo>
                  <a:pt x="136630" y="297130"/>
                  <a:pt x="142941" y="306870"/>
                  <a:pt x="155561" y="314827"/>
                </a:cubicBezTo>
                <a:cubicBezTo>
                  <a:pt x="168182" y="322783"/>
                  <a:pt x="186152" y="326761"/>
                  <a:pt x="209472" y="326761"/>
                </a:cubicBezTo>
                <a:cubicBezTo>
                  <a:pt x="232244" y="326761"/>
                  <a:pt x="250009" y="322783"/>
                  <a:pt x="262767" y="314827"/>
                </a:cubicBezTo>
                <a:cubicBezTo>
                  <a:pt x="275524" y="306870"/>
                  <a:pt x="281903" y="297130"/>
                  <a:pt x="281903" y="285607"/>
                </a:cubicBezTo>
                <a:moveTo>
                  <a:pt x="281903" y="127165"/>
                </a:moveTo>
                <a:lnTo>
                  <a:pt x="281903" y="97123"/>
                </a:lnTo>
                <a:lnTo>
                  <a:pt x="218938" y="97123"/>
                </a:lnTo>
                <a:cubicBezTo>
                  <a:pt x="214274" y="107549"/>
                  <a:pt x="208101" y="117563"/>
                  <a:pt x="200419" y="12716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7" name="Freeform 97"/>
          <p:cNvSpPr/>
          <p:nvPr/>
        </p:nvSpPr>
        <p:spPr>
          <a:xfrm>
            <a:off x="6384677" y="6266384"/>
            <a:ext cx="390138" cy="354745"/>
          </a:xfrm>
          <a:custGeom>
            <a:avLst/>
            <a:gdLst>
              <a:gd name="connsiteX0" fmla="*/ 390138 w 390138"/>
              <a:gd name="connsiteY0" fmla="*/ 192188 h 354745"/>
              <a:gd name="connsiteX1" fmla="*/ 49385 w 390138"/>
              <a:gd name="connsiteY1" fmla="*/ 192188 h 354745"/>
              <a:gd name="connsiteX2" fmla="*/ 35393 w 390138"/>
              <a:gd name="connsiteY2" fmla="*/ 203711 h 354745"/>
              <a:gd name="connsiteX3" fmla="*/ 0 w 390138"/>
              <a:gd name="connsiteY3" fmla="*/ 153915 h 354745"/>
              <a:gd name="connsiteX4" fmla="*/ 255153 w 390138"/>
              <a:gd name="connsiteY4" fmla="*/ 153915 h 354745"/>
              <a:gd name="connsiteX5" fmla="*/ 268529 w 390138"/>
              <a:gd name="connsiteY5" fmla="*/ 120786 h 354745"/>
              <a:gd name="connsiteX6" fmla="*/ 271204 w 390138"/>
              <a:gd name="connsiteY6" fmla="*/ 71607 h 354745"/>
              <a:gd name="connsiteX7" fmla="*/ 271204 w 390138"/>
              <a:gd name="connsiteY7" fmla="*/ 55146 h 354745"/>
              <a:gd name="connsiteX8" fmla="*/ 90539 w 390138"/>
              <a:gd name="connsiteY8" fmla="*/ 55146 h 354745"/>
              <a:gd name="connsiteX9" fmla="*/ 78193 w 390138"/>
              <a:gd name="connsiteY9" fmla="*/ 65435 h 354745"/>
              <a:gd name="connsiteX10" fmla="*/ 52266 w 390138"/>
              <a:gd name="connsiteY10" fmla="*/ 17285 h 354745"/>
              <a:gd name="connsiteX11" fmla="*/ 271204 w 390138"/>
              <a:gd name="connsiteY11" fmla="*/ 17285 h 354745"/>
              <a:gd name="connsiteX12" fmla="*/ 271204 w 390138"/>
              <a:gd name="connsiteY12" fmla="*/ 0 h 354745"/>
              <a:gd name="connsiteX13" fmla="*/ 344046 w 390138"/>
              <a:gd name="connsiteY13" fmla="*/ 19754 h 354745"/>
              <a:gd name="connsiteX14" fmla="*/ 344046 w 390138"/>
              <a:gd name="connsiteY14" fmla="*/ 58438 h 354745"/>
              <a:gd name="connsiteX15" fmla="*/ 331905 w 390138"/>
              <a:gd name="connsiteY15" fmla="*/ 117494 h 354745"/>
              <a:gd name="connsiteX16" fmla="*/ 296307 w 390138"/>
              <a:gd name="connsiteY16" fmla="*/ 153915 h 354745"/>
              <a:gd name="connsiteX17" fmla="*/ 390138 w 390138"/>
              <a:gd name="connsiteY17" fmla="*/ 153915 h 354745"/>
              <a:gd name="connsiteX19" fmla="*/ 348573 w 390138"/>
              <a:gd name="connsiteY19" fmla="*/ 225111 h 354745"/>
              <a:gd name="connsiteX20" fmla="*/ 348573 w 390138"/>
              <a:gd name="connsiteY20" fmla="*/ 317295 h 354745"/>
              <a:gd name="connsiteX21" fmla="*/ 339107 w 390138"/>
              <a:gd name="connsiteY21" fmla="*/ 345897 h 354745"/>
              <a:gd name="connsiteX22" fmla="*/ 309065 w 390138"/>
              <a:gd name="connsiteY22" fmla="*/ 354745 h 354745"/>
              <a:gd name="connsiteX23" fmla="*/ 275730 w 390138"/>
              <a:gd name="connsiteY23" fmla="*/ 354745 h 354745"/>
              <a:gd name="connsiteX24" fmla="*/ 275730 w 390138"/>
              <a:gd name="connsiteY24" fmla="*/ 262972 h 354745"/>
              <a:gd name="connsiteX25" fmla="*/ 87247 w 390138"/>
              <a:gd name="connsiteY25" fmla="*/ 262972 h 354745"/>
              <a:gd name="connsiteX26" fmla="*/ 74900 w 390138"/>
              <a:gd name="connsiteY26" fmla="*/ 273261 h 354745"/>
              <a:gd name="connsiteX27" fmla="*/ 40331 w 390138"/>
              <a:gd name="connsiteY27" fmla="*/ 225111 h 3547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390138" h="354745">
                <a:moveTo>
                  <a:pt x="390138" y="192188"/>
                </a:moveTo>
                <a:lnTo>
                  <a:pt x="49385" y="192188"/>
                </a:lnTo>
                <a:cubicBezTo>
                  <a:pt x="41428" y="192188"/>
                  <a:pt x="36764" y="196029"/>
                  <a:pt x="35393" y="203711"/>
                </a:cubicBezTo>
                <a:lnTo>
                  <a:pt x="0" y="153915"/>
                </a:lnTo>
                <a:lnTo>
                  <a:pt x="255153" y="153915"/>
                </a:lnTo>
                <a:cubicBezTo>
                  <a:pt x="262287" y="146233"/>
                  <a:pt x="266746" y="135190"/>
                  <a:pt x="268529" y="120786"/>
                </a:cubicBezTo>
                <a:cubicBezTo>
                  <a:pt x="270312" y="106383"/>
                  <a:pt x="271204" y="89989"/>
                  <a:pt x="271204" y="71607"/>
                </a:cubicBezTo>
                <a:lnTo>
                  <a:pt x="271204" y="55146"/>
                </a:lnTo>
                <a:lnTo>
                  <a:pt x="90539" y="55146"/>
                </a:lnTo>
                <a:cubicBezTo>
                  <a:pt x="83680" y="55146"/>
                  <a:pt x="79565" y="58575"/>
                  <a:pt x="78193" y="65435"/>
                </a:cubicBezTo>
                <a:lnTo>
                  <a:pt x="52266" y="17285"/>
                </a:lnTo>
                <a:lnTo>
                  <a:pt x="271204" y="17285"/>
                </a:lnTo>
                <a:lnTo>
                  <a:pt x="271204" y="0"/>
                </a:lnTo>
                <a:lnTo>
                  <a:pt x="344046" y="19754"/>
                </a:lnTo>
                <a:lnTo>
                  <a:pt x="344046" y="58438"/>
                </a:lnTo>
                <a:cubicBezTo>
                  <a:pt x="344046" y="82307"/>
                  <a:pt x="339999" y="101993"/>
                  <a:pt x="331905" y="117494"/>
                </a:cubicBezTo>
                <a:cubicBezTo>
                  <a:pt x="323812" y="132995"/>
                  <a:pt x="311945" y="145135"/>
                  <a:pt x="296307" y="153915"/>
                </a:cubicBezTo>
                <a:lnTo>
                  <a:pt x="390138" y="153915"/>
                </a:lnTo>
                <a:moveTo>
                  <a:pt x="348573" y="225111"/>
                </a:moveTo>
                <a:lnTo>
                  <a:pt x="348573" y="317295"/>
                </a:lnTo>
                <a:cubicBezTo>
                  <a:pt x="348573" y="330464"/>
                  <a:pt x="345418" y="339999"/>
                  <a:pt x="339107" y="345897"/>
                </a:cubicBezTo>
                <a:cubicBezTo>
                  <a:pt x="332798" y="351796"/>
                  <a:pt x="322783" y="354745"/>
                  <a:pt x="309065" y="354745"/>
                </a:cubicBezTo>
                <a:lnTo>
                  <a:pt x="275730" y="354745"/>
                </a:lnTo>
                <a:lnTo>
                  <a:pt x="275730" y="262972"/>
                </a:lnTo>
                <a:lnTo>
                  <a:pt x="87247" y="262972"/>
                </a:lnTo>
                <a:cubicBezTo>
                  <a:pt x="80387" y="262972"/>
                  <a:pt x="76272" y="266402"/>
                  <a:pt x="74900" y="273261"/>
                </a:cubicBezTo>
                <a:lnTo>
                  <a:pt x="40331" y="22511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8" name="Freeform 98"/>
          <p:cNvSpPr/>
          <p:nvPr/>
        </p:nvSpPr>
        <p:spPr>
          <a:xfrm>
            <a:off x="6785927" y="6265561"/>
            <a:ext cx="408245" cy="355568"/>
          </a:xfrm>
          <a:custGeom>
            <a:avLst/>
            <a:gdLst>
              <a:gd name="connsiteX0" fmla="*/ 279845 w 408245"/>
              <a:gd name="connsiteY0" fmla="*/ 355568 h 355568"/>
              <a:gd name="connsiteX1" fmla="*/ 279845 w 408245"/>
              <a:gd name="connsiteY1" fmla="*/ 277376 h 355568"/>
              <a:gd name="connsiteX2" fmla="*/ 233341 w 408245"/>
              <a:gd name="connsiteY2" fmla="*/ 292809 h 355568"/>
              <a:gd name="connsiteX3" fmla="*/ 173668 w 408245"/>
              <a:gd name="connsiteY3" fmla="*/ 297542 h 355568"/>
              <a:gd name="connsiteX4" fmla="*/ 49384 w 408245"/>
              <a:gd name="connsiteY4" fmla="*/ 297542 h 355568"/>
              <a:gd name="connsiteX5" fmla="*/ 35392 w 408245"/>
              <a:gd name="connsiteY5" fmla="*/ 309064 h 355568"/>
              <a:gd name="connsiteX6" fmla="*/ 0 w 408245"/>
              <a:gd name="connsiteY6" fmla="*/ 259269 h 355568"/>
              <a:gd name="connsiteX7" fmla="*/ 77369 w 408245"/>
              <a:gd name="connsiteY7" fmla="*/ 259269 h 355568"/>
              <a:gd name="connsiteX8" fmla="*/ 77369 w 408245"/>
              <a:gd name="connsiteY8" fmla="*/ 174903 h 355568"/>
              <a:gd name="connsiteX9" fmla="*/ 74899 w 408245"/>
              <a:gd name="connsiteY9" fmla="*/ 163998 h 355568"/>
              <a:gd name="connsiteX10" fmla="*/ 66257 w 408245"/>
              <a:gd name="connsiteY10" fmla="*/ 156384 h 355568"/>
              <a:gd name="connsiteX11" fmla="*/ 146095 w 408245"/>
              <a:gd name="connsiteY11" fmla="*/ 135808 h 355568"/>
              <a:gd name="connsiteX12" fmla="*/ 146095 w 408245"/>
              <a:gd name="connsiteY12" fmla="*/ 259269 h 355568"/>
              <a:gd name="connsiteX13" fmla="*/ 192187 w 408245"/>
              <a:gd name="connsiteY13" fmla="*/ 259269 h 355568"/>
              <a:gd name="connsiteX14" fmla="*/ 239926 w 408245"/>
              <a:gd name="connsiteY14" fmla="*/ 256594 h 355568"/>
              <a:gd name="connsiteX15" fmla="*/ 279845 w 408245"/>
              <a:gd name="connsiteY15" fmla="*/ 248569 h 355568"/>
              <a:gd name="connsiteX16" fmla="*/ 279845 w 408245"/>
              <a:gd name="connsiteY16" fmla="*/ 43211 h 355568"/>
              <a:gd name="connsiteX17" fmla="*/ 277375 w 408245"/>
              <a:gd name="connsiteY17" fmla="*/ 32306 h 355568"/>
              <a:gd name="connsiteX18" fmla="*/ 268733 w 408245"/>
              <a:gd name="connsiteY18" fmla="*/ 24692 h 355568"/>
              <a:gd name="connsiteX19" fmla="*/ 352687 w 408245"/>
              <a:gd name="connsiteY19" fmla="*/ 0 h 355568"/>
              <a:gd name="connsiteX20" fmla="*/ 352687 w 408245"/>
              <a:gd name="connsiteY20" fmla="*/ 126342 h 355568"/>
              <a:gd name="connsiteX21" fmla="*/ 408245 w 408245"/>
              <a:gd name="connsiteY21" fmla="*/ 126342 h 355568"/>
              <a:gd name="connsiteX22" fmla="*/ 408245 w 408245"/>
              <a:gd name="connsiteY22" fmla="*/ 168319 h 355568"/>
              <a:gd name="connsiteX23" fmla="*/ 352687 w 408245"/>
              <a:gd name="connsiteY23" fmla="*/ 168319 h 355568"/>
              <a:gd name="connsiteX24" fmla="*/ 352687 w 408245"/>
              <a:gd name="connsiteY24" fmla="*/ 318119 h 355568"/>
              <a:gd name="connsiteX25" fmla="*/ 343222 w 408245"/>
              <a:gd name="connsiteY25" fmla="*/ 346721 h 355568"/>
              <a:gd name="connsiteX26" fmla="*/ 313179 w 408245"/>
              <a:gd name="connsiteY26" fmla="*/ 355568 h 355568"/>
              <a:gd name="connsiteX28" fmla="*/ 157207 w 408245"/>
              <a:gd name="connsiteY28" fmla="*/ 227581 h 355568"/>
              <a:gd name="connsiteX29" fmla="*/ 169142 w 408245"/>
              <a:gd name="connsiteY29" fmla="*/ 210296 h 355568"/>
              <a:gd name="connsiteX30" fmla="*/ 175315 w 408245"/>
              <a:gd name="connsiteY30" fmla="*/ 185398 h 355568"/>
              <a:gd name="connsiteX31" fmla="*/ 177784 w 408245"/>
              <a:gd name="connsiteY31" fmla="*/ 156178 h 355568"/>
              <a:gd name="connsiteX32" fmla="*/ 178195 w 408245"/>
              <a:gd name="connsiteY32" fmla="*/ 125931 h 355568"/>
              <a:gd name="connsiteX33" fmla="*/ 178195 w 408245"/>
              <a:gd name="connsiteY33" fmla="*/ 76546 h 355568"/>
              <a:gd name="connsiteX34" fmla="*/ 67491 w 408245"/>
              <a:gd name="connsiteY34" fmla="*/ 76546 h 355568"/>
              <a:gd name="connsiteX35" fmla="*/ 55145 w 408245"/>
              <a:gd name="connsiteY35" fmla="*/ 86834 h 355568"/>
              <a:gd name="connsiteX36" fmla="*/ 29218 w 408245"/>
              <a:gd name="connsiteY36" fmla="*/ 36627 h 355568"/>
              <a:gd name="connsiteX37" fmla="*/ 178195 w 408245"/>
              <a:gd name="connsiteY37" fmla="*/ 36627 h 355568"/>
              <a:gd name="connsiteX38" fmla="*/ 178195 w 408245"/>
              <a:gd name="connsiteY38" fmla="*/ 19343 h 355568"/>
              <a:gd name="connsiteX39" fmla="*/ 246921 w 408245"/>
              <a:gd name="connsiteY39" fmla="*/ 39096 h 355568"/>
              <a:gd name="connsiteX40" fmla="*/ 246921 w 408245"/>
              <a:gd name="connsiteY40" fmla="*/ 110704 h 355568"/>
              <a:gd name="connsiteX41" fmla="*/ 241984 w 408245"/>
              <a:gd name="connsiteY41" fmla="*/ 156384 h 355568"/>
              <a:gd name="connsiteX42" fmla="*/ 226140 w 408245"/>
              <a:gd name="connsiteY42" fmla="*/ 191982 h 355568"/>
              <a:gd name="connsiteX43" fmla="*/ 198155 w 408245"/>
              <a:gd name="connsiteY43" fmla="*/ 218321 h 355568"/>
              <a:gd name="connsiteX44" fmla="*/ 157207 w 408245"/>
              <a:gd name="connsiteY44" fmla="*/ 235811 h 3555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408245" h="355568">
                <a:moveTo>
                  <a:pt x="279845" y="355568"/>
                </a:moveTo>
                <a:lnTo>
                  <a:pt x="279845" y="277376"/>
                </a:lnTo>
                <a:cubicBezTo>
                  <a:pt x="266402" y="284510"/>
                  <a:pt x="250900" y="289654"/>
                  <a:pt x="233341" y="292809"/>
                </a:cubicBezTo>
                <a:cubicBezTo>
                  <a:pt x="215782" y="295964"/>
                  <a:pt x="195891" y="297542"/>
                  <a:pt x="173668" y="297542"/>
                </a:cubicBezTo>
                <a:lnTo>
                  <a:pt x="49384" y="297542"/>
                </a:lnTo>
                <a:cubicBezTo>
                  <a:pt x="41428" y="297542"/>
                  <a:pt x="36764" y="301383"/>
                  <a:pt x="35392" y="309064"/>
                </a:cubicBezTo>
                <a:lnTo>
                  <a:pt x="0" y="259269"/>
                </a:lnTo>
                <a:lnTo>
                  <a:pt x="77369" y="259269"/>
                </a:lnTo>
                <a:lnTo>
                  <a:pt x="77369" y="174903"/>
                </a:lnTo>
                <a:cubicBezTo>
                  <a:pt x="77369" y="171062"/>
                  <a:pt x="76546" y="167427"/>
                  <a:pt x="74899" y="163998"/>
                </a:cubicBezTo>
                <a:cubicBezTo>
                  <a:pt x="73253" y="160568"/>
                  <a:pt x="70372" y="158031"/>
                  <a:pt x="66257" y="156384"/>
                </a:cubicBezTo>
                <a:lnTo>
                  <a:pt x="146095" y="135808"/>
                </a:lnTo>
                <a:lnTo>
                  <a:pt x="146095" y="259269"/>
                </a:lnTo>
                <a:lnTo>
                  <a:pt x="192187" y="259269"/>
                </a:lnTo>
                <a:cubicBezTo>
                  <a:pt x="210295" y="259269"/>
                  <a:pt x="226208" y="258377"/>
                  <a:pt x="239926" y="256594"/>
                </a:cubicBezTo>
                <a:cubicBezTo>
                  <a:pt x="253644" y="254810"/>
                  <a:pt x="266950" y="252136"/>
                  <a:pt x="279845" y="248569"/>
                </a:cubicBezTo>
                <a:lnTo>
                  <a:pt x="279845" y="43211"/>
                </a:lnTo>
                <a:cubicBezTo>
                  <a:pt x="279845" y="39370"/>
                  <a:pt x="279022" y="35735"/>
                  <a:pt x="277375" y="32306"/>
                </a:cubicBezTo>
                <a:cubicBezTo>
                  <a:pt x="275730" y="28877"/>
                  <a:pt x="272848" y="26339"/>
                  <a:pt x="268733" y="24692"/>
                </a:cubicBezTo>
                <a:lnTo>
                  <a:pt x="352687" y="0"/>
                </a:lnTo>
                <a:lnTo>
                  <a:pt x="352687" y="126342"/>
                </a:lnTo>
                <a:lnTo>
                  <a:pt x="408245" y="126342"/>
                </a:lnTo>
                <a:lnTo>
                  <a:pt x="408245" y="168319"/>
                </a:lnTo>
                <a:lnTo>
                  <a:pt x="352687" y="168319"/>
                </a:lnTo>
                <a:lnTo>
                  <a:pt x="352687" y="318119"/>
                </a:lnTo>
                <a:cubicBezTo>
                  <a:pt x="352687" y="331288"/>
                  <a:pt x="349532" y="340822"/>
                  <a:pt x="343222" y="346721"/>
                </a:cubicBezTo>
                <a:cubicBezTo>
                  <a:pt x="336911" y="352620"/>
                  <a:pt x="326898" y="355568"/>
                  <a:pt x="313179" y="355568"/>
                </a:cubicBezTo>
                <a:moveTo>
                  <a:pt x="157207" y="227581"/>
                </a:moveTo>
                <a:cubicBezTo>
                  <a:pt x="162420" y="223465"/>
                  <a:pt x="166398" y="217703"/>
                  <a:pt x="169142" y="210296"/>
                </a:cubicBezTo>
                <a:cubicBezTo>
                  <a:pt x="171885" y="202888"/>
                  <a:pt x="173943" y="194589"/>
                  <a:pt x="175315" y="185398"/>
                </a:cubicBezTo>
                <a:cubicBezTo>
                  <a:pt x="176687" y="176207"/>
                  <a:pt x="177509" y="166467"/>
                  <a:pt x="177784" y="156178"/>
                </a:cubicBezTo>
                <a:cubicBezTo>
                  <a:pt x="178058" y="145890"/>
                  <a:pt x="178195" y="135808"/>
                  <a:pt x="178195" y="125931"/>
                </a:cubicBezTo>
                <a:lnTo>
                  <a:pt x="178195" y="76546"/>
                </a:lnTo>
                <a:lnTo>
                  <a:pt x="67491" y="76546"/>
                </a:lnTo>
                <a:cubicBezTo>
                  <a:pt x="60633" y="76546"/>
                  <a:pt x="56517" y="79976"/>
                  <a:pt x="55145" y="86834"/>
                </a:cubicBezTo>
                <a:lnTo>
                  <a:pt x="29218" y="36627"/>
                </a:lnTo>
                <a:lnTo>
                  <a:pt x="178195" y="36627"/>
                </a:lnTo>
                <a:lnTo>
                  <a:pt x="178195" y="19343"/>
                </a:lnTo>
                <a:lnTo>
                  <a:pt x="246921" y="39096"/>
                </a:lnTo>
                <a:lnTo>
                  <a:pt x="246921" y="110704"/>
                </a:lnTo>
                <a:cubicBezTo>
                  <a:pt x="246921" y="127714"/>
                  <a:pt x="245276" y="142941"/>
                  <a:pt x="241984" y="156384"/>
                </a:cubicBezTo>
                <a:cubicBezTo>
                  <a:pt x="238692" y="169828"/>
                  <a:pt x="233410" y="181694"/>
                  <a:pt x="226140" y="191982"/>
                </a:cubicBezTo>
                <a:cubicBezTo>
                  <a:pt x="218869" y="202271"/>
                  <a:pt x="209541" y="211050"/>
                  <a:pt x="198155" y="218321"/>
                </a:cubicBezTo>
                <a:cubicBezTo>
                  <a:pt x="186769" y="225591"/>
                  <a:pt x="173120" y="231422"/>
                  <a:pt x="157207" y="23581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9" name="Freeform 99"/>
          <p:cNvSpPr/>
          <p:nvPr/>
        </p:nvSpPr>
        <p:spPr>
          <a:xfrm>
            <a:off x="7310010" y="6266384"/>
            <a:ext cx="390137" cy="360095"/>
          </a:xfrm>
          <a:custGeom>
            <a:avLst/>
            <a:gdLst>
              <a:gd name="connsiteX0" fmla="*/ 353099 w 390137"/>
              <a:gd name="connsiteY0" fmla="*/ 288899 h 360095"/>
              <a:gd name="connsiteX1" fmla="*/ 343016 w 390137"/>
              <a:gd name="connsiteY1" fmla="*/ 317501 h 360095"/>
              <a:gd name="connsiteX2" fmla="*/ 313386 w 390137"/>
              <a:gd name="connsiteY2" fmla="*/ 339930 h 360095"/>
              <a:gd name="connsiteX3" fmla="*/ 265442 w 390137"/>
              <a:gd name="connsiteY3" fmla="*/ 354745 h 360095"/>
              <a:gd name="connsiteX4" fmla="*/ 200830 w 390137"/>
              <a:gd name="connsiteY4" fmla="*/ 360095 h 360095"/>
              <a:gd name="connsiteX5" fmla="*/ 135807 w 390137"/>
              <a:gd name="connsiteY5" fmla="*/ 354745 h 360095"/>
              <a:gd name="connsiteX6" fmla="*/ 88069 w 390137"/>
              <a:gd name="connsiteY6" fmla="*/ 339930 h 360095"/>
              <a:gd name="connsiteX7" fmla="*/ 58438 w 390137"/>
              <a:gd name="connsiteY7" fmla="*/ 317501 h 360095"/>
              <a:gd name="connsiteX8" fmla="*/ 48150 w 390137"/>
              <a:gd name="connsiteY8" fmla="*/ 288899 h 360095"/>
              <a:gd name="connsiteX9" fmla="*/ 58438 w 390137"/>
              <a:gd name="connsiteY9" fmla="*/ 260503 h 360095"/>
              <a:gd name="connsiteX10" fmla="*/ 88069 w 390137"/>
              <a:gd name="connsiteY10" fmla="*/ 237868 h 360095"/>
              <a:gd name="connsiteX11" fmla="*/ 135807 w 390137"/>
              <a:gd name="connsiteY11" fmla="*/ 223053 h 360095"/>
              <a:gd name="connsiteX12" fmla="*/ 200830 w 390137"/>
              <a:gd name="connsiteY12" fmla="*/ 217703 h 360095"/>
              <a:gd name="connsiteX13" fmla="*/ 265442 w 390137"/>
              <a:gd name="connsiteY13" fmla="*/ 223259 h 360095"/>
              <a:gd name="connsiteX14" fmla="*/ 313386 w 390137"/>
              <a:gd name="connsiteY14" fmla="*/ 238281 h 360095"/>
              <a:gd name="connsiteX15" fmla="*/ 343016 w 390137"/>
              <a:gd name="connsiteY15" fmla="*/ 260709 h 360095"/>
              <a:gd name="connsiteX16" fmla="*/ 353099 w 390137"/>
              <a:gd name="connsiteY16" fmla="*/ 288899 h 360095"/>
              <a:gd name="connsiteX18" fmla="*/ 390137 w 390137"/>
              <a:gd name="connsiteY18" fmla="*/ 200007 h 360095"/>
              <a:gd name="connsiteX19" fmla="*/ 49385 w 390137"/>
              <a:gd name="connsiteY19" fmla="*/ 200007 h 360095"/>
              <a:gd name="connsiteX20" fmla="*/ 35392 w 390137"/>
              <a:gd name="connsiteY20" fmla="*/ 211530 h 360095"/>
              <a:gd name="connsiteX21" fmla="*/ 0 w 390137"/>
              <a:gd name="connsiteY21" fmla="*/ 161734 h 360095"/>
              <a:gd name="connsiteX22" fmla="*/ 132927 w 390137"/>
              <a:gd name="connsiteY22" fmla="*/ 161734 h 360095"/>
              <a:gd name="connsiteX23" fmla="*/ 132927 w 390137"/>
              <a:gd name="connsiteY23" fmla="*/ 125108 h 360095"/>
              <a:gd name="connsiteX24" fmla="*/ 130457 w 390137"/>
              <a:gd name="connsiteY24" fmla="*/ 114202 h 360095"/>
              <a:gd name="connsiteX25" fmla="*/ 121815 w 390137"/>
              <a:gd name="connsiteY25" fmla="*/ 106588 h 360095"/>
              <a:gd name="connsiteX26" fmla="*/ 205769 w 390137"/>
              <a:gd name="connsiteY26" fmla="*/ 86011 h 360095"/>
              <a:gd name="connsiteX27" fmla="*/ 205769 w 390137"/>
              <a:gd name="connsiteY27" fmla="*/ 161734 h 360095"/>
              <a:gd name="connsiteX28" fmla="*/ 390137 w 390137"/>
              <a:gd name="connsiteY28" fmla="*/ 161734 h 360095"/>
              <a:gd name="connsiteX30" fmla="*/ 250215 w 390137"/>
              <a:gd name="connsiteY30" fmla="*/ 140334 h 360095"/>
              <a:gd name="connsiteX31" fmla="*/ 262149 w 390137"/>
              <a:gd name="connsiteY31" fmla="*/ 128606 h 360095"/>
              <a:gd name="connsiteX32" fmla="*/ 268322 w 390137"/>
              <a:gd name="connsiteY32" fmla="*/ 111527 h 360095"/>
              <a:gd name="connsiteX33" fmla="*/ 270791 w 390137"/>
              <a:gd name="connsiteY33" fmla="*/ 88686 h 360095"/>
              <a:gd name="connsiteX34" fmla="*/ 271204 w 390137"/>
              <a:gd name="connsiteY34" fmla="*/ 59261 h 360095"/>
              <a:gd name="connsiteX35" fmla="*/ 271204 w 390137"/>
              <a:gd name="connsiteY35" fmla="*/ 55146 h 360095"/>
              <a:gd name="connsiteX36" fmla="*/ 90538 w 390137"/>
              <a:gd name="connsiteY36" fmla="*/ 55146 h 360095"/>
              <a:gd name="connsiteX37" fmla="*/ 78192 w 390137"/>
              <a:gd name="connsiteY37" fmla="*/ 65435 h 360095"/>
              <a:gd name="connsiteX38" fmla="*/ 52265 w 390137"/>
              <a:gd name="connsiteY38" fmla="*/ 17285 h 360095"/>
              <a:gd name="connsiteX39" fmla="*/ 271204 w 390137"/>
              <a:gd name="connsiteY39" fmla="*/ 17285 h 360095"/>
              <a:gd name="connsiteX40" fmla="*/ 271204 w 390137"/>
              <a:gd name="connsiteY40" fmla="*/ 0 h 360095"/>
              <a:gd name="connsiteX41" fmla="*/ 344046 w 390137"/>
              <a:gd name="connsiteY41" fmla="*/ 19754 h 360095"/>
              <a:gd name="connsiteX42" fmla="*/ 344046 w 390137"/>
              <a:gd name="connsiteY42" fmla="*/ 46092 h 360095"/>
              <a:gd name="connsiteX43" fmla="*/ 338489 w 390137"/>
              <a:gd name="connsiteY43" fmla="*/ 89715 h 360095"/>
              <a:gd name="connsiteX44" fmla="*/ 321205 w 390137"/>
              <a:gd name="connsiteY44" fmla="*/ 119757 h 360095"/>
              <a:gd name="connsiteX45" fmla="*/ 291780 w 390137"/>
              <a:gd name="connsiteY45" fmla="*/ 138482 h 360095"/>
              <a:gd name="connsiteX46" fmla="*/ 250215 w 390137"/>
              <a:gd name="connsiteY46" fmla="*/ 148565 h 360095"/>
              <a:gd name="connsiteX48" fmla="*/ 276554 w 390137"/>
              <a:gd name="connsiteY48" fmla="*/ 288899 h 360095"/>
              <a:gd name="connsiteX49" fmla="*/ 255770 w 390137"/>
              <a:gd name="connsiteY49" fmla="*/ 261944 h 360095"/>
              <a:gd name="connsiteX50" fmla="*/ 200830 w 390137"/>
              <a:gd name="connsiteY50" fmla="*/ 251861 h 360095"/>
              <a:gd name="connsiteX51" fmla="*/ 145478 w 390137"/>
              <a:gd name="connsiteY51" fmla="*/ 261944 h 360095"/>
              <a:gd name="connsiteX52" fmla="*/ 124696 w 390137"/>
              <a:gd name="connsiteY52" fmla="*/ 288899 h 360095"/>
              <a:gd name="connsiteX53" fmla="*/ 145273 w 390137"/>
              <a:gd name="connsiteY53" fmla="*/ 315854 h 360095"/>
              <a:gd name="connsiteX54" fmla="*/ 200830 w 390137"/>
              <a:gd name="connsiteY54" fmla="*/ 325937 h 360095"/>
              <a:gd name="connsiteX55" fmla="*/ 255770 w 390137"/>
              <a:gd name="connsiteY55" fmla="*/ 315854 h 360095"/>
              <a:gd name="connsiteX56" fmla="*/ 276554 w 390137"/>
              <a:gd name="connsiteY56" fmla="*/ 288899 h 3600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390137" h="360095">
                <a:moveTo>
                  <a:pt x="353099" y="288899"/>
                </a:moveTo>
                <a:cubicBezTo>
                  <a:pt x="353099" y="299325"/>
                  <a:pt x="349738" y="308859"/>
                  <a:pt x="343016" y="317501"/>
                </a:cubicBezTo>
                <a:cubicBezTo>
                  <a:pt x="336294" y="326144"/>
                  <a:pt x="326418" y="333620"/>
                  <a:pt x="313386" y="339930"/>
                </a:cubicBezTo>
                <a:cubicBezTo>
                  <a:pt x="300354" y="346240"/>
                  <a:pt x="284372" y="351179"/>
                  <a:pt x="265442" y="354745"/>
                </a:cubicBezTo>
                <a:cubicBezTo>
                  <a:pt x="246511" y="358312"/>
                  <a:pt x="224974" y="360095"/>
                  <a:pt x="200830" y="360095"/>
                </a:cubicBezTo>
                <a:cubicBezTo>
                  <a:pt x="176412" y="360095"/>
                  <a:pt x="154738" y="358312"/>
                  <a:pt x="135807" y="354745"/>
                </a:cubicBezTo>
                <a:cubicBezTo>
                  <a:pt x="116877" y="351179"/>
                  <a:pt x="100964" y="346240"/>
                  <a:pt x="88069" y="339930"/>
                </a:cubicBezTo>
                <a:cubicBezTo>
                  <a:pt x="75174" y="333620"/>
                  <a:pt x="65297" y="326144"/>
                  <a:pt x="58438" y="317501"/>
                </a:cubicBezTo>
                <a:cubicBezTo>
                  <a:pt x="51580" y="308859"/>
                  <a:pt x="48150" y="299325"/>
                  <a:pt x="48150" y="288899"/>
                </a:cubicBezTo>
                <a:cubicBezTo>
                  <a:pt x="48150" y="278748"/>
                  <a:pt x="51580" y="269283"/>
                  <a:pt x="58438" y="260503"/>
                </a:cubicBezTo>
                <a:cubicBezTo>
                  <a:pt x="65297" y="251723"/>
                  <a:pt x="75174" y="244179"/>
                  <a:pt x="88069" y="237868"/>
                </a:cubicBezTo>
                <a:cubicBezTo>
                  <a:pt x="100964" y="231558"/>
                  <a:pt x="116877" y="226620"/>
                  <a:pt x="135807" y="223053"/>
                </a:cubicBezTo>
                <a:cubicBezTo>
                  <a:pt x="154738" y="219487"/>
                  <a:pt x="176412" y="217703"/>
                  <a:pt x="200830" y="217703"/>
                </a:cubicBezTo>
                <a:cubicBezTo>
                  <a:pt x="224974" y="217703"/>
                  <a:pt x="246511" y="219556"/>
                  <a:pt x="265442" y="223259"/>
                </a:cubicBezTo>
                <a:cubicBezTo>
                  <a:pt x="284372" y="226963"/>
                  <a:pt x="300354" y="231970"/>
                  <a:pt x="313386" y="238281"/>
                </a:cubicBezTo>
                <a:cubicBezTo>
                  <a:pt x="326418" y="244590"/>
                  <a:pt x="336294" y="252067"/>
                  <a:pt x="343016" y="260709"/>
                </a:cubicBezTo>
                <a:cubicBezTo>
                  <a:pt x="349738" y="269351"/>
                  <a:pt x="353099" y="278748"/>
                  <a:pt x="353099" y="288899"/>
                </a:cubicBezTo>
                <a:moveTo>
                  <a:pt x="390137" y="200007"/>
                </a:moveTo>
                <a:lnTo>
                  <a:pt x="49385" y="200007"/>
                </a:lnTo>
                <a:cubicBezTo>
                  <a:pt x="41428" y="200007"/>
                  <a:pt x="36764" y="203848"/>
                  <a:pt x="35392" y="211530"/>
                </a:cubicBezTo>
                <a:lnTo>
                  <a:pt x="0" y="161734"/>
                </a:lnTo>
                <a:lnTo>
                  <a:pt x="132927" y="161734"/>
                </a:lnTo>
                <a:lnTo>
                  <a:pt x="132927" y="125108"/>
                </a:lnTo>
                <a:cubicBezTo>
                  <a:pt x="132927" y="121267"/>
                  <a:pt x="132104" y="117632"/>
                  <a:pt x="130457" y="114202"/>
                </a:cubicBezTo>
                <a:cubicBezTo>
                  <a:pt x="128812" y="110772"/>
                  <a:pt x="125930" y="108234"/>
                  <a:pt x="121815" y="106588"/>
                </a:cubicBezTo>
                <a:lnTo>
                  <a:pt x="205769" y="86011"/>
                </a:lnTo>
                <a:lnTo>
                  <a:pt x="205769" y="161734"/>
                </a:lnTo>
                <a:lnTo>
                  <a:pt x="390137" y="161734"/>
                </a:lnTo>
                <a:moveTo>
                  <a:pt x="250215" y="140334"/>
                </a:moveTo>
                <a:cubicBezTo>
                  <a:pt x="255428" y="137316"/>
                  <a:pt x="259406" y="133407"/>
                  <a:pt x="262149" y="128606"/>
                </a:cubicBezTo>
                <a:cubicBezTo>
                  <a:pt x="264893" y="123804"/>
                  <a:pt x="266950" y="118111"/>
                  <a:pt x="268322" y="111527"/>
                </a:cubicBezTo>
                <a:cubicBezTo>
                  <a:pt x="269694" y="104942"/>
                  <a:pt x="270517" y="97329"/>
                  <a:pt x="270791" y="88686"/>
                </a:cubicBezTo>
                <a:cubicBezTo>
                  <a:pt x="271066" y="80044"/>
                  <a:pt x="271204" y="70235"/>
                  <a:pt x="271204" y="59261"/>
                </a:cubicBezTo>
                <a:lnTo>
                  <a:pt x="271204" y="55146"/>
                </a:lnTo>
                <a:lnTo>
                  <a:pt x="90538" y="55146"/>
                </a:lnTo>
                <a:cubicBezTo>
                  <a:pt x="83679" y="55146"/>
                  <a:pt x="79564" y="58575"/>
                  <a:pt x="78192" y="65435"/>
                </a:cubicBezTo>
                <a:lnTo>
                  <a:pt x="52265" y="17285"/>
                </a:lnTo>
                <a:lnTo>
                  <a:pt x="271204" y="17285"/>
                </a:lnTo>
                <a:lnTo>
                  <a:pt x="271204" y="0"/>
                </a:lnTo>
                <a:lnTo>
                  <a:pt x="344046" y="19754"/>
                </a:lnTo>
                <a:lnTo>
                  <a:pt x="344046" y="46092"/>
                </a:lnTo>
                <a:cubicBezTo>
                  <a:pt x="344046" y="63102"/>
                  <a:pt x="342194" y="77643"/>
                  <a:pt x="338489" y="89715"/>
                </a:cubicBezTo>
                <a:cubicBezTo>
                  <a:pt x="334786" y="101787"/>
                  <a:pt x="329024" y="111801"/>
                  <a:pt x="321205" y="119757"/>
                </a:cubicBezTo>
                <a:cubicBezTo>
                  <a:pt x="313386" y="127714"/>
                  <a:pt x="303578" y="133955"/>
                  <a:pt x="291780" y="138482"/>
                </a:cubicBezTo>
                <a:cubicBezTo>
                  <a:pt x="279983" y="143009"/>
                  <a:pt x="266127" y="146370"/>
                  <a:pt x="250215" y="148565"/>
                </a:cubicBezTo>
                <a:moveTo>
                  <a:pt x="276554" y="288899"/>
                </a:moveTo>
                <a:cubicBezTo>
                  <a:pt x="276554" y="277650"/>
                  <a:pt x="269625" y="268665"/>
                  <a:pt x="255770" y="261944"/>
                </a:cubicBezTo>
                <a:cubicBezTo>
                  <a:pt x="241915" y="255222"/>
                  <a:pt x="223602" y="251861"/>
                  <a:pt x="200830" y="251861"/>
                </a:cubicBezTo>
                <a:cubicBezTo>
                  <a:pt x="177784" y="251861"/>
                  <a:pt x="159334" y="255222"/>
                  <a:pt x="145478" y="261944"/>
                </a:cubicBezTo>
                <a:cubicBezTo>
                  <a:pt x="131623" y="268665"/>
                  <a:pt x="124696" y="277650"/>
                  <a:pt x="124696" y="288899"/>
                </a:cubicBezTo>
                <a:cubicBezTo>
                  <a:pt x="124696" y="300148"/>
                  <a:pt x="131555" y="309133"/>
                  <a:pt x="145273" y="315854"/>
                </a:cubicBezTo>
                <a:cubicBezTo>
                  <a:pt x="158991" y="322577"/>
                  <a:pt x="177510" y="325937"/>
                  <a:pt x="200830" y="325937"/>
                </a:cubicBezTo>
                <a:cubicBezTo>
                  <a:pt x="223602" y="325937"/>
                  <a:pt x="241915" y="322577"/>
                  <a:pt x="255770" y="315854"/>
                </a:cubicBezTo>
                <a:cubicBezTo>
                  <a:pt x="269625" y="309133"/>
                  <a:pt x="276554" y="300148"/>
                  <a:pt x="276554" y="28889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0" name="Freeform 100"/>
          <p:cNvSpPr/>
          <p:nvPr/>
        </p:nvSpPr>
        <p:spPr>
          <a:xfrm>
            <a:off x="7726485" y="6265561"/>
            <a:ext cx="376968" cy="356391"/>
          </a:xfrm>
          <a:custGeom>
            <a:avLst/>
            <a:gdLst>
              <a:gd name="connsiteX0" fmla="*/ 223054 w 376968"/>
              <a:gd name="connsiteY0" fmla="*/ 346515 h 356391"/>
              <a:gd name="connsiteX1" fmla="*/ 223054 w 376968"/>
              <a:gd name="connsiteY1" fmla="*/ 218115 h 356391"/>
              <a:gd name="connsiteX2" fmla="*/ 186016 w 376968"/>
              <a:gd name="connsiteY2" fmla="*/ 218115 h 356391"/>
              <a:gd name="connsiteX3" fmla="*/ 152475 w 376968"/>
              <a:gd name="connsiteY3" fmla="*/ 270586 h 356391"/>
              <a:gd name="connsiteX4" fmla="*/ 97124 w 376968"/>
              <a:gd name="connsiteY4" fmla="*/ 288076 h 356391"/>
              <a:gd name="connsiteX5" fmla="*/ 25722 w 376968"/>
              <a:gd name="connsiteY5" fmla="*/ 254947 h 356391"/>
              <a:gd name="connsiteX6" fmla="*/ 0 w 376968"/>
              <a:gd name="connsiteY6" fmla="*/ 156796 h 356391"/>
              <a:gd name="connsiteX7" fmla="*/ 25722 w 376968"/>
              <a:gd name="connsiteY7" fmla="*/ 58233 h 356391"/>
              <a:gd name="connsiteX8" fmla="*/ 97124 w 376968"/>
              <a:gd name="connsiteY8" fmla="*/ 24692 h 356391"/>
              <a:gd name="connsiteX9" fmla="*/ 148360 w 376968"/>
              <a:gd name="connsiteY9" fmla="*/ 39508 h 356391"/>
              <a:gd name="connsiteX10" fmla="*/ 181489 w 376968"/>
              <a:gd name="connsiteY10" fmla="*/ 83542 h 356391"/>
              <a:gd name="connsiteX11" fmla="*/ 223054 w 376968"/>
              <a:gd name="connsiteY11" fmla="*/ 83542 h 356391"/>
              <a:gd name="connsiteX12" fmla="*/ 223054 w 376968"/>
              <a:gd name="connsiteY12" fmla="*/ 51443 h 356391"/>
              <a:gd name="connsiteX13" fmla="*/ 220585 w 376968"/>
              <a:gd name="connsiteY13" fmla="*/ 40537 h 356391"/>
              <a:gd name="connsiteX14" fmla="*/ 211942 w 376968"/>
              <a:gd name="connsiteY14" fmla="*/ 32923 h 356391"/>
              <a:gd name="connsiteX15" fmla="*/ 287665 w 376968"/>
              <a:gd name="connsiteY15" fmla="*/ 12347 h 356391"/>
              <a:gd name="connsiteX16" fmla="*/ 287665 w 376968"/>
              <a:gd name="connsiteY16" fmla="*/ 309064 h 356391"/>
              <a:gd name="connsiteX17" fmla="*/ 278200 w 376968"/>
              <a:gd name="connsiteY17" fmla="*/ 337667 h 356391"/>
              <a:gd name="connsiteX18" fmla="*/ 248158 w 376968"/>
              <a:gd name="connsiteY18" fmla="*/ 346515 h 356391"/>
              <a:gd name="connsiteX20" fmla="*/ 312358 w 376968"/>
              <a:gd name="connsiteY20" fmla="*/ 356391 h 356391"/>
              <a:gd name="connsiteX21" fmla="*/ 312358 w 376968"/>
              <a:gd name="connsiteY21" fmla="*/ 39096 h 356391"/>
              <a:gd name="connsiteX22" fmla="*/ 309888 w 376968"/>
              <a:gd name="connsiteY22" fmla="*/ 28191 h 356391"/>
              <a:gd name="connsiteX23" fmla="*/ 301246 w 376968"/>
              <a:gd name="connsiteY23" fmla="*/ 20577 h 356391"/>
              <a:gd name="connsiteX24" fmla="*/ 376968 w 376968"/>
              <a:gd name="connsiteY24" fmla="*/ 0 h 356391"/>
              <a:gd name="connsiteX25" fmla="*/ 376968 w 376968"/>
              <a:gd name="connsiteY25" fmla="*/ 318942 h 356391"/>
              <a:gd name="connsiteX26" fmla="*/ 367503 w 376968"/>
              <a:gd name="connsiteY26" fmla="*/ 347544 h 356391"/>
              <a:gd name="connsiteX27" fmla="*/ 337462 w 376968"/>
              <a:gd name="connsiteY27" fmla="*/ 356391 h 356391"/>
              <a:gd name="connsiteX29" fmla="*/ 66258 w 376968"/>
              <a:gd name="connsiteY29" fmla="*/ 156796 h 356391"/>
              <a:gd name="connsiteX30" fmla="*/ 67698 w 376968"/>
              <a:gd name="connsiteY30" fmla="*/ 195069 h 356391"/>
              <a:gd name="connsiteX31" fmla="*/ 72637 w 376968"/>
              <a:gd name="connsiteY31" fmla="*/ 224494 h 356391"/>
              <a:gd name="connsiteX32" fmla="*/ 82102 w 376968"/>
              <a:gd name="connsiteY32" fmla="*/ 243425 h 356391"/>
              <a:gd name="connsiteX33" fmla="*/ 97124 w 376968"/>
              <a:gd name="connsiteY33" fmla="*/ 250215 h 356391"/>
              <a:gd name="connsiteX34" fmla="*/ 111527 w 376968"/>
              <a:gd name="connsiteY34" fmla="*/ 243425 h 356391"/>
              <a:gd name="connsiteX35" fmla="*/ 120786 w 376968"/>
              <a:gd name="connsiteY35" fmla="*/ 224494 h 356391"/>
              <a:gd name="connsiteX36" fmla="*/ 125726 w 376968"/>
              <a:gd name="connsiteY36" fmla="*/ 195069 h 356391"/>
              <a:gd name="connsiteX37" fmla="*/ 127166 w 376968"/>
              <a:gd name="connsiteY37" fmla="*/ 156796 h 356391"/>
              <a:gd name="connsiteX38" fmla="*/ 125726 w 376968"/>
              <a:gd name="connsiteY38" fmla="*/ 118523 h 356391"/>
              <a:gd name="connsiteX39" fmla="*/ 120786 w 376968"/>
              <a:gd name="connsiteY39" fmla="*/ 88687 h 356391"/>
              <a:gd name="connsiteX40" fmla="*/ 111527 w 376968"/>
              <a:gd name="connsiteY40" fmla="*/ 69344 h 356391"/>
              <a:gd name="connsiteX41" fmla="*/ 97124 w 376968"/>
              <a:gd name="connsiteY41" fmla="*/ 62554 h 356391"/>
              <a:gd name="connsiteX42" fmla="*/ 82102 w 376968"/>
              <a:gd name="connsiteY42" fmla="*/ 69344 h 356391"/>
              <a:gd name="connsiteX43" fmla="*/ 72637 w 376968"/>
              <a:gd name="connsiteY43" fmla="*/ 88687 h 356391"/>
              <a:gd name="connsiteX44" fmla="*/ 67698 w 376968"/>
              <a:gd name="connsiteY44" fmla="*/ 118523 h 356391"/>
              <a:gd name="connsiteX45" fmla="*/ 66258 w 376968"/>
              <a:gd name="connsiteY45" fmla="*/ 156796 h 356391"/>
              <a:gd name="connsiteX47" fmla="*/ 193835 w 376968"/>
              <a:gd name="connsiteY47" fmla="*/ 156796 h 356391"/>
              <a:gd name="connsiteX48" fmla="*/ 193628 w 376968"/>
              <a:gd name="connsiteY48" fmla="*/ 167908 h 356391"/>
              <a:gd name="connsiteX49" fmla="*/ 193011 w 376968"/>
              <a:gd name="connsiteY49" fmla="*/ 178196 h 356391"/>
              <a:gd name="connsiteX50" fmla="*/ 223054 w 376968"/>
              <a:gd name="connsiteY50" fmla="*/ 178196 h 356391"/>
              <a:gd name="connsiteX51" fmla="*/ 223054 w 376968"/>
              <a:gd name="connsiteY51" fmla="*/ 123461 h 356391"/>
              <a:gd name="connsiteX52" fmla="*/ 191777 w 376968"/>
              <a:gd name="connsiteY52" fmla="*/ 123461 h 356391"/>
              <a:gd name="connsiteX53" fmla="*/ 193218 w 376968"/>
              <a:gd name="connsiteY53" fmla="*/ 139512 h 356391"/>
              <a:gd name="connsiteX54" fmla="*/ 193835 w 376968"/>
              <a:gd name="connsiteY54" fmla="*/ 156796 h 35639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376968" h="356391">
                <a:moveTo>
                  <a:pt x="223054" y="346515"/>
                </a:moveTo>
                <a:lnTo>
                  <a:pt x="223054" y="218115"/>
                </a:lnTo>
                <a:lnTo>
                  <a:pt x="186016" y="218115"/>
                </a:lnTo>
                <a:cubicBezTo>
                  <a:pt x="178882" y="241436"/>
                  <a:pt x="167702" y="258926"/>
                  <a:pt x="152475" y="270586"/>
                </a:cubicBezTo>
                <a:cubicBezTo>
                  <a:pt x="137248" y="282246"/>
                  <a:pt x="118797" y="288076"/>
                  <a:pt x="97124" y="288076"/>
                </a:cubicBezTo>
                <a:cubicBezTo>
                  <a:pt x="66670" y="288076"/>
                  <a:pt x="42869" y="277033"/>
                  <a:pt x="25722" y="254947"/>
                </a:cubicBezTo>
                <a:cubicBezTo>
                  <a:pt x="8575" y="232862"/>
                  <a:pt x="0" y="200144"/>
                  <a:pt x="0" y="156796"/>
                </a:cubicBezTo>
                <a:cubicBezTo>
                  <a:pt x="0" y="113447"/>
                  <a:pt x="8575" y="80593"/>
                  <a:pt x="25722" y="58233"/>
                </a:cubicBezTo>
                <a:cubicBezTo>
                  <a:pt x="42869" y="35872"/>
                  <a:pt x="66670" y="24692"/>
                  <a:pt x="97124" y="24692"/>
                </a:cubicBezTo>
                <a:cubicBezTo>
                  <a:pt x="116877" y="24692"/>
                  <a:pt x="133956" y="29631"/>
                  <a:pt x="148360" y="39508"/>
                </a:cubicBezTo>
                <a:cubicBezTo>
                  <a:pt x="162764" y="49385"/>
                  <a:pt x="173806" y="64063"/>
                  <a:pt x="181489" y="83542"/>
                </a:cubicBezTo>
                <a:lnTo>
                  <a:pt x="223054" y="83542"/>
                </a:lnTo>
                <a:lnTo>
                  <a:pt x="223054" y="51443"/>
                </a:lnTo>
                <a:cubicBezTo>
                  <a:pt x="223054" y="47601"/>
                  <a:pt x="222231" y="43966"/>
                  <a:pt x="220585" y="40537"/>
                </a:cubicBezTo>
                <a:cubicBezTo>
                  <a:pt x="218939" y="37107"/>
                  <a:pt x="216057" y="34569"/>
                  <a:pt x="211942" y="32923"/>
                </a:cubicBezTo>
                <a:lnTo>
                  <a:pt x="287665" y="12347"/>
                </a:lnTo>
                <a:lnTo>
                  <a:pt x="287665" y="309064"/>
                </a:lnTo>
                <a:cubicBezTo>
                  <a:pt x="287665" y="322234"/>
                  <a:pt x="284511" y="331768"/>
                  <a:pt x="278200" y="337667"/>
                </a:cubicBezTo>
                <a:cubicBezTo>
                  <a:pt x="271890" y="343565"/>
                  <a:pt x="261875" y="346515"/>
                  <a:pt x="248158" y="346515"/>
                </a:cubicBezTo>
                <a:moveTo>
                  <a:pt x="312358" y="356391"/>
                </a:moveTo>
                <a:lnTo>
                  <a:pt x="312358" y="39096"/>
                </a:lnTo>
                <a:cubicBezTo>
                  <a:pt x="312358" y="35255"/>
                  <a:pt x="311534" y="31620"/>
                  <a:pt x="309888" y="28191"/>
                </a:cubicBezTo>
                <a:cubicBezTo>
                  <a:pt x="308242" y="24761"/>
                  <a:pt x="305361" y="22223"/>
                  <a:pt x="301246" y="20577"/>
                </a:cubicBezTo>
                <a:lnTo>
                  <a:pt x="376968" y="0"/>
                </a:lnTo>
                <a:lnTo>
                  <a:pt x="376968" y="318942"/>
                </a:lnTo>
                <a:cubicBezTo>
                  <a:pt x="376968" y="332111"/>
                  <a:pt x="373814" y="341645"/>
                  <a:pt x="367503" y="347544"/>
                </a:cubicBezTo>
                <a:cubicBezTo>
                  <a:pt x="361193" y="353442"/>
                  <a:pt x="351179" y="356391"/>
                  <a:pt x="337462" y="356391"/>
                </a:cubicBezTo>
                <a:moveTo>
                  <a:pt x="66258" y="156796"/>
                </a:moveTo>
                <a:cubicBezTo>
                  <a:pt x="66258" y="170788"/>
                  <a:pt x="66739" y="183546"/>
                  <a:pt x="67698" y="195069"/>
                </a:cubicBezTo>
                <a:cubicBezTo>
                  <a:pt x="68659" y="206592"/>
                  <a:pt x="70305" y="216400"/>
                  <a:pt x="72637" y="224494"/>
                </a:cubicBezTo>
                <a:cubicBezTo>
                  <a:pt x="74969" y="232587"/>
                  <a:pt x="78124" y="238898"/>
                  <a:pt x="82102" y="243425"/>
                </a:cubicBezTo>
                <a:cubicBezTo>
                  <a:pt x="86081" y="247952"/>
                  <a:pt x="91087" y="250215"/>
                  <a:pt x="97124" y="250215"/>
                </a:cubicBezTo>
                <a:cubicBezTo>
                  <a:pt x="102885" y="250215"/>
                  <a:pt x="107686" y="247952"/>
                  <a:pt x="111527" y="243425"/>
                </a:cubicBezTo>
                <a:cubicBezTo>
                  <a:pt x="115368" y="238898"/>
                  <a:pt x="118455" y="232587"/>
                  <a:pt x="120786" y="224494"/>
                </a:cubicBezTo>
                <a:cubicBezTo>
                  <a:pt x="123119" y="216400"/>
                  <a:pt x="124764" y="206592"/>
                  <a:pt x="125726" y="195069"/>
                </a:cubicBezTo>
                <a:cubicBezTo>
                  <a:pt x="126685" y="183546"/>
                  <a:pt x="127166" y="170788"/>
                  <a:pt x="127166" y="156796"/>
                </a:cubicBezTo>
                <a:cubicBezTo>
                  <a:pt x="127166" y="142804"/>
                  <a:pt x="126685" y="130046"/>
                  <a:pt x="125726" y="118523"/>
                </a:cubicBezTo>
                <a:cubicBezTo>
                  <a:pt x="124764" y="107000"/>
                  <a:pt x="123119" y="97054"/>
                  <a:pt x="120786" y="88687"/>
                </a:cubicBezTo>
                <a:cubicBezTo>
                  <a:pt x="118455" y="80318"/>
                  <a:pt x="115368" y="73871"/>
                  <a:pt x="111527" y="69344"/>
                </a:cubicBezTo>
                <a:cubicBezTo>
                  <a:pt x="107686" y="64817"/>
                  <a:pt x="102885" y="62554"/>
                  <a:pt x="97124" y="62554"/>
                </a:cubicBezTo>
                <a:cubicBezTo>
                  <a:pt x="91087" y="62554"/>
                  <a:pt x="86081" y="64817"/>
                  <a:pt x="82102" y="69344"/>
                </a:cubicBezTo>
                <a:cubicBezTo>
                  <a:pt x="78124" y="73871"/>
                  <a:pt x="74969" y="80318"/>
                  <a:pt x="72637" y="88687"/>
                </a:cubicBezTo>
                <a:cubicBezTo>
                  <a:pt x="70305" y="97054"/>
                  <a:pt x="68659" y="107000"/>
                  <a:pt x="67698" y="118523"/>
                </a:cubicBezTo>
                <a:cubicBezTo>
                  <a:pt x="66739" y="130046"/>
                  <a:pt x="66258" y="142804"/>
                  <a:pt x="66258" y="156796"/>
                </a:cubicBezTo>
                <a:moveTo>
                  <a:pt x="193835" y="156796"/>
                </a:moveTo>
                <a:cubicBezTo>
                  <a:pt x="193835" y="160637"/>
                  <a:pt x="193766" y="164341"/>
                  <a:pt x="193628" y="167908"/>
                </a:cubicBezTo>
                <a:cubicBezTo>
                  <a:pt x="193491" y="171474"/>
                  <a:pt x="193286" y="174903"/>
                  <a:pt x="193011" y="178196"/>
                </a:cubicBezTo>
                <a:lnTo>
                  <a:pt x="223054" y="178196"/>
                </a:lnTo>
                <a:lnTo>
                  <a:pt x="223054" y="123461"/>
                </a:lnTo>
                <a:lnTo>
                  <a:pt x="191777" y="123461"/>
                </a:lnTo>
                <a:cubicBezTo>
                  <a:pt x="192326" y="128674"/>
                  <a:pt x="192806" y="134024"/>
                  <a:pt x="193218" y="139512"/>
                </a:cubicBezTo>
                <a:cubicBezTo>
                  <a:pt x="193628" y="144998"/>
                  <a:pt x="193835" y="150760"/>
                  <a:pt x="193835" y="15679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1" name="Freeform 101"/>
          <p:cNvSpPr/>
          <p:nvPr/>
        </p:nvSpPr>
        <p:spPr>
          <a:xfrm>
            <a:off x="8124854" y="6279553"/>
            <a:ext cx="390137" cy="336638"/>
          </a:xfrm>
          <a:custGeom>
            <a:avLst/>
            <a:gdLst>
              <a:gd name="connsiteX0" fmla="*/ 350630 w 390137"/>
              <a:gd name="connsiteY0" fmla="*/ 222230 h 336638"/>
              <a:gd name="connsiteX1" fmla="*/ 350630 w 390137"/>
              <a:gd name="connsiteY1" fmla="*/ 336638 h 336638"/>
              <a:gd name="connsiteX2" fmla="*/ 279845 w 390137"/>
              <a:gd name="connsiteY2" fmla="*/ 336638 h 336638"/>
              <a:gd name="connsiteX3" fmla="*/ 279845 w 390137"/>
              <a:gd name="connsiteY3" fmla="*/ 318119 h 336638"/>
              <a:gd name="connsiteX4" fmla="*/ 244041 w 390137"/>
              <a:gd name="connsiteY4" fmla="*/ 327585 h 336638"/>
              <a:gd name="connsiteX5" fmla="*/ 203505 w 390137"/>
              <a:gd name="connsiteY5" fmla="*/ 333346 h 336638"/>
              <a:gd name="connsiteX6" fmla="*/ 161939 w 390137"/>
              <a:gd name="connsiteY6" fmla="*/ 336021 h 336638"/>
              <a:gd name="connsiteX7" fmla="*/ 122637 w 390137"/>
              <a:gd name="connsiteY7" fmla="*/ 336638 h 336638"/>
              <a:gd name="connsiteX8" fmla="*/ 53911 w 390137"/>
              <a:gd name="connsiteY8" fmla="*/ 336638 h 336638"/>
              <a:gd name="connsiteX9" fmla="*/ 53911 w 390137"/>
              <a:gd name="connsiteY9" fmla="*/ 222230 h 336638"/>
              <a:gd name="connsiteX10" fmla="*/ 166260 w 390137"/>
              <a:gd name="connsiteY10" fmla="*/ 222230 h 336638"/>
              <a:gd name="connsiteX11" fmla="*/ 166260 w 390137"/>
              <a:gd name="connsiteY11" fmla="*/ 195069 h 336638"/>
              <a:gd name="connsiteX12" fmla="*/ 49384 w 390137"/>
              <a:gd name="connsiteY12" fmla="*/ 195069 h 336638"/>
              <a:gd name="connsiteX13" fmla="*/ 35392 w 390137"/>
              <a:gd name="connsiteY13" fmla="*/ 206592 h 336638"/>
              <a:gd name="connsiteX14" fmla="*/ 0 w 390137"/>
              <a:gd name="connsiteY14" fmla="*/ 156796 h 336638"/>
              <a:gd name="connsiteX15" fmla="*/ 390137 w 390137"/>
              <a:gd name="connsiteY15" fmla="*/ 156796 h 336638"/>
              <a:gd name="connsiteX16" fmla="*/ 390137 w 390137"/>
              <a:gd name="connsiteY16" fmla="*/ 195069 h 336638"/>
              <a:gd name="connsiteX17" fmla="*/ 239102 w 390137"/>
              <a:gd name="connsiteY17" fmla="*/ 195069 h 336638"/>
              <a:gd name="connsiteX18" fmla="*/ 239102 w 390137"/>
              <a:gd name="connsiteY18" fmla="*/ 222230 h 336638"/>
              <a:gd name="connsiteX20" fmla="*/ 352687 w 390137"/>
              <a:gd name="connsiteY20" fmla="*/ 132927 h 336638"/>
              <a:gd name="connsiteX21" fmla="*/ 61319 w 390137"/>
              <a:gd name="connsiteY21" fmla="*/ 132927 h 336638"/>
              <a:gd name="connsiteX22" fmla="*/ 40742 w 390137"/>
              <a:gd name="connsiteY22" fmla="*/ 97124 h 336638"/>
              <a:gd name="connsiteX23" fmla="*/ 111114 w 390137"/>
              <a:gd name="connsiteY23" fmla="*/ 97124 h 336638"/>
              <a:gd name="connsiteX24" fmla="*/ 103707 w 390137"/>
              <a:gd name="connsiteY24" fmla="*/ 48973 h 336638"/>
              <a:gd name="connsiteX25" fmla="*/ 174903 w 390137"/>
              <a:gd name="connsiteY25" fmla="*/ 48973 h 336638"/>
              <a:gd name="connsiteX26" fmla="*/ 180253 w 390137"/>
              <a:gd name="connsiteY26" fmla="*/ 97124 h 336638"/>
              <a:gd name="connsiteX27" fmla="*/ 228814 w 390137"/>
              <a:gd name="connsiteY27" fmla="*/ 97124 h 336638"/>
              <a:gd name="connsiteX28" fmla="*/ 234576 w 390137"/>
              <a:gd name="connsiteY28" fmla="*/ 48973 h 336638"/>
              <a:gd name="connsiteX29" fmla="*/ 305772 w 390137"/>
              <a:gd name="connsiteY29" fmla="*/ 48973 h 336638"/>
              <a:gd name="connsiteX30" fmla="*/ 297952 w 390137"/>
              <a:gd name="connsiteY30" fmla="*/ 97124 h 336638"/>
              <a:gd name="connsiteX31" fmla="*/ 352687 w 390137"/>
              <a:gd name="connsiteY31" fmla="*/ 97124 h 336638"/>
              <a:gd name="connsiteX33" fmla="*/ 344456 w 390137"/>
              <a:gd name="connsiteY33" fmla="*/ 35804 h 336638"/>
              <a:gd name="connsiteX34" fmla="*/ 87246 w 390137"/>
              <a:gd name="connsiteY34" fmla="*/ 35804 h 336638"/>
              <a:gd name="connsiteX35" fmla="*/ 74899 w 390137"/>
              <a:gd name="connsiteY35" fmla="*/ 46092 h 336638"/>
              <a:gd name="connsiteX36" fmla="*/ 48972 w 390137"/>
              <a:gd name="connsiteY36" fmla="*/ 0 h 336638"/>
              <a:gd name="connsiteX37" fmla="*/ 344456 w 390137"/>
              <a:gd name="connsiteY37" fmla="*/ 0 h 336638"/>
              <a:gd name="connsiteX39" fmla="*/ 149388 w 390137"/>
              <a:gd name="connsiteY39" fmla="*/ 298776 h 336638"/>
              <a:gd name="connsiteX40" fmla="*/ 211736 w 390137"/>
              <a:gd name="connsiteY40" fmla="*/ 297336 h 336638"/>
              <a:gd name="connsiteX41" fmla="*/ 279845 w 390137"/>
              <a:gd name="connsiteY41" fmla="*/ 291368 h 336638"/>
              <a:gd name="connsiteX42" fmla="*/ 279845 w 390137"/>
              <a:gd name="connsiteY42" fmla="*/ 260092 h 336638"/>
              <a:gd name="connsiteX43" fmla="*/ 124695 w 390137"/>
              <a:gd name="connsiteY43" fmla="*/ 260092 h 336638"/>
              <a:gd name="connsiteX44" fmla="*/ 124695 w 390137"/>
              <a:gd name="connsiteY44" fmla="*/ 298776 h 33663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390137" h="336638">
                <a:moveTo>
                  <a:pt x="350630" y="222230"/>
                </a:moveTo>
                <a:lnTo>
                  <a:pt x="350630" y="336638"/>
                </a:lnTo>
                <a:lnTo>
                  <a:pt x="279845" y="336638"/>
                </a:lnTo>
                <a:lnTo>
                  <a:pt x="279845" y="318119"/>
                </a:lnTo>
                <a:cubicBezTo>
                  <a:pt x="269145" y="321959"/>
                  <a:pt x="257210" y="325115"/>
                  <a:pt x="244041" y="327585"/>
                </a:cubicBezTo>
                <a:cubicBezTo>
                  <a:pt x="230871" y="330053"/>
                  <a:pt x="217360" y="331974"/>
                  <a:pt x="203505" y="333346"/>
                </a:cubicBezTo>
                <a:cubicBezTo>
                  <a:pt x="189650" y="334718"/>
                  <a:pt x="175795" y="335609"/>
                  <a:pt x="161939" y="336021"/>
                </a:cubicBezTo>
                <a:cubicBezTo>
                  <a:pt x="148084" y="336432"/>
                  <a:pt x="134984" y="336638"/>
                  <a:pt x="122637" y="336638"/>
                </a:cubicBezTo>
                <a:lnTo>
                  <a:pt x="53911" y="336638"/>
                </a:lnTo>
                <a:lnTo>
                  <a:pt x="53911" y="222230"/>
                </a:lnTo>
                <a:lnTo>
                  <a:pt x="166260" y="222230"/>
                </a:lnTo>
                <a:lnTo>
                  <a:pt x="166260" y="195069"/>
                </a:lnTo>
                <a:lnTo>
                  <a:pt x="49384" y="195069"/>
                </a:lnTo>
                <a:cubicBezTo>
                  <a:pt x="41427" y="195069"/>
                  <a:pt x="36763" y="198910"/>
                  <a:pt x="35392" y="206592"/>
                </a:cubicBezTo>
                <a:lnTo>
                  <a:pt x="0" y="156796"/>
                </a:lnTo>
                <a:lnTo>
                  <a:pt x="390137" y="156796"/>
                </a:lnTo>
                <a:lnTo>
                  <a:pt x="390137" y="195069"/>
                </a:lnTo>
                <a:lnTo>
                  <a:pt x="239102" y="195069"/>
                </a:lnTo>
                <a:lnTo>
                  <a:pt x="239102" y="222230"/>
                </a:lnTo>
                <a:moveTo>
                  <a:pt x="352687" y="132927"/>
                </a:moveTo>
                <a:lnTo>
                  <a:pt x="61319" y="132927"/>
                </a:lnTo>
                <a:lnTo>
                  <a:pt x="40742" y="97124"/>
                </a:lnTo>
                <a:lnTo>
                  <a:pt x="111114" y="97124"/>
                </a:lnTo>
                <a:lnTo>
                  <a:pt x="103707" y="48973"/>
                </a:lnTo>
                <a:lnTo>
                  <a:pt x="174903" y="48973"/>
                </a:lnTo>
                <a:lnTo>
                  <a:pt x="180253" y="97124"/>
                </a:lnTo>
                <a:lnTo>
                  <a:pt x="228814" y="97124"/>
                </a:lnTo>
                <a:lnTo>
                  <a:pt x="234576" y="48973"/>
                </a:lnTo>
                <a:lnTo>
                  <a:pt x="305772" y="48973"/>
                </a:lnTo>
                <a:lnTo>
                  <a:pt x="297952" y="97124"/>
                </a:lnTo>
                <a:lnTo>
                  <a:pt x="352687" y="97124"/>
                </a:lnTo>
                <a:moveTo>
                  <a:pt x="344456" y="35804"/>
                </a:moveTo>
                <a:lnTo>
                  <a:pt x="87246" y="35804"/>
                </a:lnTo>
                <a:cubicBezTo>
                  <a:pt x="80387" y="35804"/>
                  <a:pt x="76271" y="39233"/>
                  <a:pt x="74899" y="46092"/>
                </a:cubicBezTo>
                <a:lnTo>
                  <a:pt x="48972" y="0"/>
                </a:lnTo>
                <a:lnTo>
                  <a:pt x="344456" y="0"/>
                </a:lnTo>
                <a:moveTo>
                  <a:pt x="149388" y="298776"/>
                </a:moveTo>
                <a:cubicBezTo>
                  <a:pt x="168044" y="298776"/>
                  <a:pt x="188826" y="298297"/>
                  <a:pt x="211736" y="297336"/>
                </a:cubicBezTo>
                <a:cubicBezTo>
                  <a:pt x="234644" y="296376"/>
                  <a:pt x="257347" y="294387"/>
                  <a:pt x="279845" y="291368"/>
                </a:cubicBezTo>
                <a:lnTo>
                  <a:pt x="279845" y="260092"/>
                </a:lnTo>
                <a:lnTo>
                  <a:pt x="124695" y="260092"/>
                </a:lnTo>
                <a:lnTo>
                  <a:pt x="124695" y="29877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2" name="Freeform 102"/>
          <p:cNvSpPr/>
          <p:nvPr/>
        </p:nvSpPr>
        <p:spPr>
          <a:xfrm>
            <a:off x="482575" y="3758392"/>
            <a:ext cx="364267" cy="477517"/>
          </a:xfrm>
          <a:custGeom>
            <a:avLst/>
            <a:gdLst>
              <a:gd name="connsiteX0" fmla="*/ 313279 w 364267"/>
              <a:gd name="connsiteY0" fmla="*/ 306415 h 477517"/>
              <a:gd name="connsiteX1" fmla="*/ 127959 w 364267"/>
              <a:gd name="connsiteY1" fmla="*/ 311318 h 477517"/>
              <a:gd name="connsiteX2" fmla="*/ 75501 w 364267"/>
              <a:gd name="connsiteY2" fmla="*/ 307396 h 477517"/>
              <a:gd name="connsiteX3" fmla="*/ 71579 w 364267"/>
              <a:gd name="connsiteY3" fmla="*/ 314750 h 477517"/>
              <a:gd name="connsiteX4" fmla="*/ 73049 w 364267"/>
              <a:gd name="connsiteY4" fmla="*/ 321123 h 477517"/>
              <a:gd name="connsiteX5" fmla="*/ 119624 w 364267"/>
              <a:gd name="connsiteY5" fmla="*/ 348088 h 477517"/>
              <a:gd name="connsiteX6" fmla="*/ 165709 w 364267"/>
              <a:gd name="connsiteY6" fmla="*/ 339753 h 477517"/>
              <a:gd name="connsiteX7" fmla="*/ 308867 w 364267"/>
              <a:gd name="connsiteY7" fmla="*/ 336812 h 477517"/>
              <a:gd name="connsiteX8" fmla="*/ 308867 w 364267"/>
              <a:gd name="connsiteY8" fmla="*/ 414273 h 477517"/>
              <a:gd name="connsiteX9" fmla="*/ 313769 w 364267"/>
              <a:gd name="connsiteY9" fmla="*/ 477517 h 477517"/>
              <a:gd name="connsiteX10" fmla="*/ 342205 w 364267"/>
              <a:gd name="connsiteY10" fmla="*/ 477517 h 477517"/>
              <a:gd name="connsiteX11" fmla="*/ 355442 w 364267"/>
              <a:gd name="connsiteY11" fmla="*/ 402997 h 477517"/>
              <a:gd name="connsiteX12" fmla="*/ 356913 w 364267"/>
              <a:gd name="connsiteY12" fmla="*/ 338282 h 477517"/>
              <a:gd name="connsiteX13" fmla="*/ 362796 w 364267"/>
              <a:gd name="connsiteY13" fmla="*/ 320142 h 477517"/>
              <a:gd name="connsiteX14" fmla="*/ 361815 w 364267"/>
              <a:gd name="connsiteY14" fmla="*/ 313769 h 477517"/>
              <a:gd name="connsiteX15" fmla="*/ 337792 w 364267"/>
              <a:gd name="connsiteY15" fmla="*/ 299551 h 477517"/>
              <a:gd name="connsiteX16" fmla="*/ 328967 w 364267"/>
              <a:gd name="connsiteY16" fmla="*/ 299551 h 477517"/>
              <a:gd name="connsiteX18" fmla="*/ 344656 w 364267"/>
              <a:gd name="connsiteY18" fmla="*/ 288766 h 477517"/>
              <a:gd name="connsiteX19" fmla="*/ 359854 w 364267"/>
              <a:gd name="connsiteY19" fmla="*/ 198557 h 477517"/>
              <a:gd name="connsiteX20" fmla="*/ 359854 w 364267"/>
              <a:gd name="connsiteY20" fmla="*/ 53929 h 477517"/>
              <a:gd name="connsiteX21" fmla="*/ 361325 w 364267"/>
              <a:gd name="connsiteY21" fmla="*/ 26474 h 477517"/>
              <a:gd name="connsiteX22" fmla="*/ 354951 w 364267"/>
              <a:gd name="connsiteY22" fmla="*/ 14708 h 477517"/>
              <a:gd name="connsiteX23" fmla="*/ 284353 w 364267"/>
              <a:gd name="connsiteY23" fmla="*/ 0 h 477517"/>
              <a:gd name="connsiteX24" fmla="*/ 277490 w 364267"/>
              <a:gd name="connsiteY24" fmla="*/ 2942 h 477517"/>
              <a:gd name="connsiteX25" fmla="*/ 272587 w 364267"/>
              <a:gd name="connsiteY25" fmla="*/ 18140 h 477517"/>
              <a:gd name="connsiteX26" fmla="*/ 312298 w 364267"/>
              <a:gd name="connsiteY26" fmla="*/ 45104 h 477517"/>
              <a:gd name="connsiteX27" fmla="*/ 312298 w 364267"/>
              <a:gd name="connsiteY27" fmla="*/ 85796 h 477517"/>
              <a:gd name="connsiteX28" fmla="*/ 259350 w 364267"/>
              <a:gd name="connsiteY28" fmla="*/ 87267 h 477517"/>
              <a:gd name="connsiteX29" fmla="*/ 219638 w 364267"/>
              <a:gd name="connsiteY29" fmla="*/ 84816 h 477517"/>
              <a:gd name="connsiteX30" fmla="*/ 216207 w 364267"/>
              <a:gd name="connsiteY30" fmla="*/ 90699 h 477517"/>
              <a:gd name="connsiteX31" fmla="*/ 217677 w 364267"/>
              <a:gd name="connsiteY31" fmla="*/ 96582 h 477517"/>
              <a:gd name="connsiteX32" fmla="*/ 252486 w 364267"/>
              <a:gd name="connsiteY32" fmla="*/ 120605 h 477517"/>
              <a:gd name="connsiteX33" fmla="*/ 282883 w 364267"/>
              <a:gd name="connsiteY33" fmla="*/ 114231 h 477517"/>
              <a:gd name="connsiteX34" fmla="*/ 312298 w 364267"/>
              <a:gd name="connsiteY34" fmla="*/ 112761 h 477517"/>
              <a:gd name="connsiteX35" fmla="*/ 312298 w 364267"/>
              <a:gd name="connsiteY35" fmla="*/ 184829 h 477517"/>
              <a:gd name="connsiteX36" fmla="*/ 243171 w 364267"/>
              <a:gd name="connsiteY36" fmla="*/ 186791 h 477517"/>
              <a:gd name="connsiteX37" fmla="*/ 215226 w 364267"/>
              <a:gd name="connsiteY37" fmla="*/ 185320 h 477517"/>
              <a:gd name="connsiteX38" fmla="*/ 220129 w 364267"/>
              <a:gd name="connsiteY38" fmla="*/ 153943 h 477517"/>
              <a:gd name="connsiteX39" fmla="*/ 110309 w 364267"/>
              <a:gd name="connsiteY39" fmla="*/ 54419 h 477517"/>
              <a:gd name="connsiteX40" fmla="*/ 0 w 364267"/>
              <a:gd name="connsiteY40" fmla="*/ 153943 h 477517"/>
              <a:gd name="connsiteX41" fmla="*/ 110309 w 364267"/>
              <a:gd name="connsiteY41" fmla="*/ 254447 h 477517"/>
              <a:gd name="connsiteX42" fmla="*/ 208362 w 364267"/>
              <a:gd name="connsiteY42" fmla="*/ 202479 h 477517"/>
              <a:gd name="connsiteX43" fmla="*/ 236307 w 364267"/>
              <a:gd name="connsiteY43" fmla="*/ 220128 h 477517"/>
              <a:gd name="connsiteX44" fmla="*/ 266704 w 364267"/>
              <a:gd name="connsiteY44" fmla="*/ 213755 h 477517"/>
              <a:gd name="connsiteX45" fmla="*/ 312298 w 364267"/>
              <a:gd name="connsiteY45" fmla="*/ 211794 h 477517"/>
              <a:gd name="connsiteX46" fmla="*/ 317201 w 364267"/>
              <a:gd name="connsiteY46" fmla="*/ 288766 h 477517"/>
              <a:gd name="connsiteX48" fmla="*/ 47556 w 364267"/>
              <a:gd name="connsiteY48" fmla="*/ 153943 h 477517"/>
              <a:gd name="connsiteX49" fmla="*/ 110309 w 364267"/>
              <a:gd name="connsiteY49" fmla="*/ 88738 h 477517"/>
              <a:gd name="connsiteX50" fmla="*/ 173063 w 364267"/>
              <a:gd name="connsiteY50" fmla="*/ 153943 h 477517"/>
              <a:gd name="connsiteX51" fmla="*/ 110309 w 364267"/>
              <a:gd name="connsiteY51" fmla="*/ 218658 h 477517"/>
              <a:gd name="connsiteX52" fmla="*/ 47556 w 364267"/>
              <a:gd name="connsiteY52" fmla="*/ 153943 h 4775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364267" h="477517">
                <a:moveTo>
                  <a:pt x="313279" y="306415"/>
                </a:moveTo>
                <a:cubicBezTo>
                  <a:pt x="281902" y="308866"/>
                  <a:pt x="150511" y="311318"/>
                  <a:pt x="127959" y="311318"/>
                </a:cubicBezTo>
                <a:cubicBezTo>
                  <a:pt x="113251" y="311318"/>
                  <a:pt x="91679" y="309847"/>
                  <a:pt x="75501" y="307396"/>
                </a:cubicBezTo>
                <a:lnTo>
                  <a:pt x="71579" y="314750"/>
                </a:lnTo>
                <a:cubicBezTo>
                  <a:pt x="70598" y="317201"/>
                  <a:pt x="71088" y="319162"/>
                  <a:pt x="73049" y="321123"/>
                </a:cubicBezTo>
                <a:cubicBezTo>
                  <a:pt x="85306" y="331419"/>
                  <a:pt x="102465" y="341714"/>
                  <a:pt x="119624" y="348088"/>
                </a:cubicBezTo>
                <a:cubicBezTo>
                  <a:pt x="131391" y="343675"/>
                  <a:pt x="152963" y="340243"/>
                  <a:pt x="165709" y="339753"/>
                </a:cubicBezTo>
                <a:cubicBezTo>
                  <a:pt x="184830" y="338282"/>
                  <a:pt x="271116" y="336321"/>
                  <a:pt x="308867" y="336812"/>
                </a:cubicBezTo>
                <a:lnTo>
                  <a:pt x="308867" y="414273"/>
                </a:lnTo>
                <a:cubicBezTo>
                  <a:pt x="308867" y="430942"/>
                  <a:pt x="310828" y="462319"/>
                  <a:pt x="313769" y="477517"/>
                </a:cubicBezTo>
                <a:lnTo>
                  <a:pt x="342205" y="477517"/>
                </a:lnTo>
                <a:cubicBezTo>
                  <a:pt x="349559" y="459868"/>
                  <a:pt x="355442" y="425059"/>
                  <a:pt x="355442" y="402997"/>
                </a:cubicBezTo>
                <a:lnTo>
                  <a:pt x="356913" y="338282"/>
                </a:lnTo>
                <a:lnTo>
                  <a:pt x="362796" y="320142"/>
                </a:lnTo>
                <a:cubicBezTo>
                  <a:pt x="364267" y="317201"/>
                  <a:pt x="363776" y="315240"/>
                  <a:pt x="361815" y="313769"/>
                </a:cubicBezTo>
                <a:cubicBezTo>
                  <a:pt x="357403" y="309847"/>
                  <a:pt x="344656" y="302493"/>
                  <a:pt x="337792" y="299551"/>
                </a:cubicBezTo>
                <a:cubicBezTo>
                  <a:pt x="335341" y="298571"/>
                  <a:pt x="331419" y="298571"/>
                  <a:pt x="328967" y="299551"/>
                </a:cubicBezTo>
                <a:moveTo>
                  <a:pt x="344656" y="288766"/>
                </a:moveTo>
                <a:cubicBezTo>
                  <a:pt x="353481" y="268174"/>
                  <a:pt x="359854" y="227973"/>
                  <a:pt x="359854" y="198557"/>
                </a:cubicBezTo>
                <a:lnTo>
                  <a:pt x="359854" y="53929"/>
                </a:lnTo>
                <a:lnTo>
                  <a:pt x="361325" y="26474"/>
                </a:lnTo>
                <a:cubicBezTo>
                  <a:pt x="361325" y="20591"/>
                  <a:pt x="359364" y="16669"/>
                  <a:pt x="354951" y="14708"/>
                </a:cubicBezTo>
                <a:cubicBezTo>
                  <a:pt x="339263" y="7844"/>
                  <a:pt x="304945" y="980"/>
                  <a:pt x="284353" y="0"/>
                </a:cubicBezTo>
                <a:cubicBezTo>
                  <a:pt x="279941" y="0"/>
                  <a:pt x="278470" y="980"/>
                  <a:pt x="277490" y="2942"/>
                </a:cubicBezTo>
                <a:lnTo>
                  <a:pt x="272587" y="18140"/>
                </a:lnTo>
                <a:cubicBezTo>
                  <a:pt x="289746" y="24513"/>
                  <a:pt x="304945" y="34318"/>
                  <a:pt x="312298" y="45104"/>
                </a:cubicBezTo>
                <a:lnTo>
                  <a:pt x="312298" y="85796"/>
                </a:lnTo>
                <a:cubicBezTo>
                  <a:pt x="293178" y="86777"/>
                  <a:pt x="271116" y="87267"/>
                  <a:pt x="259350" y="87267"/>
                </a:cubicBezTo>
                <a:cubicBezTo>
                  <a:pt x="246603" y="87267"/>
                  <a:pt x="231405" y="86286"/>
                  <a:pt x="219638" y="84816"/>
                </a:cubicBezTo>
                <a:lnTo>
                  <a:pt x="216207" y="90699"/>
                </a:lnTo>
                <a:cubicBezTo>
                  <a:pt x="215226" y="93150"/>
                  <a:pt x="215716" y="94621"/>
                  <a:pt x="217677" y="96582"/>
                </a:cubicBezTo>
                <a:cubicBezTo>
                  <a:pt x="226992" y="105407"/>
                  <a:pt x="238759" y="114231"/>
                  <a:pt x="252486" y="120605"/>
                </a:cubicBezTo>
                <a:cubicBezTo>
                  <a:pt x="261311" y="117663"/>
                  <a:pt x="274548" y="115212"/>
                  <a:pt x="282883" y="114231"/>
                </a:cubicBezTo>
                <a:cubicBezTo>
                  <a:pt x="289256" y="113251"/>
                  <a:pt x="300532" y="112761"/>
                  <a:pt x="312298" y="112761"/>
                </a:cubicBezTo>
                <a:lnTo>
                  <a:pt x="312298" y="184829"/>
                </a:lnTo>
                <a:cubicBezTo>
                  <a:pt x="289746" y="186300"/>
                  <a:pt x="257879" y="186791"/>
                  <a:pt x="243171" y="186791"/>
                </a:cubicBezTo>
                <a:cubicBezTo>
                  <a:pt x="234346" y="186791"/>
                  <a:pt x="224541" y="186300"/>
                  <a:pt x="215226" y="185320"/>
                </a:cubicBezTo>
                <a:cubicBezTo>
                  <a:pt x="218658" y="176005"/>
                  <a:pt x="220129" y="165219"/>
                  <a:pt x="220129" y="153943"/>
                </a:cubicBezTo>
                <a:cubicBezTo>
                  <a:pt x="220129" y="95602"/>
                  <a:pt x="174044" y="54419"/>
                  <a:pt x="110309" y="54419"/>
                </a:cubicBezTo>
                <a:cubicBezTo>
                  <a:pt x="46085" y="54419"/>
                  <a:pt x="0" y="95602"/>
                  <a:pt x="0" y="153943"/>
                </a:cubicBezTo>
                <a:cubicBezTo>
                  <a:pt x="0" y="213265"/>
                  <a:pt x="46085" y="254447"/>
                  <a:pt x="110309" y="254447"/>
                </a:cubicBezTo>
                <a:cubicBezTo>
                  <a:pt x="154433" y="254447"/>
                  <a:pt x="190713" y="234346"/>
                  <a:pt x="208362" y="202479"/>
                </a:cubicBezTo>
                <a:cubicBezTo>
                  <a:pt x="216207" y="208852"/>
                  <a:pt x="226012" y="215226"/>
                  <a:pt x="236307" y="220128"/>
                </a:cubicBezTo>
                <a:cubicBezTo>
                  <a:pt x="245132" y="217187"/>
                  <a:pt x="258369" y="214736"/>
                  <a:pt x="266704" y="213755"/>
                </a:cubicBezTo>
                <a:cubicBezTo>
                  <a:pt x="276019" y="212775"/>
                  <a:pt x="295629" y="211794"/>
                  <a:pt x="312298" y="211794"/>
                </a:cubicBezTo>
                <a:cubicBezTo>
                  <a:pt x="312298" y="230915"/>
                  <a:pt x="314260" y="273077"/>
                  <a:pt x="317201" y="288766"/>
                </a:cubicBezTo>
                <a:moveTo>
                  <a:pt x="47556" y="153943"/>
                </a:moveTo>
                <a:cubicBezTo>
                  <a:pt x="47556" y="113741"/>
                  <a:pt x="74030" y="88738"/>
                  <a:pt x="110309" y="88738"/>
                </a:cubicBezTo>
                <a:cubicBezTo>
                  <a:pt x="146589" y="88738"/>
                  <a:pt x="173063" y="113741"/>
                  <a:pt x="173063" y="153943"/>
                </a:cubicBezTo>
                <a:cubicBezTo>
                  <a:pt x="173063" y="194635"/>
                  <a:pt x="146589" y="218658"/>
                  <a:pt x="110309" y="218658"/>
                </a:cubicBezTo>
                <a:cubicBezTo>
                  <a:pt x="74030" y="218658"/>
                  <a:pt x="47556" y="194635"/>
                  <a:pt x="47556" y="153943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3" name="Freeform 103"/>
          <p:cNvSpPr/>
          <p:nvPr/>
        </p:nvSpPr>
        <p:spPr>
          <a:xfrm>
            <a:off x="937050" y="3758392"/>
            <a:ext cx="462810" cy="473105"/>
          </a:xfrm>
          <a:custGeom>
            <a:avLst/>
            <a:gdLst>
              <a:gd name="connsiteX0" fmla="*/ 211794 w 462810"/>
              <a:gd name="connsiteY0" fmla="*/ 243661 h 473105"/>
              <a:gd name="connsiteX1" fmla="*/ 156885 w 462810"/>
              <a:gd name="connsiteY1" fmla="*/ 186300 h 473105"/>
              <a:gd name="connsiteX2" fmla="*/ 187771 w 462810"/>
              <a:gd name="connsiteY2" fmla="*/ 105897 h 473105"/>
              <a:gd name="connsiteX3" fmla="*/ 188752 w 462810"/>
              <a:gd name="connsiteY3" fmla="*/ 93640 h 473105"/>
              <a:gd name="connsiteX4" fmla="*/ 181888 w 462810"/>
              <a:gd name="connsiteY4" fmla="*/ 82855 h 473105"/>
              <a:gd name="connsiteX5" fmla="*/ 117173 w 462810"/>
              <a:gd name="connsiteY5" fmla="*/ 62754 h 473105"/>
              <a:gd name="connsiteX6" fmla="*/ 110800 w 462810"/>
              <a:gd name="connsiteY6" fmla="*/ 64715 h 473105"/>
              <a:gd name="connsiteX7" fmla="*/ 103936 w 462810"/>
              <a:gd name="connsiteY7" fmla="*/ 77952 h 473105"/>
              <a:gd name="connsiteX8" fmla="*/ 133352 w 462810"/>
              <a:gd name="connsiteY8" fmla="*/ 105407 h 473105"/>
              <a:gd name="connsiteX9" fmla="*/ 1961 w 462810"/>
              <a:gd name="connsiteY9" fmla="*/ 326026 h 473105"/>
              <a:gd name="connsiteX10" fmla="*/ 1471 w 462810"/>
              <a:gd name="connsiteY10" fmla="*/ 331909 h 473105"/>
              <a:gd name="connsiteX11" fmla="*/ 9805 w 462810"/>
              <a:gd name="connsiteY11" fmla="*/ 338773 h 473105"/>
              <a:gd name="connsiteX12" fmla="*/ 16179 w 462810"/>
              <a:gd name="connsiteY12" fmla="*/ 338282 h 473105"/>
              <a:gd name="connsiteX13" fmla="*/ 140216 w 462810"/>
              <a:gd name="connsiteY13" fmla="*/ 213755 h 473105"/>
              <a:gd name="connsiteX14" fmla="*/ 228463 w 462810"/>
              <a:gd name="connsiteY14" fmla="*/ 313279 h 473105"/>
              <a:gd name="connsiteX15" fmla="*/ 241210 w 462810"/>
              <a:gd name="connsiteY15" fmla="*/ 324065 h 473105"/>
              <a:gd name="connsiteX16" fmla="*/ 264252 w 462810"/>
              <a:gd name="connsiteY16" fmla="*/ 315240 h 473105"/>
              <a:gd name="connsiteX17" fmla="*/ 262291 w 462810"/>
              <a:gd name="connsiteY17" fmla="*/ 297100 h 473105"/>
              <a:gd name="connsiteX18" fmla="*/ 238759 w 462810"/>
              <a:gd name="connsiteY18" fmla="*/ 255427 h 473105"/>
              <a:gd name="connsiteX20" fmla="*/ 393682 w 462810"/>
              <a:gd name="connsiteY20" fmla="*/ 202969 h 473105"/>
              <a:gd name="connsiteX21" fmla="*/ 363776 w 462810"/>
              <a:gd name="connsiteY21" fmla="*/ 204440 h 473105"/>
              <a:gd name="connsiteX22" fmla="*/ 363776 w 462810"/>
              <a:gd name="connsiteY22" fmla="*/ 54419 h 473105"/>
              <a:gd name="connsiteX23" fmla="*/ 365247 w 462810"/>
              <a:gd name="connsiteY23" fmla="*/ 26474 h 473105"/>
              <a:gd name="connsiteX24" fmla="*/ 358874 w 462810"/>
              <a:gd name="connsiteY24" fmla="*/ 14708 h 473105"/>
              <a:gd name="connsiteX25" fmla="*/ 286805 w 462810"/>
              <a:gd name="connsiteY25" fmla="*/ 0 h 473105"/>
              <a:gd name="connsiteX26" fmla="*/ 280431 w 462810"/>
              <a:gd name="connsiteY26" fmla="*/ 2942 h 473105"/>
              <a:gd name="connsiteX27" fmla="*/ 275529 w 462810"/>
              <a:gd name="connsiteY27" fmla="*/ 18140 h 473105"/>
              <a:gd name="connsiteX28" fmla="*/ 316221 w 462810"/>
              <a:gd name="connsiteY28" fmla="*/ 45104 h 473105"/>
              <a:gd name="connsiteX29" fmla="*/ 316221 w 462810"/>
              <a:gd name="connsiteY29" fmla="*/ 372601 h 473105"/>
              <a:gd name="connsiteX30" fmla="*/ 320633 w 462810"/>
              <a:gd name="connsiteY30" fmla="*/ 473105 h 473105"/>
              <a:gd name="connsiteX31" fmla="*/ 347597 w 462810"/>
              <a:gd name="connsiteY31" fmla="*/ 473105 h 473105"/>
              <a:gd name="connsiteX32" fmla="*/ 363776 w 462810"/>
              <a:gd name="connsiteY32" fmla="*/ 357403 h 473105"/>
              <a:gd name="connsiteX33" fmla="*/ 363776 w 462810"/>
              <a:gd name="connsiteY33" fmla="*/ 233366 h 473105"/>
              <a:gd name="connsiteX34" fmla="*/ 443689 w 462810"/>
              <a:gd name="connsiteY34" fmla="*/ 231404 h 473105"/>
              <a:gd name="connsiteX35" fmla="*/ 456436 w 462810"/>
              <a:gd name="connsiteY35" fmla="*/ 227483 h 473105"/>
              <a:gd name="connsiteX36" fmla="*/ 462319 w 462810"/>
              <a:gd name="connsiteY36" fmla="*/ 205421 h 473105"/>
              <a:gd name="connsiteX37" fmla="*/ 453004 w 462810"/>
              <a:gd name="connsiteY37" fmla="*/ 195616 h 473105"/>
              <a:gd name="connsiteX38" fmla="*/ 409371 w 462810"/>
              <a:gd name="connsiteY38" fmla="*/ 193164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462810" h="473105">
                <a:moveTo>
                  <a:pt x="211794" y="243661"/>
                </a:moveTo>
                <a:lnTo>
                  <a:pt x="156885" y="186300"/>
                </a:lnTo>
                <a:cubicBezTo>
                  <a:pt x="171593" y="159336"/>
                  <a:pt x="182378" y="131881"/>
                  <a:pt x="187771" y="105897"/>
                </a:cubicBezTo>
                <a:cubicBezTo>
                  <a:pt x="188262" y="102465"/>
                  <a:pt x="188752" y="98053"/>
                  <a:pt x="188752" y="93640"/>
                </a:cubicBezTo>
                <a:cubicBezTo>
                  <a:pt x="188752" y="89228"/>
                  <a:pt x="186300" y="85306"/>
                  <a:pt x="181888" y="82855"/>
                </a:cubicBezTo>
                <a:cubicBezTo>
                  <a:pt x="169632" y="75501"/>
                  <a:pt x="136784" y="65205"/>
                  <a:pt x="117173" y="62754"/>
                </a:cubicBezTo>
                <a:cubicBezTo>
                  <a:pt x="113741" y="62264"/>
                  <a:pt x="111780" y="62754"/>
                  <a:pt x="110800" y="64715"/>
                </a:cubicBezTo>
                <a:lnTo>
                  <a:pt x="103936" y="77952"/>
                </a:lnTo>
                <a:cubicBezTo>
                  <a:pt x="116193" y="84816"/>
                  <a:pt x="128449" y="96092"/>
                  <a:pt x="133352" y="105407"/>
                </a:cubicBezTo>
                <a:cubicBezTo>
                  <a:pt x="119134" y="176495"/>
                  <a:pt x="71088" y="258859"/>
                  <a:pt x="1961" y="326026"/>
                </a:cubicBezTo>
                <a:cubicBezTo>
                  <a:pt x="0" y="328477"/>
                  <a:pt x="0" y="329948"/>
                  <a:pt x="1471" y="331909"/>
                </a:cubicBezTo>
                <a:lnTo>
                  <a:pt x="9805" y="338773"/>
                </a:lnTo>
                <a:cubicBezTo>
                  <a:pt x="11766" y="339753"/>
                  <a:pt x="13727" y="339753"/>
                  <a:pt x="16179" y="338282"/>
                </a:cubicBezTo>
                <a:cubicBezTo>
                  <a:pt x="68147" y="302493"/>
                  <a:pt x="110310" y="258859"/>
                  <a:pt x="140216" y="213755"/>
                </a:cubicBezTo>
                <a:lnTo>
                  <a:pt x="228463" y="313279"/>
                </a:lnTo>
                <a:cubicBezTo>
                  <a:pt x="232385" y="317691"/>
                  <a:pt x="237288" y="323084"/>
                  <a:pt x="241210" y="324065"/>
                </a:cubicBezTo>
                <a:cubicBezTo>
                  <a:pt x="248074" y="327006"/>
                  <a:pt x="260330" y="323084"/>
                  <a:pt x="264252" y="315240"/>
                </a:cubicBezTo>
                <a:cubicBezTo>
                  <a:pt x="265723" y="311318"/>
                  <a:pt x="265723" y="305435"/>
                  <a:pt x="262291" y="297100"/>
                </a:cubicBezTo>
                <a:cubicBezTo>
                  <a:pt x="257879" y="286805"/>
                  <a:pt x="247093" y="267684"/>
                  <a:pt x="238759" y="255427"/>
                </a:cubicBezTo>
                <a:moveTo>
                  <a:pt x="393682" y="202969"/>
                </a:moveTo>
                <a:lnTo>
                  <a:pt x="363776" y="204440"/>
                </a:lnTo>
                <a:lnTo>
                  <a:pt x="363776" y="54419"/>
                </a:lnTo>
                <a:lnTo>
                  <a:pt x="365247" y="26474"/>
                </a:lnTo>
                <a:cubicBezTo>
                  <a:pt x="365737" y="20591"/>
                  <a:pt x="363776" y="16669"/>
                  <a:pt x="358874" y="14708"/>
                </a:cubicBezTo>
                <a:cubicBezTo>
                  <a:pt x="342695" y="7844"/>
                  <a:pt x="307886" y="980"/>
                  <a:pt x="286805" y="0"/>
                </a:cubicBezTo>
                <a:cubicBezTo>
                  <a:pt x="282392" y="0"/>
                  <a:pt x="281412" y="980"/>
                  <a:pt x="280431" y="2942"/>
                </a:cubicBezTo>
                <a:lnTo>
                  <a:pt x="275529" y="18140"/>
                </a:lnTo>
                <a:cubicBezTo>
                  <a:pt x="292688" y="24513"/>
                  <a:pt x="308376" y="34318"/>
                  <a:pt x="316221" y="45104"/>
                </a:cubicBezTo>
                <a:lnTo>
                  <a:pt x="316221" y="372601"/>
                </a:lnTo>
                <a:cubicBezTo>
                  <a:pt x="316221" y="394663"/>
                  <a:pt x="318182" y="453985"/>
                  <a:pt x="320633" y="473105"/>
                </a:cubicBezTo>
                <a:lnTo>
                  <a:pt x="347597" y="473105"/>
                </a:lnTo>
                <a:cubicBezTo>
                  <a:pt x="357893" y="442218"/>
                  <a:pt x="363776" y="387799"/>
                  <a:pt x="363776" y="357403"/>
                </a:cubicBezTo>
                <a:lnTo>
                  <a:pt x="363776" y="233366"/>
                </a:lnTo>
                <a:lnTo>
                  <a:pt x="443689" y="231404"/>
                </a:lnTo>
                <a:cubicBezTo>
                  <a:pt x="448102" y="231404"/>
                  <a:pt x="453495" y="230424"/>
                  <a:pt x="456436" y="227483"/>
                </a:cubicBezTo>
                <a:cubicBezTo>
                  <a:pt x="459868" y="224541"/>
                  <a:pt x="462810" y="215716"/>
                  <a:pt x="462319" y="205421"/>
                </a:cubicBezTo>
                <a:cubicBezTo>
                  <a:pt x="461829" y="200518"/>
                  <a:pt x="458397" y="196596"/>
                  <a:pt x="453004" y="195616"/>
                </a:cubicBezTo>
                <a:cubicBezTo>
                  <a:pt x="444180" y="193654"/>
                  <a:pt x="423588" y="192674"/>
                  <a:pt x="409371" y="193164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4" name="Freeform 104"/>
          <p:cNvSpPr/>
          <p:nvPr/>
        </p:nvSpPr>
        <p:spPr>
          <a:xfrm>
            <a:off x="1425844" y="3758392"/>
            <a:ext cx="462319" cy="473105"/>
          </a:xfrm>
          <a:custGeom>
            <a:avLst/>
            <a:gdLst>
              <a:gd name="connsiteX0" fmla="*/ 86777 w 462319"/>
              <a:gd name="connsiteY0" fmla="*/ 158355 h 473105"/>
              <a:gd name="connsiteX1" fmla="*/ 149531 w 462319"/>
              <a:gd name="connsiteY1" fmla="*/ 97072 h 473105"/>
              <a:gd name="connsiteX2" fmla="*/ 212285 w 462319"/>
              <a:gd name="connsiteY2" fmla="*/ 158355 h 473105"/>
              <a:gd name="connsiteX3" fmla="*/ 149531 w 462319"/>
              <a:gd name="connsiteY3" fmla="*/ 219148 h 473105"/>
              <a:gd name="connsiteX4" fmla="*/ 86777 w 462319"/>
              <a:gd name="connsiteY4" fmla="*/ 158355 h 473105"/>
              <a:gd name="connsiteX6" fmla="*/ 393192 w 462319"/>
              <a:gd name="connsiteY6" fmla="*/ 203950 h 473105"/>
              <a:gd name="connsiteX7" fmla="*/ 363286 w 462319"/>
              <a:gd name="connsiteY7" fmla="*/ 205421 h 473105"/>
              <a:gd name="connsiteX8" fmla="*/ 363286 w 462319"/>
              <a:gd name="connsiteY8" fmla="*/ 54419 h 473105"/>
              <a:gd name="connsiteX9" fmla="*/ 364757 w 462319"/>
              <a:gd name="connsiteY9" fmla="*/ 26474 h 473105"/>
              <a:gd name="connsiteX10" fmla="*/ 358383 w 462319"/>
              <a:gd name="connsiteY10" fmla="*/ 14708 h 473105"/>
              <a:gd name="connsiteX11" fmla="*/ 286315 w 462319"/>
              <a:gd name="connsiteY11" fmla="*/ 0 h 473105"/>
              <a:gd name="connsiteX12" fmla="*/ 279941 w 462319"/>
              <a:gd name="connsiteY12" fmla="*/ 2942 h 473105"/>
              <a:gd name="connsiteX13" fmla="*/ 275038 w 462319"/>
              <a:gd name="connsiteY13" fmla="*/ 18140 h 473105"/>
              <a:gd name="connsiteX14" fmla="*/ 315730 w 462319"/>
              <a:gd name="connsiteY14" fmla="*/ 45104 h 473105"/>
              <a:gd name="connsiteX15" fmla="*/ 315730 w 462319"/>
              <a:gd name="connsiteY15" fmla="*/ 301022 h 473105"/>
              <a:gd name="connsiteX16" fmla="*/ 174534 w 462319"/>
              <a:gd name="connsiteY16" fmla="*/ 319653 h 473105"/>
              <a:gd name="connsiteX17" fmla="*/ 174534 w 462319"/>
              <a:gd name="connsiteY17" fmla="*/ 252976 h 473105"/>
              <a:gd name="connsiteX18" fmla="*/ 260821 w 462319"/>
              <a:gd name="connsiteY18" fmla="*/ 158355 h 473105"/>
              <a:gd name="connsiteX19" fmla="*/ 149531 w 462319"/>
              <a:gd name="connsiteY19" fmla="*/ 62264 h 473105"/>
              <a:gd name="connsiteX20" fmla="*/ 38731 w 462319"/>
              <a:gd name="connsiteY20" fmla="*/ 158355 h 473105"/>
              <a:gd name="connsiteX21" fmla="*/ 129920 w 462319"/>
              <a:gd name="connsiteY21" fmla="*/ 253467 h 473105"/>
              <a:gd name="connsiteX22" fmla="*/ 129920 w 462319"/>
              <a:gd name="connsiteY22" fmla="*/ 323084 h 473105"/>
              <a:gd name="connsiteX23" fmla="*/ 64225 w 462319"/>
              <a:gd name="connsiteY23" fmla="*/ 326516 h 473105"/>
              <a:gd name="connsiteX24" fmla="*/ 4903 w 462319"/>
              <a:gd name="connsiteY24" fmla="*/ 322594 h 473105"/>
              <a:gd name="connsiteX25" fmla="*/ 1471 w 462319"/>
              <a:gd name="connsiteY25" fmla="*/ 329948 h 473105"/>
              <a:gd name="connsiteX26" fmla="*/ 2942 w 462319"/>
              <a:gd name="connsiteY26" fmla="*/ 335831 h 473105"/>
              <a:gd name="connsiteX27" fmla="*/ 55890 w 462319"/>
              <a:gd name="connsiteY27" fmla="*/ 369659 h 473105"/>
              <a:gd name="connsiteX28" fmla="*/ 97072 w 462319"/>
              <a:gd name="connsiteY28" fmla="*/ 360835 h 473105"/>
              <a:gd name="connsiteX29" fmla="*/ 315730 w 462319"/>
              <a:gd name="connsiteY29" fmla="*/ 327497 h 473105"/>
              <a:gd name="connsiteX30" fmla="*/ 315730 w 462319"/>
              <a:gd name="connsiteY30" fmla="*/ 372601 h 473105"/>
              <a:gd name="connsiteX31" fmla="*/ 320143 w 462319"/>
              <a:gd name="connsiteY31" fmla="*/ 473105 h 473105"/>
              <a:gd name="connsiteX32" fmla="*/ 347107 w 462319"/>
              <a:gd name="connsiteY32" fmla="*/ 473105 h 473105"/>
              <a:gd name="connsiteX33" fmla="*/ 363286 w 462319"/>
              <a:gd name="connsiteY33" fmla="*/ 357403 h 473105"/>
              <a:gd name="connsiteX34" fmla="*/ 363286 w 462319"/>
              <a:gd name="connsiteY34" fmla="*/ 234346 h 473105"/>
              <a:gd name="connsiteX35" fmla="*/ 443199 w 462319"/>
              <a:gd name="connsiteY35" fmla="*/ 232385 h 473105"/>
              <a:gd name="connsiteX36" fmla="*/ 455946 w 462319"/>
              <a:gd name="connsiteY36" fmla="*/ 228463 h 473105"/>
              <a:gd name="connsiteX37" fmla="*/ 461829 w 462319"/>
              <a:gd name="connsiteY37" fmla="*/ 206401 h 473105"/>
              <a:gd name="connsiteX38" fmla="*/ 452514 w 462319"/>
              <a:gd name="connsiteY38" fmla="*/ 196596 h 473105"/>
              <a:gd name="connsiteX39" fmla="*/ 408881 w 462319"/>
              <a:gd name="connsiteY39" fmla="*/ 194145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462319" h="473105">
                <a:moveTo>
                  <a:pt x="86777" y="158355"/>
                </a:moveTo>
                <a:cubicBezTo>
                  <a:pt x="86777" y="121095"/>
                  <a:pt x="113251" y="97072"/>
                  <a:pt x="149531" y="97072"/>
                </a:cubicBezTo>
                <a:cubicBezTo>
                  <a:pt x="185810" y="97072"/>
                  <a:pt x="212285" y="121095"/>
                  <a:pt x="212285" y="158355"/>
                </a:cubicBezTo>
                <a:cubicBezTo>
                  <a:pt x="212285" y="195125"/>
                  <a:pt x="185810" y="219148"/>
                  <a:pt x="149531" y="219148"/>
                </a:cubicBezTo>
                <a:cubicBezTo>
                  <a:pt x="113251" y="219148"/>
                  <a:pt x="86777" y="195125"/>
                  <a:pt x="86777" y="158355"/>
                </a:cubicBezTo>
                <a:moveTo>
                  <a:pt x="393192" y="203950"/>
                </a:moveTo>
                <a:lnTo>
                  <a:pt x="363286" y="205421"/>
                </a:lnTo>
                <a:lnTo>
                  <a:pt x="363286" y="54419"/>
                </a:lnTo>
                <a:lnTo>
                  <a:pt x="364757" y="26474"/>
                </a:lnTo>
                <a:cubicBezTo>
                  <a:pt x="365247" y="20591"/>
                  <a:pt x="363286" y="16669"/>
                  <a:pt x="358383" y="14708"/>
                </a:cubicBezTo>
                <a:cubicBezTo>
                  <a:pt x="342205" y="7844"/>
                  <a:pt x="307396" y="980"/>
                  <a:pt x="286315" y="0"/>
                </a:cubicBezTo>
                <a:cubicBezTo>
                  <a:pt x="281902" y="0"/>
                  <a:pt x="280921" y="980"/>
                  <a:pt x="279941" y="2942"/>
                </a:cubicBezTo>
                <a:lnTo>
                  <a:pt x="275038" y="18140"/>
                </a:lnTo>
                <a:cubicBezTo>
                  <a:pt x="292198" y="24513"/>
                  <a:pt x="307886" y="34318"/>
                  <a:pt x="315730" y="45104"/>
                </a:cubicBezTo>
                <a:lnTo>
                  <a:pt x="315730" y="301022"/>
                </a:lnTo>
                <a:cubicBezTo>
                  <a:pt x="281412" y="307886"/>
                  <a:pt x="226993" y="314750"/>
                  <a:pt x="174534" y="319653"/>
                </a:cubicBezTo>
                <a:lnTo>
                  <a:pt x="174534" y="252976"/>
                </a:lnTo>
                <a:cubicBezTo>
                  <a:pt x="225522" y="243661"/>
                  <a:pt x="260821" y="206892"/>
                  <a:pt x="260821" y="158355"/>
                </a:cubicBezTo>
                <a:cubicBezTo>
                  <a:pt x="260821" y="102955"/>
                  <a:pt x="213755" y="62264"/>
                  <a:pt x="149531" y="62264"/>
                </a:cubicBezTo>
                <a:cubicBezTo>
                  <a:pt x="85306" y="62264"/>
                  <a:pt x="38731" y="102955"/>
                  <a:pt x="38731" y="158355"/>
                </a:cubicBezTo>
                <a:cubicBezTo>
                  <a:pt x="38731" y="208362"/>
                  <a:pt x="75991" y="246113"/>
                  <a:pt x="129920" y="253467"/>
                </a:cubicBezTo>
                <a:lnTo>
                  <a:pt x="129920" y="323084"/>
                </a:lnTo>
                <a:cubicBezTo>
                  <a:pt x="105407" y="325045"/>
                  <a:pt x="82364" y="326026"/>
                  <a:pt x="64225" y="326516"/>
                </a:cubicBezTo>
                <a:cubicBezTo>
                  <a:pt x="46085" y="327006"/>
                  <a:pt x="23533" y="325536"/>
                  <a:pt x="4903" y="322594"/>
                </a:cubicBezTo>
                <a:lnTo>
                  <a:pt x="1471" y="329948"/>
                </a:lnTo>
                <a:cubicBezTo>
                  <a:pt x="0" y="332399"/>
                  <a:pt x="490" y="333870"/>
                  <a:pt x="2942" y="335831"/>
                </a:cubicBezTo>
                <a:cubicBezTo>
                  <a:pt x="17159" y="348088"/>
                  <a:pt x="37750" y="361815"/>
                  <a:pt x="55890" y="369659"/>
                </a:cubicBezTo>
                <a:cubicBezTo>
                  <a:pt x="65695" y="366227"/>
                  <a:pt x="86777" y="361325"/>
                  <a:pt x="97072" y="360835"/>
                </a:cubicBezTo>
                <a:cubicBezTo>
                  <a:pt x="154923" y="356422"/>
                  <a:pt x="259840" y="341224"/>
                  <a:pt x="315730" y="327497"/>
                </a:cubicBezTo>
                <a:lnTo>
                  <a:pt x="315730" y="372601"/>
                </a:lnTo>
                <a:cubicBezTo>
                  <a:pt x="315730" y="394663"/>
                  <a:pt x="317691" y="453985"/>
                  <a:pt x="320143" y="473105"/>
                </a:cubicBezTo>
                <a:lnTo>
                  <a:pt x="347107" y="473105"/>
                </a:lnTo>
                <a:cubicBezTo>
                  <a:pt x="357403" y="442218"/>
                  <a:pt x="363286" y="387799"/>
                  <a:pt x="363286" y="357403"/>
                </a:cubicBezTo>
                <a:lnTo>
                  <a:pt x="363286" y="234346"/>
                </a:lnTo>
                <a:lnTo>
                  <a:pt x="443199" y="232385"/>
                </a:lnTo>
                <a:cubicBezTo>
                  <a:pt x="447611" y="232385"/>
                  <a:pt x="453005" y="231404"/>
                  <a:pt x="455946" y="228463"/>
                </a:cubicBezTo>
                <a:cubicBezTo>
                  <a:pt x="459378" y="225522"/>
                  <a:pt x="462319" y="216206"/>
                  <a:pt x="461829" y="206401"/>
                </a:cubicBezTo>
                <a:cubicBezTo>
                  <a:pt x="461339" y="201499"/>
                  <a:pt x="457907" y="197576"/>
                  <a:pt x="452514" y="196596"/>
                </a:cubicBezTo>
                <a:cubicBezTo>
                  <a:pt x="443689" y="194635"/>
                  <a:pt x="423098" y="193654"/>
                  <a:pt x="408881" y="194145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5" name="Freeform 105"/>
          <p:cNvSpPr/>
          <p:nvPr/>
        </p:nvSpPr>
        <p:spPr>
          <a:xfrm>
            <a:off x="2053726" y="3785357"/>
            <a:ext cx="453985" cy="431433"/>
          </a:xfrm>
          <a:custGeom>
            <a:avLst/>
            <a:gdLst>
              <a:gd name="connsiteX0" fmla="*/ 367698 w 453985"/>
              <a:gd name="connsiteY0" fmla="*/ 212285 h 431433"/>
              <a:gd name="connsiteX1" fmla="*/ 64225 w 453985"/>
              <a:gd name="connsiteY1" fmla="*/ 217187 h 431433"/>
              <a:gd name="connsiteX2" fmla="*/ 4903 w 453985"/>
              <a:gd name="connsiteY2" fmla="*/ 211794 h 431433"/>
              <a:gd name="connsiteX3" fmla="*/ 981 w 453985"/>
              <a:gd name="connsiteY3" fmla="*/ 219639 h 431433"/>
              <a:gd name="connsiteX4" fmla="*/ 2451 w 453985"/>
              <a:gd name="connsiteY4" fmla="*/ 225522 h 431433"/>
              <a:gd name="connsiteX5" fmla="*/ 54419 w 453985"/>
              <a:gd name="connsiteY5" fmla="*/ 256408 h 431433"/>
              <a:gd name="connsiteX6" fmla="*/ 107368 w 453985"/>
              <a:gd name="connsiteY6" fmla="*/ 246603 h 431433"/>
              <a:gd name="connsiteX7" fmla="*/ 209833 w 453985"/>
              <a:gd name="connsiteY7" fmla="*/ 244642 h 431433"/>
              <a:gd name="connsiteX8" fmla="*/ 209833 w 453985"/>
              <a:gd name="connsiteY8" fmla="*/ 281902 h 431433"/>
              <a:gd name="connsiteX9" fmla="*/ 213755 w 453985"/>
              <a:gd name="connsiteY9" fmla="*/ 357893 h 431433"/>
              <a:gd name="connsiteX10" fmla="*/ 243661 w 453985"/>
              <a:gd name="connsiteY10" fmla="*/ 357893 h 431433"/>
              <a:gd name="connsiteX11" fmla="*/ 256899 w 453985"/>
              <a:gd name="connsiteY11" fmla="*/ 269155 h 431433"/>
              <a:gd name="connsiteX12" fmla="*/ 256899 w 453985"/>
              <a:gd name="connsiteY12" fmla="*/ 243662 h 431433"/>
              <a:gd name="connsiteX13" fmla="*/ 380935 w 453985"/>
              <a:gd name="connsiteY13" fmla="*/ 242681 h 431433"/>
              <a:gd name="connsiteX14" fmla="*/ 440748 w 453985"/>
              <a:gd name="connsiteY14" fmla="*/ 245132 h 431433"/>
              <a:gd name="connsiteX15" fmla="*/ 453985 w 453985"/>
              <a:gd name="connsiteY15" fmla="*/ 222090 h 431433"/>
              <a:gd name="connsiteX16" fmla="*/ 446631 w 453985"/>
              <a:gd name="connsiteY16" fmla="*/ 212285 h 431433"/>
              <a:gd name="connsiteX17" fmla="*/ 387309 w 453985"/>
              <a:gd name="connsiteY17" fmla="*/ 203950 h 431433"/>
              <a:gd name="connsiteX19" fmla="*/ 306415 w 453985"/>
              <a:gd name="connsiteY19" fmla="*/ 401527 h 431433"/>
              <a:gd name="connsiteX20" fmla="*/ 165709 w 453985"/>
              <a:gd name="connsiteY20" fmla="*/ 402998 h 431433"/>
              <a:gd name="connsiteX21" fmla="*/ 153943 w 453985"/>
              <a:gd name="connsiteY21" fmla="*/ 390251 h 431433"/>
              <a:gd name="connsiteX22" fmla="*/ 153943 w 453985"/>
              <a:gd name="connsiteY22" fmla="*/ 340244 h 431433"/>
              <a:gd name="connsiteX23" fmla="*/ 154923 w 453985"/>
              <a:gd name="connsiteY23" fmla="*/ 316221 h 431433"/>
              <a:gd name="connsiteX24" fmla="*/ 146589 w 453985"/>
              <a:gd name="connsiteY24" fmla="*/ 304945 h 431433"/>
              <a:gd name="connsiteX25" fmla="*/ 80894 w 453985"/>
              <a:gd name="connsiteY25" fmla="*/ 300042 h 431433"/>
              <a:gd name="connsiteX26" fmla="*/ 75011 w 453985"/>
              <a:gd name="connsiteY26" fmla="*/ 303474 h 431433"/>
              <a:gd name="connsiteX27" fmla="*/ 71579 w 453985"/>
              <a:gd name="connsiteY27" fmla="*/ 316711 h 431433"/>
              <a:gd name="connsiteX28" fmla="*/ 105897 w 453985"/>
              <a:gd name="connsiteY28" fmla="*/ 332890 h 431433"/>
              <a:gd name="connsiteX29" fmla="*/ 105897 w 453985"/>
              <a:gd name="connsiteY29" fmla="*/ 389270 h 431433"/>
              <a:gd name="connsiteX30" fmla="*/ 152472 w 453985"/>
              <a:gd name="connsiteY30" fmla="*/ 431433 h 431433"/>
              <a:gd name="connsiteX31" fmla="*/ 367208 w 453985"/>
              <a:gd name="connsiteY31" fmla="*/ 429962 h 431433"/>
              <a:gd name="connsiteX32" fmla="*/ 375052 w 453985"/>
              <a:gd name="connsiteY32" fmla="*/ 427020 h 431433"/>
              <a:gd name="connsiteX33" fmla="*/ 381916 w 453985"/>
              <a:gd name="connsiteY33" fmla="*/ 403978 h 431433"/>
              <a:gd name="connsiteX34" fmla="*/ 374072 w 453985"/>
              <a:gd name="connsiteY34" fmla="*/ 395643 h 431433"/>
              <a:gd name="connsiteX35" fmla="*/ 324555 w 453985"/>
              <a:gd name="connsiteY35" fmla="*/ 391722 h 431433"/>
              <a:gd name="connsiteX37" fmla="*/ 111780 w 453985"/>
              <a:gd name="connsiteY37" fmla="*/ 151982 h 431433"/>
              <a:gd name="connsiteX38" fmla="*/ 118644 w 453985"/>
              <a:gd name="connsiteY38" fmla="*/ 178947 h 431433"/>
              <a:gd name="connsiteX39" fmla="*/ 144628 w 453985"/>
              <a:gd name="connsiteY39" fmla="*/ 178947 h 431433"/>
              <a:gd name="connsiteX40" fmla="*/ 152963 w 453985"/>
              <a:gd name="connsiteY40" fmla="*/ 164239 h 431433"/>
              <a:gd name="connsiteX41" fmla="*/ 351029 w 453985"/>
              <a:gd name="connsiteY41" fmla="*/ 161787 h 431433"/>
              <a:gd name="connsiteX42" fmla="*/ 358383 w 453985"/>
              <a:gd name="connsiteY42" fmla="*/ 141687 h 431433"/>
              <a:gd name="connsiteX43" fmla="*/ 354461 w 453985"/>
              <a:gd name="connsiteY43" fmla="*/ 135313 h 431433"/>
              <a:gd name="connsiteX44" fmla="*/ 345146 w 453985"/>
              <a:gd name="connsiteY44" fmla="*/ 130901 h 431433"/>
              <a:gd name="connsiteX45" fmla="*/ 357893 w 453985"/>
              <a:gd name="connsiteY45" fmla="*/ 40692 h 431433"/>
              <a:gd name="connsiteX46" fmla="*/ 364267 w 453985"/>
              <a:gd name="connsiteY46" fmla="*/ 21082 h 431433"/>
              <a:gd name="connsiteX47" fmla="*/ 363286 w 453985"/>
              <a:gd name="connsiteY47" fmla="*/ 14218 h 431433"/>
              <a:gd name="connsiteX48" fmla="*/ 336321 w 453985"/>
              <a:gd name="connsiteY48" fmla="*/ 981 h 431433"/>
              <a:gd name="connsiteX49" fmla="*/ 327006 w 453985"/>
              <a:gd name="connsiteY49" fmla="*/ 981 h 431433"/>
              <a:gd name="connsiteX50" fmla="*/ 305925 w 453985"/>
              <a:gd name="connsiteY50" fmla="*/ 10786 h 431433"/>
              <a:gd name="connsiteX51" fmla="*/ 151982 w 453985"/>
              <a:gd name="connsiteY51" fmla="*/ 13238 h 431433"/>
              <a:gd name="connsiteX52" fmla="*/ 85306 w 453985"/>
              <a:gd name="connsiteY52" fmla="*/ 7354 h 431433"/>
              <a:gd name="connsiteX53" fmla="*/ 79423 w 453985"/>
              <a:gd name="connsiteY53" fmla="*/ 10296 h 431433"/>
              <a:gd name="connsiteX54" fmla="*/ 75991 w 453985"/>
              <a:gd name="connsiteY54" fmla="*/ 24023 h 431433"/>
              <a:gd name="connsiteX55" fmla="*/ 102956 w 453985"/>
              <a:gd name="connsiteY55" fmla="*/ 40202 h 431433"/>
              <a:gd name="connsiteX57" fmla="*/ 305435 w 453985"/>
              <a:gd name="connsiteY57" fmla="*/ 129920 h 431433"/>
              <a:gd name="connsiteX58" fmla="*/ 295139 w 453985"/>
              <a:gd name="connsiteY58" fmla="*/ 132862 h 431433"/>
              <a:gd name="connsiteX59" fmla="*/ 154433 w 453985"/>
              <a:gd name="connsiteY59" fmla="*/ 134823 h 431433"/>
              <a:gd name="connsiteX60" fmla="*/ 152963 w 453985"/>
              <a:gd name="connsiteY60" fmla="*/ 42653 h 431433"/>
              <a:gd name="connsiteX61" fmla="*/ 307396 w 453985"/>
              <a:gd name="connsiteY61" fmla="*/ 41182 h 43143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453985" h="431433">
                <a:moveTo>
                  <a:pt x="367698" y="212285"/>
                </a:moveTo>
                <a:cubicBezTo>
                  <a:pt x="332890" y="214736"/>
                  <a:pt x="95111" y="217677"/>
                  <a:pt x="64225" y="217187"/>
                </a:cubicBezTo>
                <a:cubicBezTo>
                  <a:pt x="47065" y="217187"/>
                  <a:pt x="23042" y="215226"/>
                  <a:pt x="4903" y="211794"/>
                </a:cubicBezTo>
                <a:lnTo>
                  <a:pt x="981" y="219639"/>
                </a:lnTo>
                <a:cubicBezTo>
                  <a:pt x="0" y="221600"/>
                  <a:pt x="490" y="224051"/>
                  <a:pt x="2451" y="225522"/>
                </a:cubicBezTo>
                <a:cubicBezTo>
                  <a:pt x="15198" y="237288"/>
                  <a:pt x="35299" y="250035"/>
                  <a:pt x="54419" y="256408"/>
                </a:cubicBezTo>
                <a:cubicBezTo>
                  <a:pt x="67166" y="252487"/>
                  <a:pt x="94621" y="247584"/>
                  <a:pt x="107368" y="246603"/>
                </a:cubicBezTo>
                <a:cubicBezTo>
                  <a:pt x="118644" y="246113"/>
                  <a:pt x="161297" y="245132"/>
                  <a:pt x="209833" y="244642"/>
                </a:cubicBezTo>
                <a:lnTo>
                  <a:pt x="209833" y="281902"/>
                </a:lnTo>
                <a:cubicBezTo>
                  <a:pt x="209833" y="301023"/>
                  <a:pt x="211794" y="340244"/>
                  <a:pt x="213755" y="357893"/>
                </a:cubicBezTo>
                <a:lnTo>
                  <a:pt x="243661" y="357893"/>
                </a:lnTo>
                <a:cubicBezTo>
                  <a:pt x="251015" y="335831"/>
                  <a:pt x="256899" y="293669"/>
                  <a:pt x="256899" y="269155"/>
                </a:cubicBezTo>
                <a:lnTo>
                  <a:pt x="256899" y="243662"/>
                </a:lnTo>
                <a:cubicBezTo>
                  <a:pt x="312298" y="243171"/>
                  <a:pt x="365247" y="242681"/>
                  <a:pt x="380935" y="242681"/>
                </a:cubicBezTo>
                <a:cubicBezTo>
                  <a:pt x="396624" y="242681"/>
                  <a:pt x="428001" y="243662"/>
                  <a:pt x="440748" y="245132"/>
                </a:cubicBezTo>
                <a:cubicBezTo>
                  <a:pt x="446631" y="242681"/>
                  <a:pt x="453985" y="232876"/>
                  <a:pt x="453985" y="222090"/>
                </a:cubicBezTo>
                <a:cubicBezTo>
                  <a:pt x="453985" y="217187"/>
                  <a:pt x="451043" y="213756"/>
                  <a:pt x="446631" y="212285"/>
                </a:cubicBezTo>
                <a:cubicBezTo>
                  <a:pt x="434374" y="208362"/>
                  <a:pt x="406429" y="204440"/>
                  <a:pt x="387309" y="203950"/>
                </a:cubicBezTo>
                <a:moveTo>
                  <a:pt x="306415" y="401527"/>
                </a:moveTo>
                <a:cubicBezTo>
                  <a:pt x="276509" y="402507"/>
                  <a:pt x="197577" y="403488"/>
                  <a:pt x="165709" y="402998"/>
                </a:cubicBezTo>
                <a:cubicBezTo>
                  <a:pt x="156885" y="402998"/>
                  <a:pt x="153943" y="399076"/>
                  <a:pt x="153943" y="390251"/>
                </a:cubicBezTo>
                <a:lnTo>
                  <a:pt x="153943" y="340244"/>
                </a:lnTo>
                <a:lnTo>
                  <a:pt x="154923" y="316221"/>
                </a:lnTo>
                <a:cubicBezTo>
                  <a:pt x="154923" y="309847"/>
                  <a:pt x="151982" y="306415"/>
                  <a:pt x="146589" y="304945"/>
                </a:cubicBezTo>
                <a:cubicBezTo>
                  <a:pt x="132371" y="302003"/>
                  <a:pt x="99524" y="300042"/>
                  <a:pt x="80894" y="300042"/>
                </a:cubicBezTo>
                <a:cubicBezTo>
                  <a:pt x="76971" y="300042"/>
                  <a:pt x="75501" y="301513"/>
                  <a:pt x="75011" y="303474"/>
                </a:cubicBezTo>
                <a:lnTo>
                  <a:pt x="71579" y="316711"/>
                </a:lnTo>
                <a:cubicBezTo>
                  <a:pt x="84816" y="320143"/>
                  <a:pt x="98053" y="326517"/>
                  <a:pt x="105897" y="332890"/>
                </a:cubicBezTo>
                <a:lnTo>
                  <a:pt x="105897" y="389270"/>
                </a:lnTo>
                <a:cubicBezTo>
                  <a:pt x="105897" y="417706"/>
                  <a:pt x="118644" y="430943"/>
                  <a:pt x="152472" y="431433"/>
                </a:cubicBezTo>
                <a:lnTo>
                  <a:pt x="367208" y="429962"/>
                </a:lnTo>
                <a:cubicBezTo>
                  <a:pt x="370150" y="429962"/>
                  <a:pt x="373091" y="428982"/>
                  <a:pt x="375052" y="427020"/>
                </a:cubicBezTo>
                <a:cubicBezTo>
                  <a:pt x="377994" y="424079"/>
                  <a:pt x="381916" y="415744"/>
                  <a:pt x="381916" y="403978"/>
                </a:cubicBezTo>
                <a:cubicBezTo>
                  <a:pt x="381916" y="399566"/>
                  <a:pt x="378975" y="396624"/>
                  <a:pt x="374072" y="395643"/>
                </a:cubicBezTo>
                <a:cubicBezTo>
                  <a:pt x="363776" y="393192"/>
                  <a:pt x="340244" y="391231"/>
                  <a:pt x="324555" y="391722"/>
                </a:cubicBezTo>
                <a:moveTo>
                  <a:pt x="111780" y="151982"/>
                </a:moveTo>
                <a:cubicBezTo>
                  <a:pt x="112761" y="161297"/>
                  <a:pt x="115212" y="171593"/>
                  <a:pt x="118644" y="178947"/>
                </a:cubicBezTo>
                <a:lnTo>
                  <a:pt x="144628" y="178947"/>
                </a:lnTo>
                <a:cubicBezTo>
                  <a:pt x="148550" y="174534"/>
                  <a:pt x="151492" y="170122"/>
                  <a:pt x="152963" y="164239"/>
                </a:cubicBezTo>
                <a:lnTo>
                  <a:pt x="351029" y="161787"/>
                </a:lnTo>
                <a:cubicBezTo>
                  <a:pt x="354952" y="158846"/>
                  <a:pt x="358383" y="150021"/>
                  <a:pt x="358383" y="141687"/>
                </a:cubicBezTo>
                <a:cubicBezTo>
                  <a:pt x="358383" y="138255"/>
                  <a:pt x="356913" y="136294"/>
                  <a:pt x="354461" y="135313"/>
                </a:cubicBezTo>
                <a:lnTo>
                  <a:pt x="345146" y="130901"/>
                </a:lnTo>
                <a:cubicBezTo>
                  <a:pt x="351029" y="101975"/>
                  <a:pt x="355442" y="69618"/>
                  <a:pt x="357893" y="40692"/>
                </a:cubicBezTo>
                <a:lnTo>
                  <a:pt x="364267" y="21082"/>
                </a:lnTo>
                <a:cubicBezTo>
                  <a:pt x="365737" y="17650"/>
                  <a:pt x="365247" y="15689"/>
                  <a:pt x="363286" y="14218"/>
                </a:cubicBezTo>
                <a:cubicBezTo>
                  <a:pt x="357893" y="10296"/>
                  <a:pt x="343676" y="3922"/>
                  <a:pt x="336321" y="981"/>
                </a:cubicBezTo>
                <a:cubicBezTo>
                  <a:pt x="333380" y="0"/>
                  <a:pt x="329458" y="0"/>
                  <a:pt x="327006" y="981"/>
                </a:cubicBezTo>
                <a:lnTo>
                  <a:pt x="305925" y="10786"/>
                </a:lnTo>
                <a:cubicBezTo>
                  <a:pt x="269646" y="12747"/>
                  <a:pt x="188262" y="13238"/>
                  <a:pt x="151982" y="13238"/>
                </a:cubicBezTo>
                <a:cubicBezTo>
                  <a:pt x="134332" y="10296"/>
                  <a:pt x="102465" y="7354"/>
                  <a:pt x="85306" y="7354"/>
                </a:cubicBezTo>
                <a:cubicBezTo>
                  <a:pt x="81874" y="7354"/>
                  <a:pt x="80403" y="8334"/>
                  <a:pt x="79423" y="10296"/>
                </a:cubicBezTo>
                <a:lnTo>
                  <a:pt x="75991" y="24023"/>
                </a:lnTo>
                <a:cubicBezTo>
                  <a:pt x="86777" y="27455"/>
                  <a:pt x="97563" y="34319"/>
                  <a:pt x="102956" y="40202"/>
                </a:cubicBezTo>
                <a:moveTo>
                  <a:pt x="305435" y="129920"/>
                </a:moveTo>
                <a:lnTo>
                  <a:pt x="295139" y="132862"/>
                </a:lnTo>
                <a:cubicBezTo>
                  <a:pt x="261801" y="134333"/>
                  <a:pt x="195125" y="135313"/>
                  <a:pt x="154433" y="134823"/>
                </a:cubicBezTo>
                <a:lnTo>
                  <a:pt x="152963" y="42653"/>
                </a:lnTo>
                <a:cubicBezTo>
                  <a:pt x="200028" y="41673"/>
                  <a:pt x="259350" y="40692"/>
                  <a:pt x="307396" y="4118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6" name="Freeform 106"/>
          <p:cNvSpPr/>
          <p:nvPr/>
        </p:nvSpPr>
        <p:spPr>
          <a:xfrm>
            <a:off x="2542030" y="3758392"/>
            <a:ext cx="461829" cy="473105"/>
          </a:xfrm>
          <a:custGeom>
            <a:avLst/>
            <a:gdLst>
              <a:gd name="connsiteX0" fmla="*/ 77462 w 461829"/>
              <a:gd name="connsiteY0" fmla="*/ 34318 h 473105"/>
              <a:gd name="connsiteX1" fmla="*/ 77462 w 461829"/>
              <a:gd name="connsiteY1" fmla="*/ 40202 h 473105"/>
              <a:gd name="connsiteX2" fmla="*/ 108839 w 461829"/>
              <a:gd name="connsiteY2" fmla="*/ 72068 h 473105"/>
              <a:gd name="connsiteX3" fmla="*/ 120115 w 461829"/>
              <a:gd name="connsiteY3" fmla="*/ 74030 h 473105"/>
              <a:gd name="connsiteX4" fmla="*/ 197577 w 461829"/>
              <a:gd name="connsiteY4" fmla="*/ 71579 h 473105"/>
              <a:gd name="connsiteX5" fmla="*/ 205911 w 461829"/>
              <a:gd name="connsiteY5" fmla="*/ 68637 h 473105"/>
              <a:gd name="connsiteX6" fmla="*/ 207872 w 461829"/>
              <a:gd name="connsiteY6" fmla="*/ 43143 h 473105"/>
              <a:gd name="connsiteX7" fmla="*/ 199047 w 461829"/>
              <a:gd name="connsiteY7" fmla="*/ 38731 h 473105"/>
              <a:gd name="connsiteX8" fmla="*/ 81384 w 461829"/>
              <a:gd name="connsiteY8" fmla="*/ 29416 h 473105"/>
              <a:gd name="connsiteX10" fmla="*/ 224541 w 461829"/>
              <a:gd name="connsiteY10" fmla="*/ 97562 h 473105"/>
              <a:gd name="connsiteX11" fmla="*/ 57851 w 461829"/>
              <a:gd name="connsiteY11" fmla="*/ 101485 h 473105"/>
              <a:gd name="connsiteX12" fmla="*/ 10786 w 461829"/>
              <a:gd name="connsiteY12" fmla="*/ 97072 h 473105"/>
              <a:gd name="connsiteX13" fmla="*/ 7354 w 461829"/>
              <a:gd name="connsiteY13" fmla="*/ 103936 h 473105"/>
              <a:gd name="connsiteX14" fmla="*/ 8334 w 461829"/>
              <a:gd name="connsiteY14" fmla="*/ 108838 h 473105"/>
              <a:gd name="connsiteX15" fmla="*/ 49517 w 461829"/>
              <a:gd name="connsiteY15" fmla="*/ 135803 h 473105"/>
              <a:gd name="connsiteX16" fmla="*/ 86286 w 461829"/>
              <a:gd name="connsiteY16" fmla="*/ 128939 h 473105"/>
              <a:gd name="connsiteX17" fmla="*/ 235817 w 461829"/>
              <a:gd name="connsiteY17" fmla="*/ 125018 h 473105"/>
              <a:gd name="connsiteX18" fmla="*/ 280431 w 461829"/>
              <a:gd name="connsiteY18" fmla="*/ 126488 h 473105"/>
              <a:gd name="connsiteX19" fmla="*/ 291707 w 461829"/>
              <a:gd name="connsiteY19" fmla="*/ 104916 h 473105"/>
              <a:gd name="connsiteX20" fmla="*/ 286314 w 461829"/>
              <a:gd name="connsiteY20" fmla="*/ 97072 h 473105"/>
              <a:gd name="connsiteX21" fmla="*/ 240720 w 461829"/>
              <a:gd name="connsiteY21" fmla="*/ 90208 h 473105"/>
              <a:gd name="connsiteX23" fmla="*/ 101485 w 461829"/>
              <a:gd name="connsiteY23" fmla="*/ 219148 h 473105"/>
              <a:gd name="connsiteX24" fmla="*/ 156394 w 461829"/>
              <a:gd name="connsiteY24" fmla="*/ 172573 h 473105"/>
              <a:gd name="connsiteX25" fmla="*/ 211794 w 461829"/>
              <a:gd name="connsiteY25" fmla="*/ 219148 h 473105"/>
              <a:gd name="connsiteX26" fmla="*/ 156394 w 461829"/>
              <a:gd name="connsiteY26" fmla="*/ 265723 h 473105"/>
              <a:gd name="connsiteX27" fmla="*/ 101485 w 461829"/>
              <a:gd name="connsiteY27" fmla="*/ 219148 h 473105"/>
              <a:gd name="connsiteX29" fmla="*/ 392702 w 461829"/>
              <a:gd name="connsiteY29" fmla="*/ 204930 h 473105"/>
              <a:gd name="connsiteX30" fmla="*/ 362796 w 461829"/>
              <a:gd name="connsiteY30" fmla="*/ 206401 h 473105"/>
              <a:gd name="connsiteX31" fmla="*/ 362796 w 461829"/>
              <a:gd name="connsiteY31" fmla="*/ 54419 h 473105"/>
              <a:gd name="connsiteX32" fmla="*/ 364267 w 461829"/>
              <a:gd name="connsiteY32" fmla="*/ 26474 h 473105"/>
              <a:gd name="connsiteX33" fmla="*/ 357893 w 461829"/>
              <a:gd name="connsiteY33" fmla="*/ 14708 h 473105"/>
              <a:gd name="connsiteX34" fmla="*/ 285824 w 461829"/>
              <a:gd name="connsiteY34" fmla="*/ 0 h 473105"/>
              <a:gd name="connsiteX35" fmla="*/ 279451 w 461829"/>
              <a:gd name="connsiteY35" fmla="*/ 2942 h 473105"/>
              <a:gd name="connsiteX36" fmla="*/ 274548 w 461829"/>
              <a:gd name="connsiteY36" fmla="*/ 18140 h 473105"/>
              <a:gd name="connsiteX37" fmla="*/ 315240 w 461829"/>
              <a:gd name="connsiteY37" fmla="*/ 45104 h 473105"/>
              <a:gd name="connsiteX38" fmla="*/ 315240 w 461829"/>
              <a:gd name="connsiteY38" fmla="*/ 315730 h 473105"/>
              <a:gd name="connsiteX39" fmla="*/ 180417 w 461829"/>
              <a:gd name="connsiteY39" fmla="*/ 333380 h 473105"/>
              <a:gd name="connsiteX40" fmla="*/ 180417 w 461829"/>
              <a:gd name="connsiteY40" fmla="*/ 292197 h 473105"/>
              <a:gd name="connsiteX41" fmla="*/ 257389 w 461829"/>
              <a:gd name="connsiteY41" fmla="*/ 219148 h 473105"/>
              <a:gd name="connsiteX42" fmla="*/ 156394 w 461829"/>
              <a:gd name="connsiteY42" fmla="*/ 144138 h 473105"/>
              <a:gd name="connsiteX43" fmla="*/ 54909 w 461829"/>
              <a:gd name="connsiteY43" fmla="*/ 219148 h 473105"/>
              <a:gd name="connsiteX44" fmla="*/ 135803 w 461829"/>
              <a:gd name="connsiteY44" fmla="*/ 292688 h 473105"/>
              <a:gd name="connsiteX45" fmla="*/ 135803 w 461829"/>
              <a:gd name="connsiteY45" fmla="*/ 337302 h 473105"/>
              <a:gd name="connsiteX46" fmla="*/ 63734 w 461829"/>
              <a:gd name="connsiteY46" fmla="*/ 341224 h 473105"/>
              <a:gd name="connsiteX47" fmla="*/ 4412 w 461829"/>
              <a:gd name="connsiteY47" fmla="*/ 337302 h 473105"/>
              <a:gd name="connsiteX48" fmla="*/ 981 w 461829"/>
              <a:gd name="connsiteY48" fmla="*/ 344656 h 473105"/>
              <a:gd name="connsiteX49" fmla="*/ 2451 w 461829"/>
              <a:gd name="connsiteY49" fmla="*/ 350539 h 473105"/>
              <a:gd name="connsiteX50" fmla="*/ 55400 w 461829"/>
              <a:gd name="connsiteY50" fmla="*/ 384367 h 473105"/>
              <a:gd name="connsiteX51" fmla="*/ 96582 w 461829"/>
              <a:gd name="connsiteY51" fmla="*/ 375543 h 473105"/>
              <a:gd name="connsiteX52" fmla="*/ 315240 w 461829"/>
              <a:gd name="connsiteY52" fmla="*/ 342205 h 473105"/>
              <a:gd name="connsiteX53" fmla="*/ 315240 w 461829"/>
              <a:gd name="connsiteY53" fmla="*/ 372601 h 473105"/>
              <a:gd name="connsiteX54" fmla="*/ 319652 w 461829"/>
              <a:gd name="connsiteY54" fmla="*/ 473105 h 473105"/>
              <a:gd name="connsiteX55" fmla="*/ 346617 w 461829"/>
              <a:gd name="connsiteY55" fmla="*/ 473105 h 473105"/>
              <a:gd name="connsiteX56" fmla="*/ 362796 w 461829"/>
              <a:gd name="connsiteY56" fmla="*/ 357403 h 473105"/>
              <a:gd name="connsiteX57" fmla="*/ 362796 w 461829"/>
              <a:gd name="connsiteY57" fmla="*/ 235817 h 473105"/>
              <a:gd name="connsiteX58" fmla="*/ 442709 w 461829"/>
              <a:gd name="connsiteY58" fmla="*/ 233856 h 473105"/>
              <a:gd name="connsiteX59" fmla="*/ 455456 w 461829"/>
              <a:gd name="connsiteY59" fmla="*/ 229934 h 473105"/>
              <a:gd name="connsiteX60" fmla="*/ 461339 w 461829"/>
              <a:gd name="connsiteY60" fmla="*/ 207382 h 473105"/>
              <a:gd name="connsiteX61" fmla="*/ 452024 w 461829"/>
              <a:gd name="connsiteY61" fmla="*/ 197576 h 473105"/>
              <a:gd name="connsiteX62" fmla="*/ 408390 w 461829"/>
              <a:gd name="connsiteY62" fmla="*/ 195125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61829" h="473105">
                <a:moveTo>
                  <a:pt x="77462" y="34318"/>
                </a:moveTo>
                <a:cubicBezTo>
                  <a:pt x="76481" y="35789"/>
                  <a:pt x="76481" y="37750"/>
                  <a:pt x="77462" y="40202"/>
                </a:cubicBezTo>
                <a:cubicBezTo>
                  <a:pt x="85796" y="52458"/>
                  <a:pt x="98543" y="65695"/>
                  <a:pt x="108839" y="72068"/>
                </a:cubicBezTo>
                <a:cubicBezTo>
                  <a:pt x="111780" y="74520"/>
                  <a:pt x="114722" y="74520"/>
                  <a:pt x="120115" y="74030"/>
                </a:cubicBezTo>
                <a:cubicBezTo>
                  <a:pt x="140215" y="72559"/>
                  <a:pt x="176005" y="71579"/>
                  <a:pt x="197577" y="71579"/>
                </a:cubicBezTo>
                <a:cubicBezTo>
                  <a:pt x="201008" y="71579"/>
                  <a:pt x="203950" y="71088"/>
                  <a:pt x="205911" y="68637"/>
                </a:cubicBezTo>
                <a:cubicBezTo>
                  <a:pt x="210323" y="63734"/>
                  <a:pt x="211794" y="50007"/>
                  <a:pt x="207872" y="43143"/>
                </a:cubicBezTo>
                <a:cubicBezTo>
                  <a:pt x="206401" y="39712"/>
                  <a:pt x="203950" y="38731"/>
                  <a:pt x="199047" y="38731"/>
                </a:cubicBezTo>
                <a:cubicBezTo>
                  <a:pt x="167180" y="38731"/>
                  <a:pt x="123547" y="36770"/>
                  <a:pt x="81384" y="29416"/>
                </a:cubicBezTo>
                <a:moveTo>
                  <a:pt x="224541" y="97562"/>
                </a:moveTo>
                <a:cubicBezTo>
                  <a:pt x="202969" y="99033"/>
                  <a:pt x="77952" y="101485"/>
                  <a:pt x="57851" y="101485"/>
                </a:cubicBezTo>
                <a:cubicBezTo>
                  <a:pt x="46085" y="101485"/>
                  <a:pt x="25493" y="100014"/>
                  <a:pt x="10786" y="97072"/>
                </a:cubicBezTo>
                <a:lnTo>
                  <a:pt x="7354" y="103936"/>
                </a:lnTo>
                <a:cubicBezTo>
                  <a:pt x="6373" y="105407"/>
                  <a:pt x="6864" y="107368"/>
                  <a:pt x="8334" y="108838"/>
                </a:cubicBezTo>
                <a:cubicBezTo>
                  <a:pt x="18630" y="118644"/>
                  <a:pt x="34809" y="129430"/>
                  <a:pt x="49517" y="135803"/>
                </a:cubicBezTo>
                <a:cubicBezTo>
                  <a:pt x="58341" y="132862"/>
                  <a:pt x="76481" y="129430"/>
                  <a:pt x="86286" y="128939"/>
                </a:cubicBezTo>
                <a:cubicBezTo>
                  <a:pt x="103936" y="127469"/>
                  <a:pt x="217187" y="125018"/>
                  <a:pt x="235817" y="125018"/>
                </a:cubicBezTo>
                <a:cubicBezTo>
                  <a:pt x="247093" y="125018"/>
                  <a:pt x="271606" y="125507"/>
                  <a:pt x="280431" y="126488"/>
                </a:cubicBezTo>
                <a:cubicBezTo>
                  <a:pt x="285334" y="124037"/>
                  <a:pt x="291707" y="114722"/>
                  <a:pt x="291707" y="104916"/>
                </a:cubicBezTo>
                <a:cubicBezTo>
                  <a:pt x="291707" y="100995"/>
                  <a:pt x="289746" y="98053"/>
                  <a:pt x="286314" y="97072"/>
                </a:cubicBezTo>
                <a:cubicBezTo>
                  <a:pt x="276999" y="93640"/>
                  <a:pt x="254937" y="90699"/>
                  <a:pt x="240720" y="90208"/>
                </a:cubicBezTo>
                <a:moveTo>
                  <a:pt x="101485" y="219148"/>
                </a:moveTo>
                <a:cubicBezTo>
                  <a:pt x="101485" y="189732"/>
                  <a:pt x="125998" y="172573"/>
                  <a:pt x="156394" y="172573"/>
                </a:cubicBezTo>
                <a:cubicBezTo>
                  <a:pt x="187281" y="172573"/>
                  <a:pt x="211794" y="189732"/>
                  <a:pt x="211794" y="219148"/>
                </a:cubicBezTo>
                <a:cubicBezTo>
                  <a:pt x="211794" y="248564"/>
                  <a:pt x="187281" y="265723"/>
                  <a:pt x="156394" y="265723"/>
                </a:cubicBezTo>
                <a:cubicBezTo>
                  <a:pt x="125998" y="265723"/>
                  <a:pt x="101485" y="248564"/>
                  <a:pt x="101485" y="219148"/>
                </a:cubicBezTo>
                <a:moveTo>
                  <a:pt x="392702" y="204930"/>
                </a:moveTo>
                <a:lnTo>
                  <a:pt x="362796" y="206401"/>
                </a:lnTo>
                <a:lnTo>
                  <a:pt x="362796" y="54419"/>
                </a:lnTo>
                <a:lnTo>
                  <a:pt x="364267" y="26474"/>
                </a:lnTo>
                <a:cubicBezTo>
                  <a:pt x="364756" y="20591"/>
                  <a:pt x="362796" y="16669"/>
                  <a:pt x="357893" y="14708"/>
                </a:cubicBezTo>
                <a:cubicBezTo>
                  <a:pt x="341714" y="7844"/>
                  <a:pt x="306905" y="980"/>
                  <a:pt x="285824" y="0"/>
                </a:cubicBezTo>
                <a:cubicBezTo>
                  <a:pt x="281412" y="0"/>
                  <a:pt x="280431" y="980"/>
                  <a:pt x="279451" y="2942"/>
                </a:cubicBezTo>
                <a:lnTo>
                  <a:pt x="274548" y="18140"/>
                </a:lnTo>
                <a:cubicBezTo>
                  <a:pt x="291707" y="24513"/>
                  <a:pt x="307396" y="34318"/>
                  <a:pt x="315240" y="45104"/>
                </a:cubicBezTo>
                <a:lnTo>
                  <a:pt x="315240" y="315730"/>
                </a:lnTo>
                <a:cubicBezTo>
                  <a:pt x="282392" y="322104"/>
                  <a:pt x="230914" y="328967"/>
                  <a:pt x="180417" y="333380"/>
                </a:cubicBezTo>
                <a:lnTo>
                  <a:pt x="180417" y="292197"/>
                </a:lnTo>
                <a:cubicBezTo>
                  <a:pt x="225031" y="284843"/>
                  <a:pt x="257389" y="257389"/>
                  <a:pt x="257389" y="219148"/>
                </a:cubicBezTo>
                <a:cubicBezTo>
                  <a:pt x="257389" y="174044"/>
                  <a:pt x="212775" y="144138"/>
                  <a:pt x="156394" y="144138"/>
                </a:cubicBezTo>
                <a:cubicBezTo>
                  <a:pt x="100014" y="144138"/>
                  <a:pt x="54909" y="174044"/>
                  <a:pt x="54909" y="219148"/>
                </a:cubicBezTo>
                <a:cubicBezTo>
                  <a:pt x="54909" y="258369"/>
                  <a:pt x="89228" y="286314"/>
                  <a:pt x="135803" y="292688"/>
                </a:cubicBezTo>
                <a:lnTo>
                  <a:pt x="135803" y="337302"/>
                </a:lnTo>
                <a:cubicBezTo>
                  <a:pt x="108839" y="339263"/>
                  <a:pt x="83345" y="340733"/>
                  <a:pt x="63734" y="341224"/>
                </a:cubicBezTo>
                <a:cubicBezTo>
                  <a:pt x="45595" y="341714"/>
                  <a:pt x="23042" y="340243"/>
                  <a:pt x="4412" y="337302"/>
                </a:cubicBezTo>
                <a:lnTo>
                  <a:pt x="981" y="344656"/>
                </a:lnTo>
                <a:cubicBezTo>
                  <a:pt x="0" y="347107"/>
                  <a:pt x="490" y="348578"/>
                  <a:pt x="2451" y="350539"/>
                </a:cubicBezTo>
                <a:cubicBezTo>
                  <a:pt x="16669" y="363286"/>
                  <a:pt x="37260" y="376523"/>
                  <a:pt x="55400" y="384367"/>
                </a:cubicBezTo>
                <a:cubicBezTo>
                  <a:pt x="65205" y="380935"/>
                  <a:pt x="86286" y="376033"/>
                  <a:pt x="96582" y="375543"/>
                </a:cubicBezTo>
                <a:cubicBezTo>
                  <a:pt x="154433" y="371130"/>
                  <a:pt x="259350" y="355932"/>
                  <a:pt x="315240" y="342205"/>
                </a:cubicBezTo>
                <a:lnTo>
                  <a:pt x="315240" y="372601"/>
                </a:lnTo>
                <a:cubicBezTo>
                  <a:pt x="315240" y="394663"/>
                  <a:pt x="317201" y="453985"/>
                  <a:pt x="319652" y="473105"/>
                </a:cubicBezTo>
                <a:lnTo>
                  <a:pt x="346617" y="473105"/>
                </a:lnTo>
                <a:cubicBezTo>
                  <a:pt x="356913" y="442218"/>
                  <a:pt x="362796" y="387799"/>
                  <a:pt x="362796" y="357403"/>
                </a:cubicBezTo>
                <a:lnTo>
                  <a:pt x="362796" y="235817"/>
                </a:lnTo>
                <a:lnTo>
                  <a:pt x="442709" y="233856"/>
                </a:lnTo>
                <a:cubicBezTo>
                  <a:pt x="447121" y="233856"/>
                  <a:pt x="452514" y="232385"/>
                  <a:pt x="455456" y="229934"/>
                </a:cubicBezTo>
                <a:cubicBezTo>
                  <a:pt x="458887" y="226502"/>
                  <a:pt x="461829" y="217677"/>
                  <a:pt x="461339" y="207382"/>
                </a:cubicBezTo>
                <a:cubicBezTo>
                  <a:pt x="460849" y="202969"/>
                  <a:pt x="457417" y="199047"/>
                  <a:pt x="452024" y="197576"/>
                </a:cubicBezTo>
                <a:cubicBezTo>
                  <a:pt x="443199" y="195616"/>
                  <a:pt x="422608" y="194635"/>
                  <a:pt x="408390" y="195125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7" name="Freeform 107"/>
          <p:cNvSpPr/>
          <p:nvPr/>
        </p:nvSpPr>
        <p:spPr>
          <a:xfrm>
            <a:off x="3047492" y="3758392"/>
            <a:ext cx="379465" cy="477517"/>
          </a:xfrm>
          <a:custGeom>
            <a:avLst/>
            <a:gdLst>
              <a:gd name="connsiteX0" fmla="*/ 329458 w 379465"/>
              <a:gd name="connsiteY0" fmla="*/ 309847 h 477517"/>
              <a:gd name="connsiteX1" fmla="*/ 140216 w 379465"/>
              <a:gd name="connsiteY1" fmla="*/ 314750 h 477517"/>
              <a:gd name="connsiteX2" fmla="*/ 87757 w 379465"/>
              <a:gd name="connsiteY2" fmla="*/ 310828 h 477517"/>
              <a:gd name="connsiteX3" fmla="*/ 83835 w 379465"/>
              <a:gd name="connsiteY3" fmla="*/ 318672 h 477517"/>
              <a:gd name="connsiteX4" fmla="*/ 85306 w 379465"/>
              <a:gd name="connsiteY4" fmla="*/ 324555 h 477517"/>
              <a:gd name="connsiteX5" fmla="*/ 131881 w 379465"/>
              <a:gd name="connsiteY5" fmla="*/ 351520 h 477517"/>
              <a:gd name="connsiteX6" fmla="*/ 177476 w 379465"/>
              <a:gd name="connsiteY6" fmla="*/ 343185 h 477517"/>
              <a:gd name="connsiteX7" fmla="*/ 324065 w 379465"/>
              <a:gd name="connsiteY7" fmla="*/ 340243 h 477517"/>
              <a:gd name="connsiteX8" fmla="*/ 324065 w 379465"/>
              <a:gd name="connsiteY8" fmla="*/ 414273 h 477517"/>
              <a:gd name="connsiteX9" fmla="*/ 328968 w 379465"/>
              <a:gd name="connsiteY9" fmla="*/ 477517 h 477517"/>
              <a:gd name="connsiteX10" fmla="*/ 357403 w 379465"/>
              <a:gd name="connsiteY10" fmla="*/ 477517 h 477517"/>
              <a:gd name="connsiteX11" fmla="*/ 371130 w 379465"/>
              <a:gd name="connsiteY11" fmla="*/ 402997 h 477517"/>
              <a:gd name="connsiteX12" fmla="*/ 372111 w 379465"/>
              <a:gd name="connsiteY12" fmla="*/ 341714 h 477517"/>
              <a:gd name="connsiteX13" fmla="*/ 378484 w 379465"/>
              <a:gd name="connsiteY13" fmla="*/ 324065 h 477517"/>
              <a:gd name="connsiteX14" fmla="*/ 377504 w 379465"/>
              <a:gd name="connsiteY14" fmla="*/ 317201 h 477517"/>
              <a:gd name="connsiteX15" fmla="*/ 353481 w 379465"/>
              <a:gd name="connsiteY15" fmla="*/ 302983 h 477517"/>
              <a:gd name="connsiteX16" fmla="*/ 344656 w 379465"/>
              <a:gd name="connsiteY16" fmla="*/ 302983 h 477517"/>
              <a:gd name="connsiteX18" fmla="*/ 240720 w 379465"/>
              <a:gd name="connsiteY18" fmla="*/ 271116 h 477517"/>
              <a:gd name="connsiteX19" fmla="*/ 252976 w 379465"/>
              <a:gd name="connsiteY19" fmla="*/ 279451 h 477517"/>
              <a:gd name="connsiteX20" fmla="*/ 274548 w 379465"/>
              <a:gd name="connsiteY20" fmla="*/ 269645 h 477517"/>
              <a:gd name="connsiteX21" fmla="*/ 272097 w 379465"/>
              <a:gd name="connsiteY21" fmla="*/ 254938 h 477517"/>
              <a:gd name="connsiteX22" fmla="*/ 250035 w 379465"/>
              <a:gd name="connsiteY22" fmla="*/ 220619 h 477517"/>
              <a:gd name="connsiteX23" fmla="*/ 228953 w 379465"/>
              <a:gd name="connsiteY23" fmla="*/ 214245 h 477517"/>
              <a:gd name="connsiteX24" fmla="*/ 179927 w 379465"/>
              <a:gd name="connsiteY24" fmla="*/ 170612 h 477517"/>
              <a:gd name="connsiteX25" fmla="*/ 235327 w 379465"/>
              <a:gd name="connsiteY25" fmla="*/ 88738 h 477517"/>
              <a:gd name="connsiteX26" fmla="*/ 246113 w 379465"/>
              <a:gd name="connsiteY26" fmla="*/ 72559 h 477517"/>
              <a:gd name="connsiteX27" fmla="*/ 245132 w 379465"/>
              <a:gd name="connsiteY27" fmla="*/ 65205 h 477517"/>
              <a:gd name="connsiteX28" fmla="*/ 216697 w 379465"/>
              <a:gd name="connsiteY28" fmla="*/ 51968 h 477517"/>
              <a:gd name="connsiteX29" fmla="*/ 206892 w 379465"/>
              <a:gd name="connsiteY29" fmla="*/ 51968 h 477517"/>
              <a:gd name="connsiteX30" fmla="*/ 188262 w 379465"/>
              <a:gd name="connsiteY30" fmla="*/ 60303 h 477517"/>
              <a:gd name="connsiteX31" fmla="*/ 64225 w 379465"/>
              <a:gd name="connsiteY31" fmla="*/ 62754 h 477517"/>
              <a:gd name="connsiteX32" fmla="*/ 18630 w 379465"/>
              <a:gd name="connsiteY32" fmla="*/ 59322 h 477517"/>
              <a:gd name="connsiteX33" fmla="*/ 15198 w 379465"/>
              <a:gd name="connsiteY33" fmla="*/ 65695 h 477517"/>
              <a:gd name="connsiteX34" fmla="*/ 16669 w 379465"/>
              <a:gd name="connsiteY34" fmla="*/ 71579 h 477517"/>
              <a:gd name="connsiteX35" fmla="*/ 56871 w 379465"/>
              <a:gd name="connsiteY35" fmla="*/ 98053 h 477517"/>
              <a:gd name="connsiteX36" fmla="*/ 93640 w 379465"/>
              <a:gd name="connsiteY36" fmla="*/ 90208 h 477517"/>
              <a:gd name="connsiteX37" fmla="*/ 177476 w 379465"/>
              <a:gd name="connsiteY37" fmla="*/ 88738 h 477517"/>
              <a:gd name="connsiteX38" fmla="*/ 1961 w 379465"/>
              <a:gd name="connsiteY38" fmla="*/ 283863 h 477517"/>
              <a:gd name="connsiteX39" fmla="*/ 1961 w 379465"/>
              <a:gd name="connsiteY39" fmla="*/ 289256 h 477517"/>
              <a:gd name="connsiteX40" fmla="*/ 9315 w 379465"/>
              <a:gd name="connsiteY40" fmla="*/ 296610 h 477517"/>
              <a:gd name="connsiteX41" fmla="*/ 15689 w 379465"/>
              <a:gd name="connsiteY41" fmla="*/ 296120 h 477517"/>
              <a:gd name="connsiteX42" fmla="*/ 158846 w 379465"/>
              <a:gd name="connsiteY42" fmla="*/ 193164 h 477517"/>
              <a:gd name="connsiteX44" fmla="*/ 224541 w 379465"/>
              <a:gd name="connsiteY44" fmla="*/ 152962 h 477517"/>
              <a:gd name="connsiteX45" fmla="*/ 226012 w 379465"/>
              <a:gd name="connsiteY45" fmla="*/ 158846 h 477517"/>
              <a:gd name="connsiteX46" fmla="*/ 261311 w 379465"/>
              <a:gd name="connsiteY46" fmla="*/ 185320 h 477517"/>
              <a:gd name="connsiteX47" fmla="*/ 291707 w 379465"/>
              <a:gd name="connsiteY47" fmla="*/ 176985 h 477517"/>
              <a:gd name="connsiteX48" fmla="*/ 327987 w 379465"/>
              <a:gd name="connsiteY48" fmla="*/ 175024 h 477517"/>
              <a:gd name="connsiteX49" fmla="*/ 327987 w 379465"/>
              <a:gd name="connsiteY49" fmla="*/ 214245 h 477517"/>
              <a:gd name="connsiteX50" fmla="*/ 332889 w 379465"/>
              <a:gd name="connsiteY50" fmla="*/ 290727 h 477517"/>
              <a:gd name="connsiteX51" fmla="*/ 360345 w 379465"/>
              <a:gd name="connsiteY51" fmla="*/ 290727 h 477517"/>
              <a:gd name="connsiteX52" fmla="*/ 375543 w 379465"/>
              <a:gd name="connsiteY52" fmla="*/ 201008 h 477517"/>
              <a:gd name="connsiteX53" fmla="*/ 375543 w 379465"/>
              <a:gd name="connsiteY53" fmla="*/ 53929 h 477517"/>
              <a:gd name="connsiteX54" fmla="*/ 377013 w 379465"/>
              <a:gd name="connsiteY54" fmla="*/ 26474 h 477517"/>
              <a:gd name="connsiteX55" fmla="*/ 370640 w 379465"/>
              <a:gd name="connsiteY55" fmla="*/ 14708 h 477517"/>
              <a:gd name="connsiteX56" fmla="*/ 300042 w 379465"/>
              <a:gd name="connsiteY56" fmla="*/ 0 h 477517"/>
              <a:gd name="connsiteX57" fmla="*/ 293178 w 379465"/>
              <a:gd name="connsiteY57" fmla="*/ 2942 h 477517"/>
              <a:gd name="connsiteX58" fmla="*/ 288275 w 379465"/>
              <a:gd name="connsiteY58" fmla="*/ 18140 h 477517"/>
              <a:gd name="connsiteX59" fmla="*/ 327987 w 379465"/>
              <a:gd name="connsiteY59" fmla="*/ 45104 h 477517"/>
              <a:gd name="connsiteX60" fmla="*/ 327987 w 379465"/>
              <a:gd name="connsiteY60" fmla="*/ 147570 h 477517"/>
              <a:gd name="connsiteX61" fmla="*/ 267684 w 379465"/>
              <a:gd name="connsiteY61" fmla="*/ 149041 h 477517"/>
              <a:gd name="connsiteX62" fmla="*/ 228463 w 379465"/>
              <a:gd name="connsiteY62" fmla="*/ 146589 h 4775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79465" h="477517">
                <a:moveTo>
                  <a:pt x="329458" y="309847"/>
                </a:moveTo>
                <a:cubicBezTo>
                  <a:pt x="299551" y="312298"/>
                  <a:pt x="163748" y="314750"/>
                  <a:pt x="140216" y="314750"/>
                </a:cubicBezTo>
                <a:cubicBezTo>
                  <a:pt x="125018" y="314750"/>
                  <a:pt x="103936" y="313279"/>
                  <a:pt x="87757" y="310828"/>
                </a:cubicBezTo>
                <a:lnTo>
                  <a:pt x="83835" y="318672"/>
                </a:lnTo>
                <a:cubicBezTo>
                  <a:pt x="82364" y="320633"/>
                  <a:pt x="82855" y="322594"/>
                  <a:pt x="85306" y="324555"/>
                </a:cubicBezTo>
                <a:cubicBezTo>
                  <a:pt x="97563" y="334850"/>
                  <a:pt x="114722" y="345146"/>
                  <a:pt x="131881" y="351520"/>
                </a:cubicBezTo>
                <a:cubicBezTo>
                  <a:pt x="143647" y="347107"/>
                  <a:pt x="165219" y="343675"/>
                  <a:pt x="177476" y="343185"/>
                </a:cubicBezTo>
                <a:cubicBezTo>
                  <a:pt x="197086" y="341714"/>
                  <a:pt x="285334" y="339753"/>
                  <a:pt x="324065" y="340243"/>
                </a:cubicBezTo>
                <a:lnTo>
                  <a:pt x="324065" y="414273"/>
                </a:lnTo>
                <a:cubicBezTo>
                  <a:pt x="324065" y="431433"/>
                  <a:pt x="326026" y="462319"/>
                  <a:pt x="328968" y="477517"/>
                </a:cubicBezTo>
                <a:lnTo>
                  <a:pt x="357403" y="477517"/>
                </a:lnTo>
                <a:cubicBezTo>
                  <a:pt x="365247" y="459377"/>
                  <a:pt x="371130" y="425059"/>
                  <a:pt x="371130" y="402997"/>
                </a:cubicBezTo>
                <a:lnTo>
                  <a:pt x="372111" y="341714"/>
                </a:lnTo>
                <a:lnTo>
                  <a:pt x="378484" y="324065"/>
                </a:lnTo>
                <a:cubicBezTo>
                  <a:pt x="379465" y="321123"/>
                  <a:pt x="379465" y="318672"/>
                  <a:pt x="377504" y="317201"/>
                </a:cubicBezTo>
                <a:cubicBezTo>
                  <a:pt x="372601" y="313769"/>
                  <a:pt x="360345" y="306415"/>
                  <a:pt x="353481" y="302983"/>
                </a:cubicBezTo>
                <a:cubicBezTo>
                  <a:pt x="351029" y="301513"/>
                  <a:pt x="347107" y="301513"/>
                  <a:pt x="344656" y="302983"/>
                </a:cubicBezTo>
                <a:moveTo>
                  <a:pt x="240720" y="271116"/>
                </a:moveTo>
                <a:cubicBezTo>
                  <a:pt x="244152" y="274548"/>
                  <a:pt x="249055" y="278470"/>
                  <a:pt x="252976" y="279451"/>
                </a:cubicBezTo>
                <a:cubicBezTo>
                  <a:pt x="260331" y="281412"/>
                  <a:pt x="271116" y="276999"/>
                  <a:pt x="274548" y="269645"/>
                </a:cubicBezTo>
                <a:cubicBezTo>
                  <a:pt x="276019" y="266214"/>
                  <a:pt x="275038" y="261311"/>
                  <a:pt x="272097" y="254938"/>
                </a:cubicBezTo>
                <a:cubicBezTo>
                  <a:pt x="268174" y="246113"/>
                  <a:pt x="257879" y="230915"/>
                  <a:pt x="250035" y="220619"/>
                </a:cubicBezTo>
                <a:lnTo>
                  <a:pt x="228953" y="214245"/>
                </a:lnTo>
                <a:lnTo>
                  <a:pt x="179927" y="170612"/>
                </a:lnTo>
                <a:cubicBezTo>
                  <a:pt x="202969" y="144138"/>
                  <a:pt x="222090" y="116193"/>
                  <a:pt x="235327" y="88738"/>
                </a:cubicBezTo>
                <a:lnTo>
                  <a:pt x="246113" y="72559"/>
                </a:lnTo>
                <a:cubicBezTo>
                  <a:pt x="247584" y="69617"/>
                  <a:pt x="247584" y="66676"/>
                  <a:pt x="245132" y="65205"/>
                </a:cubicBezTo>
                <a:cubicBezTo>
                  <a:pt x="239249" y="61773"/>
                  <a:pt x="224541" y="54909"/>
                  <a:pt x="216697" y="51968"/>
                </a:cubicBezTo>
                <a:cubicBezTo>
                  <a:pt x="213755" y="50988"/>
                  <a:pt x="209833" y="50988"/>
                  <a:pt x="206892" y="51968"/>
                </a:cubicBezTo>
                <a:lnTo>
                  <a:pt x="188262" y="60303"/>
                </a:lnTo>
                <a:cubicBezTo>
                  <a:pt x="163748" y="61773"/>
                  <a:pt x="81874" y="62754"/>
                  <a:pt x="64225" y="62754"/>
                </a:cubicBezTo>
                <a:cubicBezTo>
                  <a:pt x="51478" y="62754"/>
                  <a:pt x="32848" y="61773"/>
                  <a:pt x="18630" y="59322"/>
                </a:cubicBezTo>
                <a:lnTo>
                  <a:pt x="15198" y="65695"/>
                </a:lnTo>
                <a:cubicBezTo>
                  <a:pt x="14218" y="67656"/>
                  <a:pt x="14708" y="69617"/>
                  <a:pt x="16669" y="71579"/>
                </a:cubicBezTo>
                <a:cubicBezTo>
                  <a:pt x="27455" y="80894"/>
                  <a:pt x="42653" y="91679"/>
                  <a:pt x="56871" y="98053"/>
                </a:cubicBezTo>
                <a:cubicBezTo>
                  <a:pt x="66186" y="94131"/>
                  <a:pt x="84325" y="90699"/>
                  <a:pt x="93640" y="90208"/>
                </a:cubicBezTo>
                <a:cubicBezTo>
                  <a:pt x="105407" y="89228"/>
                  <a:pt x="150511" y="88738"/>
                  <a:pt x="177476" y="88738"/>
                </a:cubicBezTo>
                <a:cubicBezTo>
                  <a:pt x="145609" y="155414"/>
                  <a:pt x="82364" y="228953"/>
                  <a:pt x="1961" y="283863"/>
                </a:cubicBezTo>
                <a:cubicBezTo>
                  <a:pt x="0" y="285824"/>
                  <a:pt x="490" y="287785"/>
                  <a:pt x="1961" y="289256"/>
                </a:cubicBezTo>
                <a:lnTo>
                  <a:pt x="9315" y="296610"/>
                </a:lnTo>
                <a:cubicBezTo>
                  <a:pt x="10786" y="297590"/>
                  <a:pt x="12747" y="297590"/>
                  <a:pt x="15689" y="296120"/>
                </a:cubicBezTo>
                <a:cubicBezTo>
                  <a:pt x="69617" y="269155"/>
                  <a:pt x="119134" y="232875"/>
                  <a:pt x="158846" y="193164"/>
                </a:cubicBezTo>
                <a:moveTo>
                  <a:pt x="224541" y="152962"/>
                </a:moveTo>
                <a:cubicBezTo>
                  <a:pt x="223561" y="154923"/>
                  <a:pt x="224051" y="156884"/>
                  <a:pt x="226012" y="158846"/>
                </a:cubicBezTo>
                <a:cubicBezTo>
                  <a:pt x="235327" y="168160"/>
                  <a:pt x="247584" y="177966"/>
                  <a:pt x="261311" y="185320"/>
                </a:cubicBezTo>
                <a:cubicBezTo>
                  <a:pt x="269646" y="181398"/>
                  <a:pt x="282883" y="177966"/>
                  <a:pt x="291707" y="176985"/>
                </a:cubicBezTo>
                <a:cubicBezTo>
                  <a:pt x="298571" y="176495"/>
                  <a:pt x="314260" y="175515"/>
                  <a:pt x="327987" y="175024"/>
                </a:cubicBezTo>
                <a:lnTo>
                  <a:pt x="327987" y="214245"/>
                </a:lnTo>
                <a:cubicBezTo>
                  <a:pt x="327987" y="232875"/>
                  <a:pt x="329458" y="275038"/>
                  <a:pt x="332889" y="290727"/>
                </a:cubicBezTo>
                <a:lnTo>
                  <a:pt x="360345" y="290727"/>
                </a:lnTo>
                <a:cubicBezTo>
                  <a:pt x="369169" y="270135"/>
                  <a:pt x="375543" y="229934"/>
                  <a:pt x="375543" y="201008"/>
                </a:cubicBezTo>
                <a:lnTo>
                  <a:pt x="375543" y="53929"/>
                </a:lnTo>
                <a:lnTo>
                  <a:pt x="377013" y="26474"/>
                </a:lnTo>
                <a:cubicBezTo>
                  <a:pt x="377013" y="20591"/>
                  <a:pt x="375052" y="16669"/>
                  <a:pt x="370640" y="14708"/>
                </a:cubicBezTo>
                <a:cubicBezTo>
                  <a:pt x="354952" y="7844"/>
                  <a:pt x="320633" y="980"/>
                  <a:pt x="300042" y="0"/>
                </a:cubicBezTo>
                <a:cubicBezTo>
                  <a:pt x="295630" y="0"/>
                  <a:pt x="294159" y="980"/>
                  <a:pt x="293178" y="2942"/>
                </a:cubicBezTo>
                <a:lnTo>
                  <a:pt x="288275" y="18140"/>
                </a:lnTo>
                <a:cubicBezTo>
                  <a:pt x="305435" y="24513"/>
                  <a:pt x="320142" y="34318"/>
                  <a:pt x="327987" y="45104"/>
                </a:cubicBezTo>
                <a:lnTo>
                  <a:pt x="327987" y="147570"/>
                </a:lnTo>
                <a:cubicBezTo>
                  <a:pt x="307396" y="149041"/>
                  <a:pt x="280922" y="149530"/>
                  <a:pt x="267684" y="149041"/>
                </a:cubicBezTo>
                <a:cubicBezTo>
                  <a:pt x="255428" y="149041"/>
                  <a:pt x="240230" y="148550"/>
                  <a:pt x="228463" y="146589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8" name="Freeform 108"/>
          <p:cNvSpPr/>
          <p:nvPr/>
        </p:nvSpPr>
        <p:spPr>
          <a:xfrm>
            <a:off x="3670195" y="3758392"/>
            <a:ext cx="399075" cy="473105"/>
          </a:xfrm>
          <a:custGeom>
            <a:avLst/>
            <a:gdLst>
              <a:gd name="connsiteX0" fmla="*/ 314260 w 399075"/>
              <a:gd name="connsiteY0" fmla="*/ 18140 h 473105"/>
              <a:gd name="connsiteX1" fmla="*/ 351029 w 399075"/>
              <a:gd name="connsiteY1" fmla="*/ 43143 h 473105"/>
              <a:gd name="connsiteX2" fmla="*/ 351029 w 399075"/>
              <a:gd name="connsiteY2" fmla="*/ 192184 h 473105"/>
              <a:gd name="connsiteX3" fmla="*/ 302003 w 399075"/>
              <a:gd name="connsiteY3" fmla="*/ 193164 h 473105"/>
              <a:gd name="connsiteX4" fmla="*/ 302003 w 399075"/>
              <a:gd name="connsiteY4" fmla="*/ 81384 h 473105"/>
              <a:gd name="connsiteX5" fmla="*/ 303474 w 399075"/>
              <a:gd name="connsiteY5" fmla="*/ 57851 h 473105"/>
              <a:gd name="connsiteX6" fmla="*/ 297590 w 399075"/>
              <a:gd name="connsiteY6" fmla="*/ 47065 h 473105"/>
              <a:gd name="connsiteX7" fmla="*/ 235817 w 399075"/>
              <a:gd name="connsiteY7" fmla="*/ 33338 h 473105"/>
              <a:gd name="connsiteX8" fmla="*/ 228953 w 399075"/>
              <a:gd name="connsiteY8" fmla="*/ 36770 h 473105"/>
              <a:gd name="connsiteX9" fmla="*/ 224051 w 399075"/>
              <a:gd name="connsiteY9" fmla="*/ 50988 h 473105"/>
              <a:gd name="connsiteX10" fmla="*/ 257879 w 399075"/>
              <a:gd name="connsiteY10" fmla="*/ 74030 h 473105"/>
              <a:gd name="connsiteX11" fmla="*/ 257879 w 399075"/>
              <a:gd name="connsiteY11" fmla="*/ 348578 h 473105"/>
              <a:gd name="connsiteX12" fmla="*/ 262782 w 399075"/>
              <a:gd name="connsiteY12" fmla="*/ 440257 h 473105"/>
              <a:gd name="connsiteX13" fmla="*/ 287295 w 399075"/>
              <a:gd name="connsiteY13" fmla="*/ 440257 h 473105"/>
              <a:gd name="connsiteX14" fmla="*/ 302003 w 399075"/>
              <a:gd name="connsiteY14" fmla="*/ 334360 h 473105"/>
              <a:gd name="connsiteX15" fmla="*/ 302003 w 399075"/>
              <a:gd name="connsiteY15" fmla="*/ 223070 h 473105"/>
              <a:gd name="connsiteX16" fmla="*/ 351029 w 399075"/>
              <a:gd name="connsiteY16" fmla="*/ 222090 h 473105"/>
              <a:gd name="connsiteX17" fmla="*/ 351029 w 399075"/>
              <a:gd name="connsiteY17" fmla="*/ 376033 h 473105"/>
              <a:gd name="connsiteX18" fmla="*/ 355932 w 399075"/>
              <a:gd name="connsiteY18" fmla="*/ 473105 h 473105"/>
              <a:gd name="connsiteX19" fmla="*/ 381916 w 399075"/>
              <a:gd name="connsiteY19" fmla="*/ 473105 h 473105"/>
              <a:gd name="connsiteX20" fmla="*/ 397114 w 399075"/>
              <a:gd name="connsiteY20" fmla="*/ 361325 h 473105"/>
              <a:gd name="connsiteX21" fmla="*/ 397114 w 399075"/>
              <a:gd name="connsiteY21" fmla="*/ 51478 h 473105"/>
              <a:gd name="connsiteX22" fmla="*/ 398585 w 399075"/>
              <a:gd name="connsiteY22" fmla="*/ 25494 h 473105"/>
              <a:gd name="connsiteX23" fmla="*/ 392212 w 399075"/>
              <a:gd name="connsiteY23" fmla="*/ 14218 h 473105"/>
              <a:gd name="connsiteX24" fmla="*/ 326026 w 399075"/>
              <a:gd name="connsiteY24" fmla="*/ 0 h 473105"/>
              <a:gd name="connsiteX25" fmla="*/ 319162 w 399075"/>
              <a:gd name="connsiteY25" fmla="*/ 3432 h 473105"/>
              <a:gd name="connsiteX27" fmla="*/ 199048 w 399075"/>
              <a:gd name="connsiteY27" fmla="*/ 289746 h 473105"/>
              <a:gd name="connsiteX28" fmla="*/ 204931 w 399075"/>
              <a:gd name="connsiteY28" fmla="*/ 243171 h 473105"/>
              <a:gd name="connsiteX29" fmla="*/ 206401 w 399075"/>
              <a:gd name="connsiteY29" fmla="*/ 114231 h 473105"/>
              <a:gd name="connsiteX30" fmla="*/ 207382 w 399075"/>
              <a:gd name="connsiteY30" fmla="*/ 92170 h 473105"/>
              <a:gd name="connsiteX31" fmla="*/ 201989 w 399075"/>
              <a:gd name="connsiteY31" fmla="*/ 83345 h 473105"/>
              <a:gd name="connsiteX32" fmla="*/ 146099 w 399075"/>
              <a:gd name="connsiteY32" fmla="*/ 72559 h 473105"/>
              <a:gd name="connsiteX33" fmla="*/ 139235 w 399075"/>
              <a:gd name="connsiteY33" fmla="*/ 75501 h 473105"/>
              <a:gd name="connsiteX34" fmla="*/ 134332 w 399075"/>
              <a:gd name="connsiteY34" fmla="*/ 89228 h 473105"/>
              <a:gd name="connsiteX35" fmla="*/ 161297 w 399075"/>
              <a:gd name="connsiteY35" fmla="*/ 105897 h 473105"/>
              <a:gd name="connsiteX36" fmla="*/ 161297 w 399075"/>
              <a:gd name="connsiteY36" fmla="*/ 179927 h 473105"/>
              <a:gd name="connsiteX37" fmla="*/ 74030 w 399075"/>
              <a:gd name="connsiteY37" fmla="*/ 181888 h 473105"/>
              <a:gd name="connsiteX38" fmla="*/ 74520 w 399075"/>
              <a:gd name="connsiteY38" fmla="*/ 133352 h 473105"/>
              <a:gd name="connsiteX39" fmla="*/ 75011 w 399075"/>
              <a:gd name="connsiteY39" fmla="*/ 111290 h 473105"/>
              <a:gd name="connsiteX40" fmla="*/ 69127 w 399075"/>
              <a:gd name="connsiteY40" fmla="*/ 102465 h 473105"/>
              <a:gd name="connsiteX41" fmla="*/ 10786 w 399075"/>
              <a:gd name="connsiteY41" fmla="*/ 96092 h 473105"/>
              <a:gd name="connsiteX42" fmla="*/ 3922 w 399075"/>
              <a:gd name="connsiteY42" fmla="*/ 99033 h 473105"/>
              <a:gd name="connsiteX43" fmla="*/ 0 w 399075"/>
              <a:gd name="connsiteY43" fmla="*/ 112271 h 473105"/>
              <a:gd name="connsiteX44" fmla="*/ 28925 w 399075"/>
              <a:gd name="connsiteY44" fmla="*/ 126488 h 473105"/>
              <a:gd name="connsiteX45" fmla="*/ 30886 w 399075"/>
              <a:gd name="connsiteY45" fmla="*/ 307886 h 473105"/>
              <a:gd name="connsiteX46" fmla="*/ 36770 w 399075"/>
              <a:gd name="connsiteY46" fmla="*/ 341224 h 473105"/>
              <a:gd name="connsiteX47" fmla="*/ 60303 w 399075"/>
              <a:gd name="connsiteY47" fmla="*/ 341224 h 473105"/>
              <a:gd name="connsiteX48" fmla="*/ 71579 w 399075"/>
              <a:gd name="connsiteY48" fmla="*/ 319653 h 473105"/>
              <a:gd name="connsiteX49" fmla="*/ 207872 w 399075"/>
              <a:gd name="connsiteY49" fmla="*/ 318181 h 473105"/>
              <a:gd name="connsiteX50" fmla="*/ 213755 w 399075"/>
              <a:gd name="connsiteY50" fmla="*/ 299061 h 473105"/>
              <a:gd name="connsiteX51" fmla="*/ 209833 w 399075"/>
              <a:gd name="connsiteY51" fmla="*/ 293178 h 473105"/>
              <a:gd name="connsiteX53" fmla="*/ 161297 w 399075"/>
              <a:gd name="connsiteY53" fmla="*/ 208852 h 473105"/>
              <a:gd name="connsiteX54" fmla="*/ 161297 w 399075"/>
              <a:gd name="connsiteY54" fmla="*/ 288766 h 473105"/>
              <a:gd name="connsiteX55" fmla="*/ 73540 w 399075"/>
              <a:gd name="connsiteY55" fmla="*/ 290237 h 473105"/>
              <a:gd name="connsiteX56" fmla="*/ 74030 w 399075"/>
              <a:gd name="connsiteY56" fmla="*/ 210813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399075" h="473105">
                <a:moveTo>
                  <a:pt x="314260" y="18140"/>
                </a:moveTo>
                <a:cubicBezTo>
                  <a:pt x="329948" y="24023"/>
                  <a:pt x="344166" y="33338"/>
                  <a:pt x="351029" y="43143"/>
                </a:cubicBezTo>
                <a:lnTo>
                  <a:pt x="351029" y="192184"/>
                </a:lnTo>
                <a:lnTo>
                  <a:pt x="302003" y="193164"/>
                </a:lnTo>
                <a:lnTo>
                  <a:pt x="302003" y="81384"/>
                </a:lnTo>
                <a:lnTo>
                  <a:pt x="303474" y="57851"/>
                </a:lnTo>
                <a:cubicBezTo>
                  <a:pt x="303474" y="52458"/>
                  <a:pt x="301513" y="49026"/>
                  <a:pt x="297590" y="47065"/>
                </a:cubicBezTo>
                <a:cubicBezTo>
                  <a:pt x="283863" y="40692"/>
                  <a:pt x="253957" y="34318"/>
                  <a:pt x="235817" y="33338"/>
                </a:cubicBezTo>
                <a:cubicBezTo>
                  <a:pt x="231405" y="33338"/>
                  <a:pt x="229934" y="34809"/>
                  <a:pt x="228953" y="36770"/>
                </a:cubicBezTo>
                <a:lnTo>
                  <a:pt x="224051" y="50988"/>
                </a:lnTo>
                <a:cubicBezTo>
                  <a:pt x="238268" y="56380"/>
                  <a:pt x="251506" y="65205"/>
                  <a:pt x="257879" y="74030"/>
                </a:cubicBezTo>
                <a:lnTo>
                  <a:pt x="257879" y="348578"/>
                </a:lnTo>
                <a:cubicBezTo>
                  <a:pt x="257879" y="369659"/>
                  <a:pt x="259840" y="420647"/>
                  <a:pt x="262782" y="440257"/>
                </a:cubicBezTo>
                <a:lnTo>
                  <a:pt x="287295" y="440257"/>
                </a:lnTo>
                <a:cubicBezTo>
                  <a:pt x="296120" y="412312"/>
                  <a:pt x="302003" y="363286"/>
                  <a:pt x="302003" y="334360"/>
                </a:cubicBezTo>
                <a:lnTo>
                  <a:pt x="302003" y="223070"/>
                </a:lnTo>
                <a:lnTo>
                  <a:pt x="351029" y="222090"/>
                </a:lnTo>
                <a:lnTo>
                  <a:pt x="351029" y="376033"/>
                </a:lnTo>
                <a:cubicBezTo>
                  <a:pt x="351029" y="398095"/>
                  <a:pt x="352990" y="454965"/>
                  <a:pt x="355932" y="473105"/>
                </a:cubicBezTo>
                <a:lnTo>
                  <a:pt x="381916" y="473105"/>
                </a:lnTo>
                <a:cubicBezTo>
                  <a:pt x="391231" y="443199"/>
                  <a:pt x="397114" y="391231"/>
                  <a:pt x="397114" y="361325"/>
                </a:cubicBezTo>
                <a:lnTo>
                  <a:pt x="397114" y="51478"/>
                </a:lnTo>
                <a:lnTo>
                  <a:pt x="398585" y="25494"/>
                </a:lnTo>
                <a:cubicBezTo>
                  <a:pt x="399075" y="20101"/>
                  <a:pt x="397114" y="16179"/>
                  <a:pt x="392212" y="14218"/>
                </a:cubicBezTo>
                <a:cubicBezTo>
                  <a:pt x="377994" y="7354"/>
                  <a:pt x="345146" y="980"/>
                  <a:pt x="326026" y="0"/>
                </a:cubicBezTo>
                <a:cubicBezTo>
                  <a:pt x="321614" y="0"/>
                  <a:pt x="320142" y="980"/>
                  <a:pt x="319162" y="3432"/>
                </a:cubicBezTo>
                <a:moveTo>
                  <a:pt x="199048" y="289746"/>
                </a:moveTo>
                <a:cubicBezTo>
                  <a:pt x="201989" y="277980"/>
                  <a:pt x="204931" y="258369"/>
                  <a:pt x="204931" y="243171"/>
                </a:cubicBezTo>
                <a:lnTo>
                  <a:pt x="206401" y="114231"/>
                </a:lnTo>
                <a:lnTo>
                  <a:pt x="207382" y="92170"/>
                </a:lnTo>
                <a:cubicBezTo>
                  <a:pt x="207872" y="87757"/>
                  <a:pt x="206401" y="84816"/>
                  <a:pt x="201989" y="83345"/>
                </a:cubicBezTo>
                <a:cubicBezTo>
                  <a:pt x="189732" y="78442"/>
                  <a:pt x="162278" y="73540"/>
                  <a:pt x="146099" y="72559"/>
                </a:cubicBezTo>
                <a:cubicBezTo>
                  <a:pt x="141686" y="72068"/>
                  <a:pt x="140215" y="73540"/>
                  <a:pt x="139235" y="75501"/>
                </a:cubicBezTo>
                <a:lnTo>
                  <a:pt x="134332" y="89228"/>
                </a:lnTo>
                <a:cubicBezTo>
                  <a:pt x="145609" y="92660"/>
                  <a:pt x="155904" y="99524"/>
                  <a:pt x="161297" y="105897"/>
                </a:cubicBezTo>
                <a:lnTo>
                  <a:pt x="161297" y="179927"/>
                </a:lnTo>
                <a:lnTo>
                  <a:pt x="74030" y="181888"/>
                </a:lnTo>
                <a:lnTo>
                  <a:pt x="74520" y="133352"/>
                </a:lnTo>
                <a:lnTo>
                  <a:pt x="75011" y="111290"/>
                </a:lnTo>
                <a:cubicBezTo>
                  <a:pt x="75011" y="106387"/>
                  <a:pt x="73540" y="103446"/>
                  <a:pt x="69127" y="102465"/>
                </a:cubicBezTo>
                <a:cubicBezTo>
                  <a:pt x="56380" y="99033"/>
                  <a:pt x="26965" y="96092"/>
                  <a:pt x="10786" y="96092"/>
                </a:cubicBezTo>
                <a:cubicBezTo>
                  <a:pt x="5883" y="96092"/>
                  <a:pt x="4412" y="97562"/>
                  <a:pt x="3922" y="99033"/>
                </a:cubicBezTo>
                <a:lnTo>
                  <a:pt x="0" y="112271"/>
                </a:lnTo>
                <a:cubicBezTo>
                  <a:pt x="11276" y="115212"/>
                  <a:pt x="23042" y="121095"/>
                  <a:pt x="28925" y="126488"/>
                </a:cubicBezTo>
                <a:lnTo>
                  <a:pt x="30886" y="307886"/>
                </a:lnTo>
                <a:cubicBezTo>
                  <a:pt x="30886" y="317201"/>
                  <a:pt x="32848" y="331909"/>
                  <a:pt x="36770" y="341224"/>
                </a:cubicBezTo>
                <a:lnTo>
                  <a:pt x="60303" y="341224"/>
                </a:lnTo>
                <a:cubicBezTo>
                  <a:pt x="64715" y="336812"/>
                  <a:pt x="69127" y="329948"/>
                  <a:pt x="71579" y="319653"/>
                </a:cubicBezTo>
                <a:cubicBezTo>
                  <a:pt x="104916" y="319162"/>
                  <a:pt x="177966" y="318181"/>
                  <a:pt x="207872" y="318181"/>
                </a:cubicBezTo>
                <a:cubicBezTo>
                  <a:pt x="211304" y="315240"/>
                  <a:pt x="213755" y="306905"/>
                  <a:pt x="213755" y="299061"/>
                </a:cubicBezTo>
                <a:cubicBezTo>
                  <a:pt x="213755" y="296120"/>
                  <a:pt x="212284" y="294159"/>
                  <a:pt x="209833" y="293178"/>
                </a:cubicBezTo>
                <a:moveTo>
                  <a:pt x="161297" y="208852"/>
                </a:moveTo>
                <a:lnTo>
                  <a:pt x="161297" y="288766"/>
                </a:lnTo>
                <a:lnTo>
                  <a:pt x="73540" y="290237"/>
                </a:lnTo>
                <a:lnTo>
                  <a:pt x="74030" y="210813"/>
                </a:ln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9" name="Freeform 109"/>
          <p:cNvSpPr/>
          <p:nvPr/>
        </p:nvSpPr>
        <p:spPr>
          <a:xfrm>
            <a:off x="4165852" y="3758392"/>
            <a:ext cx="375052" cy="469183"/>
          </a:xfrm>
          <a:custGeom>
            <a:avLst/>
            <a:gdLst>
              <a:gd name="connsiteX0" fmla="*/ 286314 w 375052"/>
              <a:gd name="connsiteY0" fmla="*/ 18140 h 469183"/>
              <a:gd name="connsiteX1" fmla="*/ 326026 w 375052"/>
              <a:gd name="connsiteY1" fmla="*/ 45104 h 469183"/>
              <a:gd name="connsiteX2" fmla="*/ 326026 w 375052"/>
              <a:gd name="connsiteY2" fmla="*/ 105897 h 469183"/>
              <a:gd name="connsiteX3" fmla="*/ 252486 w 375052"/>
              <a:gd name="connsiteY3" fmla="*/ 107858 h 469183"/>
              <a:gd name="connsiteX4" fmla="*/ 231895 w 375052"/>
              <a:gd name="connsiteY4" fmla="*/ 107368 h 469183"/>
              <a:gd name="connsiteX5" fmla="*/ 239249 w 375052"/>
              <a:gd name="connsiteY5" fmla="*/ 89228 h 469183"/>
              <a:gd name="connsiteX6" fmla="*/ 248074 w 375052"/>
              <a:gd name="connsiteY6" fmla="*/ 73540 h 469183"/>
              <a:gd name="connsiteX7" fmla="*/ 246603 w 375052"/>
              <a:gd name="connsiteY7" fmla="*/ 66185 h 469183"/>
              <a:gd name="connsiteX8" fmla="*/ 220619 w 375052"/>
              <a:gd name="connsiteY8" fmla="*/ 51968 h 469183"/>
              <a:gd name="connsiteX9" fmla="*/ 210814 w 375052"/>
              <a:gd name="connsiteY9" fmla="*/ 51968 h 469183"/>
              <a:gd name="connsiteX10" fmla="*/ 192184 w 375052"/>
              <a:gd name="connsiteY10" fmla="*/ 60792 h 469183"/>
              <a:gd name="connsiteX11" fmla="*/ 67166 w 375052"/>
              <a:gd name="connsiteY11" fmla="*/ 63734 h 469183"/>
              <a:gd name="connsiteX12" fmla="*/ 22552 w 375052"/>
              <a:gd name="connsiteY12" fmla="*/ 60303 h 469183"/>
              <a:gd name="connsiteX13" fmla="*/ 18630 w 375052"/>
              <a:gd name="connsiteY13" fmla="*/ 66676 h 469183"/>
              <a:gd name="connsiteX14" fmla="*/ 20101 w 375052"/>
              <a:gd name="connsiteY14" fmla="*/ 72068 h 469183"/>
              <a:gd name="connsiteX15" fmla="*/ 60303 w 375052"/>
              <a:gd name="connsiteY15" fmla="*/ 97072 h 469183"/>
              <a:gd name="connsiteX16" fmla="*/ 97563 w 375052"/>
              <a:gd name="connsiteY16" fmla="*/ 90208 h 469183"/>
              <a:gd name="connsiteX17" fmla="*/ 183849 w 375052"/>
              <a:gd name="connsiteY17" fmla="*/ 87757 h 469183"/>
              <a:gd name="connsiteX18" fmla="*/ 1961 w 375052"/>
              <a:gd name="connsiteY18" fmla="*/ 298081 h 469183"/>
              <a:gd name="connsiteX19" fmla="*/ 1961 w 375052"/>
              <a:gd name="connsiteY19" fmla="*/ 303474 h 469183"/>
              <a:gd name="connsiteX20" fmla="*/ 9315 w 375052"/>
              <a:gd name="connsiteY20" fmla="*/ 311318 h 469183"/>
              <a:gd name="connsiteX21" fmla="*/ 15689 w 375052"/>
              <a:gd name="connsiteY21" fmla="*/ 310828 h 469183"/>
              <a:gd name="connsiteX22" fmla="*/ 221600 w 375052"/>
              <a:gd name="connsiteY22" fmla="*/ 127469 h 469183"/>
              <a:gd name="connsiteX23" fmla="*/ 246113 w 375052"/>
              <a:gd name="connsiteY23" fmla="*/ 141196 h 469183"/>
              <a:gd name="connsiteX24" fmla="*/ 276999 w 375052"/>
              <a:gd name="connsiteY24" fmla="*/ 134332 h 469183"/>
              <a:gd name="connsiteX25" fmla="*/ 326026 w 375052"/>
              <a:gd name="connsiteY25" fmla="*/ 132862 h 469183"/>
              <a:gd name="connsiteX26" fmla="*/ 326026 w 375052"/>
              <a:gd name="connsiteY26" fmla="*/ 197576 h 469183"/>
              <a:gd name="connsiteX27" fmla="*/ 246113 w 375052"/>
              <a:gd name="connsiteY27" fmla="*/ 200028 h 469183"/>
              <a:gd name="connsiteX28" fmla="*/ 203950 w 375052"/>
              <a:gd name="connsiteY28" fmla="*/ 197086 h 469183"/>
              <a:gd name="connsiteX29" fmla="*/ 200518 w 375052"/>
              <a:gd name="connsiteY29" fmla="*/ 202969 h 469183"/>
              <a:gd name="connsiteX30" fmla="*/ 201499 w 375052"/>
              <a:gd name="connsiteY30" fmla="*/ 208852 h 469183"/>
              <a:gd name="connsiteX31" fmla="*/ 239249 w 375052"/>
              <a:gd name="connsiteY31" fmla="*/ 233366 h 469183"/>
              <a:gd name="connsiteX32" fmla="*/ 270136 w 375052"/>
              <a:gd name="connsiteY32" fmla="*/ 226502 h 469183"/>
              <a:gd name="connsiteX33" fmla="*/ 326026 w 375052"/>
              <a:gd name="connsiteY33" fmla="*/ 225031 h 469183"/>
              <a:gd name="connsiteX34" fmla="*/ 330929 w 375052"/>
              <a:gd name="connsiteY34" fmla="*/ 293178 h 469183"/>
              <a:gd name="connsiteX35" fmla="*/ 358383 w 375052"/>
              <a:gd name="connsiteY35" fmla="*/ 293178 h 469183"/>
              <a:gd name="connsiteX36" fmla="*/ 373581 w 375052"/>
              <a:gd name="connsiteY36" fmla="*/ 200028 h 469183"/>
              <a:gd name="connsiteX37" fmla="*/ 373581 w 375052"/>
              <a:gd name="connsiteY37" fmla="*/ 53929 h 469183"/>
              <a:gd name="connsiteX38" fmla="*/ 375052 w 375052"/>
              <a:gd name="connsiteY38" fmla="*/ 26474 h 469183"/>
              <a:gd name="connsiteX39" fmla="*/ 368679 w 375052"/>
              <a:gd name="connsiteY39" fmla="*/ 14708 h 469183"/>
              <a:gd name="connsiteX40" fmla="*/ 298081 w 375052"/>
              <a:gd name="connsiteY40" fmla="*/ 0 h 469183"/>
              <a:gd name="connsiteX41" fmla="*/ 291217 w 375052"/>
              <a:gd name="connsiteY41" fmla="*/ 2942 h 469183"/>
              <a:gd name="connsiteX43" fmla="*/ 262291 w 375052"/>
              <a:gd name="connsiteY43" fmla="*/ 286314 h 469183"/>
              <a:gd name="connsiteX44" fmla="*/ 154433 w 375052"/>
              <a:gd name="connsiteY44" fmla="*/ 375543 h 469183"/>
              <a:gd name="connsiteX45" fmla="*/ 262291 w 375052"/>
              <a:gd name="connsiteY45" fmla="*/ 469183 h 469183"/>
              <a:gd name="connsiteX46" fmla="*/ 370640 w 375052"/>
              <a:gd name="connsiteY46" fmla="*/ 375543 h 469183"/>
              <a:gd name="connsiteX47" fmla="*/ 262291 w 375052"/>
              <a:gd name="connsiteY47" fmla="*/ 286314 h 469183"/>
              <a:gd name="connsiteX49" fmla="*/ 262291 w 375052"/>
              <a:gd name="connsiteY49" fmla="*/ 431923 h 469183"/>
              <a:gd name="connsiteX50" fmla="*/ 202969 w 375052"/>
              <a:gd name="connsiteY50" fmla="*/ 375543 h 469183"/>
              <a:gd name="connsiteX51" fmla="*/ 262291 w 375052"/>
              <a:gd name="connsiteY51" fmla="*/ 318181 h 469183"/>
              <a:gd name="connsiteX52" fmla="*/ 322104 w 375052"/>
              <a:gd name="connsiteY52" fmla="*/ 375543 h 469183"/>
              <a:gd name="connsiteX53" fmla="*/ 262291 w 375052"/>
              <a:gd name="connsiteY53" fmla="*/ 431923 h 4691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375052" h="469183">
                <a:moveTo>
                  <a:pt x="286314" y="18140"/>
                </a:moveTo>
                <a:cubicBezTo>
                  <a:pt x="303474" y="24513"/>
                  <a:pt x="318672" y="34318"/>
                  <a:pt x="326026" y="45104"/>
                </a:cubicBezTo>
                <a:lnTo>
                  <a:pt x="326026" y="105897"/>
                </a:lnTo>
                <a:cubicBezTo>
                  <a:pt x="301513" y="107368"/>
                  <a:pt x="267684" y="107858"/>
                  <a:pt x="252486" y="107858"/>
                </a:cubicBezTo>
                <a:cubicBezTo>
                  <a:pt x="246113" y="107858"/>
                  <a:pt x="238759" y="107858"/>
                  <a:pt x="231895" y="107368"/>
                </a:cubicBezTo>
                <a:cubicBezTo>
                  <a:pt x="234346" y="100995"/>
                  <a:pt x="237288" y="95111"/>
                  <a:pt x="239249" y="89228"/>
                </a:cubicBezTo>
                <a:lnTo>
                  <a:pt x="248074" y="73540"/>
                </a:lnTo>
                <a:cubicBezTo>
                  <a:pt x="249544" y="70598"/>
                  <a:pt x="249055" y="68147"/>
                  <a:pt x="246603" y="66185"/>
                </a:cubicBezTo>
                <a:cubicBezTo>
                  <a:pt x="241700" y="62754"/>
                  <a:pt x="227483" y="55400"/>
                  <a:pt x="220619" y="51968"/>
                </a:cubicBezTo>
                <a:cubicBezTo>
                  <a:pt x="217677" y="50497"/>
                  <a:pt x="213755" y="50497"/>
                  <a:pt x="210814" y="51968"/>
                </a:cubicBezTo>
                <a:lnTo>
                  <a:pt x="192184" y="60792"/>
                </a:lnTo>
                <a:cubicBezTo>
                  <a:pt x="169141" y="62754"/>
                  <a:pt x="84816" y="64225"/>
                  <a:pt x="67166" y="63734"/>
                </a:cubicBezTo>
                <a:cubicBezTo>
                  <a:pt x="54419" y="63734"/>
                  <a:pt x="36280" y="62754"/>
                  <a:pt x="22552" y="60303"/>
                </a:cubicBezTo>
                <a:lnTo>
                  <a:pt x="18630" y="66676"/>
                </a:lnTo>
                <a:cubicBezTo>
                  <a:pt x="17649" y="68637"/>
                  <a:pt x="18140" y="70108"/>
                  <a:pt x="20101" y="72068"/>
                </a:cubicBezTo>
                <a:cubicBezTo>
                  <a:pt x="30396" y="81384"/>
                  <a:pt x="46085" y="91679"/>
                  <a:pt x="60303" y="97072"/>
                </a:cubicBezTo>
                <a:cubicBezTo>
                  <a:pt x="70108" y="94131"/>
                  <a:pt x="88248" y="90699"/>
                  <a:pt x="97563" y="90208"/>
                </a:cubicBezTo>
                <a:cubicBezTo>
                  <a:pt x="109329" y="88738"/>
                  <a:pt x="157865" y="88248"/>
                  <a:pt x="183849" y="87757"/>
                </a:cubicBezTo>
                <a:cubicBezTo>
                  <a:pt x="154433" y="159826"/>
                  <a:pt x="88738" y="239249"/>
                  <a:pt x="1961" y="298081"/>
                </a:cubicBezTo>
                <a:cubicBezTo>
                  <a:pt x="0" y="300042"/>
                  <a:pt x="490" y="301513"/>
                  <a:pt x="1961" y="303474"/>
                </a:cubicBezTo>
                <a:lnTo>
                  <a:pt x="9315" y="311318"/>
                </a:lnTo>
                <a:cubicBezTo>
                  <a:pt x="10786" y="312298"/>
                  <a:pt x="12747" y="312298"/>
                  <a:pt x="15689" y="310828"/>
                </a:cubicBezTo>
                <a:cubicBezTo>
                  <a:pt x="105407" y="268174"/>
                  <a:pt x="181398" y="198557"/>
                  <a:pt x="221600" y="127469"/>
                </a:cubicBezTo>
                <a:cubicBezTo>
                  <a:pt x="228953" y="132371"/>
                  <a:pt x="237288" y="137274"/>
                  <a:pt x="246113" y="141196"/>
                </a:cubicBezTo>
                <a:cubicBezTo>
                  <a:pt x="254447" y="138254"/>
                  <a:pt x="268174" y="135313"/>
                  <a:pt x="276999" y="134332"/>
                </a:cubicBezTo>
                <a:cubicBezTo>
                  <a:pt x="286805" y="133352"/>
                  <a:pt x="307886" y="132862"/>
                  <a:pt x="326026" y="132862"/>
                </a:cubicBezTo>
                <a:lnTo>
                  <a:pt x="326026" y="197576"/>
                </a:lnTo>
                <a:cubicBezTo>
                  <a:pt x="301022" y="199047"/>
                  <a:pt x="262782" y="200028"/>
                  <a:pt x="246113" y="200028"/>
                </a:cubicBezTo>
                <a:cubicBezTo>
                  <a:pt x="232876" y="200028"/>
                  <a:pt x="216207" y="199047"/>
                  <a:pt x="203950" y="197086"/>
                </a:cubicBezTo>
                <a:lnTo>
                  <a:pt x="200518" y="202969"/>
                </a:lnTo>
                <a:cubicBezTo>
                  <a:pt x="199538" y="204930"/>
                  <a:pt x="200028" y="206892"/>
                  <a:pt x="201499" y="208852"/>
                </a:cubicBezTo>
                <a:cubicBezTo>
                  <a:pt x="211794" y="218168"/>
                  <a:pt x="224541" y="226992"/>
                  <a:pt x="239249" y="233366"/>
                </a:cubicBezTo>
                <a:cubicBezTo>
                  <a:pt x="248074" y="230424"/>
                  <a:pt x="261311" y="227483"/>
                  <a:pt x="270136" y="226502"/>
                </a:cubicBezTo>
                <a:cubicBezTo>
                  <a:pt x="281412" y="225031"/>
                  <a:pt x="306906" y="224541"/>
                  <a:pt x="326026" y="225031"/>
                </a:cubicBezTo>
                <a:cubicBezTo>
                  <a:pt x="326516" y="246603"/>
                  <a:pt x="328477" y="279451"/>
                  <a:pt x="330929" y="293178"/>
                </a:cubicBezTo>
                <a:lnTo>
                  <a:pt x="358383" y="293178"/>
                </a:lnTo>
                <a:cubicBezTo>
                  <a:pt x="367208" y="270135"/>
                  <a:pt x="373581" y="226012"/>
                  <a:pt x="373581" y="200028"/>
                </a:cubicBezTo>
                <a:lnTo>
                  <a:pt x="373581" y="53929"/>
                </a:lnTo>
                <a:lnTo>
                  <a:pt x="375052" y="26474"/>
                </a:lnTo>
                <a:cubicBezTo>
                  <a:pt x="375052" y="20591"/>
                  <a:pt x="373091" y="16669"/>
                  <a:pt x="368679" y="14708"/>
                </a:cubicBezTo>
                <a:cubicBezTo>
                  <a:pt x="352990" y="7844"/>
                  <a:pt x="318672" y="980"/>
                  <a:pt x="298081" y="0"/>
                </a:cubicBezTo>
                <a:cubicBezTo>
                  <a:pt x="293668" y="0"/>
                  <a:pt x="292198" y="980"/>
                  <a:pt x="291217" y="2942"/>
                </a:cubicBezTo>
                <a:moveTo>
                  <a:pt x="262291" y="286314"/>
                </a:moveTo>
                <a:cubicBezTo>
                  <a:pt x="201499" y="286314"/>
                  <a:pt x="154433" y="320633"/>
                  <a:pt x="154433" y="375543"/>
                </a:cubicBezTo>
                <a:cubicBezTo>
                  <a:pt x="154433" y="432903"/>
                  <a:pt x="201499" y="469183"/>
                  <a:pt x="262291" y="469183"/>
                </a:cubicBezTo>
                <a:cubicBezTo>
                  <a:pt x="323084" y="469183"/>
                  <a:pt x="370640" y="432903"/>
                  <a:pt x="370640" y="375543"/>
                </a:cubicBezTo>
                <a:cubicBezTo>
                  <a:pt x="370640" y="320633"/>
                  <a:pt x="323084" y="286314"/>
                  <a:pt x="262291" y="286314"/>
                </a:cubicBezTo>
                <a:moveTo>
                  <a:pt x="262291" y="431923"/>
                </a:moveTo>
                <a:cubicBezTo>
                  <a:pt x="228463" y="431923"/>
                  <a:pt x="202969" y="411822"/>
                  <a:pt x="202969" y="375543"/>
                </a:cubicBezTo>
                <a:cubicBezTo>
                  <a:pt x="202969" y="339263"/>
                  <a:pt x="228463" y="318181"/>
                  <a:pt x="262291" y="318181"/>
                </a:cubicBezTo>
                <a:cubicBezTo>
                  <a:pt x="296610" y="318181"/>
                  <a:pt x="322104" y="339263"/>
                  <a:pt x="322104" y="375543"/>
                </a:cubicBezTo>
                <a:cubicBezTo>
                  <a:pt x="322104" y="411822"/>
                  <a:pt x="296610" y="431923"/>
                  <a:pt x="262291" y="431923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0" name="Freeform 110"/>
          <p:cNvSpPr/>
          <p:nvPr/>
        </p:nvSpPr>
        <p:spPr>
          <a:xfrm>
            <a:off x="5762589" y="3758392"/>
            <a:ext cx="411332" cy="456926"/>
          </a:xfrm>
          <a:custGeom>
            <a:avLst/>
            <a:gdLst>
              <a:gd name="connsiteX0" fmla="*/ 335831 w 411332"/>
              <a:gd name="connsiteY0" fmla="*/ 427020 h 456926"/>
              <a:gd name="connsiteX1" fmla="*/ 199047 w 411332"/>
              <a:gd name="connsiteY1" fmla="*/ 428491 h 456926"/>
              <a:gd name="connsiteX2" fmla="*/ 186791 w 411332"/>
              <a:gd name="connsiteY2" fmla="*/ 415744 h 456926"/>
              <a:gd name="connsiteX3" fmla="*/ 186791 w 411332"/>
              <a:gd name="connsiteY3" fmla="*/ 352990 h 456926"/>
              <a:gd name="connsiteX4" fmla="*/ 187771 w 411332"/>
              <a:gd name="connsiteY4" fmla="*/ 328967 h 456926"/>
              <a:gd name="connsiteX5" fmla="*/ 179437 w 411332"/>
              <a:gd name="connsiteY5" fmla="*/ 318181 h 456926"/>
              <a:gd name="connsiteX6" fmla="*/ 113251 w 411332"/>
              <a:gd name="connsiteY6" fmla="*/ 312789 h 456926"/>
              <a:gd name="connsiteX7" fmla="*/ 106877 w 411332"/>
              <a:gd name="connsiteY7" fmla="*/ 316711 h 456926"/>
              <a:gd name="connsiteX8" fmla="*/ 103936 w 411332"/>
              <a:gd name="connsiteY8" fmla="*/ 329457 h 456926"/>
              <a:gd name="connsiteX9" fmla="*/ 138254 w 411332"/>
              <a:gd name="connsiteY9" fmla="*/ 346127 h 456926"/>
              <a:gd name="connsiteX10" fmla="*/ 138254 w 411332"/>
              <a:gd name="connsiteY10" fmla="*/ 414764 h 456926"/>
              <a:gd name="connsiteX11" fmla="*/ 186300 w 411332"/>
              <a:gd name="connsiteY11" fmla="*/ 456926 h 456926"/>
              <a:gd name="connsiteX12" fmla="*/ 396134 w 411332"/>
              <a:gd name="connsiteY12" fmla="*/ 455456 h 456926"/>
              <a:gd name="connsiteX13" fmla="*/ 404468 w 411332"/>
              <a:gd name="connsiteY13" fmla="*/ 452514 h 456926"/>
              <a:gd name="connsiteX14" fmla="*/ 411332 w 411332"/>
              <a:gd name="connsiteY14" fmla="*/ 429471 h 456926"/>
              <a:gd name="connsiteX15" fmla="*/ 403487 w 411332"/>
              <a:gd name="connsiteY15" fmla="*/ 421137 h 456926"/>
              <a:gd name="connsiteX16" fmla="*/ 353971 w 411332"/>
              <a:gd name="connsiteY16" fmla="*/ 417215 h 456926"/>
              <a:gd name="connsiteX18" fmla="*/ 239739 w 411332"/>
              <a:gd name="connsiteY18" fmla="*/ 284843 h 456926"/>
              <a:gd name="connsiteX19" fmla="*/ 251506 w 411332"/>
              <a:gd name="connsiteY19" fmla="*/ 293668 h 456926"/>
              <a:gd name="connsiteX20" fmla="*/ 273077 w 411332"/>
              <a:gd name="connsiteY20" fmla="*/ 284353 h 456926"/>
              <a:gd name="connsiteX21" fmla="*/ 271116 w 411332"/>
              <a:gd name="connsiteY21" fmla="*/ 269155 h 456926"/>
              <a:gd name="connsiteX22" fmla="*/ 250035 w 411332"/>
              <a:gd name="connsiteY22" fmla="*/ 234837 h 456926"/>
              <a:gd name="connsiteX23" fmla="*/ 228953 w 411332"/>
              <a:gd name="connsiteY23" fmla="*/ 227973 h 456926"/>
              <a:gd name="connsiteX24" fmla="*/ 178947 w 411332"/>
              <a:gd name="connsiteY24" fmla="*/ 181398 h 456926"/>
              <a:gd name="connsiteX25" fmla="*/ 236307 w 411332"/>
              <a:gd name="connsiteY25" fmla="*/ 94621 h 456926"/>
              <a:gd name="connsiteX26" fmla="*/ 247093 w 411332"/>
              <a:gd name="connsiteY26" fmla="*/ 78442 h 456926"/>
              <a:gd name="connsiteX27" fmla="*/ 246112 w 411332"/>
              <a:gd name="connsiteY27" fmla="*/ 71088 h 456926"/>
              <a:gd name="connsiteX28" fmla="*/ 217677 w 411332"/>
              <a:gd name="connsiteY28" fmla="*/ 58341 h 456926"/>
              <a:gd name="connsiteX29" fmla="*/ 207872 w 411332"/>
              <a:gd name="connsiteY29" fmla="*/ 58341 h 456926"/>
              <a:gd name="connsiteX30" fmla="*/ 189732 w 411332"/>
              <a:gd name="connsiteY30" fmla="*/ 66676 h 456926"/>
              <a:gd name="connsiteX31" fmla="*/ 65205 w 411332"/>
              <a:gd name="connsiteY31" fmla="*/ 69127 h 456926"/>
              <a:gd name="connsiteX32" fmla="*/ 20101 w 411332"/>
              <a:gd name="connsiteY32" fmla="*/ 65695 h 456926"/>
              <a:gd name="connsiteX33" fmla="*/ 16178 w 411332"/>
              <a:gd name="connsiteY33" fmla="*/ 72068 h 456926"/>
              <a:gd name="connsiteX34" fmla="*/ 17650 w 411332"/>
              <a:gd name="connsiteY34" fmla="*/ 77462 h 456926"/>
              <a:gd name="connsiteX35" fmla="*/ 57851 w 411332"/>
              <a:gd name="connsiteY35" fmla="*/ 103936 h 456926"/>
              <a:gd name="connsiteX36" fmla="*/ 94621 w 411332"/>
              <a:gd name="connsiteY36" fmla="*/ 96582 h 456926"/>
              <a:gd name="connsiteX37" fmla="*/ 178456 w 411332"/>
              <a:gd name="connsiteY37" fmla="*/ 94621 h 456926"/>
              <a:gd name="connsiteX38" fmla="*/ 1961 w 411332"/>
              <a:gd name="connsiteY38" fmla="*/ 297590 h 456926"/>
              <a:gd name="connsiteX39" fmla="*/ 2451 w 411332"/>
              <a:gd name="connsiteY39" fmla="*/ 302983 h 456926"/>
              <a:gd name="connsiteX40" fmla="*/ 9805 w 411332"/>
              <a:gd name="connsiteY40" fmla="*/ 310337 h 456926"/>
              <a:gd name="connsiteX41" fmla="*/ 16178 w 411332"/>
              <a:gd name="connsiteY41" fmla="*/ 309357 h 456926"/>
              <a:gd name="connsiteX42" fmla="*/ 158846 w 411332"/>
              <a:gd name="connsiteY42" fmla="*/ 203950 h 456926"/>
              <a:gd name="connsiteX44" fmla="*/ 227483 w 411332"/>
              <a:gd name="connsiteY44" fmla="*/ 162768 h 456926"/>
              <a:gd name="connsiteX45" fmla="*/ 228953 w 411332"/>
              <a:gd name="connsiteY45" fmla="*/ 168651 h 456926"/>
              <a:gd name="connsiteX46" fmla="*/ 264252 w 411332"/>
              <a:gd name="connsiteY46" fmla="*/ 195125 h 456926"/>
              <a:gd name="connsiteX47" fmla="*/ 294649 w 411332"/>
              <a:gd name="connsiteY47" fmla="*/ 186791 h 456926"/>
              <a:gd name="connsiteX48" fmla="*/ 330928 w 411332"/>
              <a:gd name="connsiteY48" fmla="*/ 184829 h 456926"/>
              <a:gd name="connsiteX49" fmla="*/ 330928 w 411332"/>
              <a:gd name="connsiteY49" fmla="*/ 256898 h 456926"/>
              <a:gd name="connsiteX50" fmla="*/ 335831 w 411332"/>
              <a:gd name="connsiteY50" fmla="*/ 351520 h 456926"/>
              <a:gd name="connsiteX51" fmla="*/ 362795 w 411332"/>
              <a:gd name="connsiteY51" fmla="*/ 351520 h 456926"/>
              <a:gd name="connsiteX52" fmla="*/ 378484 w 411332"/>
              <a:gd name="connsiteY52" fmla="*/ 242191 h 456926"/>
              <a:gd name="connsiteX53" fmla="*/ 378484 w 411332"/>
              <a:gd name="connsiteY53" fmla="*/ 53929 h 456926"/>
              <a:gd name="connsiteX54" fmla="*/ 379955 w 411332"/>
              <a:gd name="connsiteY54" fmla="*/ 26474 h 456926"/>
              <a:gd name="connsiteX55" fmla="*/ 373581 w 411332"/>
              <a:gd name="connsiteY55" fmla="*/ 14708 h 456926"/>
              <a:gd name="connsiteX56" fmla="*/ 302983 w 411332"/>
              <a:gd name="connsiteY56" fmla="*/ 0 h 456926"/>
              <a:gd name="connsiteX57" fmla="*/ 296120 w 411332"/>
              <a:gd name="connsiteY57" fmla="*/ 2942 h 456926"/>
              <a:gd name="connsiteX58" fmla="*/ 291217 w 411332"/>
              <a:gd name="connsiteY58" fmla="*/ 18140 h 456926"/>
              <a:gd name="connsiteX59" fmla="*/ 330928 w 411332"/>
              <a:gd name="connsiteY59" fmla="*/ 45104 h 456926"/>
              <a:gd name="connsiteX60" fmla="*/ 330928 w 411332"/>
              <a:gd name="connsiteY60" fmla="*/ 157375 h 456926"/>
              <a:gd name="connsiteX61" fmla="*/ 271116 w 411332"/>
              <a:gd name="connsiteY61" fmla="*/ 158846 h 456926"/>
              <a:gd name="connsiteX62" fmla="*/ 231404 w 411332"/>
              <a:gd name="connsiteY62" fmla="*/ 156394 h 4569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11332" h="456926">
                <a:moveTo>
                  <a:pt x="335831" y="427020"/>
                </a:moveTo>
                <a:cubicBezTo>
                  <a:pt x="306905" y="428001"/>
                  <a:pt x="228953" y="428981"/>
                  <a:pt x="199047" y="428491"/>
                </a:cubicBezTo>
                <a:cubicBezTo>
                  <a:pt x="190223" y="428491"/>
                  <a:pt x="186791" y="424569"/>
                  <a:pt x="186791" y="415744"/>
                </a:cubicBezTo>
                <a:lnTo>
                  <a:pt x="186791" y="352990"/>
                </a:lnTo>
                <a:lnTo>
                  <a:pt x="187771" y="328967"/>
                </a:lnTo>
                <a:cubicBezTo>
                  <a:pt x="187771" y="323084"/>
                  <a:pt x="184829" y="319653"/>
                  <a:pt x="179437" y="318181"/>
                </a:cubicBezTo>
                <a:cubicBezTo>
                  <a:pt x="165219" y="315240"/>
                  <a:pt x="132371" y="312789"/>
                  <a:pt x="113251" y="312789"/>
                </a:cubicBezTo>
                <a:cubicBezTo>
                  <a:pt x="109819" y="312789"/>
                  <a:pt x="107368" y="314260"/>
                  <a:pt x="106877" y="316711"/>
                </a:cubicBezTo>
                <a:lnTo>
                  <a:pt x="103936" y="329457"/>
                </a:lnTo>
                <a:cubicBezTo>
                  <a:pt x="117173" y="333380"/>
                  <a:pt x="130410" y="339263"/>
                  <a:pt x="138254" y="346127"/>
                </a:cubicBezTo>
                <a:lnTo>
                  <a:pt x="138254" y="414764"/>
                </a:lnTo>
                <a:cubicBezTo>
                  <a:pt x="138254" y="443199"/>
                  <a:pt x="151001" y="456436"/>
                  <a:pt x="186300" y="456926"/>
                </a:cubicBezTo>
                <a:lnTo>
                  <a:pt x="396134" y="455456"/>
                </a:lnTo>
                <a:cubicBezTo>
                  <a:pt x="399565" y="455456"/>
                  <a:pt x="402507" y="454475"/>
                  <a:pt x="404468" y="452514"/>
                </a:cubicBezTo>
                <a:cubicBezTo>
                  <a:pt x="407410" y="449573"/>
                  <a:pt x="411332" y="441238"/>
                  <a:pt x="411332" y="429471"/>
                </a:cubicBezTo>
                <a:cubicBezTo>
                  <a:pt x="411332" y="425059"/>
                  <a:pt x="408390" y="422118"/>
                  <a:pt x="403487" y="421137"/>
                </a:cubicBezTo>
                <a:cubicBezTo>
                  <a:pt x="393192" y="418686"/>
                  <a:pt x="369659" y="416725"/>
                  <a:pt x="353971" y="417215"/>
                </a:cubicBezTo>
                <a:moveTo>
                  <a:pt x="239739" y="284843"/>
                </a:moveTo>
                <a:cubicBezTo>
                  <a:pt x="243171" y="288766"/>
                  <a:pt x="247583" y="292688"/>
                  <a:pt x="251506" y="293668"/>
                </a:cubicBezTo>
                <a:cubicBezTo>
                  <a:pt x="258859" y="296120"/>
                  <a:pt x="270135" y="291707"/>
                  <a:pt x="273077" y="284353"/>
                </a:cubicBezTo>
                <a:cubicBezTo>
                  <a:pt x="274548" y="280921"/>
                  <a:pt x="274058" y="276019"/>
                  <a:pt x="271116" y="269155"/>
                </a:cubicBezTo>
                <a:cubicBezTo>
                  <a:pt x="267194" y="260331"/>
                  <a:pt x="257879" y="244642"/>
                  <a:pt x="250035" y="234837"/>
                </a:cubicBezTo>
                <a:lnTo>
                  <a:pt x="228953" y="227973"/>
                </a:lnTo>
                <a:lnTo>
                  <a:pt x="178947" y="181398"/>
                </a:lnTo>
                <a:cubicBezTo>
                  <a:pt x="203460" y="153453"/>
                  <a:pt x="223070" y="123547"/>
                  <a:pt x="236307" y="94621"/>
                </a:cubicBezTo>
                <a:lnTo>
                  <a:pt x="247093" y="78442"/>
                </a:lnTo>
                <a:cubicBezTo>
                  <a:pt x="248564" y="75991"/>
                  <a:pt x="248564" y="72559"/>
                  <a:pt x="246112" y="71088"/>
                </a:cubicBezTo>
                <a:cubicBezTo>
                  <a:pt x="240230" y="67656"/>
                  <a:pt x="225522" y="61283"/>
                  <a:pt x="217677" y="58341"/>
                </a:cubicBezTo>
                <a:cubicBezTo>
                  <a:pt x="214736" y="56871"/>
                  <a:pt x="210813" y="56871"/>
                  <a:pt x="207872" y="58341"/>
                </a:cubicBezTo>
                <a:lnTo>
                  <a:pt x="189732" y="66676"/>
                </a:lnTo>
                <a:cubicBezTo>
                  <a:pt x="165709" y="67656"/>
                  <a:pt x="82854" y="69127"/>
                  <a:pt x="65205" y="69127"/>
                </a:cubicBezTo>
                <a:cubicBezTo>
                  <a:pt x="52458" y="69127"/>
                  <a:pt x="33828" y="67656"/>
                  <a:pt x="20101" y="65695"/>
                </a:cubicBezTo>
                <a:lnTo>
                  <a:pt x="16178" y="72068"/>
                </a:lnTo>
                <a:cubicBezTo>
                  <a:pt x="15198" y="73540"/>
                  <a:pt x="15689" y="75501"/>
                  <a:pt x="17650" y="77462"/>
                </a:cubicBezTo>
                <a:cubicBezTo>
                  <a:pt x="28435" y="87267"/>
                  <a:pt x="43633" y="97562"/>
                  <a:pt x="57851" y="103936"/>
                </a:cubicBezTo>
                <a:cubicBezTo>
                  <a:pt x="67166" y="100504"/>
                  <a:pt x="85306" y="97072"/>
                  <a:pt x="94621" y="96582"/>
                </a:cubicBezTo>
                <a:cubicBezTo>
                  <a:pt x="106387" y="95602"/>
                  <a:pt x="151491" y="95111"/>
                  <a:pt x="178456" y="94621"/>
                </a:cubicBezTo>
                <a:cubicBezTo>
                  <a:pt x="146589" y="163258"/>
                  <a:pt x="83835" y="240230"/>
                  <a:pt x="1961" y="297590"/>
                </a:cubicBezTo>
                <a:cubicBezTo>
                  <a:pt x="0" y="300042"/>
                  <a:pt x="490" y="301513"/>
                  <a:pt x="2451" y="302983"/>
                </a:cubicBezTo>
                <a:lnTo>
                  <a:pt x="9805" y="310337"/>
                </a:lnTo>
                <a:cubicBezTo>
                  <a:pt x="11276" y="311318"/>
                  <a:pt x="13237" y="310828"/>
                  <a:pt x="16178" y="309357"/>
                </a:cubicBezTo>
                <a:cubicBezTo>
                  <a:pt x="69617" y="281902"/>
                  <a:pt x="119134" y="244642"/>
                  <a:pt x="158846" y="203950"/>
                </a:cubicBezTo>
                <a:moveTo>
                  <a:pt x="227483" y="162768"/>
                </a:moveTo>
                <a:cubicBezTo>
                  <a:pt x="226502" y="164729"/>
                  <a:pt x="226993" y="166690"/>
                  <a:pt x="228953" y="168651"/>
                </a:cubicBezTo>
                <a:cubicBezTo>
                  <a:pt x="238269" y="177966"/>
                  <a:pt x="250525" y="187771"/>
                  <a:pt x="264252" y="195125"/>
                </a:cubicBezTo>
                <a:cubicBezTo>
                  <a:pt x="272587" y="191203"/>
                  <a:pt x="285824" y="187771"/>
                  <a:pt x="294649" y="186791"/>
                </a:cubicBezTo>
                <a:cubicBezTo>
                  <a:pt x="301512" y="186300"/>
                  <a:pt x="317201" y="185320"/>
                  <a:pt x="330928" y="184829"/>
                </a:cubicBezTo>
                <a:lnTo>
                  <a:pt x="330928" y="256898"/>
                </a:lnTo>
                <a:cubicBezTo>
                  <a:pt x="330928" y="280431"/>
                  <a:pt x="332399" y="332399"/>
                  <a:pt x="335831" y="351520"/>
                </a:cubicBezTo>
                <a:lnTo>
                  <a:pt x="362795" y="351520"/>
                </a:lnTo>
                <a:cubicBezTo>
                  <a:pt x="372601" y="324555"/>
                  <a:pt x="378484" y="278470"/>
                  <a:pt x="378484" y="242191"/>
                </a:cubicBezTo>
                <a:lnTo>
                  <a:pt x="378484" y="53929"/>
                </a:lnTo>
                <a:lnTo>
                  <a:pt x="379955" y="26474"/>
                </a:lnTo>
                <a:cubicBezTo>
                  <a:pt x="379955" y="20591"/>
                  <a:pt x="377994" y="16669"/>
                  <a:pt x="373581" y="14708"/>
                </a:cubicBezTo>
                <a:cubicBezTo>
                  <a:pt x="357892" y="7844"/>
                  <a:pt x="323574" y="980"/>
                  <a:pt x="302983" y="0"/>
                </a:cubicBezTo>
                <a:cubicBezTo>
                  <a:pt x="298571" y="0"/>
                  <a:pt x="297100" y="980"/>
                  <a:pt x="296120" y="2942"/>
                </a:cubicBezTo>
                <a:lnTo>
                  <a:pt x="291217" y="18140"/>
                </a:lnTo>
                <a:cubicBezTo>
                  <a:pt x="308376" y="24513"/>
                  <a:pt x="323574" y="34318"/>
                  <a:pt x="330928" y="45104"/>
                </a:cubicBezTo>
                <a:lnTo>
                  <a:pt x="330928" y="157375"/>
                </a:lnTo>
                <a:cubicBezTo>
                  <a:pt x="310337" y="158846"/>
                  <a:pt x="283863" y="159336"/>
                  <a:pt x="271116" y="158846"/>
                </a:cubicBezTo>
                <a:cubicBezTo>
                  <a:pt x="258369" y="158846"/>
                  <a:pt x="243171" y="158355"/>
                  <a:pt x="231404" y="156394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1" name="Freeform 111"/>
          <p:cNvSpPr/>
          <p:nvPr/>
        </p:nvSpPr>
        <p:spPr>
          <a:xfrm>
            <a:off x="6236674" y="3785847"/>
            <a:ext cx="453985" cy="448592"/>
          </a:xfrm>
          <a:custGeom>
            <a:avLst/>
            <a:gdLst>
              <a:gd name="connsiteX0" fmla="*/ 367698 w 453985"/>
              <a:gd name="connsiteY0" fmla="*/ 224051 h 448592"/>
              <a:gd name="connsiteX1" fmla="*/ 251996 w 453985"/>
              <a:gd name="connsiteY1" fmla="*/ 226992 h 448592"/>
              <a:gd name="connsiteX2" fmla="*/ 251996 w 453985"/>
              <a:gd name="connsiteY2" fmla="*/ 177966 h 448592"/>
              <a:gd name="connsiteX3" fmla="*/ 360835 w 453985"/>
              <a:gd name="connsiteY3" fmla="*/ 176005 h 448592"/>
              <a:gd name="connsiteX4" fmla="*/ 368679 w 453985"/>
              <a:gd name="connsiteY4" fmla="*/ 173553 h 448592"/>
              <a:gd name="connsiteX5" fmla="*/ 374562 w 453985"/>
              <a:gd name="connsiteY5" fmla="*/ 153943 h 448592"/>
              <a:gd name="connsiteX6" fmla="*/ 366718 w 453985"/>
              <a:gd name="connsiteY6" fmla="*/ 145609 h 448592"/>
              <a:gd name="connsiteX7" fmla="*/ 318182 w 453985"/>
              <a:gd name="connsiteY7" fmla="*/ 142177 h 448592"/>
              <a:gd name="connsiteX8" fmla="*/ 303964 w 453985"/>
              <a:gd name="connsiteY8" fmla="*/ 149040 h 448592"/>
              <a:gd name="connsiteX9" fmla="*/ 158355 w 453985"/>
              <a:gd name="connsiteY9" fmla="*/ 152472 h 448592"/>
              <a:gd name="connsiteX10" fmla="*/ 147079 w 453985"/>
              <a:gd name="connsiteY10" fmla="*/ 140215 h 448592"/>
              <a:gd name="connsiteX11" fmla="*/ 147079 w 453985"/>
              <a:gd name="connsiteY11" fmla="*/ 107858 h 448592"/>
              <a:gd name="connsiteX12" fmla="*/ 345637 w 453985"/>
              <a:gd name="connsiteY12" fmla="*/ 104426 h 448592"/>
              <a:gd name="connsiteX13" fmla="*/ 354952 w 453985"/>
              <a:gd name="connsiteY13" fmla="*/ 101485 h 448592"/>
              <a:gd name="connsiteX14" fmla="*/ 360835 w 453985"/>
              <a:gd name="connsiteY14" fmla="*/ 81874 h 448592"/>
              <a:gd name="connsiteX15" fmla="*/ 352991 w 453985"/>
              <a:gd name="connsiteY15" fmla="*/ 73049 h 448592"/>
              <a:gd name="connsiteX16" fmla="*/ 308377 w 453985"/>
              <a:gd name="connsiteY16" fmla="*/ 70107 h 448592"/>
              <a:gd name="connsiteX17" fmla="*/ 293668 w 453985"/>
              <a:gd name="connsiteY17" fmla="*/ 77462 h 448592"/>
              <a:gd name="connsiteX18" fmla="*/ 147079 w 453985"/>
              <a:gd name="connsiteY18" fmla="*/ 79913 h 448592"/>
              <a:gd name="connsiteX19" fmla="*/ 147079 w 453985"/>
              <a:gd name="connsiteY19" fmla="*/ 38731 h 448592"/>
              <a:gd name="connsiteX20" fmla="*/ 358384 w 453985"/>
              <a:gd name="connsiteY20" fmla="*/ 35789 h 448592"/>
              <a:gd name="connsiteX21" fmla="*/ 367208 w 453985"/>
              <a:gd name="connsiteY21" fmla="*/ 32848 h 448592"/>
              <a:gd name="connsiteX22" fmla="*/ 373091 w 453985"/>
              <a:gd name="connsiteY22" fmla="*/ 12747 h 448592"/>
              <a:gd name="connsiteX23" fmla="*/ 365737 w 453985"/>
              <a:gd name="connsiteY23" fmla="*/ 3922 h 448592"/>
              <a:gd name="connsiteX24" fmla="*/ 317202 w 453985"/>
              <a:gd name="connsiteY24" fmla="*/ 490 h 448592"/>
              <a:gd name="connsiteX25" fmla="*/ 302003 w 453985"/>
              <a:gd name="connsiteY25" fmla="*/ 8334 h 448592"/>
              <a:gd name="connsiteX26" fmla="*/ 148060 w 453985"/>
              <a:gd name="connsiteY26" fmla="*/ 10785 h 448592"/>
              <a:gd name="connsiteX27" fmla="*/ 76481 w 453985"/>
              <a:gd name="connsiteY27" fmla="*/ 6373 h 448592"/>
              <a:gd name="connsiteX28" fmla="*/ 71088 w 453985"/>
              <a:gd name="connsiteY28" fmla="*/ 9315 h 448592"/>
              <a:gd name="connsiteX29" fmla="*/ 67656 w 453985"/>
              <a:gd name="connsiteY29" fmla="*/ 22552 h 448592"/>
              <a:gd name="connsiteX30" fmla="*/ 98544 w 453985"/>
              <a:gd name="connsiteY30" fmla="*/ 39221 h 448592"/>
              <a:gd name="connsiteX31" fmla="*/ 98544 w 453985"/>
              <a:gd name="connsiteY31" fmla="*/ 138254 h 448592"/>
              <a:gd name="connsiteX32" fmla="*/ 145609 w 453985"/>
              <a:gd name="connsiteY32" fmla="*/ 179927 h 448592"/>
              <a:gd name="connsiteX33" fmla="*/ 205421 w 453985"/>
              <a:gd name="connsiteY33" fmla="*/ 178946 h 448592"/>
              <a:gd name="connsiteX34" fmla="*/ 205421 w 453985"/>
              <a:gd name="connsiteY34" fmla="*/ 227973 h 448592"/>
              <a:gd name="connsiteX35" fmla="*/ 64225 w 453985"/>
              <a:gd name="connsiteY35" fmla="*/ 228953 h 448592"/>
              <a:gd name="connsiteX36" fmla="*/ 4903 w 453985"/>
              <a:gd name="connsiteY36" fmla="*/ 223560 h 448592"/>
              <a:gd name="connsiteX37" fmla="*/ 981 w 453985"/>
              <a:gd name="connsiteY37" fmla="*/ 231404 h 448592"/>
              <a:gd name="connsiteX38" fmla="*/ 2451 w 453985"/>
              <a:gd name="connsiteY38" fmla="*/ 236798 h 448592"/>
              <a:gd name="connsiteX39" fmla="*/ 54420 w 453985"/>
              <a:gd name="connsiteY39" fmla="*/ 268174 h 448592"/>
              <a:gd name="connsiteX40" fmla="*/ 107368 w 453985"/>
              <a:gd name="connsiteY40" fmla="*/ 258369 h 448592"/>
              <a:gd name="connsiteX41" fmla="*/ 380936 w 453985"/>
              <a:gd name="connsiteY41" fmla="*/ 254447 h 448592"/>
              <a:gd name="connsiteX42" fmla="*/ 440748 w 453985"/>
              <a:gd name="connsiteY42" fmla="*/ 256898 h 448592"/>
              <a:gd name="connsiteX43" fmla="*/ 453985 w 453985"/>
              <a:gd name="connsiteY43" fmla="*/ 233856 h 448592"/>
              <a:gd name="connsiteX44" fmla="*/ 446631 w 453985"/>
              <a:gd name="connsiteY44" fmla="*/ 224051 h 448592"/>
              <a:gd name="connsiteX45" fmla="*/ 387309 w 453985"/>
              <a:gd name="connsiteY45" fmla="*/ 215226 h 448592"/>
              <a:gd name="connsiteX47" fmla="*/ 226012 w 453985"/>
              <a:gd name="connsiteY47" fmla="*/ 284843 h 448592"/>
              <a:gd name="connsiteX48" fmla="*/ 115702 w 453985"/>
              <a:gd name="connsiteY48" fmla="*/ 363776 h 448592"/>
              <a:gd name="connsiteX49" fmla="*/ 226012 w 453985"/>
              <a:gd name="connsiteY49" fmla="*/ 448592 h 448592"/>
              <a:gd name="connsiteX50" fmla="*/ 336811 w 453985"/>
              <a:gd name="connsiteY50" fmla="*/ 363776 h 448592"/>
              <a:gd name="connsiteX51" fmla="*/ 226012 w 453985"/>
              <a:gd name="connsiteY51" fmla="*/ 284843 h 448592"/>
              <a:gd name="connsiteX53" fmla="*/ 226012 w 453985"/>
              <a:gd name="connsiteY53" fmla="*/ 413293 h 448592"/>
              <a:gd name="connsiteX54" fmla="*/ 164239 w 453985"/>
              <a:gd name="connsiteY54" fmla="*/ 363776 h 448592"/>
              <a:gd name="connsiteX55" fmla="*/ 226012 w 453985"/>
              <a:gd name="connsiteY55" fmla="*/ 314750 h 448592"/>
              <a:gd name="connsiteX56" fmla="*/ 288275 w 453985"/>
              <a:gd name="connsiteY56" fmla="*/ 363776 h 448592"/>
              <a:gd name="connsiteX57" fmla="*/ 226012 w 453985"/>
              <a:gd name="connsiteY57" fmla="*/ 413293 h 4485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453985" h="448592">
                <a:moveTo>
                  <a:pt x="367698" y="224051"/>
                </a:moveTo>
                <a:cubicBezTo>
                  <a:pt x="353481" y="225031"/>
                  <a:pt x="305925" y="226012"/>
                  <a:pt x="251996" y="226992"/>
                </a:cubicBezTo>
                <a:lnTo>
                  <a:pt x="251996" y="177966"/>
                </a:lnTo>
                <a:lnTo>
                  <a:pt x="360835" y="176005"/>
                </a:lnTo>
                <a:cubicBezTo>
                  <a:pt x="363776" y="176005"/>
                  <a:pt x="366718" y="175514"/>
                  <a:pt x="368679" y="173553"/>
                </a:cubicBezTo>
                <a:cubicBezTo>
                  <a:pt x="371621" y="170612"/>
                  <a:pt x="374562" y="163748"/>
                  <a:pt x="374562" y="153943"/>
                </a:cubicBezTo>
                <a:cubicBezTo>
                  <a:pt x="374562" y="150021"/>
                  <a:pt x="371621" y="146589"/>
                  <a:pt x="366718" y="145609"/>
                </a:cubicBezTo>
                <a:cubicBezTo>
                  <a:pt x="356422" y="143647"/>
                  <a:pt x="333380" y="141686"/>
                  <a:pt x="318182" y="142177"/>
                </a:cubicBezTo>
                <a:lnTo>
                  <a:pt x="303964" y="149040"/>
                </a:lnTo>
                <a:cubicBezTo>
                  <a:pt x="275038" y="151001"/>
                  <a:pt x="190713" y="152472"/>
                  <a:pt x="158355" y="152472"/>
                </a:cubicBezTo>
                <a:cubicBezTo>
                  <a:pt x="150021" y="152472"/>
                  <a:pt x="147079" y="149040"/>
                  <a:pt x="147079" y="140215"/>
                </a:cubicBezTo>
                <a:lnTo>
                  <a:pt x="147079" y="107858"/>
                </a:lnTo>
                <a:lnTo>
                  <a:pt x="345637" y="104426"/>
                </a:lnTo>
                <a:cubicBezTo>
                  <a:pt x="349069" y="104426"/>
                  <a:pt x="352991" y="103446"/>
                  <a:pt x="354952" y="101485"/>
                </a:cubicBezTo>
                <a:cubicBezTo>
                  <a:pt x="357894" y="99033"/>
                  <a:pt x="360835" y="90699"/>
                  <a:pt x="360835" y="81874"/>
                </a:cubicBezTo>
                <a:cubicBezTo>
                  <a:pt x="360835" y="77462"/>
                  <a:pt x="357894" y="74030"/>
                  <a:pt x="352991" y="73049"/>
                </a:cubicBezTo>
                <a:cubicBezTo>
                  <a:pt x="342695" y="71579"/>
                  <a:pt x="322594" y="70107"/>
                  <a:pt x="308377" y="70107"/>
                </a:cubicBezTo>
                <a:lnTo>
                  <a:pt x="293668" y="77462"/>
                </a:lnTo>
                <a:cubicBezTo>
                  <a:pt x="268175" y="78932"/>
                  <a:pt x="187771" y="79913"/>
                  <a:pt x="147079" y="79913"/>
                </a:cubicBezTo>
                <a:lnTo>
                  <a:pt x="147079" y="38731"/>
                </a:lnTo>
                <a:lnTo>
                  <a:pt x="358384" y="35789"/>
                </a:lnTo>
                <a:cubicBezTo>
                  <a:pt x="362306" y="35789"/>
                  <a:pt x="365247" y="35299"/>
                  <a:pt x="367208" y="32848"/>
                </a:cubicBezTo>
                <a:cubicBezTo>
                  <a:pt x="370149" y="29416"/>
                  <a:pt x="373091" y="22061"/>
                  <a:pt x="373091" y="12747"/>
                </a:cubicBezTo>
                <a:cubicBezTo>
                  <a:pt x="373091" y="7844"/>
                  <a:pt x="370640" y="4902"/>
                  <a:pt x="365737" y="3922"/>
                </a:cubicBezTo>
                <a:cubicBezTo>
                  <a:pt x="353481" y="1470"/>
                  <a:pt x="332400" y="0"/>
                  <a:pt x="317202" y="490"/>
                </a:cubicBezTo>
                <a:lnTo>
                  <a:pt x="302003" y="8334"/>
                </a:lnTo>
                <a:cubicBezTo>
                  <a:pt x="275529" y="9805"/>
                  <a:pt x="184340" y="11276"/>
                  <a:pt x="148060" y="10785"/>
                </a:cubicBezTo>
                <a:cubicBezTo>
                  <a:pt x="132862" y="8334"/>
                  <a:pt x="93640" y="6373"/>
                  <a:pt x="76481" y="6373"/>
                </a:cubicBezTo>
                <a:cubicBezTo>
                  <a:pt x="73050" y="6373"/>
                  <a:pt x="71579" y="7354"/>
                  <a:pt x="71088" y="9315"/>
                </a:cubicBezTo>
                <a:lnTo>
                  <a:pt x="67656" y="22552"/>
                </a:lnTo>
                <a:cubicBezTo>
                  <a:pt x="80404" y="26474"/>
                  <a:pt x="91680" y="32357"/>
                  <a:pt x="98544" y="39221"/>
                </a:cubicBezTo>
                <a:lnTo>
                  <a:pt x="98544" y="138254"/>
                </a:lnTo>
                <a:cubicBezTo>
                  <a:pt x="98544" y="166199"/>
                  <a:pt x="111781" y="180417"/>
                  <a:pt x="145609" y="179927"/>
                </a:cubicBezTo>
                <a:lnTo>
                  <a:pt x="205421" y="178946"/>
                </a:lnTo>
                <a:lnTo>
                  <a:pt x="205421" y="227973"/>
                </a:lnTo>
                <a:cubicBezTo>
                  <a:pt x="140706" y="228463"/>
                  <a:pt x="78932" y="228953"/>
                  <a:pt x="64225" y="228953"/>
                </a:cubicBezTo>
                <a:cubicBezTo>
                  <a:pt x="47065" y="228463"/>
                  <a:pt x="23042" y="226502"/>
                  <a:pt x="4903" y="223560"/>
                </a:cubicBezTo>
                <a:lnTo>
                  <a:pt x="981" y="231404"/>
                </a:lnTo>
                <a:cubicBezTo>
                  <a:pt x="0" y="233366"/>
                  <a:pt x="490" y="235327"/>
                  <a:pt x="2451" y="236798"/>
                </a:cubicBezTo>
                <a:cubicBezTo>
                  <a:pt x="15198" y="249054"/>
                  <a:pt x="35299" y="261311"/>
                  <a:pt x="54420" y="268174"/>
                </a:cubicBezTo>
                <a:cubicBezTo>
                  <a:pt x="67166" y="264252"/>
                  <a:pt x="94621" y="259350"/>
                  <a:pt x="107368" y="258369"/>
                </a:cubicBezTo>
                <a:cubicBezTo>
                  <a:pt x="135313" y="256408"/>
                  <a:pt x="347107" y="253957"/>
                  <a:pt x="380936" y="254447"/>
                </a:cubicBezTo>
                <a:cubicBezTo>
                  <a:pt x="396625" y="254447"/>
                  <a:pt x="428001" y="255428"/>
                  <a:pt x="440748" y="256898"/>
                </a:cubicBezTo>
                <a:cubicBezTo>
                  <a:pt x="446631" y="253957"/>
                  <a:pt x="453985" y="244642"/>
                  <a:pt x="453985" y="233856"/>
                </a:cubicBezTo>
                <a:cubicBezTo>
                  <a:pt x="453985" y="228953"/>
                  <a:pt x="451044" y="225521"/>
                  <a:pt x="446631" y="224051"/>
                </a:cubicBezTo>
                <a:cubicBezTo>
                  <a:pt x="434374" y="219638"/>
                  <a:pt x="406429" y="216207"/>
                  <a:pt x="387309" y="215226"/>
                </a:cubicBezTo>
                <a:moveTo>
                  <a:pt x="226012" y="284843"/>
                </a:moveTo>
                <a:cubicBezTo>
                  <a:pt x="163258" y="284843"/>
                  <a:pt x="115702" y="316220"/>
                  <a:pt x="115702" y="363776"/>
                </a:cubicBezTo>
                <a:cubicBezTo>
                  <a:pt x="115702" y="414763"/>
                  <a:pt x="163258" y="448592"/>
                  <a:pt x="226012" y="448592"/>
                </a:cubicBezTo>
                <a:cubicBezTo>
                  <a:pt x="289256" y="448592"/>
                  <a:pt x="336811" y="414763"/>
                  <a:pt x="336811" y="363776"/>
                </a:cubicBezTo>
                <a:cubicBezTo>
                  <a:pt x="336811" y="316220"/>
                  <a:pt x="289256" y="284843"/>
                  <a:pt x="226012" y="284843"/>
                </a:cubicBezTo>
                <a:moveTo>
                  <a:pt x="226012" y="413293"/>
                </a:moveTo>
                <a:cubicBezTo>
                  <a:pt x="190223" y="413293"/>
                  <a:pt x="164239" y="394663"/>
                  <a:pt x="164239" y="363776"/>
                </a:cubicBezTo>
                <a:cubicBezTo>
                  <a:pt x="164239" y="333380"/>
                  <a:pt x="190223" y="314750"/>
                  <a:pt x="226012" y="314750"/>
                </a:cubicBezTo>
                <a:cubicBezTo>
                  <a:pt x="262292" y="314750"/>
                  <a:pt x="288275" y="333380"/>
                  <a:pt x="288275" y="363776"/>
                </a:cubicBezTo>
                <a:cubicBezTo>
                  <a:pt x="288275" y="394663"/>
                  <a:pt x="262292" y="413293"/>
                  <a:pt x="226012" y="413293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2" name="Freeform 112"/>
          <p:cNvSpPr/>
          <p:nvPr/>
        </p:nvSpPr>
        <p:spPr>
          <a:xfrm>
            <a:off x="6870607" y="3758392"/>
            <a:ext cx="387309" cy="473105"/>
          </a:xfrm>
          <a:custGeom>
            <a:avLst/>
            <a:gdLst>
              <a:gd name="connsiteX0" fmla="*/ 157865 w 387309"/>
              <a:gd name="connsiteY0" fmla="*/ 100504 h 473105"/>
              <a:gd name="connsiteX1" fmla="*/ 220619 w 387309"/>
              <a:gd name="connsiteY1" fmla="*/ 160806 h 473105"/>
              <a:gd name="connsiteX2" fmla="*/ 157865 w 387309"/>
              <a:gd name="connsiteY2" fmla="*/ 221109 h 473105"/>
              <a:gd name="connsiteX3" fmla="*/ 95602 w 387309"/>
              <a:gd name="connsiteY3" fmla="*/ 160806 h 473105"/>
              <a:gd name="connsiteX4" fmla="*/ 157865 w 387309"/>
              <a:gd name="connsiteY4" fmla="*/ 100504 h 473105"/>
              <a:gd name="connsiteX6" fmla="*/ 157865 w 387309"/>
              <a:gd name="connsiteY6" fmla="*/ 256898 h 473105"/>
              <a:gd name="connsiteX7" fmla="*/ 269155 w 387309"/>
              <a:gd name="connsiteY7" fmla="*/ 160806 h 473105"/>
              <a:gd name="connsiteX8" fmla="*/ 157865 w 387309"/>
              <a:gd name="connsiteY8" fmla="*/ 65695 h 473105"/>
              <a:gd name="connsiteX9" fmla="*/ 47555 w 387309"/>
              <a:gd name="connsiteY9" fmla="*/ 160806 h 473105"/>
              <a:gd name="connsiteX10" fmla="*/ 157865 w 387309"/>
              <a:gd name="connsiteY10" fmla="*/ 256898 h 473105"/>
              <a:gd name="connsiteX12" fmla="*/ 297590 w 387309"/>
              <a:gd name="connsiteY12" fmla="*/ 18140 h 473105"/>
              <a:gd name="connsiteX13" fmla="*/ 337792 w 387309"/>
              <a:gd name="connsiteY13" fmla="*/ 45104 h 473105"/>
              <a:gd name="connsiteX14" fmla="*/ 337792 w 387309"/>
              <a:gd name="connsiteY14" fmla="*/ 296120 h 473105"/>
              <a:gd name="connsiteX15" fmla="*/ 64224 w 387309"/>
              <a:gd name="connsiteY15" fmla="*/ 322104 h 473105"/>
              <a:gd name="connsiteX16" fmla="*/ 4902 w 387309"/>
              <a:gd name="connsiteY16" fmla="*/ 318181 h 473105"/>
              <a:gd name="connsiteX17" fmla="*/ 981 w 387309"/>
              <a:gd name="connsiteY17" fmla="*/ 325536 h 473105"/>
              <a:gd name="connsiteX18" fmla="*/ 2451 w 387309"/>
              <a:gd name="connsiteY18" fmla="*/ 331419 h 473105"/>
              <a:gd name="connsiteX19" fmla="*/ 55890 w 387309"/>
              <a:gd name="connsiteY19" fmla="*/ 365737 h 473105"/>
              <a:gd name="connsiteX20" fmla="*/ 97562 w 387309"/>
              <a:gd name="connsiteY20" fmla="*/ 356422 h 473105"/>
              <a:gd name="connsiteX21" fmla="*/ 337792 w 387309"/>
              <a:gd name="connsiteY21" fmla="*/ 322594 h 473105"/>
              <a:gd name="connsiteX22" fmla="*/ 337792 w 387309"/>
              <a:gd name="connsiteY22" fmla="*/ 372601 h 473105"/>
              <a:gd name="connsiteX23" fmla="*/ 342695 w 387309"/>
              <a:gd name="connsiteY23" fmla="*/ 473105 h 473105"/>
              <a:gd name="connsiteX24" fmla="*/ 369660 w 387309"/>
              <a:gd name="connsiteY24" fmla="*/ 473105 h 473105"/>
              <a:gd name="connsiteX25" fmla="*/ 385348 w 387309"/>
              <a:gd name="connsiteY25" fmla="*/ 357403 h 473105"/>
              <a:gd name="connsiteX26" fmla="*/ 385348 w 387309"/>
              <a:gd name="connsiteY26" fmla="*/ 54419 h 473105"/>
              <a:gd name="connsiteX27" fmla="*/ 387309 w 387309"/>
              <a:gd name="connsiteY27" fmla="*/ 26474 h 473105"/>
              <a:gd name="connsiteX28" fmla="*/ 380445 w 387309"/>
              <a:gd name="connsiteY28" fmla="*/ 14708 h 473105"/>
              <a:gd name="connsiteX29" fmla="*/ 308866 w 387309"/>
              <a:gd name="connsiteY29" fmla="*/ 0 h 473105"/>
              <a:gd name="connsiteX30" fmla="*/ 302493 w 387309"/>
              <a:gd name="connsiteY30" fmla="*/ 2942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387309" h="473105">
                <a:moveTo>
                  <a:pt x="157865" y="100504"/>
                </a:moveTo>
                <a:cubicBezTo>
                  <a:pt x="194145" y="100504"/>
                  <a:pt x="220619" y="124037"/>
                  <a:pt x="220619" y="160806"/>
                </a:cubicBezTo>
                <a:cubicBezTo>
                  <a:pt x="220619" y="197576"/>
                  <a:pt x="194145" y="221109"/>
                  <a:pt x="157865" y="221109"/>
                </a:cubicBezTo>
                <a:cubicBezTo>
                  <a:pt x="122075" y="221109"/>
                  <a:pt x="95602" y="197576"/>
                  <a:pt x="95602" y="160806"/>
                </a:cubicBezTo>
                <a:cubicBezTo>
                  <a:pt x="95602" y="124037"/>
                  <a:pt x="122075" y="100504"/>
                  <a:pt x="157865" y="100504"/>
                </a:cubicBezTo>
                <a:moveTo>
                  <a:pt x="157865" y="256898"/>
                </a:moveTo>
                <a:cubicBezTo>
                  <a:pt x="222090" y="256898"/>
                  <a:pt x="269155" y="216206"/>
                  <a:pt x="269155" y="160806"/>
                </a:cubicBezTo>
                <a:cubicBezTo>
                  <a:pt x="269155" y="105897"/>
                  <a:pt x="222090" y="65695"/>
                  <a:pt x="157865" y="65695"/>
                </a:cubicBezTo>
                <a:cubicBezTo>
                  <a:pt x="94131" y="65695"/>
                  <a:pt x="47555" y="105897"/>
                  <a:pt x="47555" y="160806"/>
                </a:cubicBezTo>
                <a:cubicBezTo>
                  <a:pt x="47555" y="216206"/>
                  <a:pt x="94131" y="256898"/>
                  <a:pt x="157865" y="256898"/>
                </a:cubicBezTo>
                <a:moveTo>
                  <a:pt x="297590" y="18140"/>
                </a:moveTo>
                <a:cubicBezTo>
                  <a:pt x="314750" y="24513"/>
                  <a:pt x="329947" y="34318"/>
                  <a:pt x="337792" y="45104"/>
                </a:cubicBezTo>
                <a:lnTo>
                  <a:pt x="337792" y="296120"/>
                </a:lnTo>
                <a:cubicBezTo>
                  <a:pt x="272587" y="308866"/>
                  <a:pt x="136784" y="320633"/>
                  <a:pt x="64224" y="322104"/>
                </a:cubicBezTo>
                <a:cubicBezTo>
                  <a:pt x="46085" y="322594"/>
                  <a:pt x="23043" y="321123"/>
                  <a:pt x="4902" y="318181"/>
                </a:cubicBezTo>
                <a:lnTo>
                  <a:pt x="981" y="325536"/>
                </a:lnTo>
                <a:cubicBezTo>
                  <a:pt x="0" y="327987"/>
                  <a:pt x="491" y="329457"/>
                  <a:pt x="2451" y="331419"/>
                </a:cubicBezTo>
                <a:cubicBezTo>
                  <a:pt x="17159" y="343675"/>
                  <a:pt x="37750" y="357403"/>
                  <a:pt x="55890" y="365737"/>
                </a:cubicBezTo>
                <a:cubicBezTo>
                  <a:pt x="65695" y="361815"/>
                  <a:pt x="86776" y="356912"/>
                  <a:pt x="97562" y="356422"/>
                </a:cubicBezTo>
                <a:cubicBezTo>
                  <a:pt x="160316" y="352990"/>
                  <a:pt x="276509" y="337302"/>
                  <a:pt x="337792" y="322594"/>
                </a:cubicBezTo>
                <a:lnTo>
                  <a:pt x="337792" y="372601"/>
                </a:lnTo>
                <a:cubicBezTo>
                  <a:pt x="337792" y="394663"/>
                  <a:pt x="339753" y="453985"/>
                  <a:pt x="342695" y="473105"/>
                </a:cubicBezTo>
                <a:lnTo>
                  <a:pt x="369660" y="473105"/>
                </a:lnTo>
                <a:cubicBezTo>
                  <a:pt x="379464" y="442218"/>
                  <a:pt x="385348" y="387799"/>
                  <a:pt x="385348" y="357403"/>
                </a:cubicBezTo>
                <a:lnTo>
                  <a:pt x="385348" y="54419"/>
                </a:lnTo>
                <a:lnTo>
                  <a:pt x="387309" y="26474"/>
                </a:lnTo>
                <a:cubicBezTo>
                  <a:pt x="387309" y="20591"/>
                  <a:pt x="385348" y="16669"/>
                  <a:pt x="380445" y="14708"/>
                </a:cubicBezTo>
                <a:cubicBezTo>
                  <a:pt x="364757" y="7844"/>
                  <a:pt x="329457" y="980"/>
                  <a:pt x="308866" y="0"/>
                </a:cubicBezTo>
                <a:cubicBezTo>
                  <a:pt x="304454" y="0"/>
                  <a:pt x="302984" y="980"/>
                  <a:pt x="302493" y="294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3" name="Freeform 113"/>
          <p:cNvSpPr/>
          <p:nvPr/>
        </p:nvSpPr>
        <p:spPr>
          <a:xfrm>
            <a:off x="7356459" y="3758392"/>
            <a:ext cx="457907" cy="468693"/>
          </a:xfrm>
          <a:custGeom>
            <a:avLst/>
            <a:gdLst>
              <a:gd name="connsiteX0" fmla="*/ 233366 w 457907"/>
              <a:gd name="connsiteY0" fmla="*/ 247583 h 468693"/>
              <a:gd name="connsiteX1" fmla="*/ 246603 w 457907"/>
              <a:gd name="connsiteY1" fmla="*/ 256408 h 468693"/>
              <a:gd name="connsiteX2" fmla="*/ 267684 w 457907"/>
              <a:gd name="connsiteY2" fmla="*/ 245622 h 468693"/>
              <a:gd name="connsiteX3" fmla="*/ 264742 w 457907"/>
              <a:gd name="connsiteY3" fmla="*/ 229444 h 468693"/>
              <a:gd name="connsiteX4" fmla="*/ 239248 w 457907"/>
              <a:gd name="connsiteY4" fmla="*/ 193164 h 468693"/>
              <a:gd name="connsiteX5" fmla="*/ 215226 w 457907"/>
              <a:gd name="connsiteY5" fmla="*/ 185810 h 468693"/>
              <a:gd name="connsiteX6" fmla="*/ 159826 w 457907"/>
              <a:gd name="connsiteY6" fmla="*/ 138745 h 468693"/>
              <a:gd name="connsiteX7" fmla="*/ 184339 w 457907"/>
              <a:gd name="connsiteY7" fmla="*/ 80894 h 468693"/>
              <a:gd name="connsiteX8" fmla="*/ 185810 w 457907"/>
              <a:gd name="connsiteY8" fmla="*/ 69127 h 468693"/>
              <a:gd name="connsiteX9" fmla="*/ 178456 w 457907"/>
              <a:gd name="connsiteY9" fmla="*/ 58341 h 468693"/>
              <a:gd name="connsiteX10" fmla="*/ 116192 w 457907"/>
              <a:gd name="connsiteY10" fmla="*/ 38731 h 468693"/>
              <a:gd name="connsiteX11" fmla="*/ 109328 w 457907"/>
              <a:gd name="connsiteY11" fmla="*/ 40692 h 468693"/>
              <a:gd name="connsiteX12" fmla="*/ 102465 w 457907"/>
              <a:gd name="connsiteY12" fmla="*/ 53439 h 468693"/>
              <a:gd name="connsiteX13" fmla="*/ 130410 w 457907"/>
              <a:gd name="connsiteY13" fmla="*/ 79423 h 468693"/>
              <a:gd name="connsiteX14" fmla="*/ 2451 w 457907"/>
              <a:gd name="connsiteY14" fmla="*/ 269645 h 468693"/>
              <a:gd name="connsiteX15" fmla="*/ 1470 w 457907"/>
              <a:gd name="connsiteY15" fmla="*/ 275529 h 468693"/>
              <a:gd name="connsiteX16" fmla="*/ 9315 w 457907"/>
              <a:gd name="connsiteY16" fmla="*/ 282392 h 468693"/>
              <a:gd name="connsiteX17" fmla="*/ 15688 w 457907"/>
              <a:gd name="connsiteY17" fmla="*/ 281902 h 468693"/>
              <a:gd name="connsiteX18" fmla="*/ 143156 w 457907"/>
              <a:gd name="connsiteY18" fmla="*/ 165219 h 468693"/>
              <a:gd name="connsiteX20" fmla="*/ 251506 w 457907"/>
              <a:gd name="connsiteY20" fmla="*/ 430942 h 468693"/>
              <a:gd name="connsiteX21" fmla="*/ 193163 w 457907"/>
              <a:gd name="connsiteY21" fmla="*/ 374562 h 468693"/>
              <a:gd name="connsiteX22" fmla="*/ 251506 w 457907"/>
              <a:gd name="connsiteY22" fmla="*/ 319162 h 468693"/>
              <a:gd name="connsiteX23" fmla="*/ 310337 w 457907"/>
              <a:gd name="connsiteY23" fmla="*/ 374562 h 468693"/>
              <a:gd name="connsiteX24" fmla="*/ 251506 w 457907"/>
              <a:gd name="connsiteY24" fmla="*/ 430942 h 468693"/>
              <a:gd name="connsiteX26" fmla="*/ 251506 w 457907"/>
              <a:gd name="connsiteY26" fmla="*/ 286314 h 468693"/>
              <a:gd name="connsiteX27" fmla="*/ 143647 w 457907"/>
              <a:gd name="connsiteY27" fmla="*/ 374562 h 468693"/>
              <a:gd name="connsiteX28" fmla="*/ 251506 w 457907"/>
              <a:gd name="connsiteY28" fmla="*/ 468693 h 468693"/>
              <a:gd name="connsiteX29" fmla="*/ 359363 w 457907"/>
              <a:gd name="connsiteY29" fmla="*/ 374562 h 468693"/>
              <a:gd name="connsiteX30" fmla="*/ 251506 w 457907"/>
              <a:gd name="connsiteY30" fmla="*/ 286314 h 468693"/>
              <a:gd name="connsiteX32" fmla="*/ 388779 w 457907"/>
              <a:gd name="connsiteY32" fmla="*/ 157865 h 468693"/>
              <a:gd name="connsiteX33" fmla="*/ 359363 w 457907"/>
              <a:gd name="connsiteY33" fmla="*/ 159336 h 468693"/>
              <a:gd name="connsiteX34" fmla="*/ 359363 w 457907"/>
              <a:gd name="connsiteY34" fmla="*/ 53929 h 468693"/>
              <a:gd name="connsiteX35" fmla="*/ 360834 w 457907"/>
              <a:gd name="connsiteY35" fmla="*/ 26474 h 468693"/>
              <a:gd name="connsiteX36" fmla="*/ 354461 w 457907"/>
              <a:gd name="connsiteY36" fmla="*/ 14708 h 468693"/>
              <a:gd name="connsiteX37" fmla="*/ 283863 w 457907"/>
              <a:gd name="connsiteY37" fmla="*/ 0 h 468693"/>
              <a:gd name="connsiteX38" fmla="*/ 277489 w 457907"/>
              <a:gd name="connsiteY38" fmla="*/ 2942 h 468693"/>
              <a:gd name="connsiteX39" fmla="*/ 272097 w 457907"/>
              <a:gd name="connsiteY39" fmla="*/ 18140 h 468693"/>
              <a:gd name="connsiteX40" fmla="*/ 311808 w 457907"/>
              <a:gd name="connsiteY40" fmla="*/ 45104 h 468693"/>
              <a:gd name="connsiteX41" fmla="*/ 311808 w 457907"/>
              <a:gd name="connsiteY41" fmla="*/ 206892 h 468693"/>
              <a:gd name="connsiteX42" fmla="*/ 316711 w 457907"/>
              <a:gd name="connsiteY42" fmla="*/ 290237 h 468693"/>
              <a:gd name="connsiteX43" fmla="*/ 344165 w 457907"/>
              <a:gd name="connsiteY43" fmla="*/ 290237 h 468693"/>
              <a:gd name="connsiteX44" fmla="*/ 359363 w 457907"/>
              <a:gd name="connsiteY44" fmla="*/ 193654 h 468693"/>
              <a:gd name="connsiteX45" fmla="*/ 359363 w 457907"/>
              <a:gd name="connsiteY45" fmla="*/ 188752 h 468693"/>
              <a:gd name="connsiteX46" fmla="*/ 438786 w 457907"/>
              <a:gd name="connsiteY46" fmla="*/ 186791 h 468693"/>
              <a:gd name="connsiteX47" fmla="*/ 451533 w 457907"/>
              <a:gd name="connsiteY47" fmla="*/ 182869 h 468693"/>
              <a:gd name="connsiteX48" fmla="*/ 457416 w 457907"/>
              <a:gd name="connsiteY48" fmla="*/ 160317 h 468693"/>
              <a:gd name="connsiteX49" fmla="*/ 448101 w 457907"/>
              <a:gd name="connsiteY49" fmla="*/ 150511 h 468693"/>
              <a:gd name="connsiteX50" fmla="*/ 404468 w 457907"/>
              <a:gd name="connsiteY50" fmla="*/ 148060 h 4686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457907" h="468693">
                <a:moveTo>
                  <a:pt x="233366" y="247583"/>
                </a:moveTo>
                <a:cubicBezTo>
                  <a:pt x="237288" y="251506"/>
                  <a:pt x="242680" y="255427"/>
                  <a:pt x="246603" y="256408"/>
                </a:cubicBezTo>
                <a:cubicBezTo>
                  <a:pt x="253957" y="258369"/>
                  <a:pt x="265233" y="253467"/>
                  <a:pt x="267684" y="245622"/>
                </a:cubicBezTo>
                <a:cubicBezTo>
                  <a:pt x="269155" y="242191"/>
                  <a:pt x="268174" y="236798"/>
                  <a:pt x="264742" y="229444"/>
                </a:cubicBezTo>
                <a:cubicBezTo>
                  <a:pt x="259840" y="220128"/>
                  <a:pt x="248073" y="203460"/>
                  <a:pt x="239248" y="193164"/>
                </a:cubicBezTo>
                <a:lnTo>
                  <a:pt x="215226" y="185810"/>
                </a:lnTo>
                <a:lnTo>
                  <a:pt x="159826" y="138745"/>
                </a:lnTo>
                <a:cubicBezTo>
                  <a:pt x="170611" y="119624"/>
                  <a:pt x="178946" y="100014"/>
                  <a:pt x="184339" y="80894"/>
                </a:cubicBezTo>
                <a:cubicBezTo>
                  <a:pt x="185320" y="77952"/>
                  <a:pt x="185810" y="73540"/>
                  <a:pt x="185810" y="69127"/>
                </a:cubicBezTo>
                <a:cubicBezTo>
                  <a:pt x="185810" y="64715"/>
                  <a:pt x="183358" y="60792"/>
                  <a:pt x="178456" y="58341"/>
                </a:cubicBezTo>
                <a:cubicBezTo>
                  <a:pt x="166689" y="51478"/>
                  <a:pt x="135313" y="41182"/>
                  <a:pt x="116192" y="38731"/>
                </a:cubicBezTo>
                <a:cubicBezTo>
                  <a:pt x="112270" y="38240"/>
                  <a:pt x="110310" y="38731"/>
                  <a:pt x="109328" y="40692"/>
                </a:cubicBezTo>
                <a:lnTo>
                  <a:pt x="102465" y="53439"/>
                </a:lnTo>
                <a:cubicBezTo>
                  <a:pt x="114721" y="59812"/>
                  <a:pt x="125998" y="70598"/>
                  <a:pt x="130410" y="79423"/>
                </a:cubicBezTo>
                <a:cubicBezTo>
                  <a:pt x="114231" y="142177"/>
                  <a:pt x="67656" y="212775"/>
                  <a:pt x="2451" y="269645"/>
                </a:cubicBezTo>
                <a:cubicBezTo>
                  <a:pt x="0" y="272097"/>
                  <a:pt x="0" y="274058"/>
                  <a:pt x="1470" y="275529"/>
                </a:cubicBezTo>
                <a:lnTo>
                  <a:pt x="9315" y="282392"/>
                </a:lnTo>
                <a:cubicBezTo>
                  <a:pt x="11275" y="283373"/>
                  <a:pt x="12747" y="283373"/>
                  <a:pt x="15688" y="281902"/>
                </a:cubicBezTo>
                <a:cubicBezTo>
                  <a:pt x="69127" y="249544"/>
                  <a:pt x="112761" y="208362"/>
                  <a:pt x="143156" y="165219"/>
                </a:cubicBezTo>
                <a:moveTo>
                  <a:pt x="251506" y="430942"/>
                </a:moveTo>
                <a:cubicBezTo>
                  <a:pt x="218167" y="430942"/>
                  <a:pt x="193163" y="410351"/>
                  <a:pt x="193163" y="374562"/>
                </a:cubicBezTo>
                <a:cubicBezTo>
                  <a:pt x="193163" y="339753"/>
                  <a:pt x="218167" y="319162"/>
                  <a:pt x="251506" y="319162"/>
                </a:cubicBezTo>
                <a:cubicBezTo>
                  <a:pt x="284843" y="319162"/>
                  <a:pt x="310337" y="339753"/>
                  <a:pt x="310337" y="374562"/>
                </a:cubicBezTo>
                <a:cubicBezTo>
                  <a:pt x="310337" y="410351"/>
                  <a:pt x="284843" y="430942"/>
                  <a:pt x="251506" y="430942"/>
                </a:cubicBezTo>
                <a:moveTo>
                  <a:pt x="251506" y="286314"/>
                </a:moveTo>
                <a:cubicBezTo>
                  <a:pt x="190712" y="286314"/>
                  <a:pt x="143647" y="321613"/>
                  <a:pt x="143647" y="374562"/>
                </a:cubicBezTo>
                <a:cubicBezTo>
                  <a:pt x="143647" y="431433"/>
                  <a:pt x="190712" y="468693"/>
                  <a:pt x="251506" y="468693"/>
                </a:cubicBezTo>
                <a:cubicBezTo>
                  <a:pt x="311808" y="468693"/>
                  <a:pt x="359363" y="431433"/>
                  <a:pt x="359363" y="374562"/>
                </a:cubicBezTo>
                <a:cubicBezTo>
                  <a:pt x="359363" y="321613"/>
                  <a:pt x="311808" y="286314"/>
                  <a:pt x="251506" y="286314"/>
                </a:cubicBezTo>
                <a:moveTo>
                  <a:pt x="388779" y="157865"/>
                </a:moveTo>
                <a:lnTo>
                  <a:pt x="359363" y="159336"/>
                </a:lnTo>
                <a:lnTo>
                  <a:pt x="359363" y="53929"/>
                </a:lnTo>
                <a:lnTo>
                  <a:pt x="360834" y="26474"/>
                </a:lnTo>
                <a:cubicBezTo>
                  <a:pt x="361324" y="20591"/>
                  <a:pt x="359363" y="16669"/>
                  <a:pt x="354461" y="14708"/>
                </a:cubicBezTo>
                <a:cubicBezTo>
                  <a:pt x="338772" y="7844"/>
                  <a:pt x="304454" y="980"/>
                  <a:pt x="283863" y="0"/>
                </a:cubicBezTo>
                <a:cubicBezTo>
                  <a:pt x="279450" y="0"/>
                  <a:pt x="277979" y="980"/>
                  <a:pt x="277489" y="2942"/>
                </a:cubicBezTo>
                <a:lnTo>
                  <a:pt x="272097" y="18140"/>
                </a:lnTo>
                <a:cubicBezTo>
                  <a:pt x="289256" y="24513"/>
                  <a:pt x="304454" y="34318"/>
                  <a:pt x="311808" y="45104"/>
                </a:cubicBezTo>
                <a:lnTo>
                  <a:pt x="311808" y="206892"/>
                </a:lnTo>
                <a:cubicBezTo>
                  <a:pt x="311808" y="227483"/>
                  <a:pt x="313768" y="272587"/>
                  <a:pt x="316711" y="290237"/>
                </a:cubicBezTo>
                <a:lnTo>
                  <a:pt x="344165" y="290237"/>
                </a:lnTo>
                <a:cubicBezTo>
                  <a:pt x="352989" y="266704"/>
                  <a:pt x="359363" y="223561"/>
                  <a:pt x="359363" y="193654"/>
                </a:cubicBezTo>
                <a:lnTo>
                  <a:pt x="359363" y="188752"/>
                </a:lnTo>
                <a:lnTo>
                  <a:pt x="438786" y="186791"/>
                </a:lnTo>
                <a:cubicBezTo>
                  <a:pt x="443199" y="186791"/>
                  <a:pt x="448591" y="185320"/>
                  <a:pt x="451533" y="182869"/>
                </a:cubicBezTo>
                <a:cubicBezTo>
                  <a:pt x="454964" y="179437"/>
                  <a:pt x="457907" y="170612"/>
                  <a:pt x="457416" y="160317"/>
                </a:cubicBezTo>
                <a:cubicBezTo>
                  <a:pt x="456926" y="155904"/>
                  <a:pt x="453494" y="151982"/>
                  <a:pt x="448101" y="150511"/>
                </a:cubicBezTo>
                <a:cubicBezTo>
                  <a:pt x="439276" y="148550"/>
                  <a:pt x="418685" y="147570"/>
                  <a:pt x="404468" y="148060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4" name="Freeform 114"/>
          <p:cNvSpPr/>
          <p:nvPr/>
        </p:nvSpPr>
        <p:spPr>
          <a:xfrm>
            <a:off x="7840350" y="3758392"/>
            <a:ext cx="462319" cy="473105"/>
          </a:xfrm>
          <a:custGeom>
            <a:avLst/>
            <a:gdLst>
              <a:gd name="connsiteX0" fmla="*/ 217677 w 462319"/>
              <a:gd name="connsiteY0" fmla="*/ 257879 h 473105"/>
              <a:gd name="connsiteX1" fmla="*/ 225031 w 462319"/>
              <a:gd name="connsiteY1" fmla="*/ 253467 h 473105"/>
              <a:gd name="connsiteX2" fmla="*/ 261801 w 462319"/>
              <a:gd name="connsiteY2" fmla="*/ 105407 h 473105"/>
              <a:gd name="connsiteX3" fmla="*/ 268665 w 462319"/>
              <a:gd name="connsiteY3" fmla="*/ 86777 h 473105"/>
              <a:gd name="connsiteX4" fmla="*/ 267194 w 462319"/>
              <a:gd name="connsiteY4" fmla="*/ 79913 h 473105"/>
              <a:gd name="connsiteX5" fmla="*/ 243171 w 462319"/>
              <a:gd name="connsiteY5" fmla="*/ 65205 h 473105"/>
              <a:gd name="connsiteX6" fmla="*/ 233856 w 462319"/>
              <a:gd name="connsiteY6" fmla="*/ 65205 h 473105"/>
              <a:gd name="connsiteX7" fmla="*/ 214736 w 462319"/>
              <a:gd name="connsiteY7" fmla="*/ 75010 h 473105"/>
              <a:gd name="connsiteX8" fmla="*/ 77462 w 462319"/>
              <a:gd name="connsiteY8" fmla="*/ 78932 h 473105"/>
              <a:gd name="connsiteX9" fmla="*/ 27945 w 462319"/>
              <a:gd name="connsiteY9" fmla="*/ 75501 h 473105"/>
              <a:gd name="connsiteX10" fmla="*/ 24023 w 462319"/>
              <a:gd name="connsiteY10" fmla="*/ 82855 h 473105"/>
              <a:gd name="connsiteX11" fmla="*/ 25494 w 462319"/>
              <a:gd name="connsiteY11" fmla="*/ 88738 h 473105"/>
              <a:gd name="connsiteX12" fmla="*/ 69617 w 462319"/>
              <a:gd name="connsiteY12" fmla="*/ 115212 h 473105"/>
              <a:gd name="connsiteX13" fmla="*/ 112761 w 462319"/>
              <a:gd name="connsiteY13" fmla="*/ 106878 h 473105"/>
              <a:gd name="connsiteX14" fmla="*/ 210324 w 462319"/>
              <a:gd name="connsiteY14" fmla="*/ 104426 h 473105"/>
              <a:gd name="connsiteX15" fmla="*/ 201988 w 462319"/>
              <a:gd name="connsiteY15" fmla="*/ 248564 h 473105"/>
              <a:gd name="connsiteX16" fmla="*/ 205421 w 462319"/>
              <a:gd name="connsiteY16" fmla="*/ 255427 h 473105"/>
              <a:gd name="connsiteX18" fmla="*/ 393192 w 462319"/>
              <a:gd name="connsiteY18" fmla="*/ 204440 h 473105"/>
              <a:gd name="connsiteX19" fmla="*/ 364267 w 462319"/>
              <a:gd name="connsiteY19" fmla="*/ 205911 h 473105"/>
              <a:gd name="connsiteX20" fmla="*/ 364267 w 462319"/>
              <a:gd name="connsiteY20" fmla="*/ 54419 h 473105"/>
              <a:gd name="connsiteX21" fmla="*/ 365737 w 462319"/>
              <a:gd name="connsiteY21" fmla="*/ 26474 h 473105"/>
              <a:gd name="connsiteX22" fmla="*/ 359364 w 462319"/>
              <a:gd name="connsiteY22" fmla="*/ 14708 h 473105"/>
              <a:gd name="connsiteX23" fmla="*/ 287295 w 462319"/>
              <a:gd name="connsiteY23" fmla="*/ 0 h 473105"/>
              <a:gd name="connsiteX24" fmla="*/ 280922 w 462319"/>
              <a:gd name="connsiteY24" fmla="*/ 2942 h 473105"/>
              <a:gd name="connsiteX25" fmla="*/ 276019 w 462319"/>
              <a:gd name="connsiteY25" fmla="*/ 18140 h 473105"/>
              <a:gd name="connsiteX26" fmla="*/ 316711 w 462319"/>
              <a:gd name="connsiteY26" fmla="*/ 45104 h 473105"/>
              <a:gd name="connsiteX27" fmla="*/ 316711 w 462319"/>
              <a:gd name="connsiteY27" fmla="*/ 294649 h 473105"/>
              <a:gd name="connsiteX28" fmla="*/ 153943 w 462319"/>
              <a:gd name="connsiteY28" fmla="*/ 315240 h 473105"/>
              <a:gd name="connsiteX29" fmla="*/ 154923 w 462319"/>
              <a:gd name="connsiteY29" fmla="*/ 226012 h 473105"/>
              <a:gd name="connsiteX30" fmla="*/ 157374 w 462319"/>
              <a:gd name="connsiteY30" fmla="*/ 201008 h 473105"/>
              <a:gd name="connsiteX31" fmla="*/ 151492 w 462319"/>
              <a:gd name="connsiteY31" fmla="*/ 191693 h 473105"/>
              <a:gd name="connsiteX32" fmla="*/ 92170 w 462319"/>
              <a:gd name="connsiteY32" fmla="*/ 184829 h 473105"/>
              <a:gd name="connsiteX33" fmla="*/ 85796 w 462319"/>
              <a:gd name="connsiteY33" fmla="*/ 187281 h 473105"/>
              <a:gd name="connsiteX34" fmla="*/ 82365 w 462319"/>
              <a:gd name="connsiteY34" fmla="*/ 201499 h 473105"/>
              <a:gd name="connsiteX35" fmla="*/ 109819 w 462319"/>
              <a:gd name="connsiteY35" fmla="*/ 217677 h 473105"/>
              <a:gd name="connsiteX36" fmla="*/ 111290 w 462319"/>
              <a:gd name="connsiteY36" fmla="*/ 318181 h 473105"/>
              <a:gd name="connsiteX37" fmla="*/ 64225 w 462319"/>
              <a:gd name="connsiteY37" fmla="*/ 320142 h 473105"/>
              <a:gd name="connsiteX38" fmla="*/ 4412 w 462319"/>
              <a:gd name="connsiteY38" fmla="*/ 316220 h 473105"/>
              <a:gd name="connsiteX39" fmla="*/ 981 w 462319"/>
              <a:gd name="connsiteY39" fmla="*/ 323574 h 473105"/>
              <a:gd name="connsiteX40" fmla="*/ 2452 w 462319"/>
              <a:gd name="connsiteY40" fmla="*/ 329457 h 473105"/>
              <a:gd name="connsiteX41" fmla="*/ 55890 w 462319"/>
              <a:gd name="connsiteY41" fmla="*/ 363286 h 473105"/>
              <a:gd name="connsiteX42" fmla="*/ 97072 w 462319"/>
              <a:gd name="connsiteY42" fmla="*/ 354461 h 473105"/>
              <a:gd name="connsiteX43" fmla="*/ 316711 w 462319"/>
              <a:gd name="connsiteY43" fmla="*/ 321123 h 473105"/>
              <a:gd name="connsiteX44" fmla="*/ 316711 w 462319"/>
              <a:gd name="connsiteY44" fmla="*/ 372601 h 473105"/>
              <a:gd name="connsiteX45" fmla="*/ 321123 w 462319"/>
              <a:gd name="connsiteY45" fmla="*/ 473105 h 473105"/>
              <a:gd name="connsiteX46" fmla="*/ 348088 w 462319"/>
              <a:gd name="connsiteY46" fmla="*/ 473105 h 473105"/>
              <a:gd name="connsiteX47" fmla="*/ 364267 w 462319"/>
              <a:gd name="connsiteY47" fmla="*/ 357403 h 473105"/>
              <a:gd name="connsiteX48" fmla="*/ 364267 w 462319"/>
              <a:gd name="connsiteY48" fmla="*/ 234837 h 473105"/>
              <a:gd name="connsiteX49" fmla="*/ 443199 w 462319"/>
              <a:gd name="connsiteY49" fmla="*/ 233366 h 473105"/>
              <a:gd name="connsiteX50" fmla="*/ 455946 w 462319"/>
              <a:gd name="connsiteY50" fmla="*/ 229444 h 473105"/>
              <a:gd name="connsiteX51" fmla="*/ 461829 w 462319"/>
              <a:gd name="connsiteY51" fmla="*/ 206892 h 473105"/>
              <a:gd name="connsiteX52" fmla="*/ 452514 w 462319"/>
              <a:gd name="connsiteY52" fmla="*/ 197086 h 473105"/>
              <a:gd name="connsiteX53" fmla="*/ 408880 w 462319"/>
              <a:gd name="connsiteY53" fmla="*/ 194635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462319" h="473105">
                <a:moveTo>
                  <a:pt x="217677" y="257879"/>
                </a:moveTo>
                <a:cubicBezTo>
                  <a:pt x="220619" y="257879"/>
                  <a:pt x="223561" y="256408"/>
                  <a:pt x="225031" y="253467"/>
                </a:cubicBezTo>
                <a:cubicBezTo>
                  <a:pt x="244152" y="212775"/>
                  <a:pt x="259841" y="150021"/>
                  <a:pt x="261801" y="105407"/>
                </a:cubicBezTo>
                <a:lnTo>
                  <a:pt x="268665" y="86777"/>
                </a:lnTo>
                <a:cubicBezTo>
                  <a:pt x="269646" y="83835"/>
                  <a:pt x="269646" y="81874"/>
                  <a:pt x="267194" y="79913"/>
                </a:cubicBezTo>
                <a:cubicBezTo>
                  <a:pt x="262292" y="75991"/>
                  <a:pt x="249544" y="68637"/>
                  <a:pt x="243171" y="65205"/>
                </a:cubicBezTo>
                <a:cubicBezTo>
                  <a:pt x="240230" y="64225"/>
                  <a:pt x="236307" y="64225"/>
                  <a:pt x="233856" y="65205"/>
                </a:cubicBezTo>
                <a:lnTo>
                  <a:pt x="214736" y="75010"/>
                </a:lnTo>
                <a:cubicBezTo>
                  <a:pt x="189242" y="76971"/>
                  <a:pt x="97072" y="78932"/>
                  <a:pt x="77462" y="78932"/>
                </a:cubicBezTo>
                <a:cubicBezTo>
                  <a:pt x="63244" y="78932"/>
                  <a:pt x="43633" y="77952"/>
                  <a:pt x="27945" y="75501"/>
                </a:cubicBezTo>
                <a:lnTo>
                  <a:pt x="24023" y="82855"/>
                </a:lnTo>
                <a:cubicBezTo>
                  <a:pt x="23043" y="85306"/>
                  <a:pt x="23533" y="86777"/>
                  <a:pt x="25494" y="88738"/>
                </a:cubicBezTo>
                <a:cubicBezTo>
                  <a:pt x="37260" y="99033"/>
                  <a:pt x="53929" y="108838"/>
                  <a:pt x="69617" y="115212"/>
                </a:cubicBezTo>
                <a:cubicBezTo>
                  <a:pt x="80894" y="111290"/>
                  <a:pt x="100995" y="107368"/>
                  <a:pt x="112761" y="106878"/>
                </a:cubicBezTo>
                <a:cubicBezTo>
                  <a:pt x="126488" y="105407"/>
                  <a:pt x="182869" y="103936"/>
                  <a:pt x="210324" y="104426"/>
                </a:cubicBezTo>
                <a:cubicBezTo>
                  <a:pt x="210813" y="145118"/>
                  <a:pt x="208362" y="207872"/>
                  <a:pt x="201988" y="248564"/>
                </a:cubicBezTo>
                <a:cubicBezTo>
                  <a:pt x="201499" y="253467"/>
                  <a:pt x="202970" y="254938"/>
                  <a:pt x="205421" y="255427"/>
                </a:cubicBezTo>
                <a:moveTo>
                  <a:pt x="393192" y="204440"/>
                </a:moveTo>
                <a:lnTo>
                  <a:pt x="364267" y="205911"/>
                </a:lnTo>
                <a:lnTo>
                  <a:pt x="364267" y="54419"/>
                </a:lnTo>
                <a:lnTo>
                  <a:pt x="365737" y="26474"/>
                </a:lnTo>
                <a:cubicBezTo>
                  <a:pt x="366227" y="20591"/>
                  <a:pt x="364267" y="16669"/>
                  <a:pt x="359364" y="14708"/>
                </a:cubicBezTo>
                <a:cubicBezTo>
                  <a:pt x="343185" y="7844"/>
                  <a:pt x="308377" y="980"/>
                  <a:pt x="287295" y="0"/>
                </a:cubicBezTo>
                <a:cubicBezTo>
                  <a:pt x="282883" y="0"/>
                  <a:pt x="281901" y="980"/>
                  <a:pt x="280922" y="2942"/>
                </a:cubicBezTo>
                <a:lnTo>
                  <a:pt x="276019" y="18140"/>
                </a:lnTo>
                <a:cubicBezTo>
                  <a:pt x="293178" y="24513"/>
                  <a:pt x="308866" y="34318"/>
                  <a:pt x="316711" y="45104"/>
                </a:cubicBezTo>
                <a:lnTo>
                  <a:pt x="316711" y="294649"/>
                </a:lnTo>
                <a:cubicBezTo>
                  <a:pt x="277980" y="302493"/>
                  <a:pt x="213265" y="310337"/>
                  <a:pt x="153943" y="315240"/>
                </a:cubicBezTo>
                <a:lnTo>
                  <a:pt x="154923" y="226012"/>
                </a:lnTo>
                <a:lnTo>
                  <a:pt x="157374" y="201008"/>
                </a:lnTo>
                <a:cubicBezTo>
                  <a:pt x="157866" y="196105"/>
                  <a:pt x="156394" y="193164"/>
                  <a:pt x="151492" y="191693"/>
                </a:cubicBezTo>
                <a:cubicBezTo>
                  <a:pt x="139235" y="188261"/>
                  <a:pt x="107859" y="184829"/>
                  <a:pt x="92170" y="184829"/>
                </a:cubicBezTo>
                <a:cubicBezTo>
                  <a:pt x="87267" y="184829"/>
                  <a:pt x="86286" y="185810"/>
                  <a:pt x="85796" y="187281"/>
                </a:cubicBezTo>
                <a:lnTo>
                  <a:pt x="82365" y="201499"/>
                </a:lnTo>
                <a:cubicBezTo>
                  <a:pt x="93150" y="204930"/>
                  <a:pt x="104917" y="211304"/>
                  <a:pt x="109819" y="217677"/>
                </a:cubicBezTo>
                <a:lnTo>
                  <a:pt x="111290" y="318181"/>
                </a:lnTo>
                <a:cubicBezTo>
                  <a:pt x="93641" y="319162"/>
                  <a:pt x="77952" y="319653"/>
                  <a:pt x="64225" y="320142"/>
                </a:cubicBezTo>
                <a:cubicBezTo>
                  <a:pt x="46085" y="320633"/>
                  <a:pt x="23043" y="319162"/>
                  <a:pt x="4412" y="316220"/>
                </a:cubicBezTo>
                <a:lnTo>
                  <a:pt x="981" y="323574"/>
                </a:lnTo>
                <a:cubicBezTo>
                  <a:pt x="0" y="326026"/>
                  <a:pt x="490" y="327497"/>
                  <a:pt x="2452" y="329457"/>
                </a:cubicBezTo>
                <a:cubicBezTo>
                  <a:pt x="16670" y="342205"/>
                  <a:pt x="37750" y="355441"/>
                  <a:pt x="55890" y="363286"/>
                </a:cubicBezTo>
                <a:cubicBezTo>
                  <a:pt x="65695" y="359854"/>
                  <a:pt x="86777" y="354951"/>
                  <a:pt x="97072" y="354461"/>
                </a:cubicBezTo>
                <a:cubicBezTo>
                  <a:pt x="154923" y="350049"/>
                  <a:pt x="260821" y="334850"/>
                  <a:pt x="316711" y="321123"/>
                </a:cubicBezTo>
                <a:lnTo>
                  <a:pt x="316711" y="372601"/>
                </a:lnTo>
                <a:cubicBezTo>
                  <a:pt x="316711" y="394663"/>
                  <a:pt x="318671" y="453985"/>
                  <a:pt x="321123" y="473105"/>
                </a:cubicBezTo>
                <a:lnTo>
                  <a:pt x="348088" y="473105"/>
                </a:lnTo>
                <a:cubicBezTo>
                  <a:pt x="358384" y="442218"/>
                  <a:pt x="364267" y="387799"/>
                  <a:pt x="364267" y="357403"/>
                </a:cubicBezTo>
                <a:lnTo>
                  <a:pt x="364267" y="234837"/>
                </a:lnTo>
                <a:lnTo>
                  <a:pt x="443199" y="233366"/>
                </a:lnTo>
                <a:cubicBezTo>
                  <a:pt x="447611" y="233366"/>
                  <a:pt x="453004" y="231895"/>
                  <a:pt x="455946" y="229444"/>
                </a:cubicBezTo>
                <a:cubicBezTo>
                  <a:pt x="459377" y="226012"/>
                  <a:pt x="462319" y="217187"/>
                  <a:pt x="461829" y="206892"/>
                </a:cubicBezTo>
                <a:cubicBezTo>
                  <a:pt x="461339" y="202479"/>
                  <a:pt x="457907" y="198557"/>
                  <a:pt x="452514" y="197086"/>
                </a:cubicBezTo>
                <a:cubicBezTo>
                  <a:pt x="443689" y="195125"/>
                  <a:pt x="423098" y="194145"/>
                  <a:pt x="408880" y="194635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5" name="Freeform 115"/>
          <p:cNvSpPr/>
          <p:nvPr/>
        </p:nvSpPr>
        <p:spPr>
          <a:xfrm>
            <a:off x="8485114" y="3758392"/>
            <a:ext cx="394664" cy="473105"/>
          </a:xfrm>
          <a:custGeom>
            <a:avLst/>
            <a:gdLst>
              <a:gd name="connsiteX0" fmla="*/ 208362 w 394664"/>
              <a:gd name="connsiteY0" fmla="*/ 165219 h 473105"/>
              <a:gd name="connsiteX1" fmla="*/ 236308 w 394664"/>
              <a:gd name="connsiteY1" fmla="*/ 159826 h 473105"/>
              <a:gd name="connsiteX2" fmla="*/ 261802 w 394664"/>
              <a:gd name="connsiteY2" fmla="*/ 158846 h 473105"/>
              <a:gd name="connsiteX3" fmla="*/ 261802 w 394664"/>
              <a:gd name="connsiteY3" fmla="*/ 245132 h 473105"/>
              <a:gd name="connsiteX4" fmla="*/ 217677 w 394664"/>
              <a:gd name="connsiteY4" fmla="*/ 246113 h 473105"/>
              <a:gd name="connsiteX5" fmla="*/ 203460 w 394664"/>
              <a:gd name="connsiteY5" fmla="*/ 245622 h 473105"/>
              <a:gd name="connsiteX6" fmla="*/ 211795 w 394664"/>
              <a:gd name="connsiteY6" fmla="*/ 203460 h 473105"/>
              <a:gd name="connsiteX7" fmla="*/ 204441 w 394664"/>
              <a:gd name="connsiteY7" fmla="*/ 163258 h 473105"/>
              <a:gd name="connsiteX9" fmla="*/ 106388 w 394664"/>
              <a:gd name="connsiteY9" fmla="*/ 269155 h 473105"/>
              <a:gd name="connsiteX10" fmla="*/ 46575 w 394664"/>
              <a:gd name="connsiteY10" fmla="*/ 203460 h 473105"/>
              <a:gd name="connsiteX11" fmla="*/ 106388 w 394664"/>
              <a:gd name="connsiteY11" fmla="*/ 136784 h 473105"/>
              <a:gd name="connsiteX12" fmla="*/ 166200 w 394664"/>
              <a:gd name="connsiteY12" fmla="*/ 203460 h 473105"/>
              <a:gd name="connsiteX13" fmla="*/ 106388 w 394664"/>
              <a:gd name="connsiteY13" fmla="*/ 269155 h 473105"/>
              <a:gd name="connsiteX15" fmla="*/ 227483 w 394664"/>
              <a:gd name="connsiteY15" fmla="*/ 52458 h 473105"/>
              <a:gd name="connsiteX16" fmla="*/ 261802 w 394664"/>
              <a:gd name="connsiteY16" fmla="*/ 75501 h 473105"/>
              <a:gd name="connsiteX17" fmla="*/ 261802 w 394664"/>
              <a:gd name="connsiteY17" fmla="*/ 132371 h 473105"/>
              <a:gd name="connsiteX18" fmla="*/ 215226 w 394664"/>
              <a:gd name="connsiteY18" fmla="*/ 133842 h 473105"/>
              <a:gd name="connsiteX19" fmla="*/ 184830 w 394664"/>
              <a:gd name="connsiteY19" fmla="*/ 131881 h 473105"/>
              <a:gd name="connsiteX20" fmla="*/ 106388 w 394664"/>
              <a:gd name="connsiteY20" fmla="*/ 100504 h 473105"/>
              <a:gd name="connsiteX21" fmla="*/ 0 w 394664"/>
              <a:gd name="connsiteY21" fmla="*/ 203460 h 473105"/>
              <a:gd name="connsiteX22" fmla="*/ 106388 w 394664"/>
              <a:gd name="connsiteY22" fmla="*/ 306415 h 473105"/>
              <a:gd name="connsiteX23" fmla="*/ 192674 w 394664"/>
              <a:gd name="connsiteY23" fmla="*/ 265233 h 473105"/>
              <a:gd name="connsiteX24" fmla="*/ 210814 w 394664"/>
              <a:gd name="connsiteY24" fmla="*/ 277490 h 473105"/>
              <a:gd name="connsiteX25" fmla="*/ 238759 w 394664"/>
              <a:gd name="connsiteY25" fmla="*/ 272097 h 473105"/>
              <a:gd name="connsiteX26" fmla="*/ 261802 w 394664"/>
              <a:gd name="connsiteY26" fmla="*/ 271116 h 473105"/>
              <a:gd name="connsiteX27" fmla="*/ 261802 w 394664"/>
              <a:gd name="connsiteY27" fmla="*/ 352500 h 473105"/>
              <a:gd name="connsiteX28" fmla="*/ 266704 w 394664"/>
              <a:gd name="connsiteY28" fmla="*/ 443689 h 473105"/>
              <a:gd name="connsiteX29" fmla="*/ 291217 w 394664"/>
              <a:gd name="connsiteY29" fmla="*/ 443689 h 473105"/>
              <a:gd name="connsiteX30" fmla="*/ 305925 w 394664"/>
              <a:gd name="connsiteY30" fmla="*/ 338282 h 473105"/>
              <a:gd name="connsiteX31" fmla="*/ 305925 w 394664"/>
              <a:gd name="connsiteY31" fmla="*/ 82855 h 473105"/>
              <a:gd name="connsiteX32" fmla="*/ 307396 w 394664"/>
              <a:gd name="connsiteY32" fmla="*/ 59322 h 473105"/>
              <a:gd name="connsiteX33" fmla="*/ 301513 w 394664"/>
              <a:gd name="connsiteY33" fmla="*/ 48536 h 473105"/>
              <a:gd name="connsiteX34" fmla="*/ 239740 w 394664"/>
              <a:gd name="connsiteY34" fmla="*/ 34809 h 473105"/>
              <a:gd name="connsiteX35" fmla="*/ 232876 w 394664"/>
              <a:gd name="connsiteY35" fmla="*/ 38240 h 473105"/>
              <a:gd name="connsiteX37" fmla="*/ 309848 w 394664"/>
              <a:gd name="connsiteY37" fmla="*/ 18140 h 473105"/>
              <a:gd name="connsiteX38" fmla="*/ 346618 w 394664"/>
              <a:gd name="connsiteY38" fmla="*/ 43143 h 473105"/>
              <a:gd name="connsiteX39" fmla="*/ 346618 w 394664"/>
              <a:gd name="connsiteY39" fmla="*/ 376033 h 473105"/>
              <a:gd name="connsiteX40" fmla="*/ 351520 w 394664"/>
              <a:gd name="connsiteY40" fmla="*/ 473105 h 473105"/>
              <a:gd name="connsiteX41" fmla="*/ 377504 w 394664"/>
              <a:gd name="connsiteY41" fmla="*/ 473105 h 473105"/>
              <a:gd name="connsiteX42" fmla="*/ 392702 w 394664"/>
              <a:gd name="connsiteY42" fmla="*/ 361325 h 473105"/>
              <a:gd name="connsiteX43" fmla="*/ 392702 w 394664"/>
              <a:gd name="connsiteY43" fmla="*/ 51478 h 473105"/>
              <a:gd name="connsiteX44" fmla="*/ 394174 w 394664"/>
              <a:gd name="connsiteY44" fmla="*/ 25494 h 473105"/>
              <a:gd name="connsiteX45" fmla="*/ 387800 w 394664"/>
              <a:gd name="connsiteY45" fmla="*/ 14218 h 473105"/>
              <a:gd name="connsiteX46" fmla="*/ 321614 w 394664"/>
              <a:gd name="connsiteY46" fmla="*/ 0 h 473105"/>
              <a:gd name="connsiteX47" fmla="*/ 314751 w 394664"/>
              <a:gd name="connsiteY47" fmla="*/ 3432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394664" h="473105">
                <a:moveTo>
                  <a:pt x="208362" y="165219"/>
                </a:moveTo>
                <a:cubicBezTo>
                  <a:pt x="216207" y="162768"/>
                  <a:pt x="228464" y="160317"/>
                  <a:pt x="236308" y="159826"/>
                </a:cubicBezTo>
                <a:cubicBezTo>
                  <a:pt x="241211" y="159336"/>
                  <a:pt x="252486" y="159336"/>
                  <a:pt x="261802" y="158846"/>
                </a:cubicBezTo>
                <a:lnTo>
                  <a:pt x="261802" y="245132"/>
                </a:lnTo>
                <a:cubicBezTo>
                  <a:pt x="247094" y="245622"/>
                  <a:pt x="228464" y="246113"/>
                  <a:pt x="217677" y="246113"/>
                </a:cubicBezTo>
                <a:cubicBezTo>
                  <a:pt x="213265" y="246113"/>
                  <a:pt x="208362" y="246113"/>
                  <a:pt x="203460" y="245622"/>
                </a:cubicBezTo>
                <a:cubicBezTo>
                  <a:pt x="208853" y="232875"/>
                  <a:pt x="211795" y="218658"/>
                  <a:pt x="211795" y="203460"/>
                </a:cubicBezTo>
                <a:cubicBezTo>
                  <a:pt x="211795" y="188752"/>
                  <a:pt x="209343" y="175024"/>
                  <a:pt x="204441" y="163258"/>
                </a:cubicBezTo>
                <a:moveTo>
                  <a:pt x="106388" y="269155"/>
                </a:moveTo>
                <a:cubicBezTo>
                  <a:pt x="72069" y="269155"/>
                  <a:pt x="46575" y="244151"/>
                  <a:pt x="46575" y="203460"/>
                </a:cubicBezTo>
                <a:cubicBezTo>
                  <a:pt x="46575" y="161787"/>
                  <a:pt x="72069" y="136784"/>
                  <a:pt x="106388" y="136784"/>
                </a:cubicBezTo>
                <a:cubicBezTo>
                  <a:pt x="140706" y="136784"/>
                  <a:pt x="166200" y="161787"/>
                  <a:pt x="166200" y="203460"/>
                </a:cubicBezTo>
                <a:cubicBezTo>
                  <a:pt x="166200" y="244151"/>
                  <a:pt x="140706" y="269155"/>
                  <a:pt x="106388" y="269155"/>
                </a:cubicBezTo>
                <a:moveTo>
                  <a:pt x="227483" y="52458"/>
                </a:moveTo>
                <a:cubicBezTo>
                  <a:pt x="241701" y="57851"/>
                  <a:pt x="255429" y="66676"/>
                  <a:pt x="261802" y="75501"/>
                </a:cubicBezTo>
                <a:lnTo>
                  <a:pt x="261802" y="132371"/>
                </a:lnTo>
                <a:cubicBezTo>
                  <a:pt x="246603" y="133352"/>
                  <a:pt x="226502" y="133842"/>
                  <a:pt x="215226" y="133842"/>
                </a:cubicBezTo>
                <a:cubicBezTo>
                  <a:pt x="204931" y="133842"/>
                  <a:pt x="193655" y="133352"/>
                  <a:pt x="184830" y="131881"/>
                </a:cubicBezTo>
                <a:cubicBezTo>
                  <a:pt x="165710" y="112271"/>
                  <a:pt x="138255" y="100504"/>
                  <a:pt x="106388" y="100504"/>
                </a:cubicBezTo>
                <a:cubicBezTo>
                  <a:pt x="45104" y="100504"/>
                  <a:pt x="0" y="142667"/>
                  <a:pt x="0" y="203460"/>
                </a:cubicBezTo>
                <a:cubicBezTo>
                  <a:pt x="0" y="263762"/>
                  <a:pt x="45104" y="306415"/>
                  <a:pt x="106388" y="306415"/>
                </a:cubicBezTo>
                <a:cubicBezTo>
                  <a:pt x="143158" y="306415"/>
                  <a:pt x="174044" y="290727"/>
                  <a:pt x="192674" y="265233"/>
                </a:cubicBezTo>
                <a:cubicBezTo>
                  <a:pt x="198067" y="269645"/>
                  <a:pt x="204441" y="274058"/>
                  <a:pt x="210814" y="277490"/>
                </a:cubicBezTo>
                <a:cubicBezTo>
                  <a:pt x="218659" y="275038"/>
                  <a:pt x="230915" y="272587"/>
                  <a:pt x="238759" y="272097"/>
                </a:cubicBezTo>
                <a:cubicBezTo>
                  <a:pt x="243662" y="271607"/>
                  <a:pt x="252977" y="271607"/>
                  <a:pt x="261802" y="271116"/>
                </a:cubicBezTo>
                <a:lnTo>
                  <a:pt x="261802" y="352500"/>
                </a:lnTo>
                <a:cubicBezTo>
                  <a:pt x="261802" y="373091"/>
                  <a:pt x="263763" y="424569"/>
                  <a:pt x="266704" y="443689"/>
                </a:cubicBezTo>
                <a:lnTo>
                  <a:pt x="291217" y="443689"/>
                </a:lnTo>
                <a:cubicBezTo>
                  <a:pt x="300042" y="416234"/>
                  <a:pt x="305925" y="366718"/>
                  <a:pt x="305925" y="338282"/>
                </a:cubicBezTo>
                <a:lnTo>
                  <a:pt x="305925" y="82855"/>
                </a:lnTo>
                <a:lnTo>
                  <a:pt x="307396" y="59322"/>
                </a:lnTo>
                <a:cubicBezTo>
                  <a:pt x="307396" y="53929"/>
                  <a:pt x="305435" y="50497"/>
                  <a:pt x="301513" y="48536"/>
                </a:cubicBezTo>
                <a:cubicBezTo>
                  <a:pt x="287786" y="42163"/>
                  <a:pt x="257880" y="35789"/>
                  <a:pt x="239740" y="34809"/>
                </a:cubicBezTo>
                <a:cubicBezTo>
                  <a:pt x="235327" y="34809"/>
                  <a:pt x="233856" y="36280"/>
                  <a:pt x="232876" y="38240"/>
                </a:cubicBezTo>
                <a:moveTo>
                  <a:pt x="309848" y="18140"/>
                </a:moveTo>
                <a:cubicBezTo>
                  <a:pt x="325536" y="24023"/>
                  <a:pt x="339754" y="33338"/>
                  <a:pt x="346618" y="43143"/>
                </a:cubicBezTo>
                <a:lnTo>
                  <a:pt x="346618" y="376033"/>
                </a:lnTo>
                <a:cubicBezTo>
                  <a:pt x="346618" y="398095"/>
                  <a:pt x="348578" y="454965"/>
                  <a:pt x="351520" y="473105"/>
                </a:cubicBezTo>
                <a:lnTo>
                  <a:pt x="377504" y="473105"/>
                </a:lnTo>
                <a:cubicBezTo>
                  <a:pt x="386819" y="443199"/>
                  <a:pt x="392702" y="391231"/>
                  <a:pt x="392702" y="361325"/>
                </a:cubicBezTo>
                <a:lnTo>
                  <a:pt x="392702" y="51478"/>
                </a:lnTo>
                <a:lnTo>
                  <a:pt x="394174" y="25494"/>
                </a:lnTo>
                <a:cubicBezTo>
                  <a:pt x="394664" y="20101"/>
                  <a:pt x="392702" y="16179"/>
                  <a:pt x="387800" y="14218"/>
                </a:cubicBezTo>
                <a:cubicBezTo>
                  <a:pt x="373582" y="7354"/>
                  <a:pt x="340734" y="980"/>
                  <a:pt x="321614" y="0"/>
                </a:cubicBezTo>
                <a:cubicBezTo>
                  <a:pt x="317202" y="0"/>
                  <a:pt x="315730" y="980"/>
                  <a:pt x="314751" y="343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6" name="Freeform 116"/>
          <p:cNvSpPr/>
          <p:nvPr/>
        </p:nvSpPr>
        <p:spPr>
          <a:xfrm>
            <a:off x="8956749" y="3768198"/>
            <a:ext cx="453985" cy="453005"/>
          </a:xfrm>
          <a:custGeom>
            <a:avLst/>
            <a:gdLst>
              <a:gd name="connsiteX0" fmla="*/ 367698 w 453985"/>
              <a:gd name="connsiteY0" fmla="*/ 200028 h 453005"/>
              <a:gd name="connsiteX1" fmla="*/ 64225 w 453985"/>
              <a:gd name="connsiteY1" fmla="*/ 204931 h 453005"/>
              <a:gd name="connsiteX2" fmla="*/ 4903 w 453985"/>
              <a:gd name="connsiteY2" fmla="*/ 199538 h 453005"/>
              <a:gd name="connsiteX3" fmla="*/ 981 w 453985"/>
              <a:gd name="connsiteY3" fmla="*/ 207382 h 453005"/>
              <a:gd name="connsiteX4" fmla="*/ 2451 w 453985"/>
              <a:gd name="connsiteY4" fmla="*/ 212775 h 453005"/>
              <a:gd name="connsiteX5" fmla="*/ 54419 w 453985"/>
              <a:gd name="connsiteY5" fmla="*/ 242681 h 453005"/>
              <a:gd name="connsiteX6" fmla="*/ 106878 w 453985"/>
              <a:gd name="connsiteY6" fmla="*/ 232876 h 453005"/>
              <a:gd name="connsiteX7" fmla="*/ 206401 w 453985"/>
              <a:gd name="connsiteY7" fmla="*/ 230424 h 453005"/>
              <a:gd name="connsiteX8" fmla="*/ 206401 w 453985"/>
              <a:gd name="connsiteY8" fmla="*/ 250035 h 453005"/>
              <a:gd name="connsiteX9" fmla="*/ 208362 w 453985"/>
              <a:gd name="connsiteY9" fmla="*/ 281412 h 453005"/>
              <a:gd name="connsiteX10" fmla="*/ 131391 w 453985"/>
              <a:gd name="connsiteY10" fmla="*/ 281902 h 453005"/>
              <a:gd name="connsiteX11" fmla="*/ 83345 w 453985"/>
              <a:gd name="connsiteY11" fmla="*/ 277490 h 453005"/>
              <a:gd name="connsiteX12" fmla="*/ 80404 w 453985"/>
              <a:gd name="connsiteY12" fmla="*/ 283373 h 453005"/>
              <a:gd name="connsiteX13" fmla="*/ 81874 w 453985"/>
              <a:gd name="connsiteY13" fmla="*/ 289256 h 453005"/>
              <a:gd name="connsiteX14" fmla="*/ 123547 w 453985"/>
              <a:gd name="connsiteY14" fmla="*/ 315240 h 453005"/>
              <a:gd name="connsiteX15" fmla="*/ 165219 w 453985"/>
              <a:gd name="connsiteY15" fmla="*/ 307886 h 453005"/>
              <a:gd name="connsiteX16" fmla="*/ 303964 w 453985"/>
              <a:gd name="connsiteY16" fmla="*/ 306415 h 453005"/>
              <a:gd name="connsiteX17" fmla="*/ 302983 w 453985"/>
              <a:gd name="connsiteY17" fmla="*/ 348088 h 453005"/>
              <a:gd name="connsiteX18" fmla="*/ 293668 w 453985"/>
              <a:gd name="connsiteY18" fmla="*/ 350539 h 453005"/>
              <a:gd name="connsiteX19" fmla="*/ 159335 w 453985"/>
              <a:gd name="connsiteY19" fmla="*/ 352500 h 453005"/>
              <a:gd name="connsiteX20" fmla="*/ 89719 w 453985"/>
              <a:gd name="connsiteY20" fmla="*/ 350049 h 453005"/>
              <a:gd name="connsiteX21" fmla="*/ 84326 w 453985"/>
              <a:gd name="connsiteY21" fmla="*/ 352990 h 453005"/>
              <a:gd name="connsiteX22" fmla="*/ 82364 w 453985"/>
              <a:gd name="connsiteY22" fmla="*/ 363776 h 453005"/>
              <a:gd name="connsiteX23" fmla="*/ 110310 w 453985"/>
              <a:gd name="connsiteY23" fmla="*/ 378484 h 453005"/>
              <a:gd name="connsiteX24" fmla="*/ 110310 w 453985"/>
              <a:gd name="connsiteY24" fmla="*/ 418195 h 453005"/>
              <a:gd name="connsiteX25" fmla="*/ 150021 w 453985"/>
              <a:gd name="connsiteY25" fmla="*/ 453005 h 453005"/>
              <a:gd name="connsiteX26" fmla="*/ 371130 w 453985"/>
              <a:gd name="connsiteY26" fmla="*/ 451534 h 453005"/>
              <a:gd name="connsiteX27" fmla="*/ 378975 w 453985"/>
              <a:gd name="connsiteY27" fmla="*/ 449082 h 453005"/>
              <a:gd name="connsiteX28" fmla="*/ 384857 w 453985"/>
              <a:gd name="connsiteY28" fmla="*/ 428491 h 453005"/>
              <a:gd name="connsiteX29" fmla="*/ 377013 w 453985"/>
              <a:gd name="connsiteY29" fmla="*/ 420157 h 453005"/>
              <a:gd name="connsiteX30" fmla="*/ 331909 w 453985"/>
              <a:gd name="connsiteY30" fmla="*/ 416235 h 453005"/>
              <a:gd name="connsiteX31" fmla="*/ 316711 w 453985"/>
              <a:gd name="connsiteY31" fmla="*/ 423588 h 453005"/>
              <a:gd name="connsiteX32" fmla="*/ 167670 w 453985"/>
              <a:gd name="connsiteY32" fmla="*/ 425059 h 453005"/>
              <a:gd name="connsiteX33" fmla="*/ 158845 w 453985"/>
              <a:gd name="connsiteY33" fmla="*/ 415744 h 453005"/>
              <a:gd name="connsiteX34" fmla="*/ 158845 w 453985"/>
              <a:gd name="connsiteY34" fmla="*/ 377994 h 453005"/>
              <a:gd name="connsiteX35" fmla="*/ 350049 w 453985"/>
              <a:gd name="connsiteY35" fmla="*/ 376032 h 453005"/>
              <a:gd name="connsiteX36" fmla="*/ 355442 w 453985"/>
              <a:gd name="connsiteY36" fmla="*/ 358873 h 453005"/>
              <a:gd name="connsiteX37" fmla="*/ 352500 w 453985"/>
              <a:gd name="connsiteY37" fmla="*/ 353971 h 453005"/>
              <a:gd name="connsiteX38" fmla="*/ 343184 w 453985"/>
              <a:gd name="connsiteY38" fmla="*/ 349559 h 453005"/>
              <a:gd name="connsiteX39" fmla="*/ 352990 w 453985"/>
              <a:gd name="connsiteY39" fmla="*/ 304945 h 453005"/>
              <a:gd name="connsiteX40" fmla="*/ 359854 w 453985"/>
              <a:gd name="connsiteY40" fmla="*/ 290237 h 453005"/>
              <a:gd name="connsiteX41" fmla="*/ 358873 w 453985"/>
              <a:gd name="connsiteY41" fmla="*/ 282882 h 453005"/>
              <a:gd name="connsiteX42" fmla="*/ 334360 w 453985"/>
              <a:gd name="connsiteY42" fmla="*/ 272097 h 453005"/>
              <a:gd name="connsiteX43" fmla="*/ 325535 w 453985"/>
              <a:gd name="connsiteY43" fmla="*/ 272097 h 453005"/>
              <a:gd name="connsiteX44" fmla="*/ 309357 w 453985"/>
              <a:gd name="connsiteY44" fmla="*/ 279451 h 453005"/>
              <a:gd name="connsiteX45" fmla="*/ 247584 w 453985"/>
              <a:gd name="connsiteY45" fmla="*/ 280431 h 453005"/>
              <a:gd name="connsiteX46" fmla="*/ 253957 w 453985"/>
              <a:gd name="connsiteY46" fmla="*/ 240720 h 453005"/>
              <a:gd name="connsiteX47" fmla="*/ 253957 w 453985"/>
              <a:gd name="connsiteY47" fmla="*/ 229934 h 453005"/>
              <a:gd name="connsiteX48" fmla="*/ 380936 w 453985"/>
              <a:gd name="connsiteY48" fmla="*/ 228953 h 453005"/>
              <a:gd name="connsiteX49" fmla="*/ 440748 w 453985"/>
              <a:gd name="connsiteY49" fmla="*/ 231405 h 453005"/>
              <a:gd name="connsiteX50" fmla="*/ 453985 w 453985"/>
              <a:gd name="connsiteY50" fmla="*/ 209343 h 453005"/>
              <a:gd name="connsiteX51" fmla="*/ 446631 w 453985"/>
              <a:gd name="connsiteY51" fmla="*/ 200028 h 453005"/>
              <a:gd name="connsiteX52" fmla="*/ 387309 w 453985"/>
              <a:gd name="connsiteY52" fmla="*/ 191203 h 453005"/>
              <a:gd name="connsiteX54" fmla="*/ 52949 w 453985"/>
              <a:gd name="connsiteY54" fmla="*/ 178946 h 453005"/>
              <a:gd name="connsiteX55" fmla="*/ 59322 w 453985"/>
              <a:gd name="connsiteY55" fmla="*/ 178946 h 453005"/>
              <a:gd name="connsiteX56" fmla="*/ 224541 w 453985"/>
              <a:gd name="connsiteY56" fmla="*/ 94131 h 453005"/>
              <a:gd name="connsiteX57" fmla="*/ 379954 w 453985"/>
              <a:gd name="connsiteY57" fmla="*/ 161297 h 453005"/>
              <a:gd name="connsiteX58" fmla="*/ 396133 w 453985"/>
              <a:gd name="connsiteY58" fmla="*/ 164238 h 453005"/>
              <a:gd name="connsiteX59" fmla="*/ 411332 w 453985"/>
              <a:gd name="connsiteY59" fmla="*/ 148060 h 453005"/>
              <a:gd name="connsiteX60" fmla="*/ 402506 w 453985"/>
              <a:gd name="connsiteY60" fmla="*/ 134823 h 453005"/>
              <a:gd name="connsiteX61" fmla="*/ 365737 w 453985"/>
              <a:gd name="connsiteY61" fmla="*/ 110800 h 453005"/>
              <a:gd name="connsiteX62" fmla="*/ 333870 w 453985"/>
              <a:gd name="connsiteY62" fmla="*/ 107858 h 453005"/>
              <a:gd name="connsiteX63" fmla="*/ 247093 w 453985"/>
              <a:gd name="connsiteY63" fmla="*/ 72069 h 453005"/>
              <a:gd name="connsiteX64" fmla="*/ 269645 w 453985"/>
              <a:gd name="connsiteY64" fmla="*/ 42163 h 453005"/>
              <a:gd name="connsiteX65" fmla="*/ 273077 w 453985"/>
              <a:gd name="connsiteY65" fmla="*/ 29416 h 453005"/>
              <a:gd name="connsiteX66" fmla="*/ 265723 w 453985"/>
              <a:gd name="connsiteY66" fmla="*/ 18140 h 453005"/>
              <a:gd name="connsiteX67" fmla="*/ 203460 w 453985"/>
              <a:gd name="connsiteY67" fmla="*/ 490 h 453005"/>
              <a:gd name="connsiteX68" fmla="*/ 195615 w 453985"/>
              <a:gd name="connsiteY68" fmla="*/ 2941 h 453005"/>
              <a:gd name="connsiteX69" fmla="*/ 188262 w 453985"/>
              <a:gd name="connsiteY69" fmla="*/ 15689 h 453005"/>
              <a:gd name="connsiteX70" fmla="*/ 212775 w 453985"/>
              <a:gd name="connsiteY70" fmla="*/ 36280 h 453005"/>
              <a:gd name="connsiteX71" fmla="*/ 48046 w 453985"/>
              <a:gd name="connsiteY71" fmla="*/ 165219 h 453005"/>
              <a:gd name="connsiteX72" fmla="*/ 46575 w 453985"/>
              <a:gd name="connsiteY72" fmla="*/ 170122 h 4530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453985" h="453005">
                <a:moveTo>
                  <a:pt x="367698" y="200028"/>
                </a:moveTo>
                <a:cubicBezTo>
                  <a:pt x="333380" y="202480"/>
                  <a:pt x="95111" y="205421"/>
                  <a:pt x="64225" y="204931"/>
                </a:cubicBezTo>
                <a:cubicBezTo>
                  <a:pt x="47065" y="204440"/>
                  <a:pt x="23042" y="202480"/>
                  <a:pt x="4903" y="199538"/>
                </a:cubicBezTo>
                <a:lnTo>
                  <a:pt x="981" y="207382"/>
                </a:lnTo>
                <a:cubicBezTo>
                  <a:pt x="0" y="209343"/>
                  <a:pt x="490" y="211304"/>
                  <a:pt x="2451" y="212775"/>
                </a:cubicBezTo>
                <a:cubicBezTo>
                  <a:pt x="15198" y="224541"/>
                  <a:pt x="35299" y="236308"/>
                  <a:pt x="54419" y="242681"/>
                </a:cubicBezTo>
                <a:cubicBezTo>
                  <a:pt x="67166" y="238759"/>
                  <a:pt x="94621" y="233856"/>
                  <a:pt x="106878" y="232876"/>
                </a:cubicBezTo>
                <a:cubicBezTo>
                  <a:pt x="118154" y="231895"/>
                  <a:pt x="158845" y="231405"/>
                  <a:pt x="206401" y="230424"/>
                </a:cubicBezTo>
                <a:lnTo>
                  <a:pt x="206401" y="250035"/>
                </a:lnTo>
                <a:cubicBezTo>
                  <a:pt x="206401" y="258860"/>
                  <a:pt x="206891" y="270626"/>
                  <a:pt x="208362" y="281412"/>
                </a:cubicBezTo>
                <a:cubicBezTo>
                  <a:pt x="174534" y="281412"/>
                  <a:pt x="143157" y="281902"/>
                  <a:pt x="131391" y="281902"/>
                </a:cubicBezTo>
                <a:cubicBezTo>
                  <a:pt x="118644" y="281902"/>
                  <a:pt x="97562" y="279941"/>
                  <a:pt x="83345" y="277490"/>
                </a:cubicBezTo>
                <a:lnTo>
                  <a:pt x="80404" y="283373"/>
                </a:lnTo>
                <a:cubicBezTo>
                  <a:pt x="79423" y="285824"/>
                  <a:pt x="79423" y="287295"/>
                  <a:pt x="81874" y="289256"/>
                </a:cubicBezTo>
                <a:cubicBezTo>
                  <a:pt x="92660" y="298571"/>
                  <a:pt x="107858" y="308376"/>
                  <a:pt x="123547" y="315240"/>
                </a:cubicBezTo>
                <a:cubicBezTo>
                  <a:pt x="135803" y="311808"/>
                  <a:pt x="154924" y="308376"/>
                  <a:pt x="165219" y="307886"/>
                </a:cubicBezTo>
                <a:cubicBezTo>
                  <a:pt x="183849" y="306906"/>
                  <a:pt x="271116" y="305925"/>
                  <a:pt x="303964" y="306415"/>
                </a:cubicBezTo>
                <a:cubicBezTo>
                  <a:pt x="304454" y="315240"/>
                  <a:pt x="303964" y="337792"/>
                  <a:pt x="302983" y="348088"/>
                </a:cubicBezTo>
                <a:lnTo>
                  <a:pt x="293668" y="350539"/>
                </a:lnTo>
                <a:cubicBezTo>
                  <a:pt x="275038" y="351520"/>
                  <a:pt x="196597" y="352010"/>
                  <a:pt x="159335" y="352500"/>
                </a:cubicBezTo>
                <a:cubicBezTo>
                  <a:pt x="144138" y="351029"/>
                  <a:pt x="106387" y="350049"/>
                  <a:pt x="89719" y="350049"/>
                </a:cubicBezTo>
                <a:cubicBezTo>
                  <a:pt x="86777" y="350049"/>
                  <a:pt x="84816" y="351029"/>
                  <a:pt x="84326" y="352990"/>
                </a:cubicBezTo>
                <a:lnTo>
                  <a:pt x="82364" y="363776"/>
                </a:lnTo>
                <a:cubicBezTo>
                  <a:pt x="93640" y="366718"/>
                  <a:pt x="103936" y="372111"/>
                  <a:pt x="110310" y="378484"/>
                </a:cubicBezTo>
                <a:lnTo>
                  <a:pt x="110310" y="418195"/>
                </a:lnTo>
                <a:cubicBezTo>
                  <a:pt x="110310" y="441728"/>
                  <a:pt x="121096" y="452514"/>
                  <a:pt x="150021" y="453005"/>
                </a:cubicBezTo>
                <a:lnTo>
                  <a:pt x="371130" y="451534"/>
                </a:lnTo>
                <a:cubicBezTo>
                  <a:pt x="374072" y="451534"/>
                  <a:pt x="377013" y="451043"/>
                  <a:pt x="378975" y="449082"/>
                </a:cubicBezTo>
                <a:cubicBezTo>
                  <a:pt x="381426" y="446141"/>
                  <a:pt x="384857" y="438787"/>
                  <a:pt x="384857" y="428491"/>
                </a:cubicBezTo>
                <a:cubicBezTo>
                  <a:pt x="384857" y="424079"/>
                  <a:pt x="381916" y="421137"/>
                  <a:pt x="377013" y="420157"/>
                </a:cubicBezTo>
                <a:cubicBezTo>
                  <a:pt x="367208" y="417706"/>
                  <a:pt x="346127" y="416235"/>
                  <a:pt x="331909" y="416235"/>
                </a:cubicBezTo>
                <a:lnTo>
                  <a:pt x="316711" y="423588"/>
                </a:lnTo>
                <a:cubicBezTo>
                  <a:pt x="287295" y="425059"/>
                  <a:pt x="203950" y="425550"/>
                  <a:pt x="167670" y="425059"/>
                </a:cubicBezTo>
                <a:cubicBezTo>
                  <a:pt x="161297" y="425059"/>
                  <a:pt x="158845" y="422118"/>
                  <a:pt x="158845" y="415744"/>
                </a:cubicBezTo>
                <a:lnTo>
                  <a:pt x="158845" y="377994"/>
                </a:lnTo>
                <a:lnTo>
                  <a:pt x="350049" y="376032"/>
                </a:lnTo>
                <a:cubicBezTo>
                  <a:pt x="352500" y="373091"/>
                  <a:pt x="355442" y="366228"/>
                  <a:pt x="355442" y="358873"/>
                </a:cubicBezTo>
                <a:cubicBezTo>
                  <a:pt x="355442" y="356913"/>
                  <a:pt x="354461" y="354952"/>
                  <a:pt x="352500" y="353971"/>
                </a:cubicBezTo>
                <a:lnTo>
                  <a:pt x="343184" y="349559"/>
                </a:lnTo>
                <a:cubicBezTo>
                  <a:pt x="347107" y="339263"/>
                  <a:pt x="352010" y="318182"/>
                  <a:pt x="352990" y="304945"/>
                </a:cubicBezTo>
                <a:lnTo>
                  <a:pt x="359854" y="290237"/>
                </a:lnTo>
                <a:cubicBezTo>
                  <a:pt x="361325" y="286805"/>
                  <a:pt x="360835" y="284354"/>
                  <a:pt x="358873" y="282882"/>
                </a:cubicBezTo>
                <a:cubicBezTo>
                  <a:pt x="353481" y="279941"/>
                  <a:pt x="340733" y="274548"/>
                  <a:pt x="334360" y="272097"/>
                </a:cubicBezTo>
                <a:cubicBezTo>
                  <a:pt x="331419" y="270626"/>
                  <a:pt x="327987" y="270626"/>
                  <a:pt x="325535" y="272097"/>
                </a:cubicBezTo>
                <a:lnTo>
                  <a:pt x="309357" y="279451"/>
                </a:lnTo>
                <a:cubicBezTo>
                  <a:pt x="298080" y="279941"/>
                  <a:pt x="274548" y="280431"/>
                  <a:pt x="247584" y="280431"/>
                </a:cubicBezTo>
                <a:cubicBezTo>
                  <a:pt x="251506" y="268665"/>
                  <a:pt x="253957" y="253467"/>
                  <a:pt x="253957" y="240720"/>
                </a:cubicBezTo>
                <a:lnTo>
                  <a:pt x="253957" y="229934"/>
                </a:lnTo>
                <a:cubicBezTo>
                  <a:pt x="310338" y="228953"/>
                  <a:pt x="365247" y="228953"/>
                  <a:pt x="380936" y="228953"/>
                </a:cubicBezTo>
                <a:cubicBezTo>
                  <a:pt x="396624" y="228953"/>
                  <a:pt x="428001" y="229934"/>
                  <a:pt x="440748" y="231405"/>
                </a:cubicBezTo>
                <a:cubicBezTo>
                  <a:pt x="446631" y="228953"/>
                  <a:pt x="453985" y="219639"/>
                  <a:pt x="453985" y="209343"/>
                </a:cubicBezTo>
                <a:cubicBezTo>
                  <a:pt x="453985" y="204440"/>
                  <a:pt x="451043" y="201499"/>
                  <a:pt x="446631" y="200028"/>
                </a:cubicBezTo>
                <a:cubicBezTo>
                  <a:pt x="434374" y="195616"/>
                  <a:pt x="406429" y="192184"/>
                  <a:pt x="387309" y="191203"/>
                </a:cubicBezTo>
                <a:moveTo>
                  <a:pt x="52949" y="178946"/>
                </a:moveTo>
                <a:cubicBezTo>
                  <a:pt x="54419" y="179927"/>
                  <a:pt x="55890" y="179927"/>
                  <a:pt x="59322" y="178946"/>
                </a:cubicBezTo>
                <a:cubicBezTo>
                  <a:pt x="124527" y="161297"/>
                  <a:pt x="182379" y="131391"/>
                  <a:pt x="224541" y="94131"/>
                </a:cubicBezTo>
                <a:lnTo>
                  <a:pt x="379954" y="161297"/>
                </a:lnTo>
                <a:cubicBezTo>
                  <a:pt x="385348" y="163748"/>
                  <a:pt x="391721" y="165710"/>
                  <a:pt x="396133" y="164238"/>
                </a:cubicBezTo>
                <a:cubicBezTo>
                  <a:pt x="402998" y="163258"/>
                  <a:pt x="411332" y="155904"/>
                  <a:pt x="411332" y="148060"/>
                </a:cubicBezTo>
                <a:cubicBezTo>
                  <a:pt x="411332" y="144138"/>
                  <a:pt x="408390" y="139725"/>
                  <a:pt x="402506" y="134823"/>
                </a:cubicBezTo>
                <a:cubicBezTo>
                  <a:pt x="394664" y="127959"/>
                  <a:pt x="377994" y="117173"/>
                  <a:pt x="365737" y="110800"/>
                </a:cubicBezTo>
                <a:lnTo>
                  <a:pt x="333870" y="107858"/>
                </a:lnTo>
                <a:lnTo>
                  <a:pt x="247093" y="72069"/>
                </a:lnTo>
                <a:cubicBezTo>
                  <a:pt x="255428" y="62263"/>
                  <a:pt x="263272" y="52458"/>
                  <a:pt x="269645" y="42163"/>
                </a:cubicBezTo>
                <a:cubicBezTo>
                  <a:pt x="271116" y="39711"/>
                  <a:pt x="272587" y="35789"/>
                  <a:pt x="273077" y="29416"/>
                </a:cubicBezTo>
                <a:cubicBezTo>
                  <a:pt x="273077" y="25004"/>
                  <a:pt x="270626" y="20591"/>
                  <a:pt x="265723" y="18140"/>
                </a:cubicBezTo>
                <a:cubicBezTo>
                  <a:pt x="253467" y="11766"/>
                  <a:pt x="223561" y="2941"/>
                  <a:pt x="203460" y="490"/>
                </a:cubicBezTo>
                <a:cubicBezTo>
                  <a:pt x="199537" y="0"/>
                  <a:pt x="197086" y="981"/>
                  <a:pt x="195615" y="2941"/>
                </a:cubicBezTo>
                <a:lnTo>
                  <a:pt x="188262" y="15689"/>
                </a:lnTo>
                <a:cubicBezTo>
                  <a:pt x="199048" y="21081"/>
                  <a:pt x="208852" y="29416"/>
                  <a:pt x="212775" y="36280"/>
                </a:cubicBezTo>
                <a:cubicBezTo>
                  <a:pt x="183359" y="84816"/>
                  <a:pt x="124527" y="131391"/>
                  <a:pt x="48046" y="165219"/>
                </a:cubicBezTo>
                <a:cubicBezTo>
                  <a:pt x="45594" y="166200"/>
                  <a:pt x="45104" y="168161"/>
                  <a:pt x="46575" y="17012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7" name="Freeform 117"/>
          <p:cNvSpPr/>
          <p:nvPr/>
        </p:nvSpPr>
        <p:spPr>
          <a:xfrm>
            <a:off x="10558879" y="3785847"/>
            <a:ext cx="453985" cy="445160"/>
          </a:xfrm>
          <a:custGeom>
            <a:avLst/>
            <a:gdLst>
              <a:gd name="connsiteX0" fmla="*/ 367698 w 453985"/>
              <a:gd name="connsiteY0" fmla="*/ 208362 h 445160"/>
              <a:gd name="connsiteX1" fmla="*/ 64224 w 453985"/>
              <a:gd name="connsiteY1" fmla="*/ 213265 h 445160"/>
              <a:gd name="connsiteX2" fmla="*/ 4902 w 453985"/>
              <a:gd name="connsiteY2" fmla="*/ 207872 h 445160"/>
              <a:gd name="connsiteX3" fmla="*/ 981 w 453985"/>
              <a:gd name="connsiteY3" fmla="*/ 215716 h 445160"/>
              <a:gd name="connsiteX4" fmla="*/ 2451 w 453985"/>
              <a:gd name="connsiteY4" fmla="*/ 221600 h 445160"/>
              <a:gd name="connsiteX5" fmla="*/ 54419 w 453985"/>
              <a:gd name="connsiteY5" fmla="*/ 252486 h 445160"/>
              <a:gd name="connsiteX6" fmla="*/ 107368 w 453985"/>
              <a:gd name="connsiteY6" fmla="*/ 242681 h 445160"/>
              <a:gd name="connsiteX7" fmla="*/ 380935 w 453985"/>
              <a:gd name="connsiteY7" fmla="*/ 238759 h 445160"/>
              <a:gd name="connsiteX8" fmla="*/ 440748 w 453985"/>
              <a:gd name="connsiteY8" fmla="*/ 241210 h 445160"/>
              <a:gd name="connsiteX9" fmla="*/ 453985 w 453985"/>
              <a:gd name="connsiteY9" fmla="*/ 218167 h 445160"/>
              <a:gd name="connsiteX10" fmla="*/ 446631 w 453985"/>
              <a:gd name="connsiteY10" fmla="*/ 208362 h 445160"/>
              <a:gd name="connsiteX11" fmla="*/ 387309 w 453985"/>
              <a:gd name="connsiteY11" fmla="*/ 200028 h 445160"/>
              <a:gd name="connsiteX13" fmla="*/ 303964 w 453985"/>
              <a:gd name="connsiteY13" fmla="*/ 284843 h 445160"/>
              <a:gd name="connsiteX14" fmla="*/ 160316 w 453985"/>
              <a:gd name="connsiteY14" fmla="*/ 287785 h 445160"/>
              <a:gd name="connsiteX15" fmla="*/ 94130 w 453985"/>
              <a:gd name="connsiteY15" fmla="*/ 282392 h 445160"/>
              <a:gd name="connsiteX16" fmla="*/ 88738 w 453985"/>
              <a:gd name="connsiteY16" fmla="*/ 285334 h 445160"/>
              <a:gd name="connsiteX17" fmla="*/ 85306 w 453985"/>
              <a:gd name="connsiteY17" fmla="*/ 298081 h 445160"/>
              <a:gd name="connsiteX18" fmla="*/ 111780 w 453985"/>
              <a:gd name="connsiteY18" fmla="*/ 314750 h 445160"/>
              <a:gd name="connsiteX19" fmla="*/ 119624 w 453985"/>
              <a:gd name="connsiteY19" fmla="*/ 417215 h 445160"/>
              <a:gd name="connsiteX20" fmla="*/ 126488 w 453985"/>
              <a:gd name="connsiteY20" fmla="*/ 445160 h 445160"/>
              <a:gd name="connsiteX21" fmla="*/ 152472 w 453985"/>
              <a:gd name="connsiteY21" fmla="*/ 445160 h 445160"/>
              <a:gd name="connsiteX22" fmla="*/ 160806 w 453985"/>
              <a:gd name="connsiteY22" fmla="*/ 430942 h 445160"/>
              <a:gd name="connsiteX23" fmla="*/ 346616 w 453985"/>
              <a:gd name="connsiteY23" fmla="*/ 428981 h 445160"/>
              <a:gd name="connsiteX24" fmla="*/ 353970 w 453985"/>
              <a:gd name="connsiteY24" fmla="*/ 407900 h 445160"/>
              <a:gd name="connsiteX25" fmla="*/ 349558 w 453985"/>
              <a:gd name="connsiteY25" fmla="*/ 401036 h 445160"/>
              <a:gd name="connsiteX26" fmla="*/ 340244 w 453985"/>
              <a:gd name="connsiteY26" fmla="*/ 396134 h 445160"/>
              <a:gd name="connsiteX27" fmla="*/ 352010 w 453985"/>
              <a:gd name="connsiteY27" fmla="*/ 316220 h 445160"/>
              <a:gd name="connsiteX28" fmla="*/ 357892 w 453985"/>
              <a:gd name="connsiteY28" fmla="*/ 296120 h 445160"/>
              <a:gd name="connsiteX29" fmla="*/ 356912 w 453985"/>
              <a:gd name="connsiteY29" fmla="*/ 289746 h 445160"/>
              <a:gd name="connsiteX30" fmla="*/ 331909 w 453985"/>
              <a:gd name="connsiteY30" fmla="*/ 276999 h 445160"/>
              <a:gd name="connsiteX31" fmla="*/ 322593 w 453985"/>
              <a:gd name="connsiteY31" fmla="*/ 276999 h 445160"/>
              <a:gd name="connsiteX33" fmla="*/ 161297 w 453985"/>
              <a:gd name="connsiteY33" fmla="*/ 318181 h 445160"/>
              <a:gd name="connsiteX34" fmla="*/ 302982 w 453985"/>
              <a:gd name="connsiteY34" fmla="*/ 316220 h 445160"/>
              <a:gd name="connsiteX35" fmla="*/ 301512 w 453985"/>
              <a:gd name="connsiteY35" fmla="*/ 395643 h 445160"/>
              <a:gd name="connsiteX36" fmla="*/ 291217 w 453985"/>
              <a:gd name="connsiteY36" fmla="*/ 398094 h 445160"/>
              <a:gd name="connsiteX37" fmla="*/ 162768 w 453985"/>
              <a:gd name="connsiteY37" fmla="*/ 400546 h 445160"/>
              <a:gd name="connsiteX39" fmla="*/ 226502 w 453985"/>
              <a:gd name="connsiteY39" fmla="*/ 180908 h 445160"/>
              <a:gd name="connsiteX40" fmla="*/ 342205 w 453985"/>
              <a:gd name="connsiteY40" fmla="*/ 90699 h 445160"/>
              <a:gd name="connsiteX41" fmla="*/ 226502 w 453985"/>
              <a:gd name="connsiteY41" fmla="*/ 0 h 445160"/>
              <a:gd name="connsiteX42" fmla="*/ 110310 w 453985"/>
              <a:gd name="connsiteY42" fmla="*/ 90699 h 445160"/>
              <a:gd name="connsiteX43" fmla="*/ 226502 w 453985"/>
              <a:gd name="connsiteY43" fmla="*/ 180908 h 445160"/>
              <a:gd name="connsiteX45" fmla="*/ 226502 w 453985"/>
              <a:gd name="connsiteY45" fmla="*/ 30886 h 445160"/>
              <a:gd name="connsiteX46" fmla="*/ 293668 w 453985"/>
              <a:gd name="connsiteY46" fmla="*/ 90699 h 445160"/>
              <a:gd name="connsiteX47" fmla="*/ 226502 w 453985"/>
              <a:gd name="connsiteY47" fmla="*/ 150021 h 445160"/>
              <a:gd name="connsiteX48" fmla="*/ 158845 w 453985"/>
              <a:gd name="connsiteY48" fmla="*/ 90699 h 445160"/>
              <a:gd name="connsiteX49" fmla="*/ 226502 w 453985"/>
              <a:gd name="connsiteY49" fmla="*/ 30886 h 445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453985" h="445160">
                <a:moveTo>
                  <a:pt x="367698" y="208362"/>
                </a:moveTo>
                <a:cubicBezTo>
                  <a:pt x="332889" y="210813"/>
                  <a:pt x="95110" y="213755"/>
                  <a:pt x="64224" y="213265"/>
                </a:cubicBezTo>
                <a:cubicBezTo>
                  <a:pt x="47065" y="213265"/>
                  <a:pt x="23041" y="211304"/>
                  <a:pt x="4902" y="207872"/>
                </a:cubicBezTo>
                <a:lnTo>
                  <a:pt x="981" y="215716"/>
                </a:lnTo>
                <a:cubicBezTo>
                  <a:pt x="0" y="217677"/>
                  <a:pt x="489" y="220128"/>
                  <a:pt x="2451" y="221600"/>
                </a:cubicBezTo>
                <a:cubicBezTo>
                  <a:pt x="15198" y="233366"/>
                  <a:pt x="35299" y="246112"/>
                  <a:pt x="54419" y="252486"/>
                </a:cubicBezTo>
                <a:cubicBezTo>
                  <a:pt x="67166" y="248564"/>
                  <a:pt x="94621" y="243661"/>
                  <a:pt x="107368" y="242681"/>
                </a:cubicBezTo>
                <a:cubicBezTo>
                  <a:pt x="135313" y="241210"/>
                  <a:pt x="347107" y="238759"/>
                  <a:pt x="380935" y="238759"/>
                </a:cubicBezTo>
                <a:cubicBezTo>
                  <a:pt x="396623" y="238759"/>
                  <a:pt x="428001" y="239739"/>
                  <a:pt x="440748" y="241210"/>
                </a:cubicBezTo>
                <a:cubicBezTo>
                  <a:pt x="446631" y="238759"/>
                  <a:pt x="453985" y="228953"/>
                  <a:pt x="453985" y="218167"/>
                </a:cubicBezTo>
                <a:cubicBezTo>
                  <a:pt x="453985" y="213265"/>
                  <a:pt x="451043" y="209833"/>
                  <a:pt x="446631" y="208362"/>
                </a:cubicBezTo>
                <a:cubicBezTo>
                  <a:pt x="434373" y="204440"/>
                  <a:pt x="406429" y="200518"/>
                  <a:pt x="387309" y="200028"/>
                </a:cubicBezTo>
                <a:moveTo>
                  <a:pt x="303964" y="284843"/>
                </a:moveTo>
                <a:cubicBezTo>
                  <a:pt x="271116" y="286805"/>
                  <a:pt x="194144" y="287785"/>
                  <a:pt x="160316" y="287785"/>
                </a:cubicBezTo>
                <a:cubicBezTo>
                  <a:pt x="142666" y="285334"/>
                  <a:pt x="111290" y="282392"/>
                  <a:pt x="94130" y="282392"/>
                </a:cubicBezTo>
                <a:cubicBezTo>
                  <a:pt x="90699" y="282392"/>
                  <a:pt x="89228" y="283373"/>
                  <a:pt x="88738" y="285334"/>
                </a:cubicBezTo>
                <a:lnTo>
                  <a:pt x="85306" y="298081"/>
                </a:lnTo>
                <a:cubicBezTo>
                  <a:pt x="95601" y="302002"/>
                  <a:pt x="106387" y="308866"/>
                  <a:pt x="111780" y="314750"/>
                </a:cubicBezTo>
                <a:lnTo>
                  <a:pt x="119624" y="417215"/>
                </a:lnTo>
                <a:cubicBezTo>
                  <a:pt x="120604" y="427020"/>
                  <a:pt x="123057" y="437806"/>
                  <a:pt x="126488" y="445160"/>
                </a:cubicBezTo>
                <a:lnTo>
                  <a:pt x="152472" y="445160"/>
                </a:lnTo>
                <a:cubicBezTo>
                  <a:pt x="156394" y="440748"/>
                  <a:pt x="159335" y="436335"/>
                  <a:pt x="160806" y="430942"/>
                </a:cubicBezTo>
                <a:lnTo>
                  <a:pt x="346616" y="428981"/>
                </a:lnTo>
                <a:cubicBezTo>
                  <a:pt x="350539" y="425549"/>
                  <a:pt x="353970" y="417215"/>
                  <a:pt x="353970" y="407900"/>
                </a:cubicBezTo>
                <a:cubicBezTo>
                  <a:pt x="353970" y="404958"/>
                  <a:pt x="352499" y="402507"/>
                  <a:pt x="349558" y="401036"/>
                </a:cubicBezTo>
                <a:lnTo>
                  <a:pt x="340244" y="396134"/>
                </a:lnTo>
                <a:cubicBezTo>
                  <a:pt x="345635" y="370640"/>
                  <a:pt x="349558" y="341714"/>
                  <a:pt x="352010" y="316220"/>
                </a:cubicBezTo>
                <a:lnTo>
                  <a:pt x="357892" y="296120"/>
                </a:lnTo>
                <a:cubicBezTo>
                  <a:pt x="358873" y="293178"/>
                  <a:pt x="358873" y="290726"/>
                  <a:pt x="356912" y="289746"/>
                </a:cubicBezTo>
                <a:cubicBezTo>
                  <a:pt x="352010" y="286314"/>
                  <a:pt x="338772" y="279941"/>
                  <a:pt x="331909" y="276999"/>
                </a:cubicBezTo>
                <a:cubicBezTo>
                  <a:pt x="328967" y="276019"/>
                  <a:pt x="325534" y="276019"/>
                  <a:pt x="322593" y="276999"/>
                </a:cubicBezTo>
                <a:moveTo>
                  <a:pt x="161297" y="318181"/>
                </a:moveTo>
                <a:cubicBezTo>
                  <a:pt x="204439" y="317201"/>
                  <a:pt x="258370" y="316220"/>
                  <a:pt x="302982" y="316220"/>
                </a:cubicBezTo>
                <a:lnTo>
                  <a:pt x="301512" y="395643"/>
                </a:lnTo>
                <a:lnTo>
                  <a:pt x="291217" y="398094"/>
                </a:lnTo>
                <a:cubicBezTo>
                  <a:pt x="260821" y="400056"/>
                  <a:pt x="200027" y="401036"/>
                  <a:pt x="162768" y="400546"/>
                </a:cubicBezTo>
                <a:moveTo>
                  <a:pt x="226502" y="180908"/>
                </a:moveTo>
                <a:cubicBezTo>
                  <a:pt x="294159" y="180908"/>
                  <a:pt x="342205" y="143157"/>
                  <a:pt x="342205" y="90699"/>
                </a:cubicBezTo>
                <a:cubicBezTo>
                  <a:pt x="342205" y="37750"/>
                  <a:pt x="294159" y="0"/>
                  <a:pt x="226502" y="0"/>
                </a:cubicBezTo>
                <a:cubicBezTo>
                  <a:pt x="158355" y="0"/>
                  <a:pt x="110310" y="37750"/>
                  <a:pt x="110310" y="90699"/>
                </a:cubicBezTo>
                <a:cubicBezTo>
                  <a:pt x="110310" y="143157"/>
                  <a:pt x="158355" y="180908"/>
                  <a:pt x="226502" y="180908"/>
                </a:cubicBezTo>
                <a:moveTo>
                  <a:pt x="226502" y="30886"/>
                </a:moveTo>
                <a:cubicBezTo>
                  <a:pt x="265233" y="30886"/>
                  <a:pt x="293668" y="53439"/>
                  <a:pt x="293668" y="90699"/>
                </a:cubicBezTo>
                <a:cubicBezTo>
                  <a:pt x="293668" y="127469"/>
                  <a:pt x="265233" y="150021"/>
                  <a:pt x="226502" y="150021"/>
                </a:cubicBezTo>
                <a:cubicBezTo>
                  <a:pt x="187281" y="150021"/>
                  <a:pt x="158845" y="127469"/>
                  <a:pt x="158845" y="90699"/>
                </a:cubicBezTo>
                <a:cubicBezTo>
                  <a:pt x="158845" y="53439"/>
                  <a:pt x="187281" y="30886"/>
                  <a:pt x="226502" y="30886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8" name="Freeform 118"/>
          <p:cNvSpPr/>
          <p:nvPr/>
        </p:nvSpPr>
        <p:spPr>
          <a:xfrm>
            <a:off x="11067773" y="3758392"/>
            <a:ext cx="374071" cy="478008"/>
          </a:xfrm>
          <a:custGeom>
            <a:avLst/>
            <a:gdLst>
              <a:gd name="connsiteX0" fmla="*/ 323575 w 374071"/>
              <a:gd name="connsiteY0" fmla="*/ 305925 h 478008"/>
              <a:gd name="connsiteX1" fmla="*/ 135313 w 374071"/>
              <a:gd name="connsiteY1" fmla="*/ 310337 h 478008"/>
              <a:gd name="connsiteX2" fmla="*/ 82855 w 374071"/>
              <a:gd name="connsiteY2" fmla="*/ 305925 h 478008"/>
              <a:gd name="connsiteX3" fmla="*/ 78932 w 374071"/>
              <a:gd name="connsiteY3" fmla="*/ 313769 h 478008"/>
              <a:gd name="connsiteX4" fmla="*/ 80893 w 374071"/>
              <a:gd name="connsiteY4" fmla="*/ 319653 h 478008"/>
              <a:gd name="connsiteX5" fmla="*/ 126978 w 374071"/>
              <a:gd name="connsiteY5" fmla="*/ 346617 h 478008"/>
              <a:gd name="connsiteX6" fmla="*/ 173063 w 374071"/>
              <a:gd name="connsiteY6" fmla="*/ 338282 h 478008"/>
              <a:gd name="connsiteX7" fmla="*/ 319162 w 374071"/>
              <a:gd name="connsiteY7" fmla="*/ 335831 h 478008"/>
              <a:gd name="connsiteX8" fmla="*/ 319162 w 374071"/>
              <a:gd name="connsiteY8" fmla="*/ 414764 h 478008"/>
              <a:gd name="connsiteX9" fmla="*/ 324064 w 374071"/>
              <a:gd name="connsiteY9" fmla="*/ 478008 h 478008"/>
              <a:gd name="connsiteX10" fmla="*/ 352499 w 374071"/>
              <a:gd name="connsiteY10" fmla="*/ 478008 h 478008"/>
              <a:gd name="connsiteX11" fmla="*/ 365737 w 374071"/>
              <a:gd name="connsiteY11" fmla="*/ 402997 h 478008"/>
              <a:gd name="connsiteX12" fmla="*/ 367208 w 374071"/>
              <a:gd name="connsiteY12" fmla="*/ 337792 h 478008"/>
              <a:gd name="connsiteX13" fmla="*/ 373091 w 374071"/>
              <a:gd name="connsiteY13" fmla="*/ 319653 h 478008"/>
              <a:gd name="connsiteX14" fmla="*/ 372110 w 374071"/>
              <a:gd name="connsiteY14" fmla="*/ 312789 h 478008"/>
              <a:gd name="connsiteX15" fmla="*/ 348578 w 374071"/>
              <a:gd name="connsiteY15" fmla="*/ 298571 h 478008"/>
              <a:gd name="connsiteX16" fmla="*/ 339263 w 374071"/>
              <a:gd name="connsiteY16" fmla="*/ 298571 h 478008"/>
              <a:gd name="connsiteX18" fmla="*/ 236307 w 374071"/>
              <a:gd name="connsiteY18" fmla="*/ 253957 h 478008"/>
              <a:gd name="connsiteX19" fmla="*/ 249544 w 374071"/>
              <a:gd name="connsiteY19" fmla="*/ 262782 h 478008"/>
              <a:gd name="connsiteX20" fmla="*/ 271116 w 374071"/>
              <a:gd name="connsiteY20" fmla="*/ 251996 h 478008"/>
              <a:gd name="connsiteX21" fmla="*/ 267684 w 374071"/>
              <a:gd name="connsiteY21" fmla="*/ 235817 h 478008"/>
              <a:gd name="connsiteX22" fmla="*/ 242681 w 374071"/>
              <a:gd name="connsiteY22" fmla="*/ 199537 h 478008"/>
              <a:gd name="connsiteX23" fmla="*/ 218657 w 374071"/>
              <a:gd name="connsiteY23" fmla="*/ 192184 h 478008"/>
              <a:gd name="connsiteX24" fmla="*/ 160806 w 374071"/>
              <a:gd name="connsiteY24" fmla="*/ 142667 h 478008"/>
              <a:gd name="connsiteX25" fmla="*/ 187771 w 374071"/>
              <a:gd name="connsiteY25" fmla="*/ 80894 h 478008"/>
              <a:gd name="connsiteX26" fmla="*/ 189242 w 374071"/>
              <a:gd name="connsiteY26" fmla="*/ 68637 h 478008"/>
              <a:gd name="connsiteX27" fmla="*/ 181887 w 374071"/>
              <a:gd name="connsiteY27" fmla="*/ 57851 h 478008"/>
              <a:gd name="connsiteX28" fmla="*/ 119624 w 374071"/>
              <a:gd name="connsiteY28" fmla="*/ 38240 h 478008"/>
              <a:gd name="connsiteX29" fmla="*/ 112761 w 374071"/>
              <a:gd name="connsiteY29" fmla="*/ 40202 h 478008"/>
              <a:gd name="connsiteX30" fmla="*/ 105897 w 374071"/>
              <a:gd name="connsiteY30" fmla="*/ 53439 h 478008"/>
              <a:gd name="connsiteX31" fmla="*/ 133842 w 374071"/>
              <a:gd name="connsiteY31" fmla="*/ 79423 h 478008"/>
              <a:gd name="connsiteX32" fmla="*/ 2451 w 374071"/>
              <a:gd name="connsiteY32" fmla="*/ 271116 h 478008"/>
              <a:gd name="connsiteX33" fmla="*/ 1470 w 374071"/>
              <a:gd name="connsiteY33" fmla="*/ 276999 h 478008"/>
              <a:gd name="connsiteX34" fmla="*/ 9315 w 374071"/>
              <a:gd name="connsiteY34" fmla="*/ 283863 h 478008"/>
              <a:gd name="connsiteX35" fmla="*/ 15688 w 374071"/>
              <a:gd name="connsiteY35" fmla="*/ 283373 h 478008"/>
              <a:gd name="connsiteX36" fmla="*/ 144138 w 374071"/>
              <a:gd name="connsiteY36" fmla="*/ 168651 h 478008"/>
              <a:gd name="connsiteX38" fmla="*/ 322593 w 374071"/>
              <a:gd name="connsiteY38" fmla="*/ 208362 h 478008"/>
              <a:gd name="connsiteX39" fmla="*/ 327006 w 374071"/>
              <a:gd name="connsiteY39" fmla="*/ 285334 h 478008"/>
              <a:gd name="connsiteX40" fmla="*/ 354951 w 374071"/>
              <a:gd name="connsiteY40" fmla="*/ 285334 h 478008"/>
              <a:gd name="connsiteX41" fmla="*/ 369659 w 374071"/>
              <a:gd name="connsiteY41" fmla="*/ 195125 h 478008"/>
              <a:gd name="connsiteX42" fmla="*/ 369659 w 374071"/>
              <a:gd name="connsiteY42" fmla="*/ 53929 h 478008"/>
              <a:gd name="connsiteX43" fmla="*/ 371130 w 374071"/>
              <a:gd name="connsiteY43" fmla="*/ 26474 h 478008"/>
              <a:gd name="connsiteX44" fmla="*/ 364757 w 374071"/>
              <a:gd name="connsiteY44" fmla="*/ 14708 h 478008"/>
              <a:gd name="connsiteX45" fmla="*/ 294159 w 374071"/>
              <a:gd name="connsiteY45" fmla="*/ 0 h 478008"/>
              <a:gd name="connsiteX46" fmla="*/ 287785 w 374071"/>
              <a:gd name="connsiteY46" fmla="*/ 2942 h 478008"/>
              <a:gd name="connsiteX47" fmla="*/ 282883 w 374071"/>
              <a:gd name="connsiteY47" fmla="*/ 18140 h 478008"/>
              <a:gd name="connsiteX48" fmla="*/ 322593 w 374071"/>
              <a:gd name="connsiteY48" fmla="*/ 45104 h 4780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374071" h="478008">
                <a:moveTo>
                  <a:pt x="323575" y="305925"/>
                </a:moveTo>
                <a:cubicBezTo>
                  <a:pt x="291707" y="307886"/>
                  <a:pt x="158845" y="310337"/>
                  <a:pt x="135313" y="310337"/>
                </a:cubicBezTo>
                <a:cubicBezTo>
                  <a:pt x="120604" y="310337"/>
                  <a:pt x="99033" y="308866"/>
                  <a:pt x="82855" y="305925"/>
                </a:cubicBezTo>
                <a:lnTo>
                  <a:pt x="78932" y="313769"/>
                </a:lnTo>
                <a:cubicBezTo>
                  <a:pt x="77953" y="316220"/>
                  <a:pt x="78442" y="318181"/>
                  <a:pt x="80893" y="319653"/>
                </a:cubicBezTo>
                <a:cubicBezTo>
                  <a:pt x="93150" y="329948"/>
                  <a:pt x="110310" y="340243"/>
                  <a:pt x="126978" y="346617"/>
                </a:cubicBezTo>
                <a:cubicBezTo>
                  <a:pt x="138745" y="342695"/>
                  <a:pt x="160316" y="338773"/>
                  <a:pt x="173063" y="338282"/>
                </a:cubicBezTo>
                <a:cubicBezTo>
                  <a:pt x="192673" y="336812"/>
                  <a:pt x="280430" y="335341"/>
                  <a:pt x="319162" y="335831"/>
                </a:cubicBezTo>
                <a:lnTo>
                  <a:pt x="319162" y="414764"/>
                </a:lnTo>
                <a:cubicBezTo>
                  <a:pt x="319162" y="431433"/>
                  <a:pt x="321124" y="462319"/>
                  <a:pt x="324064" y="478008"/>
                </a:cubicBezTo>
                <a:lnTo>
                  <a:pt x="352499" y="478008"/>
                </a:lnTo>
                <a:cubicBezTo>
                  <a:pt x="359853" y="459868"/>
                  <a:pt x="365737" y="425059"/>
                  <a:pt x="365737" y="402997"/>
                </a:cubicBezTo>
                <a:lnTo>
                  <a:pt x="367208" y="337792"/>
                </a:lnTo>
                <a:lnTo>
                  <a:pt x="373091" y="319653"/>
                </a:lnTo>
                <a:cubicBezTo>
                  <a:pt x="374071" y="316711"/>
                  <a:pt x="374071" y="314750"/>
                  <a:pt x="372110" y="312789"/>
                </a:cubicBezTo>
                <a:cubicBezTo>
                  <a:pt x="367698" y="309357"/>
                  <a:pt x="354951" y="302003"/>
                  <a:pt x="348578" y="298571"/>
                </a:cubicBezTo>
                <a:cubicBezTo>
                  <a:pt x="345635" y="297590"/>
                  <a:pt x="341714" y="297590"/>
                  <a:pt x="339263" y="298571"/>
                </a:cubicBezTo>
                <a:moveTo>
                  <a:pt x="236307" y="253957"/>
                </a:moveTo>
                <a:cubicBezTo>
                  <a:pt x="240230" y="257879"/>
                  <a:pt x="245622" y="261801"/>
                  <a:pt x="249544" y="262782"/>
                </a:cubicBezTo>
                <a:cubicBezTo>
                  <a:pt x="256898" y="264743"/>
                  <a:pt x="268174" y="260331"/>
                  <a:pt x="271116" y="251996"/>
                </a:cubicBezTo>
                <a:cubicBezTo>
                  <a:pt x="272587" y="248564"/>
                  <a:pt x="271607" y="243171"/>
                  <a:pt x="267684" y="235817"/>
                </a:cubicBezTo>
                <a:cubicBezTo>
                  <a:pt x="262782" y="226502"/>
                  <a:pt x="251995" y="210323"/>
                  <a:pt x="242681" y="199537"/>
                </a:cubicBezTo>
                <a:lnTo>
                  <a:pt x="218657" y="192184"/>
                </a:lnTo>
                <a:lnTo>
                  <a:pt x="160806" y="142667"/>
                </a:lnTo>
                <a:cubicBezTo>
                  <a:pt x="173063" y="122076"/>
                  <a:pt x="181887" y="101485"/>
                  <a:pt x="187771" y="80894"/>
                </a:cubicBezTo>
                <a:cubicBezTo>
                  <a:pt x="188751" y="77462"/>
                  <a:pt x="189242" y="73540"/>
                  <a:pt x="189242" y="68637"/>
                </a:cubicBezTo>
                <a:cubicBezTo>
                  <a:pt x="189242" y="64715"/>
                  <a:pt x="186791" y="60792"/>
                  <a:pt x="181887" y="57851"/>
                </a:cubicBezTo>
                <a:cubicBezTo>
                  <a:pt x="170121" y="50988"/>
                  <a:pt x="138745" y="40692"/>
                  <a:pt x="119624" y="38240"/>
                </a:cubicBezTo>
                <a:cubicBezTo>
                  <a:pt x="115702" y="37750"/>
                  <a:pt x="113741" y="38240"/>
                  <a:pt x="112761" y="40202"/>
                </a:cubicBezTo>
                <a:lnTo>
                  <a:pt x="105897" y="53439"/>
                </a:lnTo>
                <a:cubicBezTo>
                  <a:pt x="118153" y="59812"/>
                  <a:pt x="129429" y="70108"/>
                  <a:pt x="133842" y="79423"/>
                </a:cubicBezTo>
                <a:cubicBezTo>
                  <a:pt x="117173" y="142667"/>
                  <a:pt x="69127" y="213755"/>
                  <a:pt x="2451" y="271116"/>
                </a:cubicBezTo>
                <a:cubicBezTo>
                  <a:pt x="489" y="273077"/>
                  <a:pt x="0" y="275038"/>
                  <a:pt x="1470" y="276999"/>
                </a:cubicBezTo>
                <a:lnTo>
                  <a:pt x="9315" y="283863"/>
                </a:lnTo>
                <a:cubicBezTo>
                  <a:pt x="10785" y="285334"/>
                  <a:pt x="12747" y="285334"/>
                  <a:pt x="15688" y="283373"/>
                </a:cubicBezTo>
                <a:cubicBezTo>
                  <a:pt x="69127" y="251506"/>
                  <a:pt x="113251" y="211304"/>
                  <a:pt x="144138" y="168651"/>
                </a:cubicBezTo>
                <a:moveTo>
                  <a:pt x="322593" y="208362"/>
                </a:moveTo>
                <a:cubicBezTo>
                  <a:pt x="322593" y="226992"/>
                  <a:pt x="324064" y="269155"/>
                  <a:pt x="327006" y="285334"/>
                </a:cubicBezTo>
                <a:lnTo>
                  <a:pt x="354951" y="285334"/>
                </a:lnTo>
                <a:cubicBezTo>
                  <a:pt x="363775" y="264252"/>
                  <a:pt x="369659" y="224051"/>
                  <a:pt x="369659" y="195125"/>
                </a:cubicBezTo>
                <a:lnTo>
                  <a:pt x="369659" y="53929"/>
                </a:lnTo>
                <a:lnTo>
                  <a:pt x="371130" y="26474"/>
                </a:lnTo>
                <a:cubicBezTo>
                  <a:pt x="371620" y="20591"/>
                  <a:pt x="369659" y="16669"/>
                  <a:pt x="364757" y="14708"/>
                </a:cubicBezTo>
                <a:cubicBezTo>
                  <a:pt x="349068" y="7844"/>
                  <a:pt x="315240" y="980"/>
                  <a:pt x="294159" y="0"/>
                </a:cubicBezTo>
                <a:cubicBezTo>
                  <a:pt x="289746" y="0"/>
                  <a:pt x="288275" y="980"/>
                  <a:pt x="287785" y="2942"/>
                </a:cubicBezTo>
                <a:lnTo>
                  <a:pt x="282883" y="18140"/>
                </a:lnTo>
                <a:cubicBezTo>
                  <a:pt x="299551" y="24513"/>
                  <a:pt x="314749" y="34318"/>
                  <a:pt x="322593" y="45104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9" name="Freeform 119"/>
          <p:cNvSpPr/>
          <p:nvPr/>
        </p:nvSpPr>
        <p:spPr>
          <a:xfrm>
            <a:off x="11535485" y="3785357"/>
            <a:ext cx="453985" cy="431433"/>
          </a:xfrm>
          <a:custGeom>
            <a:avLst/>
            <a:gdLst>
              <a:gd name="connsiteX0" fmla="*/ 367698 w 453985"/>
              <a:gd name="connsiteY0" fmla="*/ 212285 h 431433"/>
              <a:gd name="connsiteX1" fmla="*/ 64224 w 453985"/>
              <a:gd name="connsiteY1" fmla="*/ 217187 h 431433"/>
              <a:gd name="connsiteX2" fmla="*/ 4902 w 453985"/>
              <a:gd name="connsiteY2" fmla="*/ 211794 h 431433"/>
              <a:gd name="connsiteX3" fmla="*/ 981 w 453985"/>
              <a:gd name="connsiteY3" fmla="*/ 219639 h 431433"/>
              <a:gd name="connsiteX4" fmla="*/ 2451 w 453985"/>
              <a:gd name="connsiteY4" fmla="*/ 225522 h 431433"/>
              <a:gd name="connsiteX5" fmla="*/ 54419 w 453985"/>
              <a:gd name="connsiteY5" fmla="*/ 256408 h 431433"/>
              <a:gd name="connsiteX6" fmla="*/ 107369 w 453985"/>
              <a:gd name="connsiteY6" fmla="*/ 246603 h 431433"/>
              <a:gd name="connsiteX7" fmla="*/ 209833 w 453985"/>
              <a:gd name="connsiteY7" fmla="*/ 244642 h 431433"/>
              <a:gd name="connsiteX8" fmla="*/ 209833 w 453985"/>
              <a:gd name="connsiteY8" fmla="*/ 281902 h 431433"/>
              <a:gd name="connsiteX9" fmla="*/ 213756 w 453985"/>
              <a:gd name="connsiteY9" fmla="*/ 357893 h 431433"/>
              <a:gd name="connsiteX10" fmla="*/ 243661 w 453985"/>
              <a:gd name="connsiteY10" fmla="*/ 357893 h 431433"/>
              <a:gd name="connsiteX11" fmla="*/ 256899 w 453985"/>
              <a:gd name="connsiteY11" fmla="*/ 269155 h 431433"/>
              <a:gd name="connsiteX12" fmla="*/ 256899 w 453985"/>
              <a:gd name="connsiteY12" fmla="*/ 243662 h 431433"/>
              <a:gd name="connsiteX13" fmla="*/ 380935 w 453985"/>
              <a:gd name="connsiteY13" fmla="*/ 242681 h 431433"/>
              <a:gd name="connsiteX14" fmla="*/ 440748 w 453985"/>
              <a:gd name="connsiteY14" fmla="*/ 245132 h 431433"/>
              <a:gd name="connsiteX15" fmla="*/ 453985 w 453985"/>
              <a:gd name="connsiteY15" fmla="*/ 222090 h 431433"/>
              <a:gd name="connsiteX16" fmla="*/ 446632 w 453985"/>
              <a:gd name="connsiteY16" fmla="*/ 212285 h 431433"/>
              <a:gd name="connsiteX17" fmla="*/ 387310 w 453985"/>
              <a:gd name="connsiteY17" fmla="*/ 203950 h 431433"/>
              <a:gd name="connsiteX19" fmla="*/ 306415 w 453985"/>
              <a:gd name="connsiteY19" fmla="*/ 401527 h 431433"/>
              <a:gd name="connsiteX20" fmla="*/ 165710 w 453985"/>
              <a:gd name="connsiteY20" fmla="*/ 402998 h 431433"/>
              <a:gd name="connsiteX21" fmla="*/ 153943 w 453985"/>
              <a:gd name="connsiteY21" fmla="*/ 390251 h 431433"/>
              <a:gd name="connsiteX22" fmla="*/ 153943 w 453985"/>
              <a:gd name="connsiteY22" fmla="*/ 340244 h 431433"/>
              <a:gd name="connsiteX23" fmla="*/ 154924 w 453985"/>
              <a:gd name="connsiteY23" fmla="*/ 316221 h 431433"/>
              <a:gd name="connsiteX24" fmla="*/ 146590 w 453985"/>
              <a:gd name="connsiteY24" fmla="*/ 304945 h 431433"/>
              <a:gd name="connsiteX25" fmla="*/ 80894 w 453985"/>
              <a:gd name="connsiteY25" fmla="*/ 300042 h 431433"/>
              <a:gd name="connsiteX26" fmla="*/ 75011 w 453985"/>
              <a:gd name="connsiteY26" fmla="*/ 303474 h 431433"/>
              <a:gd name="connsiteX27" fmla="*/ 71579 w 453985"/>
              <a:gd name="connsiteY27" fmla="*/ 316711 h 431433"/>
              <a:gd name="connsiteX28" fmla="*/ 105897 w 453985"/>
              <a:gd name="connsiteY28" fmla="*/ 332890 h 431433"/>
              <a:gd name="connsiteX29" fmla="*/ 105897 w 453985"/>
              <a:gd name="connsiteY29" fmla="*/ 389270 h 431433"/>
              <a:gd name="connsiteX30" fmla="*/ 152473 w 453985"/>
              <a:gd name="connsiteY30" fmla="*/ 431433 h 431433"/>
              <a:gd name="connsiteX31" fmla="*/ 367209 w 453985"/>
              <a:gd name="connsiteY31" fmla="*/ 429962 h 431433"/>
              <a:gd name="connsiteX32" fmla="*/ 375052 w 453985"/>
              <a:gd name="connsiteY32" fmla="*/ 427020 h 431433"/>
              <a:gd name="connsiteX33" fmla="*/ 381916 w 453985"/>
              <a:gd name="connsiteY33" fmla="*/ 403978 h 431433"/>
              <a:gd name="connsiteX34" fmla="*/ 374072 w 453985"/>
              <a:gd name="connsiteY34" fmla="*/ 395643 h 431433"/>
              <a:gd name="connsiteX35" fmla="*/ 324555 w 453985"/>
              <a:gd name="connsiteY35" fmla="*/ 391722 h 431433"/>
              <a:gd name="connsiteX37" fmla="*/ 111781 w 453985"/>
              <a:gd name="connsiteY37" fmla="*/ 151982 h 431433"/>
              <a:gd name="connsiteX38" fmla="*/ 118644 w 453985"/>
              <a:gd name="connsiteY38" fmla="*/ 178947 h 431433"/>
              <a:gd name="connsiteX39" fmla="*/ 144628 w 453985"/>
              <a:gd name="connsiteY39" fmla="*/ 178947 h 431433"/>
              <a:gd name="connsiteX40" fmla="*/ 152963 w 453985"/>
              <a:gd name="connsiteY40" fmla="*/ 164239 h 431433"/>
              <a:gd name="connsiteX41" fmla="*/ 351029 w 453985"/>
              <a:gd name="connsiteY41" fmla="*/ 161787 h 431433"/>
              <a:gd name="connsiteX42" fmla="*/ 358383 w 453985"/>
              <a:gd name="connsiteY42" fmla="*/ 141687 h 431433"/>
              <a:gd name="connsiteX43" fmla="*/ 354461 w 453985"/>
              <a:gd name="connsiteY43" fmla="*/ 135313 h 431433"/>
              <a:gd name="connsiteX44" fmla="*/ 345146 w 453985"/>
              <a:gd name="connsiteY44" fmla="*/ 130901 h 431433"/>
              <a:gd name="connsiteX45" fmla="*/ 357894 w 453985"/>
              <a:gd name="connsiteY45" fmla="*/ 40692 h 431433"/>
              <a:gd name="connsiteX46" fmla="*/ 364266 w 453985"/>
              <a:gd name="connsiteY46" fmla="*/ 21082 h 431433"/>
              <a:gd name="connsiteX47" fmla="*/ 363286 w 453985"/>
              <a:gd name="connsiteY47" fmla="*/ 14218 h 431433"/>
              <a:gd name="connsiteX48" fmla="*/ 336322 w 453985"/>
              <a:gd name="connsiteY48" fmla="*/ 981 h 431433"/>
              <a:gd name="connsiteX49" fmla="*/ 327006 w 453985"/>
              <a:gd name="connsiteY49" fmla="*/ 981 h 431433"/>
              <a:gd name="connsiteX50" fmla="*/ 305925 w 453985"/>
              <a:gd name="connsiteY50" fmla="*/ 10786 h 431433"/>
              <a:gd name="connsiteX51" fmla="*/ 151981 w 453985"/>
              <a:gd name="connsiteY51" fmla="*/ 13238 h 431433"/>
              <a:gd name="connsiteX52" fmla="*/ 85306 w 453985"/>
              <a:gd name="connsiteY52" fmla="*/ 7354 h 431433"/>
              <a:gd name="connsiteX53" fmla="*/ 79423 w 453985"/>
              <a:gd name="connsiteY53" fmla="*/ 10296 h 431433"/>
              <a:gd name="connsiteX54" fmla="*/ 75991 w 453985"/>
              <a:gd name="connsiteY54" fmla="*/ 24023 h 431433"/>
              <a:gd name="connsiteX55" fmla="*/ 102956 w 453985"/>
              <a:gd name="connsiteY55" fmla="*/ 40202 h 431433"/>
              <a:gd name="connsiteX57" fmla="*/ 305436 w 453985"/>
              <a:gd name="connsiteY57" fmla="*/ 129920 h 431433"/>
              <a:gd name="connsiteX58" fmla="*/ 295139 w 453985"/>
              <a:gd name="connsiteY58" fmla="*/ 132862 h 431433"/>
              <a:gd name="connsiteX59" fmla="*/ 154434 w 453985"/>
              <a:gd name="connsiteY59" fmla="*/ 134823 h 431433"/>
              <a:gd name="connsiteX60" fmla="*/ 152963 w 453985"/>
              <a:gd name="connsiteY60" fmla="*/ 42653 h 431433"/>
              <a:gd name="connsiteX61" fmla="*/ 307395 w 453985"/>
              <a:gd name="connsiteY61" fmla="*/ 41182 h 43143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453985" h="431433">
                <a:moveTo>
                  <a:pt x="367698" y="212285"/>
                </a:moveTo>
                <a:cubicBezTo>
                  <a:pt x="332890" y="214736"/>
                  <a:pt x="95112" y="217677"/>
                  <a:pt x="64224" y="217187"/>
                </a:cubicBezTo>
                <a:cubicBezTo>
                  <a:pt x="47066" y="217187"/>
                  <a:pt x="23044" y="215226"/>
                  <a:pt x="4902" y="211794"/>
                </a:cubicBezTo>
                <a:lnTo>
                  <a:pt x="981" y="219639"/>
                </a:lnTo>
                <a:cubicBezTo>
                  <a:pt x="0" y="221600"/>
                  <a:pt x="490" y="224051"/>
                  <a:pt x="2451" y="225522"/>
                </a:cubicBezTo>
                <a:cubicBezTo>
                  <a:pt x="15198" y="237288"/>
                  <a:pt x="35299" y="250035"/>
                  <a:pt x="54419" y="256408"/>
                </a:cubicBezTo>
                <a:cubicBezTo>
                  <a:pt x="67166" y="252487"/>
                  <a:pt x="94621" y="247584"/>
                  <a:pt x="107369" y="246603"/>
                </a:cubicBezTo>
                <a:cubicBezTo>
                  <a:pt x="118644" y="246113"/>
                  <a:pt x="161297" y="245132"/>
                  <a:pt x="209833" y="244642"/>
                </a:cubicBezTo>
                <a:lnTo>
                  <a:pt x="209833" y="281902"/>
                </a:lnTo>
                <a:cubicBezTo>
                  <a:pt x="209833" y="301023"/>
                  <a:pt x="211795" y="340244"/>
                  <a:pt x="213756" y="357893"/>
                </a:cubicBezTo>
                <a:lnTo>
                  <a:pt x="243661" y="357893"/>
                </a:lnTo>
                <a:cubicBezTo>
                  <a:pt x="251016" y="335831"/>
                  <a:pt x="256899" y="293669"/>
                  <a:pt x="256899" y="269155"/>
                </a:cubicBezTo>
                <a:lnTo>
                  <a:pt x="256899" y="243662"/>
                </a:lnTo>
                <a:cubicBezTo>
                  <a:pt x="312299" y="243171"/>
                  <a:pt x="365247" y="242681"/>
                  <a:pt x="380935" y="242681"/>
                </a:cubicBezTo>
                <a:cubicBezTo>
                  <a:pt x="396624" y="242681"/>
                  <a:pt x="428001" y="243662"/>
                  <a:pt x="440748" y="245132"/>
                </a:cubicBezTo>
                <a:cubicBezTo>
                  <a:pt x="446632" y="242681"/>
                  <a:pt x="453985" y="232876"/>
                  <a:pt x="453985" y="222090"/>
                </a:cubicBezTo>
                <a:cubicBezTo>
                  <a:pt x="453985" y="217187"/>
                  <a:pt x="451044" y="213756"/>
                  <a:pt x="446632" y="212285"/>
                </a:cubicBezTo>
                <a:cubicBezTo>
                  <a:pt x="434375" y="208362"/>
                  <a:pt x="406429" y="204440"/>
                  <a:pt x="387310" y="203950"/>
                </a:cubicBezTo>
                <a:moveTo>
                  <a:pt x="306415" y="401527"/>
                </a:moveTo>
                <a:cubicBezTo>
                  <a:pt x="276509" y="402507"/>
                  <a:pt x="197577" y="403488"/>
                  <a:pt x="165710" y="402998"/>
                </a:cubicBezTo>
                <a:cubicBezTo>
                  <a:pt x="156885" y="402998"/>
                  <a:pt x="153943" y="399076"/>
                  <a:pt x="153943" y="390251"/>
                </a:cubicBezTo>
                <a:lnTo>
                  <a:pt x="153943" y="340244"/>
                </a:lnTo>
                <a:lnTo>
                  <a:pt x="154924" y="316221"/>
                </a:lnTo>
                <a:cubicBezTo>
                  <a:pt x="154924" y="309847"/>
                  <a:pt x="151981" y="306415"/>
                  <a:pt x="146590" y="304945"/>
                </a:cubicBezTo>
                <a:cubicBezTo>
                  <a:pt x="132372" y="302003"/>
                  <a:pt x="99523" y="300042"/>
                  <a:pt x="80894" y="300042"/>
                </a:cubicBezTo>
                <a:cubicBezTo>
                  <a:pt x="76971" y="300042"/>
                  <a:pt x="75501" y="301513"/>
                  <a:pt x="75011" y="303474"/>
                </a:cubicBezTo>
                <a:lnTo>
                  <a:pt x="71579" y="316711"/>
                </a:lnTo>
                <a:cubicBezTo>
                  <a:pt x="84817" y="320143"/>
                  <a:pt x="98053" y="326517"/>
                  <a:pt x="105897" y="332890"/>
                </a:cubicBezTo>
                <a:lnTo>
                  <a:pt x="105897" y="389270"/>
                </a:lnTo>
                <a:cubicBezTo>
                  <a:pt x="105897" y="417706"/>
                  <a:pt x="118644" y="430943"/>
                  <a:pt x="152473" y="431433"/>
                </a:cubicBezTo>
                <a:lnTo>
                  <a:pt x="367209" y="429962"/>
                </a:lnTo>
                <a:cubicBezTo>
                  <a:pt x="370149" y="429962"/>
                  <a:pt x="373092" y="428982"/>
                  <a:pt x="375052" y="427020"/>
                </a:cubicBezTo>
                <a:cubicBezTo>
                  <a:pt x="377994" y="424079"/>
                  <a:pt x="381916" y="415744"/>
                  <a:pt x="381916" y="403978"/>
                </a:cubicBezTo>
                <a:cubicBezTo>
                  <a:pt x="381916" y="399566"/>
                  <a:pt x="378975" y="396624"/>
                  <a:pt x="374072" y="395643"/>
                </a:cubicBezTo>
                <a:cubicBezTo>
                  <a:pt x="363776" y="393192"/>
                  <a:pt x="340244" y="391231"/>
                  <a:pt x="324555" y="391722"/>
                </a:cubicBezTo>
                <a:moveTo>
                  <a:pt x="111781" y="151982"/>
                </a:moveTo>
                <a:cubicBezTo>
                  <a:pt x="112761" y="161297"/>
                  <a:pt x="115212" y="171593"/>
                  <a:pt x="118644" y="178947"/>
                </a:cubicBezTo>
                <a:lnTo>
                  <a:pt x="144628" y="178947"/>
                </a:lnTo>
                <a:cubicBezTo>
                  <a:pt x="148551" y="174534"/>
                  <a:pt x="151492" y="170122"/>
                  <a:pt x="152963" y="164239"/>
                </a:cubicBezTo>
                <a:lnTo>
                  <a:pt x="351029" y="161787"/>
                </a:lnTo>
                <a:cubicBezTo>
                  <a:pt x="354952" y="158846"/>
                  <a:pt x="358383" y="150021"/>
                  <a:pt x="358383" y="141687"/>
                </a:cubicBezTo>
                <a:cubicBezTo>
                  <a:pt x="358383" y="138255"/>
                  <a:pt x="356912" y="136294"/>
                  <a:pt x="354461" y="135313"/>
                </a:cubicBezTo>
                <a:lnTo>
                  <a:pt x="345146" y="130901"/>
                </a:lnTo>
                <a:cubicBezTo>
                  <a:pt x="351029" y="101975"/>
                  <a:pt x="355442" y="69618"/>
                  <a:pt x="357894" y="40692"/>
                </a:cubicBezTo>
                <a:lnTo>
                  <a:pt x="364266" y="21082"/>
                </a:lnTo>
                <a:cubicBezTo>
                  <a:pt x="365737" y="17650"/>
                  <a:pt x="365247" y="15689"/>
                  <a:pt x="363286" y="14218"/>
                </a:cubicBezTo>
                <a:cubicBezTo>
                  <a:pt x="357894" y="10296"/>
                  <a:pt x="343676" y="3922"/>
                  <a:pt x="336322" y="981"/>
                </a:cubicBezTo>
                <a:cubicBezTo>
                  <a:pt x="333380" y="0"/>
                  <a:pt x="329458" y="0"/>
                  <a:pt x="327006" y="981"/>
                </a:cubicBezTo>
                <a:lnTo>
                  <a:pt x="305925" y="10786"/>
                </a:lnTo>
                <a:cubicBezTo>
                  <a:pt x="269646" y="12747"/>
                  <a:pt x="188262" y="13238"/>
                  <a:pt x="151981" y="13238"/>
                </a:cubicBezTo>
                <a:cubicBezTo>
                  <a:pt x="134333" y="10296"/>
                  <a:pt x="102465" y="7354"/>
                  <a:pt x="85306" y="7354"/>
                </a:cubicBezTo>
                <a:cubicBezTo>
                  <a:pt x="81874" y="7354"/>
                  <a:pt x="80404" y="8334"/>
                  <a:pt x="79423" y="10296"/>
                </a:cubicBezTo>
                <a:lnTo>
                  <a:pt x="75991" y="24023"/>
                </a:lnTo>
                <a:cubicBezTo>
                  <a:pt x="86776" y="27455"/>
                  <a:pt x="97563" y="34319"/>
                  <a:pt x="102956" y="40202"/>
                </a:cubicBezTo>
                <a:moveTo>
                  <a:pt x="305436" y="129920"/>
                </a:moveTo>
                <a:lnTo>
                  <a:pt x="295139" y="132862"/>
                </a:lnTo>
                <a:cubicBezTo>
                  <a:pt x="261802" y="134333"/>
                  <a:pt x="195126" y="135313"/>
                  <a:pt x="154434" y="134823"/>
                </a:cubicBezTo>
                <a:lnTo>
                  <a:pt x="152963" y="42653"/>
                </a:lnTo>
                <a:cubicBezTo>
                  <a:pt x="200028" y="41673"/>
                  <a:pt x="259350" y="40692"/>
                  <a:pt x="307395" y="4118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0" name="Freeform 120"/>
          <p:cNvSpPr/>
          <p:nvPr/>
        </p:nvSpPr>
        <p:spPr>
          <a:xfrm>
            <a:off x="12023789" y="3758392"/>
            <a:ext cx="461829" cy="473105"/>
          </a:xfrm>
          <a:custGeom>
            <a:avLst/>
            <a:gdLst>
              <a:gd name="connsiteX0" fmla="*/ 77462 w 461829"/>
              <a:gd name="connsiteY0" fmla="*/ 34318 h 473105"/>
              <a:gd name="connsiteX1" fmla="*/ 77462 w 461829"/>
              <a:gd name="connsiteY1" fmla="*/ 40202 h 473105"/>
              <a:gd name="connsiteX2" fmla="*/ 108838 w 461829"/>
              <a:gd name="connsiteY2" fmla="*/ 72068 h 473105"/>
              <a:gd name="connsiteX3" fmla="*/ 120114 w 461829"/>
              <a:gd name="connsiteY3" fmla="*/ 74030 h 473105"/>
              <a:gd name="connsiteX4" fmla="*/ 197577 w 461829"/>
              <a:gd name="connsiteY4" fmla="*/ 71579 h 473105"/>
              <a:gd name="connsiteX5" fmla="*/ 205911 w 461829"/>
              <a:gd name="connsiteY5" fmla="*/ 68637 h 473105"/>
              <a:gd name="connsiteX6" fmla="*/ 207872 w 461829"/>
              <a:gd name="connsiteY6" fmla="*/ 43143 h 473105"/>
              <a:gd name="connsiteX7" fmla="*/ 199048 w 461829"/>
              <a:gd name="connsiteY7" fmla="*/ 38731 h 473105"/>
              <a:gd name="connsiteX8" fmla="*/ 81384 w 461829"/>
              <a:gd name="connsiteY8" fmla="*/ 29416 h 473105"/>
              <a:gd name="connsiteX10" fmla="*/ 224541 w 461829"/>
              <a:gd name="connsiteY10" fmla="*/ 97562 h 473105"/>
              <a:gd name="connsiteX11" fmla="*/ 57851 w 461829"/>
              <a:gd name="connsiteY11" fmla="*/ 101485 h 473105"/>
              <a:gd name="connsiteX12" fmla="*/ 10786 w 461829"/>
              <a:gd name="connsiteY12" fmla="*/ 97072 h 473105"/>
              <a:gd name="connsiteX13" fmla="*/ 7354 w 461829"/>
              <a:gd name="connsiteY13" fmla="*/ 103936 h 473105"/>
              <a:gd name="connsiteX14" fmla="*/ 8334 w 461829"/>
              <a:gd name="connsiteY14" fmla="*/ 108838 h 473105"/>
              <a:gd name="connsiteX15" fmla="*/ 49516 w 461829"/>
              <a:gd name="connsiteY15" fmla="*/ 135803 h 473105"/>
              <a:gd name="connsiteX16" fmla="*/ 86286 w 461829"/>
              <a:gd name="connsiteY16" fmla="*/ 128939 h 473105"/>
              <a:gd name="connsiteX17" fmla="*/ 235818 w 461829"/>
              <a:gd name="connsiteY17" fmla="*/ 125018 h 473105"/>
              <a:gd name="connsiteX18" fmla="*/ 280431 w 461829"/>
              <a:gd name="connsiteY18" fmla="*/ 126488 h 473105"/>
              <a:gd name="connsiteX19" fmla="*/ 291708 w 461829"/>
              <a:gd name="connsiteY19" fmla="*/ 104916 h 473105"/>
              <a:gd name="connsiteX20" fmla="*/ 286314 w 461829"/>
              <a:gd name="connsiteY20" fmla="*/ 97072 h 473105"/>
              <a:gd name="connsiteX21" fmla="*/ 240720 w 461829"/>
              <a:gd name="connsiteY21" fmla="*/ 90208 h 473105"/>
              <a:gd name="connsiteX23" fmla="*/ 101485 w 461829"/>
              <a:gd name="connsiteY23" fmla="*/ 219148 h 473105"/>
              <a:gd name="connsiteX24" fmla="*/ 156395 w 461829"/>
              <a:gd name="connsiteY24" fmla="*/ 172573 h 473105"/>
              <a:gd name="connsiteX25" fmla="*/ 211795 w 461829"/>
              <a:gd name="connsiteY25" fmla="*/ 219148 h 473105"/>
              <a:gd name="connsiteX26" fmla="*/ 156395 w 461829"/>
              <a:gd name="connsiteY26" fmla="*/ 265723 h 473105"/>
              <a:gd name="connsiteX27" fmla="*/ 101485 w 461829"/>
              <a:gd name="connsiteY27" fmla="*/ 219148 h 473105"/>
              <a:gd name="connsiteX29" fmla="*/ 392702 w 461829"/>
              <a:gd name="connsiteY29" fmla="*/ 204930 h 473105"/>
              <a:gd name="connsiteX30" fmla="*/ 362796 w 461829"/>
              <a:gd name="connsiteY30" fmla="*/ 206401 h 473105"/>
              <a:gd name="connsiteX31" fmla="*/ 362796 w 461829"/>
              <a:gd name="connsiteY31" fmla="*/ 54419 h 473105"/>
              <a:gd name="connsiteX32" fmla="*/ 364267 w 461829"/>
              <a:gd name="connsiteY32" fmla="*/ 26474 h 473105"/>
              <a:gd name="connsiteX33" fmla="*/ 357893 w 461829"/>
              <a:gd name="connsiteY33" fmla="*/ 14708 h 473105"/>
              <a:gd name="connsiteX34" fmla="*/ 285824 w 461829"/>
              <a:gd name="connsiteY34" fmla="*/ 0 h 473105"/>
              <a:gd name="connsiteX35" fmla="*/ 279451 w 461829"/>
              <a:gd name="connsiteY35" fmla="*/ 2942 h 473105"/>
              <a:gd name="connsiteX36" fmla="*/ 274548 w 461829"/>
              <a:gd name="connsiteY36" fmla="*/ 18140 h 473105"/>
              <a:gd name="connsiteX37" fmla="*/ 315240 w 461829"/>
              <a:gd name="connsiteY37" fmla="*/ 45104 h 473105"/>
              <a:gd name="connsiteX38" fmla="*/ 315240 w 461829"/>
              <a:gd name="connsiteY38" fmla="*/ 315730 h 473105"/>
              <a:gd name="connsiteX39" fmla="*/ 180418 w 461829"/>
              <a:gd name="connsiteY39" fmla="*/ 333380 h 473105"/>
              <a:gd name="connsiteX40" fmla="*/ 180418 w 461829"/>
              <a:gd name="connsiteY40" fmla="*/ 292197 h 473105"/>
              <a:gd name="connsiteX41" fmla="*/ 257389 w 461829"/>
              <a:gd name="connsiteY41" fmla="*/ 219148 h 473105"/>
              <a:gd name="connsiteX42" fmla="*/ 156395 w 461829"/>
              <a:gd name="connsiteY42" fmla="*/ 144138 h 473105"/>
              <a:gd name="connsiteX43" fmla="*/ 54910 w 461829"/>
              <a:gd name="connsiteY43" fmla="*/ 219148 h 473105"/>
              <a:gd name="connsiteX44" fmla="*/ 135803 w 461829"/>
              <a:gd name="connsiteY44" fmla="*/ 292688 h 473105"/>
              <a:gd name="connsiteX45" fmla="*/ 135803 w 461829"/>
              <a:gd name="connsiteY45" fmla="*/ 337302 h 473105"/>
              <a:gd name="connsiteX46" fmla="*/ 63734 w 461829"/>
              <a:gd name="connsiteY46" fmla="*/ 341224 h 473105"/>
              <a:gd name="connsiteX47" fmla="*/ 4412 w 461829"/>
              <a:gd name="connsiteY47" fmla="*/ 337302 h 473105"/>
              <a:gd name="connsiteX48" fmla="*/ 981 w 461829"/>
              <a:gd name="connsiteY48" fmla="*/ 344656 h 473105"/>
              <a:gd name="connsiteX49" fmla="*/ 2452 w 461829"/>
              <a:gd name="connsiteY49" fmla="*/ 350539 h 473105"/>
              <a:gd name="connsiteX50" fmla="*/ 55400 w 461829"/>
              <a:gd name="connsiteY50" fmla="*/ 384367 h 473105"/>
              <a:gd name="connsiteX51" fmla="*/ 96582 w 461829"/>
              <a:gd name="connsiteY51" fmla="*/ 375543 h 473105"/>
              <a:gd name="connsiteX52" fmla="*/ 315240 w 461829"/>
              <a:gd name="connsiteY52" fmla="*/ 342205 h 473105"/>
              <a:gd name="connsiteX53" fmla="*/ 315240 w 461829"/>
              <a:gd name="connsiteY53" fmla="*/ 372601 h 473105"/>
              <a:gd name="connsiteX54" fmla="*/ 319652 w 461829"/>
              <a:gd name="connsiteY54" fmla="*/ 473105 h 473105"/>
              <a:gd name="connsiteX55" fmla="*/ 346617 w 461829"/>
              <a:gd name="connsiteY55" fmla="*/ 473105 h 473105"/>
              <a:gd name="connsiteX56" fmla="*/ 362796 w 461829"/>
              <a:gd name="connsiteY56" fmla="*/ 357403 h 473105"/>
              <a:gd name="connsiteX57" fmla="*/ 362796 w 461829"/>
              <a:gd name="connsiteY57" fmla="*/ 235817 h 473105"/>
              <a:gd name="connsiteX58" fmla="*/ 442709 w 461829"/>
              <a:gd name="connsiteY58" fmla="*/ 233856 h 473105"/>
              <a:gd name="connsiteX59" fmla="*/ 455456 w 461829"/>
              <a:gd name="connsiteY59" fmla="*/ 229934 h 473105"/>
              <a:gd name="connsiteX60" fmla="*/ 461339 w 461829"/>
              <a:gd name="connsiteY60" fmla="*/ 207382 h 473105"/>
              <a:gd name="connsiteX61" fmla="*/ 452024 w 461829"/>
              <a:gd name="connsiteY61" fmla="*/ 197576 h 473105"/>
              <a:gd name="connsiteX62" fmla="*/ 408390 w 461829"/>
              <a:gd name="connsiteY62" fmla="*/ 195125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61829" h="473105">
                <a:moveTo>
                  <a:pt x="77462" y="34318"/>
                </a:moveTo>
                <a:cubicBezTo>
                  <a:pt x="76481" y="35789"/>
                  <a:pt x="76481" y="37750"/>
                  <a:pt x="77462" y="40202"/>
                </a:cubicBezTo>
                <a:cubicBezTo>
                  <a:pt x="85796" y="52458"/>
                  <a:pt x="98544" y="65695"/>
                  <a:pt x="108838" y="72068"/>
                </a:cubicBezTo>
                <a:cubicBezTo>
                  <a:pt x="111780" y="74520"/>
                  <a:pt x="114722" y="74520"/>
                  <a:pt x="120114" y="74030"/>
                </a:cubicBezTo>
                <a:cubicBezTo>
                  <a:pt x="140215" y="72559"/>
                  <a:pt x="176005" y="71579"/>
                  <a:pt x="197577" y="71579"/>
                </a:cubicBezTo>
                <a:cubicBezTo>
                  <a:pt x="201008" y="71579"/>
                  <a:pt x="203950" y="71088"/>
                  <a:pt x="205911" y="68637"/>
                </a:cubicBezTo>
                <a:cubicBezTo>
                  <a:pt x="210324" y="63734"/>
                  <a:pt x="211795" y="50007"/>
                  <a:pt x="207872" y="43143"/>
                </a:cubicBezTo>
                <a:cubicBezTo>
                  <a:pt x="206401" y="39712"/>
                  <a:pt x="203950" y="38731"/>
                  <a:pt x="199048" y="38731"/>
                </a:cubicBezTo>
                <a:cubicBezTo>
                  <a:pt x="167180" y="38731"/>
                  <a:pt x="123547" y="36770"/>
                  <a:pt x="81384" y="29416"/>
                </a:cubicBezTo>
                <a:moveTo>
                  <a:pt x="224541" y="97562"/>
                </a:moveTo>
                <a:cubicBezTo>
                  <a:pt x="202970" y="99033"/>
                  <a:pt x="77952" y="101485"/>
                  <a:pt x="57851" y="101485"/>
                </a:cubicBezTo>
                <a:cubicBezTo>
                  <a:pt x="46086" y="101485"/>
                  <a:pt x="25493" y="100014"/>
                  <a:pt x="10786" y="97072"/>
                </a:cubicBezTo>
                <a:lnTo>
                  <a:pt x="7354" y="103936"/>
                </a:lnTo>
                <a:cubicBezTo>
                  <a:pt x="6373" y="105407"/>
                  <a:pt x="6865" y="107368"/>
                  <a:pt x="8334" y="108838"/>
                </a:cubicBezTo>
                <a:cubicBezTo>
                  <a:pt x="18630" y="118644"/>
                  <a:pt x="34809" y="129430"/>
                  <a:pt x="49516" y="135803"/>
                </a:cubicBezTo>
                <a:cubicBezTo>
                  <a:pt x="58341" y="132862"/>
                  <a:pt x="76481" y="129430"/>
                  <a:pt x="86286" y="128939"/>
                </a:cubicBezTo>
                <a:cubicBezTo>
                  <a:pt x="103936" y="127469"/>
                  <a:pt x="217188" y="125018"/>
                  <a:pt x="235818" y="125018"/>
                </a:cubicBezTo>
                <a:cubicBezTo>
                  <a:pt x="247093" y="125018"/>
                  <a:pt x="271607" y="125507"/>
                  <a:pt x="280431" y="126488"/>
                </a:cubicBezTo>
                <a:cubicBezTo>
                  <a:pt x="285335" y="124037"/>
                  <a:pt x="291708" y="114722"/>
                  <a:pt x="291708" y="104916"/>
                </a:cubicBezTo>
                <a:cubicBezTo>
                  <a:pt x="291708" y="100995"/>
                  <a:pt x="289746" y="98053"/>
                  <a:pt x="286314" y="97072"/>
                </a:cubicBezTo>
                <a:cubicBezTo>
                  <a:pt x="276999" y="93640"/>
                  <a:pt x="254938" y="90699"/>
                  <a:pt x="240720" y="90208"/>
                </a:cubicBezTo>
                <a:moveTo>
                  <a:pt x="101485" y="219148"/>
                </a:moveTo>
                <a:cubicBezTo>
                  <a:pt x="101485" y="189732"/>
                  <a:pt x="125998" y="172573"/>
                  <a:pt x="156395" y="172573"/>
                </a:cubicBezTo>
                <a:cubicBezTo>
                  <a:pt x="187282" y="172573"/>
                  <a:pt x="211795" y="189732"/>
                  <a:pt x="211795" y="219148"/>
                </a:cubicBezTo>
                <a:cubicBezTo>
                  <a:pt x="211795" y="248564"/>
                  <a:pt x="187282" y="265723"/>
                  <a:pt x="156395" y="265723"/>
                </a:cubicBezTo>
                <a:cubicBezTo>
                  <a:pt x="125998" y="265723"/>
                  <a:pt x="101485" y="248564"/>
                  <a:pt x="101485" y="219148"/>
                </a:cubicBezTo>
                <a:moveTo>
                  <a:pt x="392702" y="204930"/>
                </a:moveTo>
                <a:lnTo>
                  <a:pt x="362796" y="206401"/>
                </a:lnTo>
                <a:lnTo>
                  <a:pt x="362796" y="54419"/>
                </a:lnTo>
                <a:lnTo>
                  <a:pt x="364267" y="26474"/>
                </a:lnTo>
                <a:cubicBezTo>
                  <a:pt x="364756" y="20591"/>
                  <a:pt x="362796" y="16669"/>
                  <a:pt x="357893" y="14708"/>
                </a:cubicBezTo>
                <a:cubicBezTo>
                  <a:pt x="341715" y="7844"/>
                  <a:pt x="306905" y="980"/>
                  <a:pt x="285824" y="0"/>
                </a:cubicBezTo>
                <a:cubicBezTo>
                  <a:pt x="281412" y="0"/>
                  <a:pt x="280431" y="980"/>
                  <a:pt x="279451" y="2942"/>
                </a:cubicBezTo>
                <a:lnTo>
                  <a:pt x="274548" y="18140"/>
                </a:lnTo>
                <a:cubicBezTo>
                  <a:pt x="291708" y="24513"/>
                  <a:pt x="307396" y="34318"/>
                  <a:pt x="315240" y="45104"/>
                </a:cubicBezTo>
                <a:lnTo>
                  <a:pt x="315240" y="315730"/>
                </a:lnTo>
                <a:cubicBezTo>
                  <a:pt x="282393" y="322104"/>
                  <a:pt x="230915" y="328967"/>
                  <a:pt x="180418" y="333380"/>
                </a:cubicBezTo>
                <a:lnTo>
                  <a:pt x="180418" y="292197"/>
                </a:lnTo>
                <a:cubicBezTo>
                  <a:pt x="225031" y="284843"/>
                  <a:pt x="257389" y="257389"/>
                  <a:pt x="257389" y="219148"/>
                </a:cubicBezTo>
                <a:cubicBezTo>
                  <a:pt x="257389" y="174044"/>
                  <a:pt x="212775" y="144138"/>
                  <a:pt x="156395" y="144138"/>
                </a:cubicBezTo>
                <a:cubicBezTo>
                  <a:pt x="100014" y="144138"/>
                  <a:pt x="54910" y="174044"/>
                  <a:pt x="54910" y="219148"/>
                </a:cubicBezTo>
                <a:cubicBezTo>
                  <a:pt x="54910" y="258369"/>
                  <a:pt x="89228" y="286314"/>
                  <a:pt x="135803" y="292688"/>
                </a:cubicBezTo>
                <a:lnTo>
                  <a:pt x="135803" y="337302"/>
                </a:lnTo>
                <a:cubicBezTo>
                  <a:pt x="108838" y="339263"/>
                  <a:pt x="83345" y="340733"/>
                  <a:pt x="63734" y="341224"/>
                </a:cubicBezTo>
                <a:cubicBezTo>
                  <a:pt x="45594" y="341714"/>
                  <a:pt x="23042" y="340243"/>
                  <a:pt x="4412" y="337302"/>
                </a:cubicBezTo>
                <a:lnTo>
                  <a:pt x="981" y="344656"/>
                </a:lnTo>
                <a:cubicBezTo>
                  <a:pt x="0" y="347107"/>
                  <a:pt x="490" y="348578"/>
                  <a:pt x="2452" y="350539"/>
                </a:cubicBezTo>
                <a:cubicBezTo>
                  <a:pt x="16670" y="363286"/>
                  <a:pt x="37260" y="376523"/>
                  <a:pt x="55400" y="384367"/>
                </a:cubicBezTo>
                <a:cubicBezTo>
                  <a:pt x="65205" y="380935"/>
                  <a:pt x="86286" y="376033"/>
                  <a:pt x="96582" y="375543"/>
                </a:cubicBezTo>
                <a:cubicBezTo>
                  <a:pt x="154433" y="371130"/>
                  <a:pt x="259350" y="355932"/>
                  <a:pt x="315240" y="342205"/>
                </a:cubicBezTo>
                <a:lnTo>
                  <a:pt x="315240" y="372601"/>
                </a:lnTo>
                <a:cubicBezTo>
                  <a:pt x="315240" y="394663"/>
                  <a:pt x="317201" y="453985"/>
                  <a:pt x="319652" y="473105"/>
                </a:cubicBezTo>
                <a:lnTo>
                  <a:pt x="346617" y="473105"/>
                </a:lnTo>
                <a:cubicBezTo>
                  <a:pt x="356913" y="442218"/>
                  <a:pt x="362796" y="387799"/>
                  <a:pt x="362796" y="357403"/>
                </a:cubicBezTo>
                <a:lnTo>
                  <a:pt x="362796" y="235817"/>
                </a:lnTo>
                <a:lnTo>
                  <a:pt x="442709" y="233856"/>
                </a:lnTo>
                <a:cubicBezTo>
                  <a:pt x="447122" y="233856"/>
                  <a:pt x="452513" y="232385"/>
                  <a:pt x="455456" y="229934"/>
                </a:cubicBezTo>
                <a:cubicBezTo>
                  <a:pt x="458888" y="226502"/>
                  <a:pt x="461829" y="217677"/>
                  <a:pt x="461339" y="207382"/>
                </a:cubicBezTo>
                <a:cubicBezTo>
                  <a:pt x="460848" y="202969"/>
                  <a:pt x="457417" y="199047"/>
                  <a:pt x="452024" y="197576"/>
                </a:cubicBezTo>
                <a:cubicBezTo>
                  <a:pt x="443199" y="195616"/>
                  <a:pt x="422608" y="194635"/>
                  <a:pt x="408390" y="195125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1" name="Freeform 121"/>
          <p:cNvSpPr/>
          <p:nvPr/>
        </p:nvSpPr>
        <p:spPr>
          <a:xfrm>
            <a:off x="14057931" y="3758392"/>
            <a:ext cx="411331" cy="456926"/>
          </a:xfrm>
          <a:custGeom>
            <a:avLst/>
            <a:gdLst>
              <a:gd name="connsiteX0" fmla="*/ 335832 w 411331"/>
              <a:gd name="connsiteY0" fmla="*/ 427020 h 456926"/>
              <a:gd name="connsiteX1" fmla="*/ 199047 w 411331"/>
              <a:gd name="connsiteY1" fmla="*/ 428491 h 456926"/>
              <a:gd name="connsiteX2" fmla="*/ 186792 w 411331"/>
              <a:gd name="connsiteY2" fmla="*/ 415744 h 456926"/>
              <a:gd name="connsiteX3" fmla="*/ 186792 w 411331"/>
              <a:gd name="connsiteY3" fmla="*/ 352990 h 456926"/>
              <a:gd name="connsiteX4" fmla="*/ 187771 w 411331"/>
              <a:gd name="connsiteY4" fmla="*/ 328967 h 456926"/>
              <a:gd name="connsiteX5" fmla="*/ 179437 w 411331"/>
              <a:gd name="connsiteY5" fmla="*/ 318181 h 456926"/>
              <a:gd name="connsiteX6" fmla="*/ 113252 w 411331"/>
              <a:gd name="connsiteY6" fmla="*/ 312789 h 456926"/>
              <a:gd name="connsiteX7" fmla="*/ 106879 w 411331"/>
              <a:gd name="connsiteY7" fmla="*/ 316711 h 456926"/>
              <a:gd name="connsiteX8" fmla="*/ 103936 w 411331"/>
              <a:gd name="connsiteY8" fmla="*/ 329457 h 456926"/>
              <a:gd name="connsiteX9" fmla="*/ 138255 w 411331"/>
              <a:gd name="connsiteY9" fmla="*/ 346127 h 456926"/>
              <a:gd name="connsiteX10" fmla="*/ 138255 w 411331"/>
              <a:gd name="connsiteY10" fmla="*/ 414764 h 456926"/>
              <a:gd name="connsiteX11" fmla="*/ 186300 w 411331"/>
              <a:gd name="connsiteY11" fmla="*/ 456926 h 456926"/>
              <a:gd name="connsiteX12" fmla="*/ 396134 w 411331"/>
              <a:gd name="connsiteY12" fmla="*/ 455456 h 456926"/>
              <a:gd name="connsiteX13" fmla="*/ 404468 w 411331"/>
              <a:gd name="connsiteY13" fmla="*/ 452514 h 456926"/>
              <a:gd name="connsiteX14" fmla="*/ 411331 w 411331"/>
              <a:gd name="connsiteY14" fmla="*/ 429471 h 456926"/>
              <a:gd name="connsiteX15" fmla="*/ 403489 w 411331"/>
              <a:gd name="connsiteY15" fmla="*/ 421137 h 456926"/>
              <a:gd name="connsiteX16" fmla="*/ 353972 w 411331"/>
              <a:gd name="connsiteY16" fmla="*/ 417215 h 456926"/>
              <a:gd name="connsiteX18" fmla="*/ 239740 w 411331"/>
              <a:gd name="connsiteY18" fmla="*/ 284843 h 456926"/>
              <a:gd name="connsiteX19" fmla="*/ 251506 w 411331"/>
              <a:gd name="connsiteY19" fmla="*/ 293668 h 456926"/>
              <a:gd name="connsiteX20" fmla="*/ 273078 w 411331"/>
              <a:gd name="connsiteY20" fmla="*/ 284353 h 456926"/>
              <a:gd name="connsiteX21" fmla="*/ 271117 w 411331"/>
              <a:gd name="connsiteY21" fmla="*/ 269155 h 456926"/>
              <a:gd name="connsiteX22" fmla="*/ 250036 w 411331"/>
              <a:gd name="connsiteY22" fmla="*/ 234837 h 456926"/>
              <a:gd name="connsiteX23" fmla="*/ 228953 w 411331"/>
              <a:gd name="connsiteY23" fmla="*/ 227973 h 456926"/>
              <a:gd name="connsiteX24" fmla="*/ 178947 w 411331"/>
              <a:gd name="connsiteY24" fmla="*/ 181398 h 456926"/>
              <a:gd name="connsiteX25" fmla="*/ 236308 w 411331"/>
              <a:gd name="connsiteY25" fmla="*/ 94621 h 456926"/>
              <a:gd name="connsiteX26" fmla="*/ 247093 w 411331"/>
              <a:gd name="connsiteY26" fmla="*/ 78442 h 456926"/>
              <a:gd name="connsiteX27" fmla="*/ 246114 w 411331"/>
              <a:gd name="connsiteY27" fmla="*/ 71088 h 456926"/>
              <a:gd name="connsiteX28" fmla="*/ 217678 w 411331"/>
              <a:gd name="connsiteY28" fmla="*/ 58341 h 456926"/>
              <a:gd name="connsiteX29" fmla="*/ 207873 w 411331"/>
              <a:gd name="connsiteY29" fmla="*/ 58341 h 456926"/>
              <a:gd name="connsiteX30" fmla="*/ 189733 w 411331"/>
              <a:gd name="connsiteY30" fmla="*/ 66676 h 456926"/>
              <a:gd name="connsiteX31" fmla="*/ 65205 w 411331"/>
              <a:gd name="connsiteY31" fmla="*/ 69127 h 456926"/>
              <a:gd name="connsiteX32" fmla="*/ 20101 w 411331"/>
              <a:gd name="connsiteY32" fmla="*/ 65695 h 456926"/>
              <a:gd name="connsiteX33" fmla="*/ 16180 w 411331"/>
              <a:gd name="connsiteY33" fmla="*/ 72068 h 456926"/>
              <a:gd name="connsiteX34" fmla="*/ 17650 w 411331"/>
              <a:gd name="connsiteY34" fmla="*/ 77462 h 456926"/>
              <a:gd name="connsiteX35" fmla="*/ 57852 w 411331"/>
              <a:gd name="connsiteY35" fmla="*/ 103936 h 456926"/>
              <a:gd name="connsiteX36" fmla="*/ 94622 w 411331"/>
              <a:gd name="connsiteY36" fmla="*/ 96582 h 456926"/>
              <a:gd name="connsiteX37" fmla="*/ 178457 w 411331"/>
              <a:gd name="connsiteY37" fmla="*/ 94621 h 456926"/>
              <a:gd name="connsiteX38" fmla="*/ 1961 w 411331"/>
              <a:gd name="connsiteY38" fmla="*/ 297590 h 456926"/>
              <a:gd name="connsiteX39" fmla="*/ 2451 w 411331"/>
              <a:gd name="connsiteY39" fmla="*/ 302983 h 456926"/>
              <a:gd name="connsiteX40" fmla="*/ 9806 w 411331"/>
              <a:gd name="connsiteY40" fmla="*/ 310337 h 456926"/>
              <a:gd name="connsiteX41" fmla="*/ 16180 w 411331"/>
              <a:gd name="connsiteY41" fmla="*/ 309357 h 456926"/>
              <a:gd name="connsiteX42" fmla="*/ 158846 w 411331"/>
              <a:gd name="connsiteY42" fmla="*/ 203950 h 456926"/>
              <a:gd name="connsiteX44" fmla="*/ 227482 w 411331"/>
              <a:gd name="connsiteY44" fmla="*/ 162768 h 456926"/>
              <a:gd name="connsiteX45" fmla="*/ 228953 w 411331"/>
              <a:gd name="connsiteY45" fmla="*/ 168651 h 456926"/>
              <a:gd name="connsiteX46" fmla="*/ 264252 w 411331"/>
              <a:gd name="connsiteY46" fmla="*/ 195125 h 456926"/>
              <a:gd name="connsiteX47" fmla="*/ 294650 w 411331"/>
              <a:gd name="connsiteY47" fmla="*/ 186791 h 456926"/>
              <a:gd name="connsiteX48" fmla="*/ 330929 w 411331"/>
              <a:gd name="connsiteY48" fmla="*/ 184829 h 456926"/>
              <a:gd name="connsiteX49" fmla="*/ 330929 w 411331"/>
              <a:gd name="connsiteY49" fmla="*/ 256898 h 456926"/>
              <a:gd name="connsiteX50" fmla="*/ 335832 w 411331"/>
              <a:gd name="connsiteY50" fmla="*/ 351520 h 456926"/>
              <a:gd name="connsiteX51" fmla="*/ 362795 w 411331"/>
              <a:gd name="connsiteY51" fmla="*/ 351520 h 456926"/>
              <a:gd name="connsiteX52" fmla="*/ 378484 w 411331"/>
              <a:gd name="connsiteY52" fmla="*/ 242191 h 456926"/>
              <a:gd name="connsiteX53" fmla="*/ 378484 w 411331"/>
              <a:gd name="connsiteY53" fmla="*/ 53929 h 456926"/>
              <a:gd name="connsiteX54" fmla="*/ 379955 w 411331"/>
              <a:gd name="connsiteY54" fmla="*/ 26474 h 456926"/>
              <a:gd name="connsiteX55" fmla="*/ 373582 w 411331"/>
              <a:gd name="connsiteY55" fmla="*/ 14708 h 456926"/>
              <a:gd name="connsiteX56" fmla="*/ 302985 w 411331"/>
              <a:gd name="connsiteY56" fmla="*/ 0 h 456926"/>
              <a:gd name="connsiteX57" fmla="*/ 296120 w 411331"/>
              <a:gd name="connsiteY57" fmla="*/ 2942 h 456926"/>
              <a:gd name="connsiteX58" fmla="*/ 291218 w 411331"/>
              <a:gd name="connsiteY58" fmla="*/ 18140 h 456926"/>
              <a:gd name="connsiteX59" fmla="*/ 330929 w 411331"/>
              <a:gd name="connsiteY59" fmla="*/ 45104 h 456926"/>
              <a:gd name="connsiteX60" fmla="*/ 330929 w 411331"/>
              <a:gd name="connsiteY60" fmla="*/ 157375 h 456926"/>
              <a:gd name="connsiteX61" fmla="*/ 271117 w 411331"/>
              <a:gd name="connsiteY61" fmla="*/ 158846 h 456926"/>
              <a:gd name="connsiteX62" fmla="*/ 231404 w 411331"/>
              <a:gd name="connsiteY62" fmla="*/ 156394 h 4569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11331" h="456926">
                <a:moveTo>
                  <a:pt x="335832" y="427020"/>
                </a:moveTo>
                <a:cubicBezTo>
                  <a:pt x="306907" y="428001"/>
                  <a:pt x="228953" y="428981"/>
                  <a:pt x="199047" y="428491"/>
                </a:cubicBezTo>
                <a:cubicBezTo>
                  <a:pt x="190224" y="428491"/>
                  <a:pt x="186792" y="424569"/>
                  <a:pt x="186792" y="415744"/>
                </a:cubicBezTo>
                <a:lnTo>
                  <a:pt x="186792" y="352990"/>
                </a:lnTo>
                <a:lnTo>
                  <a:pt x="187771" y="328967"/>
                </a:lnTo>
                <a:cubicBezTo>
                  <a:pt x="187771" y="323084"/>
                  <a:pt x="184831" y="319653"/>
                  <a:pt x="179437" y="318181"/>
                </a:cubicBezTo>
                <a:cubicBezTo>
                  <a:pt x="165219" y="315240"/>
                  <a:pt x="132372" y="312789"/>
                  <a:pt x="113252" y="312789"/>
                </a:cubicBezTo>
                <a:cubicBezTo>
                  <a:pt x="109820" y="312789"/>
                  <a:pt x="107369" y="314260"/>
                  <a:pt x="106879" y="316711"/>
                </a:cubicBezTo>
                <a:lnTo>
                  <a:pt x="103936" y="329457"/>
                </a:lnTo>
                <a:cubicBezTo>
                  <a:pt x="117173" y="333380"/>
                  <a:pt x="130411" y="339263"/>
                  <a:pt x="138255" y="346127"/>
                </a:cubicBezTo>
                <a:lnTo>
                  <a:pt x="138255" y="414764"/>
                </a:lnTo>
                <a:cubicBezTo>
                  <a:pt x="138255" y="443199"/>
                  <a:pt x="151002" y="456436"/>
                  <a:pt x="186300" y="456926"/>
                </a:cubicBezTo>
                <a:lnTo>
                  <a:pt x="396134" y="455456"/>
                </a:lnTo>
                <a:cubicBezTo>
                  <a:pt x="399565" y="455456"/>
                  <a:pt x="402507" y="454475"/>
                  <a:pt x="404468" y="452514"/>
                </a:cubicBezTo>
                <a:cubicBezTo>
                  <a:pt x="407411" y="449573"/>
                  <a:pt x="411331" y="441238"/>
                  <a:pt x="411331" y="429471"/>
                </a:cubicBezTo>
                <a:cubicBezTo>
                  <a:pt x="411331" y="425059"/>
                  <a:pt x="408391" y="422118"/>
                  <a:pt x="403489" y="421137"/>
                </a:cubicBezTo>
                <a:cubicBezTo>
                  <a:pt x="393193" y="418686"/>
                  <a:pt x="369660" y="416725"/>
                  <a:pt x="353972" y="417215"/>
                </a:cubicBezTo>
                <a:moveTo>
                  <a:pt x="239740" y="284843"/>
                </a:moveTo>
                <a:cubicBezTo>
                  <a:pt x="243171" y="288766"/>
                  <a:pt x="247583" y="292688"/>
                  <a:pt x="251506" y="293668"/>
                </a:cubicBezTo>
                <a:cubicBezTo>
                  <a:pt x="258860" y="296120"/>
                  <a:pt x="270137" y="291707"/>
                  <a:pt x="273078" y="284353"/>
                </a:cubicBezTo>
                <a:cubicBezTo>
                  <a:pt x="274549" y="280921"/>
                  <a:pt x="274058" y="276019"/>
                  <a:pt x="271117" y="269155"/>
                </a:cubicBezTo>
                <a:cubicBezTo>
                  <a:pt x="267195" y="260331"/>
                  <a:pt x="257880" y="244642"/>
                  <a:pt x="250036" y="234837"/>
                </a:cubicBezTo>
                <a:lnTo>
                  <a:pt x="228953" y="227973"/>
                </a:lnTo>
                <a:lnTo>
                  <a:pt x="178947" y="181398"/>
                </a:lnTo>
                <a:cubicBezTo>
                  <a:pt x="203460" y="153453"/>
                  <a:pt x="223070" y="123547"/>
                  <a:pt x="236308" y="94621"/>
                </a:cubicBezTo>
                <a:lnTo>
                  <a:pt x="247093" y="78442"/>
                </a:lnTo>
                <a:cubicBezTo>
                  <a:pt x="248565" y="75991"/>
                  <a:pt x="248565" y="72559"/>
                  <a:pt x="246114" y="71088"/>
                </a:cubicBezTo>
                <a:cubicBezTo>
                  <a:pt x="240230" y="67656"/>
                  <a:pt x="225523" y="61283"/>
                  <a:pt x="217678" y="58341"/>
                </a:cubicBezTo>
                <a:cubicBezTo>
                  <a:pt x="214736" y="56871"/>
                  <a:pt x="210813" y="56871"/>
                  <a:pt x="207873" y="58341"/>
                </a:cubicBezTo>
                <a:lnTo>
                  <a:pt x="189733" y="66676"/>
                </a:lnTo>
                <a:cubicBezTo>
                  <a:pt x="165709" y="67656"/>
                  <a:pt x="82855" y="69127"/>
                  <a:pt x="65205" y="69127"/>
                </a:cubicBezTo>
                <a:cubicBezTo>
                  <a:pt x="52459" y="69127"/>
                  <a:pt x="33829" y="67656"/>
                  <a:pt x="20101" y="65695"/>
                </a:cubicBezTo>
                <a:lnTo>
                  <a:pt x="16180" y="72068"/>
                </a:lnTo>
                <a:cubicBezTo>
                  <a:pt x="15198" y="73540"/>
                  <a:pt x="15689" y="75501"/>
                  <a:pt x="17650" y="77462"/>
                </a:cubicBezTo>
                <a:cubicBezTo>
                  <a:pt x="28435" y="87267"/>
                  <a:pt x="43633" y="97562"/>
                  <a:pt x="57852" y="103936"/>
                </a:cubicBezTo>
                <a:cubicBezTo>
                  <a:pt x="67166" y="100504"/>
                  <a:pt x="85306" y="97072"/>
                  <a:pt x="94622" y="96582"/>
                </a:cubicBezTo>
                <a:cubicBezTo>
                  <a:pt x="106389" y="95602"/>
                  <a:pt x="151493" y="95111"/>
                  <a:pt x="178457" y="94621"/>
                </a:cubicBezTo>
                <a:cubicBezTo>
                  <a:pt x="146590" y="163258"/>
                  <a:pt x="83835" y="240230"/>
                  <a:pt x="1961" y="297590"/>
                </a:cubicBezTo>
                <a:cubicBezTo>
                  <a:pt x="0" y="300042"/>
                  <a:pt x="491" y="301513"/>
                  <a:pt x="2451" y="302983"/>
                </a:cubicBezTo>
                <a:lnTo>
                  <a:pt x="9806" y="310337"/>
                </a:lnTo>
                <a:cubicBezTo>
                  <a:pt x="11277" y="311318"/>
                  <a:pt x="13238" y="310828"/>
                  <a:pt x="16180" y="309357"/>
                </a:cubicBezTo>
                <a:cubicBezTo>
                  <a:pt x="69619" y="281902"/>
                  <a:pt x="119135" y="244642"/>
                  <a:pt x="158846" y="203950"/>
                </a:cubicBezTo>
                <a:moveTo>
                  <a:pt x="227482" y="162768"/>
                </a:moveTo>
                <a:cubicBezTo>
                  <a:pt x="226502" y="164729"/>
                  <a:pt x="226994" y="166690"/>
                  <a:pt x="228953" y="168651"/>
                </a:cubicBezTo>
                <a:cubicBezTo>
                  <a:pt x="238269" y="177966"/>
                  <a:pt x="250526" y="187771"/>
                  <a:pt x="264252" y="195125"/>
                </a:cubicBezTo>
                <a:cubicBezTo>
                  <a:pt x="272586" y="191203"/>
                  <a:pt x="285824" y="187771"/>
                  <a:pt x="294650" y="186791"/>
                </a:cubicBezTo>
                <a:cubicBezTo>
                  <a:pt x="301513" y="186300"/>
                  <a:pt x="317202" y="185320"/>
                  <a:pt x="330929" y="184829"/>
                </a:cubicBezTo>
                <a:lnTo>
                  <a:pt x="330929" y="256898"/>
                </a:lnTo>
                <a:cubicBezTo>
                  <a:pt x="330929" y="280431"/>
                  <a:pt x="332400" y="332399"/>
                  <a:pt x="335832" y="351520"/>
                </a:cubicBezTo>
                <a:lnTo>
                  <a:pt x="362795" y="351520"/>
                </a:lnTo>
                <a:cubicBezTo>
                  <a:pt x="372602" y="324555"/>
                  <a:pt x="378484" y="278470"/>
                  <a:pt x="378484" y="242191"/>
                </a:cubicBezTo>
                <a:lnTo>
                  <a:pt x="378484" y="53929"/>
                </a:lnTo>
                <a:lnTo>
                  <a:pt x="379955" y="26474"/>
                </a:lnTo>
                <a:cubicBezTo>
                  <a:pt x="379955" y="20591"/>
                  <a:pt x="377994" y="16669"/>
                  <a:pt x="373582" y="14708"/>
                </a:cubicBezTo>
                <a:cubicBezTo>
                  <a:pt x="357893" y="7844"/>
                  <a:pt x="323576" y="980"/>
                  <a:pt x="302985" y="0"/>
                </a:cubicBezTo>
                <a:cubicBezTo>
                  <a:pt x="298572" y="0"/>
                  <a:pt x="297101" y="980"/>
                  <a:pt x="296120" y="2942"/>
                </a:cubicBezTo>
                <a:lnTo>
                  <a:pt x="291218" y="18140"/>
                </a:lnTo>
                <a:cubicBezTo>
                  <a:pt x="308377" y="24513"/>
                  <a:pt x="323576" y="34318"/>
                  <a:pt x="330929" y="45104"/>
                </a:cubicBezTo>
                <a:lnTo>
                  <a:pt x="330929" y="157375"/>
                </a:lnTo>
                <a:cubicBezTo>
                  <a:pt x="310339" y="158846"/>
                  <a:pt x="283863" y="159336"/>
                  <a:pt x="271117" y="158846"/>
                </a:cubicBezTo>
                <a:cubicBezTo>
                  <a:pt x="258370" y="158846"/>
                  <a:pt x="243171" y="158355"/>
                  <a:pt x="231404" y="156394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2" name="Freeform 122"/>
          <p:cNvSpPr/>
          <p:nvPr/>
        </p:nvSpPr>
        <p:spPr>
          <a:xfrm>
            <a:off x="14532018" y="3785847"/>
            <a:ext cx="453985" cy="448592"/>
          </a:xfrm>
          <a:custGeom>
            <a:avLst/>
            <a:gdLst>
              <a:gd name="connsiteX0" fmla="*/ 367698 w 453985"/>
              <a:gd name="connsiteY0" fmla="*/ 224051 h 448592"/>
              <a:gd name="connsiteX1" fmla="*/ 251994 w 453985"/>
              <a:gd name="connsiteY1" fmla="*/ 226992 h 448592"/>
              <a:gd name="connsiteX2" fmla="*/ 251994 w 453985"/>
              <a:gd name="connsiteY2" fmla="*/ 177966 h 448592"/>
              <a:gd name="connsiteX3" fmla="*/ 360834 w 453985"/>
              <a:gd name="connsiteY3" fmla="*/ 176005 h 448592"/>
              <a:gd name="connsiteX4" fmla="*/ 368678 w 453985"/>
              <a:gd name="connsiteY4" fmla="*/ 173553 h 448592"/>
              <a:gd name="connsiteX5" fmla="*/ 374562 w 453985"/>
              <a:gd name="connsiteY5" fmla="*/ 153943 h 448592"/>
              <a:gd name="connsiteX6" fmla="*/ 366716 w 453985"/>
              <a:gd name="connsiteY6" fmla="*/ 145609 h 448592"/>
              <a:gd name="connsiteX7" fmla="*/ 318181 w 453985"/>
              <a:gd name="connsiteY7" fmla="*/ 142177 h 448592"/>
              <a:gd name="connsiteX8" fmla="*/ 303963 w 453985"/>
              <a:gd name="connsiteY8" fmla="*/ 149040 h 448592"/>
              <a:gd name="connsiteX9" fmla="*/ 158355 w 453985"/>
              <a:gd name="connsiteY9" fmla="*/ 152472 h 448592"/>
              <a:gd name="connsiteX10" fmla="*/ 147079 w 453985"/>
              <a:gd name="connsiteY10" fmla="*/ 140215 h 448592"/>
              <a:gd name="connsiteX11" fmla="*/ 147079 w 453985"/>
              <a:gd name="connsiteY11" fmla="*/ 107858 h 448592"/>
              <a:gd name="connsiteX12" fmla="*/ 345635 w 453985"/>
              <a:gd name="connsiteY12" fmla="*/ 104426 h 448592"/>
              <a:gd name="connsiteX13" fmla="*/ 354950 w 453985"/>
              <a:gd name="connsiteY13" fmla="*/ 101485 h 448592"/>
              <a:gd name="connsiteX14" fmla="*/ 360834 w 453985"/>
              <a:gd name="connsiteY14" fmla="*/ 81874 h 448592"/>
              <a:gd name="connsiteX15" fmla="*/ 352989 w 453985"/>
              <a:gd name="connsiteY15" fmla="*/ 73049 h 448592"/>
              <a:gd name="connsiteX16" fmla="*/ 308375 w 453985"/>
              <a:gd name="connsiteY16" fmla="*/ 70107 h 448592"/>
              <a:gd name="connsiteX17" fmla="*/ 293667 w 453985"/>
              <a:gd name="connsiteY17" fmla="*/ 77462 h 448592"/>
              <a:gd name="connsiteX18" fmla="*/ 147079 w 453985"/>
              <a:gd name="connsiteY18" fmla="*/ 79913 h 448592"/>
              <a:gd name="connsiteX19" fmla="*/ 147079 w 453985"/>
              <a:gd name="connsiteY19" fmla="*/ 38731 h 448592"/>
              <a:gd name="connsiteX20" fmla="*/ 358381 w 453985"/>
              <a:gd name="connsiteY20" fmla="*/ 35789 h 448592"/>
              <a:gd name="connsiteX21" fmla="*/ 367207 w 453985"/>
              <a:gd name="connsiteY21" fmla="*/ 32848 h 448592"/>
              <a:gd name="connsiteX22" fmla="*/ 373090 w 453985"/>
              <a:gd name="connsiteY22" fmla="*/ 12747 h 448592"/>
              <a:gd name="connsiteX23" fmla="*/ 365736 w 453985"/>
              <a:gd name="connsiteY23" fmla="*/ 3922 h 448592"/>
              <a:gd name="connsiteX24" fmla="*/ 317199 w 453985"/>
              <a:gd name="connsiteY24" fmla="*/ 490 h 448592"/>
              <a:gd name="connsiteX25" fmla="*/ 302002 w 453985"/>
              <a:gd name="connsiteY25" fmla="*/ 8334 h 448592"/>
              <a:gd name="connsiteX26" fmla="*/ 148059 w 453985"/>
              <a:gd name="connsiteY26" fmla="*/ 10785 h 448592"/>
              <a:gd name="connsiteX27" fmla="*/ 76481 w 453985"/>
              <a:gd name="connsiteY27" fmla="*/ 6373 h 448592"/>
              <a:gd name="connsiteX28" fmla="*/ 71087 w 453985"/>
              <a:gd name="connsiteY28" fmla="*/ 9315 h 448592"/>
              <a:gd name="connsiteX29" fmla="*/ 67655 w 453985"/>
              <a:gd name="connsiteY29" fmla="*/ 22552 h 448592"/>
              <a:gd name="connsiteX30" fmla="*/ 98543 w 453985"/>
              <a:gd name="connsiteY30" fmla="*/ 39221 h 448592"/>
              <a:gd name="connsiteX31" fmla="*/ 98543 w 453985"/>
              <a:gd name="connsiteY31" fmla="*/ 138254 h 448592"/>
              <a:gd name="connsiteX32" fmla="*/ 145608 w 453985"/>
              <a:gd name="connsiteY32" fmla="*/ 179927 h 448592"/>
              <a:gd name="connsiteX33" fmla="*/ 205420 w 453985"/>
              <a:gd name="connsiteY33" fmla="*/ 178946 h 448592"/>
              <a:gd name="connsiteX34" fmla="*/ 205420 w 453985"/>
              <a:gd name="connsiteY34" fmla="*/ 227973 h 448592"/>
              <a:gd name="connsiteX35" fmla="*/ 64222 w 453985"/>
              <a:gd name="connsiteY35" fmla="*/ 228953 h 448592"/>
              <a:gd name="connsiteX36" fmla="*/ 4902 w 453985"/>
              <a:gd name="connsiteY36" fmla="*/ 223560 h 448592"/>
              <a:gd name="connsiteX37" fmla="*/ 980 w 453985"/>
              <a:gd name="connsiteY37" fmla="*/ 231404 h 448592"/>
              <a:gd name="connsiteX38" fmla="*/ 2449 w 453985"/>
              <a:gd name="connsiteY38" fmla="*/ 236798 h 448592"/>
              <a:gd name="connsiteX39" fmla="*/ 54418 w 453985"/>
              <a:gd name="connsiteY39" fmla="*/ 268174 h 448592"/>
              <a:gd name="connsiteX40" fmla="*/ 107367 w 453985"/>
              <a:gd name="connsiteY40" fmla="*/ 258369 h 448592"/>
              <a:gd name="connsiteX41" fmla="*/ 380935 w 453985"/>
              <a:gd name="connsiteY41" fmla="*/ 254447 h 448592"/>
              <a:gd name="connsiteX42" fmla="*/ 440747 w 453985"/>
              <a:gd name="connsiteY42" fmla="*/ 256898 h 448592"/>
              <a:gd name="connsiteX43" fmla="*/ 453985 w 453985"/>
              <a:gd name="connsiteY43" fmla="*/ 233856 h 448592"/>
              <a:gd name="connsiteX44" fmla="*/ 446630 w 453985"/>
              <a:gd name="connsiteY44" fmla="*/ 224051 h 448592"/>
              <a:gd name="connsiteX45" fmla="*/ 387308 w 453985"/>
              <a:gd name="connsiteY45" fmla="*/ 215226 h 448592"/>
              <a:gd name="connsiteX47" fmla="*/ 226011 w 453985"/>
              <a:gd name="connsiteY47" fmla="*/ 284843 h 448592"/>
              <a:gd name="connsiteX48" fmla="*/ 115701 w 453985"/>
              <a:gd name="connsiteY48" fmla="*/ 363776 h 448592"/>
              <a:gd name="connsiteX49" fmla="*/ 226011 w 453985"/>
              <a:gd name="connsiteY49" fmla="*/ 448592 h 448592"/>
              <a:gd name="connsiteX50" fmla="*/ 336810 w 453985"/>
              <a:gd name="connsiteY50" fmla="*/ 363776 h 448592"/>
              <a:gd name="connsiteX51" fmla="*/ 226011 w 453985"/>
              <a:gd name="connsiteY51" fmla="*/ 284843 h 448592"/>
              <a:gd name="connsiteX53" fmla="*/ 226011 w 453985"/>
              <a:gd name="connsiteY53" fmla="*/ 413293 h 448592"/>
              <a:gd name="connsiteX54" fmla="*/ 164238 w 453985"/>
              <a:gd name="connsiteY54" fmla="*/ 363776 h 448592"/>
              <a:gd name="connsiteX55" fmla="*/ 226011 w 453985"/>
              <a:gd name="connsiteY55" fmla="*/ 314750 h 448592"/>
              <a:gd name="connsiteX56" fmla="*/ 288274 w 453985"/>
              <a:gd name="connsiteY56" fmla="*/ 363776 h 448592"/>
              <a:gd name="connsiteX57" fmla="*/ 226011 w 453985"/>
              <a:gd name="connsiteY57" fmla="*/ 413293 h 4485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453985" h="448592">
                <a:moveTo>
                  <a:pt x="367698" y="224051"/>
                </a:moveTo>
                <a:cubicBezTo>
                  <a:pt x="353479" y="225031"/>
                  <a:pt x="305924" y="226012"/>
                  <a:pt x="251994" y="226992"/>
                </a:cubicBezTo>
                <a:lnTo>
                  <a:pt x="251994" y="177966"/>
                </a:lnTo>
                <a:lnTo>
                  <a:pt x="360834" y="176005"/>
                </a:lnTo>
                <a:cubicBezTo>
                  <a:pt x="363775" y="176005"/>
                  <a:pt x="366716" y="175514"/>
                  <a:pt x="368678" y="173553"/>
                </a:cubicBezTo>
                <a:cubicBezTo>
                  <a:pt x="371619" y="170612"/>
                  <a:pt x="374562" y="163748"/>
                  <a:pt x="374562" y="153943"/>
                </a:cubicBezTo>
                <a:cubicBezTo>
                  <a:pt x="374562" y="150021"/>
                  <a:pt x="371619" y="146589"/>
                  <a:pt x="366716" y="145609"/>
                </a:cubicBezTo>
                <a:cubicBezTo>
                  <a:pt x="356422" y="143647"/>
                  <a:pt x="333378" y="141686"/>
                  <a:pt x="318181" y="142177"/>
                </a:cubicBezTo>
                <a:lnTo>
                  <a:pt x="303963" y="149040"/>
                </a:lnTo>
                <a:cubicBezTo>
                  <a:pt x="275037" y="151001"/>
                  <a:pt x="190712" y="152472"/>
                  <a:pt x="158355" y="152472"/>
                </a:cubicBezTo>
                <a:cubicBezTo>
                  <a:pt x="150020" y="152472"/>
                  <a:pt x="147079" y="149040"/>
                  <a:pt x="147079" y="140215"/>
                </a:cubicBezTo>
                <a:lnTo>
                  <a:pt x="147079" y="107858"/>
                </a:lnTo>
                <a:lnTo>
                  <a:pt x="345635" y="104426"/>
                </a:lnTo>
                <a:cubicBezTo>
                  <a:pt x="349067" y="104426"/>
                  <a:pt x="352989" y="103446"/>
                  <a:pt x="354950" y="101485"/>
                </a:cubicBezTo>
                <a:cubicBezTo>
                  <a:pt x="357893" y="99033"/>
                  <a:pt x="360834" y="90699"/>
                  <a:pt x="360834" y="81874"/>
                </a:cubicBezTo>
                <a:cubicBezTo>
                  <a:pt x="360834" y="77462"/>
                  <a:pt x="357893" y="74030"/>
                  <a:pt x="352989" y="73049"/>
                </a:cubicBezTo>
                <a:cubicBezTo>
                  <a:pt x="342694" y="71579"/>
                  <a:pt x="322594" y="70107"/>
                  <a:pt x="308375" y="70107"/>
                </a:cubicBezTo>
                <a:lnTo>
                  <a:pt x="293667" y="77462"/>
                </a:lnTo>
                <a:cubicBezTo>
                  <a:pt x="268173" y="78932"/>
                  <a:pt x="187770" y="79913"/>
                  <a:pt x="147079" y="79913"/>
                </a:cubicBezTo>
                <a:lnTo>
                  <a:pt x="147079" y="38731"/>
                </a:lnTo>
                <a:lnTo>
                  <a:pt x="358381" y="35789"/>
                </a:lnTo>
                <a:cubicBezTo>
                  <a:pt x="362303" y="35789"/>
                  <a:pt x="365246" y="35299"/>
                  <a:pt x="367207" y="32848"/>
                </a:cubicBezTo>
                <a:cubicBezTo>
                  <a:pt x="370148" y="29416"/>
                  <a:pt x="373090" y="22061"/>
                  <a:pt x="373090" y="12747"/>
                </a:cubicBezTo>
                <a:cubicBezTo>
                  <a:pt x="373090" y="7844"/>
                  <a:pt x="370639" y="4902"/>
                  <a:pt x="365736" y="3922"/>
                </a:cubicBezTo>
                <a:cubicBezTo>
                  <a:pt x="353479" y="1470"/>
                  <a:pt x="332398" y="0"/>
                  <a:pt x="317199" y="490"/>
                </a:cubicBezTo>
                <a:lnTo>
                  <a:pt x="302002" y="8334"/>
                </a:lnTo>
                <a:cubicBezTo>
                  <a:pt x="275527" y="9805"/>
                  <a:pt x="184338" y="11276"/>
                  <a:pt x="148059" y="10785"/>
                </a:cubicBezTo>
                <a:cubicBezTo>
                  <a:pt x="132860" y="8334"/>
                  <a:pt x="93641" y="6373"/>
                  <a:pt x="76481" y="6373"/>
                </a:cubicBezTo>
                <a:cubicBezTo>
                  <a:pt x="73048" y="6373"/>
                  <a:pt x="71577" y="7354"/>
                  <a:pt x="71087" y="9315"/>
                </a:cubicBezTo>
                <a:lnTo>
                  <a:pt x="67655" y="22552"/>
                </a:lnTo>
                <a:cubicBezTo>
                  <a:pt x="80403" y="26474"/>
                  <a:pt x="91678" y="32357"/>
                  <a:pt x="98543" y="39221"/>
                </a:cubicBezTo>
                <a:lnTo>
                  <a:pt x="98543" y="138254"/>
                </a:lnTo>
                <a:cubicBezTo>
                  <a:pt x="98543" y="166199"/>
                  <a:pt x="111779" y="180417"/>
                  <a:pt x="145608" y="179927"/>
                </a:cubicBezTo>
                <a:lnTo>
                  <a:pt x="205420" y="178946"/>
                </a:lnTo>
                <a:lnTo>
                  <a:pt x="205420" y="227973"/>
                </a:lnTo>
                <a:cubicBezTo>
                  <a:pt x="140705" y="228463"/>
                  <a:pt x="78932" y="228953"/>
                  <a:pt x="64222" y="228953"/>
                </a:cubicBezTo>
                <a:cubicBezTo>
                  <a:pt x="47064" y="228463"/>
                  <a:pt x="23040" y="226502"/>
                  <a:pt x="4902" y="223560"/>
                </a:cubicBezTo>
                <a:lnTo>
                  <a:pt x="980" y="231404"/>
                </a:lnTo>
                <a:cubicBezTo>
                  <a:pt x="0" y="233366"/>
                  <a:pt x="488" y="235327"/>
                  <a:pt x="2449" y="236798"/>
                </a:cubicBezTo>
                <a:cubicBezTo>
                  <a:pt x="15198" y="249054"/>
                  <a:pt x="35299" y="261311"/>
                  <a:pt x="54418" y="268174"/>
                </a:cubicBezTo>
                <a:cubicBezTo>
                  <a:pt x="67165" y="264252"/>
                  <a:pt x="94621" y="259350"/>
                  <a:pt x="107367" y="258369"/>
                </a:cubicBezTo>
                <a:cubicBezTo>
                  <a:pt x="135313" y="256408"/>
                  <a:pt x="347106" y="253957"/>
                  <a:pt x="380935" y="254447"/>
                </a:cubicBezTo>
                <a:cubicBezTo>
                  <a:pt x="396622" y="254447"/>
                  <a:pt x="428000" y="255428"/>
                  <a:pt x="440747" y="256898"/>
                </a:cubicBezTo>
                <a:cubicBezTo>
                  <a:pt x="446630" y="253957"/>
                  <a:pt x="453985" y="244642"/>
                  <a:pt x="453985" y="233856"/>
                </a:cubicBezTo>
                <a:cubicBezTo>
                  <a:pt x="453985" y="228953"/>
                  <a:pt x="451042" y="225521"/>
                  <a:pt x="446630" y="224051"/>
                </a:cubicBezTo>
                <a:cubicBezTo>
                  <a:pt x="434373" y="219638"/>
                  <a:pt x="406428" y="216207"/>
                  <a:pt x="387308" y="215226"/>
                </a:cubicBezTo>
                <a:moveTo>
                  <a:pt x="226011" y="284843"/>
                </a:moveTo>
                <a:cubicBezTo>
                  <a:pt x="163257" y="284843"/>
                  <a:pt x="115701" y="316220"/>
                  <a:pt x="115701" y="363776"/>
                </a:cubicBezTo>
                <a:cubicBezTo>
                  <a:pt x="115701" y="414763"/>
                  <a:pt x="163257" y="448592"/>
                  <a:pt x="226011" y="448592"/>
                </a:cubicBezTo>
                <a:cubicBezTo>
                  <a:pt x="289255" y="448592"/>
                  <a:pt x="336810" y="414763"/>
                  <a:pt x="336810" y="363776"/>
                </a:cubicBezTo>
                <a:cubicBezTo>
                  <a:pt x="336810" y="316220"/>
                  <a:pt x="289255" y="284843"/>
                  <a:pt x="226011" y="284843"/>
                </a:cubicBezTo>
                <a:moveTo>
                  <a:pt x="226011" y="413293"/>
                </a:moveTo>
                <a:cubicBezTo>
                  <a:pt x="190221" y="413293"/>
                  <a:pt x="164238" y="394663"/>
                  <a:pt x="164238" y="363776"/>
                </a:cubicBezTo>
                <a:cubicBezTo>
                  <a:pt x="164238" y="333380"/>
                  <a:pt x="190221" y="314750"/>
                  <a:pt x="226011" y="314750"/>
                </a:cubicBezTo>
                <a:cubicBezTo>
                  <a:pt x="262291" y="314750"/>
                  <a:pt x="288274" y="333380"/>
                  <a:pt x="288274" y="363776"/>
                </a:cubicBezTo>
                <a:cubicBezTo>
                  <a:pt x="288274" y="394663"/>
                  <a:pt x="262291" y="413293"/>
                  <a:pt x="226011" y="413293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3" name="Freeform 123"/>
          <p:cNvSpPr/>
          <p:nvPr/>
        </p:nvSpPr>
        <p:spPr>
          <a:xfrm>
            <a:off x="15179677" y="3758392"/>
            <a:ext cx="374562" cy="469183"/>
          </a:xfrm>
          <a:custGeom>
            <a:avLst/>
            <a:gdLst>
              <a:gd name="connsiteX0" fmla="*/ 285824 w 374562"/>
              <a:gd name="connsiteY0" fmla="*/ 18140 h 469183"/>
              <a:gd name="connsiteX1" fmla="*/ 325537 w 374562"/>
              <a:gd name="connsiteY1" fmla="*/ 45104 h 469183"/>
              <a:gd name="connsiteX2" fmla="*/ 325537 w 374562"/>
              <a:gd name="connsiteY2" fmla="*/ 95111 h 469183"/>
              <a:gd name="connsiteX3" fmla="*/ 259350 w 374562"/>
              <a:gd name="connsiteY3" fmla="*/ 97072 h 469183"/>
              <a:gd name="connsiteX4" fmla="*/ 236799 w 374562"/>
              <a:gd name="connsiteY4" fmla="*/ 96092 h 469183"/>
              <a:gd name="connsiteX5" fmla="*/ 236799 w 374562"/>
              <a:gd name="connsiteY5" fmla="*/ 95111 h 469183"/>
              <a:gd name="connsiteX6" fmla="*/ 243171 w 374562"/>
              <a:gd name="connsiteY6" fmla="*/ 75501 h 469183"/>
              <a:gd name="connsiteX7" fmla="*/ 242191 w 374562"/>
              <a:gd name="connsiteY7" fmla="*/ 68637 h 469183"/>
              <a:gd name="connsiteX8" fmla="*/ 215227 w 374562"/>
              <a:gd name="connsiteY8" fmla="*/ 54419 h 469183"/>
              <a:gd name="connsiteX9" fmla="*/ 205911 w 374562"/>
              <a:gd name="connsiteY9" fmla="*/ 54419 h 469183"/>
              <a:gd name="connsiteX10" fmla="*/ 186792 w 374562"/>
              <a:gd name="connsiteY10" fmla="*/ 64715 h 469183"/>
              <a:gd name="connsiteX11" fmla="*/ 76482 w 374562"/>
              <a:gd name="connsiteY11" fmla="*/ 66676 h 469183"/>
              <a:gd name="connsiteX12" fmla="*/ 8826 w 374562"/>
              <a:gd name="connsiteY12" fmla="*/ 60792 h 469183"/>
              <a:gd name="connsiteX13" fmla="*/ 2942 w 374562"/>
              <a:gd name="connsiteY13" fmla="*/ 63734 h 469183"/>
              <a:gd name="connsiteX14" fmla="*/ 0 w 374562"/>
              <a:gd name="connsiteY14" fmla="*/ 76971 h 469183"/>
              <a:gd name="connsiteX15" fmla="*/ 25984 w 374562"/>
              <a:gd name="connsiteY15" fmla="*/ 93150 h 469183"/>
              <a:gd name="connsiteX16" fmla="*/ 36280 w 374562"/>
              <a:gd name="connsiteY16" fmla="*/ 242191 h 469183"/>
              <a:gd name="connsiteX17" fmla="*/ 42653 w 374562"/>
              <a:gd name="connsiteY17" fmla="*/ 275529 h 469183"/>
              <a:gd name="connsiteX18" fmla="*/ 68638 w 374562"/>
              <a:gd name="connsiteY18" fmla="*/ 275529 h 469183"/>
              <a:gd name="connsiteX19" fmla="*/ 77462 w 374562"/>
              <a:gd name="connsiteY19" fmla="*/ 254447 h 469183"/>
              <a:gd name="connsiteX20" fmla="*/ 230425 w 374562"/>
              <a:gd name="connsiteY20" fmla="*/ 252976 h 469183"/>
              <a:gd name="connsiteX21" fmla="*/ 236799 w 374562"/>
              <a:gd name="connsiteY21" fmla="*/ 231404 h 469183"/>
              <a:gd name="connsiteX22" fmla="*/ 232386 w 374562"/>
              <a:gd name="connsiteY22" fmla="*/ 225031 h 469183"/>
              <a:gd name="connsiteX23" fmla="*/ 225523 w 374562"/>
              <a:gd name="connsiteY23" fmla="*/ 221599 h 469183"/>
              <a:gd name="connsiteX24" fmla="*/ 228953 w 374562"/>
              <a:gd name="connsiteY24" fmla="*/ 193654 h 469183"/>
              <a:gd name="connsiteX25" fmla="*/ 257880 w 374562"/>
              <a:gd name="connsiteY25" fmla="*/ 213755 h 469183"/>
              <a:gd name="connsiteX26" fmla="*/ 286806 w 374562"/>
              <a:gd name="connsiteY26" fmla="*/ 207382 h 469183"/>
              <a:gd name="connsiteX27" fmla="*/ 325537 w 374562"/>
              <a:gd name="connsiteY27" fmla="*/ 206401 h 469183"/>
              <a:gd name="connsiteX28" fmla="*/ 325537 w 374562"/>
              <a:gd name="connsiteY28" fmla="*/ 214736 h 469183"/>
              <a:gd name="connsiteX29" fmla="*/ 330439 w 374562"/>
              <a:gd name="connsiteY29" fmla="*/ 294649 h 469183"/>
              <a:gd name="connsiteX30" fmla="*/ 357893 w 374562"/>
              <a:gd name="connsiteY30" fmla="*/ 294649 h 469183"/>
              <a:gd name="connsiteX31" fmla="*/ 373092 w 374562"/>
              <a:gd name="connsiteY31" fmla="*/ 201499 h 469183"/>
              <a:gd name="connsiteX32" fmla="*/ 373092 w 374562"/>
              <a:gd name="connsiteY32" fmla="*/ 53929 h 469183"/>
              <a:gd name="connsiteX33" fmla="*/ 374562 w 374562"/>
              <a:gd name="connsiteY33" fmla="*/ 26474 h 469183"/>
              <a:gd name="connsiteX34" fmla="*/ 368190 w 374562"/>
              <a:gd name="connsiteY34" fmla="*/ 14708 h 469183"/>
              <a:gd name="connsiteX35" fmla="*/ 297591 w 374562"/>
              <a:gd name="connsiteY35" fmla="*/ 0 h 469183"/>
              <a:gd name="connsiteX36" fmla="*/ 290726 w 374562"/>
              <a:gd name="connsiteY36" fmla="*/ 2942 h 469183"/>
              <a:gd name="connsiteX38" fmla="*/ 76482 w 374562"/>
              <a:gd name="connsiteY38" fmla="*/ 95602 h 469183"/>
              <a:gd name="connsiteX39" fmla="*/ 186792 w 374562"/>
              <a:gd name="connsiteY39" fmla="*/ 94131 h 469183"/>
              <a:gd name="connsiteX40" fmla="*/ 185810 w 374562"/>
              <a:gd name="connsiteY40" fmla="*/ 221599 h 469183"/>
              <a:gd name="connsiteX41" fmla="*/ 176986 w 374562"/>
              <a:gd name="connsiteY41" fmla="*/ 224051 h 469183"/>
              <a:gd name="connsiteX42" fmla="*/ 78933 w 374562"/>
              <a:gd name="connsiteY42" fmla="*/ 225522 h 469183"/>
              <a:gd name="connsiteX44" fmla="*/ 325537 w 374562"/>
              <a:gd name="connsiteY44" fmla="*/ 179927 h 469183"/>
              <a:gd name="connsiteX45" fmla="*/ 264252 w 374562"/>
              <a:gd name="connsiteY45" fmla="*/ 181398 h 469183"/>
              <a:gd name="connsiteX46" fmla="*/ 230425 w 374562"/>
              <a:gd name="connsiteY46" fmla="*/ 179437 h 469183"/>
              <a:gd name="connsiteX47" fmla="*/ 235817 w 374562"/>
              <a:gd name="connsiteY47" fmla="*/ 118644 h 469183"/>
              <a:gd name="connsiteX48" fmla="*/ 252977 w 374562"/>
              <a:gd name="connsiteY48" fmla="*/ 128939 h 469183"/>
              <a:gd name="connsiteX49" fmla="*/ 281904 w 374562"/>
              <a:gd name="connsiteY49" fmla="*/ 123056 h 469183"/>
              <a:gd name="connsiteX50" fmla="*/ 325537 w 374562"/>
              <a:gd name="connsiteY50" fmla="*/ 122076 h 469183"/>
              <a:gd name="connsiteX52" fmla="*/ 259350 w 374562"/>
              <a:gd name="connsiteY52" fmla="*/ 285824 h 469183"/>
              <a:gd name="connsiteX53" fmla="*/ 150512 w 374562"/>
              <a:gd name="connsiteY53" fmla="*/ 375052 h 469183"/>
              <a:gd name="connsiteX54" fmla="*/ 259350 w 374562"/>
              <a:gd name="connsiteY54" fmla="*/ 469183 h 469183"/>
              <a:gd name="connsiteX55" fmla="*/ 367698 w 374562"/>
              <a:gd name="connsiteY55" fmla="*/ 375052 h 469183"/>
              <a:gd name="connsiteX56" fmla="*/ 259350 w 374562"/>
              <a:gd name="connsiteY56" fmla="*/ 285824 h 469183"/>
              <a:gd name="connsiteX58" fmla="*/ 259350 w 374562"/>
              <a:gd name="connsiteY58" fmla="*/ 431923 h 469183"/>
              <a:gd name="connsiteX59" fmla="*/ 199047 w 374562"/>
              <a:gd name="connsiteY59" fmla="*/ 375052 h 469183"/>
              <a:gd name="connsiteX60" fmla="*/ 259350 w 374562"/>
              <a:gd name="connsiteY60" fmla="*/ 317201 h 469183"/>
              <a:gd name="connsiteX61" fmla="*/ 319162 w 374562"/>
              <a:gd name="connsiteY61" fmla="*/ 375052 h 469183"/>
              <a:gd name="connsiteX62" fmla="*/ 259350 w 374562"/>
              <a:gd name="connsiteY62" fmla="*/ 431923 h 4691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74562" h="469183">
                <a:moveTo>
                  <a:pt x="285824" y="18140"/>
                </a:moveTo>
                <a:cubicBezTo>
                  <a:pt x="302985" y="24513"/>
                  <a:pt x="318182" y="34318"/>
                  <a:pt x="325537" y="45104"/>
                </a:cubicBezTo>
                <a:lnTo>
                  <a:pt x="325537" y="95111"/>
                </a:lnTo>
                <a:cubicBezTo>
                  <a:pt x="303964" y="96582"/>
                  <a:pt x="274058" y="97072"/>
                  <a:pt x="259350" y="97072"/>
                </a:cubicBezTo>
                <a:cubicBezTo>
                  <a:pt x="251997" y="97072"/>
                  <a:pt x="244151" y="96582"/>
                  <a:pt x="236799" y="96092"/>
                </a:cubicBezTo>
                <a:lnTo>
                  <a:pt x="236799" y="95111"/>
                </a:lnTo>
                <a:lnTo>
                  <a:pt x="243171" y="75501"/>
                </a:lnTo>
                <a:cubicBezTo>
                  <a:pt x="244642" y="72068"/>
                  <a:pt x="244151" y="70108"/>
                  <a:pt x="242191" y="68637"/>
                </a:cubicBezTo>
                <a:cubicBezTo>
                  <a:pt x="236308" y="64715"/>
                  <a:pt x="222090" y="57851"/>
                  <a:pt x="215227" y="54419"/>
                </a:cubicBezTo>
                <a:cubicBezTo>
                  <a:pt x="212285" y="53439"/>
                  <a:pt x="208364" y="53439"/>
                  <a:pt x="205911" y="54419"/>
                </a:cubicBezTo>
                <a:lnTo>
                  <a:pt x="186792" y="64715"/>
                </a:lnTo>
                <a:cubicBezTo>
                  <a:pt x="159827" y="66185"/>
                  <a:pt x="103446" y="67166"/>
                  <a:pt x="76482" y="66676"/>
                </a:cubicBezTo>
                <a:cubicBezTo>
                  <a:pt x="58832" y="63734"/>
                  <a:pt x="26474" y="60792"/>
                  <a:pt x="8826" y="60792"/>
                </a:cubicBezTo>
                <a:cubicBezTo>
                  <a:pt x="5393" y="60792"/>
                  <a:pt x="3922" y="62264"/>
                  <a:pt x="2942" y="63734"/>
                </a:cubicBezTo>
                <a:lnTo>
                  <a:pt x="0" y="76971"/>
                </a:lnTo>
                <a:cubicBezTo>
                  <a:pt x="10295" y="80894"/>
                  <a:pt x="20593" y="87267"/>
                  <a:pt x="25984" y="93150"/>
                </a:cubicBezTo>
                <a:lnTo>
                  <a:pt x="36280" y="242191"/>
                </a:lnTo>
                <a:cubicBezTo>
                  <a:pt x="37261" y="253467"/>
                  <a:pt x="39221" y="266214"/>
                  <a:pt x="42653" y="275529"/>
                </a:cubicBezTo>
                <a:lnTo>
                  <a:pt x="68638" y="275529"/>
                </a:lnTo>
                <a:cubicBezTo>
                  <a:pt x="73050" y="269155"/>
                  <a:pt x="75991" y="262291"/>
                  <a:pt x="77462" y="254447"/>
                </a:cubicBezTo>
                <a:lnTo>
                  <a:pt x="230425" y="252976"/>
                </a:lnTo>
                <a:cubicBezTo>
                  <a:pt x="233367" y="249544"/>
                  <a:pt x="236799" y="241700"/>
                  <a:pt x="236799" y="231404"/>
                </a:cubicBezTo>
                <a:cubicBezTo>
                  <a:pt x="236799" y="228463"/>
                  <a:pt x="235328" y="226502"/>
                  <a:pt x="232386" y="225031"/>
                </a:cubicBezTo>
                <a:lnTo>
                  <a:pt x="225523" y="221599"/>
                </a:lnTo>
                <a:cubicBezTo>
                  <a:pt x="226994" y="212775"/>
                  <a:pt x="227974" y="203460"/>
                  <a:pt x="228953" y="193654"/>
                </a:cubicBezTo>
                <a:cubicBezTo>
                  <a:pt x="237288" y="201008"/>
                  <a:pt x="247093" y="207872"/>
                  <a:pt x="257880" y="213755"/>
                </a:cubicBezTo>
                <a:cubicBezTo>
                  <a:pt x="266705" y="210813"/>
                  <a:pt x="278471" y="208362"/>
                  <a:pt x="286806" y="207382"/>
                </a:cubicBezTo>
                <a:cubicBezTo>
                  <a:pt x="294650" y="206892"/>
                  <a:pt x="310828" y="206401"/>
                  <a:pt x="325537" y="206401"/>
                </a:cubicBezTo>
                <a:lnTo>
                  <a:pt x="325537" y="214736"/>
                </a:lnTo>
                <a:cubicBezTo>
                  <a:pt x="325537" y="233366"/>
                  <a:pt x="327496" y="277980"/>
                  <a:pt x="330439" y="294649"/>
                </a:cubicBezTo>
                <a:lnTo>
                  <a:pt x="357893" y="294649"/>
                </a:lnTo>
                <a:cubicBezTo>
                  <a:pt x="366719" y="271607"/>
                  <a:pt x="373092" y="227483"/>
                  <a:pt x="373092" y="201499"/>
                </a:cubicBezTo>
                <a:lnTo>
                  <a:pt x="373092" y="53929"/>
                </a:lnTo>
                <a:lnTo>
                  <a:pt x="374562" y="26474"/>
                </a:lnTo>
                <a:cubicBezTo>
                  <a:pt x="374562" y="20591"/>
                  <a:pt x="372602" y="16669"/>
                  <a:pt x="368190" y="14708"/>
                </a:cubicBezTo>
                <a:cubicBezTo>
                  <a:pt x="352501" y="7844"/>
                  <a:pt x="318182" y="980"/>
                  <a:pt x="297591" y="0"/>
                </a:cubicBezTo>
                <a:cubicBezTo>
                  <a:pt x="293179" y="0"/>
                  <a:pt x="291708" y="980"/>
                  <a:pt x="290726" y="2942"/>
                </a:cubicBezTo>
                <a:moveTo>
                  <a:pt x="76482" y="95602"/>
                </a:moveTo>
                <a:cubicBezTo>
                  <a:pt x="110801" y="94621"/>
                  <a:pt x="152473" y="94131"/>
                  <a:pt x="186792" y="94131"/>
                </a:cubicBezTo>
                <a:lnTo>
                  <a:pt x="185810" y="221599"/>
                </a:lnTo>
                <a:lnTo>
                  <a:pt x="176986" y="224051"/>
                </a:lnTo>
                <a:cubicBezTo>
                  <a:pt x="153454" y="225031"/>
                  <a:pt x="107369" y="225522"/>
                  <a:pt x="78933" y="225522"/>
                </a:cubicBezTo>
                <a:moveTo>
                  <a:pt x="325537" y="179927"/>
                </a:moveTo>
                <a:cubicBezTo>
                  <a:pt x="304454" y="180908"/>
                  <a:pt x="277981" y="181398"/>
                  <a:pt x="264252" y="181398"/>
                </a:cubicBezTo>
                <a:cubicBezTo>
                  <a:pt x="253468" y="181398"/>
                  <a:pt x="241212" y="180417"/>
                  <a:pt x="230425" y="179437"/>
                </a:cubicBezTo>
                <a:cubicBezTo>
                  <a:pt x="232876" y="158846"/>
                  <a:pt x="234347" y="138254"/>
                  <a:pt x="235817" y="118644"/>
                </a:cubicBezTo>
                <a:cubicBezTo>
                  <a:pt x="241212" y="122076"/>
                  <a:pt x="247093" y="125998"/>
                  <a:pt x="252977" y="128939"/>
                </a:cubicBezTo>
                <a:cubicBezTo>
                  <a:pt x="261803" y="125998"/>
                  <a:pt x="273569" y="123547"/>
                  <a:pt x="281904" y="123056"/>
                </a:cubicBezTo>
                <a:cubicBezTo>
                  <a:pt x="290726" y="122076"/>
                  <a:pt x="309848" y="121586"/>
                  <a:pt x="325537" y="122076"/>
                </a:cubicBezTo>
                <a:moveTo>
                  <a:pt x="259350" y="285824"/>
                </a:moveTo>
                <a:cubicBezTo>
                  <a:pt x="198067" y="285824"/>
                  <a:pt x="150512" y="320142"/>
                  <a:pt x="150512" y="375052"/>
                </a:cubicBezTo>
                <a:cubicBezTo>
                  <a:pt x="150512" y="432413"/>
                  <a:pt x="198067" y="469183"/>
                  <a:pt x="259350" y="469183"/>
                </a:cubicBezTo>
                <a:cubicBezTo>
                  <a:pt x="320143" y="469183"/>
                  <a:pt x="367698" y="432413"/>
                  <a:pt x="367698" y="375052"/>
                </a:cubicBezTo>
                <a:cubicBezTo>
                  <a:pt x="367698" y="320142"/>
                  <a:pt x="320143" y="285824"/>
                  <a:pt x="259350" y="285824"/>
                </a:cubicBezTo>
                <a:moveTo>
                  <a:pt x="259350" y="431923"/>
                </a:moveTo>
                <a:cubicBezTo>
                  <a:pt x="224541" y="431923"/>
                  <a:pt x="199047" y="411331"/>
                  <a:pt x="199047" y="375052"/>
                </a:cubicBezTo>
                <a:cubicBezTo>
                  <a:pt x="199047" y="338282"/>
                  <a:pt x="224541" y="317201"/>
                  <a:pt x="259350" y="317201"/>
                </a:cubicBezTo>
                <a:cubicBezTo>
                  <a:pt x="293669" y="317201"/>
                  <a:pt x="319162" y="338282"/>
                  <a:pt x="319162" y="375052"/>
                </a:cubicBezTo>
                <a:cubicBezTo>
                  <a:pt x="319162" y="411331"/>
                  <a:pt x="293669" y="431923"/>
                  <a:pt x="259350" y="431923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4" name="Freeform 124"/>
          <p:cNvSpPr/>
          <p:nvPr/>
        </p:nvSpPr>
        <p:spPr>
          <a:xfrm>
            <a:off x="15663568" y="3758392"/>
            <a:ext cx="405940" cy="460358"/>
          </a:xfrm>
          <a:custGeom>
            <a:avLst/>
            <a:gdLst>
              <a:gd name="connsiteX0" fmla="*/ 337302 w 405940"/>
              <a:gd name="connsiteY0" fmla="*/ 430452 h 460358"/>
              <a:gd name="connsiteX1" fmla="*/ 191204 w 405940"/>
              <a:gd name="connsiteY1" fmla="*/ 431433 h 460358"/>
              <a:gd name="connsiteX2" fmla="*/ 182380 w 405940"/>
              <a:gd name="connsiteY2" fmla="*/ 422118 h 460358"/>
              <a:gd name="connsiteX3" fmla="*/ 182380 w 405940"/>
              <a:gd name="connsiteY3" fmla="*/ 383387 h 460358"/>
              <a:gd name="connsiteX4" fmla="*/ 369660 w 405940"/>
              <a:gd name="connsiteY4" fmla="*/ 381426 h 460358"/>
              <a:gd name="connsiteX5" fmla="*/ 375053 w 405940"/>
              <a:gd name="connsiteY5" fmla="*/ 363776 h 460358"/>
              <a:gd name="connsiteX6" fmla="*/ 371621 w 405940"/>
              <a:gd name="connsiteY6" fmla="*/ 358383 h 460358"/>
              <a:gd name="connsiteX7" fmla="*/ 362796 w 405940"/>
              <a:gd name="connsiteY7" fmla="*/ 353971 h 460358"/>
              <a:gd name="connsiteX8" fmla="*/ 372601 w 405940"/>
              <a:gd name="connsiteY8" fmla="*/ 308377 h 460358"/>
              <a:gd name="connsiteX9" fmla="*/ 379465 w 405940"/>
              <a:gd name="connsiteY9" fmla="*/ 293668 h 460358"/>
              <a:gd name="connsiteX10" fmla="*/ 377994 w 405940"/>
              <a:gd name="connsiteY10" fmla="*/ 286314 h 460358"/>
              <a:gd name="connsiteX11" fmla="*/ 353971 w 405940"/>
              <a:gd name="connsiteY11" fmla="*/ 275038 h 460358"/>
              <a:gd name="connsiteX12" fmla="*/ 345146 w 405940"/>
              <a:gd name="connsiteY12" fmla="*/ 275038 h 460358"/>
              <a:gd name="connsiteX13" fmla="*/ 328476 w 405940"/>
              <a:gd name="connsiteY13" fmla="*/ 282883 h 460358"/>
              <a:gd name="connsiteX14" fmla="*/ 157865 w 405940"/>
              <a:gd name="connsiteY14" fmla="*/ 285334 h 460358"/>
              <a:gd name="connsiteX15" fmla="*/ 109820 w 405940"/>
              <a:gd name="connsiteY15" fmla="*/ 280921 h 460358"/>
              <a:gd name="connsiteX16" fmla="*/ 106387 w 405940"/>
              <a:gd name="connsiteY16" fmla="*/ 286805 h 460358"/>
              <a:gd name="connsiteX17" fmla="*/ 107859 w 405940"/>
              <a:gd name="connsiteY17" fmla="*/ 292688 h 460358"/>
              <a:gd name="connsiteX18" fmla="*/ 150022 w 405940"/>
              <a:gd name="connsiteY18" fmla="*/ 319162 h 460358"/>
              <a:gd name="connsiteX19" fmla="*/ 192184 w 405940"/>
              <a:gd name="connsiteY19" fmla="*/ 311808 h 460358"/>
              <a:gd name="connsiteX20" fmla="*/ 322594 w 405940"/>
              <a:gd name="connsiteY20" fmla="*/ 310337 h 460358"/>
              <a:gd name="connsiteX21" fmla="*/ 321613 w 405940"/>
              <a:gd name="connsiteY21" fmla="*/ 352990 h 460358"/>
              <a:gd name="connsiteX22" fmla="*/ 312790 w 405940"/>
              <a:gd name="connsiteY22" fmla="*/ 355441 h 460358"/>
              <a:gd name="connsiteX23" fmla="*/ 183359 w 405940"/>
              <a:gd name="connsiteY23" fmla="*/ 357403 h 460358"/>
              <a:gd name="connsiteX24" fmla="*/ 113252 w 405940"/>
              <a:gd name="connsiteY24" fmla="*/ 354951 h 460358"/>
              <a:gd name="connsiteX25" fmla="*/ 107859 w 405940"/>
              <a:gd name="connsiteY25" fmla="*/ 357893 h 460358"/>
              <a:gd name="connsiteX26" fmla="*/ 105897 w 405940"/>
              <a:gd name="connsiteY26" fmla="*/ 368679 h 460358"/>
              <a:gd name="connsiteX27" fmla="*/ 133843 w 405940"/>
              <a:gd name="connsiteY27" fmla="*/ 383387 h 460358"/>
              <a:gd name="connsiteX28" fmla="*/ 133843 w 405940"/>
              <a:gd name="connsiteY28" fmla="*/ 425549 h 460358"/>
              <a:gd name="connsiteX29" fmla="*/ 174045 w 405940"/>
              <a:gd name="connsiteY29" fmla="*/ 460358 h 460358"/>
              <a:gd name="connsiteX30" fmla="*/ 392212 w 405940"/>
              <a:gd name="connsiteY30" fmla="*/ 458887 h 460358"/>
              <a:gd name="connsiteX31" fmla="*/ 399566 w 405940"/>
              <a:gd name="connsiteY31" fmla="*/ 456436 h 460358"/>
              <a:gd name="connsiteX32" fmla="*/ 405940 w 405940"/>
              <a:gd name="connsiteY32" fmla="*/ 435355 h 460358"/>
              <a:gd name="connsiteX33" fmla="*/ 398095 w 405940"/>
              <a:gd name="connsiteY33" fmla="*/ 426530 h 460358"/>
              <a:gd name="connsiteX34" fmla="*/ 352499 w 405940"/>
              <a:gd name="connsiteY34" fmla="*/ 422608 h 460358"/>
              <a:gd name="connsiteX36" fmla="*/ 238268 w 405940"/>
              <a:gd name="connsiteY36" fmla="*/ 251506 h 460358"/>
              <a:gd name="connsiteX37" fmla="*/ 250526 w 405940"/>
              <a:gd name="connsiteY37" fmla="*/ 259840 h 460358"/>
              <a:gd name="connsiteX38" fmla="*/ 272097 w 405940"/>
              <a:gd name="connsiteY38" fmla="*/ 250035 h 460358"/>
              <a:gd name="connsiteX39" fmla="*/ 269646 w 405940"/>
              <a:gd name="connsiteY39" fmla="*/ 235327 h 460358"/>
              <a:gd name="connsiteX40" fmla="*/ 247585 w 405940"/>
              <a:gd name="connsiteY40" fmla="*/ 201008 h 460358"/>
              <a:gd name="connsiteX41" fmla="*/ 226502 w 405940"/>
              <a:gd name="connsiteY41" fmla="*/ 194635 h 460358"/>
              <a:gd name="connsiteX42" fmla="*/ 183359 w 405940"/>
              <a:gd name="connsiteY42" fmla="*/ 156394 h 460358"/>
              <a:gd name="connsiteX43" fmla="*/ 236308 w 405940"/>
              <a:gd name="connsiteY43" fmla="*/ 82364 h 460358"/>
              <a:gd name="connsiteX44" fmla="*/ 247093 w 405940"/>
              <a:gd name="connsiteY44" fmla="*/ 66185 h 460358"/>
              <a:gd name="connsiteX45" fmla="*/ 246114 w 405940"/>
              <a:gd name="connsiteY45" fmla="*/ 58832 h 460358"/>
              <a:gd name="connsiteX46" fmla="*/ 218168 w 405940"/>
              <a:gd name="connsiteY46" fmla="*/ 45595 h 460358"/>
              <a:gd name="connsiteX47" fmla="*/ 208362 w 405940"/>
              <a:gd name="connsiteY47" fmla="*/ 45595 h 460358"/>
              <a:gd name="connsiteX48" fmla="*/ 189733 w 405940"/>
              <a:gd name="connsiteY48" fmla="*/ 53929 h 460358"/>
              <a:gd name="connsiteX49" fmla="*/ 66677 w 405940"/>
              <a:gd name="connsiteY49" fmla="*/ 56380 h 460358"/>
              <a:gd name="connsiteX50" fmla="*/ 21081 w 405940"/>
              <a:gd name="connsiteY50" fmla="*/ 52948 h 460358"/>
              <a:gd name="connsiteX51" fmla="*/ 17649 w 405940"/>
              <a:gd name="connsiteY51" fmla="*/ 59322 h 460358"/>
              <a:gd name="connsiteX52" fmla="*/ 19120 w 405940"/>
              <a:gd name="connsiteY52" fmla="*/ 65205 h 460358"/>
              <a:gd name="connsiteX53" fmla="*/ 59322 w 405940"/>
              <a:gd name="connsiteY53" fmla="*/ 91679 h 460358"/>
              <a:gd name="connsiteX54" fmla="*/ 96092 w 405940"/>
              <a:gd name="connsiteY54" fmla="*/ 83835 h 460358"/>
              <a:gd name="connsiteX55" fmla="*/ 178457 w 405940"/>
              <a:gd name="connsiteY55" fmla="*/ 82364 h 460358"/>
              <a:gd name="connsiteX56" fmla="*/ 1961 w 405940"/>
              <a:gd name="connsiteY56" fmla="*/ 266214 h 460358"/>
              <a:gd name="connsiteX57" fmla="*/ 1961 w 405940"/>
              <a:gd name="connsiteY57" fmla="*/ 271607 h 460358"/>
              <a:gd name="connsiteX58" fmla="*/ 9314 w 405940"/>
              <a:gd name="connsiteY58" fmla="*/ 278960 h 460358"/>
              <a:gd name="connsiteX59" fmla="*/ 15689 w 405940"/>
              <a:gd name="connsiteY59" fmla="*/ 277980 h 460358"/>
              <a:gd name="connsiteX60" fmla="*/ 162278 w 405940"/>
              <a:gd name="connsiteY60" fmla="*/ 178456 h 460358"/>
              <a:gd name="connsiteX62" fmla="*/ 226992 w 405940"/>
              <a:gd name="connsiteY62" fmla="*/ 139725 h 460358"/>
              <a:gd name="connsiteX63" fmla="*/ 227974 w 405940"/>
              <a:gd name="connsiteY63" fmla="*/ 145608 h 460358"/>
              <a:gd name="connsiteX64" fmla="*/ 263272 w 405940"/>
              <a:gd name="connsiteY64" fmla="*/ 172083 h 460358"/>
              <a:gd name="connsiteX65" fmla="*/ 293669 w 405940"/>
              <a:gd name="connsiteY65" fmla="*/ 164239 h 460358"/>
              <a:gd name="connsiteX66" fmla="*/ 329459 w 405940"/>
              <a:gd name="connsiteY66" fmla="*/ 162277 h 460358"/>
              <a:gd name="connsiteX67" fmla="*/ 329459 w 405940"/>
              <a:gd name="connsiteY67" fmla="*/ 188261 h 460358"/>
              <a:gd name="connsiteX68" fmla="*/ 334361 w 405940"/>
              <a:gd name="connsiteY68" fmla="*/ 258859 h 460358"/>
              <a:gd name="connsiteX69" fmla="*/ 362307 w 405940"/>
              <a:gd name="connsiteY69" fmla="*/ 258859 h 460358"/>
              <a:gd name="connsiteX70" fmla="*/ 377013 w 405940"/>
              <a:gd name="connsiteY70" fmla="*/ 176005 h 460358"/>
              <a:gd name="connsiteX71" fmla="*/ 377013 w 405940"/>
              <a:gd name="connsiteY71" fmla="*/ 53929 h 460358"/>
              <a:gd name="connsiteX72" fmla="*/ 378484 w 405940"/>
              <a:gd name="connsiteY72" fmla="*/ 26474 h 460358"/>
              <a:gd name="connsiteX73" fmla="*/ 372111 w 405940"/>
              <a:gd name="connsiteY73" fmla="*/ 14708 h 460358"/>
              <a:gd name="connsiteX74" fmla="*/ 301513 w 405940"/>
              <a:gd name="connsiteY74" fmla="*/ 0 h 460358"/>
              <a:gd name="connsiteX75" fmla="*/ 294649 w 405940"/>
              <a:gd name="connsiteY75" fmla="*/ 2942 h 460358"/>
              <a:gd name="connsiteX76" fmla="*/ 289747 w 405940"/>
              <a:gd name="connsiteY76" fmla="*/ 18140 h 460358"/>
              <a:gd name="connsiteX77" fmla="*/ 329459 w 405940"/>
              <a:gd name="connsiteY77" fmla="*/ 45104 h 460358"/>
              <a:gd name="connsiteX78" fmla="*/ 329459 w 405940"/>
              <a:gd name="connsiteY78" fmla="*/ 134823 h 460358"/>
              <a:gd name="connsiteX79" fmla="*/ 270135 w 405940"/>
              <a:gd name="connsiteY79" fmla="*/ 136294 h 460358"/>
              <a:gd name="connsiteX80" fmla="*/ 230915 w 405940"/>
              <a:gd name="connsiteY80" fmla="*/ 133842 h 4603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405940" h="460358">
                <a:moveTo>
                  <a:pt x="337302" y="430452"/>
                </a:moveTo>
                <a:cubicBezTo>
                  <a:pt x="308377" y="431433"/>
                  <a:pt x="226502" y="431923"/>
                  <a:pt x="191204" y="431433"/>
                </a:cubicBezTo>
                <a:cubicBezTo>
                  <a:pt x="184829" y="431433"/>
                  <a:pt x="182380" y="428981"/>
                  <a:pt x="182380" y="422118"/>
                </a:cubicBezTo>
                <a:lnTo>
                  <a:pt x="182380" y="383387"/>
                </a:lnTo>
                <a:lnTo>
                  <a:pt x="369660" y="381426"/>
                </a:lnTo>
                <a:cubicBezTo>
                  <a:pt x="372111" y="378484"/>
                  <a:pt x="375053" y="371620"/>
                  <a:pt x="375053" y="363776"/>
                </a:cubicBezTo>
                <a:cubicBezTo>
                  <a:pt x="375053" y="361815"/>
                  <a:pt x="373582" y="359854"/>
                  <a:pt x="371621" y="358383"/>
                </a:cubicBezTo>
                <a:lnTo>
                  <a:pt x="362796" y="353971"/>
                </a:lnTo>
                <a:cubicBezTo>
                  <a:pt x="366229" y="343185"/>
                  <a:pt x="371621" y="321613"/>
                  <a:pt x="372601" y="308377"/>
                </a:cubicBezTo>
                <a:lnTo>
                  <a:pt x="379465" y="293668"/>
                </a:lnTo>
                <a:cubicBezTo>
                  <a:pt x="380445" y="290727"/>
                  <a:pt x="380445" y="287785"/>
                  <a:pt x="377994" y="286314"/>
                </a:cubicBezTo>
                <a:cubicBezTo>
                  <a:pt x="373092" y="283373"/>
                  <a:pt x="360344" y="277490"/>
                  <a:pt x="353971" y="275038"/>
                </a:cubicBezTo>
                <a:cubicBezTo>
                  <a:pt x="351030" y="274058"/>
                  <a:pt x="347597" y="274058"/>
                  <a:pt x="345146" y="275038"/>
                </a:cubicBezTo>
                <a:lnTo>
                  <a:pt x="328476" y="282883"/>
                </a:lnTo>
                <a:cubicBezTo>
                  <a:pt x="299552" y="283863"/>
                  <a:pt x="182868" y="285334"/>
                  <a:pt x="157865" y="285334"/>
                </a:cubicBezTo>
                <a:cubicBezTo>
                  <a:pt x="145610" y="285334"/>
                  <a:pt x="124037" y="283373"/>
                  <a:pt x="109820" y="280921"/>
                </a:cubicBezTo>
                <a:lnTo>
                  <a:pt x="106387" y="286805"/>
                </a:lnTo>
                <a:cubicBezTo>
                  <a:pt x="105408" y="289256"/>
                  <a:pt x="105408" y="290727"/>
                  <a:pt x="107859" y="292688"/>
                </a:cubicBezTo>
                <a:cubicBezTo>
                  <a:pt x="119135" y="302493"/>
                  <a:pt x="134333" y="312298"/>
                  <a:pt x="150022" y="319162"/>
                </a:cubicBezTo>
                <a:cubicBezTo>
                  <a:pt x="162768" y="315730"/>
                  <a:pt x="181888" y="312298"/>
                  <a:pt x="192184" y="311808"/>
                </a:cubicBezTo>
                <a:cubicBezTo>
                  <a:pt x="209832" y="310828"/>
                  <a:pt x="290726" y="309847"/>
                  <a:pt x="322594" y="310337"/>
                </a:cubicBezTo>
                <a:cubicBezTo>
                  <a:pt x="323084" y="319162"/>
                  <a:pt x="322594" y="342695"/>
                  <a:pt x="321613" y="352990"/>
                </a:cubicBezTo>
                <a:lnTo>
                  <a:pt x="312790" y="355441"/>
                </a:lnTo>
                <a:cubicBezTo>
                  <a:pt x="293669" y="356422"/>
                  <a:pt x="212775" y="357403"/>
                  <a:pt x="183359" y="357403"/>
                </a:cubicBezTo>
                <a:cubicBezTo>
                  <a:pt x="168652" y="355932"/>
                  <a:pt x="129921" y="354951"/>
                  <a:pt x="113252" y="354951"/>
                </a:cubicBezTo>
                <a:cubicBezTo>
                  <a:pt x="110310" y="354951"/>
                  <a:pt x="108348" y="355932"/>
                  <a:pt x="107859" y="357893"/>
                </a:cubicBezTo>
                <a:lnTo>
                  <a:pt x="105897" y="368679"/>
                </a:lnTo>
                <a:cubicBezTo>
                  <a:pt x="117174" y="371620"/>
                  <a:pt x="127470" y="377013"/>
                  <a:pt x="133843" y="383387"/>
                </a:cubicBezTo>
                <a:lnTo>
                  <a:pt x="133843" y="425549"/>
                </a:lnTo>
                <a:cubicBezTo>
                  <a:pt x="133843" y="449082"/>
                  <a:pt x="144628" y="459868"/>
                  <a:pt x="174045" y="460358"/>
                </a:cubicBezTo>
                <a:lnTo>
                  <a:pt x="392212" y="458887"/>
                </a:lnTo>
                <a:cubicBezTo>
                  <a:pt x="395153" y="458887"/>
                  <a:pt x="397605" y="458397"/>
                  <a:pt x="399566" y="456436"/>
                </a:cubicBezTo>
                <a:cubicBezTo>
                  <a:pt x="402507" y="453494"/>
                  <a:pt x="405940" y="445650"/>
                  <a:pt x="405940" y="435355"/>
                </a:cubicBezTo>
                <a:cubicBezTo>
                  <a:pt x="405940" y="430942"/>
                  <a:pt x="402507" y="427511"/>
                  <a:pt x="398095" y="426530"/>
                </a:cubicBezTo>
                <a:cubicBezTo>
                  <a:pt x="388289" y="424569"/>
                  <a:pt x="366717" y="422608"/>
                  <a:pt x="352499" y="422608"/>
                </a:cubicBezTo>
                <a:moveTo>
                  <a:pt x="238268" y="251506"/>
                </a:moveTo>
                <a:cubicBezTo>
                  <a:pt x="241700" y="254938"/>
                  <a:pt x="246602" y="258859"/>
                  <a:pt x="250526" y="259840"/>
                </a:cubicBezTo>
                <a:cubicBezTo>
                  <a:pt x="257879" y="261801"/>
                  <a:pt x="268666" y="257389"/>
                  <a:pt x="272097" y="250035"/>
                </a:cubicBezTo>
                <a:cubicBezTo>
                  <a:pt x="273568" y="246603"/>
                  <a:pt x="272588" y="241700"/>
                  <a:pt x="269646" y="235327"/>
                </a:cubicBezTo>
                <a:cubicBezTo>
                  <a:pt x="265723" y="226502"/>
                  <a:pt x="255428" y="211304"/>
                  <a:pt x="247585" y="201008"/>
                </a:cubicBezTo>
                <a:lnTo>
                  <a:pt x="226502" y="194635"/>
                </a:lnTo>
                <a:lnTo>
                  <a:pt x="183359" y="156394"/>
                </a:lnTo>
                <a:cubicBezTo>
                  <a:pt x="205422" y="132371"/>
                  <a:pt x="223562" y="107368"/>
                  <a:pt x="236308" y="82364"/>
                </a:cubicBezTo>
                <a:lnTo>
                  <a:pt x="247093" y="66185"/>
                </a:lnTo>
                <a:cubicBezTo>
                  <a:pt x="249055" y="63244"/>
                  <a:pt x="248565" y="60303"/>
                  <a:pt x="246114" y="58832"/>
                </a:cubicBezTo>
                <a:cubicBezTo>
                  <a:pt x="240720" y="55400"/>
                  <a:pt x="226013" y="48536"/>
                  <a:pt x="218168" y="45595"/>
                </a:cubicBezTo>
                <a:cubicBezTo>
                  <a:pt x="215227" y="44614"/>
                  <a:pt x="211303" y="44614"/>
                  <a:pt x="208362" y="45595"/>
                </a:cubicBezTo>
                <a:lnTo>
                  <a:pt x="189733" y="53929"/>
                </a:lnTo>
                <a:cubicBezTo>
                  <a:pt x="165711" y="55400"/>
                  <a:pt x="84325" y="56380"/>
                  <a:pt x="66677" y="56380"/>
                </a:cubicBezTo>
                <a:cubicBezTo>
                  <a:pt x="53439" y="56380"/>
                  <a:pt x="35300" y="55400"/>
                  <a:pt x="21081" y="52948"/>
                </a:cubicBezTo>
                <a:lnTo>
                  <a:pt x="17649" y="59322"/>
                </a:lnTo>
                <a:cubicBezTo>
                  <a:pt x="16669" y="61283"/>
                  <a:pt x="17160" y="62754"/>
                  <a:pt x="19120" y="65205"/>
                </a:cubicBezTo>
                <a:cubicBezTo>
                  <a:pt x="29415" y="74520"/>
                  <a:pt x="45104" y="85306"/>
                  <a:pt x="59322" y="91679"/>
                </a:cubicBezTo>
                <a:cubicBezTo>
                  <a:pt x="68638" y="87757"/>
                  <a:pt x="86286" y="84325"/>
                  <a:pt x="96092" y="83835"/>
                </a:cubicBezTo>
                <a:cubicBezTo>
                  <a:pt x="107369" y="82855"/>
                  <a:pt x="151981" y="82364"/>
                  <a:pt x="178457" y="82364"/>
                </a:cubicBezTo>
                <a:cubicBezTo>
                  <a:pt x="145118" y="146099"/>
                  <a:pt x="81874" y="214736"/>
                  <a:pt x="1961" y="266214"/>
                </a:cubicBezTo>
                <a:cubicBezTo>
                  <a:pt x="0" y="268174"/>
                  <a:pt x="491" y="270135"/>
                  <a:pt x="1961" y="271607"/>
                </a:cubicBezTo>
                <a:lnTo>
                  <a:pt x="9314" y="278960"/>
                </a:lnTo>
                <a:cubicBezTo>
                  <a:pt x="10785" y="279941"/>
                  <a:pt x="12747" y="279451"/>
                  <a:pt x="15689" y="277980"/>
                </a:cubicBezTo>
                <a:cubicBezTo>
                  <a:pt x="70599" y="252976"/>
                  <a:pt x="121095" y="217677"/>
                  <a:pt x="162278" y="178456"/>
                </a:cubicBezTo>
                <a:moveTo>
                  <a:pt x="226992" y="139725"/>
                </a:moveTo>
                <a:cubicBezTo>
                  <a:pt x="225521" y="142177"/>
                  <a:pt x="226502" y="143647"/>
                  <a:pt x="227974" y="145608"/>
                </a:cubicBezTo>
                <a:cubicBezTo>
                  <a:pt x="237779" y="154923"/>
                  <a:pt x="250034" y="164729"/>
                  <a:pt x="263272" y="172083"/>
                </a:cubicBezTo>
                <a:cubicBezTo>
                  <a:pt x="272097" y="168160"/>
                  <a:pt x="285335" y="164729"/>
                  <a:pt x="293669" y="164239"/>
                </a:cubicBezTo>
                <a:cubicBezTo>
                  <a:pt x="301023" y="163258"/>
                  <a:pt x="315730" y="162277"/>
                  <a:pt x="329459" y="162277"/>
                </a:cubicBezTo>
                <a:lnTo>
                  <a:pt x="329459" y="188261"/>
                </a:lnTo>
                <a:cubicBezTo>
                  <a:pt x="329459" y="206401"/>
                  <a:pt x="330929" y="243661"/>
                  <a:pt x="334361" y="258859"/>
                </a:cubicBezTo>
                <a:lnTo>
                  <a:pt x="362307" y="258859"/>
                </a:lnTo>
                <a:cubicBezTo>
                  <a:pt x="370641" y="240720"/>
                  <a:pt x="377013" y="203460"/>
                  <a:pt x="377013" y="176005"/>
                </a:cubicBezTo>
                <a:lnTo>
                  <a:pt x="377013" y="53929"/>
                </a:lnTo>
                <a:lnTo>
                  <a:pt x="378484" y="26474"/>
                </a:lnTo>
                <a:cubicBezTo>
                  <a:pt x="378484" y="20591"/>
                  <a:pt x="376523" y="16669"/>
                  <a:pt x="372111" y="14708"/>
                </a:cubicBezTo>
                <a:cubicBezTo>
                  <a:pt x="356423" y="7844"/>
                  <a:pt x="322104" y="980"/>
                  <a:pt x="301513" y="0"/>
                </a:cubicBezTo>
                <a:cubicBezTo>
                  <a:pt x="297101" y="0"/>
                  <a:pt x="295630" y="980"/>
                  <a:pt x="294649" y="2942"/>
                </a:cubicBezTo>
                <a:lnTo>
                  <a:pt x="289747" y="18140"/>
                </a:lnTo>
                <a:cubicBezTo>
                  <a:pt x="306905" y="24513"/>
                  <a:pt x="322104" y="34318"/>
                  <a:pt x="329459" y="45104"/>
                </a:cubicBezTo>
                <a:lnTo>
                  <a:pt x="329459" y="134823"/>
                </a:lnTo>
                <a:cubicBezTo>
                  <a:pt x="309358" y="135803"/>
                  <a:pt x="283372" y="136294"/>
                  <a:pt x="270135" y="136294"/>
                </a:cubicBezTo>
                <a:cubicBezTo>
                  <a:pt x="257879" y="136294"/>
                  <a:pt x="242681" y="135313"/>
                  <a:pt x="230915" y="13384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5" name="Freeform 125"/>
          <p:cNvSpPr/>
          <p:nvPr/>
        </p:nvSpPr>
        <p:spPr>
          <a:xfrm>
            <a:off x="16135693" y="3758392"/>
            <a:ext cx="462321" cy="473105"/>
          </a:xfrm>
          <a:custGeom>
            <a:avLst/>
            <a:gdLst>
              <a:gd name="connsiteX0" fmla="*/ 217678 w 462321"/>
              <a:gd name="connsiteY0" fmla="*/ 257879 h 473105"/>
              <a:gd name="connsiteX1" fmla="*/ 225033 w 462321"/>
              <a:gd name="connsiteY1" fmla="*/ 253467 h 473105"/>
              <a:gd name="connsiteX2" fmla="*/ 261803 w 462321"/>
              <a:gd name="connsiteY2" fmla="*/ 105407 h 473105"/>
              <a:gd name="connsiteX3" fmla="*/ 268666 w 462321"/>
              <a:gd name="connsiteY3" fmla="*/ 86777 h 473105"/>
              <a:gd name="connsiteX4" fmla="*/ 267195 w 462321"/>
              <a:gd name="connsiteY4" fmla="*/ 79913 h 473105"/>
              <a:gd name="connsiteX5" fmla="*/ 243171 w 462321"/>
              <a:gd name="connsiteY5" fmla="*/ 65205 h 473105"/>
              <a:gd name="connsiteX6" fmla="*/ 233855 w 462321"/>
              <a:gd name="connsiteY6" fmla="*/ 65205 h 473105"/>
              <a:gd name="connsiteX7" fmla="*/ 214736 w 462321"/>
              <a:gd name="connsiteY7" fmla="*/ 75010 h 473105"/>
              <a:gd name="connsiteX8" fmla="*/ 77462 w 462321"/>
              <a:gd name="connsiteY8" fmla="*/ 78932 h 473105"/>
              <a:gd name="connsiteX9" fmla="*/ 27946 w 462321"/>
              <a:gd name="connsiteY9" fmla="*/ 75501 h 473105"/>
              <a:gd name="connsiteX10" fmla="*/ 24023 w 462321"/>
              <a:gd name="connsiteY10" fmla="*/ 82855 h 473105"/>
              <a:gd name="connsiteX11" fmla="*/ 25495 w 462321"/>
              <a:gd name="connsiteY11" fmla="*/ 88738 h 473105"/>
              <a:gd name="connsiteX12" fmla="*/ 69619 w 462321"/>
              <a:gd name="connsiteY12" fmla="*/ 115212 h 473105"/>
              <a:gd name="connsiteX13" fmla="*/ 112761 w 462321"/>
              <a:gd name="connsiteY13" fmla="*/ 106878 h 473105"/>
              <a:gd name="connsiteX14" fmla="*/ 210324 w 462321"/>
              <a:gd name="connsiteY14" fmla="*/ 104426 h 473105"/>
              <a:gd name="connsiteX15" fmla="*/ 201989 w 462321"/>
              <a:gd name="connsiteY15" fmla="*/ 248564 h 473105"/>
              <a:gd name="connsiteX16" fmla="*/ 205422 w 462321"/>
              <a:gd name="connsiteY16" fmla="*/ 255427 h 473105"/>
              <a:gd name="connsiteX18" fmla="*/ 393193 w 462321"/>
              <a:gd name="connsiteY18" fmla="*/ 204440 h 473105"/>
              <a:gd name="connsiteX19" fmla="*/ 364266 w 462321"/>
              <a:gd name="connsiteY19" fmla="*/ 205911 h 473105"/>
              <a:gd name="connsiteX20" fmla="*/ 364266 w 462321"/>
              <a:gd name="connsiteY20" fmla="*/ 54419 h 473105"/>
              <a:gd name="connsiteX21" fmla="*/ 365737 w 462321"/>
              <a:gd name="connsiteY21" fmla="*/ 26474 h 473105"/>
              <a:gd name="connsiteX22" fmla="*/ 359364 w 462321"/>
              <a:gd name="connsiteY22" fmla="*/ 14708 h 473105"/>
              <a:gd name="connsiteX23" fmla="*/ 287296 w 462321"/>
              <a:gd name="connsiteY23" fmla="*/ 0 h 473105"/>
              <a:gd name="connsiteX24" fmla="*/ 280921 w 462321"/>
              <a:gd name="connsiteY24" fmla="*/ 2942 h 473105"/>
              <a:gd name="connsiteX25" fmla="*/ 276019 w 462321"/>
              <a:gd name="connsiteY25" fmla="*/ 18140 h 473105"/>
              <a:gd name="connsiteX26" fmla="*/ 316711 w 462321"/>
              <a:gd name="connsiteY26" fmla="*/ 45104 h 473105"/>
              <a:gd name="connsiteX27" fmla="*/ 316711 w 462321"/>
              <a:gd name="connsiteY27" fmla="*/ 294649 h 473105"/>
              <a:gd name="connsiteX28" fmla="*/ 153943 w 462321"/>
              <a:gd name="connsiteY28" fmla="*/ 315240 h 473105"/>
              <a:gd name="connsiteX29" fmla="*/ 154924 w 462321"/>
              <a:gd name="connsiteY29" fmla="*/ 226012 h 473105"/>
              <a:gd name="connsiteX30" fmla="*/ 157375 w 462321"/>
              <a:gd name="connsiteY30" fmla="*/ 201008 h 473105"/>
              <a:gd name="connsiteX31" fmla="*/ 151493 w 462321"/>
              <a:gd name="connsiteY31" fmla="*/ 191693 h 473105"/>
              <a:gd name="connsiteX32" fmla="*/ 92170 w 462321"/>
              <a:gd name="connsiteY32" fmla="*/ 184829 h 473105"/>
              <a:gd name="connsiteX33" fmla="*/ 85796 w 462321"/>
              <a:gd name="connsiteY33" fmla="*/ 187281 h 473105"/>
              <a:gd name="connsiteX34" fmla="*/ 82366 w 462321"/>
              <a:gd name="connsiteY34" fmla="*/ 201499 h 473105"/>
              <a:gd name="connsiteX35" fmla="*/ 109820 w 462321"/>
              <a:gd name="connsiteY35" fmla="*/ 217677 h 473105"/>
              <a:gd name="connsiteX36" fmla="*/ 111291 w 462321"/>
              <a:gd name="connsiteY36" fmla="*/ 318181 h 473105"/>
              <a:gd name="connsiteX37" fmla="*/ 64224 w 462321"/>
              <a:gd name="connsiteY37" fmla="*/ 320142 h 473105"/>
              <a:gd name="connsiteX38" fmla="*/ 4414 w 462321"/>
              <a:gd name="connsiteY38" fmla="*/ 316220 h 473105"/>
              <a:gd name="connsiteX39" fmla="*/ 981 w 462321"/>
              <a:gd name="connsiteY39" fmla="*/ 323574 h 473105"/>
              <a:gd name="connsiteX40" fmla="*/ 2451 w 462321"/>
              <a:gd name="connsiteY40" fmla="*/ 329457 h 473105"/>
              <a:gd name="connsiteX41" fmla="*/ 55890 w 462321"/>
              <a:gd name="connsiteY41" fmla="*/ 363286 h 473105"/>
              <a:gd name="connsiteX42" fmla="*/ 97072 w 462321"/>
              <a:gd name="connsiteY42" fmla="*/ 354461 h 473105"/>
              <a:gd name="connsiteX43" fmla="*/ 316711 w 462321"/>
              <a:gd name="connsiteY43" fmla="*/ 321123 h 473105"/>
              <a:gd name="connsiteX44" fmla="*/ 316711 w 462321"/>
              <a:gd name="connsiteY44" fmla="*/ 372601 h 473105"/>
              <a:gd name="connsiteX45" fmla="*/ 321123 w 462321"/>
              <a:gd name="connsiteY45" fmla="*/ 473105 h 473105"/>
              <a:gd name="connsiteX46" fmla="*/ 348089 w 462321"/>
              <a:gd name="connsiteY46" fmla="*/ 473105 h 473105"/>
              <a:gd name="connsiteX47" fmla="*/ 364266 w 462321"/>
              <a:gd name="connsiteY47" fmla="*/ 357403 h 473105"/>
              <a:gd name="connsiteX48" fmla="*/ 364266 w 462321"/>
              <a:gd name="connsiteY48" fmla="*/ 234837 h 473105"/>
              <a:gd name="connsiteX49" fmla="*/ 443199 w 462321"/>
              <a:gd name="connsiteY49" fmla="*/ 233366 h 473105"/>
              <a:gd name="connsiteX50" fmla="*/ 455946 w 462321"/>
              <a:gd name="connsiteY50" fmla="*/ 229444 h 473105"/>
              <a:gd name="connsiteX51" fmla="*/ 461829 w 462321"/>
              <a:gd name="connsiteY51" fmla="*/ 206892 h 473105"/>
              <a:gd name="connsiteX52" fmla="*/ 452515 w 462321"/>
              <a:gd name="connsiteY52" fmla="*/ 197086 h 473105"/>
              <a:gd name="connsiteX53" fmla="*/ 408882 w 462321"/>
              <a:gd name="connsiteY53" fmla="*/ 194635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462321" h="473105">
                <a:moveTo>
                  <a:pt x="217678" y="257879"/>
                </a:moveTo>
                <a:cubicBezTo>
                  <a:pt x="220619" y="257879"/>
                  <a:pt x="223562" y="256408"/>
                  <a:pt x="225033" y="253467"/>
                </a:cubicBezTo>
                <a:cubicBezTo>
                  <a:pt x="244151" y="212775"/>
                  <a:pt x="259840" y="150021"/>
                  <a:pt x="261803" y="105407"/>
                </a:cubicBezTo>
                <a:lnTo>
                  <a:pt x="268666" y="86777"/>
                </a:lnTo>
                <a:cubicBezTo>
                  <a:pt x="269646" y="83835"/>
                  <a:pt x="269646" y="81874"/>
                  <a:pt x="267195" y="79913"/>
                </a:cubicBezTo>
                <a:cubicBezTo>
                  <a:pt x="262291" y="75991"/>
                  <a:pt x="249544" y="68637"/>
                  <a:pt x="243171" y="65205"/>
                </a:cubicBezTo>
                <a:cubicBezTo>
                  <a:pt x="240230" y="64225"/>
                  <a:pt x="236308" y="64225"/>
                  <a:pt x="233855" y="65205"/>
                </a:cubicBezTo>
                <a:lnTo>
                  <a:pt x="214736" y="75010"/>
                </a:lnTo>
                <a:cubicBezTo>
                  <a:pt x="189243" y="76971"/>
                  <a:pt x="97072" y="78932"/>
                  <a:pt x="77462" y="78932"/>
                </a:cubicBezTo>
                <a:cubicBezTo>
                  <a:pt x="63244" y="78932"/>
                  <a:pt x="43633" y="77952"/>
                  <a:pt x="27946" y="75501"/>
                </a:cubicBezTo>
                <a:lnTo>
                  <a:pt x="24023" y="82855"/>
                </a:lnTo>
                <a:cubicBezTo>
                  <a:pt x="23044" y="85306"/>
                  <a:pt x="23532" y="86777"/>
                  <a:pt x="25495" y="88738"/>
                </a:cubicBezTo>
                <a:cubicBezTo>
                  <a:pt x="37260" y="99033"/>
                  <a:pt x="53930" y="108838"/>
                  <a:pt x="69619" y="115212"/>
                </a:cubicBezTo>
                <a:cubicBezTo>
                  <a:pt x="80894" y="111290"/>
                  <a:pt x="100994" y="107368"/>
                  <a:pt x="112761" y="106878"/>
                </a:cubicBezTo>
                <a:cubicBezTo>
                  <a:pt x="126488" y="105407"/>
                  <a:pt x="182868" y="103936"/>
                  <a:pt x="210324" y="104426"/>
                </a:cubicBezTo>
                <a:cubicBezTo>
                  <a:pt x="210813" y="145118"/>
                  <a:pt x="208362" y="207872"/>
                  <a:pt x="201989" y="248564"/>
                </a:cubicBezTo>
                <a:cubicBezTo>
                  <a:pt x="201499" y="253467"/>
                  <a:pt x="202969" y="254938"/>
                  <a:pt x="205422" y="255427"/>
                </a:cubicBezTo>
                <a:moveTo>
                  <a:pt x="393193" y="204440"/>
                </a:moveTo>
                <a:lnTo>
                  <a:pt x="364266" y="205911"/>
                </a:lnTo>
                <a:lnTo>
                  <a:pt x="364266" y="54419"/>
                </a:lnTo>
                <a:lnTo>
                  <a:pt x="365737" y="26474"/>
                </a:lnTo>
                <a:cubicBezTo>
                  <a:pt x="366227" y="20591"/>
                  <a:pt x="364266" y="16669"/>
                  <a:pt x="359364" y="14708"/>
                </a:cubicBezTo>
                <a:cubicBezTo>
                  <a:pt x="343185" y="7844"/>
                  <a:pt x="308377" y="980"/>
                  <a:pt x="287296" y="0"/>
                </a:cubicBezTo>
                <a:cubicBezTo>
                  <a:pt x="282884" y="0"/>
                  <a:pt x="281902" y="980"/>
                  <a:pt x="280921" y="2942"/>
                </a:cubicBezTo>
                <a:lnTo>
                  <a:pt x="276019" y="18140"/>
                </a:lnTo>
                <a:cubicBezTo>
                  <a:pt x="293177" y="24513"/>
                  <a:pt x="308866" y="34318"/>
                  <a:pt x="316711" y="45104"/>
                </a:cubicBezTo>
                <a:lnTo>
                  <a:pt x="316711" y="294649"/>
                </a:lnTo>
                <a:cubicBezTo>
                  <a:pt x="277980" y="302493"/>
                  <a:pt x="213266" y="310337"/>
                  <a:pt x="153943" y="315240"/>
                </a:cubicBezTo>
                <a:lnTo>
                  <a:pt x="154924" y="226012"/>
                </a:lnTo>
                <a:lnTo>
                  <a:pt x="157375" y="201008"/>
                </a:lnTo>
                <a:cubicBezTo>
                  <a:pt x="157865" y="196105"/>
                  <a:pt x="156395" y="193164"/>
                  <a:pt x="151493" y="191693"/>
                </a:cubicBezTo>
                <a:cubicBezTo>
                  <a:pt x="139235" y="188261"/>
                  <a:pt x="107859" y="184829"/>
                  <a:pt x="92170" y="184829"/>
                </a:cubicBezTo>
                <a:cubicBezTo>
                  <a:pt x="87268" y="184829"/>
                  <a:pt x="86288" y="185810"/>
                  <a:pt x="85796" y="187281"/>
                </a:cubicBezTo>
                <a:lnTo>
                  <a:pt x="82366" y="201499"/>
                </a:lnTo>
                <a:cubicBezTo>
                  <a:pt x="93151" y="204930"/>
                  <a:pt x="104918" y="211304"/>
                  <a:pt x="109820" y="217677"/>
                </a:cubicBezTo>
                <a:lnTo>
                  <a:pt x="111291" y="318181"/>
                </a:lnTo>
                <a:cubicBezTo>
                  <a:pt x="93641" y="319162"/>
                  <a:pt x="77953" y="319653"/>
                  <a:pt x="64224" y="320142"/>
                </a:cubicBezTo>
                <a:cubicBezTo>
                  <a:pt x="46086" y="320633"/>
                  <a:pt x="23044" y="319162"/>
                  <a:pt x="4414" y="316220"/>
                </a:cubicBezTo>
                <a:lnTo>
                  <a:pt x="981" y="323574"/>
                </a:lnTo>
                <a:cubicBezTo>
                  <a:pt x="0" y="326026"/>
                  <a:pt x="491" y="327497"/>
                  <a:pt x="2451" y="329457"/>
                </a:cubicBezTo>
                <a:cubicBezTo>
                  <a:pt x="16669" y="342205"/>
                  <a:pt x="37751" y="355441"/>
                  <a:pt x="55890" y="363286"/>
                </a:cubicBezTo>
                <a:cubicBezTo>
                  <a:pt x="65695" y="359854"/>
                  <a:pt x="86776" y="354951"/>
                  <a:pt x="97072" y="354461"/>
                </a:cubicBezTo>
                <a:cubicBezTo>
                  <a:pt x="154924" y="350049"/>
                  <a:pt x="260820" y="334850"/>
                  <a:pt x="316711" y="321123"/>
                </a:cubicBezTo>
                <a:lnTo>
                  <a:pt x="316711" y="372601"/>
                </a:lnTo>
                <a:cubicBezTo>
                  <a:pt x="316711" y="394663"/>
                  <a:pt x="318672" y="453985"/>
                  <a:pt x="321123" y="473105"/>
                </a:cubicBezTo>
                <a:lnTo>
                  <a:pt x="348089" y="473105"/>
                </a:lnTo>
                <a:cubicBezTo>
                  <a:pt x="358383" y="442218"/>
                  <a:pt x="364266" y="387799"/>
                  <a:pt x="364266" y="357403"/>
                </a:cubicBezTo>
                <a:lnTo>
                  <a:pt x="364266" y="234837"/>
                </a:lnTo>
                <a:lnTo>
                  <a:pt x="443199" y="233366"/>
                </a:lnTo>
                <a:cubicBezTo>
                  <a:pt x="447611" y="233366"/>
                  <a:pt x="453003" y="231895"/>
                  <a:pt x="455946" y="229444"/>
                </a:cubicBezTo>
                <a:cubicBezTo>
                  <a:pt x="459378" y="226012"/>
                  <a:pt x="462321" y="217187"/>
                  <a:pt x="461829" y="206892"/>
                </a:cubicBezTo>
                <a:cubicBezTo>
                  <a:pt x="461338" y="202479"/>
                  <a:pt x="457907" y="198557"/>
                  <a:pt x="452515" y="197086"/>
                </a:cubicBezTo>
                <a:cubicBezTo>
                  <a:pt x="443689" y="195125"/>
                  <a:pt x="423098" y="194145"/>
                  <a:pt x="408882" y="194635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6" name="Freeform 126"/>
          <p:cNvSpPr/>
          <p:nvPr/>
        </p:nvSpPr>
        <p:spPr>
          <a:xfrm>
            <a:off x="16763575" y="3784866"/>
            <a:ext cx="453985" cy="446631"/>
          </a:xfrm>
          <a:custGeom>
            <a:avLst/>
            <a:gdLst>
              <a:gd name="connsiteX0" fmla="*/ 367698 w 453985"/>
              <a:gd name="connsiteY0" fmla="*/ 203950 h 446631"/>
              <a:gd name="connsiteX1" fmla="*/ 64224 w 453985"/>
              <a:gd name="connsiteY1" fmla="*/ 208853 h 446631"/>
              <a:gd name="connsiteX2" fmla="*/ 4902 w 453985"/>
              <a:gd name="connsiteY2" fmla="*/ 203460 h 446631"/>
              <a:gd name="connsiteX3" fmla="*/ 980 w 453985"/>
              <a:gd name="connsiteY3" fmla="*/ 211304 h 446631"/>
              <a:gd name="connsiteX4" fmla="*/ 2451 w 453985"/>
              <a:gd name="connsiteY4" fmla="*/ 216697 h 446631"/>
              <a:gd name="connsiteX5" fmla="*/ 54418 w 453985"/>
              <a:gd name="connsiteY5" fmla="*/ 248074 h 446631"/>
              <a:gd name="connsiteX6" fmla="*/ 107369 w 453985"/>
              <a:gd name="connsiteY6" fmla="*/ 238269 h 446631"/>
              <a:gd name="connsiteX7" fmla="*/ 205911 w 453985"/>
              <a:gd name="connsiteY7" fmla="*/ 235817 h 446631"/>
              <a:gd name="connsiteX8" fmla="*/ 205911 w 453985"/>
              <a:gd name="connsiteY8" fmla="*/ 252487 h 446631"/>
              <a:gd name="connsiteX9" fmla="*/ 207873 w 453985"/>
              <a:gd name="connsiteY9" fmla="*/ 281412 h 446631"/>
              <a:gd name="connsiteX10" fmla="*/ 114232 w 453985"/>
              <a:gd name="connsiteY10" fmla="*/ 361325 h 446631"/>
              <a:gd name="connsiteX11" fmla="*/ 226501 w 453985"/>
              <a:gd name="connsiteY11" fmla="*/ 446631 h 446631"/>
              <a:gd name="connsiteX12" fmla="*/ 339263 w 453985"/>
              <a:gd name="connsiteY12" fmla="*/ 361325 h 446631"/>
              <a:gd name="connsiteX13" fmla="*/ 247585 w 453985"/>
              <a:gd name="connsiteY13" fmla="*/ 281903 h 446631"/>
              <a:gd name="connsiteX14" fmla="*/ 253467 w 453985"/>
              <a:gd name="connsiteY14" fmla="*/ 243171 h 446631"/>
              <a:gd name="connsiteX15" fmla="*/ 253467 w 453985"/>
              <a:gd name="connsiteY15" fmla="*/ 235327 h 446631"/>
              <a:gd name="connsiteX16" fmla="*/ 380935 w 453985"/>
              <a:gd name="connsiteY16" fmla="*/ 234347 h 446631"/>
              <a:gd name="connsiteX17" fmla="*/ 440748 w 453985"/>
              <a:gd name="connsiteY17" fmla="*/ 236798 h 446631"/>
              <a:gd name="connsiteX18" fmla="*/ 453985 w 453985"/>
              <a:gd name="connsiteY18" fmla="*/ 213756 h 446631"/>
              <a:gd name="connsiteX19" fmla="*/ 446632 w 453985"/>
              <a:gd name="connsiteY19" fmla="*/ 203950 h 446631"/>
              <a:gd name="connsiteX20" fmla="*/ 387310 w 453985"/>
              <a:gd name="connsiteY20" fmla="*/ 195125 h 446631"/>
              <a:gd name="connsiteX22" fmla="*/ 290726 w 453985"/>
              <a:gd name="connsiteY22" fmla="*/ 361325 h 446631"/>
              <a:gd name="connsiteX23" fmla="*/ 226501 w 453985"/>
              <a:gd name="connsiteY23" fmla="*/ 411823 h 446631"/>
              <a:gd name="connsiteX24" fmla="*/ 162768 w 453985"/>
              <a:gd name="connsiteY24" fmla="*/ 361325 h 446631"/>
              <a:gd name="connsiteX25" fmla="*/ 226501 w 453985"/>
              <a:gd name="connsiteY25" fmla="*/ 310828 h 446631"/>
              <a:gd name="connsiteX26" fmla="*/ 290726 w 453985"/>
              <a:gd name="connsiteY26" fmla="*/ 361325 h 446631"/>
              <a:gd name="connsiteX28" fmla="*/ 64224 w 453985"/>
              <a:gd name="connsiteY28" fmla="*/ 142667 h 446631"/>
              <a:gd name="connsiteX29" fmla="*/ 65205 w 453985"/>
              <a:gd name="connsiteY29" fmla="*/ 147570 h 446631"/>
              <a:gd name="connsiteX30" fmla="*/ 109328 w 453985"/>
              <a:gd name="connsiteY30" fmla="*/ 176005 h 446631"/>
              <a:gd name="connsiteX31" fmla="*/ 148059 w 453985"/>
              <a:gd name="connsiteY31" fmla="*/ 168651 h 446631"/>
              <a:gd name="connsiteX32" fmla="*/ 330929 w 453985"/>
              <a:gd name="connsiteY32" fmla="*/ 165219 h 446631"/>
              <a:gd name="connsiteX33" fmla="*/ 376523 w 453985"/>
              <a:gd name="connsiteY33" fmla="*/ 166200 h 446631"/>
              <a:gd name="connsiteX34" fmla="*/ 386818 w 453985"/>
              <a:gd name="connsiteY34" fmla="*/ 144138 h 446631"/>
              <a:gd name="connsiteX35" fmla="*/ 381426 w 453985"/>
              <a:gd name="connsiteY35" fmla="*/ 136294 h 446631"/>
              <a:gd name="connsiteX36" fmla="*/ 335831 w 453985"/>
              <a:gd name="connsiteY36" fmla="*/ 129430 h 446631"/>
              <a:gd name="connsiteX37" fmla="*/ 319653 w 453985"/>
              <a:gd name="connsiteY37" fmla="*/ 136784 h 446631"/>
              <a:gd name="connsiteX38" fmla="*/ 311807 w 453985"/>
              <a:gd name="connsiteY38" fmla="*/ 137274 h 446631"/>
              <a:gd name="connsiteX39" fmla="*/ 317201 w 453985"/>
              <a:gd name="connsiteY39" fmla="*/ 79423 h 446631"/>
              <a:gd name="connsiteX40" fmla="*/ 318672 w 453985"/>
              <a:gd name="connsiteY40" fmla="*/ 63734 h 446631"/>
              <a:gd name="connsiteX41" fmla="*/ 313770 w 453985"/>
              <a:gd name="connsiteY41" fmla="*/ 54910 h 446631"/>
              <a:gd name="connsiteX42" fmla="*/ 262291 w 453985"/>
              <a:gd name="connsiteY42" fmla="*/ 47556 h 446631"/>
              <a:gd name="connsiteX43" fmla="*/ 255428 w 453985"/>
              <a:gd name="connsiteY43" fmla="*/ 50497 h 446631"/>
              <a:gd name="connsiteX44" fmla="*/ 251995 w 453985"/>
              <a:gd name="connsiteY44" fmla="*/ 63244 h 446631"/>
              <a:gd name="connsiteX45" fmla="*/ 273076 w 453985"/>
              <a:gd name="connsiteY45" fmla="*/ 75991 h 446631"/>
              <a:gd name="connsiteX46" fmla="*/ 271607 w 453985"/>
              <a:gd name="connsiteY46" fmla="*/ 138255 h 446631"/>
              <a:gd name="connsiteX47" fmla="*/ 186300 w 453985"/>
              <a:gd name="connsiteY47" fmla="*/ 139726 h 446631"/>
              <a:gd name="connsiteX48" fmla="*/ 183849 w 453985"/>
              <a:gd name="connsiteY48" fmla="*/ 92660 h 446631"/>
              <a:gd name="connsiteX49" fmla="*/ 184829 w 453985"/>
              <a:gd name="connsiteY49" fmla="*/ 75991 h 446631"/>
              <a:gd name="connsiteX50" fmla="*/ 179437 w 453985"/>
              <a:gd name="connsiteY50" fmla="*/ 67166 h 446631"/>
              <a:gd name="connsiteX51" fmla="*/ 130901 w 453985"/>
              <a:gd name="connsiteY51" fmla="*/ 55400 h 446631"/>
              <a:gd name="connsiteX52" fmla="*/ 124037 w 453985"/>
              <a:gd name="connsiteY52" fmla="*/ 58342 h 446631"/>
              <a:gd name="connsiteX53" fmla="*/ 119134 w 453985"/>
              <a:gd name="connsiteY53" fmla="*/ 70598 h 446631"/>
              <a:gd name="connsiteX54" fmla="*/ 140215 w 453985"/>
              <a:gd name="connsiteY54" fmla="*/ 87757 h 446631"/>
              <a:gd name="connsiteX55" fmla="*/ 146098 w 453985"/>
              <a:gd name="connsiteY55" fmla="*/ 140216 h 446631"/>
              <a:gd name="connsiteX56" fmla="*/ 118644 w 453985"/>
              <a:gd name="connsiteY56" fmla="*/ 140706 h 446631"/>
              <a:gd name="connsiteX57" fmla="*/ 67656 w 453985"/>
              <a:gd name="connsiteY57" fmla="*/ 136294 h 446631"/>
              <a:gd name="connsiteX59" fmla="*/ 319162 w 453985"/>
              <a:gd name="connsiteY59" fmla="*/ 7844 h 446631"/>
              <a:gd name="connsiteX60" fmla="*/ 113252 w 453985"/>
              <a:gd name="connsiteY60" fmla="*/ 10786 h 446631"/>
              <a:gd name="connsiteX61" fmla="*/ 61773 w 453985"/>
              <a:gd name="connsiteY61" fmla="*/ 6374 h 446631"/>
              <a:gd name="connsiteX62" fmla="*/ 58341 w 453985"/>
              <a:gd name="connsiteY62" fmla="*/ 13238 h 446631"/>
              <a:gd name="connsiteX63" fmla="*/ 59322 w 453985"/>
              <a:gd name="connsiteY63" fmla="*/ 18140 h 446631"/>
              <a:gd name="connsiteX64" fmla="*/ 103936 w 453985"/>
              <a:gd name="connsiteY64" fmla="*/ 46085 h 446631"/>
              <a:gd name="connsiteX65" fmla="*/ 143157 w 453985"/>
              <a:gd name="connsiteY65" fmla="*/ 38731 h 446631"/>
              <a:gd name="connsiteX66" fmla="*/ 331419 w 453985"/>
              <a:gd name="connsiteY66" fmla="*/ 35790 h 446631"/>
              <a:gd name="connsiteX67" fmla="*/ 381426 w 453985"/>
              <a:gd name="connsiteY67" fmla="*/ 37260 h 446631"/>
              <a:gd name="connsiteX68" fmla="*/ 392212 w 453985"/>
              <a:gd name="connsiteY68" fmla="*/ 14708 h 446631"/>
              <a:gd name="connsiteX69" fmla="*/ 385838 w 453985"/>
              <a:gd name="connsiteY69" fmla="*/ 6864 h 446631"/>
              <a:gd name="connsiteX70" fmla="*/ 336810 w 453985"/>
              <a:gd name="connsiteY70" fmla="*/ 0 h 4466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</a:cxnLst>
            <a:rect l="l" t="t" r="r" b="b"/>
            <a:pathLst>
              <a:path w="453985" h="446631">
                <a:moveTo>
                  <a:pt x="367698" y="203950"/>
                </a:moveTo>
                <a:cubicBezTo>
                  <a:pt x="332890" y="206401"/>
                  <a:pt x="95110" y="209343"/>
                  <a:pt x="64224" y="208853"/>
                </a:cubicBezTo>
                <a:cubicBezTo>
                  <a:pt x="47065" y="208363"/>
                  <a:pt x="23042" y="206401"/>
                  <a:pt x="4902" y="203460"/>
                </a:cubicBezTo>
                <a:lnTo>
                  <a:pt x="980" y="211304"/>
                </a:lnTo>
                <a:cubicBezTo>
                  <a:pt x="0" y="213265"/>
                  <a:pt x="490" y="215226"/>
                  <a:pt x="2451" y="216697"/>
                </a:cubicBezTo>
                <a:cubicBezTo>
                  <a:pt x="15199" y="228953"/>
                  <a:pt x="35300" y="241210"/>
                  <a:pt x="54418" y="248074"/>
                </a:cubicBezTo>
                <a:cubicBezTo>
                  <a:pt x="67166" y="244152"/>
                  <a:pt x="94621" y="239249"/>
                  <a:pt x="107369" y="238269"/>
                </a:cubicBezTo>
                <a:cubicBezTo>
                  <a:pt x="118644" y="237288"/>
                  <a:pt x="159336" y="236798"/>
                  <a:pt x="205911" y="235817"/>
                </a:cubicBezTo>
                <a:lnTo>
                  <a:pt x="205911" y="252487"/>
                </a:lnTo>
                <a:cubicBezTo>
                  <a:pt x="205911" y="260821"/>
                  <a:pt x="206401" y="271607"/>
                  <a:pt x="207873" y="281412"/>
                </a:cubicBezTo>
                <a:cubicBezTo>
                  <a:pt x="153453" y="287295"/>
                  <a:pt x="114232" y="317691"/>
                  <a:pt x="114232" y="361325"/>
                </a:cubicBezTo>
                <a:cubicBezTo>
                  <a:pt x="114232" y="412803"/>
                  <a:pt x="162768" y="446631"/>
                  <a:pt x="226501" y="446631"/>
                </a:cubicBezTo>
                <a:cubicBezTo>
                  <a:pt x="290726" y="446631"/>
                  <a:pt x="339263" y="412803"/>
                  <a:pt x="339263" y="361325"/>
                </a:cubicBezTo>
                <a:cubicBezTo>
                  <a:pt x="339263" y="318182"/>
                  <a:pt x="301023" y="287786"/>
                  <a:pt x="247585" y="281903"/>
                </a:cubicBezTo>
                <a:cubicBezTo>
                  <a:pt x="251016" y="269646"/>
                  <a:pt x="253467" y="255428"/>
                  <a:pt x="253467" y="243171"/>
                </a:cubicBezTo>
                <a:lnTo>
                  <a:pt x="253467" y="235327"/>
                </a:lnTo>
                <a:cubicBezTo>
                  <a:pt x="310338" y="234347"/>
                  <a:pt x="365246" y="234347"/>
                  <a:pt x="380935" y="234347"/>
                </a:cubicBezTo>
                <a:cubicBezTo>
                  <a:pt x="396624" y="234347"/>
                  <a:pt x="428002" y="235327"/>
                  <a:pt x="440748" y="236798"/>
                </a:cubicBezTo>
                <a:cubicBezTo>
                  <a:pt x="446632" y="233857"/>
                  <a:pt x="453985" y="224541"/>
                  <a:pt x="453985" y="213756"/>
                </a:cubicBezTo>
                <a:cubicBezTo>
                  <a:pt x="453985" y="208853"/>
                  <a:pt x="451044" y="205421"/>
                  <a:pt x="446632" y="203950"/>
                </a:cubicBezTo>
                <a:cubicBezTo>
                  <a:pt x="434373" y="199538"/>
                  <a:pt x="406429" y="196106"/>
                  <a:pt x="387310" y="195125"/>
                </a:cubicBezTo>
                <a:moveTo>
                  <a:pt x="290726" y="361325"/>
                </a:moveTo>
                <a:cubicBezTo>
                  <a:pt x="290726" y="392702"/>
                  <a:pt x="263762" y="411823"/>
                  <a:pt x="226501" y="411823"/>
                </a:cubicBezTo>
                <a:cubicBezTo>
                  <a:pt x="189731" y="411823"/>
                  <a:pt x="162768" y="392702"/>
                  <a:pt x="162768" y="361325"/>
                </a:cubicBezTo>
                <a:cubicBezTo>
                  <a:pt x="162768" y="329948"/>
                  <a:pt x="189731" y="310828"/>
                  <a:pt x="226501" y="310828"/>
                </a:cubicBezTo>
                <a:cubicBezTo>
                  <a:pt x="263762" y="310828"/>
                  <a:pt x="290726" y="329948"/>
                  <a:pt x="290726" y="361325"/>
                </a:cubicBezTo>
                <a:moveTo>
                  <a:pt x="64224" y="142667"/>
                </a:moveTo>
                <a:cubicBezTo>
                  <a:pt x="63736" y="144138"/>
                  <a:pt x="63736" y="146099"/>
                  <a:pt x="65205" y="147570"/>
                </a:cubicBezTo>
                <a:cubicBezTo>
                  <a:pt x="76482" y="158355"/>
                  <a:pt x="93641" y="169632"/>
                  <a:pt x="109328" y="176005"/>
                </a:cubicBezTo>
                <a:cubicBezTo>
                  <a:pt x="118644" y="173063"/>
                  <a:pt x="138255" y="169142"/>
                  <a:pt x="148059" y="168651"/>
                </a:cubicBezTo>
                <a:cubicBezTo>
                  <a:pt x="169632" y="167180"/>
                  <a:pt x="308866" y="165219"/>
                  <a:pt x="330929" y="165219"/>
                </a:cubicBezTo>
                <a:cubicBezTo>
                  <a:pt x="342205" y="165219"/>
                  <a:pt x="367698" y="165219"/>
                  <a:pt x="376523" y="166200"/>
                </a:cubicBezTo>
                <a:cubicBezTo>
                  <a:pt x="380935" y="163749"/>
                  <a:pt x="386818" y="154924"/>
                  <a:pt x="386818" y="144138"/>
                </a:cubicBezTo>
                <a:cubicBezTo>
                  <a:pt x="386818" y="140706"/>
                  <a:pt x="384857" y="137765"/>
                  <a:pt x="381426" y="136294"/>
                </a:cubicBezTo>
                <a:cubicBezTo>
                  <a:pt x="372111" y="133352"/>
                  <a:pt x="350540" y="129920"/>
                  <a:pt x="335831" y="129430"/>
                </a:cubicBezTo>
                <a:lnTo>
                  <a:pt x="319653" y="136784"/>
                </a:lnTo>
                <a:lnTo>
                  <a:pt x="311807" y="137274"/>
                </a:lnTo>
                <a:lnTo>
                  <a:pt x="317201" y="79423"/>
                </a:lnTo>
                <a:lnTo>
                  <a:pt x="318672" y="63734"/>
                </a:lnTo>
                <a:cubicBezTo>
                  <a:pt x="319162" y="58832"/>
                  <a:pt x="317692" y="56381"/>
                  <a:pt x="313770" y="54910"/>
                </a:cubicBezTo>
                <a:cubicBezTo>
                  <a:pt x="301512" y="50988"/>
                  <a:pt x="277980" y="48046"/>
                  <a:pt x="262291" y="47556"/>
                </a:cubicBezTo>
                <a:cubicBezTo>
                  <a:pt x="257879" y="47556"/>
                  <a:pt x="256408" y="48536"/>
                  <a:pt x="255428" y="50497"/>
                </a:cubicBezTo>
                <a:lnTo>
                  <a:pt x="251995" y="63244"/>
                </a:lnTo>
                <a:cubicBezTo>
                  <a:pt x="260821" y="65696"/>
                  <a:pt x="269156" y="70598"/>
                  <a:pt x="273076" y="75991"/>
                </a:cubicBezTo>
                <a:lnTo>
                  <a:pt x="271607" y="138255"/>
                </a:lnTo>
                <a:lnTo>
                  <a:pt x="186300" y="139726"/>
                </a:lnTo>
                <a:lnTo>
                  <a:pt x="183849" y="92660"/>
                </a:lnTo>
                <a:lnTo>
                  <a:pt x="184829" y="75991"/>
                </a:lnTo>
                <a:cubicBezTo>
                  <a:pt x="184829" y="71579"/>
                  <a:pt x="183849" y="68637"/>
                  <a:pt x="179437" y="67166"/>
                </a:cubicBezTo>
                <a:cubicBezTo>
                  <a:pt x="168160" y="61774"/>
                  <a:pt x="146590" y="56871"/>
                  <a:pt x="130901" y="55400"/>
                </a:cubicBezTo>
                <a:cubicBezTo>
                  <a:pt x="126978" y="55400"/>
                  <a:pt x="125017" y="56381"/>
                  <a:pt x="124037" y="58342"/>
                </a:cubicBezTo>
                <a:lnTo>
                  <a:pt x="119134" y="70598"/>
                </a:lnTo>
                <a:cubicBezTo>
                  <a:pt x="128450" y="74521"/>
                  <a:pt x="136784" y="81384"/>
                  <a:pt x="140215" y="87757"/>
                </a:cubicBezTo>
                <a:lnTo>
                  <a:pt x="146098" y="140216"/>
                </a:lnTo>
                <a:lnTo>
                  <a:pt x="118644" y="140706"/>
                </a:lnTo>
                <a:cubicBezTo>
                  <a:pt x="105897" y="140706"/>
                  <a:pt x="83835" y="138745"/>
                  <a:pt x="67656" y="136294"/>
                </a:cubicBezTo>
                <a:moveTo>
                  <a:pt x="319162" y="7844"/>
                </a:moveTo>
                <a:cubicBezTo>
                  <a:pt x="292689" y="9315"/>
                  <a:pt x="136784" y="11276"/>
                  <a:pt x="113252" y="10786"/>
                </a:cubicBezTo>
                <a:cubicBezTo>
                  <a:pt x="100505" y="10786"/>
                  <a:pt x="77952" y="9315"/>
                  <a:pt x="61773" y="6374"/>
                </a:cubicBezTo>
                <a:lnTo>
                  <a:pt x="58341" y="13238"/>
                </a:lnTo>
                <a:cubicBezTo>
                  <a:pt x="57851" y="14708"/>
                  <a:pt x="57851" y="16669"/>
                  <a:pt x="59322" y="18140"/>
                </a:cubicBezTo>
                <a:cubicBezTo>
                  <a:pt x="70599" y="28435"/>
                  <a:pt x="88247" y="40202"/>
                  <a:pt x="103936" y="46085"/>
                </a:cubicBezTo>
                <a:cubicBezTo>
                  <a:pt x="113742" y="43143"/>
                  <a:pt x="132862" y="39221"/>
                  <a:pt x="143157" y="38731"/>
                </a:cubicBezTo>
                <a:cubicBezTo>
                  <a:pt x="165219" y="37751"/>
                  <a:pt x="307395" y="35790"/>
                  <a:pt x="331419" y="35790"/>
                </a:cubicBezTo>
                <a:cubicBezTo>
                  <a:pt x="343185" y="35790"/>
                  <a:pt x="371621" y="36280"/>
                  <a:pt x="381426" y="37260"/>
                </a:cubicBezTo>
                <a:cubicBezTo>
                  <a:pt x="385838" y="34809"/>
                  <a:pt x="392212" y="25494"/>
                  <a:pt x="392212" y="14708"/>
                </a:cubicBezTo>
                <a:cubicBezTo>
                  <a:pt x="392212" y="11276"/>
                  <a:pt x="389269" y="7844"/>
                  <a:pt x="385838" y="6864"/>
                </a:cubicBezTo>
                <a:cubicBezTo>
                  <a:pt x="376033" y="3432"/>
                  <a:pt x="352499" y="490"/>
                  <a:pt x="336810" y="0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7" name="Freeform 127"/>
          <p:cNvSpPr/>
          <p:nvPr/>
        </p:nvSpPr>
        <p:spPr>
          <a:xfrm>
            <a:off x="17251879" y="3773100"/>
            <a:ext cx="453985" cy="457907"/>
          </a:xfrm>
          <a:custGeom>
            <a:avLst/>
            <a:gdLst>
              <a:gd name="connsiteX0" fmla="*/ 367698 w 453985"/>
              <a:gd name="connsiteY0" fmla="*/ 208362 h 457907"/>
              <a:gd name="connsiteX1" fmla="*/ 64224 w 453985"/>
              <a:gd name="connsiteY1" fmla="*/ 213265 h 457907"/>
              <a:gd name="connsiteX2" fmla="*/ 4904 w 453985"/>
              <a:gd name="connsiteY2" fmla="*/ 207872 h 457907"/>
              <a:gd name="connsiteX3" fmla="*/ 981 w 453985"/>
              <a:gd name="connsiteY3" fmla="*/ 215716 h 457907"/>
              <a:gd name="connsiteX4" fmla="*/ 2451 w 453985"/>
              <a:gd name="connsiteY4" fmla="*/ 221599 h 457907"/>
              <a:gd name="connsiteX5" fmla="*/ 54420 w 453985"/>
              <a:gd name="connsiteY5" fmla="*/ 252486 h 457907"/>
              <a:gd name="connsiteX6" fmla="*/ 107367 w 453985"/>
              <a:gd name="connsiteY6" fmla="*/ 242681 h 457907"/>
              <a:gd name="connsiteX7" fmla="*/ 380936 w 453985"/>
              <a:gd name="connsiteY7" fmla="*/ 238759 h 457907"/>
              <a:gd name="connsiteX8" fmla="*/ 440747 w 453985"/>
              <a:gd name="connsiteY8" fmla="*/ 241210 h 457907"/>
              <a:gd name="connsiteX9" fmla="*/ 453985 w 453985"/>
              <a:gd name="connsiteY9" fmla="*/ 218167 h 457907"/>
              <a:gd name="connsiteX10" fmla="*/ 446630 w 453985"/>
              <a:gd name="connsiteY10" fmla="*/ 208362 h 457907"/>
              <a:gd name="connsiteX11" fmla="*/ 387308 w 453985"/>
              <a:gd name="connsiteY11" fmla="*/ 200028 h 457907"/>
              <a:gd name="connsiteX13" fmla="*/ 348087 w 453985"/>
              <a:gd name="connsiteY13" fmla="*/ 412803 h 457907"/>
              <a:gd name="connsiteX14" fmla="*/ 353481 w 453985"/>
              <a:gd name="connsiteY14" fmla="*/ 369169 h 457907"/>
              <a:gd name="connsiteX15" fmla="*/ 353971 w 453985"/>
              <a:gd name="connsiteY15" fmla="*/ 306905 h 457907"/>
              <a:gd name="connsiteX16" fmla="*/ 355442 w 453985"/>
              <a:gd name="connsiteY16" fmla="*/ 285824 h 457907"/>
              <a:gd name="connsiteX17" fmla="*/ 349559 w 453985"/>
              <a:gd name="connsiteY17" fmla="*/ 276509 h 457907"/>
              <a:gd name="connsiteX18" fmla="*/ 288275 w 453985"/>
              <a:gd name="connsiteY18" fmla="*/ 265233 h 457907"/>
              <a:gd name="connsiteX19" fmla="*/ 281902 w 453985"/>
              <a:gd name="connsiteY19" fmla="*/ 267684 h 457907"/>
              <a:gd name="connsiteX20" fmla="*/ 276999 w 453985"/>
              <a:gd name="connsiteY20" fmla="*/ 281902 h 457907"/>
              <a:gd name="connsiteX21" fmla="*/ 307397 w 453985"/>
              <a:gd name="connsiteY21" fmla="*/ 300532 h 457907"/>
              <a:gd name="connsiteX22" fmla="*/ 307397 w 453985"/>
              <a:gd name="connsiteY22" fmla="*/ 334850 h 457907"/>
              <a:gd name="connsiteX23" fmla="*/ 162767 w 453985"/>
              <a:gd name="connsiteY23" fmla="*/ 336321 h 457907"/>
              <a:gd name="connsiteX24" fmla="*/ 163258 w 453985"/>
              <a:gd name="connsiteY24" fmla="*/ 317691 h 457907"/>
              <a:gd name="connsiteX25" fmla="*/ 163748 w 453985"/>
              <a:gd name="connsiteY25" fmla="*/ 296610 h 457907"/>
              <a:gd name="connsiteX26" fmla="*/ 157865 w 453985"/>
              <a:gd name="connsiteY26" fmla="*/ 287295 h 457907"/>
              <a:gd name="connsiteX27" fmla="*/ 97561 w 453985"/>
              <a:gd name="connsiteY27" fmla="*/ 280921 h 457907"/>
              <a:gd name="connsiteX28" fmla="*/ 91190 w 453985"/>
              <a:gd name="connsiteY28" fmla="*/ 283373 h 457907"/>
              <a:gd name="connsiteX29" fmla="*/ 87266 w 453985"/>
              <a:gd name="connsiteY29" fmla="*/ 296610 h 457907"/>
              <a:gd name="connsiteX30" fmla="*/ 116683 w 453985"/>
              <a:gd name="connsiteY30" fmla="*/ 312789 h 457907"/>
              <a:gd name="connsiteX31" fmla="*/ 118644 w 453985"/>
              <a:gd name="connsiteY31" fmla="*/ 427020 h 457907"/>
              <a:gd name="connsiteX32" fmla="*/ 124527 w 453985"/>
              <a:gd name="connsiteY32" fmla="*/ 457907 h 457907"/>
              <a:gd name="connsiteX33" fmla="*/ 148551 w 453985"/>
              <a:gd name="connsiteY33" fmla="*/ 457907 h 457907"/>
              <a:gd name="connsiteX34" fmla="*/ 158846 w 453985"/>
              <a:gd name="connsiteY34" fmla="*/ 442709 h 457907"/>
              <a:gd name="connsiteX35" fmla="*/ 358383 w 453985"/>
              <a:gd name="connsiteY35" fmla="*/ 441728 h 457907"/>
              <a:gd name="connsiteX36" fmla="*/ 363285 w 453985"/>
              <a:gd name="connsiteY36" fmla="*/ 423098 h 457907"/>
              <a:gd name="connsiteX37" fmla="*/ 359364 w 453985"/>
              <a:gd name="connsiteY37" fmla="*/ 417215 h 457907"/>
              <a:gd name="connsiteX39" fmla="*/ 307397 w 453985"/>
              <a:gd name="connsiteY39" fmla="*/ 363286 h 457907"/>
              <a:gd name="connsiteX40" fmla="*/ 307397 w 453985"/>
              <a:gd name="connsiteY40" fmla="*/ 412803 h 457907"/>
              <a:gd name="connsiteX41" fmla="*/ 161787 w 453985"/>
              <a:gd name="connsiteY41" fmla="*/ 413783 h 457907"/>
              <a:gd name="connsiteX42" fmla="*/ 162767 w 453985"/>
              <a:gd name="connsiteY42" fmla="*/ 364757 h 457907"/>
              <a:gd name="connsiteX44" fmla="*/ 52457 w 453985"/>
              <a:gd name="connsiteY44" fmla="*/ 184339 h 457907"/>
              <a:gd name="connsiteX45" fmla="*/ 58832 w 453985"/>
              <a:gd name="connsiteY45" fmla="*/ 184339 h 457907"/>
              <a:gd name="connsiteX46" fmla="*/ 225031 w 453985"/>
              <a:gd name="connsiteY46" fmla="*/ 92660 h 457907"/>
              <a:gd name="connsiteX47" fmla="*/ 378484 w 453985"/>
              <a:gd name="connsiteY47" fmla="*/ 162768 h 457907"/>
              <a:gd name="connsiteX48" fmla="*/ 394173 w 453985"/>
              <a:gd name="connsiteY48" fmla="*/ 166690 h 457907"/>
              <a:gd name="connsiteX49" fmla="*/ 409372 w 453985"/>
              <a:gd name="connsiteY49" fmla="*/ 149040 h 457907"/>
              <a:gd name="connsiteX50" fmla="*/ 400546 w 453985"/>
              <a:gd name="connsiteY50" fmla="*/ 135313 h 457907"/>
              <a:gd name="connsiteX51" fmla="*/ 363285 w 453985"/>
              <a:gd name="connsiteY51" fmla="*/ 110310 h 457907"/>
              <a:gd name="connsiteX52" fmla="*/ 327498 w 453985"/>
              <a:gd name="connsiteY52" fmla="*/ 107368 h 457907"/>
              <a:gd name="connsiteX53" fmla="*/ 245622 w 453985"/>
              <a:gd name="connsiteY53" fmla="*/ 71088 h 457907"/>
              <a:gd name="connsiteX54" fmla="*/ 266705 w 453985"/>
              <a:gd name="connsiteY54" fmla="*/ 42163 h 457907"/>
              <a:gd name="connsiteX55" fmla="*/ 270135 w 453985"/>
              <a:gd name="connsiteY55" fmla="*/ 28925 h 457907"/>
              <a:gd name="connsiteX56" fmla="*/ 262781 w 453985"/>
              <a:gd name="connsiteY56" fmla="*/ 18140 h 457907"/>
              <a:gd name="connsiteX57" fmla="*/ 201008 w 453985"/>
              <a:gd name="connsiteY57" fmla="*/ 490 h 457907"/>
              <a:gd name="connsiteX58" fmla="*/ 193165 w 453985"/>
              <a:gd name="connsiteY58" fmla="*/ 2451 h 457907"/>
              <a:gd name="connsiteX59" fmla="*/ 185810 w 453985"/>
              <a:gd name="connsiteY59" fmla="*/ 15198 h 457907"/>
              <a:gd name="connsiteX60" fmla="*/ 210324 w 453985"/>
              <a:gd name="connsiteY60" fmla="*/ 35789 h 457907"/>
              <a:gd name="connsiteX61" fmla="*/ 47555 w 453985"/>
              <a:gd name="connsiteY61" fmla="*/ 170121 h 457907"/>
              <a:gd name="connsiteX62" fmla="*/ 46086 w 453985"/>
              <a:gd name="connsiteY62" fmla="*/ 175514 h 45790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53985" h="457907">
                <a:moveTo>
                  <a:pt x="367698" y="208362"/>
                </a:moveTo>
                <a:cubicBezTo>
                  <a:pt x="332890" y="210813"/>
                  <a:pt x="95112" y="213755"/>
                  <a:pt x="64224" y="213265"/>
                </a:cubicBezTo>
                <a:cubicBezTo>
                  <a:pt x="47065" y="213265"/>
                  <a:pt x="23042" y="211304"/>
                  <a:pt x="4904" y="207872"/>
                </a:cubicBezTo>
                <a:lnTo>
                  <a:pt x="981" y="215716"/>
                </a:lnTo>
                <a:cubicBezTo>
                  <a:pt x="0" y="217677"/>
                  <a:pt x="490" y="220129"/>
                  <a:pt x="2451" y="221599"/>
                </a:cubicBezTo>
                <a:cubicBezTo>
                  <a:pt x="15198" y="233366"/>
                  <a:pt x="35299" y="246112"/>
                  <a:pt x="54420" y="252486"/>
                </a:cubicBezTo>
                <a:cubicBezTo>
                  <a:pt x="67166" y="248564"/>
                  <a:pt x="94621" y="243661"/>
                  <a:pt x="107367" y="242681"/>
                </a:cubicBezTo>
                <a:cubicBezTo>
                  <a:pt x="135314" y="241210"/>
                  <a:pt x="347107" y="238759"/>
                  <a:pt x="380936" y="238759"/>
                </a:cubicBezTo>
                <a:cubicBezTo>
                  <a:pt x="396624" y="238759"/>
                  <a:pt x="428000" y="239739"/>
                  <a:pt x="440747" y="241210"/>
                </a:cubicBezTo>
                <a:cubicBezTo>
                  <a:pt x="446630" y="238759"/>
                  <a:pt x="453985" y="228953"/>
                  <a:pt x="453985" y="218167"/>
                </a:cubicBezTo>
                <a:cubicBezTo>
                  <a:pt x="453985" y="213265"/>
                  <a:pt x="451044" y="209833"/>
                  <a:pt x="446630" y="208362"/>
                </a:cubicBezTo>
                <a:cubicBezTo>
                  <a:pt x="434375" y="204440"/>
                  <a:pt x="406429" y="200518"/>
                  <a:pt x="387308" y="200028"/>
                </a:cubicBezTo>
                <a:moveTo>
                  <a:pt x="348087" y="412803"/>
                </a:moveTo>
                <a:cubicBezTo>
                  <a:pt x="351030" y="401526"/>
                  <a:pt x="353481" y="383387"/>
                  <a:pt x="353481" y="369169"/>
                </a:cubicBezTo>
                <a:lnTo>
                  <a:pt x="353971" y="306905"/>
                </a:lnTo>
                <a:lnTo>
                  <a:pt x="355442" y="285824"/>
                </a:lnTo>
                <a:cubicBezTo>
                  <a:pt x="355442" y="281412"/>
                  <a:pt x="353971" y="278470"/>
                  <a:pt x="349559" y="276509"/>
                </a:cubicBezTo>
                <a:cubicBezTo>
                  <a:pt x="336812" y="271606"/>
                  <a:pt x="305434" y="266213"/>
                  <a:pt x="288275" y="265233"/>
                </a:cubicBezTo>
                <a:cubicBezTo>
                  <a:pt x="283863" y="264743"/>
                  <a:pt x="282392" y="265723"/>
                  <a:pt x="281902" y="267684"/>
                </a:cubicBezTo>
                <a:lnTo>
                  <a:pt x="276999" y="281902"/>
                </a:lnTo>
                <a:cubicBezTo>
                  <a:pt x="289257" y="286314"/>
                  <a:pt x="301022" y="293669"/>
                  <a:pt x="307397" y="300532"/>
                </a:cubicBezTo>
                <a:lnTo>
                  <a:pt x="307397" y="334850"/>
                </a:lnTo>
                <a:lnTo>
                  <a:pt x="162767" y="336321"/>
                </a:lnTo>
                <a:lnTo>
                  <a:pt x="163258" y="317691"/>
                </a:lnTo>
                <a:lnTo>
                  <a:pt x="163748" y="296610"/>
                </a:lnTo>
                <a:cubicBezTo>
                  <a:pt x="163748" y="291217"/>
                  <a:pt x="162277" y="288766"/>
                  <a:pt x="157865" y="287295"/>
                </a:cubicBezTo>
                <a:cubicBezTo>
                  <a:pt x="145118" y="283863"/>
                  <a:pt x="113742" y="280431"/>
                  <a:pt x="97561" y="280921"/>
                </a:cubicBezTo>
                <a:cubicBezTo>
                  <a:pt x="93149" y="280921"/>
                  <a:pt x="91680" y="281902"/>
                  <a:pt x="91190" y="283373"/>
                </a:cubicBezTo>
                <a:lnTo>
                  <a:pt x="87266" y="296610"/>
                </a:lnTo>
                <a:cubicBezTo>
                  <a:pt x="98544" y="300042"/>
                  <a:pt x="110799" y="306905"/>
                  <a:pt x="116683" y="312789"/>
                </a:cubicBezTo>
                <a:lnTo>
                  <a:pt x="118644" y="427020"/>
                </a:lnTo>
                <a:cubicBezTo>
                  <a:pt x="118644" y="435845"/>
                  <a:pt x="120605" y="449573"/>
                  <a:pt x="124527" y="457907"/>
                </a:cubicBezTo>
                <a:lnTo>
                  <a:pt x="148551" y="457907"/>
                </a:lnTo>
                <a:cubicBezTo>
                  <a:pt x="152471" y="454475"/>
                  <a:pt x="155904" y="449573"/>
                  <a:pt x="158846" y="442709"/>
                </a:cubicBezTo>
                <a:cubicBezTo>
                  <a:pt x="206891" y="442218"/>
                  <a:pt x="315240" y="441728"/>
                  <a:pt x="358383" y="441728"/>
                </a:cubicBezTo>
                <a:cubicBezTo>
                  <a:pt x="360835" y="438786"/>
                  <a:pt x="363285" y="430942"/>
                  <a:pt x="363285" y="423098"/>
                </a:cubicBezTo>
                <a:cubicBezTo>
                  <a:pt x="363285" y="420157"/>
                  <a:pt x="361815" y="418686"/>
                  <a:pt x="359364" y="417215"/>
                </a:cubicBezTo>
                <a:moveTo>
                  <a:pt x="307397" y="363286"/>
                </a:moveTo>
                <a:lnTo>
                  <a:pt x="307397" y="412803"/>
                </a:lnTo>
                <a:lnTo>
                  <a:pt x="161787" y="413783"/>
                </a:lnTo>
                <a:lnTo>
                  <a:pt x="162767" y="364757"/>
                </a:lnTo>
                <a:moveTo>
                  <a:pt x="52457" y="184339"/>
                </a:moveTo>
                <a:cubicBezTo>
                  <a:pt x="53928" y="185320"/>
                  <a:pt x="55400" y="185810"/>
                  <a:pt x="58832" y="184339"/>
                </a:cubicBezTo>
                <a:cubicBezTo>
                  <a:pt x="125017" y="164238"/>
                  <a:pt x="183359" y="132371"/>
                  <a:pt x="225031" y="92660"/>
                </a:cubicBezTo>
                <a:lnTo>
                  <a:pt x="378484" y="162768"/>
                </a:lnTo>
                <a:cubicBezTo>
                  <a:pt x="383386" y="165219"/>
                  <a:pt x="389761" y="167180"/>
                  <a:pt x="394173" y="166690"/>
                </a:cubicBezTo>
                <a:cubicBezTo>
                  <a:pt x="401038" y="165709"/>
                  <a:pt x="409372" y="157375"/>
                  <a:pt x="409372" y="149040"/>
                </a:cubicBezTo>
                <a:cubicBezTo>
                  <a:pt x="409372" y="145118"/>
                  <a:pt x="406919" y="140706"/>
                  <a:pt x="400546" y="135313"/>
                </a:cubicBezTo>
                <a:cubicBezTo>
                  <a:pt x="392702" y="128449"/>
                  <a:pt x="376033" y="117173"/>
                  <a:pt x="363285" y="110310"/>
                </a:cubicBezTo>
                <a:lnTo>
                  <a:pt x="327498" y="107368"/>
                </a:lnTo>
                <a:lnTo>
                  <a:pt x="245622" y="71088"/>
                </a:lnTo>
                <a:cubicBezTo>
                  <a:pt x="253958" y="61773"/>
                  <a:pt x="260821" y="51968"/>
                  <a:pt x="266705" y="42163"/>
                </a:cubicBezTo>
                <a:cubicBezTo>
                  <a:pt x="268664" y="39221"/>
                  <a:pt x="270135" y="35299"/>
                  <a:pt x="270135" y="28925"/>
                </a:cubicBezTo>
                <a:cubicBezTo>
                  <a:pt x="270135" y="24513"/>
                  <a:pt x="267684" y="20591"/>
                  <a:pt x="262781" y="18140"/>
                </a:cubicBezTo>
                <a:cubicBezTo>
                  <a:pt x="250526" y="11276"/>
                  <a:pt x="220619" y="2941"/>
                  <a:pt x="201008" y="490"/>
                </a:cubicBezTo>
                <a:cubicBezTo>
                  <a:pt x="196596" y="0"/>
                  <a:pt x="194635" y="490"/>
                  <a:pt x="193165" y="2451"/>
                </a:cubicBezTo>
                <a:lnTo>
                  <a:pt x="185810" y="15198"/>
                </a:lnTo>
                <a:cubicBezTo>
                  <a:pt x="196104" y="20591"/>
                  <a:pt x="205911" y="28925"/>
                  <a:pt x="210324" y="35789"/>
                </a:cubicBezTo>
                <a:cubicBezTo>
                  <a:pt x="181398" y="85796"/>
                  <a:pt x="123547" y="134332"/>
                  <a:pt x="47555" y="170121"/>
                </a:cubicBezTo>
                <a:cubicBezTo>
                  <a:pt x="45104" y="171592"/>
                  <a:pt x="44614" y="173553"/>
                  <a:pt x="46086" y="175514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128" name="Picture 128"/>
          <p:cNvPicPr>
            <a:picLocks noChangeAspect="0" noChangeArrowheads="0"/>
          </p:cNvPicPr>
          <p:nvPr/>
        </p:nvPicPr>
        <p:blipFill>
          <a:blip r:embed="rId_FTlo" cstate="print"/>
          <a:srcRect/>
          <a:stretch>
            <a:fillRect/>
          </a:stretch>
        </p:blipFill>
        <p:spPr bwMode="auto">
          <a:xfrm>
            <a:off x="-373604" y="8310197"/>
            <a:ext cx="19668686" cy="1437382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>
              <a:gd name="connsiteX0" fmla="*/ 0 w 18288000"/>
              <a:gd name="connsiteY0" fmla="*/ 0 h 10287000"/>
              <a:gd name="connsiteX1" fmla="*/ 18288000 w 18288000"/>
              <a:gd name="connsiteY1" fmla="*/ 0 h 10287000"/>
              <a:gd name="connsiteX2" fmla="*/ 18288000 w 18288000"/>
              <a:gd name="connsiteY2" fmla="*/ 10287000 h 10287000"/>
              <a:gd name="connsiteX3" fmla="*/ 0 w 18288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3" name="Picture 3"/>
          <p:cNvPicPr>
            <a:picLocks noChangeAspect="0" noChangeArrowheads="0"/>
          </p:cNvPicPr>
          <p:nvPr/>
        </p:nvPicPr>
        <p:blipFill>
          <a:blip r:embed="rId_KJbk" cstate="print"/>
          <a:srcRect/>
          <a:stretch>
            <a:fillRect/>
          </a:stretch>
        </p:blipFill>
        <p:spPr bwMode="auto">
          <a:xfrm>
            <a:off x="-126756" y="-237086"/>
            <a:ext cx="18551770" cy="1737506"/>
          </a:xfrm>
          <a:prstGeom prst="rect">
            <a:avLst/>
          </a:prstGeom>
          <a:noFill/>
        </p:spPr>
      </p:pic>
      <p:pic>
        <p:nvPicPr>
          <p:cNvPr id="4" name="Picture 4"/>
          <p:cNvPicPr>
            <a:picLocks noChangeAspect="0" noChangeArrowheads="0"/>
          </p:cNvPicPr>
          <p:nvPr/>
        </p:nvPicPr>
        <p:blipFill>
          <a:blip r:embed="rId_8rVa" cstate="print"/>
          <a:srcRect/>
          <a:stretch>
            <a:fillRect/>
          </a:stretch>
        </p:blipFill>
        <p:spPr bwMode="auto">
          <a:xfrm>
            <a:off x="-126756" y="10063113"/>
            <a:ext cx="18551770" cy="376129"/>
          </a:xfrm>
          <a:prstGeom prst="rect">
            <a:avLst/>
          </a:prstGeom>
          <a:noFill/>
        </p:spPr>
      </p:pic>
      <p:sp>
        <p:nvSpPr>
          <p:cNvPr id="5" name="Freeform 5"/>
          <p:cNvSpPr/>
          <p:nvPr/>
        </p:nvSpPr>
        <p:spPr>
          <a:xfrm>
            <a:off x="8406735" y="364300"/>
            <a:ext cx="722376" cy="656844"/>
          </a:xfrm>
          <a:custGeom>
            <a:avLst/>
            <a:gdLst>
              <a:gd name="connsiteX0" fmla="*/ 722376 w 722376"/>
              <a:gd name="connsiteY0" fmla="*/ 393192 h 656844"/>
              <a:gd name="connsiteX1" fmla="*/ 91440 w 722376"/>
              <a:gd name="connsiteY1" fmla="*/ 393192 h 656844"/>
              <a:gd name="connsiteX2" fmla="*/ 65532 w 722376"/>
              <a:gd name="connsiteY2" fmla="*/ 414528 h 656844"/>
              <a:gd name="connsiteX3" fmla="*/ 0 w 722376"/>
              <a:gd name="connsiteY3" fmla="*/ 322326 h 656844"/>
              <a:gd name="connsiteX4" fmla="*/ 307848 w 722376"/>
              <a:gd name="connsiteY4" fmla="*/ 322326 h 656844"/>
              <a:gd name="connsiteX5" fmla="*/ 307848 w 722376"/>
              <a:gd name="connsiteY5" fmla="*/ 270510 h 656844"/>
              <a:gd name="connsiteX6" fmla="*/ 108966 w 722376"/>
              <a:gd name="connsiteY6" fmla="*/ 270510 h 656844"/>
              <a:gd name="connsiteX7" fmla="*/ 108966 w 722376"/>
              <a:gd name="connsiteY7" fmla="*/ 24384 h 656844"/>
              <a:gd name="connsiteX8" fmla="*/ 500635 w 722376"/>
              <a:gd name="connsiteY8" fmla="*/ 24384 h 656844"/>
              <a:gd name="connsiteX9" fmla="*/ 500635 w 722376"/>
              <a:gd name="connsiteY9" fmla="*/ 0 h 656844"/>
              <a:gd name="connsiteX10" fmla="*/ 630936 w 722376"/>
              <a:gd name="connsiteY10" fmla="*/ 36576 h 656844"/>
              <a:gd name="connsiteX11" fmla="*/ 630936 w 722376"/>
              <a:gd name="connsiteY11" fmla="*/ 270510 h 656844"/>
              <a:gd name="connsiteX12" fmla="*/ 500635 w 722376"/>
              <a:gd name="connsiteY12" fmla="*/ 270510 h 656844"/>
              <a:gd name="connsiteX13" fmla="*/ 500635 w 722376"/>
              <a:gd name="connsiteY13" fmla="*/ 239268 h 656844"/>
              <a:gd name="connsiteX14" fmla="*/ 472440 w 722376"/>
              <a:gd name="connsiteY14" fmla="*/ 249936 h 656844"/>
              <a:gd name="connsiteX15" fmla="*/ 442722 w 722376"/>
              <a:gd name="connsiteY15" fmla="*/ 258318 h 656844"/>
              <a:gd name="connsiteX16" fmla="*/ 442722 w 722376"/>
              <a:gd name="connsiteY16" fmla="*/ 322326 h 656844"/>
              <a:gd name="connsiteX17" fmla="*/ 722376 w 722376"/>
              <a:gd name="connsiteY17" fmla="*/ 322326 h 656844"/>
              <a:gd name="connsiteX19" fmla="*/ 649224 w 722376"/>
              <a:gd name="connsiteY19" fmla="*/ 439674 h 656844"/>
              <a:gd name="connsiteX20" fmla="*/ 649224 w 722376"/>
              <a:gd name="connsiteY20" fmla="*/ 587502 h 656844"/>
              <a:gd name="connsiteX21" fmla="*/ 631698 w 722376"/>
              <a:gd name="connsiteY21" fmla="*/ 640461 h 656844"/>
              <a:gd name="connsiteX22" fmla="*/ 576072 w 722376"/>
              <a:gd name="connsiteY22" fmla="*/ 656844 h 656844"/>
              <a:gd name="connsiteX23" fmla="*/ 514350 w 722376"/>
              <a:gd name="connsiteY23" fmla="*/ 656844 h 656844"/>
              <a:gd name="connsiteX24" fmla="*/ 514350 w 722376"/>
              <a:gd name="connsiteY24" fmla="*/ 509778 h 656844"/>
              <a:gd name="connsiteX25" fmla="*/ 165354 w 722376"/>
              <a:gd name="connsiteY25" fmla="*/ 509778 h 656844"/>
              <a:gd name="connsiteX26" fmla="*/ 142494 w 722376"/>
              <a:gd name="connsiteY26" fmla="*/ 528828 h 656844"/>
              <a:gd name="connsiteX27" fmla="*/ 78486 w 722376"/>
              <a:gd name="connsiteY27" fmla="*/ 439674 h 656844"/>
              <a:gd name="connsiteX29" fmla="*/ 326136 w 722376"/>
              <a:gd name="connsiteY29" fmla="*/ 204216 h 656844"/>
              <a:gd name="connsiteX30" fmla="*/ 358902 w 722376"/>
              <a:gd name="connsiteY30" fmla="*/ 204216 h 656844"/>
              <a:gd name="connsiteX31" fmla="*/ 403479 w 722376"/>
              <a:gd name="connsiteY31" fmla="*/ 203454 h 656844"/>
              <a:gd name="connsiteX32" fmla="*/ 453010 w 722376"/>
              <a:gd name="connsiteY32" fmla="*/ 201168 h 656844"/>
              <a:gd name="connsiteX33" fmla="*/ 500635 w 722376"/>
              <a:gd name="connsiteY33" fmla="*/ 195834 h 656844"/>
              <a:gd name="connsiteX34" fmla="*/ 500635 w 722376"/>
              <a:gd name="connsiteY34" fmla="*/ 90678 h 656844"/>
              <a:gd name="connsiteX35" fmla="*/ 240030 w 722376"/>
              <a:gd name="connsiteY35" fmla="*/ 90678 h 656844"/>
              <a:gd name="connsiteX36" fmla="*/ 240030 w 722376"/>
              <a:gd name="connsiteY36" fmla="*/ 204216 h 6568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722376" h="656844">
                <a:moveTo>
                  <a:pt x="722376" y="393192"/>
                </a:moveTo>
                <a:lnTo>
                  <a:pt x="91440" y="393192"/>
                </a:lnTo>
                <a:cubicBezTo>
                  <a:pt x="76708" y="393192"/>
                  <a:pt x="68072" y="400304"/>
                  <a:pt x="65532" y="414528"/>
                </a:cubicBezTo>
                <a:lnTo>
                  <a:pt x="0" y="322326"/>
                </a:lnTo>
                <a:lnTo>
                  <a:pt x="307848" y="322326"/>
                </a:lnTo>
                <a:lnTo>
                  <a:pt x="307848" y="270510"/>
                </a:lnTo>
                <a:lnTo>
                  <a:pt x="108966" y="270510"/>
                </a:lnTo>
                <a:lnTo>
                  <a:pt x="108966" y="24384"/>
                </a:lnTo>
                <a:lnTo>
                  <a:pt x="500635" y="24384"/>
                </a:lnTo>
                <a:lnTo>
                  <a:pt x="500635" y="0"/>
                </a:lnTo>
                <a:lnTo>
                  <a:pt x="630936" y="36576"/>
                </a:lnTo>
                <a:lnTo>
                  <a:pt x="630936" y="270510"/>
                </a:lnTo>
                <a:lnTo>
                  <a:pt x="500635" y="270510"/>
                </a:lnTo>
                <a:lnTo>
                  <a:pt x="500635" y="239268"/>
                </a:lnTo>
                <a:cubicBezTo>
                  <a:pt x="491490" y="243332"/>
                  <a:pt x="482092" y="246888"/>
                  <a:pt x="472440" y="249936"/>
                </a:cubicBezTo>
                <a:cubicBezTo>
                  <a:pt x="462788" y="252984"/>
                  <a:pt x="452882" y="255778"/>
                  <a:pt x="442722" y="258318"/>
                </a:cubicBezTo>
                <a:lnTo>
                  <a:pt x="442722" y="322326"/>
                </a:lnTo>
                <a:lnTo>
                  <a:pt x="722376" y="322326"/>
                </a:lnTo>
                <a:moveTo>
                  <a:pt x="649224" y="439674"/>
                </a:moveTo>
                <a:lnTo>
                  <a:pt x="649224" y="587502"/>
                </a:lnTo>
                <a:cubicBezTo>
                  <a:pt x="649224" y="611886"/>
                  <a:pt x="643382" y="629539"/>
                  <a:pt x="631698" y="640461"/>
                </a:cubicBezTo>
                <a:cubicBezTo>
                  <a:pt x="620014" y="651383"/>
                  <a:pt x="601472" y="656844"/>
                  <a:pt x="576072" y="656844"/>
                </a:cubicBezTo>
                <a:lnTo>
                  <a:pt x="514350" y="656844"/>
                </a:lnTo>
                <a:lnTo>
                  <a:pt x="514350" y="509778"/>
                </a:lnTo>
                <a:lnTo>
                  <a:pt x="165354" y="509778"/>
                </a:lnTo>
                <a:cubicBezTo>
                  <a:pt x="152654" y="509778"/>
                  <a:pt x="145035" y="516128"/>
                  <a:pt x="142494" y="528828"/>
                </a:cubicBezTo>
                <a:lnTo>
                  <a:pt x="78486" y="439674"/>
                </a:lnTo>
                <a:moveTo>
                  <a:pt x="326136" y="204216"/>
                </a:moveTo>
                <a:cubicBezTo>
                  <a:pt x="334264" y="204216"/>
                  <a:pt x="345186" y="204216"/>
                  <a:pt x="358902" y="204216"/>
                </a:cubicBezTo>
                <a:cubicBezTo>
                  <a:pt x="372618" y="204216"/>
                  <a:pt x="387477" y="203962"/>
                  <a:pt x="403479" y="203454"/>
                </a:cubicBezTo>
                <a:cubicBezTo>
                  <a:pt x="419481" y="202946"/>
                  <a:pt x="435991" y="202184"/>
                  <a:pt x="453010" y="201168"/>
                </a:cubicBezTo>
                <a:cubicBezTo>
                  <a:pt x="470027" y="200152"/>
                  <a:pt x="485902" y="198374"/>
                  <a:pt x="500635" y="195834"/>
                </a:cubicBezTo>
                <a:lnTo>
                  <a:pt x="500635" y="90678"/>
                </a:lnTo>
                <a:lnTo>
                  <a:pt x="240030" y="90678"/>
                </a:lnTo>
                <a:lnTo>
                  <a:pt x="240030" y="204216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" name="Freeform 6"/>
          <p:cNvSpPr/>
          <p:nvPr/>
        </p:nvSpPr>
        <p:spPr>
          <a:xfrm>
            <a:off x="9142065" y="362776"/>
            <a:ext cx="763524" cy="658368"/>
          </a:xfrm>
          <a:custGeom>
            <a:avLst/>
            <a:gdLst>
              <a:gd name="connsiteX0" fmla="*/ 336804 w 763524"/>
              <a:gd name="connsiteY0" fmla="*/ 11430 h 658368"/>
              <a:gd name="connsiteX1" fmla="*/ 336804 w 763524"/>
              <a:gd name="connsiteY1" fmla="*/ 134112 h 658368"/>
              <a:gd name="connsiteX2" fmla="*/ 461772 w 763524"/>
              <a:gd name="connsiteY2" fmla="*/ 134112 h 658368"/>
              <a:gd name="connsiteX3" fmla="*/ 461772 w 763524"/>
              <a:gd name="connsiteY3" fmla="*/ 204216 h 658368"/>
              <a:gd name="connsiteX4" fmla="*/ 335280 w 763524"/>
              <a:gd name="connsiteY4" fmla="*/ 204216 h 658368"/>
              <a:gd name="connsiteX5" fmla="*/ 309372 w 763524"/>
              <a:gd name="connsiteY5" fmla="*/ 322326 h 658368"/>
              <a:gd name="connsiteX6" fmla="*/ 372999 w 763524"/>
              <a:gd name="connsiteY6" fmla="*/ 338328 h 658368"/>
              <a:gd name="connsiteX7" fmla="*/ 424052 w 763524"/>
              <a:gd name="connsiteY7" fmla="*/ 371856 h 658368"/>
              <a:gd name="connsiteX8" fmla="*/ 458343 w 763524"/>
              <a:gd name="connsiteY8" fmla="*/ 423291 h 658368"/>
              <a:gd name="connsiteX9" fmla="*/ 470916 w 763524"/>
              <a:gd name="connsiteY9" fmla="*/ 493014 h 658368"/>
              <a:gd name="connsiteX10" fmla="*/ 454152 w 763524"/>
              <a:gd name="connsiteY10" fmla="*/ 537972 h 658368"/>
              <a:gd name="connsiteX11" fmla="*/ 406908 w 763524"/>
              <a:gd name="connsiteY11" fmla="*/ 560070 h 658368"/>
              <a:gd name="connsiteX12" fmla="*/ 351282 w 763524"/>
              <a:gd name="connsiteY12" fmla="*/ 553212 h 658368"/>
              <a:gd name="connsiteX13" fmla="*/ 313944 w 763524"/>
              <a:gd name="connsiteY13" fmla="*/ 515874 h 658368"/>
              <a:gd name="connsiteX14" fmla="*/ 335661 w 763524"/>
              <a:gd name="connsiteY14" fmla="*/ 473583 h 658368"/>
              <a:gd name="connsiteX15" fmla="*/ 338327 w 763524"/>
              <a:gd name="connsiteY15" fmla="*/ 430149 h 658368"/>
              <a:gd name="connsiteX16" fmla="*/ 323469 w 763524"/>
              <a:gd name="connsiteY16" fmla="*/ 391287 h 658368"/>
              <a:gd name="connsiteX17" fmla="*/ 292608 w 763524"/>
              <a:gd name="connsiteY17" fmla="*/ 361950 h 658368"/>
              <a:gd name="connsiteX18" fmla="*/ 182499 w 763524"/>
              <a:gd name="connsiteY18" fmla="*/ 491871 h 658368"/>
              <a:gd name="connsiteX19" fmla="*/ 0 w 763524"/>
              <a:gd name="connsiteY19" fmla="*/ 568452 h 658368"/>
              <a:gd name="connsiteX20" fmla="*/ 0 w 763524"/>
              <a:gd name="connsiteY20" fmla="*/ 553212 h 658368"/>
              <a:gd name="connsiteX21" fmla="*/ 94869 w 763524"/>
              <a:gd name="connsiteY21" fmla="*/ 486537 h 658368"/>
              <a:gd name="connsiteX22" fmla="*/ 155067 w 763524"/>
              <a:gd name="connsiteY22" fmla="*/ 403098 h 658368"/>
              <a:gd name="connsiteX23" fmla="*/ 187833 w 763524"/>
              <a:gd name="connsiteY23" fmla="*/ 307467 h 658368"/>
              <a:gd name="connsiteX24" fmla="*/ 200406 w 763524"/>
              <a:gd name="connsiteY24" fmla="*/ 204216 h 658368"/>
              <a:gd name="connsiteX25" fmla="*/ 108204 w 763524"/>
              <a:gd name="connsiteY25" fmla="*/ 204216 h 658368"/>
              <a:gd name="connsiteX26" fmla="*/ 85344 w 763524"/>
              <a:gd name="connsiteY26" fmla="*/ 223266 h 658368"/>
              <a:gd name="connsiteX27" fmla="*/ 37338 w 763524"/>
              <a:gd name="connsiteY27" fmla="*/ 134112 h 658368"/>
              <a:gd name="connsiteX28" fmla="*/ 201930 w 763524"/>
              <a:gd name="connsiteY28" fmla="*/ 134112 h 658368"/>
              <a:gd name="connsiteX29" fmla="*/ 201930 w 763524"/>
              <a:gd name="connsiteY29" fmla="*/ 96012 h 658368"/>
              <a:gd name="connsiteX30" fmla="*/ 194310 w 763524"/>
              <a:gd name="connsiteY30" fmla="*/ 70485 h 658368"/>
              <a:gd name="connsiteX31" fmla="*/ 171450 w 763524"/>
              <a:gd name="connsiteY31" fmla="*/ 57912 h 658368"/>
              <a:gd name="connsiteX33" fmla="*/ 525780 w 763524"/>
              <a:gd name="connsiteY33" fmla="*/ 658368 h 658368"/>
              <a:gd name="connsiteX34" fmla="*/ 525780 w 763524"/>
              <a:gd name="connsiteY34" fmla="*/ 80010 h 658368"/>
              <a:gd name="connsiteX35" fmla="*/ 521208 w 763524"/>
              <a:gd name="connsiteY35" fmla="*/ 59817 h 658368"/>
              <a:gd name="connsiteX36" fmla="*/ 505206 w 763524"/>
              <a:gd name="connsiteY36" fmla="*/ 45720 h 658368"/>
              <a:gd name="connsiteX37" fmla="*/ 660654 w 763524"/>
              <a:gd name="connsiteY37" fmla="*/ 0 h 658368"/>
              <a:gd name="connsiteX38" fmla="*/ 660654 w 763524"/>
              <a:gd name="connsiteY38" fmla="*/ 250698 h 658368"/>
              <a:gd name="connsiteX39" fmla="*/ 763524 w 763524"/>
              <a:gd name="connsiteY39" fmla="*/ 250698 h 658368"/>
              <a:gd name="connsiteX40" fmla="*/ 763524 w 763524"/>
              <a:gd name="connsiteY40" fmla="*/ 328422 h 658368"/>
              <a:gd name="connsiteX41" fmla="*/ 660654 w 763524"/>
              <a:gd name="connsiteY41" fmla="*/ 328422 h 658368"/>
              <a:gd name="connsiteX42" fmla="*/ 660654 w 763524"/>
              <a:gd name="connsiteY42" fmla="*/ 589026 h 658368"/>
              <a:gd name="connsiteX43" fmla="*/ 643128 w 763524"/>
              <a:gd name="connsiteY43" fmla="*/ 641985 h 658368"/>
              <a:gd name="connsiteX44" fmla="*/ 587502 w 763524"/>
              <a:gd name="connsiteY44" fmla="*/ 658368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763524" h="658368">
                <a:moveTo>
                  <a:pt x="336804" y="11430"/>
                </a:moveTo>
                <a:lnTo>
                  <a:pt x="336804" y="134112"/>
                </a:lnTo>
                <a:lnTo>
                  <a:pt x="461772" y="134112"/>
                </a:lnTo>
                <a:lnTo>
                  <a:pt x="461772" y="204216"/>
                </a:lnTo>
                <a:lnTo>
                  <a:pt x="335280" y="204216"/>
                </a:lnTo>
                <a:cubicBezTo>
                  <a:pt x="331215" y="247396"/>
                  <a:pt x="322580" y="286766"/>
                  <a:pt x="309372" y="322326"/>
                </a:cubicBezTo>
                <a:cubicBezTo>
                  <a:pt x="332232" y="324866"/>
                  <a:pt x="353440" y="330200"/>
                  <a:pt x="372999" y="338328"/>
                </a:cubicBezTo>
                <a:cubicBezTo>
                  <a:pt x="392557" y="346456"/>
                  <a:pt x="409575" y="357632"/>
                  <a:pt x="424052" y="371856"/>
                </a:cubicBezTo>
                <a:cubicBezTo>
                  <a:pt x="438531" y="386080"/>
                  <a:pt x="449961" y="403225"/>
                  <a:pt x="458343" y="423291"/>
                </a:cubicBezTo>
                <a:cubicBezTo>
                  <a:pt x="466725" y="443357"/>
                  <a:pt x="470916" y="466598"/>
                  <a:pt x="470916" y="493014"/>
                </a:cubicBezTo>
                <a:cubicBezTo>
                  <a:pt x="470916" y="510286"/>
                  <a:pt x="465328" y="525272"/>
                  <a:pt x="454152" y="537972"/>
                </a:cubicBezTo>
                <a:cubicBezTo>
                  <a:pt x="442976" y="550672"/>
                  <a:pt x="427228" y="558038"/>
                  <a:pt x="406908" y="560070"/>
                </a:cubicBezTo>
                <a:cubicBezTo>
                  <a:pt x="387603" y="562610"/>
                  <a:pt x="369062" y="560324"/>
                  <a:pt x="351282" y="553212"/>
                </a:cubicBezTo>
                <a:cubicBezTo>
                  <a:pt x="333502" y="546100"/>
                  <a:pt x="321056" y="533654"/>
                  <a:pt x="313944" y="515874"/>
                </a:cubicBezTo>
                <a:cubicBezTo>
                  <a:pt x="324611" y="502666"/>
                  <a:pt x="331851" y="488569"/>
                  <a:pt x="335661" y="473583"/>
                </a:cubicBezTo>
                <a:cubicBezTo>
                  <a:pt x="339471" y="458597"/>
                  <a:pt x="340360" y="444119"/>
                  <a:pt x="338327" y="430149"/>
                </a:cubicBezTo>
                <a:cubicBezTo>
                  <a:pt x="336296" y="416179"/>
                  <a:pt x="331343" y="403225"/>
                  <a:pt x="323469" y="391287"/>
                </a:cubicBezTo>
                <a:cubicBezTo>
                  <a:pt x="315595" y="379349"/>
                  <a:pt x="305308" y="369570"/>
                  <a:pt x="292608" y="361950"/>
                </a:cubicBezTo>
                <a:cubicBezTo>
                  <a:pt x="267208" y="412242"/>
                  <a:pt x="230505" y="455549"/>
                  <a:pt x="182499" y="491871"/>
                </a:cubicBezTo>
                <a:cubicBezTo>
                  <a:pt x="134493" y="528193"/>
                  <a:pt x="73660" y="553720"/>
                  <a:pt x="0" y="568452"/>
                </a:cubicBezTo>
                <a:lnTo>
                  <a:pt x="0" y="553212"/>
                </a:lnTo>
                <a:cubicBezTo>
                  <a:pt x="38100" y="534416"/>
                  <a:pt x="69723" y="512191"/>
                  <a:pt x="94869" y="486537"/>
                </a:cubicBezTo>
                <a:cubicBezTo>
                  <a:pt x="120014" y="460883"/>
                  <a:pt x="140081" y="433070"/>
                  <a:pt x="155067" y="403098"/>
                </a:cubicBezTo>
                <a:cubicBezTo>
                  <a:pt x="170053" y="373126"/>
                  <a:pt x="180975" y="341249"/>
                  <a:pt x="187833" y="307467"/>
                </a:cubicBezTo>
                <a:cubicBezTo>
                  <a:pt x="194691" y="273685"/>
                  <a:pt x="198882" y="239268"/>
                  <a:pt x="200406" y="204216"/>
                </a:cubicBezTo>
                <a:lnTo>
                  <a:pt x="108204" y="204216"/>
                </a:lnTo>
                <a:cubicBezTo>
                  <a:pt x="95504" y="204216"/>
                  <a:pt x="87884" y="210566"/>
                  <a:pt x="85344" y="223266"/>
                </a:cubicBezTo>
                <a:lnTo>
                  <a:pt x="37338" y="134112"/>
                </a:lnTo>
                <a:lnTo>
                  <a:pt x="201930" y="134112"/>
                </a:lnTo>
                <a:lnTo>
                  <a:pt x="201930" y="96012"/>
                </a:lnTo>
                <a:cubicBezTo>
                  <a:pt x="201930" y="85852"/>
                  <a:pt x="199389" y="77343"/>
                  <a:pt x="194310" y="70485"/>
                </a:cubicBezTo>
                <a:cubicBezTo>
                  <a:pt x="189230" y="63627"/>
                  <a:pt x="181610" y="59436"/>
                  <a:pt x="171450" y="57912"/>
                </a:cubicBezTo>
                <a:moveTo>
                  <a:pt x="525780" y="658368"/>
                </a:moveTo>
                <a:lnTo>
                  <a:pt x="525780" y="80010"/>
                </a:lnTo>
                <a:cubicBezTo>
                  <a:pt x="525780" y="72898"/>
                  <a:pt x="524256" y="66167"/>
                  <a:pt x="521208" y="59817"/>
                </a:cubicBezTo>
                <a:cubicBezTo>
                  <a:pt x="518160" y="53467"/>
                  <a:pt x="512826" y="48768"/>
                  <a:pt x="505206" y="45720"/>
                </a:cubicBezTo>
                <a:lnTo>
                  <a:pt x="660654" y="0"/>
                </a:lnTo>
                <a:lnTo>
                  <a:pt x="660654" y="250698"/>
                </a:lnTo>
                <a:lnTo>
                  <a:pt x="763524" y="250698"/>
                </a:lnTo>
                <a:lnTo>
                  <a:pt x="763524" y="328422"/>
                </a:lnTo>
                <a:lnTo>
                  <a:pt x="660654" y="328422"/>
                </a:lnTo>
                <a:lnTo>
                  <a:pt x="660654" y="589026"/>
                </a:lnTo>
                <a:cubicBezTo>
                  <a:pt x="660654" y="613410"/>
                  <a:pt x="654811" y="631063"/>
                  <a:pt x="643128" y="641985"/>
                </a:cubicBezTo>
                <a:cubicBezTo>
                  <a:pt x="631444" y="652907"/>
                  <a:pt x="612902" y="658368"/>
                  <a:pt x="587502" y="658368"/>
                </a:cubicBez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" name="Freeform 7"/>
          <p:cNvSpPr/>
          <p:nvPr/>
        </p:nvSpPr>
        <p:spPr>
          <a:xfrm>
            <a:off x="11059812" y="5390647"/>
            <a:ext cx="188393" cy="44598"/>
          </a:xfrm>
          <a:custGeom>
            <a:avLst/>
            <a:gdLst>
              <a:gd name="connsiteX0" fmla="*/ 0 w 188393"/>
              <a:gd name="connsiteY0" fmla="*/ 0 h 44598"/>
              <a:gd name="connsiteX1" fmla="*/ 188393 w 188393"/>
              <a:gd name="connsiteY1" fmla="*/ 0 h 44598"/>
              <a:gd name="connsiteX2" fmla="*/ 188393 w 188393"/>
              <a:gd name="connsiteY2" fmla="*/ 44598 h 44598"/>
              <a:gd name="connsiteX3" fmla="*/ 0 w 188393"/>
              <a:gd name="connsiteY3" fmla="*/ 44598 h 44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8393" h="44598">
                <a:moveTo>
                  <a:pt x="0" y="0"/>
                </a:moveTo>
                <a:lnTo>
                  <a:pt x="188393" y="0"/>
                </a:lnTo>
                <a:lnTo>
                  <a:pt x="188393" y="44598"/>
                </a:lnTo>
                <a:lnTo>
                  <a:pt x="0" y="4459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" name="Freeform 8"/>
          <p:cNvSpPr/>
          <p:nvPr/>
        </p:nvSpPr>
        <p:spPr>
          <a:xfrm>
            <a:off x="11403493" y="5233513"/>
            <a:ext cx="401379" cy="357198"/>
          </a:xfrm>
          <a:custGeom>
            <a:avLst/>
            <a:gdLst>
              <a:gd name="connsiteX0" fmla="*/ 129625 w 401379"/>
              <a:gd name="connsiteY0" fmla="*/ 98782 h 357198"/>
              <a:gd name="connsiteX1" fmla="*/ 174848 w 401379"/>
              <a:gd name="connsiteY1" fmla="*/ 104201 h 357198"/>
              <a:gd name="connsiteX2" fmla="*/ 207359 w 401379"/>
              <a:gd name="connsiteY2" fmla="*/ 118580 h 357198"/>
              <a:gd name="connsiteX3" fmla="*/ 227157 w 401379"/>
              <a:gd name="connsiteY3" fmla="*/ 139837 h 357198"/>
              <a:gd name="connsiteX4" fmla="*/ 233826 w 401379"/>
              <a:gd name="connsiteY4" fmla="*/ 165887 h 357198"/>
              <a:gd name="connsiteX5" fmla="*/ 227157 w 401379"/>
              <a:gd name="connsiteY5" fmla="*/ 191937 h 357198"/>
              <a:gd name="connsiteX6" fmla="*/ 207359 w 401379"/>
              <a:gd name="connsiteY6" fmla="*/ 213194 h 357198"/>
              <a:gd name="connsiteX7" fmla="*/ 174848 w 401379"/>
              <a:gd name="connsiteY7" fmla="*/ 227365 h 357198"/>
              <a:gd name="connsiteX8" fmla="*/ 129625 w 401379"/>
              <a:gd name="connsiteY8" fmla="*/ 232575 h 357198"/>
              <a:gd name="connsiteX9" fmla="*/ 84403 w 401379"/>
              <a:gd name="connsiteY9" fmla="*/ 227365 h 357198"/>
              <a:gd name="connsiteX10" fmla="*/ 51891 w 401379"/>
              <a:gd name="connsiteY10" fmla="*/ 213194 h 357198"/>
              <a:gd name="connsiteX11" fmla="*/ 32302 w 401379"/>
              <a:gd name="connsiteY11" fmla="*/ 191937 h 357198"/>
              <a:gd name="connsiteX12" fmla="*/ 25842 w 401379"/>
              <a:gd name="connsiteY12" fmla="*/ 165887 h 357198"/>
              <a:gd name="connsiteX13" fmla="*/ 32302 w 401379"/>
              <a:gd name="connsiteY13" fmla="*/ 139837 h 357198"/>
              <a:gd name="connsiteX14" fmla="*/ 51891 w 401379"/>
              <a:gd name="connsiteY14" fmla="*/ 118580 h 357198"/>
              <a:gd name="connsiteX15" fmla="*/ 84403 w 401379"/>
              <a:gd name="connsiteY15" fmla="*/ 104201 h 357198"/>
              <a:gd name="connsiteX16" fmla="*/ 129625 w 401379"/>
              <a:gd name="connsiteY16" fmla="*/ 98782 h 357198"/>
              <a:gd name="connsiteX18" fmla="*/ 271337 w 401379"/>
              <a:gd name="connsiteY18" fmla="*/ 271338 h 357198"/>
              <a:gd name="connsiteX19" fmla="*/ 271337 w 401379"/>
              <a:gd name="connsiteY19" fmla="*/ 45848 h 357198"/>
              <a:gd name="connsiteX20" fmla="*/ 268836 w 401379"/>
              <a:gd name="connsiteY20" fmla="*/ 34803 h 357198"/>
              <a:gd name="connsiteX21" fmla="*/ 260085 w 401379"/>
              <a:gd name="connsiteY21" fmla="*/ 27092 h 357198"/>
              <a:gd name="connsiteX22" fmla="*/ 345112 w 401379"/>
              <a:gd name="connsiteY22" fmla="*/ 2084 h 357198"/>
              <a:gd name="connsiteX23" fmla="*/ 345112 w 401379"/>
              <a:gd name="connsiteY23" fmla="*/ 117538 h 357198"/>
              <a:gd name="connsiteX24" fmla="*/ 401379 w 401379"/>
              <a:gd name="connsiteY24" fmla="*/ 117538 h 357198"/>
              <a:gd name="connsiteX25" fmla="*/ 401379 w 401379"/>
              <a:gd name="connsiteY25" fmla="*/ 155884 h 357198"/>
              <a:gd name="connsiteX26" fmla="*/ 345112 w 401379"/>
              <a:gd name="connsiteY26" fmla="*/ 155884 h 357198"/>
              <a:gd name="connsiteX27" fmla="*/ 345112 w 401379"/>
              <a:gd name="connsiteY27" fmla="*/ 233408 h 357198"/>
              <a:gd name="connsiteX28" fmla="*/ 335525 w 401379"/>
              <a:gd name="connsiteY28" fmla="*/ 262376 h 357198"/>
              <a:gd name="connsiteX29" fmla="*/ 305098 w 401379"/>
              <a:gd name="connsiteY29" fmla="*/ 271338 h 357198"/>
              <a:gd name="connsiteX31" fmla="*/ 60437 w 401379"/>
              <a:gd name="connsiteY31" fmla="*/ 288427 h 357198"/>
              <a:gd name="connsiteX32" fmla="*/ 56268 w 401379"/>
              <a:gd name="connsiteY32" fmla="*/ 274463 h 357198"/>
              <a:gd name="connsiteX33" fmla="*/ 43764 w 401379"/>
              <a:gd name="connsiteY33" fmla="*/ 267587 h 357198"/>
              <a:gd name="connsiteX34" fmla="*/ 134210 w 401379"/>
              <a:gd name="connsiteY34" fmla="*/ 250914 h 357198"/>
              <a:gd name="connsiteX35" fmla="*/ 134210 w 401379"/>
              <a:gd name="connsiteY35" fmla="*/ 318853 h 357198"/>
              <a:gd name="connsiteX36" fmla="*/ 324689 w 401379"/>
              <a:gd name="connsiteY36" fmla="*/ 318853 h 357198"/>
              <a:gd name="connsiteX37" fmla="*/ 338651 w 401379"/>
              <a:gd name="connsiteY37" fmla="*/ 314685 h 357198"/>
              <a:gd name="connsiteX38" fmla="*/ 345528 w 401379"/>
              <a:gd name="connsiteY38" fmla="*/ 302181 h 357198"/>
              <a:gd name="connsiteX39" fmla="*/ 366368 w 401379"/>
              <a:gd name="connsiteY39" fmla="*/ 357198 h 357198"/>
              <a:gd name="connsiteX40" fmla="*/ 60437 w 401379"/>
              <a:gd name="connsiteY40" fmla="*/ 357198 h 357198"/>
              <a:gd name="connsiteX42" fmla="*/ 239660 w 401379"/>
              <a:gd name="connsiteY42" fmla="*/ 85027 h 357198"/>
              <a:gd name="connsiteX43" fmla="*/ 38764 w 401379"/>
              <a:gd name="connsiteY43" fmla="*/ 85027 h 357198"/>
              <a:gd name="connsiteX44" fmla="*/ 26259 w 401379"/>
              <a:gd name="connsiteY44" fmla="*/ 95448 h 357198"/>
              <a:gd name="connsiteX45" fmla="*/ 0 w 401379"/>
              <a:gd name="connsiteY45" fmla="*/ 48766 h 357198"/>
              <a:gd name="connsiteX46" fmla="*/ 88362 w 401379"/>
              <a:gd name="connsiteY46" fmla="*/ 48766 h 357198"/>
              <a:gd name="connsiteX47" fmla="*/ 88362 w 401379"/>
              <a:gd name="connsiteY47" fmla="*/ 42097 h 357198"/>
              <a:gd name="connsiteX48" fmla="*/ 84194 w 401379"/>
              <a:gd name="connsiteY48" fmla="*/ 28134 h 357198"/>
              <a:gd name="connsiteX49" fmla="*/ 71690 w 401379"/>
              <a:gd name="connsiteY49" fmla="*/ 21257 h 357198"/>
              <a:gd name="connsiteX50" fmla="*/ 166305 w 401379"/>
              <a:gd name="connsiteY50" fmla="*/ 0 h 357198"/>
              <a:gd name="connsiteX51" fmla="*/ 166305 w 401379"/>
              <a:gd name="connsiteY51" fmla="*/ 48766 h 357198"/>
              <a:gd name="connsiteX52" fmla="*/ 239660 w 401379"/>
              <a:gd name="connsiteY52" fmla="*/ 48766 h 357198"/>
              <a:gd name="connsiteX54" fmla="*/ 169221 w 401379"/>
              <a:gd name="connsiteY54" fmla="*/ 165887 h 357198"/>
              <a:gd name="connsiteX55" fmla="*/ 159427 w 401379"/>
              <a:gd name="connsiteY55" fmla="*/ 142129 h 357198"/>
              <a:gd name="connsiteX56" fmla="*/ 129625 w 401379"/>
              <a:gd name="connsiteY56" fmla="*/ 131709 h 357198"/>
              <a:gd name="connsiteX57" fmla="*/ 100033 w 401379"/>
              <a:gd name="connsiteY57" fmla="*/ 142129 h 357198"/>
              <a:gd name="connsiteX58" fmla="*/ 90446 w 401379"/>
              <a:gd name="connsiteY58" fmla="*/ 165887 h 357198"/>
              <a:gd name="connsiteX59" fmla="*/ 100033 w 401379"/>
              <a:gd name="connsiteY59" fmla="*/ 189436 h 357198"/>
              <a:gd name="connsiteX60" fmla="*/ 129625 w 401379"/>
              <a:gd name="connsiteY60" fmla="*/ 199648 h 357198"/>
              <a:gd name="connsiteX61" fmla="*/ 159427 w 401379"/>
              <a:gd name="connsiteY61" fmla="*/ 189436 h 357198"/>
              <a:gd name="connsiteX62" fmla="*/ 169221 w 401379"/>
              <a:gd name="connsiteY62" fmla="*/ 165887 h 3571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01379" h="357198">
                <a:moveTo>
                  <a:pt x="129625" y="98782"/>
                </a:moveTo>
                <a:cubicBezTo>
                  <a:pt x="146853" y="98782"/>
                  <a:pt x="161928" y="100588"/>
                  <a:pt x="174848" y="104201"/>
                </a:cubicBezTo>
                <a:cubicBezTo>
                  <a:pt x="187769" y="107813"/>
                  <a:pt x="198606" y="112606"/>
                  <a:pt x="207359" y="118580"/>
                </a:cubicBezTo>
                <a:cubicBezTo>
                  <a:pt x="216112" y="124554"/>
                  <a:pt x="222711" y="131640"/>
                  <a:pt x="227157" y="139837"/>
                </a:cubicBezTo>
                <a:cubicBezTo>
                  <a:pt x="231603" y="148034"/>
                  <a:pt x="233826" y="156717"/>
                  <a:pt x="233826" y="165887"/>
                </a:cubicBezTo>
                <a:cubicBezTo>
                  <a:pt x="233826" y="175057"/>
                  <a:pt x="231603" y="183740"/>
                  <a:pt x="227157" y="191937"/>
                </a:cubicBezTo>
                <a:cubicBezTo>
                  <a:pt x="222711" y="200134"/>
                  <a:pt x="216112" y="207220"/>
                  <a:pt x="207359" y="213194"/>
                </a:cubicBezTo>
                <a:cubicBezTo>
                  <a:pt x="198606" y="219168"/>
                  <a:pt x="187769" y="223892"/>
                  <a:pt x="174848" y="227365"/>
                </a:cubicBezTo>
                <a:cubicBezTo>
                  <a:pt x="161928" y="230838"/>
                  <a:pt x="146853" y="232575"/>
                  <a:pt x="129625" y="232575"/>
                </a:cubicBezTo>
                <a:cubicBezTo>
                  <a:pt x="112397" y="232575"/>
                  <a:pt x="97324" y="230838"/>
                  <a:pt x="84403" y="227365"/>
                </a:cubicBezTo>
                <a:cubicBezTo>
                  <a:pt x="71482" y="223892"/>
                  <a:pt x="60644" y="219168"/>
                  <a:pt x="51891" y="213194"/>
                </a:cubicBezTo>
                <a:cubicBezTo>
                  <a:pt x="43140" y="207220"/>
                  <a:pt x="36610" y="200134"/>
                  <a:pt x="32302" y="191937"/>
                </a:cubicBezTo>
                <a:cubicBezTo>
                  <a:pt x="27995" y="183740"/>
                  <a:pt x="25842" y="175057"/>
                  <a:pt x="25842" y="165887"/>
                </a:cubicBezTo>
                <a:cubicBezTo>
                  <a:pt x="25842" y="156717"/>
                  <a:pt x="27995" y="148034"/>
                  <a:pt x="32302" y="139837"/>
                </a:cubicBezTo>
                <a:cubicBezTo>
                  <a:pt x="36610" y="131640"/>
                  <a:pt x="43140" y="124554"/>
                  <a:pt x="51891" y="118580"/>
                </a:cubicBezTo>
                <a:cubicBezTo>
                  <a:pt x="60644" y="112606"/>
                  <a:pt x="71482" y="107813"/>
                  <a:pt x="84403" y="104201"/>
                </a:cubicBezTo>
                <a:cubicBezTo>
                  <a:pt x="97324" y="100588"/>
                  <a:pt x="112397" y="98782"/>
                  <a:pt x="129625" y="98782"/>
                </a:cubicBezTo>
                <a:moveTo>
                  <a:pt x="271337" y="271338"/>
                </a:moveTo>
                <a:lnTo>
                  <a:pt x="271337" y="45848"/>
                </a:lnTo>
                <a:cubicBezTo>
                  <a:pt x="271337" y="41958"/>
                  <a:pt x="270504" y="38276"/>
                  <a:pt x="268836" y="34803"/>
                </a:cubicBezTo>
                <a:cubicBezTo>
                  <a:pt x="267170" y="31329"/>
                  <a:pt x="264252" y="28759"/>
                  <a:pt x="260085" y="27092"/>
                </a:cubicBezTo>
                <a:lnTo>
                  <a:pt x="345112" y="2084"/>
                </a:lnTo>
                <a:lnTo>
                  <a:pt x="345112" y="117538"/>
                </a:lnTo>
                <a:lnTo>
                  <a:pt x="401379" y="117538"/>
                </a:lnTo>
                <a:lnTo>
                  <a:pt x="401379" y="155884"/>
                </a:lnTo>
                <a:lnTo>
                  <a:pt x="345112" y="155884"/>
                </a:lnTo>
                <a:lnTo>
                  <a:pt x="345112" y="233408"/>
                </a:lnTo>
                <a:cubicBezTo>
                  <a:pt x="345112" y="246746"/>
                  <a:pt x="341916" y="256402"/>
                  <a:pt x="335525" y="262376"/>
                </a:cubicBezTo>
                <a:cubicBezTo>
                  <a:pt x="329133" y="268350"/>
                  <a:pt x="318991" y="271338"/>
                  <a:pt x="305098" y="271338"/>
                </a:cubicBezTo>
                <a:moveTo>
                  <a:pt x="60437" y="288427"/>
                </a:moveTo>
                <a:cubicBezTo>
                  <a:pt x="60437" y="282869"/>
                  <a:pt x="59047" y="278215"/>
                  <a:pt x="56268" y="274463"/>
                </a:cubicBezTo>
                <a:cubicBezTo>
                  <a:pt x="53490" y="270713"/>
                  <a:pt x="49322" y="268420"/>
                  <a:pt x="43764" y="267587"/>
                </a:cubicBezTo>
                <a:lnTo>
                  <a:pt x="134210" y="250914"/>
                </a:lnTo>
                <a:lnTo>
                  <a:pt x="134210" y="318853"/>
                </a:lnTo>
                <a:lnTo>
                  <a:pt x="324689" y="318853"/>
                </a:lnTo>
                <a:cubicBezTo>
                  <a:pt x="330245" y="318853"/>
                  <a:pt x="334900" y="317464"/>
                  <a:pt x="338651" y="314685"/>
                </a:cubicBezTo>
                <a:cubicBezTo>
                  <a:pt x="342402" y="311906"/>
                  <a:pt x="344694" y="307738"/>
                  <a:pt x="345528" y="302181"/>
                </a:cubicBezTo>
                <a:lnTo>
                  <a:pt x="366368" y="357198"/>
                </a:lnTo>
                <a:lnTo>
                  <a:pt x="60437" y="357198"/>
                </a:lnTo>
                <a:moveTo>
                  <a:pt x="239660" y="85027"/>
                </a:moveTo>
                <a:lnTo>
                  <a:pt x="38764" y="85027"/>
                </a:lnTo>
                <a:cubicBezTo>
                  <a:pt x="31816" y="85027"/>
                  <a:pt x="27648" y="88501"/>
                  <a:pt x="26259" y="95448"/>
                </a:cubicBezTo>
                <a:lnTo>
                  <a:pt x="0" y="48766"/>
                </a:lnTo>
                <a:lnTo>
                  <a:pt x="88362" y="48766"/>
                </a:lnTo>
                <a:lnTo>
                  <a:pt x="88362" y="42097"/>
                </a:lnTo>
                <a:cubicBezTo>
                  <a:pt x="88362" y="36540"/>
                  <a:pt x="86973" y="31885"/>
                  <a:pt x="84194" y="28134"/>
                </a:cubicBezTo>
                <a:cubicBezTo>
                  <a:pt x="81415" y="24383"/>
                  <a:pt x="77246" y="22091"/>
                  <a:pt x="71690" y="21257"/>
                </a:cubicBezTo>
                <a:lnTo>
                  <a:pt x="166305" y="0"/>
                </a:lnTo>
                <a:lnTo>
                  <a:pt x="166305" y="48766"/>
                </a:lnTo>
                <a:lnTo>
                  <a:pt x="239660" y="48766"/>
                </a:lnTo>
                <a:moveTo>
                  <a:pt x="169221" y="165887"/>
                </a:moveTo>
                <a:cubicBezTo>
                  <a:pt x="169221" y="156995"/>
                  <a:pt x="165957" y="149076"/>
                  <a:pt x="159427" y="142129"/>
                </a:cubicBezTo>
                <a:cubicBezTo>
                  <a:pt x="152897" y="135182"/>
                  <a:pt x="142963" y="131709"/>
                  <a:pt x="129625" y="131709"/>
                </a:cubicBezTo>
                <a:cubicBezTo>
                  <a:pt x="116287" y="131709"/>
                  <a:pt x="106423" y="135182"/>
                  <a:pt x="100033" y="142129"/>
                </a:cubicBezTo>
                <a:cubicBezTo>
                  <a:pt x="93641" y="149076"/>
                  <a:pt x="90446" y="156995"/>
                  <a:pt x="90446" y="165887"/>
                </a:cubicBezTo>
                <a:cubicBezTo>
                  <a:pt x="90446" y="174779"/>
                  <a:pt x="93641" y="182628"/>
                  <a:pt x="100033" y="189436"/>
                </a:cubicBezTo>
                <a:cubicBezTo>
                  <a:pt x="106423" y="196244"/>
                  <a:pt x="116287" y="199648"/>
                  <a:pt x="129625" y="199648"/>
                </a:cubicBezTo>
                <a:cubicBezTo>
                  <a:pt x="142963" y="199648"/>
                  <a:pt x="152897" y="196244"/>
                  <a:pt x="159427" y="189436"/>
                </a:cubicBezTo>
                <a:cubicBezTo>
                  <a:pt x="165957" y="182628"/>
                  <a:pt x="169221" y="174779"/>
                  <a:pt x="169221" y="16588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" name="Freeform 9"/>
          <p:cNvSpPr/>
          <p:nvPr/>
        </p:nvSpPr>
        <p:spPr>
          <a:xfrm>
            <a:off x="11799870" y="5235597"/>
            <a:ext cx="417635" cy="360116"/>
          </a:xfrm>
          <a:custGeom>
            <a:avLst/>
            <a:gdLst>
              <a:gd name="connsiteX0" fmla="*/ 252582 w 417635"/>
              <a:gd name="connsiteY0" fmla="*/ 77525 h 360116"/>
              <a:gd name="connsiteX1" fmla="*/ 183810 w 417635"/>
              <a:gd name="connsiteY1" fmla="*/ 77525 h 360116"/>
              <a:gd name="connsiteX2" fmla="*/ 178808 w 417635"/>
              <a:gd name="connsiteY2" fmla="*/ 120247 h 360116"/>
              <a:gd name="connsiteX3" fmla="*/ 167137 w 417635"/>
              <a:gd name="connsiteY3" fmla="*/ 160051 h 360116"/>
              <a:gd name="connsiteX4" fmla="*/ 202774 w 417635"/>
              <a:gd name="connsiteY4" fmla="*/ 171305 h 360116"/>
              <a:gd name="connsiteX5" fmla="*/ 231325 w 417635"/>
              <a:gd name="connsiteY5" fmla="*/ 191936 h 360116"/>
              <a:gd name="connsiteX6" fmla="*/ 250498 w 417635"/>
              <a:gd name="connsiteY6" fmla="*/ 222155 h 360116"/>
              <a:gd name="connsiteX7" fmla="*/ 257583 w 417635"/>
              <a:gd name="connsiteY7" fmla="*/ 261334 h 360116"/>
              <a:gd name="connsiteX8" fmla="*/ 248414 w 417635"/>
              <a:gd name="connsiteY8" fmla="*/ 285925 h 360116"/>
              <a:gd name="connsiteX9" fmla="*/ 222572 w 417635"/>
              <a:gd name="connsiteY9" fmla="*/ 298012 h 360116"/>
              <a:gd name="connsiteX10" fmla="*/ 192145 w 417635"/>
              <a:gd name="connsiteY10" fmla="*/ 294261 h 360116"/>
              <a:gd name="connsiteX11" fmla="*/ 171722 w 417635"/>
              <a:gd name="connsiteY11" fmla="*/ 273838 h 360116"/>
              <a:gd name="connsiteX12" fmla="*/ 183601 w 417635"/>
              <a:gd name="connsiteY12" fmla="*/ 249455 h 360116"/>
              <a:gd name="connsiteX13" fmla="*/ 184852 w 417635"/>
              <a:gd name="connsiteY13" fmla="*/ 223613 h 360116"/>
              <a:gd name="connsiteX14" fmla="*/ 176099 w 417635"/>
              <a:gd name="connsiteY14" fmla="*/ 199648 h 360116"/>
              <a:gd name="connsiteX15" fmla="*/ 157969 w 417635"/>
              <a:gd name="connsiteY15" fmla="*/ 181308 h 360116"/>
              <a:gd name="connsiteX16" fmla="*/ 97115 w 417635"/>
              <a:gd name="connsiteY16" fmla="*/ 255707 h 360116"/>
              <a:gd name="connsiteX17" fmla="*/ 0 w 417635"/>
              <a:gd name="connsiteY17" fmla="*/ 302597 h 360116"/>
              <a:gd name="connsiteX18" fmla="*/ 0 w 417635"/>
              <a:gd name="connsiteY18" fmla="*/ 294261 h 360116"/>
              <a:gd name="connsiteX19" fmla="*/ 51892 w 417635"/>
              <a:gd name="connsiteY19" fmla="*/ 251331 h 360116"/>
              <a:gd name="connsiteX20" fmla="*/ 86486 w 417635"/>
              <a:gd name="connsiteY20" fmla="*/ 196730 h 360116"/>
              <a:gd name="connsiteX21" fmla="*/ 105452 w 417635"/>
              <a:gd name="connsiteY21" fmla="*/ 136711 h 360116"/>
              <a:gd name="connsiteX22" fmla="*/ 110452 w 417635"/>
              <a:gd name="connsiteY22" fmla="*/ 77525 h 360116"/>
              <a:gd name="connsiteX23" fmla="*/ 59186 w 417635"/>
              <a:gd name="connsiteY23" fmla="*/ 77525 h 360116"/>
              <a:gd name="connsiteX24" fmla="*/ 46682 w 417635"/>
              <a:gd name="connsiteY24" fmla="*/ 87945 h 360116"/>
              <a:gd name="connsiteX25" fmla="*/ 20424 w 417635"/>
              <a:gd name="connsiteY25" fmla="*/ 37095 h 360116"/>
              <a:gd name="connsiteX26" fmla="*/ 252582 w 417635"/>
              <a:gd name="connsiteY26" fmla="*/ 37095 h 360116"/>
              <a:gd name="connsiteX28" fmla="*/ 287593 w 417635"/>
              <a:gd name="connsiteY28" fmla="*/ 360116 h 360116"/>
              <a:gd name="connsiteX29" fmla="*/ 287593 w 417635"/>
              <a:gd name="connsiteY29" fmla="*/ 43764 h 360116"/>
              <a:gd name="connsiteX30" fmla="*/ 285092 w 417635"/>
              <a:gd name="connsiteY30" fmla="*/ 32719 h 360116"/>
              <a:gd name="connsiteX31" fmla="*/ 276340 w 417635"/>
              <a:gd name="connsiteY31" fmla="*/ 25008 h 360116"/>
              <a:gd name="connsiteX32" fmla="*/ 361367 w 417635"/>
              <a:gd name="connsiteY32" fmla="*/ 0 h 360116"/>
              <a:gd name="connsiteX33" fmla="*/ 361367 w 417635"/>
              <a:gd name="connsiteY33" fmla="*/ 137127 h 360116"/>
              <a:gd name="connsiteX34" fmla="*/ 417635 w 417635"/>
              <a:gd name="connsiteY34" fmla="*/ 137127 h 360116"/>
              <a:gd name="connsiteX35" fmla="*/ 417635 w 417635"/>
              <a:gd name="connsiteY35" fmla="*/ 179641 h 360116"/>
              <a:gd name="connsiteX36" fmla="*/ 361367 w 417635"/>
              <a:gd name="connsiteY36" fmla="*/ 179641 h 360116"/>
              <a:gd name="connsiteX37" fmla="*/ 361367 w 417635"/>
              <a:gd name="connsiteY37" fmla="*/ 322187 h 360116"/>
              <a:gd name="connsiteX38" fmla="*/ 351781 w 417635"/>
              <a:gd name="connsiteY38" fmla="*/ 351155 h 360116"/>
              <a:gd name="connsiteX39" fmla="*/ 321354 w 417635"/>
              <a:gd name="connsiteY39" fmla="*/ 360116 h 3601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417635" h="360116">
                <a:moveTo>
                  <a:pt x="252582" y="77525"/>
                </a:moveTo>
                <a:lnTo>
                  <a:pt x="183810" y="77525"/>
                </a:lnTo>
                <a:cubicBezTo>
                  <a:pt x="183254" y="92252"/>
                  <a:pt x="181587" y="106492"/>
                  <a:pt x="178808" y="120247"/>
                </a:cubicBezTo>
                <a:cubicBezTo>
                  <a:pt x="176030" y="134002"/>
                  <a:pt x="172140" y="147269"/>
                  <a:pt x="167137" y="160051"/>
                </a:cubicBezTo>
                <a:cubicBezTo>
                  <a:pt x="179919" y="162274"/>
                  <a:pt x="191799" y="166026"/>
                  <a:pt x="202774" y="171305"/>
                </a:cubicBezTo>
                <a:cubicBezTo>
                  <a:pt x="213750" y="176585"/>
                  <a:pt x="223267" y="183462"/>
                  <a:pt x="231325" y="191936"/>
                </a:cubicBezTo>
                <a:cubicBezTo>
                  <a:pt x="239383" y="200411"/>
                  <a:pt x="245774" y="210484"/>
                  <a:pt x="250498" y="222155"/>
                </a:cubicBezTo>
                <a:cubicBezTo>
                  <a:pt x="255222" y="233825"/>
                  <a:pt x="257583" y="246885"/>
                  <a:pt x="257583" y="261334"/>
                </a:cubicBezTo>
                <a:cubicBezTo>
                  <a:pt x="257583" y="270782"/>
                  <a:pt x="254527" y="278979"/>
                  <a:pt x="248414" y="285925"/>
                </a:cubicBezTo>
                <a:cubicBezTo>
                  <a:pt x="242300" y="292872"/>
                  <a:pt x="233687" y="296901"/>
                  <a:pt x="222572" y="298012"/>
                </a:cubicBezTo>
                <a:cubicBezTo>
                  <a:pt x="212013" y="299402"/>
                  <a:pt x="201871" y="298152"/>
                  <a:pt x="192145" y="294261"/>
                </a:cubicBezTo>
                <a:cubicBezTo>
                  <a:pt x="182420" y="290371"/>
                  <a:pt x="175613" y="283563"/>
                  <a:pt x="171722" y="273838"/>
                </a:cubicBezTo>
                <a:cubicBezTo>
                  <a:pt x="177558" y="266335"/>
                  <a:pt x="181517" y="258208"/>
                  <a:pt x="183601" y="249455"/>
                </a:cubicBezTo>
                <a:cubicBezTo>
                  <a:pt x="185685" y="240702"/>
                  <a:pt x="186103" y="232089"/>
                  <a:pt x="184852" y="223613"/>
                </a:cubicBezTo>
                <a:cubicBezTo>
                  <a:pt x="183601" y="215138"/>
                  <a:pt x="180684" y="207150"/>
                  <a:pt x="176099" y="199648"/>
                </a:cubicBezTo>
                <a:cubicBezTo>
                  <a:pt x="171514" y="192145"/>
                  <a:pt x="165471" y="186032"/>
                  <a:pt x="157969" y="181308"/>
                </a:cubicBezTo>
                <a:cubicBezTo>
                  <a:pt x="143519" y="209928"/>
                  <a:pt x="123234" y="234728"/>
                  <a:pt x="97115" y="255707"/>
                </a:cubicBezTo>
                <a:cubicBezTo>
                  <a:pt x="70996" y="276686"/>
                  <a:pt x="38624" y="292316"/>
                  <a:pt x="0" y="302597"/>
                </a:cubicBezTo>
                <a:lnTo>
                  <a:pt x="0" y="294261"/>
                </a:lnTo>
                <a:cubicBezTo>
                  <a:pt x="20285" y="282591"/>
                  <a:pt x="37582" y="268281"/>
                  <a:pt x="51892" y="251331"/>
                </a:cubicBezTo>
                <a:cubicBezTo>
                  <a:pt x="66203" y="234381"/>
                  <a:pt x="77733" y="216180"/>
                  <a:pt x="86486" y="196730"/>
                </a:cubicBezTo>
                <a:cubicBezTo>
                  <a:pt x="95239" y="177279"/>
                  <a:pt x="101561" y="157273"/>
                  <a:pt x="105452" y="136711"/>
                </a:cubicBezTo>
                <a:cubicBezTo>
                  <a:pt x="109341" y="116149"/>
                  <a:pt x="111009" y="96420"/>
                  <a:pt x="110452" y="77525"/>
                </a:cubicBezTo>
                <a:lnTo>
                  <a:pt x="59186" y="77525"/>
                </a:lnTo>
                <a:cubicBezTo>
                  <a:pt x="52240" y="77525"/>
                  <a:pt x="48071" y="80998"/>
                  <a:pt x="46682" y="87945"/>
                </a:cubicBezTo>
                <a:lnTo>
                  <a:pt x="20424" y="37095"/>
                </a:lnTo>
                <a:lnTo>
                  <a:pt x="252582" y="37095"/>
                </a:lnTo>
                <a:moveTo>
                  <a:pt x="287593" y="360116"/>
                </a:moveTo>
                <a:lnTo>
                  <a:pt x="287593" y="43764"/>
                </a:lnTo>
                <a:cubicBezTo>
                  <a:pt x="287593" y="39874"/>
                  <a:pt x="286759" y="36192"/>
                  <a:pt x="285092" y="32719"/>
                </a:cubicBezTo>
                <a:cubicBezTo>
                  <a:pt x="283426" y="29245"/>
                  <a:pt x="280507" y="26675"/>
                  <a:pt x="276340" y="25008"/>
                </a:cubicBezTo>
                <a:lnTo>
                  <a:pt x="361367" y="0"/>
                </a:lnTo>
                <a:lnTo>
                  <a:pt x="361367" y="137127"/>
                </a:lnTo>
                <a:lnTo>
                  <a:pt x="417635" y="137127"/>
                </a:lnTo>
                <a:lnTo>
                  <a:pt x="417635" y="179641"/>
                </a:lnTo>
                <a:lnTo>
                  <a:pt x="361367" y="179641"/>
                </a:lnTo>
                <a:lnTo>
                  <a:pt x="361367" y="322187"/>
                </a:lnTo>
                <a:cubicBezTo>
                  <a:pt x="361367" y="335524"/>
                  <a:pt x="358171" y="345180"/>
                  <a:pt x="351781" y="351155"/>
                </a:cubicBezTo>
                <a:cubicBezTo>
                  <a:pt x="345390" y="357129"/>
                  <a:pt x="335247" y="360116"/>
                  <a:pt x="321354" y="3601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" name="Freeform 10"/>
          <p:cNvSpPr/>
          <p:nvPr/>
        </p:nvSpPr>
        <p:spPr>
          <a:xfrm>
            <a:off x="12222924" y="5240599"/>
            <a:ext cx="395127" cy="350113"/>
          </a:xfrm>
          <a:custGeom>
            <a:avLst/>
            <a:gdLst>
              <a:gd name="connsiteX0" fmla="*/ 59603 w 395127"/>
              <a:gd name="connsiteY0" fmla="*/ 13338 h 350113"/>
              <a:gd name="connsiteX1" fmla="*/ 273838 w 395127"/>
              <a:gd name="connsiteY1" fmla="*/ 13338 h 350113"/>
              <a:gd name="connsiteX2" fmla="*/ 273838 w 395127"/>
              <a:gd name="connsiteY2" fmla="*/ 0 h 350113"/>
              <a:gd name="connsiteX3" fmla="*/ 345111 w 395127"/>
              <a:gd name="connsiteY3" fmla="*/ 20007 h 350113"/>
              <a:gd name="connsiteX4" fmla="*/ 345111 w 395127"/>
              <a:gd name="connsiteY4" fmla="*/ 156301 h 350113"/>
              <a:gd name="connsiteX5" fmla="*/ 273838 w 395127"/>
              <a:gd name="connsiteY5" fmla="*/ 156301 h 350113"/>
              <a:gd name="connsiteX6" fmla="*/ 273838 w 395127"/>
              <a:gd name="connsiteY6" fmla="*/ 139212 h 350113"/>
              <a:gd name="connsiteX7" fmla="*/ 225072 w 395127"/>
              <a:gd name="connsiteY7" fmla="*/ 152550 h 350113"/>
              <a:gd name="connsiteX8" fmla="*/ 170472 w 395127"/>
              <a:gd name="connsiteY8" fmla="*/ 156301 h 350113"/>
              <a:gd name="connsiteX9" fmla="*/ 59603 w 395127"/>
              <a:gd name="connsiteY9" fmla="*/ 156301 h 350113"/>
              <a:gd name="connsiteX11" fmla="*/ 395127 w 395127"/>
              <a:gd name="connsiteY11" fmla="*/ 221321 h 350113"/>
              <a:gd name="connsiteX12" fmla="*/ 250498 w 395127"/>
              <a:gd name="connsiteY12" fmla="*/ 221321 h 350113"/>
              <a:gd name="connsiteX13" fmla="*/ 250498 w 395127"/>
              <a:gd name="connsiteY13" fmla="*/ 268003 h 350113"/>
              <a:gd name="connsiteX14" fmla="*/ 176724 w 395127"/>
              <a:gd name="connsiteY14" fmla="*/ 284675 h 350113"/>
              <a:gd name="connsiteX15" fmla="*/ 176724 w 395127"/>
              <a:gd name="connsiteY15" fmla="*/ 221321 h 350113"/>
              <a:gd name="connsiteX16" fmla="*/ 50017 w 395127"/>
              <a:gd name="connsiteY16" fmla="*/ 221321 h 350113"/>
              <a:gd name="connsiteX17" fmla="*/ 35846 w 395127"/>
              <a:gd name="connsiteY17" fmla="*/ 232992 h 350113"/>
              <a:gd name="connsiteX18" fmla="*/ 0 w 395127"/>
              <a:gd name="connsiteY18" fmla="*/ 182559 h 350113"/>
              <a:gd name="connsiteX19" fmla="*/ 395127 w 395127"/>
              <a:gd name="connsiteY19" fmla="*/ 182559 h 350113"/>
              <a:gd name="connsiteX21" fmla="*/ 66272 w 395127"/>
              <a:gd name="connsiteY21" fmla="*/ 281341 h 350113"/>
              <a:gd name="connsiteX22" fmla="*/ 62103 w 395127"/>
              <a:gd name="connsiteY22" fmla="*/ 267378 h 350113"/>
              <a:gd name="connsiteX23" fmla="*/ 49599 w 395127"/>
              <a:gd name="connsiteY23" fmla="*/ 260501 h 350113"/>
              <a:gd name="connsiteX24" fmla="*/ 140045 w 395127"/>
              <a:gd name="connsiteY24" fmla="*/ 243829 h 350113"/>
              <a:gd name="connsiteX25" fmla="*/ 140045 w 395127"/>
              <a:gd name="connsiteY25" fmla="*/ 311767 h 350113"/>
              <a:gd name="connsiteX26" fmla="*/ 330522 w 395127"/>
              <a:gd name="connsiteY26" fmla="*/ 311767 h 350113"/>
              <a:gd name="connsiteX27" fmla="*/ 344486 w 395127"/>
              <a:gd name="connsiteY27" fmla="*/ 307599 h 350113"/>
              <a:gd name="connsiteX28" fmla="*/ 351363 w 395127"/>
              <a:gd name="connsiteY28" fmla="*/ 295095 h 350113"/>
              <a:gd name="connsiteX29" fmla="*/ 372203 w 395127"/>
              <a:gd name="connsiteY29" fmla="*/ 350113 h 350113"/>
              <a:gd name="connsiteX30" fmla="*/ 66272 w 395127"/>
              <a:gd name="connsiteY30" fmla="*/ 350113 h 350113"/>
              <a:gd name="connsiteX32" fmla="*/ 178391 w 395127"/>
              <a:gd name="connsiteY32" fmla="*/ 120038 h 350113"/>
              <a:gd name="connsiteX33" fmla="*/ 196314 w 395127"/>
              <a:gd name="connsiteY33" fmla="*/ 120038 h 350113"/>
              <a:gd name="connsiteX34" fmla="*/ 220696 w 395127"/>
              <a:gd name="connsiteY34" fmla="*/ 119622 h 350113"/>
              <a:gd name="connsiteX35" fmla="*/ 247788 w 395127"/>
              <a:gd name="connsiteY35" fmla="*/ 118372 h 350113"/>
              <a:gd name="connsiteX36" fmla="*/ 273838 w 395127"/>
              <a:gd name="connsiteY36" fmla="*/ 115454 h 350113"/>
              <a:gd name="connsiteX37" fmla="*/ 273838 w 395127"/>
              <a:gd name="connsiteY37" fmla="*/ 49599 h 350113"/>
              <a:gd name="connsiteX38" fmla="*/ 131292 w 395127"/>
              <a:gd name="connsiteY38" fmla="*/ 49599 h 350113"/>
              <a:gd name="connsiteX39" fmla="*/ 131292 w 395127"/>
              <a:gd name="connsiteY39" fmla="*/ 120038 h 3501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395127" h="350113">
                <a:moveTo>
                  <a:pt x="59603" y="13338"/>
                </a:moveTo>
                <a:lnTo>
                  <a:pt x="273838" y="13338"/>
                </a:lnTo>
                <a:lnTo>
                  <a:pt x="273838" y="0"/>
                </a:lnTo>
                <a:lnTo>
                  <a:pt x="345111" y="20007"/>
                </a:lnTo>
                <a:lnTo>
                  <a:pt x="345111" y="156301"/>
                </a:lnTo>
                <a:lnTo>
                  <a:pt x="273838" y="156301"/>
                </a:lnTo>
                <a:lnTo>
                  <a:pt x="273838" y="139212"/>
                </a:lnTo>
                <a:cubicBezTo>
                  <a:pt x="259389" y="145603"/>
                  <a:pt x="243134" y="150048"/>
                  <a:pt x="225072" y="152550"/>
                </a:cubicBezTo>
                <a:cubicBezTo>
                  <a:pt x="207012" y="155050"/>
                  <a:pt x="188810" y="156301"/>
                  <a:pt x="170472" y="156301"/>
                </a:cubicBezTo>
                <a:lnTo>
                  <a:pt x="59603" y="156301"/>
                </a:lnTo>
                <a:moveTo>
                  <a:pt x="395127" y="221321"/>
                </a:moveTo>
                <a:lnTo>
                  <a:pt x="250498" y="221321"/>
                </a:lnTo>
                <a:lnTo>
                  <a:pt x="250498" y="268003"/>
                </a:lnTo>
                <a:lnTo>
                  <a:pt x="176724" y="284675"/>
                </a:lnTo>
                <a:lnTo>
                  <a:pt x="176724" y="221321"/>
                </a:lnTo>
                <a:lnTo>
                  <a:pt x="50017" y="221321"/>
                </a:lnTo>
                <a:cubicBezTo>
                  <a:pt x="41958" y="221321"/>
                  <a:pt x="37235" y="225211"/>
                  <a:pt x="35846" y="232992"/>
                </a:cubicBezTo>
                <a:lnTo>
                  <a:pt x="0" y="182559"/>
                </a:lnTo>
                <a:lnTo>
                  <a:pt x="395127" y="182559"/>
                </a:lnTo>
                <a:moveTo>
                  <a:pt x="66272" y="281341"/>
                </a:moveTo>
                <a:cubicBezTo>
                  <a:pt x="66272" y="275783"/>
                  <a:pt x="64882" y="271129"/>
                  <a:pt x="62103" y="267378"/>
                </a:cubicBezTo>
                <a:cubicBezTo>
                  <a:pt x="59325" y="263627"/>
                  <a:pt x="55157" y="261334"/>
                  <a:pt x="49599" y="260501"/>
                </a:cubicBezTo>
                <a:lnTo>
                  <a:pt x="140045" y="243829"/>
                </a:lnTo>
                <a:lnTo>
                  <a:pt x="140045" y="311767"/>
                </a:lnTo>
                <a:lnTo>
                  <a:pt x="330522" y="311767"/>
                </a:lnTo>
                <a:cubicBezTo>
                  <a:pt x="336080" y="311767"/>
                  <a:pt x="340735" y="310378"/>
                  <a:pt x="344486" y="307599"/>
                </a:cubicBezTo>
                <a:cubicBezTo>
                  <a:pt x="348237" y="304820"/>
                  <a:pt x="350530" y="300653"/>
                  <a:pt x="351363" y="295095"/>
                </a:cubicBezTo>
                <a:lnTo>
                  <a:pt x="372203" y="350113"/>
                </a:lnTo>
                <a:lnTo>
                  <a:pt x="66272" y="350113"/>
                </a:lnTo>
                <a:moveTo>
                  <a:pt x="178391" y="120038"/>
                </a:moveTo>
                <a:cubicBezTo>
                  <a:pt x="182837" y="120038"/>
                  <a:pt x="188810" y="120038"/>
                  <a:pt x="196314" y="120038"/>
                </a:cubicBezTo>
                <a:cubicBezTo>
                  <a:pt x="203815" y="120038"/>
                  <a:pt x="211944" y="119900"/>
                  <a:pt x="220696" y="119622"/>
                </a:cubicBezTo>
                <a:cubicBezTo>
                  <a:pt x="229449" y="119344"/>
                  <a:pt x="238480" y="118927"/>
                  <a:pt x="247788" y="118372"/>
                </a:cubicBezTo>
                <a:cubicBezTo>
                  <a:pt x="257097" y="117816"/>
                  <a:pt x="265781" y="116843"/>
                  <a:pt x="273838" y="115454"/>
                </a:cubicBezTo>
                <a:lnTo>
                  <a:pt x="273838" y="49599"/>
                </a:lnTo>
                <a:lnTo>
                  <a:pt x="131292" y="49599"/>
                </a:lnTo>
                <a:lnTo>
                  <a:pt x="131292" y="12003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" name="Freeform 11"/>
          <p:cNvSpPr/>
          <p:nvPr/>
        </p:nvSpPr>
        <p:spPr>
          <a:xfrm>
            <a:off x="12629305" y="5235597"/>
            <a:ext cx="413466" cy="360116"/>
          </a:xfrm>
          <a:custGeom>
            <a:avLst/>
            <a:gdLst>
              <a:gd name="connsiteX0" fmla="*/ 283425 w 413466"/>
              <a:gd name="connsiteY0" fmla="*/ 360116 h 360116"/>
              <a:gd name="connsiteX1" fmla="*/ 283425 w 413466"/>
              <a:gd name="connsiteY1" fmla="*/ 293428 h 360116"/>
              <a:gd name="connsiteX2" fmla="*/ 175890 w 413466"/>
              <a:gd name="connsiteY2" fmla="*/ 313851 h 360116"/>
              <a:gd name="connsiteX3" fmla="*/ 50016 w 413466"/>
              <a:gd name="connsiteY3" fmla="*/ 313851 h 360116"/>
              <a:gd name="connsiteX4" fmla="*/ 35845 w 413466"/>
              <a:gd name="connsiteY4" fmla="*/ 325521 h 360116"/>
              <a:gd name="connsiteX5" fmla="*/ 0 w 413466"/>
              <a:gd name="connsiteY5" fmla="*/ 275088 h 360116"/>
              <a:gd name="connsiteX6" fmla="*/ 108785 w 413466"/>
              <a:gd name="connsiteY6" fmla="*/ 275088 h 360116"/>
              <a:gd name="connsiteX7" fmla="*/ 108785 w 413466"/>
              <a:gd name="connsiteY7" fmla="*/ 240494 h 360116"/>
              <a:gd name="connsiteX8" fmla="*/ 56476 w 413466"/>
              <a:gd name="connsiteY8" fmla="*/ 217362 h 360116"/>
              <a:gd name="connsiteX9" fmla="*/ 37095 w 413466"/>
              <a:gd name="connsiteY9" fmla="*/ 177974 h 360116"/>
              <a:gd name="connsiteX10" fmla="*/ 45014 w 413466"/>
              <a:gd name="connsiteY10" fmla="*/ 151716 h 360116"/>
              <a:gd name="connsiteX11" fmla="*/ 67104 w 413466"/>
              <a:gd name="connsiteY11" fmla="*/ 130875 h 360116"/>
              <a:gd name="connsiteX12" fmla="*/ 101074 w 413466"/>
              <a:gd name="connsiteY12" fmla="*/ 117121 h 360116"/>
              <a:gd name="connsiteX13" fmla="*/ 144629 w 413466"/>
              <a:gd name="connsiteY13" fmla="*/ 112119 h 360116"/>
              <a:gd name="connsiteX14" fmla="*/ 187976 w 413466"/>
              <a:gd name="connsiteY14" fmla="*/ 117121 h 360116"/>
              <a:gd name="connsiteX15" fmla="*/ 221529 w 413466"/>
              <a:gd name="connsiteY15" fmla="*/ 130875 h 360116"/>
              <a:gd name="connsiteX16" fmla="*/ 243411 w 413466"/>
              <a:gd name="connsiteY16" fmla="*/ 151716 h 360116"/>
              <a:gd name="connsiteX17" fmla="*/ 251330 w 413466"/>
              <a:gd name="connsiteY17" fmla="*/ 177974 h 360116"/>
              <a:gd name="connsiteX18" fmla="*/ 232575 w 413466"/>
              <a:gd name="connsiteY18" fmla="*/ 216736 h 360116"/>
              <a:gd name="connsiteX19" fmla="*/ 182558 w 413466"/>
              <a:gd name="connsiteY19" fmla="*/ 239660 h 360116"/>
              <a:gd name="connsiteX20" fmla="*/ 182558 w 413466"/>
              <a:gd name="connsiteY20" fmla="*/ 275088 h 360116"/>
              <a:gd name="connsiteX21" fmla="*/ 194645 w 413466"/>
              <a:gd name="connsiteY21" fmla="*/ 275088 h 360116"/>
              <a:gd name="connsiteX22" fmla="*/ 242994 w 413466"/>
              <a:gd name="connsiteY22" fmla="*/ 272379 h 360116"/>
              <a:gd name="connsiteX23" fmla="*/ 283425 w 413466"/>
              <a:gd name="connsiteY23" fmla="*/ 264252 h 360116"/>
              <a:gd name="connsiteX24" fmla="*/ 283425 w 413466"/>
              <a:gd name="connsiteY24" fmla="*/ 43764 h 360116"/>
              <a:gd name="connsiteX25" fmla="*/ 280923 w 413466"/>
              <a:gd name="connsiteY25" fmla="*/ 32719 h 360116"/>
              <a:gd name="connsiteX26" fmla="*/ 272170 w 413466"/>
              <a:gd name="connsiteY26" fmla="*/ 25008 h 360116"/>
              <a:gd name="connsiteX27" fmla="*/ 357198 w 413466"/>
              <a:gd name="connsiteY27" fmla="*/ 0 h 360116"/>
              <a:gd name="connsiteX28" fmla="*/ 357198 w 413466"/>
              <a:gd name="connsiteY28" fmla="*/ 143380 h 360116"/>
              <a:gd name="connsiteX29" fmla="*/ 413466 w 413466"/>
              <a:gd name="connsiteY29" fmla="*/ 143380 h 360116"/>
              <a:gd name="connsiteX30" fmla="*/ 413466 w 413466"/>
              <a:gd name="connsiteY30" fmla="*/ 185893 h 360116"/>
              <a:gd name="connsiteX31" fmla="*/ 357198 w 413466"/>
              <a:gd name="connsiteY31" fmla="*/ 185893 h 360116"/>
              <a:gd name="connsiteX32" fmla="*/ 357198 w 413466"/>
              <a:gd name="connsiteY32" fmla="*/ 322187 h 360116"/>
              <a:gd name="connsiteX33" fmla="*/ 347612 w 413466"/>
              <a:gd name="connsiteY33" fmla="*/ 351155 h 360116"/>
              <a:gd name="connsiteX34" fmla="*/ 317185 w 413466"/>
              <a:gd name="connsiteY34" fmla="*/ 360116 h 360116"/>
              <a:gd name="connsiteX36" fmla="*/ 260917 w 413466"/>
              <a:gd name="connsiteY36" fmla="*/ 99199 h 360116"/>
              <a:gd name="connsiteX37" fmla="*/ 52933 w 413466"/>
              <a:gd name="connsiteY37" fmla="*/ 99199 h 360116"/>
              <a:gd name="connsiteX38" fmla="*/ 40430 w 413466"/>
              <a:gd name="connsiteY38" fmla="*/ 109618 h 360116"/>
              <a:gd name="connsiteX39" fmla="*/ 14171 w 413466"/>
              <a:gd name="connsiteY39" fmla="*/ 60852 h 360116"/>
              <a:gd name="connsiteX40" fmla="*/ 104617 w 413466"/>
              <a:gd name="connsiteY40" fmla="*/ 60852 h 360116"/>
              <a:gd name="connsiteX41" fmla="*/ 104617 w 413466"/>
              <a:gd name="connsiteY41" fmla="*/ 48349 h 360116"/>
              <a:gd name="connsiteX42" fmla="*/ 100450 w 413466"/>
              <a:gd name="connsiteY42" fmla="*/ 34386 h 360116"/>
              <a:gd name="connsiteX43" fmla="*/ 87944 w 413466"/>
              <a:gd name="connsiteY43" fmla="*/ 27508 h 360116"/>
              <a:gd name="connsiteX44" fmla="*/ 180474 w 413466"/>
              <a:gd name="connsiteY44" fmla="*/ 2084 h 360116"/>
              <a:gd name="connsiteX45" fmla="*/ 180474 w 413466"/>
              <a:gd name="connsiteY45" fmla="*/ 60852 h 360116"/>
              <a:gd name="connsiteX46" fmla="*/ 260917 w 413466"/>
              <a:gd name="connsiteY46" fmla="*/ 60852 h 360116"/>
              <a:gd name="connsiteX48" fmla="*/ 102533 w 413466"/>
              <a:gd name="connsiteY48" fmla="*/ 177974 h 360116"/>
              <a:gd name="connsiteX49" fmla="*/ 104825 w 413466"/>
              <a:gd name="connsiteY49" fmla="*/ 188602 h 360116"/>
              <a:gd name="connsiteX50" fmla="*/ 112120 w 413466"/>
              <a:gd name="connsiteY50" fmla="*/ 197980 h 360116"/>
              <a:gd name="connsiteX51" fmla="*/ 125249 w 413466"/>
              <a:gd name="connsiteY51" fmla="*/ 204649 h 360116"/>
              <a:gd name="connsiteX52" fmla="*/ 144629 w 413466"/>
              <a:gd name="connsiteY52" fmla="*/ 207150 h 360116"/>
              <a:gd name="connsiteX53" fmla="*/ 176306 w 413466"/>
              <a:gd name="connsiteY53" fmla="*/ 197980 h 360116"/>
              <a:gd name="connsiteX54" fmla="*/ 185893 w 413466"/>
              <a:gd name="connsiteY54" fmla="*/ 177974 h 360116"/>
              <a:gd name="connsiteX55" fmla="*/ 176306 w 413466"/>
              <a:gd name="connsiteY55" fmla="*/ 157759 h 360116"/>
              <a:gd name="connsiteX56" fmla="*/ 144629 w 413466"/>
              <a:gd name="connsiteY56" fmla="*/ 148381 h 360116"/>
              <a:gd name="connsiteX57" fmla="*/ 125249 w 413466"/>
              <a:gd name="connsiteY57" fmla="*/ 151090 h 360116"/>
              <a:gd name="connsiteX58" fmla="*/ 112120 w 413466"/>
              <a:gd name="connsiteY58" fmla="*/ 157967 h 360116"/>
              <a:gd name="connsiteX59" fmla="*/ 104825 w 413466"/>
              <a:gd name="connsiteY59" fmla="*/ 167553 h 360116"/>
              <a:gd name="connsiteX60" fmla="*/ 102533 w 413466"/>
              <a:gd name="connsiteY60" fmla="*/ 177974 h 3601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413466" h="360116">
                <a:moveTo>
                  <a:pt x="283425" y="360116"/>
                </a:moveTo>
                <a:lnTo>
                  <a:pt x="283425" y="293428"/>
                </a:lnTo>
                <a:cubicBezTo>
                  <a:pt x="256471" y="307043"/>
                  <a:pt x="220627" y="313851"/>
                  <a:pt x="175890" y="313851"/>
                </a:cubicBezTo>
                <a:lnTo>
                  <a:pt x="50016" y="313851"/>
                </a:lnTo>
                <a:cubicBezTo>
                  <a:pt x="41957" y="313851"/>
                  <a:pt x="37233" y="317741"/>
                  <a:pt x="35845" y="325521"/>
                </a:cubicBezTo>
                <a:lnTo>
                  <a:pt x="0" y="275088"/>
                </a:lnTo>
                <a:lnTo>
                  <a:pt x="108785" y="275088"/>
                </a:lnTo>
                <a:lnTo>
                  <a:pt x="108785" y="240494"/>
                </a:lnTo>
                <a:cubicBezTo>
                  <a:pt x="86833" y="236326"/>
                  <a:pt x="69397" y="228615"/>
                  <a:pt x="56476" y="217362"/>
                </a:cubicBezTo>
                <a:cubicBezTo>
                  <a:pt x="43555" y="206108"/>
                  <a:pt x="37095" y="192979"/>
                  <a:pt x="37095" y="177974"/>
                </a:cubicBezTo>
                <a:cubicBezTo>
                  <a:pt x="37095" y="168526"/>
                  <a:pt x="39734" y="159773"/>
                  <a:pt x="45014" y="151716"/>
                </a:cubicBezTo>
                <a:cubicBezTo>
                  <a:pt x="50295" y="143657"/>
                  <a:pt x="57658" y="136711"/>
                  <a:pt x="67104" y="130875"/>
                </a:cubicBezTo>
                <a:cubicBezTo>
                  <a:pt x="76552" y="125040"/>
                  <a:pt x="87875" y="120455"/>
                  <a:pt x="101074" y="117121"/>
                </a:cubicBezTo>
                <a:cubicBezTo>
                  <a:pt x="114273" y="113786"/>
                  <a:pt x="128792" y="112119"/>
                  <a:pt x="144629" y="112119"/>
                </a:cubicBezTo>
                <a:cubicBezTo>
                  <a:pt x="160468" y="112119"/>
                  <a:pt x="174916" y="113786"/>
                  <a:pt x="187976" y="117121"/>
                </a:cubicBezTo>
                <a:cubicBezTo>
                  <a:pt x="201036" y="120455"/>
                  <a:pt x="212220" y="125040"/>
                  <a:pt x="221529" y="130875"/>
                </a:cubicBezTo>
                <a:cubicBezTo>
                  <a:pt x="230838" y="136711"/>
                  <a:pt x="238131" y="143657"/>
                  <a:pt x="243411" y="151716"/>
                </a:cubicBezTo>
                <a:cubicBezTo>
                  <a:pt x="248692" y="159773"/>
                  <a:pt x="251330" y="168526"/>
                  <a:pt x="251330" y="177974"/>
                </a:cubicBezTo>
                <a:cubicBezTo>
                  <a:pt x="251330" y="192979"/>
                  <a:pt x="245079" y="205899"/>
                  <a:pt x="232575" y="216736"/>
                </a:cubicBezTo>
                <a:cubicBezTo>
                  <a:pt x="220071" y="227573"/>
                  <a:pt x="203398" y="235214"/>
                  <a:pt x="182558" y="239660"/>
                </a:cubicBezTo>
                <a:lnTo>
                  <a:pt x="182558" y="275088"/>
                </a:lnTo>
                <a:lnTo>
                  <a:pt x="194645" y="275088"/>
                </a:lnTo>
                <a:cubicBezTo>
                  <a:pt x="212985" y="275088"/>
                  <a:pt x="229101" y="274186"/>
                  <a:pt x="242994" y="272379"/>
                </a:cubicBezTo>
                <a:cubicBezTo>
                  <a:pt x="256888" y="270573"/>
                  <a:pt x="270365" y="267863"/>
                  <a:pt x="283425" y="264252"/>
                </a:cubicBezTo>
                <a:lnTo>
                  <a:pt x="283425" y="43764"/>
                </a:lnTo>
                <a:cubicBezTo>
                  <a:pt x="283425" y="39874"/>
                  <a:pt x="282591" y="36192"/>
                  <a:pt x="280923" y="32719"/>
                </a:cubicBezTo>
                <a:cubicBezTo>
                  <a:pt x="279256" y="29245"/>
                  <a:pt x="276338" y="26675"/>
                  <a:pt x="272170" y="25008"/>
                </a:cubicBezTo>
                <a:lnTo>
                  <a:pt x="357198" y="0"/>
                </a:lnTo>
                <a:lnTo>
                  <a:pt x="357198" y="143380"/>
                </a:lnTo>
                <a:lnTo>
                  <a:pt x="413466" y="143380"/>
                </a:lnTo>
                <a:lnTo>
                  <a:pt x="413466" y="185893"/>
                </a:lnTo>
                <a:lnTo>
                  <a:pt x="357198" y="185893"/>
                </a:lnTo>
                <a:lnTo>
                  <a:pt x="357198" y="322187"/>
                </a:lnTo>
                <a:cubicBezTo>
                  <a:pt x="357198" y="335524"/>
                  <a:pt x="354002" y="345180"/>
                  <a:pt x="347612" y="351155"/>
                </a:cubicBezTo>
                <a:cubicBezTo>
                  <a:pt x="341221" y="357129"/>
                  <a:pt x="331078" y="360116"/>
                  <a:pt x="317185" y="360116"/>
                </a:cubicBezTo>
                <a:moveTo>
                  <a:pt x="260917" y="99199"/>
                </a:moveTo>
                <a:lnTo>
                  <a:pt x="52933" y="99199"/>
                </a:lnTo>
                <a:cubicBezTo>
                  <a:pt x="45986" y="99199"/>
                  <a:pt x="41819" y="102671"/>
                  <a:pt x="40430" y="109618"/>
                </a:cubicBezTo>
                <a:lnTo>
                  <a:pt x="14171" y="60852"/>
                </a:lnTo>
                <a:lnTo>
                  <a:pt x="104617" y="60852"/>
                </a:lnTo>
                <a:lnTo>
                  <a:pt x="104617" y="48349"/>
                </a:lnTo>
                <a:cubicBezTo>
                  <a:pt x="104617" y="42791"/>
                  <a:pt x="103227" y="38137"/>
                  <a:pt x="100450" y="34386"/>
                </a:cubicBezTo>
                <a:cubicBezTo>
                  <a:pt x="97670" y="30635"/>
                  <a:pt x="93502" y="28342"/>
                  <a:pt x="87944" y="27508"/>
                </a:cubicBezTo>
                <a:lnTo>
                  <a:pt x="180474" y="2084"/>
                </a:lnTo>
                <a:lnTo>
                  <a:pt x="180474" y="60852"/>
                </a:lnTo>
                <a:lnTo>
                  <a:pt x="260917" y="60852"/>
                </a:lnTo>
                <a:moveTo>
                  <a:pt x="102533" y="177974"/>
                </a:moveTo>
                <a:cubicBezTo>
                  <a:pt x="102533" y="181586"/>
                  <a:pt x="103297" y="185129"/>
                  <a:pt x="104825" y="188602"/>
                </a:cubicBezTo>
                <a:cubicBezTo>
                  <a:pt x="106353" y="192075"/>
                  <a:pt x="108785" y="195201"/>
                  <a:pt x="112120" y="197980"/>
                </a:cubicBezTo>
                <a:cubicBezTo>
                  <a:pt x="115453" y="200759"/>
                  <a:pt x="119830" y="202981"/>
                  <a:pt x="125249" y="204649"/>
                </a:cubicBezTo>
                <a:cubicBezTo>
                  <a:pt x="130667" y="206316"/>
                  <a:pt x="137127" y="207150"/>
                  <a:pt x="144629" y="207150"/>
                </a:cubicBezTo>
                <a:cubicBezTo>
                  <a:pt x="159356" y="207150"/>
                  <a:pt x="169916" y="204093"/>
                  <a:pt x="176306" y="197980"/>
                </a:cubicBezTo>
                <a:cubicBezTo>
                  <a:pt x="182697" y="191867"/>
                  <a:pt x="185893" y="185198"/>
                  <a:pt x="185893" y="177974"/>
                </a:cubicBezTo>
                <a:cubicBezTo>
                  <a:pt x="185893" y="170749"/>
                  <a:pt x="182697" y="164011"/>
                  <a:pt x="176306" y="157759"/>
                </a:cubicBezTo>
                <a:cubicBezTo>
                  <a:pt x="169916" y="151507"/>
                  <a:pt x="159356" y="148381"/>
                  <a:pt x="144629" y="148381"/>
                </a:cubicBezTo>
                <a:cubicBezTo>
                  <a:pt x="137127" y="148381"/>
                  <a:pt x="130667" y="149284"/>
                  <a:pt x="125249" y="151090"/>
                </a:cubicBezTo>
                <a:cubicBezTo>
                  <a:pt x="119830" y="152896"/>
                  <a:pt x="115453" y="155189"/>
                  <a:pt x="112120" y="157967"/>
                </a:cubicBezTo>
                <a:cubicBezTo>
                  <a:pt x="108785" y="160746"/>
                  <a:pt x="106353" y="163942"/>
                  <a:pt x="104825" y="167553"/>
                </a:cubicBezTo>
                <a:cubicBezTo>
                  <a:pt x="103297" y="171166"/>
                  <a:pt x="102533" y="174639"/>
                  <a:pt x="102533" y="1779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" name="Freeform 12"/>
          <p:cNvSpPr/>
          <p:nvPr/>
        </p:nvSpPr>
        <p:spPr>
          <a:xfrm>
            <a:off x="13041937" y="5235597"/>
            <a:ext cx="382623" cy="355114"/>
          </a:xfrm>
          <a:custGeom>
            <a:avLst/>
            <a:gdLst>
              <a:gd name="connsiteX0" fmla="*/ 31677 w 382623"/>
              <a:gd name="connsiteY0" fmla="*/ 28759 h 355114"/>
              <a:gd name="connsiteX1" fmla="*/ 182559 w 382623"/>
              <a:gd name="connsiteY1" fmla="*/ 28759 h 355114"/>
              <a:gd name="connsiteX2" fmla="*/ 182559 w 382623"/>
              <a:gd name="connsiteY2" fmla="*/ 11253 h 355114"/>
              <a:gd name="connsiteX3" fmla="*/ 250081 w 382623"/>
              <a:gd name="connsiteY3" fmla="*/ 31259 h 355114"/>
              <a:gd name="connsiteX4" fmla="*/ 250081 w 382623"/>
              <a:gd name="connsiteY4" fmla="*/ 69605 h 355114"/>
              <a:gd name="connsiteX5" fmla="*/ 238827 w 382623"/>
              <a:gd name="connsiteY5" fmla="*/ 121497 h 355114"/>
              <a:gd name="connsiteX6" fmla="*/ 202566 w 382623"/>
              <a:gd name="connsiteY6" fmla="*/ 152965 h 355114"/>
              <a:gd name="connsiteX7" fmla="*/ 240077 w 382623"/>
              <a:gd name="connsiteY7" fmla="*/ 148589 h 355114"/>
              <a:gd name="connsiteX8" fmla="*/ 273005 w 382623"/>
              <a:gd name="connsiteY8" fmla="*/ 140878 h 355114"/>
              <a:gd name="connsiteX9" fmla="*/ 281341 w 382623"/>
              <a:gd name="connsiteY9" fmla="*/ 163802 h 355114"/>
              <a:gd name="connsiteX10" fmla="*/ 235077 w 382623"/>
              <a:gd name="connsiteY10" fmla="*/ 182975 h 355114"/>
              <a:gd name="connsiteX11" fmla="*/ 170889 w 382623"/>
              <a:gd name="connsiteY11" fmla="*/ 192145 h 355114"/>
              <a:gd name="connsiteX12" fmla="*/ 170889 w 382623"/>
              <a:gd name="connsiteY12" fmla="*/ 242578 h 355114"/>
              <a:gd name="connsiteX13" fmla="*/ 97115 w 382623"/>
              <a:gd name="connsiteY13" fmla="*/ 242578 h 355114"/>
              <a:gd name="connsiteX14" fmla="*/ 97115 w 382623"/>
              <a:gd name="connsiteY14" fmla="*/ 192145 h 355114"/>
              <a:gd name="connsiteX15" fmla="*/ 50017 w 382623"/>
              <a:gd name="connsiteY15" fmla="*/ 192145 h 355114"/>
              <a:gd name="connsiteX16" fmla="*/ 35846 w 382623"/>
              <a:gd name="connsiteY16" fmla="*/ 203815 h 355114"/>
              <a:gd name="connsiteX17" fmla="*/ 0 w 382623"/>
              <a:gd name="connsiteY17" fmla="*/ 153382 h 355114"/>
              <a:gd name="connsiteX18" fmla="*/ 167139 w 382623"/>
              <a:gd name="connsiteY18" fmla="*/ 153382 h 355114"/>
              <a:gd name="connsiteX19" fmla="*/ 180059 w 382623"/>
              <a:gd name="connsiteY19" fmla="*/ 128166 h 355114"/>
              <a:gd name="connsiteX20" fmla="*/ 182559 w 382623"/>
              <a:gd name="connsiteY20" fmla="*/ 85027 h 355114"/>
              <a:gd name="connsiteX21" fmla="*/ 182559 w 382623"/>
              <a:gd name="connsiteY21" fmla="*/ 69189 h 355114"/>
              <a:gd name="connsiteX22" fmla="*/ 70441 w 382623"/>
              <a:gd name="connsiteY22" fmla="*/ 69189 h 355114"/>
              <a:gd name="connsiteX23" fmla="*/ 57936 w 382623"/>
              <a:gd name="connsiteY23" fmla="*/ 79609 h 355114"/>
              <a:gd name="connsiteX25" fmla="*/ 291762 w 382623"/>
              <a:gd name="connsiteY25" fmla="*/ 266752 h 355114"/>
              <a:gd name="connsiteX26" fmla="*/ 291762 w 382623"/>
              <a:gd name="connsiteY26" fmla="*/ 235493 h 355114"/>
              <a:gd name="connsiteX27" fmla="*/ 221738 w 382623"/>
              <a:gd name="connsiteY27" fmla="*/ 235493 h 355114"/>
              <a:gd name="connsiteX28" fmla="*/ 201732 w 382623"/>
              <a:gd name="connsiteY28" fmla="*/ 199230 h 355114"/>
              <a:gd name="connsiteX29" fmla="*/ 291762 w 382623"/>
              <a:gd name="connsiteY29" fmla="*/ 199230 h 355114"/>
              <a:gd name="connsiteX30" fmla="*/ 291762 w 382623"/>
              <a:gd name="connsiteY30" fmla="*/ 43764 h 355114"/>
              <a:gd name="connsiteX31" fmla="*/ 289261 w 382623"/>
              <a:gd name="connsiteY31" fmla="*/ 32719 h 355114"/>
              <a:gd name="connsiteX32" fmla="*/ 280508 w 382623"/>
              <a:gd name="connsiteY32" fmla="*/ 25008 h 355114"/>
              <a:gd name="connsiteX33" fmla="*/ 365536 w 382623"/>
              <a:gd name="connsiteY33" fmla="*/ 0 h 355114"/>
              <a:gd name="connsiteX34" fmla="*/ 365536 w 382623"/>
              <a:gd name="connsiteY34" fmla="*/ 228824 h 355114"/>
              <a:gd name="connsiteX35" fmla="*/ 355949 w 382623"/>
              <a:gd name="connsiteY35" fmla="*/ 257791 h 355114"/>
              <a:gd name="connsiteX36" fmla="*/ 325523 w 382623"/>
              <a:gd name="connsiteY36" fmla="*/ 266752 h 355114"/>
              <a:gd name="connsiteX38" fmla="*/ 76691 w 382623"/>
              <a:gd name="connsiteY38" fmla="*/ 290510 h 355114"/>
              <a:gd name="connsiteX39" fmla="*/ 72524 w 382623"/>
              <a:gd name="connsiteY39" fmla="*/ 276547 h 355114"/>
              <a:gd name="connsiteX40" fmla="*/ 60020 w 382623"/>
              <a:gd name="connsiteY40" fmla="*/ 269670 h 355114"/>
              <a:gd name="connsiteX41" fmla="*/ 150465 w 382623"/>
              <a:gd name="connsiteY41" fmla="*/ 252998 h 355114"/>
              <a:gd name="connsiteX42" fmla="*/ 150465 w 382623"/>
              <a:gd name="connsiteY42" fmla="*/ 316768 h 355114"/>
              <a:gd name="connsiteX43" fmla="*/ 340944 w 382623"/>
              <a:gd name="connsiteY43" fmla="*/ 316768 h 355114"/>
              <a:gd name="connsiteX44" fmla="*/ 354907 w 382623"/>
              <a:gd name="connsiteY44" fmla="*/ 312600 h 355114"/>
              <a:gd name="connsiteX45" fmla="*/ 361784 w 382623"/>
              <a:gd name="connsiteY45" fmla="*/ 300096 h 355114"/>
              <a:gd name="connsiteX46" fmla="*/ 382623 w 382623"/>
              <a:gd name="connsiteY46" fmla="*/ 355114 h 355114"/>
              <a:gd name="connsiteX47" fmla="*/ 76691 w 382623"/>
              <a:gd name="connsiteY47" fmla="*/ 355114 h 35511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382623" h="355114">
                <a:moveTo>
                  <a:pt x="31677" y="28759"/>
                </a:moveTo>
                <a:lnTo>
                  <a:pt x="182559" y="28759"/>
                </a:lnTo>
                <a:lnTo>
                  <a:pt x="182559" y="11253"/>
                </a:lnTo>
                <a:lnTo>
                  <a:pt x="250081" y="31259"/>
                </a:lnTo>
                <a:lnTo>
                  <a:pt x="250081" y="69605"/>
                </a:lnTo>
                <a:cubicBezTo>
                  <a:pt x="250081" y="91001"/>
                  <a:pt x="246329" y="108298"/>
                  <a:pt x="238827" y="121497"/>
                </a:cubicBezTo>
                <a:cubicBezTo>
                  <a:pt x="231324" y="134696"/>
                  <a:pt x="219238" y="145185"/>
                  <a:pt x="202566" y="152965"/>
                </a:cubicBezTo>
                <a:cubicBezTo>
                  <a:pt x="215903" y="152132"/>
                  <a:pt x="228408" y="150673"/>
                  <a:pt x="240077" y="148589"/>
                </a:cubicBezTo>
                <a:cubicBezTo>
                  <a:pt x="251747" y="146505"/>
                  <a:pt x="262723" y="143935"/>
                  <a:pt x="273005" y="140878"/>
                </a:cubicBezTo>
                <a:lnTo>
                  <a:pt x="281341" y="163802"/>
                </a:lnTo>
                <a:cubicBezTo>
                  <a:pt x="269949" y="171027"/>
                  <a:pt x="254527" y="177418"/>
                  <a:pt x="235077" y="182975"/>
                </a:cubicBezTo>
                <a:cubicBezTo>
                  <a:pt x="215626" y="188533"/>
                  <a:pt x="194228" y="191589"/>
                  <a:pt x="170889" y="192145"/>
                </a:cubicBezTo>
                <a:lnTo>
                  <a:pt x="170889" y="242578"/>
                </a:lnTo>
                <a:lnTo>
                  <a:pt x="97115" y="242578"/>
                </a:lnTo>
                <a:lnTo>
                  <a:pt x="97115" y="192145"/>
                </a:lnTo>
                <a:lnTo>
                  <a:pt x="50017" y="192145"/>
                </a:lnTo>
                <a:cubicBezTo>
                  <a:pt x="41959" y="192145"/>
                  <a:pt x="37233" y="196035"/>
                  <a:pt x="35846" y="203815"/>
                </a:cubicBezTo>
                <a:lnTo>
                  <a:pt x="0" y="153382"/>
                </a:lnTo>
                <a:lnTo>
                  <a:pt x="167139" y="153382"/>
                </a:lnTo>
                <a:cubicBezTo>
                  <a:pt x="174084" y="146991"/>
                  <a:pt x="178392" y="138586"/>
                  <a:pt x="180059" y="128166"/>
                </a:cubicBezTo>
                <a:cubicBezTo>
                  <a:pt x="181725" y="117746"/>
                  <a:pt x="182559" y="103366"/>
                  <a:pt x="182559" y="85027"/>
                </a:cubicBezTo>
                <a:lnTo>
                  <a:pt x="182559" y="69189"/>
                </a:lnTo>
                <a:lnTo>
                  <a:pt x="70441" y="69189"/>
                </a:lnTo>
                <a:cubicBezTo>
                  <a:pt x="63492" y="69189"/>
                  <a:pt x="59325" y="72662"/>
                  <a:pt x="57936" y="79609"/>
                </a:cubicBezTo>
                <a:moveTo>
                  <a:pt x="291762" y="266752"/>
                </a:moveTo>
                <a:lnTo>
                  <a:pt x="291762" y="235493"/>
                </a:lnTo>
                <a:lnTo>
                  <a:pt x="221738" y="235493"/>
                </a:lnTo>
                <a:lnTo>
                  <a:pt x="201732" y="199230"/>
                </a:lnTo>
                <a:lnTo>
                  <a:pt x="291762" y="199230"/>
                </a:lnTo>
                <a:lnTo>
                  <a:pt x="291762" y="43764"/>
                </a:lnTo>
                <a:cubicBezTo>
                  <a:pt x="291762" y="39874"/>
                  <a:pt x="290928" y="36192"/>
                  <a:pt x="289261" y="32719"/>
                </a:cubicBezTo>
                <a:cubicBezTo>
                  <a:pt x="287593" y="29245"/>
                  <a:pt x="284676" y="26675"/>
                  <a:pt x="280508" y="25008"/>
                </a:cubicBezTo>
                <a:lnTo>
                  <a:pt x="365536" y="0"/>
                </a:lnTo>
                <a:lnTo>
                  <a:pt x="365536" y="228824"/>
                </a:lnTo>
                <a:cubicBezTo>
                  <a:pt x="365536" y="242161"/>
                  <a:pt x="362339" y="251817"/>
                  <a:pt x="355949" y="257791"/>
                </a:cubicBezTo>
                <a:cubicBezTo>
                  <a:pt x="349557" y="263765"/>
                  <a:pt x="339416" y="266752"/>
                  <a:pt x="325523" y="266752"/>
                </a:cubicBezTo>
                <a:moveTo>
                  <a:pt x="76691" y="290510"/>
                </a:moveTo>
                <a:cubicBezTo>
                  <a:pt x="76691" y="284953"/>
                  <a:pt x="75302" y="280298"/>
                  <a:pt x="72524" y="276547"/>
                </a:cubicBezTo>
                <a:cubicBezTo>
                  <a:pt x="69745" y="272796"/>
                  <a:pt x="65576" y="270504"/>
                  <a:pt x="60020" y="269670"/>
                </a:cubicBezTo>
                <a:lnTo>
                  <a:pt x="150465" y="252998"/>
                </a:lnTo>
                <a:lnTo>
                  <a:pt x="150465" y="316768"/>
                </a:lnTo>
                <a:lnTo>
                  <a:pt x="340944" y="316768"/>
                </a:lnTo>
                <a:cubicBezTo>
                  <a:pt x="346501" y="316768"/>
                  <a:pt x="351155" y="315379"/>
                  <a:pt x="354907" y="312600"/>
                </a:cubicBezTo>
                <a:cubicBezTo>
                  <a:pt x="358657" y="309821"/>
                  <a:pt x="360950" y="305654"/>
                  <a:pt x="361784" y="300096"/>
                </a:cubicBezTo>
                <a:lnTo>
                  <a:pt x="382623" y="355114"/>
                </a:lnTo>
                <a:lnTo>
                  <a:pt x="76691" y="35511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" name="Freeform 13"/>
          <p:cNvSpPr/>
          <p:nvPr/>
        </p:nvSpPr>
        <p:spPr>
          <a:xfrm>
            <a:off x="11059812" y="5890809"/>
            <a:ext cx="188393" cy="44597"/>
          </a:xfrm>
          <a:custGeom>
            <a:avLst/>
            <a:gdLst>
              <a:gd name="connsiteX0" fmla="*/ 0 w 188393"/>
              <a:gd name="connsiteY0" fmla="*/ 0 h 44597"/>
              <a:gd name="connsiteX1" fmla="*/ 188393 w 188393"/>
              <a:gd name="connsiteY1" fmla="*/ 0 h 44597"/>
              <a:gd name="connsiteX2" fmla="*/ 188393 w 188393"/>
              <a:gd name="connsiteY2" fmla="*/ 44597 h 44597"/>
              <a:gd name="connsiteX3" fmla="*/ 0 w 188393"/>
              <a:gd name="connsiteY3" fmla="*/ 44597 h 445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8393" h="44597">
                <a:moveTo>
                  <a:pt x="0" y="0"/>
                </a:moveTo>
                <a:lnTo>
                  <a:pt x="188393" y="0"/>
                </a:lnTo>
                <a:lnTo>
                  <a:pt x="188393" y="44597"/>
                </a:lnTo>
                <a:lnTo>
                  <a:pt x="0" y="4459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" name="Freeform 14"/>
          <p:cNvSpPr/>
          <p:nvPr/>
        </p:nvSpPr>
        <p:spPr>
          <a:xfrm>
            <a:off x="11397658" y="5736592"/>
            <a:ext cx="395127" cy="364701"/>
          </a:xfrm>
          <a:custGeom>
            <a:avLst/>
            <a:gdLst>
              <a:gd name="connsiteX0" fmla="*/ 395127 w 395127"/>
              <a:gd name="connsiteY0" fmla="*/ 215069 h 364701"/>
              <a:gd name="connsiteX1" fmla="*/ 50017 w 395127"/>
              <a:gd name="connsiteY1" fmla="*/ 215069 h 364701"/>
              <a:gd name="connsiteX2" fmla="*/ 35846 w 395127"/>
              <a:gd name="connsiteY2" fmla="*/ 226740 h 364701"/>
              <a:gd name="connsiteX3" fmla="*/ 0 w 395127"/>
              <a:gd name="connsiteY3" fmla="*/ 176307 h 364701"/>
              <a:gd name="connsiteX4" fmla="*/ 168387 w 395127"/>
              <a:gd name="connsiteY4" fmla="*/ 176307 h 364701"/>
              <a:gd name="connsiteX5" fmla="*/ 168387 w 395127"/>
              <a:gd name="connsiteY5" fmla="*/ 148381 h 364701"/>
              <a:gd name="connsiteX6" fmla="*/ 65438 w 395127"/>
              <a:gd name="connsiteY6" fmla="*/ 148381 h 364701"/>
              <a:gd name="connsiteX7" fmla="*/ 65438 w 395127"/>
              <a:gd name="connsiteY7" fmla="*/ 45848 h 364701"/>
              <a:gd name="connsiteX8" fmla="*/ 61269 w 395127"/>
              <a:gd name="connsiteY8" fmla="*/ 31885 h 364701"/>
              <a:gd name="connsiteX9" fmla="*/ 48766 w 395127"/>
              <a:gd name="connsiteY9" fmla="*/ 25009 h 364701"/>
              <a:gd name="connsiteX10" fmla="*/ 141296 w 395127"/>
              <a:gd name="connsiteY10" fmla="*/ 0 h 364701"/>
              <a:gd name="connsiteX11" fmla="*/ 141296 w 395127"/>
              <a:gd name="connsiteY11" fmla="*/ 13338 h 364701"/>
              <a:gd name="connsiteX12" fmla="*/ 337192 w 395127"/>
              <a:gd name="connsiteY12" fmla="*/ 13338 h 364701"/>
              <a:gd name="connsiteX13" fmla="*/ 337192 w 395127"/>
              <a:gd name="connsiteY13" fmla="*/ 51684 h 364701"/>
              <a:gd name="connsiteX14" fmla="*/ 141296 w 395127"/>
              <a:gd name="connsiteY14" fmla="*/ 51684 h 364701"/>
              <a:gd name="connsiteX15" fmla="*/ 141296 w 395127"/>
              <a:gd name="connsiteY15" fmla="*/ 107535 h 364701"/>
              <a:gd name="connsiteX16" fmla="*/ 192563 w 395127"/>
              <a:gd name="connsiteY16" fmla="*/ 107535 h 364701"/>
              <a:gd name="connsiteX17" fmla="*/ 236534 w 395127"/>
              <a:gd name="connsiteY17" fmla="*/ 106701 h 364701"/>
              <a:gd name="connsiteX18" fmla="*/ 279674 w 395127"/>
              <a:gd name="connsiteY18" fmla="*/ 104409 h 364701"/>
              <a:gd name="connsiteX19" fmla="*/ 318853 w 395127"/>
              <a:gd name="connsiteY19" fmla="*/ 100866 h 364701"/>
              <a:gd name="connsiteX20" fmla="*/ 350948 w 395127"/>
              <a:gd name="connsiteY20" fmla="*/ 96281 h 364701"/>
              <a:gd name="connsiteX21" fmla="*/ 356366 w 395127"/>
              <a:gd name="connsiteY21" fmla="*/ 121289 h 364701"/>
              <a:gd name="connsiteX22" fmla="*/ 334899 w 395127"/>
              <a:gd name="connsiteY22" fmla="*/ 129208 h 364701"/>
              <a:gd name="connsiteX23" fmla="*/ 307391 w 395127"/>
              <a:gd name="connsiteY23" fmla="*/ 135877 h 364701"/>
              <a:gd name="connsiteX24" fmla="*/ 275923 w 395127"/>
              <a:gd name="connsiteY24" fmla="*/ 141088 h 364701"/>
              <a:gd name="connsiteX25" fmla="*/ 242162 w 395127"/>
              <a:gd name="connsiteY25" fmla="*/ 145047 h 364701"/>
              <a:gd name="connsiteX26" fmla="*/ 242162 w 395127"/>
              <a:gd name="connsiteY26" fmla="*/ 176307 h 364701"/>
              <a:gd name="connsiteX27" fmla="*/ 395127 w 395127"/>
              <a:gd name="connsiteY27" fmla="*/ 176307 h 364701"/>
              <a:gd name="connsiteX29" fmla="*/ 359699 w 395127"/>
              <a:gd name="connsiteY29" fmla="*/ 298846 h 364701"/>
              <a:gd name="connsiteX30" fmla="*/ 319686 w 395127"/>
              <a:gd name="connsiteY30" fmla="*/ 346779 h 364701"/>
              <a:gd name="connsiteX31" fmla="*/ 205483 w 395127"/>
              <a:gd name="connsiteY31" fmla="*/ 364701 h 364701"/>
              <a:gd name="connsiteX32" fmla="*/ 91071 w 395127"/>
              <a:gd name="connsiteY32" fmla="*/ 346779 h 364701"/>
              <a:gd name="connsiteX33" fmla="*/ 50850 w 395127"/>
              <a:gd name="connsiteY33" fmla="*/ 298846 h 364701"/>
              <a:gd name="connsiteX34" fmla="*/ 91071 w 395127"/>
              <a:gd name="connsiteY34" fmla="*/ 250914 h 364701"/>
              <a:gd name="connsiteX35" fmla="*/ 205483 w 395127"/>
              <a:gd name="connsiteY35" fmla="*/ 232992 h 364701"/>
              <a:gd name="connsiteX36" fmla="*/ 319686 w 395127"/>
              <a:gd name="connsiteY36" fmla="*/ 250914 h 364701"/>
              <a:gd name="connsiteX37" fmla="*/ 359699 w 395127"/>
              <a:gd name="connsiteY37" fmla="*/ 298846 h 364701"/>
              <a:gd name="connsiteX39" fmla="*/ 282175 w 395127"/>
              <a:gd name="connsiteY39" fmla="*/ 298846 h 364701"/>
              <a:gd name="connsiteX40" fmla="*/ 261126 w 395127"/>
              <a:gd name="connsiteY40" fmla="*/ 275506 h 364701"/>
              <a:gd name="connsiteX41" fmla="*/ 205483 w 395127"/>
              <a:gd name="connsiteY41" fmla="*/ 267587 h 364701"/>
              <a:gd name="connsiteX42" fmla="*/ 149423 w 395127"/>
              <a:gd name="connsiteY42" fmla="*/ 275506 h 364701"/>
              <a:gd name="connsiteX43" fmla="*/ 128375 w 395127"/>
              <a:gd name="connsiteY43" fmla="*/ 298846 h 364701"/>
              <a:gd name="connsiteX44" fmla="*/ 149216 w 395127"/>
              <a:gd name="connsiteY44" fmla="*/ 322187 h 364701"/>
              <a:gd name="connsiteX45" fmla="*/ 205483 w 395127"/>
              <a:gd name="connsiteY45" fmla="*/ 330107 h 364701"/>
              <a:gd name="connsiteX46" fmla="*/ 261126 w 395127"/>
              <a:gd name="connsiteY46" fmla="*/ 322187 h 364701"/>
              <a:gd name="connsiteX47" fmla="*/ 282175 w 395127"/>
              <a:gd name="connsiteY47" fmla="*/ 298846 h 3647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395127" h="364701">
                <a:moveTo>
                  <a:pt x="395127" y="215069"/>
                </a:moveTo>
                <a:lnTo>
                  <a:pt x="50017" y="215069"/>
                </a:lnTo>
                <a:cubicBezTo>
                  <a:pt x="41958" y="215069"/>
                  <a:pt x="37235" y="218960"/>
                  <a:pt x="35846" y="226740"/>
                </a:cubicBezTo>
                <a:lnTo>
                  <a:pt x="0" y="176307"/>
                </a:lnTo>
                <a:lnTo>
                  <a:pt x="168387" y="176307"/>
                </a:lnTo>
                <a:lnTo>
                  <a:pt x="168387" y="148381"/>
                </a:lnTo>
                <a:lnTo>
                  <a:pt x="65438" y="148381"/>
                </a:lnTo>
                <a:lnTo>
                  <a:pt x="65438" y="45848"/>
                </a:lnTo>
                <a:cubicBezTo>
                  <a:pt x="65438" y="40291"/>
                  <a:pt x="64049" y="35637"/>
                  <a:pt x="61269" y="31885"/>
                </a:cubicBezTo>
                <a:cubicBezTo>
                  <a:pt x="58492" y="28134"/>
                  <a:pt x="54324" y="25842"/>
                  <a:pt x="48766" y="25009"/>
                </a:cubicBezTo>
                <a:lnTo>
                  <a:pt x="141296" y="0"/>
                </a:lnTo>
                <a:lnTo>
                  <a:pt x="141296" y="13338"/>
                </a:lnTo>
                <a:lnTo>
                  <a:pt x="337192" y="13338"/>
                </a:lnTo>
                <a:lnTo>
                  <a:pt x="337192" y="51684"/>
                </a:lnTo>
                <a:lnTo>
                  <a:pt x="141296" y="51684"/>
                </a:lnTo>
                <a:lnTo>
                  <a:pt x="141296" y="107535"/>
                </a:lnTo>
                <a:lnTo>
                  <a:pt x="192563" y="107535"/>
                </a:lnTo>
                <a:cubicBezTo>
                  <a:pt x="207012" y="107535"/>
                  <a:pt x="221669" y="107257"/>
                  <a:pt x="236534" y="106701"/>
                </a:cubicBezTo>
                <a:cubicBezTo>
                  <a:pt x="251401" y="106145"/>
                  <a:pt x="265781" y="105381"/>
                  <a:pt x="279674" y="104409"/>
                </a:cubicBezTo>
                <a:cubicBezTo>
                  <a:pt x="293567" y="103436"/>
                  <a:pt x="306626" y="102255"/>
                  <a:pt x="318853" y="100866"/>
                </a:cubicBezTo>
                <a:cubicBezTo>
                  <a:pt x="331079" y="99476"/>
                  <a:pt x="341777" y="97949"/>
                  <a:pt x="350948" y="96281"/>
                </a:cubicBezTo>
                <a:lnTo>
                  <a:pt x="356366" y="121289"/>
                </a:lnTo>
                <a:cubicBezTo>
                  <a:pt x="350530" y="124068"/>
                  <a:pt x="343374" y="126708"/>
                  <a:pt x="334899" y="129208"/>
                </a:cubicBezTo>
                <a:cubicBezTo>
                  <a:pt x="326425" y="131709"/>
                  <a:pt x="317255" y="133933"/>
                  <a:pt x="307391" y="135877"/>
                </a:cubicBezTo>
                <a:cubicBezTo>
                  <a:pt x="297528" y="137823"/>
                  <a:pt x="287037" y="139559"/>
                  <a:pt x="275923" y="141088"/>
                </a:cubicBezTo>
                <a:cubicBezTo>
                  <a:pt x="264809" y="142616"/>
                  <a:pt x="253554" y="143935"/>
                  <a:pt x="242162" y="145047"/>
                </a:cubicBezTo>
                <a:lnTo>
                  <a:pt x="242162" y="176307"/>
                </a:lnTo>
                <a:lnTo>
                  <a:pt x="395127" y="176307"/>
                </a:lnTo>
                <a:moveTo>
                  <a:pt x="359699" y="298846"/>
                </a:moveTo>
                <a:cubicBezTo>
                  <a:pt x="359699" y="318853"/>
                  <a:pt x="346362" y="334830"/>
                  <a:pt x="319686" y="346779"/>
                </a:cubicBezTo>
                <a:cubicBezTo>
                  <a:pt x="293012" y="358727"/>
                  <a:pt x="254944" y="364701"/>
                  <a:pt x="205483" y="364701"/>
                </a:cubicBezTo>
                <a:cubicBezTo>
                  <a:pt x="156023" y="364701"/>
                  <a:pt x="117886" y="358727"/>
                  <a:pt x="91071" y="346779"/>
                </a:cubicBezTo>
                <a:cubicBezTo>
                  <a:pt x="64257" y="334830"/>
                  <a:pt x="50850" y="318853"/>
                  <a:pt x="50850" y="298846"/>
                </a:cubicBezTo>
                <a:cubicBezTo>
                  <a:pt x="50850" y="278840"/>
                  <a:pt x="64257" y="262862"/>
                  <a:pt x="91071" y="250914"/>
                </a:cubicBezTo>
                <a:cubicBezTo>
                  <a:pt x="117886" y="238966"/>
                  <a:pt x="156023" y="232992"/>
                  <a:pt x="205483" y="232992"/>
                </a:cubicBezTo>
                <a:cubicBezTo>
                  <a:pt x="254944" y="232992"/>
                  <a:pt x="293012" y="238966"/>
                  <a:pt x="319686" y="250914"/>
                </a:cubicBezTo>
                <a:cubicBezTo>
                  <a:pt x="346362" y="262862"/>
                  <a:pt x="359699" y="278840"/>
                  <a:pt x="359699" y="298846"/>
                </a:cubicBezTo>
                <a:moveTo>
                  <a:pt x="282175" y="298846"/>
                </a:moveTo>
                <a:cubicBezTo>
                  <a:pt x="282175" y="288565"/>
                  <a:pt x="275158" y="280785"/>
                  <a:pt x="261126" y="275506"/>
                </a:cubicBezTo>
                <a:cubicBezTo>
                  <a:pt x="247094" y="270226"/>
                  <a:pt x="228547" y="267587"/>
                  <a:pt x="205483" y="267587"/>
                </a:cubicBezTo>
                <a:cubicBezTo>
                  <a:pt x="182142" y="267587"/>
                  <a:pt x="163457" y="270226"/>
                  <a:pt x="149423" y="275506"/>
                </a:cubicBezTo>
                <a:cubicBezTo>
                  <a:pt x="135390" y="280785"/>
                  <a:pt x="128375" y="288565"/>
                  <a:pt x="128375" y="298846"/>
                </a:cubicBezTo>
                <a:cubicBezTo>
                  <a:pt x="128375" y="309128"/>
                  <a:pt x="135322" y="316908"/>
                  <a:pt x="149216" y="322187"/>
                </a:cubicBezTo>
                <a:cubicBezTo>
                  <a:pt x="163109" y="327467"/>
                  <a:pt x="181865" y="330107"/>
                  <a:pt x="205483" y="330107"/>
                </a:cubicBezTo>
                <a:cubicBezTo>
                  <a:pt x="228547" y="330107"/>
                  <a:pt x="247094" y="327467"/>
                  <a:pt x="261126" y="322187"/>
                </a:cubicBezTo>
                <a:cubicBezTo>
                  <a:pt x="275158" y="316908"/>
                  <a:pt x="282175" y="309128"/>
                  <a:pt x="282175" y="2988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" name="Freeform 15"/>
          <p:cNvSpPr/>
          <p:nvPr/>
        </p:nvSpPr>
        <p:spPr>
          <a:xfrm>
            <a:off x="11819461" y="5735758"/>
            <a:ext cx="398044" cy="360116"/>
          </a:xfrm>
          <a:custGeom>
            <a:avLst/>
            <a:gdLst>
              <a:gd name="connsiteX0" fmla="*/ 0 w 398044"/>
              <a:gd name="connsiteY0" fmla="*/ 158385 h 360116"/>
              <a:gd name="connsiteX1" fmla="*/ 8961 w 398044"/>
              <a:gd name="connsiteY1" fmla="*/ 98366 h 360116"/>
              <a:gd name="connsiteX2" fmla="*/ 33551 w 398044"/>
              <a:gd name="connsiteY2" fmla="*/ 55226 h 360116"/>
              <a:gd name="connsiteX3" fmla="*/ 70438 w 398044"/>
              <a:gd name="connsiteY3" fmla="*/ 29385 h 360116"/>
              <a:gd name="connsiteX4" fmla="*/ 116287 w 398044"/>
              <a:gd name="connsiteY4" fmla="*/ 20841 h 360116"/>
              <a:gd name="connsiteX5" fmla="*/ 161717 w 398044"/>
              <a:gd name="connsiteY5" fmla="*/ 29385 h 360116"/>
              <a:gd name="connsiteX6" fmla="*/ 198605 w 398044"/>
              <a:gd name="connsiteY6" fmla="*/ 55226 h 360116"/>
              <a:gd name="connsiteX7" fmla="*/ 223196 w 398044"/>
              <a:gd name="connsiteY7" fmla="*/ 98366 h 360116"/>
              <a:gd name="connsiteX8" fmla="*/ 232158 w 398044"/>
              <a:gd name="connsiteY8" fmla="*/ 158385 h 360116"/>
              <a:gd name="connsiteX9" fmla="*/ 223196 w 398044"/>
              <a:gd name="connsiteY9" fmla="*/ 218612 h 360116"/>
              <a:gd name="connsiteX10" fmla="*/ 198605 w 398044"/>
              <a:gd name="connsiteY10" fmla="*/ 261543 h 360116"/>
              <a:gd name="connsiteX11" fmla="*/ 161717 w 398044"/>
              <a:gd name="connsiteY11" fmla="*/ 287385 h 360116"/>
              <a:gd name="connsiteX12" fmla="*/ 116287 w 398044"/>
              <a:gd name="connsiteY12" fmla="*/ 295929 h 360116"/>
              <a:gd name="connsiteX13" fmla="*/ 70438 w 398044"/>
              <a:gd name="connsiteY13" fmla="*/ 287385 h 360116"/>
              <a:gd name="connsiteX14" fmla="*/ 33551 w 398044"/>
              <a:gd name="connsiteY14" fmla="*/ 261543 h 360116"/>
              <a:gd name="connsiteX15" fmla="*/ 8961 w 398044"/>
              <a:gd name="connsiteY15" fmla="*/ 218612 h 360116"/>
              <a:gd name="connsiteX16" fmla="*/ 0 w 398044"/>
              <a:gd name="connsiteY16" fmla="*/ 158385 h 360116"/>
              <a:gd name="connsiteX18" fmla="*/ 268002 w 398044"/>
              <a:gd name="connsiteY18" fmla="*/ 360116 h 360116"/>
              <a:gd name="connsiteX19" fmla="*/ 268002 w 398044"/>
              <a:gd name="connsiteY19" fmla="*/ 43764 h 360116"/>
              <a:gd name="connsiteX20" fmla="*/ 265501 w 398044"/>
              <a:gd name="connsiteY20" fmla="*/ 32719 h 360116"/>
              <a:gd name="connsiteX21" fmla="*/ 256749 w 398044"/>
              <a:gd name="connsiteY21" fmla="*/ 25008 h 360116"/>
              <a:gd name="connsiteX22" fmla="*/ 341776 w 398044"/>
              <a:gd name="connsiteY22" fmla="*/ 0 h 360116"/>
              <a:gd name="connsiteX23" fmla="*/ 341776 w 398044"/>
              <a:gd name="connsiteY23" fmla="*/ 127958 h 360116"/>
              <a:gd name="connsiteX24" fmla="*/ 398044 w 398044"/>
              <a:gd name="connsiteY24" fmla="*/ 127958 h 360116"/>
              <a:gd name="connsiteX25" fmla="*/ 398044 w 398044"/>
              <a:gd name="connsiteY25" fmla="*/ 170471 h 360116"/>
              <a:gd name="connsiteX26" fmla="*/ 341776 w 398044"/>
              <a:gd name="connsiteY26" fmla="*/ 170471 h 360116"/>
              <a:gd name="connsiteX27" fmla="*/ 341776 w 398044"/>
              <a:gd name="connsiteY27" fmla="*/ 322187 h 360116"/>
              <a:gd name="connsiteX28" fmla="*/ 332190 w 398044"/>
              <a:gd name="connsiteY28" fmla="*/ 351155 h 360116"/>
              <a:gd name="connsiteX29" fmla="*/ 301763 w 398044"/>
              <a:gd name="connsiteY29" fmla="*/ 360116 h 360116"/>
              <a:gd name="connsiteX31" fmla="*/ 71272 w 398044"/>
              <a:gd name="connsiteY31" fmla="*/ 158385 h 360116"/>
              <a:gd name="connsiteX32" fmla="*/ 74399 w 398044"/>
              <a:gd name="connsiteY32" fmla="*/ 198606 h 360116"/>
              <a:gd name="connsiteX33" fmla="*/ 83150 w 398044"/>
              <a:gd name="connsiteY33" fmla="*/ 229866 h 360116"/>
              <a:gd name="connsiteX34" fmla="*/ 97113 w 398044"/>
              <a:gd name="connsiteY34" fmla="*/ 250289 h 360116"/>
              <a:gd name="connsiteX35" fmla="*/ 116287 w 398044"/>
              <a:gd name="connsiteY35" fmla="*/ 257583 h 360116"/>
              <a:gd name="connsiteX36" fmla="*/ 134834 w 398044"/>
              <a:gd name="connsiteY36" fmla="*/ 250289 h 360116"/>
              <a:gd name="connsiteX37" fmla="*/ 148588 w 398044"/>
              <a:gd name="connsiteY37" fmla="*/ 229866 h 360116"/>
              <a:gd name="connsiteX38" fmla="*/ 157341 w 398044"/>
              <a:gd name="connsiteY38" fmla="*/ 198606 h 360116"/>
              <a:gd name="connsiteX39" fmla="*/ 160468 w 398044"/>
              <a:gd name="connsiteY39" fmla="*/ 158385 h 360116"/>
              <a:gd name="connsiteX40" fmla="*/ 157341 w 398044"/>
              <a:gd name="connsiteY40" fmla="*/ 118163 h 360116"/>
              <a:gd name="connsiteX41" fmla="*/ 148588 w 398044"/>
              <a:gd name="connsiteY41" fmla="*/ 86904 h 360116"/>
              <a:gd name="connsiteX42" fmla="*/ 134834 w 398044"/>
              <a:gd name="connsiteY42" fmla="*/ 66480 h 360116"/>
              <a:gd name="connsiteX43" fmla="*/ 116287 w 398044"/>
              <a:gd name="connsiteY43" fmla="*/ 59186 h 360116"/>
              <a:gd name="connsiteX44" fmla="*/ 97113 w 398044"/>
              <a:gd name="connsiteY44" fmla="*/ 66480 h 360116"/>
              <a:gd name="connsiteX45" fmla="*/ 83150 w 398044"/>
              <a:gd name="connsiteY45" fmla="*/ 86904 h 360116"/>
              <a:gd name="connsiteX46" fmla="*/ 74399 w 398044"/>
              <a:gd name="connsiteY46" fmla="*/ 118163 h 360116"/>
              <a:gd name="connsiteX47" fmla="*/ 71272 w 398044"/>
              <a:gd name="connsiteY47" fmla="*/ 158385 h 3601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398044" h="360116">
                <a:moveTo>
                  <a:pt x="0" y="158385"/>
                </a:moveTo>
                <a:cubicBezTo>
                  <a:pt x="0" y="135599"/>
                  <a:pt x="2987" y="115593"/>
                  <a:pt x="8961" y="98366"/>
                </a:cubicBezTo>
                <a:cubicBezTo>
                  <a:pt x="14935" y="81137"/>
                  <a:pt x="23132" y="66758"/>
                  <a:pt x="33551" y="55226"/>
                </a:cubicBezTo>
                <a:cubicBezTo>
                  <a:pt x="43971" y="43695"/>
                  <a:pt x="56267" y="35081"/>
                  <a:pt x="70438" y="29385"/>
                </a:cubicBezTo>
                <a:cubicBezTo>
                  <a:pt x="84610" y="23689"/>
                  <a:pt x="99892" y="20841"/>
                  <a:pt x="116287" y="20841"/>
                </a:cubicBezTo>
                <a:cubicBezTo>
                  <a:pt x="132403" y="20841"/>
                  <a:pt x="147546" y="23689"/>
                  <a:pt x="161717" y="29385"/>
                </a:cubicBezTo>
                <a:cubicBezTo>
                  <a:pt x="175888" y="35081"/>
                  <a:pt x="188185" y="43695"/>
                  <a:pt x="198605" y="55226"/>
                </a:cubicBezTo>
                <a:cubicBezTo>
                  <a:pt x="209025" y="66758"/>
                  <a:pt x="217222" y="81137"/>
                  <a:pt x="223196" y="98366"/>
                </a:cubicBezTo>
                <a:cubicBezTo>
                  <a:pt x="229171" y="115593"/>
                  <a:pt x="232158" y="135599"/>
                  <a:pt x="232158" y="158385"/>
                </a:cubicBezTo>
                <a:cubicBezTo>
                  <a:pt x="232158" y="181447"/>
                  <a:pt x="229171" y="201524"/>
                  <a:pt x="223196" y="218612"/>
                </a:cubicBezTo>
                <a:cubicBezTo>
                  <a:pt x="217222" y="235702"/>
                  <a:pt x="209025" y="250011"/>
                  <a:pt x="198605" y="261543"/>
                </a:cubicBezTo>
                <a:cubicBezTo>
                  <a:pt x="188185" y="273074"/>
                  <a:pt x="175888" y="281688"/>
                  <a:pt x="161717" y="287385"/>
                </a:cubicBezTo>
                <a:cubicBezTo>
                  <a:pt x="147546" y="293081"/>
                  <a:pt x="132403" y="295929"/>
                  <a:pt x="116287" y="295929"/>
                </a:cubicBezTo>
                <a:cubicBezTo>
                  <a:pt x="99892" y="295929"/>
                  <a:pt x="84610" y="293081"/>
                  <a:pt x="70438" y="287385"/>
                </a:cubicBezTo>
                <a:cubicBezTo>
                  <a:pt x="56267" y="281688"/>
                  <a:pt x="43971" y="273074"/>
                  <a:pt x="33551" y="261543"/>
                </a:cubicBezTo>
                <a:cubicBezTo>
                  <a:pt x="23132" y="250011"/>
                  <a:pt x="14935" y="235702"/>
                  <a:pt x="8961" y="218612"/>
                </a:cubicBezTo>
                <a:cubicBezTo>
                  <a:pt x="2987" y="201524"/>
                  <a:pt x="0" y="181447"/>
                  <a:pt x="0" y="158385"/>
                </a:cubicBezTo>
                <a:moveTo>
                  <a:pt x="268002" y="360116"/>
                </a:moveTo>
                <a:lnTo>
                  <a:pt x="268002" y="43764"/>
                </a:lnTo>
                <a:cubicBezTo>
                  <a:pt x="268002" y="39874"/>
                  <a:pt x="267168" y="36193"/>
                  <a:pt x="265501" y="32719"/>
                </a:cubicBezTo>
                <a:cubicBezTo>
                  <a:pt x="263835" y="29246"/>
                  <a:pt x="260916" y="26676"/>
                  <a:pt x="256749" y="25008"/>
                </a:cubicBezTo>
                <a:lnTo>
                  <a:pt x="341776" y="0"/>
                </a:lnTo>
                <a:lnTo>
                  <a:pt x="341776" y="127958"/>
                </a:lnTo>
                <a:lnTo>
                  <a:pt x="398044" y="127958"/>
                </a:lnTo>
                <a:lnTo>
                  <a:pt x="398044" y="170471"/>
                </a:lnTo>
                <a:lnTo>
                  <a:pt x="341776" y="170471"/>
                </a:lnTo>
                <a:lnTo>
                  <a:pt x="341776" y="322187"/>
                </a:lnTo>
                <a:cubicBezTo>
                  <a:pt x="341776" y="335525"/>
                  <a:pt x="338580" y="345181"/>
                  <a:pt x="332190" y="351155"/>
                </a:cubicBezTo>
                <a:cubicBezTo>
                  <a:pt x="325799" y="357129"/>
                  <a:pt x="315656" y="360116"/>
                  <a:pt x="301763" y="360116"/>
                </a:cubicBezTo>
                <a:moveTo>
                  <a:pt x="71272" y="158385"/>
                </a:moveTo>
                <a:cubicBezTo>
                  <a:pt x="71272" y="173112"/>
                  <a:pt x="72313" y="186519"/>
                  <a:pt x="74399" y="198606"/>
                </a:cubicBezTo>
                <a:cubicBezTo>
                  <a:pt x="76482" y="210693"/>
                  <a:pt x="79400" y="221113"/>
                  <a:pt x="83150" y="229866"/>
                </a:cubicBezTo>
                <a:cubicBezTo>
                  <a:pt x="86902" y="238618"/>
                  <a:pt x="91557" y="245426"/>
                  <a:pt x="97113" y="250289"/>
                </a:cubicBezTo>
                <a:cubicBezTo>
                  <a:pt x="102671" y="255152"/>
                  <a:pt x="109062" y="257583"/>
                  <a:pt x="116287" y="257583"/>
                </a:cubicBezTo>
                <a:cubicBezTo>
                  <a:pt x="123233" y="257583"/>
                  <a:pt x="129416" y="255152"/>
                  <a:pt x="134834" y="250289"/>
                </a:cubicBezTo>
                <a:cubicBezTo>
                  <a:pt x="140253" y="245426"/>
                  <a:pt x="144838" y="238618"/>
                  <a:pt x="148588" y="229866"/>
                </a:cubicBezTo>
                <a:cubicBezTo>
                  <a:pt x="152340" y="221113"/>
                  <a:pt x="155257" y="210693"/>
                  <a:pt x="157341" y="198606"/>
                </a:cubicBezTo>
                <a:cubicBezTo>
                  <a:pt x="159426" y="186519"/>
                  <a:pt x="160468" y="173112"/>
                  <a:pt x="160468" y="158385"/>
                </a:cubicBezTo>
                <a:cubicBezTo>
                  <a:pt x="160468" y="143658"/>
                  <a:pt x="159426" y="130251"/>
                  <a:pt x="157341" y="118163"/>
                </a:cubicBezTo>
                <a:cubicBezTo>
                  <a:pt x="155257" y="106076"/>
                  <a:pt x="152340" y="95657"/>
                  <a:pt x="148588" y="86904"/>
                </a:cubicBezTo>
                <a:cubicBezTo>
                  <a:pt x="144838" y="78151"/>
                  <a:pt x="140253" y="71343"/>
                  <a:pt x="134834" y="66480"/>
                </a:cubicBezTo>
                <a:cubicBezTo>
                  <a:pt x="129416" y="61617"/>
                  <a:pt x="123233" y="59186"/>
                  <a:pt x="116287" y="59186"/>
                </a:cubicBezTo>
                <a:cubicBezTo>
                  <a:pt x="109062" y="59186"/>
                  <a:pt x="102671" y="61617"/>
                  <a:pt x="97113" y="66480"/>
                </a:cubicBezTo>
                <a:cubicBezTo>
                  <a:pt x="91557" y="71343"/>
                  <a:pt x="86902" y="78151"/>
                  <a:pt x="83150" y="86904"/>
                </a:cubicBezTo>
                <a:cubicBezTo>
                  <a:pt x="79400" y="95657"/>
                  <a:pt x="76482" y="106076"/>
                  <a:pt x="74399" y="118163"/>
                </a:cubicBezTo>
                <a:cubicBezTo>
                  <a:pt x="72313" y="130251"/>
                  <a:pt x="71272" y="143658"/>
                  <a:pt x="71272" y="15838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" name="Freeform 16"/>
          <p:cNvSpPr/>
          <p:nvPr/>
        </p:nvSpPr>
        <p:spPr>
          <a:xfrm>
            <a:off x="12212503" y="5735758"/>
            <a:ext cx="369703" cy="360116"/>
          </a:xfrm>
          <a:custGeom>
            <a:avLst/>
            <a:gdLst>
              <a:gd name="connsiteX0" fmla="*/ 110453 w 369703"/>
              <a:gd name="connsiteY0" fmla="*/ 65855 h 360116"/>
              <a:gd name="connsiteX1" fmla="*/ 106284 w 369703"/>
              <a:gd name="connsiteY1" fmla="*/ 51892 h 360116"/>
              <a:gd name="connsiteX2" fmla="*/ 93780 w 369703"/>
              <a:gd name="connsiteY2" fmla="*/ 45015 h 360116"/>
              <a:gd name="connsiteX3" fmla="*/ 184226 w 369703"/>
              <a:gd name="connsiteY3" fmla="*/ 19590 h 360116"/>
              <a:gd name="connsiteX4" fmla="*/ 184226 w 369703"/>
              <a:gd name="connsiteY4" fmla="*/ 74607 h 360116"/>
              <a:gd name="connsiteX5" fmla="*/ 173389 w 369703"/>
              <a:gd name="connsiteY5" fmla="*/ 145047 h 360116"/>
              <a:gd name="connsiteX6" fmla="*/ 206108 w 369703"/>
              <a:gd name="connsiteY6" fmla="*/ 158593 h 360116"/>
              <a:gd name="connsiteX7" fmla="*/ 232783 w 369703"/>
              <a:gd name="connsiteY7" fmla="*/ 181726 h 360116"/>
              <a:gd name="connsiteX8" fmla="*/ 250915 w 369703"/>
              <a:gd name="connsiteY8" fmla="*/ 214652 h 360116"/>
              <a:gd name="connsiteX9" fmla="*/ 257584 w 369703"/>
              <a:gd name="connsiteY9" fmla="*/ 257166 h 360116"/>
              <a:gd name="connsiteX10" fmla="*/ 248414 w 369703"/>
              <a:gd name="connsiteY10" fmla="*/ 281758 h 360116"/>
              <a:gd name="connsiteX11" fmla="*/ 222572 w 369703"/>
              <a:gd name="connsiteY11" fmla="*/ 293845 h 360116"/>
              <a:gd name="connsiteX12" fmla="*/ 192146 w 369703"/>
              <a:gd name="connsiteY12" fmla="*/ 290094 h 360116"/>
              <a:gd name="connsiteX13" fmla="*/ 171722 w 369703"/>
              <a:gd name="connsiteY13" fmla="*/ 269671 h 360116"/>
              <a:gd name="connsiteX14" fmla="*/ 183393 w 369703"/>
              <a:gd name="connsiteY14" fmla="*/ 242370 h 360116"/>
              <a:gd name="connsiteX15" fmla="*/ 185477 w 369703"/>
              <a:gd name="connsiteY15" fmla="*/ 214652 h 360116"/>
              <a:gd name="connsiteX16" fmla="*/ 178808 w 369703"/>
              <a:gd name="connsiteY16" fmla="*/ 189436 h 360116"/>
              <a:gd name="connsiteX17" fmla="*/ 164220 w 369703"/>
              <a:gd name="connsiteY17" fmla="*/ 169222 h 360116"/>
              <a:gd name="connsiteX18" fmla="*/ 102117 w 369703"/>
              <a:gd name="connsiteY18" fmla="*/ 248414 h 360116"/>
              <a:gd name="connsiteX19" fmla="*/ 0 w 369703"/>
              <a:gd name="connsiteY19" fmla="*/ 298429 h 360116"/>
              <a:gd name="connsiteX20" fmla="*/ 0 w 369703"/>
              <a:gd name="connsiteY20" fmla="*/ 290094 h 360116"/>
              <a:gd name="connsiteX21" fmla="*/ 52100 w 369703"/>
              <a:gd name="connsiteY21" fmla="*/ 246955 h 360116"/>
              <a:gd name="connsiteX22" fmla="*/ 86278 w 369703"/>
              <a:gd name="connsiteY22" fmla="*/ 192979 h 360116"/>
              <a:gd name="connsiteX23" fmla="*/ 104826 w 369703"/>
              <a:gd name="connsiteY23" fmla="*/ 133794 h 360116"/>
              <a:gd name="connsiteX24" fmla="*/ 110453 w 369703"/>
              <a:gd name="connsiteY24" fmla="*/ 75024 h 360116"/>
              <a:gd name="connsiteX26" fmla="*/ 295930 w 369703"/>
              <a:gd name="connsiteY26" fmla="*/ 360116 h 360116"/>
              <a:gd name="connsiteX27" fmla="*/ 295930 w 369703"/>
              <a:gd name="connsiteY27" fmla="*/ 43764 h 360116"/>
              <a:gd name="connsiteX28" fmla="*/ 293429 w 369703"/>
              <a:gd name="connsiteY28" fmla="*/ 32719 h 360116"/>
              <a:gd name="connsiteX29" fmla="*/ 284676 w 369703"/>
              <a:gd name="connsiteY29" fmla="*/ 25008 h 360116"/>
              <a:gd name="connsiteX30" fmla="*/ 369703 w 369703"/>
              <a:gd name="connsiteY30" fmla="*/ 0 h 360116"/>
              <a:gd name="connsiteX31" fmla="*/ 369703 w 369703"/>
              <a:gd name="connsiteY31" fmla="*/ 322187 h 360116"/>
              <a:gd name="connsiteX32" fmla="*/ 360117 w 369703"/>
              <a:gd name="connsiteY32" fmla="*/ 351155 h 360116"/>
              <a:gd name="connsiteX33" fmla="*/ 329691 w 369703"/>
              <a:gd name="connsiteY33" fmla="*/ 360116 h 3601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369703" h="360116">
                <a:moveTo>
                  <a:pt x="110453" y="65855"/>
                </a:moveTo>
                <a:cubicBezTo>
                  <a:pt x="110453" y="60297"/>
                  <a:pt x="109063" y="55643"/>
                  <a:pt x="106284" y="51892"/>
                </a:cubicBezTo>
                <a:cubicBezTo>
                  <a:pt x="103506" y="48141"/>
                  <a:pt x="99338" y="45848"/>
                  <a:pt x="93780" y="45015"/>
                </a:cubicBezTo>
                <a:lnTo>
                  <a:pt x="184226" y="19590"/>
                </a:lnTo>
                <a:lnTo>
                  <a:pt x="184226" y="74607"/>
                </a:lnTo>
                <a:cubicBezTo>
                  <a:pt x="184226" y="99060"/>
                  <a:pt x="180615" y="122539"/>
                  <a:pt x="173389" y="145047"/>
                </a:cubicBezTo>
                <a:cubicBezTo>
                  <a:pt x="185059" y="148104"/>
                  <a:pt x="195966" y="152619"/>
                  <a:pt x="206108" y="158593"/>
                </a:cubicBezTo>
                <a:cubicBezTo>
                  <a:pt x="216251" y="164567"/>
                  <a:pt x="225142" y="172278"/>
                  <a:pt x="232783" y="181726"/>
                </a:cubicBezTo>
                <a:cubicBezTo>
                  <a:pt x="240425" y="191173"/>
                  <a:pt x="246469" y="202149"/>
                  <a:pt x="250915" y="214652"/>
                </a:cubicBezTo>
                <a:cubicBezTo>
                  <a:pt x="255360" y="227157"/>
                  <a:pt x="257584" y="241328"/>
                  <a:pt x="257584" y="257166"/>
                </a:cubicBezTo>
                <a:cubicBezTo>
                  <a:pt x="257584" y="266614"/>
                  <a:pt x="254528" y="274811"/>
                  <a:pt x="248414" y="281758"/>
                </a:cubicBezTo>
                <a:cubicBezTo>
                  <a:pt x="242301" y="288704"/>
                  <a:pt x="233687" y="292733"/>
                  <a:pt x="222572" y="293845"/>
                </a:cubicBezTo>
                <a:cubicBezTo>
                  <a:pt x="212014" y="295234"/>
                  <a:pt x="201871" y="293984"/>
                  <a:pt x="192146" y="290094"/>
                </a:cubicBezTo>
                <a:cubicBezTo>
                  <a:pt x="182421" y="286203"/>
                  <a:pt x="175613" y="279396"/>
                  <a:pt x="171722" y="269671"/>
                </a:cubicBezTo>
                <a:cubicBezTo>
                  <a:pt x="177280" y="261057"/>
                  <a:pt x="181170" y="251957"/>
                  <a:pt x="183393" y="242370"/>
                </a:cubicBezTo>
                <a:cubicBezTo>
                  <a:pt x="185616" y="232783"/>
                  <a:pt x="186310" y="223544"/>
                  <a:pt x="185477" y="214652"/>
                </a:cubicBezTo>
                <a:cubicBezTo>
                  <a:pt x="184644" y="205761"/>
                  <a:pt x="182421" y="197355"/>
                  <a:pt x="178808" y="189436"/>
                </a:cubicBezTo>
                <a:cubicBezTo>
                  <a:pt x="175196" y="181517"/>
                  <a:pt x="170333" y="174779"/>
                  <a:pt x="164220" y="169222"/>
                </a:cubicBezTo>
                <a:cubicBezTo>
                  <a:pt x="150326" y="199509"/>
                  <a:pt x="129625" y="225907"/>
                  <a:pt x="102117" y="248414"/>
                </a:cubicBezTo>
                <a:cubicBezTo>
                  <a:pt x="74609" y="270921"/>
                  <a:pt x="40570" y="287593"/>
                  <a:pt x="0" y="298429"/>
                </a:cubicBezTo>
                <a:lnTo>
                  <a:pt x="0" y="290094"/>
                </a:lnTo>
                <a:cubicBezTo>
                  <a:pt x="20562" y="278145"/>
                  <a:pt x="37929" y="263766"/>
                  <a:pt x="52100" y="246955"/>
                </a:cubicBezTo>
                <a:cubicBezTo>
                  <a:pt x="66271" y="230144"/>
                  <a:pt x="77664" y="212152"/>
                  <a:pt x="86278" y="192979"/>
                </a:cubicBezTo>
                <a:cubicBezTo>
                  <a:pt x="94892" y="173806"/>
                  <a:pt x="101075" y="154078"/>
                  <a:pt x="104826" y="133794"/>
                </a:cubicBezTo>
                <a:cubicBezTo>
                  <a:pt x="108577" y="113509"/>
                  <a:pt x="110453" y="93919"/>
                  <a:pt x="110453" y="75024"/>
                </a:cubicBezTo>
                <a:moveTo>
                  <a:pt x="295930" y="360116"/>
                </a:moveTo>
                <a:lnTo>
                  <a:pt x="295930" y="43764"/>
                </a:lnTo>
                <a:cubicBezTo>
                  <a:pt x="295930" y="39874"/>
                  <a:pt x="295096" y="36193"/>
                  <a:pt x="293429" y="32719"/>
                </a:cubicBezTo>
                <a:cubicBezTo>
                  <a:pt x="291761" y="29246"/>
                  <a:pt x="288844" y="26676"/>
                  <a:pt x="284676" y="25008"/>
                </a:cubicBezTo>
                <a:lnTo>
                  <a:pt x="369703" y="0"/>
                </a:lnTo>
                <a:lnTo>
                  <a:pt x="369703" y="322187"/>
                </a:lnTo>
                <a:cubicBezTo>
                  <a:pt x="369703" y="335525"/>
                  <a:pt x="366508" y="345181"/>
                  <a:pt x="360117" y="351155"/>
                </a:cubicBezTo>
                <a:cubicBezTo>
                  <a:pt x="353726" y="357129"/>
                  <a:pt x="343584" y="360116"/>
                  <a:pt x="329691" y="3601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" name="Freeform 17"/>
          <p:cNvSpPr/>
          <p:nvPr/>
        </p:nvSpPr>
        <p:spPr>
          <a:xfrm>
            <a:off x="12644727" y="5735758"/>
            <a:ext cx="398044" cy="360116"/>
          </a:xfrm>
          <a:custGeom>
            <a:avLst/>
            <a:gdLst>
              <a:gd name="connsiteX0" fmla="*/ 0 w 398044"/>
              <a:gd name="connsiteY0" fmla="*/ 158385 h 360116"/>
              <a:gd name="connsiteX1" fmla="*/ 8961 w 398044"/>
              <a:gd name="connsiteY1" fmla="*/ 98366 h 360116"/>
              <a:gd name="connsiteX2" fmla="*/ 33551 w 398044"/>
              <a:gd name="connsiteY2" fmla="*/ 55226 h 360116"/>
              <a:gd name="connsiteX3" fmla="*/ 70438 w 398044"/>
              <a:gd name="connsiteY3" fmla="*/ 29385 h 360116"/>
              <a:gd name="connsiteX4" fmla="*/ 116287 w 398044"/>
              <a:gd name="connsiteY4" fmla="*/ 20841 h 360116"/>
              <a:gd name="connsiteX5" fmla="*/ 161717 w 398044"/>
              <a:gd name="connsiteY5" fmla="*/ 29385 h 360116"/>
              <a:gd name="connsiteX6" fmla="*/ 198605 w 398044"/>
              <a:gd name="connsiteY6" fmla="*/ 55226 h 360116"/>
              <a:gd name="connsiteX7" fmla="*/ 223196 w 398044"/>
              <a:gd name="connsiteY7" fmla="*/ 98366 h 360116"/>
              <a:gd name="connsiteX8" fmla="*/ 232158 w 398044"/>
              <a:gd name="connsiteY8" fmla="*/ 158385 h 360116"/>
              <a:gd name="connsiteX9" fmla="*/ 223196 w 398044"/>
              <a:gd name="connsiteY9" fmla="*/ 218612 h 360116"/>
              <a:gd name="connsiteX10" fmla="*/ 198605 w 398044"/>
              <a:gd name="connsiteY10" fmla="*/ 261543 h 360116"/>
              <a:gd name="connsiteX11" fmla="*/ 161717 w 398044"/>
              <a:gd name="connsiteY11" fmla="*/ 287385 h 360116"/>
              <a:gd name="connsiteX12" fmla="*/ 116287 w 398044"/>
              <a:gd name="connsiteY12" fmla="*/ 295929 h 360116"/>
              <a:gd name="connsiteX13" fmla="*/ 70438 w 398044"/>
              <a:gd name="connsiteY13" fmla="*/ 287385 h 360116"/>
              <a:gd name="connsiteX14" fmla="*/ 33551 w 398044"/>
              <a:gd name="connsiteY14" fmla="*/ 261543 h 360116"/>
              <a:gd name="connsiteX15" fmla="*/ 8961 w 398044"/>
              <a:gd name="connsiteY15" fmla="*/ 218612 h 360116"/>
              <a:gd name="connsiteX16" fmla="*/ 0 w 398044"/>
              <a:gd name="connsiteY16" fmla="*/ 158385 h 360116"/>
              <a:gd name="connsiteX18" fmla="*/ 268002 w 398044"/>
              <a:gd name="connsiteY18" fmla="*/ 360116 h 360116"/>
              <a:gd name="connsiteX19" fmla="*/ 268002 w 398044"/>
              <a:gd name="connsiteY19" fmla="*/ 43764 h 360116"/>
              <a:gd name="connsiteX20" fmla="*/ 265501 w 398044"/>
              <a:gd name="connsiteY20" fmla="*/ 32719 h 360116"/>
              <a:gd name="connsiteX21" fmla="*/ 256748 w 398044"/>
              <a:gd name="connsiteY21" fmla="*/ 25008 h 360116"/>
              <a:gd name="connsiteX22" fmla="*/ 341775 w 398044"/>
              <a:gd name="connsiteY22" fmla="*/ 0 h 360116"/>
              <a:gd name="connsiteX23" fmla="*/ 341775 w 398044"/>
              <a:gd name="connsiteY23" fmla="*/ 127958 h 360116"/>
              <a:gd name="connsiteX24" fmla="*/ 398044 w 398044"/>
              <a:gd name="connsiteY24" fmla="*/ 127958 h 360116"/>
              <a:gd name="connsiteX25" fmla="*/ 398044 w 398044"/>
              <a:gd name="connsiteY25" fmla="*/ 170471 h 360116"/>
              <a:gd name="connsiteX26" fmla="*/ 341775 w 398044"/>
              <a:gd name="connsiteY26" fmla="*/ 170471 h 360116"/>
              <a:gd name="connsiteX27" fmla="*/ 341775 w 398044"/>
              <a:gd name="connsiteY27" fmla="*/ 322187 h 360116"/>
              <a:gd name="connsiteX28" fmla="*/ 332190 w 398044"/>
              <a:gd name="connsiteY28" fmla="*/ 351155 h 360116"/>
              <a:gd name="connsiteX29" fmla="*/ 301763 w 398044"/>
              <a:gd name="connsiteY29" fmla="*/ 360116 h 360116"/>
              <a:gd name="connsiteX31" fmla="*/ 71272 w 398044"/>
              <a:gd name="connsiteY31" fmla="*/ 158385 h 360116"/>
              <a:gd name="connsiteX32" fmla="*/ 74399 w 398044"/>
              <a:gd name="connsiteY32" fmla="*/ 198606 h 360116"/>
              <a:gd name="connsiteX33" fmla="*/ 83150 w 398044"/>
              <a:gd name="connsiteY33" fmla="*/ 229866 h 360116"/>
              <a:gd name="connsiteX34" fmla="*/ 97113 w 398044"/>
              <a:gd name="connsiteY34" fmla="*/ 250289 h 360116"/>
              <a:gd name="connsiteX35" fmla="*/ 116287 w 398044"/>
              <a:gd name="connsiteY35" fmla="*/ 257583 h 360116"/>
              <a:gd name="connsiteX36" fmla="*/ 134834 w 398044"/>
              <a:gd name="connsiteY36" fmla="*/ 250289 h 360116"/>
              <a:gd name="connsiteX37" fmla="*/ 148588 w 398044"/>
              <a:gd name="connsiteY37" fmla="*/ 229866 h 360116"/>
              <a:gd name="connsiteX38" fmla="*/ 157341 w 398044"/>
              <a:gd name="connsiteY38" fmla="*/ 198606 h 360116"/>
              <a:gd name="connsiteX39" fmla="*/ 160468 w 398044"/>
              <a:gd name="connsiteY39" fmla="*/ 158385 h 360116"/>
              <a:gd name="connsiteX40" fmla="*/ 157341 w 398044"/>
              <a:gd name="connsiteY40" fmla="*/ 118163 h 360116"/>
              <a:gd name="connsiteX41" fmla="*/ 148588 w 398044"/>
              <a:gd name="connsiteY41" fmla="*/ 86904 h 360116"/>
              <a:gd name="connsiteX42" fmla="*/ 134834 w 398044"/>
              <a:gd name="connsiteY42" fmla="*/ 66480 h 360116"/>
              <a:gd name="connsiteX43" fmla="*/ 116287 w 398044"/>
              <a:gd name="connsiteY43" fmla="*/ 59186 h 360116"/>
              <a:gd name="connsiteX44" fmla="*/ 97113 w 398044"/>
              <a:gd name="connsiteY44" fmla="*/ 66480 h 360116"/>
              <a:gd name="connsiteX45" fmla="*/ 83150 w 398044"/>
              <a:gd name="connsiteY45" fmla="*/ 86904 h 360116"/>
              <a:gd name="connsiteX46" fmla="*/ 74399 w 398044"/>
              <a:gd name="connsiteY46" fmla="*/ 118163 h 360116"/>
              <a:gd name="connsiteX47" fmla="*/ 71272 w 398044"/>
              <a:gd name="connsiteY47" fmla="*/ 158385 h 3601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398044" h="360116">
                <a:moveTo>
                  <a:pt x="0" y="158385"/>
                </a:moveTo>
                <a:cubicBezTo>
                  <a:pt x="0" y="135599"/>
                  <a:pt x="2987" y="115593"/>
                  <a:pt x="8961" y="98366"/>
                </a:cubicBezTo>
                <a:cubicBezTo>
                  <a:pt x="14935" y="81137"/>
                  <a:pt x="23132" y="66758"/>
                  <a:pt x="33551" y="55226"/>
                </a:cubicBezTo>
                <a:cubicBezTo>
                  <a:pt x="43971" y="43695"/>
                  <a:pt x="56267" y="35081"/>
                  <a:pt x="70438" y="29385"/>
                </a:cubicBezTo>
                <a:cubicBezTo>
                  <a:pt x="84610" y="23689"/>
                  <a:pt x="99892" y="20841"/>
                  <a:pt x="116287" y="20841"/>
                </a:cubicBezTo>
                <a:cubicBezTo>
                  <a:pt x="132403" y="20841"/>
                  <a:pt x="147546" y="23689"/>
                  <a:pt x="161717" y="29385"/>
                </a:cubicBezTo>
                <a:cubicBezTo>
                  <a:pt x="175888" y="35081"/>
                  <a:pt x="188185" y="43695"/>
                  <a:pt x="198605" y="55226"/>
                </a:cubicBezTo>
                <a:cubicBezTo>
                  <a:pt x="209025" y="66758"/>
                  <a:pt x="217221" y="81137"/>
                  <a:pt x="223196" y="98366"/>
                </a:cubicBezTo>
                <a:cubicBezTo>
                  <a:pt x="229171" y="115593"/>
                  <a:pt x="232158" y="135599"/>
                  <a:pt x="232158" y="158385"/>
                </a:cubicBezTo>
                <a:cubicBezTo>
                  <a:pt x="232158" y="181447"/>
                  <a:pt x="229171" y="201524"/>
                  <a:pt x="223196" y="218612"/>
                </a:cubicBezTo>
                <a:cubicBezTo>
                  <a:pt x="217221" y="235702"/>
                  <a:pt x="209025" y="250011"/>
                  <a:pt x="198605" y="261543"/>
                </a:cubicBezTo>
                <a:cubicBezTo>
                  <a:pt x="188185" y="273074"/>
                  <a:pt x="175888" y="281688"/>
                  <a:pt x="161717" y="287385"/>
                </a:cubicBezTo>
                <a:cubicBezTo>
                  <a:pt x="147546" y="293081"/>
                  <a:pt x="132403" y="295929"/>
                  <a:pt x="116287" y="295929"/>
                </a:cubicBezTo>
                <a:cubicBezTo>
                  <a:pt x="99892" y="295929"/>
                  <a:pt x="84610" y="293081"/>
                  <a:pt x="70438" y="287385"/>
                </a:cubicBezTo>
                <a:cubicBezTo>
                  <a:pt x="56267" y="281688"/>
                  <a:pt x="43971" y="273074"/>
                  <a:pt x="33551" y="261543"/>
                </a:cubicBezTo>
                <a:cubicBezTo>
                  <a:pt x="23132" y="250011"/>
                  <a:pt x="14935" y="235702"/>
                  <a:pt x="8961" y="218612"/>
                </a:cubicBezTo>
                <a:cubicBezTo>
                  <a:pt x="2987" y="201524"/>
                  <a:pt x="0" y="181447"/>
                  <a:pt x="0" y="158385"/>
                </a:cubicBezTo>
                <a:moveTo>
                  <a:pt x="268002" y="360116"/>
                </a:moveTo>
                <a:lnTo>
                  <a:pt x="268002" y="43764"/>
                </a:lnTo>
                <a:cubicBezTo>
                  <a:pt x="268002" y="39874"/>
                  <a:pt x="267168" y="36193"/>
                  <a:pt x="265501" y="32719"/>
                </a:cubicBezTo>
                <a:cubicBezTo>
                  <a:pt x="263834" y="29246"/>
                  <a:pt x="260916" y="26676"/>
                  <a:pt x="256748" y="25008"/>
                </a:cubicBezTo>
                <a:lnTo>
                  <a:pt x="341775" y="0"/>
                </a:lnTo>
                <a:lnTo>
                  <a:pt x="341775" y="127958"/>
                </a:lnTo>
                <a:lnTo>
                  <a:pt x="398044" y="127958"/>
                </a:lnTo>
                <a:lnTo>
                  <a:pt x="398044" y="170471"/>
                </a:lnTo>
                <a:lnTo>
                  <a:pt x="341775" y="170471"/>
                </a:lnTo>
                <a:lnTo>
                  <a:pt x="341775" y="322187"/>
                </a:lnTo>
                <a:cubicBezTo>
                  <a:pt x="341775" y="335525"/>
                  <a:pt x="338580" y="345181"/>
                  <a:pt x="332190" y="351155"/>
                </a:cubicBezTo>
                <a:cubicBezTo>
                  <a:pt x="325799" y="357129"/>
                  <a:pt x="315656" y="360116"/>
                  <a:pt x="301763" y="360116"/>
                </a:cubicBezTo>
                <a:moveTo>
                  <a:pt x="71272" y="158385"/>
                </a:moveTo>
                <a:cubicBezTo>
                  <a:pt x="71272" y="173112"/>
                  <a:pt x="72313" y="186519"/>
                  <a:pt x="74399" y="198606"/>
                </a:cubicBezTo>
                <a:cubicBezTo>
                  <a:pt x="76482" y="210693"/>
                  <a:pt x="79400" y="221113"/>
                  <a:pt x="83150" y="229866"/>
                </a:cubicBezTo>
                <a:cubicBezTo>
                  <a:pt x="86902" y="238618"/>
                  <a:pt x="91557" y="245426"/>
                  <a:pt x="97113" y="250289"/>
                </a:cubicBezTo>
                <a:cubicBezTo>
                  <a:pt x="102671" y="255152"/>
                  <a:pt x="109062" y="257583"/>
                  <a:pt x="116287" y="257583"/>
                </a:cubicBezTo>
                <a:cubicBezTo>
                  <a:pt x="123233" y="257583"/>
                  <a:pt x="129416" y="255152"/>
                  <a:pt x="134834" y="250289"/>
                </a:cubicBezTo>
                <a:cubicBezTo>
                  <a:pt x="140253" y="245426"/>
                  <a:pt x="144838" y="238618"/>
                  <a:pt x="148588" y="229866"/>
                </a:cubicBezTo>
                <a:cubicBezTo>
                  <a:pt x="152340" y="221113"/>
                  <a:pt x="155257" y="210693"/>
                  <a:pt x="157341" y="198606"/>
                </a:cubicBezTo>
                <a:cubicBezTo>
                  <a:pt x="159426" y="186519"/>
                  <a:pt x="160468" y="173112"/>
                  <a:pt x="160468" y="158385"/>
                </a:cubicBezTo>
                <a:cubicBezTo>
                  <a:pt x="160468" y="143658"/>
                  <a:pt x="159426" y="130251"/>
                  <a:pt x="157341" y="118163"/>
                </a:cubicBezTo>
                <a:cubicBezTo>
                  <a:pt x="155257" y="106076"/>
                  <a:pt x="152340" y="95657"/>
                  <a:pt x="148588" y="86904"/>
                </a:cubicBezTo>
                <a:cubicBezTo>
                  <a:pt x="144838" y="78151"/>
                  <a:pt x="140253" y="71343"/>
                  <a:pt x="134834" y="66480"/>
                </a:cubicBezTo>
                <a:cubicBezTo>
                  <a:pt x="129416" y="61617"/>
                  <a:pt x="123233" y="59186"/>
                  <a:pt x="116287" y="59186"/>
                </a:cubicBezTo>
                <a:cubicBezTo>
                  <a:pt x="109062" y="59186"/>
                  <a:pt x="102671" y="61617"/>
                  <a:pt x="97113" y="66480"/>
                </a:cubicBezTo>
                <a:cubicBezTo>
                  <a:pt x="91557" y="71343"/>
                  <a:pt x="86902" y="78151"/>
                  <a:pt x="83150" y="86904"/>
                </a:cubicBezTo>
                <a:cubicBezTo>
                  <a:pt x="79400" y="95657"/>
                  <a:pt x="76482" y="106076"/>
                  <a:pt x="74399" y="118163"/>
                </a:cubicBezTo>
                <a:cubicBezTo>
                  <a:pt x="72313" y="130251"/>
                  <a:pt x="71272" y="143658"/>
                  <a:pt x="71272" y="15838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" name="Freeform 18"/>
          <p:cNvSpPr/>
          <p:nvPr/>
        </p:nvSpPr>
        <p:spPr>
          <a:xfrm>
            <a:off x="13061111" y="6011264"/>
            <a:ext cx="77941" cy="120038"/>
          </a:xfrm>
          <a:custGeom>
            <a:avLst/>
            <a:gdLst>
              <a:gd name="connsiteX0" fmla="*/ 0 w 77941"/>
              <a:gd name="connsiteY0" fmla="*/ 38345 h 120038"/>
              <a:gd name="connsiteX1" fmla="*/ 2916 w 77941"/>
              <a:gd name="connsiteY1" fmla="*/ 23340 h 120038"/>
              <a:gd name="connsiteX2" fmla="*/ 11044 w 77941"/>
              <a:gd name="connsiteY2" fmla="*/ 11045 h 120038"/>
              <a:gd name="connsiteX3" fmla="*/ 23340 w 77941"/>
              <a:gd name="connsiteY3" fmla="*/ 2917 h 120038"/>
              <a:gd name="connsiteX4" fmla="*/ 38762 w 77941"/>
              <a:gd name="connsiteY4" fmla="*/ 0 h 120038"/>
              <a:gd name="connsiteX5" fmla="*/ 66687 w 77941"/>
              <a:gd name="connsiteY5" fmla="*/ 11045 h 120038"/>
              <a:gd name="connsiteX6" fmla="*/ 77941 w 77941"/>
              <a:gd name="connsiteY6" fmla="*/ 44180 h 120038"/>
              <a:gd name="connsiteX7" fmla="*/ 65438 w 77941"/>
              <a:gd name="connsiteY7" fmla="*/ 83985 h 120038"/>
              <a:gd name="connsiteX8" fmla="*/ 25423 w 77941"/>
              <a:gd name="connsiteY8" fmla="*/ 120038 h 120038"/>
              <a:gd name="connsiteX9" fmla="*/ 18338 w 77941"/>
              <a:gd name="connsiteY9" fmla="*/ 112119 h 120038"/>
              <a:gd name="connsiteX10" fmla="*/ 34595 w 77941"/>
              <a:gd name="connsiteY10" fmla="*/ 90029 h 120038"/>
              <a:gd name="connsiteX11" fmla="*/ 21256 w 77941"/>
              <a:gd name="connsiteY11" fmla="*/ 72940 h 120038"/>
              <a:gd name="connsiteX12" fmla="*/ 6252 w 77941"/>
              <a:gd name="connsiteY12" fmla="*/ 60227 h 120038"/>
              <a:gd name="connsiteX13" fmla="*/ 0 w 77941"/>
              <a:gd name="connsiteY13" fmla="*/ 38345 h 12003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77941" h="120038">
                <a:moveTo>
                  <a:pt x="0" y="38345"/>
                </a:moveTo>
                <a:cubicBezTo>
                  <a:pt x="0" y="33066"/>
                  <a:pt x="972" y="28064"/>
                  <a:pt x="2916" y="23340"/>
                </a:cubicBezTo>
                <a:cubicBezTo>
                  <a:pt x="4862" y="18617"/>
                  <a:pt x="7572" y="14518"/>
                  <a:pt x="11044" y="11045"/>
                </a:cubicBezTo>
                <a:cubicBezTo>
                  <a:pt x="14517" y="7572"/>
                  <a:pt x="18616" y="4862"/>
                  <a:pt x="23340" y="2917"/>
                </a:cubicBezTo>
                <a:cubicBezTo>
                  <a:pt x="28065" y="972"/>
                  <a:pt x="33204" y="0"/>
                  <a:pt x="38762" y="0"/>
                </a:cubicBezTo>
                <a:cubicBezTo>
                  <a:pt x="49878" y="0"/>
                  <a:pt x="59186" y="3682"/>
                  <a:pt x="66687" y="11045"/>
                </a:cubicBezTo>
                <a:cubicBezTo>
                  <a:pt x="74189" y="18409"/>
                  <a:pt x="77941" y="29454"/>
                  <a:pt x="77941" y="44180"/>
                </a:cubicBezTo>
                <a:cubicBezTo>
                  <a:pt x="77941" y="57241"/>
                  <a:pt x="73774" y="70508"/>
                  <a:pt x="65438" y="83985"/>
                </a:cubicBezTo>
                <a:cubicBezTo>
                  <a:pt x="57100" y="97461"/>
                  <a:pt x="43763" y="109479"/>
                  <a:pt x="25423" y="120038"/>
                </a:cubicBezTo>
                <a:lnTo>
                  <a:pt x="18338" y="112119"/>
                </a:lnTo>
                <a:cubicBezTo>
                  <a:pt x="28897" y="104061"/>
                  <a:pt x="34316" y="96697"/>
                  <a:pt x="34595" y="90029"/>
                </a:cubicBezTo>
                <a:cubicBezTo>
                  <a:pt x="34872" y="83360"/>
                  <a:pt x="30426" y="77663"/>
                  <a:pt x="21256" y="72940"/>
                </a:cubicBezTo>
                <a:cubicBezTo>
                  <a:pt x="15421" y="69883"/>
                  <a:pt x="10420" y="65646"/>
                  <a:pt x="6252" y="60227"/>
                </a:cubicBezTo>
                <a:cubicBezTo>
                  <a:pt x="2084" y="54809"/>
                  <a:pt x="0" y="47515"/>
                  <a:pt x="0" y="3834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" name="Freeform 19"/>
          <p:cNvSpPr/>
          <p:nvPr/>
        </p:nvSpPr>
        <p:spPr>
          <a:xfrm>
            <a:off x="13169063" y="5732424"/>
            <a:ext cx="395126" cy="367619"/>
          </a:xfrm>
          <a:custGeom>
            <a:avLst/>
            <a:gdLst>
              <a:gd name="connsiteX0" fmla="*/ 54183 w 395126"/>
              <a:gd name="connsiteY0" fmla="*/ 267586 h 367619"/>
              <a:gd name="connsiteX1" fmla="*/ 270920 w 395126"/>
              <a:gd name="connsiteY1" fmla="*/ 267586 h 367619"/>
              <a:gd name="connsiteX2" fmla="*/ 270920 w 395126"/>
              <a:gd name="connsiteY2" fmla="*/ 238827 h 367619"/>
              <a:gd name="connsiteX3" fmla="*/ 69188 w 395126"/>
              <a:gd name="connsiteY3" fmla="*/ 238827 h 367619"/>
              <a:gd name="connsiteX4" fmla="*/ 43346 w 395126"/>
              <a:gd name="connsiteY4" fmla="*/ 202982 h 367619"/>
              <a:gd name="connsiteX5" fmla="*/ 346777 w 395126"/>
              <a:gd name="connsiteY5" fmla="*/ 202982 h 367619"/>
              <a:gd name="connsiteX6" fmla="*/ 346777 w 395126"/>
              <a:gd name="connsiteY6" fmla="*/ 301347 h 367619"/>
              <a:gd name="connsiteX7" fmla="*/ 130040 w 395126"/>
              <a:gd name="connsiteY7" fmla="*/ 301347 h 367619"/>
              <a:gd name="connsiteX8" fmla="*/ 130040 w 395126"/>
              <a:gd name="connsiteY8" fmla="*/ 331774 h 367619"/>
              <a:gd name="connsiteX9" fmla="*/ 326771 w 395126"/>
              <a:gd name="connsiteY9" fmla="*/ 331774 h 367619"/>
              <a:gd name="connsiteX10" fmla="*/ 345111 w 395126"/>
              <a:gd name="connsiteY10" fmla="*/ 318436 h 367619"/>
              <a:gd name="connsiteX11" fmla="*/ 365950 w 395126"/>
              <a:gd name="connsiteY11" fmla="*/ 367619 h 367619"/>
              <a:gd name="connsiteX12" fmla="*/ 54183 w 395126"/>
              <a:gd name="connsiteY12" fmla="*/ 367619 h 367619"/>
              <a:gd name="connsiteX14" fmla="*/ 395126 w 395126"/>
              <a:gd name="connsiteY14" fmla="*/ 176307 h 367619"/>
              <a:gd name="connsiteX15" fmla="*/ 50016 w 395126"/>
              <a:gd name="connsiteY15" fmla="*/ 176307 h 367619"/>
              <a:gd name="connsiteX16" fmla="*/ 35844 w 395126"/>
              <a:gd name="connsiteY16" fmla="*/ 187977 h 367619"/>
              <a:gd name="connsiteX17" fmla="*/ 0 w 395126"/>
              <a:gd name="connsiteY17" fmla="*/ 137545 h 367619"/>
              <a:gd name="connsiteX18" fmla="*/ 256332 w 395126"/>
              <a:gd name="connsiteY18" fmla="*/ 137545 h 367619"/>
              <a:gd name="connsiteX19" fmla="*/ 271545 w 395126"/>
              <a:gd name="connsiteY19" fmla="*/ 108786 h 367619"/>
              <a:gd name="connsiteX20" fmla="*/ 274672 w 395126"/>
              <a:gd name="connsiteY20" fmla="*/ 60020 h 367619"/>
              <a:gd name="connsiteX21" fmla="*/ 274672 w 395126"/>
              <a:gd name="connsiteY21" fmla="*/ 55852 h 367619"/>
              <a:gd name="connsiteX22" fmla="*/ 91695 w 395126"/>
              <a:gd name="connsiteY22" fmla="*/ 55852 h 367619"/>
              <a:gd name="connsiteX23" fmla="*/ 79192 w 395126"/>
              <a:gd name="connsiteY23" fmla="*/ 66272 h 367619"/>
              <a:gd name="connsiteX24" fmla="*/ 52933 w 395126"/>
              <a:gd name="connsiteY24" fmla="*/ 17506 h 367619"/>
              <a:gd name="connsiteX25" fmla="*/ 274672 w 395126"/>
              <a:gd name="connsiteY25" fmla="*/ 17506 h 367619"/>
              <a:gd name="connsiteX26" fmla="*/ 274672 w 395126"/>
              <a:gd name="connsiteY26" fmla="*/ 0 h 367619"/>
              <a:gd name="connsiteX27" fmla="*/ 348444 w 395126"/>
              <a:gd name="connsiteY27" fmla="*/ 20007 h 367619"/>
              <a:gd name="connsiteX28" fmla="*/ 348444 w 395126"/>
              <a:gd name="connsiteY28" fmla="*/ 46682 h 367619"/>
              <a:gd name="connsiteX29" fmla="*/ 335941 w 395126"/>
              <a:gd name="connsiteY29" fmla="*/ 104826 h 367619"/>
              <a:gd name="connsiteX30" fmla="*/ 298845 w 395126"/>
              <a:gd name="connsiteY30" fmla="*/ 137545 h 367619"/>
              <a:gd name="connsiteX31" fmla="*/ 395126 w 395126"/>
              <a:gd name="connsiteY31" fmla="*/ 137545 h 36761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</a:cxnLst>
            <a:rect l="l" t="t" r="r" b="b"/>
            <a:pathLst>
              <a:path w="395126" h="367619">
                <a:moveTo>
                  <a:pt x="54183" y="267586"/>
                </a:moveTo>
                <a:lnTo>
                  <a:pt x="270920" y="267586"/>
                </a:lnTo>
                <a:lnTo>
                  <a:pt x="270920" y="238827"/>
                </a:lnTo>
                <a:lnTo>
                  <a:pt x="69188" y="238827"/>
                </a:lnTo>
                <a:lnTo>
                  <a:pt x="43346" y="202982"/>
                </a:lnTo>
                <a:lnTo>
                  <a:pt x="346777" y="202982"/>
                </a:lnTo>
                <a:lnTo>
                  <a:pt x="346777" y="301347"/>
                </a:lnTo>
                <a:lnTo>
                  <a:pt x="130040" y="301347"/>
                </a:lnTo>
                <a:lnTo>
                  <a:pt x="130040" y="331774"/>
                </a:lnTo>
                <a:lnTo>
                  <a:pt x="326771" y="331774"/>
                </a:lnTo>
                <a:cubicBezTo>
                  <a:pt x="337330" y="331774"/>
                  <a:pt x="343443" y="327328"/>
                  <a:pt x="345111" y="318436"/>
                </a:cubicBezTo>
                <a:lnTo>
                  <a:pt x="365950" y="367619"/>
                </a:lnTo>
                <a:lnTo>
                  <a:pt x="54183" y="367619"/>
                </a:lnTo>
                <a:moveTo>
                  <a:pt x="395126" y="176307"/>
                </a:moveTo>
                <a:lnTo>
                  <a:pt x="50016" y="176307"/>
                </a:lnTo>
                <a:cubicBezTo>
                  <a:pt x="41957" y="176307"/>
                  <a:pt x="37233" y="180198"/>
                  <a:pt x="35844" y="187977"/>
                </a:cubicBezTo>
                <a:lnTo>
                  <a:pt x="0" y="137545"/>
                </a:lnTo>
                <a:lnTo>
                  <a:pt x="256332" y="137545"/>
                </a:lnTo>
                <a:cubicBezTo>
                  <a:pt x="264390" y="131153"/>
                  <a:pt x="269461" y="121567"/>
                  <a:pt x="271545" y="108786"/>
                </a:cubicBezTo>
                <a:cubicBezTo>
                  <a:pt x="273630" y="96003"/>
                  <a:pt x="274672" y="79748"/>
                  <a:pt x="274672" y="60020"/>
                </a:cubicBezTo>
                <a:lnTo>
                  <a:pt x="274672" y="55852"/>
                </a:lnTo>
                <a:lnTo>
                  <a:pt x="91695" y="55852"/>
                </a:lnTo>
                <a:cubicBezTo>
                  <a:pt x="84748" y="55852"/>
                  <a:pt x="80581" y="59325"/>
                  <a:pt x="79192" y="66272"/>
                </a:cubicBezTo>
                <a:lnTo>
                  <a:pt x="52933" y="17506"/>
                </a:lnTo>
                <a:lnTo>
                  <a:pt x="274672" y="17506"/>
                </a:lnTo>
                <a:lnTo>
                  <a:pt x="274672" y="0"/>
                </a:lnTo>
                <a:lnTo>
                  <a:pt x="348444" y="20007"/>
                </a:lnTo>
                <a:lnTo>
                  <a:pt x="348444" y="46682"/>
                </a:lnTo>
                <a:cubicBezTo>
                  <a:pt x="348444" y="71134"/>
                  <a:pt x="344277" y="90515"/>
                  <a:pt x="335941" y="104826"/>
                </a:cubicBezTo>
                <a:cubicBezTo>
                  <a:pt x="327605" y="119136"/>
                  <a:pt x="315240" y="130042"/>
                  <a:pt x="298845" y="137545"/>
                </a:cubicBezTo>
                <a:lnTo>
                  <a:pt x="395126" y="1375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" name="Freeform 20"/>
          <p:cNvSpPr/>
          <p:nvPr/>
        </p:nvSpPr>
        <p:spPr>
          <a:xfrm>
            <a:off x="13581695" y="5751180"/>
            <a:ext cx="395128" cy="326772"/>
          </a:xfrm>
          <a:custGeom>
            <a:avLst/>
            <a:gdLst>
              <a:gd name="connsiteX0" fmla="*/ 59603 w 395128"/>
              <a:gd name="connsiteY0" fmla="*/ 95448 h 326772"/>
              <a:gd name="connsiteX1" fmla="*/ 271754 w 395128"/>
              <a:gd name="connsiteY1" fmla="*/ 95448 h 326772"/>
              <a:gd name="connsiteX2" fmla="*/ 271754 w 395128"/>
              <a:gd name="connsiteY2" fmla="*/ 53767 h 326772"/>
              <a:gd name="connsiteX3" fmla="*/ 91697 w 395128"/>
              <a:gd name="connsiteY3" fmla="*/ 53767 h 326772"/>
              <a:gd name="connsiteX4" fmla="*/ 79192 w 395128"/>
              <a:gd name="connsiteY4" fmla="*/ 64187 h 326772"/>
              <a:gd name="connsiteX5" fmla="*/ 52933 w 395128"/>
              <a:gd name="connsiteY5" fmla="*/ 13337 h 326772"/>
              <a:gd name="connsiteX6" fmla="*/ 271754 w 395128"/>
              <a:gd name="connsiteY6" fmla="*/ 13337 h 326772"/>
              <a:gd name="connsiteX7" fmla="*/ 271754 w 395128"/>
              <a:gd name="connsiteY7" fmla="*/ 0 h 326772"/>
              <a:gd name="connsiteX8" fmla="*/ 343027 w 395128"/>
              <a:gd name="connsiteY8" fmla="*/ 20006 h 326772"/>
              <a:gd name="connsiteX9" fmla="*/ 343027 w 395128"/>
              <a:gd name="connsiteY9" fmla="*/ 131709 h 326772"/>
              <a:gd name="connsiteX10" fmla="*/ 131293 w 395128"/>
              <a:gd name="connsiteY10" fmla="*/ 131709 h 326772"/>
              <a:gd name="connsiteX11" fmla="*/ 131293 w 395128"/>
              <a:gd name="connsiteY11" fmla="*/ 176306 h 326772"/>
              <a:gd name="connsiteX12" fmla="*/ 130459 w 395128"/>
              <a:gd name="connsiteY12" fmla="*/ 177140 h 326772"/>
              <a:gd name="connsiteX13" fmla="*/ 220904 w 395128"/>
              <a:gd name="connsiteY13" fmla="*/ 177140 h 326772"/>
              <a:gd name="connsiteX14" fmla="*/ 290302 w 395128"/>
              <a:gd name="connsiteY14" fmla="*/ 174640 h 326772"/>
              <a:gd name="connsiteX15" fmla="*/ 354281 w 395128"/>
              <a:gd name="connsiteY15" fmla="*/ 165470 h 326772"/>
              <a:gd name="connsiteX16" fmla="*/ 359699 w 395128"/>
              <a:gd name="connsiteY16" fmla="*/ 194646 h 326772"/>
              <a:gd name="connsiteX17" fmla="*/ 308432 w 395128"/>
              <a:gd name="connsiteY17" fmla="*/ 210693 h 326772"/>
              <a:gd name="connsiteX18" fmla="*/ 242162 w 395128"/>
              <a:gd name="connsiteY18" fmla="*/ 218821 h 326772"/>
              <a:gd name="connsiteX19" fmla="*/ 242162 w 395128"/>
              <a:gd name="connsiteY19" fmla="*/ 276339 h 326772"/>
              <a:gd name="connsiteX20" fmla="*/ 395128 w 395128"/>
              <a:gd name="connsiteY20" fmla="*/ 276339 h 326772"/>
              <a:gd name="connsiteX21" fmla="*/ 395128 w 395128"/>
              <a:gd name="connsiteY21" fmla="*/ 315102 h 326772"/>
              <a:gd name="connsiteX22" fmla="*/ 50016 w 395128"/>
              <a:gd name="connsiteY22" fmla="*/ 315102 h 326772"/>
              <a:gd name="connsiteX23" fmla="*/ 35844 w 395128"/>
              <a:gd name="connsiteY23" fmla="*/ 326772 h 326772"/>
              <a:gd name="connsiteX24" fmla="*/ 0 w 395128"/>
              <a:gd name="connsiteY24" fmla="*/ 276339 h 326772"/>
              <a:gd name="connsiteX25" fmla="*/ 168388 w 395128"/>
              <a:gd name="connsiteY25" fmla="*/ 276339 h 326772"/>
              <a:gd name="connsiteX26" fmla="*/ 168388 w 395128"/>
              <a:gd name="connsiteY26" fmla="*/ 219654 h 326772"/>
              <a:gd name="connsiteX27" fmla="*/ 59603 w 395128"/>
              <a:gd name="connsiteY27" fmla="*/ 219654 h 32677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395128" h="326772">
                <a:moveTo>
                  <a:pt x="59603" y="95448"/>
                </a:moveTo>
                <a:lnTo>
                  <a:pt x="271754" y="95448"/>
                </a:lnTo>
                <a:lnTo>
                  <a:pt x="271754" y="53767"/>
                </a:lnTo>
                <a:lnTo>
                  <a:pt x="91697" y="53767"/>
                </a:lnTo>
                <a:cubicBezTo>
                  <a:pt x="84750" y="53767"/>
                  <a:pt x="80581" y="57241"/>
                  <a:pt x="79192" y="64187"/>
                </a:cubicBezTo>
                <a:lnTo>
                  <a:pt x="52933" y="13337"/>
                </a:lnTo>
                <a:lnTo>
                  <a:pt x="271754" y="13337"/>
                </a:lnTo>
                <a:lnTo>
                  <a:pt x="271754" y="0"/>
                </a:lnTo>
                <a:lnTo>
                  <a:pt x="343027" y="20006"/>
                </a:lnTo>
                <a:lnTo>
                  <a:pt x="343027" y="131709"/>
                </a:lnTo>
                <a:lnTo>
                  <a:pt x="131293" y="131709"/>
                </a:lnTo>
                <a:lnTo>
                  <a:pt x="131293" y="176306"/>
                </a:lnTo>
                <a:lnTo>
                  <a:pt x="130459" y="177140"/>
                </a:lnTo>
                <a:lnTo>
                  <a:pt x="220904" y="177140"/>
                </a:lnTo>
                <a:cubicBezTo>
                  <a:pt x="245912" y="177140"/>
                  <a:pt x="269044" y="176306"/>
                  <a:pt x="290302" y="174640"/>
                </a:cubicBezTo>
                <a:cubicBezTo>
                  <a:pt x="311558" y="172972"/>
                  <a:pt x="332885" y="169916"/>
                  <a:pt x="354281" y="165470"/>
                </a:cubicBezTo>
                <a:lnTo>
                  <a:pt x="359699" y="194646"/>
                </a:lnTo>
                <a:cubicBezTo>
                  <a:pt x="345250" y="201315"/>
                  <a:pt x="328160" y="206664"/>
                  <a:pt x="308432" y="210693"/>
                </a:cubicBezTo>
                <a:cubicBezTo>
                  <a:pt x="288703" y="214722"/>
                  <a:pt x="266613" y="217431"/>
                  <a:pt x="242162" y="218821"/>
                </a:cubicBezTo>
                <a:lnTo>
                  <a:pt x="242162" y="276339"/>
                </a:lnTo>
                <a:lnTo>
                  <a:pt x="395128" y="276339"/>
                </a:lnTo>
                <a:lnTo>
                  <a:pt x="395128" y="315102"/>
                </a:lnTo>
                <a:lnTo>
                  <a:pt x="50016" y="315102"/>
                </a:lnTo>
                <a:cubicBezTo>
                  <a:pt x="41959" y="315102"/>
                  <a:pt x="37235" y="318991"/>
                  <a:pt x="35844" y="326772"/>
                </a:cubicBezTo>
                <a:lnTo>
                  <a:pt x="0" y="276339"/>
                </a:lnTo>
                <a:lnTo>
                  <a:pt x="168388" y="276339"/>
                </a:lnTo>
                <a:lnTo>
                  <a:pt x="168388" y="219654"/>
                </a:lnTo>
                <a:lnTo>
                  <a:pt x="59603" y="21965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" name="Freeform 21"/>
          <p:cNvSpPr/>
          <p:nvPr/>
        </p:nvSpPr>
        <p:spPr>
          <a:xfrm>
            <a:off x="13996412" y="5735758"/>
            <a:ext cx="374287" cy="364284"/>
          </a:xfrm>
          <a:custGeom>
            <a:avLst/>
            <a:gdLst>
              <a:gd name="connsiteX0" fmla="*/ 283425 w 374287"/>
              <a:gd name="connsiteY0" fmla="*/ 187977 h 364284"/>
              <a:gd name="connsiteX1" fmla="*/ 283425 w 374287"/>
              <a:gd name="connsiteY1" fmla="*/ 119206 h 364284"/>
              <a:gd name="connsiteX2" fmla="*/ 231324 w 374287"/>
              <a:gd name="connsiteY2" fmla="*/ 119206 h 364284"/>
              <a:gd name="connsiteX3" fmla="*/ 231324 w 374287"/>
              <a:gd name="connsiteY3" fmla="*/ 179641 h 364284"/>
              <a:gd name="connsiteX4" fmla="*/ 161719 w 374287"/>
              <a:gd name="connsiteY4" fmla="*/ 179641 h 364284"/>
              <a:gd name="connsiteX5" fmla="*/ 161719 w 374287"/>
              <a:gd name="connsiteY5" fmla="*/ 164636 h 364284"/>
              <a:gd name="connsiteX6" fmla="*/ 119830 w 374287"/>
              <a:gd name="connsiteY6" fmla="*/ 177557 h 364284"/>
              <a:gd name="connsiteX7" fmla="*/ 69188 w 374287"/>
              <a:gd name="connsiteY7" fmla="*/ 181726 h 364284"/>
              <a:gd name="connsiteX8" fmla="*/ 16672 w 374287"/>
              <a:gd name="connsiteY8" fmla="*/ 181726 h 364284"/>
              <a:gd name="connsiteX9" fmla="*/ 16672 w 374287"/>
              <a:gd name="connsiteY9" fmla="*/ 57102 h 364284"/>
              <a:gd name="connsiteX10" fmla="*/ 12503 w 374287"/>
              <a:gd name="connsiteY10" fmla="*/ 43139 h 364284"/>
              <a:gd name="connsiteX11" fmla="*/ 0 w 374287"/>
              <a:gd name="connsiteY11" fmla="*/ 36262 h 364284"/>
              <a:gd name="connsiteX12" fmla="*/ 86277 w 374287"/>
              <a:gd name="connsiteY12" fmla="*/ 13338 h 364284"/>
              <a:gd name="connsiteX13" fmla="*/ 86277 w 374287"/>
              <a:gd name="connsiteY13" fmla="*/ 65855 h 364284"/>
              <a:gd name="connsiteX14" fmla="*/ 161719 w 374287"/>
              <a:gd name="connsiteY14" fmla="*/ 65855 h 364284"/>
              <a:gd name="connsiteX15" fmla="*/ 161719 w 374287"/>
              <a:gd name="connsiteY15" fmla="*/ 27093 h 364284"/>
              <a:gd name="connsiteX16" fmla="*/ 231324 w 374287"/>
              <a:gd name="connsiteY16" fmla="*/ 9170 h 364284"/>
              <a:gd name="connsiteX17" fmla="*/ 231324 w 374287"/>
              <a:gd name="connsiteY17" fmla="*/ 80860 h 364284"/>
              <a:gd name="connsiteX18" fmla="*/ 283425 w 374287"/>
              <a:gd name="connsiteY18" fmla="*/ 80860 h 364284"/>
              <a:gd name="connsiteX19" fmla="*/ 283425 w 374287"/>
              <a:gd name="connsiteY19" fmla="*/ 43764 h 364284"/>
              <a:gd name="connsiteX20" fmla="*/ 280924 w 374287"/>
              <a:gd name="connsiteY20" fmla="*/ 32719 h 364284"/>
              <a:gd name="connsiteX21" fmla="*/ 272171 w 374287"/>
              <a:gd name="connsiteY21" fmla="*/ 25008 h 364284"/>
              <a:gd name="connsiteX22" fmla="*/ 357198 w 374287"/>
              <a:gd name="connsiteY22" fmla="*/ 0 h 364284"/>
              <a:gd name="connsiteX23" fmla="*/ 357198 w 374287"/>
              <a:gd name="connsiteY23" fmla="*/ 150049 h 364284"/>
              <a:gd name="connsiteX24" fmla="*/ 347611 w 374287"/>
              <a:gd name="connsiteY24" fmla="*/ 179017 h 364284"/>
              <a:gd name="connsiteX25" fmla="*/ 317185 w 374287"/>
              <a:gd name="connsiteY25" fmla="*/ 187977 h 364284"/>
              <a:gd name="connsiteX27" fmla="*/ 66687 w 374287"/>
              <a:gd name="connsiteY27" fmla="*/ 265919 h 364284"/>
              <a:gd name="connsiteX28" fmla="*/ 279256 w 374287"/>
              <a:gd name="connsiteY28" fmla="*/ 265919 h 364284"/>
              <a:gd name="connsiteX29" fmla="*/ 279256 w 374287"/>
              <a:gd name="connsiteY29" fmla="*/ 239661 h 364284"/>
              <a:gd name="connsiteX30" fmla="*/ 76274 w 374287"/>
              <a:gd name="connsiteY30" fmla="*/ 239661 h 364284"/>
              <a:gd name="connsiteX31" fmla="*/ 60020 w 374287"/>
              <a:gd name="connsiteY31" fmla="*/ 203399 h 364284"/>
              <a:gd name="connsiteX32" fmla="*/ 355115 w 374287"/>
              <a:gd name="connsiteY32" fmla="*/ 203399 h 364284"/>
              <a:gd name="connsiteX33" fmla="*/ 355115 w 374287"/>
              <a:gd name="connsiteY33" fmla="*/ 300097 h 364284"/>
              <a:gd name="connsiteX34" fmla="*/ 142545 w 374287"/>
              <a:gd name="connsiteY34" fmla="*/ 300097 h 364284"/>
              <a:gd name="connsiteX35" fmla="*/ 142545 w 374287"/>
              <a:gd name="connsiteY35" fmla="*/ 328022 h 364284"/>
              <a:gd name="connsiteX36" fmla="*/ 335107 w 374287"/>
              <a:gd name="connsiteY36" fmla="*/ 328022 h 364284"/>
              <a:gd name="connsiteX37" fmla="*/ 353447 w 374287"/>
              <a:gd name="connsiteY37" fmla="*/ 314685 h 364284"/>
              <a:gd name="connsiteX38" fmla="*/ 374287 w 374287"/>
              <a:gd name="connsiteY38" fmla="*/ 364284 h 364284"/>
              <a:gd name="connsiteX39" fmla="*/ 66687 w 374287"/>
              <a:gd name="connsiteY39" fmla="*/ 364284 h 364284"/>
              <a:gd name="connsiteX41" fmla="*/ 161719 w 374287"/>
              <a:gd name="connsiteY41" fmla="*/ 104201 h 364284"/>
              <a:gd name="connsiteX42" fmla="*/ 86277 w 374287"/>
              <a:gd name="connsiteY42" fmla="*/ 104201 h 364284"/>
              <a:gd name="connsiteX43" fmla="*/ 86277 w 374287"/>
              <a:gd name="connsiteY43" fmla="*/ 143380 h 364284"/>
              <a:gd name="connsiteX44" fmla="*/ 103158 w 374287"/>
              <a:gd name="connsiteY44" fmla="*/ 143380 h 364284"/>
              <a:gd name="connsiteX45" fmla="*/ 122538 w 374287"/>
              <a:gd name="connsiteY45" fmla="*/ 142963 h 364284"/>
              <a:gd name="connsiteX46" fmla="*/ 142754 w 374287"/>
              <a:gd name="connsiteY46" fmla="*/ 141713 h 364284"/>
              <a:gd name="connsiteX47" fmla="*/ 161719 w 374287"/>
              <a:gd name="connsiteY47" fmla="*/ 139212 h 36428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374287" h="364284">
                <a:moveTo>
                  <a:pt x="283425" y="187977"/>
                </a:moveTo>
                <a:lnTo>
                  <a:pt x="283425" y="119206"/>
                </a:lnTo>
                <a:lnTo>
                  <a:pt x="231324" y="119206"/>
                </a:lnTo>
                <a:lnTo>
                  <a:pt x="231324" y="179641"/>
                </a:lnTo>
                <a:lnTo>
                  <a:pt x="161719" y="179641"/>
                </a:lnTo>
                <a:lnTo>
                  <a:pt x="161719" y="164636"/>
                </a:lnTo>
                <a:cubicBezTo>
                  <a:pt x="149214" y="170471"/>
                  <a:pt x="135252" y="174779"/>
                  <a:pt x="119830" y="177557"/>
                </a:cubicBezTo>
                <a:cubicBezTo>
                  <a:pt x="104408" y="180336"/>
                  <a:pt x="87528" y="181726"/>
                  <a:pt x="69188" y="181726"/>
                </a:cubicBezTo>
                <a:lnTo>
                  <a:pt x="16672" y="181726"/>
                </a:lnTo>
                <a:lnTo>
                  <a:pt x="16672" y="57102"/>
                </a:lnTo>
                <a:cubicBezTo>
                  <a:pt x="16672" y="51545"/>
                  <a:pt x="15283" y="46890"/>
                  <a:pt x="12503" y="43139"/>
                </a:cubicBezTo>
                <a:cubicBezTo>
                  <a:pt x="9725" y="39388"/>
                  <a:pt x="5556" y="37095"/>
                  <a:pt x="0" y="36262"/>
                </a:cubicBezTo>
                <a:lnTo>
                  <a:pt x="86277" y="13338"/>
                </a:lnTo>
                <a:lnTo>
                  <a:pt x="86277" y="65855"/>
                </a:lnTo>
                <a:lnTo>
                  <a:pt x="161719" y="65855"/>
                </a:lnTo>
                <a:lnTo>
                  <a:pt x="161719" y="27093"/>
                </a:lnTo>
                <a:lnTo>
                  <a:pt x="231324" y="9170"/>
                </a:lnTo>
                <a:lnTo>
                  <a:pt x="231324" y="80860"/>
                </a:lnTo>
                <a:lnTo>
                  <a:pt x="283425" y="80860"/>
                </a:lnTo>
                <a:lnTo>
                  <a:pt x="283425" y="43764"/>
                </a:lnTo>
                <a:cubicBezTo>
                  <a:pt x="283425" y="39874"/>
                  <a:pt x="282591" y="36193"/>
                  <a:pt x="280924" y="32719"/>
                </a:cubicBezTo>
                <a:cubicBezTo>
                  <a:pt x="279256" y="29246"/>
                  <a:pt x="276338" y="26676"/>
                  <a:pt x="272171" y="25008"/>
                </a:cubicBezTo>
                <a:lnTo>
                  <a:pt x="357198" y="0"/>
                </a:lnTo>
                <a:lnTo>
                  <a:pt x="357198" y="150049"/>
                </a:lnTo>
                <a:cubicBezTo>
                  <a:pt x="357198" y="163386"/>
                  <a:pt x="354002" y="173043"/>
                  <a:pt x="347611" y="179017"/>
                </a:cubicBezTo>
                <a:cubicBezTo>
                  <a:pt x="341221" y="184991"/>
                  <a:pt x="331079" y="187977"/>
                  <a:pt x="317185" y="187977"/>
                </a:cubicBezTo>
                <a:moveTo>
                  <a:pt x="66687" y="265919"/>
                </a:moveTo>
                <a:lnTo>
                  <a:pt x="279256" y="265919"/>
                </a:lnTo>
                <a:lnTo>
                  <a:pt x="279256" y="239661"/>
                </a:lnTo>
                <a:lnTo>
                  <a:pt x="76274" y="239661"/>
                </a:lnTo>
                <a:lnTo>
                  <a:pt x="60020" y="203399"/>
                </a:lnTo>
                <a:lnTo>
                  <a:pt x="355115" y="203399"/>
                </a:lnTo>
                <a:lnTo>
                  <a:pt x="355115" y="300097"/>
                </a:lnTo>
                <a:lnTo>
                  <a:pt x="142545" y="300097"/>
                </a:lnTo>
                <a:lnTo>
                  <a:pt x="142545" y="328022"/>
                </a:lnTo>
                <a:lnTo>
                  <a:pt x="335107" y="328022"/>
                </a:lnTo>
                <a:cubicBezTo>
                  <a:pt x="345667" y="328022"/>
                  <a:pt x="351779" y="323577"/>
                  <a:pt x="353447" y="314685"/>
                </a:cubicBezTo>
                <a:lnTo>
                  <a:pt x="374287" y="364284"/>
                </a:lnTo>
                <a:lnTo>
                  <a:pt x="66687" y="364284"/>
                </a:lnTo>
                <a:moveTo>
                  <a:pt x="161719" y="104201"/>
                </a:moveTo>
                <a:lnTo>
                  <a:pt x="86277" y="104201"/>
                </a:lnTo>
                <a:lnTo>
                  <a:pt x="86277" y="143380"/>
                </a:lnTo>
                <a:cubicBezTo>
                  <a:pt x="91280" y="143380"/>
                  <a:pt x="96906" y="143380"/>
                  <a:pt x="103158" y="143380"/>
                </a:cubicBezTo>
                <a:cubicBezTo>
                  <a:pt x="109409" y="143380"/>
                  <a:pt x="115870" y="143240"/>
                  <a:pt x="122538" y="142963"/>
                </a:cubicBezTo>
                <a:cubicBezTo>
                  <a:pt x="129208" y="142685"/>
                  <a:pt x="135947" y="142268"/>
                  <a:pt x="142754" y="141713"/>
                </a:cubicBezTo>
                <a:cubicBezTo>
                  <a:pt x="149561" y="141157"/>
                  <a:pt x="155884" y="140324"/>
                  <a:pt x="161719" y="1392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" name="Freeform 22"/>
          <p:cNvSpPr/>
          <p:nvPr/>
        </p:nvSpPr>
        <p:spPr>
          <a:xfrm>
            <a:off x="14406959" y="5740760"/>
            <a:ext cx="395129" cy="350113"/>
          </a:xfrm>
          <a:custGeom>
            <a:avLst/>
            <a:gdLst>
              <a:gd name="connsiteX0" fmla="*/ 59604 w 395129"/>
              <a:gd name="connsiteY0" fmla="*/ 13338 h 350113"/>
              <a:gd name="connsiteX1" fmla="*/ 273841 w 395129"/>
              <a:gd name="connsiteY1" fmla="*/ 13338 h 350113"/>
              <a:gd name="connsiteX2" fmla="*/ 273841 w 395129"/>
              <a:gd name="connsiteY2" fmla="*/ 0 h 350113"/>
              <a:gd name="connsiteX3" fmla="*/ 345112 w 395129"/>
              <a:gd name="connsiteY3" fmla="*/ 20006 h 350113"/>
              <a:gd name="connsiteX4" fmla="*/ 345112 w 395129"/>
              <a:gd name="connsiteY4" fmla="*/ 156300 h 350113"/>
              <a:gd name="connsiteX5" fmla="*/ 273841 w 395129"/>
              <a:gd name="connsiteY5" fmla="*/ 156300 h 350113"/>
              <a:gd name="connsiteX6" fmla="*/ 273841 w 395129"/>
              <a:gd name="connsiteY6" fmla="*/ 139211 h 350113"/>
              <a:gd name="connsiteX7" fmla="*/ 225075 w 395129"/>
              <a:gd name="connsiteY7" fmla="*/ 152549 h 350113"/>
              <a:gd name="connsiteX8" fmla="*/ 170473 w 395129"/>
              <a:gd name="connsiteY8" fmla="*/ 156300 h 350113"/>
              <a:gd name="connsiteX9" fmla="*/ 59604 w 395129"/>
              <a:gd name="connsiteY9" fmla="*/ 156300 h 350113"/>
              <a:gd name="connsiteX11" fmla="*/ 395129 w 395129"/>
              <a:gd name="connsiteY11" fmla="*/ 221321 h 350113"/>
              <a:gd name="connsiteX12" fmla="*/ 250498 w 395129"/>
              <a:gd name="connsiteY12" fmla="*/ 221321 h 350113"/>
              <a:gd name="connsiteX13" fmla="*/ 250498 w 395129"/>
              <a:gd name="connsiteY13" fmla="*/ 268003 h 350113"/>
              <a:gd name="connsiteX14" fmla="*/ 176724 w 395129"/>
              <a:gd name="connsiteY14" fmla="*/ 284675 h 350113"/>
              <a:gd name="connsiteX15" fmla="*/ 176724 w 395129"/>
              <a:gd name="connsiteY15" fmla="*/ 221321 h 350113"/>
              <a:gd name="connsiteX16" fmla="*/ 50017 w 395129"/>
              <a:gd name="connsiteY16" fmla="*/ 221321 h 350113"/>
              <a:gd name="connsiteX17" fmla="*/ 35846 w 395129"/>
              <a:gd name="connsiteY17" fmla="*/ 232992 h 350113"/>
              <a:gd name="connsiteX18" fmla="*/ 0 w 395129"/>
              <a:gd name="connsiteY18" fmla="*/ 182559 h 350113"/>
              <a:gd name="connsiteX19" fmla="*/ 395129 w 395129"/>
              <a:gd name="connsiteY19" fmla="*/ 182559 h 350113"/>
              <a:gd name="connsiteX21" fmla="*/ 66272 w 395129"/>
              <a:gd name="connsiteY21" fmla="*/ 281341 h 350113"/>
              <a:gd name="connsiteX22" fmla="*/ 62105 w 395129"/>
              <a:gd name="connsiteY22" fmla="*/ 267378 h 350113"/>
              <a:gd name="connsiteX23" fmla="*/ 49602 w 395129"/>
              <a:gd name="connsiteY23" fmla="*/ 260500 h 350113"/>
              <a:gd name="connsiteX24" fmla="*/ 140047 w 395129"/>
              <a:gd name="connsiteY24" fmla="*/ 243828 h 350113"/>
              <a:gd name="connsiteX25" fmla="*/ 140047 w 395129"/>
              <a:gd name="connsiteY25" fmla="*/ 311767 h 350113"/>
              <a:gd name="connsiteX26" fmla="*/ 330526 w 395129"/>
              <a:gd name="connsiteY26" fmla="*/ 311767 h 350113"/>
              <a:gd name="connsiteX27" fmla="*/ 344488 w 395129"/>
              <a:gd name="connsiteY27" fmla="*/ 307599 h 350113"/>
              <a:gd name="connsiteX28" fmla="*/ 351365 w 395129"/>
              <a:gd name="connsiteY28" fmla="*/ 295095 h 350113"/>
              <a:gd name="connsiteX29" fmla="*/ 372205 w 395129"/>
              <a:gd name="connsiteY29" fmla="*/ 350113 h 350113"/>
              <a:gd name="connsiteX30" fmla="*/ 66272 w 395129"/>
              <a:gd name="connsiteY30" fmla="*/ 350113 h 350113"/>
              <a:gd name="connsiteX32" fmla="*/ 178392 w 395129"/>
              <a:gd name="connsiteY32" fmla="*/ 120039 h 350113"/>
              <a:gd name="connsiteX33" fmla="*/ 196314 w 395129"/>
              <a:gd name="connsiteY33" fmla="*/ 120039 h 350113"/>
              <a:gd name="connsiteX34" fmla="*/ 220698 w 395129"/>
              <a:gd name="connsiteY34" fmla="*/ 119622 h 350113"/>
              <a:gd name="connsiteX35" fmla="*/ 247790 w 395129"/>
              <a:gd name="connsiteY35" fmla="*/ 118371 h 350113"/>
              <a:gd name="connsiteX36" fmla="*/ 273841 w 395129"/>
              <a:gd name="connsiteY36" fmla="*/ 115454 h 350113"/>
              <a:gd name="connsiteX37" fmla="*/ 273841 w 395129"/>
              <a:gd name="connsiteY37" fmla="*/ 49599 h 350113"/>
              <a:gd name="connsiteX38" fmla="*/ 131294 w 395129"/>
              <a:gd name="connsiteY38" fmla="*/ 49599 h 350113"/>
              <a:gd name="connsiteX39" fmla="*/ 131294 w 395129"/>
              <a:gd name="connsiteY39" fmla="*/ 120039 h 3501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395129" h="350113">
                <a:moveTo>
                  <a:pt x="59604" y="13338"/>
                </a:moveTo>
                <a:lnTo>
                  <a:pt x="273841" y="13338"/>
                </a:lnTo>
                <a:lnTo>
                  <a:pt x="273841" y="0"/>
                </a:lnTo>
                <a:lnTo>
                  <a:pt x="345112" y="20006"/>
                </a:lnTo>
                <a:lnTo>
                  <a:pt x="345112" y="156300"/>
                </a:lnTo>
                <a:lnTo>
                  <a:pt x="273841" y="156300"/>
                </a:lnTo>
                <a:lnTo>
                  <a:pt x="273841" y="139211"/>
                </a:lnTo>
                <a:cubicBezTo>
                  <a:pt x="259390" y="145602"/>
                  <a:pt x="243136" y="150049"/>
                  <a:pt x="225075" y="152549"/>
                </a:cubicBezTo>
                <a:cubicBezTo>
                  <a:pt x="207012" y="155050"/>
                  <a:pt x="188813" y="156300"/>
                  <a:pt x="170473" y="156300"/>
                </a:cubicBezTo>
                <a:lnTo>
                  <a:pt x="59604" y="156300"/>
                </a:lnTo>
                <a:moveTo>
                  <a:pt x="395129" y="221321"/>
                </a:moveTo>
                <a:lnTo>
                  <a:pt x="250498" y="221321"/>
                </a:lnTo>
                <a:lnTo>
                  <a:pt x="250498" y="268003"/>
                </a:lnTo>
                <a:lnTo>
                  <a:pt x="176724" y="284675"/>
                </a:lnTo>
                <a:lnTo>
                  <a:pt x="176724" y="221321"/>
                </a:lnTo>
                <a:lnTo>
                  <a:pt x="50017" y="221321"/>
                </a:lnTo>
                <a:cubicBezTo>
                  <a:pt x="41960" y="221321"/>
                  <a:pt x="37235" y="225211"/>
                  <a:pt x="35846" y="232992"/>
                </a:cubicBezTo>
                <a:lnTo>
                  <a:pt x="0" y="182559"/>
                </a:lnTo>
                <a:lnTo>
                  <a:pt x="395129" y="182559"/>
                </a:lnTo>
                <a:moveTo>
                  <a:pt x="66272" y="281341"/>
                </a:moveTo>
                <a:cubicBezTo>
                  <a:pt x="66272" y="275783"/>
                  <a:pt x="64883" y="271129"/>
                  <a:pt x="62105" y="267378"/>
                </a:cubicBezTo>
                <a:cubicBezTo>
                  <a:pt x="59327" y="263626"/>
                  <a:pt x="55158" y="261334"/>
                  <a:pt x="49602" y="260500"/>
                </a:cubicBezTo>
                <a:lnTo>
                  <a:pt x="140047" y="243828"/>
                </a:lnTo>
                <a:lnTo>
                  <a:pt x="140047" y="311767"/>
                </a:lnTo>
                <a:lnTo>
                  <a:pt x="330526" y="311767"/>
                </a:lnTo>
                <a:cubicBezTo>
                  <a:pt x="336082" y="311767"/>
                  <a:pt x="340736" y="310378"/>
                  <a:pt x="344488" y="307599"/>
                </a:cubicBezTo>
                <a:cubicBezTo>
                  <a:pt x="348239" y="304821"/>
                  <a:pt x="350531" y="300652"/>
                  <a:pt x="351365" y="295095"/>
                </a:cubicBezTo>
                <a:lnTo>
                  <a:pt x="372205" y="350113"/>
                </a:lnTo>
                <a:lnTo>
                  <a:pt x="66272" y="350113"/>
                </a:lnTo>
                <a:moveTo>
                  <a:pt x="178392" y="120039"/>
                </a:moveTo>
                <a:cubicBezTo>
                  <a:pt x="182838" y="120039"/>
                  <a:pt x="188813" y="120039"/>
                  <a:pt x="196314" y="120039"/>
                </a:cubicBezTo>
                <a:cubicBezTo>
                  <a:pt x="203817" y="120039"/>
                  <a:pt x="211945" y="119900"/>
                  <a:pt x="220698" y="119622"/>
                </a:cubicBezTo>
                <a:cubicBezTo>
                  <a:pt x="229451" y="119344"/>
                  <a:pt x="238480" y="118927"/>
                  <a:pt x="247790" y="118371"/>
                </a:cubicBezTo>
                <a:cubicBezTo>
                  <a:pt x="257097" y="117816"/>
                  <a:pt x="265781" y="116843"/>
                  <a:pt x="273841" y="115454"/>
                </a:cubicBezTo>
                <a:lnTo>
                  <a:pt x="273841" y="49599"/>
                </a:lnTo>
                <a:lnTo>
                  <a:pt x="131294" y="49599"/>
                </a:lnTo>
                <a:lnTo>
                  <a:pt x="131294" y="12003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" name="Freeform 23"/>
          <p:cNvSpPr/>
          <p:nvPr/>
        </p:nvSpPr>
        <p:spPr>
          <a:xfrm>
            <a:off x="14813341" y="5735758"/>
            <a:ext cx="413466" cy="360116"/>
          </a:xfrm>
          <a:custGeom>
            <a:avLst/>
            <a:gdLst>
              <a:gd name="connsiteX0" fmla="*/ 283425 w 413466"/>
              <a:gd name="connsiteY0" fmla="*/ 360116 h 360116"/>
              <a:gd name="connsiteX1" fmla="*/ 283425 w 413466"/>
              <a:gd name="connsiteY1" fmla="*/ 293428 h 360116"/>
              <a:gd name="connsiteX2" fmla="*/ 175890 w 413466"/>
              <a:gd name="connsiteY2" fmla="*/ 313851 h 360116"/>
              <a:gd name="connsiteX3" fmla="*/ 50017 w 413466"/>
              <a:gd name="connsiteY3" fmla="*/ 313851 h 360116"/>
              <a:gd name="connsiteX4" fmla="*/ 35846 w 413466"/>
              <a:gd name="connsiteY4" fmla="*/ 325522 h 360116"/>
              <a:gd name="connsiteX5" fmla="*/ 0 w 413466"/>
              <a:gd name="connsiteY5" fmla="*/ 275089 h 360116"/>
              <a:gd name="connsiteX6" fmla="*/ 108786 w 413466"/>
              <a:gd name="connsiteY6" fmla="*/ 275089 h 360116"/>
              <a:gd name="connsiteX7" fmla="*/ 108786 w 413466"/>
              <a:gd name="connsiteY7" fmla="*/ 240495 h 360116"/>
              <a:gd name="connsiteX8" fmla="*/ 56477 w 413466"/>
              <a:gd name="connsiteY8" fmla="*/ 217362 h 360116"/>
              <a:gd name="connsiteX9" fmla="*/ 37095 w 413466"/>
              <a:gd name="connsiteY9" fmla="*/ 177974 h 360116"/>
              <a:gd name="connsiteX10" fmla="*/ 45014 w 413466"/>
              <a:gd name="connsiteY10" fmla="*/ 151716 h 360116"/>
              <a:gd name="connsiteX11" fmla="*/ 67106 w 413466"/>
              <a:gd name="connsiteY11" fmla="*/ 130876 h 360116"/>
              <a:gd name="connsiteX12" fmla="*/ 101076 w 413466"/>
              <a:gd name="connsiteY12" fmla="*/ 117121 h 360116"/>
              <a:gd name="connsiteX13" fmla="*/ 144631 w 413466"/>
              <a:gd name="connsiteY13" fmla="*/ 112120 h 360116"/>
              <a:gd name="connsiteX14" fmla="*/ 187979 w 413466"/>
              <a:gd name="connsiteY14" fmla="*/ 117121 h 360116"/>
              <a:gd name="connsiteX15" fmla="*/ 221531 w 413466"/>
              <a:gd name="connsiteY15" fmla="*/ 130876 h 360116"/>
              <a:gd name="connsiteX16" fmla="*/ 243411 w 413466"/>
              <a:gd name="connsiteY16" fmla="*/ 151716 h 360116"/>
              <a:gd name="connsiteX17" fmla="*/ 251332 w 413466"/>
              <a:gd name="connsiteY17" fmla="*/ 177974 h 360116"/>
              <a:gd name="connsiteX18" fmla="*/ 232575 w 413466"/>
              <a:gd name="connsiteY18" fmla="*/ 216737 h 360116"/>
              <a:gd name="connsiteX19" fmla="*/ 182559 w 413466"/>
              <a:gd name="connsiteY19" fmla="*/ 239661 h 360116"/>
              <a:gd name="connsiteX20" fmla="*/ 182559 w 413466"/>
              <a:gd name="connsiteY20" fmla="*/ 275089 h 360116"/>
              <a:gd name="connsiteX21" fmla="*/ 194647 w 413466"/>
              <a:gd name="connsiteY21" fmla="*/ 275089 h 360116"/>
              <a:gd name="connsiteX22" fmla="*/ 242996 w 413466"/>
              <a:gd name="connsiteY22" fmla="*/ 272380 h 360116"/>
              <a:gd name="connsiteX23" fmla="*/ 283425 w 413466"/>
              <a:gd name="connsiteY23" fmla="*/ 264252 h 360116"/>
              <a:gd name="connsiteX24" fmla="*/ 283425 w 413466"/>
              <a:gd name="connsiteY24" fmla="*/ 43764 h 360116"/>
              <a:gd name="connsiteX25" fmla="*/ 280925 w 413466"/>
              <a:gd name="connsiteY25" fmla="*/ 32719 h 360116"/>
              <a:gd name="connsiteX26" fmla="*/ 272173 w 413466"/>
              <a:gd name="connsiteY26" fmla="*/ 25008 h 360116"/>
              <a:gd name="connsiteX27" fmla="*/ 357200 w 413466"/>
              <a:gd name="connsiteY27" fmla="*/ 0 h 360116"/>
              <a:gd name="connsiteX28" fmla="*/ 357200 w 413466"/>
              <a:gd name="connsiteY28" fmla="*/ 143380 h 360116"/>
              <a:gd name="connsiteX29" fmla="*/ 413466 w 413466"/>
              <a:gd name="connsiteY29" fmla="*/ 143380 h 360116"/>
              <a:gd name="connsiteX30" fmla="*/ 413466 w 413466"/>
              <a:gd name="connsiteY30" fmla="*/ 185893 h 360116"/>
              <a:gd name="connsiteX31" fmla="*/ 357200 w 413466"/>
              <a:gd name="connsiteY31" fmla="*/ 185893 h 360116"/>
              <a:gd name="connsiteX32" fmla="*/ 357200 w 413466"/>
              <a:gd name="connsiteY32" fmla="*/ 322187 h 360116"/>
              <a:gd name="connsiteX33" fmla="*/ 347613 w 413466"/>
              <a:gd name="connsiteY33" fmla="*/ 351155 h 360116"/>
              <a:gd name="connsiteX34" fmla="*/ 317187 w 413466"/>
              <a:gd name="connsiteY34" fmla="*/ 360116 h 360116"/>
              <a:gd name="connsiteX36" fmla="*/ 260917 w 413466"/>
              <a:gd name="connsiteY36" fmla="*/ 99199 h 360116"/>
              <a:gd name="connsiteX37" fmla="*/ 52935 w 413466"/>
              <a:gd name="connsiteY37" fmla="*/ 99199 h 360116"/>
              <a:gd name="connsiteX38" fmla="*/ 40430 w 413466"/>
              <a:gd name="connsiteY38" fmla="*/ 109619 h 360116"/>
              <a:gd name="connsiteX39" fmla="*/ 14171 w 413466"/>
              <a:gd name="connsiteY39" fmla="*/ 60853 h 360116"/>
              <a:gd name="connsiteX40" fmla="*/ 104618 w 413466"/>
              <a:gd name="connsiteY40" fmla="*/ 60853 h 360116"/>
              <a:gd name="connsiteX41" fmla="*/ 104618 w 413466"/>
              <a:gd name="connsiteY41" fmla="*/ 48349 h 360116"/>
              <a:gd name="connsiteX42" fmla="*/ 100450 w 413466"/>
              <a:gd name="connsiteY42" fmla="*/ 34386 h 360116"/>
              <a:gd name="connsiteX43" fmla="*/ 87947 w 413466"/>
              <a:gd name="connsiteY43" fmla="*/ 27510 h 360116"/>
              <a:gd name="connsiteX44" fmla="*/ 180476 w 413466"/>
              <a:gd name="connsiteY44" fmla="*/ 2084 h 360116"/>
              <a:gd name="connsiteX45" fmla="*/ 180476 w 413466"/>
              <a:gd name="connsiteY45" fmla="*/ 60853 h 360116"/>
              <a:gd name="connsiteX46" fmla="*/ 260917 w 413466"/>
              <a:gd name="connsiteY46" fmla="*/ 60853 h 360116"/>
              <a:gd name="connsiteX48" fmla="*/ 102533 w 413466"/>
              <a:gd name="connsiteY48" fmla="*/ 177974 h 360116"/>
              <a:gd name="connsiteX49" fmla="*/ 104826 w 413466"/>
              <a:gd name="connsiteY49" fmla="*/ 188602 h 360116"/>
              <a:gd name="connsiteX50" fmla="*/ 112120 w 413466"/>
              <a:gd name="connsiteY50" fmla="*/ 197981 h 360116"/>
              <a:gd name="connsiteX51" fmla="*/ 125250 w 413466"/>
              <a:gd name="connsiteY51" fmla="*/ 204650 h 360116"/>
              <a:gd name="connsiteX52" fmla="*/ 144631 w 413466"/>
              <a:gd name="connsiteY52" fmla="*/ 207150 h 360116"/>
              <a:gd name="connsiteX53" fmla="*/ 176307 w 413466"/>
              <a:gd name="connsiteY53" fmla="*/ 197981 h 360116"/>
              <a:gd name="connsiteX54" fmla="*/ 185894 w 413466"/>
              <a:gd name="connsiteY54" fmla="*/ 177974 h 360116"/>
              <a:gd name="connsiteX55" fmla="*/ 176307 w 413466"/>
              <a:gd name="connsiteY55" fmla="*/ 157760 h 360116"/>
              <a:gd name="connsiteX56" fmla="*/ 144631 w 413466"/>
              <a:gd name="connsiteY56" fmla="*/ 148382 h 360116"/>
              <a:gd name="connsiteX57" fmla="*/ 125250 w 413466"/>
              <a:gd name="connsiteY57" fmla="*/ 151091 h 360116"/>
              <a:gd name="connsiteX58" fmla="*/ 112120 w 413466"/>
              <a:gd name="connsiteY58" fmla="*/ 157967 h 360116"/>
              <a:gd name="connsiteX59" fmla="*/ 104826 w 413466"/>
              <a:gd name="connsiteY59" fmla="*/ 167555 h 360116"/>
              <a:gd name="connsiteX60" fmla="*/ 102533 w 413466"/>
              <a:gd name="connsiteY60" fmla="*/ 177974 h 3601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413466" h="360116">
                <a:moveTo>
                  <a:pt x="283425" y="360116"/>
                </a:moveTo>
                <a:lnTo>
                  <a:pt x="283425" y="293428"/>
                </a:lnTo>
                <a:cubicBezTo>
                  <a:pt x="256471" y="307044"/>
                  <a:pt x="220628" y="313851"/>
                  <a:pt x="175890" y="313851"/>
                </a:cubicBezTo>
                <a:lnTo>
                  <a:pt x="50017" y="313851"/>
                </a:lnTo>
                <a:cubicBezTo>
                  <a:pt x="41959" y="313851"/>
                  <a:pt x="37235" y="317741"/>
                  <a:pt x="35846" y="325522"/>
                </a:cubicBezTo>
                <a:lnTo>
                  <a:pt x="0" y="275089"/>
                </a:lnTo>
                <a:lnTo>
                  <a:pt x="108786" y="275089"/>
                </a:lnTo>
                <a:lnTo>
                  <a:pt x="108786" y="240495"/>
                </a:lnTo>
                <a:cubicBezTo>
                  <a:pt x="86835" y="236326"/>
                  <a:pt x="69399" y="228616"/>
                  <a:pt x="56477" y="217362"/>
                </a:cubicBezTo>
                <a:cubicBezTo>
                  <a:pt x="43557" y="206108"/>
                  <a:pt x="37095" y="192979"/>
                  <a:pt x="37095" y="177974"/>
                </a:cubicBezTo>
                <a:cubicBezTo>
                  <a:pt x="37095" y="168527"/>
                  <a:pt x="39737" y="159774"/>
                  <a:pt x="45014" y="151716"/>
                </a:cubicBezTo>
                <a:cubicBezTo>
                  <a:pt x="50295" y="143658"/>
                  <a:pt x="57658" y="136711"/>
                  <a:pt x="67106" y="130876"/>
                </a:cubicBezTo>
                <a:cubicBezTo>
                  <a:pt x="76553" y="125041"/>
                  <a:pt x="87877" y="120456"/>
                  <a:pt x="101076" y="117121"/>
                </a:cubicBezTo>
                <a:cubicBezTo>
                  <a:pt x="114274" y="113786"/>
                  <a:pt x="128792" y="112120"/>
                  <a:pt x="144631" y="112120"/>
                </a:cubicBezTo>
                <a:cubicBezTo>
                  <a:pt x="160469" y="112120"/>
                  <a:pt x="174920" y="113786"/>
                  <a:pt x="187979" y="117121"/>
                </a:cubicBezTo>
                <a:cubicBezTo>
                  <a:pt x="201039" y="120456"/>
                  <a:pt x="212223" y="125041"/>
                  <a:pt x="221531" y="130876"/>
                </a:cubicBezTo>
                <a:cubicBezTo>
                  <a:pt x="230839" y="136711"/>
                  <a:pt x="238134" y="143658"/>
                  <a:pt x="243411" y="151716"/>
                </a:cubicBezTo>
                <a:cubicBezTo>
                  <a:pt x="248692" y="159774"/>
                  <a:pt x="251332" y="168527"/>
                  <a:pt x="251332" y="177974"/>
                </a:cubicBezTo>
                <a:cubicBezTo>
                  <a:pt x="251332" y="192979"/>
                  <a:pt x="245080" y="205899"/>
                  <a:pt x="232575" y="216737"/>
                </a:cubicBezTo>
                <a:cubicBezTo>
                  <a:pt x="220072" y="227573"/>
                  <a:pt x="203400" y="235215"/>
                  <a:pt x="182559" y="239661"/>
                </a:cubicBezTo>
                <a:lnTo>
                  <a:pt x="182559" y="275089"/>
                </a:lnTo>
                <a:lnTo>
                  <a:pt x="194647" y="275089"/>
                </a:lnTo>
                <a:cubicBezTo>
                  <a:pt x="212985" y="275089"/>
                  <a:pt x="229102" y="274186"/>
                  <a:pt x="242996" y="272380"/>
                </a:cubicBezTo>
                <a:cubicBezTo>
                  <a:pt x="256890" y="270574"/>
                  <a:pt x="270365" y="267865"/>
                  <a:pt x="283425" y="264252"/>
                </a:cubicBezTo>
                <a:lnTo>
                  <a:pt x="283425" y="43764"/>
                </a:lnTo>
                <a:cubicBezTo>
                  <a:pt x="283425" y="39874"/>
                  <a:pt x="282592" y="36193"/>
                  <a:pt x="280925" y="32719"/>
                </a:cubicBezTo>
                <a:cubicBezTo>
                  <a:pt x="279257" y="29246"/>
                  <a:pt x="276340" y="26676"/>
                  <a:pt x="272173" y="25008"/>
                </a:cubicBezTo>
                <a:lnTo>
                  <a:pt x="357200" y="0"/>
                </a:lnTo>
                <a:lnTo>
                  <a:pt x="357200" y="143380"/>
                </a:lnTo>
                <a:lnTo>
                  <a:pt x="413466" y="143380"/>
                </a:lnTo>
                <a:lnTo>
                  <a:pt x="413466" y="185893"/>
                </a:lnTo>
                <a:lnTo>
                  <a:pt x="357200" y="185893"/>
                </a:lnTo>
                <a:lnTo>
                  <a:pt x="357200" y="322187"/>
                </a:lnTo>
                <a:cubicBezTo>
                  <a:pt x="357200" y="335525"/>
                  <a:pt x="354003" y="345181"/>
                  <a:pt x="347613" y="351155"/>
                </a:cubicBezTo>
                <a:cubicBezTo>
                  <a:pt x="341221" y="357129"/>
                  <a:pt x="331081" y="360116"/>
                  <a:pt x="317187" y="360116"/>
                </a:cubicBezTo>
                <a:moveTo>
                  <a:pt x="260917" y="99199"/>
                </a:moveTo>
                <a:lnTo>
                  <a:pt x="52935" y="99199"/>
                </a:lnTo>
                <a:cubicBezTo>
                  <a:pt x="45988" y="99199"/>
                  <a:pt x="41821" y="102672"/>
                  <a:pt x="40430" y="109619"/>
                </a:cubicBezTo>
                <a:lnTo>
                  <a:pt x="14171" y="60853"/>
                </a:lnTo>
                <a:lnTo>
                  <a:pt x="104618" y="60853"/>
                </a:lnTo>
                <a:lnTo>
                  <a:pt x="104618" y="48349"/>
                </a:lnTo>
                <a:cubicBezTo>
                  <a:pt x="104618" y="42792"/>
                  <a:pt x="103229" y="38138"/>
                  <a:pt x="100450" y="34386"/>
                </a:cubicBezTo>
                <a:cubicBezTo>
                  <a:pt x="97672" y="30635"/>
                  <a:pt x="93503" y="28342"/>
                  <a:pt x="87947" y="27510"/>
                </a:cubicBezTo>
                <a:lnTo>
                  <a:pt x="180476" y="2084"/>
                </a:lnTo>
                <a:lnTo>
                  <a:pt x="180476" y="60853"/>
                </a:lnTo>
                <a:lnTo>
                  <a:pt x="260917" y="60853"/>
                </a:lnTo>
                <a:moveTo>
                  <a:pt x="102533" y="177974"/>
                </a:moveTo>
                <a:cubicBezTo>
                  <a:pt x="102533" y="181587"/>
                  <a:pt x="103298" y="185129"/>
                  <a:pt x="104826" y="188602"/>
                </a:cubicBezTo>
                <a:cubicBezTo>
                  <a:pt x="106355" y="192076"/>
                  <a:pt x="108786" y="195202"/>
                  <a:pt x="112120" y="197981"/>
                </a:cubicBezTo>
                <a:cubicBezTo>
                  <a:pt x="115455" y="200759"/>
                  <a:pt x="119831" y="202983"/>
                  <a:pt x="125250" y="204650"/>
                </a:cubicBezTo>
                <a:cubicBezTo>
                  <a:pt x="130668" y="206316"/>
                  <a:pt x="137128" y="207150"/>
                  <a:pt x="144631" y="207150"/>
                </a:cubicBezTo>
                <a:cubicBezTo>
                  <a:pt x="159358" y="207150"/>
                  <a:pt x="169917" y="204094"/>
                  <a:pt x="176307" y="197981"/>
                </a:cubicBezTo>
                <a:cubicBezTo>
                  <a:pt x="182699" y="191867"/>
                  <a:pt x="185894" y="185198"/>
                  <a:pt x="185894" y="177974"/>
                </a:cubicBezTo>
                <a:cubicBezTo>
                  <a:pt x="185894" y="170750"/>
                  <a:pt x="182699" y="164011"/>
                  <a:pt x="176307" y="157760"/>
                </a:cubicBezTo>
                <a:cubicBezTo>
                  <a:pt x="169917" y="151507"/>
                  <a:pt x="159358" y="148382"/>
                  <a:pt x="144631" y="148382"/>
                </a:cubicBezTo>
                <a:cubicBezTo>
                  <a:pt x="137128" y="148382"/>
                  <a:pt x="130668" y="149284"/>
                  <a:pt x="125250" y="151091"/>
                </a:cubicBezTo>
                <a:cubicBezTo>
                  <a:pt x="119831" y="152896"/>
                  <a:pt x="115455" y="155189"/>
                  <a:pt x="112120" y="157967"/>
                </a:cubicBezTo>
                <a:cubicBezTo>
                  <a:pt x="108786" y="160746"/>
                  <a:pt x="106355" y="163942"/>
                  <a:pt x="104826" y="167555"/>
                </a:cubicBezTo>
                <a:cubicBezTo>
                  <a:pt x="103298" y="171166"/>
                  <a:pt x="102533" y="174640"/>
                  <a:pt x="102533" y="1779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" name="Freeform 24"/>
          <p:cNvSpPr/>
          <p:nvPr/>
        </p:nvSpPr>
        <p:spPr>
          <a:xfrm>
            <a:off x="11059812" y="6390969"/>
            <a:ext cx="188393" cy="44598"/>
          </a:xfrm>
          <a:custGeom>
            <a:avLst/>
            <a:gdLst>
              <a:gd name="connsiteX0" fmla="*/ 0 w 188393"/>
              <a:gd name="connsiteY0" fmla="*/ 0 h 44598"/>
              <a:gd name="connsiteX1" fmla="*/ 188393 w 188393"/>
              <a:gd name="connsiteY1" fmla="*/ 0 h 44598"/>
              <a:gd name="connsiteX2" fmla="*/ 188393 w 188393"/>
              <a:gd name="connsiteY2" fmla="*/ 44598 h 44598"/>
              <a:gd name="connsiteX3" fmla="*/ 0 w 188393"/>
              <a:gd name="connsiteY3" fmla="*/ 44598 h 44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8393" h="44598">
                <a:moveTo>
                  <a:pt x="0" y="0"/>
                </a:moveTo>
                <a:lnTo>
                  <a:pt x="188393" y="0"/>
                </a:lnTo>
                <a:lnTo>
                  <a:pt x="188393" y="44598"/>
                </a:lnTo>
                <a:lnTo>
                  <a:pt x="0" y="4459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" name="Freeform 25"/>
          <p:cNvSpPr/>
          <p:nvPr/>
        </p:nvSpPr>
        <p:spPr>
          <a:xfrm>
            <a:off x="11397658" y="6236753"/>
            <a:ext cx="395127" cy="364701"/>
          </a:xfrm>
          <a:custGeom>
            <a:avLst/>
            <a:gdLst>
              <a:gd name="connsiteX0" fmla="*/ 357615 w 395127"/>
              <a:gd name="connsiteY0" fmla="*/ 292594 h 364701"/>
              <a:gd name="connsiteX1" fmla="*/ 347404 w 395127"/>
              <a:gd name="connsiteY1" fmla="*/ 321561 h 364701"/>
              <a:gd name="connsiteX2" fmla="*/ 317395 w 395127"/>
              <a:gd name="connsiteY2" fmla="*/ 344277 h 364701"/>
              <a:gd name="connsiteX3" fmla="*/ 268837 w 395127"/>
              <a:gd name="connsiteY3" fmla="*/ 359282 h 364701"/>
              <a:gd name="connsiteX4" fmla="*/ 203399 w 395127"/>
              <a:gd name="connsiteY4" fmla="*/ 364701 h 364701"/>
              <a:gd name="connsiteX5" fmla="*/ 137545 w 395127"/>
              <a:gd name="connsiteY5" fmla="*/ 359282 h 364701"/>
              <a:gd name="connsiteX6" fmla="*/ 89196 w 395127"/>
              <a:gd name="connsiteY6" fmla="*/ 344277 h 364701"/>
              <a:gd name="connsiteX7" fmla="*/ 59186 w 395127"/>
              <a:gd name="connsiteY7" fmla="*/ 321561 h 364701"/>
              <a:gd name="connsiteX8" fmla="*/ 48766 w 395127"/>
              <a:gd name="connsiteY8" fmla="*/ 292594 h 364701"/>
              <a:gd name="connsiteX9" fmla="*/ 59186 w 395127"/>
              <a:gd name="connsiteY9" fmla="*/ 263835 h 364701"/>
              <a:gd name="connsiteX10" fmla="*/ 89196 w 395127"/>
              <a:gd name="connsiteY10" fmla="*/ 240911 h 364701"/>
              <a:gd name="connsiteX11" fmla="*/ 137545 w 395127"/>
              <a:gd name="connsiteY11" fmla="*/ 225906 h 364701"/>
              <a:gd name="connsiteX12" fmla="*/ 203399 w 395127"/>
              <a:gd name="connsiteY12" fmla="*/ 220488 h 364701"/>
              <a:gd name="connsiteX13" fmla="*/ 268837 w 395127"/>
              <a:gd name="connsiteY13" fmla="*/ 226114 h 364701"/>
              <a:gd name="connsiteX14" fmla="*/ 317395 w 395127"/>
              <a:gd name="connsiteY14" fmla="*/ 241328 h 364701"/>
              <a:gd name="connsiteX15" fmla="*/ 347404 w 395127"/>
              <a:gd name="connsiteY15" fmla="*/ 264043 h 364701"/>
              <a:gd name="connsiteX16" fmla="*/ 357615 w 395127"/>
              <a:gd name="connsiteY16" fmla="*/ 292594 h 364701"/>
              <a:gd name="connsiteX18" fmla="*/ 395127 w 395127"/>
              <a:gd name="connsiteY18" fmla="*/ 202565 h 364701"/>
              <a:gd name="connsiteX19" fmla="*/ 50017 w 395127"/>
              <a:gd name="connsiteY19" fmla="*/ 202565 h 364701"/>
              <a:gd name="connsiteX20" fmla="*/ 35846 w 395127"/>
              <a:gd name="connsiteY20" fmla="*/ 214235 h 364701"/>
              <a:gd name="connsiteX21" fmla="*/ 0 w 395127"/>
              <a:gd name="connsiteY21" fmla="*/ 163803 h 364701"/>
              <a:gd name="connsiteX22" fmla="*/ 134627 w 395127"/>
              <a:gd name="connsiteY22" fmla="*/ 163803 h 364701"/>
              <a:gd name="connsiteX23" fmla="*/ 134627 w 395127"/>
              <a:gd name="connsiteY23" fmla="*/ 126707 h 364701"/>
              <a:gd name="connsiteX24" fmla="*/ 132125 w 395127"/>
              <a:gd name="connsiteY24" fmla="*/ 115662 h 364701"/>
              <a:gd name="connsiteX25" fmla="*/ 123374 w 395127"/>
              <a:gd name="connsiteY25" fmla="*/ 107951 h 364701"/>
              <a:gd name="connsiteX26" fmla="*/ 208401 w 395127"/>
              <a:gd name="connsiteY26" fmla="*/ 87111 h 364701"/>
              <a:gd name="connsiteX27" fmla="*/ 208401 w 395127"/>
              <a:gd name="connsiteY27" fmla="*/ 163803 h 364701"/>
              <a:gd name="connsiteX28" fmla="*/ 395127 w 395127"/>
              <a:gd name="connsiteY28" fmla="*/ 163803 h 364701"/>
              <a:gd name="connsiteX30" fmla="*/ 253415 w 395127"/>
              <a:gd name="connsiteY30" fmla="*/ 142129 h 364701"/>
              <a:gd name="connsiteX31" fmla="*/ 265502 w 395127"/>
              <a:gd name="connsiteY31" fmla="*/ 130250 h 364701"/>
              <a:gd name="connsiteX32" fmla="*/ 271754 w 395127"/>
              <a:gd name="connsiteY32" fmla="*/ 112953 h 364701"/>
              <a:gd name="connsiteX33" fmla="*/ 274255 w 395127"/>
              <a:gd name="connsiteY33" fmla="*/ 89820 h 364701"/>
              <a:gd name="connsiteX34" fmla="*/ 274672 w 395127"/>
              <a:gd name="connsiteY34" fmla="*/ 60019 h 364701"/>
              <a:gd name="connsiteX35" fmla="*/ 274672 w 395127"/>
              <a:gd name="connsiteY35" fmla="*/ 55851 h 364701"/>
              <a:gd name="connsiteX36" fmla="*/ 91697 w 395127"/>
              <a:gd name="connsiteY36" fmla="*/ 55851 h 364701"/>
              <a:gd name="connsiteX37" fmla="*/ 79193 w 395127"/>
              <a:gd name="connsiteY37" fmla="*/ 66271 h 364701"/>
              <a:gd name="connsiteX38" fmla="*/ 52934 w 395127"/>
              <a:gd name="connsiteY38" fmla="*/ 17506 h 364701"/>
              <a:gd name="connsiteX39" fmla="*/ 274672 w 395127"/>
              <a:gd name="connsiteY39" fmla="*/ 17506 h 364701"/>
              <a:gd name="connsiteX40" fmla="*/ 274672 w 395127"/>
              <a:gd name="connsiteY40" fmla="*/ 0 h 364701"/>
              <a:gd name="connsiteX41" fmla="*/ 348446 w 395127"/>
              <a:gd name="connsiteY41" fmla="*/ 20006 h 364701"/>
              <a:gd name="connsiteX42" fmla="*/ 348446 w 395127"/>
              <a:gd name="connsiteY42" fmla="*/ 46681 h 364701"/>
              <a:gd name="connsiteX43" fmla="*/ 342819 w 395127"/>
              <a:gd name="connsiteY43" fmla="*/ 90862 h 364701"/>
              <a:gd name="connsiteX44" fmla="*/ 325313 w 395127"/>
              <a:gd name="connsiteY44" fmla="*/ 121288 h 364701"/>
              <a:gd name="connsiteX45" fmla="*/ 295512 w 395127"/>
              <a:gd name="connsiteY45" fmla="*/ 140253 h 364701"/>
              <a:gd name="connsiteX46" fmla="*/ 253415 w 395127"/>
              <a:gd name="connsiteY46" fmla="*/ 150465 h 364701"/>
              <a:gd name="connsiteX48" fmla="*/ 280091 w 395127"/>
              <a:gd name="connsiteY48" fmla="*/ 292594 h 364701"/>
              <a:gd name="connsiteX49" fmla="*/ 259042 w 395127"/>
              <a:gd name="connsiteY49" fmla="*/ 265293 h 364701"/>
              <a:gd name="connsiteX50" fmla="*/ 203399 w 395127"/>
              <a:gd name="connsiteY50" fmla="*/ 255082 h 364701"/>
              <a:gd name="connsiteX51" fmla="*/ 147340 w 395127"/>
              <a:gd name="connsiteY51" fmla="*/ 265293 h 364701"/>
              <a:gd name="connsiteX52" fmla="*/ 126292 w 395127"/>
              <a:gd name="connsiteY52" fmla="*/ 292594 h 364701"/>
              <a:gd name="connsiteX53" fmla="*/ 147131 w 395127"/>
              <a:gd name="connsiteY53" fmla="*/ 319895 h 364701"/>
              <a:gd name="connsiteX54" fmla="*/ 203399 w 395127"/>
              <a:gd name="connsiteY54" fmla="*/ 330106 h 364701"/>
              <a:gd name="connsiteX55" fmla="*/ 259042 w 395127"/>
              <a:gd name="connsiteY55" fmla="*/ 319895 h 364701"/>
              <a:gd name="connsiteX56" fmla="*/ 280091 w 395127"/>
              <a:gd name="connsiteY56" fmla="*/ 292594 h 3647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395127" h="364701">
                <a:moveTo>
                  <a:pt x="357615" y="292594"/>
                </a:moveTo>
                <a:cubicBezTo>
                  <a:pt x="357615" y="303153"/>
                  <a:pt x="354212" y="312808"/>
                  <a:pt x="347404" y="321561"/>
                </a:cubicBezTo>
                <a:cubicBezTo>
                  <a:pt x="340596" y="330314"/>
                  <a:pt x="330592" y="337886"/>
                  <a:pt x="317395" y="344277"/>
                </a:cubicBezTo>
                <a:cubicBezTo>
                  <a:pt x="304195" y="350668"/>
                  <a:pt x="288009" y="355669"/>
                  <a:pt x="268837" y="359282"/>
                </a:cubicBezTo>
                <a:cubicBezTo>
                  <a:pt x="249664" y="362894"/>
                  <a:pt x="227851" y="364701"/>
                  <a:pt x="203399" y="364701"/>
                </a:cubicBezTo>
                <a:cubicBezTo>
                  <a:pt x="178670" y="364701"/>
                  <a:pt x="156718" y="362894"/>
                  <a:pt x="137545" y="359282"/>
                </a:cubicBezTo>
                <a:cubicBezTo>
                  <a:pt x="118372" y="355669"/>
                  <a:pt x="102256" y="350668"/>
                  <a:pt x="89196" y="344277"/>
                </a:cubicBezTo>
                <a:cubicBezTo>
                  <a:pt x="76136" y="337886"/>
                  <a:pt x="66133" y="330314"/>
                  <a:pt x="59186" y="321561"/>
                </a:cubicBezTo>
                <a:cubicBezTo>
                  <a:pt x="52240" y="312808"/>
                  <a:pt x="48766" y="303153"/>
                  <a:pt x="48766" y="292594"/>
                </a:cubicBezTo>
                <a:cubicBezTo>
                  <a:pt x="48766" y="282313"/>
                  <a:pt x="52240" y="272726"/>
                  <a:pt x="59186" y="263835"/>
                </a:cubicBezTo>
                <a:cubicBezTo>
                  <a:pt x="66133" y="254943"/>
                  <a:pt x="76136" y="247302"/>
                  <a:pt x="89196" y="240911"/>
                </a:cubicBezTo>
                <a:cubicBezTo>
                  <a:pt x="102256" y="234520"/>
                  <a:pt x="118372" y="229518"/>
                  <a:pt x="137545" y="225906"/>
                </a:cubicBezTo>
                <a:cubicBezTo>
                  <a:pt x="156718" y="222293"/>
                  <a:pt x="178670" y="220488"/>
                  <a:pt x="203399" y="220488"/>
                </a:cubicBezTo>
                <a:cubicBezTo>
                  <a:pt x="227851" y="220488"/>
                  <a:pt x="249664" y="222363"/>
                  <a:pt x="268837" y="226114"/>
                </a:cubicBezTo>
                <a:cubicBezTo>
                  <a:pt x="288009" y="229865"/>
                  <a:pt x="304195" y="234936"/>
                  <a:pt x="317395" y="241328"/>
                </a:cubicBezTo>
                <a:cubicBezTo>
                  <a:pt x="330592" y="247719"/>
                  <a:pt x="340596" y="255290"/>
                  <a:pt x="347404" y="264043"/>
                </a:cubicBezTo>
                <a:cubicBezTo>
                  <a:pt x="354212" y="272796"/>
                  <a:pt x="357615" y="282313"/>
                  <a:pt x="357615" y="292594"/>
                </a:cubicBezTo>
                <a:moveTo>
                  <a:pt x="395127" y="202565"/>
                </a:moveTo>
                <a:lnTo>
                  <a:pt x="50017" y="202565"/>
                </a:lnTo>
                <a:cubicBezTo>
                  <a:pt x="41958" y="202565"/>
                  <a:pt x="37235" y="206455"/>
                  <a:pt x="35846" y="214235"/>
                </a:cubicBezTo>
                <a:lnTo>
                  <a:pt x="0" y="163803"/>
                </a:lnTo>
                <a:lnTo>
                  <a:pt x="134627" y="163803"/>
                </a:lnTo>
                <a:lnTo>
                  <a:pt x="134627" y="126707"/>
                </a:lnTo>
                <a:cubicBezTo>
                  <a:pt x="134627" y="122817"/>
                  <a:pt x="133793" y="119135"/>
                  <a:pt x="132125" y="115662"/>
                </a:cubicBezTo>
                <a:cubicBezTo>
                  <a:pt x="130459" y="112189"/>
                  <a:pt x="127541" y="109619"/>
                  <a:pt x="123374" y="107951"/>
                </a:cubicBezTo>
                <a:lnTo>
                  <a:pt x="208401" y="87111"/>
                </a:lnTo>
                <a:lnTo>
                  <a:pt x="208401" y="163803"/>
                </a:lnTo>
                <a:lnTo>
                  <a:pt x="395127" y="163803"/>
                </a:lnTo>
                <a:moveTo>
                  <a:pt x="253415" y="142129"/>
                </a:moveTo>
                <a:cubicBezTo>
                  <a:pt x="258694" y="139073"/>
                  <a:pt x="262723" y="135113"/>
                  <a:pt x="265502" y="130250"/>
                </a:cubicBezTo>
                <a:cubicBezTo>
                  <a:pt x="268281" y="125387"/>
                  <a:pt x="270365" y="119622"/>
                  <a:pt x="271754" y="112953"/>
                </a:cubicBezTo>
                <a:cubicBezTo>
                  <a:pt x="273144" y="106284"/>
                  <a:pt x="273977" y="98573"/>
                  <a:pt x="274255" y="89820"/>
                </a:cubicBezTo>
                <a:cubicBezTo>
                  <a:pt x="274534" y="81068"/>
                  <a:pt x="274672" y="71134"/>
                  <a:pt x="274672" y="60019"/>
                </a:cubicBezTo>
                <a:lnTo>
                  <a:pt x="274672" y="55851"/>
                </a:lnTo>
                <a:lnTo>
                  <a:pt x="91697" y="55851"/>
                </a:lnTo>
                <a:cubicBezTo>
                  <a:pt x="84750" y="55851"/>
                  <a:pt x="80583" y="59324"/>
                  <a:pt x="79193" y="66271"/>
                </a:cubicBezTo>
                <a:lnTo>
                  <a:pt x="52934" y="17506"/>
                </a:lnTo>
                <a:lnTo>
                  <a:pt x="274672" y="17506"/>
                </a:lnTo>
                <a:lnTo>
                  <a:pt x="274672" y="0"/>
                </a:lnTo>
                <a:lnTo>
                  <a:pt x="348446" y="20006"/>
                </a:lnTo>
                <a:lnTo>
                  <a:pt x="348446" y="46681"/>
                </a:lnTo>
                <a:cubicBezTo>
                  <a:pt x="348446" y="63910"/>
                  <a:pt x="346571" y="78636"/>
                  <a:pt x="342819" y="90862"/>
                </a:cubicBezTo>
                <a:cubicBezTo>
                  <a:pt x="339068" y="103089"/>
                  <a:pt x="333233" y="113231"/>
                  <a:pt x="325313" y="121288"/>
                </a:cubicBezTo>
                <a:cubicBezTo>
                  <a:pt x="317395" y="129347"/>
                  <a:pt x="307460" y="135668"/>
                  <a:pt x="295512" y="140253"/>
                </a:cubicBezTo>
                <a:cubicBezTo>
                  <a:pt x="283564" y="144838"/>
                  <a:pt x="269531" y="148242"/>
                  <a:pt x="253415" y="150465"/>
                </a:cubicBezTo>
                <a:moveTo>
                  <a:pt x="280091" y="292594"/>
                </a:moveTo>
                <a:cubicBezTo>
                  <a:pt x="280091" y="281201"/>
                  <a:pt x="273074" y="272102"/>
                  <a:pt x="259042" y="265293"/>
                </a:cubicBezTo>
                <a:cubicBezTo>
                  <a:pt x="245010" y="258486"/>
                  <a:pt x="226462" y="255082"/>
                  <a:pt x="203399" y="255082"/>
                </a:cubicBezTo>
                <a:cubicBezTo>
                  <a:pt x="180059" y="255082"/>
                  <a:pt x="161372" y="258486"/>
                  <a:pt x="147340" y="265293"/>
                </a:cubicBezTo>
                <a:cubicBezTo>
                  <a:pt x="133307" y="272102"/>
                  <a:pt x="126292" y="281201"/>
                  <a:pt x="126292" y="292594"/>
                </a:cubicBezTo>
                <a:cubicBezTo>
                  <a:pt x="126292" y="303986"/>
                  <a:pt x="133237" y="313087"/>
                  <a:pt x="147131" y="319895"/>
                </a:cubicBezTo>
                <a:cubicBezTo>
                  <a:pt x="161024" y="326702"/>
                  <a:pt x="179781" y="330106"/>
                  <a:pt x="203399" y="330106"/>
                </a:cubicBezTo>
                <a:cubicBezTo>
                  <a:pt x="226462" y="330106"/>
                  <a:pt x="245010" y="326702"/>
                  <a:pt x="259042" y="319895"/>
                </a:cubicBezTo>
                <a:cubicBezTo>
                  <a:pt x="273074" y="313087"/>
                  <a:pt x="280091" y="303986"/>
                  <a:pt x="280091" y="29259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" name="Freeform 26"/>
          <p:cNvSpPr/>
          <p:nvPr/>
        </p:nvSpPr>
        <p:spPr>
          <a:xfrm>
            <a:off x="11799870" y="6235919"/>
            <a:ext cx="417635" cy="360116"/>
          </a:xfrm>
          <a:custGeom>
            <a:avLst/>
            <a:gdLst>
              <a:gd name="connsiteX0" fmla="*/ 252582 w 417635"/>
              <a:gd name="connsiteY0" fmla="*/ 77525 h 360116"/>
              <a:gd name="connsiteX1" fmla="*/ 183810 w 417635"/>
              <a:gd name="connsiteY1" fmla="*/ 77525 h 360116"/>
              <a:gd name="connsiteX2" fmla="*/ 178808 w 417635"/>
              <a:gd name="connsiteY2" fmla="*/ 120247 h 360116"/>
              <a:gd name="connsiteX3" fmla="*/ 167137 w 417635"/>
              <a:gd name="connsiteY3" fmla="*/ 160051 h 360116"/>
              <a:gd name="connsiteX4" fmla="*/ 202774 w 417635"/>
              <a:gd name="connsiteY4" fmla="*/ 171305 h 360116"/>
              <a:gd name="connsiteX5" fmla="*/ 231325 w 417635"/>
              <a:gd name="connsiteY5" fmla="*/ 191936 h 360116"/>
              <a:gd name="connsiteX6" fmla="*/ 250498 w 417635"/>
              <a:gd name="connsiteY6" fmla="*/ 222155 h 360116"/>
              <a:gd name="connsiteX7" fmla="*/ 257583 w 417635"/>
              <a:gd name="connsiteY7" fmla="*/ 261334 h 360116"/>
              <a:gd name="connsiteX8" fmla="*/ 248414 w 417635"/>
              <a:gd name="connsiteY8" fmla="*/ 285925 h 360116"/>
              <a:gd name="connsiteX9" fmla="*/ 222572 w 417635"/>
              <a:gd name="connsiteY9" fmla="*/ 298013 h 360116"/>
              <a:gd name="connsiteX10" fmla="*/ 192145 w 417635"/>
              <a:gd name="connsiteY10" fmla="*/ 294261 h 360116"/>
              <a:gd name="connsiteX11" fmla="*/ 171722 w 417635"/>
              <a:gd name="connsiteY11" fmla="*/ 273838 h 360116"/>
              <a:gd name="connsiteX12" fmla="*/ 183601 w 417635"/>
              <a:gd name="connsiteY12" fmla="*/ 249455 h 360116"/>
              <a:gd name="connsiteX13" fmla="*/ 184852 w 417635"/>
              <a:gd name="connsiteY13" fmla="*/ 223613 h 360116"/>
              <a:gd name="connsiteX14" fmla="*/ 176099 w 417635"/>
              <a:gd name="connsiteY14" fmla="*/ 199648 h 360116"/>
              <a:gd name="connsiteX15" fmla="*/ 157969 w 417635"/>
              <a:gd name="connsiteY15" fmla="*/ 181308 h 360116"/>
              <a:gd name="connsiteX16" fmla="*/ 97115 w 417635"/>
              <a:gd name="connsiteY16" fmla="*/ 255707 h 360116"/>
              <a:gd name="connsiteX17" fmla="*/ 0 w 417635"/>
              <a:gd name="connsiteY17" fmla="*/ 302597 h 360116"/>
              <a:gd name="connsiteX18" fmla="*/ 0 w 417635"/>
              <a:gd name="connsiteY18" fmla="*/ 294261 h 360116"/>
              <a:gd name="connsiteX19" fmla="*/ 51892 w 417635"/>
              <a:gd name="connsiteY19" fmla="*/ 251330 h 360116"/>
              <a:gd name="connsiteX20" fmla="*/ 86486 w 417635"/>
              <a:gd name="connsiteY20" fmla="*/ 196730 h 360116"/>
              <a:gd name="connsiteX21" fmla="*/ 105452 w 417635"/>
              <a:gd name="connsiteY21" fmla="*/ 136710 h 360116"/>
              <a:gd name="connsiteX22" fmla="*/ 110452 w 417635"/>
              <a:gd name="connsiteY22" fmla="*/ 77525 h 360116"/>
              <a:gd name="connsiteX23" fmla="*/ 59186 w 417635"/>
              <a:gd name="connsiteY23" fmla="*/ 77525 h 360116"/>
              <a:gd name="connsiteX24" fmla="*/ 46682 w 417635"/>
              <a:gd name="connsiteY24" fmla="*/ 87945 h 360116"/>
              <a:gd name="connsiteX25" fmla="*/ 20424 w 417635"/>
              <a:gd name="connsiteY25" fmla="*/ 37095 h 360116"/>
              <a:gd name="connsiteX26" fmla="*/ 252582 w 417635"/>
              <a:gd name="connsiteY26" fmla="*/ 37095 h 360116"/>
              <a:gd name="connsiteX28" fmla="*/ 287593 w 417635"/>
              <a:gd name="connsiteY28" fmla="*/ 360116 h 360116"/>
              <a:gd name="connsiteX29" fmla="*/ 287593 w 417635"/>
              <a:gd name="connsiteY29" fmla="*/ 43764 h 360116"/>
              <a:gd name="connsiteX30" fmla="*/ 285092 w 417635"/>
              <a:gd name="connsiteY30" fmla="*/ 32719 h 360116"/>
              <a:gd name="connsiteX31" fmla="*/ 276340 w 417635"/>
              <a:gd name="connsiteY31" fmla="*/ 25008 h 360116"/>
              <a:gd name="connsiteX32" fmla="*/ 361367 w 417635"/>
              <a:gd name="connsiteY32" fmla="*/ 0 h 360116"/>
              <a:gd name="connsiteX33" fmla="*/ 361367 w 417635"/>
              <a:gd name="connsiteY33" fmla="*/ 137127 h 360116"/>
              <a:gd name="connsiteX34" fmla="*/ 417635 w 417635"/>
              <a:gd name="connsiteY34" fmla="*/ 137127 h 360116"/>
              <a:gd name="connsiteX35" fmla="*/ 417635 w 417635"/>
              <a:gd name="connsiteY35" fmla="*/ 179641 h 360116"/>
              <a:gd name="connsiteX36" fmla="*/ 361367 w 417635"/>
              <a:gd name="connsiteY36" fmla="*/ 179641 h 360116"/>
              <a:gd name="connsiteX37" fmla="*/ 361367 w 417635"/>
              <a:gd name="connsiteY37" fmla="*/ 322187 h 360116"/>
              <a:gd name="connsiteX38" fmla="*/ 351781 w 417635"/>
              <a:gd name="connsiteY38" fmla="*/ 351155 h 360116"/>
              <a:gd name="connsiteX39" fmla="*/ 321354 w 417635"/>
              <a:gd name="connsiteY39" fmla="*/ 360116 h 3601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417635" h="360116">
                <a:moveTo>
                  <a:pt x="252582" y="77525"/>
                </a:moveTo>
                <a:lnTo>
                  <a:pt x="183810" y="77525"/>
                </a:lnTo>
                <a:cubicBezTo>
                  <a:pt x="183254" y="92252"/>
                  <a:pt x="181587" y="106492"/>
                  <a:pt x="178808" y="120247"/>
                </a:cubicBezTo>
                <a:cubicBezTo>
                  <a:pt x="176030" y="134001"/>
                  <a:pt x="172140" y="147269"/>
                  <a:pt x="167137" y="160051"/>
                </a:cubicBezTo>
                <a:cubicBezTo>
                  <a:pt x="179919" y="162275"/>
                  <a:pt x="191799" y="166026"/>
                  <a:pt x="202774" y="171305"/>
                </a:cubicBezTo>
                <a:cubicBezTo>
                  <a:pt x="213750" y="176585"/>
                  <a:pt x="223267" y="183462"/>
                  <a:pt x="231325" y="191936"/>
                </a:cubicBezTo>
                <a:cubicBezTo>
                  <a:pt x="239383" y="200412"/>
                  <a:pt x="245774" y="210484"/>
                  <a:pt x="250498" y="222155"/>
                </a:cubicBezTo>
                <a:cubicBezTo>
                  <a:pt x="255222" y="233825"/>
                  <a:pt x="257583" y="246885"/>
                  <a:pt x="257583" y="261334"/>
                </a:cubicBezTo>
                <a:cubicBezTo>
                  <a:pt x="257583" y="270782"/>
                  <a:pt x="254527" y="278978"/>
                  <a:pt x="248414" y="285925"/>
                </a:cubicBezTo>
                <a:cubicBezTo>
                  <a:pt x="242300" y="292871"/>
                  <a:pt x="233687" y="296901"/>
                  <a:pt x="222572" y="298013"/>
                </a:cubicBezTo>
                <a:cubicBezTo>
                  <a:pt x="212013" y="299402"/>
                  <a:pt x="201871" y="298152"/>
                  <a:pt x="192145" y="294261"/>
                </a:cubicBezTo>
                <a:cubicBezTo>
                  <a:pt x="182420" y="290371"/>
                  <a:pt x="175613" y="283563"/>
                  <a:pt x="171722" y="273838"/>
                </a:cubicBezTo>
                <a:cubicBezTo>
                  <a:pt x="177558" y="266336"/>
                  <a:pt x="181517" y="258208"/>
                  <a:pt x="183601" y="249455"/>
                </a:cubicBezTo>
                <a:cubicBezTo>
                  <a:pt x="185685" y="240702"/>
                  <a:pt x="186103" y="232089"/>
                  <a:pt x="184852" y="223613"/>
                </a:cubicBezTo>
                <a:cubicBezTo>
                  <a:pt x="183601" y="215139"/>
                  <a:pt x="180684" y="207150"/>
                  <a:pt x="176099" y="199648"/>
                </a:cubicBezTo>
                <a:cubicBezTo>
                  <a:pt x="171514" y="192145"/>
                  <a:pt x="165471" y="186032"/>
                  <a:pt x="157969" y="181308"/>
                </a:cubicBezTo>
                <a:cubicBezTo>
                  <a:pt x="143519" y="209928"/>
                  <a:pt x="123234" y="234728"/>
                  <a:pt x="97115" y="255707"/>
                </a:cubicBezTo>
                <a:cubicBezTo>
                  <a:pt x="70996" y="276686"/>
                  <a:pt x="38624" y="292316"/>
                  <a:pt x="0" y="302597"/>
                </a:cubicBezTo>
                <a:lnTo>
                  <a:pt x="0" y="294261"/>
                </a:lnTo>
                <a:cubicBezTo>
                  <a:pt x="20285" y="282591"/>
                  <a:pt x="37582" y="268281"/>
                  <a:pt x="51892" y="251330"/>
                </a:cubicBezTo>
                <a:cubicBezTo>
                  <a:pt x="66203" y="234381"/>
                  <a:pt x="77733" y="216181"/>
                  <a:pt x="86486" y="196730"/>
                </a:cubicBezTo>
                <a:cubicBezTo>
                  <a:pt x="95239" y="177279"/>
                  <a:pt x="101561" y="157273"/>
                  <a:pt x="105452" y="136710"/>
                </a:cubicBezTo>
                <a:cubicBezTo>
                  <a:pt x="109341" y="116148"/>
                  <a:pt x="111009" y="96420"/>
                  <a:pt x="110452" y="77525"/>
                </a:cubicBezTo>
                <a:lnTo>
                  <a:pt x="59186" y="77525"/>
                </a:lnTo>
                <a:cubicBezTo>
                  <a:pt x="52240" y="77525"/>
                  <a:pt x="48071" y="80998"/>
                  <a:pt x="46682" y="87945"/>
                </a:cubicBezTo>
                <a:lnTo>
                  <a:pt x="20424" y="37095"/>
                </a:lnTo>
                <a:lnTo>
                  <a:pt x="252582" y="37095"/>
                </a:lnTo>
                <a:moveTo>
                  <a:pt x="287593" y="360116"/>
                </a:moveTo>
                <a:lnTo>
                  <a:pt x="287593" y="43764"/>
                </a:lnTo>
                <a:cubicBezTo>
                  <a:pt x="287593" y="39874"/>
                  <a:pt x="286759" y="36192"/>
                  <a:pt x="285092" y="32719"/>
                </a:cubicBezTo>
                <a:cubicBezTo>
                  <a:pt x="283426" y="29246"/>
                  <a:pt x="280507" y="26675"/>
                  <a:pt x="276340" y="25008"/>
                </a:cubicBezTo>
                <a:lnTo>
                  <a:pt x="361367" y="0"/>
                </a:lnTo>
                <a:lnTo>
                  <a:pt x="361367" y="137127"/>
                </a:lnTo>
                <a:lnTo>
                  <a:pt x="417635" y="137127"/>
                </a:lnTo>
                <a:lnTo>
                  <a:pt x="417635" y="179641"/>
                </a:lnTo>
                <a:lnTo>
                  <a:pt x="361367" y="179641"/>
                </a:lnTo>
                <a:lnTo>
                  <a:pt x="361367" y="322187"/>
                </a:lnTo>
                <a:cubicBezTo>
                  <a:pt x="361367" y="335524"/>
                  <a:pt x="358171" y="345180"/>
                  <a:pt x="351781" y="351155"/>
                </a:cubicBezTo>
                <a:cubicBezTo>
                  <a:pt x="345390" y="357129"/>
                  <a:pt x="335247" y="360116"/>
                  <a:pt x="321354" y="3601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" name="Freeform 27"/>
          <p:cNvSpPr/>
          <p:nvPr/>
        </p:nvSpPr>
        <p:spPr>
          <a:xfrm>
            <a:off x="12228759" y="6229667"/>
            <a:ext cx="401379" cy="366368"/>
          </a:xfrm>
          <a:custGeom>
            <a:avLst/>
            <a:gdLst>
              <a:gd name="connsiteX0" fmla="*/ 129625 w 401379"/>
              <a:gd name="connsiteY0" fmla="*/ 98782 h 366368"/>
              <a:gd name="connsiteX1" fmla="*/ 174848 w 401379"/>
              <a:gd name="connsiteY1" fmla="*/ 104408 h 366368"/>
              <a:gd name="connsiteX2" fmla="*/ 207359 w 401379"/>
              <a:gd name="connsiteY2" fmla="*/ 119205 h 366368"/>
              <a:gd name="connsiteX3" fmla="*/ 227157 w 401379"/>
              <a:gd name="connsiteY3" fmla="*/ 140045 h 366368"/>
              <a:gd name="connsiteX4" fmla="*/ 233826 w 401379"/>
              <a:gd name="connsiteY4" fmla="*/ 163802 h 366368"/>
              <a:gd name="connsiteX5" fmla="*/ 227157 w 401379"/>
              <a:gd name="connsiteY5" fmla="*/ 187769 h 366368"/>
              <a:gd name="connsiteX6" fmla="*/ 207359 w 401379"/>
              <a:gd name="connsiteY6" fmla="*/ 208400 h 366368"/>
              <a:gd name="connsiteX7" fmla="*/ 174848 w 401379"/>
              <a:gd name="connsiteY7" fmla="*/ 222988 h 366368"/>
              <a:gd name="connsiteX8" fmla="*/ 129625 w 401379"/>
              <a:gd name="connsiteY8" fmla="*/ 228407 h 366368"/>
              <a:gd name="connsiteX9" fmla="*/ 84403 w 401379"/>
              <a:gd name="connsiteY9" fmla="*/ 222988 h 366368"/>
              <a:gd name="connsiteX10" fmla="*/ 51891 w 401379"/>
              <a:gd name="connsiteY10" fmla="*/ 208400 h 366368"/>
              <a:gd name="connsiteX11" fmla="*/ 32302 w 401379"/>
              <a:gd name="connsiteY11" fmla="*/ 187769 h 366368"/>
              <a:gd name="connsiteX12" fmla="*/ 25842 w 401379"/>
              <a:gd name="connsiteY12" fmla="*/ 163802 h 366368"/>
              <a:gd name="connsiteX13" fmla="*/ 32302 w 401379"/>
              <a:gd name="connsiteY13" fmla="*/ 140045 h 366368"/>
              <a:gd name="connsiteX14" fmla="*/ 51891 w 401379"/>
              <a:gd name="connsiteY14" fmla="*/ 119205 h 366368"/>
              <a:gd name="connsiteX15" fmla="*/ 84403 w 401379"/>
              <a:gd name="connsiteY15" fmla="*/ 104408 h 366368"/>
              <a:gd name="connsiteX16" fmla="*/ 129625 w 401379"/>
              <a:gd name="connsiteY16" fmla="*/ 98782 h 366368"/>
              <a:gd name="connsiteX18" fmla="*/ 345111 w 401379"/>
              <a:gd name="connsiteY18" fmla="*/ 244662 h 366368"/>
              <a:gd name="connsiteX19" fmla="*/ 345111 w 401379"/>
              <a:gd name="connsiteY19" fmla="*/ 328438 h 366368"/>
              <a:gd name="connsiteX20" fmla="*/ 335525 w 401379"/>
              <a:gd name="connsiteY20" fmla="*/ 357406 h 366368"/>
              <a:gd name="connsiteX21" fmla="*/ 305098 w 401379"/>
              <a:gd name="connsiteY21" fmla="*/ 366368 h 366368"/>
              <a:gd name="connsiteX22" fmla="*/ 271337 w 401379"/>
              <a:gd name="connsiteY22" fmla="*/ 366368 h 366368"/>
              <a:gd name="connsiteX23" fmla="*/ 271337 w 401379"/>
              <a:gd name="connsiteY23" fmla="*/ 283008 h 366368"/>
              <a:gd name="connsiteX24" fmla="*/ 80026 w 401379"/>
              <a:gd name="connsiteY24" fmla="*/ 283008 h 366368"/>
              <a:gd name="connsiteX25" fmla="*/ 67521 w 401379"/>
              <a:gd name="connsiteY25" fmla="*/ 293427 h 366368"/>
              <a:gd name="connsiteX26" fmla="*/ 41263 w 401379"/>
              <a:gd name="connsiteY26" fmla="*/ 244662 h 366368"/>
              <a:gd name="connsiteX28" fmla="*/ 271337 w 401379"/>
              <a:gd name="connsiteY28" fmla="*/ 222154 h 366368"/>
              <a:gd name="connsiteX29" fmla="*/ 271337 w 401379"/>
              <a:gd name="connsiteY29" fmla="*/ 50016 h 366368"/>
              <a:gd name="connsiteX30" fmla="*/ 268836 w 401379"/>
              <a:gd name="connsiteY30" fmla="*/ 38971 h 366368"/>
              <a:gd name="connsiteX31" fmla="*/ 260083 w 401379"/>
              <a:gd name="connsiteY31" fmla="*/ 31260 h 366368"/>
              <a:gd name="connsiteX32" fmla="*/ 345111 w 401379"/>
              <a:gd name="connsiteY32" fmla="*/ 6252 h 366368"/>
              <a:gd name="connsiteX33" fmla="*/ 345111 w 401379"/>
              <a:gd name="connsiteY33" fmla="*/ 100449 h 366368"/>
              <a:gd name="connsiteX34" fmla="*/ 401379 w 401379"/>
              <a:gd name="connsiteY34" fmla="*/ 100449 h 366368"/>
              <a:gd name="connsiteX35" fmla="*/ 401379 w 401379"/>
              <a:gd name="connsiteY35" fmla="*/ 138794 h 366368"/>
              <a:gd name="connsiteX36" fmla="*/ 345111 w 401379"/>
              <a:gd name="connsiteY36" fmla="*/ 138794 h 366368"/>
              <a:gd name="connsiteX37" fmla="*/ 345111 w 401379"/>
              <a:gd name="connsiteY37" fmla="*/ 175056 h 366368"/>
              <a:gd name="connsiteX38" fmla="*/ 335316 w 401379"/>
              <a:gd name="connsiteY38" fmla="*/ 208400 h 366368"/>
              <a:gd name="connsiteX39" fmla="*/ 305098 w 401379"/>
              <a:gd name="connsiteY39" fmla="*/ 222154 h 366368"/>
              <a:gd name="connsiteX41" fmla="*/ 239660 w 401379"/>
              <a:gd name="connsiteY41" fmla="*/ 85027 h 366368"/>
              <a:gd name="connsiteX42" fmla="*/ 38764 w 401379"/>
              <a:gd name="connsiteY42" fmla="*/ 85027 h 366368"/>
              <a:gd name="connsiteX43" fmla="*/ 26258 w 401379"/>
              <a:gd name="connsiteY43" fmla="*/ 95447 h 366368"/>
              <a:gd name="connsiteX44" fmla="*/ 0 w 401379"/>
              <a:gd name="connsiteY44" fmla="*/ 48766 h 366368"/>
              <a:gd name="connsiteX45" fmla="*/ 88362 w 401379"/>
              <a:gd name="connsiteY45" fmla="*/ 48766 h 366368"/>
              <a:gd name="connsiteX46" fmla="*/ 88362 w 401379"/>
              <a:gd name="connsiteY46" fmla="*/ 42097 h 366368"/>
              <a:gd name="connsiteX47" fmla="*/ 84194 w 401379"/>
              <a:gd name="connsiteY47" fmla="*/ 28134 h 366368"/>
              <a:gd name="connsiteX48" fmla="*/ 71690 w 401379"/>
              <a:gd name="connsiteY48" fmla="*/ 21257 h 366368"/>
              <a:gd name="connsiteX49" fmla="*/ 166305 w 401379"/>
              <a:gd name="connsiteY49" fmla="*/ 0 h 366368"/>
              <a:gd name="connsiteX50" fmla="*/ 166305 w 401379"/>
              <a:gd name="connsiteY50" fmla="*/ 48766 h 366368"/>
              <a:gd name="connsiteX51" fmla="*/ 239660 w 401379"/>
              <a:gd name="connsiteY51" fmla="*/ 48766 h 366368"/>
              <a:gd name="connsiteX53" fmla="*/ 169221 w 401379"/>
              <a:gd name="connsiteY53" fmla="*/ 163802 h 366368"/>
              <a:gd name="connsiteX54" fmla="*/ 159427 w 401379"/>
              <a:gd name="connsiteY54" fmla="*/ 141920 h 366368"/>
              <a:gd name="connsiteX55" fmla="*/ 129625 w 401379"/>
              <a:gd name="connsiteY55" fmla="*/ 131709 h 366368"/>
              <a:gd name="connsiteX56" fmla="*/ 100033 w 401379"/>
              <a:gd name="connsiteY56" fmla="*/ 141920 h 366368"/>
              <a:gd name="connsiteX57" fmla="*/ 90446 w 401379"/>
              <a:gd name="connsiteY57" fmla="*/ 163802 h 366368"/>
              <a:gd name="connsiteX58" fmla="*/ 100033 w 401379"/>
              <a:gd name="connsiteY58" fmla="*/ 185476 h 366368"/>
              <a:gd name="connsiteX59" fmla="*/ 129625 w 401379"/>
              <a:gd name="connsiteY59" fmla="*/ 195479 h 366368"/>
              <a:gd name="connsiteX60" fmla="*/ 159427 w 401379"/>
              <a:gd name="connsiteY60" fmla="*/ 185476 h 366368"/>
              <a:gd name="connsiteX61" fmla="*/ 169221 w 401379"/>
              <a:gd name="connsiteY61" fmla="*/ 163802 h 366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401379" h="366368">
                <a:moveTo>
                  <a:pt x="129625" y="98782"/>
                </a:moveTo>
                <a:cubicBezTo>
                  <a:pt x="146853" y="98782"/>
                  <a:pt x="161928" y="100657"/>
                  <a:pt x="174848" y="104408"/>
                </a:cubicBezTo>
                <a:cubicBezTo>
                  <a:pt x="187769" y="108160"/>
                  <a:pt x="198606" y="113092"/>
                  <a:pt x="207359" y="119205"/>
                </a:cubicBezTo>
                <a:cubicBezTo>
                  <a:pt x="216112" y="125318"/>
                  <a:pt x="222711" y="132264"/>
                  <a:pt x="227157" y="140045"/>
                </a:cubicBezTo>
                <a:cubicBezTo>
                  <a:pt x="231603" y="147825"/>
                  <a:pt x="233826" y="155744"/>
                  <a:pt x="233826" y="163802"/>
                </a:cubicBezTo>
                <a:cubicBezTo>
                  <a:pt x="233826" y="172138"/>
                  <a:pt x="231603" y="180127"/>
                  <a:pt x="227157" y="187769"/>
                </a:cubicBezTo>
                <a:cubicBezTo>
                  <a:pt x="222711" y="195410"/>
                  <a:pt x="216112" y="202287"/>
                  <a:pt x="207359" y="208400"/>
                </a:cubicBezTo>
                <a:cubicBezTo>
                  <a:pt x="198606" y="214513"/>
                  <a:pt x="187769" y="219376"/>
                  <a:pt x="174848" y="222988"/>
                </a:cubicBezTo>
                <a:cubicBezTo>
                  <a:pt x="161928" y="226601"/>
                  <a:pt x="146853" y="228407"/>
                  <a:pt x="129625" y="228407"/>
                </a:cubicBezTo>
                <a:cubicBezTo>
                  <a:pt x="112397" y="228407"/>
                  <a:pt x="97324" y="226601"/>
                  <a:pt x="84403" y="222988"/>
                </a:cubicBezTo>
                <a:cubicBezTo>
                  <a:pt x="71481" y="219376"/>
                  <a:pt x="60644" y="214513"/>
                  <a:pt x="51891" y="208400"/>
                </a:cubicBezTo>
                <a:cubicBezTo>
                  <a:pt x="43138" y="202287"/>
                  <a:pt x="36609" y="195410"/>
                  <a:pt x="32302" y="187769"/>
                </a:cubicBezTo>
                <a:cubicBezTo>
                  <a:pt x="27995" y="180127"/>
                  <a:pt x="25842" y="172138"/>
                  <a:pt x="25842" y="163802"/>
                </a:cubicBezTo>
                <a:cubicBezTo>
                  <a:pt x="25842" y="155744"/>
                  <a:pt x="27995" y="147825"/>
                  <a:pt x="32302" y="140045"/>
                </a:cubicBezTo>
                <a:cubicBezTo>
                  <a:pt x="36609" y="132264"/>
                  <a:pt x="43138" y="125318"/>
                  <a:pt x="51891" y="119205"/>
                </a:cubicBezTo>
                <a:cubicBezTo>
                  <a:pt x="60644" y="113092"/>
                  <a:pt x="71481" y="108160"/>
                  <a:pt x="84403" y="104408"/>
                </a:cubicBezTo>
                <a:cubicBezTo>
                  <a:pt x="97324" y="100657"/>
                  <a:pt x="112397" y="98782"/>
                  <a:pt x="129625" y="98782"/>
                </a:cubicBezTo>
                <a:moveTo>
                  <a:pt x="345111" y="244662"/>
                </a:moveTo>
                <a:lnTo>
                  <a:pt x="345111" y="328438"/>
                </a:lnTo>
                <a:cubicBezTo>
                  <a:pt x="345111" y="341776"/>
                  <a:pt x="341916" y="351432"/>
                  <a:pt x="335525" y="357406"/>
                </a:cubicBezTo>
                <a:cubicBezTo>
                  <a:pt x="329133" y="363381"/>
                  <a:pt x="318991" y="366368"/>
                  <a:pt x="305098" y="366368"/>
                </a:cubicBezTo>
                <a:lnTo>
                  <a:pt x="271337" y="366368"/>
                </a:lnTo>
                <a:lnTo>
                  <a:pt x="271337" y="283008"/>
                </a:lnTo>
                <a:lnTo>
                  <a:pt x="80026" y="283008"/>
                </a:lnTo>
                <a:cubicBezTo>
                  <a:pt x="73079" y="283008"/>
                  <a:pt x="68911" y="286481"/>
                  <a:pt x="67521" y="293427"/>
                </a:cubicBezTo>
                <a:lnTo>
                  <a:pt x="41263" y="244662"/>
                </a:lnTo>
                <a:moveTo>
                  <a:pt x="271337" y="222154"/>
                </a:moveTo>
                <a:lnTo>
                  <a:pt x="271337" y="50016"/>
                </a:lnTo>
                <a:cubicBezTo>
                  <a:pt x="271337" y="46125"/>
                  <a:pt x="270504" y="42444"/>
                  <a:pt x="268836" y="38971"/>
                </a:cubicBezTo>
                <a:cubicBezTo>
                  <a:pt x="267169" y="35497"/>
                  <a:pt x="264252" y="32927"/>
                  <a:pt x="260083" y="31260"/>
                </a:cubicBezTo>
                <a:lnTo>
                  <a:pt x="345111" y="6252"/>
                </a:lnTo>
                <a:lnTo>
                  <a:pt x="345111" y="100449"/>
                </a:lnTo>
                <a:lnTo>
                  <a:pt x="401379" y="100449"/>
                </a:lnTo>
                <a:lnTo>
                  <a:pt x="401379" y="138794"/>
                </a:lnTo>
                <a:lnTo>
                  <a:pt x="345111" y="138794"/>
                </a:lnTo>
                <a:lnTo>
                  <a:pt x="345111" y="175056"/>
                </a:lnTo>
                <a:cubicBezTo>
                  <a:pt x="345111" y="188116"/>
                  <a:pt x="341846" y="199231"/>
                  <a:pt x="335316" y="208400"/>
                </a:cubicBezTo>
                <a:cubicBezTo>
                  <a:pt x="328786" y="217570"/>
                  <a:pt x="318714" y="222154"/>
                  <a:pt x="305098" y="222154"/>
                </a:cubicBezTo>
                <a:moveTo>
                  <a:pt x="239660" y="85027"/>
                </a:moveTo>
                <a:lnTo>
                  <a:pt x="38764" y="85027"/>
                </a:lnTo>
                <a:cubicBezTo>
                  <a:pt x="31816" y="85027"/>
                  <a:pt x="27648" y="88500"/>
                  <a:pt x="26258" y="95447"/>
                </a:cubicBezTo>
                <a:lnTo>
                  <a:pt x="0" y="48766"/>
                </a:lnTo>
                <a:lnTo>
                  <a:pt x="88362" y="48766"/>
                </a:lnTo>
                <a:lnTo>
                  <a:pt x="88362" y="42097"/>
                </a:lnTo>
                <a:cubicBezTo>
                  <a:pt x="88362" y="36539"/>
                  <a:pt x="86973" y="31885"/>
                  <a:pt x="84194" y="28134"/>
                </a:cubicBezTo>
                <a:cubicBezTo>
                  <a:pt x="81415" y="24383"/>
                  <a:pt x="77246" y="22090"/>
                  <a:pt x="71690" y="21257"/>
                </a:cubicBezTo>
                <a:lnTo>
                  <a:pt x="166305" y="0"/>
                </a:lnTo>
                <a:lnTo>
                  <a:pt x="166305" y="48766"/>
                </a:lnTo>
                <a:lnTo>
                  <a:pt x="239660" y="48766"/>
                </a:lnTo>
                <a:moveTo>
                  <a:pt x="169221" y="163802"/>
                </a:moveTo>
                <a:cubicBezTo>
                  <a:pt x="169221" y="156023"/>
                  <a:pt x="165957" y="148728"/>
                  <a:pt x="159427" y="141920"/>
                </a:cubicBezTo>
                <a:cubicBezTo>
                  <a:pt x="152897" y="135113"/>
                  <a:pt x="142963" y="131709"/>
                  <a:pt x="129625" y="131709"/>
                </a:cubicBezTo>
                <a:cubicBezTo>
                  <a:pt x="116287" y="131709"/>
                  <a:pt x="106423" y="135113"/>
                  <a:pt x="100033" y="141920"/>
                </a:cubicBezTo>
                <a:cubicBezTo>
                  <a:pt x="93641" y="148728"/>
                  <a:pt x="90446" y="156023"/>
                  <a:pt x="90446" y="163802"/>
                </a:cubicBezTo>
                <a:cubicBezTo>
                  <a:pt x="90446" y="171583"/>
                  <a:pt x="93641" y="178807"/>
                  <a:pt x="100033" y="185476"/>
                </a:cubicBezTo>
                <a:cubicBezTo>
                  <a:pt x="106423" y="192145"/>
                  <a:pt x="116287" y="195479"/>
                  <a:pt x="129625" y="195479"/>
                </a:cubicBezTo>
                <a:cubicBezTo>
                  <a:pt x="142963" y="195479"/>
                  <a:pt x="152897" y="192145"/>
                  <a:pt x="159427" y="185476"/>
                </a:cubicBezTo>
                <a:cubicBezTo>
                  <a:pt x="165957" y="178807"/>
                  <a:pt x="169221" y="171583"/>
                  <a:pt x="169221" y="1638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" name="Freeform 28"/>
          <p:cNvSpPr/>
          <p:nvPr/>
        </p:nvSpPr>
        <p:spPr>
          <a:xfrm>
            <a:off x="12629305" y="6235919"/>
            <a:ext cx="382623" cy="355114"/>
          </a:xfrm>
          <a:custGeom>
            <a:avLst/>
            <a:gdLst>
              <a:gd name="connsiteX0" fmla="*/ 28759 w 382623"/>
              <a:gd name="connsiteY0" fmla="*/ 84610 h 355114"/>
              <a:gd name="connsiteX1" fmla="*/ 38137 w 382623"/>
              <a:gd name="connsiteY1" fmla="*/ 53767 h 355114"/>
              <a:gd name="connsiteX2" fmla="*/ 63145 w 382623"/>
              <a:gd name="connsiteY2" fmla="*/ 32719 h 355114"/>
              <a:gd name="connsiteX3" fmla="*/ 98990 w 382623"/>
              <a:gd name="connsiteY3" fmla="*/ 20631 h 355114"/>
              <a:gd name="connsiteX4" fmla="*/ 140878 w 382623"/>
              <a:gd name="connsiteY4" fmla="*/ 16672 h 355114"/>
              <a:gd name="connsiteX5" fmla="*/ 182766 w 382623"/>
              <a:gd name="connsiteY5" fmla="*/ 20631 h 355114"/>
              <a:gd name="connsiteX6" fmla="*/ 218404 w 382623"/>
              <a:gd name="connsiteY6" fmla="*/ 32927 h 355114"/>
              <a:gd name="connsiteX7" fmla="*/ 243204 w 382623"/>
              <a:gd name="connsiteY7" fmla="*/ 53976 h 355114"/>
              <a:gd name="connsiteX8" fmla="*/ 252581 w 382623"/>
              <a:gd name="connsiteY8" fmla="*/ 84610 h 355114"/>
              <a:gd name="connsiteX9" fmla="*/ 243204 w 382623"/>
              <a:gd name="connsiteY9" fmla="*/ 115245 h 355114"/>
              <a:gd name="connsiteX10" fmla="*/ 218194 w 382623"/>
              <a:gd name="connsiteY10" fmla="*/ 136293 h 355114"/>
              <a:gd name="connsiteX11" fmla="*/ 182558 w 382623"/>
              <a:gd name="connsiteY11" fmla="*/ 148589 h 355114"/>
              <a:gd name="connsiteX12" fmla="*/ 140878 w 382623"/>
              <a:gd name="connsiteY12" fmla="*/ 152549 h 355114"/>
              <a:gd name="connsiteX13" fmla="*/ 98990 w 382623"/>
              <a:gd name="connsiteY13" fmla="*/ 148589 h 355114"/>
              <a:gd name="connsiteX14" fmla="*/ 63145 w 382623"/>
              <a:gd name="connsiteY14" fmla="*/ 136502 h 355114"/>
              <a:gd name="connsiteX15" fmla="*/ 38137 w 382623"/>
              <a:gd name="connsiteY15" fmla="*/ 115453 h 355114"/>
              <a:gd name="connsiteX16" fmla="*/ 28759 w 382623"/>
              <a:gd name="connsiteY16" fmla="*/ 84610 h 355114"/>
              <a:gd name="connsiteX18" fmla="*/ 291760 w 382623"/>
              <a:gd name="connsiteY18" fmla="*/ 275089 h 355114"/>
              <a:gd name="connsiteX19" fmla="*/ 291760 w 382623"/>
              <a:gd name="connsiteY19" fmla="*/ 247996 h 355114"/>
              <a:gd name="connsiteX20" fmla="*/ 221737 w 382623"/>
              <a:gd name="connsiteY20" fmla="*/ 247996 h 355114"/>
              <a:gd name="connsiteX21" fmla="*/ 201732 w 382623"/>
              <a:gd name="connsiteY21" fmla="*/ 211735 h 355114"/>
              <a:gd name="connsiteX22" fmla="*/ 291760 w 382623"/>
              <a:gd name="connsiteY22" fmla="*/ 211735 h 355114"/>
              <a:gd name="connsiteX23" fmla="*/ 291760 w 382623"/>
              <a:gd name="connsiteY23" fmla="*/ 43764 h 355114"/>
              <a:gd name="connsiteX24" fmla="*/ 289260 w 382623"/>
              <a:gd name="connsiteY24" fmla="*/ 32719 h 355114"/>
              <a:gd name="connsiteX25" fmla="*/ 280507 w 382623"/>
              <a:gd name="connsiteY25" fmla="*/ 25008 h 355114"/>
              <a:gd name="connsiteX26" fmla="*/ 365534 w 382623"/>
              <a:gd name="connsiteY26" fmla="*/ 0 h 355114"/>
              <a:gd name="connsiteX27" fmla="*/ 365534 w 382623"/>
              <a:gd name="connsiteY27" fmla="*/ 237159 h 355114"/>
              <a:gd name="connsiteX28" fmla="*/ 355947 w 382623"/>
              <a:gd name="connsiteY28" fmla="*/ 266127 h 355114"/>
              <a:gd name="connsiteX29" fmla="*/ 325521 w 382623"/>
              <a:gd name="connsiteY29" fmla="*/ 275089 h 355114"/>
              <a:gd name="connsiteX31" fmla="*/ 76691 w 382623"/>
              <a:gd name="connsiteY31" fmla="*/ 296763 h 355114"/>
              <a:gd name="connsiteX32" fmla="*/ 72523 w 382623"/>
              <a:gd name="connsiteY32" fmla="*/ 282799 h 355114"/>
              <a:gd name="connsiteX33" fmla="*/ 60020 w 382623"/>
              <a:gd name="connsiteY33" fmla="*/ 275922 h 355114"/>
              <a:gd name="connsiteX34" fmla="*/ 150465 w 382623"/>
              <a:gd name="connsiteY34" fmla="*/ 259250 h 355114"/>
              <a:gd name="connsiteX35" fmla="*/ 150465 w 382623"/>
              <a:gd name="connsiteY35" fmla="*/ 316768 h 355114"/>
              <a:gd name="connsiteX36" fmla="*/ 340943 w 382623"/>
              <a:gd name="connsiteY36" fmla="*/ 316768 h 355114"/>
              <a:gd name="connsiteX37" fmla="*/ 354905 w 382623"/>
              <a:gd name="connsiteY37" fmla="*/ 312600 h 355114"/>
              <a:gd name="connsiteX38" fmla="*/ 361783 w 382623"/>
              <a:gd name="connsiteY38" fmla="*/ 300096 h 355114"/>
              <a:gd name="connsiteX39" fmla="*/ 382623 w 382623"/>
              <a:gd name="connsiteY39" fmla="*/ 355114 h 355114"/>
              <a:gd name="connsiteX40" fmla="*/ 76691 w 382623"/>
              <a:gd name="connsiteY40" fmla="*/ 355114 h 355114"/>
              <a:gd name="connsiteX42" fmla="*/ 182142 w 382623"/>
              <a:gd name="connsiteY42" fmla="*/ 163803 h 355114"/>
              <a:gd name="connsiteX43" fmla="*/ 231116 w 382623"/>
              <a:gd name="connsiteY43" fmla="*/ 160260 h 355114"/>
              <a:gd name="connsiteX44" fmla="*/ 273003 w 382623"/>
              <a:gd name="connsiteY44" fmla="*/ 151299 h 355114"/>
              <a:gd name="connsiteX45" fmla="*/ 281341 w 382623"/>
              <a:gd name="connsiteY45" fmla="*/ 174223 h 355114"/>
              <a:gd name="connsiteX46" fmla="*/ 236742 w 382623"/>
              <a:gd name="connsiteY46" fmla="*/ 192770 h 355114"/>
              <a:gd name="connsiteX47" fmla="*/ 175056 w 382623"/>
              <a:gd name="connsiteY47" fmla="*/ 202565 h 355114"/>
              <a:gd name="connsiteX48" fmla="*/ 175056 w 382623"/>
              <a:gd name="connsiteY48" fmla="*/ 248830 h 355114"/>
              <a:gd name="connsiteX49" fmla="*/ 101282 w 382623"/>
              <a:gd name="connsiteY49" fmla="*/ 248830 h 355114"/>
              <a:gd name="connsiteX50" fmla="*/ 101282 w 382623"/>
              <a:gd name="connsiteY50" fmla="*/ 202565 h 355114"/>
              <a:gd name="connsiteX51" fmla="*/ 50016 w 382623"/>
              <a:gd name="connsiteY51" fmla="*/ 202565 h 355114"/>
              <a:gd name="connsiteX52" fmla="*/ 35845 w 382623"/>
              <a:gd name="connsiteY52" fmla="*/ 214236 h 355114"/>
              <a:gd name="connsiteX53" fmla="*/ 0 w 382623"/>
              <a:gd name="connsiteY53" fmla="*/ 163803 h 355114"/>
              <a:gd name="connsiteX55" fmla="*/ 98365 w 382623"/>
              <a:gd name="connsiteY55" fmla="*/ 84610 h 355114"/>
              <a:gd name="connsiteX56" fmla="*/ 109618 w 382623"/>
              <a:gd name="connsiteY56" fmla="*/ 106492 h 355114"/>
              <a:gd name="connsiteX57" fmla="*/ 140878 w 382623"/>
              <a:gd name="connsiteY57" fmla="*/ 114203 h 355114"/>
              <a:gd name="connsiteX58" fmla="*/ 172138 w 382623"/>
              <a:gd name="connsiteY58" fmla="*/ 106492 h 355114"/>
              <a:gd name="connsiteX59" fmla="*/ 183392 w 382623"/>
              <a:gd name="connsiteY59" fmla="*/ 84610 h 355114"/>
              <a:gd name="connsiteX60" fmla="*/ 171930 w 382623"/>
              <a:gd name="connsiteY60" fmla="*/ 62728 h 355114"/>
              <a:gd name="connsiteX61" fmla="*/ 140878 w 382623"/>
              <a:gd name="connsiteY61" fmla="*/ 55018 h 355114"/>
              <a:gd name="connsiteX62" fmla="*/ 109827 w 382623"/>
              <a:gd name="connsiteY62" fmla="*/ 62728 h 355114"/>
              <a:gd name="connsiteX63" fmla="*/ 98365 w 382623"/>
              <a:gd name="connsiteY63" fmla="*/ 84610 h 35511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382623" h="355114">
                <a:moveTo>
                  <a:pt x="28759" y="84610"/>
                </a:moveTo>
                <a:cubicBezTo>
                  <a:pt x="28759" y="72662"/>
                  <a:pt x="31885" y="62381"/>
                  <a:pt x="38137" y="53767"/>
                </a:cubicBezTo>
                <a:cubicBezTo>
                  <a:pt x="44389" y="45153"/>
                  <a:pt x="52725" y="38137"/>
                  <a:pt x="63145" y="32719"/>
                </a:cubicBezTo>
                <a:cubicBezTo>
                  <a:pt x="73565" y="27300"/>
                  <a:pt x="85513" y="23271"/>
                  <a:pt x="98990" y="20631"/>
                </a:cubicBezTo>
                <a:cubicBezTo>
                  <a:pt x="112466" y="17992"/>
                  <a:pt x="126429" y="16672"/>
                  <a:pt x="140878" y="16672"/>
                </a:cubicBezTo>
                <a:cubicBezTo>
                  <a:pt x="155327" y="16672"/>
                  <a:pt x="169290" y="17992"/>
                  <a:pt x="182766" y="20631"/>
                </a:cubicBezTo>
                <a:cubicBezTo>
                  <a:pt x="196244" y="23271"/>
                  <a:pt x="208122" y="27370"/>
                  <a:pt x="218404" y="32927"/>
                </a:cubicBezTo>
                <a:cubicBezTo>
                  <a:pt x="228684" y="38484"/>
                  <a:pt x="236951" y="45501"/>
                  <a:pt x="243204" y="53976"/>
                </a:cubicBezTo>
                <a:cubicBezTo>
                  <a:pt x="249455" y="62450"/>
                  <a:pt x="252581" y="72662"/>
                  <a:pt x="252581" y="84610"/>
                </a:cubicBezTo>
                <a:cubicBezTo>
                  <a:pt x="252581" y="96558"/>
                  <a:pt x="249455" y="106770"/>
                  <a:pt x="243204" y="115245"/>
                </a:cubicBezTo>
                <a:cubicBezTo>
                  <a:pt x="236951" y="123720"/>
                  <a:pt x="228615" y="130736"/>
                  <a:pt x="218194" y="136293"/>
                </a:cubicBezTo>
                <a:cubicBezTo>
                  <a:pt x="207775" y="141851"/>
                  <a:pt x="195896" y="145950"/>
                  <a:pt x="182558" y="148589"/>
                </a:cubicBezTo>
                <a:cubicBezTo>
                  <a:pt x="169221" y="151229"/>
                  <a:pt x="155327" y="152549"/>
                  <a:pt x="140878" y="152549"/>
                </a:cubicBezTo>
                <a:cubicBezTo>
                  <a:pt x="126429" y="152549"/>
                  <a:pt x="112466" y="151229"/>
                  <a:pt x="98990" y="148589"/>
                </a:cubicBezTo>
                <a:cubicBezTo>
                  <a:pt x="85513" y="145950"/>
                  <a:pt x="73565" y="141920"/>
                  <a:pt x="63145" y="136502"/>
                </a:cubicBezTo>
                <a:cubicBezTo>
                  <a:pt x="52725" y="131084"/>
                  <a:pt x="44389" y="124068"/>
                  <a:pt x="38137" y="115453"/>
                </a:cubicBezTo>
                <a:cubicBezTo>
                  <a:pt x="31885" y="106840"/>
                  <a:pt x="28759" y="96558"/>
                  <a:pt x="28759" y="84610"/>
                </a:cubicBezTo>
                <a:moveTo>
                  <a:pt x="291760" y="275089"/>
                </a:moveTo>
                <a:lnTo>
                  <a:pt x="291760" y="247996"/>
                </a:lnTo>
                <a:lnTo>
                  <a:pt x="221737" y="247996"/>
                </a:lnTo>
                <a:lnTo>
                  <a:pt x="201732" y="211735"/>
                </a:lnTo>
                <a:lnTo>
                  <a:pt x="291760" y="211735"/>
                </a:lnTo>
                <a:lnTo>
                  <a:pt x="291760" y="43764"/>
                </a:lnTo>
                <a:cubicBezTo>
                  <a:pt x="291760" y="39874"/>
                  <a:pt x="290927" y="36192"/>
                  <a:pt x="289260" y="32719"/>
                </a:cubicBezTo>
                <a:cubicBezTo>
                  <a:pt x="287593" y="29246"/>
                  <a:pt x="284676" y="26675"/>
                  <a:pt x="280507" y="25008"/>
                </a:cubicBezTo>
                <a:lnTo>
                  <a:pt x="365534" y="0"/>
                </a:lnTo>
                <a:lnTo>
                  <a:pt x="365534" y="237159"/>
                </a:lnTo>
                <a:cubicBezTo>
                  <a:pt x="365534" y="250497"/>
                  <a:pt x="362339" y="260153"/>
                  <a:pt x="355947" y="266127"/>
                </a:cubicBezTo>
                <a:cubicBezTo>
                  <a:pt x="349556" y="272101"/>
                  <a:pt x="339415" y="275089"/>
                  <a:pt x="325521" y="275089"/>
                </a:cubicBezTo>
                <a:moveTo>
                  <a:pt x="76691" y="296763"/>
                </a:moveTo>
                <a:cubicBezTo>
                  <a:pt x="76691" y="291205"/>
                  <a:pt x="75302" y="286551"/>
                  <a:pt x="72523" y="282799"/>
                </a:cubicBezTo>
                <a:cubicBezTo>
                  <a:pt x="69745" y="279048"/>
                  <a:pt x="65576" y="276756"/>
                  <a:pt x="60020" y="275922"/>
                </a:cubicBezTo>
                <a:lnTo>
                  <a:pt x="150465" y="259250"/>
                </a:lnTo>
                <a:lnTo>
                  <a:pt x="150465" y="316768"/>
                </a:lnTo>
                <a:lnTo>
                  <a:pt x="340943" y="316768"/>
                </a:lnTo>
                <a:cubicBezTo>
                  <a:pt x="346501" y="316768"/>
                  <a:pt x="351155" y="315379"/>
                  <a:pt x="354905" y="312600"/>
                </a:cubicBezTo>
                <a:cubicBezTo>
                  <a:pt x="358657" y="309822"/>
                  <a:pt x="360950" y="305654"/>
                  <a:pt x="361783" y="300096"/>
                </a:cubicBezTo>
                <a:lnTo>
                  <a:pt x="382623" y="355114"/>
                </a:lnTo>
                <a:lnTo>
                  <a:pt x="76691" y="355114"/>
                </a:lnTo>
                <a:moveTo>
                  <a:pt x="182142" y="163803"/>
                </a:moveTo>
                <a:cubicBezTo>
                  <a:pt x="199648" y="163803"/>
                  <a:pt x="215973" y="162621"/>
                  <a:pt x="231116" y="160260"/>
                </a:cubicBezTo>
                <a:cubicBezTo>
                  <a:pt x="246260" y="157898"/>
                  <a:pt x="260222" y="154911"/>
                  <a:pt x="273003" y="151299"/>
                </a:cubicBezTo>
                <a:lnTo>
                  <a:pt x="281341" y="174223"/>
                </a:lnTo>
                <a:cubicBezTo>
                  <a:pt x="270226" y="181169"/>
                  <a:pt x="255360" y="187352"/>
                  <a:pt x="236742" y="192770"/>
                </a:cubicBezTo>
                <a:cubicBezTo>
                  <a:pt x="218126" y="198189"/>
                  <a:pt x="197563" y="201454"/>
                  <a:pt x="175056" y="202565"/>
                </a:cubicBezTo>
                <a:lnTo>
                  <a:pt x="175056" y="248830"/>
                </a:lnTo>
                <a:lnTo>
                  <a:pt x="101282" y="248830"/>
                </a:lnTo>
                <a:lnTo>
                  <a:pt x="101282" y="202565"/>
                </a:lnTo>
                <a:lnTo>
                  <a:pt x="50016" y="202565"/>
                </a:lnTo>
                <a:cubicBezTo>
                  <a:pt x="41957" y="202565"/>
                  <a:pt x="37233" y="206456"/>
                  <a:pt x="35845" y="214236"/>
                </a:cubicBezTo>
                <a:lnTo>
                  <a:pt x="0" y="163803"/>
                </a:lnTo>
                <a:moveTo>
                  <a:pt x="98365" y="84610"/>
                </a:moveTo>
                <a:cubicBezTo>
                  <a:pt x="98365" y="94058"/>
                  <a:pt x="102115" y="101352"/>
                  <a:pt x="109618" y="106492"/>
                </a:cubicBezTo>
                <a:cubicBezTo>
                  <a:pt x="117120" y="111633"/>
                  <a:pt x="127541" y="114203"/>
                  <a:pt x="140878" y="114203"/>
                </a:cubicBezTo>
                <a:cubicBezTo>
                  <a:pt x="154215" y="114203"/>
                  <a:pt x="164636" y="111633"/>
                  <a:pt x="172138" y="106492"/>
                </a:cubicBezTo>
                <a:cubicBezTo>
                  <a:pt x="179641" y="101352"/>
                  <a:pt x="183392" y="94058"/>
                  <a:pt x="183392" y="84610"/>
                </a:cubicBezTo>
                <a:cubicBezTo>
                  <a:pt x="183392" y="75163"/>
                  <a:pt x="179571" y="67869"/>
                  <a:pt x="171930" y="62728"/>
                </a:cubicBezTo>
                <a:cubicBezTo>
                  <a:pt x="164288" y="57588"/>
                  <a:pt x="153938" y="55018"/>
                  <a:pt x="140878" y="55018"/>
                </a:cubicBezTo>
                <a:cubicBezTo>
                  <a:pt x="127819" y="55018"/>
                  <a:pt x="117468" y="57588"/>
                  <a:pt x="109827" y="62728"/>
                </a:cubicBezTo>
                <a:cubicBezTo>
                  <a:pt x="102185" y="67869"/>
                  <a:pt x="98365" y="75163"/>
                  <a:pt x="98365" y="846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" name="Freeform 29"/>
          <p:cNvSpPr/>
          <p:nvPr/>
        </p:nvSpPr>
        <p:spPr>
          <a:xfrm>
            <a:off x="3177202" y="5461043"/>
            <a:ext cx="186015" cy="44035"/>
          </a:xfrm>
          <a:custGeom>
            <a:avLst/>
            <a:gdLst>
              <a:gd name="connsiteX0" fmla="*/ 0 w 186015"/>
              <a:gd name="connsiteY0" fmla="*/ 0 h 44035"/>
              <a:gd name="connsiteX1" fmla="*/ 186015 w 186015"/>
              <a:gd name="connsiteY1" fmla="*/ 0 h 44035"/>
              <a:gd name="connsiteX2" fmla="*/ 186015 w 186015"/>
              <a:gd name="connsiteY2" fmla="*/ 44035 h 44035"/>
              <a:gd name="connsiteX3" fmla="*/ 0 w 186015"/>
              <a:gd name="connsiteY3" fmla="*/ 44035 h 4403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6015" h="44035">
                <a:moveTo>
                  <a:pt x="0" y="0"/>
                </a:moveTo>
                <a:lnTo>
                  <a:pt x="186015" y="0"/>
                </a:lnTo>
                <a:lnTo>
                  <a:pt x="186015" y="44035"/>
                </a:lnTo>
                <a:lnTo>
                  <a:pt x="0" y="4403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" name="Freeform 30"/>
          <p:cNvSpPr/>
          <p:nvPr/>
        </p:nvSpPr>
        <p:spPr>
          <a:xfrm>
            <a:off x="3510782" y="5323178"/>
            <a:ext cx="390137" cy="310299"/>
          </a:xfrm>
          <a:custGeom>
            <a:avLst/>
            <a:gdLst>
              <a:gd name="connsiteX0" fmla="*/ 192599 w 390137"/>
              <a:gd name="connsiteY0" fmla="*/ 175315 h 310299"/>
              <a:gd name="connsiteX1" fmla="*/ 235811 w 390137"/>
              <a:gd name="connsiteY1" fmla="*/ 174697 h 310299"/>
              <a:gd name="connsiteX2" fmla="*/ 277582 w 390137"/>
              <a:gd name="connsiteY2" fmla="*/ 172845 h 310299"/>
              <a:gd name="connsiteX3" fmla="*/ 315444 w 390137"/>
              <a:gd name="connsiteY3" fmla="*/ 169553 h 310299"/>
              <a:gd name="connsiteX4" fmla="*/ 346926 w 390137"/>
              <a:gd name="connsiteY4" fmla="*/ 165026 h 310299"/>
              <a:gd name="connsiteX5" fmla="*/ 352276 w 390137"/>
              <a:gd name="connsiteY5" fmla="*/ 191776 h 310299"/>
              <a:gd name="connsiteX6" fmla="*/ 318324 w 390137"/>
              <a:gd name="connsiteY6" fmla="*/ 203093 h 310299"/>
              <a:gd name="connsiteX7" fmla="*/ 273261 w 390137"/>
              <a:gd name="connsiteY7" fmla="*/ 211530 h 310299"/>
              <a:gd name="connsiteX8" fmla="*/ 223670 w 390137"/>
              <a:gd name="connsiteY8" fmla="*/ 216674 h 310299"/>
              <a:gd name="connsiteX9" fmla="*/ 176138 w 390137"/>
              <a:gd name="connsiteY9" fmla="*/ 218526 h 310299"/>
              <a:gd name="connsiteX10" fmla="*/ 64611 w 390137"/>
              <a:gd name="connsiteY10" fmla="*/ 218526 h 310299"/>
              <a:gd name="connsiteX11" fmla="*/ 64611 w 390137"/>
              <a:gd name="connsiteY11" fmla="*/ 45269 h 310299"/>
              <a:gd name="connsiteX12" fmla="*/ 60496 w 390137"/>
              <a:gd name="connsiteY12" fmla="*/ 31482 h 310299"/>
              <a:gd name="connsiteX13" fmla="*/ 48150 w 390137"/>
              <a:gd name="connsiteY13" fmla="*/ 24692 h 310299"/>
              <a:gd name="connsiteX14" fmla="*/ 139511 w 390137"/>
              <a:gd name="connsiteY14" fmla="*/ 0 h 310299"/>
              <a:gd name="connsiteX15" fmla="*/ 139511 w 390137"/>
              <a:gd name="connsiteY15" fmla="*/ 13169 h 310299"/>
              <a:gd name="connsiteX16" fmla="*/ 332934 w 390137"/>
              <a:gd name="connsiteY16" fmla="*/ 13169 h 310299"/>
              <a:gd name="connsiteX17" fmla="*/ 332934 w 390137"/>
              <a:gd name="connsiteY17" fmla="*/ 53088 h 310299"/>
              <a:gd name="connsiteX18" fmla="*/ 139511 w 390137"/>
              <a:gd name="connsiteY18" fmla="*/ 53088 h 310299"/>
              <a:gd name="connsiteX19" fmla="*/ 139511 w 390137"/>
              <a:gd name="connsiteY19" fmla="*/ 175315 h 310299"/>
              <a:gd name="connsiteX21" fmla="*/ 390137 w 390137"/>
              <a:gd name="connsiteY21" fmla="*/ 298776 h 310299"/>
              <a:gd name="connsiteX22" fmla="*/ 49384 w 390137"/>
              <a:gd name="connsiteY22" fmla="*/ 298776 h 310299"/>
              <a:gd name="connsiteX23" fmla="*/ 35392 w 390137"/>
              <a:gd name="connsiteY23" fmla="*/ 310299 h 310299"/>
              <a:gd name="connsiteX24" fmla="*/ 0 w 390137"/>
              <a:gd name="connsiteY24" fmla="*/ 260503 h 310299"/>
              <a:gd name="connsiteX25" fmla="*/ 390137 w 390137"/>
              <a:gd name="connsiteY25" fmla="*/ 260503 h 3102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390137" h="310299">
                <a:moveTo>
                  <a:pt x="192599" y="175315"/>
                </a:moveTo>
                <a:cubicBezTo>
                  <a:pt x="206866" y="175315"/>
                  <a:pt x="221270" y="175109"/>
                  <a:pt x="235811" y="174697"/>
                </a:cubicBezTo>
                <a:cubicBezTo>
                  <a:pt x="250352" y="174285"/>
                  <a:pt x="264275" y="173668"/>
                  <a:pt x="277582" y="172845"/>
                </a:cubicBezTo>
                <a:cubicBezTo>
                  <a:pt x="290888" y="172022"/>
                  <a:pt x="303509" y="170925"/>
                  <a:pt x="315444" y="169553"/>
                </a:cubicBezTo>
                <a:cubicBezTo>
                  <a:pt x="327378" y="168181"/>
                  <a:pt x="337872" y="166672"/>
                  <a:pt x="346926" y="165026"/>
                </a:cubicBezTo>
                <a:lnTo>
                  <a:pt x="352276" y="191776"/>
                </a:lnTo>
                <a:cubicBezTo>
                  <a:pt x="343496" y="195891"/>
                  <a:pt x="332179" y="199664"/>
                  <a:pt x="318324" y="203093"/>
                </a:cubicBezTo>
                <a:cubicBezTo>
                  <a:pt x="304469" y="206523"/>
                  <a:pt x="289448" y="209335"/>
                  <a:pt x="273261" y="211530"/>
                </a:cubicBezTo>
                <a:cubicBezTo>
                  <a:pt x="257073" y="213725"/>
                  <a:pt x="240543" y="215440"/>
                  <a:pt x="223670" y="216674"/>
                </a:cubicBezTo>
                <a:cubicBezTo>
                  <a:pt x="206797" y="217908"/>
                  <a:pt x="190953" y="218526"/>
                  <a:pt x="176138" y="218526"/>
                </a:cubicBezTo>
                <a:lnTo>
                  <a:pt x="64611" y="218526"/>
                </a:lnTo>
                <a:lnTo>
                  <a:pt x="64611" y="45269"/>
                </a:lnTo>
                <a:cubicBezTo>
                  <a:pt x="64611" y="39782"/>
                  <a:pt x="63240" y="35186"/>
                  <a:pt x="60496" y="31482"/>
                </a:cubicBezTo>
                <a:cubicBezTo>
                  <a:pt x="57752" y="27778"/>
                  <a:pt x="53637" y="25515"/>
                  <a:pt x="48150" y="24692"/>
                </a:cubicBezTo>
                <a:lnTo>
                  <a:pt x="139511" y="0"/>
                </a:lnTo>
                <a:lnTo>
                  <a:pt x="139511" y="13169"/>
                </a:lnTo>
                <a:lnTo>
                  <a:pt x="332934" y="13169"/>
                </a:lnTo>
                <a:lnTo>
                  <a:pt x="332934" y="53088"/>
                </a:lnTo>
                <a:lnTo>
                  <a:pt x="139511" y="53088"/>
                </a:lnTo>
                <a:lnTo>
                  <a:pt x="139511" y="175315"/>
                </a:lnTo>
                <a:moveTo>
                  <a:pt x="390137" y="298776"/>
                </a:moveTo>
                <a:lnTo>
                  <a:pt x="49384" y="298776"/>
                </a:lnTo>
                <a:cubicBezTo>
                  <a:pt x="41428" y="298776"/>
                  <a:pt x="36764" y="302617"/>
                  <a:pt x="35392" y="310299"/>
                </a:cubicBezTo>
                <a:lnTo>
                  <a:pt x="0" y="260503"/>
                </a:lnTo>
                <a:lnTo>
                  <a:pt x="390137" y="26050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" name="Freeform 31"/>
          <p:cNvSpPr/>
          <p:nvPr/>
        </p:nvSpPr>
        <p:spPr>
          <a:xfrm>
            <a:off x="3930138" y="5307951"/>
            <a:ext cx="390137" cy="355568"/>
          </a:xfrm>
          <a:custGeom>
            <a:avLst/>
            <a:gdLst>
              <a:gd name="connsiteX0" fmla="*/ 261738 w 390137"/>
              <a:gd name="connsiteY0" fmla="*/ 355568 h 355568"/>
              <a:gd name="connsiteX1" fmla="*/ 261738 w 390137"/>
              <a:gd name="connsiteY1" fmla="*/ 253507 h 355568"/>
              <a:gd name="connsiteX2" fmla="*/ 189102 w 390137"/>
              <a:gd name="connsiteY2" fmla="*/ 277788 h 355568"/>
              <a:gd name="connsiteX3" fmla="*/ 93419 w 390137"/>
              <a:gd name="connsiteY3" fmla="*/ 286430 h 355568"/>
              <a:gd name="connsiteX4" fmla="*/ 6584 w 390137"/>
              <a:gd name="connsiteY4" fmla="*/ 286430 h 355568"/>
              <a:gd name="connsiteX5" fmla="*/ 6584 w 390137"/>
              <a:gd name="connsiteY5" fmla="*/ 137453 h 355568"/>
              <a:gd name="connsiteX6" fmla="*/ 135807 w 390137"/>
              <a:gd name="connsiteY6" fmla="*/ 137453 h 355568"/>
              <a:gd name="connsiteX7" fmla="*/ 135807 w 390137"/>
              <a:gd name="connsiteY7" fmla="*/ 76546 h 355568"/>
              <a:gd name="connsiteX8" fmla="*/ 38273 w 390137"/>
              <a:gd name="connsiteY8" fmla="*/ 76546 h 355568"/>
              <a:gd name="connsiteX9" fmla="*/ 25927 w 390137"/>
              <a:gd name="connsiteY9" fmla="*/ 86834 h 355568"/>
              <a:gd name="connsiteX10" fmla="*/ 0 w 390137"/>
              <a:gd name="connsiteY10" fmla="*/ 36626 h 355568"/>
              <a:gd name="connsiteX11" fmla="*/ 135807 w 390137"/>
              <a:gd name="connsiteY11" fmla="*/ 36626 h 355568"/>
              <a:gd name="connsiteX12" fmla="*/ 135807 w 390137"/>
              <a:gd name="connsiteY12" fmla="*/ 23457 h 355568"/>
              <a:gd name="connsiteX13" fmla="*/ 206592 w 390137"/>
              <a:gd name="connsiteY13" fmla="*/ 41154 h 355568"/>
              <a:gd name="connsiteX14" fmla="*/ 206592 w 390137"/>
              <a:gd name="connsiteY14" fmla="*/ 173257 h 355568"/>
              <a:gd name="connsiteX15" fmla="*/ 77369 w 390137"/>
              <a:gd name="connsiteY15" fmla="*/ 173257 h 355568"/>
              <a:gd name="connsiteX16" fmla="*/ 77369 w 390137"/>
              <a:gd name="connsiteY16" fmla="*/ 244453 h 355568"/>
              <a:gd name="connsiteX17" fmla="*/ 109881 w 390137"/>
              <a:gd name="connsiteY17" fmla="*/ 244453 h 355568"/>
              <a:gd name="connsiteX18" fmla="*/ 157207 w 390137"/>
              <a:gd name="connsiteY18" fmla="*/ 243012 h 355568"/>
              <a:gd name="connsiteX19" fmla="*/ 196921 w 390137"/>
              <a:gd name="connsiteY19" fmla="*/ 238897 h 355568"/>
              <a:gd name="connsiteX20" fmla="*/ 231078 w 390137"/>
              <a:gd name="connsiteY20" fmla="*/ 232518 h 355568"/>
              <a:gd name="connsiteX21" fmla="*/ 261738 w 390137"/>
              <a:gd name="connsiteY21" fmla="*/ 224288 h 355568"/>
              <a:gd name="connsiteX22" fmla="*/ 261738 w 390137"/>
              <a:gd name="connsiteY22" fmla="*/ 43211 h 355568"/>
              <a:gd name="connsiteX23" fmla="*/ 259268 w 390137"/>
              <a:gd name="connsiteY23" fmla="*/ 32305 h 355568"/>
              <a:gd name="connsiteX24" fmla="*/ 250626 w 390137"/>
              <a:gd name="connsiteY24" fmla="*/ 24692 h 355568"/>
              <a:gd name="connsiteX25" fmla="*/ 334580 w 390137"/>
              <a:gd name="connsiteY25" fmla="*/ 0 h 355568"/>
              <a:gd name="connsiteX26" fmla="*/ 334580 w 390137"/>
              <a:gd name="connsiteY26" fmla="*/ 126342 h 355568"/>
              <a:gd name="connsiteX27" fmla="*/ 390137 w 390137"/>
              <a:gd name="connsiteY27" fmla="*/ 126342 h 355568"/>
              <a:gd name="connsiteX28" fmla="*/ 390137 w 390137"/>
              <a:gd name="connsiteY28" fmla="*/ 168318 h 355568"/>
              <a:gd name="connsiteX29" fmla="*/ 334580 w 390137"/>
              <a:gd name="connsiteY29" fmla="*/ 168318 h 355568"/>
              <a:gd name="connsiteX30" fmla="*/ 334580 w 390137"/>
              <a:gd name="connsiteY30" fmla="*/ 318118 h 355568"/>
              <a:gd name="connsiteX31" fmla="*/ 325114 w 390137"/>
              <a:gd name="connsiteY31" fmla="*/ 346720 h 355568"/>
              <a:gd name="connsiteX32" fmla="*/ 295072 w 390137"/>
              <a:gd name="connsiteY32" fmla="*/ 355568 h 3555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390137" h="355568">
                <a:moveTo>
                  <a:pt x="261738" y="355568"/>
                </a:moveTo>
                <a:lnTo>
                  <a:pt x="261738" y="253507"/>
                </a:lnTo>
                <a:cubicBezTo>
                  <a:pt x="241984" y="263933"/>
                  <a:pt x="217772" y="272026"/>
                  <a:pt x="189102" y="277788"/>
                </a:cubicBezTo>
                <a:cubicBezTo>
                  <a:pt x="160431" y="283549"/>
                  <a:pt x="128537" y="286430"/>
                  <a:pt x="93419" y="286430"/>
                </a:cubicBezTo>
                <a:lnTo>
                  <a:pt x="6584" y="286430"/>
                </a:lnTo>
                <a:lnTo>
                  <a:pt x="6584" y="137453"/>
                </a:lnTo>
                <a:lnTo>
                  <a:pt x="135807" y="137453"/>
                </a:lnTo>
                <a:lnTo>
                  <a:pt x="135807" y="76546"/>
                </a:lnTo>
                <a:lnTo>
                  <a:pt x="38273" y="76546"/>
                </a:lnTo>
                <a:cubicBezTo>
                  <a:pt x="31414" y="76546"/>
                  <a:pt x="27298" y="79975"/>
                  <a:pt x="25927" y="86834"/>
                </a:cubicBezTo>
                <a:lnTo>
                  <a:pt x="0" y="36626"/>
                </a:lnTo>
                <a:lnTo>
                  <a:pt x="135807" y="36626"/>
                </a:lnTo>
                <a:lnTo>
                  <a:pt x="135807" y="23457"/>
                </a:lnTo>
                <a:lnTo>
                  <a:pt x="206592" y="41154"/>
                </a:lnTo>
                <a:lnTo>
                  <a:pt x="206592" y="173257"/>
                </a:lnTo>
                <a:lnTo>
                  <a:pt x="77369" y="173257"/>
                </a:lnTo>
                <a:lnTo>
                  <a:pt x="77369" y="244453"/>
                </a:lnTo>
                <a:lnTo>
                  <a:pt x="109881" y="244453"/>
                </a:lnTo>
                <a:cubicBezTo>
                  <a:pt x="127165" y="244453"/>
                  <a:pt x="142940" y="243973"/>
                  <a:pt x="157207" y="243012"/>
                </a:cubicBezTo>
                <a:cubicBezTo>
                  <a:pt x="171474" y="242053"/>
                  <a:pt x="184712" y="240681"/>
                  <a:pt x="196921" y="238897"/>
                </a:cubicBezTo>
                <a:cubicBezTo>
                  <a:pt x="209129" y="237114"/>
                  <a:pt x="220516" y="234988"/>
                  <a:pt x="231078" y="232518"/>
                </a:cubicBezTo>
                <a:cubicBezTo>
                  <a:pt x="241641" y="230049"/>
                  <a:pt x="251861" y="227306"/>
                  <a:pt x="261738" y="224288"/>
                </a:cubicBezTo>
                <a:lnTo>
                  <a:pt x="261738" y="43211"/>
                </a:lnTo>
                <a:cubicBezTo>
                  <a:pt x="261738" y="39370"/>
                  <a:pt x="260914" y="35735"/>
                  <a:pt x="259268" y="32305"/>
                </a:cubicBezTo>
                <a:cubicBezTo>
                  <a:pt x="257622" y="28876"/>
                  <a:pt x="254742" y="26338"/>
                  <a:pt x="250626" y="24692"/>
                </a:cubicBezTo>
                <a:lnTo>
                  <a:pt x="334580" y="0"/>
                </a:lnTo>
                <a:lnTo>
                  <a:pt x="334580" y="126342"/>
                </a:lnTo>
                <a:lnTo>
                  <a:pt x="390137" y="126342"/>
                </a:lnTo>
                <a:lnTo>
                  <a:pt x="390137" y="168318"/>
                </a:lnTo>
                <a:lnTo>
                  <a:pt x="334580" y="168318"/>
                </a:lnTo>
                <a:lnTo>
                  <a:pt x="334580" y="318118"/>
                </a:lnTo>
                <a:cubicBezTo>
                  <a:pt x="334580" y="331287"/>
                  <a:pt x="331425" y="340821"/>
                  <a:pt x="325114" y="346720"/>
                </a:cubicBezTo>
                <a:cubicBezTo>
                  <a:pt x="318804" y="352619"/>
                  <a:pt x="308790" y="355568"/>
                  <a:pt x="295072" y="3555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" name="Freeform 32"/>
          <p:cNvSpPr/>
          <p:nvPr/>
        </p:nvSpPr>
        <p:spPr>
          <a:xfrm>
            <a:off x="4344145" y="5307951"/>
            <a:ext cx="383553" cy="355568"/>
          </a:xfrm>
          <a:custGeom>
            <a:avLst/>
            <a:gdLst>
              <a:gd name="connsiteX0" fmla="*/ 0 w 383553"/>
              <a:gd name="connsiteY0" fmla="*/ 36626 h 355568"/>
              <a:gd name="connsiteX1" fmla="*/ 143215 w 383553"/>
              <a:gd name="connsiteY1" fmla="*/ 36626 h 355568"/>
              <a:gd name="connsiteX2" fmla="*/ 143215 w 383553"/>
              <a:gd name="connsiteY2" fmla="*/ 23457 h 355568"/>
              <a:gd name="connsiteX3" fmla="*/ 211942 w 383553"/>
              <a:gd name="connsiteY3" fmla="*/ 43211 h 355568"/>
              <a:gd name="connsiteX4" fmla="*/ 211942 w 383553"/>
              <a:gd name="connsiteY4" fmla="*/ 276141 h 355568"/>
              <a:gd name="connsiteX5" fmla="*/ 143215 w 383553"/>
              <a:gd name="connsiteY5" fmla="*/ 276141 h 355568"/>
              <a:gd name="connsiteX6" fmla="*/ 143215 w 383553"/>
              <a:gd name="connsiteY6" fmla="*/ 261326 h 355568"/>
              <a:gd name="connsiteX7" fmla="*/ 101855 w 383553"/>
              <a:gd name="connsiteY7" fmla="*/ 274084 h 355568"/>
              <a:gd name="connsiteX8" fmla="*/ 51854 w 383553"/>
              <a:gd name="connsiteY8" fmla="*/ 278199 h 355568"/>
              <a:gd name="connsiteX9" fmla="*/ 0 w 383553"/>
              <a:gd name="connsiteY9" fmla="*/ 278199 h 355568"/>
              <a:gd name="connsiteX11" fmla="*/ 255153 w 383553"/>
              <a:gd name="connsiteY11" fmla="*/ 355568 h 355568"/>
              <a:gd name="connsiteX12" fmla="*/ 255153 w 383553"/>
              <a:gd name="connsiteY12" fmla="*/ 43211 h 355568"/>
              <a:gd name="connsiteX13" fmla="*/ 252684 w 383553"/>
              <a:gd name="connsiteY13" fmla="*/ 32305 h 355568"/>
              <a:gd name="connsiteX14" fmla="*/ 244042 w 383553"/>
              <a:gd name="connsiteY14" fmla="*/ 24692 h 355568"/>
              <a:gd name="connsiteX15" fmla="*/ 327995 w 383553"/>
              <a:gd name="connsiteY15" fmla="*/ 0 h 355568"/>
              <a:gd name="connsiteX16" fmla="*/ 327995 w 383553"/>
              <a:gd name="connsiteY16" fmla="*/ 126342 h 355568"/>
              <a:gd name="connsiteX17" fmla="*/ 383553 w 383553"/>
              <a:gd name="connsiteY17" fmla="*/ 126342 h 355568"/>
              <a:gd name="connsiteX18" fmla="*/ 383553 w 383553"/>
              <a:gd name="connsiteY18" fmla="*/ 168318 h 355568"/>
              <a:gd name="connsiteX19" fmla="*/ 327995 w 383553"/>
              <a:gd name="connsiteY19" fmla="*/ 168318 h 355568"/>
              <a:gd name="connsiteX20" fmla="*/ 327995 w 383553"/>
              <a:gd name="connsiteY20" fmla="*/ 318118 h 355568"/>
              <a:gd name="connsiteX21" fmla="*/ 318530 w 383553"/>
              <a:gd name="connsiteY21" fmla="*/ 346720 h 355568"/>
              <a:gd name="connsiteX22" fmla="*/ 288488 w 383553"/>
              <a:gd name="connsiteY22" fmla="*/ 355568 h 355568"/>
              <a:gd name="connsiteX24" fmla="*/ 143215 w 383553"/>
              <a:gd name="connsiteY24" fmla="*/ 74488 h 355568"/>
              <a:gd name="connsiteX25" fmla="*/ 68727 w 383553"/>
              <a:gd name="connsiteY25" fmla="*/ 74488 h 355568"/>
              <a:gd name="connsiteX26" fmla="*/ 68727 w 383553"/>
              <a:gd name="connsiteY26" fmla="*/ 240337 h 355568"/>
              <a:gd name="connsiteX27" fmla="*/ 85394 w 383553"/>
              <a:gd name="connsiteY27" fmla="*/ 240337 h 355568"/>
              <a:gd name="connsiteX28" fmla="*/ 104531 w 383553"/>
              <a:gd name="connsiteY28" fmla="*/ 239926 h 355568"/>
              <a:gd name="connsiteX29" fmla="*/ 124490 w 383553"/>
              <a:gd name="connsiteY29" fmla="*/ 238692 h 355568"/>
              <a:gd name="connsiteX30" fmla="*/ 143215 w 383553"/>
              <a:gd name="connsiteY30" fmla="*/ 236222 h 3555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383553" h="355568">
                <a:moveTo>
                  <a:pt x="0" y="36626"/>
                </a:moveTo>
                <a:lnTo>
                  <a:pt x="143215" y="36626"/>
                </a:lnTo>
                <a:lnTo>
                  <a:pt x="143215" y="23457"/>
                </a:lnTo>
                <a:lnTo>
                  <a:pt x="211942" y="43211"/>
                </a:lnTo>
                <a:lnTo>
                  <a:pt x="211942" y="276141"/>
                </a:lnTo>
                <a:lnTo>
                  <a:pt x="143215" y="276141"/>
                </a:lnTo>
                <a:lnTo>
                  <a:pt x="143215" y="261326"/>
                </a:lnTo>
                <a:cubicBezTo>
                  <a:pt x="130869" y="267088"/>
                  <a:pt x="117082" y="271340"/>
                  <a:pt x="101855" y="274084"/>
                </a:cubicBezTo>
                <a:cubicBezTo>
                  <a:pt x="86629" y="276827"/>
                  <a:pt x="69962" y="278199"/>
                  <a:pt x="51854" y="278199"/>
                </a:cubicBezTo>
                <a:lnTo>
                  <a:pt x="0" y="278199"/>
                </a:lnTo>
                <a:moveTo>
                  <a:pt x="255153" y="355568"/>
                </a:moveTo>
                <a:lnTo>
                  <a:pt x="255153" y="43211"/>
                </a:lnTo>
                <a:cubicBezTo>
                  <a:pt x="255153" y="39370"/>
                  <a:pt x="254330" y="35735"/>
                  <a:pt x="252684" y="32305"/>
                </a:cubicBezTo>
                <a:cubicBezTo>
                  <a:pt x="251038" y="28876"/>
                  <a:pt x="248157" y="26338"/>
                  <a:pt x="244042" y="24692"/>
                </a:cubicBezTo>
                <a:lnTo>
                  <a:pt x="327995" y="0"/>
                </a:lnTo>
                <a:lnTo>
                  <a:pt x="327995" y="126342"/>
                </a:lnTo>
                <a:lnTo>
                  <a:pt x="383553" y="126342"/>
                </a:lnTo>
                <a:lnTo>
                  <a:pt x="383553" y="168318"/>
                </a:lnTo>
                <a:lnTo>
                  <a:pt x="327995" y="168318"/>
                </a:lnTo>
                <a:lnTo>
                  <a:pt x="327995" y="318118"/>
                </a:lnTo>
                <a:cubicBezTo>
                  <a:pt x="327995" y="331287"/>
                  <a:pt x="324840" y="340821"/>
                  <a:pt x="318530" y="346720"/>
                </a:cubicBezTo>
                <a:cubicBezTo>
                  <a:pt x="312220" y="352619"/>
                  <a:pt x="302206" y="355568"/>
                  <a:pt x="288488" y="355568"/>
                </a:cubicBezTo>
                <a:moveTo>
                  <a:pt x="143215" y="74488"/>
                </a:moveTo>
                <a:lnTo>
                  <a:pt x="68727" y="74488"/>
                </a:lnTo>
                <a:lnTo>
                  <a:pt x="68727" y="240337"/>
                </a:lnTo>
                <a:cubicBezTo>
                  <a:pt x="73665" y="240337"/>
                  <a:pt x="79221" y="240337"/>
                  <a:pt x="85394" y="240337"/>
                </a:cubicBezTo>
                <a:cubicBezTo>
                  <a:pt x="91567" y="240337"/>
                  <a:pt x="97946" y="240200"/>
                  <a:pt x="104531" y="239926"/>
                </a:cubicBezTo>
                <a:cubicBezTo>
                  <a:pt x="111115" y="239651"/>
                  <a:pt x="117768" y="239240"/>
                  <a:pt x="124490" y="238692"/>
                </a:cubicBezTo>
                <a:cubicBezTo>
                  <a:pt x="131212" y="238143"/>
                  <a:pt x="137454" y="237320"/>
                  <a:pt x="143215" y="23622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" name="Freeform 33"/>
          <p:cNvSpPr/>
          <p:nvPr/>
        </p:nvSpPr>
        <p:spPr>
          <a:xfrm>
            <a:off x="4726875" y="5307951"/>
            <a:ext cx="408245" cy="355568"/>
          </a:xfrm>
          <a:custGeom>
            <a:avLst/>
            <a:gdLst>
              <a:gd name="connsiteX0" fmla="*/ 279845 w 408245"/>
              <a:gd name="connsiteY0" fmla="*/ 355568 h 355568"/>
              <a:gd name="connsiteX1" fmla="*/ 279845 w 408245"/>
              <a:gd name="connsiteY1" fmla="*/ 281491 h 355568"/>
              <a:gd name="connsiteX2" fmla="*/ 233342 w 408245"/>
              <a:gd name="connsiteY2" fmla="*/ 296924 h 355568"/>
              <a:gd name="connsiteX3" fmla="*/ 173668 w 408245"/>
              <a:gd name="connsiteY3" fmla="*/ 301656 h 355568"/>
              <a:gd name="connsiteX4" fmla="*/ 49384 w 408245"/>
              <a:gd name="connsiteY4" fmla="*/ 301656 h 355568"/>
              <a:gd name="connsiteX5" fmla="*/ 35392 w 408245"/>
              <a:gd name="connsiteY5" fmla="*/ 313179 h 355568"/>
              <a:gd name="connsiteX6" fmla="*/ 0 w 408245"/>
              <a:gd name="connsiteY6" fmla="*/ 263384 h 355568"/>
              <a:gd name="connsiteX7" fmla="*/ 104119 w 408245"/>
              <a:gd name="connsiteY7" fmla="*/ 263384 h 355568"/>
              <a:gd name="connsiteX8" fmla="*/ 104119 w 408245"/>
              <a:gd name="connsiteY8" fmla="*/ 222230 h 355568"/>
              <a:gd name="connsiteX9" fmla="*/ 73665 w 408245"/>
              <a:gd name="connsiteY9" fmla="*/ 209884 h 355568"/>
              <a:gd name="connsiteX10" fmla="*/ 49384 w 408245"/>
              <a:gd name="connsiteY10" fmla="*/ 189512 h 355568"/>
              <a:gd name="connsiteX11" fmla="*/ 33334 w 408245"/>
              <a:gd name="connsiteY11" fmla="*/ 160911 h 355568"/>
              <a:gd name="connsiteX12" fmla="*/ 27573 w 408245"/>
              <a:gd name="connsiteY12" fmla="*/ 123461 h 355568"/>
              <a:gd name="connsiteX13" fmla="*/ 36626 w 408245"/>
              <a:gd name="connsiteY13" fmla="*/ 77781 h 355568"/>
              <a:gd name="connsiteX14" fmla="*/ 61113 w 408245"/>
              <a:gd name="connsiteY14" fmla="*/ 45680 h 355568"/>
              <a:gd name="connsiteX15" fmla="*/ 97123 w 408245"/>
              <a:gd name="connsiteY15" fmla="*/ 26750 h 355568"/>
              <a:gd name="connsiteX16" fmla="*/ 140334 w 408245"/>
              <a:gd name="connsiteY16" fmla="*/ 20576 h 355568"/>
              <a:gd name="connsiteX17" fmla="*/ 182928 w 408245"/>
              <a:gd name="connsiteY17" fmla="*/ 26750 h 355568"/>
              <a:gd name="connsiteX18" fmla="*/ 218732 w 408245"/>
              <a:gd name="connsiteY18" fmla="*/ 45680 h 355568"/>
              <a:gd name="connsiteX19" fmla="*/ 243424 w 408245"/>
              <a:gd name="connsiteY19" fmla="*/ 77781 h 355568"/>
              <a:gd name="connsiteX20" fmla="*/ 252684 w 408245"/>
              <a:gd name="connsiteY20" fmla="*/ 123461 h 355568"/>
              <a:gd name="connsiteX21" fmla="*/ 246922 w 408245"/>
              <a:gd name="connsiteY21" fmla="*/ 160500 h 355568"/>
              <a:gd name="connsiteX22" fmla="*/ 230872 w 408245"/>
              <a:gd name="connsiteY22" fmla="*/ 189101 h 355568"/>
              <a:gd name="connsiteX23" fmla="*/ 206797 w 408245"/>
              <a:gd name="connsiteY23" fmla="*/ 209472 h 355568"/>
              <a:gd name="connsiteX24" fmla="*/ 176961 w 408245"/>
              <a:gd name="connsiteY24" fmla="*/ 221818 h 355568"/>
              <a:gd name="connsiteX25" fmla="*/ 176961 w 408245"/>
              <a:gd name="connsiteY25" fmla="*/ 263384 h 355568"/>
              <a:gd name="connsiteX26" fmla="*/ 192187 w 408245"/>
              <a:gd name="connsiteY26" fmla="*/ 263384 h 355568"/>
              <a:gd name="connsiteX27" fmla="*/ 239926 w 408245"/>
              <a:gd name="connsiteY27" fmla="*/ 260709 h 355568"/>
              <a:gd name="connsiteX28" fmla="*/ 279845 w 408245"/>
              <a:gd name="connsiteY28" fmla="*/ 252684 h 355568"/>
              <a:gd name="connsiteX29" fmla="*/ 279845 w 408245"/>
              <a:gd name="connsiteY29" fmla="*/ 43211 h 355568"/>
              <a:gd name="connsiteX30" fmla="*/ 277376 w 408245"/>
              <a:gd name="connsiteY30" fmla="*/ 32305 h 355568"/>
              <a:gd name="connsiteX31" fmla="*/ 268733 w 408245"/>
              <a:gd name="connsiteY31" fmla="*/ 24692 h 355568"/>
              <a:gd name="connsiteX32" fmla="*/ 352688 w 408245"/>
              <a:gd name="connsiteY32" fmla="*/ 0 h 355568"/>
              <a:gd name="connsiteX33" fmla="*/ 352688 w 408245"/>
              <a:gd name="connsiteY33" fmla="*/ 126342 h 355568"/>
              <a:gd name="connsiteX34" fmla="*/ 408245 w 408245"/>
              <a:gd name="connsiteY34" fmla="*/ 126342 h 355568"/>
              <a:gd name="connsiteX35" fmla="*/ 408245 w 408245"/>
              <a:gd name="connsiteY35" fmla="*/ 168318 h 355568"/>
              <a:gd name="connsiteX36" fmla="*/ 352688 w 408245"/>
              <a:gd name="connsiteY36" fmla="*/ 168318 h 355568"/>
              <a:gd name="connsiteX37" fmla="*/ 352688 w 408245"/>
              <a:gd name="connsiteY37" fmla="*/ 318118 h 355568"/>
              <a:gd name="connsiteX38" fmla="*/ 343222 w 408245"/>
              <a:gd name="connsiteY38" fmla="*/ 346720 h 355568"/>
              <a:gd name="connsiteX39" fmla="*/ 313179 w 408245"/>
              <a:gd name="connsiteY39" fmla="*/ 355568 h 355568"/>
              <a:gd name="connsiteX41" fmla="*/ 97946 w 408245"/>
              <a:gd name="connsiteY41" fmla="*/ 123461 h 355568"/>
              <a:gd name="connsiteX42" fmla="*/ 100621 w 408245"/>
              <a:gd name="connsiteY42" fmla="*/ 149388 h 355568"/>
              <a:gd name="connsiteX43" fmla="*/ 108645 w 408245"/>
              <a:gd name="connsiteY43" fmla="*/ 169964 h 355568"/>
              <a:gd name="connsiteX44" fmla="*/ 121815 w 408245"/>
              <a:gd name="connsiteY44" fmla="*/ 183545 h 355568"/>
              <a:gd name="connsiteX45" fmla="*/ 140334 w 408245"/>
              <a:gd name="connsiteY45" fmla="*/ 188484 h 355568"/>
              <a:gd name="connsiteX46" fmla="*/ 158236 w 408245"/>
              <a:gd name="connsiteY46" fmla="*/ 183545 h 355568"/>
              <a:gd name="connsiteX47" fmla="*/ 171199 w 408245"/>
              <a:gd name="connsiteY47" fmla="*/ 169964 h 355568"/>
              <a:gd name="connsiteX48" fmla="*/ 179224 w 408245"/>
              <a:gd name="connsiteY48" fmla="*/ 149388 h 355568"/>
              <a:gd name="connsiteX49" fmla="*/ 181899 w 408245"/>
              <a:gd name="connsiteY49" fmla="*/ 123461 h 355568"/>
              <a:gd name="connsiteX50" fmla="*/ 179224 w 408245"/>
              <a:gd name="connsiteY50" fmla="*/ 97534 h 355568"/>
              <a:gd name="connsiteX51" fmla="*/ 171199 w 408245"/>
              <a:gd name="connsiteY51" fmla="*/ 76957 h 355568"/>
              <a:gd name="connsiteX52" fmla="*/ 158236 w 408245"/>
              <a:gd name="connsiteY52" fmla="*/ 63377 h 355568"/>
              <a:gd name="connsiteX53" fmla="*/ 140334 w 408245"/>
              <a:gd name="connsiteY53" fmla="*/ 58438 h 355568"/>
              <a:gd name="connsiteX54" fmla="*/ 121815 w 408245"/>
              <a:gd name="connsiteY54" fmla="*/ 63377 h 355568"/>
              <a:gd name="connsiteX55" fmla="*/ 108645 w 408245"/>
              <a:gd name="connsiteY55" fmla="*/ 76957 h 355568"/>
              <a:gd name="connsiteX56" fmla="*/ 100621 w 408245"/>
              <a:gd name="connsiteY56" fmla="*/ 97534 h 355568"/>
              <a:gd name="connsiteX57" fmla="*/ 97946 w 408245"/>
              <a:gd name="connsiteY57" fmla="*/ 123461 h 3555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408245" h="355568">
                <a:moveTo>
                  <a:pt x="279845" y="355568"/>
                </a:moveTo>
                <a:lnTo>
                  <a:pt x="279845" y="281491"/>
                </a:lnTo>
                <a:cubicBezTo>
                  <a:pt x="266402" y="288625"/>
                  <a:pt x="250900" y="293769"/>
                  <a:pt x="233342" y="296924"/>
                </a:cubicBezTo>
                <a:cubicBezTo>
                  <a:pt x="215783" y="300079"/>
                  <a:pt x="195891" y="301656"/>
                  <a:pt x="173668" y="301656"/>
                </a:cubicBezTo>
                <a:lnTo>
                  <a:pt x="49384" y="301656"/>
                </a:lnTo>
                <a:cubicBezTo>
                  <a:pt x="41428" y="301656"/>
                  <a:pt x="36764" y="305498"/>
                  <a:pt x="35392" y="313179"/>
                </a:cubicBezTo>
                <a:lnTo>
                  <a:pt x="0" y="263384"/>
                </a:lnTo>
                <a:lnTo>
                  <a:pt x="104119" y="263384"/>
                </a:lnTo>
                <a:lnTo>
                  <a:pt x="104119" y="222230"/>
                </a:lnTo>
                <a:cubicBezTo>
                  <a:pt x="93144" y="219487"/>
                  <a:pt x="82993" y="215371"/>
                  <a:pt x="73665" y="209884"/>
                </a:cubicBezTo>
                <a:cubicBezTo>
                  <a:pt x="64337" y="204397"/>
                  <a:pt x="56243" y="197607"/>
                  <a:pt x="49384" y="189512"/>
                </a:cubicBezTo>
                <a:cubicBezTo>
                  <a:pt x="42525" y="181419"/>
                  <a:pt x="37175" y="171885"/>
                  <a:pt x="33334" y="160911"/>
                </a:cubicBezTo>
                <a:cubicBezTo>
                  <a:pt x="29494" y="149937"/>
                  <a:pt x="27573" y="137453"/>
                  <a:pt x="27573" y="123461"/>
                </a:cubicBezTo>
                <a:cubicBezTo>
                  <a:pt x="27573" y="105902"/>
                  <a:pt x="30591" y="90675"/>
                  <a:pt x="36626" y="77781"/>
                </a:cubicBezTo>
                <a:cubicBezTo>
                  <a:pt x="42663" y="64885"/>
                  <a:pt x="50825" y="54185"/>
                  <a:pt x="61113" y="45680"/>
                </a:cubicBezTo>
                <a:cubicBezTo>
                  <a:pt x="71401" y="37175"/>
                  <a:pt x="83405" y="30865"/>
                  <a:pt x="97123" y="26750"/>
                </a:cubicBezTo>
                <a:cubicBezTo>
                  <a:pt x="110841" y="22634"/>
                  <a:pt x="125244" y="20576"/>
                  <a:pt x="140334" y="20576"/>
                </a:cubicBezTo>
                <a:cubicBezTo>
                  <a:pt x="155149" y="20576"/>
                  <a:pt x="169348" y="22634"/>
                  <a:pt x="182928" y="26750"/>
                </a:cubicBezTo>
                <a:cubicBezTo>
                  <a:pt x="196509" y="30865"/>
                  <a:pt x="208443" y="37175"/>
                  <a:pt x="218732" y="45680"/>
                </a:cubicBezTo>
                <a:cubicBezTo>
                  <a:pt x="229020" y="54185"/>
                  <a:pt x="237251" y="64885"/>
                  <a:pt x="243424" y="77781"/>
                </a:cubicBezTo>
                <a:cubicBezTo>
                  <a:pt x="249597" y="90675"/>
                  <a:pt x="252684" y="105902"/>
                  <a:pt x="252684" y="123461"/>
                </a:cubicBezTo>
                <a:cubicBezTo>
                  <a:pt x="252684" y="137178"/>
                  <a:pt x="250763" y="149525"/>
                  <a:pt x="246922" y="160500"/>
                </a:cubicBezTo>
                <a:cubicBezTo>
                  <a:pt x="243081" y="171474"/>
                  <a:pt x="237731" y="181008"/>
                  <a:pt x="230872" y="189101"/>
                </a:cubicBezTo>
                <a:cubicBezTo>
                  <a:pt x="224013" y="197195"/>
                  <a:pt x="215988" y="203985"/>
                  <a:pt x="206797" y="209472"/>
                </a:cubicBezTo>
                <a:cubicBezTo>
                  <a:pt x="197607" y="214959"/>
                  <a:pt x="187661" y="219075"/>
                  <a:pt x="176961" y="221818"/>
                </a:cubicBezTo>
                <a:lnTo>
                  <a:pt x="176961" y="263384"/>
                </a:lnTo>
                <a:lnTo>
                  <a:pt x="192187" y="263384"/>
                </a:lnTo>
                <a:cubicBezTo>
                  <a:pt x="210295" y="263384"/>
                  <a:pt x="226208" y="262492"/>
                  <a:pt x="239926" y="260709"/>
                </a:cubicBezTo>
                <a:cubicBezTo>
                  <a:pt x="253644" y="258925"/>
                  <a:pt x="266950" y="256250"/>
                  <a:pt x="279845" y="252684"/>
                </a:cubicBezTo>
                <a:lnTo>
                  <a:pt x="279845" y="43211"/>
                </a:lnTo>
                <a:cubicBezTo>
                  <a:pt x="279845" y="39370"/>
                  <a:pt x="279023" y="35735"/>
                  <a:pt x="277376" y="32305"/>
                </a:cubicBezTo>
                <a:cubicBezTo>
                  <a:pt x="275730" y="28876"/>
                  <a:pt x="272849" y="26338"/>
                  <a:pt x="268733" y="24692"/>
                </a:cubicBezTo>
                <a:lnTo>
                  <a:pt x="352688" y="0"/>
                </a:lnTo>
                <a:lnTo>
                  <a:pt x="352688" y="126342"/>
                </a:lnTo>
                <a:lnTo>
                  <a:pt x="408245" y="126342"/>
                </a:lnTo>
                <a:lnTo>
                  <a:pt x="408245" y="168318"/>
                </a:lnTo>
                <a:lnTo>
                  <a:pt x="352688" y="168318"/>
                </a:lnTo>
                <a:lnTo>
                  <a:pt x="352688" y="318118"/>
                </a:lnTo>
                <a:cubicBezTo>
                  <a:pt x="352688" y="331287"/>
                  <a:pt x="349532" y="340821"/>
                  <a:pt x="343222" y="346720"/>
                </a:cubicBezTo>
                <a:cubicBezTo>
                  <a:pt x="336912" y="352619"/>
                  <a:pt x="326898" y="355568"/>
                  <a:pt x="313179" y="355568"/>
                </a:cubicBezTo>
                <a:moveTo>
                  <a:pt x="97946" y="123461"/>
                </a:moveTo>
                <a:cubicBezTo>
                  <a:pt x="97946" y="132790"/>
                  <a:pt x="98837" y="141431"/>
                  <a:pt x="100621" y="149388"/>
                </a:cubicBezTo>
                <a:cubicBezTo>
                  <a:pt x="102404" y="157344"/>
                  <a:pt x="105079" y="164203"/>
                  <a:pt x="108645" y="169964"/>
                </a:cubicBezTo>
                <a:cubicBezTo>
                  <a:pt x="112213" y="175726"/>
                  <a:pt x="116602" y="180253"/>
                  <a:pt x="121815" y="183545"/>
                </a:cubicBezTo>
                <a:cubicBezTo>
                  <a:pt x="127028" y="186838"/>
                  <a:pt x="133201" y="188484"/>
                  <a:pt x="140334" y="188484"/>
                </a:cubicBezTo>
                <a:cubicBezTo>
                  <a:pt x="147193" y="188484"/>
                  <a:pt x="153160" y="186838"/>
                  <a:pt x="158236" y="183545"/>
                </a:cubicBezTo>
                <a:cubicBezTo>
                  <a:pt x="163311" y="180253"/>
                  <a:pt x="167632" y="175726"/>
                  <a:pt x="171199" y="169964"/>
                </a:cubicBezTo>
                <a:cubicBezTo>
                  <a:pt x="174766" y="164203"/>
                  <a:pt x="177441" y="157344"/>
                  <a:pt x="179224" y="149388"/>
                </a:cubicBezTo>
                <a:cubicBezTo>
                  <a:pt x="181008" y="141431"/>
                  <a:pt x="181899" y="132790"/>
                  <a:pt x="181899" y="123461"/>
                </a:cubicBezTo>
                <a:cubicBezTo>
                  <a:pt x="181899" y="114133"/>
                  <a:pt x="181008" y="105490"/>
                  <a:pt x="179224" y="97534"/>
                </a:cubicBezTo>
                <a:cubicBezTo>
                  <a:pt x="177441" y="89577"/>
                  <a:pt x="174766" y="82719"/>
                  <a:pt x="171199" y="76957"/>
                </a:cubicBezTo>
                <a:cubicBezTo>
                  <a:pt x="167632" y="71196"/>
                  <a:pt x="163311" y="66669"/>
                  <a:pt x="158236" y="63377"/>
                </a:cubicBezTo>
                <a:cubicBezTo>
                  <a:pt x="153160" y="60084"/>
                  <a:pt x="147193" y="58438"/>
                  <a:pt x="140334" y="58438"/>
                </a:cubicBezTo>
                <a:cubicBezTo>
                  <a:pt x="133201" y="58438"/>
                  <a:pt x="127028" y="60084"/>
                  <a:pt x="121815" y="63377"/>
                </a:cubicBezTo>
                <a:cubicBezTo>
                  <a:pt x="116602" y="66669"/>
                  <a:pt x="112213" y="71196"/>
                  <a:pt x="108645" y="76957"/>
                </a:cubicBezTo>
                <a:cubicBezTo>
                  <a:pt x="105079" y="82719"/>
                  <a:pt x="102404" y="89577"/>
                  <a:pt x="100621" y="97534"/>
                </a:cubicBezTo>
                <a:cubicBezTo>
                  <a:pt x="98837" y="105490"/>
                  <a:pt x="97946" y="114133"/>
                  <a:pt x="97946" y="12346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" name="Freeform 34"/>
          <p:cNvSpPr/>
          <p:nvPr/>
        </p:nvSpPr>
        <p:spPr>
          <a:xfrm>
            <a:off x="5267687" y="5307951"/>
            <a:ext cx="342810" cy="360918"/>
          </a:xfrm>
          <a:custGeom>
            <a:avLst/>
            <a:gdLst>
              <a:gd name="connsiteX0" fmla="*/ 265030 w 342810"/>
              <a:gd name="connsiteY0" fmla="*/ 208649 h 360918"/>
              <a:gd name="connsiteX1" fmla="*/ 265030 w 342810"/>
              <a:gd name="connsiteY1" fmla="*/ 159676 h 360918"/>
              <a:gd name="connsiteX2" fmla="*/ 209061 w 342810"/>
              <a:gd name="connsiteY2" fmla="*/ 159676 h 360918"/>
              <a:gd name="connsiteX3" fmla="*/ 168936 w 342810"/>
              <a:gd name="connsiteY3" fmla="*/ 189307 h 360918"/>
              <a:gd name="connsiteX4" fmla="*/ 113996 w 342810"/>
              <a:gd name="connsiteY4" fmla="*/ 199184 h 360918"/>
              <a:gd name="connsiteX5" fmla="*/ 69756 w 342810"/>
              <a:gd name="connsiteY5" fmla="*/ 193011 h 360918"/>
              <a:gd name="connsiteX6" fmla="*/ 33540 w 342810"/>
              <a:gd name="connsiteY6" fmla="*/ 174903 h 360918"/>
              <a:gd name="connsiteX7" fmla="*/ 9053 w 342810"/>
              <a:gd name="connsiteY7" fmla="*/ 145684 h 360918"/>
              <a:gd name="connsiteX8" fmla="*/ 0 w 342810"/>
              <a:gd name="connsiteY8" fmla="*/ 105765 h 360918"/>
              <a:gd name="connsiteX9" fmla="*/ 9053 w 342810"/>
              <a:gd name="connsiteY9" fmla="*/ 67080 h 360918"/>
              <a:gd name="connsiteX10" fmla="*/ 33540 w 342810"/>
              <a:gd name="connsiteY10" fmla="*/ 37656 h 360918"/>
              <a:gd name="connsiteX11" fmla="*/ 69756 w 342810"/>
              <a:gd name="connsiteY11" fmla="*/ 19136 h 360918"/>
              <a:gd name="connsiteX12" fmla="*/ 113996 w 342810"/>
              <a:gd name="connsiteY12" fmla="*/ 12757 h 360918"/>
              <a:gd name="connsiteX13" fmla="*/ 169759 w 342810"/>
              <a:gd name="connsiteY13" fmla="*/ 23457 h 360918"/>
              <a:gd name="connsiteX14" fmla="*/ 209884 w 342810"/>
              <a:gd name="connsiteY14" fmla="*/ 53911 h 360918"/>
              <a:gd name="connsiteX15" fmla="*/ 265030 w 342810"/>
              <a:gd name="connsiteY15" fmla="*/ 53911 h 360918"/>
              <a:gd name="connsiteX16" fmla="*/ 265030 w 342810"/>
              <a:gd name="connsiteY16" fmla="*/ 43211 h 360918"/>
              <a:gd name="connsiteX17" fmla="*/ 262561 w 342810"/>
              <a:gd name="connsiteY17" fmla="*/ 32305 h 360918"/>
              <a:gd name="connsiteX18" fmla="*/ 253918 w 342810"/>
              <a:gd name="connsiteY18" fmla="*/ 24692 h 360918"/>
              <a:gd name="connsiteX19" fmla="*/ 337872 w 342810"/>
              <a:gd name="connsiteY19" fmla="*/ 0 h 360918"/>
              <a:gd name="connsiteX20" fmla="*/ 337872 w 342810"/>
              <a:gd name="connsiteY20" fmla="*/ 171199 h 360918"/>
              <a:gd name="connsiteX21" fmla="*/ 328407 w 342810"/>
              <a:gd name="connsiteY21" fmla="*/ 199801 h 360918"/>
              <a:gd name="connsiteX22" fmla="*/ 298364 w 342810"/>
              <a:gd name="connsiteY22" fmla="*/ 208649 h 360918"/>
              <a:gd name="connsiteX24" fmla="*/ 342810 w 342810"/>
              <a:gd name="connsiteY24" fmla="*/ 289722 h 360918"/>
              <a:gd name="connsiteX25" fmla="*/ 332934 w 342810"/>
              <a:gd name="connsiteY25" fmla="*/ 317707 h 360918"/>
              <a:gd name="connsiteX26" fmla="*/ 304126 w 342810"/>
              <a:gd name="connsiteY26" fmla="*/ 340341 h 360918"/>
              <a:gd name="connsiteX27" fmla="*/ 257005 w 342810"/>
              <a:gd name="connsiteY27" fmla="*/ 355362 h 360918"/>
              <a:gd name="connsiteX28" fmla="*/ 192599 w 342810"/>
              <a:gd name="connsiteY28" fmla="*/ 360918 h 360918"/>
              <a:gd name="connsiteX29" fmla="*/ 127988 w 342810"/>
              <a:gd name="connsiteY29" fmla="*/ 355362 h 360918"/>
              <a:gd name="connsiteX30" fmla="*/ 80867 w 342810"/>
              <a:gd name="connsiteY30" fmla="*/ 340341 h 360918"/>
              <a:gd name="connsiteX31" fmla="*/ 51853 w 342810"/>
              <a:gd name="connsiteY31" fmla="*/ 317707 h 360918"/>
              <a:gd name="connsiteX32" fmla="*/ 41977 w 342810"/>
              <a:gd name="connsiteY32" fmla="*/ 289722 h 360918"/>
              <a:gd name="connsiteX33" fmla="*/ 51853 w 342810"/>
              <a:gd name="connsiteY33" fmla="*/ 261531 h 360918"/>
              <a:gd name="connsiteX34" fmla="*/ 80867 w 342810"/>
              <a:gd name="connsiteY34" fmla="*/ 239103 h 360918"/>
              <a:gd name="connsiteX35" fmla="*/ 127988 w 342810"/>
              <a:gd name="connsiteY35" fmla="*/ 224082 h 360918"/>
              <a:gd name="connsiteX36" fmla="*/ 192599 w 342810"/>
              <a:gd name="connsiteY36" fmla="*/ 218526 h 360918"/>
              <a:gd name="connsiteX37" fmla="*/ 257005 w 342810"/>
              <a:gd name="connsiteY37" fmla="*/ 224082 h 360918"/>
              <a:gd name="connsiteX38" fmla="*/ 304126 w 342810"/>
              <a:gd name="connsiteY38" fmla="*/ 239103 h 360918"/>
              <a:gd name="connsiteX39" fmla="*/ 332934 w 342810"/>
              <a:gd name="connsiteY39" fmla="*/ 261531 h 360918"/>
              <a:gd name="connsiteX40" fmla="*/ 342810 w 342810"/>
              <a:gd name="connsiteY40" fmla="*/ 289722 h 360918"/>
              <a:gd name="connsiteX42" fmla="*/ 265030 w 342810"/>
              <a:gd name="connsiteY42" fmla="*/ 289722 h 360918"/>
              <a:gd name="connsiteX43" fmla="*/ 245893 w 342810"/>
              <a:gd name="connsiteY43" fmla="*/ 262766 h 360918"/>
              <a:gd name="connsiteX44" fmla="*/ 192599 w 342810"/>
              <a:gd name="connsiteY44" fmla="*/ 252684 h 360918"/>
              <a:gd name="connsiteX45" fmla="*/ 138894 w 342810"/>
              <a:gd name="connsiteY45" fmla="*/ 262766 h 360918"/>
              <a:gd name="connsiteX46" fmla="*/ 119757 w 342810"/>
              <a:gd name="connsiteY46" fmla="*/ 289722 h 360918"/>
              <a:gd name="connsiteX47" fmla="*/ 138688 w 342810"/>
              <a:gd name="connsiteY47" fmla="*/ 316678 h 360918"/>
              <a:gd name="connsiteX48" fmla="*/ 192599 w 342810"/>
              <a:gd name="connsiteY48" fmla="*/ 326761 h 360918"/>
              <a:gd name="connsiteX49" fmla="*/ 245893 w 342810"/>
              <a:gd name="connsiteY49" fmla="*/ 316678 h 360918"/>
              <a:gd name="connsiteX50" fmla="*/ 265030 w 342810"/>
              <a:gd name="connsiteY50" fmla="*/ 289722 h 360918"/>
              <a:gd name="connsiteX52" fmla="*/ 68726 w 342810"/>
              <a:gd name="connsiteY52" fmla="*/ 105765 h 360918"/>
              <a:gd name="connsiteX53" fmla="*/ 71813 w 342810"/>
              <a:gd name="connsiteY53" fmla="*/ 127782 h 360918"/>
              <a:gd name="connsiteX54" fmla="*/ 80867 w 342810"/>
              <a:gd name="connsiteY54" fmla="*/ 146096 h 360918"/>
              <a:gd name="connsiteX55" fmla="*/ 95065 w 342810"/>
              <a:gd name="connsiteY55" fmla="*/ 158647 h 360918"/>
              <a:gd name="connsiteX56" fmla="*/ 113996 w 342810"/>
              <a:gd name="connsiteY56" fmla="*/ 163380 h 360918"/>
              <a:gd name="connsiteX57" fmla="*/ 132104 w 342810"/>
              <a:gd name="connsiteY57" fmla="*/ 158853 h 360918"/>
              <a:gd name="connsiteX58" fmla="*/ 146302 w 342810"/>
              <a:gd name="connsiteY58" fmla="*/ 146507 h 360918"/>
              <a:gd name="connsiteX59" fmla="*/ 155355 w 342810"/>
              <a:gd name="connsiteY59" fmla="*/ 128194 h 360918"/>
              <a:gd name="connsiteX60" fmla="*/ 158441 w 342810"/>
              <a:gd name="connsiteY60" fmla="*/ 105765 h 360918"/>
              <a:gd name="connsiteX61" fmla="*/ 155355 w 342810"/>
              <a:gd name="connsiteY61" fmla="*/ 83336 h 360918"/>
              <a:gd name="connsiteX62" fmla="*/ 146302 w 342810"/>
              <a:gd name="connsiteY62" fmla="*/ 65229 h 360918"/>
              <a:gd name="connsiteX63" fmla="*/ 132104 w 342810"/>
              <a:gd name="connsiteY63" fmla="*/ 53088 h 360918"/>
              <a:gd name="connsiteX64" fmla="*/ 113996 w 342810"/>
              <a:gd name="connsiteY64" fmla="*/ 48561 h 360918"/>
              <a:gd name="connsiteX65" fmla="*/ 95065 w 342810"/>
              <a:gd name="connsiteY65" fmla="*/ 53088 h 360918"/>
              <a:gd name="connsiteX66" fmla="*/ 80867 w 342810"/>
              <a:gd name="connsiteY66" fmla="*/ 65229 h 360918"/>
              <a:gd name="connsiteX67" fmla="*/ 71813 w 342810"/>
              <a:gd name="connsiteY67" fmla="*/ 83336 h 360918"/>
              <a:gd name="connsiteX68" fmla="*/ 68726 w 342810"/>
              <a:gd name="connsiteY68" fmla="*/ 105765 h 360918"/>
              <a:gd name="connsiteX70" fmla="*/ 227169 w 342810"/>
              <a:gd name="connsiteY70" fmla="*/ 105765 h 360918"/>
              <a:gd name="connsiteX71" fmla="*/ 226757 w 342810"/>
              <a:gd name="connsiteY71" fmla="*/ 115024 h 360918"/>
              <a:gd name="connsiteX72" fmla="*/ 225522 w 342810"/>
              <a:gd name="connsiteY72" fmla="*/ 123872 h 360918"/>
              <a:gd name="connsiteX73" fmla="*/ 265030 w 342810"/>
              <a:gd name="connsiteY73" fmla="*/ 123872 h 360918"/>
              <a:gd name="connsiteX74" fmla="*/ 265030 w 342810"/>
              <a:gd name="connsiteY74" fmla="*/ 89715 h 360918"/>
              <a:gd name="connsiteX75" fmla="*/ 225522 w 342810"/>
              <a:gd name="connsiteY75" fmla="*/ 89715 h 360918"/>
              <a:gd name="connsiteX76" fmla="*/ 226757 w 342810"/>
              <a:gd name="connsiteY76" fmla="*/ 97740 h 360918"/>
              <a:gd name="connsiteX77" fmla="*/ 227169 w 342810"/>
              <a:gd name="connsiteY77" fmla="*/ 105765 h 36091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342810" h="360918">
                <a:moveTo>
                  <a:pt x="265030" y="208649"/>
                </a:moveTo>
                <a:lnTo>
                  <a:pt x="265030" y="159676"/>
                </a:lnTo>
                <a:lnTo>
                  <a:pt x="209061" y="159676"/>
                </a:lnTo>
                <a:cubicBezTo>
                  <a:pt x="198909" y="172846"/>
                  <a:pt x="185535" y="182722"/>
                  <a:pt x="168936" y="189307"/>
                </a:cubicBezTo>
                <a:cubicBezTo>
                  <a:pt x="152337" y="195891"/>
                  <a:pt x="134024" y="199184"/>
                  <a:pt x="113996" y="199184"/>
                </a:cubicBezTo>
                <a:cubicBezTo>
                  <a:pt x="98357" y="199184"/>
                  <a:pt x="83611" y="197126"/>
                  <a:pt x="69756" y="193011"/>
                </a:cubicBezTo>
                <a:cubicBezTo>
                  <a:pt x="55900" y="188895"/>
                  <a:pt x="43829" y="182859"/>
                  <a:pt x="33540" y="174903"/>
                </a:cubicBezTo>
                <a:cubicBezTo>
                  <a:pt x="23252" y="166946"/>
                  <a:pt x="15090" y="157207"/>
                  <a:pt x="9053" y="145684"/>
                </a:cubicBezTo>
                <a:cubicBezTo>
                  <a:pt x="3018" y="134161"/>
                  <a:pt x="0" y="120855"/>
                  <a:pt x="0" y="105765"/>
                </a:cubicBezTo>
                <a:cubicBezTo>
                  <a:pt x="0" y="91498"/>
                  <a:pt x="3018" y="78603"/>
                  <a:pt x="9053" y="67080"/>
                </a:cubicBezTo>
                <a:cubicBezTo>
                  <a:pt x="15090" y="55557"/>
                  <a:pt x="23252" y="45749"/>
                  <a:pt x="33540" y="37656"/>
                </a:cubicBezTo>
                <a:cubicBezTo>
                  <a:pt x="43829" y="29562"/>
                  <a:pt x="55900" y="23388"/>
                  <a:pt x="69756" y="19136"/>
                </a:cubicBezTo>
                <a:cubicBezTo>
                  <a:pt x="83611" y="14884"/>
                  <a:pt x="98357" y="12757"/>
                  <a:pt x="113996" y="12757"/>
                </a:cubicBezTo>
                <a:cubicBezTo>
                  <a:pt x="134298" y="12757"/>
                  <a:pt x="152886" y="16324"/>
                  <a:pt x="169759" y="23457"/>
                </a:cubicBezTo>
                <a:cubicBezTo>
                  <a:pt x="186632" y="30590"/>
                  <a:pt x="200007" y="40742"/>
                  <a:pt x="209884" y="53911"/>
                </a:cubicBezTo>
                <a:lnTo>
                  <a:pt x="265030" y="53911"/>
                </a:lnTo>
                <a:lnTo>
                  <a:pt x="265030" y="43211"/>
                </a:lnTo>
                <a:cubicBezTo>
                  <a:pt x="265030" y="39370"/>
                  <a:pt x="264207" y="35735"/>
                  <a:pt x="262561" y="32305"/>
                </a:cubicBezTo>
                <a:cubicBezTo>
                  <a:pt x="260914" y="28876"/>
                  <a:pt x="258033" y="26338"/>
                  <a:pt x="253918" y="24692"/>
                </a:cubicBezTo>
                <a:lnTo>
                  <a:pt x="337872" y="0"/>
                </a:lnTo>
                <a:lnTo>
                  <a:pt x="337872" y="171199"/>
                </a:lnTo>
                <a:cubicBezTo>
                  <a:pt x="337872" y="184368"/>
                  <a:pt x="334717" y="193903"/>
                  <a:pt x="328407" y="199801"/>
                </a:cubicBezTo>
                <a:cubicBezTo>
                  <a:pt x="322097" y="205700"/>
                  <a:pt x="312082" y="208649"/>
                  <a:pt x="298364" y="208649"/>
                </a:cubicBezTo>
                <a:moveTo>
                  <a:pt x="342810" y="289722"/>
                </a:moveTo>
                <a:cubicBezTo>
                  <a:pt x="342810" y="299599"/>
                  <a:pt x="339518" y="308927"/>
                  <a:pt x="332934" y="317707"/>
                </a:cubicBezTo>
                <a:cubicBezTo>
                  <a:pt x="326349" y="326486"/>
                  <a:pt x="316746" y="334031"/>
                  <a:pt x="304126" y="340341"/>
                </a:cubicBezTo>
                <a:cubicBezTo>
                  <a:pt x="291505" y="346651"/>
                  <a:pt x="275798" y="351658"/>
                  <a:pt x="257005" y="355362"/>
                </a:cubicBezTo>
                <a:cubicBezTo>
                  <a:pt x="238211" y="359066"/>
                  <a:pt x="216743" y="360918"/>
                  <a:pt x="192599" y="360918"/>
                </a:cubicBezTo>
                <a:cubicBezTo>
                  <a:pt x="168182" y="360918"/>
                  <a:pt x="146645" y="359066"/>
                  <a:pt x="127988" y="355362"/>
                </a:cubicBezTo>
                <a:cubicBezTo>
                  <a:pt x="109332" y="351658"/>
                  <a:pt x="93625" y="346651"/>
                  <a:pt x="80867" y="340341"/>
                </a:cubicBezTo>
                <a:cubicBezTo>
                  <a:pt x="68109" y="334031"/>
                  <a:pt x="58438" y="326486"/>
                  <a:pt x="51853" y="317707"/>
                </a:cubicBezTo>
                <a:cubicBezTo>
                  <a:pt x="45269" y="308927"/>
                  <a:pt x="41977" y="299599"/>
                  <a:pt x="41977" y="289722"/>
                </a:cubicBezTo>
                <a:cubicBezTo>
                  <a:pt x="41977" y="279571"/>
                  <a:pt x="45269" y="270174"/>
                  <a:pt x="51853" y="261531"/>
                </a:cubicBezTo>
                <a:cubicBezTo>
                  <a:pt x="58438" y="252890"/>
                  <a:pt x="68109" y="245413"/>
                  <a:pt x="80867" y="239103"/>
                </a:cubicBezTo>
                <a:cubicBezTo>
                  <a:pt x="93625" y="232793"/>
                  <a:pt x="109332" y="227786"/>
                  <a:pt x="127988" y="224082"/>
                </a:cubicBezTo>
                <a:cubicBezTo>
                  <a:pt x="146645" y="220378"/>
                  <a:pt x="168182" y="218526"/>
                  <a:pt x="192599" y="218526"/>
                </a:cubicBezTo>
                <a:cubicBezTo>
                  <a:pt x="216743" y="218526"/>
                  <a:pt x="238211" y="220378"/>
                  <a:pt x="257005" y="224082"/>
                </a:cubicBezTo>
                <a:cubicBezTo>
                  <a:pt x="275798" y="227786"/>
                  <a:pt x="291505" y="232793"/>
                  <a:pt x="304126" y="239103"/>
                </a:cubicBezTo>
                <a:cubicBezTo>
                  <a:pt x="316746" y="245413"/>
                  <a:pt x="326349" y="252890"/>
                  <a:pt x="332934" y="261531"/>
                </a:cubicBezTo>
                <a:cubicBezTo>
                  <a:pt x="339518" y="270174"/>
                  <a:pt x="342810" y="279571"/>
                  <a:pt x="342810" y="289722"/>
                </a:cubicBezTo>
                <a:moveTo>
                  <a:pt x="265030" y="289722"/>
                </a:moveTo>
                <a:cubicBezTo>
                  <a:pt x="265030" y="278474"/>
                  <a:pt x="258651" y="269488"/>
                  <a:pt x="245893" y="262766"/>
                </a:cubicBezTo>
                <a:cubicBezTo>
                  <a:pt x="233136" y="256045"/>
                  <a:pt x="215371" y="252684"/>
                  <a:pt x="192599" y="252684"/>
                </a:cubicBezTo>
                <a:cubicBezTo>
                  <a:pt x="169553" y="252684"/>
                  <a:pt x="151651" y="256045"/>
                  <a:pt x="138894" y="262766"/>
                </a:cubicBezTo>
                <a:cubicBezTo>
                  <a:pt x="126136" y="269488"/>
                  <a:pt x="119757" y="278474"/>
                  <a:pt x="119757" y="289722"/>
                </a:cubicBezTo>
                <a:cubicBezTo>
                  <a:pt x="119757" y="300971"/>
                  <a:pt x="126067" y="309956"/>
                  <a:pt x="138688" y="316678"/>
                </a:cubicBezTo>
                <a:cubicBezTo>
                  <a:pt x="151308" y="323399"/>
                  <a:pt x="169278" y="326761"/>
                  <a:pt x="192599" y="326761"/>
                </a:cubicBezTo>
                <a:cubicBezTo>
                  <a:pt x="215371" y="326761"/>
                  <a:pt x="233136" y="323399"/>
                  <a:pt x="245893" y="316678"/>
                </a:cubicBezTo>
                <a:cubicBezTo>
                  <a:pt x="258651" y="309956"/>
                  <a:pt x="265030" y="300971"/>
                  <a:pt x="265030" y="289722"/>
                </a:cubicBezTo>
                <a:moveTo>
                  <a:pt x="68726" y="105765"/>
                </a:moveTo>
                <a:cubicBezTo>
                  <a:pt x="68726" y="113447"/>
                  <a:pt x="69756" y="120786"/>
                  <a:pt x="71813" y="127782"/>
                </a:cubicBezTo>
                <a:cubicBezTo>
                  <a:pt x="73870" y="134778"/>
                  <a:pt x="76889" y="140882"/>
                  <a:pt x="80867" y="146096"/>
                </a:cubicBezTo>
                <a:cubicBezTo>
                  <a:pt x="84845" y="151309"/>
                  <a:pt x="89578" y="155492"/>
                  <a:pt x="95065" y="158647"/>
                </a:cubicBezTo>
                <a:cubicBezTo>
                  <a:pt x="100552" y="161803"/>
                  <a:pt x="106862" y="163380"/>
                  <a:pt x="113996" y="163380"/>
                </a:cubicBezTo>
                <a:cubicBezTo>
                  <a:pt x="120581" y="163380"/>
                  <a:pt x="126616" y="161872"/>
                  <a:pt x="132104" y="158853"/>
                </a:cubicBezTo>
                <a:cubicBezTo>
                  <a:pt x="137590" y="155835"/>
                  <a:pt x="142323" y="151719"/>
                  <a:pt x="146302" y="146507"/>
                </a:cubicBezTo>
                <a:cubicBezTo>
                  <a:pt x="150280" y="141294"/>
                  <a:pt x="153298" y="135190"/>
                  <a:pt x="155355" y="128194"/>
                </a:cubicBezTo>
                <a:cubicBezTo>
                  <a:pt x="157413" y="121198"/>
                  <a:pt x="158441" y="113721"/>
                  <a:pt x="158441" y="105765"/>
                </a:cubicBezTo>
                <a:cubicBezTo>
                  <a:pt x="158441" y="97808"/>
                  <a:pt x="157413" y="90332"/>
                  <a:pt x="155355" y="83336"/>
                </a:cubicBezTo>
                <a:cubicBezTo>
                  <a:pt x="153298" y="76340"/>
                  <a:pt x="150280" y="70304"/>
                  <a:pt x="146302" y="65229"/>
                </a:cubicBezTo>
                <a:cubicBezTo>
                  <a:pt x="142323" y="60153"/>
                  <a:pt x="137590" y="56106"/>
                  <a:pt x="132104" y="53088"/>
                </a:cubicBezTo>
                <a:cubicBezTo>
                  <a:pt x="126616" y="50070"/>
                  <a:pt x="120581" y="48561"/>
                  <a:pt x="113996" y="48561"/>
                </a:cubicBezTo>
                <a:cubicBezTo>
                  <a:pt x="106862" y="48561"/>
                  <a:pt x="100552" y="50070"/>
                  <a:pt x="95065" y="53088"/>
                </a:cubicBezTo>
                <a:cubicBezTo>
                  <a:pt x="89578" y="56106"/>
                  <a:pt x="84845" y="60153"/>
                  <a:pt x="80867" y="65229"/>
                </a:cubicBezTo>
                <a:cubicBezTo>
                  <a:pt x="76889" y="70304"/>
                  <a:pt x="73870" y="76340"/>
                  <a:pt x="71813" y="83336"/>
                </a:cubicBezTo>
                <a:cubicBezTo>
                  <a:pt x="69756" y="90332"/>
                  <a:pt x="68726" y="97808"/>
                  <a:pt x="68726" y="105765"/>
                </a:cubicBezTo>
                <a:moveTo>
                  <a:pt x="227169" y="105765"/>
                </a:moveTo>
                <a:cubicBezTo>
                  <a:pt x="227169" y="109057"/>
                  <a:pt x="227031" y="112144"/>
                  <a:pt x="226757" y="115024"/>
                </a:cubicBezTo>
                <a:cubicBezTo>
                  <a:pt x="226483" y="117905"/>
                  <a:pt x="226071" y="120855"/>
                  <a:pt x="225522" y="123872"/>
                </a:cubicBezTo>
                <a:lnTo>
                  <a:pt x="265030" y="123872"/>
                </a:lnTo>
                <a:lnTo>
                  <a:pt x="265030" y="89715"/>
                </a:lnTo>
                <a:lnTo>
                  <a:pt x="225522" y="89715"/>
                </a:lnTo>
                <a:cubicBezTo>
                  <a:pt x="226071" y="92459"/>
                  <a:pt x="226483" y="95134"/>
                  <a:pt x="226757" y="97740"/>
                </a:cubicBezTo>
                <a:cubicBezTo>
                  <a:pt x="227031" y="100346"/>
                  <a:pt x="227169" y="103022"/>
                  <a:pt x="227169" y="10576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" name="Freeform 35"/>
          <p:cNvSpPr/>
          <p:nvPr/>
        </p:nvSpPr>
        <p:spPr>
          <a:xfrm>
            <a:off x="5652063" y="5307951"/>
            <a:ext cx="408245" cy="355568"/>
          </a:xfrm>
          <a:custGeom>
            <a:avLst/>
            <a:gdLst>
              <a:gd name="connsiteX0" fmla="*/ 279845 w 408245"/>
              <a:gd name="connsiteY0" fmla="*/ 355568 h 355568"/>
              <a:gd name="connsiteX1" fmla="*/ 279845 w 408245"/>
              <a:gd name="connsiteY1" fmla="*/ 289722 h 355568"/>
              <a:gd name="connsiteX2" fmla="*/ 173668 w 408245"/>
              <a:gd name="connsiteY2" fmla="*/ 309887 h 355568"/>
              <a:gd name="connsiteX3" fmla="*/ 49384 w 408245"/>
              <a:gd name="connsiteY3" fmla="*/ 309887 h 355568"/>
              <a:gd name="connsiteX4" fmla="*/ 35392 w 408245"/>
              <a:gd name="connsiteY4" fmla="*/ 321411 h 355568"/>
              <a:gd name="connsiteX5" fmla="*/ 0 w 408245"/>
              <a:gd name="connsiteY5" fmla="*/ 271614 h 355568"/>
              <a:gd name="connsiteX6" fmla="*/ 107410 w 408245"/>
              <a:gd name="connsiteY6" fmla="*/ 271614 h 355568"/>
              <a:gd name="connsiteX7" fmla="*/ 107410 w 408245"/>
              <a:gd name="connsiteY7" fmla="*/ 237457 h 355568"/>
              <a:gd name="connsiteX8" fmla="*/ 55762 w 408245"/>
              <a:gd name="connsiteY8" fmla="*/ 214616 h 355568"/>
              <a:gd name="connsiteX9" fmla="*/ 36626 w 408245"/>
              <a:gd name="connsiteY9" fmla="*/ 175726 h 355568"/>
              <a:gd name="connsiteX10" fmla="*/ 44446 w 408245"/>
              <a:gd name="connsiteY10" fmla="*/ 149799 h 355568"/>
              <a:gd name="connsiteX11" fmla="*/ 66257 w 408245"/>
              <a:gd name="connsiteY11" fmla="*/ 129223 h 355568"/>
              <a:gd name="connsiteX12" fmla="*/ 99797 w 408245"/>
              <a:gd name="connsiteY12" fmla="*/ 115642 h 355568"/>
              <a:gd name="connsiteX13" fmla="*/ 142803 w 408245"/>
              <a:gd name="connsiteY13" fmla="*/ 110703 h 355568"/>
              <a:gd name="connsiteX14" fmla="*/ 185603 w 408245"/>
              <a:gd name="connsiteY14" fmla="*/ 115642 h 355568"/>
              <a:gd name="connsiteX15" fmla="*/ 218732 w 408245"/>
              <a:gd name="connsiteY15" fmla="*/ 129223 h 355568"/>
              <a:gd name="connsiteX16" fmla="*/ 240337 w 408245"/>
              <a:gd name="connsiteY16" fmla="*/ 149799 h 355568"/>
              <a:gd name="connsiteX17" fmla="*/ 248157 w 408245"/>
              <a:gd name="connsiteY17" fmla="*/ 175726 h 355568"/>
              <a:gd name="connsiteX18" fmla="*/ 229638 w 408245"/>
              <a:gd name="connsiteY18" fmla="*/ 213999 h 355568"/>
              <a:gd name="connsiteX19" fmla="*/ 180253 w 408245"/>
              <a:gd name="connsiteY19" fmla="*/ 236634 h 355568"/>
              <a:gd name="connsiteX20" fmla="*/ 180253 w 408245"/>
              <a:gd name="connsiteY20" fmla="*/ 271614 h 355568"/>
              <a:gd name="connsiteX21" fmla="*/ 192187 w 408245"/>
              <a:gd name="connsiteY21" fmla="*/ 271614 h 355568"/>
              <a:gd name="connsiteX22" fmla="*/ 239926 w 408245"/>
              <a:gd name="connsiteY22" fmla="*/ 268939 h 355568"/>
              <a:gd name="connsiteX23" fmla="*/ 279845 w 408245"/>
              <a:gd name="connsiteY23" fmla="*/ 260915 h 355568"/>
              <a:gd name="connsiteX24" fmla="*/ 279845 w 408245"/>
              <a:gd name="connsiteY24" fmla="*/ 43211 h 355568"/>
              <a:gd name="connsiteX25" fmla="*/ 277376 w 408245"/>
              <a:gd name="connsiteY25" fmla="*/ 32305 h 355568"/>
              <a:gd name="connsiteX26" fmla="*/ 268733 w 408245"/>
              <a:gd name="connsiteY26" fmla="*/ 24692 h 355568"/>
              <a:gd name="connsiteX27" fmla="*/ 352687 w 408245"/>
              <a:gd name="connsiteY27" fmla="*/ 0 h 355568"/>
              <a:gd name="connsiteX28" fmla="*/ 352687 w 408245"/>
              <a:gd name="connsiteY28" fmla="*/ 141568 h 355568"/>
              <a:gd name="connsiteX29" fmla="*/ 408245 w 408245"/>
              <a:gd name="connsiteY29" fmla="*/ 141568 h 355568"/>
              <a:gd name="connsiteX30" fmla="*/ 408245 w 408245"/>
              <a:gd name="connsiteY30" fmla="*/ 183545 h 355568"/>
              <a:gd name="connsiteX31" fmla="*/ 352687 w 408245"/>
              <a:gd name="connsiteY31" fmla="*/ 183545 h 355568"/>
              <a:gd name="connsiteX32" fmla="*/ 352687 w 408245"/>
              <a:gd name="connsiteY32" fmla="*/ 318118 h 355568"/>
              <a:gd name="connsiteX33" fmla="*/ 343222 w 408245"/>
              <a:gd name="connsiteY33" fmla="*/ 346720 h 355568"/>
              <a:gd name="connsiteX34" fmla="*/ 313179 w 408245"/>
              <a:gd name="connsiteY34" fmla="*/ 355568 h 355568"/>
              <a:gd name="connsiteX36" fmla="*/ 257622 w 408245"/>
              <a:gd name="connsiteY36" fmla="*/ 97946 h 355568"/>
              <a:gd name="connsiteX37" fmla="*/ 52265 w 408245"/>
              <a:gd name="connsiteY37" fmla="*/ 97946 h 355568"/>
              <a:gd name="connsiteX38" fmla="*/ 39919 w 408245"/>
              <a:gd name="connsiteY38" fmla="*/ 108234 h 355568"/>
              <a:gd name="connsiteX39" fmla="*/ 13992 w 408245"/>
              <a:gd name="connsiteY39" fmla="*/ 60084 h 355568"/>
              <a:gd name="connsiteX40" fmla="*/ 103295 w 408245"/>
              <a:gd name="connsiteY40" fmla="*/ 60084 h 355568"/>
              <a:gd name="connsiteX41" fmla="*/ 103295 w 408245"/>
              <a:gd name="connsiteY41" fmla="*/ 47738 h 355568"/>
              <a:gd name="connsiteX42" fmla="*/ 99180 w 408245"/>
              <a:gd name="connsiteY42" fmla="*/ 33952 h 355568"/>
              <a:gd name="connsiteX43" fmla="*/ 86834 w 408245"/>
              <a:gd name="connsiteY43" fmla="*/ 27161 h 355568"/>
              <a:gd name="connsiteX44" fmla="*/ 178195 w 408245"/>
              <a:gd name="connsiteY44" fmla="*/ 2057 h 355568"/>
              <a:gd name="connsiteX45" fmla="*/ 178195 w 408245"/>
              <a:gd name="connsiteY45" fmla="*/ 60084 h 355568"/>
              <a:gd name="connsiteX46" fmla="*/ 257622 w 408245"/>
              <a:gd name="connsiteY46" fmla="*/ 60084 h 355568"/>
              <a:gd name="connsiteX48" fmla="*/ 101238 w 408245"/>
              <a:gd name="connsiteY48" fmla="*/ 175726 h 355568"/>
              <a:gd name="connsiteX49" fmla="*/ 103501 w 408245"/>
              <a:gd name="connsiteY49" fmla="*/ 186220 h 355568"/>
              <a:gd name="connsiteX50" fmla="*/ 110703 w 408245"/>
              <a:gd name="connsiteY50" fmla="*/ 195480 h 355568"/>
              <a:gd name="connsiteX51" fmla="*/ 123667 w 408245"/>
              <a:gd name="connsiteY51" fmla="*/ 202065 h 355568"/>
              <a:gd name="connsiteX52" fmla="*/ 142803 w 408245"/>
              <a:gd name="connsiteY52" fmla="*/ 204534 h 355568"/>
              <a:gd name="connsiteX53" fmla="*/ 174080 w 408245"/>
              <a:gd name="connsiteY53" fmla="*/ 195480 h 355568"/>
              <a:gd name="connsiteX54" fmla="*/ 183545 w 408245"/>
              <a:gd name="connsiteY54" fmla="*/ 175726 h 355568"/>
              <a:gd name="connsiteX55" fmla="*/ 174080 w 408245"/>
              <a:gd name="connsiteY55" fmla="*/ 155766 h 355568"/>
              <a:gd name="connsiteX56" fmla="*/ 142803 w 408245"/>
              <a:gd name="connsiteY56" fmla="*/ 146507 h 355568"/>
              <a:gd name="connsiteX57" fmla="*/ 123667 w 408245"/>
              <a:gd name="connsiteY57" fmla="*/ 149182 h 355568"/>
              <a:gd name="connsiteX58" fmla="*/ 110703 w 408245"/>
              <a:gd name="connsiteY58" fmla="*/ 155972 h 355568"/>
              <a:gd name="connsiteX59" fmla="*/ 103501 w 408245"/>
              <a:gd name="connsiteY59" fmla="*/ 165438 h 355568"/>
              <a:gd name="connsiteX60" fmla="*/ 101238 w 408245"/>
              <a:gd name="connsiteY60" fmla="*/ 175726 h 3555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408245" h="355568">
                <a:moveTo>
                  <a:pt x="279845" y="355568"/>
                </a:moveTo>
                <a:lnTo>
                  <a:pt x="279845" y="289722"/>
                </a:lnTo>
                <a:cubicBezTo>
                  <a:pt x="253233" y="303166"/>
                  <a:pt x="217840" y="309887"/>
                  <a:pt x="173668" y="309887"/>
                </a:cubicBezTo>
                <a:lnTo>
                  <a:pt x="49384" y="309887"/>
                </a:lnTo>
                <a:cubicBezTo>
                  <a:pt x="41428" y="309887"/>
                  <a:pt x="36764" y="313728"/>
                  <a:pt x="35392" y="321411"/>
                </a:cubicBezTo>
                <a:lnTo>
                  <a:pt x="0" y="271614"/>
                </a:lnTo>
                <a:lnTo>
                  <a:pt x="107410" y="271614"/>
                </a:lnTo>
                <a:lnTo>
                  <a:pt x="107410" y="237457"/>
                </a:lnTo>
                <a:cubicBezTo>
                  <a:pt x="85737" y="233342"/>
                  <a:pt x="68521" y="225728"/>
                  <a:pt x="55762" y="214616"/>
                </a:cubicBezTo>
                <a:cubicBezTo>
                  <a:pt x="43005" y="203505"/>
                  <a:pt x="36626" y="190542"/>
                  <a:pt x="36626" y="175726"/>
                </a:cubicBezTo>
                <a:cubicBezTo>
                  <a:pt x="36626" y="166398"/>
                  <a:pt x="39233" y="157756"/>
                  <a:pt x="44446" y="149799"/>
                </a:cubicBezTo>
                <a:cubicBezTo>
                  <a:pt x="49658" y="141843"/>
                  <a:pt x="56929" y="134984"/>
                  <a:pt x="66257" y="129223"/>
                </a:cubicBezTo>
                <a:cubicBezTo>
                  <a:pt x="75585" y="123461"/>
                  <a:pt x="86765" y="118934"/>
                  <a:pt x="99797" y="115642"/>
                </a:cubicBezTo>
                <a:cubicBezTo>
                  <a:pt x="112830" y="112349"/>
                  <a:pt x="127165" y="110703"/>
                  <a:pt x="142803" y="110703"/>
                </a:cubicBezTo>
                <a:cubicBezTo>
                  <a:pt x="158441" y="110703"/>
                  <a:pt x="172708" y="112349"/>
                  <a:pt x="185603" y="115642"/>
                </a:cubicBezTo>
                <a:cubicBezTo>
                  <a:pt x="198498" y="118934"/>
                  <a:pt x="209541" y="123461"/>
                  <a:pt x="218732" y="129223"/>
                </a:cubicBezTo>
                <a:cubicBezTo>
                  <a:pt x="227923" y="134984"/>
                  <a:pt x="235124" y="141843"/>
                  <a:pt x="240337" y="149799"/>
                </a:cubicBezTo>
                <a:cubicBezTo>
                  <a:pt x="245551" y="157756"/>
                  <a:pt x="248157" y="166398"/>
                  <a:pt x="248157" y="175726"/>
                </a:cubicBezTo>
                <a:cubicBezTo>
                  <a:pt x="248157" y="190542"/>
                  <a:pt x="241984" y="203299"/>
                  <a:pt x="229638" y="213999"/>
                </a:cubicBezTo>
                <a:cubicBezTo>
                  <a:pt x="217291" y="224699"/>
                  <a:pt x="200830" y="232244"/>
                  <a:pt x="180253" y="236634"/>
                </a:cubicBezTo>
                <a:lnTo>
                  <a:pt x="180253" y="271614"/>
                </a:lnTo>
                <a:lnTo>
                  <a:pt x="192187" y="271614"/>
                </a:lnTo>
                <a:cubicBezTo>
                  <a:pt x="210295" y="271614"/>
                  <a:pt x="226208" y="270723"/>
                  <a:pt x="239926" y="268939"/>
                </a:cubicBezTo>
                <a:cubicBezTo>
                  <a:pt x="253643" y="267156"/>
                  <a:pt x="266950" y="264482"/>
                  <a:pt x="279845" y="260915"/>
                </a:cubicBezTo>
                <a:lnTo>
                  <a:pt x="279845" y="43211"/>
                </a:lnTo>
                <a:cubicBezTo>
                  <a:pt x="279845" y="39370"/>
                  <a:pt x="279022" y="35735"/>
                  <a:pt x="277376" y="32305"/>
                </a:cubicBezTo>
                <a:cubicBezTo>
                  <a:pt x="275730" y="28876"/>
                  <a:pt x="272849" y="26338"/>
                  <a:pt x="268733" y="24692"/>
                </a:cubicBezTo>
                <a:lnTo>
                  <a:pt x="352687" y="0"/>
                </a:lnTo>
                <a:lnTo>
                  <a:pt x="352687" y="141568"/>
                </a:lnTo>
                <a:lnTo>
                  <a:pt x="408245" y="141568"/>
                </a:lnTo>
                <a:lnTo>
                  <a:pt x="408245" y="183545"/>
                </a:lnTo>
                <a:lnTo>
                  <a:pt x="352687" y="183545"/>
                </a:lnTo>
                <a:lnTo>
                  <a:pt x="352687" y="318118"/>
                </a:lnTo>
                <a:cubicBezTo>
                  <a:pt x="352687" y="331287"/>
                  <a:pt x="349532" y="340821"/>
                  <a:pt x="343222" y="346720"/>
                </a:cubicBezTo>
                <a:cubicBezTo>
                  <a:pt x="336912" y="352619"/>
                  <a:pt x="326897" y="355568"/>
                  <a:pt x="313179" y="355568"/>
                </a:cubicBezTo>
                <a:moveTo>
                  <a:pt x="257622" y="97946"/>
                </a:moveTo>
                <a:lnTo>
                  <a:pt x="52265" y="97946"/>
                </a:lnTo>
                <a:cubicBezTo>
                  <a:pt x="45406" y="97946"/>
                  <a:pt x="41291" y="101375"/>
                  <a:pt x="39919" y="108234"/>
                </a:cubicBezTo>
                <a:lnTo>
                  <a:pt x="13992" y="60084"/>
                </a:lnTo>
                <a:lnTo>
                  <a:pt x="103295" y="60084"/>
                </a:lnTo>
                <a:lnTo>
                  <a:pt x="103295" y="47738"/>
                </a:lnTo>
                <a:cubicBezTo>
                  <a:pt x="103295" y="42251"/>
                  <a:pt x="101924" y="37656"/>
                  <a:pt x="99180" y="33952"/>
                </a:cubicBezTo>
                <a:cubicBezTo>
                  <a:pt x="96436" y="30248"/>
                  <a:pt x="92321" y="27984"/>
                  <a:pt x="86834" y="27161"/>
                </a:cubicBezTo>
                <a:lnTo>
                  <a:pt x="178195" y="2057"/>
                </a:lnTo>
                <a:lnTo>
                  <a:pt x="178195" y="60084"/>
                </a:lnTo>
                <a:lnTo>
                  <a:pt x="257622" y="60084"/>
                </a:lnTo>
                <a:moveTo>
                  <a:pt x="101238" y="175726"/>
                </a:moveTo>
                <a:cubicBezTo>
                  <a:pt x="101238" y="179293"/>
                  <a:pt x="101992" y="182791"/>
                  <a:pt x="103501" y="186220"/>
                </a:cubicBezTo>
                <a:cubicBezTo>
                  <a:pt x="105010" y="189650"/>
                  <a:pt x="107410" y="192736"/>
                  <a:pt x="110703" y="195480"/>
                </a:cubicBezTo>
                <a:cubicBezTo>
                  <a:pt x="113996" y="198224"/>
                  <a:pt x="118316" y="200418"/>
                  <a:pt x="123667" y="202065"/>
                </a:cubicBezTo>
                <a:cubicBezTo>
                  <a:pt x="129016" y="203711"/>
                  <a:pt x="135396" y="204534"/>
                  <a:pt x="142803" y="204534"/>
                </a:cubicBezTo>
                <a:cubicBezTo>
                  <a:pt x="157344" y="204534"/>
                  <a:pt x="167770" y="201516"/>
                  <a:pt x="174080" y="195480"/>
                </a:cubicBezTo>
                <a:cubicBezTo>
                  <a:pt x="180390" y="189444"/>
                  <a:pt x="183545" y="182859"/>
                  <a:pt x="183545" y="175726"/>
                </a:cubicBezTo>
                <a:cubicBezTo>
                  <a:pt x="183545" y="168593"/>
                  <a:pt x="180390" y="161940"/>
                  <a:pt x="174080" y="155766"/>
                </a:cubicBezTo>
                <a:cubicBezTo>
                  <a:pt x="167770" y="149594"/>
                  <a:pt x="157344" y="146507"/>
                  <a:pt x="142803" y="146507"/>
                </a:cubicBezTo>
                <a:cubicBezTo>
                  <a:pt x="135396" y="146507"/>
                  <a:pt x="129016" y="147399"/>
                  <a:pt x="123667" y="149182"/>
                </a:cubicBezTo>
                <a:cubicBezTo>
                  <a:pt x="118316" y="150966"/>
                  <a:pt x="113996" y="153229"/>
                  <a:pt x="110703" y="155972"/>
                </a:cubicBezTo>
                <a:cubicBezTo>
                  <a:pt x="107410" y="158716"/>
                  <a:pt x="105010" y="161872"/>
                  <a:pt x="103501" y="165438"/>
                </a:cubicBezTo>
                <a:cubicBezTo>
                  <a:pt x="101992" y="169004"/>
                  <a:pt x="101238" y="172434"/>
                  <a:pt x="101238" y="1757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" name="Freeform 36"/>
          <p:cNvSpPr/>
          <p:nvPr/>
        </p:nvSpPr>
        <p:spPr>
          <a:xfrm>
            <a:off x="3177202" y="5954888"/>
            <a:ext cx="186015" cy="44035"/>
          </a:xfrm>
          <a:custGeom>
            <a:avLst/>
            <a:gdLst>
              <a:gd name="connsiteX0" fmla="*/ 0 w 186015"/>
              <a:gd name="connsiteY0" fmla="*/ 0 h 44035"/>
              <a:gd name="connsiteX1" fmla="*/ 186015 w 186015"/>
              <a:gd name="connsiteY1" fmla="*/ 0 h 44035"/>
              <a:gd name="connsiteX2" fmla="*/ 186015 w 186015"/>
              <a:gd name="connsiteY2" fmla="*/ 44035 h 44035"/>
              <a:gd name="connsiteX3" fmla="*/ 0 w 186015"/>
              <a:gd name="connsiteY3" fmla="*/ 44035 h 4403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6015" h="44035">
                <a:moveTo>
                  <a:pt x="0" y="0"/>
                </a:moveTo>
                <a:lnTo>
                  <a:pt x="186015" y="0"/>
                </a:lnTo>
                <a:lnTo>
                  <a:pt x="186015" y="44035"/>
                </a:lnTo>
                <a:lnTo>
                  <a:pt x="0" y="4403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" name="Freeform 37"/>
          <p:cNvSpPr/>
          <p:nvPr/>
        </p:nvSpPr>
        <p:spPr>
          <a:xfrm>
            <a:off x="3527655" y="5801796"/>
            <a:ext cx="354745" cy="350630"/>
          </a:xfrm>
          <a:custGeom>
            <a:avLst/>
            <a:gdLst>
              <a:gd name="connsiteX0" fmla="*/ 60908 w 354745"/>
              <a:gd name="connsiteY0" fmla="*/ 272438 h 350630"/>
              <a:gd name="connsiteX1" fmla="*/ 56792 w 354745"/>
              <a:gd name="connsiteY1" fmla="*/ 258651 h 350630"/>
              <a:gd name="connsiteX2" fmla="*/ 44446 w 354745"/>
              <a:gd name="connsiteY2" fmla="*/ 251861 h 350630"/>
              <a:gd name="connsiteX3" fmla="*/ 133750 w 354745"/>
              <a:gd name="connsiteY3" fmla="*/ 235400 h 350630"/>
              <a:gd name="connsiteX4" fmla="*/ 133750 w 354745"/>
              <a:gd name="connsiteY4" fmla="*/ 312769 h 350630"/>
              <a:gd name="connsiteX5" fmla="*/ 313591 w 354745"/>
              <a:gd name="connsiteY5" fmla="*/ 312769 h 350630"/>
              <a:gd name="connsiteX6" fmla="*/ 327378 w 354745"/>
              <a:gd name="connsiteY6" fmla="*/ 308653 h 350630"/>
              <a:gd name="connsiteX7" fmla="*/ 334168 w 354745"/>
              <a:gd name="connsiteY7" fmla="*/ 296307 h 350630"/>
              <a:gd name="connsiteX8" fmla="*/ 354745 w 354745"/>
              <a:gd name="connsiteY8" fmla="*/ 350630 h 350630"/>
              <a:gd name="connsiteX9" fmla="*/ 60908 w 354745"/>
              <a:gd name="connsiteY9" fmla="*/ 350630 h 350630"/>
              <a:gd name="connsiteX11" fmla="*/ 265030 w 354745"/>
              <a:gd name="connsiteY11" fmla="*/ 257211 h 350630"/>
              <a:gd name="connsiteX12" fmla="*/ 265030 w 354745"/>
              <a:gd name="connsiteY12" fmla="*/ 43211 h 350630"/>
              <a:gd name="connsiteX13" fmla="*/ 262561 w 354745"/>
              <a:gd name="connsiteY13" fmla="*/ 32305 h 350630"/>
              <a:gd name="connsiteX14" fmla="*/ 253918 w 354745"/>
              <a:gd name="connsiteY14" fmla="*/ 24692 h 350630"/>
              <a:gd name="connsiteX15" fmla="*/ 337872 w 354745"/>
              <a:gd name="connsiteY15" fmla="*/ 0 h 350630"/>
              <a:gd name="connsiteX16" fmla="*/ 337872 w 354745"/>
              <a:gd name="connsiteY16" fmla="*/ 219761 h 350630"/>
              <a:gd name="connsiteX17" fmla="*/ 328407 w 354745"/>
              <a:gd name="connsiteY17" fmla="*/ 248363 h 350630"/>
              <a:gd name="connsiteX18" fmla="*/ 298364 w 354745"/>
              <a:gd name="connsiteY18" fmla="*/ 257211 h 350630"/>
              <a:gd name="connsiteX20" fmla="*/ 0 w 354745"/>
              <a:gd name="connsiteY20" fmla="*/ 113173 h 350630"/>
              <a:gd name="connsiteX21" fmla="*/ 9054 w 354745"/>
              <a:gd name="connsiteY21" fmla="*/ 73871 h 350630"/>
              <a:gd name="connsiteX22" fmla="*/ 33540 w 354745"/>
              <a:gd name="connsiteY22" fmla="*/ 43417 h 350630"/>
              <a:gd name="connsiteX23" fmla="*/ 69755 w 354745"/>
              <a:gd name="connsiteY23" fmla="*/ 23869 h 350630"/>
              <a:gd name="connsiteX24" fmla="*/ 113996 w 354745"/>
              <a:gd name="connsiteY24" fmla="*/ 16873 h 350630"/>
              <a:gd name="connsiteX25" fmla="*/ 158030 w 354745"/>
              <a:gd name="connsiteY25" fmla="*/ 23869 h 350630"/>
              <a:gd name="connsiteX26" fmla="*/ 194040 w 354745"/>
              <a:gd name="connsiteY26" fmla="*/ 43417 h 350630"/>
              <a:gd name="connsiteX27" fmla="*/ 218320 w 354745"/>
              <a:gd name="connsiteY27" fmla="*/ 73871 h 350630"/>
              <a:gd name="connsiteX28" fmla="*/ 227169 w 354745"/>
              <a:gd name="connsiteY28" fmla="*/ 113173 h 350630"/>
              <a:gd name="connsiteX29" fmla="*/ 218320 w 354745"/>
              <a:gd name="connsiteY29" fmla="*/ 153709 h 350630"/>
              <a:gd name="connsiteX30" fmla="*/ 194040 w 354745"/>
              <a:gd name="connsiteY30" fmla="*/ 184163 h 350630"/>
              <a:gd name="connsiteX31" fmla="*/ 158030 w 354745"/>
              <a:gd name="connsiteY31" fmla="*/ 203505 h 350630"/>
              <a:gd name="connsiteX32" fmla="*/ 113996 w 354745"/>
              <a:gd name="connsiteY32" fmla="*/ 210296 h 350630"/>
              <a:gd name="connsiteX33" fmla="*/ 69755 w 354745"/>
              <a:gd name="connsiteY33" fmla="*/ 203505 h 350630"/>
              <a:gd name="connsiteX34" fmla="*/ 33540 w 354745"/>
              <a:gd name="connsiteY34" fmla="*/ 184163 h 350630"/>
              <a:gd name="connsiteX35" fmla="*/ 9054 w 354745"/>
              <a:gd name="connsiteY35" fmla="*/ 153709 h 350630"/>
              <a:gd name="connsiteX36" fmla="*/ 0 w 354745"/>
              <a:gd name="connsiteY36" fmla="*/ 113173 h 350630"/>
              <a:gd name="connsiteX38" fmla="*/ 68726 w 354745"/>
              <a:gd name="connsiteY38" fmla="*/ 113173 h 350630"/>
              <a:gd name="connsiteX39" fmla="*/ 71813 w 354745"/>
              <a:gd name="connsiteY39" fmla="*/ 135808 h 350630"/>
              <a:gd name="connsiteX40" fmla="*/ 80867 w 354745"/>
              <a:gd name="connsiteY40" fmla="*/ 155561 h 350630"/>
              <a:gd name="connsiteX41" fmla="*/ 95065 w 354745"/>
              <a:gd name="connsiteY41" fmla="*/ 169348 h 350630"/>
              <a:gd name="connsiteX42" fmla="*/ 113996 w 354745"/>
              <a:gd name="connsiteY42" fmla="*/ 174492 h 350630"/>
              <a:gd name="connsiteX43" fmla="*/ 132104 w 354745"/>
              <a:gd name="connsiteY43" fmla="*/ 169348 h 350630"/>
              <a:gd name="connsiteX44" fmla="*/ 146302 w 354745"/>
              <a:gd name="connsiteY44" fmla="*/ 155767 h 350630"/>
              <a:gd name="connsiteX45" fmla="*/ 155355 w 354745"/>
              <a:gd name="connsiteY45" fmla="*/ 136219 h 350630"/>
              <a:gd name="connsiteX46" fmla="*/ 158442 w 354745"/>
              <a:gd name="connsiteY46" fmla="*/ 113173 h 350630"/>
              <a:gd name="connsiteX47" fmla="*/ 155355 w 354745"/>
              <a:gd name="connsiteY47" fmla="*/ 90332 h 350630"/>
              <a:gd name="connsiteX48" fmla="*/ 146302 w 354745"/>
              <a:gd name="connsiteY48" fmla="*/ 70991 h 350630"/>
              <a:gd name="connsiteX49" fmla="*/ 132104 w 354745"/>
              <a:gd name="connsiteY49" fmla="*/ 57615 h 350630"/>
              <a:gd name="connsiteX50" fmla="*/ 113996 w 354745"/>
              <a:gd name="connsiteY50" fmla="*/ 52677 h 350630"/>
              <a:gd name="connsiteX51" fmla="*/ 95065 w 354745"/>
              <a:gd name="connsiteY51" fmla="*/ 57615 h 350630"/>
              <a:gd name="connsiteX52" fmla="*/ 80867 w 354745"/>
              <a:gd name="connsiteY52" fmla="*/ 70991 h 350630"/>
              <a:gd name="connsiteX53" fmla="*/ 71813 w 354745"/>
              <a:gd name="connsiteY53" fmla="*/ 90332 h 350630"/>
              <a:gd name="connsiteX54" fmla="*/ 68726 w 354745"/>
              <a:gd name="connsiteY54" fmla="*/ 113173 h 3506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354745" h="350630">
                <a:moveTo>
                  <a:pt x="60908" y="272438"/>
                </a:moveTo>
                <a:cubicBezTo>
                  <a:pt x="60908" y="266951"/>
                  <a:pt x="59536" y="262355"/>
                  <a:pt x="56792" y="258651"/>
                </a:cubicBezTo>
                <a:cubicBezTo>
                  <a:pt x="54048" y="254947"/>
                  <a:pt x="49933" y="252684"/>
                  <a:pt x="44446" y="251861"/>
                </a:cubicBezTo>
                <a:lnTo>
                  <a:pt x="133750" y="235400"/>
                </a:lnTo>
                <a:lnTo>
                  <a:pt x="133750" y="312769"/>
                </a:lnTo>
                <a:lnTo>
                  <a:pt x="313591" y="312769"/>
                </a:lnTo>
                <a:cubicBezTo>
                  <a:pt x="319079" y="312769"/>
                  <a:pt x="323674" y="311397"/>
                  <a:pt x="327378" y="308653"/>
                </a:cubicBezTo>
                <a:cubicBezTo>
                  <a:pt x="331082" y="305909"/>
                  <a:pt x="333345" y="301794"/>
                  <a:pt x="334168" y="296307"/>
                </a:cubicBezTo>
                <a:lnTo>
                  <a:pt x="354745" y="350630"/>
                </a:lnTo>
                <a:lnTo>
                  <a:pt x="60908" y="350630"/>
                </a:lnTo>
                <a:moveTo>
                  <a:pt x="265030" y="257211"/>
                </a:moveTo>
                <a:lnTo>
                  <a:pt x="265030" y="43211"/>
                </a:lnTo>
                <a:cubicBezTo>
                  <a:pt x="265030" y="39370"/>
                  <a:pt x="264207" y="35735"/>
                  <a:pt x="262561" y="32305"/>
                </a:cubicBezTo>
                <a:cubicBezTo>
                  <a:pt x="260915" y="28876"/>
                  <a:pt x="258034" y="26338"/>
                  <a:pt x="253918" y="24692"/>
                </a:cubicBezTo>
                <a:lnTo>
                  <a:pt x="337872" y="0"/>
                </a:lnTo>
                <a:lnTo>
                  <a:pt x="337872" y="219761"/>
                </a:lnTo>
                <a:cubicBezTo>
                  <a:pt x="337872" y="232930"/>
                  <a:pt x="334717" y="242464"/>
                  <a:pt x="328407" y="248363"/>
                </a:cubicBezTo>
                <a:cubicBezTo>
                  <a:pt x="322097" y="254261"/>
                  <a:pt x="312082" y="257211"/>
                  <a:pt x="298364" y="257211"/>
                </a:cubicBezTo>
                <a:moveTo>
                  <a:pt x="0" y="113173"/>
                </a:moveTo>
                <a:cubicBezTo>
                  <a:pt x="0" y="98906"/>
                  <a:pt x="3018" y="85806"/>
                  <a:pt x="9054" y="73871"/>
                </a:cubicBezTo>
                <a:cubicBezTo>
                  <a:pt x="15090" y="61936"/>
                  <a:pt x="23252" y="51785"/>
                  <a:pt x="33540" y="43417"/>
                </a:cubicBezTo>
                <a:cubicBezTo>
                  <a:pt x="43829" y="35049"/>
                  <a:pt x="55900" y="28533"/>
                  <a:pt x="69755" y="23869"/>
                </a:cubicBezTo>
                <a:cubicBezTo>
                  <a:pt x="83610" y="19205"/>
                  <a:pt x="98357" y="16873"/>
                  <a:pt x="113996" y="16873"/>
                </a:cubicBezTo>
                <a:cubicBezTo>
                  <a:pt x="129634" y="16873"/>
                  <a:pt x="144313" y="19205"/>
                  <a:pt x="158030" y="23869"/>
                </a:cubicBezTo>
                <a:cubicBezTo>
                  <a:pt x="171748" y="28533"/>
                  <a:pt x="183751" y="35049"/>
                  <a:pt x="194040" y="43417"/>
                </a:cubicBezTo>
                <a:cubicBezTo>
                  <a:pt x="204328" y="51785"/>
                  <a:pt x="212422" y="61936"/>
                  <a:pt x="218320" y="73871"/>
                </a:cubicBezTo>
                <a:cubicBezTo>
                  <a:pt x="224219" y="85806"/>
                  <a:pt x="227169" y="98906"/>
                  <a:pt x="227169" y="113173"/>
                </a:cubicBezTo>
                <a:cubicBezTo>
                  <a:pt x="227169" y="128262"/>
                  <a:pt x="224219" y="141775"/>
                  <a:pt x="218320" y="153709"/>
                </a:cubicBezTo>
                <a:cubicBezTo>
                  <a:pt x="212422" y="165644"/>
                  <a:pt x="204328" y="175795"/>
                  <a:pt x="194040" y="184163"/>
                </a:cubicBezTo>
                <a:cubicBezTo>
                  <a:pt x="183751" y="192530"/>
                  <a:pt x="171748" y="198979"/>
                  <a:pt x="158030" y="203505"/>
                </a:cubicBezTo>
                <a:cubicBezTo>
                  <a:pt x="144313" y="208032"/>
                  <a:pt x="129634" y="210296"/>
                  <a:pt x="113996" y="210296"/>
                </a:cubicBezTo>
                <a:cubicBezTo>
                  <a:pt x="98357" y="210296"/>
                  <a:pt x="83610" y="208032"/>
                  <a:pt x="69755" y="203505"/>
                </a:cubicBezTo>
                <a:cubicBezTo>
                  <a:pt x="55900" y="198979"/>
                  <a:pt x="43829" y="192530"/>
                  <a:pt x="33540" y="184163"/>
                </a:cubicBezTo>
                <a:cubicBezTo>
                  <a:pt x="23252" y="175795"/>
                  <a:pt x="15090" y="165644"/>
                  <a:pt x="9054" y="153709"/>
                </a:cubicBezTo>
                <a:cubicBezTo>
                  <a:pt x="3018" y="141775"/>
                  <a:pt x="0" y="128262"/>
                  <a:pt x="0" y="113173"/>
                </a:cubicBezTo>
                <a:moveTo>
                  <a:pt x="68726" y="113173"/>
                </a:moveTo>
                <a:cubicBezTo>
                  <a:pt x="68726" y="120855"/>
                  <a:pt x="69755" y="128400"/>
                  <a:pt x="71813" y="135808"/>
                </a:cubicBezTo>
                <a:cubicBezTo>
                  <a:pt x="73871" y="143215"/>
                  <a:pt x="76889" y="149800"/>
                  <a:pt x="80867" y="155561"/>
                </a:cubicBezTo>
                <a:cubicBezTo>
                  <a:pt x="84845" y="161323"/>
                  <a:pt x="89578" y="165918"/>
                  <a:pt x="95065" y="169348"/>
                </a:cubicBezTo>
                <a:cubicBezTo>
                  <a:pt x="100552" y="172777"/>
                  <a:pt x="106862" y="174492"/>
                  <a:pt x="113996" y="174492"/>
                </a:cubicBezTo>
                <a:cubicBezTo>
                  <a:pt x="120580" y="174492"/>
                  <a:pt x="126616" y="172777"/>
                  <a:pt x="132104" y="169348"/>
                </a:cubicBezTo>
                <a:cubicBezTo>
                  <a:pt x="137590" y="165918"/>
                  <a:pt x="142323" y="161391"/>
                  <a:pt x="146302" y="155767"/>
                </a:cubicBezTo>
                <a:cubicBezTo>
                  <a:pt x="150280" y="150142"/>
                  <a:pt x="153298" y="143627"/>
                  <a:pt x="155355" y="136219"/>
                </a:cubicBezTo>
                <a:cubicBezTo>
                  <a:pt x="157413" y="128811"/>
                  <a:pt x="158442" y="121129"/>
                  <a:pt x="158442" y="113173"/>
                </a:cubicBezTo>
                <a:cubicBezTo>
                  <a:pt x="158442" y="105216"/>
                  <a:pt x="157413" y="97603"/>
                  <a:pt x="155355" y="90332"/>
                </a:cubicBezTo>
                <a:cubicBezTo>
                  <a:pt x="153298" y="83062"/>
                  <a:pt x="150280" y="76614"/>
                  <a:pt x="146302" y="70991"/>
                </a:cubicBezTo>
                <a:cubicBezTo>
                  <a:pt x="142323" y="65366"/>
                  <a:pt x="137590" y="60908"/>
                  <a:pt x="132104" y="57615"/>
                </a:cubicBezTo>
                <a:cubicBezTo>
                  <a:pt x="126616" y="54323"/>
                  <a:pt x="120580" y="52677"/>
                  <a:pt x="113996" y="52677"/>
                </a:cubicBezTo>
                <a:cubicBezTo>
                  <a:pt x="106862" y="52677"/>
                  <a:pt x="100552" y="54323"/>
                  <a:pt x="95065" y="57615"/>
                </a:cubicBezTo>
                <a:cubicBezTo>
                  <a:pt x="89578" y="60908"/>
                  <a:pt x="84845" y="65366"/>
                  <a:pt x="80867" y="70991"/>
                </a:cubicBezTo>
                <a:cubicBezTo>
                  <a:pt x="76889" y="76614"/>
                  <a:pt x="73871" y="83062"/>
                  <a:pt x="71813" y="90332"/>
                </a:cubicBezTo>
                <a:cubicBezTo>
                  <a:pt x="69755" y="97603"/>
                  <a:pt x="68726" y="105216"/>
                  <a:pt x="68726" y="11317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8" name="Freeform 38"/>
          <p:cNvSpPr/>
          <p:nvPr/>
        </p:nvSpPr>
        <p:spPr>
          <a:xfrm>
            <a:off x="3928492" y="5801796"/>
            <a:ext cx="344457" cy="355569"/>
          </a:xfrm>
          <a:custGeom>
            <a:avLst/>
            <a:gdLst>
              <a:gd name="connsiteX0" fmla="*/ 92596 w 344457"/>
              <a:gd name="connsiteY0" fmla="*/ 244453 h 355569"/>
              <a:gd name="connsiteX1" fmla="*/ 178607 w 344457"/>
              <a:gd name="connsiteY1" fmla="*/ 240543 h 355569"/>
              <a:gd name="connsiteX2" fmla="*/ 246099 w 344457"/>
              <a:gd name="connsiteY2" fmla="*/ 227992 h 355569"/>
              <a:gd name="connsiteX3" fmla="*/ 250215 w 344457"/>
              <a:gd name="connsiteY3" fmla="*/ 253507 h 355569"/>
              <a:gd name="connsiteX4" fmla="*/ 175315 w 344457"/>
              <a:gd name="connsiteY4" fmla="*/ 278611 h 355569"/>
              <a:gd name="connsiteX5" fmla="*/ 76135 w 344457"/>
              <a:gd name="connsiteY5" fmla="*/ 286430 h 355569"/>
              <a:gd name="connsiteX6" fmla="*/ 16462 w 344457"/>
              <a:gd name="connsiteY6" fmla="*/ 286430 h 355569"/>
              <a:gd name="connsiteX7" fmla="*/ 16462 w 344457"/>
              <a:gd name="connsiteY7" fmla="*/ 68726 h 355569"/>
              <a:gd name="connsiteX8" fmla="*/ 12346 w 344457"/>
              <a:gd name="connsiteY8" fmla="*/ 54940 h 355569"/>
              <a:gd name="connsiteX9" fmla="*/ 0 w 344457"/>
              <a:gd name="connsiteY9" fmla="*/ 48150 h 355569"/>
              <a:gd name="connsiteX10" fmla="*/ 87246 w 344457"/>
              <a:gd name="connsiteY10" fmla="*/ 23458 h 355569"/>
              <a:gd name="connsiteX11" fmla="*/ 87246 w 344457"/>
              <a:gd name="connsiteY11" fmla="*/ 36627 h 355569"/>
              <a:gd name="connsiteX12" fmla="*/ 212765 w 344457"/>
              <a:gd name="connsiteY12" fmla="*/ 36627 h 355569"/>
              <a:gd name="connsiteX13" fmla="*/ 212765 w 344457"/>
              <a:gd name="connsiteY13" fmla="*/ 76546 h 355569"/>
              <a:gd name="connsiteX14" fmla="*/ 87246 w 344457"/>
              <a:gd name="connsiteY14" fmla="*/ 76546 h 355569"/>
              <a:gd name="connsiteX15" fmla="*/ 87246 w 344457"/>
              <a:gd name="connsiteY15" fmla="*/ 134984 h 355569"/>
              <a:gd name="connsiteX16" fmla="*/ 200419 w 344457"/>
              <a:gd name="connsiteY16" fmla="*/ 134984 h 355569"/>
              <a:gd name="connsiteX17" fmla="*/ 200419 w 344457"/>
              <a:gd name="connsiteY17" fmla="*/ 172846 h 355569"/>
              <a:gd name="connsiteX18" fmla="*/ 87246 w 344457"/>
              <a:gd name="connsiteY18" fmla="*/ 172846 h 355569"/>
              <a:gd name="connsiteX19" fmla="*/ 87246 w 344457"/>
              <a:gd name="connsiteY19" fmla="*/ 244453 h 355569"/>
              <a:gd name="connsiteX21" fmla="*/ 271615 w 344457"/>
              <a:gd name="connsiteY21" fmla="*/ 355569 h 355569"/>
              <a:gd name="connsiteX22" fmla="*/ 271615 w 344457"/>
              <a:gd name="connsiteY22" fmla="*/ 170788 h 355569"/>
              <a:gd name="connsiteX23" fmla="*/ 226346 w 344457"/>
              <a:gd name="connsiteY23" fmla="*/ 170788 h 355569"/>
              <a:gd name="connsiteX24" fmla="*/ 206592 w 344457"/>
              <a:gd name="connsiteY24" fmla="*/ 128811 h 355569"/>
              <a:gd name="connsiteX25" fmla="*/ 271615 w 344457"/>
              <a:gd name="connsiteY25" fmla="*/ 128811 h 355569"/>
              <a:gd name="connsiteX26" fmla="*/ 271615 w 344457"/>
              <a:gd name="connsiteY26" fmla="*/ 43211 h 355569"/>
              <a:gd name="connsiteX27" fmla="*/ 269146 w 344457"/>
              <a:gd name="connsiteY27" fmla="*/ 32305 h 355569"/>
              <a:gd name="connsiteX28" fmla="*/ 260503 w 344457"/>
              <a:gd name="connsiteY28" fmla="*/ 24692 h 355569"/>
              <a:gd name="connsiteX29" fmla="*/ 344457 w 344457"/>
              <a:gd name="connsiteY29" fmla="*/ 0 h 355569"/>
              <a:gd name="connsiteX30" fmla="*/ 344457 w 344457"/>
              <a:gd name="connsiteY30" fmla="*/ 318118 h 355569"/>
              <a:gd name="connsiteX31" fmla="*/ 334992 w 344457"/>
              <a:gd name="connsiteY31" fmla="*/ 346720 h 355569"/>
              <a:gd name="connsiteX32" fmla="*/ 304949 w 344457"/>
              <a:gd name="connsiteY32" fmla="*/ 355569 h 3555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344457" h="355569">
                <a:moveTo>
                  <a:pt x="92596" y="244453"/>
                </a:moveTo>
                <a:cubicBezTo>
                  <a:pt x="125793" y="244453"/>
                  <a:pt x="154464" y="243150"/>
                  <a:pt x="178607" y="240543"/>
                </a:cubicBezTo>
                <a:cubicBezTo>
                  <a:pt x="202751" y="237937"/>
                  <a:pt x="225248" y="233753"/>
                  <a:pt x="246099" y="227992"/>
                </a:cubicBezTo>
                <a:lnTo>
                  <a:pt x="250215" y="253507"/>
                </a:lnTo>
                <a:cubicBezTo>
                  <a:pt x="230736" y="265030"/>
                  <a:pt x="205769" y="273398"/>
                  <a:pt x="175315" y="278611"/>
                </a:cubicBezTo>
                <a:cubicBezTo>
                  <a:pt x="144861" y="283823"/>
                  <a:pt x="111801" y="286430"/>
                  <a:pt x="76135" y="286430"/>
                </a:cubicBezTo>
                <a:lnTo>
                  <a:pt x="16462" y="286430"/>
                </a:lnTo>
                <a:lnTo>
                  <a:pt x="16462" y="68726"/>
                </a:lnTo>
                <a:cubicBezTo>
                  <a:pt x="16462" y="63240"/>
                  <a:pt x="15090" y="58644"/>
                  <a:pt x="12346" y="54940"/>
                </a:cubicBezTo>
                <a:cubicBezTo>
                  <a:pt x="9603" y="51236"/>
                  <a:pt x="5487" y="48973"/>
                  <a:pt x="0" y="48150"/>
                </a:cubicBezTo>
                <a:lnTo>
                  <a:pt x="87246" y="23458"/>
                </a:lnTo>
                <a:lnTo>
                  <a:pt x="87246" y="36627"/>
                </a:lnTo>
                <a:lnTo>
                  <a:pt x="212765" y="36627"/>
                </a:lnTo>
                <a:lnTo>
                  <a:pt x="212765" y="76546"/>
                </a:lnTo>
                <a:lnTo>
                  <a:pt x="87246" y="76546"/>
                </a:lnTo>
                <a:lnTo>
                  <a:pt x="87246" y="134984"/>
                </a:lnTo>
                <a:lnTo>
                  <a:pt x="200419" y="134984"/>
                </a:lnTo>
                <a:lnTo>
                  <a:pt x="200419" y="172846"/>
                </a:lnTo>
                <a:lnTo>
                  <a:pt x="87246" y="172846"/>
                </a:lnTo>
                <a:lnTo>
                  <a:pt x="87246" y="244453"/>
                </a:lnTo>
                <a:moveTo>
                  <a:pt x="271615" y="355569"/>
                </a:moveTo>
                <a:lnTo>
                  <a:pt x="271615" y="170788"/>
                </a:lnTo>
                <a:lnTo>
                  <a:pt x="226346" y="170788"/>
                </a:lnTo>
                <a:lnTo>
                  <a:pt x="206592" y="128811"/>
                </a:lnTo>
                <a:lnTo>
                  <a:pt x="271615" y="128811"/>
                </a:lnTo>
                <a:lnTo>
                  <a:pt x="271615" y="43211"/>
                </a:lnTo>
                <a:cubicBezTo>
                  <a:pt x="271615" y="39370"/>
                  <a:pt x="270792" y="35735"/>
                  <a:pt x="269146" y="32305"/>
                </a:cubicBezTo>
                <a:cubicBezTo>
                  <a:pt x="267500" y="28876"/>
                  <a:pt x="264619" y="26338"/>
                  <a:pt x="260503" y="24692"/>
                </a:cubicBezTo>
                <a:lnTo>
                  <a:pt x="344457" y="0"/>
                </a:lnTo>
                <a:lnTo>
                  <a:pt x="344457" y="318118"/>
                </a:lnTo>
                <a:cubicBezTo>
                  <a:pt x="344457" y="331287"/>
                  <a:pt x="341302" y="340821"/>
                  <a:pt x="334992" y="346720"/>
                </a:cubicBezTo>
                <a:cubicBezTo>
                  <a:pt x="328681" y="352619"/>
                  <a:pt x="318667" y="355569"/>
                  <a:pt x="304949" y="3555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9" name="Freeform 39"/>
          <p:cNvSpPr/>
          <p:nvPr/>
        </p:nvSpPr>
        <p:spPr>
          <a:xfrm>
            <a:off x="4335914" y="5801796"/>
            <a:ext cx="376146" cy="360095"/>
          </a:xfrm>
          <a:custGeom>
            <a:avLst/>
            <a:gdLst>
              <a:gd name="connsiteX0" fmla="*/ 166262 w 376146"/>
              <a:gd name="connsiteY0" fmla="*/ 221407 h 360095"/>
              <a:gd name="connsiteX1" fmla="*/ 251861 w 376146"/>
              <a:gd name="connsiteY1" fmla="*/ 221407 h 360095"/>
              <a:gd name="connsiteX2" fmla="*/ 251861 w 376146"/>
              <a:gd name="connsiteY2" fmla="*/ 235811 h 360095"/>
              <a:gd name="connsiteX3" fmla="*/ 243630 w 376146"/>
              <a:gd name="connsiteY3" fmla="*/ 267911 h 360095"/>
              <a:gd name="connsiteX4" fmla="*/ 293015 w 376146"/>
              <a:gd name="connsiteY4" fmla="*/ 269351 h 360095"/>
              <a:gd name="connsiteX5" fmla="*/ 335403 w 376146"/>
              <a:gd name="connsiteY5" fmla="*/ 279228 h 360095"/>
              <a:gd name="connsiteX6" fmla="*/ 365034 w 376146"/>
              <a:gd name="connsiteY6" fmla="*/ 297954 h 360095"/>
              <a:gd name="connsiteX7" fmla="*/ 376146 w 376146"/>
              <a:gd name="connsiteY7" fmla="*/ 325526 h 360095"/>
              <a:gd name="connsiteX8" fmla="*/ 363799 w 376146"/>
              <a:gd name="connsiteY8" fmla="*/ 348161 h 360095"/>
              <a:gd name="connsiteX9" fmla="*/ 334992 w 376146"/>
              <a:gd name="connsiteY9" fmla="*/ 358449 h 360095"/>
              <a:gd name="connsiteX10" fmla="*/ 318736 w 376146"/>
              <a:gd name="connsiteY10" fmla="*/ 358449 h 360095"/>
              <a:gd name="connsiteX11" fmla="*/ 302686 w 376146"/>
              <a:gd name="connsiteY11" fmla="*/ 355569 h 360095"/>
              <a:gd name="connsiteX12" fmla="*/ 289105 w 376146"/>
              <a:gd name="connsiteY12" fmla="*/ 349807 h 360095"/>
              <a:gd name="connsiteX13" fmla="*/ 280257 w 376146"/>
              <a:gd name="connsiteY13" fmla="*/ 341576 h 360095"/>
              <a:gd name="connsiteX14" fmla="*/ 282727 w 376146"/>
              <a:gd name="connsiteY14" fmla="*/ 324291 h 360095"/>
              <a:gd name="connsiteX15" fmla="*/ 275113 w 376146"/>
              <a:gd name="connsiteY15" fmla="*/ 307418 h 360095"/>
              <a:gd name="connsiteX16" fmla="*/ 257417 w 376146"/>
              <a:gd name="connsiteY16" fmla="*/ 294249 h 360095"/>
              <a:gd name="connsiteX17" fmla="*/ 229638 w 376146"/>
              <a:gd name="connsiteY17" fmla="*/ 288076 h 360095"/>
              <a:gd name="connsiteX18" fmla="*/ 195686 w 376146"/>
              <a:gd name="connsiteY18" fmla="*/ 315855 h 360095"/>
              <a:gd name="connsiteX19" fmla="*/ 148153 w 376146"/>
              <a:gd name="connsiteY19" fmla="*/ 338284 h 360095"/>
              <a:gd name="connsiteX20" fmla="*/ 88686 w 376146"/>
              <a:gd name="connsiteY20" fmla="*/ 353511 h 360095"/>
              <a:gd name="connsiteX21" fmla="*/ 18519 w 376146"/>
              <a:gd name="connsiteY21" fmla="*/ 360095 h 360095"/>
              <a:gd name="connsiteX22" fmla="*/ 18519 w 376146"/>
              <a:gd name="connsiteY22" fmla="*/ 351865 h 360095"/>
              <a:gd name="connsiteX23" fmla="*/ 79633 w 376146"/>
              <a:gd name="connsiteY23" fmla="*/ 335609 h 360095"/>
              <a:gd name="connsiteX24" fmla="*/ 126136 w 376146"/>
              <a:gd name="connsiteY24" fmla="*/ 309270 h 360095"/>
              <a:gd name="connsiteX25" fmla="*/ 155767 w 376146"/>
              <a:gd name="connsiteY25" fmla="*/ 274495 h 360095"/>
              <a:gd name="connsiteX26" fmla="*/ 166262 w 376146"/>
              <a:gd name="connsiteY26" fmla="*/ 233342 h 360095"/>
              <a:gd name="connsiteX28" fmla="*/ 16461 w 376146"/>
              <a:gd name="connsiteY28" fmla="*/ 202065 h 360095"/>
              <a:gd name="connsiteX29" fmla="*/ 16461 w 376146"/>
              <a:gd name="connsiteY29" fmla="*/ 68726 h 360095"/>
              <a:gd name="connsiteX30" fmla="*/ 12347 w 376146"/>
              <a:gd name="connsiteY30" fmla="*/ 54940 h 360095"/>
              <a:gd name="connsiteX31" fmla="*/ 0 w 376146"/>
              <a:gd name="connsiteY31" fmla="*/ 48150 h 360095"/>
              <a:gd name="connsiteX32" fmla="*/ 83131 w 376146"/>
              <a:gd name="connsiteY32" fmla="*/ 23458 h 360095"/>
              <a:gd name="connsiteX33" fmla="*/ 83131 w 376146"/>
              <a:gd name="connsiteY33" fmla="*/ 160911 h 360095"/>
              <a:gd name="connsiteX34" fmla="*/ 143833 w 376146"/>
              <a:gd name="connsiteY34" fmla="*/ 157207 h 360095"/>
              <a:gd name="connsiteX35" fmla="*/ 196715 w 376146"/>
              <a:gd name="connsiteY35" fmla="*/ 148153 h 360095"/>
              <a:gd name="connsiteX36" fmla="*/ 200831 w 376146"/>
              <a:gd name="connsiteY36" fmla="*/ 172846 h 360095"/>
              <a:gd name="connsiteX37" fmla="*/ 172434 w 376146"/>
              <a:gd name="connsiteY37" fmla="*/ 185398 h 360095"/>
              <a:gd name="connsiteX38" fmla="*/ 137865 w 376146"/>
              <a:gd name="connsiteY38" fmla="*/ 194657 h 360095"/>
              <a:gd name="connsiteX39" fmla="*/ 98975 w 376146"/>
              <a:gd name="connsiteY39" fmla="*/ 200213 h 360095"/>
              <a:gd name="connsiteX40" fmla="*/ 57615 w 376146"/>
              <a:gd name="connsiteY40" fmla="*/ 202065 h 360095"/>
              <a:gd name="connsiteX42" fmla="*/ 215646 w 376146"/>
              <a:gd name="connsiteY42" fmla="*/ 202065 h 360095"/>
              <a:gd name="connsiteX43" fmla="*/ 215646 w 376146"/>
              <a:gd name="connsiteY43" fmla="*/ 116877 h 360095"/>
              <a:gd name="connsiteX44" fmla="*/ 146096 w 376146"/>
              <a:gd name="connsiteY44" fmla="*/ 116877 h 360095"/>
              <a:gd name="connsiteX45" fmla="*/ 126342 w 376146"/>
              <a:gd name="connsiteY45" fmla="*/ 79015 h 360095"/>
              <a:gd name="connsiteX46" fmla="*/ 215646 w 376146"/>
              <a:gd name="connsiteY46" fmla="*/ 79015 h 360095"/>
              <a:gd name="connsiteX47" fmla="*/ 215646 w 376146"/>
              <a:gd name="connsiteY47" fmla="*/ 51442 h 360095"/>
              <a:gd name="connsiteX48" fmla="*/ 213177 w 376146"/>
              <a:gd name="connsiteY48" fmla="*/ 40537 h 360095"/>
              <a:gd name="connsiteX49" fmla="*/ 204534 w 376146"/>
              <a:gd name="connsiteY49" fmla="*/ 32923 h 360095"/>
              <a:gd name="connsiteX50" fmla="*/ 280257 w 376146"/>
              <a:gd name="connsiteY50" fmla="*/ 12346 h 360095"/>
              <a:gd name="connsiteX51" fmla="*/ 280257 w 376146"/>
              <a:gd name="connsiteY51" fmla="*/ 164615 h 360095"/>
              <a:gd name="connsiteX52" fmla="*/ 270792 w 376146"/>
              <a:gd name="connsiteY52" fmla="*/ 193217 h 360095"/>
              <a:gd name="connsiteX53" fmla="*/ 240750 w 376146"/>
              <a:gd name="connsiteY53" fmla="*/ 202065 h 360095"/>
              <a:gd name="connsiteX55" fmla="*/ 311122 w 376146"/>
              <a:gd name="connsiteY55" fmla="*/ 224700 h 360095"/>
              <a:gd name="connsiteX56" fmla="*/ 311122 w 376146"/>
              <a:gd name="connsiteY56" fmla="*/ 39096 h 360095"/>
              <a:gd name="connsiteX57" fmla="*/ 308653 w 376146"/>
              <a:gd name="connsiteY57" fmla="*/ 28190 h 360095"/>
              <a:gd name="connsiteX58" fmla="*/ 300011 w 376146"/>
              <a:gd name="connsiteY58" fmla="*/ 20577 h 360095"/>
              <a:gd name="connsiteX59" fmla="*/ 375734 w 376146"/>
              <a:gd name="connsiteY59" fmla="*/ 0 h 360095"/>
              <a:gd name="connsiteX60" fmla="*/ 375734 w 376146"/>
              <a:gd name="connsiteY60" fmla="*/ 187249 h 360095"/>
              <a:gd name="connsiteX61" fmla="*/ 366268 w 376146"/>
              <a:gd name="connsiteY61" fmla="*/ 215852 h 360095"/>
              <a:gd name="connsiteX62" fmla="*/ 336226 w 376146"/>
              <a:gd name="connsiteY62" fmla="*/ 224700 h 3600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76146" h="360095">
                <a:moveTo>
                  <a:pt x="166262" y="221407"/>
                </a:moveTo>
                <a:lnTo>
                  <a:pt x="251861" y="221407"/>
                </a:lnTo>
                <a:lnTo>
                  <a:pt x="251861" y="235811"/>
                </a:lnTo>
                <a:cubicBezTo>
                  <a:pt x="251861" y="246785"/>
                  <a:pt x="249117" y="257485"/>
                  <a:pt x="243630" y="267911"/>
                </a:cubicBezTo>
                <a:cubicBezTo>
                  <a:pt x="260641" y="267088"/>
                  <a:pt x="277102" y="267568"/>
                  <a:pt x="293015" y="269351"/>
                </a:cubicBezTo>
                <a:cubicBezTo>
                  <a:pt x="308928" y="271135"/>
                  <a:pt x="323057" y="274427"/>
                  <a:pt x="335403" y="279228"/>
                </a:cubicBezTo>
                <a:cubicBezTo>
                  <a:pt x="347749" y="284029"/>
                  <a:pt x="357626" y="290271"/>
                  <a:pt x="365034" y="297954"/>
                </a:cubicBezTo>
                <a:cubicBezTo>
                  <a:pt x="372442" y="305635"/>
                  <a:pt x="376146" y="314826"/>
                  <a:pt x="376146" y="325526"/>
                </a:cubicBezTo>
                <a:cubicBezTo>
                  <a:pt x="376146" y="334854"/>
                  <a:pt x="372030" y="342399"/>
                  <a:pt x="363799" y="348161"/>
                </a:cubicBezTo>
                <a:cubicBezTo>
                  <a:pt x="355569" y="353922"/>
                  <a:pt x="345966" y="357351"/>
                  <a:pt x="334992" y="358449"/>
                </a:cubicBezTo>
                <a:cubicBezTo>
                  <a:pt x="329779" y="358998"/>
                  <a:pt x="324360" y="358998"/>
                  <a:pt x="318736" y="358449"/>
                </a:cubicBezTo>
                <a:cubicBezTo>
                  <a:pt x="313112" y="357900"/>
                  <a:pt x="307761" y="356940"/>
                  <a:pt x="302686" y="355569"/>
                </a:cubicBezTo>
                <a:cubicBezTo>
                  <a:pt x="297611" y="354197"/>
                  <a:pt x="293083" y="352276"/>
                  <a:pt x="289105" y="349807"/>
                </a:cubicBezTo>
                <a:cubicBezTo>
                  <a:pt x="285127" y="347337"/>
                  <a:pt x="282178" y="344594"/>
                  <a:pt x="280257" y="341576"/>
                </a:cubicBezTo>
                <a:cubicBezTo>
                  <a:pt x="282727" y="336089"/>
                  <a:pt x="283549" y="330328"/>
                  <a:pt x="282727" y="324291"/>
                </a:cubicBezTo>
                <a:cubicBezTo>
                  <a:pt x="281903" y="318255"/>
                  <a:pt x="279366" y="312632"/>
                  <a:pt x="275113" y="307418"/>
                </a:cubicBezTo>
                <a:cubicBezTo>
                  <a:pt x="270860" y="302205"/>
                  <a:pt x="264962" y="297816"/>
                  <a:pt x="257417" y="294249"/>
                </a:cubicBezTo>
                <a:cubicBezTo>
                  <a:pt x="249872" y="290683"/>
                  <a:pt x="240612" y="288625"/>
                  <a:pt x="229638" y="288076"/>
                </a:cubicBezTo>
                <a:cubicBezTo>
                  <a:pt x="220859" y="297954"/>
                  <a:pt x="209541" y="307213"/>
                  <a:pt x="195686" y="315855"/>
                </a:cubicBezTo>
                <a:cubicBezTo>
                  <a:pt x="181831" y="324497"/>
                  <a:pt x="165987" y="331973"/>
                  <a:pt x="148153" y="338284"/>
                </a:cubicBezTo>
                <a:cubicBezTo>
                  <a:pt x="130320" y="344594"/>
                  <a:pt x="110498" y="349669"/>
                  <a:pt x="88686" y="353511"/>
                </a:cubicBezTo>
                <a:cubicBezTo>
                  <a:pt x="66875" y="357351"/>
                  <a:pt x="43486" y="359547"/>
                  <a:pt x="18519" y="360095"/>
                </a:cubicBezTo>
                <a:lnTo>
                  <a:pt x="18519" y="351865"/>
                </a:lnTo>
                <a:cubicBezTo>
                  <a:pt x="41017" y="348298"/>
                  <a:pt x="61388" y="342879"/>
                  <a:pt x="79633" y="335609"/>
                </a:cubicBezTo>
                <a:cubicBezTo>
                  <a:pt x="97877" y="328338"/>
                  <a:pt x="113379" y="319559"/>
                  <a:pt x="126136" y="309270"/>
                </a:cubicBezTo>
                <a:cubicBezTo>
                  <a:pt x="138894" y="298982"/>
                  <a:pt x="148771" y="287390"/>
                  <a:pt x="155767" y="274495"/>
                </a:cubicBezTo>
                <a:cubicBezTo>
                  <a:pt x="162763" y="261601"/>
                  <a:pt x="166262" y="247883"/>
                  <a:pt x="166262" y="233342"/>
                </a:cubicBezTo>
                <a:moveTo>
                  <a:pt x="16461" y="202065"/>
                </a:moveTo>
                <a:lnTo>
                  <a:pt x="16461" y="68726"/>
                </a:lnTo>
                <a:cubicBezTo>
                  <a:pt x="16461" y="63240"/>
                  <a:pt x="15090" y="58644"/>
                  <a:pt x="12347" y="54940"/>
                </a:cubicBezTo>
                <a:cubicBezTo>
                  <a:pt x="9603" y="51236"/>
                  <a:pt x="5487" y="48973"/>
                  <a:pt x="0" y="48150"/>
                </a:cubicBezTo>
                <a:lnTo>
                  <a:pt x="83131" y="23458"/>
                </a:lnTo>
                <a:lnTo>
                  <a:pt x="83131" y="160911"/>
                </a:lnTo>
                <a:cubicBezTo>
                  <a:pt x="103982" y="160637"/>
                  <a:pt x="124216" y="159402"/>
                  <a:pt x="143833" y="157207"/>
                </a:cubicBezTo>
                <a:cubicBezTo>
                  <a:pt x="163449" y="155013"/>
                  <a:pt x="181077" y="151994"/>
                  <a:pt x="196715" y="148153"/>
                </a:cubicBezTo>
                <a:lnTo>
                  <a:pt x="200831" y="172846"/>
                </a:lnTo>
                <a:cubicBezTo>
                  <a:pt x="192599" y="177510"/>
                  <a:pt x="183134" y="181694"/>
                  <a:pt x="172434" y="185398"/>
                </a:cubicBezTo>
                <a:cubicBezTo>
                  <a:pt x="161734" y="189101"/>
                  <a:pt x="150211" y="192188"/>
                  <a:pt x="137865" y="194657"/>
                </a:cubicBezTo>
                <a:cubicBezTo>
                  <a:pt x="125519" y="197126"/>
                  <a:pt x="112556" y="198979"/>
                  <a:pt x="98975" y="200213"/>
                </a:cubicBezTo>
                <a:cubicBezTo>
                  <a:pt x="85394" y="201448"/>
                  <a:pt x="71608" y="202065"/>
                  <a:pt x="57615" y="202065"/>
                </a:cubicBezTo>
                <a:moveTo>
                  <a:pt x="215646" y="202065"/>
                </a:moveTo>
                <a:lnTo>
                  <a:pt x="215646" y="116877"/>
                </a:lnTo>
                <a:lnTo>
                  <a:pt x="146096" y="116877"/>
                </a:lnTo>
                <a:lnTo>
                  <a:pt x="126342" y="79015"/>
                </a:lnTo>
                <a:lnTo>
                  <a:pt x="215646" y="79015"/>
                </a:lnTo>
                <a:lnTo>
                  <a:pt x="215646" y="51442"/>
                </a:lnTo>
                <a:cubicBezTo>
                  <a:pt x="215646" y="47601"/>
                  <a:pt x="214823" y="43966"/>
                  <a:pt x="213177" y="40537"/>
                </a:cubicBezTo>
                <a:cubicBezTo>
                  <a:pt x="211530" y="37107"/>
                  <a:pt x="208650" y="34570"/>
                  <a:pt x="204534" y="32923"/>
                </a:cubicBezTo>
                <a:lnTo>
                  <a:pt x="280257" y="12346"/>
                </a:lnTo>
                <a:lnTo>
                  <a:pt x="280257" y="164615"/>
                </a:lnTo>
                <a:cubicBezTo>
                  <a:pt x="280257" y="177784"/>
                  <a:pt x="277102" y="187318"/>
                  <a:pt x="270792" y="193217"/>
                </a:cubicBezTo>
                <a:cubicBezTo>
                  <a:pt x="264482" y="199116"/>
                  <a:pt x="254467" y="202065"/>
                  <a:pt x="240750" y="202065"/>
                </a:cubicBezTo>
                <a:moveTo>
                  <a:pt x="311122" y="224700"/>
                </a:moveTo>
                <a:lnTo>
                  <a:pt x="311122" y="39096"/>
                </a:lnTo>
                <a:cubicBezTo>
                  <a:pt x="311122" y="35255"/>
                  <a:pt x="310299" y="31619"/>
                  <a:pt x="308653" y="28190"/>
                </a:cubicBezTo>
                <a:cubicBezTo>
                  <a:pt x="307007" y="24761"/>
                  <a:pt x="304126" y="22223"/>
                  <a:pt x="300011" y="20577"/>
                </a:cubicBezTo>
                <a:lnTo>
                  <a:pt x="375734" y="0"/>
                </a:lnTo>
                <a:lnTo>
                  <a:pt x="375734" y="187249"/>
                </a:lnTo>
                <a:cubicBezTo>
                  <a:pt x="375734" y="200418"/>
                  <a:pt x="372579" y="209953"/>
                  <a:pt x="366268" y="215852"/>
                </a:cubicBezTo>
                <a:cubicBezTo>
                  <a:pt x="359958" y="221750"/>
                  <a:pt x="349944" y="224700"/>
                  <a:pt x="336226" y="2247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0" name="Freeform 40"/>
          <p:cNvSpPr/>
          <p:nvPr/>
        </p:nvSpPr>
        <p:spPr>
          <a:xfrm>
            <a:off x="4733048" y="5806735"/>
            <a:ext cx="390138" cy="345691"/>
          </a:xfrm>
          <a:custGeom>
            <a:avLst/>
            <a:gdLst>
              <a:gd name="connsiteX0" fmla="*/ 58850 w 390138"/>
              <a:gd name="connsiteY0" fmla="*/ 13169 h 345691"/>
              <a:gd name="connsiteX1" fmla="*/ 270380 w 390138"/>
              <a:gd name="connsiteY1" fmla="*/ 13169 h 345691"/>
              <a:gd name="connsiteX2" fmla="*/ 270380 w 390138"/>
              <a:gd name="connsiteY2" fmla="*/ 0 h 345691"/>
              <a:gd name="connsiteX3" fmla="*/ 340753 w 390138"/>
              <a:gd name="connsiteY3" fmla="*/ 19753 h 345691"/>
              <a:gd name="connsiteX4" fmla="*/ 340753 w 390138"/>
              <a:gd name="connsiteY4" fmla="*/ 154326 h 345691"/>
              <a:gd name="connsiteX5" fmla="*/ 270380 w 390138"/>
              <a:gd name="connsiteY5" fmla="*/ 154326 h 345691"/>
              <a:gd name="connsiteX6" fmla="*/ 270380 w 390138"/>
              <a:gd name="connsiteY6" fmla="*/ 137453 h 345691"/>
              <a:gd name="connsiteX7" fmla="*/ 222231 w 390138"/>
              <a:gd name="connsiteY7" fmla="*/ 150622 h 345691"/>
              <a:gd name="connsiteX8" fmla="*/ 168319 w 390138"/>
              <a:gd name="connsiteY8" fmla="*/ 154326 h 345691"/>
              <a:gd name="connsiteX9" fmla="*/ 58850 w 390138"/>
              <a:gd name="connsiteY9" fmla="*/ 154326 h 345691"/>
              <a:gd name="connsiteX11" fmla="*/ 390138 w 390138"/>
              <a:gd name="connsiteY11" fmla="*/ 218526 h 345691"/>
              <a:gd name="connsiteX12" fmla="*/ 247335 w 390138"/>
              <a:gd name="connsiteY12" fmla="*/ 218526 h 345691"/>
              <a:gd name="connsiteX13" fmla="*/ 247335 w 390138"/>
              <a:gd name="connsiteY13" fmla="*/ 264618 h 345691"/>
              <a:gd name="connsiteX14" fmla="*/ 174492 w 390138"/>
              <a:gd name="connsiteY14" fmla="*/ 281080 h 345691"/>
              <a:gd name="connsiteX15" fmla="*/ 174492 w 390138"/>
              <a:gd name="connsiteY15" fmla="*/ 218526 h 345691"/>
              <a:gd name="connsiteX16" fmla="*/ 49385 w 390138"/>
              <a:gd name="connsiteY16" fmla="*/ 218526 h 345691"/>
              <a:gd name="connsiteX17" fmla="*/ 35392 w 390138"/>
              <a:gd name="connsiteY17" fmla="*/ 230049 h 345691"/>
              <a:gd name="connsiteX18" fmla="*/ 0 w 390138"/>
              <a:gd name="connsiteY18" fmla="*/ 180253 h 345691"/>
              <a:gd name="connsiteX19" fmla="*/ 390138 w 390138"/>
              <a:gd name="connsiteY19" fmla="*/ 180253 h 345691"/>
              <a:gd name="connsiteX21" fmla="*/ 65435 w 390138"/>
              <a:gd name="connsiteY21" fmla="*/ 277788 h 345691"/>
              <a:gd name="connsiteX22" fmla="*/ 61320 w 390138"/>
              <a:gd name="connsiteY22" fmla="*/ 264001 h 345691"/>
              <a:gd name="connsiteX23" fmla="*/ 48973 w 390138"/>
              <a:gd name="connsiteY23" fmla="*/ 257210 h 345691"/>
              <a:gd name="connsiteX24" fmla="*/ 138277 w 390138"/>
              <a:gd name="connsiteY24" fmla="*/ 240749 h 345691"/>
              <a:gd name="connsiteX25" fmla="*/ 138277 w 390138"/>
              <a:gd name="connsiteY25" fmla="*/ 307830 h 345691"/>
              <a:gd name="connsiteX26" fmla="*/ 326349 w 390138"/>
              <a:gd name="connsiteY26" fmla="*/ 307830 h 345691"/>
              <a:gd name="connsiteX27" fmla="*/ 340136 w 390138"/>
              <a:gd name="connsiteY27" fmla="*/ 303714 h 345691"/>
              <a:gd name="connsiteX28" fmla="*/ 346926 w 390138"/>
              <a:gd name="connsiteY28" fmla="*/ 291368 h 345691"/>
              <a:gd name="connsiteX29" fmla="*/ 367503 w 390138"/>
              <a:gd name="connsiteY29" fmla="*/ 345691 h 345691"/>
              <a:gd name="connsiteX30" fmla="*/ 65435 w 390138"/>
              <a:gd name="connsiteY30" fmla="*/ 345691 h 345691"/>
              <a:gd name="connsiteX32" fmla="*/ 176138 w 390138"/>
              <a:gd name="connsiteY32" fmla="*/ 118522 h 345691"/>
              <a:gd name="connsiteX33" fmla="*/ 193834 w 390138"/>
              <a:gd name="connsiteY33" fmla="*/ 118522 h 345691"/>
              <a:gd name="connsiteX34" fmla="*/ 217910 w 390138"/>
              <a:gd name="connsiteY34" fmla="*/ 118111 h 345691"/>
              <a:gd name="connsiteX35" fmla="*/ 244659 w 390138"/>
              <a:gd name="connsiteY35" fmla="*/ 116877 h 345691"/>
              <a:gd name="connsiteX36" fmla="*/ 270380 w 390138"/>
              <a:gd name="connsiteY36" fmla="*/ 113995 h 345691"/>
              <a:gd name="connsiteX37" fmla="*/ 270380 w 390138"/>
              <a:gd name="connsiteY37" fmla="*/ 48972 h 345691"/>
              <a:gd name="connsiteX38" fmla="*/ 129635 w 390138"/>
              <a:gd name="connsiteY38" fmla="*/ 48972 h 345691"/>
              <a:gd name="connsiteX39" fmla="*/ 129635 w 390138"/>
              <a:gd name="connsiteY39" fmla="*/ 118522 h 34569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390138" h="345691">
                <a:moveTo>
                  <a:pt x="58850" y="13169"/>
                </a:moveTo>
                <a:lnTo>
                  <a:pt x="270380" y="13169"/>
                </a:lnTo>
                <a:lnTo>
                  <a:pt x="270380" y="0"/>
                </a:lnTo>
                <a:lnTo>
                  <a:pt x="340753" y="19753"/>
                </a:lnTo>
                <a:lnTo>
                  <a:pt x="340753" y="154326"/>
                </a:lnTo>
                <a:lnTo>
                  <a:pt x="270380" y="154326"/>
                </a:lnTo>
                <a:lnTo>
                  <a:pt x="270380" y="137453"/>
                </a:lnTo>
                <a:cubicBezTo>
                  <a:pt x="256114" y="143763"/>
                  <a:pt x="240064" y="148153"/>
                  <a:pt x="222231" y="150622"/>
                </a:cubicBezTo>
                <a:cubicBezTo>
                  <a:pt x="204397" y="153091"/>
                  <a:pt x="186427" y="154326"/>
                  <a:pt x="168319" y="154326"/>
                </a:cubicBezTo>
                <a:lnTo>
                  <a:pt x="58850" y="154326"/>
                </a:lnTo>
                <a:moveTo>
                  <a:pt x="390138" y="218526"/>
                </a:moveTo>
                <a:lnTo>
                  <a:pt x="247335" y="218526"/>
                </a:lnTo>
                <a:lnTo>
                  <a:pt x="247335" y="264618"/>
                </a:lnTo>
                <a:lnTo>
                  <a:pt x="174492" y="281080"/>
                </a:lnTo>
                <a:lnTo>
                  <a:pt x="174492" y="218526"/>
                </a:lnTo>
                <a:lnTo>
                  <a:pt x="49385" y="218526"/>
                </a:lnTo>
                <a:cubicBezTo>
                  <a:pt x="41428" y="218526"/>
                  <a:pt x="36764" y="222367"/>
                  <a:pt x="35392" y="230049"/>
                </a:cubicBezTo>
                <a:lnTo>
                  <a:pt x="0" y="180253"/>
                </a:lnTo>
                <a:lnTo>
                  <a:pt x="390138" y="180253"/>
                </a:lnTo>
                <a:moveTo>
                  <a:pt x="65435" y="277788"/>
                </a:moveTo>
                <a:cubicBezTo>
                  <a:pt x="65435" y="272300"/>
                  <a:pt x="64063" y="267705"/>
                  <a:pt x="61320" y="264001"/>
                </a:cubicBezTo>
                <a:cubicBezTo>
                  <a:pt x="58575" y="260297"/>
                  <a:pt x="54461" y="258033"/>
                  <a:pt x="48973" y="257210"/>
                </a:cubicBezTo>
                <a:lnTo>
                  <a:pt x="138277" y="240749"/>
                </a:lnTo>
                <a:lnTo>
                  <a:pt x="138277" y="307830"/>
                </a:lnTo>
                <a:lnTo>
                  <a:pt x="326349" y="307830"/>
                </a:lnTo>
                <a:cubicBezTo>
                  <a:pt x="331837" y="307830"/>
                  <a:pt x="336432" y="306458"/>
                  <a:pt x="340136" y="303714"/>
                </a:cubicBezTo>
                <a:cubicBezTo>
                  <a:pt x="343839" y="300970"/>
                  <a:pt x="346104" y="296856"/>
                  <a:pt x="346926" y="291368"/>
                </a:cubicBezTo>
                <a:lnTo>
                  <a:pt x="367503" y="345691"/>
                </a:lnTo>
                <a:lnTo>
                  <a:pt x="65435" y="345691"/>
                </a:lnTo>
                <a:moveTo>
                  <a:pt x="176138" y="118522"/>
                </a:moveTo>
                <a:cubicBezTo>
                  <a:pt x="180528" y="118522"/>
                  <a:pt x="186427" y="118522"/>
                  <a:pt x="193834" y="118522"/>
                </a:cubicBezTo>
                <a:cubicBezTo>
                  <a:pt x="201242" y="118522"/>
                  <a:pt x="209267" y="118385"/>
                  <a:pt x="217910" y="118111"/>
                </a:cubicBezTo>
                <a:cubicBezTo>
                  <a:pt x="226551" y="117836"/>
                  <a:pt x="235469" y="117425"/>
                  <a:pt x="244659" y="116877"/>
                </a:cubicBezTo>
                <a:cubicBezTo>
                  <a:pt x="253850" y="116328"/>
                  <a:pt x="262424" y="115367"/>
                  <a:pt x="270380" y="113995"/>
                </a:cubicBezTo>
                <a:lnTo>
                  <a:pt x="270380" y="48972"/>
                </a:lnTo>
                <a:lnTo>
                  <a:pt x="129635" y="48972"/>
                </a:lnTo>
                <a:lnTo>
                  <a:pt x="129635" y="11852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1" name="Freeform 41"/>
          <p:cNvSpPr/>
          <p:nvPr/>
        </p:nvSpPr>
        <p:spPr>
          <a:xfrm>
            <a:off x="5134297" y="5801796"/>
            <a:ext cx="408245" cy="355569"/>
          </a:xfrm>
          <a:custGeom>
            <a:avLst/>
            <a:gdLst>
              <a:gd name="connsiteX0" fmla="*/ 279845 w 408245"/>
              <a:gd name="connsiteY0" fmla="*/ 355569 h 355569"/>
              <a:gd name="connsiteX1" fmla="*/ 279845 w 408245"/>
              <a:gd name="connsiteY1" fmla="*/ 289722 h 355569"/>
              <a:gd name="connsiteX2" fmla="*/ 173668 w 408245"/>
              <a:gd name="connsiteY2" fmla="*/ 309888 h 355569"/>
              <a:gd name="connsiteX3" fmla="*/ 49384 w 408245"/>
              <a:gd name="connsiteY3" fmla="*/ 309888 h 355569"/>
              <a:gd name="connsiteX4" fmla="*/ 35392 w 408245"/>
              <a:gd name="connsiteY4" fmla="*/ 321411 h 355569"/>
              <a:gd name="connsiteX5" fmla="*/ 0 w 408245"/>
              <a:gd name="connsiteY5" fmla="*/ 271615 h 355569"/>
              <a:gd name="connsiteX6" fmla="*/ 107411 w 408245"/>
              <a:gd name="connsiteY6" fmla="*/ 271615 h 355569"/>
              <a:gd name="connsiteX7" fmla="*/ 107411 w 408245"/>
              <a:gd name="connsiteY7" fmla="*/ 237457 h 355569"/>
              <a:gd name="connsiteX8" fmla="*/ 55763 w 408245"/>
              <a:gd name="connsiteY8" fmla="*/ 214617 h 355569"/>
              <a:gd name="connsiteX9" fmla="*/ 36627 w 408245"/>
              <a:gd name="connsiteY9" fmla="*/ 175726 h 355569"/>
              <a:gd name="connsiteX10" fmla="*/ 44446 w 408245"/>
              <a:gd name="connsiteY10" fmla="*/ 149800 h 355569"/>
              <a:gd name="connsiteX11" fmla="*/ 66258 w 408245"/>
              <a:gd name="connsiteY11" fmla="*/ 129223 h 355569"/>
              <a:gd name="connsiteX12" fmla="*/ 99797 w 408245"/>
              <a:gd name="connsiteY12" fmla="*/ 115642 h 355569"/>
              <a:gd name="connsiteX13" fmla="*/ 142803 w 408245"/>
              <a:gd name="connsiteY13" fmla="*/ 110704 h 355569"/>
              <a:gd name="connsiteX14" fmla="*/ 185603 w 408245"/>
              <a:gd name="connsiteY14" fmla="*/ 115642 h 355569"/>
              <a:gd name="connsiteX15" fmla="*/ 218732 w 408245"/>
              <a:gd name="connsiteY15" fmla="*/ 129223 h 355569"/>
              <a:gd name="connsiteX16" fmla="*/ 240338 w 408245"/>
              <a:gd name="connsiteY16" fmla="*/ 149800 h 355569"/>
              <a:gd name="connsiteX17" fmla="*/ 248157 w 408245"/>
              <a:gd name="connsiteY17" fmla="*/ 175726 h 355569"/>
              <a:gd name="connsiteX18" fmla="*/ 229638 w 408245"/>
              <a:gd name="connsiteY18" fmla="*/ 213999 h 355569"/>
              <a:gd name="connsiteX19" fmla="*/ 180253 w 408245"/>
              <a:gd name="connsiteY19" fmla="*/ 236634 h 355569"/>
              <a:gd name="connsiteX20" fmla="*/ 180253 w 408245"/>
              <a:gd name="connsiteY20" fmla="*/ 271615 h 355569"/>
              <a:gd name="connsiteX21" fmla="*/ 192188 w 408245"/>
              <a:gd name="connsiteY21" fmla="*/ 271615 h 355569"/>
              <a:gd name="connsiteX22" fmla="*/ 239926 w 408245"/>
              <a:gd name="connsiteY22" fmla="*/ 268939 h 355569"/>
              <a:gd name="connsiteX23" fmla="*/ 279845 w 408245"/>
              <a:gd name="connsiteY23" fmla="*/ 260915 h 355569"/>
              <a:gd name="connsiteX24" fmla="*/ 279845 w 408245"/>
              <a:gd name="connsiteY24" fmla="*/ 43211 h 355569"/>
              <a:gd name="connsiteX25" fmla="*/ 277376 w 408245"/>
              <a:gd name="connsiteY25" fmla="*/ 32305 h 355569"/>
              <a:gd name="connsiteX26" fmla="*/ 268734 w 408245"/>
              <a:gd name="connsiteY26" fmla="*/ 24692 h 355569"/>
              <a:gd name="connsiteX27" fmla="*/ 352687 w 408245"/>
              <a:gd name="connsiteY27" fmla="*/ 0 h 355569"/>
              <a:gd name="connsiteX28" fmla="*/ 352687 w 408245"/>
              <a:gd name="connsiteY28" fmla="*/ 141568 h 355569"/>
              <a:gd name="connsiteX29" fmla="*/ 408245 w 408245"/>
              <a:gd name="connsiteY29" fmla="*/ 141568 h 355569"/>
              <a:gd name="connsiteX30" fmla="*/ 408245 w 408245"/>
              <a:gd name="connsiteY30" fmla="*/ 183546 h 355569"/>
              <a:gd name="connsiteX31" fmla="*/ 352687 w 408245"/>
              <a:gd name="connsiteY31" fmla="*/ 183546 h 355569"/>
              <a:gd name="connsiteX32" fmla="*/ 352687 w 408245"/>
              <a:gd name="connsiteY32" fmla="*/ 318118 h 355569"/>
              <a:gd name="connsiteX33" fmla="*/ 343222 w 408245"/>
              <a:gd name="connsiteY33" fmla="*/ 346720 h 355569"/>
              <a:gd name="connsiteX34" fmla="*/ 313180 w 408245"/>
              <a:gd name="connsiteY34" fmla="*/ 355569 h 355569"/>
              <a:gd name="connsiteX36" fmla="*/ 257622 w 408245"/>
              <a:gd name="connsiteY36" fmla="*/ 97946 h 355569"/>
              <a:gd name="connsiteX37" fmla="*/ 52265 w 408245"/>
              <a:gd name="connsiteY37" fmla="*/ 97946 h 355569"/>
              <a:gd name="connsiteX38" fmla="*/ 39919 w 408245"/>
              <a:gd name="connsiteY38" fmla="*/ 108234 h 355569"/>
              <a:gd name="connsiteX39" fmla="*/ 13992 w 408245"/>
              <a:gd name="connsiteY39" fmla="*/ 60085 h 355569"/>
              <a:gd name="connsiteX40" fmla="*/ 103296 w 408245"/>
              <a:gd name="connsiteY40" fmla="*/ 60085 h 355569"/>
              <a:gd name="connsiteX41" fmla="*/ 103296 w 408245"/>
              <a:gd name="connsiteY41" fmla="*/ 47739 h 355569"/>
              <a:gd name="connsiteX42" fmla="*/ 99180 w 408245"/>
              <a:gd name="connsiteY42" fmla="*/ 33952 h 355569"/>
              <a:gd name="connsiteX43" fmla="*/ 86834 w 408245"/>
              <a:gd name="connsiteY43" fmla="*/ 27162 h 355569"/>
              <a:gd name="connsiteX44" fmla="*/ 178196 w 408245"/>
              <a:gd name="connsiteY44" fmla="*/ 2058 h 355569"/>
              <a:gd name="connsiteX45" fmla="*/ 178196 w 408245"/>
              <a:gd name="connsiteY45" fmla="*/ 60085 h 355569"/>
              <a:gd name="connsiteX46" fmla="*/ 257622 w 408245"/>
              <a:gd name="connsiteY46" fmla="*/ 60085 h 355569"/>
              <a:gd name="connsiteX48" fmla="*/ 101238 w 408245"/>
              <a:gd name="connsiteY48" fmla="*/ 175726 h 355569"/>
              <a:gd name="connsiteX49" fmla="*/ 103501 w 408245"/>
              <a:gd name="connsiteY49" fmla="*/ 186221 h 355569"/>
              <a:gd name="connsiteX50" fmla="*/ 110703 w 408245"/>
              <a:gd name="connsiteY50" fmla="*/ 195481 h 355569"/>
              <a:gd name="connsiteX51" fmla="*/ 123667 w 408245"/>
              <a:gd name="connsiteY51" fmla="*/ 202065 h 355569"/>
              <a:gd name="connsiteX52" fmla="*/ 142803 w 408245"/>
              <a:gd name="connsiteY52" fmla="*/ 204534 h 355569"/>
              <a:gd name="connsiteX53" fmla="*/ 174080 w 408245"/>
              <a:gd name="connsiteY53" fmla="*/ 195481 h 355569"/>
              <a:gd name="connsiteX54" fmla="*/ 183545 w 408245"/>
              <a:gd name="connsiteY54" fmla="*/ 175726 h 355569"/>
              <a:gd name="connsiteX55" fmla="*/ 174080 w 408245"/>
              <a:gd name="connsiteY55" fmla="*/ 155767 h 355569"/>
              <a:gd name="connsiteX56" fmla="*/ 142803 w 408245"/>
              <a:gd name="connsiteY56" fmla="*/ 146507 h 355569"/>
              <a:gd name="connsiteX57" fmla="*/ 123667 w 408245"/>
              <a:gd name="connsiteY57" fmla="*/ 149182 h 355569"/>
              <a:gd name="connsiteX58" fmla="*/ 110703 w 408245"/>
              <a:gd name="connsiteY58" fmla="*/ 155972 h 355569"/>
              <a:gd name="connsiteX59" fmla="*/ 103501 w 408245"/>
              <a:gd name="connsiteY59" fmla="*/ 165438 h 355569"/>
              <a:gd name="connsiteX60" fmla="*/ 101238 w 408245"/>
              <a:gd name="connsiteY60" fmla="*/ 175726 h 3555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408245" h="355569">
                <a:moveTo>
                  <a:pt x="279845" y="355569"/>
                </a:moveTo>
                <a:lnTo>
                  <a:pt x="279845" y="289722"/>
                </a:lnTo>
                <a:cubicBezTo>
                  <a:pt x="253232" y="303166"/>
                  <a:pt x="217840" y="309888"/>
                  <a:pt x="173668" y="309888"/>
                </a:cubicBezTo>
                <a:lnTo>
                  <a:pt x="49384" y="309888"/>
                </a:lnTo>
                <a:cubicBezTo>
                  <a:pt x="41428" y="309888"/>
                  <a:pt x="36764" y="313729"/>
                  <a:pt x="35392" y="321411"/>
                </a:cubicBezTo>
                <a:lnTo>
                  <a:pt x="0" y="271615"/>
                </a:lnTo>
                <a:lnTo>
                  <a:pt x="107411" y="271615"/>
                </a:lnTo>
                <a:lnTo>
                  <a:pt x="107411" y="237457"/>
                </a:lnTo>
                <a:cubicBezTo>
                  <a:pt x="85737" y="233342"/>
                  <a:pt x="68521" y="225728"/>
                  <a:pt x="55763" y="214617"/>
                </a:cubicBezTo>
                <a:cubicBezTo>
                  <a:pt x="43006" y="203505"/>
                  <a:pt x="36627" y="190542"/>
                  <a:pt x="36627" y="175726"/>
                </a:cubicBezTo>
                <a:cubicBezTo>
                  <a:pt x="36627" y="166398"/>
                  <a:pt x="39233" y="157756"/>
                  <a:pt x="44446" y="149800"/>
                </a:cubicBezTo>
                <a:cubicBezTo>
                  <a:pt x="49659" y="141843"/>
                  <a:pt x="56929" y="134984"/>
                  <a:pt x="66258" y="129223"/>
                </a:cubicBezTo>
                <a:cubicBezTo>
                  <a:pt x="75586" y="123461"/>
                  <a:pt x="86766" y="118934"/>
                  <a:pt x="99797" y="115642"/>
                </a:cubicBezTo>
                <a:cubicBezTo>
                  <a:pt x="112830" y="112349"/>
                  <a:pt x="127165" y="110704"/>
                  <a:pt x="142803" y="110704"/>
                </a:cubicBezTo>
                <a:cubicBezTo>
                  <a:pt x="158441" y="110704"/>
                  <a:pt x="172708" y="112349"/>
                  <a:pt x="185603" y="115642"/>
                </a:cubicBezTo>
                <a:cubicBezTo>
                  <a:pt x="198498" y="118934"/>
                  <a:pt x="209541" y="123461"/>
                  <a:pt x="218732" y="129223"/>
                </a:cubicBezTo>
                <a:cubicBezTo>
                  <a:pt x="227923" y="134984"/>
                  <a:pt x="235125" y="141843"/>
                  <a:pt x="240338" y="149800"/>
                </a:cubicBezTo>
                <a:cubicBezTo>
                  <a:pt x="245551" y="157756"/>
                  <a:pt x="248157" y="166398"/>
                  <a:pt x="248157" y="175726"/>
                </a:cubicBezTo>
                <a:cubicBezTo>
                  <a:pt x="248157" y="190542"/>
                  <a:pt x="241984" y="203299"/>
                  <a:pt x="229638" y="213999"/>
                </a:cubicBezTo>
                <a:cubicBezTo>
                  <a:pt x="217291" y="224700"/>
                  <a:pt x="200830" y="232244"/>
                  <a:pt x="180253" y="236634"/>
                </a:cubicBezTo>
                <a:lnTo>
                  <a:pt x="180253" y="271615"/>
                </a:lnTo>
                <a:lnTo>
                  <a:pt x="192188" y="271615"/>
                </a:lnTo>
                <a:cubicBezTo>
                  <a:pt x="210295" y="271615"/>
                  <a:pt x="226208" y="270723"/>
                  <a:pt x="239926" y="268939"/>
                </a:cubicBezTo>
                <a:cubicBezTo>
                  <a:pt x="253644" y="267156"/>
                  <a:pt x="266951" y="264482"/>
                  <a:pt x="279845" y="260915"/>
                </a:cubicBezTo>
                <a:lnTo>
                  <a:pt x="279845" y="43211"/>
                </a:lnTo>
                <a:cubicBezTo>
                  <a:pt x="279845" y="39370"/>
                  <a:pt x="279022" y="35735"/>
                  <a:pt x="277376" y="32305"/>
                </a:cubicBezTo>
                <a:cubicBezTo>
                  <a:pt x="275730" y="28876"/>
                  <a:pt x="272849" y="26338"/>
                  <a:pt x="268734" y="24692"/>
                </a:cubicBezTo>
                <a:lnTo>
                  <a:pt x="352687" y="0"/>
                </a:lnTo>
                <a:lnTo>
                  <a:pt x="352687" y="141568"/>
                </a:lnTo>
                <a:lnTo>
                  <a:pt x="408245" y="141568"/>
                </a:lnTo>
                <a:lnTo>
                  <a:pt x="408245" y="183546"/>
                </a:lnTo>
                <a:lnTo>
                  <a:pt x="352687" y="183546"/>
                </a:lnTo>
                <a:lnTo>
                  <a:pt x="352687" y="318118"/>
                </a:lnTo>
                <a:cubicBezTo>
                  <a:pt x="352687" y="331287"/>
                  <a:pt x="349532" y="340821"/>
                  <a:pt x="343222" y="346720"/>
                </a:cubicBezTo>
                <a:cubicBezTo>
                  <a:pt x="336912" y="352619"/>
                  <a:pt x="326897" y="355569"/>
                  <a:pt x="313180" y="355569"/>
                </a:cubicBezTo>
                <a:moveTo>
                  <a:pt x="257622" y="97946"/>
                </a:moveTo>
                <a:lnTo>
                  <a:pt x="52265" y="97946"/>
                </a:lnTo>
                <a:cubicBezTo>
                  <a:pt x="45406" y="97946"/>
                  <a:pt x="41291" y="101375"/>
                  <a:pt x="39919" y="108234"/>
                </a:cubicBezTo>
                <a:lnTo>
                  <a:pt x="13992" y="60085"/>
                </a:lnTo>
                <a:lnTo>
                  <a:pt x="103296" y="60085"/>
                </a:lnTo>
                <a:lnTo>
                  <a:pt x="103296" y="47739"/>
                </a:lnTo>
                <a:cubicBezTo>
                  <a:pt x="103296" y="42251"/>
                  <a:pt x="101924" y="37656"/>
                  <a:pt x="99180" y="33952"/>
                </a:cubicBezTo>
                <a:cubicBezTo>
                  <a:pt x="96436" y="30248"/>
                  <a:pt x="92321" y="27984"/>
                  <a:pt x="86834" y="27162"/>
                </a:cubicBezTo>
                <a:lnTo>
                  <a:pt x="178196" y="2058"/>
                </a:lnTo>
                <a:lnTo>
                  <a:pt x="178196" y="60085"/>
                </a:lnTo>
                <a:lnTo>
                  <a:pt x="257622" y="60085"/>
                </a:lnTo>
                <a:moveTo>
                  <a:pt x="101238" y="175726"/>
                </a:moveTo>
                <a:cubicBezTo>
                  <a:pt x="101238" y="179293"/>
                  <a:pt x="101993" y="182791"/>
                  <a:pt x="103501" y="186221"/>
                </a:cubicBezTo>
                <a:cubicBezTo>
                  <a:pt x="105010" y="189650"/>
                  <a:pt x="107411" y="192737"/>
                  <a:pt x="110703" y="195481"/>
                </a:cubicBezTo>
                <a:cubicBezTo>
                  <a:pt x="113995" y="198224"/>
                  <a:pt x="118316" y="200418"/>
                  <a:pt x="123667" y="202065"/>
                </a:cubicBezTo>
                <a:cubicBezTo>
                  <a:pt x="129017" y="203711"/>
                  <a:pt x="135396" y="204534"/>
                  <a:pt x="142803" y="204534"/>
                </a:cubicBezTo>
                <a:cubicBezTo>
                  <a:pt x="157344" y="204534"/>
                  <a:pt x="167770" y="201516"/>
                  <a:pt x="174080" y="195481"/>
                </a:cubicBezTo>
                <a:cubicBezTo>
                  <a:pt x="180390" y="189444"/>
                  <a:pt x="183545" y="182860"/>
                  <a:pt x="183545" y="175726"/>
                </a:cubicBezTo>
                <a:cubicBezTo>
                  <a:pt x="183545" y="168593"/>
                  <a:pt x="180390" y="161940"/>
                  <a:pt x="174080" y="155767"/>
                </a:cubicBezTo>
                <a:cubicBezTo>
                  <a:pt x="167770" y="149594"/>
                  <a:pt x="157344" y="146507"/>
                  <a:pt x="142803" y="146507"/>
                </a:cubicBezTo>
                <a:cubicBezTo>
                  <a:pt x="135396" y="146507"/>
                  <a:pt x="129017" y="147399"/>
                  <a:pt x="123667" y="149182"/>
                </a:cubicBezTo>
                <a:cubicBezTo>
                  <a:pt x="118316" y="150966"/>
                  <a:pt x="113995" y="153229"/>
                  <a:pt x="110703" y="155972"/>
                </a:cubicBezTo>
                <a:cubicBezTo>
                  <a:pt x="107411" y="158716"/>
                  <a:pt x="105010" y="161872"/>
                  <a:pt x="103501" y="165438"/>
                </a:cubicBezTo>
                <a:cubicBezTo>
                  <a:pt x="101993" y="169005"/>
                  <a:pt x="101238" y="172434"/>
                  <a:pt x="101238" y="1757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2" name="Freeform 42"/>
          <p:cNvSpPr/>
          <p:nvPr/>
        </p:nvSpPr>
        <p:spPr>
          <a:xfrm>
            <a:off x="3177202" y="6448733"/>
            <a:ext cx="186015" cy="44035"/>
          </a:xfrm>
          <a:custGeom>
            <a:avLst/>
            <a:gdLst>
              <a:gd name="connsiteX0" fmla="*/ 0 w 186015"/>
              <a:gd name="connsiteY0" fmla="*/ 0 h 44035"/>
              <a:gd name="connsiteX1" fmla="*/ 186015 w 186015"/>
              <a:gd name="connsiteY1" fmla="*/ 0 h 44035"/>
              <a:gd name="connsiteX2" fmla="*/ 186015 w 186015"/>
              <a:gd name="connsiteY2" fmla="*/ 44035 h 44035"/>
              <a:gd name="connsiteX3" fmla="*/ 0 w 186015"/>
              <a:gd name="connsiteY3" fmla="*/ 44035 h 4403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6015" h="44035">
                <a:moveTo>
                  <a:pt x="0" y="0"/>
                </a:moveTo>
                <a:lnTo>
                  <a:pt x="186015" y="0"/>
                </a:lnTo>
                <a:lnTo>
                  <a:pt x="186015" y="44035"/>
                </a:lnTo>
                <a:lnTo>
                  <a:pt x="0" y="4403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3" name="Freeform 43"/>
          <p:cNvSpPr/>
          <p:nvPr/>
        </p:nvSpPr>
        <p:spPr>
          <a:xfrm>
            <a:off x="3509959" y="6316218"/>
            <a:ext cx="246099" cy="309476"/>
          </a:xfrm>
          <a:custGeom>
            <a:avLst/>
            <a:gdLst>
              <a:gd name="connsiteX0" fmla="*/ 11111 w 246099"/>
              <a:gd name="connsiteY0" fmla="*/ 309476 h 309476"/>
              <a:gd name="connsiteX1" fmla="*/ 11111 w 246099"/>
              <a:gd name="connsiteY1" fmla="*/ 43211 h 309476"/>
              <a:gd name="connsiteX2" fmla="*/ 8642 w 246099"/>
              <a:gd name="connsiteY2" fmla="*/ 32305 h 309476"/>
              <a:gd name="connsiteX3" fmla="*/ 0 w 246099"/>
              <a:gd name="connsiteY3" fmla="*/ 24692 h 309476"/>
              <a:gd name="connsiteX4" fmla="*/ 81896 w 246099"/>
              <a:gd name="connsiteY4" fmla="*/ 0 h 309476"/>
              <a:gd name="connsiteX5" fmla="*/ 81896 w 246099"/>
              <a:gd name="connsiteY5" fmla="*/ 164615 h 309476"/>
              <a:gd name="connsiteX6" fmla="*/ 150211 w 246099"/>
              <a:gd name="connsiteY6" fmla="*/ 93008 h 309476"/>
              <a:gd name="connsiteX7" fmla="*/ 229638 w 246099"/>
              <a:gd name="connsiteY7" fmla="*/ 93008 h 309476"/>
              <a:gd name="connsiteX8" fmla="*/ 140746 w 246099"/>
              <a:gd name="connsiteY8" fmla="*/ 179019 h 309476"/>
              <a:gd name="connsiteX9" fmla="*/ 246099 w 246099"/>
              <a:gd name="connsiteY9" fmla="*/ 309476 h 309476"/>
              <a:gd name="connsiteX10" fmla="*/ 164615 w 246099"/>
              <a:gd name="connsiteY10" fmla="*/ 309476 h 309476"/>
              <a:gd name="connsiteX11" fmla="*/ 99592 w 246099"/>
              <a:gd name="connsiteY11" fmla="*/ 219349 h 309476"/>
              <a:gd name="connsiteX12" fmla="*/ 81896 w 246099"/>
              <a:gd name="connsiteY12" fmla="*/ 236223 h 309476"/>
              <a:gd name="connsiteX13" fmla="*/ 81896 w 246099"/>
              <a:gd name="connsiteY13" fmla="*/ 283138 h 309476"/>
              <a:gd name="connsiteX14" fmla="*/ 53911 w 246099"/>
              <a:gd name="connsiteY14" fmla="*/ 309476 h 30947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</a:cxnLst>
            <a:rect l="l" t="t" r="r" b="b"/>
            <a:pathLst>
              <a:path w="246099" h="309476">
                <a:moveTo>
                  <a:pt x="11111" y="309476"/>
                </a:moveTo>
                <a:lnTo>
                  <a:pt x="11111" y="43211"/>
                </a:lnTo>
                <a:cubicBezTo>
                  <a:pt x="11111" y="39370"/>
                  <a:pt x="10289" y="35735"/>
                  <a:pt x="8642" y="32305"/>
                </a:cubicBezTo>
                <a:cubicBezTo>
                  <a:pt x="6996" y="28876"/>
                  <a:pt x="4115" y="26338"/>
                  <a:pt x="0" y="24692"/>
                </a:cubicBezTo>
                <a:lnTo>
                  <a:pt x="81896" y="0"/>
                </a:lnTo>
                <a:lnTo>
                  <a:pt x="81896" y="164615"/>
                </a:lnTo>
                <a:lnTo>
                  <a:pt x="150211" y="93008"/>
                </a:lnTo>
                <a:lnTo>
                  <a:pt x="229638" y="93008"/>
                </a:lnTo>
                <a:lnTo>
                  <a:pt x="140746" y="179019"/>
                </a:lnTo>
                <a:lnTo>
                  <a:pt x="246099" y="309476"/>
                </a:lnTo>
                <a:lnTo>
                  <a:pt x="164615" y="309476"/>
                </a:lnTo>
                <a:lnTo>
                  <a:pt x="99592" y="219349"/>
                </a:lnTo>
                <a:lnTo>
                  <a:pt x="81896" y="236223"/>
                </a:lnTo>
                <a:lnTo>
                  <a:pt x="81896" y="283138"/>
                </a:lnTo>
                <a:cubicBezTo>
                  <a:pt x="81896" y="300696"/>
                  <a:pt x="72568" y="309476"/>
                  <a:pt x="53911" y="30947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4" name="Freeform 44"/>
          <p:cNvSpPr/>
          <p:nvPr/>
        </p:nvSpPr>
        <p:spPr>
          <a:xfrm>
            <a:off x="3779104" y="6448733"/>
            <a:ext cx="186015" cy="44035"/>
          </a:xfrm>
          <a:custGeom>
            <a:avLst/>
            <a:gdLst>
              <a:gd name="connsiteX0" fmla="*/ 0 w 186015"/>
              <a:gd name="connsiteY0" fmla="*/ 0 h 44035"/>
              <a:gd name="connsiteX1" fmla="*/ 186015 w 186015"/>
              <a:gd name="connsiteY1" fmla="*/ 0 h 44035"/>
              <a:gd name="connsiteX2" fmla="*/ 186015 w 186015"/>
              <a:gd name="connsiteY2" fmla="*/ 44035 h 44035"/>
              <a:gd name="connsiteX3" fmla="*/ 0 w 186015"/>
              <a:gd name="connsiteY3" fmla="*/ 44035 h 4403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6015" h="44035">
                <a:moveTo>
                  <a:pt x="0" y="0"/>
                </a:moveTo>
                <a:lnTo>
                  <a:pt x="186015" y="0"/>
                </a:lnTo>
                <a:lnTo>
                  <a:pt x="186015" y="44035"/>
                </a:lnTo>
                <a:lnTo>
                  <a:pt x="0" y="4403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5" name="Freeform 45"/>
          <p:cNvSpPr/>
          <p:nvPr/>
        </p:nvSpPr>
        <p:spPr>
          <a:xfrm>
            <a:off x="4000922" y="6396467"/>
            <a:ext cx="248569" cy="321822"/>
          </a:xfrm>
          <a:custGeom>
            <a:avLst/>
            <a:gdLst>
              <a:gd name="connsiteX0" fmla="*/ 11112 w 248569"/>
              <a:gd name="connsiteY0" fmla="*/ 321822 h 321822"/>
              <a:gd name="connsiteX1" fmla="*/ 11112 w 248569"/>
              <a:gd name="connsiteY1" fmla="*/ 43211 h 321822"/>
              <a:gd name="connsiteX2" fmla="*/ 8643 w 248569"/>
              <a:gd name="connsiteY2" fmla="*/ 32306 h 321822"/>
              <a:gd name="connsiteX3" fmla="*/ 0 w 248569"/>
              <a:gd name="connsiteY3" fmla="*/ 24692 h 321822"/>
              <a:gd name="connsiteX4" fmla="*/ 81897 w 248569"/>
              <a:gd name="connsiteY4" fmla="*/ 0 h 321822"/>
              <a:gd name="connsiteX5" fmla="*/ 81897 w 248569"/>
              <a:gd name="connsiteY5" fmla="*/ 24692 h 321822"/>
              <a:gd name="connsiteX6" fmla="*/ 112350 w 248569"/>
              <a:gd name="connsiteY6" fmla="*/ 11523 h 321822"/>
              <a:gd name="connsiteX7" fmla="*/ 146507 w 248569"/>
              <a:gd name="connsiteY7" fmla="*/ 6585 h 321822"/>
              <a:gd name="connsiteX8" fmla="*/ 188690 w 248569"/>
              <a:gd name="connsiteY8" fmla="*/ 14815 h 321822"/>
              <a:gd name="connsiteX9" fmla="*/ 220790 w 248569"/>
              <a:gd name="connsiteY9" fmla="*/ 37862 h 321822"/>
              <a:gd name="connsiteX10" fmla="*/ 241367 w 248569"/>
              <a:gd name="connsiteY10" fmla="*/ 73048 h 321822"/>
              <a:gd name="connsiteX11" fmla="*/ 248569 w 248569"/>
              <a:gd name="connsiteY11" fmla="*/ 117700 h 321822"/>
              <a:gd name="connsiteX12" fmla="*/ 241984 w 248569"/>
              <a:gd name="connsiteY12" fmla="*/ 164821 h 321822"/>
              <a:gd name="connsiteX13" fmla="*/ 222436 w 248569"/>
              <a:gd name="connsiteY13" fmla="*/ 202065 h 321822"/>
              <a:gd name="connsiteX14" fmla="*/ 190542 w 248569"/>
              <a:gd name="connsiteY14" fmla="*/ 226346 h 321822"/>
              <a:gd name="connsiteX15" fmla="*/ 146919 w 248569"/>
              <a:gd name="connsiteY15" fmla="*/ 234988 h 321822"/>
              <a:gd name="connsiteX16" fmla="*/ 110910 w 248569"/>
              <a:gd name="connsiteY16" fmla="*/ 227992 h 321822"/>
              <a:gd name="connsiteX17" fmla="*/ 81897 w 248569"/>
              <a:gd name="connsiteY17" fmla="*/ 210708 h 321822"/>
              <a:gd name="connsiteX18" fmla="*/ 81897 w 248569"/>
              <a:gd name="connsiteY18" fmla="*/ 295484 h 321822"/>
              <a:gd name="connsiteX19" fmla="*/ 53912 w 248569"/>
              <a:gd name="connsiteY19" fmla="*/ 321822 h 321822"/>
              <a:gd name="connsiteX21" fmla="*/ 127988 w 248569"/>
              <a:gd name="connsiteY21" fmla="*/ 195069 h 321822"/>
              <a:gd name="connsiteX22" fmla="*/ 145479 w 248569"/>
              <a:gd name="connsiteY22" fmla="*/ 190953 h 321822"/>
              <a:gd name="connsiteX23" fmla="*/ 161529 w 248569"/>
              <a:gd name="connsiteY23" fmla="*/ 177579 h 321822"/>
              <a:gd name="connsiteX24" fmla="*/ 173258 w 248569"/>
              <a:gd name="connsiteY24" fmla="*/ 153298 h 321822"/>
              <a:gd name="connsiteX25" fmla="*/ 177784 w 248569"/>
              <a:gd name="connsiteY25" fmla="*/ 116053 h 321822"/>
              <a:gd name="connsiteX26" fmla="*/ 173463 w 248569"/>
              <a:gd name="connsiteY26" fmla="*/ 85189 h 321822"/>
              <a:gd name="connsiteX27" fmla="*/ 161734 w 248569"/>
              <a:gd name="connsiteY27" fmla="*/ 63377 h 321822"/>
              <a:gd name="connsiteX28" fmla="*/ 144861 w 248569"/>
              <a:gd name="connsiteY28" fmla="*/ 50619 h 321822"/>
              <a:gd name="connsiteX29" fmla="*/ 125108 w 248569"/>
              <a:gd name="connsiteY29" fmla="*/ 46504 h 321822"/>
              <a:gd name="connsiteX30" fmla="*/ 101650 w 248569"/>
              <a:gd name="connsiteY30" fmla="*/ 50208 h 321822"/>
              <a:gd name="connsiteX31" fmla="*/ 81897 w 248569"/>
              <a:gd name="connsiteY31" fmla="*/ 58438 h 321822"/>
              <a:gd name="connsiteX32" fmla="*/ 81897 w 248569"/>
              <a:gd name="connsiteY32" fmla="*/ 176961 h 321822"/>
              <a:gd name="connsiteX33" fmla="*/ 101238 w 248569"/>
              <a:gd name="connsiteY33" fmla="*/ 189513 h 321822"/>
              <a:gd name="connsiteX34" fmla="*/ 127988 w 248569"/>
              <a:gd name="connsiteY34" fmla="*/ 195069 h 3218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48569" h="321822">
                <a:moveTo>
                  <a:pt x="11112" y="321822"/>
                </a:moveTo>
                <a:lnTo>
                  <a:pt x="11112" y="43211"/>
                </a:lnTo>
                <a:cubicBezTo>
                  <a:pt x="11112" y="39370"/>
                  <a:pt x="10289" y="35735"/>
                  <a:pt x="8643" y="32306"/>
                </a:cubicBezTo>
                <a:cubicBezTo>
                  <a:pt x="6996" y="28877"/>
                  <a:pt x="4116" y="26339"/>
                  <a:pt x="0" y="24692"/>
                </a:cubicBezTo>
                <a:lnTo>
                  <a:pt x="81897" y="0"/>
                </a:lnTo>
                <a:lnTo>
                  <a:pt x="81897" y="24692"/>
                </a:lnTo>
                <a:cubicBezTo>
                  <a:pt x="90950" y="19205"/>
                  <a:pt x="101101" y="14815"/>
                  <a:pt x="112350" y="11523"/>
                </a:cubicBezTo>
                <a:cubicBezTo>
                  <a:pt x="123599" y="8231"/>
                  <a:pt x="134985" y="6585"/>
                  <a:pt x="146507" y="6585"/>
                </a:cubicBezTo>
                <a:cubicBezTo>
                  <a:pt x="162146" y="6585"/>
                  <a:pt x="176207" y="9329"/>
                  <a:pt x="188690" y="14815"/>
                </a:cubicBezTo>
                <a:cubicBezTo>
                  <a:pt x="201173" y="20303"/>
                  <a:pt x="211874" y="27984"/>
                  <a:pt x="220790" y="37862"/>
                </a:cubicBezTo>
                <a:cubicBezTo>
                  <a:pt x="229707" y="47739"/>
                  <a:pt x="236566" y="59468"/>
                  <a:pt x="241367" y="73048"/>
                </a:cubicBezTo>
                <a:cubicBezTo>
                  <a:pt x="246168" y="86629"/>
                  <a:pt x="248569" y="101512"/>
                  <a:pt x="248569" y="117700"/>
                </a:cubicBezTo>
                <a:cubicBezTo>
                  <a:pt x="248569" y="134710"/>
                  <a:pt x="246374" y="150417"/>
                  <a:pt x="241984" y="164821"/>
                </a:cubicBezTo>
                <a:cubicBezTo>
                  <a:pt x="237595" y="179225"/>
                  <a:pt x="231079" y="191639"/>
                  <a:pt x="222436" y="202065"/>
                </a:cubicBezTo>
                <a:cubicBezTo>
                  <a:pt x="213794" y="212491"/>
                  <a:pt x="203162" y="220584"/>
                  <a:pt x="190542" y="226346"/>
                </a:cubicBezTo>
                <a:cubicBezTo>
                  <a:pt x="177922" y="232108"/>
                  <a:pt x="163381" y="234988"/>
                  <a:pt x="146919" y="234988"/>
                </a:cubicBezTo>
                <a:cubicBezTo>
                  <a:pt x="134299" y="234988"/>
                  <a:pt x="122296" y="232656"/>
                  <a:pt x="110910" y="227992"/>
                </a:cubicBezTo>
                <a:cubicBezTo>
                  <a:pt x="99524" y="223327"/>
                  <a:pt x="89853" y="217567"/>
                  <a:pt x="81897" y="210708"/>
                </a:cubicBezTo>
                <a:lnTo>
                  <a:pt x="81897" y="295484"/>
                </a:lnTo>
                <a:cubicBezTo>
                  <a:pt x="81897" y="313043"/>
                  <a:pt x="72568" y="321822"/>
                  <a:pt x="53912" y="321822"/>
                </a:cubicBezTo>
                <a:moveTo>
                  <a:pt x="127988" y="195069"/>
                </a:moveTo>
                <a:cubicBezTo>
                  <a:pt x="133750" y="195069"/>
                  <a:pt x="139580" y="193697"/>
                  <a:pt x="145479" y="190953"/>
                </a:cubicBezTo>
                <a:cubicBezTo>
                  <a:pt x="151378" y="188210"/>
                  <a:pt x="156728" y="183752"/>
                  <a:pt x="161529" y="177579"/>
                </a:cubicBezTo>
                <a:cubicBezTo>
                  <a:pt x="166330" y="171405"/>
                  <a:pt x="170240" y="163313"/>
                  <a:pt x="173258" y="153298"/>
                </a:cubicBezTo>
                <a:cubicBezTo>
                  <a:pt x="176275" y="143284"/>
                  <a:pt x="177784" y="130869"/>
                  <a:pt x="177784" y="116053"/>
                </a:cubicBezTo>
                <a:cubicBezTo>
                  <a:pt x="177784" y="104256"/>
                  <a:pt x="176344" y="93968"/>
                  <a:pt x="173463" y="85189"/>
                </a:cubicBezTo>
                <a:cubicBezTo>
                  <a:pt x="170583" y="76409"/>
                  <a:pt x="166673" y="69138"/>
                  <a:pt x="161734" y="63377"/>
                </a:cubicBezTo>
                <a:cubicBezTo>
                  <a:pt x="156796" y="57615"/>
                  <a:pt x="151172" y="53363"/>
                  <a:pt x="144861" y="50619"/>
                </a:cubicBezTo>
                <a:cubicBezTo>
                  <a:pt x="138551" y="47876"/>
                  <a:pt x="131966" y="46504"/>
                  <a:pt x="125108" y="46504"/>
                </a:cubicBezTo>
                <a:cubicBezTo>
                  <a:pt x="117151" y="46504"/>
                  <a:pt x="109332" y="47739"/>
                  <a:pt x="101650" y="50208"/>
                </a:cubicBezTo>
                <a:cubicBezTo>
                  <a:pt x="93968" y="52677"/>
                  <a:pt x="87383" y="55421"/>
                  <a:pt x="81897" y="58438"/>
                </a:cubicBezTo>
                <a:lnTo>
                  <a:pt x="81897" y="176961"/>
                </a:lnTo>
                <a:cubicBezTo>
                  <a:pt x="87383" y="181626"/>
                  <a:pt x="93831" y="185809"/>
                  <a:pt x="101238" y="189513"/>
                </a:cubicBezTo>
                <a:cubicBezTo>
                  <a:pt x="108646" y="193217"/>
                  <a:pt x="117563" y="195069"/>
                  <a:pt x="127988" y="195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6" name="Freeform 46"/>
          <p:cNvSpPr/>
          <p:nvPr/>
        </p:nvSpPr>
        <p:spPr>
          <a:xfrm>
            <a:off x="4270068" y="6400994"/>
            <a:ext cx="253507" cy="235811"/>
          </a:xfrm>
          <a:custGeom>
            <a:avLst/>
            <a:gdLst>
              <a:gd name="connsiteX0" fmla="*/ 126754 w 253507"/>
              <a:gd name="connsiteY0" fmla="*/ 39507 h 235811"/>
              <a:gd name="connsiteX1" fmla="*/ 104119 w 253507"/>
              <a:gd name="connsiteY1" fmla="*/ 45474 h 235811"/>
              <a:gd name="connsiteX2" fmla="*/ 87657 w 253507"/>
              <a:gd name="connsiteY2" fmla="*/ 61936 h 235811"/>
              <a:gd name="connsiteX3" fmla="*/ 77575 w 253507"/>
              <a:gd name="connsiteY3" fmla="*/ 86834 h 235811"/>
              <a:gd name="connsiteX4" fmla="*/ 74077 w 253507"/>
              <a:gd name="connsiteY4" fmla="*/ 118112 h 235811"/>
              <a:gd name="connsiteX5" fmla="*/ 77369 w 253507"/>
              <a:gd name="connsiteY5" fmla="*/ 149182 h 235811"/>
              <a:gd name="connsiteX6" fmla="*/ 87452 w 253507"/>
              <a:gd name="connsiteY6" fmla="*/ 173874 h 235811"/>
              <a:gd name="connsiteX7" fmla="*/ 103913 w 253507"/>
              <a:gd name="connsiteY7" fmla="*/ 190336 h 235811"/>
              <a:gd name="connsiteX8" fmla="*/ 126754 w 253507"/>
              <a:gd name="connsiteY8" fmla="*/ 196303 h 235811"/>
              <a:gd name="connsiteX9" fmla="*/ 149594 w 253507"/>
              <a:gd name="connsiteY9" fmla="*/ 190336 h 235811"/>
              <a:gd name="connsiteX10" fmla="*/ 166262 w 253507"/>
              <a:gd name="connsiteY10" fmla="*/ 173874 h 235811"/>
              <a:gd name="connsiteX11" fmla="*/ 176344 w 253507"/>
              <a:gd name="connsiteY11" fmla="*/ 148977 h 235811"/>
              <a:gd name="connsiteX12" fmla="*/ 179842 w 253507"/>
              <a:gd name="connsiteY12" fmla="*/ 118112 h 235811"/>
              <a:gd name="connsiteX13" fmla="*/ 176344 w 253507"/>
              <a:gd name="connsiteY13" fmla="*/ 87246 h 235811"/>
              <a:gd name="connsiteX14" fmla="*/ 166056 w 253507"/>
              <a:gd name="connsiteY14" fmla="*/ 62348 h 235811"/>
              <a:gd name="connsiteX15" fmla="*/ 149389 w 253507"/>
              <a:gd name="connsiteY15" fmla="*/ 45681 h 235811"/>
              <a:gd name="connsiteX16" fmla="*/ 126754 w 253507"/>
              <a:gd name="connsiteY16" fmla="*/ 39507 h 235811"/>
              <a:gd name="connsiteX18" fmla="*/ 126754 w 253507"/>
              <a:gd name="connsiteY18" fmla="*/ 235811 h 235811"/>
              <a:gd name="connsiteX19" fmla="*/ 78398 w 253507"/>
              <a:gd name="connsiteY19" fmla="*/ 227786 h 235811"/>
              <a:gd name="connsiteX20" fmla="*/ 38067 w 253507"/>
              <a:gd name="connsiteY20" fmla="*/ 204534 h 235811"/>
              <a:gd name="connsiteX21" fmla="*/ 10289 w 253507"/>
              <a:gd name="connsiteY21" fmla="*/ 167496 h 235811"/>
              <a:gd name="connsiteX22" fmla="*/ 0 w 253507"/>
              <a:gd name="connsiteY22" fmla="*/ 118112 h 235811"/>
              <a:gd name="connsiteX23" fmla="*/ 10289 w 253507"/>
              <a:gd name="connsiteY23" fmla="*/ 68726 h 235811"/>
              <a:gd name="connsiteX24" fmla="*/ 38067 w 253507"/>
              <a:gd name="connsiteY24" fmla="*/ 31688 h 235811"/>
              <a:gd name="connsiteX25" fmla="*/ 78398 w 253507"/>
              <a:gd name="connsiteY25" fmla="*/ 8231 h 235811"/>
              <a:gd name="connsiteX26" fmla="*/ 126754 w 253507"/>
              <a:gd name="connsiteY26" fmla="*/ 0 h 235811"/>
              <a:gd name="connsiteX27" fmla="*/ 174904 w 253507"/>
              <a:gd name="connsiteY27" fmla="*/ 8231 h 235811"/>
              <a:gd name="connsiteX28" fmla="*/ 215440 w 253507"/>
              <a:gd name="connsiteY28" fmla="*/ 31688 h 235811"/>
              <a:gd name="connsiteX29" fmla="*/ 243218 w 253507"/>
              <a:gd name="connsiteY29" fmla="*/ 68726 h 235811"/>
              <a:gd name="connsiteX30" fmla="*/ 253507 w 253507"/>
              <a:gd name="connsiteY30" fmla="*/ 118112 h 235811"/>
              <a:gd name="connsiteX31" fmla="*/ 243218 w 253507"/>
              <a:gd name="connsiteY31" fmla="*/ 167496 h 235811"/>
              <a:gd name="connsiteX32" fmla="*/ 215440 w 253507"/>
              <a:gd name="connsiteY32" fmla="*/ 204534 h 235811"/>
              <a:gd name="connsiteX33" fmla="*/ 174904 w 253507"/>
              <a:gd name="connsiteY33" fmla="*/ 227786 h 235811"/>
              <a:gd name="connsiteX34" fmla="*/ 126754 w 253507"/>
              <a:gd name="connsiteY34" fmla="*/ 235811 h 23581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53507" h="235811">
                <a:moveTo>
                  <a:pt x="126754" y="39507"/>
                </a:moveTo>
                <a:cubicBezTo>
                  <a:pt x="118249" y="39507"/>
                  <a:pt x="110704" y="41497"/>
                  <a:pt x="104119" y="45474"/>
                </a:cubicBezTo>
                <a:cubicBezTo>
                  <a:pt x="97534" y="49453"/>
                  <a:pt x="92047" y="54940"/>
                  <a:pt x="87657" y="61936"/>
                </a:cubicBezTo>
                <a:cubicBezTo>
                  <a:pt x="83268" y="68933"/>
                  <a:pt x="79907" y="77232"/>
                  <a:pt x="77575" y="86834"/>
                </a:cubicBezTo>
                <a:cubicBezTo>
                  <a:pt x="75243" y="96437"/>
                  <a:pt x="74077" y="106863"/>
                  <a:pt x="74077" y="118112"/>
                </a:cubicBezTo>
                <a:cubicBezTo>
                  <a:pt x="74077" y="129360"/>
                  <a:pt x="75174" y="139717"/>
                  <a:pt x="77369" y="149182"/>
                </a:cubicBezTo>
                <a:cubicBezTo>
                  <a:pt x="79564" y="158648"/>
                  <a:pt x="82925" y="166878"/>
                  <a:pt x="87452" y="173874"/>
                </a:cubicBezTo>
                <a:cubicBezTo>
                  <a:pt x="91979" y="180871"/>
                  <a:pt x="97466" y="186358"/>
                  <a:pt x="103913" y="190336"/>
                </a:cubicBezTo>
                <a:cubicBezTo>
                  <a:pt x="110361" y="194314"/>
                  <a:pt x="117974" y="196303"/>
                  <a:pt x="126754" y="196303"/>
                </a:cubicBezTo>
                <a:cubicBezTo>
                  <a:pt x="135259" y="196303"/>
                  <a:pt x="142872" y="194314"/>
                  <a:pt x="149594" y="190336"/>
                </a:cubicBezTo>
                <a:cubicBezTo>
                  <a:pt x="156316" y="186358"/>
                  <a:pt x="161872" y="180871"/>
                  <a:pt x="166262" y="173874"/>
                </a:cubicBezTo>
                <a:cubicBezTo>
                  <a:pt x="170651" y="166878"/>
                  <a:pt x="174012" y="158579"/>
                  <a:pt x="176344" y="148977"/>
                </a:cubicBezTo>
                <a:cubicBezTo>
                  <a:pt x="178676" y="139374"/>
                  <a:pt x="179842" y="129086"/>
                  <a:pt x="179842" y="118112"/>
                </a:cubicBezTo>
                <a:cubicBezTo>
                  <a:pt x="179842" y="107137"/>
                  <a:pt x="178676" y="96848"/>
                  <a:pt x="176344" y="87246"/>
                </a:cubicBezTo>
                <a:cubicBezTo>
                  <a:pt x="174012" y="77644"/>
                  <a:pt x="170583" y="69344"/>
                  <a:pt x="166056" y="62348"/>
                </a:cubicBezTo>
                <a:cubicBezTo>
                  <a:pt x="161529" y="55352"/>
                  <a:pt x="155973" y="49796"/>
                  <a:pt x="149389" y="45681"/>
                </a:cubicBezTo>
                <a:cubicBezTo>
                  <a:pt x="142804" y="41565"/>
                  <a:pt x="135259" y="39507"/>
                  <a:pt x="126754" y="39507"/>
                </a:cubicBezTo>
                <a:moveTo>
                  <a:pt x="126754" y="235811"/>
                </a:moveTo>
                <a:cubicBezTo>
                  <a:pt x="109743" y="235811"/>
                  <a:pt x="93625" y="233136"/>
                  <a:pt x="78398" y="227786"/>
                </a:cubicBezTo>
                <a:cubicBezTo>
                  <a:pt x="63171" y="222436"/>
                  <a:pt x="49728" y="214685"/>
                  <a:pt x="38067" y="204534"/>
                </a:cubicBezTo>
                <a:cubicBezTo>
                  <a:pt x="26407" y="194383"/>
                  <a:pt x="17148" y="182037"/>
                  <a:pt x="10289" y="167496"/>
                </a:cubicBezTo>
                <a:cubicBezTo>
                  <a:pt x="3430" y="152955"/>
                  <a:pt x="0" y="136494"/>
                  <a:pt x="0" y="118112"/>
                </a:cubicBezTo>
                <a:cubicBezTo>
                  <a:pt x="0" y="99729"/>
                  <a:pt x="3430" y="83267"/>
                  <a:pt x="10289" y="68726"/>
                </a:cubicBezTo>
                <a:cubicBezTo>
                  <a:pt x="17148" y="54185"/>
                  <a:pt x="26407" y="41839"/>
                  <a:pt x="38067" y="31688"/>
                </a:cubicBezTo>
                <a:cubicBezTo>
                  <a:pt x="49728" y="21537"/>
                  <a:pt x="63171" y="13718"/>
                  <a:pt x="78398" y="8231"/>
                </a:cubicBezTo>
                <a:cubicBezTo>
                  <a:pt x="93625" y="2744"/>
                  <a:pt x="109743" y="0"/>
                  <a:pt x="126754" y="0"/>
                </a:cubicBezTo>
                <a:cubicBezTo>
                  <a:pt x="143490" y="0"/>
                  <a:pt x="159539" y="2744"/>
                  <a:pt x="174904" y="8231"/>
                </a:cubicBezTo>
                <a:cubicBezTo>
                  <a:pt x="190267" y="13718"/>
                  <a:pt x="203780" y="21537"/>
                  <a:pt x="215440" y="31688"/>
                </a:cubicBezTo>
                <a:cubicBezTo>
                  <a:pt x="227100" y="41839"/>
                  <a:pt x="236360" y="54185"/>
                  <a:pt x="243218" y="68726"/>
                </a:cubicBezTo>
                <a:cubicBezTo>
                  <a:pt x="250078" y="83267"/>
                  <a:pt x="253507" y="99729"/>
                  <a:pt x="253507" y="118112"/>
                </a:cubicBezTo>
                <a:cubicBezTo>
                  <a:pt x="253507" y="136494"/>
                  <a:pt x="250078" y="152955"/>
                  <a:pt x="243218" y="167496"/>
                </a:cubicBezTo>
                <a:cubicBezTo>
                  <a:pt x="236360" y="182037"/>
                  <a:pt x="227100" y="194383"/>
                  <a:pt x="215440" y="204534"/>
                </a:cubicBezTo>
                <a:cubicBezTo>
                  <a:pt x="203780" y="214685"/>
                  <a:pt x="190267" y="222436"/>
                  <a:pt x="174904" y="227786"/>
                </a:cubicBezTo>
                <a:cubicBezTo>
                  <a:pt x="159539" y="233136"/>
                  <a:pt x="143490" y="235811"/>
                  <a:pt x="126754" y="23581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7" name="Freeform 47"/>
          <p:cNvSpPr/>
          <p:nvPr/>
        </p:nvSpPr>
        <p:spPr>
          <a:xfrm>
            <a:off x="4541271" y="6396467"/>
            <a:ext cx="248569" cy="321822"/>
          </a:xfrm>
          <a:custGeom>
            <a:avLst/>
            <a:gdLst>
              <a:gd name="connsiteX0" fmla="*/ 11112 w 248569"/>
              <a:gd name="connsiteY0" fmla="*/ 321822 h 321822"/>
              <a:gd name="connsiteX1" fmla="*/ 11112 w 248569"/>
              <a:gd name="connsiteY1" fmla="*/ 43211 h 321822"/>
              <a:gd name="connsiteX2" fmla="*/ 8642 w 248569"/>
              <a:gd name="connsiteY2" fmla="*/ 32306 h 321822"/>
              <a:gd name="connsiteX3" fmla="*/ 0 w 248569"/>
              <a:gd name="connsiteY3" fmla="*/ 24692 h 321822"/>
              <a:gd name="connsiteX4" fmla="*/ 81896 w 248569"/>
              <a:gd name="connsiteY4" fmla="*/ 0 h 321822"/>
              <a:gd name="connsiteX5" fmla="*/ 81896 w 248569"/>
              <a:gd name="connsiteY5" fmla="*/ 24692 h 321822"/>
              <a:gd name="connsiteX6" fmla="*/ 112350 w 248569"/>
              <a:gd name="connsiteY6" fmla="*/ 11523 h 321822"/>
              <a:gd name="connsiteX7" fmla="*/ 146507 w 248569"/>
              <a:gd name="connsiteY7" fmla="*/ 6585 h 321822"/>
              <a:gd name="connsiteX8" fmla="*/ 188690 w 248569"/>
              <a:gd name="connsiteY8" fmla="*/ 14815 h 321822"/>
              <a:gd name="connsiteX9" fmla="*/ 220790 w 248569"/>
              <a:gd name="connsiteY9" fmla="*/ 37862 h 321822"/>
              <a:gd name="connsiteX10" fmla="*/ 241367 w 248569"/>
              <a:gd name="connsiteY10" fmla="*/ 73048 h 321822"/>
              <a:gd name="connsiteX11" fmla="*/ 248569 w 248569"/>
              <a:gd name="connsiteY11" fmla="*/ 117700 h 321822"/>
              <a:gd name="connsiteX12" fmla="*/ 241984 w 248569"/>
              <a:gd name="connsiteY12" fmla="*/ 164821 h 321822"/>
              <a:gd name="connsiteX13" fmla="*/ 222436 w 248569"/>
              <a:gd name="connsiteY13" fmla="*/ 202065 h 321822"/>
              <a:gd name="connsiteX14" fmla="*/ 190542 w 248569"/>
              <a:gd name="connsiteY14" fmla="*/ 226346 h 321822"/>
              <a:gd name="connsiteX15" fmla="*/ 146919 w 248569"/>
              <a:gd name="connsiteY15" fmla="*/ 234988 h 321822"/>
              <a:gd name="connsiteX16" fmla="*/ 110910 w 248569"/>
              <a:gd name="connsiteY16" fmla="*/ 227992 h 321822"/>
              <a:gd name="connsiteX17" fmla="*/ 81896 w 248569"/>
              <a:gd name="connsiteY17" fmla="*/ 210708 h 321822"/>
              <a:gd name="connsiteX18" fmla="*/ 81896 w 248569"/>
              <a:gd name="connsiteY18" fmla="*/ 295484 h 321822"/>
              <a:gd name="connsiteX19" fmla="*/ 53912 w 248569"/>
              <a:gd name="connsiteY19" fmla="*/ 321822 h 321822"/>
              <a:gd name="connsiteX21" fmla="*/ 127988 w 248569"/>
              <a:gd name="connsiteY21" fmla="*/ 195069 h 321822"/>
              <a:gd name="connsiteX22" fmla="*/ 145479 w 248569"/>
              <a:gd name="connsiteY22" fmla="*/ 190953 h 321822"/>
              <a:gd name="connsiteX23" fmla="*/ 161529 w 248569"/>
              <a:gd name="connsiteY23" fmla="*/ 177579 h 321822"/>
              <a:gd name="connsiteX24" fmla="*/ 173258 w 248569"/>
              <a:gd name="connsiteY24" fmla="*/ 153298 h 321822"/>
              <a:gd name="connsiteX25" fmla="*/ 177784 w 248569"/>
              <a:gd name="connsiteY25" fmla="*/ 116053 h 321822"/>
              <a:gd name="connsiteX26" fmla="*/ 173463 w 248569"/>
              <a:gd name="connsiteY26" fmla="*/ 85189 h 321822"/>
              <a:gd name="connsiteX27" fmla="*/ 161734 w 248569"/>
              <a:gd name="connsiteY27" fmla="*/ 63377 h 321822"/>
              <a:gd name="connsiteX28" fmla="*/ 144861 w 248569"/>
              <a:gd name="connsiteY28" fmla="*/ 50619 h 321822"/>
              <a:gd name="connsiteX29" fmla="*/ 125107 w 248569"/>
              <a:gd name="connsiteY29" fmla="*/ 46504 h 321822"/>
              <a:gd name="connsiteX30" fmla="*/ 101650 w 248569"/>
              <a:gd name="connsiteY30" fmla="*/ 50208 h 321822"/>
              <a:gd name="connsiteX31" fmla="*/ 81896 w 248569"/>
              <a:gd name="connsiteY31" fmla="*/ 58438 h 321822"/>
              <a:gd name="connsiteX32" fmla="*/ 81896 w 248569"/>
              <a:gd name="connsiteY32" fmla="*/ 176961 h 321822"/>
              <a:gd name="connsiteX33" fmla="*/ 101238 w 248569"/>
              <a:gd name="connsiteY33" fmla="*/ 189513 h 321822"/>
              <a:gd name="connsiteX34" fmla="*/ 127988 w 248569"/>
              <a:gd name="connsiteY34" fmla="*/ 195069 h 3218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48569" h="321822">
                <a:moveTo>
                  <a:pt x="11112" y="321822"/>
                </a:moveTo>
                <a:lnTo>
                  <a:pt x="11112" y="43211"/>
                </a:lnTo>
                <a:cubicBezTo>
                  <a:pt x="11112" y="39370"/>
                  <a:pt x="10289" y="35735"/>
                  <a:pt x="8642" y="32306"/>
                </a:cubicBezTo>
                <a:cubicBezTo>
                  <a:pt x="6996" y="28877"/>
                  <a:pt x="4116" y="26339"/>
                  <a:pt x="0" y="24692"/>
                </a:cubicBezTo>
                <a:lnTo>
                  <a:pt x="81896" y="0"/>
                </a:lnTo>
                <a:lnTo>
                  <a:pt x="81896" y="24692"/>
                </a:lnTo>
                <a:cubicBezTo>
                  <a:pt x="90950" y="19205"/>
                  <a:pt x="101101" y="14815"/>
                  <a:pt x="112350" y="11523"/>
                </a:cubicBezTo>
                <a:cubicBezTo>
                  <a:pt x="123599" y="8231"/>
                  <a:pt x="134984" y="6585"/>
                  <a:pt x="146507" y="6585"/>
                </a:cubicBezTo>
                <a:cubicBezTo>
                  <a:pt x="162146" y="6585"/>
                  <a:pt x="176207" y="9329"/>
                  <a:pt x="188690" y="14815"/>
                </a:cubicBezTo>
                <a:cubicBezTo>
                  <a:pt x="201173" y="20303"/>
                  <a:pt x="211873" y="27984"/>
                  <a:pt x="220790" y="37862"/>
                </a:cubicBezTo>
                <a:cubicBezTo>
                  <a:pt x="229707" y="47739"/>
                  <a:pt x="236566" y="59468"/>
                  <a:pt x="241367" y="73048"/>
                </a:cubicBezTo>
                <a:cubicBezTo>
                  <a:pt x="246168" y="86629"/>
                  <a:pt x="248569" y="101512"/>
                  <a:pt x="248569" y="117700"/>
                </a:cubicBezTo>
                <a:cubicBezTo>
                  <a:pt x="248569" y="134710"/>
                  <a:pt x="246374" y="150417"/>
                  <a:pt x="241984" y="164821"/>
                </a:cubicBezTo>
                <a:cubicBezTo>
                  <a:pt x="237594" y="179225"/>
                  <a:pt x="231079" y="191639"/>
                  <a:pt x="222436" y="202065"/>
                </a:cubicBezTo>
                <a:cubicBezTo>
                  <a:pt x="213794" y="212491"/>
                  <a:pt x="203162" y="220584"/>
                  <a:pt x="190542" y="226346"/>
                </a:cubicBezTo>
                <a:cubicBezTo>
                  <a:pt x="177921" y="232108"/>
                  <a:pt x="163380" y="234988"/>
                  <a:pt x="146919" y="234988"/>
                </a:cubicBezTo>
                <a:cubicBezTo>
                  <a:pt x="134298" y="234988"/>
                  <a:pt x="122295" y="232656"/>
                  <a:pt x="110910" y="227992"/>
                </a:cubicBezTo>
                <a:cubicBezTo>
                  <a:pt x="99524" y="223327"/>
                  <a:pt x="89852" y="217567"/>
                  <a:pt x="81896" y="210708"/>
                </a:cubicBezTo>
                <a:lnTo>
                  <a:pt x="81896" y="295484"/>
                </a:lnTo>
                <a:cubicBezTo>
                  <a:pt x="81896" y="313043"/>
                  <a:pt x="72568" y="321822"/>
                  <a:pt x="53912" y="321822"/>
                </a:cubicBezTo>
                <a:moveTo>
                  <a:pt x="127988" y="195069"/>
                </a:moveTo>
                <a:cubicBezTo>
                  <a:pt x="133750" y="195069"/>
                  <a:pt x="139580" y="193697"/>
                  <a:pt x="145479" y="190953"/>
                </a:cubicBezTo>
                <a:cubicBezTo>
                  <a:pt x="151377" y="188210"/>
                  <a:pt x="156727" y="183752"/>
                  <a:pt x="161529" y="177579"/>
                </a:cubicBezTo>
                <a:cubicBezTo>
                  <a:pt x="166330" y="171405"/>
                  <a:pt x="170240" y="163313"/>
                  <a:pt x="173258" y="153298"/>
                </a:cubicBezTo>
                <a:cubicBezTo>
                  <a:pt x="176275" y="143284"/>
                  <a:pt x="177784" y="130869"/>
                  <a:pt x="177784" y="116053"/>
                </a:cubicBezTo>
                <a:cubicBezTo>
                  <a:pt x="177784" y="104256"/>
                  <a:pt x="176344" y="93968"/>
                  <a:pt x="173463" y="85189"/>
                </a:cubicBezTo>
                <a:cubicBezTo>
                  <a:pt x="170582" y="76409"/>
                  <a:pt x="166673" y="69138"/>
                  <a:pt x="161734" y="63377"/>
                </a:cubicBezTo>
                <a:cubicBezTo>
                  <a:pt x="156796" y="57615"/>
                  <a:pt x="151172" y="53363"/>
                  <a:pt x="144861" y="50619"/>
                </a:cubicBezTo>
                <a:cubicBezTo>
                  <a:pt x="138551" y="47876"/>
                  <a:pt x="131966" y="46504"/>
                  <a:pt x="125107" y="46504"/>
                </a:cubicBezTo>
                <a:cubicBezTo>
                  <a:pt x="117151" y="46504"/>
                  <a:pt x="109332" y="47739"/>
                  <a:pt x="101650" y="50208"/>
                </a:cubicBezTo>
                <a:cubicBezTo>
                  <a:pt x="93968" y="52677"/>
                  <a:pt x="87383" y="55421"/>
                  <a:pt x="81896" y="58438"/>
                </a:cubicBezTo>
                <a:lnTo>
                  <a:pt x="81896" y="176961"/>
                </a:lnTo>
                <a:cubicBezTo>
                  <a:pt x="87383" y="181626"/>
                  <a:pt x="93831" y="185809"/>
                  <a:pt x="101238" y="189513"/>
                </a:cubicBezTo>
                <a:cubicBezTo>
                  <a:pt x="108646" y="193217"/>
                  <a:pt x="117563" y="195069"/>
                  <a:pt x="127988" y="195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8" name="Freeform 48"/>
          <p:cNvSpPr/>
          <p:nvPr/>
        </p:nvSpPr>
        <p:spPr>
          <a:xfrm>
            <a:off x="4802186" y="6295641"/>
            <a:ext cx="408245" cy="355569"/>
          </a:xfrm>
          <a:custGeom>
            <a:avLst/>
            <a:gdLst>
              <a:gd name="connsiteX0" fmla="*/ 279845 w 408245"/>
              <a:gd name="connsiteY0" fmla="*/ 355569 h 355569"/>
              <a:gd name="connsiteX1" fmla="*/ 279845 w 408245"/>
              <a:gd name="connsiteY1" fmla="*/ 277376 h 355569"/>
              <a:gd name="connsiteX2" fmla="*/ 233342 w 408245"/>
              <a:gd name="connsiteY2" fmla="*/ 292809 h 355569"/>
              <a:gd name="connsiteX3" fmla="*/ 173669 w 408245"/>
              <a:gd name="connsiteY3" fmla="*/ 297542 h 355569"/>
              <a:gd name="connsiteX4" fmla="*/ 49384 w 408245"/>
              <a:gd name="connsiteY4" fmla="*/ 297542 h 355569"/>
              <a:gd name="connsiteX5" fmla="*/ 35392 w 408245"/>
              <a:gd name="connsiteY5" fmla="*/ 309065 h 355569"/>
              <a:gd name="connsiteX6" fmla="*/ 0 w 408245"/>
              <a:gd name="connsiteY6" fmla="*/ 259269 h 355569"/>
              <a:gd name="connsiteX7" fmla="*/ 77369 w 408245"/>
              <a:gd name="connsiteY7" fmla="*/ 259269 h 355569"/>
              <a:gd name="connsiteX8" fmla="*/ 77369 w 408245"/>
              <a:gd name="connsiteY8" fmla="*/ 174903 h 355569"/>
              <a:gd name="connsiteX9" fmla="*/ 74900 w 408245"/>
              <a:gd name="connsiteY9" fmla="*/ 163998 h 355569"/>
              <a:gd name="connsiteX10" fmla="*/ 66257 w 408245"/>
              <a:gd name="connsiteY10" fmla="*/ 156384 h 355569"/>
              <a:gd name="connsiteX11" fmla="*/ 146095 w 408245"/>
              <a:gd name="connsiteY11" fmla="*/ 135808 h 355569"/>
              <a:gd name="connsiteX12" fmla="*/ 146095 w 408245"/>
              <a:gd name="connsiteY12" fmla="*/ 259269 h 355569"/>
              <a:gd name="connsiteX13" fmla="*/ 192188 w 408245"/>
              <a:gd name="connsiteY13" fmla="*/ 259269 h 355569"/>
              <a:gd name="connsiteX14" fmla="*/ 239926 w 408245"/>
              <a:gd name="connsiteY14" fmla="*/ 256594 h 355569"/>
              <a:gd name="connsiteX15" fmla="*/ 279845 w 408245"/>
              <a:gd name="connsiteY15" fmla="*/ 248569 h 355569"/>
              <a:gd name="connsiteX16" fmla="*/ 279845 w 408245"/>
              <a:gd name="connsiteY16" fmla="*/ 43211 h 355569"/>
              <a:gd name="connsiteX17" fmla="*/ 277376 w 408245"/>
              <a:gd name="connsiteY17" fmla="*/ 32306 h 355569"/>
              <a:gd name="connsiteX18" fmla="*/ 268734 w 408245"/>
              <a:gd name="connsiteY18" fmla="*/ 24692 h 355569"/>
              <a:gd name="connsiteX19" fmla="*/ 352687 w 408245"/>
              <a:gd name="connsiteY19" fmla="*/ 0 h 355569"/>
              <a:gd name="connsiteX20" fmla="*/ 352687 w 408245"/>
              <a:gd name="connsiteY20" fmla="*/ 126342 h 355569"/>
              <a:gd name="connsiteX21" fmla="*/ 408245 w 408245"/>
              <a:gd name="connsiteY21" fmla="*/ 126342 h 355569"/>
              <a:gd name="connsiteX22" fmla="*/ 408245 w 408245"/>
              <a:gd name="connsiteY22" fmla="*/ 168319 h 355569"/>
              <a:gd name="connsiteX23" fmla="*/ 352687 w 408245"/>
              <a:gd name="connsiteY23" fmla="*/ 168319 h 355569"/>
              <a:gd name="connsiteX24" fmla="*/ 352687 w 408245"/>
              <a:gd name="connsiteY24" fmla="*/ 318119 h 355569"/>
              <a:gd name="connsiteX25" fmla="*/ 343222 w 408245"/>
              <a:gd name="connsiteY25" fmla="*/ 346720 h 355569"/>
              <a:gd name="connsiteX26" fmla="*/ 313180 w 408245"/>
              <a:gd name="connsiteY26" fmla="*/ 355569 h 355569"/>
              <a:gd name="connsiteX28" fmla="*/ 157207 w 408245"/>
              <a:gd name="connsiteY28" fmla="*/ 227580 h 355569"/>
              <a:gd name="connsiteX29" fmla="*/ 169142 w 408245"/>
              <a:gd name="connsiteY29" fmla="*/ 210296 h 355569"/>
              <a:gd name="connsiteX30" fmla="*/ 175314 w 408245"/>
              <a:gd name="connsiteY30" fmla="*/ 185398 h 355569"/>
              <a:gd name="connsiteX31" fmla="*/ 177784 w 408245"/>
              <a:gd name="connsiteY31" fmla="*/ 156178 h 355569"/>
              <a:gd name="connsiteX32" fmla="*/ 178196 w 408245"/>
              <a:gd name="connsiteY32" fmla="*/ 125930 h 355569"/>
              <a:gd name="connsiteX33" fmla="*/ 178196 w 408245"/>
              <a:gd name="connsiteY33" fmla="*/ 76546 h 355569"/>
              <a:gd name="connsiteX34" fmla="*/ 67492 w 408245"/>
              <a:gd name="connsiteY34" fmla="*/ 76546 h 355569"/>
              <a:gd name="connsiteX35" fmla="*/ 55146 w 408245"/>
              <a:gd name="connsiteY35" fmla="*/ 86834 h 355569"/>
              <a:gd name="connsiteX36" fmla="*/ 29219 w 408245"/>
              <a:gd name="connsiteY36" fmla="*/ 36627 h 355569"/>
              <a:gd name="connsiteX37" fmla="*/ 178196 w 408245"/>
              <a:gd name="connsiteY37" fmla="*/ 36627 h 355569"/>
              <a:gd name="connsiteX38" fmla="*/ 178196 w 408245"/>
              <a:gd name="connsiteY38" fmla="*/ 19342 h 355569"/>
              <a:gd name="connsiteX39" fmla="*/ 246923 w 408245"/>
              <a:gd name="connsiteY39" fmla="*/ 39096 h 355569"/>
              <a:gd name="connsiteX40" fmla="*/ 246923 w 408245"/>
              <a:gd name="connsiteY40" fmla="*/ 110703 h 355569"/>
              <a:gd name="connsiteX41" fmla="*/ 241984 w 408245"/>
              <a:gd name="connsiteY41" fmla="*/ 156384 h 355569"/>
              <a:gd name="connsiteX42" fmla="*/ 226140 w 408245"/>
              <a:gd name="connsiteY42" fmla="*/ 191982 h 355569"/>
              <a:gd name="connsiteX43" fmla="*/ 198155 w 408245"/>
              <a:gd name="connsiteY43" fmla="*/ 218321 h 355569"/>
              <a:gd name="connsiteX44" fmla="*/ 157207 w 408245"/>
              <a:gd name="connsiteY44" fmla="*/ 235810 h 3555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408245" h="355569">
                <a:moveTo>
                  <a:pt x="279845" y="355569"/>
                </a:moveTo>
                <a:lnTo>
                  <a:pt x="279845" y="277376"/>
                </a:lnTo>
                <a:cubicBezTo>
                  <a:pt x="266402" y="284510"/>
                  <a:pt x="250901" y="289654"/>
                  <a:pt x="233342" y="292809"/>
                </a:cubicBezTo>
                <a:cubicBezTo>
                  <a:pt x="215783" y="295964"/>
                  <a:pt x="195892" y="297542"/>
                  <a:pt x="173669" y="297542"/>
                </a:cubicBezTo>
                <a:lnTo>
                  <a:pt x="49384" y="297542"/>
                </a:lnTo>
                <a:cubicBezTo>
                  <a:pt x="41428" y="297542"/>
                  <a:pt x="36764" y="301382"/>
                  <a:pt x="35392" y="309065"/>
                </a:cubicBezTo>
                <a:lnTo>
                  <a:pt x="0" y="259269"/>
                </a:lnTo>
                <a:lnTo>
                  <a:pt x="77369" y="259269"/>
                </a:lnTo>
                <a:lnTo>
                  <a:pt x="77369" y="174903"/>
                </a:lnTo>
                <a:cubicBezTo>
                  <a:pt x="77369" y="171062"/>
                  <a:pt x="76545" y="167427"/>
                  <a:pt x="74900" y="163998"/>
                </a:cubicBezTo>
                <a:cubicBezTo>
                  <a:pt x="73254" y="160568"/>
                  <a:pt x="70373" y="158030"/>
                  <a:pt x="66257" y="156384"/>
                </a:cubicBezTo>
                <a:lnTo>
                  <a:pt x="146095" y="135808"/>
                </a:lnTo>
                <a:lnTo>
                  <a:pt x="146095" y="259269"/>
                </a:lnTo>
                <a:lnTo>
                  <a:pt x="192188" y="259269"/>
                </a:lnTo>
                <a:cubicBezTo>
                  <a:pt x="210295" y="259269"/>
                  <a:pt x="226208" y="258376"/>
                  <a:pt x="239926" y="256594"/>
                </a:cubicBezTo>
                <a:cubicBezTo>
                  <a:pt x="253644" y="254810"/>
                  <a:pt x="266950" y="252135"/>
                  <a:pt x="279845" y="248569"/>
                </a:cubicBezTo>
                <a:lnTo>
                  <a:pt x="279845" y="43211"/>
                </a:lnTo>
                <a:cubicBezTo>
                  <a:pt x="279845" y="39370"/>
                  <a:pt x="279022" y="35735"/>
                  <a:pt x="277376" y="32306"/>
                </a:cubicBezTo>
                <a:cubicBezTo>
                  <a:pt x="275730" y="28877"/>
                  <a:pt x="272849" y="26338"/>
                  <a:pt x="268734" y="24692"/>
                </a:cubicBezTo>
                <a:lnTo>
                  <a:pt x="352687" y="0"/>
                </a:lnTo>
                <a:lnTo>
                  <a:pt x="352687" y="126342"/>
                </a:lnTo>
                <a:lnTo>
                  <a:pt x="408245" y="126342"/>
                </a:lnTo>
                <a:lnTo>
                  <a:pt x="408245" y="168319"/>
                </a:lnTo>
                <a:lnTo>
                  <a:pt x="352687" y="168319"/>
                </a:lnTo>
                <a:lnTo>
                  <a:pt x="352687" y="318119"/>
                </a:lnTo>
                <a:cubicBezTo>
                  <a:pt x="352687" y="331288"/>
                  <a:pt x="349533" y="340822"/>
                  <a:pt x="343222" y="346720"/>
                </a:cubicBezTo>
                <a:cubicBezTo>
                  <a:pt x="336912" y="352619"/>
                  <a:pt x="326897" y="355569"/>
                  <a:pt x="313180" y="355569"/>
                </a:cubicBezTo>
                <a:moveTo>
                  <a:pt x="157207" y="227580"/>
                </a:moveTo>
                <a:cubicBezTo>
                  <a:pt x="162420" y="223465"/>
                  <a:pt x="166398" y="217703"/>
                  <a:pt x="169142" y="210296"/>
                </a:cubicBezTo>
                <a:cubicBezTo>
                  <a:pt x="171885" y="202888"/>
                  <a:pt x="173943" y="194589"/>
                  <a:pt x="175314" y="185398"/>
                </a:cubicBezTo>
                <a:cubicBezTo>
                  <a:pt x="176687" y="176207"/>
                  <a:pt x="177510" y="166467"/>
                  <a:pt x="177784" y="156178"/>
                </a:cubicBezTo>
                <a:cubicBezTo>
                  <a:pt x="178059" y="145890"/>
                  <a:pt x="178196" y="135808"/>
                  <a:pt x="178196" y="125930"/>
                </a:cubicBezTo>
                <a:lnTo>
                  <a:pt x="178196" y="76546"/>
                </a:lnTo>
                <a:lnTo>
                  <a:pt x="67492" y="76546"/>
                </a:lnTo>
                <a:cubicBezTo>
                  <a:pt x="60633" y="76546"/>
                  <a:pt x="56518" y="79976"/>
                  <a:pt x="55146" y="86834"/>
                </a:cubicBezTo>
                <a:lnTo>
                  <a:pt x="29219" y="36627"/>
                </a:lnTo>
                <a:lnTo>
                  <a:pt x="178196" y="36627"/>
                </a:lnTo>
                <a:lnTo>
                  <a:pt x="178196" y="19342"/>
                </a:lnTo>
                <a:lnTo>
                  <a:pt x="246923" y="39096"/>
                </a:lnTo>
                <a:lnTo>
                  <a:pt x="246923" y="110703"/>
                </a:lnTo>
                <a:cubicBezTo>
                  <a:pt x="246923" y="127714"/>
                  <a:pt x="245276" y="142941"/>
                  <a:pt x="241984" y="156384"/>
                </a:cubicBezTo>
                <a:cubicBezTo>
                  <a:pt x="238691" y="169828"/>
                  <a:pt x="233410" y="181694"/>
                  <a:pt x="226140" y="191982"/>
                </a:cubicBezTo>
                <a:cubicBezTo>
                  <a:pt x="218869" y="202271"/>
                  <a:pt x="209541" y="211050"/>
                  <a:pt x="198155" y="218321"/>
                </a:cubicBezTo>
                <a:cubicBezTo>
                  <a:pt x="186769" y="225591"/>
                  <a:pt x="173120" y="231421"/>
                  <a:pt x="157207" y="2358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9" name="Freeform 49"/>
          <p:cNvSpPr/>
          <p:nvPr/>
        </p:nvSpPr>
        <p:spPr>
          <a:xfrm>
            <a:off x="5328105" y="6400994"/>
            <a:ext cx="237046" cy="235811"/>
          </a:xfrm>
          <a:custGeom>
            <a:avLst/>
            <a:gdLst>
              <a:gd name="connsiteX0" fmla="*/ 0 w 237046"/>
              <a:gd name="connsiteY0" fmla="*/ 118112 h 235811"/>
              <a:gd name="connsiteX1" fmla="*/ 10289 w 237046"/>
              <a:gd name="connsiteY1" fmla="*/ 68726 h 235811"/>
              <a:gd name="connsiteX2" fmla="*/ 38067 w 237046"/>
              <a:gd name="connsiteY2" fmla="*/ 31688 h 235811"/>
              <a:gd name="connsiteX3" fmla="*/ 78398 w 237046"/>
              <a:gd name="connsiteY3" fmla="*/ 8231 h 235811"/>
              <a:gd name="connsiteX4" fmla="*/ 126754 w 237046"/>
              <a:gd name="connsiteY4" fmla="*/ 0 h 235811"/>
              <a:gd name="connsiteX5" fmla="*/ 168319 w 237046"/>
              <a:gd name="connsiteY5" fmla="*/ 5350 h 235811"/>
              <a:gd name="connsiteX6" fmla="*/ 202065 w 237046"/>
              <a:gd name="connsiteY6" fmla="*/ 20371 h 235811"/>
              <a:gd name="connsiteX7" fmla="*/ 224699 w 237046"/>
              <a:gd name="connsiteY7" fmla="*/ 43829 h 235811"/>
              <a:gd name="connsiteX8" fmla="*/ 232931 w 237046"/>
              <a:gd name="connsiteY8" fmla="*/ 74900 h 235811"/>
              <a:gd name="connsiteX9" fmla="*/ 222436 w 237046"/>
              <a:gd name="connsiteY9" fmla="*/ 99798 h 235811"/>
              <a:gd name="connsiteX10" fmla="*/ 195069 w 237046"/>
              <a:gd name="connsiteY10" fmla="*/ 109057 h 235811"/>
              <a:gd name="connsiteX11" fmla="*/ 173051 w 237046"/>
              <a:gd name="connsiteY11" fmla="*/ 102885 h 235811"/>
              <a:gd name="connsiteX12" fmla="*/ 158442 w 237046"/>
              <a:gd name="connsiteY12" fmla="*/ 87657 h 235811"/>
              <a:gd name="connsiteX13" fmla="*/ 162352 w 237046"/>
              <a:gd name="connsiteY13" fmla="*/ 69961 h 235811"/>
              <a:gd name="connsiteX14" fmla="*/ 157824 w 237046"/>
              <a:gd name="connsiteY14" fmla="*/ 54529 h 235811"/>
              <a:gd name="connsiteX15" fmla="*/ 145685 w 237046"/>
              <a:gd name="connsiteY15" fmla="*/ 43623 h 235811"/>
              <a:gd name="connsiteX16" fmla="*/ 126754 w 237046"/>
              <a:gd name="connsiteY16" fmla="*/ 39507 h 235811"/>
              <a:gd name="connsiteX17" fmla="*/ 104119 w 237046"/>
              <a:gd name="connsiteY17" fmla="*/ 45474 h 235811"/>
              <a:gd name="connsiteX18" fmla="*/ 87657 w 237046"/>
              <a:gd name="connsiteY18" fmla="*/ 61936 h 235811"/>
              <a:gd name="connsiteX19" fmla="*/ 77575 w 237046"/>
              <a:gd name="connsiteY19" fmla="*/ 86834 h 235811"/>
              <a:gd name="connsiteX20" fmla="*/ 74077 w 237046"/>
              <a:gd name="connsiteY20" fmla="*/ 118112 h 235811"/>
              <a:gd name="connsiteX21" fmla="*/ 77369 w 237046"/>
              <a:gd name="connsiteY21" fmla="*/ 149182 h 235811"/>
              <a:gd name="connsiteX22" fmla="*/ 87452 w 237046"/>
              <a:gd name="connsiteY22" fmla="*/ 173874 h 235811"/>
              <a:gd name="connsiteX23" fmla="*/ 103913 w 237046"/>
              <a:gd name="connsiteY23" fmla="*/ 190336 h 235811"/>
              <a:gd name="connsiteX24" fmla="*/ 126754 w 237046"/>
              <a:gd name="connsiteY24" fmla="*/ 196303 h 235811"/>
              <a:gd name="connsiteX25" fmla="*/ 144656 w 237046"/>
              <a:gd name="connsiteY25" fmla="*/ 191365 h 235811"/>
              <a:gd name="connsiteX26" fmla="*/ 157413 w 237046"/>
              <a:gd name="connsiteY26" fmla="*/ 179019 h 235811"/>
              <a:gd name="connsiteX27" fmla="*/ 165438 w 237046"/>
              <a:gd name="connsiteY27" fmla="*/ 162557 h 235811"/>
              <a:gd name="connsiteX28" fmla="*/ 169554 w 237046"/>
              <a:gd name="connsiteY28" fmla="*/ 144861 h 235811"/>
              <a:gd name="connsiteX29" fmla="*/ 237046 w 237046"/>
              <a:gd name="connsiteY29" fmla="*/ 158853 h 235811"/>
              <a:gd name="connsiteX30" fmla="*/ 225111 w 237046"/>
              <a:gd name="connsiteY30" fmla="*/ 188895 h 235811"/>
              <a:gd name="connsiteX31" fmla="*/ 203300 w 237046"/>
              <a:gd name="connsiteY31" fmla="*/ 213382 h 235811"/>
              <a:gd name="connsiteX32" fmla="*/ 170788 w 237046"/>
              <a:gd name="connsiteY32" fmla="*/ 229844 h 235811"/>
              <a:gd name="connsiteX33" fmla="*/ 126754 w 237046"/>
              <a:gd name="connsiteY33" fmla="*/ 235811 h 235811"/>
              <a:gd name="connsiteX34" fmla="*/ 78398 w 237046"/>
              <a:gd name="connsiteY34" fmla="*/ 227786 h 235811"/>
              <a:gd name="connsiteX35" fmla="*/ 38067 w 237046"/>
              <a:gd name="connsiteY35" fmla="*/ 204534 h 235811"/>
              <a:gd name="connsiteX36" fmla="*/ 10289 w 237046"/>
              <a:gd name="connsiteY36" fmla="*/ 167496 h 235811"/>
              <a:gd name="connsiteX37" fmla="*/ 0 w 237046"/>
              <a:gd name="connsiteY37" fmla="*/ 118112 h 23581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37046" h="235811">
                <a:moveTo>
                  <a:pt x="0" y="118112"/>
                </a:moveTo>
                <a:cubicBezTo>
                  <a:pt x="0" y="99729"/>
                  <a:pt x="3429" y="83267"/>
                  <a:pt x="10289" y="68726"/>
                </a:cubicBezTo>
                <a:cubicBezTo>
                  <a:pt x="17148" y="54185"/>
                  <a:pt x="26407" y="41839"/>
                  <a:pt x="38067" y="31688"/>
                </a:cubicBezTo>
                <a:cubicBezTo>
                  <a:pt x="49728" y="21537"/>
                  <a:pt x="63171" y="13718"/>
                  <a:pt x="78398" y="8231"/>
                </a:cubicBezTo>
                <a:cubicBezTo>
                  <a:pt x="93625" y="2744"/>
                  <a:pt x="109743" y="0"/>
                  <a:pt x="126754" y="0"/>
                </a:cubicBezTo>
                <a:cubicBezTo>
                  <a:pt x="141569" y="0"/>
                  <a:pt x="155424" y="1783"/>
                  <a:pt x="168319" y="5350"/>
                </a:cubicBezTo>
                <a:cubicBezTo>
                  <a:pt x="181214" y="8916"/>
                  <a:pt x="192463" y="13924"/>
                  <a:pt x="202065" y="20371"/>
                </a:cubicBezTo>
                <a:cubicBezTo>
                  <a:pt x="211668" y="26819"/>
                  <a:pt x="219213" y="34637"/>
                  <a:pt x="224699" y="43829"/>
                </a:cubicBezTo>
                <a:cubicBezTo>
                  <a:pt x="230187" y="53020"/>
                  <a:pt x="232931" y="63377"/>
                  <a:pt x="232931" y="74900"/>
                </a:cubicBezTo>
                <a:cubicBezTo>
                  <a:pt x="232931" y="85325"/>
                  <a:pt x="229433" y="93625"/>
                  <a:pt x="222436" y="99798"/>
                </a:cubicBezTo>
                <a:cubicBezTo>
                  <a:pt x="215440" y="105971"/>
                  <a:pt x="206318" y="109057"/>
                  <a:pt x="195069" y="109057"/>
                </a:cubicBezTo>
                <a:cubicBezTo>
                  <a:pt x="186564" y="109057"/>
                  <a:pt x="179225" y="107000"/>
                  <a:pt x="173051" y="102885"/>
                </a:cubicBezTo>
                <a:cubicBezTo>
                  <a:pt x="166879" y="98769"/>
                  <a:pt x="162009" y="93693"/>
                  <a:pt x="158442" y="87657"/>
                </a:cubicBezTo>
                <a:cubicBezTo>
                  <a:pt x="161186" y="81622"/>
                  <a:pt x="162489" y="75723"/>
                  <a:pt x="162352" y="69961"/>
                </a:cubicBezTo>
                <a:cubicBezTo>
                  <a:pt x="162215" y="64200"/>
                  <a:pt x="160706" y="59056"/>
                  <a:pt x="157824" y="54529"/>
                </a:cubicBezTo>
                <a:cubicBezTo>
                  <a:pt x="154944" y="50002"/>
                  <a:pt x="150897" y="46367"/>
                  <a:pt x="145685" y="43623"/>
                </a:cubicBezTo>
                <a:cubicBezTo>
                  <a:pt x="140472" y="40879"/>
                  <a:pt x="134162" y="39507"/>
                  <a:pt x="126754" y="39507"/>
                </a:cubicBezTo>
                <a:cubicBezTo>
                  <a:pt x="118249" y="39507"/>
                  <a:pt x="110704" y="41497"/>
                  <a:pt x="104119" y="45474"/>
                </a:cubicBezTo>
                <a:cubicBezTo>
                  <a:pt x="97535" y="49453"/>
                  <a:pt x="92047" y="54940"/>
                  <a:pt x="87657" y="61936"/>
                </a:cubicBezTo>
                <a:cubicBezTo>
                  <a:pt x="83268" y="68933"/>
                  <a:pt x="79908" y="77232"/>
                  <a:pt x="77575" y="86834"/>
                </a:cubicBezTo>
                <a:cubicBezTo>
                  <a:pt x="75243" y="96437"/>
                  <a:pt x="74077" y="106863"/>
                  <a:pt x="74077" y="118112"/>
                </a:cubicBezTo>
                <a:cubicBezTo>
                  <a:pt x="74077" y="129360"/>
                  <a:pt x="75174" y="139717"/>
                  <a:pt x="77369" y="149182"/>
                </a:cubicBezTo>
                <a:cubicBezTo>
                  <a:pt x="79564" y="158648"/>
                  <a:pt x="82925" y="166878"/>
                  <a:pt x="87452" y="173874"/>
                </a:cubicBezTo>
                <a:cubicBezTo>
                  <a:pt x="91979" y="180871"/>
                  <a:pt x="97466" y="186358"/>
                  <a:pt x="103913" y="190336"/>
                </a:cubicBezTo>
                <a:cubicBezTo>
                  <a:pt x="110361" y="194314"/>
                  <a:pt x="117974" y="196303"/>
                  <a:pt x="126754" y="196303"/>
                </a:cubicBezTo>
                <a:cubicBezTo>
                  <a:pt x="133613" y="196303"/>
                  <a:pt x="139580" y="194657"/>
                  <a:pt x="144656" y="191365"/>
                </a:cubicBezTo>
                <a:cubicBezTo>
                  <a:pt x="149732" y="188073"/>
                  <a:pt x="153984" y="183957"/>
                  <a:pt x="157413" y="179019"/>
                </a:cubicBezTo>
                <a:cubicBezTo>
                  <a:pt x="160843" y="174080"/>
                  <a:pt x="163518" y="168593"/>
                  <a:pt x="165438" y="162557"/>
                </a:cubicBezTo>
                <a:cubicBezTo>
                  <a:pt x="167359" y="156521"/>
                  <a:pt x="168730" y="150623"/>
                  <a:pt x="169554" y="144861"/>
                </a:cubicBezTo>
                <a:lnTo>
                  <a:pt x="237046" y="158853"/>
                </a:lnTo>
                <a:cubicBezTo>
                  <a:pt x="234576" y="169554"/>
                  <a:pt x="230598" y="179568"/>
                  <a:pt x="225111" y="188895"/>
                </a:cubicBezTo>
                <a:cubicBezTo>
                  <a:pt x="219624" y="198224"/>
                  <a:pt x="212353" y="206386"/>
                  <a:pt x="203300" y="213382"/>
                </a:cubicBezTo>
                <a:cubicBezTo>
                  <a:pt x="194246" y="220378"/>
                  <a:pt x="183409" y="225865"/>
                  <a:pt x="170788" y="229844"/>
                </a:cubicBezTo>
                <a:cubicBezTo>
                  <a:pt x="158168" y="233822"/>
                  <a:pt x="143490" y="235811"/>
                  <a:pt x="126754" y="235811"/>
                </a:cubicBezTo>
                <a:cubicBezTo>
                  <a:pt x="109743" y="235811"/>
                  <a:pt x="93625" y="233136"/>
                  <a:pt x="78398" y="227786"/>
                </a:cubicBezTo>
                <a:cubicBezTo>
                  <a:pt x="63171" y="222436"/>
                  <a:pt x="49728" y="214685"/>
                  <a:pt x="38067" y="204534"/>
                </a:cubicBezTo>
                <a:cubicBezTo>
                  <a:pt x="26407" y="194383"/>
                  <a:pt x="17148" y="182037"/>
                  <a:pt x="10289" y="167496"/>
                </a:cubicBezTo>
                <a:cubicBezTo>
                  <a:pt x="3429" y="152955"/>
                  <a:pt x="0" y="136494"/>
                  <a:pt x="0" y="1181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0" name="Freeform 50"/>
          <p:cNvSpPr/>
          <p:nvPr/>
        </p:nvSpPr>
        <p:spPr>
          <a:xfrm>
            <a:off x="5601366" y="6448733"/>
            <a:ext cx="186015" cy="44035"/>
          </a:xfrm>
          <a:custGeom>
            <a:avLst/>
            <a:gdLst>
              <a:gd name="connsiteX0" fmla="*/ 0 w 186015"/>
              <a:gd name="connsiteY0" fmla="*/ 0 h 44035"/>
              <a:gd name="connsiteX1" fmla="*/ 186015 w 186015"/>
              <a:gd name="connsiteY1" fmla="*/ 0 h 44035"/>
              <a:gd name="connsiteX2" fmla="*/ 186015 w 186015"/>
              <a:gd name="connsiteY2" fmla="*/ 44035 h 44035"/>
              <a:gd name="connsiteX3" fmla="*/ 0 w 186015"/>
              <a:gd name="connsiteY3" fmla="*/ 44035 h 4403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6015" h="44035">
                <a:moveTo>
                  <a:pt x="0" y="0"/>
                </a:moveTo>
                <a:lnTo>
                  <a:pt x="186015" y="0"/>
                </a:lnTo>
                <a:lnTo>
                  <a:pt x="186015" y="44035"/>
                </a:lnTo>
                <a:lnTo>
                  <a:pt x="0" y="4403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1" name="Freeform 51"/>
          <p:cNvSpPr/>
          <p:nvPr/>
        </p:nvSpPr>
        <p:spPr>
          <a:xfrm>
            <a:off x="5823185" y="6396467"/>
            <a:ext cx="248569" cy="321822"/>
          </a:xfrm>
          <a:custGeom>
            <a:avLst/>
            <a:gdLst>
              <a:gd name="connsiteX0" fmla="*/ 11111 w 248569"/>
              <a:gd name="connsiteY0" fmla="*/ 321822 h 321822"/>
              <a:gd name="connsiteX1" fmla="*/ 11111 w 248569"/>
              <a:gd name="connsiteY1" fmla="*/ 43211 h 321822"/>
              <a:gd name="connsiteX2" fmla="*/ 8642 w 248569"/>
              <a:gd name="connsiteY2" fmla="*/ 32306 h 321822"/>
              <a:gd name="connsiteX3" fmla="*/ 0 w 248569"/>
              <a:gd name="connsiteY3" fmla="*/ 24692 h 321822"/>
              <a:gd name="connsiteX4" fmla="*/ 81896 w 248569"/>
              <a:gd name="connsiteY4" fmla="*/ 0 h 321822"/>
              <a:gd name="connsiteX5" fmla="*/ 81896 w 248569"/>
              <a:gd name="connsiteY5" fmla="*/ 24692 h 321822"/>
              <a:gd name="connsiteX6" fmla="*/ 112350 w 248569"/>
              <a:gd name="connsiteY6" fmla="*/ 11523 h 321822"/>
              <a:gd name="connsiteX7" fmla="*/ 146507 w 248569"/>
              <a:gd name="connsiteY7" fmla="*/ 6585 h 321822"/>
              <a:gd name="connsiteX8" fmla="*/ 188690 w 248569"/>
              <a:gd name="connsiteY8" fmla="*/ 14815 h 321822"/>
              <a:gd name="connsiteX9" fmla="*/ 220790 w 248569"/>
              <a:gd name="connsiteY9" fmla="*/ 37862 h 321822"/>
              <a:gd name="connsiteX10" fmla="*/ 241367 w 248569"/>
              <a:gd name="connsiteY10" fmla="*/ 73048 h 321822"/>
              <a:gd name="connsiteX11" fmla="*/ 248569 w 248569"/>
              <a:gd name="connsiteY11" fmla="*/ 117700 h 321822"/>
              <a:gd name="connsiteX12" fmla="*/ 241984 w 248569"/>
              <a:gd name="connsiteY12" fmla="*/ 164821 h 321822"/>
              <a:gd name="connsiteX13" fmla="*/ 222436 w 248569"/>
              <a:gd name="connsiteY13" fmla="*/ 202065 h 321822"/>
              <a:gd name="connsiteX14" fmla="*/ 190542 w 248569"/>
              <a:gd name="connsiteY14" fmla="*/ 226346 h 321822"/>
              <a:gd name="connsiteX15" fmla="*/ 146919 w 248569"/>
              <a:gd name="connsiteY15" fmla="*/ 234988 h 321822"/>
              <a:gd name="connsiteX16" fmla="*/ 110910 w 248569"/>
              <a:gd name="connsiteY16" fmla="*/ 227992 h 321822"/>
              <a:gd name="connsiteX17" fmla="*/ 81896 w 248569"/>
              <a:gd name="connsiteY17" fmla="*/ 210708 h 321822"/>
              <a:gd name="connsiteX18" fmla="*/ 81896 w 248569"/>
              <a:gd name="connsiteY18" fmla="*/ 295484 h 321822"/>
              <a:gd name="connsiteX19" fmla="*/ 53911 w 248569"/>
              <a:gd name="connsiteY19" fmla="*/ 321822 h 321822"/>
              <a:gd name="connsiteX21" fmla="*/ 127988 w 248569"/>
              <a:gd name="connsiteY21" fmla="*/ 195069 h 321822"/>
              <a:gd name="connsiteX22" fmla="*/ 145478 w 248569"/>
              <a:gd name="connsiteY22" fmla="*/ 190953 h 321822"/>
              <a:gd name="connsiteX23" fmla="*/ 161528 w 248569"/>
              <a:gd name="connsiteY23" fmla="*/ 177579 h 321822"/>
              <a:gd name="connsiteX24" fmla="*/ 173257 w 248569"/>
              <a:gd name="connsiteY24" fmla="*/ 153298 h 321822"/>
              <a:gd name="connsiteX25" fmla="*/ 177784 w 248569"/>
              <a:gd name="connsiteY25" fmla="*/ 116053 h 321822"/>
              <a:gd name="connsiteX26" fmla="*/ 173463 w 248569"/>
              <a:gd name="connsiteY26" fmla="*/ 85189 h 321822"/>
              <a:gd name="connsiteX27" fmla="*/ 161734 w 248569"/>
              <a:gd name="connsiteY27" fmla="*/ 63377 h 321822"/>
              <a:gd name="connsiteX28" fmla="*/ 144861 w 248569"/>
              <a:gd name="connsiteY28" fmla="*/ 50619 h 321822"/>
              <a:gd name="connsiteX29" fmla="*/ 125107 w 248569"/>
              <a:gd name="connsiteY29" fmla="*/ 46504 h 321822"/>
              <a:gd name="connsiteX30" fmla="*/ 101650 w 248569"/>
              <a:gd name="connsiteY30" fmla="*/ 50208 h 321822"/>
              <a:gd name="connsiteX31" fmla="*/ 81896 w 248569"/>
              <a:gd name="connsiteY31" fmla="*/ 58438 h 321822"/>
              <a:gd name="connsiteX32" fmla="*/ 81896 w 248569"/>
              <a:gd name="connsiteY32" fmla="*/ 176961 h 321822"/>
              <a:gd name="connsiteX33" fmla="*/ 101238 w 248569"/>
              <a:gd name="connsiteY33" fmla="*/ 189513 h 321822"/>
              <a:gd name="connsiteX34" fmla="*/ 127988 w 248569"/>
              <a:gd name="connsiteY34" fmla="*/ 195069 h 3218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48569" h="321822">
                <a:moveTo>
                  <a:pt x="11111" y="321822"/>
                </a:moveTo>
                <a:lnTo>
                  <a:pt x="11111" y="43211"/>
                </a:lnTo>
                <a:cubicBezTo>
                  <a:pt x="11111" y="39370"/>
                  <a:pt x="10288" y="35735"/>
                  <a:pt x="8642" y="32306"/>
                </a:cubicBezTo>
                <a:cubicBezTo>
                  <a:pt x="6996" y="28877"/>
                  <a:pt x="4115" y="26339"/>
                  <a:pt x="0" y="24692"/>
                </a:cubicBezTo>
                <a:lnTo>
                  <a:pt x="81896" y="0"/>
                </a:lnTo>
                <a:lnTo>
                  <a:pt x="81896" y="24692"/>
                </a:lnTo>
                <a:cubicBezTo>
                  <a:pt x="90949" y="19205"/>
                  <a:pt x="101101" y="14815"/>
                  <a:pt x="112350" y="11523"/>
                </a:cubicBezTo>
                <a:cubicBezTo>
                  <a:pt x="123598" y="8231"/>
                  <a:pt x="134984" y="6585"/>
                  <a:pt x="146507" y="6585"/>
                </a:cubicBezTo>
                <a:cubicBezTo>
                  <a:pt x="162146" y="6585"/>
                  <a:pt x="176206" y="9329"/>
                  <a:pt x="188690" y="14815"/>
                </a:cubicBezTo>
                <a:cubicBezTo>
                  <a:pt x="201173" y="20303"/>
                  <a:pt x="211873" y="27984"/>
                  <a:pt x="220790" y="37862"/>
                </a:cubicBezTo>
                <a:cubicBezTo>
                  <a:pt x="229706" y="47739"/>
                  <a:pt x="236565" y="59468"/>
                  <a:pt x="241367" y="73048"/>
                </a:cubicBezTo>
                <a:cubicBezTo>
                  <a:pt x="246168" y="86629"/>
                  <a:pt x="248569" y="101512"/>
                  <a:pt x="248569" y="117700"/>
                </a:cubicBezTo>
                <a:cubicBezTo>
                  <a:pt x="248569" y="134710"/>
                  <a:pt x="246374" y="150417"/>
                  <a:pt x="241984" y="164821"/>
                </a:cubicBezTo>
                <a:cubicBezTo>
                  <a:pt x="237594" y="179225"/>
                  <a:pt x="231078" y="191639"/>
                  <a:pt x="222436" y="202065"/>
                </a:cubicBezTo>
                <a:cubicBezTo>
                  <a:pt x="213794" y="212491"/>
                  <a:pt x="203162" y="220584"/>
                  <a:pt x="190542" y="226346"/>
                </a:cubicBezTo>
                <a:cubicBezTo>
                  <a:pt x="177922" y="232108"/>
                  <a:pt x="163381" y="234988"/>
                  <a:pt x="146919" y="234988"/>
                </a:cubicBezTo>
                <a:cubicBezTo>
                  <a:pt x="134298" y="234988"/>
                  <a:pt x="122295" y="232656"/>
                  <a:pt x="110910" y="227992"/>
                </a:cubicBezTo>
                <a:cubicBezTo>
                  <a:pt x="99523" y="223327"/>
                  <a:pt x="89853" y="217567"/>
                  <a:pt x="81896" y="210708"/>
                </a:cubicBezTo>
                <a:lnTo>
                  <a:pt x="81896" y="295484"/>
                </a:lnTo>
                <a:cubicBezTo>
                  <a:pt x="81896" y="313043"/>
                  <a:pt x="72568" y="321822"/>
                  <a:pt x="53911" y="321822"/>
                </a:cubicBezTo>
                <a:moveTo>
                  <a:pt x="127988" y="195069"/>
                </a:moveTo>
                <a:cubicBezTo>
                  <a:pt x="133750" y="195069"/>
                  <a:pt x="139580" y="193697"/>
                  <a:pt x="145478" y="190953"/>
                </a:cubicBezTo>
                <a:cubicBezTo>
                  <a:pt x="151377" y="188210"/>
                  <a:pt x="156727" y="183752"/>
                  <a:pt x="161528" y="177579"/>
                </a:cubicBezTo>
                <a:cubicBezTo>
                  <a:pt x="166330" y="171405"/>
                  <a:pt x="170239" y="163313"/>
                  <a:pt x="173257" y="153298"/>
                </a:cubicBezTo>
                <a:cubicBezTo>
                  <a:pt x="176275" y="143284"/>
                  <a:pt x="177784" y="130869"/>
                  <a:pt x="177784" y="116053"/>
                </a:cubicBezTo>
                <a:cubicBezTo>
                  <a:pt x="177784" y="104256"/>
                  <a:pt x="176343" y="93968"/>
                  <a:pt x="173463" y="85189"/>
                </a:cubicBezTo>
                <a:cubicBezTo>
                  <a:pt x="170583" y="76409"/>
                  <a:pt x="166673" y="69138"/>
                  <a:pt x="161734" y="63377"/>
                </a:cubicBezTo>
                <a:cubicBezTo>
                  <a:pt x="156795" y="57615"/>
                  <a:pt x="151171" y="53363"/>
                  <a:pt x="144861" y="50619"/>
                </a:cubicBezTo>
                <a:cubicBezTo>
                  <a:pt x="138550" y="47876"/>
                  <a:pt x="131966" y="46504"/>
                  <a:pt x="125107" y="46504"/>
                </a:cubicBezTo>
                <a:cubicBezTo>
                  <a:pt x="117151" y="46504"/>
                  <a:pt x="109331" y="47739"/>
                  <a:pt x="101650" y="50208"/>
                </a:cubicBezTo>
                <a:cubicBezTo>
                  <a:pt x="93968" y="52677"/>
                  <a:pt x="87383" y="55421"/>
                  <a:pt x="81896" y="58438"/>
                </a:cubicBezTo>
                <a:lnTo>
                  <a:pt x="81896" y="176961"/>
                </a:lnTo>
                <a:cubicBezTo>
                  <a:pt x="87383" y="181626"/>
                  <a:pt x="93831" y="185809"/>
                  <a:pt x="101238" y="189513"/>
                </a:cubicBezTo>
                <a:cubicBezTo>
                  <a:pt x="108646" y="193217"/>
                  <a:pt x="117563" y="195069"/>
                  <a:pt x="127988" y="195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2" name="Freeform 52"/>
          <p:cNvSpPr/>
          <p:nvPr/>
        </p:nvSpPr>
        <p:spPr>
          <a:xfrm>
            <a:off x="6092330" y="6400994"/>
            <a:ext cx="253507" cy="235811"/>
          </a:xfrm>
          <a:custGeom>
            <a:avLst/>
            <a:gdLst>
              <a:gd name="connsiteX0" fmla="*/ 126754 w 253507"/>
              <a:gd name="connsiteY0" fmla="*/ 39507 h 235811"/>
              <a:gd name="connsiteX1" fmla="*/ 104118 w 253507"/>
              <a:gd name="connsiteY1" fmla="*/ 45474 h 235811"/>
              <a:gd name="connsiteX2" fmla="*/ 87657 w 253507"/>
              <a:gd name="connsiteY2" fmla="*/ 61936 h 235811"/>
              <a:gd name="connsiteX3" fmla="*/ 77574 w 253507"/>
              <a:gd name="connsiteY3" fmla="*/ 86834 h 235811"/>
              <a:gd name="connsiteX4" fmla="*/ 74076 w 253507"/>
              <a:gd name="connsiteY4" fmla="*/ 118112 h 235811"/>
              <a:gd name="connsiteX5" fmla="*/ 77369 w 253507"/>
              <a:gd name="connsiteY5" fmla="*/ 149182 h 235811"/>
              <a:gd name="connsiteX6" fmla="*/ 87452 w 253507"/>
              <a:gd name="connsiteY6" fmla="*/ 173874 h 235811"/>
              <a:gd name="connsiteX7" fmla="*/ 103913 w 253507"/>
              <a:gd name="connsiteY7" fmla="*/ 190336 h 235811"/>
              <a:gd name="connsiteX8" fmla="*/ 126754 w 253507"/>
              <a:gd name="connsiteY8" fmla="*/ 196303 h 235811"/>
              <a:gd name="connsiteX9" fmla="*/ 149594 w 253507"/>
              <a:gd name="connsiteY9" fmla="*/ 190336 h 235811"/>
              <a:gd name="connsiteX10" fmla="*/ 166261 w 253507"/>
              <a:gd name="connsiteY10" fmla="*/ 173874 h 235811"/>
              <a:gd name="connsiteX11" fmla="*/ 176344 w 253507"/>
              <a:gd name="connsiteY11" fmla="*/ 148977 h 235811"/>
              <a:gd name="connsiteX12" fmla="*/ 179842 w 253507"/>
              <a:gd name="connsiteY12" fmla="*/ 118112 h 235811"/>
              <a:gd name="connsiteX13" fmla="*/ 176344 w 253507"/>
              <a:gd name="connsiteY13" fmla="*/ 87246 h 235811"/>
              <a:gd name="connsiteX14" fmla="*/ 166055 w 253507"/>
              <a:gd name="connsiteY14" fmla="*/ 62348 h 235811"/>
              <a:gd name="connsiteX15" fmla="*/ 149388 w 253507"/>
              <a:gd name="connsiteY15" fmla="*/ 45681 h 235811"/>
              <a:gd name="connsiteX16" fmla="*/ 126754 w 253507"/>
              <a:gd name="connsiteY16" fmla="*/ 39507 h 235811"/>
              <a:gd name="connsiteX18" fmla="*/ 126754 w 253507"/>
              <a:gd name="connsiteY18" fmla="*/ 235811 h 235811"/>
              <a:gd name="connsiteX19" fmla="*/ 78398 w 253507"/>
              <a:gd name="connsiteY19" fmla="*/ 227786 h 235811"/>
              <a:gd name="connsiteX20" fmla="*/ 38067 w 253507"/>
              <a:gd name="connsiteY20" fmla="*/ 204534 h 235811"/>
              <a:gd name="connsiteX21" fmla="*/ 10289 w 253507"/>
              <a:gd name="connsiteY21" fmla="*/ 167496 h 235811"/>
              <a:gd name="connsiteX22" fmla="*/ 0 w 253507"/>
              <a:gd name="connsiteY22" fmla="*/ 118112 h 235811"/>
              <a:gd name="connsiteX23" fmla="*/ 10289 w 253507"/>
              <a:gd name="connsiteY23" fmla="*/ 68726 h 235811"/>
              <a:gd name="connsiteX24" fmla="*/ 38067 w 253507"/>
              <a:gd name="connsiteY24" fmla="*/ 31688 h 235811"/>
              <a:gd name="connsiteX25" fmla="*/ 78398 w 253507"/>
              <a:gd name="connsiteY25" fmla="*/ 8231 h 235811"/>
              <a:gd name="connsiteX26" fmla="*/ 126754 w 253507"/>
              <a:gd name="connsiteY26" fmla="*/ 0 h 235811"/>
              <a:gd name="connsiteX27" fmla="*/ 174903 w 253507"/>
              <a:gd name="connsiteY27" fmla="*/ 8231 h 235811"/>
              <a:gd name="connsiteX28" fmla="*/ 215440 w 253507"/>
              <a:gd name="connsiteY28" fmla="*/ 31688 h 235811"/>
              <a:gd name="connsiteX29" fmla="*/ 243218 w 253507"/>
              <a:gd name="connsiteY29" fmla="*/ 68726 h 235811"/>
              <a:gd name="connsiteX30" fmla="*/ 253507 w 253507"/>
              <a:gd name="connsiteY30" fmla="*/ 118112 h 235811"/>
              <a:gd name="connsiteX31" fmla="*/ 243218 w 253507"/>
              <a:gd name="connsiteY31" fmla="*/ 167496 h 235811"/>
              <a:gd name="connsiteX32" fmla="*/ 215440 w 253507"/>
              <a:gd name="connsiteY32" fmla="*/ 204534 h 235811"/>
              <a:gd name="connsiteX33" fmla="*/ 174903 w 253507"/>
              <a:gd name="connsiteY33" fmla="*/ 227786 h 235811"/>
              <a:gd name="connsiteX34" fmla="*/ 126754 w 253507"/>
              <a:gd name="connsiteY34" fmla="*/ 235811 h 23581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53507" h="235811">
                <a:moveTo>
                  <a:pt x="126754" y="39507"/>
                </a:moveTo>
                <a:cubicBezTo>
                  <a:pt x="118248" y="39507"/>
                  <a:pt x="110703" y="41497"/>
                  <a:pt x="104118" y="45474"/>
                </a:cubicBezTo>
                <a:cubicBezTo>
                  <a:pt x="97534" y="49453"/>
                  <a:pt x="92047" y="54940"/>
                  <a:pt x="87657" y="61936"/>
                </a:cubicBezTo>
                <a:cubicBezTo>
                  <a:pt x="83268" y="68933"/>
                  <a:pt x="79907" y="77232"/>
                  <a:pt x="77574" y="86834"/>
                </a:cubicBezTo>
                <a:cubicBezTo>
                  <a:pt x="75243" y="96437"/>
                  <a:pt x="74076" y="106863"/>
                  <a:pt x="74076" y="118112"/>
                </a:cubicBezTo>
                <a:cubicBezTo>
                  <a:pt x="74076" y="129360"/>
                  <a:pt x="75174" y="139717"/>
                  <a:pt x="77369" y="149182"/>
                </a:cubicBezTo>
                <a:cubicBezTo>
                  <a:pt x="79564" y="158648"/>
                  <a:pt x="82924" y="166878"/>
                  <a:pt x="87452" y="173874"/>
                </a:cubicBezTo>
                <a:cubicBezTo>
                  <a:pt x="91979" y="180871"/>
                  <a:pt x="97465" y="186358"/>
                  <a:pt x="103913" y="190336"/>
                </a:cubicBezTo>
                <a:cubicBezTo>
                  <a:pt x="110361" y="194314"/>
                  <a:pt x="117973" y="196303"/>
                  <a:pt x="126754" y="196303"/>
                </a:cubicBezTo>
                <a:cubicBezTo>
                  <a:pt x="135258" y="196303"/>
                  <a:pt x="142872" y="194314"/>
                  <a:pt x="149594" y="190336"/>
                </a:cubicBezTo>
                <a:cubicBezTo>
                  <a:pt x="156315" y="186358"/>
                  <a:pt x="161871" y="180871"/>
                  <a:pt x="166261" y="173874"/>
                </a:cubicBezTo>
                <a:cubicBezTo>
                  <a:pt x="170651" y="166878"/>
                  <a:pt x="174011" y="158579"/>
                  <a:pt x="176344" y="148977"/>
                </a:cubicBezTo>
                <a:cubicBezTo>
                  <a:pt x="178676" y="139374"/>
                  <a:pt x="179842" y="129086"/>
                  <a:pt x="179842" y="118112"/>
                </a:cubicBezTo>
                <a:cubicBezTo>
                  <a:pt x="179842" y="107137"/>
                  <a:pt x="178676" y="96848"/>
                  <a:pt x="176344" y="87246"/>
                </a:cubicBezTo>
                <a:cubicBezTo>
                  <a:pt x="174011" y="77644"/>
                  <a:pt x="170582" y="69344"/>
                  <a:pt x="166055" y="62348"/>
                </a:cubicBezTo>
                <a:cubicBezTo>
                  <a:pt x="161529" y="55352"/>
                  <a:pt x="155973" y="49796"/>
                  <a:pt x="149388" y="45681"/>
                </a:cubicBezTo>
                <a:cubicBezTo>
                  <a:pt x="142804" y="41565"/>
                  <a:pt x="135258" y="39507"/>
                  <a:pt x="126754" y="39507"/>
                </a:cubicBezTo>
                <a:moveTo>
                  <a:pt x="126754" y="235811"/>
                </a:moveTo>
                <a:cubicBezTo>
                  <a:pt x="109743" y="235811"/>
                  <a:pt x="93625" y="233136"/>
                  <a:pt x="78398" y="227786"/>
                </a:cubicBezTo>
                <a:cubicBezTo>
                  <a:pt x="63171" y="222436"/>
                  <a:pt x="49727" y="214685"/>
                  <a:pt x="38067" y="204534"/>
                </a:cubicBezTo>
                <a:cubicBezTo>
                  <a:pt x="26407" y="194383"/>
                  <a:pt x="17147" y="182037"/>
                  <a:pt x="10289" y="167496"/>
                </a:cubicBezTo>
                <a:cubicBezTo>
                  <a:pt x="3429" y="152955"/>
                  <a:pt x="0" y="136494"/>
                  <a:pt x="0" y="118112"/>
                </a:cubicBezTo>
                <a:cubicBezTo>
                  <a:pt x="0" y="99729"/>
                  <a:pt x="3429" y="83267"/>
                  <a:pt x="10289" y="68726"/>
                </a:cubicBezTo>
                <a:cubicBezTo>
                  <a:pt x="17147" y="54185"/>
                  <a:pt x="26407" y="41839"/>
                  <a:pt x="38067" y="31688"/>
                </a:cubicBezTo>
                <a:cubicBezTo>
                  <a:pt x="49727" y="21537"/>
                  <a:pt x="63171" y="13718"/>
                  <a:pt x="78398" y="8231"/>
                </a:cubicBezTo>
                <a:cubicBezTo>
                  <a:pt x="93625" y="2744"/>
                  <a:pt x="109743" y="0"/>
                  <a:pt x="126754" y="0"/>
                </a:cubicBezTo>
                <a:cubicBezTo>
                  <a:pt x="143489" y="0"/>
                  <a:pt x="159539" y="2744"/>
                  <a:pt x="174903" y="8231"/>
                </a:cubicBezTo>
                <a:cubicBezTo>
                  <a:pt x="190267" y="13718"/>
                  <a:pt x="203779" y="21537"/>
                  <a:pt x="215440" y="31688"/>
                </a:cubicBezTo>
                <a:cubicBezTo>
                  <a:pt x="227100" y="41839"/>
                  <a:pt x="236359" y="54185"/>
                  <a:pt x="243218" y="68726"/>
                </a:cubicBezTo>
                <a:cubicBezTo>
                  <a:pt x="250077" y="83267"/>
                  <a:pt x="253507" y="99729"/>
                  <a:pt x="253507" y="118112"/>
                </a:cubicBezTo>
                <a:cubicBezTo>
                  <a:pt x="253507" y="136494"/>
                  <a:pt x="250077" y="152955"/>
                  <a:pt x="243218" y="167496"/>
                </a:cubicBezTo>
                <a:cubicBezTo>
                  <a:pt x="236359" y="182037"/>
                  <a:pt x="227100" y="194383"/>
                  <a:pt x="215440" y="204534"/>
                </a:cubicBezTo>
                <a:cubicBezTo>
                  <a:pt x="203779" y="214685"/>
                  <a:pt x="190267" y="222436"/>
                  <a:pt x="174903" y="227786"/>
                </a:cubicBezTo>
                <a:cubicBezTo>
                  <a:pt x="159539" y="233136"/>
                  <a:pt x="143489" y="235811"/>
                  <a:pt x="126754" y="23581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3" name="Freeform 53"/>
          <p:cNvSpPr/>
          <p:nvPr/>
        </p:nvSpPr>
        <p:spPr>
          <a:xfrm>
            <a:off x="6363534" y="6396467"/>
            <a:ext cx="248568" cy="321822"/>
          </a:xfrm>
          <a:custGeom>
            <a:avLst/>
            <a:gdLst>
              <a:gd name="connsiteX0" fmla="*/ 11111 w 248568"/>
              <a:gd name="connsiteY0" fmla="*/ 321822 h 321822"/>
              <a:gd name="connsiteX1" fmla="*/ 11111 w 248568"/>
              <a:gd name="connsiteY1" fmla="*/ 43211 h 321822"/>
              <a:gd name="connsiteX2" fmla="*/ 8642 w 248568"/>
              <a:gd name="connsiteY2" fmla="*/ 32306 h 321822"/>
              <a:gd name="connsiteX3" fmla="*/ 0 w 248568"/>
              <a:gd name="connsiteY3" fmla="*/ 24692 h 321822"/>
              <a:gd name="connsiteX4" fmla="*/ 81895 w 248568"/>
              <a:gd name="connsiteY4" fmla="*/ 0 h 321822"/>
              <a:gd name="connsiteX5" fmla="*/ 81895 w 248568"/>
              <a:gd name="connsiteY5" fmla="*/ 24692 h 321822"/>
              <a:gd name="connsiteX6" fmla="*/ 112349 w 248568"/>
              <a:gd name="connsiteY6" fmla="*/ 11523 h 321822"/>
              <a:gd name="connsiteX7" fmla="*/ 146508 w 248568"/>
              <a:gd name="connsiteY7" fmla="*/ 6585 h 321822"/>
              <a:gd name="connsiteX8" fmla="*/ 188690 w 248568"/>
              <a:gd name="connsiteY8" fmla="*/ 14815 h 321822"/>
              <a:gd name="connsiteX9" fmla="*/ 220789 w 248568"/>
              <a:gd name="connsiteY9" fmla="*/ 37862 h 321822"/>
              <a:gd name="connsiteX10" fmla="*/ 241367 w 248568"/>
              <a:gd name="connsiteY10" fmla="*/ 73048 h 321822"/>
              <a:gd name="connsiteX11" fmla="*/ 248568 w 248568"/>
              <a:gd name="connsiteY11" fmla="*/ 117700 h 321822"/>
              <a:gd name="connsiteX12" fmla="*/ 241984 w 248568"/>
              <a:gd name="connsiteY12" fmla="*/ 164821 h 321822"/>
              <a:gd name="connsiteX13" fmla="*/ 222436 w 248568"/>
              <a:gd name="connsiteY13" fmla="*/ 202065 h 321822"/>
              <a:gd name="connsiteX14" fmla="*/ 190542 w 248568"/>
              <a:gd name="connsiteY14" fmla="*/ 226346 h 321822"/>
              <a:gd name="connsiteX15" fmla="*/ 146919 w 248568"/>
              <a:gd name="connsiteY15" fmla="*/ 234988 h 321822"/>
              <a:gd name="connsiteX16" fmla="*/ 110909 w 248568"/>
              <a:gd name="connsiteY16" fmla="*/ 227992 h 321822"/>
              <a:gd name="connsiteX17" fmla="*/ 81895 w 248568"/>
              <a:gd name="connsiteY17" fmla="*/ 210708 h 321822"/>
              <a:gd name="connsiteX18" fmla="*/ 81895 w 248568"/>
              <a:gd name="connsiteY18" fmla="*/ 295484 h 321822"/>
              <a:gd name="connsiteX19" fmla="*/ 53911 w 248568"/>
              <a:gd name="connsiteY19" fmla="*/ 321822 h 321822"/>
              <a:gd name="connsiteX21" fmla="*/ 127988 w 248568"/>
              <a:gd name="connsiteY21" fmla="*/ 195069 h 321822"/>
              <a:gd name="connsiteX22" fmla="*/ 145478 w 248568"/>
              <a:gd name="connsiteY22" fmla="*/ 190953 h 321822"/>
              <a:gd name="connsiteX23" fmla="*/ 161528 w 248568"/>
              <a:gd name="connsiteY23" fmla="*/ 177579 h 321822"/>
              <a:gd name="connsiteX24" fmla="*/ 173256 w 248568"/>
              <a:gd name="connsiteY24" fmla="*/ 153298 h 321822"/>
              <a:gd name="connsiteX25" fmla="*/ 177784 w 248568"/>
              <a:gd name="connsiteY25" fmla="*/ 116053 h 321822"/>
              <a:gd name="connsiteX26" fmla="*/ 173463 w 248568"/>
              <a:gd name="connsiteY26" fmla="*/ 85189 h 321822"/>
              <a:gd name="connsiteX27" fmla="*/ 161734 w 248568"/>
              <a:gd name="connsiteY27" fmla="*/ 63377 h 321822"/>
              <a:gd name="connsiteX28" fmla="*/ 144861 w 248568"/>
              <a:gd name="connsiteY28" fmla="*/ 50619 h 321822"/>
              <a:gd name="connsiteX29" fmla="*/ 125107 w 248568"/>
              <a:gd name="connsiteY29" fmla="*/ 46504 h 321822"/>
              <a:gd name="connsiteX30" fmla="*/ 101650 w 248568"/>
              <a:gd name="connsiteY30" fmla="*/ 50208 h 321822"/>
              <a:gd name="connsiteX31" fmla="*/ 81895 w 248568"/>
              <a:gd name="connsiteY31" fmla="*/ 58438 h 321822"/>
              <a:gd name="connsiteX32" fmla="*/ 81895 w 248568"/>
              <a:gd name="connsiteY32" fmla="*/ 176961 h 321822"/>
              <a:gd name="connsiteX33" fmla="*/ 101238 w 248568"/>
              <a:gd name="connsiteY33" fmla="*/ 189513 h 321822"/>
              <a:gd name="connsiteX34" fmla="*/ 127988 w 248568"/>
              <a:gd name="connsiteY34" fmla="*/ 195069 h 3218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48568" h="321822">
                <a:moveTo>
                  <a:pt x="11111" y="321822"/>
                </a:moveTo>
                <a:lnTo>
                  <a:pt x="11111" y="43211"/>
                </a:lnTo>
                <a:cubicBezTo>
                  <a:pt x="11111" y="39370"/>
                  <a:pt x="10288" y="35735"/>
                  <a:pt x="8642" y="32306"/>
                </a:cubicBezTo>
                <a:cubicBezTo>
                  <a:pt x="6996" y="28877"/>
                  <a:pt x="4115" y="26339"/>
                  <a:pt x="0" y="24692"/>
                </a:cubicBezTo>
                <a:lnTo>
                  <a:pt x="81895" y="0"/>
                </a:lnTo>
                <a:lnTo>
                  <a:pt x="81895" y="24692"/>
                </a:lnTo>
                <a:cubicBezTo>
                  <a:pt x="90950" y="19205"/>
                  <a:pt x="101101" y="14815"/>
                  <a:pt x="112349" y="11523"/>
                </a:cubicBezTo>
                <a:cubicBezTo>
                  <a:pt x="123598" y="8231"/>
                  <a:pt x="134984" y="6585"/>
                  <a:pt x="146508" y="6585"/>
                </a:cubicBezTo>
                <a:cubicBezTo>
                  <a:pt x="162146" y="6585"/>
                  <a:pt x="176206" y="9329"/>
                  <a:pt x="188690" y="14815"/>
                </a:cubicBezTo>
                <a:cubicBezTo>
                  <a:pt x="201173" y="20303"/>
                  <a:pt x="211873" y="27984"/>
                  <a:pt x="220789" y="37862"/>
                </a:cubicBezTo>
                <a:cubicBezTo>
                  <a:pt x="229707" y="47739"/>
                  <a:pt x="236565" y="59468"/>
                  <a:pt x="241367" y="73048"/>
                </a:cubicBezTo>
                <a:cubicBezTo>
                  <a:pt x="246168" y="86629"/>
                  <a:pt x="248568" y="101512"/>
                  <a:pt x="248568" y="117700"/>
                </a:cubicBezTo>
                <a:cubicBezTo>
                  <a:pt x="248568" y="134710"/>
                  <a:pt x="246373" y="150417"/>
                  <a:pt x="241984" y="164821"/>
                </a:cubicBezTo>
                <a:cubicBezTo>
                  <a:pt x="237594" y="179225"/>
                  <a:pt x="231078" y="191639"/>
                  <a:pt x="222436" y="202065"/>
                </a:cubicBezTo>
                <a:cubicBezTo>
                  <a:pt x="213794" y="212491"/>
                  <a:pt x="203162" y="220584"/>
                  <a:pt x="190542" y="226346"/>
                </a:cubicBezTo>
                <a:cubicBezTo>
                  <a:pt x="177921" y="232108"/>
                  <a:pt x="163380" y="234988"/>
                  <a:pt x="146919" y="234988"/>
                </a:cubicBezTo>
                <a:cubicBezTo>
                  <a:pt x="134298" y="234988"/>
                  <a:pt x="122295" y="232656"/>
                  <a:pt x="110909" y="227992"/>
                </a:cubicBezTo>
                <a:cubicBezTo>
                  <a:pt x="99523" y="223327"/>
                  <a:pt x="89852" y="217567"/>
                  <a:pt x="81895" y="210708"/>
                </a:cubicBezTo>
                <a:lnTo>
                  <a:pt x="81895" y="295484"/>
                </a:lnTo>
                <a:cubicBezTo>
                  <a:pt x="81895" y="313043"/>
                  <a:pt x="72568" y="321822"/>
                  <a:pt x="53911" y="321822"/>
                </a:cubicBezTo>
                <a:moveTo>
                  <a:pt x="127988" y="195069"/>
                </a:moveTo>
                <a:cubicBezTo>
                  <a:pt x="133750" y="195069"/>
                  <a:pt x="139579" y="193697"/>
                  <a:pt x="145478" y="190953"/>
                </a:cubicBezTo>
                <a:cubicBezTo>
                  <a:pt x="151377" y="188210"/>
                  <a:pt x="156727" y="183752"/>
                  <a:pt x="161528" y="177579"/>
                </a:cubicBezTo>
                <a:cubicBezTo>
                  <a:pt x="166330" y="171405"/>
                  <a:pt x="170239" y="163313"/>
                  <a:pt x="173256" y="153298"/>
                </a:cubicBezTo>
                <a:cubicBezTo>
                  <a:pt x="176275" y="143284"/>
                  <a:pt x="177784" y="130869"/>
                  <a:pt x="177784" y="116053"/>
                </a:cubicBezTo>
                <a:cubicBezTo>
                  <a:pt x="177784" y="104256"/>
                  <a:pt x="176343" y="93968"/>
                  <a:pt x="173463" y="85189"/>
                </a:cubicBezTo>
                <a:cubicBezTo>
                  <a:pt x="170582" y="76409"/>
                  <a:pt x="166672" y="69138"/>
                  <a:pt x="161734" y="63377"/>
                </a:cubicBezTo>
                <a:cubicBezTo>
                  <a:pt x="156795" y="57615"/>
                  <a:pt x="151171" y="53363"/>
                  <a:pt x="144861" y="50619"/>
                </a:cubicBezTo>
                <a:cubicBezTo>
                  <a:pt x="138551" y="47876"/>
                  <a:pt x="131966" y="46504"/>
                  <a:pt x="125107" y="46504"/>
                </a:cubicBezTo>
                <a:cubicBezTo>
                  <a:pt x="117151" y="46504"/>
                  <a:pt x="109332" y="47739"/>
                  <a:pt x="101650" y="50208"/>
                </a:cubicBezTo>
                <a:cubicBezTo>
                  <a:pt x="93968" y="52677"/>
                  <a:pt x="87383" y="55421"/>
                  <a:pt x="81895" y="58438"/>
                </a:cubicBezTo>
                <a:lnTo>
                  <a:pt x="81895" y="176961"/>
                </a:lnTo>
                <a:cubicBezTo>
                  <a:pt x="87383" y="181626"/>
                  <a:pt x="93830" y="185809"/>
                  <a:pt x="101238" y="189513"/>
                </a:cubicBezTo>
                <a:cubicBezTo>
                  <a:pt x="108646" y="193217"/>
                  <a:pt x="117562" y="195069"/>
                  <a:pt x="127988" y="195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4" name="Freeform 54"/>
          <p:cNvSpPr/>
          <p:nvPr/>
        </p:nvSpPr>
        <p:spPr>
          <a:xfrm>
            <a:off x="3089886" y="3698234"/>
            <a:ext cx="417215" cy="459868"/>
          </a:xfrm>
          <a:custGeom>
            <a:avLst/>
            <a:gdLst>
              <a:gd name="connsiteX0" fmla="*/ 75011 w 417215"/>
              <a:gd name="connsiteY0" fmla="*/ 35299 h 459868"/>
              <a:gd name="connsiteX1" fmla="*/ 75011 w 417215"/>
              <a:gd name="connsiteY1" fmla="*/ 41182 h 459868"/>
              <a:gd name="connsiteX2" fmla="*/ 106387 w 417215"/>
              <a:gd name="connsiteY2" fmla="*/ 73049 h 459868"/>
              <a:gd name="connsiteX3" fmla="*/ 117663 w 417215"/>
              <a:gd name="connsiteY3" fmla="*/ 75011 h 459868"/>
              <a:gd name="connsiteX4" fmla="*/ 196105 w 417215"/>
              <a:gd name="connsiteY4" fmla="*/ 72559 h 459868"/>
              <a:gd name="connsiteX5" fmla="*/ 204440 w 417215"/>
              <a:gd name="connsiteY5" fmla="*/ 69617 h 459868"/>
              <a:gd name="connsiteX6" fmla="*/ 206401 w 417215"/>
              <a:gd name="connsiteY6" fmla="*/ 44124 h 459868"/>
              <a:gd name="connsiteX7" fmla="*/ 197086 w 417215"/>
              <a:gd name="connsiteY7" fmla="*/ 39712 h 459868"/>
              <a:gd name="connsiteX8" fmla="*/ 78933 w 417215"/>
              <a:gd name="connsiteY8" fmla="*/ 30396 h 459868"/>
              <a:gd name="connsiteX10" fmla="*/ 221109 w 417215"/>
              <a:gd name="connsiteY10" fmla="*/ 100994 h 459868"/>
              <a:gd name="connsiteX11" fmla="*/ 51968 w 417215"/>
              <a:gd name="connsiteY11" fmla="*/ 104426 h 459868"/>
              <a:gd name="connsiteX12" fmla="*/ 4412 w 417215"/>
              <a:gd name="connsiteY12" fmla="*/ 100504 h 459868"/>
              <a:gd name="connsiteX13" fmla="*/ 980 w 417215"/>
              <a:gd name="connsiteY13" fmla="*/ 107368 h 459868"/>
              <a:gd name="connsiteX14" fmla="*/ 1961 w 417215"/>
              <a:gd name="connsiteY14" fmla="*/ 112270 h 459868"/>
              <a:gd name="connsiteX15" fmla="*/ 43143 w 417215"/>
              <a:gd name="connsiteY15" fmla="*/ 139726 h 459868"/>
              <a:gd name="connsiteX16" fmla="*/ 79913 w 417215"/>
              <a:gd name="connsiteY16" fmla="*/ 132862 h 459868"/>
              <a:gd name="connsiteX17" fmla="*/ 232385 w 417215"/>
              <a:gd name="connsiteY17" fmla="*/ 129430 h 459868"/>
              <a:gd name="connsiteX18" fmla="*/ 277490 w 417215"/>
              <a:gd name="connsiteY18" fmla="*/ 130901 h 459868"/>
              <a:gd name="connsiteX19" fmla="*/ 288275 w 417215"/>
              <a:gd name="connsiteY19" fmla="*/ 108348 h 459868"/>
              <a:gd name="connsiteX20" fmla="*/ 282883 w 417215"/>
              <a:gd name="connsiteY20" fmla="*/ 100504 h 459868"/>
              <a:gd name="connsiteX21" fmla="*/ 237288 w 417215"/>
              <a:gd name="connsiteY21" fmla="*/ 93640 h 459868"/>
              <a:gd name="connsiteX23" fmla="*/ 95111 w 417215"/>
              <a:gd name="connsiteY23" fmla="*/ 229444 h 459868"/>
              <a:gd name="connsiteX24" fmla="*/ 148550 w 417215"/>
              <a:gd name="connsiteY24" fmla="*/ 176495 h 459868"/>
              <a:gd name="connsiteX25" fmla="*/ 201989 w 417215"/>
              <a:gd name="connsiteY25" fmla="*/ 229444 h 459868"/>
              <a:gd name="connsiteX26" fmla="*/ 148550 w 417215"/>
              <a:gd name="connsiteY26" fmla="*/ 282392 h 459868"/>
              <a:gd name="connsiteX27" fmla="*/ 95111 w 417215"/>
              <a:gd name="connsiteY27" fmla="*/ 229444 h 459868"/>
              <a:gd name="connsiteX29" fmla="*/ 369659 w 417215"/>
              <a:gd name="connsiteY29" fmla="*/ 357893 h 459868"/>
              <a:gd name="connsiteX30" fmla="*/ 384858 w 417215"/>
              <a:gd name="connsiteY30" fmla="*/ 248564 h 459868"/>
              <a:gd name="connsiteX31" fmla="*/ 384858 w 417215"/>
              <a:gd name="connsiteY31" fmla="*/ 53929 h 459868"/>
              <a:gd name="connsiteX32" fmla="*/ 386328 w 417215"/>
              <a:gd name="connsiteY32" fmla="*/ 26474 h 459868"/>
              <a:gd name="connsiteX33" fmla="*/ 379955 w 417215"/>
              <a:gd name="connsiteY33" fmla="*/ 14708 h 459868"/>
              <a:gd name="connsiteX34" fmla="*/ 309357 w 417215"/>
              <a:gd name="connsiteY34" fmla="*/ 0 h 459868"/>
              <a:gd name="connsiteX35" fmla="*/ 302983 w 417215"/>
              <a:gd name="connsiteY35" fmla="*/ 2942 h 459868"/>
              <a:gd name="connsiteX36" fmla="*/ 298081 w 417215"/>
              <a:gd name="connsiteY36" fmla="*/ 18140 h 459868"/>
              <a:gd name="connsiteX37" fmla="*/ 337302 w 417215"/>
              <a:gd name="connsiteY37" fmla="*/ 45104 h 459868"/>
              <a:gd name="connsiteX38" fmla="*/ 337302 w 417215"/>
              <a:gd name="connsiteY38" fmla="*/ 156394 h 459868"/>
              <a:gd name="connsiteX39" fmla="*/ 281412 w 417215"/>
              <a:gd name="connsiteY39" fmla="*/ 158355 h 459868"/>
              <a:gd name="connsiteX40" fmla="*/ 242191 w 417215"/>
              <a:gd name="connsiteY40" fmla="*/ 155414 h 459868"/>
              <a:gd name="connsiteX41" fmla="*/ 238268 w 417215"/>
              <a:gd name="connsiteY41" fmla="*/ 161787 h 459868"/>
              <a:gd name="connsiteX42" fmla="*/ 239739 w 417215"/>
              <a:gd name="connsiteY42" fmla="*/ 167180 h 459868"/>
              <a:gd name="connsiteX43" fmla="*/ 275038 w 417215"/>
              <a:gd name="connsiteY43" fmla="*/ 190713 h 459868"/>
              <a:gd name="connsiteX44" fmla="*/ 304945 w 417215"/>
              <a:gd name="connsiteY44" fmla="*/ 184339 h 459868"/>
              <a:gd name="connsiteX45" fmla="*/ 337302 w 417215"/>
              <a:gd name="connsiteY45" fmla="*/ 182869 h 459868"/>
              <a:gd name="connsiteX46" fmla="*/ 337302 w 417215"/>
              <a:gd name="connsiteY46" fmla="*/ 243171 h 459868"/>
              <a:gd name="connsiteX47" fmla="*/ 274548 w 417215"/>
              <a:gd name="connsiteY47" fmla="*/ 245622 h 459868"/>
              <a:gd name="connsiteX48" fmla="*/ 246113 w 417215"/>
              <a:gd name="connsiteY48" fmla="*/ 244152 h 459868"/>
              <a:gd name="connsiteX49" fmla="*/ 247583 w 417215"/>
              <a:gd name="connsiteY49" fmla="*/ 229444 h 459868"/>
              <a:gd name="connsiteX50" fmla="*/ 148550 w 417215"/>
              <a:gd name="connsiteY50" fmla="*/ 148060 h 459868"/>
              <a:gd name="connsiteX51" fmla="*/ 48536 w 417215"/>
              <a:gd name="connsiteY51" fmla="*/ 229444 h 459868"/>
              <a:gd name="connsiteX52" fmla="*/ 148550 w 417215"/>
              <a:gd name="connsiteY52" fmla="*/ 312298 h 459868"/>
              <a:gd name="connsiteX53" fmla="*/ 240720 w 417215"/>
              <a:gd name="connsiteY53" fmla="*/ 261311 h 459868"/>
              <a:gd name="connsiteX54" fmla="*/ 268175 w 417215"/>
              <a:gd name="connsiteY54" fmla="*/ 277980 h 459868"/>
              <a:gd name="connsiteX55" fmla="*/ 298081 w 417215"/>
              <a:gd name="connsiteY55" fmla="*/ 271606 h 459868"/>
              <a:gd name="connsiteX56" fmla="*/ 337302 w 417215"/>
              <a:gd name="connsiteY56" fmla="*/ 270136 h 459868"/>
              <a:gd name="connsiteX57" fmla="*/ 342205 w 417215"/>
              <a:gd name="connsiteY57" fmla="*/ 357893 h 459868"/>
              <a:gd name="connsiteX59" fmla="*/ 341714 w 417215"/>
              <a:gd name="connsiteY59" fmla="*/ 429962 h 459868"/>
              <a:gd name="connsiteX60" fmla="*/ 206401 w 417215"/>
              <a:gd name="connsiteY60" fmla="*/ 431433 h 459868"/>
              <a:gd name="connsiteX61" fmla="*/ 194145 w 417215"/>
              <a:gd name="connsiteY61" fmla="*/ 419176 h 459868"/>
              <a:gd name="connsiteX62" fmla="*/ 194145 w 417215"/>
              <a:gd name="connsiteY62" fmla="*/ 380935 h 459868"/>
              <a:gd name="connsiteX63" fmla="*/ 195125 w 417215"/>
              <a:gd name="connsiteY63" fmla="*/ 356912 h 459868"/>
              <a:gd name="connsiteX64" fmla="*/ 186791 w 417215"/>
              <a:gd name="connsiteY64" fmla="*/ 346127 h 459868"/>
              <a:gd name="connsiteX65" fmla="*/ 120605 w 417215"/>
              <a:gd name="connsiteY65" fmla="*/ 340734 h 459868"/>
              <a:gd name="connsiteX66" fmla="*/ 114232 w 417215"/>
              <a:gd name="connsiteY66" fmla="*/ 344165 h 459868"/>
              <a:gd name="connsiteX67" fmla="*/ 111290 w 417215"/>
              <a:gd name="connsiteY67" fmla="*/ 357403 h 459868"/>
              <a:gd name="connsiteX68" fmla="*/ 145609 w 417215"/>
              <a:gd name="connsiteY68" fmla="*/ 374072 h 459868"/>
              <a:gd name="connsiteX69" fmla="*/ 145609 w 417215"/>
              <a:gd name="connsiteY69" fmla="*/ 418195 h 459868"/>
              <a:gd name="connsiteX70" fmla="*/ 193654 w 417215"/>
              <a:gd name="connsiteY70" fmla="*/ 459868 h 459868"/>
              <a:gd name="connsiteX71" fmla="*/ 402017 w 417215"/>
              <a:gd name="connsiteY71" fmla="*/ 458397 h 459868"/>
              <a:gd name="connsiteX72" fmla="*/ 410841 w 417215"/>
              <a:gd name="connsiteY72" fmla="*/ 455946 h 459868"/>
              <a:gd name="connsiteX73" fmla="*/ 417215 w 417215"/>
              <a:gd name="connsiteY73" fmla="*/ 432903 h 459868"/>
              <a:gd name="connsiteX74" fmla="*/ 409861 w 417215"/>
              <a:gd name="connsiteY74" fmla="*/ 424079 h 459868"/>
              <a:gd name="connsiteX75" fmla="*/ 359854 w 417215"/>
              <a:gd name="connsiteY75" fmla="*/ 420157 h 4598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</a:cxnLst>
            <a:rect l="l" t="t" r="r" b="b"/>
            <a:pathLst>
              <a:path w="417215" h="459868">
                <a:moveTo>
                  <a:pt x="75011" y="35299"/>
                </a:moveTo>
                <a:cubicBezTo>
                  <a:pt x="74030" y="36770"/>
                  <a:pt x="74030" y="38731"/>
                  <a:pt x="75011" y="41182"/>
                </a:cubicBezTo>
                <a:cubicBezTo>
                  <a:pt x="83345" y="53439"/>
                  <a:pt x="96092" y="66676"/>
                  <a:pt x="106387" y="73049"/>
                </a:cubicBezTo>
                <a:cubicBezTo>
                  <a:pt x="109329" y="75500"/>
                  <a:pt x="112270" y="75500"/>
                  <a:pt x="117663" y="75011"/>
                </a:cubicBezTo>
                <a:cubicBezTo>
                  <a:pt x="138255" y="73540"/>
                  <a:pt x="174534" y="72559"/>
                  <a:pt x="196105" y="72559"/>
                </a:cubicBezTo>
                <a:cubicBezTo>
                  <a:pt x="199537" y="72559"/>
                  <a:pt x="202969" y="72069"/>
                  <a:pt x="204440" y="69617"/>
                </a:cubicBezTo>
                <a:cubicBezTo>
                  <a:pt x="208853" y="64715"/>
                  <a:pt x="209833" y="50497"/>
                  <a:pt x="206401" y="44124"/>
                </a:cubicBezTo>
                <a:cubicBezTo>
                  <a:pt x="204931" y="40692"/>
                  <a:pt x="202479" y="39712"/>
                  <a:pt x="197086" y="39712"/>
                </a:cubicBezTo>
                <a:cubicBezTo>
                  <a:pt x="165709" y="39712"/>
                  <a:pt x="121586" y="37750"/>
                  <a:pt x="78933" y="30396"/>
                </a:cubicBezTo>
                <a:moveTo>
                  <a:pt x="221109" y="100994"/>
                </a:moveTo>
                <a:cubicBezTo>
                  <a:pt x="199537" y="102465"/>
                  <a:pt x="72559" y="104916"/>
                  <a:pt x="51968" y="104426"/>
                </a:cubicBezTo>
                <a:cubicBezTo>
                  <a:pt x="39712" y="104426"/>
                  <a:pt x="19120" y="103446"/>
                  <a:pt x="4412" y="100504"/>
                </a:cubicBezTo>
                <a:lnTo>
                  <a:pt x="980" y="107368"/>
                </a:lnTo>
                <a:cubicBezTo>
                  <a:pt x="0" y="108839"/>
                  <a:pt x="490" y="110800"/>
                  <a:pt x="1961" y="112270"/>
                </a:cubicBezTo>
                <a:cubicBezTo>
                  <a:pt x="12256" y="122076"/>
                  <a:pt x="28435" y="133352"/>
                  <a:pt x="43143" y="139726"/>
                </a:cubicBezTo>
                <a:cubicBezTo>
                  <a:pt x="51968" y="136784"/>
                  <a:pt x="70108" y="133352"/>
                  <a:pt x="79913" y="132862"/>
                </a:cubicBezTo>
                <a:cubicBezTo>
                  <a:pt x="98543" y="131391"/>
                  <a:pt x="213265" y="129430"/>
                  <a:pt x="232385" y="129430"/>
                </a:cubicBezTo>
                <a:cubicBezTo>
                  <a:pt x="243661" y="129430"/>
                  <a:pt x="268175" y="129430"/>
                  <a:pt x="277490" y="130901"/>
                </a:cubicBezTo>
                <a:cubicBezTo>
                  <a:pt x="282392" y="127959"/>
                  <a:pt x="288275" y="118644"/>
                  <a:pt x="288275" y="108348"/>
                </a:cubicBezTo>
                <a:cubicBezTo>
                  <a:pt x="288275" y="104916"/>
                  <a:pt x="286314" y="101485"/>
                  <a:pt x="282883" y="100504"/>
                </a:cubicBezTo>
                <a:cubicBezTo>
                  <a:pt x="273567" y="97072"/>
                  <a:pt x="251996" y="94131"/>
                  <a:pt x="237288" y="93640"/>
                </a:cubicBezTo>
                <a:moveTo>
                  <a:pt x="95111" y="229444"/>
                </a:moveTo>
                <a:cubicBezTo>
                  <a:pt x="95111" y="196106"/>
                  <a:pt x="118154" y="176495"/>
                  <a:pt x="148550" y="176495"/>
                </a:cubicBezTo>
                <a:cubicBezTo>
                  <a:pt x="178946" y="176495"/>
                  <a:pt x="201989" y="196106"/>
                  <a:pt x="201989" y="229444"/>
                </a:cubicBezTo>
                <a:cubicBezTo>
                  <a:pt x="201989" y="263272"/>
                  <a:pt x="178946" y="282392"/>
                  <a:pt x="148550" y="282392"/>
                </a:cubicBezTo>
                <a:cubicBezTo>
                  <a:pt x="118154" y="282392"/>
                  <a:pt x="95111" y="263272"/>
                  <a:pt x="95111" y="229444"/>
                </a:cubicBezTo>
                <a:moveTo>
                  <a:pt x="369659" y="357893"/>
                </a:moveTo>
                <a:cubicBezTo>
                  <a:pt x="378975" y="330929"/>
                  <a:pt x="384858" y="284843"/>
                  <a:pt x="384858" y="248564"/>
                </a:cubicBezTo>
                <a:lnTo>
                  <a:pt x="384858" y="53929"/>
                </a:lnTo>
                <a:lnTo>
                  <a:pt x="386328" y="26474"/>
                </a:lnTo>
                <a:cubicBezTo>
                  <a:pt x="386819" y="20591"/>
                  <a:pt x="384858" y="16669"/>
                  <a:pt x="379955" y="14708"/>
                </a:cubicBezTo>
                <a:cubicBezTo>
                  <a:pt x="364267" y="7844"/>
                  <a:pt x="329948" y="981"/>
                  <a:pt x="309357" y="0"/>
                </a:cubicBezTo>
                <a:cubicBezTo>
                  <a:pt x="304945" y="0"/>
                  <a:pt x="303473" y="981"/>
                  <a:pt x="302983" y="2942"/>
                </a:cubicBezTo>
                <a:lnTo>
                  <a:pt x="298081" y="18140"/>
                </a:lnTo>
                <a:cubicBezTo>
                  <a:pt x="314749" y="24513"/>
                  <a:pt x="329948" y="34318"/>
                  <a:pt x="337302" y="45104"/>
                </a:cubicBezTo>
                <a:lnTo>
                  <a:pt x="337302" y="156394"/>
                </a:lnTo>
                <a:cubicBezTo>
                  <a:pt x="318182" y="157865"/>
                  <a:pt x="293669" y="158355"/>
                  <a:pt x="281412" y="158355"/>
                </a:cubicBezTo>
                <a:cubicBezTo>
                  <a:pt x="268665" y="158355"/>
                  <a:pt x="253957" y="157375"/>
                  <a:pt x="242191" y="155414"/>
                </a:cubicBezTo>
                <a:lnTo>
                  <a:pt x="238268" y="161787"/>
                </a:lnTo>
                <a:cubicBezTo>
                  <a:pt x="237288" y="163748"/>
                  <a:pt x="237778" y="165219"/>
                  <a:pt x="239739" y="167180"/>
                </a:cubicBezTo>
                <a:cubicBezTo>
                  <a:pt x="249054" y="176005"/>
                  <a:pt x="261311" y="184339"/>
                  <a:pt x="275038" y="190713"/>
                </a:cubicBezTo>
                <a:cubicBezTo>
                  <a:pt x="283863" y="187771"/>
                  <a:pt x="296610" y="185320"/>
                  <a:pt x="304945" y="184339"/>
                </a:cubicBezTo>
                <a:cubicBezTo>
                  <a:pt x="311318" y="183849"/>
                  <a:pt x="325045" y="182869"/>
                  <a:pt x="337302" y="182869"/>
                </a:cubicBezTo>
                <a:lnTo>
                  <a:pt x="337302" y="243171"/>
                </a:lnTo>
                <a:cubicBezTo>
                  <a:pt x="317201" y="245132"/>
                  <a:pt x="288275" y="245622"/>
                  <a:pt x="274548" y="245622"/>
                </a:cubicBezTo>
                <a:cubicBezTo>
                  <a:pt x="265723" y="245622"/>
                  <a:pt x="255427" y="245132"/>
                  <a:pt x="246113" y="244152"/>
                </a:cubicBezTo>
                <a:cubicBezTo>
                  <a:pt x="247093" y="239249"/>
                  <a:pt x="247583" y="234346"/>
                  <a:pt x="247583" y="229444"/>
                </a:cubicBezTo>
                <a:cubicBezTo>
                  <a:pt x="247583" y="179927"/>
                  <a:pt x="203950" y="148060"/>
                  <a:pt x="148550" y="148060"/>
                </a:cubicBezTo>
                <a:cubicBezTo>
                  <a:pt x="92170" y="148060"/>
                  <a:pt x="48536" y="179927"/>
                  <a:pt x="48536" y="229444"/>
                </a:cubicBezTo>
                <a:cubicBezTo>
                  <a:pt x="48536" y="279941"/>
                  <a:pt x="92170" y="312298"/>
                  <a:pt x="148550" y="312298"/>
                </a:cubicBezTo>
                <a:cubicBezTo>
                  <a:pt x="191203" y="312298"/>
                  <a:pt x="226502" y="293178"/>
                  <a:pt x="240720" y="261311"/>
                </a:cubicBezTo>
                <a:cubicBezTo>
                  <a:pt x="249054" y="267684"/>
                  <a:pt x="257879" y="273077"/>
                  <a:pt x="268175" y="277980"/>
                </a:cubicBezTo>
                <a:cubicBezTo>
                  <a:pt x="276509" y="275038"/>
                  <a:pt x="289746" y="272587"/>
                  <a:pt x="298081" y="271606"/>
                </a:cubicBezTo>
                <a:cubicBezTo>
                  <a:pt x="305925" y="270626"/>
                  <a:pt x="323574" y="269646"/>
                  <a:pt x="337302" y="270136"/>
                </a:cubicBezTo>
                <a:cubicBezTo>
                  <a:pt x="337792" y="295630"/>
                  <a:pt x="339753" y="340244"/>
                  <a:pt x="342205" y="357893"/>
                </a:cubicBezTo>
                <a:moveTo>
                  <a:pt x="341714" y="429962"/>
                </a:moveTo>
                <a:cubicBezTo>
                  <a:pt x="313279" y="431433"/>
                  <a:pt x="236307" y="431923"/>
                  <a:pt x="206401" y="431433"/>
                </a:cubicBezTo>
                <a:cubicBezTo>
                  <a:pt x="197577" y="431433"/>
                  <a:pt x="194145" y="427510"/>
                  <a:pt x="194145" y="419176"/>
                </a:cubicBezTo>
                <a:lnTo>
                  <a:pt x="194145" y="380935"/>
                </a:lnTo>
                <a:lnTo>
                  <a:pt x="195125" y="356912"/>
                </a:lnTo>
                <a:cubicBezTo>
                  <a:pt x="195125" y="351029"/>
                  <a:pt x="192184" y="347107"/>
                  <a:pt x="186791" y="346127"/>
                </a:cubicBezTo>
                <a:cubicBezTo>
                  <a:pt x="172573" y="342695"/>
                  <a:pt x="139725" y="340734"/>
                  <a:pt x="120605" y="340734"/>
                </a:cubicBezTo>
                <a:cubicBezTo>
                  <a:pt x="117173" y="340734"/>
                  <a:pt x="114722" y="342205"/>
                  <a:pt x="114232" y="344165"/>
                </a:cubicBezTo>
                <a:lnTo>
                  <a:pt x="111290" y="357403"/>
                </a:lnTo>
                <a:cubicBezTo>
                  <a:pt x="124527" y="361325"/>
                  <a:pt x="137764" y="367208"/>
                  <a:pt x="145609" y="374072"/>
                </a:cubicBezTo>
                <a:lnTo>
                  <a:pt x="145609" y="418195"/>
                </a:lnTo>
                <a:cubicBezTo>
                  <a:pt x="145609" y="447121"/>
                  <a:pt x="158355" y="459868"/>
                  <a:pt x="193654" y="459868"/>
                </a:cubicBezTo>
                <a:lnTo>
                  <a:pt x="402017" y="458397"/>
                </a:lnTo>
                <a:cubicBezTo>
                  <a:pt x="405449" y="458397"/>
                  <a:pt x="408880" y="457907"/>
                  <a:pt x="410841" y="455946"/>
                </a:cubicBezTo>
                <a:cubicBezTo>
                  <a:pt x="413783" y="453004"/>
                  <a:pt x="417215" y="444179"/>
                  <a:pt x="417215" y="432903"/>
                </a:cubicBezTo>
                <a:cubicBezTo>
                  <a:pt x="417215" y="428491"/>
                  <a:pt x="414274" y="425059"/>
                  <a:pt x="409861" y="424079"/>
                </a:cubicBezTo>
                <a:cubicBezTo>
                  <a:pt x="399075" y="421627"/>
                  <a:pt x="375543" y="420157"/>
                  <a:pt x="359854" y="420157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5" name="Freeform 55"/>
          <p:cNvSpPr/>
          <p:nvPr/>
        </p:nvSpPr>
        <p:spPr>
          <a:xfrm>
            <a:off x="3590446" y="3698234"/>
            <a:ext cx="391231" cy="473105"/>
          </a:xfrm>
          <a:custGeom>
            <a:avLst/>
            <a:gdLst>
              <a:gd name="connsiteX0" fmla="*/ 306415 w 391231"/>
              <a:gd name="connsiteY0" fmla="*/ 18140 h 473105"/>
              <a:gd name="connsiteX1" fmla="*/ 343185 w 391231"/>
              <a:gd name="connsiteY1" fmla="*/ 43143 h 473105"/>
              <a:gd name="connsiteX2" fmla="*/ 343185 w 391231"/>
              <a:gd name="connsiteY2" fmla="*/ 193164 h 473105"/>
              <a:gd name="connsiteX3" fmla="*/ 289256 w 391231"/>
              <a:gd name="connsiteY3" fmla="*/ 194145 h 473105"/>
              <a:gd name="connsiteX4" fmla="*/ 289256 w 391231"/>
              <a:gd name="connsiteY4" fmla="*/ 82364 h 473105"/>
              <a:gd name="connsiteX5" fmla="*/ 290727 w 391231"/>
              <a:gd name="connsiteY5" fmla="*/ 59322 h 473105"/>
              <a:gd name="connsiteX6" fmla="*/ 284843 w 391231"/>
              <a:gd name="connsiteY6" fmla="*/ 48536 h 473105"/>
              <a:gd name="connsiteX7" fmla="*/ 223560 w 391231"/>
              <a:gd name="connsiteY7" fmla="*/ 34809 h 473105"/>
              <a:gd name="connsiteX8" fmla="*/ 216696 w 391231"/>
              <a:gd name="connsiteY8" fmla="*/ 37750 h 473105"/>
              <a:gd name="connsiteX9" fmla="*/ 211304 w 391231"/>
              <a:gd name="connsiteY9" fmla="*/ 52458 h 473105"/>
              <a:gd name="connsiteX10" fmla="*/ 245132 w 391231"/>
              <a:gd name="connsiteY10" fmla="*/ 75500 h 473105"/>
              <a:gd name="connsiteX11" fmla="*/ 245132 w 391231"/>
              <a:gd name="connsiteY11" fmla="*/ 274058 h 473105"/>
              <a:gd name="connsiteX12" fmla="*/ 86286 w 391231"/>
              <a:gd name="connsiteY12" fmla="*/ 295139 h 473105"/>
              <a:gd name="connsiteX13" fmla="*/ 77462 w 391231"/>
              <a:gd name="connsiteY13" fmla="*/ 286314 h 473105"/>
              <a:gd name="connsiteX14" fmla="*/ 77462 w 391231"/>
              <a:gd name="connsiteY14" fmla="*/ 132862 h 473105"/>
              <a:gd name="connsiteX15" fmla="*/ 179437 w 391231"/>
              <a:gd name="connsiteY15" fmla="*/ 128450 h 473105"/>
              <a:gd name="connsiteX16" fmla="*/ 187281 w 391231"/>
              <a:gd name="connsiteY16" fmla="*/ 125998 h 473105"/>
              <a:gd name="connsiteX17" fmla="*/ 193654 w 391231"/>
              <a:gd name="connsiteY17" fmla="*/ 103936 h 473105"/>
              <a:gd name="connsiteX18" fmla="*/ 186791 w 391231"/>
              <a:gd name="connsiteY18" fmla="*/ 95602 h 473105"/>
              <a:gd name="connsiteX19" fmla="*/ 147569 w 391231"/>
              <a:gd name="connsiteY19" fmla="*/ 92660 h 473105"/>
              <a:gd name="connsiteX20" fmla="*/ 134822 w 391231"/>
              <a:gd name="connsiteY20" fmla="*/ 101485 h 473105"/>
              <a:gd name="connsiteX21" fmla="*/ 78442 w 391231"/>
              <a:gd name="connsiteY21" fmla="*/ 104916 h 473105"/>
              <a:gd name="connsiteX22" fmla="*/ 8825 w 391231"/>
              <a:gd name="connsiteY22" fmla="*/ 100994 h 473105"/>
              <a:gd name="connsiteX23" fmla="*/ 3432 w 391231"/>
              <a:gd name="connsiteY23" fmla="*/ 103936 h 473105"/>
              <a:gd name="connsiteX24" fmla="*/ 0 w 391231"/>
              <a:gd name="connsiteY24" fmla="*/ 117663 h 473105"/>
              <a:gd name="connsiteX25" fmla="*/ 30396 w 391231"/>
              <a:gd name="connsiteY25" fmla="*/ 133842 h 473105"/>
              <a:gd name="connsiteX26" fmla="*/ 30396 w 391231"/>
              <a:gd name="connsiteY26" fmla="*/ 280922 h 473105"/>
              <a:gd name="connsiteX27" fmla="*/ 32848 w 391231"/>
              <a:gd name="connsiteY27" fmla="*/ 304944 h 473105"/>
              <a:gd name="connsiteX28" fmla="*/ 71578 w 391231"/>
              <a:gd name="connsiteY28" fmla="*/ 333870 h 473105"/>
              <a:gd name="connsiteX29" fmla="*/ 89718 w 391231"/>
              <a:gd name="connsiteY29" fmla="*/ 333380 h 473105"/>
              <a:gd name="connsiteX30" fmla="*/ 245132 w 391231"/>
              <a:gd name="connsiteY30" fmla="*/ 300532 h 473105"/>
              <a:gd name="connsiteX31" fmla="*/ 245132 w 391231"/>
              <a:gd name="connsiteY31" fmla="*/ 348578 h 473105"/>
              <a:gd name="connsiteX32" fmla="*/ 250035 w 391231"/>
              <a:gd name="connsiteY32" fmla="*/ 439767 h 473105"/>
              <a:gd name="connsiteX33" fmla="*/ 274548 w 391231"/>
              <a:gd name="connsiteY33" fmla="*/ 439767 h 473105"/>
              <a:gd name="connsiteX34" fmla="*/ 289256 w 391231"/>
              <a:gd name="connsiteY34" fmla="*/ 334360 h 473105"/>
              <a:gd name="connsiteX35" fmla="*/ 289256 w 391231"/>
              <a:gd name="connsiteY35" fmla="*/ 224051 h 473105"/>
              <a:gd name="connsiteX36" fmla="*/ 343185 w 391231"/>
              <a:gd name="connsiteY36" fmla="*/ 223070 h 473105"/>
              <a:gd name="connsiteX37" fmla="*/ 343185 w 391231"/>
              <a:gd name="connsiteY37" fmla="*/ 376033 h 473105"/>
              <a:gd name="connsiteX38" fmla="*/ 348088 w 391231"/>
              <a:gd name="connsiteY38" fmla="*/ 473105 h 473105"/>
              <a:gd name="connsiteX39" fmla="*/ 374071 w 391231"/>
              <a:gd name="connsiteY39" fmla="*/ 473105 h 473105"/>
              <a:gd name="connsiteX40" fmla="*/ 389270 w 391231"/>
              <a:gd name="connsiteY40" fmla="*/ 361325 h 473105"/>
              <a:gd name="connsiteX41" fmla="*/ 389270 w 391231"/>
              <a:gd name="connsiteY41" fmla="*/ 51477 h 473105"/>
              <a:gd name="connsiteX42" fmla="*/ 390740 w 391231"/>
              <a:gd name="connsiteY42" fmla="*/ 25494 h 473105"/>
              <a:gd name="connsiteX43" fmla="*/ 384367 w 391231"/>
              <a:gd name="connsiteY43" fmla="*/ 14218 h 473105"/>
              <a:gd name="connsiteX44" fmla="*/ 318181 w 391231"/>
              <a:gd name="connsiteY44" fmla="*/ 0 h 473105"/>
              <a:gd name="connsiteX45" fmla="*/ 311318 w 391231"/>
              <a:gd name="connsiteY45" fmla="*/ 3432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391231" h="473105">
                <a:moveTo>
                  <a:pt x="306415" y="18140"/>
                </a:moveTo>
                <a:cubicBezTo>
                  <a:pt x="322104" y="24023"/>
                  <a:pt x="336321" y="33338"/>
                  <a:pt x="343185" y="43143"/>
                </a:cubicBezTo>
                <a:lnTo>
                  <a:pt x="343185" y="193164"/>
                </a:lnTo>
                <a:lnTo>
                  <a:pt x="289256" y="194145"/>
                </a:lnTo>
                <a:lnTo>
                  <a:pt x="289256" y="82364"/>
                </a:lnTo>
                <a:lnTo>
                  <a:pt x="290727" y="59322"/>
                </a:lnTo>
                <a:cubicBezTo>
                  <a:pt x="290727" y="53929"/>
                  <a:pt x="289256" y="50497"/>
                  <a:pt x="284843" y="48536"/>
                </a:cubicBezTo>
                <a:cubicBezTo>
                  <a:pt x="271606" y="41672"/>
                  <a:pt x="241210" y="35299"/>
                  <a:pt x="223560" y="34809"/>
                </a:cubicBezTo>
                <a:cubicBezTo>
                  <a:pt x="219148" y="34809"/>
                  <a:pt x="217187" y="35789"/>
                  <a:pt x="216696" y="37750"/>
                </a:cubicBezTo>
                <a:lnTo>
                  <a:pt x="211304" y="52458"/>
                </a:lnTo>
                <a:cubicBezTo>
                  <a:pt x="225522" y="57851"/>
                  <a:pt x="239249" y="66186"/>
                  <a:pt x="245132" y="75500"/>
                </a:cubicBezTo>
                <a:lnTo>
                  <a:pt x="245132" y="274058"/>
                </a:lnTo>
                <a:cubicBezTo>
                  <a:pt x="197576" y="286805"/>
                  <a:pt x="128939" y="294649"/>
                  <a:pt x="86286" y="295139"/>
                </a:cubicBezTo>
                <a:cubicBezTo>
                  <a:pt x="79913" y="295139"/>
                  <a:pt x="77462" y="292198"/>
                  <a:pt x="77462" y="286314"/>
                </a:cubicBezTo>
                <a:lnTo>
                  <a:pt x="77462" y="132862"/>
                </a:lnTo>
                <a:lnTo>
                  <a:pt x="179437" y="128450"/>
                </a:lnTo>
                <a:cubicBezTo>
                  <a:pt x="182378" y="128450"/>
                  <a:pt x="185320" y="127469"/>
                  <a:pt x="187281" y="125998"/>
                </a:cubicBezTo>
                <a:cubicBezTo>
                  <a:pt x="190713" y="122566"/>
                  <a:pt x="193654" y="114232"/>
                  <a:pt x="193654" y="103936"/>
                </a:cubicBezTo>
                <a:cubicBezTo>
                  <a:pt x="193654" y="99523"/>
                  <a:pt x="191693" y="96582"/>
                  <a:pt x="186791" y="95602"/>
                </a:cubicBezTo>
                <a:cubicBezTo>
                  <a:pt x="177476" y="93640"/>
                  <a:pt x="158845" y="92660"/>
                  <a:pt x="147569" y="92660"/>
                </a:cubicBezTo>
                <a:lnTo>
                  <a:pt x="134822" y="101485"/>
                </a:lnTo>
                <a:cubicBezTo>
                  <a:pt x="125998" y="102465"/>
                  <a:pt x="97072" y="103936"/>
                  <a:pt x="78442" y="104916"/>
                </a:cubicBezTo>
                <a:cubicBezTo>
                  <a:pt x="62754" y="102465"/>
                  <a:pt x="25493" y="100994"/>
                  <a:pt x="8825" y="100994"/>
                </a:cubicBezTo>
                <a:cubicBezTo>
                  <a:pt x="5393" y="100994"/>
                  <a:pt x="3922" y="101975"/>
                  <a:pt x="3432" y="103936"/>
                </a:cubicBezTo>
                <a:lnTo>
                  <a:pt x="0" y="117663"/>
                </a:lnTo>
                <a:cubicBezTo>
                  <a:pt x="12256" y="121095"/>
                  <a:pt x="23532" y="126978"/>
                  <a:pt x="30396" y="133842"/>
                </a:cubicBezTo>
                <a:lnTo>
                  <a:pt x="30396" y="280922"/>
                </a:lnTo>
                <a:cubicBezTo>
                  <a:pt x="30396" y="291217"/>
                  <a:pt x="31377" y="300042"/>
                  <a:pt x="32848" y="304944"/>
                </a:cubicBezTo>
                <a:cubicBezTo>
                  <a:pt x="38731" y="323084"/>
                  <a:pt x="51968" y="333870"/>
                  <a:pt x="71578" y="333870"/>
                </a:cubicBezTo>
                <a:cubicBezTo>
                  <a:pt x="76971" y="333870"/>
                  <a:pt x="83345" y="333870"/>
                  <a:pt x="89718" y="333380"/>
                </a:cubicBezTo>
                <a:cubicBezTo>
                  <a:pt x="133352" y="329948"/>
                  <a:pt x="196596" y="317691"/>
                  <a:pt x="245132" y="300532"/>
                </a:cubicBezTo>
                <a:lnTo>
                  <a:pt x="245132" y="348578"/>
                </a:lnTo>
                <a:cubicBezTo>
                  <a:pt x="245132" y="369659"/>
                  <a:pt x="247093" y="420647"/>
                  <a:pt x="250035" y="439767"/>
                </a:cubicBezTo>
                <a:lnTo>
                  <a:pt x="274548" y="439767"/>
                </a:lnTo>
                <a:cubicBezTo>
                  <a:pt x="283863" y="412312"/>
                  <a:pt x="289256" y="363286"/>
                  <a:pt x="289256" y="334360"/>
                </a:cubicBezTo>
                <a:lnTo>
                  <a:pt x="289256" y="224051"/>
                </a:lnTo>
                <a:lnTo>
                  <a:pt x="343185" y="223070"/>
                </a:lnTo>
                <a:lnTo>
                  <a:pt x="343185" y="376033"/>
                </a:lnTo>
                <a:cubicBezTo>
                  <a:pt x="343185" y="398095"/>
                  <a:pt x="345146" y="454965"/>
                  <a:pt x="348088" y="473105"/>
                </a:cubicBezTo>
                <a:lnTo>
                  <a:pt x="374071" y="473105"/>
                </a:lnTo>
                <a:cubicBezTo>
                  <a:pt x="383387" y="443199"/>
                  <a:pt x="389270" y="391231"/>
                  <a:pt x="389270" y="361325"/>
                </a:cubicBezTo>
                <a:lnTo>
                  <a:pt x="389270" y="51477"/>
                </a:lnTo>
                <a:lnTo>
                  <a:pt x="390740" y="25494"/>
                </a:lnTo>
                <a:cubicBezTo>
                  <a:pt x="391231" y="20101"/>
                  <a:pt x="389270" y="16178"/>
                  <a:pt x="384367" y="14218"/>
                </a:cubicBezTo>
                <a:cubicBezTo>
                  <a:pt x="370149" y="7354"/>
                  <a:pt x="337302" y="981"/>
                  <a:pt x="318181" y="0"/>
                </a:cubicBezTo>
                <a:cubicBezTo>
                  <a:pt x="313769" y="0"/>
                  <a:pt x="312298" y="981"/>
                  <a:pt x="311318" y="343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6" name="Freeform 56"/>
          <p:cNvSpPr/>
          <p:nvPr/>
        </p:nvSpPr>
        <p:spPr>
          <a:xfrm>
            <a:off x="4197904" y="3722747"/>
            <a:ext cx="453985" cy="447611"/>
          </a:xfrm>
          <a:custGeom>
            <a:avLst/>
            <a:gdLst>
              <a:gd name="connsiteX0" fmla="*/ 367698 w 453985"/>
              <a:gd name="connsiteY0" fmla="*/ 198557 h 447611"/>
              <a:gd name="connsiteX1" fmla="*/ 64225 w 453985"/>
              <a:gd name="connsiteY1" fmla="*/ 203460 h 447611"/>
              <a:gd name="connsiteX2" fmla="*/ 4903 w 453985"/>
              <a:gd name="connsiteY2" fmla="*/ 198067 h 447611"/>
              <a:gd name="connsiteX3" fmla="*/ 981 w 453985"/>
              <a:gd name="connsiteY3" fmla="*/ 205911 h 447611"/>
              <a:gd name="connsiteX4" fmla="*/ 2451 w 453985"/>
              <a:gd name="connsiteY4" fmla="*/ 211304 h 447611"/>
              <a:gd name="connsiteX5" fmla="*/ 54419 w 453985"/>
              <a:gd name="connsiteY5" fmla="*/ 242681 h 447611"/>
              <a:gd name="connsiteX6" fmla="*/ 107368 w 453985"/>
              <a:gd name="connsiteY6" fmla="*/ 232876 h 447611"/>
              <a:gd name="connsiteX7" fmla="*/ 205421 w 453985"/>
              <a:gd name="connsiteY7" fmla="*/ 230424 h 447611"/>
              <a:gd name="connsiteX8" fmla="*/ 205421 w 453985"/>
              <a:gd name="connsiteY8" fmla="*/ 252486 h 447611"/>
              <a:gd name="connsiteX9" fmla="*/ 207382 w 453985"/>
              <a:gd name="connsiteY9" fmla="*/ 282392 h 447611"/>
              <a:gd name="connsiteX10" fmla="*/ 114232 w 453985"/>
              <a:gd name="connsiteY10" fmla="*/ 361815 h 447611"/>
              <a:gd name="connsiteX11" fmla="*/ 225522 w 453985"/>
              <a:gd name="connsiteY11" fmla="*/ 447611 h 447611"/>
              <a:gd name="connsiteX12" fmla="*/ 337302 w 453985"/>
              <a:gd name="connsiteY12" fmla="*/ 361815 h 447611"/>
              <a:gd name="connsiteX13" fmla="*/ 246603 w 453985"/>
              <a:gd name="connsiteY13" fmla="*/ 282392 h 447611"/>
              <a:gd name="connsiteX14" fmla="*/ 252486 w 453985"/>
              <a:gd name="connsiteY14" fmla="*/ 243171 h 447611"/>
              <a:gd name="connsiteX15" fmla="*/ 252486 w 453985"/>
              <a:gd name="connsiteY15" fmla="*/ 229934 h 447611"/>
              <a:gd name="connsiteX16" fmla="*/ 380936 w 453985"/>
              <a:gd name="connsiteY16" fmla="*/ 228953 h 447611"/>
              <a:gd name="connsiteX17" fmla="*/ 440748 w 453985"/>
              <a:gd name="connsiteY17" fmla="*/ 231405 h 447611"/>
              <a:gd name="connsiteX18" fmla="*/ 453985 w 453985"/>
              <a:gd name="connsiteY18" fmla="*/ 208362 h 447611"/>
              <a:gd name="connsiteX19" fmla="*/ 446631 w 453985"/>
              <a:gd name="connsiteY19" fmla="*/ 198557 h 447611"/>
              <a:gd name="connsiteX20" fmla="*/ 387309 w 453985"/>
              <a:gd name="connsiteY20" fmla="*/ 189732 h 447611"/>
              <a:gd name="connsiteX22" fmla="*/ 288766 w 453985"/>
              <a:gd name="connsiteY22" fmla="*/ 361815 h 447611"/>
              <a:gd name="connsiteX23" fmla="*/ 225522 w 453985"/>
              <a:gd name="connsiteY23" fmla="*/ 412312 h 447611"/>
              <a:gd name="connsiteX24" fmla="*/ 162768 w 453985"/>
              <a:gd name="connsiteY24" fmla="*/ 361815 h 447611"/>
              <a:gd name="connsiteX25" fmla="*/ 225522 w 453985"/>
              <a:gd name="connsiteY25" fmla="*/ 311318 h 447611"/>
              <a:gd name="connsiteX26" fmla="*/ 288766 w 453985"/>
              <a:gd name="connsiteY26" fmla="*/ 361815 h 447611"/>
              <a:gd name="connsiteX28" fmla="*/ 46575 w 453985"/>
              <a:gd name="connsiteY28" fmla="*/ 178456 h 447611"/>
              <a:gd name="connsiteX29" fmla="*/ 53439 w 453985"/>
              <a:gd name="connsiteY29" fmla="*/ 178946 h 447611"/>
              <a:gd name="connsiteX30" fmla="*/ 228464 w 453985"/>
              <a:gd name="connsiteY30" fmla="*/ 118644 h 447611"/>
              <a:gd name="connsiteX31" fmla="*/ 384367 w 453985"/>
              <a:gd name="connsiteY31" fmla="*/ 161787 h 447611"/>
              <a:gd name="connsiteX32" fmla="*/ 399566 w 453985"/>
              <a:gd name="connsiteY32" fmla="*/ 162277 h 447611"/>
              <a:gd name="connsiteX33" fmla="*/ 411332 w 453985"/>
              <a:gd name="connsiteY33" fmla="*/ 144138 h 447611"/>
              <a:gd name="connsiteX34" fmla="*/ 402017 w 453985"/>
              <a:gd name="connsiteY34" fmla="*/ 133352 h 447611"/>
              <a:gd name="connsiteX35" fmla="*/ 367208 w 453985"/>
              <a:gd name="connsiteY35" fmla="*/ 117173 h 447611"/>
              <a:gd name="connsiteX36" fmla="*/ 340734 w 453985"/>
              <a:gd name="connsiteY36" fmla="*/ 117173 h 447611"/>
              <a:gd name="connsiteX37" fmla="*/ 265723 w 453985"/>
              <a:gd name="connsiteY37" fmla="*/ 98543 h 447611"/>
              <a:gd name="connsiteX38" fmla="*/ 349068 w 453985"/>
              <a:gd name="connsiteY38" fmla="*/ 37260 h 447611"/>
              <a:gd name="connsiteX39" fmla="*/ 364757 w 453985"/>
              <a:gd name="connsiteY39" fmla="*/ 22062 h 447611"/>
              <a:gd name="connsiteX40" fmla="*/ 364267 w 453985"/>
              <a:gd name="connsiteY40" fmla="*/ 14217 h 447611"/>
              <a:gd name="connsiteX41" fmla="*/ 333380 w 453985"/>
              <a:gd name="connsiteY41" fmla="*/ 981 h 447611"/>
              <a:gd name="connsiteX42" fmla="*/ 322594 w 453985"/>
              <a:gd name="connsiteY42" fmla="*/ 981 h 447611"/>
              <a:gd name="connsiteX43" fmla="*/ 300042 w 453985"/>
              <a:gd name="connsiteY43" fmla="*/ 9805 h 447611"/>
              <a:gd name="connsiteX44" fmla="*/ 125508 w 453985"/>
              <a:gd name="connsiteY44" fmla="*/ 12257 h 447611"/>
              <a:gd name="connsiteX45" fmla="*/ 75501 w 453985"/>
              <a:gd name="connsiteY45" fmla="*/ 8334 h 447611"/>
              <a:gd name="connsiteX46" fmla="*/ 71579 w 453985"/>
              <a:gd name="connsiteY46" fmla="*/ 16179 h 447611"/>
              <a:gd name="connsiteX47" fmla="*/ 73049 w 453985"/>
              <a:gd name="connsiteY47" fmla="*/ 21572 h 447611"/>
              <a:gd name="connsiteX48" fmla="*/ 117663 w 453985"/>
              <a:gd name="connsiteY48" fmla="*/ 47556 h 447611"/>
              <a:gd name="connsiteX49" fmla="*/ 161297 w 453985"/>
              <a:gd name="connsiteY49" fmla="*/ 39711 h 447611"/>
              <a:gd name="connsiteX50" fmla="*/ 279451 w 453985"/>
              <a:gd name="connsiteY50" fmla="*/ 38240 h 447611"/>
              <a:gd name="connsiteX51" fmla="*/ 42653 w 453985"/>
              <a:gd name="connsiteY51" fmla="*/ 164729 h 447611"/>
              <a:gd name="connsiteX52" fmla="*/ 40692 w 453985"/>
              <a:gd name="connsiteY52" fmla="*/ 170612 h 44761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453985" h="447611">
                <a:moveTo>
                  <a:pt x="367698" y="198557"/>
                </a:moveTo>
                <a:cubicBezTo>
                  <a:pt x="332890" y="201008"/>
                  <a:pt x="95111" y="203950"/>
                  <a:pt x="64225" y="203460"/>
                </a:cubicBezTo>
                <a:cubicBezTo>
                  <a:pt x="47065" y="202969"/>
                  <a:pt x="23042" y="201008"/>
                  <a:pt x="4903" y="198067"/>
                </a:cubicBezTo>
                <a:lnTo>
                  <a:pt x="981" y="205911"/>
                </a:lnTo>
                <a:cubicBezTo>
                  <a:pt x="0" y="207872"/>
                  <a:pt x="490" y="209833"/>
                  <a:pt x="2451" y="211304"/>
                </a:cubicBezTo>
                <a:cubicBezTo>
                  <a:pt x="15198" y="223560"/>
                  <a:pt x="35299" y="235817"/>
                  <a:pt x="54419" y="242681"/>
                </a:cubicBezTo>
                <a:cubicBezTo>
                  <a:pt x="67166" y="238759"/>
                  <a:pt x="94621" y="233856"/>
                  <a:pt x="107368" y="232876"/>
                </a:cubicBezTo>
                <a:cubicBezTo>
                  <a:pt x="118644" y="231895"/>
                  <a:pt x="158845" y="231405"/>
                  <a:pt x="205421" y="230424"/>
                </a:cubicBezTo>
                <a:lnTo>
                  <a:pt x="205421" y="252486"/>
                </a:lnTo>
                <a:cubicBezTo>
                  <a:pt x="205421" y="260821"/>
                  <a:pt x="205911" y="272097"/>
                  <a:pt x="207382" y="282392"/>
                </a:cubicBezTo>
                <a:cubicBezTo>
                  <a:pt x="153453" y="287785"/>
                  <a:pt x="114232" y="318672"/>
                  <a:pt x="114232" y="361815"/>
                </a:cubicBezTo>
                <a:cubicBezTo>
                  <a:pt x="114232" y="412803"/>
                  <a:pt x="162278" y="447611"/>
                  <a:pt x="225522" y="447611"/>
                </a:cubicBezTo>
                <a:cubicBezTo>
                  <a:pt x="289256" y="447611"/>
                  <a:pt x="337302" y="412803"/>
                  <a:pt x="337302" y="361815"/>
                </a:cubicBezTo>
                <a:cubicBezTo>
                  <a:pt x="337302" y="319162"/>
                  <a:pt x="299551" y="288766"/>
                  <a:pt x="246603" y="282392"/>
                </a:cubicBezTo>
                <a:cubicBezTo>
                  <a:pt x="250035" y="270626"/>
                  <a:pt x="252486" y="255918"/>
                  <a:pt x="252486" y="243171"/>
                </a:cubicBezTo>
                <a:lnTo>
                  <a:pt x="252486" y="229934"/>
                </a:lnTo>
                <a:cubicBezTo>
                  <a:pt x="309357" y="228953"/>
                  <a:pt x="364757" y="228953"/>
                  <a:pt x="380936" y="228953"/>
                </a:cubicBezTo>
                <a:cubicBezTo>
                  <a:pt x="396624" y="228953"/>
                  <a:pt x="428001" y="229934"/>
                  <a:pt x="440748" y="231405"/>
                </a:cubicBezTo>
                <a:cubicBezTo>
                  <a:pt x="446631" y="228463"/>
                  <a:pt x="453985" y="219148"/>
                  <a:pt x="453985" y="208362"/>
                </a:cubicBezTo>
                <a:cubicBezTo>
                  <a:pt x="453985" y="203460"/>
                  <a:pt x="451043" y="200028"/>
                  <a:pt x="446631" y="198557"/>
                </a:cubicBezTo>
                <a:cubicBezTo>
                  <a:pt x="434374" y="194145"/>
                  <a:pt x="406429" y="190713"/>
                  <a:pt x="387309" y="189732"/>
                </a:cubicBezTo>
                <a:moveTo>
                  <a:pt x="288766" y="361815"/>
                </a:moveTo>
                <a:cubicBezTo>
                  <a:pt x="288766" y="393192"/>
                  <a:pt x="262292" y="412312"/>
                  <a:pt x="225522" y="412312"/>
                </a:cubicBezTo>
                <a:cubicBezTo>
                  <a:pt x="189242" y="412312"/>
                  <a:pt x="162768" y="393192"/>
                  <a:pt x="162768" y="361815"/>
                </a:cubicBezTo>
                <a:cubicBezTo>
                  <a:pt x="162768" y="330928"/>
                  <a:pt x="189242" y="311318"/>
                  <a:pt x="225522" y="311318"/>
                </a:cubicBezTo>
                <a:cubicBezTo>
                  <a:pt x="262292" y="311318"/>
                  <a:pt x="288766" y="330928"/>
                  <a:pt x="288766" y="361815"/>
                </a:cubicBezTo>
                <a:moveTo>
                  <a:pt x="46575" y="178456"/>
                </a:moveTo>
                <a:cubicBezTo>
                  <a:pt x="47556" y="179437"/>
                  <a:pt x="49517" y="179927"/>
                  <a:pt x="53439" y="178946"/>
                </a:cubicBezTo>
                <a:cubicBezTo>
                  <a:pt x="115212" y="165709"/>
                  <a:pt x="175025" y="145118"/>
                  <a:pt x="228464" y="118644"/>
                </a:cubicBezTo>
                <a:lnTo>
                  <a:pt x="384367" y="161787"/>
                </a:lnTo>
                <a:cubicBezTo>
                  <a:pt x="389760" y="163258"/>
                  <a:pt x="395643" y="163748"/>
                  <a:pt x="399566" y="162277"/>
                </a:cubicBezTo>
                <a:cubicBezTo>
                  <a:pt x="406429" y="160317"/>
                  <a:pt x="412312" y="151982"/>
                  <a:pt x="411332" y="144138"/>
                </a:cubicBezTo>
                <a:cubicBezTo>
                  <a:pt x="410842" y="140706"/>
                  <a:pt x="407900" y="136784"/>
                  <a:pt x="402017" y="133352"/>
                </a:cubicBezTo>
                <a:cubicBezTo>
                  <a:pt x="394663" y="128449"/>
                  <a:pt x="378975" y="120605"/>
                  <a:pt x="367208" y="117173"/>
                </a:cubicBezTo>
                <a:lnTo>
                  <a:pt x="340734" y="117173"/>
                </a:lnTo>
                <a:lnTo>
                  <a:pt x="265723" y="98543"/>
                </a:lnTo>
                <a:cubicBezTo>
                  <a:pt x="297100" y="79913"/>
                  <a:pt x="325045" y="59322"/>
                  <a:pt x="349068" y="37260"/>
                </a:cubicBezTo>
                <a:lnTo>
                  <a:pt x="364757" y="22062"/>
                </a:lnTo>
                <a:cubicBezTo>
                  <a:pt x="367208" y="19610"/>
                  <a:pt x="367208" y="16179"/>
                  <a:pt x="364267" y="14217"/>
                </a:cubicBezTo>
                <a:cubicBezTo>
                  <a:pt x="358384" y="11276"/>
                  <a:pt x="341714" y="3922"/>
                  <a:pt x="333380" y="981"/>
                </a:cubicBezTo>
                <a:cubicBezTo>
                  <a:pt x="329948" y="0"/>
                  <a:pt x="325536" y="0"/>
                  <a:pt x="322594" y="981"/>
                </a:cubicBezTo>
                <a:lnTo>
                  <a:pt x="300042" y="9805"/>
                </a:lnTo>
                <a:cubicBezTo>
                  <a:pt x="270626" y="11276"/>
                  <a:pt x="150021" y="12747"/>
                  <a:pt x="125508" y="12257"/>
                </a:cubicBezTo>
                <a:cubicBezTo>
                  <a:pt x="111290" y="12257"/>
                  <a:pt x="90699" y="10786"/>
                  <a:pt x="75501" y="8334"/>
                </a:cubicBezTo>
                <a:lnTo>
                  <a:pt x="71579" y="16179"/>
                </a:lnTo>
                <a:cubicBezTo>
                  <a:pt x="70598" y="18140"/>
                  <a:pt x="71088" y="20101"/>
                  <a:pt x="73049" y="21572"/>
                </a:cubicBezTo>
                <a:cubicBezTo>
                  <a:pt x="84816" y="31377"/>
                  <a:pt x="101975" y="41673"/>
                  <a:pt x="117663" y="47556"/>
                </a:cubicBezTo>
                <a:cubicBezTo>
                  <a:pt x="128449" y="43633"/>
                  <a:pt x="150021" y="40201"/>
                  <a:pt x="161297" y="39711"/>
                </a:cubicBezTo>
                <a:cubicBezTo>
                  <a:pt x="177476" y="38731"/>
                  <a:pt x="239740" y="37750"/>
                  <a:pt x="279451" y="38240"/>
                </a:cubicBezTo>
                <a:cubicBezTo>
                  <a:pt x="222580" y="88247"/>
                  <a:pt x="139726" y="131881"/>
                  <a:pt x="42653" y="164729"/>
                </a:cubicBezTo>
                <a:cubicBezTo>
                  <a:pt x="39712" y="165709"/>
                  <a:pt x="39221" y="168161"/>
                  <a:pt x="40692" y="17061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7" name="Freeform 57"/>
          <p:cNvSpPr/>
          <p:nvPr/>
        </p:nvSpPr>
        <p:spPr>
          <a:xfrm>
            <a:off x="4686208" y="3726669"/>
            <a:ext cx="453985" cy="449082"/>
          </a:xfrm>
          <a:custGeom>
            <a:avLst/>
            <a:gdLst>
              <a:gd name="connsiteX0" fmla="*/ 367698 w 453985"/>
              <a:gd name="connsiteY0" fmla="*/ 161787 h 449082"/>
              <a:gd name="connsiteX1" fmla="*/ 335341 w 453985"/>
              <a:gd name="connsiteY1" fmla="*/ 163258 h 449082"/>
              <a:gd name="connsiteX2" fmla="*/ 368678 w 453985"/>
              <a:gd name="connsiteY2" fmla="*/ 42163 h 449082"/>
              <a:gd name="connsiteX3" fmla="*/ 377013 w 453985"/>
              <a:gd name="connsiteY3" fmla="*/ 22552 h 449082"/>
              <a:gd name="connsiteX4" fmla="*/ 376033 w 453985"/>
              <a:gd name="connsiteY4" fmla="*/ 15688 h 449082"/>
              <a:gd name="connsiteX5" fmla="*/ 348578 w 453985"/>
              <a:gd name="connsiteY5" fmla="*/ 1470 h 449082"/>
              <a:gd name="connsiteX6" fmla="*/ 339263 w 453985"/>
              <a:gd name="connsiteY6" fmla="*/ 1470 h 449082"/>
              <a:gd name="connsiteX7" fmla="*/ 318672 w 453985"/>
              <a:gd name="connsiteY7" fmla="*/ 10785 h 449082"/>
              <a:gd name="connsiteX8" fmla="*/ 125507 w 453985"/>
              <a:gd name="connsiteY8" fmla="*/ 13727 h 449082"/>
              <a:gd name="connsiteX9" fmla="*/ 72068 w 453985"/>
              <a:gd name="connsiteY9" fmla="*/ 9315 h 449082"/>
              <a:gd name="connsiteX10" fmla="*/ 68637 w 453985"/>
              <a:gd name="connsiteY10" fmla="*/ 16669 h 449082"/>
              <a:gd name="connsiteX11" fmla="*/ 70598 w 453985"/>
              <a:gd name="connsiteY11" fmla="*/ 23042 h 449082"/>
              <a:gd name="connsiteX12" fmla="*/ 116683 w 453985"/>
              <a:gd name="connsiteY12" fmla="*/ 51477 h 449082"/>
              <a:gd name="connsiteX13" fmla="*/ 163258 w 453985"/>
              <a:gd name="connsiteY13" fmla="*/ 43143 h 449082"/>
              <a:gd name="connsiteX14" fmla="*/ 315240 w 453985"/>
              <a:gd name="connsiteY14" fmla="*/ 40692 h 449082"/>
              <a:gd name="connsiteX15" fmla="*/ 302003 w 453985"/>
              <a:gd name="connsiteY15" fmla="*/ 163748 h 449082"/>
              <a:gd name="connsiteX16" fmla="*/ 64224 w 453985"/>
              <a:gd name="connsiteY16" fmla="*/ 166690 h 449082"/>
              <a:gd name="connsiteX17" fmla="*/ 4902 w 453985"/>
              <a:gd name="connsiteY17" fmla="*/ 161297 h 449082"/>
              <a:gd name="connsiteX18" fmla="*/ 980 w 453985"/>
              <a:gd name="connsiteY18" fmla="*/ 169141 h 449082"/>
              <a:gd name="connsiteX19" fmla="*/ 2451 w 453985"/>
              <a:gd name="connsiteY19" fmla="*/ 175024 h 449082"/>
              <a:gd name="connsiteX20" fmla="*/ 54419 w 453985"/>
              <a:gd name="connsiteY20" fmla="*/ 205911 h 449082"/>
              <a:gd name="connsiteX21" fmla="*/ 107368 w 453985"/>
              <a:gd name="connsiteY21" fmla="*/ 196106 h 449082"/>
              <a:gd name="connsiteX22" fmla="*/ 205420 w 453985"/>
              <a:gd name="connsiteY22" fmla="*/ 194144 h 449082"/>
              <a:gd name="connsiteX23" fmla="*/ 205420 w 453985"/>
              <a:gd name="connsiteY23" fmla="*/ 229934 h 449082"/>
              <a:gd name="connsiteX24" fmla="*/ 207382 w 453985"/>
              <a:gd name="connsiteY24" fmla="*/ 281412 h 449082"/>
              <a:gd name="connsiteX25" fmla="*/ 122076 w 453985"/>
              <a:gd name="connsiteY25" fmla="*/ 282392 h 449082"/>
              <a:gd name="connsiteX26" fmla="*/ 69617 w 453985"/>
              <a:gd name="connsiteY26" fmla="*/ 278470 h 449082"/>
              <a:gd name="connsiteX27" fmla="*/ 65205 w 453985"/>
              <a:gd name="connsiteY27" fmla="*/ 285824 h 449082"/>
              <a:gd name="connsiteX28" fmla="*/ 67166 w 453985"/>
              <a:gd name="connsiteY28" fmla="*/ 292198 h 449082"/>
              <a:gd name="connsiteX29" fmla="*/ 113741 w 453985"/>
              <a:gd name="connsiteY29" fmla="*/ 319162 h 449082"/>
              <a:gd name="connsiteX30" fmla="*/ 159336 w 453985"/>
              <a:gd name="connsiteY30" fmla="*/ 310828 h 449082"/>
              <a:gd name="connsiteX31" fmla="*/ 311808 w 453985"/>
              <a:gd name="connsiteY31" fmla="*/ 308866 h 449082"/>
              <a:gd name="connsiteX32" fmla="*/ 311808 w 453985"/>
              <a:gd name="connsiteY32" fmla="*/ 385838 h 449082"/>
              <a:gd name="connsiteX33" fmla="*/ 316711 w 453985"/>
              <a:gd name="connsiteY33" fmla="*/ 449082 h 449082"/>
              <a:gd name="connsiteX34" fmla="*/ 345146 w 453985"/>
              <a:gd name="connsiteY34" fmla="*/ 449082 h 449082"/>
              <a:gd name="connsiteX35" fmla="*/ 358383 w 453985"/>
              <a:gd name="connsiteY35" fmla="*/ 374562 h 449082"/>
              <a:gd name="connsiteX36" fmla="*/ 359854 w 453985"/>
              <a:gd name="connsiteY36" fmla="*/ 310828 h 449082"/>
              <a:gd name="connsiteX37" fmla="*/ 365737 w 453985"/>
              <a:gd name="connsiteY37" fmla="*/ 292688 h 449082"/>
              <a:gd name="connsiteX38" fmla="*/ 364757 w 453985"/>
              <a:gd name="connsiteY38" fmla="*/ 285824 h 449082"/>
              <a:gd name="connsiteX39" fmla="*/ 340733 w 453985"/>
              <a:gd name="connsiteY39" fmla="*/ 271606 h 449082"/>
              <a:gd name="connsiteX40" fmla="*/ 331909 w 453985"/>
              <a:gd name="connsiteY40" fmla="*/ 271606 h 449082"/>
              <a:gd name="connsiteX41" fmla="*/ 316221 w 453985"/>
              <a:gd name="connsiteY41" fmla="*/ 278960 h 449082"/>
              <a:gd name="connsiteX42" fmla="*/ 244642 w 453985"/>
              <a:gd name="connsiteY42" fmla="*/ 280922 h 449082"/>
              <a:gd name="connsiteX43" fmla="*/ 252486 w 453985"/>
              <a:gd name="connsiteY43" fmla="*/ 218167 h 449082"/>
              <a:gd name="connsiteX44" fmla="*/ 252486 w 453985"/>
              <a:gd name="connsiteY44" fmla="*/ 193654 h 449082"/>
              <a:gd name="connsiteX45" fmla="*/ 380935 w 453985"/>
              <a:gd name="connsiteY45" fmla="*/ 192184 h 449082"/>
              <a:gd name="connsiteX46" fmla="*/ 440748 w 453985"/>
              <a:gd name="connsiteY46" fmla="*/ 194635 h 449082"/>
              <a:gd name="connsiteX47" fmla="*/ 453985 w 453985"/>
              <a:gd name="connsiteY47" fmla="*/ 171592 h 449082"/>
              <a:gd name="connsiteX48" fmla="*/ 446631 w 453985"/>
              <a:gd name="connsiteY48" fmla="*/ 161787 h 449082"/>
              <a:gd name="connsiteX49" fmla="*/ 387309 w 453985"/>
              <a:gd name="connsiteY49" fmla="*/ 153453 h 44908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453985" h="449082">
                <a:moveTo>
                  <a:pt x="367698" y="161787"/>
                </a:moveTo>
                <a:cubicBezTo>
                  <a:pt x="361815" y="162277"/>
                  <a:pt x="350539" y="162768"/>
                  <a:pt x="335341" y="163258"/>
                </a:cubicBezTo>
                <a:cubicBezTo>
                  <a:pt x="351029" y="127469"/>
                  <a:pt x="364757" y="78442"/>
                  <a:pt x="368678" y="42163"/>
                </a:cubicBezTo>
                <a:lnTo>
                  <a:pt x="377013" y="22552"/>
                </a:lnTo>
                <a:cubicBezTo>
                  <a:pt x="378484" y="19610"/>
                  <a:pt x="377994" y="17159"/>
                  <a:pt x="376033" y="15688"/>
                </a:cubicBezTo>
                <a:cubicBezTo>
                  <a:pt x="370149" y="11766"/>
                  <a:pt x="356422" y="4412"/>
                  <a:pt x="348578" y="1470"/>
                </a:cubicBezTo>
                <a:cubicBezTo>
                  <a:pt x="346126" y="0"/>
                  <a:pt x="341714" y="0"/>
                  <a:pt x="339263" y="1470"/>
                </a:cubicBezTo>
                <a:lnTo>
                  <a:pt x="318672" y="10785"/>
                </a:lnTo>
                <a:cubicBezTo>
                  <a:pt x="285824" y="12257"/>
                  <a:pt x="150511" y="14217"/>
                  <a:pt x="125507" y="13727"/>
                </a:cubicBezTo>
                <a:cubicBezTo>
                  <a:pt x="110310" y="13727"/>
                  <a:pt x="88738" y="12257"/>
                  <a:pt x="72068" y="9315"/>
                </a:cubicBezTo>
                <a:lnTo>
                  <a:pt x="68637" y="16669"/>
                </a:lnTo>
                <a:cubicBezTo>
                  <a:pt x="67656" y="19120"/>
                  <a:pt x="68147" y="20591"/>
                  <a:pt x="70598" y="23042"/>
                </a:cubicBezTo>
                <a:cubicBezTo>
                  <a:pt x="82364" y="33828"/>
                  <a:pt x="100014" y="44614"/>
                  <a:pt x="116683" y="51477"/>
                </a:cubicBezTo>
                <a:cubicBezTo>
                  <a:pt x="128939" y="47555"/>
                  <a:pt x="151001" y="43633"/>
                  <a:pt x="163258" y="43143"/>
                </a:cubicBezTo>
                <a:cubicBezTo>
                  <a:pt x="184829" y="41672"/>
                  <a:pt x="275528" y="40201"/>
                  <a:pt x="315240" y="40692"/>
                </a:cubicBezTo>
                <a:cubicBezTo>
                  <a:pt x="314750" y="75010"/>
                  <a:pt x="309847" y="128449"/>
                  <a:pt x="302003" y="163748"/>
                </a:cubicBezTo>
                <a:cubicBezTo>
                  <a:pt x="218167" y="165709"/>
                  <a:pt x="86777" y="167180"/>
                  <a:pt x="64224" y="166690"/>
                </a:cubicBezTo>
                <a:cubicBezTo>
                  <a:pt x="47065" y="166690"/>
                  <a:pt x="23042" y="164729"/>
                  <a:pt x="4902" y="161297"/>
                </a:cubicBezTo>
                <a:lnTo>
                  <a:pt x="980" y="169141"/>
                </a:lnTo>
                <a:cubicBezTo>
                  <a:pt x="0" y="171102"/>
                  <a:pt x="490" y="173554"/>
                  <a:pt x="2451" y="175024"/>
                </a:cubicBezTo>
                <a:cubicBezTo>
                  <a:pt x="15198" y="186791"/>
                  <a:pt x="35299" y="199537"/>
                  <a:pt x="54419" y="205911"/>
                </a:cubicBezTo>
                <a:cubicBezTo>
                  <a:pt x="67166" y="201989"/>
                  <a:pt x="94621" y="197086"/>
                  <a:pt x="107368" y="196106"/>
                </a:cubicBezTo>
                <a:cubicBezTo>
                  <a:pt x="118644" y="195615"/>
                  <a:pt x="158846" y="194635"/>
                  <a:pt x="205420" y="194144"/>
                </a:cubicBezTo>
                <a:lnTo>
                  <a:pt x="205420" y="229934"/>
                </a:lnTo>
                <a:cubicBezTo>
                  <a:pt x="205420" y="243171"/>
                  <a:pt x="206401" y="264742"/>
                  <a:pt x="207382" y="281412"/>
                </a:cubicBezTo>
                <a:cubicBezTo>
                  <a:pt x="169632" y="281902"/>
                  <a:pt x="133842" y="282392"/>
                  <a:pt x="122076" y="282392"/>
                </a:cubicBezTo>
                <a:cubicBezTo>
                  <a:pt x="106878" y="282392"/>
                  <a:pt x="85796" y="280922"/>
                  <a:pt x="69617" y="278470"/>
                </a:cubicBezTo>
                <a:lnTo>
                  <a:pt x="65205" y="285824"/>
                </a:lnTo>
                <a:cubicBezTo>
                  <a:pt x="64224" y="288275"/>
                  <a:pt x="64715" y="290236"/>
                  <a:pt x="67166" y="292198"/>
                </a:cubicBezTo>
                <a:cubicBezTo>
                  <a:pt x="79423" y="302493"/>
                  <a:pt x="96582" y="312789"/>
                  <a:pt x="113741" y="319162"/>
                </a:cubicBezTo>
                <a:cubicBezTo>
                  <a:pt x="125017" y="314750"/>
                  <a:pt x="147079" y="311318"/>
                  <a:pt x="159336" y="310828"/>
                </a:cubicBezTo>
                <a:cubicBezTo>
                  <a:pt x="180417" y="309357"/>
                  <a:pt x="271607" y="308376"/>
                  <a:pt x="311808" y="308866"/>
                </a:cubicBezTo>
                <a:lnTo>
                  <a:pt x="311808" y="385838"/>
                </a:lnTo>
                <a:cubicBezTo>
                  <a:pt x="311808" y="402997"/>
                  <a:pt x="313769" y="433884"/>
                  <a:pt x="316711" y="449082"/>
                </a:cubicBezTo>
                <a:lnTo>
                  <a:pt x="345146" y="449082"/>
                </a:lnTo>
                <a:cubicBezTo>
                  <a:pt x="352500" y="430942"/>
                  <a:pt x="358383" y="396624"/>
                  <a:pt x="358383" y="374562"/>
                </a:cubicBezTo>
                <a:lnTo>
                  <a:pt x="359854" y="310828"/>
                </a:lnTo>
                <a:lnTo>
                  <a:pt x="365737" y="292688"/>
                </a:lnTo>
                <a:cubicBezTo>
                  <a:pt x="367208" y="289746"/>
                  <a:pt x="366718" y="287785"/>
                  <a:pt x="364757" y="285824"/>
                </a:cubicBezTo>
                <a:cubicBezTo>
                  <a:pt x="360344" y="282392"/>
                  <a:pt x="347597" y="275038"/>
                  <a:pt x="340733" y="271606"/>
                </a:cubicBezTo>
                <a:cubicBezTo>
                  <a:pt x="338282" y="270626"/>
                  <a:pt x="334360" y="270626"/>
                  <a:pt x="331909" y="271606"/>
                </a:cubicBezTo>
                <a:lnTo>
                  <a:pt x="316221" y="278960"/>
                </a:lnTo>
                <a:cubicBezTo>
                  <a:pt x="303964" y="279450"/>
                  <a:pt x="275528" y="280431"/>
                  <a:pt x="244642" y="280922"/>
                </a:cubicBezTo>
                <a:cubicBezTo>
                  <a:pt x="249055" y="261311"/>
                  <a:pt x="252486" y="235817"/>
                  <a:pt x="252486" y="218167"/>
                </a:cubicBezTo>
                <a:lnTo>
                  <a:pt x="252486" y="193654"/>
                </a:lnTo>
                <a:cubicBezTo>
                  <a:pt x="309356" y="192674"/>
                  <a:pt x="364757" y="192184"/>
                  <a:pt x="380935" y="192184"/>
                </a:cubicBezTo>
                <a:cubicBezTo>
                  <a:pt x="396624" y="192184"/>
                  <a:pt x="428001" y="193164"/>
                  <a:pt x="440748" y="194635"/>
                </a:cubicBezTo>
                <a:cubicBezTo>
                  <a:pt x="446631" y="192184"/>
                  <a:pt x="453985" y="182378"/>
                  <a:pt x="453985" y="171592"/>
                </a:cubicBezTo>
                <a:cubicBezTo>
                  <a:pt x="453985" y="166690"/>
                  <a:pt x="451043" y="163258"/>
                  <a:pt x="446631" y="161787"/>
                </a:cubicBezTo>
                <a:cubicBezTo>
                  <a:pt x="434374" y="157865"/>
                  <a:pt x="406429" y="153943"/>
                  <a:pt x="387309" y="153453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8" name="Freeform 58"/>
          <p:cNvSpPr/>
          <p:nvPr/>
        </p:nvSpPr>
        <p:spPr>
          <a:xfrm>
            <a:off x="5180885" y="3698234"/>
            <a:ext cx="387309" cy="473105"/>
          </a:xfrm>
          <a:custGeom>
            <a:avLst/>
            <a:gdLst>
              <a:gd name="connsiteX0" fmla="*/ 157865 w 387309"/>
              <a:gd name="connsiteY0" fmla="*/ 100504 h 473105"/>
              <a:gd name="connsiteX1" fmla="*/ 220619 w 387309"/>
              <a:gd name="connsiteY1" fmla="*/ 160806 h 473105"/>
              <a:gd name="connsiteX2" fmla="*/ 157865 w 387309"/>
              <a:gd name="connsiteY2" fmla="*/ 221109 h 473105"/>
              <a:gd name="connsiteX3" fmla="*/ 95602 w 387309"/>
              <a:gd name="connsiteY3" fmla="*/ 160806 h 473105"/>
              <a:gd name="connsiteX4" fmla="*/ 157865 w 387309"/>
              <a:gd name="connsiteY4" fmla="*/ 100504 h 473105"/>
              <a:gd name="connsiteX6" fmla="*/ 157865 w 387309"/>
              <a:gd name="connsiteY6" fmla="*/ 256898 h 473105"/>
              <a:gd name="connsiteX7" fmla="*/ 269155 w 387309"/>
              <a:gd name="connsiteY7" fmla="*/ 160806 h 473105"/>
              <a:gd name="connsiteX8" fmla="*/ 157865 w 387309"/>
              <a:gd name="connsiteY8" fmla="*/ 65695 h 473105"/>
              <a:gd name="connsiteX9" fmla="*/ 47556 w 387309"/>
              <a:gd name="connsiteY9" fmla="*/ 160806 h 473105"/>
              <a:gd name="connsiteX10" fmla="*/ 157865 w 387309"/>
              <a:gd name="connsiteY10" fmla="*/ 256898 h 473105"/>
              <a:gd name="connsiteX12" fmla="*/ 297590 w 387309"/>
              <a:gd name="connsiteY12" fmla="*/ 18140 h 473105"/>
              <a:gd name="connsiteX13" fmla="*/ 337792 w 387309"/>
              <a:gd name="connsiteY13" fmla="*/ 45104 h 473105"/>
              <a:gd name="connsiteX14" fmla="*/ 337792 w 387309"/>
              <a:gd name="connsiteY14" fmla="*/ 296120 h 473105"/>
              <a:gd name="connsiteX15" fmla="*/ 64224 w 387309"/>
              <a:gd name="connsiteY15" fmla="*/ 322104 h 473105"/>
              <a:gd name="connsiteX16" fmla="*/ 4902 w 387309"/>
              <a:gd name="connsiteY16" fmla="*/ 318182 h 473105"/>
              <a:gd name="connsiteX17" fmla="*/ 981 w 387309"/>
              <a:gd name="connsiteY17" fmla="*/ 325536 h 473105"/>
              <a:gd name="connsiteX18" fmla="*/ 2451 w 387309"/>
              <a:gd name="connsiteY18" fmla="*/ 331419 h 473105"/>
              <a:gd name="connsiteX19" fmla="*/ 55890 w 387309"/>
              <a:gd name="connsiteY19" fmla="*/ 365737 h 473105"/>
              <a:gd name="connsiteX20" fmla="*/ 97562 w 387309"/>
              <a:gd name="connsiteY20" fmla="*/ 356422 h 473105"/>
              <a:gd name="connsiteX21" fmla="*/ 337792 w 387309"/>
              <a:gd name="connsiteY21" fmla="*/ 322594 h 473105"/>
              <a:gd name="connsiteX22" fmla="*/ 337792 w 387309"/>
              <a:gd name="connsiteY22" fmla="*/ 372601 h 473105"/>
              <a:gd name="connsiteX23" fmla="*/ 342695 w 387309"/>
              <a:gd name="connsiteY23" fmla="*/ 473105 h 473105"/>
              <a:gd name="connsiteX24" fmla="*/ 369659 w 387309"/>
              <a:gd name="connsiteY24" fmla="*/ 473105 h 473105"/>
              <a:gd name="connsiteX25" fmla="*/ 385348 w 387309"/>
              <a:gd name="connsiteY25" fmla="*/ 357403 h 473105"/>
              <a:gd name="connsiteX26" fmla="*/ 385348 w 387309"/>
              <a:gd name="connsiteY26" fmla="*/ 54419 h 473105"/>
              <a:gd name="connsiteX27" fmla="*/ 387309 w 387309"/>
              <a:gd name="connsiteY27" fmla="*/ 26474 h 473105"/>
              <a:gd name="connsiteX28" fmla="*/ 380445 w 387309"/>
              <a:gd name="connsiteY28" fmla="*/ 14708 h 473105"/>
              <a:gd name="connsiteX29" fmla="*/ 308866 w 387309"/>
              <a:gd name="connsiteY29" fmla="*/ 0 h 473105"/>
              <a:gd name="connsiteX30" fmla="*/ 302493 w 387309"/>
              <a:gd name="connsiteY30" fmla="*/ 2942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387309" h="473105">
                <a:moveTo>
                  <a:pt x="157865" y="100504"/>
                </a:moveTo>
                <a:cubicBezTo>
                  <a:pt x="194145" y="100504"/>
                  <a:pt x="220619" y="124037"/>
                  <a:pt x="220619" y="160806"/>
                </a:cubicBezTo>
                <a:cubicBezTo>
                  <a:pt x="220619" y="197576"/>
                  <a:pt x="194145" y="221109"/>
                  <a:pt x="157865" y="221109"/>
                </a:cubicBezTo>
                <a:cubicBezTo>
                  <a:pt x="122075" y="221109"/>
                  <a:pt x="95602" y="197576"/>
                  <a:pt x="95602" y="160806"/>
                </a:cubicBezTo>
                <a:cubicBezTo>
                  <a:pt x="95602" y="124037"/>
                  <a:pt x="122075" y="100504"/>
                  <a:pt x="157865" y="100504"/>
                </a:cubicBezTo>
                <a:moveTo>
                  <a:pt x="157865" y="256898"/>
                </a:moveTo>
                <a:cubicBezTo>
                  <a:pt x="222090" y="256898"/>
                  <a:pt x="269155" y="216207"/>
                  <a:pt x="269155" y="160806"/>
                </a:cubicBezTo>
                <a:cubicBezTo>
                  <a:pt x="269155" y="105897"/>
                  <a:pt x="222090" y="65695"/>
                  <a:pt x="157865" y="65695"/>
                </a:cubicBezTo>
                <a:cubicBezTo>
                  <a:pt x="94131" y="65695"/>
                  <a:pt x="47556" y="105897"/>
                  <a:pt x="47556" y="160806"/>
                </a:cubicBezTo>
                <a:cubicBezTo>
                  <a:pt x="47556" y="216207"/>
                  <a:pt x="94131" y="256898"/>
                  <a:pt x="157865" y="256898"/>
                </a:cubicBezTo>
                <a:moveTo>
                  <a:pt x="297590" y="18140"/>
                </a:moveTo>
                <a:cubicBezTo>
                  <a:pt x="314750" y="24513"/>
                  <a:pt x="329948" y="34318"/>
                  <a:pt x="337792" y="45104"/>
                </a:cubicBezTo>
                <a:lnTo>
                  <a:pt x="337792" y="296120"/>
                </a:lnTo>
                <a:cubicBezTo>
                  <a:pt x="272587" y="308866"/>
                  <a:pt x="136784" y="320633"/>
                  <a:pt x="64224" y="322104"/>
                </a:cubicBezTo>
                <a:cubicBezTo>
                  <a:pt x="46085" y="322594"/>
                  <a:pt x="23043" y="321123"/>
                  <a:pt x="4902" y="318182"/>
                </a:cubicBezTo>
                <a:lnTo>
                  <a:pt x="981" y="325536"/>
                </a:lnTo>
                <a:cubicBezTo>
                  <a:pt x="0" y="327987"/>
                  <a:pt x="491" y="329458"/>
                  <a:pt x="2451" y="331419"/>
                </a:cubicBezTo>
                <a:cubicBezTo>
                  <a:pt x="17159" y="343676"/>
                  <a:pt x="37750" y="357403"/>
                  <a:pt x="55890" y="365737"/>
                </a:cubicBezTo>
                <a:cubicBezTo>
                  <a:pt x="65695" y="361815"/>
                  <a:pt x="86776" y="356912"/>
                  <a:pt x="97562" y="356422"/>
                </a:cubicBezTo>
                <a:cubicBezTo>
                  <a:pt x="160316" y="352990"/>
                  <a:pt x="276509" y="337302"/>
                  <a:pt x="337792" y="322594"/>
                </a:cubicBezTo>
                <a:lnTo>
                  <a:pt x="337792" y="372601"/>
                </a:lnTo>
                <a:cubicBezTo>
                  <a:pt x="337792" y="394663"/>
                  <a:pt x="339754" y="453985"/>
                  <a:pt x="342695" y="473105"/>
                </a:cubicBezTo>
                <a:lnTo>
                  <a:pt x="369659" y="473105"/>
                </a:lnTo>
                <a:cubicBezTo>
                  <a:pt x="379464" y="442219"/>
                  <a:pt x="385348" y="387799"/>
                  <a:pt x="385348" y="357403"/>
                </a:cubicBezTo>
                <a:lnTo>
                  <a:pt x="385348" y="54419"/>
                </a:lnTo>
                <a:lnTo>
                  <a:pt x="387309" y="26474"/>
                </a:lnTo>
                <a:cubicBezTo>
                  <a:pt x="387309" y="20591"/>
                  <a:pt x="385348" y="16669"/>
                  <a:pt x="380445" y="14708"/>
                </a:cubicBezTo>
                <a:cubicBezTo>
                  <a:pt x="364757" y="7844"/>
                  <a:pt x="329457" y="981"/>
                  <a:pt x="308866" y="0"/>
                </a:cubicBezTo>
                <a:cubicBezTo>
                  <a:pt x="304454" y="0"/>
                  <a:pt x="302984" y="981"/>
                  <a:pt x="302493" y="294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9" name="Freeform 59"/>
          <p:cNvSpPr/>
          <p:nvPr/>
        </p:nvSpPr>
        <p:spPr>
          <a:xfrm>
            <a:off x="5822004" y="3698234"/>
            <a:ext cx="391232" cy="473105"/>
          </a:xfrm>
          <a:custGeom>
            <a:avLst/>
            <a:gdLst>
              <a:gd name="connsiteX0" fmla="*/ 306416 w 391232"/>
              <a:gd name="connsiteY0" fmla="*/ 18140 h 473105"/>
              <a:gd name="connsiteX1" fmla="*/ 343186 w 391232"/>
              <a:gd name="connsiteY1" fmla="*/ 43143 h 473105"/>
              <a:gd name="connsiteX2" fmla="*/ 343186 w 391232"/>
              <a:gd name="connsiteY2" fmla="*/ 193164 h 473105"/>
              <a:gd name="connsiteX3" fmla="*/ 289256 w 391232"/>
              <a:gd name="connsiteY3" fmla="*/ 194145 h 473105"/>
              <a:gd name="connsiteX4" fmla="*/ 289256 w 391232"/>
              <a:gd name="connsiteY4" fmla="*/ 82364 h 473105"/>
              <a:gd name="connsiteX5" fmla="*/ 290727 w 391232"/>
              <a:gd name="connsiteY5" fmla="*/ 59322 h 473105"/>
              <a:gd name="connsiteX6" fmla="*/ 284843 w 391232"/>
              <a:gd name="connsiteY6" fmla="*/ 48536 h 473105"/>
              <a:gd name="connsiteX7" fmla="*/ 223561 w 391232"/>
              <a:gd name="connsiteY7" fmla="*/ 34809 h 473105"/>
              <a:gd name="connsiteX8" fmla="*/ 216697 w 391232"/>
              <a:gd name="connsiteY8" fmla="*/ 37750 h 473105"/>
              <a:gd name="connsiteX9" fmla="*/ 211304 w 391232"/>
              <a:gd name="connsiteY9" fmla="*/ 52458 h 473105"/>
              <a:gd name="connsiteX10" fmla="*/ 245132 w 391232"/>
              <a:gd name="connsiteY10" fmla="*/ 75500 h 473105"/>
              <a:gd name="connsiteX11" fmla="*/ 245132 w 391232"/>
              <a:gd name="connsiteY11" fmla="*/ 274058 h 473105"/>
              <a:gd name="connsiteX12" fmla="*/ 86287 w 391232"/>
              <a:gd name="connsiteY12" fmla="*/ 295139 h 473105"/>
              <a:gd name="connsiteX13" fmla="*/ 77462 w 391232"/>
              <a:gd name="connsiteY13" fmla="*/ 286314 h 473105"/>
              <a:gd name="connsiteX14" fmla="*/ 77462 w 391232"/>
              <a:gd name="connsiteY14" fmla="*/ 132862 h 473105"/>
              <a:gd name="connsiteX15" fmla="*/ 179437 w 391232"/>
              <a:gd name="connsiteY15" fmla="*/ 128450 h 473105"/>
              <a:gd name="connsiteX16" fmla="*/ 187281 w 391232"/>
              <a:gd name="connsiteY16" fmla="*/ 125998 h 473105"/>
              <a:gd name="connsiteX17" fmla="*/ 193654 w 391232"/>
              <a:gd name="connsiteY17" fmla="*/ 103936 h 473105"/>
              <a:gd name="connsiteX18" fmla="*/ 186791 w 391232"/>
              <a:gd name="connsiteY18" fmla="*/ 95602 h 473105"/>
              <a:gd name="connsiteX19" fmla="*/ 147570 w 391232"/>
              <a:gd name="connsiteY19" fmla="*/ 92660 h 473105"/>
              <a:gd name="connsiteX20" fmla="*/ 134822 w 391232"/>
              <a:gd name="connsiteY20" fmla="*/ 101485 h 473105"/>
              <a:gd name="connsiteX21" fmla="*/ 78442 w 391232"/>
              <a:gd name="connsiteY21" fmla="*/ 104916 h 473105"/>
              <a:gd name="connsiteX22" fmla="*/ 8825 w 391232"/>
              <a:gd name="connsiteY22" fmla="*/ 100994 h 473105"/>
              <a:gd name="connsiteX23" fmla="*/ 3432 w 391232"/>
              <a:gd name="connsiteY23" fmla="*/ 103936 h 473105"/>
              <a:gd name="connsiteX24" fmla="*/ 0 w 391232"/>
              <a:gd name="connsiteY24" fmla="*/ 117663 h 473105"/>
              <a:gd name="connsiteX25" fmla="*/ 30396 w 391232"/>
              <a:gd name="connsiteY25" fmla="*/ 133842 h 473105"/>
              <a:gd name="connsiteX26" fmla="*/ 30396 w 391232"/>
              <a:gd name="connsiteY26" fmla="*/ 280922 h 473105"/>
              <a:gd name="connsiteX27" fmla="*/ 32848 w 391232"/>
              <a:gd name="connsiteY27" fmla="*/ 304944 h 473105"/>
              <a:gd name="connsiteX28" fmla="*/ 71579 w 391232"/>
              <a:gd name="connsiteY28" fmla="*/ 333870 h 473105"/>
              <a:gd name="connsiteX29" fmla="*/ 89718 w 391232"/>
              <a:gd name="connsiteY29" fmla="*/ 333380 h 473105"/>
              <a:gd name="connsiteX30" fmla="*/ 245132 w 391232"/>
              <a:gd name="connsiteY30" fmla="*/ 300532 h 473105"/>
              <a:gd name="connsiteX31" fmla="*/ 245132 w 391232"/>
              <a:gd name="connsiteY31" fmla="*/ 348578 h 473105"/>
              <a:gd name="connsiteX32" fmla="*/ 250035 w 391232"/>
              <a:gd name="connsiteY32" fmla="*/ 439767 h 473105"/>
              <a:gd name="connsiteX33" fmla="*/ 274548 w 391232"/>
              <a:gd name="connsiteY33" fmla="*/ 439767 h 473105"/>
              <a:gd name="connsiteX34" fmla="*/ 289256 w 391232"/>
              <a:gd name="connsiteY34" fmla="*/ 334360 h 473105"/>
              <a:gd name="connsiteX35" fmla="*/ 289256 w 391232"/>
              <a:gd name="connsiteY35" fmla="*/ 224051 h 473105"/>
              <a:gd name="connsiteX36" fmla="*/ 343186 w 391232"/>
              <a:gd name="connsiteY36" fmla="*/ 223070 h 473105"/>
              <a:gd name="connsiteX37" fmla="*/ 343186 w 391232"/>
              <a:gd name="connsiteY37" fmla="*/ 376033 h 473105"/>
              <a:gd name="connsiteX38" fmla="*/ 348088 w 391232"/>
              <a:gd name="connsiteY38" fmla="*/ 473105 h 473105"/>
              <a:gd name="connsiteX39" fmla="*/ 374072 w 391232"/>
              <a:gd name="connsiteY39" fmla="*/ 473105 h 473105"/>
              <a:gd name="connsiteX40" fmla="*/ 389270 w 391232"/>
              <a:gd name="connsiteY40" fmla="*/ 361325 h 473105"/>
              <a:gd name="connsiteX41" fmla="*/ 389270 w 391232"/>
              <a:gd name="connsiteY41" fmla="*/ 51477 h 473105"/>
              <a:gd name="connsiteX42" fmla="*/ 390741 w 391232"/>
              <a:gd name="connsiteY42" fmla="*/ 25494 h 473105"/>
              <a:gd name="connsiteX43" fmla="*/ 384367 w 391232"/>
              <a:gd name="connsiteY43" fmla="*/ 14218 h 473105"/>
              <a:gd name="connsiteX44" fmla="*/ 318182 w 391232"/>
              <a:gd name="connsiteY44" fmla="*/ 0 h 473105"/>
              <a:gd name="connsiteX45" fmla="*/ 311318 w 391232"/>
              <a:gd name="connsiteY45" fmla="*/ 3432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391232" h="473105">
                <a:moveTo>
                  <a:pt x="306416" y="18140"/>
                </a:moveTo>
                <a:cubicBezTo>
                  <a:pt x="322104" y="24023"/>
                  <a:pt x="336321" y="33338"/>
                  <a:pt x="343186" y="43143"/>
                </a:cubicBezTo>
                <a:lnTo>
                  <a:pt x="343186" y="193164"/>
                </a:lnTo>
                <a:lnTo>
                  <a:pt x="289256" y="194145"/>
                </a:lnTo>
                <a:lnTo>
                  <a:pt x="289256" y="82364"/>
                </a:lnTo>
                <a:lnTo>
                  <a:pt x="290727" y="59322"/>
                </a:lnTo>
                <a:cubicBezTo>
                  <a:pt x="290727" y="53929"/>
                  <a:pt x="289256" y="50497"/>
                  <a:pt x="284843" y="48536"/>
                </a:cubicBezTo>
                <a:cubicBezTo>
                  <a:pt x="271607" y="41672"/>
                  <a:pt x="241210" y="35299"/>
                  <a:pt x="223561" y="34809"/>
                </a:cubicBezTo>
                <a:cubicBezTo>
                  <a:pt x="219148" y="34809"/>
                  <a:pt x="217187" y="35789"/>
                  <a:pt x="216697" y="37750"/>
                </a:cubicBezTo>
                <a:lnTo>
                  <a:pt x="211304" y="52458"/>
                </a:lnTo>
                <a:cubicBezTo>
                  <a:pt x="225522" y="57851"/>
                  <a:pt x="239249" y="66186"/>
                  <a:pt x="245132" y="75500"/>
                </a:cubicBezTo>
                <a:lnTo>
                  <a:pt x="245132" y="274058"/>
                </a:lnTo>
                <a:cubicBezTo>
                  <a:pt x="197577" y="286805"/>
                  <a:pt x="128940" y="294649"/>
                  <a:pt x="86287" y="295139"/>
                </a:cubicBezTo>
                <a:cubicBezTo>
                  <a:pt x="79913" y="295139"/>
                  <a:pt x="77462" y="292198"/>
                  <a:pt x="77462" y="286314"/>
                </a:cubicBezTo>
                <a:lnTo>
                  <a:pt x="77462" y="132862"/>
                </a:lnTo>
                <a:lnTo>
                  <a:pt x="179437" y="128450"/>
                </a:lnTo>
                <a:cubicBezTo>
                  <a:pt x="182378" y="128450"/>
                  <a:pt x="185320" y="127469"/>
                  <a:pt x="187281" y="125998"/>
                </a:cubicBezTo>
                <a:cubicBezTo>
                  <a:pt x="190713" y="122566"/>
                  <a:pt x="193654" y="114232"/>
                  <a:pt x="193654" y="103936"/>
                </a:cubicBezTo>
                <a:cubicBezTo>
                  <a:pt x="193654" y="99523"/>
                  <a:pt x="191693" y="96582"/>
                  <a:pt x="186791" y="95602"/>
                </a:cubicBezTo>
                <a:cubicBezTo>
                  <a:pt x="177476" y="93640"/>
                  <a:pt x="158846" y="92660"/>
                  <a:pt x="147570" y="92660"/>
                </a:cubicBezTo>
                <a:lnTo>
                  <a:pt x="134822" y="101485"/>
                </a:lnTo>
                <a:cubicBezTo>
                  <a:pt x="125998" y="102465"/>
                  <a:pt x="97073" y="103936"/>
                  <a:pt x="78442" y="104916"/>
                </a:cubicBezTo>
                <a:cubicBezTo>
                  <a:pt x="62754" y="102465"/>
                  <a:pt x="25494" y="100994"/>
                  <a:pt x="8825" y="100994"/>
                </a:cubicBezTo>
                <a:cubicBezTo>
                  <a:pt x="5393" y="100994"/>
                  <a:pt x="3923" y="101975"/>
                  <a:pt x="3432" y="103936"/>
                </a:cubicBezTo>
                <a:lnTo>
                  <a:pt x="0" y="117663"/>
                </a:lnTo>
                <a:cubicBezTo>
                  <a:pt x="12257" y="121095"/>
                  <a:pt x="23533" y="126978"/>
                  <a:pt x="30396" y="133842"/>
                </a:cubicBezTo>
                <a:lnTo>
                  <a:pt x="30396" y="280922"/>
                </a:lnTo>
                <a:cubicBezTo>
                  <a:pt x="30396" y="291217"/>
                  <a:pt x="31377" y="300042"/>
                  <a:pt x="32848" y="304944"/>
                </a:cubicBezTo>
                <a:cubicBezTo>
                  <a:pt x="38731" y="323084"/>
                  <a:pt x="51969" y="333870"/>
                  <a:pt x="71579" y="333870"/>
                </a:cubicBezTo>
                <a:cubicBezTo>
                  <a:pt x="76972" y="333870"/>
                  <a:pt x="83345" y="333870"/>
                  <a:pt x="89718" y="333380"/>
                </a:cubicBezTo>
                <a:cubicBezTo>
                  <a:pt x="133352" y="329948"/>
                  <a:pt x="196596" y="317691"/>
                  <a:pt x="245132" y="300532"/>
                </a:cubicBezTo>
                <a:lnTo>
                  <a:pt x="245132" y="348578"/>
                </a:lnTo>
                <a:cubicBezTo>
                  <a:pt x="245132" y="369659"/>
                  <a:pt x="247094" y="420647"/>
                  <a:pt x="250035" y="439767"/>
                </a:cubicBezTo>
                <a:lnTo>
                  <a:pt x="274548" y="439767"/>
                </a:lnTo>
                <a:cubicBezTo>
                  <a:pt x="283863" y="412312"/>
                  <a:pt x="289256" y="363286"/>
                  <a:pt x="289256" y="334360"/>
                </a:cubicBezTo>
                <a:lnTo>
                  <a:pt x="289256" y="224051"/>
                </a:lnTo>
                <a:lnTo>
                  <a:pt x="343186" y="223070"/>
                </a:lnTo>
                <a:lnTo>
                  <a:pt x="343186" y="376033"/>
                </a:lnTo>
                <a:cubicBezTo>
                  <a:pt x="343186" y="398095"/>
                  <a:pt x="345146" y="454965"/>
                  <a:pt x="348088" y="473105"/>
                </a:cubicBezTo>
                <a:lnTo>
                  <a:pt x="374072" y="473105"/>
                </a:lnTo>
                <a:cubicBezTo>
                  <a:pt x="383387" y="443199"/>
                  <a:pt x="389270" y="391231"/>
                  <a:pt x="389270" y="361325"/>
                </a:cubicBezTo>
                <a:lnTo>
                  <a:pt x="389270" y="51477"/>
                </a:lnTo>
                <a:lnTo>
                  <a:pt x="390741" y="25494"/>
                </a:lnTo>
                <a:cubicBezTo>
                  <a:pt x="391232" y="20101"/>
                  <a:pt x="389270" y="16178"/>
                  <a:pt x="384367" y="14218"/>
                </a:cubicBezTo>
                <a:cubicBezTo>
                  <a:pt x="370149" y="7354"/>
                  <a:pt x="337302" y="981"/>
                  <a:pt x="318182" y="0"/>
                </a:cubicBezTo>
                <a:cubicBezTo>
                  <a:pt x="313769" y="0"/>
                  <a:pt x="312298" y="981"/>
                  <a:pt x="311318" y="343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0" name="Freeform 60"/>
          <p:cNvSpPr/>
          <p:nvPr/>
        </p:nvSpPr>
        <p:spPr>
          <a:xfrm>
            <a:off x="6290207" y="3722747"/>
            <a:ext cx="453985" cy="447611"/>
          </a:xfrm>
          <a:custGeom>
            <a:avLst/>
            <a:gdLst>
              <a:gd name="connsiteX0" fmla="*/ 367698 w 453985"/>
              <a:gd name="connsiteY0" fmla="*/ 198557 h 447611"/>
              <a:gd name="connsiteX1" fmla="*/ 64225 w 453985"/>
              <a:gd name="connsiteY1" fmla="*/ 203460 h 447611"/>
              <a:gd name="connsiteX2" fmla="*/ 4903 w 453985"/>
              <a:gd name="connsiteY2" fmla="*/ 198067 h 447611"/>
              <a:gd name="connsiteX3" fmla="*/ 980 w 453985"/>
              <a:gd name="connsiteY3" fmla="*/ 205911 h 447611"/>
              <a:gd name="connsiteX4" fmla="*/ 2451 w 453985"/>
              <a:gd name="connsiteY4" fmla="*/ 211304 h 447611"/>
              <a:gd name="connsiteX5" fmla="*/ 54419 w 453985"/>
              <a:gd name="connsiteY5" fmla="*/ 242681 h 447611"/>
              <a:gd name="connsiteX6" fmla="*/ 107368 w 453985"/>
              <a:gd name="connsiteY6" fmla="*/ 232876 h 447611"/>
              <a:gd name="connsiteX7" fmla="*/ 205421 w 453985"/>
              <a:gd name="connsiteY7" fmla="*/ 230424 h 447611"/>
              <a:gd name="connsiteX8" fmla="*/ 205421 w 453985"/>
              <a:gd name="connsiteY8" fmla="*/ 252486 h 447611"/>
              <a:gd name="connsiteX9" fmla="*/ 207382 w 453985"/>
              <a:gd name="connsiteY9" fmla="*/ 282392 h 447611"/>
              <a:gd name="connsiteX10" fmla="*/ 114231 w 453985"/>
              <a:gd name="connsiteY10" fmla="*/ 361815 h 447611"/>
              <a:gd name="connsiteX11" fmla="*/ 225522 w 453985"/>
              <a:gd name="connsiteY11" fmla="*/ 447611 h 447611"/>
              <a:gd name="connsiteX12" fmla="*/ 337302 w 453985"/>
              <a:gd name="connsiteY12" fmla="*/ 361815 h 447611"/>
              <a:gd name="connsiteX13" fmla="*/ 246603 w 453985"/>
              <a:gd name="connsiteY13" fmla="*/ 282392 h 447611"/>
              <a:gd name="connsiteX14" fmla="*/ 252485 w 453985"/>
              <a:gd name="connsiteY14" fmla="*/ 243171 h 447611"/>
              <a:gd name="connsiteX15" fmla="*/ 252485 w 453985"/>
              <a:gd name="connsiteY15" fmla="*/ 229934 h 447611"/>
              <a:gd name="connsiteX16" fmla="*/ 380936 w 453985"/>
              <a:gd name="connsiteY16" fmla="*/ 228953 h 447611"/>
              <a:gd name="connsiteX17" fmla="*/ 440748 w 453985"/>
              <a:gd name="connsiteY17" fmla="*/ 231405 h 447611"/>
              <a:gd name="connsiteX18" fmla="*/ 453985 w 453985"/>
              <a:gd name="connsiteY18" fmla="*/ 208362 h 447611"/>
              <a:gd name="connsiteX19" fmla="*/ 446631 w 453985"/>
              <a:gd name="connsiteY19" fmla="*/ 198557 h 447611"/>
              <a:gd name="connsiteX20" fmla="*/ 387309 w 453985"/>
              <a:gd name="connsiteY20" fmla="*/ 189732 h 447611"/>
              <a:gd name="connsiteX22" fmla="*/ 288765 w 453985"/>
              <a:gd name="connsiteY22" fmla="*/ 361815 h 447611"/>
              <a:gd name="connsiteX23" fmla="*/ 225522 w 453985"/>
              <a:gd name="connsiteY23" fmla="*/ 412312 h 447611"/>
              <a:gd name="connsiteX24" fmla="*/ 162768 w 453985"/>
              <a:gd name="connsiteY24" fmla="*/ 361815 h 447611"/>
              <a:gd name="connsiteX25" fmla="*/ 225522 w 453985"/>
              <a:gd name="connsiteY25" fmla="*/ 311318 h 447611"/>
              <a:gd name="connsiteX26" fmla="*/ 288765 w 453985"/>
              <a:gd name="connsiteY26" fmla="*/ 361815 h 447611"/>
              <a:gd name="connsiteX28" fmla="*/ 46575 w 453985"/>
              <a:gd name="connsiteY28" fmla="*/ 178456 h 447611"/>
              <a:gd name="connsiteX29" fmla="*/ 53439 w 453985"/>
              <a:gd name="connsiteY29" fmla="*/ 178946 h 447611"/>
              <a:gd name="connsiteX30" fmla="*/ 228463 w 453985"/>
              <a:gd name="connsiteY30" fmla="*/ 118644 h 447611"/>
              <a:gd name="connsiteX31" fmla="*/ 384367 w 453985"/>
              <a:gd name="connsiteY31" fmla="*/ 161787 h 447611"/>
              <a:gd name="connsiteX32" fmla="*/ 399565 w 453985"/>
              <a:gd name="connsiteY32" fmla="*/ 162277 h 447611"/>
              <a:gd name="connsiteX33" fmla="*/ 411331 w 453985"/>
              <a:gd name="connsiteY33" fmla="*/ 144138 h 447611"/>
              <a:gd name="connsiteX34" fmla="*/ 402017 w 453985"/>
              <a:gd name="connsiteY34" fmla="*/ 133352 h 447611"/>
              <a:gd name="connsiteX35" fmla="*/ 367208 w 453985"/>
              <a:gd name="connsiteY35" fmla="*/ 117173 h 447611"/>
              <a:gd name="connsiteX36" fmla="*/ 340734 w 453985"/>
              <a:gd name="connsiteY36" fmla="*/ 117173 h 447611"/>
              <a:gd name="connsiteX37" fmla="*/ 265723 w 453985"/>
              <a:gd name="connsiteY37" fmla="*/ 98543 h 447611"/>
              <a:gd name="connsiteX38" fmla="*/ 349069 w 453985"/>
              <a:gd name="connsiteY38" fmla="*/ 37260 h 447611"/>
              <a:gd name="connsiteX39" fmla="*/ 364757 w 453985"/>
              <a:gd name="connsiteY39" fmla="*/ 22062 h 447611"/>
              <a:gd name="connsiteX40" fmla="*/ 364266 w 453985"/>
              <a:gd name="connsiteY40" fmla="*/ 14217 h 447611"/>
              <a:gd name="connsiteX41" fmla="*/ 333380 w 453985"/>
              <a:gd name="connsiteY41" fmla="*/ 981 h 447611"/>
              <a:gd name="connsiteX42" fmla="*/ 322593 w 453985"/>
              <a:gd name="connsiteY42" fmla="*/ 981 h 447611"/>
              <a:gd name="connsiteX43" fmla="*/ 300041 w 453985"/>
              <a:gd name="connsiteY43" fmla="*/ 9805 h 447611"/>
              <a:gd name="connsiteX44" fmla="*/ 125507 w 453985"/>
              <a:gd name="connsiteY44" fmla="*/ 12257 h 447611"/>
              <a:gd name="connsiteX45" fmla="*/ 75501 w 453985"/>
              <a:gd name="connsiteY45" fmla="*/ 8334 h 447611"/>
              <a:gd name="connsiteX46" fmla="*/ 71578 w 453985"/>
              <a:gd name="connsiteY46" fmla="*/ 16179 h 447611"/>
              <a:gd name="connsiteX47" fmla="*/ 73049 w 453985"/>
              <a:gd name="connsiteY47" fmla="*/ 21572 h 447611"/>
              <a:gd name="connsiteX48" fmla="*/ 117663 w 453985"/>
              <a:gd name="connsiteY48" fmla="*/ 47556 h 447611"/>
              <a:gd name="connsiteX49" fmla="*/ 161296 w 453985"/>
              <a:gd name="connsiteY49" fmla="*/ 39711 h 447611"/>
              <a:gd name="connsiteX50" fmla="*/ 279450 w 453985"/>
              <a:gd name="connsiteY50" fmla="*/ 38240 h 447611"/>
              <a:gd name="connsiteX51" fmla="*/ 42652 w 453985"/>
              <a:gd name="connsiteY51" fmla="*/ 164729 h 447611"/>
              <a:gd name="connsiteX52" fmla="*/ 40692 w 453985"/>
              <a:gd name="connsiteY52" fmla="*/ 170612 h 44761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453985" h="447611">
                <a:moveTo>
                  <a:pt x="367698" y="198557"/>
                </a:moveTo>
                <a:cubicBezTo>
                  <a:pt x="332890" y="201008"/>
                  <a:pt x="95111" y="203950"/>
                  <a:pt x="64225" y="203460"/>
                </a:cubicBezTo>
                <a:cubicBezTo>
                  <a:pt x="47065" y="202969"/>
                  <a:pt x="23042" y="201008"/>
                  <a:pt x="4903" y="198067"/>
                </a:cubicBezTo>
                <a:lnTo>
                  <a:pt x="980" y="205911"/>
                </a:lnTo>
                <a:cubicBezTo>
                  <a:pt x="0" y="207872"/>
                  <a:pt x="490" y="209833"/>
                  <a:pt x="2451" y="211304"/>
                </a:cubicBezTo>
                <a:cubicBezTo>
                  <a:pt x="15198" y="223560"/>
                  <a:pt x="35299" y="235817"/>
                  <a:pt x="54419" y="242681"/>
                </a:cubicBezTo>
                <a:cubicBezTo>
                  <a:pt x="67166" y="238759"/>
                  <a:pt x="94621" y="233856"/>
                  <a:pt x="107368" y="232876"/>
                </a:cubicBezTo>
                <a:cubicBezTo>
                  <a:pt x="118644" y="231895"/>
                  <a:pt x="158845" y="231405"/>
                  <a:pt x="205421" y="230424"/>
                </a:cubicBezTo>
                <a:lnTo>
                  <a:pt x="205421" y="252486"/>
                </a:lnTo>
                <a:cubicBezTo>
                  <a:pt x="205421" y="260821"/>
                  <a:pt x="205911" y="272097"/>
                  <a:pt x="207382" y="282392"/>
                </a:cubicBezTo>
                <a:cubicBezTo>
                  <a:pt x="153453" y="287785"/>
                  <a:pt x="114231" y="318672"/>
                  <a:pt x="114231" y="361815"/>
                </a:cubicBezTo>
                <a:cubicBezTo>
                  <a:pt x="114231" y="412803"/>
                  <a:pt x="162277" y="447611"/>
                  <a:pt x="225522" y="447611"/>
                </a:cubicBezTo>
                <a:cubicBezTo>
                  <a:pt x="289255" y="447611"/>
                  <a:pt x="337302" y="412803"/>
                  <a:pt x="337302" y="361815"/>
                </a:cubicBezTo>
                <a:cubicBezTo>
                  <a:pt x="337302" y="319162"/>
                  <a:pt x="299551" y="288766"/>
                  <a:pt x="246603" y="282392"/>
                </a:cubicBezTo>
                <a:cubicBezTo>
                  <a:pt x="250034" y="270626"/>
                  <a:pt x="252485" y="255918"/>
                  <a:pt x="252485" y="243171"/>
                </a:cubicBezTo>
                <a:lnTo>
                  <a:pt x="252485" y="229934"/>
                </a:lnTo>
                <a:cubicBezTo>
                  <a:pt x="309356" y="228953"/>
                  <a:pt x="364757" y="228953"/>
                  <a:pt x="380936" y="228953"/>
                </a:cubicBezTo>
                <a:cubicBezTo>
                  <a:pt x="396624" y="228953"/>
                  <a:pt x="428000" y="229934"/>
                  <a:pt x="440748" y="231405"/>
                </a:cubicBezTo>
                <a:cubicBezTo>
                  <a:pt x="446631" y="228463"/>
                  <a:pt x="453985" y="219148"/>
                  <a:pt x="453985" y="208362"/>
                </a:cubicBezTo>
                <a:cubicBezTo>
                  <a:pt x="453985" y="203460"/>
                  <a:pt x="451044" y="200028"/>
                  <a:pt x="446631" y="198557"/>
                </a:cubicBezTo>
                <a:cubicBezTo>
                  <a:pt x="434374" y="194145"/>
                  <a:pt x="406429" y="190713"/>
                  <a:pt x="387309" y="189732"/>
                </a:cubicBezTo>
                <a:moveTo>
                  <a:pt x="288765" y="361815"/>
                </a:moveTo>
                <a:cubicBezTo>
                  <a:pt x="288765" y="393192"/>
                  <a:pt x="262292" y="412312"/>
                  <a:pt x="225522" y="412312"/>
                </a:cubicBezTo>
                <a:cubicBezTo>
                  <a:pt x="189242" y="412312"/>
                  <a:pt x="162768" y="393192"/>
                  <a:pt x="162768" y="361815"/>
                </a:cubicBezTo>
                <a:cubicBezTo>
                  <a:pt x="162768" y="330928"/>
                  <a:pt x="189242" y="311318"/>
                  <a:pt x="225522" y="311318"/>
                </a:cubicBezTo>
                <a:cubicBezTo>
                  <a:pt x="262292" y="311318"/>
                  <a:pt x="288765" y="330928"/>
                  <a:pt x="288765" y="361815"/>
                </a:cubicBezTo>
                <a:moveTo>
                  <a:pt x="46575" y="178456"/>
                </a:moveTo>
                <a:cubicBezTo>
                  <a:pt x="47555" y="179437"/>
                  <a:pt x="49517" y="179927"/>
                  <a:pt x="53439" y="178946"/>
                </a:cubicBezTo>
                <a:cubicBezTo>
                  <a:pt x="115212" y="165709"/>
                  <a:pt x="175024" y="145118"/>
                  <a:pt x="228463" y="118644"/>
                </a:cubicBezTo>
                <a:lnTo>
                  <a:pt x="384367" y="161787"/>
                </a:lnTo>
                <a:cubicBezTo>
                  <a:pt x="389760" y="163258"/>
                  <a:pt x="395643" y="163748"/>
                  <a:pt x="399565" y="162277"/>
                </a:cubicBezTo>
                <a:cubicBezTo>
                  <a:pt x="406429" y="160317"/>
                  <a:pt x="412312" y="151982"/>
                  <a:pt x="411331" y="144138"/>
                </a:cubicBezTo>
                <a:cubicBezTo>
                  <a:pt x="410842" y="140706"/>
                  <a:pt x="407900" y="136784"/>
                  <a:pt x="402017" y="133352"/>
                </a:cubicBezTo>
                <a:cubicBezTo>
                  <a:pt x="394663" y="128449"/>
                  <a:pt x="378974" y="120605"/>
                  <a:pt x="367208" y="117173"/>
                </a:cubicBezTo>
                <a:lnTo>
                  <a:pt x="340734" y="117173"/>
                </a:lnTo>
                <a:lnTo>
                  <a:pt x="265723" y="98543"/>
                </a:lnTo>
                <a:cubicBezTo>
                  <a:pt x="297100" y="79913"/>
                  <a:pt x="325045" y="59322"/>
                  <a:pt x="349069" y="37260"/>
                </a:cubicBezTo>
                <a:lnTo>
                  <a:pt x="364757" y="22062"/>
                </a:lnTo>
                <a:cubicBezTo>
                  <a:pt x="367208" y="19610"/>
                  <a:pt x="367208" y="16179"/>
                  <a:pt x="364266" y="14217"/>
                </a:cubicBezTo>
                <a:cubicBezTo>
                  <a:pt x="358384" y="11276"/>
                  <a:pt x="341714" y="3922"/>
                  <a:pt x="333380" y="981"/>
                </a:cubicBezTo>
                <a:cubicBezTo>
                  <a:pt x="329948" y="0"/>
                  <a:pt x="325535" y="0"/>
                  <a:pt x="322593" y="981"/>
                </a:cubicBezTo>
                <a:lnTo>
                  <a:pt x="300041" y="9805"/>
                </a:lnTo>
                <a:cubicBezTo>
                  <a:pt x="270626" y="11276"/>
                  <a:pt x="150020" y="12747"/>
                  <a:pt x="125507" y="12257"/>
                </a:cubicBezTo>
                <a:cubicBezTo>
                  <a:pt x="111290" y="12257"/>
                  <a:pt x="90698" y="10786"/>
                  <a:pt x="75501" y="8334"/>
                </a:cubicBezTo>
                <a:lnTo>
                  <a:pt x="71578" y="16179"/>
                </a:lnTo>
                <a:cubicBezTo>
                  <a:pt x="70598" y="18140"/>
                  <a:pt x="71088" y="20101"/>
                  <a:pt x="73049" y="21572"/>
                </a:cubicBezTo>
                <a:cubicBezTo>
                  <a:pt x="84816" y="31377"/>
                  <a:pt x="101974" y="41673"/>
                  <a:pt x="117663" y="47556"/>
                </a:cubicBezTo>
                <a:cubicBezTo>
                  <a:pt x="128449" y="43633"/>
                  <a:pt x="150020" y="40201"/>
                  <a:pt x="161296" y="39711"/>
                </a:cubicBezTo>
                <a:cubicBezTo>
                  <a:pt x="177476" y="38731"/>
                  <a:pt x="239739" y="37750"/>
                  <a:pt x="279450" y="38240"/>
                </a:cubicBezTo>
                <a:cubicBezTo>
                  <a:pt x="222580" y="88247"/>
                  <a:pt x="139725" y="131881"/>
                  <a:pt x="42652" y="164729"/>
                </a:cubicBezTo>
                <a:cubicBezTo>
                  <a:pt x="39711" y="165709"/>
                  <a:pt x="39221" y="168161"/>
                  <a:pt x="40692" y="17061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1" name="Freeform 61"/>
          <p:cNvSpPr/>
          <p:nvPr/>
        </p:nvSpPr>
        <p:spPr>
          <a:xfrm>
            <a:off x="6778510" y="3725199"/>
            <a:ext cx="453985" cy="431433"/>
          </a:xfrm>
          <a:custGeom>
            <a:avLst/>
            <a:gdLst>
              <a:gd name="connsiteX0" fmla="*/ 367698 w 453985"/>
              <a:gd name="connsiteY0" fmla="*/ 212284 h 431433"/>
              <a:gd name="connsiteX1" fmla="*/ 64224 w 453985"/>
              <a:gd name="connsiteY1" fmla="*/ 217187 h 431433"/>
              <a:gd name="connsiteX2" fmla="*/ 4902 w 453985"/>
              <a:gd name="connsiteY2" fmla="*/ 211794 h 431433"/>
              <a:gd name="connsiteX3" fmla="*/ 980 w 453985"/>
              <a:gd name="connsiteY3" fmla="*/ 219638 h 431433"/>
              <a:gd name="connsiteX4" fmla="*/ 2451 w 453985"/>
              <a:gd name="connsiteY4" fmla="*/ 225522 h 431433"/>
              <a:gd name="connsiteX5" fmla="*/ 54419 w 453985"/>
              <a:gd name="connsiteY5" fmla="*/ 256408 h 431433"/>
              <a:gd name="connsiteX6" fmla="*/ 107368 w 453985"/>
              <a:gd name="connsiteY6" fmla="*/ 246603 h 431433"/>
              <a:gd name="connsiteX7" fmla="*/ 209833 w 453985"/>
              <a:gd name="connsiteY7" fmla="*/ 244642 h 431433"/>
              <a:gd name="connsiteX8" fmla="*/ 209833 w 453985"/>
              <a:gd name="connsiteY8" fmla="*/ 281902 h 431433"/>
              <a:gd name="connsiteX9" fmla="*/ 213754 w 453985"/>
              <a:gd name="connsiteY9" fmla="*/ 357893 h 431433"/>
              <a:gd name="connsiteX10" fmla="*/ 243661 w 453985"/>
              <a:gd name="connsiteY10" fmla="*/ 357893 h 431433"/>
              <a:gd name="connsiteX11" fmla="*/ 256898 w 453985"/>
              <a:gd name="connsiteY11" fmla="*/ 269155 h 431433"/>
              <a:gd name="connsiteX12" fmla="*/ 256898 w 453985"/>
              <a:gd name="connsiteY12" fmla="*/ 243661 h 431433"/>
              <a:gd name="connsiteX13" fmla="*/ 380935 w 453985"/>
              <a:gd name="connsiteY13" fmla="*/ 242681 h 431433"/>
              <a:gd name="connsiteX14" fmla="*/ 440748 w 453985"/>
              <a:gd name="connsiteY14" fmla="*/ 245132 h 431433"/>
              <a:gd name="connsiteX15" fmla="*/ 453985 w 453985"/>
              <a:gd name="connsiteY15" fmla="*/ 222090 h 431433"/>
              <a:gd name="connsiteX16" fmla="*/ 446631 w 453985"/>
              <a:gd name="connsiteY16" fmla="*/ 212284 h 431433"/>
              <a:gd name="connsiteX17" fmla="*/ 387309 w 453985"/>
              <a:gd name="connsiteY17" fmla="*/ 203950 h 431433"/>
              <a:gd name="connsiteX19" fmla="*/ 306415 w 453985"/>
              <a:gd name="connsiteY19" fmla="*/ 401527 h 431433"/>
              <a:gd name="connsiteX20" fmla="*/ 165709 w 453985"/>
              <a:gd name="connsiteY20" fmla="*/ 402997 h 431433"/>
              <a:gd name="connsiteX21" fmla="*/ 153943 w 453985"/>
              <a:gd name="connsiteY21" fmla="*/ 390250 h 431433"/>
              <a:gd name="connsiteX22" fmla="*/ 153943 w 453985"/>
              <a:gd name="connsiteY22" fmla="*/ 340243 h 431433"/>
              <a:gd name="connsiteX23" fmla="*/ 154924 w 453985"/>
              <a:gd name="connsiteY23" fmla="*/ 316221 h 431433"/>
              <a:gd name="connsiteX24" fmla="*/ 146589 w 453985"/>
              <a:gd name="connsiteY24" fmla="*/ 304945 h 431433"/>
              <a:gd name="connsiteX25" fmla="*/ 80893 w 453985"/>
              <a:gd name="connsiteY25" fmla="*/ 300042 h 431433"/>
              <a:gd name="connsiteX26" fmla="*/ 75010 w 453985"/>
              <a:gd name="connsiteY26" fmla="*/ 303473 h 431433"/>
              <a:gd name="connsiteX27" fmla="*/ 71579 w 453985"/>
              <a:gd name="connsiteY27" fmla="*/ 316711 h 431433"/>
              <a:gd name="connsiteX28" fmla="*/ 105897 w 453985"/>
              <a:gd name="connsiteY28" fmla="*/ 332889 h 431433"/>
              <a:gd name="connsiteX29" fmla="*/ 105897 w 453985"/>
              <a:gd name="connsiteY29" fmla="*/ 389270 h 431433"/>
              <a:gd name="connsiteX30" fmla="*/ 152472 w 453985"/>
              <a:gd name="connsiteY30" fmla="*/ 431433 h 431433"/>
              <a:gd name="connsiteX31" fmla="*/ 367208 w 453985"/>
              <a:gd name="connsiteY31" fmla="*/ 429962 h 431433"/>
              <a:gd name="connsiteX32" fmla="*/ 375052 w 453985"/>
              <a:gd name="connsiteY32" fmla="*/ 427020 h 431433"/>
              <a:gd name="connsiteX33" fmla="*/ 381915 w 453985"/>
              <a:gd name="connsiteY33" fmla="*/ 403978 h 431433"/>
              <a:gd name="connsiteX34" fmla="*/ 374072 w 453985"/>
              <a:gd name="connsiteY34" fmla="*/ 395643 h 431433"/>
              <a:gd name="connsiteX35" fmla="*/ 324555 w 453985"/>
              <a:gd name="connsiteY35" fmla="*/ 391721 h 431433"/>
              <a:gd name="connsiteX37" fmla="*/ 111780 w 453985"/>
              <a:gd name="connsiteY37" fmla="*/ 151982 h 431433"/>
              <a:gd name="connsiteX38" fmla="*/ 118644 w 453985"/>
              <a:gd name="connsiteY38" fmla="*/ 178946 h 431433"/>
              <a:gd name="connsiteX39" fmla="*/ 144628 w 453985"/>
              <a:gd name="connsiteY39" fmla="*/ 178946 h 431433"/>
              <a:gd name="connsiteX40" fmla="*/ 152962 w 453985"/>
              <a:gd name="connsiteY40" fmla="*/ 164238 h 431433"/>
              <a:gd name="connsiteX41" fmla="*/ 351029 w 453985"/>
              <a:gd name="connsiteY41" fmla="*/ 161787 h 431433"/>
              <a:gd name="connsiteX42" fmla="*/ 358383 w 453985"/>
              <a:gd name="connsiteY42" fmla="*/ 141686 h 431433"/>
              <a:gd name="connsiteX43" fmla="*/ 354461 w 453985"/>
              <a:gd name="connsiteY43" fmla="*/ 135313 h 431433"/>
              <a:gd name="connsiteX44" fmla="*/ 345146 w 453985"/>
              <a:gd name="connsiteY44" fmla="*/ 130900 h 431433"/>
              <a:gd name="connsiteX45" fmla="*/ 357893 w 453985"/>
              <a:gd name="connsiteY45" fmla="*/ 40692 h 431433"/>
              <a:gd name="connsiteX46" fmla="*/ 364266 w 453985"/>
              <a:gd name="connsiteY46" fmla="*/ 21081 h 431433"/>
              <a:gd name="connsiteX47" fmla="*/ 363286 w 453985"/>
              <a:gd name="connsiteY47" fmla="*/ 14218 h 431433"/>
              <a:gd name="connsiteX48" fmla="*/ 336321 w 453985"/>
              <a:gd name="connsiteY48" fmla="*/ 980 h 431433"/>
              <a:gd name="connsiteX49" fmla="*/ 327006 w 453985"/>
              <a:gd name="connsiteY49" fmla="*/ 980 h 431433"/>
              <a:gd name="connsiteX50" fmla="*/ 305925 w 453985"/>
              <a:gd name="connsiteY50" fmla="*/ 10786 h 431433"/>
              <a:gd name="connsiteX51" fmla="*/ 151981 w 453985"/>
              <a:gd name="connsiteY51" fmla="*/ 13237 h 431433"/>
              <a:gd name="connsiteX52" fmla="*/ 85306 w 453985"/>
              <a:gd name="connsiteY52" fmla="*/ 7354 h 431433"/>
              <a:gd name="connsiteX53" fmla="*/ 79422 w 453985"/>
              <a:gd name="connsiteY53" fmla="*/ 10295 h 431433"/>
              <a:gd name="connsiteX54" fmla="*/ 75991 w 453985"/>
              <a:gd name="connsiteY54" fmla="*/ 24023 h 431433"/>
              <a:gd name="connsiteX55" fmla="*/ 102955 w 453985"/>
              <a:gd name="connsiteY55" fmla="*/ 40201 h 431433"/>
              <a:gd name="connsiteX57" fmla="*/ 305435 w 453985"/>
              <a:gd name="connsiteY57" fmla="*/ 129920 h 431433"/>
              <a:gd name="connsiteX58" fmla="*/ 295139 w 453985"/>
              <a:gd name="connsiteY58" fmla="*/ 132862 h 431433"/>
              <a:gd name="connsiteX59" fmla="*/ 154432 w 453985"/>
              <a:gd name="connsiteY59" fmla="*/ 134822 h 431433"/>
              <a:gd name="connsiteX60" fmla="*/ 152962 w 453985"/>
              <a:gd name="connsiteY60" fmla="*/ 42653 h 431433"/>
              <a:gd name="connsiteX61" fmla="*/ 307395 w 453985"/>
              <a:gd name="connsiteY61" fmla="*/ 41182 h 43143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453985" h="431433">
                <a:moveTo>
                  <a:pt x="367698" y="212284"/>
                </a:moveTo>
                <a:cubicBezTo>
                  <a:pt x="332890" y="214736"/>
                  <a:pt x="95110" y="217677"/>
                  <a:pt x="64224" y="217187"/>
                </a:cubicBezTo>
                <a:cubicBezTo>
                  <a:pt x="47065" y="217187"/>
                  <a:pt x="23042" y="215226"/>
                  <a:pt x="4902" y="211794"/>
                </a:cubicBezTo>
                <a:lnTo>
                  <a:pt x="980" y="219638"/>
                </a:lnTo>
                <a:cubicBezTo>
                  <a:pt x="0" y="221599"/>
                  <a:pt x="490" y="224051"/>
                  <a:pt x="2451" y="225522"/>
                </a:cubicBezTo>
                <a:cubicBezTo>
                  <a:pt x="15198" y="237288"/>
                  <a:pt x="35299" y="250035"/>
                  <a:pt x="54419" y="256408"/>
                </a:cubicBezTo>
                <a:cubicBezTo>
                  <a:pt x="67166" y="252486"/>
                  <a:pt x="94621" y="247583"/>
                  <a:pt x="107368" y="246603"/>
                </a:cubicBezTo>
                <a:cubicBezTo>
                  <a:pt x="118644" y="246112"/>
                  <a:pt x="161297" y="245132"/>
                  <a:pt x="209833" y="244642"/>
                </a:cubicBezTo>
                <a:lnTo>
                  <a:pt x="209833" y="281902"/>
                </a:lnTo>
                <a:cubicBezTo>
                  <a:pt x="209833" y="301022"/>
                  <a:pt x="211794" y="340243"/>
                  <a:pt x="213754" y="357893"/>
                </a:cubicBezTo>
                <a:lnTo>
                  <a:pt x="243661" y="357893"/>
                </a:lnTo>
                <a:cubicBezTo>
                  <a:pt x="251016" y="335831"/>
                  <a:pt x="256898" y="293669"/>
                  <a:pt x="256898" y="269155"/>
                </a:cubicBezTo>
                <a:lnTo>
                  <a:pt x="256898" y="243661"/>
                </a:lnTo>
                <a:cubicBezTo>
                  <a:pt x="312298" y="243171"/>
                  <a:pt x="365247" y="242681"/>
                  <a:pt x="380935" y="242681"/>
                </a:cubicBezTo>
                <a:cubicBezTo>
                  <a:pt x="396624" y="242681"/>
                  <a:pt x="428000" y="243661"/>
                  <a:pt x="440748" y="245132"/>
                </a:cubicBezTo>
                <a:cubicBezTo>
                  <a:pt x="446631" y="242681"/>
                  <a:pt x="453985" y="232875"/>
                  <a:pt x="453985" y="222090"/>
                </a:cubicBezTo>
                <a:cubicBezTo>
                  <a:pt x="453985" y="217187"/>
                  <a:pt x="451043" y="213755"/>
                  <a:pt x="446631" y="212284"/>
                </a:cubicBezTo>
                <a:cubicBezTo>
                  <a:pt x="434373" y="208362"/>
                  <a:pt x="406429" y="204440"/>
                  <a:pt x="387309" y="203950"/>
                </a:cubicBezTo>
                <a:moveTo>
                  <a:pt x="306415" y="401527"/>
                </a:moveTo>
                <a:cubicBezTo>
                  <a:pt x="276509" y="402507"/>
                  <a:pt x="197576" y="403487"/>
                  <a:pt x="165709" y="402997"/>
                </a:cubicBezTo>
                <a:cubicBezTo>
                  <a:pt x="156884" y="402997"/>
                  <a:pt x="153943" y="399075"/>
                  <a:pt x="153943" y="390250"/>
                </a:cubicBezTo>
                <a:lnTo>
                  <a:pt x="153943" y="340243"/>
                </a:lnTo>
                <a:lnTo>
                  <a:pt x="154924" y="316221"/>
                </a:lnTo>
                <a:cubicBezTo>
                  <a:pt x="154924" y="309847"/>
                  <a:pt x="151981" y="306415"/>
                  <a:pt x="146589" y="304945"/>
                </a:cubicBezTo>
                <a:cubicBezTo>
                  <a:pt x="132371" y="302003"/>
                  <a:pt x="99523" y="300042"/>
                  <a:pt x="80893" y="300042"/>
                </a:cubicBezTo>
                <a:cubicBezTo>
                  <a:pt x="76971" y="300042"/>
                  <a:pt x="75501" y="301513"/>
                  <a:pt x="75010" y="303473"/>
                </a:cubicBezTo>
                <a:lnTo>
                  <a:pt x="71579" y="316711"/>
                </a:lnTo>
                <a:cubicBezTo>
                  <a:pt x="84816" y="320142"/>
                  <a:pt x="98053" y="326516"/>
                  <a:pt x="105897" y="332889"/>
                </a:cubicBezTo>
                <a:lnTo>
                  <a:pt x="105897" y="389270"/>
                </a:lnTo>
                <a:cubicBezTo>
                  <a:pt x="105897" y="417705"/>
                  <a:pt x="118644" y="430942"/>
                  <a:pt x="152472" y="431433"/>
                </a:cubicBezTo>
                <a:lnTo>
                  <a:pt x="367208" y="429962"/>
                </a:lnTo>
                <a:cubicBezTo>
                  <a:pt x="370149" y="429962"/>
                  <a:pt x="373091" y="428981"/>
                  <a:pt x="375052" y="427020"/>
                </a:cubicBezTo>
                <a:cubicBezTo>
                  <a:pt x="377994" y="424079"/>
                  <a:pt x="381915" y="415744"/>
                  <a:pt x="381915" y="403978"/>
                </a:cubicBezTo>
                <a:cubicBezTo>
                  <a:pt x="381915" y="399565"/>
                  <a:pt x="378975" y="396623"/>
                  <a:pt x="374072" y="395643"/>
                </a:cubicBezTo>
                <a:cubicBezTo>
                  <a:pt x="363776" y="393192"/>
                  <a:pt x="340243" y="391231"/>
                  <a:pt x="324555" y="391721"/>
                </a:cubicBezTo>
                <a:moveTo>
                  <a:pt x="111780" y="151982"/>
                </a:moveTo>
                <a:cubicBezTo>
                  <a:pt x="112761" y="161297"/>
                  <a:pt x="115212" y="171592"/>
                  <a:pt x="118644" y="178946"/>
                </a:cubicBezTo>
                <a:lnTo>
                  <a:pt x="144628" y="178946"/>
                </a:lnTo>
                <a:cubicBezTo>
                  <a:pt x="148550" y="174534"/>
                  <a:pt x="151492" y="170121"/>
                  <a:pt x="152962" y="164238"/>
                </a:cubicBezTo>
                <a:lnTo>
                  <a:pt x="351029" y="161787"/>
                </a:lnTo>
                <a:cubicBezTo>
                  <a:pt x="354951" y="158845"/>
                  <a:pt x="358383" y="150021"/>
                  <a:pt x="358383" y="141686"/>
                </a:cubicBezTo>
                <a:cubicBezTo>
                  <a:pt x="358383" y="138255"/>
                  <a:pt x="356912" y="136293"/>
                  <a:pt x="354461" y="135313"/>
                </a:cubicBezTo>
                <a:lnTo>
                  <a:pt x="345146" y="130900"/>
                </a:lnTo>
                <a:cubicBezTo>
                  <a:pt x="351029" y="101975"/>
                  <a:pt x="355442" y="69617"/>
                  <a:pt x="357893" y="40692"/>
                </a:cubicBezTo>
                <a:lnTo>
                  <a:pt x="364266" y="21081"/>
                </a:lnTo>
                <a:cubicBezTo>
                  <a:pt x="365737" y="17649"/>
                  <a:pt x="365247" y="15688"/>
                  <a:pt x="363286" y="14218"/>
                </a:cubicBezTo>
                <a:cubicBezTo>
                  <a:pt x="357893" y="10295"/>
                  <a:pt x="343675" y="3922"/>
                  <a:pt x="336321" y="980"/>
                </a:cubicBezTo>
                <a:cubicBezTo>
                  <a:pt x="333380" y="0"/>
                  <a:pt x="329457" y="0"/>
                  <a:pt x="327006" y="980"/>
                </a:cubicBezTo>
                <a:lnTo>
                  <a:pt x="305925" y="10786"/>
                </a:lnTo>
                <a:cubicBezTo>
                  <a:pt x="269645" y="12747"/>
                  <a:pt x="188261" y="13237"/>
                  <a:pt x="151981" y="13237"/>
                </a:cubicBezTo>
                <a:cubicBezTo>
                  <a:pt x="134332" y="10295"/>
                  <a:pt x="102465" y="7354"/>
                  <a:pt x="85306" y="7354"/>
                </a:cubicBezTo>
                <a:cubicBezTo>
                  <a:pt x="81874" y="7354"/>
                  <a:pt x="80403" y="8334"/>
                  <a:pt x="79422" y="10295"/>
                </a:cubicBezTo>
                <a:lnTo>
                  <a:pt x="75991" y="24023"/>
                </a:lnTo>
                <a:cubicBezTo>
                  <a:pt x="86776" y="27455"/>
                  <a:pt x="97562" y="34318"/>
                  <a:pt x="102955" y="40201"/>
                </a:cubicBezTo>
                <a:moveTo>
                  <a:pt x="305435" y="129920"/>
                </a:moveTo>
                <a:lnTo>
                  <a:pt x="295139" y="132862"/>
                </a:lnTo>
                <a:cubicBezTo>
                  <a:pt x="261801" y="134332"/>
                  <a:pt x="195125" y="135313"/>
                  <a:pt x="154432" y="134822"/>
                </a:cubicBezTo>
                <a:lnTo>
                  <a:pt x="152962" y="42653"/>
                </a:lnTo>
                <a:cubicBezTo>
                  <a:pt x="200028" y="41672"/>
                  <a:pt x="259350" y="40692"/>
                  <a:pt x="307395" y="4118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2" name="Freeform 62"/>
          <p:cNvSpPr/>
          <p:nvPr/>
        </p:nvSpPr>
        <p:spPr>
          <a:xfrm>
            <a:off x="7266814" y="3698234"/>
            <a:ext cx="461828" cy="473105"/>
          </a:xfrm>
          <a:custGeom>
            <a:avLst/>
            <a:gdLst>
              <a:gd name="connsiteX0" fmla="*/ 77461 w 461828"/>
              <a:gd name="connsiteY0" fmla="*/ 34318 h 473105"/>
              <a:gd name="connsiteX1" fmla="*/ 77461 w 461828"/>
              <a:gd name="connsiteY1" fmla="*/ 40201 h 473105"/>
              <a:gd name="connsiteX2" fmla="*/ 108838 w 461828"/>
              <a:gd name="connsiteY2" fmla="*/ 72069 h 473105"/>
              <a:gd name="connsiteX3" fmla="*/ 120114 w 461828"/>
              <a:gd name="connsiteY3" fmla="*/ 74030 h 473105"/>
              <a:gd name="connsiteX4" fmla="*/ 197576 w 461828"/>
              <a:gd name="connsiteY4" fmla="*/ 71579 h 473105"/>
              <a:gd name="connsiteX5" fmla="*/ 205911 w 461828"/>
              <a:gd name="connsiteY5" fmla="*/ 68637 h 473105"/>
              <a:gd name="connsiteX6" fmla="*/ 207872 w 461828"/>
              <a:gd name="connsiteY6" fmla="*/ 43143 h 473105"/>
              <a:gd name="connsiteX7" fmla="*/ 199047 w 461828"/>
              <a:gd name="connsiteY7" fmla="*/ 38731 h 473105"/>
              <a:gd name="connsiteX8" fmla="*/ 81383 w 461828"/>
              <a:gd name="connsiteY8" fmla="*/ 29416 h 473105"/>
              <a:gd name="connsiteX10" fmla="*/ 224541 w 461828"/>
              <a:gd name="connsiteY10" fmla="*/ 97563 h 473105"/>
              <a:gd name="connsiteX11" fmla="*/ 57851 w 461828"/>
              <a:gd name="connsiteY11" fmla="*/ 101485 h 473105"/>
              <a:gd name="connsiteX12" fmla="*/ 10785 w 461828"/>
              <a:gd name="connsiteY12" fmla="*/ 97072 h 473105"/>
              <a:gd name="connsiteX13" fmla="*/ 7353 w 461828"/>
              <a:gd name="connsiteY13" fmla="*/ 103936 h 473105"/>
              <a:gd name="connsiteX14" fmla="*/ 8334 w 461828"/>
              <a:gd name="connsiteY14" fmla="*/ 108839 h 473105"/>
              <a:gd name="connsiteX15" fmla="*/ 49516 w 461828"/>
              <a:gd name="connsiteY15" fmla="*/ 135803 h 473105"/>
              <a:gd name="connsiteX16" fmla="*/ 86286 w 461828"/>
              <a:gd name="connsiteY16" fmla="*/ 128939 h 473105"/>
              <a:gd name="connsiteX17" fmla="*/ 235817 w 461828"/>
              <a:gd name="connsiteY17" fmla="*/ 125017 h 473105"/>
              <a:gd name="connsiteX18" fmla="*/ 280431 w 461828"/>
              <a:gd name="connsiteY18" fmla="*/ 126488 h 473105"/>
              <a:gd name="connsiteX19" fmla="*/ 291707 w 461828"/>
              <a:gd name="connsiteY19" fmla="*/ 104916 h 473105"/>
              <a:gd name="connsiteX20" fmla="*/ 286314 w 461828"/>
              <a:gd name="connsiteY20" fmla="*/ 97072 h 473105"/>
              <a:gd name="connsiteX21" fmla="*/ 240719 w 461828"/>
              <a:gd name="connsiteY21" fmla="*/ 90208 h 473105"/>
              <a:gd name="connsiteX23" fmla="*/ 101484 w 461828"/>
              <a:gd name="connsiteY23" fmla="*/ 219148 h 473105"/>
              <a:gd name="connsiteX24" fmla="*/ 156394 w 461828"/>
              <a:gd name="connsiteY24" fmla="*/ 172573 h 473105"/>
              <a:gd name="connsiteX25" fmla="*/ 211793 w 461828"/>
              <a:gd name="connsiteY25" fmla="*/ 219148 h 473105"/>
              <a:gd name="connsiteX26" fmla="*/ 156394 w 461828"/>
              <a:gd name="connsiteY26" fmla="*/ 265723 h 473105"/>
              <a:gd name="connsiteX27" fmla="*/ 101484 w 461828"/>
              <a:gd name="connsiteY27" fmla="*/ 219148 h 473105"/>
              <a:gd name="connsiteX29" fmla="*/ 392702 w 461828"/>
              <a:gd name="connsiteY29" fmla="*/ 204931 h 473105"/>
              <a:gd name="connsiteX30" fmla="*/ 362796 w 461828"/>
              <a:gd name="connsiteY30" fmla="*/ 206401 h 473105"/>
              <a:gd name="connsiteX31" fmla="*/ 362796 w 461828"/>
              <a:gd name="connsiteY31" fmla="*/ 54419 h 473105"/>
              <a:gd name="connsiteX32" fmla="*/ 364266 w 461828"/>
              <a:gd name="connsiteY32" fmla="*/ 26474 h 473105"/>
              <a:gd name="connsiteX33" fmla="*/ 357893 w 461828"/>
              <a:gd name="connsiteY33" fmla="*/ 14708 h 473105"/>
              <a:gd name="connsiteX34" fmla="*/ 285824 w 461828"/>
              <a:gd name="connsiteY34" fmla="*/ 0 h 473105"/>
              <a:gd name="connsiteX35" fmla="*/ 279450 w 461828"/>
              <a:gd name="connsiteY35" fmla="*/ 2942 h 473105"/>
              <a:gd name="connsiteX36" fmla="*/ 274548 w 461828"/>
              <a:gd name="connsiteY36" fmla="*/ 18140 h 473105"/>
              <a:gd name="connsiteX37" fmla="*/ 315240 w 461828"/>
              <a:gd name="connsiteY37" fmla="*/ 45104 h 473105"/>
              <a:gd name="connsiteX38" fmla="*/ 315240 w 461828"/>
              <a:gd name="connsiteY38" fmla="*/ 315730 h 473105"/>
              <a:gd name="connsiteX39" fmla="*/ 180417 w 461828"/>
              <a:gd name="connsiteY39" fmla="*/ 333380 h 473105"/>
              <a:gd name="connsiteX40" fmla="*/ 180417 w 461828"/>
              <a:gd name="connsiteY40" fmla="*/ 292198 h 473105"/>
              <a:gd name="connsiteX41" fmla="*/ 257389 w 461828"/>
              <a:gd name="connsiteY41" fmla="*/ 219148 h 473105"/>
              <a:gd name="connsiteX42" fmla="*/ 156394 w 461828"/>
              <a:gd name="connsiteY42" fmla="*/ 144138 h 473105"/>
              <a:gd name="connsiteX43" fmla="*/ 54909 w 461828"/>
              <a:gd name="connsiteY43" fmla="*/ 219148 h 473105"/>
              <a:gd name="connsiteX44" fmla="*/ 135803 w 461828"/>
              <a:gd name="connsiteY44" fmla="*/ 292688 h 473105"/>
              <a:gd name="connsiteX45" fmla="*/ 135803 w 461828"/>
              <a:gd name="connsiteY45" fmla="*/ 337302 h 473105"/>
              <a:gd name="connsiteX46" fmla="*/ 63734 w 461828"/>
              <a:gd name="connsiteY46" fmla="*/ 341224 h 473105"/>
              <a:gd name="connsiteX47" fmla="*/ 4412 w 461828"/>
              <a:gd name="connsiteY47" fmla="*/ 337302 h 473105"/>
              <a:gd name="connsiteX48" fmla="*/ 981 w 461828"/>
              <a:gd name="connsiteY48" fmla="*/ 344656 h 473105"/>
              <a:gd name="connsiteX49" fmla="*/ 2451 w 461828"/>
              <a:gd name="connsiteY49" fmla="*/ 350539 h 473105"/>
              <a:gd name="connsiteX50" fmla="*/ 55400 w 461828"/>
              <a:gd name="connsiteY50" fmla="*/ 384367 h 473105"/>
              <a:gd name="connsiteX51" fmla="*/ 96582 w 461828"/>
              <a:gd name="connsiteY51" fmla="*/ 375542 h 473105"/>
              <a:gd name="connsiteX52" fmla="*/ 315240 w 461828"/>
              <a:gd name="connsiteY52" fmla="*/ 342205 h 473105"/>
              <a:gd name="connsiteX53" fmla="*/ 315240 w 461828"/>
              <a:gd name="connsiteY53" fmla="*/ 372601 h 473105"/>
              <a:gd name="connsiteX54" fmla="*/ 319652 w 461828"/>
              <a:gd name="connsiteY54" fmla="*/ 473105 h 473105"/>
              <a:gd name="connsiteX55" fmla="*/ 346616 w 461828"/>
              <a:gd name="connsiteY55" fmla="*/ 473105 h 473105"/>
              <a:gd name="connsiteX56" fmla="*/ 362796 w 461828"/>
              <a:gd name="connsiteY56" fmla="*/ 357403 h 473105"/>
              <a:gd name="connsiteX57" fmla="*/ 362796 w 461828"/>
              <a:gd name="connsiteY57" fmla="*/ 235817 h 473105"/>
              <a:gd name="connsiteX58" fmla="*/ 442709 w 461828"/>
              <a:gd name="connsiteY58" fmla="*/ 233856 h 473105"/>
              <a:gd name="connsiteX59" fmla="*/ 455456 w 461828"/>
              <a:gd name="connsiteY59" fmla="*/ 229934 h 473105"/>
              <a:gd name="connsiteX60" fmla="*/ 461339 w 461828"/>
              <a:gd name="connsiteY60" fmla="*/ 207382 h 473105"/>
              <a:gd name="connsiteX61" fmla="*/ 452024 w 461828"/>
              <a:gd name="connsiteY61" fmla="*/ 197576 h 473105"/>
              <a:gd name="connsiteX62" fmla="*/ 408390 w 461828"/>
              <a:gd name="connsiteY62" fmla="*/ 195125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61828" h="473105">
                <a:moveTo>
                  <a:pt x="77461" y="34318"/>
                </a:moveTo>
                <a:cubicBezTo>
                  <a:pt x="76481" y="35789"/>
                  <a:pt x="76481" y="37750"/>
                  <a:pt x="77461" y="40201"/>
                </a:cubicBezTo>
                <a:cubicBezTo>
                  <a:pt x="85796" y="52458"/>
                  <a:pt x="98543" y="65695"/>
                  <a:pt x="108838" y="72069"/>
                </a:cubicBezTo>
                <a:cubicBezTo>
                  <a:pt x="111780" y="74520"/>
                  <a:pt x="114722" y="74520"/>
                  <a:pt x="120114" y="74030"/>
                </a:cubicBezTo>
                <a:cubicBezTo>
                  <a:pt x="140215" y="72559"/>
                  <a:pt x="176005" y="71579"/>
                  <a:pt x="197576" y="71579"/>
                </a:cubicBezTo>
                <a:cubicBezTo>
                  <a:pt x="201008" y="71579"/>
                  <a:pt x="203950" y="71088"/>
                  <a:pt x="205911" y="68637"/>
                </a:cubicBezTo>
                <a:cubicBezTo>
                  <a:pt x="210323" y="63734"/>
                  <a:pt x="211793" y="50007"/>
                  <a:pt x="207872" y="43143"/>
                </a:cubicBezTo>
                <a:cubicBezTo>
                  <a:pt x="206401" y="39712"/>
                  <a:pt x="203950" y="38731"/>
                  <a:pt x="199047" y="38731"/>
                </a:cubicBezTo>
                <a:cubicBezTo>
                  <a:pt x="167180" y="38731"/>
                  <a:pt x="123546" y="36770"/>
                  <a:pt x="81383" y="29416"/>
                </a:cubicBezTo>
                <a:moveTo>
                  <a:pt x="224541" y="97563"/>
                </a:moveTo>
                <a:cubicBezTo>
                  <a:pt x="202969" y="99033"/>
                  <a:pt x="77952" y="101485"/>
                  <a:pt x="57851" y="101485"/>
                </a:cubicBezTo>
                <a:cubicBezTo>
                  <a:pt x="46085" y="101485"/>
                  <a:pt x="25493" y="100014"/>
                  <a:pt x="10785" y="97072"/>
                </a:cubicBezTo>
                <a:lnTo>
                  <a:pt x="7353" y="103936"/>
                </a:lnTo>
                <a:cubicBezTo>
                  <a:pt x="6373" y="105407"/>
                  <a:pt x="6863" y="107368"/>
                  <a:pt x="8334" y="108839"/>
                </a:cubicBezTo>
                <a:cubicBezTo>
                  <a:pt x="18630" y="118644"/>
                  <a:pt x="34809" y="129430"/>
                  <a:pt x="49516" y="135803"/>
                </a:cubicBezTo>
                <a:cubicBezTo>
                  <a:pt x="58341" y="132862"/>
                  <a:pt x="76481" y="129430"/>
                  <a:pt x="86286" y="128939"/>
                </a:cubicBezTo>
                <a:cubicBezTo>
                  <a:pt x="103936" y="127469"/>
                  <a:pt x="217187" y="125017"/>
                  <a:pt x="235817" y="125017"/>
                </a:cubicBezTo>
                <a:cubicBezTo>
                  <a:pt x="247093" y="125017"/>
                  <a:pt x="271607" y="125508"/>
                  <a:pt x="280431" y="126488"/>
                </a:cubicBezTo>
                <a:cubicBezTo>
                  <a:pt x="285333" y="124037"/>
                  <a:pt x="291707" y="114722"/>
                  <a:pt x="291707" y="104916"/>
                </a:cubicBezTo>
                <a:cubicBezTo>
                  <a:pt x="291707" y="100994"/>
                  <a:pt x="289746" y="98053"/>
                  <a:pt x="286314" y="97072"/>
                </a:cubicBezTo>
                <a:cubicBezTo>
                  <a:pt x="276999" y="93640"/>
                  <a:pt x="254937" y="90699"/>
                  <a:pt x="240719" y="90208"/>
                </a:cubicBezTo>
                <a:moveTo>
                  <a:pt x="101484" y="219148"/>
                </a:moveTo>
                <a:cubicBezTo>
                  <a:pt x="101484" y="189732"/>
                  <a:pt x="125998" y="172573"/>
                  <a:pt x="156394" y="172573"/>
                </a:cubicBezTo>
                <a:cubicBezTo>
                  <a:pt x="187281" y="172573"/>
                  <a:pt x="211793" y="189732"/>
                  <a:pt x="211793" y="219148"/>
                </a:cubicBezTo>
                <a:cubicBezTo>
                  <a:pt x="211793" y="248564"/>
                  <a:pt x="187281" y="265723"/>
                  <a:pt x="156394" y="265723"/>
                </a:cubicBezTo>
                <a:cubicBezTo>
                  <a:pt x="125998" y="265723"/>
                  <a:pt x="101484" y="248564"/>
                  <a:pt x="101484" y="219148"/>
                </a:cubicBezTo>
                <a:moveTo>
                  <a:pt x="392702" y="204931"/>
                </a:moveTo>
                <a:lnTo>
                  <a:pt x="362796" y="206401"/>
                </a:lnTo>
                <a:lnTo>
                  <a:pt x="362796" y="54419"/>
                </a:lnTo>
                <a:lnTo>
                  <a:pt x="364266" y="26474"/>
                </a:lnTo>
                <a:cubicBezTo>
                  <a:pt x="364756" y="20591"/>
                  <a:pt x="362796" y="16669"/>
                  <a:pt x="357893" y="14708"/>
                </a:cubicBezTo>
                <a:cubicBezTo>
                  <a:pt x="341714" y="7844"/>
                  <a:pt x="306905" y="981"/>
                  <a:pt x="285824" y="0"/>
                </a:cubicBezTo>
                <a:cubicBezTo>
                  <a:pt x="281412" y="0"/>
                  <a:pt x="280431" y="981"/>
                  <a:pt x="279450" y="2942"/>
                </a:cubicBezTo>
                <a:lnTo>
                  <a:pt x="274548" y="18140"/>
                </a:lnTo>
                <a:cubicBezTo>
                  <a:pt x="291707" y="24513"/>
                  <a:pt x="307395" y="34318"/>
                  <a:pt x="315240" y="45104"/>
                </a:cubicBezTo>
                <a:lnTo>
                  <a:pt x="315240" y="315730"/>
                </a:lnTo>
                <a:cubicBezTo>
                  <a:pt x="282392" y="322104"/>
                  <a:pt x="230914" y="328968"/>
                  <a:pt x="180417" y="333380"/>
                </a:cubicBezTo>
                <a:lnTo>
                  <a:pt x="180417" y="292198"/>
                </a:lnTo>
                <a:cubicBezTo>
                  <a:pt x="225031" y="284843"/>
                  <a:pt x="257389" y="257389"/>
                  <a:pt x="257389" y="219148"/>
                </a:cubicBezTo>
                <a:cubicBezTo>
                  <a:pt x="257389" y="174044"/>
                  <a:pt x="212775" y="144138"/>
                  <a:pt x="156394" y="144138"/>
                </a:cubicBezTo>
                <a:cubicBezTo>
                  <a:pt x="100013" y="144138"/>
                  <a:pt x="54909" y="174044"/>
                  <a:pt x="54909" y="219148"/>
                </a:cubicBezTo>
                <a:cubicBezTo>
                  <a:pt x="54909" y="258370"/>
                  <a:pt x="89228" y="286314"/>
                  <a:pt x="135803" y="292688"/>
                </a:cubicBezTo>
                <a:lnTo>
                  <a:pt x="135803" y="337302"/>
                </a:lnTo>
                <a:cubicBezTo>
                  <a:pt x="108838" y="339263"/>
                  <a:pt x="83345" y="340734"/>
                  <a:pt x="63734" y="341224"/>
                </a:cubicBezTo>
                <a:cubicBezTo>
                  <a:pt x="45594" y="341714"/>
                  <a:pt x="23042" y="340244"/>
                  <a:pt x="4412" y="337302"/>
                </a:cubicBezTo>
                <a:lnTo>
                  <a:pt x="981" y="344656"/>
                </a:lnTo>
                <a:cubicBezTo>
                  <a:pt x="0" y="347107"/>
                  <a:pt x="490" y="348578"/>
                  <a:pt x="2451" y="350539"/>
                </a:cubicBezTo>
                <a:cubicBezTo>
                  <a:pt x="16669" y="363286"/>
                  <a:pt x="37260" y="376523"/>
                  <a:pt x="55400" y="384367"/>
                </a:cubicBezTo>
                <a:cubicBezTo>
                  <a:pt x="65205" y="380935"/>
                  <a:pt x="86286" y="376033"/>
                  <a:pt x="96582" y="375542"/>
                </a:cubicBezTo>
                <a:cubicBezTo>
                  <a:pt x="154432" y="371130"/>
                  <a:pt x="259349" y="355932"/>
                  <a:pt x="315240" y="342205"/>
                </a:cubicBezTo>
                <a:lnTo>
                  <a:pt x="315240" y="372601"/>
                </a:lnTo>
                <a:cubicBezTo>
                  <a:pt x="315240" y="394663"/>
                  <a:pt x="317201" y="453985"/>
                  <a:pt x="319652" y="473105"/>
                </a:cubicBezTo>
                <a:lnTo>
                  <a:pt x="346616" y="473105"/>
                </a:lnTo>
                <a:cubicBezTo>
                  <a:pt x="356912" y="442219"/>
                  <a:pt x="362796" y="387799"/>
                  <a:pt x="362796" y="357403"/>
                </a:cubicBezTo>
                <a:lnTo>
                  <a:pt x="362796" y="235817"/>
                </a:lnTo>
                <a:lnTo>
                  <a:pt x="442709" y="233856"/>
                </a:lnTo>
                <a:cubicBezTo>
                  <a:pt x="447121" y="233856"/>
                  <a:pt x="452513" y="232385"/>
                  <a:pt x="455456" y="229934"/>
                </a:cubicBezTo>
                <a:cubicBezTo>
                  <a:pt x="458887" y="226502"/>
                  <a:pt x="461828" y="217677"/>
                  <a:pt x="461339" y="207382"/>
                </a:cubicBezTo>
                <a:cubicBezTo>
                  <a:pt x="460848" y="202969"/>
                  <a:pt x="457416" y="199048"/>
                  <a:pt x="452024" y="197576"/>
                </a:cubicBezTo>
                <a:cubicBezTo>
                  <a:pt x="443199" y="195616"/>
                  <a:pt x="422608" y="194635"/>
                  <a:pt x="408390" y="195125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3" name="Freeform 63"/>
          <p:cNvSpPr/>
          <p:nvPr/>
        </p:nvSpPr>
        <p:spPr>
          <a:xfrm>
            <a:off x="10539850" y="3722747"/>
            <a:ext cx="453985" cy="447611"/>
          </a:xfrm>
          <a:custGeom>
            <a:avLst/>
            <a:gdLst>
              <a:gd name="connsiteX0" fmla="*/ 367698 w 453985"/>
              <a:gd name="connsiteY0" fmla="*/ 198557 h 447611"/>
              <a:gd name="connsiteX1" fmla="*/ 64224 w 453985"/>
              <a:gd name="connsiteY1" fmla="*/ 203460 h 447611"/>
              <a:gd name="connsiteX2" fmla="*/ 4902 w 453985"/>
              <a:gd name="connsiteY2" fmla="*/ 198067 h 447611"/>
              <a:gd name="connsiteX3" fmla="*/ 980 w 453985"/>
              <a:gd name="connsiteY3" fmla="*/ 205911 h 447611"/>
              <a:gd name="connsiteX4" fmla="*/ 2451 w 453985"/>
              <a:gd name="connsiteY4" fmla="*/ 211304 h 447611"/>
              <a:gd name="connsiteX5" fmla="*/ 54418 w 453985"/>
              <a:gd name="connsiteY5" fmla="*/ 242681 h 447611"/>
              <a:gd name="connsiteX6" fmla="*/ 107368 w 453985"/>
              <a:gd name="connsiteY6" fmla="*/ 232876 h 447611"/>
              <a:gd name="connsiteX7" fmla="*/ 205422 w 453985"/>
              <a:gd name="connsiteY7" fmla="*/ 230424 h 447611"/>
              <a:gd name="connsiteX8" fmla="*/ 205422 w 453985"/>
              <a:gd name="connsiteY8" fmla="*/ 252486 h 447611"/>
              <a:gd name="connsiteX9" fmla="*/ 207381 w 453985"/>
              <a:gd name="connsiteY9" fmla="*/ 282392 h 447611"/>
              <a:gd name="connsiteX10" fmla="*/ 114232 w 453985"/>
              <a:gd name="connsiteY10" fmla="*/ 361815 h 447611"/>
              <a:gd name="connsiteX11" fmla="*/ 225521 w 453985"/>
              <a:gd name="connsiteY11" fmla="*/ 447611 h 447611"/>
              <a:gd name="connsiteX12" fmla="*/ 337302 w 453985"/>
              <a:gd name="connsiteY12" fmla="*/ 361815 h 447611"/>
              <a:gd name="connsiteX13" fmla="*/ 246602 w 453985"/>
              <a:gd name="connsiteY13" fmla="*/ 282392 h 447611"/>
              <a:gd name="connsiteX14" fmla="*/ 252485 w 453985"/>
              <a:gd name="connsiteY14" fmla="*/ 243171 h 447611"/>
              <a:gd name="connsiteX15" fmla="*/ 252485 w 453985"/>
              <a:gd name="connsiteY15" fmla="*/ 229934 h 447611"/>
              <a:gd name="connsiteX16" fmla="*/ 380935 w 453985"/>
              <a:gd name="connsiteY16" fmla="*/ 228953 h 447611"/>
              <a:gd name="connsiteX17" fmla="*/ 440748 w 453985"/>
              <a:gd name="connsiteY17" fmla="*/ 231405 h 447611"/>
              <a:gd name="connsiteX18" fmla="*/ 453985 w 453985"/>
              <a:gd name="connsiteY18" fmla="*/ 208362 h 447611"/>
              <a:gd name="connsiteX19" fmla="*/ 446631 w 453985"/>
              <a:gd name="connsiteY19" fmla="*/ 198557 h 447611"/>
              <a:gd name="connsiteX20" fmla="*/ 387309 w 453985"/>
              <a:gd name="connsiteY20" fmla="*/ 189732 h 447611"/>
              <a:gd name="connsiteX22" fmla="*/ 288766 w 453985"/>
              <a:gd name="connsiteY22" fmla="*/ 361815 h 447611"/>
              <a:gd name="connsiteX23" fmla="*/ 225521 w 453985"/>
              <a:gd name="connsiteY23" fmla="*/ 412312 h 447611"/>
              <a:gd name="connsiteX24" fmla="*/ 162768 w 453985"/>
              <a:gd name="connsiteY24" fmla="*/ 361815 h 447611"/>
              <a:gd name="connsiteX25" fmla="*/ 225521 w 453985"/>
              <a:gd name="connsiteY25" fmla="*/ 311318 h 447611"/>
              <a:gd name="connsiteX26" fmla="*/ 288766 w 453985"/>
              <a:gd name="connsiteY26" fmla="*/ 361815 h 447611"/>
              <a:gd name="connsiteX28" fmla="*/ 46575 w 453985"/>
              <a:gd name="connsiteY28" fmla="*/ 178456 h 447611"/>
              <a:gd name="connsiteX29" fmla="*/ 53439 w 453985"/>
              <a:gd name="connsiteY29" fmla="*/ 178946 h 447611"/>
              <a:gd name="connsiteX30" fmla="*/ 228463 w 453985"/>
              <a:gd name="connsiteY30" fmla="*/ 118644 h 447611"/>
              <a:gd name="connsiteX31" fmla="*/ 384367 w 453985"/>
              <a:gd name="connsiteY31" fmla="*/ 161787 h 447611"/>
              <a:gd name="connsiteX32" fmla="*/ 399565 w 453985"/>
              <a:gd name="connsiteY32" fmla="*/ 162277 h 447611"/>
              <a:gd name="connsiteX33" fmla="*/ 411331 w 453985"/>
              <a:gd name="connsiteY33" fmla="*/ 144138 h 447611"/>
              <a:gd name="connsiteX34" fmla="*/ 402017 w 453985"/>
              <a:gd name="connsiteY34" fmla="*/ 133352 h 447611"/>
              <a:gd name="connsiteX35" fmla="*/ 367208 w 453985"/>
              <a:gd name="connsiteY35" fmla="*/ 117173 h 447611"/>
              <a:gd name="connsiteX36" fmla="*/ 340734 w 453985"/>
              <a:gd name="connsiteY36" fmla="*/ 117173 h 447611"/>
              <a:gd name="connsiteX37" fmla="*/ 265723 w 453985"/>
              <a:gd name="connsiteY37" fmla="*/ 98543 h 447611"/>
              <a:gd name="connsiteX38" fmla="*/ 349069 w 453985"/>
              <a:gd name="connsiteY38" fmla="*/ 37260 h 447611"/>
              <a:gd name="connsiteX39" fmla="*/ 364757 w 453985"/>
              <a:gd name="connsiteY39" fmla="*/ 22062 h 447611"/>
              <a:gd name="connsiteX40" fmla="*/ 364266 w 453985"/>
              <a:gd name="connsiteY40" fmla="*/ 14217 h 447611"/>
              <a:gd name="connsiteX41" fmla="*/ 333380 w 453985"/>
              <a:gd name="connsiteY41" fmla="*/ 981 h 447611"/>
              <a:gd name="connsiteX42" fmla="*/ 322594 w 453985"/>
              <a:gd name="connsiteY42" fmla="*/ 981 h 447611"/>
              <a:gd name="connsiteX43" fmla="*/ 300042 w 453985"/>
              <a:gd name="connsiteY43" fmla="*/ 9805 h 447611"/>
              <a:gd name="connsiteX44" fmla="*/ 125507 w 453985"/>
              <a:gd name="connsiteY44" fmla="*/ 12257 h 447611"/>
              <a:gd name="connsiteX45" fmla="*/ 75500 w 453985"/>
              <a:gd name="connsiteY45" fmla="*/ 8334 h 447611"/>
              <a:gd name="connsiteX46" fmla="*/ 71579 w 453985"/>
              <a:gd name="connsiteY46" fmla="*/ 16179 h 447611"/>
              <a:gd name="connsiteX47" fmla="*/ 73049 w 453985"/>
              <a:gd name="connsiteY47" fmla="*/ 21572 h 447611"/>
              <a:gd name="connsiteX48" fmla="*/ 117664 w 453985"/>
              <a:gd name="connsiteY48" fmla="*/ 47556 h 447611"/>
              <a:gd name="connsiteX49" fmla="*/ 161297 w 453985"/>
              <a:gd name="connsiteY49" fmla="*/ 39711 h 447611"/>
              <a:gd name="connsiteX50" fmla="*/ 279450 w 453985"/>
              <a:gd name="connsiteY50" fmla="*/ 38240 h 447611"/>
              <a:gd name="connsiteX51" fmla="*/ 42653 w 453985"/>
              <a:gd name="connsiteY51" fmla="*/ 164729 h 447611"/>
              <a:gd name="connsiteX52" fmla="*/ 40692 w 453985"/>
              <a:gd name="connsiteY52" fmla="*/ 170612 h 44761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453985" h="447611">
                <a:moveTo>
                  <a:pt x="367698" y="198557"/>
                </a:moveTo>
                <a:cubicBezTo>
                  <a:pt x="332889" y="201008"/>
                  <a:pt x="95112" y="203950"/>
                  <a:pt x="64224" y="203460"/>
                </a:cubicBezTo>
                <a:cubicBezTo>
                  <a:pt x="47065" y="202969"/>
                  <a:pt x="23043" y="201008"/>
                  <a:pt x="4902" y="198067"/>
                </a:cubicBezTo>
                <a:lnTo>
                  <a:pt x="980" y="205911"/>
                </a:lnTo>
                <a:cubicBezTo>
                  <a:pt x="0" y="207872"/>
                  <a:pt x="491" y="209833"/>
                  <a:pt x="2451" y="211304"/>
                </a:cubicBezTo>
                <a:cubicBezTo>
                  <a:pt x="15198" y="223560"/>
                  <a:pt x="35299" y="235817"/>
                  <a:pt x="54418" y="242681"/>
                </a:cubicBezTo>
                <a:cubicBezTo>
                  <a:pt x="67166" y="238759"/>
                  <a:pt x="94621" y="233856"/>
                  <a:pt x="107368" y="232876"/>
                </a:cubicBezTo>
                <a:cubicBezTo>
                  <a:pt x="118644" y="231895"/>
                  <a:pt x="158846" y="231405"/>
                  <a:pt x="205422" y="230424"/>
                </a:cubicBezTo>
                <a:lnTo>
                  <a:pt x="205422" y="252486"/>
                </a:lnTo>
                <a:cubicBezTo>
                  <a:pt x="205422" y="260821"/>
                  <a:pt x="205911" y="272097"/>
                  <a:pt x="207381" y="282392"/>
                </a:cubicBezTo>
                <a:cubicBezTo>
                  <a:pt x="153453" y="287785"/>
                  <a:pt x="114232" y="318672"/>
                  <a:pt x="114232" y="361815"/>
                </a:cubicBezTo>
                <a:cubicBezTo>
                  <a:pt x="114232" y="412803"/>
                  <a:pt x="162277" y="447611"/>
                  <a:pt x="225521" y="447611"/>
                </a:cubicBezTo>
                <a:cubicBezTo>
                  <a:pt x="289255" y="447611"/>
                  <a:pt x="337302" y="412803"/>
                  <a:pt x="337302" y="361815"/>
                </a:cubicBezTo>
                <a:cubicBezTo>
                  <a:pt x="337302" y="319162"/>
                  <a:pt x="299551" y="288766"/>
                  <a:pt x="246602" y="282392"/>
                </a:cubicBezTo>
                <a:cubicBezTo>
                  <a:pt x="250034" y="270626"/>
                  <a:pt x="252485" y="255918"/>
                  <a:pt x="252485" y="243171"/>
                </a:cubicBezTo>
                <a:lnTo>
                  <a:pt x="252485" y="229934"/>
                </a:lnTo>
                <a:cubicBezTo>
                  <a:pt x="309356" y="228953"/>
                  <a:pt x="364757" y="228953"/>
                  <a:pt x="380935" y="228953"/>
                </a:cubicBezTo>
                <a:cubicBezTo>
                  <a:pt x="396624" y="228953"/>
                  <a:pt x="428000" y="229934"/>
                  <a:pt x="440748" y="231405"/>
                </a:cubicBezTo>
                <a:cubicBezTo>
                  <a:pt x="446631" y="228463"/>
                  <a:pt x="453985" y="219148"/>
                  <a:pt x="453985" y="208362"/>
                </a:cubicBezTo>
                <a:cubicBezTo>
                  <a:pt x="453985" y="203460"/>
                  <a:pt x="451044" y="200028"/>
                  <a:pt x="446631" y="198557"/>
                </a:cubicBezTo>
                <a:cubicBezTo>
                  <a:pt x="434375" y="194145"/>
                  <a:pt x="406429" y="190713"/>
                  <a:pt x="387309" y="189732"/>
                </a:cubicBezTo>
                <a:moveTo>
                  <a:pt x="288766" y="361815"/>
                </a:moveTo>
                <a:cubicBezTo>
                  <a:pt x="288766" y="393192"/>
                  <a:pt x="262291" y="412312"/>
                  <a:pt x="225521" y="412312"/>
                </a:cubicBezTo>
                <a:cubicBezTo>
                  <a:pt x="189242" y="412312"/>
                  <a:pt x="162768" y="393192"/>
                  <a:pt x="162768" y="361815"/>
                </a:cubicBezTo>
                <a:cubicBezTo>
                  <a:pt x="162768" y="330928"/>
                  <a:pt x="189242" y="311318"/>
                  <a:pt x="225521" y="311318"/>
                </a:cubicBezTo>
                <a:cubicBezTo>
                  <a:pt x="262291" y="311318"/>
                  <a:pt x="288766" y="330928"/>
                  <a:pt x="288766" y="361815"/>
                </a:cubicBezTo>
                <a:moveTo>
                  <a:pt x="46575" y="178456"/>
                </a:moveTo>
                <a:cubicBezTo>
                  <a:pt x="47555" y="179437"/>
                  <a:pt x="49516" y="179927"/>
                  <a:pt x="53439" y="178946"/>
                </a:cubicBezTo>
                <a:cubicBezTo>
                  <a:pt x="115212" y="165709"/>
                  <a:pt x="175024" y="145118"/>
                  <a:pt x="228463" y="118644"/>
                </a:cubicBezTo>
                <a:lnTo>
                  <a:pt x="384367" y="161787"/>
                </a:lnTo>
                <a:cubicBezTo>
                  <a:pt x="389760" y="163258"/>
                  <a:pt x="395643" y="163748"/>
                  <a:pt x="399565" y="162277"/>
                </a:cubicBezTo>
                <a:cubicBezTo>
                  <a:pt x="406429" y="160317"/>
                  <a:pt x="412312" y="151982"/>
                  <a:pt x="411331" y="144138"/>
                </a:cubicBezTo>
                <a:cubicBezTo>
                  <a:pt x="410842" y="140706"/>
                  <a:pt x="407899" y="136784"/>
                  <a:pt x="402017" y="133352"/>
                </a:cubicBezTo>
                <a:cubicBezTo>
                  <a:pt x="394663" y="128449"/>
                  <a:pt x="378975" y="120605"/>
                  <a:pt x="367208" y="117173"/>
                </a:cubicBezTo>
                <a:lnTo>
                  <a:pt x="340734" y="117173"/>
                </a:lnTo>
                <a:lnTo>
                  <a:pt x="265723" y="98543"/>
                </a:lnTo>
                <a:cubicBezTo>
                  <a:pt x="297100" y="79913"/>
                  <a:pt x="325045" y="59322"/>
                  <a:pt x="349069" y="37260"/>
                </a:cubicBezTo>
                <a:lnTo>
                  <a:pt x="364757" y="22062"/>
                </a:lnTo>
                <a:cubicBezTo>
                  <a:pt x="367208" y="19610"/>
                  <a:pt x="367208" y="16179"/>
                  <a:pt x="364266" y="14217"/>
                </a:cubicBezTo>
                <a:cubicBezTo>
                  <a:pt x="358383" y="11276"/>
                  <a:pt x="341714" y="3922"/>
                  <a:pt x="333380" y="981"/>
                </a:cubicBezTo>
                <a:cubicBezTo>
                  <a:pt x="329947" y="0"/>
                  <a:pt x="325536" y="0"/>
                  <a:pt x="322594" y="981"/>
                </a:cubicBezTo>
                <a:lnTo>
                  <a:pt x="300042" y="9805"/>
                </a:lnTo>
                <a:cubicBezTo>
                  <a:pt x="270625" y="11276"/>
                  <a:pt x="150021" y="12747"/>
                  <a:pt x="125507" y="12257"/>
                </a:cubicBezTo>
                <a:cubicBezTo>
                  <a:pt x="111289" y="12257"/>
                  <a:pt x="90699" y="10786"/>
                  <a:pt x="75500" y="8334"/>
                </a:cubicBezTo>
                <a:lnTo>
                  <a:pt x="71579" y="16179"/>
                </a:lnTo>
                <a:cubicBezTo>
                  <a:pt x="70598" y="18140"/>
                  <a:pt x="71089" y="20101"/>
                  <a:pt x="73049" y="21572"/>
                </a:cubicBezTo>
                <a:cubicBezTo>
                  <a:pt x="84816" y="31377"/>
                  <a:pt x="101975" y="41673"/>
                  <a:pt x="117664" y="47556"/>
                </a:cubicBezTo>
                <a:cubicBezTo>
                  <a:pt x="128450" y="43633"/>
                  <a:pt x="150021" y="40201"/>
                  <a:pt x="161297" y="39711"/>
                </a:cubicBezTo>
                <a:cubicBezTo>
                  <a:pt x="177475" y="38731"/>
                  <a:pt x="239739" y="37750"/>
                  <a:pt x="279450" y="38240"/>
                </a:cubicBezTo>
                <a:cubicBezTo>
                  <a:pt x="222579" y="88247"/>
                  <a:pt x="139725" y="131881"/>
                  <a:pt x="42653" y="164729"/>
                </a:cubicBezTo>
                <a:cubicBezTo>
                  <a:pt x="39712" y="165709"/>
                  <a:pt x="39221" y="168161"/>
                  <a:pt x="40692" y="17061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4" name="Freeform 64"/>
          <p:cNvSpPr/>
          <p:nvPr/>
        </p:nvSpPr>
        <p:spPr>
          <a:xfrm>
            <a:off x="11028152" y="3726669"/>
            <a:ext cx="453985" cy="449082"/>
          </a:xfrm>
          <a:custGeom>
            <a:avLst/>
            <a:gdLst>
              <a:gd name="connsiteX0" fmla="*/ 367698 w 453985"/>
              <a:gd name="connsiteY0" fmla="*/ 161787 h 449082"/>
              <a:gd name="connsiteX1" fmla="*/ 335342 w 453985"/>
              <a:gd name="connsiteY1" fmla="*/ 163258 h 449082"/>
              <a:gd name="connsiteX2" fmla="*/ 368680 w 453985"/>
              <a:gd name="connsiteY2" fmla="*/ 42163 h 449082"/>
              <a:gd name="connsiteX3" fmla="*/ 377014 w 453985"/>
              <a:gd name="connsiteY3" fmla="*/ 22552 h 449082"/>
              <a:gd name="connsiteX4" fmla="*/ 376033 w 453985"/>
              <a:gd name="connsiteY4" fmla="*/ 15688 h 449082"/>
              <a:gd name="connsiteX5" fmla="*/ 348579 w 453985"/>
              <a:gd name="connsiteY5" fmla="*/ 1470 h 449082"/>
              <a:gd name="connsiteX6" fmla="*/ 339263 w 453985"/>
              <a:gd name="connsiteY6" fmla="*/ 1470 h 449082"/>
              <a:gd name="connsiteX7" fmla="*/ 318673 w 453985"/>
              <a:gd name="connsiteY7" fmla="*/ 10785 h 449082"/>
              <a:gd name="connsiteX8" fmla="*/ 125509 w 453985"/>
              <a:gd name="connsiteY8" fmla="*/ 13727 h 449082"/>
              <a:gd name="connsiteX9" fmla="*/ 72069 w 453985"/>
              <a:gd name="connsiteY9" fmla="*/ 9315 h 449082"/>
              <a:gd name="connsiteX10" fmla="*/ 68638 w 453985"/>
              <a:gd name="connsiteY10" fmla="*/ 16669 h 449082"/>
              <a:gd name="connsiteX11" fmla="*/ 70600 w 453985"/>
              <a:gd name="connsiteY11" fmla="*/ 23042 h 449082"/>
              <a:gd name="connsiteX12" fmla="*/ 116684 w 453985"/>
              <a:gd name="connsiteY12" fmla="*/ 51477 h 449082"/>
              <a:gd name="connsiteX13" fmla="*/ 163259 w 453985"/>
              <a:gd name="connsiteY13" fmla="*/ 43143 h 449082"/>
              <a:gd name="connsiteX14" fmla="*/ 315240 w 453985"/>
              <a:gd name="connsiteY14" fmla="*/ 40692 h 449082"/>
              <a:gd name="connsiteX15" fmla="*/ 302004 w 453985"/>
              <a:gd name="connsiteY15" fmla="*/ 163748 h 449082"/>
              <a:gd name="connsiteX16" fmla="*/ 64225 w 453985"/>
              <a:gd name="connsiteY16" fmla="*/ 166690 h 449082"/>
              <a:gd name="connsiteX17" fmla="*/ 4903 w 453985"/>
              <a:gd name="connsiteY17" fmla="*/ 161297 h 449082"/>
              <a:gd name="connsiteX18" fmla="*/ 981 w 453985"/>
              <a:gd name="connsiteY18" fmla="*/ 169141 h 449082"/>
              <a:gd name="connsiteX19" fmla="*/ 2452 w 453985"/>
              <a:gd name="connsiteY19" fmla="*/ 175024 h 449082"/>
              <a:gd name="connsiteX20" fmla="*/ 54420 w 453985"/>
              <a:gd name="connsiteY20" fmla="*/ 205911 h 449082"/>
              <a:gd name="connsiteX21" fmla="*/ 107369 w 453985"/>
              <a:gd name="connsiteY21" fmla="*/ 196106 h 449082"/>
              <a:gd name="connsiteX22" fmla="*/ 205421 w 453985"/>
              <a:gd name="connsiteY22" fmla="*/ 194144 h 449082"/>
              <a:gd name="connsiteX23" fmla="*/ 205421 w 453985"/>
              <a:gd name="connsiteY23" fmla="*/ 229934 h 449082"/>
              <a:gd name="connsiteX24" fmla="*/ 207383 w 453985"/>
              <a:gd name="connsiteY24" fmla="*/ 281412 h 449082"/>
              <a:gd name="connsiteX25" fmla="*/ 122076 w 453985"/>
              <a:gd name="connsiteY25" fmla="*/ 282392 h 449082"/>
              <a:gd name="connsiteX26" fmla="*/ 69618 w 453985"/>
              <a:gd name="connsiteY26" fmla="*/ 278470 h 449082"/>
              <a:gd name="connsiteX27" fmla="*/ 65205 w 453985"/>
              <a:gd name="connsiteY27" fmla="*/ 285824 h 449082"/>
              <a:gd name="connsiteX28" fmla="*/ 67167 w 453985"/>
              <a:gd name="connsiteY28" fmla="*/ 292198 h 449082"/>
              <a:gd name="connsiteX29" fmla="*/ 113742 w 453985"/>
              <a:gd name="connsiteY29" fmla="*/ 319162 h 449082"/>
              <a:gd name="connsiteX30" fmla="*/ 159337 w 453985"/>
              <a:gd name="connsiteY30" fmla="*/ 310828 h 449082"/>
              <a:gd name="connsiteX31" fmla="*/ 311809 w 453985"/>
              <a:gd name="connsiteY31" fmla="*/ 308866 h 449082"/>
              <a:gd name="connsiteX32" fmla="*/ 311809 w 453985"/>
              <a:gd name="connsiteY32" fmla="*/ 385838 h 449082"/>
              <a:gd name="connsiteX33" fmla="*/ 316711 w 453985"/>
              <a:gd name="connsiteY33" fmla="*/ 449082 h 449082"/>
              <a:gd name="connsiteX34" fmla="*/ 345146 w 453985"/>
              <a:gd name="connsiteY34" fmla="*/ 449082 h 449082"/>
              <a:gd name="connsiteX35" fmla="*/ 358384 w 453985"/>
              <a:gd name="connsiteY35" fmla="*/ 374562 h 449082"/>
              <a:gd name="connsiteX36" fmla="*/ 359855 w 453985"/>
              <a:gd name="connsiteY36" fmla="*/ 310828 h 449082"/>
              <a:gd name="connsiteX37" fmla="*/ 365738 w 453985"/>
              <a:gd name="connsiteY37" fmla="*/ 292688 h 449082"/>
              <a:gd name="connsiteX38" fmla="*/ 364757 w 453985"/>
              <a:gd name="connsiteY38" fmla="*/ 285824 h 449082"/>
              <a:gd name="connsiteX39" fmla="*/ 340733 w 453985"/>
              <a:gd name="connsiteY39" fmla="*/ 271606 h 449082"/>
              <a:gd name="connsiteX40" fmla="*/ 331910 w 453985"/>
              <a:gd name="connsiteY40" fmla="*/ 271606 h 449082"/>
              <a:gd name="connsiteX41" fmla="*/ 316222 w 453985"/>
              <a:gd name="connsiteY41" fmla="*/ 278960 h 449082"/>
              <a:gd name="connsiteX42" fmla="*/ 244642 w 453985"/>
              <a:gd name="connsiteY42" fmla="*/ 280922 h 449082"/>
              <a:gd name="connsiteX43" fmla="*/ 252487 w 453985"/>
              <a:gd name="connsiteY43" fmla="*/ 218167 h 449082"/>
              <a:gd name="connsiteX44" fmla="*/ 252487 w 453985"/>
              <a:gd name="connsiteY44" fmla="*/ 193654 h 449082"/>
              <a:gd name="connsiteX45" fmla="*/ 380936 w 453985"/>
              <a:gd name="connsiteY45" fmla="*/ 192184 h 449082"/>
              <a:gd name="connsiteX46" fmla="*/ 440749 w 453985"/>
              <a:gd name="connsiteY46" fmla="*/ 194635 h 449082"/>
              <a:gd name="connsiteX47" fmla="*/ 453985 w 453985"/>
              <a:gd name="connsiteY47" fmla="*/ 171592 h 449082"/>
              <a:gd name="connsiteX48" fmla="*/ 446632 w 453985"/>
              <a:gd name="connsiteY48" fmla="*/ 161787 h 449082"/>
              <a:gd name="connsiteX49" fmla="*/ 387309 w 453985"/>
              <a:gd name="connsiteY49" fmla="*/ 153453 h 44908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453985" h="449082">
                <a:moveTo>
                  <a:pt x="367698" y="161787"/>
                </a:moveTo>
                <a:cubicBezTo>
                  <a:pt x="361816" y="162277"/>
                  <a:pt x="350539" y="162768"/>
                  <a:pt x="335342" y="163258"/>
                </a:cubicBezTo>
                <a:cubicBezTo>
                  <a:pt x="351030" y="127469"/>
                  <a:pt x="364757" y="78442"/>
                  <a:pt x="368680" y="42163"/>
                </a:cubicBezTo>
                <a:lnTo>
                  <a:pt x="377014" y="22552"/>
                </a:lnTo>
                <a:cubicBezTo>
                  <a:pt x="378485" y="19610"/>
                  <a:pt x="377995" y="17159"/>
                  <a:pt x="376033" y="15688"/>
                </a:cubicBezTo>
                <a:cubicBezTo>
                  <a:pt x="370150" y="11766"/>
                  <a:pt x="356422" y="4412"/>
                  <a:pt x="348579" y="1470"/>
                </a:cubicBezTo>
                <a:cubicBezTo>
                  <a:pt x="346128" y="0"/>
                  <a:pt x="341715" y="0"/>
                  <a:pt x="339263" y="1470"/>
                </a:cubicBezTo>
                <a:lnTo>
                  <a:pt x="318673" y="10785"/>
                </a:lnTo>
                <a:cubicBezTo>
                  <a:pt x="285824" y="12257"/>
                  <a:pt x="150512" y="14217"/>
                  <a:pt x="125509" y="13727"/>
                </a:cubicBezTo>
                <a:cubicBezTo>
                  <a:pt x="110310" y="13727"/>
                  <a:pt x="88739" y="12257"/>
                  <a:pt x="72069" y="9315"/>
                </a:cubicBezTo>
                <a:lnTo>
                  <a:pt x="68638" y="16669"/>
                </a:lnTo>
                <a:cubicBezTo>
                  <a:pt x="67657" y="19120"/>
                  <a:pt x="68147" y="20591"/>
                  <a:pt x="70600" y="23042"/>
                </a:cubicBezTo>
                <a:cubicBezTo>
                  <a:pt x="82365" y="33828"/>
                  <a:pt x="100015" y="44614"/>
                  <a:pt x="116684" y="51477"/>
                </a:cubicBezTo>
                <a:cubicBezTo>
                  <a:pt x="128940" y="47555"/>
                  <a:pt x="151002" y="43633"/>
                  <a:pt x="163259" y="43143"/>
                </a:cubicBezTo>
                <a:cubicBezTo>
                  <a:pt x="184831" y="41672"/>
                  <a:pt x="275530" y="40201"/>
                  <a:pt x="315240" y="40692"/>
                </a:cubicBezTo>
                <a:cubicBezTo>
                  <a:pt x="314751" y="75010"/>
                  <a:pt x="309847" y="128449"/>
                  <a:pt x="302004" y="163748"/>
                </a:cubicBezTo>
                <a:cubicBezTo>
                  <a:pt x="218168" y="165709"/>
                  <a:pt x="86777" y="167180"/>
                  <a:pt x="64225" y="166690"/>
                </a:cubicBezTo>
                <a:cubicBezTo>
                  <a:pt x="47066" y="166690"/>
                  <a:pt x="23043" y="164729"/>
                  <a:pt x="4903" y="161297"/>
                </a:cubicBezTo>
                <a:lnTo>
                  <a:pt x="981" y="169141"/>
                </a:lnTo>
                <a:cubicBezTo>
                  <a:pt x="0" y="171102"/>
                  <a:pt x="491" y="173554"/>
                  <a:pt x="2452" y="175024"/>
                </a:cubicBezTo>
                <a:cubicBezTo>
                  <a:pt x="15199" y="186791"/>
                  <a:pt x="35299" y="199537"/>
                  <a:pt x="54420" y="205911"/>
                </a:cubicBezTo>
                <a:cubicBezTo>
                  <a:pt x="67167" y="201989"/>
                  <a:pt x="94622" y="197086"/>
                  <a:pt x="107369" y="196106"/>
                </a:cubicBezTo>
                <a:cubicBezTo>
                  <a:pt x="118645" y="195615"/>
                  <a:pt x="158846" y="194635"/>
                  <a:pt x="205421" y="194144"/>
                </a:cubicBezTo>
                <a:lnTo>
                  <a:pt x="205421" y="229934"/>
                </a:lnTo>
                <a:cubicBezTo>
                  <a:pt x="205421" y="243171"/>
                  <a:pt x="206401" y="264742"/>
                  <a:pt x="207383" y="281412"/>
                </a:cubicBezTo>
                <a:cubicBezTo>
                  <a:pt x="169632" y="281902"/>
                  <a:pt x="133843" y="282392"/>
                  <a:pt x="122076" y="282392"/>
                </a:cubicBezTo>
                <a:cubicBezTo>
                  <a:pt x="106878" y="282392"/>
                  <a:pt x="85797" y="280922"/>
                  <a:pt x="69618" y="278470"/>
                </a:cubicBezTo>
                <a:lnTo>
                  <a:pt x="65205" y="285824"/>
                </a:lnTo>
                <a:cubicBezTo>
                  <a:pt x="64225" y="288275"/>
                  <a:pt x="64716" y="290236"/>
                  <a:pt x="67167" y="292198"/>
                </a:cubicBezTo>
                <a:cubicBezTo>
                  <a:pt x="79423" y="302493"/>
                  <a:pt x="96582" y="312789"/>
                  <a:pt x="113742" y="319162"/>
                </a:cubicBezTo>
                <a:cubicBezTo>
                  <a:pt x="125018" y="314750"/>
                  <a:pt x="147079" y="311318"/>
                  <a:pt x="159337" y="310828"/>
                </a:cubicBezTo>
                <a:cubicBezTo>
                  <a:pt x="180418" y="309357"/>
                  <a:pt x="271607" y="308376"/>
                  <a:pt x="311809" y="308866"/>
                </a:cubicBezTo>
                <a:lnTo>
                  <a:pt x="311809" y="385838"/>
                </a:lnTo>
                <a:cubicBezTo>
                  <a:pt x="311809" y="402997"/>
                  <a:pt x="313769" y="433884"/>
                  <a:pt x="316711" y="449082"/>
                </a:cubicBezTo>
                <a:lnTo>
                  <a:pt x="345146" y="449082"/>
                </a:lnTo>
                <a:cubicBezTo>
                  <a:pt x="352500" y="430942"/>
                  <a:pt x="358384" y="396624"/>
                  <a:pt x="358384" y="374562"/>
                </a:cubicBezTo>
                <a:lnTo>
                  <a:pt x="359855" y="310828"/>
                </a:lnTo>
                <a:lnTo>
                  <a:pt x="365738" y="292688"/>
                </a:lnTo>
                <a:cubicBezTo>
                  <a:pt x="367209" y="289746"/>
                  <a:pt x="366718" y="287785"/>
                  <a:pt x="364757" y="285824"/>
                </a:cubicBezTo>
                <a:cubicBezTo>
                  <a:pt x="360345" y="282392"/>
                  <a:pt x="347598" y="275038"/>
                  <a:pt x="340733" y="271606"/>
                </a:cubicBezTo>
                <a:cubicBezTo>
                  <a:pt x="338282" y="270626"/>
                  <a:pt x="334361" y="270626"/>
                  <a:pt x="331910" y="271606"/>
                </a:cubicBezTo>
                <a:lnTo>
                  <a:pt x="316222" y="278960"/>
                </a:lnTo>
                <a:cubicBezTo>
                  <a:pt x="303964" y="279450"/>
                  <a:pt x="275530" y="280431"/>
                  <a:pt x="244642" y="280922"/>
                </a:cubicBezTo>
                <a:cubicBezTo>
                  <a:pt x="249055" y="261311"/>
                  <a:pt x="252487" y="235817"/>
                  <a:pt x="252487" y="218167"/>
                </a:cubicBezTo>
                <a:lnTo>
                  <a:pt x="252487" y="193654"/>
                </a:lnTo>
                <a:cubicBezTo>
                  <a:pt x="309358" y="192674"/>
                  <a:pt x="364757" y="192184"/>
                  <a:pt x="380936" y="192184"/>
                </a:cubicBezTo>
                <a:cubicBezTo>
                  <a:pt x="396625" y="192184"/>
                  <a:pt x="428002" y="193164"/>
                  <a:pt x="440749" y="194635"/>
                </a:cubicBezTo>
                <a:cubicBezTo>
                  <a:pt x="446632" y="192184"/>
                  <a:pt x="453985" y="182378"/>
                  <a:pt x="453985" y="171592"/>
                </a:cubicBezTo>
                <a:cubicBezTo>
                  <a:pt x="453985" y="166690"/>
                  <a:pt x="451043" y="163258"/>
                  <a:pt x="446632" y="161787"/>
                </a:cubicBezTo>
                <a:cubicBezTo>
                  <a:pt x="434374" y="157865"/>
                  <a:pt x="406430" y="153943"/>
                  <a:pt x="387309" y="153453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5" name="Freeform 65"/>
          <p:cNvSpPr/>
          <p:nvPr/>
        </p:nvSpPr>
        <p:spPr>
          <a:xfrm>
            <a:off x="11655712" y="3725199"/>
            <a:ext cx="453985" cy="431433"/>
          </a:xfrm>
          <a:custGeom>
            <a:avLst/>
            <a:gdLst>
              <a:gd name="connsiteX0" fmla="*/ 367698 w 453985"/>
              <a:gd name="connsiteY0" fmla="*/ 212284 h 431433"/>
              <a:gd name="connsiteX1" fmla="*/ 64226 w 453985"/>
              <a:gd name="connsiteY1" fmla="*/ 217187 h 431433"/>
              <a:gd name="connsiteX2" fmla="*/ 4904 w 453985"/>
              <a:gd name="connsiteY2" fmla="*/ 211794 h 431433"/>
              <a:gd name="connsiteX3" fmla="*/ 980 w 453985"/>
              <a:gd name="connsiteY3" fmla="*/ 219638 h 431433"/>
              <a:gd name="connsiteX4" fmla="*/ 2451 w 453985"/>
              <a:gd name="connsiteY4" fmla="*/ 225522 h 431433"/>
              <a:gd name="connsiteX5" fmla="*/ 54420 w 453985"/>
              <a:gd name="connsiteY5" fmla="*/ 256408 h 431433"/>
              <a:gd name="connsiteX6" fmla="*/ 107368 w 453985"/>
              <a:gd name="connsiteY6" fmla="*/ 246603 h 431433"/>
              <a:gd name="connsiteX7" fmla="*/ 209834 w 453985"/>
              <a:gd name="connsiteY7" fmla="*/ 244642 h 431433"/>
              <a:gd name="connsiteX8" fmla="*/ 209834 w 453985"/>
              <a:gd name="connsiteY8" fmla="*/ 281902 h 431433"/>
              <a:gd name="connsiteX9" fmla="*/ 213756 w 453985"/>
              <a:gd name="connsiteY9" fmla="*/ 357893 h 431433"/>
              <a:gd name="connsiteX10" fmla="*/ 243662 w 453985"/>
              <a:gd name="connsiteY10" fmla="*/ 357893 h 431433"/>
              <a:gd name="connsiteX11" fmla="*/ 256898 w 453985"/>
              <a:gd name="connsiteY11" fmla="*/ 269155 h 431433"/>
              <a:gd name="connsiteX12" fmla="*/ 256898 w 453985"/>
              <a:gd name="connsiteY12" fmla="*/ 243661 h 431433"/>
              <a:gd name="connsiteX13" fmla="*/ 380936 w 453985"/>
              <a:gd name="connsiteY13" fmla="*/ 242681 h 431433"/>
              <a:gd name="connsiteX14" fmla="*/ 440748 w 453985"/>
              <a:gd name="connsiteY14" fmla="*/ 245132 h 431433"/>
              <a:gd name="connsiteX15" fmla="*/ 453985 w 453985"/>
              <a:gd name="connsiteY15" fmla="*/ 222090 h 431433"/>
              <a:gd name="connsiteX16" fmla="*/ 446631 w 453985"/>
              <a:gd name="connsiteY16" fmla="*/ 212284 h 431433"/>
              <a:gd name="connsiteX17" fmla="*/ 387309 w 453985"/>
              <a:gd name="connsiteY17" fmla="*/ 203950 h 431433"/>
              <a:gd name="connsiteX19" fmla="*/ 306415 w 453985"/>
              <a:gd name="connsiteY19" fmla="*/ 401527 h 431433"/>
              <a:gd name="connsiteX20" fmla="*/ 165709 w 453985"/>
              <a:gd name="connsiteY20" fmla="*/ 402997 h 431433"/>
              <a:gd name="connsiteX21" fmla="*/ 153943 w 453985"/>
              <a:gd name="connsiteY21" fmla="*/ 390250 h 431433"/>
              <a:gd name="connsiteX22" fmla="*/ 153943 w 453985"/>
              <a:gd name="connsiteY22" fmla="*/ 340243 h 431433"/>
              <a:gd name="connsiteX23" fmla="*/ 154924 w 453985"/>
              <a:gd name="connsiteY23" fmla="*/ 316221 h 431433"/>
              <a:gd name="connsiteX24" fmla="*/ 146589 w 453985"/>
              <a:gd name="connsiteY24" fmla="*/ 304945 h 431433"/>
              <a:gd name="connsiteX25" fmla="*/ 80894 w 453985"/>
              <a:gd name="connsiteY25" fmla="*/ 300042 h 431433"/>
              <a:gd name="connsiteX26" fmla="*/ 75011 w 453985"/>
              <a:gd name="connsiteY26" fmla="*/ 303473 h 431433"/>
              <a:gd name="connsiteX27" fmla="*/ 71579 w 453985"/>
              <a:gd name="connsiteY27" fmla="*/ 316711 h 431433"/>
              <a:gd name="connsiteX28" fmla="*/ 105897 w 453985"/>
              <a:gd name="connsiteY28" fmla="*/ 332889 h 431433"/>
              <a:gd name="connsiteX29" fmla="*/ 105897 w 453985"/>
              <a:gd name="connsiteY29" fmla="*/ 389270 h 431433"/>
              <a:gd name="connsiteX30" fmla="*/ 152472 w 453985"/>
              <a:gd name="connsiteY30" fmla="*/ 431433 h 431433"/>
              <a:gd name="connsiteX31" fmla="*/ 367208 w 453985"/>
              <a:gd name="connsiteY31" fmla="*/ 429962 h 431433"/>
              <a:gd name="connsiteX32" fmla="*/ 375053 w 453985"/>
              <a:gd name="connsiteY32" fmla="*/ 427020 h 431433"/>
              <a:gd name="connsiteX33" fmla="*/ 381916 w 453985"/>
              <a:gd name="connsiteY33" fmla="*/ 403978 h 431433"/>
              <a:gd name="connsiteX34" fmla="*/ 374072 w 453985"/>
              <a:gd name="connsiteY34" fmla="*/ 395643 h 431433"/>
              <a:gd name="connsiteX35" fmla="*/ 324555 w 453985"/>
              <a:gd name="connsiteY35" fmla="*/ 391721 h 431433"/>
              <a:gd name="connsiteX37" fmla="*/ 111781 w 453985"/>
              <a:gd name="connsiteY37" fmla="*/ 151982 h 431433"/>
              <a:gd name="connsiteX38" fmla="*/ 118644 w 453985"/>
              <a:gd name="connsiteY38" fmla="*/ 178946 h 431433"/>
              <a:gd name="connsiteX39" fmla="*/ 144628 w 453985"/>
              <a:gd name="connsiteY39" fmla="*/ 178946 h 431433"/>
              <a:gd name="connsiteX40" fmla="*/ 152963 w 453985"/>
              <a:gd name="connsiteY40" fmla="*/ 164238 h 431433"/>
              <a:gd name="connsiteX41" fmla="*/ 351030 w 453985"/>
              <a:gd name="connsiteY41" fmla="*/ 161787 h 431433"/>
              <a:gd name="connsiteX42" fmla="*/ 358384 w 453985"/>
              <a:gd name="connsiteY42" fmla="*/ 141686 h 431433"/>
              <a:gd name="connsiteX43" fmla="*/ 354461 w 453985"/>
              <a:gd name="connsiteY43" fmla="*/ 135313 h 431433"/>
              <a:gd name="connsiteX44" fmla="*/ 345146 w 453985"/>
              <a:gd name="connsiteY44" fmla="*/ 130900 h 431433"/>
              <a:gd name="connsiteX45" fmla="*/ 357893 w 453985"/>
              <a:gd name="connsiteY45" fmla="*/ 40692 h 431433"/>
              <a:gd name="connsiteX46" fmla="*/ 364266 w 453985"/>
              <a:gd name="connsiteY46" fmla="*/ 21081 h 431433"/>
              <a:gd name="connsiteX47" fmla="*/ 363286 w 453985"/>
              <a:gd name="connsiteY47" fmla="*/ 14218 h 431433"/>
              <a:gd name="connsiteX48" fmla="*/ 336321 w 453985"/>
              <a:gd name="connsiteY48" fmla="*/ 980 h 431433"/>
              <a:gd name="connsiteX49" fmla="*/ 327006 w 453985"/>
              <a:gd name="connsiteY49" fmla="*/ 980 h 431433"/>
              <a:gd name="connsiteX50" fmla="*/ 305926 w 453985"/>
              <a:gd name="connsiteY50" fmla="*/ 10786 h 431433"/>
              <a:gd name="connsiteX51" fmla="*/ 151983 w 453985"/>
              <a:gd name="connsiteY51" fmla="*/ 13237 h 431433"/>
              <a:gd name="connsiteX52" fmla="*/ 85306 w 453985"/>
              <a:gd name="connsiteY52" fmla="*/ 7354 h 431433"/>
              <a:gd name="connsiteX53" fmla="*/ 79423 w 453985"/>
              <a:gd name="connsiteY53" fmla="*/ 10295 h 431433"/>
              <a:gd name="connsiteX54" fmla="*/ 75991 w 453985"/>
              <a:gd name="connsiteY54" fmla="*/ 24023 h 431433"/>
              <a:gd name="connsiteX55" fmla="*/ 102955 w 453985"/>
              <a:gd name="connsiteY55" fmla="*/ 40201 h 431433"/>
              <a:gd name="connsiteX57" fmla="*/ 305435 w 453985"/>
              <a:gd name="connsiteY57" fmla="*/ 129920 h 431433"/>
              <a:gd name="connsiteX58" fmla="*/ 295139 w 453985"/>
              <a:gd name="connsiteY58" fmla="*/ 132862 h 431433"/>
              <a:gd name="connsiteX59" fmla="*/ 154434 w 453985"/>
              <a:gd name="connsiteY59" fmla="*/ 134822 h 431433"/>
              <a:gd name="connsiteX60" fmla="*/ 152963 w 453985"/>
              <a:gd name="connsiteY60" fmla="*/ 42653 h 431433"/>
              <a:gd name="connsiteX61" fmla="*/ 307397 w 453985"/>
              <a:gd name="connsiteY61" fmla="*/ 41182 h 43143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453985" h="431433">
                <a:moveTo>
                  <a:pt x="367698" y="212284"/>
                </a:moveTo>
                <a:cubicBezTo>
                  <a:pt x="332890" y="214736"/>
                  <a:pt x="95112" y="217677"/>
                  <a:pt x="64226" y="217187"/>
                </a:cubicBezTo>
                <a:cubicBezTo>
                  <a:pt x="47065" y="217187"/>
                  <a:pt x="23043" y="215226"/>
                  <a:pt x="4904" y="211794"/>
                </a:cubicBezTo>
                <a:lnTo>
                  <a:pt x="980" y="219638"/>
                </a:lnTo>
                <a:cubicBezTo>
                  <a:pt x="0" y="221599"/>
                  <a:pt x="491" y="224051"/>
                  <a:pt x="2451" y="225522"/>
                </a:cubicBezTo>
                <a:cubicBezTo>
                  <a:pt x="15198" y="237288"/>
                  <a:pt x="35299" y="250035"/>
                  <a:pt x="54420" y="256408"/>
                </a:cubicBezTo>
                <a:cubicBezTo>
                  <a:pt x="67166" y="252486"/>
                  <a:pt x="94621" y="247583"/>
                  <a:pt x="107368" y="246603"/>
                </a:cubicBezTo>
                <a:cubicBezTo>
                  <a:pt x="118644" y="246112"/>
                  <a:pt x="161297" y="245132"/>
                  <a:pt x="209834" y="244642"/>
                </a:cubicBezTo>
                <a:lnTo>
                  <a:pt x="209834" y="281902"/>
                </a:lnTo>
                <a:cubicBezTo>
                  <a:pt x="209834" y="301022"/>
                  <a:pt x="211794" y="340243"/>
                  <a:pt x="213756" y="357893"/>
                </a:cubicBezTo>
                <a:lnTo>
                  <a:pt x="243662" y="357893"/>
                </a:lnTo>
                <a:cubicBezTo>
                  <a:pt x="251016" y="335831"/>
                  <a:pt x="256898" y="293669"/>
                  <a:pt x="256898" y="269155"/>
                </a:cubicBezTo>
                <a:lnTo>
                  <a:pt x="256898" y="243661"/>
                </a:lnTo>
                <a:cubicBezTo>
                  <a:pt x="312299" y="243171"/>
                  <a:pt x="365247" y="242681"/>
                  <a:pt x="380936" y="242681"/>
                </a:cubicBezTo>
                <a:cubicBezTo>
                  <a:pt x="396625" y="242681"/>
                  <a:pt x="428000" y="243661"/>
                  <a:pt x="440748" y="245132"/>
                </a:cubicBezTo>
                <a:cubicBezTo>
                  <a:pt x="446631" y="242681"/>
                  <a:pt x="453985" y="232875"/>
                  <a:pt x="453985" y="222090"/>
                </a:cubicBezTo>
                <a:cubicBezTo>
                  <a:pt x="453985" y="217187"/>
                  <a:pt x="451044" y="213755"/>
                  <a:pt x="446631" y="212284"/>
                </a:cubicBezTo>
                <a:cubicBezTo>
                  <a:pt x="434375" y="208362"/>
                  <a:pt x="406429" y="204440"/>
                  <a:pt x="387309" y="203950"/>
                </a:cubicBezTo>
                <a:moveTo>
                  <a:pt x="306415" y="401527"/>
                </a:moveTo>
                <a:cubicBezTo>
                  <a:pt x="276509" y="402507"/>
                  <a:pt x="197576" y="403487"/>
                  <a:pt x="165709" y="402997"/>
                </a:cubicBezTo>
                <a:cubicBezTo>
                  <a:pt x="156885" y="402997"/>
                  <a:pt x="153943" y="399075"/>
                  <a:pt x="153943" y="390250"/>
                </a:cubicBezTo>
                <a:lnTo>
                  <a:pt x="153943" y="340243"/>
                </a:lnTo>
                <a:lnTo>
                  <a:pt x="154924" y="316221"/>
                </a:lnTo>
                <a:cubicBezTo>
                  <a:pt x="154924" y="309847"/>
                  <a:pt x="151983" y="306415"/>
                  <a:pt x="146589" y="304945"/>
                </a:cubicBezTo>
                <a:cubicBezTo>
                  <a:pt x="132371" y="302003"/>
                  <a:pt x="99524" y="300042"/>
                  <a:pt x="80894" y="300042"/>
                </a:cubicBezTo>
                <a:cubicBezTo>
                  <a:pt x="76972" y="300042"/>
                  <a:pt x="75501" y="301513"/>
                  <a:pt x="75011" y="303473"/>
                </a:cubicBezTo>
                <a:lnTo>
                  <a:pt x="71579" y="316711"/>
                </a:lnTo>
                <a:cubicBezTo>
                  <a:pt x="84816" y="320142"/>
                  <a:pt x="98053" y="326516"/>
                  <a:pt x="105897" y="332889"/>
                </a:cubicBezTo>
                <a:lnTo>
                  <a:pt x="105897" y="389270"/>
                </a:lnTo>
                <a:cubicBezTo>
                  <a:pt x="105897" y="417705"/>
                  <a:pt x="118644" y="430942"/>
                  <a:pt x="152472" y="431433"/>
                </a:cubicBezTo>
                <a:lnTo>
                  <a:pt x="367208" y="429962"/>
                </a:lnTo>
                <a:cubicBezTo>
                  <a:pt x="370149" y="429962"/>
                  <a:pt x="373091" y="428981"/>
                  <a:pt x="375053" y="427020"/>
                </a:cubicBezTo>
                <a:cubicBezTo>
                  <a:pt x="377994" y="424079"/>
                  <a:pt x="381916" y="415744"/>
                  <a:pt x="381916" y="403978"/>
                </a:cubicBezTo>
                <a:cubicBezTo>
                  <a:pt x="381916" y="399565"/>
                  <a:pt x="378975" y="396623"/>
                  <a:pt x="374072" y="395643"/>
                </a:cubicBezTo>
                <a:cubicBezTo>
                  <a:pt x="363776" y="393192"/>
                  <a:pt x="340243" y="391231"/>
                  <a:pt x="324555" y="391721"/>
                </a:cubicBezTo>
                <a:moveTo>
                  <a:pt x="111781" y="151982"/>
                </a:moveTo>
                <a:cubicBezTo>
                  <a:pt x="112761" y="161297"/>
                  <a:pt x="115213" y="171592"/>
                  <a:pt x="118644" y="178946"/>
                </a:cubicBezTo>
                <a:lnTo>
                  <a:pt x="144628" y="178946"/>
                </a:lnTo>
                <a:cubicBezTo>
                  <a:pt x="148551" y="174534"/>
                  <a:pt x="151492" y="170121"/>
                  <a:pt x="152963" y="164238"/>
                </a:cubicBezTo>
                <a:lnTo>
                  <a:pt x="351030" y="161787"/>
                </a:lnTo>
                <a:cubicBezTo>
                  <a:pt x="354952" y="158845"/>
                  <a:pt x="358384" y="150021"/>
                  <a:pt x="358384" y="141686"/>
                </a:cubicBezTo>
                <a:cubicBezTo>
                  <a:pt x="358384" y="138255"/>
                  <a:pt x="356913" y="136293"/>
                  <a:pt x="354461" y="135313"/>
                </a:cubicBezTo>
                <a:lnTo>
                  <a:pt x="345146" y="130900"/>
                </a:lnTo>
                <a:cubicBezTo>
                  <a:pt x="351030" y="101975"/>
                  <a:pt x="355442" y="69617"/>
                  <a:pt x="357893" y="40692"/>
                </a:cubicBezTo>
                <a:lnTo>
                  <a:pt x="364266" y="21081"/>
                </a:lnTo>
                <a:cubicBezTo>
                  <a:pt x="365737" y="17649"/>
                  <a:pt x="365247" y="15688"/>
                  <a:pt x="363286" y="14218"/>
                </a:cubicBezTo>
                <a:cubicBezTo>
                  <a:pt x="357893" y="10295"/>
                  <a:pt x="343675" y="3922"/>
                  <a:pt x="336321" y="980"/>
                </a:cubicBezTo>
                <a:cubicBezTo>
                  <a:pt x="333380" y="0"/>
                  <a:pt x="329457" y="0"/>
                  <a:pt x="327006" y="980"/>
                </a:cubicBezTo>
                <a:lnTo>
                  <a:pt x="305926" y="10786"/>
                </a:lnTo>
                <a:cubicBezTo>
                  <a:pt x="269646" y="12747"/>
                  <a:pt x="188261" y="13237"/>
                  <a:pt x="151983" y="13237"/>
                </a:cubicBezTo>
                <a:cubicBezTo>
                  <a:pt x="134333" y="10295"/>
                  <a:pt x="102466" y="7354"/>
                  <a:pt x="85306" y="7354"/>
                </a:cubicBezTo>
                <a:cubicBezTo>
                  <a:pt x="81874" y="7354"/>
                  <a:pt x="80403" y="8334"/>
                  <a:pt x="79423" y="10295"/>
                </a:cubicBezTo>
                <a:lnTo>
                  <a:pt x="75991" y="24023"/>
                </a:lnTo>
                <a:cubicBezTo>
                  <a:pt x="86778" y="27455"/>
                  <a:pt x="97563" y="34318"/>
                  <a:pt x="102955" y="40201"/>
                </a:cubicBezTo>
                <a:moveTo>
                  <a:pt x="305435" y="129920"/>
                </a:moveTo>
                <a:lnTo>
                  <a:pt x="295139" y="132862"/>
                </a:lnTo>
                <a:cubicBezTo>
                  <a:pt x="261801" y="134332"/>
                  <a:pt x="195125" y="135313"/>
                  <a:pt x="154434" y="134822"/>
                </a:cubicBezTo>
                <a:lnTo>
                  <a:pt x="152963" y="42653"/>
                </a:lnTo>
                <a:cubicBezTo>
                  <a:pt x="200028" y="41672"/>
                  <a:pt x="259350" y="40692"/>
                  <a:pt x="307397" y="4118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6" name="Freeform 66"/>
          <p:cNvSpPr/>
          <p:nvPr/>
        </p:nvSpPr>
        <p:spPr>
          <a:xfrm>
            <a:off x="12144015" y="3698234"/>
            <a:ext cx="461829" cy="473105"/>
          </a:xfrm>
          <a:custGeom>
            <a:avLst/>
            <a:gdLst>
              <a:gd name="connsiteX0" fmla="*/ 77462 w 461829"/>
              <a:gd name="connsiteY0" fmla="*/ 34318 h 473105"/>
              <a:gd name="connsiteX1" fmla="*/ 77462 w 461829"/>
              <a:gd name="connsiteY1" fmla="*/ 40201 h 473105"/>
              <a:gd name="connsiteX2" fmla="*/ 108839 w 461829"/>
              <a:gd name="connsiteY2" fmla="*/ 72069 h 473105"/>
              <a:gd name="connsiteX3" fmla="*/ 120115 w 461829"/>
              <a:gd name="connsiteY3" fmla="*/ 74030 h 473105"/>
              <a:gd name="connsiteX4" fmla="*/ 197577 w 461829"/>
              <a:gd name="connsiteY4" fmla="*/ 71579 h 473105"/>
              <a:gd name="connsiteX5" fmla="*/ 205911 w 461829"/>
              <a:gd name="connsiteY5" fmla="*/ 68637 h 473105"/>
              <a:gd name="connsiteX6" fmla="*/ 207873 w 461829"/>
              <a:gd name="connsiteY6" fmla="*/ 43143 h 473105"/>
              <a:gd name="connsiteX7" fmla="*/ 199048 w 461829"/>
              <a:gd name="connsiteY7" fmla="*/ 38731 h 473105"/>
              <a:gd name="connsiteX8" fmla="*/ 81384 w 461829"/>
              <a:gd name="connsiteY8" fmla="*/ 29416 h 473105"/>
              <a:gd name="connsiteX10" fmla="*/ 224541 w 461829"/>
              <a:gd name="connsiteY10" fmla="*/ 97563 h 473105"/>
              <a:gd name="connsiteX11" fmla="*/ 57852 w 461829"/>
              <a:gd name="connsiteY11" fmla="*/ 101485 h 473105"/>
              <a:gd name="connsiteX12" fmla="*/ 10785 w 461829"/>
              <a:gd name="connsiteY12" fmla="*/ 97072 h 473105"/>
              <a:gd name="connsiteX13" fmla="*/ 7353 w 461829"/>
              <a:gd name="connsiteY13" fmla="*/ 103936 h 473105"/>
              <a:gd name="connsiteX14" fmla="*/ 8334 w 461829"/>
              <a:gd name="connsiteY14" fmla="*/ 108839 h 473105"/>
              <a:gd name="connsiteX15" fmla="*/ 49517 w 461829"/>
              <a:gd name="connsiteY15" fmla="*/ 135803 h 473105"/>
              <a:gd name="connsiteX16" fmla="*/ 86287 w 461829"/>
              <a:gd name="connsiteY16" fmla="*/ 128939 h 473105"/>
              <a:gd name="connsiteX17" fmla="*/ 235817 w 461829"/>
              <a:gd name="connsiteY17" fmla="*/ 125017 h 473105"/>
              <a:gd name="connsiteX18" fmla="*/ 280431 w 461829"/>
              <a:gd name="connsiteY18" fmla="*/ 126488 h 473105"/>
              <a:gd name="connsiteX19" fmla="*/ 291707 w 461829"/>
              <a:gd name="connsiteY19" fmla="*/ 104916 h 473105"/>
              <a:gd name="connsiteX20" fmla="*/ 286314 w 461829"/>
              <a:gd name="connsiteY20" fmla="*/ 97072 h 473105"/>
              <a:gd name="connsiteX21" fmla="*/ 240719 w 461829"/>
              <a:gd name="connsiteY21" fmla="*/ 90208 h 473105"/>
              <a:gd name="connsiteX23" fmla="*/ 101485 w 461829"/>
              <a:gd name="connsiteY23" fmla="*/ 219148 h 473105"/>
              <a:gd name="connsiteX24" fmla="*/ 156394 w 461829"/>
              <a:gd name="connsiteY24" fmla="*/ 172573 h 473105"/>
              <a:gd name="connsiteX25" fmla="*/ 211795 w 461829"/>
              <a:gd name="connsiteY25" fmla="*/ 219148 h 473105"/>
              <a:gd name="connsiteX26" fmla="*/ 156394 w 461829"/>
              <a:gd name="connsiteY26" fmla="*/ 265723 h 473105"/>
              <a:gd name="connsiteX27" fmla="*/ 101485 w 461829"/>
              <a:gd name="connsiteY27" fmla="*/ 219148 h 473105"/>
              <a:gd name="connsiteX29" fmla="*/ 392702 w 461829"/>
              <a:gd name="connsiteY29" fmla="*/ 204931 h 473105"/>
              <a:gd name="connsiteX30" fmla="*/ 362796 w 461829"/>
              <a:gd name="connsiteY30" fmla="*/ 206401 h 473105"/>
              <a:gd name="connsiteX31" fmla="*/ 362796 w 461829"/>
              <a:gd name="connsiteY31" fmla="*/ 54419 h 473105"/>
              <a:gd name="connsiteX32" fmla="*/ 364266 w 461829"/>
              <a:gd name="connsiteY32" fmla="*/ 26474 h 473105"/>
              <a:gd name="connsiteX33" fmla="*/ 357893 w 461829"/>
              <a:gd name="connsiteY33" fmla="*/ 14708 h 473105"/>
              <a:gd name="connsiteX34" fmla="*/ 285824 w 461829"/>
              <a:gd name="connsiteY34" fmla="*/ 0 h 473105"/>
              <a:gd name="connsiteX35" fmla="*/ 279451 w 461829"/>
              <a:gd name="connsiteY35" fmla="*/ 2942 h 473105"/>
              <a:gd name="connsiteX36" fmla="*/ 274548 w 461829"/>
              <a:gd name="connsiteY36" fmla="*/ 18140 h 473105"/>
              <a:gd name="connsiteX37" fmla="*/ 315240 w 461829"/>
              <a:gd name="connsiteY37" fmla="*/ 45104 h 473105"/>
              <a:gd name="connsiteX38" fmla="*/ 315240 w 461829"/>
              <a:gd name="connsiteY38" fmla="*/ 315730 h 473105"/>
              <a:gd name="connsiteX39" fmla="*/ 180417 w 461829"/>
              <a:gd name="connsiteY39" fmla="*/ 333380 h 473105"/>
              <a:gd name="connsiteX40" fmla="*/ 180417 w 461829"/>
              <a:gd name="connsiteY40" fmla="*/ 292198 h 473105"/>
              <a:gd name="connsiteX41" fmla="*/ 257389 w 461829"/>
              <a:gd name="connsiteY41" fmla="*/ 219148 h 473105"/>
              <a:gd name="connsiteX42" fmla="*/ 156394 w 461829"/>
              <a:gd name="connsiteY42" fmla="*/ 144138 h 473105"/>
              <a:gd name="connsiteX43" fmla="*/ 54910 w 461829"/>
              <a:gd name="connsiteY43" fmla="*/ 219148 h 473105"/>
              <a:gd name="connsiteX44" fmla="*/ 135804 w 461829"/>
              <a:gd name="connsiteY44" fmla="*/ 292688 h 473105"/>
              <a:gd name="connsiteX45" fmla="*/ 135804 w 461829"/>
              <a:gd name="connsiteY45" fmla="*/ 337302 h 473105"/>
              <a:gd name="connsiteX46" fmla="*/ 63735 w 461829"/>
              <a:gd name="connsiteY46" fmla="*/ 341224 h 473105"/>
              <a:gd name="connsiteX47" fmla="*/ 4413 w 461829"/>
              <a:gd name="connsiteY47" fmla="*/ 337302 h 473105"/>
              <a:gd name="connsiteX48" fmla="*/ 981 w 461829"/>
              <a:gd name="connsiteY48" fmla="*/ 344656 h 473105"/>
              <a:gd name="connsiteX49" fmla="*/ 2451 w 461829"/>
              <a:gd name="connsiteY49" fmla="*/ 350539 h 473105"/>
              <a:gd name="connsiteX50" fmla="*/ 55400 w 461829"/>
              <a:gd name="connsiteY50" fmla="*/ 384367 h 473105"/>
              <a:gd name="connsiteX51" fmla="*/ 96582 w 461829"/>
              <a:gd name="connsiteY51" fmla="*/ 375542 h 473105"/>
              <a:gd name="connsiteX52" fmla="*/ 315240 w 461829"/>
              <a:gd name="connsiteY52" fmla="*/ 342205 h 473105"/>
              <a:gd name="connsiteX53" fmla="*/ 315240 w 461829"/>
              <a:gd name="connsiteY53" fmla="*/ 372601 h 473105"/>
              <a:gd name="connsiteX54" fmla="*/ 319653 w 461829"/>
              <a:gd name="connsiteY54" fmla="*/ 473105 h 473105"/>
              <a:gd name="connsiteX55" fmla="*/ 346616 w 461829"/>
              <a:gd name="connsiteY55" fmla="*/ 473105 h 473105"/>
              <a:gd name="connsiteX56" fmla="*/ 362796 w 461829"/>
              <a:gd name="connsiteY56" fmla="*/ 357403 h 473105"/>
              <a:gd name="connsiteX57" fmla="*/ 362796 w 461829"/>
              <a:gd name="connsiteY57" fmla="*/ 235817 h 473105"/>
              <a:gd name="connsiteX58" fmla="*/ 442708 w 461829"/>
              <a:gd name="connsiteY58" fmla="*/ 233856 h 473105"/>
              <a:gd name="connsiteX59" fmla="*/ 455455 w 461829"/>
              <a:gd name="connsiteY59" fmla="*/ 229934 h 473105"/>
              <a:gd name="connsiteX60" fmla="*/ 461339 w 461829"/>
              <a:gd name="connsiteY60" fmla="*/ 207382 h 473105"/>
              <a:gd name="connsiteX61" fmla="*/ 452024 w 461829"/>
              <a:gd name="connsiteY61" fmla="*/ 197576 h 473105"/>
              <a:gd name="connsiteX62" fmla="*/ 408391 w 461829"/>
              <a:gd name="connsiteY62" fmla="*/ 195125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461829" h="473105">
                <a:moveTo>
                  <a:pt x="77462" y="34318"/>
                </a:moveTo>
                <a:cubicBezTo>
                  <a:pt x="76482" y="35789"/>
                  <a:pt x="76482" y="37750"/>
                  <a:pt x="77462" y="40201"/>
                </a:cubicBezTo>
                <a:cubicBezTo>
                  <a:pt x="85796" y="52458"/>
                  <a:pt x="98543" y="65695"/>
                  <a:pt x="108839" y="72069"/>
                </a:cubicBezTo>
                <a:cubicBezTo>
                  <a:pt x="111781" y="74520"/>
                  <a:pt x="114722" y="74520"/>
                  <a:pt x="120115" y="74030"/>
                </a:cubicBezTo>
                <a:cubicBezTo>
                  <a:pt x="140215" y="72559"/>
                  <a:pt x="176005" y="71579"/>
                  <a:pt x="197577" y="71579"/>
                </a:cubicBezTo>
                <a:cubicBezTo>
                  <a:pt x="201008" y="71579"/>
                  <a:pt x="203950" y="71088"/>
                  <a:pt x="205911" y="68637"/>
                </a:cubicBezTo>
                <a:cubicBezTo>
                  <a:pt x="210324" y="63734"/>
                  <a:pt x="211795" y="50007"/>
                  <a:pt x="207873" y="43143"/>
                </a:cubicBezTo>
                <a:cubicBezTo>
                  <a:pt x="206401" y="39712"/>
                  <a:pt x="203950" y="38731"/>
                  <a:pt x="199048" y="38731"/>
                </a:cubicBezTo>
                <a:cubicBezTo>
                  <a:pt x="167180" y="38731"/>
                  <a:pt x="123546" y="36770"/>
                  <a:pt x="81384" y="29416"/>
                </a:cubicBezTo>
                <a:moveTo>
                  <a:pt x="224541" y="97563"/>
                </a:moveTo>
                <a:cubicBezTo>
                  <a:pt x="202969" y="99033"/>
                  <a:pt x="77953" y="101485"/>
                  <a:pt x="57852" y="101485"/>
                </a:cubicBezTo>
                <a:cubicBezTo>
                  <a:pt x="46085" y="101485"/>
                  <a:pt x="25495" y="100014"/>
                  <a:pt x="10785" y="97072"/>
                </a:cubicBezTo>
                <a:lnTo>
                  <a:pt x="7353" y="103936"/>
                </a:lnTo>
                <a:cubicBezTo>
                  <a:pt x="6373" y="105407"/>
                  <a:pt x="6864" y="107368"/>
                  <a:pt x="8334" y="108839"/>
                </a:cubicBezTo>
                <a:cubicBezTo>
                  <a:pt x="18630" y="118644"/>
                  <a:pt x="34809" y="129430"/>
                  <a:pt x="49517" y="135803"/>
                </a:cubicBezTo>
                <a:cubicBezTo>
                  <a:pt x="58341" y="132862"/>
                  <a:pt x="76482" y="129430"/>
                  <a:pt x="86287" y="128939"/>
                </a:cubicBezTo>
                <a:cubicBezTo>
                  <a:pt x="103936" y="127469"/>
                  <a:pt x="217187" y="125017"/>
                  <a:pt x="235817" y="125017"/>
                </a:cubicBezTo>
                <a:cubicBezTo>
                  <a:pt x="247093" y="125017"/>
                  <a:pt x="271607" y="125508"/>
                  <a:pt x="280431" y="126488"/>
                </a:cubicBezTo>
                <a:cubicBezTo>
                  <a:pt x="285335" y="124037"/>
                  <a:pt x="291707" y="114722"/>
                  <a:pt x="291707" y="104916"/>
                </a:cubicBezTo>
                <a:cubicBezTo>
                  <a:pt x="291707" y="100994"/>
                  <a:pt x="289747" y="98053"/>
                  <a:pt x="286314" y="97072"/>
                </a:cubicBezTo>
                <a:cubicBezTo>
                  <a:pt x="277000" y="93640"/>
                  <a:pt x="254937" y="90699"/>
                  <a:pt x="240719" y="90208"/>
                </a:cubicBezTo>
                <a:moveTo>
                  <a:pt x="101485" y="219148"/>
                </a:moveTo>
                <a:cubicBezTo>
                  <a:pt x="101485" y="189732"/>
                  <a:pt x="125999" y="172573"/>
                  <a:pt x="156394" y="172573"/>
                </a:cubicBezTo>
                <a:cubicBezTo>
                  <a:pt x="187281" y="172573"/>
                  <a:pt x="211795" y="189732"/>
                  <a:pt x="211795" y="219148"/>
                </a:cubicBezTo>
                <a:cubicBezTo>
                  <a:pt x="211795" y="248564"/>
                  <a:pt x="187281" y="265723"/>
                  <a:pt x="156394" y="265723"/>
                </a:cubicBezTo>
                <a:cubicBezTo>
                  <a:pt x="125999" y="265723"/>
                  <a:pt x="101485" y="248564"/>
                  <a:pt x="101485" y="219148"/>
                </a:cubicBezTo>
                <a:moveTo>
                  <a:pt x="392702" y="204931"/>
                </a:moveTo>
                <a:lnTo>
                  <a:pt x="362796" y="206401"/>
                </a:lnTo>
                <a:lnTo>
                  <a:pt x="362796" y="54419"/>
                </a:lnTo>
                <a:lnTo>
                  <a:pt x="364266" y="26474"/>
                </a:lnTo>
                <a:cubicBezTo>
                  <a:pt x="364758" y="20591"/>
                  <a:pt x="362796" y="16669"/>
                  <a:pt x="357893" y="14708"/>
                </a:cubicBezTo>
                <a:cubicBezTo>
                  <a:pt x="341714" y="7844"/>
                  <a:pt x="306906" y="981"/>
                  <a:pt x="285824" y="0"/>
                </a:cubicBezTo>
                <a:cubicBezTo>
                  <a:pt x="281412" y="0"/>
                  <a:pt x="280431" y="981"/>
                  <a:pt x="279451" y="2942"/>
                </a:cubicBezTo>
                <a:lnTo>
                  <a:pt x="274548" y="18140"/>
                </a:lnTo>
                <a:cubicBezTo>
                  <a:pt x="291707" y="24513"/>
                  <a:pt x="307395" y="34318"/>
                  <a:pt x="315240" y="45104"/>
                </a:cubicBezTo>
                <a:lnTo>
                  <a:pt x="315240" y="315730"/>
                </a:lnTo>
                <a:cubicBezTo>
                  <a:pt x="282392" y="322104"/>
                  <a:pt x="230915" y="328968"/>
                  <a:pt x="180417" y="333380"/>
                </a:cubicBezTo>
                <a:lnTo>
                  <a:pt x="180417" y="292198"/>
                </a:lnTo>
                <a:cubicBezTo>
                  <a:pt x="225031" y="284843"/>
                  <a:pt x="257389" y="257389"/>
                  <a:pt x="257389" y="219148"/>
                </a:cubicBezTo>
                <a:cubicBezTo>
                  <a:pt x="257389" y="174044"/>
                  <a:pt x="212775" y="144138"/>
                  <a:pt x="156394" y="144138"/>
                </a:cubicBezTo>
                <a:cubicBezTo>
                  <a:pt x="100014" y="144138"/>
                  <a:pt x="54910" y="174044"/>
                  <a:pt x="54910" y="219148"/>
                </a:cubicBezTo>
                <a:cubicBezTo>
                  <a:pt x="54910" y="258370"/>
                  <a:pt x="89229" y="286314"/>
                  <a:pt x="135804" y="292688"/>
                </a:cubicBezTo>
                <a:lnTo>
                  <a:pt x="135804" y="337302"/>
                </a:lnTo>
                <a:cubicBezTo>
                  <a:pt x="108839" y="339263"/>
                  <a:pt x="83345" y="340734"/>
                  <a:pt x="63735" y="341224"/>
                </a:cubicBezTo>
                <a:cubicBezTo>
                  <a:pt x="45594" y="341714"/>
                  <a:pt x="23042" y="340244"/>
                  <a:pt x="4413" y="337302"/>
                </a:cubicBezTo>
                <a:lnTo>
                  <a:pt x="981" y="344656"/>
                </a:lnTo>
                <a:cubicBezTo>
                  <a:pt x="0" y="347107"/>
                  <a:pt x="490" y="348578"/>
                  <a:pt x="2451" y="350539"/>
                </a:cubicBezTo>
                <a:cubicBezTo>
                  <a:pt x="16669" y="363286"/>
                  <a:pt x="37260" y="376523"/>
                  <a:pt x="55400" y="384367"/>
                </a:cubicBezTo>
                <a:cubicBezTo>
                  <a:pt x="65205" y="380935"/>
                  <a:pt x="86287" y="376033"/>
                  <a:pt x="96582" y="375542"/>
                </a:cubicBezTo>
                <a:cubicBezTo>
                  <a:pt x="154432" y="371130"/>
                  <a:pt x="259350" y="355932"/>
                  <a:pt x="315240" y="342205"/>
                </a:cubicBezTo>
                <a:lnTo>
                  <a:pt x="315240" y="372601"/>
                </a:lnTo>
                <a:cubicBezTo>
                  <a:pt x="315240" y="394663"/>
                  <a:pt x="317201" y="453985"/>
                  <a:pt x="319653" y="473105"/>
                </a:cubicBezTo>
                <a:lnTo>
                  <a:pt x="346616" y="473105"/>
                </a:lnTo>
                <a:cubicBezTo>
                  <a:pt x="356912" y="442219"/>
                  <a:pt x="362796" y="387799"/>
                  <a:pt x="362796" y="357403"/>
                </a:cubicBezTo>
                <a:lnTo>
                  <a:pt x="362796" y="235817"/>
                </a:lnTo>
                <a:lnTo>
                  <a:pt x="442708" y="233856"/>
                </a:lnTo>
                <a:cubicBezTo>
                  <a:pt x="447121" y="233856"/>
                  <a:pt x="452515" y="232385"/>
                  <a:pt x="455455" y="229934"/>
                </a:cubicBezTo>
                <a:cubicBezTo>
                  <a:pt x="458887" y="226502"/>
                  <a:pt x="461829" y="217677"/>
                  <a:pt x="461339" y="207382"/>
                </a:cubicBezTo>
                <a:cubicBezTo>
                  <a:pt x="460849" y="202969"/>
                  <a:pt x="457417" y="199048"/>
                  <a:pt x="452024" y="197576"/>
                </a:cubicBezTo>
                <a:cubicBezTo>
                  <a:pt x="443199" y="195616"/>
                  <a:pt x="422608" y="194635"/>
                  <a:pt x="408391" y="195125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7" name="Freeform 67"/>
          <p:cNvSpPr/>
          <p:nvPr/>
        </p:nvSpPr>
        <p:spPr>
          <a:xfrm>
            <a:off x="12638692" y="3698234"/>
            <a:ext cx="387310" cy="473105"/>
          </a:xfrm>
          <a:custGeom>
            <a:avLst/>
            <a:gdLst>
              <a:gd name="connsiteX0" fmla="*/ 157865 w 387310"/>
              <a:gd name="connsiteY0" fmla="*/ 100504 h 473105"/>
              <a:gd name="connsiteX1" fmla="*/ 220619 w 387310"/>
              <a:gd name="connsiteY1" fmla="*/ 160806 h 473105"/>
              <a:gd name="connsiteX2" fmla="*/ 157865 w 387310"/>
              <a:gd name="connsiteY2" fmla="*/ 221109 h 473105"/>
              <a:gd name="connsiteX3" fmla="*/ 95602 w 387310"/>
              <a:gd name="connsiteY3" fmla="*/ 160806 h 473105"/>
              <a:gd name="connsiteX4" fmla="*/ 157865 w 387310"/>
              <a:gd name="connsiteY4" fmla="*/ 100504 h 473105"/>
              <a:gd name="connsiteX6" fmla="*/ 157865 w 387310"/>
              <a:gd name="connsiteY6" fmla="*/ 256898 h 473105"/>
              <a:gd name="connsiteX7" fmla="*/ 269155 w 387310"/>
              <a:gd name="connsiteY7" fmla="*/ 160806 h 473105"/>
              <a:gd name="connsiteX8" fmla="*/ 157865 w 387310"/>
              <a:gd name="connsiteY8" fmla="*/ 65695 h 473105"/>
              <a:gd name="connsiteX9" fmla="*/ 47555 w 387310"/>
              <a:gd name="connsiteY9" fmla="*/ 160806 h 473105"/>
              <a:gd name="connsiteX10" fmla="*/ 157865 w 387310"/>
              <a:gd name="connsiteY10" fmla="*/ 256898 h 473105"/>
              <a:gd name="connsiteX12" fmla="*/ 297590 w 387310"/>
              <a:gd name="connsiteY12" fmla="*/ 18140 h 473105"/>
              <a:gd name="connsiteX13" fmla="*/ 337793 w 387310"/>
              <a:gd name="connsiteY13" fmla="*/ 45104 h 473105"/>
              <a:gd name="connsiteX14" fmla="*/ 337793 w 387310"/>
              <a:gd name="connsiteY14" fmla="*/ 296120 h 473105"/>
              <a:gd name="connsiteX15" fmla="*/ 64224 w 387310"/>
              <a:gd name="connsiteY15" fmla="*/ 322104 h 473105"/>
              <a:gd name="connsiteX16" fmla="*/ 4902 w 387310"/>
              <a:gd name="connsiteY16" fmla="*/ 318182 h 473105"/>
              <a:gd name="connsiteX17" fmla="*/ 981 w 387310"/>
              <a:gd name="connsiteY17" fmla="*/ 325536 h 473105"/>
              <a:gd name="connsiteX18" fmla="*/ 2451 w 387310"/>
              <a:gd name="connsiteY18" fmla="*/ 331419 h 473105"/>
              <a:gd name="connsiteX19" fmla="*/ 55890 w 387310"/>
              <a:gd name="connsiteY19" fmla="*/ 365737 h 473105"/>
              <a:gd name="connsiteX20" fmla="*/ 97563 w 387310"/>
              <a:gd name="connsiteY20" fmla="*/ 356422 h 473105"/>
              <a:gd name="connsiteX21" fmla="*/ 337793 w 387310"/>
              <a:gd name="connsiteY21" fmla="*/ 322594 h 473105"/>
              <a:gd name="connsiteX22" fmla="*/ 337793 w 387310"/>
              <a:gd name="connsiteY22" fmla="*/ 372601 h 473105"/>
              <a:gd name="connsiteX23" fmla="*/ 342695 w 387310"/>
              <a:gd name="connsiteY23" fmla="*/ 473105 h 473105"/>
              <a:gd name="connsiteX24" fmla="*/ 369660 w 387310"/>
              <a:gd name="connsiteY24" fmla="*/ 473105 h 473105"/>
              <a:gd name="connsiteX25" fmla="*/ 385347 w 387310"/>
              <a:gd name="connsiteY25" fmla="*/ 357403 h 473105"/>
              <a:gd name="connsiteX26" fmla="*/ 385347 w 387310"/>
              <a:gd name="connsiteY26" fmla="*/ 54419 h 473105"/>
              <a:gd name="connsiteX27" fmla="*/ 387310 w 387310"/>
              <a:gd name="connsiteY27" fmla="*/ 26474 h 473105"/>
              <a:gd name="connsiteX28" fmla="*/ 380445 w 387310"/>
              <a:gd name="connsiteY28" fmla="*/ 14708 h 473105"/>
              <a:gd name="connsiteX29" fmla="*/ 308866 w 387310"/>
              <a:gd name="connsiteY29" fmla="*/ 0 h 473105"/>
              <a:gd name="connsiteX30" fmla="*/ 302493 w 387310"/>
              <a:gd name="connsiteY30" fmla="*/ 2942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387310" h="473105">
                <a:moveTo>
                  <a:pt x="157865" y="100504"/>
                </a:moveTo>
                <a:cubicBezTo>
                  <a:pt x="194145" y="100504"/>
                  <a:pt x="220619" y="124037"/>
                  <a:pt x="220619" y="160806"/>
                </a:cubicBezTo>
                <a:cubicBezTo>
                  <a:pt x="220619" y="197576"/>
                  <a:pt x="194145" y="221109"/>
                  <a:pt x="157865" y="221109"/>
                </a:cubicBezTo>
                <a:cubicBezTo>
                  <a:pt x="122075" y="221109"/>
                  <a:pt x="95602" y="197576"/>
                  <a:pt x="95602" y="160806"/>
                </a:cubicBezTo>
                <a:cubicBezTo>
                  <a:pt x="95602" y="124037"/>
                  <a:pt x="122075" y="100504"/>
                  <a:pt x="157865" y="100504"/>
                </a:cubicBezTo>
                <a:moveTo>
                  <a:pt x="157865" y="256898"/>
                </a:moveTo>
                <a:cubicBezTo>
                  <a:pt x="222090" y="256898"/>
                  <a:pt x="269155" y="216207"/>
                  <a:pt x="269155" y="160806"/>
                </a:cubicBezTo>
                <a:cubicBezTo>
                  <a:pt x="269155" y="105897"/>
                  <a:pt x="222090" y="65695"/>
                  <a:pt x="157865" y="65695"/>
                </a:cubicBezTo>
                <a:cubicBezTo>
                  <a:pt x="94131" y="65695"/>
                  <a:pt x="47555" y="105897"/>
                  <a:pt x="47555" y="160806"/>
                </a:cubicBezTo>
                <a:cubicBezTo>
                  <a:pt x="47555" y="216207"/>
                  <a:pt x="94131" y="256898"/>
                  <a:pt x="157865" y="256898"/>
                </a:cubicBezTo>
                <a:moveTo>
                  <a:pt x="297590" y="18140"/>
                </a:moveTo>
                <a:cubicBezTo>
                  <a:pt x="314750" y="24513"/>
                  <a:pt x="329947" y="34318"/>
                  <a:pt x="337793" y="45104"/>
                </a:cubicBezTo>
                <a:lnTo>
                  <a:pt x="337793" y="296120"/>
                </a:lnTo>
                <a:cubicBezTo>
                  <a:pt x="272587" y="308866"/>
                  <a:pt x="136784" y="320633"/>
                  <a:pt x="64224" y="322104"/>
                </a:cubicBezTo>
                <a:cubicBezTo>
                  <a:pt x="46085" y="322594"/>
                  <a:pt x="23042" y="321123"/>
                  <a:pt x="4902" y="318182"/>
                </a:cubicBezTo>
                <a:lnTo>
                  <a:pt x="981" y="325536"/>
                </a:lnTo>
                <a:cubicBezTo>
                  <a:pt x="0" y="327987"/>
                  <a:pt x="490" y="329458"/>
                  <a:pt x="2451" y="331419"/>
                </a:cubicBezTo>
                <a:cubicBezTo>
                  <a:pt x="17160" y="343676"/>
                  <a:pt x="37750" y="357403"/>
                  <a:pt x="55890" y="365737"/>
                </a:cubicBezTo>
                <a:cubicBezTo>
                  <a:pt x="65695" y="361815"/>
                  <a:pt x="86776" y="356912"/>
                  <a:pt x="97563" y="356422"/>
                </a:cubicBezTo>
                <a:cubicBezTo>
                  <a:pt x="160316" y="352990"/>
                  <a:pt x="276509" y="337302"/>
                  <a:pt x="337793" y="322594"/>
                </a:cubicBezTo>
                <a:lnTo>
                  <a:pt x="337793" y="372601"/>
                </a:lnTo>
                <a:cubicBezTo>
                  <a:pt x="337793" y="394663"/>
                  <a:pt x="339753" y="453985"/>
                  <a:pt x="342695" y="473105"/>
                </a:cubicBezTo>
                <a:lnTo>
                  <a:pt x="369660" y="473105"/>
                </a:lnTo>
                <a:cubicBezTo>
                  <a:pt x="379465" y="442219"/>
                  <a:pt x="385347" y="387799"/>
                  <a:pt x="385347" y="357403"/>
                </a:cubicBezTo>
                <a:lnTo>
                  <a:pt x="385347" y="54419"/>
                </a:lnTo>
                <a:lnTo>
                  <a:pt x="387310" y="26474"/>
                </a:lnTo>
                <a:cubicBezTo>
                  <a:pt x="387310" y="20591"/>
                  <a:pt x="385347" y="16669"/>
                  <a:pt x="380445" y="14708"/>
                </a:cubicBezTo>
                <a:cubicBezTo>
                  <a:pt x="364758" y="7844"/>
                  <a:pt x="329458" y="981"/>
                  <a:pt x="308866" y="0"/>
                </a:cubicBezTo>
                <a:cubicBezTo>
                  <a:pt x="304454" y="0"/>
                  <a:pt x="302983" y="981"/>
                  <a:pt x="302493" y="294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8" name="Freeform 68"/>
          <p:cNvSpPr/>
          <p:nvPr/>
        </p:nvSpPr>
        <p:spPr>
          <a:xfrm>
            <a:off x="13269240" y="3698234"/>
            <a:ext cx="402016" cy="473105"/>
          </a:xfrm>
          <a:custGeom>
            <a:avLst/>
            <a:gdLst>
              <a:gd name="connsiteX0" fmla="*/ 186299 w 402016"/>
              <a:gd name="connsiteY0" fmla="*/ 254938 h 473105"/>
              <a:gd name="connsiteX1" fmla="*/ 139725 w 402016"/>
              <a:gd name="connsiteY1" fmla="*/ 199537 h 473105"/>
              <a:gd name="connsiteX2" fmla="*/ 169630 w 402016"/>
              <a:gd name="connsiteY2" fmla="*/ 117663 h 473105"/>
              <a:gd name="connsiteX3" fmla="*/ 170611 w 402016"/>
              <a:gd name="connsiteY3" fmla="*/ 105407 h 473105"/>
              <a:gd name="connsiteX4" fmla="*/ 163748 w 402016"/>
              <a:gd name="connsiteY4" fmla="*/ 95111 h 473105"/>
              <a:gd name="connsiteX5" fmla="*/ 102464 w 402016"/>
              <a:gd name="connsiteY5" fmla="*/ 76971 h 473105"/>
              <a:gd name="connsiteX6" fmla="*/ 96090 w 402016"/>
              <a:gd name="connsiteY6" fmla="*/ 79423 h 473105"/>
              <a:gd name="connsiteX7" fmla="*/ 89227 w 402016"/>
              <a:gd name="connsiteY7" fmla="*/ 92660 h 473105"/>
              <a:gd name="connsiteX8" fmla="*/ 116191 w 402016"/>
              <a:gd name="connsiteY8" fmla="*/ 116193 h 473105"/>
              <a:gd name="connsiteX9" fmla="*/ 1960 w 402016"/>
              <a:gd name="connsiteY9" fmla="*/ 326516 h 473105"/>
              <a:gd name="connsiteX10" fmla="*/ 1470 w 402016"/>
              <a:gd name="connsiteY10" fmla="*/ 332399 h 473105"/>
              <a:gd name="connsiteX11" fmla="*/ 9804 w 402016"/>
              <a:gd name="connsiteY11" fmla="*/ 339753 h 473105"/>
              <a:gd name="connsiteX12" fmla="*/ 16177 w 402016"/>
              <a:gd name="connsiteY12" fmla="*/ 339263 h 473105"/>
              <a:gd name="connsiteX13" fmla="*/ 123546 w 402016"/>
              <a:gd name="connsiteY13" fmla="*/ 226992 h 473105"/>
              <a:gd name="connsiteX14" fmla="*/ 191202 w 402016"/>
              <a:gd name="connsiteY14" fmla="*/ 316220 h 473105"/>
              <a:gd name="connsiteX15" fmla="*/ 202479 w 402016"/>
              <a:gd name="connsiteY15" fmla="*/ 327006 h 473105"/>
              <a:gd name="connsiteX16" fmla="*/ 224050 w 402016"/>
              <a:gd name="connsiteY16" fmla="*/ 320142 h 473105"/>
              <a:gd name="connsiteX17" fmla="*/ 223560 w 402016"/>
              <a:gd name="connsiteY17" fmla="*/ 303964 h 473105"/>
              <a:gd name="connsiteX18" fmla="*/ 205910 w 402016"/>
              <a:gd name="connsiteY18" fmla="*/ 264252 h 473105"/>
              <a:gd name="connsiteX20" fmla="*/ 230423 w 402016"/>
              <a:gd name="connsiteY20" fmla="*/ 52458 h 473105"/>
              <a:gd name="connsiteX21" fmla="*/ 264742 w 402016"/>
              <a:gd name="connsiteY21" fmla="*/ 75500 h 473105"/>
              <a:gd name="connsiteX22" fmla="*/ 264742 w 402016"/>
              <a:gd name="connsiteY22" fmla="*/ 183849 h 473105"/>
              <a:gd name="connsiteX23" fmla="*/ 219148 w 402016"/>
              <a:gd name="connsiteY23" fmla="*/ 184830 h 473105"/>
              <a:gd name="connsiteX24" fmla="*/ 180417 w 402016"/>
              <a:gd name="connsiteY24" fmla="*/ 183359 h 473105"/>
              <a:gd name="connsiteX25" fmla="*/ 176985 w 402016"/>
              <a:gd name="connsiteY25" fmla="*/ 189242 h 473105"/>
              <a:gd name="connsiteX26" fmla="*/ 177964 w 402016"/>
              <a:gd name="connsiteY26" fmla="*/ 194635 h 473105"/>
              <a:gd name="connsiteX27" fmla="*/ 211793 w 402016"/>
              <a:gd name="connsiteY27" fmla="*/ 218658 h 473105"/>
              <a:gd name="connsiteX28" fmla="*/ 241209 w 402016"/>
              <a:gd name="connsiteY28" fmla="*/ 211794 h 473105"/>
              <a:gd name="connsiteX29" fmla="*/ 264742 w 402016"/>
              <a:gd name="connsiteY29" fmla="*/ 210324 h 473105"/>
              <a:gd name="connsiteX30" fmla="*/ 264742 w 402016"/>
              <a:gd name="connsiteY30" fmla="*/ 350049 h 473105"/>
              <a:gd name="connsiteX31" fmla="*/ 269644 w 402016"/>
              <a:gd name="connsiteY31" fmla="*/ 441728 h 473105"/>
              <a:gd name="connsiteX32" fmla="*/ 294159 w 402016"/>
              <a:gd name="connsiteY32" fmla="*/ 441728 h 473105"/>
              <a:gd name="connsiteX33" fmla="*/ 308865 w 402016"/>
              <a:gd name="connsiteY33" fmla="*/ 336321 h 473105"/>
              <a:gd name="connsiteX34" fmla="*/ 308865 w 402016"/>
              <a:gd name="connsiteY34" fmla="*/ 82855 h 473105"/>
              <a:gd name="connsiteX35" fmla="*/ 310336 w 402016"/>
              <a:gd name="connsiteY35" fmla="*/ 59322 h 473105"/>
              <a:gd name="connsiteX36" fmla="*/ 304453 w 402016"/>
              <a:gd name="connsiteY36" fmla="*/ 48536 h 473105"/>
              <a:gd name="connsiteX37" fmla="*/ 242680 w 402016"/>
              <a:gd name="connsiteY37" fmla="*/ 34809 h 473105"/>
              <a:gd name="connsiteX38" fmla="*/ 235817 w 402016"/>
              <a:gd name="connsiteY38" fmla="*/ 38241 h 473105"/>
              <a:gd name="connsiteX40" fmla="*/ 317199 w 402016"/>
              <a:gd name="connsiteY40" fmla="*/ 18140 h 473105"/>
              <a:gd name="connsiteX41" fmla="*/ 353969 w 402016"/>
              <a:gd name="connsiteY41" fmla="*/ 43143 h 473105"/>
              <a:gd name="connsiteX42" fmla="*/ 353969 w 402016"/>
              <a:gd name="connsiteY42" fmla="*/ 376033 h 473105"/>
              <a:gd name="connsiteX43" fmla="*/ 358873 w 402016"/>
              <a:gd name="connsiteY43" fmla="*/ 473105 h 473105"/>
              <a:gd name="connsiteX44" fmla="*/ 384857 w 402016"/>
              <a:gd name="connsiteY44" fmla="*/ 473105 h 473105"/>
              <a:gd name="connsiteX45" fmla="*/ 400055 w 402016"/>
              <a:gd name="connsiteY45" fmla="*/ 361325 h 473105"/>
              <a:gd name="connsiteX46" fmla="*/ 400055 w 402016"/>
              <a:gd name="connsiteY46" fmla="*/ 51477 h 473105"/>
              <a:gd name="connsiteX47" fmla="*/ 401526 w 402016"/>
              <a:gd name="connsiteY47" fmla="*/ 25494 h 473105"/>
              <a:gd name="connsiteX48" fmla="*/ 395151 w 402016"/>
              <a:gd name="connsiteY48" fmla="*/ 14218 h 473105"/>
              <a:gd name="connsiteX49" fmla="*/ 328966 w 402016"/>
              <a:gd name="connsiteY49" fmla="*/ 0 h 473105"/>
              <a:gd name="connsiteX50" fmla="*/ 322103 w 402016"/>
              <a:gd name="connsiteY50" fmla="*/ 3432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402016" h="473105">
                <a:moveTo>
                  <a:pt x="186299" y="254938"/>
                </a:moveTo>
                <a:lnTo>
                  <a:pt x="139725" y="199537"/>
                </a:lnTo>
                <a:cubicBezTo>
                  <a:pt x="154432" y="172083"/>
                  <a:pt x="164728" y="144138"/>
                  <a:pt x="169630" y="117663"/>
                </a:cubicBezTo>
                <a:cubicBezTo>
                  <a:pt x="170611" y="114232"/>
                  <a:pt x="171101" y="109819"/>
                  <a:pt x="170611" y="105407"/>
                </a:cubicBezTo>
                <a:cubicBezTo>
                  <a:pt x="170611" y="100994"/>
                  <a:pt x="168160" y="97563"/>
                  <a:pt x="163748" y="95111"/>
                </a:cubicBezTo>
                <a:cubicBezTo>
                  <a:pt x="151981" y="88247"/>
                  <a:pt x="122075" y="79913"/>
                  <a:pt x="102464" y="76971"/>
                </a:cubicBezTo>
                <a:cubicBezTo>
                  <a:pt x="98543" y="76481"/>
                  <a:pt x="97072" y="77462"/>
                  <a:pt x="96090" y="79423"/>
                </a:cubicBezTo>
                <a:lnTo>
                  <a:pt x="89227" y="92660"/>
                </a:lnTo>
                <a:cubicBezTo>
                  <a:pt x="100992" y="99033"/>
                  <a:pt x="111779" y="108348"/>
                  <a:pt x="116191" y="116193"/>
                </a:cubicBezTo>
                <a:cubicBezTo>
                  <a:pt x="104425" y="183359"/>
                  <a:pt x="63243" y="261801"/>
                  <a:pt x="1960" y="326516"/>
                </a:cubicBezTo>
                <a:cubicBezTo>
                  <a:pt x="0" y="328968"/>
                  <a:pt x="0" y="330929"/>
                  <a:pt x="1470" y="332399"/>
                </a:cubicBezTo>
                <a:lnTo>
                  <a:pt x="9804" y="339753"/>
                </a:lnTo>
                <a:cubicBezTo>
                  <a:pt x="11765" y="341224"/>
                  <a:pt x="13726" y="341224"/>
                  <a:pt x="16177" y="339263"/>
                </a:cubicBezTo>
                <a:cubicBezTo>
                  <a:pt x="60792" y="305925"/>
                  <a:pt x="97072" y="267194"/>
                  <a:pt x="123546" y="226992"/>
                </a:cubicBezTo>
                <a:lnTo>
                  <a:pt x="191202" y="316220"/>
                </a:lnTo>
                <a:cubicBezTo>
                  <a:pt x="194633" y="320633"/>
                  <a:pt x="199047" y="325536"/>
                  <a:pt x="202479" y="327006"/>
                </a:cubicBezTo>
                <a:cubicBezTo>
                  <a:pt x="208852" y="329948"/>
                  <a:pt x="220128" y="327006"/>
                  <a:pt x="224050" y="320142"/>
                </a:cubicBezTo>
                <a:cubicBezTo>
                  <a:pt x="226011" y="317201"/>
                  <a:pt x="226011" y="311808"/>
                  <a:pt x="223560" y="303964"/>
                </a:cubicBezTo>
                <a:cubicBezTo>
                  <a:pt x="220128" y="294159"/>
                  <a:pt x="212285" y="276019"/>
                  <a:pt x="205910" y="264252"/>
                </a:cubicBezTo>
                <a:moveTo>
                  <a:pt x="230423" y="52458"/>
                </a:moveTo>
                <a:cubicBezTo>
                  <a:pt x="244641" y="57851"/>
                  <a:pt x="258369" y="66676"/>
                  <a:pt x="264742" y="75500"/>
                </a:cubicBezTo>
                <a:lnTo>
                  <a:pt x="264742" y="183849"/>
                </a:lnTo>
                <a:cubicBezTo>
                  <a:pt x="248563" y="184339"/>
                  <a:pt x="229933" y="184830"/>
                  <a:pt x="219148" y="184830"/>
                </a:cubicBezTo>
                <a:cubicBezTo>
                  <a:pt x="206890" y="184830"/>
                  <a:pt x="191692" y="184339"/>
                  <a:pt x="180417" y="183359"/>
                </a:cubicBezTo>
                <a:lnTo>
                  <a:pt x="176985" y="189242"/>
                </a:lnTo>
                <a:cubicBezTo>
                  <a:pt x="176003" y="191203"/>
                  <a:pt x="176495" y="192674"/>
                  <a:pt x="177964" y="194635"/>
                </a:cubicBezTo>
                <a:cubicBezTo>
                  <a:pt x="187280" y="203950"/>
                  <a:pt x="199047" y="212284"/>
                  <a:pt x="211793" y="218658"/>
                </a:cubicBezTo>
                <a:cubicBezTo>
                  <a:pt x="220128" y="215226"/>
                  <a:pt x="232874" y="212284"/>
                  <a:pt x="241209" y="211794"/>
                </a:cubicBezTo>
                <a:cubicBezTo>
                  <a:pt x="246112" y="211304"/>
                  <a:pt x="255426" y="210814"/>
                  <a:pt x="264742" y="210324"/>
                </a:cubicBezTo>
                <a:lnTo>
                  <a:pt x="264742" y="350049"/>
                </a:lnTo>
                <a:cubicBezTo>
                  <a:pt x="264742" y="371130"/>
                  <a:pt x="266212" y="422118"/>
                  <a:pt x="269644" y="441728"/>
                </a:cubicBezTo>
                <a:lnTo>
                  <a:pt x="294159" y="441728"/>
                </a:lnTo>
                <a:cubicBezTo>
                  <a:pt x="302982" y="413783"/>
                  <a:pt x="308865" y="364757"/>
                  <a:pt x="308865" y="336321"/>
                </a:cubicBezTo>
                <a:lnTo>
                  <a:pt x="308865" y="82855"/>
                </a:lnTo>
                <a:lnTo>
                  <a:pt x="310336" y="59322"/>
                </a:lnTo>
                <a:cubicBezTo>
                  <a:pt x="310336" y="53929"/>
                  <a:pt x="308375" y="50497"/>
                  <a:pt x="304453" y="48536"/>
                </a:cubicBezTo>
                <a:cubicBezTo>
                  <a:pt x="290726" y="42163"/>
                  <a:pt x="260820" y="35789"/>
                  <a:pt x="242680" y="34809"/>
                </a:cubicBezTo>
                <a:cubicBezTo>
                  <a:pt x="238268" y="34809"/>
                  <a:pt x="236796" y="36279"/>
                  <a:pt x="235817" y="38241"/>
                </a:cubicBezTo>
                <a:moveTo>
                  <a:pt x="317199" y="18140"/>
                </a:moveTo>
                <a:cubicBezTo>
                  <a:pt x="332888" y="24023"/>
                  <a:pt x="347106" y="33338"/>
                  <a:pt x="353969" y="43143"/>
                </a:cubicBezTo>
                <a:lnTo>
                  <a:pt x="353969" y="376033"/>
                </a:lnTo>
                <a:cubicBezTo>
                  <a:pt x="353969" y="398095"/>
                  <a:pt x="355932" y="454965"/>
                  <a:pt x="358873" y="473105"/>
                </a:cubicBezTo>
                <a:lnTo>
                  <a:pt x="384857" y="473105"/>
                </a:lnTo>
                <a:cubicBezTo>
                  <a:pt x="394171" y="443199"/>
                  <a:pt x="400055" y="391231"/>
                  <a:pt x="400055" y="361325"/>
                </a:cubicBezTo>
                <a:lnTo>
                  <a:pt x="400055" y="51477"/>
                </a:lnTo>
                <a:lnTo>
                  <a:pt x="401526" y="25494"/>
                </a:lnTo>
                <a:cubicBezTo>
                  <a:pt x="402016" y="20101"/>
                  <a:pt x="400055" y="16178"/>
                  <a:pt x="395151" y="14218"/>
                </a:cubicBezTo>
                <a:cubicBezTo>
                  <a:pt x="380935" y="7354"/>
                  <a:pt x="348087" y="981"/>
                  <a:pt x="328966" y="0"/>
                </a:cubicBezTo>
                <a:cubicBezTo>
                  <a:pt x="324554" y="0"/>
                  <a:pt x="323083" y="981"/>
                  <a:pt x="322103" y="343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9" name="Freeform 69"/>
          <p:cNvSpPr/>
          <p:nvPr/>
        </p:nvSpPr>
        <p:spPr>
          <a:xfrm>
            <a:off x="13759994" y="3698234"/>
            <a:ext cx="399565" cy="473105"/>
          </a:xfrm>
          <a:custGeom>
            <a:avLst/>
            <a:gdLst>
              <a:gd name="connsiteX0" fmla="*/ 314750 w 399565"/>
              <a:gd name="connsiteY0" fmla="*/ 18140 h 473105"/>
              <a:gd name="connsiteX1" fmla="*/ 351520 w 399565"/>
              <a:gd name="connsiteY1" fmla="*/ 43143 h 473105"/>
              <a:gd name="connsiteX2" fmla="*/ 351520 w 399565"/>
              <a:gd name="connsiteY2" fmla="*/ 376033 h 473105"/>
              <a:gd name="connsiteX3" fmla="*/ 356422 w 399565"/>
              <a:gd name="connsiteY3" fmla="*/ 473105 h 473105"/>
              <a:gd name="connsiteX4" fmla="*/ 382405 w 399565"/>
              <a:gd name="connsiteY4" fmla="*/ 473105 h 473105"/>
              <a:gd name="connsiteX5" fmla="*/ 397604 w 399565"/>
              <a:gd name="connsiteY5" fmla="*/ 361325 h 473105"/>
              <a:gd name="connsiteX6" fmla="*/ 397604 w 399565"/>
              <a:gd name="connsiteY6" fmla="*/ 51477 h 473105"/>
              <a:gd name="connsiteX7" fmla="*/ 399073 w 399565"/>
              <a:gd name="connsiteY7" fmla="*/ 25494 h 473105"/>
              <a:gd name="connsiteX8" fmla="*/ 392702 w 399565"/>
              <a:gd name="connsiteY8" fmla="*/ 14218 h 473105"/>
              <a:gd name="connsiteX9" fmla="*/ 326517 w 399565"/>
              <a:gd name="connsiteY9" fmla="*/ 0 h 473105"/>
              <a:gd name="connsiteX10" fmla="*/ 319652 w 399565"/>
              <a:gd name="connsiteY10" fmla="*/ 3432 h 473105"/>
              <a:gd name="connsiteX12" fmla="*/ 228462 w 399565"/>
              <a:gd name="connsiteY12" fmla="*/ 51968 h 473105"/>
              <a:gd name="connsiteX13" fmla="*/ 262781 w 399565"/>
              <a:gd name="connsiteY13" fmla="*/ 75011 h 473105"/>
              <a:gd name="connsiteX14" fmla="*/ 262781 w 399565"/>
              <a:gd name="connsiteY14" fmla="*/ 156885 h 473105"/>
              <a:gd name="connsiteX15" fmla="*/ 204440 w 399565"/>
              <a:gd name="connsiteY15" fmla="*/ 158355 h 473105"/>
              <a:gd name="connsiteX16" fmla="*/ 190712 w 399565"/>
              <a:gd name="connsiteY16" fmla="*/ 157865 h 473105"/>
              <a:gd name="connsiteX17" fmla="*/ 201988 w 399565"/>
              <a:gd name="connsiteY17" fmla="*/ 122076 h 473105"/>
              <a:gd name="connsiteX18" fmla="*/ 210812 w 399565"/>
              <a:gd name="connsiteY18" fmla="*/ 106387 h 473105"/>
              <a:gd name="connsiteX19" fmla="*/ 209832 w 399565"/>
              <a:gd name="connsiteY19" fmla="*/ 99523 h 473105"/>
              <a:gd name="connsiteX20" fmla="*/ 184339 w 399565"/>
              <a:gd name="connsiteY20" fmla="*/ 85796 h 473105"/>
              <a:gd name="connsiteX21" fmla="*/ 175023 w 399565"/>
              <a:gd name="connsiteY21" fmla="*/ 85796 h 473105"/>
              <a:gd name="connsiteX22" fmla="*/ 158845 w 399565"/>
              <a:gd name="connsiteY22" fmla="*/ 94621 h 473105"/>
              <a:gd name="connsiteX23" fmla="*/ 56380 w 399565"/>
              <a:gd name="connsiteY23" fmla="*/ 97072 h 473105"/>
              <a:gd name="connsiteX24" fmla="*/ 14706 w 399565"/>
              <a:gd name="connsiteY24" fmla="*/ 95111 h 473105"/>
              <a:gd name="connsiteX25" fmla="*/ 11275 w 399565"/>
              <a:gd name="connsiteY25" fmla="*/ 101485 h 473105"/>
              <a:gd name="connsiteX26" fmla="*/ 12257 w 399565"/>
              <a:gd name="connsiteY26" fmla="*/ 106878 h 473105"/>
              <a:gd name="connsiteX27" fmla="*/ 50006 w 399565"/>
              <a:gd name="connsiteY27" fmla="*/ 131391 h 473105"/>
              <a:gd name="connsiteX28" fmla="*/ 86776 w 399565"/>
              <a:gd name="connsiteY28" fmla="*/ 124037 h 473105"/>
              <a:gd name="connsiteX29" fmla="*/ 150019 w 399565"/>
              <a:gd name="connsiteY29" fmla="*/ 122566 h 473105"/>
              <a:gd name="connsiteX30" fmla="*/ 1960 w 399565"/>
              <a:gd name="connsiteY30" fmla="*/ 349559 h 473105"/>
              <a:gd name="connsiteX31" fmla="*/ 2451 w 399565"/>
              <a:gd name="connsiteY31" fmla="*/ 355441 h 473105"/>
              <a:gd name="connsiteX32" fmla="*/ 10785 w 399565"/>
              <a:gd name="connsiteY32" fmla="*/ 362796 h 473105"/>
              <a:gd name="connsiteX33" fmla="*/ 16669 w 399565"/>
              <a:gd name="connsiteY33" fmla="*/ 361325 h 473105"/>
              <a:gd name="connsiteX34" fmla="*/ 181397 w 399565"/>
              <a:gd name="connsiteY34" fmla="*/ 180417 h 473105"/>
              <a:gd name="connsiteX35" fmla="*/ 197576 w 399565"/>
              <a:gd name="connsiteY35" fmla="*/ 190713 h 473105"/>
              <a:gd name="connsiteX36" fmla="*/ 226011 w 399565"/>
              <a:gd name="connsiteY36" fmla="*/ 184339 h 473105"/>
              <a:gd name="connsiteX37" fmla="*/ 262781 w 399565"/>
              <a:gd name="connsiteY37" fmla="*/ 182869 h 473105"/>
              <a:gd name="connsiteX38" fmla="*/ 262781 w 399565"/>
              <a:gd name="connsiteY38" fmla="*/ 253957 h 473105"/>
              <a:gd name="connsiteX39" fmla="*/ 197086 w 399565"/>
              <a:gd name="connsiteY39" fmla="*/ 255918 h 473105"/>
              <a:gd name="connsiteX40" fmla="*/ 162767 w 399565"/>
              <a:gd name="connsiteY40" fmla="*/ 253467 h 473105"/>
              <a:gd name="connsiteX41" fmla="*/ 159336 w 399565"/>
              <a:gd name="connsiteY41" fmla="*/ 258370 h 473105"/>
              <a:gd name="connsiteX42" fmla="*/ 160316 w 399565"/>
              <a:gd name="connsiteY42" fmla="*/ 264252 h 473105"/>
              <a:gd name="connsiteX43" fmla="*/ 190712 w 399565"/>
              <a:gd name="connsiteY43" fmla="*/ 287295 h 473105"/>
              <a:gd name="connsiteX44" fmla="*/ 218167 w 399565"/>
              <a:gd name="connsiteY44" fmla="*/ 281412 h 473105"/>
              <a:gd name="connsiteX45" fmla="*/ 262781 w 399565"/>
              <a:gd name="connsiteY45" fmla="*/ 279941 h 473105"/>
              <a:gd name="connsiteX46" fmla="*/ 262781 w 399565"/>
              <a:gd name="connsiteY46" fmla="*/ 349068 h 473105"/>
              <a:gd name="connsiteX47" fmla="*/ 267683 w 399565"/>
              <a:gd name="connsiteY47" fmla="*/ 440257 h 473105"/>
              <a:gd name="connsiteX48" fmla="*/ 292196 w 399565"/>
              <a:gd name="connsiteY48" fmla="*/ 440257 h 473105"/>
              <a:gd name="connsiteX49" fmla="*/ 306905 w 399565"/>
              <a:gd name="connsiteY49" fmla="*/ 334851 h 473105"/>
              <a:gd name="connsiteX50" fmla="*/ 306905 w 399565"/>
              <a:gd name="connsiteY50" fmla="*/ 82364 h 473105"/>
              <a:gd name="connsiteX51" fmla="*/ 308375 w 399565"/>
              <a:gd name="connsiteY51" fmla="*/ 58832 h 473105"/>
              <a:gd name="connsiteX52" fmla="*/ 302493 w 399565"/>
              <a:gd name="connsiteY52" fmla="*/ 48046 h 473105"/>
              <a:gd name="connsiteX53" fmla="*/ 240719 w 399565"/>
              <a:gd name="connsiteY53" fmla="*/ 34318 h 473105"/>
              <a:gd name="connsiteX54" fmla="*/ 233855 w 399565"/>
              <a:gd name="connsiteY54" fmla="*/ 37750 h 47310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399565" h="473105">
                <a:moveTo>
                  <a:pt x="314750" y="18140"/>
                </a:moveTo>
                <a:cubicBezTo>
                  <a:pt x="330437" y="24023"/>
                  <a:pt x="344655" y="33338"/>
                  <a:pt x="351520" y="43143"/>
                </a:cubicBezTo>
                <a:lnTo>
                  <a:pt x="351520" y="376033"/>
                </a:lnTo>
                <a:cubicBezTo>
                  <a:pt x="351520" y="398095"/>
                  <a:pt x="353481" y="454965"/>
                  <a:pt x="356422" y="473105"/>
                </a:cubicBezTo>
                <a:lnTo>
                  <a:pt x="382405" y="473105"/>
                </a:lnTo>
                <a:cubicBezTo>
                  <a:pt x="391722" y="443199"/>
                  <a:pt x="397604" y="391231"/>
                  <a:pt x="397604" y="361325"/>
                </a:cubicBezTo>
                <a:lnTo>
                  <a:pt x="397604" y="51477"/>
                </a:lnTo>
                <a:lnTo>
                  <a:pt x="399073" y="25494"/>
                </a:lnTo>
                <a:cubicBezTo>
                  <a:pt x="399565" y="20101"/>
                  <a:pt x="397604" y="16178"/>
                  <a:pt x="392702" y="14218"/>
                </a:cubicBezTo>
                <a:cubicBezTo>
                  <a:pt x="378484" y="7354"/>
                  <a:pt x="345635" y="981"/>
                  <a:pt x="326517" y="0"/>
                </a:cubicBezTo>
                <a:cubicBezTo>
                  <a:pt x="322103" y="0"/>
                  <a:pt x="320632" y="981"/>
                  <a:pt x="319652" y="3432"/>
                </a:cubicBezTo>
                <a:moveTo>
                  <a:pt x="228462" y="51968"/>
                </a:moveTo>
                <a:cubicBezTo>
                  <a:pt x="242680" y="57361"/>
                  <a:pt x="256408" y="66186"/>
                  <a:pt x="262781" y="75011"/>
                </a:cubicBezTo>
                <a:lnTo>
                  <a:pt x="262781" y="156885"/>
                </a:lnTo>
                <a:cubicBezTo>
                  <a:pt x="242680" y="157865"/>
                  <a:pt x="217187" y="158355"/>
                  <a:pt x="204440" y="158355"/>
                </a:cubicBezTo>
                <a:cubicBezTo>
                  <a:pt x="200027" y="158355"/>
                  <a:pt x="195614" y="158355"/>
                  <a:pt x="190712" y="157865"/>
                </a:cubicBezTo>
                <a:cubicBezTo>
                  <a:pt x="195614" y="146099"/>
                  <a:pt x="199537" y="133842"/>
                  <a:pt x="201988" y="122076"/>
                </a:cubicBezTo>
                <a:lnTo>
                  <a:pt x="210812" y="106387"/>
                </a:lnTo>
                <a:cubicBezTo>
                  <a:pt x="211793" y="103936"/>
                  <a:pt x="211793" y="101485"/>
                  <a:pt x="209832" y="99523"/>
                </a:cubicBezTo>
                <a:cubicBezTo>
                  <a:pt x="204440" y="96582"/>
                  <a:pt x="190712" y="88738"/>
                  <a:pt x="184339" y="85796"/>
                </a:cubicBezTo>
                <a:cubicBezTo>
                  <a:pt x="181397" y="84816"/>
                  <a:pt x="177474" y="84816"/>
                  <a:pt x="175023" y="85796"/>
                </a:cubicBezTo>
                <a:lnTo>
                  <a:pt x="158845" y="94621"/>
                </a:lnTo>
                <a:cubicBezTo>
                  <a:pt x="138254" y="96582"/>
                  <a:pt x="71577" y="97563"/>
                  <a:pt x="56380" y="97072"/>
                </a:cubicBezTo>
                <a:cubicBezTo>
                  <a:pt x="44613" y="97072"/>
                  <a:pt x="27454" y="96582"/>
                  <a:pt x="14706" y="95111"/>
                </a:cubicBezTo>
                <a:lnTo>
                  <a:pt x="11275" y="101485"/>
                </a:lnTo>
                <a:cubicBezTo>
                  <a:pt x="10294" y="103446"/>
                  <a:pt x="10294" y="104916"/>
                  <a:pt x="12257" y="106878"/>
                </a:cubicBezTo>
                <a:cubicBezTo>
                  <a:pt x="22061" y="115702"/>
                  <a:pt x="36770" y="125508"/>
                  <a:pt x="50006" y="131391"/>
                </a:cubicBezTo>
                <a:cubicBezTo>
                  <a:pt x="59322" y="127959"/>
                  <a:pt x="76970" y="124527"/>
                  <a:pt x="86776" y="124037"/>
                </a:cubicBezTo>
                <a:cubicBezTo>
                  <a:pt x="95600" y="123056"/>
                  <a:pt x="129429" y="122566"/>
                  <a:pt x="150019" y="122566"/>
                </a:cubicBezTo>
                <a:cubicBezTo>
                  <a:pt x="129919" y="196596"/>
                  <a:pt x="75991" y="284843"/>
                  <a:pt x="1960" y="349559"/>
                </a:cubicBezTo>
                <a:cubicBezTo>
                  <a:pt x="0" y="352010"/>
                  <a:pt x="490" y="353971"/>
                  <a:pt x="2451" y="355441"/>
                </a:cubicBezTo>
                <a:lnTo>
                  <a:pt x="10785" y="362796"/>
                </a:lnTo>
                <a:cubicBezTo>
                  <a:pt x="12257" y="363286"/>
                  <a:pt x="14218" y="363286"/>
                  <a:pt x="16669" y="361325"/>
                </a:cubicBezTo>
                <a:cubicBezTo>
                  <a:pt x="88246" y="316220"/>
                  <a:pt x="148549" y="248074"/>
                  <a:pt x="181397" y="180417"/>
                </a:cubicBezTo>
                <a:cubicBezTo>
                  <a:pt x="186300" y="184339"/>
                  <a:pt x="191692" y="187771"/>
                  <a:pt x="197576" y="190713"/>
                </a:cubicBezTo>
                <a:cubicBezTo>
                  <a:pt x="205910" y="187771"/>
                  <a:pt x="217677" y="184830"/>
                  <a:pt x="226011" y="184339"/>
                </a:cubicBezTo>
                <a:cubicBezTo>
                  <a:pt x="233366" y="183849"/>
                  <a:pt x="249053" y="183359"/>
                  <a:pt x="262781" y="182869"/>
                </a:cubicBezTo>
                <a:lnTo>
                  <a:pt x="262781" y="253957"/>
                </a:lnTo>
                <a:cubicBezTo>
                  <a:pt x="241210" y="255428"/>
                  <a:pt x="211303" y="255918"/>
                  <a:pt x="197086" y="255918"/>
                </a:cubicBezTo>
                <a:cubicBezTo>
                  <a:pt x="185809" y="255918"/>
                  <a:pt x="173062" y="254938"/>
                  <a:pt x="162767" y="253467"/>
                </a:cubicBezTo>
                <a:lnTo>
                  <a:pt x="159336" y="258370"/>
                </a:lnTo>
                <a:cubicBezTo>
                  <a:pt x="157865" y="260330"/>
                  <a:pt x="158355" y="262291"/>
                  <a:pt x="160316" y="264252"/>
                </a:cubicBezTo>
                <a:cubicBezTo>
                  <a:pt x="168160" y="272587"/>
                  <a:pt x="178946" y="280922"/>
                  <a:pt x="190712" y="287295"/>
                </a:cubicBezTo>
                <a:cubicBezTo>
                  <a:pt x="198555" y="284353"/>
                  <a:pt x="210322" y="281902"/>
                  <a:pt x="218167" y="281412"/>
                </a:cubicBezTo>
                <a:cubicBezTo>
                  <a:pt x="227482" y="280431"/>
                  <a:pt x="246602" y="279941"/>
                  <a:pt x="262781" y="279941"/>
                </a:cubicBezTo>
                <a:lnTo>
                  <a:pt x="262781" y="349068"/>
                </a:lnTo>
                <a:cubicBezTo>
                  <a:pt x="262781" y="370149"/>
                  <a:pt x="264252" y="421137"/>
                  <a:pt x="267683" y="440257"/>
                </a:cubicBezTo>
                <a:lnTo>
                  <a:pt x="292196" y="440257"/>
                </a:lnTo>
                <a:cubicBezTo>
                  <a:pt x="301022" y="412803"/>
                  <a:pt x="306905" y="363286"/>
                  <a:pt x="306905" y="334851"/>
                </a:cubicBezTo>
                <a:lnTo>
                  <a:pt x="306905" y="82364"/>
                </a:lnTo>
                <a:lnTo>
                  <a:pt x="308375" y="58832"/>
                </a:lnTo>
                <a:cubicBezTo>
                  <a:pt x="308375" y="53439"/>
                  <a:pt x="306415" y="50007"/>
                  <a:pt x="302493" y="48046"/>
                </a:cubicBezTo>
                <a:cubicBezTo>
                  <a:pt x="288764" y="41672"/>
                  <a:pt x="258859" y="35299"/>
                  <a:pt x="240719" y="34318"/>
                </a:cubicBezTo>
                <a:cubicBezTo>
                  <a:pt x="236307" y="34318"/>
                  <a:pt x="234835" y="35789"/>
                  <a:pt x="233855" y="37750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0" name="Freeform 70"/>
          <p:cNvSpPr/>
          <p:nvPr/>
        </p:nvSpPr>
        <p:spPr>
          <a:xfrm>
            <a:off x="14253690" y="3698234"/>
            <a:ext cx="379465" cy="477517"/>
          </a:xfrm>
          <a:custGeom>
            <a:avLst/>
            <a:gdLst>
              <a:gd name="connsiteX0" fmla="*/ 329457 w 379465"/>
              <a:gd name="connsiteY0" fmla="*/ 309847 h 477517"/>
              <a:gd name="connsiteX1" fmla="*/ 140216 w 379465"/>
              <a:gd name="connsiteY1" fmla="*/ 314750 h 477517"/>
              <a:gd name="connsiteX2" fmla="*/ 87757 w 379465"/>
              <a:gd name="connsiteY2" fmla="*/ 310828 h 477517"/>
              <a:gd name="connsiteX3" fmla="*/ 83835 w 379465"/>
              <a:gd name="connsiteY3" fmla="*/ 318672 h 477517"/>
              <a:gd name="connsiteX4" fmla="*/ 85306 w 379465"/>
              <a:gd name="connsiteY4" fmla="*/ 324555 h 477517"/>
              <a:gd name="connsiteX5" fmla="*/ 131882 w 379465"/>
              <a:gd name="connsiteY5" fmla="*/ 351520 h 477517"/>
              <a:gd name="connsiteX6" fmla="*/ 177476 w 379465"/>
              <a:gd name="connsiteY6" fmla="*/ 343185 h 477517"/>
              <a:gd name="connsiteX7" fmla="*/ 324065 w 379465"/>
              <a:gd name="connsiteY7" fmla="*/ 340244 h 477517"/>
              <a:gd name="connsiteX8" fmla="*/ 324065 w 379465"/>
              <a:gd name="connsiteY8" fmla="*/ 414274 h 477517"/>
              <a:gd name="connsiteX9" fmla="*/ 328968 w 379465"/>
              <a:gd name="connsiteY9" fmla="*/ 477517 h 477517"/>
              <a:gd name="connsiteX10" fmla="*/ 357403 w 379465"/>
              <a:gd name="connsiteY10" fmla="*/ 477517 h 477517"/>
              <a:gd name="connsiteX11" fmla="*/ 371131 w 379465"/>
              <a:gd name="connsiteY11" fmla="*/ 402997 h 477517"/>
              <a:gd name="connsiteX12" fmla="*/ 372111 w 379465"/>
              <a:gd name="connsiteY12" fmla="*/ 341714 h 477517"/>
              <a:gd name="connsiteX13" fmla="*/ 378484 w 379465"/>
              <a:gd name="connsiteY13" fmla="*/ 324065 h 477517"/>
              <a:gd name="connsiteX14" fmla="*/ 377504 w 379465"/>
              <a:gd name="connsiteY14" fmla="*/ 317201 h 477517"/>
              <a:gd name="connsiteX15" fmla="*/ 353481 w 379465"/>
              <a:gd name="connsiteY15" fmla="*/ 302983 h 477517"/>
              <a:gd name="connsiteX16" fmla="*/ 344656 w 379465"/>
              <a:gd name="connsiteY16" fmla="*/ 302983 h 477517"/>
              <a:gd name="connsiteX18" fmla="*/ 240720 w 379465"/>
              <a:gd name="connsiteY18" fmla="*/ 271116 h 477517"/>
              <a:gd name="connsiteX19" fmla="*/ 252975 w 379465"/>
              <a:gd name="connsiteY19" fmla="*/ 279450 h 477517"/>
              <a:gd name="connsiteX20" fmla="*/ 274548 w 379465"/>
              <a:gd name="connsiteY20" fmla="*/ 269646 h 477517"/>
              <a:gd name="connsiteX21" fmla="*/ 272097 w 379465"/>
              <a:gd name="connsiteY21" fmla="*/ 254938 h 477517"/>
              <a:gd name="connsiteX22" fmla="*/ 250034 w 379465"/>
              <a:gd name="connsiteY22" fmla="*/ 220619 h 477517"/>
              <a:gd name="connsiteX23" fmla="*/ 228953 w 379465"/>
              <a:gd name="connsiteY23" fmla="*/ 214245 h 477517"/>
              <a:gd name="connsiteX24" fmla="*/ 179927 w 379465"/>
              <a:gd name="connsiteY24" fmla="*/ 170612 h 477517"/>
              <a:gd name="connsiteX25" fmla="*/ 235327 w 379465"/>
              <a:gd name="connsiteY25" fmla="*/ 88738 h 477517"/>
              <a:gd name="connsiteX26" fmla="*/ 246112 w 379465"/>
              <a:gd name="connsiteY26" fmla="*/ 72559 h 477517"/>
              <a:gd name="connsiteX27" fmla="*/ 245132 w 379465"/>
              <a:gd name="connsiteY27" fmla="*/ 65205 h 477517"/>
              <a:gd name="connsiteX28" fmla="*/ 216697 w 379465"/>
              <a:gd name="connsiteY28" fmla="*/ 51968 h 477517"/>
              <a:gd name="connsiteX29" fmla="*/ 206891 w 379465"/>
              <a:gd name="connsiteY29" fmla="*/ 51968 h 477517"/>
              <a:gd name="connsiteX30" fmla="*/ 188261 w 379465"/>
              <a:gd name="connsiteY30" fmla="*/ 60303 h 477517"/>
              <a:gd name="connsiteX31" fmla="*/ 64224 w 379465"/>
              <a:gd name="connsiteY31" fmla="*/ 62754 h 477517"/>
              <a:gd name="connsiteX32" fmla="*/ 18630 w 379465"/>
              <a:gd name="connsiteY32" fmla="*/ 59322 h 477517"/>
              <a:gd name="connsiteX33" fmla="*/ 15199 w 379465"/>
              <a:gd name="connsiteY33" fmla="*/ 65695 h 477517"/>
              <a:gd name="connsiteX34" fmla="*/ 16670 w 379465"/>
              <a:gd name="connsiteY34" fmla="*/ 71579 h 477517"/>
              <a:gd name="connsiteX35" fmla="*/ 56871 w 379465"/>
              <a:gd name="connsiteY35" fmla="*/ 98053 h 477517"/>
              <a:gd name="connsiteX36" fmla="*/ 93641 w 379465"/>
              <a:gd name="connsiteY36" fmla="*/ 90208 h 477517"/>
              <a:gd name="connsiteX37" fmla="*/ 177476 w 379465"/>
              <a:gd name="connsiteY37" fmla="*/ 88738 h 477517"/>
              <a:gd name="connsiteX38" fmla="*/ 1961 w 379465"/>
              <a:gd name="connsiteY38" fmla="*/ 283863 h 477517"/>
              <a:gd name="connsiteX39" fmla="*/ 1961 w 379465"/>
              <a:gd name="connsiteY39" fmla="*/ 289256 h 477517"/>
              <a:gd name="connsiteX40" fmla="*/ 9316 w 379465"/>
              <a:gd name="connsiteY40" fmla="*/ 296610 h 477517"/>
              <a:gd name="connsiteX41" fmla="*/ 15687 w 379465"/>
              <a:gd name="connsiteY41" fmla="*/ 296120 h 477517"/>
              <a:gd name="connsiteX42" fmla="*/ 158846 w 379465"/>
              <a:gd name="connsiteY42" fmla="*/ 193164 h 477517"/>
              <a:gd name="connsiteX44" fmla="*/ 224541 w 379465"/>
              <a:gd name="connsiteY44" fmla="*/ 152962 h 477517"/>
              <a:gd name="connsiteX45" fmla="*/ 226011 w 379465"/>
              <a:gd name="connsiteY45" fmla="*/ 158846 h 477517"/>
              <a:gd name="connsiteX46" fmla="*/ 261311 w 379465"/>
              <a:gd name="connsiteY46" fmla="*/ 185320 h 477517"/>
              <a:gd name="connsiteX47" fmla="*/ 291708 w 379465"/>
              <a:gd name="connsiteY47" fmla="*/ 176985 h 477517"/>
              <a:gd name="connsiteX48" fmla="*/ 327986 w 379465"/>
              <a:gd name="connsiteY48" fmla="*/ 175024 h 477517"/>
              <a:gd name="connsiteX49" fmla="*/ 327986 w 379465"/>
              <a:gd name="connsiteY49" fmla="*/ 214245 h 477517"/>
              <a:gd name="connsiteX50" fmla="*/ 332890 w 379465"/>
              <a:gd name="connsiteY50" fmla="*/ 290726 h 477517"/>
              <a:gd name="connsiteX51" fmla="*/ 360344 w 379465"/>
              <a:gd name="connsiteY51" fmla="*/ 290726 h 477517"/>
              <a:gd name="connsiteX52" fmla="*/ 375543 w 379465"/>
              <a:gd name="connsiteY52" fmla="*/ 201008 h 477517"/>
              <a:gd name="connsiteX53" fmla="*/ 375543 w 379465"/>
              <a:gd name="connsiteY53" fmla="*/ 53929 h 477517"/>
              <a:gd name="connsiteX54" fmla="*/ 377014 w 379465"/>
              <a:gd name="connsiteY54" fmla="*/ 26474 h 477517"/>
              <a:gd name="connsiteX55" fmla="*/ 370639 w 379465"/>
              <a:gd name="connsiteY55" fmla="*/ 14708 h 477517"/>
              <a:gd name="connsiteX56" fmla="*/ 300042 w 379465"/>
              <a:gd name="connsiteY56" fmla="*/ 0 h 477517"/>
              <a:gd name="connsiteX57" fmla="*/ 293177 w 379465"/>
              <a:gd name="connsiteY57" fmla="*/ 2942 h 477517"/>
              <a:gd name="connsiteX58" fmla="*/ 288275 w 379465"/>
              <a:gd name="connsiteY58" fmla="*/ 18140 h 477517"/>
              <a:gd name="connsiteX59" fmla="*/ 327986 w 379465"/>
              <a:gd name="connsiteY59" fmla="*/ 45104 h 477517"/>
              <a:gd name="connsiteX60" fmla="*/ 327986 w 379465"/>
              <a:gd name="connsiteY60" fmla="*/ 147569 h 477517"/>
              <a:gd name="connsiteX61" fmla="*/ 267684 w 379465"/>
              <a:gd name="connsiteY61" fmla="*/ 149040 h 477517"/>
              <a:gd name="connsiteX62" fmla="*/ 228464 w 379465"/>
              <a:gd name="connsiteY62" fmla="*/ 146589 h 4775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79465" h="477517">
                <a:moveTo>
                  <a:pt x="329457" y="309847"/>
                </a:moveTo>
                <a:cubicBezTo>
                  <a:pt x="299551" y="312298"/>
                  <a:pt x="163750" y="314750"/>
                  <a:pt x="140216" y="314750"/>
                </a:cubicBezTo>
                <a:cubicBezTo>
                  <a:pt x="125017" y="314750"/>
                  <a:pt x="103936" y="313279"/>
                  <a:pt x="87757" y="310828"/>
                </a:cubicBezTo>
                <a:lnTo>
                  <a:pt x="83835" y="318672"/>
                </a:lnTo>
                <a:cubicBezTo>
                  <a:pt x="82364" y="320633"/>
                  <a:pt x="82855" y="322594"/>
                  <a:pt x="85306" y="324555"/>
                </a:cubicBezTo>
                <a:cubicBezTo>
                  <a:pt x="97561" y="334851"/>
                  <a:pt x="114722" y="345146"/>
                  <a:pt x="131882" y="351520"/>
                </a:cubicBezTo>
                <a:cubicBezTo>
                  <a:pt x="143649" y="347107"/>
                  <a:pt x="165219" y="343676"/>
                  <a:pt x="177476" y="343185"/>
                </a:cubicBezTo>
                <a:cubicBezTo>
                  <a:pt x="197087" y="341714"/>
                  <a:pt x="285335" y="339753"/>
                  <a:pt x="324065" y="340244"/>
                </a:cubicBezTo>
                <a:lnTo>
                  <a:pt x="324065" y="414274"/>
                </a:lnTo>
                <a:cubicBezTo>
                  <a:pt x="324065" y="431433"/>
                  <a:pt x="326027" y="462319"/>
                  <a:pt x="328968" y="477517"/>
                </a:cubicBezTo>
                <a:lnTo>
                  <a:pt x="357403" y="477517"/>
                </a:lnTo>
                <a:cubicBezTo>
                  <a:pt x="365247" y="459378"/>
                  <a:pt x="371131" y="425059"/>
                  <a:pt x="371131" y="402997"/>
                </a:cubicBezTo>
                <a:lnTo>
                  <a:pt x="372111" y="341714"/>
                </a:lnTo>
                <a:lnTo>
                  <a:pt x="378484" y="324065"/>
                </a:lnTo>
                <a:cubicBezTo>
                  <a:pt x="379465" y="321123"/>
                  <a:pt x="379465" y="318672"/>
                  <a:pt x="377504" y="317201"/>
                </a:cubicBezTo>
                <a:cubicBezTo>
                  <a:pt x="372602" y="313769"/>
                  <a:pt x="360344" y="306415"/>
                  <a:pt x="353481" y="302983"/>
                </a:cubicBezTo>
                <a:cubicBezTo>
                  <a:pt x="351030" y="301513"/>
                  <a:pt x="347107" y="301513"/>
                  <a:pt x="344656" y="302983"/>
                </a:cubicBezTo>
                <a:moveTo>
                  <a:pt x="240720" y="271116"/>
                </a:moveTo>
                <a:cubicBezTo>
                  <a:pt x="244153" y="274548"/>
                  <a:pt x="249055" y="278470"/>
                  <a:pt x="252975" y="279450"/>
                </a:cubicBezTo>
                <a:cubicBezTo>
                  <a:pt x="260330" y="281412"/>
                  <a:pt x="271117" y="276999"/>
                  <a:pt x="274548" y="269646"/>
                </a:cubicBezTo>
                <a:cubicBezTo>
                  <a:pt x="276019" y="266214"/>
                  <a:pt x="275039" y="261311"/>
                  <a:pt x="272097" y="254938"/>
                </a:cubicBezTo>
                <a:cubicBezTo>
                  <a:pt x="268174" y="246113"/>
                  <a:pt x="257879" y="230915"/>
                  <a:pt x="250034" y="220619"/>
                </a:cubicBezTo>
                <a:lnTo>
                  <a:pt x="228953" y="214245"/>
                </a:lnTo>
                <a:lnTo>
                  <a:pt x="179927" y="170612"/>
                </a:lnTo>
                <a:cubicBezTo>
                  <a:pt x="202969" y="144138"/>
                  <a:pt x="222090" y="116193"/>
                  <a:pt x="235327" y="88738"/>
                </a:cubicBezTo>
                <a:lnTo>
                  <a:pt x="246112" y="72559"/>
                </a:lnTo>
                <a:cubicBezTo>
                  <a:pt x="247583" y="69617"/>
                  <a:pt x="247583" y="66676"/>
                  <a:pt x="245132" y="65205"/>
                </a:cubicBezTo>
                <a:cubicBezTo>
                  <a:pt x="239249" y="61773"/>
                  <a:pt x="224541" y="54910"/>
                  <a:pt x="216697" y="51968"/>
                </a:cubicBezTo>
                <a:cubicBezTo>
                  <a:pt x="213756" y="50988"/>
                  <a:pt x="209834" y="50988"/>
                  <a:pt x="206891" y="51968"/>
                </a:cubicBezTo>
                <a:lnTo>
                  <a:pt x="188261" y="60303"/>
                </a:lnTo>
                <a:cubicBezTo>
                  <a:pt x="163750" y="61773"/>
                  <a:pt x="81874" y="62754"/>
                  <a:pt x="64224" y="62754"/>
                </a:cubicBezTo>
                <a:cubicBezTo>
                  <a:pt x="51477" y="62754"/>
                  <a:pt x="32848" y="61773"/>
                  <a:pt x="18630" y="59322"/>
                </a:cubicBezTo>
                <a:lnTo>
                  <a:pt x="15199" y="65695"/>
                </a:lnTo>
                <a:cubicBezTo>
                  <a:pt x="14218" y="67656"/>
                  <a:pt x="14708" y="69617"/>
                  <a:pt x="16670" y="71579"/>
                </a:cubicBezTo>
                <a:cubicBezTo>
                  <a:pt x="27454" y="80894"/>
                  <a:pt x="42653" y="91680"/>
                  <a:pt x="56871" y="98053"/>
                </a:cubicBezTo>
                <a:cubicBezTo>
                  <a:pt x="66187" y="94131"/>
                  <a:pt x="84325" y="90699"/>
                  <a:pt x="93641" y="90208"/>
                </a:cubicBezTo>
                <a:cubicBezTo>
                  <a:pt x="105408" y="89228"/>
                  <a:pt x="150512" y="88738"/>
                  <a:pt x="177476" y="88738"/>
                </a:cubicBezTo>
                <a:cubicBezTo>
                  <a:pt x="145608" y="155414"/>
                  <a:pt x="82364" y="228953"/>
                  <a:pt x="1961" y="283863"/>
                </a:cubicBezTo>
                <a:cubicBezTo>
                  <a:pt x="0" y="285824"/>
                  <a:pt x="490" y="287785"/>
                  <a:pt x="1961" y="289256"/>
                </a:cubicBezTo>
                <a:lnTo>
                  <a:pt x="9316" y="296610"/>
                </a:lnTo>
                <a:cubicBezTo>
                  <a:pt x="10785" y="297590"/>
                  <a:pt x="12747" y="297590"/>
                  <a:pt x="15687" y="296120"/>
                </a:cubicBezTo>
                <a:cubicBezTo>
                  <a:pt x="69617" y="269155"/>
                  <a:pt x="119134" y="232876"/>
                  <a:pt x="158846" y="193164"/>
                </a:cubicBezTo>
                <a:moveTo>
                  <a:pt x="224541" y="152962"/>
                </a:moveTo>
                <a:cubicBezTo>
                  <a:pt x="223560" y="154923"/>
                  <a:pt x="224051" y="156885"/>
                  <a:pt x="226011" y="158846"/>
                </a:cubicBezTo>
                <a:cubicBezTo>
                  <a:pt x="235327" y="168161"/>
                  <a:pt x="247583" y="177966"/>
                  <a:pt x="261311" y="185320"/>
                </a:cubicBezTo>
                <a:cubicBezTo>
                  <a:pt x="269646" y="181398"/>
                  <a:pt x="282882" y="177966"/>
                  <a:pt x="291708" y="176985"/>
                </a:cubicBezTo>
                <a:cubicBezTo>
                  <a:pt x="298571" y="176495"/>
                  <a:pt x="314260" y="175514"/>
                  <a:pt x="327986" y="175024"/>
                </a:cubicBezTo>
                <a:lnTo>
                  <a:pt x="327986" y="214245"/>
                </a:lnTo>
                <a:cubicBezTo>
                  <a:pt x="327986" y="232876"/>
                  <a:pt x="329457" y="275038"/>
                  <a:pt x="332890" y="290726"/>
                </a:cubicBezTo>
                <a:lnTo>
                  <a:pt x="360344" y="290726"/>
                </a:lnTo>
                <a:cubicBezTo>
                  <a:pt x="369170" y="270136"/>
                  <a:pt x="375543" y="229934"/>
                  <a:pt x="375543" y="201008"/>
                </a:cubicBezTo>
                <a:lnTo>
                  <a:pt x="375543" y="53929"/>
                </a:lnTo>
                <a:lnTo>
                  <a:pt x="377014" y="26474"/>
                </a:lnTo>
                <a:cubicBezTo>
                  <a:pt x="377014" y="20591"/>
                  <a:pt x="375052" y="16669"/>
                  <a:pt x="370639" y="14708"/>
                </a:cubicBezTo>
                <a:cubicBezTo>
                  <a:pt x="354950" y="7844"/>
                  <a:pt x="320633" y="981"/>
                  <a:pt x="300042" y="0"/>
                </a:cubicBezTo>
                <a:cubicBezTo>
                  <a:pt x="295630" y="0"/>
                  <a:pt x="294159" y="981"/>
                  <a:pt x="293177" y="2942"/>
                </a:cubicBezTo>
                <a:lnTo>
                  <a:pt x="288275" y="18140"/>
                </a:lnTo>
                <a:cubicBezTo>
                  <a:pt x="305434" y="24513"/>
                  <a:pt x="320143" y="34318"/>
                  <a:pt x="327986" y="45104"/>
                </a:cubicBezTo>
                <a:lnTo>
                  <a:pt x="327986" y="147569"/>
                </a:lnTo>
                <a:cubicBezTo>
                  <a:pt x="307397" y="149040"/>
                  <a:pt x="280922" y="149530"/>
                  <a:pt x="267684" y="149040"/>
                </a:cubicBezTo>
                <a:cubicBezTo>
                  <a:pt x="255428" y="149040"/>
                  <a:pt x="240229" y="148550"/>
                  <a:pt x="228464" y="146589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1" name="Freeform 71"/>
          <p:cNvSpPr/>
          <p:nvPr/>
        </p:nvSpPr>
        <p:spPr>
          <a:xfrm>
            <a:off x="14897474" y="3698234"/>
            <a:ext cx="360835" cy="469183"/>
          </a:xfrm>
          <a:custGeom>
            <a:avLst/>
            <a:gdLst>
              <a:gd name="connsiteX0" fmla="*/ 245622 w 360835"/>
              <a:gd name="connsiteY0" fmla="*/ 431923 h 469183"/>
              <a:gd name="connsiteX1" fmla="*/ 184829 w 360835"/>
              <a:gd name="connsiteY1" fmla="*/ 375052 h 469183"/>
              <a:gd name="connsiteX2" fmla="*/ 245622 w 360835"/>
              <a:gd name="connsiteY2" fmla="*/ 317201 h 469183"/>
              <a:gd name="connsiteX3" fmla="*/ 305926 w 360835"/>
              <a:gd name="connsiteY3" fmla="*/ 375052 h 469183"/>
              <a:gd name="connsiteX4" fmla="*/ 245622 w 360835"/>
              <a:gd name="connsiteY4" fmla="*/ 431923 h 469183"/>
              <a:gd name="connsiteX6" fmla="*/ 245622 w 360835"/>
              <a:gd name="connsiteY6" fmla="*/ 285824 h 469183"/>
              <a:gd name="connsiteX7" fmla="*/ 136294 w 360835"/>
              <a:gd name="connsiteY7" fmla="*/ 375052 h 469183"/>
              <a:gd name="connsiteX8" fmla="*/ 245622 w 360835"/>
              <a:gd name="connsiteY8" fmla="*/ 469183 h 469183"/>
              <a:gd name="connsiteX9" fmla="*/ 354461 w 360835"/>
              <a:gd name="connsiteY9" fmla="*/ 375052 h 469183"/>
              <a:gd name="connsiteX10" fmla="*/ 245622 w 360835"/>
              <a:gd name="connsiteY10" fmla="*/ 285824 h 469183"/>
              <a:gd name="connsiteX12" fmla="*/ 109818 w 360835"/>
              <a:gd name="connsiteY12" fmla="*/ 219148 h 469183"/>
              <a:gd name="connsiteX13" fmla="*/ 47555 w 360835"/>
              <a:gd name="connsiteY13" fmla="*/ 154433 h 469183"/>
              <a:gd name="connsiteX14" fmla="*/ 109818 w 360835"/>
              <a:gd name="connsiteY14" fmla="*/ 89718 h 469183"/>
              <a:gd name="connsiteX15" fmla="*/ 172083 w 360835"/>
              <a:gd name="connsiteY15" fmla="*/ 154433 h 469183"/>
              <a:gd name="connsiteX16" fmla="*/ 109818 w 360835"/>
              <a:gd name="connsiteY16" fmla="*/ 219148 h 469183"/>
              <a:gd name="connsiteX18" fmla="*/ 272097 w 360835"/>
              <a:gd name="connsiteY18" fmla="*/ 18140 h 469183"/>
              <a:gd name="connsiteX19" fmla="*/ 311809 w 360835"/>
              <a:gd name="connsiteY19" fmla="*/ 45104 h 469183"/>
              <a:gd name="connsiteX20" fmla="*/ 311809 w 360835"/>
              <a:gd name="connsiteY20" fmla="*/ 86777 h 469183"/>
              <a:gd name="connsiteX21" fmla="*/ 258860 w 360835"/>
              <a:gd name="connsiteY21" fmla="*/ 88247 h 469183"/>
              <a:gd name="connsiteX22" fmla="*/ 219148 w 360835"/>
              <a:gd name="connsiteY22" fmla="*/ 85796 h 469183"/>
              <a:gd name="connsiteX23" fmla="*/ 215716 w 360835"/>
              <a:gd name="connsiteY23" fmla="*/ 91680 h 469183"/>
              <a:gd name="connsiteX24" fmla="*/ 217187 w 360835"/>
              <a:gd name="connsiteY24" fmla="*/ 97563 h 469183"/>
              <a:gd name="connsiteX25" fmla="*/ 251995 w 360835"/>
              <a:gd name="connsiteY25" fmla="*/ 121586 h 469183"/>
              <a:gd name="connsiteX26" fmla="*/ 282392 w 360835"/>
              <a:gd name="connsiteY26" fmla="*/ 115212 h 469183"/>
              <a:gd name="connsiteX27" fmla="*/ 311809 w 360835"/>
              <a:gd name="connsiteY27" fmla="*/ 113741 h 469183"/>
              <a:gd name="connsiteX28" fmla="*/ 311809 w 360835"/>
              <a:gd name="connsiteY28" fmla="*/ 185320 h 469183"/>
              <a:gd name="connsiteX29" fmla="*/ 242680 w 360835"/>
              <a:gd name="connsiteY29" fmla="*/ 187281 h 469183"/>
              <a:gd name="connsiteX30" fmla="*/ 214736 w 360835"/>
              <a:gd name="connsiteY30" fmla="*/ 185810 h 469183"/>
              <a:gd name="connsiteX31" fmla="*/ 219638 w 360835"/>
              <a:gd name="connsiteY31" fmla="*/ 154433 h 469183"/>
              <a:gd name="connsiteX32" fmla="*/ 109818 w 360835"/>
              <a:gd name="connsiteY32" fmla="*/ 55400 h 469183"/>
              <a:gd name="connsiteX33" fmla="*/ 0 w 360835"/>
              <a:gd name="connsiteY33" fmla="*/ 154433 h 469183"/>
              <a:gd name="connsiteX34" fmla="*/ 109818 w 360835"/>
              <a:gd name="connsiteY34" fmla="*/ 254938 h 469183"/>
              <a:gd name="connsiteX35" fmla="*/ 207871 w 360835"/>
              <a:gd name="connsiteY35" fmla="*/ 202479 h 469183"/>
              <a:gd name="connsiteX36" fmla="*/ 235817 w 360835"/>
              <a:gd name="connsiteY36" fmla="*/ 220619 h 469183"/>
              <a:gd name="connsiteX37" fmla="*/ 266213 w 360835"/>
              <a:gd name="connsiteY37" fmla="*/ 213755 h 469183"/>
              <a:gd name="connsiteX38" fmla="*/ 311809 w 360835"/>
              <a:gd name="connsiteY38" fmla="*/ 212284 h 469183"/>
              <a:gd name="connsiteX39" fmla="*/ 311809 w 360835"/>
              <a:gd name="connsiteY39" fmla="*/ 213755 h 469183"/>
              <a:gd name="connsiteX40" fmla="*/ 316711 w 360835"/>
              <a:gd name="connsiteY40" fmla="*/ 293668 h 469183"/>
              <a:gd name="connsiteX41" fmla="*/ 344167 w 360835"/>
              <a:gd name="connsiteY41" fmla="*/ 293668 h 469183"/>
              <a:gd name="connsiteX42" fmla="*/ 359364 w 360835"/>
              <a:gd name="connsiteY42" fmla="*/ 201008 h 469183"/>
              <a:gd name="connsiteX43" fmla="*/ 359364 w 360835"/>
              <a:gd name="connsiteY43" fmla="*/ 53929 h 469183"/>
              <a:gd name="connsiteX44" fmla="*/ 360835 w 360835"/>
              <a:gd name="connsiteY44" fmla="*/ 26474 h 469183"/>
              <a:gd name="connsiteX45" fmla="*/ 354461 w 360835"/>
              <a:gd name="connsiteY45" fmla="*/ 14708 h 469183"/>
              <a:gd name="connsiteX46" fmla="*/ 283863 w 360835"/>
              <a:gd name="connsiteY46" fmla="*/ 0 h 469183"/>
              <a:gd name="connsiteX47" fmla="*/ 276999 w 360835"/>
              <a:gd name="connsiteY47" fmla="*/ 2942 h 4691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360835" h="469183">
                <a:moveTo>
                  <a:pt x="245622" y="431923"/>
                </a:moveTo>
                <a:cubicBezTo>
                  <a:pt x="210813" y="431923"/>
                  <a:pt x="184829" y="411332"/>
                  <a:pt x="184829" y="375052"/>
                </a:cubicBezTo>
                <a:cubicBezTo>
                  <a:pt x="184829" y="338772"/>
                  <a:pt x="210813" y="317201"/>
                  <a:pt x="245622" y="317201"/>
                </a:cubicBezTo>
                <a:cubicBezTo>
                  <a:pt x="279941" y="317201"/>
                  <a:pt x="305926" y="338772"/>
                  <a:pt x="305926" y="375052"/>
                </a:cubicBezTo>
                <a:cubicBezTo>
                  <a:pt x="305926" y="411332"/>
                  <a:pt x="279941" y="431923"/>
                  <a:pt x="245622" y="431923"/>
                </a:cubicBezTo>
                <a:moveTo>
                  <a:pt x="245622" y="285824"/>
                </a:moveTo>
                <a:cubicBezTo>
                  <a:pt x="184339" y="285824"/>
                  <a:pt x="136294" y="320633"/>
                  <a:pt x="136294" y="375052"/>
                </a:cubicBezTo>
                <a:cubicBezTo>
                  <a:pt x="136294" y="431923"/>
                  <a:pt x="184339" y="469183"/>
                  <a:pt x="245622" y="469183"/>
                </a:cubicBezTo>
                <a:cubicBezTo>
                  <a:pt x="306905" y="469183"/>
                  <a:pt x="354461" y="431923"/>
                  <a:pt x="354461" y="375052"/>
                </a:cubicBezTo>
                <a:cubicBezTo>
                  <a:pt x="354461" y="320633"/>
                  <a:pt x="306905" y="285824"/>
                  <a:pt x="245622" y="285824"/>
                </a:cubicBezTo>
                <a:moveTo>
                  <a:pt x="109818" y="219148"/>
                </a:moveTo>
                <a:cubicBezTo>
                  <a:pt x="73540" y="219148"/>
                  <a:pt x="47555" y="194635"/>
                  <a:pt x="47555" y="154433"/>
                </a:cubicBezTo>
                <a:cubicBezTo>
                  <a:pt x="47555" y="114722"/>
                  <a:pt x="73540" y="89718"/>
                  <a:pt x="109818" y="89718"/>
                </a:cubicBezTo>
                <a:cubicBezTo>
                  <a:pt x="146098" y="89718"/>
                  <a:pt x="172083" y="114722"/>
                  <a:pt x="172083" y="154433"/>
                </a:cubicBezTo>
                <a:cubicBezTo>
                  <a:pt x="172083" y="194635"/>
                  <a:pt x="146098" y="219148"/>
                  <a:pt x="109818" y="219148"/>
                </a:cubicBezTo>
                <a:moveTo>
                  <a:pt x="272097" y="18140"/>
                </a:moveTo>
                <a:cubicBezTo>
                  <a:pt x="289255" y="24513"/>
                  <a:pt x="304454" y="34318"/>
                  <a:pt x="311809" y="45104"/>
                </a:cubicBezTo>
                <a:lnTo>
                  <a:pt x="311809" y="86777"/>
                </a:lnTo>
                <a:cubicBezTo>
                  <a:pt x="292688" y="87757"/>
                  <a:pt x="270627" y="88247"/>
                  <a:pt x="258860" y="88247"/>
                </a:cubicBezTo>
                <a:cubicBezTo>
                  <a:pt x="246112" y="88247"/>
                  <a:pt x="230915" y="87267"/>
                  <a:pt x="219148" y="85796"/>
                </a:cubicBezTo>
                <a:lnTo>
                  <a:pt x="215716" y="91680"/>
                </a:lnTo>
                <a:cubicBezTo>
                  <a:pt x="214736" y="94131"/>
                  <a:pt x="215226" y="95602"/>
                  <a:pt x="217187" y="97563"/>
                </a:cubicBezTo>
                <a:cubicBezTo>
                  <a:pt x="226502" y="106387"/>
                  <a:pt x="238269" y="115212"/>
                  <a:pt x="251995" y="121586"/>
                </a:cubicBezTo>
                <a:cubicBezTo>
                  <a:pt x="260821" y="118644"/>
                  <a:pt x="274058" y="116193"/>
                  <a:pt x="282392" y="115212"/>
                </a:cubicBezTo>
                <a:cubicBezTo>
                  <a:pt x="288765" y="114232"/>
                  <a:pt x="300042" y="113741"/>
                  <a:pt x="311809" y="113741"/>
                </a:cubicBezTo>
                <a:lnTo>
                  <a:pt x="311809" y="185320"/>
                </a:lnTo>
                <a:cubicBezTo>
                  <a:pt x="289255" y="186791"/>
                  <a:pt x="257389" y="187281"/>
                  <a:pt x="242680" y="187281"/>
                </a:cubicBezTo>
                <a:cubicBezTo>
                  <a:pt x="233857" y="187281"/>
                  <a:pt x="224051" y="186791"/>
                  <a:pt x="214736" y="185810"/>
                </a:cubicBezTo>
                <a:cubicBezTo>
                  <a:pt x="218168" y="176005"/>
                  <a:pt x="219638" y="165709"/>
                  <a:pt x="219638" y="154433"/>
                </a:cubicBezTo>
                <a:cubicBezTo>
                  <a:pt x="219638" y="96582"/>
                  <a:pt x="173554" y="55400"/>
                  <a:pt x="109818" y="55400"/>
                </a:cubicBezTo>
                <a:cubicBezTo>
                  <a:pt x="46084" y="55400"/>
                  <a:pt x="0" y="96582"/>
                  <a:pt x="0" y="154433"/>
                </a:cubicBezTo>
                <a:cubicBezTo>
                  <a:pt x="0" y="213265"/>
                  <a:pt x="46084" y="254938"/>
                  <a:pt x="109818" y="254938"/>
                </a:cubicBezTo>
                <a:cubicBezTo>
                  <a:pt x="154432" y="254938"/>
                  <a:pt x="190222" y="234837"/>
                  <a:pt x="207871" y="202479"/>
                </a:cubicBezTo>
                <a:cubicBezTo>
                  <a:pt x="215716" y="209343"/>
                  <a:pt x="225523" y="215226"/>
                  <a:pt x="235817" y="220619"/>
                </a:cubicBezTo>
                <a:cubicBezTo>
                  <a:pt x="244641" y="217677"/>
                  <a:pt x="257879" y="214736"/>
                  <a:pt x="266213" y="213755"/>
                </a:cubicBezTo>
                <a:cubicBezTo>
                  <a:pt x="275529" y="212775"/>
                  <a:pt x="295139" y="212284"/>
                  <a:pt x="311809" y="212284"/>
                </a:cubicBezTo>
                <a:lnTo>
                  <a:pt x="311809" y="213755"/>
                </a:lnTo>
                <a:cubicBezTo>
                  <a:pt x="311809" y="232876"/>
                  <a:pt x="313768" y="276999"/>
                  <a:pt x="316711" y="293668"/>
                </a:cubicBezTo>
                <a:lnTo>
                  <a:pt x="344167" y="293668"/>
                </a:lnTo>
                <a:cubicBezTo>
                  <a:pt x="352989" y="271116"/>
                  <a:pt x="359364" y="226992"/>
                  <a:pt x="359364" y="201008"/>
                </a:cubicBezTo>
                <a:lnTo>
                  <a:pt x="359364" y="53929"/>
                </a:lnTo>
                <a:lnTo>
                  <a:pt x="360835" y="26474"/>
                </a:lnTo>
                <a:cubicBezTo>
                  <a:pt x="360835" y="20591"/>
                  <a:pt x="358873" y="16669"/>
                  <a:pt x="354461" y="14708"/>
                </a:cubicBezTo>
                <a:cubicBezTo>
                  <a:pt x="338772" y="7844"/>
                  <a:pt x="304454" y="981"/>
                  <a:pt x="283863" y="0"/>
                </a:cubicBezTo>
                <a:cubicBezTo>
                  <a:pt x="279450" y="0"/>
                  <a:pt x="277978" y="981"/>
                  <a:pt x="276999" y="2942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2" name="Freeform 72"/>
          <p:cNvSpPr/>
          <p:nvPr/>
        </p:nvSpPr>
        <p:spPr>
          <a:xfrm>
            <a:off x="15350479" y="3698234"/>
            <a:ext cx="463790" cy="474576"/>
          </a:xfrm>
          <a:custGeom>
            <a:avLst/>
            <a:gdLst>
              <a:gd name="connsiteX0" fmla="*/ 394661 w 463790"/>
              <a:gd name="connsiteY0" fmla="*/ 217677 h 474576"/>
              <a:gd name="connsiteX1" fmla="*/ 364756 w 463790"/>
              <a:gd name="connsiteY1" fmla="*/ 219148 h 474576"/>
              <a:gd name="connsiteX2" fmla="*/ 364756 w 463790"/>
              <a:gd name="connsiteY2" fmla="*/ 152472 h 474576"/>
              <a:gd name="connsiteX3" fmla="*/ 444669 w 463790"/>
              <a:gd name="connsiteY3" fmla="*/ 150511 h 474576"/>
              <a:gd name="connsiteX4" fmla="*/ 457415 w 463790"/>
              <a:gd name="connsiteY4" fmla="*/ 146589 h 474576"/>
              <a:gd name="connsiteX5" fmla="*/ 463299 w 463790"/>
              <a:gd name="connsiteY5" fmla="*/ 124527 h 474576"/>
              <a:gd name="connsiteX6" fmla="*/ 453983 w 463790"/>
              <a:gd name="connsiteY6" fmla="*/ 114722 h 474576"/>
              <a:gd name="connsiteX7" fmla="*/ 410350 w 463790"/>
              <a:gd name="connsiteY7" fmla="*/ 112270 h 474576"/>
              <a:gd name="connsiteX8" fmla="*/ 394661 w 463790"/>
              <a:gd name="connsiteY8" fmla="*/ 122076 h 474576"/>
              <a:gd name="connsiteX9" fmla="*/ 364756 w 463790"/>
              <a:gd name="connsiteY9" fmla="*/ 123546 h 474576"/>
              <a:gd name="connsiteX10" fmla="*/ 364756 w 463790"/>
              <a:gd name="connsiteY10" fmla="*/ 53929 h 474576"/>
              <a:gd name="connsiteX11" fmla="*/ 366227 w 463790"/>
              <a:gd name="connsiteY11" fmla="*/ 26474 h 474576"/>
              <a:gd name="connsiteX12" fmla="*/ 359852 w 463790"/>
              <a:gd name="connsiteY12" fmla="*/ 14708 h 474576"/>
              <a:gd name="connsiteX13" fmla="*/ 289255 w 463790"/>
              <a:gd name="connsiteY13" fmla="*/ 0 h 474576"/>
              <a:gd name="connsiteX14" fmla="*/ 282392 w 463790"/>
              <a:gd name="connsiteY14" fmla="*/ 2942 h 474576"/>
              <a:gd name="connsiteX15" fmla="*/ 277488 w 463790"/>
              <a:gd name="connsiteY15" fmla="*/ 18140 h 474576"/>
              <a:gd name="connsiteX16" fmla="*/ 317201 w 463790"/>
              <a:gd name="connsiteY16" fmla="*/ 45104 h 474576"/>
              <a:gd name="connsiteX17" fmla="*/ 317201 w 463790"/>
              <a:gd name="connsiteY17" fmla="*/ 226992 h 474576"/>
              <a:gd name="connsiteX18" fmla="*/ 321613 w 463790"/>
              <a:gd name="connsiteY18" fmla="*/ 310337 h 474576"/>
              <a:gd name="connsiteX19" fmla="*/ 349557 w 463790"/>
              <a:gd name="connsiteY19" fmla="*/ 310337 h 474576"/>
              <a:gd name="connsiteX20" fmla="*/ 362795 w 463790"/>
              <a:gd name="connsiteY20" fmla="*/ 248564 h 474576"/>
              <a:gd name="connsiteX21" fmla="*/ 444669 w 463790"/>
              <a:gd name="connsiteY21" fmla="*/ 246603 h 474576"/>
              <a:gd name="connsiteX22" fmla="*/ 457415 w 463790"/>
              <a:gd name="connsiteY22" fmla="*/ 242681 h 474576"/>
              <a:gd name="connsiteX23" fmla="*/ 463299 w 463790"/>
              <a:gd name="connsiteY23" fmla="*/ 220128 h 474576"/>
              <a:gd name="connsiteX24" fmla="*/ 453983 w 463790"/>
              <a:gd name="connsiteY24" fmla="*/ 210324 h 474576"/>
              <a:gd name="connsiteX25" fmla="*/ 410350 w 463790"/>
              <a:gd name="connsiteY25" fmla="*/ 207872 h 474576"/>
              <a:gd name="connsiteX27" fmla="*/ 254936 w 463790"/>
              <a:gd name="connsiteY27" fmla="*/ 305925 h 474576"/>
              <a:gd name="connsiteX28" fmla="*/ 146588 w 463790"/>
              <a:gd name="connsiteY28" fmla="*/ 387799 h 474576"/>
              <a:gd name="connsiteX29" fmla="*/ 254936 w 463790"/>
              <a:gd name="connsiteY29" fmla="*/ 474576 h 474576"/>
              <a:gd name="connsiteX30" fmla="*/ 363285 w 463790"/>
              <a:gd name="connsiteY30" fmla="*/ 387799 h 474576"/>
              <a:gd name="connsiteX31" fmla="*/ 254936 w 463790"/>
              <a:gd name="connsiteY31" fmla="*/ 305925 h 474576"/>
              <a:gd name="connsiteX33" fmla="*/ 254936 w 463790"/>
              <a:gd name="connsiteY33" fmla="*/ 437316 h 474576"/>
              <a:gd name="connsiteX34" fmla="*/ 196104 w 463790"/>
              <a:gd name="connsiteY34" fmla="*/ 387799 h 474576"/>
              <a:gd name="connsiteX35" fmla="*/ 254936 w 463790"/>
              <a:gd name="connsiteY35" fmla="*/ 337302 h 474576"/>
              <a:gd name="connsiteX36" fmla="*/ 314258 w 463790"/>
              <a:gd name="connsiteY36" fmla="*/ 387799 h 474576"/>
              <a:gd name="connsiteX37" fmla="*/ 254936 w 463790"/>
              <a:gd name="connsiteY37" fmla="*/ 437316 h 474576"/>
              <a:gd name="connsiteX39" fmla="*/ 253465 w 463790"/>
              <a:gd name="connsiteY39" fmla="*/ 218168 h 474576"/>
              <a:gd name="connsiteX40" fmla="*/ 152471 w 463790"/>
              <a:gd name="connsiteY40" fmla="*/ 143157 h 474576"/>
              <a:gd name="connsiteX41" fmla="*/ 50988 w 463790"/>
              <a:gd name="connsiteY41" fmla="*/ 218168 h 474576"/>
              <a:gd name="connsiteX42" fmla="*/ 152471 w 463790"/>
              <a:gd name="connsiteY42" fmla="*/ 294159 h 474576"/>
              <a:gd name="connsiteX43" fmla="*/ 253465 w 463790"/>
              <a:gd name="connsiteY43" fmla="*/ 218168 h 474576"/>
              <a:gd name="connsiteX45" fmla="*/ 97561 w 463790"/>
              <a:gd name="connsiteY45" fmla="*/ 218168 h 474576"/>
              <a:gd name="connsiteX46" fmla="*/ 152471 w 463790"/>
              <a:gd name="connsiteY46" fmla="*/ 171102 h 474576"/>
              <a:gd name="connsiteX47" fmla="*/ 207381 w 463790"/>
              <a:gd name="connsiteY47" fmla="*/ 218168 h 474576"/>
              <a:gd name="connsiteX48" fmla="*/ 152471 w 463790"/>
              <a:gd name="connsiteY48" fmla="*/ 264743 h 474576"/>
              <a:gd name="connsiteX49" fmla="*/ 97561 w 463790"/>
              <a:gd name="connsiteY49" fmla="*/ 218168 h 474576"/>
              <a:gd name="connsiteX51" fmla="*/ 223560 w 463790"/>
              <a:gd name="connsiteY51" fmla="*/ 96092 h 474576"/>
              <a:gd name="connsiteX52" fmla="*/ 51967 w 463790"/>
              <a:gd name="connsiteY52" fmla="*/ 99523 h 474576"/>
              <a:gd name="connsiteX53" fmla="*/ 4411 w 463790"/>
              <a:gd name="connsiteY53" fmla="*/ 95602 h 474576"/>
              <a:gd name="connsiteX54" fmla="*/ 980 w 463790"/>
              <a:gd name="connsiteY54" fmla="*/ 101975 h 474576"/>
              <a:gd name="connsiteX55" fmla="*/ 1960 w 463790"/>
              <a:gd name="connsiteY55" fmla="*/ 107368 h 474576"/>
              <a:gd name="connsiteX56" fmla="*/ 43143 w 463790"/>
              <a:gd name="connsiteY56" fmla="*/ 134823 h 474576"/>
              <a:gd name="connsiteX57" fmla="*/ 79913 w 463790"/>
              <a:gd name="connsiteY57" fmla="*/ 127959 h 474576"/>
              <a:gd name="connsiteX58" fmla="*/ 234345 w 463790"/>
              <a:gd name="connsiteY58" fmla="*/ 124037 h 474576"/>
              <a:gd name="connsiteX59" fmla="*/ 279941 w 463790"/>
              <a:gd name="connsiteY59" fmla="*/ 125508 h 474576"/>
              <a:gd name="connsiteX60" fmla="*/ 290726 w 463790"/>
              <a:gd name="connsiteY60" fmla="*/ 102956 h 474576"/>
              <a:gd name="connsiteX61" fmla="*/ 285333 w 463790"/>
              <a:gd name="connsiteY61" fmla="*/ 95111 h 474576"/>
              <a:gd name="connsiteX62" fmla="*/ 239739 w 463790"/>
              <a:gd name="connsiteY62" fmla="*/ 88247 h 474576"/>
              <a:gd name="connsiteX64" fmla="*/ 74028 w 463790"/>
              <a:gd name="connsiteY64" fmla="*/ 32848 h 474576"/>
              <a:gd name="connsiteX65" fmla="*/ 74519 w 463790"/>
              <a:gd name="connsiteY65" fmla="*/ 38731 h 474576"/>
              <a:gd name="connsiteX66" fmla="*/ 105406 w 463790"/>
              <a:gd name="connsiteY66" fmla="*/ 70598 h 474576"/>
              <a:gd name="connsiteX67" fmla="*/ 116683 w 463790"/>
              <a:gd name="connsiteY67" fmla="*/ 72559 h 474576"/>
              <a:gd name="connsiteX68" fmla="*/ 198067 w 463790"/>
              <a:gd name="connsiteY68" fmla="*/ 70108 h 474576"/>
              <a:gd name="connsiteX69" fmla="*/ 206401 w 463790"/>
              <a:gd name="connsiteY69" fmla="*/ 67166 h 474576"/>
              <a:gd name="connsiteX70" fmla="*/ 208361 w 463790"/>
              <a:gd name="connsiteY70" fmla="*/ 41672 h 474576"/>
              <a:gd name="connsiteX71" fmla="*/ 199537 w 463790"/>
              <a:gd name="connsiteY71" fmla="*/ 37260 h 474576"/>
              <a:gd name="connsiteX72" fmla="*/ 77950 w 463790"/>
              <a:gd name="connsiteY72" fmla="*/ 27945 h 47457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463790" h="474576">
                <a:moveTo>
                  <a:pt x="394661" y="217677"/>
                </a:moveTo>
                <a:lnTo>
                  <a:pt x="364756" y="219148"/>
                </a:lnTo>
                <a:lnTo>
                  <a:pt x="364756" y="152472"/>
                </a:lnTo>
                <a:lnTo>
                  <a:pt x="444669" y="150511"/>
                </a:lnTo>
                <a:cubicBezTo>
                  <a:pt x="449081" y="150511"/>
                  <a:pt x="454475" y="149530"/>
                  <a:pt x="457415" y="146589"/>
                </a:cubicBezTo>
                <a:cubicBezTo>
                  <a:pt x="460848" y="143647"/>
                  <a:pt x="463790" y="134332"/>
                  <a:pt x="463299" y="124527"/>
                </a:cubicBezTo>
                <a:cubicBezTo>
                  <a:pt x="462809" y="119624"/>
                  <a:pt x="459378" y="115702"/>
                  <a:pt x="453983" y="114722"/>
                </a:cubicBezTo>
                <a:cubicBezTo>
                  <a:pt x="445159" y="112761"/>
                  <a:pt x="424568" y="111780"/>
                  <a:pt x="410350" y="112270"/>
                </a:cubicBezTo>
                <a:lnTo>
                  <a:pt x="394661" y="122076"/>
                </a:lnTo>
                <a:lnTo>
                  <a:pt x="364756" y="123546"/>
                </a:lnTo>
                <a:lnTo>
                  <a:pt x="364756" y="53929"/>
                </a:lnTo>
                <a:lnTo>
                  <a:pt x="366227" y="26474"/>
                </a:lnTo>
                <a:cubicBezTo>
                  <a:pt x="366227" y="20591"/>
                  <a:pt x="364266" y="16669"/>
                  <a:pt x="359852" y="14708"/>
                </a:cubicBezTo>
                <a:cubicBezTo>
                  <a:pt x="344165" y="7844"/>
                  <a:pt x="309846" y="981"/>
                  <a:pt x="289255" y="0"/>
                </a:cubicBezTo>
                <a:cubicBezTo>
                  <a:pt x="284843" y="0"/>
                  <a:pt x="283372" y="981"/>
                  <a:pt x="282392" y="2942"/>
                </a:cubicBezTo>
                <a:lnTo>
                  <a:pt x="277488" y="18140"/>
                </a:lnTo>
                <a:cubicBezTo>
                  <a:pt x="294159" y="24513"/>
                  <a:pt x="309356" y="34318"/>
                  <a:pt x="317201" y="45104"/>
                </a:cubicBezTo>
                <a:lnTo>
                  <a:pt x="317201" y="226992"/>
                </a:lnTo>
                <a:cubicBezTo>
                  <a:pt x="317201" y="247583"/>
                  <a:pt x="318670" y="292688"/>
                  <a:pt x="321613" y="310337"/>
                </a:cubicBezTo>
                <a:lnTo>
                  <a:pt x="349557" y="310337"/>
                </a:lnTo>
                <a:cubicBezTo>
                  <a:pt x="355440" y="294649"/>
                  <a:pt x="359852" y="271116"/>
                  <a:pt x="362795" y="248564"/>
                </a:cubicBezTo>
                <a:lnTo>
                  <a:pt x="444669" y="246603"/>
                </a:lnTo>
                <a:cubicBezTo>
                  <a:pt x="449081" y="246603"/>
                  <a:pt x="454475" y="245132"/>
                  <a:pt x="457415" y="242681"/>
                </a:cubicBezTo>
                <a:cubicBezTo>
                  <a:pt x="460848" y="239249"/>
                  <a:pt x="463790" y="230424"/>
                  <a:pt x="463299" y="220128"/>
                </a:cubicBezTo>
                <a:cubicBezTo>
                  <a:pt x="462809" y="215716"/>
                  <a:pt x="459378" y="211794"/>
                  <a:pt x="453983" y="210324"/>
                </a:cubicBezTo>
                <a:cubicBezTo>
                  <a:pt x="445159" y="208362"/>
                  <a:pt x="424568" y="207382"/>
                  <a:pt x="410350" y="207872"/>
                </a:cubicBezTo>
                <a:moveTo>
                  <a:pt x="254936" y="305925"/>
                </a:moveTo>
                <a:cubicBezTo>
                  <a:pt x="194635" y="305925"/>
                  <a:pt x="146588" y="338772"/>
                  <a:pt x="146588" y="387799"/>
                </a:cubicBezTo>
                <a:cubicBezTo>
                  <a:pt x="146588" y="439277"/>
                  <a:pt x="194635" y="474576"/>
                  <a:pt x="254936" y="474576"/>
                </a:cubicBezTo>
                <a:cubicBezTo>
                  <a:pt x="315240" y="474576"/>
                  <a:pt x="363285" y="439277"/>
                  <a:pt x="363285" y="387799"/>
                </a:cubicBezTo>
                <a:cubicBezTo>
                  <a:pt x="363285" y="338772"/>
                  <a:pt x="315240" y="305925"/>
                  <a:pt x="254936" y="305925"/>
                </a:cubicBezTo>
                <a:moveTo>
                  <a:pt x="254936" y="437316"/>
                </a:moveTo>
                <a:cubicBezTo>
                  <a:pt x="221599" y="437316"/>
                  <a:pt x="196104" y="418686"/>
                  <a:pt x="196104" y="387799"/>
                </a:cubicBezTo>
                <a:cubicBezTo>
                  <a:pt x="196104" y="356422"/>
                  <a:pt x="221599" y="337302"/>
                  <a:pt x="254936" y="337302"/>
                </a:cubicBezTo>
                <a:cubicBezTo>
                  <a:pt x="288275" y="337302"/>
                  <a:pt x="314258" y="356422"/>
                  <a:pt x="314258" y="387799"/>
                </a:cubicBezTo>
                <a:cubicBezTo>
                  <a:pt x="314258" y="418686"/>
                  <a:pt x="288275" y="437316"/>
                  <a:pt x="254936" y="437316"/>
                </a:cubicBezTo>
                <a:moveTo>
                  <a:pt x="253465" y="218168"/>
                </a:moveTo>
                <a:cubicBezTo>
                  <a:pt x="253465" y="173063"/>
                  <a:pt x="208361" y="143157"/>
                  <a:pt x="152471" y="143157"/>
                </a:cubicBezTo>
                <a:cubicBezTo>
                  <a:pt x="96092" y="143157"/>
                  <a:pt x="50988" y="173063"/>
                  <a:pt x="50988" y="218168"/>
                </a:cubicBezTo>
                <a:cubicBezTo>
                  <a:pt x="50988" y="264252"/>
                  <a:pt x="96092" y="294159"/>
                  <a:pt x="152471" y="294159"/>
                </a:cubicBezTo>
                <a:cubicBezTo>
                  <a:pt x="208361" y="294159"/>
                  <a:pt x="253465" y="264252"/>
                  <a:pt x="253465" y="218168"/>
                </a:cubicBezTo>
                <a:moveTo>
                  <a:pt x="97561" y="218168"/>
                </a:moveTo>
                <a:cubicBezTo>
                  <a:pt x="97561" y="188752"/>
                  <a:pt x="121585" y="171102"/>
                  <a:pt x="152471" y="171102"/>
                </a:cubicBezTo>
                <a:cubicBezTo>
                  <a:pt x="183358" y="171102"/>
                  <a:pt x="207381" y="188752"/>
                  <a:pt x="207381" y="218168"/>
                </a:cubicBezTo>
                <a:cubicBezTo>
                  <a:pt x="207381" y="247583"/>
                  <a:pt x="183358" y="264743"/>
                  <a:pt x="152471" y="264743"/>
                </a:cubicBezTo>
                <a:cubicBezTo>
                  <a:pt x="121585" y="264743"/>
                  <a:pt x="97561" y="247583"/>
                  <a:pt x="97561" y="218168"/>
                </a:cubicBezTo>
                <a:moveTo>
                  <a:pt x="223560" y="96092"/>
                </a:moveTo>
                <a:cubicBezTo>
                  <a:pt x="201498" y="97563"/>
                  <a:pt x="72558" y="100014"/>
                  <a:pt x="51967" y="99523"/>
                </a:cubicBezTo>
                <a:cubicBezTo>
                  <a:pt x="39711" y="99523"/>
                  <a:pt x="19120" y="98053"/>
                  <a:pt x="4411" y="95602"/>
                </a:cubicBezTo>
                <a:lnTo>
                  <a:pt x="980" y="101975"/>
                </a:lnTo>
                <a:cubicBezTo>
                  <a:pt x="0" y="103446"/>
                  <a:pt x="488" y="105407"/>
                  <a:pt x="1960" y="107368"/>
                </a:cubicBezTo>
                <a:cubicBezTo>
                  <a:pt x="12255" y="117173"/>
                  <a:pt x="28435" y="128450"/>
                  <a:pt x="43143" y="134823"/>
                </a:cubicBezTo>
                <a:cubicBezTo>
                  <a:pt x="51967" y="131881"/>
                  <a:pt x="70107" y="128450"/>
                  <a:pt x="79913" y="127959"/>
                </a:cubicBezTo>
                <a:cubicBezTo>
                  <a:pt x="98543" y="126488"/>
                  <a:pt x="215226" y="124037"/>
                  <a:pt x="234345" y="124037"/>
                </a:cubicBezTo>
                <a:cubicBezTo>
                  <a:pt x="246112" y="124037"/>
                  <a:pt x="270625" y="124527"/>
                  <a:pt x="279941" y="125508"/>
                </a:cubicBezTo>
                <a:cubicBezTo>
                  <a:pt x="284352" y="123056"/>
                  <a:pt x="290726" y="113741"/>
                  <a:pt x="290726" y="102956"/>
                </a:cubicBezTo>
                <a:cubicBezTo>
                  <a:pt x="290726" y="99523"/>
                  <a:pt x="288765" y="96582"/>
                  <a:pt x="285333" y="95111"/>
                </a:cubicBezTo>
                <a:cubicBezTo>
                  <a:pt x="276017" y="92170"/>
                  <a:pt x="254446" y="89228"/>
                  <a:pt x="239739" y="88247"/>
                </a:cubicBezTo>
                <a:moveTo>
                  <a:pt x="74028" y="32848"/>
                </a:moveTo>
                <a:cubicBezTo>
                  <a:pt x="73048" y="34318"/>
                  <a:pt x="73048" y="36279"/>
                  <a:pt x="74519" y="38731"/>
                </a:cubicBezTo>
                <a:cubicBezTo>
                  <a:pt x="82854" y="50497"/>
                  <a:pt x="95110" y="64224"/>
                  <a:pt x="105406" y="70598"/>
                </a:cubicBezTo>
                <a:cubicBezTo>
                  <a:pt x="108838" y="73049"/>
                  <a:pt x="111289" y="73049"/>
                  <a:pt x="116683" y="72559"/>
                </a:cubicBezTo>
                <a:cubicBezTo>
                  <a:pt x="138254" y="71088"/>
                  <a:pt x="175023" y="70108"/>
                  <a:pt x="198067" y="70108"/>
                </a:cubicBezTo>
                <a:cubicBezTo>
                  <a:pt x="201498" y="70108"/>
                  <a:pt x="204439" y="69617"/>
                  <a:pt x="206401" y="67166"/>
                </a:cubicBezTo>
                <a:cubicBezTo>
                  <a:pt x="210812" y="62264"/>
                  <a:pt x="211793" y="48046"/>
                  <a:pt x="208361" y="41672"/>
                </a:cubicBezTo>
                <a:cubicBezTo>
                  <a:pt x="206891" y="38241"/>
                  <a:pt x="204439" y="37260"/>
                  <a:pt x="199537" y="37260"/>
                </a:cubicBezTo>
                <a:cubicBezTo>
                  <a:pt x="166689" y="37260"/>
                  <a:pt x="122075" y="35299"/>
                  <a:pt x="77950" y="27945"/>
                </a:cubicBez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73" name="Picture 73"/>
          <p:cNvPicPr>
            <a:picLocks noChangeAspect="0" noChangeArrowheads="0"/>
          </p:cNvPicPr>
          <p:nvPr/>
        </p:nvPicPr>
        <p:blipFill>
          <a:blip r:embed="rId_lpl3" cstate="print"/>
          <a:srcRect/>
          <a:stretch>
            <a:fillRect/>
          </a:stretch>
        </p:blipFill>
        <p:spPr bwMode="auto">
          <a:xfrm>
            <a:off x="171788" y="8570499"/>
            <a:ext cx="18729823" cy="1296989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>
              <a:gd name="connsiteX0" fmla="*/ 0 w 18288000"/>
              <a:gd name="connsiteY0" fmla="*/ 0 h 10287000"/>
              <a:gd name="connsiteX1" fmla="*/ 18288000 w 18288000"/>
              <a:gd name="connsiteY1" fmla="*/ 0 h 10287000"/>
              <a:gd name="connsiteX2" fmla="*/ 18288000 w 18288000"/>
              <a:gd name="connsiteY2" fmla="*/ 10287000 h 10287000"/>
              <a:gd name="connsiteX3" fmla="*/ 0 w 18288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3" name="Picture 3"/>
          <p:cNvPicPr>
            <a:picLocks noChangeAspect="0" noChangeArrowheads="0"/>
          </p:cNvPicPr>
          <p:nvPr/>
        </p:nvPicPr>
        <p:blipFill>
          <a:blip r:embed="rId_ltJk" cstate="print"/>
          <a:srcRect/>
          <a:stretch>
            <a:fillRect/>
          </a:stretch>
        </p:blipFill>
        <p:spPr bwMode="auto">
          <a:xfrm>
            <a:off x="-126756" y="-237086"/>
            <a:ext cx="18551770" cy="1055077"/>
          </a:xfrm>
          <a:prstGeom prst="rect">
            <a:avLst/>
          </a:prstGeom>
          <a:noFill/>
        </p:spPr>
      </p:pic>
      <p:pic>
        <p:nvPicPr>
          <p:cNvPr id="4" name="Picture 4"/>
          <p:cNvPicPr>
            <a:picLocks noChangeAspect="0" noChangeArrowheads="0"/>
          </p:cNvPicPr>
          <p:nvPr/>
        </p:nvPicPr>
        <p:blipFill>
          <a:blip r:embed="rId_N50H" cstate="print"/>
          <a:srcRect/>
          <a:stretch>
            <a:fillRect/>
          </a:stretch>
        </p:blipFill>
        <p:spPr bwMode="auto">
          <a:xfrm>
            <a:off x="-126756" y="10063113"/>
            <a:ext cx="18551770" cy="376129"/>
          </a:xfrm>
          <a:prstGeom prst="rect">
            <a:avLst/>
          </a:prstGeom>
          <a:noFill/>
        </p:spPr>
      </p:pic>
      <p:sp>
        <p:nvSpPr>
          <p:cNvPr id="5" name="Freeform 5"/>
          <p:cNvSpPr/>
          <p:nvPr/>
        </p:nvSpPr>
        <p:spPr>
          <a:xfrm>
            <a:off x="9144000" y="2635854"/>
            <a:ext cx="14288" cy="7448155"/>
          </a:xfrm>
          <a:custGeom>
            <a:avLst/>
            <a:gdLst>
              <a:gd name="connsiteX0" fmla="*/ 7144 w 14288"/>
              <a:gd name="connsiteY0" fmla="*/ 0 h 7448155"/>
              <a:gd name="connsiteX1" fmla="*/ 7144 w 14288"/>
              <a:gd name="connsiteY1" fmla="*/ 7448155 h 7448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4288" h="7448155">
                <a:moveTo>
                  <a:pt x="7144" y="0"/>
                </a:moveTo>
                <a:lnTo>
                  <a:pt x="7144" y="7448155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" name="Freeform 6"/>
          <p:cNvSpPr/>
          <p:nvPr/>
        </p:nvSpPr>
        <p:spPr>
          <a:xfrm>
            <a:off x="4703445" y="1349670"/>
            <a:ext cx="722376" cy="642366"/>
          </a:xfrm>
          <a:custGeom>
            <a:avLst/>
            <a:gdLst>
              <a:gd name="connsiteX0" fmla="*/ 657606 w 722376"/>
              <a:gd name="connsiteY0" fmla="*/ 521970 h 642366"/>
              <a:gd name="connsiteX1" fmla="*/ 584454 w 722376"/>
              <a:gd name="connsiteY1" fmla="*/ 609600 h 642366"/>
              <a:gd name="connsiteX2" fmla="*/ 375666 w 722376"/>
              <a:gd name="connsiteY2" fmla="*/ 642366 h 642366"/>
              <a:gd name="connsiteX3" fmla="*/ 166497 w 722376"/>
              <a:gd name="connsiteY3" fmla="*/ 609600 h 642366"/>
              <a:gd name="connsiteX4" fmla="*/ 92964 w 722376"/>
              <a:gd name="connsiteY4" fmla="*/ 521970 h 642366"/>
              <a:gd name="connsiteX5" fmla="*/ 147447 w 722376"/>
              <a:gd name="connsiteY5" fmla="*/ 444246 h 642366"/>
              <a:gd name="connsiteX6" fmla="*/ 304038 w 722376"/>
              <a:gd name="connsiteY6" fmla="*/ 404622 h 642366"/>
              <a:gd name="connsiteX7" fmla="*/ 304038 w 722376"/>
              <a:gd name="connsiteY7" fmla="*/ 355854 h 642366"/>
              <a:gd name="connsiteX8" fmla="*/ 91440 w 722376"/>
              <a:gd name="connsiteY8" fmla="*/ 355854 h 642366"/>
              <a:gd name="connsiteX9" fmla="*/ 65532 w 722376"/>
              <a:gd name="connsiteY9" fmla="*/ 377190 h 642366"/>
              <a:gd name="connsiteX10" fmla="*/ 0 w 722376"/>
              <a:gd name="connsiteY10" fmla="*/ 284988 h 642366"/>
              <a:gd name="connsiteX11" fmla="*/ 722376 w 722376"/>
              <a:gd name="connsiteY11" fmla="*/ 284988 h 642366"/>
              <a:gd name="connsiteX12" fmla="*/ 722376 w 722376"/>
              <a:gd name="connsiteY12" fmla="*/ 355854 h 642366"/>
              <a:gd name="connsiteX13" fmla="*/ 438912 w 722376"/>
              <a:gd name="connsiteY13" fmla="*/ 355854 h 642366"/>
              <a:gd name="connsiteX14" fmla="*/ 438912 w 722376"/>
              <a:gd name="connsiteY14" fmla="*/ 403860 h 642366"/>
              <a:gd name="connsiteX15" fmla="*/ 601218 w 722376"/>
              <a:gd name="connsiteY15" fmla="*/ 443103 h 642366"/>
              <a:gd name="connsiteX16" fmla="*/ 657606 w 722376"/>
              <a:gd name="connsiteY16" fmla="*/ 521970 h 642366"/>
              <a:gd name="connsiteX18" fmla="*/ 495300 w 722376"/>
              <a:gd name="connsiteY18" fmla="*/ 220980 h 642366"/>
              <a:gd name="connsiteX19" fmla="*/ 500634 w 722376"/>
              <a:gd name="connsiteY19" fmla="*/ 194310 h 642366"/>
              <a:gd name="connsiteX20" fmla="*/ 483108 w 722376"/>
              <a:gd name="connsiteY20" fmla="*/ 172593 h 642366"/>
              <a:gd name="connsiteX21" fmla="*/ 450723 w 722376"/>
              <a:gd name="connsiteY21" fmla="*/ 157734 h 642366"/>
              <a:gd name="connsiteX22" fmla="*/ 410718 w 722376"/>
              <a:gd name="connsiteY22" fmla="*/ 151638 h 642366"/>
              <a:gd name="connsiteX23" fmla="*/ 339472 w 722376"/>
              <a:gd name="connsiteY23" fmla="*/ 197358 h 642366"/>
              <a:gd name="connsiteX24" fmla="*/ 249174 w 722376"/>
              <a:gd name="connsiteY24" fmla="*/ 228600 h 642366"/>
              <a:gd name="connsiteX25" fmla="*/ 151638 w 722376"/>
              <a:gd name="connsiteY25" fmla="*/ 246888 h 642366"/>
              <a:gd name="connsiteX26" fmla="*/ 58674 w 722376"/>
              <a:gd name="connsiteY26" fmla="*/ 253746 h 642366"/>
              <a:gd name="connsiteX27" fmla="*/ 58674 w 722376"/>
              <a:gd name="connsiteY27" fmla="*/ 238506 h 642366"/>
              <a:gd name="connsiteX28" fmla="*/ 154305 w 722376"/>
              <a:gd name="connsiteY28" fmla="*/ 217932 h 642366"/>
              <a:gd name="connsiteX29" fmla="*/ 233553 w 722376"/>
              <a:gd name="connsiteY29" fmla="*/ 180975 h 642366"/>
              <a:gd name="connsiteX30" fmla="*/ 287655 w 722376"/>
              <a:gd name="connsiteY30" fmla="*/ 132207 h 642366"/>
              <a:gd name="connsiteX31" fmla="*/ 307848 w 722376"/>
              <a:gd name="connsiteY31" fmla="*/ 75438 h 642366"/>
              <a:gd name="connsiteX32" fmla="*/ 307848 w 722376"/>
              <a:gd name="connsiteY32" fmla="*/ 67056 h 642366"/>
              <a:gd name="connsiteX33" fmla="*/ 156972 w 722376"/>
              <a:gd name="connsiteY33" fmla="*/ 67056 h 642366"/>
              <a:gd name="connsiteX34" fmla="*/ 141732 w 722376"/>
              <a:gd name="connsiteY34" fmla="*/ 73533 h 642366"/>
              <a:gd name="connsiteX35" fmla="*/ 134112 w 722376"/>
              <a:gd name="connsiteY35" fmla="*/ 89154 h 642366"/>
              <a:gd name="connsiteX36" fmla="*/ 86106 w 722376"/>
              <a:gd name="connsiteY36" fmla="*/ 0 h 642366"/>
              <a:gd name="connsiteX37" fmla="*/ 641604 w 722376"/>
              <a:gd name="connsiteY37" fmla="*/ 0 h 642366"/>
              <a:gd name="connsiteX38" fmla="*/ 641604 w 722376"/>
              <a:gd name="connsiteY38" fmla="*/ 67056 h 642366"/>
              <a:gd name="connsiteX39" fmla="*/ 456438 w 722376"/>
              <a:gd name="connsiteY39" fmla="*/ 67056 h 642366"/>
              <a:gd name="connsiteX40" fmla="*/ 441198 w 722376"/>
              <a:gd name="connsiteY40" fmla="*/ 113538 h 642366"/>
              <a:gd name="connsiteX41" fmla="*/ 514731 w 722376"/>
              <a:gd name="connsiteY41" fmla="*/ 118872 h 642366"/>
              <a:gd name="connsiteX42" fmla="*/ 585597 w 722376"/>
              <a:gd name="connsiteY42" fmla="*/ 133731 h 642366"/>
              <a:gd name="connsiteX43" fmla="*/ 638937 w 722376"/>
              <a:gd name="connsiteY43" fmla="*/ 160401 h 642366"/>
              <a:gd name="connsiteX44" fmla="*/ 659892 w 722376"/>
              <a:gd name="connsiteY44" fmla="*/ 200406 h 642366"/>
              <a:gd name="connsiteX45" fmla="*/ 641985 w 722376"/>
              <a:gd name="connsiteY45" fmla="*/ 236220 h 642366"/>
              <a:gd name="connsiteX46" fmla="*/ 592836 w 722376"/>
              <a:gd name="connsiteY46" fmla="*/ 252222 h 642366"/>
              <a:gd name="connsiteX47" fmla="*/ 532638 w 722376"/>
              <a:gd name="connsiteY47" fmla="*/ 246888 h 642366"/>
              <a:gd name="connsiteX48" fmla="*/ 495300 w 722376"/>
              <a:gd name="connsiteY48" fmla="*/ 220980 h 642366"/>
              <a:gd name="connsiteX50" fmla="*/ 515874 w 722376"/>
              <a:gd name="connsiteY50" fmla="*/ 521970 h 642366"/>
              <a:gd name="connsiteX51" fmla="*/ 477393 w 722376"/>
              <a:gd name="connsiteY51" fmla="*/ 479298 h 642366"/>
              <a:gd name="connsiteX52" fmla="*/ 375666 w 722376"/>
              <a:gd name="connsiteY52" fmla="*/ 464820 h 642366"/>
              <a:gd name="connsiteX53" fmla="*/ 273177 w 722376"/>
              <a:gd name="connsiteY53" fmla="*/ 479298 h 642366"/>
              <a:gd name="connsiteX54" fmla="*/ 234697 w 722376"/>
              <a:gd name="connsiteY54" fmla="*/ 521970 h 642366"/>
              <a:gd name="connsiteX55" fmla="*/ 272797 w 722376"/>
              <a:gd name="connsiteY55" fmla="*/ 564642 h 642366"/>
              <a:gd name="connsiteX56" fmla="*/ 375666 w 722376"/>
              <a:gd name="connsiteY56" fmla="*/ 579120 h 642366"/>
              <a:gd name="connsiteX57" fmla="*/ 477393 w 722376"/>
              <a:gd name="connsiteY57" fmla="*/ 564642 h 642366"/>
              <a:gd name="connsiteX58" fmla="*/ 515874 w 722376"/>
              <a:gd name="connsiteY58" fmla="*/ 521970 h 642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722376" h="642366">
                <a:moveTo>
                  <a:pt x="657606" y="521970"/>
                </a:moveTo>
                <a:cubicBezTo>
                  <a:pt x="657606" y="558546"/>
                  <a:pt x="633222" y="587756"/>
                  <a:pt x="584454" y="609600"/>
                </a:cubicBezTo>
                <a:cubicBezTo>
                  <a:pt x="535686" y="631444"/>
                  <a:pt x="466090" y="642366"/>
                  <a:pt x="375666" y="642366"/>
                </a:cubicBezTo>
                <a:cubicBezTo>
                  <a:pt x="285242" y="642366"/>
                  <a:pt x="215519" y="631444"/>
                  <a:pt x="166497" y="609600"/>
                </a:cubicBezTo>
                <a:cubicBezTo>
                  <a:pt x="117475" y="587756"/>
                  <a:pt x="92964" y="558546"/>
                  <a:pt x="92964" y="521970"/>
                </a:cubicBezTo>
                <a:cubicBezTo>
                  <a:pt x="92964" y="490982"/>
                  <a:pt x="111125" y="465074"/>
                  <a:pt x="147447" y="444246"/>
                </a:cubicBezTo>
                <a:cubicBezTo>
                  <a:pt x="183769" y="423418"/>
                  <a:pt x="235966" y="410210"/>
                  <a:pt x="304038" y="404622"/>
                </a:cubicBezTo>
                <a:lnTo>
                  <a:pt x="304038" y="355854"/>
                </a:lnTo>
                <a:lnTo>
                  <a:pt x="91440" y="355854"/>
                </a:lnTo>
                <a:cubicBezTo>
                  <a:pt x="76708" y="355854"/>
                  <a:pt x="68072" y="362966"/>
                  <a:pt x="65532" y="377190"/>
                </a:cubicBezTo>
                <a:lnTo>
                  <a:pt x="0" y="284988"/>
                </a:lnTo>
                <a:lnTo>
                  <a:pt x="722376" y="284988"/>
                </a:lnTo>
                <a:lnTo>
                  <a:pt x="722376" y="355854"/>
                </a:lnTo>
                <a:lnTo>
                  <a:pt x="438912" y="355854"/>
                </a:lnTo>
                <a:lnTo>
                  <a:pt x="438912" y="403860"/>
                </a:lnTo>
                <a:cubicBezTo>
                  <a:pt x="509524" y="409448"/>
                  <a:pt x="563626" y="422529"/>
                  <a:pt x="601218" y="443103"/>
                </a:cubicBezTo>
                <a:cubicBezTo>
                  <a:pt x="638810" y="463677"/>
                  <a:pt x="657606" y="489966"/>
                  <a:pt x="657606" y="521970"/>
                </a:cubicBezTo>
                <a:moveTo>
                  <a:pt x="495300" y="220980"/>
                </a:moveTo>
                <a:cubicBezTo>
                  <a:pt x="501904" y="211328"/>
                  <a:pt x="503682" y="202438"/>
                  <a:pt x="500634" y="194310"/>
                </a:cubicBezTo>
                <a:cubicBezTo>
                  <a:pt x="497586" y="186182"/>
                  <a:pt x="491744" y="178943"/>
                  <a:pt x="483108" y="172593"/>
                </a:cubicBezTo>
                <a:cubicBezTo>
                  <a:pt x="474472" y="166243"/>
                  <a:pt x="463677" y="161290"/>
                  <a:pt x="450723" y="157734"/>
                </a:cubicBezTo>
                <a:cubicBezTo>
                  <a:pt x="437769" y="154178"/>
                  <a:pt x="424434" y="152146"/>
                  <a:pt x="410718" y="151638"/>
                </a:cubicBezTo>
                <a:cubicBezTo>
                  <a:pt x="391414" y="169418"/>
                  <a:pt x="367665" y="184658"/>
                  <a:pt x="339472" y="197358"/>
                </a:cubicBezTo>
                <a:cubicBezTo>
                  <a:pt x="311277" y="210058"/>
                  <a:pt x="281178" y="220472"/>
                  <a:pt x="249174" y="228600"/>
                </a:cubicBezTo>
                <a:cubicBezTo>
                  <a:pt x="217170" y="236728"/>
                  <a:pt x="184658" y="242824"/>
                  <a:pt x="151638" y="246888"/>
                </a:cubicBezTo>
                <a:cubicBezTo>
                  <a:pt x="118618" y="250952"/>
                  <a:pt x="87630" y="253238"/>
                  <a:pt x="58674" y="253746"/>
                </a:cubicBezTo>
                <a:lnTo>
                  <a:pt x="58674" y="238506"/>
                </a:lnTo>
                <a:cubicBezTo>
                  <a:pt x="92202" y="234950"/>
                  <a:pt x="124079" y="228092"/>
                  <a:pt x="154305" y="217932"/>
                </a:cubicBezTo>
                <a:cubicBezTo>
                  <a:pt x="184531" y="207772"/>
                  <a:pt x="210947" y="195453"/>
                  <a:pt x="233553" y="180975"/>
                </a:cubicBezTo>
                <a:cubicBezTo>
                  <a:pt x="256159" y="166497"/>
                  <a:pt x="274193" y="150241"/>
                  <a:pt x="287655" y="132207"/>
                </a:cubicBezTo>
                <a:cubicBezTo>
                  <a:pt x="301117" y="114173"/>
                  <a:pt x="307848" y="95250"/>
                  <a:pt x="307848" y="75438"/>
                </a:cubicBezTo>
                <a:lnTo>
                  <a:pt x="307848" y="67056"/>
                </a:lnTo>
                <a:lnTo>
                  <a:pt x="156972" y="67056"/>
                </a:lnTo>
                <a:cubicBezTo>
                  <a:pt x="150876" y="67056"/>
                  <a:pt x="145796" y="69215"/>
                  <a:pt x="141732" y="73533"/>
                </a:cubicBezTo>
                <a:cubicBezTo>
                  <a:pt x="137668" y="77851"/>
                  <a:pt x="135128" y="83058"/>
                  <a:pt x="134112" y="89154"/>
                </a:cubicBezTo>
                <a:lnTo>
                  <a:pt x="86106" y="0"/>
                </a:lnTo>
                <a:lnTo>
                  <a:pt x="641604" y="0"/>
                </a:lnTo>
                <a:lnTo>
                  <a:pt x="641604" y="67056"/>
                </a:lnTo>
                <a:lnTo>
                  <a:pt x="456438" y="67056"/>
                </a:lnTo>
                <a:cubicBezTo>
                  <a:pt x="454914" y="83820"/>
                  <a:pt x="449835" y="99314"/>
                  <a:pt x="441198" y="113538"/>
                </a:cubicBezTo>
                <a:cubicBezTo>
                  <a:pt x="464566" y="114046"/>
                  <a:pt x="489077" y="115824"/>
                  <a:pt x="514731" y="118872"/>
                </a:cubicBezTo>
                <a:cubicBezTo>
                  <a:pt x="540385" y="121920"/>
                  <a:pt x="564007" y="126873"/>
                  <a:pt x="585597" y="133731"/>
                </a:cubicBezTo>
                <a:cubicBezTo>
                  <a:pt x="607187" y="140589"/>
                  <a:pt x="624967" y="149479"/>
                  <a:pt x="638937" y="160401"/>
                </a:cubicBezTo>
                <a:cubicBezTo>
                  <a:pt x="652907" y="171323"/>
                  <a:pt x="659892" y="184658"/>
                  <a:pt x="659892" y="200406"/>
                </a:cubicBezTo>
                <a:cubicBezTo>
                  <a:pt x="659892" y="215646"/>
                  <a:pt x="653923" y="227584"/>
                  <a:pt x="641985" y="236220"/>
                </a:cubicBezTo>
                <a:cubicBezTo>
                  <a:pt x="630047" y="244856"/>
                  <a:pt x="613664" y="250190"/>
                  <a:pt x="592836" y="252222"/>
                </a:cubicBezTo>
                <a:cubicBezTo>
                  <a:pt x="570992" y="254254"/>
                  <a:pt x="550926" y="252476"/>
                  <a:pt x="532638" y="246888"/>
                </a:cubicBezTo>
                <a:cubicBezTo>
                  <a:pt x="514350" y="241300"/>
                  <a:pt x="501904" y="232664"/>
                  <a:pt x="495300" y="220980"/>
                </a:cubicBezTo>
                <a:moveTo>
                  <a:pt x="515874" y="521970"/>
                </a:moveTo>
                <a:cubicBezTo>
                  <a:pt x="515874" y="503174"/>
                  <a:pt x="503047" y="488950"/>
                  <a:pt x="477393" y="479298"/>
                </a:cubicBezTo>
                <a:cubicBezTo>
                  <a:pt x="451739" y="469646"/>
                  <a:pt x="417830" y="464820"/>
                  <a:pt x="375666" y="464820"/>
                </a:cubicBezTo>
                <a:cubicBezTo>
                  <a:pt x="332994" y="464820"/>
                  <a:pt x="298831" y="469646"/>
                  <a:pt x="273177" y="479298"/>
                </a:cubicBezTo>
                <a:cubicBezTo>
                  <a:pt x="247523" y="488950"/>
                  <a:pt x="234697" y="503174"/>
                  <a:pt x="234697" y="521970"/>
                </a:cubicBezTo>
                <a:cubicBezTo>
                  <a:pt x="234697" y="540766"/>
                  <a:pt x="247396" y="554990"/>
                  <a:pt x="272797" y="564642"/>
                </a:cubicBezTo>
                <a:cubicBezTo>
                  <a:pt x="298196" y="574294"/>
                  <a:pt x="332486" y="579120"/>
                  <a:pt x="375666" y="579120"/>
                </a:cubicBezTo>
                <a:cubicBezTo>
                  <a:pt x="417830" y="579120"/>
                  <a:pt x="451739" y="574294"/>
                  <a:pt x="477393" y="564642"/>
                </a:cubicBezTo>
                <a:cubicBezTo>
                  <a:pt x="503047" y="554990"/>
                  <a:pt x="515874" y="540766"/>
                  <a:pt x="515874" y="5219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" name="Freeform 7"/>
          <p:cNvSpPr/>
          <p:nvPr/>
        </p:nvSpPr>
        <p:spPr>
          <a:xfrm>
            <a:off x="5457825" y="1325286"/>
            <a:ext cx="722376" cy="656844"/>
          </a:xfrm>
          <a:custGeom>
            <a:avLst/>
            <a:gdLst>
              <a:gd name="connsiteX0" fmla="*/ 722376 w 722376"/>
              <a:gd name="connsiteY0" fmla="*/ 332994 h 656844"/>
              <a:gd name="connsiteX1" fmla="*/ 438912 w 722376"/>
              <a:gd name="connsiteY1" fmla="*/ 332994 h 656844"/>
              <a:gd name="connsiteX2" fmla="*/ 438912 w 722376"/>
              <a:gd name="connsiteY2" fmla="*/ 416814 h 656844"/>
              <a:gd name="connsiteX3" fmla="*/ 645413 w 722376"/>
              <a:gd name="connsiteY3" fmla="*/ 416814 h 656844"/>
              <a:gd name="connsiteX4" fmla="*/ 645413 w 722376"/>
              <a:gd name="connsiteY4" fmla="*/ 587502 h 656844"/>
              <a:gd name="connsiteX5" fmla="*/ 627888 w 722376"/>
              <a:gd name="connsiteY5" fmla="*/ 640461 h 656844"/>
              <a:gd name="connsiteX6" fmla="*/ 572262 w 722376"/>
              <a:gd name="connsiteY6" fmla="*/ 656844 h 656844"/>
              <a:gd name="connsiteX7" fmla="*/ 510540 w 722376"/>
              <a:gd name="connsiteY7" fmla="*/ 656844 h 656844"/>
              <a:gd name="connsiteX8" fmla="*/ 510540 w 722376"/>
              <a:gd name="connsiteY8" fmla="*/ 486918 h 656844"/>
              <a:gd name="connsiteX9" fmla="*/ 161544 w 722376"/>
              <a:gd name="connsiteY9" fmla="*/ 486918 h 656844"/>
              <a:gd name="connsiteX10" fmla="*/ 138684 w 722376"/>
              <a:gd name="connsiteY10" fmla="*/ 505968 h 656844"/>
              <a:gd name="connsiteX11" fmla="*/ 74676 w 722376"/>
              <a:gd name="connsiteY11" fmla="*/ 416814 h 656844"/>
              <a:gd name="connsiteX12" fmla="*/ 304038 w 722376"/>
              <a:gd name="connsiteY12" fmla="*/ 416814 h 656844"/>
              <a:gd name="connsiteX13" fmla="*/ 304038 w 722376"/>
              <a:gd name="connsiteY13" fmla="*/ 332994 h 656844"/>
              <a:gd name="connsiteX14" fmla="*/ 91440 w 722376"/>
              <a:gd name="connsiteY14" fmla="*/ 332994 h 656844"/>
              <a:gd name="connsiteX15" fmla="*/ 65532 w 722376"/>
              <a:gd name="connsiteY15" fmla="*/ 354330 h 656844"/>
              <a:gd name="connsiteX16" fmla="*/ 0 w 722376"/>
              <a:gd name="connsiteY16" fmla="*/ 262128 h 656844"/>
              <a:gd name="connsiteX17" fmla="*/ 472440 w 722376"/>
              <a:gd name="connsiteY17" fmla="*/ 262128 h 656844"/>
              <a:gd name="connsiteX18" fmla="*/ 497205 w 722376"/>
              <a:gd name="connsiteY18" fmla="*/ 200787 h 656844"/>
              <a:gd name="connsiteX19" fmla="*/ 502158 w 722376"/>
              <a:gd name="connsiteY19" fmla="*/ 109728 h 656844"/>
              <a:gd name="connsiteX20" fmla="*/ 502158 w 722376"/>
              <a:gd name="connsiteY20" fmla="*/ 102108 h 656844"/>
              <a:gd name="connsiteX21" fmla="*/ 167640 w 722376"/>
              <a:gd name="connsiteY21" fmla="*/ 102108 h 656844"/>
              <a:gd name="connsiteX22" fmla="*/ 144780 w 722376"/>
              <a:gd name="connsiteY22" fmla="*/ 121158 h 656844"/>
              <a:gd name="connsiteX23" fmla="*/ 96774 w 722376"/>
              <a:gd name="connsiteY23" fmla="*/ 32004 h 656844"/>
              <a:gd name="connsiteX24" fmla="*/ 502158 w 722376"/>
              <a:gd name="connsiteY24" fmla="*/ 32004 h 656844"/>
              <a:gd name="connsiteX25" fmla="*/ 502158 w 722376"/>
              <a:gd name="connsiteY25" fmla="*/ 0 h 656844"/>
              <a:gd name="connsiteX26" fmla="*/ 637032 w 722376"/>
              <a:gd name="connsiteY26" fmla="*/ 36576 h 656844"/>
              <a:gd name="connsiteX27" fmla="*/ 637032 w 722376"/>
              <a:gd name="connsiteY27" fmla="*/ 85344 h 656844"/>
              <a:gd name="connsiteX28" fmla="*/ 614552 w 722376"/>
              <a:gd name="connsiteY28" fmla="*/ 194691 h 656844"/>
              <a:gd name="connsiteX29" fmla="*/ 548640 w 722376"/>
              <a:gd name="connsiteY29" fmla="*/ 262128 h 656844"/>
              <a:gd name="connsiteX30" fmla="*/ 722376 w 722376"/>
              <a:gd name="connsiteY30" fmla="*/ 262128 h 6568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722376" h="656844">
                <a:moveTo>
                  <a:pt x="722376" y="332994"/>
                </a:moveTo>
                <a:lnTo>
                  <a:pt x="438912" y="332994"/>
                </a:lnTo>
                <a:lnTo>
                  <a:pt x="438912" y="416814"/>
                </a:lnTo>
                <a:lnTo>
                  <a:pt x="645413" y="416814"/>
                </a:lnTo>
                <a:lnTo>
                  <a:pt x="645413" y="587502"/>
                </a:lnTo>
                <a:cubicBezTo>
                  <a:pt x="645413" y="611886"/>
                  <a:pt x="639572" y="629539"/>
                  <a:pt x="627888" y="640461"/>
                </a:cubicBezTo>
                <a:cubicBezTo>
                  <a:pt x="616203" y="651383"/>
                  <a:pt x="597662" y="656844"/>
                  <a:pt x="572262" y="656844"/>
                </a:cubicBezTo>
                <a:lnTo>
                  <a:pt x="510540" y="656844"/>
                </a:lnTo>
                <a:lnTo>
                  <a:pt x="510540" y="486918"/>
                </a:lnTo>
                <a:lnTo>
                  <a:pt x="161544" y="486918"/>
                </a:lnTo>
                <a:cubicBezTo>
                  <a:pt x="148844" y="486918"/>
                  <a:pt x="141224" y="493268"/>
                  <a:pt x="138684" y="505968"/>
                </a:cubicBezTo>
                <a:lnTo>
                  <a:pt x="74676" y="416814"/>
                </a:lnTo>
                <a:lnTo>
                  <a:pt x="304038" y="416814"/>
                </a:lnTo>
                <a:lnTo>
                  <a:pt x="304038" y="332994"/>
                </a:lnTo>
                <a:lnTo>
                  <a:pt x="91440" y="332994"/>
                </a:lnTo>
                <a:cubicBezTo>
                  <a:pt x="76708" y="332994"/>
                  <a:pt x="68072" y="340106"/>
                  <a:pt x="65532" y="354330"/>
                </a:cubicBezTo>
                <a:lnTo>
                  <a:pt x="0" y="262128"/>
                </a:lnTo>
                <a:lnTo>
                  <a:pt x="472440" y="262128"/>
                </a:lnTo>
                <a:cubicBezTo>
                  <a:pt x="485648" y="247904"/>
                  <a:pt x="493903" y="227457"/>
                  <a:pt x="497205" y="200787"/>
                </a:cubicBezTo>
                <a:cubicBezTo>
                  <a:pt x="500507" y="174117"/>
                  <a:pt x="502158" y="143764"/>
                  <a:pt x="502158" y="109728"/>
                </a:cubicBezTo>
                <a:lnTo>
                  <a:pt x="502158" y="102108"/>
                </a:lnTo>
                <a:lnTo>
                  <a:pt x="167640" y="102108"/>
                </a:lnTo>
                <a:cubicBezTo>
                  <a:pt x="154940" y="102108"/>
                  <a:pt x="147320" y="108458"/>
                  <a:pt x="144780" y="121158"/>
                </a:cubicBezTo>
                <a:lnTo>
                  <a:pt x="96774" y="32004"/>
                </a:lnTo>
                <a:lnTo>
                  <a:pt x="502158" y="32004"/>
                </a:lnTo>
                <a:lnTo>
                  <a:pt x="502158" y="0"/>
                </a:lnTo>
                <a:lnTo>
                  <a:pt x="637032" y="36576"/>
                </a:lnTo>
                <a:lnTo>
                  <a:pt x="637032" y="85344"/>
                </a:lnTo>
                <a:cubicBezTo>
                  <a:pt x="637032" y="129540"/>
                  <a:pt x="629539" y="165989"/>
                  <a:pt x="614552" y="194691"/>
                </a:cubicBezTo>
                <a:cubicBezTo>
                  <a:pt x="599567" y="223393"/>
                  <a:pt x="577596" y="245872"/>
                  <a:pt x="548640" y="262128"/>
                </a:cubicBezTo>
                <a:lnTo>
                  <a:pt x="722376" y="2621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" name="Freeform 8"/>
          <p:cNvSpPr/>
          <p:nvPr/>
        </p:nvSpPr>
        <p:spPr>
          <a:xfrm>
            <a:off x="6200775" y="1323762"/>
            <a:ext cx="668274" cy="658368"/>
          </a:xfrm>
          <a:custGeom>
            <a:avLst/>
            <a:gdLst>
              <a:gd name="connsiteX0" fmla="*/ 51054 w 668274"/>
              <a:gd name="connsiteY0" fmla="*/ 228600 h 658368"/>
              <a:gd name="connsiteX1" fmla="*/ 68199 w 668274"/>
              <a:gd name="connsiteY1" fmla="*/ 144018 h 658368"/>
              <a:gd name="connsiteX2" fmla="*/ 114300 w 668274"/>
              <a:gd name="connsiteY2" fmla="*/ 84582 h 658368"/>
              <a:gd name="connsiteX3" fmla="*/ 181356 w 668274"/>
              <a:gd name="connsiteY3" fmla="*/ 49530 h 658368"/>
              <a:gd name="connsiteX4" fmla="*/ 261366 w 668274"/>
              <a:gd name="connsiteY4" fmla="*/ 38100 h 658368"/>
              <a:gd name="connsiteX5" fmla="*/ 340613 w 668274"/>
              <a:gd name="connsiteY5" fmla="*/ 49530 h 658368"/>
              <a:gd name="connsiteX6" fmla="*/ 407670 w 668274"/>
              <a:gd name="connsiteY6" fmla="*/ 84582 h 658368"/>
              <a:gd name="connsiteX7" fmla="*/ 453771 w 668274"/>
              <a:gd name="connsiteY7" fmla="*/ 144018 h 658368"/>
              <a:gd name="connsiteX8" fmla="*/ 470916 w 668274"/>
              <a:gd name="connsiteY8" fmla="*/ 228600 h 658368"/>
              <a:gd name="connsiteX9" fmla="*/ 453771 w 668274"/>
              <a:gd name="connsiteY9" fmla="*/ 313182 h 658368"/>
              <a:gd name="connsiteX10" fmla="*/ 407670 w 668274"/>
              <a:gd name="connsiteY10" fmla="*/ 372618 h 658368"/>
              <a:gd name="connsiteX11" fmla="*/ 340613 w 668274"/>
              <a:gd name="connsiteY11" fmla="*/ 407670 h 658368"/>
              <a:gd name="connsiteX12" fmla="*/ 261366 w 668274"/>
              <a:gd name="connsiteY12" fmla="*/ 419100 h 658368"/>
              <a:gd name="connsiteX13" fmla="*/ 181356 w 668274"/>
              <a:gd name="connsiteY13" fmla="*/ 407670 h 658368"/>
              <a:gd name="connsiteX14" fmla="*/ 114300 w 668274"/>
              <a:gd name="connsiteY14" fmla="*/ 372618 h 658368"/>
              <a:gd name="connsiteX15" fmla="*/ 68199 w 668274"/>
              <a:gd name="connsiteY15" fmla="*/ 313182 h 658368"/>
              <a:gd name="connsiteX16" fmla="*/ 51054 w 668274"/>
              <a:gd name="connsiteY16" fmla="*/ 228600 h 658368"/>
              <a:gd name="connsiteX18" fmla="*/ 533400 w 668274"/>
              <a:gd name="connsiteY18" fmla="*/ 658368 h 658368"/>
              <a:gd name="connsiteX19" fmla="*/ 533400 w 668274"/>
              <a:gd name="connsiteY19" fmla="*/ 509778 h 658368"/>
              <a:gd name="connsiteX20" fmla="*/ 447294 w 668274"/>
              <a:gd name="connsiteY20" fmla="*/ 538353 h 658368"/>
              <a:gd name="connsiteX21" fmla="*/ 336804 w 668274"/>
              <a:gd name="connsiteY21" fmla="*/ 547116 h 658368"/>
              <a:gd name="connsiteX22" fmla="*/ 91440 w 668274"/>
              <a:gd name="connsiteY22" fmla="*/ 547116 h 658368"/>
              <a:gd name="connsiteX23" fmla="*/ 65532 w 668274"/>
              <a:gd name="connsiteY23" fmla="*/ 568452 h 658368"/>
              <a:gd name="connsiteX24" fmla="*/ 0 w 668274"/>
              <a:gd name="connsiteY24" fmla="*/ 476250 h 658368"/>
              <a:gd name="connsiteX25" fmla="*/ 371094 w 668274"/>
              <a:gd name="connsiteY25" fmla="*/ 476250 h 658368"/>
              <a:gd name="connsiteX26" fmla="*/ 459486 w 668274"/>
              <a:gd name="connsiteY26" fmla="*/ 471297 h 658368"/>
              <a:gd name="connsiteX27" fmla="*/ 533400 w 668274"/>
              <a:gd name="connsiteY27" fmla="*/ 456438 h 658368"/>
              <a:gd name="connsiteX28" fmla="*/ 533400 w 668274"/>
              <a:gd name="connsiteY28" fmla="*/ 80010 h 658368"/>
              <a:gd name="connsiteX29" fmla="*/ 528827 w 668274"/>
              <a:gd name="connsiteY29" fmla="*/ 59817 h 658368"/>
              <a:gd name="connsiteX30" fmla="*/ 512826 w 668274"/>
              <a:gd name="connsiteY30" fmla="*/ 45720 h 658368"/>
              <a:gd name="connsiteX31" fmla="*/ 668274 w 668274"/>
              <a:gd name="connsiteY31" fmla="*/ 0 h 658368"/>
              <a:gd name="connsiteX32" fmla="*/ 668274 w 668274"/>
              <a:gd name="connsiteY32" fmla="*/ 589026 h 658368"/>
              <a:gd name="connsiteX33" fmla="*/ 650748 w 668274"/>
              <a:gd name="connsiteY33" fmla="*/ 641985 h 658368"/>
              <a:gd name="connsiteX34" fmla="*/ 595122 w 668274"/>
              <a:gd name="connsiteY34" fmla="*/ 658368 h 658368"/>
              <a:gd name="connsiteX36" fmla="*/ 181356 w 668274"/>
              <a:gd name="connsiteY36" fmla="*/ 228600 h 658368"/>
              <a:gd name="connsiteX37" fmla="*/ 186690 w 668274"/>
              <a:gd name="connsiteY37" fmla="*/ 276606 h 658368"/>
              <a:gd name="connsiteX38" fmla="*/ 201930 w 668274"/>
              <a:gd name="connsiteY38" fmla="*/ 314706 h 658368"/>
              <a:gd name="connsiteX39" fmla="*/ 226695 w 668274"/>
              <a:gd name="connsiteY39" fmla="*/ 339852 h 658368"/>
              <a:gd name="connsiteX40" fmla="*/ 261366 w 668274"/>
              <a:gd name="connsiteY40" fmla="*/ 348996 h 658368"/>
              <a:gd name="connsiteX41" fmla="*/ 294894 w 668274"/>
              <a:gd name="connsiteY41" fmla="*/ 339852 h 658368"/>
              <a:gd name="connsiteX42" fmla="*/ 319277 w 668274"/>
              <a:gd name="connsiteY42" fmla="*/ 314706 h 658368"/>
              <a:gd name="connsiteX43" fmla="*/ 334518 w 668274"/>
              <a:gd name="connsiteY43" fmla="*/ 276606 h 658368"/>
              <a:gd name="connsiteX44" fmla="*/ 339852 w 668274"/>
              <a:gd name="connsiteY44" fmla="*/ 228600 h 658368"/>
              <a:gd name="connsiteX45" fmla="*/ 334518 w 668274"/>
              <a:gd name="connsiteY45" fmla="*/ 180594 h 658368"/>
              <a:gd name="connsiteX46" fmla="*/ 319277 w 668274"/>
              <a:gd name="connsiteY46" fmla="*/ 142494 h 658368"/>
              <a:gd name="connsiteX47" fmla="*/ 294894 w 668274"/>
              <a:gd name="connsiteY47" fmla="*/ 117348 h 658368"/>
              <a:gd name="connsiteX48" fmla="*/ 261366 w 668274"/>
              <a:gd name="connsiteY48" fmla="*/ 108204 h 658368"/>
              <a:gd name="connsiteX49" fmla="*/ 226695 w 668274"/>
              <a:gd name="connsiteY49" fmla="*/ 117348 h 658368"/>
              <a:gd name="connsiteX50" fmla="*/ 201930 w 668274"/>
              <a:gd name="connsiteY50" fmla="*/ 142494 h 658368"/>
              <a:gd name="connsiteX51" fmla="*/ 186690 w 668274"/>
              <a:gd name="connsiteY51" fmla="*/ 180594 h 658368"/>
              <a:gd name="connsiteX52" fmla="*/ 181356 w 668274"/>
              <a:gd name="connsiteY52" fmla="*/ 228600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668274" h="658368">
                <a:moveTo>
                  <a:pt x="51054" y="228600"/>
                </a:moveTo>
                <a:cubicBezTo>
                  <a:pt x="51054" y="196088"/>
                  <a:pt x="56769" y="167894"/>
                  <a:pt x="68199" y="144018"/>
                </a:cubicBezTo>
                <a:cubicBezTo>
                  <a:pt x="79629" y="120142"/>
                  <a:pt x="94996" y="100330"/>
                  <a:pt x="114300" y="84582"/>
                </a:cubicBezTo>
                <a:cubicBezTo>
                  <a:pt x="133604" y="68834"/>
                  <a:pt x="155956" y="57150"/>
                  <a:pt x="181356" y="49530"/>
                </a:cubicBezTo>
                <a:cubicBezTo>
                  <a:pt x="206756" y="41910"/>
                  <a:pt x="233426" y="38100"/>
                  <a:pt x="261366" y="38100"/>
                </a:cubicBezTo>
                <a:cubicBezTo>
                  <a:pt x="288797" y="38100"/>
                  <a:pt x="315214" y="41910"/>
                  <a:pt x="340613" y="49530"/>
                </a:cubicBezTo>
                <a:cubicBezTo>
                  <a:pt x="366013" y="57150"/>
                  <a:pt x="388365" y="68834"/>
                  <a:pt x="407670" y="84582"/>
                </a:cubicBezTo>
                <a:cubicBezTo>
                  <a:pt x="426974" y="100330"/>
                  <a:pt x="442341" y="120142"/>
                  <a:pt x="453771" y="144018"/>
                </a:cubicBezTo>
                <a:cubicBezTo>
                  <a:pt x="465201" y="167894"/>
                  <a:pt x="470916" y="196088"/>
                  <a:pt x="470916" y="228600"/>
                </a:cubicBezTo>
                <a:cubicBezTo>
                  <a:pt x="470916" y="261112"/>
                  <a:pt x="465201" y="289306"/>
                  <a:pt x="453771" y="313182"/>
                </a:cubicBezTo>
                <a:cubicBezTo>
                  <a:pt x="442341" y="337058"/>
                  <a:pt x="426974" y="356870"/>
                  <a:pt x="407670" y="372618"/>
                </a:cubicBezTo>
                <a:cubicBezTo>
                  <a:pt x="388365" y="388366"/>
                  <a:pt x="366013" y="400050"/>
                  <a:pt x="340613" y="407670"/>
                </a:cubicBezTo>
                <a:cubicBezTo>
                  <a:pt x="315214" y="415290"/>
                  <a:pt x="288797" y="419100"/>
                  <a:pt x="261366" y="419100"/>
                </a:cubicBezTo>
                <a:cubicBezTo>
                  <a:pt x="233426" y="419100"/>
                  <a:pt x="206756" y="415290"/>
                  <a:pt x="181356" y="407670"/>
                </a:cubicBezTo>
                <a:cubicBezTo>
                  <a:pt x="155956" y="400050"/>
                  <a:pt x="133604" y="388366"/>
                  <a:pt x="114300" y="372618"/>
                </a:cubicBezTo>
                <a:cubicBezTo>
                  <a:pt x="94996" y="356870"/>
                  <a:pt x="79629" y="337058"/>
                  <a:pt x="68199" y="313182"/>
                </a:cubicBezTo>
                <a:cubicBezTo>
                  <a:pt x="56769" y="289306"/>
                  <a:pt x="51054" y="261112"/>
                  <a:pt x="51054" y="228600"/>
                </a:cubicBezTo>
                <a:moveTo>
                  <a:pt x="533400" y="658368"/>
                </a:moveTo>
                <a:lnTo>
                  <a:pt x="533400" y="509778"/>
                </a:lnTo>
                <a:cubicBezTo>
                  <a:pt x="508508" y="522986"/>
                  <a:pt x="479806" y="532511"/>
                  <a:pt x="447294" y="538353"/>
                </a:cubicBezTo>
                <a:cubicBezTo>
                  <a:pt x="414782" y="544195"/>
                  <a:pt x="377952" y="547116"/>
                  <a:pt x="336804" y="547116"/>
                </a:cubicBezTo>
                <a:lnTo>
                  <a:pt x="91440" y="547116"/>
                </a:lnTo>
                <a:cubicBezTo>
                  <a:pt x="76708" y="547116"/>
                  <a:pt x="68072" y="554228"/>
                  <a:pt x="65532" y="568452"/>
                </a:cubicBezTo>
                <a:lnTo>
                  <a:pt x="0" y="476250"/>
                </a:lnTo>
                <a:lnTo>
                  <a:pt x="371094" y="476250"/>
                </a:lnTo>
                <a:cubicBezTo>
                  <a:pt x="404622" y="476250"/>
                  <a:pt x="434086" y="474599"/>
                  <a:pt x="459486" y="471297"/>
                </a:cubicBezTo>
                <a:cubicBezTo>
                  <a:pt x="484885" y="467995"/>
                  <a:pt x="509524" y="463042"/>
                  <a:pt x="533400" y="456438"/>
                </a:cubicBezTo>
                <a:lnTo>
                  <a:pt x="533400" y="80010"/>
                </a:lnTo>
                <a:cubicBezTo>
                  <a:pt x="533400" y="72898"/>
                  <a:pt x="531876" y="66167"/>
                  <a:pt x="528827" y="59817"/>
                </a:cubicBezTo>
                <a:cubicBezTo>
                  <a:pt x="525780" y="53467"/>
                  <a:pt x="520446" y="48768"/>
                  <a:pt x="512826" y="45720"/>
                </a:cubicBezTo>
                <a:lnTo>
                  <a:pt x="668274" y="0"/>
                </a:lnTo>
                <a:lnTo>
                  <a:pt x="668274" y="589026"/>
                </a:lnTo>
                <a:cubicBezTo>
                  <a:pt x="668274" y="613410"/>
                  <a:pt x="662432" y="631063"/>
                  <a:pt x="650748" y="641985"/>
                </a:cubicBezTo>
                <a:cubicBezTo>
                  <a:pt x="639064" y="652907"/>
                  <a:pt x="620522" y="658368"/>
                  <a:pt x="595122" y="658368"/>
                </a:cubicBezTo>
                <a:moveTo>
                  <a:pt x="181356" y="228600"/>
                </a:moveTo>
                <a:cubicBezTo>
                  <a:pt x="181356" y="245872"/>
                  <a:pt x="183134" y="261874"/>
                  <a:pt x="186690" y="276606"/>
                </a:cubicBezTo>
                <a:cubicBezTo>
                  <a:pt x="190246" y="291338"/>
                  <a:pt x="195326" y="304038"/>
                  <a:pt x="201930" y="314706"/>
                </a:cubicBezTo>
                <a:cubicBezTo>
                  <a:pt x="208534" y="325374"/>
                  <a:pt x="216788" y="333756"/>
                  <a:pt x="226695" y="339852"/>
                </a:cubicBezTo>
                <a:cubicBezTo>
                  <a:pt x="236601" y="345948"/>
                  <a:pt x="248158" y="348996"/>
                  <a:pt x="261366" y="348996"/>
                </a:cubicBezTo>
                <a:cubicBezTo>
                  <a:pt x="274066" y="348996"/>
                  <a:pt x="285242" y="345948"/>
                  <a:pt x="294894" y="339852"/>
                </a:cubicBezTo>
                <a:cubicBezTo>
                  <a:pt x="304546" y="333756"/>
                  <a:pt x="312674" y="325374"/>
                  <a:pt x="319277" y="314706"/>
                </a:cubicBezTo>
                <a:cubicBezTo>
                  <a:pt x="325882" y="304038"/>
                  <a:pt x="330962" y="291338"/>
                  <a:pt x="334518" y="276606"/>
                </a:cubicBezTo>
                <a:cubicBezTo>
                  <a:pt x="338074" y="261874"/>
                  <a:pt x="339852" y="245872"/>
                  <a:pt x="339852" y="228600"/>
                </a:cubicBezTo>
                <a:cubicBezTo>
                  <a:pt x="339852" y="211328"/>
                  <a:pt x="338074" y="195326"/>
                  <a:pt x="334518" y="180594"/>
                </a:cubicBezTo>
                <a:cubicBezTo>
                  <a:pt x="330962" y="165862"/>
                  <a:pt x="325882" y="153162"/>
                  <a:pt x="319277" y="142494"/>
                </a:cubicBezTo>
                <a:cubicBezTo>
                  <a:pt x="312674" y="131826"/>
                  <a:pt x="304546" y="123444"/>
                  <a:pt x="294894" y="117348"/>
                </a:cubicBezTo>
                <a:cubicBezTo>
                  <a:pt x="285242" y="111252"/>
                  <a:pt x="274066" y="108204"/>
                  <a:pt x="261366" y="108204"/>
                </a:cubicBezTo>
                <a:cubicBezTo>
                  <a:pt x="248158" y="108204"/>
                  <a:pt x="236601" y="111252"/>
                  <a:pt x="226695" y="117348"/>
                </a:cubicBezTo>
                <a:cubicBezTo>
                  <a:pt x="216788" y="123444"/>
                  <a:pt x="208534" y="131826"/>
                  <a:pt x="201930" y="142494"/>
                </a:cubicBezTo>
                <a:cubicBezTo>
                  <a:pt x="195326" y="153162"/>
                  <a:pt x="190246" y="165862"/>
                  <a:pt x="186690" y="180594"/>
                </a:cubicBezTo>
                <a:cubicBezTo>
                  <a:pt x="183134" y="195326"/>
                  <a:pt x="181356" y="211328"/>
                  <a:pt x="181356" y="2286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" name="Freeform 9"/>
          <p:cNvSpPr/>
          <p:nvPr/>
        </p:nvSpPr>
        <p:spPr>
          <a:xfrm>
            <a:off x="7203447" y="1323762"/>
            <a:ext cx="625602" cy="658368"/>
          </a:xfrm>
          <a:custGeom>
            <a:avLst/>
            <a:gdLst>
              <a:gd name="connsiteX0" fmla="*/ 490728 w 625602"/>
              <a:gd name="connsiteY0" fmla="*/ 381762 h 658368"/>
              <a:gd name="connsiteX1" fmla="*/ 490728 w 625602"/>
              <a:gd name="connsiteY1" fmla="*/ 296418 h 658368"/>
              <a:gd name="connsiteX2" fmla="*/ 387097 w 625602"/>
              <a:gd name="connsiteY2" fmla="*/ 296418 h 658368"/>
              <a:gd name="connsiteX3" fmla="*/ 312421 w 625602"/>
              <a:gd name="connsiteY3" fmla="*/ 350520 h 658368"/>
              <a:gd name="connsiteX4" fmla="*/ 211075 w 625602"/>
              <a:gd name="connsiteY4" fmla="*/ 368808 h 658368"/>
              <a:gd name="connsiteX5" fmla="*/ 129160 w 625602"/>
              <a:gd name="connsiteY5" fmla="*/ 357378 h 658368"/>
              <a:gd name="connsiteX6" fmla="*/ 62103 w 625602"/>
              <a:gd name="connsiteY6" fmla="*/ 323850 h 658368"/>
              <a:gd name="connsiteX7" fmla="*/ 16765 w 625602"/>
              <a:gd name="connsiteY7" fmla="*/ 269748 h 658368"/>
              <a:gd name="connsiteX8" fmla="*/ 0 w 625602"/>
              <a:gd name="connsiteY8" fmla="*/ 195834 h 658368"/>
              <a:gd name="connsiteX9" fmla="*/ 16765 w 625602"/>
              <a:gd name="connsiteY9" fmla="*/ 124206 h 658368"/>
              <a:gd name="connsiteX10" fmla="*/ 62103 w 625602"/>
              <a:gd name="connsiteY10" fmla="*/ 69723 h 658368"/>
              <a:gd name="connsiteX11" fmla="*/ 129160 w 625602"/>
              <a:gd name="connsiteY11" fmla="*/ 35433 h 658368"/>
              <a:gd name="connsiteX12" fmla="*/ 211075 w 625602"/>
              <a:gd name="connsiteY12" fmla="*/ 23622 h 658368"/>
              <a:gd name="connsiteX13" fmla="*/ 314325 w 625602"/>
              <a:gd name="connsiteY13" fmla="*/ 43815 h 658368"/>
              <a:gd name="connsiteX14" fmla="*/ 389382 w 625602"/>
              <a:gd name="connsiteY14" fmla="*/ 100584 h 658368"/>
              <a:gd name="connsiteX15" fmla="*/ 490728 w 625602"/>
              <a:gd name="connsiteY15" fmla="*/ 100584 h 658368"/>
              <a:gd name="connsiteX16" fmla="*/ 490728 w 625602"/>
              <a:gd name="connsiteY16" fmla="*/ 80010 h 658368"/>
              <a:gd name="connsiteX17" fmla="*/ 486156 w 625602"/>
              <a:gd name="connsiteY17" fmla="*/ 59817 h 658368"/>
              <a:gd name="connsiteX18" fmla="*/ 470155 w 625602"/>
              <a:gd name="connsiteY18" fmla="*/ 45720 h 658368"/>
              <a:gd name="connsiteX19" fmla="*/ 625602 w 625602"/>
              <a:gd name="connsiteY19" fmla="*/ 0 h 658368"/>
              <a:gd name="connsiteX20" fmla="*/ 625602 w 625602"/>
              <a:gd name="connsiteY20" fmla="*/ 312420 h 658368"/>
              <a:gd name="connsiteX21" fmla="*/ 608077 w 625602"/>
              <a:gd name="connsiteY21" fmla="*/ 365379 h 658368"/>
              <a:gd name="connsiteX22" fmla="*/ 552450 w 625602"/>
              <a:gd name="connsiteY22" fmla="*/ 381762 h 658368"/>
              <a:gd name="connsiteX24" fmla="*/ 625602 w 625602"/>
              <a:gd name="connsiteY24" fmla="*/ 414528 h 658368"/>
              <a:gd name="connsiteX25" fmla="*/ 625602 w 625602"/>
              <a:gd name="connsiteY25" fmla="*/ 589026 h 658368"/>
              <a:gd name="connsiteX26" fmla="*/ 608077 w 625602"/>
              <a:gd name="connsiteY26" fmla="*/ 641985 h 658368"/>
              <a:gd name="connsiteX27" fmla="*/ 552450 w 625602"/>
              <a:gd name="connsiteY27" fmla="*/ 658368 h 658368"/>
              <a:gd name="connsiteX28" fmla="*/ 490728 w 625602"/>
              <a:gd name="connsiteY28" fmla="*/ 658368 h 658368"/>
              <a:gd name="connsiteX29" fmla="*/ 490728 w 625602"/>
              <a:gd name="connsiteY29" fmla="*/ 484632 h 658368"/>
              <a:gd name="connsiteX30" fmla="*/ 148591 w 625602"/>
              <a:gd name="connsiteY30" fmla="*/ 484632 h 658368"/>
              <a:gd name="connsiteX31" fmla="*/ 125730 w 625602"/>
              <a:gd name="connsiteY31" fmla="*/ 503682 h 658368"/>
              <a:gd name="connsiteX32" fmla="*/ 77725 w 625602"/>
              <a:gd name="connsiteY32" fmla="*/ 414528 h 658368"/>
              <a:gd name="connsiteX34" fmla="*/ 127255 w 625602"/>
              <a:gd name="connsiteY34" fmla="*/ 195834 h 658368"/>
              <a:gd name="connsiteX35" fmla="*/ 132969 w 625602"/>
              <a:gd name="connsiteY35" fmla="*/ 236601 h 658368"/>
              <a:gd name="connsiteX36" fmla="*/ 149733 w 625602"/>
              <a:gd name="connsiteY36" fmla="*/ 270510 h 658368"/>
              <a:gd name="connsiteX37" fmla="*/ 176023 w 625602"/>
              <a:gd name="connsiteY37" fmla="*/ 293751 h 658368"/>
              <a:gd name="connsiteX38" fmla="*/ 211075 w 625602"/>
              <a:gd name="connsiteY38" fmla="*/ 302514 h 658368"/>
              <a:gd name="connsiteX39" fmla="*/ 244602 w 625602"/>
              <a:gd name="connsiteY39" fmla="*/ 294132 h 658368"/>
              <a:gd name="connsiteX40" fmla="*/ 270891 w 625602"/>
              <a:gd name="connsiteY40" fmla="*/ 271272 h 658368"/>
              <a:gd name="connsiteX41" fmla="*/ 287655 w 625602"/>
              <a:gd name="connsiteY41" fmla="*/ 237363 h 658368"/>
              <a:gd name="connsiteX42" fmla="*/ 293371 w 625602"/>
              <a:gd name="connsiteY42" fmla="*/ 195834 h 658368"/>
              <a:gd name="connsiteX43" fmla="*/ 287655 w 625602"/>
              <a:gd name="connsiteY43" fmla="*/ 154305 h 658368"/>
              <a:gd name="connsiteX44" fmla="*/ 270891 w 625602"/>
              <a:gd name="connsiteY44" fmla="*/ 120777 h 658368"/>
              <a:gd name="connsiteX45" fmla="*/ 244602 w 625602"/>
              <a:gd name="connsiteY45" fmla="*/ 98298 h 658368"/>
              <a:gd name="connsiteX46" fmla="*/ 211075 w 625602"/>
              <a:gd name="connsiteY46" fmla="*/ 89916 h 658368"/>
              <a:gd name="connsiteX47" fmla="*/ 176023 w 625602"/>
              <a:gd name="connsiteY47" fmla="*/ 98298 h 658368"/>
              <a:gd name="connsiteX48" fmla="*/ 149733 w 625602"/>
              <a:gd name="connsiteY48" fmla="*/ 120777 h 658368"/>
              <a:gd name="connsiteX49" fmla="*/ 132969 w 625602"/>
              <a:gd name="connsiteY49" fmla="*/ 154305 h 658368"/>
              <a:gd name="connsiteX50" fmla="*/ 127255 w 625602"/>
              <a:gd name="connsiteY50" fmla="*/ 195834 h 658368"/>
              <a:gd name="connsiteX52" fmla="*/ 420625 w 625602"/>
              <a:gd name="connsiteY52" fmla="*/ 195834 h 658368"/>
              <a:gd name="connsiteX53" fmla="*/ 417577 w 625602"/>
              <a:gd name="connsiteY53" fmla="*/ 230124 h 658368"/>
              <a:gd name="connsiteX54" fmla="*/ 490728 w 625602"/>
              <a:gd name="connsiteY54" fmla="*/ 230124 h 658368"/>
              <a:gd name="connsiteX55" fmla="*/ 490728 w 625602"/>
              <a:gd name="connsiteY55" fmla="*/ 166878 h 658368"/>
              <a:gd name="connsiteX56" fmla="*/ 418339 w 625602"/>
              <a:gd name="connsiteY56" fmla="*/ 166878 h 658368"/>
              <a:gd name="connsiteX57" fmla="*/ 420625 w 625602"/>
              <a:gd name="connsiteY57" fmla="*/ 195834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625602" h="658368">
                <a:moveTo>
                  <a:pt x="490728" y="381762"/>
                </a:moveTo>
                <a:lnTo>
                  <a:pt x="490728" y="296418"/>
                </a:lnTo>
                <a:lnTo>
                  <a:pt x="387097" y="296418"/>
                </a:lnTo>
                <a:cubicBezTo>
                  <a:pt x="368301" y="320294"/>
                  <a:pt x="343408" y="338328"/>
                  <a:pt x="312421" y="350520"/>
                </a:cubicBezTo>
                <a:cubicBezTo>
                  <a:pt x="281432" y="362712"/>
                  <a:pt x="247650" y="368808"/>
                  <a:pt x="211075" y="368808"/>
                </a:cubicBezTo>
                <a:cubicBezTo>
                  <a:pt x="182118" y="368808"/>
                  <a:pt x="154814" y="364998"/>
                  <a:pt x="129160" y="357378"/>
                </a:cubicBezTo>
                <a:cubicBezTo>
                  <a:pt x="103505" y="349758"/>
                  <a:pt x="81153" y="338582"/>
                  <a:pt x="62103" y="323850"/>
                </a:cubicBezTo>
                <a:cubicBezTo>
                  <a:pt x="43053" y="309118"/>
                  <a:pt x="27941" y="291084"/>
                  <a:pt x="16765" y="269748"/>
                </a:cubicBezTo>
                <a:cubicBezTo>
                  <a:pt x="5589" y="248412"/>
                  <a:pt x="0" y="223774"/>
                  <a:pt x="0" y="195834"/>
                </a:cubicBezTo>
                <a:cubicBezTo>
                  <a:pt x="0" y="169418"/>
                  <a:pt x="5589" y="145542"/>
                  <a:pt x="16765" y="124206"/>
                </a:cubicBezTo>
                <a:cubicBezTo>
                  <a:pt x="27941" y="102870"/>
                  <a:pt x="43053" y="84709"/>
                  <a:pt x="62103" y="69723"/>
                </a:cubicBezTo>
                <a:cubicBezTo>
                  <a:pt x="81153" y="54737"/>
                  <a:pt x="103505" y="43307"/>
                  <a:pt x="129160" y="35433"/>
                </a:cubicBezTo>
                <a:cubicBezTo>
                  <a:pt x="154814" y="27559"/>
                  <a:pt x="182118" y="23622"/>
                  <a:pt x="211075" y="23622"/>
                </a:cubicBezTo>
                <a:cubicBezTo>
                  <a:pt x="248667" y="23622"/>
                  <a:pt x="283083" y="30353"/>
                  <a:pt x="314325" y="43815"/>
                </a:cubicBezTo>
                <a:cubicBezTo>
                  <a:pt x="345568" y="57277"/>
                  <a:pt x="370587" y="76200"/>
                  <a:pt x="389382" y="100584"/>
                </a:cubicBezTo>
                <a:lnTo>
                  <a:pt x="490728" y="100584"/>
                </a:lnTo>
                <a:lnTo>
                  <a:pt x="490728" y="80010"/>
                </a:lnTo>
                <a:cubicBezTo>
                  <a:pt x="490728" y="72898"/>
                  <a:pt x="489205" y="66167"/>
                  <a:pt x="486156" y="59817"/>
                </a:cubicBezTo>
                <a:cubicBezTo>
                  <a:pt x="483108" y="53467"/>
                  <a:pt x="477775" y="48768"/>
                  <a:pt x="470155" y="45720"/>
                </a:cubicBezTo>
                <a:lnTo>
                  <a:pt x="625602" y="0"/>
                </a:lnTo>
                <a:lnTo>
                  <a:pt x="625602" y="312420"/>
                </a:lnTo>
                <a:cubicBezTo>
                  <a:pt x="625602" y="336804"/>
                  <a:pt x="619761" y="354457"/>
                  <a:pt x="608077" y="365379"/>
                </a:cubicBezTo>
                <a:cubicBezTo>
                  <a:pt x="596392" y="376301"/>
                  <a:pt x="577851" y="381762"/>
                  <a:pt x="552450" y="381762"/>
                </a:cubicBezTo>
                <a:moveTo>
                  <a:pt x="625602" y="414528"/>
                </a:moveTo>
                <a:lnTo>
                  <a:pt x="625602" y="589026"/>
                </a:lnTo>
                <a:cubicBezTo>
                  <a:pt x="625602" y="613410"/>
                  <a:pt x="619761" y="631063"/>
                  <a:pt x="608077" y="641985"/>
                </a:cubicBezTo>
                <a:cubicBezTo>
                  <a:pt x="596392" y="652907"/>
                  <a:pt x="577851" y="658368"/>
                  <a:pt x="552450" y="658368"/>
                </a:cubicBezTo>
                <a:lnTo>
                  <a:pt x="490728" y="658368"/>
                </a:lnTo>
                <a:lnTo>
                  <a:pt x="490728" y="484632"/>
                </a:lnTo>
                <a:lnTo>
                  <a:pt x="148591" y="484632"/>
                </a:lnTo>
                <a:cubicBezTo>
                  <a:pt x="135890" y="484632"/>
                  <a:pt x="128270" y="490982"/>
                  <a:pt x="125730" y="503682"/>
                </a:cubicBezTo>
                <a:lnTo>
                  <a:pt x="77725" y="414528"/>
                </a:lnTo>
                <a:moveTo>
                  <a:pt x="127255" y="195834"/>
                </a:moveTo>
                <a:cubicBezTo>
                  <a:pt x="127255" y="210058"/>
                  <a:pt x="129160" y="223647"/>
                  <a:pt x="132969" y="236601"/>
                </a:cubicBezTo>
                <a:cubicBezTo>
                  <a:pt x="136780" y="249555"/>
                  <a:pt x="142368" y="260858"/>
                  <a:pt x="149733" y="270510"/>
                </a:cubicBezTo>
                <a:cubicBezTo>
                  <a:pt x="157100" y="280162"/>
                  <a:pt x="165863" y="287909"/>
                  <a:pt x="176023" y="293751"/>
                </a:cubicBezTo>
                <a:cubicBezTo>
                  <a:pt x="186182" y="299593"/>
                  <a:pt x="197867" y="302514"/>
                  <a:pt x="211075" y="302514"/>
                </a:cubicBezTo>
                <a:cubicBezTo>
                  <a:pt x="223266" y="302514"/>
                  <a:pt x="234442" y="299720"/>
                  <a:pt x="244602" y="294132"/>
                </a:cubicBezTo>
                <a:cubicBezTo>
                  <a:pt x="254763" y="288544"/>
                  <a:pt x="263526" y="280924"/>
                  <a:pt x="270891" y="271272"/>
                </a:cubicBezTo>
                <a:cubicBezTo>
                  <a:pt x="278257" y="261620"/>
                  <a:pt x="283846" y="250317"/>
                  <a:pt x="287655" y="237363"/>
                </a:cubicBezTo>
                <a:cubicBezTo>
                  <a:pt x="291466" y="224409"/>
                  <a:pt x="293371" y="210566"/>
                  <a:pt x="293371" y="195834"/>
                </a:cubicBezTo>
                <a:cubicBezTo>
                  <a:pt x="293371" y="181102"/>
                  <a:pt x="291466" y="167259"/>
                  <a:pt x="287655" y="154305"/>
                </a:cubicBezTo>
                <a:cubicBezTo>
                  <a:pt x="283846" y="141351"/>
                  <a:pt x="278257" y="130175"/>
                  <a:pt x="270891" y="120777"/>
                </a:cubicBezTo>
                <a:cubicBezTo>
                  <a:pt x="263526" y="111379"/>
                  <a:pt x="254763" y="103886"/>
                  <a:pt x="244602" y="98298"/>
                </a:cubicBezTo>
                <a:cubicBezTo>
                  <a:pt x="234442" y="92710"/>
                  <a:pt x="223266" y="89916"/>
                  <a:pt x="211075" y="89916"/>
                </a:cubicBezTo>
                <a:cubicBezTo>
                  <a:pt x="197867" y="89916"/>
                  <a:pt x="186182" y="92710"/>
                  <a:pt x="176023" y="98298"/>
                </a:cubicBezTo>
                <a:cubicBezTo>
                  <a:pt x="165863" y="103886"/>
                  <a:pt x="157100" y="111379"/>
                  <a:pt x="149733" y="120777"/>
                </a:cubicBezTo>
                <a:cubicBezTo>
                  <a:pt x="142368" y="130175"/>
                  <a:pt x="136780" y="141351"/>
                  <a:pt x="132969" y="154305"/>
                </a:cubicBezTo>
                <a:cubicBezTo>
                  <a:pt x="129160" y="167259"/>
                  <a:pt x="127255" y="181102"/>
                  <a:pt x="127255" y="195834"/>
                </a:cubicBezTo>
                <a:moveTo>
                  <a:pt x="420625" y="195834"/>
                </a:moveTo>
                <a:cubicBezTo>
                  <a:pt x="420625" y="209042"/>
                  <a:pt x="419608" y="220472"/>
                  <a:pt x="417577" y="230124"/>
                </a:cubicBezTo>
                <a:lnTo>
                  <a:pt x="490728" y="230124"/>
                </a:lnTo>
                <a:lnTo>
                  <a:pt x="490728" y="166878"/>
                </a:lnTo>
                <a:lnTo>
                  <a:pt x="418339" y="166878"/>
                </a:lnTo>
                <a:cubicBezTo>
                  <a:pt x="419863" y="176022"/>
                  <a:pt x="420625" y="185674"/>
                  <a:pt x="420625" y="1958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" name="Freeform 10"/>
          <p:cNvSpPr/>
          <p:nvPr/>
        </p:nvSpPr>
        <p:spPr>
          <a:xfrm>
            <a:off x="7907536" y="1323762"/>
            <a:ext cx="763524" cy="658368"/>
          </a:xfrm>
          <a:custGeom>
            <a:avLst/>
            <a:gdLst>
              <a:gd name="connsiteX0" fmla="*/ 525780 w 763524"/>
              <a:gd name="connsiteY0" fmla="*/ 658368 h 658368"/>
              <a:gd name="connsiteX1" fmla="*/ 525780 w 763524"/>
              <a:gd name="connsiteY1" fmla="*/ 80010 h 658368"/>
              <a:gd name="connsiteX2" fmla="*/ 521208 w 763524"/>
              <a:gd name="connsiteY2" fmla="*/ 59817 h 658368"/>
              <a:gd name="connsiteX3" fmla="*/ 505206 w 763524"/>
              <a:gd name="connsiteY3" fmla="*/ 45720 h 658368"/>
              <a:gd name="connsiteX4" fmla="*/ 660654 w 763524"/>
              <a:gd name="connsiteY4" fmla="*/ 0 h 658368"/>
              <a:gd name="connsiteX5" fmla="*/ 660654 w 763524"/>
              <a:gd name="connsiteY5" fmla="*/ 250698 h 658368"/>
              <a:gd name="connsiteX6" fmla="*/ 763524 w 763524"/>
              <a:gd name="connsiteY6" fmla="*/ 250698 h 658368"/>
              <a:gd name="connsiteX7" fmla="*/ 763524 w 763524"/>
              <a:gd name="connsiteY7" fmla="*/ 328422 h 658368"/>
              <a:gd name="connsiteX8" fmla="*/ 660654 w 763524"/>
              <a:gd name="connsiteY8" fmla="*/ 328422 h 658368"/>
              <a:gd name="connsiteX9" fmla="*/ 660654 w 763524"/>
              <a:gd name="connsiteY9" fmla="*/ 589026 h 658368"/>
              <a:gd name="connsiteX10" fmla="*/ 643127 w 763524"/>
              <a:gd name="connsiteY10" fmla="*/ 641985 h 658368"/>
              <a:gd name="connsiteX11" fmla="*/ 587502 w 763524"/>
              <a:gd name="connsiteY11" fmla="*/ 658368 h 658368"/>
              <a:gd name="connsiteX13" fmla="*/ 201930 w 763524"/>
              <a:gd name="connsiteY13" fmla="*/ 120396 h 658368"/>
              <a:gd name="connsiteX14" fmla="*/ 194310 w 763524"/>
              <a:gd name="connsiteY14" fmla="*/ 94869 h 658368"/>
              <a:gd name="connsiteX15" fmla="*/ 171450 w 763524"/>
              <a:gd name="connsiteY15" fmla="*/ 82296 h 658368"/>
              <a:gd name="connsiteX16" fmla="*/ 336804 w 763524"/>
              <a:gd name="connsiteY16" fmla="*/ 35814 h 658368"/>
              <a:gd name="connsiteX17" fmla="*/ 336804 w 763524"/>
              <a:gd name="connsiteY17" fmla="*/ 136398 h 658368"/>
              <a:gd name="connsiteX18" fmla="*/ 316992 w 763524"/>
              <a:gd name="connsiteY18" fmla="*/ 265176 h 658368"/>
              <a:gd name="connsiteX19" fmla="*/ 376809 w 763524"/>
              <a:gd name="connsiteY19" fmla="*/ 289941 h 658368"/>
              <a:gd name="connsiteX20" fmla="*/ 425577 w 763524"/>
              <a:gd name="connsiteY20" fmla="*/ 332232 h 658368"/>
              <a:gd name="connsiteX21" fmla="*/ 458724 w 763524"/>
              <a:gd name="connsiteY21" fmla="*/ 392430 h 658368"/>
              <a:gd name="connsiteX22" fmla="*/ 470916 w 763524"/>
              <a:gd name="connsiteY22" fmla="*/ 470154 h 658368"/>
              <a:gd name="connsiteX23" fmla="*/ 454152 w 763524"/>
              <a:gd name="connsiteY23" fmla="*/ 515112 h 658368"/>
              <a:gd name="connsiteX24" fmla="*/ 406908 w 763524"/>
              <a:gd name="connsiteY24" fmla="*/ 537210 h 658368"/>
              <a:gd name="connsiteX25" fmla="*/ 351282 w 763524"/>
              <a:gd name="connsiteY25" fmla="*/ 530352 h 658368"/>
              <a:gd name="connsiteX26" fmla="*/ 313944 w 763524"/>
              <a:gd name="connsiteY26" fmla="*/ 493014 h 658368"/>
              <a:gd name="connsiteX27" fmla="*/ 335280 w 763524"/>
              <a:gd name="connsiteY27" fmla="*/ 443103 h 658368"/>
              <a:gd name="connsiteX28" fmla="*/ 339089 w 763524"/>
              <a:gd name="connsiteY28" fmla="*/ 392430 h 658368"/>
              <a:gd name="connsiteX29" fmla="*/ 326898 w 763524"/>
              <a:gd name="connsiteY29" fmla="*/ 346329 h 658368"/>
              <a:gd name="connsiteX30" fmla="*/ 300227 w 763524"/>
              <a:gd name="connsiteY30" fmla="*/ 309372 h 658368"/>
              <a:gd name="connsiteX31" fmla="*/ 186689 w 763524"/>
              <a:gd name="connsiteY31" fmla="*/ 454152 h 658368"/>
              <a:gd name="connsiteX32" fmla="*/ 0 w 763524"/>
              <a:gd name="connsiteY32" fmla="*/ 545592 h 658368"/>
              <a:gd name="connsiteX33" fmla="*/ 0 w 763524"/>
              <a:gd name="connsiteY33" fmla="*/ 530352 h 658368"/>
              <a:gd name="connsiteX34" fmla="*/ 95250 w 763524"/>
              <a:gd name="connsiteY34" fmla="*/ 451485 h 658368"/>
              <a:gd name="connsiteX35" fmla="*/ 157734 w 763524"/>
              <a:gd name="connsiteY35" fmla="*/ 352806 h 658368"/>
              <a:gd name="connsiteX36" fmla="*/ 191643 w 763524"/>
              <a:gd name="connsiteY36" fmla="*/ 244602 h 658368"/>
              <a:gd name="connsiteX37" fmla="*/ 201930 w 763524"/>
              <a:gd name="connsiteY37" fmla="*/ 137160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763524" h="658368">
                <a:moveTo>
                  <a:pt x="525780" y="658368"/>
                </a:moveTo>
                <a:lnTo>
                  <a:pt x="525780" y="80010"/>
                </a:lnTo>
                <a:cubicBezTo>
                  <a:pt x="525780" y="72898"/>
                  <a:pt x="524256" y="66167"/>
                  <a:pt x="521208" y="59817"/>
                </a:cubicBezTo>
                <a:cubicBezTo>
                  <a:pt x="518160" y="53467"/>
                  <a:pt x="512826" y="48768"/>
                  <a:pt x="505206" y="45720"/>
                </a:cubicBezTo>
                <a:lnTo>
                  <a:pt x="660654" y="0"/>
                </a:lnTo>
                <a:lnTo>
                  <a:pt x="660654" y="250698"/>
                </a:lnTo>
                <a:lnTo>
                  <a:pt x="763524" y="250698"/>
                </a:lnTo>
                <a:lnTo>
                  <a:pt x="763524" y="328422"/>
                </a:lnTo>
                <a:lnTo>
                  <a:pt x="660654" y="328422"/>
                </a:lnTo>
                <a:lnTo>
                  <a:pt x="660654" y="589026"/>
                </a:lnTo>
                <a:cubicBezTo>
                  <a:pt x="660654" y="613410"/>
                  <a:pt x="654812" y="631063"/>
                  <a:pt x="643127" y="641985"/>
                </a:cubicBezTo>
                <a:cubicBezTo>
                  <a:pt x="631444" y="652907"/>
                  <a:pt x="612901" y="658368"/>
                  <a:pt x="587502" y="658368"/>
                </a:cubicBezTo>
                <a:moveTo>
                  <a:pt x="201930" y="120396"/>
                </a:moveTo>
                <a:cubicBezTo>
                  <a:pt x="201930" y="110236"/>
                  <a:pt x="199389" y="101727"/>
                  <a:pt x="194310" y="94869"/>
                </a:cubicBezTo>
                <a:cubicBezTo>
                  <a:pt x="189230" y="88011"/>
                  <a:pt x="181610" y="83820"/>
                  <a:pt x="171450" y="82296"/>
                </a:cubicBezTo>
                <a:lnTo>
                  <a:pt x="336804" y="35814"/>
                </a:lnTo>
                <a:lnTo>
                  <a:pt x="336804" y="136398"/>
                </a:lnTo>
                <a:cubicBezTo>
                  <a:pt x="336804" y="181102"/>
                  <a:pt x="330200" y="224028"/>
                  <a:pt x="316992" y="265176"/>
                </a:cubicBezTo>
                <a:cubicBezTo>
                  <a:pt x="338327" y="270764"/>
                  <a:pt x="358267" y="279019"/>
                  <a:pt x="376809" y="289941"/>
                </a:cubicBezTo>
                <a:cubicBezTo>
                  <a:pt x="395351" y="300863"/>
                  <a:pt x="411607" y="314960"/>
                  <a:pt x="425577" y="332232"/>
                </a:cubicBezTo>
                <a:cubicBezTo>
                  <a:pt x="439547" y="349504"/>
                  <a:pt x="450596" y="369570"/>
                  <a:pt x="458724" y="392430"/>
                </a:cubicBezTo>
                <a:cubicBezTo>
                  <a:pt x="466852" y="415290"/>
                  <a:pt x="470916" y="441198"/>
                  <a:pt x="470916" y="470154"/>
                </a:cubicBezTo>
                <a:cubicBezTo>
                  <a:pt x="470916" y="487426"/>
                  <a:pt x="465328" y="502412"/>
                  <a:pt x="454152" y="515112"/>
                </a:cubicBezTo>
                <a:cubicBezTo>
                  <a:pt x="442976" y="527812"/>
                  <a:pt x="427228" y="535178"/>
                  <a:pt x="406908" y="537210"/>
                </a:cubicBezTo>
                <a:cubicBezTo>
                  <a:pt x="387603" y="539750"/>
                  <a:pt x="369062" y="537464"/>
                  <a:pt x="351282" y="530352"/>
                </a:cubicBezTo>
                <a:cubicBezTo>
                  <a:pt x="333502" y="523240"/>
                  <a:pt x="321056" y="510794"/>
                  <a:pt x="313944" y="493014"/>
                </a:cubicBezTo>
                <a:cubicBezTo>
                  <a:pt x="324104" y="477266"/>
                  <a:pt x="331215" y="460629"/>
                  <a:pt x="335280" y="443103"/>
                </a:cubicBezTo>
                <a:cubicBezTo>
                  <a:pt x="339344" y="425577"/>
                  <a:pt x="340613" y="408686"/>
                  <a:pt x="339089" y="392430"/>
                </a:cubicBezTo>
                <a:cubicBezTo>
                  <a:pt x="337566" y="376174"/>
                  <a:pt x="333502" y="360807"/>
                  <a:pt x="326898" y="346329"/>
                </a:cubicBezTo>
                <a:cubicBezTo>
                  <a:pt x="320294" y="331851"/>
                  <a:pt x="311403" y="319532"/>
                  <a:pt x="300227" y="309372"/>
                </a:cubicBezTo>
                <a:cubicBezTo>
                  <a:pt x="274828" y="364744"/>
                  <a:pt x="236982" y="413004"/>
                  <a:pt x="186689" y="454152"/>
                </a:cubicBezTo>
                <a:cubicBezTo>
                  <a:pt x="136398" y="495300"/>
                  <a:pt x="74168" y="525780"/>
                  <a:pt x="0" y="545592"/>
                </a:cubicBezTo>
                <a:lnTo>
                  <a:pt x="0" y="530352"/>
                </a:lnTo>
                <a:cubicBezTo>
                  <a:pt x="37592" y="508508"/>
                  <a:pt x="69342" y="482219"/>
                  <a:pt x="95250" y="451485"/>
                </a:cubicBezTo>
                <a:cubicBezTo>
                  <a:pt x="121158" y="420751"/>
                  <a:pt x="141985" y="387858"/>
                  <a:pt x="157734" y="352806"/>
                </a:cubicBezTo>
                <a:cubicBezTo>
                  <a:pt x="173482" y="317754"/>
                  <a:pt x="184785" y="281686"/>
                  <a:pt x="191643" y="244602"/>
                </a:cubicBezTo>
                <a:cubicBezTo>
                  <a:pt x="198501" y="207518"/>
                  <a:pt x="201930" y="171704"/>
                  <a:pt x="201930" y="13716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" name="Freeform 11"/>
          <p:cNvSpPr/>
          <p:nvPr/>
        </p:nvSpPr>
        <p:spPr>
          <a:xfrm>
            <a:off x="8669536" y="1323762"/>
            <a:ext cx="755904" cy="658368"/>
          </a:xfrm>
          <a:custGeom>
            <a:avLst/>
            <a:gdLst>
              <a:gd name="connsiteX0" fmla="*/ 518160 w 755904"/>
              <a:gd name="connsiteY0" fmla="*/ 658368 h 658368"/>
              <a:gd name="connsiteX1" fmla="*/ 518160 w 755904"/>
              <a:gd name="connsiteY1" fmla="*/ 521208 h 658368"/>
              <a:gd name="connsiteX2" fmla="*/ 432054 w 755904"/>
              <a:gd name="connsiteY2" fmla="*/ 549783 h 658368"/>
              <a:gd name="connsiteX3" fmla="*/ 321563 w 755904"/>
              <a:gd name="connsiteY3" fmla="*/ 558546 h 658368"/>
              <a:gd name="connsiteX4" fmla="*/ 91439 w 755904"/>
              <a:gd name="connsiteY4" fmla="*/ 558546 h 658368"/>
              <a:gd name="connsiteX5" fmla="*/ 65532 w 755904"/>
              <a:gd name="connsiteY5" fmla="*/ 579882 h 658368"/>
              <a:gd name="connsiteX6" fmla="*/ 0 w 755904"/>
              <a:gd name="connsiteY6" fmla="*/ 487680 h 658368"/>
              <a:gd name="connsiteX7" fmla="*/ 192786 w 755904"/>
              <a:gd name="connsiteY7" fmla="*/ 487680 h 658368"/>
              <a:gd name="connsiteX8" fmla="*/ 192786 w 755904"/>
              <a:gd name="connsiteY8" fmla="*/ 411480 h 658368"/>
              <a:gd name="connsiteX9" fmla="*/ 136398 w 755904"/>
              <a:gd name="connsiteY9" fmla="*/ 388620 h 658368"/>
              <a:gd name="connsiteX10" fmla="*/ 91439 w 755904"/>
              <a:gd name="connsiteY10" fmla="*/ 350901 h 658368"/>
              <a:gd name="connsiteX11" fmla="*/ 61722 w 755904"/>
              <a:gd name="connsiteY11" fmla="*/ 297942 h 658368"/>
              <a:gd name="connsiteX12" fmla="*/ 51054 w 755904"/>
              <a:gd name="connsiteY12" fmla="*/ 228600 h 658368"/>
              <a:gd name="connsiteX13" fmla="*/ 67818 w 755904"/>
              <a:gd name="connsiteY13" fmla="*/ 144018 h 658368"/>
              <a:gd name="connsiteX14" fmla="*/ 113157 w 755904"/>
              <a:gd name="connsiteY14" fmla="*/ 84582 h 658368"/>
              <a:gd name="connsiteX15" fmla="*/ 179832 w 755904"/>
              <a:gd name="connsiteY15" fmla="*/ 49530 h 658368"/>
              <a:gd name="connsiteX16" fmla="*/ 259842 w 755904"/>
              <a:gd name="connsiteY16" fmla="*/ 38100 h 658368"/>
              <a:gd name="connsiteX17" fmla="*/ 338709 w 755904"/>
              <a:gd name="connsiteY17" fmla="*/ 49530 h 658368"/>
              <a:gd name="connsiteX18" fmla="*/ 405002 w 755904"/>
              <a:gd name="connsiteY18" fmla="*/ 84582 h 658368"/>
              <a:gd name="connsiteX19" fmla="*/ 450723 w 755904"/>
              <a:gd name="connsiteY19" fmla="*/ 144018 h 658368"/>
              <a:gd name="connsiteX20" fmla="*/ 467868 w 755904"/>
              <a:gd name="connsiteY20" fmla="*/ 228600 h 658368"/>
              <a:gd name="connsiteX21" fmla="*/ 457200 w 755904"/>
              <a:gd name="connsiteY21" fmla="*/ 297180 h 658368"/>
              <a:gd name="connsiteX22" fmla="*/ 427482 w 755904"/>
              <a:gd name="connsiteY22" fmla="*/ 350139 h 658368"/>
              <a:gd name="connsiteX23" fmla="*/ 382905 w 755904"/>
              <a:gd name="connsiteY23" fmla="*/ 387858 h 658368"/>
              <a:gd name="connsiteX24" fmla="*/ 327660 w 755904"/>
              <a:gd name="connsiteY24" fmla="*/ 410718 h 658368"/>
              <a:gd name="connsiteX25" fmla="*/ 327660 w 755904"/>
              <a:gd name="connsiteY25" fmla="*/ 487680 h 658368"/>
              <a:gd name="connsiteX26" fmla="*/ 355854 w 755904"/>
              <a:gd name="connsiteY26" fmla="*/ 487680 h 658368"/>
              <a:gd name="connsiteX27" fmla="*/ 444246 w 755904"/>
              <a:gd name="connsiteY27" fmla="*/ 482727 h 658368"/>
              <a:gd name="connsiteX28" fmla="*/ 518160 w 755904"/>
              <a:gd name="connsiteY28" fmla="*/ 467868 h 658368"/>
              <a:gd name="connsiteX29" fmla="*/ 518160 w 755904"/>
              <a:gd name="connsiteY29" fmla="*/ 80010 h 658368"/>
              <a:gd name="connsiteX30" fmla="*/ 513588 w 755904"/>
              <a:gd name="connsiteY30" fmla="*/ 59817 h 658368"/>
              <a:gd name="connsiteX31" fmla="*/ 497586 w 755904"/>
              <a:gd name="connsiteY31" fmla="*/ 45720 h 658368"/>
              <a:gd name="connsiteX32" fmla="*/ 653034 w 755904"/>
              <a:gd name="connsiteY32" fmla="*/ 0 h 658368"/>
              <a:gd name="connsiteX33" fmla="*/ 653034 w 755904"/>
              <a:gd name="connsiteY33" fmla="*/ 233934 h 658368"/>
              <a:gd name="connsiteX34" fmla="*/ 755904 w 755904"/>
              <a:gd name="connsiteY34" fmla="*/ 233934 h 658368"/>
              <a:gd name="connsiteX35" fmla="*/ 755904 w 755904"/>
              <a:gd name="connsiteY35" fmla="*/ 311658 h 658368"/>
              <a:gd name="connsiteX36" fmla="*/ 653034 w 755904"/>
              <a:gd name="connsiteY36" fmla="*/ 311658 h 658368"/>
              <a:gd name="connsiteX37" fmla="*/ 653034 w 755904"/>
              <a:gd name="connsiteY37" fmla="*/ 589026 h 658368"/>
              <a:gd name="connsiteX38" fmla="*/ 635508 w 755904"/>
              <a:gd name="connsiteY38" fmla="*/ 641985 h 658368"/>
              <a:gd name="connsiteX39" fmla="*/ 579882 w 755904"/>
              <a:gd name="connsiteY39" fmla="*/ 658368 h 658368"/>
              <a:gd name="connsiteX41" fmla="*/ 181356 w 755904"/>
              <a:gd name="connsiteY41" fmla="*/ 228600 h 658368"/>
              <a:gd name="connsiteX42" fmla="*/ 186309 w 755904"/>
              <a:gd name="connsiteY42" fmla="*/ 276606 h 658368"/>
              <a:gd name="connsiteX43" fmla="*/ 201168 w 755904"/>
              <a:gd name="connsiteY43" fmla="*/ 314706 h 658368"/>
              <a:gd name="connsiteX44" fmla="*/ 225552 w 755904"/>
              <a:gd name="connsiteY44" fmla="*/ 339852 h 658368"/>
              <a:gd name="connsiteX45" fmla="*/ 259842 w 755904"/>
              <a:gd name="connsiteY45" fmla="*/ 348996 h 658368"/>
              <a:gd name="connsiteX46" fmla="*/ 292988 w 755904"/>
              <a:gd name="connsiteY46" fmla="*/ 339852 h 658368"/>
              <a:gd name="connsiteX47" fmla="*/ 316992 w 755904"/>
              <a:gd name="connsiteY47" fmla="*/ 314706 h 658368"/>
              <a:gd name="connsiteX48" fmla="*/ 331851 w 755904"/>
              <a:gd name="connsiteY48" fmla="*/ 276606 h 658368"/>
              <a:gd name="connsiteX49" fmla="*/ 336804 w 755904"/>
              <a:gd name="connsiteY49" fmla="*/ 228600 h 658368"/>
              <a:gd name="connsiteX50" fmla="*/ 331851 w 755904"/>
              <a:gd name="connsiteY50" fmla="*/ 180594 h 658368"/>
              <a:gd name="connsiteX51" fmla="*/ 316992 w 755904"/>
              <a:gd name="connsiteY51" fmla="*/ 142494 h 658368"/>
              <a:gd name="connsiteX52" fmla="*/ 292988 w 755904"/>
              <a:gd name="connsiteY52" fmla="*/ 117348 h 658368"/>
              <a:gd name="connsiteX53" fmla="*/ 259842 w 755904"/>
              <a:gd name="connsiteY53" fmla="*/ 108204 h 658368"/>
              <a:gd name="connsiteX54" fmla="*/ 225552 w 755904"/>
              <a:gd name="connsiteY54" fmla="*/ 117348 h 658368"/>
              <a:gd name="connsiteX55" fmla="*/ 201168 w 755904"/>
              <a:gd name="connsiteY55" fmla="*/ 142494 h 658368"/>
              <a:gd name="connsiteX56" fmla="*/ 186309 w 755904"/>
              <a:gd name="connsiteY56" fmla="*/ 180594 h 658368"/>
              <a:gd name="connsiteX57" fmla="*/ 181356 w 755904"/>
              <a:gd name="connsiteY57" fmla="*/ 228600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755904" h="658368">
                <a:moveTo>
                  <a:pt x="518160" y="658368"/>
                </a:moveTo>
                <a:lnTo>
                  <a:pt x="518160" y="521208"/>
                </a:lnTo>
                <a:cubicBezTo>
                  <a:pt x="493268" y="534416"/>
                  <a:pt x="464565" y="543941"/>
                  <a:pt x="432054" y="549783"/>
                </a:cubicBezTo>
                <a:cubicBezTo>
                  <a:pt x="399542" y="555625"/>
                  <a:pt x="362711" y="558546"/>
                  <a:pt x="321563" y="558546"/>
                </a:cubicBezTo>
                <a:lnTo>
                  <a:pt x="91439" y="558546"/>
                </a:lnTo>
                <a:cubicBezTo>
                  <a:pt x="76708" y="558546"/>
                  <a:pt x="68072" y="565658"/>
                  <a:pt x="65532" y="579882"/>
                </a:cubicBezTo>
                <a:lnTo>
                  <a:pt x="0" y="487680"/>
                </a:lnTo>
                <a:lnTo>
                  <a:pt x="192786" y="487680"/>
                </a:lnTo>
                <a:lnTo>
                  <a:pt x="192786" y="411480"/>
                </a:lnTo>
                <a:cubicBezTo>
                  <a:pt x="172465" y="406400"/>
                  <a:pt x="153670" y="398780"/>
                  <a:pt x="136398" y="388620"/>
                </a:cubicBezTo>
                <a:cubicBezTo>
                  <a:pt x="119126" y="378460"/>
                  <a:pt x="104139" y="365887"/>
                  <a:pt x="91439" y="350901"/>
                </a:cubicBezTo>
                <a:cubicBezTo>
                  <a:pt x="78740" y="335915"/>
                  <a:pt x="68834" y="318262"/>
                  <a:pt x="61722" y="297942"/>
                </a:cubicBezTo>
                <a:cubicBezTo>
                  <a:pt x="54610" y="277622"/>
                  <a:pt x="51054" y="254508"/>
                  <a:pt x="51054" y="228600"/>
                </a:cubicBezTo>
                <a:cubicBezTo>
                  <a:pt x="51054" y="196088"/>
                  <a:pt x="56642" y="167894"/>
                  <a:pt x="67818" y="144018"/>
                </a:cubicBezTo>
                <a:cubicBezTo>
                  <a:pt x="78994" y="120142"/>
                  <a:pt x="94107" y="100330"/>
                  <a:pt x="113157" y="84582"/>
                </a:cubicBezTo>
                <a:cubicBezTo>
                  <a:pt x="132207" y="68834"/>
                  <a:pt x="154432" y="57150"/>
                  <a:pt x="179832" y="49530"/>
                </a:cubicBezTo>
                <a:cubicBezTo>
                  <a:pt x="205232" y="41910"/>
                  <a:pt x="231901" y="38100"/>
                  <a:pt x="259842" y="38100"/>
                </a:cubicBezTo>
                <a:cubicBezTo>
                  <a:pt x="287274" y="38100"/>
                  <a:pt x="313563" y="41910"/>
                  <a:pt x="338709" y="49530"/>
                </a:cubicBezTo>
                <a:cubicBezTo>
                  <a:pt x="363855" y="57150"/>
                  <a:pt x="385952" y="68834"/>
                  <a:pt x="405002" y="84582"/>
                </a:cubicBezTo>
                <a:cubicBezTo>
                  <a:pt x="424052" y="100330"/>
                  <a:pt x="439293" y="120142"/>
                  <a:pt x="450723" y="144018"/>
                </a:cubicBezTo>
                <a:cubicBezTo>
                  <a:pt x="462152" y="167894"/>
                  <a:pt x="467868" y="196088"/>
                  <a:pt x="467868" y="228600"/>
                </a:cubicBezTo>
                <a:cubicBezTo>
                  <a:pt x="467868" y="254000"/>
                  <a:pt x="464312" y="276860"/>
                  <a:pt x="457200" y="297180"/>
                </a:cubicBezTo>
                <a:cubicBezTo>
                  <a:pt x="450087" y="317500"/>
                  <a:pt x="440182" y="335153"/>
                  <a:pt x="427482" y="350139"/>
                </a:cubicBezTo>
                <a:cubicBezTo>
                  <a:pt x="414782" y="365125"/>
                  <a:pt x="399923" y="377698"/>
                  <a:pt x="382905" y="387858"/>
                </a:cubicBezTo>
                <a:cubicBezTo>
                  <a:pt x="365887" y="398018"/>
                  <a:pt x="347472" y="405638"/>
                  <a:pt x="327660" y="410718"/>
                </a:cubicBezTo>
                <a:lnTo>
                  <a:pt x="327660" y="487680"/>
                </a:lnTo>
                <a:lnTo>
                  <a:pt x="355854" y="487680"/>
                </a:lnTo>
                <a:cubicBezTo>
                  <a:pt x="389382" y="487680"/>
                  <a:pt x="418846" y="486029"/>
                  <a:pt x="444246" y="482727"/>
                </a:cubicBezTo>
                <a:cubicBezTo>
                  <a:pt x="469646" y="479425"/>
                  <a:pt x="494284" y="474472"/>
                  <a:pt x="518160" y="467868"/>
                </a:cubicBezTo>
                <a:lnTo>
                  <a:pt x="518160" y="80010"/>
                </a:lnTo>
                <a:cubicBezTo>
                  <a:pt x="518160" y="72898"/>
                  <a:pt x="516636" y="66167"/>
                  <a:pt x="513588" y="59817"/>
                </a:cubicBezTo>
                <a:cubicBezTo>
                  <a:pt x="510539" y="53467"/>
                  <a:pt x="505206" y="48768"/>
                  <a:pt x="497586" y="45720"/>
                </a:cubicBezTo>
                <a:lnTo>
                  <a:pt x="653034" y="0"/>
                </a:lnTo>
                <a:lnTo>
                  <a:pt x="653034" y="233934"/>
                </a:lnTo>
                <a:lnTo>
                  <a:pt x="755904" y="233934"/>
                </a:lnTo>
                <a:lnTo>
                  <a:pt x="755904" y="311658"/>
                </a:lnTo>
                <a:lnTo>
                  <a:pt x="653034" y="311658"/>
                </a:lnTo>
                <a:lnTo>
                  <a:pt x="653034" y="589026"/>
                </a:lnTo>
                <a:cubicBezTo>
                  <a:pt x="653034" y="613410"/>
                  <a:pt x="647192" y="631063"/>
                  <a:pt x="635508" y="641985"/>
                </a:cubicBezTo>
                <a:cubicBezTo>
                  <a:pt x="623824" y="652907"/>
                  <a:pt x="605282" y="658368"/>
                  <a:pt x="579882" y="658368"/>
                </a:cubicBezTo>
                <a:moveTo>
                  <a:pt x="181356" y="228600"/>
                </a:moveTo>
                <a:cubicBezTo>
                  <a:pt x="181356" y="245872"/>
                  <a:pt x="183007" y="261874"/>
                  <a:pt x="186309" y="276606"/>
                </a:cubicBezTo>
                <a:cubicBezTo>
                  <a:pt x="189610" y="291338"/>
                  <a:pt x="194563" y="304038"/>
                  <a:pt x="201168" y="314706"/>
                </a:cubicBezTo>
                <a:cubicBezTo>
                  <a:pt x="207772" y="325374"/>
                  <a:pt x="215900" y="333756"/>
                  <a:pt x="225552" y="339852"/>
                </a:cubicBezTo>
                <a:cubicBezTo>
                  <a:pt x="235203" y="345948"/>
                  <a:pt x="246634" y="348996"/>
                  <a:pt x="259842" y="348996"/>
                </a:cubicBezTo>
                <a:cubicBezTo>
                  <a:pt x="272542" y="348996"/>
                  <a:pt x="283590" y="345948"/>
                  <a:pt x="292988" y="339852"/>
                </a:cubicBezTo>
                <a:cubicBezTo>
                  <a:pt x="302387" y="333756"/>
                  <a:pt x="310388" y="325374"/>
                  <a:pt x="316992" y="314706"/>
                </a:cubicBezTo>
                <a:cubicBezTo>
                  <a:pt x="323596" y="304038"/>
                  <a:pt x="328549" y="291338"/>
                  <a:pt x="331851" y="276606"/>
                </a:cubicBezTo>
                <a:cubicBezTo>
                  <a:pt x="335153" y="261874"/>
                  <a:pt x="336804" y="245872"/>
                  <a:pt x="336804" y="228600"/>
                </a:cubicBezTo>
                <a:cubicBezTo>
                  <a:pt x="336804" y="211328"/>
                  <a:pt x="335153" y="195326"/>
                  <a:pt x="331851" y="180594"/>
                </a:cubicBezTo>
                <a:cubicBezTo>
                  <a:pt x="328549" y="165862"/>
                  <a:pt x="323596" y="153162"/>
                  <a:pt x="316992" y="142494"/>
                </a:cubicBezTo>
                <a:cubicBezTo>
                  <a:pt x="310388" y="131826"/>
                  <a:pt x="302387" y="123444"/>
                  <a:pt x="292988" y="117348"/>
                </a:cubicBezTo>
                <a:cubicBezTo>
                  <a:pt x="283590" y="111252"/>
                  <a:pt x="272542" y="108204"/>
                  <a:pt x="259842" y="108204"/>
                </a:cubicBezTo>
                <a:cubicBezTo>
                  <a:pt x="246634" y="108204"/>
                  <a:pt x="235203" y="111252"/>
                  <a:pt x="225552" y="117348"/>
                </a:cubicBezTo>
                <a:cubicBezTo>
                  <a:pt x="215900" y="123444"/>
                  <a:pt x="207772" y="131826"/>
                  <a:pt x="201168" y="142494"/>
                </a:cubicBezTo>
                <a:cubicBezTo>
                  <a:pt x="194563" y="153162"/>
                  <a:pt x="189610" y="165862"/>
                  <a:pt x="186309" y="180594"/>
                </a:cubicBezTo>
                <a:cubicBezTo>
                  <a:pt x="183007" y="195326"/>
                  <a:pt x="181356" y="211328"/>
                  <a:pt x="181356" y="2286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" name="Freeform 12"/>
          <p:cNvSpPr/>
          <p:nvPr/>
        </p:nvSpPr>
        <p:spPr>
          <a:xfrm>
            <a:off x="9641115" y="1332906"/>
            <a:ext cx="722376" cy="640080"/>
          </a:xfrm>
          <a:custGeom>
            <a:avLst/>
            <a:gdLst>
              <a:gd name="connsiteX0" fmla="*/ 108966 w 722376"/>
              <a:gd name="connsiteY0" fmla="*/ 24384 h 640080"/>
              <a:gd name="connsiteX1" fmla="*/ 500635 w 722376"/>
              <a:gd name="connsiteY1" fmla="*/ 24384 h 640080"/>
              <a:gd name="connsiteX2" fmla="*/ 500635 w 722376"/>
              <a:gd name="connsiteY2" fmla="*/ 0 h 640080"/>
              <a:gd name="connsiteX3" fmla="*/ 630935 w 722376"/>
              <a:gd name="connsiteY3" fmla="*/ 36576 h 640080"/>
              <a:gd name="connsiteX4" fmla="*/ 630935 w 722376"/>
              <a:gd name="connsiteY4" fmla="*/ 285750 h 640080"/>
              <a:gd name="connsiteX5" fmla="*/ 500635 w 722376"/>
              <a:gd name="connsiteY5" fmla="*/ 285750 h 640080"/>
              <a:gd name="connsiteX6" fmla="*/ 500635 w 722376"/>
              <a:gd name="connsiteY6" fmla="*/ 254508 h 640080"/>
              <a:gd name="connsiteX7" fmla="*/ 411480 w 722376"/>
              <a:gd name="connsiteY7" fmla="*/ 278892 h 640080"/>
              <a:gd name="connsiteX8" fmla="*/ 311658 w 722376"/>
              <a:gd name="connsiteY8" fmla="*/ 285750 h 640080"/>
              <a:gd name="connsiteX9" fmla="*/ 108966 w 722376"/>
              <a:gd name="connsiteY9" fmla="*/ 285750 h 640080"/>
              <a:gd name="connsiteX11" fmla="*/ 722376 w 722376"/>
              <a:gd name="connsiteY11" fmla="*/ 404622 h 640080"/>
              <a:gd name="connsiteX12" fmla="*/ 457963 w 722376"/>
              <a:gd name="connsiteY12" fmla="*/ 404622 h 640080"/>
              <a:gd name="connsiteX13" fmla="*/ 457963 w 722376"/>
              <a:gd name="connsiteY13" fmla="*/ 489966 h 640080"/>
              <a:gd name="connsiteX14" fmla="*/ 323088 w 722376"/>
              <a:gd name="connsiteY14" fmla="*/ 520446 h 640080"/>
              <a:gd name="connsiteX15" fmla="*/ 323088 w 722376"/>
              <a:gd name="connsiteY15" fmla="*/ 404622 h 640080"/>
              <a:gd name="connsiteX16" fmla="*/ 91440 w 722376"/>
              <a:gd name="connsiteY16" fmla="*/ 404622 h 640080"/>
              <a:gd name="connsiteX17" fmla="*/ 65532 w 722376"/>
              <a:gd name="connsiteY17" fmla="*/ 425958 h 640080"/>
              <a:gd name="connsiteX18" fmla="*/ 0 w 722376"/>
              <a:gd name="connsiteY18" fmla="*/ 333756 h 640080"/>
              <a:gd name="connsiteX19" fmla="*/ 722376 w 722376"/>
              <a:gd name="connsiteY19" fmla="*/ 333756 h 640080"/>
              <a:gd name="connsiteX21" fmla="*/ 121158 w 722376"/>
              <a:gd name="connsiteY21" fmla="*/ 514350 h 640080"/>
              <a:gd name="connsiteX22" fmla="*/ 113538 w 722376"/>
              <a:gd name="connsiteY22" fmla="*/ 488823 h 640080"/>
              <a:gd name="connsiteX23" fmla="*/ 90678 w 722376"/>
              <a:gd name="connsiteY23" fmla="*/ 476250 h 640080"/>
              <a:gd name="connsiteX24" fmla="*/ 256032 w 722376"/>
              <a:gd name="connsiteY24" fmla="*/ 445770 h 640080"/>
              <a:gd name="connsiteX25" fmla="*/ 256032 w 722376"/>
              <a:gd name="connsiteY25" fmla="*/ 569976 h 640080"/>
              <a:gd name="connsiteX26" fmla="*/ 604266 w 722376"/>
              <a:gd name="connsiteY26" fmla="*/ 569976 h 640080"/>
              <a:gd name="connsiteX27" fmla="*/ 629793 w 722376"/>
              <a:gd name="connsiteY27" fmla="*/ 562356 h 640080"/>
              <a:gd name="connsiteX28" fmla="*/ 642366 w 722376"/>
              <a:gd name="connsiteY28" fmla="*/ 539496 h 640080"/>
              <a:gd name="connsiteX29" fmla="*/ 680466 w 722376"/>
              <a:gd name="connsiteY29" fmla="*/ 640080 h 640080"/>
              <a:gd name="connsiteX30" fmla="*/ 121158 w 722376"/>
              <a:gd name="connsiteY30" fmla="*/ 640080 h 640080"/>
              <a:gd name="connsiteX32" fmla="*/ 326135 w 722376"/>
              <a:gd name="connsiteY32" fmla="*/ 219456 h 640080"/>
              <a:gd name="connsiteX33" fmla="*/ 358902 w 722376"/>
              <a:gd name="connsiteY33" fmla="*/ 219456 h 640080"/>
              <a:gd name="connsiteX34" fmla="*/ 403479 w 722376"/>
              <a:gd name="connsiteY34" fmla="*/ 218694 h 640080"/>
              <a:gd name="connsiteX35" fmla="*/ 453010 w 722376"/>
              <a:gd name="connsiteY35" fmla="*/ 216408 h 640080"/>
              <a:gd name="connsiteX36" fmla="*/ 500635 w 722376"/>
              <a:gd name="connsiteY36" fmla="*/ 211074 h 640080"/>
              <a:gd name="connsiteX37" fmla="*/ 500635 w 722376"/>
              <a:gd name="connsiteY37" fmla="*/ 90678 h 640080"/>
              <a:gd name="connsiteX38" fmla="*/ 240030 w 722376"/>
              <a:gd name="connsiteY38" fmla="*/ 90678 h 640080"/>
              <a:gd name="connsiteX39" fmla="*/ 240030 w 722376"/>
              <a:gd name="connsiteY39" fmla="*/ 219456 h 64008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722376" h="640080">
                <a:moveTo>
                  <a:pt x="108966" y="24384"/>
                </a:moveTo>
                <a:lnTo>
                  <a:pt x="500635" y="24384"/>
                </a:lnTo>
                <a:lnTo>
                  <a:pt x="500635" y="0"/>
                </a:lnTo>
                <a:lnTo>
                  <a:pt x="630935" y="36576"/>
                </a:lnTo>
                <a:lnTo>
                  <a:pt x="630935" y="285750"/>
                </a:lnTo>
                <a:lnTo>
                  <a:pt x="500635" y="285750"/>
                </a:lnTo>
                <a:lnTo>
                  <a:pt x="500635" y="254508"/>
                </a:lnTo>
                <a:cubicBezTo>
                  <a:pt x="474218" y="266192"/>
                  <a:pt x="444500" y="274320"/>
                  <a:pt x="411480" y="278892"/>
                </a:cubicBezTo>
                <a:cubicBezTo>
                  <a:pt x="378461" y="283464"/>
                  <a:pt x="345185" y="285750"/>
                  <a:pt x="311658" y="285750"/>
                </a:cubicBezTo>
                <a:lnTo>
                  <a:pt x="108966" y="285750"/>
                </a:lnTo>
                <a:moveTo>
                  <a:pt x="722376" y="404622"/>
                </a:moveTo>
                <a:lnTo>
                  <a:pt x="457963" y="404622"/>
                </a:lnTo>
                <a:lnTo>
                  <a:pt x="457963" y="489966"/>
                </a:lnTo>
                <a:lnTo>
                  <a:pt x="323088" y="520446"/>
                </a:lnTo>
                <a:lnTo>
                  <a:pt x="323088" y="404622"/>
                </a:lnTo>
                <a:lnTo>
                  <a:pt x="91440" y="404622"/>
                </a:lnTo>
                <a:cubicBezTo>
                  <a:pt x="76708" y="404622"/>
                  <a:pt x="68072" y="411734"/>
                  <a:pt x="65532" y="425958"/>
                </a:cubicBezTo>
                <a:lnTo>
                  <a:pt x="0" y="333756"/>
                </a:lnTo>
                <a:lnTo>
                  <a:pt x="722376" y="333756"/>
                </a:lnTo>
                <a:moveTo>
                  <a:pt x="121158" y="514350"/>
                </a:moveTo>
                <a:cubicBezTo>
                  <a:pt x="121158" y="504190"/>
                  <a:pt x="118618" y="495681"/>
                  <a:pt x="113538" y="488823"/>
                </a:cubicBezTo>
                <a:cubicBezTo>
                  <a:pt x="108458" y="481965"/>
                  <a:pt x="100838" y="477774"/>
                  <a:pt x="90678" y="476250"/>
                </a:cubicBezTo>
                <a:lnTo>
                  <a:pt x="256032" y="445770"/>
                </a:lnTo>
                <a:lnTo>
                  <a:pt x="256032" y="569976"/>
                </a:lnTo>
                <a:lnTo>
                  <a:pt x="604266" y="569976"/>
                </a:lnTo>
                <a:cubicBezTo>
                  <a:pt x="614426" y="569976"/>
                  <a:pt x="622935" y="567436"/>
                  <a:pt x="629793" y="562356"/>
                </a:cubicBezTo>
                <a:cubicBezTo>
                  <a:pt x="636651" y="557276"/>
                  <a:pt x="640842" y="549656"/>
                  <a:pt x="642366" y="539496"/>
                </a:cubicBezTo>
                <a:lnTo>
                  <a:pt x="680466" y="640080"/>
                </a:lnTo>
                <a:lnTo>
                  <a:pt x="121158" y="640080"/>
                </a:lnTo>
                <a:moveTo>
                  <a:pt x="326135" y="219456"/>
                </a:moveTo>
                <a:cubicBezTo>
                  <a:pt x="334264" y="219456"/>
                  <a:pt x="345185" y="219456"/>
                  <a:pt x="358902" y="219456"/>
                </a:cubicBezTo>
                <a:cubicBezTo>
                  <a:pt x="372618" y="219456"/>
                  <a:pt x="387477" y="219202"/>
                  <a:pt x="403479" y="218694"/>
                </a:cubicBezTo>
                <a:cubicBezTo>
                  <a:pt x="419481" y="218186"/>
                  <a:pt x="435992" y="217424"/>
                  <a:pt x="453010" y="216408"/>
                </a:cubicBezTo>
                <a:cubicBezTo>
                  <a:pt x="470027" y="215392"/>
                  <a:pt x="485902" y="213614"/>
                  <a:pt x="500635" y="211074"/>
                </a:cubicBezTo>
                <a:lnTo>
                  <a:pt x="500635" y="90678"/>
                </a:lnTo>
                <a:lnTo>
                  <a:pt x="240030" y="90678"/>
                </a:lnTo>
                <a:lnTo>
                  <a:pt x="240030" y="21945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" name="Freeform 13"/>
          <p:cNvSpPr/>
          <p:nvPr/>
        </p:nvSpPr>
        <p:spPr>
          <a:xfrm>
            <a:off x="10384065" y="1323762"/>
            <a:ext cx="755904" cy="658368"/>
          </a:xfrm>
          <a:custGeom>
            <a:avLst/>
            <a:gdLst>
              <a:gd name="connsiteX0" fmla="*/ 518160 w 755904"/>
              <a:gd name="connsiteY0" fmla="*/ 658368 h 658368"/>
              <a:gd name="connsiteX1" fmla="*/ 518160 w 755904"/>
              <a:gd name="connsiteY1" fmla="*/ 536448 h 658368"/>
              <a:gd name="connsiteX2" fmla="*/ 321563 w 755904"/>
              <a:gd name="connsiteY2" fmla="*/ 573786 h 658368"/>
              <a:gd name="connsiteX3" fmla="*/ 91441 w 755904"/>
              <a:gd name="connsiteY3" fmla="*/ 573786 h 658368"/>
              <a:gd name="connsiteX4" fmla="*/ 65532 w 755904"/>
              <a:gd name="connsiteY4" fmla="*/ 595122 h 658368"/>
              <a:gd name="connsiteX5" fmla="*/ 0 w 755904"/>
              <a:gd name="connsiteY5" fmla="*/ 502920 h 658368"/>
              <a:gd name="connsiteX6" fmla="*/ 198882 w 755904"/>
              <a:gd name="connsiteY6" fmla="*/ 502920 h 658368"/>
              <a:gd name="connsiteX7" fmla="*/ 198882 w 755904"/>
              <a:gd name="connsiteY7" fmla="*/ 439674 h 658368"/>
              <a:gd name="connsiteX8" fmla="*/ 103251 w 755904"/>
              <a:gd name="connsiteY8" fmla="*/ 397383 h 658368"/>
              <a:gd name="connsiteX9" fmla="*/ 67818 w 755904"/>
              <a:gd name="connsiteY9" fmla="*/ 325374 h 658368"/>
              <a:gd name="connsiteX10" fmla="*/ 82296 w 755904"/>
              <a:gd name="connsiteY10" fmla="*/ 277368 h 658368"/>
              <a:gd name="connsiteX11" fmla="*/ 122682 w 755904"/>
              <a:gd name="connsiteY11" fmla="*/ 239268 h 658368"/>
              <a:gd name="connsiteX12" fmla="*/ 184785 w 755904"/>
              <a:gd name="connsiteY12" fmla="*/ 214122 h 658368"/>
              <a:gd name="connsiteX13" fmla="*/ 264413 w 755904"/>
              <a:gd name="connsiteY13" fmla="*/ 204978 h 658368"/>
              <a:gd name="connsiteX14" fmla="*/ 343663 w 755904"/>
              <a:gd name="connsiteY14" fmla="*/ 214122 h 658368"/>
              <a:gd name="connsiteX15" fmla="*/ 405003 w 755904"/>
              <a:gd name="connsiteY15" fmla="*/ 239268 h 658368"/>
              <a:gd name="connsiteX16" fmla="*/ 445008 w 755904"/>
              <a:gd name="connsiteY16" fmla="*/ 277368 h 658368"/>
              <a:gd name="connsiteX17" fmla="*/ 459485 w 755904"/>
              <a:gd name="connsiteY17" fmla="*/ 325374 h 658368"/>
              <a:gd name="connsiteX18" fmla="*/ 425196 w 755904"/>
              <a:gd name="connsiteY18" fmla="*/ 396240 h 658368"/>
              <a:gd name="connsiteX19" fmla="*/ 333756 w 755904"/>
              <a:gd name="connsiteY19" fmla="*/ 438150 h 658368"/>
              <a:gd name="connsiteX20" fmla="*/ 333756 w 755904"/>
              <a:gd name="connsiteY20" fmla="*/ 502920 h 658368"/>
              <a:gd name="connsiteX21" fmla="*/ 355854 w 755904"/>
              <a:gd name="connsiteY21" fmla="*/ 502920 h 658368"/>
              <a:gd name="connsiteX22" fmla="*/ 444246 w 755904"/>
              <a:gd name="connsiteY22" fmla="*/ 497967 h 658368"/>
              <a:gd name="connsiteX23" fmla="*/ 518160 w 755904"/>
              <a:gd name="connsiteY23" fmla="*/ 483108 h 658368"/>
              <a:gd name="connsiteX24" fmla="*/ 518160 w 755904"/>
              <a:gd name="connsiteY24" fmla="*/ 80010 h 658368"/>
              <a:gd name="connsiteX25" fmla="*/ 513588 w 755904"/>
              <a:gd name="connsiteY25" fmla="*/ 59817 h 658368"/>
              <a:gd name="connsiteX26" fmla="*/ 497585 w 755904"/>
              <a:gd name="connsiteY26" fmla="*/ 45720 h 658368"/>
              <a:gd name="connsiteX27" fmla="*/ 653035 w 755904"/>
              <a:gd name="connsiteY27" fmla="*/ 0 h 658368"/>
              <a:gd name="connsiteX28" fmla="*/ 653035 w 755904"/>
              <a:gd name="connsiteY28" fmla="*/ 262128 h 658368"/>
              <a:gd name="connsiteX29" fmla="*/ 755904 w 755904"/>
              <a:gd name="connsiteY29" fmla="*/ 262128 h 658368"/>
              <a:gd name="connsiteX30" fmla="*/ 755904 w 755904"/>
              <a:gd name="connsiteY30" fmla="*/ 339852 h 658368"/>
              <a:gd name="connsiteX31" fmla="*/ 653035 w 755904"/>
              <a:gd name="connsiteY31" fmla="*/ 339852 h 658368"/>
              <a:gd name="connsiteX32" fmla="*/ 653035 w 755904"/>
              <a:gd name="connsiteY32" fmla="*/ 589026 h 658368"/>
              <a:gd name="connsiteX33" fmla="*/ 635508 w 755904"/>
              <a:gd name="connsiteY33" fmla="*/ 641985 h 658368"/>
              <a:gd name="connsiteX34" fmla="*/ 579882 w 755904"/>
              <a:gd name="connsiteY34" fmla="*/ 658368 h 658368"/>
              <a:gd name="connsiteX36" fmla="*/ 477013 w 755904"/>
              <a:gd name="connsiteY36" fmla="*/ 181356 h 658368"/>
              <a:gd name="connsiteX37" fmla="*/ 96774 w 755904"/>
              <a:gd name="connsiteY37" fmla="*/ 181356 h 658368"/>
              <a:gd name="connsiteX38" fmla="*/ 73913 w 755904"/>
              <a:gd name="connsiteY38" fmla="*/ 200406 h 658368"/>
              <a:gd name="connsiteX39" fmla="*/ 25908 w 755904"/>
              <a:gd name="connsiteY39" fmla="*/ 111252 h 658368"/>
              <a:gd name="connsiteX40" fmla="*/ 191263 w 755904"/>
              <a:gd name="connsiteY40" fmla="*/ 111252 h 658368"/>
              <a:gd name="connsiteX41" fmla="*/ 191263 w 755904"/>
              <a:gd name="connsiteY41" fmla="*/ 88392 h 658368"/>
              <a:gd name="connsiteX42" fmla="*/ 183642 w 755904"/>
              <a:gd name="connsiteY42" fmla="*/ 62865 h 658368"/>
              <a:gd name="connsiteX43" fmla="*/ 160782 w 755904"/>
              <a:gd name="connsiteY43" fmla="*/ 50292 h 658368"/>
              <a:gd name="connsiteX44" fmla="*/ 329946 w 755904"/>
              <a:gd name="connsiteY44" fmla="*/ 3810 h 658368"/>
              <a:gd name="connsiteX45" fmla="*/ 329946 w 755904"/>
              <a:gd name="connsiteY45" fmla="*/ 111252 h 658368"/>
              <a:gd name="connsiteX46" fmla="*/ 477013 w 755904"/>
              <a:gd name="connsiteY46" fmla="*/ 111252 h 658368"/>
              <a:gd name="connsiteX48" fmla="*/ 187452 w 755904"/>
              <a:gd name="connsiteY48" fmla="*/ 325374 h 658368"/>
              <a:gd name="connsiteX49" fmla="*/ 191643 w 755904"/>
              <a:gd name="connsiteY49" fmla="*/ 344805 h 658368"/>
              <a:gd name="connsiteX50" fmla="*/ 204978 w 755904"/>
              <a:gd name="connsiteY50" fmla="*/ 361950 h 658368"/>
              <a:gd name="connsiteX51" fmla="*/ 228981 w 755904"/>
              <a:gd name="connsiteY51" fmla="*/ 374142 h 658368"/>
              <a:gd name="connsiteX52" fmla="*/ 264413 w 755904"/>
              <a:gd name="connsiteY52" fmla="*/ 378714 h 658368"/>
              <a:gd name="connsiteX53" fmla="*/ 322326 w 755904"/>
              <a:gd name="connsiteY53" fmla="*/ 361950 h 658368"/>
              <a:gd name="connsiteX54" fmla="*/ 339852 w 755904"/>
              <a:gd name="connsiteY54" fmla="*/ 325374 h 658368"/>
              <a:gd name="connsiteX55" fmla="*/ 322326 w 755904"/>
              <a:gd name="connsiteY55" fmla="*/ 288417 h 658368"/>
              <a:gd name="connsiteX56" fmla="*/ 264413 w 755904"/>
              <a:gd name="connsiteY56" fmla="*/ 271272 h 658368"/>
              <a:gd name="connsiteX57" fmla="*/ 228981 w 755904"/>
              <a:gd name="connsiteY57" fmla="*/ 276225 h 658368"/>
              <a:gd name="connsiteX58" fmla="*/ 204978 w 755904"/>
              <a:gd name="connsiteY58" fmla="*/ 288798 h 658368"/>
              <a:gd name="connsiteX59" fmla="*/ 191643 w 755904"/>
              <a:gd name="connsiteY59" fmla="*/ 306324 h 658368"/>
              <a:gd name="connsiteX60" fmla="*/ 187452 w 755904"/>
              <a:gd name="connsiteY60" fmla="*/ 325374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755904" h="658368">
                <a:moveTo>
                  <a:pt x="518160" y="658368"/>
                </a:moveTo>
                <a:lnTo>
                  <a:pt x="518160" y="536448"/>
                </a:lnTo>
                <a:cubicBezTo>
                  <a:pt x="468884" y="561340"/>
                  <a:pt x="403352" y="573786"/>
                  <a:pt x="321563" y="573786"/>
                </a:cubicBezTo>
                <a:lnTo>
                  <a:pt x="91441" y="573786"/>
                </a:lnTo>
                <a:cubicBezTo>
                  <a:pt x="76708" y="573786"/>
                  <a:pt x="68072" y="580898"/>
                  <a:pt x="65532" y="595122"/>
                </a:cubicBezTo>
                <a:lnTo>
                  <a:pt x="0" y="502920"/>
                </a:lnTo>
                <a:lnTo>
                  <a:pt x="198882" y="502920"/>
                </a:lnTo>
                <a:lnTo>
                  <a:pt x="198882" y="439674"/>
                </a:lnTo>
                <a:cubicBezTo>
                  <a:pt x="158750" y="432054"/>
                  <a:pt x="126873" y="417957"/>
                  <a:pt x="103251" y="397383"/>
                </a:cubicBezTo>
                <a:cubicBezTo>
                  <a:pt x="79629" y="376809"/>
                  <a:pt x="67818" y="352806"/>
                  <a:pt x="67818" y="325374"/>
                </a:cubicBezTo>
                <a:cubicBezTo>
                  <a:pt x="67818" y="308102"/>
                  <a:pt x="72644" y="292100"/>
                  <a:pt x="82296" y="277368"/>
                </a:cubicBezTo>
                <a:cubicBezTo>
                  <a:pt x="91949" y="262636"/>
                  <a:pt x="105411" y="249936"/>
                  <a:pt x="122682" y="239268"/>
                </a:cubicBezTo>
                <a:cubicBezTo>
                  <a:pt x="139954" y="228600"/>
                  <a:pt x="160655" y="220218"/>
                  <a:pt x="184785" y="214122"/>
                </a:cubicBezTo>
                <a:cubicBezTo>
                  <a:pt x="208914" y="208026"/>
                  <a:pt x="235458" y="204978"/>
                  <a:pt x="264413" y="204978"/>
                </a:cubicBezTo>
                <a:cubicBezTo>
                  <a:pt x="293370" y="204978"/>
                  <a:pt x="319786" y="208026"/>
                  <a:pt x="343663" y="214122"/>
                </a:cubicBezTo>
                <a:cubicBezTo>
                  <a:pt x="367537" y="220218"/>
                  <a:pt x="387986" y="228600"/>
                  <a:pt x="405003" y="239268"/>
                </a:cubicBezTo>
                <a:cubicBezTo>
                  <a:pt x="422022" y="249936"/>
                  <a:pt x="435356" y="262636"/>
                  <a:pt x="445008" y="277368"/>
                </a:cubicBezTo>
                <a:cubicBezTo>
                  <a:pt x="454661" y="292100"/>
                  <a:pt x="459485" y="308102"/>
                  <a:pt x="459485" y="325374"/>
                </a:cubicBezTo>
                <a:cubicBezTo>
                  <a:pt x="459485" y="352806"/>
                  <a:pt x="448056" y="376428"/>
                  <a:pt x="425196" y="396240"/>
                </a:cubicBezTo>
                <a:cubicBezTo>
                  <a:pt x="402335" y="416052"/>
                  <a:pt x="371856" y="430022"/>
                  <a:pt x="333756" y="438150"/>
                </a:cubicBezTo>
                <a:lnTo>
                  <a:pt x="333756" y="502920"/>
                </a:lnTo>
                <a:lnTo>
                  <a:pt x="355854" y="502920"/>
                </a:lnTo>
                <a:cubicBezTo>
                  <a:pt x="389382" y="502920"/>
                  <a:pt x="418846" y="501269"/>
                  <a:pt x="444246" y="497967"/>
                </a:cubicBezTo>
                <a:cubicBezTo>
                  <a:pt x="469647" y="494665"/>
                  <a:pt x="494285" y="489712"/>
                  <a:pt x="518160" y="483108"/>
                </a:cubicBezTo>
                <a:lnTo>
                  <a:pt x="518160" y="80010"/>
                </a:lnTo>
                <a:cubicBezTo>
                  <a:pt x="518160" y="72898"/>
                  <a:pt x="516635" y="66167"/>
                  <a:pt x="513588" y="59817"/>
                </a:cubicBezTo>
                <a:cubicBezTo>
                  <a:pt x="510541" y="53467"/>
                  <a:pt x="505206" y="48768"/>
                  <a:pt x="497585" y="45720"/>
                </a:cubicBezTo>
                <a:lnTo>
                  <a:pt x="653035" y="0"/>
                </a:lnTo>
                <a:lnTo>
                  <a:pt x="653035" y="262128"/>
                </a:lnTo>
                <a:lnTo>
                  <a:pt x="755904" y="262128"/>
                </a:lnTo>
                <a:lnTo>
                  <a:pt x="755904" y="339852"/>
                </a:lnTo>
                <a:lnTo>
                  <a:pt x="653035" y="339852"/>
                </a:lnTo>
                <a:lnTo>
                  <a:pt x="653035" y="589026"/>
                </a:lnTo>
                <a:cubicBezTo>
                  <a:pt x="653035" y="613410"/>
                  <a:pt x="647192" y="631063"/>
                  <a:pt x="635508" y="641985"/>
                </a:cubicBezTo>
                <a:cubicBezTo>
                  <a:pt x="623824" y="652907"/>
                  <a:pt x="605282" y="658368"/>
                  <a:pt x="579882" y="658368"/>
                </a:cubicBezTo>
                <a:moveTo>
                  <a:pt x="477013" y="181356"/>
                </a:moveTo>
                <a:lnTo>
                  <a:pt x="96774" y="181356"/>
                </a:lnTo>
                <a:cubicBezTo>
                  <a:pt x="84074" y="181356"/>
                  <a:pt x="76454" y="187706"/>
                  <a:pt x="73913" y="200406"/>
                </a:cubicBezTo>
                <a:lnTo>
                  <a:pt x="25908" y="111252"/>
                </a:lnTo>
                <a:lnTo>
                  <a:pt x="191263" y="111252"/>
                </a:lnTo>
                <a:lnTo>
                  <a:pt x="191263" y="88392"/>
                </a:lnTo>
                <a:cubicBezTo>
                  <a:pt x="191263" y="78232"/>
                  <a:pt x="188722" y="69723"/>
                  <a:pt x="183642" y="62865"/>
                </a:cubicBezTo>
                <a:cubicBezTo>
                  <a:pt x="178562" y="56007"/>
                  <a:pt x="170942" y="51816"/>
                  <a:pt x="160782" y="50292"/>
                </a:cubicBezTo>
                <a:lnTo>
                  <a:pt x="329946" y="3810"/>
                </a:lnTo>
                <a:lnTo>
                  <a:pt x="329946" y="111252"/>
                </a:lnTo>
                <a:lnTo>
                  <a:pt x="477013" y="111252"/>
                </a:lnTo>
                <a:moveTo>
                  <a:pt x="187452" y="325374"/>
                </a:moveTo>
                <a:cubicBezTo>
                  <a:pt x="187452" y="331978"/>
                  <a:pt x="188849" y="338455"/>
                  <a:pt x="191643" y="344805"/>
                </a:cubicBezTo>
                <a:cubicBezTo>
                  <a:pt x="194436" y="351155"/>
                  <a:pt x="198882" y="356870"/>
                  <a:pt x="204978" y="361950"/>
                </a:cubicBezTo>
                <a:cubicBezTo>
                  <a:pt x="211074" y="367030"/>
                  <a:pt x="219075" y="371094"/>
                  <a:pt x="228981" y="374142"/>
                </a:cubicBezTo>
                <a:cubicBezTo>
                  <a:pt x="238888" y="377190"/>
                  <a:pt x="250698" y="378714"/>
                  <a:pt x="264413" y="378714"/>
                </a:cubicBezTo>
                <a:cubicBezTo>
                  <a:pt x="291337" y="378714"/>
                  <a:pt x="310642" y="373126"/>
                  <a:pt x="322326" y="361950"/>
                </a:cubicBezTo>
                <a:cubicBezTo>
                  <a:pt x="334011" y="350774"/>
                  <a:pt x="339852" y="338582"/>
                  <a:pt x="339852" y="325374"/>
                </a:cubicBezTo>
                <a:cubicBezTo>
                  <a:pt x="339852" y="312166"/>
                  <a:pt x="334011" y="299847"/>
                  <a:pt x="322326" y="288417"/>
                </a:cubicBezTo>
                <a:cubicBezTo>
                  <a:pt x="310642" y="276987"/>
                  <a:pt x="291337" y="271272"/>
                  <a:pt x="264413" y="271272"/>
                </a:cubicBezTo>
                <a:cubicBezTo>
                  <a:pt x="250698" y="271272"/>
                  <a:pt x="238888" y="272923"/>
                  <a:pt x="228981" y="276225"/>
                </a:cubicBezTo>
                <a:cubicBezTo>
                  <a:pt x="219075" y="279527"/>
                  <a:pt x="211074" y="283718"/>
                  <a:pt x="204978" y="288798"/>
                </a:cubicBezTo>
                <a:cubicBezTo>
                  <a:pt x="198882" y="293878"/>
                  <a:pt x="194436" y="299720"/>
                  <a:pt x="191643" y="306324"/>
                </a:cubicBezTo>
                <a:cubicBezTo>
                  <a:pt x="188849" y="312928"/>
                  <a:pt x="187452" y="319278"/>
                  <a:pt x="187452" y="3253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" name="Freeform 14"/>
          <p:cNvSpPr/>
          <p:nvPr/>
        </p:nvSpPr>
        <p:spPr>
          <a:xfrm>
            <a:off x="11138446" y="1323762"/>
            <a:ext cx="668274" cy="658368"/>
          </a:xfrm>
          <a:custGeom>
            <a:avLst/>
            <a:gdLst>
              <a:gd name="connsiteX0" fmla="*/ 323850 w 668274"/>
              <a:gd name="connsiteY0" fmla="*/ 343662 h 658368"/>
              <a:gd name="connsiteX1" fmla="*/ 334518 w 668274"/>
              <a:gd name="connsiteY1" fmla="*/ 313944 h 658368"/>
              <a:gd name="connsiteX2" fmla="*/ 330326 w 668274"/>
              <a:gd name="connsiteY2" fmla="*/ 283845 h 658368"/>
              <a:gd name="connsiteX3" fmla="*/ 312039 w 668274"/>
              <a:gd name="connsiteY3" fmla="*/ 258318 h 658368"/>
              <a:gd name="connsiteX4" fmla="*/ 281939 w 668274"/>
              <a:gd name="connsiteY4" fmla="*/ 242316 h 658368"/>
              <a:gd name="connsiteX5" fmla="*/ 236220 w 668274"/>
              <a:gd name="connsiteY5" fmla="*/ 299847 h 658368"/>
              <a:gd name="connsiteX6" fmla="*/ 174879 w 668274"/>
              <a:gd name="connsiteY6" fmla="*/ 345948 h 658368"/>
              <a:gd name="connsiteX7" fmla="*/ 96393 w 668274"/>
              <a:gd name="connsiteY7" fmla="*/ 378714 h 658368"/>
              <a:gd name="connsiteX8" fmla="*/ 0 w 668274"/>
              <a:gd name="connsiteY8" fmla="*/ 395478 h 658368"/>
              <a:gd name="connsiteX9" fmla="*/ 0 w 668274"/>
              <a:gd name="connsiteY9" fmla="*/ 380238 h 658368"/>
              <a:gd name="connsiteX10" fmla="*/ 73914 w 668274"/>
              <a:gd name="connsiteY10" fmla="*/ 342138 h 658368"/>
              <a:gd name="connsiteX11" fmla="*/ 135255 w 668274"/>
              <a:gd name="connsiteY11" fmla="*/ 284226 h 658368"/>
              <a:gd name="connsiteX12" fmla="*/ 176783 w 668274"/>
              <a:gd name="connsiteY12" fmla="*/ 209550 h 658368"/>
              <a:gd name="connsiteX13" fmla="*/ 192024 w 668274"/>
              <a:gd name="connsiteY13" fmla="*/ 122682 h 658368"/>
              <a:gd name="connsiteX14" fmla="*/ 100583 w 668274"/>
              <a:gd name="connsiteY14" fmla="*/ 122682 h 658368"/>
              <a:gd name="connsiteX15" fmla="*/ 77724 w 668274"/>
              <a:gd name="connsiteY15" fmla="*/ 141732 h 658368"/>
              <a:gd name="connsiteX16" fmla="*/ 29718 w 668274"/>
              <a:gd name="connsiteY16" fmla="*/ 52578 h 658368"/>
              <a:gd name="connsiteX17" fmla="*/ 441961 w 668274"/>
              <a:gd name="connsiteY17" fmla="*/ 52578 h 658368"/>
              <a:gd name="connsiteX18" fmla="*/ 441961 w 668274"/>
              <a:gd name="connsiteY18" fmla="*/ 122682 h 658368"/>
              <a:gd name="connsiteX19" fmla="*/ 324611 w 668274"/>
              <a:gd name="connsiteY19" fmla="*/ 122682 h 658368"/>
              <a:gd name="connsiteX20" fmla="*/ 315086 w 668274"/>
              <a:gd name="connsiteY20" fmla="*/ 164211 h 658368"/>
              <a:gd name="connsiteX21" fmla="*/ 300989 w 668274"/>
              <a:gd name="connsiteY21" fmla="*/ 204216 h 658368"/>
              <a:gd name="connsiteX22" fmla="*/ 362711 w 668274"/>
              <a:gd name="connsiteY22" fmla="*/ 208788 h 658368"/>
              <a:gd name="connsiteX23" fmla="*/ 412623 w 668274"/>
              <a:gd name="connsiteY23" fmla="*/ 229743 h 658368"/>
              <a:gd name="connsiteX24" fmla="*/ 445770 w 668274"/>
              <a:gd name="connsiteY24" fmla="*/ 265176 h 658368"/>
              <a:gd name="connsiteX25" fmla="*/ 457961 w 668274"/>
              <a:gd name="connsiteY25" fmla="*/ 313182 h 658368"/>
              <a:gd name="connsiteX26" fmla="*/ 443864 w 668274"/>
              <a:gd name="connsiteY26" fmla="*/ 353187 h 658368"/>
              <a:gd name="connsiteX27" fmla="*/ 402336 w 668274"/>
              <a:gd name="connsiteY27" fmla="*/ 372618 h 658368"/>
              <a:gd name="connsiteX28" fmla="*/ 354711 w 668274"/>
              <a:gd name="connsiteY28" fmla="*/ 367665 h 658368"/>
              <a:gd name="connsiteX29" fmla="*/ 323850 w 668274"/>
              <a:gd name="connsiteY29" fmla="*/ 343662 h 658368"/>
              <a:gd name="connsiteX31" fmla="*/ 668274 w 668274"/>
              <a:gd name="connsiteY31" fmla="*/ 410718 h 658368"/>
              <a:gd name="connsiteX32" fmla="*/ 668274 w 668274"/>
              <a:gd name="connsiteY32" fmla="*/ 589026 h 658368"/>
              <a:gd name="connsiteX33" fmla="*/ 650748 w 668274"/>
              <a:gd name="connsiteY33" fmla="*/ 641985 h 658368"/>
              <a:gd name="connsiteX34" fmla="*/ 595122 w 668274"/>
              <a:gd name="connsiteY34" fmla="*/ 658368 h 658368"/>
              <a:gd name="connsiteX35" fmla="*/ 533400 w 668274"/>
              <a:gd name="connsiteY35" fmla="*/ 658368 h 658368"/>
              <a:gd name="connsiteX36" fmla="*/ 533400 w 668274"/>
              <a:gd name="connsiteY36" fmla="*/ 480822 h 658368"/>
              <a:gd name="connsiteX37" fmla="*/ 183642 w 668274"/>
              <a:gd name="connsiteY37" fmla="*/ 480822 h 658368"/>
              <a:gd name="connsiteX38" fmla="*/ 160782 w 668274"/>
              <a:gd name="connsiteY38" fmla="*/ 499872 h 658368"/>
              <a:gd name="connsiteX39" fmla="*/ 112776 w 668274"/>
              <a:gd name="connsiteY39" fmla="*/ 410718 h 658368"/>
              <a:gd name="connsiteX41" fmla="*/ 533400 w 668274"/>
              <a:gd name="connsiteY41" fmla="*/ 377952 h 658368"/>
              <a:gd name="connsiteX42" fmla="*/ 533400 w 668274"/>
              <a:gd name="connsiteY42" fmla="*/ 221742 h 658368"/>
              <a:gd name="connsiteX43" fmla="*/ 438150 w 668274"/>
              <a:gd name="connsiteY43" fmla="*/ 221742 h 658368"/>
              <a:gd name="connsiteX44" fmla="*/ 401574 w 668274"/>
              <a:gd name="connsiteY44" fmla="*/ 151638 h 658368"/>
              <a:gd name="connsiteX45" fmla="*/ 533400 w 668274"/>
              <a:gd name="connsiteY45" fmla="*/ 151638 h 658368"/>
              <a:gd name="connsiteX46" fmla="*/ 533400 w 668274"/>
              <a:gd name="connsiteY46" fmla="*/ 80010 h 658368"/>
              <a:gd name="connsiteX47" fmla="*/ 528828 w 668274"/>
              <a:gd name="connsiteY47" fmla="*/ 59817 h 658368"/>
              <a:gd name="connsiteX48" fmla="*/ 512826 w 668274"/>
              <a:gd name="connsiteY48" fmla="*/ 45720 h 658368"/>
              <a:gd name="connsiteX49" fmla="*/ 668274 w 668274"/>
              <a:gd name="connsiteY49" fmla="*/ 0 h 658368"/>
              <a:gd name="connsiteX50" fmla="*/ 668274 w 668274"/>
              <a:gd name="connsiteY50" fmla="*/ 308610 h 658368"/>
              <a:gd name="connsiteX51" fmla="*/ 650748 w 668274"/>
              <a:gd name="connsiteY51" fmla="*/ 361569 h 658368"/>
              <a:gd name="connsiteX52" fmla="*/ 595122 w 668274"/>
              <a:gd name="connsiteY52" fmla="*/ 377952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668274" h="658368">
                <a:moveTo>
                  <a:pt x="323850" y="343662"/>
                </a:moveTo>
                <a:cubicBezTo>
                  <a:pt x="329946" y="334518"/>
                  <a:pt x="333502" y="324612"/>
                  <a:pt x="334518" y="313944"/>
                </a:cubicBezTo>
                <a:cubicBezTo>
                  <a:pt x="335535" y="303276"/>
                  <a:pt x="334136" y="293243"/>
                  <a:pt x="330326" y="283845"/>
                </a:cubicBezTo>
                <a:cubicBezTo>
                  <a:pt x="326517" y="274447"/>
                  <a:pt x="320421" y="265938"/>
                  <a:pt x="312039" y="258318"/>
                </a:cubicBezTo>
                <a:cubicBezTo>
                  <a:pt x="303657" y="250698"/>
                  <a:pt x="293624" y="245364"/>
                  <a:pt x="281939" y="242316"/>
                </a:cubicBezTo>
                <a:cubicBezTo>
                  <a:pt x="269239" y="263144"/>
                  <a:pt x="254000" y="282321"/>
                  <a:pt x="236220" y="299847"/>
                </a:cubicBezTo>
                <a:cubicBezTo>
                  <a:pt x="218440" y="317373"/>
                  <a:pt x="197993" y="332740"/>
                  <a:pt x="174879" y="345948"/>
                </a:cubicBezTo>
                <a:cubicBezTo>
                  <a:pt x="151765" y="359156"/>
                  <a:pt x="125603" y="370078"/>
                  <a:pt x="96393" y="378714"/>
                </a:cubicBezTo>
                <a:cubicBezTo>
                  <a:pt x="67183" y="387350"/>
                  <a:pt x="35051" y="392938"/>
                  <a:pt x="0" y="395478"/>
                </a:cubicBezTo>
                <a:lnTo>
                  <a:pt x="0" y="380238"/>
                </a:lnTo>
                <a:cubicBezTo>
                  <a:pt x="25908" y="371094"/>
                  <a:pt x="50546" y="358394"/>
                  <a:pt x="73914" y="342138"/>
                </a:cubicBezTo>
                <a:cubicBezTo>
                  <a:pt x="97281" y="325882"/>
                  <a:pt x="117729" y="306578"/>
                  <a:pt x="135255" y="284226"/>
                </a:cubicBezTo>
                <a:cubicBezTo>
                  <a:pt x="152780" y="261874"/>
                  <a:pt x="166624" y="236982"/>
                  <a:pt x="176783" y="209550"/>
                </a:cubicBezTo>
                <a:cubicBezTo>
                  <a:pt x="186944" y="182118"/>
                  <a:pt x="192024" y="153162"/>
                  <a:pt x="192024" y="122682"/>
                </a:cubicBezTo>
                <a:lnTo>
                  <a:pt x="100583" y="122682"/>
                </a:lnTo>
                <a:cubicBezTo>
                  <a:pt x="87885" y="122682"/>
                  <a:pt x="80263" y="129032"/>
                  <a:pt x="77724" y="141732"/>
                </a:cubicBezTo>
                <a:lnTo>
                  <a:pt x="29718" y="52578"/>
                </a:lnTo>
                <a:lnTo>
                  <a:pt x="441961" y="52578"/>
                </a:lnTo>
                <a:lnTo>
                  <a:pt x="441961" y="122682"/>
                </a:lnTo>
                <a:lnTo>
                  <a:pt x="324611" y="122682"/>
                </a:lnTo>
                <a:cubicBezTo>
                  <a:pt x="322072" y="136906"/>
                  <a:pt x="318897" y="150749"/>
                  <a:pt x="315086" y="164211"/>
                </a:cubicBezTo>
                <a:cubicBezTo>
                  <a:pt x="311276" y="177673"/>
                  <a:pt x="306578" y="191008"/>
                  <a:pt x="300989" y="204216"/>
                </a:cubicBezTo>
                <a:cubicBezTo>
                  <a:pt x="322834" y="202692"/>
                  <a:pt x="343408" y="204216"/>
                  <a:pt x="362711" y="208788"/>
                </a:cubicBezTo>
                <a:cubicBezTo>
                  <a:pt x="382016" y="213360"/>
                  <a:pt x="398652" y="220345"/>
                  <a:pt x="412623" y="229743"/>
                </a:cubicBezTo>
                <a:cubicBezTo>
                  <a:pt x="426593" y="239141"/>
                  <a:pt x="437642" y="250952"/>
                  <a:pt x="445770" y="265176"/>
                </a:cubicBezTo>
                <a:cubicBezTo>
                  <a:pt x="453898" y="279400"/>
                  <a:pt x="457961" y="295402"/>
                  <a:pt x="457961" y="313182"/>
                </a:cubicBezTo>
                <a:cubicBezTo>
                  <a:pt x="457961" y="328930"/>
                  <a:pt x="453263" y="342265"/>
                  <a:pt x="443864" y="353187"/>
                </a:cubicBezTo>
                <a:cubicBezTo>
                  <a:pt x="434467" y="364109"/>
                  <a:pt x="420624" y="370586"/>
                  <a:pt x="402336" y="372618"/>
                </a:cubicBezTo>
                <a:cubicBezTo>
                  <a:pt x="384556" y="374650"/>
                  <a:pt x="368681" y="372999"/>
                  <a:pt x="354711" y="367665"/>
                </a:cubicBezTo>
                <a:cubicBezTo>
                  <a:pt x="340740" y="362331"/>
                  <a:pt x="330454" y="354330"/>
                  <a:pt x="323850" y="343662"/>
                </a:cubicBezTo>
                <a:moveTo>
                  <a:pt x="668274" y="410718"/>
                </a:moveTo>
                <a:lnTo>
                  <a:pt x="668274" y="589026"/>
                </a:lnTo>
                <a:cubicBezTo>
                  <a:pt x="668274" y="613410"/>
                  <a:pt x="662432" y="631063"/>
                  <a:pt x="650748" y="641985"/>
                </a:cubicBezTo>
                <a:cubicBezTo>
                  <a:pt x="639063" y="652907"/>
                  <a:pt x="620522" y="658368"/>
                  <a:pt x="595122" y="658368"/>
                </a:cubicBezTo>
                <a:lnTo>
                  <a:pt x="533400" y="658368"/>
                </a:lnTo>
                <a:lnTo>
                  <a:pt x="533400" y="480822"/>
                </a:lnTo>
                <a:lnTo>
                  <a:pt x="183642" y="480822"/>
                </a:lnTo>
                <a:cubicBezTo>
                  <a:pt x="170942" y="480822"/>
                  <a:pt x="163322" y="487172"/>
                  <a:pt x="160782" y="499872"/>
                </a:cubicBezTo>
                <a:lnTo>
                  <a:pt x="112776" y="410718"/>
                </a:lnTo>
                <a:moveTo>
                  <a:pt x="533400" y="377952"/>
                </a:moveTo>
                <a:lnTo>
                  <a:pt x="533400" y="221742"/>
                </a:lnTo>
                <a:lnTo>
                  <a:pt x="438150" y="221742"/>
                </a:lnTo>
                <a:lnTo>
                  <a:pt x="401574" y="151638"/>
                </a:lnTo>
                <a:lnTo>
                  <a:pt x="533400" y="151638"/>
                </a:lnTo>
                <a:lnTo>
                  <a:pt x="533400" y="80010"/>
                </a:lnTo>
                <a:cubicBezTo>
                  <a:pt x="533400" y="72898"/>
                  <a:pt x="531876" y="66167"/>
                  <a:pt x="528828" y="59817"/>
                </a:cubicBezTo>
                <a:cubicBezTo>
                  <a:pt x="525780" y="53467"/>
                  <a:pt x="520446" y="48768"/>
                  <a:pt x="512826" y="45720"/>
                </a:cubicBezTo>
                <a:lnTo>
                  <a:pt x="668274" y="0"/>
                </a:lnTo>
                <a:lnTo>
                  <a:pt x="668274" y="308610"/>
                </a:lnTo>
                <a:cubicBezTo>
                  <a:pt x="668274" y="332994"/>
                  <a:pt x="662432" y="350647"/>
                  <a:pt x="650748" y="361569"/>
                </a:cubicBezTo>
                <a:cubicBezTo>
                  <a:pt x="639063" y="372491"/>
                  <a:pt x="620522" y="377952"/>
                  <a:pt x="595122" y="37795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" name="Freeform 15"/>
          <p:cNvSpPr/>
          <p:nvPr/>
        </p:nvSpPr>
        <p:spPr>
          <a:xfrm>
            <a:off x="12113835" y="1323762"/>
            <a:ext cx="710947" cy="659892"/>
          </a:xfrm>
          <a:custGeom>
            <a:avLst/>
            <a:gdLst>
              <a:gd name="connsiteX0" fmla="*/ 591313 w 710947"/>
              <a:gd name="connsiteY0" fmla="*/ 659892 h 659892"/>
              <a:gd name="connsiteX1" fmla="*/ 591313 w 710947"/>
              <a:gd name="connsiteY1" fmla="*/ 318516 h 659892"/>
              <a:gd name="connsiteX2" fmla="*/ 534163 w 710947"/>
              <a:gd name="connsiteY2" fmla="*/ 318516 h 659892"/>
              <a:gd name="connsiteX3" fmla="*/ 534163 w 710947"/>
              <a:gd name="connsiteY3" fmla="*/ 572262 h 659892"/>
              <a:gd name="connsiteX4" fmla="*/ 516636 w 710947"/>
              <a:gd name="connsiteY4" fmla="*/ 625221 h 659892"/>
              <a:gd name="connsiteX5" fmla="*/ 461010 w 710947"/>
              <a:gd name="connsiteY5" fmla="*/ 641604 h 659892"/>
              <a:gd name="connsiteX6" fmla="*/ 414528 w 710947"/>
              <a:gd name="connsiteY6" fmla="*/ 641604 h 659892"/>
              <a:gd name="connsiteX7" fmla="*/ 414528 w 710947"/>
              <a:gd name="connsiteY7" fmla="*/ 95250 h 659892"/>
              <a:gd name="connsiteX8" fmla="*/ 409956 w 710947"/>
              <a:gd name="connsiteY8" fmla="*/ 75057 h 659892"/>
              <a:gd name="connsiteX9" fmla="*/ 393953 w 710947"/>
              <a:gd name="connsiteY9" fmla="*/ 60960 h 659892"/>
              <a:gd name="connsiteX10" fmla="*/ 534163 w 710947"/>
              <a:gd name="connsiteY10" fmla="*/ 22860 h 659892"/>
              <a:gd name="connsiteX11" fmla="*/ 534163 w 710947"/>
              <a:gd name="connsiteY11" fmla="*/ 240792 h 659892"/>
              <a:gd name="connsiteX12" fmla="*/ 591313 w 710947"/>
              <a:gd name="connsiteY12" fmla="*/ 240792 h 659892"/>
              <a:gd name="connsiteX13" fmla="*/ 591313 w 710947"/>
              <a:gd name="connsiteY13" fmla="*/ 72390 h 659892"/>
              <a:gd name="connsiteX14" fmla="*/ 586740 w 710947"/>
              <a:gd name="connsiteY14" fmla="*/ 52197 h 659892"/>
              <a:gd name="connsiteX15" fmla="*/ 570738 w 710947"/>
              <a:gd name="connsiteY15" fmla="*/ 38100 h 659892"/>
              <a:gd name="connsiteX16" fmla="*/ 710947 w 710947"/>
              <a:gd name="connsiteY16" fmla="*/ 0 h 659892"/>
              <a:gd name="connsiteX17" fmla="*/ 710947 w 710947"/>
              <a:gd name="connsiteY17" fmla="*/ 590550 h 659892"/>
              <a:gd name="connsiteX18" fmla="*/ 693420 w 710947"/>
              <a:gd name="connsiteY18" fmla="*/ 643509 h 659892"/>
              <a:gd name="connsiteX19" fmla="*/ 637794 w 710947"/>
              <a:gd name="connsiteY19" fmla="*/ 659892 h 659892"/>
              <a:gd name="connsiteX21" fmla="*/ 357378 w 710947"/>
              <a:gd name="connsiteY21" fmla="*/ 503682 h 659892"/>
              <a:gd name="connsiteX22" fmla="*/ 237744 w 710947"/>
              <a:gd name="connsiteY22" fmla="*/ 503682 h 659892"/>
              <a:gd name="connsiteX23" fmla="*/ 237744 w 710947"/>
              <a:gd name="connsiteY23" fmla="*/ 476250 h 659892"/>
              <a:gd name="connsiteX24" fmla="*/ 185928 w 710947"/>
              <a:gd name="connsiteY24" fmla="*/ 499491 h 659892"/>
              <a:gd name="connsiteX25" fmla="*/ 126492 w 710947"/>
              <a:gd name="connsiteY25" fmla="*/ 507492 h 659892"/>
              <a:gd name="connsiteX26" fmla="*/ 30481 w 710947"/>
              <a:gd name="connsiteY26" fmla="*/ 507492 h 659892"/>
              <a:gd name="connsiteX27" fmla="*/ 30481 w 710947"/>
              <a:gd name="connsiteY27" fmla="*/ 134874 h 659892"/>
              <a:gd name="connsiteX28" fmla="*/ 22860 w 710947"/>
              <a:gd name="connsiteY28" fmla="*/ 109347 h 659892"/>
              <a:gd name="connsiteX29" fmla="*/ 0 w 710947"/>
              <a:gd name="connsiteY29" fmla="*/ 96774 h 659892"/>
              <a:gd name="connsiteX30" fmla="*/ 150114 w 710947"/>
              <a:gd name="connsiteY30" fmla="*/ 54864 h 659892"/>
              <a:gd name="connsiteX31" fmla="*/ 150114 w 710947"/>
              <a:gd name="connsiteY31" fmla="*/ 211074 h 659892"/>
              <a:gd name="connsiteX32" fmla="*/ 237744 w 710947"/>
              <a:gd name="connsiteY32" fmla="*/ 211074 h 659892"/>
              <a:gd name="connsiteX33" fmla="*/ 237744 w 710947"/>
              <a:gd name="connsiteY33" fmla="*/ 80010 h 659892"/>
              <a:gd name="connsiteX34" fmla="*/ 357378 w 710947"/>
              <a:gd name="connsiteY34" fmla="*/ 47244 h 659892"/>
              <a:gd name="connsiteX36" fmla="*/ 237744 w 710947"/>
              <a:gd name="connsiteY36" fmla="*/ 281178 h 659892"/>
              <a:gd name="connsiteX37" fmla="*/ 150114 w 710947"/>
              <a:gd name="connsiteY37" fmla="*/ 281178 h 659892"/>
              <a:gd name="connsiteX38" fmla="*/ 150114 w 710947"/>
              <a:gd name="connsiteY38" fmla="*/ 437388 h 659892"/>
              <a:gd name="connsiteX39" fmla="*/ 189738 w 710947"/>
              <a:gd name="connsiteY39" fmla="*/ 435864 h 659892"/>
              <a:gd name="connsiteX40" fmla="*/ 237744 w 710947"/>
              <a:gd name="connsiteY40" fmla="*/ 428244 h 6598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710947" h="659892">
                <a:moveTo>
                  <a:pt x="591313" y="659892"/>
                </a:moveTo>
                <a:lnTo>
                  <a:pt x="591313" y="318516"/>
                </a:lnTo>
                <a:lnTo>
                  <a:pt x="534163" y="318516"/>
                </a:lnTo>
                <a:lnTo>
                  <a:pt x="534163" y="572262"/>
                </a:lnTo>
                <a:cubicBezTo>
                  <a:pt x="534163" y="596646"/>
                  <a:pt x="528320" y="614299"/>
                  <a:pt x="516636" y="625221"/>
                </a:cubicBezTo>
                <a:cubicBezTo>
                  <a:pt x="504951" y="636143"/>
                  <a:pt x="486410" y="641604"/>
                  <a:pt x="461010" y="641604"/>
                </a:cubicBezTo>
                <a:lnTo>
                  <a:pt x="414528" y="641604"/>
                </a:lnTo>
                <a:lnTo>
                  <a:pt x="414528" y="95250"/>
                </a:lnTo>
                <a:cubicBezTo>
                  <a:pt x="414528" y="88138"/>
                  <a:pt x="413003" y="81407"/>
                  <a:pt x="409956" y="75057"/>
                </a:cubicBezTo>
                <a:cubicBezTo>
                  <a:pt x="406908" y="68707"/>
                  <a:pt x="401575" y="64008"/>
                  <a:pt x="393953" y="60960"/>
                </a:cubicBezTo>
                <a:lnTo>
                  <a:pt x="534163" y="22860"/>
                </a:lnTo>
                <a:lnTo>
                  <a:pt x="534163" y="240792"/>
                </a:lnTo>
                <a:lnTo>
                  <a:pt x="591313" y="240792"/>
                </a:lnTo>
                <a:lnTo>
                  <a:pt x="591313" y="72390"/>
                </a:lnTo>
                <a:cubicBezTo>
                  <a:pt x="591313" y="65278"/>
                  <a:pt x="589788" y="58547"/>
                  <a:pt x="586740" y="52197"/>
                </a:cubicBezTo>
                <a:cubicBezTo>
                  <a:pt x="583692" y="45847"/>
                  <a:pt x="578358" y="41148"/>
                  <a:pt x="570738" y="38100"/>
                </a:cubicBezTo>
                <a:lnTo>
                  <a:pt x="710947" y="0"/>
                </a:lnTo>
                <a:lnTo>
                  <a:pt x="710947" y="590550"/>
                </a:lnTo>
                <a:cubicBezTo>
                  <a:pt x="710947" y="614934"/>
                  <a:pt x="705105" y="632587"/>
                  <a:pt x="693420" y="643509"/>
                </a:cubicBezTo>
                <a:cubicBezTo>
                  <a:pt x="681736" y="654431"/>
                  <a:pt x="663194" y="659892"/>
                  <a:pt x="637794" y="659892"/>
                </a:cubicBezTo>
                <a:moveTo>
                  <a:pt x="357378" y="503682"/>
                </a:moveTo>
                <a:lnTo>
                  <a:pt x="237744" y="503682"/>
                </a:lnTo>
                <a:lnTo>
                  <a:pt x="237744" y="476250"/>
                </a:lnTo>
                <a:cubicBezTo>
                  <a:pt x="221489" y="486410"/>
                  <a:pt x="204216" y="494157"/>
                  <a:pt x="185928" y="499491"/>
                </a:cubicBezTo>
                <a:cubicBezTo>
                  <a:pt x="167640" y="504825"/>
                  <a:pt x="147828" y="507492"/>
                  <a:pt x="126492" y="507492"/>
                </a:cubicBezTo>
                <a:lnTo>
                  <a:pt x="30481" y="507492"/>
                </a:lnTo>
                <a:lnTo>
                  <a:pt x="30481" y="134874"/>
                </a:lnTo>
                <a:cubicBezTo>
                  <a:pt x="30481" y="124714"/>
                  <a:pt x="27940" y="116205"/>
                  <a:pt x="22860" y="109347"/>
                </a:cubicBezTo>
                <a:cubicBezTo>
                  <a:pt x="17780" y="102489"/>
                  <a:pt x="10160" y="98298"/>
                  <a:pt x="0" y="96774"/>
                </a:cubicBezTo>
                <a:lnTo>
                  <a:pt x="150114" y="54864"/>
                </a:lnTo>
                <a:lnTo>
                  <a:pt x="150114" y="211074"/>
                </a:lnTo>
                <a:lnTo>
                  <a:pt x="237744" y="211074"/>
                </a:lnTo>
                <a:lnTo>
                  <a:pt x="237744" y="80010"/>
                </a:lnTo>
                <a:lnTo>
                  <a:pt x="357378" y="47244"/>
                </a:lnTo>
                <a:moveTo>
                  <a:pt x="237744" y="281178"/>
                </a:moveTo>
                <a:lnTo>
                  <a:pt x="150114" y="281178"/>
                </a:lnTo>
                <a:lnTo>
                  <a:pt x="150114" y="437388"/>
                </a:lnTo>
                <a:cubicBezTo>
                  <a:pt x="160782" y="437388"/>
                  <a:pt x="173990" y="436880"/>
                  <a:pt x="189738" y="435864"/>
                </a:cubicBezTo>
                <a:cubicBezTo>
                  <a:pt x="205486" y="434848"/>
                  <a:pt x="221489" y="432308"/>
                  <a:pt x="237744" y="42824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" name="Freeform 16"/>
          <p:cNvSpPr/>
          <p:nvPr/>
        </p:nvSpPr>
        <p:spPr>
          <a:xfrm>
            <a:off x="12864405" y="1323762"/>
            <a:ext cx="665987" cy="668274"/>
          </a:xfrm>
          <a:custGeom>
            <a:avLst/>
            <a:gdLst>
              <a:gd name="connsiteX0" fmla="*/ 521970 w 665987"/>
              <a:gd name="connsiteY0" fmla="*/ 370332 h 668274"/>
              <a:gd name="connsiteX1" fmla="*/ 521970 w 665987"/>
              <a:gd name="connsiteY1" fmla="*/ 301752 h 668274"/>
              <a:gd name="connsiteX2" fmla="*/ 358139 w 665987"/>
              <a:gd name="connsiteY2" fmla="*/ 301752 h 668274"/>
              <a:gd name="connsiteX3" fmla="*/ 339852 w 665987"/>
              <a:gd name="connsiteY3" fmla="*/ 269748 h 668274"/>
              <a:gd name="connsiteX4" fmla="*/ 291846 w 665987"/>
              <a:gd name="connsiteY4" fmla="*/ 308610 h 668274"/>
              <a:gd name="connsiteX5" fmla="*/ 222886 w 665987"/>
              <a:gd name="connsiteY5" fmla="*/ 345186 h 668274"/>
              <a:gd name="connsiteX6" fmla="*/ 148971 w 665987"/>
              <a:gd name="connsiteY6" fmla="*/ 368046 h 668274"/>
              <a:gd name="connsiteX7" fmla="*/ 73533 w 665987"/>
              <a:gd name="connsiteY7" fmla="*/ 379857 h 668274"/>
              <a:gd name="connsiteX8" fmla="*/ 0 w 665987"/>
              <a:gd name="connsiteY8" fmla="*/ 383286 h 668274"/>
              <a:gd name="connsiteX9" fmla="*/ 0 w 665987"/>
              <a:gd name="connsiteY9" fmla="*/ 368046 h 668274"/>
              <a:gd name="connsiteX10" fmla="*/ 110871 w 665987"/>
              <a:gd name="connsiteY10" fmla="*/ 334137 h 668274"/>
              <a:gd name="connsiteX11" fmla="*/ 208787 w 665987"/>
              <a:gd name="connsiteY11" fmla="*/ 268224 h 668274"/>
              <a:gd name="connsiteX12" fmla="*/ 259842 w 665987"/>
              <a:gd name="connsiteY12" fmla="*/ 204216 h 668274"/>
              <a:gd name="connsiteX13" fmla="*/ 287274 w 665987"/>
              <a:gd name="connsiteY13" fmla="*/ 134112 h 668274"/>
              <a:gd name="connsiteX14" fmla="*/ 96774 w 665987"/>
              <a:gd name="connsiteY14" fmla="*/ 134112 h 668274"/>
              <a:gd name="connsiteX15" fmla="*/ 73914 w 665987"/>
              <a:gd name="connsiteY15" fmla="*/ 153162 h 668274"/>
              <a:gd name="connsiteX16" fmla="*/ 25908 w 665987"/>
              <a:gd name="connsiteY16" fmla="*/ 60198 h 668274"/>
              <a:gd name="connsiteX17" fmla="*/ 294132 w 665987"/>
              <a:gd name="connsiteY17" fmla="*/ 60198 h 668274"/>
              <a:gd name="connsiteX18" fmla="*/ 294132 w 665987"/>
              <a:gd name="connsiteY18" fmla="*/ 28194 h 668274"/>
              <a:gd name="connsiteX19" fmla="*/ 429005 w 665987"/>
              <a:gd name="connsiteY19" fmla="*/ 64770 h 668274"/>
              <a:gd name="connsiteX20" fmla="*/ 429005 w 665987"/>
              <a:gd name="connsiteY20" fmla="*/ 75438 h 668274"/>
              <a:gd name="connsiteX21" fmla="*/ 428244 w 665987"/>
              <a:gd name="connsiteY21" fmla="*/ 94869 h 668274"/>
              <a:gd name="connsiteX22" fmla="*/ 425958 w 665987"/>
              <a:gd name="connsiteY22" fmla="*/ 113538 h 668274"/>
              <a:gd name="connsiteX23" fmla="*/ 521970 w 665987"/>
              <a:gd name="connsiteY23" fmla="*/ 113538 h 668274"/>
              <a:gd name="connsiteX24" fmla="*/ 521970 w 665987"/>
              <a:gd name="connsiteY24" fmla="*/ 80010 h 668274"/>
              <a:gd name="connsiteX25" fmla="*/ 517398 w 665987"/>
              <a:gd name="connsiteY25" fmla="*/ 59817 h 668274"/>
              <a:gd name="connsiteX26" fmla="*/ 501396 w 665987"/>
              <a:gd name="connsiteY26" fmla="*/ 45720 h 668274"/>
              <a:gd name="connsiteX27" fmla="*/ 656844 w 665987"/>
              <a:gd name="connsiteY27" fmla="*/ 0 h 668274"/>
              <a:gd name="connsiteX28" fmla="*/ 656844 w 665987"/>
              <a:gd name="connsiteY28" fmla="*/ 300990 h 668274"/>
              <a:gd name="connsiteX29" fmla="*/ 639318 w 665987"/>
              <a:gd name="connsiteY29" fmla="*/ 353949 h 668274"/>
              <a:gd name="connsiteX30" fmla="*/ 583692 w 665987"/>
              <a:gd name="connsiteY30" fmla="*/ 370332 h 668274"/>
              <a:gd name="connsiteX32" fmla="*/ 665987 w 665987"/>
              <a:gd name="connsiteY32" fmla="*/ 528828 h 668274"/>
              <a:gd name="connsiteX33" fmla="*/ 647700 w 665987"/>
              <a:gd name="connsiteY33" fmla="*/ 583311 h 668274"/>
              <a:gd name="connsiteX34" fmla="*/ 594361 w 665987"/>
              <a:gd name="connsiteY34" fmla="*/ 627888 h 668274"/>
              <a:gd name="connsiteX35" fmla="*/ 507110 w 665987"/>
              <a:gd name="connsiteY35" fmla="*/ 657606 h 668274"/>
              <a:gd name="connsiteX36" fmla="*/ 387858 w 665987"/>
              <a:gd name="connsiteY36" fmla="*/ 668274 h 668274"/>
              <a:gd name="connsiteX37" fmla="*/ 268224 w 665987"/>
              <a:gd name="connsiteY37" fmla="*/ 657606 h 668274"/>
              <a:gd name="connsiteX38" fmla="*/ 180975 w 665987"/>
              <a:gd name="connsiteY38" fmla="*/ 627888 h 668274"/>
              <a:gd name="connsiteX39" fmla="*/ 127254 w 665987"/>
              <a:gd name="connsiteY39" fmla="*/ 583311 h 668274"/>
              <a:gd name="connsiteX40" fmla="*/ 108965 w 665987"/>
              <a:gd name="connsiteY40" fmla="*/ 528828 h 668274"/>
              <a:gd name="connsiteX41" fmla="*/ 127254 w 665987"/>
              <a:gd name="connsiteY41" fmla="*/ 473583 h 668274"/>
              <a:gd name="connsiteX42" fmla="*/ 180975 w 665987"/>
              <a:gd name="connsiteY42" fmla="*/ 429387 h 668274"/>
              <a:gd name="connsiteX43" fmla="*/ 268224 w 665987"/>
              <a:gd name="connsiteY43" fmla="*/ 399669 h 668274"/>
              <a:gd name="connsiteX44" fmla="*/ 387858 w 665987"/>
              <a:gd name="connsiteY44" fmla="*/ 388620 h 668274"/>
              <a:gd name="connsiteX45" fmla="*/ 507110 w 665987"/>
              <a:gd name="connsiteY45" fmla="*/ 399669 h 668274"/>
              <a:gd name="connsiteX46" fmla="*/ 594361 w 665987"/>
              <a:gd name="connsiteY46" fmla="*/ 429387 h 668274"/>
              <a:gd name="connsiteX47" fmla="*/ 647700 w 665987"/>
              <a:gd name="connsiteY47" fmla="*/ 473583 h 668274"/>
              <a:gd name="connsiteX48" fmla="*/ 665987 w 665987"/>
              <a:gd name="connsiteY48" fmla="*/ 528828 h 668274"/>
              <a:gd name="connsiteX50" fmla="*/ 521970 w 665987"/>
              <a:gd name="connsiteY50" fmla="*/ 528828 h 668274"/>
              <a:gd name="connsiteX51" fmla="*/ 486536 w 665987"/>
              <a:gd name="connsiteY51" fmla="*/ 474345 h 668274"/>
              <a:gd name="connsiteX52" fmla="*/ 387858 w 665987"/>
              <a:gd name="connsiteY52" fmla="*/ 451866 h 668274"/>
              <a:gd name="connsiteX53" fmla="*/ 288417 w 665987"/>
              <a:gd name="connsiteY53" fmla="*/ 474345 h 668274"/>
              <a:gd name="connsiteX54" fmla="*/ 252983 w 665987"/>
              <a:gd name="connsiteY54" fmla="*/ 528828 h 668274"/>
              <a:gd name="connsiteX55" fmla="*/ 288035 w 665987"/>
              <a:gd name="connsiteY55" fmla="*/ 582930 h 668274"/>
              <a:gd name="connsiteX56" fmla="*/ 387858 w 665987"/>
              <a:gd name="connsiteY56" fmla="*/ 605028 h 668274"/>
              <a:gd name="connsiteX57" fmla="*/ 486536 w 665987"/>
              <a:gd name="connsiteY57" fmla="*/ 582930 h 668274"/>
              <a:gd name="connsiteX58" fmla="*/ 521970 w 665987"/>
              <a:gd name="connsiteY58" fmla="*/ 528828 h 668274"/>
              <a:gd name="connsiteX60" fmla="*/ 521970 w 665987"/>
              <a:gd name="connsiteY60" fmla="*/ 235458 h 668274"/>
              <a:gd name="connsiteX61" fmla="*/ 521970 w 665987"/>
              <a:gd name="connsiteY61" fmla="*/ 179832 h 668274"/>
              <a:gd name="connsiteX62" fmla="*/ 405383 w 665987"/>
              <a:gd name="connsiteY62" fmla="*/ 179832 h 668274"/>
              <a:gd name="connsiteX63" fmla="*/ 371094 w 665987"/>
              <a:gd name="connsiteY63" fmla="*/ 235458 h 66827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665987" h="668274">
                <a:moveTo>
                  <a:pt x="521970" y="370332"/>
                </a:moveTo>
                <a:lnTo>
                  <a:pt x="521970" y="301752"/>
                </a:lnTo>
                <a:lnTo>
                  <a:pt x="358139" y="301752"/>
                </a:lnTo>
                <a:lnTo>
                  <a:pt x="339852" y="269748"/>
                </a:lnTo>
                <a:cubicBezTo>
                  <a:pt x="324611" y="284480"/>
                  <a:pt x="308611" y="297434"/>
                  <a:pt x="291846" y="308610"/>
                </a:cubicBezTo>
                <a:cubicBezTo>
                  <a:pt x="270002" y="323342"/>
                  <a:pt x="247014" y="335534"/>
                  <a:pt x="222886" y="345186"/>
                </a:cubicBezTo>
                <a:cubicBezTo>
                  <a:pt x="198755" y="354838"/>
                  <a:pt x="174117" y="362458"/>
                  <a:pt x="148971" y="368046"/>
                </a:cubicBezTo>
                <a:cubicBezTo>
                  <a:pt x="123825" y="373634"/>
                  <a:pt x="98679" y="377571"/>
                  <a:pt x="73533" y="379857"/>
                </a:cubicBezTo>
                <a:cubicBezTo>
                  <a:pt x="48386" y="382143"/>
                  <a:pt x="23875" y="383286"/>
                  <a:pt x="0" y="383286"/>
                </a:cubicBezTo>
                <a:lnTo>
                  <a:pt x="0" y="368046"/>
                </a:lnTo>
                <a:cubicBezTo>
                  <a:pt x="39116" y="361950"/>
                  <a:pt x="76073" y="350647"/>
                  <a:pt x="110871" y="334137"/>
                </a:cubicBezTo>
                <a:cubicBezTo>
                  <a:pt x="145669" y="317627"/>
                  <a:pt x="178308" y="295656"/>
                  <a:pt x="208787" y="268224"/>
                </a:cubicBezTo>
                <a:cubicBezTo>
                  <a:pt x="230124" y="248920"/>
                  <a:pt x="247142" y="227584"/>
                  <a:pt x="259842" y="204216"/>
                </a:cubicBezTo>
                <a:cubicBezTo>
                  <a:pt x="272542" y="180848"/>
                  <a:pt x="281687" y="157480"/>
                  <a:pt x="287274" y="134112"/>
                </a:cubicBezTo>
                <a:lnTo>
                  <a:pt x="96774" y="134112"/>
                </a:lnTo>
                <a:cubicBezTo>
                  <a:pt x="84074" y="134112"/>
                  <a:pt x="76453" y="140462"/>
                  <a:pt x="73914" y="153162"/>
                </a:cubicBezTo>
                <a:lnTo>
                  <a:pt x="25908" y="60198"/>
                </a:lnTo>
                <a:lnTo>
                  <a:pt x="294132" y="60198"/>
                </a:lnTo>
                <a:lnTo>
                  <a:pt x="294132" y="28194"/>
                </a:lnTo>
                <a:lnTo>
                  <a:pt x="429005" y="64770"/>
                </a:lnTo>
                <a:lnTo>
                  <a:pt x="429005" y="75438"/>
                </a:lnTo>
                <a:cubicBezTo>
                  <a:pt x="429005" y="82042"/>
                  <a:pt x="428752" y="88519"/>
                  <a:pt x="428244" y="94869"/>
                </a:cubicBezTo>
                <a:cubicBezTo>
                  <a:pt x="427735" y="101219"/>
                  <a:pt x="426974" y="107442"/>
                  <a:pt x="425958" y="113538"/>
                </a:cubicBezTo>
                <a:lnTo>
                  <a:pt x="521970" y="113538"/>
                </a:lnTo>
                <a:lnTo>
                  <a:pt x="521970" y="80010"/>
                </a:lnTo>
                <a:cubicBezTo>
                  <a:pt x="521970" y="72898"/>
                  <a:pt x="520446" y="66167"/>
                  <a:pt x="517398" y="59817"/>
                </a:cubicBezTo>
                <a:cubicBezTo>
                  <a:pt x="514350" y="53467"/>
                  <a:pt x="509015" y="48768"/>
                  <a:pt x="501396" y="45720"/>
                </a:cubicBezTo>
                <a:lnTo>
                  <a:pt x="656844" y="0"/>
                </a:lnTo>
                <a:lnTo>
                  <a:pt x="656844" y="300990"/>
                </a:lnTo>
                <a:cubicBezTo>
                  <a:pt x="656844" y="325374"/>
                  <a:pt x="651002" y="343027"/>
                  <a:pt x="639318" y="353949"/>
                </a:cubicBezTo>
                <a:cubicBezTo>
                  <a:pt x="627633" y="364871"/>
                  <a:pt x="609092" y="370332"/>
                  <a:pt x="583692" y="370332"/>
                </a:cubicBezTo>
                <a:moveTo>
                  <a:pt x="665987" y="528828"/>
                </a:moveTo>
                <a:cubicBezTo>
                  <a:pt x="665987" y="548132"/>
                  <a:pt x="659892" y="566293"/>
                  <a:pt x="647700" y="583311"/>
                </a:cubicBezTo>
                <a:cubicBezTo>
                  <a:pt x="635508" y="600329"/>
                  <a:pt x="617727" y="615188"/>
                  <a:pt x="594361" y="627888"/>
                </a:cubicBezTo>
                <a:cubicBezTo>
                  <a:pt x="570992" y="640588"/>
                  <a:pt x="541908" y="650494"/>
                  <a:pt x="507110" y="657606"/>
                </a:cubicBezTo>
                <a:cubicBezTo>
                  <a:pt x="472312" y="664718"/>
                  <a:pt x="432563" y="668274"/>
                  <a:pt x="387858" y="668274"/>
                </a:cubicBezTo>
                <a:cubicBezTo>
                  <a:pt x="342646" y="668274"/>
                  <a:pt x="302768" y="664718"/>
                  <a:pt x="268224" y="657606"/>
                </a:cubicBezTo>
                <a:cubicBezTo>
                  <a:pt x="233680" y="650494"/>
                  <a:pt x="204597" y="640588"/>
                  <a:pt x="180975" y="627888"/>
                </a:cubicBezTo>
                <a:cubicBezTo>
                  <a:pt x="157353" y="615188"/>
                  <a:pt x="139446" y="600329"/>
                  <a:pt x="127254" y="583311"/>
                </a:cubicBezTo>
                <a:cubicBezTo>
                  <a:pt x="115061" y="566293"/>
                  <a:pt x="108965" y="548132"/>
                  <a:pt x="108965" y="528828"/>
                </a:cubicBezTo>
                <a:cubicBezTo>
                  <a:pt x="108965" y="509016"/>
                  <a:pt x="115061" y="490601"/>
                  <a:pt x="127254" y="473583"/>
                </a:cubicBezTo>
                <a:cubicBezTo>
                  <a:pt x="139446" y="456565"/>
                  <a:pt x="157353" y="441833"/>
                  <a:pt x="180975" y="429387"/>
                </a:cubicBezTo>
                <a:cubicBezTo>
                  <a:pt x="204597" y="416941"/>
                  <a:pt x="233680" y="407035"/>
                  <a:pt x="268224" y="399669"/>
                </a:cubicBezTo>
                <a:cubicBezTo>
                  <a:pt x="302768" y="392303"/>
                  <a:pt x="342646" y="388620"/>
                  <a:pt x="387858" y="388620"/>
                </a:cubicBezTo>
                <a:cubicBezTo>
                  <a:pt x="432563" y="388620"/>
                  <a:pt x="472312" y="392303"/>
                  <a:pt x="507110" y="399669"/>
                </a:cubicBezTo>
                <a:cubicBezTo>
                  <a:pt x="541908" y="407035"/>
                  <a:pt x="570992" y="416941"/>
                  <a:pt x="594361" y="429387"/>
                </a:cubicBezTo>
                <a:cubicBezTo>
                  <a:pt x="617727" y="441833"/>
                  <a:pt x="635508" y="456565"/>
                  <a:pt x="647700" y="473583"/>
                </a:cubicBezTo>
                <a:cubicBezTo>
                  <a:pt x="659892" y="490601"/>
                  <a:pt x="665987" y="509016"/>
                  <a:pt x="665987" y="528828"/>
                </a:cubicBezTo>
                <a:moveTo>
                  <a:pt x="521970" y="528828"/>
                </a:moveTo>
                <a:cubicBezTo>
                  <a:pt x="521970" y="507492"/>
                  <a:pt x="510158" y="489331"/>
                  <a:pt x="486536" y="474345"/>
                </a:cubicBezTo>
                <a:cubicBezTo>
                  <a:pt x="462914" y="459359"/>
                  <a:pt x="430022" y="451866"/>
                  <a:pt x="387858" y="451866"/>
                </a:cubicBezTo>
                <a:cubicBezTo>
                  <a:pt x="345185" y="451866"/>
                  <a:pt x="312040" y="459359"/>
                  <a:pt x="288417" y="474345"/>
                </a:cubicBezTo>
                <a:cubicBezTo>
                  <a:pt x="264795" y="489331"/>
                  <a:pt x="252983" y="507492"/>
                  <a:pt x="252983" y="528828"/>
                </a:cubicBezTo>
                <a:cubicBezTo>
                  <a:pt x="252983" y="550164"/>
                  <a:pt x="264668" y="568198"/>
                  <a:pt x="288035" y="582930"/>
                </a:cubicBezTo>
                <a:cubicBezTo>
                  <a:pt x="311404" y="597662"/>
                  <a:pt x="344678" y="605028"/>
                  <a:pt x="387858" y="605028"/>
                </a:cubicBezTo>
                <a:cubicBezTo>
                  <a:pt x="430022" y="605028"/>
                  <a:pt x="462914" y="597662"/>
                  <a:pt x="486536" y="582930"/>
                </a:cubicBezTo>
                <a:cubicBezTo>
                  <a:pt x="510158" y="568198"/>
                  <a:pt x="521970" y="550164"/>
                  <a:pt x="521970" y="528828"/>
                </a:cubicBezTo>
                <a:moveTo>
                  <a:pt x="521970" y="235458"/>
                </a:moveTo>
                <a:lnTo>
                  <a:pt x="521970" y="179832"/>
                </a:lnTo>
                <a:lnTo>
                  <a:pt x="405383" y="179832"/>
                </a:lnTo>
                <a:cubicBezTo>
                  <a:pt x="396748" y="199136"/>
                  <a:pt x="385319" y="217678"/>
                  <a:pt x="371094" y="2354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" name="Freeform 17"/>
          <p:cNvSpPr/>
          <p:nvPr/>
        </p:nvSpPr>
        <p:spPr>
          <a:xfrm>
            <a:off x="-580506" y="2636241"/>
            <a:ext cx="19592846" cy="14288"/>
          </a:xfrm>
          <a:custGeom>
            <a:avLst/>
            <a:gdLst>
              <a:gd name="connsiteX0" fmla="*/ 0 w 19592846"/>
              <a:gd name="connsiteY0" fmla="*/ 7144 h 14288"/>
              <a:gd name="connsiteX1" fmla="*/ 19592846 w 19592846"/>
              <a:gd name="connsiteY1" fmla="*/ 7144 h 142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9592846" h="14288">
                <a:moveTo>
                  <a:pt x="0" y="7144"/>
                </a:moveTo>
                <a:lnTo>
                  <a:pt x="19592847" y="7144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" name="Freeform 18"/>
          <p:cNvSpPr/>
          <p:nvPr/>
        </p:nvSpPr>
        <p:spPr>
          <a:xfrm>
            <a:off x="-568600" y="6352787"/>
            <a:ext cx="19592846" cy="14288"/>
          </a:xfrm>
          <a:custGeom>
            <a:avLst/>
            <a:gdLst>
              <a:gd name="connsiteX0" fmla="*/ 0 w 19592846"/>
              <a:gd name="connsiteY0" fmla="*/ 7144 h 14288"/>
              <a:gd name="connsiteX1" fmla="*/ 19592846 w 19592846"/>
              <a:gd name="connsiteY1" fmla="*/ 7144 h 142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9592846" h="14288">
                <a:moveTo>
                  <a:pt x="0" y="7144"/>
                </a:moveTo>
                <a:lnTo>
                  <a:pt x="19592847" y="7144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" name="Freeform 19"/>
          <p:cNvSpPr/>
          <p:nvPr/>
        </p:nvSpPr>
        <p:spPr>
          <a:xfrm>
            <a:off x="587510" y="7163610"/>
            <a:ext cx="287731" cy="285597"/>
          </a:xfrm>
          <a:custGeom>
            <a:avLst/>
            <a:gdLst>
              <a:gd name="connsiteX0" fmla="*/ 244754 w 287731"/>
              <a:gd name="connsiteY0" fmla="*/ 116433 h 285597"/>
              <a:gd name="connsiteX1" fmla="*/ 226162 w 287731"/>
              <a:gd name="connsiteY1" fmla="*/ 117348 h 285597"/>
              <a:gd name="connsiteX2" fmla="*/ 226162 w 287731"/>
              <a:gd name="connsiteY2" fmla="*/ 33528 h 285597"/>
              <a:gd name="connsiteX3" fmla="*/ 227076 w 287731"/>
              <a:gd name="connsiteY3" fmla="*/ 16459 h 285597"/>
              <a:gd name="connsiteX4" fmla="*/ 223114 w 287731"/>
              <a:gd name="connsiteY4" fmla="*/ 9144 h 285597"/>
              <a:gd name="connsiteX5" fmla="*/ 179222 w 287731"/>
              <a:gd name="connsiteY5" fmla="*/ 0 h 285597"/>
              <a:gd name="connsiteX6" fmla="*/ 174955 w 287731"/>
              <a:gd name="connsiteY6" fmla="*/ 1829 h 285597"/>
              <a:gd name="connsiteX7" fmla="*/ 171907 w 287731"/>
              <a:gd name="connsiteY7" fmla="*/ 11278 h 285597"/>
              <a:gd name="connsiteX8" fmla="*/ 196596 w 287731"/>
              <a:gd name="connsiteY8" fmla="*/ 28042 h 285597"/>
              <a:gd name="connsiteX9" fmla="*/ 196596 w 287731"/>
              <a:gd name="connsiteY9" fmla="*/ 163982 h 285597"/>
              <a:gd name="connsiteX10" fmla="*/ 199339 w 287731"/>
              <a:gd name="connsiteY10" fmla="*/ 223114 h 285597"/>
              <a:gd name="connsiteX11" fmla="*/ 216103 w 287731"/>
              <a:gd name="connsiteY11" fmla="*/ 223114 h 285597"/>
              <a:gd name="connsiteX12" fmla="*/ 226162 w 287731"/>
              <a:gd name="connsiteY12" fmla="*/ 154839 h 285597"/>
              <a:gd name="connsiteX13" fmla="*/ 226162 w 287731"/>
              <a:gd name="connsiteY13" fmla="*/ 135331 h 285597"/>
              <a:gd name="connsiteX14" fmla="*/ 275844 w 287731"/>
              <a:gd name="connsiteY14" fmla="*/ 134112 h 285597"/>
              <a:gd name="connsiteX15" fmla="*/ 283769 w 287731"/>
              <a:gd name="connsiteY15" fmla="*/ 131673 h 285597"/>
              <a:gd name="connsiteX16" fmla="*/ 287426 w 287731"/>
              <a:gd name="connsiteY16" fmla="*/ 117958 h 285597"/>
              <a:gd name="connsiteX17" fmla="*/ 281635 w 287731"/>
              <a:gd name="connsiteY17" fmla="*/ 111861 h 285597"/>
              <a:gd name="connsiteX18" fmla="*/ 254508 w 287731"/>
              <a:gd name="connsiteY18" fmla="*/ 110338 h 285597"/>
              <a:gd name="connsiteX20" fmla="*/ 202692 w 287731"/>
              <a:gd name="connsiteY20" fmla="*/ 267005 h 285597"/>
              <a:gd name="connsiteX21" fmla="*/ 120701 w 287731"/>
              <a:gd name="connsiteY21" fmla="*/ 267919 h 285597"/>
              <a:gd name="connsiteX22" fmla="*/ 113081 w 287731"/>
              <a:gd name="connsiteY22" fmla="*/ 260299 h 285597"/>
              <a:gd name="connsiteX23" fmla="*/ 113081 w 287731"/>
              <a:gd name="connsiteY23" fmla="*/ 236830 h 285597"/>
              <a:gd name="connsiteX24" fmla="*/ 113690 w 287731"/>
              <a:gd name="connsiteY24" fmla="*/ 221894 h 285597"/>
              <a:gd name="connsiteX25" fmla="*/ 108509 w 287731"/>
              <a:gd name="connsiteY25" fmla="*/ 214884 h 285597"/>
              <a:gd name="connsiteX26" fmla="*/ 67361 w 287731"/>
              <a:gd name="connsiteY26" fmla="*/ 211531 h 285597"/>
              <a:gd name="connsiteX27" fmla="*/ 63398 w 287731"/>
              <a:gd name="connsiteY27" fmla="*/ 213969 h 285597"/>
              <a:gd name="connsiteX28" fmla="*/ 61570 w 287731"/>
              <a:gd name="connsiteY28" fmla="*/ 222199 h 285597"/>
              <a:gd name="connsiteX29" fmla="*/ 82906 w 287731"/>
              <a:gd name="connsiteY29" fmla="*/ 232258 h 285597"/>
              <a:gd name="connsiteX30" fmla="*/ 82906 w 287731"/>
              <a:gd name="connsiteY30" fmla="*/ 259690 h 285597"/>
              <a:gd name="connsiteX31" fmla="*/ 112776 w 287731"/>
              <a:gd name="connsiteY31" fmla="*/ 285597 h 285597"/>
              <a:gd name="connsiteX32" fmla="*/ 240487 w 287731"/>
              <a:gd name="connsiteY32" fmla="*/ 284683 h 285597"/>
              <a:gd name="connsiteX33" fmla="*/ 245364 w 287731"/>
              <a:gd name="connsiteY33" fmla="*/ 283159 h 285597"/>
              <a:gd name="connsiteX34" fmla="*/ 249631 w 287731"/>
              <a:gd name="connsiteY34" fmla="*/ 268833 h 285597"/>
              <a:gd name="connsiteX35" fmla="*/ 244754 w 287731"/>
              <a:gd name="connsiteY35" fmla="*/ 263347 h 285597"/>
              <a:gd name="connsiteX36" fmla="*/ 213970 w 287731"/>
              <a:gd name="connsiteY36" fmla="*/ 260909 h 285597"/>
              <a:gd name="connsiteX38" fmla="*/ 158496 w 287731"/>
              <a:gd name="connsiteY38" fmla="*/ 143561 h 285597"/>
              <a:gd name="connsiteX39" fmla="*/ 94488 w 287731"/>
              <a:gd name="connsiteY39" fmla="*/ 93879 h 285597"/>
              <a:gd name="connsiteX40" fmla="*/ 30480 w 287731"/>
              <a:gd name="connsiteY40" fmla="*/ 143561 h 285597"/>
              <a:gd name="connsiteX41" fmla="*/ 94488 w 287731"/>
              <a:gd name="connsiteY41" fmla="*/ 193853 h 285597"/>
              <a:gd name="connsiteX42" fmla="*/ 158496 w 287731"/>
              <a:gd name="connsiteY42" fmla="*/ 143561 h 285597"/>
              <a:gd name="connsiteX44" fmla="*/ 59131 w 287731"/>
              <a:gd name="connsiteY44" fmla="*/ 143561 h 285597"/>
              <a:gd name="connsiteX45" fmla="*/ 94488 w 287731"/>
              <a:gd name="connsiteY45" fmla="*/ 112471 h 285597"/>
              <a:gd name="connsiteX46" fmla="*/ 130150 w 287731"/>
              <a:gd name="connsiteY46" fmla="*/ 143561 h 285597"/>
              <a:gd name="connsiteX47" fmla="*/ 94488 w 287731"/>
              <a:gd name="connsiteY47" fmla="*/ 174651 h 285597"/>
              <a:gd name="connsiteX48" fmla="*/ 59131 w 287731"/>
              <a:gd name="connsiteY48" fmla="*/ 143561 h 285597"/>
              <a:gd name="connsiteX50" fmla="*/ 139294 w 287731"/>
              <a:gd name="connsiteY50" fmla="*/ 64313 h 285597"/>
              <a:gd name="connsiteX51" fmla="*/ 32309 w 287731"/>
              <a:gd name="connsiteY51" fmla="*/ 66446 h 285597"/>
              <a:gd name="connsiteX52" fmla="*/ 2743 w 287731"/>
              <a:gd name="connsiteY52" fmla="*/ 64008 h 285597"/>
              <a:gd name="connsiteX53" fmla="*/ 610 w 287731"/>
              <a:gd name="connsiteY53" fmla="*/ 67970 h 285597"/>
              <a:gd name="connsiteX54" fmla="*/ 1219 w 287731"/>
              <a:gd name="connsiteY54" fmla="*/ 71324 h 285597"/>
              <a:gd name="connsiteX55" fmla="*/ 26822 w 287731"/>
              <a:gd name="connsiteY55" fmla="*/ 88392 h 285597"/>
              <a:gd name="connsiteX56" fmla="*/ 49682 w 287731"/>
              <a:gd name="connsiteY56" fmla="*/ 84125 h 285597"/>
              <a:gd name="connsiteX57" fmla="*/ 145999 w 287731"/>
              <a:gd name="connsiteY57" fmla="*/ 81686 h 285597"/>
              <a:gd name="connsiteX58" fmla="*/ 174041 w 287731"/>
              <a:gd name="connsiteY58" fmla="*/ 82600 h 285597"/>
              <a:gd name="connsiteX59" fmla="*/ 180746 w 287731"/>
              <a:gd name="connsiteY59" fmla="*/ 68885 h 285597"/>
              <a:gd name="connsiteX60" fmla="*/ 177394 w 287731"/>
              <a:gd name="connsiteY60" fmla="*/ 63704 h 285597"/>
              <a:gd name="connsiteX61" fmla="*/ 149047 w 287731"/>
              <a:gd name="connsiteY61" fmla="*/ 59436 h 285597"/>
              <a:gd name="connsiteX63" fmla="*/ 45415 w 287731"/>
              <a:gd name="connsiteY63" fmla="*/ 21945 h 285597"/>
              <a:gd name="connsiteX64" fmla="*/ 45415 w 287731"/>
              <a:gd name="connsiteY64" fmla="*/ 25604 h 285597"/>
              <a:gd name="connsiteX65" fmla="*/ 64922 w 287731"/>
              <a:gd name="connsiteY65" fmla="*/ 45415 h 285597"/>
              <a:gd name="connsiteX66" fmla="*/ 71933 w 287731"/>
              <a:gd name="connsiteY66" fmla="*/ 46634 h 285597"/>
              <a:gd name="connsiteX67" fmla="*/ 122530 w 287731"/>
              <a:gd name="connsiteY67" fmla="*/ 45110 h 285597"/>
              <a:gd name="connsiteX68" fmla="*/ 127711 w 287731"/>
              <a:gd name="connsiteY68" fmla="*/ 43282 h 285597"/>
              <a:gd name="connsiteX69" fmla="*/ 128626 w 287731"/>
              <a:gd name="connsiteY69" fmla="*/ 27432 h 285597"/>
              <a:gd name="connsiteX70" fmla="*/ 123139 w 287731"/>
              <a:gd name="connsiteY70" fmla="*/ 24689 h 285597"/>
              <a:gd name="connsiteX71" fmla="*/ 47854 w 287731"/>
              <a:gd name="connsiteY71" fmla="*/ 18897 h 2855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87731" h="285597">
                <a:moveTo>
                  <a:pt x="244754" y="116433"/>
                </a:moveTo>
                <a:lnTo>
                  <a:pt x="226162" y="117348"/>
                </a:lnTo>
                <a:lnTo>
                  <a:pt x="226162" y="33528"/>
                </a:lnTo>
                <a:lnTo>
                  <a:pt x="227076" y="16459"/>
                </a:lnTo>
                <a:cubicBezTo>
                  <a:pt x="227076" y="12802"/>
                  <a:pt x="225857" y="10363"/>
                  <a:pt x="223114" y="9144"/>
                </a:cubicBezTo>
                <a:cubicBezTo>
                  <a:pt x="213360" y="4876"/>
                  <a:pt x="192024" y="610"/>
                  <a:pt x="179222" y="0"/>
                </a:cubicBezTo>
                <a:cubicBezTo>
                  <a:pt x="176479" y="0"/>
                  <a:pt x="175565" y="610"/>
                  <a:pt x="174955" y="1829"/>
                </a:cubicBezTo>
                <a:lnTo>
                  <a:pt x="171907" y="11278"/>
                </a:lnTo>
                <a:cubicBezTo>
                  <a:pt x="182270" y="15240"/>
                  <a:pt x="191719" y="21336"/>
                  <a:pt x="196596" y="28042"/>
                </a:cubicBezTo>
                <a:lnTo>
                  <a:pt x="196596" y="163982"/>
                </a:lnTo>
                <a:cubicBezTo>
                  <a:pt x="196596" y="178917"/>
                  <a:pt x="197510" y="211227"/>
                  <a:pt x="199339" y="223114"/>
                </a:cubicBezTo>
                <a:lnTo>
                  <a:pt x="216103" y="223114"/>
                </a:lnTo>
                <a:cubicBezTo>
                  <a:pt x="222504" y="206045"/>
                  <a:pt x="226162" y="177698"/>
                  <a:pt x="226162" y="154839"/>
                </a:cubicBezTo>
                <a:lnTo>
                  <a:pt x="226162" y="135331"/>
                </a:lnTo>
                <a:lnTo>
                  <a:pt x="275844" y="134112"/>
                </a:lnTo>
                <a:cubicBezTo>
                  <a:pt x="278587" y="134112"/>
                  <a:pt x="281940" y="133502"/>
                  <a:pt x="283769" y="131673"/>
                </a:cubicBezTo>
                <a:cubicBezTo>
                  <a:pt x="285902" y="129845"/>
                  <a:pt x="287731" y="124054"/>
                  <a:pt x="287426" y="117958"/>
                </a:cubicBezTo>
                <a:cubicBezTo>
                  <a:pt x="287122" y="114910"/>
                  <a:pt x="284988" y="112471"/>
                  <a:pt x="281635" y="111861"/>
                </a:cubicBezTo>
                <a:cubicBezTo>
                  <a:pt x="276149" y="110642"/>
                  <a:pt x="263347" y="110033"/>
                  <a:pt x="254508" y="110338"/>
                </a:cubicBezTo>
                <a:moveTo>
                  <a:pt x="202692" y="267005"/>
                </a:moveTo>
                <a:cubicBezTo>
                  <a:pt x="185318" y="267919"/>
                  <a:pt x="139294" y="268224"/>
                  <a:pt x="120701" y="267919"/>
                </a:cubicBezTo>
                <a:cubicBezTo>
                  <a:pt x="115214" y="267919"/>
                  <a:pt x="113081" y="265785"/>
                  <a:pt x="113081" y="260299"/>
                </a:cubicBezTo>
                <a:lnTo>
                  <a:pt x="113081" y="236830"/>
                </a:lnTo>
                <a:lnTo>
                  <a:pt x="113690" y="221894"/>
                </a:lnTo>
                <a:cubicBezTo>
                  <a:pt x="113690" y="217932"/>
                  <a:pt x="111862" y="215798"/>
                  <a:pt x="108509" y="214884"/>
                </a:cubicBezTo>
                <a:cubicBezTo>
                  <a:pt x="99670" y="213055"/>
                  <a:pt x="79248" y="211531"/>
                  <a:pt x="67361" y="211531"/>
                </a:cubicBezTo>
                <a:cubicBezTo>
                  <a:pt x="65227" y="211531"/>
                  <a:pt x="63703" y="212445"/>
                  <a:pt x="63398" y="213969"/>
                </a:cubicBezTo>
                <a:lnTo>
                  <a:pt x="61570" y="222199"/>
                </a:lnTo>
                <a:cubicBezTo>
                  <a:pt x="69799" y="224333"/>
                  <a:pt x="78029" y="228295"/>
                  <a:pt x="82906" y="232258"/>
                </a:cubicBezTo>
                <a:lnTo>
                  <a:pt x="82906" y="259690"/>
                </a:lnTo>
                <a:cubicBezTo>
                  <a:pt x="82906" y="277368"/>
                  <a:pt x="90830" y="285597"/>
                  <a:pt x="112776" y="285597"/>
                </a:cubicBezTo>
                <a:lnTo>
                  <a:pt x="240487" y="284683"/>
                </a:lnTo>
                <a:cubicBezTo>
                  <a:pt x="242316" y="284683"/>
                  <a:pt x="244145" y="284379"/>
                  <a:pt x="245364" y="283159"/>
                </a:cubicBezTo>
                <a:cubicBezTo>
                  <a:pt x="247193" y="281330"/>
                  <a:pt x="249631" y="276148"/>
                  <a:pt x="249631" y="268833"/>
                </a:cubicBezTo>
                <a:cubicBezTo>
                  <a:pt x="249631" y="266091"/>
                  <a:pt x="247802" y="263957"/>
                  <a:pt x="244754" y="263347"/>
                </a:cubicBezTo>
                <a:cubicBezTo>
                  <a:pt x="238049" y="261824"/>
                  <a:pt x="223723" y="260909"/>
                  <a:pt x="213970" y="260909"/>
                </a:cubicBezTo>
                <a:moveTo>
                  <a:pt x="158496" y="143561"/>
                </a:moveTo>
                <a:cubicBezTo>
                  <a:pt x="158496" y="113385"/>
                  <a:pt x="129845" y="93879"/>
                  <a:pt x="94488" y="93879"/>
                </a:cubicBezTo>
                <a:cubicBezTo>
                  <a:pt x="59131" y="93879"/>
                  <a:pt x="30480" y="113385"/>
                  <a:pt x="30480" y="143561"/>
                </a:cubicBezTo>
                <a:cubicBezTo>
                  <a:pt x="30480" y="174041"/>
                  <a:pt x="59131" y="193853"/>
                  <a:pt x="94488" y="193853"/>
                </a:cubicBezTo>
                <a:cubicBezTo>
                  <a:pt x="129845" y="193853"/>
                  <a:pt x="158496" y="174041"/>
                  <a:pt x="158496" y="143561"/>
                </a:cubicBezTo>
                <a:moveTo>
                  <a:pt x="59131" y="143561"/>
                </a:moveTo>
                <a:cubicBezTo>
                  <a:pt x="59131" y="123748"/>
                  <a:pt x="74981" y="112471"/>
                  <a:pt x="94488" y="112471"/>
                </a:cubicBezTo>
                <a:cubicBezTo>
                  <a:pt x="114300" y="112471"/>
                  <a:pt x="130150" y="123748"/>
                  <a:pt x="130150" y="143561"/>
                </a:cubicBezTo>
                <a:cubicBezTo>
                  <a:pt x="130150" y="163068"/>
                  <a:pt x="114300" y="174651"/>
                  <a:pt x="94488" y="174651"/>
                </a:cubicBezTo>
                <a:cubicBezTo>
                  <a:pt x="74981" y="174651"/>
                  <a:pt x="59131" y="163068"/>
                  <a:pt x="59131" y="143561"/>
                </a:cubicBezTo>
                <a:moveTo>
                  <a:pt x="139294" y="64313"/>
                </a:moveTo>
                <a:cubicBezTo>
                  <a:pt x="125273" y="65227"/>
                  <a:pt x="45110" y="66751"/>
                  <a:pt x="32309" y="66446"/>
                </a:cubicBezTo>
                <a:cubicBezTo>
                  <a:pt x="24689" y="66446"/>
                  <a:pt x="11887" y="65532"/>
                  <a:pt x="2743" y="64008"/>
                </a:cubicBezTo>
                <a:lnTo>
                  <a:pt x="610" y="67970"/>
                </a:lnTo>
                <a:cubicBezTo>
                  <a:pt x="0" y="69190"/>
                  <a:pt x="305" y="70409"/>
                  <a:pt x="1219" y="71324"/>
                </a:cubicBezTo>
                <a:cubicBezTo>
                  <a:pt x="7620" y="77419"/>
                  <a:pt x="17678" y="84430"/>
                  <a:pt x="26822" y="88392"/>
                </a:cubicBezTo>
                <a:cubicBezTo>
                  <a:pt x="32309" y="86563"/>
                  <a:pt x="43586" y="84430"/>
                  <a:pt x="49682" y="84125"/>
                </a:cubicBezTo>
                <a:cubicBezTo>
                  <a:pt x="61265" y="83210"/>
                  <a:pt x="134112" y="81686"/>
                  <a:pt x="145999" y="81686"/>
                </a:cubicBezTo>
                <a:cubicBezTo>
                  <a:pt x="153010" y="81686"/>
                  <a:pt x="168250" y="81991"/>
                  <a:pt x="174041" y="82600"/>
                </a:cubicBezTo>
                <a:cubicBezTo>
                  <a:pt x="176784" y="81076"/>
                  <a:pt x="180746" y="75285"/>
                  <a:pt x="180746" y="68885"/>
                </a:cubicBezTo>
                <a:cubicBezTo>
                  <a:pt x="180746" y="66751"/>
                  <a:pt x="179527" y="64617"/>
                  <a:pt x="177394" y="63704"/>
                </a:cubicBezTo>
                <a:cubicBezTo>
                  <a:pt x="171602" y="61875"/>
                  <a:pt x="158191" y="60045"/>
                  <a:pt x="149047" y="59436"/>
                </a:cubicBezTo>
                <a:moveTo>
                  <a:pt x="45415" y="21945"/>
                </a:moveTo>
                <a:cubicBezTo>
                  <a:pt x="44806" y="22860"/>
                  <a:pt x="44806" y="24079"/>
                  <a:pt x="45415" y="25604"/>
                </a:cubicBezTo>
                <a:cubicBezTo>
                  <a:pt x="50597" y="33224"/>
                  <a:pt x="58522" y="41453"/>
                  <a:pt x="64922" y="45415"/>
                </a:cubicBezTo>
                <a:cubicBezTo>
                  <a:pt x="66751" y="46939"/>
                  <a:pt x="68580" y="46939"/>
                  <a:pt x="71933" y="46634"/>
                </a:cubicBezTo>
                <a:cubicBezTo>
                  <a:pt x="85039" y="45720"/>
                  <a:pt x="107899" y="45110"/>
                  <a:pt x="122530" y="45110"/>
                </a:cubicBezTo>
                <a:cubicBezTo>
                  <a:pt x="124663" y="45110"/>
                  <a:pt x="126492" y="44806"/>
                  <a:pt x="127711" y="43282"/>
                </a:cubicBezTo>
                <a:cubicBezTo>
                  <a:pt x="130454" y="40233"/>
                  <a:pt x="130759" y="31394"/>
                  <a:pt x="128626" y="27432"/>
                </a:cubicBezTo>
                <a:cubicBezTo>
                  <a:pt x="127711" y="25298"/>
                  <a:pt x="126187" y="24689"/>
                  <a:pt x="123139" y="24689"/>
                </a:cubicBezTo>
                <a:cubicBezTo>
                  <a:pt x="103022" y="24689"/>
                  <a:pt x="74981" y="23469"/>
                  <a:pt x="47854" y="1889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" name="Freeform 20"/>
          <p:cNvSpPr/>
          <p:nvPr/>
        </p:nvSpPr>
        <p:spPr>
          <a:xfrm>
            <a:off x="882556" y="7178545"/>
            <a:ext cx="282245" cy="282245"/>
          </a:xfrm>
          <a:custGeom>
            <a:avLst/>
            <a:gdLst>
              <a:gd name="connsiteX0" fmla="*/ 228600 w 282245"/>
              <a:gd name="connsiteY0" fmla="*/ 135941 h 282245"/>
              <a:gd name="connsiteX1" fmla="*/ 157886 w 282245"/>
              <a:gd name="connsiteY1" fmla="*/ 137770 h 282245"/>
              <a:gd name="connsiteX2" fmla="*/ 158191 w 282245"/>
              <a:gd name="connsiteY2" fmla="*/ 118263 h 282245"/>
              <a:gd name="connsiteX3" fmla="*/ 160020 w 282245"/>
              <a:gd name="connsiteY3" fmla="*/ 104547 h 282245"/>
              <a:gd name="connsiteX4" fmla="*/ 156667 w 282245"/>
              <a:gd name="connsiteY4" fmla="*/ 98756 h 282245"/>
              <a:gd name="connsiteX5" fmla="*/ 120396 w 282245"/>
              <a:gd name="connsiteY5" fmla="*/ 94489 h 282245"/>
              <a:gd name="connsiteX6" fmla="*/ 116129 w 282245"/>
              <a:gd name="connsiteY6" fmla="*/ 96317 h 282245"/>
              <a:gd name="connsiteX7" fmla="*/ 113690 w 282245"/>
              <a:gd name="connsiteY7" fmla="*/ 104547 h 282245"/>
              <a:gd name="connsiteX8" fmla="*/ 129540 w 282245"/>
              <a:gd name="connsiteY8" fmla="*/ 114605 h 282245"/>
              <a:gd name="connsiteX9" fmla="*/ 129540 w 282245"/>
              <a:gd name="connsiteY9" fmla="*/ 138075 h 282245"/>
              <a:gd name="connsiteX10" fmla="*/ 39929 w 282245"/>
              <a:gd name="connsiteY10" fmla="*/ 138989 h 282245"/>
              <a:gd name="connsiteX11" fmla="*/ 3048 w 282245"/>
              <a:gd name="connsiteY11" fmla="*/ 135637 h 282245"/>
              <a:gd name="connsiteX12" fmla="*/ 610 w 282245"/>
              <a:gd name="connsiteY12" fmla="*/ 140513 h 282245"/>
              <a:gd name="connsiteX13" fmla="*/ 1524 w 282245"/>
              <a:gd name="connsiteY13" fmla="*/ 144171 h 282245"/>
              <a:gd name="connsiteX14" fmla="*/ 33833 w 282245"/>
              <a:gd name="connsiteY14" fmla="*/ 163373 h 282245"/>
              <a:gd name="connsiteX15" fmla="*/ 66751 w 282245"/>
              <a:gd name="connsiteY15" fmla="*/ 157277 h 282245"/>
              <a:gd name="connsiteX16" fmla="*/ 236830 w 282245"/>
              <a:gd name="connsiteY16" fmla="*/ 154839 h 282245"/>
              <a:gd name="connsiteX17" fmla="*/ 274015 w 282245"/>
              <a:gd name="connsiteY17" fmla="*/ 156363 h 282245"/>
              <a:gd name="connsiteX18" fmla="*/ 282245 w 282245"/>
              <a:gd name="connsiteY18" fmla="*/ 142038 h 282245"/>
              <a:gd name="connsiteX19" fmla="*/ 277673 w 282245"/>
              <a:gd name="connsiteY19" fmla="*/ 135941 h 282245"/>
              <a:gd name="connsiteX20" fmla="*/ 240792 w 282245"/>
              <a:gd name="connsiteY20" fmla="*/ 130759 h 282245"/>
              <a:gd name="connsiteX22" fmla="*/ 194462 w 282245"/>
              <a:gd name="connsiteY22" fmla="*/ 183795 h 282245"/>
              <a:gd name="connsiteX23" fmla="*/ 80467 w 282245"/>
              <a:gd name="connsiteY23" fmla="*/ 185928 h 282245"/>
              <a:gd name="connsiteX24" fmla="*/ 47549 w 282245"/>
              <a:gd name="connsiteY24" fmla="*/ 183490 h 282245"/>
              <a:gd name="connsiteX25" fmla="*/ 45110 w 282245"/>
              <a:gd name="connsiteY25" fmla="*/ 188062 h 282245"/>
              <a:gd name="connsiteX26" fmla="*/ 46330 w 282245"/>
              <a:gd name="connsiteY26" fmla="*/ 192025 h 282245"/>
              <a:gd name="connsiteX27" fmla="*/ 75286 w 282245"/>
              <a:gd name="connsiteY27" fmla="*/ 208789 h 282245"/>
              <a:gd name="connsiteX28" fmla="*/ 103632 w 282245"/>
              <a:gd name="connsiteY28" fmla="*/ 203607 h 282245"/>
              <a:gd name="connsiteX29" fmla="*/ 191719 w 282245"/>
              <a:gd name="connsiteY29" fmla="*/ 202388 h 282245"/>
              <a:gd name="connsiteX30" fmla="*/ 191719 w 282245"/>
              <a:gd name="connsiteY30" fmla="*/ 242926 h 282245"/>
              <a:gd name="connsiteX31" fmla="*/ 194767 w 282245"/>
              <a:gd name="connsiteY31" fmla="*/ 282245 h 282245"/>
              <a:gd name="connsiteX32" fmla="*/ 212446 w 282245"/>
              <a:gd name="connsiteY32" fmla="*/ 282245 h 282245"/>
              <a:gd name="connsiteX33" fmla="*/ 220980 w 282245"/>
              <a:gd name="connsiteY33" fmla="*/ 235916 h 282245"/>
              <a:gd name="connsiteX34" fmla="*/ 221590 w 282245"/>
              <a:gd name="connsiteY34" fmla="*/ 203607 h 282245"/>
              <a:gd name="connsiteX35" fmla="*/ 225552 w 282245"/>
              <a:gd name="connsiteY35" fmla="*/ 192329 h 282245"/>
              <a:gd name="connsiteX36" fmla="*/ 224942 w 282245"/>
              <a:gd name="connsiteY36" fmla="*/ 188062 h 282245"/>
              <a:gd name="connsiteX37" fmla="*/ 209702 w 282245"/>
              <a:gd name="connsiteY37" fmla="*/ 179223 h 282245"/>
              <a:gd name="connsiteX38" fmla="*/ 204521 w 282245"/>
              <a:gd name="connsiteY38" fmla="*/ 179223 h 282245"/>
              <a:gd name="connsiteX40" fmla="*/ 26822 w 282245"/>
              <a:gd name="connsiteY40" fmla="*/ 110947 h 282245"/>
              <a:gd name="connsiteX41" fmla="*/ 30785 w 282245"/>
              <a:gd name="connsiteY41" fmla="*/ 111558 h 282245"/>
              <a:gd name="connsiteX42" fmla="*/ 142342 w 282245"/>
              <a:gd name="connsiteY42" fmla="*/ 73153 h 282245"/>
              <a:gd name="connsiteX43" fmla="*/ 239268 w 282245"/>
              <a:gd name="connsiteY43" fmla="*/ 99975 h 282245"/>
              <a:gd name="connsiteX44" fmla="*/ 248717 w 282245"/>
              <a:gd name="connsiteY44" fmla="*/ 100279 h 282245"/>
              <a:gd name="connsiteX45" fmla="*/ 256032 w 282245"/>
              <a:gd name="connsiteY45" fmla="*/ 89002 h 282245"/>
              <a:gd name="connsiteX46" fmla="*/ 250241 w 282245"/>
              <a:gd name="connsiteY46" fmla="*/ 82297 h 282245"/>
              <a:gd name="connsiteX47" fmla="*/ 228600 w 282245"/>
              <a:gd name="connsiteY47" fmla="*/ 72238 h 282245"/>
              <a:gd name="connsiteX48" fmla="*/ 212141 w 282245"/>
              <a:gd name="connsiteY48" fmla="*/ 72238 h 282245"/>
              <a:gd name="connsiteX49" fmla="*/ 165506 w 282245"/>
              <a:gd name="connsiteY49" fmla="*/ 60656 h 282245"/>
              <a:gd name="connsiteX50" fmla="*/ 216713 w 282245"/>
              <a:gd name="connsiteY50" fmla="*/ 23165 h 282245"/>
              <a:gd name="connsiteX51" fmla="*/ 226466 w 282245"/>
              <a:gd name="connsiteY51" fmla="*/ 13716 h 282245"/>
              <a:gd name="connsiteX52" fmla="*/ 226162 w 282245"/>
              <a:gd name="connsiteY52" fmla="*/ 8840 h 282245"/>
              <a:gd name="connsiteX53" fmla="*/ 206959 w 282245"/>
              <a:gd name="connsiteY53" fmla="*/ 610 h 282245"/>
              <a:gd name="connsiteX54" fmla="*/ 200254 w 282245"/>
              <a:gd name="connsiteY54" fmla="*/ 610 h 282245"/>
              <a:gd name="connsiteX55" fmla="*/ 186233 w 282245"/>
              <a:gd name="connsiteY55" fmla="*/ 6097 h 282245"/>
              <a:gd name="connsiteX56" fmla="*/ 78334 w 282245"/>
              <a:gd name="connsiteY56" fmla="*/ 7620 h 282245"/>
              <a:gd name="connsiteX57" fmla="*/ 46939 w 282245"/>
              <a:gd name="connsiteY57" fmla="*/ 5182 h 282245"/>
              <a:gd name="connsiteX58" fmla="*/ 44501 w 282245"/>
              <a:gd name="connsiteY58" fmla="*/ 9754 h 282245"/>
              <a:gd name="connsiteX59" fmla="*/ 45415 w 282245"/>
              <a:gd name="connsiteY59" fmla="*/ 13412 h 282245"/>
              <a:gd name="connsiteX60" fmla="*/ 73457 w 282245"/>
              <a:gd name="connsiteY60" fmla="*/ 29566 h 282245"/>
              <a:gd name="connsiteX61" fmla="*/ 100279 w 282245"/>
              <a:gd name="connsiteY61" fmla="*/ 24689 h 282245"/>
              <a:gd name="connsiteX62" fmla="*/ 173431 w 282245"/>
              <a:gd name="connsiteY62" fmla="*/ 23775 h 282245"/>
              <a:gd name="connsiteX63" fmla="*/ 24384 w 282245"/>
              <a:gd name="connsiteY63" fmla="*/ 102413 h 282245"/>
              <a:gd name="connsiteX64" fmla="*/ 23165 w 282245"/>
              <a:gd name="connsiteY64" fmla="*/ 106071 h 2822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82245" h="282245">
                <a:moveTo>
                  <a:pt x="228600" y="135941"/>
                </a:moveTo>
                <a:cubicBezTo>
                  <a:pt x="219761" y="136551"/>
                  <a:pt x="190805" y="137161"/>
                  <a:pt x="157886" y="137770"/>
                </a:cubicBezTo>
                <a:lnTo>
                  <a:pt x="158191" y="118263"/>
                </a:lnTo>
                <a:lnTo>
                  <a:pt x="160020" y="104547"/>
                </a:lnTo>
                <a:cubicBezTo>
                  <a:pt x="160630" y="101498"/>
                  <a:pt x="159410" y="99365"/>
                  <a:pt x="156667" y="98756"/>
                </a:cubicBezTo>
                <a:cubicBezTo>
                  <a:pt x="148742" y="96317"/>
                  <a:pt x="130759" y="94489"/>
                  <a:pt x="120396" y="94489"/>
                </a:cubicBezTo>
                <a:cubicBezTo>
                  <a:pt x="117348" y="94489"/>
                  <a:pt x="116738" y="95098"/>
                  <a:pt x="116129" y="96317"/>
                </a:cubicBezTo>
                <a:lnTo>
                  <a:pt x="113690" y="104547"/>
                </a:lnTo>
                <a:cubicBezTo>
                  <a:pt x="120091" y="106680"/>
                  <a:pt x="126492" y="110643"/>
                  <a:pt x="129540" y="114605"/>
                </a:cubicBezTo>
                <a:lnTo>
                  <a:pt x="129540" y="138075"/>
                </a:lnTo>
                <a:cubicBezTo>
                  <a:pt x="88697" y="138685"/>
                  <a:pt x="49378" y="138989"/>
                  <a:pt x="39929" y="138989"/>
                </a:cubicBezTo>
                <a:cubicBezTo>
                  <a:pt x="29261" y="138989"/>
                  <a:pt x="14326" y="137770"/>
                  <a:pt x="3048" y="135637"/>
                </a:cubicBezTo>
                <a:lnTo>
                  <a:pt x="610" y="140513"/>
                </a:lnTo>
                <a:cubicBezTo>
                  <a:pt x="0" y="141732"/>
                  <a:pt x="305" y="143256"/>
                  <a:pt x="1524" y="144171"/>
                </a:cubicBezTo>
                <a:cubicBezTo>
                  <a:pt x="9449" y="151486"/>
                  <a:pt x="21946" y="159410"/>
                  <a:pt x="33833" y="163373"/>
                </a:cubicBezTo>
                <a:cubicBezTo>
                  <a:pt x="41758" y="160934"/>
                  <a:pt x="58826" y="157887"/>
                  <a:pt x="66751" y="157277"/>
                </a:cubicBezTo>
                <a:cubicBezTo>
                  <a:pt x="84125" y="156363"/>
                  <a:pt x="215798" y="154839"/>
                  <a:pt x="236830" y="154839"/>
                </a:cubicBezTo>
                <a:cubicBezTo>
                  <a:pt x="246583" y="154839"/>
                  <a:pt x="266090" y="155448"/>
                  <a:pt x="274015" y="156363"/>
                </a:cubicBezTo>
                <a:cubicBezTo>
                  <a:pt x="277673" y="154839"/>
                  <a:pt x="282245" y="148743"/>
                  <a:pt x="282245" y="142038"/>
                </a:cubicBezTo>
                <a:cubicBezTo>
                  <a:pt x="282245" y="138989"/>
                  <a:pt x="280416" y="136856"/>
                  <a:pt x="277673" y="135941"/>
                </a:cubicBezTo>
                <a:cubicBezTo>
                  <a:pt x="270053" y="133503"/>
                  <a:pt x="252679" y="131064"/>
                  <a:pt x="240792" y="130759"/>
                </a:cubicBezTo>
                <a:moveTo>
                  <a:pt x="194462" y="183795"/>
                </a:moveTo>
                <a:cubicBezTo>
                  <a:pt x="174955" y="184710"/>
                  <a:pt x="95402" y="185928"/>
                  <a:pt x="80467" y="185928"/>
                </a:cubicBezTo>
                <a:cubicBezTo>
                  <a:pt x="71018" y="185928"/>
                  <a:pt x="57912" y="185014"/>
                  <a:pt x="47549" y="183490"/>
                </a:cubicBezTo>
                <a:lnTo>
                  <a:pt x="45110" y="188062"/>
                </a:lnTo>
                <a:cubicBezTo>
                  <a:pt x="44501" y="189586"/>
                  <a:pt x="44806" y="190805"/>
                  <a:pt x="46330" y="192025"/>
                </a:cubicBezTo>
                <a:cubicBezTo>
                  <a:pt x="53950" y="198425"/>
                  <a:pt x="64618" y="204826"/>
                  <a:pt x="75286" y="208789"/>
                </a:cubicBezTo>
                <a:cubicBezTo>
                  <a:pt x="82296" y="206045"/>
                  <a:pt x="96012" y="203912"/>
                  <a:pt x="103632" y="203607"/>
                </a:cubicBezTo>
                <a:cubicBezTo>
                  <a:pt x="115824" y="202692"/>
                  <a:pt x="168250" y="202082"/>
                  <a:pt x="191719" y="202388"/>
                </a:cubicBezTo>
                <a:lnTo>
                  <a:pt x="191719" y="242926"/>
                </a:lnTo>
                <a:cubicBezTo>
                  <a:pt x="191719" y="253289"/>
                  <a:pt x="192938" y="272797"/>
                  <a:pt x="194767" y="282245"/>
                </a:cubicBezTo>
                <a:lnTo>
                  <a:pt x="212446" y="282245"/>
                </a:lnTo>
                <a:cubicBezTo>
                  <a:pt x="217322" y="270663"/>
                  <a:pt x="220980" y="249631"/>
                  <a:pt x="220980" y="235916"/>
                </a:cubicBezTo>
                <a:lnTo>
                  <a:pt x="221590" y="203607"/>
                </a:lnTo>
                <a:lnTo>
                  <a:pt x="225552" y="192329"/>
                </a:lnTo>
                <a:cubicBezTo>
                  <a:pt x="226162" y="190500"/>
                  <a:pt x="226162" y="188976"/>
                  <a:pt x="224942" y="188062"/>
                </a:cubicBezTo>
                <a:cubicBezTo>
                  <a:pt x="221894" y="185928"/>
                  <a:pt x="213970" y="181356"/>
                  <a:pt x="209702" y="179223"/>
                </a:cubicBezTo>
                <a:cubicBezTo>
                  <a:pt x="208178" y="178613"/>
                  <a:pt x="205740" y="178613"/>
                  <a:pt x="204521" y="179223"/>
                </a:cubicBezTo>
                <a:moveTo>
                  <a:pt x="26822" y="110947"/>
                </a:moveTo>
                <a:cubicBezTo>
                  <a:pt x="27432" y="111558"/>
                  <a:pt x="28651" y="111862"/>
                  <a:pt x="30785" y="111558"/>
                </a:cubicBezTo>
                <a:cubicBezTo>
                  <a:pt x="70104" y="103023"/>
                  <a:pt x="108509" y="89916"/>
                  <a:pt x="142342" y="73153"/>
                </a:cubicBezTo>
                <a:lnTo>
                  <a:pt x="239268" y="99975"/>
                </a:lnTo>
                <a:cubicBezTo>
                  <a:pt x="242621" y="100889"/>
                  <a:pt x="246278" y="101194"/>
                  <a:pt x="248717" y="100279"/>
                </a:cubicBezTo>
                <a:cubicBezTo>
                  <a:pt x="252984" y="98756"/>
                  <a:pt x="256642" y="93879"/>
                  <a:pt x="256032" y="89002"/>
                </a:cubicBezTo>
                <a:cubicBezTo>
                  <a:pt x="255727" y="86869"/>
                  <a:pt x="253898" y="84430"/>
                  <a:pt x="250241" y="82297"/>
                </a:cubicBezTo>
                <a:cubicBezTo>
                  <a:pt x="245669" y="79248"/>
                  <a:pt x="235915" y="74372"/>
                  <a:pt x="228600" y="72238"/>
                </a:cubicBezTo>
                <a:lnTo>
                  <a:pt x="212141" y="72238"/>
                </a:lnTo>
                <a:lnTo>
                  <a:pt x="165506" y="60656"/>
                </a:lnTo>
                <a:cubicBezTo>
                  <a:pt x="184709" y="49378"/>
                  <a:pt x="202082" y="36881"/>
                  <a:pt x="216713" y="23165"/>
                </a:cubicBezTo>
                <a:lnTo>
                  <a:pt x="226466" y="13716"/>
                </a:lnTo>
                <a:cubicBezTo>
                  <a:pt x="227990" y="12192"/>
                  <a:pt x="227990" y="10059"/>
                  <a:pt x="226162" y="8840"/>
                </a:cubicBezTo>
                <a:cubicBezTo>
                  <a:pt x="222504" y="7010"/>
                  <a:pt x="212141" y="2439"/>
                  <a:pt x="206959" y="610"/>
                </a:cubicBezTo>
                <a:cubicBezTo>
                  <a:pt x="204826" y="0"/>
                  <a:pt x="202082" y="0"/>
                  <a:pt x="200254" y="610"/>
                </a:cubicBezTo>
                <a:lnTo>
                  <a:pt x="186233" y="6097"/>
                </a:lnTo>
                <a:cubicBezTo>
                  <a:pt x="166116" y="7010"/>
                  <a:pt x="93269" y="7925"/>
                  <a:pt x="78334" y="7620"/>
                </a:cubicBezTo>
                <a:cubicBezTo>
                  <a:pt x="69494" y="7620"/>
                  <a:pt x="56693" y="6707"/>
                  <a:pt x="46939" y="5182"/>
                </a:cubicBezTo>
                <a:lnTo>
                  <a:pt x="44501" y="9754"/>
                </a:lnTo>
                <a:cubicBezTo>
                  <a:pt x="43891" y="10973"/>
                  <a:pt x="44196" y="12497"/>
                  <a:pt x="45415" y="13412"/>
                </a:cubicBezTo>
                <a:cubicBezTo>
                  <a:pt x="52730" y="19507"/>
                  <a:pt x="63398" y="25908"/>
                  <a:pt x="73457" y="29566"/>
                </a:cubicBezTo>
                <a:cubicBezTo>
                  <a:pt x="80162" y="27128"/>
                  <a:pt x="93269" y="24994"/>
                  <a:pt x="100279" y="24689"/>
                </a:cubicBezTo>
                <a:cubicBezTo>
                  <a:pt x="110338" y="24079"/>
                  <a:pt x="148742" y="23470"/>
                  <a:pt x="173431" y="23775"/>
                </a:cubicBezTo>
                <a:cubicBezTo>
                  <a:pt x="137770" y="55170"/>
                  <a:pt x="85344" y="81992"/>
                  <a:pt x="24384" y="102413"/>
                </a:cubicBezTo>
                <a:cubicBezTo>
                  <a:pt x="22555" y="103023"/>
                  <a:pt x="22250" y="104547"/>
                  <a:pt x="23165" y="10607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" name="Freeform 21"/>
          <p:cNvSpPr/>
          <p:nvPr/>
        </p:nvSpPr>
        <p:spPr>
          <a:xfrm>
            <a:off x="1176688" y="7163610"/>
            <a:ext cx="287426" cy="294132"/>
          </a:xfrm>
          <a:custGeom>
            <a:avLst/>
            <a:gdLst>
              <a:gd name="connsiteX0" fmla="*/ 135331 w 287426"/>
              <a:gd name="connsiteY0" fmla="*/ 160325 h 294132"/>
              <a:gd name="connsiteX1" fmla="*/ 139903 w 287426"/>
              <a:gd name="connsiteY1" fmla="*/ 157582 h 294132"/>
              <a:gd name="connsiteX2" fmla="*/ 162763 w 287426"/>
              <a:gd name="connsiteY2" fmla="*/ 65532 h 294132"/>
              <a:gd name="connsiteX3" fmla="*/ 167030 w 287426"/>
              <a:gd name="connsiteY3" fmla="*/ 53949 h 294132"/>
              <a:gd name="connsiteX4" fmla="*/ 166116 w 287426"/>
              <a:gd name="connsiteY4" fmla="*/ 49682 h 294132"/>
              <a:gd name="connsiteX5" fmla="*/ 151181 w 287426"/>
              <a:gd name="connsiteY5" fmla="*/ 40539 h 294132"/>
              <a:gd name="connsiteX6" fmla="*/ 145389 w 287426"/>
              <a:gd name="connsiteY6" fmla="*/ 40539 h 294132"/>
              <a:gd name="connsiteX7" fmla="*/ 133502 w 287426"/>
              <a:gd name="connsiteY7" fmla="*/ 46634 h 294132"/>
              <a:gd name="connsiteX8" fmla="*/ 48158 w 287426"/>
              <a:gd name="connsiteY8" fmla="*/ 49073 h 294132"/>
              <a:gd name="connsiteX9" fmla="*/ 17374 w 287426"/>
              <a:gd name="connsiteY9" fmla="*/ 46939 h 294132"/>
              <a:gd name="connsiteX10" fmla="*/ 14935 w 287426"/>
              <a:gd name="connsiteY10" fmla="*/ 51511 h 294132"/>
              <a:gd name="connsiteX11" fmla="*/ 15850 w 287426"/>
              <a:gd name="connsiteY11" fmla="*/ 55169 h 294132"/>
              <a:gd name="connsiteX12" fmla="*/ 43282 w 287426"/>
              <a:gd name="connsiteY12" fmla="*/ 71628 h 294132"/>
              <a:gd name="connsiteX13" fmla="*/ 70104 w 287426"/>
              <a:gd name="connsiteY13" fmla="*/ 66446 h 294132"/>
              <a:gd name="connsiteX14" fmla="*/ 130759 w 287426"/>
              <a:gd name="connsiteY14" fmla="*/ 64922 h 294132"/>
              <a:gd name="connsiteX15" fmla="*/ 125578 w 287426"/>
              <a:gd name="connsiteY15" fmla="*/ 154533 h 294132"/>
              <a:gd name="connsiteX16" fmla="*/ 127711 w 287426"/>
              <a:gd name="connsiteY16" fmla="*/ 158800 h 294132"/>
              <a:gd name="connsiteX18" fmla="*/ 244450 w 287426"/>
              <a:gd name="connsiteY18" fmla="*/ 127102 h 294132"/>
              <a:gd name="connsiteX19" fmla="*/ 226466 w 287426"/>
              <a:gd name="connsiteY19" fmla="*/ 128016 h 294132"/>
              <a:gd name="connsiteX20" fmla="*/ 226466 w 287426"/>
              <a:gd name="connsiteY20" fmla="*/ 33833 h 294132"/>
              <a:gd name="connsiteX21" fmla="*/ 227381 w 287426"/>
              <a:gd name="connsiteY21" fmla="*/ 16459 h 294132"/>
              <a:gd name="connsiteX22" fmla="*/ 223418 w 287426"/>
              <a:gd name="connsiteY22" fmla="*/ 9144 h 294132"/>
              <a:gd name="connsiteX23" fmla="*/ 178613 w 287426"/>
              <a:gd name="connsiteY23" fmla="*/ 0 h 294132"/>
              <a:gd name="connsiteX24" fmla="*/ 174650 w 287426"/>
              <a:gd name="connsiteY24" fmla="*/ 1829 h 294132"/>
              <a:gd name="connsiteX25" fmla="*/ 171602 w 287426"/>
              <a:gd name="connsiteY25" fmla="*/ 11278 h 294132"/>
              <a:gd name="connsiteX26" fmla="*/ 196901 w 287426"/>
              <a:gd name="connsiteY26" fmla="*/ 28042 h 294132"/>
              <a:gd name="connsiteX27" fmla="*/ 196901 w 287426"/>
              <a:gd name="connsiteY27" fmla="*/ 183185 h 294132"/>
              <a:gd name="connsiteX28" fmla="*/ 95707 w 287426"/>
              <a:gd name="connsiteY28" fmla="*/ 195986 h 294132"/>
              <a:gd name="connsiteX29" fmla="*/ 96317 w 287426"/>
              <a:gd name="connsiteY29" fmla="*/ 140513 h 294132"/>
              <a:gd name="connsiteX30" fmla="*/ 97841 w 287426"/>
              <a:gd name="connsiteY30" fmla="*/ 124968 h 294132"/>
              <a:gd name="connsiteX31" fmla="*/ 94183 w 287426"/>
              <a:gd name="connsiteY31" fmla="*/ 119176 h 294132"/>
              <a:gd name="connsiteX32" fmla="*/ 57302 w 287426"/>
              <a:gd name="connsiteY32" fmla="*/ 114910 h 294132"/>
              <a:gd name="connsiteX33" fmla="*/ 53340 w 287426"/>
              <a:gd name="connsiteY33" fmla="*/ 116433 h 294132"/>
              <a:gd name="connsiteX34" fmla="*/ 51206 w 287426"/>
              <a:gd name="connsiteY34" fmla="*/ 125273 h 294132"/>
              <a:gd name="connsiteX35" fmla="*/ 68275 w 287426"/>
              <a:gd name="connsiteY35" fmla="*/ 135331 h 294132"/>
              <a:gd name="connsiteX36" fmla="*/ 69189 w 287426"/>
              <a:gd name="connsiteY36" fmla="*/ 197815 h 294132"/>
              <a:gd name="connsiteX37" fmla="*/ 39929 w 287426"/>
              <a:gd name="connsiteY37" fmla="*/ 199034 h 294132"/>
              <a:gd name="connsiteX38" fmla="*/ 2743 w 287426"/>
              <a:gd name="connsiteY38" fmla="*/ 196596 h 294132"/>
              <a:gd name="connsiteX39" fmla="*/ 610 w 287426"/>
              <a:gd name="connsiteY39" fmla="*/ 201168 h 294132"/>
              <a:gd name="connsiteX40" fmla="*/ 1524 w 287426"/>
              <a:gd name="connsiteY40" fmla="*/ 204825 h 294132"/>
              <a:gd name="connsiteX41" fmla="*/ 34747 w 287426"/>
              <a:gd name="connsiteY41" fmla="*/ 225857 h 294132"/>
              <a:gd name="connsiteX42" fmla="*/ 60350 w 287426"/>
              <a:gd name="connsiteY42" fmla="*/ 220370 h 294132"/>
              <a:gd name="connsiteX43" fmla="*/ 196901 w 287426"/>
              <a:gd name="connsiteY43" fmla="*/ 199644 h 294132"/>
              <a:gd name="connsiteX44" fmla="*/ 196901 w 287426"/>
              <a:gd name="connsiteY44" fmla="*/ 231648 h 294132"/>
              <a:gd name="connsiteX45" fmla="*/ 199644 w 287426"/>
              <a:gd name="connsiteY45" fmla="*/ 294132 h 294132"/>
              <a:gd name="connsiteX46" fmla="*/ 216408 w 287426"/>
              <a:gd name="connsiteY46" fmla="*/ 294132 h 294132"/>
              <a:gd name="connsiteX47" fmla="*/ 226466 w 287426"/>
              <a:gd name="connsiteY47" fmla="*/ 222199 h 294132"/>
              <a:gd name="connsiteX48" fmla="*/ 226466 w 287426"/>
              <a:gd name="connsiteY48" fmla="*/ 145999 h 294132"/>
              <a:gd name="connsiteX49" fmla="*/ 275539 w 287426"/>
              <a:gd name="connsiteY49" fmla="*/ 145085 h 294132"/>
              <a:gd name="connsiteX50" fmla="*/ 283464 w 287426"/>
              <a:gd name="connsiteY50" fmla="*/ 142646 h 294132"/>
              <a:gd name="connsiteX51" fmla="*/ 287122 w 287426"/>
              <a:gd name="connsiteY51" fmla="*/ 128625 h 294132"/>
              <a:gd name="connsiteX52" fmla="*/ 281330 w 287426"/>
              <a:gd name="connsiteY52" fmla="*/ 122530 h 294132"/>
              <a:gd name="connsiteX53" fmla="*/ 254203 w 287426"/>
              <a:gd name="connsiteY53" fmla="*/ 121006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87426" h="294132">
                <a:moveTo>
                  <a:pt x="135331" y="160325"/>
                </a:moveTo>
                <a:cubicBezTo>
                  <a:pt x="137160" y="160325"/>
                  <a:pt x="138989" y="159410"/>
                  <a:pt x="139903" y="157582"/>
                </a:cubicBezTo>
                <a:cubicBezTo>
                  <a:pt x="151790" y="132283"/>
                  <a:pt x="161544" y="93269"/>
                  <a:pt x="162763" y="65532"/>
                </a:cubicBezTo>
                <a:lnTo>
                  <a:pt x="167030" y="53949"/>
                </a:lnTo>
                <a:cubicBezTo>
                  <a:pt x="167640" y="52121"/>
                  <a:pt x="167640" y="50902"/>
                  <a:pt x="166116" y="49682"/>
                </a:cubicBezTo>
                <a:cubicBezTo>
                  <a:pt x="163068" y="47244"/>
                  <a:pt x="155143" y="42673"/>
                  <a:pt x="151181" y="40539"/>
                </a:cubicBezTo>
                <a:cubicBezTo>
                  <a:pt x="149352" y="39929"/>
                  <a:pt x="146914" y="39929"/>
                  <a:pt x="145389" y="40539"/>
                </a:cubicBezTo>
                <a:lnTo>
                  <a:pt x="133502" y="46634"/>
                </a:lnTo>
                <a:cubicBezTo>
                  <a:pt x="117653" y="47854"/>
                  <a:pt x="60350" y="49073"/>
                  <a:pt x="48158" y="49073"/>
                </a:cubicBezTo>
                <a:cubicBezTo>
                  <a:pt x="39319" y="49073"/>
                  <a:pt x="27127" y="48463"/>
                  <a:pt x="17374" y="46939"/>
                </a:cubicBezTo>
                <a:lnTo>
                  <a:pt x="14935" y="51511"/>
                </a:lnTo>
                <a:cubicBezTo>
                  <a:pt x="14325" y="53035"/>
                  <a:pt x="14630" y="53949"/>
                  <a:pt x="15850" y="55169"/>
                </a:cubicBezTo>
                <a:cubicBezTo>
                  <a:pt x="23165" y="61569"/>
                  <a:pt x="33528" y="67666"/>
                  <a:pt x="43282" y="71628"/>
                </a:cubicBezTo>
                <a:cubicBezTo>
                  <a:pt x="50292" y="69190"/>
                  <a:pt x="62789" y="66751"/>
                  <a:pt x="70104" y="66446"/>
                </a:cubicBezTo>
                <a:cubicBezTo>
                  <a:pt x="78638" y="65532"/>
                  <a:pt x="113690" y="64617"/>
                  <a:pt x="130759" y="64922"/>
                </a:cubicBezTo>
                <a:cubicBezTo>
                  <a:pt x="131064" y="90221"/>
                  <a:pt x="129540" y="129235"/>
                  <a:pt x="125578" y="154533"/>
                </a:cubicBezTo>
                <a:cubicBezTo>
                  <a:pt x="125273" y="157582"/>
                  <a:pt x="126187" y="158496"/>
                  <a:pt x="127711" y="158800"/>
                </a:cubicBezTo>
                <a:moveTo>
                  <a:pt x="244450" y="127102"/>
                </a:moveTo>
                <a:lnTo>
                  <a:pt x="226466" y="128016"/>
                </a:lnTo>
                <a:lnTo>
                  <a:pt x="226466" y="33833"/>
                </a:lnTo>
                <a:lnTo>
                  <a:pt x="227381" y="16459"/>
                </a:lnTo>
                <a:cubicBezTo>
                  <a:pt x="227686" y="12802"/>
                  <a:pt x="226466" y="10363"/>
                  <a:pt x="223418" y="9144"/>
                </a:cubicBezTo>
                <a:cubicBezTo>
                  <a:pt x="213360" y="4876"/>
                  <a:pt x="191719" y="610"/>
                  <a:pt x="178613" y="0"/>
                </a:cubicBezTo>
                <a:cubicBezTo>
                  <a:pt x="175870" y="0"/>
                  <a:pt x="175260" y="610"/>
                  <a:pt x="174650" y="1829"/>
                </a:cubicBezTo>
                <a:lnTo>
                  <a:pt x="171602" y="11278"/>
                </a:lnTo>
                <a:cubicBezTo>
                  <a:pt x="182270" y="15240"/>
                  <a:pt x="192024" y="21336"/>
                  <a:pt x="196901" y="28042"/>
                </a:cubicBezTo>
                <a:lnTo>
                  <a:pt x="196901" y="183185"/>
                </a:lnTo>
                <a:cubicBezTo>
                  <a:pt x="172822" y="188061"/>
                  <a:pt x="132588" y="192939"/>
                  <a:pt x="95707" y="195986"/>
                </a:cubicBezTo>
                <a:lnTo>
                  <a:pt x="96317" y="140513"/>
                </a:lnTo>
                <a:lnTo>
                  <a:pt x="97841" y="124968"/>
                </a:lnTo>
                <a:cubicBezTo>
                  <a:pt x="98146" y="121920"/>
                  <a:pt x="97231" y="120091"/>
                  <a:pt x="94183" y="119176"/>
                </a:cubicBezTo>
                <a:cubicBezTo>
                  <a:pt x="86563" y="117043"/>
                  <a:pt x="67056" y="114910"/>
                  <a:pt x="57302" y="114910"/>
                </a:cubicBezTo>
                <a:cubicBezTo>
                  <a:pt x="54254" y="114910"/>
                  <a:pt x="53645" y="115519"/>
                  <a:pt x="53340" y="116433"/>
                </a:cubicBezTo>
                <a:lnTo>
                  <a:pt x="51206" y="125273"/>
                </a:lnTo>
                <a:cubicBezTo>
                  <a:pt x="57912" y="127407"/>
                  <a:pt x="65227" y="131369"/>
                  <a:pt x="68275" y="135331"/>
                </a:cubicBezTo>
                <a:lnTo>
                  <a:pt x="69189" y="197815"/>
                </a:lnTo>
                <a:cubicBezTo>
                  <a:pt x="58217" y="198425"/>
                  <a:pt x="48463" y="198730"/>
                  <a:pt x="39929" y="199034"/>
                </a:cubicBezTo>
                <a:cubicBezTo>
                  <a:pt x="28651" y="199339"/>
                  <a:pt x="14325" y="198425"/>
                  <a:pt x="2743" y="196596"/>
                </a:cubicBezTo>
                <a:lnTo>
                  <a:pt x="610" y="201168"/>
                </a:lnTo>
                <a:cubicBezTo>
                  <a:pt x="0" y="202692"/>
                  <a:pt x="305" y="203607"/>
                  <a:pt x="1524" y="204825"/>
                </a:cubicBezTo>
                <a:cubicBezTo>
                  <a:pt x="10363" y="212751"/>
                  <a:pt x="23469" y="220980"/>
                  <a:pt x="34747" y="225857"/>
                </a:cubicBezTo>
                <a:cubicBezTo>
                  <a:pt x="40843" y="223724"/>
                  <a:pt x="53950" y="220676"/>
                  <a:pt x="60350" y="220370"/>
                </a:cubicBezTo>
                <a:cubicBezTo>
                  <a:pt x="96317" y="217627"/>
                  <a:pt x="162154" y="208179"/>
                  <a:pt x="196901" y="199644"/>
                </a:cubicBezTo>
                <a:lnTo>
                  <a:pt x="196901" y="231648"/>
                </a:lnTo>
                <a:cubicBezTo>
                  <a:pt x="196901" y="245364"/>
                  <a:pt x="198120" y="282245"/>
                  <a:pt x="199644" y="294132"/>
                </a:cubicBezTo>
                <a:lnTo>
                  <a:pt x="216408" y="294132"/>
                </a:lnTo>
                <a:cubicBezTo>
                  <a:pt x="222809" y="274930"/>
                  <a:pt x="226466" y="241097"/>
                  <a:pt x="226466" y="222199"/>
                </a:cubicBezTo>
                <a:lnTo>
                  <a:pt x="226466" y="145999"/>
                </a:lnTo>
                <a:lnTo>
                  <a:pt x="275539" y="145085"/>
                </a:lnTo>
                <a:cubicBezTo>
                  <a:pt x="278282" y="145085"/>
                  <a:pt x="281635" y="144170"/>
                  <a:pt x="283464" y="142646"/>
                </a:cubicBezTo>
                <a:cubicBezTo>
                  <a:pt x="285597" y="140513"/>
                  <a:pt x="287426" y="135027"/>
                  <a:pt x="287122" y="128625"/>
                </a:cubicBezTo>
                <a:cubicBezTo>
                  <a:pt x="286817" y="125882"/>
                  <a:pt x="284683" y="123444"/>
                  <a:pt x="281330" y="122530"/>
                </a:cubicBezTo>
                <a:cubicBezTo>
                  <a:pt x="275844" y="121310"/>
                  <a:pt x="263042" y="120700"/>
                  <a:pt x="254203" y="121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" name="Freeform 22"/>
          <p:cNvSpPr/>
          <p:nvPr/>
        </p:nvSpPr>
        <p:spPr>
          <a:xfrm>
            <a:off x="1548805" y="7188908"/>
            <a:ext cx="282245" cy="226466"/>
          </a:xfrm>
          <a:custGeom>
            <a:avLst/>
            <a:gdLst>
              <a:gd name="connsiteX0" fmla="*/ 24994 w 282245"/>
              <a:gd name="connsiteY0" fmla="*/ 147218 h 226466"/>
              <a:gd name="connsiteX1" fmla="*/ 28651 w 282245"/>
              <a:gd name="connsiteY1" fmla="*/ 147524 h 226466"/>
              <a:gd name="connsiteX2" fmla="*/ 138989 w 282245"/>
              <a:gd name="connsiteY2" fmla="*/ 74981 h 226466"/>
              <a:gd name="connsiteX3" fmla="*/ 236525 w 282245"/>
              <a:gd name="connsiteY3" fmla="*/ 129845 h 226466"/>
              <a:gd name="connsiteX4" fmla="*/ 246888 w 282245"/>
              <a:gd name="connsiteY4" fmla="*/ 133502 h 226466"/>
              <a:gd name="connsiteX5" fmla="*/ 257556 w 282245"/>
              <a:gd name="connsiteY5" fmla="*/ 123444 h 226466"/>
              <a:gd name="connsiteX6" fmla="*/ 252070 w 282245"/>
              <a:gd name="connsiteY6" fmla="*/ 113385 h 226466"/>
              <a:gd name="connsiteX7" fmla="*/ 228295 w 282245"/>
              <a:gd name="connsiteY7" fmla="*/ 93878 h 226466"/>
              <a:gd name="connsiteX8" fmla="*/ 208178 w 282245"/>
              <a:gd name="connsiteY8" fmla="*/ 90525 h 226466"/>
              <a:gd name="connsiteX9" fmla="*/ 151181 w 282245"/>
              <a:gd name="connsiteY9" fmla="*/ 60350 h 226466"/>
              <a:gd name="connsiteX10" fmla="*/ 169774 w 282245"/>
              <a:gd name="connsiteY10" fmla="*/ 29261 h 226466"/>
              <a:gd name="connsiteX11" fmla="*/ 171603 w 282245"/>
              <a:gd name="connsiteY11" fmla="*/ 21336 h 226466"/>
              <a:gd name="connsiteX12" fmla="*/ 166726 w 282245"/>
              <a:gd name="connsiteY12" fmla="*/ 14325 h 226466"/>
              <a:gd name="connsiteX13" fmla="*/ 125882 w 282245"/>
              <a:gd name="connsiteY13" fmla="*/ 305 h 226466"/>
              <a:gd name="connsiteX14" fmla="*/ 121615 w 282245"/>
              <a:gd name="connsiteY14" fmla="*/ 1829 h 226466"/>
              <a:gd name="connsiteX15" fmla="*/ 116738 w 282245"/>
              <a:gd name="connsiteY15" fmla="*/ 9753 h 226466"/>
              <a:gd name="connsiteX16" fmla="*/ 134112 w 282245"/>
              <a:gd name="connsiteY16" fmla="*/ 25908 h 226466"/>
              <a:gd name="connsiteX17" fmla="*/ 21641 w 282245"/>
              <a:gd name="connsiteY17" fmla="*/ 138684 h 226466"/>
              <a:gd name="connsiteX18" fmla="*/ 20726 w 282245"/>
              <a:gd name="connsiteY18" fmla="*/ 141732 h 226466"/>
              <a:gd name="connsiteX20" fmla="*/ 228600 w 282245"/>
              <a:gd name="connsiteY20" fmla="*/ 199034 h 226466"/>
              <a:gd name="connsiteX21" fmla="*/ 157582 w 282245"/>
              <a:gd name="connsiteY21" fmla="*/ 200863 h 226466"/>
              <a:gd name="connsiteX22" fmla="*/ 158801 w 282245"/>
              <a:gd name="connsiteY22" fmla="*/ 154533 h 226466"/>
              <a:gd name="connsiteX23" fmla="*/ 160325 w 282245"/>
              <a:gd name="connsiteY23" fmla="*/ 139903 h 226466"/>
              <a:gd name="connsiteX24" fmla="*/ 156972 w 282245"/>
              <a:gd name="connsiteY24" fmla="*/ 134112 h 226466"/>
              <a:gd name="connsiteX25" fmla="*/ 117348 w 282245"/>
              <a:gd name="connsiteY25" fmla="*/ 129540 h 226466"/>
              <a:gd name="connsiteX26" fmla="*/ 113386 w 282245"/>
              <a:gd name="connsiteY26" fmla="*/ 131369 h 226466"/>
              <a:gd name="connsiteX27" fmla="*/ 111252 w 282245"/>
              <a:gd name="connsiteY27" fmla="*/ 139903 h 226466"/>
              <a:gd name="connsiteX28" fmla="*/ 129845 w 282245"/>
              <a:gd name="connsiteY28" fmla="*/ 150876 h 226466"/>
              <a:gd name="connsiteX29" fmla="*/ 129845 w 282245"/>
              <a:gd name="connsiteY29" fmla="*/ 201168 h 226466"/>
              <a:gd name="connsiteX30" fmla="*/ 39929 w 282245"/>
              <a:gd name="connsiteY30" fmla="*/ 202082 h 226466"/>
              <a:gd name="connsiteX31" fmla="*/ 3048 w 282245"/>
              <a:gd name="connsiteY31" fmla="*/ 198730 h 226466"/>
              <a:gd name="connsiteX32" fmla="*/ 610 w 282245"/>
              <a:gd name="connsiteY32" fmla="*/ 203606 h 226466"/>
              <a:gd name="connsiteX33" fmla="*/ 1524 w 282245"/>
              <a:gd name="connsiteY33" fmla="*/ 206959 h 226466"/>
              <a:gd name="connsiteX34" fmla="*/ 33833 w 282245"/>
              <a:gd name="connsiteY34" fmla="*/ 226466 h 226466"/>
              <a:gd name="connsiteX35" fmla="*/ 66751 w 282245"/>
              <a:gd name="connsiteY35" fmla="*/ 220370 h 226466"/>
              <a:gd name="connsiteX36" fmla="*/ 236830 w 282245"/>
              <a:gd name="connsiteY36" fmla="*/ 217932 h 226466"/>
              <a:gd name="connsiteX37" fmla="*/ 274015 w 282245"/>
              <a:gd name="connsiteY37" fmla="*/ 219456 h 226466"/>
              <a:gd name="connsiteX38" fmla="*/ 282245 w 282245"/>
              <a:gd name="connsiteY38" fmla="*/ 205130 h 226466"/>
              <a:gd name="connsiteX39" fmla="*/ 277673 w 282245"/>
              <a:gd name="connsiteY39" fmla="*/ 199034 h 226466"/>
              <a:gd name="connsiteX40" fmla="*/ 240792 w 282245"/>
              <a:gd name="connsiteY40" fmla="*/ 193548 h 2264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82245" h="226466">
                <a:moveTo>
                  <a:pt x="24994" y="147218"/>
                </a:moveTo>
                <a:cubicBezTo>
                  <a:pt x="25908" y="148133"/>
                  <a:pt x="26822" y="148133"/>
                  <a:pt x="28651" y="147524"/>
                </a:cubicBezTo>
                <a:cubicBezTo>
                  <a:pt x="73457" y="130149"/>
                  <a:pt x="112166" y="104242"/>
                  <a:pt x="138989" y="74981"/>
                </a:cubicBezTo>
                <a:lnTo>
                  <a:pt x="236525" y="129845"/>
                </a:lnTo>
                <a:cubicBezTo>
                  <a:pt x="239878" y="131674"/>
                  <a:pt x="244145" y="133502"/>
                  <a:pt x="246888" y="133502"/>
                </a:cubicBezTo>
                <a:cubicBezTo>
                  <a:pt x="251460" y="133502"/>
                  <a:pt x="257251" y="128930"/>
                  <a:pt x="257556" y="123444"/>
                </a:cubicBezTo>
                <a:cubicBezTo>
                  <a:pt x="257861" y="120700"/>
                  <a:pt x="256032" y="117348"/>
                  <a:pt x="252070" y="113385"/>
                </a:cubicBezTo>
                <a:cubicBezTo>
                  <a:pt x="247193" y="108203"/>
                  <a:pt x="236220" y="99364"/>
                  <a:pt x="228295" y="93878"/>
                </a:cubicBezTo>
                <a:lnTo>
                  <a:pt x="208178" y="90525"/>
                </a:lnTo>
                <a:lnTo>
                  <a:pt x="151181" y="60350"/>
                </a:lnTo>
                <a:cubicBezTo>
                  <a:pt x="158801" y="50292"/>
                  <a:pt x="165202" y="39624"/>
                  <a:pt x="169774" y="29261"/>
                </a:cubicBezTo>
                <a:cubicBezTo>
                  <a:pt x="170993" y="27127"/>
                  <a:pt x="171603" y="24689"/>
                  <a:pt x="171603" y="21336"/>
                </a:cubicBezTo>
                <a:cubicBezTo>
                  <a:pt x="171603" y="18897"/>
                  <a:pt x="169774" y="16459"/>
                  <a:pt x="166726" y="14325"/>
                </a:cubicBezTo>
                <a:cubicBezTo>
                  <a:pt x="158801" y="9449"/>
                  <a:pt x="139598" y="3048"/>
                  <a:pt x="125882" y="305"/>
                </a:cubicBezTo>
                <a:cubicBezTo>
                  <a:pt x="123749" y="0"/>
                  <a:pt x="122530" y="609"/>
                  <a:pt x="121615" y="1829"/>
                </a:cubicBezTo>
                <a:lnTo>
                  <a:pt x="116738" y="9753"/>
                </a:lnTo>
                <a:cubicBezTo>
                  <a:pt x="124054" y="13715"/>
                  <a:pt x="131369" y="20422"/>
                  <a:pt x="134112" y="25908"/>
                </a:cubicBezTo>
                <a:cubicBezTo>
                  <a:pt x="116434" y="66142"/>
                  <a:pt x="75895" y="107594"/>
                  <a:pt x="21641" y="138684"/>
                </a:cubicBezTo>
                <a:cubicBezTo>
                  <a:pt x="20422" y="139294"/>
                  <a:pt x="20117" y="140512"/>
                  <a:pt x="20726" y="141732"/>
                </a:cubicBezTo>
                <a:moveTo>
                  <a:pt x="228600" y="199034"/>
                </a:moveTo>
                <a:cubicBezTo>
                  <a:pt x="219761" y="199644"/>
                  <a:pt x="190805" y="200253"/>
                  <a:pt x="157582" y="200863"/>
                </a:cubicBezTo>
                <a:lnTo>
                  <a:pt x="158801" y="154533"/>
                </a:lnTo>
                <a:lnTo>
                  <a:pt x="160325" y="139903"/>
                </a:lnTo>
                <a:cubicBezTo>
                  <a:pt x="160935" y="137160"/>
                  <a:pt x="159715" y="135027"/>
                  <a:pt x="156972" y="134112"/>
                </a:cubicBezTo>
                <a:cubicBezTo>
                  <a:pt x="148742" y="131674"/>
                  <a:pt x="127711" y="129540"/>
                  <a:pt x="117348" y="129540"/>
                </a:cubicBezTo>
                <a:cubicBezTo>
                  <a:pt x="114605" y="129540"/>
                  <a:pt x="113691" y="130454"/>
                  <a:pt x="113386" y="131369"/>
                </a:cubicBezTo>
                <a:lnTo>
                  <a:pt x="111252" y="139903"/>
                </a:lnTo>
                <a:cubicBezTo>
                  <a:pt x="118262" y="142036"/>
                  <a:pt x="126187" y="146609"/>
                  <a:pt x="129845" y="150876"/>
                </a:cubicBezTo>
                <a:lnTo>
                  <a:pt x="129845" y="201168"/>
                </a:lnTo>
                <a:cubicBezTo>
                  <a:pt x="89002" y="201778"/>
                  <a:pt x="49378" y="202082"/>
                  <a:pt x="39929" y="202082"/>
                </a:cubicBezTo>
                <a:cubicBezTo>
                  <a:pt x="29261" y="201778"/>
                  <a:pt x="14326" y="200558"/>
                  <a:pt x="3048" y="198730"/>
                </a:cubicBezTo>
                <a:lnTo>
                  <a:pt x="610" y="203606"/>
                </a:lnTo>
                <a:cubicBezTo>
                  <a:pt x="0" y="204825"/>
                  <a:pt x="305" y="206045"/>
                  <a:pt x="1524" y="206959"/>
                </a:cubicBezTo>
                <a:cubicBezTo>
                  <a:pt x="9449" y="214275"/>
                  <a:pt x="21946" y="222199"/>
                  <a:pt x="33833" y="226466"/>
                </a:cubicBezTo>
                <a:cubicBezTo>
                  <a:pt x="41758" y="224028"/>
                  <a:pt x="58826" y="220980"/>
                  <a:pt x="66751" y="220370"/>
                </a:cubicBezTo>
                <a:cubicBezTo>
                  <a:pt x="84125" y="219151"/>
                  <a:pt x="215798" y="217627"/>
                  <a:pt x="236830" y="217932"/>
                </a:cubicBezTo>
                <a:cubicBezTo>
                  <a:pt x="246583" y="217932"/>
                  <a:pt x="266091" y="218542"/>
                  <a:pt x="274015" y="219456"/>
                </a:cubicBezTo>
                <a:cubicBezTo>
                  <a:pt x="277673" y="217627"/>
                  <a:pt x="282245" y="211836"/>
                  <a:pt x="282245" y="205130"/>
                </a:cubicBezTo>
                <a:cubicBezTo>
                  <a:pt x="282245" y="202082"/>
                  <a:pt x="280416" y="199949"/>
                  <a:pt x="277673" y="199034"/>
                </a:cubicBezTo>
                <a:cubicBezTo>
                  <a:pt x="270053" y="196291"/>
                  <a:pt x="252679" y="194158"/>
                  <a:pt x="240792" y="1935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" name="Freeform 23"/>
          <p:cNvSpPr/>
          <p:nvPr/>
        </p:nvSpPr>
        <p:spPr>
          <a:xfrm>
            <a:off x="1843242" y="7176107"/>
            <a:ext cx="282245" cy="279197"/>
          </a:xfrm>
          <a:custGeom>
            <a:avLst/>
            <a:gdLst>
              <a:gd name="connsiteX0" fmla="*/ 30175 w 282245"/>
              <a:gd name="connsiteY0" fmla="*/ 122225 h 279197"/>
              <a:gd name="connsiteX1" fmla="*/ 34137 w 282245"/>
              <a:gd name="connsiteY1" fmla="*/ 122225 h 279197"/>
              <a:gd name="connsiteX2" fmla="*/ 139294 w 282245"/>
              <a:gd name="connsiteY2" fmla="*/ 60654 h 279197"/>
              <a:gd name="connsiteX3" fmla="*/ 235610 w 282245"/>
              <a:gd name="connsiteY3" fmla="*/ 107899 h 279197"/>
              <a:gd name="connsiteX4" fmla="*/ 245364 w 282245"/>
              <a:gd name="connsiteY4" fmla="*/ 110642 h 279197"/>
              <a:gd name="connsiteX5" fmla="*/ 255727 w 282245"/>
              <a:gd name="connsiteY5" fmla="*/ 100279 h 279197"/>
              <a:gd name="connsiteX6" fmla="*/ 250546 w 282245"/>
              <a:gd name="connsiteY6" fmla="*/ 91440 h 279197"/>
              <a:gd name="connsiteX7" fmla="*/ 228600 w 282245"/>
              <a:gd name="connsiteY7" fmla="*/ 74981 h 279197"/>
              <a:gd name="connsiteX8" fmla="*/ 206654 w 282245"/>
              <a:gd name="connsiteY8" fmla="*/ 72542 h 279197"/>
              <a:gd name="connsiteX9" fmla="*/ 152095 w 282245"/>
              <a:gd name="connsiteY9" fmla="*/ 46634 h 279197"/>
              <a:gd name="connsiteX10" fmla="*/ 166421 w 282245"/>
              <a:gd name="connsiteY10" fmla="*/ 25908 h 279197"/>
              <a:gd name="connsiteX11" fmla="*/ 168554 w 282245"/>
              <a:gd name="connsiteY11" fmla="*/ 17983 h 279197"/>
              <a:gd name="connsiteX12" fmla="*/ 163678 w 282245"/>
              <a:gd name="connsiteY12" fmla="*/ 10972 h 279197"/>
              <a:gd name="connsiteX13" fmla="*/ 124968 w 282245"/>
              <a:gd name="connsiteY13" fmla="*/ 305 h 279197"/>
              <a:gd name="connsiteX14" fmla="*/ 120091 w 282245"/>
              <a:gd name="connsiteY14" fmla="*/ 1829 h 279197"/>
              <a:gd name="connsiteX15" fmla="*/ 115824 w 282245"/>
              <a:gd name="connsiteY15" fmla="*/ 9448 h 279197"/>
              <a:gd name="connsiteX16" fmla="*/ 130759 w 282245"/>
              <a:gd name="connsiteY16" fmla="*/ 22251 h 279197"/>
              <a:gd name="connsiteX17" fmla="*/ 27432 w 282245"/>
              <a:gd name="connsiteY17" fmla="*/ 113995 h 279197"/>
              <a:gd name="connsiteX18" fmla="*/ 26213 w 282245"/>
              <a:gd name="connsiteY18" fmla="*/ 117043 h 279197"/>
              <a:gd name="connsiteX20" fmla="*/ 228600 w 282245"/>
              <a:gd name="connsiteY20" fmla="*/ 146303 h 279197"/>
              <a:gd name="connsiteX21" fmla="*/ 39929 w 282245"/>
              <a:gd name="connsiteY21" fmla="*/ 149351 h 279197"/>
              <a:gd name="connsiteX22" fmla="*/ 3048 w 282245"/>
              <a:gd name="connsiteY22" fmla="*/ 145999 h 279197"/>
              <a:gd name="connsiteX23" fmla="*/ 610 w 282245"/>
              <a:gd name="connsiteY23" fmla="*/ 150876 h 279197"/>
              <a:gd name="connsiteX24" fmla="*/ 1524 w 282245"/>
              <a:gd name="connsiteY24" fmla="*/ 154229 h 279197"/>
              <a:gd name="connsiteX25" fmla="*/ 33833 w 282245"/>
              <a:gd name="connsiteY25" fmla="*/ 173736 h 279197"/>
              <a:gd name="connsiteX26" fmla="*/ 66751 w 282245"/>
              <a:gd name="connsiteY26" fmla="*/ 167640 h 279197"/>
              <a:gd name="connsiteX27" fmla="*/ 127102 w 282245"/>
              <a:gd name="connsiteY27" fmla="*/ 166116 h 279197"/>
              <a:gd name="connsiteX28" fmla="*/ 127102 w 282245"/>
              <a:gd name="connsiteY28" fmla="*/ 219761 h 279197"/>
              <a:gd name="connsiteX29" fmla="*/ 129845 w 282245"/>
              <a:gd name="connsiteY29" fmla="*/ 279197 h 279197"/>
              <a:gd name="connsiteX30" fmla="*/ 146609 w 282245"/>
              <a:gd name="connsiteY30" fmla="*/ 279197 h 279197"/>
              <a:gd name="connsiteX31" fmla="*/ 156362 w 282245"/>
              <a:gd name="connsiteY31" fmla="*/ 210617 h 279197"/>
              <a:gd name="connsiteX32" fmla="*/ 156362 w 282245"/>
              <a:gd name="connsiteY32" fmla="*/ 165811 h 279197"/>
              <a:gd name="connsiteX33" fmla="*/ 236830 w 282245"/>
              <a:gd name="connsiteY33" fmla="*/ 165202 h 279197"/>
              <a:gd name="connsiteX34" fmla="*/ 274015 w 282245"/>
              <a:gd name="connsiteY34" fmla="*/ 166725 h 279197"/>
              <a:gd name="connsiteX35" fmla="*/ 282245 w 282245"/>
              <a:gd name="connsiteY35" fmla="*/ 152400 h 279197"/>
              <a:gd name="connsiteX36" fmla="*/ 277673 w 282245"/>
              <a:gd name="connsiteY36" fmla="*/ 146303 h 279197"/>
              <a:gd name="connsiteX37" fmla="*/ 240792 w 282245"/>
              <a:gd name="connsiteY37" fmla="*/ 140817 h 2791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82245" h="279197">
                <a:moveTo>
                  <a:pt x="30175" y="122225"/>
                </a:moveTo>
                <a:cubicBezTo>
                  <a:pt x="31090" y="122834"/>
                  <a:pt x="32309" y="122834"/>
                  <a:pt x="34137" y="122225"/>
                </a:cubicBezTo>
                <a:cubicBezTo>
                  <a:pt x="76505" y="108203"/>
                  <a:pt x="113386" y="86563"/>
                  <a:pt x="139294" y="60654"/>
                </a:cubicBezTo>
                <a:lnTo>
                  <a:pt x="235610" y="107899"/>
                </a:lnTo>
                <a:cubicBezTo>
                  <a:pt x="238658" y="109728"/>
                  <a:pt x="242925" y="110947"/>
                  <a:pt x="245364" y="110642"/>
                </a:cubicBezTo>
                <a:cubicBezTo>
                  <a:pt x="250241" y="110337"/>
                  <a:pt x="255422" y="105461"/>
                  <a:pt x="255727" y="100279"/>
                </a:cubicBezTo>
                <a:cubicBezTo>
                  <a:pt x="255727" y="97841"/>
                  <a:pt x="254203" y="94793"/>
                  <a:pt x="250546" y="91440"/>
                </a:cubicBezTo>
                <a:cubicBezTo>
                  <a:pt x="245974" y="86868"/>
                  <a:pt x="235915" y="79553"/>
                  <a:pt x="228600" y="74981"/>
                </a:cubicBezTo>
                <a:lnTo>
                  <a:pt x="206654" y="72542"/>
                </a:lnTo>
                <a:lnTo>
                  <a:pt x="152095" y="46634"/>
                </a:lnTo>
                <a:cubicBezTo>
                  <a:pt x="157582" y="39929"/>
                  <a:pt x="162458" y="32918"/>
                  <a:pt x="166421" y="25908"/>
                </a:cubicBezTo>
                <a:cubicBezTo>
                  <a:pt x="167335" y="24079"/>
                  <a:pt x="168250" y="21641"/>
                  <a:pt x="168554" y="17983"/>
                </a:cubicBezTo>
                <a:cubicBezTo>
                  <a:pt x="168554" y="15240"/>
                  <a:pt x="167031" y="12497"/>
                  <a:pt x="163678" y="10972"/>
                </a:cubicBezTo>
                <a:cubicBezTo>
                  <a:pt x="156362" y="7010"/>
                  <a:pt x="137465" y="1829"/>
                  <a:pt x="124968" y="305"/>
                </a:cubicBezTo>
                <a:cubicBezTo>
                  <a:pt x="122530" y="0"/>
                  <a:pt x="121006" y="305"/>
                  <a:pt x="120091" y="1829"/>
                </a:cubicBezTo>
                <a:lnTo>
                  <a:pt x="115824" y="9448"/>
                </a:lnTo>
                <a:cubicBezTo>
                  <a:pt x="121920" y="12802"/>
                  <a:pt x="128016" y="17983"/>
                  <a:pt x="130759" y="22251"/>
                </a:cubicBezTo>
                <a:cubicBezTo>
                  <a:pt x="113081" y="55779"/>
                  <a:pt x="76200" y="89002"/>
                  <a:pt x="27432" y="113995"/>
                </a:cubicBezTo>
                <a:cubicBezTo>
                  <a:pt x="25908" y="114605"/>
                  <a:pt x="25603" y="116129"/>
                  <a:pt x="26213" y="117043"/>
                </a:cubicBezTo>
                <a:moveTo>
                  <a:pt x="228600" y="146303"/>
                </a:moveTo>
                <a:cubicBezTo>
                  <a:pt x="206959" y="147828"/>
                  <a:pt x="59131" y="149657"/>
                  <a:pt x="39929" y="149351"/>
                </a:cubicBezTo>
                <a:cubicBezTo>
                  <a:pt x="29261" y="149047"/>
                  <a:pt x="14325" y="147828"/>
                  <a:pt x="3048" y="145999"/>
                </a:cubicBezTo>
                <a:lnTo>
                  <a:pt x="610" y="150876"/>
                </a:lnTo>
                <a:cubicBezTo>
                  <a:pt x="0" y="152095"/>
                  <a:pt x="305" y="153314"/>
                  <a:pt x="1524" y="154229"/>
                </a:cubicBezTo>
                <a:cubicBezTo>
                  <a:pt x="9449" y="161848"/>
                  <a:pt x="21946" y="169469"/>
                  <a:pt x="33833" y="173736"/>
                </a:cubicBezTo>
                <a:cubicBezTo>
                  <a:pt x="41758" y="171297"/>
                  <a:pt x="58826" y="168249"/>
                  <a:pt x="66751" y="167640"/>
                </a:cubicBezTo>
                <a:cubicBezTo>
                  <a:pt x="73762" y="167030"/>
                  <a:pt x="98450" y="166725"/>
                  <a:pt x="127102" y="166116"/>
                </a:cubicBezTo>
                <a:lnTo>
                  <a:pt x="127102" y="219761"/>
                </a:lnTo>
                <a:cubicBezTo>
                  <a:pt x="127102" y="233782"/>
                  <a:pt x="128625" y="266091"/>
                  <a:pt x="129845" y="279197"/>
                </a:cubicBezTo>
                <a:lnTo>
                  <a:pt x="146609" y="279197"/>
                </a:lnTo>
                <a:cubicBezTo>
                  <a:pt x="152095" y="262128"/>
                  <a:pt x="156362" y="228295"/>
                  <a:pt x="156362" y="210617"/>
                </a:cubicBezTo>
                <a:lnTo>
                  <a:pt x="156362" y="165811"/>
                </a:lnTo>
                <a:cubicBezTo>
                  <a:pt x="192024" y="165202"/>
                  <a:pt x="226771" y="165202"/>
                  <a:pt x="236830" y="165202"/>
                </a:cubicBezTo>
                <a:cubicBezTo>
                  <a:pt x="246583" y="165202"/>
                  <a:pt x="266090" y="165811"/>
                  <a:pt x="274015" y="166725"/>
                </a:cubicBezTo>
                <a:cubicBezTo>
                  <a:pt x="277673" y="164897"/>
                  <a:pt x="282245" y="159105"/>
                  <a:pt x="282245" y="152400"/>
                </a:cubicBezTo>
                <a:cubicBezTo>
                  <a:pt x="282245" y="149351"/>
                  <a:pt x="280416" y="147218"/>
                  <a:pt x="277673" y="146303"/>
                </a:cubicBezTo>
                <a:cubicBezTo>
                  <a:pt x="270053" y="143561"/>
                  <a:pt x="252679" y="141427"/>
                  <a:pt x="240792" y="14081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" name="Freeform 24"/>
          <p:cNvSpPr/>
          <p:nvPr/>
        </p:nvSpPr>
        <p:spPr>
          <a:xfrm>
            <a:off x="2150175" y="7163610"/>
            <a:ext cx="251460" cy="283769"/>
          </a:xfrm>
          <a:custGeom>
            <a:avLst/>
            <a:gdLst>
              <a:gd name="connsiteX0" fmla="*/ 204521 w 251460"/>
              <a:gd name="connsiteY0" fmla="*/ 265176 h 283769"/>
              <a:gd name="connsiteX1" fmla="*/ 118567 w 251460"/>
              <a:gd name="connsiteY1" fmla="*/ 266091 h 283769"/>
              <a:gd name="connsiteX2" fmla="*/ 110947 w 251460"/>
              <a:gd name="connsiteY2" fmla="*/ 258166 h 283769"/>
              <a:gd name="connsiteX3" fmla="*/ 110947 w 251460"/>
              <a:gd name="connsiteY3" fmla="*/ 221285 h 283769"/>
              <a:gd name="connsiteX4" fmla="*/ 111557 w 251460"/>
              <a:gd name="connsiteY4" fmla="*/ 206349 h 283769"/>
              <a:gd name="connsiteX5" fmla="*/ 106375 w 251460"/>
              <a:gd name="connsiteY5" fmla="*/ 199644 h 283769"/>
              <a:gd name="connsiteX6" fmla="*/ 65532 w 251460"/>
              <a:gd name="connsiteY6" fmla="*/ 196291 h 283769"/>
              <a:gd name="connsiteX7" fmla="*/ 61265 w 251460"/>
              <a:gd name="connsiteY7" fmla="*/ 198730 h 283769"/>
              <a:gd name="connsiteX8" fmla="*/ 59436 w 251460"/>
              <a:gd name="connsiteY8" fmla="*/ 206655 h 283769"/>
              <a:gd name="connsiteX9" fmla="*/ 80772 w 251460"/>
              <a:gd name="connsiteY9" fmla="*/ 217017 h 283769"/>
              <a:gd name="connsiteX10" fmla="*/ 80772 w 251460"/>
              <a:gd name="connsiteY10" fmla="*/ 257556 h 283769"/>
              <a:gd name="connsiteX11" fmla="*/ 110642 w 251460"/>
              <a:gd name="connsiteY11" fmla="*/ 283769 h 283769"/>
              <a:gd name="connsiteX12" fmla="*/ 242316 w 251460"/>
              <a:gd name="connsiteY12" fmla="*/ 282855 h 283769"/>
              <a:gd name="connsiteX13" fmla="*/ 247193 w 251460"/>
              <a:gd name="connsiteY13" fmla="*/ 281025 h 283769"/>
              <a:gd name="connsiteX14" fmla="*/ 251460 w 251460"/>
              <a:gd name="connsiteY14" fmla="*/ 266700 h 283769"/>
              <a:gd name="connsiteX15" fmla="*/ 246583 w 251460"/>
              <a:gd name="connsiteY15" fmla="*/ 261518 h 283769"/>
              <a:gd name="connsiteX16" fmla="*/ 215798 w 251460"/>
              <a:gd name="connsiteY16" fmla="*/ 259080 h 283769"/>
              <a:gd name="connsiteX18" fmla="*/ 148437 w 251460"/>
              <a:gd name="connsiteY18" fmla="*/ 159410 h 283769"/>
              <a:gd name="connsiteX19" fmla="*/ 152095 w 251460"/>
              <a:gd name="connsiteY19" fmla="*/ 146609 h 283769"/>
              <a:gd name="connsiteX20" fmla="*/ 149657 w 251460"/>
              <a:gd name="connsiteY20" fmla="*/ 142646 h 283769"/>
              <a:gd name="connsiteX21" fmla="*/ 143866 w 251460"/>
              <a:gd name="connsiteY21" fmla="*/ 139904 h 283769"/>
              <a:gd name="connsiteX22" fmla="*/ 150876 w 251460"/>
              <a:gd name="connsiteY22" fmla="*/ 62789 h 283769"/>
              <a:gd name="connsiteX23" fmla="*/ 155143 w 251460"/>
              <a:gd name="connsiteY23" fmla="*/ 50597 h 283769"/>
              <a:gd name="connsiteX24" fmla="*/ 154534 w 251460"/>
              <a:gd name="connsiteY24" fmla="*/ 46330 h 283769"/>
              <a:gd name="connsiteX25" fmla="*/ 137465 w 251460"/>
              <a:gd name="connsiteY25" fmla="*/ 37491 h 283769"/>
              <a:gd name="connsiteX26" fmla="*/ 131978 w 251460"/>
              <a:gd name="connsiteY26" fmla="*/ 37491 h 283769"/>
              <a:gd name="connsiteX27" fmla="*/ 119786 w 251460"/>
              <a:gd name="connsiteY27" fmla="*/ 43586 h 283769"/>
              <a:gd name="connsiteX28" fmla="*/ 47549 w 251460"/>
              <a:gd name="connsiteY28" fmla="*/ 45110 h 283769"/>
              <a:gd name="connsiteX29" fmla="*/ 5486 w 251460"/>
              <a:gd name="connsiteY29" fmla="*/ 41453 h 283769"/>
              <a:gd name="connsiteX30" fmla="*/ 1829 w 251460"/>
              <a:gd name="connsiteY30" fmla="*/ 43282 h 283769"/>
              <a:gd name="connsiteX31" fmla="*/ 0 w 251460"/>
              <a:gd name="connsiteY31" fmla="*/ 51511 h 283769"/>
              <a:gd name="connsiteX32" fmla="*/ 16154 w 251460"/>
              <a:gd name="connsiteY32" fmla="*/ 61569 h 283769"/>
              <a:gd name="connsiteX33" fmla="*/ 22860 w 251460"/>
              <a:gd name="connsiteY33" fmla="*/ 153619 h 283769"/>
              <a:gd name="connsiteX34" fmla="*/ 26518 w 251460"/>
              <a:gd name="connsiteY34" fmla="*/ 174041 h 283769"/>
              <a:gd name="connsiteX35" fmla="*/ 42672 w 251460"/>
              <a:gd name="connsiteY35" fmla="*/ 174041 h 283769"/>
              <a:gd name="connsiteX36" fmla="*/ 48463 w 251460"/>
              <a:gd name="connsiteY36" fmla="*/ 160325 h 283769"/>
              <a:gd name="connsiteX38" fmla="*/ 47549 w 251460"/>
              <a:gd name="connsiteY38" fmla="*/ 63094 h 283769"/>
              <a:gd name="connsiteX39" fmla="*/ 120091 w 251460"/>
              <a:gd name="connsiteY39" fmla="*/ 61875 h 283769"/>
              <a:gd name="connsiteX40" fmla="*/ 119177 w 251460"/>
              <a:gd name="connsiteY40" fmla="*/ 139904 h 283769"/>
              <a:gd name="connsiteX41" fmla="*/ 113995 w 251460"/>
              <a:gd name="connsiteY41" fmla="*/ 141427 h 283769"/>
              <a:gd name="connsiteX42" fmla="*/ 49073 w 251460"/>
              <a:gd name="connsiteY42" fmla="*/ 142342 h 283769"/>
              <a:gd name="connsiteX44" fmla="*/ 201778 w 251460"/>
              <a:gd name="connsiteY44" fmla="*/ 158800 h 283769"/>
              <a:gd name="connsiteX45" fmla="*/ 204825 w 251460"/>
              <a:gd name="connsiteY45" fmla="*/ 217627 h 283769"/>
              <a:gd name="connsiteX46" fmla="*/ 221590 w 251460"/>
              <a:gd name="connsiteY46" fmla="*/ 217627 h 283769"/>
              <a:gd name="connsiteX47" fmla="*/ 231343 w 251460"/>
              <a:gd name="connsiteY47" fmla="*/ 149657 h 283769"/>
              <a:gd name="connsiteX48" fmla="*/ 231343 w 251460"/>
              <a:gd name="connsiteY48" fmla="*/ 33528 h 283769"/>
              <a:gd name="connsiteX49" fmla="*/ 232258 w 251460"/>
              <a:gd name="connsiteY49" fmla="*/ 16459 h 283769"/>
              <a:gd name="connsiteX50" fmla="*/ 228295 w 251460"/>
              <a:gd name="connsiteY50" fmla="*/ 9144 h 283769"/>
              <a:gd name="connsiteX51" fmla="*/ 184404 w 251460"/>
              <a:gd name="connsiteY51" fmla="*/ 0 h 283769"/>
              <a:gd name="connsiteX52" fmla="*/ 180137 w 251460"/>
              <a:gd name="connsiteY52" fmla="*/ 1829 h 283769"/>
              <a:gd name="connsiteX53" fmla="*/ 177089 w 251460"/>
              <a:gd name="connsiteY53" fmla="*/ 11278 h 283769"/>
              <a:gd name="connsiteX54" fmla="*/ 201778 w 251460"/>
              <a:gd name="connsiteY54" fmla="*/ 28042 h 2837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1460" h="283769">
                <a:moveTo>
                  <a:pt x="204521" y="265176"/>
                </a:moveTo>
                <a:cubicBezTo>
                  <a:pt x="186537" y="265785"/>
                  <a:pt x="137465" y="266395"/>
                  <a:pt x="118567" y="266091"/>
                </a:cubicBezTo>
                <a:cubicBezTo>
                  <a:pt x="113081" y="266091"/>
                  <a:pt x="110947" y="263651"/>
                  <a:pt x="110947" y="258166"/>
                </a:cubicBezTo>
                <a:lnTo>
                  <a:pt x="110947" y="221285"/>
                </a:lnTo>
                <a:lnTo>
                  <a:pt x="111557" y="206349"/>
                </a:lnTo>
                <a:cubicBezTo>
                  <a:pt x="111557" y="202692"/>
                  <a:pt x="109728" y="200558"/>
                  <a:pt x="106375" y="199644"/>
                </a:cubicBezTo>
                <a:cubicBezTo>
                  <a:pt x="97536" y="197815"/>
                  <a:pt x="77114" y="196291"/>
                  <a:pt x="65532" y="196291"/>
                </a:cubicBezTo>
                <a:cubicBezTo>
                  <a:pt x="63094" y="196291"/>
                  <a:pt x="61569" y="197206"/>
                  <a:pt x="61265" y="198730"/>
                </a:cubicBezTo>
                <a:lnTo>
                  <a:pt x="59436" y="206655"/>
                </a:lnTo>
                <a:cubicBezTo>
                  <a:pt x="67666" y="209093"/>
                  <a:pt x="75895" y="212751"/>
                  <a:pt x="80772" y="217017"/>
                </a:cubicBezTo>
                <a:lnTo>
                  <a:pt x="80772" y="257556"/>
                </a:lnTo>
                <a:cubicBezTo>
                  <a:pt x="80772" y="275539"/>
                  <a:pt x="89002" y="283464"/>
                  <a:pt x="110642" y="283769"/>
                </a:cubicBezTo>
                <a:lnTo>
                  <a:pt x="242316" y="282855"/>
                </a:lnTo>
                <a:cubicBezTo>
                  <a:pt x="244450" y="282855"/>
                  <a:pt x="245974" y="282245"/>
                  <a:pt x="247193" y="281025"/>
                </a:cubicBezTo>
                <a:cubicBezTo>
                  <a:pt x="249326" y="279197"/>
                  <a:pt x="251460" y="274015"/>
                  <a:pt x="251460" y="266700"/>
                </a:cubicBezTo>
                <a:cubicBezTo>
                  <a:pt x="251460" y="263957"/>
                  <a:pt x="249631" y="262128"/>
                  <a:pt x="246583" y="261518"/>
                </a:cubicBezTo>
                <a:cubicBezTo>
                  <a:pt x="240182" y="259994"/>
                  <a:pt x="225552" y="258776"/>
                  <a:pt x="215798" y="259080"/>
                </a:cubicBezTo>
                <a:moveTo>
                  <a:pt x="148437" y="159410"/>
                </a:moveTo>
                <a:cubicBezTo>
                  <a:pt x="150266" y="157276"/>
                  <a:pt x="152095" y="152400"/>
                  <a:pt x="152095" y="146609"/>
                </a:cubicBezTo>
                <a:cubicBezTo>
                  <a:pt x="152095" y="144780"/>
                  <a:pt x="151181" y="143256"/>
                  <a:pt x="149657" y="142646"/>
                </a:cubicBezTo>
                <a:lnTo>
                  <a:pt x="143866" y="139904"/>
                </a:lnTo>
                <a:cubicBezTo>
                  <a:pt x="147219" y="116129"/>
                  <a:pt x="150266" y="86868"/>
                  <a:pt x="150876" y="62789"/>
                </a:cubicBezTo>
                <a:lnTo>
                  <a:pt x="155143" y="50597"/>
                </a:lnTo>
                <a:cubicBezTo>
                  <a:pt x="155753" y="48463"/>
                  <a:pt x="155448" y="47244"/>
                  <a:pt x="154534" y="46330"/>
                </a:cubicBezTo>
                <a:cubicBezTo>
                  <a:pt x="150876" y="43891"/>
                  <a:pt x="142037" y="39319"/>
                  <a:pt x="137465" y="37491"/>
                </a:cubicBezTo>
                <a:cubicBezTo>
                  <a:pt x="135941" y="36576"/>
                  <a:pt x="133502" y="36576"/>
                  <a:pt x="131978" y="37491"/>
                </a:cubicBezTo>
                <a:lnTo>
                  <a:pt x="119786" y="43586"/>
                </a:lnTo>
                <a:cubicBezTo>
                  <a:pt x="102413" y="44806"/>
                  <a:pt x="65227" y="45110"/>
                  <a:pt x="47549" y="45110"/>
                </a:cubicBezTo>
                <a:cubicBezTo>
                  <a:pt x="36576" y="42976"/>
                  <a:pt x="16459" y="41453"/>
                  <a:pt x="5486" y="41453"/>
                </a:cubicBezTo>
                <a:cubicBezTo>
                  <a:pt x="3353" y="41453"/>
                  <a:pt x="2438" y="42063"/>
                  <a:pt x="1829" y="43282"/>
                </a:cubicBezTo>
                <a:lnTo>
                  <a:pt x="0" y="51511"/>
                </a:lnTo>
                <a:cubicBezTo>
                  <a:pt x="6401" y="53949"/>
                  <a:pt x="12802" y="57912"/>
                  <a:pt x="16154" y="61569"/>
                </a:cubicBezTo>
                <a:lnTo>
                  <a:pt x="22860" y="153619"/>
                </a:lnTo>
                <a:cubicBezTo>
                  <a:pt x="23469" y="160325"/>
                  <a:pt x="24689" y="168555"/>
                  <a:pt x="26518" y="174041"/>
                </a:cubicBezTo>
                <a:lnTo>
                  <a:pt x="42672" y="174041"/>
                </a:lnTo>
                <a:cubicBezTo>
                  <a:pt x="45415" y="170079"/>
                  <a:pt x="47549" y="165811"/>
                  <a:pt x="48463" y="160325"/>
                </a:cubicBezTo>
                <a:moveTo>
                  <a:pt x="47549" y="63094"/>
                </a:moveTo>
                <a:cubicBezTo>
                  <a:pt x="70104" y="62484"/>
                  <a:pt x="97536" y="61875"/>
                  <a:pt x="120091" y="61875"/>
                </a:cubicBezTo>
                <a:lnTo>
                  <a:pt x="119177" y="139904"/>
                </a:lnTo>
                <a:lnTo>
                  <a:pt x="113995" y="141427"/>
                </a:lnTo>
                <a:cubicBezTo>
                  <a:pt x="98450" y="142037"/>
                  <a:pt x="67970" y="142342"/>
                  <a:pt x="49073" y="142342"/>
                </a:cubicBezTo>
                <a:moveTo>
                  <a:pt x="201778" y="158800"/>
                </a:moveTo>
                <a:cubicBezTo>
                  <a:pt x="201778" y="173736"/>
                  <a:pt x="202692" y="205740"/>
                  <a:pt x="204825" y="217627"/>
                </a:cubicBezTo>
                <a:lnTo>
                  <a:pt x="221590" y="217627"/>
                </a:lnTo>
                <a:cubicBezTo>
                  <a:pt x="227686" y="200863"/>
                  <a:pt x="231343" y="172212"/>
                  <a:pt x="231343" y="149657"/>
                </a:cubicBezTo>
                <a:lnTo>
                  <a:pt x="231343" y="33528"/>
                </a:lnTo>
                <a:lnTo>
                  <a:pt x="232258" y="16459"/>
                </a:lnTo>
                <a:cubicBezTo>
                  <a:pt x="232258" y="12802"/>
                  <a:pt x="231038" y="10363"/>
                  <a:pt x="228295" y="9144"/>
                </a:cubicBezTo>
                <a:cubicBezTo>
                  <a:pt x="218542" y="4876"/>
                  <a:pt x="197206" y="610"/>
                  <a:pt x="184404" y="0"/>
                </a:cubicBezTo>
                <a:cubicBezTo>
                  <a:pt x="181661" y="0"/>
                  <a:pt x="180746" y="610"/>
                  <a:pt x="180137" y="1829"/>
                </a:cubicBezTo>
                <a:lnTo>
                  <a:pt x="177089" y="11278"/>
                </a:lnTo>
                <a:cubicBezTo>
                  <a:pt x="187757" y="15240"/>
                  <a:pt x="197206" y="21336"/>
                  <a:pt x="201778" y="280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" name="Freeform 25"/>
          <p:cNvSpPr/>
          <p:nvPr/>
        </p:nvSpPr>
        <p:spPr>
          <a:xfrm>
            <a:off x="2432115" y="7178545"/>
            <a:ext cx="282245" cy="282245"/>
          </a:xfrm>
          <a:custGeom>
            <a:avLst/>
            <a:gdLst>
              <a:gd name="connsiteX0" fmla="*/ 228600 w 282245"/>
              <a:gd name="connsiteY0" fmla="*/ 135941 h 282245"/>
              <a:gd name="connsiteX1" fmla="*/ 157886 w 282245"/>
              <a:gd name="connsiteY1" fmla="*/ 137770 h 282245"/>
              <a:gd name="connsiteX2" fmla="*/ 158191 w 282245"/>
              <a:gd name="connsiteY2" fmla="*/ 118263 h 282245"/>
              <a:gd name="connsiteX3" fmla="*/ 160020 w 282245"/>
              <a:gd name="connsiteY3" fmla="*/ 104547 h 282245"/>
              <a:gd name="connsiteX4" fmla="*/ 156667 w 282245"/>
              <a:gd name="connsiteY4" fmla="*/ 98756 h 282245"/>
              <a:gd name="connsiteX5" fmla="*/ 120396 w 282245"/>
              <a:gd name="connsiteY5" fmla="*/ 94489 h 282245"/>
              <a:gd name="connsiteX6" fmla="*/ 116129 w 282245"/>
              <a:gd name="connsiteY6" fmla="*/ 96317 h 282245"/>
              <a:gd name="connsiteX7" fmla="*/ 113690 w 282245"/>
              <a:gd name="connsiteY7" fmla="*/ 104547 h 282245"/>
              <a:gd name="connsiteX8" fmla="*/ 129540 w 282245"/>
              <a:gd name="connsiteY8" fmla="*/ 114605 h 282245"/>
              <a:gd name="connsiteX9" fmla="*/ 129540 w 282245"/>
              <a:gd name="connsiteY9" fmla="*/ 138075 h 282245"/>
              <a:gd name="connsiteX10" fmla="*/ 39929 w 282245"/>
              <a:gd name="connsiteY10" fmla="*/ 138989 h 282245"/>
              <a:gd name="connsiteX11" fmla="*/ 3048 w 282245"/>
              <a:gd name="connsiteY11" fmla="*/ 135637 h 282245"/>
              <a:gd name="connsiteX12" fmla="*/ 610 w 282245"/>
              <a:gd name="connsiteY12" fmla="*/ 140513 h 282245"/>
              <a:gd name="connsiteX13" fmla="*/ 1524 w 282245"/>
              <a:gd name="connsiteY13" fmla="*/ 144171 h 282245"/>
              <a:gd name="connsiteX14" fmla="*/ 33833 w 282245"/>
              <a:gd name="connsiteY14" fmla="*/ 163373 h 282245"/>
              <a:gd name="connsiteX15" fmla="*/ 66751 w 282245"/>
              <a:gd name="connsiteY15" fmla="*/ 157277 h 282245"/>
              <a:gd name="connsiteX16" fmla="*/ 236830 w 282245"/>
              <a:gd name="connsiteY16" fmla="*/ 154839 h 282245"/>
              <a:gd name="connsiteX17" fmla="*/ 274015 w 282245"/>
              <a:gd name="connsiteY17" fmla="*/ 156363 h 282245"/>
              <a:gd name="connsiteX18" fmla="*/ 282245 w 282245"/>
              <a:gd name="connsiteY18" fmla="*/ 142038 h 282245"/>
              <a:gd name="connsiteX19" fmla="*/ 277673 w 282245"/>
              <a:gd name="connsiteY19" fmla="*/ 135941 h 282245"/>
              <a:gd name="connsiteX20" fmla="*/ 240792 w 282245"/>
              <a:gd name="connsiteY20" fmla="*/ 130759 h 282245"/>
              <a:gd name="connsiteX22" fmla="*/ 194462 w 282245"/>
              <a:gd name="connsiteY22" fmla="*/ 183795 h 282245"/>
              <a:gd name="connsiteX23" fmla="*/ 80467 w 282245"/>
              <a:gd name="connsiteY23" fmla="*/ 185928 h 282245"/>
              <a:gd name="connsiteX24" fmla="*/ 47549 w 282245"/>
              <a:gd name="connsiteY24" fmla="*/ 183490 h 282245"/>
              <a:gd name="connsiteX25" fmla="*/ 45111 w 282245"/>
              <a:gd name="connsiteY25" fmla="*/ 188062 h 282245"/>
              <a:gd name="connsiteX26" fmla="*/ 46330 w 282245"/>
              <a:gd name="connsiteY26" fmla="*/ 192025 h 282245"/>
              <a:gd name="connsiteX27" fmla="*/ 75286 w 282245"/>
              <a:gd name="connsiteY27" fmla="*/ 208789 h 282245"/>
              <a:gd name="connsiteX28" fmla="*/ 103632 w 282245"/>
              <a:gd name="connsiteY28" fmla="*/ 203607 h 282245"/>
              <a:gd name="connsiteX29" fmla="*/ 191719 w 282245"/>
              <a:gd name="connsiteY29" fmla="*/ 202388 h 282245"/>
              <a:gd name="connsiteX30" fmla="*/ 191719 w 282245"/>
              <a:gd name="connsiteY30" fmla="*/ 242926 h 282245"/>
              <a:gd name="connsiteX31" fmla="*/ 194767 w 282245"/>
              <a:gd name="connsiteY31" fmla="*/ 282245 h 282245"/>
              <a:gd name="connsiteX32" fmla="*/ 212446 w 282245"/>
              <a:gd name="connsiteY32" fmla="*/ 282245 h 282245"/>
              <a:gd name="connsiteX33" fmla="*/ 220980 w 282245"/>
              <a:gd name="connsiteY33" fmla="*/ 235916 h 282245"/>
              <a:gd name="connsiteX34" fmla="*/ 221590 w 282245"/>
              <a:gd name="connsiteY34" fmla="*/ 203607 h 282245"/>
              <a:gd name="connsiteX35" fmla="*/ 225552 w 282245"/>
              <a:gd name="connsiteY35" fmla="*/ 192329 h 282245"/>
              <a:gd name="connsiteX36" fmla="*/ 224943 w 282245"/>
              <a:gd name="connsiteY36" fmla="*/ 188062 h 282245"/>
              <a:gd name="connsiteX37" fmla="*/ 209703 w 282245"/>
              <a:gd name="connsiteY37" fmla="*/ 179223 h 282245"/>
              <a:gd name="connsiteX38" fmla="*/ 204521 w 282245"/>
              <a:gd name="connsiteY38" fmla="*/ 179223 h 282245"/>
              <a:gd name="connsiteX40" fmla="*/ 26822 w 282245"/>
              <a:gd name="connsiteY40" fmla="*/ 110947 h 282245"/>
              <a:gd name="connsiteX41" fmla="*/ 30785 w 282245"/>
              <a:gd name="connsiteY41" fmla="*/ 111558 h 282245"/>
              <a:gd name="connsiteX42" fmla="*/ 142342 w 282245"/>
              <a:gd name="connsiteY42" fmla="*/ 73153 h 282245"/>
              <a:gd name="connsiteX43" fmla="*/ 239268 w 282245"/>
              <a:gd name="connsiteY43" fmla="*/ 99975 h 282245"/>
              <a:gd name="connsiteX44" fmla="*/ 248717 w 282245"/>
              <a:gd name="connsiteY44" fmla="*/ 100279 h 282245"/>
              <a:gd name="connsiteX45" fmla="*/ 256032 w 282245"/>
              <a:gd name="connsiteY45" fmla="*/ 89002 h 282245"/>
              <a:gd name="connsiteX46" fmla="*/ 250241 w 282245"/>
              <a:gd name="connsiteY46" fmla="*/ 82297 h 282245"/>
              <a:gd name="connsiteX47" fmla="*/ 228600 w 282245"/>
              <a:gd name="connsiteY47" fmla="*/ 72238 h 282245"/>
              <a:gd name="connsiteX48" fmla="*/ 212141 w 282245"/>
              <a:gd name="connsiteY48" fmla="*/ 72238 h 282245"/>
              <a:gd name="connsiteX49" fmla="*/ 165506 w 282245"/>
              <a:gd name="connsiteY49" fmla="*/ 60656 h 282245"/>
              <a:gd name="connsiteX50" fmla="*/ 216713 w 282245"/>
              <a:gd name="connsiteY50" fmla="*/ 23165 h 282245"/>
              <a:gd name="connsiteX51" fmla="*/ 226466 w 282245"/>
              <a:gd name="connsiteY51" fmla="*/ 13716 h 282245"/>
              <a:gd name="connsiteX52" fmla="*/ 226162 w 282245"/>
              <a:gd name="connsiteY52" fmla="*/ 8840 h 282245"/>
              <a:gd name="connsiteX53" fmla="*/ 206959 w 282245"/>
              <a:gd name="connsiteY53" fmla="*/ 610 h 282245"/>
              <a:gd name="connsiteX54" fmla="*/ 200254 w 282245"/>
              <a:gd name="connsiteY54" fmla="*/ 610 h 282245"/>
              <a:gd name="connsiteX55" fmla="*/ 186233 w 282245"/>
              <a:gd name="connsiteY55" fmla="*/ 6097 h 282245"/>
              <a:gd name="connsiteX56" fmla="*/ 78334 w 282245"/>
              <a:gd name="connsiteY56" fmla="*/ 7620 h 282245"/>
              <a:gd name="connsiteX57" fmla="*/ 46939 w 282245"/>
              <a:gd name="connsiteY57" fmla="*/ 5182 h 282245"/>
              <a:gd name="connsiteX58" fmla="*/ 44501 w 282245"/>
              <a:gd name="connsiteY58" fmla="*/ 9754 h 282245"/>
              <a:gd name="connsiteX59" fmla="*/ 45415 w 282245"/>
              <a:gd name="connsiteY59" fmla="*/ 13412 h 282245"/>
              <a:gd name="connsiteX60" fmla="*/ 73457 w 282245"/>
              <a:gd name="connsiteY60" fmla="*/ 29566 h 282245"/>
              <a:gd name="connsiteX61" fmla="*/ 100279 w 282245"/>
              <a:gd name="connsiteY61" fmla="*/ 24689 h 282245"/>
              <a:gd name="connsiteX62" fmla="*/ 173431 w 282245"/>
              <a:gd name="connsiteY62" fmla="*/ 23775 h 282245"/>
              <a:gd name="connsiteX63" fmla="*/ 24384 w 282245"/>
              <a:gd name="connsiteY63" fmla="*/ 102413 h 282245"/>
              <a:gd name="connsiteX64" fmla="*/ 23165 w 282245"/>
              <a:gd name="connsiteY64" fmla="*/ 106071 h 2822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82245" h="282245">
                <a:moveTo>
                  <a:pt x="228600" y="135941"/>
                </a:moveTo>
                <a:cubicBezTo>
                  <a:pt x="219761" y="136551"/>
                  <a:pt x="190805" y="137161"/>
                  <a:pt x="157886" y="137770"/>
                </a:cubicBezTo>
                <a:lnTo>
                  <a:pt x="158191" y="118263"/>
                </a:lnTo>
                <a:lnTo>
                  <a:pt x="160020" y="104547"/>
                </a:lnTo>
                <a:cubicBezTo>
                  <a:pt x="160630" y="101498"/>
                  <a:pt x="159411" y="99365"/>
                  <a:pt x="156667" y="98756"/>
                </a:cubicBezTo>
                <a:cubicBezTo>
                  <a:pt x="148743" y="96317"/>
                  <a:pt x="130759" y="94489"/>
                  <a:pt x="120396" y="94489"/>
                </a:cubicBezTo>
                <a:cubicBezTo>
                  <a:pt x="117348" y="94489"/>
                  <a:pt x="116738" y="95098"/>
                  <a:pt x="116129" y="96317"/>
                </a:cubicBezTo>
                <a:lnTo>
                  <a:pt x="113690" y="104547"/>
                </a:lnTo>
                <a:cubicBezTo>
                  <a:pt x="120091" y="106680"/>
                  <a:pt x="126492" y="110643"/>
                  <a:pt x="129540" y="114605"/>
                </a:cubicBezTo>
                <a:lnTo>
                  <a:pt x="129540" y="138075"/>
                </a:lnTo>
                <a:cubicBezTo>
                  <a:pt x="88697" y="138685"/>
                  <a:pt x="49378" y="138989"/>
                  <a:pt x="39929" y="138989"/>
                </a:cubicBezTo>
                <a:cubicBezTo>
                  <a:pt x="29261" y="138989"/>
                  <a:pt x="14326" y="137770"/>
                  <a:pt x="3048" y="135637"/>
                </a:cubicBezTo>
                <a:lnTo>
                  <a:pt x="610" y="140513"/>
                </a:lnTo>
                <a:cubicBezTo>
                  <a:pt x="0" y="141732"/>
                  <a:pt x="305" y="143256"/>
                  <a:pt x="1524" y="144171"/>
                </a:cubicBezTo>
                <a:cubicBezTo>
                  <a:pt x="9449" y="151486"/>
                  <a:pt x="21946" y="159410"/>
                  <a:pt x="33833" y="163373"/>
                </a:cubicBezTo>
                <a:cubicBezTo>
                  <a:pt x="41758" y="160934"/>
                  <a:pt x="58826" y="157887"/>
                  <a:pt x="66751" y="157277"/>
                </a:cubicBezTo>
                <a:cubicBezTo>
                  <a:pt x="84125" y="156363"/>
                  <a:pt x="215798" y="154839"/>
                  <a:pt x="236830" y="154839"/>
                </a:cubicBezTo>
                <a:cubicBezTo>
                  <a:pt x="246583" y="154839"/>
                  <a:pt x="266090" y="155448"/>
                  <a:pt x="274015" y="156363"/>
                </a:cubicBezTo>
                <a:cubicBezTo>
                  <a:pt x="277673" y="154839"/>
                  <a:pt x="282245" y="148743"/>
                  <a:pt x="282245" y="142038"/>
                </a:cubicBezTo>
                <a:cubicBezTo>
                  <a:pt x="282245" y="138989"/>
                  <a:pt x="280416" y="136856"/>
                  <a:pt x="277673" y="135941"/>
                </a:cubicBezTo>
                <a:cubicBezTo>
                  <a:pt x="270053" y="133503"/>
                  <a:pt x="252679" y="131064"/>
                  <a:pt x="240792" y="130759"/>
                </a:cubicBezTo>
                <a:moveTo>
                  <a:pt x="194462" y="183795"/>
                </a:moveTo>
                <a:cubicBezTo>
                  <a:pt x="174955" y="184710"/>
                  <a:pt x="95403" y="185928"/>
                  <a:pt x="80467" y="185928"/>
                </a:cubicBezTo>
                <a:cubicBezTo>
                  <a:pt x="71019" y="185928"/>
                  <a:pt x="57912" y="185014"/>
                  <a:pt x="47549" y="183490"/>
                </a:cubicBezTo>
                <a:lnTo>
                  <a:pt x="45111" y="188062"/>
                </a:lnTo>
                <a:cubicBezTo>
                  <a:pt x="44501" y="189586"/>
                  <a:pt x="44806" y="190805"/>
                  <a:pt x="46330" y="192025"/>
                </a:cubicBezTo>
                <a:cubicBezTo>
                  <a:pt x="53950" y="198425"/>
                  <a:pt x="64618" y="204826"/>
                  <a:pt x="75286" y="208789"/>
                </a:cubicBezTo>
                <a:cubicBezTo>
                  <a:pt x="82296" y="206045"/>
                  <a:pt x="96012" y="203912"/>
                  <a:pt x="103632" y="203607"/>
                </a:cubicBezTo>
                <a:cubicBezTo>
                  <a:pt x="115824" y="202692"/>
                  <a:pt x="168250" y="202082"/>
                  <a:pt x="191719" y="202388"/>
                </a:cubicBezTo>
                <a:lnTo>
                  <a:pt x="191719" y="242926"/>
                </a:lnTo>
                <a:cubicBezTo>
                  <a:pt x="191719" y="253289"/>
                  <a:pt x="192938" y="272797"/>
                  <a:pt x="194767" y="282245"/>
                </a:cubicBezTo>
                <a:lnTo>
                  <a:pt x="212446" y="282245"/>
                </a:lnTo>
                <a:cubicBezTo>
                  <a:pt x="217322" y="270663"/>
                  <a:pt x="220980" y="249631"/>
                  <a:pt x="220980" y="235916"/>
                </a:cubicBezTo>
                <a:lnTo>
                  <a:pt x="221590" y="203607"/>
                </a:lnTo>
                <a:lnTo>
                  <a:pt x="225552" y="192329"/>
                </a:lnTo>
                <a:cubicBezTo>
                  <a:pt x="226162" y="190500"/>
                  <a:pt x="226162" y="188976"/>
                  <a:pt x="224943" y="188062"/>
                </a:cubicBezTo>
                <a:cubicBezTo>
                  <a:pt x="221894" y="185928"/>
                  <a:pt x="213970" y="181356"/>
                  <a:pt x="209703" y="179223"/>
                </a:cubicBezTo>
                <a:cubicBezTo>
                  <a:pt x="208179" y="178613"/>
                  <a:pt x="205740" y="178613"/>
                  <a:pt x="204521" y="179223"/>
                </a:cubicBezTo>
                <a:moveTo>
                  <a:pt x="26822" y="110947"/>
                </a:moveTo>
                <a:cubicBezTo>
                  <a:pt x="27432" y="111558"/>
                  <a:pt x="28651" y="111862"/>
                  <a:pt x="30785" y="111558"/>
                </a:cubicBezTo>
                <a:cubicBezTo>
                  <a:pt x="70104" y="103023"/>
                  <a:pt x="108509" y="89916"/>
                  <a:pt x="142342" y="73153"/>
                </a:cubicBezTo>
                <a:lnTo>
                  <a:pt x="239268" y="99975"/>
                </a:lnTo>
                <a:cubicBezTo>
                  <a:pt x="242621" y="100889"/>
                  <a:pt x="246279" y="101194"/>
                  <a:pt x="248717" y="100279"/>
                </a:cubicBezTo>
                <a:cubicBezTo>
                  <a:pt x="252984" y="98756"/>
                  <a:pt x="256642" y="93879"/>
                  <a:pt x="256032" y="89002"/>
                </a:cubicBezTo>
                <a:cubicBezTo>
                  <a:pt x="255727" y="86869"/>
                  <a:pt x="253898" y="84430"/>
                  <a:pt x="250241" y="82297"/>
                </a:cubicBezTo>
                <a:cubicBezTo>
                  <a:pt x="245669" y="79248"/>
                  <a:pt x="235915" y="74372"/>
                  <a:pt x="228600" y="72238"/>
                </a:cubicBezTo>
                <a:lnTo>
                  <a:pt x="212141" y="72238"/>
                </a:lnTo>
                <a:lnTo>
                  <a:pt x="165506" y="60656"/>
                </a:lnTo>
                <a:cubicBezTo>
                  <a:pt x="184709" y="49378"/>
                  <a:pt x="202082" y="36881"/>
                  <a:pt x="216713" y="23165"/>
                </a:cubicBezTo>
                <a:lnTo>
                  <a:pt x="226466" y="13716"/>
                </a:lnTo>
                <a:cubicBezTo>
                  <a:pt x="227990" y="12192"/>
                  <a:pt x="227990" y="10059"/>
                  <a:pt x="226162" y="8840"/>
                </a:cubicBezTo>
                <a:cubicBezTo>
                  <a:pt x="222504" y="7010"/>
                  <a:pt x="212141" y="2439"/>
                  <a:pt x="206959" y="610"/>
                </a:cubicBezTo>
                <a:cubicBezTo>
                  <a:pt x="204826" y="0"/>
                  <a:pt x="202082" y="0"/>
                  <a:pt x="200254" y="610"/>
                </a:cubicBezTo>
                <a:lnTo>
                  <a:pt x="186233" y="6097"/>
                </a:lnTo>
                <a:cubicBezTo>
                  <a:pt x="166116" y="7010"/>
                  <a:pt x="93269" y="7925"/>
                  <a:pt x="78334" y="7620"/>
                </a:cubicBezTo>
                <a:cubicBezTo>
                  <a:pt x="69494" y="7620"/>
                  <a:pt x="56693" y="6707"/>
                  <a:pt x="46939" y="5182"/>
                </a:cubicBezTo>
                <a:lnTo>
                  <a:pt x="44501" y="9754"/>
                </a:lnTo>
                <a:cubicBezTo>
                  <a:pt x="43891" y="10973"/>
                  <a:pt x="44196" y="12497"/>
                  <a:pt x="45415" y="13412"/>
                </a:cubicBezTo>
                <a:cubicBezTo>
                  <a:pt x="52730" y="19507"/>
                  <a:pt x="63398" y="25908"/>
                  <a:pt x="73457" y="29566"/>
                </a:cubicBezTo>
                <a:cubicBezTo>
                  <a:pt x="80162" y="27128"/>
                  <a:pt x="93269" y="24994"/>
                  <a:pt x="100279" y="24689"/>
                </a:cubicBezTo>
                <a:cubicBezTo>
                  <a:pt x="110338" y="24079"/>
                  <a:pt x="148743" y="23470"/>
                  <a:pt x="173431" y="23775"/>
                </a:cubicBezTo>
                <a:cubicBezTo>
                  <a:pt x="137770" y="55170"/>
                  <a:pt x="85344" y="81992"/>
                  <a:pt x="24384" y="102413"/>
                </a:cubicBezTo>
                <a:cubicBezTo>
                  <a:pt x="22555" y="103023"/>
                  <a:pt x="22251" y="104547"/>
                  <a:pt x="23165" y="10607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" name="Freeform 26"/>
          <p:cNvSpPr/>
          <p:nvPr/>
        </p:nvSpPr>
        <p:spPr>
          <a:xfrm>
            <a:off x="2730514" y="7163610"/>
            <a:ext cx="240792" cy="294132"/>
          </a:xfrm>
          <a:custGeom>
            <a:avLst/>
            <a:gdLst>
              <a:gd name="connsiteX0" fmla="*/ 98146 w 240792"/>
              <a:gd name="connsiteY0" fmla="*/ 62484 h 294132"/>
              <a:gd name="connsiteX1" fmla="*/ 137160 w 240792"/>
              <a:gd name="connsiteY1" fmla="*/ 99975 h 294132"/>
              <a:gd name="connsiteX2" fmla="*/ 98146 w 240792"/>
              <a:gd name="connsiteY2" fmla="*/ 137464 h 294132"/>
              <a:gd name="connsiteX3" fmla="*/ 59436 w 240792"/>
              <a:gd name="connsiteY3" fmla="*/ 99975 h 294132"/>
              <a:gd name="connsiteX4" fmla="*/ 98146 w 240792"/>
              <a:gd name="connsiteY4" fmla="*/ 62484 h 294132"/>
              <a:gd name="connsiteX6" fmla="*/ 98146 w 240792"/>
              <a:gd name="connsiteY6" fmla="*/ 159715 h 294132"/>
              <a:gd name="connsiteX7" fmla="*/ 167336 w 240792"/>
              <a:gd name="connsiteY7" fmla="*/ 99975 h 294132"/>
              <a:gd name="connsiteX8" fmla="*/ 98146 w 240792"/>
              <a:gd name="connsiteY8" fmla="*/ 40843 h 294132"/>
              <a:gd name="connsiteX9" fmla="*/ 29566 w 240792"/>
              <a:gd name="connsiteY9" fmla="*/ 99975 h 294132"/>
              <a:gd name="connsiteX10" fmla="*/ 98146 w 240792"/>
              <a:gd name="connsiteY10" fmla="*/ 159715 h 294132"/>
              <a:gd name="connsiteX12" fmla="*/ 185014 w 240792"/>
              <a:gd name="connsiteY12" fmla="*/ 11278 h 294132"/>
              <a:gd name="connsiteX13" fmla="*/ 210007 w 240792"/>
              <a:gd name="connsiteY13" fmla="*/ 28042 h 294132"/>
              <a:gd name="connsiteX14" fmla="*/ 210007 w 240792"/>
              <a:gd name="connsiteY14" fmla="*/ 184099 h 294132"/>
              <a:gd name="connsiteX15" fmla="*/ 39929 w 240792"/>
              <a:gd name="connsiteY15" fmla="*/ 200254 h 294132"/>
              <a:gd name="connsiteX16" fmla="*/ 3048 w 240792"/>
              <a:gd name="connsiteY16" fmla="*/ 197815 h 294132"/>
              <a:gd name="connsiteX17" fmla="*/ 610 w 240792"/>
              <a:gd name="connsiteY17" fmla="*/ 202388 h 294132"/>
              <a:gd name="connsiteX18" fmla="*/ 1524 w 240792"/>
              <a:gd name="connsiteY18" fmla="*/ 206045 h 294132"/>
              <a:gd name="connsiteX19" fmla="*/ 34747 w 240792"/>
              <a:gd name="connsiteY19" fmla="*/ 227381 h 294132"/>
              <a:gd name="connsiteX20" fmla="*/ 60655 w 240792"/>
              <a:gd name="connsiteY20" fmla="*/ 221590 h 294132"/>
              <a:gd name="connsiteX21" fmla="*/ 210007 w 240792"/>
              <a:gd name="connsiteY21" fmla="*/ 200558 h 294132"/>
              <a:gd name="connsiteX22" fmla="*/ 210007 w 240792"/>
              <a:gd name="connsiteY22" fmla="*/ 231648 h 294132"/>
              <a:gd name="connsiteX23" fmla="*/ 213055 w 240792"/>
              <a:gd name="connsiteY23" fmla="*/ 294132 h 294132"/>
              <a:gd name="connsiteX24" fmla="*/ 229819 w 240792"/>
              <a:gd name="connsiteY24" fmla="*/ 294132 h 294132"/>
              <a:gd name="connsiteX25" fmla="*/ 239573 w 240792"/>
              <a:gd name="connsiteY25" fmla="*/ 222199 h 294132"/>
              <a:gd name="connsiteX26" fmla="*/ 239573 w 240792"/>
              <a:gd name="connsiteY26" fmla="*/ 33833 h 294132"/>
              <a:gd name="connsiteX27" fmla="*/ 240792 w 240792"/>
              <a:gd name="connsiteY27" fmla="*/ 16459 h 294132"/>
              <a:gd name="connsiteX28" fmla="*/ 236525 w 240792"/>
              <a:gd name="connsiteY28" fmla="*/ 9144 h 294132"/>
              <a:gd name="connsiteX29" fmla="*/ 192024 w 240792"/>
              <a:gd name="connsiteY29" fmla="*/ 0 h 294132"/>
              <a:gd name="connsiteX30" fmla="*/ 188062 w 240792"/>
              <a:gd name="connsiteY30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0792" h="294132">
                <a:moveTo>
                  <a:pt x="98146" y="62484"/>
                </a:moveTo>
                <a:cubicBezTo>
                  <a:pt x="120701" y="62484"/>
                  <a:pt x="137160" y="77114"/>
                  <a:pt x="137160" y="99975"/>
                </a:cubicBezTo>
                <a:cubicBezTo>
                  <a:pt x="137160" y="122834"/>
                  <a:pt x="120701" y="137464"/>
                  <a:pt x="98146" y="137464"/>
                </a:cubicBezTo>
                <a:cubicBezTo>
                  <a:pt x="75895" y="137464"/>
                  <a:pt x="59436" y="122834"/>
                  <a:pt x="59436" y="99975"/>
                </a:cubicBezTo>
                <a:cubicBezTo>
                  <a:pt x="59436" y="77114"/>
                  <a:pt x="75895" y="62484"/>
                  <a:pt x="98146" y="62484"/>
                </a:cubicBezTo>
                <a:moveTo>
                  <a:pt x="98146" y="159715"/>
                </a:moveTo>
                <a:cubicBezTo>
                  <a:pt x="138075" y="159715"/>
                  <a:pt x="167336" y="134417"/>
                  <a:pt x="167336" y="99975"/>
                </a:cubicBezTo>
                <a:cubicBezTo>
                  <a:pt x="167336" y="65837"/>
                  <a:pt x="138075" y="40843"/>
                  <a:pt x="98146" y="40843"/>
                </a:cubicBezTo>
                <a:cubicBezTo>
                  <a:pt x="58522" y="40843"/>
                  <a:pt x="29566" y="65837"/>
                  <a:pt x="29566" y="99975"/>
                </a:cubicBezTo>
                <a:cubicBezTo>
                  <a:pt x="29566" y="134417"/>
                  <a:pt x="58522" y="159715"/>
                  <a:pt x="98146" y="159715"/>
                </a:cubicBezTo>
                <a:moveTo>
                  <a:pt x="185014" y="11278"/>
                </a:moveTo>
                <a:cubicBezTo>
                  <a:pt x="195682" y="15240"/>
                  <a:pt x="205131" y="21336"/>
                  <a:pt x="210007" y="28042"/>
                </a:cubicBezTo>
                <a:lnTo>
                  <a:pt x="210007" y="184099"/>
                </a:lnTo>
                <a:cubicBezTo>
                  <a:pt x="169469" y="192024"/>
                  <a:pt x="85039" y="199339"/>
                  <a:pt x="39929" y="200254"/>
                </a:cubicBezTo>
                <a:cubicBezTo>
                  <a:pt x="28652" y="200558"/>
                  <a:pt x="14326" y="199644"/>
                  <a:pt x="3048" y="197815"/>
                </a:cubicBezTo>
                <a:lnTo>
                  <a:pt x="610" y="202388"/>
                </a:lnTo>
                <a:cubicBezTo>
                  <a:pt x="0" y="203911"/>
                  <a:pt x="305" y="204825"/>
                  <a:pt x="1524" y="206045"/>
                </a:cubicBezTo>
                <a:cubicBezTo>
                  <a:pt x="10668" y="213664"/>
                  <a:pt x="23470" y="222199"/>
                  <a:pt x="34747" y="227381"/>
                </a:cubicBezTo>
                <a:cubicBezTo>
                  <a:pt x="40844" y="224942"/>
                  <a:pt x="53950" y="221894"/>
                  <a:pt x="60655" y="221590"/>
                </a:cubicBezTo>
                <a:cubicBezTo>
                  <a:pt x="99670" y="219456"/>
                  <a:pt x="171907" y="209702"/>
                  <a:pt x="210007" y="200558"/>
                </a:cubicBezTo>
                <a:lnTo>
                  <a:pt x="210007" y="231648"/>
                </a:lnTo>
                <a:cubicBezTo>
                  <a:pt x="210007" y="245364"/>
                  <a:pt x="211227" y="282245"/>
                  <a:pt x="213055" y="294132"/>
                </a:cubicBezTo>
                <a:lnTo>
                  <a:pt x="229819" y="294132"/>
                </a:lnTo>
                <a:cubicBezTo>
                  <a:pt x="235915" y="274930"/>
                  <a:pt x="239573" y="241097"/>
                  <a:pt x="239573" y="222199"/>
                </a:cubicBezTo>
                <a:lnTo>
                  <a:pt x="239573" y="33833"/>
                </a:lnTo>
                <a:lnTo>
                  <a:pt x="240792" y="16459"/>
                </a:lnTo>
                <a:cubicBezTo>
                  <a:pt x="240792" y="12802"/>
                  <a:pt x="239573" y="10363"/>
                  <a:pt x="236525" y="9144"/>
                </a:cubicBezTo>
                <a:cubicBezTo>
                  <a:pt x="226771" y="4876"/>
                  <a:pt x="204826" y="610"/>
                  <a:pt x="192024" y="0"/>
                </a:cubicBezTo>
                <a:cubicBezTo>
                  <a:pt x="189281" y="0"/>
                  <a:pt x="188366" y="610"/>
                  <a:pt x="188062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" name="Freeform 27"/>
          <p:cNvSpPr/>
          <p:nvPr/>
        </p:nvSpPr>
        <p:spPr>
          <a:xfrm>
            <a:off x="3098403" y="7180374"/>
            <a:ext cx="282245" cy="268224"/>
          </a:xfrm>
          <a:custGeom>
            <a:avLst/>
            <a:gdLst>
              <a:gd name="connsiteX0" fmla="*/ 228600 w 282245"/>
              <a:gd name="connsiteY0" fmla="*/ 131978 h 268224"/>
              <a:gd name="connsiteX1" fmla="*/ 39929 w 282245"/>
              <a:gd name="connsiteY1" fmla="*/ 135027 h 268224"/>
              <a:gd name="connsiteX2" fmla="*/ 3048 w 282245"/>
              <a:gd name="connsiteY2" fmla="*/ 131674 h 268224"/>
              <a:gd name="connsiteX3" fmla="*/ 609 w 282245"/>
              <a:gd name="connsiteY3" fmla="*/ 136550 h 268224"/>
              <a:gd name="connsiteX4" fmla="*/ 1524 w 282245"/>
              <a:gd name="connsiteY4" fmla="*/ 140208 h 268224"/>
              <a:gd name="connsiteX5" fmla="*/ 33833 w 282245"/>
              <a:gd name="connsiteY5" fmla="*/ 159410 h 268224"/>
              <a:gd name="connsiteX6" fmla="*/ 66751 w 282245"/>
              <a:gd name="connsiteY6" fmla="*/ 153315 h 268224"/>
              <a:gd name="connsiteX7" fmla="*/ 130455 w 282245"/>
              <a:gd name="connsiteY7" fmla="*/ 152095 h 268224"/>
              <a:gd name="connsiteX8" fmla="*/ 130455 w 282245"/>
              <a:gd name="connsiteY8" fmla="*/ 175260 h 268224"/>
              <a:gd name="connsiteX9" fmla="*/ 132893 w 282245"/>
              <a:gd name="connsiteY9" fmla="*/ 222503 h 268224"/>
              <a:gd name="connsiteX10" fmla="*/ 151486 w 282245"/>
              <a:gd name="connsiteY10" fmla="*/ 222503 h 268224"/>
              <a:gd name="connsiteX11" fmla="*/ 159715 w 282245"/>
              <a:gd name="connsiteY11" fmla="*/ 167335 h 268224"/>
              <a:gd name="connsiteX12" fmla="*/ 159715 w 282245"/>
              <a:gd name="connsiteY12" fmla="*/ 151485 h 268224"/>
              <a:gd name="connsiteX13" fmla="*/ 236830 w 282245"/>
              <a:gd name="connsiteY13" fmla="*/ 150876 h 268224"/>
              <a:gd name="connsiteX14" fmla="*/ 274015 w 282245"/>
              <a:gd name="connsiteY14" fmla="*/ 152400 h 268224"/>
              <a:gd name="connsiteX15" fmla="*/ 282245 w 282245"/>
              <a:gd name="connsiteY15" fmla="*/ 138075 h 268224"/>
              <a:gd name="connsiteX16" fmla="*/ 277673 w 282245"/>
              <a:gd name="connsiteY16" fmla="*/ 131978 h 268224"/>
              <a:gd name="connsiteX17" fmla="*/ 240792 w 282245"/>
              <a:gd name="connsiteY17" fmla="*/ 126797 h 268224"/>
              <a:gd name="connsiteX19" fmla="*/ 190500 w 282245"/>
              <a:gd name="connsiteY19" fmla="*/ 249631 h 268224"/>
              <a:gd name="connsiteX20" fmla="*/ 103023 w 282245"/>
              <a:gd name="connsiteY20" fmla="*/ 250546 h 268224"/>
              <a:gd name="connsiteX21" fmla="*/ 95707 w 282245"/>
              <a:gd name="connsiteY21" fmla="*/ 242621 h 268224"/>
              <a:gd name="connsiteX22" fmla="*/ 95707 w 282245"/>
              <a:gd name="connsiteY22" fmla="*/ 211531 h 268224"/>
              <a:gd name="connsiteX23" fmla="*/ 96317 w 282245"/>
              <a:gd name="connsiteY23" fmla="*/ 196596 h 268224"/>
              <a:gd name="connsiteX24" fmla="*/ 91135 w 282245"/>
              <a:gd name="connsiteY24" fmla="*/ 189585 h 268224"/>
              <a:gd name="connsiteX25" fmla="*/ 50292 w 282245"/>
              <a:gd name="connsiteY25" fmla="*/ 186537 h 268224"/>
              <a:gd name="connsiteX26" fmla="*/ 46634 w 282245"/>
              <a:gd name="connsiteY26" fmla="*/ 188671 h 268224"/>
              <a:gd name="connsiteX27" fmla="*/ 44501 w 282245"/>
              <a:gd name="connsiteY27" fmla="*/ 196900 h 268224"/>
              <a:gd name="connsiteX28" fmla="*/ 65837 w 282245"/>
              <a:gd name="connsiteY28" fmla="*/ 206959 h 268224"/>
              <a:gd name="connsiteX29" fmla="*/ 65837 w 282245"/>
              <a:gd name="connsiteY29" fmla="*/ 242012 h 268224"/>
              <a:gd name="connsiteX30" fmla="*/ 94793 w 282245"/>
              <a:gd name="connsiteY30" fmla="*/ 268224 h 268224"/>
              <a:gd name="connsiteX31" fmla="*/ 228295 w 282245"/>
              <a:gd name="connsiteY31" fmla="*/ 267309 h 268224"/>
              <a:gd name="connsiteX32" fmla="*/ 233172 w 282245"/>
              <a:gd name="connsiteY32" fmla="*/ 265481 h 268224"/>
              <a:gd name="connsiteX33" fmla="*/ 237439 w 282245"/>
              <a:gd name="connsiteY33" fmla="*/ 251155 h 268224"/>
              <a:gd name="connsiteX34" fmla="*/ 232562 w 282245"/>
              <a:gd name="connsiteY34" fmla="*/ 245974 h 268224"/>
              <a:gd name="connsiteX35" fmla="*/ 201778 w 282245"/>
              <a:gd name="connsiteY35" fmla="*/ 243535 h 268224"/>
              <a:gd name="connsiteX37" fmla="*/ 69495 w 282245"/>
              <a:gd name="connsiteY37" fmla="*/ 94487 h 268224"/>
              <a:gd name="connsiteX38" fmla="*/ 73762 w 282245"/>
              <a:gd name="connsiteY38" fmla="*/ 111252 h 268224"/>
              <a:gd name="connsiteX39" fmla="*/ 89916 w 282245"/>
              <a:gd name="connsiteY39" fmla="*/ 111252 h 268224"/>
              <a:gd name="connsiteX40" fmla="*/ 95098 w 282245"/>
              <a:gd name="connsiteY40" fmla="*/ 102108 h 268224"/>
              <a:gd name="connsiteX41" fmla="*/ 218237 w 282245"/>
              <a:gd name="connsiteY41" fmla="*/ 100584 h 268224"/>
              <a:gd name="connsiteX42" fmla="*/ 222809 w 282245"/>
              <a:gd name="connsiteY42" fmla="*/ 88087 h 268224"/>
              <a:gd name="connsiteX43" fmla="*/ 220370 w 282245"/>
              <a:gd name="connsiteY43" fmla="*/ 84125 h 268224"/>
              <a:gd name="connsiteX44" fmla="*/ 214579 w 282245"/>
              <a:gd name="connsiteY44" fmla="*/ 81381 h 268224"/>
              <a:gd name="connsiteX45" fmla="*/ 222504 w 282245"/>
              <a:gd name="connsiteY45" fmla="*/ 25298 h 268224"/>
              <a:gd name="connsiteX46" fmla="*/ 226467 w 282245"/>
              <a:gd name="connsiteY46" fmla="*/ 13106 h 268224"/>
              <a:gd name="connsiteX47" fmla="*/ 225857 w 282245"/>
              <a:gd name="connsiteY47" fmla="*/ 8840 h 268224"/>
              <a:gd name="connsiteX48" fmla="*/ 209093 w 282245"/>
              <a:gd name="connsiteY48" fmla="*/ 609 h 268224"/>
              <a:gd name="connsiteX49" fmla="*/ 203301 w 282245"/>
              <a:gd name="connsiteY49" fmla="*/ 609 h 268224"/>
              <a:gd name="connsiteX50" fmla="*/ 190195 w 282245"/>
              <a:gd name="connsiteY50" fmla="*/ 6705 h 268224"/>
              <a:gd name="connsiteX51" fmla="*/ 94488 w 282245"/>
              <a:gd name="connsiteY51" fmla="*/ 8230 h 268224"/>
              <a:gd name="connsiteX52" fmla="*/ 53035 w 282245"/>
              <a:gd name="connsiteY52" fmla="*/ 4572 h 268224"/>
              <a:gd name="connsiteX53" fmla="*/ 49378 w 282245"/>
              <a:gd name="connsiteY53" fmla="*/ 6400 h 268224"/>
              <a:gd name="connsiteX54" fmla="*/ 47244 w 282245"/>
              <a:gd name="connsiteY54" fmla="*/ 14935 h 268224"/>
              <a:gd name="connsiteX55" fmla="*/ 64008 w 282245"/>
              <a:gd name="connsiteY55" fmla="*/ 24994 h 268224"/>
              <a:gd name="connsiteX57" fmla="*/ 189891 w 282245"/>
              <a:gd name="connsiteY57" fmla="*/ 80772 h 268224"/>
              <a:gd name="connsiteX58" fmla="*/ 183490 w 282245"/>
              <a:gd name="connsiteY58" fmla="*/ 82600 h 268224"/>
              <a:gd name="connsiteX59" fmla="*/ 96012 w 282245"/>
              <a:gd name="connsiteY59" fmla="*/ 83820 h 268224"/>
              <a:gd name="connsiteX60" fmla="*/ 95098 w 282245"/>
              <a:gd name="connsiteY60" fmla="*/ 26518 h 268224"/>
              <a:gd name="connsiteX61" fmla="*/ 191109 w 282245"/>
              <a:gd name="connsiteY61" fmla="*/ 25603 h 2682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82245" h="268224">
                <a:moveTo>
                  <a:pt x="228600" y="131978"/>
                </a:moveTo>
                <a:cubicBezTo>
                  <a:pt x="206959" y="133502"/>
                  <a:pt x="59131" y="135331"/>
                  <a:pt x="39929" y="135027"/>
                </a:cubicBezTo>
                <a:cubicBezTo>
                  <a:pt x="29261" y="135027"/>
                  <a:pt x="14326" y="133807"/>
                  <a:pt x="3048" y="131674"/>
                </a:cubicBezTo>
                <a:lnTo>
                  <a:pt x="609" y="136550"/>
                </a:lnTo>
                <a:cubicBezTo>
                  <a:pt x="0" y="137769"/>
                  <a:pt x="305" y="139294"/>
                  <a:pt x="1524" y="140208"/>
                </a:cubicBezTo>
                <a:cubicBezTo>
                  <a:pt x="9449" y="147524"/>
                  <a:pt x="21946" y="155448"/>
                  <a:pt x="33833" y="159410"/>
                </a:cubicBezTo>
                <a:cubicBezTo>
                  <a:pt x="41758" y="156972"/>
                  <a:pt x="58826" y="153924"/>
                  <a:pt x="66751" y="153315"/>
                </a:cubicBezTo>
                <a:cubicBezTo>
                  <a:pt x="73762" y="153009"/>
                  <a:pt x="100279" y="152400"/>
                  <a:pt x="130455" y="152095"/>
                </a:cubicBezTo>
                <a:lnTo>
                  <a:pt x="130455" y="175260"/>
                </a:lnTo>
                <a:cubicBezTo>
                  <a:pt x="130455" y="187147"/>
                  <a:pt x="131674" y="211531"/>
                  <a:pt x="132893" y="222503"/>
                </a:cubicBezTo>
                <a:lnTo>
                  <a:pt x="151486" y="222503"/>
                </a:lnTo>
                <a:cubicBezTo>
                  <a:pt x="156058" y="208787"/>
                  <a:pt x="159715" y="182575"/>
                  <a:pt x="159715" y="167335"/>
                </a:cubicBezTo>
                <a:lnTo>
                  <a:pt x="159715" y="151485"/>
                </a:lnTo>
                <a:cubicBezTo>
                  <a:pt x="194158" y="151181"/>
                  <a:pt x="227076" y="150876"/>
                  <a:pt x="236830" y="150876"/>
                </a:cubicBezTo>
                <a:cubicBezTo>
                  <a:pt x="246583" y="150876"/>
                  <a:pt x="266091" y="151485"/>
                  <a:pt x="274015" y="152400"/>
                </a:cubicBezTo>
                <a:cubicBezTo>
                  <a:pt x="277673" y="150876"/>
                  <a:pt x="282245" y="144780"/>
                  <a:pt x="282245" y="138075"/>
                </a:cubicBezTo>
                <a:cubicBezTo>
                  <a:pt x="282245" y="135027"/>
                  <a:pt x="280416" y="132893"/>
                  <a:pt x="277673" y="131978"/>
                </a:cubicBezTo>
                <a:cubicBezTo>
                  <a:pt x="270053" y="129540"/>
                  <a:pt x="252679" y="127102"/>
                  <a:pt x="240792" y="126797"/>
                </a:cubicBezTo>
                <a:moveTo>
                  <a:pt x="190500" y="249631"/>
                </a:moveTo>
                <a:cubicBezTo>
                  <a:pt x="171907" y="250241"/>
                  <a:pt x="122834" y="250850"/>
                  <a:pt x="103023" y="250546"/>
                </a:cubicBezTo>
                <a:cubicBezTo>
                  <a:pt x="97536" y="250546"/>
                  <a:pt x="95707" y="248107"/>
                  <a:pt x="95707" y="242621"/>
                </a:cubicBezTo>
                <a:lnTo>
                  <a:pt x="95707" y="211531"/>
                </a:lnTo>
                <a:lnTo>
                  <a:pt x="96317" y="196596"/>
                </a:lnTo>
                <a:cubicBezTo>
                  <a:pt x="96317" y="192633"/>
                  <a:pt x="94488" y="190500"/>
                  <a:pt x="91135" y="189585"/>
                </a:cubicBezTo>
                <a:cubicBezTo>
                  <a:pt x="82296" y="187757"/>
                  <a:pt x="61874" y="186537"/>
                  <a:pt x="50292" y="186537"/>
                </a:cubicBezTo>
                <a:cubicBezTo>
                  <a:pt x="47854" y="186537"/>
                  <a:pt x="46939" y="187452"/>
                  <a:pt x="46634" y="188671"/>
                </a:cubicBezTo>
                <a:lnTo>
                  <a:pt x="44501" y="196900"/>
                </a:lnTo>
                <a:cubicBezTo>
                  <a:pt x="52731" y="199034"/>
                  <a:pt x="60960" y="202997"/>
                  <a:pt x="65837" y="206959"/>
                </a:cubicBezTo>
                <a:lnTo>
                  <a:pt x="65837" y="242012"/>
                </a:lnTo>
                <a:cubicBezTo>
                  <a:pt x="65837" y="259690"/>
                  <a:pt x="73762" y="267919"/>
                  <a:pt x="94793" y="268224"/>
                </a:cubicBezTo>
                <a:lnTo>
                  <a:pt x="228295" y="267309"/>
                </a:lnTo>
                <a:cubicBezTo>
                  <a:pt x="230124" y="267309"/>
                  <a:pt x="231953" y="266700"/>
                  <a:pt x="233172" y="265481"/>
                </a:cubicBezTo>
                <a:cubicBezTo>
                  <a:pt x="235001" y="263652"/>
                  <a:pt x="237439" y="258470"/>
                  <a:pt x="237439" y="251155"/>
                </a:cubicBezTo>
                <a:cubicBezTo>
                  <a:pt x="237439" y="248412"/>
                  <a:pt x="235610" y="246583"/>
                  <a:pt x="232562" y="245974"/>
                </a:cubicBezTo>
                <a:cubicBezTo>
                  <a:pt x="226162" y="244449"/>
                  <a:pt x="211531" y="243230"/>
                  <a:pt x="201778" y="243535"/>
                </a:cubicBezTo>
                <a:moveTo>
                  <a:pt x="69495" y="94487"/>
                </a:moveTo>
                <a:cubicBezTo>
                  <a:pt x="70104" y="100279"/>
                  <a:pt x="71628" y="106680"/>
                  <a:pt x="73762" y="111252"/>
                </a:cubicBezTo>
                <a:lnTo>
                  <a:pt x="89916" y="111252"/>
                </a:lnTo>
                <a:cubicBezTo>
                  <a:pt x="92355" y="108509"/>
                  <a:pt x="94183" y="105766"/>
                  <a:pt x="95098" y="102108"/>
                </a:cubicBezTo>
                <a:lnTo>
                  <a:pt x="218237" y="100584"/>
                </a:lnTo>
                <a:cubicBezTo>
                  <a:pt x="220675" y="98755"/>
                  <a:pt x="222809" y="93269"/>
                  <a:pt x="222809" y="88087"/>
                </a:cubicBezTo>
                <a:cubicBezTo>
                  <a:pt x="222809" y="85953"/>
                  <a:pt x="221895" y="84734"/>
                  <a:pt x="220370" y="84125"/>
                </a:cubicBezTo>
                <a:lnTo>
                  <a:pt x="214579" y="81381"/>
                </a:lnTo>
                <a:cubicBezTo>
                  <a:pt x="218237" y="63398"/>
                  <a:pt x="220980" y="43281"/>
                  <a:pt x="222504" y="25298"/>
                </a:cubicBezTo>
                <a:lnTo>
                  <a:pt x="226467" y="13106"/>
                </a:lnTo>
                <a:cubicBezTo>
                  <a:pt x="227381" y="10973"/>
                  <a:pt x="227076" y="9753"/>
                  <a:pt x="225857" y="8840"/>
                </a:cubicBezTo>
                <a:cubicBezTo>
                  <a:pt x="222504" y="6400"/>
                  <a:pt x="213665" y="2438"/>
                  <a:pt x="209093" y="609"/>
                </a:cubicBezTo>
                <a:cubicBezTo>
                  <a:pt x="207264" y="0"/>
                  <a:pt x="204826" y="0"/>
                  <a:pt x="203301" y="609"/>
                </a:cubicBezTo>
                <a:lnTo>
                  <a:pt x="190195" y="6705"/>
                </a:lnTo>
                <a:cubicBezTo>
                  <a:pt x="167640" y="7925"/>
                  <a:pt x="117043" y="8230"/>
                  <a:pt x="94488" y="8230"/>
                </a:cubicBezTo>
                <a:cubicBezTo>
                  <a:pt x="83515" y="6400"/>
                  <a:pt x="63703" y="4572"/>
                  <a:pt x="53035" y="4572"/>
                </a:cubicBezTo>
                <a:cubicBezTo>
                  <a:pt x="50902" y="4572"/>
                  <a:pt x="49987" y="5181"/>
                  <a:pt x="49378" y="6400"/>
                </a:cubicBezTo>
                <a:lnTo>
                  <a:pt x="47244" y="14935"/>
                </a:lnTo>
                <a:cubicBezTo>
                  <a:pt x="53950" y="17069"/>
                  <a:pt x="60655" y="21336"/>
                  <a:pt x="64008" y="24994"/>
                </a:cubicBezTo>
                <a:moveTo>
                  <a:pt x="189891" y="80772"/>
                </a:moveTo>
                <a:lnTo>
                  <a:pt x="183490" y="82600"/>
                </a:lnTo>
                <a:cubicBezTo>
                  <a:pt x="162764" y="83515"/>
                  <a:pt x="121310" y="84125"/>
                  <a:pt x="96012" y="83820"/>
                </a:cubicBezTo>
                <a:lnTo>
                  <a:pt x="95098" y="26518"/>
                </a:lnTo>
                <a:cubicBezTo>
                  <a:pt x="124358" y="25908"/>
                  <a:pt x="161239" y="25298"/>
                  <a:pt x="191109" y="256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" name="Freeform 28"/>
          <p:cNvSpPr/>
          <p:nvPr/>
        </p:nvSpPr>
        <p:spPr>
          <a:xfrm>
            <a:off x="3392840" y="7163610"/>
            <a:ext cx="287122" cy="294132"/>
          </a:xfrm>
          <a:custGeom>
            <a:avLst/>
            <a:gdLst>
              <a:gd name="connsiteX0" fmla="*/ 48158 w 287122"/>
              <a:gd name="connsiteY0" fmla="*/ 21336 h 294132"/>
              <a:gd name="connsiteX1" fmla="*/ 48158 w 287122"/>
              <a:gd name="connsiteY1" fmla="*/ 24994 h 294132"/>
              <a:gd name="connsiteX2" fmla="*/ 67666 w 287122"/>
              <a:gd name="connsiteY2" fmla="*/ 44806 h 294132"/>
              <a:gd name="connsiteX3" fmla="*/ 74676 w 287122"/>
              <a:gd name="connsiteY3" fmla="*/ 46025 h 294132"/>
              <a:gd name="connsiteX4" fmla="*/ 122834 w 287122"/>
              <a:gd name="connsiteY4" fmla="*/ 44500 h 294132"/>
              <a:gd name="connsiteX5" fmla="*/ 128016 w 287122"/>
              <a:gd name="connsiteY5" fmla="*/ 42673 h 294132"/>
              <a:gd name="connsiteX6" fmla="*/ 129235 w 287122"/>
              <a:gd name="connsiteY6" fmla="*/ 26822 h 294132"/>
              <a:gd name="connsiteX7" fmla="*/ 123749 w 287122"/>
              <a:gd name="connsiteY7" fmla="*/ 24079 h 294132"/>
              <a:gd name="connsiteX8" fmla="*/ 50597 w 287122"/>
              <a:gd name="connsiteY8" fmla="*/ 18288 h 294132"/>
              <a:gd name="connsiteX10" fmla="*/ 139598 w 287122"/>
              <a:gd name="connsiteY10" fmla="*/ 60655 h 294132"/>
              <a:gd name="connsiteX11" fmla="*/ 35966 w 287122"/>
              <a:gd name="connsiteY11" fmla="*/ 63094 h 294132"/>
              <a:gd name="connsiteX12" fmla="*/ 6705 w 287122"/>
              <a:gd name="connsiteY12" fmla="*/ 60351 h 294132"/>
              <a:gd name="connsiteX13" fmla="*/ 4572 w 287122"/>
              <a:gd name="connsiteY13" fmla="*/ 64617 h 294132"/>
              <a:gd name="connsiteX14" fmla="*/ 5181 w 287122"/>
              <a:gd name="connsiteY14" fmla="*/ 67666 h 294132"/>
              <a:gd name="connsiteX15" fmla="*/ 30785 w 287122"/>
              <a:gd name="connsiteY15" fmla="*/ 84430 h 294132"/>
              <a:gd name="connsiteX16" fmla="*/ 53645 w 287122"/>
              <a:gd name="connsiteY16" fmla="*/ 80163 h 294132"/>
              <a:gd name="connsiteX17" fmla="*/ 146609 w 287122"/>
              <a:gd name="connsiteY17" fmla="*/ 77724 h 294132"/>
              <a:gd name="connsiteX18" fmla="*/ 174346 w 287122"/>
              <a:gd name="connsiteY18" fmla="*/ 78639 h 294132"/>
              <a:gd name="connsiteX19" fmla="*/ 181356 w 287122"/>
              <a:gd name="connsiteY19" fmla="*/ 65227 h 294132"/>
              <a:gd name="connsiteX20" fmla="*/ 178003 w 287122"/>
              <a:gd name="connsiteY20" fmla="*/ 60351 h 294132"/>
              <a:gd name="connsiteX21" fmla="*/ 149657 w 287122"/>
              <a:gd name="connsiteY21" fmla="*/ 56083 h 294132"/>
              <a:gd name="connsiteX23" fmla="*/ 63094 w 287122"/>
              <a:gd name="connsiteY23" fmla="*/ 136245 h 294132"/>
              <a:gd name="connsiteX24" fmla="*/ 97231 w 287122"/>
              <a:gd name="connsiteY24" fmla="*/ 107290 h 294132"/>
              <a:gd name="connsiteX25" fmla="*/ 131673 w 287122"/>
              <a:gd name="connsiteY25" fmla="*/ 136245 h 294132"/>
              <a:gd name="connsiteX26" fmla="*/ 97231 w 287122"/>
              <a:gd name="connsiteY26" fmla="*/ 165202 h 294132"/>
              <a:gd name="connsiteX27" fmla="*/ 63094 w 287122"/>
              <a:gd name="connsiteY27" fmla="*/ 136245 h 294132"/>
              <a:gd name="connsiteX29" fmla="*/ 244145 w 287122"/>
              <a:gd name="connsiteY29" fmla="*/ 127407 h 294132"/>
              <a:gd name="connsiteX30" fmla="*/ 225552 w 287122"/>
              <a:gd name="connsiteY30" fmla="*/ 128321 h 294132"/>
              <a:gd name="connsiteX31" fmla="*/ 225552 w 287122"/>
              <a:gd name="connsiteY31" fmla="*/ 33833 h 294132"/>
              <a:gd name="connsiteX32" fmla="*/ 226466 w 287122"/>
              <a:gd name="connsiteY32" fmla="*/ 16459 h 294132"/>
              <a:gd name="connsiteX33" fmla="*/ 222504 w 287122"/>
              <a:gd name="connsiteY33" fmla="*/ 9144 h 294132"/>
              <a:gd name="connsiteX34" fmla="*/ 177698 w 287122"/>
              <a:gd name="connsiteY34" fmla="*/ 0 h 294132"/>
              <a:gd name="connsiteX35" fmla="*/ 173736 w 287122"/>
              <a:gd name="connsiteY35" fmla="*/ 1829 h 294132"/>
              <a:gd name="connsiteX36" fmla="*/ 170688 w 287122"/>
              <a:gd name="connsiteY36" fmla="*/ 11278 h 294132"/>
              <a:gd name="connsiteX37" fmla="*/ 195986 w 287122"/>
              <a:gd name="connsiteY37" fmla="*/ 28042 h 294132"/>
              <a:gd name="connsiteX38" fmla="*/ 195986 w 287122"/>
              <a:gd name="connsiteY38" fmla="*/ 196291 h 294132"/>
              <a:gd name="connsiteX39" fmla="*/ 112166 w 287122"/>
              <a:gd name="connsiteY39" fmla="*/ 207264 h 294132"/>
              <a:gd name="connsiteX40" fmla="*/ 112166 w 287122"/>
              <a:gd name="connsiteY40" fmla="*/ 181661 h 294132"/>
              <a:gd name="connsiteX41" fmla="*/ 160020 w 287122"/>
              <a:gd name="connsiteY41" fmla="*/ 136245 h 294132"/>
              <a:gd name="connsiteX42" fmla="*/ 97231 w 287122"/>
              <a:gd name="connsiteY42" fmla="*/ 89611 h 294132"/>
              <a:gd name="connsiteX43" fmla="*/ 34137 w 287122"/>
              <a:gd name="connsiteY43" fmla="*/ 136245 h 294132"/>
              <a:gd name="connsiteX44" fmla="*/ 84430 w 287122"/>
              <a:gd name="connsiteY44" fmla="*/ 181966 h 294132"/>
              <a:gd name="connsiteX45" fmla="*/ 84430 w 287122"/>
              <a:gd name="connsiteY45" fmla="*/ 209702 h 294132"/>
              <a:gd name="connsiteX46" fmla="*/ 39624 w 287122"/>
              <a:gd name="connsiteY46" fmla="*/ 212141 h 294132"/>
              <a:gd name="connsiteX47" fmla="*/ 2743 w 287122"/>
              <a:gd name="connsiteY47" fmla="*/ 209702 h 294132"/>
              <a:gd name="connsiteX48" fmla="*/ 610 w 287122"/>
              <a:gd name="connsiteY48" fmla="*/ 214275 h 294132"/>
              <a:gd name="connsiteX49" fmla="*/ 1524 w 287122"/>
              <a:gd name="connsiteY49" fmla="*/ 217932 h 294132"/>
              <a:gd name="connsiteX50" fmla="*/ 34442 w 287122"/>
              <a:gd name="connsiteY50" fmla="*/ 238963 h 294132"/>
              <a:gd name="connsiteX51" fmla="*/ 60046 w 287122"/>
              <a:gd name="connsiteY51" fmla="*/ 233476 h 294132"/>
              <a:gd name="connsiteX52" fmla="*/ 195986 w 287122"/>
              <a:gd name="connsiteY52" fmla="*/ 212751 h 294132"/>
              <a:gd name="connsiteX53" fmla="*/ 195986 w 287122"/>
              <a:gd name="connsiteY53" fmla="*/ 231648 h 294132"/>
              <a:gd name="connsiteX54" fmla="*/ 198730 w 287122"/>
              <a:gd name="connsiteY54" fmla="*/ 294132 h 294132"/>
              <a:gd name="connsiteX55" fmla="*/ 215494 w 287122"/>
              <a:gd name="connsiteY55" fmla="*/ 294132 h 294132"/>
              <a:gd name="connsiteX56" fmla="*/ 225552 w 287122"/>
              <a:gd name="connsiteY56" fmla="*/ 222199 h 294132"/>
              <a:gd name="connsiteX57" fmla="*/ 225552 w 287122"/>
              <a:gd name="connsiteY57" fmla="*/ 146609 h 294132"/>
              <a:gd name="connsiteX58" fmla="*/ 275234 w 287122"/>
              <a:gd name="connsiteY58" fmla="*/ 145390 h 294132"/>
              <a:gd name="connsiteX59" fmla="*/ 283159 w 287122"/>
              <a:gd name="connsiteY59" fmla="*/ 142951 h 294132"/>
              <a:gd name="connsiteX60" fmla="*/ 286817 w 287122"/>
              <a:gd name="connsiteY60" fmla="*/ 128930 h 294132"/>
              <a:gd name="connsiteX61" fmla="*/ 281025 w 287122"/>
              <a:gd name="connsiteY61" fmla="*/ 122834 h 294132"/>
              <a:gd name="connsiteX62" fmla="*/ 253898 w 287122"/>
              <a:gd name="connsiteY62" fmla="*/ 12131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87122" h="294132">
                <a:moveTo>
                  <a:pt x="48158" y="21336"/>
                </a:moveTo>
                <a:cubicBezTo>
                  <a:pt x="47549" y="22251"/>
                  <a:pt x="47549" y="23469"/>
                  <a:pt x="48158" y="24994"/>
                </a:cubicBezTo>
                <a:cubicBezTo>
                  <a:pt x="53340" y="32614"/>
                  <a:pt x="61264" y="40843"/>
                  <a:pt x="67666" y="44806"/>
                </a:cubicBezTo>
                <a:cubicBezTo>
                  <a:pt x="69494" y="46330"/>
                  <a:pt x="71323" y="46330"/>
                  <a:pt x="74676" y="46025"/>
                </a:cubicBezTo>
                <a:cubicBezTo>
                  <a:pt x="87173" y="45110"/>
                  <a:pt x="109423" y="44500"/>
                  <a:pt x="122834" y="44500"/>
                </a:cubicBezTo>
                <a:cubicBezTo>
                  <a:pt x="124968" y="44500"/>
                  <a:pt x="126797" y="44196"/>
                  <a:pt x="128016" y="42673"/>
                </a:cubicBezTo>
                <a:cubicBezTo>
                  <a:pt x="130759" y="39624"/>
                  <a:pt x="131673" y="31090"/>
                  <a:pt x="129235" y="26822"/>
                </a:cubicBezTo>
                <a:cubicBezTo>
                  <a:pt x="128321" y="24689"/>
                  <a:pt x="126797" y="24079"/>
                  <a:pt x="123749" y="24079"/>
                </a:cubicBezTo>
                <a:cubicBezTo>
                  <a:pt x="103937" y="24079"/>
                  <a:pt x="76810" y="22860"/>
                  <a:pt x="50597" y="18288"/>
                </a:cubicBezTo>
                <a:moveTo>
                  <a:pt x="139598" y="60655"/>
                </a:moveTo>
                <a:cubicBezTo>
                  <a:pt x="126187" y="61569"/>
                  <a:pt x="48463" y="63094"/>
                  <a:pt x="35966" y="63094"/>
                </a:cubicBezTo>
                <a:cubicBezTo>
                  <a:pt x="28651" y="63094"/>
                  <a:pt x="15850" y="62179"/>
                  <a:pt x="6705" y="60351"/>
                </a:cubicBezTo>
                <a:lnTo>
                  <a:pt x="4572" y="64617"/>
                </a:lnTo>
                <a:cubicBezTo>
                  <a:pt x="3963" y="65532"/>
                  <a:pt x="4267" y="66751"/>
                  <a:pt x="5181" y="67666"/>
                </a:cubicBezTo>
                <a:cubicBezTo>
                  <a:pt x="11583" y="73761"/>
                  <a:pt x="21641" y="80467"/>
                  <a:pt x="30785" y="84430"/>
                </a:cubicBezTo>
                <a:cubicBezTo>
                  <a:pt x="36271" y="82600"/>
                  <a:pt x="47549" y="80467"/>
                  <a:pt x="53645" y="80163"/>
                </a:cubicBezTo>
                <a:cubicBezTo>
                  <a:pt x="64618" y="79248"/>
                  <a:pt x="135027" y="77724"/>
                  <a:pt x="146609" y="77724"/>
                </a:cubicBezTo>
                <a:cubicBezTo>
                  <a:pt x="153619" y="77724"/>
                  <a:pt x="168859" y="78029"/>
                  <a:pt x="174346" y="78639"/>
                </a:cubicBezTo>
                <a:cubicBezTo>
                  <a:pt x="177394" y="77114"/>
                  <a:pt x="181356" y="71324"/>
                  <a:pt x="181356" y="65227"/>
                </a:cubicBezTo>
                <a:cubicBezTo>
                  <a:pt x="181356" y="62789"/>
                  <a:pt x="180137" y="60960"/>
                  <a:pt x="178003" y="60351"/>
                </a:cubicBezTo>
                <a:cubicBezTo>
                  <a:pt x="172212" y="58217"/>
                  <a:pt x="158496" y="56388"/>
                  <a:pt x="149657" y="56083"/>
                </a:cubicBezTo>
                <a:moveTo>
                  <a:pt x="63094" y="136245"/>
                </a:moveTo>
                <a:cubicBezTo>
                  <a:pt x="63094" y="117958"/>
                  <a:pt x="78334" y="107290"/>
                  <a:pt x="97231" y="107290"/>
                </a:cubicBezTo>
                <a:cubicBezTo>
                  <a:pt x="116434" y="107290"/>
                  <a:pt x="131673" y="117958"/>
                  <a:pt x="131673" y="136245"/>
                </a:cubicBezTo>
                <a:cubicBezTo>
                  <a:pt x="131673" y="154533"/>
                  <a:pt x="116434" y="165202"/>
                  <a:pt x="97231" y="165202"/>
                </a:cubicBezTo>
                <a:cubicBezTo>
                  <a:pt x="78334" y="165202"/>
                  <a:pt x="63094" y="154533"/>
                  <a:pt x="63094" y="136245"/>
                </a:cubicBezTo>
                <a:moveTo>
                  <a:pt x="244145" y="127407"/>
                </a:moveTo>
                <a:lnTo>
                  <a:pt x="225552" y="128321"/>
                </a:lnTo>
                <a:lnTo>
                  <a:pt x="225552" y="33833"/>
                </a:lnTo>
                <a:lnTo>
                  <a:pt x="226466" y="16459"/>
                </a:lnTo>
                <a:cubicBezTo>
                  <a:pt x="226771" y="12802"/>
                  <a:pt x="225552" y="10363"/>
                  <a:pt x="222504" y="9144"/>
                </a:cubicBezTo>
                <a:cubicBezTo>
                  <a:pt x="212446" y="4876"/>
                  <a:pt x="190805" y="610"/>
                  <a:pt x="177698" y="0"/>
                </a:cubicBezTo>
                <a:cubicBezTo>
                  <a:pt x="174955" y="0"/>
                  <a:pt x="174346" y="610"/>
                  <a:pt x="173736" y="1829"/>
                </a:cubicBezTo>
                <a:lnTo>
                  <a:pt x="170688" y="11278"/>
                </a:lnTo>
                <a:cubicBezTo>
                  <a:pt x="181356" y="15240"/>
                  <a:pt x="191110" y="21336"/>
                  <a:pt x="195986" y="28042"/>
                </a:cubicBezTo>
                <a:lnTo>
                  <a:pt x="195986" y="196291"/>
                </a:lnTo>
                <a:cubicBezTo>
                  <a:pt x="175564" y="200254"/>
                  <a:pt x="143561" y="204521"/>
                  <a:pt x="112166" y="207264"/>
                </a:cubicBezTo>
                <a:lnTo>
                  <a:pt x="112166" y="181661"/>
                </a:lnTo>
                <a:cubicBezTo>
                  <a:pt x="139903" y="177089"/>
                  <a:pt x="160020" y="160020"/>
                  <a:pt x="160020" y="136245"/>
                </a:cubicBezTo>
                <a:cubicBezTo>
                  <a:pt x="160020" y="108204"/>
                  <a:pt x="132283" y="89611"/>
                  <a:pt x="97231" y="89611"/>
                </a:cubicBezTo>
                <a:cubicBezTo>
                  <a:pt x="62179" y="89611"/>
                  <a:pt x="34137" y="108204"/>
                  <a:pt x="34137" y="136245"/>
                </a:cubicBezTo>
                <a:cubicBezTo>
                  <a:pt x="34137" y="160630"/>
                  <a:pt x="55473" y="178004"/>
                  <a:pt x="84430" y="181966"/>
                </a:cubicBezTo>
                <a:lnTo>
                  <a:pt x="84430" y="209702"/>
                </a:lnTo>
                <a:cubicBezTo>
                  <a:pt x="67666" y="210922"/>
                  <a:pt x="51816" y="211836"/>
                  <a:pt x="39624" y="212141"/>
                </a:cubicBezTo>
                <a:cubicBezTo>
                  <a:pt x="28346" y="212445"/>
                  <a:pt x="14325" y="211531"/>
                  <a:pt x="2743" y="209702"/>
                </a:cubicBezTo>
                <a:lnTo>
                  <a:pt x="610" y="214275"/>
                </a:lnTo>
                <a:cubicBezTo>
                  <a:pt x="0" y="215798"/>
                  <a:pt x="305" y="216713"/>
                  <a:pt x="1524" y="217932"/>
                </a:cubicBezTo>
                <a:cubicBezTo>
                  <a:pt x="10363" y="225857"/>
                  <a:pt x="23164" y="234086"/>
                  <a:pt x="34442" y="238963"/>
                </a:cubicBezTo>
                <a:cubicBezTo>
                  <a:pt x="40538" y="236830"/>
                  <a:pt x="53645" y="233782"/>
                  <a:pt x="60046" y="233476"/>
                </a:cubicBezTo>
                <a:cubicBezTo>
                  <a:pt x="96012" y="230733"/>
                  <a:pt x="161239" y="221285"/>
                  <a:pt x="195986" y="212751"/>
                </a:cubicBezTo>
                <a:lnTo>
                  <a:pt x="195986" y="231648"/>
                </a:lnTo>
                <a:cubicBezTo>
                  <a:pt x="195986" y="245364"/>
                  <a:pt x="197205" y="282245"/>
                  <a:pt x="198730" y="294132"/>
                </a:cubicBezTo>
                <a:lnTo>
                  <a:pt x="215494" y="294132"/>
                </a:lnTo>
                <a:cubicBezTo>
                  <a:pt x="221894" y="274930"/>
                  <a:pt x="225552" y="241097"/>
                  <a:pt x="225552" y="222199"/>
                </a:cubicBezTo>
                <a:lnTo>
                  <a:pt x="225552" y="146609"/>
                </a:lnTo>
                <a:lnTo>
                  <a:pt x="275234" y="145390"/>
                </a:lnTo>
                <a:cubicBezTo>
                  <a:pt x="277978" y="145390"/>
                  <a:pt x="281330" y="144476"/>
                  <a:pt x="283159" y="142951"/>
                </a:cubicBezTo>
                <a:cubicBezTo>
                  <a:pt x="285293" y="140817"/>
                  <a:pt x="287122" y="135331"/>
                  <a:pt x="286817" y="128930"/>
                </a:cubicBezTo>
                <a:cubicBezTo>
                  <a:pt x="286512" y="126188"/>
                  <a:pt x="284378" y="123748"/>
                  <a:pt x="281025" y="122834"/>
                </a:cubicBezTo>
                <a:cubicBezTo>
                  <a:pt x="275539" y="121615"/>
                  <a:pt x="262737" y="121006"/>
                  <a:pt x="253898" y="1213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" name="Freeform 29"/>
          <p:cNvSpPr/>
          <p:nvPr/>
        </p:nvSpPr>
        <p:spPr>
          <a:xfrm>
            <a:off x="3697945" y="7163610"/>
            <a:ext cx="235915" cy="296876"/>
          </a:xfrm>
          <a:custGeom>
            <a:avLst/>
            <a:gdLst>
              <a:gd name="connsiteX0" fmla="*/ 204825 w 235915"/>
              <a:gd name="connsiteY0" fmla="*/ 192633 h 296876"/>
              <a:gd name="connsiteX1" fmla="*/ 87173 w 235915"/>
              <a:gd name="connsiteY1" fmla="*/ 195682 h 296876"/>
              <a:gd name="connsiteX2" fmla="*/ 54559 w 235915"/>
              <a:gd name="connsiteY2" fmla="*/ 193243 h 296876"/>
              <a:gd name="connsiteX3" fmla="*/ 52121 w 235915"/>
              <a:gd name="connsiteY3" fmla="*/ 198120 h 296876"/>
              <a:gd name="connsiteX4" fmla="*/ 53035 w 235915"/>
              <a:gd name="connsiteY4" fmla="*/ 201778 h 296876"/>
              <a:gd name="connsiteX5" fmla="*/ 81991 w 235915"/>
              <a:gd name="connsiteY5" fmla="*/ 218542 h 296876"/>
              <a:gd name="connsiteX6" fmla="*/ 110338 w 235915"/>
              <a:gd name="connsiteY6" fmla="*/ 213360 h 296876"/>
              <a:gd name="connsiteX7" fmla="*/ 201473 w 235915"/>
              <a:gd name="connsiteY7" fmla="*/ 211531 h 296876"/>
              <a:gd name="connsiteX8" fmla="*/ 201473 w 235915"/>
              <a:gd name="connsiteY8" fmla="*/ 257556 h 296876"/>
              <a:gd name="connsiteX9" fmla="*/ 204521 w 235915"/>
              <a:gd name="connsiteY9" fmla="*/ 296876 h 296876"/>
              <a:gd name="connsiteX10" fmla="*/ 222199 w 235915"/>
              <a:gd name="connsiteY10" fmla="*/ 296876 h 296876"/>
              <a:gd name="connsiteX11" fmla="*/ 230734 w 235915"/>
              <a:gd name="connsiteY11" fmla="*/ 250545 h 296876"/>
              <a:gd name="connsiteX12" fmla="*/ 231343 w 235915"/>
              <a:gd name="connsiteY12" fmla="*/ 212445 h 296876"/>
              <a:gd name="connsiteX13" fmla="*/ 235306 w 235915"/>
              <a:gd name="connsiteY13" fmla="*/ 201473 h 296876"/>
              <a:gd name="connsiteX14" fmla="*/ 234696 w 235915"/>
              <a:gd name="connsiteY14" fmla="*/ 197206 h 296876"/>
              <a:gd name="connsiteX15" fmla="*/ 219761 w 235915"/>
              <a:gd name="connsiteY15" fmla="*/ 188366 h 296876"/>
              <a:gd name="connsiteX16" fmla="*/ 214275 w 235915"/>
              <a:gd name="connsiteY16" fmla="*/ 188366 h 296876"/>
              <a:gd name="connsiteX18" fmla="*/ 149657 w 235915"/>
              <a:gd name="connsiteY18" fmla="*/ 168555 h 296876"/>
              <a:gd name="connsiteX19" fmla="*/ 157277 w 235915"/>
              <a:gd name="connsiteY19" fmla="*/ 173736 h 296876"/>
              <a:gd name="connsiteX20" fmla="*/ 170688 w 235915"/>
              <a:gd name="connsiteY20" fmla="*/ 167640 h 296876"/>
              <a:gd name="connsiteX21" fmla="*/ 169164 w 235915"/>
              <a:gd name="connsiteY21" fmla="*/ 158496 h 296876"/>
              <a:gd name="connsiteX22" fmla="*/ 155448 w 235915"/>
              <a:gd name="connsiteY22" fmla="*/ 137160 h 296876"/>
              <a:gd name="connsiteX23" fmla="*/ 142342 w 235915"/>
              <a:gd name="connsiteY23" fmla="*/ 133197 h 296876"/>
              <a:gd name="connsiteX24" fmla="*/ 111862 w 235915"/>
              <a:gd name="connsiteY24" fmla="*/ 106070 h 296876"/>
              <a:gd name="connsiteX25" fmla="*/ 146304 w 235915"/>
              <a:gd name="connsiteY25" fmla="*/ 55169 h 296876"/>
              <a:gd name="connsiteX26" fmla="*/ 153010 w 235915"/>
              <a:gd name="connsiteY26" fmla="*/ 45110 h 296876"/>
              <a:gd name="connsiteX27" fmla="*/ 152400 w 235915"/>
              <a:gd name="connsiteY27" fmla="*/ 40539 h 296876"/>
              <a:gd name="connsiteX28" fmla="*/ 134722 w 235915"/>
              <a:gd name="connsiteY28" fmla="*/ 32309 h 296876"/>
              <a:gd name="connsiteX29" fmla="*/ 128625 w 235915"/>
              <a:gd name="connsiteY29" fmla="*/ 32309 h 296876"/>
              <a:gd name="connsiteX30" fmla="*/ 117043 w 235915"/>
              <a:gd name="connsiteY30" fmla="*/ 37491 h 296876"/>
              <a:gd name="connsiteX31" fmla="*/ 39929 w 235915"/>
              <a:gd name="connsiteY31" fmla="*/ 39014 h 296876"/>
              <a:gd name="connsiteX32" fmla="*/ 11583 w 235915"/>
              <a:gd name="connsiteY32" fmla="*/ 36881 h 296876"/>
              <a:gd name="connsiteX33" fmla="*/ 9449 w 235915"/>
              <a:gd name="connsiteY33" fmla="*/ 40843 h 296876"/>
              <a:gd name="connsiteX34" fmla="*/ 10363 w 235915"/>
              <a:gd name="connsiteY34" fmla="*/ 44500 h 296876"/>
              <a:gd name="connsiteX35" fmla="*/ 35357 w 235915"/>
              <a:gd name="connsiteY35" fmla="*/ 60960 h 296876"/>
              <a:gd name="connsiteX36" fmla="*/ 58217 w 235915"/>
              <a:gd name="connsiteY36" fmla="*/ 56083 h 296876"/>
              <a:gd name="connsiteX37" fmla="*/ 110338 w 235915"/>
              <a:gd name="connsiteY37" fmla="*/ 55169 h 296876"/>
              <a:gd name="connsiteX38" fmla="*/ 1219 w 235915"/>
              <a:gd name="connsiteY38" fmla="*/ 176479 h 296876"/>
              <a:gd name="connsiteX39" fmla="*/ 1219 w 235915"/>
              <a:gd name="connsiteY39" fmla="*/ 179832 h 296876"/>
              <a:gd name="connsiteX40" fmla="*/ 5791 w 235915"/>
              <a:gd name="connsiteY40" fmla="*/ 184404 h 296876"/>
              <a:gd name="connsiteX41" fmla="*/ 9754 w 235915"/>
              <a:gd name="connsiteY41" fmla="*/ 184099 h 296876"/>
              <a:gd name="connsiteX42" fmla="*/ 98755 w 235915"/>
              <a:gd name="connsiteY42" fmla="*/ 120091 h 296876"/>
              <a:gd name="connsiteX44" fmla="*/ 139598 w 235915"/>
              <a:gd name="connsiteY44" fmla="*/ 95097 h 296876"/>
              <a:gd name="connsiteX45" fmla="*/ 140513 w 235915"/>
              <a:gd name="connsiteY45" fmla="*/ 98755 h 296876"/>
              <a:gd name="connsiteX46" fmla="*/ 162458 w 235915"/>
              <a:gd name="connsiteY46" fmla="*/ 115214 h 296876"/>
              <a:gd name="connsiteX47" fmla="*/ 181356 w 235915"/>
              <a:gd name="connsiteY47" fmla="*/ 110033 h 296876"/>
              <a:gd name="connsiteX48" fmla="*/ 203912 w 235915"/>
              <a:gd name="connsiteY48" fmla="*/ 108814 h 296876"/>
              <a:gd name="connsiteX49" fmla="*/ 203912 w 235915"/>
              <a:gd name="connsiteY49" fmla="*/ 133197 h 296876"/>
              <a:gd name="connsiteX50" fmla="*/ 206959 w 235915"/>
              <a:gd name="connsiteY50" fmla="*/ 180746 h 296876"/>
              <a:gd name="connsiteX51" fmla="*/ 224028 w 235915"/>
              <a:gd name="connsiteY51" fmla="*/ 180746 h 296876"/>
              <a:gd name="connsiteX52" fmla="*/ 233477 w 235915"/>
              <a:gd name="connsiteY52" fmla="*/ 124968 h 296876"/>
              <a:gd name="connsiteX53" fmla="*/ 233477 w 235915"/>
              <a:gd name="connsiteY53" fmla="*/ 33528 h 296876"/>
              <a:gd name="connsiteX54" fmla="*/ 234391 w 235915"/>
              <a:gd name="connsiteY54" fmla="*/ 16459 h 296876"/>
              <a:gd name="connsiteX55" fmla="*/ 230429 w 235915"/>
              <a:gd name="connsiteY55" fmla="*/ 9144 h 296876"/>
              <a:gd name="connsiteX56" fmla="*/ 186538 w 235915"/>
              <a:gd name="connsiteY56" fmla="*/ 0 h 296876"/>
              <a:gd name="connsiteX57" fmla="*/ 182271 w 235915"/>
              <a:gd name="connsiteY57" fmla="*/ 1829 h 296876"/>
              <a:gd name="connsiteX58" fmla="*/ 179222 w 235915"/>
              <a:gd name="connsiteY58" fmla="*/ 11278 h 296876"/>
              <a:gd name="connsiteX59" fmla="*/ 203912 w 235915"/>
              <a:gd name="connsiteY59" fmla="*/ 28042 h 296876"/>
              <a:gd name="connsiteX60" fmla="*/ 203912 w 235915"/>
              <a:gd name="connsiteY60" fmla="*/ 91745 h 296876"/>
              <a:gd name="connsiteX61" fmla="*/ 166421 w 235915"/>
              <a:gd name="connsiteY61" fmla="*/ 92659 h 296876"/>
              <a:gd name="connsiteX62" fmla="*/ 142037 w 235915"/>
              <a:gd name="connsiteY62" fmla="*/ 91135 h 29687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35915" h="296876">
                <a:moveTo>
                  <a:pt x="204825" y="192633"/>
                </a:moveTo>
                <a:cubicBezTo>
                  <a:pt x="186233" y="194158"/>
                  <a:pt x="101803" y="195682"/>
                  <a:pt x="87173" y="195682"/>
                </a:cubicBezTo>
                <a:cubicBezTo>
                  <a:pt x="77724" y="195682"/>
                  <a:pt x="64618" y="194767"/>
                  <a:pt x="54559" y="193243"/>
                </a:cubicBezTo>
                <a:lnTo>
                  <a:pt x="52121" y="198120"/>
                </a:lnTo>
                <a:cubicBezTo>
                  <a:pt x="51207" y="199339"/>
                  <a:pt x="51512" y="200558"/>
                  <a:pt x="53035" y="201778"/>
                </a:cubicBezTo>
                <a:cubicBezTo>
                  <a:pt x="60655" y="208179"/>
                  <a:pt x="71324" y="214579"/>
                  <a:pt x="81991" y="218542"/>
                </a:cubicBezTo>
                <a:cubicBezTo>
                  <a:pt x="89307" y="215798"/>
                  <a:pt x="102718" y="213664"/>
                  <a:pt x="110338" y="213360"/>
                </a:cubicBezTo>
                <a:cubicBezTo>
                  <a:pt x="122530" y="212445"/>
                  <a:pt x="177394" y="211227"/>
                  <a:pt x="201473" y="211531"/>
                </a:cubicBezTo>
                <a:lnTo>
                  <a:pt x="201473" y="257556"/>
                </a:lnTo>
                <a:cubicBezTo>
                  <a:pt x="201473" y="268224"/>
                  <a:pt x="202692" y="287427"/>
                  <a:pt x="204521" y="296876"/>
                </a:cubicBezTo>
                <a:lnTo>
                  <a:pt x="222199" y="296876"/>
                </a:lnTo>
                <a:cubicBezTo>
                  <a:pt x="227076" y="285597"/>
                  <a:pt x="230734" y="264261"/>
                  <a:pt x="230734" y="250545"/>
                </a:cubicBezTo>
                <a:lnTo>
                  <a:pt x="231343" y="212445"/>
                </a:lnTo>
                <a:lnTo>
                  <a:pt x="235306" y="201473"/>
                </a:lnTo>
                <a:cubicBezTo>
                  <a:pt x="235915" y="199644"/>
                  <a:pt x="235915" y="198120"/>
                  <a:pt x="234696" y="197206"/>
                </a:cubicBezTo>
                <a:cubicBezTo>
                  <a:pt x="231648" y="195073"/>
                  <a:pt x="224028" y="190500"/>
                  <a:pt x="219761" y="188366"/>
                </a:cubicBezTo>
                <a:cubicBezTo>
                  <a:pt x="218237" y="187451"/>
                  <a:pt x="215798" y="187451"/>
                  <a:pt x="214275" y="188366"/>
                </a:cubicBezTo>
                <a:moveTo>
                  <a:pt x="149657" y="168555"/>
                </a:moveTo>
                <a:cubicBezTo>
                  <a:pt x="151791" y="170688"/>
                  <a:pt x="154839" y="173127"/>
                  <a:pt x="157277" y="173736"/>
                </a:cubicBezTo>
                <a:cubicBezTo>
                  <a:pt x="161849" y="174955"/>
                  <a:pt x="168555" y="172212"/>
                  <a:pt x="170688" y="167640"/>
                </a:cubicBezTo>
                <a:cubicBezTo>
                  <a:pt x="171603" y="165507"/>
                  <a:pt x="170993" y="162458"/>
                  <a:pt x="169164" y="158496"/>
                </a:cubicBezTo>
                <a:cubicBezTo>
                  <a:pt x="166725" y="153010"/>
                  <a:pt x="160325" y="143561"/>
                  <a:pt x="155448" y="137160"/>
                </a:cubicBezTo>
                <a:lnTo>
                  <a:pt x="142342" y="133197"/>
                </a:lnTo>
                <a:lnTo>
                  <a:pt x="111862" y="106070"/>
                </a:lnTo>
                <a:cubicBezTo>
                  <a:pt x="126188" y="89611"/>
                  <a:pt x="138075" y="72238"/>
                  <a:pt x="146304" y="55169"/>
                </a:cubicBezTo>
                <a:lnTo>
                  <a:pt x="153010" y="45110"/>
                </a:lnTo>
                <a:cubicBezTo>
                  <a:pt x="153924" y="43282"/>
                  <a:pt x="153924" y="41453"/>
                  <a:pt x="152400" y="40539"/>
                </a:cubicBezTo>
                <a:cubicBezTo>
                  <a:pt x="148742" y="38405"/>
                  <a:pt x="139598" y="34138"/>
                  <a:pt x="134722" y="32309"/>
                </a:cubicBezTo>
                <a:cubicBezTo>
                  <a:pt x="132893" y="31699"/>
                  <a:pt x="130455" y="31699"/>
                  <a:pt x="128625" y="32309"/>
                </a:cubicBezTo>
                <a:lnTo>
                  <a:pt x="117043" y="37491"/>
                </a:lnTo>
                <a:cubicBezTo>
                  <a:pt x="101803" y="38405"/>
                  <a:pt x="50902" y="39014"/>
                  <a:pt x="39929" y="39014"/>
                </a:cubicBezTo>
                <a:cubicBezTo>
                  <a:pt x="32004" y="39014"/>
                  <a:pt x="20422" y="38405"/>
                  <a:pt x="11583" y="36881"/>
                </a:cubicBezTo>
                <a:lnTo>
                  <a:pt x="9449" y="40843"/>
                </a:lnTo>
                <a:cubicBezTo>
                  <a:pt x="8839" y="42063"/>
                  <a:pt x="9144" y="43282"/>
                  <a:pt x="10363" y="44500"/>
                </a:cubicBezTo>
                <a:cubicBezTo>
                  <a:pt x="17069" y="50292"/>
                  <a:pt x="26518" y="56997"/>
                  <a:pt x="35357" y="60960"/>
                </a:cubicBezTo>
                <a:cubicBezTo>
                  <a:pt x="41148" y="58522"/>
                  <a:pt x="52425" y="56388"/>
                  <a:pt x="58217" y="56083"/>
                </a:cubicBezTo>
                <a:cubicBezTo>
                  <a:pt x="65532" y="55473"/>
                  <a:pt x="93574" y="55169"/>
                  <a:pt x="110338" y="55169"/>
                </a:cubicBezTo>
                <a:cubicBezTo>
                  <a:pt x="90525" y="96622"/>
                  <a:pt x="51207" y="142342"/>
                  <a:pt x="1219" y="176479"/>
                </a:cubicBezTo>
                <a:cubicBezTo>
                  <a:pt x="0" y="177698"/>
                  <a:pt x="305" y="178917"/>
                  <a:pt x="1219" y="179832"/>
                </a:cubicBezTo>
                <a:lnTo>
                  <a:pt x="5791" y="184404"/>
                </a:lnTo>
                <a:cubicBezTo>
                  <a:pt x="6706" y="185014"/>
                  <a:pt x="7925" y="185014"/>
                  <a:pt x="9754" y="184099"/>
                </a:cubicBezTo>
                <a:cubicBezTo>
                  <a:pt x="43282" y="167335"/>
                  <a:pt x="74066" y="144780"/>
                  <a:pt x="98755" y="120091"/>
                </a:cubicBezTo>
                <a:moveTo>
                  <a:pt x="139598" y="95097"/>
                </a:moveTo>
                <a:cubicBezTo>
                  <a:pt x="138989" y="96317"/>
                  <a:pt x="139294" y="97536"/>
                  <a:pt x="140513" y="98755"/>
                </a:cubicBezTo>
                <a:cubicBezTo>
                  <a:pt x="146304" y="104546"/>
                  <a:pt x="153924" y="110642"/>
                  <a:pt x="162458" y="115214"/>
                </a:cubicBezTo>
                <a:cubicBezTo>
                  <a:pt x="167640" y="112776"/>
                  <a:pt x="175870" y="110642"/>
                  <a:pt x="181356" y="110033"/>
                </a:cubicBezTo>
                <a:cubicBezTo>
                  <a:pt x="185624" y="109728"/>
                  <a:pt x="195377" y="109118"/>
                  <a:pt x="203912" y="108814"/>
                </a:cubicBezTo>
                <a:lnTo>
                  <a:pt x="203912" y="133197"/>
                </a:lnTo>
                <a:cubicBezTo>
                  <a:pt x="203912" y="144780"/>
                  <a:pt x="204825" y="170993"/>
                  <a:pt x="206959" y="180746"/>
                </a:cubicBezTo>
                <a:lnTo>
                  <a:pt x="224028" y="180746"/>
                </a:lnTo>
                <a:cubicBezTo>
                  <a:pt x="229515" y="167945"/>
                  <a:pt x="233477" y="142951"/>
                  <a:pt x="233477" y="124968"/>
                </a:cubicBezTo>
                <a:lnTo>
                  <a:pt x="233477" y="33528"/>
                </a:lnTo>
                <a:lnTo>
                  <a:pt x="234391" y="16459"/>
                </a:lnTo>
                <a:cubicBezTo>
                  <a:pt x="234391" y="12802"/>
                  <a:pt x="233172" y="10363"/>
                  <a:pt x="230429" y="9144"/>
                </a:cubicBezTo>
                <a:cubicBezTo>
                  <a:pt x="220675" y="4876"/>
                  <a:pt x="199339" y="610"/>
                  <a:pt x="186538" y="0"/>
                </a:cubicBezTo>
                <a:cubicBezTo>
                  <a:pt x="183795" y="0"/>
                  <a:pt x="182880" y="610"/>
                  <a:pt x="182271" y="1829"/>
                </a:cubicBezTo>
                <a:lnTo>
                  <a:pt x="179222" y="11278"/>
                </a:lnTo>
                <a:cubicBezTo>
                  <a:pt x="189891" y="15240"/>
                  <a:pt x="199034" y="21336"/>
                  <a:pt x="203912" y="28042"/>
                </a:cubicBezTo>
                <a:lnTo>
                  <a:pt x="203912" y="91745"/>
                </a:lnTo>
                <a:cubicBezTo>
                  <a:pt x="191110" y="92659"/>
                  <a:pt x="174651" y="92964"/>
                  <a:pt x="166421" y="92659"/>
                </a:cubicBezTo>
                <a:cubicBezTo>
                  <a:pt x="158801" y="92659"/>
                  <a:pt x="149352" y="92355"/>
                  <a:pt x="142037" y="9113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" name="Freeform 30"/>
          <p:cNvSpPr/>
          <p:nvPr/>
        </p:nvSpPr>
        <p:spPr>
          <a:xfrm>
            <a:off x="4068233" y="7163610"/>
            <a:ext cx="277978" cy="294132"/>
          </a:xfrm>
          <a:custGeom>
            <a:avLst/>
            <a:gdLst>
              <a:gd name="connsiteX0" fmla="*/ 235001 w 277978"/>
              <a:gd name="connsiteY0" fmla="*/ 127102 h 294132"/>
              <a:gd name="connsiteX1" fmla="*/ 216408 w 277978"/>
              <a:gd name="connsiteY1" fmla="*/ 128016 h 294132"/>
              <a:gd name="connsiteX2" fmla="*/ 216408 w 277978"/>
              <a:gd name="connsiteY2" fmla="*/ 33833 h 294132"/>
              <a:gd name="connsiteX3" fmla="*/ 217322 w 277978"/>
              <a:gd name="connsiteY3" fmla="*/ 16459 h 294132"/>
              <a:gd name="connsiteX4" fmla="*/ 213360 w 277978"/>
              <a:gd name="connsiteY4" fmla="*/ 9144 h 294132"/>
              <a:gd name="connsiteX5" fmla="*/ 168554 w 277978"/>
              <a:gd name="connsiteY5" fmla="*/ 0 h 294132"/>
              <a:gd name="connsiteX6" fmla="*/ 164592 w 277978"/>
              <a:gd name="connsiteY6" fmla="*/ 1829 h 294132"/>
              <a:gd name="connsiteX7" fmla="*/ 161544 w 277978"/>
              <a:gd name="connsiteY7" fmla="*/ 11278 h 294132"/>
              <a:gd name="connsiteX8" fmla="*/ 186842 w 277978"/>
              <a:gd name="connsiteY8" fmla="*/ 28042 h 294132"/>
              <a:gd name="connsiteX9" fmla="*/ 186842 w 277978"/>
              <a:gd name="connsiteY9" fmla="*/ 167945 h 294132"/>
              <a:gd name="connsiteX10" fmla="*/ 55473 w 277978"/>
              <a:gd name="connsiteY10" fmla="*/ 186233 h 294132"/>
              <a:gd name="connsiteX11" fmla="*/ 49987 w 277978"/>
              <a:gd name="connsiteY11" fmla="*/ 180746 h 294132"/>
              <a:gd name="connsiteX12" fmla="*/ 49987 w 277978"/>
              <a:gd name="connsiteY12" fmla="*/ 76200 h 294132"/>
              <a:gd name="connsiteX13" fmla="*/ 139598 w 277978"/>
              <a:gd name="connsiteY13" fmla="*/ 73151 h 294132"/>
              <a:gd name="connsiteX14" fmla="*/ 144780 w 277978"/>
              <a:gd name="connsiteY14" fmla="*/ 71324 h 294132"/>
              <a:gd name="connsiteX15" fmla="*/ 148437 w 277978"/>
              <a:gd name="connsiteY15" fmla="*/ 57912 h 294132"/>
              <a:gd name="connsiteX16" fmla="*/ 143865 w 277978"/>
              <a:gd name="connsiteY16" fmla="*/ 52425 h 294132"/>
              <a:gd name="connsiteX17" fmla="*/ 116129 w 277978"/>
              <a:gd name="connsiteY17" fmla="*/ 50597 h 294132"/>
              <a:gd name="connsiteX18" fmla="*/ 107290 w 277978"/>
              <a:gd name="connsiteY18" fmla="*/ 56083 h 294132"/>
              <a:gd name="connsiteX19" fmla="*/ 49073 w 277978"/>
              <a:gd name="connsiteY19" fmla="*/ 58522 h 294132"/>
              <a:gd name="connsiteX20" fmla="*/ 5181 w 277978"/>
              <a:gd name="connsiteY20" fmla="*/ 55473 h 294132"/>
              <a:gd name="connsiteX21" fmla="*/ 1829 w 277978"/>
              <a:gd name="connsiteY21" fmla="*/ 57302 h 294132"/>
              <a:gd name="connsiteX22" fmla="*/ 0 w 277978"/>
              <a:gd name="connsiteY22" fmla="*/ 65837 h 294132"/>
              <a:gd name="connsiteX23" fmla="*/ 19812 w 277978"/>
              <a:gd name="connsiteY23" fmla="*/ 76505 h 294132"/>
              <a:gd name="connsiteX24" fmla="*/ 19812 w 277978"/>
              <a:gd name="connsiteY24" fmla="*/ 178004 h 294132"/>
              <a:gd name="connsiteX25" fmla="*/ 21641 w 277978"/>
              <a:gd name="connsiteY25" fmla="*/ 193243 h 294132"/>
              <a:gd name="connsiteX26" fmla="*/ 46634 w 277978"/>
              <a:gd name="connsiteY26" fmla="*/ 211836 h 294132"/>
              <a:gd name="connsiteX27" fmla="*/ 58217 w 277978"/>
              <a:gd name="connsiteY27" fmla="*/ 211227 h 294132"/>
              <a:gd name="connsiteX28" fmla="*/ 186842 w 277978"/>
              <a:gd name="connsiteY28" fmla="*/ 184709 h 294132"/>
              <a:gd name="connsiteX29" fmla="*/ 186842 w 277978"/>
              <a:gd name="connsiteY29" fmla="*/ 231648 h 294132"/>
              <a:gd name="connsiteX30" fmla="*/ 189585 w 277978"/>
              <a:gd name="connsiteY30" fmla="*/ 294132 h 294132"/>
              <a:gd name="connsiteX31" fmla="*/ 206349 w 277978"/>
              <a:gd name="connsiteY31" fmla="*/ 294132 h 294132"/>
              <a:gd name="connsiteX32" fmla="*/ 216408 w 277978"/>
              <a:gd name="connsiteY32" fmla="*/ 222199 h 294132"/>
              <a:gd name="connsiteX33" fmla="*/ 216408 w 277978"/>
              <a:gd name="connsiteY33" fmla="*/ 146304 h 294132"/>
              <a:gd name="connsiteX34" fmla="*/ 266090 w 277978"/>
              <a:gd name="connsiteY34" fmla="*/ 145085 h 294132"/>
              <a:gd name="connsiteX35" fmla="*/ 274015 w 277978"/>
              <a:gd name="connsiteY35" fmla="*/ 142646 h 294132"/>
              <a:gd name="connsiteX36" fmla="*/ 277673 w 277978"/>
              <a:gd name="connsiteY36" fmla="*/ 128625 h 294132"/>
              <a:gd name="connsiteX37" fmla="*/ 271881 w 277978"/>
              <a:gd name="connsiteY37" fmla="*/ 122530 h 294132"/>
              <a:gd name="connsiteX38" fmla="*/ 244754 w 277978"/>
              <a:gd name="connsiteY38" fmla="*/ 121006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77978" h="294132">
                <a:moveTo>
                  <a:pt x="235001" y="127102"/>
                </a:moveTo>
                <a:lnTo>
                  <a:pt x="216408" y="128016"/>
                </a:lnTo>
                <a:lnTo>
                  <a:pt x="216408" y="33833"/>
                </a:lnTo>
                <a:lnTo>
                  <a:pt x="217322" y="16459"/>
                </a:lnTo>
                <a:cubicBezTo>
                  <a:pt x="217627" y="12802"/>
                  <a:pt x="216408" y="10363"/>
                  <a:pt x="213360" y="9144"/>
                </a:cubicBezTo>
                <a:cubicBezTo>
                  <a:pt x="203302" y="4876"/>
                  <a:pt x="181661" y="610"/>
                  <a:pt x="168554" y="0"/>
                </a:cubicBezTo>
                <a:cubicBezTo>
                  <a:pt x="165811" y="0"/>
                  <a:pt x="165202" y="610"/>
                  <a:pt x="164592" y="1829"/>
                </a:cubicBezTo>
                <a:lnTo>
                  <a:pt x="161544" y="11278"/>
                </a:lnTo>
                <a:cubicBezTo>
                  <a:pt x="172212" y="15240"/>
                  <a:pt x="181965" y="21336"/>
                  <a:pt x="186842" y="28042"/>
                </a:cubicBezTo>
                <a:lnTo>
                  <a:pt x="186842" y="167945"/>
                </a:lnTo>
                <a:cubicBezTo>
                  <a:pt x="147523" y="178613"/>
                  <a:pt x="90830" y="185624"/>
                  <a:pt x="55473" y="186233"/>
                </a:cubicBezTo>
                <a:cubicBezTo>
                  <a:pt x="51511" y="186538"/>
                  <a:pt x="49987" y="184709"/>
                  <a:pt x="49987" y="180746"/>
                </a:cubicBezTo>
                <a:lnTo>
                  <a:pt x="49987" y="76200"/>
                </a:lnTo>
                <a:lnTo>
                  <a:pt x="139598" y="73151"/>
                </a:lnTo>
                <a:cubicBezTo>
                  <a:pt x="141732" y="73151"/>
                  <a:pt x="143561" y="72542"/>
                  <a:pt x="144780" y="71324"/>
                </a:cubicBezTo>
                <a:cubicBezTo>
                  <a:pt x="146609" y="69190"/>
                  <a:pt x="148437" y="64313"/>
                  <a:pt x="148437" y="57912"/>
                </a:cubicBezTo>
                <a:cubicBezTo>
                  <a:pt x="148437" y="54864"/>
                  <a:pt x="146609" y="53035"/>
                  <a:pt x="143865" y="52425"/>
                </a:cubicBezTo>
                <a:cubicBezTo>
                  <a:pt x="137464" y="51207"/>
                  <a:pt x="124358" y="50597"/>
                  <a:pt x="116129" y="50597"/>
                </a:cubicBezTo>
                <a:lnTo>
                  <a:pt x="107290" y="56083"/>
                </a:lnTo>
                <a:cubicBezTo>
                  <a:pt x="97536" y="56997"/>
                  <a:pt x="61874" y="58522"/>
                  <a:pt x="49073" y="58522"/>
                </a:cubicBezTo>
                <a:cubicBezTo>
                  <a:pt x="38405" y="56693"/>
                  <a:pt x="15545" y="55473"/>
                  <a:pt x="5181" y="55473"/>
                </a:cubicBezTo>
                <a:cubicBezTo>
                  <a:pt x="3353" y="55473"/>
                  <a:pt x="2438" y="56083"/>
                  <a:pt x="1829" y="57302"/>
                </a:cubicBezTo>
                <a:lnTo>
                  <a:pt x="0" y="65837"/>
                </a:lnTo>
                <a:cubicBezTo>
                  <a:pt x="7924" y="67970"/>
                  <a:pt x="15545" y="71933"/>
                  <a:pt x="19812" y="76505"/>
                </a:cubicBezTo>
                <a:lnTo>
                  <a:pt x="19812" y="178004"/>
                </a:lnTo>
                <a:cubicBezTo>
                  <a:pt x="19812" y="184404"/>
                  <a:pt x="20421" y="189891"/>
                  <a:pt x="21641" y="193243"/>
                </a:cubicBezTo>
                <a:cubicBezTo>
                  <a:pt x="25298" y="204521"/>
                  <a:pt x="34137" y="211836"/>
                  <a:pt x="46634" y="211836"/>
                </a:cubicBezTo>
                <a:cubicBezTo>
                  <a:pt x="49987" y="211836"/>
                  <a:pt x="53949" y="211836"/>
                  <a:pt x="58217" y="211227"/>
                </a:cubicBezTo>
                <a:cubicBezTo>
                  <a:pt x="93878" y="208179"/>
                  <a:pt x="145999" y="198120"/>
                  <a:pt x="186842" y="184709"/>
                </a:cubicBezTo>
                <a:lnTo>
                  <a:pt x="186842" y="231648"/>
                </a:lnTo>
                <a:cubicBezTo>
                  <a:pt x="186842" y="245364"/>
                  <a:pt x="188061" y="282245"/>
                  <a:pt x="189585" y="294132"/>
                </a:cubicBezTo>
                <a:lnTo>
                  <a:pt x="206349" y="294132"/>
                </a:lnTo>
                <a:cubicBezTo>
                  <a:pt x="212751" y="274930"/>
                  <a:pt x="216408" y="241097"/>
                  <a:pt x="216408" y="222199"/>
                </a:cubicBezTo>
                <a:lnTo>
                  <a:pt x="216408" y="146304"/>
                </a:lnTo>
                <a:lnTo>
                  <a:pt x="266090" y="145085"/>
                </a:lnTo>
                <a:cubicBezTo>
                  <a:pt x="268834" y="145085"/>
                  <a:pt x="272186" y="144170"/>
                  <a:pt x="274015" y="142646"/>
                </a:cubicBezTo>
                <a:cubicBezTo>
                  <a:pt x="276149" y="140513"/>
                  <a:pt x="277978" y="135027"/>
                  <a:pt x="277673" y="128625"/>
                </a:cubicBezTo>
                <a:cubicBezTo>
                  <a:pt x="277368" y="125882"/>
                  <a:pt x="275234" y="123444"/>
                  <a:pt x="271881" y="122530"/>
                </a:cubicBezTo>
                <a:cubicBezTo>
                  <a:pt x="266395" y="121310"/>
                  <a:pt x="253593" y="120700"/>
                  <a:pt x="244754" y="121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" name="Freeform 31"/>
          <p:cNvSpPr/>
          <p:nvPr/>
        </p:nvSpPr>
        <p:spPr>
          <a:xfrm>
            <a:off x="4367242" y="7163610"/>
            <a:ext cx="273101" cy="291389"/>
          </a:xfrm>
          <a:custGeom>
            <a:avLst/>
            <a:gdLst>
              <a:gd name="connsiteX0" fmla="*/ 230429 w 273101"/>
              <a:gd name="connsiteY0" fmla="*/ 122225 h 291389"/>
              <a:gd name="connsiteX1" fmla="*/ 211836 w 273101"/>
              <a:gd name="connsiteY1" fmla="*/ 123139 h 291389"/>
              <a:gd name="connsiteX2" fmla="*/ 211836 w 273101"/>
              <a:gd name="connsiteY2" fmla="*/ 81076 h 291389"/>
              <a:gd name="connsiteX3" fmla="*/ 261823 w 273101"/>
              <a:gd name="connsiteY3" fmla="*/ 79858 h 291389"/>
              <a:gd name="connsiteX4" fmla="*/ 269138 w 273101"/>
              <a:gd name="connsiteY4" fmla="*/ 77419 h 291389"/>
              <a:gd name="connsiteX5" fmla="*/ 272796 w 273101"/>
              <a:gd name="connsiteY5" fmla="*/ 64008 h 291389"/>
              <a:gd name="connsiteX6" fmla="*/ 267309 w 273101"/>
              <a:gd name="connsiteY6" fmla="*/ 57912 h 291389"/>
              <a:gd name="connsiteX7" fmla="*/ 240182 w 273101"/>
              <a:gd name="connsiteY7" fmla="*/ 56388 h 291389"/>
              <a:gd name="connsiteX8" fmla="*/ 230429 w 273101"/>
              <a:gd name="connsiteY8" fmla="*/ 62484 h 291389"/>
              <a:gd name="connsiteX9" fmla="*/ 211836 w 273101"/>
              <a:gd name="connsiteY9" fmla="*/ 63398 h 291389"/>
              <a:gd name="connsiteX10" fmla="*/ 211836 w 273101"/>
              <a:gd name="connsiteY10" fmla="*/ 33528 h 291389"/>
              <a:gd name="connsiteX11" fmla="*/ 212750 w 273101"/>
              <a:gd name="connsiteY11" fmla="*/ 16459 h 291389"/>
              <a:gd name="connsiteX12" fmla="*/ 208788 w 273101"/>
              <a:gd name="connsiteY12" fmla="*/ 9144 h 291389"/>
              <a:gd name="connsiteX13" fmla="*/ 164897 w 273101"/>
              <a:gd name="connsiteY13" fmla="*/ 0 h 291389"/>
              <a:gd name="connsiteX14" fmla="*/ 160629 w 273101"/>
              <a:gd name="connsiteY14" fmla="*/ 1829 h 291389"/>
              <a:gd name="connsiteX15" fmla="*/ 157581 w 273101"/>
              <a:gd name="connsiteY15" fmla="*/ 11278 h 291389"/>
              <a:gd name="connsiteX16" fmla="*/ 182270 w 273101"/>
              <a:gd name="connsiteY16" fmla="*/ 28042 h 291389"/>
              <a:gd name="connsiteX17" fmla="*/ 182270 w 273101"/>
              <a:gd name="connsiteY17" fmla="*/ 128321 h 291389"/>
              <a:gd name="connsiteX18" fmla="*/ 185014 w 273101"/>
              <a:gd name="connsiteY18" fmla="*/ 180442 h 291389"/>
              <a:gd name="connsiteX19" fmla="*/ 202387 w 273101"/>
              <a:gd name="connsiteY19" fmla="*/ 180442 h 291389"/>
              <a:gd name="connsiteX20" fmla="*/ 210617 w 273101"/>
              <a:gd name="connsiteY20" fmla="*/ 140817 h 291389"/>
              <a:gd name="connsiteX21" fmla="*/ 261823 w 273101"/>
              <a:gd name="connsiteY21" fmla="*/ 139598 h 291389"/>
              <a:gd name="connsiteX22" fmla="*/ 269138 w 273101"/>
              <a:gd name="connsiteY22" fmla="*/ 137464 h 291389"/>
              <a:gd name="connsiteX23" fmla="*/ 272796 w 273101"/>
              <a:gd name="connsiteY23" fmla="*/ 123748 h 291389"/>
              <a:gd name="connsiteX24" fmla="*/ 267309 w 273101"/>
              <a:gd name="connsiteY24" fmla="*/ 117653 h 291389"/>
              <a:gd name="connsiteX25" fmla="*/ 240182 w 273101"/>
              <a:gd name="connsiteY25" fmla="*/ 116129 h 291389"/>
              <a:gd name="connsiteX27" fmla="*/ 142342 w 273101"/>
              <a:gd name="connsiteY27" fmla="*/ 175869 h 291389"/>
              <a:gd name="connsiteX28" fmla="*/ 74981 w 273101"/>
              <a:gd name="connsiteY28" fmla="*/ 231953 h 291389"/>
              <a:gd name="connsiteX29" fmla="*/ 142342 w 273101"/>
              <a:gd name="connsiteY29" fmla="*/ 291389 h 291389"/>
              <a:gd name="connsiteX30" fmla="*/ 209702 w 273101"/>
              <a:gd name="connsiteY30" fmla="*/ 231953 h 291389"/>
              <a:gd name="connsiteX31" fmla="*/ 142342 w 273101"/>
              <a:gd name="connsiteY31" fmla="*/ 175869 h 291389"/>
              <a:gd name="connsiteX33" fmla="*/ 142342 w 273101"/>
              <a:gd name="connsiteY33" fmla="*/ 267919 h 291389"/>
              <a:gd name="connsiteX34" fmla="*/ 105156 w 273101"/>
              <a:gd name="connsiteY34" fmla="*/ 231953 h 291389"/>
              <a:gd name="connsiteX35" fmla="*/ 142342 w 273101"/>
              <a:gd name="connsiteY35" fmla="*/ 195986 h 291389"/>
              <a:gd name="connsiteX36" fmla="*/ 179222 w 273101"/>
              <a:gd name="connsiteY36" fmla="*/ 231953 h 291389"/>
              <a:gd name="connsiteX37" fmla="*/ 142342 w 273101"/>
              <a:gd name="connsiteY37" fmla="*/ 267919 h 291389"/>
              <a:gd name="connsiteX39" fmla="*/ 135941 w 273101"/>
              <a:gd name="connsiteY39" fmla="*/ 95402 h 291389"/>
              <a:gd name="connsiteX40" fmla="*/ 67970 w 273101"/>
              <a:gd name="connsiteY40" fmla="*/ 35357 h 291389"/>
              <a:gd name="connsiteX41" fmla="*/ 0 w 273101"/>
              <a:gd name="connsiteY41" fmla="*/ 95402 h 291389"/>
              <a:gd name="connsiteX42" fmla="*/ 67970 w 273101"/>
              <a:gd name="connsiteY42" fmla="*/ 155753 h 291389"/>
              <a:gd name="connsiteX43" fmla="*/ 135941 w 273101"/>
              <a:gd name="connsiteY43" fmla="*/ 95402 h 291389"/>
              <a:gd name="connsiteX45" fmla="*/ 67970 w 273101"/>
              <a:gd name="connsiteY45" fmla="*/ 133807 h 291389"/>
              <a:gd name="connsiteX46" fmla="*/ 29565 w 273101"/>
              <a:gd name="connsiteY46" fmla="*/ 95402 h 291389"/>
              <a:gd name="connsiteX47" fmla="*/ 67970 w 273101"/>
              <a:gd name="connsiteY47" fmla="*/ 56693 h 291389"/>
              <a:gd name="connsiteX48" fmla="*/ 106680 w 273101"/>
              <a:gd name="connsiteY48" fmla="*/ 95402 h 291389"/>
              <a:gd name="connsiteX49" fmla="*/ 67970 w 273101"/>
              <a:gd name="connsiteY49" fmla="*/ 133807 h 29138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73101" h="291389">
                <a:moveTo>
                  <a:pt x="230429" y="122225"/>
                </a:moveTo>
                <a:lnTo>
                  <a:pt x="211836" y="123139"/>
                </a:lnTo>
                <a:lnTo>
                  <a:pt x="211836" y="81076"/>
                </a:lnTo>
                <a:lnTo>
                  <a:pt x="261823" y="79858"/>
                </a:lnTo>
                <a:cubicBezTo>
                  <a:pt x="264261" y="79858"/>
                  <a:pt x="267614" y="78943"/>
                  <a:pt x="269138" y="77419"/>
                </a:cubicBezTo>
                <a:cubicBezTo>
                  <a:pt x="271272" y="75591"/>
                  <a:pt x="273101" y="70104"/>
                  <a:pt x="272796" y="64008"/>
                </a:cubicBezTo>
                <a:cubicBezTo>
                  <a:pt x="272796" y="60960"/>
                  <a:pt x="270662" y="58522"/>
                  <a:pt x="267309" y="57912"/>
                </a:cubicBezTo>
                <a:cubicBezTo>
                  <a:pt x="261823" y="56693"/>
                  <a:pt x="249021" y="56083"/>
                  <a:pt x="240182" y="56388"/>
                </a:cubicBezTo>
                <a:lnTo>
                  <a:pt x="230429" y="62484"/>
                </a:lnTo>
                <a:lnTo>
                  <a:pt x="211836" y="63398"/>
                </a:lnTo>
                <a:lnTo>
                  <a:pt x="211836" y="33528"/>
                </a:lnTo>
                <a:lnTo>
                  <a:pt x="212750" y="16459"/>
                </a:lnTo>
                <a:cubicBezTo>
                  <a:pt x="212750" y="12802"/>
                  <a:pt x="211531" y="10363"/>
                  <a:pt x="208788" y="9144"/>
                </a:cubicBezTo>
                <a:cubicBezTo>
                  <a:pt x="199034" y="4876"/>
                  <a:pt x="177698" y="610"/>
                  <a:pt x="164897" y="0"/>
                </a:cubicBezTo>
                <a:cubicBezTo>
                  <a:pt x="162153" y="0"/>
                  <a:pt x="161239" y="610"/>
                  <a:pt x="160629" y="1829"/>
                </a:cubicBezTo>
                <a:lnTo>
                  <a:pt x="157581" y="11278"/>
                </a:lnTo>
                <a:cubicBezTo>
                  <a:pt x="167945" y="15240"/>
                  <a:pt x="177393" y="21336"/>
                  <a:pt x="182270" y="28042"/>
                </a:cubicBezTo>
                <a:lnTo>
                  <a:pt x="182270" y="128321"/>
                </a:lnTo>
                <a:cubicBezTo>
                  <a:pt x="182270" y="141427"/>
                  <a:pt x="183185" y="169469"/>
                  <a:pt x="185014" y="180442"/>
                </a:cubicBezTo>
                <a:lnTo>
                  <a:pt x="202387" y="180442"/>
                </a:lnTo>
                <a:cubicBezTo>
                  <a:pt x="206045" y="170688"/>
                  <a:pt x="209093" y="155448"/>
                  <a:pt x="210617" y="140817"/>
                </a:cubicBezTo>
                <a:lnTo>
                  <a:pt x="261823" y="139598"/>
                </a:lnTo>
                <a:cubicBezTo>
                  <a:pt x="264261" y="139598"/>
                  <a:pt x="267614" y="138989"/>
                  <a:pt x="269138" y="137464"/>
                </a:cubicBezTo>
                <a:cubicBezTo>
                  <a:pt x="271272" y="135331"/>
                  <a:pt x="273101" y="129845"/>
                  <a:pt x="272796" y="123748"/>
                </a:cubicBezTo>
                <a:cubicBezTo>
                  <a:pt x="272796" y="121006"/>
                  <a:pt x="270662" y="118567"/>
                  <a:pt x="267309" y="117653"/>
                </a:cubicBezTo>
                <a:cubicBezTo>
                  <a:pt x="261823" y="116433"/>
                  <a:pt x="249021" y="115824"/>
                  <a:pt x="240182" y="116129"/>
                </a:cubicBezTo>
                <a:moveTo>
                  <a:pt x="142342" y="175869"/>
                </a:moveTo>
                <a:cubicBezTo>
                  <a:pt x="104546" y="175869"/>
                  <a:pt x="74981" y="198120"/>
                  <a:pt x="74981" y="231953"/>
                </a:cubicBezTo>
                <a:cubicBezTo>
                  <a:pt x="74981" y="267614"/>
                  <a:pt x="104546" y="291389"/>
                  <a:pt x="142342" y="291389"/>
                </a:cubicBezTo>
                <a:cubicBezTo>
                  <a:pt x="180137" y="291389"/>
                  <a:pt x="209702" y="267614"/>
                  <a:pt x="209702" y="231953"/>
                </a:cubicBezTo>
                <a:cubicBezTo>
                  <a:pt x="209702" y="198120"/>
                  <a:pt x="180137" y="175869"/>
                  <a:pt x="142342" y="175869"/>
                </a:cubicBezTo>
                <a:moveTo>
                  <a:pt x="142342" y="267919"/>
                </a:moveTo>
                <a:cubicBezTo>
                  <a:pt x="121310" y="267919"/>
                  <a:pt x="105156" y="254508"/>
                  <a:pt x="105156" y="231953"/>
                </a:cubicBezTo>
                <a:cubicBezTo>
                  <a:pt x="105156" y="209397"/>
                  <a:pt x="121310" y="195986"/>
                  <a:pt x="142342" y="195986"/>
                </a:cubicBezTo>
                <a:cubicBezTo>
                  <a:pt x="163373" y="195986"/>
                  <a:pt x="179222" y="209397"/>
                  <a:pt x="179222" y="231953"/>
                </a:cubicBezTo>
                <a:cubicBezTo>
                  <a:pt x="179222" y="254508"/>
                  <a:pt x="163373" y="267919"/>
                  <a:pt x="142342" y="267919"/>
                </a:cubicBezTo>
                <a:moveTo>
                  <a:pt x="135941" y="95402"/>
                </a:moveTo>
                <a:cubicBezTo>
                  <a:pt x="135941" y="60045"/>
                  <a:pt x="107594" y="35357"/>
                  <a:pt x="67970" y="35357"/>
                </a:cubicBezTo>
                <a:cubicBezTo>
                  <a:pt x="28651" y="35357"/>
                  <a:pt x="0" y="60045"/>
                  <a:pt x="0" y="95402"/>
                </a:cubicBezTo>
                <a:cubicBezTo>
                  <a:pt x="0" y="131064"/>
                  <a:pt x="28651" y="155753"/>
                  <a:pt x="67970" y="155753"/>
                </a:cubicBezTo>
                <a:cubicBezTo>
                  <a:pt x="107594" y="155753"/>
                  <a:pt x="135941" y="131064"/>
                  <a:pt x="135941" y="95402"/>
                </a:cubicBezTo>
                <a:moveTo>
                  <a:pt x="67970" y="133807"/>
                </a:moveTo>
                <a:cubicBezTo>
                  <a:pt x="45720" y="133807"/>
                  <a:pt x="29565" y="119176"/>
                  <a:pt x="29565" y="95402"/>
                </a:cubicBezTo>
                <a:cubicBezTo>
                  <a:pt x="29565" y="71324"/>
                  <a:pt x="45720" y="56693"/>
                  <a:pt x="67970" y="56693"/>
                </a:cubicBezTo>
                <a:cubicBezTo>
                  <a:pt x="90525" y="56693"/>
                  <a:pt x="106680" y="71324"/>
                  <a:pt x="106680" y="95402"/>
                </a:cubicBezTo>
                <a:cubicBezTo>
                  <a:pt x="106680" y="119176"/>
                  <a:pt x="90525" y="133807"/>
                  <a:pt x="67970" y="1338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" name="Freeform 32"/>
          <p:cNvSpPr/>
          <p:nvPr/>
        </p:nvSpPr>
        <p:spPr>
          <a:xfrm>
            <a:off x="4656497" y="7163610"/>
            <a:ext cx="236829" cy="290169"/>
          </a:xfrm>
          <a:custGeom>
            <a:avLst/>
            <a:gdLst>
              <a:gd name="connsiteX0" fmla="*/ 138075 w 236829"/>
              <a:gd name="connsiteY0" fmla="*/ 156363 h 290169"/>
              <a:gd name="connsiteX1" fmla="*/ 145999 w 236829"/>
              <a:gd name="connsiteY1" fmla="*/ 162458 h 290169"/>
              <a:gd name="connsiteX2" fmla="*/ 159715 w 236829"/>
              <a:gd name="connsiteY2" fmla="*/ 155753 h 290169"/>
              <a:gd name="connsiteX3" fmla="*/ 157887 w 236829"/>
              <a:gd name="connsiteY3" fmla="*/ 145694 h 290169"/>
              <a:gd name="connsiteX4" fmla="*/ 142951 w 236829"/>
              <a:gd name="connsiteY4" fmla="*/ 122530 h 290169"/>
              <a:gd name="connsiteX5" fmla="*/ 128016 w 236829"/>
              <a:gd name="connsiteY5" fmla="*/ 117653 h 290169"/>
              <a:gd name="connsiteX6" fmla="*/ 97841 w 236829"/>
              <a:gd name="connsiteY6" fmla="*/ 89916 h 290169"/>
              <a:gd name="connsiteX7" fmla="*/ 115519 w 236829"/>
              <a:gd name="connsiteY7" fmla="*/ 49378 h 290169"/>
              <a:gd name="connsiteX8" fmla="*/ 116434 w 236829"/>
              <a:gd name="connsiteY8" fmla="*/ 42063 h 290169"/>
              <a:gd name="connsiteX9" fmla="*/ 111862 w 236829"/>
              <a:gd name="connsiteY9" fmla="*/ 35357 h 290169"/>
              <a:gd name="connsiteX10" fmla="*/ 72847 w 236829"/>
              <a:gd name="connsiteY10" fmla="*/ 22860 h 290169"/>
              <a:gd name="connsiteX11" fmla="*/ 68885 w 236829"/>
              <a:gd name="connsiteY11" fmla="*/ 24079 h 290169"/>
              <a:gd name="connsiteX12" fmla="*/ 64618 w 236829"/>
              <a:gd name="connsiteY12" fmla="*/ 32309 h 290169"/>
              <a:gd name="connsiteX13" fmla="*/ 81992 w 236829"/>
              <a:gd name="connsiteY13" fmla="*/ 48463 h 290169"/>
              <a:gd name="connsiteX14" fmla="*/ 1524 w 236829"/>
              <a:gd name="connsiteY14" fmla="*/ 167945 h 290169"/>
              <a:gd name="connsiteX15" fmla="*/ 915 w 236829"/>
              <a:gd name="connsiteY15" fmla="*/ 171602 h 290169"/>
              <a:gd name="connsiteX16" fmla="*/ 5487 w 236829"/>
              <a:gd name="connsiteY16" fmla="*/ 175869 h 290169"/>
              <a:gd name="connsiteX17" fmla="*/ 9449 w 236829"/>
              <a:gd name="connsiteY17" fmla="*/ 175564 h 290169"/>
              <a:gd name="connsiteX18" fmla="*/ 87173 w 236829"/>
              <a:gd name="connsiteY18" fmla="*/ 105766 h 290169"/>
              <a:gd name="connsiteX20" fmla="*/ 165202 w 236829"/>
              <a:gd name="connsiteY20" fmla="*/ 267005 h 290169"/>
              <a:gd name="connsiteX21" fmla="*/ 127712 w 236829"/>
              <a:gd name="connsiteY21" fmla="*/ 232563 h 290169"/>
              <a:gd name="connsiteX22" fmla="*/ 165202 w 236829"/>
              <a:gd name="connsiteY22" fmla="*/ 197510 h 290169"/>
              <a:gd name="connsiteX23" fmla="*/ 202997 w 236829"/>
              <a:gd name="connsiteY23" fmla="*/ 232563 h 290169"/>
              <a:gd name="connsiteX24" fmla="*/ 165202 w 236829"/>
              <a:gd name="connsiteY24" fmla="*/ 267005 h 290169"/>
              <a:gd name="connsiteX26" fmla="*/ 165202 w 236829"/>
              <a:gd name="connsiteY26" fmla="*/ 177698 h 290169"/>
              <a:gd name="connsiteX27" fmla="*/ 97536 w 236829"/>
              <a:gd name="connsiteY27" fmla="*/ 232563 h 290169"/>
              <a:gd name="connsiteX28" fmla="*/ 165202 w 236829"/>
              <a:gd name="connsiteY28" fmla="*/ 290169 h 290169"/>
              <a:gd name="connsiteX29" fmla="*/ 233172 w 236829"/>
              <a:gd name="connsiteY29" fmla="*/ 232563 h 290169"/>
              <a:gd name="connsiteX30" fmla="*/ 165202 w 236829"/>
              <a:gd name="connsiteY30" fmla="*/ 177698 h 290169"/>
              <a:gd name="connsiteX32" fmla="*/ 181661 w 236829"/>
              <a:gd name="connsiteY32" fmla="*/ 11278 h 290169"/>
              <a:gd name="connsiteX33" fmla="*/ 206350 w 236829"/>
              <a:gd name="connsiteY33" fmla="*/ 28042 h 290169"/>
              <a:gd name="connsiteX34" fmla="*/ 206350 w 236829"/>
              <a:gd name="connsiteY34" fmla="*/ 79858 h 290169"/>
              <a:gd name="connsiteX35" fmla="*/ 163983 w 236829"/>
              <a:gd name="connsiteY35" fmla="*/ 81076 h 290169"/>
              <a:gd name="connsiteX36" fmla="*/ 137465 w 236829"/>
              <a:gd name="connsiteY36" fmla="*/ 79248 h 290169"/>
              <a:gd name="connsiteX37" fmla="*/ 135331 w 236829"/>
              <a:gd name="connsiteY37" fmla="*/ 83210 h 290169"/>
              <a:gd name="connsiteX38" fmla="*/ 136246 w 236829"/>
              <a:gd name="connsiteY38" fmla="*/ 86868 h 290169"/>
              <a:gd name="connsiteX39" fmla="*/ 159715 w 236829"/>
              <a:gd name="connsiteY39" fmla="*/ 103632 h 290169"/>
              <a:gd name="connsiteX40" fmla="*/ 178613 w 236829"/>
              <a:gd name="connsiteY40" fmla="*/ 98451 h 290169"/>
              <a:gd name="connsiteX41" fmla="*/ 206350 w 236829"/>
              <a:gd name="connsiteY41" fmla="*/ 96927 h 290169"/>
              <a:gd name="connsiteX42" fmla="*/ 206350 w 236829"/>
              <a:gd name="connsiteY42" fmla="*/ 130455 h 290169"/>
              <a:gd name="connsiteX43" fmla="*/ 209398 w 236829"/>
              <a:gd name="connsiteY43" fmla="*/ 179832 h 290169"/>
              <a:gd name="connsiteX44" fmla="*/ 226467 w 236829"/>
              <a:gd name="connsiteY44" fmla="*/ 179832 h 290169"/>
              <a:gd name="connsiteX45" fmla="*/ 235915 w 236829"/>
              <a:gd name="connsiteY45" fmla="*/ 122225 h 290169"/>
              <a:gd name="connsiteX46" fmla="*/ 235915 w 236829"/>
              <a:gd name="connsiteY46" fmla="*/ 33528 h 290169"/>
              <a:gd name="connsiteX47" fmla="*/ 236829 w 236829"/>
              <a:gd name="connsiteY47" fmla="*/ 16459 h 290169"/>
              <a:gd name="connsiteX48" fmla="*/ 232868 w 236829"/>
              <a:gd name="connsiteY48" fmla="*/ 9144 h 290169"/>
              <a:gd name="connsiteX49" fmla="*/ 188976 w 236829"/>
              <a:gd name="connsiteY49" fmla="*/ 0 h 290169"/>
              <a:gd name="connsiteX50" fmla="*/ 184709 w 236829"/>
              <a:gd name="connsiteY50" fmla="*/ 1829 h 2901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36829" h="290169">
                <a:moveTo>
                  <a:pt x="138075" y="156363"/>
                </a:moveTo>
                <a:cubicBezTo>
                  <a:pt x="140513" y="159106"/>
                  <a:pt x="143561" y="161848"/>
                  <a:pt x="145999" y="162458"/>
                </a:cubicBezTo>
                <a:cubicBezTo>
                  <a:pt x="150876" y="163678"/>
                  <a:pt x="157582" y="160630"/>
                  <a:pt x="159715" y="155753"/>
                </a:cubicBezTo>
                <a:cubicBezTo>
                  <a:pt x="160630" y="153619"/>
                  <a:pt x="160020" y="150266"/>
                  <a:pt x="157887" y="145694"/>
                </a:cubicBezTo>
                <a:cubicBezTo>
                  <a:pt x="155143" y="139904"/>
                  <a:pt x="148133" y="129235"/>
                  <a:pt x="142951" y="122530"/>
                </a:cubicBezTo>
                <a:lnTo>
                  <a:pt x="128016" y="117653"/>
                </a:lnTo>
                <a:lnTo>
                  <a:pt x="97841" y="89916"/>
                </a:lnTo>
                <a:cubicBezTo>
                  <a:pt x="105766" y="76505"/>
                  <a:pt x="111862" y="62789"/>
                  <a:pt x="115519" y="49378"/>
                </a:cubicBezTo>
                <a:cubicBezTo>
                  <a:pt x="115824" y="47548"/>
                  <a:pt x="116434" y="44806"/>
                  <a:pt x="116434" y="42063"/>
                </a:cubicBezTo>
                <a:cubicBezTo>
                  <a:pt x="116434" y="39319"/>
                  <a:pt x="114605" y="36881"/>
                  <a:pt x="111862" y="35357"/>
                </a:cubicBezTo>
                <a:cubicBezTo>
                  <a:pt x="104547" y="31090"/>
                  <a:pt x="84734" y="24689"/>
                  <a:pt x="72847" y="22860"/>
                </a:cubicBezTo>
                <a:cubicBezTo>
                  <a:pt x="70714" y="22555"/>
                  <a:pt x="69495" y="22860"/>
                  <a:pt x="68885" y="24079"/>
                </a:cubicBezTo>
                <a:lnTo>
                  <a:pt x="64618" y="32309"/>
                </a:lnTo>
                <a:cubicBezTo>
                  <a:pt x="71933" y="36271"/>
                  <a:pt x="78943" y="42976"/>
                  <a:pt x="81992" y="48463"/>
                </a:cubicBezTo>
                <a:cubicBezTo>
                  <a:pt x="71628" y="87782"/>
                  <a:pt x="42672" y="131979"/>
                  <a:pt x="1524" y="167945"/>
                </a:cubicBezTo>
                <a:cubicBezTo>
                  <a:pt x="0" y="169164"/>
                  <a:pt x="0" y="170383"/>
                  <a:pt x="915" y="171602"/>
                </a:cubicBezTo>
                <a:lnTo>
                  <a:pt x="5487" y="175869"/>
                </a:lnTo>
                <a:cubicBezTo>
                  <a:pt x="6706" y="176479"/>
                  <a:pt x="7925" y="176479"/>
                  <a:pt x="9449" y="175564"/>
                </a:cubicBezTo>
                <a:cubicBezTo>
                  <a:pt x="41758" y="156058"/>
                  <a:pt x="67971" y="131673"/>
                  <a:pt x="87173" y="105766"/>
                </a:cubicBezTo>
                <a:moveTo>
                  <a:pt x="165202" y="267005"/>
                </a:moveTo>
                <a:cubicBezTo>
                  <a:pt x="143561" y="267005"/>
                  <a:pt x="127712" y="254508"/>
                  <a:pt x="127712" y="232563"/>
                </a:cubicBezTo>
                <a:cubicBezTo>
                  <a:pt x="127712" y="210312"/>
                  <a:pt x="143561" y="197510"/>
                  <a:pt x="165202" y="197510"/>
                </a:cubicBezTo>
                <a:cubicBezTo>
                  <a:pt x="187147" y="197510"/>
                  <a:pt x="202997" y="210312"/>
                  <a:pt x="202997" y="232563"/>
                </a:cubicBezTo>
                <a:cubicBezTo>
                  <a:pt x="202997" y="254508"/>
                  <a:pt x="187147" y="267005"/>
                  <a:pt x="165202" y="267005"/>
                </a:cubicBezTo>
                <a:moveTo>
                  <a:pt x="165202" y="177698"/>
                </a:moveTo>
                <a:cubicBezTo>
                  <a:pt x="126797" y="177698"/>
                  <a:pt x="97536" y="199339"/>
                  <a:pt x="97536" y="232563"/>
                </a:cubicBezTo>
                <a:cubicBezTo>
                  <a:pt x="97536" y="267614"/>
                  <a:pt x="126797" y="290169"/>
                  <a:pt x="165202" y="290169"/>
                </a:cubicBezTo>
                <a:cubicBezTo>
                  <a:pt x="203607" y="290169"/>
                  <a:pt x="233172" y="267614"/>
                  <a:pt x="233172" y="232563"/>
                </a:cubicBezTo>
                <a:cubicBezTo>
                  <a:pt x="233172" y="199339"/>
                  <a:pt x="203607" y="177698"/>
                  <a:pt x="165202" y="177698"/>
                </a:cubicBezTo>
                <a:moveTo>
                  <a:pt x="181661" y="11278"/>
                </a:moveTo>
                <a:cubicBezTo>
                  <a:pt x="192329" y="15240"/>
                  <a:pt x="201778" y="21336"/>
                  <a:pt x="206350" y="28042"/>
                </a:cubicBezTo>
                <a:lnTo>
                  <a:pt x="206350" y="79858"/>
                </a:lnTo>
                <a:cubicBezTo>
                  <a:pt x="192329" y="80773"/>
                  <a:pt x="172822" y="81076"/>
                  <a:pt x="163983" y="81076"/>
                </a:cubicBezTo>
                <a:cubicBezTo>
                  <a:pt x="155753" y="81076"/>
                  <a:pt x="145085" y="80467"/>
                  <a:pt x="137465" y="79248"/>
                </a:cubicBezTo>
                <a:lnTo>
                  <a:pt x="135331" y="83210"/>
                </a:lnTo>
                <a:cubicBezTo>
                  <a:pt x="134722" y="84430"/>
                  <a:pt x="135026" y="85648"/>
                  <a:pt x="136246" y="86868"/>
                </a:cubicBezTo>
                <a:cubicBezTo>
                  <a:pt x="142647" y="92964"/>
                  <a:pt x="150571" y="99060"/>
                  <a:pt x="159715" y="103632"/>
                </a:cubicBezTo>
                <a:cubicBezTo>
                  <a:pt x="164897" y="101194"/>
                  <a:pt x="173431" y="99060"/>
                  <a:pt x="178613" y="98451"/>
                </a:cubicBezTo>
                <a:cubicBezTo>
                  <a:pt x="184099" y="97841"/>
                  <a:pt x="195987" y="97231"/>
                  <a:pt x="206350" y="96927"/>
                </a:cubicBezTo>
                <a:lnTo>
                  <a:pt x="206350" y="130455"/>
                </a:lnTo>
                <a:cubicBezTo>
                  <a:pt x="206350" y="142037"/>
                  <a:pt x="207569" y="169469"/>
                  <a:pt x="209398" y="179832"/>
                </a:cubicBezTo>
                <a:lnTo>
                  <a:pt x="226467" y="179832"/>
                </a:lnTo>
                <a:cubicBezTo>
                  <a:pt x="231953" y="165811"/>
                  <a:pt x="235915" y="138379"/>
                  <a:pt x="235915" y="122225"/>
                </a:cubicBezTo>
                <a:lnTo>
                  <a:pt x="235915" y="33528"/>
                </a:lnTo>
                <a:lnTo>
                  <a:pt x="236829" y="16459"/>
                </a:lnTo>
                <a:cubicBezTo>
                  <a:pt x="236829" y="12802"/>
                  <a:pt x="235610" y="10363"/>
                  <a:pt x="232868" y="9144"/>
                </a:cubicBezTo>
                <a:cubicBezTo>
                  <a:pt x="223114" y="4876"/>
                  <a:pt x="201778" y="610"/>
                  <a:pt x="188976" y="0"/>
                </a:cubicBezTo>
                <a:cubicBezTo>
                  <a:pt x="186233" y="0"/>
                  <a:pt x="185319" y="610"/>
                  <a:pt x="184709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" name="Freeform 33"/>
          <p:cNvSpPr/>
          <p:nvPr/>
        </p:nvSpPr>
        <p:spPr>
          <a:xfrm>
            <a:off x="588081" y="7752902"/>
            <a:ext cx="260566" cy="230429"/>
          </a:xfrm>
          <a:custGeom>
            <a:avLst/>
            <a:gdLst>
              <a:gd name="connsiteX0" fmla="*/ 0 w 260566"/>
              <a:gd name="connsiteY0" fmla="*/ 128816 h 230429"/>
              <a:gd name="connsiteX1" fmla="*/ 38805 w 260566"/>
              <a:gd name="connsiteY1" fmla="*/ 116948 h 230429"/>
              <a:gd name="connsiteX2" fmla="*/ 73076 w 260566"/>
              <a:gd name="connsiteY2" fmla="*/ 93878 h 230429"/>
              <a:gd name="connsiteX3" fmla="*/ 90945 w 260566"/>
              <a:gd name="connsiteY3" fmla="*/ 71475 h 230429"/>
              <a:gd name="connsiteX4" fmla="*/ 100546 w 260566"/>
              <a:gd name="connsiteY4" fmla="*/ 46940 h 230429"/>
              <a:gd name="connsiteX5" fmla="*/ 33871 w 260566"/>
              <a:gd name="connsiteY5" fmla="*/ 46940 h 230429"/>
              <a:gd name="connsiteX6" fmla="*/ 25870 w 260566"/>
              <a:gd name="connsiteY6" fmla="*/ 53607 h 230429"/>
              <a:gd name="connsiteX7" fmla="*/ 9068 w 260566"/>
              <a:gd name="connsiteY7" fmla="*/ 21069 h 230429"/>
              <a:gd name="connsiteX8" fmla="*/ 102946 w 260566"/>
              <a:gd name="connsiteY8" fmla="*/ 21069 h 230429"/>
              <a:gd name="connsiteX9" fmla="*/ 102946 w 260566"/>
              <a:gd name="connsiteY9" fmla="*/ 9868 h 230429"/>
              <a:gd name="connsiteX10" fmla="*/ 150152 w 260566"/>
              <a:gd name="connsiteY10" fmla="*/ 22669 h 230429"/>
              <a:gd name="connsiteX11" fmla="*/ 150152 w 260566"/>
              <a:gd name="connsiteY11" fmla="*/ 26403 h 230429"/>
              <a:gd name="connsiteX12" fmla="*/ 146552 w 260566"/>
              <a:gd name="connsiteY12" fmla="*/ 50806 h 230429"/>
              <a:gd name="connsiteX13" fmla="*/ 136550 w 260566"/>
              <a:gd name="connsiteY13" fmla="*/ 72810 h 230429"/>
              <a:gd name="connsiteX14" fmla="*/ 121349 w 260566"/>
              <a:gd name="connsiteY14" fmla="*/ 92011 h 230429"/>
              <a:gd name="connsiteX15" fmla="*/ 102146 w 260566"/>
              <a:gd name="connsiteY15" fmla="*/ 108014 h 230429"/>
              <a:gd name="connsiteX16" fmla="*/ 78010 w 260566"/>
              <a:gd name="connsiteY16" fmla="*/ 120815 h 230429"/>
              <a:gd name="connsiteX17" fmla="*/ 52140 w 260566"/>
              <a:gd name="connsiteY17" fmla="*/ 128816 h 230429"/>
              <a:gd name="connsiteX18" fmla="*/ 25737 w 260566"/>
              <a:gd name="connsiteY18" fmla="*/ 132950 h 230429"/>
              <a:gd name="connsiteX19" fmla="*/ 0 w 260566"/>
              <a:gd name="connsiteY19" fmla="*/ 134150 h 230429"/>
              <a:gd name="connsiteX21" fmla="*/ 224561 w 260566"/>
              <a:gd name="connsiteY21" fmla="*/ 143752 h 230429"/>
              <a:gd name="connsiteX22" fmla="*/ 224561 w 260566"/>
              <a:gd name="connsiteY22" fmla="*/ 206160 h 230429"/>
              <a:gd name="connsiteX23" fmla="*/ 218427 w 260566"/>
              <a:gd name="connsiteY23" fmla="*/ 224695 h 230429"/>
              <a:gd name="connsiteX24" fmla="*/ 198958 w 260566"/>
              <a:gd name="connsiteY24" fmla="*/ 230429 h 230429"/>
              <a:gd name="connsiteX25" fmla="*/ 177356 w 260566"/>
              <a:gd name="connsiteY25" fmla="*/ 230429 h 230429"/>
              <a:gd name="connsiteX26" fmla="*/ 177356 w 260566"/>
              <a:gd name="connsiteY26" fmla="*/ 168287 h 230429"/>
              <a:gd name="connsiteX27" fmla="*/ 54940 w 260566"/>
              <a:gd name="connsiteY27" fmla="*/ 168287 h 230429"/>
              <a:gd name="connsiteX28" fmla="*/ 46939 w 260566"/>
              <a:gd name="connsiteY28" fmla="*/ 174955 h 230429"/>
              <a:gd name="connsiteX29" fmla="*/ 30137 w 260566"/>
              <a:gd name="connsiteY29" fmla="*/ 143752 h 230429"/>
              <a:gd name="connsiteX31" fmla="*/ 177356 w 260566"/>
              <a:gd name="connsiteY31" fmla="*/ 132283 h 230429"/>
              <a:gd name="connsiteX32" fmla="*/ 177356 w 260566"/>
              <a:gd name="connsiteY32" fmla="*/ 28003 h 230429"/>
              <a:gd name="connsiteX33" fmla="*/ 175755 w 260566"/>
              <a:gd name="connsiteY33" fmla="*/ 20936 h 230429"/>
              <a:gd name="connsiteX34" fmla="*/ 170155 w 260566"/>
              <a:gd name="connsiteY34" fmla="*/ 16002 h 230429"/>
              <a:gd name="connsiteX35" fmla="*/ 224561 w 260566"/>
              <a:gd name="connsiteY35" fmla="*/ 0 h 230429"/>
              <a:gd name="connsiteX36" fmla="*/ 224561 w 260566"/>
              <a:gd name="connsiteY36" fmla="*/ 52274 h 230429"/>
              <a:gd name="connsiteX37" fmla="*/ 260566 w 260566"/>
              <a:gd name="connsiteY37" fmla="*/ 52274 h 230429"/>
              <a:gd name="connsiteX38" fmla="*/ 260566 w 260566"/>
              <a:gd name="connsiteY38" fmla="*/ 76809 h 230429"/>
              <a:gd name="connsiteX39" fmla="*/ 224561 w 260566"/>
              <a:gd name="connsiteY39" fmla="*/ 76809 h 230429"/>
              <a:gd name="connsiteX40" fmla="*/ 224561 w 260566"/>
              <a:gd name="connsiteY40" fmla="*/ 108014 h 230429"/>
              <a:gd name="connsiteX41" fmla="*/ 218427 w 260566"/>
              <a:gd name="connsiteY41" fmla="*/ 126549 h 230429"/>
              <a:gd name="connsiteX42" fmla="*/ 198958 w 260566"/>
              <a:gd name="connsiteY42" fmla="*/ 13228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60566" h="230429">
                <a:moveTo>
                  <a:pt x="0" y="128816"/>
                </a:moveTo>
                <a:cubicBezTo>
                  <a:pt x="13691" y="126683"/>
                  <a:pt x="26626" y="122727"/>
                  <a:pt x="38805" y="116948"/>
                </a:cubicBezTo>
                <a:cubicBezTo>
                  <a:pt x="50984" y="111170"/>
                  <a:pt x="62408" y="103480"/>
                  <a:pt x="73076" y="93878"/>
                </a:cubicBezTo>
                <a:cubicBezTo>
                  <a:pt x="80543" y="87122"/>
                  <a:pt x="86500" y="79654"/>
                  <a:pt x="90945" y="71475"/>
                </a:cubicBezTo>
                <a:cubicBezTo>
                  <a:pt x="95390" y="63297"/>
                  <a:pt x="98590" y="55118"/>
                  <a:pt x="100546" y="46940"/>
                </a:cubicBezTo>
                <a:lnTo>
                  <a:pt x="33871" y="46940"/>
                </a:lnTo>
                <a:cubicBezTo>
                  <a:pt x="29426" y="46940"/>
                  <a:pt x="26759" y="49162"/>
                  <a:pt x="25870" y="53607"/>
                </a:cubicBezTo>
                <a:lnTo>
                  <a:pt x="9068" y="21069"/>
                </a:lnTo>
                <a:lnTo>
                  <a:pt x="102946" y="21069"/>
                </a:lnTo>
                <a:lnTo>
                  <a:pt x="102946" y="9868"/>
                </a:lnTo>
                <a:lnTo>
                  <a:pt x="150152" y="22669"/>
                </a:lnTo>
                <a:lnTo>
                  <a:pt x="150152" y="26403"/>
                </a:lnTo>
                <a:cubicBezTo>
                  <a:pt x="150152" y="34937"/>
                  <a:pt x="148952" y="43072"/>
                  <a:pt x="146552" y="50806"/>
                </a:cubicBezTo>
                <a:cubicBezTo>
                  <a:pt x="144151" y="58541"/>
                  <a:pt x="140818" y="65875"/>
                  <a:pt x="136550" y="72810"/>
                </a:cubicBezTo>
                <a:cubicBezTo>
                  <a:pt x="132283" y="79743"/>
                  <a:pt x="127216" y="86144"/>
                  <a:pt x="121349" y="92011"/>
                </a:cubicBezTo>
                <a:cubicBezTo>
                  <a:pt x="115481" y="97879"/>
                  <a:pt x="109080" y="103212"/>
                  <a:pt x="102146" y="108014"/>
                </a:cubicBezTo>
                <a:cubicBezTo>
                  <a:pt x="94501" y="113170"/>
                  <a:pt x="86455" y="117437"/>
                  <a:pt x="78010" y="120815"/>
                </a:cubicBezTo>
                <a:cubicBezTo>
                  <a:pt x="69564" y="124193"/>
                  <a:pt x="60941" y="126860"/>
                  <a:pt x="52140" y="128816"/>
                </a:cubicBezTo>
                <a:cubicBezTo>
                  <a:pt x="43339" y="130772"/>
                  <a:pt x="34538" y="132150"/>
                  <a:pt x="25737" y="132950"/>
                </a:cubicBezTo>
                <a:cubicBezTo>
                  <a:pt x="16935" y="133750"/>
                  <a:pt x="8357" y="134150"/>
                  <a:pt x="0" y="134150"/>
                </a:cubicBezTo>
                <a:moveTo>
                  <a:pt x="224561" y="143752"/>
                </a:moveTo>
                <a:lnTo>
                  <a:pt x="224561" y="206160"/>
                </a:lnTo>
                <a:cubicBezTo>
                  <a:pt x="224561" y="214694"/>
                  <a:pt x="222517" y="220873"/>
                  <a:pt x="218427" y="224695"/>
                </a:cubicBezTo>
                <a:cubicBezTo>
                  <a:pt x="214338" y="228517"/>
                  <a:pt x="207848" y="230429"/>
                  <a:pt x="198958" y="230429"/>
                </a:cubicBezTo>
                <a:lnTo>
                  <a:pt x="177356" y="230429"/>
                </a:lnTo>
                <a:lnTo>
                  <a:pt x="177356" y="168287"/>
                </a:lnTo>
                <a:lnTo>
                  <a:pt x="54940" y="168287"/>
                </a:lnTo>
                <a:cubicBezTo>
                  <a:pt x="50495" y="168287"/>
                  <a:pt x="47828" y="170511"/>
                  <a:pt x="46939" y="174955"/>
                </a:cubicBezTo>
                <a:lnTo>
                  <a:pt x="30137" y="143752"/>
                </a:lnTo>
                <a:moveTo>
                  <a:pt x="177356" y="132283"/>
                </a:moveTo>
                <a:lnTo>
                  <a:pt x="177356" y="28003"/>
                </a:lnTo>
                <a:cubicBezTo>
                  <a:pt x="177356" y="25515"/>
                  <a:pt x="176822" y="23158"/>
                  <a:pt x="175755" y="20936"/>
                </a:cubicBezTo>
                <a:cubicBezTo>
                  <a:pt x="174689" y="18714"/>
                  <a:pt x="172822" y="17069"/>
                  <a:pt x="170155" y="16002"/>
                </a:cubicBezTo>
                <a:lnTo>
                  <a:pt x="224561" y="0"/>
                </a:lnTo>
                <a:lnTo>
                  <a:pt x="224561" y="52274"/>
                </a:lnTo>
                <a:lnTo>
                  <a:pt x="260566" y="52274"/>
                </a:lnTo>
                <a:lnTo>
                  <a:pt x="260566" y="76809"/>
                </a:lnTo>
                <a:lnTo>
                  <a:pt x="224561" y="76809"/>
                </a:lnTo>
                <a:lnTo>
                  <a:pt x="224561" y="108014"/>
                </a:lnTo>
                <a:cubicBezTo>
                  <a:pt x="224561" y="116548"/>
                  <a:pt x="222517" y="122727"/>
                  <a:pt x="218427" y="126549"/>
                </a:cubicBezTo>
                <a:cubicBezTo>
                  <a:pt x="214338" y="130372"/>
                  <a:pt x="207848" y="132283"/>
                  <a:pt x="198958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" name="Freeform 34"/>
          <p:cNvSpPr/>
          <p:nvPr/>
        </p:nvSpPr>
        <p:spPr>
          <a:xfrm>
            <a:off x="941346" y="7752902"/>
            <a:ext cx="228829" cy="227228"/>
          </a:xfrm>
          <a:custGeom>
            <a:avLst/>
            <a:gdLst>
              <a:gd name="connsiteX0" fmla="*/ 0 w 228829"/>
              <a:gd name="connsiteY0" fmla="*/ 21069 h 227228"/>
              <a:gd name="connsiteX1" fmla="*/ 92812 w 228829"/>
              <a:gd name="connsiteY1" fmla="*/ 21069 h 227228"/>
              <a:gd name="connsiteX2" fmla="*/ 92812 w 228829"/>
              <a:gd name="connsiteY2" fmla="*/ 12535 h 227228"/>
              <a:gd name="connsiteX3" fmla="*/ 137351 w 228829"/>
              <a:gd name="connsiteY3" fmla="*/ 25336 h 227228"/>
              <a:gd name="connsiteX4" fmla="*/ 137351 w 228829"/>
              <a:gd name="connsiteY4" fmla="*/ 133617 h 227228"/>
              <a:gd name="connsiteX5" fmla="*/ 92812 w 228829"/>
              <a:gd name="connsiteY5" fmla="*/ 133617 h 227228"/>
              <a:gd name="connsiteX6" fmla="*/ 92812 w 228829"/>
              <a:gd name="connsiteY6" fmla="*/ 124016 h 227228"/>
              <a:gd name="connsiteX7" fmla="*/ 66008 w 228829"/>
              <a:gd name="connsiteY7" fmla="*/ 132283 h 227228"/>
              <a:gd name="connsiteX8" fmla="*/ 33604 w 228829"/>
              <a:gd name="connsiteY8" fmla="*/ 134950 h 227228"/>
              <a:gd name="connsiteX9" fmla="*/ 0 w 228829"/>
              <a:gd name="connsiteY9" fmla="*/ 134950 h 227228"/>
              <a:gd name="connsiteX11" fmla="*/ 170688 w 228829"/>
              <a:gd name="connsiteY11" fmla="*/ 166688 h 227228"/>
              <a:gd name="connsiteX12" fmla="*/ 170688 w 228829"/>
              <a:gd name="connsiteY12" fmla="*/ 28003 h 227228"/>
              <a:gd name="connsiteX13" fmla="*/ 169088 w 228829"/>
              <a:gd name="connsiteY13" fmla="*/ 20936 h 227228"/>
              <a:gd name="connsiteX14" fmla="*/ 163487 w 228829"/>
              <a:gd name="connsiteY14" fmla="*/ 16002 h 227228"/>
              <a:gd name="connsiteX15" fmla="*/ 217894 w 228829"/>
              <a:gd name="connsiteY15" fmla="*/ 0 h 227228"/>
              <a:gd name="connsiteX16" fmla="*/ 217894 w 228829"/>
              <a:gd name="connsiteY16" fmla="*/ 142418 h 227228"/>
              <a:gd name="connsiteX17" fmla="*/ 211760 w 228829"/>
              <a:gd name="connsiteY17" fmla="*/ 160953 h 227228"/>
              <a:gd name="connsiteX18" fmla="*/ 192291 w 228829"/>
              <a:gd name="connsiteY18" fmla="*/ 166688 h 227228"/>
              <a:gd name="connsiteX20" fmla="*/ 35738 w 228829"/>
              <a:gd name="connsiteY20" fmla="*/ 173889 h 227228"/>
              <a:gd name="connsiteX21" fmla="*/ 33071 w 228829"/>
              <a:gd name="connsiteY21" fmla="*/ 164954 h 227228"/>
              <a:gd name="connsiteX22" fmla="*/ 25070 w 228829"/>
              <a:gd name="connsiteY22" fmla="*/ 160553 h 227228"/>
              <a:gd name="connsiteX23" fmla="*/ 82944 w 228829"/>
              <a:gd name="connsiteY23" fmla="*/ 149885 h 227228"/>
              <a:gd name="connsiteX24" fmla="*/ 82944 w 228829"/>
              <a:gd name="connsiteY24" fmla="*/ 202692 h 227228"/>
              <a:gd name="connsiteX25" fmla="*/ 202159 w 228829"/>
              <a:gd name="connsiteY25" fmla="*/ 202692 h 227228"/>
              <a:gd name="connsiteX26" fmla="*/ 211093 w 228829"/>
              <a:gd name="connsiteY26" fmla="*/ 200025 h 227228"/>
              <a:gd name="connsiteX27" fmla="*/ 215494 w 228829"/>
              <a:gd name="connsiteY27" fmla="*/ 192024 h 227228"/>
              <a:gd name="connsiteX28" fmla="*/ 228829 w 228829"/>
              <a:gd name="connsiteY28" fmla="*/ 227228 h 227228"/>
              <a:gd name="connsiteX29" fmla="*/ 35738 w 228829"/>
              <a:gd name="connsiteY29" fmla="*/ 227228 h 227228"/>
              <a:gd name="connsiteX31" fmla="*/ 92812 w 228829"/>
              <a:gd name="connsiteY31" fmla="*/ 45606 h 227228"/>
              <a:gd name="connsiteX32" fmla="*/ 44539 w 228829"/>
              <a:gd name="connsiteY32" fmla="*/ 45606 h 227228"/>
              <a:gd name="connsiteX33" fmla="*/ 44539 w 228829"/>
              <a:gd name="connsiteY33" fmla="*/ 110414 h 227228"/>
              <a:gd name="connsiteX34" fmla="*/ 55340 w 228829"/>
              <a:gd name="connsiteY34" fmla="*/ 110414 h 227228"/>
              <a:gd name="connsiteX35" fmla="*/ 67742 w 228829"/>
              <a:gd name="connsiteY35" fmla="*/ 110147 h 227228"/>
              <a:gd name="connsiteX36" fmla="*/ 80677 w 228829"/>
              <a:gd name="connsiteY36" fmla="*/ 109347 h 227228"/>
              <a:gd name="connsiteX37" fmla="*/ 92812 w 228829"/>
              <a:gd name="connsiteY37" fmla="*/ 107747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28829" h="227228">
                <a:moveTo>
                  <a:pt x="0" y="21069"/>
                </a:moveTo>
                <a:lnTo>
                  <a:pt x="92812" y="21069"/>
                </a:lnTo>
                <a:lnTo>
                  <a:pt x="92812" y="12535"/>
                </a:lnTo>
                <a:lnTo>
                  <a:pt x="137351" y="25336"/>
                </a:lnTo>
                <a:lnTo>
                  <a:pt x="137351" y="133617"/>
                </a:lnTo>
                <a:lnTo>
                  <a:pt x="92812" y="133617"/>
                </a:lnTo>
                <a:lnTo>
                  <a:pt x="92812" y="124016"/>
                </a:lnTo>
                <a:cubicBezTo>
                  <a:pt x="84811" y="127750"/>
                  <a:pt x="75876" y="130505"/>
                  <a:pt x="66008" y="132283"/>
                </a:cubicBezTo>
                <a:cubicBezTo>
                  <a:pt x="56140" y="134062"/>
                  <a:pt x="45339" y="134950"/>
                  <a:pt x="33604" y="134950"/>
                </a:cubicBezTo>
                <a:lnTo>
                  <a:pt x="0" y="134950"/>
                </a:lnTo>
                <a:moveTo>
                  <a:pt x="170688" y="166688"/>
                </a:moveTo>
                <a:lnTo>
                  <a:pt x="170688" y="28003"/>
                </a:lnTo>
                <a:cubicBezTo>
                  <a:pt x="170688" y="25515"/>
                  <a:pt x="170155" y="23158"/>
                  <a:pt x="169088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142418"/>
                </a:lnTo>
                <a:cubicBezTo>
                  <a:pt x="217894" y="150952"/>
                  <a:pt x="215849" y="157131"/>
                  <a:pt x="211760" y="160953"/>
                </a:cubicBezTo>
                <a:cubicBezTo>
                  <a:pt x="207670" y="164776"/>
                  <a:pt x="201181" y="166688"/>
                  <a:pt x="192291" y="166688"/>
                </a:cubicBezTo>
                <a:moveTo>
                  <a:pt x="35738" y="173889"/>
                </a:moveTo>
                <a:cubicBezTo>
                  <a:pt x="35738" y="170332"/>
                  <a:pt x="34849" y="167354"/>
                  <a:pt x="33071" y="164954"/>
                </a:cubicBezTo>
                <a:cubicBezTo>
                  <a:pt x="31293" y="162554"/>
                  <a:pt x="28626" y="161087"/>
                  <a:pt x="25070" y="160553"/>
                </a:cubicBezTo>
                <a:lnTo>
                  <a:pt x="82944" y="149885"/>
                </a:lnTo>
                <a:lnTo>
                  <a:pt x="82944" y="202692"/>
                </a:lnTo>
                <a:lnTo>
                  <a:pt x="202159" y="202692"/>
                </a:lnTo>
                <a:cubicBezTo>
                  <a:pt x="205715" y="202692"/>
                  <a:pt x="208693" y="201803"/>
                  <a:pt x="211093" y="200025"/>
                </a:cubicBezTo>
                <a:cubicBezTo>
                  <a:pt x="213493" y="198247"/>
                  <a:pt x="214960" y="195580"/>
                  <a:pt x="215494" y="192024"/>
                </a:cubicBezTo>
                <a:lnTo>
                  <a:pt x="228829" y="227228"/>
                </a:lnTo>
                <a:lnTo>
                  <a:pt x="35738" y="227228"/>
                </a:lnTo>
                <a:moveTo>
                  <a:pt x="92812" y="45606"/>
                </a:moveTo>
                <a:lnTo>
                  <a:pt x="44539" y="45606"/>
                </a:lnTo>
                <a:lnTo>
                  <a:pt x="44539" y="110414"/>
                </a:lnTo>
                <a:cubicBezTo>
                  <a:pt x="47739" y="110414"/>
                  <a:pt x="51340" y="110414"/>
                  <a:pt x="55340" y="110414"/>
                </a:cubicBezTo>
                <a:cubicBezTo>
                  <a:pt x="59341" y="110414"/>
                  <a:pt x="63475" y="110325"/>
                  <a:pt x="67742" y="110147"/>
                </a:cubicBezTo>
                <a:cubicBezTo>
                  <a:pt x="72009" y="109969"/>
                  <a:pt x="76321" y="109703"/>
                  <a:pt x="80677" y="109347"/>
                </a:cubicBezTo>
                <a:cubicBezTo>
                  <a:pt x="85033" y="108992"/>
                  <a:pt x="89078" y="108458"/>
                  <a:pt x="92812" y="1077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" name="Freeform 35"/>
          <p:cNvSpPr/>
          <p:nvPr/>
        </p:nvSpPr>
        <p:spPr>
          <a:xfrm>
            <a:off x="1196044" y="7761970"/>
            <a:ext cx="252832" cy="221361"/>
          </a:xfrm>
          <a:custGeom>
            <a:avLst/>
            <a:gdLst>
              <a:gd name="connsiteX0" fmla="*/ 173355 w 252832"/>
              <a:gd name="connsiteY0" fmla="*/ 77343 h 221361"/>
              <a:gd name="connsiteX1" fmla="*/ 175222 w 252832"/>
              <a:gd name="connsiteY1" fmla="*/ 68009 h 221361"/>
              <a:gd name="connsiteX2" fmla="*/ 169088 w 252832"/>
              <a:gd name="connsiteY2" fmla="*/ 60407 h 221361"/>
              <a:gd name="connsiteX3" fmla="*/ 157753 w 252832"/>
              <a:gd name="connsiteY3" fmla="*/ 55207 h 221361"/>
              <a:gd name="connsiteX4" fmla="*/ 143751 w 252832"/>
              <a:gd name="connsiteY4" fmla="*/ 53074 h 221361"/>
              <a:gd name="connsiteX5" fmla="*/ 118815 w 252832"/>
              <a:gd name="connsiteY5" fmla="*/ 69076 h 221361"/>
              <a:gd name="connsiteX6" fmla="*/ 87211 w 252832"/>
              <a:gd name="connsiteY6" fmla="*/ 80011 h 221361"/>
              <a:gd name="connsiteX7" fmla="*/ 53073 w 252832"/>
              <a:gd name="connsiteY7" fmla="*/ 86411 h 221361"/>
              <a:gd name="connsiteX8" fmla="*/ 20536 w 252832"/>
              <a:gd name="connsiteY8" fmla="*/ 88811 h 221361"/>
              <a:gd name="connsiteX9" fmla="*/ 20536 w 252832"/>
              <a:gd name="connsiteY9" fmla="*/ 83477 h 221361"/>
              <a:gd name="connsiteX10" fmla="*/ 54007 w 252832"/>
              <a:gd name="connsiteY10" fmla="*/ 76276 h 221361"/>
              <a:gd name="connsiteX11" fmla="*/ 81743 w 252832"/>
              <a:gd name="connsiteY11" fmla="*/ 63342 h 221361"/>
              <a:gd name="connsiteX12" fmla="*/ 100679 w 252832"/>
              <a:gd name="connsiteY12" fmla="*/ 46272 h 221361"/>
              <a:gd name="connsiteX13" fmla="*/ 107747 w 252832"/>
              <a:gd name="connsiteY13" fmla="*/ 26403 h 221361"/>
              <a:gd name="connsiteX14" fmla="*/ 107747 w 252832"/>
              <a:gd name="connsiteY14" fmla="*/ 23470 h 221361"/>
              <a:gd name="connsiteX15" fmla="*/ 54940 w 252832"/>
              <a:gd name="connsiteY15" fmla="*/ 23470 h 221361"/>
              <a:gd name="connsiteX16" fmla="*/ 49606 w 252832"/>
              <a:gd name="connsiteY16" fmla="*/ 25737 h 221361"/>
              <a:gd name="connsiteX17" fmla="*/ 46939 w 252832"/>
              <a:gd name="connsiteY17" fmla="*/ 31204 h 221361"/>
              <a:gd name="connsiteX18" fmla="*/ 30137 w 252832"/>
              <a:gd name="connsiteY18" fmla="*/ 0 h 221361"/>
              <a:gd name="connsiteX19" fmla="*/ 224561 w 252832"/>
              <a:gd name="connsiteY19" fmla="*/ 0 h 221361"/>
              <a:gd name="connsiteX20" fmla="*/ 224561 w 252832"/>
              <a:gd name="connsiteY20" fmla="*/ 23470 h 221361"/>
              <a:gd name="connsiteX21" fmla="*/ 159753 w 252832"/>
              <a:gd name="connsiteY21" fmla="*/ 23470 h 221361"/>
              <a:gd name="connsiteX22" fmla="*/ 154419 w 252832"/>
              <a:gd name="connsiteY22" fmla="*/ 39739 h 221361"/>
              <a:gd name="connsiteX23" fmla="*/ 180156 w 252832"/>
              <a:gd name="connsiteY23" fmla="*/ 41605 h 221361"/>
              <a:gd name="connsiteX24" fmla="*/ 204959 w 252832"/>
              <a:gd name="connsiteY24" fmla="*/ 46806 h 221361"/>
              <a:gd name="connsiteX25" fmla="*/ 223628 w 252832"/>
              <a:gd name="connsiteY25" fmla="*/ 56141 h 221361"/>
              <a:gd name="connsiteX26" fmla="*/ 230962 w 252832"/>
              <a:gd name="connsiteY26" fmla="*/ 70142 h 221361"/>
              <a:gd name="connsiteX27" fmla="*/ 224695 w 252832"/>
              <a:gd name="connsiteY27" fmla="*/ 82677 h 221361"/>
              <a:gd name="connsiteX28" fmla="*/ 207493 w 252832"/>
              <a:gd name="connsiteY28" fmla="*/ 88278 h 221361"/>
              <a:gd name="connsiteX29" fmla="*/ 186423 w 252832"/>
              <a:gd name="connsiteY29" fmla="*/ 86411 h 221361"/>
              <a:gd name="connsiteX30" fmla="*/ 173355 w 252832"/>
              <a:gd name="connsiteY30" fmla="*/ 77343 h 221361"/>
              <a:gd name="connsiteX32" fmla="*/ 252832 w 252832"/>
              <a:gd name="connsiteY32" fmla="*/ 127750 h 221361"/>
              <a:gd name="connsiteX33" fmla="*/ 32004 w 252832"/>
              <a:gd name="connsiteY33" fmla="*/ 127750 h 221361"/>
              <a:gd name="connsiteX34" fmla="*/ 22936 w 252832"/>
              <a:gd name="connsiteY34" fmla="*/ 135217 h 221361"/>
              <a:gd name="connsiteX35" fmla="*/ 0 w 252832"/>
              <a:gd name="connsiteY35" fmla="*/ 102946 h 221361"/>
              <a:gd name="connsiteX36" fmla="*/ 107747 w 252832"/>
              <a:gd name="connsiteY36" fmla="*/ 102946 h 221361"/>
              <a:gd name="connsiteX37" fmla="*/ 107747 w 252832"/>
              <a:gd name="connsiteY37" fmla="*/ 94945 h 221361"/>
              <a:gd name="connsiteX38" fmla="*/ 106146 w 252832"/>
              <a:gd name="connsiteY38" fmla="*/ 87878 h 221361"/>
              <a:gd name="connsiteX39" fmla="*/ 100546 w 252832"/>
              <a:gd name="connsiteY39" fmla="*/ 82944 h 221361"/>
              <a:gd name="connsiteX40" fmla="*/ 154953 w 252832"/>
              <a:gd name="connsiteY40" fmla="*/ 69609 h 221361"/>
              <a:gd name="connsiteX41" fmla="*/ 154953 w 252832"/>
              <a:gd name="connsiteY41" fmla="*/ 102946 h 221361"/>
              <a:gd name="connsiteX42" fmla="*/ 252832 w 252832"/>
              <a:gd name="connsiteY42" fmla="*/ 102946 h 221361"/>
              <a:gd name="connsiteX44" fmla="*/ 227228 w 252832"/>
              <a:gd name="connsiteY44" fmla="*/ 145352 h 221361"/>
              <a:gd name="connsiteX45" fmla="*/ 227228 w 252832"/>
              <a:gd name="connsiteY45" fmla="*/ 197092 h 221361"/>
              <a:gd name="connsiteX46" fmla="*/ 221094 w 252832"/>
              <a:gd name="connsiteY46" fmla="*/ 215627 h 221361"/>
              <a:gd name="connsiteX47" fmla="*/ 201625 w 252832"/>
              <a:gd name="connsiteY47" fmla="*/ 221361 h 221361"/>
              <a:gd name="connsiteX48" fmla="*/ 180023 w 252832"/>
              <a:gd name="connsiteY48" fmla="*/ 221361 h 221361"/>
              <a:gd name="connsiteX49" fmla="*/ 180023 w 252832"/>
              <a:gd name="connsiteY49" fmla="*/ 169888 h 221361"/>
              <a:gd name="connsiteX50" fmla="*/ 57874 w 252832"/>
              <a:gd name="connsiteY50" fmla="*/ 169888 h 221361"/>
              <a:gd name="connsiteX51" fmla="*/ 49873 w 252832"/>
              <a:gd name="connsiteY51" fmla="*/ 176556 h 221361"/>
              <a:gd name="connsiteX52" fmla="*/ 27470 w 252832"/>
              <a:gd name="connsiteY52" fmla="*/ 145352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2" h="221361">
                <a:moveTo>
                  <a:pt x="173355" y="77343"/>
                </a:moveTo>
                <a:cubicBezTo>
                  <a:pt x="175666" y="73964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8" y="60407"/>
                </a:cubicBezTo>
                <a:cubicBezTo>
                  <a:pt x="166065" y="58185"/>
                  <a:pt x="162287" y="56452"/>
                  <a:pt x="157753" y="55207"/>
                </a:cubicBezTo>
                <a:cubicBezTo>
                  <a:pt x="153219" y="53963"/>
                  <a:pt x="148552" y="53251"/>
                  <a:pt x="143751" y="53074"/>
                </a:cubicBezTo>
                <a:cubicBezTo>
                  <a:pt x="136995" y="59296"/>
                  <a:pt x="128683" y="64630"/>
                  <a:pt x="118815" y="69076"/>
                </a:cubicBezTo>
                <a:cubicBezTo>
                  <a:pt x="108947" y="73521"/>
                  <a:pt x="98412" y="77165"/>
                  <a:pt x="87211" y="80011"/>
                </a:cubicBezTo>
                <a:cubicBezTo>
                  <a:pt x="76010" y="82855"/>
                  <a:pt x="64630" y="84989"/>
                  <a:pt x="53073" y="86411"/>
                </a:cubicBezTo>
                <a:cubicBezTo>
                  <a:pt x="41516" y="87833"/>
                  <a:pt x="30670" y="88633"/>
                  <a:pt x="20536" y="88811"/>
                </a:cubicBezTo>
                <a:lnTo>
                  <a:pt x="20536" y="83477"/>
                </a:lnTo>
                <a:cubicBezTo>
                  <a:pt x="32271" y="82233"/>
                  <a:pt x="43428" y="79832"/>
                  <a:pt x="54007" y="76276"/>
                </a:cubicBezTo>
                <a:cubicBezTo>
                  <a:pt x="64586" y="72720"/>
                  <a:pt x="73831" y="68409"/>
                  <a:pt x="81743" y="63342"/>
                </a:cubicBezTo>
                <a:cubicBezTo>
                  <a:pt x="89656" y="58274"/>
                  <a:pt x="95967" y="52584"/>
                  <a:pt x="100679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70"/>
                </a:lnTo>
                <a:lnTo>
                  <a:pt x="54940" y="23470"/>
                </a:lnTo>
                <a:cubicBezTo>
                  <a:pt x="52807" y="23470"/>
                  <a:pt x="51028" y="24226"/>
                  <a:pt x="49606" y="25737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70"/>
                </a:lnTo>
                <a:lnTo>
                  <a:pt x="159753" y="23470"/>
                </a:lnTo>
                <a:cubicBezTo>
                  <a:pt x="159220" y="29338"/>
                  <a:pt x="157442" y="34761"/>
                  <a:pt x="154419" y="39739"/>
                </a:cubicBezTo>
                <a:cubicBezTo>
                  <a:pt x="162598" y="39916"/>
                  <a:pt x="171177" y="40539"/>
                  <a:pt x="180156" y="41605"/>
                </a:cubicBezTo>
                <a:cubicBezTo>
                  <a:pt x="189135" y="42672"/>
                  <a:pt x="197402" y="44406"/>
                  <a:pt x="204959" y="46806"/>
                </a:cubicBezTo>
                <a:cubicBezTo>
                  <a:pt x="212515" y="49206"/>
                  <a:pt x="218738" y="52318"/>
                  <a:pt x="223628" y="56141"/>
                </a:cubicBezTo>
                <a:cubicBezTo>
                  <a:pt x="228517" y="59964"/>
                  <a:pt x="230962" y="64630"/>
                  <a:pt x="230962" y="70142"/>
                </a:cubicBezTo>
                <a:cubicBezTo>
                  <a:pt x="230962" y="75476"/>
                  <a:pt x="228873" y="79655"/>
                  <a:pt x="224695" y="82677"/>
                </a:cubicBezTo>
                <a:cubicBezTo>
                  <a:pt x="220516" y="85699"/>
                  <a:pt x="214782" y="87567"/>
                  <a:pt x="207493" y="88278"/>
                </a:cubicBezTo>
                <a:cubicBezTo>
                  <a:pt x="199847" y="88989"/>
                  <a:pt x="192824" y="88367"/>
                  <a:pt x="186423" y="86411"/>
                </a:cubicBezTo>
                <a:cubicBezTo>
                  <a:pt x="180023" y="84455"/>
                  <a:pt x="175666" y="81432"/>
                  <a:pt x="173355" y="77343"/>
                </a:cubicBezTo>
                <a:moveTo>
                  <a:pt x="252832" y="127750"/>
                </a:moveTo>
                <a:lnTo>
                  <a:pt x="32004" y="127750"/>
                </a:lnTo>
                <a:cubicBezTo>
                  <a:pt x="26848" y="127750"/>
                  <a:pt x="23825" y="130239"/>
                  <a:pt x="22936" y="135217"/>
                </a:cubicBezTo>
                <a:lnTo>
                  <a:pt x="0" y="102946"/>
                </a:lnTo>
                <a:lnTo>
                  <a:pt x="107747" y="102946"/>
                </a:lnTo>
                <a:lnTo>
                  <a:pt x="107747" y="94945"/>
                </a:lnTo>
                <a:cubicBezTo>
                  <a:pt x="107747" y="92456"/>
                  <a:pt x="107213" y="90101"/>
                  <a:pt x="106146" y="87878"/>
                </a:cubicBezTo>
                <a:cubicBezTo>
                  <a:pt x="105080" y="85655"/>
                  <a:pt x="103213" y="84010"/>
                  <a:pt x="100546" y="82944"/>
                </a:cubicBezTo>
                <a:lnTo>
                  <a:pt x="154953" y="69609"/>
                </a:lnTo>
                <a:lnTo>
                  <a:pt x="154953" y="102946"/>
                </a:lnTo>
                <a:lnTo>
                  <a:pt x="252832" y="102946"/>
                </a:lnTo>
                <a:moveTo>
                  <a:pt x="227228" y="145352"/>
                </a:moveTo>
                <a:lnTo>
                  <a:pt x="227228" y="197092"/>
                </a:lnTo>
                <a:cubicBezTo>
                  <a:pt x="227228" y="205626"/>
                  <a:pt x="225184" y="211805"/>
                  <a:pt x="221094" y="215627"/>
                </a:cubicBezTo>
                <a:cubicBezTo>
                  <a:pt x="217005" y="219449"/>
                  <a:pt x="210515" y="221361"/>
                  <a:pt x="201625" y="221361"/>
                </a:cubicBezTo>
                <a:lnTo>
                  <a:pt x="180023" y="221361"/>
                </a:lnTo>
                <a:lnTo>
                  <a:pt x="180023" y="169888"/>
                </a:lnTo>
                <a:lnTo>
                  <a:pt x="57874" y="169888"/>
                </a:lnTo>
                <a:cubicBezTo>
                  <a:pt x="53429" y="169888"/>
                  <a:pt x="50762" y="172110"/>
                  <a:pt x="49873" y="176556"/>
                </a:cubicBezTo>
                <a:lnTo>
                  <a:pt x="27470" y="1453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" name="Freeform 36"/>
          <p:cNvSpPr/>
          <p:nvPr/>
        </p:nvSpPr>
        <p:spPr>
          <a:xfrm>
            <a:off x="1462744" y="7756902"/>
            <a:ext cx="252832" cy="223227"/>
          </a:xfrm>
          <a:custGeom>
            <a:avLst/>
            <a:gdLst>
              <a:gd name="connsiteX0" fmla="*/ 81344 w 252832"/>
              <a:gd name="connsiteY0" fmla="*/ 52540 h 223227"/>
              <a:gd name="connsiteX1" fmla="*/ 93612 w 252832"/>
              <a:gd name="connsiteY1" fmla="*/ 73342 h 223227"/>
              <a:gd name="connsiteX2" fmla="*/ 130150 w 252832"/>
              <a:gd name="connsiteY2" fmla="*/ 81343 h 223227"/>
              <a:gd name="connsiteX3" fmla="*/ 166821 w 252832"/>
              <a:gd name="connsiteY3" fmla="*/ 73342 h 223227"/>
              <a:gd name="connsiteX4" fmla="*/ 179222 w 252832"/>
              <a:gd name="connsiteY4" fmla="*/ 52540 h 223227"/>
              <a:gd name="connsiteX5" fmla="*/ 166687 w 252832"/>
              <a:gd name="connsiteY5" fmla="*/ 31737 h 223227"/>
              <a:gd name="connsiteX6" fmla="*/ 130150 w 252832"/>
              <a:gd name="connsiteY6" fmla="*/ 23737 h 223227"/>
              <a:gd name="connsiteX7" fmla="*/ 93745 w 252832"/>
              <a:gd name="connsiteY7" fmla="*/ 31737 h 223227"/>
              <a:gd name="connsiteX8" fmla="*/ 81344 w 252832"/>
              <a:gd name="connsiteY8" fmla="*/ 52540 h 223227"/>
              <a:gd name="connsiteX10" fmla="*/ 34404 w 252832"/>
              <a:gd name="connsiteY10" fmla="*/ 52540 h 223227"/>
              <a:gd name="connsiteX11" fmla="*/ 41472 w 252832"/>
              <a:gd name="connsiteY11" fmla="*/ 29604 h 223227"/>
              <a:gd name="connsiteX12" fmla="*/ 61341 w 252832"/>
              <a:gd name="connsiteY12" fmla="*/ 13202 h 223227"/>
              <a:gd name="connsiteX13" fmla="*/ 91745 w 252832"/>
              <a:gd name="connsiteY13" fmla="*/ 3334 h 223227"/>
              <a:gd name="connsiteX14" fmla="*/ 130150 w 252832"/>
              <a:gd name="connsiteY14" fmla="*/ 0 h 223227"/>
              <a:gd name="connsiteX15" fmla="*/ 168688 w 252832"/>
              <a:gd name="connsiteY15" fmla="*/ 3334 h 223227"/>
              <a:gd name="connsiteX16" fmla="*/ 199225 w 252832"/>
              <a:gd name="connsiteY16" fmla="*/ 13202 h 223227"/>
              <a:gd name="connsiteX17" fmla="*/ 219227 w 252832"/>
              <a:gd name="connsiteY17" fmla="*/ 29604 h 223227"/>
              <a:gd name="connsiteX18" fmla="*/ 226428 w 252832"/>
              <a:gd name="connsiteY18" fmla="*/ 52540 h 223227"/>
              <a:gd name="connsiteX19" fmla="*/ 219227 w 252832"/>
              <a:gd name="connsiteY19" fmla="*/ 75476 h 223227"/>
              <a:gd name="connsiteX20" fmla="*/ 199092 w 252832"/>
              <a:gd name="connsiteY20" fmla="*/ 91878 h 223227"/>
              <a:gd name="connsiteX21" fmla="*/ 168554 w 252832"/>
              <a:gd name="connsiteY21" fmla="*/ 101747 h 223227"/>
              <a:gd name="connsiteX22" fmla="*/ 130150 w 252832"/>
              <a:gd name="connsiteY22" fmla="*/ 105080 h 223227"/>
              <a:gd name="connsiteX23" fmla="*/ 91745 w 252832"/>
              <a:gd name="connsiteY23" fmla="*/ 101747 h 223227"/>
              <a:gd name="connsiteX24" fmla="*/ 61474 w 252832"/>
              <a:gd name="connsiteY24" fmla="*/ 91878 h 223227"/>
              <a:gd name="connsiteX25" fmla="*/ 41605 w 252832"/>
              <a:gd name="connsiteY25" fmla="*/ 75476 h 223227"/>
              <a:gd name="connsiteX26" fmla="*/ 34404 w 252832"/>
              <a:gd name="connsiteY26" fmla="*/ 52540 h 223227"/>
              <a:gd name="connsiteX28" fmla="*/ 252832 w 252832"/>
              <a:gd name="connsiteY28" fmla="*/ 143484 h 223227"/>
              <a:gd name="connsiteX29" fmla="*/ 32004 w 252832"/>
              <a:gd name="connsiteY29" fmla="*/ 143484 h 223227"/>
              <a:gd name="connsiteX30" fmla="*/ 22936 w 252832"/>
              <a:gd name="connsiteY30" fmla="*/ 150952 h 223227"/>
              <a:gd name="connsiteX31" fmla="*/ 0 w 252832"/>
              <a:gd name="connsiteY31" fmla="*/ 118681 h 223227"/>
              <a:gd name="connsiteX32" fmla="*/ 252832 w 252832"/>
              <a:gd name="connsiteY32" fmla="*/ 118681 h 223227"/>
              <a:gd name="connsiteX34" fmla="*/ 42405 w 252832"/>
              <a:gd name="connsiteY34" fmla="*/ 179222 h 223227"/>
              <a:gd name="connsiteX35" fmla="*/ 39738 w 252832"/>
              <a:gd name="connsiteY35" fmla="*/ 170288 h 223227"/>
              <a:gd name="connsiteX36" fmla="*/ 31737 w 252832"/>
              <a:gd name="connsiteY36" fmla="*/ 165887 h 223227"/>
              <a:gd name="connsiteX37" fmla="*/ 89611 w 252832"/>
              <a:gd name="connsiteY37" fmla="*/ 155219 h 223227"/>
              <a:gd name="connsiteX38" fmla="*/ 89611 w 252832"/>
              <a:gd name="connsiteY38" fmla="*/ 198692 h 223227"/>
              <a:gd name="connsiteX39" fmla="*/ 211493 w 252832"/>
              <a:gd name="connsiteY39" fmla="*/ 198692 h 223227"/>
              <a:gd name="connsiteX40" fmla="*/ 220428 w 252832"/>
              <a:gd name="connsiteY40" fmla="*/ 196024 h 223227"/>
              <a:gd name="connsiteX41" fmla="*/ 224828 w 252832"/>
              <a:gd name="connsiteY41" fmla="*/ 188023 h 223227"/>
              <a:gd name="connsiteX42" fmla="*/ 238163 w 252832"/>
              <a:gd name="connsiteY42" fmla="*/ 223227 h 223227"/>
              <a:gd name="connsiteX43" fmla="*/ 42405 w 252832"/>
              <a:gd name="connsiteY43" fmla="*/ 223227 h 22322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52832" h="223227">
                <a:moveTo>
                  <a:pt x="81344" y="52540"/>
                </a:moveTo>
                <a:cubicBezTo>
                  <a:pt x="81344" y="61075"/>
                  <a:pt x="85433" y="68008"/>
                  <a:pt x="93612" y="73342"/>
                </a:cubicBezTo>
                <a:cubicBezTo>
                  <a:pt x="101791" y="78677"/>
                  <a:pt x="113970" y="81343"/>
                  <a:pt x="130150" y="81343"/>
                </a:cubicBezTo>
                <a:cubicBezTo>
                  <a:pt x="146329" y="81343"/>
                  <a:pt x="158553" y="78677"/>
                  <a:pt x="166821" y="73342"/>
                </a:cubicBezTo>
                <a:cubicBezTo>
                  <a:pt x="175089" y="68008"/>
                  <a:pt x="179222" y="61075"/>
                  <a:pt x="179222" y="52540"/>
                </a:cubicBezTo>
                <a:cubicBezTo>
                  <a:pt x="179222" y="44006"/>
                  <a:pt x="175044" y="37071"/>
                  <a:pt x="166687" y="31737"/>
                </a:cubicBezTo>
                <a:cubicBezTo>
                  <a:pt x="158331" y="26403"/>
                  <a:pt x="146152" y="23737"/>
                  <a:pt x="130150" y="23737"/>
                </a:cubicBezTo>
                <a:cubicBezTo>
                  <a:pt x="114148" y="23737"/>
                  <a:pt x="102013" y="26403"/>
                  <a:pt x="93745" y="31737"/>
                </a:cubicBezTo>
                <a:cubicBezTo>
                  <a:pt x="85477" y="37071"/>
                  <a:pt x="81344" y="44006"/>
                  <a:pt x="81344" y="52540"/>
                </a:cubicBezTo>
                <a:moveTo>
                  <a:pt x="34404" y="52540"/>
                </a:moveTo>
                <a:cubicBezTo>
                  <a:pt x="34404" y="43828"/>
                  <a:pt x="36760" y="36182"/>
                  <a:pt x="41472" y="29604"/>
                </a:cubicBezTo>
                <a:cubicBezTo>
                  <a:pt x="46184" y="23025"/>
                  <a:pt x="52807" y="17558"/>
                  <a:pt x="61341" y="13202"/>
                </a:cubicBezTo>
                <a:cubicBezTo>
                  <a:pt x="69875" y="8845"/>
                  <a:pt x="80010" y="5556"/>
                  <a:pt x="91745" y="3334"/>
                </a:cubicBezTo>
                <a:cubicBezTo>
                  <a:pt x="103480" y="1111"/>
                  <a:pt x="116281" y="0"/>
                  <a:pt x="130150" y="0"/>
                </a:cubicBezTo>
                <a:cubicBezTo>
                  <a:pt x="144018" y="0"/>
                  <a:pt x="156864" y="1111"/>
                  <a:pt x="168688" y="3334"/>
                </a:cubicBezTo>
                <a:cubicBezTo>
                  <a:pt x="180512" y="5556"/>
                  <a:pt x="190691" y="8845"/>
                  <a:pt x="199225" y="13202"/>
                </a:cubicBezTo>
                <a:cubicBezTo>
                  <a:pt x="207759" y="17558"/>
                  <a:pt x="214427" y="23025"/>
                  <a:pt x="219227" y="29604"/>
                </a:cubicBezTo>
                <a:cubicBezTo>
                  <a:pt x="224028" y="36182"/>
                  <a:pt x="226428" y="43828"/>
                  <a:pt x="226428" y="52540"/>
                </a:cubicBezTo>
                <a:cubicBezTo>
                  <a:pt x="226428" y="61252"/>
                  <a:pt x="224028" y="68897"/>
                  <a:pt x="219227" y="75476"/>
                </a:cubicBezTo>
                <a:cubicBezTo>
                  <a:pt x="214427" y="82055"/>
                  <a:pt x="207715" y="87523"/>
                  <a:pt x="199092" y="91878"/>
                </a:cubicBezTo>
                <a:cubicBezTo>
                  <a:pt x="190468" y="96234"/>
                  <a:pt x="180289" y="99523"/>
                  <a:pt x="168554" y="101747"/>
                </a:cubicBezTo>
                <a:cubicBezTo>
                  <a:pt x="156820" y="103969"/>
                  <a:pt x="144018" y="105080"/>
                  <a:pt x="130150" y="105080"/>
                </a:cubicBezTo>
                <a:cubicBezTo>
                  <a:pt x="116281" y="105080"/>
                  <a:pt x="103480" y="103969"/>
                  <a:pt x="91745" y="101747"/>
                </a:cubicBezTo>
                <a:cubicBezTo>
                  <a:pt x="80010" y="99523"/>
                  <a:pt x="69920" y="96234"/>
                  <a:pt x="61474" y="91878"/>
                </a:cubicBezTo>
                <a:cubicBezTo>
                  <a:pt x="53029" y="87523"/>
                  <a:pt x="46406" y="82055"/>
                  <a:pt x="41605" y="75476"/>
                </a:cubicBezTo>
                <a:cubicBezTo>
                  <a:pt x="36805" y="68897"/>
                  <a:pt x="34404" y="61252"/>
                  <a:pt x="34404" y="52540"/>
                </a:cubicBezTo>
                <a:moveTo>
                  <a:pt x="252832" y="143484"/>
                </a:moveTo>
                <a:lnTo>
                  <a:pt x="32004" y="143484"/>
                </a:lnTo>
                <a:cubicBezTo>
                  <a:pt x="26848" y="143484"/>
                  <a:pt x="23825" y="145974"/>
                  <a:pt x="22936" y="150952"/>
                </a:cubicBezTo>
                <a:lnTo>
                  <a:pt x="0" y="118681"/>
                </a:lnTo>
                <a:lnTo>
                  <a:pt x="252832" y="118681"/>
                </a:lnTo>
                <a:moveTo>
                  <a:pt x="42405" y="179222"/>
                </a:moveTo>
                <a:cubicBezTo>
                  <a:pt x="42405" y="175666"/>
                  <a:pt x="41516" y="172689"/>
                  <a:pt x="39738" y="170288"/>
                </a:cubicBezTo>
                <a:cubicBezTo>
                  <a:pt x="37960" y="167887"/>
                  <a:pt x="35293" y="166421"/>
                  <a:pt x="31737" y="165887"/>
                </a:cubicBezTo>
                <a:lnTo>
                  <a:pt x="89611" y="155219"/>
                </a:lnTo>
                <a:lnTo>
                  <a:pt x="89611" y="198692"/>
                </a:lnTo>
                <a:lnTo>
                  <a:pt x="211493" y="198692"/>
                </a:lnTo>
                <a:cubicBezTo>
                  <a:pt x="215049" y="198692"/>
                  <a:pt x="218027" y="197803"/>
                  <a:pt x="220428" y="196024"/>
                </a:cubicBezTo>
                <a:cubicBezTo>
                  <a:pt x="222828" y="194246"/>
                  <a:pt x="224295" y="191580"/>
                  <a:pt x="224828" y="188023"/>
                </a:cubicBezTo>
                <a:lnTo>
                  <a:pt x="238163" y="223227"/>
                </a:lnTo>
                <a:lnTo>
                  <a:pt x="42405" y="22322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" name="Freeform 37"/>
          <p:cNvSpPr/>
          <p:nvPr/>
        </p:nvSpPr>
        <p:spPr>
          <a:xfrm>
            <a:off x="1804156" y="7753435"/>
            <a:ext cx="252832" cy="229895"/>
          </a:xfrm>
          <a:custGeom>
            <a:avLst/>
            <a:gdLst>
              <a:gd name="connsiteX0" fmla="*/ 124816 w 252832"/>
              <a:gd name="connsiteY0" fmla="*/ 68809 h 229895"/>
              <a:gd name="connsiteX1" fmla="*/ 152819 w 252832"/>
              <a:gd name="connsiteY1" fmla="*/ 68275 h 229895"/>
              <a:gd name="connsiteX2" fmla="*/ 179889 w 252832"/>
              <a:gd name="connsiteY2" fmla="*/ 66808 h 229895"/>
              <a:gd name="connsiteX3" fmla="*/ 204426 w 252832"/>
              <a:gd name="connsiteY3" fmla="*/ 64542 h 229895"/>
              <a:gd name="connsiteX4" fmla="*/ 224828 w 252832"/>
              <a:gd name="connsiteY4" fmla="*/ 61608 h 229895"/>
              <a:gd name="connsiteX5" fmla="*/ 228295 w 252832"/>
              <a:gd name="connsiteY5" fmla="*/ 77610 h 229895"/>
              <a:gd name="connsiteX6" fmla="*/ 214560 w 252832"/>
              <a:gd name="connsiteY6" fmla="*/ 82810 h 229895"/>
              <a:gd name="connsiteX7" fmla="*/ 196825 w 252832"/>
              <a:gd name="connsiteY7" fmla="*/ 87078 h 229895"/>
              <a:gd name="connsiteX8" fmla="*/ 176556 w 252832"/>
              <a:gd name="connsiteY8" fmla="*/ 90545 h 229895"/>
              <a:gd name="connsiteX9" fmla="*/ 154953 w 252832"/>
              <a:gd name="connsiteY9" fmla="*/ 93078 h 229895"/>
              <a:gd name="connsiteX10" fmla="*/ 154953 w 252832"/>
              <a:gd name="connsiteY10" fmla="*/ 112814 h 229895"/>
              <a:gd name="connsiteX11" fmla="*/ 252832 w 252832"/>
              <a:gd name="connsiteY11" fmla="*/ 112814 h 229895"/>
              <a:gd name="connsiteX12" fmla="*/ 252832 w 252832"/>
              <a:gd name="connsiteY12" fmla="*/ 137617 h 229895"/>
              <a:gd name="connsiteX13" fmla="*/ 32004 w 252832"/>
              <a:gd name="connsiteY13" fmla="*/ 137617 h 229895"/>
              <a:gd name="connsiteX14" fmla="*/ 22936 w 252832"/>
              <a:gd name="connsiteY14" fmla="*/ 145085 h 229895"/>
              <a:gd name="connsiteX15" fmla="*/ 0 w 252832"/>
              <a:gd name="connsiteY15" fmla="*/ 112814 h 229895"/>
              <a:gd name="connsiteX16" fmla="*/ 107747 w 252832"/>
              <a:gd name="connsiteY16" fmla="*/ 112814 h 229895"/>
              <a:gd name="connsiteX17" fmla="*/ 107747 w 252832"/>
              <a:gd name="connsiteY17" fmla="*/ 94945 h 229895"/>
              <a:gd name="connsiteX18" fmla="*/ 41872 w 252832"/>
              <a:gd name="connsiteY18" fmla="*/ 94945 h 229895"/>
              <a:gd name="connsiteX19" fmla="*/ 41872 w 252832"/>
              <a:gd name="connsiteY19" fmla="*/ 29338 h 229895"/>
              <a:gd name="connsiteX20" fmla="*/ 39205 w 252832"/>
              <a:gd name="connsiteY20" fmla="*/ 20403 h 229895"/>
              <a:gd name="connsiteX21" fmla="*/ 31204 w 252832"/>
              <a:gd name="connsiteY21" fmla="*/ 16002 h 229895"/>
              <a:gd name="connsiteX22" fmla="*/ 90412 w 252832"/>
              <a:gd name="connsiteY22" fmla="*/ 0 h 229895"/>
              <a:gd name="connsiteX23" fmla="*/ 90412 w 252832"/>
              <a:gd name="connsiteY23" fmla="*/ 8534 h 229895"/>
              <a:gd name="connsiteX24" fmla="*/ 215760 w 252832"/>
              <a:gd name="connsiteY24" fmla="*/ 8534 h 229895"/>
              <a:gd name="connsiteX25" fmla="*/ 215760 w 252832"/>
              <a:gd name="connsiteY25" fmla="*/ 33071 h 229895"/>
              <a:gd name="connsiteX26" fmla="*/ 90412 w 252832"/>
              <a:gd name="connsiteY26" fmla="*/ 33071 h 229895"/>
              <a:gd name="connsiteX27" fmla="*/ 90412 w 252832"/>
              <a:gd name="connsiteY27" fmla="*/ 68809 h 229895"/>
              <a:gd name="connsiteX29" fmla="*/ 227229 w 252832"/>
              <a:gd name="connsiteY29" fmla="*/ 153886 h 229895"/>
              <a:gd name="connsiteX30" fmla="*/ 227229 w 252832"/>
              <a:gd name="connsiteY30" fmla="*/ 205626 h 229895"/>
              <a:gd name="connsiteX31" fmla="*/ 221094 w 252832"/>
              <a:gd name="connsiteY31" fmla="*/ 224162 h 229895"/>
              <a:gd name="connsiteX32" fmla="*/ 201625 w 252832"/>
              <a:gd name="connsiteY32" fmla="*/ 229895 h 229895"/>
              <a:gd name="connsiteX33" fmla="*/ 180023 w 252832"/>
              <a:gd name="connsiteY33" fmla="*/ 229895 h 229895"/>
              <a:gd name="connsiteX34" fmla="*/ 180023 w 252832"/>
              <a:gd name="connsiteY34" fmla="*/ 178422 h 229895"/>
              <a:gd name="connsiteX35" fmla="*/ 57874 w 252832"/>
              <a:gd name="connsiteY35" fmla="*/ 178422 h 229895"/>
              <a:gd name="connsiteX36" fmla="*/ 49873 w 252832"/>
              <a:gd name="connsiteY36" fmla="*/ 185090 h 229895"/>
              <a:gd name="connsiteX37" fmla="*/ 27470 w 252832"/>
              <a:gd name="connsiteY37" fmla="*/ 153886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52832" h="229895">
                <a:moveTo>
                  <a:pt x="124816" y="68809"/>
                </a:moveTo>
                <a:cubicBezTo>
                  <a:pt x="134061" y="68809"/>
                  <a:pt x="143396" y="68631"/>
                  <a:pt x="152819" y="68275"/>
                </a:cubicBezTo>
                <a:cubicBezTo>
                  <a:pt x="162243" y="67920"/>
                  <a:pt x="171266" y="67431"/>
                  <a:pt x="179889" y="66808"/>
                </a:cubicBezTo>
                <a:cubicBezTo>
                  <a:pt x="188513" y="66187"/>
                  <a:pt x="196691" y="65430"/>
                  <a:pt x="204426" y="64542"/>
                </a:cubicBezTo>
                <a:cubicBezTo>
                  <a:pt x="212160" y="63653"/>
                  <a:pt x="218961" y="62675"/>
                  <a:pt x="224828" y="61608"/>
                </a:cubicBezTo>
                <a:lnTo>
                  <a:pt x="228295" y="77610"/>
                </a:lnTo>
                <a:cubicBezTo>
                  <a:pt x="224561" y="79566"/>
                  <a:pt x="219983" y="81299"/>
                  <a:pt x="214560" y="82810"/>
                </a:cubicBezTo>
                <a:cubicBezTo>
                  <a:pt x="209137" y="84322"/>
                  <a:pt x="203226" y="85744"/>
                  <a:pt x="196825" y="87078"/>
                </a:cubicBezTo>
                <a:cubicBezTo>
                  <a:pt x="190424" y="88411"/>
                  <a:pt x="183667" y="89567"/>
                  <a:pt x="176556" y="90545"/>
                </a:cubicBezTo>
                <a:cubicBezTo>
                  <a:pt x="169444" y="91522"/>
                  <a:pt x="162243" y="92367"/>
                  <a:pt x="154953" y="93078"/>
                </a:cubicBezTo>
                <a:lnTo>
                  <a:pt x="154953" y="112814"/>
                </a:lnTo>
                <a:lnTo>
                  <a:pt x="252832" y="112814"/>
                </a:lnTo>
                <a:lnTo>
                  <a:pt x="252832" y="137617"/>
                </a:lnTo>
                <a:lnTo>
                  <a:pt x="32004" y="137617"/>
                </a:lnTo>
                <a:cubicBezTo>
                  <a:pt x="26848" y="137617"/>
                  <a:pt x="23825" y="140107"/>
                  <a:pt x="22936" y="145085"/>
                </a:cubicBezTo>
                <a:lnTo>
                  <a:pt x="0" y="112814"/>
                </a:lnTo>
                <a:lnTo>
                  <a:pt x="107747" y="112814"/>
                </a:lnTo>
                <a:lnTo>
                  <a:pt x="107747" y="94945"/>
                </a:lnTo>
                <a:lnTo>
                  <a:pt x="41872" y="94945"/>
                </a:lnTo>
                <a:lnTo>
                  <a:pt x="41872" y="29338"/>
                </a:lnTo>
                <a:cubicBezTo>
                  <a:pt x="41872" y="25781"/>
                  <a:pt x="40983" y="22803"/>
                  <a:pt x="39205" y="20403"/>
                </a:cubicBezTo>
                <a:cubicBezTo>
                  <a:pt x="37427" y="18003"/>
                  <a:pt x="34760" y="16535"/>
                  <a:pt x="31204" y="16002"/>
                </a:cubicBezTo>
                <a:lnTo>
                  <a:pt x="90412" y="0"/>
                </a:lnTo>
                <a:lnTo>
                  <a:pt x="90412" y="8534"/>
                </a:lnTo>
                <a:lnTo>
                  <a:pt x="215760" y="8534"/>
                </a:lnTo>
                <a:lnTo>
                  <a:pt x="215760" y="33071"/>
                </a:lnTo>
                <a:lnTo>
                  <a:pt x="90412" y="33071"/>
                </a:lnTo>
                <a:lnTo>
                  <a:pt x="90412" y="68809"/>
                </a:lnTo>
                <a:moveTo>
                  <a:pt x="227229" y="153886"/>
                </a:moveTo>
                <a:lnTo>
                  <a:pt x="227229" y="205626"/>
                </a:lnTo>
                <a:cubicBezTo>
                  <a:pt x="227229" y="214161"/>
                  <a:pt x="225184" y="220339"/>
                  <a:pt x="221094" y="224162"/>
                </a:cubicBezTo>
                <a:cubicBezTo>
                  <a:pt x="217005" y="227984"/>
                  <a:pt x="210515" y="229895"/>
                  <a:pt x="201625" y="229895"/>
                </a:cubicBezTo>
                <a:lnTo>
                  <a:pt x="180023" y="229895"/>
                </a:lnTo>
                <a:lnTo>
                  <a:pt x="180023" y="178422"/>
                </a:lnTo>
                <a:lnTo>
                  <a:pt x="57874" y="178422"/>
                </a:lnTo>
                <a:cubicBezTo>
                  <a:pt x="53429" y="178422"/>
                  <a:pt x="50762" y="180645"/>
                  <a:pt x="49873" y="185090"/>
                </a:cubicBezTo>
                <a:lnTo>
                  <a:pt x="27470" y="15388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8" name="Freeform 38"/>
          <p:cNvSpPr/>
          <p:nvPr/>
        </p:nvSpPr>
        <p:spPr>
          <a:xfrm>
            <a:off x="2070856" y="7753169"/>
            <a:ext cx="252832" cy="230162"/>
          </a:xfrm>
          <a:custGeom>
            <a:avLst/>
            <a:gdLst>
              <a:gd name="connsiteX0" fmla="*/ 110147 w 252832"/>
              <a:gd name="connsiteY0" fmla="*/ 80543 h 230162"/>
              <a:gd name="connsiteX1" fmla="*/ 143885 w 252832"/>
              <a:gd name="connsiteY1" fmla="*/ 80411 h 230162"/>
              <a:gd name="connsiteX2" fmla="*/ 175889 w 252832"/>
              <a:gd name="connsiteY2" fmla="*/ 79877 h 230162"/>
              <a:gd name="connsiteX3" fmla="*/ 204426 w 252832"/>
              <a:gd name="connsiteY3" fmla="*/ 78543 h 230162"/>
              <a:gd name="connsiteX4" fmla="*/ 227495 w 252832"/>
              <a:gd name="connsiteY4" fmla="*/ 76009 h 230162"/>
              <a:gd name="connsiteX5" fmla="*/ 230962 w 252832"/>
              <a:gd name="connsiteY5" fmla="*/ 91478 h 230162"/>
              <a:gd name="connsiteX6" fmla="*/ 205892 w 252832"/>
              <a:gd name="connsiteY6" fmla="*/ 98146 h 230162"/>
              <a:gd name="connsiteX7" fmla="*/ 172155 w 252832"/>
              <a:gd name="connsiteY7" fmla="*/ 102146 h 230162"/>
              <a:gd name="connsiteX8" fmla="*/ 134817 w 252832"/>
              <a:gd name="connsiteY8" fmla="*/ 104013 h 230162"/>
              <a:gd name="connsiteX9" fmla="*/ 99479 w 252832"/>
              <a:gd name="connsiteY9" fmla="*/ 104546 h 230162"/>
              <a:gd name="connsiteX10" fmla="*/ 42139 w 252832"/>
              <a:gd name="connsiteY10" fmla="*/ 104546 h 230162"/>
              <a:gd name="connsiteX11" fmla="*/ 42139 w 252832"/>
              <a:gd name="connsiteY11" fmla="*/ 29337 h 230162"/>
              <a:gd name="connsiteX12" fmla="*/ 39472 w 252832"/>
              <a:gd name="connsiteY12" fmla="*/ 20403 h 230162"/>
              <a:gd name="connsiteX13" fmla="*/ 31471 w 252832"/>
              <a:gd name="connsiteY13" fmla="*/ 16002 h 230162"/>
              <a:gd name="connsiteX14" fmla="*/ 89345 w 252832"/>
              <a:gd name="connsiteY14" fmla="*/ 0 h 230162"/>
              <a:gd name="connsiteX15" fmla="*/ 89345 w 252832"/>
              <a:gd name="connsiteY15" fmla="*/ 8801 h 230162"/>
              <a:gd name="connsiteX16" fmla="*/ 219761 w 252832"/>
              <a:gd name="connsiteY16" fmla="*/ 8801 h 230162"/>
              <a:gd name="connsiteX17" fmla="*/ 219761 w 252832"/>
              <a:gd name="connsiteY17" fmla="*/ 32004 h 230162"/>
              <a:gd name="connsiteX18" fmla="*/ 89345 w 252832"/>
              <a:gd name="connsiteY18" fmla="*/ 32004 h 230162"/>
              <a:gd name="connsiteX19" fmla="*/ 89345 w 252832"/>
              <a:gd name="connsiteY19" fmla="*/ 45339 h 230162"/>
              <a:gd name="connsiteX20" fmla="*/ 215760 w 252832"/>
              <a:gd name="connsiteY20" fmla="*/ 45339 h 230162"/>
              <a:gd name="connsiteX21" fmla="*/ 215760 w 252832"/>
              <a:gd name="connsiteY21" fmla="*/ 65875 h 230162"/>
              <a:gd name="connsiteX22" fmla="*/ 89345 w 252832"/>
              <a:gd name="connsiteY22" fmla="*/ 65875 h 230162"/>
              <a:gd name="connsiteX23" fmla="*/ 89345 w 252832"/>
              <a:gd name="connsiteY23" fmla="*/ 80543 h 230162"/>
              <a:gd name="connsiteX25" fmla="*/ 227229 w 252832"/>
              <a:gd name="connsiteY25" fmla="*/ 155487 h 230162"/>
              <a:gd name="connsiteX26" fmla="*/ 227229 w 252832"/>
              <a:gd name="connsiteY26" fmla="*/ 205893 h 230162"/>
              <a:gd name="connsiteX27" fmla="*/ 221094 w 252832"/>
              <a:gd name="connsiteY27" fmla="*/ 224428 h 230162"/>
              <a:gd name="connsiteX28" fmla="*/ 201625 w 252832"/>
              <a:gd name="connsiteY28" fmla="*/ 230162 h 230162"/>
              <a:gd name="connsiteX29" fmla="*/ 180023 w 252832"/>
              <a:gd name="connsiteY29" fmla="*/ 230162 h 230162"/>
              <a:gd name="connsiteX30" fmla="*/ 180023 w 252832"/>
              <a:gd name="connsiteY30" fmla="*/ 180023 h 230162"/>
              <a:gd name="connsiteX31" fmla="*/ 57874 w 252832"/>
              <a:gd name="connsiteY31" fmla="*/ 180023 h 230162"/>
              <a:gd name="connsiteX32" fmla="*/ 49873 w 252832"/>
              <a:gd name="connsiteY32" fmla="*/ 186690 h 230162"/>
              <a:gd name="connsiteX33" fmla="*/ 27470 w 252832"/>
              <a:gd name="connsiteY33" fmla="*/ 155487 h 230162"/>
              <a:gd name="connsiteX35" fmla="*/ 252832 w 252832"/>
              <a:gd name="connsiteY35" fmla="*/ 141618 h 230162"/>
              <a:gd name="connsiteX36" fmla="*/ 32004 w 252832"/>
              <a:gd name="connsiteY36" fmla="*/ 141618 h 230162"/>
              <a:gd name="connsiteX37" fmla="*/ 22936 w 252832"/>
              <a:gd name="connsiteY37" fmla="*/ 149085 h 230162"/>
              <a:gd name="connsiteX38" fmla="*/ 0 w 252832"/>
              <a:gd name="connsiteY38" fmla="*/ 116815 h 230162"/>
              <a:gd name="connsiteX39" fmla="*/ 252832 w 252832"/>
              <a:gd name="connsiteY39" fmla="*/ 116815 h 2301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30162">
                <a:moveTo>
                  <a:pt x="110147" y="80543"/>
                </a:moveTo>
                <a:cubicBezTo>
                  <a:pt x="121526" y="80543"/>
                  <a:pt x="132772" y="80499"/>
                  <a:pt x="143885" y="80411"/>
                </a:cubicBezTo>
                <a:cubicBezTo>
                  <a:pt x="154997" y="80321"/>
                  <a:pt x="165665" y="80143"/>
                  <a:pt x="175889" y="79877"/>
                </a:cubicBezTo>
                <a:cubicBezTo>
                  <a:pt x="186112" y="79611"/>
                  <a:pt x="195625" y="79166"/>
                  <a:pt x="204426" y="78543"/>
                </a:cubicBezTo>
                <a:cubicBezTo>
                  <a:pt x="213227" y="77921"/>
                  <a:pt x="220917" y="77076"/>
                  <a:pt x="227495" y="76009"/>
                </a:cubicBezTo>
                <a:lnTo>
                  <a:pt x="230962" y="91478"/>
                </a:lnTo>
                <a:cubicBezTo>
                  <a:pt x="224561" y="94145"/>
                  <a:pt x="216205" y="96368"/>
                  <a:pt x="205892" y="98146"/>
                </a:cubicBezTo>
                <a:cubicBezTo>
                  <a:pt x="195580" y="99923"/>
                  <a:pt x="184334" y="101257"/>
                  <a:pt x="172155" y="102146"/>
                </a:cubicBezTo>
                <a:cubicBezTo>
                  <a:pt x="159976" y="103035"/>
                  <a:pt x="147530" y="103657"/>
                  <a:pt x="134817" y="104013"/>
                </a:cubicBezTo>
                <a:cubicBezTo>
                  <a:pt x="122104" y="104369"/>
                  <a:pt x="110325" y="104546"/>
                  <a:pt x="99479" y="104546"/>
                </a:cubicBezTo>
                <a:lnTo>
                  <a:pt x="42139" y="104546"/>
                </a:lnTo>
                <a:lnTo>
                  <a:pt x="42139" y="29337"/>
                </a:lnTo>
                <a:cubicBezTo>
                  <a:pt x="42139" y="25781"/>
                  <a:pt x="41250" y="22802"/>
                  <a:pt x="39472" y="20403"/>
                </a:cubicBezTo>
                <a:cubicBezTo>
                  <a:pt x="37694" y="18002"/>
                  <a:pt x="35027" y="16535"/>
                  <a:pt x="31471" y="16002"/>
                </a:cubicBezTo>
                <a:lnTo>
                  <a:pt x="89345" y="0"/>
                </a:lnTo>
                <a:lnTo>
                  <a:pt x="89345" y="8801"/>
                </a:lnTo>
                <a:lnTo>
                  <a:pt x="219761" y="8801"/>
                </a:lnTo>
                <a:lnTo>
                  <a:pt x="219761" y="32004"/>
                </a:lnTo>
                <a:lnTo>
                  <a:pt x="89345" y="32004"/>
                </a:lnTo>
                <a:lnTo>
                  <a:pt x="89345" y="45339"/>
                </a:lnTo>
                <a:lnTo>
                  <a:pt x="215760" y="45339"/>
                </a:lnTo>
                <a:lnTo>
                  <a:pt x="215760" y="65875"/>
                </a:lnTo>
                <a:lnTo>
                  <a:pt x="89345" y="65875"/>
                </a:lnTo>
                <a:lnTo>
                  <a:pt x="89345" y="80543"/>
                </a:lnTo>
                <a:moveTo>
                  <a:pt x="227229" y="155487"/>
                </a:moveTo>
                <a:lnTo>
                  <a:pt x="227229" y="205893"/>
                </a:lnTo>
                <a:cubicBezTo>
                  <a:pt x="227229" y="214427"/>
                  <a:pt x="225184" y="220606"/>
                  <a:pt x="221094" y="224428"/>
                </a:cubicBezTo>
                <a:cubicBezTo>
                  <a:pt x="217005" y="228250"/>
                  <a:pt x="210515" y="230162"/>
                  <a:pt x="201625" y="230162"/>
                </a:cubicBezTo>
                <a:lnTo>
                  <a:pt x="180023" y="230162"/>
                </a:lnTo>
                <a:lnTo>
                  <a:pt x="180023" y="180023"/>
                </a:lnTo>
                <a:lnTo>
                  <a:pt x="57874" y="180023"/>
                </a:lnTo>
                <a:cubicBezTo>
                  <a:pt x="53429" y="180023"/>
                  <a:pt x="50762" y="182245"/>
                  <a:pt x="49873" y="186690"/>
                </a:cubicBezTo>
                <a:lnTo>
                  <a:pt x="27470" y="155487"/>
                </a:lnTo>
                <a:moveTo>
                  <a:pt x="252832" y="141618"/>
                </a:moveTo>
                <a:lnTo>
                  <a:pt x="32004" y="141618"/>
                </a:lnTo>
                <a:cubicBezTo>
                  <a:pt x="26848" y="141618"/>
                  <a:pt x="23825" y="144107"/>
                  <a:pt x="22936" y="149085"/>
                </a:cubicBezTo>
                <a:lnTo>
                  <a:pt x="0" y="116815"/>
                </a:lnTo>
                <a:lnTo>
                  <a:pt x="252832" y="11681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9" name="Freeform 39"/>
          <p:cNvSpPr/>
          <p:nvPr/>
        </p:nvSpPr>
        <p:spPr>
          <a:xfrm>
            <a:off x="2341290" y="7751569"/>
            <a:ext cx="256832" cy="228561"/>
          </a:xfrm>
          <a:custGeom>
            <a:avLst/>
            <a:gdLst>
              <a:gd name="connsiteX0" fmla="*/ 82944 w 256832"/>
              <a:gd name="connsiteY0" fmla="*/ 63208 h 228561"/>
              <a:gd name="connsiteX1" fmla="*/ 111881 w 256832"/>
              <a:gd name="connsiteY1" fmla="*/ 66675 h 228561"/>
              <a:gd name="connsiteX2" fmla="*/ 132683 w 256832"/>
              <a:gd name="connsiteY2" fmla="*/ 75876 h 228561"/>
              <a:gd name="connsiteX3" fmla="*/ 145352 w 256832"/>
              <a:gd name="connsiteY3" fmla="*/ 89477 h 228561"/>
              <a:gd name="connsiteX4" fmla="*/ 149619 w 256832"/>
              <a:gd name="connsiteY4" fmla="*/ 106146 h 228561"/>
              <a:gd name="connsiteX5" fmla="*/ 145352 w 256832"/>
              <a:gd name="connsiteY5" fmla="*/ 122815 h 228561"/>
              <a:gd name="connsiteX6" fmla="*/ 132683 w 256832"/>
              <a:gd name="connsiteY6" fmla="*/ 136416 h 228561"/>
              <a:gd name="connsiteX7" fmla="*/ 111881 w 256832"/>
              <a:gd name="connsiteY7" fmla="*/ 145485 h 228561"/>
              <a:gd name="connsiteX8" fmla="*/ 82944 w 256832"/>
              <a:gd name="connsiteY8" fmla="*/ 148818 h 228561"/>
              <a:gd name="connsiteX9" fmla="*/ 54007 w 256832"/>
              <a:gd name="connsiteY9" fmla="*/ 145485 h 228561"/>
              <a:gd name="connsiteX10" fmla="*/ 33204 w 256832"/>
              <a:gd name="connsiteY10" fmla="*/ 136416 h 228561"/>
              <a:gd name="connsiteX11" fmla="*/ 20669 w 256832"/>
              <a:gd name="connsiteY11" fmla="*/ 122815 h 228561"/>
              <a:gd name="connsiteX12" fmla="*/ 16535 w 256832"/>
              <a:gd name="connsiteY12" fmla="*/ 106146 h 228561"/>
              <a:gd name="connsiteX13" fmla="*/ 20669 w 256832"/>
              <a:gd name="connsiteY13" fmla="*/ 89477 h 228561"/>
              <a:gd name="connsiteX14" fmla="*/ 33204 w 256832"/>
              <a:gd name="connsiteY14" fmla="*/ 75876 h 228561"/>
              <a:gd name="connsiteX15" fmla="*/ 54007 w 256832"/>
              <a:gd name="connsiteY15" fmla="*/ 66675 h 228561"/>
              <a:gd name="connsiteX16" fmla="*/ 82944 w 256832"/>
              <a:gd name="connsiteY16" fmla="*/ 63208 h 228561"/>
              <a:gd name="connsiteX18" fmla="*/ 173622 w 256832"/>
              <a:gd name="connsiteY18" fmla="*/ 173621 h 228561"/>
              <a:gd name="connsiteX19" fmla="*/ 173622 w 256832"/>
              <a:gd name="connsiteY19" fmla="*/ 29336 h 228561"/>
              <a:gd name="connsiteX20" fmla="*/ 172021 w 256832"/>
              <a:gd name="connsiteY20" fmla="*/ 22269 h 228561"/>
              <a:gd name="connsiteX21" fmla="*/ 166421 w 256832"/>
              <a:gd name="connsiteY21" fmla="*/ 17335 h 228561"/>
              <a:gd name="connsiteX22" fmla="*/ 220828 w 256832"/>
              <a:gd name="connsiteY22" fmla="*/ 1333 h 228561"/>
              <a:gd name="connsiteX23" fmla="*/ 220828 w 256832"/>
              <a:gd name="connsiteY23" fmla="*/ 75209 h 228561"/>
              <a:gd name="connsiteX24" fmla="*/ 256832 w 256832"/>
              <a:gd name="connsiteY24" fmla="*/ 75209 h 228561"/>
              <a:gd name="connsiteX25" fmla="*/ 256832 w 256832"/>
              <a:gd name="connsiteY25" fmla="*/ 99746 h 228561"/>
              <a:gd name="connsiteX26" fmla="*/ 220828 w 256832"/>
              <a:gd name="connsiteY26" fmla="*/ 99746 h 228561"/>
              <a:gd name="connsiteX27" fmla="*/ 220828 w 256832"/>
              <a:gd name="connsiteY27" fmla="*/ 149352 h 228561"/>
              <a:gd name="connsiteX28" fmla="*/ 214693 w 256832"/>
              <a:gd name="connsiteY28" fmla="*/ 167887 h 228561"/>
              <a:gd name="connsiteX29" fmla="*/ 195225 w 256832"/>
              <a:gd name="connsiteY29" fmla="*/ 173621 h 228561"/>
              <a:gd name="connsiteX31" fmla="*/ 38672 w 256832"/>
              <a:gd name="connsiteY31" fmla="*/ 184556 h 228561"/>
              <a:gd name="connsiteX32" fmla="*/ 36005 w 256832"/>
              <a:gd name="connsiteY32" fmla="*/ 175622 h 228561"/>
              <a:gd name="connsiteX33" fmla="*/ 28004 w 256832"/>
              <a:gd name="connsiteY33" fmla="*/ 171221 h 228561"/>
              <a:gd name="connsiteX34" fmla="*/ 85878 w 256832"/>
              <a:gd name="connsiteY34" fmla="*/ 160553 h 228561"/>
              <a:gd name="connsiteX35" fmla="*/ 85878 w 256832"/>
              <a:gd name="connsiteY35" fmla="*/ 204026 h 228561"/>
              <a:gd name="connsiteX36" fmla="*/ 207759 w 256832"/>
              <a:gd name="connsiteY36" fmla="*/ 204026 h 228561"/>
              <a:gd name="connsiteX37" fmla="*/ 216694 w 256832"/>
              <a:gd name="connsiteY37" fmla="*/ 201358 h 228561"/>
              <a:gd name="connsiteX38" fmla="*/ 221094 w 256832"/>
              <a:gd name="connsiteY38" fmla="*/ 193357 h 228561"/>
              <a:gd name="connsiteX39" fmla="*/ 234429 w 256832"/>
              <a:gd name="connsiteY39" fmla="*/ 228561 h 228561"/>
              <a:gd name="connsiteX40" fmla="*/ 38672 w 256832"/>
              <a:gd name="connsiteY40" fmla="*/ 228561 h 228561"/>
              <a:gd name="connsiteX42" fmla="*/ 153353 w 256832"/>
              <a:gd name="connsiteY42" fmla="*/ 54407 h 228561"/>
              <a:gd name="connsiteX43" fmla="*/ 24803 w 256832"/>
              <a:gd name="connsiteY43" fmla="*/ 54407 h 228561"/>
              <a:gd name="connsiteX44" fmla="*/ 16802 w 256832"/>
              <a:gd name="connsiteY44" fmla="*/ 61074 h 228561"/>
              <a:gd name="connsiteX45" fmla="*/ 0 w 256832"/>
              <a:gd name="connsiteY45" fmla="*/ 31204 h 228561"/>
              <a:gd name="connsiteX46" fmla="*/ 56540 w 256832"/>
              <a:gd name="connsiteY46" fmla="*/ 31204 h 228561"/>
              <a:gd name="connsiteX47" fmla="*/ 56540 w 256832"/>
              <a:gd name="connsiteY47" fmla="*/ 26936 h 228561"/>
              <a:gd name="connsiteX48" fmla="*/ 53873 w 256832"/>
              <a:gd name="connsiteY48" fmla="*/ 18002 h 228561"/>
              <a:gd name="connsiteX49" fmla="*/ 45872 w 256832"/>
              <a:gd name="connsiteY49" fmla="*/ 13601 h 228561"/>
              <a:gd name="connsiteX50" fmla="*/ 106413 w 256832"/>
              <a:gd name="connsiteY50" fmla="*/ 0 h 228561"/>
              <a:gd name="connsiteX51" fmla="*/ 106413 w 256832"/>
              <a:gd name="connsiteY51" fmla="*/ 31204 h 228561"/>
              <a:gd name="connsiteX52" fmla="*/ 153353 w 256832"/>
              <a:gd name="connsiteY52" fmla="*/ 31204 h 228561"/>
              <a:gd name="connsiteX54" fmla="*/ 108280 w 256832"/>
              <a:gd name="connsiteY54" fmla="*/ 106146 h 228561"/>
              <a:gd name="connsiteX55" fmla="*/ 102013 w 256832"/>
              <a:gd name="connsiteY55" fmla="*/ 90945 h 228561"/>
              <a:gd name="connsiteX56" fmla="*/ 82944 w 256832"/>
              <a:gd name="connsiteY56" fmla="*/ 84277 h 228561"/>
              <a:gd name="connsiteX57" fmla="*/ 64008 w 256832"/>
              <a:gd name="connsiteY57" fmla="*/ 90945 h 228561"/>
              <a:gd name="connsiteX58" fmla="*/ 57874 w 256832"/>
              <a:gd name="connsiteY58" fmla="*/ 106146 h 228561"/>
              <a:gd name="connsiteX59" fmla="*/ 64008 w 256832"/>
              <a:gd name="connsiteY59" fmla="*/ 121214 h 228561"/>
              <a:gd name="connsiteX60" fmla="*/ 82944 w 256832"/>
              <a:gd name="connsiteY60" fmla="*/ 127749 h 228561"/>
              <a:gd name="connsiteX61" fmla="*/ 102013 w 256832"/>
              <a:gd name="connsiteY61" fmla="*/ 121214 h 228561"/>
              <a:gd name="connsiteX62" fmla="*/ 108280 w 256832"/>
              <a:gd name="connsiteY62" fmla="*/ 106146 h 2285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1">
                <a:moveTo>
                  <a:pt x="82944" y="63208"/>
                </a:moveTo>
                <a:cubicBezTo>
                  <a:pt x="93967" y="63208"/>
                  <a:pt x="103613" y="64364"/>
                  <a:pt x="111881" y="66675"/>
                </a:cubicBezTo>
                <a:cubicBezTo>
                  <a:pt x="120148" y="68986"/>
                  <a:pt x="127083" y="72053"/>
                  <a:pt x="132683" y="75876"/>
                </a:cubicBezTo>
                <a:cubicBezTo>
                  <a:pt x="138284" y="79699"/>
                  <a:pt x="142507" y="84233"/>
                  <a:pt x="145352" y="89477"/>
                </a:cubicBezTo>
                <a:cubicBezTo>
                  <a:pt x="148196" y="94723"/>
                  <a:pt x="149619" y="100279"/>
                  <a:pt x="149619" y="106146"/>
                </a:cubicBezTo>
                <a:cubicBezTo>
                  <a:pt x="149619" y="112013"/>
                  <a:pt x="148196" y="117570"/>
                  <a:pt x="145352" y="122815"/>
                </a:cubicBezTo>
                <a:cubicBezTo>
                  <a:pt x="142507" y="128060"/>
                  <a:pt x="138284" y="132594"/>
                  <a:pt x="132683" y="136416"/>
                </a:cubicBezTo>
                <a:cubicBezTo>
                  <a:pt x="127083" y="140240"/>
                  <a:pt x="120148" y="143263"/>
                  <a:pt x="111881" y="145485"/>
                </a:cubicBezTo>
                <a:cubicBezTo>
                  <a:pt x="103613" y="147707"/>
                  <a:pt x="93967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3"/>
                  <a:pt x="38805" y="140240"/>
                  <a:pt x="33204" y="136416"/>
                </a:cubicBezTo>
                <a:cubicBezTo>
                  <a:pt x="27604" y="132594"/>
                  <a:pt x="23425" y="128060"/>
                  <a:pt x="20669" y="122815"/>
                </a:cubicBezTo>
                <a:cubicBezTo>
                  <a:pt x="17913" y="117570"/>
                  <a:pt x="16535" y="112013"/>
                  <a:pt x="16535" y="106146"/>
                </a:cubicBezTo>
                <a:cubicBezTo>
                  <a:pt x="16535" y="100279"/>
                  <a:pt x="17913" y="94723"/>
                  <a:pt x="20669" y="89477"/>
                </a:cubicBezTo>
                <a:cubicBezTo>
                  <a:pt x="23425" y="84233"/>
                  <a:pt x="27604" y="79699"/>
                  <a:pt x="33204" y="75876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6"/>
                </a:lnTo>
                <a:cubicBezTo>
                  <a:pt x="173622" y="26848"/>
                  <a:pt x="173088" y="24492"/>
                  <a:pt x="172021" y="22269"/>
                </a:cubicBezTo>
                <a:cubicBezTo>
                  <a:pt x="170955" y="20047"/>
                  <a:pt x="169088" y="18402"/>
                  <a:pt x="166421" y="17335"/>
                </a:cubicBezTo>
                <a:lnTo>
                  <a:pt x="220828" y="1333"/>
                </a:lnTo>
                <a:lnTo>
                  <a:pt x="220828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8" y="99746"/>
                </a:lnTo>
                <a:lnTo>
                  <a:pt x="220828" y="149352"/>
                </a:lnTo>
                <a:cubicBezTo>
                  <a:pt x="220828" y="157886"/>
                  <a:pt x="218783" y="164065"/>
                  <a:pt x="214693" y="167887"/>
                </a:cubicBezTo>
                <a:cubicBezTo>
                  <a:pt x="210604" y="171710"/>
                  <a:pt x="204115" y="173621"/>
                  <a:pt x="195225" y="173621"/>
                </a:cubicBezTo>
                <a:moveTo>
                  <a:pt x="38672" y="184556"/>
                </a:moveTo>
                <a:cubicBezTo>
                  <a:pt x="38672" y="181000"/>
                  <a:pt x="37783" y="178022"/>
                  <a:pt x="36005" y="175622"/>
                </a:cubicBezTo>
                <a:cubicBezTo>
                  <a:pt x="34227" y="173221"/>
                  <a:pt x="31560" y="171755"/>
                  <a:pt x="28004" y="171221"/>
                </a:cubicBezTo>
                <a:lnTo>
                  <a:pt x="85878" y="160553"/>
                </a:lnTo>
                <a:lnTo>
                  <a:pt x="85878" y="204026"/>
                </a:lnTo>
                <a:lnTo>
                  <a:pt x="207759" y="204026"/>
                </a:lnTo>
                <a:cubicBezTo>
                  <a:pt x="211315" y="204026"/>
                  <a:pt x="214294" y="203136"/>
                  <a:pt x="216694" y="201358"/>
                </a:cubicBezTo>
                <a:cubicBezTo>
                  <a:pt x="219094" y="199580"/>
                  <a:pt x="220561" y="196914"/>
                  <a:pt x="221094" y="193357"/>
                </a:cubicBezTo>
                <a:lnTo>
                  <a:pt x="234429" y="228561"/>
                </a:lnTo>
                <a:lnTo>
                  <a:pt x="38672" y="228561"/>
                </a:lnTo>
                <a:moveTo>
                  <a:pt x="153353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4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6"/>
                </a:lnTo>
                <a:cubicBezTo>
                  <a:pt x="56540" y="23381"/>
                  <a:pt x="55651" y="20402"/>
                  <a:pt x="53873" y="18002"/>
                </a:cubicBezTo>
                <a:cubicBezTo>
                  <a:pt x="52095" y="15602"/>
                  <a:pt x="49429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3" y="31204"/>
                </a:lnTo>
                <a:moveTo>
                  <a:pt x="108280" y="106146"/>
                </a:moveTo>
                <a:cubicBezTo>
                  <a:pt x="108280" y="100457"/>
                  <a:pt x="106191" y="95390"/>
                  <a:pt x="102013" y="90945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5"/>
                </a:cubicBezTo>
                <a:cubicBezTo>
                  <a:pt x="59919" y="95390"/>
                  <a:pt x="57874" y="100457"/>
                  <a:pt x="57874" y="106146"/>
                </a:cubicBezTo>
                <a:cubicBezTo>
                  <a:pt x="57874" y="111837"/>
                  <a:pt x="59919" y="116859"/>
                  <a:pt x="64008" y="121214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3" y="121214"/>
                </a:cubicBezTo>
                <a:cubicBezTo>
                  <a:pt x="106191" y="116859"/>
                  <a:pt x="108280" y="111837"/>
                  <a:pt x="108280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0" name="Freeform 40"/>
          <p:cNvSpPr/>
          <p:nvPr/>
        </p:nvSpPr>
        <p:spPr>
          <a:xfrm>
            <a:off x="2674967" y="7752902"/>
            <a:ext cx="244830" cy="227228"/>
          </a:xfrm>
          <a:custGeom>
            <a:avLst/>
            <a:gdLst>
              <a:gd name="connsiteX0" fmla="*/ 154686 w 244830"/>
              <a:gd name="connsiteY0" fmla="*/ 45606 h 227228"/>
              <a:gd name="connsiteX1" fmla="*/ 113347 w 244830"/>
              <a:gd name="connsiteY1" fmla="*/ 45606 h 227228"/>
              <a:gd name="connsiteX2" fmla="*/ 109347 w 244830"/>
              <a:gd name="connsiteY2" fmla="*/ 63209 h 227228"/>
              <a:gd name="connsiteX3" fmla="*/ 103213 w 244830"/>
              <a:gd name="connsiteY3" fmla="*/ 79743 h 227228"/>
              <a:gd name="connsiteX4" fmla="*/ 125616 w 244830"/>
              <a:gd name="connsiteY4" fmla="*/ 80810 h 227228"/>
              <a:gd name="connsiteX5" fmla="*/ 143751 w 244830"/>
              <a:gd name="connsiteY5" fmla="*/ 88278 h 227228"/>
              <a:gd name="connsiteX6" fmla="*/ 155886 w 244830"/>
              <a:gd name="connsiteY6" fmla="*/ 101746 h 227228"/>
              <a:gd name="connsiteX7" fmla="*/ 160287 w 244830"/>
              <a:gd name="connsiteY7" fmla="*/ 120282 h 227228"/>
              <a:gd name="connsiteX8" fmla="*/ 155353 w 244830"/>
              <a:gd name="connsiteY8" fmla="*/ 134283 h 227228"/>
              <a:gd name="connsiteX9" fmla="*/ 140817 w 244830"/>
              <a:gd name="connsiteY9" fmla="*/ 141084 h 227228"/>
              <a:gd name="connsiteX10" fmla="*/ 124149 w 244830"/>
              <a:gd name="connsiteY10" fmla="*/ 139350 h 227228"/>
              <a:gd name="connsiteX11" fmla="*/ 113347 w 244830"/>
              <a:gd name="connsiteY11" fmla="*/ 130950 h 227228"/>
              <a:gd name="connsiteX12" fmla="*/ 117081 w 244830"/>
              <a:gd name="connsiteY12" fmla="*/ 118814 h 227228"/>
              <a:gd name="connsiteX13" fmla="*/ 115081 w 244830"/>
              <a:gd name="connsiteY13" fmla="*/ 107080 h 227228"/>
              <a:gd name="connsiteX14" fmla="*/ 108013 w 244830"/>
              <a:gd name="connsiteY14" fmla="*/ 97613 h 227228"/>
              <a:gd name="connsiteX15" fmla="*/ 96545 w 244830"/>
              <a:gd name="connsiteY15" fmla="*/ 92278 h 227228"/>
              <a:gd name="connsiteX16" fmla="*/ 59341 w 244830"/>
              <a:gd name="connsiteY16" fmla="*/ 128283 h 227228"/>
              <a:gd name="connsiteX17" fmla="*/ 0 w 244830"/>
              <a:gd name="connsiteY17" fmla="*/ 145084 h 227228"/>
              <a:gd name="connsiteX18" fmla="*/ 0 w 244830"/>
              <a:gd name="connsiteY18" fmla="*/ 139750 h 227228"/>
              <a:gd name="connsiteX19" fmla="*/ 25470 w 244830"/>
              <a:gd name="connsiteY19" fmla="*/ 126416 h 227228"/>
              <a:gd name="connsiteX20" fmla="*/ 46806 w 244830"/>
              <a:gd name="connsiteY20" fmla="*/ 105480 h 227228"/>
              <a:gd name="connsiteX21" fmla="*/ 61474 w 244830"/>
              <a:gd name="connsiteY21" fmla="*/ 78277 h 227228"/>
              <a:gd name="connsiteX22" fmla="*/ 67208 w 244830"/>
              <a:gd name="connsiteY22" fmla="*/ 45606 h 227228"/>
              <a:gd name="connsiteX23" fmla="*/ 35204 w 244830"/>
              <a:gd name="connsiteY23" fmla="*/ 45606 h 227228"/>
              <a:gd name="connsiteX24" fmla="*/ 27203 w 244830"/>
              <a:gd name="connsiteY24" fmla="*/ 52274 h 227228"/>
              <a:gd name="connsiteX25" fmla="*/ 10401 w 244830"/>
              <a:gd name="connsiteY25" fmla="*/ 21069 h 227228"/>
              <a:gd name="connsiteX26" fmla="*/ 154686 w 244830"/>
              <a:gd name="connsiteY26" fmla="*/ 21069 h 227228"/>
              <a:gd name="connsiteX28" fmla="*/ 186690 w 244830"/>
              <a:gd name="connsiteY28" fmla="*/ 166688 h 227228"/>
              <a:gd name="connsiteX29" fmla="*/ 186690 w 244830"/>
              <a:gd name="connsiteY29" fmla="*/ 82410 h 227228"/>
              <a:gd name="connsiteX30" fmla="*/ 153352 w 244830"/>
              <a:gd name="connsiteY30" fmla="*/ 82410 h 227228"/>
              <a:gd name="connsiteX31" fmla="*/ 140551 w 244830"/>
              <a:gd name="connsiteY31" fmla="*/ 57874 h 227228"/>
              <a:gd name="connsiteX32" fmla="*/ 186690 w 244830"/>
              <a:gd name="connsiteY32" fmla="*/ 57874 h 227228"/>
              <a:gd name="connsiteX33" fmla="*/ 186690 w 244830"/>
              <a:gd name="connsiteY33" fmla="*/ 28003 h 227228"/>
              <a:gd name="connsiteX34" fmla="*/ 185089 w 244830"/>
              <a:gd name="connsiteY34" fmla="*/ 20936 h 227228"/>
              <a:gd name="connsiteX35" fmla="*/ 179489 w 244830"/>
              <a:gd name="connsiteY35" fmla="*/ 16002 h 227228"/>
              <a:gd name="connsiteX36" fmla="*/ 233896 w 244830"/>
              <a:gd name="connsiteY36" fmla="*/ 0 h 227228"/>
              <a:gd name="connsiteX37" fmla="*/ 233896 w 244830"/>
              <a:gd name="connsiteY37" fmla="*/ 142418 h 227228"/>
              <a:gd name="connsiteX38" fmla="*/ 227762 w 244830"/>
              <a:gd name="connsiteY38" fmla="*/ 160953 h 227228"/>
              <a:gd name="connsiteX39" fmla="*/ 208292 w 244830"/>
              <a:gd name="connsiteY39" fmla="*/ 166688 h 227228"/>
              <a:gd name="connsiteX41" fmla="*/ 51739 w 244830"/>
              <a:gd name="connsiteY41" fmla="*/ 173889 h 227228"/>
              <a:gd name="connsiteX42" fmla="*/ 49073 w 244830"/>
              <a:gd name="connsiteY42" fmla="*/ 164954 h 227228"/>
              <a:gd name="connsiteX43" fmla="*/ 41072 w 244830"/>
              <a:gd name="connsiteY43" fmla="*/ 160553 h 227228"/>
              <a:gd name="connsiteX44" fmla="*/ 98946 w 244830"/>
              <a:gd name="connsiteY44" fmla="*/ 149885 h 227228"/>
              <a:gd name="connsiteX45" fmla="*/ 98946 w 244830"/>
              <a:gd name="connsiteY45" fmla="*/ 202692 h 227228"/>
              <a:gd name="connsiteX46" fmla="*/ 218160 w 244830"/>
              <a:gd name="connsiteY46" fmla="*/ 202692 h 227228"/>
              <a:gd name="connsiteX47" fmla="*/ 227095 w 244830"/>
              <a:gd name="connsiteY47" fmla="*/ 200025 h 227228"/>
              <a:gd name="connsiteX48" fmla="*/ 231495 w 244830"/>
              <a:gd name="connsiteY48" fmla="*/ 192024 h 227228"/>
              <a:gd name="connsiteX49" fmla="*/ 244830 w 244830"/>
              <a:gd name="connsiteY49" fmla="*/ 227228 h 227228"/>
              <a:gd name="connsiteX50" fmla="*/ 51739 w 244830"/>
              <a:gd name="connsiteY50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0" h="227228">
                <a:moveTo>
                  <a:pt x="154686" y="45606"/>
                </a:moveTo>
                <a:lnTo>
                  <a:pt x="113347" y="45606"/>
                </a:lnTo>
                <a:cubicBezTo>
                  <a:pt x="112281" y="51651"/>
                  <a:pt x="110947" y="57518"/>
                  <a:pt x="109347" y="63209"/>
                </a:cubicBezTo>
                <a:cubicBezTo>
                  <a:pt x="107747" y="68897"/>
                  <a:pt x="105702" y="74409"/>
                  <a:pt x="103213" y="79743"/>
                </a:cubicBezTo>
                <a:cubicBezTo>
                  <a:pt x="111214" y="79032"/>
                  <a:pt x="118681" y="79388"/>
                  <a:pt x="125616" y="80810"/>
                </a:cubicBezTo>
                <a:cubicBezTo>
                  <a:pt x="132550" y="82232"/>
                  <a:pt x="138595" y="84722"/>
                  <a:pt x="143751" y="88278"/>
                </a:cubicBezTo>
                <a:cubicBezTo>
                  <a:pt x="148907" y="91834"/>
                  <a:pt x="152952" y="96323"/>
                  <a:pt x="155886" y="101746"/>
                </a:cubicBezTo>
                <a:cubicBezTo>
                  <a:pt x="158820" y="107169"/>
                  <a:pt x="160287" y="113347"/>
                  <a:pt x="160287" y="120282"/>
                </a:cubicBezTo>
                <a:cubicBezTo>
                  <a:pt x="160287" y="125793"/>
                  <a:pt x="158642" y="130461"/>
                  <a:pt x="155353" y="134283"/>
                </a:cubicBezTo>
                <a:cubicBezTo>
                  <a:pt x="152063" y="138106"/>
                  <a:pt x="147218" y="140373"/>
                  <a:pt x="140817" y="141084"/>
                </a:cubicBezTo>
                <a:cubicBezTo>
                  <a:pt x="134594" y="141796"/>
                  <a:pt x="129038" y="141218"/>
                  <a:pt x="124149" y="139350"/>
                </a:cubicBezTo>
                <a:cubicBezTo>
                  <a:pt x="119259" y="137484"/>
                  <a:pt x="115659" y="134683"/>
                  <a:pt x="113347" y="130950"/>
                </a:cubicBezTo>
                <a:cubicBezTo>
                  <a:pt x="115659" y="127038"/>
                  <a:pt x="116903" y="122993"/>
                  <a:pt x="117081" y="118814"/>
                </a:cubicBezTo>
                <a:cubicBezTo>
                  <a:pt x="117259" y="114636"/>
                  <a:pt x="116592" y="110725"/>
                  <a:pt x="115081" y="107080"/>
                </a:cubicBezTo>
                <a:cubicBezTo>
                  <a:pt x="113569" y="103436"/>
                  <a:pt x="111214" y="100279"/>
                  <a:pt x="108013" y="97613"/>
                </a:cubicBezTo>
                <a:cubicBezTo>
                  <a:pt x="104813" y="94945"/>
                  <a:pt x="100990" y="93167"/>
                  <a:pt x="96545" y="92278"/>
                </a:cubicBezTo>
                <a:cubicBezTo>
                  <a:pt x="87477" y="106858"/>
                  <a:pt x="75076" y="118859"/>
                  <a:pt x="59341" y="128283"/>
                </a:cubicBezTo>
                <a:cubicBezTo>
                  <a:pt x="43605" y="137706"/>
                  <a:pt x="23825" y="143307"/>
                  <a:pt x="0" y="145084"/>
                </a:cubicBezTo>
                <a:lnTo>
                  <a:pt x="0" y="139750"/>
                </a:lnTo>
                <a:cubicBezTo>
                  <a:pt x="8890" y="136728"/>
                  <a:pt x="17380" y="132283"/>
                  <a:pt x="25470" y="126416"/>
                </a:cubicBezTo>
                <a:cubicBezTo>
                  <a:pt x="33560" y="120548"/>
                  <a:pt x="40672" y="113570"/>
                  <a:pt x="46806" y="105480"/>
                </a:cubicBezTo>
                <a:cubicBezTo>
                  <a:pt x="52940" y="97389"/>
                  <a:pt x="57829" y="88323"/>
                  <a:pt x="61474" y="78277"/>
                </a:cubicBezTo>
                <a:cubicBezTo>
                  <a:pt x="65119" y="68231"/>
                  <a:pt x="67030" y="57341"/>
                  <a:pt x="67208" y="45606"/>
                </a:cubicBezTo>
                <a:lnTo>
                  <a:pt x="35204" y="45606"/>
                </a:lnTo>
                <a:cubicBezTo>
                  <a:pt x="30759" y="45606"/>
                  <a:pt x="28092" y="47828"/>
                  <a:pt x="27203" y="52274"/>
                </a:cubicBezTo>
                <a:lnTo>
                  <a:pt x="10401" y="21069"/>
                </a:lnTo>
                <a:lnTo>
                  <a:pt x="154686" y="21069"/>
                </a:lnTo>
                <a:moveTo>
                  <a:pt x="186690" y="166688"/>
                </a:moveTo>
                <a:lnTo>
                  <a:pt x="186690" y="82410"/>
                </a:lnTo>
                <a:lnTo>
                  <a:pt x="153352" y="82410"/>
                </a:lnTo>
                <a:lnTo>
                  <a:pt x="140551" y="57874"/>
                </a:lnTo>
                <a:lnTo>
                  <a:pt x="186690" y="57874"/>
                </a:lnTo>
                <a:lnTo>
                  <a:pt x="186690" y="28003"/>
                </a:lnTo>
                <a:cubicBezTo>
                  <a:pt x="186690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2"/>
                  <a:pt x="231851" y="157131"/>
                  <a:pt x="227762" y="160953"/>
                </a:cubicBezTo>
                <a:cubicBezTo>
                  <a:pt x="223672" y="164776"/>
                  <a:pt x="217182" y="166688"/>
                  <a:pt x="208292" y="166688"/>
                </a:cubicBezTo>
                <a:moveTo>
                  <a:pt x="51739" y="173889"/>
                </a:moveTo>
                <a:cubicBezTo>
                  <a:pt x="51739" y="170332"/>
                  <a:pt x="50851" y="167354"/>
                  <a:pt x="49073" y="164954"/>
                </a:cubicBezTo>
                <a:cubicBezTo>
                  <a:pt x="47295" y="162554"/>
                  <a:pt x="44628" y="161087"/>
                  <a:pt x="41072" y="160553"/>
                </a:cubicBezTo>
                <a:lnTo>
                  <a:pt x="98946" y="149885"/>
                </a:lnTo>
                <a:lnTo>
                  <a:pt x="98946" y="202692"/>
                </a:lnTo>
                <a:lnTo>
                  <a:pt x="218160" y="202692"/>
                </a:lnTo>
                <a:cubicBezTo>
                  <a:pt x="221716" y="202692"/>
                  <a:pt x="224695" y="201803"/>
                  <a:pt x="227095" y="200025"/>
                </a:cubicBezTo>
                <a:cubicBezTo>
                  <a:pt x="229495" y="198247"/>
                  <a:pt x="230962" y="195580"/>
                  <a:pt x="231495" y="192024"/>
                </a:cubicBezTo>
                <a:lnTo>
                  <a:pt x="244830" y="227228"/>
                </a:lnTo>
                <a:lnTo>
                  <a:pt x="51739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1" name="Freeform 41"/>
          <p:cNvSpPr/>
          <p:nvPr/>
        </p:nvSpPr>
        <p:spPr>
          <a:xfrm>
            <a:off x="2945667" y="7753169"/>
            <a:ext cx="252832" cy="233629"/>
          </a:xfrm>
          <a:custGeom>
            <a:avLst/>
            <a:gdLst>
              <a:gd name="connsiteX0" fmla="*/ 110147 w 252832"/>
              <a:gd name="connsiteY0" fmla="*/ 80543 h 233629"/>
              <a:gd name="connsiteX1" fmla="*/ 143885 w 252832"/>
              <a:gd name="connsiteY1" fmla="*/ 80411 h 233629"/>
              <a:gd name="connsiteX2" fmla="*/ 175889 w 252832"/>
              <a:gd name="connsiteY2" fmla="*/ 79877 h 233629"/>
              <a:gd name="connsiteX3" fmla="*/ 204426 w 252832"/>
              <a:gd name="connsiteY3" fmla="*/ 78543 h 233629"/>
              <a:gd name="connsiteX4" fmla="*/ 227495 w 252832"/>
              <a:gd name="connsiteY4" fmla="*/ 76009 h 233629"/>
              <a:gd name="connsiteX5" fmla="*/ 230962 w 252832"/>
              <a:gd name="connsiteY5" fmla="*/ 91478 h 233629"/>
              <a:gd name="connsiteX6" fmla="*/ 198558 w 252832"/>
              <a:gd name="connsiteY6" fmla="*/ 99346 h 233629"/>
              <a:gd name="connsiteX7" fmla="*/ 154953 w 252832"/>
              <a:gd name="connsiteY7" fmla="*/ 103213 h 233629"/>
              <a:gd name="connsiteX8" fmla="*/ 154953 w 252832"/>
              <a:gd name="connsiteY8" fmla="*/ 117348 h 233629"/>
              <a:gd name="connsiteX9" fmla="*/ 252832 w 252832"/>
              <a:gd name="connsiteY9" fmla="*/ 117348 h 233629"/>
              <a:gd name="connsiteX10" fmla="*/ 252832 w 252832"/>
              <a:gd name="connsiteY10" fmla="*/ 142151 h 233629"/>
              <a:gd name="connsiteX11" fmla="*/ 32004 w 252832"/>
              <a:gd name="connsiteY11" fmla="*/ 142151 h 233629"/>
              <a:gd name="connsiteX12" fmla="*/ 22937 w 252832"/>
              <a:gd name="connsiteY12" fmla="*/ 149619 h 233629"/>
              <a:gd name="connsiteX13" fmla="*/ 0 w 252832"/>
              <a:gd name="connsiteY13" fmla="*/ 117348 h 233629"/>
              <a:gd name="connsiteX14" fmla="*/ 107747 w 252832"/>
              <a:gd name="connsiteY14" fmla="*/ 117348 h 233629"/>
              <a:gd name="connsiteX15" fmla="*/ 107747 w 252832"/>
              <a:gd name="connsiteY15" fmla="*/ 104546 h 233629"/>
              <a:gd name="connsiteX16" fmla="*/ 42139 w 252832"/>
              <a:gd name="connsiteY16" fmla="*/ 104546 h 233629"/>
              <a:gd name="connsiteX17" fmla="*/ 42139 w 252832"/>
              <a:gd name="connsiteY17" fmla="*/ 29337 h 233629"/>
              <a:gd name="connsiteX18" fmla="*/ 39472 w 252832"/>
              <a:gd name="connsiteY18" fmla="*/ 20403 h 233629"/>
              <a:gd name="connsiteX19" fmla="*/ 31471 w 252832"/>
              <a:gd name="connsiteY19" fmla="*/ 16002 h 233629"/>
              <a:gd name="connsiteX20" fmla="*/ 89345 w 252832"/>
              <a:gd name="connsiteY20" fmla="*/ 0 h 233629"/>
              <a:gd name="connsiteX21" fmla="*/ 89345 w 252832"/>
              <a:gd name="connsiteY21" fmla="*/ 8801 h 233629"/>
              <a:gd name="connsiteX22" fmla="*/ 219761 w 252832"/>
              <a:gd name="connsiteY22" fmla="*/ 8801 h 233629"/>
              <a:gd name="connsiteX23" fmla="*/ 219761 w 252832"/>
              <a:gd name="connsiteY23" fmla="*/ 32004 h 233629"/>
              <a:gd name="connsiteX24" fmla="*/ 89345 w 252832"/>
              <a:gd name="connsiteY24" fmla="*/ 32004 h 233629"/>
              <a:gd name="connsiteX25" fmla="*/ 89345 w 252832"/>
              <a:gd name="connsiteY25" fmla="*/ 45339 h 233629"/>
              <a:gd name="connsiteX26" fmla="*/ 215760 w 252832"/>
              <a:gd name="connsiteY26" fmla="*/ 45339 h 233629"/>
              <a:gd name="connsiteX27" fmla="*/ 215760 w 252832"/>
              <a:gd name="connsiteY27" fmla="*/ 65875 h 233629"/>
              <a:gd name="connsiteX28" fmla="*/ 89345 w 252832"/>
              <a:gd name="connsiteY28" fmla="*/ 65875 h 233629"/>
              <a:gd name="connsiteX29" fmla="*/ 89345 w 252832"/>
              <a:gd name="connsiteY29" fmla="*/ 80543 h 233629"/>
              <a:gd name="connsiteX31" fmla="*/ 230162 w 252832"/>
              <a:gd name="connsiteY31" fmla="*/ 192824 h 233629"/>
              <a:gd name="connsiteX32" fmla="*/ 204426 w 252832"/>
              <a:gd name="connsiteY32" fmla="*/ 222428 h 233629"/>
              <a:gd name="connsiteX33" fmla="*/ 131483 w 252832"/>
              <a:gd name="connsiteY33" fmla="*/ 233629 h 233629"/>
              <a:gd name="connsiteX34" fmla="*/ 89345 w 252832"/>
              <a:gd name="connsiteY34" fmla="*/ 230696 h 233629"/>
              <a:gd name="connsiteX35" fmla="*/ 58408 w 252832"/>
              <a:gd name="connsiteY35" fmla="*/ 222428 h 233629"/>
              <a:gd name="connsiteX36" fmla="*/ 39205 w 252832"/>
              <a:gd name="connsiteY36" fmla="*/ 209626 h 233629"/>
              <a:gd name="connsiteX37" fmla="*/ 32538 w 252832"/>
              <a:gd name="connsiteY37" fmla="*/ 192824 h 233629"/>
              <a:gd name="connsiteX38" fmla="*/ 39205 w 252832"/>
              <a:gd name="connsiteY38" fmla="*/ 176155 h 233629"/>
              <a:gd name="connsiteX39" fmla="*/ 58408 w 252832"/>
              <a:gd name="connsiteY39" fmla="*/ 163220 h 233629"/>
              <a:gd name="connsiteX40" fmla="*/ 89345 w 252832"/>
              <a:gd name="connsiteY40" fmla="*/ 154953 h 233629"/>
              <a:gd name="connsiteX41" fmla="*/ 131483 w 252832"/>
              <a:gd name="connsiteY41" fmla="*/ 152019 h 233629"/>
              <a:gd name="connsiteX42" fmla="*/ 204426 w 252832"/>
              <a:gd name="connsiteY42" fmla="*/ 163220 h 233629"/>
              <a:gd name="connsiteX43" fmla="*/ 230162 w 252832"/>
              <a:gd name="connsiteY43" fmla="*/ 192824 h 233629"/>
              <a:gd name="connsiteX45" fmla="*/ 180556 w 252832"/>
              <a:gd name="connsiteY45" fmla="*/ 192824 h 233629"/>
              <a:gd name="connsiteX46" fmla="*/ 167087 w 252832"/>
              <a:gd name="connsiteY46" fmla="*/ 179089 h 233629"/>
              <a:gd name="connsiteX47" fmla="*/ 131483 w 252832"/>
              <a:gd name="connsiteY47" fmla="*/ 174155 h 233629"/>
              <a:gd name="connsiteX48" fmla="*/ 95612 w 252832"/>
              <a:gd name="connsiteY48" fmla="*/ 179089 h 233629"/>
              <a:gd name="connsiteX49" fmla="*/ 82144 w 252832"/>
              <a:gd name="connsiteY49" fmla="*/ 192824 h 233629"/>
              <a:gd name="connsiteX50" fmla="*/ 95479 w 252832"/>
              <a:gd name="connsiteY50" fmla="*/ 206559 h 233629"/>
              <a:gd name="connsiteX51" fmla="*/ 131483 w 252832"/>
              <a:gd name="connsiteY51" fmla="*/ 211493 h 233629"/>
              <a:gd name="connsiteX52" fmla="*/ 167087 w 252832"/>
              <a:gd name="connsiteY52" fmla="*/ 206559 h 233629"/>
              <a:gd name="connsiteX53" fmla="*/ 180556 w 252832"/>
              <a:gd name="connsiteY53" fmla="*/ 192824 h 2336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52832" h="233629">
                <a:moveTo>
                  <a:pt x="110147" y="80543"/>
                </a:moveTo>
                <a:cubicBezTo>
                  <a:pt x="121526" y="80543"/>
                  <a:pt x="132772" y="80499"/>
                  <a:pt x="143885" y="80411"/>
                </a:cubicBezTo>
                <a:cubicBezTo>
                  <a:pt x="154997" y="80321"/>
                  <a:pt x="165665" y="80143"/>
                  <a:pt x="175889" y="79877"/>
                </a:cubicBezTo>
                <a:cubicBezTo>
                  <a:pt x="186112" y="79611"/>
                  <a:pt x="195624" y="79166"/>
                  <a:pt x="204426" y="78543"/>
                </a:cubicBezTo>
                <a:cubicBezTo>
                  <a:pt x="213227" y="77921"/>
                  <a:pt x="220917" y="77076"/>
                  <a:pt x="227495" y="76009"/>
                </a:cubicBezTo>
                <a:lnTo>
                  <a:pt x="230962" y="91478"/>
                </a:lnTo>
                <a:cubicBezTo>
                  <a:pt x="222962" y="95035"/>
                  <a:pt x="212160" y="97657"/>
                  <a:pt x="198558" y="99346"/>
                </a:cubicBezTo>
                <a:cubicBezTo>
                  <a:pt x="184957" y="101035"/>
                  <a:pt x="170421" y="102324"/>
                  <a:pt x="154953" y="103213"/>
                </a:cubicBezTo>
                <a:lnTo>
                  <a:pt x="154953" y="117348"/>
                </a:lnTo>
                <a:lnTo>
                  <a:pt x="252832" y="117348"/>
                </a:lnTo>
                <a:lnTo>
                  <a:pt x="252832" y="142151"/>
                </a:lnTo>
                <a:lnTo>
                  <a:pt x="32004" y="142151"/>
                </a:lnTo>
                <a:cubicBezTo>
                  <a:pt x="26848" y="142151"/>
                  <a:pt x="23825" y="144641"/>
                  <a:pt x="22937" y="149619"/>
                </a:cubicBezTo>
                <a:lnTo>
                  <a:pt x="0" y="117348"/>
                </a:lnTo>
                <a:lnTo>
                  <a:pt x="107747" y="117348"/>
                </a:lnTo>
                <a:lnTo>
                  <a:pt x="107747" y="104546"/>
                </a:lnTo>
                <a:lnTo>
                  <a:pt x="42139" y="104546"/>
                </a:lnTo>
                <a:lnTo>
                  <a:pt x="42139" y="29337"/>
                </a:lnTo>
                <a:cubicBezTo>
                  <a:pt x="42139" y="25781"/>
                  <a:pt x="41250" y="22802"/>
                  <a:pt x="39472" y="20403"/>
                </a:cubicBezTo>
                <a:cubicBezTo>
                  <a:pt x="37694" y="18002"/>
                  <a:pt x="35027" y="16535"/>
                  <a:pt x="31471" y="16002"/>
                </a:cubicBezTo>
                <a:lnTo>
                  <a:pt x="89345" y="0"/>
                </a:lnTo>
                <a:lnTo>
                  <a:pt x="89345" y="8801"/>
                </a:lnTo>
                <a:lnTo>
                  <a:pt x="219761" y="8801"/>
                </a:lnTo>
                <a:lnTo>
                  <a:pt x="219761" y="32004"/>
                </a:lnTo>
                <a:lnTo>
                  <a:pt x="89345" y="32004"/>
                </a:lnTo>
                <a:lnTo>
                  <a:pt x="89345" y="45339"/>
                </a:lnTo>
                <a:lnTo>
                  <a:pt x="215760" y="45339"/>
                </a:lnTo>
                <a:lnTo>
                  <a:pt x="215760" y="65875"/>
                </a:lnTo>
                <a:lnTo>
                  <a:pt x="89345" y="65875"/>
                </a:lnTo>
                <a:lnTo>
                  <a:pt x="89345" y="80543"/>
                </a:lnTo>
                <a:moveTo>
                  <a:pt x="230162" y="192824"/>
                </a:moveTo>
                <a:cubicBezTo>
                  <a:pt x="230162" y="205092"/>
                  <a:pt x="221583" y="214961"/>
                  <a:pt x="204426" y="222428"/>
                </a:cubicBezTo>
                <a:cubicBezTo>
                  <a:pt x="187268" y="229895"/>
                  <a:pt x="162954" y="233629"/>
                  <a:pt x="131483" y="233629"/>
                </a:cubicBezTo>
                <a:cubicBezTo>
                  <a:pt x="115659" y="233629"/>
                  <a:pt x="101613" y="232652"/>
                  <a:pt x="89345" y="230696"/>
                </a:cubicBezTo>
                <a:cubicBezTo>
                  <a:pt x="77076" y="228740"/>
                  <a:pt x="66764" y="225984"/>
                  <a:pt x="58408" y="222428"/>
                </a:cubicBezTo>
                <a:cubicBezTo>
                  <a:pt x="50051" y="218872"/>
                  <a:pt x="43650" y="214605"/>
                  <a:pt x="39205" y="209626"/>
                </a:cubicBezTo>
                <a:cubicBezTo>
                  <a:pt x="34760" y="204648"/>
                  <a:pt x="32538" y="199047"/>
                  <a:pt x="32538" y="192824"/>
                </a:cubicBezTo>
                <a:cubicBezTo>
                  <a:pt x="32538" y="186779"/>
                  <a:pt x="34760" y="181223"/>
                  <a:pt x="39205" y="176155"/>
                </a:cubicBezTo>
                <a:cubicBezTo>
                  <a:pt x="43650" y="171089"/>
                  <a:pt x="50051" y="166777"/>
                  <a:pt x="58408" y="163220"/>
                </a:cubicBezTo>
                <a:cubicBezTo>
                  <a:pt x="66764" y="159665"/>
                  <a:pt x="77076" y="156908"/>
                  <a:pt x="89345" y="154953"/>
                </a:cubicBezTo>
                <a:cubicBezTo>
                  <a:pt x="101613" y="152997"/>
                  <a:pt x="115659" y="152019"/>
                  <a:pt x="131483" y="152019"/>
                </a:cubicBezTo>
                <a:cubicBezTo>
                  <a:pt x="162954" y="152019"/>
                  <a:pt x="187268" y="155753"/>
                  <a:pt x="204426" y="163220"/>
                </a:cubicBezTo>
                <a:cubicBezTo>
                  <a:pt x="221583" y="170688"/>
                  <a:pt x="230162" y="180556"/>
                  <a:pt x="230162" y="192824"/>
                </a:cubicBezTo>
                <a:moveTo>
                  <a:pt x="180556" y="192824"/>
                </a:moveTo>
                <a:cubicBezTo>
                  <a:pt x="180556" y="186957"/>
                  <a:pt x="176067" y="182378"/>
                  <a:pt x="167087" y="179089"/>
                </a:cubicBezTo>
                <a:cubicBezTo>
                  <a:pt x="158109" y="175800"/>
                  <a:pt x="146241" y="174155"/>
                  <a:pt x="131483" y="174155"/>
                </a:cubicBezTo>
                <a:cubicBezTo>
                  <a:pt x="116548" y="174155"/>
                  <a:pt x="104591" y="175800"/>
                  <a:pt x="95612" y="179089"/>
                </a:cubicBezTo>
                <a:cubicBezTo>
                  <a:pt x="86633" y="182378"/>
                  <a:pt x="82144" y="186957"/>
                  <a:pt x="82144" y="192824"/>
                </a:cubicBezTo>
                <a:cubicBezTo>
                  <a:pt x="82144" y="198692"/>
                  <a:pt x="86589" y="203270"/>
                  <a:pt x="95479" y="206559"/>
                </a:cubicBezTo>
                <a:cubicBezTo>
                  <a:pt x="104369" y="209849"/>
                  <a:pt x="116370" y="211493"/>
                  <a:pt x="131483" y="211493"/>
                </a:cubicBezTo>
                <a:cubicBezTo>
                  <a:pt x="146241" y="211493"/>
                  <a:pt x="158109" y="209849"/>
                  <a:pt x="167087" y="206559"/>
                </a:cubicBezTo>
                <a:cubicBezTo>
                  <a:pt x="176067" y="203270"/>
                  <a:pt x="180556" y="198692"/>
                  <a:pt x="180556" y="1928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2" name="Freeform 42"/>
          <p:cNvSpPr/>
          <p:nvPr/>
        </p:nvSpPr>
        <p:spPr>
          <a:xfrm>
            <a:off x="3208367" y="7752902"/>
            <a:ext cx="264566" cy="230429"/>
          </a:xfrm>
          <a:custGeom>
            <a:avLst/>
            <a:gdLst>
              <a:gd name="connsiteX0" fmla="*/ 181356 w 264566"/>
              <a:gd name="connsiteY0" fmla="*/ 230429 h 230429"/>
              <a:gd name="connsiteX1" fmla="*/ 181356 w 264566"/>
              <a:gd name="connsiteY1" fmla="*/ 179756 h 230429"/>
              <a:gd name="connsiteX2" fmla="*/ 151219 w 264566"/>
              <a:gd name="connsiteY2" fmla="*/ 189757 h 230429"/>
              <a:gd name="connsiteX3" fmla="*/ 112547 w 264566"/>
              <a:gd name="connsiteY3" fmla="*/ 192824 h 230429"/>
              <a:gd name="connsiteX4" fmla="*/ 32004 w 264566"/>
              <a:gd name="connsiteY4" fmla="*/ 192824 h 230429"/>
              <a:gd name="connsiteX5" fmla="*/ 22936 w 264566"/>
              <a:gd name="connsiteY5" fmla="*/ 200292 h 230429"/>
              <a:gd name="connsiteX6" fmla="*/ 0 w 264566"/>
              <a:gd name="connsiteY6" fmla="*/ 168021 h 230429"/>
              <a:gd name="connsiteX7" fmla="*/ 50139 w 264566"/>
              <a:gd name="connsiteY7" fmla="*/ 168021 h 230429"/>
              <a:gd name="connsiteX8" fmla="*/ 50139 w 264566"/>
              <a:gd name="connsiteY8" fmla="*/ 113347 h 230429"/>
              <a:gd name="connsiteX9" fmla="*/ 48539 w 264566"/>
              <a:gd name="connsiteY9" fmla="*/ 106280 h 230429"/>
              <a:gd name="connsiteX10" fmla="*/ 42938 w 264566"/>
              <a:gd name="connsiteY10" fmla="*/ 101346 h 230429"/>
              <a:gd name="connsiteX11" fmla="*/ 94678 w 264566"/>
              <a:gd name="connsiteY11" fmla="*/ 88012 h 230429"/>
              <a:gd name="connsiteX12" fmla="*/ 94678 w 264566"/>
              <a:gd name="connsiteY12" fmla="*/ 168021 h 230429"/>
              <a:gd name="connsiteX13" fmla="*/ 124549 w 264566"/>
              <a:gd name="connsiteY13" fmla="*/ 168021 h 230429"/>
              <a:gd name="connsiteX14" fmla="*/ 155486 w 264566"/>
              <a:gd name="connsiteY14" fmla="*/ 166288 h 230429"/>
              <a:gd name="connsiteX15" fmla="*/ 181356 w 264566"/>
              <a:gd name="connsiteY15" fmla="*/ 161087 h 230429"/>
              <a:gd name="connsiteX16" fmla="*/ 181356 w 264566"/>
              <a:gd name="connsiteY16" fmla="*/ 28003 h 230429"/>
              <a:gd name="connsiteX17" fmla="*/ 179755 w 264566"/>
              <a:gd name="connsiteY17" fmla="*/ 20936 h 230429"/>
              <a:gd name="connsiteX18" fmla="*/ 174155 w 264566"/>
              <a:gd name="connsiteY18" fmla="*/ 16002 h 230429"/>
              <a:gd name="connsiteX19" fmla="*/ 228562 w 264566"/>
              <a:gd name="connsiteY19" fmla="*/ 0 h 230429"/>
              <a:gd name="connsiteX20" fmla="*/ 228562 w 264566"/>
              <a:gd name="connsiteY20" fmla="*/ 81877 h 230429"/>
              <a:gd name="connsiteX21" fmla="*/ 264566 w 264566"/>
              <a:gd name="connsiteY21" fmla="*/ 81877 h 230429"/>
              <a:gd name="connsiteX22" fmla="*/ 264566 w 264566"/>
              <a:gd name="connsiteY22" fmla="*/ 109080 h 230429"/>
              <a:gd name="connsiteX23" fmla="*/ 228562 w 264566"/>
              <a:gd name="connsiteY23" fmla="*/ 109080 h 230429"/>
              <a:gd name="connsiteX24" fmla="*/ 228562 w 264566"/>
              <a:gd name="connsiteY24" fmla="*/ 206160 h 230429"/>
              <a:gd name="connsiteX25" fmla="*/ 222428 w 264566"/>
              <a:gd name="connsiteY25" fmla="*/ 224695 h 230429"/>
              <a:gd name="connsiteX26" fmla="*/ 202959 w 264566"/>
              <a:gd name="connsiteY26" fmla="*/ 230429 h 230429"/>
              <a:gd name="connsiteX28" fmla="*/ 101879 w 264566"/>
              <a:gd name="connsiteY28" fmla="*/ 147485 h 230429"/>
              <a:gd name="connsiteX29" fmla="*/ 109613 w 264566"/>
              <a:gd name="connsiteY29" fmla="*/ 136284 h 230429"/>
              <a:gd name="connsiteX30" fmla="*/ 113614 w 264566"/>
              <a:gd name="connsiteY30" fmla="*/ 120148 h 230429"/>
              <a:gd name="connsiteX31" fmla="*/ 115214 w 264566"/>
              <a:gd name="connsiteY31" fmla="*/ 101212 h 230429"/>
              <a:gd name="connsiteX32" fmla="*/ 115481 w 264566"/>
              <a:gd name="connsiteY32" fmla="*/ 81611 h 230429"/>
              <a:gd name="connsiteX33" fmla="*/ 115481 w 264566"/>
              <a:gd name="connsiteY33" fmla="*/ 49606 h 230429"/>
              <a:gd name="connsiteX34" fmla="*/ 43738 w 264566"/>
              <a:gd name="connsiteY34" fmla="*/ 49606 h 230429"/>
              <a:gd name="connsiteX35" fmla="*/ 35738 w 264566"/>
              <a:gd name="connsiteY35" fmla="*/ 56274 h 230429"/>
              <a:gd name="connsiteX36" fmla="*/ 18935 w 264566"/>
              <a:gd name="connsiteY36" fmla="*/ 23737 h 230429"/>
              <a:gd name="connsiteX37" fmla="*/ 115481 w 264566"/>
              <a:gd name="connsiteY37" fmla="*/ 23737 h 230429"/>
              <a:gd name="connsiteX38" fmla="*/ 115481 w 264566"/>
              <a:gd name="connsiteY38" fmla="*/ 12535 h 230429"/>
              <a:gd name="connsiteX39" fmla="*/ 160020 w 264566"/>
              <a:gd name="connsiteY39" fmla="*/ 25336 h 230429"/>
              <a:gd name="connsiteX40" fmla="*/ 160020 w 264566"/>
              <a:gd name="connsiteY40" fmla="*/ 71743 h 230429"/>
              <a:gd name="connsiteX41" fmla="*/ 156819 w 264566"/>
              <a:gd name="connsiteY41" fmla="*/ 101346 h 230429"/>
              <a:gd name="connsiteX42" fmla="*/ 146552 w 264566"/>
              <a:gd name="connsiteY42" fmla="*/ 124416 h 230429"/>
              <a:gd name="connsiteX43" fmla="*/ 128416 w 264566"/>
              <a:gd name="connsiteY43" fmla="*/ 141484 h 230429"/>
              <a:gd name="connsiteX44" fmla="*/ 101879 w 264566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6" h="230429">
                <a:moveTo>
                  <a:pt x="181356" y="230429"/>
                </a:moveTo>
                <a:lnTo>
                  <a:pt x="181356" y="179756"/>
                </a:lnTo>
                <a:cubicBezTo>
                  <a:pt x="172644" y="184379"/>
                  <a:pt x="162598" y="187713"/>
                  <a:pt x="151219" y="189757"/>
                </a:cubicBezTo>
                <a:cubicBezTo>
                  <a:pt x="139840" y="191802"/>
                  <a:pt x="126949" y="192824"/>
                  <a:pt x="112547" y="192824"/>
                </a:cubicBezTo>
                <a:lnTo>
                  <a:pt x="32004" y="192824"/>
                </a:lnTo>
                <a:cubicBezTo>
                  <a:pt x="26848" y="192824"/>
                  <a:pt x="23825" y="195314"/>
                  <a:pt x="22936" y="200292"/>
                </a:cubicBezTo>
                <a:lnTo>
                  <a:pt x="0" y="168021"/>
                </a:lnTo>
                <a:lnTo>
                  <a:pt x="50139" y="168021"/>
                </a:lnTo>
                <a:lnTo>
                  <a:pt x="50139" y="113347"/>
                </a:lnTo>
                <a:cubicBezTo>
                  <a:pt x="50139" y="110858"/>
                  <a:pt x="49606" y="108503"/>
                  <a:pt x="48539" y="106280"/>
                </a:cubicBezTo>
                <a:cubicBezTo>
                  <a:pt x="47472" y="104057"/>
                  <a:pt x="45605" y="102412"/>
                  <a:pt x="42938" y="101346"/>
                </a:cubicBezTo>
                <a:lnTo>
                  <a:pt x="94678" y="88012"/>
                </a:lnTo>
                <a:lnTo>
                  <a:pt x="94678" y="168021"/>
                </a:lnTo>
                <a:lnTo>
                  <a:pt x="124549" y="168021"/>
                </a:lnTo>
                <a:cubicBezTo>
                  <a:pt x="136284" y="168021"/>
                  <a:pt x="146596" y="167443"/>
                  <a:pt x="155486" y="166288"/>
                </a:cubicBezTo>
                <a:cubicBezTo>
                  <a:pt x="164376" y="165132"/>
                  <a:pt x="172999" y="163398"/>
                  <a:pt x="181356" y="161087"/>
                </a:cubicBezTo>
                <a:lnTo>
                  <a:pt x="181356" y="28003"/>
                </a:lnTo>
                <a:cubicBezTo>
                  <a:pt x="181356" y="25515"/>
                  <a:pt x="180822" y="23158"/>
                  <a:pt x="179755" y="20936"/>
                </a:cubicBezTo>
                <a:cubicBezTo>
                  <a:pt x="178689" y="18714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81877"/>
                </a:lnTo>
                <a:lnTo>
                  <a:pt x="264566" y="81877"/>
                </a:lnTo>
                <a:lnTo>
                  <a:pt x="264566" y="109080"/>
                </a:lnTo>
                <a:lnTo>
                  <a:pt x="228562" y="109080"/>
                </a:lnTo>
                <a:lnTo>
                  <a:pt x="228562" y="206160"/>
                </a:lnTo>
                <a:cubicBezTo>
                  <a:pt x="228562" y="214694"/>
                  <a:pt x="226517" y="220873"/>
                  <a:pt x="222428" y="224695"/>
                </a:cubicBezTo>
                <a:cubicBezTo>
                  <a:pt x="218338" y="228517"/>
                  <a:pt x="211849" y="230429"/>
                  <a:pt x="202959" y="230429"/>
                </a:cubicBezTo>
                <a:moveTo>
                  <a:pt x="101879" y="147485"/>
                </a:moveTo>
                <a:cubicBezTo>
                  <a:pt x="105258" y="144818"/>
                  <a:pt x="107836" y="141084"/>
                  <a:pt x="109613" y="136284"/>
                </a:cubicBezTo>
                <a:cubicBezTo>
                  <a:pt x="111391" y="131483"/>
                  <a:pt x="112725" y="126105"/>
                  <a:pt x="113614" y="120148"/>
                </a:cubicBezTo>
                <a:cubicBezTo>
                  <a:pt x="114503" y="114192"/>
                  <a:pt x="115036" y="107880"/>
                  <a:pt x="115214" y="101212"/>
                </a:cubicBezTo>
                <a:cubicBezTo>
                  <a:pt x="115392" y="94545"/>
                  <a:pt x="115481" y="88012"/>
                  <a:pt x="115481" y="81611"/>
                </a:cubicBezTo>
                <a:lnTo>
                  <a:pt x="115481" y="49606"/>
                </a:lnTo>
                <a:lnTo>
                  <a:pt x="43738" y="49606"/>
                </a:lnTo>
                <a:cubicBezTo>
                  <a:pt x="39294" y="49606"/>
                  <a:pt x="36626" y="51829"/>
                  <a:pt x="35738" y="56274"/>
                </a:cubicBezTo>
                <a:lnTo>
                  <a:pt x="18935" y="23737"/>
                </a:lnTo>
                <a:lnTo>
                  <a:pt x="115481" y="23737"/>
                </a:lnTo>
                <a:lnTo>
                  <a:pt x="115481" y="12535"/>
                </a:lnTo>
                <a:lnTo>
                  <a:pt x="160020" y="25336"/>
                </a:lnTo>
                <a:lnTo>
                  <a:pt x="160020" y="71743"/>
                </a:lnTo>
                <a:cubicBezTo>
                  <a:pt x="160020" y="82765"/>
                  <a:pt x="158953" y="92634"/>
                  <a:pt x="156819" y="101346"/>
                </a:cubicBezTo>
                <a:cubicBezTo>
                  <a:pt x="154686" y="110058"/>
                  <a:pt x="151263" y="117748"/>
                  <a:pt x="146552" y="124416"/>
                </a:cubicBezTo>
                <a:cubicBezTo>
                  <a:pt x="141840" y="131083"/>
                  <a:pt x="135794" y="136773"/>
                  <a:pt x="128416" y="141484"/>
                </a:cubicBezTo>
                <a:cubicBezTo>
                  <a:pt x="121037" y="146196"/>
                  <a:pt x="112192" y="149975"/>
                  <a:pt x="101879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3" name="Freeform 43"/>
          <p:cNvSpPr/>
          <p:nvPr/>
        </p:nvSpPr>
        <p:spPr>
          <a:xfrm>
            <a:off x="3549779" y="7752902"/>
            <a:ext cx="254165" cy="233896"/>
          </a:xfrm>
          <a:custGeom>
            <a:avLst/>
            <a:gdLst>
              <a:gd name="connsiteX0" fmla="*/ 250431 w 254165"/>
              <a:gd name="connsiteY0" fmla="*/ 187757 h 233896"/>
              <a:gd name="connsiteX1" fmla="*/ 243630 w 254165"/>
              <a:gd name="connsiteY1" fmla="*/ 205359 h 233896"/>
              <a:gd name="connsiteX2" fmla="*/ 223761 w 254165"/>
              <a:gd name="connsiteY2" fmla="*/ 220028 h 233896"/>
              <a:gd name="connsiteX3" fmla="*/ 191490 w 254165"/>
              <a:gd name="connsiteY3" fmla="*/ 230162 h 233896"/>
              <a:gd name="connsiteX4" fmla="*/ 147752 w 254165"/>
              <a:gd name="connsiteY4" fmla="*/ 233896 h 233896"/>
              <a:gd name="connsiteX5" fmla="*/ 104013 w 254165"/>
              <a:gd name="connsiteY5" fmla="*/ 230162 h 233896"/>
              <a:gd name="connsiteX6" fmla="*/ 71608 w 254165"/>
              <a:gd name="connsiteY6" fmla="*/ 220028 h 233896"/>
              <a:gd name="connsiteX7" fmla="*/ 51607 w 254165"/>
              <a:gd name="connsiteY7" fmla="*/ 205359 h 233896"/>
              <a:gd name="connsiteX8" fmla="*/ 44805 w 254165"/>
              <a:gd name="connsiteY8" fmla="*/ 187757 h 233896"/>
              <a:gd name="connsiteX9" fmla="*/ 51607 w 254165"/>
              <a:gd name="connsiteY9" fmla="*/ 170021 h 233896"/>
              <a:gd name="connsiteX10" fmla="*/ 71608 w 254165"/>
              <a:gd name="connsiteY10" fmla="*/ 155219 h 233896"/>
              <a:gd name="connsiteX11" fmla="*/ 104013 w 254165"/>
              <a:gd name="connsiteY11" fmla="*/ 145084 h 233896"/>
              <a:gd name="connsiteX12" fmla="*/ 147752 w 254165"/>
              <a:gd name="connsiteY12" fmla="*/ 141351 h 233896"/>
              <a:gd name="connsiteX13" fmla="*/ 191490 w 254165"/>
              <a:gd name="connsiteY13" fmla="*/ 145084 h 233896"/>
              <a:gd name="connsiteX14" fmla="*/ 223761 w 254165"/>
              <a:gd name="connsiteY14" fmla="*/ 155219 h 233896"/>
              <a:gd name="connsiteX15" fmla="*/ 243630 w 254165"/>
              <a:gd name="connsiteY15" fmla="*/ 170021 h 233896"/>
              <a:gd name="connsiteX16" fmla="*/ 250431 w 254165"/>
              <a:gd name="connsiteY16" fmla="*/ 187757 h 233896"/>
              <a:gd name="connsiteX18" fmla="*/ 212293 w 254165"/>
              <a:gd name="connsiteY18" fmla="*/ 141084 h 233896"/>
              <a:gd name="connsiteX19" fmla="*/ 212293 w 254165"/>
              <a:gd name="connsiteY19" fmla="*/ 85077 h 233896"/>
              <a:gd name="connsiteX20" fmla="*/ 192291 w 254165"/>
              <a:gd name="connsiteY20" fmla="*/ 85077 h 233896"/>
              <a:gd name="connsiteX21" fmla="*/ 192291 w 254165"/>
              <a:gd name="connsiteY21" fmla="*/ 106680 h 233896"/>
              <a:gd name="connsiteX22" fmla="*/ 186156 w 254165"/>
              <a:gd name="connsiteY22" fmla="*/ 125216 h 233896"/>
              <a:gd name="connsiteX23" fmla="*/ 166688 w 254165"/>
              <a:gd name="connsiteY23" fmla="*/ 130950 h 233896"/>
              <a:gd name="connsiteX24" fmla="*/ 150419 w 254165"/>
              <a:gd name="connsiteY24" fmla="*/ 130950 h 233896"/>
              <a:gd name="connsiteX25" fmla="*/ 150419 w 254165"/>
              <a:gd name="connsiteY25" fmla="*/ 33338 h 233896"/>
              <a:gd name="connsiteX26" fmla="*/ 148818 w 254165"/>
              <a:gd name="connsiteY26" fmla="*/ 26270 h 233896"/>
              <a:gd name="connsiteX27" fmla="*/ 143218 w 254165"/>
              <a:gd name="connsiteY27" fmla="*/ 21337 h 233896"/>
              <a:gd name="connsiteX28" fmla="*/ 192291 w 254165"/>
              <a:gd name="connsiteY28" fmla="*/ 8001 h 233896"/>
              <a:gd name="connsiteX29" fmla="*/ 192291 w 254165"/>
              <a:gd name="connsiteY29" fmla="*/ 60540 h 233896"/>
              <a:gd name="connsiteX30" fmla="*/ 212293 w 254165"/>
              <a:gd name="connsiteY30" fmla="*/ 60540 h 233896"/>
              <a:gd name="connsiteX31" fmla="*/ 212293 w 254165"/>
              <a:gd name="connsiteY31" fmla="*/ 25336 h 233896"/>
              <a:gd name="connsiteX32" fmla="*/ 210693 w 254165"/>
              <a:gd name="connsiteY32" fmla="*/ 18269 h 233896"/>
              <a:gd name="connsiteX33" fmla="*/ 205092 w 254165"/>
              <a:gd name="connsiteY33" fmla="*/ 13335 h 233896"/>
              <a:gd name="connsiteX34" fmla="*/ 254165 w 254165"/>
              <a:gd name="connsiteY34" fmla="*/ 0 h 233896"/>
              <a:gd name="connsiteX35" fmla="*/ 254165 w 254165"/>
              <a:gd name="connsiteY35" fmla="*/ 116815 h 233896"/>
              <a:gd name="connsiteX36" fmla="*/ 248031 w 254165"/>
              <a:gd name="connsiteY36" fmla="*/ 135350 h 233896"/>
              <a:gd name="connsiteX37" fmla="*/ 228562 w 254165"/>
              <a:gd name="connsiteY37" fmla="*/ 141084 h 233896"/>
              <a:gd name="connsiteX39" fmla="*/ 57340 w 254165"/>
              <a:gd name="connsiteY39" fmla="*/ 39472 h 233896"/>
              <a:gd name="connsiteX40" fmla="*/ 54673 w 254165"/>
              <a:gd name="connsiteY40" fmla="*/ 30537 h 233896"/>
              <a:gd name="connsiteX41" fmla="*/ 46672 w 254165"/>
              <a:gd name="connsiteY41" fmla="*/ 26136 h 233896"/>
              <a:gd name="connsiteX42" fmla="*/ 101879 w 254165"/>
              <a:gd name="connsiteY42" fmla="*/ 9868 h 233896"/>
              <a:gd name="connsiteX43" fmla="*/ 101879 w 254165"/>
              <a:gd name="connsiteY43" fmla="*/ 40805 h 233896"/>
              <a:gd name="connsiteX44" fmla="*/ 98146 w 254165"/>
              <a:gd name="connsiteY44" fmla="*/ 67475 h 233896"/>
              <a:gd name="connsiteX45" fmla="*/ 130683 w 254165"/>
              <a:gd name="connsiteY45" fmla="*/ 80677 h 233896"/>
              <a:gd name="connsiteX46" fmla="*/ 142418 w 254165"/>
              <a:gd name="connsiteY46" fmla="*/ 109613 h 233896"/>
              <a:gd name="connsiteX47" fmla="*/ 137483 w 254165"/>
              <a:gd name="connsiteY47" fmla="*/ 123616 h 233896"/>
              <a:gd name="connsiteX48" fmla="*/ 122949 w 254165"/>
              <a:gd name="connsiteY48" fmla="*/ 130416 h 233896"/>
              <a:gd name="connsiteX49" fmla="*/ 106280 w 254165"/>
              <a:gd name="connsiteY49" fmla="*/ 128683 h 233896"/>
              <a:gd name="connsiteX50" fmla="*/ 95478 w 254165"/>
              <a:gd name="connsiteY50" fmla="*/ 120282 h 233896"/>
              <a:gd name="connsiteX51" fmla="*/ 99079 w 254165"/>
              <a:gd name="connsiteY51" fmla="*/ 110814 h 233896"/>
              <a:gd name="connsiteX52" fmla="*/ 100012 w 254165"/>
              <a:gd name="connsiteY52" fmla="*/ 100546 h 233896"/>
              <a:gd name="connsiteX53" fmla="*/ 97746 w 254165"/>
              <a:gd name="connsiteY53" fmla="*/ 90945 h 233896"/>
              <a:gd name="connsiteX54" fmla="*/ 92011 w 254165"/>
              <a:gd name="connsiteY54" fmla="*/ 83210 h 233896"/>
              <a:gd name="connsiteX55" fmla="*/ 58140 w 254165"/>
              <a:gd name="connsiteY55" fmla="*/ 117881 h 233896"/>
              <a:gd name="connsiteX56" fmla="*/ 0 w 254165"/>
              <a:gd name="connsiteY56" fmla="*/ 134417 h 233896"/>
              <a:gd name="connsiteX57" fmla="*/ 0 w 254165"/>
              <a:gd name="connsiteY57" fmla="*/ 129083 h 233896"/>
              <a:gd name="connsiteX58" fmla="*/ 42938 w 254165"/>
              <a:gd name="connsiteY58" fmla="*/ 95879 h 233896"/>
              <a:gd name="connsiteX59" fmla="*/ 57340 w 254165"/>
              <a:gd name="connsiteY59" fmla="*/ 39472 h 233896"/>
              <a:gd name="connsiteX61" fmla="*/ 200025 w 254165"/>
              <a:gd name="connsiteY61" fmla="*/ 187757 h 233896"/>
              <a:gd name="connsiteX62" fmla="*/ 186956 w 254165"/>
              <a:gd name="connsiteY62" fmla="*/ 170821 h 233896"/>
              <a:gd name="connsiteX63" fmla="*/ 147752 w 254165"/>
              <a:gd name="connsiteY63" fmla="*/ 163487 h 233896"/>
              <a:gd name="connsiteX64" fmla="*/ 108280 w 254165"/>
              <a:gd name="connsiteY64" fmla="*/ 170821 h 233896"/>
              <a:gd name="connsiteX65" fmla="*/ 95212 w 254165"/>
              <a:gd name="connsiteY65" fmla="*/ 187757 h 233896"/>
              <a:gd name="connsiteX66" fmla="*/ 108146 w 254165"/>
              <a:gd name="connsiteY66" fmla="*/ 204559 h 233896"/>
              <a:gd name="connsiteX67" fmla="*/ 147752 w 254165"/>
              <a:gd name="connsiteY67" fmla="*/ 211759 h 233896"/>
              <a:gd name="connsiteX68" fmla="*/ 186956 w 254165"/>
              <a:gd name="connsiteY68" fmla="*/ 204559 h 233896"/>
              <a:gd name="connsiteX69" fmla="*/ 200025 w 254165"/>
              <a:gd name="connsiteY69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54165" h="233896">
                <a:moveTo>
                  <a:pt x="250431" y="187757"/>
                </a:moveTo>
                <a:cubicBezTo>
                  <a:pt x="250431" y="193980"/>
                  <a:pt x="248164" y="199847"/>
                  <a:pt x="243630" y="205359"/>
                </a:cubicBezTo>
                <a:cubicBezTo>
                  <a:pt x="239096" y="210871"/>
                  <a:pt x="232473" y="215760"/>
                  <a:pt x="223761" y="220028"/>
                </a:cubicBezTo>
                <a:cubicBezTo>
                  <a:pt x="215049" y="224295"/>
                  <a:pt x="204292" y="227673"/>
                  <a:pt x="191490" y="230162"/>
                </a:cubicBezTo>
                <a:cubicBezTo>
                  <a:pt x="178689" y="232651"/>
                  <a:pt x="164109" y="233896"/>
                  <a:pt x="147752" y="233896"/>
                </a:cubicBezTo>
                <a:cubicBezTo>
                  <a:pt x="131394" y="233896"/>
                  <a:pt x="116814" y="232651"/>
                  <a:pt x="104013" y="230162"/>
                </a:cubicBezTo>
                <a:cubicBezTo>
                  <a:pt x="91211" y="227673"/>
                  <a:pt x="80410" y="224295"/>
                  <a:pt x="71608" y="220028"/>
                </a:cubicBezTo>
                <a:cubicBezTo>
                  <a:pt x="62808" y="215760"/>
                  <a:pt x="56140" y="210871"/>
                  <a:pt x="51607" y="205359"/>
                </a:cubicBezTo>
                <a:cubicBezTo>
                  <a:pt x="47072" y="199847"/>
                  <a:pt x="44805" y="193980"/>
                  <a:pt x="44805" y="187757"/>
                </a:cubicBezTo>
                <a:cubicBezTo>
                  <a:pt x="44805" y="181534"/>
                  <a:pt x="47072" y="175622"/>
                  <a:pt x="51607" y="170021"/>
                </a:cubicBezTo>
                <a:cubicBezTo>
                  <a:pt x="56140" y="164421"/>
                  <a:pt x="62808" y="159486"/>
                  <a:pt x="71608" y="155219"/>
                </a:cubicBezTo>
                <a:cubicBezTo>
                  <a:pt x="80410" y="150952"/>
                  <a:pt x="91211" y="147574"/>
                  <a:pt x="104013" y="145084"/>
                </a:cubicBezTo>
                <a:cubicBezTo>
                  <a:pt x="116814" y="142596"/>
                  <a:pt x="131394" y="141351"/>
                  <a:pt x="147752" y="141351"/>
                </a:cubicBezTo>
                <a:cubicBezTo>
                  <a:pt x="164109" y="141351"/>
                  <a:pt x="178689" y="142596"/>
                  <a:pt x="191490" y="145084"/>
                </a:cubicBezTo>
                <a:cubicBezTo>
                  <a:pt x="204292" y="147574"/>
                  <a:pt x="215049" y="150952"/>
                  <a:pt x="223761" y="155219"/>
                </a:cubicBezTo>
                <a:cubicBezTo>
                  <a:pt x="232473" y="159486"/>
                  <a:pt x="239096" y="164421"/>
                  <a:pt x="243630" y="170021"/>
                </a:cubicBezTo>
                <a:cubicBezTo>
                  <a:pt x="248164" y="175622"/>
                  <a:pt x="250431" y="181534"/>
                  <a:pt x="250431" y="187757"/>
                </a:cubicBezTo>
                <a:moveTo>
                  <a:pt x="212293" y="141084"/>
                </a:moveTo>
                <a:lnTo>
                  <a:pt x="212293" y="85077"/>
                </a:lnTo>
                <a:lnTo>
                  <a:pt x="192291" y="85077"/>
                </a:lnTo>
                <a:lnTo>
                  <a:pt x="192291" y="106680"/>
                </a:lnTo>
                <a:cubicBezTo>
                  <a:pt x="192291" y="115215"/>
                  <a:pt x="190246" y="121393"/>
                  <a:pt x="186156" y="125216"/>
                </a:cubicBezTo>
                <a:cubicBezTo>
                  <a:pt x="182067" y="129039"/>
                  <a:pt x="175577" y="130950"/>
                  <a:pt x="166688" y="130950"/>
                </a:cubicBezTo>
                <a:lnTo>
                  <a:pt x="150419" y="130950"/>
                </a:lnTo>
                <a:lnTo>
                  <a:pt x="150419" y="33338"/>
                </a:lnTo>
                <a:cubicBezTo>
                  <a:pt x="150419" y="30849"/>
                  <a:pt x="149885" y="28492"/>
                  <a:pt x="148818" y="26270"/>
                </a:cubicBezTo>
                <a:cubicBezTo>
                  <a:pt x="147752" y="24048"/>
                  <a:pt x="145885" y="22403"/>
                  <a:pt x="143218" y="21337"/>
                </a:cubicBezTo>
                <a:lnTo>
                  <a:pt x="192291" y="8001"/>
                </a:lnTo>
                <a:lnTo>
                  <a:pt x="192291" y="60540"/>
                </a:lnTo>
                <a:lnTo>
                  <a:pt x="212293" y="60540"/>
                </a:lnTo>
                <a:lnTo>
                  <a:pt x="212293" y="25336"/>
                </a:lnTo>
                <a:cubicBezTo>
                  <a:pt x="212293" y="22847"/>
                  <a:pt x="211760" y="20492"/>
                  <a:pt x="210693" y="18269"/>
                </a:cubicBezTo>
                <a:cubicBezTo>
                  <a:pt x="209626" y="16046"/>
                  <a:pt x="207759" y="14402"/>
                  <a:pt x="205092" y="13335"/>
                </a:cubicBezTo>
                <a:lnTo>
                  <a:pt x="254165" y="0"/>
                </a:lnTo>
                <a:lnTo>
                  <a:pt x="254165" y="116815"/>
                </a:lnTo>
                <a:cubicBezTo>
                  <a:pt x="254165" y="125349"/>
                  <a:pt x="252120" y="131528"/>
                  <a:pt x="248031" y="135350"/>
                </a:cubicBezTo>
                <a:cubicBezTo>
                  <a:pt x="243941" y="139173"/>
                  <a:pt x="237452" y="141084"/>
                  <a:pt x="228562" y="141084"/>
                </a:cubicBezTo>
                <a:moveTo>
                  <a:pt x="57340" y="39472"/>
                </a:moveTo>
                <a:cubicBezTo>
                  <a:pt x="57340" y="35916"/>
                  <a:pt x="56451" y="32938"/>
                  <a:pt x="54673" y="30537"/>
                </a:cubicBezTo>
                <a:cubicBezTo>
                  <a:pt x="52895" y="28137"/>
                  <a:pt x="50228" y="26670"/>
                  <a:pt x="46672" y="26136"/>
                </a:cubicBezTo>
                <a:lnTo>
                  <a:pt x="101879" y="9868"/>
                </a:lnTo>
                <a:lnTo>
                  <a:pt x="101879" y="40805"/>
                </a:lnTo>
                <a:cubicBezTo>
                  <a:pt x="101879" y="50051"/>
                  <a:pt x="100635" y="58941"/>
                  <a:pt x="98146" y="67475"/>
                </a:cubicBezTo>
                <a:cubicBezTo>
                  <a:pt x="112014" y="68897"/>
                  <a:pt x="122860" y="73298"/>
                  <a:pt x="130683" y="80677"/>
                </a:cubicBezTo>
                <a:cubicBezTo>
                  <a:pt x="138506" y="88055"/>
                  <a:pt x="142418" y="97701"/>
                  <a:pt x="142418" y="109613"/>
                </a:cubicBezTo>
                <a:cubicBezTo>
                  <a:pt x="142418" y="115126"/>
                  <a:pt x="140773" y="119793"/>
                  <a:pt x="137483" y="123616"/>
                </a:cubicBezTo>
                <a:cubicBezTo>
                  <a:pt x="134195" y="127438"/>
                  <a:pt x="129349" y="129705"/>
                  <a:pt x="122949" y="130416"/>
                </a:cubicBezTo>
                <a:cubicBezTo>
                  <a:pt x="116726" y="131127"/>
                  <a:pt x="111169" y="130549"/>
                  <a:pt x="106280" y="128683"/>
                </a:cubicBezTo>
                <a:cubicBezTo>
                  <a:pt x="101390" y="126816"/>
                  <a:pt x="97790" y="124016"/>
                  <a:pt x="95478" y="120282"/>
                </a:cubicBezTo>
                <a:cubicBezTo>
                  <a:pt x="97079" y="117437"/>
                  <a:pt x="98279" y="114281"/>
                  <a:pt x="99079" y="110814"/>
                </a:cubicBezTo>
                <a:cubicBezTo>
                  <a:pt x="99879" y="107347"/>
                  <a:pt x="100190" y="103924"/>
                  <a:pt x="100012" y="100546"/>
                </a:cubicBezTo>
                <a:cubicBezTo>
                  <a:pt x="99835" y="97168"/>
                  <a:pt x="99079" y="93967"/>
                  <a:pt x="97746" y="90945"/>
                </a:cubicBezTo>
                <a:cubicBezTo>
                  <a:pt x="96412" y="87923"/>
                  <a:pt x="94500" y="85344"/>
                  <a:pt x="92011" y="83210"/>
                </a:cubicBezTo>
                <a:cubicBezTo>
                  <a:pt x="84544" y="97257"/>
                  <a:pt x="73253" y="108814"/>
                  <a:pt x="58140" y="117881"/>
                </a:cubicBezTo>
                <a:cubicBezTo>
                  <a:pt x="43028" y="126949"/>
                  <a:pt x="23647" y="132461"/>
                  <a:pt x="0" y="134417"/>
                </a:cubicBezTo>
                <a:lnTo>
                  <a:pt x="0" y="129083"/>
                </a:lnTo>
                <a:cubicBezTo>
                  <a:pt x="19024" y="122504"/>
                  <a:pt x="33338" y="111436"/>
                  <a:pt x="42938" y="95879"/>
                </a:cubicBezTo>
                <a:cubicBezTo>
                  <a:pt x="52540" y="80321"/>
                  <a:pt x="57340" y="61519"/>
                  <a:pt x="57340" y="39472"/>
                </a:cubicBezTo>
                <a:moveTo>
                  <a:pt x="200025" y="187757"/>
                </a:moveTo>
                <a:cubicBezTo>
                  <a:pt x="200025" y="181356"/>
                  <a:pt x="195669" y="175711"/>
                  <a:pt x="186956" y="170821"/>
                </a:cubicBezTo>
                <a:cubicBezTo>
                  <a:pt x="178244" y="165933"/>
                  <a:pt x="165176" y="163487"/>
                  <a:pt x="147752" y="163487"/>
                </a:cubicBezTo>
                <a:cubicBezTo>
                  <a:pt x="130149" y="163487"/>
                  <a:pt x="116992" y="165933"/>
                  <a:pt x="108280" y="170821"/>
                </a:cubicBezTo>
                <a:cubicBezTo>
                  <a:pt x="99568" y="175711"/>
                  <a:pt x="95212" y="181356"/>
                  <a:pt x="95212" y="187757"/>
                </a:cubicBezTo>
                <a:cubicBezTo>
                  <a:pt x="95212" y="194158"/>
                  <a:pt x="99523" y="199758"/>
                  <a:pt x="108146" y="204559"/>
                </a:cubicBezTo>
                <a:cubicBezTo>
                  <a:pt x="116770" y="209359"/>
                  <a:pt x="129972" y="211759"/>
                  <a:pt x="147752" y="211759"/>
                </a:cubicBezTo>
                <a:cubicBezTo>
                  <a:pt x="165176" y="211759"/>
                  <a:pt x="178244" y="209359"/>
                  <a:pt x="186956" y="204559"/>
                </a:cubicBezTo>
                <a:cubicBezTo>
                  <a:pt x="195669" y="199758"/>
                  <a:pt x="200025" y="194158"/>
                  <a:pt x="200025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4" name="Freeform 44"/>
          <p:cNvSpPr/>
          <p:nvPr/>
        </p:nvSpPr>
        <p:spPr>
          <a:xfrm>
            <a:off x="3816479" y="7745434"/>
            <a:ext cx="264566" cy="240564"/>
          </a:xfrm>
          <a:custGeom>
            <a:avLst/>
            <a:gdLst>
              <a:gd name="connsiteX0" fmla="*/ 181356 w 264566"/>
              <a:gd name="connsiteY0" fmla="*/ 145352 h 240564"/>
              <a:gd name="connsiteX1" fmla="*/ 181356 w 264566"/>
              <a:gd name="connsiteY1" fmla="*/ 128016 h 240564"/>
              <a:gd name="connsiteX2" fmla="*/ 152019 w 264566"/>
              <a:gd name="connsiteY2" fmla="*/ 140551 h 240564"/>
              <a:gd name="connsiteX3" fmla="*/ 112547 w 264566"/>
              <a:gd name="connsiteY3" fmla="*/ 144818 h 240564"/>
              <a:gd name="connsiteX4" fmla="*/ 32004 w 264566"/>
              <a:gd name="connsiteY4" fmla="*/ 144818 h 240564"/>
              <a:gd name="connsiteX5" fmla="*/ 22936 w 264566"/>
              <a:gd name="connsiteY5" fmla="*/ 152286 h 240564"/>
              <a:gd name="connsiteX6" fmla="*/ 0 w 264566"/>
              <a:gd name="connsiteY6" fmla="*/ 121348 h 240564"/>
              <a:gd name="connsiteX7" fmla="*/ 70142 w 264566"/>
              <a:gd name="connsiteY7" fmla="*/ 121348 h 240564"/>
              <a:gd name="connsiteX8" fmla="*/ 70142 w 264566"/>
              <a:gd name="connsiteY8" fmla="*/ 113081 h 240564"/>
              <a:gd name="connsiteX9" fmla="*/ 37871 w 264566"/>
              <a:gd name="connsiteY9" fmla="*/ 103613 h 240564"/>
              <a:gd name="connsiteX10" fmla="*/ 25869 w 264566"/>
              <a:gd name="connsiteY10" fmla="*/ 84810 h 240564"/>
              <a:gd name="connsiteX11" fmla="*/ 30804 w 264566"/>
              <a:gd name="connsiteY11" fmla="*/ 72009 h 240564"/>
              <a:gd name="connsiteX12" fmla="*/ 44539 w 264566"/>
              <a:gd name="connsiteY12" fmla="*/ 62674 h 240564"/>
              <a:gd name="connsiteX13" fmla="*/ 65608 w 264566"/>
              <a:gd name="connsiteY13" fmla="*/ 57074 h 240564"/>
              <a:gd name="connsiteX14" fmla="*/ 92544 w 264566"/>
              <a:gd name="connsiteY14" fmla="*/ 55207 h 240564"/>
              <a:gd name="connsiteX15" fmla="*/ 119348 w 264566"/>
              <a:gd name="connsiteY15" fmla="*/ 57074 h 240564"/>
              <a:gd name="connsiteX16" fmla="*/ 140284 w 264566"/>
              <a:gd name="connsiteY16" fmla="*/ 62674 h 240564"/>
              <a:gd name="connsiteX17" fmla="*/ 153886 w 264566"/>
              <a:gd name="connsiteY17" fmla="*/ 72009 h 240564"/>
              <a:gd name="connsiteX18" fmla="*/ 158686 w 264566"/>
              <a:gd name="connsiteY18" fmla="*/ 84810 h 240564"/>
              <a:gd name="connsiteX19" fmla="*/ 147085 w 264566"/>
              <a:gd name="connsiteY19" fmla="*/ 103480 h 240564"/>
              <a:gd name="connsiteX20" fmla="*/ 116014 w 264566"/>
              <a:gd name="connsiteY20" fmla="*/ 112814 h 240564"/>
              <a:gd name="connsiteX21" fmla="*/ 116014 w 264566"/>
              <a:gd name="connsiteY21" fmla="*/ 121348 h 240564"/>
              <a:gd name="connsiteX22" fmla="*/ 124549 w 264566"/>
              <a:gd name="connsiteY22" fmla="*/ 121348 h 240564"/>
              <a:gd name="connsiteX23" fmla="*/ 156420 w 264566"/>
              <a:gd name="connsiteY23" fmla="*/ 118814 h 240564"/>
              <a:gd name="connsiteX24" fmla="*/ 181356 w 264566"/>
              <a:gd name="connsiteY24" fmla="*/ 111747 h 240564"/>
              <a:gd name="connsiteX25" fmla="*/ 181356 w 264566"/>
              <a:gd name="connsiteY25" fmla="*/ 35471 h 240564"/>
              <a:gd name="connsiteX26" fmla="*/ 179755 w 264566"/>
              <a:gd name="connsiteY26" fmla="*/ 28404 h 240564"/>
              <a:gd name="connsiteX27" fmla="*/ 174155 w 264566"/>
              <a:gd name="connsiteY27" fmla="*/ 23470 h 240564"/>
              <a:gd name="connsiteX28" fmla="*/ 228562 w 264566"/>
              <a:gd name="connsiteY28" fmla="*/ 7468 h 240564"/>
              <a:gd name="connsiteX29" fmla="*/ 228562 w 264566"/>
              <a:gd name="connsiteY29" fmla="*/ 67742 h 240564"/>
              <a:gd name="connsiteX30" fmla="*/ 264566 w 264566"/>
              <a:gd name="connsiteY30" fmla="*/ 67742 h 240564"/>
              <a:gd name="connsiteX31" fmla="*/ 264566 w 264566"/>
              <a:gd name="connsiteY31" fmla="*/ 92279 h 240564"/>
              <a:gd name="connsiteX32" fmla="*/ 228562 w 264566"/>
              <a:gd name="connsiteY32" fmla="*/ 92279 h 240564"/>
              <a:gd name="connsiteX33" fmla="*/ 228562 w 264566"/>
              <a:gd name="connsiteY33" fmla="*/ 121083 h 240564"/>
              <a:gd name="connsiteX34" fmla="*/ 222428 w 264566"/>
              <a:gd name="connsiteY34" fmla="*/ 139618 h 240564"/>
              <a:gd name="connsiteX35" fmla="*/ 202959 w 264566"/>
              <a:gd name="connsiteY35" fmla="*/ 145352 h 240564"/>
              <a:gd name="connsiteX37" fmla="*/ 42672 w 264566"/>
              <a:gd name="connsiteY37" fmla="*/ 186957 h 240564"/>
              <a:gd name="connsiteX38" fmla="*/ 178689 w 264566"/>
              <a:gd name="connsiteY38" fmla="*/ 186957 h 240564"/>
              <a:gd name="connsiteX39" fmla="*/ 178689 w 264566"/>
              <a:gd name="connsiteY39" fmla="*/ 175222 h 240564"/>
              <a:gd name="connsiteX40" fmla="*/ 49606 w 264566"/>
              <a:gd name="connsiteY40" fmla="*/ 175222 h 240564"/>
              <a:gd name="connsiteX41" fmla="*/ 33871 w 264566"/>
              <a:gd name="connsiteY41" fmla="*/ 153886 h 240564"/>
              <a:gd name="connsiteX42" fmla="*/ 227228 w 264566"/>
              <a:gd name="connsiteY42" fmla="*/ 153886 h 240564"/>
              <a:gd name="connsiteX43" fmla="*/ 227228 w 264566"/>
              <a:gd name="connsiteY43" fmla="*/ 206959 h 240564"/>
              <a:gd name="connsiteX44" fmla="*/ 91211 w 264566"/>
              <a:gd name="connsiteY44" fmla="*/ 206959 h 240564"/>
              <a:gd name="connsiteX45" fmla="*/ 91211 w 264566"/>
              <a:gd name="connsiteY45" fmla="*/ 219227 h 240564"/>
              <a:gd name="connsiteX46" fmla="*/ 215227 w 264566"/>
              <a:gd name="connsiteY46" fmla="*/ 219227 h 240564"/>
              <a:gd name="connsiteX47" fmla="*/ 223227 w 264566"/>
              <a:gd name="connsiteY47" fmla="*/ 217894 h 240564"/>
              <a:gd name="connsiteX48" fmla="*/ 226695 w 264566"/>
              <a:gd name="connsiteY48" fmla="*/ 212027 h 240564"/>
              <a:gd name="connsiteX49" fmla="*/ 239496 w 264566"/>
              <a:gd name="connsiteY49" fmla="*/ 240564 h 240564"/>
              <a:gd name="connsiteX50" fmla="*/ 42672 w 264566"/>
              <a:gd name="connsiteY50" fmla="*/ 240564 h 240564"/>
              <a:gd name="connsiteX52" fmla="*/ 165621 w 264566"/>
              <a:gd name="connsiteY52" fmla="*/ 49873 h 240564"/>
              <a:gd name="connsiteX53" fmla="*/ 35204 w 264566"/>
              <a:gd name="connsiteY53" fmla="*/ 49873 h 240564"/>
              <a:gd name="connsiteX54" fmla="*/ 27203 w 264566"/>
              <a:gd name="connsiteY54" fmla="*/ 56541 h 240564"/>
              <a:gd name="connsiteX55" fmla="*/ 10401 w 264566"/>
              <a:gd name="connsiteY55" fmla="*/ 28004 h 240564"/>
              <a:gd name="connsiteX56" fmla="*/ 66941 w 264566"/>
              <a:gd name="connsiteY56" fmla="*/ 28004 h 240564"/>
              <a:gd name="connsiteX57" fmla="*/ 63741 w 264566"/>
              <a:gd name="connsiteY57" fmla="*/ 20269 h 240564"/>
              <a:gd name="connsiteX58" fmla="*/ 56274 w 264566"/>
              <a:gd name="connsiteY58" fmla="*/ 16269 h 240564"/>
              <a:gd name="connsiteX59" fmla="*/ 115481 w 264566"/>
              <a:gd name="connsiteY59" fmla="*/ 0 h 240564"/>
              <a:gd name="connsiteX60" fmla="*/ 115481 w 264566"/>
              <a:gd name="connsiteY60" fmla="*/ 28004 h 240564"/>
              <a:gd name="connsiteX61" fmla="*/ 165621 w 264566"/>
              <a:gd name="connsiteY61" fmla="*/ 28004 h 240564"/>
              <a:gd name="connsiteX63" fmla="*/ 66941 w 264566"/>
              <a:gd name="connsiteY63" fmla="*/ 84810 h 240564"/>
              <a:gd name="connsiteX64" fmla="*/ 73209 w 264566"/>
              <a:gd name="connsiteY64" fmla="*/ 90412 h 240564"/>
              <a:gd name="connsiteX65" fmla="*/ 92544 w 264566"/>
              <a:gd name="connsiteY65" fmla="*/ 92545 h 240564"/>
              <a:gd name="connsiteX66" fmla="*/ 111614 w 264566"/>
              <a:gd name="connsiteY66" fmla="*/ 90545 h 240564"/>
              <a:gd name="connsiteX67" fmla="*/ 117615 w 264566"/>
              <a:gd name="connsiteY67" fmla="*/ 84810 h 240564"/>
              <a:gd name="connsiteX68" fmla="*/ 111614 w 264566"/>
              <a:gd name="connsiteY68" fmla="*/ 78943 h 240564"/>
              <a:gd name="connsiteX69" fmla="*/ 92544 w 264566"/>
              <a:gd name="connsiteY69" fmla="*/ 76810 h 240564"/>
              <a:gd name="connsiteX70" fmla="*/ 73209 w 264566"/>
              <a:gd name="connsiteY70" fmla="*/ 79077 h 240564"/>
              <a:gd name="connsiteX71" fmla="*/ 66941 w 264566"/>
              <a:gd name="connsiteY71" fmla="*/ 84810 h 2405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64566" h="240564">
                <a:moveTo>
                  <a:pt x="181356" y="145352"/>
                </a:moveTo>
                <a:lnTo>
                  <a:pt x="181356" y="128016"/>
                </a:lnTo>
                <a:cubicBezTo>
                  <a:pt x="172999" y="133528"/>
                  <a:pt x="163220" y="137706"/>
                  <a:pt x="152019" y="140551"/>
                </a:cubicBezTo>
                <a:cubicBezTo>
                  <a:pt x="140817" y="143396"/>
                  <a:pt x="127660" y="144818"/>
                  <a:pt x="112547" y="144818"/>
                </a:cubicBezTo>
                <a:lnTo>
                  <a:pt x="32004" y="144818"/>
                </a:lnTo>
                <a:cubicBezTo>
                  <a:pt x="26848" y="144818"/>
                  <a:pt x="23825" y="147307"/>
                  <a:pt x="22936" y="152286"/>
                </a:cubicBezTo>
                <a:lnTo>
                  <a:pt x="0" y="121348"/>
                </a:lnTo>
                <a:lnTo>
                  <a:pt x="70142" y="121348"/>
                </a:lnTo>
                <a:lnTo>
                  <a:pt x="70142" y="113081"/>
                </a:lnTo>
                <a:cubicBezTo>
                  <a:pt x="56629" y="111481"/>
                  <a:pt x="45872" y="108325"/>
                  <a:pt x="37871" y="103613"/>
                </a:cubicBezTo>
                <a:cubicBezTo>
                  <a:pt x="29870" y="98902"/>
                  <a:pt x="25869" y="92634"/>
                  <a:pt x="25869" y="84810"/>
                </a:cubicBezTo>
                <a:cubicBezTo>
                  <a:pt x="25869" y="80011"/>
                  <a:pt x="27514" y="75743"/>
                  <a:pt x="30804" y="72009"/>
                </a:cubicBezTo>
                <a:cubicBezTo>
                  <a:pt x="34093" y="68276"/>
                  <a:pt x="38671" y="65164"/>
                  <a:pt x="44539" y="62674"/>
                </a:cubicBezTo>
                <a:cubicBezTo>
                  <a:pt x="50406" y="60185"/>
                  <a:pt x="57429" y="58319"/>
                  <a:pt x="65608" y="57074"/>
                </a:cubicBezTo>
                <a:cubicBezTo>
                  <a:pt x="73787" y="55829"/>
                  <a:pt x="82766" y="55207"/>
                  <a:pt x="92544" y="55207"/>
                </a:cubicBezTo>
                <a:cubicBezTo>
                  <a:pt x="102324" y="55207"/>
                  <a:pt x="111258" y="55829"/>
                  <a:pt x="119348" y="57074"/>
                </a:cubicBezTo>
                <a:cubicBezTo>
                  <a:pt x="127438" y="58319"/>
                  <a:pt x="134417" y="60185"/>
                  <a:pt x="140284" y="62674"/>
                </a:cubicBezTo>
                <a:cubicBezTo>
                  <a:pt x="146152" y="65164"/>
                  <a:pt x="150685" y="68276"/>
                  <a:pt x="153886" y="72009"/>
                </a:cubicBezTo>
                <a:cubicBezTo>
                  <a:pt x="157086" y="75743"/>
                  <a:pt x="158686" y="80011"/>
                  <a:pt x="158686" y="84810"/>
                </a:cubicBezTo>
                <a:cubicBezTo>
                  <a:pt x="158686" y="92634"/>
                  <a:pt x="154819" y="98857"/>
                  <a:pt x="147085" y="103480"/>
                </a:cubicBezTo>
                <a:cubicBezTo>
                  <a:pt x="139350" y="108103"/>
                  <a:pt x="128994" y="111214"/>
                  <a:pt x="116014" y="112814"/>
                </a:cubicBezTo>
                <a:lnTo>
                  <a:pt x="116014" y="121348"/>
                </a:lnTo>
                <a:lnTo>
                  <a:pt x="124549" y="121348"/>
                </a:lnTo>
                <a:cubicBezTo>
                  <a:pt x="136461" y="121348"/>
                  <a:pt x="147085" y="120504"/>
                  <a:pt x="156420" y="118814"/>
                </a:cubicBezTo>
                <a:cubicBezTo>
                  <a:pt x="165754" y="117126"/>
                  <a:pt x="174066" y="114771"/>
                  <a:pt x="181356" y="111747"/>
                </a:cubicBezTo>
                <a:lnTo>
                  <a:pt x="181356" y="35471"/>
                </a:lnTo>
                <a:cubicBezTo>
                  <a:pt x="181356" y="32982"/>
                  <a:pt x="180822" y="30626"/>
                  <a:pt x="179755" y="28404"/>
                </a:cubicBezTo>
                <a:cubicBezTo>
                  <a:pt x="178689" y="26181"/>
                  <a:pt x="176822" y="24536"/>
                  <a:pt x="174155" y="23470"/>
                </a:cubicBezTo>
                <a:lnTo>
                  <a:pt x="228562" y="7468"/>
                </a:lnTo>
                <a:lnTo>
                  <a:pt x="228562" y="67742"/>
                </a:lnTo>
                <a:lnTo>
                  <a:pt x="264566" y="67742"/>
                </a:lnTo>
                <a:lnTo>
                  <a:pt x="264566" y="92279"/>
                </a:lnTo>
                <a:lnTo>
                  <a:pt x="228562" y="92279"/>
                </a:lnTo>
                <a:lnTo>
                  <a:pt x="228562" y="121083"/>
                </a:lnTo>
                <a:cubicBezTo>
                  <a:pt x="228562" y="129617"/>
                  <a:pt x="226517" y="135795"/>
                  <a:pt x="222428" y="139618"/>
                </a:cubicBezTo>
                <a:cubicBezTo>
                  <a:pt x="218338" y="143440"/>
                  <a:pt x="211849" y="145352"/>
                  <a:pt x="202959" y="145352"/>
                </a:cubicBezTo>
                <a:moveTo>
                  <a:pt x="42672" y="186957"/>
                </a:moveTo>
                <a:lnTo>
                  <a:pt x="178689" y="186957"/>
                </a:lnTo>
                <a:lnTo>
                  <a:pt x="178689" y="175222"/>
                </a:lnTo>
                <a:lnTo>
                  <a:pt x="49606" y="175222"/>
                </a:lnTo>
                <a:lnTo>
                  <a:pt x="33871" y="153886"/>
                </a:lnTo>
                <a:lnTo>
                  <a:pt x="227228" y="153886"/>
                </a:lnTo>
                <a:lnTo>
                  <a:pt x="227228" y="206959"/>
                </a:lnTo>
                <a:lnTo>
                  <a:pt x="91211" y="206959"/>
                </a:lnTo>
                <a:lnTo>
                  <a:pt x="91211" y="219227"/>
                </a:lnTo>
                <a:lnTo>
                  <a:pt x="215227" y="219227"/>
                </a:lnTo>
                <a:cubicBezTo>
                  <a:pt x="218783" y="219227"/>
                  <a:pt x="221450" y="218784"/>
                  <a:pt x="223227" y="217894"/>
                </a:cubicBezTo>
                <a:cubicBezTo>
                  <a:pt x="225006" y="217005"/>
                  <a:pt x="226161" y="215049"/>
                  <a:pt x="226695" y="212027"/>
                </a:cubicBezTo>
                <a:lnTo>
                  <a:pt x="239496" y="240564"/>
                </a:lnTo>
                <a:lnTo>
                  <a:pt x="42672" y="240564"/>
                </a:lnTo>
                <a:moveTo>
                  <a:pt x="165621" y="49873"/>
                </a:moveTo>
                <a:lnTo>
                  <a:pt x="35204" y="49873"/>
                </a:lnTo>
                <a:cubicBezTo>
                  <a:pt x="30759" y="49873"/>
                  <a:pt x="28092" y="52096"/>
                  <a:pt x="27203" y="56541"/>
                </a:cubicBezTo>
                <a:lnTo>
                  <a:pt x="10401" y="28004"/>
                </a:lnTo>
                <a:lnTo>
                  <a:pt x="66941" y="28004"/>
                </a:lnTo>
                <a:cubicBezTo>
                  <a:pt x="66586" y="24981"/>
                  <a:pt x="65519" y="22403"/>
                  <a:pt x="63741" y="20269"/>
                </a:cubicBezTo>
                <a:cubicBezTo>
                  <a:pt x="61963" y="18135"/>
                  <a:pt x="59474" y="16802"/>
                  <a:pt x="56274" y="16269"/>
                </a:cubicBezTo>
                <a:lnTo>
                  <a:pt x="115481" y="0"/>
                </a:lnTo>
                <a:lnTo>
                  <a:pt x="115481" y="28004"/>
                </a:lnTo>
                <a:lnTo>
                  <a:pt x="165621" y="28004"/>
                </a:lnTo>
                <a:moveTo>
                  <a:pt x="66941" y="84810"/>
                </a:moveTo>
                <a:cubicBezTo>
                  <a:pt x="66941" y="87122"/>
                  <a:pt x="69031" y="88989"/>
                  <a:pt x="73209" y="90412"/>
                </a:cubicBezTo>
                <a:cubicBezTo>
                  <a:pt x="77387" y="91834"/>
                  <a:pt x="83832" y="92545"/>
                  <a:pt x="92544" y="92545"/>
                </a:cubicBezTo>
                <a:cubicBezTo>
                  <a:pt x="101257" y="92545"/>
                  <a:pt x="107613" y="91878"/>
                  <a:pt x="111614" y="90545"/>
                </a:cubicBezTo>
                <a:cubicBezTo>
                  <a:pt x="115614" y="89212"/>
                  <a:pt x="117615" y="87300"/>
                  <a:pt x="117615" y="84810"/>
                </a:cubicBezTo>
                <a:cubicBezTo>
                  <a:pt x="117615" y="82322"/>
                  <a:pt x="115614" y="80366"/>
                  <a:pt x="111614" y="78943"/>
                </a:cubicBezTo>
                <a:cubicBezTo>
                  <a:pt x="107613" y="77521"/>
                  <a:pt x="101257" y="76810"/>
                  <a:pt x="92544" y="76810"/>
                </a:cubicBezTo>
                <a:cubicBezTo>
                  <a:pt x="83832" y="76810"/>
                  <a:pt x="77387" y="77566"/>
                  <a:pt x="73209" y="79077"/>
                </a:cubicBezTo>
                <a:cubicBezTo>
                  <a:pt x="69031" y="80588"/>
                  <a:pt x="66941" y="82500"/>
                  <a:pt x="66941" y="848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5" name="Freeform 45"/>
          <p:cNvSpPr/>
          <p:nvPr/>
        </p:nvSpPr>
        <p:spPr>
          <a:xfrm>
            <a:off x="4088513" y="7752902"/>
            <a:ext cx="259233" cy="233896"/>
          </a:xfrm>
          <a:custGeom>
            <a:avLst/>
            <a:gdLst>
              <a:gd name="connsiteX0" fmla="*/ 227762 w 259233"/>
              <a:gd name="connsiteY0" fmla="*/ 187757 h 233896"/>
              <a:gd name="connsiteX1" fmla="*/ 221361 w 259233"/>
              <a:gd name="connsiteY1" fmla="*/ 205893 h 233896"/>
              <a:gd name="connsiteX2" fmla="*/ 202692 w 259233"/>
              <a:gd name="connsiteY2" fmla="*/ 220561 h 233896"/>
              <a:gd name="connsiteX3" fmla="*/ 172155 w 259233"/>
              <a:gd name="connsiteY3" fmla="*/ 230296 h 233896"/>
              <a:gd name="connsiteX4" fmla="*/ 130416 w 259233"/>
              <a:gd name="connsiteY4" fmla="*/ 233896 h 233896"/>
              <a:gd name="connsiteX5" fmla="*/ 88545 w 259233"/>
              <a:gd name="connsiteY5" fmla="*/ 230296 h 233896"/>
              <a:gd name="connsiteX6" fmla="*/ 58007 w 259233"/>
              <a:gd name="connsiteY6" fmla="*/ 220561 h 233896"/>
              <a:gd name="connsiteX7" fmla="*/ 39205 w 259233"/>
              <a:gd name="connsiteY7" fmla="*/ 205893 h 233896"/>
              <a:gd name="connsiteX8" fmla="*/ 32804 w 259233"/>
              <a:gd name="connsiteY8" fmla="*/ 187757 h 233896"/>
              <a:gd name="connsiteX9" fmla="*/ 39205 w 259233"/>
              <a:gd name="connsiteY9" fmla="*/ 169487 h 233896"/>
              <a:gd name="connsiteX10" fmla="*/ 58007 w 259233"/>
              <a:gd name="connsiteY10" fmla="*/ 154953 h 233896"/>
              <a:gd name="connsiteX11" fmla="*/ 88545 w 259233"/>
              <a:gd name="connsiteY11" fmla="*/ 145218 h 233896"/>
              <a:gd name="connsiteX12" fmla="*/ 130416 w 259233"/>
              <a:gd name="connsiteY12" fmla="*/ 141618 h 233896"/>
              <a:gd name="connsiteX13" fmla="*/ 172155 w 259233"/>
              <a:gd name="connsiteY13" fmla="*/ 145218 h 233896"/>
              <a:gd name="connsiteX14" fmla="*/ 202692 w 259233"/>
              <a:gd name="connsiteY14" fmla="*/ 154953 h 233896"/>
              <a:gd name="connsiteX15" fmla="*/ 221361 w 259233"/>
              <a:gd name="connsiteY15" fmla="*/ 169487 h 233896"/>
              <a:gd name="connsiteX16" fmla="*/ 227762 w 259233"/>
              <a:gd name="connsiteY16" fmla="*/ 187757 h 233896"/>
              <a:gd name="connsiteX18" fmla="*/ 148018 w 259233"/>
              <a:gd name="connsiteY18" fmla="*/ 128283 h 233896"/>
              <a:gd name="connsiteX19" fmla="*/ 103479 w 259233"/>
              <a:gd name="connsiteY19" fmla="*/ 128283 h 233896"/>
              <a:gd name="connsiteX20" fmla="*/ 103479 w 259233"/>
              <a:gd name="connsiteY20" fmla="*/ 118681 h 233896"/>
              <a:gd name="connsiteX21" fmla="*/ 76676 w 259233"/>
              <a:gd name="connsiteY21" fmla="*/ 126949 h 233896"/>
              <a:gd name="connsiteX22" fmla="*/ 44272 w 259233"/>
              <a:gd name="connsiteY22" fmla="*/ 129616 h 233896"/>
              <a:gd name="connsiteX23" fmla="*/ 10668 w 259233"/>
              <a:gd name="connsiteY23" fmla="*/ 129616 h 233896"/>
              <a:gd name="connsiteX24" fmla="*/ 10668 w 259233"/>
              <a:gd name="connsiteY24" fmla="*/ 39205 h 233896"/>
              <a:gd name="connsiteX25" fmla="*/ 8001 w 259233"/>
              <a:gd name="connsiteY25" fmla="*/ 30271 h 233896"/>
              <a:gd name="connsiteX26" fmla="*/ 0 w 259233"/>
              <a:gd name="connsiteY26" fmla="*/ 25870 h 233896"/>
              <a:gd name="connsiteX27" fmla="*/ 55207 w 259233"/>
              <a:gd name="connsiteY27" fmla="*/ 11202 h 233896"/>
              <a:gd name="connsiteX28" fmla="*/ 55207 w 259233"/>
              <a:gd name="connsiteY28" fmla="*/ 50140 h 233896"/>
              <a:gd name="connsiteX29" fmla="*/ 103479 w 259233"/>
              <a:gd name="connsiteY29" fmla="*/ 50140 h 233896"/>
              <a:gd name="connsiteX30" fmla="*/ 103479 w 259233"/>
              <a:gd name="connsiteY30" fmla="*/ 20003 h 233896"/>
              <a:gd name="connsiteX31" fmla="*/ 148018 w 259233"/>
              <a:gd name="connsiteY31" fmla="*/ 8534 h 233896"/>
              <a:gd name="connsiteX33" fmla="*/ 176022 w 259233"/>
              <a:gd name="connsiteY33" fmla="*/ 135217 h 233896"/>
              <a:gd name="connsiteX34" fmla="*/ 176022 w 259233"/>
              <a:gd name="connsiteY34" fmla="*/ 28003 h 233896"/>
              <a:gd name="connsiteX35" fmla="*/ 174422 w 259233"/>
              <a:gd name="connsiteY35" fmla="*/ 20936 h 233896"/>
              <a:gd name="connsiteX36" fmla="*/ 168821 w 259233"/>
              <a:gd name="connsiteY36" fmla="*/ 16002 h 233896"/>
              <a:gd name="connsiteX37" fmla="*/ 223228 w 259233"/>
              <a:gd name="connsiteY37" fmla="*/ 0 h 233896"/>
              <a:gd name="connsiteX38" fmla="*/ 223228 w 259233"/>
              <a:gd name="connsiteY38" fmla="*/ 49873 h 233896"/>
              <a:gd name="connsiteX39" fmla="*/ 259233 w 259233"/>
              <a:gd name="connsiteY39" fmla="*/ 49873 h 233896"/>
              <a:gd name="connsiteX40" fmla="*/ 259233 w 259233"/>
              <a:gd name="connsiteY40" fmla="*/ 74409 h 233896"/>
              <a:gd name="connsiteX41" fmla="*/ 223228 w 259233"/>
              <a:gd name="connsiteY41" fmla="*/ 74409 h 233896"/>
              <a:gd name="connsiteX42" fmla="*/ 223228 w 259233"/>
              <a:gd name="connsiteY42" fmla="*/ 110947 h 233896"/>
              <a:gd name="connsiteX43" fmla="*/ 217094 w 259233"/>
              <a:gd name="connsiteY43" fmla="*/ 129483 h 233896"/>
              <a:gd name="connsiteX44" fmla="*/ 197625 w 259233"/>
              <a:gd name="connsiteY44" fmla="*/ 135217 h 233896"/>
              <a:gd name="connsiteX46" fmla="*/ 177355 w 259233"/>
              <a:gd name="connsiteY46" fmla="*/ 187757 h 233896"/>
              <a:gd name="connsiteX47" fmla="*/ 164954 w 259233"/>
              <a:gd name="connsiteY47" fmla="*/ 170288 h 233896"/>
              <a:gd name="connsiteX48" fmla="*/ 130416 w 259233"/>
              <a:gd name="connsiteY48" fmla="*/ 163754 h 233896"/>
              <a:gd name="connsiteX49" fmla="*/ 95612 w 259233"/>
              <a:gd name="connsiteY49" fmla="*/ 170288 h 233896"/>
              <a:gd name="connsiteX50" fmla="*/ 83210 w 259233"/>
              <a:gd name="connsiteY50" fmla="*/ 187757 h 233896"/>
              <a:gd name="connsiteX51" fmla="*/ 95479 w 259233"/>
              <a:gd name="connsiteY51" fmla="*/ 205225 h 233896"/>
              <a:gd name="connsiteX52" fmla="*/ 130416 w 259233"/>
              <a:gd name="connsiteY52" fmla="*/ 211759 h 233896"/>
              <a:gd name="connsiteX53" fmla="*/ 164954 w 259233"/>
              <a:gd name="connsiteY53" fmla="*/ 205225 h 233896"/>
              <a:gd name="connsiteX54" fmla="*/ 177355 w 259233"/>
              <a:gd name="connsiteY54" fmla="*/ 187757 h 233896"/>
              <a:gd name="connsiteX56" fmla="*/ 103479 w 259233"/>
              <a:gd name="connsiteY56" fmla="*/ 74676 h 233896"/>
              <a:gd name="connsiteX57" fmla="*/ 55207 w 259233"/>
              <a:gd name="connsiteY57" fmla="*/ 74676 h 233896"/>
              <a:gd name="connsiteX58" fmla="*/ 55207 w 259233"/>
              <a:gd name="connsiteY58" fmla="*/ 105080 h 233896"/>
              <a:gd name="connsiteX59" fmla="*/ 66008 w 259233"/>
              <a:gd name="connsiteY59" fmla="*/ 105080 h 233896"/>
              <a:gd name="connsiteX60" fmla="*/ 78410 w 259233"/>
              <a:gd name="connsiteY60" fmla="*/ 104813 h 233896"/>
              <a:gd name="connsiteX61" fmla="*/ 91345 w 259233"/>
              <a:gd name="connsiteY61" fmla="*/ 104013 h 233896"/>
              <a:gd name="connsiteX62" fmla="*/ 103479 w 259233"/>
              <a:gd name="connsiteY62" fmla="*/ 102412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9233" h="233896">
                <a:moveTo>
                  <a:pt x="227762" y="187757"/>
                </a:moveTo>
                <a:cubicBezTo>
                  <a:pt x="227762" y="194158"/>
                  <a:pt x="225628" y="200203"/>
                  <a:pt x="221361" y="205893"/>
                </a:cubicBezTo>
                <a:cubicBezTo>
                  <a:pt x="217094" y="211582"/>
                  <a:pt x="210871" y="216471"/>
                  <a:pt x="202692" y="220561"/>
                </a:cubicBezTo>
                <a:cubicBezTo>
                  <a:pt x="194513" y="224651"/>
                  <a:pt x="184334" y="227895"/>
                  <a:pt x="172155" y="230296"/>
                </a:cubicBezTo>
                <a:cubicBezTo>
                  <a:pt x="159976" y="232696"/>
                  <a:pt x="146063" y="233896"/>
                  <a:pt x="130416" y="233896"/>
                </a:cubicBezTo>
                <a:cubicBezTo>
                  <a:pt x="114592" y="233896"/>
                  <a:pt x="100635" y="232696"/>
                  <a:pt x="88545" y="230296"/>
                </a:cubicBezTo>
                <a:cubicBezTo>
                  <a:pt x="76454" y="227895"/>
                  <a:pt x="66275" y="224651"/>
                  <a:pt x="58007" y="220561"/>
                </a:cubicBezTo>
                <a:cubicBezTo>
                  <a:pt x="49740" y="216471"/>
                  <a:pt x="43472" y="211582"/>
                  <a:pt x="39205" y="205893"/>
                </a:cubicBezTo>
                <a:cubicBezTo>
                  <a:pt x="34938" y="200203"/>
                  <a:pt x="32804" y="194158"/>
                  <a:pt x="32804" y="187757"/>
                </a:cubicBezTo>
                <a:cubicBezTo>
                  <a:pt x="32804" y="181178"/>
                  <a:pt x="34938" y="175089"/>
                  <a:pt x="39205" y="169487"/>
                </a:cubicBezTo>
                <a:cubicBezTo>
                  <a:pt x="43472" y="163887"/>
                  <a:pt x="49740" y="159042"/>
                  <a:pt x="58007" y="154953"/>
                </a:cubicBezTo>
                <a:cubicBezTo>
                  <a:pt x="66275" y="150864"/>
                  <a:pt x="76454" y="147619"/>
                  <a:pt x="88545" y="145218"/>
                </a:cubicBezTo>
                <a:cubicBezTo>
                  <a:pt x="100635" y="142818"/>
                  <a:pt x="114592" y="141618"/>
                  <a:pt x="130416" y="141618"/>
                </a:cubicBezTo>
                <a:cubicBezTo>
                  <a:pt x="146063" y="141618"/>
                  <a:pt x="159976" y="142818"/>
                  <a:pt x="172155" y="145218"/>
                </a:cubicBezTo>
                <a:cubicBezTo>
                  <a:pt x="184334" y="147619"/>
                  <a:pt x="194513" y="150864"/>
                  <a:pt x="202692" y="154953"/>
                </a:cubicBezTo>
                <a:cubicBezTo>
                  <a:pt x="210871" y="159042"/>
                  <a:pt x="217094" y="163887"/>
                  <a:pt x="221361" y="169487"/>
                </a:cubicBezTo>
                <a:cubicBezTo>
                  <a:pt x="225628" y="175089"/>
                  <a:pt x="227762" y="181178"/>
                  <a:pt x="227762" y="187757"/>
                </a:cubicBezTo>
                <a:moveTo>
                  <a:pt x="148018" y="128283"/>
                </a:moveTo>
                <a:lnTo>
                  <a:pt x="103479" y="128283"/>
                </a:lnTo>
                <a:lnTo>
                  <a:pt x="103479" y="118681"/>
                </a:lnTo>
                <a:cubicBezTo>
                  <a:pt x="95479" y="122416"/>
                  <a:pt x="86544" y="125171"/>
                  <a:pt x="76676" y="126949"/>
                </a:cubicBezTo>
                <a:cubicBezTo>
                  <a:pt x="66808" y="128727"/>
                  <a:pt x="56007" y="129616"/>
                  <a:pt x="44272" y="129616"/>
                </a:cubicBezTo>
                <a:lnTo>
                  <a:pt x="10668" y="129616"/>
                </a:lnTo>
                <a:lnTo>
                  <a:pt x="10668" y="39205"/>
                </a:lnTo>
                <a:cubicBezTo>
                  <a:pt x="10668" y="35649"/>
                  <a:pt x="9779" y="32671"/>
                  <a:pt x="8001" y="30271"/>
                </a:cubicBezTo>
                <a:cubicBezTo>
                  <a:pt x="6223" y="27870"/>
                  <a:pt x="3556" y="26403"/>
                  <a:pt x="0" y="25870"/>
                </a:cubicBezTo>
                <a:lnTo>
                  <a:pt x="55207" y="11202"/>
                </a:lnTo>
                <a:lnTo>
                  <a:pt x="55207" y="50140"/>
                </a:lnTo>
                <a:lnTo>
                  <a:pt x="103479" y="50140"/>
                </a:lnTo>
                <a:lnTo>
                  <a:pt x="103479" y="20003"/>
                </a:lnTo>
                <a:lnTo>
                  <a:pt x="148018" y="8534"/>
                </a:lnTo>
                <a:moveTo>
                  <a:pt x="176022" y="135217"/>
                </a:move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4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49873"/>
                </a:lnTo>
                <a:lnTo>
                  <a:pt x="259233" y="49873"/>
                </a:lnTo>
                <a:lnTo>
                  <a:pt x="259233" y="74409"/>
                </a:lnTo>
                <a:lnTo>
                  <a:pt x="223228" y="74409"/>
                </a:lnTo>
                <a:lnTo>
                  <a:pt x="223228" y="110947"/>
                </a:lnTo>
                <a:cubicBezTo>
                  <a:pt x="223228" y="119481"/>
                  <a:pt x="221183" y="125661"/>
                  <a:pt x="217094" y="129483"/>
                </a:cubicBezTo>
                <a:cubicBezTo>
                  <a:pt x="213004" y="133306"/>
                  <a:pt x="206515" y="135217"/>
                  <a:pt x="197625" y="135217"/>
                </a:cubicBezTo>
                <a:moveTo>
                  <a:pt x="177355" y="187757"/>
                </a:moveTo>
                <a:cubicBezTo>
                  <a:pt x="177355" y="180467"/>
                  <a:pt x="173222" y="174644"/>
                  <a:pt x="164954" y="170288"/>
                </a:cubicBezTo>
                <a:cubicBezTo>
                  <a:pt x="156686" y="165933"/>
                  <a:pt x="145174" y="163754"/>
                  <a:pt x="130416" y="163754"/>
                </a:cubicBezTo>
                <a:cubicBezTo>
                  <a:pt x="115481" y="163754"/>
                  <a:pt x="103879" y="165933"/>
                  <a:pt x="95612" y="170288"/>
                </a:cubicBezTo>
                <a:cubicBezTo>
                  <a:pt x="87344" y="174644"/>
                  <a:pt x="83210" y="180467"/>
                  <a:pt x="83210" y="187757"/>
                </a:cubicBezTo>
                <a:cubicBezTo>
                  <a:pt x="83210" y="195047"/>
                  <a:pt x="87300" y="200870"/>
                  <a:pt x="95479" y="205225"/>
                </a:cubicBezTo>
                <a:cubicBezTo>
                  <a:pt x="103658" y="209582"/>
                  <a:pt x="115303" y="211759"/>
                  <a:pt x="130416" y="211759"/>
                </a:cubicBezTo>
                <a:cubicBezTo>
                  <a:pt x="145174" y="211759"/>
                  <a:pt x="156686" y="209582"/>
                  <a:pt x="164954" y="205225"/>
                </a:cubicBezTo>
                <a:cubicBezTo>
                  <a:pt x="173222" y="200870"/>
                  <a:pt x="177355" y="195047"/>
                  <a:pt x="177355" y="187757"/>
                </a:cubicBezTo>
                <a:moveTo>
                  <a:pt x="103479" y="74676"/>
                </a:moveTo>
                <a:lnTo>
                  <a:pt x="55207" y="74676"/>
                </a:lnTo>
                <a:lnTo>
                  <a:pt x="55207" y="105080"/>
                </a:lnTo>
                <a:cubicBezTo>
                  <a:pt x="58407" y="105080"/>
                  <a:pt x="62007" y="105080"/>
                  <a:pt x="66008" y="105080"/>
                </a:cubicBezTo>
                <a:cubicBezTo>
                  <a:pt x="70009" y="105080"/>
                  <a:pt x="74143" y="104991"/>
                  <a:pt x="78410" y="104813"/>
                </a:cubicBezTo>
                <a:cubicBezTo>
                  <a:pt x="82677" y="104635"/>
                  <a:pt x="86989" y="104369"/>
                  <a:pt x="91345" y="104013"/>
                </a:cubicBezTo>
                <a:cubicBezTo>
                  <a:pt x="95701" y="103657"/>
                  <a:pt x="99746" y="103124"/>
                  <a:pt x="103479" y="1024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6" name="Freeform 46"/>
          <p:cNvSpPr/>
          <p:nvPr/>
        </p:nvSpPr>
        <p:spPr>
          <a:xfrm>
            <a:off x="4349879" y="7752902"/>
            <a:ext cx="233896" cy="230429"/>
          </a:xfrm>
          <a:custGeom>
            <a:avLst/>
            <a:gdLst>
              <a:gd name="connsiteX0" fmla="*/ 66675 w 233896"/>
              <a:gd name="connsiteY0" fmla="*/ 36805 h 230429"/>
              <a:gd name="connsiteX1" fmla="*/ 64008 w 233896"/>
              <a:gd name="connsiteY1" fmla="*/ 27870 h 230429"/>
              <a:gd name="connsiteX2" fmla="*/ 56007 w 233896"/>
              <a:gd name="connsiteY2" fmla="*/ 23470 h 230429"/>
              <a:gd name="connsiteX3" fmla="*/ 113881 w 233896"/>
              <a:gd name="connsiteY3" fmla="*/ 7201 h 230429"/>
              <a:gd name="connsiteX4" fmla="*/ 113881 w 233896"/>
              <a:gd name="connsiteY4" fmla="*/ 38138 h 230429"/>
              <a:gd name="connsiteX5" fmla="*/ 112547 w 233896"/>
              <a:gd name="connsiteY5" fmla="*/ 53074 h 230429"/>
              <a:gd name="connsiteX6" fmla="*/ 108813 w 233896"/>
              <a:gd name="connsiteY6" fmla="*/ 67208 h 230429"/>
              <a:gd name="connsiteX7" fmla="*/ 129749 w 233896"/>
              <a:gd name="connsiteY7" fmla="*/ 71343 h 230429"/>
              <a:gd name="connsiteX8" fmla="*/ 146552 w 233896"/>
              <a:gd name="connsiteY8" fmla="*/ 80010 h 230429"/>
              <a:gd name="connsiteX9" fmla="*/ 157753 w 233896"/>
              <a:gd name="connsiteY9" fmla="*/ 92945 h 230429"/>
              <a:gd name="connsiteX10" fmla="*/ 161887 w 233896"/>
              <a:gd name="connsiteY10" fmla="*/ 109613 h 230429"/>
              <a:gd name="connsiteX11" fmla="*/ 156953 w 233896"/>
              <a:gd name="connsiteY11" fmla="*/ 123616 h 230429"/>
              <a:gd name="connsiteX12" fmla="*/ 142418 w 233896"/>
              <a:gd name="connsiteY12" fmla="*/ 130416 h 230429"/>
              <a:gd name="connsiteX13" fmla="*/ 125749 w 233896"/>
              <a:gd name="connsiteY13" fmla="*/ 128683 h 230429"/>
              <a:gd name="connsiteX14" fmla="*/ 114948 w 233896"/>
              <a:gd name="connsiteY14" fmla="*/ 120282 h 230429"/>
              <a:gd name="connsiteX15" fmla="*/ 118148 w 233896"/>
              <a:gd name="connsiteY15" fmla="*/ 109880 h 230429"/>
              <a:gd name="connsiteX16" fmla="*/ 117081 w 233896"/>
              <a:gd name="connsiteY16" fmla="*/ 98813 h 230429"/>
              <a:gd name="connsiteX17" fmla="*/ 111880 w 233896"/>
              <a:gd name="connsiteY17" fmla="*/ 88678 h 230429"/>
              <a:gd name="connsiteX18" fmla="*/ 102679 w 233896"/>
              <a:gd name="connsiteY18" fmla="*/ 81344 h 230429"/>
              <a:gd name="connsiteX19" fmla="*/ 64408 w 233896"/>
              <a:gd name="connsiteY19" fmla="*/ 119749 h 230429"/>
              <a:gd name="connsiteX20" fmla="*/ 0 w 233896"/>
              <a:gd name="connsiteY20" fmla="*/ 138418 h 230429"/>
              <a:gd name="connsiteX21" fmla="*/ 0 w 233896"/>
              <a:gd name="connsiteY21" fmla="*/ 133083 h 230429"/>
              <a:gd name="connsiteX22" fmla="*/ 26403 w 233896"/>
              <a:gd name="connsiteY22" fmla="*/ 118814 h 230429"/>
              <a:gd name="connsiteX23" fmla="*/ 47606 w 233896"/>
              <a:gd name="connsiteY23" fmla="*/ 96546 h 230429"/>
              <a:gd name="connsiteX24" fmla="*/ 61607 w 233896"/>
              <a:gd name="connsiteY24" fmla="*/ 68542 h 230429"/>
              <a:gd name="connsiteX25" fmla="*/ 66675 w 233896"/>
              <a:gd name="connsiteY25" fmla="*/ 36805 h 230429"/>
              <a:gd name="connsiteX27" fmla="*/ 233896 w 233896"/>
              <a:gd name="connsiteY27" fmla="*/ 143752 h 230429"/>
              <a:gd name="connsiteX28" fmla="*/ 233896 w 233896"/>
              <a:gd name="connsiteY28" fmla="*/ 206160 h 230429"/>
              <a:gd name="connsiteX29" fmla="*/ 227762 w 233896"/>
              <a:gd name="connsiteY29" fmla="*/ 224695 h 230429"/>
              <a:gd name="connsiteX30" fmla="*/ 208292 w 233896"/>
              <a:gd name="connsiteY30" fmla="*/ 230429 h 230429"/>
              <a:gd name="connsiteX31" fmla="*/ 186690 w 233896"/>
              <a:gd name="connsiteY31" fmla="*/ 230429 h 230429"/>
              <a:gd name="connsiteX32" fmla="*/ 186690 w 233896"/>
              <a:gd name="connsiteY32" fmla="*/ 168287 h 230429"/>
              <a:gd name="connsiteX33" fmla="*/ 64274 w 233896"/>
              <a:gd name="connsiteY33" fmla="*/ 168287 h 230429"/>
              <a:gd name="connsiteX34" fmla="*/ 56274 w 233896"/>
              <a:gd name="connsiteY34" fmla="*/ 174955 h 230429"/>
              <a:gd name="connsiteX35" fmla="*/ 39471 w 233896"/>
              <a:gd name="connsiteY35" fmla="*/ 143752 h 230429"/>
              <a:gd name="connsiteX37" fmla="*/ 186690 w 233896"/>
              <a:gd name="connsiteY37" fmla="*/ 132283 h 230429"/>
              <a:gd name="connsiteX38" fmla="*/ 186690 w 233896"/>
              <a:gd name="connsiteY38" fmla="*/ 28003 h 230429"/>
              <a:gd name="connsiteX39" fmla="*/ 185089 w 233896"/>
              <a:gd name="connsiteY39" fmla="*/ 20936 h 230429"/>
              <a:gd name="connsiteX40" fmla="*/ 179489 w 233896"/>
              <a:gd name="connsiteY40" fmla="*/ 16002 h 230429"/>
              <a:gd name="connsiteX41" fmla="*/ 233896 w 233896"/>
              <a:gd name="connsiteY41" fmla="*/ 0 h 230429"/>
              <a:gd name="connsiteX42" fmla="*/ 233896 w 233896"/>
              <a:gd name="connsiteY42" fmla="*/ 108014 h 230429"/>
              <a:gd name="connsiteX43" fmla="*/ 227762 w 233896"/>
              <a:gd name="connsiteY43" fmla="*/ 126549 h 230429"/>
              <a:gd name="connsiteX44" fmla="*/ 208292 w 233896"/>
              <a:gd name="connsiteY44" fmla="*/ 13228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33896" h="230429">
                <a:moveTo>
                  <a:pt x="66675" y="36805"/>
                </a:moveTo>
                <a:cubicBezTo>
                  <a:pt x="66675" y="33248"/>
                  <a:pt x="65786" y="30271"/>
                  <a:pt x="64008" y="27870"/>
                </a:cubicBezTo>
                <a:cubicBezTo>
                  <a:pt x="62230" y="25470"/>
                  <a:pt x="59563" y="24003"/>
                  <a:pt x="56007" y="23470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4"/>
                  <a:pt x="113436" y="48273"/>
                  <a:pt x="112547" y="53074"/>
                </a:cubicBezTo>
                <a:cubicBezTo>
                  <a:pt x="111658" y="57874"/>
                  <a:pt x="110413" y="62585"/>
                  <a:pt x="108813" y="67208"/>
                </a:cubicBezTo>
                <a:cubicBezTo>
                  <a:pt x="116281" y="67742"/>
                  <a:pt x="123260" y="69120"/>
                  <a:pt x="129749" y="71343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6"/>
                  <a:pt x="154997" y="87878"/>
                  <a:pt x="157753" y="92945"/>
                </a:cubicBezTo>
                <a:cubicBezTo>
                  <a:pt x="160509" y="98013"/>
                  <a:pt x="161887" y="103569"/>
                  <a:pt x="161887" y="109613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3" y="127438"/>
                  <a:pt x="148818" y="129705"/>
                  <a:pt x="142418" y="130416"/>
                </a:cubicBezTo>
                <a:cubicBezTo>
                  <a:pt x="136194" y="131127"/>
                  <a:pt x="130639" y="130549"/>
                  <a:pt x="125749" y="128683"/>
                </a:cubicBezTo>
                <a:cubicBezTo>
                  <a:pt x="120859" y="126816"/>
                  <a:pt x="117259" y="124016"/>
                  <a:pt x="114948" y="120282"/>
                </a:cubicBezTo>
                <a:cubicBezTo>
                  <a:pt x="116726" y="117081"/>
                  <a:pt x="117792" y="113615"/>
                  <a:pt x="118148" y="109880"/>
                </a:cubicBezTo>
                <a:cubicBezTo>
                  <a:pt x="118503" y="106147"/>
                  <a:pt x="118148" y="102457"/>
                  <a:pt x="117081" y="98813"/>
                </a:cubicBezTo>
                <a:cubicBezTo>
                  <a:pt x="116014" y="95167"/>
                  <a:pt x="114281" y="91790"/>
                  <a:pt x="111880" y="88678"/>
                </a:cubicBezTo>
                <a:cubicBezTo>
                  <a:pt x="109480" y="85566"/>
                  <a:pt x="106413" y="83121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3"/>
                </a:lnTo>
                <a:cubicBezTo>
                  <a:pt x="9423" y="129884"/>
                  <a:pt x="18224" y="125127"/>
                  <a:pt x="26403" y="118814"/>
                </a:cubicBezTo>
                <a:cubicBezTo>
                  <a:pt x="34582" y="112503"/>
                  <a:pt x="41649" y="105080"/>
                  <a:pt x="47606" y="96546"/>
                </a:cubicBezTo>
                <a:cubicBezTo>
                  <a:pt x="53562" y="88012"/>
                  <a:pt x="58229" y="78677"/>
                  <a:pt x="61607" y="68542"/>
                </a:cubicBezTo>
                <a:cubicBezTo>
                  <a:pt x="64986" y="58407"/>
                  <a:pt x="66675" y="47828"/>
                  <a:pt x="66675" y="36805"/>
                </a:cubicBezTo>
                <a:moveTo>
                  <a:pt x="233896" y="143752"/>
                </a:moveTo>
                <a:lnTo>
                  <a:pt x="233896" y="206160"/>
                </a:lnTo>
                <a:cubicBezTo>
                  <a:pt x="233896" y="214694"/>
                  <a:pt x="231851" y="220873"/>
                  <a:pt x="227762" y="224695"/>
                </a:cubicBezTo>
                <a:cubicBezTo>
                  <a:pt x="223672" y="228517"/>
                  <a:pt x="217182" y="230429"/>
                  <a:pt x="208292" y="230429"/>
                </a:cubicBezTo>
                <a:lnTo>
                  <a:pt x="186690" y="230429"/>
                </a:lnTo>
                <a:lnTo>
                  <a:pt x="186690" y="168287"/>
                </a:lnTo>
                <a:lnTo>
                  <a:pt x="64274" y="168287"/>
                </a:lnTo>
                <a:cubicBezTo>
                  <a:pt x="59829" y="168287"/>
                  <a:pt x="57162" y="170511"/>
                  <a:pt x="56274" y="174955"/>
                </a:cubicBezTo>
                <a:lnTo>
                  <a:pt x="39471" y="143752"/>
                </a:lnTo>
                <a:moveTo>
                  <a:pt x="186690" y="132283"/>
                </a:moveTo>
                <a:lnTo>
                  <a:pt x="186690" y="28003"/>
                </a:lnTo>
                <a:cubicBezTo>
                  <a:pt x="186690" y="25515"/>
                  <a:pt x="186156" y="23158"/>
                  <a:pt x="185089" y="20936"/>
                </a:cubicBezTo>
                <a:cubicBezTo>
                  <a:pt x="184022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08014"/>
                </a:lnTo>
                <a:cubicBezTo>
                  <a:pt x="233896" y="116548"/>
                  <a:pt x="231851" y="122727"/>
                  <a:pt x="227762" y="126549"/>
                </a:cubicBezTo>
                <a:cubicBezTo>
                  <a:pt x="223672" y="130372"/>
                  <a:pt x="217182" y="132283"/>
                  <a:pt x="208292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7" name="Freeform 47"/>
          <p:cNvSpPr/>
          <p:nvPr/>
        </p:nvSpPr>
        <p:spPr>
          <a:xfrm>
            <a:off x="4620579" y="7751569"/>
            <a:ext cx="252832" cy="234429"/>
          </a:xfrm>
          <a:custGeom>
            <a:avLst/>
            <a:gdLst>
              <a:gd name="connsiteX0" fmla="*/ 252832 w 252832"/>
              <a:gd name="connsiteY0" fmla="*/ 124015 h 234429"/>
              <a:gd name="connsiteX1" fmla="*/ 32004 w 252832"/>
              <a:gd name="connsiteY1" fmla="*/ 124015 h 234429"/>
              <a:gd name="connsiteX2" fmla="*/ 22937 w 252832"/>
              <a:gd name="connsiteY2" fmla="*/ 131483 h 234429"/>
              <a:gd name="connsiteX3" fmla="*/ 0 w 252832"/>
              <a:gd name="connsiteY3" fmla="*/ 99212 h 234429"/>
              <a:gd name="connsiteX4" fmla="*/ 252832 w 252832"/>
              <a:gd name="connsiteY4" fmla="*/ 99212 h 234429"/>
              <a:gd name="connsiteX6" fmla="*/ 81344 w 252832"/>
              <a:gd name="connsiteY6" fmla="*/ 44538 h 234429"/>
              <a:gd name="connsiteX7" fmla="*/ 130150 w 252832"/>
              <a:gd name="connsiteY7" fmla="*/ 65342 h 234429"/>
              <a:gd name="connsiteX8" fmla="*/ 179222 w 252832"/>
              <a:gd name="connsiteY8" fmla="*/ 44538 h 234429"/>
              <a:gd name="connsiteX9" fmla="*/ 166688 w 252832"/>
              <a:gd name="connsiteY9" fmla="*/ 29070 h 234429"/>
              <a:gd name="connsiteX10" fmla="*/ 130150 w 252832"/>
              <a:gd name="connsiteY10" fmla="*/ 23737 h 234429"/>
              <a:gd name="connsiteX11" fmla="*/ 93745 w 252832"/>
              <a:gd name="connsiteY11" fmla="*/ 29070 h 234429"/>
              <a:gd name="connsiteX12" fmla="*/ 81344 w 252832"/>
              <a:gd name="connsiteY12" fmla="*/ 44538 h 234429"/>
              <a:gd name="connsiteX14" fmla="*/ 34404 w 252832"/>
              <a:gd name="connsiteY14" fmla="*/ 44538 h 234429"/>
              <a:gd name="connsiteX15" fmla="*/ 41472 w 252832"/>
              <a:gd name="connsiteY15" fmla="*/ 24402 h 234429"/>
              <a:gd name="connsiteX16" fmla="*/ 61341 w 252832"/>
              <a:gd name="connsiteY16" fmla="*/ 10534 h 234429"/>
              <a:gd name="connsiteX17" fmla="*/ 91745 w 252832"/>
              <a:gd name="connsiteY17" fmla="*/ 2533 h 234429"/>
              <a:gd name="connsiteX18" fmla="*/ 130150 w 252832"/>
              <a:gd name="connsiteY18" fmla="*/ 0 h 234429"/>
              <a:gd name="connsiteX19" fmla="*/ 168688 w 252832"/>
              <a:gd name="connsiteY19" fmla="*/ 2533 h 234429"/>
              <a:gd name="connsiteX20" fmla="*/ 199225 w 252832"/>
              <a:gd name="connsiteY20" fmla="*/ 10534 h 234429"/>
              <a:gd name="connsiteX21" fmla="*/ 219227 w 252832"/>
              <a:gd name="connsiteY21" fmla="*/ 24402 h 234429"/>
              <a:gd name="connsiteX22" fmla="*/ 226428 w 252832"/>
              <a:gd name="connsiteY22" fmla="*/ 44538 h 234429"/>
              <a:gd name="connsiteX23" fmla="*/ 219227 w 252832"/>
              <a:gd name="connsiteY23" fmla="*/ 64808 h 234429"/>
              <a:gd name="connsiteX24" fmla="*/ 199092 w 252832"/>
              <a:gd name="connsiteY24" fmla="*/ 78676 h 234429"/>
              <a:gd name="connsiteX25" fmla="*/ 168555 w 252832"/>
              <a:gd name="connsiteY25" fmla="*/ 86544 h 234429"/>
              <a:gd name="connsiteX26" fmla="*/ 130150 w 252832"/>
              <a:gd name="connsiteY26" fmla="*/ 89078 h 234429"/>
              <a:gd name="connsiteX27" fmla="*/ 91745 w 252832"/>
              <a:gd name="connsiteY27" fmla="*/ 86544 h 234429"/>
              <a:gd name="connsiteX28" fmla="*/ 61475 w 252832"/>
              <a:gd name="connsiteY28" fmla="*/ 78676 h 234429"/>
              <a:gd name="connsiteX29" fmla="*/ 41605 w 252832"/>
              <a:gd name="connsiteY29" fmla="*/ 64808 h 234429"/>
              <a:gd name="connsiteX30" fmla="*/ 34404 w 252832"/>
              <a:gd name="connsiteY30" fmla="*/ 44538 h 234429"/>
              <a:gd name="connsiteX32" fmla="*/ 36005 w 252832"/>
              <a:gd name="connsiteY32" fmla="*/ 174955 h 234429"/>
              <a:gd name="connsiteX33" fmla="*/ 174689 w 252832"/>
              <a:gd name="connsiteY33" fmla="*/ 174955 h 234429"/>
              <a:gd name="connsiteX34" fmla="*/ 174689 w 252832"/>
              <a:gd name="connsiteY34" fmla="*/ 159753 h 234429"/>
              <a:gd name="connsiteX35" fmla="*/ 45072 w 252832"/>
              <a:gd name="connsiteY35" fmla="*/ 159753 h 234429"/>
              <a:gd name="connsiteX36" fmla="*/ 29070 w 252832"/>
              <a:gd name="connsiteY36" fmla="*/ 137351 h 234429"/>
              <a:gd name="connsiteX37" fmla="*/ 223228 w 252832"/>
              <a:gd name="connsiteY37" fmla="*/ 137351 h 234429"/>
              <a:gd name="connsiteX38" fmla="*/ 223228 w 252832"/>
              <a:gd name="connsiteY38" fmla="*/ 196024 h 234429"/>
              <a:gd name="connsiteX39" fmla="*/ 84544 w 252832"/>
              <a:gd name="connsiteY39" fmla="*/ 196024 h 234429"/>
              <a:gd name="connsiteX40" fmla="*/ 84544 w 252832"/>
              <a:gd name="connsiteY40" fmla="*/ 212026 h 234429"/>
              <a:gd name="connsiteX41" fmla="*/ 210427 w 252832"/>
              <a:gd name="connsiteY41" fmla="*/ 212026 h 234429"/>
              <a:gd name="connsiteX42" fmla="*/ 222161 w 252832"/>
              <a:gd name="connsiteY42" fmla="*/ 203491 h 234429"/>
              <a:gd name="connsiteX43" fmla="*/ 235496 w 252832"/>
              <a:gd name="connsiteY43" fmla="*/ 234429 h 234429"/>
              <a:gd name="connsiteX44" fmla="*/ 36005 w 252832"/>
              <a:gd name="connsiteY44" fmla="*/ 234429 h 234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2" h="234429">
                <a:moveTo>
                  <a:pt x="252832" y="124015"/>
                </a:moveTo>
                <a:lnTo>
                  <a:pt x="32004" y="124015"/>
                </a:lnTo>
                <a:cubicBezTo>
                  <a:pt x="26848" y="124015"/>
                  <a:pt x="23825" y="126505"/>
                  <a:pt x="22937" y="131483"/>
                </a:cubicBezTo>
                <a:lnTo>
                  <a:pt x="0" y="99212"/>
                </a:lnTo>
                <a:lnTo>
                  <a:pt x="252832" y="99212"/>
                </a:lnTo>
                <a:moveTo>
                  <a:pt x="81344" y="44538"/>
                </a:moveTo>
                <a:cubicBezTo>
                  <a:pt x="81344" y="58407"/>
                  <a:pt x="97613" y="65342"/>
                  <a:pt x="130150" y="65342"/>
                </a:cubicBezTo>
                <a:cubicBezTo>
                  <a:pt x="162865" y="65342"/>
                  <a:pt x="179222" y="58407"/>
                  <a:pt x="179222" y="44538"/>
                </a:cubicBezTo>
                <a:cubicBezTo>
                  <a:pt x="179222" y="37782"/>
                  <a:pt x="175044" y="32626"/>
                  <a:pt x="166688" y="29070"/>
                </a:cubicBezTo>
                <a:cubicBezTo>
                  <a:pt x="158331" y="25514"/>
                  <a:pt x="146152" y="23737"/>
                  <a:pt x="130150" y="23737"/>
                </a:cubicBezTo>
                <a:cubicBezTo>
                  <a:pt x="114148" y="23737"/>
                  <a:pt x="102013" y="25514"/>
                  <a:pt x="93745" y="29070"/>
                </a:cubicBezTo>
                <a:cubicBezTo>
                  <a:pt x="85477" y="32626"/>
                  <a:pt x="81344" y="37782"/>
                  <a:pt x="81344" y="44538"/>
                </a:cubicBezTo>
                <a:moveTo>
                  <a:pt x="34404" y="44538"/>
                </a:moveTo>
                <a:cubicBezTo>
                  <a:pt x="34404" y="36716"/>
                  <a:pt x="36761" y="30004"/>
                  <a:pt x="41472" y="24402"/>
                </a:cubicBezTo>
                <a:cubicBezTo>
                  <a:pt x="46184" y="18802"/>
                  <a:pt x="52807" y="14179"/>
                  <a:pt x="61341" y="10534"/>
                </a:cubicBezTo>
                <a:cubicBezTo>
                  <a:pt x="69876" y="6890"/>
                  <a:pt x="80010" y="4222"/>
                  <a:pt x="91745" y="2533"/>
                </a:cubicBezTo>
                <a:cubicBezTo>
                  <a:pt x="103480" y="844"/>
                  <a:pt x="116281" y="0"/>
                  <a:pt x="130150" y="0"/>
                </a:cubicBezTo>
                <a:cubicBezTo>
                  <a:pt x="144018" y="0"/>
                  <a:pt x="156864" y="844"/>
                  <a:pt x="168688" y="2533"/>
                </a:cubicBezTo>
                <a:cubicBezTo>
                  <a:pt x="180511" y="4222"/>
                  <a:pt x="190691" y="6890"/>
                  <a:pt x="199225" y="10534"/>
                </a:cubicBezTo>
                <a:cubicBezTo>
                  <a:pt x="207759" y="14179"/>
                  <a:pt x="214427" y="18802"/>
                  <a:pt x="219227" y="24402"/>
                </a:cubicBezTo>
                <a:cubicBezTo>
                  <a:pt x="224028" y="30004"/>
                  <a:pt x="226428" y="36716"/>
                  <a:pt x="226428" y="44538"/>
                </a:cubicBezTo>
                <a:cubicBezTo>
                  <a:pt x="226428" y="52362"/>
                  <a:pt x="224028" y="59119"/>
                  <a:pt x="219227" y="64808"/>
                </a:cubicBezTo>
                <a:cubicBezTo>
                  <a:pt x="214427" y="70497"/>
                  <a:pt x="207715" y="75120"/>
                  <a:pt x="199092" y="78676"/>
                </a:cubicBezTo>
                <a:cubicBezTo>
                  <a:pt x="190468" y="82232"/>
                  <a:pt x="180289" y="84855"/>
                  <a:pt x="168555" y="86544"/>
                </a:cubicBezTo>
                <a:cubicBezTo>
                  <a:pt x="156820" y="88233"/>
                  <a:pt x="144018" y="89078"/>
                  <a:pt x="130150" y="89078"/>
                </a:cubicBezTo>
                <a:cubicBezTo>
                  <a:pt x="116281" y="89078"/>
                  <a:pt x="103480" y="88233"/>
                  <a:pt x="91745" y="86544"/>
                </a:cubicBezTo>
                <a:cubicBezTo>
                  <a:pt x="80010" y="84855"/>
                  <a:pt x="69920" y="82232"/>
                  <a:pt x="61475" y="78676"/>
                </a:cubicBezTo>
                <a:cubicBezTo>
                  <a:pt x="53029" y="75120"/>
                  <a:pt x="46406" y="70497"/>
                  <a:pt x="41605" y="64808"/>
                </a:cubicBezTo>
                <a:cubicBezTo>
                  <a:pt x="36805" y="59119"/>
                  <a:pt x="34404" y="52362"/>
                  <a:pt x="34404" y="44538"/>
                </a:cubicBezTo>
                <a:moveTo>
                  <a:pt x="36005" y="174955"/>
                </a:moveTo>
                <a:lnTo>
                  <a:pt x="174689" y="174955"/>
                </a:lnTo>
                <a:lnTo>
                  <a:pt x="174689" y="159753"/>
                </a:lnTo>
                <a:lnTo>
                  <a:pt x="45072" y="159753"/>
                </a:lnTo>
                <a:lnTo>
                  <a:pt x="29070" y="137351"/>
                </a:lnTo>
                <a:lnTo>
                  <a:pt x="223228" y="137351"/>
                </a:lnTo>
                <a:lnTo>
                  <a:pt x="223228" y="196024"/>
                </a:lnTo>
                <a:lnTo>
                  <a:pt x="84544" y="196024"/>
                </a:lnTo>
                <a:lnTo>
                  <a:pt x="84544" y="212026"/>
                </a:lnTo>
                <a:lnTo>
                  <a:pt x="210427" y="212026"/>
                </a:lnTo>
                <a:cubicBezTo>
                  <a:pt x="217183" y="212026"/>
                  <a:pt x="221094" y="209181"/>
                  <a:pt x="222161" y="203491"/>
                </a:cubicBezTo>
                <a:lnTo>
                  <a:pt x="235496" y="234429"/>
                </a:lnTo>
                <a:lnTo>
                  <a:pt x="36005" y="23442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8" name="Freeform 48"/>
          <p:cNvSpPr/>
          <p:nvPr/>
        </p:nvSpPr>
        <p:spPr>
          <a:xfrm>
            <a:off x="4961842" y="7758236"/>
            <a:ext cx="252831" cy="228029"/>
          </a:xfrm>
          <a:custGeom>
            <a:avLst/>
            <a:gdLst>
              <a:gd name="connsiteX0" fmla="*/ 33070 w 252831"/>
              <a:gd name="connsiteY0" fmla="*/ 59207 h 228029"/>
              <a:gd name="connsiteX1" fmla="*/ 40938 w 252831"/>
              <a:gd name="connsiteY1" fmla="*/ 33738 h 228029"/>
              <a:gd name="connsiteX2" fmla="*/ 62274 w 252831"/>
              <a:gd name="connsiteY2" fmla="*/ 15202 h 228029"/>
              <a:gd name="connsiteX3" fmla="*/ 93345 w 252831"/>
              <a:gd name="connsiteY3" fmla="*/ 3867 h 228029"/>
              <a:gd name="connsiteX4" fmla="*/ 130150 w 252831"/>
              <a:gd name="connsiteY4" fmla="*/ 0 h 228029"/>
              <a:gd name="connsiteX5" fmla="*/ 166954 w 252831"/>
              <a:gd name="connsiteY5" fmla="*/ 3867 h 228029"/>
              <a:gd name="connsiteX6" fmla="*/ 197891 w 252831"/>
              <a:gd name="connsiteY6" fmla="*/ 15202 h 228029"/>
              <a:gd name="connsiteX7" fmla="*/ 219094 w 252831"/>
              <a:gd name="connsiteY7" fmla="*/ 33738 h 228029"/>
              <a:gd name="connsiteX8" fmla="*/ 226962 w 252831"/>
              <a:gd name="connsiteY8" fmla="*/ 59207 h 228029"/>
              <a:gd name="connsiteX9" fmla="*/ 219094 w 252831"/>
              <a:gd name="connsiteY9" fmla="*/ 84678 h 228029"/>
              <a:gd name="connsiteX10" fmla="*/ 197891 w 252831"/>
              <a:gd name="connsiteY10" fmla="*/ 103213 h 228029"/>
              <a:gd name="connsiteX11" fmla="*/ 166954 w 252831"/>
              <a:gd name="connsiteY11" fmla="*/ 114547 h 228029"/>
              <a:gd name="connsiteX12" fmla="*/ 130150 w 252831"/>
              <a:gd name="connsiteY12" fmla="*/ 118415 h 228029"/>
              <a:gd name="connsiteX13" fmla="*/ 93345 w 252831"/>
              <a:gd name="connsiteY13" fmla="*/ 114547 h 228029"/>
              <a:gd name="connsiteX14" fmla="*/ 62274 w 252831"/>
              <a:gd name="connsiteY14" fmla="*/ 103213 h 228029"/>
              <a:gd name="connsiteX15" fmla="*/ 40938 w 252831"/>
              <a:gd name="connsiteY15" fmla="*/ 84678 h 228029"/>
              <a:gd name="connsiteX16" fmla="*/ 33070 w 252831"/>
              <a:gd name="connsiteY16" fmla="*/ 59207 h 228029"/>
              <a:gd name="connsiteX18" fmla="*/ 252831 w 252831"/>
              <a:gd name="connsiteY18" fmla="*/ 154687 h 228029"/>
              <a:gd name="connsiteX19" fmla="*/ 198958 w 252831"/>
              <a:gd name="connsiteY19" fmla="*/ 154687 h 228029"/>
              <a:gd name="connsiteX20" fmla="*/ 198958 w 252831"/>
              <a:gd name="connsiteY20" fmla="*/ 206693 h 228029"/>
              <a:gd name="connsiteX21" fmla="*/ 151752 w 252831"/>
              <a:gd name="connsiteY21" fmla="*/ 225362 h 228029"/>
              <a:gd name="connsiteX22" fmla="*/ 151752 w 252831"/>
              <a:gd name="connsiteY22" fmla="*/ 154687 h 228029"/>
              <a:gd name="connsiteX23" fmla="*/ 108280 w 252831"/>
              <a:gd name="connsiteY23" fmla="*/ 154687 h 228029"/>
              <a:gd name="connsiteX24" fmla="*/ 108280 w 252831"/>
              <a:gd name="connsiteY24" fmla="*/ 209360 h 228029"/>
              <a:gd name="connsiteX25" fmla="*/ 61074 w 252831"/>
              <a:gd name="connsiteY25" fmla="*/ 228029 h 228029"/>
              <a:gd name="connsiteX26" fmla="*/ 61074 w 252831"/>
              <a:gd name="connsiteY26" fmla="*/ 154687 h 228029"/>
              <a:gd name="connsiteX27" fmla="*/ 32004 w 252831"/>
              <a:gd name="connsiteY27" fmla="*/ 154687 h 228029"/>
              <a:gd name="connsiteX28" fmla="*/ 22936 w 252831"/>
              <a:gd name="connsiteY28" fmla="*/ 162154 h 228029"/>
              <a:gd name="connsiteX29" fmla="*/ 0 w 252831"/>
              <a:gd name="connsiteY29" fmla="*/ 129884 h 228029"/>
              <a:gd name="connsiteX30" fmla="*/ 252831 w 252831"/>
              <a:gd name="connsiteY30" fmla="*/ 129884 h 228029"/>
              <a:gd name="connsiteX32" fmla="*/ 80009 w 252831"/>
              <a:gd name="connsiteY32" fmla="*/ 59207 h 228029"/>
              <a:gd name="connsiteX33" fmla="*/ 84277 w 252831"/>
              <a:gd name="connsiteY33" fmla="*/ 74409 h 228029"/>
              <a:gd name="connsiteX34" fmla="*/ 95478 w 252831"/>
              <a:gd name="connsiteY34" fmla="*/ 85078 h 228029"/>
              <a:gd name="connsiteX35" fmla="*/ 111480 w 252831"/>
              <a:gd name="connsiteY35" fmla="*/ 91345 h 228029"/>
              <a:gd name="connsiteX36" fmla="*/ 130150 w 252831"/>
              <a:gd name="connsiteY36" fmla="*/ 93345 h 228029"/>
              <a:gd name="connsiteX37" fmla="*/ 148685 w 252831"/>
              <a:gd name="connsiteY37" fmla="*/ 91345 h 228029"/>
              <a:gd name="connsiteX38" fmla="*/ 164554 w 252831"/>
              <a:gd name="connsiteY38" fmla="*/ 85078 h 228029"/>
              <a:gd name="connsiteX39" fmla="*/ 175622 w 252831"/>
              <a:gd name="connsiteY39" fmla="*/ 74409 h 228029"/>
              <a:gd name="connsiteX40" fmla="*/ 179755 w 252831"/>
              <a:gd name="connsiteY40" fmla="*/ 59207 h 228029"/>
              <a:gd name="connsiteX41" fmla="*/ 175622 w 252831"/>
              <a:gd name="connsiteY41" fmla="*/ 44006 h 228029"/>
              <a:gd name="connsiteX42" fmla="*/ 164554 w 252831"/>
              <a:gd name="connsiteY42" fmla="*/ 33338 h 228029"/>
              <a:gd name="connsiteX43" fmla="*/ 148685 w 252831"/>
              <a:gd name="connsiteY43" fmla="*/ 27070 h 228029"/>
              <a:gd name="connsiteX44" fmla="*/ 130150 w 252831"/>
              <a:gd name="connsiteY44" fmla="*/ 25070 h 228029"/>
              <a:gd name="connsiteX45" fmla="*/ 111614 w 252831"/>
              <a:gd name="connsiteY45" fmla="*/ 27070 h 228029"/>
              <a:gd name="connsiteX46" fmla="*/ 95612 w 252831"/>
              <a:gd name="connsiteY46" fmla="*/ 33338 h 228029"/>
              <a:gd name="connsiteX47" fmla="*/ 84277 w 252831"/>
              <a:gd name="connsiteY47" fmla="*/ 44006 h 228029"/>
              <a:gd name="connsiteX48" fmla="*/ 80009 w 252831"/>
              <a:gd name="connsiteY48" fmla="*/ 59207 h 228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2831" h="228029">
                <a:moveTo>
                  <a:pt x="33070" y="59207"/>
                </a:moveTo>
                <a:cubicBezTo>
                  <a:pt x="33070" y="49606"/>
                  <a:pt x="35693" y="41117"/>
                  <a:pt x="40938" y="33738"/>
                </a:cubicBezTo>
                <a:cubicBezTo>
                  <a:pt x="46183" y="26359"/>
                  <a:pt x="53296" y="20181"/>
                  <a:pt x="62274" y="15202"/>
                </a:cubicBezTo>
                <a:cubicBezTo>
                  <a:pt x="71253" y="10223"/>
                  <a:pt x="81610" y="6445"/>
                  <a:pt x="93345" y="3867"/>
                </a:cubicBezTo>
                <a:cubicBezTo>
                  <a:pt x="105080" y="1289"/>
                  <a:pt x="117347" y="0"/>
                  <a:pt x="130150" y="0"/>
                </a:cubicBezTo>
                <a:cubicBezTo>
                  <a:pt x="142951" y="0"/>
                  <a:pt x="155219" y="1289"/>
                  <a:pt x="166954" y="3867"/>
                </a:cubicBezTo>
                <a:cubicBezTo>
                  <a:pt x="178689" y="6445"/>
                  <a:pt x="189001" y="10223"/>
                  <a:pt x="197891" y="15202"/>
                </a:cubicBezTo>
                <a:cubicBezTo>
                  <a:pt x="206781" y="20181"/>
                  <a:pt x="213849" y="26359"/>
                  <a:pt x="219094" y="33738"/>
                </a:cubicBezTo>
                <a:cubicBezTo>
                  <a:pt x="224339" y="41117"/>
                  <a:pt x="226962" y="49606"/>
                  <a:pt x="226962" y="59207"/>
                </a:cubicBezTo>
                <a:cubicBezTo>
                  <a:pt x="226962" y="68809"/>
                  <a:pt x="224339" y="77298"/>
                  <a:pt x="219094" y="84678"/>
                </a:cubicBezTo>
                <a:cubicBezTo>
                  <a:pt x="213849" y="92056"/>
                  <a:pt x="206781" y="98235"/>
                  <a:pt x="197891" y="103213"/>
                </a:cubicBezTo>
                <a:cubicBezTo>
                  <a:pt x="189001" y="108192"/>
                  <a:pt x="178689" y="111970"/>
                  <a:pt x="166954" y="114547"/>
                </a:cubicBezTo>
                <a:cubicBezTo>
                  <a:pt x="155219" y="117126"/>
                  <a:pt x="142951" y="118415"/>
                  <a:pt x="130150" y="118415"/>
                </a:cubicBezTo>
                <a:cubicBezTo>
                  <a:pt x="117347" y="118415"/>
                  <a:pt x="105080" y="117126"/>
                  <a:pt x="93345" y="114547"/>
                </a:cubicBezTo>
                <a:cubicBezTo>
                  <a:pt x="81610" y="111970"/>
                  <a:pt x="71253" y="108192"/>
                  <a:pt x="62274" y="103213"/>
                </a:cubicBezTo>
                <a:cubicBezTo>
                  <a:pt x="53296" y="98235"/>
                  <a:pt x="46183" y="92056"/>
                  <a:pt x="40938" y="84678"/>
                </a:cubicBezTo>
                <a:cubicBezTo>
                  <a:pt x="35693" y="77298"/>
                  <a:pt x="33070" y="68809"/>
                  <a:pt x="33070" y="59207"/>
                </a:cubicBezTo>
                <a:moveTo>
                  <a:pt x="252831" y="154687"/>
                </a:moveTo>
                <a:lnTo>
                  <a:pt x="198958" y="154687"/>
                </a:lnTo>
                <a:lnTo>
                  <a:pt x="198958" y="206693"/>
                </a:lnTo>
                <a:lnTo>
                  <a:pt x="151752" y="225362"/>
                </a:lnTo>
                <a:lnTo>
                  <a:pt x="151752" y="154687"/>
                </a:lnTo>
                <a:lnTo>
                  <a:pt x="108280" y="154687"/>
                </a:lnTo>
                <a:lnTo>
                  <a:pt x="108280" y="209360"/>
                </a:lnTo>
                <a:lnTo>
                  <a:pt x="61074" y="228029"/>
                </a:lnTo>
                <a:lnTo>
                  <a:pt x="61074" y="154687"/>
                </a:lnTo>
                <a:lnTo>
                  <a:pt x="32004" y="154687"/>
                </a:lnTo>
                <a:cubicBezTo>
                  <a:pt x="26848" y="154687"/>
                  <a:pt x="23825" y="157176"/>
                  <a:pt x="22936" y="162154"/>
                </a:cubicBezTo>
                <a:lnTo>
                  <a:pt x="0" y="129884"/>
                </a:lnTo>
                <a:lnTo>
                  <a:pt x="252831" y="129884"/>
                </a:lnTo>
                <a:moveTo>
                  <a:pt x="80009" y="59207"/>
                </a:moveTo>
                <a:cubicBezTo>
                  <a:pt x="80009" y="65075"/>
                  <a:pt x="81432" y="70142"/>
                  <a:pt x="84277" y="74409"/>
                </a:cubicBezTo>
                <a:cubicBezTo>
                  <a:pt x="87122" y="78677"/>
                  <a:pt x="90855" y="82233"/>
                  <a:pt x="95478" y="85078"/>
                </a:cubicBezTo>
                <a:cubicBezTo>
                  <a:pt x="100101" y="87923"/>
                  <a:pt x="105435" y="90012"/>
                  <a:pt x="111480" y="91345"/>
                </a:cubicBezTo>
                <a:cubicBezTo>
                  <a:pt x="117525" y="92679"/>
                  <a:pt x="123749" y="93345"/>
                  <a:pt x="130150" y="93345"/>
                </a:cubicBezTo>
                <a:cubicBezTo>
                  <a:pt x="136550" y="93345"/>
                  <a:pt x="142728" y="92679"/>
                  <a:pt x="148685" y="91345"/>
                </a:cubicBezTo>
                <a:cubicBezTo>
                  <a:pt x="154641" y="90012"/>
                  <a:pt x="159931" y="87923"/>
                  <a:pt x="164554" y="85078"/>
                </a:cubicBezTo>
                <a:cubicBezTo>
                  <a:pt x="169176" y="82233"/>
                  <a:pt x="172866" y="78677"/>
                  <a:pt x="175622" y="74409"/>
                </a:cubicBezTo>
                <a:cubicBezTo>
                  <a:pt x="178377" y="70142"/>
                  <a:pt x="179755" y="65075"/>
                  <a:pt x="179755" y="59207"/>
                </a:cubicBezTo>
                <a:cubicBezTo>
                  <a:pt x="179755" y="53340"/>
                  <a:pt x="178377" y="48273"/>
                  <a:pt x="175622" y="44006"/>
                </a:cubicBezTo>
                <a:cubicBezTo>
                  <a:pt x="172866" y="39738"/>
                  <a:pt x="169176" y="36183"/>
                  <a:pt x="164554" y="33338"/>
                </a:cubicBezTo>
                <a:cubicBezTo>
                  <a:pt x="159931" y="30493"/>
                  <a:pt x="154641" y="28404"/>
                  <a:pt x="148685" y="27070"/>
                </a:cubicBezTo>
                <a:cubicBezTo>
                  <a:pt x="142728" y="25737"/>
                  <a:pt x="136550" y="25070"/>
                  <a:pt x="130150" y="25070"/>
                </a:cubicBezTo>
                <a:cubicBezTo>
                  <a:pt x="123749" y="25070"/>
                  <a:pt x="117570" y="25737"/>
                  <a:pt x="111614" y="27070"/>
                </a:cubicBezTo>
                <a:cubicBezTo>
                  <a:pt x="105658" y="28404"/>
                  <a:pt x="100324" y="30493"/>
                  <a:pt x="95612" y="33338"/>
                </a:cubicBezTo>
                <a:cubicBezTo>
                  <a:pt x="90900" y="36183"/>
                  <a:pt x="87122" y="39738"/>
                  <a:pt x="84277" y="44006"/>
                </a:cubicBezTo>
                <a:cubicBezTo>
                  <a:pt x="81432" y="48273"/>
                  <a:pt x="80009" y="53340"/>
                  <a:pt x="80009" y="592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9" name="Freeform 49"/>
          <p:cNvSpPr/>
          <p:nvPr/>
        </p:nvSpPr>
        <p:spPr>
          <a:xfrm>
            <a:off x="5221875" y="7752902"/>
            <a:ext cx="236563" cy="230429"/>
          </a:xfrm>
          <a:custGeom>
            <a:avLst/>
            <a:gdLst>
              <a:gd name="connsiteX0" fmla="*/ 161620 w 236563"/>
              <a:gd name="connsiteY0" fmla="*/ 49606 h 230429"/>
              <a:gd name="connsiteX1" fmla="*/ 117614 w 236563"/>
              <a:gd name="connsiteY1" fmla="*/ 49606 h 230429"/>
              <a:gd name="connsiteX2" fmla="*/ 114414 w 236563"/>
              <a:gd name="connsiteY2" fmla="*/ 76943 h 230429"/>
              <a:gd name="connsiteX3" fmla="*/ 106946 w 236563"/>
              <a:gd name="connsiteY3" fmla="*/ 102412 h 230429"/>
              <a:gd name="connsiteX4" fmla="*/ 129749 w 236563"/>
              <a:gd name="connsiteY4" fmla="*/ 109613 h 230429"/>
              <a:gd name="connsiteX5" fmla="*/ 148018 w 236563"/>
              <a:gd name="connsiteY5" fmla="*/ 122816 h 230429"/>
              <a:gd name="connsiteX6" fmla="*/ 160286 w 236563"/>
              <a:gd name="connsiteY6" fmla="*/ 142151 h 230429"/>
              <a:gd name="connsiteX7" fmla="*/ 164821 w 236563"/>
              <a:gd name="connsiteY7" fmla="*/ 167221 h 230429"/>
              <a:gd name="connsiteX8" fmla="*/ 158953 w 236563"/>
              <a:gd name="connsiteY8" fmla="*/ 182956 h 230429"/>
              <a:gd name="connsiteX9" fmla="*/ 142417 w 236563"/>
              <a:gd name="connsiteY9" fmla="*/ 190691 h 230429"/>
              <a:gd name="connsiteX10" fmla="*/ 122948 w 236563"/>
              <a:gd name="connsiteY10" fmla="*/ 188290 h 230429"/>
              <a:gd name="connsiteX11" fmla="*/ 109880 w 236563"/>
              <a:gd name="connsiteY11" fmla="*/ 175222 h 230429"/>
              <a:gd name="connsiteX12" fmla="*/ 117481 w 236563"/>
              <a:gd name="connsiteY12" fmla="*/ 159620 h 230429"/>
              <a:gd name="connsiteX13" fmla="*/ 118281 w 236563"/>
              <a:gd name="connsiteY13" fmla="*/ 143084 h 230429"/>
              <a:gd name="connsiteX14" fmla="*/ 112680 w 236563"/>
              <a:gd name="connsiteY14" fmla="*/ 127750 h 230429"/>
              <a:gd name="connsiteX15" fmla="*/ 101079 w 236563"/>
              <a:gd name="connsiteY15" fmla="*/ 116015 h 230429"/>
              <a:gd name="connsiteX16" fmla="*/ 62141 w 236563"/>
              <a:gd name="connsiteY16" fmla="*/ 163621 h 230429"/>
              <a:gd name="connsiteX17" fmla="*/ 0 w 236563"/>
              <a:gd name="connsiteY17" fmla="*/ 193624 h 230429"/>
              <a:gd name="connsiteX18" fmla="*/ 0 w 236563"/>
              <a:gd name="connsiteY18" fmla="*/ 188290 h 230429"/>
              <a:gd name="connsiteX19" fmla="*/ 33203 w 236563"/>
              <a:gd name="connsiteY19" fmla="*/ 160820 h 230429"/>
              <a:gd name="connsiteX20" fmla="*/ 55340 w 236563"/>
              <a:gd name="connsiteY20" fmla="*/ 125882 h 230429"/>
              <a:gd name="connsiteX21" fmla="*/ 67475 w 236563"/>
              <a:gd name="connsiteY21" fmla="*/ 87478 h 230429"/>
              <a:gd name="connsiteX22" fmla="*/ 70675 w 236563"/>
              <a:gd name="connsiteY22" fmla="*/ 49606 h 230429"/>
              <a:gd name="connsiteX23" fmla="*/ 37871 w 236563"/>
              <a:gd name="connsiteY23" fmla="*/ 49606 h 230429"/>
              <a:gd name="connsiteX24" fmla="*/ 29870 w 236563"/>
              <a:gd name="connsiteY24" fmla="*/ 56274 h 230429"/>
              <a:gd name="connsiteX25" fmla="*/ 13068 w 236563"/>
              <a:gd name="connsiteY25" fmla="*/ 23737 h 230429"/>
              <a:gd name="connsiteX26" fmla="*/ 161620 w 236563"/>
              <a:gd name="connsiteY26" fmla="*/ 23737 h 230429"/>
              <a:gd name="connsiteX28" fmla="*/ 189357 w 236563"/>
              <a:gd name="connsiteY28" fmla="*/ 230429 h 230429"/>
              <a:gd name="connsiteX29" fmla="*/ 189357 w 236563"/>
              <a:gd name="connsiteY29" fmla="*/ 28003 h 230429"/>
              <a:gd name="connsiteX30" fmla="*/ 187756 w 236563"/>
              <a:gd name="connsiteY30" fmla="*/ 20936 h 230429"/>
              <a:gd name="connsiteX31" fmla="*/ 182156 w 236563"/>
              <a:gd name="connsiteY31" fmla="*/ 16002 h 230429"/>
              <a:gd name="connsiteX32" fmla="*/ 236563 w 236563"/>
              <a:gd name="connsiteY32" fmla="*/ 0 h 230429"/>
              <a:gd name="connsiteX33" fmla="*/ 236563 w 236563"/>
              <a:gd name="connsiteY33" fmla="*/ 206160 h 230429"/>
              <a:gd name="connsiteX34" fmla="*/ 230429 w 236563"/>
              <a:gd name="connsiteY34" fmla="*/ 224695 h 230429"/>
              <a:gd name="connsiteX35" fmla="*/ 210960 w 236563"/>
              <a:gd name="connsiteY3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36563" h="230429">
                <a:moveTo>
                  <a:pt x="161620" y="49606"/>
                </a:moveTo>
                <a:lnTo>
                  <a:pt x="117614" y="49606"/>
                </a:lnTo>
                <a:cubicBezTo>
                  <a:pt x="117259" y="59030"/>
                  <a:pt x="116192" y="68142"/>
                  <a:pt x="114414" y="76943"/>
                </a:cubicBezTo>
                <a:cubicBezTo>
                  <a:pt x="112636" y="85744"/>
                  <a:pt x="110147" y="94235"/>
                  <a:pt x="106946" y="102412"/>
                </a:cubicBezTo>
                <a:cubicBezTo>
                  <a:pt x="115126" y="103836"/>
                  <a:pt x="122726" y="106235"/>
                  <a:pt x="129749" y="109613"/>
                </a:cubicBezTo>
                <a:cubicBezTo>
                  <a:pt x="136772" y="112992"/>
                  <a:pt x="142862" y="117393"/>
                  <a:pt x="148018" y="122816"/>
                </a:cubicBezTo>
                <a:cubicBezTo>
                  <a:pt x="153174" y="128239"/>
                  <a:pt x="157264" y="134683"/>
                  <a:pt x="160286" y="142151"/>
                </a:cubicBezTo>
                <a:cubicBezTo>
                  <a:pt x="163309" y="149619"/>
                  <a:pt x="164821" y="157976"/>
                  <a:pt x="164821" y="167221"/>
                </a:cubicBezTo>
                <a:cubicBezTo>
                  <a:pt x="164821" y="173266"/>
                  <a:pt x="162864" y="178511"/>
                  <a:pt x="158953" y="182956"/>
                </a:cubicBezTo>
                <a:cubicBezTo>
                  <a:pt x="155042" y="187401"/>
                  <a:pt x="149530" y="189979"/>
                  <a:pt x="142417" y="190691"/>
                </a:cubicBezTo>
                <a:cubicBezTo>
                  <a:pt x="135661" y="191579"/>
                  <a:pt x="129172" y="190779"/>
                  <a:pt x="122948" y="188290"/>
                </a:cubicBezTo>
                <a:cubicBezTo>
                  <a:pt x="116725" y="185801"/>
                  <a:pt x="112369" y="181445"/>
                  <a:pt x="109880" y="175222"/>
                </a:cubicBezTo>
                <a:cubicBezTo>
                  <a:pt x="113614" y="170421"/>
                  <a:pt x="116147" y="165221"/>
                  <a:pt x="117481" y="159620"/>
                </a:cubicBezTo>
                <a:cubicBezTo>
                  <a:pt x="118814" y="154019"/>
                  <a:pt x="119081" y="148507"/>
                  <a:pt x="118281" y="143084"/>
                </a:cubicBezTo>
                <a:cubicBezTo>
                  <a:pt x="117481" y="137661"/>
                  <a:pt x="115614" y="132550"/>
                  <a:pt x="112680" y="127750"/>
                </a:cubicBezTo>
                <a:cubicBezTo>
                  <a:pt x="109747" y="122949"/>
                  <a:pt x="105880" y="119038"/>
                  <a:pt x="101079" y="116015"/>
                </a:cubicBezTo>
                <a:cubicBezTo>
                  <a:pt x="91833" y="134327"/>
                  <a:pt x="78854" y="150196"/>
                  <a:pt x="62141" y="163621"/>
                </a:cubicBezTo>
                <a:cubicBezTo>
                  <a:pt x="45428" y="177044"/>
                  <a:pt x="24714" y="187045"/>
                  <a:pt x="0" y="193624"/>
                </a:cubicBezTo>
                <a:lnTo>
                  <a:pt x="0" y="188290"/>
                </a:lnTo>
                <a:cubicBezTo>
                  <a:pt x="12979" y="180822"/>
                  <a:pt x="24047" y="171666"/>
                  <a:pt x="33203" y="160820"/>
                </a:cubicBezTo>
                <a:cubicBezTo>
                  <a:pt x="42361" y="149975"/>
                  <a:pt x="49739" y="138329"/>
                  <a:pt x="55340" y="125882"/>
                </a:cubicBezTo>
                <a:cubicBezTo>
                  <a:pt x="60941" y="113436"/>
                  <a:pt x="64985" y="100635"/>
                  <a:pt x="67475" y="87478"/>
                </a:cubicBezTo>
                <a:cubicBezTo>
                  <a:pt x="69964" y="74320"/>
                  <a:pt x="71031" y="61697"/>
                  <a:pt x="70675" y="49606"/>
                </a:cubicBezTo>
                <a:lnTo>
                  <a:pt x="37871" y="49606"/>
                </a:lnTo>
                <a:cubicBezTo>
                  <a:pt x="33426" y="49606"/>
                  <a:pt x="30759" y="51829"/>
                  <a:pt x="29870" y="56274"/>
                </a:cubicBezTo>
                <a:lnTo>
                  <a:pt x="13068" y="23737"/>
                </a:lnTo>
                <a:lnTo>
                  <a:pt x="161620" y="23737"/>
                </a:lnTo>
                <a:moveTo>
                  <a:pt x="189357" y="230429"/>
                </a:moveTo>
                <a:lnTo>
                  <a:pt x="189357" y="28003"/>
                </a:lnTo>
                <a:cubicBezTo>
                  <a:pt x="189357" y="25515"/>
                  <a:pt x="188823" y="23158"/>
                  <a:pt x="187756" y="20936"/>
                </a:cubicBezTo>
                <a:cubicBezTo>
                  <a:pt x="186689" y="18714"/>
                  <a:pt x="184823" y="17069"/>
                  <a:pt x="182156" y="16002"/>
                </a:cubicBezTo>
                <a:lnTo>
                  <a:pt x="236563" y="0"/>
                </a:lnTo>
                <a:lnTo>
                  <a:pt x="236563" y="206160"/>
                </a:lnTo>
                <a:cubicBezTo>
                  <a:pt x="236563" y="214694"/>
                  <a:pt x="234518" y="220873"/>
                  <a:pt x="230429" y="224695"/>
                </a:cubicBezTo>
                <a:cubicBezTo>
                  <a:pt x="226339" y="228517"/>
                  <a:pt x="219849" y="230429"/>
                  <a:pt x="210960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0" name="Freeform 50"/>
          <p:cNvSpPr/>
          <p:nvPr/>
        </p:nvSpPr>
        <p:spPr>
          <a:xfrm>
            <a:off x="5500310" y="7752902"/>
            <a:ext cx="255498" cy="230429"/>
          </a:xfrm>
          <a:custGeom>
            <a:avLst/>
            <a:gdLst>
              <a:gd name="connsiteX0" fmla="*/ 12002 w 255498"/>
              <a:gd name="connsiteY0" fmla="*/ 138950 h 230429"/>
              <a:gd name="connsiteX1" fmla="*/ 17202 w 255498"/>
              <a:gd name="connsiteY1" fmla="*/ 117081 h 230429"/>
              <a:gd name="connsiteX2" fmla="*/ 31737 w 255498"/>
              <a:gd name="connsiteY2" fmla="*/ 100012 h 230429"/>
              <a:gd name="connsiteX3" fmla="*/ 54006 w 255498"/>
              <a:gd name="connsiteY3" fmla="*/ 88944 h 230429"/>
              <a:gd name="connsiteX4" fmla="*/ 82143 w 255498"/>
              <a:gd name="connsiteY4" fmla="*/ 85077 h 230429"/>
              <a:gd name="connsiteX5" fmla="*/ 110014 w 255498"/>
              <a:gd name="connsiteY5" fmla="*/ 88944 h 230429"/>
              <a:gd name="connsiteX6" fmla="*/ 132016 w 255498"/>
              <a:gd name="connsiteY6" fmla="*/ 100012 h 230429"/>
              <a:gd name="connsiteX7" fmla="*/ 146552 w 255498"/>
              <a:gd name="connsiteY7" fmla="*/ 117081 h 230429"/>
              <a:gd name="connsiteX8" fmla="*/ 151752 w 255498"/>
              <a:gd name="connsiteY8" fmla="*/ 138950 h 230429"/>
              <a:gd name="connsiteX9" fmla="*/ 146552 w 255498"/>
              <a:gd name="connsiteY9" fmla="*/ 161620 h 230429"/>
              <a:gd name="connsiteX10" fmla="*/ 132016 w 255498"/>
              <a:gd name="connsiteY10" fmla="*/ 178822 h 230429"/>
              <a:gd name="connsiteX11" fmla="*/ 110014 w 255498"/>
              <a:gd name="connsiteY11" fmla="*/ 189624 h 230429"/>
              <a:gd name="connsiteX12" fmla="*/ 82143 w 255498"/>
              <a:gd name="connsiteY12" fmla="*/ 193358 h 230429"/>
              <a:gd name="connsiteX13" fmla="*/ 54006 w 255498"/>
              <a:gd name="connsiteY13" fmla="*/ 189624 h 230429"/>
              <a:gd name="connsiteX14" fmla="*/ 31737 w 255498"/>
              <a:gd name="connsiteY14" fmla="*/ 178822 h 230429"/>
              <a:gd name="connsiteX15" fmla="*/ 17202 w 255498"/>
              <a:gd name="connsiteY15" fmla="*/ 161620 h 230429"/>
              <a:gd name="connsiteX16" fmla="*/ 12002 w 255498"/>
              <a:gd name="connsiteY16" fmla="*/ 138950 h 230429"/>
              <a:gd name="connsiteX18" fmla="*/ 172288 w 255498"/>
              <a:gd name="connsiteY18" fmla="*/ 230429 h 230429"/>
              <a:gd name="connsiteX19" fmla="*/ 172288 w 255498"/>
              <a:gd name="connsiteY19" fmla="*/ 28003 h 230429"/>
              <a:gd name="connsiteX20" fmla="*/ 170688 w 255498"/>
              <a:gd name="connsiteY20" fmla="*/ 20936 h 230429"/>
              <a:gd name="connsiteX21" fmla="*/ 165087 w 255498"/>
              <a:gd name="connsiteY21" fmla="*/ 16002 h 230429"/>
              <a:gd name="connsiteX22" fmla="*/ 219494 w 255498"/>
              <a:gd name="connsiteY22" fmla="*/ 0 h 230429"/>
              <a:gd name="connsiteX23" fmla="*/ 219494 w 255498"/>
              <a:gd name="connsiteY23" fmla="*/ 91745 h 230429"/>
              <a:gd name="connsiteX24" fmla="*/ 255498 w 255498"/>
              <a:gd name="connsiteY24" fmla="*/ 91745 h 230429"/>
              <a:gd name="connsiteX25" fmla="*/ 255498 w 255498"/>
              <a:gd name="connsiteY25" fmla="*/ 118949 h 230429"/>
              <a:gd name="connsiteX26" fmla="*/ 219494 w 255498"/>
              <a:gd name="connsiteY26" fmla="*/ 118949 h 230429"/>
              <a:gd name="connsiteX27" fmla="*/ 219494 w 255498"/>
              <a:gd name="connsiteY27" fmla="*/ 206160 h 230429"/>
              <a:gd name="connsiteX28" fmla="*/ 213359 w 255498"/>
              <a:gd name="connsiteY28" fmla="*/ 224695 h 230429"/>
              <a:gd name="connsiteX29" fmla="*/ 193891 w 255498"/>
              <a:gd name="connsiteY29" fmla="*/ 230429 h 230429"/>
              <a:gd name="connsiteX31" fmla="*/ 153352 w 255498"/>
              <a:gd name="connsiteY31" fmla="*/ 71475 h 230429"/>
              <a:gd name="connsiteX32" fmla="*/ 24803 w 255498"/>
              <a:gd name="connsiteY32" fmla="*/ 71475 h 230429"/>
              <a:gd name="connsiteX33" fmla="*/ 16802 w 255498"/>
              <a:gd name="connsiteY33" fmla="*/ 78143 h 230429"/>
              <a:gd name="connsiteX34" fmla="*/ 0 w 255498"/>
              <a:gd name="connsiteY34" fmla="*/ 46940 h 230429"/>
              <a:gd name="connsiteX35" fmla="*/ 56540 w 255498"/>
              <a:gd name="connsiteY35" fmla="*/ 46940 h 230429"/>
              <a:gd name="connsiteX36" fmla="*/ 56540 w 255498"/>
              <a:gd name="connsiteY36" fmla="*/ 33604 h 230429"/>
              <a:gd name="connsiteX37" fmla="*/ 53873 w 255498"/>
              <a:gd name="connsiteY37" fmla="*/ 24670 h 230429"/>
              <a:gd name="connsiteX38" fmla="*/ 45872 w 255498"/>
              <a:gd name="connsiteY38" fmla="*/ 20269 h 230429"/>
              <a:gd name="connsiteX39" fmla="*/ 106413 w 255498"/>
              <a:gd name="connsiteY39" fmla="*/ 4001 h 230429"/>
              <a:gd name="connsiteX40" fmla="*/ 106413 w 255498"/>
              <a:gd name="connsiteY40" fmla="*/ 46940 h 230429"/>
              <a:gd name="connsiteX41" fmla="*/ 153352 w 255498"/>
              <a:gd name="connsiteY41" fmla="*/ 46940 h 230429"/>
              <a:gd name="connsiteX43" fmla="*/ 53873 w 255498"/>
              <a:gd name="connsiteY43" fmla="*/ 138950 h 230429"/>
              <a:gd name="connsiteX44" fmla="*/ 55340 w 255498"/>
              <a:gd name="connsiteY44" fmla="*/ 150019 h 230429"/>
              <a:gd name="connsiteX45" fmla="*/ 60141 w 255498"/>
              <a:gd name="connsiteY45" fmla="*/ 160020 h 230429"/>
              <a:gd name="connsiteX46" fmla="*/ 68942 w 255498"/>
              <a:gd name="connsiteY46" fmla="*/ 167354 h 230429"/>
              <a:gd name="connsiteX47" fmla="*/ 82143 w 255498"/>
              <a:gd name="connsiteY47" fmla="*/ 170155 h 230429"/>
              <a:gd name="connsiteX48" fmla="*/ 94945 w 255498"/>
              <a:gd name="connsiteY48" fmla="*/ 167354 h 230429"/>
              <a:gd name="connsiteX49" fmla="*/ 103613 w 255498"/>
              <a:gd name="connsiteY49" fmla="*/ 160153 h 230429"/>
              <a:gd name="connsiteX50" fmla="*/ 108414 w 255498"/>
              <a:gd name="connsiteY50" fmla="*/ 150152 h 230429"/>
              <a:gd name="connsiteX51" fmla="*/ 109881 w 255498"/>
              <a:gd name="connsiteY51" fmla="*/ 138950 h 230429"/>
              <a:gd name="connsiteX52" fmla="*/ 108414 w 255498"/>
              <a:gd name="connsiteY52" fmla="*/ 127615 h 230429"/>
              <a:gd name="connsiteX53" fmla="*/ 103613 w 255498"/>
              <a:gd name="connsiteY53" fmla="*/ 117881 h 230429"/>
              <a:gd name="connsiteX54" fmla="*/ 94945 w 255498"/>
              <a:gd name="connsiteY54" fmla="*/ 110947 h 230429"/>
              <a:gd name="connsiteX55" fmla="*/ 82143 w 255498"/>
              <a:gd name="connsiteY55" fmla="*/ 108280 h 230429"/>
              <a:gd name="connsiteX56" fmla="*/ 68942 w 255498"/>
              <a:gd name="connsiteY56" fmla="*/ 110947 h 230429"/>
              <a:gd name="connsiteX57" fmla="*/ 60141 w 255498"/>
              <a:gd name="connsiteY57" fmla="*/ 117881 h 230429"/>
              <a:gd name="connsiteX58" fmla="*/ 55340 w 255498"/>
              <a:gd name="connsiteY58" fmla="*/ 127750 h 230429"/>
              <a:gd name="connsiteX59" fmla="*/ 53873 w 255498"/>
              <a:gd name="connsiteY59" fmla="*/ 13895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8" h="230429">
                <a:moveTo>
                  <a:pt x="12002" y="138950"/>
                </a:moveTo>
                <a:cubicBezTo>
                  <a:pt x="12002" y="130950"/>
                  <a:pt x="13735" y="123660"/>
                  <a:pt x="17202" y="117081"/>
                </a:cubicBezTo>
                <a:cubicBezTo>
                  <a:pt x="20669" y="110503"/>
                  <a:pt x="25514" y="104813"/>
                  <a:pt x="31737" y="100012"/>
                </a:cubicBezTo>
                <a:cubicBezTo>
                  <a:pt x="37960" y="95212"/>
                  <a:pt x="45383" y="91523"/>
                  <a:pt x="54006" y="88944"/>
                </a:cubicBezTo>
                <a:cubicBezTo>
                  <a:pt x="62630" y="86367"/>
                  <a:pt x="72009" y="85077"/>
                  <a:pt x="82143" y="85077"/>
                </a:cubicBezTo>
                <a:cubicBezTo>
                  <a:pt x="92278" y="85077"/>
                  <a:pt x="101568" y="86367"/>
                  <a:pt x="110014" y="88944"/>
                </a:cubicBezTo>
                <a:cubicBezTo>
                  <a:pt x="118459" y="91523"/>
                  <a:pt x="125793" y="95212"/>
                  <a:pt x="132016" y="100012"/>
                </a:cubicBezTo>
                <a:cubicBezTo>
                  <a:pt x="138239" y="104813"/>
                  <a:pt x="143084" y="110503"/>
                  <a:pt x="146552" y="117081"/>
                </a:cubicBezTo>
                <a:cubicBezTo>
                  <a:pt x="150019" y="123660"/>
                  <a:pt x="151752" y="130950"/>
                  <a:pt x="151752" y="138950"/>
                </a:cubicBezTo>
                <a:cubicBezTo>
                  <a:pt x="151752" y="147307"/>
                  <a:pt x="150019" y="154863"/>
                  <a:pt x="146552" y="161620"/>
                </a:cubicBezTo>
                <a:cubicBezTo>
                  <a:pt x="143084" y="168377"/>
                  <a:pt x="138239" y="174110"/>
                  <a:pt x="132016" y="178822"/>
                </a:cubicBezTo>
                <a:cubicBezTo>
                  <a:pt x="125793" y="183534"/>
                  <a:pt x="118459" y="187134"/>
                  <a:pt x="110014" y="189624"/>
                </a:cubicBezTo>
                <a:cubicBezTo>
                  <a:pt x="101568" y="192113"/>
                  <a:pt x="92278" y="193358"/>
                  <a:pt x="82143" y="193358"/>
                </a:cubicBezTo>
                <a:cubicBezTo>
                  <a:pt x="72009" y="193358"/>
                  <a:pt x="62630" y="192113"/>
                  <a:pt x="54006" y="189624"/>
                </a:cubicBezTo>
                <a:cubicBezTo>
                  <a:pt x="45383" y="187134"/>
                  <a:pt x="37960" y="183534"/>
                  <a:pt x="31737" y="178822"/>
                </a:cubicBezTo>
                <a:cubicBezTo>
                  <a:pt x="25514" y="174110"/>
                  <a:pt x="20669" y="168377"/>
                  <a:pt x="17202" y="161620"/>
                </a:cubicBezTo>
                <a:cubicBezTo>
                  <a:pt x="13735" y="154863"/>
                  <a:pt x="12002" y="147307"/>
                  <a:pt x="12002" y="138950"/>
                </a:cubicBezTo>
                <a:moveTo>
                  <a:pt x="172288" y="230429"/>
                </a:moveTo>
                <a:lnTo>
                  <a:pt x="172288" y="28003"/>
                </a:lnTo>
                <a:cubicBezTo>
                  <a:pt x="172288" y="25515"/>
                  <a:pt x="171755" y="23158"/>
                  <a:pt x="170688" y="20936"/>
                </a:cubicBezTo>
                <a:cubicBezTo>
                  <a:pt x="169621" y="18714"/>
                  <a:pt x="167754" y="17069"/>
                  <a:pt x="165087" y="16002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8" y="91745"/>
                </a:lnTo>
                <a:lnTo>
                  <a:pt x="255498" y="118949"/>
                </a:lnTo>
                <a:lnTo>
                  <a:pt x="219494" y="118949"/>
                </a:lnTo>
                <a:lnTo>
                  <a:pt x="219494" y="206160"/>
                </a:lnTo>
                <a:cubicBezTo>
                  <a:pt x="219494" y="214694"/>
                  <a:pt x="217450" y="220873"/>
                  <a:pt x="213359" y="224695"/>
                </a:cubicBezTo>
                <a:cubicBezTo>
                  <a:pt x="209271" y="228517"/>
                  <a:pt x="202781" y="230429"/>
                  <a:pt x="193891" y="230429"/>
                </a:cubicBezTo>
                <a:moveTo>
                  <a:pt x="153352" y="71475"/>
                </a:moveTo>
                <a:lnTo>
                  <a:pt x="24803" y="71475"/>
                </a:lnTo>
                <a:cubicBezTo>
                  <a:pt x="20358" y="71475"/>
                  <a:pt x="17691" y="73698"/>
                  <a:pt x="16802" y="78143"/>
                </a:cubicBezTo>
                <a:lnTo>
                  <a:pt x="0" y="46940"/>
                </a:lnTo>
                <a:lnTo>
                  <a:pt x="56540" y="46940"/>
                </a:lnTo>
                <a:lnTo>
                  <a:pt x="56540" y="33604"/>
                </a:lnTo>
                <a:cubicBezTo>
                  <a:pt x="56540" y="30048"/>
                  <a:pt x="55651" y="27070"/>
                  <a:pt x="53873" y="24670"/>
                </a:cubicBezTo>
                <a:cubicBezTo>
                  <a:pt x="52095" y="22269"/>
                  <a:pt x="49428" y="20803"/>
                  <a:pt x="45872" y="20269"/>
                </a:cubicBezTo>
                <a:lnTo>
                  <a:pt x="106413" y="4001"/>
                </a:lnTo>
                <a:lnTo>
                  <a:pt x="106413" y="46940"/>
                </a:lnTo>
                <a:lnTo>
                  <a:pt x="153352" y="46940"/>
                </a:lnTo>
                <a:moveTo>
                  <a:pt x="53873" y="138950"/>
                </a:moveTo>
                <a:cubicBezTo>
                  <a:pt x="53873" y="142684"/>
                  <a:pt x="54362" y="146374"/>
                  <a:pt x="55340" y="150019"/>
                </a:cubicBezTo>
                <a:cubicBezTo>
                  <a:pt x="56318" y="153663"/>
                  <a:pt x="57919" y="156997"/>
                  <a:pt x="60141" y="160020"/>
                </a:cubicBezTo>
                <a:cubicBezTo>
                  <a:pt x="62363" y="163043"/>
                  <a:pt x="65297" y="165488"/>
                  <a:pt x="68942" y="167354"/>
                </a:cubicBezTo>
                <a:cubicBezTo>
                  <a:pt x="72587" y="169221"/>
                  <a:pt x="76987" y="170155"/>
                  <a:pt x="82143" y="170155"/>
                </a:cubicBezTo>
                <a:cubicBezTo>
                  <a:pt x="87122" y="170155"/>
                  <a:pt x="91389" y="169221"/>
                  <a:pt x="94945" y="167354"/>
                </a:cubicBezTo>
                <a:cubicBezTo>
                  <a:pt x="98501" y="165488"/>
                  <a:pt x="101390" y="163087"/>
                  <a:pt x="103613" y="160153"/>
                </a:cubicBezTo>
                <a:cubicBezTo>
                  <a:pt x="105835" y="157220"/>
                  <a:pt x="107435" y="153886"/>
                  <a:pt x="108414" y="150152"/>
                </a:cubicBezTo>
                <a:cubicBezTo>
                  <a:pt x="109391" y="146418"/>
                  <a:pt x="109881" y="142684"/>
                  <a:pt x="109881" y="138950"/>
                </a:cubicBezTo>
                <a:cubicBezTo>
                  <a:pt x="109881" y="135039"/>
                  <a:pt x="109391" y="131261"/>
                  <a:pt x="108414" y="127615"/>
                </a:cubicBezTo>
                <a:cubicBezTo>
                  <a:pt x="107435" y="123972"/>
                  <a:pt x="105835" y="120726"/>
                  <a:pt x="103613" y="117881"/>
                </a:cubicBezTo>
                <a:cubicBezTo>
                  <a:pt x="101390" y="115036"/>
                  <a:pt x="98501" y="112726"/>
                  <a:pt x="94945" y="110947"/>
                </a:cubicBezTo>
                <a:cubicBezTo>
                  <a:pt x="91389" y="109169"/>
                  <a:pt x="87122" y="108280"/>
                  <a:pt x="82143" y="108280"/>
                </a:cubicBezTo>
                <a:cubicBezTo>
                  <a:pt x="76987" y="108280"/>
                  <a:pt x="72587" y="109169"/>
                  <a:pt x="68942" y="110947"/>
                </a:cubicBezTo>
                <a:cubicBezTo>
                  <a:pt x="65297" y="112726"/>
                  <a:pt x="62363" y="115036"/>
                  <a:pt x="60141" y="117881"/>
                </a:cubicBezTo>
                <a:cubicBezTo>
                  <a:pt x="57919" y="120726"/>
                  <a:pt x="56318" y="124016"/>
                  <a:pt x="55340" y="127750"/>
                </a:cubicBezTo>
                <a:cubicBezTo>
                  <a:pt x="54362" y="131483"/>
                  <a:pt x="53873" y="135217"/>
                  <a:pt x="53873" y="1389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1" name="Freeform 51"/>
          <p:cNvSpPr/>
          <p:nvPr/>
        </p:nvSpPr>
        <p:spPr>
          <a:xfrm>
            <a:off x="5773944" y="7752902"/>
            <a:ext cx="217894" cy="230429"/>
          </a:xfrm>
          <a:custGeom>
            <a:avLst/>
            <a:gdLst>
              <a:gd name="connsiteX0" fmla="*/ 0 w 217894"/>
              <a:gd name="connsiteY0" fmla="*/ 23737 h 230429"/>
              <a:gd name="connsiteX1" fmla="*/ 92811 w 217894"/>
              <a:gd name="connsiteY1" fmla="*/ 23737 h 230429"/>
              <a:gd name="connsiteX2" fmla="*/ 92811 w 217894"/>
              <a:gd name="connsiteY2" fmla="*/ 15202 h 230429"/>
              <a:gd name="connsiteX3" fmla="*/ 137351 w 217894"/>
              <a:gd name="connsiteY3" fmla="*/ 28003 h 230429"/>
              <a:gd name="connsiteX4" fmla="*/ 137351 w 217894"/>
              <a:gd name="connsiteY4" fmla="*/ 54140 h 230429"/>
              <a:gd name="connsiteX5" fmla="*/ 170688 w 217894"/>
              <a:gd name="connsiteY5" fmla="*/ 54140 h 230429"/>
              <a:gd name="connsiteX6" fmla="*/ 170688 w 217894"/>
              <a:gd name="connsiteY6" fmla="*/ 28003 h 230429"/>
              <a:gd name="connsiteX7" fmla="*/ 169088 w 217894"/>
              <a:gd name="connsiteY7" fmla="*/ 20936 h 230429"/>
              <a:gd name="connsiteX8" fmla="*/ 163487 w 217894"/>
              <a:gd name="connsiteY8" fmla="*/ 16002 h 230429"/>
              <a:gd name="connsiteX9" fmla="*/ 217894 w 217894"/>
              <a:gd name="connsiteY9" fmla="*/ 0 h 230429"/>
              <a:gd name="connsiteX10" fmla="*/ 217894 w 217894"/>
              <a:gd name="connsiteY10" fmla="*/ 206160 h 230429"/>
              <a:gd name="connsiteX11" fmla="*/ 211760 w 217894"/>
              <a:gd name="connsiteY11" fmla="*/ 224695 h 230429"/>
              <a:gd name="connsiteX12" fmla="*/ 192291 w 217894"/>
              <a:gd name="connsiteY12" fmla="*/ 230429 h 230429"/>
              <a:gd name="connsiteX13" fmla="*/ 170688 w 217894"/>
              <a:gd name="connsiteY13" fmla="*/ 230429 h 230429"/>
              <a:gd name="connsiteX14" fmla="*/ 170688 w 217894"/>
              <a:gd name="connsiteY14" fmla="*/ 141351 h 230429"/>
              <a:gd name="connsiteX15" fmla="*/ 137351 w 217894"/>
              <a:gd name="connsiteY15" fmla="*/ 141351 h 230429"/>
              <a:gd name="connsiteX16" fmla="*/ 137351 w 217894"/>
              <a:gd name="connsiteY16" fmla="*/ 178956 h 230429"/>
              <a:gd name="connsiteX17" fmla="*/ 92811 w 217894"/>
              <a:gd name="connsiteY17" fmla="*/ 178956 h 230429"/>
              <a:gd name="connsiteX18" fmla="*/ 92811 w 217894"/>
              <a:gd name="connsiteY18" fmla="*/ 169355 h 230429"/>
              <a:gd name="connsiteX19" fmla="*/ 66008 w 217894"/>
              <a:gd name="connsiteY19" fmla="*/ 177622 h 230429"/>
              <a:gd name="connsiteX20" fmla="*/ 33604 w 217894"/>
              <a:gd name="connsiteY20" fmla="*/ 180290 h 230429"/>
              <a:gd name="connsiteX21" fmla="*/ 0 w 217894"/>
              <a:gd name="connsiteY21" fmla="*/ 180290 h 230429"/>
              <a:gd name="connsiteX23" fmla="*/ 92811 w 217894"/>
              <a:gd name="connsiteY23" fmla="*/ 48273 h 230429"/>
              <a:gd name="connsiteX24" fmla="*/ 44539 w 217894"/>
              <a:gd name="connsiteY24" fmla="*/ 48273 h 230429"/>
              <a:gd name="connsiteX25" fmla="*/ 44539 w 217894"/>
              <a:gd name="connsiteY25" fmla="*/ 155753 h 230429"/>
              <a:gd name="connsiteX26" fmla="*/ 55340 w 217894"/>
              <a:gd name="connsiteY26" fmla="*/ 155753 h 230429"/>
              <a:gd name="connsiteX27" fmla="*/ 67742 w 217894"/>
              <a:gd name="connsiteY27" fmla="*/ 155487 h 230429"/>
              <a:gd name="connsiteX28" fmla="*/ 80677 w 217894"/>
              <a:gd name="connsiteY28" fmla="*/ 154687 h 230429"/>
              <a:gd name="connsiteX29" fmla="*/ 92811 w 217894"/>
              <a:gd name="connsiteY29" fmla="*/ 153086 h 230429"/>
              <a:gd name="connsiteX31" fmla="*/ 137351 w 217894"/>
              <a:gd name="connsiteY31" fmla="*/ 115481 h 230429"/>
              <a:gd name="connsiteX32" fmla="*/ 170688 w 217894"/>
              <a:gd name="connsiteY32" fmla="*/ 115481 h 230429"/>
              <a:gd name="connsiteX33" fmla="*/ 170688 w 217894"/>
              <a:gd name="connsiteY33" fmla="*/ 80010 h 230429"/>
              <a:gd name="connsiteX34" fmla="*/ 137351 w 217894"/>
              <a:gd name="connsiteY34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17894" h="230429">
                <a:moveTo>
                  <a:pt x="0" y="23737"/>
                </a:moveTo>
                <a:lnTo>
                  <a:pt x="92811" y="23737"/>
                </a:lnTo>
                <a:lnTo>
                  <a:pt x="92811" y="15202"/>
                </a:lnTo>
                <a:lnTo>
                  <a:pt x="137351" y="28003"/>
                </a:lnTo>
                <a:lnTo>
                  <a:pt x="137351" y="54140"/>
                </a:lnTo>
                <a:lnTo>
                  <a:pt x="170688" y="54140"/>
                </a:lnTo>
                <a:lnTo>
                  <a:pt x="170688" y="28003"/>
                </a:lnTo>
                <a:cubicBezTo>
                  <a:pt x="170688" y="25515"/>
                  <a:pt x="170155" y="23158"/>
                  <a:pt x="169088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206160"/>
                </a:lnTo>
                <a:cubicBezTo>
                  <a:pt x="217894" y="214694"/>
                  <a:pt x="215850" y="220873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lnTo>
                  <a:pt x="170688" y="230429"/>
                </a:lnTo>
                <a:lnTo>
                  <a:pt x="170688" y="141351"/>
                </a:lnTo>
                <a:lnTo>
                  <a:pt x="137351" y="141351"/>
                </a:lnTo>
                <a:lnTo>
                  <a:pt x="137351" y="178956"/>
                </a:lnTo>
                <a:lnTo>
                  <a:pt x="92811" y="178956"/>
                </a:lnTo>
                <a:lnTo>
                  <a:pt x="92811" y="169355"/>
                </a:lnTo>
                <a:cubicBezTo>
                  <a:pt x="84811" y="173088"/>
                  <a:pt x="75876" y="175844"/>
                  <a:pt x="66008" y="177622"/>
                </a:cubicBezTo>
                <a:cubicBezTo>
                  <a:pt x="56141" y="179401"/>
                  <a:pt x="45339" y="180290"/>
                  <a:pt x="33604" y="180290"/>
                </a:cubicBezTo>
                <a:lnTo>
                  <a:pt x="0" y="180290"/>
                </a:lnTo>
                <a:moveTo>
                  <a:pt x="92811" y="48273"/>
                </a:moveTo>
                <a:lnTo>
                  <a:pt x="44539" y="48273"/>
                </a:lnTo>
                <a:lnTo>
                  <a:pt x="44539" y="155753"/>
                </a:lnTo>
                <a:cubicBezTo>
                  <a:pt x="47739" y="155753"/>
                  <a:pt x="51340" y="155753"/>
                  <a:pt x="55340" y="155753"/>
                </a:cubicBezTo>
                <a:cubicBezTo>
                  <a:pt x="59341" y="155753"/>
                  <a:pt x="63474" y="155664"/>
                  <a:pt x="67742" y="155487"/>
                </a:cubicBezTo>
                <a:cubicBezTo>
                  <a:pt x="72009" y="155308"/>
                  <a:pt x="76321" y="155042"/>
                  <a:pt x="80677" y="154687"/>
                </a:cubicBezTo>
                <a:cubicBezTo>
                  <a:pt x="85033" y="154330"/>
                  <a:pt x="89078" y="153797"/>
                  <a:pt x="92811" y="153086"/>
                </a:cubicBezTo>
                <a:moveTo>
                  <a:pt x="137351" y="115481"/>
                </a:moveTo>
                <a:lnTo>
                  <a:pt x="170688" y="115481"/>
                </a:lnTo>
                <a:lnTo>
                  <a:pt x="170688" y="80010"/>
                </a:lnTo>
                <a:lnTo>
                  <a:pt x="137351" y="800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2" name="Freeform 52"/>
          <p:cNvSpPr/>
          <p:nvPr/>
        </p:nvSpPr>
        <p:spPr>
          <a:xfrm>
            <a:off x="6103354" y="7761970"/>
            <a:ext cx="252831" cy="224828"/>
          </a:xfrm>
          <a:custGeom>
            <a:avLst/>
            <a:gdLst>
              <a:gd name="connsiteX0" fmla="*/ 230162 w 252831"/>
              <a:gd name="connsiteY0" fmla="*/ 182690 h 224828"/>
              <a:gd name="connsiteX1" fmla="*/ 204558 w 252831"/>
              <a:gd name="connsiteY1" fmla="*/ 213361 h 224828"/>
              <a:gd name="connsiteX2" fmla="*/ 131483 w 252831"/>
              <a:gd name="connsiteY2" fmla="*/ 224828 h 224828"/>
              <a:gd name="connsiteX3" fmla="*/ 58274 w 252831"/>
              <a:gd name="connsiteY3" fmla="*/ 213361 h 224828"/>
              <a:gd name="connsiteX4" fmla="*/ 32537 w 252831"/>
              <a:gd name="connsiteY4" fmla="*/ 182690 h 224828"/>
              <a:gd name="connsiteX5" fmla="*/ 51606 w 252831"/>
              <a:gd name="connsiteY5" fmla="*/ 155486 h 224828"/>
              <a:gd name="connsiteX6" fmla="*/ 106413 w 252831"/>
              <a:gd name="connsiteY6" fmla="*/ 141618 h 224828"/>
              <a:gd name="connsiteX7" fmla="*/ 106413 w 252831"/>
              <a:gd name="connsiteY7" fmla="*/ 124549 h 224828"/>
              <a:gd name="connsiteX8" fmla="*/ 32004 w 252831"/>
              <a:gd name="connsiteY8" fmla="*/ 124549 h 224828"/>
              <a:gd name="connsiteX9" fmla="*/ 22936 w 252831"/>
              <a:gd name="connsiteY9" fmla="*/ 132017 h 224828"/>
              <a:gd name="connsiteX10" fmla="*/ 0 w 252831"/>
              <a:gd name="connsiteY10" fmla="*/ 99746 h 224828"/>
              <a:gd name="connsiteX11" fmla="*/ 252831 w 252831"/>
              <a:gd name="connsiteY11" fmla="*/ 99746 h 224828"/>
              <a:gd name="connsiteX12" fmla="*/ 252831 w 252831"/>
              <a:gd name="connsiteY12" fmla="*/ 124549 h 224828"/>
              <a:gd name="connsiteX13" fmla="*/ 153619 w 252831"/>
              <a:gd name="connsiteY13" fmla="*/ 124549 h 224828"/>
              <a:gd name="connsiteX14" fmla="*/ 153619 w 252831"/>
              <a:gd name="connsiteY14" fmla="*/ 141351 h 224828"/>
              <a:gd name="connsiteX15" fmla="*/ 210426 w 252831"/>
              <a:gd name="connsiteY15" fmla="*/ 155086 h 224828"/>
              <a:gd name="connsiteX16" fmla="*/ 230162 w 252831"/>
              <a:gd name="connsiteY16" fmla="*/ 182690 h 224828"/>
              <a:gd name="connsiteX18" fmla="*/ 173355 w 252831"/>
              <a:gd name="connsiteY18" fmla="*/ 77343 h 224828"/>
              <a:gd name="connsiteX19" fmla="*/ 175222 w 252831"/>
              <a:gd name="connsiteY19" fmla="*/ 68009 h 224828"/>
              <a:gd name="connsiteX20" fmla="*/ 169087 w 252831"/>
              <a:gd name="connsiteY20" fmla="*/ 60407 h 224828"/>
              <a:gd name="connsiteX21" fmla="*/ 157753 w 252831"/>
              <a:gd name="connsiteY21" fmla="*/ 55207 h 224828"/>
              <a:gd name="connsiteX22" fmla="*/ 143751 w 252831"/>
              <a:gd name="connsiteY22" fmla="*/ 53074 h 224828"/>
              <a:gd name="connsiteX23" fmla="*/ 118815 w 252831"/>
              <a:gd name="connsiteY23" fmla="*/ 69076 h 224828"/>
              <a:gd name="connsiteX24" fmla="*/ 87211 w 252831"/>
              <a:gd name="connsiteY24" fmla="*/ 80011 h 224828"/>
              <a:gd name="connsiteX25" fmla="*/ 53073 w 252831"/>
              <a:gd name="connsiteY25" fmla="*/ 86411 h 224828"/>
              <a:gd name="connsiteX26" fmla="*/ 20536 w 252831"/>
              <a:gd name="connsiteY26" fmla="*/ 88811 h 224828"/>
              <a:gd name="connsiteX27" fmla="*/ 20536 w 252831"/>
              <a:gd name="connsiteY27" fmla="*/ 83477 h 224828"/>
              <a:gd name="connsiteX28" fmla="*/ 54006 w 252831"/>
              <a:gd name="connsiteY28" fmla="*/ 76276 h 224828"/>
              <a:gd name="connsiteX29" fmla="*/ 81743 w 252831"/>
              <a:gd name="connsiteY29" fmla="*/ 63342 h 224828"/>
              <a:gd name="connsiteX30" fmla="*/ 100679 w 252831"/>
              <a:gd name="connsiteY30" fmla="*/ 46272 h 224828"/>
              <a:gd name="connsiteX31" fmla="*/ 107747 w 252831"/>
              <a:gd name="connsiteY31" fmla="*/ 26403 h 224828"/>
              <a:gd name="connsiteX32" fmla="*/ 107747 w 252831"/>
              <a:gd name="connsiteY32" fmla="*/ 23470 h 224828"/>
              <a:gd name="connsiteX33" fmla="*/ 54940 w 252831"/>
              <a:gd name="connsiteY33" fmla="*/ 23470 h 224828"/>
              <a:gd name="connsiteX34" fmla="*/ 49606 w 252831"/>
              <a:gd name="connsiteY34" fmla="*/ 25737 h 224828"/>
              <a:gd name="connsiteX35" fmla="*/ 46939 w 252831"/>
              <a:gd name="connsiteY35" fmla="*/ 31204 h 224828"/>
              <a:gd name="connsiteX36" fmla="*/ 30137 w 252831"/>
              <a:gd name="connsiteY36" fmla="*/ 0 h 224828"/>
              <a:gd name="connsiteX37" fmla="*/ 224561 w 252831"/>
              <a:gd name="connsiteY37" fmla="*/ 0 h 224828"/>
              <a:gd name="connsiteX38" fmla="*/ 224561 w 252831"/>
              <a:gd name="connsiteY38" fmla="*/ 23470 h 224828"/>
              <a:gd name="connsiteX39" fmla="*/ 159753 w 252831"/>
              <a:gd name="connsiteY39" fmla="*/ 23470 h 224828"/>
              <a:gd name="connsiteX40" fmla="*/ 154419 w 252831"/>
              <a:gd name="connsiteY40" fmla="*/ 39739 h 224828"/>
              <a:gd name="connsiteX41" fmla="*/ 180156 w 252831"/>
              <a:gd name="connsiteY41" fmla="*/ 41605 h 224828"/>
              <a:gd name="connsiteX42" fmla="*/ 204958 w 252831"/>
              <a:gd name="connsiteY42" fmla="*/ 46806 h 224828"/>
              <a:gd name="connsiteX43" fmla="*/ 223628 w 252831"/>
              <a:gd name="connsiteY43" fmla="*/ 56141 h 224828"/>
              <a:gd name="connsiteX44" fmla="*/ 230962 w 252831"/>
              <a:gd name="connsiteY44" fmla="*/ 70142 h 224828"/>
              <a:gd name="connsiteX45" fmla="*/ 224694 w 252831"/>
              <a:gd name="connsiteY45" fmla="*/ 82677 h 224828"/>
              <a:gd name="connsiteX46" fmla="*/ 207492 w 252831"/>
              <a:gd name="connsiteY46" fmla="*/ 88278 h 224828"/>
              <a:gd name="connsiteX47" fmla="*/ 186423 w 252831"/>
              <a:gd name="connsiteY47" fmla="*/ 86411 h 224828"/>
              <a:gd name="connsiteX48" fmla="*/ 173355 w 252831"/>
              <a:gd name="connsiteY48" fmla="*/ 77343 h 224828"/>
              <a:gd name="connsiteX50" fmla="*/ 180556 w 252831"/>
              <a:gd name="connsiteY50" fmla="*/ 182690 h 224828"/>
              <a:gd name="connsiteX51" fmla="*/ 167087 w 252831"/>
              <a:gd name="connsiteY51" fmla="*/ 167754 h 224828"/>
              <a:gd name="connsiteX52" fmla="*/ 131483 w 252831"/>
              <a:gd name="connsiteY52" fmla="*/ 162688 h 224828"/>
              <a:gd name="connsiteX53" fmla="*/ 95612 w 252831"/>
              <a:gd name="connsiteY53" fmla="*/ 167754 h 224828"/>
              <a:gd name="connsiteX54" fmla="*/ 82143 w 252831"/>
              <a:gd name="connsiteY54" fmla="*/ 182690 h 224828"/>
              <a:gd name="connsiteX55" fmla="*/ 95478 w 252831"/>
              <a:gd name="connsiteY55" fmla="*/ 197625 h 224828"/>
              <a:gd name="connsiteX56" fmla="*/ 131483 w 252831"/>
              <a:gd name="connsiteY56" fmla="*/ 202692 h 224828"/>
              <a:gd name="connsiteX57" fmla="*/ 167087 w 252831"/>
              <a:gd name="connsiteY57" fmla="*/ 197625 h 224828"/>
              <a:gd name="connsiteX58" fmla="*/ 180556 w 252831"/>
              <a:gd name="connsiteY58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1" h="224828">
                <a:moveTo>
                  <a:pt x="230162" y="182690"/>
                </a:moveTo>
                <a:cubicBezTo>
                  <a:pt x="230162" y="195491"/>
                  <a:pt x="221627" y="205715"/>
                  <a:pt x="204558" y="213361"/>
                </a:cubicBezTo>
                <a:cubicBezTo>
                  <a:pt x="187490" y="221005"/>
                  <a:pt x="163132" y="224828"/>
                  <a:pt x="131483" y="224828"/>
                </a:cubicBezTo>
                <a:cubicBezTo>
                  <a:pt x="99835" y="224828"/>
                  <a:pt x="75431" y="221005"/>
                  <a:pt x="58274" y="213361"/>
                </a:cubicBezTo>
                <a:cubicBezTo>
                  <a:pt x="41116" y="205715"/>
                  <a:pt x="32537" y="195491"/>
                  <a:pt x="32537" y="182690"/>
                </a:cubicBezTo>
                <a:cubicBezTo>
                  <a:pt x="32537" y="171844"/>
                  <a:pt x="38893" y="162776"/>
                  <a:pt x="51606" y="155486"/>
                </a:cubicBezTo>
                <a:cubicBezTo>
                  <a:pt x="64319" y="148196"/>
                  <a:pt x="82588" y="143573"/>
                  <a:pt x="106413" y="141618"/>
                </a:cubicBezTo>
                <a:lnTo>
                  <a:pt x="106413" y="124549"/>
                </a:lnTo>
                <a:lnTo>
                  <a:pt x="32004" y="124549"/>
                </a:lnTo>
                <a:cubicBezTo>
                  <a:pt x="26848" y="124549"/>
                  <a:pt x="23825" y="127039"/>
                  <a:pt x="22936" y="132017"/>
                </a:cubicBezTo>
                <a:lnTo>
                  <a:pt x="0" y="99746"/>
                </a:lnTo>
                <a:lnTo>
                  <a:pt x="252831" y="99746"/>
                </a:lnTo>
                <a:lnTo>
                  <a:pt x="252831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3" y="143308"/>
                  <a:pt x="197269" y="147886"/>
                  <a:pt x="210426" y="155086"/>
                </a:cubicBezTo>
                <a:cubicBezTo>
                  <a:pt x="223584" y="162288"/>
                  <a:pt x="230162" y="171488"/>
                  <a:pt x="230162" y="182690"/>
                </a:cubicBezTo>
                <a:moveTo>
                  <a:pt x="173355" y="77343"/>
                </a:moveTo>
                <a:cubicBezTo>
                  <a:pt x="175666" y="73964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7" y="60407"/>
                </a:cubicBezTo>
                <a:cubicBezTo>
                  <a:pt x="166065" y="58185"/>
                  <a:pt x="162287" y="56452"/>
                  <a:pt x="157753" y="55207"/>
                </a:cubicBezTo>
                <a:cubicBezTo>
                  <a:pt x="153219" y="53963"/>
                  <a:pt x="148551" y="53251"/>
                  <a:pt x="143751" y="53074"/>
                </a:cubicBezTo>
                <a:cubicBezTo>
                  <a:pt x="136994" y="59296"/>
                  <a:pt x="128682" y="64630"/>
                  <a:pt x="118815" y="69076"/>
                </a:cubicBezTo>
                <a:cubicBezTo>
                  <a:pt x="108947" y="73521"/>
                  <a:pt x="98412" y="77165"/>
                  <a:pt x="87211" y="80011"/>
                </a:cubicBezTo>
                <a:cubicBezTo>
                  <a:pt x="76009" y="82855"/>
                  <a:pt x="64630" y="84989"/>
                  <a:pt x="53073" y="86411"/>
                </a:cubicBezTo>
                <a:cubicBezTo>
                  <a:pt x="41516" y="87833"/>
                  <a:pt x="30670" y="88633"/>
                  <a:pt x="20536" y="88811"/>
                </a:cubicBezTo>
                <a:lnTo>
                  <a:pt x="20536" y="83477"/>
                </a:lnTo>
                <a:cubicBezTo>
                  <a:pt x="32271" y="82233"/>
                  <a:pt x="43428" y="79832"/>
                  <a:pt x="54006" y="76276"/>
                </a:cubicBezTo>
                <a:cubicBezTo>
                  <a:pt x="64586" y="72720"/>
                  <a:pt x="73831" y="68409"/>
                  <a:pt x="81743" y="63342"/>
                </a:cubicBezTo>
                <a:cubicBezTo>
                  <a:pt x="89655" y="58274"/>
                  <a:pt x="95967" y="52584"/>
                  <a:pt x="100679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70"/>
                </a:lnTo>
                <a:lnTo>
                  <a:pt x="54940" y="23470"/>
                </a:lnTo>
                <a:cubicBezTo>
                  <a:pt x="52806" y="23470"/>
                  <a:pt x="51028" y="24226"/>
                  <a:pt x="49606" y="25737"/>
                </a:cubicBezTo>
                <a:cubicBezTo>
                  <a:pt x="48183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70"/>
                </a:lnTo>
                <a:lnTo>
                  <a:pt x="159753" y="23470"/>
                </a:lnTo>
                <a:cubicBezTo>
                  <a:pt x="159220" y="29338"/>
                  <a:pt x="157442" y="34761"/>
                  <a:pt x="154419" y="39739"/>
                </a:cubicBezTo>
                <a:cubicBezTo>
                  <a:pt x="162597" y="39916"/>
                  <a:pt x="171177" y="40539"/>
                  <a:pt x="180156" y="41605"/>
                </a:cubicBezTo>
                <a:cubicBezTo>
                  <a:pt x="189135" y="42672"/>
                  <a:pt x="197402" y="44406"/>
                  <a:pt x="204958" y="46806"/>
                </a:cubicBezTo>
                <a:cubicBezTo>
                  <a:pt x="212515" y="49206"/>
                  <a:pt x="218738" y="52318"/>
                  <a:pt x="223628" y="56141"/>
                </a:cubicBezTo>
                <a:cubicBezTo>
                  <a:pt x="228517" y="59964"/>
                  <a:pt x="230962" y="64630"/>
                  <a:pt x="230962" y="70142"/>
                </a:cubicBezTo>
                <a:cubicBezTo>
                  <a:pt x="230962" y="75476"/>
                  <a:pt x="228872" y="79655"/>
                  <a:pt x="224694" y="82677"/>
                </a:cubicBezTo>
                <a:cubicBezTo>
                  <a:pt x="220516" y="85699"/>
                  <a:pt x="214782" y="87567"/>
                  <a:pt x="207492" y="88278"/>
                </a:cubicBezTo>
                <a:cubicBezTo>
                  <a:pt x="199847" y="88989"/>
                  <a:pt x="192824" y="88367"/>
                  <a:pt x="186423" y="86411"/>
                </a:cubicBezTo>
                <a:cubicBezTo>
                  <a:pt x="180022" y="84455"/>
                  <a:pt x="175666" y="81432"/>
                  <a:pt x="173355" y="77343"/>
                </a:cubicBezTo>
                <a:moveTo>
                  <a:pt x="180556" y="182690"/>
                </a:moveTo>
                <a:cubicBezTo>
                  <a:pt x="180556" y="176111"/>
                  <a:pt x="176066" y="171133"/>
                  <a:pt x="167087" y="167754"/>
                </a:cubicBezTo>
                <a:cubicBezTo>
                  <a:pt x="158109" y="164376"/>
                  <a:pt x="146240" y="162688"/>
                  <a:pt x="131483" y="162688"/>
                </a:cubicBezTo>
                <a:cubicBezTo>
                  <a:pt x="116548" y="162688"/>
                  <a:pt x="104591" y="164376"/>
                  <a:pt x="95612" y="167754"/>
                </a:cubicBezTo>
                <a:cubicBezTo>
                  <a:pt x="86633" y="171133"/>
                  <a:pt x="82143" y="176111"/>
                  <a:pt x="82143" y="182690"/>
                </a:cubicBezTo>
                <a:cubicBezTo>
                  <a:pt x="82143" y="189268"/>
                  <a:pt x="86588" y="194246"/>
                  <a:pt x="95478" y="197625"/>
                </a:cubicBezTo>
                <a:cubicBezTo>
                  <a:pt x="104368" y="201003"/>
                  <a:pt x="116370" y="202692"/>
                  <a:pt x="131483" y="202692"/>
                </a:cubicBezTo>
                <a:cubicBezTo>
                  <a:pt x="146240" y="202692"/>
                  <a:pt x="158109" y="201003"/>
                  <a:pt x="167087" y="197625"/>
                </a:cubicBezTo>
                <a:cubicBezTo>
                  <a:pt x="176066" y="194246"/>
                  <a:pt x="180556" y="189268"/>
                  <a:pt x="180556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3" name="Freeform 53"/>
          <p:cNvSpPr/>
          <p:nvPr/>
        </p:nvSpPr>
        <p:spPr>
          <a:xfrm>
            <a:off x="6370054" y="7753435"/>
            <a:ext cx="252831" cy="229895"/>
          </a:xfrm>
          <a:custGeom>
            <a:avLst/>
            <a:gdLst>
              <a:gd name="connsiteX0" fmla="*/ 252831 w 252831"/>
              <a:gd name="connsiteY0" fmla="*/ 116548 h 229895"/>
              <a:gd name="connsiteX1" fmla="*/ 153619 w 252831"/>
              <a:gd name="connsiteY1" fmla="*/ 116548 h 229895"/>
              <a:gd name="connsiteX2" fmla="*/ 153619 w 252831"/>
              <a:gd name="connsiteY2" fmla="*/ 145885 h 229895"/>
              <a:gd name="connsiteX3" fmla="*/ 225895 w 252831"/>
              <a:gd name="connsiteY3" fmla="*/ 145885 h 229895"/>
              <a:gd name="connsiteX4" fmla="*/ 225895 w 252831"/>
              <a:gd name="connsiteY4" fmla="*/ 205626 h 229895"/>
              <a:gd name="connsiteX5" fmla="*/ 219761 w 252831"/>
              <a:gd name="connsiteY5" fmla="*/ 224162 h 229895"/>
              <a:gd name="connsiteX6" fmla="*/ 200291 w 252831"/>
              <a:gd name="connsiteY6" fmla="*/ 229895 h 229895"/>
              <a:gd name="connsiteX7" fmla="*/ 178689 w 252831"/>
              <a:gd name="connsiteY7" fmla="*/ 229895 h 229895"/>
              <a:gd name="connsiteX8" fmla="*/ 178689 w 252831"/>
              <a:gd name="connsiteY8" fmla="*/ 170421 h 229895"/>
              <a:gd name="connsiteX9" fmla="*/ 56540 w 252831"/>
              <a:gd name="connsiteY9" fmla="*/ 170421 h 229895"/>
              <a:gd name="connsiteX10" fmla="*/ 48539 w 252831"/>
              <a:gd name="connsiteY10" fmla="*/ 177088 h 229895"/>
              <a:gd name="connsiteX11" fmla="*/ 26136 w 252831"/>
              <a:gd name="connsiteY11" fmla="*/ 145885 h 229895"/>
              <a:gd name="connsiteX12" fmla="*/ 106413 w 252831"/>
              <a:gd name="connsiteY12" fmla="*/ 145885 h 229895"/>
              <a:gd name="connsiteX13" fmla="*/ 106413 w 252831"/>
              <a:gd name="connsiteY13" fmla="*/ 116548 h 229895"/>
              <a:gd name="connsiteX14" fmla="*/ 32004 w 252831"/>
              <a:gd name="connsiteY14" fmla="*/ 116548 h 229895"/>
              <a:gd name="connsiteX15" fmla="*/ 22936 w 252831"/>
              <a:gd name="connsiteY15" fmla="*/ 124016 h 229895"/>
              <a:gd name="connsiteX16" fmla="*/ 0 w 252831"/>
              <a:gd name="connsiteY16" fmla="*/ 91745 h 229895"/>
              <a:gd name="connsiteX17" fmla="*/ 165354 w 252831"/>
              <a:gd name="connsiteY17" fmla="*/ 91745 h 229895"/>
              <a:gd name="connsiteX18" fmla="*/ 174022 w 252831"/>
              <a:gd name="connsiteY18" fmla="*/ 70276 h 229895"/>
              <a:gd name="connsiteX19" fmla="*/ 175755 w 252831"/>
              <a:gd name="connsiteY19" fmla="*/ 38405 h 229895"/>
              <a:gd name="connsiteX20" fmla="*/ 175755 w 252831"/>
              <a:gd name="connsiteY20" fmla="*/ 35738 h 229895"/>
              <a:gd name="connsiteX21" fmla="*/ 58674 w 252831"/>
              <a:gd name="connsiteY21" fmla="*/ 35738 h 229895"/>
              <a:gd name="connsiteX22" fmla="*/ 50672 w 252831"/>
              <a:gd name="connsiteY22" fmla="*/ 42405 h 229895"/>
              <a:gd name="connsiteX23" fmla="*/ 33870 w 252831"/>
              <a:gd name="connsiteY23" fmla="*/ 11201 h 229895"/>
              <a:gd name="connsiteX24" fmla="*/ 175755 w 252831"/>
              <a:gd name="connsiteY24" fmla="*/ 11201 h 229895"/>
              <a:gd name="connsiteX25" fmla="*/ 175755 w 252831"/>
              <a:gd name="connsiteY25" fmla="*/ 0 h 229895"/>
              <a:gd name="connsiteX26" fmla="*/ 222960 w 252831"/>
              <a:gd name="connsiteY26" fmla="*/ 12802 h 229895"/>
              <a:gd name="connsiteX27" fmla="*/ 222960 w 252831"/>
              <a:gd name="connsiteY27" fmla="*/ 29870 h 229895"/>
              <a:gd name="connsiteX28" fmla="*/ 215093 w 252831"/>
              <a:gd name="connsiteY28" fmla="*/ 68142 h 229895"/>
              <a:gd name="connsiteX29" fmla="*/ 192024 w 252831"/>
              <a:gd name="connsiteY29" fmla="*/ 91745 h 229895"/>
              <a:gd name="connsiteX30" fmla="*/ 252831 w 252831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5">
                <a:moveTo>
                  <a:pt x="252831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5" y="145885"/>
                </a:lnTo>
                <a:lnTo>
                  <a:pt x="225895" y="205626"/>
                </a:lnTo>
                <a:cubicBezTo>
                  <a:pt x="225895" y="214161"/>
                  <a:pt x="223850" y="220339"/>
                  <a:pt x="219761" y="224162"/>
                </a:cubicBezTo>
                <a:cubicBezTo>
                  <a:pt x="215671" y="227984"/>
                  <a:pt x="209181" y="229895"/>
                  <a:pt x="200291" y="229895"/>
                </a:cubicBezTo>
                <a:lnTo>
                  <a:pt x="178689" y="229895"/>
                </a:lnTo>
                <a:lnTo>
                  <a:pt x="178689" y="170421"/>
                </a:lnTo>
                <a:lnTo>
                  <a:pt x="56540" y="170421"/>
                </a:lnTo>
                <a:cubicBezTo>
                  <a:pt x="52095" y="170421"/>
                  <a:pt x="49428" y="172644"/>
                  <a:pt x="48539" y="177088"/>
                </a:cubicBezTo>
                <a:lnTo>
                  <a:pt x="26136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4" y="116548"/>
                </a:lnTo>
                <a:cubicBezTo>
                  <a:pt x="26848" y="116548"/>
                  <a:pt x="23825" y="119037"/>
                  <a:pt x="22936" y="124016"/>
                </a:cubicBezTo>
                <a:lnTo>
                  <a:pt x="0" y="91745"/>
                </a:lnTo>
                <a:lnTo>
                  <a:pt x="165354" y="91745"/>
                </a:lnTo>
                <a:cubicBezTo>
                  <a:pt x="169977" y="86767"/>
                  <a:pt x="172866" y="79610"/>
                  <a:pt x="174022" y="70276"/>
                </a:cubicBezTo>
                <a:cubicBezTo>
                  <a:pt x="175177" y="60941"/>
                  <a:pt x="175755" y="50318"/>
                  <a:pt x="175755" y="38405"/>
                </a:cubicBezTo>
                <a:lnTo>
                  <a:pt x="175755" y="35738"/>
                </a:lnTo>
                <a:lnTo>
                  <a:pt x="58674" y="35738"/>
                </a:lnTo>
                <a:cubicBezTo>
                  <a:pt x="54229" y="35738"/>
                  <a:pt x="51562" y="37960"/>
                  <a:pt x="50672" y="42405"/>
                </a:cubicBezTo>
                <a:lnTo>
                  <a:pt x="33870" y="11201"/>
                </a:lnTo>
                <a:lnTo>
                  <a:pt x="175755" y="11201"/>
                </a:lnTo>
                <a:lnTo>
                  <a:pt x="175755" y="0"/>
                </a:lnTo>
                <a:lnTo>
                  <a:pt x="222960" y="12802"/>
                </a:lnTo>
                <a:lnTo>
                  <a:pt x="222960" y="29870"/>
                </a:lnTo>
                <a:cubicBezTo>
                  <a:pt x="222960" y="45339"/>
                  <a:pt x="220338" y="58096"/>
                  <a:pt x="215093" y="68142"/>
                </a:cubicBezTo>
                <a:cubicBezTo>
                  <a:pt x="209848" y="78187"/>
                  <a:pt x="202159" y="86055"/>
                  <a:pt x="192024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4" name="Freeform 54"/>
          <p:cNvSpPr/>
          <p:nvPr/>
        </p:nvSpPr>
        <p:spPr>
          <a:xfrm>
            <a:off x="6711466" y="7756102"/>
            <a:ext cx="252831" cy="224028"/>
          </a:xfrm>
          <a:custGeom>
            <a:avLst/>
            <a:gdLst>
              <a:gd name="connsiteX0" fmla="*/ 38137 w 252831"/>
              <a:gd name="connsiteY0" fmla="*/ 8534 h 224028"/>
              <a:gd name="connsiteX1" fmla="*/ 175222 w 252831"/>
              <a:gd name="connsiteY1" fmla="*/ 8534 h 224028"/>
              <a:gd name="connsiteX2" fmla="*/ 175222 w 252831"/>
              <a:gd name="connsiteY2" fmla="*/ 0 h 224028"/>
              <a:gd name="connsiteX3" fmla="*/ 220827 w 252831"/>
              <a:gd name="connsiteY3" fmla="*/ 12802 h 224028"/>
              <a:gd name="connsiteX4" fmla="*/ 220827 w 252831"/>
              <a:gd name="connsiteY4" fmla="*/ 100012 h 224028"/>
              <a:gd name="connsiteX5" fmla="*/ 175222 w 252831"/>
              <a:gd name="connsiteY5" fmla="*/ 100012 h 224028"/>
              <a:gd name="connsiteX6" fmla="*/ 175222 w 252831"/>
              <a:gd name="connsiteY6" fmla="*/ 89078 h 224028"/>
              <a:gd name="connsiteX7" fmla="*/ 144018 w 252831"/>
              <a:gd name="connsiteY7" fmla="*/ 97613 h 224028"/>
              <a:gd name="connsiteX8" fmla="*/ 109079 w 252831"/>
              <a:gd name="connsiteY8" fmla="*/ 100012 h 224028"/>
              <a:gd name="connsiteX9" fmla="*/ 38137 w 252831"/>
              <a:gd name="connsiteY9" fmla="*/ 100012 h 224028"/>
              <a:gd name="connsiteX11" fmla="*/ 252831 w 252831"/>
              <a:gd name="connsiteY11" fmla="*/ 141618 h 224028"/>
              <a:gd name="connsiteX12" fmla="*/ 160286 w 252831"/>
              <a:gd name="connsiteY12" fmla="*/ 141618 h 224028"/>
              <a:gd name="connsiteX13" fmla="*/ 160286 w 252831"/>
              <a:gd name="connsiteY13" fmla="*/ 171489 h 224028"/>
              <a:gd name="connsiteX14" fmla="*/ 113080 w 252831"/>
              <a:gd name="connsiteY14" fmla="*/ 182156 h 224028"/>
              <a:gd name="connsiteX15" fmla="*/ 113080 w 252831"/>
              <a:gd name="connsiteY15" fmla="*/ 141618 h 224028"/>
              <a:gd name="connsiteX16" fmla="*/ 32003 w 252831"/>
              <a:gd name="connsiteY16" fmla="*/ 141618 h 224028"/>
              <a:gd name="connsiteX17" fmla="*/ 22935 w 252831"/>
              <a:gd name="connsiteY17" fmla="*/ 149086 h 224028"/>
              <a:gd name="connsiteX18" fmla="*/ 0 w 252831"/>
              <a:gd name="connsiteY18" fmla="*/ 116815 h 224028"/>
              <a:gd name="connsiteX19" fmla="*/ 252831 w 252831"/>
              <a:gd name="connsiteY19" fmla="*/ 116815 h 224028"/>
              <a:gd name="connsiteX21" fmla="*/ 42404 w 252831"/>
              <a:gd name="connsiteY21" fmla="*/ 180023 h 224028"/>
              <a:gd name="connsiteX22" fmla="*/ 39738 w 252831"/>
              <a:gd name="connsiteY22" fmla="*/ 171089 h 224028"/>
              <a:gd name="connsiteX23" fmla="*/ 31737 w 252831"/>
              <a:gd name="connsiteY23" fmla="*/ 166688 h 224028"/>
              <a:gd name="connsiteX24" fmla="*/ 89610 w 252831"/>
              <a:gd name="connsiteY24" fmla="*/ 156020 h 224028"/>
              <a:gd name="connsiteX25" fmla="*/ 89610 w 252831"/>
              <a:gd name="connsiteY25" fmla="*/ 199492 h 224028"/>
              <a:gd name="connsiteX26" fmla="*/ 211493 w 252831"/>
              <a:gd name="connsiteY26" fmla="*/ 199492 h 224028"/>
              <a:gd name="connsiteX27" fmla="*/ 220427 w 252831"/>
              <a:gd name="connsiteY27" fmla="*/ 196825 h 224028"/>
              <a:gd name="connsiteX28" fmla="*/ 224828 w 252831"/>
              <a:gd name="connsiteY28" fmla="*/ 188824 h 224028"/>
              <a:gd name="connsiteX29" fmla="*/ 238162 w 252831"/>
              <a:gd name="connsiteY29" fmla="*/ 224028 h 224028"/>
              <a:gd name="connsiteX30" fmla="*/ 42404 w 252831"/>
              <a:gd name="connsiteY30" fmla="*/ 224028 h 224028"/>
              <a:gd name="connsiteX32" fmla="*/ 114147 w 252831"/>
              <a:gd name="connsiteY32" fmla="*/ 76810 h 224028"/>
              <a:gd name="connsiteX33" fmla="*/ 125616 w 252831"/>
              <a:gd name="connsiteY33" fmla="*/ 76810 h 224028"/>
              <a:gd name="connsiteX34" fmla="*/ 141217 w 252831"/>
              <a:gd name="connsiteY34" fmla="*/ 76543 h 224028"/>
              <a:gd name="connsiteX35" fmla="*/ 158553 w 252831"/>
              <a:gd name="connsiteY35" fmla="*/ 75743 h 224028"/>
              <a:gd name="connsiteX36" fmla="*/ 175222 w 252831"/>
              <a:gd name="connsiteY36" fmla="*/ 73877 h 224028"/>
              <a:gd name="connsiteX37" fmla="*/ 175222 w 252831"/>
              <a:gd name="connsiteY37" fmla="*/ 31738 h 224028"/>
              <a:gd name="connsiteX38" fmla="*/ 84010 w 252831"/>
              <a:gd name="connsiteY38" fmla="*/ 31738 h 224028"/>
              <a:gd name="connsiteX39" fmla="*/ 84010 w 252831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24028">
                <a:moveTo>
                  <a:pt x="38137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4" y="96013"/>
                  <a:pt x="144018" y="97613"/>
                </a:cubicBezTo>
                <a:cubicBezTo>
                  <a:pt x="132460" y="99213"/>
                  <a:pt x="120814" y="100012"/>
                  <a:pt x="109079" y="100012"/>
                </a:cubicBezTo>
                <a:lnTo>
                  <a:pt x="38137" y="100012"/>
                </a:lnTo>
                <a:moveTo>
                  <a:pt x="252831" y="141618"/>
                </a:moveTo>
                <a:lnTo>
                  <a:pt x="160286" y="141618"/>
                </a:lnTo>
                <a:lnTo>
                  <a:pt x="160286" y="171489"/>
                </a:lnTo>
                <a:lnTo>
                  <a:pt x="113080" y="182156"/>
                </a:lnTo>
                <a:lnTo>
                  <a:pt x="113080" y="141618"/>
                </a:lnTo>
                <a:lnTo>
                  <a:pt x="32003" y="141618"/>
                </a:lnTo>
                <a:cubicBezTo>
                  <a:pt x="26847" y="141618"/>
                  <a:pt x="23824" y="144107"/>
                  <a:pt x="22935" y="149086"/>
                </a:cubicBezTo>
                <a:lnTo>
                  <a:pt x="0" y="116815"/>
                </a:lnTo>
                <a:lnTo>
                  <a:pt x="252831" y="116815"/>
                </a:lnTo>
                <a:moveTo>
                  <a:pt x="42404" y="180023"/>
                </a:moveTo>
                <a:cubicBezTo>
                  <a:pt x="42404" y="176467"/>
                  <a:pt x="41515" y="173489"/>
                  <a:pt x="39738" y="171089"/>
                </a:cubicBezTo>
                <a:cubicBezTo>
                  <a:pt x="37960" y="168688"/>
                  <a:pt x="35292" y="167222"/>
                  <a:pt x="31737" y="166688"/>
                </a:cubicBezTo>
                <a:lnTo>
                  <a:pt x="89610" y="156020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9" y="199492"/>
                  <a:pt x="218026" y="198603"/>
                  <a:pt x="220427" y="196825"/>
                </a:cubicBezTo>
                <a:cubicBezTo>
                  <a:pt x="222827" y="195047"/>
                  <a:pt x="224294" y="192381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114147" y="76810"/>
                </a:moveTo>
                <a:cubicBezTo>
                  <a:pt x="116992" y="76810"/>
                  <a:pt x="120814" y="76810"/>
                  <a:pt x="125616" y="76810"/>
                </a:cubicBezTo>
                <a:cubicBezTo>
                  <a:pt x="130415" y="76810"/>
                  <a:pt x="135617" y="76721"/>
                  <a:pt x="141217" y="76543"/>
                </a:cubicBezTo>
                <a:cubicBezTo>
                  <a:pt x="146818" y="76366"/>
                  <a:pt x="152596" y="76099"/>
                  <a:pt x="158553" y="75743"/>
                </a:cubicBezTo>
                <a:cubicBezTo>
                  <a:pt x="164509" y="75388"/>
                  <a:pt x="170065" y="74766"/>
                  <a:pt x="175222" y="73877"/>
                </a:cubicBezTo>
                <a:lnTo>
                  <a:pt x="175222" y="31738"/>
                </a:lnTo>
                <a:lnTo>
                  <a:pt x="84010" y="31738"/>
                </a:lnTo>
                <a:lnTo>
                  <a:pt x="84010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5" name="Freeform 55"/>
          <p:cNvSpPr/>
          <p:nvPr/>
        </p:nvSpPr>
        <p:spPr>
          <a:xfrm>
            <a:off x="6974165" y="7752902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5 h 230429"/>
              <a:gd name="connsiteX3" fmla="*/ 32004 w 264567"/>
              <a:gd name="connsiteY3" fmla="*/ 200825 h 230429"/>
              <a:gd name="connsiteX4" fmla="*/ 22937 w 264567"/>
              <a:gd name="connsiteY4" fmla="*/ 208293 h 230429"/>
              <a:gd name="connsiteX5" fmla="*/ 0 w 264567"/>
              <a:gd name="connsiteY5" fmla="*/ 176022 h 230429"/>
              <a:gd name="connsiteX6" fmla="*/ 69609 w 264567"/>
              <a:gd name="connsiteY6" fmla="*/ 176022 h 230429"/>
              <a:gd name="connsiteX7" fmla="*/ 69609 w 264567"/>
              <a:gd name="connsiteY7" fmla="*/ 153886 h 230429"/>
              <a:gd name="connsiteX8" fmla="*/ 36138 w 264567"/>
              <a:gd name="connsiteY8" fmla="*/ 139085 h 230429"/>
              <a:gd name="connsiteX9" fmla="*/ 23737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2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0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7 w 264567"/>
              <a:gd name="connsiteY22" fmla="*/ 174289 h 230429"/>
              <a:gd name="connsiteX23" fmla="*/ 181356 w 264567"/>
              <a:gd name="connsiteY23" fmla="*/ 169087 h 230429"/>
              <a:gd name="connsiteX24" fmla="*/ 181356 w 264567"/>
              <a:gd name="connsiteY24" fmla="*/ 28003 h 230429"/>
              <a:gd name="connsiteX25" fmla="*/ 179756 w 264567"/>
              <a:gd name="connsiteY25" fmla="*/ 20936 h 230429"/>
              <a:gd name="connsiteX26" fmla="*/ 174155 w 264567"/>
              <a:gd name="connsiteY26" fmla="*/ 16002 h 230429"/>
              <a:gd name="connsiteX27" fmla="*/ 228562 w 264567"/>
              <a:gd name="connsiteY27" fmla="*/ 0 h 230429"/>
              <a:gd name="connsiteX28" fmla="*/ 228562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2 w 264567"/>
              <a:gd name="connsiteY31" fmla="*/ 118949 h 230429"/>
              <a:gd name="connsiteX32" fmla="*/ 228562 w 264567"/>
              <a:gd name="connsiteY32" fmla="*/ 206160 h 230429"/>
              <a:gd name="connsiteX33" fmla="*/ 222428 w 264567"/>
              <a:gd name="connsiteY33" fmla="*/ 224695 h 230429"/>
              <a:gd name="connsiteX34" fmla="*/ 202959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4 w 264567"/>
              <a:gd name="connsiteY43" fmla="*/ 17602 h 230429"/>
              <a:gd name="connsiteX44" fmla="*/ 115481 w 264567"/>
              <a:gd name="connsiteY44" fmla="*/ 1333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3 w 264567"/>
              <a:gd name="connsiteY50" fmla="*/ 126683 h 230429"/>
              <a:gd name="connsiteX51" fmla="*/ 80143 w 264567"/>
              <a:gd name="connsiteY51" fmla="*/ 130950 h 230429"/>
              <a:gd name="connsiteX52" fmla="*/ 92545 w 264567"/>
              <a:gd name="connsiteY52" fmla="*/ 132550 h 230429"/>
              <a:gd name="connsiteX53" fmla="*/ 112814 w 264567"/>
              <a:gd name="connsiteY53" fmla="*/ 126683 h 230429"/>
              <a:gd name="connsiteX54" fmla="*/ 118949 w 264567"/>
              <a:gd name="connsiteY54" fmla="*/ 113881 h 230429"/>
              <a:gd name="connsiteX55" fmla="*/ 112814 w 264567"/>
              <a:gd name="connsiteY55" fmla="*/ 100946 h 230429"/>
              <a:gd name="connsiteX56" fmla="*/ 92545 w 264567"/>
              <a:gd name="connsiteY56" fmla="*/ 94945 h 230429"/>
              <a:gd name="connsiteX57" fmla="*/ 80143 w 264567"/>
              <a:gd name="connsiteY57" fmla="*/ 96679 h 230429"/>
              <a:gd name="connsiteX58" fmla="*/ 71743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4" y="200825"/>
                  <a:pt x="112548" y="200825"/>
                </a:cubicBezTo>
                <a:lnTo>
                  <a:pt x="32004" y="200825"/>
                </a:lnTo>
                <a:cubicBezTo>
                  <a:pt x="26848" y="200825"/>
                  <a:pt x="23825" y="203314"/>
                  <a:pt x="22937" y="208293"/>
                </a:cubicBezTo>
                <a:lnTo>
                  <a:pt x="0" y="176022"/>
                </a:lnTo>
                <a:lnTo>
                  <a:pt x="69609" y="176022"/>
                </a:lnTo>
                <a:lnTo>
                  <a:pt x="69609" y="153886"/>
                </a:lnTo>
                <a:cubicBezTo>
                  <a:pt x="55562" y="151219"/>
                  <a:pt x="44406" y="146285"/>
                  <a:pt x="36138" y="139085"/>
                </a:cubicBezTo>
                <a:cubicBezTo>
                  <a:pt x="27870" y="131883"/>
                  <a:pt x="23737" y="123482"/>
                  <a:pt x="23737" y="113881"/>
                </a:cubicBezTo>
                <a:cubicBezTo>
                  <a:pt x="23737" y="107835"/>
                  <a:pt x="25426" y="102235"/>
                  <a:pt x="28804" y="97079"/>
                </a:cubicBezTo>
                <a:cubicBezTo>
                  <a:pt x="32182" y="91923"/>
                  <a:pt x="36894" y="87478"/>
                  <a:pt x="42938" y="83744"/>
                </a:cubicBezTo>
                <a:cubicBezTo>
                  <a:pt x="48985" y="80010"/>
                  <a:pt x="56230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80" y="71743"/>
                  <a:pt x="111925" y="72810"/>
                  <a:pt x="120282" y="74943"/>
                </a:cubicBezTo>
                <a:cubicBezTo>
                  <a:pt x="128639" y="77077"/>
                  <a:pt x="135795" y="80010"/>
                  <a:pt x="141751" y="83744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5"/>
                  <a:pt x="160820" y="107835"/>
                  <a:pt x="160820" y="113881"/>
                </a:cubicBezTo>
                <a:cubicBezTo>
                  <a:pt x="160820" y="123482"/>
                  <a:pt x="156820" y="131750"/>
                  <a:pt x="148819" y="138684"/>
                </a:cubicBezTo>
                <a:cubicBezTo>
                  <a:pt x="140818" y="145618"/>
                  <a:pt x="130149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4" y="176022"/>
                  <a:pt x="146596" y="175444"/>
                  <a:pt x="155487" y="174289"/>
                </a:cubicBezTo>
                <a:cubicBezTo>
                  <a:pt x="164376" y="173133"/>
                  <a:pt x="173000" y="171399"/>
                  <a:pt x="181356" y="169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6" y="20936"/>
                </a:cubicBezTo>
                <a:cubicBezTo>
                  <a:pt x="178689" y="18714"/>
                  <a:pt x="176823" y="17069"/>
                  <a:pt x="174155" y="16002"/>
                </a:cubicBezTo>
                <a:lnTo>
                  <a:pt x="228562" y="0"/>
                </a:lnTo>
                <a:lnTo>
                  <a:pt x="228562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2" y="118949"/>
                </a:lnTo>
                <a:lnTo>
                  <a:pt x="228562" y="206160"/>
                </a:lnTo>
                <a:cubicBezTo>
                  <a:pt x="228562" y="214694"/>
                  <a:pt x="226518" y="220873"/>
                  <a:pt x="222428" y="224695"/>
                </a:cubicBezTo>
                <a:cubicBezTo>
                  <a:pt x="218339" y="228517"/>
                  <a:pt x="211849" y="230429"/>
                  <a:pt x="202959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7" y="19603"/>
                  <a:pt x="59830" y="18136"/>
                  <a:pt x="56274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4"/>
                  <a:pt x="69609" y="124904"/>
                  <a:pt x="71743" y="126683"/>
                </a:cubicBezTo>
                <a:cubicBezTo>
                  <a:pt x="73876" y="128460"/>
                  <a:pt x="76676" y="129884"/>
                  <a:pt x="80143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8" y="132550"/>
                  <a:pt x="108725" y="130594"/>
                  <a:pt x="112814" y="126683"/>
                </a:cubicBezTo>
                <a:cubicBezTo>
                  <a:pt x="116904" y="122771"/>
                  <a:pt x="118949" y="118504"/>
                  <a:pt x="118949" y="113881"/>
                </a:cubicBezTo>
                <a:cubicBezTo>
                  <a:pt x="118949" y="109258"/>
                  <a:pt x="116904" y="104946"/>
                  <a:pt x="112814" y="100946"/>
                </a:cubicBezTo>
                <a:cubicBezTo>
                  <a:pt x="108725" y="96946"/>
                  <a:pt x="101968" y="94945"/>
                  <a:pt x="92545" y="94945"/>
                </a:cubicBezTo>
                <a:cubicBezTo>
                  <a:pt x="87745" y="94945"/>
                  <a:pt x="83610" y="95523"/>
                  <a:pt x="80143" y="96679"/>
                </a:cubicBezTo>
                <a:cubicBezTo>
                  <a:pt x="76676" y="97834"/>
                  <a:pt x="73876" y="99301"/>
                  <a:pt x="71743" y="101079"/>
                </a:cubicBezTo>
                <a:cubicBezTo>
                  <a:pt x="69609" y="102857"/>
                  <a:pt x="68053" y="104902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6" name="Freeform 56"/>
          <p:cNvSpPr/>
          <p:nvPr/>
        </p:nvSpPr>
        <p:spPr>
          <a:xfrm>
            <a:off x="7240865" y="7752902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4 w 233896"/>
              <a:gd name="connsiteY5" fmla="*/ 17335 h 230429"/>
              <a:gd name="connsiteX6" fmla="*/ 142685 w 233896"/>
              <a:gd name="connsiteY6" fmla="*/ 29604 h 230429"/>
              <a:gd name="connsiteX7" fmla="*/ 158820 w 233896"/>
              <a:gd name="connsiteY7" fmla="*/ 50406 h 230429"/>
              <a:gd name="connsiteX8" fmla="*/ 164821 w 233896"/>
              <a:gd name="connsiteY8" fmla="*/ 80010 h 230429"/>
              <a:gd name="connsiteX9" fmla="*/ 158820 w 233896"/>
              <a:gd name="connsiteY9" fmla="*/ 109613 h 230429"/>
              <a:gd name="connsiteX10" fmla="*/ 142685 w 233896"/>
              <a:gd name="connsiteY10" fmla="*/ 130416 h 230429"/>
              <a:gd name="connsiteX11" fmla="*/ 119214 w 233896"/>
              <a:gd name="connsiteY11" fmla="*/ 142684 h 230429"/>
              <a:gd name="connsiteX12" fmla="*/ 91478 w 233896"/>
              <a:gd name="connsiteY12" fmla="*/ 146685 h 230429"/>
              <a:gd name="connsiteX13" fmla="*/ 63474 w 233896"/>
              <a:gd name="connsiteY13" fmla="*/ 142684 h 230429"/>
              <a:gd name="connsiteX14" fmla="*/ 40005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90 w 233896"/>
              <a:gd name="connsiteY18" fmla="*/ 230429 h 230429"/>
              <a:gd name="connsiteX19" fmla="*/ 186690 w 233896"/>
              <a:gd name="connsiteY19" fmla="*/ 178422 h 230429"/>
              <a:gd name="connsiteX20" fmla="*/ 156553 w 233896"/>
              <a:gd name="connsiteY20" fmla="*/ 188424 h 230429"/>
              <a:gd name="connsiteX21" fmla="*/ 117882 w 233896"/>
              <a:gd name="connsiteY21" fmla="*/ 191491 h 230429"/>
              <a:gd name="connsiteX22" fmla="*/ 32004 w 233896"/>
              <a:gd name="connsiteY22" fmla="*/ 191491 h 230429"/>
              <a:gd name="connsiteX23" fmla="*/ 22937 w 233896"/>
              <a:gd name="connsiteY23" fmla="*/ 198958 h 230429"/>
              <a:gd name="connsiteX24" fmla="*/ 0 w 233896"/>
              <a:gd name="connsiteY24" fmla="*/ 166688 h 230429"/>
              <a:gd name="connsiteX25" fmla="*/ 129884 w 233896"/>
              <a:gd name="connsiteY25" fmla="*/ 166688 h 230429"/>
              <a:gd name="connsiteX26" fmla="*/ 160820 w 233896"/>
              <a:gd name="connsiteY26" fmla="*/ 164954 h 230429"/>
              <a:gd name="connsiteX27" fmla="*/ 186690 w 233896"/>
              <a:gd name="connsiteY27" fmla="*/ 159753 h 230429"/>
              <a:gd name="connsiteX28" fmla="*/ 186690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2 w 233896"/>
              <a:gd name="connsiteY33" fmla="*/ 224695 h 230429"/>
              <a:gd name="connsiteX34" fmla="*/ 208293 w 233896"/>
              <a:gd name="connsiteY34" fmla="*/ 230429 h 230429"/>
              <a:gd name="connsiteX36" fmla="*/ 63474 w 233896"/>
              <a:gd name="connsiteY36" fmla="*/ 80010 h 230429"/>
              <a:gd name="connsiteX37" fmla="*/ 65342 w 233896"/>
              <a:gd name="connsiteY37" fmla="*/ 96812 h 230429"/>
              <a:gd name="connsiteX38" fmla="*/ 70676 w 233896"/>
              <a:gd name="connsiteY38" fmla="*/ 110147 h 230429"/>
              <a:gd name="connsiteX39" fmla="*/ 79343 w 233896"/>
              <a:gd name="connsiteY39" fmla="*/ 118949 h 230429"/>
              <a:gd name="connsiteX40" fmla="*/ 91478 w 233896"/>
              <a:gd name="connsiteY40" fmla="*/ 122149 h 230429"/>
              <a:gd name="connsiteX41" fmla="*/ 103213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9 w 233896"/>
              <a:gd name="connsiteY44" fmla="*/ 80010 h 230429"/>
              <a:gd name="connsiteX45" fmla="*/ 117081 w 233896"/>
              <a:gd name="connsiteY45" fmla="*/ 63209 h 230429"/>
              <a:gd name="connsiteX46" fmla="*/ 111747 w 233896"/>
              <a:gd name="connsiteY46" fmla="*/ 49873 h 230429"/>
              <a:gd name="connsiteX47" fmla="*/ 103213 w 233896"/>
              <a:gd name="connsiteY47" fmla="*/ 41072 h 230429"/>
              <a:gd name="connsiteX48" fmla="*/ 91478 w 233896"/>
              <a:gd name="connsiteY48" fmla="*/ 37871 h 230429"/>
              <a:gd name="connsiteX49" fmla="*/ 79343 w 233896"/>
              <a:gd name="connsiteY49" fmla="*/ 41072 h 230429"/>
              <a:gd name="connsiteX50" fmla="*/ 70676 w 233896"/>
              <a:gd name="connsiteY50" fmla="*/ 49873 h 230429"/>
              <a:gd name="connsiteX51" fmla="*/ 65342 w 233896"/>
              <a:gd name="connsiteY51" fmla="*/ 63209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8" y="35116"/>
                  <a:pt x="40005" y="29604"/>
                </a:cubicBezTo>
                <a:cubicBezTo>
                  <a:pt x="46761" y="24092"/>
                  <a:pt x="54585" y="20003"/>
                  <a:pt x="63474" y="17335"/>
                </a:cubicBezTo>
                <a:cubicBezTo>
                  <a:pt x="72365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4" y="17335"/>
                </a:cubicBezTo>
                <a:cubicBezTo>
                  <a:pt x="128105" y="20003"/>
                  <a:pt x="135928" y="24092"/>
                  <a:pt x="142685" y="29604"/>
                </a:cubicBezTo>
                <a:cubicBezTo>
                  <a:pt x="149440" y="35116"/>
                  <a:pt x="154820" y="42049"/>
                  <a:pt x="158820" y="50406"/>
                </a:cubicBezTo>
                <a:cubicBezTo>
                  <a:pt x="162820" y="58763"/>
                  <a:pt x="164821" y="68631"/>
                  <a:pt x="164821" y="80010"/>
                </a:cubicBezTo>
                <a:cubicBezTo>
                  <a:pt x="164821" y="91389"/>
                  <a:pt x="162820" y="101257"/>
                  <a:pt x="158820" y="109613"/>
                </a:cubicBezTo>
                <a:cubicBezTo>
                  <a:pt x="154820" y="117970"/>
                  <a:pt x="149440" y="124904"/>
                  <a:pt x="142685" y="130416"/>
                </a:cubicBezTo>
                <a:cubicBezTo>
                  <a:pt x="135928" y="135928"/>
                  <a:pt x="128105" y="140018"/>
                  <a:pt x="119214" y="142684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4" y="142684"/>
                </a:cubicBezTo>
                <a:cubicBezTo>
                  <a:pt x="54585" y="140018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90" y="230429"/>
                </a:moveTo>
                <a:lnTo>
                  <a:pt x="186690" y="178422"/>
                </a:lnTo>
                <a:cubicBezTo>
                  <a:pt x="177978" y="183045"/>
                  <a:pt x="167932" y="186379"/>
                  <a:pt x="156553" y="188424"/>
                </a:cubicBezTo>
                <a:cubicBezTo>
                  <a:pt x="145174" y="190468"/>
                  <a:pt x="132283" y="191491"/>
                  <a:pt x="117882" y="191491"/>
                </a:cubicBezTo>
                <a:lnTo>
                  <a:pt x="32004" y="191491"/>
                </a:lnTo>
                <a:cubicBezTo>
                  <a:pt x="26848" y="191491"/>
                  <a:pt x="23825" y="193980"/>
                  <a:pt x="22937" y="198958"/>
                </a:cubicBezTo>
                <a:lnTo>
                  <a:pt x="0" y="166688"/>
                </a:lnTo>
                <a:lnTo>
                  <a:pt x="129884" y="166688"/>
                </a:lnTo>
                <a:cubicBezTo>
                  <a:pt x="141618" y="166688"/>
                  <a:pt x="151930" y="166109"/>
                  <a:pt x="160820" y="164954"/>
                </a:cubicBezTo>
                <a:cubicBezTo>
                  <a:pt x="169710" y="163799"/>
                  <a:pt x="178333" y="162065"/>
                  <a:pt x="186690" y="159753"/>
                </a:cubicBezTo>
                <a:lnTo>
                  <a:pt x="186690" y="28003"/>
                </a:lnTo>
                <a:cubicBezTo>
                  <a:pt x="186690" y="25515"/>
                  <a:pt x="186157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2" y="220873"/>
                  <a:pt x="227762" y="224695"/>
                </a:cubicBezTo>
                <a:cubicBezTo>
                  <a:pt x="223672" y="228517"/>
                  <a:pt x="217183" y="230429"/>
                  <a:pt x="208293" y="230429"/>
                </a:cubicBezTo>
                <a:moveTo>
                  <a:pt x="63474" y="80010"/>
                </a:moveTo>
                <a:cubicBezTo>
                  <a:pt x="63474" y="86055"/>
                  <a:pt x="64097" y="91656"/>
                  <a:pt x="65342" y="96812"/>
                </a:cubicBezTo>
                <a:cubicBezTo>
                  <a:pt x="66586" y="101969"/>
                  <a:pt x="68365" y="106413"/>
                  <a:pt x="70676" y="110147"/>
                </a:cubicBezTo>
                <a:cubicBezTo>
                  <a:pt x="72987" y="113881"/>
                  <a:pt x="75876" y="116815"/>
                  <a:pt x="79343" y="118949"/>
                </a:cubicBezTo>
                <a:cubicBezTo>
                  <a:pt x="82810" y="121082"/>
                  <a:pt x="86856" y="122149"/>
                  <a:pt x="91478" y="122149"/>
                </a:cubicBezTo>
                <a:cubicBezTo>
                  <a:pt x="95923" y="122149"/>
                  <a:pt x="99834" y="121082"/>
                  <a:pt x="103213" y="118949"/>
                </a:cubicBezTo>
                <a:cubicBezTo>
                  <a:pt x="106591" y="116815"/>
                  <a:pt x="109437" y="113881"/>
                  <a:pt x="111747" y="110147"/>
                </a:cubicBezTo>
                <a:cubicBezTo>
                  <a:pt x="114059" y="106413"/>
                  <a:pt x="115837" y="101969"/>
                  <a:pt x="117081" y="96812"/>
                </a:cubicBezTo>
                <a:cubicBezTo>
                  <a:pt x="118326" y="91656"/>
                  <a:pt x="118949" y="86055"/>
                  <a:pt x="118949" y="80010"/>
                </a:cubicBezTo>
                <a:cubicBezTo>
                  <a:pt x="118949" y="73965"/>
                  <a:pt x="118326" y="68364"/>
                  <a:pt x="117081" y="63209"/>
                </a:cubicBezTo>
                <a:cubicBezTo>
                  <a:pt x="115837" y="58051"/>
                  <a:pt x="114059" y="53607"/>
                  <a:pt x="111747" y="49873"/>
                </a:cubicBezTo>
                <a:cubicBezTo>
                  <a:pt x="109437" y="46139"/>
                  <a:pt x="106591" y="43205"/>
                  <a:pt x="103213" y="41072"/>
                </a:cubicBezTo>
                <a:cubicBezTo>
                  <a:pt x="99834" y="38938"/>
                  <a:pt x="95923" y="37871"/>
                  <a:pt x="91478" y="37871"/>
                </a:cubicBezTo>
                <a:cubicBezTo>
                  <a:pt x="86856" y="37871"/>
                  <a:pt x="82810" y="38938"/>
                  <a:pt x="79343" y="41072"/>
                </a:cubicBezTo>
                <a:cubicBezTo>
                  <a:pt x="75876" y="43205"/>
                  <a:pt x="72987" y="46139"/>
                  <a:pt x="70676" y="49873"/>
                </a:cubicBezTo>
                <a:cubicBezTo>
                  <a:pt x="68365" y="53607"/>
                  <a:pt x="66586" y="58051"/>
                  <a:pt x="65342" y="63209"/>
                </a:cubicBezTo>
                <a:cubicBezTo>
                  <a:pt x="64097" y="68364"/>
                  <a:pt x="63474" y="73965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7" name="Freeform 57"/>
          <p:cNvSpPr/>
          <p:nvPr/>
        </p:nvSpPr>
        <p:spPr>
          <a:xfrm>
            <a:off x="594749" y="8072882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7886 h 230429"/>
              <a:gd name="connsiteX2" fmla="*/ 122549 w 253898"/>
              <a:gd name="connsiteY2" fmla="*/ 174555 h 230429"/>
              <a:gd name="connsiteX3" fmla="*/ 57340 w 253898"/>
              <a:gd name="connsiteY3" fmla="*/ 180290 h 230429"/>
              <a:gd name="connsiteX4" fmla="*/ 10668 w 253898"/>
              <a:gd name="connsiteY4" fmla="*/ 180290 h 230429"/>
              <a:gd name="connsiteX5" fmla="*/ 10668 w 253898"/>
              <a:gd name="connsiteY5" fmla="*/ 44539 h 230429"/>
              <a:gd name="connsiteX6" fmla="*/ 8001 w 253898"/>
              <a:gd name="connsiteY6" fmla="*/ 35605 h 230429"/>
              <a:gd name="connsiteX7" fmla="*/ 0 w 253898"/>
              <a:gd name="connsiteY7" fmla="*/ 31204 h 230429"/>
              <a:gd name="connsiteX8" fmla="*/ 56540 w 253898"/>
              <a:gd name="connsiteY8" fmla="*/ 15202 h 230429"/>
              <a:gd name="connsiteX9" fmla="*/ 56540 w 253898"/>
              <a:gd name="connsiteY9" fmla="*/ 23737 h 230429"/>
              <a:gd name="connsiteX10" fmla="*/ 137884 w 253898"/>
              <a:gd name="connsiteY10" fmla="*/ 23737 h 230429"/>
              <a:gd name="connsiteX11" fmla="*/ 137884 w 253898"/>
              <a:gd name="connsiteY11" fmla="*/ 49606 h 230429"/>
              <a:gd name="connsiteX12" fmla="*/ 56540 w 253898"/>
              <a:gd name="connsiteY12" fmla="*/ 49606 h 230429"/>
              <a:gd name="connsiteX13" fmla="*/ 56540 w 253898"/>
              <a:gd name="connsiteY13" fmla="*/ 151752 h 230429"/>
              <a:gd name="connsiteX14" fmla="*/ 68009 w 253898"/>
              <a:gd name="connsiteY14" fmla="*/ 151752 h 230429"/>
              <a:gd name="connsiteX15" fmla="*/ 100146 w 253898"/>
              <a:gd name="connsiteY15" fmla="*/ 150952 h 230429"/>
              <a:gd name="connsiteX16" fmla="*/ 127083 w 253898"/>
              <a:gd name="connsiteY16" fmla="*/ 148552 h 230429"/>
              <a:gd name="connsiteX17" fmla="*/ 150152 w 253898"/>
              <a:gd name="connsiteY17" fmla="*/ 144684 h 230429"/>
              <a:gd name="connsiteX18" fmla="*/ 170688 w 253898"/>
              <a:gd name="connsiteY18" fmla="*/ 139218 h 230429"/>
              <a:gd name="connsiteX19" fmla="*/ 170688 w 253898"/>
              <a:gd name="connsiteY19" fmla="*/ 28003 h 230429"/>
              <a:gd name="connsiteX20" fmla="*/ 169088 w 253898"/>
              <a:gd name="connsiteY20" fmla="*/ 20936 h 230429"/>
              <a:gd name="connsiteX21" fmla="*/ 163487 w 253898"/>
              <a:gd name="connsiteY21" fmla="*/ 16002 h 230429"/>
              <a:gd name="connsiteX22" fmla="*/ 217894 w 253898"/>
              <a:gd name="connsiteY22" fmla="*/ 0 h 230429"/>
              <a:gd name="connsiteX23" fmla="*/ 217894 w 253898"/>
              <a:gd name="connsiteY23" fmla="*/ 81877 h 230429"/>
              <a:gd name="connsiteX24" fmla="*/ 253898 w 253898"/>
              <a:gd name="connsiteY24" fmla="*/ 81877 h 230429"/>
              <a:gd name="connsiteX25" fmla="*/ 253898 w 253898"/>
              <a:gd name="connsiteY25" fmla="*/ 109080 h 230429"/>
              <a:gd name="connsiteX26" fmla="*/ 217894 w 253898"/>
              <a:gd name="connsiteY26" fmla="*/ 109080 h 230429"/>
              <a:gd name="connsiteX27" fmla="*/ 217894 w 253898"/>
              <a:gd name="connsiteY27" fmla="*/ 206160 h 230429"/>
              <a:gd name="connsiteX28" fmla="*/ 211760 w 253898"/>
              <a:gd name="connsiteY28" fmla="*/ 224695 h 230429"/>
              <a:gd name="connsiteX29" fmla="*/ 192291 w 253898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7886"/>
                </a:lnTo>
                <a:cubicBezTo>
                  <a:pt x="157886" y="165176"/>
                  <a:pt x="141840" y="170732"/>
                  <a:pt x="122549" y="174555"/>
                </a:cubicBezTo>
                <a:cubicBezTo>
                  <a:pt x="103257" y="178378"/>
                  <a:pt x="81521" y="180290"/>
                  <a:pt x="57340" y="180290"/>
                </a:cubicBezTo>
                <a:lnTo>
                  <a:pt x="10668" y="180290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0" y="15202"/>
                </a:lnTo>
                <a:lnTo>
                  <a:pt x="56540" y="23737"/>
                </a:lnTo>
                <a:lnTo>
                  <a:pt x="137884" y="23737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151752"/>
                </a:lnTo>
                <a:lnTo>
                  <a:pt x="68009" y="151752"/>
                </a:lnTo>
                <a:cubicBezTo>
                  <a:pt x="79743" y="151752"/>
                  <a:pt x="90456" y="151486"/>
                  <a:pt x="100146" y="150952"/>
                </a:cubicBezTo>
                <a:cubicBezTo>
                  <a:pt x="109836" y="150419"/>
                  <a:pt x="118815" y="149619"/>
                  <a:pt x="127083" y="148552"/>
                </a:cubicBezTo>
                <a:cubicBezTo>
                  <a:pt x="135350" y="147485"/>
                  <a:pt x="143040" y="146196"/>
                  <a:pt x="150152" y="144684"/>
                </a:cubicBezTo>
                <a:cubicBezTo>
                  <a:pt x="157264" y="143173"/>
                  <a:pt x="164109" y="141351"/>
                  <a:pt x="170688" y="139218"/>
                </a:cubicBezTo>
                <a:lnTo>
                  <a:pt x="170688" y="28003"/>
                </a:lnTo>
                <a:cubicBezTo>
                  <a:pt x="170688" y="25515"/>
                  <a:pt x="170155" y="23158"/>
                  <a:pt x="169088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0"/>
                </a:lnTo>
                <a:lnTo>
                  <a:pt x="217894" y="109080"/>
                </a:lnTo>
                <a:lnTo>
                  <a:pt x="217894" y="206160"/>
                </a:lnTo>
                <a:cubicBezTo>
                  <a:pt x="217894" y="214694"/>
                  <a:pt x="215849" y="220873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8" name="Freeform 58"/>
          <p:cNvSpPr/>
          <p:nvPr/>
        </p:nvSpPr>
        <p:spPr>
          <a:xfrm>
            <a:off x="865716" y="8072882"/>
            <a:ext cx="249631" cy="233896"/>
          </a:xfrm>
          <a:custGeom>
            <a:avLst/>
            <a:gdLst>
              <a:gd name="connsiteX0" fmla="*/ 218161 w 249631"/>
              <a:gd name="connsiteY0" fmla="*/ 187757 h 233896"/>
              <a:gd name="connsiteX1" fmla="*/ 211760 w 249631"/>
              <a:gd name="connsiteY1" fmla="*/ 205893 h 233896"/>
              <a:gd name="connsiteX2" fmla="*/ 193091 w 249631"/>
              <a:gd name="connsiteY2" fmla="*/ 220561 h 233896"/>
              <a:gd name="connsiteX3" fmla="*/ 162554 w 249631"/>
              <a:gd name="connsiteY3" fmla="*/ 230296 h 233896"/>
              <a:gd name="connsiteX4" fmla="*/ 120815 w 249631"/>
              <a:gd name="connsiteY4" fmla="*/ 233896 h 233896"/>
              <a:gd name="connsiteX5" fmla="*/ 78943 w 249631"/>
              <a:gd name="connsiteY5" fmla="*/ 230296 h 233896"/>
              <a:gd name="connsiteX6" fmla="*/ 48406 w 249631"/>
              <a:gd name="connsiteY6" fmla="*/ 220561 h 233896"/>
              <a:gd name="connsiteX7" fmla="*/ 29604 w 249631"/>
              <a:gd name="connsiteY7" fmla="*/ 205893 h 233896"/>
              <a:gd name="connsiteX8" fmla="*/ 23203 w 249631"/>
              <a:gd name="connsiteY8" fmla="*/ 187757 h 233896"/>
              <a:gd name="connsiteX9" fmla="*/ 29604 w 249631"/>
              <a:gd name="connsiteY9" fmla="*/ 169487 h 233896"/>
              <a:gd name="connsiteX10" fmla="*/ 48406 w 249631"/>
              <a:gd name="connsiteY10" fmla="*/ 154953 h 233896"/>
              <a:gd name="connsiteX11" fmla="*/ 78943 w 249631"/>
              <a:gd name="connsiteY11" fmla="*/ 145218 h 233896"/>
              <a:gd name="connsiteX12" fmla="*/ 120815 w 249631"/>
              <a:gd name="connsiteY12" fmla="*/ 141618 h 233896"/>
              <a:gd name="connsiteX13" fmla="*/ 162554 w 249631"/>
              <a:gd name="connsiteY13" fmla="*/ 145218 h 233896"/>
              <a:gd name="connsiteX14" fmla="*/ 193091 w 249631"/>
              <a:gd name="connsiteY14" fmla="*/ 154953 h 233896"/>
              <a:gd name="connsiteX15" fmla="*/ 211760 w 249631"/>
              <a:gd name="connsiteY15" fmla="*/ 169487 h 233896"/>
              <a:gd name="connsiteX16" fmla="*/ 218161 w 249631"/>
              <a:gd name="connsiteY16" fmla="*/ 187757 h 233896"/>
              <a:gd name="connsiteX18" fmla="*/ 0 w 249631"/>
              <a:gd name="connsiteY18" fmla="*/ 68542 h 233896"/>
              <a:gd name="connsiteX19" fmla="*/ 5601 w 249631"/>
              <a:gd name="connsiteY19" fmla="*/ 43472 h 233896"/>
              <a:gd name="connsiteX20" fmla="*/ 20936 w 249631"/>
              <a:gd name="connsiteY20" fmla="*/ 24403 h 233896"/>
              <a:gd name="connsiteX21" fmla="*/ 44006 w 249631"/>
              <a:gd name="connsiteY21" fmla="*/ 12402 h 233896"/>
              <a:gd name="connsiteX22" fmla="*/ 72542 w 249631"/>
              <a:gd name="connsiteY22" fmla="*/ 8268 h 233896"/>
              <a:gd name="connsiteX23" fmla="*/ 100813 w 249631"/>
              <a:gd name="connsiteY23" fmla="*/ 12402 h 233896"/>
              <a:gd name="connsiteX24" fmla="*/ 123616 w 249631"/>
              <a:gd name="connsiteY24" fmla="*/ 24403 h 233896"/>
              <a:gd name="connsiteX25" fmla="*/ 138951 w 249631"/>
              <a:gd name="connsiteY25" fmla="*/ 43472 h 233896"/>
              <a:gd name="connsiteX26" fmla="*/ 144551 w 249631"/>
              <a:gd name="connsiteY26" fmla="*/ 68542 h 233896"/>
              <a:gd name="connsiteX27" fmla="*/ 138951 w 249631"/>
              <a:gd name="connsiteY27" fmla="*/ 94412 h 233896"/>
              <a:gd name="connsiteX28" fmla="*/ 123616 w 249631"/>
              <a:gd name="connsiteY28" fmla="*/ 113347 h 233896"/>
              <a:gd name="connsiteX29" fmla="*/ 100813 w 249631"/>
              <a:gd name="connsiteY29" fmla="*/ 125082 h 233896"/>
              <a:gd name="connsiteX30" fmla="*/ 72542 w 249631"/>
              <a:gd name="connsiteY30" fmla="*/ 129083 h 233896"/>
              <a:gd name="connsiteX31" fmla="*/ 44006 w 249631"/>
              <a:gd name="connsiteY31" fmla="*/ 125082 h 233896"/>
              <a:gd name="connsiteX32" fmla="*/ 20936 w 249631"/>
              <a:gd name="connsiteY32" fmla="*/ 113347 h 233896"/>
              <a:gd name="connsiteX33" fmla="*/ 5601 w 249631"/>
              <a:gd name="connsiteY33" fmla="*/ 94412 h 233896"/>
              <a:gd name="connsiteX34" fmla="*/ 0 w 249631"/>
              <a:gd name="connsiteY34" fmla="*/ 68542 h 233896"/>
              <a:gd name="connsiteX36" fmla="*/ 166421 w 249631"/>
              <a:gd name="connsiteY36" fmla="*/ 135217 h 233896"/>
              <a:gd name="connsiteX37" fmla="*/ 166421 w 249631"/>
              <a:gd name="connsiteY37" fmla="*/ 28003 h 233896"/>
              <a:gd name="connsiteX38" fmla="*/ 164821 w 249631"/>
              <a:gd name="connsiteY38" fmla="*/ 20936 h 233896"/>
              <a:gd name="connsiteX39" fmla="*/ 159220 w 249631"/>
              <a:gd name="connsiteY39" fmla="*/ 16002 h 233896"/>
              <a:gd name="connsiteX40" fmla="*/ 213627 w 249631"/>
              <a:gd name="connsiteY40" fmla="*/ 0 h 233896"/>
              <a:gd name="connsiteX41" fmla="*/ 213627 w 249631"/>
              <a:gd name="connsiteY41" fmla="*/ 29871 h 233896"/>
              <a:gd name="connsiteX42" fmla="*/ 249631 w 249631"/>
              <a:gd name="connsiteY42" fmla="*/ 29871 h 233896"/>
              <a:gd name="connsiteX43" fmla="*/ 249631 w 249631"/>
              <a:gd name="connsiteY43" fmla="*/ 54407 h 233896"/>
              <a:gd name="connsiteX44" fmla="*/ 213627 w 249631"/>
              <a:gd name="connsiteY44" fmla="*/ 54407 h 233896"/>
              <a:gd name="connsiteX45" fmla="*/ 213627 w 249631"/>
              <a:gd name="connsiteY45" fmla="*/ 76009 h 233896"/>
              <a:gd name="connsiteX46" fmla="*/ 249631 w 249631"/>
              <a:gd name="connsiteY46" fmla="*/ 76009 h 233896"/>
              <a:gd name="connsiteX47" fmla="*/ 249631 w 249631"/>
              <a:gd name="connsiteY47" fmla="*/ 100546 h 233896"/>
              <a:gd name="connsiteX48" fmla="*/ 213627 w 249631"/>
              <a:gd name="connsiteY48" fmla="*/ 100546 h 233896"/>
              <a:gd name="connsiteX49" fmla="*/ 213627 w 249631"/>
              <a:gd name="connsiteY49" fmla="*/ 110947 h 233896"/>
              <a:gd name="connsiteX50" fmla="*/ 207493 w 249631"/>
              <a:gd name="connsiteY50" fmla="*/ 129483 h 233896"/>
              <a:gd name="connsiteX51" fmla="*/ 188024 w 249631"/>
              <a:gd name="connsiteY51" fmla="*/ 135217 h 233896"/>
              <a:gd name="connsiteX53" fmla="*/ 167754 w 249631"/>
              <a:gd name="connsiteY53" fmla="*/ 187757 h 233896"/>
              <a:gd name="connsiteX54" fmla="*/ 155353 w 249631"/>
              <a:gd name="connsiteY54" fmla="*/ 170288 h 233896"/>
              <a:gd name="connsiteX55" fmla="*/ 120815 w 249631"/>
              <a:gd name="connsiteY55" fmla="*/ 163754 h 233896"/>
              <a:gd name="connsiteX56" fmla="*/ 86011 w 249631"/>
              <a:gd name="connsiteY56" fmla="*/ 170288 h 233896"/>
              <a:gd name="connsiteX57" fmla="*/ 73609 w 249631"/>
              <a:gd name="connsiteY57" fmla="*/ 187757 h 233896"/>
              <a:gd name="connsiteX58" fmla="*/ 85877 w 249631"/>
              <a:gd name="connsiteY58" fmla="*/ 205225 h 233896"/>
              <a:gd name="connsiteX59" fmla="*/ 120815 w 249631"/>
              <a:gd name="connsiteY59" fmla="*/ 211759 h 233896"/>
              <a:gd name="connsiteX60" fmla="*/ 155353 w 249631"/>
              <a:gd name="connsiteY60" fmla="*/ 205225 h 233896"/>
              <a:gd name="connsiteX61" fmla="*/ 167754 w 249631"/>
              <a:gd name="connsiteY61" fmla="*/ 187757 h 233896"/>
              <a:gd name="connsiteX63" fmla="*/ 44539 w 249631"/>
              <a:gd name="connsiteY63" fmla="*/ 68542 h 233896"/>
              <a:gd name="connsiteX64" fmla="*/ 46406 w 249631"/>
              <a:gd name="connsiteY64" fmla="*/ 82810 h 233896"/>
              <a:gd name="connsiteX65" fmla="*/ 51740 w 249631"/>
              <a:gd name="connsiteY65" fmla="*/ 94678 h 233896"/>
              <a:gd name="connsiteX66" fmla="*/ 60408 w 249631"/>
              <a:gd name="connsiteY66" fmla="*/ 102812 h 233896"/>
              <a:gd name="connsiteX67" fmla="*/ 72542 w 249631"/>
              <a:gd name="connsiteY67" fmla="*/ 105880 h 233896"/>
              <a:gd name="connsiteX68" fmla="*/ 84144 w 249631"/>
              <a:gd name="connsiteY68" fmla="*/ 102946 h 233896"/>
              <a:gd name="connsiteX69" fmla="*/ 92812 w 249631"/>
              <a:gd name="connsiteY69" fmla="*/ 94945 h 233896"/>
              <a:gd name="connsiteX70" fmla="*/ 98146 w 249631"/>
              <a:gd name="connsiteY70" fmla="*/ 83077 h 233896"/>
              <a:gd name="connsiteX71" fmla="*/ 100012 w 249631"/>
              <a:gd name="connsiteY71" fmla="*/ 68542 h 233896"/>
              <a:gd name="connsiteX72" fmla="*/ 98146 w 249631"/>
              <a:gd name="connsiteY72" fmla="*/ 54007 h 233896"/>
              <a:gd name="connsiteX73" fmla="*/ 92812 w 249631"/>
              <a:gd name="connsiteY73" fmla="*/ 42272 h 233896"/>
              <a:gd name="connsiteX74" fmla="*/ 84144 w 249631"/>
              <a:gd name="connsiteY74" fmla="*/ 34404 h 233896"/>
              <a:gd name="connsiteX75" fmla="*/ 72542 w 249631"/>
              <a:gd name="connsiteY75" fmla="*/ 31471 h 233896"/>
              <a:gd name="connsiteX76" fmla="*/ 60408 w 249631"/>
              <a:gd name="connsiteY76" fmla="*/ 34404 h 233896"/>
              <a:gd name="connsiteX77" fmla="*/ 51740 w 249631"/>
              <a:gd name="connsiteY77" fmla="*/ 42272 h 233896"/>
              <a:gd name="connsiteX78" fmla="*/ 46406 w 249631"/>
              <a:gd name="connsiteY78" fmla="*/ 54007 h 233896"/>
              <a:gd name="connsiteX79" fmla="*/ 44539 w 249631"/>
              <a:gd name="connsiteY79" fmla="*/ 68542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249631" h="233896">
                <a:moveTo>
                  <a:pt x="218161" y="187757"/>
                </a:moveTo>
                <a:cubicBezTo>
                  <a:pt x="218161" y="194158"/>
                  <a:pt x="216027" y="200203"/>
                  <a:pt x="211760" y="205893"/>
                </a:cubicBezTo>
                <a:cubicBezTo>
                  <a:pt x="207493" y="211582"/>
                  <a:pt x="201270" y="216471"/>
                  <a:pt x="193091" y="220561"/>
                </a:cubicBezTo>
                <a:cubicBezTo>
                  <a:pt x="184912" y="224651"/>
                  <a:pt x="174733" y="227895"/>
                  <a:pt x="162554" y="230296"/>
                </a:cubicBezTo>
                <a:cubicBezTo>
                  <a:pt x="150374" y="232696"/>
                  <a:pt x="136462" y="233896"/>
                  <a:pt x="120815" y="233896"/>
                </a:cubicBezTo>
                <a:cubicBezTo>
                  <a:pt x="104991" y="233896"/>
                  <a:pt x="91034" y="232696"/>
                  <a:pt x="78943" y="230296"/>
                </a:cubicBezTo>
                <a:cubicBezTo>
                  <a:pt x="66853" y="227895"/>
                  <a:pt x="56674" y="224651"/>
                  <a:pt x="48406" y="220561"/>
                </a:cubicBezTo>
                <a:cubicBezTo>
                  <a:pt x="40138" y="216471"/>
                  <a:pt x="33871" y="211582"/>
                  <a:pt x="29604" y="205893"/>
                </a:cubicBezTo>
                <a:cubicBezTo>
                  <a:pt x="25337" y="200203"/>
                  <a:pt x="23203" y="194158"/>
                  <a:pt x="23203" y="187757"/>
                </a:cubicBezTo>
                <a:cubicBezTo>
                  <a:pt x="23203" y="181178"/>
                  <a:pt x="25337" y="175089"/>
                  <a:pt x="29604" y="169487"/>
                </a:cubicBezTo>
                <a:cubicBezTo>
                  <a:pt x="33871" y="163887"/>
                  <a:pt x="40138" y="159042"/>
                  <a:pt x="48406" y="154953"/>
                </a:cubicBezTo>
                <a:cubicBezTo>
                  <a:pt x="56674" y="150864"/>
                  <a:pt x="66853" y="147619"/>
                  <a:pt x="78943" y="145218"/>
                </a:cubicBezTo>
                <a:cubicBezTo>
                  <a:pt x="91034" y="142818"/>
                  <a:pt x="104991" y="141618"/>
                  <a:pt x="120815" y="141618"/>
                </a:cubicBezTo>
                <a:cubicBezTo>
                  <a:pt x="136462" y="141618"/>
                  <a:pt x="150374" y="142818"/>
                  <a:pt x="162554" y="145218"/>
                </a:cubicBezTo>
                <a:cubicBezTo>
                  <a:pt x="174733" y="147619"/>
                  <a:pt x="184912" y="150864"/>
                  <a:pt x="193091" y="154953"/>
                </a:cubicBezTo>
                <a:cubicBezTo>
                  <a:pt x="201270" y="159042"/>
                  <a:pt x="207493" y="163887"/>
                  <a:pt x="211760" y="169487"/>
                </a:cubicBezTo>
                <a:cubicBezTo>
                  <a:pt x="216027" y="175089"/>
                  <a:pt x="218161" y="181178"/>
                  <a:pt x="218161" y="187757"/>
                </a:cubicBezTo>
                <a:moveTo>
                  <a:pt x="0" y="68542"/>
                </a:moveTo>
                <a:cubicBezTo>
                  <a:pt x="0" y="59296"/>
                  <a:pt x="1867" y="50940"/>
                  <a:pt x="5601" y="43472"/>
                </a:cubicBezTo>
                <a:cubicBezTo>
                  <a:pt x="9335" y="36005"/>
                  <a:pt x="14446" y="29648"/>
                  <a:pt x="20936" y="24403"/>
                </a:cubicBezTo>
                <a:cubicBezTo>
                  <a:pt x="27426" y="19158"/>
                  <a:pt x="35115" y="15157"/>
                  <a:pt x="44006" y="12402"/>
                </a:cubicBezTo>
                <a:cubicBezTo>
                  <a:pt x="52896" y="9646"/>
                  <a:pt x="62408" y="8268"/>
                  <a:pt x="72542" y="8268"/>
                </a:cubicBezTo>
                <a:cubicBezTo>
                  <a:pt x="82677" y="8268"/>
                  <a:pt x="92100" y="9646"/>
                  <a:pt x="100813" y="12402"/>
                </a:cubicBezTo>
                <a:cubicBezTo>
                  <a:pt x="109525" y="15157"/>
                  <a:pt x="117126" y="19158"/>
                  <a:pt x="123616" y="24403"/>
                </a:cubicBezTo>
                <a:cubicBezTo>
                  <a:pt x="130105" y="29648"/>
                  <a:pt x="135217" y="36005"/>
                  <a:pt x="138951" y="43472"/>
                </a:cubicBezTo>
                <a:cubicBezTo>
                  <a:pt x="142685" y="50940"/>
                  <a:pt x="144551" y="59296"/>
                  <a:pt x="144551" y="68542"/>
                </a:cubicBezTo>
                <a:cubicBezTo>
                  <a:pt x="144551" y="78321"/>
                  <a:pt x="142685" y="86944"/>
                  <a:pt x="138951" y="94412"/>
                </a:cubicBezTo>
                <a:cubicBezTo>
                  <a:pt x="135217" y="101880"/>
                  <a:pt x="130105" y="108192"/>
                  <a:pt x="123616" y="113347"/>
                </a:cubicBezTo>
                <a:cubicBezTo>
                  <a:pt x="117126" y="118504"/>
                  <a:pt x="109525" y="122416"/>
                  <a:pt x="100813" y="125082"/>
                </a:cubicBezTo>
                <a:cubicBezTo>
                  <a:pt x="92100" y="127750"/>
                  <a:pt x="82677" y="129083"/>
                  <a:pt x="72542" y="129083"/>
                </a:cubicBezTo>
                <a:cubicBezTo>
                  <a:pt x="62408" y="129083"/>
                  <a:pt x="52896" y="127750"/>
                  <a:pt x="44006" y="125082"/>
                </a:cubicBezTo>
                <a:cubicBezTo>
                  <a:pt x="35115" y="122416"/>
                  <a:pt x="27426" y="118504"/>
                  <a:pt x="20936" y="113347"/>
                </a:cubicBezTo>
                <a:cubicBezTo>
                  <a:pt x="14446" y="108192"/>
                  <a:pt x="9335" y="101880"/>
                  <a:pt x="5601" y="94412"/>
                </a:cubicBezTo>
                <a:cubicBezTo>
                  <a:pt x="1867" y="86944"/>
                  <a:pt x="0" y="78321"/>
                  <a:pt x="0" y="68542"/>
                </a:cubicBezTo>
                <a:moveTo>
                  <a:pt x="166421" y="135217"/>
                </a:moveTo>
                <a:lnTo>
                  <a:pt x="166421" y="28003"/>
                </a:lnTo>
                <a:cubicBezTo>
                  <a:pt x="166421" y="25515"/>
                  <a:pt x="165887" y="23158"/>
                  <a:pt x="164821" y="20936"/>
                </a:cubicBezTo>
                <a:cubicBezTo>
                  <a:pt x="163754" y="18714"/>
                  <a:pt x="161887" y="17069"/>
                  <a:pt x="159220" y="16002"/>
                </a:cubicBezTo>
                <a:lnTo>
                  <a:pt x="213627" y="0"/>
                </a:lnTo>
                <a:lnTo>
                  <a:pt x="213627" y="29871"/>
                </a:lnTo>
                <a:lnTo>
                  <a:pt x="249631" y="29871"/>
                </a:lnTo>
                <a:lnTo>
                  <a:pt x="249631" y="54407"/>
                </a:lnTo>
                <a:lnTo>
                  <a:pt x="213627" y="54407"/>
                </a:lnTo>
                <a:lnTo>
                  <a:pt x="213627" y="76009"/>
                </a:lnTo>
                <a:lnTo>
                  <a:pt x="249631" y="76009"/>
                </a:lnTo>
                <a:lnTo>
                  <a:pt x="249631" y="100546"/>
                </a:lnTo>
                <a:lnTo>
                  <a:pt x="213627" y="100546"/>
                </a:lnTo>
                <a:lnTo>
                  <a:pt x="213627" y="110947"/>
                </a:lnTo>
                <a:cubicBezTo>
                  <a:pt x="213627" y="119481"/>
                  <a:pt x="211582" y="125661"/>
                  <a:pt x="207493" y="129483"/>
                </a:cubicBezTo>
                <a:cubicBezTo>
                  <a:pt x="203403" y="133306"/>
                  <a:pt x="196914" y="135217"/>
                  <a:pt x="188024" y="135217"/>
                </a:cubicBezTo>
                <a:moveTo>
                  <a:pt x="167754" y="187757"/>
                </a:moveTo>
                <a:cubicBezTo>
                  <a:pt x="167754" y="180467"/>
                  <a:pt x="163620" y="174644"/>
                  <a:pt x="155353" y="170288"/>
                </a:cubicBezTo>
                <a:cubicBezTo>
                  <a:pt x="147085" y="165933"/>
                  <a:pt x="135573" y="163754"/>
                  <a:pt x="120815" y="163754"/>
                </a:cubicBezTo>
                <a:cubicBezTo>
                  <a:pt x="105880" y="163754"/>
                  <a:pt x="94279" y="165933"/>
                  <a:pt x="86011" y="170288"/>
                </a:cubicBezTo>
                <a:cubicBezTo>
                  <a:pt x="77743" y="174644"/>
                  <a:pt x="73609" y="180467"/>
                  <a:pt x="73609" y="187757"/>
                </a:cubicBezTo>
                <a:cubicBezTo>
                  <a:pt x="73609" y="195047"/>
                  <a:pt x="77699" y="200870"/>
                  <a:pt x="85877" y="205225"/>
                </a:cubicBezTo>
                <a:cubicBezTo>
                  <a:pt x="94056" y="209582"/>
                  <a:pt x="105702" y="211759"/>
                  <a:pt x="120815" y="211759"/>
                </a:cubicBezTo>
                <a:cubicBezTo>
                  <a:pt x="135573" y="211759"/>
                  <a:pt x="147085" y="209582"/>
                  <a:pt x="155353" y="205225"/>
                </a:cubicBezTo>
                <a:cubicBezTo>
                  <a:pt x="163620" y="200870"/>
                  <a:pt x="167754" y="195047"/>
                  <a:pt x="167754" y="187757"/>
                </a:cubicBezTo>
                <a:moveTo>
                  <a:pt x="44539" y="68542"/>
                </a:moveTo>
                <a:cubicBezTo>
                  <a:pt x="44539" y="73520"/>
                  <a:pt x="45161" y="78277"/>
                  <a:pt x="46406" y="82810"/>
                </a:cubicBezTo>
                <a:cubicBezTo>
                  <a:pt x="47650" y="87344"/>
                  <a:pt x="49428" y="91301"/>
                  <a:pt x="51740" y="94678"/>
                </a:cubicBezTo>
                <a:cubicBezTo>
                  <a:pt x="54051" y="98057"/>
                  <a:pt x="56941" y="100768"/>
                  <a:pt x="60408" y="102812"/>
                </a:cubicBezTo>
                <a:cubicBezTo>
                  <a:pt x="63875" y="104857"/>
                  <a:pt x="67920" y="105880"/>
                  <a:pt x="72542" y="105880"/>
                </a:cubicBezTo>
                <a:cubicBezTo>
                  <a:pt x="76810" y="105880"/>
                  <a:pt x="80677" y="104902"/>
                  <a:pt x="84144" y="102946"/>
                </a:cubicBezTo>
                <a:cubicBezTo>
                  <a:pt x="87611" y="100990"/>
                  <a:pt x="90500" y="98323"/>
                  <a:pt x="92812" y="94945"/>
                </a:cubicBezTo>
                <a:cubicBezTo>
                  <a:pt x="95123" y="91567"/>
                  <a:pt x="96901" y="87611"/>
                  <a:pt x="98146" y="83077"/>
                </a:cubicBezTo>
                <a:cubicBezTo>
                  <a:pt x="99390" y="78543"/>
                  <a:pt x="100012" y="73698"/>
                  <a:pt x="100012" y="68542"/>
                </a:cubicBezTo>
                <a:cubicBezTo>
                  <a:pt x="100012" y="63385"/>
                  <a:pt x="99390" y="58541"/>
                  <a:pt x="98146" y="54007"/>
                </a:cubicBezTo>
                <a:cubicBezTo>
                  <a:pt x="96901" y="49473"/>
                  <a:pt x="95123" y="45562"/>
                  <a:pt x="92812" y="42272"/>
                </a:cubicBezTo>
                <a:cubicBezTo>
                  <a:pt x="90500" y="38983"/>
                  <a:pt x="87611" y="36361"/>
                  <a:pt x="84144" y="34404"/>
                </a:cubicBezTo>
                <a:cubicBezTo>
                  <a:pt x="80677" y="32448"/>
                  <a:pt x="76810" y="31471"/>
                  <a:pt x="72542" y="31471"/>
                </a:cubicBezTo>
                <a:cubicBezTo>
                  <a:pt x="67920" y="31471"/>
                  <a:pt x="63875" y="32448"/>
                  <a:pt x="60408" y="34404"/>
                </a:cubicBezTo>
                <a:cubicBezTo>
                  <a:pt x="56941" y="36361"/>
                  <a:pt x="54051" y="38983"/>
                  <a:pt x="51740" y="42272"/>
                </a:cubicBezTo>
                <a:cubicBezTo>
                  <a:pt x="49428" y="45562"/>
                  <a:pt x="47650" y="49473"/>
                  <a:pt x="46406" y="54007"/>
                </a:cubicBezTo>
                <a:cubicBezTo>
                  <a:pt x="45161" y="58541"/>
                  <a:pt x="44539" y="63385"/>
                  <a:pt x="44539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9" name="Freeform 59"/>
          <p:cNvSpPr/>
          <p:nvPr/>
        </p:nvSpPr>
        <p:spPr>
          <a:xfrm>
            <a:off x="1117481" y="8072882"/>
            <a:ext cx="237096" cy="233896"/>
          </a:xfrm>
          <a:custGeom>
            <a:avLst/>
            <a:gdLst>
              <a:gd name="connsiteX0" fmla="*/ 237096 w 237096"/>
              <a:gd name="connsiteY0" fmla="*/ 189091 h 233896"/>
              <a:gd name="connsiteX1" fmla="*/ 230695 w 237096"/>
              <a:gd name="connsiteY1" fmla="*/ 206559 h 233896"/>
              <a:gd name="connsiteX2" fmla="*/ 212027 w 237096"/>
              <a:gd name="connsiteY2" fmla="*/ 220694 h 233896"/>
              <a:gd name="connsiteX3" fmla="*/ 181489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2 w 237096"/>
              <a:gd name="connsiteY6" fmla="*/ 220694 h 233896"/>
              <a:gd name="connsiteX7" fmla="*/ 48539 w 237096"/>
              <a:gd name="connsiteY7" fmla="*/ 206559 h 233896"/>
              <a:gd name="connsiteX8" fmla="*/ 42139 w 237096"/>
              <a:gd name="connsiteY8" fmla="*/ 189091 h 233896"/>
              <a:gd name="connsiteX9" fmla="*/ 48539 w 237096"/>
              <a:gd name="connsiteY9" fmla="*/ 171621 h 233896"/>
              <a:gd name="connsiteX10" fmla="*/ 67342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4 h 233896"/>
              <a:gd name="connsiteX13" fmla="*/ 181489 w 237096"/>
              <a:gd name="connsiteY13" fmla="*/ 147752 h 233896"/>
              <a:gd name="connsiteX14" fmla="*/ 212027 w 237096"/>
              <a:gd name="connsiteY14" fmla="*/ 157353 h 233896"/>
              <a:gd name="connsiteX15" fmla="*/ 230695 w 237096"/>
              <a:gd name="connsiteY15" fmla="*/ 171621 h 233896"/>
              <a:gd name="connsiteX16" fmla="*/ 237096 w 237096"/>
              <a:gd name="connsiteY16" fmla="*/ 189091 h 233896"/>
              <a:gd name="connsiteX18" fmla="*/ 66675 w 237096"/>
              <a:gd name="connsiteY18" fmla="*/ 36805 h 233896"/>
              <a:gd name="connsiteX19" fmla="*/ 64008 w 237096"/>
              <a:gd name="connsiteY19" fmla="*/ 27870 h 233896"/>
              <a:gd name="connsiteX20" fmla="*/ 56007 w 237096"/>
              <a:gd name="connsiteY20" fmla="*/ 23470 h 233896"/>
              <a:gd name="connsiteX21" fmla="*/ 113881 w 237096"/>
              <a:gd name="connsiteY21" fmla="*/ 7201 h 233896"/>
              <a:gd name="connsiteX22" fmla="*/ 113881 w 237096"/>
              <a:gd name="connsiteY22" fmla="*/ 38138 h 233896"/>
              <a:gd name="connsiteX23" fmla="*/ 112547 w 237096"/>
              <a:gd name="connsiteY23" fmla="*/ 53074 h 233896"/>
              <a:gd name="connsiteX24" fmla="*/ 108814 w 237096"/>
              <a:gd name="connsiteY24" fmla="*/ 67208 h 233896"/>
              <a:gd name="connsiteX25" fmla="*/ 129750 w 237096"/>
              <a:gd name="connsiteY25" fmla="*/ 71343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7 w 237096"/>
              <a:gd name="connsiteY28" fmla="*/ 109613 h 233896"/>
              <a:gd name="connsiteX29" fmla="*/ 156953 w 237096"/>
              <a:gd name="connsiteY29" fmla="*/ 123616 h 233896"/>
              <a:gd name="connsiteX30" fmla="*/ 142418 w 237096"/>
              <a:gd name="connsiteY30" fmla="*/ 130416 h 233896"/>
              <a:gd name="connsiteX31" fmla="*/ 125749 w 237096"/>
              <a:gd name="connsiteY31" fmla="*/ 128683 h 233896"/>
              <a:gd name="connsiteX32" fmla="*/ 114948 w 237096"/>
              <a:gd name="connsiteY32" fmla="*/ 120282 h 233896"/>
              <a:gd name="connsiteX33" fmla="*/ 118148 w 237096"/>
              <a:gd name="connsiteY33" fmla="*/ 109880 h 233896"/>
              <a:gd name="connsiteX34" fmla="*/ 117081 w 237096"/>
              <a:gd name="connsiteY34" fmla="*/ 98813 h 233896"/>
              <a:gd name="connsiteX35" fmla="*/ 111881 w 237096"/>
              <a:gd name="connsiteY35" fmla="*/ 88678 h 233896"/>
              <a:gd name="connsiteX36" fmla="*/ 102679 w 237096"/>
              <a:gd name="connsiteY36" fmla="*/ 81344 h 233896"/>
              <a:gd name="connsiteX37" fmla="*/ 64408 w 237096"/>
              <a:gd name="connsiteY37" fmla="*/ 119749 h 233896"/>
              <a:gd name="connsiteX38" fmla="*/ 0 w 237096"/>
              <a:gd name="connsiteY38" fmla="*/ 138418 h 233896"/>
              <a:gd name="connsiteX39" fmla="*/ 0 w 237096"/>
              <a:gd name="connsiteY39" fmla="*/ 133083 h 233896"/>
              <a:gd name="connsiteX40" fmla="*/ 26403 w 237096"/>
              <a:gd name="connsiteY40" fmla="*/ 118814 h 233896"/>
              <a:gd name="connsiteX41" fmla="*/ 47606 w 237096"/>
              <a:gd name="connsiteY41" fmla="*/ 96546 h 233896"/>
              <a:gd name="connsiteX42" fmla="*/ 61608 w 237096"/>
              <a:gd name="connsiteY42" fmla="*/ 68542 h 233896"/>
              <a:gd name="connsiteX43" fmla="*/ 66675 w 237096"/>
              <a:gd name="connsiteY43" fmla="*/ 36805 h 233896"/>
              <a:gd name="connsiteX45" fmla="*/ 186690 w 237096"/>
              <a:gd name="connsiteY45" fmla="*/ 137884 h 233896"/>
              <a:gd name="connsiteX46" fmla="*/ 186690 w 237096"/>
              <a:gd name="connsiteY46" fmla="*/ 69609 h 233896"/>
              <a:gd name="connsiteX47" fmla="*/ 145352 w 237096"/>
              <a:gd name="connsiteY47" fmla="*/ 69609 h 233896"/>
              <a:gd name="connsiteX48" fmla="*/ 132550 w 237096"/>
              <a:gd name="connsiteY48" fmla="*/ 45072 h 233896"/>
              <a:gd name="connsiteX49" fmla="*/ 186690 w 237096"/>
              <a:gd name="connsiteY49" fmla="*/ 45072 h 233896"/>
              <a:gd name="connsiteX50" fmla="*/ 186690 w 237096"/>
              <a:gd name="connsiteY50" fmla="*/ 28003 h 233896"/>
              <a:gd name="connsiteX51" fmla="*/ 185090 w 237096"/>
              <a:gd name="connsiteY51" fmla="*/ 20936 h 233896"/>
              <a:gd name="connsiteX52" fmla="*/ 179489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5 h 233896"/>
              <a:gd name="connsiteX55" fmla="*/ 227762 w 237096"/>
              <a:gd name="connsiteY55" fmla="*/ 132150 h 233896"/>
              <a:gd name="connsiteX56" fmla="*/ 208293 w 237096"/>
              <a:gd name="connsiteY56" fmla="*/ 137884 h 233896"/>
              <a:gd name="connsiteX58" fmla="*/ 186690 w 237096"/>
              <a:gd name="connsiteY58" fmla="*/ 189091 h 233896"/>
              <a:gd name="connsiteX59" fmla="*/ 174288 w 237096"/>
              <a:gd name="connsiteY59" fmla="*/ 173088 h 233896"/>
              <a:gd name="connsiteX60" fmla="*/ 139751 w 237096"/>
              <a:gd name="connsiteY60" fmla="*/ 166421 h 233896"/>
              <a:gd name="connsiteX61" fmla="*/ 104947 w 237096"/>
              <a:gd name="connsiteY61" fmla="*/ 173088 h 233896"/>
              <a:gd name="connsiteX62" fmla="*/ 92545 w 237096"/>
              <a:gd name="connsiteY62" fmla="*/ 189091 h 233896"/>
              <a:gd name="connsiteX63" fmla="*/ 104813 w 237096"/>
              <a:gd name="connsiteY63" fmla="*/ 205093 h 233896"/>
              <a:gd name="connsiteX64" fmla="*/ 139751 w 237096"/>
              <a:gd name="connsiteY64" fmla="*/ 211759 h 233896"/>
              <a:gd name="connsiteX65" fmla="*/ 174288 w 237096"/>
              <a:gd name="connsiteY65" fmla="*/ 205093 h 233896"/>
              <a:gd name="connsiteX66" fmla="*/ 186690 w 237096"/>
              <a:gd name="connsiteY66" fmla="*/ 189091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1"/>
                </a:moveTo>
                <a:cubicBezTo>
                  <a:pt x="237096" y="195314"/>
                  <a:pt x="234963" y="201137"/>
                  <a:pt x="230695" y="206559"/>
                </a:cubicBezTo>
                <a:cubicBezTo>
                  <a:pt x="226428" y="211982"/>
                  <a:pt x="220205" y="216694"/>
                  <a:pt x="212027" y="220694"/>
                </a:cubicBezTo>
                <a:cubicBezTo>
                  <a:pt x="203848" y="224695"/>
                  <a:pt x="193669" y="227895"/>
                  <a:pt x="181489" y="230296"/>
                </a:cubicBezTo>
                <a:cubicBezTo>
                  <a:pt x="169310" y="232696"/>
                  <a:pt x="155397" y="233896"/>
                  <a:pt x="139751" y="233896"/>
                </a:cubicBezTo>
                <a:cubicBezTo>
                  <a:pt x="123927" y="233896"/>
                  <a:pt x="109969" y="232696"/>
                  <a:pt x="97879" y="230296"/>
                </a:cubicBezTo>
                <a:cubicBezTo>
                  <a:pt x="85788" y="227895"/>
                  <a:pt x="75609" y="224695"/>
                  <a:pt x="67342" y="220694"/>
                </a:cubicBezTo>
                <a:cubicBezTo>
                  <a:pt x="59074" y="216694"/>
                  <a:pt x="52807" y="211982"/>
                  <a:pt x="48539" y="206559"/>
                </a:cubicBezTo>
                <a:cubicBezTo>
                  <a:pt x="44272" y="201137"/>
                  <a:pt x="42139" y="195314"/>
                  <a:pt x="42139" y="189091"/>
                </a:cubicBezTo>
                <a:cubicBezTo>
                  <a:pt x="42139" y="182867"/>
                  <a:pt x="44272" y="177044"/>
                  <a:pt x="48539" y="171621"/>
                </a:cubicBezTo>
                <a:cubicBezTo>
                  <a:pt x="52807" y="166198"/>
                  <a:pt x="59074" y="161442"/>
                  <a:pt x="67342" y="157353"/>
                </a:cubicBezTo>
                <a:cubicBezTo>
                  <a:pt x="75609" y="153264"/>
                  <a:pt x="85788" y="150064"/>
                  <a:pt x="97879" y="147752"/>
                </a:cubicBezTo>
                <a:cubicBezTo>
                  <a:pt x="109969" y="145441"/>
                  <a:pt x="123927" y="144284"/>
                  <a:pt x="139751" y="144284"/>
                </a:cubicBezTo>
                <a:cubicBezTo>
                  <a:pt x="155397" y="144284"/>
                  <a:pt x="169310" y="145441"/>
                  <a:pt x="181489" y="147752"/>
                </a:cubicBezTo>
                <a:cubicBezTo>
                  <a:pt x="193669" y="150064"/>
                  <a:pt x="203848" y="153264"/>
                  <a:pt x="212027" y="157353"/>
                </a:cubicBezTo>
                <a:cubicBezTo>
                  <a:pt x="220205" y="161442"/>
                  <a:pt x="226428" y="166198"/>
                  <a:pt x="230695" y="171621"/>
                </a:cubicBezTo>
                <a:cubicBezTo>
                  <a:pt x="234963" y="177044"/>
                  <a:pt x="237096" y="182867"/>
                  <a:pt x="237096" y="189091"/>
                </a:cubicBezTo>
                <a:moveTo>
                  <a:pt x="66675" y="36805"/>
                </a:moveTo>
                <a:cubicBezTo>
                  <a:pt x="66675" y="33248"/>
                  <a:pt x="65786" y="30271"/>
                  <a:pt x="64008" y="27870"/>
                </a:cubicBezTo>
                <a:cubicBezTo>
                  <a:pt x="62230" y="25470"/>
                  <a:pt x="59563" y="24003"/>
                  <a:pt x="56007" y="23470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4"/>
                  <a:pt x="113436" y="48273"/>
                  <a:pt x="112547" y="53074"/>
                </a:cubicBezTo>
                <a:cubicBezTo>
                  <a:pt x="111658" y="57874"/>
                  <a:pt x="110414" y="62585"/>
                  <a:pt x="108814" y="67208"/>
                </a:cubicBezTo>
                <a:cubicBezTo>
                  <a:pt x="116281" y="67742"/>
                  <a:pt x="123260" y="69120"/>
                  <a:pt x="129750" y="71343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6"/>
                  <a:pt x="154997" y="87878"/>
                  <a:pt x="157753" y="92945"/>
                </a:cubicBezTo>
                <a:cubicBezTo>
                  <a:pt x="160509" y="98013"/>
                  <a:pt x="161887" y="103569"/>
                  <a:pt x="161887" y="109613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4" y="127438"/>
                  <a:pt x="148819" y="129705"/>
                  <a:pt x="142418" y="130416"/>
                </a:cubicBezTo>
                <a:cubicBezTo>
                  <a:pt x="136195" y="131127"/>
                  <a:pt x="130639" y="130549"/>
                  <a:pt x="125749" y="128683"/>
                </a:cubicBezTo>
                <a:cubicBezTo>
                  <a:pt x="120860" y="126816"/>
                  <a:pt x="117259" y="124016"/>
                  <a:pt x="114948" y="120282"/>
                </a:cubicBezTo>
                <a:cubicBezTo>
                  <a:pt x="116726" y="117081"/>
                  <a:pt x="117792" y="113615"/>
                  <a:pt x="118148" y="109880"/>
                </a:cubicBezTo>
                <a:cubicBezTo>
                  <a:pt x="118504" y="106147"/>
                  <a:pt x="118148" y="102457"/>
                  <a:pt x="117081" y="98813"/>
                </a:cubicBezTo>
                <a:cubicBezTo>
                  <a:pt x="116015" y="95167"/>
                  <a:pt x="114281" y="91790"/>
                  <a:pt x="111881" y="88678"/>
                </a:cubicBezTo>
                <a:cubicBezTo>
                  <a:pt x="109480" y="85566"/>
                  <a:pt x="106413" y="83121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3"/>
                </a:lnTo>
                <a:cubicBezTo>
                  <a:pt x="9423" y="129884"/>
                  <a:pt x="18224" y="125127"/>
                  <a:pt x="26403" y="118814"/>
                </a:cubicBezTo>
                <a:cubicBezTo>
                  <a:pt x="34582" y="112503"/>
                  <a:pt x="41650" y="105080"/>
                  <a:pt x="47606" y="96546"/>
                </a:cubicBezTo>
                <a:cubicBezTo>
                  <a:pt x="53562" y="88012"/>
                  <a:pt x="58229" y="78677"/>
                  <a:pt x="61608" y="68542"/>
                </a:cubicBezTo>
                <a:cubicBezTo>
                  <a:pt x="64986" y="58407"/>
                  <a:pt x="66675" y="47828"/>
                  <a:pt x="66675" y="36805"/>
                </a:cubicBezTo>
                <a:moveTo>
                  <a:pt x="186690" y="137884"/>
                </a:moveTo>
                <a:lnTo>
                  <a:pt x="186690" y="69609"/>
                </a:lnTo>
                <a:lnTo>
                  <a:pt x="145352" y="69609"/>
                </a:lnTo>
                <a:lnTo>
                  <a:pt x="132550" y="45072"/>
                </a:lnTo>
                <a:lnTo>
                  <a:pt x="186690" y="45072"/>
                </a:lnTo>
                <a:lnTo>
                  <a:pt x="186690" y="28003"/>
                </a:lnTo>
                <a:cubicBezTo>
                  <a:pt x="186690" y="25515"/>
                  <a:pt x="186157" y="23158"/>
                  <a:pt x="185090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3615"/>
                </a:lnTo>
                <a:cubicBezTo>
                  <a:pt x="233896" y="122149"/>
                  <a:pt x="231851" y="128327"/>
                  <a:pt x="227762" y="132150"/>
                </a:cubicBezTo>
                <a:cubicBezTo>
                  <a:pt x="223672" y="135972"/>
                  <a:pt x="217183" y="137884"/>
                  <a:pt x="208293" y="137884"/>
                </a:cubicBezTo>
                <a:moveTo>
                  <a:pt x="186690" y="189091"/>
                </a:moveTo>
                <a:cubicBezTo>
                  <a:pt x="186690" y="182867"/>
                  <a:pt x="182556" y="177533"/>
                  <a:pt x="174288" y="173088"/>
                </a:cubicBezTo>
                <a:cubicBezTo>
                  <a:pt x="166021" y="168644"/>
                  <a:pt x="154508" y="166421"/>
                  <a:pt x="139751" y="166421"/>
                </a:cubicBezTo>
                <a:cubicBezTo>
                  <a:pt x="124816" y="166421"/>
                  <a:pt x="113214" y="168644"/>
                  <a:pt x="104947" y="173088"/>
                </a:cubicBezTo>
                <a:cubicBezTo>
                  <a:pt x="96679" y="177533"/>
                  <a:pt x="92545" y="182867"/>
                  <a:pt x="92545" y="189091"/>
                </a:cubicBezTo>
                <a:cubicBezTo>
                  <a:pt x="92545" y="195314"/>
                  <a:pt x="96634" y="200647"/>
                  <a:pt x="104813" y="205093"/>
                </a:cubicBezTo>
                <a:cubicBezTo>
                  <a:pt x="112992" y="209538"/>
                  <a:pt x="124638" y="211759"/>
                  <a:pt x="139751" y="211759"/>
                </a:cubicBezTo>
                <a:cubicBezTo>
                  <a:pt x="154508" y="211759"/>
                  <a:pt x="166021" y="209538"/>
                  <a:pt x="174288" y="205093"/>
                </a:cubicBezTo>
                <a:cubicBezTo>
                  <a:pt x="182556" y="200647"/>
                  <a:pt x="186690" y="195314"/>
                  <a:pt x="186690" y="189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0" name="Freeform 60"/>
          <p:cNvSpPr/>
          <p:nvPr/>
        </p:nvSpPr>
        <p:spPr>
          <a:xfrm>
            <a:off x="1388181" y="8071549"/>
            <a:ext cx="252832" cy="234429"/>
          </a:xfrm>
          <a:custGeom>
            <a:avLst/>
            <a:gdLst>
              <a:gd name="connsiteX0" fmla="*/ 252832 w 252832"/>
              <a:gd name="connsiteY0" fmla="*/ 124015 h 234429"/>
              <a:gd name="connsiteX1" fmla="*/ 32004 w 252832"/>
              <a:gd name="connsiteY1" fmla="*/ 124015 h 234429"/>
              <a:gd name="connsiteX2" fmla="*/ 22936 w 252832"/>
              <a:gd name="connsiteY2" fmla="*/ 131483 h 234429"/>
              <a:gd name="connsiteX3" fmla="*/ 0 w 252832"/>
              <a:gd name="connsiteY3" fmla="*/ 99212 h 234429"/>
              <a:gd name="connsiteX4" fmla="*/ 252832 w 252832"/>
              <a:gd name="connsiteY4" fmla="*/ 99212 h 234429"/>
              <a:gd name="connsiteX6" fmla="*/ 81344 w 252832"/>
              <a:gd name="connsiteY6" fmla="*/ 44538 h 234429"/>
              <a:gd name="connsiteX7" fmla="*/ 130150 w 252832"/>
              <a:gd name="connsiteY7" fmla="*/ 65342 h 234429"/>
              <a:gd name="connsiteX8" fmla="*/ 179222 w 252832"/>
              <a:gd name="connsiteY8" fmla="*/ 44538 h 234429"/>
              <a:gd name="connsiteX9" fmla="*/ 166688 w 252832"/>
              <a:gd name="connsiteY9" fmla="*/ 29070 h 234429"/>
              <a:gd name="connsiteX10" fmla="*/ 130150 w 252832"/>
              <a:gd name="connsiteY10" fmla="*/ 23737 h 234429"/>
              <a:gd name="connsiteX11" fmla="*/ 93745 w 252832"/>
              <a:gd name="connsiteY11" fmla="*/ 29070 h 234429"/>
              <a:gd name="connsiteX12" fmla="*/ 81344 w 252832"/>
              <a:gd name="connsiteY12" fmla="*/ 44538 h 234429"/>
              <a:gd name="connsiteX14" fmla="*/ 34404 w 252832"/>
              <a:gd name="connsiteY14" fmla="*/ 44538 h 234429"/>
              <a:gd name="connsiteX15" fmla="*/ 41472 w 252832"/>
              <a:gd name="connsiteY15" fmla="*/ 24402 h 234429"/>
              <a:gd name="connsiteX16" fmla="*/ 61341 w 252832"/>
              <a:gd name="connsiteY16" fmla="*/ 10534 h 234429"/>
              <a:gd name="connsiteX17" fmla="*/ 91745 w 252832"/>
              <a:gd name="connsiteY17" fmla="*/ 2533 h 234429"/>
              <a:gd name="connsiteX18" fmla="*/ 130150 w 252832"/>
              <a:gd name="connsiteY18" fmla="*/ 0 h 234429"/>
              <a:gd name="connsiteX19" fmla="*/ 168688 w 252832"/>
              <a:gd name="connsiteY19" fmla="*/ 2533 h 234429"/>
              <a:gd name="connsiteX20" fmla="*/ 199225 w 252832"/>
              <a:gd name="connsiteY20" fmla="*/ 10534 h 234429"/>
              <a:gd name="connsiteX21" fmla="*/ 219227 w 252832"/>
              <a:gd name="connsiteY21" fmla="*/ 24402 h 234429"/>
              <a:gd name="connsiteX22" fmla="*/ 226428 w 252832"/>
              <a:gd name="connsiteY22" fmla="*/ 44538 h 234429"/>
              <a:gd name="connsiteX23" fmla="*/ 219227 w 252832"/>
              <a:gd name="connsiteY23" fmla="*/ 64808 h 234429"/>
              <a:gd name="connsiteX24" fmla="*/ 199092 w 252832"/>
              <a:gd name="connsiteY24" fmla="*/ 78676 h 234429"/>
              <a:gd name="connsiteX25" fmla="*/ 168554 w 252832"/>
              <a:gd name="connsiteY25" fmla="*/ 86544 h 234429"/>
              <a:gd name="connsiteX26" fmla="*/ 130150 w 252832"/>
              <a:gd name="connsiteY26" fmla="*/ 89078 h 234429"/>
              <a:gd name="connsiteX27" fmla="*/ 91745 w 252832"/>
              <a:gd name="connsiteY27" fmla="*/ 86544 h 234429"/>
              <a:gd name="connsiteX28" fmla="*/ 61474 w 252832"/>
              <a:gd name="connsiteY28" fmla="*/ 78676 h 234429"/>
              <a:gd name="connsiteX29" fmla="*/ 41605 w 252832"/>
              <a:gd name="connsiteY29" fmla="*/ 64808 h 234429"/>
              <a:gd name="connsiteX30" fmla="*/ 34404 w 252832"/>
              <a:gd name="connsiteY30" fmla="*/ 44538 h 234429"/>
              <a:gd name="connsiteX32" fmla="*/ 36004 w 252832"/>
              <a:gd name="connsiteY32" fmla="*/ 174955 h 234429"/>
              <a:gd name="connsiteX33" fmla="*/ 174689 w 252832"/>
              <a:gd name="connsiteY33" fmla="*/ 174955 h 234429"/>
              <a:gd name="connsiteX34" fmla="*/ 174689 w 252832"/>
              <a:gd name="connsiteY34" fmla="*/ 159753 h 234429"/>
              <a:gd name="connsiteX35" fmla="*/ 45072 w 252832"/>
              <a:gd name="connsiteY35" fmla="*/ 159753 h 234429"/>
              <a:gd name="connsiteX36" fmla="*/ 29070 w 252832"/>
              <a:gd name="connsiteY36" fmla="*/ 137351 h 234429"/>
              <a:gd name="connsiteX37" fmla="*/ 223228 w 252832"/>
              <a:gd name="connsiteY37" fmla="*/ 137351 h 234429"/>
              <a:gd name="connsiteX38" fmla="*/ 223228 w 252832"/>
              <a:gd name="connsiteY38" fmla="*/ 196024 h 234429"/>
              <a:gd name="connsiteX39" fmla="*/ 84544 w 252832"/>
              <a:gd name="connsiteY39" fmla="*/ 196024 h 234429"/>
              <a:gd name="connsiteX40" fmla="*/ 84544 w 252832"/>
              <a:gd name="connsiteY40" fmla="*/ 212026 h 234429"/>
              <a:gd name="connsiteX41" fmla="*/ 210426 w 252832"/>
              <a:gd name="connsiteY41" fmla="*/ 212026 h 234429"/>
              <a:gd name="connsiteX42" fmla="*/ 222161 w 252832"/>
              <a:gd name="connsiteY42" fmla="*/ 203491 h 234429"/>
              <a:gd name="connsiteX43" fmla="*/ 235496 w 252832"/>
              <a:gd name="connsiteY43" fmla="*/ 234429 h 234429"/>
              <a:gd name="connsiteX44" fmla="*/ 36004 w 252832"/>
              <a:gd name="connsiteY44" fmla="*/ 234429 h 234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2" h="234429">
                <a:moveTo>
                  <a:pt x="252832" y="124015"/>
                </a:moveTo>
                <a:lnTo>
                  <a:pt x="32004" y="124015"/>
                </a:lnTo>
                <a:cubicBezTo>
                  <a:pt x="26848" y="124015"/>
                  <a:pt x="23825" y="126505"/>
                  <a:pt x="22936" y="131483"/>
                </a:cubicBezTo>
                <a:lnTo>
                  <a:pt x="0" y="99212"/>
                </a:lnTo>
                <a:lnTo>
                  <a:pt x="252832" y="99212"/>
                </a:lnTo>
                <a:moveTo>
                  <a:pt x="81344" y="44538"/>
                </a:moveTo>
                <a:cubicBezTo>
                  <a:pt x="81344" y="58407"/>
                  <a:pt x="97612" y="65342"/>
                  <a:pt x="130150" y="65342"/>
                </a:cubicBezTo>
                <a:cubicBezTo>
                  <a:pt x="162865" y="65342"/>
                  <a:pt x="179222" y="58407"/>
                  <a:pt x="179222" y="44538"/>
                </a:cubicBezTo>
                <a:cubicBezTo>
                  <a:pt x="179222" y="37782"/>
                  <a:pt x="175044" y="32626"/>
                  <a:pt x="166688" y="29070"/>
                </a:cubicBezTo>
                <a:cubicBezTo>
                  <a:pt x="158331" y="25514"/>
                  <a:pt x="146152" y="23737"/>
                  <a:pt x="130150" y="23737"/>
                </a:cubicBezTo>
                <a:cubicBezTo>
                  <a:pt x="114148" y="23737"/>
                  <a:pt x="102013" y="25514"/>
                  <a:pt x="93745" y="29070"/>
                </a:cubicBezTo>
                <a:cubicBezTo>
                  <a:pt x="85477" y="32626"/>
                  <a:pt x="81344" y="37782"/>
                  <a:pt x="81344" y="44538"/>
                </a:cubicBezTo>
                <a:moveTo>
                  <a:pt x="34404" y="44538"/>
                </a:moveTo>
                <a:cubicBezTo>
                  <a:pt x="34404" y="36716"/>
                  <a:pt x="36760" y="30004"/>
                  <a:pt x="41472" y="24402"/>
                </a:cubicBezTo>
                <a:cubicBezTo>
                  <a:pt x="46184" y="18802"/>
                  <a:pt x="52807" y="14179"/>
                  <a:pt x="61341" y="10534"/>
                </a:cubicBezTo>
                <a:cubicBezTo>
                  <a:pt x="69875" y="6890"/>
                  <a:pt x="80010" y="4222"/>
                  <a:pt x="91745" y="2533"/>
                </a:cubicBezTo>
                <a:cubicBezTo>
                  <a:pt x="103480" y="844"/>
                  <a:pt x="116281" y="0"/>
                  <a:pt x="130150" y="0"/>
                </a:cubicBezTo>
                <a:cubicBezTo>
                  <a:pt x="144018" y="0"/>
                  <a:pt x="156864" y="844"/>
                  <a:pt x="168688" y="2533"/>
                </a:cubicBezTo>
                <a:cubicBezTo>
                  <a:pt x="180512" y="4222"/>
                  <a:pt x="190691" y="6890"/>
                  <a:pt x="199225" y="10534"/>
                </a:cubicBezTo>
                <a:cubicBezTo>
                  <a:pt x="207759" y="14179"/>
                  <a:pt x="214427" y="18802"/>
                  <a:pt x="219227" y="24402"/>
                </a:cubicBezTo>
                <a:cubicBezTo>
                  <a:pt x="224028" y="30004"/>
                  <a:pt x="226428" y="36716"/>
                  <a:pt x="226428" y="44538"/>
                </a:cubicBezTo>
                <a:cubicBezTo>
                  <a:pt x="226428" y="52362"/>
                  <a:pt x="224028" y="59119"/>
                  <a:pt x="219227" y="64808"/>
                </a:cubicBezTo>
                <a:cubicBezTo>
                  <a:pt x="214427" y="70497"/>
                  <a:pt x="207715" y="75120"/>
                  <a:pt x="199092" y="78676"/>
                </a:cubicBezTo>
                <a:cubicBezTo>
                  <a:pt x="190468" y="82232"/>
                  <a:pt x="180289" y="84855"/>
                  <a:pt x="168554" y="86544"/>
                </a:cubicBezTo>
                <a:cubicBezTo>
                  <a:pt x="156820" y="88233"/>
                  <a:pt x="144018" y="89078"/>
                  <a:pt x="130150" y="89078"/>
                </a:cubicBezTo>
                <a:cubicBezTo>
                  <a:pt x="116281" y="89078"/>
                  <a:pt x="103480" y="88233"/>
                  <a:pt x="91745" y="86544"/>
                </a:cubicBezTo>
                <a:cubicBezTo>
                  <a:pt x="80010" y="84855"/>
                  <a:pt x="69920" y="82232"/>
                  <a:pt x="61474" y="78676"/>
                </a:cubicBezTo>
                <a:cubicBezTo>
                  <a:pt x="53029" y="75120"/>
                  <a:pt x="46406" y="70497"/>
                  <a:pt x="41605" y="64808"/>
                </a:cubicBezTo>
                <a:cubicBezTo>
                  <a:pt x="36805" y="59119"/>
                  <a:pt x="34404" y="52362"/>
                  <a:pt x="34404" y="44538"/>
                </a:cubicBezTo>
                <a:moveTo>
                  <a:pt x="36004" y="174955"/>
                </a:moveTo>
                <a:lnTo>
                  <a:pt x="174689" y="174955"/>
                </a:lnTo>
                <a:lnTo>
                  <a:pt x="174689" y="159753"/>
                </a:lnTo>
                <a:lnTo>
                  <a:pt x="45072" y="159753"/>
                </a:lnTo>
                <a:lnTo>
                  <a:pt x="29070" y="137351"/>
                </a:lnTo>
                <a:lnTo>
                  <a:pt x="223228" y="137351"/>
                </a:lnTo>
                <a:lnTo>
                  <a:pt x="223228" y="196024"/>
                </a:lnTo>
                <a:lnTo>
                  <a:pt x="84544" y="196024"/>
                </a:lnTo>
                <a:lnTo>
                  <a:pt x="84544" y="212026"/>
                </a:lnTo>
                <a:lnTo>
                  <a:pt x="210426" y="212026"/>
                </a:lnTo>
                <a:cubicBezTo>
                  <a:pt x="217183" y="212026"/>
                  <a:pt x="221094" y="209181"/>
                  <a:pt x="222161" y="203491"/>
                </a:cubicBezTo>
                <a:lnTo>
                  <a:pt x="235496" y="234429"/>
                </a:lnTo>
                <a:lnTo>
                  <a:pt x="36004" y="23442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1" name="Freeform 61"/>
          <p:cNvSpPr/>
          <p:nvPr/>
        </p:nvSpPr>
        <p:spPr>
          <a:xfrm>
            <a:off x="1733178" y="8068882"/>
            <a:ext cx="228029" cy="237896"/>
          </a:xfrm>
          <a:custGeom>
            <a:avLst/>
            <a:gdLst>
              <a:gd name="connsiteX0" fmla="*/ 178956 w 228029"/>
              <a:gd name="connsiteY0" fmla="*/ 149885 h 237896"/>
              <a:gd name="connsiteX1" fmla="*/ 178956 w 228029"/>
              <a:gd name="connsiteY1" fmla="*/ 131750 h 237896"/>
              <a:gd name="connsiteX2" fmla="*/ 149352 w 228029"/>
              <a:gd name="connsiteY2" fmla="*/ 131750 h 237896"/>
              <a:gd name="connsiteX3" fmla="*/ 144018 w 228029"/>
              <a:gd name="connsiteY3" fmla="*/ 122415 h 237896"/>
              <a:gd name="connsiteX4" fmla="*/ 121882 w 228029"/>
              <a:gd name="connsiteY4" fmla="*/ 139350 h 237896"/>
              <a:gd name="connsiteX5" fmla="*/ 82944 w 228029"/>
              <a:gd name="connsiteY5" fmla="*/ 146152 h 237896"/>
              <a:gd name="connsiteX6" fmla="*/ 54007 w 228029"/>
              <a:gd name="connsiteY6" fmla="*/ 142684 h 237896"/>
              <a:gd name="connsiteX7" fmla="*/ 33204 w 228029"/>
              <a:gd name="connsiteY7" fmla="*/ 133350 h 237896"/>
              <a:gd name="connsiteX8" fmla="*/ 20669 w 228029"/>
              <a:gd name="connsiteY8" fmla="*/ 120148 h 237896"/>
              <a:gd name="connsiteX9" fmla="*/ 16535 w 228029"/>
              <a:gd name="connsiteY9" fmla="*/ 104813 h 237896"/>
              <a:gd name="connsiteX10" fmla="*/ 20669 w 228029"/>
              <a:gd name="connsiteY10" fmla="*/ 89612 h 237896"/>
              <a:gd name="connsiteX11" fmla="*/ 33204 w 228029"/>
              <a:gd name="connsiteY11" fmla="*/ 76276 h 237896"/>
              <a:gd name="connsiteX12" fmla="*/ 54007 w 228029"/>
              <a:gd name="connsiteY12" fmla="*/ 66808 h 237896"/>
              <a:gd name="connsiteX13" fmla="*/ 82944 w 228029"/>
              <a:gd name="connsiteY13" fmla="*/ 63208 h 237896"/>
              <a:gd name="connsiteX14" fmla="*/ 111347 w 228029"/>
              <a:gd name="connsiteY14" fmla="*/ 66675 h 237896"/>
              <a:gd name="connsiteX15" fmla="*/ 132017 w 228029"/>
              <a:gd name="connsiteY15" fmla="*/ 75743 h 237896"/>
              <a:gd name="connsiteX16" fmla="*/ 127483 w 228029"/>
              <a:gd name="connsiteY16" fmla="*/ 67209 h 237896"/>
              <a:gd name="connsiteX17" fmla="*/ 178956 w 228029"/>
              <a:gd name="connsiteY17" fmla="*/ 67209 h 237896"/>
              <a:gd name="connsiteX18" fmla="*/ 178956 w 228029"/>
              <a:gd name="connsiteY18" fmla="*/ 32003 h 237896"/>
              <a:gd name="connsiteX19" fmla="*/ 177356 w 228029"/>
              <a:gd name="connsiteY19" fmla="*/ 24936 h 237896"/>
              <a:gd name="connsiteX20" fmla="*/ 171755 w 228029"/>
              <a:gd name="connsiteY20" fmla="*/ 20003 h 237896"/>
              <a:gd name="connsiteX21" fmla="*/ 226162 w 228029"/>
              <a:gd name="connsiteY21" fmla="*/ 4001 h 237896"/>
              <a:gd name="connsiteX22" fmla="*/ 226162 w 228029"/>
              <a:gd name="connsiteY22" fmla="*/ 119749 h 237896"/>
              <a:gd name="connsiteX23" fmla="*/ 219894 w 228029"/>
              <a:gd name="connsiteY23" fmla="*/ 141084 h 237896"/>
              <a:gd name="connsiteX24" fmla="*/ 200558 w 228029"/>
              <a:gd name="connsiteY24" fmla="*/ 149885 h 237896"/>
              <a:gd name="connsiteX26" fmla="*/ 228029 w 228029"/>
              <a:gd name="connsiteY26" fmla="*/ 195758 h 237896"/>
              <a:gd name="connsiteX27" fmla="*/ 221894 w 228029"/>
              <a:gd name="connsiteY27" fmla="*/ 212160 h 237896"/>
              <a:gd name="connsiteX28" fmla="*/ 203626 w 228029"/>
              <a:gd name="connsiteY28" fmla="*/ 225495 h 237896"/>
              <a:gd name="connsiteX29" fmla="*/ 173488 w 228029"/>
              <a:gd name="connsiteY29" fmla="*/ 234562 h 237896"/>
              <a:gd name="connsiteX30" fmla="*/ 132017 w 228029"/>
              <a:gd name="connsiteY30" fmla="*/ 237896 h 237896"/>
              <a:gd name="connsiteX31" fmla="*/ 90411 w 228029"/>
              <a:gd name="connsiteY31" fmla="*/ 234562 h 237896"/>
              <a:gd name="connsiteX32" fmla="*/ 60274 w 228029"/>
              <a:gd name="connsiteY32" fmla="*/ 225495 h 237896"/>
              <a:gd name="connsiteX33" fmla="*/ 41872 w 228029"/>
              <a:gd name="connsiteY33" fmla="*/ 212160 h 237896"/>
              <a:gd name="connsiteX34" fmla="*/ 35738 w 228029"/>
              <a:gd name="connsiteY34" fmla="*/ 195758 h 237896"/>
              <a:gd name="connsiteX35" fmla="*/ 41872 w 228029"/>
              <a:gd name="connsiteY35" fmla="*/ 179222 h 237896"/>
              <a:gd name="connsiteX36" fmla="*/ 60274 w 228029"/>
              <a:gd name="connsiteY36" fmla="*/ 165888 h 237896"/>
              <a:gd name="connsiteX37" fmla="*/ 90411 w 228029"/>
              <a:gd name="connsiteY37" fmla="*/ 156953 h 237896"/>
              <a:gd name="connsiteX38" fmla="*/ 132017 w 228029"/>
              <a:gd name="connsiteY38" fmla="*/ 153619 h 237896"/>
              <a:gd name="connsiteX39" fmla="*/ 173488 w 228029"/>
              <a:gd name="connsiteY39" fmla="*/ 156953 h 237896"/>
              <a:gd name="connsiteX40" fmla="*/ 203626 w 228029"/>
              <a:gd name="connsiteY40" fmla="*/ 166021 h 237896"/>
              <a:gd name="connsiteX41" fmla="*/ 221894 w 228029"/>
              <a:gd name="connsiteY41" fmla="*/ 179356 h 237896"/>
              <a:gd name="connsiteX42" fmla="*/ 228029 w 228029"/>
              <a:gd name="connsiteY42" fmla="*/ 195758 h 237896"/>
              <a:gd name="connsiteX44" fmla="*/ 156020 w 228029"/>
              <a:gd name="connsiteY44" fmla="*/ 54407 h 237896"/>
              <a:gd name="connsiteX45" fmla="*/ 24803 w 228029"/>
              <a:gd name="connsiteY45" fmla="*/ 54407 h 237896"/>
              <a:gd name="connsiteX46" fmla="*/ 16802 w 228029"/>
              <a:gd name="connsiteY46" fmla="*/ 61075 h 237896"/>
              <a:gd name="connsiteX47" fmla="*/ 0 w 228029"/>
              <a:gd name="connsiteY47" fmla="*/ 31204 h 237896"/>
              <a:gd name="connsiteX48" fmla="*/ 56540 w 228029"/>
              <a:gd name="connsiteY48" fmla="*/ 31204 h 237896"/>
              <a:gd name="connsiteX49" fmla="*/ 56540 w 228029"/>
              <a:gd name="connsiteY49" fmla="*/ 26937 h 237896"/>
              <a:gd name="connsiteX50" fmla="*/ 53873 w 228029"/>
              <a:gd name="connsiteY50" fmla="*/ 18003 h 237896"/>
              <a:gd name="connsiteX51" fmla="*/ 45872 w 228029"/>
              <a:gd name="connsiteY51" fmla="*/ 13601 h 237896"/>
              <a:gd name="connsiteX52" fmla="*/ 106413 w 228029"/>
              <a:gd name="connsiteY52" fmla="*/ 0 h 237896"/>
              <a:gd name="connsiteX53" fmla="*/ 106413 w 228029"/>
              <a:gd name="connsiteY53" fmla="*/ 31204 h 237896"/>
              <a:gd name="connsiteX54" fmla="*/ 156020 w 228029"/>
              <a:gd name="connsiteY54" fmla="*/ 31204 h 237896"/>
              <a:gd name="connsiteX56" fmla="*/ 177622 w 228029"/>
              <a:gd name="connsiteY56" fmla="*/ 195758 h 237896"/>
              <a:gd name="connsiteX57" fmla="*/ 165887 w 228029"/>
              <a:gd name="connsiteY57" fmla="*/ 181356 h 237896"/>
              <a:gd name="connsiteX58" fmla="*/ 132017 w 228029"/>
              <a:gd name="connsiteY58" fmla="*/ 175756 h 237896"/>
              <a:gd name="connsiteX59" fmla="*/ 97879 w 228029"/>
              <a:gd name="connsiteY59" fmla="*/ 181490 h 237896"/>
              <a:gd name="connsiteX60" fmla="*/ 86144 w 228029"/>
              <a:gd name="connsiteY60" fmla="*/ 195758 h 237896"/>
              <a:gd name="connsiteX61" fmla="*/ 97746 w 228029"/>
              <a:gd name="connsiteY61" fmla="*/ 210160 h 237896"/>
              <a:gd name="connsiteX62" fmla="*/ 132017 w 228029"/>
              <a:gd name="connsiteY62" fmla="*/ 215760 h 237896"/>
              <a:gd name="connsiteX63" fmla="*/ 165887 w 228029"/>
              <a:gd name="connsiteY63" fmla="*/ 210160 h 237896"/>
              <a:gd name="connsiteX64" fmla="*/ 177622 w 228029"/>
              <a:gd name="connsiteY64" fmla="*/ 195758 h 237896"/>
              <a:gd name="connsiteX66" fmla="*/ 108280 w 228029"/>
              <a:gd name="connsiteY66" fmla="*/ 104813 h 237896"/>
              <a:gd name="connsiteX67" fmla="*/ 102013 w 228029"/>
              <a:gd name="connsiteY67" fmla="*/ 90812 h 237896"/>
              <a:gd name="connsiteX68" fmla="*/ 82944 w 228029"/>
              <a:gd name="connsiteY68" fmla="*/ 84278 h 237896"/>
              <a:gd name="connsiteX69" fmla="*/ 64008 w 228029"/>
              <a:gd name="connsiteY69" fmla="*/ 90812 h 237896"/>
              <a:gd name="connsiteX70" fmla="*/ 57874 w 228029"/>
              <a:gd name="connsiteY70" fmla="*/ 104813 h 237896"/>
              <a:gd name="connsiteX71" fmla="*/ 64008 w 228029"/>
              <a:gd name="connsiteY71" fmla="*/ 118682 h 237896"/>
              <a:gd name="connsiteX72" fmla="*/ 82944 w 228029"/>
              <a:gd name="connsiteY72" fmla="*/ 125082 h 237896"/>
              <a:gd name="connsiteX73" fmla="*/ 102013 w 228029"/>
              <a:gd name="connsiteY73" fmla="*/ 118682 h 237896"/>
              <a:gd name="connsiteX74" fmla="*/ 108280 w 228029"/>
              <a:gd name="connsiteY74" fmla="*/ 104813 h 237896"/>
              <a:gd name="connsiteX76" fmla="*/ 149619 w 228029"/>
              <a:gd name="connsiteY76" fmla="*/ 104813 h 237896"/>
              <a:gd name="connsiteX77" fmla="*/ 149485 w 228029"/>
              <a:gd name="connsiteY77" fmla="*/ 106813 h 237896"/>
              <a:gd name="connsiteX78" fmla="*/ 149352 w 228029"/>
              <a:gd name="connsiteY78" fmla="*/ 108547 h 237896"/>
              <a:gd name="connsiteX79" fmla="*/ 178956 w 228029"/>
              <a:gd name="connsiteY79" fmla="*/ 108547 h 237896"/>
              <a:gd name="connsiteX80" fmla="*/ 178956 w 228029"/>
              <a:gd name="connsiteY80" fmla="*/ 90412 h 237896"/>
              <a:gd name="connsiteX81" fmla="*/ 145885 w 228029"/>
              <a:gd name="connsiteY81" fmla="*/ 90412 h 237896"/>
              <a:gd name="connsiteX82" fmla="*/ 149619 w 228029"/>
              <a:gd name="connsiteY82" fmla="*/ 104813 h 237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</a:cxnLst>
            <a:rect l="l" t="t" r="r" b="b"/>
            <a:pathLst>
              <a:path w="228029" h="237896">
                <a:moveTo>
                  <a:pt x="178956" y="149885"/>
                </a:moveTo>
                <a:lnTo>
                  <a:pt x="178956" y="131750"/>
                </a:lnTo>
                <a:lnTo>
                  <a:pt x="149352" y="131750"/>
                </a:lnTo>
                <a:lnTo>
                  <a:pt x="144018" y="122415"/>
                </a:lnTo>
                <a:cubicBezTo>
                  <a:pt x="139395" y="129172"/>
                  <a:pt x="132017" y="134817"/>
                  <a:pt x="121882" y="139350"/>
                </a:cubicBezTo>
                <a:cubicBezTo>
                  <a:pt x="111747" y="143885"/>
                  <a:pt x="98768" y="146152"/>
                  <a:pt x="82944" y="146152"/>
                </a:cubicBezTo>
                <a:cubicBezTo>
                  <a:pt x="71920" y="146152"/>
                  <a:pt x="62274" y="144996"/>
                  <a:pt x="54007" y="142684"/>
                </a:cubicBezTo>
                <a:cubicBezTo>
                  <a:pt x="45739" y="140374"/>
                  <a:pt x="38805" y="137261"/>
                  <a:pt x="33204" y="133350"/>
                </a:cubicBezTo>
                <a:cubicBezTo>
                  <a:pt x="27604" y="129439"/>
                  <a:pt x="23425" y="125038"/>
                  <a:pt x="20669" y="120148"/>
                </a:cubicBezTo>
                <a:cubicBezTo>
                  <a:pt x="17913" y="115259"/>
                  <a:pt x="16535" y="110148"/>
                  <a:pt x="16535" y="104813"/>
                </a:cubicBezTo>
                <a:cubicBezTo>
                  <a:pt x="16535" y="99657"/>
                  <a:pt x="17913" y="94590"/>
                  <a:pt x="20669" y="89612"/>
                </a:cubicBezTo>
                <a:cubicBezTo>
                  <a:pt x="23425" y="84633"/>
                  <a:pt x="27604" y="80188"/>
                  <a:pt x="33204" y="76276"/>
                </a:cubicBezTo>
                <a:cubicBezTo>
                  <a:pt x="38805" y="72365"/>
                  <a:pt x="45739" y="69209"/>
                  <a:pt x="54007" y="66808"/>
                </a:cubicBezTo>
                <a:cubicBezTo>
                  <a:pt x="62274" y="64408"/>
                  <a:pt x="71920" y="63208"/>
                  <a:pt x="82944" y="63208"/>
                </a:cubicBezTo>
                <a:cubicBezTo>
                  <a:pt x="93790" y="63208"/>
                  <a:pt x="103257" y="64364"/>
                  <a:pt x="111347" y="66675"/>
                </a:cubicBezTo>
                <a:cubicBezTo>
                  <a:pt x="119437" y="68986"/>
                  <a:pt x="126327" y="72009"/>
                  <a:pt x="132017" y="75743"/>
                </a:cubicBezTo>
                <a:lnTo>
                  <a:pt x="127483" y="67209"/>
                </a:lnTo>
                <a:lnTo>
                  <a:pt x="178956" y="67209"/>
                </a:lnTo>
                <a:lnTo>
                  <a:pt x="178956" y="32003"/>
                </a:lnTo>
                <a:cubicBezTo>
                  <a:pt x="178956" y="29515"/>
                  <a:pt x="178422" y="27159"/>
                  <a:pt x="177356" y="24936"/>
                </a:cubicBezTo>
                <a:cubicBezTo>
                  <a:pt x="176289" y="22714"/>
                  <a:pt x="174422" y="21069"/>
                  <a:pt x="171755" y="20003"/>
                </a:cubicBezTo>
                <a:lnTo>
                  <a:pt x="226162" y="4001"/>
                </a:lnTo>
                <a:lnTo>
                  <a:pt x="226162" y="119749"/>
                </a:lnTo>
                <a:cubicBezTo>
                  <a:pt x="226162" y="128105"/>
                  <a:pt x="224073" y="135217"/>
                  <a:pt x="219894" y="141084"/>
                </a:cubicBezTo>
                <a:cubicBezTo>
                  <a:pt x="215716" y="146951"/>
                  <a:pt x="209271" y="149885"/>
                  <a:pt x="200558" y="149885"/>
                </a:cubicBezTo>
                <a:moveTo>
                  <a:pt x="228029" y="195758"/>
                </a:moveTo>
                <a:cubicBezTo>
                  <a:pt x="228029" y="201626"/>
                  <a:pt x="225984" y="207093"/>
                  <a:pt x="221894" y="212160"/>
                </a:cubicBezTo>
                <a:cubicBezTo>
                  <a:pt x="217805" y="217228"/>
                  <a:pt x="211715" y="221672"/>
                  <a:pt x="203626" y="225495"/>
                </a:cubicBezTo>
                <a:cubicBezTo>
                  <a:pt x="195536" y="229317"/>
                  <a:pt x="185490" y="232340"/>
                  <a:pt x="173488" y="234562"/>
                </a:cubicBezTo>
                <a:cubicBezTo>
                  <a:pt x="161487" y="236785"/>
                  <a:pt x="147663" y="237896"/>
                  <a:pt x="132017" y="237896"/>
                </a:cubicBezTo>
                <a:cubicBezTo>
                  <a:pt x="116192" y="237896"/>
                  <a:pt x="102324" y="236785"/>
                  <a:pt x="90411" y="234562"/>
                </a:cubicBezTo>
                <a:cubicBezTo>
                  <a:pt x="78499" y="232340"/>
                  <a:pt x="68453" y="229317"/>
                  <a:pt x="60274" y="225495"/>
                </a:cubicBezTo>
                <a:cubicBezTo>
                  <a:pt x="52095" y="221672"/>
                  <a:pt x="45961" y="217228"/>
                  <a:pt x="41872" y="212160"/>
                </a:cubicBezTo>
                <a:cubicBezTo>
                  <a:pt x="37783" y="207093"/>
                  <a:pt x="35738" y="201626"/>
                  <a:pt x="35738" y="195758"/>
                </a:cubicBezTo>
                <a:cubicBezTo>
                  <a:pt x="35738" y="189891"/>
                  <a:pt x="37783" y="184379"/>
                  <a:pt x="41872" y="179222"/>
                </a:cubicBezTo>
                <a:cubicBezTo>
                  <a:pt x="45961" y="174066"/>
                  <a:pt x="52095" y="169621"/>
                  <a:pt x="60274" y="165888"/>
                </a:cubicBezTo>
                <a:cubicBezTo>
                  <a:pt x="68453" y="162154"/>
                  <a:pt x="78499" y="159176"/>
                  <a:pt x="90411" y="156953"/>
                </a:cubicBezTo>
                <a:cubicBezTo>
                  <a:pt x="102324" y="154731"/>
                  <a:pt x="116192" y="153619"/>
                  <a:pt x="132017" y="153619"/>
                </a:cubicBezTo>
                <a:cubicBezTo>
                  <a:pt x="147663" y="153619"/>
                  <a:pt x="161487" y="154731"/>
                  <a:pt x="173488" y="156953"/>
                </a:cubicBezTo>
                <a:cubicBezTo>
                  <a:pt x="185490" y="159176"/>
                  <a:pt x="195536" y="162199"/>
                  <a:pt x="203626" y="166021"/>
                </a:cubicBezTo>
                <a:cubicBezTo>
                  <a:pt x="211715" y="169844"/>
                  <a:pt x="217805" y="174289"/>
                  <a:pt x="221894" y="179356"/>
                </a:cubicBezTo>
                <a:cubicBezTo>
                  <a:pt x="225984" y="184423"/>
                  <a:pt x="228029" y="189891"/>
                  <a:pt x="228029" y="195758"/>
                </a:cubicBezTo>
                <a:moveTo>
                  <a:pt x="156020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5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7"/>
                </a:lnTo>
                <a:cubicBezTo>
                  <a:pt x="56540" y="23381"/>
                  <a:pt x="55651" y="20403"/>
                  <a:pt x="53873" y="18003"/>
                </a:cubicBezTo>
                <a:cubicBezTo>
                  <a:pt x="52095" y="15602"/>
                  <a:pt x="49429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6020" y="31204"/>
                </a:lnTo>
                <a:moveTo>
                  <a:pt x="177622" y="195758"/>
                </a:moveTo>
                <a:cubicBezTo>
                  <a:pt x="177622" y="189891"/>
                  <a:pt x="173711" y="185090"/>
                  <a:pt x="165887" y="181356"/>
                </a:cubicBezTo>
                <a:cubicBezTo>
                  <a:pt x="158064" y="177622"/>
                  <a:pt x="146774" y="175756"/>
                  <a:pt x="132017" y="175756"/>
                </a:cubicBezTo>
                <a:cubicBezTo>
                  <a:pt x="117081" y="175756"/>
                  <a:pt x="105702" y="177667"/>
                  <a:pt x="97879" y="181490"/>
                </a:cubicBezTo>
                <a:cubicBezTo>
                  <a:pt x="90056" y="185312"/>
                  <a:pt x="86144" y="190068"/>
                  <a:pt x="86144" y="195758"/>
                </a:cubicBezTo>
                <a:cubicBezTo>
                  <a:pt x="86144" y="201626"/>
                  <a:pt x="90011" y="206425"/>
                  <a:pt x="97746" y="210160"/>
                </a:cubicBezTo>
                <a:cubicBezTo>
                  <a:pt x="105480" y="213893"/>
                  <a:pt x="116904" y="215760"/>
                  <a:pt x="132017" y="215760"/>
                </a:cubicBezTo>
                <a:cubicBezTo>
                  <a:pt x="146774" y="215760"/>
                  <a:pt x="158064" y="213893"/>
                  <a:pt x="165887" y="210160"/>
                </a:cubicBezTo>
                <a:cubicBezTo>
                  <a:pt x="173711" y="206425"/>
                  <a:pt x="177622" y="201626"/>
                  <a:pt x="177622" y="195758"/>
                </a:cubicBezTo>
                <a:moveTo>
                  <a:pt x="108280" y="104813"/>
                </a:moveTo>
                <a:cubicBezTo>
                  <a:pt x="108280" y="99835"/>
                  <a:pt x="106191" y="95167"/>
                  <a:pt x="102013" y="90812"/>
                </a:cubicBezTo>
                <a:cubicBezTo>
                  <a:pt x="97835" y="86455"/>
                  <a:pt x="91478" y="84278"/>
                  <a:pt x="82944" y="84278"/>
                </a:cubicBezTo>
                <a:cubicBezTo>
                  <a:pt x="74409" y="84278"/>
                  <a:pt x="68097" y="86455"/>
                  <a:pt x="64008" y="90812"/>
                </a:cubicBezTo>
                <a:cubicBezTo>
                  <a:pt x="59919" y="95167"/>
                  <a:pt x="57874" y="99835"/>
                  <a:pt x="57874" y="104813"/>
                </a:cubicBezTo>
                <a:cubicBezTo>
                  <a:pt x="57874" y="109792"/>
                  <a:pt x="59919" y="114415"/>
                  <a:pt x="64008" y="118682"/>
                </a:cubicBezTo>
                <a:cubicBezTo>
                  <a:pt x="68097" y="122949"/>
                  <a:pt x="74409" y="125082"/>
                  <a:pt x="82944" y="125082"/>
                </a:cubicBezTo>
                <a:cubicBezTo>
                  <a:pt x="91478" y="125082"/>
                  <a:pt x="97835" y="122949"/>
                  <a:pt x="102013" y="118682"/>
                </a:cubicBezTo>
                <a:cubicBezTo>
                  <a:pt x="106191" y="114415"/>
                  <a:pt x="108280" y="109792"/>
                  <a:pt x="108280" y="104813"/>
                </a:cubicBezTo>
                <a:moveTo>
                  <a:pt x="149619" y="104813"/>
                </a:moveTo>
                <a:cubicBezTo>
                  <a:pt x="149619" y="105525"/>
                  <a:pt x="149574" y="106191"/>
                  <a:pt x="149485" y="106813"/>
                </a:cubicBezTo>
                <a:cubicBezTo>
                  <a:pt x="149397" y="107436"/>
                  <a:pt x="149352" y="108014"/>
                  <a:pt x="149352" y="108547"/>
                </a:cubicBezTo>
                <a:lnTo>
                  <a:pt x="178956" y="108547"/>
                </a:lnTo>
                <a:lnTo>
                  <a:pt x="178956" y="90412"/>
                </a:lnTo>
                <a:lnTo>
                  <a:pt x="145885" y="90412"/>
                </a:lnTo>
                <a:cubicBezTo>
                  <a:pt x="148374" y="95035"/>
                  <a:pt x="149619" y="99835"/>
                  <a:pt x="149619" y="1048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2" name="Freeform 62"/>
          <p:cNvSpPr/>
          <p:nvPr/>
        </p:nvSpPr>
        <p:spPr>
          <a:xfrm>
            <a:off x="1992144" y="8072882"/>
            <a:ext cx="237096" cy="233896"/>
          </a:xfrm>
          <a:custGeom>
            <a:avLst/>
            <a:gdLst>
              <a:gd name="connsiteX0" fmla="*/ 237096 w 237096"/>
              <a:gd name="connsiteY0" fmla="*/ 189091 h 233896"/>
              <a:gd name="connsiteX1" fmla="*/ 230695 w 237096"/>
              <a:gd name="connsiteY1" fmla="*/ 206559 h 233896"/>
              <a:gd name="connsiteX2" fmla="*/ 212027 w 237096"/>
              <a:gd name="connsiteY2" fmla="*/ 220694 h 233896"/>
              <a:gd name="connsiteX3" fmla="*/ 181489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2 w 237096"/>
              <a:gd name="connsiteY6" fmla="*/ 220694 h 233896"/>
              <a:gd name="connsiteX7" fmla="*/ 48539 w 237096"/>
              <a:gd name="connsiteY7" fmla="*/ 206559 h 233896"/>
              <a:gd name="connsiteX8" fmla="*/ 42139 w 237096"/>
              <a:gd name="connsiteY8" fmla="*/ 189091 h 233896"/>
              <a:gd name="connsiteX9" fmla="*/ 48539 w 237096"/>
              <a:gd name="connsiteY9" fmla="*/ 171621 h 233896"/>
              <a:gd name="connsiteX10" fmla="*/ 67342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4 h 233896"/>
              <a:gd name="connsiteX13" fmla="*/ 181489 w 237096"/>
              <a:gd name="connsiteY13" fmla="*/ 147752 h 233896"/>
              <a:gd name="connsiteX14" fmla="*/ 212027 w 237096"/>
              <a:gd name="connsiteY14" fmla="*/ 157353 h 233896"/>
              <a:gd name="connsiteX15" fmla="*/ 230695 w 237096"/>
              <a:gd name="connsiteY15" fmla="*/ 171621 h 233896"/>
              <a:gd name="connsiteX16" fmla="*/ 237096 w 237096"/>
              <a:gd name="connsiteY16" fmla="*/ 189091 h 233896"/>
              <a:gd name="connsiteX18" fmla="*/ 66675 w 237096"/>
              <a:gd name="connsiteY18" fmla="*/ 36805 h 233896"/>
              <a:gd name="connsiteX19" fmla="*/ 64008 w 237096"/>
              <a:gd name="connsiteY19" fmla="*/ 27870 h 233896"/>
              <a:gd name="connsiteX20" fmla="*/ 56007 w 237096"/>
              <a:gd name="connsiteY20" fmla="*/ 23470 h 233896"/>
              <a:gd name="connsiteX21" fmla="*/ 113881 w 237096"/>
              <a:gd name="connsiteY21" fmla="*/ 7201 h 233896"/>
              <a:gd name="connsiteX22" fmla="*/ 113881 w 237096"/>
              <a:gd name="connsiteY22" fmla="*/ 38138 h 233896"/>
              <a:gd name="connsiteX23" fmla="*/ 112547 w 237096"/>
              <a:gd name="connsiteY23" fmla="*/ 53074 h 233896"/>
              <a:gd name="connsiteX24" fmla="*/ 108814 w 237096"/>
              <a:gd name="connsiteY24" fmla="*/ 67208 h 233896"/>
              <a:gd name="connsiteX25" fmla="*/ 129750 w 237096"/>
              <a:gd name="connsiteY25" fmla="*/ 71343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7 w 237096"/>
              <a:gd name="connsiteY28" fmla="*/ 109613 h 233896"/>
              <a:gd name="connsiteX29" fmla="*/ 156953 w 237096"/>
              <a:gd name="connsiteY29" fmla="*/ 123616 h 233896"/>
              <a:gd name="connsiteX30" fmla="*/ 142418 w 237096"/>
              <a:gd name="connsiteY30" fmla="*/ 130416 h 233896"/>
              <a:gd name="connsiteX31" fmla="*/ 125749 w 237096"/>
              <a:gd name="connsiteY31" fmla="*/ 128683 h 233896"/>
              <a:gd name="connsiteX32" fmla="*/ 114948 w 237096"/>
              <a:gd name="connsiteY32" fmla="*/ 120282 h 233896"/>
              <a:gd name="connsiteX33" fmla="*/ 118148 w 237096"/>
              <a:gd name="connsiteY33" fmla="*/ 109880 h 233896"/>
              <a:gd name="connsiteX34" fmla="*/ 117081 w 237096"/>
              <a:gd name="connsiteY34" fmla="*/ 98813 h 233896"/>
              <a:gd name="connsiteX35" fmla="*/ 111881 w 237096"/>
              <a:gd name="connsiteY35" fmla="*/ 88678 h 233896"/>
              <a:gd name="connsiteX36" fmla="*/ 102679 w 237096"/>
              <a:gd name="connsiteY36" fmla="*/ 81344 h 233896"/>
              <a:gd name="connsiteX37" fmla="*/ 64408 w 237096"/>
              <a:gd name="connsiteY37" fmla="*/ 119749 h 233896"/>
              <a:gd name="connsiteX38" fmla="*/ 0 w 237096"/>
              <a:gd name="connsiteY38" fmla="*/ 138418 h 233896"/>
              <a:gd name="connsiteX39" fmla="*/ 0 w 237096"/>
              <a:gd name="connsiteY39" fmla="*/ 133083 h 233896"/>
              <a:gd name="connsiteX40" fmla="*/ 26403 w 237096"/>
              <a:gd name="connsiteY40" fmla="*/ 118814 h 233896"/>
              <a:gd name="connsiteX41" fmla="*/ 47606 w 237096"/>
              <a:gd name="connsiteY41" fmla="*/ 96546 h 233896"/>
              <a:gd name="connsiteX42" fmla="*/ 61608 w 237096"/>
              <a:gd name="connsiteY42" fmla="*/ 68542 h 233896"/>
              <a:gd name="connsiteX43" fmla="*/ 66675 w 237096"/>
              <a:gd name="connsiteY43" fmla="*/ 36805 h 233896"/>
              <a:gd name="connsiteX45" fmla="*/ 186690 w 237096"/>
              <a:gd name="connsiteY45" fmla="*/ 137884 h 233896"/>
              <a:gd name="connsiteX46" fmla="*/ 186690 w 237096"/>
              <a:gd name="connsiteY46" fmla="*/ 69609 h 233896"/>
              <a:gd name="connsiteX47" fmla="*/ 145352 w 237096"/>
              <a:gd name="connsiteY47" fmla="*/ 69609 h 233896"/>
              <a:gd name="connsiteX48" fmla="*/ 132550 w 237096"/>
              <a:gd name="connsiteY48" fmla="*/ 45072 h 233896"/>
              <a:gd name="connsiteX49" fmla="*/ 186690 w 237096"/>
              <a:gd name="connsiteY49" fmla="*/ 45072 h 233896"/>
              <a:gd name="connsiteX50" fmla="*/ 186690 w 237096"/>
              <a:gd name="connsiteY50" fmla="*/ 28003 h 233896"/>
              <a:gd name="connsiteX51" fmla="*/ 185090 w 237096"/>
              <a:gd name="connsiteY51" fmla="*/ 20936 h 233896"/>
              <a:gd name="connsiteX52" fmla="*/ 179489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5 h 233896"/>
              <a:gd name="connsiteX55" fmla="*/ 227762 w 237096"/>
              <a:gd name="connsiteY55" fmla="*/ 132150 h 233896"/>
              <a:gd name="connsiteX56" fmla="*/ 208293 w 237096"/>
              <a:gd name="connsiteY56" fmla="*/ 137884 h 233896"/>
              <a:gd name="connsiteX58" fmla="*/ 186690 w 237096"/>
              <a:gd name="connsiteY58" fmla="*/ 189091 h 233896"/>
              <a:gd name="connsiteX59" fmla="*/ 174288 w 237096"/>
              <a:gd name="connsiteY59" fmla="*/ 173088 h 233896"/>
              <a:gd name="connsiteX60" fmla="*/ 139751 w 237096"/>
              <a:gd name="connsiteY60" fmla="*/ 166421 h 233896"/>
              <a:gd name="connsiteX61" fmla="*/ 104947 w 237096"/>
              <a:gd name="connsiteY61" fmla="*/ 173088 h 233896"/>
              <a:gd name="connsiteX62" fmla="*/ 92545 w 237096"/>
              <a:gd name="connsiteY62" fmla="*/ 189091 h 233896"/>
              <a:gd name="connsiteX63" fmla="*/ 104813 w 237096"/>
              <a:gd name="connsiteY63" fmla="*/ 205093 h 233896"/>
              <a:gd name="connsiteX64" fmla="*/ 139751 w 237096"/>
              <a:gd name="connsiteY64" fmla="*/ 211759 h 233896"/>
              <a:gd name="connsiteX65" fmla="*/ 174288 w 237096"/>
              <a:gd name="connsiteY65" fmla="*/ 205093 h 233896"/>
              <a:gd name="connsiteX66" fmla="*/ 186690 w 237096"/>
              <a:gd name="connsiteY66" fmla="*/ 189091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1"/>
                </a:moveTo>
                <a:cubicBezTo>
                  <a:pt x="237096" y="195314"/>
                  <a:pt x="234963" y="201137"/>
                  <a:pt x="230695" y="206559"/>
                </a:cubicBezTo>
                <a:cubicBezTo>
                  <a:pt x="226428" y="211982"/>
                  <a:pt x="220205" y="216694"/>
                  <a:pt x="212027" y="220694"/>
                </a:cubicBezTo>
                <a:cubicBezTo>
                  <a:pt x="203848" y="224695"/>
                  <a:pt x="193669" y="227895"/>
                  <a:pt x="181489" y="230296"/>
                </a:cubicBezTo>
                <a:cubicBezTo>
                  <a:pt x="169310" y="232696"/>
                  <a:pt x="155397" y="233896"/>
                  <a:pt x="139751" y="233896"/>
                </a:cubicBezTo>
                <a:cubicBezTo>
                  <a:pt x="123927" y="233896"/>
                  <a:pt x="109969" y="232696"/>
                  <a:pt x="97879" y="230296"/>
                </a:cubicBezTo>
                <a:cubicBezTo>
                  <a:pt x="85788" y="227895"/>
                  <a:pt x="75610" y="224695"/>
                  <a:pt x="67342" y="220694"/>
                </a:cubicBezTo>
                <a:cubicBezTo>
                  <a:pt x="59074" y="216694"/>
                  <a:pt x="52807" y="211982"/>
                  <a:pt x="48539" y="206559"/>
                </a:cubicBezTo>
                <a:cubicBezTo>
                  <a:pt x="44272" y="201137"/>
                  <a:pt x="42139" y="195314"/>
                  <a:pt x="42139" y="189091"/>
                </a:cubicBezTo>
                <a:cubicBezTo>
                  <a:pt x="42139" y="182867"/>
                  <a:pt x="44272" y="177044"/>
                  <a:pt x="48539" y="171621"/>
                </a:cubicBezTo>
                <a:cubicBezTo>
                  <a:pt x="52807" y="166198"/>
                  <a:pt x="59074" y="161442"/>
                  <a:pt x="67342" y="157353"/>
                </a:cubicBezTo>
                <a:cubicBezTo>
                  <a:pt x="75610" y="153264"/>
                  <a:pt x="85788" y="150064"/>
                  <a:pt x="97879" y="147752"/>
                </a:cubicBezTo>
                <a:cubicBezTo>
                  <a:pt x="109969" y="145441"/>
                  <a:pt x="123927" y="144284"/>
                  <a:pt x="139751" y="144284"/>
                </a:cubicBezTo>
                <a:cubicBezTo>
                  <a:pt x="155397" y="144284"/>
                  <a:pt x="169310" y="145441"/>
                  <a:pt x="181489" y="147752"/>
                </a:cubicBezTo>
                <a:cubicBezTo>
                  <a:pt x="193669" y="150064"/>
                  <a:pt x="203848" y="153264"/>
                  <a:pt x="212027" y="157353"/>
                </a:cubicBezTo>
                <a:cubicBezTo>
                  <a:pt x="220205" y="161442"/>
                  <a:pt x="226428" y="166198"/>
                  <a:pt x="230695" y="171621"/>
                </a:cubicBezTo>
                <a:cubicBezTo>
                  <a:pt x="234963" y="177044"/>
                  <a:pt x="237096" y="182867"/>
                  <a:pt x="237096" y="189091"/>
                </a:cubicBezTo>
                <a:moveTo>
                  <a:pt x="66675" y="36805"/>
                </a:moveTo>
                <a:cubicBezTo>
                  <a:pt x="66675" y="33248"/>
                  <a:pt x="65786" y="30271"/>
                  <a:pt x="64008" y="27870"/>
                </a:cubicBezTo>
                <a:cubicBezTo>
                  <a:pt x="62230" y="25470"/>
                  <a:pt x="59563" y="24003"/>
                  <a:pt x="56007" y="23470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4"/>
                  <a:pt x="113436" y="48273"/>
                  <a:pt x="112547" y="53074"/>
                </a:cubicBezTo>
                <a:cubicBezTo>
                  <a:pt x="111658" y="57874"/>
                  <a:pt x="110414" y="62585"/>
                  <a:pt x="108814" y="67208"/>
                </a:cubicBezTo>
                <a:cubicBezTo>
                  <a:pt x="116281" y="67742"/>
                  <a:pt x="123260" y="69120"/>
                  <a:pt x="129750" y="71343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6"/>
                  <a:pt x="154997" y="87878"/>
                  <a:pt x="157753" y="92945"/>
                </a:cubicBezTo>
                <a:cubicBezTo>
                  <a:pt x="160509" y="98013"/>
                  <a:pt x="161887" y="103569"/>
                  <a:pt x="161887" y="109613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4" y="127438"/>
                  <a:pt x="148819" y="129705"/>
                  <a:pt x="142418" y="130416"/>
                </a:cubicBezTo>
                <a:cubicBezTo>
                  <a:pt x="136195" y="131127"/>
                  <a:pt x="130639" y="130549"/>
                  <a:pt x="125749" y="128683"/>
                </a:cubicBezTo>
                <a:cubicBezTo>
                  <a:pt x="120859" y="126816"/>
                  <a:pt x="117259" y="124016"/>
                  <a:pt x="114948" y="120282"/>
                </a:cubicBezTo>
                <a:cubicBezTo>
                  <a:pt x="116726" y="117081"/>
                  <a:pt x="117792" y="113615"/>
                  <a:pt x="118148" y="109880"/>
                </a:cubicBezTo>
                <a:cubicBezTo>
                  <a:pt x="118504" y="106147"/>
                  <a:pt x="118148" y="102457"/>
                  <a:pt x="117081" y="98813"/>
                </a:cubicBezTo>
                <a:cubicBezTo>
                  <a:pt x="116014" y="95167"/>
                  <a:pt x="114281" y="91790"/>
                  <a:pt x="111881" y="88678"/>
                </a:cubicBezTo>
                <a:cubicBezTo>
                  <a:pt x="109480" y="85566"/>
                  <a:pt x="106413" y="83121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3"/>
                </a:lnTo>
                <a:cubicBezTo>
                  <a:pt x="9423" y="129884"/>
                  <a:pt x="18224" y="125127"/>
                  <a:pt x="26403" y="118814"/>
                </a:cubicBezTo>
                <a:cubicBezTo>
                  <a:pt x="34582" y="112503"/>
                  <a:pt x="41650" y="105080"/>
                  <a:pt x="47606" y="96546"/>
                </a:cubicBezTo>
                <a:cubicBezTo>
                  <a:pt x="53562" y="88012"/>
                  <a:pt x="58230" y="78677"/>
                  <a:pt x="61608" y="68542"/>
                </a:cubicBezTo>
                <a:cubicBezTo>
                  <a:pt x="64986" y="58407"/>
                  <a:pt x="66675" y="47828"/>
                  <a:pt x="66675" y="36805"/>
                </a:cubicBezTo>
                <a:moveTo>
                  <a:pt x="186690" y="137884"/>
                </a:moveTo>
                <a:lnTo>
                  <a:pt x="186690" y="69609"/>
                </a:lnTo>
                <a:lnTo>
                  <a:pt x="145352" y="69609"/>
                </a:lnTo>
                <a:lnTo>
                  <a:pt x="132550" y="45072"/>
                </a:lnTo>
                <a:lnTo>
                  <a:pt x="186690" y="45072"/>
                </a:lnTo>
                <a:lnTo>
                  <a:pt x="186690" y="28003"/>
                </a:lnTo>
                <a:cubicBezTo>
                  <a:pt x="186690" y="25515"/>
                  <a:pt x="186157" y="23158"/>
                  <a:pt x="185090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3615"/>
                </a:lnTo>
                <a:cubicBezTo>
                  <a:pt x="233896" y="122149"/>
                  <a:pt x="231851" y="128327"/>
                  <a:pt x="227762" y="132150"/>
                </a:cubicBezTo>
                <a:cubicBezTo>
                  <a:pt x="223672" y="135972"/>
                  <a:pt x="217183" y="137884"/>
                  <a:pt x="208293" y="137884"/>
                </a:cubicBezTo>
                <a:moveTo>
                  <a:pt x="186690" y="189091"/>
                </a:moveTo>
                <a:cubicBezTo>
                  <a:pt x="186690" y="182867"/>
                  <a:pt x="182556" y="177533"/>
                  <a:pt x="174288" y="173088"/>
                </a:cubicBezTo>
                <a:cubicBezTo>
                  <a:pt x="166021" y="168644"/>
                  <a:pt x="154508" y="166421"/>
                  <a:pt x="139751" y="166421"/>
                </a:cubicBezTo>
                <a:cubicBezTo>
                  <a:pt x="124816" y="166421"/>
                  <a:pt x="113214" y="168644"/>
                  <a:pt x="104947" y="173088"/>
                </a:cubicBezTo>
                <a:cubicBezTo>
                  <a:pt x="96679" y="177533"/>
                  <a:pt x="92545" y="182867"/>
                  <a:pt x="92545" y="189091"/>
                </a:cubicBezTo>
                <a:cubicBezTo>
                  <a:pt x="92545" y="195314"/>
                  <a:pt x="96634" y="200647"/>
                  <a:pt x="104813" y="205093"/>
                </a:cubicBezTo>
                <a:cubicBezTo>
                  <a:pt x="112992" y="209538"/>
                  <a:pt x="124638" y="211759"/>
                  <a:pt x="139751" y="211759"/>
                </a:cubicBezTo>
                <a:cubicBezTo>
                  <a:pt x="154508" y="211759"/>
                  <a:pt x="166021" y="209538"/>
                  <a:pt x="174288" y="205093"/>
                </a:cubicBezTo>
                <a:cubicBezTo>
                  <a:pt x="182556" y="200647"/>
                  <a:pt x="186690" y="195314"/>
                  <a:pt x="186690" y="189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3" name="Freeform 63"/>
          <p:cNvSpPr/>
          <p:nvPr/>
        </p:nvSpPr>
        <p:spPr>
          <a:xfrm>
            <a:off x="2266578" y="8068882"/>
            <a:ext cx="256832" cy="231229"/>
          </a:xfrm>
          <a:custGeom>
            <a:avLst/>
            <a:gdLst>
              <a:gd name="connsiteX0" fmla="*/ 174955 w 256832"/>
              <a:gd name="connsiteY0" fmla="*/ 231229 h 231229"/>
              <a:gd name="connsiteX1" fmla="*/ 174955 w 256832"/>
              <a:gd name="connsiteY1" fmla="*/ 219228 h 231229"/>
              <a:gd name="connsiteX2" fmla="*/ 151752 w 256832"/>
              <a:gd name="connsiteY2" fmla="*/ 225362 h 231229"/>
              <a:gd name="connsiteX3" fmla="*/ 125482 w 256832"/>
              <a:gd name="connsiteY3" fmla="*/ 229095 h 231229"/>
              <a:gd name="connsiteX4" fmla="*/ 98546 w 256832"/>
              <a:gd name="connsiteY4" fmla="*/ 230829 h 231229"/>
              <a:gd name="connsiteX5" fmla="*/ 73076 w 256832"/>
              <a:gd name="connsiteY5" fmla="*/ 231229 h 231229"/>
              <a:gd name="connsiteX6" fmla="*/ 33871 w 256832"/>
              <a:gd name="connsiteY6" fmla="*/ 231229 h 231229"/>
              <a:gd name="connsiteX7" fmla="*/ 33871 w 256832"/>
              <a:gd name="connsiteY7" fmla="*/ 159220 h 231229"/>
              <a:gd name="connsiteX8" fmla="*/ 79743 w 256832"/>
              <a:gd name="connsiteY8" fmla="*/ 150419 h 231229"/>
              <a:gd name="connsiteX9" fmla="*/ 79743 w 256832"/>
              <a:gd name="connsiteY9" fmla="*/ 168022 h 231229"/>
              <a:gd name="connsiteX10" fmla="*/ 174955 w 256832"/>
              <a:gd name="connsiteY10" fmla="*/ 168022 h 231229"/>
              <a:gd name="connsiteX11" fmla="*/ 174955 w 256832"/>
              <a:gd name="connsiteY11" fmla="*/ 156553 h 231229"/>
              <a:gd name="connsiteX12" fmla="*/ 220828 w 256832"/>
              <a:gd name="connsiteY12" fmla="*/ 147752 h 231229"/>
              <a:gd name="connsiteX13" fmla="*/ 220828 w 256832"/>
              <a:gd name="connsiteY13" fmla="*/ 231229 h 231229"/>
              <a:gd name="connsiteX15" fmla="*/ 82944 w 256832"/>
              <a:gd name="connsiteY15" fmla="*/ 63208 h 231229"/>
              <a:gd name="connsiteX16" fmla="*/ 111881 w 256832"/>
              <a:gd name="connsiteY16" fmla="*/ 66542 h 231229"/>
              <a:gd name="connsiteX17" fmla="*/ 132683 w 256832"/>
              <a:gd name="connsiteY17" fmla="*/ 75476 h 231229"/>
              <a:gd name="connsiteX18" fmla="*/ 145352 w 256832"/>
              <a:gd name="connsiteY18" fmla="*/ 88411 h 231229"/>
              <a:gd name="connsiteX19" fmla="*/ 149619 w 256832"/>
              <a:gd name="connsiteY19" fmla="*/ 103480 h 231229"/>
              <a:gd name="connsiteX20" fmla="*/ 145352 w 256832"/>
              <a:gd name="connsiteY20" fmla="*/ 118682 h 231229"/>
              <a:gd name="connsiteX21" fmla="*/ 132683 w 256832"/>
              <a:gd name="connsiteY21" fmla="*/ 131349 h 231229"/>
              <a:gd name="connsiteX22" fmla="*/ 111881 w 256832"/>
              <a:gd name="connsiteY22" fmla="*/ 140150 h 231229"/>
              <a:gd name="connsiteX23" fmla="*/ 82944 w 256832"/>
              <a:gd name="connsiteY23" fmla="*/ 143485 h 231229"/>
              <a:gd name="connsiteX24" fmla="*/ 54007 w 256832"/>
              <a:gd name="connsiteY24" fmla="*/ 140150 h 231229"/>
              <a:gd name="connsiteX25" fmla="*/ 33204 w 256832"/>
              <a:gd name="connsiteY25" fmla="*/ 131349 h 231229"/>
              <a:gd name="connsiteX26" fmla="*/ 20669 w 256832"/>
              <a:gd name="connsiteY26" fmla="*/ 118682 h 231229"/>
              <a:gd name="connsiteX27" fmla="*/ 16535 w 256832"/>
              <a:gd name="connsiteY27" fmla="*/ 103480 h 231229"/>
              <a:gd name="connsiteX28" fmla="*/ 20669 w 256832"/>
              <a:gd name="connsiteY28" fmla="*/ 88411 h 231229"/>
              <a:gd name="connsiteX29" fmla="*/ 33204 w 256832"/>
              <a:gd name="connsiteY29" fmla="*/ 75476 h 231229"/>
              <a:gd name="connsiteX30" fmla="*/ 54007 w 256832"/>
              <a:gd name="connsiteY30" fmla="*/ 66542 h 231229"/>
              <a:gd name="connsiteX31" fmla="*/ 82944 w 256832"/>
              <a:gd name="connsiteY31" fmla="*/ 63208 h 231229"/>
              <a:gd name="connsiteX33" fmla="*/ 173622 w 256832"/>
              <a:gd name="connsiteY33" fmla="*/ 141618 h 231229"/>
              <a:gd name="connsiteX34" fmla="*/ 173622 w 256832"/>
              <a:gd name="connsiteY34" fmla="*/ 32003 h 231229"/>
              <a:gd name="connsiteX35" fmla="*/ 172021 w 256832"/>
              <a:gd name="connsiteY35" fmla="*/ 24936 h 231229"/>
              <a:gd name="connsiteX36" fmla="*/ 166421 w 256832"/>
              <a:gd name="connsiteY36" fmla="*/ 20003 h 231229"/>
              <a:gd name="connsiteX37" fmla="*/ 220828 w 256832"/>
              <a:gd name="connsiteY37" fmla="*/ 4001 h 231229"/>
              <a:gd name="connsiteX38" fmla="*/ 220828 w 256832"/>
              <a:gd name="connsiteY38" fmla="*/ 53873 h 231229"/>
              <a:gd name="connsiteX39" fmla="*/ 256832 w 256832"/>
              <a:gd name="connsiteY39" fmla="*/ 53873 h 231229"/>
              <a:gd name="connsiteX40" fmla="*/ 256832 w 256832"/>
              <a:gd name="connsiteY40" fmla="*/ 78410 h 231229"/>
              <a:gd name="connsiteX41" fmla="*/ 220828 w 256832"/>
              <a:gd name="connsiteY41" fmla="*/ 78410 h 231229"/>
              <a:gd name="connsiteX42" fmla="*/ 220828 w 256832"/>
              <a:gd name="connsiteY42" fmla="*/ 117348 h 231229"/>
              <a:gd name="connsiteX43" fmla="*/ 214693 w 256832"/>
              <a:gd name="connsiteY43" fmla="*/ 135884 h 231229"/>
              <a:gd name="connsiteX44" fmla="*/ 195225 w 256832"/>
              <a:gd name="connsiteY44" fmla="*/ 141618 h 231229"/>
              <a:gd name="connsiteX46" fmla="*/ 153353 w 256832"/>
              <a:gd name="connsiteY46" fmla="*/ 54407 h 231229"/>
              <a:gd name="connsiteX47" fmla="*/ 24803 w 256832"/>
              <a:gd name="connsiteY47" fmla="*/ 54407 h 231229"/>
              <a:gd name="connsiteX48" fmla="*/ 16802 w 256832"/>
              <a:gd name="connsiteY48" fmla="*/ 61075 h 231229"/>
              <a:gd name="connsiteX49" fmla="*/ 0 w 256832"/>
              <a:gd name="connsiteY49" fmla="*/ 31204 h 231229"/>
              <a:gd name="connsiteX50" fmla="*/ 56540 w 256832"/>
              <a:gd name="connsiteY50" fmla="*/ 31204 h 231229"/>
              <a:gd name="connsiteX51" fmla="*/ 56540 w 256832"/>
              <a:gd name="connsiteY51" fmla="*/ 26937 h 231229"/>
              <a:gd name="connsiteX52" fmla="*/ 53873 w 256832"/>
              <a:gd name="connsiteY52" fmla="*/ 18003 h 231229"/>
              <a:gd name="connsiteX53" fmla="*/ 45872 w 256832"/>
              <a:gd name="connsiteY53" fmla="*/ 13601 h 231229"/>
              <a:gd name="connsiteX54" fmla="*/ 106413 w 256832"/>
              <a:gd name="connsiteY54" fmla="*/ 0 h 231229"/>
              <a:gd name="connsiteX55" fmla="*/ 106413 w 256832"/>
              <a:gd name="connsiteY55" fmla="*/ 31204 h 231229"/>
              <a:gd name="connsiteX56" fmla="*/ 153353 w 256832"/>
              <a:gd name="connsiteY56" fmla="*/ 31204 h 231229"/>
              <a:gd name="connsiteX58" fmla="*/ 108280 w 256832"/>
              <a:gd name="connsiteY58" fmla="*/ 103480 h 231229"/>
              <a:gd name="connsiteX59" fmla="*/ 102013 w 256832"/>
              <a:gd name="connsiteY59" fmla="*/ 90144 h 231229"/>
              <a:gd name="connsiteX60" fmla="*/ 82944 w 256832"/>
              <a:gd name="connsiteY60" fmla="*/ 84278 h 231229"/>
              <a:gd name="connsiteX61" fmla="*/ 64008 w 256832"/>
              <a:gd name="connsiteY61" fmla="*/ 90144 h 231229"/>
              <a:gd name="connsiteX62" fmla="*/ 57874 w 256832"/>
              <a:gd name="connsiteY62" fmla="*/ 103480 h 231229"/>
              <a:gd name="connsiteX63" fmla="*/ 64008 w 256832"/>
              <a:gd name="connsiteY63" fmla="*/ 116681 h 231229"/>
              <a:gd name="connsiteX64" fmla="*/ 82944 w 256832"/>
              <a:gd name="connsiteY64" fmla="*/ 122415 h 231229"/>
              <a:gd name="connsiteX65" fmla="*/ 102013 w 256832"/>
              <a:gd name="connsiteY65" fmla="*/ 116681 h 231229"/>
              <a:gd name="connsiteX66" fmla="*/ 108280 w 256832"/>
              <a:gd name="connsiteY66" fmla="*/ 103480 h 231229"/>
              <a:gd name="connsiteX68" fmla="*/ 90411 w 256832"/>
              <a:gd name="connsiteY68" fmla="*/ 206693 h 231229"/>
              <a:gd name="connsiteX69" fmla="*/ 130816 w 256832"/>
              <a:gd name="connsiteY69" fmla="*/ 205759 h 231229"/>
              <a:gd name="connsiteX70" fmla="*/ 174955 w 256832"/>
              <a:gd name="connsiteY70" fmla="*/ 201892 h 231229"/>
              <a:gd name="connsiteX71" fmla="*/ 174955 w 256832"/>
              <a:gd name="connsiteY71" fmla="*/ 191224 h 231229"/>
              <a:gd name="connsiteX72" fmla="*/ 79743 w 256832"/>
              <a:gd name="connsiteY72" fmla="*/ 191224 h 231229"/>
              <a:gd name="connsiteX73" fmla="*/ 79743 w 256832"/>
              <a:gd name="connsiteY73" fmla="*/ 206693 h 231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56832" h="231229">
                <a:moveTo>
                  <a:pt x="174955" y="231229"/>
                </a:moveTo>
                <a:lnTo>
                  <a:pt x="174955" y="219228"/>
                </a:lnTo>
                <a:cubicBezTo>
                  <a:pt x="168021" y="221717"/>
                  <a:pt x="160287" y="223762"/>
                  <a:pt x="151752" y="225362"/>
                </a:cubicBezTo>
                <a:cubicBezTo>
                  <a:pt x="143218" y="226962"/>
                  <a:pt x="134461" y="228206"/>
                  <a:pt x="125482" y="229095"/>
                </a:cubicBezTo>
                <a:cubicBezTo>
                  <a:pt x="116504" y="229984"/>
                  <a:pt x="107525" y="230562"/>
                  <a:pt x="98546" y="230829"/>
                </a:cubicBezTo>
                <a:cubicBezTo>
                  <a:pt x="89567" y="231096"/>
                  <a:pt x="81077" y="231229"/>
                  <a:pt x="73076" y="231229"/>
                </a:cubicBezTo>
                <a:lnTo>
                  <a:pt x="33871" y="231229"/>
                </a:lnTo>
                <a:lnTo>
                  <a:pt x="33871" y="159220"/>
                </a:lnTo>
                <a:lnTo>
                  <a:pt x="79743" y="150419"/>
                </a:lnTo>
                <a:lnTo>
                  <a:pt x="79743" y="168022"/>
                </a:lnTo>
                <a:lnTo>
                  <a:pt x="174955" y="168022"/>
                </a:lnTo>
                <a:lnTo>
                  <a:pt x="174955" y="156553"/>
                </a:lnTo>
                <a:lnTo>
                  <a:pt x="220828" y="147752"/>
                </a:lnTo>
                <a:lnTo>
                  <a:pt x="220828" y="231229"/>
                </a:lnTo>
                <a:moveTo>
                  <a:pt x="82944" y="63208"/>
                </a:moveTo>
                <a:cubicBezTo>
                  <a:pt x="93967" y="63208"/>
                  <a:pt x="103613" y="64319"/>
                  <a:pt x="111881" y="66542"/>
                </a:cubicBezTo>
                <a:cubicBezTo>
                  <a:pt x="120148" y="68764"/>
                  <a:pt x="127083" y="71742"/>
                  <a:pt x="132683" y="75476"/>
                </a:cubicBezTo>
                <a:cubicBezTo>
                  <a:pt x="138284" y="79210"/>
                  <a:pt x="142507" y="83521"/>
                  <a:pt x="145352" y="88411"/>
                </a:cubicBezTo>
                <a:cubicBezTo>
                  <a:pt x="148196" y="93301"/>
                  <a:pt x="149619" y="98323"/>
                  <a:pt x="149619" y="103480"/>
                </a:cubicBezTo>
                <a:cubicBezTo>
                  <a:pt x="149619" y="108814"/>
                  <a:pt x="148196" y="113881"/>
                  <a:pt x="145352" y="118682"/>
                </a:cubicBezTo>
                <a:cubicBezTo>
                  <a:pt x="142507" y="123482"/>
                  <a:pt x="138284" y="127705"/>
                  <a:pt x="132683" y="131349"/>
                </a:cubicBezTo>
                <a:cubicBezTo>
                  <a:pt x="127083" y="134995"/>
                  <a:pt x="120148" y="137928"/>
                  <a:pt x="111881" y="140150"/>
                </a:cubicBezTo>
                <a:cubicBezTo>
                  <a:pt x="103613" y="142373"/>
                  <a:pt x="93967" y="143485"/>
                  <a:pt x="82944" y="143485"/>
                </a:cubicBezTo>
                <a:cubicBezTo>
                  <a:pt x="71920" y="143485"/>
                  <a:pt x="62274" y="142373"/>
                  <a:pt x="54007" y="140150"/>
                </a:cubicBezTo>
                <a:cubicBezTo>
                  <a:pt x="45739" y="137928"/>
                  <a:pt x="38805" y="134995"/>
                  <a:pt x="33204" y="131349"/>
                </a:cubicBezTo>
                <a:cubicBezTo>
                  <a:pt x="27604" y="127705"/>
                  <a:pt x="23425" y="123482"/>
                  <a:pt x="20669" y="118682"/>
                </a:cubicBezTo>
                <a:cubicBezTo>
                  <a:pt x="17913" y="113881"/>
                  <a:pt x="16535" y="108814"/>
                  <a:pt x="16535" y="103480"/>
                </a:cubicBezTo>
                <a:cubicBezTo>
                  <a:pt x="16535" y="98323"/>
                  <a:pt x="17913" y="93301"/>
                  <a:pt x="20669" y="88411"/>
                </a:cubicBezTo>
                <a:cubicBezTo>
                  <a:pt x="23425" y="83521"/>
                  <a:pt x="27604" y="79210"/>
                  <a:pt x="33204" y="75476"/>
                </a:cubicBezTo>
                <a:cubicBezTo>
                  <a:pt x="38805" y="71742"/>
                  <a:pt x="45739" y="68764"/>
                  <a:pt x="54007" y="66542"/>
                </a:cubicBezTo>
                <a:cubicBezTo>
                  <a:pt x="62274" y="64319"/>
                  <a:pt x="71920" y="63208"/>
                  <a:pt x="82944" y="63208"/>
                </a:cubicBezTo>
                <a:moveTo>
                  <a:pt x="173622" y="141618"/>
                </a:moveTo>
                <a:lnTo>
                  <a:pt x="173622" y="32003"/>
                </a:lnTo>
                <a:cubicBezTo>
                  <a:pt x="173622" y="29515"/>
                  <a:pt x="173088" y="27159"/>
                  <a:pt x="172021" y="24936"/>
                </a:cubicBezTo>
                <a:cubicBezTo>
                  <a:pt x="170955" y="22714"/>
                  <a:pt x="169088" y="21069"/>
                  <a:pt x="166421" y="20003"/>
                </a:cubicBezTo>
                <a:lnTo>
                  <a:pt x="220828" y="4001"/>
                </a:lnTo>
                <a:lnTo>
                  <a:pt x="220828" y="53873"/>
                </a:lnTo>
                <a:lnTo>
                  <a:pt x="256832" y="53873"/>
                </a:lnTo>
                <a:lnTo>
                  <a:pt x="256832" y="78410"/>
                </a:lnTo>
                <a:lnTo>
                  <a:pt x="220828" y="78410"/>
                </a:lnTo>
                <a:lnTo>
                  <a:pt x="220828" y="117348"/>
                </a:lnTo>
                <a:cubicBezTo>
                  <a:pt x="220828" y="125882"/>
                  <a:pt x="218783" y="132061"/>
                  <a:pt x="214693" y="135884"/>
                </a:cubicBezTo>
                <a:cubicBezTo>
                  <a:pt x="210604" y="139707"/>
                  <a:pt x="204115" y="141618"/>
                  <a:pt x="195225" y="141618"/>
                </a:cubicBezTo>
                <a:moveTo>
                  <a:pt x="153353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5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7"/>
                </a:lnTo>
                <a:cubicBezTo>
                  <a:pt x="56540" y="23381"/>
                  <a:pt x="55651" y="20403"/>
                  <a:pt x="53873" y="18003"/>
                </a:cubicBezTo>
                <a:cubicBezTo>
                  <a:pt x="52095" y="15602"/>
                  <a:pt x="49429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3" y="31204"/>
                </a:lnTo>
                <a:moveTo>
                  <a:pt x="108280" y="103480"/>
                </a:moveTo>
                <a:cubicBezTo>
                  <a:pt x="108280" y="98502"/>
                  <a:pt x="106191" y="94056"/>
                  <a:pt x="102013" y="90144"/>
                </a:cubicBezTo>
                <a:cubicBezTo>
                  <a:pt x="97835" y="86233"/>
                  <a:pt x="91478" y="84278"/>
                  <a:pt x="82944" y="84278"/>
                </a:cubicBezTo>
                <a:cubicBezTo>
                  <a:pt x="74409" y="84278"/>
                  <a:pt x="68097" y="86233"/>
                  <a:pt x="64008" y="90144"/>
                </a:cubicBezTo>
                <a:cubicBezTo>
                  <a:pt x="59919" y="94056"/>
                  <a:pt x="57874" y="98502"/>
                  <a:pt x="57874" y="103480"/>
                </a:cubicBezTo>
                <a:cubicBezTo>
                  <a:pt x="57874" y="108458"/>
                  <a:pt x="59919" y="112859"/>
                  <a:pt x="64008" y="116681"/>
                </a:cubicBezTo>
                <a:cubicBezTo>
                  <a:pt x="68097" y="120504"/>
                  <a:pt x="74409" y="122415"/>
                  <a:pt x="82944" y="122415"/>
                </a:cubicBezTo>
                <a:cubicBezTo>
                  <a:pt x="91478" y="122415"/>
                  <a:pt x="97835" y="120504"/>
                  <a:pt x="102013" y="116681"/>
                </a:cubicBezTo>
                <a:cubicBezTo>
                  <a:pt x="106191" y="112859"/>
                  <a:pt x="108280" y="108458"/>
                  <a:pt x="108280" y="103480"/>
                </a:cubicBezTo>
                <a:moveTo>
                  <a:pt x="90411" y="206693"/>
                </a:moveTo>
                <a:cubicBezTo>
                  <a:pt x="102502" y="206693"/>
                  <a:pt x="115970" y="206382"/>
                  <a:pt x="130816" y="205759"/>
                </a:cubicBezTo>
                <a:cubicBezTo>
                  <a:pt x="145663" y="205137"/>
                  <a:pt x="160376" y="203848"/>
                  <a:pt x="174955" y="201892"/>
                </a:cubicBezTo>
                <a:lnTo>
                  <a:pt x="174955" y="191224"/>
                </a:lnTo>
                <a:lnTo>
                  <a:pt x="79743" y="191224"/>
                </a:lnTo>
                <a:lnTo>
                  <a:pt x="79743" y="20669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4" name="Freeform 64"/>
          <p:cNvSpPr/>
          <p:nvPr/>
        </p:nvSpPr>
        <p:spPr>
          <a:xfrm>
            <a:off x="2536212" y="8072882"/>
            <a:ext cx="223228" cy="230429"/>
          </a:xfrm>
          <a:custGeom>
            <a:avLst/>
            <a:gdLst>
              <a:gd name="connsiteX0" fmla="*/ 68008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1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5 h 230429"/>
              <a:gd name="connsiteX9" fmla="*/ 197624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6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0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8" y="150419"/>
                </a:moveTo>
                <a:cubicBezTo>
                  <a:pt x="91656" y="150419"/>
                  <a:pt x="112236" y="149130"/>
                  <a:pt x="129749" y="146552"/>
                </a:cubicBezTo>
                <a:cubicBezTo>
                  <a:pt x="147263" y="143973"/>
                  <a:pt x="162687" y="140640"/>
                  <a:pt x="176022" y="136550"/>
                </a:cubicBezTo>
                <a:lnTo>
                  <a:pt x="176022" y="28003"/>
                </a:lnTo>
                <a:cubicBezTo>
                  <a:pt x="176022" y="25515"/>
                  <a:pt x="175488" y="23158"/>
                  <a:pt x="174422" y="20936"/>
                </a:cubicBezTo>
                <a:cubicBezTo>
                  <a:pt x="173355" y="18714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5"/>
                </a:cubicBezTo>
                <a:cubicBezTo>
                  <a:pt x="213004" y="228517"/>
                  <a:pt x="206515" y="230429"/>
                  <a:pt x="197624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3" y="158776"/>
                  <a:pt x="161798" y="161976"/>
                  <a:pt x="153086" y="164821"/>
                </a:cubicBezTo>
                <a:cubicBezTo>
                  <a:pt x="144373" y="167665"/>
                  <a:pt x="134906" y="170021"/>
                  <a:pt x="124682" y="171888"/>
                </a:cubicBezTo>
                <a:cubicBezTo>
                  <a:pt x="114459" y="173755"/>
                  <a:pt x="103657" y="175178"/>
                  <a:pt x="92278" y="176155"/>
                </a:cubicBezTo>
                <a:cubicBezTo>
                  <a:pt x="80899" y="177133"/>
                  <a:pt x="69253" y="177622"/>
                  <a:pt x="57340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5" name="Freeform 65"/>
          <p:cNvSpPr/>
          <p:nvPr/>
        </p:nvSpPr>
        <p:spPr>
          <a:xfrm>
            <a:off x="2802912" y="8072882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7886 h 230429"/>
              <a:gd name="connsiteX2" fmla="*/ 122549 w 253898"/>
              <a:gd name="connsiteY2" fmla="*/ 174555 h 230429"/>
              <a:gd name="connsiteX3" fmla="*/ 57340 w 253898"/>
              <a:gd name="connsiteY3" fmla="*/ 180290 h 230429"/>
              <a:gd name="connsiteX4" fmla="*/ 10668 w 253898"/>
              <a:gd name="connsiteY4" fmla="*/ 180290 h 230429"/>
              <a:gd name="connsiteX5" fmla="*/ 10668 w 253898"/>
              <a:gd name="connsiteY5" fmla="*/ 44539 h 230429"/>
              <a:gd name="connsiteX6" fmla="*/ 8001 w 253898"/>
              <a:gd name="connsiteY6" fmla="*/ 35605 h 230429"/>
              <a:gd name="connsiteX7" fmla="*/ 0 w 253898"/>
              <a:gd name="connsiteY7" fmla="*/ 31204 h 230429"/>
              <a:gd name="connsiteX8" fmla="*/ 56540 w 253898"/>
              <a:gd name="connsiteY8" fmla="*/ 15202 h 230429"/>
              <a:gd name="connsiteX9" fmla="*/ 56540 w 253898"/>
              <a:gd name="connsiteY9" fmla="*/ 23737 h 230429"/>
              <a:gd name="connsiteX10" fmla="*/ 137884 w 253898"/>
              <a:gd name="connsiteY10" fmla="*/ 23737 h 230429"/>
              <a:gd name="connsiteX11" fmla="*/ 137884 w 253898"/>
              <a:gd name="connsiteY11" fmla="*/ 49606 h 230429"/>
              <a:gd name="connsiteX12" fmla="*/ 56540 w 253898"/>
              <a:gd name="connsiteY12" fmla="*/ 49606 h 230429"/>
              <a:gd name="connsiteX13" fmla="*/ 56540 w 253898"/>
              <a:gd name="connsiteY13" fmla="*/ 151752 h 230429"/>
              <a:gd name="connsiteX14" fmla="*/ 68008 w 253898"/>
              <a:gd name="connsiteY14" fmla="*/ 151752 h 230429"/>
              <a:gd name="connsiteX15" fmla="*/ 100146 w 253898"/>
              <a:gd name="connsiteY15" fmla="*/ 150952 h 230429"/>
              <a:gd name="connsiteX16" fmla="*/ 127082 w 253898"/>
              <a:gd name="connsiteY16" fmla="*/ 148552 h 230429"/>
              <a:gd name="connsiteX17" fmla="*/ 150152 w 253898"/>
              <a:gd name="connsiteY17" fmla="*/ 144684 h 230429"/>
              <a:gd name="connsiteX18" fmla="*/ 170688 w 253898"/>
              <a:gd name="connsiteY18" fmla="*/ 139218 h 230429"/>
              <a:gd name="connsiteX19" fmla="*/ 170688 w 253898"/>
              <a:gd name="connsiteY19" fmla="*/ 28003 h 230429"/>
              <a:gd name="connsiteX20" fmla="*/ 169088 w 253898"/>
              <a:gd name="connsiteY20" fmla="*/ 20936 h 230429"/>
              <a:gd name="connsiteX21" fmla="*/ 163487 w 253898"/>
              <a:gd name="connsiteY21" fmla="*/ 16002 h 230429"/>
              <a:gd name="connsiteX22" fmla="*/ 217894 w 253898"/>
              <a:gd name="connsiteY22" fmla="*/ 0 h 230429"/>
              <a:gd name="connsiteX23" fmla="*/ 217894 w 253898"/>
              <a:gd name="connsiteY23" fmla="*/ 81877 h 230429"/>
              <a:gd name="connsiteX24" fmla="*/ 253898 w 253898"/>
              <a:gd name="connsiteY24" fmla="*/ 81877 h 230429"/>
              <a:gd name="connsiteX25" fmla="*/ 253898 w 253898"/>
              <a:gd name="connsiteY25" fmla="*/ 109080 h 230429"/>
              <a:gd name="connsiteX26" fmla="*/ 217894 w 253898"/>
              <a:gd name="connsiteY26" fmla="*/ 109080 h 230429"/>
              <a:gd name="connsiteX27" fmla="*/ 217894 w 253898"/>
              <a:gd name="connsiteY27" fmla="*/ 206160 h 230429"/>
              <a:gd name="connsiteX28" fmla="*/ 211760 w 253898"/>
              <a:gd name="connsiteY28" fmla="*/ 224695 h 230429"/>
              <a:gd name="connsiteX29" fmla="*/ 192291 w 253898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7886"/>
                </a:lnTo>
                <a:cubicBezTo>
                  <a:pt x="157886" y="165176"/>
                  <a:pt x="141840" y="170732"/>
                  <a:pt x="122549" y="174555"/>
                </a:cubicBezTo>
                <a:cubicBezTo>
                  <a:pt x="103257" y="178378"/>
                  <a:pt x="81521" y="180290"/>
                  <a:pt x="57340" y="180290"/>
                </a:cubicBezTo>
                <a:lnTo>
                  <a:pt x="10668" y="180290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0" y="15202"/>
                </a:lnTo>
                <a:lnTo>
                  <a:pt x="56540" y="23737"/>
                </a:lnTo>
                <a:lnTo>
                  <a:pt x="137884" y="23737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151752"/>
                </a:lnTo>
                <a:lnTo>
                  <a:pt x="68008" y="151752"/>
                </a:lnTo>
                <a:cubicBezTo>
                  <a:pt x="79743" y="151752"/>
                  <a:pt x="90456" y="151486"/>
                  <a:pt x="100146" y="150952"/>
                </a:cubicBezTo>
                <a:cubicBezTo>
                  <a:pt x="109836" y="150419"/>
                  <a:pt x="118815" y="149619"/>
                  <a:pt x="127082" y="148552"/>
                </a:cubicBezTo>
                <a:cubicBezTo>
                  <a:pt x="135350" y="147485"/>
                  <a:pt x="143040" y="146196"/>
                  <a:pt x="150152" y="144684"/>
                </a:cubicBezTo>
                <a:cubicBezTo>
                  <a:pt x="157264" y="143173"/>
                  <a:pt x="164109" y="141351"/>
                  <a:pt x="170688" y="139218"/>
                </a:cubicBezTo>
                <a:lnTo>
                  <a:pt x="170688" y="28003"/>
                </a:lnTo>
                <a:cubicBezTo>
                  <a:pt x="170688" y="25515"/>
                  <a:pt x="170154" y="23158"/>
                  <a:pt x="169088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0"/>
                </a:lnTo>
                <a:lnTo>
                  <a:pt x="217894" y="109080"/>
                </a:lnTo>
                <a:lnTo>
                  <a:pt x="217894" y="206160"/>
                </a:lnTo>
                <a:cubicBezTo>
                  <a:pt x="217894" y="214694"/>
                  <a:pt x="215849" y="220873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6" name="Freeform 66"/>
          <p:cNvSpPr/>
          <p:nvPr/>
        </p:nvSpPr>
        <p:spPr>
          <a:xfrm>
            <a:off x="601150" y="8812056"/>
            <a:ext cx="120548" cy="28538"/>
          </a:xfrm>
          <a:custGeom>
            <a:avLst/>
            <a:gdLst>
              <a:gd name="connsiteX0" fmla="*/ 0 w 120548"/>
              <a:gd name="connsiteY0" fmla="*/ 0 h 28538"/>
              <a:gd name="connsiteX1" fmla="*/ 120548 w 120548"/>
              <a:gd name="connsiteY1" fmla="*/ 0 h 28538"/>
              <a:gd name="connsiteX2" fmla="*/ 120548 w 120548"/>
              <a:gd name="connsiteY2" fmla="*/ 28538 h 28538"/>
              <a:gd name="connsiteX3" fmla="*/ 0 w 120548"/>
              <a:gd name="connsiteY3" fmla="*/ 28538 h 2853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8">
                <a:moveTo>
                  <a:pt x="0" y="0"/>
                </a:moveTo>
                <a:lnTo>
                  <a:pt x="120548" y="0"/>
                </a:lnTo>
                <a:lnTo>
                  <a:pt x="120548" y="28538"/>
                </a:lnTo>
                <a:lnTo>
                  <a:pt x="0" y="2853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7" name="Freeform 67"/>
          <p:cNvSpPr/>
          <p:nvPr/>
        </p:nvSpPr>
        <p:spPr>
          <a:xfrm>
            <a:off x="834636" y="8712843"/>
            <a:ext cx="228829" cy="227229"/>
          </a:xfrm>
          <a:custGeom>
            <a:avLst/>
            <a:gdLst>
              <a:gd name="connsiteX0" fmla="*/ 0 w 228829"/>
              <a:gd name="connsiteY0" fmla="*/ 21070 h 227229"/>
              <a:gd name="connsiteX1" fmla="*/ 92812 w 228829"/>
              <a:gd name="connsiteY1" fmla="*/ 21070 h 227229"/>
              <a:gd name="connsiteX2" fmla="*/ 92812 w 228829"/>
              <a:gd name="connsiteY2" fmla="*/ 12536 h 227229"/>
              <a:gd name="connsiteX3" fmla="*/ 137351 w 228829"/>
              <a:gd name="connsiteY3" fmla="*/ 25337 h 227229"/>
              <a:gd name="connsiteX4" fmla="*/ 137351 w 228829"/>
              <a:gd name="connsiteY4" fmla="*/ 133617 h 227229"/>
              <a:gd name="connsiteX5" fmla="*/ 92812 w 228829"/>
              <a:gd name="connsiteY5" fmla="*/ 133617 h 227229"/>
              <a:gd name="connsiteX6" fmla="*/ 92812 w 228829"/>
              <a:gd name="connsiteY6" fmla="*/ 124016 h 227229"/>
              <a:gd name="connsiteX7" fmla="*/ 66008 w 228829"/>
              <a:gd name="connsiteY7" fmla="*/ 132283 h 227229"/>
              <a:gd name="connsiteX8" fmla="*/ 33604 w 228829"/>
              <a:gd name="connsiteY8" fmla="*/ 134951 h 227229"/>
              <a:gd name="connsiteX9" fmla="*/ 0 w 228829"/>
              <a:gd name="connsiteY9" fmla="*/ 134951 h 227229"/>
              <a:gd name="connsiteX11" fmla="*/ 170688 w 228829"/>
              <a:gd name="connsiteY11" fmla="*/ 166688 h 227229"/>
              <a:gd name="connsiteX12" fmla="*/ 170688 w 228829"/>
              <a:gd name="connsiteY12" fmla="*/ 28004 h 227229"/>
              <a:gd name="connsiteX13" fmla="*/ 169088 w 228829"/>
              <a:gd name="connsiteY13" fmla="*/ 20937 h 227229"/>
              <a:gd name="connsiteX14" fmla="*/ 163487 w 228829"/>
              <a:gd name="connsiteY14" fmla="*/ 16003 h 227229"/>
              <a:gd name="connsiteX15" fmla="*/ 217894 w 228829"/>
              <a:gd name="connsiteY15" fmla="*/ 0 h 227229"/>
              <a:gd name="connsiteX16" fmla="*/ 217894 w 228829"/>
              <a:gd name="connsiteY16" fmla="*/ 142418 h 227229"/>
              <a:gd name="connsiteX17" fmla="*/ 211760 w 228829"/>
              <a:gd name="connsiteY17" fmla="*/ 160954 h 227229"/>
              <a:gd name="connsiteX18" fmla="*/ 192291 w 228829"/>
              <a:gd name="connsiteY18" fmla="*/ 166688 h 227229"/>
              <a:gd name="connsiteX20" fmla="*/ 35738 w 228829"/>
              <a:gd name="connsiteY20" fmla="*/ 173889 h 227229"/>
              <a:gd name="connsiteX21" fmla="*/ 33071 w 228829"/>
              <a:gd name="connsiteY21" fmla="*/ 164955 h 227229"/>
              <a:gd name="connsiteX22" fmla="*/ 25070 w 228829"/>
              <a:gd name="connsiteY22" fmla="*/ 160554 h 227229"/>
              <a:gd name="connsiteX23" fmla="*/ 82944 w 228829"/>
              <a:gd name="connsiteY23" fmla="*/ 149886 h 227229"/>
              <a:gd name="connsiteX24" fmla="*/ 82944 w 228829"/>
              <a:gd name="connsiteY24" fmla="*/ 202693 h 227229"/>
              <a:gd name="connsiteX25" fmla="*/ 202159 w 228829"/>
              <a:gd name="connsiteY25" fmla="*/ 202693 h 227229"/>
              <a:gd name="connsiteX26" fmla="*/ 211093 w 228829"/>
              <a:gd name="connsiteY26" fmla="*/ 200025 h 227229"/>
              <a:gd name="connsiteX27" fmla="*/ 215494 w 228829"/>
              <a:gd name="connsiteY27" fmla="*/ 192025 h 227229"/>
              <a:gd name="connsiteX28" fmla="*/ 228829 w 228829"/>
              <a:gd name="connsiteY28" fmla="*/ 227229 h 227229"/>
              <a:gd name="connsiteX29" fmla="*/ 35738 w 228829"/>
              <a:gd name="connsiteY29" fmla="*/ 227229 h 227229"/>
              <a:gd name="connsiteX31" fmla="*/ 92812 w 228829"/>
              <a:gd name="connsiteY31" fmla="*/ 45607 h 227229"/>
              <a:gd name="connsiteX32" fmla="*/ 44539 w 228829"/>
              <a:gd name="connsiteY32" fmla="*/ 45607 h 227229"/>
              <a:gd name="connsiteX33" fmla="*/ 44539 w 228829"/>
              <a:gd name="connsiteY33" fmla="*/ 110415 h 227229"/>
              <a:gd name="connsiteX34" fmla="*/ 55340 w 228829"/>
              <a:gd name="connsiteY34" fmla="*/ 110415 h 227229"/>
              <a:gd name="connsiteX35" fmla="*/ 67742 w 228829"/>
              <a:gd name="connsiteY35" fmla="*/ 110148 h 227229"/>
              <a:gd name="connsiteX36" fmla="*/ 80677 w 228829"/>
              <a:gd name="connsiteY36" fmla="*/ 109348 h 227229"/>
              <a:gd name="connsiteX37" fmla="*/ 92812 w 228829"/>
              <a:gd name="connsiteY37" fmla="*/ 107747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28829" h="227229">
                <a:moveTo>
                  <a:pt x="0" y="21070"/>
                </a:moveTo>
                <a:lnTo>
                  <a:pt x="92812" y="21070"/>
                </a:lnTo>
                <a:lnTo>
                  <a:pt x="92812" y="12536"/>
                </a:lnTo>
                <a:lnTo>
                  <a:pt x="137351" y="25337"/>
                </a:lnTo>
                <a:lnTo>
                  <a:pt x="137351" y="133617"/>
                </a:lnTo>
                <a:lnTo>
                  <a:pt x="92812" y="133617"/>
                </a:lnTo>
                <a:lnTo>
                  <a:pt x="92812" y="124016"/>
                </a:lnTo>
                <a:cubicBezTo>
                  <a:pt x="84811" y="127750"/>
                  <a:pt x="75876" y="130506"/>
                  <a:pt x="66008" y="132283"/>
                </a:cubicBezTo>
                <a:cubicBezTo>
                  <a:pt x="56140" y="134062"/>
                  <a:pt x="45339" y="134951"/>
                  <a:pt x="33604" y="134951"/>
                </a:cubicBezTo>
                <a:lnTo>
                  <a:pt x="0" y="134951"/>
                </a:lnTo>
                <a:moveTo>
                  <a:pt x="170688" y="166688"/>
                </a:moveTo>
                <a:lnTo>
                  <a:pt x="170688" y="28004"/>
                </a:lnTo>
                <a:cubicBezTo>
                  <a:pt x="170688" y="25515"/>
                  <a:pt x="170155" y="23159"/>
                  <a:pt x="169088" y="20937"/>
                </a:cubicBezTo>
                <a:cubicBezTo>
                  <a:pt x="168021" y="18714"/>
                  <a:pt x="166154" y="17070"/>
                  <a:pt x="163487" y="16003"/>
                </a:cubicBezTo>
                <a:lnTo>
                  <a:pt x="217894" y="0"/>
                </a:lnTo>
                <a:lnTo>
                  <a:pt x="217894" y="142418"/>
                </a:lnTo>
                <a:cubicBezTo>
                  <a:pt x="217894" y="150953"/>
                  <a:pt x="215849" y="157131"/>
                  <a:pt x="211760" y="160954"/>
                </a:cubicBezTo>
                <a:cubicBezTo>
                  <a:pt x="207670" y="164777"/>
                  <a:pt x="201181" y="166688"/>
                  <a:pt x="192291" y="166688"/>
                </a:cubicBezTo>
                <a:moveTo>
                  <a:pt x="35738" y="173889"/>
                </a:moveTo>
                <a:cubicBezTo>
                  <a:pt x="35738" y="170333"/>
                  <a:pt x="34849" y="167355"/>
                  <a:pt x="33071" y="164955"/>
                </a:cubicBezTo>
                <a:cubicBezTo>
                  <a:pt x="31293" y="162554"/>
                  <a:pt x="28626" y="161088"/>
                  <a:pt x="25070" y="160554"/>
                </a:cubicBezTo>
                <a:lnTo>
                  <a:pt x="82944" y="149886"/>
                </a:lnTo>
                <a:lnTo>
                  <a:pt x="82944" y="202693"/>
                </a:lnTo>
                <a:lnTo>
                  <a:pt x="202159" y="202693"/>
                </a:lnTo>
                <a:cubicBezTo>
                  <a:pt x="205715" y="202693"/>
                  <a:pt x="208693" y="201804"/>
                  <a:pt x="211093" y="200025"/>
                </a:cubicBezTo>
                <a:cubicBezTo>
                  <a:pt x="213493" y="198248"/>
                  <a:pt x="214960" y="195581"/>
                  <a:pt x="215494" y="192025"/>
                </a:cubicBezTo>
                <a:lnTo>
                  <a:pt x="228829" y="227229"/>
                </a:lnTo>
                <a:lnTo>
                  <a:pt x="35738" y="227229"/>
                </a:lnTo>
                <a:moveTo>
                  <a:pt x="92812" y="45607"/>
                </a:moveTo>
                <a:lnTo>
                  <a:pt x="44539" y="45607"/>
                </a:lnTo>
                <a:lnTo>
                  <a:pt x="44539" y="110415"/>
                </a:lnTo>
                <a:cubicBezTo>
                  <a:pt x="47739" y="110415"/>
                  <a:pt x="51340" y="110415"/>
                  <a:pt x="55340" y="110415"/>
                </a:cubicBezTo>
                <a:cubicBezTo>
                  <a:pt x="59341" y="110415"/>
                  <a:pt x="63475" y="110326"/>
                  <a:pt x="67742" y="110148"/>
                </a:cubicBezTo>
                <a:cubicBezTo>
                  <a:pt x="72009" y="109970"/>
                  <a:pt x="76321" y="109703"/>
                  <a:pt x="80677" y="109348"/>
                </a:cubicBezTo>
                <a:cubicBezTo>
                  <a:pt x="85033" y="108992"/>
                  <a:pt x="89078" y="108458"/>
                  <a:pt x="92812" y="1077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8" name="Freeform 68"/>
          <p:cNvSpPr/>
          <p:nvPr/>
        </p:nvSpPr>
        <p:spPr>
          <a:xfrm>
            <a:off x="1089334" y="8721912"/>
            <a:ext cx="252832" cy="221361"/>
          </a:xfrm>
          <a:custGeom>
            <a:avLst/>
            <a:gdLst>
              <a:gd name="connsiteX0" fmla="*/ 173355 w 252832"/>
              <a:gd name="connsiteY0" fmla="*/ 77343 h 221361"/>
              <a:gd name="connsiteX1" fmla="*/ 175222 w 252832"/>
              <a:gd name="connsiteY1" fmla="*/ 68009 h 221361"/>
              <a:gd name="connsiteX2" fmla="*/ 169088 w 252832"/>
              <a:gd name="connsiteY2" fmla="*/ 60407 h 221361"/>
              <a:gd name="connsiteX3" fmla="*/ 157753 w 252832"/>
              <a:gd name="connsiteY3" fmla="*/ 55207 h 221361"/>
              <a:gd name="connsiteX4" fmla="*/ 143751 w 252832"/>
              <a:gd name="connsiteY4" fmla="*/ 53074 h 221361"/>
              <a:gd name="connsiteX5" fmla="*/ 118815 w 252832"/>
              <a:gd name="connsiteY5" fmla="*/ 69076 h 221361"/>
              <a:gd name="connsiteX6" fmla="*/ 87211 w 252832"/>
              <a:gd name="connsiteY6" fmla="*/ 80010 h 221361"/>
              <a:gd name="connsiteX7" fmla="*/ 53073 w 252832"/>
              <a:gd name="connsiteY7" fmla="*/ 86411 h 221361"/>
              <a:gd name="connsiteX8" fmla="*/ 20536 w 252832"/>
              <a:gd name="connsiteY8" fmla="*/ 88811 h 221361"/>
              <a:gd name="connsiteX9" fmla="*/ 20536 w 252832"/>
              <a:gd name="connsiteY9" fmla="*/ 83477 h 221361"/>
              <a:gd name="connsiteX10" fmla="*/ 54007 w 252832"/>
              <a:gd name="connsiteY10" fmla="*/ 76276 h 221361"/>
              <a:gd name="connsiteX11" fmla="*/ 81744 w 252832"/>
              <a:gd name="connsiteY11" fmla="*/ 63341 h 221361"/>
              <a:gd name="connsiteX12" fmla="*/ 100679 w 252832"/>
              <a:gd name="connsiteY12" fmla="*/ 46272 h 221361"/>
              <a:gd name="connsiteX13" fmla="*/ 107747 w 252832"/>
              <a:gd name="connsiteY13" fmla="*/ 26403 h 221361"/>
              <a:gd name="connsiteX14" fmla="*/ 107747 w 252832"/>
              <a:gd name="connsiteY14" fmla="*/ 23469 h 221361"/>
              <a:gd name="connsiteX15" fmla="*/ 54940 w 252832"/>
              <a:gd name="connsiteY15" fmla="*/ 23469 h 221361"/>
              <a:gd name="connsiteX16" fmla="*/ 49606 w 252832"/>
              <a:gd name="connsiteY16" fmla="*/ 25737 h 221361"/>
              <a:gd name="connsiteX17" fmla="*/ 46939 w 252832"/>
              <a:gd name="connsiteY17" fmla="*/ 31204 h 221361"/>
              <a:gd name="connsiteX18" fmla="*/ 30137 w 252832"/>
              <a:gd name="connsiteY18" fmla="*/ 0 h 221361"/>
              <a:gd name="connsiteX19" fmla="*/ 224561 w 252832"/>
              <a:gd name="connsiteY19" fmla="*/ 0 h 221361"/>
              <a:gd name="connsiteX20" fmla="*/ 224561 w 252832"/>
              <a:gd name="connsiteY20" fmla="*/ 23469 h 221361"/>
              <a:gd name="connsiteX21" fmla="*/ 159753 w 252832"/>
              <a:gd name="connsiteY21" fmla="*/ 23469 h 221361"/>
              <a:gd name="connsiteX22" fmla="*/ 154419 w 252832"/>
              <a:gd name="connsiteY22" fmla="*/ 39738 h 221361"/>
              <a:gd name="connsiteX23" fmla="*/ 180156 w 252832"/>
              <a:gd name="connsiteY23" fmla="*/ 41605 h 221361"/>
              <a:gd name="connsiteX24" fmla="*/ 204959 w 252832"/>
              <a:gd name="connsiteY24" fmla="*/ 46806 h 221361"/>
              <a:gd name="connsiteX25" fmla="*/ 223628 w 252832"/>
              <a:gd name="connsiteY25" fmla="*/ 56140 h 221361"/>
              <a:gd name="connsiteX26" fmla="*/ 230962 w 252832"/>
              <a:gd name="connsiteY26" fmla="*/ 70142 h 221361"/>
              <a:gd name="connsiteX27" fmla="*/ 224695 w 252832"/>
              <a:gd name="connsiteY27" fmla="*/ 82677 h 221361"/>
              <a:gd name="connsiteX28" fmla="*/ 207493 w 252832"/>
              <a:gd name="connsiteY28" fmla="*/ 88278 h 221361"/>
              <a:gd name="connsiteX29" fmla="*/ 186423 w 252832"/>
              <a:gd name="connsiteY29" fmla="*/ 86411 h 221361"/>
              <a:gd name="connsiteX30" fmla="*/ 173355 w 252832"/>
              <a:gd name="connsiteY30" fmla="*/ 77343 h 221361"/>
              <a:gd name="connsiteX32" fmla="*/ 252832 w 252832"/>
              <a:gd name="connsiteY32" fmla="*/ 127750 h 221361"/>
              <a:gd name="connsiteX33" fmla="*/ 32004 w 252832"/>
              <a:gd name="connsiteY33" fmla="*/ 127750 h 221361"/>
              <a:gd name="connsiteX34" fmla="*/ 22936 w 252832"/>
              <a:gd name="connsiteY34" fmla="*/ 135217 h 221361"/>
              <a:gd name="connsiteX35" fmla="*/ 0 w 252832"/>
              <a:gd name="connsiteY35" fmla="*/ 102946 h 221361"/>
              <a:gd name="connsiteX36" fmla="*/ 107747 w 252832"/>
              <a:gd name="connsiteY36" fmla="*/ 102946 h 221361"/>
              <a:gd name="connsiteX37" fmla="*/ 107747 w 252832"/>
              <a:gd name="connsiteY37" fmla="*/ 94945 h 221361"/>
              <a:gd name="connsiteX38" fmla="*/ 106147 w 252832"/>
              <a:gd name="connsiteY38" fmla="*/ 87878 h 221361"/>
              <a:gd name="connsiteX39" fmla="*/ 100546 w 252832"/>
              <a:gd name="connsiteY39" fmla="*/ 82944 h 221361"/>
              <a:gd name="connsiteX40" fmla="*/ 154953 w 252832"/>
              <a:gd name="connsiteY40" fmla="*/ 69609 h 221361"/>
              <a:gd name="connsiteX41" fmla="*/ 154953 w 252832"/>
              <a:gd name="connsiteY41" fmla="*/ 102946 h 221361"/>
              <a:gd name="connsiteX42" fmla="*/ 252832 w 252832"/>
              <a:gd name="connsiteY42" fmla="*/ 102946 h 221361"/>
              <a:gd name="connsiteX44" fmla="*/ 227228 w 252832"/>
              <a:gd name="connsiteY44" fmla="*/ 145352 h 221361"/>
              <a:gd name="connsiteX45" fmla="*/ 227228 w 252832"/>
              <a:gd name="connsiteY45" fmla="*/ 197091 h 221361"/>
              <a:gd name="connsiteX46" fmla="*/ 221094 w 252832"/>
              <a:gd name="connsiteY46" fmla="*/ 215627 h 221361"/>
              <a:gd name="connsiteX47" fmla="*/ 201625 w 252832"/>
              <a:gd name="connsiteY47" fmla="*/ 221361 h 221361"/>
              <a:gd name="connsiteX48" fmla="*/ 180023 w 252832"/>
              <a:gd name="connsiteY48" fmla="*/ 221361 h 221361"/>
              <a:gd name="connsiteX49" fmla="*/ 180023 w 252832"/>
              <a:gd name="connsiteY49" fmla="*/ 169888 h 221361"/>
              <a:gd name="connsiteX50" fmla="*/ 57874 w 252832"/>
              <a:gd name="connsiteY50" fmla="*/ 169888 h 221361"/>
              <a:gd name="connsiteX51" fmla="*/ 49873 w 252832"/>
              <a:gd name="connsiteY51" fmla="*/ 176556 h 221361"/>
              <a:gd name="connsiteX52" fmla="*/ 27470 w 252832"/>
              <a:gd name="connsiteY52" fmla="*/ 145352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2" h="221361">
                <a:moveTo>
                  <a:pt x="173355" y="77343"/>
                </a:moveTo>
                <a:cubicBezTo>
                  <a:pt x="175666" y="73964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8" y="60407"/>
                </a:cubicBezTo>
                <a:cubicBezTo>
                  <a:pt x="166065" y="58185"/>
                  <a:pt x="162287" y="56452"/>
                  <a:pt x="157753" y="55207"/>
                </a:cubicBezTo>
                <a:cubicBezTo>
                  <a:pt x="153219" y="53963"/>
                  <a:pt x="148552" y="53251"/>
                  <a:pt x="143751" y="53074"/>
                </a:cubicBezTo>
                <a:cubicBezTo>
                  <a:pt x="136995" y="59296"/>
                  <a:pt x="128683" y="64630"/>
                  <a:pt x="118815" y="69076"/>
                </a:cubicBezTo>
                <a:cubicBezTo>
                  <a:pt x="108947" y="73520"/>
                  <a:pt x="98412" y="77165"/>
                  <a:pt x="87211" y="80010"/>
                </a:cubicBezTo>
                <a:cubicBezTo>
                  <a:pt x="76009" y="82855"/>
                  <a:pt x="64630" y="84989"/>
                  <a:pt x="53073" y="86411"/>
                </a:cubicBezTo>
                <a:cubicBezTo>
                  <a:pt x="41516" y="87833"/>
                  <a:pt x="30670" y="88633"/>
                  <a:pt x="20536" y="88811"/>
                </a:cubicBezTo>
                <a:lnTo>
                  <a:pt x="20536" y="83477"/>
                </a:lnTo>
                <a:cubicBezTo>
                  <a:pt x="32271" y="82233"/>
                  <a:pt x="43428" y="79832"/>
                  <a:pt x="54007" y="76276"/>
                </a:cubicBezTo>
                <a:cubicBezTo>
                  <a:pt x="64586" y="72720"/>
                  <a:pt x="73831" y="68409"/>
                  <a:pt x="81744" y="63341"/>
                </a:cubicBezTo>
                <a:cubicBezTo>
                  <a:pt x="89656" y="58274"/>
                  <a:pt x="95967" y="52584"/>
                  <a:pt x="100679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69"/>
                </a:lnTo>
                <a:lnTo>
                  <a:pt x="54940" y="23469"/>
                </a:lnTo>
                <a:cubicBezTo>
                  <a:pt x="52807" y="23469"/>
                  <a:pt x="51029" y="24226"/>
                  <a:pt x="49606" y="25737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69"/>
                </a:lnTo>
                <a:lnTo>
                  <a:pt x="159753" y="23469"/>
                </a:lnTo>
                <a:cubicBezTo>
                  <a:pt x="159220" y="29337"/>
                  <a:pt x="157442" y="34760"/>
                  <a:pt x="154419" y="39738"/>
                </a:cubicBezTo>
                <a:cubicBezTo>
                  <a:pt x="162598" y="39916"/>
                  <a:pt x="171177" y="40538"/>
                  <a:pt x="180156" y="41605"/>
                </a:cubicBezTo>
                <a:cubicBezTo>
                  <a:pt x="189135" y="42672"/>
                  <a:pt x="197402" y="44406"/>
                  <a:pt x="204959" y="46806"/>
                </a:cubicBezTo>
                <a:cubicBezTo>
                  <a:pt x="212515" y="49206"/>
                  <a:pt x="218738" y="52318"/>
                  <a:pt x="223628" y="56140"/>
                </a:cubicBezTo>
                <a:cubicBezTo>
                  <a:pt x="228517" y="59963"/>
                  <a:pt x="230962" y="64630"/>
                  <a:pt x="230962" y="70142"/>
                </a:cubicBezTo>
                <a:cubicBezTo>
                  <a:pt x="230962" y="75476"/>
                  <a:pt x="228873" y="79655"/>
                  <a:pt x="224695" y="82677"/>
                </a:cubicBezTo>
                <a:cubicBezTo>
                  <a:pt x="220516" y="85699"/>
                  <a:pt x="214782" y="87567"/>
                  <a:pt x="207493" y="88278"/>
                </a:cubicBezTo>
                <a:cubicBezTo>
                  <a:pt x="199847" y="88989"/>
                  <a:pt x="192824" y="88367"/>
                  <a:pt x="186423" y="86411"/>
                </a:cubicBezTo>
                <a:cubicBezTo>
                  <a:pt x="180023" y="84455"/>
                  <a:pt x="175666" y="81432"/>
                  <a:pt x="173355" y="77343"/>
                </a:cubicBezTo>
                <a:moveTo>
                  <a:pt x="252832" y="127750"/>
                </a:moveTo>
                <a:lnTo>
                  <a:pt x="32004" y="127750"/>
                </a:lnTo>
                <a:cubicBezTo>
                  <a:pt x="26848" y="127750"/>
                  <a:pt x="23825" y="130239"/>
                  <a:pt x="22936" y="135217"/>
                </a:cubicBezTo>
                <a:lnTo>
                  <a:pt x="0" y="102946"/>
                </a:lnTo>
                <a:lnTo>
                  <a:pt x="107747" y="102946"/>
                </a:lnTo>
                <a:lnTo>
                  <a:pt x="107747" y="94945"/>
                </a:lnTo>
                <a:cubicBezTo>
                  <a:pt x="107747" y="92456"/>
                  <a:pt x="107213" y="90101"/>
                  <a:pt x="106147" y="87878"/>
                </a:cubicBezTo>
                <a:cubicBezTo>
                  <a:pt x="105080" y="85655"/>
                  <a:pt x="103213" y="84010"/>
                  <a:pt x="100546" y="82944"/>
                </a:cubicBezTo>
                <a:lnTo>
                  <a:pt x="154953" y="69609"/>
                </a:lnTo>
                <a:lnTo>
                  <a:pt x="154953" y="102946"/>
                </a:lnTo>
                <a:lnTo>
                  <a:pt x="252832" y="102946"/>
                </a:lnTo>
                <a:moveTo>
                  <a:pt x="227228" y="145352"/>
                </a:moveTo>
                <a:lnTo>
                  <a:pt x="227228" y="197091"/>
                </a:lnTo>
                <a:cubicBezTo>
                  <a:pt x="227228" y="205625"/>
                  <a:pt x="225184" y="211805"/>
                  <a:pt x="221094" y="215627"/>
                </a:cubicBezTo>
                <a:cubicBezTo>
                  <a:pt x="217005" y="219449"/>
                  <a:pt x="210515" y="221361"/>
                  <a:pt x="201625" y="221361"/>
                </a:cubicBezTo>
                <a:lnTo>
                  <a:pt x="180023" y="221361"/>
                </a:lnTo>
                <a:lnTo>
                  <a:pt x="180023" y="169888"/>
                </a:lnTo>
                <a:lnTo>
                  <a:pt x="57874" y="169888"/>
                </a:lnTo>
                <a:cubicBezTo>
                  <a:pt x="53429" y="169888"/>
                  <a:pt x="50762" y="172110"/>
                  <a:pt x="49873" y="176556"/>
                </a:cubicBezTo>
                <a:lnTo>
                  <a:pt x="27470" y="1453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9" name="Freeform 69"/>
          <p:cNvSpPr/>
          <p:nvPr/>
        </p:nvSpPr>
        <p:spPr>
          <a:xfrm>
            <a:off x="1357368" y="8712843"/>
            <a:ext cx="239497" cy="233097"/>
          </a:xfrm>
          <a:custGeom>
            <a:avLst/>
            <a:gdLst>
              <a:gd name="connsiteX0" fmla="*/ 181356 w 239497"/>
              <a:gd name="connsiteY0" fmla="*/ 120283 h 233097"/>
              <a:gd name="connsiteX1" fmla="*/ 181356 w 239497"/>
              <a:gd name="connsiteY1" fmla="*/ 96279 h 233097"/>
              <a:gd name="connsiteX2" fmla="*/ 148018 w 239497"/>
              <a:gd name="connsiteY2" fmla="*/ 96279 h 233097"/>
              <a:gd name="connsiteX3" fmla="*/ 148018 w 239497"/>
              <a:gd name="connsiteY3" fmla="*/ 114949 h 233097"/>
              <a:gd name="connsiteX4" fmla="*/ 103480 w 239497"/>
              <a:gd name="connsiteY4" fmla="*/ 114949 h 233097"/>
              <a:gd name="connsiteX5" fmla="*/ 103480 w 239497"/>
              <a:gd name="connsiteY5" fmla="*/ 105347 h 233097"/>
              <a:gd name="connsiteX6" fmla="*/ 76676 w 239497"/>
              <a:gd name="connsiteY6" fmla="*/ 113615 h 233097"/>
              <a:gd name="connsiteX7" fmla="*/ 44272 w 239497"/>
              <a:gd name="connsiteY7" fmla="*/ 116281 h 233097"/>
              <a:gd name="connsiteX8" fmla="*/ 10668 w 239497"/>
              <a:gd name="connsiteY8" fmla="*/ 116281 h 233097"/>
              <a:gd name="connsiteX9" fmla="*/ 10668 w 239497"/>
              <a:gd name="connsiteY9" fmla="*/ 36538 h 233097"/>
              <a:gd name="connsiteX10" fmla="*/ 8001 w 239497"/>
              <a:gd name="connsiteY10" fmla="*/ 27604 h 233097"/>
              <a:gd name="connsiteX11" fmla="*/ 0 w 239497"/>
              <a:gd name="connsiteY11" fmla="*/ 23203 h 233097"/>
              <a:gd name="connsiteX12" fmla="*/ 55207 w 239497"/>
              <a:gd name="connsiteY12" fmla="*/ 8534 h 233097"/>
              <a:gd name="connsiteX13" fmla="*/ 55207 w 239497"/>
              <a:gd name="connsiteY13" fmla="*/ 42139 h 233097"/>
              <a:gd name="connsiteX14" fmla="*/ 103480 w 239497"/>
              <a:gd name="connsiteY14" fmla="*/ 42139 h 233097"/>
              <a:gd name="connsiteX15" fmla="*/ 103480 w 239497"/>
              <a:gd name="connsiteY15" fmla="*/ 17336 h 233097"/>
              <a:gd name="connsiteX16" fmla="*/ 148018 w 239497"/>
              <a:gd name="connsiteY16" fmla="*/ 5868 h 233097"/>
              <a:gd name="connsiteX17" fmla="*/ 148018 w 239497"/>
              <a:gd name="connsiteY17" fmla="*/ 33072 h 233097"/>
              <a:gd name="connsiteX18" fmla="*/ 181356 w 239497"/>
              <a:gd name="connsiteY18" fmla="*/ 33072 h 233097"/>
              <a:gd name="connsiteX19" fmla="*/ 181356 w 239497"/>
              <a:gd name="connsiteY19" fmla="*/ 28004 h 233097"/>
              <a:gd name="connsiteX20" fmla="*/ 179756 w 239497"/>
              <a:gd name="connsiteY20" fmla="*/ 20937 h 233097"/>
              <a:gd name="connsiteX21" fmla="*/ 174155 w 239497"/>
              <a:gd name="connsiteY21" fmla="*/ 16003 h 233097"/>
              <a:gd name="connsiteX22" fmla="*/ 228562 w 239497"/>
              <a:gd name="connsiteY22" fmla="*/ 0 h 233097"/>
              <a:gd name="connsiteX23" fmla="*/ 228562 w 239497"/>
              <a:gd name="connsiteY23" fmla="*/ 96013 h 233097"/>
              <a:gd name="connsiteX24" fmla="*/ 222428 w 239497"/>
              <a:gd name="connsiteY24" fmla="*/ 114548 h 233097"/>
              <a:gd name="connsiteX25" fmla="*/ 202959 w 239497"/>
              <a:gd name="connsiteY25" fmla="*/ 120283 h 233097"/>
              <a:gd name="connsiteX27" fmla="*/ 42672 w 239497"/>
              <a:gd name="connsiteY27" fmla="*/ 170156 h 233097"/>
              <a:gd name="connsiteX28" fmla="*/ 178689 w 239497"/>
              <a:gd name="connsiteY28" fmla="*/ 170156 h 233097"/>
              <a:gd name="connsiteX29" fmla="*/ 178689 w 239497"/>
              <a:gd name="connsiteY29" fmla="*/ 153353 h 233097"/>
              <a:gd name="connsiteX30" fmla="*/ 48806 w 239497"/>
              <a:gd name="connsiteY30" fmla="*/ 153353 h 233097"/>
              <a:gd name="connsiteX31" fmla="*/ 38405 w 239497"/>
              <a:gd name="connsiteY31" fmla="*/ 130150 h 233097"/>
              <a:gd name="connsiteX32" fmla="*/ 227228 w 239497"/>
              <a:gd name="connsiteY32" fmla="*/ 130150 h 233097"/>
              <a:gd name="connsiteX33" fmla="*/ 227228 w 239497"/>
              <a:gd name="connsiteY33" fmla="*/ 192025 h 233097"/>
              <a:gd name="connsiteX34" fmla="*/ 91211 w 239497"/>
              <a:gd name="connsiteY34" fmla="*/ 192025 h 233097"/>
              <a:gd name="connsiteX35" fmla="*/ 91211 w 239497"/>
              <a:gd name="connsiteY35" fmla="*/ 209893 h 233097"/>
              <a:gd name="connsiteX36" fmla="*/ 214427 w 239497"/>
              <a:gd name="connsiteY36" fmla="*/ 209893 h 233097"/>
              <a:gd name="connsiteX37" fmla="*/ 226162 w 239497"/>
              <a:gd name="connsiteY37" fmla="*/ 201359 h 233097"/>
              <a:gd name="connsiteX38" fmla="*/ 239497 w 239497"/>
              <a:gd name="connsiteY38" fmla="*/ 233097 h 233097"/>
              <a:gd name="connsiteX39" fmla="*/ 42672 w 239497"/>
              <a:gd name="connsiteY39" fmla="*/ 233097 h 233097"/>
              <a:gd name="connsiteX41" fmla="*/ 103480 w 239497"/>
              <a:gd name="connsiteY41" fmla="*/ 66675 h 233097"/>
              <a:gd name="connsiteX42" fmla="*/ 55207 w 239497"/>
              <a:gd name="connsiteY42" fmla="*/ 66675 h 233097"/>
              <a:gd name="connsiteX43" fmla="*/ 55207 w 239497"/>
              <a:gd name="connsiteY43" fmla="*/ 91746 h 233097"/>
              <a:gd name="connsiteX44" fmla="*/ 66008 w 239497"/>
              <a:gd name="connsiteY44" fmla="*/ 91746 h 233097"/>
              <a:gd name="connsiteX45" fmla="*/ 78410 w 239497"/>
              <a:gd name="connsiteY45" fmla="*/ 91478 h 233097"/>
              <a:gd name="connsiteX46" fmla="*/ 91345 w 239497"/>
              <a:gd name="connsiteY46" fmla="*/ 90678 h 233097"/>
              <a:gd name="connsiteX47" fmla="*/ 103480 w 239497"/>
              <a:gd name="connsiteY47" fmla="*/ 89078 h 233097"/>
              <a:gd name="connsiteX49" fmla="*/ 148018 w 239497"/>
              <a:gd name="connsiteY49" fmla="*/ 73076 h 233097"/>
              <a:gd name="connsiteX50" fmla="*/ 181356 w 239497"/>
              <a:gd name="connsiteY50" fmla="*/ 73076 h 233097"/>
              <a:gd name="connsiteX51" fmla="*/ 181356 w 239497"/>
              <a:gd name="connsiteY51" fmla="*/ 56274 h 233097"/>
              <a:gd name="connsiteX52" fmla="*/ 148018 w 239497"/>
              <a:gd name="connsiteY52" fmla="*/ 56274 h 2330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9497" h="233097">
                <a:moveTo>
                  <a:pt x="181356" y="120283"/>
                </a:moveTo>
                <a:lnTo>
                  <a:pt x="181356" y="96279"/>
                </a:lnTo>
                <a:lnTo>
                  <a:pt x="148018" y="96279"/>
                </a:lnTo>
                <a:lnTo>
                  <a:pt x="148018" y="114949"/>
                </a:lnTo>
                <a:lnTo>
                  <a:pt x="103480" y="114949"/>
                </a:lnTo>
                <a:lnTo>
                  <a:pt x="103480" y="105347"/>
                </a:lnTo>
                <a:cubicBezTo>
                  <a:pt x="95479" y="109081"/>
                  <a:pt x="86544" y="111837"/>
                  <a:pt x="76676" y="113615"/>
                </a:cubicBezTo>
                <a:cubicBezTo>
                  <a:pt x="66808" y="115393"/>
                  <a:pt x="56007" y="116281"/>
                  <a:pt x="44272" y="116281"/>
                </a:cubicBezTo>
                <a:lnTo>
                  <a:pt x="10668" y="116281"/>
                </a:lnTo>
                <a:lnTo>
                  <a:pt x="10668" y="36538"/>
                </a:lnTo>
                <a:cubicBezTo>
                  <a:pt x="10668" y="32982"/>
                  <a:pt x="9779" y="30004"/>
                  <a:pt x="8001" y="27604"/>
                </a:cubicBezTo>
                <a:cubicBezTo>
                  <a:pt x="6223" y="25203"/>
                  <a:pt x="3556" y="23737"/>
                  <a:pt x="0" y="23203"/>
                </a:cubicBezTo>
                <a:lnTo>
                  <a:pt x="55207" y="8534"/>
                </a:lnTo>
                <a:lnTo>
                  <a:pt x="55207" y="42139"/>
                </a:lnTo>
                <a:lnTo>
                  <a:pt x="103480" y="42139"/>
                </a:lnTo>
                <a:lnTo>
                  <a:pt x="103480" y="17336"/>
                </a:lnTo>
                <a:lnTo>
                  <a:pt x="148018" y="5868"/>
                </a:lnTo>
                <a:lnTo>
                  <a:pt x="148018" y="33072"/>
                </a:lnTo>
                <a:lnTo>
                  <a:pt x="181356" y="33072"/>
                </a:lnTo>
                <a:lnTo>
                  <a:pt x="181356" y="28004"/>
                </a:lnTo>
                <a:cubicBezTo>
                  <a:pt x="181356" y="25515"/>
                  <a:pt x="180823" y="23159"/>
                  <a:pt x="179756" y="20937"/>
                </a:cubicBezTo>
                <a:cubicBezTo>
                  <a:pt x="178689" y="18714"/>
                  <a:pt x="176822" y="17070"/>
                  <a:pt x="174155" y="16003"/>
                </a:cubicBezTo>
                <a:lnTo>
                  <a:pt x="228562" y="0"/>
                </a:lnTo>
                <a:lnTo>
                  <a:pt x="228562" y="96013"/>
                </a:lnTo>
                <a:cubicBezTo>
                  <a:pt x="228562" y="104547"/>
                  <a:pt x="226517" y="110726"/>
                  <a:pt x="222428" y="114548"/>
                </a:cubicBezTo>
                <a:cubicBezTo>
                  <a:pt x="218338" y="118371"/>
                  <a:pt x="211849" y="120283"/>
                  <a:pt x="202959" y="120283"/>
                </a:cubicBezTo>
                <a:moveTo>
                  <a:pt x="42672" y="170156"/>
                </a:moveTo>
                <a:lnTo>
                  <a:pt x="178689" y="170156"/>
                </a:lnTo>
                <a:lnTo>
                  <a:pt x="178689" y="153353"/>
                </a:lnTo>
                <a:lnTo>
                  <a:pt x="48806" y="153353"/>
                </a:lnTo>
                <a:lnTo>
                  <a:pt x="38405" y="130150"/>
                </a:lnTo>
                <a:lnTo>
                  <a:pt x="227228" y="130150"/>
                </a:lnTo>
                <a:lnTo>
                  <a:pt x="227228" y="192025"/>
                </a:lnTo>
                <a:lnTo>
                  <a:pt x="91211" y="192025"/>
                </a:lnTo>
                <a:lnTo>
                  <a:pt x="91211" y="209893"/>
                </a:lnTo>
                <a:lnTo>
                  <a:pt x="214427" y="209893"/>
                </a:lnTo>
                <a:cubicBezTo>
                  <a:pt x="221183" y="209893"/>
                  <a:pt x="225095" y="207049"/>
                  <a:pt x="226162" y="201359"/>
                </a:cubicBezTo>
                <a:lnTo>
                  <a:pt x="239497" y="233097"/>
                </a:lnTo>
                <a:lnTo>
                  <a:pt x="42672" y="233097"/>
                </a:lnTo>
                <a:moveTo>
                  <a:pt x="103480" y="66675"/>
                </a:moveTo>
                <a:lnTo>
                  <a:pt x="55207" y="66675"/>
                </a:lnTo>
                <a:lnTo>
                  <a:pt x="55207" y="91746"/>
                </a:lnTo>
                <a:cubicBezTo>
                  <a:pt x="58407" y="91746"/>
                  <a:pt x="62008" y="91746"/>
                  <a:pt x="66008" y="91746"/>
                </a:cubicBezTo>
                <a:cubicBezTo>
                  <a:pt x="70009" y="91746"/>
                  <a:pt x="74143" y="91656"/>
                  <a:pt x="78410" y="91478"/>
                </a:cubicBezTo>
                <a:cubicBezTo>
                  <a:pt x="82677" y="91301"/>
                  <a:pt x="86989" y="91035"/>
                  <a:pt x="91345" y="90678"/>
                </a:cubicBezTo>
                <a:cubicBezTo>
                  <a:pt x="95701" y="90323"/>
                  <a:pt x="99746" y="89790"/>
                  <a:pt x="103480" y="89078"/>
                </a:cubicBezTo>
                <a:moveTo>
                  <a:pt x="148018" y="73076"/>
                </a:moveTo>
                <a:lnTo>
                  <a:pt x="181356" y="73076"/>
                </a:lnTo>
                <a:lnTo>
                  <a:pt x="181356" y="56274"/>
                </a:lnTo>
                <a:lnTo>
                  <a:pt x="148018" y="5627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0" name="Freeform 70"/>
          <p:cNvSpPr/>
          <p:nvPr/>
        </p:nvSpPr>
        <p:spPr>
          <a:xfrm>
            <a:off x="1697446" y="8722712"/>
            <a:ext cx="252832" cy="206425"/>
          </a:xfrm>
          <a:custGeom>
            <a:avLst/>
            <a:gdLst>
              <a:gd name="connsiteX0" fmla="*/ 252832 w 252832"/>
              <a:gd name="connsiteY0" fmla="*/ 198958 h 206425"/>
              <a:gd name="connsiteX1" fmla="*/ 32004 w 252832"/>
              <a:gd name="connsiteY1" fmla="*/ 198958 h 206425"/>
              <a:gd name="connsiteX2" fmla="*/ 22936 w 252832"/>
              <a:gd name="connsiteY2" fmla="*/ 206425 h 206425"/>
              <a:gd name="connsiteX3" fmla="*/ 0 w 252832"/>
              <a:gd name="connsiteY3" fmla="*/ 174155 h 206425"/>
              <a:gd name="connsiteX4" fmla="*/ 83744 w 252832"/>
              <a:gd name="connsiteY4" fmla="*/ 174155 h 206425"/>
              <a:gd name="connsiteX5" fmla="*/ 83744 w 252832"/>
              <a:gd name="connsiteY5" fmla="*/ 111481 h 206425"/>
              <a:gd name="connsiteX6" fmla="*/ 82144 w 252832"/>
              <a:gd name="connsiteY6" fmla="*/ 104413 h 206425"/>
              <a:gd name="connsiteX7" fmla="*/ 76543 w 252832"/>
              <a:gd name="connsiteY7" fmla="*/ 99479 h 206425"/>
              <a:gd name="connsiteX8" fmla="*/ 130950 w 252832"/>
              <a:gd name="connsiteY8" fmla="*/ 86144 h 206425"/>
              <a:gd name="connsiteX9" fmla="*/ 130950 w 252832"/>
              <a:gd name="connsiteY9" fmla="*/ 174155 h 206425"/>
              <a:gd name="connsiteX10" fmla="*/ 252832 w 252832"/>
              <a:gd name="connsiteY10" fmla="*/ 174155 h 206425"/>
              <a:gd name="connsiteX12" fmla="*/ 156820 w 252832"/>
              <a:gd name="connsiteY12" fmla="*/ 142951 h 206425"/>
              <a:gd name="connsiteX13" fmla="*/ 167621 w 252832"/>
              <a:gd name="connsiteY13" fmla="*/ 130949 h 206425"/>
              <a:gd name="connsiteX14" fmla="*/ 173222 w 252832"/>
              <a:gd name="connsiteY14" fmla="*/ 112947 h 206425"/>
              <a:gd name="connsiteX15" fmla="*/ 175355 w 252832"/>
              <a:gd name="connsiteY15" fmla="*/ 92145 h 206425"/>
              <a:gd name="connsiteX16" fmla="*/ 175756 w 252832"/>
              <a:gd name="connsiteY16" fmla="*/ 71743 h 206425"/>
              <a:gd name="connsiteX17" fmla="*/ 175756 w 252832"/>
              <a:gd name="connsiteY17" fmla="*/ 37071 h 206425"/>
              <a:gd name="connsiteX18" fmla="*/ 58674 w 252832"/>
              <a:gd name="connsiteY18" fmla="*/ 37071 h 206425"/>
              <a:gd name="connsiteX19" fmla="*/ 50673 w 252832"/>
              <a:gd name="connsiteY19" fmla="*/ 43739 h 206425"/>
              <a:gd name="connsiteX20" fmla="*/ 33871 w 252832"/>
              <a:gd name="connsiteY20" fmla="*/ 11202 h 206425"/>
              <a:gd name="connsiteX21" fmla="*/ 175756 w 252832"/>
              <a:gd name="connsiteY21" fmla="*/ 11202 h 206425"/>
              <a:gd name="connsiteX22" fmla="*/ 175756 w 252832"/>
              <a:gd name="connsiteY22" fmla="*/ 0 h 206425"/>
              <a:gd name="connsiteX23" fmla="*/ 222961 w 252832"/>
              <a:gd name="connsiteY23" fmla="*/ 12802 h 206425"/>
              <a:gd name="connsiteX24" fmla="*/ 222961 w 252832"/>
              <a:gd name="connsiteY24" fmla="*/ 61875 h 206425"/>
              <a:gd name="connsiteX25" fmla="*/ 207493 w 252832"/>
              <a:gd name="connsiteY25" fmla="*/ 116681 h 206425"/>
              <a:gd name="connsiteX26" fmla="*/ 156820 w 252832"/>
              <a:gd name="connsiteY26" fmla="*/ 148285 h 2064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52832" h="206425">
                <a:moveTo>
                  <a:pt x="252832" y="198958"/>
                </a:moveTo>
                <a:lnTo>
                  <a:pt x="32004" y="198958"/>
                </a:lnTo>
                <a:cubicBezTo>
                  <a:pt x="26848" y="198958"/>
                  <a:pt x="23825" y="201447"/>
                  <a:pt x="22936" y="206425"/>
                </a:cubicBezTo>
                <a:lnTo>
                  <a:pt x="0" y="174155"/>
                </a:lnTo>
                <a:lnTo>
                  <a:pt x="83744" y="174155"/>
                </a:lnTo>
                <a:lnTo>
                  <a:pt x="83744" y="111481"/>
                </a:lnTo>
                <a:cubicBezTo>
                  <a:pt x="83744" y="108992"/>
                  <a:pt x="83211" y="106636"/>
                  <a:pt x="82144" y="104413"/>
                </a:cubicBezTo>
                <a:cubicBezTo>
                  <a:pt x="81077" y="102191"/>
                  <a:pt x="79210" y="100547"/>
                  <a:pt x="76543" y="99479"/>
                </a:cubicBezTo>
                <a:lnTo>
                  <a:pt x="130950" y="86144"/>
                </a:lnTo>
                <a:lnTo>
                  <a:pt x="130950" y="174155"/>
                </a:lnTo>
                <a:lnTo>
                  <a:pt x="252832" y="174155"/>
                </a:lnTo>
                <a:moveTo>
                  <a:pt x="156820" y="142951"/>
                </a:moveTo>
                <a:cubicBezTo>
                  <a:pt x="161442" y="140284"/>
                  <a:pt x="165043" y="136284"/>
                  <a:pt x="167621" y="130949"/>
                </a:cubicBezTo>
                <a:cubicBezTo>
                  <a:pt x="170199" y="125616"/>
                  <a:pt x="172066" y="119615"/>
                  <a:pt x="173222" y="112947"/>
                </a:cubicBezTo>
                <a:cubicBezTo>
                  <a:pt x="174378" y="106280"/>
                  <a:pt x="175089" y="99346"/>
                  <a:pt x="175355" y="92145"/>
                </a:cubicBezTo>
                <a:cubicBezTo>
                  <a:pt x="175622" y="84944"/>
                  <a:pt x="175756" y="78143"/>
                  <a:pt x="175756" y="71743"/>
                </a:cubicBezTo>
                <a:lnTo>
                  <a:pt x="175756" y="37071"/>
                </a:lnTo>
                <a:lnTo>
                  <a:pt x="58674" y="37071"/>
                </a:lnTo>
                <a:cubicBezTo>
                  <a:pt x="54229" y="37071"/>
                  <a:pt x="51562" y="39295"/>
                  <a:pt x="50673" y="43739"/>
                </a:cubicBezTo>
                <a:lnTo>
                  <a:pt x="33871" y="11202"/>
                </a:lnTo>
                <a:lnTo>
                  <a:pt x="175756" y="11202"/>
                </a:lnTo>
                <a:lnTo>
                  <a:pt x="175756" y="0"/>
                </a:lnTo>
                <a:lnTo>
                  <a:pt x="222961" y="12802"/>
                </a:lnTo>
                <a:lnTo>
                  <a:pt x="222961" y="61875"/>
                </a:lnTo>
                <a:cubicBezTo>
                  <a:pt x="222961" y="84100"/>
                  <a:pt x="217805" y="102369"/>
                  <a:pt x="207493" y="116681"/>
                </a:cubicBezTo>
                <a:cubicBezTo>
                  <a:pt x="197180" y="130994"/>
                  <a:pt x="180289" y="141529"/>
                  <a:pt x="156820" y="14828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1" name="Freeform 71"/>
          <p:cNvSpPr/>
          <p:nvPr/>
        </p:nvSpPr>
        <p:spPr>
          <a:xfrm>
            <a:off x="1964146" y="8718178"/>
            <a:ext cx="252832" cy="228028"/>
          </a:xfrm>
          <a:custGeom>
            <a:avLst/>
            <a:gdLst>
              <a:gd name="connsiteX0" fmla="*/ 33071 w 252832"/>
              <a:gd name="connsiteY0" fmla="*/ 59207 h 228028"/>
              <a:gd name="connsiteX1" fmla="*/ 40939 w 252832"/>
              <a:gd name="connsiteY1" fmla="*/ 33737 h 228028"/>
              <a:gd name="connsiteX2" fmla="*/ 62275 w 252832"/>
              <a:gd name="connsiteY2" fmla="*/ 15202 h 228028"/>
              <a:gd name="connsiteX3" fmla="*/ 93345 w 252832"/>
              <a:gd name="connsiteY3" fmla="*/ 3867 h 228028"/>
              <a:gd name="connsiteX4" fmla="*/ 130150 w 252832"/>
              <a:gd name="connsiteY4" fmla="*/ 0 h 228028"/>
              <a:gd name="connsiteX5" fmla="*/ 166954 w 252832"/>
              <a:gd name="connsiteY5" fmla="*/ 3867 h 228028"/>
              <a:gd name="connsiteX6" fmla="*/ 197891 w 252832"/>
              <a:gd name="connsiteY6" fmla="*/ 15202 h 228028"/>
              <a:gd name="connsiteX7" fmla="*/ 219094 w 252832"/>
              <a:gd name="connsiteY7" fmla="*/ 33737 h 228028"/>
              <a:gd name="connsiteX8" fmla="*/ 226962 w 252832"/>
              <a:gd name="connsiteY8" fmla="*/ 59207 h 228028"/>
              <a:gd name="connsiteX9" fmla="*/ 219094 w 252832"/>
              <a:gd name="connsiteY9" fmla="*/ 84677 h 228028"/>
              <a:gd name="connsiteX10" fmla="*/ 197891 w 252832"/>
              <a:gd name="connsiteY10" fmla="*/ 103212 h 228028"/>
              <a:gd name="connsiteX11" fmla="*/ 166954 w 252832"/>
              <a:gd name="connsiteY11" fmla="*/ 114547 h 228028"/>
              <a:gd name="connsiteX12" fmla="*/ 130150 w 252832"/>
              <a:gd name="connsiteY12" fmla="*/ 118414 h 228028"/>
              <a:gd name="connsiteX13" fmla="*/ 93345 w 252832"/>
              <a:gd name="connsiteY13" fmla="*/ 114547 h 228028"/>
              <a:gd name="connsiteX14" fmla="*/ 62275 w 252832"/>
              <a:gd name="connsiteY14" fmla="*/ 103212 h 228028"/>
              <a:gd name="connsiteX15" fmla="*/ 40939 w 252832"/>
              <a:gd name="connsiteY15" fmla="*/ 84677 h 228028"/>
              <a:gd name="connsiteX16" fmla="*/ 33071 w 252832"/>
              <a:gd name="connsiteY16" fmla="*/ 59207 h 228028"/>
              <a:gd name="connsiteX18" fmla="*/ 252832 w 252832"/>
              <a:gd name="connsiteY18" fmla="*/ 154687 h 228028"/>
              <a:gd name="connsiteX19" fmla="*/ 198958 w 252832"/>
              <a:gd name="connsiteY19" fmla="*/ 154687 h 228028"/>
              <a:gd name="connsiteX20" fmla="*/ 198958 w 252832"/>
              <a:gd name="connsiteY20" fmla="*/ 206693 h 228028"/>
              <a:gd name="connsiteX21" fmla="*/ 151752 w 252832"/>
              <a:gd name="connsiteY21" fmla="*/ 225361 h 228028"/>
              <a:gd name="connsiteX22" fmla="*/ 151752 w 252832"/>
              <a:gd name="connsiteY22" fmla="*/ 154687 h 228028"/>
              <a:gd name="connsiteX23" fmla="*/ 108280 w 252832"/>
              <a:gd name="connsiteY23" fmla="*/ 154687 h 228028"/>
              <a:gd name="connsiteX24" fmla="*/ 108280 w 252832"/>
              <a:gd name="connsiteY24" fmla="*/ 209359 h 228028"/>
              <a:gd name="connsiteX25" fmla="*/ 61074 w 252832"/>
              <a:gd name="connsiteY25" fmla="*/ 228028 h 228028"/>
              <a:gd name="connsiteX26" fmla="*/ 61074 w 252832"/>
              <a:gd name="connsiteY26" fmla="*/ 154687 h 228028"/>
              <a:gd name="connsiteX27" fmla="*/ 32004 w 252832"/>
              <a:gd name="connsiteY27" fmla="*/ 154687 h 228028"/>
              <a:gd name="connsiteX28" fmla="*/ 22936 w 252832"/>
              <a:gd name="connsiteY28" fmla="*/ 162154 h 228028"/>
              <a:gd name="connsiteX29" fmla="*/ 0 w 252832"/>
              <a:gd name="connsiteY29" fmla="*/ 129884 h 228028"/>
              <a:gd name="connsiteX30" fmla="*/ 252832 w 252832"/>
              <a:gd name="connsiteY30" fmla="*/ 129884 h 228028"/>
              <a:gd name="connsiteX32" fmla="*/ 80010 w 252832"/>
              <a:gd name="connsiteY32" fmla="*/ 59207 h 228028"/>
              <a:gd name="connsiteX33" fmla="*/ 84277 w 252832"/>
              <a:gd name="connsiteY33" fmla="*/ 74409 h 228028"/>
              <a:gd name="connsiteX34" fmla="*/ 95479 w 252832"/>
              <a:gd name="connsiteY34" fmla="*/ 85077 h 228028"/>
              <a:gd name="connsiteX35" fmla="*/ 111481 w 252832"/>
              <a:gd name="connsiteY35" fmla="*/ 91345 h 228028"/>
              <a:gd name="connsiteX36" fmla="*/ 130150 w 252832"/>
              <a:gd name="connsiteY36" fmla="*/ 93345 h 228028"/>
              <a:gd name="connsiteX37" fmla="*/ 148685 w 252832"/>
              <a:gd name="connsiteY37" fmla="*/ 91345 h 228028"/>
              <a:gd name="connsiteX38" fmla="*/ 164554 w 252832"/>
              <a:gd name="connsiteY38" fmla="*/ 85077 h 228028"/>
              <a:gd name="connsiteX39" fmla="*/ 175622 w 252832"/>
              <a:gd name="connsiteY39" fmla="*/ 74409 h 228028"/>
              <a:gd name="connsiteX40" fmla="*/ 179756 w 252832"/>
              <a:gd name="connsiteY40" fmla="*/ 59207 h 228028"/>
              <a:gd name="connsiteX41" fmla="*/ 175622 w 252832"/>
              <a:gd name="connsiteY41" fmla="*/ 44006 h 228028"/>
              <a:gd name="connsiteX42" fmla="*/ 164554 w 252832"/>
              <a:gd name="connsiteY42" fmla="*/ 33338 h 228028"/>
              <a:gd name="connsiteX43" fmla="*/ 148685 w 252832"/>
              <a:gd name="connsiteY43" fmla="*/ 27070 h 228028"/>
              <a:gd name="connsiteX44" fmla="*/ 130150 w 252832"/>
              <a:gd name="connsiteY44" fmla="*/ 25070 h 228028"/>
              <a:gd name="connsiteX45" fmla="*/ 111614 w 252832"/>
              <a:gd name="connsiteY45" fmla="*/ 27070 h 228028"/>
              <a:gd name="connsiteX46" fmla="*/ 95612 w 252832"/>
              <a:gd name="connsiteY46" fmla="*/ 33338 h 228028"/>
              <a:gd name="connsiteX47" fmla="*/ 84277 w 252832"/>
              <a:gd name="connsiteY47" fmla="*/ 44006 h 228028"/>
              <a:gd name="connsiteX48" fmla="*/ 80010 w 252832"/>
              <a:gd name="connsiteY48" fmla="*/ 59207 h 228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2832" h="228028">
                <a:moveTo>
                  <a:pt x="33071" y="59207"/>
                </a:moveTo>
                <a:cubicBezTo>
                  <a:pt x="33071" y="49606"/>
                  <a:pt x="35694" y="41117"/>
                  <a:pt x="40939" y="33737"/>
                </a:cubicBezTo>
                <a:cubicBezTo>
                  <a:pt x="46184" y="26359"/>
                  <a:pt x="53296" y="20180"/>
                  <a:pt x="62275" y="15202"/>
                </a:cubicBezTo>
                <a:cubicBezTo>
                  <a:pt x="71253" y="10223"/>
                  <a:pt x="81610" y="6445"/>
                  <a:pt x="93345" y="3867"/>
                </a:cubicBezTo>
                <a:cubicBezTo>
                  <a:pt x="105080" y="1289"/>
                  <a:pt x="117348" y="0"/>
                  <a:pt x="130150" y="0"/>
                </a:cubicBezTo>
                <a:cubicBezTo>
                  <a:pt x="142951" y="0"/>
                  <a:pt x="155220" y="1289"/>
                  <a:pt x="166954" y="3867"/>
                </a:cubicBezTo>
                <a:cubicBezTo>
                  <a:pt x="178689" y="6445"/>
                  <a:pt x="189001" y="10223"/>
                  <a:pt x="197891" y="15202"/>
                </a:cubicBezTo>
                <a:cubicBezTo>
                  <a:pt x="206782" y="20180"/>
                  <a:pt x="213849" y="26359"/>
                  <a:pt x="219094" y="33737"/>
                </a:cubicBezTo>
                <a:cubicBezTo>
                  <a:pt x="224339" y="41117"/>
                  <a:pt x="226962" y="49606"/>
                  <a:pt x="226962" y="59207"/>
                </a:cubicBezTo>
                <a:cubicBezTo>
                  <a:pt x="226962" y="68808"/>
                  <a:pt x="224339" y="77298"/>
                  <a:pt x="219094" y="84677"/>
                </a:cubicBezTo>
                <a:cubicBezTo>
                  <a:pt x="213849" y="92056"/>
                  <a:pt x="206782" y="98234"/>
                  <a:pt x="197891" y="103212"/>
                </a:cubicBezTo>
                <a:cubicBezTo>
                  <a:pt x="189001" y="108192"/>
                  <a:pt x="178689" y="111970"/>
                  <a:pt x="166954" y="114547"/>
                </a:cubicBezTo>
                <a:cubicBezTo>
                  <a:pt x="155220" y="117126"/>
                  <a:pt x="142951" y="118414"/>
                  <a:pt x="130150" y="118414"/>
                </a:cubicBezTo>
                <a:cubicBezTo>
                  <a:pt x="117348" y="118414"/>
                  <a:pt x="105080" y="117126"/>
                  <a:pt x="93345" y="114547"/>
                </a:cubicBezTo>
                <a:cubicBezTo>
                  <a:pt x="81610" y="111970"/>
                  <a:pt x="71253" y="108192"/>
                  <a:pt x="62275" y="103212"/>
                </a:cubicBezTo>
                <a:cubicBezTo>
                  <a:pt x="53296" y="98234"/>
                  <a:pt x="46184" y="92056"/>
                  <a:pt x="40939" y="84677"/>
                </a:cubicBezTo>
                <a:cubicBezTo>
                  <a:pt x="35694" y="77298"/>
                  <a:pt x="33071" y="68808"/>
                  <a:pt x="33071" y="59207"/>
                </a:cubicBezTo>
                <a:moveTo>
                  <a:pt x="252832" y="154687"/>
                </a:moveTo>
                <a:lnTo>
                  <a:pt x="198958" y="154687"/>
                </a:lnTo>
                <a:lnTo>
                  <a:pt x="198958" y="206693"/>
                </a:lnTo>
                <a:lnTo>
                  <a:pt x="151752" y="225361"/>
                </a:lnTo>
                <a:lnTo>
                  <a:pt x="151752" y="154687"/>
                </a:lnTo>
                <a:lnTo>
                  <a:pt x="108280" y="154687"/>
                </a:lnTo>
                <a:lnTo>
                  <a:pt x="108280" y="209359"/>
                </a:lnTo>
                <a:lnTo>
                  <a:pt x="61074" y="228028"/>
                </a:lnTo>
                <a:lnTo>
                  <a:pt x="61074" y="154687"/>
                </a:lnTo>
                <a:lnTo>
                  <a:pt x="32004" y="154687"/>
                </a:lnTo>
                <a:cubicBezTo>
                  <a:pt x="26848" y="154687"/>
                  <a:pt x="23825" y="157175"/>
                  <a:pt x="22936" y="162154"/>
                </a:cubicBezTo>
                <a:lnTo>
                  <a:pt x="0" y="129884"/>
                </a:lnTo>
                <a:lnTo>
                  <a:pt x="252832" y="129884"/>
                </a:lnTo>
                <a:moveTo>
                  <a:pt x="80010" y="59207"/>
                </a:moveTo>
                <a:cubicBezTo>
                  <a:pt x="80010" y="65075"/>
                  <a:pt x="81432" y="70142"/>
                  <a:pt x="84277" y="74409"/>
                </a:cubicBezTo>
                <a:cubicBezTo>
                  <a:pt x="87122" y="78677"/>
                  <a:pt x="90856" y="82232"/>
                  <a:pt x="95479" y="85077"/>
                </a:cubicBezTo>
                <a:cubicBezTo>
                  <a:pt x="100102" y="87923"/>
                  <a:pt x="105435" y="90012"/>
                  <a:pt x="111481" y="91345"/>
                </a:cubicBezTo>
                <a:cubicBezTo>
                  <a:pt x="117526" y="92678"/>
                  <a:pt x="123749" y="93345"/>
                  <a:pt x="130150" y="93345"/>
                </a:cubicBezTo>
                <a:cubicBezTo>
                  <a:pt x="136551" y="93345"/>
                  <a:pt x="142729" y="92678"/>
                  <a:pt x="148685" y="91345"/>
                </a:cubicBezTo>
                <a:cubicBezTo>
                  <a:pt x="154642" y="90012"/>
                  <a:pt x="159931" y="87923"/>
                  <a:pt x="164554" y="85077"/>
                </a:cubicBezTo>
                <a:cubicBezTo>
                  <a:pt x="169177" y="82232"/>
                  <a:pt x="172866" y="78677"/>
                  <a:pt x="175622" y="74409"/>
                </a:cubicBezTo>
                <a:cubicBezTo>
                  <a:pt x="178378" y="70142"/>
                  <a:pt x="179756" y="65075"/>
                  <a:pt x="179756" y="59207"/>
                </a:cubicBezTo>
                <a:cubicBezTo>
                  <a:pt x="179756" y="53340"/>
                  <a:pt x="178378" y="48273"/>
                  <a:pt x="175622" y="44006"/>
                </a:cubicBezTo>
                <a:cubicBezTo>
                  <a:pt x="172866" y="39738"/>
                  <a:pt x="169177" y="36182"/>
                  <a:pt x="164554" y="33338"/>
                </a:cubicBezTo>
                <a:cubicBezTo>
                  <a:pt x="159931" y="30493"/>
                  <a:pt x="154642" y="28404"/>
                  <a:pt x="148685" y="27070"/>
                </a:cubicBezTo>
                <a:cubicBezTo>
                  <a:pt x="142729" y="25736"/>
                  <a:pt x="136551" y="25070"/>
                  <a:pt x="130150" y="25070"/>
                </a:cubicBezTo>
                <a:cubicBezTo>
                  <a:pt x="123749" y="25070"/>
                  <a:pt x="117570" y="25736"/>
                  <a:pt x="111614" y="27070"/>
                </a:cubicBezTo>
                <a:cubicBezTo>
                  <a:pt x="105658" y="28404"/>
                  <a:pt x="100324" y="30493"/>
                  <a:pt x="95612" y="33338"/>
                </a:cubicBezTo>
                <a:cubicBezTo>
                  <a:pt x="90900" y="36182"/>
                  <a:pt x="87122" y="39738"/>
                  <a:pt x="84277" y="44006"/>
                </a:cubicBezTo>
                <a:cubicBezTo>
                  <a:pt x="81432" y="48273"/>
                  <a:pt x="80010" y="53340"/>
                  <a:pt x="80010" y="592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2" name="Freeform 72"/>
          <p:cNvSpPr/>
          <p:nvPr/>
        </p:nvSpPr>
        <p:spPr>
          <a:xfrm>
            <a:off x="2301557" y="8712843"/>
            <a:ext cx="233896" cy="230429"/>
          </a:xfrm>
          <a:custGeom>
            <a:avLst/>
            <a:gdLst>
              <a:gd name="connsiteX0" fmla="*/ 17869 w 233896"/>
              <a:gd name="connsiteY0" fmla="*/ 80011 h 230429"/>
              <a:gd name="connsiteX1" fmla="*/ 23870 w 233896"/>
              <a:gd name="connsiteY1" fmla="*/ 50407 h 230429"/>
              <a:gd name="connsiteX2" fmla="*/ 40005 w 233896"/>
              <a:gd name="connsiteY2" fmla="*/ 29604 h 230429"/>
              <a:gd name="connsiteX3" fmla="*/ 63475 w 233896"/>
              <a:gd name="connsiteY3" fmla="*/ 17336 h 230429"/>
              <a:gd name="connsiteX4" fmla="*/ 91478 w 233896"/>
              <a:gd name="connsiteY4" fmla="*/ 13336 h 230429"/>
              <a:gd name="connsiteX5" fmla="*/ 119215 w 233896"/>
              <a:gd name="connsiteY5" fmla="*/ 17336 h 230429"/>
              <a:gd name="connsiteX6" fmla="*/ 142685 w 233896"/>
              <a:gd name="connsiteY6" fmla="*/ 29604 h 230429"/>
              <a:gd name="connsiteX7" fmla="*/ 158820 w 233896"/>
              <a:gd name="connsiteY7" fmla="*/ 50407 h 230429"/>
              <a:gd name="connsiteX8" fmla="*/ 164821 w 233896"/>
              <a:gd name="connsiteY8" fmla="*/ 80011 h 230429"/>
              <a:gd name="connsiteX9" fmla="*/ 158820 w 233896"/>
              <a:gd name="connsiteY9" fmla="*/ 109614 h 230429"/>
              <a:gd name="connsiteX10" fmla="*/ 142685 w 233896"/>
              <a:gd name="connsiteY10" fmla="*/ 130417 h 230429"/>
              <a:gd name="connsiteX11" fmla="*/ 119215 w 233896"/>
              <a:gd name="connsiteY11" fmla="*/ 142685 h 230429"/>
              <a:gd name="connsiteX12" fmla="*/ 91478 w 233896"/>
              <a:gd name="connsiteY12" fmla="*/ 146686 h 230429"/>
              <a:gd name="connsiteX13" fmla="*/ 63475 w 233896"/>
              <a:gd name="connsiteY13" fmla="*/ 142685 h 230429"/>
              <a:gd name="connsiteX14" fmla="*/ 40005 w 233896"/>
              <a:gd name="connsiteY14" fmla="*/ 130417 h 230429"/>
              <a:gd name="connsiteX15" fmla="*/ 23870 w 233896"/>
              <a:gd name="connsiteY15" fmla="*/ 109614 h 230429"/>
              <a:gd name="connsiteX16" fmla="*/ 17869 w 233896"/>
              <a:gd name="connsiteY16" fmla="*/ 80011 h 230429"/>
              <a:gd name="connsiteX18" fmla="*/ 186690 w 233896"/>
              <a:gd name="connsiteY18" fmla="*/ 230429 h 230429"/>
              <a:gd name="connsiteX19" fmla="*/ 186690 w 233896"/>
              <a:gd name="connsiteY19" fmla="*/ 178422 h 230429"/>
              <a:gd name="connsiteX20" fmla="*/ 156553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5 h 230429"/>
              <a:gd name="connsiteX27" fmla="*/ 186690 w 233896"/>
              <a:gd name="connsiteY27" fmla="*/ 159754 h 230429"/>
              <a:gd name="connsiteX28" fmla="*/ 186690 w 233896"/>
              <a:gd name="connsiteY28" fmla="*/ 28004 h 230429"/>
              <a:gd name="connsiteX29" fmla="*/ 185090 w 233896"/>
              <a:gd name="connsiteY29" fmla="*/ 20937 h 230429"/>
              <a:gd name="connsiteX30" fmla="*/ 179489 w 233896"/>
              <a:gd name="connsiteY30" fmla="*/ 16003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2 w 233896"/>
              <a:gd name="connsiteY33" fmla="*/ 224696 h 230429"/>
              <a:gd name="connsiteX34" fmla="*/ 208293 w 233896"/>
              <a:gd name="connsiteY34" fmla="*/ 230429 h 230429"/>
              <a:gd name="connsiteX36" fmla="*/ 63475 w 233896"/>
              <a:gd name="connsiteY36" fmla="*/ 80011 h 230429"/>
              <a:gd name="connsiteX37" fmla="*/ 65342 w 233896"/>
              <a:gd name="connsiteY37" fmla="*/ 96813 h 230429"/>
              <a:gd name="connsiteX38" fmla="*/ 70675 w 233896"/>
              <a:gd name="connsiteY38" fmla="*/ 110148 h 230429"/>
              <a:gd name="connsiteX39" fmla="*/ 79343 w 233896"/>
              <a:gd name="connsiteY39" fmla="*/ 118949 h 230429"/>
              <a:gd name="connsiteX40" fmla="*/ 91478 w 233896"/>
              <a:gd name="connsiteY40" fmla="*/ 122149 h 230429"/>
              <a:gd name="connsiteX41" fmla="*/ 103213 w 233896"/>
              <a:gd name="connsiteY41" fmla="*/ 118949 h 230429"/>
              <a:gd name="connsiteX42" fmla="*/ 111747 w 233896"/>
              <a:gd name="connsiteY42" fmla="*/ 110148 h 230429"/>
              <a:gd name="connsiteX43" fmla="*/ 117081 w 233896"/>
              <a:gd name="connsiteY43" fmla="*/ 96813 h 230429"/>
              <a:gd name="connsiteX44" fmla="*/ 118948 w 233896"/>
              <a:gd name="connsiteY44" fmla="*/ 80011 h 230429"/>
              <a:gd name="connsiteX45" fmla="*/ 117081 w 233896"/>
              <a:gd name="connsiteY45" fmla="*/ 63209 h 230429"/>
              <a:gd name="connsiteX46" fmla="*/ 111747 w 233896"/>
              <a:gd name="connsiteY46" fmla="*/ 49874 h 230429"/>
              <a:gd name="connsiteX47" fmla="*/ 103213 w 233896"/>
              <a:gd name="connsiteY47" fmla="*/ 41072 h 230429"/>
              <a:gd name="connsiteX48" fmla="*/ 91478 w 233896"/>
              <a:gd name="connsiteY48" fmla="*/ 37872 h 230429"/>
              <a:gd name="connsiteX49" fmla="*/ 79343 w 233896"/>
              <a:gd name="connsiteY49" fmla="*/ 41072 h 230429"/>
              <a:gd name="connsiteX50" fmla="*/ 70675 w 233896"/>
              <a:gd name="connsiteY50" fmla="*/ 49874 h 230429"/>
              <a:gd name="connsiteX51" fmla="*/ 65342 w 233896"/>
              <a:gd name="connsiteY51" fmla="*/ 63209 h 230429"/>
              <a:gd name="connsiteX52" fmla="*/ 63475 w 233896"/>
              <a:gd name="connsiteY52" fmla="*/ 8001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1"/>
                </a:moveTo>
                <a:cubicBezTo>
                  <a:pt x="17869" y="68631"/>
                  <a:pt x="19869" y="58764"/>
                  <a:pt x="23870" y="50407"/>
                </a:cubicBezTo>
                <a:cubicBezTo>
                  <a:pt x="27870" y="42050"/>
                  <a:pt x="33249" y="35116"/>
                  <a:pt x="40005" y="29604"/>
                </a:cubicBezTo>
                <a:cubicBezTo>
                  <a:pt x="46761" y="24092"/>
                  <a:pt x="54584" y="20003"/>
                  <a:pt x="63475" y="17336"/>
                </a:cubicBezTo>
                <a:cubicBezTo>
                  <a:pt x="72365" y="14669"/>
                  <a:pt x="81699" y="13336"/>
                  <a:pt x="91478" y="13336"/>
                </a:cubicBezTo>
                <a:cubicBezTo>
                  <a:pt x="101079" y="13336"/>
                  <a:pt x="110325" y="14669"/>
                  <a:pt x="119215" y="17336"/>
                </a:cubicBezTo>
                <a:cubicBezTo>
                  <a:pt x="128105" y="20003"/>
                  <a:pt x="135928" y="24092"/>
                  <a:pt x="142685" y="29604"/>
                </a:cubicBezTo>
                <a:cubicBezTo>
                  <a:pt x="149441" y="35116"/>
                  <a:pt x="154819" y="42050"/>
                  <a:pt x="158820" y="50407"/>
                </a:cubicBezTo>
                <a:cubicBezTo>
                  <a:pt x="162820" y="58764"/>
                  <a:pt x="164821" y="68631"/>
                  <a:pt x="164821" y="80011"/>
                </a:cubicBezTo>
                <a:cubicBezTo>
                  <a:pt x="164821" y="91390"/>
                  <a:pt x="162820" y="101257"/>
                  <a:pt x="158820" y="109614"/>
                </a:cubicBezTo>
                <a:cubicBezTo>
                  <a:pt x="154819" y="117971"/>
                  <a:pt x="149441" y="124905"/>
                  <a:pt x="142685" y="130417"/>
                </a:cubicBezTo>
                <a:cubicBezTo>
                  <a:pt x="135928" y="135929"/>
                  <a:pt x="128105" y="140018"/>
                  <a:pt x="119215" y="142685"/>
                </a:cubicBezTo>
                <a:cubicBezTo>
                  <a:pt x="110325" y="145352"/>
                  <a:pt x="101079" y="146686"/>
                  <a:pt x="91478" y="146686"/>
                </a:cubicBezTo>
                <a:cubicBezTo>
                  <a:pt x="81699" y="146686"/>
                  <a:pt x="72365" y="145352"/>
                  <a:pt x="63475" y="142685"/>
                </a:cubicBezTo>
                <a:cubicBezTo>
                  <a:pt x="54584" y="140018"/>
                  <a:pt x="46761" y="135929"/>
                  <a:pt x="40005" y="130417"/>
                </a:cubicBezTo>
                <a:cubicBezTo>
                  <a:pt x="33249" y="124905"/>
                  <a:pt x="27870" y="117971"/>
                  <a:pt x="23870" y="109614"/>
                </a:cubicBezTo>
                <a:cubicBezTo>
                  <a:pt x="19869" y="101257"/>
                  <a:pt x="17869" y="91390"/>
                  <a:pt x="17869" y="80011"/>
                </a:cubicBezTo>
                <a:moveTo>
                  <a:pt x="186690" y="230429"/>
                </a:moveTo>
                <a:lnTo>
                  <a:pt x="186690" y="178422"/>
                </a:lnTo>
                <a:cubicBezTo>
                  <a:pt x="177978" y="183045"/>
                  <a:pt x="167932" y="186379"/>
                  <a:pt x="156553" y="188424"/>
                </a:cubicBezTo>
                <a:cubicBezTo>
                  <a:pt x="145174" y="190469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8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10"/>
                  <a:pt x="160820" y="164955"/>
                </a:cubicBezTo>
                <a:cubicBezTo>
                  <a:pt x="169710" y="163799"/>
                  <a:pt x="178333" y="162065"/>
                  <a:pt x="186690" y="159754"/>
                </a:cubicBezTo>
                <a:lnTo>
                  <a:pt x="186690" y="28004"/>
                </a:lnTo>
                <a:cubicBezTo>
                  <a:pt x="186690" y="25515"/>
                  <a:pt x="186156" y="23159"/>
                  <a:pt x="185090" y="20937"/>
                </a:cubicBezTo>
                <a:cubicBezTo>
                  <a:pt x="184023" y="18714"/>
                  <a:pt x="182156" y="17070"/>
                  <a:pt x="179489" y="16003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3"/>
                  <a:pt x="227762" y="224696"/>
                </a:cubicBezTo>
                <a:cubicBezTo>
                  <a:pt x="223673" y="228518"/>
                  <a:pt x="217183" y="230429"/>
                  <a:pt x="208293" y="230429"/>
                </a:cubicBezTo>
                <a:moveTo>
                  <a:pt x="63475" y="80011"/>
                </a:moveTo>
                <a:cubicBezTo>
                  <a:pt x="63475" y="86055"/>
                  <a:pt x="64097" y="91656"/>
                  <a:pt x="65342" y="96813"/>
                </a:cubicBezTo>
                <a:cubicBezTo>
                  <a:pt x="66586" y="101969"/>
                  <a:pt x="68364" y="106414"/>
                  <a:pt x="70675" y="110148"/>
                </a:cubicBezTo>
                <a:cubicBezTo>
                  <a:pt x="72987" y="113881"/>
                  <a:pt x="75876" y="116815"/>
                  <a:pt x="79343" y="118949"/>
                </a:cubicBezTo>
                <a:cubicBezTo>
                  <a:pt x="82810" y="121083"/>
                  <a:pt x="86855" y="122149"/>
                  <a:pt x="91478" y="122149"/>
                </a:cubicBezTo>
                <a:cubicBezTo>
                  <a:pt x="95923" y="122149"/>
                  <a:pt x="99835" y="121083"/>
                  <a:pt x="103213" y="118949"/>
                </a:cubicBezTo>
                <a:cubicBezTo>
                  <a:pt x="106591" y="116815"/>
                  <a:pt x="109436" y="113881"/>
                  <a:pt x="111747" y="110148"/>
                </a:cubicBezTo>
                <a:cubicBezTo>
                  <a:pt x="114059" y="106414"/>
                  <a:pt x="115837" y="101969"/>
                  <a:pt x="117081" y="96813"/>
                </a:cubicBezTo>
                <a:cubicBezTo>
                  <a:pt x="118326" y="91656"/>
                  <a:pt x="118948" y="86055"/>
                  <a:pt x="118948" y="80011"/>
                </a:cubicBezTo>
                <a:cubicBezTo>
                  <a:pt x="118948" y="73966"/>
                  <a:pt x="118326" y="68365"/>
                  <a:pt x="117081" y="63209"/>
                </a:cubicBezTo>
                <a:cubicBezTo>
                  <a:pt x="115837" y="58052"/>
                  <a:pt x="114059" y="53608"/>
                  <a:pt x="111747" y="49874"/>
                </a:cubicBezTo>
                <a:cubicBezTo>
                  <a:pt x="109436" y="46140"/>
                  <a:pt x="106591" y="43206"/>
                  <a:pt x="103213" y="41072"/>
                </a:cubicBezTo>
                <a:cubicBezTo>
                  <a:pt x="99835" y="38939"/>
                  <a:pt x="95923" y="37872"/>
                  <a:pt x="91478" y="37872"/>
                </a:cubicBezTo>
                <a:cubicBezTo>
                  <a:pt x="86855" y="37872"/>
                  <a:pt x="82810" y="38939"/>
                  <a:pt x="79343" y="41072"/>
                </a:cubicBezTo>
                <a:cubicBezTo>
                  <a:pt x="75876" y="43206"/>
                  <a:pt x="72987" y="46140"/>
                  <a:pt x="70675" y="49874"/>
                </a:cubicBezTo>
                <a:cubicBezTo>
                  <a:pt x="68364" y="53608"/>
                  <a:pt x="66586" y="58052"/>
                  <a:pt x="65342" y="63209"/>
                </a:cubicBezTo>
                <a:cubicBezTo>
                  <a:pt x="64097" y="68365"/>
                  <a:pt x="63475" y="73966"/>
                  <a:pt x="63475" y="8001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3" name="Freeform 73"/>
          <p:cNvSpPr/>
          <p:nvPr/>
        </p:nvSpPr>
        <p:spPr>
          <a:xfrm>
            <a:off x="2568258" y="8712843"/>
            <a:ext cx="264566" cy="233897"/>
          </a:xfrm>
          <a:custGeom>
            <a:avLst/>
            <a:gdLst>
              <a:gd name="connsiteX0" fmla="*/ 233095 w 264566"/>
              <a:gd name="connsiteY0" fmla="*/ 189091 h 233897"/>
              <a:gd name="connsiteX1" fmla="*/ 226695 w 264566"/>
              <a:gd name="connsiteY1" fmla="*/ 206559 h 233897"/>
              <a:gd name="connsiteX2" fmla="*/ 208026 w 264566"/>
              <a:gd name="connsiteY2" fmla="*/ 220695 h 233897"/>
              <a:gd name="connsiteX3" fmla="*/ 177489 w 264566"/>
              <a:gd name="connsiteY3" fmla="*/ 230296 h 233897"/>
              <a:gd name="connsiteX4" fmla="*/ 135750 w 264566"/>
              <a:gd name="connsiteY4" fmla="*/ 233897 h 233897"/>
              <a:gd name="connsiteX5" fmla="*/ 93878 w 264566"/>
              <a:gd name="connsiteY5" fmla="*/ 230296 h 233897"/>
              <a:gd name="connsiteX6" fmla="*/ 63341 w 264566"/>
              <a:gd name="connsiteY6" fmla="*/ 220695 h 233897"/>
              <a:gd name="connsiteX7" fmla="*/ 44539 w 264566"/>
              <a:gd name="connsiteY7" fmla="*/ 206559 h 233897"/>
              <a:gd name="connsiteX8" fmla="*/ 38138 w 264566"/>
              <a:gd name="connsiteY8" fmla="*/ 189091 h 233897"/>
              <a:gd name="connsiteX9" fmla="*/ 44539 w 264566"/>
              <a:gd name="connsiteY9" fmla="*/ 171622 h 233897"/>
              <a:gd name="connsiteX10" fmla="*/ 63341 w 264566"/>
              <a:gd name="connsiteY10" fmla="*/ 157353 h 233897"/>
              <a:gd name="connsiteX11" fmla="*/ 93878 w 264566"/>
              <a:gd name="connsiteY11" fmla="*/ 147752 h 233897"/>
              <a:gd name="connsiteX12" fmla="*/ 135750 w 264566"/>
              <a:gd name="connsiteY12" fmla="*/ 144285 h 233897"/>
              <a:gd name="connsiteX13" fmla="*/ 177489 w 264566"/>
              <a:gd name="connsiteY13" fmla="*/ 147752 h 233897"/>
              <a:gd name="connsiteX14" fmla="*/ 208026 w 264566"/>
              <a:gd name="connsiteY14" fmla="*/ 157353 h 233897"/>
              <a:gd name="connsiteX15" fmla="*/ 226695 w 264566"/>
              <a:gd name="connsiteY15" fmla="*/ 171622 h 233897"/>
              <a:gd name="connsiteX16" fmla="*/ 233095 w 264566"/>
              <a:gd name="connsiteY16" fmla="*/ 189091 h 233897"/>
              <a:gd name="connsiteX18" fmla="*/ 114948 w 264566"/>
              <a:gd name="connsiteY18" fmla="*/ 120283 h 233897"/>
              <a:gd name="connsiteX19" fmla="*/ 118148 w 264566"/>
              <a:gd name="connsiteY19" fmla="*/ 109881 h 233897"/>
              <a:gd name="connsiteX20" fmla="*/ 117081 w 264566"/>
              <a:gd name="connsiteY20" fmla="*/ 98813 h 233897"/>
              <a:gd name="connsiteX21" fmla="*/ 111881 w 264566"/>
              <a:gd name="connsiteY21" fmla="*/ 88678 h 233897"/>
              <a:gd name="connsiteX22" fmla="*/ 102679 w 264566"/>
              <a:gd name="connsiteY22" fmla="*/ 81344 h 233897"/>
              <a:gd name="connsiteX23" fmla="*/ 64408 w 264566"/>
              <a:gd name="connsiteY23" fmla="*/ 119749 h 233897"/>
              <a:gd name="connsiteX24" fmla="*/ 0 w 264566"/>
              <a:gd name="connsiteY24" fmla="*/ 138418 h 233897"/>
              <a:gd name="connsiteX25" fmla="*/ 0 w 264566"/>
              <a:gd name="connsiteY25" fmla="*/ 133084 h 233897"/>
              <a:gd name="connsiteX26" fmla="*/ 26403 w 264566"/>
              <a:gd name="connsiteY26" fmla="*/ 119082 h 233897"/>
              <a:gd name="connsiteX27" fmla="*/ 47606 w 264566"/>
              <a:gd name="connsiteY27" fmla="*/ 97346 h 233897"/>
              <a:gd name="connsiteX28" fmla="*/ 61607 w 264566"/>
              <a:gd name="connsiteY28" fmla="*/ 69476 h 233897"/>
              <a:gd name="connsiteX29" fmla="*/ 66675 w 264566"/>
              <a:gd name="connsiteY29" fmla="*/ 36538 h 233897"/>
              <a:gd name="connsiteX30" fmla="*/ 64008 w 264566"/>
              <a:gd name="connsiteY30" fmla="*/ 27604 h 233897"/>
              <a:gd name="connsiteX31" fmla="*/ 56007 w 264566"/>
              <a:gd name="connsiteY31" fmla="*/ 23203 h 233897"/>
              <a:gd name="connsiteX32" fmla="*/ 113881 w 264566"/>
              <a:gd name="connsiteY32" fmla="*/ 7202 h 233897"/>
              <a:gd name="connsiteX33" fmla="*/ 113881 w 264566"/>
              <a:gd name="connsiteY33" fmla="*/ 38139 h 233897"/>
              <a:gd name="connsiteX34" fmla="*/ 112547 w 264566"/>
              <a:gd name="connsiteY34" fmla="*/ 53074 h 233897"/>
              <a:gd name="connsiteX35" fmla="*/ 108813 w 264566"/>
              <a:gd name="connsiteY35" fmla="*/ 67209 h 233897"/>
              <a:gd name="connsiteX36" fmla="*/ 129749 w 264566"/>
              <a:gd name="connsiteY36" fmla="*/ 71343 h 233897"/>
              <a:gd name="connsiteX37" fmla="*/ 146552 w 264566"/>
              <a:gd name="connsiteY37" fmla="*/ 80011 h 233897"/>
              <a:gd name="connsiteX38" fmla="*/ 157753 w 264566"/>
              <a:gd name="connsiteY38" fmla="*/ 92945 h 233897"/>
              <a:gd name="connsiteX39" fmla="*/ 161887 w 264566"/>
              <a:gd name="connsiteY39" fmla="*/ 109614 h 233897"/>
              <a:gd name="connsiteX40" fmla="*/ 156953 w 264566"/>
              <a:gd name="connsiteY40" fmla="*/ 123616 h 233897"/>
              <a:gd name="connsiteX41" fmla="*/ 142418 w 264566"/>
              <a:gd name="connsiteY41" fmla="*/ 130417 h 233897"/>
              <a:gd name="connsiteX42" fmla="*/ 125749 w 264566"/>
              <a:gd name="connsiteY42" fmla="*/ 128684 h 233897"/>
              <a:gd name="connsiteX43" fmla="*/ 114948 w 264566"/>
              <a:gd name="connsiteY43" fmla="*/ 120283 h 233897"/>
              <a:gd name="connsiteX45" fmla="*/ 181356 w 264566"/>
              <a:gd name="connsiteY45" fmla="*/ 137885 h 233897"/>
              <a:gd name="connsiteX46" fmla="*/ 181356 w 264566"/>
              <a:gd name="connsiteY46" fmla="*/ 28004 h 233897"/>
              <a:gd name="connsiteX47" fmla="*/ 179756 w 264566"/>
              <a:gd name="connsiteY47" fmla="*/ 20937 h 233897"/>
              <a:gd name="connsiteX48" fmla="*/ 174155 w 264566"/>
              <a:gd name="connsiteY48" fmla="*/ 16003 h 233897"/>
              <a:gd name="connsiteX49" fmla="*/ 228562 w 264566"/>
              <a:gd name="connsiteY49" fmla="*/ 0 h 233897"/>
              <a:gd name="connsiteX50" fmla="*/ 228562 w 264566"/>
              <a:gd name="connsiteY50" fmla="*/ 49874 h 233897"/>
              <a:gd name="connsiteX51" fmla="*/ 264566 w 264566"/>
              <a:gd name="connsiteY51" fmla="*/ 49874 h 233897"/>
              <a:gd name="connsiteX52" fmla="*/ 264566 w 264566"/>
              <a:gd name="connsiteY52" fmla="*/ 74409 h 233897"/>
              <a:gd name="connsiteX53" fmla="*/ 228562 w 264566"/>
              <a:gd name="connsiteY53" fmla="*/ 74409 h 233897"/>
              <a:gd name="connsiteX54" fmla="*/ 228562 w 264566"/>
              <a:gd name="connsiteY54" fmla="*/ 113615 h 233897"/>
              <a:gd name="connsiteX55" fmla="*/ 222428 w 264566"/>
              <a:gd name="connsiteY55" fmla="*/ 132150 h 233897"/>
              <a:gd name="connsiteX56" fmla="*/ 202959 w 264566"/>
              <a:gd name="connsiteY56" fmla="*/ 137885 h 233897"/>
              <a:gd name="connsiteX58" fmla="*/ 182689 w 264566"/>
              <a:gd name="connsiteY58" fmla="*/ 189091 h 233897"/>
              <a:gd name="connsiteX59" fmla="*/ 170288 w 264566"/>
              <a:gd name="connsiteY59" fmla="*/ 172822 h 233897"/>
              <a:gd name="connsiteX60" fmla="*/ 135750 w 264566"/>
              <a:gd name="connsiteY60" fmla="*/ 166422 h 233897"/>
              <a:gd name="connsiteX61" fmla="*/ 100946 w 264566"/>
              <a:gd name="connsiteY61" fmla="*/ 172822 h 233897"/>
              <a:gd name="connsiteX62" fmla="*/ 88544 w 264566"/>
              <a:gd name="connsiteY62" fmla="*/ 189091 h 233897"/>
              <a:gd name="connsiteX63" fmla="*/ 100812 w 264566"/>
              <a:gd name="connsiteY63" fmla="*/ 205360 h 233897"/>
              <a:gd name="connsiteX64" fmla="*/ 135750 w 264566"/>
              <a:gd name="connsiteY64" fmla="*/ 211760 h 233897"/>
              <a:gd name="connsiteX65" fmla="*/ 170288 w 264566"/>
              <a:gd name="connsiteY65" fmla="*/ 205360 h 233897"/>
              <a:gd name="connsiteX66" fmla="*/ 182689 w 264566"/>
              <a:gd name="connsiteY66" fmla="*/ 189091 h 233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64566" h="233897">
                <a:moveTo>
                  <a:pt x="233095" y="189091"/>
                </a:moveTo>
                <a:cubicBezTo>
                  <a:pt x="233095" y="195314"/>
                  <a:pt x="230962" y="201137"/>
                  <a:pt x="226695" y="206559"/>
                </a:cubicBezTo>
                <a:cubicBezTo>
                  <a:pt x="222428" y="211982"/>
                  <a:pt x="216205" y="216694"/>
                  <a:pt x="208026" y="220695"/>
                </a:cubicBezTo>
                <a:cubicBezTo>
                  <a:pt x="199847" y="224696"/>
                  <a:pt x="189668" y="227896"/>
                  <a:pt x="177489" y="230296"/>
                </a:cubicBezTo>
                <a:cubicBezTo>
                  <a:pt x="165309" y="232697"/>
                  <a:pt x="151397" y="233897"/>
                  <a:pt x="135750" y="233897"/>
                </a:cubicBezTo>
                <a:cubicBezTo>
                  <a:pt x="119926" y="233897"/>
                  <a:pt x="105969" y="232697"/>
                  <a:pt x="93878" y="230296"/>
                </a:cubicBezTo>
                <a:cubicBezTo>
                  <a:pt x="81788" y="227896"/>
                  <a:pt x="71609" y="224696"/>
                  <a:pt x="63341" y="220695"/>
                </a:cubicBezTo>
                <a:cubicBezTo>
                  <a:pt x="55073" y="216694"/>
                  <a:pt x="48806" y="211982"/>
                  <a:pt x="44539" y="206559"/>
                </a:cubicBezTo>
                <a:cubicBezTo>
                  <a:pt x="40272" y="201137"/>
                  <a:pt x="38138" y="195314"/>
                  <a:pt x="38138" y="189091"/>
                </a:cubicBezTo>
                <a:cubicBezTo>
                  <a:pt x="38138" y="182868"/>
                  <a:pt x="40272" y="177045"/>
                  <a:pt x="44539" y="171622"/>
                </a:cubicBezTo>
                <a:cubicBezTo>
                  <a:pt x="48806" y="166199"/>
                  <a:pt x="55073" y="161443"/>
                  <a:pt x="63341" y="157353"/>
                </a:cubicBezTo>
                <a:cubicBezTo>
                  <a:pt x="71609" y="153264"/>
                  <a:pt x="81788" y="150064"/>
                  <a:pt x="93878" y="147752"/>
                </a:cubicBezTo>
                <a:cubicBezTo>
                  <a:pt x="105969" y="145441"/>
                  <a:pt x="119926" y="144285"/>
                  <a:pt x="135750" y="144285"/>
                </a:cubicBezTo>
                <a:cubicBezTo>
                  <a:pt x="151397" y="144285"/>
                  <a:pt x="165309" y="145441"/>
                  <a:pt x="177489" y="147752"/>
                </a:cubicBezTo>
                <a:cubicBezTo>
                  <a:pt x="189668" y="150064"/>
                  <a:pt x="199847" y="153264"/>
                  <a:pt x="208026" y="157353"/>
                </a:cubicBezTo>
                <a:cubicBezTo>
                  <a:pt x="216205" y="161443"/>
                  <a:pt x="222428" y="166199"/>
                  <a:pt x="226695" y="171622"/>
                </a:cubicBezTo>
                <a:cubicBezTo>
                  <a:pt x="230962" y="177045"/>
                  <a:pt x="233095" y="182868"/>
                  <a:pt x="233095" y="189091"/>
                </a:cubicBezTo>
                <a:moveTo>
                  <a:pt x="114948" y="120283"/>
                </a:moveTo>
                <a:cubicBezTo>
                  <a:pt x="116726" y="117082"/>
                  <a:pt x="117792" y="113615"/>
                  <a:pt x="118148" y="109881"/>
                </a:cubicBezTo>
                <a:cubicBezTo>
                  <a:pt x="118503" y="106147"/>
                  <a:pt x="118148" y="102458"/>
                  <a:pt x="117081" y="98813"/>
                </a:cubicBezTo>
                <a:cubicBezTo>
                  <a:pt x="116014" y="95168"/>
                  <a:pt x="114281" y="91790"/>
                  <a:pt x="111881" y="88678"/>
                </a:cubicBezTo>
                <a:cubicBezTo>
                  <a:pt x="109480" y="85567"/>
                  <a:pt x="106413" y="83122"/>
                  <a:pt x="102679" y="81344"/>
                </a:cubicBezTo>
                <a:cubicBezTo>
                  <a:pt x="94323" y="96458"/>
                  <a:pt x="81566" y="109258"/>
                  <a:pt x="64408" y="119749"/>
                </a:cubicBezTo>
                <a:cubicBezTo>
                  <a:pt x="47250" y="130239"/>
                  <a:pt x="25781" y="136462"/>
                  <a:pt x="0" y="138418"/>
                </a:cubicBezTo>
                <a:lnTo>
                  <a:pt x="0" y="133084"/>
                </a:lnTo>
                <a:cubicBezTo>
                  <a:pt x="9423" y="129884"/>
                  <a:pt x="18224" y="125216"/>
                  <a:pt x="26403" y="119082"/>
                </a:cubicBezTo>
                <a:cubicBezTo>
                  <a:pt x="34582" y="112948"/>
                  <a:pt x="41649" y="105703"/>
                  <a:pt x="47606" y="97346"/>
                </a:cubicBezTo>
                <a:cubicBezTo>
                  <a:pt x="53562" y="88990"/>
                  <a:pt x="58229" y="79700"/>
                  <a:pt x="61607" y="69476"/>
                </a:cubicBezTo>
                <a:cubicBezTo>
                  <a:pt x="64986" y="59252"/>
                  <a:pt x="66675" y="48274"/>
                  <a:pt x="66675" y="36538"/>
                </a:cubicBezTo>
                <a:cubicBezTo>
                  <a:pt x="66675" y="32982"/>
                  <a:pt x="65786" y="30004"/>
                  <a:pt x="64008" y="27604"/>
                </a:cubicBezTo>
                <a:cubicBezTo>
                  <a:pt x="62230" y="25203"/>
                  <a:pt x="59563" y="23737"/>
                  <a:pt x="56007" y="23203"/>
                </a:cubicBezTo>
                <a:lnTo>
                  <a:pt x="113881" y="7202"/>
                </a:lnTo>
                <a:lnTo>
                  <a:pt x="113881" y="38139"/>
                </a:lnTo>
                <a:cubicBezTo>
                  <a:pt x="113881" y="43295"/>
                  <a:pt x="113436" y="48274"/>
                  <a:pt x="112547" y="53074"/>
                </a:cubicBezTo>
                <a:cubicBezTo>
                  <a:pt x="111658" y="57875"/>
                  <a:pt x="110413" y="62586"/>
                  <a:pt x="108813" y="67209"/>
                </a:cubicBezTo>
                <a:cubicBezTo>
                  <a:pt x="116281" y="67742"/>
                  <a:pt x="123260" y="69121"/>
                  <a:pt x="129749" y="71343"/>
                </a:cubicBezTo>
                <a:cubicBezTo>
                  <a:pt x="136239" y="73565"/>
                  <a:pt x="141840" y="76454"/>
                  <a:pt x="146552" y="80011"/>
                </a:cubicBezTo>
                <a:cubicBezTo>
                  <a:pt x="151263" y="83567"/>
                  <a:pt x="154997" y="87878"/>
                  <a:pt x="157753" y="92945"/>
                </a:cubicBezTo>
                <a:cubicBezTo>
                  <a:pt x="160509" y="98013"/>
                  <a:pt x="161887" y="103569"/>
                  <a:pt x="161887" y="109614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3" y="127439"/>
                  <a:pt x="148818" y="129706"/>
                  <a:pt x="142418" y="130417"/>
                </a:cubicBezTo>
                <a:cubicBezTo>
                  <a:pt x="136194" y="131128"/>
                  <a:pt x="130639" y="130550"/>
                  <a:pt x="125749" y="128684"/>
                </a:cubicBezTo>
                <a:cubicBezTo>
                  <a:pt x="120859" y="126816"/>
                  <a:pt x="117259" y="124016"/>
                  <a:pt x="114948" y="120283"/>
                </a:cubicBezTo>
                <a:moveTo>
                  <a:pt x="181356" y="137885"/>
                </a:moveTo>
                <a:lnTo>
                  <a:pt x="181356" y="28004"/>
                </a:lnTo>
                <a:cubicBezTo>
                  <a:pt x="181356" y="25515"/>
                  <a:pt x="180822" y="23159"/>
                  <a:pt x="179756" y="20937"/>
                </a:cubicBezTo>
                <a:cubicBezTo>
                  <a:pt x="178689" y="18714"/>
                  <a:pt x="176822" y="17070"/>
                  <a:pt x="174155" y="16003"/>
                </a:cubicBezTo>
                <a:lnTo>
                  <a:pt x="228562" y="0"/>
                </a:lnTo>
                <a:lnTo>
                  <a:pt x="228562" y="49874"/>
                </a:lnTo>
                <a:lnTo>
                  <a:pt x="264566" y="49874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3615"/>
                </a:lnTo>
                <a:cubicBezTo>
                  <a:pt x="228562" y="122149"/>
                  <a:pt x="226517" y="128328"/>
                  <a:pt x="222428" y="132150"/>
                </a:cubicBezTo>
                <a:cubicBezTo>
                  <a:pt x="218338" y="135973"/>
                  <a:pt x="211849" y="137885"/>
                  <a:pt x="202959" y="137885"/>
                </a:cubicBezTo>
                <a:moveTo>
                  <a:pt x="182689" y="189091"/>
                </a:moveTo>
                <a:cubicBezTo>
                  <a:pt x="182689" y="182513"/>
                  <a:pt x="178556" y="177090"/>
                  <a:pt x="170288" y="172822"/>
                </a:cubicBezTo>
                <a:cubicBezTo>
                  <a:pt x="162020" y="168556"/>
                  <a:pt x="150507" y="166422"/>
                  <a:pt x="135750" y="166422"/>
                </a:cubicBezTo>
                <a:cubicBezTo>
                  <a:pt x="120815" y="166422"/>
                  <a:pt x="109213" y="168556"/>
                  <a:pt x="100946" y="172822"/>
                </a:cubicBezTo>
                <a:cubicBezTo>
                  <a:pt x="92678" y="177090"/>
                  <a:pt x="88544" y="182513"/>
                  <a:pt x="88544" y="189091"/>
                </a:cubicBezTo>
                <a:cubicBezTo>
                  <a:pt x="88544" y="195669"/>
                  <a:pt x="92633" y="201092"/>
                  <a:pt x="100812" y="205360"/>
                </a:cubicBezTo>
                <a:cubicBezTo>
                  <a:pt x="108991" y="209627"/>
                  <a:pt x="120637" y="211760"/>
                  <a:pt x="135750" y="211760"/>
                </a:cubicBezTo>
                <a:cubicBezTo>
                  <a:pt x="150507" y="211760"/>
                  <a:pt x="162020" y="209627"/>
                  <a:pt x="170288" y="205360"/>
                </a:cubicBezTo>
                <a:cubicBezTo>
                  <a:pt x="178556" y="201092"/>
                  <a:pt x="182689" y="195669"/>
                  <a:pt x="182689" y="189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4" name="Freeform 74"/>
          <p:cNvSpPr/>
          <p:nvPr/>
        </p:nvSpPr>
        <p:spPr>
          <a:xfrm>
            <a:off x="2834958" y="8712843"/>
            <a:ext cx="264566" cy="230429"/>
          </a:xfrm>
          <a:custGeom>
            <a:avLst/>
            <a:gdLst>
              <a:gd name="connsiteX0" fmla="*/ 181356 w 264566"/>
              <a:gd name="connsiteY0" fmla="*/ 230429 h 230429"/>
              <a:gd name="connsiteX1" fmla="*/ 181356 w 264566"/>
              <a:gd name="connsiteY1" fmla="*/ 179756 h 230429"/>
              <a:gd name="connsiteX2" fmla="*/ 151219 w 264566"/>
              <a:gd name="connsiteY2" fmla="*/ 189757 h 230429"/>
              <a:gd name="connsiteX3" fmla="*/ 112547 w 264566"/>
              <a:gd name="connsiteY3" fmla="*/ 192825 h 230429"/>
              <a:gd name="connsiteX4" fmla="*/ 32004 w 264566"/>
              <a:gd name="connsiteY4" fmla="*/ 192825 h 230429"/>
              <a:gd name="connsiteX5" fmla="*/ 22936 w 264566"/>
              <a:gd name="connsiteY5" fmla="*/ 200292 h 230429"/>
              <a:gd name="connsiteX6" fmla="*/ 0 w 264566"/>
              <a:gd name="connsiteY6" fmla="*/ 168022 h 230429"/>
              <a:gd name="connsiteX7" fmla="*/ 50139 w 264566"/>
              <a:gd name="connsiteY7" fmla="*/ 168022 h 230429"/>
              <a:gd name="connsiteX8" fmla="*/ 50139 w 264566"/>
              <a:gd name="connsiteY8" fmla="*/ 113348 h 230429"/>
              <a:gd name="connsiteX9" fmla="*/ 48539 w 264566"/>
              <a:gd name="connsiteY9" fmla="*/ 106280 h 230429"/>
              <a:gd name="connsiteX10" fmla="*/ 42938 w 264566"/>
              <a:gd name="connsiteY10" fmla="*/ 101347 h 230429"/>
              <a:gd name="connsiteX11" fmla="*/ 94678 w 264566"/>
              <a:gd name="connsiteY11" fmla="*/ 88012 h 230429"/>
              <a:gd name="connsiteX12" fmla="*/ 94678 w 264566"/>
              <a:gd name="connsiteY12" fmla="*/ 168022 h 230429"/>
              <a:gd name="connsiteX13" fmla="*/ 124549 w 264566"/>
              <a:gd name="connsiteY13" fmla="*/ 168022 h 230429"/>
              <a:gd name="connsiteX14" fmla="*/ 155486 w 264566"/>
              <a:gd name="connsiteY14" fmla="*/ 166288 h 230429"/>
              <a:gd name="connsiteX15" fmla="*/ 181356 w 264566"/>
              <a:gd name="connsiteY15" fmla="*/ 161088 h 230429"/>
              <a:gd name="connsiteX16" fmla="*/ 181356 w 264566"/>
              <a:gd name="connsiteY16" fmla="*/ 28004 h 230429"/>
              <a:gd name="connsiteX17" fmla="*/ 179756 w 264566"/>
              <a:gd name="connsiteY17" fmla="*/ 20937 h 230429"/>
              <a:gd name="connsiteX18" fmla="*/ 174155 w 264566"/>
              <a:gd name="connsiteY18" fmla="*/ 16003 h 230429"/>
              <a:gd name="connsiteX19" fmla="*/ 228562 w 264566"/>
              <a:gd name="connsiteY19" fmla="*/ 0 h 230429"/>
              <a:gd name="connsiteX20" fmla="*/ 228562 w 264566"/>
              <a:gd name="connsiteY20" fmla="*/ 81877 h 230429"/>
              <a:gd name="connsiteX21" fmla="*/ 264566 w 264566"/>
              <a:gd name="connsiteY21" fmla="*/ 81877 h 230429"/>
              <a:gd name="connsiteX22" fmla="*/ 264566 w 264566"/>
              <a:gd name="connsiteY22" fmla="*/ 109081 h 230429"/>
              <a:gd name="connsiteX23" fmla="*/ 228562 w 264566"/>
              <a:gd name="connsiteY23" fmla="*/ 109081 h 230429"/>
              <a:gd name="connsiteX24" fmla="*/ 228562 w 264566"/>
              <a:gd name="connsiteY24" fmla="*/ 206160 h 230429"/>
              <a:gd name="connsiteX25" fmla="*/ 222428 w 264566"/>
              <a:gd name="connsiteY25" fmla="*/ 224696 h 230429"/>
              <a:gd name="connsiteX26" fmla="*/ 202959 w 264566"/>
              <a:gd name="connsiteY26" fmla="*/ 230429 h 230429"/>
              <a:gd name="connsiteX28" fmla="*/ 101879 w 264566"/>
              <a:gd name="connsiteY28" fmla="*/ 147486 h 230429"/>
              <a:gd name="connsiteX29" fmla="*/ 109613 w 264566"/>
              <a:gd name="connsiteY29" fmla="*/ 136285 h 230429"/>
              <a:gd name="connsiteX30" fmla="*/ 113614 w 264566"/>
              <a:gd name="connsiteY30" fmla="*/ 120149 h 230429"/>
              <a:gd name="connsiteX31" fmla="*/ 115214 w 264566"/>
              <a:gd name="connsiteY31" fmla="*/ 101213 h 230429"/>
              <a:gd name="connsiteX32" fmla="*/ 115481 w 264566"/>
              <a:gd name="connsiteY32" fmla="*/ 81611 h 230429"/>
              <a:gd name="connsiteX33" fmla="*/ 115481 w 264566"/>
              <a:gd name="connsiteY33" fmla="*/ 49606 h 230429"/>
              <a:gd name="connsiteX34" fmla="*/ 43738 w 264566"/>
              <a:gd name="connsiteY34" fmla="*/ 49606 h 230429"/>
              <a:gd name="connsiteX35" fmla="*/ 35738 w 264566"/>
              <a:gd name="connsiteY35" fmla="*/ 56274 h 230429"/>
              <a:gd name="connsiteX36" fmla="*/ 18935 w 264566"/>
              <a:gd name="connsiteY36" fmla="*/ 23737 h 230429"/>
              <a:gd name="connsiteX37" fmla="*/ 115481 w 264566"/>
              <a:gd name="connsiteY37" fmla="*/ 23737 h 230429"/>
              <a:gd name="connsiteX38" fmla="*/ 115481 w 264566"/>
              <a:gd name="connsiteY38" fmla="*/ 12536 h 230429"/>
              <a:gd name="connsiteX39" fmla="*/ 160020 w 264566"/>
              <a:gd name="connsiteY39" fmla="*/ 25337 h 230429"/>
              <a:gd name="connsiteX40" fmla="*/ 160020 w 264566"/>
              <a:gd name="connsiteY40" fmla="*/ 71743 h 230429"/>
              <a:gd name="connsiteX41" fmla="*/ 156819 w 264566"/>
              <a:gd name="connsiteY41" fmla="*/ 101347 h 230429"/>
              <a:gd name="connsiteX42" fmla="*/ 146552 w 264566"/>
              <a:gd name="connsiteY42" fmla="*/ 124416 h 230429"/>
              <a:gd name="connsiteX43" fmla="*/ 128416 w 264566"/>
              <a:gd name="connsiteY43" fmla="*/ 141484 h 230429"/>
              <a:gd name="connsiteX44" fmla="*/ 101879 w 264566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6" h="230429">
                <a:moveTo>
                  <a:pt x="181356" y="230429"/>
                </a:moveTo>
                <a:lnTo>
                  <a:pt x="181356" y="179756"/>
                </a:lnTo>
                <a:cubicBezTo>
                  <a:pt x="172644" y="184379"/>
                  <a:pt x="162598" y="187713"/>
                  <a:pt x="151219" y="189757"/>
                </a:cubicBezTo>
                <a:cubicBezTo>
                  <a:pt x="139840" y="191802"/>
                  <a:pt x="126949" y="192825"/>
                  <a:pt x="112547" y="192825"/>
                </a:cubicBezTo>
                <a:lnTo>
                  <a:pt x="32004" y="192825"/>
                </a:lnTo>
                <a:cubicBezTo>
                  <a:pt x="26848" y="192825"/>
                  <a:pt x="23825" y="195314"/>
                  <a:pt x="22936" y="200292"/>
                </a:cubicBezTo>
                <a:lnTo>
                  <a:pt x="0" y="168022"/>
                </a:lnTo>
                <a:lnTo>
                  <a:pt x="50139" y="168022"/>
                </a:lnTo>
                <a:lnTo>
                  <a:pt x="50139" y="113348"/>
                </a:lnTo>
                <a:cubicBezTo>
                  <a:pt x="50139" y="110858"/>
                  <a:pt x="49606" y="108503"/>
                  <a:pt x="48539" y="106280"/>
                </a:cubicBezTo>
                <a:cubicBezTo>
                  <a:pt x="47472" y="104058"/>
                  <a:pt x="45606" y="102413"/>
                  <a:pt x="42938" y="101347"/>
                </a:cubicBezTo>
                <a:lnTo>
                  <a:pt x="94678" y="88012"/>
                </a:lnTo>
                <a:lnTo>
                  <a:pt x="94678" y="168022"/>
                </a:lnTo>
                <a:lnTo>
                  <a:pt x="124549" y="168022"/>
                </a:lnTo>
                <a:cubicBezTo>
                  <a:pt x="136284" y="168022"/>
                  <a:pt x="146596" y="167444"/>
                  <a:pt x="155486" y="166288"/>
                </a:cubicBezTo>
                <a:cubicBezTo>
                  <a:pt x="164376" y="165133"/>
                  <a:pt x="172999" y="163399"/>
                  <a:pt x="181356" y="161088"/>
                </a:cubicBezTo>
                <a:lnTo>
                  <a:pt x="181356" y="28004"/>
                </a:lnTo>
                <a:cubicBezTo>
                  <a:pt x="181356" y="25515"/>
                  <a:pt x="180822" y="23159"/>
                  <a:pt x="179756" y="20937"/>
                </a:cubicBezTo>
                <a:cubicBezTo>
                  <a:pt x="178689" y="18714"/>
                  <a:pt x="176822" y="17070"/>
                  <a:pt x="174155" y="16003"/>
                </a:cubicBezTo>
                <a:lnTo>
                  <a:pt x="228562" y="0"/>
                </a:lnTo>
                <a:lnTo>
                  <a:pt x="228562" y="81877"/>
                </a:lnTo>
                <a:lnTo>
                  <a:pt x="264566" y="81877"/>
                </a:lnTo>
                <a:lnTo>
                  <a:pt x="264566" y="109081"/>
                </a:lnTo>
                <a:lnTo>
                  <a:pt x="228562" y="109081"/>
                </a:lnTo>
                <a:lnTo>
                  <a:pt x="228562" y="206160"/>
                </a:lnTo>
                <a:cubicBezTo>
                  <a:pt x="228562" y="214694"/>
                  <a:pt x="226517" y="220873"/>
                  <a:pt x="222428" y="224696"/>
                </a:cubicBezTo>
                <a:cubicBezTo>
                  <a:pt x="218338" y="228518"/>
                  <a:pt x="211849" y="230429"/>
                  <a:pt x="202959" y="230429"/>
                </a:cubicBezTo>
                <a:moveTo>
                  <a:pt x="101879" y="147486"/>
                </a:moveTo>
                <a:cubicBezTo>
                  <a:pt x="105258" y="144819"/>
                  <a:pt x="107835" y="141084"/>
                  <a:pt x="109613" y="136285"/>
                </a:cubicBezTo>
                <a:cubicBezTo>
                  <a:pt x="111391" y="131483"/>
                  <a:pt x="112725" y="126105"/>
                  <a:pt x="113614" y="120149"/>
                </a:cubicBezTo>
                <a:cubicBezTo>
                  <a:pt x="114503" y="114193"/>
                  <a:pt x="115036" y="107881"/>
                  <a:pt x="115214" y="101213"/>
                </a:cubicBezTo>
                <a:cubicBezTo>
                  <a:pt x="115392" y="94546"/>
                  <a:pt x="115481" y="88012"/>
                  <a:pt x="115481" y="81611"/>
                </a:cubicBezTo>
                <a:lnTo>
                  <a:pt x="115481" y="49606"/>
                </a:lnTo>
                <a:lnTo>
                  <a:pt x="43738" y="49606"/>
                </a:lnTo>
                <a:cubicBezTo>
                  <a:pt x="39294" y="49606"/>
                  <a:pt x="36626" y="51829"/>
                  <a:pt x="35738" y="56274"/>
                </a:cubicBezTo>
                <a:lnTo>
                  <a:pt x="18935" y="23737"/>
                </a:lnTo>
                <a:lnTo>
                  <a:pt x="115481" y="23737"/>
                </a:lnTo>
                <a:lnTo>
                  <a:pt x="115481" y="12536"/>
                </a:lnTo>
                <a:lnTo>
                  <a:pt x="160020" y="25337"/>
                </a:lnTo>
                <a:lnTo>
                  <a:pt x="160020" y="71743"/>
                </a:lnTo>
                <a:cubicBezTo>
                  <a:pt x="160020" y="82766"/>
                  <a:pt x="158953" y="92635"/>
                  <a:pt x="156819" y="101347"/>
                </a:cubicBezTo>
                <a:cubicBezTo>
                  <a:pt x="154686" y="110058"/>
                  <a:pt x="151263" y="117749"/>
                  <a:pt x="146552" y="124416"/>
                </a:cubicBezTo>
                <a:cubicBezTo>
                  <a:pt x="141840" y="131083"/>
                  <a:pt x="135794" y="136773"/>
                  <a:pt x="128416" y="141484"/>
                </a:cubicBezTo>
                <a:cubicBezTo>
                  <a:pt x="121037" y="146197"/>
                  <a:pt x="112192" y="149975"/>
                  <a:pt x="101879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5" name="Freeform 75"/>
          <p:cNvSpPr/>
          <p:nvPr/>
        </p:nvSpPr>
        <p:spPr>
          <a:xfrm>
            <a:off x="3180369" y="8702176"/>
            <a:ext cx="252832" cy="241097"/>
          </a:xfrm>
          <a:custGeom>
            <a:avLst/>
            <a:gdLst>
              <a:gd name="connsiteX0" fmla="*/ 227229 w 252832"/>
              <a:gd name="connsiteY0" fmla="*/ 166421 h 241097"/>
              <a:gd name="connsiteX1" fmla="*/ 227229 w 252832"/>
              <a:gd name="connsiteY1" fmla="*/ 216827 h 241097"/>
              <a:gd name="connsiteX2" fmla="*/ 221094 w 252832"/>
              <a:gd name="connsiteY2" fmla="*/ 235363 h 241097"/>
              <a:gd name="connsiteX3" fmla="*/ 201625 w 252832"/>
              <a:gd name="connsiteY3" fmla="*/ 241097 h 241097"/>
              <a:gd name="connsiteX4" fmla="*/ 180022 w 252832"/>
              <a:gd name="connsiteY4" fmla="*/ 241097 h 241097"/>
              <a:gd name="connsiteX5" fmla="*/ 180022 w 252832"/>
              <a:gd name="connsiteY5" fmla="*/ 190957 h 241097"/>
              <a:gd name="connsiteX6" fmla="*/ 57874 w 252832"/>
              <a:gd name="connsiteY6" fmla="*/ 190957 h 241097"/>
              <a:gd name="connsiteX7" fmla="*/ 49873 w 252832"/>
              <a:gd name="connsiteY7" fmla="*/ 197625 h 241097"/>
              <a:gd name="connsiteX8" fmla="*/ 27470 w 252832"/>
              <a:gd name="connsiteY8" fmla="*/ 166421 h 241097"/>
              <a:gd name="connsiteX9" fmla="*/ 107747 w 252832"/>
              <a:gd name="connsiteY9" fmla="*/ 166421 h 241097"/>
              <a:gd name="connsiteX10" fmla="*/ 107747 w 252832"/>
              <a:gd name="connsiteY10" fmla="*/ 150152 h 241097"/>
              <a:gd name="connsiteX11" fmla="*/ 32004 w 252832"/>
              <a:gd name="connsiteY11" fmla="*/ 150152 h 241097"/>
              <a:gd name="connsiteX12" fmla="*/ 22937 w 252832"/>
              <a:gd name="connsiteY12" fmla="*/ 157620 h 241097"/>
              <a:gd name="connsiteX13" fmla="*/ 0 w 252832"/>
              <a:gd name="connsiteY13" fmla="*/ 125349 h 241097"/>
              <a:gd name="connsiteX14" fmla="*/ 252832 w 252832"/>
              <a:gd name="connsiteY14" fmla="*/ 125349 h 241097"/>
              <a:gd name="connsiteX15" fmla="*/ 252832 w 252832"/>
              <a:gd name="connsiteY15" fmla="*/ 150152 h 241097"/>
              <a:gd name="connsiteX16" fmla="*/ 154953 w 252832"/>
              <a:gd name="connsiteY16" fmla="*/ 150152 h 241097"/>
              <a:gd name="connsiteX17" fmla="*/ 154953 w 252832"/>
              <a:gd name="connsiteY17" fmla="*/ 166421 h 241097"/>
              <a:gd name="connsiteX19" fmla="*/ 225895 w 252832"/>
              <a:gd name="connsiteY19" fmla="*/ 56541 h 241097"/>
              <a:gd name="connsiteX20" fmla="*/ 157620 w 252832"/>
              <a:gd name="connsiteY20" fmla="*/ 56541 h 241097"/>
              <a:gd name="connsiteX21" fmla="*/ 153353 w 252832"/>
              <a:gd name="connsiteY21" fmla="*/ 67476 h 241097"/>
              <a:gd name="connsiteX22" fmla="*/ 178822 w 252832"/>
              <a:gd name="connsiteY22" fmla="*/ 69342 h 241097"/>
              <a:gd name="connsiteX23" fmla="*/ 202959 w 252832"/>
              <a:gd name="connsiteY23" fmla="*/ 74409 h 241097"/>
              <a:gd name="connsiteX24" fmla="*/ 221094 w 252832"/>
              <a:gd name="connsiteY24" fmla="*/ 83610 h 241097"/>
              <a:gd name="connsiteX25" fmla="*/ 228295 w 252832"/>
              <a:gd name="connsiteY25" fmla="*/ 97879 h 241097"/>
              <a:gd name="connsiteX26" fmla="*/ 222028 w 252832"/>
              <a:gd name="connsiteY26" fmla="*/ 110414 h 241097"/>
              <a:gd name="connsiteX27" fmla="*/ 204825 w 252832"/>
              <a:gd name="connsiteY27" fmla="*/ 116015 h 241097"/>
              <a:gd name="connsiteX28" fmla="*/ 183756 w 252832"/>
              <a:gd name="connsiteY28" fmla="*/ 114148 h 241097"/>
              <a:gd name="connsiteX29" fmla="*/ 170688 w 252832"/>
              <a:gd name="connsiteY29" fmla="*/ 105080 h 241097"/>
              <a:gd name="connsiteX30" fmla="*/ 172955 w 252832"/>
              <a:gd name="connsiteY30" fmla="*/ 95612 h 241097"/>
              <a:gd name="connsiteX31" fmla="*/ 167488 w 252832"/>
              <a:gd name="connsiteY31" fmla="*/ 88011 h 241097"/>
              <a:gd name="connsiteX32" fmla="*/ 156820 w 252832"/>
              <a:gd name="connsiteY32" fmla="*/ 82944 h 241097"/>
              <a:gd name="connsiteX33" fmla="*/ 143218 w 252832"/>
              <a:gd name="connsiteY33" fmla="*/ 80811 h 241097"/>
              <a:gd name="connsiteX34" fmla="*/ 119082 w 252832"/>
              <a:gd name="connsiteY34" fmla="*/ 96812 h 241097"/>
              <a:gd name="connsiteX35" fmla="*/ 88678 w 252832"/>
              <a:gd name="connsiteY35" fmla="*/ 107747 h 241097"/>
              <a:gd name="connsiteX36" fmla="*/ 55474 w 252832"/>
              <a:gd name="connsiteY36" fmla="*/ 114148 h 241097"/>
              <a:gd name="connsiteX37" fmla="*/ 23203 w 252832"/>
              <a:gd name="connsiteY37" fmla="*/ 116548 h 241097"/>
              <a:gd name="connsiteX38" fmla="*/ 23203 w 252832"/>
              <a:gd name="connsiteY38" fmla="*/ 111214 h 241097"/>
              <a:gd name="connsiteX39" fmla="*/ 55074 w 252832"/>
              <a:gd name="connsiteY39" fmla="*/ 104280 h 241097"/>
              <a:gd name="connsiteX40" fmla="*/ 81077 w 252832"/>
              <a:gd name="connsiteY40" fmla="*/ 92011 h 241097"/>
              <a:gd name="connsiteX41" fmla="*/ 98813 w 252832"/>
              <a:gd name="connsiteY41" fmla="*/ 75743 h 241097"/>
              <a:gd name="connsiteX42" fmla="*/ 106147 w 252832"/>
              <a:gd name="connsiteY42" fmla="*/ 56541 h 241097"/>
              <a:gd name="connsiteX43" fmla="*/ 53607 w 252832"/>
              <a:gd name="connsiteY43" fmla="*/ 56541 h 241097"/>
              <a:gd name="connsiteX44" fmla="*/ 45606 w 252832"/>
              <a:gd name="connsiteY44" fmla="*/ 63209 h 241097"/>
              <a:gd name="connsiteX45" fmla="*/ 28804 w 252832"/>
              <a:gd name="connsiteY45" fmla="*/ 33071 h 241097"/>
              <a:gd name="connsiteX46" fmla="*/ 106413 w 252832"/>
              <a:gd name="connsiteY46" fmla="*/ 33071 h 241097"/>
              <a:gd name="connsiteX47" fmla="*/ 106413 w 252832"/>
              <a:gd name="connsiteY47" fmla="*/ 29604 h 241097"/>
              <a:gd name="connsiteX48" fmla="*/ 103746 w 252832"/>
              <a:gd name="connsiteY48" fmla="*/ 20670 h 241097"/>
              <a:gd name="connsiteX49" fmla="*/ 95745 w 252832"/>
              <a:gd name="connsiteY49" fmla="*/ 16269 h 241097"/>
              <a:gd name="connsiteX50" fmla="*/ 158953 w 252832"/>
              <a:gd name="connsiteY50" fmla="*/ 0 h 241097"/>
              <a:gd name="connsiteX51" fmla="*/ 158953 w 252832"/>
              <a:gd name="connsiteY51" fmla="*/ 33071 h 241097"/>
              <a:gd name="connsiteX52" fmla="*/ 225895 w 252832"/>
              <a:gd name="connsiteY52" fmla="*/ 33071 h 2410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2" h="241097">
                <a:moveTo>
                  <a:pt x="227229" y="166421"/>
                </a:moveTo>
                <a:lnTo>
                  <a:pt x="227229" y="216827"/>
                </a:lnTo>
                <a:cubicBezTo>
                  <a:pt x="227229" y="225361"/>
                  <a:pt x="225184" y="231541"/>
                  <a:pt x="221094" y="235363"/>
                </a:cubicBezTo>
                <a:cubicBezTo>
                  <a:pt x="217005" y="239185"/>
                  <a:pt x="210515" y="241097"/>
                  <a:pt x="201625" y="241097"/>
                </a:cubicBezTo>
                <a:lnTo>
                  <a:pt x="180022" y="241097"/>
                </a:lnTo>
                <a:lnTo>
                  <a:pt x="180022" y="190957"/>
                </a:lnTo>
                <a:lnTo>
                  <a:pt x="57874" y="190957"/>
                </a:lnTo>
                <a:cubicBezTo>
                  <a:pt x="53429" y="190957"/>
                  <a:pt x="50762" y="193180"/>
                  <a:pt x="49873" y="197625"/>
                </a:cubicBezTo>
                <a:lnTo>
                  <a:pt x="27470" y="166421"/>
                </a:lnTo>
                <a:lnTo>
                  <a:pt x="107747" y="166421"/>
                </a:lnTo>
                <a:lnTo>
                  <a:pt x="107747" y="150152"/>
                </a:lnTo>
                <a:lnTo>
                  <a:pt x="32004" y="150152"/>
                </a:lnTo>
                <a:cubicBezTo>
                  <a:pt x="26848" y="150152"/>
                  <a:pt x="23825" y="152641"/>
                  <a:pt x="22937" y="157620"/>
                </a:cubicBezTo>
                <a:lnTo>
                  <a:pt x="0" y="125349"/>
                </a:lnTo>
                <a:lnTo>
                  <a:pt x="252832" y="125349"/>
                </a:lnTo>
                <a:lnTo>
                  <a:pt x="252832" y="150152"/>
                </a:lnTo>
                <a:lnTo>
                  <a:pt x="154953" y="150152"/>
                </a:lnTo>
                <a:lnTo>
                  <a:pt x="154953" y="166421"/>
                </a:lnTo>
                <a:moveTo>
                  <a:pt x="225895" y="56541"/>
                </a:moveTo>
                <a:lnTo>
                  <a:pt x="157620" y="56541"/>
                </a:lnTo>
                <a:cubicBezTo>
                  <a:pt x="156553" y="60452"/>
                  <a:pt x="155131" y="64097"/>
                  <a:pt x="153353" y="67476"/>
                </a:cubicBezTo>
                <a:cubicBezTo>
                  <a:pt x="161532" y="67653"/>
                  <a:pt x="170021" y="68276"/>
                  <a:pt x="178822" y="69342"/>
                </a:cubicBezTo>
                <a:cubicBezTo>
                  <a:pt x="187623" y="70409"/>
                  <a:pt x="195669" y="72098"/>
                  <a:pt x="202959" y="74409"/>
                </a:cubicBezTo>
                <a:cubicBezTo>
                  <a:pt x="210248" y="76721"/>
                  <a:pt x="216294" y="79788"/>
                  <a:pt x="221094" y="83610"/>
                </a:cubicBezTo>
                <a:cubicBezTo>
                  <a:pt x="225895" y="87433"/>
                  <a:pt x="228295" y="92190"/>
                  <a:pt x="228295" y="97879"/>
                </a:cubicBezTo>
                <a:cubicBezTo>
                  <a:pt x="228295" y="103213"/>
                  <a:pt x="226206" y="107391"/>
                  <a:pt x="222028" y="110414"/>
                </a:cubicBezTo>
                <a:cubicBezTo>
                  <a:pt x="217849" y="113436"/>
                  <a:pt x="212116" y="115303"/>
                  <a:pt x="204825" y="116015"/>
                </a:cubicBezTo>
                <a:cubicBezTo>
                  <a:pt x="197180" y="116726"/>
                  <a:pt x="190157" y="116103"/>
                  <a:pt x="183756" y="114148"/>
                </a:cubicBezTo>
                <a:cubicBezTo>
                  <a:pt x="177355" y="112192"/>
                  <a:pt x="173000" y="109169"/>
                  <a:pt x="170688" y="105080"/>
                </a:cubicBezTo>
                <a:cubicBezTo>
                  <a:pt x="173000" y="101702"/>
                  <a:pt x="173755" y="98546"/>
                  <a:pt x="172955" y="95612"/>
                </a:cubicBezTo>
                <a:cubicBezTo>
                  <a:pt x="172155" y="92679"/>
                  <a:pt x="170332" y="90145"/>
                  <a:pt x="167488" y="88011"/>
                </a:cubicBezTo>
                <a:cubicBezTo>
                  <a:pt x="164643" y="85877"/>
                  <a:pt x="161087" y="84189"/>
                  <a:pt x="156820" y="82944"/>
                </a:cubicBezTo>
                <a:cubicBezTo>
                  <a:pt x="152552" y="81699"/>
                  <a:pt x="148019" y="80988"/>
                  <a:pt x="143218" y="80811"/>
                </a:cubicBezTo>
                <a:cubicBezTo>
                  <a:pt x="136639" y="87033"/>
                  <a:pt x="128594" y="92367"/>
                  <a:pt x="119082" y="96812"/>
                </a:cubicBezTo>
                <a:cubicBezTo>
                  <a:pt x="109569" y="101257"/>
                  <a:pt x="99435" y="104902"/>
                  <a:pt x="88678" y="107747"/>
                </a:cubicBezTo>
                <a:cubicBezTo>
                  <a:pt x="77921" y="110592"/>
                  <a:pt x="66853" y="112725"/>
                  <a:pt x="55474" y="114148"/>
                </a:cubicBezTo>
                <a:cubicBezTo>
                  <a:pt x="44095" y="115570"/>
                  <a:pt x="33338" y="116370"/>
                  <a:pt x="23203" y="116548"/>
                </a:cubicBezTo>
                <a:lnTo>
                  <a:pt x="23203" y="111214"/>
                </a:lnTo>
                <a:cubicBezTo>
                  <a:pt x="34582" y="109969"/>
                  <a:pt x="45206" y="107658"/>
                  <a:pt x="55074" y="104280"/>
                </a:cubicBezTo>
                <a:cubicBezTo>
                  <a:pt x="64941" y="100902"/>
                  <a:pt x="73609" y="96812"/>
                  <a:pt x="81077" y="92011"/>
                </a:cubicBezTo>
                <a:cubicBezTo>
                  <a:pt x="88544" y="87211"/>
                  <a:pt x="94457" y="81788"/>
                  <a:pt x="98813" y="75743"/>
                </a:cubicBezTo>
                <a:cubicBezTo>
                  <a:pt x="103169" y="69698"/>
                  <a:pt x="105613" y="63297"/>
                  <a:pt x="106147" y="56541"/>
                </a:cubicBezTo>
                <a:lnTo>
                  <a:pt x="53607" y="56541"/>
                </a:lnTo>
                <a:cubicBezTo>
                  <a:pt x="49162" y="56541"/>
                  <a:pt x="46495" y="58763"/>
                  <a:pt x="45606" y="63209"/>
                </a:cubicBezTo>
                <a:lnTo>
                  <a:pt x="28804" y="33071"/>
                </a:lnTo>
                <a:lnTo>
                  <a:pt x="106413" y="33071"/>
                </a:lnTo>
                <a:lnTo>
                  <a:pt x="106413" y="29604"/>
                </a:lnTo>
                <a:cubicBezTo>
                  <a:pt x="106413" y="26048"/>
                  <a:pt x="105525" y="23070"/>
                  <a:pt x="103746" y="20670"/>
                </a:cubicBezTo>
                <a:cubicBezTo>
                  <a:pt x="101969" y="18269"/>
                  <a:pt x="99301" y="16802"/>
                  <a:pt x="95745" y="16269"/>
                </a:cubicBezTo>
                <a:lnTo>
                  <a:pt x="158953" y="0"/>
                </a:lnTo>
                <a:lnTo>
                  <a:pt x="158953" y="33071"/>
                </a:lnTo>
                <a:lnTo>
                  <a:pt x="225895" y="3307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6" name="Freeform 76"/>
          <p:cNvSpPr/>
          <p:nvPr/>
        </p:nvSpPr>
        <p:spPr>
          <a:xfrm>
            <a:off x="3440402" y="8712843"/>
            <a:ext cx="256832" cy="230963"/>
          </a:xfrm>
          <a:custGeom>
            <a:avLst/>
            <a:gdLst>
              <a:gd name="connsiteX0" fmla="*/ 137617 w 256832"/>
              <a:gd name="connsiteY0" fmla="*/ 52274 h 230963"/>
              <a:gd name="connsiteX1" fmla="*/ 104013 w 256832"/>
              <a:gd name="connsiteY1" fmla="*/ 52274 h 230963"/>
              <a:gd name="connsiteX2" fmla="*/ 96012 w 256832"/>
              <a:gd name="connsiteY2" fmla="*/ 100813 h 230963"/>
              <a:gd name="connsiteX3" fmla="*/ 113080 w 256832"/>
              <a:gd name="connsiteY3" fmla="*/ 109614 h 230963"/>
              <a:gd name="connsiteX4" fmla="*/ 127883 w 256832"/>
              <a:gd name="connsiteY4" fmla="*/ 122282 h 230963"/>
              <a:gd name="connsiteX5" fmla="*/ 138283 w 256832"/>
              <a:gd name="connsiteY5" fmla="*/ 140152 h 230963"/>
              <a:gd name="connsiteX6" fmla="*/ 142151 w 256832"/>
              <a:gd name="connsiteY6" fmla="*/ 164554 h 230963"/>
              <a:gd name="connsiteX7" fmla="*/ 136283 w 256832"/>
              <a:gd name="connsiteY7" fmla="*/ 180023 h 230963"/>
              <a:gd name="connsiteX8" fmla="*/ 119748 w 256832"/>
              <a:gd name="connsiteY8" fmla="*/ 188024 h 230963"/>
              <a:gd name="connsiteX9" fmla="*/ 100946 w 256832"/>
              <a:gd name="connsiteY9" fmla="*/ 185490 h 230963"/>
              <a:gd name="connsiteX10" fmla="*/ 88544 w 256832"/>
              <a:gd name="connsiteY10" fmla="*/ 172555 h 230963"/>
              <a:gd name="connsiteX11" fmla="*/ 97345 w 256832"/>
              <a:gd name="connsiteY11" fmla="*/ 160021 h 230963"/>
              <a:gd name="connsiteX12" fmla="*/ 100546 w 256832"/>
              <a:gd name="connsiteY12" fmla="*/ 144552 h 230963"/>
              <a:gd name="connsiteX13" fmla="*/ 98278 w 256832"/>
              <a:gd name="connsiteY13" fmla="*/ 128817 h 230963"/>
              <a:gd name="connsiteX14" fmla="*/ 90944 w 256832"/>
              <a:gd name="connsiteY14" fmla="*/ 115215 h 230963"/>
              <a:gd name="connsiteX15" fmla="*/ 57607 w 256832"/>
              <a:gd name="connsiteY15" fmla="*/ 161488 h 230963"/>
              <a:gd name="connsiteX16" fmla="*/ 0 w 256832"/>
              <a:gd name="connsiteY16" fmla="*/ 190958 h 230963"/>
              <a:gd name="connsiteX17" fmla="*/ 0 w 256832"/>
              <a:gd name="connsiteY17" fmla="*/ 185624 h 230963"/>
              <a:gd name="connsiteX18" fmla="*/ 30004 w 256832"/>
              <a:gd name="connsiteY18" fmla="*/ 159221 h 230963"/>
              <a:gd name="connsiteX19" fmla="*/ 48672 w 256832"/>
              <a:gd name="connsiteY19" fmla="*/ 126016 h 230963"/>
              <a:gd name="connsiteX20" fmla="*/ 57874 w 256832"/>
              <a:gd name="connsiteY20" fmla="*/ 89345 h 230963"/>
              <a:gd name="connsiteX21" fmla="*/ 60007 w 256832"/>
              <a:gd name="connsiteY21" fmla="*/ 52274 h 230963"/>
              <a:gd name="connsiteX22" fmla="*/ 35204 w 256832"/>
              <a:gd name="connsiteY22" fmla="*/ 52274 h 230963"/>
              <a:gd name="connsiteX23" fmla="*/ 27203 w 256832"/>
              <a:gd name="connsiteY23" fmla="*/ 58941 h 230963"/>
              <a:gd name="connsiteX24" fmla="*/ 10401 w 256832"/>
              <a:gd name="connsiteY24" fmla="*/ 26404 h 230963"/>
              <a:gd name="connsiteX25" fmla="*/ 137617 w 256832"/>
              <a:gd name="connsiteY25" fmla="*/ 26404 h 230963"/>
              <a:gd name="connsiteX27" fmla="*/ 157086 w 256832"/>
              <a:gd name="connsiteY27" fmla="*/ 224562 h 230963"/>
              <a:gd name="connsiteX28" fmla="*/ 157086 w 256832"/>
              <a:gd name="connsiteY28" fmla="*/ 105347 h 230963"/>
              <a:gd name="connsiteX29" fmla="*/ 130683 w 256832"/>
              <a:gd name="connsiteY29" fmla="*/ 105347 h 230963"/>
              <a:gd name="connsiteX30" fmla="*/ 117881 w 256832"/>
              <a:gd name="connsiteY30" fmla="*/ 78144 h 230963"/>
              <a:gd name="connsiteX31" fmla="*/ 157086 w 256832"/>
              <a:gd name="connsiteY31" fmla="*/ 78144 h 230963"/>
              <a:gd name="connsiteX32" fmla="*/ 157086 w 256832"/>
              <a:gd name="connsiteY32" fmla="*/ 33338 h 230963"/>
              <a:gd name="connsiteX33" fmla="*/ 155486 w 256832"/>
              <a:gd name="connsiteY33" fmla="*/ 26270 h 230963"/>
              <a:gd name="connsiteX34" fmla="*/ 149885 w 256832"/>
              <a:gd name="connsiteY34" fmla="*/ 21337 h 230963"/>
              <a:gd name="connsiteX35" fmla="*/ 198958 w 256832"/>
              <a:gd name="connsiteY35" fmla="*/ 8002 h 230963"/>
              <a:gd name="connsiteX36" fmla="*/ 198958 w 256832"/>
              <a:gd name="connsiteY36" fmla="*/ 200292 h 230963"/>
              <a:gd name="connsiteX37" fmla="*/ 192824 w 256832"/>
              <a:gd name="connsiteY37" fmla="*/ 218828 h 230963"/>
              <a:gd name="connsiteX38" fmla="*/ 173355 w 256832"/>
              <a:gd name="connsiteY38" fmla="*/ 224562 h 230963"/>
              <a:gd name="connsiteX40" fmla="*/ 214960 w 256832"/>
              <a:gd name="connsiteY40" fmla="*/ 230963 h 230963"/>
              <a:gd name="connsiteX41" fmla="*/ 214960 w 256832"/>
              <a:gd name="connsiteY41" fmla="*/ 25337 h 230963"/>
              <a:gd name="connsiteX42" fmla="*/ 213360 w 256832"/>
              <a:gd name="connsiteY42" fmla="*/ 18269 h 230963"/>
              <a:gd name="connsiteX43" fmla="*/ 207759 w 256832"/>
              <a:gd name="connsiteY43" fmla="*/ 13336 h 230963"/>
              <a:gd name="connsiteX44" fmla="*/ 256832 w 256832"/>
              <a:gd name="connsiteY44" fmla="*/ 0 h 230963"/>
              <a:gd name="connsiteX45" fmla="*/ 256832 w 256832"/>
              <a:gd name="connsiteY45" fmla="*/ 206693 h 230963"/>
              <a:gd name="connsiteX46" fmla="*/ 250697 w 256832"/>
              <a:gd name="connsiteY46" fmla="*/ 225228 h 230963"/>
              <a:gd name="connsiteX47" fmla="*/ 231229 w 256832"/>
              <a:gd name="connsiteY47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6832" h="230963">
                <a:moveTo>
                  <a:pt x="137617" y="52274"/>
                </a:moveTo>
                <a:lnTo>
                  <a:pt x="104013" y="52274"/>
                </a:lnTo>
                <a:cubicBezTo>
                  <a:pt x="103124" y="69698"/>
                  <a:pt x="100457" y="85878"/>
                  <a:pt x="96012" y="100813"/>
                </a:cubicBezTo>
                <a:cubicBezTo>
                  <a:pt x="101879" y="103302"/>
                  <a:pt x="107569" y="106236"/>
                  <a:pt x="113080" y="109614"/>
                </a:cubicBezTo>
                <a:cubicBezTo>
                  <a:pt x="118592" y="112992"/>
                  <a:pt x="123526" y="117215"/>
                  <a:pt x="127883" y="122282"/>
                </a:cubicBezTo>
                <a:cubicBezTo>
                  <a:pt x="132238" y="127350"/>
                  <a:pt x="135706" y="133307"/>
                  <a:pt x="138283" y="140152"/>
                </a:cubicBezTo>
                <a:cubicBezTo>
                  <a:pt x="140862" y="146996"/>
                  <a:pt x="142151" y="155131"/>
                  <a:pt x="142151" y="164554"/>
                </a:cubicBezTo>
                <a:cubicBezTo>
                  <a:pt x="142151" y="170422"/>
                  <a:pt x="140195" y="175578"/>
                  <a:pt x="136283" y="180023"/>
                </a:cubicBezTo>
                <a:cubicBezTo>
                  <a:pt x="132372" y="184468"/>
                  <a:pt x="126860" y="187135"/>
                  <a:pt x="119748" y="188024"/>
                </a:cubicBezTo>
                <a:cubicBezTo>
                  <a:pt x="112992" y="188736"/>
                  <a:pt x="106724" y="187891"/>
                  <a:pt x="100946" y="185490"/>
                </a:cubicBezTo>
                <a:cubicBezTo>
                  <a:pt x="95167" y="183090"/>
                  <a:pt x="91033" y="178778"/>
                  <a:pt x="88544" y="172555"/>
                </a:cubicBezTo>
                <a:cubicBezTo>
                  <a:pt x="92456" y="169177"/>
                  <a:pt x="95390" y="164999"/>
                  <a:pt x="97345" y="160021"/>
                </a:cubicBezTo>
                <a:cubicBezTo>
                  <a:pt x="99301" y="155042"/>
                  <a:pt x="100368" y="149886"/>
                  <a:pt x="100546" y="144552"/>
                </a:cubicBezTo>
                <a:cubicBezTo>
                  <a:pt x="100723" y="139218"/>
                  <a:pt x="99968" y="133973"/>
                  <a:pt x="98278" y="128817"/>
                </a:cubicBezTo>
                <a:cubicBezTo>
                  <a:pt x="96589" y="123661"/>
                  <a:pt x="94145" y="119127"/>
                  <a:pt x="90944" y="115215"/>
                </a:cubicBezTo>
                <a:cubicBezTo>
                  <a:pt x="83477" y="132995"/>
                  <a:pt x="72364" y="148419"/>
                  <a:pt x="57607" y="161488"/>
                </a:cubicBezTo>
                <a:cubicBezTo>
                  <a:pt x="42849" y="174556"/>
                  <a:pt x="23647" y="184379"/>
                  <a:pt x="0" y="190958"/>
                </a:cubicBezTo>
                <a:lnTo>
                  <a:pt x="0" y="185624"/>
                </a:lnTo>
                <a:cubicBezTo>
                  <a:pt x="12090" y="178334"/>
                  <a:pt x="22091" y="169533"/>
                  <a:pt x="30004" y="159221"/>
                </a:cubicBezTo>
                <a:cubicBezTo>
                  <a:pt x="37916" y="148908"/>
                  <a:pt x="44138" y="137840"/>
                  <a:pt x="48672" y="126016"/>
                </a:cubicBezTo>
                <a:cubicBezTo>
                  <a:pt x="53206" y="114193"/>
                  <a:pt x="56273" y="101969"/>
                  <a:pt x="57874" y="89345"/>
                </a:cubicBezTo>
                <a:cubicBezTo>
                  <a:pt x="59474" y="76721"/>
                  <a:pt x="60185" y="64364"/>
                  <a:pt x="60007" y="52274"/>
                </a:cubicBezTo>
                <a:lnTo>
                  <a:pt x="35204" y="52274"/>
                </a:lnTo>
                <a:cubicBezTo>
                  <a:pt x="30759" y="52274"/>
                  <a:pt x="28092" y="54497"/>
                  <a:pt x="27203" y="58941"/>
                </a:cubicBezTo>
                <a:lnTo>
                  <a:pt x="10401" y="26404"/>
                </a:lnTo>
                <a:lnTo>
                  <a:pt x="137617" y="26404"/>
                </a:lnTo>
                <a:moveTo>
                  <a:pt x="157086" y="224562"/>
                </a:moveTo>
                <a:lnTo>
                  <a:pt x="157086" y="105347"/>
                </a:lnTo>
                <a:lnTo>
                  <a:pt x="130683" y="105347"/>
                </a:lnTo>
                <a:lnTo>
                  <a:pt x="117881" y="78144"/>
                </a:lnTo>
                <a:lnTo>
                  <a:pt x="157086" y="78144"/>
                </a:lnTo>
                <a:lnTo>
                  <a:pt x="157086" y="33338"/>
                </a:lnTo>
                <a:cubicBezTo>
                  <a:pt x="157086" y="30849"/>
                  <a:pt x="156552" y="28493"/>
                  <a:pt x="155486" y="26270"/>
                </a:cubicBezTo>
                <a:cubicBezTo>
                  <a:pt x="154419" y="24048"/>
                  <a:pt x="152552" y="22403"/>
                  <a:pt x="149885" y="21337"/>
                </a:cubicBezTo>
                <a:lnTo>
                  <a:pt x="198958" y="8002"/>
                </a:lnTo>
                <a:lnTo>
                  <a:pt x="198958" y="200292"/>
                </a:lnTo>
                <a:cubicBezTo>
                  <a:pt x="198958" y="208827"/>
                  <a:pt x="196913" y="215005"/>
                  <a:pt x="192824" y="218828"/>
                </a:cubicBezTo>
                <a:cubicBezTo>
                  <a:pt x="188735" y="222651"/>
                  <a:pt x="182245" y="224562"/>
                  <a:pt x="173355" y="224562"/>
                </a:cubicBezTo>
                <a:moveTo>
                  <a:pt x="214960" y="230963"/>
                </a:moveTo>
                <a:lnTo>
                  <a:pt x="214960" y="25337"/>
                </a:lnTo>
                <a:cubicBezTo>
                  <a:pt x="214960" y="22848"/>
                  <a:pt x="214426" y="20492"/>
                  <a:pt x="213360" y="18269"/>
                </a:cubicBezTo>
                <a:cubicBezTo>
                  <a:pt x="212293" y="16047"/>
                  <a:pt x="210426" y="14402"/>
                  <a:pt x="207759" y="13336"/>
                </a:cubicBezTo>
                <a:lnTo>
                  <a:pt x="256832" y="0"/>
                </a:lnTo>
                <a:lnTo>
                  <a:pt x="256832" y="206693"/>
                </a:lnTo>
                <a:cubicBezTo>
                  <a:pt x="256832" y="215227"/>
                  <a:pt x="254787" y="221406"/>
                  <a:pt x="250697" y="225228"/>
                </a:cubicBezTo>
                <a:cubicBezTo>
                  <a:pt x="246608" y="229051"/>
                  <a:pt x="240119" y="230963"/>
                  <a:pt x="231229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7" name="Freeform 77"/>
          <p:cNvSpPr/>
          <p:nvPr/>
        </p:nvSpPr>
        <p:spPr>
          <a:xfrm>
            <a:off x="601150" y="9132036"/>
            <a:ext cx="120548" cy="28538"/>
          </a:xfrm>
          <a:custGeom>
            <a:avLst/>
            <a:gdLst>
              <a:gd name="connsiteX0" fmla="*/ 0 w 120548"/>
              <a:gd name="connsiteY0" fmla="*/ 0 h 28538"/>
              <a:gd name="connsiteX1" fmla="*/ 120548 w 120548"/>
              <a:gd name="connsiteY1" fmla="*/ 0 h 28538"/>
              <a:gd name="connsiteX2" fmla="*/ 120548 w 120548"/>
              <a:gd name="connsiteY2" fmla="*/ 28538 h 28538"/>
              <a:gd name="connsiteX3" fmla="*/ 0 w 120548"/>
              <a:gd name="connsiteY3" fmla="*/ 28538 h 2853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8">
                <a:moveTo>
                  <a:pt x="0" y="0"/>
                </a:moveTo>
                <a:lnTo>
                  <a:pt x="120548" y="0"/>
                </a:lnTo>
                <a:lnTo>
                  <a:pt x="120548" y="28538"/>
                </a:lnTo>
                <a:lnTo>
                  <a:pt x="0" y="2853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8" name="Freeform 78"/>
          <p:cNvSpPr/>
          <p:nvPr/>
        </p:nvSpPr>
        <p:spPr>
          <a:xfrm>
            <a:off x="829302" y="9032824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7887 h 230429"/>
              <a:gd name="connsiteX2" fmla="*/ 122549 w 253898"/>
              <a:gd name="connsiteY2" fmla="*/ 174556 h 230429"/>
              <a:gd name="connsiteX3" fmla="*/ 57340 w 253898"/>
              <a:gd name="connsiteY3" fmla="*/ 180290 h 230429"/>
              <a:gd name="connsiteX4" fmla="*/ 10668 w 253898"/>
              <a:gd name="connsiteY4" fmla="*/ 180290 h 230429"/>
              <a:gd name="connsiteX5" fmla="*/ 10668 w 253898"/>
              <a:gd name="connsiteY5" fmla="*/ 44540 h 230429"/>
              <a:gd name="connsiteX6" fmla="*/ 8001 w 253898"/>
              <a:gd name="connsiteY6" fmla="*/ 35606 h 230429"/>
              <a:gd name="connsiteX7" fmla="*/ 0 w 253898"/>
              <a:gd name="connsiteY7" fmla="*/ 31204 h 230429"/>
              <a:gd name="connsiteX8" fmla="*/ 56540 w 253898"/>
              <a:gd name="connsiteY8" fmla="*/ 15202 h 230429"/>
              <a:gd name="connsiteX9" fmla="*/ 56540 w 253898"/>
              <a:gd name="connsiteY9" fmla="*/ 23737 h 230429"/>
              <a:gd name="connsiteX10" fmla="*/ 137884 w 253898"/>
              <a:gd name="connsiteY10" fmla="*/ 23737 h 230429"/>
              <a:gd name="connsiteX11" fmla="*/ 137884 w 253898"/>
              <a:gd name="connsiteY11" fmla="*/ 49606 h 230429"/>
              <a:gd name="connsiteX12" fmla="*/ 56540 w 253898"/>
              <a:gd name="connsiteY12" fmla="*/ 49606 h 230429"/>
              <a:gd name="connsiteX13" fmla="*/ 56540 w 253898"/>
              <a:gd name="connsiteY13" fmla="*/ 151753 h 230429"/>
              <a:gd name="connsiteX14" fmla="*/ 68009 w 253898"/>
              <a:gd name="connsiteY14" fmla="*/ 151753 h 230429"/>
              <a:gd name="connsiteX15" fmla="*/ 100146 w 253898"/>
              <a:gd name="connsiteY15" fmla="*/ 150953 h 230429"/>
              <a:gd name="connsiteX16" fmla="*/ 127083 w 253898"/>
              <a:gd name="connsiteY16" fmla="*/ 148552 h 230429"/>
              <a:gd name="connsiteX17" fmla="*/ 150152 w 253898"/>
              <a:gd name="connsiteY17" fmla="*/ 144685 h 230429"/>
              <a:gd name="connsiteX18" fmla="*/ 170688 w 253898"/>
              <a:gd name="connsiteY18" fmla="*/ 139218 h 230429"/>
              <a:gd name="connsiteX19" fmla="*/ 170688 w 253898"/>
              <a:gd name="connsiteY19" fmla="*/ 28004 h 230429"/>
              <a:gd name="connsiteX20" fmla="*/ 169088 w 253898"/>
              <a:gd name="connsiteY20" fmla="*/ 20937 h 230429"/>
              <a:gd name="connsiteX21" fmla="*/ 163487 w 253898"/>
              <a:gd name="connsiteY21" fmla="*/ 16003 h 230429"/>
              <a:gd name="connsiteX22" fmla="*/ 217894 w 253898"/>
              <a:gd name="connsiteY22" fmla="*/ 0 h 230429"/>
              <a:gd name="connsiteX23" fmla="*/ 217894 w 253898"/>
              <a:gd name="connsiteY23" fmla="*/ 81877 h 230429"/>
              <a:gd name="connsiteX24" fmla="*/ 253898 w 253898"/>
              <a:gd name="connsiteY24" fmla="*/ 81877 h 230429"/>
              <a:gd name="connsiteX25" fmla="*/ 253898 w 253898"/>
              <a:gd name="connsiteY25" fmla="*/ 109081 h 230429"/>
              <a:gd name="connsiteX26" fmla="*/ 217894 w 253898"/>
              <a:gd name="connsiteY26" fmla="*/ 109081 h 230429"/>
              <a:gd name="connsiteX27" fmla="*/ 217894 w 253898"/>
              <a:gd name="connsiteY27" fmla="*/ 206160 h 230429"/>
              <a:gd name="connsiteX28" fmla="*/ 211760 w 253898"/>
              <a:gd name="connsiteY28" fmla="*/ 224696 h 230429"/>
              <a:gd name="connsiteX29" fmla="*/ 192291 w 253898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7887"/>
                </a:lnTo>
                <a:cubicBezTo>
                  <a:pt x="157886" y="165177"/>
                  <a:pt x="141840" y="170733"/>
                  <a:pt x="122549" y="174556"/>
                </a:cubicBezTo>
                <a:cubicBezTo>
                  <a:pt x="103257" y="178378"/>
                  <a:pt x="81521" y="180290"/>
                  <a:pt x="57340" y="180290"/>
                </a:cubicBezTo>
                <a:lnTo>
                  <a:pt x="10668" y="180290"/>
                </a:lnTo>
                <a:lnTo>
                  <a:pt x="10668" y="44540"/>
                </a:lnTo>
                <a:cubicBezTo>
                  <a:pt x="10668" y="40984"/>
                  <a:pt x="9779" y="38005"/>
                  <a:pt x="8001" y="35606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6540" y="15202"/>
                </a:lnTo>
                <a:lnTo>
                  <a:pt x="56540" y="23737"/>
                </a:lnTo>
                <a:lnTo>
                  <a:pt x="137884" y="23737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151753"/>
                </a:lnTo>
                <a:lnTo>
                  <a:pt x="68009" y="151753"/>
                </a:lnTo>
                <a:cubicBezTo>
                  <a:pt x="79743" y="151753"/>
                  <a:pt x="90456" y="151487"/>
                  <a:pt x="100146" y="150953"/>
                </a:cubicBezTo>
                <a:cubicBezTo>
                  <a:pt x="109836" y="150420"/>
                  <a:pt x="118815" y="149619"/>
                  <a:pt x="127083" y="148552"/>
                </a:cubicBezTo>
                <a:cubicBezTo>
                  <a:pt x="135350" y="147486"/>
                  <a:pt x="143040" y="146197"/>
                  <a:pt x="150152" y="144685"/>
                </a:cubicBezTo>
                <a:cubicBezTo>
                  <a:pt x="157264" y="143174"/>
                  <a:pt x="164109" y="141352"/>
                  <a:pt x="170688" y="139218"/>
                </a:cubicBezTo>
                <a:lnTo>
                  <a:pt x="170688" y="28004"/>
                </a:lnTo>
                <a:cubicBezTo>
                  <a:pt x="170688" y="25515"/>
                  <a:pt x="170155" y="23159"/>
                  <a:pt x="169088" y="20937"/>
                </a:cubicBezTo>
                <a:cubicBezTo>
                  <a:pt x="168021" y="18714"/>
                  <a:pt x="166154" y="17070"/>
                  <a:pt x="163487" y="16003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49" y="220873"/>
                  <a:pt x="211760" y="224696"/>
                </a:cubicBezTo>
                <a:cubicBezTo>
                  <a:pt x="207670" y="228518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9" name="Freeform 79"/>
          <p:cNvSpPr/>
          <p:nvPr/>
        </p:nvSpPr>
        <p:spPr>
          <a:xfrm>
            <a:off x="1100269" y="9032824"/>
            <a:ext cx="249631" cy="233897"/>
          </a:xfrm>
          <a:custGeom>
            <a:avLst/>
            <a:gdLst>
              <a:gd name="connsiteX0" fmla="*/ 218161 w 249631"/>
              <a:gd name="connsiteY0" fmla="*/ 187758 h 233897"/>
              <a:gd name="connsiteX1" fmla="*/ 211760 w 249631"/>
              <a:gd name="connsiteY1" fmla="*/ 205893 h 233897"/>
              <a:gd name="connsiteX2" fmla="*/ 193091 w 249631"/>
              <a:gd name="connsiteY2" fmla="*/ 220562 h 233897"/>
              <a:gd name="connsiteX3" fmla="*/ 162554 w 249631"/>
              <a:gd name="connsiteY3" fmla="*/ 230296 h 233897"/>
              <a:gd name="connsiteX4" fmla="*/ 120815 w 249631"/>
              <a:gd name="connsiteY4" fmla="*/ 233897 h 233897"/>
              <a:gd name="connsiteX5" fmla="*/ 78943 w 249631"/>
              <a:gd name="connsiteY5" fmla="*/ 230296 h 233897"/>
              <a:gd name="connsiteX6" fmla="*/ 48406 w 249631"/>
              <a:gd name="connsiteY6" fmla="*/ 220562 h 233897"/>
              <a:gd name="connsiteX7" fmla="*/ 29604 w 249631"/>
              <a:gd name="connsiteY7" fmla="*/ 205893 h 233897"/>
              <a:gd name="connsiteX8" fmla="*/ 23203 w 249631"/>
              <a:gd name="connsiteY8" fmla="*/ 187758 h 233897"/>
              <a:gd name="connsiteX9" fmla="*/ 29604 w 249631"/>
              <a:gd name="connsiteY9" fmla="*/ 169488 h 233897"/>
              <a:gd name="connsiteX10" fmla="*/ 48406 w 249631"/>
              <a:gd name="connsiteY10" fmla="*/ 154953 h 233897"/>
              <a:gd name="connsiteX11" fmla="*/ 78943 w 249631"/>
              <a:gd name="connsiteY11" fmla="*/ 145219 h 233897"/>
              <a:gd name="connsiteX12" fmla="*/ 120815 w 249631"/>
              <a:gd name="connsiteY12" fmla="*/ 141618 h 233897"/>
              <a:gd name="connsiteX13" fmla="*/ 162554 w 249631"/>
              <a:gd name="connsiteY13" fmla="*/ 145219 h 233897"/>
              <a:gd name="connsiteX14" fmla="*/ 193091 w 249631"/>
              <a:gd name="connsiteY14" fmla="*/ 154953 h 233897"/>
              <a:gd name="connsiteX15" fmla="*/ 211760 w 249631"/>
              <a:gd name="connsiteY15" fmla="*/ 169488 h 233897"/>
              <a:gd name="connsiteX16" fmla="*/ 218161 w 249631"/>
              <a:gd name="connsiteY16" fmla="*/ 187758 h 233897"/>
              <a:gd name="connsiteX18" fmla="*/ 0 w 249631"/>
              <a:gd name="connsiteY18" fmla="*/ 68543 h 233897"/>
              <a:gd name="connsiteX19" fmla="*/ 5601 w 249631"/>
              <a:gd name="connsiteY19" fmla="*/ 43473 h 233897"/>
              <a:gd name="connsiteX20" fmla="*/ 20936 w 249631"/>
              <a:gd name="connsiteY20" fmla="*/ 24403 h 233897"/>
              <a:gd name="connsiteX21" fmla="*/ 44006 w 249631"/>
              <a:gd name="connsiteY21" fmla="*/ 12402 h 233897"/>
              <a:gd name="connsiteX22" fmla="*/ 72542 w 249631"/>
              <a:gd name="connsiteY22" fmla="*/ 8268 h 233897"/>
              <a:gd name="connsiteX23" fmla="*/ 100813 w 249631"/>
              <a:gd name="connsiteY23" fmla="*/ 12402 h 233897"/>
              <a:gd name="connsiteX24" fmla="*/ 123616 w 249631"/>
              <a:gd name="connsiteY24" fmla="*/ 24403 h 233897"/>
              <a:gd name="connsiteX25" fmla="*/ 138951 w 249631"/>
              <a:gd name="connsiteY25" fmla="*/ 43473 h 233897"/>
              <a:gd name="connsiteX26" fmla="*/ 144551 w 249631"/>
              <a:gd name="connsiteY26" fmla="*/ 68543 h 233897"/>
              <a:gd name="connsiteX27" fmla="*/ 138951 w 249631"/>
              <a:gd name="connsiteY27" fmla="*/ 94413 h 233897"/>
              <a:gd name="connsiteX28" fmla="*/ 123616 w 249631"/>
              <a:gd name="connsiteY28" fmla="*/ 113348 h 233897"/>
              <a:gd name="connsiteX29" fmla="*/ 100813 w 249631"/>
              <a:gd name="connsiteY29" fmla="*/ 125083 h 233897"/>
              <a:gd name="connsiteX30" fmla="*/ 72542 w 249631"/>
              <a:gd name="connsiteY30" fmla="*/ 129084 h 233897"/>
              <a:gd name="connsiteX31" fmla="*/ 44006 w 249631"/>
              <a:gd name="connsiteY31" fmla="*/ 125083 h 233897"/>
              <a:gd name="connsiteX32" fmla="*/ 20936 w 249631"/>
              <a:gd name="connsiteY32" fmla="*/ 113348 h 233897"/>
              <a:gd name="connsiteX33" fmla="*/ 5601 w 249631"/>
              <a:gd name="connsiteY33" fmla="*/ 94413 h 233897"/>
              <a:gd name="connsiteX34" fmla="*/ 0 w 249631"/>
              <a:gd name="connsiteY34" fmla="*/ 68543 h 233897"/>
              <a:gd name="connsiteX36" fmla="*/ 166421 w 249631"/>
              <a:gd name="connsiteY36" fmla="*/ 135218 h 233897"/>
              <a:gd name="connsiteX37" fmla="*/ 166421 w 249631"/>
              <a:gd name="connsiteY37" fmla="*/ 28004 h 233897"/>
              <a:gd name="connsiteX38" fmla="*/ 164821 w 249631"/>
              <a:gd name="connsiteY38" fmla="*/ 20937 h 233897"/>
              <a:gd name="connsiteX39" fmla="*/ 159220 w 249631"/>
              <a:gd name="connsiteY39" fmla="*/ 16003 h 233897"/>
              <a:gd name="connsiteX40" fmla="*/ 213627 w 249631"/>
              <a:gd name="connsiteY40" fmla="*/ 0 h 233897"/>
              <a:gd name="connsiteX41" fmla="*/ 213627 w 249631"/>
              <a:gd name="connsiteY41" fmla="*/ 29871 h 233897"/>
              <a:gd name="connsiteX42" fmla="*/ 249631 w 249631"/>
              <a:gd name="connsiteY42" fmla="*/ 29871 h 233897"/>
              <a:gd name="connsiteX43" fmla="*/ 249631 w 249631"/>
              <a:gd name="connsiteY43" fmla="*/ 54408 h 233897"/>
              <a:gd name="connsiteX44" fmla="*/ 213627 w 249631"/>
              <a:gd name="connsiteY44" fmla="*/ 54408 h 233897"/>
              <a:gd name="connsiteX45" fmla="*/ 213627 w 249631"/>
              <a:gd name="connsiteY45" fmla="*/ 76010 h 233897"/>
              <a:gd name="connsiteX46" fmla="*/ 249631 w 249631"/>
              <a:gd name="connsiteY46" fmla="*/ 76010 h 233897"/>
              <a:gd name="connsiteX47" fmla="*/ 249631 w 249631"/>
              <a:gd name="connsiteY47" fmla="*/ 100547 h 233897"/>
              <a:gd name="connsiteX48" fmla="*/ 213627 w 249631"/>
              <a:gd name="connsiteY48" fmla="*/ 100547 h 233897"/>
              <a:gd name="connsiteX49" fmla="*/ 213627 w 249631"/>
              <a:gd name="connsiteY49" fmla="*/ 110947 h 233897"/>
              <a:gd name="connsiteX50" fmla="*/ 207493 w 249631"/>
              <a:gd name="connsiteY50" fmla="*/ 129484 h 233897"/>
              <a:gd name="connsiteX51" fmla="*/ 188024 w 249631"/>
              <a:gd name="connsiteY51" fmla="*/ 135218 h 233897"/>
              <a:gd name="connsiteX53" fmla="*/ 167754 w 249631"/>
              <a:gd name="connsiteY53" fmla="*/ 187758 h 233897"/>
              <a:gd name="connsiteX54" fmla="*/ 155353 w 249631"/>
              <a:gd name="connsiteY54" fmla="*/ 170289 h 233897"/>
              <a:gd name="connsiteX55" fmla="*/ 120815 w 249631"/>
              <a:gd name="connsiteY55" fmla="*/ 163754 h 233897"/>
              <a:gd name="connsiteX56" fmla="*/ 86011 w 249631"/>
              <a:gd name="connsiteY56" fmla="*/ 170289 h 233897"/>
              <a:gd name="connsiteX57" fmla="*/ 73609 w 249631"/>
              <a:gd name="connsiteY57" fmla="*/ 187758 h 233897"/>
              <a:gd name="connsiteX58" fmla="*/ 85877 w 249631"/>
              <a:gd name="connsiteY58" fmla="*/ 205226 h 233897"/>
              <a:gd name="connsiteX59" fmla="*/ 120815 w 249631"/>
              <a:gd name="connsiteY59" fmla="*/ 211760 h 233897"/>
              <a:gd name="connsiteX60" fmla="*/ 155353 w 249631"/>
              <a:gd name="connsiteY60" fmla="*/ 205226 h 233897"/>
              <a:gd name="connsiteX61" fmla="*/ 167754 w 249631"/>
              <a:gd name="connsiteY61" fmla="*/ 187758 h 233897"/>
              <a:gd name="connsiteX63" fmla="*/ 44539 w 249631"/>
              <a:gd name="connsiteY63" fmla="*/ 68543 h 233897"/>
              <a:gd name="connsiteX64" fmla="*/ 46406 w 249631"/>
              <a:gd name="connsiteY64" fmla="*/ 82811 h 233897"/>
              <a:gd name="connsiteX65" fmla="*/ 51740 w 249631"/>
              <a:gd name="connsiteY65" fmla="*/ 94679 h 233897"/>
              <a:gd name="connsiteX66" fmla="*/ 60408 w 249631"/>
              <a:gd name="connsiteY66" fmla="*/ 102813 h 233897"/>
              <a:gd name="connsiteX67" fmla="*/ 72542 w 249631"/>
              <a:gd name="connsiteY67" fmla="*/ 105880 h 233897"/>
              <a:gd name="connsiteX68" fmla="*/ 84144 w 249631"/>
              <a:gd name="connsiteY68" fmla="*/ 102947 h 233897"/>
              <a:gd name="connsiteX69" fmla="*/ 92812 w 249631"/>
              <a:gd name="connsiteY69" fmla="*/ 94946 h 233897"/>
              <a:gd name="connsiteX70" fmla="*/ 98146 w 249631"/>
              <a:gd name="connsiteY70" fmla="*/ 83078 h 233897"/>
              <a:gd name="connsiteX71" fmla="*/ 100012 w 249631"/>
              <a:gd name="connsiteY71" fmla="*/ 68543 h 233897"/>
              <a:gd name="connsiteX72" fmla="*/ 98146 w 249631"/>
              <a:gd name="connsiteY72" fmla="*/ 54008 h 233897"/>
              <a:gd name="connsiteX73" fmla="*/ 92812 w 249631"/>
              <a:gd name="connsiteY73" fmla="*/ 42273 h 233897"/>
              <a:gd name="connsiteX74" fmla="*/ 84144 w 249631"/>
              <a:gd name="connsiteY74" fmla="*/ 34405 h 233897"/>
              <a:gd name="connsiteX75" fmla="*/ 72542 w 249631"/>
              <a:gd name="connsiteY75" fmla="*/ 31471 h 233897"/>
              <a:gd name="connsiteX76" fmla="*/ 60408 w 249631"/>
              <a:gd name="connsiteY76" fmla="*/ 34405 h 233897"/>
              <a:gd name="connsiteX77" fmla="*/ 51740 w 249631"/>
              <a:gd name="connsiteY77" fmla="*/ 42273 h 233897"/>
              <a:gd name="connsiteX78" fmla="*/ 46406 w 249631"/>
              <a:gd name="connsiteY78" fmla="*/ 54008 h 233897"/>
              <a:gd name="connsiteX79" fmla="*/ 44539 w 249631"/>
              <a:gd name="connsiteY79" fmla="*/ 68543 h 233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249631" h="233897">
                <a:moveTo>
                  <a:pt x="218161" y="187758"/>
                </a:moveTo>
                <a:cubicBezTo>
                  <a:pt x="218161" y="194159"/>
                  <a:pt x="216027" y="200203"/>
                  <a:pt x="211760" y="205893"/>
                </a:cubicBezTo>
                <a:cubicBezTo>
                  <a:pt x="207493" y="211582"/>
                  <a:pt x="201270" y="216472"/>
                  <a:pt x="193091" y="220562"/>
                </a:cubicBezTo>
                <a:cubicBezTo>
                  <a:pt x="184912" y="224651"/>
                  <a:pt x="174733" y="227896"/>
                  <a:pt x="162554" y="230296"/>
                </a:cubicBezTo>
                <a:cubicBezTo>
                  <a:pt x="150374" y="232697"/>
                  <a:pt x="136462" y="233897"/>
                  <a:pt x="120815" y="233897"/>
                </a:cubicBezTo>
                <a:cubicBezTo>
                  <a:pt x="104991" y="233897"/>
                  <a:pt x="91034" y="232697"/>
                  <a:pt x="78943" y="230296"/>
                </a:cubicBezTo>
                <a:cubicBezTo>
                  <a:pt x="66853" y="227896"/>
                  <a:pt x="56674" y="224651"/>
                  <a:pt x="48406" y="220562"/>
                </a:cubicBezTo>
                <a:cubicBezTo>
                  <a:pt x="40138" y="216472"/>
                  <a:pt x="33871" y="211582"/>
                  <a:pt x="29604" y="205893"/>
                </a:cubicBezTo>
                <a:cubicBezTo>
                  <a:pt x="25337" y="200203"/>
                  <a:pt x="23203" y="194159"/>
                  <a:pt x="23203" y="187758"/>
                </a:cubicBezTo>
                <a:cubicBezTo>
                  <a:pt x="23203" y="181179"/>
                  <a:pt x="25337" y="175089"/>
                  <a:pt x="29604" y="169488"/>
                </a:cubicBezTo>
                <a:cubicBezTo>
                  <a:pt x="33871" y="163888"/>
                  <a:pt x="40138" y="159043"/>
                  <a:pt x="48406" y="154953"/>
                </a:cubicBezTo>
                <a:cubicBezTo>
                  <a:pt x="56674" y="150864"/>
                  <a:pt x="66853" y="147619"/>
                  <a:pt x="78943" y="145219"/>
                </a:cubicBezTo>
                <a:cubicBezTo>
                  <a:pt x="91034" y="142818"/>
                  <a:pt x="104991" y="141618"/>
                  <a:pt x="120815" y="141618"/>
                </a:cubicBezTo>
                <a:cubicBezTo>
                  <a:pt x="136462" y="141618"/>
                  <a:pt x="150374" y="142818"/>
                  <a:pt x="162554" y="145219"/>
                </a:cubicBezTo>
                <a:cubicBezTo>
                  <a:pt x="174733" y="147619"/>
                  <a:pt x="184912" y="150864"/>
                  <a:pt x="193091" y="154953"/>
                </a:cubicBezTo>
                <a:cubicBezTo>
                  <a:pt x="201270" y="159043"/>
                  <a:pt x="207493" y="163888"/>
                  <a:pt x="211760" y="169488"/>
                </a:cubicBezTo>
                <a:cubicBezTo>
                  <a:pt x="216027" y="175089"/>
                  <a:pt x="218161" y="181179"/>
                  <a:pt x="218161" y="187758"/>
                </a:cubicBezTo>
                <a:moveTo>
                  <a:pt x="0" y="68543"/>
                </a:moveTo>
                <a:cubicBezTo>
                  <a:pt x="0" y="59297"/>
                  <a:pt x="1867" y="50940"/>
                  <a:pt x="5601" y="43473"/>
                </a:cubicBezTo>
                <a:cubicBezTo>
                  <a:pt x="9335" y="36006"/>
                  <a:pt x="14446" y="29649"/>
                  <a:pt x="20936" y="24403"/>
                </a:cubicBezTo>
                <a:cubicBezTo>
                  <a:pt x="27426" y="19159"/>
                  <a:pt x="35115" y="15158"/>
                  <a:pt x="44006" y="12402"/>
                </a:cubicBezTo>
                <a:cubicBezTo>
                  <a:pt x="52896" y="9646"/>
                  <a:pt x="62408" y="8268"/>
                  <a:pt x="72542" y="8268"/>
                </a:cubicBezTo>
                <a:cubicBezTo>
                  <a:pt x="82677" y="8268"/>
                  <a:pt x="92100" y="9646"/>
                  <a:pt x="100813" y="12402"/>
                </a:cubicBezTo>
                <a:cubicBezTo>
                  <a:pt x="109525" y="15158"/>
                  <a:pt x="117126" y="19159"/>
                  <a:pt x="123616" y="24403"/>
                </a:cubicBezTo>
                <a:cubicBezTo>
                  <a:pt x="130105" y="29649"/>
                  <a:pt x="135217" y="36006"/>
                  <a:pt x="138951" y="43473"/>
                </a:cubicBezTo>
                <a:cubicBezTo>
                  <a:pt x="142685" y="50940"/>
                  <a:pt x="144551" y="59297"/>
                  <a:pt x="144551" y="68543"/>
                </a:cubicBezTo>
                <a:cubicBezTo>
                  <a:pt x="144551" y="78322"/>
                  <a:pt x="142685" y="86945"/>
                  <a:pt x="138951" y="94413"/>
                </a:cubicBezTo>
                <a:cubicBezTo>
                  <a:pt x="135217" y="101881"/>
                  <a:pt x="130105" y="108192"/>
                  <a:pt x="123616" y="113348"/>
                </a:cubicBezTo>
                <a:cubicBezTo>
                  <a:pt x="117126" y="118504"/>
                  <a:pt x="109525" y="122416"/>
                  <a:pt x="100813" y="125083"/>
                </a:cubicBezTo>
                <a:cubicBezTo>
                  <a:pt x="92100" y="127750"/>
                  <a:pt x="82677" y="129084"/>
                  <a:pt x="72542" y="129084"/>
                </a:cubicBezTo>
                <a:cubicBezTo>
                  <a:pt x="62408" y="129084"/>
                  <a:pt x="52896" y="127750"/>
                  <a:pt x="44006" y="125083"/>
                </a:cubicBezTo>
                <a:cubicBezTo>
                  <a:pt x="35115" y="122416"/>
                  <a:pt x="27426" y="118504"/>
                  <a:pt x="20936" y="113348"/>
                </a:cubicBezTo>
                <a:cubicBezTo>
                  <a:pt x="14446" y="108192"/>
                  <a:pt x="9335" y="101881"/>
                  <a:pt x="5601" y="94413"/>
                </a:cubicBezTo>
                <a:cubicBezTo>
                  <a:pt x="1867" y="86945"/>
                  <a:pt x="0" y="78322"/>
                  <a:pt x="0" y="68543"/>
                </a:cubicBezTo>
                <a:moveTo>
                  <a:pt x="166421" y="135218"/>
                </a:moveTo>
                <a:lnTo>
                  <a:pt x="166421" y="28004"/>
                </a:lnTo>
                <a:cubicBezTo>
                  <a:pt x="166421" y="25515"/>
                  <a:pt x="165888" y="23159"/>
                  <a:pt x="164821" y="20937"/>
                </a:cubicBezTo>
                <a:cubicBezTo>
                  <a:pt x="163754" y="18714"/>
                  <a:pt x="161887" y="17070"/>
                  <a:pt x="159220" y="16003"/>
                </a:cubicBezTo>
                <a:lnTo>
                  <a:pt x="213627" y="0"/>
                </a:lnTo>
                <a:lnTo>
                  <a:pt x="213627" y="29871"/>
                </a:lnTo>
                <a:lnTo>
                  <a:pt x="249631" y="29871"/>
                </a:lnTo>
                <a:lnTo>
                  <a:pt x="249631" y="54408"/>
                </a:lnTo>
                <a:lnTo>
                  <a:pt x="213627" y="54408"/>
                </a:lnTo>
                <a:lnTo>
                  <a:pt x="213627" y="76010"/>
                </a:lnTo>
                <a:lnTo>
                  <a:pt x="249631" y="76010"/>
                </a:lnTo>
                <a:lnTo>
                  <a:pt x="249631" y="100547"/>
                </a:lnTo>
                <a:lnTo>
                  <a:pt x="213627" y="100547"/>
                </a:lnTo>
                <a:lnTo>
                  <a:pt x="213627" y="110947"/>
                </a:lnTo>
                <a:cubicBezTo>
                  <a:pt x="213627" y="119482"/>
                  <a:pt x="211582" y="125661"/>
                  <a:pt x="207493" y="129484"/>
                </a:cubicBezTo>
                <a:cubicBezTo>
                  <a:pt x="203403" y="133307"/>
                  <a:pt x="196914" y="135218"/>
                  <a:pt x="188024" y="135218"/>
                </a:cubicBezTo>
                <a:moveTo>
                  <a:pt x="167754" y="187758"/>
                </a:moveTo>
                <a:cubicBezTo>
                  <a:pt x="167754" y="180468"/>
                  <a:pt x="163620" y="174645"/>
                  <a:pt x="155353" y="170289"/>
                </a:cubicBezTo>
                <a:cubicBezTo>
                  <a:pt x="147085" y="165933"/>
                  <a:pt x="135573" y="163754"/>
                  <a:pt x="120815" y="163754"/>
                </a:cubicBezTo>
                <a:cubicBezTo>
                  <a:pt x="105880" y="163754"/>
                  <a:pt x="94279" y="165933"/>
                  <a:pt x="86011" y="170289"/>
                </a:cubicBezTo>
                <a:cubicBezTo>
                  <a:pt x="77743" y="174645"/>
                  <a:pt x="73609" y="180468"/>
                  <a:pt x="73609" y="187758"/>
                </a:cubicBezTo>
                <a:cubicBezTo>
                  <a:pt x="73609" y="195047"/>
                  <a:pt x="77699" y="200870"/>
                  <a:pt x="85877" y="205226"/>
                </a:cubicBezTo>
                <a:cubicBezTo>
                  <a:pt x="94056" y="209583"/>
                  <a:pt x="105702" y="211760"/>
                  <a:pt x="120815" y="211760"/>
                </a:cubicBezTo>
                <a:cubicBezTo>
                  <a:pt x="135573" y="211760"/>
                  <a:pt x="147085" y="209583"/>
                  <a:pt x="155353" y="205226"/>
                </a:cubicBezTo>
                <a:cubicBezTo>
                  <a:pt x="163620" y="200870"/>
                  <a:pt x="167754" y="195047"/>
                  <a:pt x="167754" y="187758"/>
                </a:cubicBezTo>
                <a:moveTo>
                  <a:pt x="44539" y="68543"/>
                </a:moveTo>
                <a:cubicBezTo>
                  <a:pt x="44539" y="73521"/>
                  <a:pt x="45161" y="78277"/>
                  <a:pt x="46406" y="82811"/>
                </a:cubicBezTo>
                <a:cubicBezTo>
                  <a:pt x="47650" y="87345"/>
                  <a:pt x="49428" y="91301"/>
                  <a:pt x="51740" y="94679"/>
                </a:cubicBezTo>
                <a:cubicBezTo>
                  <a:pt x="54051" y="98058"/>
                  <a:pt x="56941" y="100769"/>
                  <a:pt x="60408" y="102813"/>
                </a:cubicBezTo>
                <a:cubicBezTo>
                  <a:pt x="63875" y="104858"/>
                  <a:pt x="67920" y="105880"/>
                  <a:pt x="72542" y="105880"/>
                </a:cubicBezTo>
                <a:cubicBezTo>
                  <a:pt x="76810" y="105880"/>
                  <a:pt x="80677" y="104903"/>
                  <a:pt x="84144" y="102947"/>
                </a:cubicBezTo>
                <a:cubicBezTo>
                  <a:pt x="87611" y="100991"/>
                  <a:pt x="90500" y="98324"/>
                  <a:pt x="92812" y="94946"/>
                </a:cubicBezTo>
                <a:cubicBezTo>
                  <a:pt x="95123" y="91567"/>
                  <a:pt x="96901" y="87612"/>
                  <a:pt x="98146" y="83078"/>
                </a:cubicBezTo>
                <a:cubicBezTo>
                  <a:pt x="99390" y="78544"/>
                  <a:pt x="100012" y="73699"/>
                  <a:pt x="100012" y="68543"/>
                </a:cubicBezTo>
                <a:cubicBezTo>
                  <a:pt x="100012" y="63386"/>
                  <a:pt x="99390" y="58541"/>
                  <a:pt x="98146" y="54008"/>
                </a:cubicBezTo>
                <a:cubicBezTo>
                  <a:pt x="96901" y="49474"/>
                  <a:pt x="95123" y="45562"/>
                  <a:pt x="92812" y="42273"/>
                </a:cubicBezTo>
                <a:cubicBezTo>
                  <a:pt x="90500" y="38984"/>
                  <a:pt x="87611" y="36361"/>
                  <a:pt x="84144" y="34405"/>
                </a:cubicBezTo>
                <a:cubicBezTo>
                  <a:pt x="80677" y="32449"/>
                  <a:pt x="76810" y="31471"/>
                  <a:pt x="72542" y="31471"/>
                </a:cubicBezTo>
                <a:cubicBezTo>
                  <a:pt x="67920" y="31471"/>
                  <a:pt x="63875" y="32449"/>
                  <a:pt x="60408" y="34405"/>
                </a:cubicBezTo>
                <a:cubicBezTo>
                  <a:pt x="56941" y="36361"/>
                  <a:pt x="54051" y="38984"/>
                  <a:pt x="51740" y="42273"/>
                </a:cubicBezTo>
                <a:cubicBezTo>
                  <a:pt x="49428" y="45562"/>
                  <a:pt x="47650" y="49474"/>
                  <a:pt x="46406" y="54008"/>
                </a:cubicBezTo>
                <a:cubicBezTo>
                  <a:pt x="45161" y="58541"/>
                  <a:pt x="44539" y="63386"/>
                  <a:pt x="44539" y="685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0" name="Freeform 80"/>
          <p:cNvSpPr/>
          <p:nvPr/>
        </p:nvSpPr>
        <p:spPr>
          <a:xfrm>
            <a:off x="1359768" y="9031491"/>
            <a:ext cx="256832" cy="228561"/>
          </a:xfrm>
          <a:custGeom>
            <a:avLst/>
            <a:gdLst>
              <a:gd name="connsiteX0" fmla="*/ 82944 w 256832"/>
              <a:gd name="connsiteY0" fmla="*/ 63208 h 228561"/>
              <a:gd name="connsiteX1" fmla="*/ 111881 w 256832"/>
              <a:gd name="connsiteY1" fmla="*/ 66675 h 228561"/>
              <a:gd name="connsiteX2" fmla="*/ 132683 w 256832"/>
              <a:gd name="connsiteY2" fmla="*/ 75876 h 228561"/>
              <a:gd name="connsiteX3" fmla="*/ 145352 w 256832"/>
              <a:gd name="connsiteY3" fmla="*/ 89477 h 228561"/>
              <a:gd name="connsiteX4" fmla="*/ 149619 w 256832"/>
              <a:gd name="connsiteY4" fmla="*/ 106146 h 228561"/>
              <a:gd name="connsiteX5" fmla="*/ 145352 w 256832"/>
              <a:gd name="connsiteY5" fmla="*/ 122815 h 228561"/>
              <a:gd name="connsiteX6" fmla="*/ 132683 w 256832"/>
              <a:gd name="connsiteY6" fmla="*/ 136416 h 228561"/>
              <a:gd name="connsiteX7" fmla="*/ 111881 w 256832"/>
              <a:gd name="connsiteY7" fmla="*/ 145485 h 228561"/>
              <a:gd name="connsiteX8" fmla="*/ 82944 w 256832"/>
              <a:gd name="connsiteY8" fmla="*/ 148818 h 228561"/>
              <a:gd name="connsiteX9" fmla="*/ 54007 w 256832"/>
              <a:gd name="connsiteY9" fmla="*/ 145485 h 228561"/>
              <a:gd name="connsiteX10" fmla="*/ 33204 w 256832"/>
              <a:gd name="connsiteY10" fmla="*/ 136416 h 228561"/>
              <a:gd name="connsiteX11" fmla="*/ 20669 w 256832"/>
              <a:gd name="connsiteY11" fmla="*/ 122815 h 228561"/>
              <a:gd name="connsiteX12" fmla="*/ 16535 w 256832"/>
              <a:gd name="connsiteY12" fmla="*/ 106146 h 228561"/>
              <a:gd name="connsiteX13" fmla="*/ 20669 w 256832"/>
              <a:gd name="connsiteY13" fmla="*/ 89477 h 228561"/>
              <a:gd name="connsiteX14" fmla="*/ 33204 w 256832"/>
              <a:gd name="connsiteY14" fmla="*/ 75876 h 228561"/>
              <a:gd name="connsiteX15" fmla="*/ 54007 w 256832"/>
              <a:gd name="connsiteY15" fmla="*/ 66675 h 228561"/>
              <a:gd name="connsiteX16" fmla="*/ 82944 w 256832"/>
              <a:gd name="connsiteY16" fmla="*/ 63208 h 228561"/>
              <a:gd name="connsiteX18" fmla="*/ 173622 w 256832"/>
              <a:gd name="connsiteY18" fmla="*/ 173621 h 228561"/>
              <a:gd name="connsiteX19" fmla="*/ 173622 w 256832"/>
              <a:gd name="connsiteY19" fmla="*/ 29336 h 228561"/>
              <a:gd name="connsiteX20" fmla="*/ 172022 w 256832"/>
              <a:gd name="connsiteY20" fmla="*/ 22269 h 228561"/>
              <a:gd name="connsiteX21" fmla="*/ 166421 w 256832"/>
              <a:gd name="connsiteY21" fmla="*/ 17335 h 228561"/>
              <a:gd name="connsiteX22" fmla="*/ 220828 w 256832"/>
              <a:gd name="connsiteY22" fmla="*/ 1332 h 228561"/>
              <a:gd name="connsiteX23" fmla="*/ 220828 w 256832"/>
              <a:gd name="connsiteY23" fmla="*/ 75209 h 228561"/>
              <a:gd name="connsiteX24" fmla="*/ 256832 w 256832"/>
              <a:gd name="connsiteY24" fmla="*/ 75209 h 228561"/>
              <a:gd name="connsiteX25" fmla="*/ 256832 w 256832"/>
              <a:gd name="connsiteY25" fmla="*/ 99745 h 228561"/>
              <a:gd name="connsiteX26" fmla="*/ 220828 w 256832"/>
              <a:gd name="connsiteY26" fmla="*/ 99745 h 228561"/>
              <a:gd name="connsiteX27" fmla="*/ 220828 w 256832"/>
              <a:gd name="connsiteY27" fmla="*/ 149351 h 228561"/>
              <a:gd name="connsiteX28" fmla="*/ 214694 w 256832"/>
              <a:gd name="connsiteY28" fmla="*/ 167887 h 228561"/>
              <a:gd name="connsiteX29" fmla="*/ 195224 w 256832"/>
              <a:gd name="connsiteY29" fmla="*/ 173621 h 228561"/>
              <a:gd name="connsiteX31" fmla="*/ 38672 w 256832"/>
              <a:gd name="connsiteY31" fmla="*/ 184556 h 228561"/>
              <a:gd name="connsiteX32" fmla="*/ 36005 w 256832"/>
              <a:gd name="connsiteY32" fmla="*/ 175622 h 228561"/>
              <a:gd name="connsiteX33" fmla="*/ 28004 w 256832"/>
              <a:gd name="connsiteY33" fmla="*/ 171221 h 228561"/>
              <a:gd name="connsiteX34" fmla="*/ 85878 w 256832"/>
              <a:gd name="connsiteY34" fmla="*/ 160553 h 228561"/>
              <a:gd name="connsiteX35" fmla="*/ 85878 w 256832"/>
              <a:gd name="connsiteY35" fmla="*/ 204026 h 228561"/>
              <a:gd name="connsiteX36" fmla="*/ 207759 w 256832"/>
              <a:gd name="connsiteY36" fmla="*/ 204026 h 228561"/>
              <a:gd name="connsiteX37" fmla="*/ 216694 w 256832"/>
              <a:gd name="connsiteY37" fmla="*/ 201357 h 228561"/>
              <a:gd name="connsiteX38" fmla="*/ 221094 w 256832"/>
              <a:gd name="connsiteY38" fmla="*/ 193357 h 228561"/>
              <a:gd name="connsiteX39" fmla="*/ 234429 w 256832"/>
              <a:gd name="connsiteY39" fmla="*/ 228561 h 228561"/>
              <a:gd name="connsiteX40" fmla="*/ 38672 w 256832"/>
              <a:gd name="connsiteY40" fmla="*/ 228561 h 228561"/>
              <a:gd name="connsiteX42" fmla="*/ 153353 w 256832"/>
              <a:gd name="connsiteY42" fmla="*/ 54407 h 228561"/>
              <a:gd name="connsiteX43" fmla="*/ 24803 w 256832"/>
              <a:gd name="connsiteY43" fmla="*/ 54407 h 228561"/>
              <a:gd name="connsiteX44" fmla="*/ 16802 w 256832"/>
              <a:gd name="connsiteY44" fmla="*/ 61074 h 228561"/>
              <a:gd name="connsiteX45" fmla="*/ 0 w 256832"/>
              <a:gd name="connsiteY45" fmla="*/ 31204 h 228561"/>
              <a:gd name="connsiteX46" fmla="*/ 56540 w 256832"/>
              <a:gd name="connsiteY46" fmla="*/ 31204 h 228561"/>
              <a:gd name="connsiteX47" fmla="*/ 56540 w 256832"/>
              <a:gd name="connsiteY47" fmla="*/ 26936 h 228561"/>
              <a:gd name="connsiteX48" fmla="*/ 53873 w 256832"/>
              <a:gd name="connsiteY48" fmla="*/ 18001 h 228561"/>
              <a:gd name="connsiteX49" fmla="*/ 45872 w 256832"/>
              <a:gd name="connsiteY49" fmla="*/ 13601 h 228561"/>
              <a:gd name="connsiteX50" fmla="*/ 106413 w 256832"/>
              <a:gd name="connsiteY50" fmla="*/ 0 h 228561"/>
              <a:gd name="connsiteX51" fmla="*/ 106413 w 256832"/>
              <a:gd name="connsiteY51" fmla="*/ 31204 h 228561"/>
              <a:gd name="connsiteX52" fmla="*/ 153353 w 256832"/>
              <a:gd name="connsiteY52" fmla="*/ 31204 h 228561"/>
              <a:gd name="connsiteX54" fmla="*/ 108280 w 256832"/>
              <a:gd name="connsiteY54" fmla="*/ 106146 h 228561"/>
              <a:gd name="connsiteX55" fmla="*/ 102013 w 256832"/>
              <a:gd name="connsiteY55" fmla="*/ 90944 h 228561"/>
              <a:gd name="connsiteX56" fmla="*/ 82944 w 256832"/>
              <a:gd name="connsiteY56" fmla="*/ 84276 h 228561"/>
              <a:gd name="connsiteX57" fmla="*/ 64008 w 256832"/>
              <a:gd name="connsiteY57" fmla="*/ 90944 h 228561"/>
              <a:gd name="connsiteX58" fmla="*/ 57874 w 256832"/>
              <a:gd name="connsiteY58" fmla="*/ 106146 h 228561"/>
              <a:gd name="connsiteX59" fmla="*/ 64008 w 256832"/>
              <a:gd name="connsiteY59" fmla="*/ 121214 h 228561"/>
              <a:gd name="connsiteX60" fmla="*/ 82944 w 256832"/>
              <a:gd name="connsiteY60" fmla="*/ 127749 h 228561"/>
              <a:gd name="connsiteX61" fmla="*/ 102013 w 256832"/>
              <a:gd name="connsiteY61" fmla="*/ 121214 h 228561"/>
              <a:gd name="connsiteX62" fmla="*/ 108280 w 256832"/>
              <a:gd name="connsiteY62" fmla="*/ 106146 h 2285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1">
                <a:moveTo>
                  <a:pt x="82944" y="63208"/>
                </a:moveTo>
                <a:cubicBezTo>
                  <a:pt x="93967" y="63208"/>
                  <a:pt x="103613" y="64364"/>
                  <a:pt x="111881" y="66675"/>
                </a:cubicBezTo>
                <a:cubicBezTo>
                  <a:pt x="120148" y="68986"/>
                  <a:pt x="127083" y="72053"/>
                  <a:pt x="132683" y="75876"/>
                </a:cubicBezTo>
                <a:cubicBezTo>
                  <a:pt x="138284" y="79698"/>
                  <a:pt x="142507" y="84233"/>
                  <a:pt x="145352" y="89477"/>
                </a:cubicBezTo>
                <a:cubicBezTo>
                  <a:pt x="148196" y="94722"/>
                  <a:pt x="149619" y="100278"/>
                  <a:pt x="149619" y="106146"/>
                </a:cubicBezTo>
                <a:cubicBezTo>
                  <a:pt x="149619" y="112013"/>
                  <a:pt x="148196" y="117570"/>
                  <a:pt x="145352" y="122815"/>
                </a:cubicBezTo>
                <a:cubicBezTo>
                  <a:pt x="142507" y="128060"/>
                  <a:pt x="138284" y="132594"/>
                  <a:pt x="132683" y="136416"/>
                </a:cubicBezTo>
                <a:cubicBezTo>
                  <a:pt x="127083" y="140240"/>
                  <a:pt x="120148" y="143262"/>
                  <a:pt x="111881" y="145485"/>
                </a:cubicBezTo>
                <a:cubicBezTo>
                  <a:pt x="103613" y="147707"/>
                  <a:pt x="93967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2"/>
                  <a:pt x="38805" y="140240"/>
                  <a:pt x="33204" y="136416"/>
                </a:cubicBezTo>
                <a:cubicBezTo>
                  <a:pt x="27604" y="132594"/>
                  <a:pt x="23425" y="128060"/>
                  <a:pt x="20669" y="122815"/>
                </a:cubicBezTo>
                <a:cubicBezTo>
                  <a:pt x="17913" y="117570"/>
                  <a:pt x="16535" y="112013"/>
                  <a:pt x="16535" y="106146"/>
                </a:cubicBezTo>
                <a:cubicBezTo>
                  <a:pt x="16535" y="100278"/>
                  <a:pt x="17913" y="94722"/>
                  <a:pt x="20669" y="89477"/>
                </a:cubicBezTo>
                <a:cubicBezTo>
                  <a:pt x="23425" y="84233"/>
                  <a:pt x="27604" y="79698"/>
                  <a:pt x="33204" y="75876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6"/>
                </a:lnTo>
                <a:cubicBezTo>
                  <a:pt x="173622" y="26847"/>
                  <a:pt x="173088" y="24492"/>
                  <a:pt x="172022" y="22269"/>
                </a:cubicBezTo>
                <a:cubicBezTo>
                  <a:pt x="170955" y="20046"/>
                  <a:pt x="169088" y="18402"/>
                  <a:pt x="166421" y="17335"/>
                </a:cubicBezTo>
                <a:lnTo>
                  <a:pt x="220828" y="1332"/>
                </a:lnTo>
                <a:lnTo>
                  <a:pt x="220828" y="75209"/>
                </a:lnTo>
                <a:lnTo>
                  <a:pt x="256832" y="75209"/>
                </a:lnTo>
                <a:lnTo>
                  <a:pt x="256832" y="99745"/>
                </a:lnTo>
                <a:lnTo>
                  <a:pt x="220828" y="99745"/>
                </a:lnTo>
                <a:lnTo>
                  <a:pt x="220828" y="149351"/>
                </a:lnTo>
                <a:cubicBezTo>
                  <a:pt x="220828" y="157886"/>
                  <a:pt x="218783" y="164065"/>
                  <a:pt x="214694" y="167887"/>
                </a:cubicBezTo>
                <a:cubicBezTo>
                  <a:pt x="210604" y="171710"/>
                  <a:pt x="204114" y="173621"/>
                  <a:pt x="195224" y="173621"/>
                </a:cubicBezTo>
                <a:moveTo>
                  <a:pt x="38672" y="184556"/>
                </a:moveTo>
                <a:cubicBezTo>
                  <a:pt x="38672" y="181000"/>
                  <a:pt x="37783" y="178022"/>
                  <a:pt x="36005" y="175622"/>
                </a:cubicBezTo>
                <a:cubicBezTo>
                  <a:pt x="34227" y="173221"/>
                  <a:pt x="31560" y="171755"/>
                  <a:pt x="28004" y="171221"/>
                </a:cubicBezTo>
                <a:lnTo>
                  <a:pt x="85878" y="160553"/>
                </a:lnTo>
                <a:lnTo>
                  <a:pt x="85878" y="204026"/>
                </a:lnTo>
                <a:lnTo>
                  <a:pt x="207759" y="204026"/>
                </a:lnTo>
                <a:cubicBezTo>
                  <a:pt x="211315" y="204026"/>
                  <a:pt x="214294" y="203136"/>
                  <a:pt x="216694" y="201357"/>
                </a:cubicBezTo>
                <a:cubicBezTo>
                  <a:pt x="219094" y="199580"/>
                  <a:pt x="220561" y="196914"/>
                  <a:pt x="221094" y="193357"/>
                </a:cubicBezTo>
                <a:lnTo>
                  <a:pt x="234429" y="228561"/>
                </a:lnTo>
                <a:lnTo>
                  <a:pt x="38672" y="228561"/>
                </a:lnTo>
                <a:moveTo>
                  <a:pt x="153353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4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6"/>
                </a:lnTo>
                <a:cubicBezTo>
                  <a:pt x="56540" y="23381"/>
                  <a:pt x="55651" y="20402"/>
                  <a:pt x="53873" y="18001"/>
                </a:cubicBezTo>
                <a:cubicBezTo>
                  <a:pt x="52095" y="15601"/>
                  <a:pt x="49429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3" y="31204"/>
                </a:lnTo>
                <a:moveTo>
                  <a:pt x="108280" y="106146"/>
                </a:moveTo>
                <a:cubicBezTo>
                  <a:pt x="108280" y="100457"/>
                  <a:pt x="106191" y="95390"/>
                  <a:pt x="102013" y="90944"/>
                </a:cubicBezTo>
                <a:cubicBezTo>
                  <a:pt x="97835" y="86499"/>
                  <a:pt x="91478" y="84276"/>
                  <a:pt x="82944" y="84276"/>
                </a:cubicBezTo>
                <a:cubicBezTo>
                  <a:pt x="74409" y="84276"/>
                  <a:pt x="68097" y="86499"/>
                  <a:pt x="64008" y="90944"/>
                </a:cubicBezTo>
                <a:cubicBezTo>
                  <a:pt x="59919" y="95390"/>
                  <a:pt x="57874" y="100457"/>
                  <a:pt x="57874" y="106146"/>
                </a:cubicBezTo>
                <a:cubicBezTo>
                  <a:pt x="57874" y="111836"/>
                  <a:pt x="59919" y="116859"/>
                  <a:pt x="64008" y="121214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5" y="125571"/>
                  <a:pt x="102013" y="121214"/>
                </a:cubicBezTo>
                <a:cubicBezTo>
                  <a:pt x="106191" y="116859"/>
                  <a:pt x="108280" y="111836"/>
                  <a:pt x="108280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1" name="Freeform 81"/>
          <p:cNvSpPr/>
          <p:nvPr/>
        </p:nvSpPr>
        <p:spPr>
          <a:xfrm>
            <a:off x="1708381" y="9032824"/>
            <a:ext cx="229895" cy="227229"/>
          </a:xfrm>
          <a:custGeom>
            <a:avLst/>
            <a:gdLst>
              <a:gd name="connsiteX0" fmla="*/ 171755 w 229895"/>
              <a:gd name="connsiteY0" fmla="*/ 166688 h 227229"/>
              <a:gd name="connsiteX1" fmla="*/ 171755 w 229895"/>
              <a:gd name="connsiteY1" fmla="*/ 81611 h 227229"/>
              <a:gd name="connsiteX2" fmla="*/ 146685 w 229895"/>
              <a:gd name="connsiteY2" fmla="*/ 81611 h 227229"/>
              <a:gd name="connsiteX3" fmla="*/ 138817 w 229895"/>
              <a:gd name="connsiteY3" fmla="*/ 104547 h 227229"/>
              <a:gd name="connsiteX4" fmla="*/ 122682 w 229895"/>
              <a:gd name="connsiteY4" fmla="*/ 121749 h 227229"/>
              <a:gd name="connsiteX5" fmla="*/ 100279 w 229895"/>
              <a:gd name="connsiteY5" fmla="*/ 132550 h 227229"/>
              <a:gd name="connsiteX6" fmla="*/ 73876 w 229895"/>
              <a:gd name="connsiteY6" fmla="*/ 136285 h 227229"/>
              <a:gd name="connsiteX7" fmla="*/ 45205 w 229895"/>
              <a:gd name="connsiteY7" fmla="*/ 131883 h 227229"/>
              <a:gd name="connsiteX8" fmla="*/ 21736 w 229895"/>
              <a:gd name="connsiteY8" fmla="*/ 119349 h 227229"/>
              <a:gd name="connsiteX9" fmla="*/ 5867 w 229895"/>
              <a:gd name="connsiteY9" fmla="*/ 99613 h 227229"/>
              <a:gd name="connsiteX10" fmla="*/ 0 w 229895"/>
              <a:gd name="connsiteY10" fmla="*/ 73343 h 227229"/>
              <a:gd name="connsiteX11" fmla="*/ 5867 w 229895"/>
              <a:gd name="connsiteY11" fmla="*/ 47873 h 227229"/>
              <a:gd name="connsiteX12" fmla="*/ 21736 w 229895"/>
              <a:gd name="connsiteY12" fmla="*/ 28138 h 227229"/>
              <a:gd name="connsiteX13" fmla="*/ 45205 w 229895"/>
              <a:gd name="connsiteY13" fmla="*/ 15469 h 227229"/>
              <a:gd name="connsiteX14" fmla="*/ 73876 w 229895"/>
              <a:gd name="connsiteY14" fmla="*/ 10935 h 227229"/>
              <a:gd name="connsiteX15" fmla="*/ 98279 w 229895"/>
              <a:gd name="connsiteY15" fmla="*/ 14269 h 227229"/>
              <a:gd name="connsiteX16" fmla="*/ 119215 w 229895"/>
              <a:gd name="connsiteY16" fmla="*/ 23603 h 227229"/>
              <a:gd name="connsiteX17" fmla="*/ 135217 w 229895"/>
              <a:gd name="connsiteY17" fmla="*/ 38139 h 227229"/>
              <a:gd name="connsiteX18" fmla="*/ 144818 w 229895"/>
              <a:gd name="connsiteY18" fmla="*/ 57074 h 227229"/>
              <a:gd name="connsiteX19" fmla="*/ 171755 w 229895"/>
              <a:gd name="connsiteY19" fmla="*/ 57074 h 227229"/>
              <a:gd name="connsiteX20" fmla="*/ 171755 w 229895"/>
              <a:gd name="connsiteY20" fmla="*/ 28004 h 227229"/>
              <a:gd name="connsiteX21" fmla="*/ 170155 w 229895"/>
              <a:gd name="connsiteY21" fmla="*/ 20937 h 227229"/>
              <a:gd name="connsiteX22" fmla="*/ 164554 w 229895"/>
              <a:gd name="connsiteY22" fmla="*/ 16003 h 227229"/>
              <a:gd name="connsiteX23" fmla="*/ 218960 w 229895"/>
              <a:gd name="connsiteY23" fmla="*/ 0 h 227229"/>
              <a:gd name="connsiteX24" fmla="*/ 218960 w 229895"/>
              <a:gd name="connsiteY24" fmla="*/ 142418 h 227229"/>
              <a:gd name="connsiteX25" fmla="*/ 212827 w 229895"/>
              <a:gd name="connsiteY25" fmla="*/ 160954 h 227229"/>
              <a:gd name="connsiteX26" fmla="*/ 193357 w 229895"/>
              <a:gd name="connsiteY26" fmla="*/ 166688 h 227229"/>
              <a:gd name="connsiteX28" fmla="*/ 39471 w 229895"/>
              <a:gd name="connsiteY28" fmla="*/ 176556 h 227229"/>
              <a:gd name="connsiteX29" fmla="*/ 36805 w 229895"/>
              <a:gd name="connsiteY29" fmla="*/ 167622 h 227229"/>
              <a:gd name="connsiteX30" fmla="*/ 28803 w 229895"/>
              <a:gd name="connsiteY30" fmla="*/ 163221 h 227229"/>
              <a:gd name="connsiteX31" fmla="*/ 86677 w 229895"/>
              <a:gd name="connsiteY31" fmla="*/ 152553 h 227229"/>
              <a:gd name="connsiteX32" fmla="*/ 86677 w 229895"/>
              <a:gd name="connsiteY32" fmla="*/ 202693 h 227229"/>
              <a:gd name="connsiteX33" fmla="*/ 203225 w 229895"/>
              <a:gd name="connsiteY33" fmla="*/ 202693 h 227229"/>
              <a:gd name="connsiteX34" fmla="*/ 212160 w 229895"/>
              <a:gd name="connsiteY34" fmla="*/ 200025 h 227229"/>
              <a:gd name="connsiteX35" fmla="*/ 216560 w 229895"/>
              <a:gd name="connsiteY35" fmla="*/ 192025 h 227229"/>
              <a:gd name="connsiteX36" fmla="*/ 229895 w 229895"/>
              <a:gd name="connsiteY36" fmla="*/ 227229 h 227229"/>
              <a:gd name="connsiteX37" fmla="*/ 39471 w 229895"/>
              <a:gd name="connsiteY37" fmla="*/ 227229 h 227229"/>
              <a:gd name="connsiteX39" fmla="*/ 44539 w 229895"/>
              <a:gd name="connsiteY39" fmla="*/ 73343 h 227229"/>
              <a:gd name="connsiteX40" fmla="*/ 46539 w 229895"/>
              <a:gd name="connsiteY40" fmla="*/ 88012 h 227229"/>
              <a:gd name="connsiteX41" fmla="*/ 52406 w 229895"/>
              <a:gd name="connsiteY41" fmla="*/ 100813 h 227229"/>
              <a:gd name="connsiteX42" fmla="*/ 61607 w 229895"/>
              <a:gd name="connsiteY42" fmla="*/ 109748 h 227229"/>
              <a:gd name="connsiteX43" fmla="*/ 73876 w 229895"/>
              <a:gd name="connsiteY43" fmla="*/ 113081 h 227229"/>
              <a:gd name="connsiteX44" fmla="*/ 85610 w 229895"/>
              <a:gd name="connsiteY44" fmla="*/ 109748 h 227229"/>
              <a:gd name="connsiteX45" fmla="*/ 94812 w 229895"/>
              <a:gd name="connsiteY45" fmla="*/ 100947 h 227229"/>
              <a:gd name="connsiteX46" fmla="*/ 100679 w 229895"/>
              <a:gd name="connsiteY46" fmla="*/ 88278 h 227229"/>
              <a:gd name="connsiteX47" fmla="*/ 102679 w 229895"/>
              <a:gd name="connsiteY47" fmla="*/ 73343 h 227229"/>
              <a:gd name="connsiteX48" fmla="*/ 100679 w 229895"/>
              <a:gd name="connsiteY48" fmla="*/ 58541 h 227229"/>
              <a:gd name="connsiteX49" fmla="*/ 94812 w 229895"/>
              <a:gd name="connsiteY49" fmla="*/ 46006 h 227229"/>
              <a:gd name="connsiteX50" fmla="*/ 85610 w 229895"/>
              <a:gd name="connsiteY50" fmla="*/ 37339 h 227229"/>
              <a:gd name="connsiteX51" fmla="*/ 73876 w 229895"/>
              <a:gd name="connsiteY51" fmla="*/ 34138 h 227229"/>
              <a:gd name="connsiteX52" fmla="*/ 61607 w 229895"/>
              <a:gd name="connsiteY52" fmla="*/ 37339 h 227229"/>
              <a:gd name="connsiteX53" fmla="*/ 52406 w 229895"/>
              <a:gd name="connsiteY53" fmla="*/ 46006 h 227229"/>
              <a:gd name="connsiteX54" fmla="*/ 46539 w 229895"/>
              <a:gd name="connsiteY54" fmla="*/ 58541 h 227229"/>
              <a:gd name="connsiteX55" fmla="*/ 44539 w 229895"/>
              <a:gd name="connsiteY55" fmla="*/ 73343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</a:cxnLst>
            <a:rect l="l" t="t" r="r" b="b"/>
            <a:pathLst>
              <a:path w="229895" h="227229">
                <a:moveTo>
                  <a:pt x="171755" y="166688"/>
                </a:moveTo>
                <a:lnTo>
                  <a:pt x="171755" y="81611"/>
                </a:lnTo>
                <a:lnTo>
                  <a:pt x="146685" y="81611"/>
                </a:lnTo>
                <a:cubicBezTo>
                  <a:pt x="145618" y="90146"/>
                  <a:pt x="142996" y="97790"/>
                  <a:pt x="138817" y="104547"/>
                </a:cubicBezTo>
                <a:cubicBezTo>
                  <a:pt x="134639" y="111303"/>
                  <a:pt x="129261" y="117038"/>
                  <a:pt x="122682" y="121749"/>
                </a:cubicBezTo>
                <a:cubicBezTo>
                  <a:pt x="116103" y="126460"/>
                  <a:pt x="108636" y="130061"/>
                  <a:pt x="100279" y="132550"/>
                </a:cubicBezTo>
                <a:cubicBezTo>
                  <a:pt x="91922" y="135040"/>
                  <a:pt x="83121" y="136285"/>
                  <a:pt x="73876" y="136285"/>
                </a:cubicBezTo>
                <a:cubicBezTo>
                  <a:pt x="63741" y="136285"/>
                  <a:pt x="54184" y="134818"/>
                  <a:pt x="45205" y="131883"/>
                </a:cubicBezTo>
                <a:cubicBezTo>
                  <a:pt x="36227" y="128950"/>
                  <a:pt x="28403" y="124772"/>
                  <a:pt x="21736" y="119349"/>
                </a:cubicBezTo>
                <a:cubicBezTo>
                  <a:pt x="15068" y="113926"/>
                  <a:pt x="9779" y="107347"/>
                  <a:pt x="5867" y="99613"/>
                </a:cubicBezTo>
                <a:cubicBezTo>
                  <a:pt x="1956" y="91878"/>
                  <a:pt x="0" y="83122"/>
                  <a:pt x="0" y="73343"/>
                </a:cubicBezTo>
                <a:cubicBezTo>
                  <a:pt x="0" y="64098"/>
                  <a:pt x="1956" y="55607"/>
                  <a:pt x="5867" y="47873"/>
                </a:cubicBezTo>
                <a:cubicBezTo>
                  <a:pt x="9779" y="40139"/>
                  <a:pt x="15068" y="33561"/>
                  <a:pt x="21736" y="28138"/>
                </a:cubicBezTo>
                <a:cubicBezTo>
                  <a:pt x="28403" y="22715"/>
                  <a:pt x="36227" y="18492"/>
                  <a:pt x="45205" y="15469"/>
                </a:cubicBezTo>
                <a:cubicBezTo>
                  <a:pt x="54184" y="12447"/>
                  <a:pt x="63741" y="10935"/>
                  <a:pt x="73876" y="10935"/>
                </a:cubicBezTo>
                <a:cubicBezTo>
                  <a:pt x="82410" y="10935"/>
                  <a:pt x="90544" y="12047"/>
                  <a:pt x="98279" y="14269"/>
                </a:cubicBezTo>
                <a:cubicBezTo>
                  <a:pt x="106013" y="16492"/>
                  <a:pt x="112992" y="19603"/>
                  <a:pt x="119215" y="23603"/>
                </a:cubicBezTo>
                <a:cubicBezTo>
                  <a:pt x="125438" y="27604"/>
                  <a:pt x="130772" y="32449"/>
                  <a:pt x="135217" y="38139"/>
                </a:cubicBezTo>
                <a:cubicBezTo>
                  <a:pt x="139662" y="43828"/>
                  <a:pt x="142862" y="50140"/>
                  <a:pt x="144818" y="57074"/>
                </a:cubicBezTo>
                <a:lnTo>
                  <a:pt x="171755" y="57074"/>
                </a:lnTo>
                <a:lnTo>
                  <a:pt x="171755" y="28004"/>
                </a:lnTo>
                <a:cubicBezTo>
                  <a:pt x="171755" y="25515"/>
                  <a:pt x="171221" y="23159"/>
                  <a:pt x="170155" y="20937"/>
                </a:cubicBezTo>
                <a:cubicBezTo>
                  <a:pt x="169088" y="18714"/>
                  <a:pt x="167221" y="17070"/>
                  <a:pt x="164554" y="16003"/>
                </a:cubicBezTo>
                <a:lnTo>
                  <a:pt x="218960" y="0"/>
                </a:lnTo>
                <a:lnTo>
                  <a:pt x="218960" y="142418"/>
                </a:lnTo>
                <a:cubicBezTo>
                  <a:pt x="218960" y="150953"/>
                  <a:pt x="216916" y="157131"/>
                  <a:pt x="212827" y="160954"/>
                </a:cubicBezTo>
                <a:cubicBezTo>
                  <a:pt x="208737" y="164777"/>
                  <a:pt x="202247" y="166688"/>
                  <a:pt x="193357" y="166688"/>
                </a:cubicBezTo>
                <a:moveTo>
                  <a:pt x="39471" y="176556"/>
                </a:moveTo>
                <a:cubicBezTo>
                  <a:pt x="39471" y="173000"/>
                  <a:pt x="38583" y="170022"/>
                  <a:pt x="36805" y="167622"/>
                </a:cubicBezTo>
                <a:cubicBezTo>
                  <a:pt x="35026" y="165221"/>
                  <a:pt x="32359" y="163754"/>
                  <a:pt x="28803" y="163221"/>
                </a:cubicBezTo>
                <a:lnTo>
                  <a:pt x="86677" y="152553"/>
                </a:lnTo>
                <a:lnTo>
                  <a:pt x="86677" y="202693"/>
                </a:lnTo>
                <a:lnTo>
                  <a:pt x="203225" y="202693"/>
                </a:lnTo>
                <a:cubicBezTo>
                  <a:pt x="206781" y="202693"/>
                  <a:pt x="209759" y="201804"/>
                  <a:pt x="212160" y="200025"/>
                </a:cubicBezTo>
                <a:cubicBezTo>
                  <a:pt x="214560" y="198248"/>
                  <a:pt x="216027" y="195581"/>
                  <a:pt x="216560" y="192025"/>
                </a:cubicBezTo>
                <a:lnTo>
                  <a:pt x="229895" y="227229"/>
                </a:lnTo>
                <a:lnTo>
                  <a:pt x="39471" y="227229"/>
                </a:lnTo>
                <a:moveTo>
                  <a:pt x="44539" y="73343"/>
                </a:moveTo>
                <a:cubicBezTo>
                  <a:pt x="44539" y="78322"/>
                  <a:pt x="45205" y="83211"/>
                  <a:pt x="46539" y="88012"/>
                </a:cubicBezTo>
                <a:cubicBezTo>
                  <a:pt x="47873" y="92812"/>
                  <a:pt x="49828" y="97079"/>
                  <a:pt x="52406" y="100813"/>
                </a:cubicBezTo>
                <a:cubicBezTo>
                  <a:pt x="54984" y="104547"/>
                  <a:pt x="58051" y="107525"/>
                  <a:pt x="61607" y="109748"/>
                </a:cubicBezTo>
                <a:cubicBezTo>
                  <a:pt x="65163" y="111970"/>
                  <a:pt x="69253" y="113081"/>
                  <a:pt x="73876" y="113081"/>
                </a:cubicBezTo>
                <a:cubicBezTo>
                  <a:pt x="78143" y="113081"/>
                  <a:pt x="82054" y="111970"/>
                  <a:pt x="85610" y="109748"/>
                </a:cubicBezTo>
                <a:cubicBezTo>
                  <a:pt x="89167" y="107525"/>
                  <a:pt x="92234" y="104592"/>
                  <a:pt x="94812" y="100947"/>
                </a:cubicBezTo>
                <a:cubicBezTo>
                  <a:pt x="97390" y="97301"/>
                  <a:pt x="99345" y="93079"/>
                  <a:pt x="100679" y="88278"/>
                </a:cubicBezTo>
                <a:cubicBezTo>
                  <a:pt x="102013" y="83478"/>
                  <a:pt x="102679" y="78499"/>
                  <a:pt x="102679" y="73343"/>
                </a:cubicBezTo>
                <a:cubicBezTo>
                  <a:pt x="102679" y="68187"/>
                  <a:pt x="102013" y="63253"/>
                  <a:pt x="100679" y="58541"/>
                </a:cubicBezTo>
                <a:cubicBezTo>
                  <a:pt x="99345" y="53829"/>
                  <a:pt x="97390" y="49651"/>
                  <a:pt x="94812" y="46006"/>
                </a:cubicBezTo>
                <a:cubicBezTo>
                  <a:pt x="92234" y="42362"/>
                  <a:pt x="89167" y="39472"/>
                  <a:pt x="85610" y="37339"/>
                </a:cubicBezTo>
                <a:cubicBezTo>
                  <a:pt x="82054" y="35206"/>
                  <a:pt x="78143" y="34138"/>
                  <a:pt x="73876" y="34138"/>
                </a:cubicBezTo>
                <a:cubicBezTo>
                  <a:pt x="69253" y="34138"/>
                  <a:pt x="65163" y="35206"/>
                  <a:pt x="61607" y="37339"/>
                </a:cubicBezTo>
                <a:cubicBezTo>
                  <a:pt x="58051" y="39472"/>
                  <a:pt x="54984" y="42362"/>
                  <a:pt x="52406" y="46006"/>
                </a:cubicBezTo>
                <a:cubicBezTo>
                  <a:pt x="49828" y="49651"/>
                  <a:pt x="47873" y="53829"/>
                  <a:pt x="46539" y="58541"/>
                </a:cubicBezTo>
                <a:cubicBezTo>
                  <a:pt x="45205" y="63253"/>
                  <a:pt x="44539" y="68187"/>
                  <a:pt x="44539" y="733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2" name="Freeform 82"/>
          <p:cNvSpPr/>
          <p:nvPr/>
        </p:nvSpPr>
        <p:spPr>
          <a:xfrm>
            <a:off x="1970013" y="9032824"/>
            <a:ext cx="224028" cy="230429"/>
          </a:xfrm>
          <a:custGeom>
            <a:avLst/>
            <a:gdLst>
              <a:gd name="connsiteX0" fmla="*/ 176822 w 224028"/>
              <a:gd name="connsiteY0" fmla="*/ 230429 h 230429"/>
              <a:gd name="connsiteX1" fmla="*/ 176822 w 224028"/>
              <a:gd name="connsiteY1" fmla="*/ 108014 h 230429"/>
              <a:gd name="connsiteX2" fmla="*/ 148285 w 224028"/>
              <a:gd name="connsiteY2" fmla="*/ 108014 h 230429"/>
              <a:gd name="connsiteX3" fmla="*/ 141351 w 224028"/>
              <a:gd name="connsiteY3" fmla="*/ 143752 h 230429"/>
              <a:gd name="connsiteX4" fmla="*/ 125349 w 224028"/>
              <a:gd name="connsiteY4" fmla="*/ 169088 h 230429"/>
              <a:gd name="connsiteX5" fmla="*/ 102413 w 224028"/>
              <a:gd name="connsiteY5" fmla="*/ 184290 h 230429"/>
              <a:gd name="connsiteX6" fmla="*/ 74409 w 224028"/>
              <a:gd name="connsiteY6" fmla="*/ 189357 h 230429"/>
              <a:gd name="connsiteX7" fmla="*/ 45072 w 224028"/>
              <a:gd name="connsiteY7" fmla="*/ 183890 h 230429"/>
              <a:gd name="connsiteX8" fmla="*/ 21469 w 224028"/>
              <a:gd name="connsiteY8" fmla="*/ 167355 h 230429"/>
              <a:gd name="connsiteX9" fmla="*/ 5734 w 224028"/>
              <a:gd name="connsiteY9" fmla="*/ 139884 h 230429"/>
              <a:gd name="connsiteX10" fmla="*/ 0 w 224028"/>
              <a:gd name="connsiteY10" fmla="*/ 101347 h 230429"/>
              <a:gd name="connsiteX11" fmla="*/ 5734 w 224028"/>
              <a:gd name="connsiteY11" fmla="*/ 62942 h 230429"/>
              <a:gd name="connsiteX12" fmla="*/ 21469 w 224028"/>
              <a:gd name="connsiteY12" fmla="*/ 35338 h 230429"/>
              <a:gd name="connsiteX13" fmla="*/ 45072 w 224028"/>
              <a:gd name="connsiteY13" fmla="*/ 18803 h 230429"/>
              <a:gd name="connsiteX14" fmla="*/ 74409 w 224028"/>
              <a:gd name="connsiteY14" fmla="*/ 13336 h 230429"/>
              <a:gd name="connsiteX15" fmla="*/ 100146 w 224028"/>
              <a:gd name="connsiteY15" fmla="*/ 17603 h 230429"/>
              <a:gd name="connsiteX16" fmla="*/ 121882 w 224028"/>
              <a:gd name="connsiteY16" fmla="*/ 30271 h 230429"/>
              <a:gd name="connsiteX17" fmla="*/ 138017 w 224028"/>
              <a:gd name="connsiteY17" fmla="*/ 51340 h 230429"/>
              <a:gd name="connsiteX18" fmla="*/ 146952 w 224028"/>
              <a:gd name="connsiteY18" fmla="*/ 80811 h 230429"/>
              <a:gd name="connsiteX19" fmla="*/ 176822 w 224028"/>
              <a:gd name="connsiteY19" fmla="*/ 80811 h 230429"/>
              <a:gd name="connsiteX20" fmla="*/ 176822 w 224028"/>
              <a:gd name="connsiteY20" fmla="*/ 28004 h 230429"/>
              <a:gd name="connsiteX21" fmla="*/ 175222 w 224028"/>
              <a:gd name="connsiteY21" fmla="*/ 20937 h 230429"/>
              <a:gd name="connsiteX22" fmla="*/ 169621 w 224028"/>
              <a:gd name="connsiteY22" fmla="*/ 16003 h 230429"/>
              <a:gd name="connsiteX23" fmla="*/ 224028 w 224028"/>
              <a:gd name="connsiteY23" fmla="*/ 0 h 230429"/>
              <a:gd name="connsiteX24" fmla="*/ 224028 w 224028"/>
              <a:gd name="connsiteY24" fmla="*/ 206160 h 230429"/>
              <a:gd name="connsiteX25" fmla="*/ 217894 w 224028"/>
              <a:gd name="connsiteY25" fmla="*/ 224696 h 230429"/>
              <a:gd name="connsiteX26" fmla="*/ 198425 w 224028"/>
              <a:gd name="connsiteY26" fmla="*/ 230429 h 230429"/>
              <a:gd name="connsiteX28" fmla="*/ 45606 w 224028"/>
              <a:gd name="connsiteY28" fmla="*/ 101347 h 230429"/>
              <a:gd name="connsiteX29" fmla="*/ 47606 w 224028"/>
              <a:gd name="connsiteY29" fmla="*/ 127084 h 230429"/>
              <a:gd name="connsiteX30" fmla="*/ 53207 w 224028"/>
              <a:gd name="connsiteY30" fmla="*/ 147086 h 230429"/>
              <a:gd name="connsiteX31" fmla="*/ 62141 w 224028"/>
              <a:gd name="connsiteY31" fmla="*/ 160154 h 230429"/>
              <a:gd name="connsiteX32" fmla="*/ 74409 w 224028"/>
              <a:gd name="connsiteY32" fmla="*/ 164821 h 230429"/>
              <a:gd name="connsiteX33" fmla="*/ 86278 w 224028"/>
              <a:gd name="connsiteY33" fmla="*/ 160154 h 230429"/>
              <a:gd name="connsiteX34" fmla="*/ 95079 w 224028"/>
              <a:gd name="connsiteY34" fmla="*/ 147086 h 230429"/>
              <a:gd name="connsiteX35" fmla="*/ 100679 w 224028"/>
              <a:gd name="connsiteY35" fmla="*/ 127084 h 230429"/>
              <a:gd name="connsiteX36" fmla="*/ 102680 w 224028"/>
              <a:gd name="connsiteY36" fmla="*/ 101347 h 230429"/>
              <a:gd name="connsiteX37" fmla="*/ 100679 w 224028"/>
              <a:gd name="connsiteY37" fmla="*/ 75610 h 230429"/>
              <a:gd name="connsiteX38" fmla="*/ 95079 w 224028"/>
              <a:gd name="connsiteY38" fmla="*/ 55607 h 230429"/>
              <a:gd name="connsiteX39" fmla="*/ 86278 w 224028"/>
              <a:gd name="connsiteY39" fmla="*/ 42539 h 230429"/>
              <a:gd name="connsiteX40" fmla="*/ 74409 w 224028"/>
              <a:gd name="connsiteY40" fmla="*/ 37872 h 230429"/>
              <a:gd name="connsiteX41" fmla="*/ 62141 w 224028"/>
              <a:gd name="connsiteY41" fmla="*/ 42539 h 230429"/>
              <a:gd name="connsiteX42" fmla="*/ 53207 w 224028"/>
              <a:gd name="connsiteY42" fmla="*/ 55607 h 230429"/>
              <a:gd name="connsiteX43" fmla="*/ 47606 w 224028"/>
              <a:gd name="connsiteY43" fmla="*/ 75610 h 230429"/>
              <a:gd name="connsiteX44" fmla="*/ 45606 w 224028"/>
              <a:gd name="connsiteY44" fmla="*/ 10134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24028" h="230429">
                <a:moveTo>
                  <a:pt x="176822" y="230429"/>
                </a:moveTo>
                <a:lnTo>
                  <a:pt x="176822" y="108014"/>
                </a:lnTo>
                <a:lnTo>
                  <a:pt x="148285" y="108014"/>
                </a:lnTo>
                <a:cubicBezTo>
                  <a:pt x="147752" y="121704"/>
                  <a:pt x="145440" y="133617"/>
                  <a:pt x="141351" y="143752"/>
                </a:cubicBezTo>
                <a:cubicBezTo>
                  <a:pt x="137262" y="153887"/>
                  <a:pt x="131928" y="162332"/>
                  <a:pt x="125349" y="169088"/>
                </a:cubicBezTo>
                <a:cubicBezTo>
                  <a:pt x="118770" y="175845"/>
                  <a:pt x="111125" y="180912"/>
                  <a:pt x="102413" y="184290"/>
                </a:cubicBezTo>
                <a:cubicBezTo>
                  <a:pt x="93701" y="187668"/>
                  <a:pt x="84366" y="189357"/>
                  <a:pt x="74409" y="189357"/>
                </a:cubicBezTo>
                <a:cubicBezTo>
                  <a:pt x="63919" y="189357"/>
                  <a:pt x="54140" y="187536"/>
                  <a:pt x="45072" y="183890"/>
                </a:cubicBezTo>
                <a:cubicBezTo>
                  <a:pt x="36005" y="180245"/>
                  <a:pt x="28137" y="174734"/>
                  <a:pt x="21469" y="167355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1" y="128950"/>
                  <a:pt x="0" y="116104"/>
                  <a:pt x="0" y="101347"/>
                </a:cubicBezTo>
                <a:cubicBezTo>
                  <a:pt x="0" y="86767"/>
                  <a:pt x="1911" y="73966"/>
                  <a:pt x="5734" y="62942"/>
                </a:cubicBezTo>
                <a:cubicBezTo>
                  <a:pt x="9557" y="51918"/>
                  <a:pt x="14802" y="42717"/>
                  <a:pt x="21469" y="35338"/>
                </a:cubicBezTo>
                <a:cubicBezTo>
                  <a:pt x="28137" y="27960"/>
                  <a:pt x="36005" y="22448"/>
                  <a:pt x="45072" y="18803"/>
                </a:cubicBezTo>
                <a:cubicBezTo>
                  <a:pt x="54140" y="15158"/>
                  <a:pt x="63919" y="13336"/>
                  <a:pt x="74409" y="13336"/>
                </a:cubicBezTo>
                <a:cubicBezTo>
                  <a:pt x="83477" y="13336"/>
                  <a:pt x="92056" y="14758"/>
                  <a:pt x="100146" y="17603"/>
                </a:cubicBezTo>
                <a:cubicBezTo>
                  <a:pt x="108236" y="20448"/>
                  <a:pt x="115481" y="24671"/>
                  <a:pt x="121882" y="30271"/>
                </a:cubicBezTo>
                <a:cubicBezTo>
                  <a:pt x="128283" y="35872"/>
                  <a:pt x="133661" y="42895"/>
                  <a:pt x="138017" y="51340"/>
                </a:cubicBezTo>
                <a:cubicBezTo>
                  <a:pt x="142373" y="59785"/>
                  <a:pt x="145352" y="69610"/>
                  <a:pt x="146952" y="80811"/>
                </a:cubicBezTo>
                <a:lnTo>
                  <a:pt x="176822" y="80811"/>
                </a:lnTo>
                <a:lnTo>
                  <a:pt x="176822" y="28004"/>
                </a:lnTo>
                <a:cubicBezTo>
                  <a:pt x="176822" y="25515"/>
                  <a:pt x="176289" y="23159"/>
                  <a:pt x="175222" y="20937"/>
                </a:cubicBezTo>
                <a:cubicBezTo>
                  <a:pt x="174155" y="18714"/>
                  <a:pt x="172288" y="17070"/>
                  <a:pt x="169621" y="16003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3"/>
                  <a:pt x="217894" y="224696"/>
                </a:cubicBezTo>
                <a:cubicBezTo>
                  <a:pt x="213805" y="228518"/>
                  <a:pt x="207315" y="230429"/>
                  <a:pt x="198425" y="230429"/>
                </a:cubicBezTo>
                <a:moveTo>
                  <a:pt x="45606" y="101347"/>
                </a:moveTo>
                <a:cubicBezTo>
                  <a:pt x="45606" y="110770"/>
                  <a:pt x="46272" y="119349"/>
                  <a:pt x="47606" y="127084"/>
                </a:cubicBezTo>
                <a:cubicBezTo>
                  <a:pt x="48939" y="134818"/>
                  <a:pt x="50807" y="141484"/>
                  <a:pt x="53207" y="147086"/>
                </a:cubicBezTo>
                <a:cubicBezTo>
                  <a:pt x="55607" y="152687"/>
                  <a:pt x="58585" y="157042"/>
                  <a:pt x="62141" y="160154"/>
                </a:cubicBezTo>
                <a:cubicBezTo>
                  <a:pt x="65697" y="163265"/>
                  <a:pt x="69787" y="164821"/>
                  <a:pt x="74409" y="164821"/>
                </a:cubicBezTo>
                <a:cubicBezTo>
                  <a:pt x="78854" y="164821"/>
                  <a:pt x="82810" y="163265"/>
                  <a:pt x="86278" y="160154"/>
                </a:cubicBezTo>
                <a:cubicBezTo>
                  <a:pt x="89745" y="157042"/>
                  <a:pt x="92678" y="152687"/>
                  <a:pt x="95079" y="147086"/>
                </a:cubicBezTo>
                <a:cubicBezTo>
                  <a:pt x="97479" y="141484"/>
                  <a:pt x="99346" y="134818"/>
                  <a:pt x="100679" y="127084"/>
                </a:cubicBezTo>
                <a:cubicBezTo>
                  <a:pt x="102013" y="119349"/>
                  <a:pt x="102680" y="110770"/>
                  <a:pt x="102680" y="101347"/>
                </a:cubicBezTo>
                <a:cubicBezTo>
                  <a:pt x="102680" y="91923"/>
                  <a:pt x="102013" y="83344"/>
                  <a:pt x="100679" y="75610"/>
                </a:cubicBezTo>
                <a:cubicBezTo>
                  <a:pt x="99346" y="67876"/>
                  <a:pt x="97479" y="61209"/>
                  <a:pt x="95079" y="55607"/>
                </a:cubicBezTo>
                <a:cubicBezTo>
                  <a:pt x="92678" y="50006"/>
                  <a:pt x="89745" y="45651"/>
                  <a:pt x="86278" y="42539"/>
                </a:cubicBezTo>
                <a:cubicBezTo>
                  <a:pt x="82810" y="39428"/>
                  <a:pt x="78854" y="37872"/>
                  <a:pt x="74409" y="37872"/>
                </a:cubicBezTo>
                <a:cubicBezTo>
                  <a:pt x="69787" y="37872"/>
                  <a:pt x="65697" y="39428"/>
                  <a:pt x="62141" y="42539"/>
                </a:cubicBezTo>
                <a:cubicBezTo>
                  <a:pt x="58585" y="45651"/>
                  <a:pt x="55607" y="50006"/>
                  <a:pt x="53207" y="55607"/>
                </a:cubicBezTo>
                <a:cubicBezTo>
                  <a:pt x="50807" y="61209"/>
                  <a:pt x="48939" y="67876"/>
                  <a:pt x="47606" y="75610"/>
                </a:cubicBezTo>
                <a:cubicBezTo>
                  <a:pt x="46272" y="83344"/>
                  <a:pt x="45606" y="91923"/>
                  <a:pt x="45606" y="1013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3" name="Freeform 83"/>
          <p:cNvSpPr/>
          <p:nvPr/>
        </p:nvSpPr>
        <p:spPr>
          <a:xfrm>
            <a:off x="2226846" y="9032824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2424 h 230429"/>
              <a:gd name="connsiteX2" fmla="*/ 151219 w 264567"/>
              <a:gd name="connsiteY2" fmla="*/ 192425 h 230429"/>
              <a:gd name="connsiteX3" fmla="*/ 112547 w 264567"/>
              <a:gd name="connsiteY3" fmla="*/ 195492 h 230429"/>
              <a:gd name="connsiteX4" fmla="*/ 32004 w 264567"/>
              <a:gd name="connsiteY4" fmla="*/ 195492 h 230429"/>
              <a:gd name="connsiteX5" fmla="*/ 22936 w 264567"/>
              <a:gd name="connsiteY5" fmla="*/ 202960 h 230429"/>
              <a:gd name="connsiteX6" fmla="*/ 0 w 264567"/>
              <a:gd name="connsiteY6" fmla="*/ 170689 h 230429"/>
              <a:gd name="connsiteX7" fmla="*/ 67475 w 264567"/>
              <a:gd name="connsiteY7" fmla="*/ 170689 h 230429"/>
              <a:gd name="connsiteX8" fmla="*/ 67475 w 264567"/>
              <a:gd name="connsiteY8" fmla="*/ 144018 h 230429"/>
              <a:gd name="connsiteX9" fmla="*/ 47739 w 264567"/>
              <a:gd name="connsiteY9" fmla="*/ 136018 h 230429"/>
              <a:gd name="connsiteX10" fmla="*/ 32004 w 264567"/>
              <a:gd name="connsiteY10" fmla="*/ 122816 h 230429"/>
              <a:gd name="connsiteX11" fmla="*/ 21603 w 264567"/>
              <a:gd name="connsiteY11" fmla="*/ 104280 h 230429"/>
              <a:gd name="connsiteX12" fmla="*/ 17869 w 264567"/>
              <a:gd name="connsiteY12" fmla="*/ 80011 h 230429"/>
              <a:gd name="connsiteX13" fmla="*/ 23736 w 264567"/>
              <a:gd name="connsiteY13" fmla="*/ 50407 h 230429"/>
              <a:gd name="connsiteX14" fmla="*/ 39605 w 264567"/>
              <a:gd name="connsiteY14" fmla="*/ 29604 h 230429"/>
              <a:gd name="connsiteX15" fmla="*/ 62941 w 264567"/>
              <a:gd name="connsiteY15" fmla="*/ 17336 h 230429"/>
              <a:gd name="connsiteX16" fmla="*/ 90945 w 264567"/>
              <a:gd name="connsiteY16" fmla="*/ 13336 h 230429"/>
              <a:gd name="connsiteX17" fmla="*/ 118548 w 264567"/>
              <a:gd name="connsiteY17" fmla="*/ 17336 h 230429"/>
              <a:gd name="connsiteX18" fmla="*/ 141751 w 264567"/>
              <a:gd name="connsiteY18" fmla="*/ 29604 h 230429"/>
              <a:gd name="connsiteX19" fmla="*/ 157753 w 264567"/>
              <a:gd name="connsiteY19" fmla="*/ 50407 h 230429"/>
              <a:gd name="connsiteX20" fmla="*/ 163754 w 264567"/>
              <a:gd name="connsiteY20" fmla="*/ 80011 h 230429"/>
              <a:gd name="connsiteX21" fmla="*/ 160020 w 264567"/>
              <a:gd name="connsiteY21" fmla="*/ 104014 h 230429"/>
              <a:gd name="connsiteX22" fmla="*/ 149619 w 264567"/>
              <a:gd name="connsiteY22" fmla="*/ 122549 h 230429"/>
              <a:gd name="connsiteX23" fmla="*/ 134017 w 264567"/>
              <a:gd name="connsiteY23" fmla="*/ 135751 h 230429"/>
              <a:gd name="connsiteX24" fmla="*/ 114681 w 264567"/>
              <a:gd name="connsiteY24" fmla="*/ 143752 h 230429"/>
              <a:gd name="connsiteX25" fmla="*/ 114681 w 264567"/>
              <a:gd name="connsiteY25" fmla="*/ 170689 h 230429"/>
              <a:gd name="connsiteX26" fmla="*/ 124549 w 264567"/>
              <a:gd name="connsiteY26" fmla="*/ 170689 h 230429"/>
              <a:gd name="connsiteX27" fmla="*/ 155486 w 264567"/>
              <a:gd name="connsiteY27" fmla="*/ 168956 h 230429"/>
              <a:gd name="connsiteX28" fmla="*/ 181356 w 264567"/>
              <a:gd name="connsiteY28" fmla="*/ 163754 h 230429"/>
              <a:gd name="connsiteX29" fmla="*/ 181356 w 264567"/>
              <a:gd name="connsiteY29" fmla="*/ 28004 h 230429"/>
              <a:gd name="connsiteX30" fmla="*/ 179756 w 264567"/>
              <a:gd name="connsiteY30" fmla="*/ 20937 h 230429"/>
              <a:gd name="connsiteX31" fmla="*/ 174155 w 264567"/>
              <a:gd name="connsiteY31" fmla="*/ 16003 h 230429"/>
              <a:gd name="connsiteX32" fmla="*/ 228562 w 264567"/>
              <a:gd name="connsiteY32" fmla="*/ 0 h 230429"/>
              <a:gd name="connsiteX33" fmla="*/ 228562 w 264567"/>
              <a:gd name="connsiteY33" fmla="*/ 81877 h 230429"/>
              <a:gd name="connsiteX34" fmla="*/ 264567 w 264567"/>
              <a:gd name="connsiteY34" fmla="*/ 81877 h 230429"/>
              <a:gd name="connsiteX35" fmla="*/ 264567 w 264567"/>
              <a:gd name="connsiteY35" fmla="*/ 109081 h 230429"/>
              <a:gd name="connsiteX36" fmla="*/ 228562 w 264567"/>
              <a:gd name="connsiteY36" fmla="*/ 109081 h 230429"/>
              <a:gd name="connsiteX37" fmla="*/ 228562 w 264567"/>
              <a:gd name="connsiteY37" fmla="*/ 206160 h 230429"/>
              <a:gd name="connsiteX38" fmla="*/ 222428 w 264567"/>
              <a:gd name="connsiteY38" fmla="*/ 224696 h 230429"/>
              <a:gd name="connsiteX39" fmla="*/ 202959 w 264567"/>
              <a:gd name="connsiteY39" fmla="*/ 230429 h 230429"/>
              <a:gd name="connsiteX41" fmla="*/ 63475 w 264567"/>
              <a:gd name="connsiteY41" fmla="*/ 80011 h 230429"/>
              <a:gd name="connsiteX42" fmla="*/ 65208 w 264567"/>
              <a:gd name="connsiteY42" fmla="*/ 96813 h 230429"/>
              <a:gd name="connsiteX43" fmla="*/ 70409 w 264567"/>
              <a:gd name="connsiteY43" fmla="*/ 110148 h 230429"/>
              <a:gd name="connsiteX44" fmla="*/ 78943 w 264567"/>
              <a:gd name="connsiteY44" fmla="*/ 118949 h 230429"/>
              <a:gd name="connsiteX45" fmla="*/ 90945 w 264567"/>
              <a:gd name="connsiteY45" fmla="*/ 122149 h 230429"/>
              <a:gd name="connsiteX46" fmla="*/ 102546 w 264567"/>
              <a:gd name="connsiteY46" fmla="*/ 118949 h 230429"/>
              <a:gd name="connsiteX47" fmla="*/ 110947 w 264567"/>
              <a:gd name="connsiteY47" fmla="*/ 110148 h 230429"/>
              <a:gd name="connsiteX48" fmla="*/ 116148 w 264567"/>
              <a:gd name="connsiteY48" fmla="*/ 96813 h 230429"/>
              <a:gd name="connsiteX49" fmla="*/ 117881 w 264567"/>
              <a:gd name="connsiteY49" fmla="*/ 80011 h 230429"/>
              <a:gd name="connsiteX50" fmla="*/ 116148 w 264567"/>
              <a:gd name="connsiteY50" fmla="*/ 63209 h 230429"/>
              <a:gd name="connsiteX51" fmla="*/ 110947 w 264567"/>
              <a:gd name="connsiteY51" fmla="*/ 49874 h 230429"/>
              <a:gd name="connsiteX52" fmla="*/ 102546 w 264567"/>
              <a:gd name="connsiteY52" fmla="*/ 41072 h 230429"/>
              <a:gd name="connsiteX53" fmla="*/ 90945 w 264567"/>
              <a:gd name="connsiteY53" fmla="*/ 37872 h 230429"/>
              <a:gd name="connsiteX54" fmla="*/ 78943 w 264567"/>
              <a:gd name="connsiteY54" fmla="*/ 41072 h 230429"/>
              <a:gd name="connsiteX55" fmla="*/ 70409 w 264567"/>
              <a:gd name="connsiteY55" fmla="*/ 49874 h 230429"/>
              <a:gd name="connsiteX56" fmla="*/ 65208 w 264567"/>
              <a:gd name="connsiteY56" fmla="*/ 63209 h 230429"/>
              <a:gd name="connsiteX57" fmla="*/ 63475 w 264567"/>
              <a:gd name="connsiteY57" fmla="*/ 8001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2424"/>
                </a:lnTo>
                <a:cubicBezTo>
                  <a:pt x="172644" y="187046"/>
                  <a:pt x="162598" y="190380"/>
                  <a:pt x="151219" y="192425"/>
                </a:cubicBezTo>
                <a:cubicBezTo>
                  <a:pt x="139840" y="194470"/>
                  <a:pt x="126949" y="195492"/>
                  <a:pt x="112547" y="195492"/>
                </a:cubicBezTo>
                <a:lnTo>
                  <a:pt x="32004" y="195492"/>
                </a:lnTo>
                <a:cubicBezTo>
                  <a:pt x="26848" y="195492"/>
                  <a:pt x="23825" y="197981"/>
                  <a:pt x="22936" y="202960"/>
                </a:cubicBezTo>
                <a:lnTo>
                  <a:pt x="0" y="170689"/>
                </a:lnTo>
                <a:lnTo>
                  <a:pt x="67475" y="170689"/>
                </a:lnTo>
                <a:lnTo>
                  <a:pt x="67475" y="144018"/>
                </a:lnTo>
                <a:cubicBezTo>
                  <a:pt x="60363" y="142241"/>
                  <a:pt x="53785" y="139574"/>
                  <a:pt x="47739" y="136018"/>
                </a:cubicBezTo>
                <a:cubicBezTo>
                  <a:pt x="41694" y="132462"/>
                  <a:pt x="36449" y="128061"/>
                  <a:pt x="32004" y="122816"/>
                </a:cubicBezTo>
                <a:cubicBezTo>
                  <a:pt x="27559" y="117571"/>
                  <a:pt x="24092" y="111392"/>
                  <a:pt x="21603" y="104280"/>
                </a:cubicBezTo>
                <a:cubicBezTo>
                  <a:pt x="19113" y="97168"/>
                  <a:pt x="17869" y="89078"/>
                  <a:pt x="17869" y="80011"/>
                </a:cubicBezTo>
                <a:cubicBezTo>
                  <a:pt x="17869" y="68631"/>
                  <a:pt x="19825" y="58764"/>
                  <a:pt x="23736" y="50407"/>
                </a:cubicBezTo>
                <a:cubicBezTo>
                  <a:pt x="27648" y="42050"/>
                  <a:pt x="32938" y="35116"/>
                  <a:pt x="39605" y="29604"/>
                </a:cubicBezTo>
                <a:cubicBezTo>
                  <a:pt x="46272" y="24092"/>
                  <a:pt x="54051" y="20003"/>
                  <a:pt x="62941" y="17336"/>
                </a:cubicBezTo>
                <a:cubicBezTo>
                  <a:pt x="71831" y="14669"/>
                  <a:pt x="81166" y="13336"/>
                  <a:pt x="90945" y="13336"/>
                </a:cubicBezTo>
                <a:cubicBezTo>
                  <a:pt x="100546" y="13336"/>
                  <a:pt x="109747" y="14669"/>
                  <a:pt x="118548" y="17336"/>
                </a:cubicBezTo>
                <a:cubicBezTo>
                  <a:pt x="127349" y="20003"/>
                  <a:pt x="135084" y="24092"/>
                  <a:pt x="141751" y="29604"/>
                </a:cubicBezTo>
                <a:cubicBezTo>
                  <a:pt x="148418" y="35116"/>
                  <a:pt x="153752" y="42050"/>
                  <a:pt x="157753" y="50407"/>
                </a:cubicBezTo>
                <a:cubicBezTo>
                  <a:pt x="161753" y="58764"/>
                  <a:pt x="163754" y="68631"/>
                  <a:pt x="163754" y="80011"/>
                </a:cubicBezTo>
                <a:cubicBezTo>
                  <a:pt x="163754" y="88901"/>
                  <a:pt x="162509" y="96901"/>
                  <a:pt x="160020" y="104014"/>
                </a:cubicBezTo>
                <a:cubicBezTo>
                  <a:pt x="157531" y="111126"/>
                  <a:pt x="154064" y="117304"/>
                  <a:pt x="149619" y="122549"/>
                </a:cubicBezTo>
                <a:cubicBezTo>
                  <a:pt x="145174" y="127795"/>
                  <a:pt x="139973" y="132195"/>
                  <a:pt x="134017" y="135751"/>
                </a:cubicBezTo>
                <a:cubicBezTo>
                  <a:pt x="128060" y="139307"/>
                  <a:pt x="121615" y="141974"/>
                  <a:pt x="114681" y="143752"/>
                </a:cubicBezTo>
                <a:lnTo>
                  <a:pt x="114681" y="170689"/>
                </a:lnTo>
                <a:lnTo>
                  <a:pt x="124549" y="170689"/>
                </a:lnTo>
                <a:cubicBezTo>
                  <a:pt x="136284" y="170689"/>
                  <a:pt x="146596" y="170111"/>
                  <a:pt x="155486" y="168956"/>
                </a:cubicBezTo>
                <a:cubicBezTo>
                  <a:pt x="164376" y="167799"/>
                  <a:pt x="172999" y="166066"/>
                  <a:pt x="181356" y="163754"/>
                </a:cubicBezTo>
                <a:lnTo>
                  <a:pt x="181356" y="28004"/>
                </a:lnTo>
                <a:cubicBezTo>
                  <a:pt x="181356" y="25515"/>
                  <a:pt x="180823" y="23159"/>
                  <a:pt x="179756" y="20937"/>
                </a:cubicBezTo>
                <a:cubicBezTo>
                  <a:pt x="178689" y="18714"/>
                  <a:pt x="176822" y="17070"/>
                  <a:pt x="174155" y="16003"/>
                </a:cubicBezTo>
                <a:lnTo>
                  <a:pt x="228562" y="0"/>
                </a:lnTo>
                <a:lnTo>
                  <a:pt x="228562" y="81877"/>
                </a:lnTo>
                <a:lnTo>
                  <a:pt x="264567" y="81877"/>
                </a:lnTo>
                <a:lnTo>
                  <a:pt x="264567" y="109081"/>
                </a:lnTo>
                <a:lnTo>
                  <a:pt x="228562" y="109081"/>
                </a:lnTo>
                <a:lnTo>
                  <a:pt x="228562" y="206160"/>
                </a:lnTo>
                <a:cubicBezTo>
                  <a:pt x="228562" y="214694"/>
                  <a:pt x="226517" y="220873"/>
                  <a:pt x="222428" y="224696"/>
                </a:cubicBezTo>
                <a:cubicBezTo>
                  <a:pt x="218338" y="228518"/>
                  <a:pt x="211849" y="230429"/>
                  <a:pt x="202959" y="230429"/>
                </a:cubicBezTo>
                <a:moveTo>
                  <a:pt x="63475" y="80011"/>
                </a:moveTo>
                <a:cubicBezTo>
                  <a:pt x="63475" y="86055"/>
                  <a:pt x="64052" y="91656"/>
                  <a:pt x="65208" y="96813"/>
                </a:cubicBezTo>
                <a:cubicBezTo>
                  <a:pt x="66364" y="101969"/>
                  <a:pt x="68097" y="106414"/>
                  <a:pt x="70409" y="110148"/>
                </a:cubicBezTo>
                <a:cubicBezTo>
                  <a:pt x="72720" y="113881"/>
                  <a:pt x="75565" y="116815"/>
                  <a:pt x="78943" y="118949"/>
                </a:cubicBezTo>
                <a:cubicBezTo>
                  <a:pt x="82321" y="121083"/>
                  <a:pt x="86322" y="122149"/>
                  <a:pt x="90945" y="122149"/>
                </a:cubicBezTo>
                <a:cubicBezTo>
                  <a:pt x="95390" y="122149"/>
                  <a:pt x="99257" y="121083"/>
                  <a:pt x="102546" y="118949"/>
                </a:cubicBezTo>
                <a:cubicBezTo>
                  <a:pt x="105836" y="116815"/>
                  <a:pt x="108636" y="113881"/>
                  <a:pt x="110947" y="110148"/>
                </a:cubicBezTo>
                <a:cubicBezTo>
                  <a:pt x="113259" y="106414"/>
                  <a:pt x="114992" y="101969"/>
                  <a:pt x="116148" y="96813"/>
                </a:cubicBezTo>
                <a:cubicBezTo>
                  <a:pt x="117303" y="91656"/>
                  <a:pt x="117881" y="86055"/>
                  <a:pt x="117881" y="80011"/>
                </a:cubicBezTo>
                <a:cubicBezTo>
                  <a:pt x="117881" y="73966"/>
                  <a:pt x="117303" y="68365"/>
                  <a:pt x="116148" y="63209"/>
                </a:cubicBezTo>
                <a:cubicBezTo>
                  <a:pt x="114992" y="58052"/>
                  <a:pt x="113259" y="53608"/>
                  <a:pt x="110947" y="49874"/>
                </a:cubicBezTo>
                <a:cubicBezTo>
                  <a:pt x="108636" y="46140"/>
                  <a:pt x="105836" y="43206"/>
                  <a:pt x="102546" y="41072"/>
                </a:cubicBezTo>
                <a:cubicBezTo>
                  <a:pt x="99257" y="38939"/>
                  <a:pt x="95390" y="37872"/>
                  <a:pt x="90945" y="37872"/>
                </a:cubicBezTo>
                <a:cubicBezTo>
                  <a:pt x="86322" y="37872"/>
                  <a:pt x="82321" y="38939"/>
                  <a:pt x="78943" y="41072"/>
                </a:cubicBezTo>
                <a:cubicBezTo>
                  <a:pt x="75565" y="43206"/>
                  <a:pt x="72720" y="46140"/>
                  <a:pt x="70409" y="49874"/>
                </a:cubicBezTo>
                <a:cubicBezTo>
                  <a:pt x="68097" y="53608"/>
                  <a:pt x="66364" y="58052"/>
                  <a:pt x="65208" y="63209"/>
                </a:cubicBezTo>
                <a:cubicBezTo>
                  <a:pt x="64052" y="68365"/>
                  <a:pt x="63475" y="73966"/>
                  <a:pt x="63475" y="8001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4" name="Freeform 84"/>
          <p:cNvSpPr/>
          <p:nvPr/>
        </p:nvSpPr>
        <p:spPr>
          <a:xfrm>
            <a:off x="2572258" y="9036024"/>
            <a:ext cx="252832" cy="224028"/>
          </a:xfrm>
          <a:custGeom>
            <a:avLst/>
            <a:gdLst>
              <a:gd name="connsiteX0" fmla="*/ 38138 w 252832"/>
              <a:gd name="connsiteY0" fmla="*/ 8534 h 224028"/>
              <a:gd name="connsiteX1" fmla="*/ 175222 w 252832"/>
              <a:gd name="connsiteY1" fmla="*/ 8534 h 224028"/>
              <a:gd name="connsiteX2" fmla="*/ 175222 w 252832"/>
              <a:gd name="connsiteY2" fmla="*/ 0 h 224028"/>
              <a:gd name="connsiteX3" fmla="*/ 220828 w 252832"/>
              <a:gd name="connsiteY3" fmla="*/ 12802 h 224028"/>
              <a:gd name="connsiteX4" fmla="*/ 220828 w 252832"/>
              <a:gd name="connsiteY4" fmla="*/ 100012 h 224028"/>
              <a:gd name="connsiteX5" fmla="*/ 175222 w 252832"/>
              <a:gd name="connsiteY5" fmla="*/ 100012 h 224028"/>
              <a:gd name="connsiteX6" fmla="*/ 175222 w 252832"/>
              <a:gd name="connsiteY6" fmla="*/ 89078 h 224028"/>
              <a:gd name="connsiteX7" fmla="*/ 144018 w 252832"/>
              <a:gd name="connsiteY7" fmla="*/ 97613 h 224028"/>
              <a:gd name="connsiteX8" fmla="*/ 109080 w 252832"/>
              <a:gd name="connsiteY8" fmla="*/ 100012 h 224028"/>
              <a:gd name="connsiteX9" fmla="*/ 38138 w 252832"/>
              <a:gd name="connsiteY9" fmla="*/ 100012 h 224028"/>
              <a:gd name="connsiteX11" fmla="*/ 252832 w 252832"/>
              <a:gd name="connsiteY11" fmla="*/ 141618 h 224028"/>
              <a:gd name="connsiteX12" fmla="*/ 160287 w 252832"/>
              <a:gd name="connsiteY12" fmla="*/ 141618 h 224028"/>
              <a:gd name="connsiteX13" fmla="*/ 160287 w 252832"/>
              <a:gd name="connsiteY13" fmla="*/ 171489 h 224028"/>
              <a:gd name="connsiteX14" fmla="*/ 113081 w 252832"/>
              <a:gd name="connsiteY14" fmla="*/ 182156 h 224028"/>
              <a:gd name="connsiteX15" fmla="*/ 113081 w 252832"/>
              <a:gd name="connsiteY15" fmla="*/ 141618 h 224028"/>
              <a:gd name="connsiteX16" fmla="*/ 32004 w 252832"/>
              <a:gd name="connsiteY16" fmla="*/ 141618 h 224028"/>
              <a:gd name="connsiteX17" fmla="*/ 22937 w 252832"/>
              <a:gd name="connsiteY17" fmla="*/ 149086 h 224028"/>
              <a:gd name="connsiteX18" fmla="*/ 0 w 252832"/>
              <a:gd name="connsiteY18" fmla="*/ 116815 h 224028"/>
              <a:gd name="connsiteX19" fmla="*/ 252832 w 252832"/>
              <a:gd name="connsiteY19" fmla="*/ 116815 h 224028"/>
              <a:gd name="connsiteX21" fmla="*/ 42405 w 252832"/>
              <a:gd name="connsiteY21" fmla="*/ 180023 h 224028"/>
              <a:gd name="connsiteX22" fmla="*/ 39738 w 252832"/>
              <a:gd name="connsiteY22" fmla="*/ 171089 h 224028"/>
              <a:gd name="connsiteX23" fmla="*/ 31737 w 252832"/>
              <a:gd name="connsiteY23" fmla="*/ 166688 h 224028"/>
              <a:gd name="connsiteX24" fmla="*/ 89612 w 252832"/>
              <a:gd name="connsiteY24" fmla="*/ 156020 h 224028"/>
              <a:gd name="connsiteX25" fmla="*/ 89612 w 252832"/>
              <a:gd name="connsiteY25" fmla="*/ 199492 h 224028"/>
              <a:gd name="connsiteX26" fmla="*/ 211493 w 252832"/>
              <a:gd name="connsiteY26" fmla="*/ 199492 h 224028"/>
              <a:gd name="connsiteX27" fmla="*/ 220428 w 252832"/>
              <a:gd name="connsiteY27" fmla="*/ 196824 h 224028"/>
              <a:gd name="connsiteX28" fmla="*/ 224828 w 252832"/>
              <a:gd name="connsiteY28" fmla="*/ 188824 h 224028"/>
              <a:gd name="connsiteX29" fmla="*/ 238163 w 252832"/>
              <a:gd name="connsiteY29" fmla="*/ 224028 h 224028"/>
              <a:gd name="connsiteX30" fmla="*/ 42405 w 252832"/>
              <a:gd name="connsiteY30" fmla="*/ 224028 h 224028"/>
              <a:gd name="connsiteX32" fmla="*/ 114148 w 252832"/>
              <a:gd name="connsiteY32" fmla="*/ 76810 h 224028"/>
              <a:gd name="connsiteX33" fmla="*/ 125616 w 252832"/>
              <a:gd name="connsiteY33" fmla="*/ 76810 h 224028"/>
              <a:gd name="connsiteX34" fmla="*/ 141218 w 252832"/>
              <a:gd name="connsiteY34" fmla="*/ 76543 h 224028"/>
              <a:gd name="connsiteX35" fmla="*/ 158553 w 252832"/>
              <a:gd name="connsiteY35" fmla="*/ 75743 h 224028"/>
              <a:gd name="connsiteX36" fmla="*/ 175222 w 252832"/>
              <a:gd name="connsiteY36" fmla="*/ 73877 h 224028"/>
              <a:gd name="connsiteX37" fmla="*/ 175222 w 252832"/>
              <a:gd name="connsiteY37" fmla="*/ 31738 h 224028"/>
              <a:gd name="connsiteX38" fmla="*/ 84011 w 252832"/>
              <a:gd name="connsiteY38" fmla="*/ 31738 h 224028"/>
              <a:gd name="connsiteX39" fmla="*/ 84011 w 252832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24028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5" y="96012"/>
                  <a:pt x="144018" y="97613"/>
                </a:cubicBezTo>
                <a:cubicBezTo>
                  <a:pt x="132461" y="99213"/>
                  <a:pt x="120815" y="100012"/>
                  <a:pt x="109080" y="100012"/>
                </a:cubicBezTo>
                <a:lnTo>
                  <a:pt x="38138" y="100012"/>
                </a:lnTo>
                <a:moveTo>
                  <a:pt x="252832" y="141618"/>
                </a:moveTo>
                <a:lnTo>
                  <a:pt x="160287" y="141618"/>
                </a:lnTo>
                <a:lnTo>
                  <a:pt x="160287" y="171489"/>
                </a:lnTo>
                <a:lnTo>
                  <a:pt x="113081" y="182156"/>
                </a:lnTo>
                <a:lnTo>
                  <a:pt x="113081" y="141618"/>
                </a:lnTo>
                <a:lnTo>
                  <a:pt x="32004" y="141618"/>
                </a:lnTo>
                <a:cubicBezTo>
                  <a:pt x="26848" y="141618"/>
                  <a:pt x="23825" y="144107"/>
                  <a:pt x="22937" y="149086"/>
                </a:cubicBezTo>
                <a:lnTo>
                  <a:pt x="0" y="116815"/>
                </a:lnTo>
                <a:lnTo>
                  <a:pt x="252832" y="116815"/>
                </a:lnTo>
                <a:moveTo>
                  <a:pt x="42405" y="180023"/>
                </a:moveTo>
                <a:cubicBezTo>
                  <a:pt x="42405" y="176467"/>
                  <a:pt x="41516" y="173489"/>
                  <a:pt x="39738" y="171089"/>
                </a:cubicBezTo>
                <a:cubicBezTo>
                  <a:pt x="37960" y="168688"/>
                  <a:pt x="35294" y="167222"/>
                  <a:pt x="31737" y="166688"/>
                </a:cubicBezTo>
                <a:lnTo>
                  <a:pt x="89612" y="156020"/>
                </a:lnTo>
                <a:lnTo>
                  <a:pt x="89612" y="199492"/>
                </a:lnTo>
                <a:lnTo>
                  <a:pt x="211493" y="199492"/>
                </a:lnTo>
                <a:cubicBezTo>
                  <a:pt x="215049" y="199492"/>
                  <a:pt x="218027" y="198603"/>
                  <a:pt x="220428" y="196824"/>
                </a:cubicBezTo>
                <a:cubicBezTo>
                  <a:pt x="222828" y="195047"/>
                  <a:pt x="224295" y="192381"/>
                  <a:pt x="224828" y="188824"/>
                </a:cubicBezTo>
                <a:lnTo>
                  <a:pt x="238163" y="224028"/>
                </a:lnTo>
                <a:lnTo>
                  <a:pt x="42405" y="224028"/>
                </a:lnTo>
                <a:moveTo>
                  <a:pt x="114148" y="76810"/>
                </a:moveTo>
                <a:cubicBezTo>
                  <a:pt x="116993" y="76810"/>
                  <a:pt x="120815" y="76810"/>
                  <a:pt x="125616" y="76810"/>
                </a:cubicBezTo>
                <a:cubicBezTo>
                  <a:pt x="130416" y="76810"/>
                  <a:pt x="135617" y="76721"/>
                  <a:pt x="141218" y="76543"/>
                </a:cubicBezTo>
                <a:cubicBezTo>
                  <a:pt x="146819" y="76365"/>
                  <a:pt x="152597" y="76099"/>
                  <a:pt x="158553" y="75743"/>
                </a:cubicBezTo>
                <a:cubicBezTo>
                  <a:pt x="164510" y="75388"/>
                  <a:pt x="170066" y="74765"/>
                  <a:pt x="175222" y="73877"/>
                </a:cubicBezTo>
                <a:lnTo>
                  <a:pt x="175222" y="31738"/>
                </a:lnTo>
                <a:lnTo>
                  <a:pt x="84011" y="31738"/>
                </a:lnTo>
                <a:lnTo>
                  <a:pt x="84011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5" name="Freeform 85"/>
          <p:cNvSpPr/>
          <p:nvPr/>
        </p:nvSpPr>
        <p:spPr>
          <a:xfrm>
            <a:off x="2832290" y="9032824"/>
            <a:ext cx="267233" cy="230429"/>
          </a:xfrm>
          <a:custGeom>
            <a:avLst/>
            <a:gdLst>
              <a:gd name="connsiteX0" fmla="*/ 161620 w 267233"/>
              <a:gd name="connsiteY0" fmla="*/ 49606 h 230429"/>
              <a:gd name="connsiteX1" fmla="*/ 117615 w 267233"/>
              <a:gd name="connsiteY1" fmla="*/ 49606 h 230429"/>
              <a:gd name="connsiteX2" fmla="*/ 114414 w 267233"/>
              <a:gd name="connsiteY2" fmla="*/ 76943 h 230429"/>
              <a:gd name="connsiteX3" fmla="*/ 106947 w 267233"/>
              <a:gd name="connsiteY3" fmla="*/ 102413 h 230429"/>
              <a:gd name="connsiteX4" fmla="*/ 129749 w 267233"/>
              <a:gd name="connsiteY4" fmla="*/ 109614 h 230429"/>
              <a:gd name="connsiteX5" fmla="*/ 148018 w 267233"/>
              <a:gd name="connsiteY5" fmla="*/ 122816 h 230429"/>
              <a:gd name="connsiteX6" fmla="*/ 160287 w 267233"/>
              <a:gd name="connsiteY6" fmla="*/ 142152 h 230429"/>
              <a:gd name="connsiteX7" fmla="*/ 164820 w 267233"/>
              <a:gd name="connsiteY7" fmla="*/ 167222 h 230429"/>
              <a:gd name="connsiteX8" fmla="*/ 158953 w 267233"/>
              <a:gd name="connsiteY8" fmla="*/ 182956 h 230429"/>
              <a:gd name="connsiteX9" fmla="*/ 142418 w 267233"/>
              <a:gd name="connsiteY9" fmla="*/ 190691 h 230429"/>
              <a:gd name="connsiteX10" fmla="*/ 122949 w 267233"/>
              <a:gd name="connsiteY10" fmla="*/ 188291 h 230429"/>
              <a:gd name="connsiteX11" fmla="*/ 109880 w 267233"/>
              <a:gd name="connsiteY11" fmla="*/ 175222 h 230429"/>
              <a:gd name="connsiteX12" fmla="*/ 117481 w 267233"/>
              <a:gd name="connsiteY12" fmla="*/ 159620 h 230429"/>
              <a:gd name="connsiteX13" fmla="*/ 118281 w 267233"/>
              <a:gd name="connsiteY13" fmla="*/ 143085 h 230429"/>
              <a:gd name="connsiteX14" fmla="*/ 112681 w 267233"/>
              <a:gd name="connsiteY14" fmla="*/ 127750 h 230429"/>
              <a:gd name="connsiteX15" fmla="*/ 101079 w 267233"/>
              <a:gd name="connsiteY15" fmla="*/ 116015 h 230429"/>
              <a:gd name="connsiteX16" fmla="*/ 62141 w 267233"/>
              <a:gd name="connsiteY16" fmla="*/ 163621 h 230429"/>
              <a:gd name="connsiteX17" fmla="*/ 0 w 267233"/>
              <a:gd name="connsiteY17" fmla="*/ 193625 h 230429"/>
              <a:gd name="connsiteX18" fmla="*/ 0 w 267233"/>
              <a:gd name="connsiteY18" fmla="*/ 188291 h 230429"/>
              <a:gd name="connsiteX19" fmla="*/ 33204 w 267233"/>
              <a:gd name="connsiteY19" fmla="*/ 160821 h 230429"/>
              <a:gd name="connsiteX20" fmla="*/ 55340 w 267233"/>
              <a:gd name="connsiteY20" fmla="*/ 125883 h 230429"/>
              <a:gd name="connsiteX21" fmla="*/ 67475 w 267233"/>
              <a:gd name="connsiteY21" fmla="*/ 87478 h 230429"/>
              <a:gd name="connsiteX22" fmla="*/ 70675 w 267233"/>
              <a:gd name="connsiteY22" fmla="*/ 49606 h 230429"/>
              <a:gd name="connsiteX23" fmla="*/ 37871 w 267233"/>
              <a:gd name="connsiteY23" fmla="*/ 49606 h 230429"/>
              <a:gd name="connsiteX24" fmla="*/ 29870 w 267233"/>
              <a:gd name="connsiteY24" fmla="*/ 56274 h 230429"/>
              <a:gd name="connsiteX25" fmla="*/ 13068 w 267233"/>
              <a:gd name="connsiteY25" fmla="*/ 23737 h 230429"/>
              <a:gd name="connsiteX26" fmla="*/ 161620 w 267233"/>
              <a:gd name="connsiteY26" fmla="*/ 23737 h 230429"/>
              <a:gd name="connsiteX28" fmla="*/ 184023 w 267233"/>
              <a:gd name="connsiteY28" fmla="*/ 230429 h 230429"/>
              <a:gd name="connsiteX29" fmla="*/ 184023 w 267233"/>
              <a:gd name="connsiteY29" fmla="*/ 28004 h 230429"/>
              <a:gd name="connsiteX30" fmla="*/ 182423 w 267233"/>
              <a:gd name="connsiteY30" fmla="*/ 20937 h 230429"/>
              <a:gd name="connsiteX31" fmla="*/ 176822 w 267233"/>
              <a:gd name="connsiteY31" fmla="*/ 16003 h 230429"/>
              <a:gd name="connsiteX32" fmla="*/ 231229 w 267233"/>
              <a:gd name="connsiteY32" fmla="*/ 0 h 230429"/>
              <a:gd name="connsiteX33" fmla="*/ 231229 w 267233"/>
              <a:gd name="connsiteY33" fmla="*/ 87745 h 230429"/>
              <a:gd name="connsiteX34" fmla="*/ 267233 w 267233"/>
              <a:gd name="connsiteY34" fmla="*/ 87745 h 230429"/>
              <a:gd name="connsiteX35" fmla="*/ 267233 w 267233"/>
              <a:gd name="connsiteY35" fmla="*/ 114949 h 230429"/>
              <a:gd name="connsiteX36" fmla="*/ 231229 w 267233"/>
              <a:gd name="connsiteY36" fmla="*/ 114949 h 230429"/>
              <a:gd name="connsiteX37" fmla="*/ 231229 w 267233"/>
              <a:gd name="connsiteY37" fmla="*/ 206160 h 230429"/>
              <a:gd name="connsiteX38" fmla="*/ 225095 w 267233"/>
              <a:gd name="connsiteY38" fmla="*/ 224696 h 230429"/>
              <a:gd name="connsiteX39" fmla="*/ 205626 w 267233"/>
              <a:gd name="connsiteY3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67233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31"/>
                  <a:pt x="116192" y="68143"/>
                  <a:pt x="114414" y="76943"/>
                </a:cubicBezTo>
                <a:cubicBezTo>
                  <a:pt x="112636" y="85744"/>
                  <a:pt x="110147" y="94235"/>
                  <a:pt x="106947" y="102413"/>
                </a:cubicBezTo>
                <a:cubicBezTo>
                  <a:pt x="115125" y="103836"/>
                  <a:pt x="122726" y="106236"/>
                  <a:pt x="129749" y="109614"/>
                </a:cubicBezTo>
                <a:cubicBezTo>
                  <a:pt x="136772" y="112992"/>
                  <a:pt x="142862" y="117393"/>
                  <a:pt x="148018" y="122816"/>
                </a:cubicBezTo>
                <a:cubicBezTo>
                  <a:pt x="153175" y="128239"/>
                  <a:pt x="157264" y="134684"/>
                  <a:pt x="160287" y="142152"/>
                </a:cubicBezTo>
                <a:cubicBezTo>
                  <a:pt x="163309" y="149619"/>
                  <a:pt x="164820" y="157976"/>
                  <a:pt x="164820" y="167222"/>
                </a:cubicBezTo>
                <a:cubicBezTo>
                  <a:pt x="164820" y="173267"/>
                  <a:pt x="162865" y="178512"/>
                  <a:pt x="158953" y="182956"/>
                </a:cubicBezTo>
                <a:cubicBezTo>
                  <a:pt x="155042" y="187402"/>
                  <a:pt x="149529" y="189980"/>
                  <a:pt x="142418" y="190691"/>
                </a:cubicBezTo>
                <a:cubicBezTo>
                  <a:pt x="135661" y="191580"/>
                  <a:pt x="129171" y="190780"/>
                  <a:pt x="122949" y="188291"/>
                </a:cubicBezTo>
                <a:cubicBezTo>
                  <a:pt x="116725" y="185802"/>
                  <a:pt x="112370" y="181446"/>
                  <a:pt x="109880" y="175222"/>
                </a:cubicBezTo>
                <a:cubicBezTo>
                  <a:pt x="113614" y="170422"/>
                  <a:pt x="116148" y="165221"/>
                  <a:pt x="117481" y="159620"/>
                </a:cubicBezTo>
                <a:cubicBezTo>
                  <a:pt x="118815" y="154020"/>
                  <a:pt x="119081" y="148508"/>
                  <a:pt x="118281" y="143085"/>
                </a:cubicBezTo>
                <a:cubicBezTo>
                  <a:pt x="117481" y="137662"/>
                  <a:pt x="115614" y="132550"/>
                  <a:pt x="112681" y="127750"/>
                </a:cubicBezTo>
                <a:cubicBezTo>
                  <a:pt x="109747" y="122949"/>
                  <a:pt x="105880" y="119038"/>
                  <a:pt x="101079" y="116015"/>
                </a:cubicBezTo>
                <a:cubicBezTo>
                  <a:pt x="91834" y="134328"/>
                  <a:pt x="78854" y="150197"/>
                  <a:pt x="62141" y="163621"/>
                </a:cubicBezTo>
                <a:cubicBezTo>
                  <a:pt x="45428" y="177045"/>
                  <a:pt x="24714" y="187046"/>
                  <a:pt x="0" y="193625"/>
                </a:cubicBezTo>
                <a:lnTo>
                  <a:pt x="0" y="188291"/>
                </a:lnTo>
                <a:cubicBezTo>
                  <a:pt x="12979" y="180823"/>
                  <a:pt x="24047" y="171667"/>
                  <a:pt x="33204" y="160821"/>
                </a:cubicBezTo>
                <a:cubicBezTo>
                  <a:pt x="42361" y="149975"/>
                  <a:pt x="49739" y="138330"/>
                  <a:pt x="55340" y="125883"/>
                </a:cubicBezTo>
                <a:cubicBezTo>
                  <a:pt x="60941" y="113437"/>
                  <a:pt x="64986" y="100636"/>
                  <a:pt x="67475" y="87478"/>
                </a:cubicBezTo>
                <a:cubicBezTo>
                  <a:pt x="69964" y="74321"/>
                  <a:pt x="71031" y="61697"/>
                  <a:pt x="70675" y="49606"/>
                </a:cubicBezTo>
                <a:lnTo>
                  <a:pt x="37871" y="49606"/>
                </a:lnTo>
                <a:cubicBezTo>
                  <a:pt x="33426" y="49606"/>
                  <a:pt x="30759" y="51829"/>
                  <a:pt x="29870" y="56274"/>
                </a:cubicBezTo>
                <a:lnTo>
                  <a:pt x="13068" y="23737"/>
                </a:lnTo>
                <a:lnTo>
                  <a:pt x="161620" y="23737"/>
                </a:lnTo>
                <a:moveTo>
                  <a:pt x="184023" y="230429"/>
                </a:moveTo>
                <a:lnTo>
                  <a:pt x="184023" y="28004"/>
                </a:lnTo>
                <a:cubicBezTo>
                  <a:pt x="184023" y="25515"/>
                  <a:pt x="183489" y="23159"/>
                  <a:pt x="182423" y="20937"/>
                </a:cubicBezTo>
                <a:cubicBezTo>
                  <a:pt x="181356" y="18714"/>
                  <a:pt x="179489" y="17070"/>
                  <a:pt x="176822" y="16003"/>
                </a:cubicBezTo>
                <a:lnTo>
                  <a:pt x="231229" y="0"/>
                </a:lnTo>
                <a:lnTo>
                  <a:pt x="231229" y="87745"/>
                </a:lnTo>
                <a:lnTo>
                  <a:pt x="267233" y="87745"/>
                </a:lnTo>
                <a:lnTo>
                  <a:pt x="267233" y="114949"/>
                </a:lnTo>
                <a:lnTo>
                  <a:pt x="231229" y="114949"/>
                </a:lnTo>
                <a:lnTo>
                  <a:pt x="231229" y="206160"/>
                </a:lnTo>
                <a:cubicBezTo>
                  <a:pt x="231229" y="214694"/>
                  <a:pt x="229184" y="220873"/>
                  <a:pt x="225095" y="224696"/>
                </a:cubicBezTo>
                <a:cubicBezTo>
                  <a:pt x="221005" y="228518"/>
                  <a:pt x="214516" y="230429"/>
                  <a:pt x="205626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6" name="Freeform 86"/>
          <p:cNvSpPr/>
          <p:nvPr/>
        </p:nvSpPr>
        <p:spPr>
          <a:xfrm>
            <a:off x="3173702" y="9032824"/>
            <a:ext cx="256832" cy="230963"/>
          </a:xfrm>
          <a:custGeom>
            <a:avLst/>
            <a:gdLst>
              <a:gd name="connsiteX0" fmla="*/ 142951 w 256832"/>
              <a:gd name="connsiteY0" fmla="*/ 74143 h 230963"/>
              <a:gd name="connsiteX1" fmla="*/ 104013 w 256832"/>
              <a:gd name="connsiteY1" fmla="*/ 74143 h 230963"/>
              <a:gd name="connsiteX2" fmla="*/ 101346 w 256832"/>
              <a:gd name="connsiteY2" fmla="*/ 94413 h 230963"/>
              <a:gd name="connsiteX3" fmla="*/ 96545 w 256832"/>
              <a:gd name="connsiteY3" fmla="*/ 113348 h 230963"/>
              <a:gd name="connsiteX4" fmla="*/ 114681 w 256832"/>
              <a:gd name="connsiteY4" fmla="*/ 119749 h 230963"/>
              <a:gd name="connsiteX5" fmla="*/ 129616 w 256832"/>
              <a:gd name="connsiteY5" fmla="*/ 131350 h 230963"/>
              <a:gd name="connsiteX6" fmla="*/ 139751 w 256832"/>
              <a:gd name="connsiteY6" fmla="*/ 148152 h 230963"/>
              <a:gd name="connsiteX7" fmla="*/ 143484 w 256832"/>
              <a:gd name="connsiteY7" fmla="*/ 169888 h 230963"/>
              <a:gd name="connsiteX8" fmla="*/ 137617 w 256832"/>
              <a:gd name="connsiteY8" fmla="*/ 185490 h 230963"/>
              <a:gd name="connsiteX9" fmla="*/ 121082 w 256832"/>
              <a:gd name="connsiteY9" fmla="*/ 193359 h 230963"/>
              <a:gd name="connsiteX10" fmla="*/ 102946 w 256832"/>
              <a:gd name="connsiteY10" fmla="*/ 190824 h 230963"/>
              <a:gd name="connsiteX11" fmla="*/ 91211 w 256832"/>
              <a:gd name="connsiteY11" fmla="*/ 177890 h 230963"/>
              <a:gd name="connsiteX12" fmla="*/ 99079 w 256832"/>
              <a:gd name="connsiteY12" fmla="*/ 165088 h 230963"/>
              <a:gd name="connsiteX13" fmla="*/ 101479 w 256832"/>
              <a:gd name="connsiteY13" fmla="*/ 151353 h 230963"/>
              <a:gd name="connsiteX14" fmla="*/ 98545 w 256832"/>
              <a:gd name="connsiteY14" fmla="*/ 138551 h 230963"/>
              <a:gd name="connsiteX15" fmla="*/ 90678 w 256832"/>
              <a:gd name="connsiteY15" fmla="*/ 128550 h 230963"/>
              <a:gd name="connsiteX16" fmla="*/ 56807 w 256832"/>
              <a:gd name="connsiteY16" fmla="*/ 170955 h 230963"/>
              <a:gd name="connsiteX17" fmla="*/ 0 w 256832"/>
              <a:gd name="connsiteY17" fmla="*/ 196292 h 230963"/>
              <a:gd name="connsiteX18" fmla="*/ 0 w 256832"/>
              <a:gd name="connsiteY18" fmla="*/ 190958 h 230963"/>
              <a:gd name="connsiteX19" fmla="*/ 28670 w 256832"/>
              <a:gd name="connsiteY19" fmla="*/ 168422 h 230963"/>
              <a:gd name="connsiteX20" fmla="*/ 46673 w 256832"/>
              <a:gd name="connsiteY20" fmla="*/ 140818 h 230963"/>
              <a:gd name="connsiteX21" fmla="*/ 56140 w 256832"/>
              <a:gd name="connsiteY21" fmla="*/ 109081 h 230963"/>
              <a:gd name="connsiteX22" fmla="*/ 59741 w 256832"/>
              <a:gd name="connsiteY22" fmla="*/ 74143 h 230963"/>
              <a:gd name="connsiteX23" fmla="*/ 35204 w 256832"/>
              <a:gd name="connsiteY23" fmla="*/ 74143 h 230963"/>
              <a:gd name="connsiteX24" fmla="*/ 27203 w 256832"/>
              <a:gd name="connsiteY24" fmla="*/ 80811 h 230963"/>
              <a:gd name="connsiteX25" fmla="*/ 10401 w 256832"/>
              <a:gd name="connsiteY25" fmla="*/ 49606 h 230963"/>
              <a:gd name="connsiteX26" fmla="*/ 60007 w 256832"/>
              <a:gd name="connsiteY26" fmla="*/ 49606 h 230963"/>
              <a:gd name="connsiteX27" fmla="*/ 60007 w 256832"/>
              <a:gd name="connsiteY27" fmla="*/ 36272 h 230963"/>
              <a:gd name="connsiteX28" fmla="*/ 57340 w 256832"/>
              <a:gd name="connsiteY28" fmla="*/ 27337 h 230963"/>
              <a:gd name="connsiteX29" fmla="*/ 49339 w 256832"/>
              <a:gd name="connsiteY29" fmla="*/ 22937 h 230963"/>
              <a:gd name="connsiteX30" fmla="*/ 104546 w 256832"/>
              <a:gd name="connsiteY30" fmla="*/ 6668 h 230963"/>
              <a:gd name="connsiteX31" fmla="*/ 104546 w 256832"/>
              <a:gd name="connsiteY31" fmla="*/ 49606 h 230963"/>
              <a:gd name="connsiteX32" fmla="*/ 142951 w 256832"/>
              <a:gd name="connsiteY32" fmla="*/ 49606 h 230963"/>
              <a:gd name="connsiteX34" fmla="*/ 157086 w 256832"/>
              <a:gd name="connsiteY34" fmla="*/ 224562 h 230963"/>
              <a:gd name="connsiteX35" fmla="*/ 157086 w 256832"/>
              <a:gd name="connsiteY35" fmla="*/ 118149 h 230963"/>
              <a:gd name="connsiteX36" fmla="*/ 133350 w 256832"/>
              <a:gd name="connsiteY36" fmla="*/ 118149 h 230963"/>
              <a:gd name="connsiteX37" fmla="*/ 120548 w 256832"/>
              <a:gd name="connsiteY37" fmla="*/ 90946 h 230963"/>
              <a:gd name="connsiteX38" fmla="*/ 157086 w 256832"/>
              <a:gd name="connsiteY38" fmla="*/ 90946 h 230963"/>
              <a:gd name="connsiteX39" fmla="*/ 157086 w 256832"/>
              <a:gd name="connsiteY39" fmla="*/ 33338 h 230963"/>
              <a:gd name="connsiteX40" fmla="*/ 155486 w 256832"/>
              <a:gd name="connsiteY40" fmla="*/ 26270 h 230963"/>
              <a:gd name="connsiteX41" fmla="*/ 149885 w 256832"/>
              <a:gd name="connsiteY41" fmla="*/ 21337 h 230963"/>
              <a:gd name="connsiteX42" fmla="*/ 198958 w 256832"/>
              <a:gd name="connsiteY42" fmla="*/ 8002 h 230963"/>
              <a:gd name="connsiteX43" fmla="*/ 198958 w 256832"/>
              <a:gd name="connsiteY43" fmla="*/ 200292 h 230963"/>
              <a:gd name="connsiteX44" fmla="*/ 192824 w 256832"/>
              <a:gd name="connsiteY44" fmla="*/ 218828 h 230963"/>
              <a:gd name="connsiteX45" fmla="*/ 173355 w 256832"/>
              <a:gd name="connsiteY45" fmla="*/ 224562 h 230963"/>
              <a:gd name="connsiteX47" fmla="*/ 214960 w 256832"/>
              <a:gd name="connsiteY47" fmla="*/ 230963 h 230963"/>
              <a:gd name="connsiteX48" fmla="*/ 214960 w 256832"/>
              <a:gd name="connsiteY48" fmla="*/ 25337 h 230963"/>
              <a:gd name="connsiteX49" fmla="*/ 213360 w 256832"/>
              <a:gd name="connsiteY49" fmla="*/ 18269 h 230963"/>
              <a:gd name="connsiteX50" fmla="*/ 207759 w 256832"/>
              <a:gd name="connsiteY50" fmla="*/ 13336 h 230963"/>
              <a:gd name="connsiteX51" fmla="*/ 256832 w 256832"/>
              <a:gd name="connsiteY51" fmla="*/ 0 h 230963"/>
              <a:gd name="connsiteX52" fmla="*/ 256832 w 256832"/>
              <a:gd name="connsiteY52" fmla="*/ 206693 h 230963"/>
              <a:gd name="connsiteX53" fmla="*/ 250698 w 256832"/>
              <a:gd name="connsiteY53" fmla="*/ 225228 h 230963"/>
              <a:gd name="connsiteX54" fmla="*/ 231229 w 256832"/>
              <a:gd name="connsiteY54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6832" h="230963">
                <a:moveTo>
                  <a:pt x="142951" y="74143"/>
                </a:moveTo>
                <a:lnTo>
                  <a:pt x="104013" y="74143"/>
                </a:lnTo>
                <a:cubicBezTo>
                  <a:pt x="103480" y="81077"/>
                  <a:pt x="102590" y="87834"/>
                  <a:pt x="101346" y="94413"/>
                </a:cubicBezTo>
                <a:cubicBezTo>
                  <a:pt x="100101" y="100991"/>
                  <a:pt x="98501" y="107304"/>
                  <a:pt x="96545" y="113348"/>
                </a:cubicBezTo>
                <a:cubicBezTo>
                  <a:pt x="102946" y="114593"/>
                  <a:pt x="108991" y="116726"/>
                  <a:pt x="114681" y="119749"/>
                </a:cubicBezTo>
                <a:cubicBezTo>
                  <a:pt x="120370" y="122772"/>
                  <a:pt x="125349" y="126639"/>
                  <a:pt x="129616" y="131350"/>
                </a:cubicBezTo>
                <a:cubicBezTo>
                  <a:pt x="133883" y="136061"/>
                  <a:pt x="137262" y="141663"/>
                  <a:pt x="139751" y="148152"/>
                </a:cubicBezTo>
                <a:cubicBezTo>
                  <a:pt x="142240" y="154642"/>
                  <a:pt x="143484" y="161888"/>
                  <a:pt x="143484" y="169888"/>
                </a:cubicBezTo>
                <a:cubicBezTo>
                  <a:pt x="143484" y="175933"/>
                  <a:pt x="141529" y="181134"/>
                  <a:pt x="137617" y="185490"/>
                </a:cubicBezTo>
                <a:cubicBezTo>
                  <a:pt x="133706" y="189847"/>
                  <a:pt x="128194" y="192469"/>
                  <a:pt x="121082" y="193359"/>
                </a:cubicBezTo>
                <a:cubicBezTo>
                  <a:pt x="114325" y="194070"/>
                  <a:pt x="108280" y="193225"/>
                  <a:pt x="102946" y="190824"/>
                </a:cubicBezTo>
                <a:cubicBezTo>
                  <a:pt x="97612" y="188424"/>
                  <a:pt x="93700" y="184113"/>
                  <a:pt x="91211" y="177890"/>
                </a:cubicBezTo>
                <a:cubicBezTo>
                  <a:pt x="94767" y="173979"/>
                  <a:pt x="97390" y="169711"/>
                  <a:pt x="99079" y="165088"/>
                </a:cubicBezTo>
                <a:cubicBezTo>
                  <a:pt x="100768" y="160465"/>
                  <a:pt x="101568" y="155887"/>
                  <a:pt x="101479" y="151353"/>
                </a:cubicBezTo>
                <a:cubicBezTo>
                  <a:pt x="101390" y="146819"/>
                  <a:pt x="100413" y="142552"/>
                  <a:pt x="98545" y="138551"/>
                </a:cubicBezTo>
                <a:cubicBezTo>
                  <a:pt x="96679" y="134551"/>
                  <a:pt x="94056" y="131217"/>
                  <a:pt x="90678" y="128550"/>
                </a:cubicBezTo>
                <a:cubicBezTo>
                  <a:pt x="82854" y="145085"/>
                  <a:pt x="71564" y="159221"/>
                  <a:pt x="56807" y="170955"/>
                </a:cubicBezTo>
                <a:cubicBezTo>
                  <a:pt x="42050" y="182690"/>
                  <a:pt x="23114" y="191136"/>
                  <a:pt x="0" y="196292"/>
                </a:cubicBezTo>
                <a:lnTo>
                  <a:pt x="0" y="190958"/>
                </a:lnTo>
                <a:cubicBezTo>
                  <a:pt x="11557" y="184379"/>
                  <a:pt x="21114" y="176867"/>
                  <a:pt x="28670" y="168422"/>
                </a:cubicBezTo>
                <a:cubicBezTo>
                  <a:pt x="36227" y="159976"/>
                  <a:pt x="42227" y="150775"/>
                  <a:pt x="46673" y="140818"/>
                </a:cubicBezTo>
                <a:cubicBezTo>
                  <a:pt x="51118" y="130862"/>
                  <a:pt x="54273" y="120283"/>
                  <a:pt x="56140" y="109081"/>
                </a:cubicBezTo>
                <a:cubicBezTo>
                  <a:pt x="58007" y="97879"/>
                  <a:pt x="59207" y="86233"/>
                  <a:pt x="59741" y="74143"/>
                </a:cubicBezTo>
                <a:lnTo>
                  <a:pt x="35204" y="74143"/>
                </a:lnTo>
                <a:cubicBezTo>
                  <a:pt x="30759" y="74143"/>
                  <a:pt x="28092" y="76366"/>
                  <a:pt x="27203" y="80811"/>
                </a:cubicBezTo>
                <a:lnTo>
                  <a:pt x="10401" y="49606"/>
                </a:lnTo>
                <a:lnTo>
                  <a:pt x="60007" y="49606"/>
                </a:lnTo>
                <a:lnTo>
                  <a:pt x="60007" y="36272"/>
                </a:lnTo>
                <a:cubicBezTo>
                  <a:pt x="60007" y="32716"/>
                  <a:pt x="59118" y="29738"/>
                  <a:pt x="57340" y="27337"/>
                </a:cubicBezTo>
                <a:cubicBezTo>
                  <a:pt x="55562" y="24937"/>
                  <a:pt x="52895" y="23471"/>
                  <a:pt x="49339" y="22937"/>
                </a:cubicBezTo>
                <a:lnTo>
                  <a:pt x="104546" y="6668"/>
                </a:lnTo>
                <a:lnTo>
                  <a:pt x="104546" y="49606"/>
                </a:lnTo>
                <a:lnTo>
                  <a:pt x="142951" y="49606"/>
                </a:lnTo>
                <a:moveTo>
                  <a:pt x="157086" y="224562"/>
                </a:moveTo>
                <a:lnTo>
                  <a:pt x="157086" y="118149"/>
                </a:lnTo>
                <a:lnTo>
                  <a:pt x="133350" y="118149"/>
                </a:lnTo>
                <a:lnTo>
                  <a:pt x="120548" y="90946"/>
                </a:lnTo>
                <a:lnTo>
                  <a:pt x="157086" y="90946"/>
                </a:lnTo>
                <a:lnTo>
                  <a:pt x="157086" y="33338"/>
                </a:lnTo>
                <a:cubicBezTo>
                  <a:pt x="157086" y="30849"/>
                  <a:pt x="156553" y="28493"/>
                  <a:pt x="155486" y="26270"/>
                </a:cubicBezTo>
                <a:cubicBezTo>
                  <a:pt x="154419" y="24048"/>
                  <a:pt x="152552" y="22403"/>
                  <a:pt x="149885" y="21337"/>
                </a:cubicBezTo>
                <a:lnTo>
                  <a:pt x="198958" y="8002"/>
                </a:lnTo>
                <a:lnTo>
                  <a:pt x="198958" y="200292"/>
                </a:lnTo>
                <a:cubicBezTo>
                  <a:pt x="198958" y="208827"/>
                  <a:pt x="196913" y="215005"/>
                  <a:pt x="192824" y="218828"/>
                </a:cubicBezTo>
                <a:cubicBezTo>
                  <a:pt x="188735" y="222651"/>
                  <a:pt x="182245" y="224562"/>
                  <a:pt x="173355" y="224562"/>
                </a:cubicBezTo>
                <a:moveTo>
                  <a:pt x="214960" y="230963"/>
                </a:moveTo>
                <a:lnTo>
                  <a:pt x="214960" y="25337"/>
                </a:lnTo>
                <a:cubicBezTo>
                  <a:pt x="214960" y="22848"/>
                  <a:pt x="214427" y="20492"/>
                  <a:pt x="213360" y="18269"/>
                </a:cubicBezTo>
                <a:cubicBezTo>
                  <a:pt x="212293" y="16047"/>
                  <a:pt x="210426" y="14402"/>
                  <a:pt x="207759" y="13336"/>
                </a:cubicBezTo>
                <a:lnTo>
                  <a:pt x="256832" y="0"/>
                </a:lnTo>
                <a:lnTo>
                  <a:pt x="256832" y="206693"/>
                </a:lnTo>
                <a:cubicBezTo>
                  <a:pt x="256832" y="215227"/>
                  <a:pt x="254787" y="221406"/>
                  <a:pt x="250698" y="225228"/>
                </a:cubicBezTo>
                <a:cubicBezTo>
                  <a:pt x="246608" y="229051"/>
                  <a:pt x="240119" y="230963"/>
                  <a:pt x="231229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7" name="Freeform 87"/>
          <p:cNvSpPr/>
          <p:nvPr/>
        </p:nvSpPr>
        <p:spPr>
          <a:xfrm>
            <a:off x="3449737" y="9032824"/>
            <a:ext cx="247497" cy="230963"/>
          </a:xfrm>
          <a:custGeom>
            <a:avLst/>
            <a:gdLst>
              <a:gd name="connsiteX0" fmla="*/ 147751 w 247497"/>
              <a:gd name="connsiteY0" fmla="*/ 224562 h 230963"/>
              <a:gd name="connsiteX1" fmla="*/ 147751 w 247497"/>
              <a:gd name="connsiteY1" fmla="*/ 141352 h 230963"/>
              <a:gd name="connsiteX2" fmla="*/ 110680 w 247497"/>
              <a:gd name="connsiteY2" fmla="*/ 141352 h 230963"/>
              <a:gd name="connsiteX3" fmla="*/ 103746 w 247497"/>
              <a:gd name="connsiteY3" fmla="*/ 127216 h 230963"/>
              <a:gd name="connsiteX4" fmla="*/ 62008 w 247497"/>
              <a:gd name="connsiteY4" fmla="*/ 165355 h 230963"/>
              <a:gd name="connsiteX5" fmla="*/ 0 w 247497"/>
              <a:gd name="connsiteY5" fmla="*/ 185090 h 230963"/>
              <a:gd name="connsiteX6" fmla="*/ 0 w 247497"/>
              <a:gd name="connsiteY6" fmla="*/ 179756 h 230963"/>
              <a:gd name="connsiteX7" fmla="*/ 29604 w 247497"/>
              <a:gd name="connsiteY7" fmla="*/ 162821 h 230963"/>
              <a:gd name="connsiteX8" fmla="*/ 54540 w 247497"/>
              <a:gd name="connsiteY8" fmla="*/ 139218 h 230963"/>
              <a:gd name="connsiteX9" fmla="*/ 72275 w 247497"/>
              <a:gd name="connsiteY9" fmla="*/ 104680 h 230963"/>
              <a:gd name="connsiteX10" fmla="*/ 80276 w 247497"/>
              <a:gd name="connsiteY10" fmla="*/ 54941 h 230963"/>
              <a:gd name="connsiteX11" fmla="*/ 31204 w 247497"/>
              <a:gd name="connsiteY11" fmla="*/ 54941 h 230963"/>
              <a:gd name="connsiteX12" fmla="*/ 23203 w 247497"/>
              <a:gd name="connsiteY12" fmla="*/ 61609 h 230963"/>
              <a:gd name="connsiteX13" fmla="*/ 6400 w 247497"/>
              <a:gd name="connsiteY13" fmla="*/ 29071 h 230963"/>
              <a:gd name="connsiteX14" fmla="*/ 80543 w 247497"/>
              <a:gd name="connsiteY14" fmla="*/ 29071 h 230963"/>
              <a:gd name="connsiteX15" fmla="*/ 80543 w 247497"/>
              <a:gd name="connsiteY15" fmla="*/ 17869 h 230963"/>
              <a:gd name="connsiteX16" fmla="*/ 125082 w 247497"/>
              <a:gd name="connsiteY16" fmla="*/ 30671 h 230963"/>
              <a:gd name="connsiteX17" fmla="*/ 125082 w 247497"/>
              <a:gd name="connsiteY17" fmla="*/ 49606 h 230963"/>
              <a:gd name="connsiteX18" fmla="*/ 125082 w 247497"/>
              <a:gd name="connsiteY18" fmla="*/ 53207 h 230963"/>
              <a:gd name="connsiteX19" fmla="*/ 124816 w 247497"/>
              <a:gd name="connsiteY19" fmla="*/ 56808 h 230963"/>
              <a:gd name="connsiteX20" fmla="*/ 147751 w 247497"/>
              <a:gd name="connsiteY20" fmla="*/ 56808 h 230963"/>
              <a:gd name="connsiteX21" fmla="*/ 147751 w 247497"/>
              <a:gd name="connsiteY21" fmla="*/ 33338 h 230963"/>
              <a:gd name="connsiteX22" fmla="*/ 146152 w 247497"/>
              <a:gd name="connsiteY22" fmla="*/ 26270 h 230963"/>
              <a:gd name="connsiteX23" fmla="*/ 140551 w 247497"/>
              <a:gd name="connsiteY23" fmla="*/ 21337 h 230963"/>
              <a:gd name="connsiteX24" fmla="*/ 189624 w 247497"/>
              <a:gd name="connsiteY24" fmla="*/ 8002 h 230963"/>
              <a:gd name="connsiteX25" fmla="*/ 189624 w 247497"/>
              <a:gd name="connsiteY25" fmla="*/ 200292 h 230963"/>
              <a:gd name="connsiteX26" fmla="*/ 183490 w 247497"/>
              <a:gd name="connsiteY26" fmla="*/ 218828 h 230963"/>
              <a:gd name="connsiteX27" fmla="*/ 164020 w 247497"/>
              <a:gd name="connsiteY27" fmla="*/ 224562 h 230963"/>
              <a:gd name="connsiteX29" fmla="*/ 205625 w 247497"/>
              <a:gd name="connsiteY29" fmla="*/ 230963 h 230963"/>
              <a:gd name="connsiteX30" fmla="*/ 205625 w 247497"/>
              <a:gd name="connsiteY30" fmla="*/ 25337 h 230963"/>
              <a:gd name="connsiteX31" fmla="*/ 204026 w 247497"/>
              <a:gd name="connsiteY31" fmla="*/ 18269 h 230963"/>
              <a:gd name="connsiteX32" fmla="*/ 198425 w 247497"/>
              <a:gd name="connsiteY32" fmla="*/ 13336 h 230963"/>
              <a:gd name="connsiteX33" fmla="*/ 247497 w 247497"/>
              <a:gd name="connsiteY33" fmla="*/ 0 h 230963"/>
              <a:gd name="connsiteX34" fmla="*/ 247497 w 247497"/>
              <a:gd name="connsiteY34" fmla="*/ 206693 h 230963"/>
              <a:gd name="connsiteX35" fmla="*/ 241363 w 247497"/>
              <a:gd name="connsiteY35" fmla="*/ 225228 h 230963"/>
              <a:gd name="connsiteX36" fmla="*/ 221894 w 247497"/>
              <a:gd name="connsiteY36" fmla="*/ 230963 h 230963"/>
              <a:gd name="connsiteX38" fmla="*/ 147751 w 247497"/>
              <a:gd name="connsiteY38" fmla="*/ 115481 h 230963"/>
              <a:gd name="connsiteX39" fmla="*/ 147751 w 247497"/>
              <a:gd name="connsiteY39" fmla="*/ 82678 h 230963"/>
              <a:gd name="connsiteX40" fmla="*/ 121882 w 247497"/>
              <a:gd name="connsiteY40" fmla="*/ 82678 h 230963"/>
              <a:gd name="connsiteX41" fmla="*/ 117081 w 247497"/>
              <a:gd name="connsiteY41" fmla="*/ 99880 h 230963"/>
              <a:gd name="connsiteX42" fmla="*/ 110414 w 247497"/>
              <a:gd name="connsiteY42" fmla="*/ 115481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7497" h="230963">
                <a:moveTo>
                  <a:pt x="147751" y="224562"/>
                </a:moveTo>
                <a:lnTo>
                  <a:pt x="147751" y="141352"/>
                </a:lnTo>
                <a:lnTo>
                  <a:pt x="110680" y="141352"/>
                </a:lnTo>
                <a:lnTo>
                  <a:pt x="103746" y="127216"/>
                </a:lnTo>
                <a:cubicBezTo>
                  <a:pt x="93256" y="142863"/>
                  <a:pt x="79343" y="155576"/>
                  <a:pt x="62008" y="165355"/>
                </a:cubicBezTo>
                <a:cubicBezTo>
                  <a:pt x="44672" y="175133"/>
                  <a:pt x="24003" y="181712"/>
                  <a:pt x="0" y="185090"/>
                </a:cubicBezTo>
                <a:lnTo>
                  <a:pt x="0" y="179756"/>
                </a:lnTo>
                <a:cubicBezTo>
                  <a:pt x="10312" y="174778"/>
                  <a:pt x="20180" y="169133"/>
                  <a:pt x="29604" y="162821"/>
                </a:cubicBezTo>
                <a:cubicBezTo>
                  <a:pt x="39027" y="156509"/>
                  <a:pt x="47339" y="148641"/>
                  <a:pt x="54540" y="139218"/>
                </a:cubicBezTo>
                <a:cubicBezTo>
                  <a:pt x="61741" y="129795"/>
                  <a:pt x="67652" y="118282"/>
                  <a:pt x="72275" y="104680"/>
                </a:cubicBezTo>
                <a:cubicBezTo>
                  <a:pt x="76898" y="91078"/>
                  <a:pt x="79565" y="74499"/>
                  <a:pt x="80276" y="54941"/>
                </a:cubicBezTo>
                <a:lnTo>
                  <a:pt x="31204" y="54941"/>
                </a:lnTo>
                <a:cubicBezTo>
                  <a:pt x="26759" y="54941"/>
                  <a:pt x="24092" y="57163"/>
                  <a:pt x="23203" y="61609"/>
                </a:cubicBezTo>
                <a:lnTo>
                  <a:pt x="6400" y="29071"/>
                </a:lnTo>
                <a:lnTo>
                  <a:pt x="80543" y="29071"/>
                </a:lnTo>
                <a:lnTo>
                  <a:pt x="80543" y="17869"/>
                </a:lnTo>
                <a:lnTo>
                  <a:pt x="125082" y="30671"/>
                </a:lnTo>
                <a:lnTo>
                  <a:pt x="125082" y="49606"/>
                </a:lnTo>
                <a:cubicBezTo>
                  <a:pt x="125082" y="50851"/>
                  <a:pt x="125082" y="52051"/>
                  <a:pt x="125082" y="53207"/>
                </a:cubicBezTo>
                <a:cubicBezTo>
                  <a:pt x="125082" y="54363"/>
                  <a:pt x="124993" y="55563"/>
                  <a:pt x="124816" y="56808"/>
                </a:cubicBezTo>
                <a:lnTo>
                  <a:pt x="147751" y="56808"/>
                </a:lnTo>
                <a:lnTo>
                  <a:pt x="147751" y="33338"/>
                </a:lnTo>
                <a:cubicBezTo>
                  <a:pt x="147751" y="30849"/>
                  <a:pt x="147218" y="28493"/>
                  <a:pt x="146152" y="26270"/>
                </a:cubicBezTo>
                <a:cubicBezTo>
                  <a:pt x="145085" y="24048"/>
                  <a:pt x="143218" y="22403"/>
                  <a:pt x="140551" y="21337"/>
                </a:cubicBezTo>
                <a:lnTo>
                  <a:pt x="189624" y="8002"/>
                </a:lnTo>
                <a:lnTo>
                  <a:pt x="189624" y="200292"/>
                </a:lnTo>
                <a:cubicBezTo>
                  <a:pt x="189624" y="208827"/>
                  <a:pt x="187579" y="215005"/>
                  <a:pt x="183490" y="218828"/>
                </a:cubicBezTo>
                <a:cubicBezTo>
                  <a:pt x="179400" y="222651"/>
                  <a:pt x="172910" y="224562"/>
                  <a:pt x="164020" y="224562"/>
                </a:cubicBezTo>
                <a:moveTo>
                  <a:pt x="205625" y="230963"/>
                </a:moveTo>
                <a:lnTo>
                  <a:pt x="205625" y="25337"/>
                </a:lnTo>
                <a:cubicBezTo>
                  <a:pt x="205625" y="22848"/>
                  <a:pt x="205092" y="20492"/>
                  <a:pt x="204026" y="18269"/>
                </a:cubicBezTo>
                <a:cubicBezTo>
                  <a:pt x="202959" y="16047"/>
                  <a:pt x="201092" y="14402"/>
                  <a:pt x="198425" y="13336"/>
                </a:cubicBezTo>
                <a:lnTo>
                  <a:pt x="247497" y="0"/>
                </a:lnTo>
                <a:lnTo>
                  <a:pt x="247497" y="206693"/>
                </a:lnTo>
                <a:cubicBezTo>
                  <a:pt x="247497" y="215227"/>
                  <a:pt x="245453" y="221406"/>
                  <a:pt x="241363" y="225228"/>
                </a:cubicBezTo>
                <a:cubicBezTo>
                  <a:pt x="237274" y="229051"/>
                  <a:pt x="230784" y="230963"/>
                  <a:pt x="221894" y="230963"/>
                </a:cubicBezTo>
                <a:moveTo>
                  <a:pt x="147751" y="115481"/>
                </a:moveTo>
                <a:lnTo>
                  <a:pt x="147751" y="82678"/>
                </a:lnTo>
                <a:lnTo>
                  <a:pt x="121882" y="82678"/>
                </a:lnTo>
                <a:cubicBezTo>
                  <a:pt x="120637" y="88723"/>
                  <a:pt x="119037" y="94457"/>
                  <a:pt x="117081" y="99880"/>
                </a:cubicBezTo>
                <a:cubicBezTo>
                  <a:pt x="115126" y="105303"/>
                  <a:pt x="112903" y="110503"/>
                  <a:pt x="110414" y="1154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8" name="Freeform 88"/>
          <p:cNvSpPr/>
          <p:nvPr/>
        </p:nvSpPr>
        <p:spPr>
          <a:xfrm>
            <a:off x="9608751" y="7163609"/>
            <a:ext cx="231649" cy="294132"/>
          </a:xfrm>
          <a:custGeom>
            <a:avLst/>
            <a:gdLst>
              <a:gd name="connsiteX0" fmla="*/ 144780 w 231649"/>
              <a:gd name="connsiteY0" fmla="*/ 163373 h 294132"/>
              <a:gd name="connsiteX1" fmla="*/ 113081 w 231649"/>
              <a:gd name="connsiteY1" fmla="*/ 133198 h 294132"/>
              <a:gd name="connsiteX2" fmla="*/ 149048 w 231649"/>
              <a:gd name="connsiteY2" fmla="*/ 72543 h 294132"/>
              <a:gd name="connsiteX3" fmla="*/ 155753 w 231649"/>
              <a:gd name="connsiteY3" fmla="*/ 62789 h 294132"/>
              <a:gd name="connsiteX4" fmla="*/ 155449 w 231649"/>
              <a:gd name="connsiteY4" fmla="*/ 58522 h 294132"/>
              <a:gd name="connsiteX5" fmla="*/ 137770 w 231649"/>
              <a:gd name="connsiteY5" fmla="*/ 50292 h 294132"/>
              <a:gd name="connsiteX6" fmla="*/ 131674 w 231649"/>
              <a:gd name="connsiteY6" fmla="*/ 50292 h 294132"/>
              <a:gd name="connsiteX7" fmla="*/ 120092 w 231649"/>
              <a:gd name="connsiteY7" fmla="*/ 55474 h 294132"/>
              <a:gd name="connsiteX8" fmla="*/ 40234 w 231649"/>
              <a:gd name="connsiteY8" fmla="*/ 56693 h 294132"/>
              <a:gd name="connsiteX9" fmla="*/ 11888 w 231649"/>
              <a:gd name="connsiteY9" fmla="*/ 54864 h 294132"/>
              <a:gd name="connsiteX10" fmla="*/ 9754 w 231649"/>
              <a:gd name="connsiteY10" fmla="*/ 58827 h 294132"/>
              <a:gd name="connsiteX11" fmla="*/ 10668 w 231649"/>
              <a:gd name="connsiteY11" fmla="*/ 62179 h 294132"/>
              <a:gd name="connsiteX12" fmla="*/ 35662 w 231649"/>
              <a:gd name="connsiteY12" fmla="*/ 78333 h 294132"/>
              <a:gd name="connsiteX13" fmla="*/ 59437 w 231649"/>
              <a:gd name="connsiteY13" fmla="*/ 73458 h 294132"/>
              <a:gd name="connsiteX14" fmla="*/ 112471 w 231649"/>
              <a:gd name="connsiteY14" fmla="*/ 72847 h 294132"/>
              <a:gd name="connsiteX15" fmla="*/ 1525 w 231649"/>
              <a:gd name="connsiteY15" fmla="*/ 213970 h 294132"/>
              <a:gd name="connsiteX16" fmla="*/ 1219 w 231649"/>
              <a:gd name="connsiteY16" fmla="*/ 217627 h 294132"/>
              <a:gd name="connsiteX17" fmla="*/ 6401 w 231649"/>
              <a:gd name="connsiteY17" fmla="*/ 222199 h 294132"/>
              <a:gd name="connsiteX18" fmla="*/ 10364 w 231649"/>
              <a:gd name="connsiteY18" fmla="*/ 221590 h 294132"/>
              <a:gd name="connsiteX19" fmla="*/ 100585 w 231649"/>
              <a:gd name="connsiteY19" fmla="*/ 148133 h 294132"/>
              <a:gd name="connsiteX20" fmla="*/ 153009 w 231649"/>
              <a:gd name="connsiteY20" fmla="*/ 203302 h 294132"/>
              <a:gd name="connsiteX21" fmla="*/ 160934 w 231649"/>
              <a:gd name="connsiteY21" fmla="*/ 209398 h 294132"/>
              <a:gd name="connsiteX22" fmla="*/ 174346 w 231649"/>
              <a:gd name="connsiteY22" fmla="*/ 203912 h 294132"/>
              <a:gd name="connsiteX23" fmla="*/ 173127 w 231649"/>
              <a:gd name="connsiteY23" fmla="*/ 193243 h 294132"/>
              <a:gd name="connsiteX24" fmla="*/ 159106 w 231649"/>
              <a:gd name="connsiteY24" fmla="*/ 168555 h 294132"/>
              <a:gd name="connsiteX26" fmla="*/ 175870 w 231649"/>
              <a:gd name="connsiteY26" fmla="*/ 11278 h 294132"/>
              <a:gd name="connsiteX27" fmla="*/ 201168 w 231649"/>
              <a:gd name="connsiteY27" fmla="*/ 28042 h 294132"/>
              <a:gd name="connsiteX28" fmla="*/ 201168 w 231649"/>
              <a:gd name="connsiteY28" fmla="*/ 231648 h 294132"/>
              <a:gd name="connsiteX29" fmla="*/ 203912 w 231649"/>
              <a:gd name="connsiteY29" fmla="*/ 294132 h 294132"/>
              <a:gd name="connsiteX30" fmla="*/ 220675 w 231649"/>
              <a:gd name="connsiteY30" fmla="*/ 294132 h 294132"/>
              <a:gd name="connsiteX31" fmla="*/ 230429 w 231649"/>
              <a:gd name="connsiteY31" fmla="*/ 222199 h 294132"/>
              <a:gd name="connsiteX32" fmla="*/ 230429 w 231649"/>
              <a:gd name="connsiteY32" fmla="*/ 33833 h 294132"/>
              <a:gd name="connsiteX33" fmla="*/ 231649 w 231649"/>
              <a:gd name="connsiteY33" fmla="*/ 16459 h 294132"/>
              <a:gd name="connsiteX34" fmla="*/ 227381 w 231649"/>
              <a:gd name="connsiteY34" fmla="*/ 9144 h 294132"/>
              <a:gd name="connsiteX35" fmla="*/ 182881 w 231649"/>
              <a:gd name="connsiteY35" fmla="*/ 0 h 294132"/>
              <a:gd name="connsiteX36" fmla="*/ 178919 w 231649"/>
              <a:gd name="connsiteY36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31649" h="294132">
                <a:moveTo>
                  <a:pt x="144780" y="163373"/>
                </a:moveTo>
                <a:lnTo>
                  <a:pt x="113081" y="133198"/>
                </a:lnTo>
                <a:cubicBezTo>
                  <a:pt x="128931" y="113385"/>
                  <a:pt x="141123" y="92659"/>
                  <a:pt x="149048" y="72543"/>
                </a:cubicBezTo>
                <a:lnTo>
                  <a:pt x="155753" y="62789"/>
                </a:lnTo>
                <a:cubicBezTo>
                  <a:pt x="156972" y="61264"/>
                  <a:pt x="156972" y="59436"/>
                  <a:pt x="155449" y="58522"/>
                </a:cubicBezTo>
                <a:cubicBezTo>
                  <a:pt x="151791" y="56389"/>
                  <a:pt x="142342" y="52121"/>
                  <a:pt x="137770" y="50292"/>
                </a:cubicBezTo>
                <a:cubicBezTo>
                  <a:pt x="135941" y="49682"/>
                  <a:pt x="133503" y="49682"/>
                  <a:pt x="131674" y="50292"/>
                </a:cubicBezTo>
                <a:lnTo>
                  <a:pt x="120092" y="55474"/>
                </a:lnTo>
                <a:cubicBezTo>
                  <a:pt x="106071" y="56083"/>
                  <a:pt x="51816" y="56693"/>
                  <a:pt x="40234" y="56693"/>
                </a:cubicBezTo>
                <a:cubicBezTo>
                  <a:pt x="32310" y="56693"/>
                  <a:pt x="20727" y="56083"/>
                  <a:pt x="11888" y="54864"/>
                </a:cubicBezTo>
                <a:lnTo>
                  <a:pt x="9754" y="58827"/>
                </a:lnTo>
                <a:cubicBezTo>
                  <a:pt x="9144" y="60046"/>
                  <a:pt x="9449" y="61264"/>
                  <a:pt x="10668" y="62179"/>
                </a:cubicBezTo>
                <a:cubicBezTo>
                  <a:pt x="17374" y="68276"/>
                  <a:pt x="26823" y="74371"/>
                  <a:pt x="35662" y="78333"/>
                </a:cubicBezTo>
                <a:cubicBezTo>
                  <a:pt x="41759" y="75895"/>
                  <a:pt x="53341" y="73761"/>
                  <a:pt x="59437" y="73458"/>
                </a:cubicBezTo>
                <a:cubicBezTo>
                  <a:pt x="66752" y="72847"/>
                  <a:pt x="95403" y="72543"/>
                  <a:pt x="112471" y="72847"/>
                </a:cubicBezTo>
                <a:cubicBezTo>
                  <a:pt x="94183" y="120092"/>
                  <a:pt x="54255" y="173431"/>
                  <a:pt x="1525" y="213970"/>
                </a:cubicBezTo>
                <a:cubicBezTo>
                  <a:pt x="0" y="215494"/>
                  <a:pt x="305" y="216713"/>
                  <a:pt x="1219" y="217627"/>
                </a:cubicBezTo>
                <a:lnTo>
                  <a:pt x="6401" y="222199"/>
                </a:lnTo>
                <a:cubicBezTo>
                  <a:pt x="7316" y="222809"/>
                  <a:pt x="8534" y="222809"/>
                  <a:pt x="10364" y="221590"/>
                </a:cubicBezTo>
                <a:cubicBezTo>
                  <a:pt x="44501" y="202082"/>
                  <a:pt x="75896" y="176175"/>
                  <a:pt x="100585" y="148133"/>
                </a:cubicBezTo>
                <a:lnTo>
                  <a:pt x="153009" y="203302"/>
                </a:lnTo>
                <a:cubicBezTo>
                  <a:pt x="155143" y="205740"/>
                  <a:pt x="158497" y="208483"/>
                  <a:pt x="160934" y="209398"/>
                </a:cubicBezTo>
                <a:cubicBezTo>
                  <a:pt x="165202" y="210922"/>
                  <a:pt x="172212" y="208483"/>
                  <a:pt x="174346" y="203912"/>
                </a:cubicBezTo>
                <a:cubicBezTo>
                  <a:pt x="175565" y="201778"/>
                  <a:pt x="174956" y="198120"/>
                  <a:pt x="173127" y="193243"/>
                </a:cubicBezTo>
                <a:cubicBezTo>
                  <a:pt x="170384" y="187147"/>
                  <a:pt x="163984" y="175870"/>
                  <a:pt x="159106" y="168555"/>
                </a:cubicBezTo>
                <a:moveTo>
                  <a:pt x="175870" y="11278"/>
                </a:moveTo>
                <a:cubicBezTo>
                  <a:pt x="186537" y="15240"/>
                  <a:pt x="196292" y="21336"/>
                  <a:pt x="201168" y="28042"/>
                </a:cubicBezTo>
                <a:lnTo>
                  <a:pt x="201168" y="231648"/>
                </a:lnTo>
                <a:cubicBezTo>
                  <a:pt x="201168" y="245364"/>
                  <a:pt x="202388" y="282245"/>
                  <a:pt x="203912" y="294132"/>
                </a:cubicBezTo>
                <a:lnTo>
                  <a:pt x="220675" y="294132"/>
                </a:lnTo>
                <a:cubicBezTo>
                  <a:pt x="226771" y="274930"/>
                  <a:pt x="230429" y="241097"/>
                  <a:pt x="230429" y="222199"/>
                </a:cubicBezTo>
                <a:lnTo>
                  <a:pt x="230429" y="33833"/>
                </a:lnTo>
                <a:lnTo>
                  <a:pt x="231649" y="16459"/>
                </a:lnTo>
                <a:cubicBezTo>
                  <a:pt x="231649" y="12802"/>
                  <a:pt x="230429" y="10364"/>
                  <a:pt x="227381" y="9144"/>
                </a:cubicBezTo>
                <a:cubicBezTo>
                  <a:pt x="217628" y="4877"/>
                  <a:pt x="195683" y="610"/>
                  <a:pt x="182881" y="0"/>
                </a:cubicBezTo>
                <a:cubicBezTo>
                  <a:pt x="180137" y="0"/>
                  <a:pt x="179223" y="610"/>
                  <a:pt x="178919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9" name="Freeform 89"/>
          <p:cNvSpPr/>
          <p:nvPr/>
        </p:nvSpPr>
        <p:spPr>
          <a:xfrm>
            <a:off x="9911418" y="7163609"/>
            <a:ext cx="226467" cy="296876"/>
          </a:xfrm>
          <a:custGeom>
            <a:avLst/>
            <a:gdLst>
              <a:gd name="connsiteX0" fmla="*/ 194767 w 226467"/>
              <a:gd name="connsiteY0" fmla="*/ 190500 h 296876"/>
              <a:gd name="connsiteX1" fmla="*/ 79553 w 226467"/>
              <a:gd name="connsiteY1" fmla="*/ 193548 h 296876"/>
              <a:gd name="connsiteX2" fmla="*/ 46939 w 226467"/>
              <a:gd name="connsiteY2" fmla="*/ 191110 h 296876"/>
              <a:gd name="connsiteX3" fmla="*/ 44501 w 226467"/>
              <a:gd name="connsiteY3" fmla="*/ 195682 h 296876"/>
              <a:gd name="connsiteX4" fmla="*/ 45416 w 226467"/>
              <a:gd name="connsiteY4" fmla="*/ 199644 h 296876"/>
              <a:gd name="connsiteX5" fmla="*/ 74371 w 226467"/>
              <a:gd name="connsiteY5" fmla="*/ 216408 h 296876"/>
              <a:gd name="connsiteX6" fmla="*/ 103023 w 226467"/>
              <a:gd name="connsiteY6" fmla="*/ 211227 h 296876"/>
              <a:gd name="connsiteX7" fmla="*/ 192024 w 226467"/>
              <a:gd name="connsiteY7" fmla="*/ 209398 h 296876"/>
              <a:gd name="connsiteX8" fmla="*/ 192024 w 226467"/>
              <a:gd name="connsiteY8" fmla="*/ 257556 h 296876"/>
              <a:gd name="connsiteX9" fmla="*/ 195072 w 226467"/>
              <a:gd name="connsiteY9" fmla="*/ 296876 h 296876"/>
              <a:gd name="connsiteX10" fmla="*/ 212751 w 226467"/>
              <a:gd name="connsiteY10" fmla="*/ 296876 h 296876"/>
              <a:gd name="connsiteX11" fmla="*/ 220980 w 226467"/>
              <a:gd name="connsiteY11" fmla="*/ 250546 h 296876"/>
              <a:gd name="connsiteX12" fmla="*/ 221895 w 226467"/>
              <a:gd name="connsiteY12" fmla="*/ 210312 h 296876"/>
              <a:gd name="connsiteX13" fmla="*/ 225552 w 226467"/>
              <a:gd name="connsiteY13" fmla="*/ 199034 h 296876"/>
              <a:gd name="connsiteX14" fmla="*/ 224942 w 226467"/>
              <a:gd name="connsiteY14" fmla="*/ 195073 h 296876"/>
              <a:gd name="connsiteX15" fmla="*/ 210007 w 226467"/>
              <a:gd name="connsiteY15" fmla="*/ 186233 h 296876"/>
              <a:gd name="connsiteX16" fmla="*/ 204521 w 226467"/>
              <a:gd name="connsiteY16" fmla="*/ 186233 h 296876"/>
              <a:gd name="connsiteX18" fmla="*/ 214274 w 226467"/>
              <a:gd name="connsiteY18" fmla="*/ 179527 h 296876"/>
              <a:gd name="connsiteX19" fmla="*/ 223724 w 226467"/>
              <a:gd name="connsiteY19" fmla="*/ 123444 h 296876"/>
              <a:gd name="connsiteX20" fmla="*/ 223724 w 226467"/>
              <a:gd name="connsiteY20" fmla="*/ 33528 h 296876"/>
              <a:gd name="connsiteX21" fmla="*/ 224637 w 226467"/>
              <a:gd name="connsiteY21" fmla="*/ 16459 h 296876"/>
              <a:gd name="connsiteX22" fmla="*/ 220675 w 226467"/>
              <a:gd name="connsiteY22" fmla="*/ 9144 h 296876"/>
              <a:gd name="connsiteX23" fmla="*/ 176785 w 226467"/>
              <a:gd name="connsiteY23" fmla="*/ 0 h 296876"/>
              <a:gd name="connsiteX24" fmla="*/ 172517 w 226467"/>
              <a:gd name="connsiteY24" fmla="*/ 1829 h 296876"/>
              <a:gd name="connsiteX25" fmla="*/ 169469 w 226467"/>
              <a:gd name="connsiteY25" fmla="*/ 11278 h 296876"/>
              <a:gd name="connsiteX26" fmla="*/ 194158 w 226467"/>
              <a:gd name="connsiteY26" fmla="*/ 28042 h 296876"/>
              <a:gd name="connsiteX27" fmla="*/ 194158 w 226467"/>
              <a:gd name="connsiteY27" fmla="*/ 53340 h 296876"/>
              <a:gd name="connsiteX28" fmla="*/ 161239 w 226467"/>
              <a:gd name="connsiteY28" fmla="*/ 54255 h 296876"/>
              <a:gd name="connsiteX29" fmla="*/ 136551 w 226467"/>
              <a:gd name="connsiteY29" fmla="*/ 52730 h 296876"/>
              <a:gd name="connsiteX30" fmla="*/ 134417 w 226467"/>
              <a:gd name="connsiteY30" fmla="*/ 56389 h 296876"/>
              <a:gd name="connsiteX31" fmla="*/ 135331 w 226467"/>
              <a:gd name="connsiteY31" fmla="*/ 60046 h 296876"/>
              <a:gd name="connsiteX32" fmla="*/ 156972 w 226467"/>
              <a:gd name="connsiteY32" fmla="*/ 74981 h 296876"/>
              <a:gd name="connsiteX33" fmla="*/ 175870 w 226467"/>
              <a:gd name="connsiteY33" fmla="*/ 71018 h 296876"/>
              <a:gd name="connsiteX34" fmla="*/ 194158 w 226467"/>
              <a:gd name="connsiteY34" fmla="*/ 70104 h 296876"/>
              <a:gd name="connsiteX35" fmla="*/ 194158 w 226467"/>
              <a:gd name="connsiteY35" fmla="*/ 114910 h 296876"/>
              <a:gd name="connsiteX36" fmla="*/ 151181 w 226467"/>
              <a:gd name="connsiteY36" fmla="*/ 116129 h 296876"/>
              <a:gd name="connsiteX37" fmla="*/ 133807 w 226467"/>
              <a:gd name="connsiteY37" fmla="*/ 115215 h 296876"/>
              <a:gd name="connsiteX38" fmla="*/ 136855 w 226467"/>
              <a:gd name="connsiteY38" fmla="*/ 95707 h 296876"/>
              <a:gd name="connsiteX39" fmla="*/ 68580 w 226467"/>
              <a:gd name="connsiteY39" fmla="*/ 33833 h 296876"/>
              <a:gd name="connsiteX40" fmla="*/ 0 w 226467"/>
              <a:gd name="connsiteY40" fmla="*/ 95707 h 296876"/>
              <a:gd name="connsiteX41" fmla="*/ 68580 w 226467"/>
              <a:gd name="connsiteY41" fmla="*/ 158192 h 296876"/>
              <a:gd name="connsiteX42" fmla="*/ 129539 w 226467"/>
              <a:gd name="connsiteY42" fmla="*/ 125882 h 296876"/>
              <a:gd name="connsiteX43" fmla="*/ 146914 w 226467"/>
              <a:gd name="connsiteY43" fmla="*/ 136855 h 296876"/>
              <a:gd name="connsiteX44" fmla="*/ 165811 w 226467"/>
              <a:gd name="connsiteY44" fmla="*/ 132893 h 296876"/>
              <a:gd name="connsiteX45" fmla="*/ 194158 w 226467"/>
              <a:gd name="connsiteY45" fmla="*/ 131674 h 296876"/>
              <a:gd name="connsiteX46" fmla="*/ 197205 w 226467"/>
              <a:gd name="connsiteY46" fmla="*/ 179527 h 296876"/>
              <a:gd name="connsiteX48" fmla="*/ 29566 w 226467"/>
              <a:gd name="connsiteY48" fmla="*/ 95707 h 296876"/>
              <a:gd name="connsiteX49" fmla="*/ 68580 w 226467"/>
              <a:gd name="connsiteY49" fmla="*/ 55169 h 296876"/>
              <a:gd name="connsiteX50" fmla="*/ 107595 w 226467"/>
              <a:gd name="connsiteY50" fmla="*/ 95707 h 296876"/>
              <a:gd name="connsiteX51" fmla="*/ 68580 w 226467"/>
              <a:gd name="connsiteY51" fmla="*/ 135941 h 296876"/>
              <a:gd name="connsiteX52" fmla="*/ 29566 w 226467"/>
              <a:gd name="connsiteY52" fmla="*/ 95707 h 29687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26467" h="296876">
                <a:moveTo>
                  <a:pt x="194767" y="190500"/>
                </a:moveTo>
                <a:cubicBezTo>
                  <a:pt x="175261" y="192024"/>
                  <a:pt x="93573" y="193548"/>
                  <a:pt x="79553" y="193548"/>
                </a:cubicBezTo>
                <a:cubicBezTo>
                  <a:pt x="70408" y="193548"/>
                  <a:pt x="56998" y="192633"/>
                  <a:pt x="46939" y="191110"/>
                </a:cubicBezTo>
                <a:lnTo>
                  <a:pt x="44501" y="195682"/>
                </a:lnTo>
                <a:cubicBezTo>
                  <a:pt x="43892" y="197206"/>
                  <a:pt x="44196" y="198425"/>
                  <a:pt x="45416" y="199644"/>
                </a:cubicBezTo>
                <a:cubicBezTo>
                  <a:pt x="53036" y="206045"/>
                  <a:pt x="63703" y="212446"/>
                  <a:pt x="74371" y="216408"/>
                </a:cubicBezTo>
                <a:cubicBezTo>
                  <a:pt x="81686" y="213664"/>
                  <a:pt x="95098" y="211531"/>
                  <a:pt x="103023" y="211227"/>
                </a:cubicBezTo>
                <a:cubicBezTo>
                  <a:pt x="114909" y="210312"/>
                  <a:pt x="168555" y="209093"/>
                  <a:pt x="192024" y="209398"/>
                </a:cubicBezTo>
                <a:lnTo>
                  <a:pt x="192024" y="257556"/>
                </a:lnTo>
                <a:cubicBezTo>
                  <a:pt x="192024" y="267919"/>
                  <a:pt x="193242" y="287427"/>
                  <a:pt x="195072" y="296876"/>
                </a:cubicBezTo>
                <a:lnTo>
                  <a:pt x="212751" y="296876"/>
                </a:lnTo>
                <a:cubicBezTo>
                  <a:pt x="217323" y="285902"/>
                  <a:pt x="220980" y="264261"/>
                  <a:pt x="220980" y="250546"/>
                </a:cubicBezTo>
                <a:lnTo>
                  <a:pt x="221895" y="210312"/>
                </a:lnTo>
                <a:lnTo>
                  <a:pt x="225552" y="199034"/>
                </a:lnTo>
                <a:cubicBezTo>
                  <a:pt x="226467" y="197206"/>
                  <a:pt x="226161" y="195986"/>
                  <a:pt x="224942" y="195073"/>
                </a:cubicBezTo>
                <a:cubicBezTo>
                  <a:pt x="222199" y="192633"/>
                  <a:pt x="214274" y="188061"/>
                  <a:pt x="210007" y="186233"/>
                </a:cubicBezTo>
                <a:cubicBezTo>
                  <a:pt x="208483" y="185624"/>
                  <a:pt x="206045" y="185624"/>
                  <a:pt x="204521" y="186233"/>
                </a:cubicBezTo>
                <a:moveTo>
                  <a:pt x="214274" y="179527"/>
                </a:moveTo>
                <a:cubicBezTo>
                  <a:pt x="219761" y="166726"/>
                  <a:pt x="223724" y="141732"/>
                  <a:pt x="223724" y="123444"/>
                </a:cubicBezTo>
                <a:lnTo>
                  <a:pt x="223724" y="33528"/>
                </a:lnTo>
                <a:lnTo>
                  <a:pt x="224637" y="16459"/>
                </a:lnTo>
                <a:cubicBezTo>
                  <a:pt x="224637" y="12802"/>
                  <a:pt x="223419" y="10364"/>
                  <a:pt x="220675" y="9144"/>
                </a:cubicBezTo>
                <a:cubicBezTo>
                  <a:pt x="210922" y="4877"/>
                  <a:pt x="189586" y="610"/>
                  <a:pt x="176785" y="0"/>
                </a:cubicBezTo>
                <a:cubicBezTo>
                  <a:pt x="174041" y="0"/>
                  <a:pt x="173127" y="610"/>
                  <a:pt x="172517" y="1829"/>
                </a:cubicBezTo>
                <a:lnTo>
                  <a:pt x="169469" y="11278"/>
                </a:lnTo>
                <a:cubicBezTo>
                  <a:pt x="180136" y="15240"/>
                  <a:pt x="189586" y="21336"/>
                  <a:pt x="194158" y="28042"/>
                </a:cubicBezTo>
                <a:lnTo>
                  <a:pt x="194158" y="53340"/>
                </a:lnTo>
                <a:cubicBezTo>
                  <a:pt x="182270" y="53949"/>
                  <a:pt x="168555" y="54255"/>
                  <a:pt x="161239" y="54255"/>
                </a:cubicBezTo>
                <a:cubicBezTo>
                  <a:pt x="153315" y="54255"/>
                  <a:pt x="143866" y="53645"/>
                  <a:pt x="136551" y="52730"/>
                </a:cubicBezTo>
                <a:lnTo>
                  <a:pt x="134417" y="56389"/>
                </a:lnTo>
                <a:cubicBezTo>
                  <a:pt x="133807" y="57912"/>
                  <a:pt x="134111" y="58827"/>
                  <a:pt x="135331" y="60046"/>
                </a:cubicBezTo>
                <a:cubicBezTo>
                  <a:pt x="141123" y="65532"/>
                  <a:pt x="148437" y="71018"/>
                  <a:pt x="156972" y="74981"/>
                </a:cubicBezTo>
                <a:cubicBezTo>
                  <a:pt x="162458" y="73152"/>
                  <a:pt x="170689" y="71628"/>
                  <a:pt x="175870" y="71018"/>
                </a:cubicBezTo>
                <a:cubicBezTo>
                  <a:pt x="179832" y="70409"/>
                  <a:pt x="186842" y="70104"/>
                  <a:pt x="194158" y="70104"/>
                </a:cubicBezTo>
                <a:lnTo>
                  <a:pt x="194158" y="114910"/>
                </a:lnTo>
                <a:cubicBezTo>
                  <a:pt x="180136" y="115824"/>
                  <a:pt x="160325" y="116129"/>
                  <a:pt x="151181" y="116129"/>
                </a:cubicBezTo>
                <a:cubicBezTo>
                  <a:pt x="145695" y="116129"/>
                  <a:pt x="139598" y="115824"/>
                  <a:pt x="133807" y="115215"/>
                </a:cubicBezTo>
                <a:cubicBezTo>
                  <a:pt x="135941" y="109424"/>
                  <a:pt x="136855" y="102718"/>
                  <a:pt x="136855" y="95707"/>
                </a:cubicBezTo>
                <a:cubicBezTo>
                  <a:pt x="136855" y="59436"/>
                  <a:pt x="108204" y="33833"/>
                  <a:pt x="68580" y="33833"/>
                </a:cubicBezTo>
                <a:cubicBezTo>
                  <a:pt x="28652" y="33833"/>
                  <a:pt x="0" y="59436"/>
                  <a:pt x="0" y="95707"/>
                </a:cubicBezTo>
                <a:cubicBezTo>
                  <a:pt x="0" y="132589"/>
                  <a:pt x="28652" y="158192"/>
                  <a:pt x="68580" y="158192"/>
                </a:cubicBezTo>
                <a:cubicBezTo>
                  <a:pt x="96011" y="158192"/>
                  <a:pt x="118567" y="145695"/>
                  <a:pt x="129539" y="125882"/>
                </a:cubicBezTo>
                <a:cubicBezTo>
                  <a:pt x="134417" y="129845"/>
                  <a:pt x="140512" y="133807"/>
                  <a:pt x="146914" y="136855"/>
                </a:cubicBezTo>
                <a:cubicBezTo>
                  <a:pt x="152400" y="135027"/>
                  <a:pt x="160630" y="133502"/>
                  <a:pt x="165811" y="132893"/>
                </a:cubicBezTo>
                <a:cubicBezTo>
                  <a:pt x="171602" y="132283"/>
                  <a:pt x="183795" y="131674"/>
                  <a:pt x="194158" y="131674"/>
                </a:cubicBezTo>
                <a:cubicBezTo>
                  <a:pt x="194158" y="143561"/>
                  <a:pt x="195376" y="169774"/>
                  <a:pt x="197205" y="179527"/>
                </a:cubicBezTo>
                <a:moveTo>
                  <a:pt x="29566" y="95707"/>
                </a:moveTo>
                <a:cubicBezTo>
                  <a:pt x="29566" y="70714"/>
                  <a:pt x="46025" y="55169"/>
                  <a:pt x="68580" y="55169"/>
                </a:cubicBezTo>
                <a:cubicBezTo>
                  <a:pt x="91136" y="55169"/>
                  <a:pt x="107595" y="70714"/>
                  <a:pt x="107595" y="95707"/>
                </a:cubicBezTo>
                <a:cubicBezTo>
                  <a:pt x="107595" y="121006"/>
                  <a:pt x="91136" y="135941"/>
                  <a:pt x="68580" y="135941"/>
                </a:cubicBezTo>
                <a:cubicBezTo>
                  <a:pt x="46025" y="135941"/>
                  <a:pt x="29566" y="121006"/>
                  <a:pt x="29566" y="957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0" name="Freeform 90"/>
          <p:cNvSpPr/>
          <p:nvPr/>
        </p:nvSpPr>
        <p:spPr>
          <a:xfrm>
            <a:off x="10198236" y="7163609"/>
            <a:ext cx="248716" cy="285598"/>
          </a:xfrm>
          <a:custGeom>
            <a:avLst/>
            <a:gdLst>
              <a:gd name="connsiteX0" fmla="*/ 206349 w 248716"/>
              <a:gd name="connsiteY0" fmla="*/ 267005 h 285598"/>
              <a:gd name="connsiteX1" fmla="*/ 115823 w 248716"/>
              <a:gd name="connsiteY1" fmla="*/ 267919 h 285598"/>
              <a:gd name="connsiteX2" fmla="*/ 110337 w 248716"/>
              <a:gd name="connsiteY2" fmla="*/ 262128 h 285598"/>
              <a:gd name="connsiteX3" fmla="*/ 110337 w 248716"/>
              <a:gd name="connsiteY3" fmla="*/ 238049 h 285598"/>
              <a:gd name="connsiteX4" fmla="*/ 226466 w 248716"/>
              <a:gd name="connsiteY4" fmla="*/ 236525 h 285598"/>
              <a:gd name="connsiteX5" fmla="*/ 229819 w 248716"/>
              <a:gd name="connsiteY5" fmla="*/ 225858 h 285598"/>
              <a:gd name="connsiteX6" fmla="*/ 227685 w 248716"/>
              <a:gd name="connsiteY6" fmla="*/ 222504 h 285598"/>
              <a:gd name="connsiteX7" fmla="*/ 221893 w 248716"/>
              <a:gd name="connsiteY7" fmla="*/ 219761 h 285598"/>
              <a:gd name="connsiteX8" fmla="*/ 228294 w 248716"/>
              <a:gd name="connsiteY8" fmla="*/ 191110 h 285598"/>
              <a:gd name="connsiteX9" fmla="*/ 232562 w 248716"/>
              <a:gd name="connsiteY9" fmla="*/ 181966 h 285598"/>
              <a:gd name="connsiteX10" fmla="*/ 231647 w 248716"/>
              <a:gd name="connsiteY10" fmla="*/ 177394 h 285598"/>
              <a:gd name="connsiteX11" fmla="*/ 216712 w 248716"/>
              <a:gd name="connsiteY11" fmla="*/ 170383 h 285598"/>
              <a:gd name="connsiteX12" fmla="*/ 211225 w 248716"/>
              <a:gd name="connsiteY12" fmla="*/ 170383 h 285598"/>
              <a:gd name="connsiteX13" fmla="*/ 200862 w 248716"/>
              <a:gd name="connsiteY13" fmla="*/ 175261 h 285598"/>
              <a:gd name="connsiteX14" fmla="*/ 93878 w 248716"/>
              <a:gd name="connsiteY14" fmla="*/ 176784 h 285598"/>
              <a:gd name="connsiteX15" fmla="*/ 64008 w 248716"/>
              <a:gd name="connsiteY15" fmla="*/ 174041 h 285598"/>
              <a:gd name="connsiteX16" fmla="*/ 61875 w 248716"/>
              <a:gd name="connsiteY16" fmla="*/ 177698 h 285598"/>
              <a:gd name="connsiteX17" fmla="*/ 62788 w 248716"/>
              <a:gd name="connsiteY17" fmla="*/ 181356 h 285598"/>
              <a:gd name="connsiteX18" fmla="*/ 89306 w 248716"/>
              <a:gd name="connsiteY18" fmla="*/ 197815 h 285598"/>
              <a:gd name="connsiteX19" fmla="*/ 115214 w 248716"/>
              <a:gd name="connsiteY19" fmla="*/ 193243 h 285598"/>
              <a:gd name="connsiteX20" fmla="*/ 197206 w 248716"/>
              <a:gd name="connsiteY20" fmla="*/ 192329 h 285598"/>
              <a:gd name="connsiteX21" fmla="*/ 196595 w 248716"/>
              <a:gd name="connsiteY21" fmla="*/ 219151 h 285598"/>
              <a:gd name="connsiteX22" fmla="*/ 191109 w 248716"/>
              <a:gd name="connsiteY22" fmla="*/ 220676 h 285598"/>
              <a:gd name="connsiteX23" fmla="*/ 110947 w 248716"/>
              <a:gd name="connsiteY23" fmla="*/ 221895 h 285598"/>
              <a:gd name="connsiteX24" fmla="*/ 67359 w 248716"/>
              <a:gd name="connsiteY24" fmla="*/ 220066 h 285598"/>
              <a:gd name="connsiteX25" fmla="*/ 64008 w 248716"/>
              <a:gd name="connsiteY25" fmla="*/ 221895 h 285598"/>
              <a:gd name="connsiteX26" fmla="*/ 62788 w 248716"/>
              <a:gd name="connsiteY26" fmla="*/ 228905 h 285598"/>
              <a:gd name="connsiteX27" fmla="*/ 80162 w 248716"/>
              <a:gd name="connsiteY27" fmla="*/ 237744 h 285598"/>
              <a:gd name="connsiteX28" fmla="*/ 80162 w 248716"/>
              <a:gd name="connsiteY28" fmla="*/ 263958 h 285598"/>
              <a:gd name="connsiteX29" fmla="*/ 105766 w 248716"/>
              <a:gd name="connsiteY29" fmla="*/ 285598 h 285598"/>
              <a:gd name="connsiteX30" fmla="*/ 240181 w 248716"/>
              <a:gd name="connsiteY30" fmla="*/ 284989 h 285598"/>
              <a:gd name="connsiteX31" fmla="*/ 245059 w 248716"/>
              <a:gd name="connsiteY31" fmla="*/ 283159 h 285598"/>
              <a:gd name="connsiteX32" fmla="*/ 248716 w 248716"/>
              <a:gd name="connsiteY32" fmla="*/ 270053 h 285598"/>
              <a:gd name="connsiteX33" fmla="*/ 244144 w 248716"/>
              <a:gd name="connsiteY33" fmla="*/ 264871 h 285598"/>
              <a:gd name="connsiteX34" fmla="*/ 215493 w 248716"/>
              <a:gd name="connsiteY34" fmla="*/ 262433 h 285598"/>
              <a:gd name="connsiteX36" fmla="*/ 142341 w 248716"/>
              <a:gd name="connsiteY36" fmla="*/ 131369 h 285598"/>
              <a:gd name="connsiteX37" fmla="*/ 144170 w 248716"/>
              <a:gd name="connsiteY37" fmla="*/ 123444 h 285598"/>
              <a:gd name="connsiteX38" fmla="*/ 156972 w 248716"/>
              <a:gd name="connsiteY38" fmla="*/ 131674 h 285598"/>
              <a:gd name="connsiteX39" fmla="*/ 175565 w 248716"/>
              <a:gd name="connsiteY39" fmla="*/ 127407 h 285598"/>
              <a:gd name="connsiteX40" fmla="*/ 202081 w 248716"/>
              <a:gd name="connsiteY40" fmla="*/ 126492 h 285598"/>
              <a:gd name="connsiteX41" fmla="*/ 205131 w 248716"/>
              <a:gd name="connsiteY41" fmla="*/ 160934 h 285598"/>
              <a:gd name="connsiteX42" fmla="*/ 222503 w 248716"/>
              <a:gd name="connsiteY42" fmla="*/ 160934 h 285598"/>
              <a:gd name="connsiteX43" fmla="*/ 231647 w 248716"/>
              <a:gd name="connsiteY43" fmla="*/ 109424 h 285598"/>
              <a:gd name="connsiteX44" fmla="*/ 231647 w 248716"/>
              <a:gd name="connsiteY44" fmla="*/ 33528 h 285598"/>
              <a:gd name="connsiteX45" fmla="*/ 232562 w 248716"/>
              <a:gd name="connsiteY45" fmla="*/ 16459 h 285598"/>
              <a:gd name="connsiteX46" fmla="*/ 228600 w 248716"/>
              <a:gd name="connsiteY46" fmla="*/ 9144 h 285598"/>
              <a:gd name="connsiteX47" fmla="*/ 184709 w 248716"/>
              <a:gd name="connsiteY47" fmla="*/ 0 h 285598"/>
              <a:gd name="connsiteX48" fmla="*/ 180441 w 248716"/>
              <a:gd name="connsiteY48" fmla="*/ 1829 h 285598"/>
              <a:gd name="connsiteX49" fmla="*/ 177393 w 248716"/>
              <a:gd name="connsiteY49" fmla="*/ 11278 h 285598"/>
              <a:gd name="connsiteX50" fmla="*/ 202081 w 248716"/>
              <a:gd name="connsiteY50" fmla="*/ 28042 h 285598"/>
              <a:gd name="connsiteX51" fmla="*/ 202081 w 248716"/>
              <a:gd name="connsiteY51" fmla="*/ 56389 h 285598"/>
              <a:gd name="connsiteX52" fmla="*/ 160628 w 248716"/>
              <a:gd name="connsiteY52" fmla="*/ 57607 h 285598"/>
              <a:gd name="connsiteX53" fmla="*/ 146913 w 248716"/>
              <a:gd name="connsiteY53" fmla="*/ 56998 h 285598"/>
              <a:gd name="connsiteX54" fmla="*/ 147218 w 248716"/>
              <a:gd name="connsiteY54" fmla="*/ 46025 h 285598"/>
              <a:gd name="connsiteX55" fmla="*/ 147827 w 248716"/>
              <a:gd name="connsiteY55" fmla="*/ 31699 h 285598"/>
              <a:gd name="connsiteX56" fmla="*/ 144475 w 248716"/>
              <a:gd name="connsiteY56" fmla="*/ 25908 h 285598"/>
              <a:gd name="connsiteX57" fmla="*/ 107289 w 248716"/>
              <a:gd name="connsiteY57" fmla="*/ 18898 h 285598"/>
              <a:gd name="connsiteX58" fmla="*/ 103022 w 248716"/>
              <a:gd name="connsiteY58" fmla="*/ 20727 h 285598"/>
              <a:gd name="connsiteX59" fmla="*/ 99975 w 248716"/>
              <a:gd name="connsiteY59" fmla="*/ 28956 h 285598"/>
              <a:gd name="connsiteX60" fmla="*/ 117653 w 248716"/>
              <a:gd name="connsiteY60" fmla="*/ 40843 h 285598"/>
              <a:gd name="connsiteX61" fmla="*/ 117653 w 248716"/>
              <a:gd name="connsiteY61" fmla="*/ 74067 h 285598"/>
              <a:gd name="connsiteX62" fmla="*/ 47853 w 248716"/>
              <a:gd name="connsiteY62" fmla="*/ 74981 h 285598"/>
              <a:gd name="connsiteX63" fmla="*/ 47853 w 248716"/>
              <a:gd name="connsiteY63" fmla="*/ 57302 h 285598"/>
              <a:gd name="connsiteX64" fmla="*/ 48462 w 248716"/>
              <a:gd name="connsiteY64" fmla="*/ 43586 h 285598"/>
              <a:gd name="connsiteX65" fmla="*/ 44806 w 248716"/>
              <a:gd name="connsiteY65" fmla="*/ 37795 h 285598"/>
              <a:gd name="connsiteX66" fmla="*/ 6706 w 248716"/>
              <a:gd name="connsiteY66" fmla="*/ 33833 h 285598"/>
              <a:gd name="connsiteX67" fmla="*/ 2438 w 248716"/>
              <a:gd name="connsiteY67" fmla="*/ 35358 h 285598"/>
              <a:gd name="connsiteX68" fmla="*/ 0 w 248716"/>
              <a:gd name="connsiteY68" fmla="*/ 43892 h 285598"/>
              <a:gd name="connsiteX69" fmla="*/ 18287 w 248716"/>
              <a:gd name="connsiteY69" fmla="*/ 54255 h 285598"/>
              <a:gd name="connsiteX70" fmla="*/ 20116 w 248716"/>
              <a:gd name="connsiteY70" fmla="*/ 141123 h 285598"/>
              <a:gd name="connsiteX71" fmla="*/ 23469 w 248716"/>
              <a:gd name="connsiteY71" fmla="*/ 161544 h 285598"/>
              <a:gd name="connsiteX72" fmla="*/ 39319 w 248716"/>
              <a:gd name="connsiteY72" fmla="*/ 161544 h 285598"/>
              <a:gd name="connsiteX73" fmla="*/ 46024 w 248716"/>
              <a:gd name="connsiteY73" fmla="*/ 149047 h 285598"/>
              <a:gd name="connsiteX74" fmla="*/ 147827 w 248716"/>
              <a:gd name="connsiteY74" fmla="*/ 148133 h 285598"/>
              <a:gd name="connsiteX75" fmla="*/ 151181 w 248716"/>
              <a:gd name="connsiteY75" fmla="*/ 136551 h 285598"/>
              <a:gd name="connsiteX76" fmla="*/ 148742 w 248716"/>
              <a:gd name="connsiteY76" fmla="*/ 133198 h 285598"/>
              <a:gd name="connsiteX78" fmla="*/ 202081 w 248716"/>
              <a:gd name="connsiteY78" fmla="*/ 109728 h 285598"/>
              <a:gd name="connsiteX79" fmla="*/ 160934 w 248716"/>
              <a:gd name="connsiteY79" fmla="*/ 110947 h 285598"/>
              <a:gd name="connsiteX80" fmla="*/ 146000 w 248716"/>
              <a:gd name="connsiteY80" fmla="*/ 110338 h 285598"/>
              <a:gd name="connsiteX81" fmla="*/ 146303 w 248716"/>
              <a:gd name="connsiteY81" fmla="*/ 102108 h 285598"/>
              <a:gd name="connsiteX82" fmla="*/ 146913 w 248716"/>
              <a:gd name="connsiteY82" fmla="*/ 72238 h 285598"/>
              <a:gd name="connsiteX83" fmla="*/ 156667 w 248716"/>
              <a:gd name="connsiteY83" fmla="*/ 78333 h 285598"/>
              <a:gd name="connsiteX84" fmla="*/ 175259 w 248716"/>
              <a:gd name="connsiteY84" fmla="*/ 74067 h 285598"/>
              <a:gd name="connsiteX85" fmla="*/ 202081 w 248716"/>
              <a:gd name="connsiteY85" fmla="*/ 73152 h 285598"/>
              <a:gd name="connsiteX87" fmla="*/ 117653 w 248716"/>
              <a:gd name="connsiteY87" fmla="*/ 91745 h 285598"/>
              <a:gd name="connsiteX88" fmla="*/ 117653 w 248716"/>
              <a:gd name="connsiteY88" fmla="*/ 130455 h 285598"/>
              <a:gd name="connsiteX89" fmla="*/ 47548 w 248716"/>
              <a:gd name="connsiteY89" fmla="*/ 131369 h 285598"/>
              <a:gd name="connsiteX90" fmla="*/ 47853 w 248716"/>
              <a:gd name="connsiteY90" fmla="*/ 92659 h 285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</a:cxnLst>
            <a:rect l="l" t="t" r="r" b="b"/>
            <a:pathLst>
              <a:path w="248716" h="285598">
                <a:moveTo>
                  <a:pt x="206349" y="267005"/>
                </a:moveTo>
                <a:cubicBezTo>
                  <a:pt x="188061" y="267919"/>
                  <a:pt x="137159" y="268224"/>
                  <a:pt x="115823" y="267919"/>
                </a:cubicBezTo>
                <a:cubicBezTo>
                  <a:pt x="111861" y="267919"/>
                  <a:pt x="110337" y="266091"/>
                  <a:pt x="110337" y="262128"/>
                </a:cubicBezTo>
                <a:lnTo>
                  <a:pt x="110337" y="238049"/>
                </a:lnTo>
                <a:lnTo>
                  <a:pt x="226466" y="236525"/>
                </a:lnTo>
                <a:cubicBezTo>
                  <a:pt x="227990" y="234696"/>
                  <a:pt x="229819" y="230429"/>
                  <a:pt x="229819" y="225858"/>
                </a:cubicBezTo>
                <a:cubicBezTo>
                  <a:pt x="229819" y="224333"/>
                  <a:pt x="228905" y="223114"/>
                  <a:pt x="227685" y="222504"/>
                </a:cubicBezTo>
                <a:lnTo>
                  <a:pt x="221893" y="219761"/>
                </a:lnTo>
                <a:cubicBezTo>
                  <a:pt x="224333" y="213055"/>
                  <a:pt x="227685" y="199340"/>
                  <a:pt x="228294" y="191110"/>
                </a:cubicBezTo>
                <a:lnTo>
                  <a:pt x="232562" y="181966"/>
                </a:lnTo>
                <a:cubicBezTo>
                  <a:pt x="233172" y="180137"/>
                  <a:pt x="233172" y="178308"/>
                  <a:pt x="231647" y="177394"/>
                </a:cubicBezTo>
                <a:cubicBezTo>
                  <a:pt x="228600" y="175564"/>
                  <a:pt x="220675" y="171907"/>
                  <a:pt x="216712" y="170383"/>
                </a:cubicBezTo>
                <a:cubicBezTo>
                  <a:pt x="214884" y="169774"/>
                  <a:pt x="212750" y="169774"/>
                  <a:pt x="211225" y="170383"/>
                </a:cubicBezTo>
                <a:lnTo>
                  <a:pt x="200862" y="175261"/>
                </a:lnTo>
                <a:cubicBezTo>
                  <a:pt x="183489" y="175870"/>
                  <a:pt x="110033" y="176784"/>
                  <a:pt x="93878" y="176784"/>
                </a:cubicBezTo>
                <a:cubicBezTo>
                  <a:pt x="86258" y="176784"/>
                  <a:pt x="72847" y="175564"/>
                  <a:pt x="64008" y="174041"/>
                </a:cubicBezTo>
                <a:lnTo>
                  <a:pt x="61875" y="177698"/>
                </a:lnTo>
                <a:cubicBezTo>
                  <a:pt x="61569" y="179223"/>
                  <a:pt x="61569" y="180137"/>
                  <a:pt x="62788" y="181356"/>
                </a:cubicBezTo>
                <a:cubicBezTo>
                  <a:pt x="69800" y="187452"/>
                  <a:pt x="79247" y="193548"/>
                  <a:pt x="89306" y="197815"/>
                </a:cubicBezTo>
                <a:cubicBezTo>
                  <a:pt x="96925" y="195682"/>
                  <a:pt x="108813" y="193548"/>
                  <a:pt x="115214" y="193243"/>
                </a:cubicBezTo>
                <a:cubicBezTo>
                  <a:pt x="126491" y="192633"/>
                  <a:pt x="177698" y="192024"/>
                  <a:pt x="197206" y="192329"/>
                </a:cubicBezTo>
                <a:cubicBezTo>
                  <a:pt x="197510" y="197815"/>
                  <a:pt x="197206" y="212751"/>
                  <a:pt x="196595" y="219151"/>
                </a:cubicBezTo>
                <a:lnTo>
                  <a:pt x="191109" y="220676"/>
                </a:lnTo>
                <a:cubicBezTo>
                  <a:pt x="179526" y="221285"/>
                  <a:pt x="131369" y="221895"/>
                  <a:pt x="110947" y="221895"/>
                </a:cubicBezTo>
                <a:cubicBezTo>
                  <a:pt x="101498" y="220676"/>
                  <a:pt x="77723" y="220066"/>
                  <a:pt x="67359" y="220066"/>
                </a:cubicBezTo>
                <a:cubicBezTo>
                  <a:pt x="65532" y="220066"/>
                  <a:pt x="64312" y="220980"/>
                  <a:pt x="64008" y="221895"/>
                </a:cubicBezTo>
                <a:lnTo>
                  <a:pt x="62788" y="228905"/>
                </a:lnTo>
                <a:cubicBezTo>
                  <a:pt x="69800" y="230733"/>
                  <a:pt x="76200" y="233782"/>
                  <a:pt x="80162" y="237744"/>
                </a:cubicBezTo>
                <a:lnTo>
                  <a:pt x="80162" y="263958"/>
                </a:lnTo>
                <a:cubicBezTo>
                  <a:pt x="80162" y="278892"/>
                  <a:pt x="86868" y="285598"/>
                  <a:pt x="105766" y="285598"/>
                </a:cubicBezTo>
                <a:lnTo>
                  <a:pt x="240181" y="284989"/>
                </a:lnTo>
                <a:cubicBezTo>
                  <a:pt x="242011" y="284989"/>
                  <a:pt x="243840" y="284379"/>
                  <a:pt x="245059" y="283159"/>
                </a:cubicBezTo>
                <a:cubicBezTo>
                  <a:pt x="246583" y="281636"/>
                  <a:pt x="248716" y="276758"/>
                  <a:pt x="248716" y="270053"/>
                </a:cubicBezTo>
                <a:cubicBezTo>
                  <a:pt x="248716" y="267310"/>
                  <a:pt x="246887" y="265481"/>
                  <a:pt x="244144" y="264871"/>
                </a:cubicBezTo>
                <a:cubicBezTo>
                  <a:pt x="237744" y="263347"/>
                  <a:pt x="224637" y="262128"/>
                  <a:pt x="215493" y="262433"/>
                </a:cubicBezTo>
                <a:moveTo>
                  <a:pt x="142341" y="131369"/>
                </a:moveTo>
                <a:cubicBezTo>
                  <a:pt x="142950" y="128930"/>
                  <a:pt x="143559" y="126492"/>
                  <a:pt x="144170" y="123444"/>
                </a:cubicBezTo>
                <a:cubicBezTo>
                  <a:pt x="148133" y="126492"/>
                  <a:pt x="152400" y="129236"/>
                  <a:pt x="156972" y="131674"/>
                </a:cubicBezTo>
                <a:cubicBezTo>
                  <a:pt x="162458" y="129540"/>
                  <a:pt x="170078" y="128016"/>
                  <a:pt x="175565" y="127407"/>
                </a:cubicBezTo>
                <a:cubicBezTo>
                  <a:pt x="180746" y="126797"/>
                  <a:pt x="192328" y="126492"/>
                  <a:pt x="202081" y="126492"/>
                </a:cubicBezTo>
                <a:cubicBezTo>
                  <a:pt x="202691" y="138379"/>
                  <a:pt x="203606" y="153619"/>
                  <a:pt x="205131" y="160934"/>
                </a:cubicBezTo>
                <a:lnTo>
                  <a:pt x="222503" y="160934"/>
                </a:lnTo>
                <a:cubicBezTo>
                  <a:pt x="227685" y="149658"/>
                  <a:pt x="231647" y="126492"/>
                  <a:pt x="231647" y="109424"/>
                </a:cubicBezTo>
                <a:lnTo>
                  <a:pt x="231647" y="33528"/>
                </a:lnTo>
                <a:lnTo>
                  <a:pt x="232562" y="16459"/>
                </a:lnTo>
                <a:cubicBezTo>
                  <a:pt x="232562" y="12802"/>
                  <a:pt x="231343" y="10364"/>
                  <a:pt x="228600" y="9144"/>
                </a:cubicBezTo>
                <a:cubicBezTo>
                  <a:pt x="218846" y="4877"/>
                  <a:pt x="197510" y="610"/>
                  <a:pt x="184709" y="0"/>
                </a:cubicBezTo>
                <a:cubicBezTo>
                  <a:pt x="181966" y="0"/>
                  <a:pt x="181050" y="610"/>
                  <a:pt x="180441" y="1829"/>
                </a:cubicBezTo>
                <a:lnTo>
                  <a:pt x="177393" y="11278"/>
                </a:lnTo>
                <a:cubicBezTo>
                  <a:pt x="188061" y="15240"/>
                  <a:pt x="197510" y="21336"/>
                  <a:pt x="202081" y="28042"/>
                </a:cubicBezTo>
                <a:lnTo>
                  <a:pt x="202081" y="56389"/>
                </a:lnTo>
                <a:cubicBezTo>
                  <a:pt x="188366" y="57302"/>
                  <a:pt x="169469" y="57607"/>
                  <a:pt x="160628" y="57607"/>
                </a:cubicBezTo>
                <a:cubicBezTo>
                  <a:pt x="156362" y="57607"/>
                  <a:pt x="151485" y="57302"/>
                  <a:pt x="146913" y="56998"/>
                </a:cubicBezTo>
                <a:lnTo>
                  <a:pt x="147218" y="46025"/>
                </a:lnTo>
                <a:lnTo>
                  <a:pt x="147827" y="31699"/>
                </a:lnTo>
                <a:cubicBezTo>
                  <a:pt x="148133" y="28956"/>
                  <a:pt x="147218" y="27127"/>
                  <a:pt x="144475" y="25908"/>
                </a:cubicBezTo>
                <a:cubicBezTo>
                  <a:pt x="136550" y="22861"/>
                  <a:pt x="117653" y="19202"/>
                  <a:pt x="107289" y="18898"/>
                </a:cubicBezTo>
                <a:cubicBezTo>
                  <a:pt x="104546" y="18593"/>
                  <a:pt x="103632" y="19507"/>
                  <a:pt x="103022" y="20727"/>
                </a:cubicBezTo>
                <a:lnTo>
                  <a:pt x="99975" y="28956"/>
                </a:lnTo>
                <a:cubicBezTo>
                  <a:pt x="107289" y="31699"/>
                  <a:pt x="114300" y="36271"/>
                  <a:pt x="117653" y="40843"/>
                </a:cubicBezTo>
                <a:lnTo>
                  <a:pt x="117653" y="74067"/>
                </a:lnTo>
                <a:lnTo>
                  <a:pt x="47853" y="74981"/>
                </a:lnTo>
                <a:lnTo>
                  <a:pt x="47853" y="57302"/>
                </a:lnTo>
                <a:lnTo>
                  <a:pt x="48462" y="43586"/>
                </a:lnTo>
                <a:cubicBezTo>
                  <a:pt x="48462" y="40539"/>
                  <a:pt x="47548" y="38405"/>
                  <a:pt x="44806" y="37795"/>
                </a:cubicBezTo>
                <a:cubicBezTo>
                  <a:pt x="36575" y="35661"/>
                  <a:pt x="17069" y="33528"/>
                  <a:pt x="6706" y="33833"/>
                </a:cubicBezTo>
                <a:cubicBezTo>
                  <a:pt x="3656" y="33833"/>
                  <a:pt x="2743" y="34443"/>
                  <a:pt x="2438" y="35358"/>
                </a:cubicBezTo>
                <a:lnTo>
                  <a:pt x="0" y="43892"/>
                </a:lnTo>
                <a:cubicBezTo>
                  <a:pt x="7010" y="46025"/>
                  <a:pt x="14631" y="50292"/>
                  <a:pt x="18287" y="54255"/>
                </a:cubicBezTo>
                <a:lnTo>
                  <a:pt x="20116" y="141123"/>
                </a:lnTo>
                <a:cubicBezTo>
                  <a:pt x="20116" y="146914"/>
                  <a:pt x="21336" y="155753"/>
                  <a:pt x="23469" y="161544"/>
                </a:cubicBezTo>
                <a:lnTo>
                  <a:pt x="39319" y="161544"/>
                </a:lnTo>
                <a:cubicBezTo>
                  <a:pt x="41756" y="159106"/>
                  <a:pt x="44500" y="155143"/>
                  <a:pt x="46024" y="149047"/>
                </a:cubicBezTo>
                <a:cubicBezTo>
                  <a:pt x="69493" y="148743"/>
                  <a:pt x="125578" y="148133"/>
                  <a:pt x="147827" y="148133"/>
                </a:cubicBezTo>
                <a:cubicBezTo>
                  <a:pt x="149656" y="146304"/>
                  <a:pt x="151181" y="141427"/>
                  <a:pt x="151181" y="136551"/>
                </a:cubicBezTo>
                <a:cubicBezTo>
                  <a:pt x="151181" y="134722"/>
                  <a:pt x="150266" y="133807"/>
                  <a:pt x="148742" y="133198"/>
                </a:cubicBezTo>
                <a:moveTo>
                  <a:pt x="202081" y="109728"/>
                </a:moveTo>
                <a:cubicBezTo>
                  <a:pt x="188671" y="110643"/>
                  <a:pt x="169773" y="110947"/>
                  <a:pt x="160934" y="110947"/>
                </a:cubicBezTo>
                <a:cubicBezTo>
                  <a:pt x="156362" y="110947"/>
                  <a:pt x="150875" y="110643"/>
                  <a:pt x="146000" y="110338"/>
                </a:cubicBezTo>
                <a:cubicBezTo>
                  <a:pt x="146303" y="107595"/>
                  <a:pt x="146303" y="104546"/>
                  <a:pt x="146303" y="102108"/>
                </a:cubicBezTo>
                <a:lnTo>
                  <a:pt x="146913" y="72238"/>
                </a:lnTo>
                <a:cubicBezTo>
                  <a:pt x="149961" y="74371"/>
                  <a:pt x="153314" y="76505"/>
                  <a:pt x="156667" y="78333"/>
                </a:cubicBezTo>
                <a:cubicBezTo>
                  <a:pt x="162153" y="76200"/>
                  <a:pt x="169773" y="74676"/>
                  <a:pt x="175259" y="74067"/>
                </a:cubicBezTo>
                <a:cubicBezTo>
                  <a:pt x="180441" y="73458"/>
                  <a:pt x="192328" y="73152"/>
                  <a:pt x="202081" y="73152"/>
                </a:cubicBezTo>
                <a:moveTo>
                  <a:pt x="117653" y="91745"/>
                </a:moveTo>
                <a:lnTo>
                  <a:pt x="117653" y="130455"/>
                </a:lnTo>
                <a:lnTo>
                  <a:pt x="47548" y="131369"/>
                </a:lnTo>
                <a:lnTo>
                  <a:pt x="47853" y="9265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1" name="Freeform 91"/>
          <p:cNvSpPr/>
          <p:nvPr/>
        </p:nvSpPr>
        <p:spPr>
          <a:xfrm>
            <a:off x="10557246" y="7180373"/>
            <a:ext cx="282245" cy="268225"/>
          </a:xfrm>
          <a:custGeom>
            <a:avLst/>
            <a:gdLst>
              <a:gd name="connsiteX0" fmla="*/ 228600 w 282245"/>
              <a:gd name="connsiteY0" fmla="*/ 131979 h 268225"/>
              <a:gd name="connsiteX1" fmla="*/ 39929 w 282245"/>
              <a:gd name="connsiteY1" fmla="*/ 135027 h 268225"/>
              <a:gd name="connsiteX2" fmla="*/ 3048 w 282245"/>
              <a:gd name="connsiteY2" fmla="*/ 131674 h 268225"/>
              <a:gd name="connsiteX3" fmla="*/ 610 w 282245"/>
              <a:gd name="connsiteY3" fmla="*/ 136551 h 268225"/>
              <a:gd name="connsiteX4" fmla="*/ 1524 w 282245"/>
              <a:gd name="connsiteY4" fmla="*/ 140208 h 268225"/>
              <a:gd name="connsiteX5" fmla="*/ 33832 w 282245"/>
              <a:gd name="connsiteY5" fmla="*/ 159410 h 268225"/>
              <a:gd name="connsiteX6" fmla="*/ 66751 w 282245"/>
              <a:gd name="connsiteY6" fmla="*/ 153315 h 268225"/>
              <a:gd name="connsiteX7" fmla="*/ 130454 w 282245"/>
              <a:gd name="connsiteY7" fmla="*/ 152095 h 268225"/>
              <a:gd name="connsiteX8" fmla="*/ 130454 w 282245"/>
              <a:gd name="connsiteY8" fmla="*/ 175260 h 268225"/>
              <a:gd name="connsiteX9" fmla="*/ 132893 w 282245"/>
              <a:gd name="connsiteY9" fmla="*/ 222503 h 268225"/>
              <a:gd name="connsiteX10" fmla="*/ 151485 w 282245"/>
              <a:gd name="connsiteY10" fmla="*/ 222503 h 268225"/>
              <a:gd name="connsiteX11" fmla="*/ 159716 w 282245"/>
              <a:gd name="connsiteY11" fmla="*/ 167335 h 268225"/>
              <a:gd name="connsiteX12" fmla="*/ 159716 w 282245"/>
              <a:gd name="connsiteY12" fmla="*/ 151485 h 268225"/>
              <a:gd name="connsiteX13" fmla="*/ 236829 w 282245"/>
              <a:gd name="connsiteY13" fmla="*/ 150876 h 268225"/>
              <a:gd name="connsiteX14" fmla="*/ 274016 w 282245"/>
              <a:gd name="connsiteY14" fmla="*/ 152400 h 268225"/>
              <a:gd name="connsiteX15" fmla="*/ 282245 w 282245"/>
              <a:gd name="connsiteY15" fmla="*/ 138075 h 268225"/>
              <a:gd name="connsiteX16" fmla="*/ 277673 w 282245"/>
              <a:gd name="connsiteY16" fmla="*/ 131979 h 268225"/>
              <a:gd name="connsiteX17" fmla="*/ 240792 w 282245"/>
              <a:gd name="connsiteY17" fmla="*/ 126797 h 268225"/>
              <a:gd name="connsiteX19" fmla="*/ 190500 w 282245"/>
              <a:gd name="connsiteY19" fmla="*/ 249631 h 268225"/>
              <a:gd name="connsiteX20" fmla="*/ 103022 w 282245"/>
              <a:gd name="connsiteY20" fmla="*/ 250546 h 268225"/>
              <a:gd name="connsiteX21" fmla="*/ 95707 w 282245"/>
              <a:gd name="connsiteY21" fmla="*/ 242621 h 268225"/>
              <a:gd name="connsiteX22" fmla="*/ 95707 w 282245"/>
              <a:gd name="connsiteY22" fmla="*/ 211531 h 268225"/>
              <a:gd name="connsiteX23" fmla="*/ 96317 w 282245"/>
              <a:gd name="connsiteY23" fmla="*/ 196597 h 268225"/>
              <a:gd name="connsiteX24" fmla="*/ 91135 w 282245"/>
              <a:gd name="connsiteY24" fmla="*/ 189585 h 268225"/>
              <a:gd name="connsiteX25" fmla="*/ 50292 w 282245"/>
              <a:gd name="connsiteY25" fmla="*/ 186537 h 268225"/>
              <a:gd name="connsiteX26" fmla="*/ 46634 w 282245"/>
              <a:gd name="connsiteY26" fmla="*/ 188671 h 268225"/>
              <a:gd name="connsiteX27" fmla="*/ 44500 w 282245"/>
              <a:gd name="connsiteY27" fmla="*/ 196900 h 268225"/>
              <a:gd name="connsiteX28" fmla="*/ 65836 w 282245"/>
              <a:gd name="connsiteY28" fmla="*/ 206959 h 268225"/>
              <a:gd name="connsiteX29" fmla="*/ 65836 w 282245"/>
              <a:gd name="connsiteY29" fmla="*/ 242012 h 268225"/>
              <a:gd name="connsiteX30" fmla="*/ 94793 w 282245"/>
              <a:gd name="connsiteY30" fmla="*/ 268225 h 268225"/>
              <a:gd name="connsiteX31" fmla="*/ 228295 w 282245"/>
              <a:gd name="connsiteY31" fmla="*/ 267310 h 268225"/>
              <a:gd name="connsiteX32" fmla="*/ 233173 w 282245"/>
              <a:gd name="connsiteY32" fmla="*/ 265481 h 268225"/>
              <a:gd name="connsiteX33" fmla="*/ 237440 w 282245"/>
              <a:gd name="connsiteY33" fmla="*/ 251155 h 268225"/>
              <a:gd name="connsiteX34" fmla="*/ 232563 w 282245"/>
              <a:gd name="connsiteY34" fmla="*/ 245974 h 268225"/>
              <a:gd name="connsiteX35" fmla="*/ 201778 w 282245"/>
              <a:gd name="connsiteY35" fmla="*/ 243535 h 268225"/>
              <a:gd name="connsiteX37" fmla="*/ 69494 w 282245"/>
              <a:gd name="connsiteY37" fmla="*/ 94488 h 268225"/>
              <a:gd name="connsiteX38" fmla="*/ 73761 w 282245"/>
              <a:gd name="connsiteY38" fmla="*/ 111252 h 268225"/>
              <a:gd name="connsiteX39" fmla="*/ 89916 w 282245"/>
              <a:gd name="connsiteY39" fmla="*/ 111252 h 268225"/>
              <a:gd name="connsiteX40" fmla="*/ 95097 w 282245"/>
              <a:gd name="connsiteY40" fmla="*/ 102108 h 268225"/>
              <a:gd name="connsiteX41" fmla="*/ 218236 w 282245"/>
              <a:gd name="connsiteY41" fmla="*/ 100584 h 268225"/>
              <a:gd name="connsiteX42" fmla="*/ 222810 w 282245"/>
              <a:gd name="connsiteY42" fmla="*/ 88087 h 268225"/>
              <a:gd name="connsiteX43" fmla="*/ 220369 w 282245"/>
              <a:gd name="connsiteY43" fmla="*/ 84125 h 268225"/>
              <a:gd name="connsiteX44" fmla="*/ 214579 w 282245"/>
              <a:gd name="connsiteY44" fmla="*/ 81382 h 268225"/>
              <a:gd name="connsiteX45" fmla="*/ 222503 w 282245"/>
              <a:gd name="connsiteY45" fmla="*/ 25298 h 268225"/>
              <a:gd name="connsiteX46" fmla="*/ 226466 w 282245"/>
              <a:gd name="connsiteY46" fmla="*/ 13107 h 268225"/>
              <a:gd name="connsiteX47" fmla="*/ 225857 w 282245"/>
              <a:gd name="connsiteY47" fmla="*/ 8840 h 268225"/>
              <a:gd name="connsiteX48" fmla="*/ 209093 w 282245"/>
              <a:gd name="connsiteY48" fmla="*/ 610 h 268225"/>
              <a:gd name="connsiteX49" fmla="*/ 203301 w 282245"/>
              <a:gd name="connsiteY49" fmla="*/ 610 h 268225"/>
              <a:gd name="connsiteX50" fmla="*/ 190195 w 282245"/>
              <a:gd name="connsiteY50" fmla="*/ 6706 h 268225"/>
              <a:gd name="connsiteX51" fmla="*/ 94488 w 282245"/>
              <a:gd name="connsiteY51" fmla="*/ 8230 h 268225"/>
              <a:gd name="connsiteX52" fmla="*/ 53035 w 282245"/>
              <a:gd name="connsiteY52" fmla="*/ 4572 h 268225"/>
              <a:gd name="connsiteX53" fmla="*/ 49378 w 282245"/>
              <a:gd name="connsiteY53" fmla="*/ 6400 h 268225"/>
              <a:gd name="connsiteX54" fmla="*/ 47244 w 282245"/>
              <a:gd name="connsiteY54" fmla="*/ 14935 h 268225"/>
              <a:gd name="connsiteX55" fmla="*/ 64008 w 282245"/>
              <a:gd name="connsiteY55" fmla="*/ 24994 h 268225"/>
              <a:gd name="connsiteX57" fmla="*/ 189891 w 282245"/>
              <a:gd name="connsiteY57" fmla="*/ 80772 h 268225"/>
              <a:gd name="connsiteX58" fmla="*/ 183490 w 282245"/>
              <a:gd name="connsiteY58" fmla="*/ 82600 h 268225"/>
              <a:gd name="connsiteX59" fmla="*/ 96013 w 282245"/>
              <a:gd name="connsiteY59" fmla="*/ 83820 h 268225"/>
              <a:gd name="connsiteX60" fmla="*/ 95097 w 282245"/>
              <a:gd name="connsiteY60" fmla="*/ 26518 h 268225"/>
              <a:gd name="connsiteX61" fmla="*/ 191110 w 282245"/>
              <a:gd name="connsiteY61" fmla="*/ 25603 h 2682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82245" h="268225">
                <a:moveTo>
                  <a:pt x="228600" y="131979"/>
                </a:moveTo>
                <a:cubicBezTo>
                  <a:pt x="206959" y="133503"/>
                  <a:pt x="59131" y="135331"/>
                  <a:pt x="39929" y="135027"/>
                </a:cubicBezTo>
                <a:cubicBezTo>
                  <a:pt x="29260" y="135027"/>
                  <a:pt x="14325" y="133807"/>
                  <a:pt x="3048" y="131674"/>
                </a:cubicBezTo>
                <a:lnTo>
                  <a:pt x="610" y="136551"/>
                </a:lnTo>
                <a:cubicBezTo>
                  <a:pt x="0" y="137769"/>
                  <a:pt x="304" y="139294"/>
                  <a:pt x="1524" y="140208"/>
                </a:cubicBezTo>
                <a:cubicBezTo>
                  <a:pt x="9449" y="147524"/>
                  <a:pt x="21946" y="155448"/>
                  <a:pt x="33832" y="159410"/>
                </a:cubicBezTo>
                <a:cubicBezTo>
                  <a:pt x="41757" y="156972"/>
                  <a:pt x="58826" y="153925"/>
                  <a:pt x="66751" y="153315"/>
                </a:cubicBezTo>
                <a:cubicBezTo>
                  <a:pt x="73761" y="153010"/>
                  <a:pt x="100279" y="152400"/>
                  <a:pt x="130454" y="152095"/>
                </a:cubicBezTo>
                <a:lnTo>
                  <a:pt x="130454" y="175260"/>
                </a:lnTo>
                <a:cubicBezTo>
                  <a:pt x="130454" y="187147"/>
                  <a:pt x="131674" y="211531"/>
                  <a:pt x="132893" y="222503"/>
                </a:cubicBezTo>
                <a:lnTo>
                  <a:pt x="151485" y="222503"/>
                </a:lnTo>
                <a:cubicBezTo>
                  <a:pt x="156057" y="208788"/>
                  <a:pt x="159716" y="182576"/>
                  <a:pt x="159716" y="167335"/>
                </a:cubicBezTo>
                <a:lnTo>
                  <a:pt x="159716" y="151485"/>
                </a:lnTo>
                <a:cubicBezTo>
                  <a:pt x="194157" y="151181"/>
                  <a:pt x="227076" y="150876"/>
                  <a:pt x="236829" y="150876"/>
                </a:cubicBezTo>
                <a:cubicBezTo>
                  <a:pt x="246583" y="150876"/>
                  <a:pt x="266091" y="151485"/>
                  <a:pt x="274016" y="152400"/>
                </a:cubicBezTo>
                <a:cubicBezTo>
                  <a:pt x="277673" y="150876"/>
                  <a:pt x="282245" y="144780"/>
                  <a:pt x="282245" y="138075"/>
                </a:cubicBezTo>
                <a:cubicBezTo>
                  <a:pt x="282245" y="135027"/>
                  <a:pt x="280416" y="132893"/>
                  <a:pt x="277673" y="131979"/>
                </a:cubicBezTo>
                <a:cubicBezTo>
                  <a:pt x="270053" y="129540"/>
                  <a:pt x="252679" y="127102"/>
                  <a:pt x="240792" y="126797"/>
                </a:cubicBezTo>
                <a:moveTo>
                  <a:pt x="190500" y="249631"/>
                </a:moveTo>
                <a:cubicBezTo>
                  <a:pt x="171907" y="250241"/>
                  <a:pt x="122834" y="250851"/>
                  <a:pt x="103022" y="250546"/>
                </a:cubicBezTo>
                <a:cubicBezTo>
                  <a:pt x="97535" y="250546"/>
                  <a:pt x="95707" y="248107"/>
                  <a:pt x="95707" y="242621"/>
                </a:cubicBezTo>
                <a:lnTo>
                  <a:pt x="95707" y="211531"/>
                </a:lnTo>
                <a:lnTo>
                  <a:pt x="96317" y="196597"/>
                </a:lnTo>
                <a:cubicBezTo>
                  <a:pt x="96317" y="192634"/>
                  <a:pt x="94488" y="190500"/>
                  <a:pt x="91135" y="189585"/>
                </a:cubicBezTo>
                <a:cubicBezTo>
                  <a:pt x="82296" y="187757"/>
                  <a:pt x="61875" y="186537"/>
                  <a:pt x="50292" y="186537"/>
                </a:cubicBezTo>
                <a:cubicBezTo>
                  <a:pt x="47854" y="186537"/>
                  <a:pt x="46940" y="187452"/>
                  <a:pt x="46634" y="188671"/>
                </a:cubicBezTo>
                <a:lnTo>
                  <a:pt x="44500" y="196900"/>
                </a:lnTo>
                <a:cubicBezTo>
                  <a:pt x="52730" y="199034"/>
                  <a:pt x="60960" y="202997"/>
                  <a:pt x="65836" y="206959"/>
                </a:cubicBezTo>
                <a:lnTo>
                  <a:pt x="65836" y="242012"/>
                </a:lnTo>
                <a:cubicBezTo>
                  <a:pt x="65836" y="259690"/>
                  <a:pt x="73761" y="267919"/>
                  <a:pt x="94793" y="268225"/>
                </a:cubicBezTo>
                <a:lnTo>
                  <a:pt x="228295" y="267310"/>
                </a:lnTo>
                <a:cubicBezTo>
                  <a:pt x="230124" y="267310"/>
                  <a:pt x="231953" y="266700"/>
                  <a:pt x="233173" y="265481"/>
                </a:cubicBezTo>
                <a:cubicBezTo>
                  <a:pt x="235000" y="263652"/>
                  <a:pt x="237440" y="258470"/>
                  <a:pt x="237440" y="251155"/>
                </a:cubicBezTo>
                <a:cubicBezTo>
                  <a:pt x="237440" y="248412"/>
                  <a:pt x="235610" y="246583"/>
                  <a:pt x="232563" y="245974"/>
                </a:cubicBezTo>
                <a:cubicBezTo>
                  <a:pt x="226161" y="244449"/>
                  <a:pt x="211531" y="243231"/>
                  <a:pt x="201778" y="243535"/>
                </a:cubicBezTo>
                <a:moveTo>
                  <a:pt x="69494" y="94488"/>
                </a:moveTo>
                <a:cubicBezTo>
                  <a:pt x="70103" y="100279"/>
                  <a:pt x="71628" y="106680"/>
                  <a:pt x="73761" y="111252"/>
                </a:cubicBezTo>
                <a:lnTo>
                  <a:pt x="89916" y="111252"/>
                </a:lnTo>
                <a:cubicBezTo>
                  <a:pt x="92354" y="108509"/>
                  <a:pt x="94183" y="105766"/>
                  <a:pt x="95097" y="102108"/>
                </a:cubicBezTo>
                <a:lnTo>
                  <a:pt x="218236" y="100584"/>
                </a:lnTo>
                <a:cubicBezTo>
                  <a:pt x="220676" y="98755"/>
                  <a:pt x="222810" y="93269"/>
                  <a:pt x="222810" y="88087"/>
                </a:cubicBezTo>
                <a:cubicBezTo>
                  <a:pt x="222810" y="85954"/>
                  <a:pt x="221894" y="84734"/>
                  <a:pt x="220369" y="84125"/>
                </a:cubicBezTo>
                <a:lnTo>
                  <a:pt x="214579" y="81382"/>
                </a:lnTo>
                <a:cubicBezTo>
                  <a:pt x="218236" y="63398"/>
                  <a:pt x="220980" y="43282"/>
                  <a:pt x="222503" y="25298"/>
                </a:cubicBezTo>
                <a:lnTo>
                  <a:pt x="226466" y="13107"/>
                </a:lnTo>
                <a:cubicBezTo>
                  <a:pt x="227381" y="10973"/>
                  <a:pt x="227076" y="9754"/>
                  <a:pt x="225857" y="8840"/>
                </a:cubicBezTo>
                <a:cubicBezTo>
                  <a:pt x="222503" y="6400"/>
                  <a:pt x="213664" y="2438"/>
                  <a:pt x="209093" y="610"/>
                </a:cubicBezTo>
                <a:cubicBezTo>
                  <a:pt x="207263" y="0"/>
                  <a:pt x="204825" y="0"/>
                  <a:pt x="203301" y="610"/>
                </a:cubicBezTo>
                <a:lnTo>
                  <a:pt x="190195" y="6706"/>
                </a:lnTo>
                <a:cubicBezTo>
                  <a:pt x="167641" y="7925"/>
                  <a:pt x="117044" y="8230"/>
                  <a:pt x="94488" y="8230"/>
                </a:cubicBezTo>
                <a:cubicBezTo>
                  <a:pt x="83516" y="6400"/>
                  <a:pt x="63703" y="4572"/>
                  <a:pt x="53035" y="4572"/>
                </a:cubicBezTo>
                <a:cubicBezTo>
                  <a:pt x="50901" y="4572"/>
                  <a:pt x="49988" y="5182"/>
                  <a:pt x="49378" y="6400"/>
                </a:cubicBezTo>
                <a:lnTo>
                  <a:pt x="47244" y="14935"/>
                </a:lnTo>
                <a:cubicBezTo>
                  <a:pt x="53950" y="17069"/>
                  <a:pt x="60655" y="21336"/>
                  <a:pt x="64008" y="24994"/>
                </a:cubicBezTo>
                <a:moveTo>
                  <a:pt x="189891" y="80772"/>
                </a:moveTo>
                <a:lnTo>
                  <a:pt x="183490" y="82600"/>
                </a:lnTo>
                <a:cubicBezTo>
                  <a:pt x="162763" y="83515"/>
                  <a:pt x="121310" y="84125"/>
                  <a:pt x="96013" y="83820"/>
                </a:cubicBezTo>
                <a:lnTo>
                  <a:pt x="95097" y="26518"/>
                </a:lnTo>
                <a:cubicBezTo>
                  <a:pt x="124358" y="25908"/>
                  <a:pt x="161240" y="25298"/>
                  <a:pt x="191110" y="256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2" name="Freeform 92"/>
          <p:cNvSpPr/>
          <p:nvPr/>
        </p:nvSpPr>
        <p:spPr>
          <a:xfrm>
            <a:off x="10851682" y="7163609"/>
            <a:ext cx="287122" cy="294132"/>
          </a:xfrm>
          <a:custGeom>
            <a:avLst/>
            <a:gdLst>
              <a:gd name="connsiteX0" fmla="*/ 48158 w 287122"/>
              <a:gd name="connsiteY0" fmla="*/ 21336 h 294132"/>
              <a:gd name="connsiteX1" fmla="*/ 48158 w 287122"/>
              <a:gd name="connsiteY1" fmla="*/ 24994 h 294132"/>
              <a:gd name="connsiteX2" fmla="*/ 67666 w 287122"/>
              <a:gd name="connsiteY2" fmla="*/ 44806 h 294132"/>
              <a:gd name="connsiteX3" fmla="*/ 74677 w 287122"/>
              <a:gd name="connsiteY3" fmla="*/ 46025 h 294132"/>
              <a:gd name="connsiteX4" fmla="*/ 122834 w 287122"/>
              <a:gd name="connsiteY4" fmla="*/ 44501 h 294132"/>
              <a:gd name="connsiteX5" fmla="*/ 128017 w 287122"/>
              <a:gd name="connsiteY5" fmla="*/ 42673 h 294132"/>
              <a:gd name="connsiteX6" fmla="*/ 129236 w 287122"/>
              <a:gd name="connsiteY6" fmla="*/ 26823 h 294132"/>
              <a:gd name="connsiteX7" fmla="*/ 123749 w 287122"/>
              <a:gd name="connsiteY7" fmla="*/ 24079 h 294132"/>
              <a:gd name="connsiteX8" fmla="*/ 50597 w 287122"/>
              <a:gd name="connsiteY8" fmla="*/ 18289 h 294132"/>
              <a:gd name="connsiteX10" fmla="*/ 139598 w 287122"/>
              <a:gd name="connsiteY10" fmla="*/ 60655 h 294132"/>
              <a:gd name="connsiteX11" fmla="*/ 35967 w 287122"/>
              <a:gd name="connsiteY11" fmla="*/ 63094 h 294132"/>
              <a:gd name="connsiteX12" fmla="*/ 6707 w 287122"/>
              <a:gd name="connsiteY12" fmla="*/ 60351 h 294132"/>
              <a:gd name="connsiteX13" fmla="*/ 4573 w 287122"/>
              <a:gd name="connsiteY13" fmla="*/ 64618 h 294132"/>
              <a:gd name="connsiteX14" fmla="*/ 5183 w 287122"/>
              <a:gd name="connsiteY14" fmla="*/ 67666 h 294132"/>
              <a:gd name="connsiteX15" fmla="*/ 30786 w 287122"/>
              <a:gd name="connsiteY15" fmla="*/ 84430 h 294132"/>
              <a:gd name="connsiteX16" fmla="*/ 53646 w 287122"/>
              <a:gd name="connsiteY16" fmla="*/ 80163 h 294132"/>
              <a:gd name="connsiteX17" fmla="*/ 146610 w 287122"/>
              <a:gd name="connsiteY17" fmla="*/ 77724 h 294132"/>
              <a:gd name="connsiteX18" fmla="*/ 174346 w 287122"/>
              <a:gd name="connsiteY18" fmla="*/ 78639 h 294132"/>
              <a:gd name="connsiteX19" fmla="*/ 181356 w 287122"/>
              <a:gd name="connsiteY19" fmla="*/ 65227 h 294132"/>
              <a:gd name="connsiteX20" fmla="*/ 178005 w 287122"/>
              <a:gd name="connsiteY20" fmla="*/ 60351 h 294132"/>
              <a:gd name="connsiteX21" fmla="*/ 149658 w 287122"/>
              <a:gd name="connsiteY21" fmla="*/ 56083 h 294132"/>
              <a:gd name="connsiteX23" fmla="*/ 63094 w 287122"/>
              <a:gd name="connsiteY23" fmla="*/ 136246 h 294132"/>
              <a:gd name="connsiteX24" fmla="*/ 97231 w 287122"/>
              <a:gd name="connsiteY24" fmla="*/ 107290 h 294132"/>
              <a:gd name="connsiteX25" fmla="*/ 131674 w 287122"/>
              <a:gd name="connsiteY25" fmla="*/ 136246 h 294132"/>
              <a:gd name="connsiteX26" fmla="*/ 97231 w 287122"/>
              <a:gd name="connsiteY26" fmla="*/ 165202 h 294132"/>
              <a:gd name="connsiteX27" fmla="*/ 63094 w 287122"/>
              <a:gd name="connsiteY27" fmla="*/ 136246 h 294132"/>
              <a:gd name="connsiteX29" fmla="*/ 244146 w 287122"/>
              <a:gd name="connsiteY29" fmla="*/ 127407 h 294132"/>
              <a:gd name="connsiteX30" fmla="*/ 225552 w 287122"/>
              <a:gd name="connsiteY30" fmla="*/ 128321 h 294132"/>
              <a:gd name="connsiteX31" fmla="*/ 225552 w 287122"/>
              <a:gd name="connsiteY31" fmla="*/ 33833 h 294132"/>
              <a:gd name="connsiteX32" fmla="*/ 226467 w 287122"/>
              <a:gd name="connsiteY32" fmla="*/ 16459 h 294132"/>
              <a:gd name="connsiteX33" fmla="*/ 222505 w 287122"/>
              <a:gd name="connsiteY33" fmla="*/ 9144 h 294132"/>
              <a:gd name="connsiteX34" fmla="*/ 177698 w 287122"/>
              <a:gd name="connsiteY34" fmla="*/ 0 h 294132"/>
              <a:gd name="connsiteX35" fmla="*/ 173737 w 287122"/>
              <a:gd name="connsiteY35" fmla="*/ 1829 h 294132"/>
              <a:gd name="connsiteX36" fmla="*/ 170689 w 287122"/>
              <a:gd name="connsiteY36" fmla="*/ 11278 h 294132"/>
              <a:gd name="connsiteX37" fmla="*/ 195986 w 287122"/>
              <a:gd name="connsiteY37" fmla="*/ 28042 h 294132"/>
              <a:gd name="connsiteX38" fmla="*/ 195986 w 287122"/>
              <a:gd name="connsiteY38" fmla="*/ 196292 h 294132"/>
              <a:gd name="connsiteX39" fmla="*/ 112167 w 287122"/>
              <a:gd name="connsiteY39" fmla="*/ 207264 h 294132"/>
              <a:gd name="connsiteX40" fmla="*/ 112167 w 287122"/>
              <a:gd name="connsiteY40" fmla="*/ 181661 h 294132"/>
              <a:gd name="connsiteX41" fmla="*/ 160020 w 287122"/>
              <a:gd name="connsiteY41" fmla="*/ 136246 h 294132"/>
              <a:gd name="connsiteX42" fmla="*/ 97231 w 287122"/>
              <a:gd name="connsiteY42" fmla="*/ 89612 h 294132"/>
              <a:gd name="connsiteX43" fmla="*/ 34139 w 287122"/>
              <a:gd name="connsiteY43" fmla="*/ 136246 h 294132"/>
              <a:gd name="connsiteX44" fmla="*/ 84430 w 287122"/>
              <a:gd name="connsiteY44" fmla="*/ 181966 h 294132"/>
              <a:gd name="connsiteX45" fmla="*/ 84430 w 287122"/>
              <a:gd name="connsiteY45" fmla="*/ 209702 h 294132"/>
              <a:gd name="connsiteX46" fmla="*/ 39624 w 287122"/>
              <a:gd name="connsiteY46" fmla="*/ 212141 h 294132"/>
              <a:gd name="connsiteX47" fmla="*/ 2744 w 287122"/>
              <a:gd name="connsiteY47" fmla="*/ 209702 h 294132"/>
              <a:gd name="connsiteX48" fmla="*/ 611 w 287122"/>
              <a:gd name="connsiteY48" fmla="*/ 214275 h 294132"/>
              <a:gd name="connsiteX49" fmla="*/ 1524 w 287122"/>
              <a:gd name="connsiteY49" fmla="*/ 217932 h 294132"/>
              <a:gd name="connsiteX50" fmla="*/ 34443 w 287122"/>
              <a:gd name="connsiteY50" fmla="*/ 238964 h 294132"/>
              <a:gd name="connsiteX51" fmla="*/ 60046 w 287122"/>
              <a:gd name="connsiteY51" fmla="*/ 233477 h 294132"/>
              <a:gd name="connsiteX52" fmla="*/ 195986 w 287122"/>
              <a:gd name="connsiteY52" fmla="*/ 212751 h 294132"/>
              <a:gd name="connsiteX53" fmla="*/ 195986 w 287122"/>
              <a:gd name="connsiteY53" fmla="*/ 231648 h 294132"/>
              <a:gd name="connsiteX54" fmla="*/ 198730 w 287122"/>
              <a:gd name="connsiteY54" fmla="*/ 294132 h 294132"/>
              <a:gd name="connsiteX55" fmla="*/ 215494 w 287122"/>
              <a:gd name="connsiteY55" fmla="*/ 294132 h 294132"/>
              <a:gd name="connsiteX56" fmla="*/ 225552 w 287122"/>
              <a:gd name="connsiteY56" fmla="*/ 222199 h 294132"/>
              <a:gd name="connsiteX57" fmla="*/ 225552 w 287122"/>
              <a:gd name="connsiteY57" fmla="*/ 146609 h 294132"/>
              <a:gd name="connsiteX58" fmla="*/ 275234 w 287122"/>
              <a:gd name="connsiteY58" fmla="*/ 145390 h 294132"/>
              <a:gd name="connsiteX59" fmla="*/ 283159 w 287122"/>
              <a:gd name="connsiteY59" fmla="*/ 142951 h 294132"/>
              <a:gd name="connsiteX60" fmla="*/ 286817 w 287122"/>
              <a:gd name="connsiteY60" fmla="*/ 128930 h 294132"/>
              <a:gd name="connsiteX61" fmla="*/ 281026 w 287122"/>
              <a:gd name="connsiteY61" fmla="*/ 122834 h 294132"/>
              <a:gd name="connsiteX62" fmla="*/ 253898 w 287122"/>
              <a:gd name="connsiteY62" fmla="*/ 12131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87122" h="294132">
                <a:moveTo>
                  <a:pt x="48158" y="21336"/>
                </a:moveTo>
                <a:cubicBezTo>
                  <a:pt x="47549" y="22251"/>
                  <a:pt x="47549" y="23470"/>
                  <a:pt x="48158" y="24994"/>
                </a:cubicBezTo>
                <a:cubicBezTo>
                  <a:pt x="53341" y="32614"/>
                  <a:pt x="61264" y="40843"/>
                  <a:pt x="67666" y="44806"/>
                </a:cubicBezTo>
                <a:cubicBezTo>
                  <a:pt x="69495" y="46330"/>
                  <a:pt x="71324" y="46330"/>
                  <a:pt x="74677" y="46025"/>
                </a:cubicBezTo>
                <a:cubicBezTo>
                  <a:pt x="87174" y="45110"/>
                  <a:pt x="109424" y="44501"/>
                  <a:pt x="122834" y="44501"/>
                </a:cubicBezTo>
                <a:cubicBezTo>
                  <a:pt x="124968" y="44501"/>
                  <a:pt x="126797" y="44196"/>
                  <a:pt x="128017" y="42673"/>
                </a:cubicBezTo>
                <a:cubicBezTo>
                  <a:pt x="130759" y="39624"/>
                  <a:pt x="131674" y="31090"/>
                  <a:pt x="129236" y="26823"/>
                </a:cubicBezTo>
                <a:cubicBezTo>
                  <a:pt x="128321" y="24689"/>
                  <a:pt x="126797" y="24079"/>
                  <a:pt x="123749" y="24079"/>
                </a:cubicBezTo>
                <a:cubicBezTo>
                  <a:pt x="103938" y="24079"/>
                  <a:pt x="76811" y="22861"/>
                  <a:pt x="50597" y="18289"/>
                </a:cubicBezTo>
                <a:moveTo>
                  <a:pt x="139598" y="60655"/>
                </a:moveTo>
                <a:cubicBezTo>
                  <a:pt x="126188" y="61570"/>
                  <a:pt x="48464" y="63094"/>
                  <a:pt x="35967" y="63094"/>
                </a:cubicBezTo>
                <a:cubicBezTo>
                  <a:pt x="28652" y="63094"/>
                  <a:pt x="15850" y="62179"/>
                  <a:pt x="6707" y="60351"/>
                </a:cubicBezTo>
                <a:lnTo>
                  <a:pt x="4573" y="64618"/>
                </a:lnTo>
                <a:cubicBezTo>
                  <a:pt x="3963" y="65532"/>
                  <a:pt x="4267" y="66751"/>
                  <a:pt x="5183" y="67666"/>
                </a:cubicBezTo>
                <a:cubicBezTo>
                  <a:pt x="11583" y="73761"/>
                  <a:pt x="21642" y="80467"/>
                  <a:pt x="30786" y="84430"/>
                </a:cubicBezTo>
                <a:cubicBezTo>
                  <a:pt x="36272" y="82601"/>
                  <a:pt x="47549" y="80467"/>
                  <a:pt x="53646" y="80163"/>
                </a:cubicBezTo>
                <a:cubicBezTo>
                  <a:pt x="64618" y="79248"/>
                  <a:pt x="135027" y="77724"/>
                  <a:pt x="146610" y="77724"/>
                </a:cubicBezTo>
                <a:cubicBezTo>
                  <a:pt x="153620" y="77724"/>
                  <a:pt x="168859" y="78029"/>
                  <a:pt x="174346" y="78639"/>
                </a:cubicBezTo>
                <a:cubicBezTo>
                  <a:pt x="177394" y="77115"/>
                  <a:pt x="181356" y="71324"/>
                  <a:pt x="181356" y="65227"/>
                </a:cubicBezTo>
                <a:cubicBezTo>
                  <a:pt x="181356" y="62789"/>
                  <a:pt x="180138" y="60961"/>
                  <a:pt x="178005" y="60351"/>
                </a:cubicBezTo>
                <a:cubicBezTo>
                  <a:pt x="172213" y="58217"/>
                  <a:pt x="158496" y="56389"/>
                  <a:pt x="149658" y="56083"/>
                </a:cubicBezTo>
                <a:moveTo>
                  <a:pt x="63094" y="136246"/>
                </a:moveTo>
                <a:cubicBezTo>
                  <a:pt x="63094" y="117958"/>
                  <a:pt x="78333" y="107290"/>
                  <a:pt x="97231" y="107290"/>
                </a:cubicBezTo>
                <a:cubicBezTo>
                  <a:pt x="116433" y="107290"/>
                  <a:pt x="131674" y="117958"/>
                  <a:pt x="131674" y="136246"/>
                </a:cubicBezTo>
                <a:cubicBezTo>
                  <a:pt x="131674" y="154533"/>
                  <a:pt x="116433" y="165202"/>
                  <a:pt x="97231" y="165202"/>
                </a:cubicBezTo>
                <a:cubicBezTo>
                  <a:pt x="78333" y="165202"/>
                  <a:pt x="63094" y="154533"/>
                  <a:pt x="63094" y="136246"/>
                </a:cubicBezTo>
                <a:moveTo>
                  <a:pt x="244146" y="127407"/>
                </a:moveTo>
                <a:lnTo>
                  <a:pt x="225552" y="128321"/>
                </a:lnTo>
                <a:lnTo>
                  <a:pt x="225552" y="33833"/>
                </a:lnTo>
                <a:lnTo>
                  <a:pt x="226467" y="16459"/>
                </a:lnTo>
                <a:cubicBezTo>
                  <a:pt x="226772" y="12802"/>
                  <a:pt x="225552" y="10364"/>
                  <a:pt x="222505" y="9144"/>
                </a:cubicBezTo>
                <a:cubicBezTo>
                  <a:pt x="212446" y="4877"/>
                  <a:pt x="190805" y="610"/>
                  <a:pt x="177698" y="0"/>
                </a:cubicBezTo>
                <a:cubicBezTo>
                  <a:pt x="174955" y="0"/>
                  <a:pt x="174346" y="610"/>
                  <a:pt x="173737" y="1829"/>
                </a:cubicBezTo>
                <a:lnTo>
                  <a:pt x="170689" y="11278"/>
                </a:lnTo>
                <a:cubicBezTo>
                  <a:pt x="181356" y="15240"/>
                  <a:pt x="191111" y="21336"/>
                  <a:pt x="195986" y="28042"/>
                </a:cubicBezTo>
                <a:lnTo>
                  <a:pt x="195986" y="196292"/>
                </a:lnTo>
                <a:cubicBezTo>
                  <a:pt x="175564" y="200254"/>
                  <a:pt x="143561" y="204521"/>
                  <a:pt x="112167" y="207264"/>
                </a:cubicBezTo>
                <a:lnTo>
                  <a:pt x="112167" y="181661"/>
                </a:lnTo>
                <a:cubicBezTo>
                  <a:pt x="139905" y="177089"/>
                  <a:pt x="160020" y="160020"/>
                  <a:pt x="160020" y="136246"/>
                </a:cubicBezTo>
                <a:cubicBezTo>
                  <a:pt x="160020" y="108204"/>
                  <a:pt x="132283" y="89612"/>
                  <a:pt x="97231" y="89612"/>
                </a:cubicBezTo>
                <a:cubicBezTo>
                  <a:pt x="62180" y="89612"/>
                  <a:pt x="34139" y="108204"/>
                  <a:pt x="34139" y="136246"/>
                </a:cubicBezTo>
                <a:cubicBezTo>
                  <a:pt x="34139" y="160630"/>
                  <a:pt x="55474" y="178004"/>
                  <a:pt x="84430" y="181966"/>
                </a:cubicBezTo>
                <a:lnTo>
                  <a:pt x="84430" y="209702"/>
                </a:lnTo>
                <a:cubicBezTo>
                  <a:pt x="67666" y="210922"/>
                  <a:pt x="51817" y="211836"/>
                  <a:pt x="39624" y="212141"/>
                </a:cubicBezTo>
                <a:cubicBezTo>
                  <a:pt x="28347" y="212446"/>
                  <a:pt x="14326" y="211531"/>
                  <a:pt x="2744" y="209702"/>
                </a:cubicBezTo>
                <a:lnTo>
                  <a:pt x="611" y="214275"/>
                </a:lnTo>
                <a:cubicBezTo>
                  <a:pt x="0" y="215798"/>
                  <a:pt x="305" y="216713"/>
                  <a:pt x="1524" y="217932"/>
                </a:cubicBezTo>
                <a:cubicBezTo>
                  <a:pt x="10364" y="225858"/>
                  <a:pt x="23164" y="234086"/>
                  <a:pt x="34443" y="238964"/>
                </a:cubicBezTo>
                <a:cubicBezTo>
                  <a:pt x="40539" y="236830"/>
                  <a:pt x="53646" y="233782"/>
                  <a:pt x="60046" y="233477"/>
                </a:cubicBezTo>
                <a:cubicBezTo>
                  <a:pt x="96013" y="230733"/>
                  <a:pt x="161240" y="221285"/>
                  <a:pt x="195986" y="212751"/>
                </a:cubicBezTo>
                <a:lnTo>
                  <a:pt x="195986" y="231648"/>
                </a:lnTo>
                <a:cubicBezTo>
                  <a:pt x="195986" y="245364"/>
                  <a:pt x="197207" y="282245"/>
                  <a:pt x="198730" y="294132"/>
                </a:cubicBezTo>
                <a:lnTo>
                  <a:pt x="215494" y="294132"/>
                </a:lnTo>
                <a:cubicBezTo>
                  <a:pt x="221895" y="274930"/>
                  <a:pt x="225552" y="241097"/>
                  <a:pt x="225552" y="222199"/>
                </a:cubicBezTo>
                <a:lnTo>
                  <a:pt x="225552" y="146609"/>
                </a:lnTo>
                <a:lnTo>
                  <a:pt x="275234" y="145390"/>
                </a:lnTo>
                <a:cubicBezTo>
                  <a:pt x="277978" y="145390"/>
                  <a:pt x="281330" y="144476"/>
                  <a:pt x="283159" y="142951"/>
                </a:cubicBezTo>
                <a:cubicBezTo>
                  <a:pt x="285293" y="140818"/>
                  <a:pt x="287122" y="135331"/>
                  <a:pt x="286817" y="128930"/>
                </a:cubicBezTo>
                <a:cubicBezTo>
                  <a:pt x="286513" y="126188"/>
                  <a:pt x="284380" y="123749"/>
                  <a:pt x="281026" y="122834"/>
                </a:cubicBezTo>
                <a:cubicBezTo>
                  <a:pt x="275540" y="121615"/>
                  <a:pt x="262739" y="121006"/>
                  <a:pt x="253898" y="1213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3" name="Freeform 93"/>
          <p:cNvSpPr/>
          <p:nvPr/>
        </p:nvSpPr>
        <p:spPr>
          <a:xfrm>
            <a:off x="11156787" y="7163609"/>
            <a:ext cx="235915" cy="296876"/>
          </a:xfrm>
          <a:custGeom>
            <a:avLst/>
            <a:gdLst>
              <a:gd name="connsiteX0" fmla="*/ 204825 w 235915"/>
              <a:gd name="connsiteY0" fmla="*/ 192633 h 296876"/>
              <a:gd name="connsiteX1" fmla="*/ 87173 w 235915"/>
              <a:gd name="connsiteY1" fmla="*/ 195682 h 296876"/>
              <a:gd name="connsiteX2" fmla="*/ 54559 w 235915"/>
              <a:gd name="connsiteY2" fmla="*/ 193243 h 296876"/>
              <a:gd name="connsiteX3" fmla="*/ 52121 w 235915"/>
              <a:gd name="connsiteY3" fmla="*/ 198120 h 296876"/>
              <a:gd name="connsiteX4" fmla="*/ 53036 w 235915"/>
              <a:gd name="connsiteY4" fmla="*/ 201778 h 296876"/>
              <a:gd name="connsiteX5" fmla="*/ 81990 w 235915"/>
              <a:gd name="connsiteY5" fmla="*/ 218542 h 296876"/>
              <a:gd name="connsiteX6" fmla="*/ 110337 w 235915"/>
              <a:gd name="connsiteY6" fmla="*/ 213361 h 296876"/>
              <a:gd name="connsiteX7" fmla="*/ 201473 w 235915"/>
              <a:gd name="connsiteY7" fmla="*/ 211531 h 296876"/>
              <a:gd name="connsiteX8" fmla="*/ 201473 w 235915"/>
              <a:gd name="connsiteY8" fmla="*/ 257556 h 296876"/>
              <a:gd name="connsiteX9" fmla="*/ 204521 w 235915"/>
              <a:gd name="connsiteY9" fmla="*/ 296876 h 296876"/>
              <a:gd name="connsiteX10" fmla="*/ 222200 w 235915"/>
              <a:gd name="connsiteY10" fmla="*/ 296876 h 296876"/>
              <a:gd name="connsiteX11" fmla="*/ 230734 w 235915"/>
              <a:gd name="connsiteY11" fmla="*/ 250546 h 296876"/>
              <a:gd name="connsiteX12" fmla="*/ 231343 w 235915"/>
              <a:gd name="connsiteY12" fmla="*/ 212446 h 296876"/>
              <a:gd name="connsiteX13" fmla="*/ 235306 w 235915"/>
              <a:gd name="connsiteY13" fmla="*/ 201473 h 296876"/>
              <a:gd name="connsiteX14" fmla="*/ 234696 w 235915"/>
              <a:gd name="connsiteY14" fmla="*/ 197206 h 296876"/>
              <a:gd name="connsiteX15" fmla="*/ 219760 w 235915"/>
              <a:gd name="connsiteY15" fmla="*/ 188367 h 296876"/>
              <a:gd name="connsiteX16" fmla="*/ 214275 w 235915"/>
              <a:gd name="connsiteY16" fmla="*/ 188367 h 296876"/>
              <a:gd name="connsiteX18" fmla="*/ 149656 w 235915"/>
              <a:gd name="connsiteY18" fmla="*/ 168555 h 296876"/>
              <a:gd name="connsiteX19" fmla="*/ 157277 w 235915"/>
              <a:gd name="connsiteY19" fmla="*/ 173736 h 296876"/>
              <a:gd name="connsiteX20" fmla="*/ 170687 w 235915"/>
              <a:gd name="connsiteY20" fmla="*/ 167640 h 296876"/>
              <a:gd name="connsiteX21" fmla="*/ 169165 w 235915"/>
              <a:gd name="connsiteY21" fmla="*/ 158496 h 296876"/>
              <a:gd name="connsiteX22" fmla="*/ 155448 w 235915"/>
              <a:gd name="connsiteY22" fmla="*/ 137161 h 296876"/>
              <a:gd name="connsiteX23" fmla="*/ 142342 w 235915"/>
              <a:gd name="connsiteY23" fmla="*/ 133198 h 296876"/>
              <a:gd name="connsiteX24" fmla="*/ 111861 w 235915"/>
              <a:gd name="connsiteY24" fmla="*/ 106071 h 296876"/>
              <a:gd name="connsiteX25" fmla="*/ 146304 w 235915"/>
              <a:gd name="connsiteY25" fmla="*/ 55169 h 296876"/>
              <a:gd name="connsiteX26" fmla="*/ 153009 w 235915"/>
              <a:gd name="connsiteY26" fmla="*/ 45110 h 296876"/>
              <a:gd name="connsiteX27" fmla="*/ 152400 w 235915"/>
              <a:gd name="connsiteY27" fmla="*/ 40539 h 296876"/>
              <a:gd name="connsiteX28" fmla="*/ 134721 w 235915"/>
              <a:gd name="connsiteY28" fmla="*/ 32309 h 296876"/>
              <a:gd name="connsiteX29" fmla="*/ 128625 w 235915"/>
              <a:gd name="connsiteY29" fmla="*/ 32309 h 296876"/>
              <a:gd name="connsiteX30" fmla="*/ 117043 w 235915"/>
              <a:gd name="connsiteY30" fmla="*/ 37491 h 296876"/>
              <a:gd name="connsiteX31" fmla="*/ 39928 w 235915"/>
              <a:gd name="connsiteY31" fmla="*/ 39015 h 296876"/>
              <a:gd name="connsiteX32" fmla="*/ 11582 w 235915"/>
              <a:gd name="connsiteY32" fmla="*/ 36881 h 296876"/>
              <a:gd name="connsiteX33" fmla="*/ 9449 w 235915"/>
              <a:gd name="connsiteY33" fmla="*/ 40843 h 296876"/>
              <a:gd name="connsiteX34" fmla="*/ 10362 w 235915"/>
              <a:gd name="connsiteY34" fmla="*/ 44501 h 296876"/>
              <a:gd name="connsiteX35" fmla="*/ 35356 w 235915"/>
              <a:gd name="connsiteY35" fmla="*/ 60961 h 296876"/>
              <a:gd name="connsiteX36" fmla="*/ 58217 w 235915"/>
              <a:gd name="connsiteY36" fmla="*/ 56083 h 296876"/>
              <a:gd name="connsiteX37" fmla="*/ 110337 w 235915"/>
              <a:gd name="connsiteY37" fmla="*/ 55169 h 296876"/>
              <a:gd name="connsiteX38" fmla="*/ 1219 w 235915"/>
              <a:gd name="connsiteY38" fmla="*/ 176479 h 296876"/>
              <a:gd name="connsiteX39" fmla="*/ 1219 w 235915"/>
              <a:gd name="connsiteY39" fmla="*/ 179832 h 296876"/>
              <a:gd name="connsiteX40" fmla="*/ 5790 w 235915"/>
              <a:gd name="connsiteY40" fmla="*/ 184404 h 296876"/>
              <a:gd name="connsiteX41" fmla="*/ 9753 w 235915"/>
              <a:gd name="connsiteY41" fmla="*/ 184099 h 296876"/>
              <a:gd name="connsiteX42" fmla="*/ 98755 w 235915"/>
              <a:gd name="connsiteY42" fmla="*/ 120092 h 296876"/>
              <a:gd name="connsiteX44" fmla="*/ 139599 w 235915"/>
              <a:gd name="connsiteY44" fmla="*/ 95098 h 296876"/>
              <a:gd name="connsiteX45" fmla="*/ 140512 w 235915"/>
              <a:gd name="connsiteY45" fmla="*/ 98755 h 296876"/>
              <a:gd name="connsiteX46" fmla="*/ 162458 w 235915"/>
              <a:gd name="connsiteY46" fmla="*/ 115215 h 296876"/>
              <a:gd name="connsiteX47" fmla="*/ 181356 w 235915"/>
              <a:gd name="connsiteY47" fmla="*/ 110033 h 296876"/>
              <a:gd name="connsiteX48" fmla="*/ 203912 w 235915"/>
              <a:gd name="connsiteY48" fmla="*/ 108814 h 296876"/>
              <a:gd name="connsiteX49" fmla="*/ 203912 w 235915"/>
              <a:gd name="connsiteY49" fmla="*/ 133198 h 296876"/>
              <a:gd name="connsiteX50" fmla="*/ 206959 w 235915"/>
              <a:gd name="connsiteY50" fmla="*/ 180746 h 296876"/>
              <a:gd name="connsiteX51" fmla="*/ 224027 w 235915"/>
              <a:gd name="connsiteY51" fmla="*/ 180746 h 296876"/>
              <a:gd name="connsiteX52" fmla="*/ 233477 w 235915"/>
              <a:gd name="connsiteY52" fmla="*/ 124968 h 296876"/>
              <a:gd name="connsiteX53" fmla="*/ 233477 w 235915"/>
              <a:gd name="connsiteY53" fmla="*/ 33528 h 296876"/>
              <a:gd name="connsiteX54" fmla="*/ 234390 w 235915"/>
              <a:gd name="connsiteY54" fmla="*/ 16459 h 296876"/>
              <a:gd name="connsiteX55" fmla="*/ 230428 w 235915"/>
              <a:gd name="connsiteY55" fmla="*/ 9144 h 296876"/>
              <a:gd name="connsiteX56" fmla="*/ 186537 w 235915"/>
              <a:gd name="connsiteY56" fmla="*/ 0 h 296876"/>
              <a:gd name="connsiteX57" fmla="*/ 182271 w 235915"/>
              <a:gd name="connsiteY57" fmla="*/ 1829 h 296876"/>
              <a:gd name="connsiteX58" fmla="*/ 179222 w 235915"/>
              <a:gd name="connsiteY58" fmla="*/ 11278 h 296876"/>
              <a:gd name="connsiteX59" fmla="*/ 203912 w 235915"/>
              <a:gd name="connsiteY59" fmla="*/ 28042 h 296876"/>
              <a:gd name="connsiteX60" fmla="*/ 203912 w 235915"/>
              <a:gd name="connsiteY60" fmla="*/ 91745 h 296876"/>
              <a:gd name="connsiteX61" fmla="*/ 166421 w 235915"/>
              <a:gd name="connsiteY61" fmla="*/ 92659 h 296876"/>
              <a:gd name="connsiteX62" fmla="*/ 142037 w 235915"/>
              <a:gd name="connsiteY62" fmla="*/ 91136 h 29687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35915" h="296876">
                <a:moveTo>
                  <a:pt x="204825" y="192633"/>
                </a:moveTo>
                <a:cubicBezTo>
                  <a:pt x="186234" y="194158"/>
                  <a:pt x="101803" y="195682"/>
                  <a:pt x="87173" y="195682"/>
                </a:cubicBezTo>
                <a:cubicBezTo>
                  <a:pt x="77724" y="195682"/>
                  <a:pt x="64618" y="194767"/>
                  <a:pt x="54559" y="193243"/>
                </a:cubicBezTo>
                <a:lnTo>
                  <a:pt x="52121" y="198120"/>
                </a:lnTo>
                <a:cubicBezTo>
                  <a:pt x="51206" y="199340"/>
                  <a:pt x="51512" y="200558"/>
                  <a:pt x="53036" y="201778"/>
                </a:cubicBezTo>
                <a:cubicBezTo>
                  <a:pt x="60655" y="208179"/>
                  <a:pt x="71323" y="214579"/>
                  <a:pt x="81990" y="218542"/>
                </a:cubicBezTo>
                <a:cubicBezTo>
                  <a:pt x="89306" y="215798"/>
                  <a:pt x="102718" y="213664"/>
                  <a:pt x="110337" y="213361"/>
                </a:cubicBezTo>
                <a:cubicBezTo>
                  <a:pt x="122529" y="212446"/>
                  <a:pt x="177393" y="211227"/>
                  <a:pt x="201473" y="211531"/>
                </a:cubicBezTo>
                <a:lnTo>
                  <a:pt x="201473" y="257556"/>
                </a:lnTo>
                <a:cubicBezTo>
                  <a:pt x="201473" y="268224"/>
                  <a:pt x="202692" y="287427"/>
                  <a:pt x="204521" y="296876"/>
                </a:cubicBezTo>
                <a:lnTo>
                  <a:pt x="222200" y="296876"/>
                </a:lnTo>
                <a:cubicBezTo>
                  <a:pt x="227076" y="285598"/>
                  <a:pt x="230734" y="264261"/>
                  <a:pt x="230734" y="250546"/>
                </a:cubicBezTo>
                <a:lnTo>
                  <a:pt x="231343" y="212446"/>
                </a:lnTo>
                <a:lnTo>
                  <a:pt x="235306" y="201473"/>
                </a:lnTo>
                <a:cubicBezTo>
                  <a:pt x="235915" y="199644"/>
                  <a:pt x="235915" y="198120"/>
                  <a:pt x="234696" y="197206"/>
                </a:cubicBezTo>
                <a:cubicBezTo>
                  <a:pt x="231648" y="195073"/>
                  <a:pt x="224027" y="190500"/>
                  <a:pt x="219760" y="188367"/>
                </a:cubicBezTo>
                <a:cubicBezTo>
                  <a:pt x="218237" y="187452"/>
                  <a:pt x="215799" y="187452"/>
                  <a:pt x="214275" y="188367"/>
                </a:cubicBezTo>
                <a:moveTo>
                  <a:pt x="149656" y="168555"/>
                </a:moveTo>
                <a:cubicBezTo>
                  <a:pt x="151790" y="170689"/>
                  <a:pt x="154839" y="173127"/>
                  <a:pt x="157277" y="173736"/>
                </a:cubicBezTo>
                <a:cubicBezTo>
                  <a:pt x="161849" y="174955"/>
                  <a:pt x="168554" y="172212"/>
                  <a:pt x="170687" y="167640"/>
                </a:cubicBezTo>
                <a:cubicBezTo>
                  <a:pt x="171603" y="165507"/>
                  <a:pt x="170993" y="162458"/>
                  <a:pt x="169165" y="158496"/>
                </a:cubicBezTo>
                <a:cubicBezTo>
                  <a:pt x="166725" y="153010"/>
                  <a:pt x="160324" y="143561"/>
                  <a:pt x="155448" y="137161"/>
                </a:cubicBezTo>
                <a:lnTo>
                  <a:pt x="142342" y="133198"/>
                </a:lnTo>
                <a:lnTo>
                  <a:pt x="111861" y="106071"/>
                </a:lnTo>
                <a:cubicBezTo>
                  <a:pt x="126187" y="89612"/>
                  <a:pt x="138075" y="72238"/>
                  <a:pt x="146304" y="55169"/>
                </a:cubicBezTo>
                <a:lnTo>
                  <a:pt x="153009" y="45110"/>
                </a:lnTo>
                <a:cubicBezTo>
                  <a:pt x="153924" y="43282"/>
                  <a:pt x="153924" y="41453"/>
                  <a:pt x="152400" y="40539"/>
                </a:cubicBezTo>
                <a:cubicBezTo>
                  <a:pt x="148743" y="38405"/>
                  <a:pt x="139599" y="34138"/>
                  <a:pt x="134721" y="32309"/>
                </a:cubicBezTo>
                <a:cubicBezTo>
                  <a:pt x="132893" y="31699"/>
                  <a:pt x="130454" y="31699"/>
                  <a:pt x="128625" y="32309"/>
                </a:cubicBezTo>
                <a:lnTo>
                  <a:pt x="117043" y="37491"/>
                </a:lnTo>
                <a:cubicBezTo>
                  <a:pt x="101803" y="38405"/>
                  <a:pt x="50902" y="39015"/>
                  <a:pt x="39928" y="39015"/>
                </a:cubicBezTo>
                <a:cubicBezTo>
                  <a:pt x="32004" y="39015"/>
                  <a:pt x="20421" y="38405"/>
                  <a:pt x="11582" y="36881"/>
                </a:cubicBezTo>
                <a:lnTo>
                  <a:pt x="9449" y="40843"/>
                </a:lnTo>
                <a:cubicBezTo>
                  <a:pt x="8840" y="42063"/>
                  <a:pt x="9144" y="43282"/>
                  <a:pt x="10362" y="44501"/>
                </a:cubicBezTo>
                <a:cubicBezTo>
                  <a:pt x="17069" y="50292"/>
                  <a:pt x="26518" y="56998"/>
                  <a:pt x="35356" y="60961"/>
                </a:cubicBezTo>
                <a:cubicBezTo>
                  <a:pt x="41148" y="58522"/>
                  <a:pt x="52425" y="56389"/>
                  <a:pt x="58217" y="56083"/>
                </a:cubicBezTo>
                <a:cubicBezTo>
                  <a:pt x="65532" y="55474"/>
                  <a:pt x="93574" y="55169"/>
                  <a:pt x="110337" y="55169"/>
                </a:cubicBezTo>
                <a:cubicBezTo>
                  <a:pt x="90525" y="96622"/>
                  <a:pt x="51206" y="142342"/>
                  <a:pt x="1219" y="176479"/>
                </a:cubicBezTo>
                <a:cubicBezTo>
                  <a:pt x="0" y="177698"/>
                  <a:pt x="305" y="178918"/>
                  <a:pt x="1219" y="179832"/>
                </a:cubicBezTo>
                <a:lnTo>
                  <a:pt x="5790" y="184404"/>
                </a:lnTo>
                <a:cubicBezTo>
                  <a:pt x="6706" y="185014"/>
                  <a:pt x="7924" y="185014"/>
                  <a:pt x="9753" y="184099"/>
                </a:cubicBezTo>
                <a:cubicBezTo>
                  <a:pt x="43281" y="167336"/>
                  <a:pt x="74067" y="144780"/>
                  <a:pt x="98755" y="120092"/>
                </a:cubicBezTo>
                <a:moveTo>
                  <a:pt x="139599" y="95098"/>
                </a:moveTo>
                <a:cubicBezTo>
                  <a:pt x="138988" y="96317"/>
                  <a:pt x="139293" y="97536"/>
                  <a:pt x="140512" y="98755"/>
                </a:cubicBezTo>
                <a:cubicBezTo>
                  <a:pt x="146304" y="104546"/>
                  <a:pt x="153924" y="110643"/>
                  <a:pt x="162458" y="115215"/>
                </a:cubicBezTo>
                <a:cubicBezTo>
                  <a:pt x="167640" y="112776"/>
                  <a:pt x="175870" y="110643"/>
                  <a:pt x="181356" y="110033"/>
                </a:cubicBezTo>
                <a:cubicBezTo>
                  <a:pt x="185623" y="109728"/>
                  <a:pt x="195377" y="109118"/>
                  <a:pt x="203912" y="108814"/>
                </a:cubicBezTo>
                <a:lnTo>
                  <a:pt x="203912" y="133198"/>
                </a:lnTo>
                <a:cubicBezTo>
                  <a:pt x="203912" y="144780"/>
                  <a:pt x="204825" y="170993"/>
                  <a:pt x="206959" y="180746"/>
                </a:cubicBezTo>
                <a:lnTo>
                  <a:pt x="224027" y="180746"/>
                </a:lnTo>
                <a:cubicBezTo>
                  <a:pt x="229515" y="167945"/>
                  <a:pt x="233477" y="142951"/>
                  <a:pt x="233477" y="124968"/>
                </a:cubicBezTo>
                <a:lnTo>
                  <a:pt x="233477" y="33528"/>
                </a:lnTo>
                <a:lnTo>
                  <a:pt x="234390" y="16459"/>
                </a:lnTo>
                <a:cubicBezTo>
                  <a:pt x="234390" y="12802"/>
                  <a:pt x="233172" y="10364"/>
                  <a:pt x="230428" y="9144"/>
                </a:cubicBezTo>
                <a:cubicBezTo>
                  <a:pt x="220675" y="4877"/>
                  <a:pt x="199340" y="610"/>
                  <a:pt x="186537" y="0"/>
                </a:cubicBezTo>
                <a:cubicBezTo>
                  <a:pt x="183793" y="0"/>
                  <a:pt x="182880" y="610"/>
                  <a:pt x="182271" y="1829"/>
                </a:cubicBezTo>
                <a:lnTo>
                  <a:pt x="179222" y="11278"/>
                </a:lnTo>
                <a:cubicBezTo>
                  <a:pt x="189890" y="15240"/>
                  <a:pt x="199034" y="21336"/>
                  <a:pt x="203912" y="28042"/>
                </a:cubicBezTo>
                <a:lnTo>
                  <a:pt x="203912" y="91745"/>
                </a:lnTo>
                <a:cubicBezTo>
                  <a:pt x="191109" y="92659"/>
                  <a:pt x="174650" y="92964"/>
                  <a:pt x="166421" y="92659"/>
                </a:cubicBezTo>
                <a:cubicBezTo>
                  <a:pt x="158801" y="92659"/>
                  <a:pt x="149352" y="92355"/>
                  <a:pt x="142037" y="911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4" name="Freeform 94"/>
          <p:cNvSpPr/>
          <p:nvPr/>
        </p:nvSpPr>
        <p:spPr>
          <a:xfrm>
            <a:off x="11517931" y="7181593"/>
            <a:ext cx="282245" cy="279197"/>
          </a:xfrm>
          <a:custGeom>
            <a:avLst/>
            <a:gdLst>
              <a:gd name="connsiteX0" fmla="*/ 228600 w 282245"/>
              <a:gd name="connsiteY0" fmla="*/ 136550 h 279197"/>
              <a:gd name="connsiteX1" fmla="*/ 39929 w 282245"/>
              <a:gd name="connsiteY1" fmla="*/ 139598 h 279197"/>
              <a:gd name="connsiteX2" fmla="*/ 3048 w 282245"/>
              <a:gd name="connsiteY2" fmla="*/ 136246 h 279197"/>
              <a:gd name="connsiteX3" fmla="*/ 610 w 282245"/>
              <a:gd name="connsiteY3" fmla="*/ 141122 h 279197"/>
              <a:gd name="connsiteX4" fmla="*/ 1524 w 282245"/>
              <a:gd name="connsiteY4" fmla="*/ 144780 h 279197"/>
              <a:gd name="connsiteX5" fmla="*/ 33832 w 282245"/>
              <a:gd name="connsiteY5" fmla="*/ 163982 h 279197"/>
              <a:gd name="connsiteX6" fmla="*/ 66751 w 282245"/>
              <a:gd name="connsiteY6" fmla="*/ 157886 h 279197"/>
              <a:gd name="connsiteX7" fmla="*/ 236829 w 282245"/>
              <a:gd name="connsiteY7" fmla="*/ 155448 h 279197"/>
              <a:gd name="connsiteX8" fmla="*/ 274016 w 282245"/>
              <a:gd name="connsiteY8" fmla="*/ 156972 h 279197"/>
              <a:gd name="connsiteX9" fmla="*/ 282245 w 282245"/>
              <a:gd name="connsiteY9" fmla="*/ 142646 h 279197"/>
              <a:gd name="connsiteX10" fmla="*/ 277673 w 282245"/>
              <a:gd name="connsiteY10" fmla="*/ 136550 h 279197"/>
              <a:gd name="connsiteX11" fmla="*/ 240792 w 282245"/>
              <a:gd name="connsiteY11" fmla="*/ 131369 h 279197"/>
              <a:gd name="connsiteX13" fmla="*/ 197207 w 282245"/>
              <a:gd name="connsiteY13" fmla="*/ 182575 h 279197"/>
              <a:gd name="connsiteX14" fmla="*/ 80466 w 282245"/>
              <a:gd name="connsiteY14" fmla="*/ 184709 h 279197"/>
              <a:gd name="connsiteX15" fmla="*/ 47549 w 282245"/>
              <a:gd name="connsiteY15" fmla="*/ 182271 h 279197"/>
              <a:gd name="connsiteX16" fmla="*/ 45110 w 282245"/>
              <a:gd name="connsiteY16" fmla="*/ 186843 h 279197"/>
              <a:gd name="connsiteX17" fmla="*/ 46329 w 282245"/>
              <a:gd name="connsiteY17" fmla="*/ 190805 h 279197"/>
              <a:gd name="connsiteX18" fmla="*/ 74981 w 282245"/>
              <a:gd name="connsiteY18" fmla="*/ 207569 h 279197"/>
              <a:gd name="connsiteX19" fmla="*/ 103632 w 282245"/>
              <a:gd name="connsiteY19" fmla="*/ 202388 h 279197"/>
              <a:gd name="connsiteX20" fmla="*/ 194463 w 282245"/>
              <a:gd name="connsiteY20" fmla="*/ 201168 h 279197"/>
              <a:gd name="connsiteX21" fmla="*/ 194463 w 282245"/>
              <a:gd name="connsiteY21" fmla="*/ 240182 h 279197"/>
              <a:gd name="connsiteX22" fmla="*/ 197510 w 282245"/>
              <a:gd name="connsiteY22" fmla="*/ 279197 h 279197"/>
              <a:gd name="connsiteX23" fmla="*/ 215188 w 282245"/>
              <a:gd name="connsiteY23" fmla="*/ 279197 h 279197"/>
              <a:gd name="connsiteX24" fmla="*/ 223723 w 282245"/>
              <a:gd name="connsiteY24" fmla="*/ 233172 h 279197"/>
              <a:gd name="connsiteX25" fmla="*/ 224332 w 282245"/>
              <a:gd name="connsiteY25" fmla="*/ 202388 h 279197"/>
              <a:gd name="connsiteX26" fmla="*/ 228295 w 282245"/>
              <a:gd name="connsiteY26" fmla="*/ 191109 h 279197"/>
              <a:gd name="connsiteX27" fmla="*/ 227685 w 282245"/>
              <a:gd name="connsiteY27" fmla="*/ 186843 h 279197"/>
              <a:gd name="connsiteX28" fmla="*/ 212446 w 282245"/>
              <a:gd name="connsiteY28" fmla="*/ 178003 h 279197"/>
              <a:gd name="connsiteX29" fmla="*/ 207263 w 282245"/>
              <a:gd name="connsiteY29" fmla="*/ 178003 h 279197"/>
              <a:gd name="connsiteX31" fmla="*/ 61569 w 282245"/>
              <a:gd name="connsiteY31" fmla="*/ 88697 h 279197"/>
              <a:gd name="connsiteX32" fmla="*/ 91135 w 282245"/>
              <a:gd name="connsiteY32" fmla="*/ 114605 h 279197"/>
              <a:gd name="connsiteX33" fmla="*/ 225247 w 282245"/>
              <a:gd name="connsiteY33" fmla="*/ 112166 h 279197"/>
              <a:gd name="connsiteX34" fmla="*/ 230124 w 282245"/>
              <a:gd name="connsiteY34" fmla="*/ 110643 h 279197"/>
              <a:gd name="connsiteX35" fmla="*/ 233782 w 282245"/>
              <a:gd name="connsiteY35" fmla="*/ 98450 h 279197"/>
              <a:gd name="connsiteX36" fmla="*/ 229210 w 282245"/>
              <a:gd name="connsiteY36" fmla="*/ 93269 h 279197"/>
              <a:gd name="connsiteX37" fmla="*/ 198729 w 282245"/>
              <a:gd name="connsiteY37" fmla="*/ 91135 h 279197"/>
              <a:gd name="connsiteX38" fmla="*/ 189891 w 282245"/>
              <a:gd name="connsiteY38" fmla="*/ 95402 h 279197"/>
              <a:gd name="connsiteX39" fmla="*/ 99060 w 282245"/>
              <a:gd name="connsiteY39" fmla="*/ 97536 h 279197"/>
              <a:gd name="connsiteX40" fmla="*/ 91745 w 282245"/>
              <a:gd name="connsiteY40" fmla="*/ 89915 h 279197"/>
              <a:gd name="connsiteX41" fmla="*/ 91745 w 282245"/>
              <a:gd name="connsiteY41" fmla="*/ 67971 h 279197"/>
              <a:gd name="connsiteX42" fmla="*/ 214885 w 282245"/>
              <a:gd name="connsiteY42" fmla="*/ 65837 h 279197"/>
              <a:gd name="connsiteX43" fmla="*/ 220980 w 282245"/>
              <a:gd name="connsiteY43" fmla="*/ 63703 h 279197"/>
              <a:gd name="connsiteX44" fmla="*/ 224332 w 282245"/>
              <a:gd name="connsiteY44" fmla="*/ 51512 h 279197"/>
              <a:gd name="connsiteX45" fmla="*/ 219456 w 282245"/>
              <a:gd name="connsiteY45" fmla="*/ 46330 h 279197"/>
              <a:gd name="connsiteX46" fmla="*/ 192024 w 282245"/>
              <a:gd name="connsiteY46" fmla="*/ 44500 h 279197"/>
              <a:gd name="connsiteX47" fmla="*/ 182576 w 282245"/>
              <a:gd name="connsiteY47" fmla="*/ 48768 h 279197"/>
              <a:gd name="connsiteX48" fmla="*/ 91745 w 282245"/>
              <a:gd name="connsiteY48" fmla="*/ 50597 h 279197"/>
              <a:gd name="connsiteX49" fmla="*/ 91745 w 282245"/>
              <a:gd name="connsiteY49" fmla="*/ 24079 h 279197"/>
              <a:gd name="connsiteX50" fmla="*/ 222810 w 282245"/>
              <a:gd name="connsiteY50" fmla="*/ 22250 h 279197"/>
              <a:gd name="connsiteX51" fmla="*/ 228295 w 282245"/>
              <a:gd name="connsiteY51" fmla="*/ 20422 h 279197"/>
              <a:gd name="connsiteX52" fmla="*/ 231953 w 282245"/>
              <a:gd name="connsiteY52" fmla="*/ 7925 h 279197"/>
              <a:gd name="connsiteX53" fmla="*/ 227076 w 282245"/>
              <a:gd name="connsiteY53" fmla="*/ 2439 h 279197"/>
              <a:gd name="connsiteX54" fmla="*/ 197207 w 282245"/>
              <a:gd name="connsiteY54" fmla="*/ 305 h 279197"/>
              <a:gd name="connsiteX55" fmla="*/ 187757 w 282245"/>
              <a:gd name="connsiteY55" fmla="*/ 5181 h 279197"/>
              <a:gd name="connsiteX56" fmla="*/ 92354 w 282245"/>
              <a:gd name="connsiteY56" fmla="*/ 6706 h 279197"/>
              <a:gd name="connsiteX57" fmla="*/ 47854 w 282245"/>
              <a:gd name="connsiteY57" fmla="*/ 3963 h 279197"/>
              <a:gd name="connsiteX58" fmla="*/ 44500 w 282245"/>
              <a:gd name="connsiteY58" fmla="*/ 5791 h 279197"/>
              <a:gd name="connsiteX59" fmla="*/ 42673 w 282245"/>
              <a:gd name="connsiteY59" fmla="*/ 14021 h 279197"/>
              <a:gd name="connsiteX60" fmla="*/ 61569 w 282245"/>
              <a:gd name="connsiteY60" fmla="*/ 24384 h 2791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82245" h="279197">
                <a:moveTo>
                  <a:pt x="228600" y="136550"/>
                </a:moveTo>
                <a:cubicBezTo>
                  <a:pt x="206959" y="138075"/>
                  <a:pt x="59131" y="139903"/>
                  <a:pt x="39929" y="139598"/>
                </a:cubicBezTo>
                <a:cubicBezTo>
                  <a:pt x="29260" y="139598"/>
                  <a:pt x="14325" y="138379"/>
                  <a:pt x="3048" y="136246"/>
                </a:cubicBezTo>
                <a:lnTo>
                  <a:pt x="610" y="141122"/>
                </a:lnTo>
                <a:cubicBezTo>
                  <a:pt x="0" y="142342"/>
                  <a:pt x="304" y="143866"/>
                  <a:pt x="1524" y="144780"/>
                </a:cubicBezTo>
                <a:cubicBezTo>
                  <a:pt x="9449" y="152095"/>
                  <a:pt x="21946" y="160020"/>
                  <a:pt x="33832" y="163982"/>
                </a:cubicBezTo>
                <a:cubicBezTo>
                  <a:pt x="41757" y="161544"/>
                  <a:pt x="58826" y="158496"/>
                  <a:pt x="66751" y="157886"/>
                </a:cubicBezTo>
                <a:cubicBezTo>
                  <a:pt x="84125" y="156972"/>
                  <a:pt x="215798" y="155448"/>
                  <a:pt x="236829" y="155448"/>
                </a:cubicBezTo>
                <a:cubicBezTo>
                  <a:pt x="246583" y="155448"/>
                  <a:pt x="266091" y="156058"/>
                  <a:pt x="274016" y="156972"/>
                </a:cubicBezTo>
                <a:cubicBezTo>
                  <a:pt x="277673" y="155448"/>
                  <a:pt x="282245" y="149352"/>
                  <a:pt x="282245" y="142646"/>
                </a:cubicBezTo>
                <a:cubicBezTo>
                  <a:pt x="282245" y="139598"/>
                  <a:pt x="280416" y="137464"/>
                  <a:pt x="277673" y="136550"/>
                </a:cubicBezTo>
                <a:cubicBezTo>
                  <a:pt x="270053" y="134112"/>
                  <a:pt x="252679" y="131674"/>
                  <a:pt x="240792" y="131369"/>
                </a:cubicBezTo>
                <a:moveTo>
                  <a:pt x="197207" y="182575"/>
                </a:moveTo>
                <a:cubicBezTo>
                  <a:pt x="176785" y="183490"/>
                  <a:pt x="95707" y="184709"/>
                  <a:pt x="80466" y="184709"/>
                </a:cubicBezTo>
                <a:cubicBezTo>
                  <a:pt x="71323" y="184709"/>
                  <a:pt x="57913" y="183794"/>
                  <a:pt x="47549" y="182271"/>
                </a:cubicBezTo>
                <a:lnTo>
                  <a:pt x="45110" y="186843"/>
                </a:lnTo>
                <a:cubicBezTo>
                  <a:pt x="44500" y="188366"/>
                  <a:pt x="45110" y="189585"/>
                  <a:pt x="46329" y="190805"/>
                </a:cubicBezTo>
                <a:cubicBezTo>
                  <a:pt x="53950" y="197206"/>
                  <a:pt x="64618" y="203606"/>
                  <a:pt x="74981" y="207569"/>
                </a:cubicBezTo>
                <a:cubicBezTo>
                  <a:pt x="82296" y="204825"/>
                  <a:pt x="96013" y="202692"/>
                  <a:pt x="103632" y="202388"/>
                </a:cubicBezTo>
                <a:cubicBezTo>
                  <a:pt x="116129" y="201473"/>
                  <a:pt x="169774" y="200863"/>
                  <a:pt x="194463" y="201168"/>
                </a:cubicBezTo>
                <a:lnTo>
                  <a:pt x="194463" y="240182"/>
                </a:lnTo>
                <a:cubicBezTo>
                  <a:pt x="194463" y="250546"/>
                  <a:pt x="195682" y="269443"/>
                  <a:pt x="197510" y="279197"/>
                </a:cubicBezTo>
                <a:lnTo>
                  <a:pt x="215188" y="279197"/>
                </a:lnTo>
                <a:cubicBezTo>
                  <a:pt x="220066" y="267919"/>
                  <a:pt x="223723" y="246583"/>
                  <a:pt x="223723" y="233172"/>
                </a:cubicBezTo>
                <a:lnTo>
                  <a:pt x="224332" y="202388"/>
                </a:lnTo>
                <a:lnTo>
                  <a:pt x="228295" y="191109"/>
                </a:lnTo>
                <a:cubicBezTo>
                  <a:pt x="228904" y="189281"/>
                  <a:pt x="228904" y="187757"/>
                  <a:pt x="227685" y="186843"/>
                </a:cubicBezTo>
                <a:cubicBezTo>
                  <a:pt x="224637" y="184709"/>
                  <a:pt x="216713" y="180137"/>
                  <a:pt x="212446" y="178003"/>
                </a:cubicBezTo>
                <a:cubicBezTo>
                  <a:pt x="211226" y="177394"/>
                  <a:pt x="208788" y="177394"/>
                  <a:pt x="207263" y="178003"/>
                </a:cubicBezTo>
                <a:moveTo>
                  <a:pt x="61569" y="88697"/>
                </a:moveTo>
                <a:cubicBezTo>
                  <a:pt x="61569" y="106071"/>
                  <a:pt x="70103" y="114909"/>
                  <a:pt x="91135" y="114605"/>
                </a:cubicBezTo>
                <a:lnTo>
                  <a:pt x="225247" y="112166"/>
                </a:lnTo>
                <a:cubicBezTo>
                  <a:pt x="227381" y="112166"/>
                  <a:pt x="229210" y="111861"/>
                  <a:pt x="230124" y="110643"/>
                </a:cubicBezTo>
                <a:cubicBezTo>
                  <a:pt x="231953" y="108814"/>
                  <a:pt x="233782" y="104546"/>
                  <a:pt x="233782" y="98450"/>
                </a:cubicBezTo>
                <a:cubicBezTo>
                  <a:pt x="233782" y="96012"/>
                  <a:pt x="231953" y="93878"/>
                  <a:pt x="229210" y="93269"/>
                </a:cubicBezTo>
                <a:cubicBezTo>
                  <a:pt x="222503" y="92049"/>
                  <a:pt x="208483" y="90830"/>
                  <a:pt x="198729" y="91135"/>
                </a:cubicBezTo>
                <a:lnTo>
                  <a:pt x="189891" y="95402"/>
                </a:lnTo>
                <a:cubicBezTo>
                  <a:pt x="172213" y="96622"/>
                  <a:pt x="119482" y="97536"/>
                  <a:pt x="99060" y="97536"/>
                </a:cubicBezTo>
                <a:cubicBezTo>
                  <a:pt x="93879" y="97536"/>
                  <a:pt x="91745" y="95402"/>
                  <a:pt x="91745" y="89915"/>
                </a:cubicBezTo>
                <a:lnTo>
                  <a:pt x="91745" y="67971"/>
                </a:lnTo>
                <a:lnTo>
                  <a:pt x="214885" y="65837"/>
                </a:lnTo>
                <a:cubicBezTo>
                  <a:pt x="217322" y="65837"/>
                  <a:pt x="219456" y="65227"/>
                  <a:pt x="220980" y="63703"/>
                </a:cubicBezTo>
                <a:cubicBezTo>
                  <a:pt x="222503" y="62484"/>
                  <a:pt x="224332" y="57302"/>
                  <a:pt x="224332" y="51512"/>
                </a:cubicBezTo>
                <a:cubicBezTo>
                  <a:pt x="224332" y="48768"/>
                  <a:pt x="222503" y="46940"/>
                  <a:pt x="219456" y="46330"/>
                </a:cubicBezTo>
                <a:cubicBezTo>
                  <a:pt x="213055" y="45110"/>
                  <a:pt x="200863" y="44500"/>
                  <a:pt x="192024" y="44500"/>
                </a:cubicBezTo>
                <a:lnTo>
                  <a:pt x="182576" y="48768"/>
                </a:lnTo>
                <a:cubicBezTo>
                  <a:pt x="166725" y="49682"/>
                  <a:pt x="116738" y="50292"/>
                  <a:pt x="91745" y="50597"/>
                </a:cubicBezTo>
                <a:lnTo>
                  <a:pt x="91745" y="24079"/>
                </a:lnTo>
                <a:lnTo>
                  <a:pt x="222810" y="22250"/>
                </a:lnTo>
                <a:cubicBezTo>
                  <a:pt x="225247" y="22250"/>
                  <a:pt x="226771" y="21946"/>
                  <a:pt x="228295" y="20422"/>
                </a:cubicBezTo>
                <a:cubicBezTo>
                  <a:pt x="230124" y="18288"/>
                  <a:pt x="231953" y="13715"/>
                  <a:pt x="231953" y="7925"/>
                </a:cubicBezTo>
                <a:cubicBezTo>
                  <a:pt x="231953" y="4877"/>
                  <a:pt x="230124" y="3048"/>
                  <a:pt x="227076" y="2439"/>
                </a:cubicBezTo>
                <a:cubicBezTo>
                  <a:pt x="219760" y="915"/>
                  <a:pt x="206350" y="0"/>
                  <a:pt x="197207" y="305"/>
                </a:cubicBezTo>
                <a:lnTo>
                  <a:pt x="187757" y="5181"/>
                </a:lnTo>
                <a:cubicBezTo>
                  <a:pt x="170993" y="6096"/>
                  <a:pt x="113385" y="7010"/>
                  <a:pt x="92354" y="6706"/>
                </a:cubicBezTo>
                <a:cubicBezTo>
                  <a:pt x="83210" y="5181"/>
                  <a:pt x="58522" y="3963"/>
                  <a:pt x="47854" y="3963"/>
                </a:cubicBezTo>
                <a:cubicBezTo>
                  <a:pt x="46025" y="3963"/>
                  <a:pt x="45110" y="4572"/>
                  <a:pt x="44500" y="5791"/>
                </a:cubicBezTo>
                <a:lnTo>
                  <a:pt x="42673" y="14021"/>
                </a:lnTo>
                <a:cubicBezTo>
                  <a:pt x="50292" y="16459"/>
                  <a:pt x="57302" y="20117"/>
                  <a:pt x="61569" y="243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5" name="Freeform 95"/>
          <p:cNvSpPr/>
          <p:nvPr/>
        </p:nvSpPr>
        <p:spPr>
          <a:xfrm>
            <a:off x="11827304" y="7163609"/>
            <a:ext cx="228905" cy="291694"/>
          </a:xfrm>
          <a:custGeom>
            <a:avLst/>
            <a:gdLst>
              <a:gd name="connsiteX0" fmla="*/ 173736 w 228905"/>
              <a:gd name="connsiteY0" fmla="*/ 11278 h 291694"/>
              <a:gd name="connsiteX1" fmla="*/ 198424 w 228905"/>
              <a:gd name="connsiteY1" fmla="*/ 28042 h 291694"/>
              <a:gd name="connsiteX2" fmla="*/ 198424 w 228905"/>
              <a:gd name="connsiteY2" fmla="*/ 130759 h 291694"/>
              <a:gd name="connsiteX3" fmla="*/ 201168 w 228905"/>
              <a:gd name="connsiteY3" fmla="*/ 182576 h 291694"/>
              <a:gd name="connsiteX4" fmla="*/ 218541 w 228905"/>
              <a:gd name="connsiteY4" fmla="*/ 182576 h 291694"/>
              <a:gd name="connsiteX5" fmla="*/ 227685 w 228905"/>
              <a:gd name="connsiteY5" fmla="*/ 122530 h 291694"/>
              <a:gd name="connsiteX6" fmla="*/ 227685 w 228905"/>
              <a:gd name="connsiteY6" fmla="*/ 33528 h 291694"/>
              <a:gd name="connsiteX7" fmla="*/ 228600 w 228905"/>
              <a:gd name="connsiteY7" fmla="*/ 16459 h 291694"/>
              <a:gd name="connsiteX8" fmla="*/ 224637 w 228905"/>
              <a:gd name="connsiteY8" fmla="*/ 9144 h 291694"/>
              <a:gd name="connsiteX9" fmla="*/ 180746 w 228905"/>
              <a:gd name="connsiteY9" fmla="*/ 0 h 291694"/>
              <a:gd name="connsiteX10" fmla="*/ 176784 w 228905"/>
              <a:gd name="connsiteY10" fmla="*/ 1829 h 291694"/>
              <a:gd name="connsiteX12" fmla="*/ 158190 w 228905"/>
              <a:gd name="connsiteY12" fmla="*/ 181661 h 291694"/>
              <a:gd name="connsiteX13" fmla="*/ 89915 w 228905"/>
              <a:gd name="connsiteY13" fmla="*/ 235001 h 291694"/>
              <a:gd name="connsiteX14" fmla="*/ 158190 w 228905"/>
              <a:gd name="connsiteY14" fmla="*/ 291694 h 291694"/>
              <a:gd name="connsiteX15" fmla="*/ 226161 w 228905"/>
              <a:gd name="connsiteY15" fmla="*/ 235001 h 291694"/>
              <a:gd name="connsiteX16" fmla="*/ 158190 w 228905"/>
              <a:gd name="connsiteY16" fmla="*/ 181661 h 291694"/>
              <a:gd name="connsiteX18" fmla="*/ 158190 w 228905"/>
              <a:gd name="connsiteY18" fmla="*/ 268529 h 291694"/>
              <a:gd name="connsiteX19" fmla="*/ 120090 w 228905"/>
              <a:gd name="connsiteY19" fmla="*/ 235001 h 291694"/>
              <a:gd name="connsiteX20" fmla="*/ 158190 w 228905"/>
              <a:gd name="connsiteY20" fmla="*/ 201473 h 291694"/>
              <a:gd name="connsiteX21" fmla="*/ 195986 w 228905"/>
              <a:gd name="connsiteY21" fmla="*/ 235001 h 291694"/>
              <a:gd name="connsiteX22" fmla="*/ 158190 w 228905"/>
              <a:gd name="connsiteY22" fmla="*/ 268529 h 291694"/>
              <a:gd name="connsiteX24" fmla="*/ 154534 w 228905"/>
              <a:gd name="connsiteY24" fmla="*/ 161240 h 291694"/>
              <a:gd name="connsiteX25" fmla="*/ 162458 w 228905"/>
              <a:gd name="connsiteY25" fmla="*/ 166116 h 291694"/>
              <a:gd name="connsiteX26" fmla="*/ 175259 w 228905"/>
              <a:gd name="connsiteY26" fmla="*/ 159106 h 291694"/>
              <a:gd name="connsiteX27" fmla="*/ 173125 w 228905"/>
              <a:gd name="connsiteY27" fmla="*/ 149658 h 291694"/>
              <a:gd name="connsiteX28" fmla="*/ 158800 w 228905"/>
              <a:gd name="connsiteY28" fmla="*/ 129540 h 291694"/>
              <a:gd name="connsiteX29" fmla="*/ 144780 w 228905"/>
              <a:gd name="connsiteY29" fmla="*/ 126797 h 291694"/>
              <a:gd name="connsiteX30" fmla="*/ 114605 w 228905"/>
              <a:gd name="connsiteY30" fmla="*/ 103632 h 291694"/>
              <a:gd name="connsiteX31" fmla="*/ 147522 w 228905"/>
              <a:gd name="connsiteY31" fmla="*/ 55169 h 291694"/>
              <a:gd name="connsiteX32" fmla="*/ 154228 w 228905"/>
              <a:gd name="connsiteY32" fmla="*/ 45110 h 291694"/>
              <a:gd name="connsiteX33" fmla="*/ 153619 w 228905"/>
              <a:gd name="connsiteY33" fmla="*/ 40539 h 291694"/>
              <a:gd name="connsiteX34" fmla="*/ 136245 w 228905"/>
              <a:gd name="connsiteY34" fmla="*/ 32309 h 291694"/>
              <a:gd name="connsiteX35" fmla="*/ 129844 w 228905"/>
              <a:gd name="connsiteY35" fmla="*/ 32309 h 291694"/>
              <a:gd name="connsiteX36" fmla="*/ 118567 w 228905"/>
              <a:gd name="connsiteY36" fmla="*/ 37491 h 291694"/>
              <a:gd name="connsiteX37" fmla="*/ 39928 w 228905"/>
              <a:gd name="connsiteY37" fmla="*/ 39015 h 291694"/>
              <a:gd name="connsiteX38" fmla="*/ 11581 w 228905"/>
              <a:gd name="connsiteY38" fmla="*/ 36881 h 291694"/>
              <a:gd name="connsiteX39" fmla="*/ 9448 w 228905"/>
              <a:gd name="connsiteY39" fmla="*/ 40843 h 291694"/>
              <a:gd name="connsiteX40" fmla="*/ 10362 w 228905"/>
              <a:gd name="connsiteY40" fmla="*/ 44501 h 291694"/>
              <a:gd name="connsiteX41" fmla="*/ 35356 w 228905"/>
              <a:gd name="connsiteY41" fmla="*/ 60961 h 291694"/>
              <a:gd name="connsiteX42" fmla="*/ 58216 w 228905"/>
              <a:gd name="connsiteY42" fmla="*/ 56083 h 291694"/>
              <a:gd name="connsiteX43" fmla="*/ 111556 w 228905"/>
              <a:gd name="connsiteY43" fmla="*/ 55169 h 291694"/>
              <a:gd name="connsiteX44" fmla="*/ 1219 w 228905"/>
              <a:gd name="connsiteY44" fmla="*/ 176479 h 291694"/>
              <a:gd name="connsiteX45" fmla="*/ 1219 w 228905"/>
              <a:gd name="connsiteY45" fmla="*/ 179832 h 291694"/>
              <a:gd name="connsiteX46" fmla="*/ 5790 w 228905"/>
              <a:gd name="connsiteY46" fmla="*/ 184404 h 291694"/>
              <a:gd name="connsiteX47" fmla="*/ 9753 w 228905"/>
              <a:gd name="connsiteY47" fmla="*/ 184099 h 291694"/>
              <a:gd name="connsiteX48" fmla="*/ 101803 w 228905"/>
              <a:gd name="connsiteY48" fmla="*/ 117348 h 2916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28905" h="291694">
                <a:moveTo>
                  <a:pt x="173736" y="11278"/>
                </a:moveTo>
                <a:cubicBezTo>
                  <a:pt x="184098" y="15240"/>
                  <a:pt x="193547" y="21336"/>
                  <a:pt x="198424" y="28042"/>
                </a:cubicBezTo>
                <a:lnTo>
                  <a:pt x="198424" y="130759"/>
                </a:lnTo>
                <a:cubicBezTo>
                  <a:pt x="198424" y="143561"/>
                  <a:pt x="199339" y="171602"/>
                  <a:pt x="201168" y="182576"/>
                </a:cubicBezTo>
                <a:lnTo>
                  <a:pt x="218541" y="182576"/>
                </a:lnTo>
                <a:cubicBezTo>
                  <a:pt x="223722" y="167945"/>
                  <a:pt x="227685" y="141123"/>
                  <a:pt x="227685" y="122530"/>
                </a:cubicBezTo>
                <a:lnTo>
                  <a:pt x="227685" y="33528"/>
                </a:lnTo>
                <a:lnTo>
                  <a:pt x="228600" y="16459"/>
                </a:lnTo>
                <a:cubicBezTo>
                  <a:pt x="228905" y="12802"/>
                  <a:pt x="227685" y="10364"/>
                  <a:pt x="224637" y="9144"/>
                </a:cubicBezTo>
                <a:cubicBezTo>
                  <a:pt x="214884" y="4877"/>
                  <a:pt x="193547" y="610"/>
                  <a:pt x="180746" y="0"/>
                </a:cubicBezTo>
                <a:cubicBezTo>
                  <a:pt x="178003" y="0"/>
                  <a:pt x="177088" y="610"/>
                  <a:pt x="176784" y="1829"/>
                </a:cubicBezTo>
                <a:moveTo>
                  <a:pt x="158190" y="181661"/>
                </a:moveTo>
                <a:cubicBezTo>
                  <a:pt x="119786" y="181661"/>
                  <a:pt x="89915" y="202692"/>
                  <a:pt x="89915" y="235001"/>
                </a:cubicBezTo>
                <a:cubicBezTo>
                  <a:pt x="89915" y="269443"/>
                  <a:pt x="119786" y="291694"/>
                  <a:pt x="158190" y="291694"/>
                </a:cubicBezTo>
                <a:cubicBezTo>
                  <a:pt x="196290" y="291694"/>
                  <a:pt x="226161" y="269443"/>
                  <a:pt x="226161" y="235001"/>
                </a:cubicBezTo>
                <a:cubicBezTo>
                  <a:pt x="226161" y="202692"/>
                  <a:pt x="196290" y="181661"/>
                  <a:pt x="158190" y="181661"/>
                </a:cubicBezTo>
                <a:moveTo>
                  <a:pt x="158190" y="268529"/>
                </a:moveTo>
                <a:cubicBezTo>
                  <a:pt x="136245" y="268529"/>
                  <a:pt x="120090" y="256337"/>
                  <a:pt x="120090" y="235001"/>
                </a:cubicBezTo>
                <a:cubicBezTo>
                  <a:pt x="120090" y="213664"/>
                  <a:pt x="136245" y="201473"/>
                  <a:pt x="158190" y="201473"/>
                </a:cubicBezTo>
                <a:cubicBezTo>
                  <a:pt x="179831" y="201473"/>
                  <a:pt x="195986" y="213664"/>
                  <a:pt x="195986" y="235001"/>
                </a:cubicBezTo>
                <a:cubicBezTo>
                  <a:pt x="195986" y="256337"/>
                  <a:pt x="179831" y="268529"/>
                  <a:pt x="158190" y="268529"/>
                </a:cubicBezTo>
                <a:moveTo>
                  <a:pt x="154534" y="161240"/>
                </a:moveTo>
                <a:cubicBezTo>
                  <a:pt x="156972" y="163373"/>
                  <a:pt x="160019" y="165812"/>
                  <a:pt x="162458" y="166116"/>
                </a:cubicBezTo>
                <a:cubicBezTo>
                  <a:pt x="167029" y="167030"/>
                  <a:pt x="173736" y="163678"/>
                  <a:pt x="175259" y="159106"/>
                </a:cubicBezTo>
                <a:cubicBezTo>
                  <a:pt x="175869" y="156973"/>
                  <a:pt x="175564" y="153924"/>
                  <a:pt x="173125" y="149658"/>
                </a:cubicBezTo>
                <a:cubicBezTo>
                  <a:pt x="170383" y="144476"/>
                  <a:pt x="163678" y="135331"/>
                  <a:pt x="158800" y="129540"/>
                </a:cubicBezTo>
                <a:lnTo>
                  <a:pt x="144780" y="126797"/>
                </a:lnTo>
                <a:lnTo>
                  <a:pt x="114605" y="103632"/>
                </a:lnTo>
                <a:cubicBezTo>
                  <a:pt x="128320" y="87782"/>
                  <a:pt x="139597" y="71324"/>
                  <a:pt x="147522" y="55169"/>
                </a:cubicBezTo>
                <a:lnTo>
                  <a:pt x="154228" y="45110"/>
                </a:lnTo>
                <a:cubicBezTo>
                  <a:pt x="155143" y="43282"/>
                  <a:pt x="155143" y="41453"/>
                  <a:pt x="153619" y="40539"/>
                </a:cubicBezTo>
                <a:cubicBezTo>
                  <a:pt x="150265" y="38405"/>
                  <a:pt x="140817" y="34138"/>
                  <a:pt x="136245" y="32309"/>
                </a:cubicBezTo>
                <a:cubicBezTo>
                  <a:pt x="134112" y="31699"/>
                  <a:pt x="131673" y="31699"/>
                  <a:pt x="129844" y="32309"/>
                </a:cubicBezTo>
                <a:lnTo>
                  <a:pt x="118567" y="37491"/>
                </a:lnTo>
                <a:cubicBezTo>
                  <a:pt x="103937" y="38405"/>
                  <a:pt x="51206" y="39015"/>
                  <a:pt x="39928" y="39015"/>
                </a:cubicBezTo>
                <a:cubicBezTo>
                  <a:pt x="32003" y="39015"/>
                  <a:pt x="20421" y="38405"/>
                  <a:pt x="11581" y="36881"/>
                </a:cubicBezTo>
                <a:lnTo>
                  <a:pt x="9448" y="40843"/>
                </a:lnTo>
                <a:cubicBezTo>
                  <a:pt x="8839" y="42063"/>
                  <a:pt x="9144" y="42977"/>
                  <a:pt x="10362" y="44501"/>
                </a:cubicBezTo>
                <a:cubicBezTo>
                  <a:pt x="17069" y="50292"/>
                  <a:pt x="26517" y="56998"/>
                  <a:pt x="35356" y="60961"/>
                </a:cubicBezTo>
                <a:cubicBezTo>
                  <a:pt x="41147" y="58522"/>
                  <a:pt x="52120" y="56389"/>
                  <a:pt x="58216" y="56083"/>
                </a:cubicBezTo>
                <a:cubicBezTo>
                  <a:pt x="65531" y="55474"/>
                  <a:pt x="94487" y="55169"/>
                  <a:pt x="111556" y="55169"/>
                </a:cubicBezTo>
                <a:cubicBezTo>
                  <a:pt x="91135" y="96622"/>
                  <a:pt x="51815" y="142342"/>
                  <a:pt x="1219" y="176479"/>
                </a:cubicBezTo>
                <a:cubicBezTo>
                  <a:pt x="0" y="177698"/>
                  <a:pt x="0" y="178918"/>
                  <a:pt x="1219" y="179832"/>
                </a:cubicBezTo>
                <a:lnTo>
                  <a:pt x="5790" y="184404"/>
                </a:lnTo>
                <a:cubicBezTo>
                  <a:pt x="6706" y="185014"/>
                  <a:pt x="7924" y="185014"/>
                  <a:pt x="9753" y="184099"/>
                </a:cubicBezTo>
                <a:cubicBezTo>
                  <a:pt x="44500" y="166726"/>
                  <a:pt x="76505" y="143256"/>
                  <a:pt x="101803" y="1173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6" name="Freeform 96"/>
          <p:cNvSpPr/>
          <p:nvPr/>
        </p:nvSpPr>
        <p:spPr>
          <a:xfrm>
            <a:off x="12106500" y="7163609"/>
            <a:ext cx="287426" cy="294132"/>
          </a:xfrm>
          <a:custGeom>
            <a:avLst/>
            <a:gdLst>
              <a:gd name="connsiteX0" fmla="*/ 135331 w 287426"/>
              <a:gd name="connsiteY0" fmla="*/ 160325 h 294132"/>
              <a:gd name="connsiteX1" fmla="*/ 139904 w 287426"/>
              <a:gd name="connsiteY1" fmla="*/ 157582 h 294132"/>
              <a:gd name="connsiteX2" fmla="*/ 162763 w 287426"/>
              <a:gd name="connsiteY2" fmla="*/ 65532 h 294132"/>
              <a:gd name="connsiteX3" fmla="*/ 167030 w 287426"/>
              <a:gd name="connsiteY3" fmla="*/ 53949 h 294132"/>
              <a:gd name="connsiteX4" fmla="*/ 166116 w 287426"/>
              <a:gd name="connsiteY4" fmla="*/ 49682 h 294132"/>
              <a:gd name="connsiteX5" fmla="*/ 151181 w 287426"/>
              <a:gd name="connsiteY5" fmla="*/ 40539 h 294132"/>
              <a:gd name="connsiteX6" fmla="*/ 145390 w 287426"/>
              <a:gd name="connsiteY6" fmla="*/ 40539 h 294132"/>
              <a:gd name="connsiteX7" fmla="*/ 133502 w 287426"/>
              <a:gd name="connsiteY7" fmla="*/ 46634 h 294132"/>
              <a:gd name="connsiteX8" fmla="*/ 48158 w 287426"/>
              <a:gd name="connsiteY8" fmla="*/ 49073 h 294132"/>
              <a:gd name="connsiteX9" fmla="*/ 17374 w 287426"/>
              <a:gd name="connsiteY9" fmla="*/ 46940 h 294132"/>
              <a:gd name="connsiteX10" fmla="*/ 14935 w 287426"/>
              <a:gd name="connsiteY10" fmla="*/ 51512 h 294132"/>
              <a:gd name="connsiteX11" fmla="*/ 15850 w 287426"/>
              <a:gd name="connsiteY11" fmla="*/ 55169 h 294132"/>
              <a:gd name="connsiteX12" fmla="*/ 43282 w 287426"/>
              <a:gd name="connsiteY12" fmla="*/ 71628 h 294132"/>
              <a:gd name="connsiteX13" fmla="*/ 70104 w 287426"/>
              <a:gd name="connsiteY13" fmla="*/ 66446 h 294132"/>
              <a:gd name="connsiteX14" fmla="*/ 130759 w 287426"/>
              <a:gd name="connsiteY14" fmla="*/ 64923 h 294132"/>
              <a:gd name="connsiteX15" fmla="*/ 125578 w 287426"/>
              <a:gd name="connsiteY15" fmla="*/ 154533 h 294132"/>
              <a:gd name="connsiteX16" fmla="*/ 127712 w 287426"/>
              <a:gd name="connsiteY16" fmla="*/ 158801 h 294132"/>
              <a:gd name="connsiteX18" fmla="*/ 244450 w 287426"/>
              <a:gd name="connsiteY18" fmla="*/ 127102 h 294132"/>
              <a:gd name="connsiteX19" fmla="*/ 226466 w 287426"/>
              <a:gd name="connsiteY19" fmla="*/ 128016 h 294132"/>
              <a:gd name="connsiteX20" fmla="*/ 226466 w 287426"/>
              <a:gd name="connsiteY20" fmla="*/ 33833 h 294132"/>
              <a:gd name="connsiteX21" fmla="*/ 227381 w 287426"/>
              <a:gd name="connsiteY21" fmla="*/ 16459 h 294132"/>
              <a:gd name="connsiteX22" fmla="*/ 223419 w 287426"/>
              <a:gd name="connsiteY22" fmla="*/ 9144 h 294132"/>
              <a:gd name="connsiteX23" fmla="*/ 178613 w 287426"/>
              <a:gd name="connsiteY23" fmla="*/ 0 h 294132"/>
              <a:gd name="connsiteX24" fmla="*/ 174651 w 287426"/>
              <a:gd name="connsiteY24" fmla="*/ 1829 h 294132"/>
              <a:gd name="connsiteX25" fmla="*/ 171602 w 287426"/>
              <a:gd name="connsiteY25" fmla="*/ 11278 h 294132"/>
              <a:gd name="connsiteX26" fmla="*/ 196900 w 287426"/>
              <a:gd name="connsiteY26" fmla="*/ 28042 h 294132"/>
              <a:gd name="connsiteX27" fmla="*/ 196900 w 287426"/>
              <a:gd name="connsiteY27" fmla="*/ 183185 h 294132"/>
              <a:gd name="connsiteX28" fmla="*/ 95707 w 287426"/>
              <a:gd name="connsiteY28" fmla="*/ 195986 h 294132"/>
              <a:gd name="connsiteX29" fmla="*/ 96317 w 287426"/>
              <a:gd name="connsiteY29" fmla="*/ 140513 h 294132"/>
              <a:gd name="connsiteX30" fmla="*/ 97841 w 287426"/>
              <a:gd name="connsiteY30" fmla="*/ 124968 h 294132"/>
              <a:gd name="connsiteX31" fmla="*/ 94183 w 287426"/>
              <a:gd name="connsiteY31" fmla="*/ 119177 h 294132"/>
              <a:gd name="connsiteX32" fmla="*/ 57302 w 287426"/>
              <a:gd name="connsiteY32" fmla="*/ 114910 h 294132"/>
              <a:gd name="connsiteX33" fmla="*/ 53341 w 287426"/>
              <a:gd name="connsiteY33" fmla="*/ 116433 h 294132"/>
              <a:gd name="connsiteX34" fmla="*/ 51207 w 287426"/>
              <a:gd name="connsiteY34" fmla="*/ 125273 h 294132"/>
              <a:gd name="connsiteX35" fmla="*/ 68276 w 287426"/>
              <a:gd name="connsiteY35" fmla="*/ 135331 h 294132"/>
              <a:gd name="connsiteX36" fmla="*/ 69190 w 287426"/>
              <a:gd name="connsiteY36" fmla="*/ 197815 h 294132"/>
              <a:gd name="connsiteX37" fmla="*/ 39929 w 287426"/>
              <a:gd name="connsiteY37" fmla="*/ 199034 h 294132"/>
              <a:gd name="connsiteX38" fmla="*/ 2744 w 287426"/>
              <a:gd name="connsiteY38" fmla="*/ 196596 h 294132"/>
              <a:gd name="connsiteX39" fmla="*/ 610 w 287426"/>
              <a:gd name="connsiteY39" fmla="*/ 201168 h 294132"/>
              <a:gd name="connsiteX40" fmla="*/ 1524 w 287426"/>
              <a:gd name="connsiteY40" fmla="*/ 204826 h 294132"/>
              <a:gd name="connsiteX41" fmla="*/ 34747 w 287426"/>
              <a:gd name="connsiteY41" fmla="*/ 225858 h 294132"/>
              <a:gd name="connsiteX42" fmla="*/ 60351 w 287426"/>
              <a:gd name="connsiteY42" fmla="*/ 220371 h 294132"/>
              <a:gd name="connsiteX43" fmla="*/ 196900 w 287426"/>
              <a:gd name="connsiteY43" fmla="*/ 199644 h 294132"/>
              <a:gd name="connsiteX44" fmla="*/ 196900 w 287426"/>
              <a:gd name="connsiteY44" fmla="*/ 231648 h 294132"/>
              <a:gd name="connsiteX45" fmla="*/ 199644 w 287426"/>
              <a:gd name="connsiteY45" fmla="*/ 294132 h 294132"/>
              <a:gd name="connsiteX46" fmla="*/ 216408 w 287426"/>
              <a:gd name="connsiteY46" fmla="*/ 294132 h 294132"/>
              <a:gd name="connsiteX47" fmla="*/ 226466 w 287426"/>
              <a:gd name="connsiteY47" fmla="*/ 222199 h 294132"/>
              <a:gd name="connsiteX48" fmla="*/ 226466 w 287426"/>
              <a:gd name="connsiteY48" fmla="*/ 145999 h 294132"/>
              <a:gd name="connsiteX49" fmla="*/ 275540 w 287426"/>
              <a:gd name="connsiteY49" fmla="*/ 145085 h 294132"/>
              <a:gd name="connsiteX50" fmla="*/ 283463 w 287426"/>
              <a:gd name="connsiteY50" fmla="*/ 142646 h 294132"/>
              <a:gd name="connsiteX51" fmla="*/ 287122 w 287426"/>
              <a:gd name="connsiteY51" fmla="*/ 128626 h 294132"/>
              <a:gd name="connsiteX52" fmla="*/ 281330 w 287426"/>
              <a:gd name="connsiteY52" fmla="*/ 122530 h 294132"/>
              <a:gd name="connsiteX53" fmla="*/ 254204 w 287426"/>
              <a:gd name="connsiteY53" fmla="*/ 121006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87426" h="294132">
                <a:moveTo>
                  <a:pt x="135331" y="160325"/>
                </a:moveTo>
                <a:cubicBezTo>
                  <a:pt x="137160" y="160325"/>
                  <a:pt x="138988" y="159410"/>
                  <a:pt x="139904" y="157582"/>
                </a:cubicBezTo>
                <a:cubicBezTo>
                  <a:pt x="151791" y="132283"/>
                  <a:pt x="161544" y="93269"/>
                  <a:pt x="162763" y="65532"/>
                </a:cubicBezTo>
                <a:lnTo>
                  <a:pt x="167030" y="53949"/>
                </a:lnTo>
                <a:cubicBezTo>
                  <a:pt x="167641" y="52121"/>
                  <a:pt x="167641" y="50902"/>
                  <a:pt x="166116" y="49682"/>
                </a:cubicBezTo>
                <a:cubicBezTo>
                  <a:pt x="163068" y="47244"/>
                  <a:pt x="155144" y="42673"/>
                  <a:pt x="151181" y="40539"/>
                </a:cubicBezTo>
                <a:cubicBezTo>
                  <a:pt x="149352" y="39929"/>
                  <a:pt x="146914" y="39929"/>
                  <a:pt x="145390" y="40539"/>
                </a:cubicBezTo>
                <a:lnTo>
                  <a:pt x="133502" y="46634"/>
                </a:lnTo>
                <a:cubicBezTo>
                  <a:pt x="117653" y="47854"/>
                  <a:pt x="60351" y="49073"/>
                  <a:pt x="48158" y="49073"/>
                </a:cubicBezTo>
                <a:cubicBezTo>
                  <a:pt x="39319" y="49073"/>
                  <a:pt x="27127" y="48464"/>
                  <a:pt x="17374" y="46940"/>
                </a:cubicBezTo>
                <a:lnTo>
                  <a:pt x="14935" y="51512"/>
                </a:lnTo>
                <a:cubicBezTo>
                  <a:pt x="14325" y="53036"/>
                  <a:pt x="14630" y="53949"/>
                  <a:pt x="15850" y="55169"/>
                </a:cubicBezTo>
                <a:cubicBezTo>
                  <a:pt x="23164" y="61570"/>
                  <a:pt x="33528" y="67666"/>
                  <a:pt x="43282" y="71628"/>
                </a:cubicBezTo>
                <a:cubicBezTo>
                  <a:pt x="50292" y="69190"/>
                  <a:pt x="62788" y="66751"/>
                  <a:pt x="70104" y="66446"/>
                </a:cubicBezTo>
                <a:cubicBezTo>
                  <a:pt x="78639" y="65532"/>
                  <a:pt x="113691" y="64618"/>
                  <a:pt x="130759" y="64923"/>
                </a:cubicBezTo>
                <a:cubicBezTo>
                  <a:pt x="131063" y="90221"/>
                  <a:pt x="129541" y="129236"/>
                  <a:pt x="125578" y="154533"/>
                </a:cubicBezTo>
                <a:cubicBezTo>
                  <a:pt x="125273" y="157582"/>
                  <a:pt x="126188" y="158496"/>
                  <a:pt x="127712" y="158801"/>
                </a:cubicBezTo>
                <a:moveTo>
                  <a:pt x="244450" y="127102"/>
                </a:moveTo>
                <a:lnTo>
                  <a:pt x="226466" y="128016"/>
                </a:lnTo>
                <a:lnTo>
                  <a:pt x="226466" y="33833"/>
                </a:lnTo>
                <a:lnTo>
                  <a:pt x="227381" y="16459"/>
                </a:lnTo>
                <a:cubicBezTo>
                  <a:pt x="227685" y="12802"/>
                  <a:pt x="226466" y="10364"/>
                  <a:pt x="223419" y="9144"/>
                </a:cubicBezTo>
                <a:cubicBezTo>
                  <a:pt x="213360" y="4877"/>
                  <a:pt x="191719" y="610"/>
                  <a:pt x="178613" y="0"/>
                </a:cubicBezTo>
                <a:cubicBezTo>
                  <a:pt x="175869" y="0"/>
                  <a:pt x="175260" y="610"/>
                  <a:pt x="174651" y="1829"/>
                </a:cubicBezTo>
                <a:lnTo>
                  <a:pt x="171602" y="11278"/>
                </a:lnTo>
                <a:cubicBezTo>
                  <a:pt x="182271" y="15240"/>
                  <a:pt x="192024" y="21336"/>
                  <a:pt x="196900" y="28042"/>
                </a:cubicBezTo>
                <a:lnTo>
                  <a:pt x="196900" y="183185"/>
                </a:lnTo>
                <a:cubicBezTo>
                  <a:pt x="172822" y="188061"/>
                  <a:pt x="132588" y="192939"/>
                  <a:pt x="95707" y="195986"/>
                </a:cubicBezTo>
                <a:lnTo>
                  <a:pt x="96317" y="140513"/>
                </a:lnTo>
                <a:lnTo>
                  <a:pt x="97841" y="124968"/>
                </a:lnTo>
                <a:cubicBezTo>
                  <a:pt x="98146" y="121920"/>
                  <a:pt x="97231" y="120092"/>
                  <a:pt x="94183" y="119177"/>
                </a:cubicBezTo>
                <a:cubicBezTo>
                  <a:pt x="86563" y="117043"/>
                  <a:pt x="67056" y="114910"/>
                  <a:pt x="57302" y="114910"/>
                </a:cubicBezTo>
                <a:cubicBezTo>
                  <a:pt x="54254" y="114910"/>
                  <a:pt x="53645" y="115519"/>
                  <a:pt x="53341" y="116433"/>
                </a:cubicBezTo>
                <a:lnTo>
                  <a:pt x="51207" y="125273"/>
                </a:lnTo>
                <a:cubicBezTo>
                  <a:pt x="57913" y="127407"/>
                  <a:pt x="65227" y="131369"/>
                  <a:pt x="68276" y="135331"/>
                </a:cubicBezTo>
                <a:lnTo>
                  <a:pt x="69190" y="197815"/>
                </a:lnTo>
                <a:cubicBezTo>
                  <a:pt x="58217" y="198425"/>
                  <a:pt x="48463" y="198730"/>
                  <a:pt x="39929" y="199034"/>
                </a:cubicBezTo>
                <a:cubicBezTo>
                  <a:pt x="28651" y="199340"/>
                  <a:pt x="14325" y="198425"/>
                  <a:pt x="2744" y="196596"/>
                </a:cubicBezTo>
                <a:lnTo>
                  <a:pt x="610" y="201168"/>
                </a:lnTo>
                <a:cubicBezTo>
                  <a:pt x="0" y="202692"/>
                  <a:pt x="305" y="203607"/>
                  <a:pt x="1524" y="204826"/>
                </a:cubicBezTo>
                <a:cubicBezTo>
                  <a:pt x="10363" y="212751"/>
                  <a:pt x="23469" y="220980"/>
                  <a:pt x="34747" y="225858"/>
                </a:cubicBezTo>
                <a:cubicBezTo>
                  <a:pt x="40844" y="223724"/>
                  <a:pt x="53950" y="220676"/>
                  <a:pt x="60351" y="220371"/>
                </a:cubicBezTo>
                <a:cubicBezTo>
                  <a:pt x="96317" y="217627"/>
                  <a:pt x="162154" y="208179"/>
                  <a:pt x="196900" y="199644"/>
                </a:cubicBezTo>
                <a:lnTo>
                  <a:pt x="196900" y="231648"/>
                </a:lnTo>
                <a:cubicBezTo>
                  <a:pt x="196900" y="245364"/>
                  <a:pt x="198120" y="282245"/>
                  <a:pt x="199644" y="294132"/>
                </a:cubicBezTo>
                <a:lnTo>
                  <a:pt x="216408" y="294132"/>
                </a:lnTo>
                <a:cubicBezTo>
                  <a:pt x="222810" y="274930"/>
                  <a:pt x="226466" y="241097"/>
                  <a:pt x="226466" y="222199"/>
                </a:cubicBezTo>
                <a:lnTo>
                  <a:pt x="226466" y="145999"/>
                </a:lnTo>
                <a:lnTo>
                  <a:pt x="275540" y="145085"/>
                </a:lnTo>
                <a:cubicBezTo>
                  <a:pt x="278282" y="145085"/>
                  <a:pt x="281635" y="144171"/>
                  <a:pt x="283463" y="142646"/>
                </a:cubicBezTo>
                <a:cubicBezTo>
                  <a:pt x="285597" y="140513"/>
                  <a:pt x="287426" y="135027"/>
                  <a:pt x="287122" y="128626"/>
                </a:cubicBezTo>
                <a:cubicBezTo>
                  <a:pt x="286817" y="125882"/>
                  <a:pt x="284683" y="123444"/>
                  <a:pt x="281330" y="122530"/>
                </a:cubicBezTo>
                <a:cubicBezTo>
                  <a:pt x="275844" y="121310"/>
                  <a:pt x="263043" y="120701"/>
                  <a:pt x="254204" y="121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7" name="Freeform 97"/>
          <p:cNvSpPr/>
          <p:nvPr/>
        </p:nvSpPr>
        <p:spPr>
          <a:xfrm>
            <a:off x="12480445" y="7163609"/>
            <a:ext cx="285293" cy="294132"/>
          </a:xfrm>
          <a:custGeom>
            <a:avLst/>
            <a:gdLst>
              <a:gd name="connsiteX0" fmla="*/ 42367 w 285293"/>
              <a:gd name="connsiteY0" fmla="*/ 34747 h 294132"/>
              <a:gd name="connsiteX1" fmla="*/ 42367 w 285293"/>
              <a:gd name="connsiteY1" fmla="*/ 38405 h 294132"/>
              <a:gd name="connsiteX2" fmla="*/ 62180 w 285293"/>
              <a:gd name="connsiteY2" fmla="*/ 58522 h 294132"/>
              <a:gd name="connsiteX3" fmla="*/ 69800 w 285293"/>
              <a:gd name="connsiteY3" fmla="*/ 60046 h 294132"/>
              <a:gd name="connsiteX4" fmla="*/ 118872 w 285293"/>
              <a:gd name="connsiteY4" fmla="*/ 58217 h 294132"/>
              <a:gd name="connsiteX5" fmla="*/ 124054 w 285293"/>
              <a:gd name="connsiteY5" fmla="*/ 56389 h 294132"/>
              <a:gd name="connsiteX6" fmla="*/ 125272 w 285293"/>
              <a:gd name="connsiteY6" fmla="*/ 40539 h 294132"/>
              <a:gd name="connsiteX7" fmla="*/ 119482 w 285293"/>
              <a:gd name="connsiteY7" fmla="*/ 37491 h 294132"/>
              <a:gd name="connsiteX8" fmla="*/ 44806 w 285293"/>
              <a:gd name="connsiteY8" fmla="*/ 31699 h 294132"/>
              <a:gd name="connsiteX10" fmla="*/ 139903 w 285293"/>
              <a:gd name="connsiteY10" fmla="*/ 176784 h 294132"/>
              <a:gd name="connsiteX11" fmla="*/ 112775 w 285293"/>
              <a:gd name="connsiteY11" fmla="*/ 152705 h 294132"/>
              <a:gd name="connsiteX12" fmla="*/ 150266 w 285293"/>
              <a:gd name="connsiteY12" fmla="*/ 99670 h 294132"/>
              <a:gd name="connsiteX13" fmla="*/ 156972 w 285293"/>
              <a:gd name="connsiteY13" fmla="*/ 89916 h 294132"/>
              <a:gd name="connsiteX14" fmla="*/ 156363 w 285293"/>
              <a:gd name="connsiteY14" fmla="*/ 85344 h 294132"/>
              <a:gd name="connsiteX15" fmla="*/ 138685 w 285293"/>
              <a:gd name="connsiteY15" fmla="*/ 77419 h 294132"/>
              <a:gd name="connsiteX16" fmla="*/ 132588 w 285293"/>
              <a:gd name="connsiteY16" fmla="*/ 77419 h 294132"/>
              <a:gd name="connsiteX17" fmla="*/ 120700 w 285293"/>
              <a:gd name="connsiteY17" fmla="*/ 82296 h 294132"/>
              <a:gd name="connsiteX18" fmla="*/ 40234 w 285293"/>
              <a:gd name="connsiteY18" fmla="*/ 84125 h 294132"/>
              <a:gd name="connsiteX19" fmla="*/ 11278 w 285293"/>
              <a:gd name="connsiteY19" fmla="*/ 81992 h 294132"/>
              <a:gd name="connsiteX20" fmla="*/ 9144 w 285293"/>
              <a:gd name="connsiteY20" fmla="*/ 86258 h 294132"/>
              <a:gd name="connsiteX21" fmla="*/ 10059 w 285293"/>
              <a:gd name="connsiteY21" fmla="*/ 89916 h 294132"/>
              <a:gd name="connsiteX22" fmla="*/ 35966 w 285293"/>
              <a:gd name="connsiteY22" fmla="*/ 105461 h 294132"/>
              <a:gd name="connsiteX23" fmla="*/ 59741 w 285293"/>
              <a:gd name="connsiteY23" fmla="*/ 100889 h 294132"/>
              <a:gd name="connsiteX24" fmla="*/ 113691 w 285293"/>
              <a:gd name="connsiteY24" fmla="*/ 99670 h 294132"/>
              <a:gd name="connsiteX25" fmla="*/ 915 w 285293"/>
              <a:gd name="connsiteY25" fmla="*/ 221285 h 294132"/>
              <a:gd name="connsiteX26" fmla="*/ 915 w 285293"/>
              <a:gd name="connsiteY26" fmla="*/ 224943 h 294132"/>
              <a:gd name="connsiteX27" fmla="*/ 5182 w 285293"/>
              <a:gd name="connsiteY27" fmla="*/ 228905 h 294132"/>
              <a:gd name="connsiteX28" fmla="*/ 9144 w 285293"/>
              <a:gd name="connsiteY28" fmla="*/ 228600 h 294132"/>
              <a:gd name="connsiteX29" fmla="*/ 99060 w 285293"/>
              <a:gd name="connsiteY29" fmla="*/ 166726 h 294132"/>
              <a:gd name="connsiteX30" fmla="*/ 149353 w 285293"/>
              <a:gd name="connsiteY30" fmla="*/ 216104 h 294132"/>
              <a:gd name="connsiteX31" fmla="*/ 157278 w 285293"/>
              <a:gd name="connsiteY31" fmla="*/ 222199 h 294132"/>
              <a:gd name="connsiteX32" fmla="*/ 170384 w 285293"/>
              <a:gd name="connsiteY32" fmla="*/ 216713 h 294132"/>
              <a:gd name="connsiteX33" fmla="*/ 168859 w 285293"/>
              <a:gd name="connsiteY33" fmla="*/ 206045 h 294132"/>
              <a:gd name="connsiteX34" fmla="*/ 154534 w 285293"/>
              <a:gd name="connsiteY34" fmla="*/ 181661 h 294132"/>
              <a:gd name="connsiteX36" fmla="*/ 242316 w 285293"/>
              <a:gd name="connsiteY36" fmla="*/ 130759 h 294132"/>
              <a:gd name="connsiteX37" fmla="*/ 223724 w 285293"/>
              <a:gd name="connsiteY37" fmla="*/ 131674 h 294132"/>
              <a:gd name="connsiteX38" fmla="*/ 223724 w 285293"/>
              <a:gd name="connsiteY38" fmla="*/ 33833 h 294132"/>
              <a:gd name="connsiteX39" fmla="*/ 224637 w 285293"/>
              <a:gd name="connsiteY39" fmla="*/ 16459 h 294132"/>
              <a:gd name="connsiteX40" fmla="*/ 220675 w 285293"/>
              <a:gd name="connsiteY40" fmla="*/ 9144 h 294132"/>
              <a:gd name="connsiteX41" fmla="*/ 175869 w 285293"/>
              <a:gd name="connsiteY41" fmla="*/ 0 h 294132"/>
              <a:gd name="connsiteX42" fmla="*/ 171907 w 285293"/>
              <a:gd name="connsiteY42" fmla="*/ 1829 h 294132"/>
              <a:gd name="connsiteX43" fmla="*/ 168859 w 285293"/>
              <a:gd name="connsiteY43" fmla="*/ 11278 h 294132"/>
              <a:gd name="connsiteX44" fmla="*/ 194158 w 285293"/>
              <a:gd name="connsiteY44" fmla="*/ 28042 h 294132"/>
              <a:gd name="connsiteX45" fmla="*/ 194158 w 285293"/>
              <a:gd name="connsiteY45" fmla="*/ 231648 h 294132"/>
              <a:gd name="connsiteX46" fmla="*/ 196900 w 285293"/>
              <a:gd name="connsiteY46" fmla="*/ 294132 h 294132"/>
              <a:gd name="connsiteX47" fmla="*/ 213665 w 285293"/>
              <a:gd name="connsiteY47" fmla="*/ 294132 h 294132"/>
              <a:gd name="connsiteX48" fmla="*/ 223724 w 285293"/>
              <a:gd name="connsiteY48" fmla="*/ 222199 h 294132"/>
              <a:gd name="connsiteX49" fmla="*/ 223724 w 285293"/>
              <a:gd name="connsiteY49" fmla="*/ 149658 h 294132"/>
              <a:gd name="connsiteX50" fmla="*/ 273406 w 285293"/>
              <a:gd name="connsiteY50" fmla="*/ 148438 h 294132"/>
              <a:gd name="connsiteX51" fmla="*/ 281331 w 285293"/>
              <a:gd name="connsiteY51" fmla="*/ 145999 h 294132"/>
              <a:gd name="connsiteX52" fmla="*/ 284988 w 285293"/>
              <a:gd name="connsiteY52" fmla="*/ 132283 h 294132"/>
              <a:gd name="connsiteX53" fmla="*/ 279197 w 285293"/>
              <a:gd name="connsiteY53" fmla="*/ 126188 h 294132"/>
              <a:gd name="connsiteX54" fmla="*/ 252069 w 285293"/>
              <a:gd name="connsiteY54" fmla="*/ 124664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85293" h="294132">
                <a:moveTo>
                  <a:pt x="42367" y="34747"/>
                </a:moveTo>
                <a:cubicBezTo>
                  <a:pt x="41758" y="35967"/>
                  <a:pt x="41758" y="36881"/>
                  <a:pt x="42367" y="38405"/>
                </a:cubicBezTo>
                <a:cubicBezTo>
                  <a:pt x="47550" y="46330"/>
                  <a:pt x="55779" y="54559"/>
                  <a:pt x="62180" y="58522"/>
                </a:cubicBezTo>
                <a:cubicBezTo>
                  <a:pt x="64313" y="60046"/>
                  <a:pt x="66141" y="60351"/>
                  <a:pt x="69800" y="60046"/>
                </a:cubicBezTo>
                <a:cubicBezTo>
                  <a:pt x="82297" y="58827"/>
                  <a:pt x="104852" y="58217"/>
                  <a:pt x="118872" y="58217"/>
                </a:cubicBezTo>
                <a:cubicBezTo>
                  <a:pt x="121006" y="58217"/>
                  <a:pt x="122834" y="57912"/>
                  <a:pt x="124054" y="56389"/>
                </a:cubicBezTo>
                <a:cubicBezTo>
                  <a:pt x="126797" y="53645"/>
                  <a:pt x="127406" y="44501"/>
                  <a:pt x="125272" y="40539"/>
                </a:cubicBezTo>
                <a:cubicBezTo>
                  <a:pt x="124359" y="38100"/>
                  <a:pt x="122834" y="37491"/>
                  <a:pt x="119482" y="37491"/>
                </a:cubicBezTo>
                <a:cubicBezTo>
                  <a:pt x="99669" y="37491"/>
                  <a:pt x="71628" y="36576"/>
                  <a:pt x="44806" y="31699"/>
                </a:cubicBezTo>
                <a:moveTo>
                  <a:pt x="139903" y="176784"/>
                </a:moveTo>
                <a:lnTo>
                  <a:pt x="112775" y="152705"/>
                </a:lnTo>
                <a:cubicBezTo>
                  <a:pt x="128625" y="135636"/>
                  <a:pt x="141428" y="117653"/>
                  <a:pt x="150266" y="99670"/>
                </a:cubicBezTo>
                <a:lnTo>
                  <a:pt x="156972" y="89916"/>
                </a:lnTo>
                <a:cubicBezTo>
                  <a:pt x="158191" y="88088"/>
                  <a:pt x="157887" y="86258"/>
                  <a:pt x="156363" y="85344"/>
                </a:cubicBezTo>
                <a:cubicBezTo>
                  <a:pt x="153009" y="83210"/>
                  <a:pt x="143561" y="78943"/>
                  <a:pt x="138685" y="77419"/>
                </a:cubicBezTo>
                <a:cubicBezTo>
                  <a:pt x="136856" y="76505"/>
                  <a:pt x="134113" y="76505"/>
                  <a:pt x="132588" y="77419"/>
                </a:cubicBezTo>
                <a:lnTo>
                  <a:pt x="120700" y="82296"/>
                </a:lnTo>
                <a:cubicBezTo>
                  <a:pt x="107290" y="83210"/>
                  <a:pt x="52122" y="84125"/>
                  <a:pt x="40234" y="84125"/>
                </a:cubicBezTo>
                <a:cubicBezTo>
                  <a:pt x="32003" y="84125"/>
                  <a:pt x="20422" y="83515"/>
                  <a:pt x="11278" y="81992"/>
                </a:cubicBezTo>
                <a:lnTo>
                  <a:pt x="9144" y="86258"/>
                </a:lnTo>
                <a:cubicBezTo>
                  <a:pt x="8839" y="87478"/>
                  <a:pt x="8839" y="88697"/>
                  <a:pt x="10059" y="89916"/>
                </a:cubicBezTo>
                <a:cubicBezTo>
                  <a:pt x="17069" y="95707"/>
                  <a:pt x="26822" y="101804"/>
                  <a:pt x="35966" y="105461"/>
                </a:cubicBezTo>
                <a:cubicBezTo>
                  <a:pt x="42063" y="103327"/>
                  <a:pt x="53646" y="101194"/>
                  <a:pt x="59741" y="100889"/>
                </a:cubicBezTo>
                <a:cubicBezTo>
                  <a:pt x="67361" y="99975"/>
                  <a:pt x="96927" y="99670"/>
                  <a:pt x="113691" y="99670"/>
                </a:cubicBezTo>
                <a:cubicBezTo>
                  <a:pt x="92659" y="141427"/>
                  <a:pt x="52425" y="186843"/>
                  <a:pt x="915" y="221285"/>
                </a:cubicBezTo>
                <a:cubicBezTo>
                  <a:pt x="0" y="222504"/>
                  <a:pt x="0" y="223724"/>
                  <a:pt x="915" y="224943"/>
                </a:cubicBezTo>
                <a:lnTo>
                  <a:pt x="5182" y="228905"/>
                </a:lnTo>
                <a:cubicBezTo>
                  <a:pt x="6097" y="229515"/>
                  <a:pt x="7316" y="229515"/>
                  <a:pt x="9144" y="228600"/>
                </a:cubicBezTo>
                <a:cubicBezTo>
                  <a:pt x="42672" y="212751"/>
                  <a:pt x="73762" y="190805"/>
                  <a:pt x="99060" y="166726"/>
                </a:cubicBezTo>
                <a:lnTo>
                  <a:pt x="149353" y="216104"/>
                </a:lnTo>
                <a:cubicBezTo>
                  <a:pt x="151791" y="218542"/>
                  <a:pt x="155144" y="221285"/>
                  <a:pt x="157278" y="222199"/>
                </a:cubicBezTo>
                <a:cubicBezTo>
                  <a:pt x="161850" y="223724"/>
                  <a:pt x="168555" y="220980"/>
                  <a:pt x="170384" y="216713"/>
                </a:cubicBezTo>
                <a:cubicBezTo>
                  <a:pt x="171603" y="214275"/>
                  <a:pt x="170993" y="210922"/>
                  <a:pt x="168859" y="206045"/>
                </a:cubicBezTo>
                <a:cubicBezTo>
                  <a:pt x="166116" y="199949"/>
                  <a:pt x="159716" y="188976"/>
                  <a:pt x="154534" y="181661"/>
                </a:cubicBezTo>
                <a:moveTo>
                  <a:pt x="242316" y="130759"/>
                </a:moveTo>
                <a:lnTo>
                  <a:pt x="223724" y="131674"/>
                </a:lnTo>
                <a:lnTo>
                  <a:pt x="223724" y="33833"/>
                </a:lnTo>
                <a:lnTo>
                  <a:pt x="224637" y="16459"/>
                </a:lnTo>
                <a:cubicBezTo>
                  <a:pt x="224942" y="12802"/>
                  <a:pt x="223724" y="10364"/>
                  <a:pt x="220675" y="9144"/>
                </a:cubicBezTo>
                <a:cubicBezTo>
                  <a:pt x="210617" y="4877"/>
                  <a:pt x="188975" y="610"/>
                  <a:pt x="175869" y="0"/>
                </a:cubicBezTo>
                <a:cubicBezTo>
                  <a:pt x="173127" y="0"/>
                  <a:pt x="172517" y="610"/>
                  <a:pt x="171907" y="1829"/>
                </a:cubicBezTo>
                <a:lnTo>
                  <a:pt x="168859" y="11278"/>
                </a:lnTo>
                <a:cubicBezTo>
                  <a:pt x="179528" y="15240"/>
                  <a:pt x="189281" y="21336"/>
                  <a:pt x="194158" y="28042"/>
                </a:cubicBezTo>
                <a:lnTo>
                  <a:pt x="194158" y="231648"/>
                </a:lnTo>
                <a:cubicBezTo>
                  <a:pt x="194158" y="245364"/>
                  <a:pt x="195378" y="282245"/>
                  <a:pt x="196900" y="294132"/>
                </a:cubicBezTo>
                <a:lnTo>
                  <a:pt x="213665" y="294132"/>
                </a:lnTo>
                <a:cubicBezTo>
                  <a:pt x="220066" y="274930"/>
                  <a:pt x="223724" y="241097"/>
                  <a:pt x="223724" y="222199"/>
                </a:cubicBezTo>
                <a:lnTo>
                  <a:pt x="223724" y="149658"/>
                </a:lnTo>
                <a:lnTo>
                  <a:pt x="273406" y="148438"/>
                </a:lnTo>
                <a:cubicBezTo>
                  <a:pt x="276150" y="148438"/>
                  <a:pt x="279502" y="147828"/>
                  <a:pt x="281331" y="145999"/>
                </a:cubicBezTo>
                <a:cubicBezTo>
                  <a:pt x="283464" y="144171"/>
                  <a:pt x="285293" y="138379"/>
                  <a:pt x="284988" y="132283"/>
                </a:cubicBezTo>
                <a:cubicBezTo>
                  <a:pt x="284684" y="129236"/>
                  <a:pt x="282550" y="126797"/>
                  <a:pt x="279197" y="126188"/>
                </a:cubicBezTo>
                <a:cubicBezTo>
                  <a:pt x="273711" y="124968"/>
                  <a:pt x="260909" y="124358"/>
                  <a:pt x="252069" y="12466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8" name="Freeform 98"/>
          <p:cNvSpPr/>
          <p:nvPr/>
        </p:nvSpPr>
        <p:spPr>
          <a:xfrm>
            <a:off x="12793780" y="7163609"/>
            <a:ext cx="223114" cy="294132"/>
          </a:xfrm>
          <a:custGeom>
            <a:avLst/>
            <a:gdLst>
              <a:gd name="connsiteX0" fmla="*/ 144170 w 223114"/>
              <a:gd name="connsiteY0" fmla="*/ 124664 h 294132"/>
              <a:gd name="connsiteX1" fmla="*/ 72237 w 223114"/>
              <a:gd name="connsiteY1" fmla="*/ 57912 h 294132"/>
              <a:gd name="connsiteX2" fmla="*/ 0 w 223114"/>
              <a:gd name="connsiteY2" fmla="*/ 124664 h 294132"/>
              <a:gd name="connsiteX3" fmla="*/ 72237 w 223114"/>
              <a:gd name="connsiteY3" fmla="*/ 191110 h 294132"/>
              <a:gd name="connsiteX4" fmla="*/ 144170 w 223114"/>
              <a:gd name="connsiteY4" fmla="*/ 124664 h 294132"/>
              <a:gd name="connsiteX6" fmla="*/ 113691 w 223114"/>
              <a:gd name="connsiteY6" fmla="*/ 124664 h 294132"/>
              <a:gd name="connsiteX7" fmla="*/ 72237 w 223114"/>
              <a:gd name="connsiteY7" fmla="*/ 167945 h 294132"/>
              <a:gd name="connsiteX8" fmla="*/ 31090 w 223114"/>
              <a:gd name="connsiteY8" fmla="*/ 124664 h 294132"/>
              <a:gd name="connsiteX9" fmla="*/ 72237 w 223114"/>
              <a:gd name="connsiteY9" fmla="*/ 81077 h 294132"/>
              <a:gd name="connsiteX10" fmla="*/ 113691 w 223114"/>
              <a:gd name="connsiteY10" fmla="*/ 124664 h 294132"/>
              <a:gd name="connsiteX12" fmla="*/ 212140 w 223114"/>
              <a:gd name="connsiteY12" fmla="*/ 294132 h 294132"/>
              <a:gd name="connsiteX13" fmla="*/ 221894 w 223114"/>
              <a:gd name="connsiteY13" fmla="*/ 222199 h 294132"/>
              <a:gd name="connsiteX14" fmla="*/ 221894 w 223114"/>
              <a:gd name="connsiteY14" fmla="*/ 33833 h 294132"/>
              <a:gd name="connsiteX15" fmla="*/ 223114 w 223114"/>
              <a:gd name="connsiteY15" fmla="*/ 16459 h 294132"/>
              <a:gd name="connsiteX16" fmla="*/ 218846 w 223114"/>
              <a:gd name="connsiteY16" fmla="*/ 9144 h 294132"/>
              <a:gd name="connsiteX17" fmla="*/ 174347 w 223114"/>
              <a:gd name="connsiteY17" fmla="*/ 0 h 294132"/>
              <a:gd name="connsiteX18" fmla="*/ 170384 w 223114"/>
              <a:gd name="connsiteY18" fmla="*/ 1829 h 294132"/>
              <a:gd name="connsiteX19" fmla="*/ 167335 w 223114"/>
              <a:gd name="connsiteY19" fmla="*/ 11278 h 294132"/>
              <a:gd name="connsiteX20" fmla="*/ 192634 w 223114"/>
              <a:gd name="connsiteY20" fmla="*/ 28042 h 294132"/>
              <a:gd name="connsiteX21" fmla="*/ 192634 w 223114"/>
              <a:gd name="connsiteY21" fmla="*/ 231648 h 294132"/>
              <a:gd name="connsiteX22" fmla="*/ 195378 w 223114"/>
              <a:gd name="connsiteY22" fmla="*/ 294132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223114" h="294132">
                <a:moveTo>
                  <a:pt x="144170" y="124664"/>
                </a:moveTo>
                <a:cubicBezTo>
                  <a:pt x="144170" y="85649"/>
                  <a:pt x="113691" y="57912"/>
                  <a:pt x="72237" y="57912"/>
                </a:cubicBezTo>
                <a:cubicBezTo>
                  <a:pt x="30785" y="57912"/>
                  <a:pt x="0" y="85649"/>
                  <a:pt x="0" y="124664"/>
                </a:cubicBezTo>
                <a:cubicBezTo>
                  <a:pt x="0" y="163373"/>
                  <a:pt x="30785" y="191110"/>
                  <a:pt x="72237" y="191110"/>
                </a:cubicBezTo>
                <a:cubicBezTo>
                  <a:pt x="113691" y="191110"/>
                  <a:pt x="144170" y="163373"/>
                  <a:pt x="144170" y="124664"/>
                </a:cubicBezTo>
                <a:moveTo>
                  <a:pt x="113691" y="124664"/>
                </a:moveTo>
                <a:cubicBezTo>
                  <a:pt x="113691" y="151791"/>
                  <a:pt x="96013" y="167945"/>
                  <a:pt x="72237" y="167945"/>
                </a:cubicBezTo>
                <a:cubicBezTo>
                  <a:pt x="48768" y="167945"/>
                  <a:pt x="31090" y="151791"/>
                  <a:pt x="31090" y="124664"/>
                </a:cubicBezTo>
                <a:cubicBezTo>
                  <a:pt x="31090" y="97536"/>
                  <a:pt x="48768" y="81077"/>
                  <a:pt x="72237" y="81077"/>
                </a:cubicBezTo>
                <a:cubicBezTo>
                  <a:pt x="96013" y="81077"/>
                  <a:pt x="113691" y="97536"/>
                  <a:pt x="113691" y="124664"/>
                </a:cubicBezTo>
                <a:moveTo>
                  <a:pt x="212140" y="294132"/>
                </a:moveTo>
                <a:cubicBezTo>
                  <a:pt x="218237" y="274930"/>
                  <a:pt x="221894" y="241097"/>
                  <a:pt x="221894" y="222199"/>
                </a:cubicBezTo>
                <a:lnTo>
                  <a:pt x="221894" y="33833"/>
                </a:lnTo>
                <a:lnTo>
                  <a:pt x="223114" y="16459"/>
                </a:lnTo>
                <a:cubicBezTo>
                  <a:pt x="223114" y="12802"/>
                  <a:pt x="221894" y="10364"/>
                  <a:pt x="218846" y="9144"/>
                </a:cubicBezTo>
                <a:cubicBezTo>
                  <a:pt x="209093" y="4877"/>
                  <a:pt x="187147" y="610"/>
                  <a:pt x="174347" y="0"/>
                </a:cubicBezTo>
                <a:cubicBezTo>
                  <a:pt x="171603" y="0"/>
                  <a:pt x="170688" y="610"/>
                  <a:pt x="170384" y="1829"/>
                </a:cubicBezTo>
                <a:lnTo>
                  <a:pt x="167335" y="11278"/>
                </a:lnTo>
                <a:cubicBezTo>
                  <a:pt x="178003" y="15240"/>
                  <a:pt x="187757" y="21336"/>
                  <a:pt x="192634" y="28042"/>
                </a:cubicBezTo>
                <a:lnTo>
                  <a:pt x="192634" y="231648"/>
                </a:lnTo>
                <a:cubicBezTo>
                  <a:pt x="192634" y="245364"/>
                  <a:pt x="193853" y="282245"/>
                  <a:pt x="195378" y="29413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9" name="Freeform 99"/>
          <p:cNvSpPr/>
          <p:nvPr/>
        </p:nvSpPr>
        <p:spPr>
          <a:xfrm>
            <a:off x="13078158" y="7163609"/>
            <a:ext cx="235916" cy="292913"/>
          </a:xfrm>
          <a:custGeom>
            <a:avLst/>
            <a:gdLst>
              <a:gd name="connsiteX0" fmla="*/ 235305 w 235916"/>
              <a:gd name="connsiteY0" fmla="*/ 195986 h 292913"/>
              <a:gd name="connsiteX1" fmla="*/ 234390 w 235916"/>
              <a:gd name="connsiteY1" fmla="*/ 191719 h 292913"/>
              <a:gd name="connsiteX2" fmla="*/ 218847 w 235916"/>
              <a:gd name="connsiteY2" fmla="*/ 183795 h 292913"/>
              <a:gd name="connsiteX3" fmla="*/ 213359 w 235916"/>
              <a:gd name="connsiteY3" fmla="*/ 183795 h 292913"/>
              <a:gd name="connsiteX4" fmla="*/ 201473 w 235916"/>
              <a:gd name="connsiteY4" fmla="*/ 188671 h 292913"/>
              <a:gd name="connsiteX5" fmla="*/ 116128 w 235916"/>
              <a:gd name="connsiteY5" fmla="*/ 190805 h 292913"/>
              <a:gd name="connsiteX6" fmla="*/ 74676 w 235916"/>
              <a:gd name="connsiteY6" fmla="*/ 187452 h 292913"/>
              <a:gd name="connsiteX7" fmla="*/ 71628 w 235916"/>
              <a:gd name="connsiteY7" fmla="*/ 189281 h 292913"/>
              <a:gd name="connsiteX8" fmla="*/ 69493 w 235916"/>
              <a:gd name="connsiteY8" fmla="*/ 197206 h 292913"/>
              <a:gd name="connsiteX9" fmla="*/ 85953 w 235916"/>
              <a:gd name="connsiteY9" fmla="*/ 207569 h 292913"/>
              <a:gd name="connsiteX10" fmla="*/ 90830 w 235916"/>
              <a:gd name="connsiteY10" fmla="*/ 275234 h 292913"/>
              <a:gd name="connsiteX11" fmla="*/ 95098 w 235916"/>
              <a:gd name="connsiteY11" fmla="*/ 292913 h 292913"/>
              <a:gd name="connsiteX12" fmla="*/ 111252 w 235916"/>
              <a:gd name="connsiteY12" fmla="*/ 292913 h 292913"/>
              <a:gd name="connsiteX13" fmla="*/ 116435 w 235916"/>
              <a:gd name="connsiteY13" fmla="*/ 283769 h 292913"/>
              <a:gd name="connsiteX14" fmla="*/ 227685 w 235916"/>
              <a:gd name="connsiteY14" fmla="*/ 282245 h 292913"/>
              <a:gd name="connsiteX15" fmla="*/ 232561 w 235916"/>
              <a:gd name="connsiteY15" fmla="*/ 268833 h 292913"/>
              <a:gd name="connsiteX16" fmla="*/ 229819 w 235916"/>
              <a:gd name="connsiteY16" fmla="*/ 264871 h 292913"/>
              <a:gd name="connsiteX17" fmla="*/ 224028 w 235916"/>
              <a:gd name="connsiteY17" fmla="*/ 261824 h 292913"/>
              <a:gd name="connsiteX18" fmla="*/ 231342 w 235916"/>
              <a:gd name="connsiteY18" fmla="*/ 208179 h 292913"/>
              <a:gd name="connsiteX20" fmla="*/ 116739 w 235916"/>
              <a:gd name="connsiteY20" fmla="*/ 209702 h 292913"/>
              <a:gd name="connsiteX21" fmla="*/ 200862 w 235916"/>
              <a:gd name="connsiteY21" fmla="*/ 208179 h 292913"/>
              <a:gd name="connsiteX22" fmla="*/ 199949 w 235916"/>
              <a:gd name="connsiteY22" fmla="*/ 261518 h 292913"/>
              <a:gd name="connsiteX23" fmla="*/ 193548 w 235916"/>
              <a:gd name="connsiteY23" fmla="*/ 263347 h 292913"/>
              <a:gd name="connsiteX24" fmla="*/ 117653 w 235916"/>
              <a:gd name="connsiteY24" fmla="*/ 264871 h 292913"/>
              <a:gd name="connsiteX26" fmla="*/ 149352 w 235916"/>
              <a:gd name="connsiteY26" fmla="*/ 168555 h 292913"/>
              <a:gd name="connsiteX27" fmla="*/ 157277 w 235916"/>
              <a:gd name="connsiteY27" fmla="*/ 173736 h 292913"/>
              <a:gd name="connsiteX28" fmla="*/ 170383 w 235916"/>
              <a:gd name="connsiteY28" fmla="*/ 167640 h 292913"/>
              <a:gd name="connsiteX29" fmla="*/ 168859 w 235916"/>
              <a:gd name="connsiteY29" fmla="*/ 158496 h 292913"/>
              <a:gd name="connsiteX30" fmla="*/ 155448 w 235916"/>
              <a:gd name="connsiteY30" fmla="*/ 137161 h 292913"/>
              <a:gd name="connsiteX31" fmla="*/ 142036 w 235916"/>
              <a:gd name="connsiteY31" fmla="*/ 133198 h 292913"/>
              <a:gd name="connsiteX32" fmla="*/ 111556 w 235916"/>
              <a:gd name="connsiteY32" fmla="*/ 106376 h 292913"/>
              <a:gd name="connsiteX33" fmla="*/ 146304 w 235916"/>
              <a:gd name="connsiteY33" fmla="*/ 55169 h 292913"/>
              <a:gd name="connsiteX34" fmla="*/ 153009 w 235916"/>
              <a:gd name="connsiteY34" fmla="*/ 45110 h 292913"/>
              <a:gd name="connsiteX35" fmla="*/ 152400 w 235916"/>
              <a:gd name="connsiteY35" fmla="*/ 40539 h 292913"/>
              <a:gd name="connsiteX36" fmla="*/ 134722 w 235916"/>
              <a:gd name="connsiteY36" fmla="*/ 32309 h 292913"/>
              <a:gd name="connsiteX37" fmla="*/ 128625 w 235916"/>
              <a:gd name="connsiteY37" fmla="*/ 32309 h 292913"/>
              <a:gd name="connsiteX38" fmla="*/ 117042 w 235916"/>
              <a:gd name="connsiteY38" fmla="*/ 37491 h 292913"/>
              <a:gd name="connsiteX39" fmla="*/ 40235 w 235916"/>
              <a:gd name="connsiteY39" fmla="*/ 39015 h 292913"/>
              <a:gd name="connsiteX40" fmla="*/ 11886 w 235916"/>
              <a:gd name="connsiteY40" fmla="*/ 36881 h 292913"/>
              <a:gd name="connsiteX41" fmla="*/ 9753 w 235916"/>
              <a:gd name="connsiteY41" fmla="*/ 40843 h 292913"/>
              <a:gd name="connsiteX42" fmla="*/ 10668 w 235916"/>
              <a:gd name="connsiteY42" fmla="*/ 44501 h 292913"/>
              <a:gd name="connsiteX43" fmla="*/ 35661 w 235916"/>
              <a:gd name="connsiteY43" fmla="*/ 60961 h 292913"/>
              <a:gd name="connsiteX44" fmla="*/ 58522 w 235916"/>
              <a:gd name="connsiteY44" fmla="*/ 56083 h 292913"/>
              <a:gd name="connsiteX45" fmla="*/ 110337 w 235916"/>
              <a:gd name="connsiteY45" fmla="*/ 55169 h 292913"/>
              <a:gd name="connsiteX46" fmla="*/ 1219 w 235916"/>
              <a:gd name="connsiteY46" fmla="*/ 176479 h 292913"/>
              <a:gd name="connsiteX47" fmla="*/ 1219 w 235916"/>
              <a:gd name="connsiteY47" fmla="*/ 179832 h 292913"/>
              <a:gd name="connsiteX48" fmla="*/ 5790 w 235916"/>
              <a:gd name="connsiteY48" fmla="*/ 184404 h 292913"/>
              <a:gd name="connsiteX49" fmla="*/ 9753 w 235916"/>
              <a:gd name="connsiteY49" fmla="*/ 184099 h 292913"/>
              <a:gd name="connsiteX50" fmla="*/ 98755 w 235916"/>
              <a:gd name="connsiteY50" fmla="*/ 120092 h 292913"/>
              <a:gd name="connsiteX52" fmla="*/ 139599 w 235916"/>
              <a:gd name="connsiteY52" fmla="*/ 95098 h 292913"/>
              <a:gd name="connsiteX53" fmla="*/ 140512 w 235916"/>
              <a:gd name="connsiteY53" fmla="*/ 98755 h 292913"/>
              <a:gd name="connsiteX54" fmla="*/ 162458 w 235916"/>
              <a:gd name="connsiteY54" fmla="*/ 115215 h 292913"/>
              <a:gd name="connsiteX55" fmla="*/ 181355 w 235916"/>
              <a:gd name="connsiteY55" fmla="*/ 110033 h 292913"/>
              <a:gd name="connsiteX56" fmla="*/ 203912 w 235916"/>
              <a:gd name="connsiteY56" fmla="*/ 108814 h 292913"/>
              <a:gd name="connsiteX57" fmla="*/ 203912 w 235916"/>
              <a:gd name="connsiteY57" fmla="*/ 127407 h 292913"/>
              <a:gd name="connsiteX58" fmla="*/ 206959 w 235916"/>
              <a:gd name="connsiteY58" fmla="*/ 175261 h 292913"/>
              <a:gd name="connsiteX59" fmla="*/ 224334 w 235916"/>
              <a:gd name="connsiteY59" fmla="*/ 175261 h 292913"/>
              <a:gd name="connsiteX60" fmla="*/ 233477 w 235916"/>
              <a:gd name="connsiteY60" fmla="*/ 119177 h 292913"/>
              <a:gd name="connsiteX61" fmla="*/ 233477 w 235916"/>
              <a:gd name="connsiteY61" fmla="*/ 33528 h 292913"/>
              <a:gd name="connsiteX62" fmla="*/ 234390 w 235916"/>
              <a:gd name="connsiteY62" fmla="*/ 16459 h 292913"/>
              <a:gd name="connsiteX63" fmla="*/ 230428 w 235916"/>
              <a:gd name="connsiteY63" fmla="*/ 9144 h 292913"/>
              <a:gd name="connsiteX64" fmla="*/ 186537 w 235916"/>
              <a:gd name="connsiteY64" fmla="*/ 0 h 292913"/>
              <a:gd name="connsiteX65" fmla="*/ 182575 w 235916"/>
              <a:gd name="connsiteY65" fmla="*/ 1829 h 292913"/>
              <a:gd name="connsiteX66" fmla="*/ 179527 w 235916"/>
              <a:gd name="connsiteY66" fmla="*/ 11278 h 292913"/>
              <a:gd name="connsiteX67" fmla="*/ 203912 w 235916"/>
              <a:gd name="connsiteY67" fmla="*/ 28042 h 292913"/>
              <a:gd name="connsiteX68" fmla="*/ 203912 w 235916"/>
              <a:gd name="connsiteY68" fmla="*/ 91745 h 292913"/>
              <a:gd name="connsiteX69" fmla="*/ 166421 w 235916"/>
              <a:gd name="connsiteY69" fmla="*/ 92659 h 292913"/>
              <a:gd name="connsiteX70" fmla="*/ 142036 w 235916"/>
              <a:gd name="connsiteY70" fmla="*/ 91136 h 2929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</a:cxnLst>
            <a:rect l="l" t="t" r="r" b="b"/>
            <a:pathLst>
              <a:path w="235916" h="292913">
                <a:moveTo>
                  <a:pt x="235305" y="195986"/>
                </a:moveTo>
                <a:cubicBezTo>
                  <a:pt x="235916" y="194158"/>
                  <a:pt x="235610" y="192633"/>
                  <a:pt x="234390" y="191719"/>
                </a:cubicBezTo>
                <a:cubicBezTo>
                  <a:pt x="231342" y="189585"/>
                  <a:pt x="223114" y="185624"/>
                  <a:pt x="218847" y="183795"/>
                </a:cubicBezTo>
                <a:cubicBezTo>
                  <a:pt x="217322" y="183185"/>
                  <a:pt x="214885" y="183185"/>
                  <a:pt x="213359" y="183795"/>
                </a:cubicBezTo>
                <a:lnTo>
                  <a:pt x="201473" y="188671"/>
                </a:lnTo>
                <a:cubicBezTo>
                  <a:pt x="181660" y="189891"/>
                  <a:pt x="136246" y="190500"/>
                  <a:pt x="116128" y="190805"/>
                </a:cubicBezTo>
                <a:cubicBezTo>
                  <a:pt x="105155" y="189281"/>
                  <a:pt x="85344" y="187452"/>
                  <a:pt x="74676" y="187452"/>
                </a:cubicBezTo>
                <a:cubicBezTo>
                  <a:pt x="72847" y="187452"/>
                  <a:pt x="71934" y="188061"/>
                  <a:pt x="71628" y="189281"/>
                </a:cubicBezTo>
                <a:lnTo>
                  <a:pt x="69493" y="197206"/>
                </a:lnTo>
                <a:cubicBezTo>
                  <a:pt x="75895" y="199644"/>
                  <a:pt x="82296" y="203912"/>
                  <a:pt x="85953" y="207569"/>
                </a:cubicBezTo>
                <a:lnTo>
                  <a:pt x="90830" y="275234"/>
                </a:lnTo>
                <a:cubicBezTo>
                  <a:pt x="91441" y="281636"/>
                  <a:pt x="92965" y="288341"/>
                  <a:pt x="95098" y="292913"/>
                </a:cubicBezTo>
                <a:lnTo>
                  <a:pt x="111252" y="292913"/>
                </a:lnTo>
                <a:cubicBezTo>
                  <a:pt x="113691" y="290170"/>
                  <a:pt x="115519" y="287427"/>
                  <a:pt x="116435" y="283769"/>
                </a:cubicBezTo>
                <a:lnTo>
                  <a:pt x="227685" y="282245"/>
                </a:lnTo>
                <a:cubicBezTo>
                  <a:pt x="230124" y="280112"/>
                  <a:pt x="232561" y="274930"/>
                  <a:pt x="232561" y="268833"/>
                </a:cubicBezTo>
                <a:cubicBezTo>
                  <a:pt x="232561" y="267005"/>
                  <a:pt x="231648" y="265785"/>
                  <a:pt x="229819" y="264871"/>
                </a:cubicBezTo>
                <a:lnTo>
                  <a:pt x="224028" y="261824"/>
                </a:lnTo>
                <a:cubicBezTo>
                  <a:pt x="227685" y="244755"/>
                  <a:pt x="230124" y="225247"/>
                  <a:pt x="231342" y="208179"/>
                </a:cubicBezTo>
                <a:moveTo>
                  <a:pt x="116739" y="209702"/>
                </a:moveTo>
                <a:cubicBezTo>
                  <a:pt x="142647" y="209093"/>
                  <a:pt x="174346" y="208179"/>
                  <a:pt x="200862" y="208179"/>
                </a:cubicBezTo>
                <a:lnTo>
                  <a:pt x="199949" y="261518"/>
                </a:lnTo>
                <a:lnTo>
                  <a:pt x="193548" y="263347"/>
                </a:lnTo>
                <a:cubicBezTo>
                  <a:pt x="175259" y="264261"/>
                  <a:pt x="139599" y="264871"/>
                  <a:pt x="117653" y="264871"/>
                </a:cubicBezTo>
                <a:moveTo>
                  <a:pt x="149352" y="168555"/>
                </a:moveTo>
                <a:cubicBezTo>
                  <a:pt x="151791" y="170689"/>
                  <a:pt x="154839" y="173127"/>
                  <a:pt x="157277" y="173736"/>
                </a:cubicBezTo>
                <a:cubicBezTo>
                  <a:pt x="161849" y="174955"/>
                  <a:pt x="168554" y="172212"/>
                  <a:pt x="170383" y="167640"/>
                </a:cubicBezTo>
                <a:cubicBezTo>
                  <a:pt x="171298" y="165507"/>
                  <a:pt x="170687" y="162458"/>
                  <a:pt x="168859" y="158496"/>
                </a:cubicBezTo>
                <a:cubicBezTo>
                  <a:pt x="166421" y="153010"/>
                  <a:pt x="160324" y="143561"/>
                  <a:pt x="155448" y="137161"/>
                </a:cubicBezTo>
                <a:lnTo>
                  <a:pt x="142036" y="133198"/>
                </a:lnTo>
                <a:lnTo>
                  <a:pt x="111556" y="106376"/>
                </a:lnTo>
                <a:cubicBezTo>
                  <a:pt x="126186" y="89612"/>
                  <a:pt x="138074" y="72238"/>
                  <a:pt x="146304" y="55169"/>
                </a:cubicBezTo>
                <a:lnTo>
                  <a:pt x="153009" y="45110"/>
                </a:lnTo>
                <a:cubicBezTo>
                  <a:pt x="153924" y="43282"/>
                  <a:pt x="153924" y="41453"/>
                  <a:pt x="152400" y="40539"/>
                </a:cubicBezTo>
                <a:cubicBezTo>
                  <a:pt x="148743" y="38405"/>
                  <a:pt x="139599" y="34138"/>
                  <a:pt x="134722" y="32309"/>
                </a:cubicBezTo>
                <a:cubicBezTo>
                  <a:pt x="132893" y="31699"/>
                  <a:pt x="130454" y="31699"/>
                  <a:pt x="128625" y="32309"/>
                </a:cubicBezTo>
                <a:lnTo>
                  <a:pt x="117042" y="37491"/>
                </a:lnTo>
                <a:cubicBezTo>
                  <a:pt x="102108" y="38405"/>
                  <a:pt x="51206" y="39015"/>
                  <a:pt x="40235" y="39015"/>
                </a:cubicBezTo>
                <a:cubicBezTo>
                  <a:pt x="32310" y="39015"/>
                  <a:pt x="20726" y="38405"/>
                  <a:pt x="11886" y="36881"/>
                </a:cubicBezTo>
                <a:lnTo>
                  <a:pt x="9753" y="40843"/>
                </a:lnTo>
                <a:cubicBezTo>
                  <a:pt x="9144" y="42063"/>
                  <a:pt x="9449" y="43282"/>
                  <a:pt x="10668" y="44501"/>
                </a:cubicBezTo>
                <a:cubicBezTo>
                  <a:pt x="17374" y="50292"/>
                  <a:pt x="26822" y="56998"/>
                  <a:pt x="35661" y="60961"/>
                </a:cubicBezTo>
                <a:cubicBezTo>
                  <a:pt x="41453" y="58522"/>
                  <a:pt x="52730" y="56389"/>
                  <a:pt x="58522" y="56083"/>
                </a:cubicBezTo>
                <a:cubicBezTo>
                  <a:pt x="65532" y="55474"/>
                  <a:pt x="93574" y="55169"/>
                  <a:pt x="110337" y="55169"/>
                </a:cubicBezTo>
                <a:cubicBezTo>
                  <a:pt x="90525" y="96622"/>
                  <a:pt x="51206" y="142342"/>
                  <a:pt x="1219" y="176479"/>
                </a:cubicBezTo>
                <a:cubicBezTo>
                  <a:pt x="0" y="177698"/>
                  <a:pt x="305" y="178918"/>
                  <a:pt x="1219" y="179832"/>
                </a:cubicBezTo>
                <a:lnTo>
                  <a:pt x="5790" y="184404"/>
                </a:lnTo>
                <a:cubicBezTo>
                  <a:pt x="6705" y="185014"/>
                  <a:pt x="7924" y="185014"/>
                  <a:pt x="9753" y="184099"/>
                </a:cubicBezTo>
                <a:cubicBezTo>
                  <a:pt x="43281" y="167336"/>
                  <a:pt x="74067" y="145085"/>
                  <a:pt x="98755" y="120092"/>
                </a:cubicBezTo>
                <a:moveTo>
                  <a:pt x="139599" y="95098"/>
                </a:moveTo>
                <a:cubicBezTo>
                  <a:pt x="138988" y="96317"/>
                  <a:pt x="139292" y="97536"/>
                  <a:pt x="140512" y="98755"/>
                </a:cubicBezTo>
                <a:cubicBezTo>
                  <a:pt x="146304" y="104546"/>
                  <a:pt x="153924" y="110643"/>
                  <a:pt x="162458" y="115215"/>
                </a:cubicBezTo>
                <a:cubicBezTo>
                  <a:pt x="167641" y="112776"/>
                  <a:pt x="175870" y="110643"/>
                  <a:pt x="181355" y="110033"/>
                </a:cubicBezTo>
                <a:cubicBezTo>
                  <a:pt x="185623" y="109728"/>
                  <a:pt x="195377" y="109118"/>
                  <a:pt x="203912" y="108814"/>
                </a:cubicBezTo>
                <a:lnTo>
                  <a:pt x="203912" y="127407"/>
                </a:lnTo>
                <a:cubicBezTo>
                  <a:pt x="203912" y="138989"/>
                  <a:pt x="205130" y="165202"/>
                  <a:pt x="206959" y="175261"/>
                </a:cubicBezTo>
                <a:lnTo>
                  <a:pt x="224334" y="175261"/>
                </a:lnTo>
                <a:cubicBezTo>
                  <a:pt x="229819" y="162154"/>
                  <a:pt x="233477" y="137161"/>
                  <a:pt x="233477" y="119177"/>
                </a:cubicBezTo>
                <a:lnTo>
                  <a:pt x="233477" y="33528"/>
                </a:lnTo>
                <a:lnTo>
                  <a:pt x="234390" y="16459"/>
                </a:lnTo>
                <a:cubicBezTo>
                  <a:pt x="234696" y="12802"/>
                  <a:pt x="233477" y="10364"/>
                  <a:pt x="230428" y="9144"/>
                </a:cubicBezTo>
                <a:cubicBezTo>
                  <a:pt x="220675" y="4877"/>
                  <a:pt x="199340" y="610"/>
                  <a:pt x="186537" y="0"/>
                </a:cubicBezTo>
                <a:cubicBezTo>
                  <a:pt x="183793" y="0"/>
                  <a:pt x="182880" y="610"/>
                  <a:pt x="182575" y="1829"/>
                </a:cubicBezTo>
                <a:lnTo>
                  <a:pt x="179527" y="11278"/>
                </a:lnTo>
                <a:cubicBezTo>
                  <a:pt x="189891" y="15240"/>
                  <a:pt x="199340" y="21336"/>
                  <a:pt x="203912" y="28042"/>
                </a:cubicBezTo>
                <a:lnTo>
                  <a:pt x="203912" y="91745"/>
                </a:lnTo>
                <a:cubicBezTo>
                  <a:pt x="191109" y="92659"/>
                  <a:pt x="174650" y="92964"/>
                  <a:pt x="166421" y="92659"/>
                </a:cubicBezTo>
                <a:cubicBezTo>
                  <a:pt x="158801" y="92659"/>
                  <a:pt x="149352" y="92355"/>
                  <a:pt x="142036" y="911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0" name="Freeform 100"/>
          <p:cNvSpPr/>
          <p:nvPr/>
        </p:nvSpPr>
        <p:spPr>
          <a:xfrm>
            <a:off x="9592521" y="7752901"/>
            <a:ext cx="264567" cy="233897"/>
          </a:xfrm>
          <a:custGeom>
            <a:avLst/>
            <a:gdLst>
              <a:gd name="connsiteX0" fmla="*/ 233096 w 264567"/>
              <a:gd name="connsiteY0" fmla="*/ 190157 h 233897"/>
              <a:gd name="connsiteX1" fmla="*/ 208159 w 264567"/>
              <a:gd name="connsiteY1" fmla="*/ 221762 h 233897"/>
              <a:gd name="connsiteX2" fmla="*/ 135751 w 264567"/>
              <a:gd name="connsiteY2" fmla="*/ 233897 h 233897"/>
              <a:gd name="connsiteX3" fmla="*/ 63208 w 264567"/>
              <a:gd name="connsiteY3" fmla="*/ 221762 h 233897"/>
              <a:gd name="connsiteX4" fmla="*/ 38138 w 264567"/>
              <a:gd name="connsiteY4" fmla="*/ 190157 h 233897"/>
              <a:gd name="connsiteX5" fmla="*/ 63208 w 264567"/>
              <a:gd name="connsiteY5" fmla="*/ 158420 h 233897"/>
              <a:gd name="connsiteX6" fmla="*/ 135751 w 264567"/>
              <a:gd name="connsiteY6" fmla="*/ 146418 h 233897"/>
              <a:gd name="connsiteX7" fmla="*/ 208159 w 264567"/>
              <a:gd name="connsiteY7" fmla="*/ 158420 h 233897"/>
              <a:gd name="connsiteX8" fmla="*/ 233096 w 264567"/>
              <a:gd name="connsiteY8" fmla="*/ 190157 h 233897"/>
              <a:gd name="connsiteX10" fmla="*/ 181356 w 264567"/>
              <a:gd name="connsiteY10" fmla="*/ 140551 h 233897"/>
              <a:gd name="connsiteX11" fmla="*/ 181356 w 264567"/>
              <a:gd name="connsiteY11" fmla="*/ 119482 h 233897"/>
              <a:gd name="connsiteX12" fmla="*/ 152019 w 264567"/>
              <a:gd name="connsiteY12" fmla="*/ 132017 h 233897"/>
              <a:gd name="connsiteX13" fmla="*/ 112547 w 264567"/>
              <a:gd name="connsiteY13" fmla="*/ 136284 h 233897"/>
              <a:gd name="connsiteX14" fmla="*/ 32004 w 264567"/>
              <a:gd name="connsiteY14" fmla="*/ 136284 h 233897"/>
              <a:gd name="connsiteX15" fmla="*/ 22937 w 264567"/>
              <a:gd name="connsiteY15" fmla="*/ 143752 h 233897"/>
              <a:gd name="connsiteX16" fmla="*/ 0 w 264567"/>
              <a:gd name="connsiteY16" fmla="*/ 111481 h 233897"/>
              <a:gd name="connsiteX17" fmla="*/ 47206 w 264567"/>
              <a:gd name="connsiteY17" fmla="*/ 111481 h 233897"/>
              <a:gd name="connsiteX18" fmla="*/ 47206 w 264567"/>
              <a:gd name="connsiteY18" fmla="*/ 89078 h 233897"/>
              <a:gd name="connsiteX19" fmla="*/ 45605 w 264567"/>
              <a:gd name="connsiteY19" fmla="*/ 82010 h 233897"/>
              <a:gd name="connsiteX20" fmla="*/ 40005 w 264567"/>
              <a:gd name="connsiteY20" fmla="*/ 77077 h 233897"/>
              <a:gd name="connsiteX21" fmla="*/ 91745 w 264567"/>
              <a:gd name="connsiteY21" fmla="*/ 63741 h 233897"/>
              <a:gd name="connsiteX22" fmla="*/ 91745 w 264567"/>
              <a:gd name="connsiteY22" fmla="*/ 111481 h 233897"/>
              <a:gd name="connsiteX23" fmla="*/ 124549 w 264567"/>
              <a:gd name="connsiteY23" fmla="*/ 111481 h 233897"/>
              <a:gd name="connsiteX24" fmla="*/ 156420 w 264567"/>
              <a:gd name="connsiteY24" fmla="*/ 108948 h 233897"/>
              <a:gd name="connsiteX25" fmla="*/ 181356 w 264567"/>
              <a:gd name="connsiteY25" fmla="*/ 101880 h 233897"/>
              <a:gd name="connsiteX26" fmla="*/ 181356 w 264567"/>
              <a:gd name="connsiteY26" fmla="*/ 28004 h 233897"/>
              <a:gd name="connsiteX27" fmla="*/ 179755 w 264567"/>
              <a:gd name="connsiteY27" fmla="*/ 20936 h 233897"/>
              <a:gd name="connsiteX28" fmla="*/ 174154 w 264567"/>
              <a:gd name="connsiteY28" fmla="*/ 16003 h 233897"/>
              <a:gd name="connsiteX29" fmla="*/ 228561 w 264567"/>
              <a:gd name="connsiteY29" fmla="*/ 0 h 233897"/>
              <a:gd name="connsiteX30" fmla="*/ 228561 w 264567"/>
              <a:gd name="connsiteY30" fmla="*/ 60275 h 233897"/>
              <a:gd name="connsiteX31" fmla="*/ 264567 w 264567"/>
              <a:gd name="connsiteY31" fmla="*/ 60275 h 233897"/>
              <a:gd name="connsiteX32" fmla="*/ 264567 w 264567"/>
              <a:gd name="connsiteY32" fmla="*/ 84811 h 233897"/>
              <a:gd name="connsiteX33" fmla="*/ 228561 w 264567"/>
              <a:gd name="connsiteY33" fmla="*/ 84811 h 233897"/>
              <a:gd name="connsiteX34" fmla="*/ 228561 w 264567"/>
              <a:gd name="connsiteY34" fmla="*/ 116281 h 233897"/>
              <a:gd name="connsiteX35" fmla="*/ 222428 w 264567"/>
              <a:gd name="connsiteY35" fmla="*/ 134817 h 233897"/>
              <a:gd name="connsiteX36" fmla="*/ 202958 w 264567"/>
              <a:gd name="connsiteY36" fmla="*/ 140551 h 233897"/>
              <a:gd name="connsiteX38" fmla="*/ 103213 w 264567"/>
              <a:gd name="connsiteY38" fmla="*/ 97613 h 233897"/>
              <a:gd name="connsiteX39" fmla="*/ 109747 w 264567"/>
              <a:gd name="connsiteY39" fmla="*/ 90412 h 233897"/>
              <a:gd name="connsiteX40" fmla="*/ 113481 w 264567"/>
              <a:gd name="connsiteY40" fmla="*/ 80944 h 233897"/>
              <a:gd name="connsiteX41" fmla="*/ 115081 w 264567"/>
              <a:gd name="connsiteY41" fmla="*/ 68409 h 233897"/>
              <a:gd name="connsiteX42" fmla="*/ 115481 w 264567"/>
              <a:gd name="connsiteY42" fmla="*/ 51740 h 233897"/>
              <a:gd name="connsiteX43" fmla="*/ 115481 w 264567"/>
              <a:gd name="connsiteY43" fmla="*/ 44272 h 233897"/>
              <a:gd name="connsiteX44" fmla="*/ 43738 w 264567"/>
              <a:gd name="connsiteY44" fmla="*/ 44272 h 233897"/>
              <a:gd name="connsiteX45" fmla="*/ 35738 w 264567"/>
              <a:gd name="connsiteY45" fmla="*/ 50940 h 233897"/>
              <a:gd name="connsiteX46" fmla="*/ 18935 w 264567"/>
              <a:gd name="connsiteY46" fmla="*/ 18403 h 233897"/>
              <a:gd name="connsiteX47" fmla="*/ 115481 w 264567"/>
              <a:gd name="connsiteY47" fmla="*/ 18403 h 233897"/>
              <a:gd name="connsiteX48" fmla="*/ 115481 w 264567"/>
              <a:gd name="connsiteY48" fmla="*/ 7201 h 233897"/>
              <a:gd name="connsiteX49" fmla="*/ 158686 w 264567"/>
              <a:gd name="connsiteY49" fmla="*/ 20003 h 233897"/>
              <a:gd name="connsiteX50" fmla="*/ 158686 w 264567"/>
              <a:gd name="connsiteY50" fmla="*/ 41872 h 233897"/>
              <a:gd name="connsiteX51" fmla="*/ 155486 w 264567"/>
              <a:gd name="connsiteY51" fmla="*/ 65608 h 233897"/>
              <a:gd name="connsiteX52" fmla="*/ 145485 w 264567"/>
              <a:gd name="connsiteY52" fmla="*/ 82944 h 233897"/>
              <a:gd name="connsiteX53" fmla="*/ 128283 w 264567"/>
              <a:gd name="connsiteY53" fmla="*/ 94945 h 233897"/>
              <a:gd name="connsiteX54" fmla="*/ 103213 w 264567"/>
              <a:gd name="connsiteY54" fmla="*/ 102946 h 233897"/>
              <a:gd name="connsiteX56" fmla="*/ 182689 w 264567"/>
              <a:gd name="connsiteY56" fmla="*/ 190157 h 233897"/>
              <a:gd name="connsiteX57" fmla="*/ 170289 w 264567"/>
              <a:gd name="connsiteY57" fmla="*/ 173889 h 233897"/>
              <a:gd name="connsiteX58" fmla="*/ 135751 w 264567"/>
              <a:gd name="connsiteY58" fmla="*/ 168555 h 233897"/>
              <a:gd name="connsiteX59" fmla="*/ 100946 w 264567"/>
              <a:gd name="connsiteY59" fmla="*/ 173889 h 233897"/>
              <a:gd name="connsiteX60" fmla="*/ 88545 w 264567"/>
              <a:gd name="connsiteY60" fmla="*/ 190157 h 233897"/>
              <a:gd name="connsiteX61" fmla="*/ 100812 w 264567"/>
              <a:gd name="connsiteY61" fmla="*/ 206425 h 233897"/>
              <a:gd name="connsiteX62" fmla="*/ 135751 w 264567"/>
              <a:gd name="connsiteY62" fmla="*/ 211760 h 233897"/>
              <a:gd name="connsiteX63" fmla="*/ 170289 w 264567"/>
              <a:gd name="connsiteY63" fmla="*/ 206425 h 233897"/>
              <a:gd name="connsiteX64" fmla="*/ 182689 w 264567"/>
              <a:gd name="connsiteY64" fmla="*/ 190157 h 233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64567" h="233897">
                <a:moveTo>
                  <a:pt x="233096" y="190157"/>
                </a:moveTo>
                <a:cubicBezTo>
                  <a:pt x="233096" y="203137"/>
                  <a:pt x="224784" y="213671"/>
                  <a:pt x="208159" y="221762"/>
                </a:cubicBezTo>
                <a:cubicBezTo>
                  <a:pt x="191535" y="229851"/>
                  <a:pt x="167399" y="233897"/>
                  <a:pt x="135751" y="233897"/>
                </a:cubicBezTo>
                <a:cubicBezTo>
                  <a:pt x="104102" y="233897"/>
                  <a:pt x="79921" y="229851"/>
                  <a:pt x="63208" y="221762"/>
                </a:cubicBezTo>
                <a:cubicBezTo>
                  <a:pt x="46495" y="213671"/>
                  <a:pt x="38138" y="203137"/>
                  <a:pt x="38138" y="190157"/>
                </a:cubicBezTo>
                <a:cubicBezTo>
                  <a:pt x="38138" y="177000"/>
                  <a:pt x="46495" y="166422"/>
                  <a:pt x="63208" y="158420"/>
                </a:cubicBezTo>
                <a:cubicBezTo>
                  <a:pt x="79921" y="150420"/>
                  <a:pt x="104102" y="146418"/>
                  <a:pt x="135751" y="146418"/>
                </a:cubicBezTo>
                <a:cubicBezTo>
                  <a:pt x="167399" y="146418"/>
                  <a:pt x="191535" y="150420"/>
                  <a:pt x="208159" y="158420"/>
                </a:cubicBezTo>
                <a:cubicBezTo>
                  <a:pt x="224784" y="166422"/>
                  <a:pt x="233096" y="177000"/>
                  <a:pt x="233096" y="190157"/>
                </a:cubicBezTo>
                <a:moveTo>
                  <a:pt x="181356" y="140551"/>
                </a:moveTo>
                <a:lnTo>
                  <a:pt x="181356" y="119482"/>
                </a:lnTo>
                <a:cubicBezTo>
                  <a:pt x="173000" y="124993"/>
                  <a:pt x="163220" y="129172"/>
                  <a:pt x="152019" y="132017"/>
                </a:cubicBezTo>
                <a:cubicBezTo>
                  <a:pt x="140818" y="134862"/>
                  <a:pt x="127660" y="136284"/>
                  <a:pt x="112547" y="136284"/>
                </a:cubicBezTo>
                <a:lnTo>
                  <a:pt x="32004" y="136284"/>
                </a:lnTo>
                <a:cubicBezTo>
                  <a:pt x="26848" y="136284"/>
                  <a:pt x="23825" y="138773"/>
                  <a:pt x="22937" y="143752"/>
                </a:cubicBezTo>
                <a:lnTo>
                  <a:pt x="0" y="111481"/>
                </a:lnTo>
                <a:lnTo>
                  <a:pt x="47206" y="111481"/>
                </a:lnTo>
                <a:lnTo>
                  <a:pt x="47206" y="89078"/>
                </a:lnTo>
                <a:cubicBezTo>
                  <a:pt x="47206" y="86589"/>
                  <a:pt x="46672" y="84233"/>
                  <a:pt x="45605" y="82010"/>
                </a:cubicBezTo>
                <a:cubicBezTo>
                  <a:pt x="44538" y="79788"/>
                  <a:pt x="42672" y="78143"/>
                  <a:pt x="40005" y="77077"/>
                </a:cubicBezTo>
                <a:lnTo>
                  <a:pt x="91745" y="63741"/>
                </a:lnTo>
                <a:lnTo>
                  <a:pt x="91745" y="111481"/>
                </a:lnTo>
                <a:lnTo>
                  <a:pt x="124549" y="111481"/>
                </a:lnTo>
                <a:cubicBezTo>
                  <a:pt x="136461" y="111481"/>
                  <a:pt x="147086" y="110636"/>
                  <a:pt x="156420" y="108948"/>
                </a:cubicBezTo>
                <a:cubicBezTo>
                  <a:pt x="165754" y="107258"/>
                  <a:pt x="174066" y="104902"/>
                  <a:pt x="181356" y="101880"/>
                </a:cubicBezTo>
                <a:lnTo>
                  <a:pt x="181356" y="28004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4"/>
                  <a:pt x="176822" y="17070"/>
                  <a:pt x="174154" y="16003"/>
                </a:cubicBezTo>
                <a:lnTo>
                  <a:pt x="228561" y="0"/>
                </a:lnTo>
                <a:lnTo>
                  <a:pt x="228561" y="60275"/>
                </a:lnTo>
                <a:lnTo>
                  <a:pt x="264567" y="60275"/>
                </a:lnTo>
                <a:lnTo>
                  <a:pt x="264567" y="84811"/>
                </a:lnTo>
                <a:lnTo>
                  <a:pt x="228561" y="84811"/>
                </a:lnTo>
                <a:lnTo>
                  <a:pt x="228561" y="116281"/>
                </a:lnTo>
                <a:cubicBezTo>
                  <a:pt x="228561" y="124816"/>
                  <a:pt x="226518" y="130994"/>
                  <a:pt x="222428" y="134817"/>
                </a:cubicBezTo>
                <a:cubicBezTo>
                  <a:pt x="218338" y="138640"/>
                  <a:pt x="211849" y="140551"/>
                  <a:pt x="202958" y="140551"/>
                </a:cubicBezTo>
                <a:moveTo>
                  <a:pt x="103213" y="97613"/>
                </a:moveTo>
                <a:cubicBezTo>
                  <a:pt x="105880" y="95479"/>
                  <a:pt x="108058" y="93079"/>
                  <a:pt x="109747" y="90412"/>
                </a:cubicBezTo>
                <a:cubicBezTo>
                  <a:pt x="111437" y="87744"/>
                  <a:pt x="112681" y="84589"/>
                  <a:pt x="113481" y="80944"/>
                </a:cubicBezTo>
                <a:cubicBezTo>
                  <a:pt x="114281" y="77298"/>
                  <a:pt x="114815" y="73120"/>
                  <a:pt x="115081" y="68409"/>
                </a:cubicBezTo>
                <a:cubicBezTo>
                  <a:pt x="115348" y="63698"/>
                  <a:pt x="115481" y="58141"/>
                  <a:pt x="115481" y="51740"/>
                </a:cubicBezTo>
                <a:lnTo>
                  <a:pt x="115481" y="44272"/>
                </a:lnTo>
                <a:lnTo>
                  <a:pt x="43738" y="44272"/>
                </a:lnTo>
                <a:cubicBezTo>
                  <a:pt x="39294" y="44272"/>
                  <a:pt x="36627" y="46495"/>
                  <a:pt x="35738" y="50940"/>
                </a:cubicBezTo>
                <a:lnTo>
                  <a:pt x="18935" y="18403"/>
                </a:lnTo>
                <a:lnTo>
                  <a:pt x="115481" y="18403"/>
                </a:lnTo>
                <a:lnTo>
                  <a:pt x="115481" y="7201"/>
                </a:lnTo>
                <a:lnTo>
                  <a:pt x="158686" y="20003"/>
                </a:lnTo>
                <a:lnTo>
                  <a:pt x="158686" y="41872"/>
                </a:lnTo>
                <a:cubicBezTo>
                  <a:pt x="158686" y="50940"/>
                  <a:pt x="157620" y="58852"/>
                  <a:pt x="155486" y="65608"/>
                </a:cubicBezTo>
                <a:cubicBezTo>
                  <a:pt x="153352" y="72365"/>
                  <a:pt x="150019" y="78143"/>
                  <a:pt x="145485" y="82944"/>
                </a:cubicBezTo>
                <a:cubicBezTo>
                  <a:pt x="140951" y="87744"/>
                  <a:pt x="135217" y="91745"/>
                  <a:pt x="128283" y="94945"/>
                </a:cubicBezTo>
                <a:cubicBezTo>
                  <a:pt x="121348" y="98146"/>
                  <a:pt x="112992" y="100813"/>
                  <a:pt x="103213" y="102946"/>
                </a:cubicBezTo>
                <a:moveTo>
                  <a:pt x="182689" y="190157"/>
                </a:moveTo>
                <a:cubicBezTo>
                  <a:pt x="182689" y="182867"/>
                  <a:pt x="178555" y="177444"/>
                  <a:pt x="170289" y="173889"/>
                </a:cubicBezTo>
                <a:cubicBezTo>
                  <a:pt x="162020" y="170333"/>
                  <a:pt x="150508" y="168555"/>
                  <a:pt x="135751" y="168555"/>
                </a:cubicBezTo>
                <a:cubicBezTo>
                  <a:pt x="120815" y="168555"/>
                  <a:pt x="109213" y="170333"/>
                  <a:pt x="100946" y="173889"/>
                </a:cubicBezTo>
                <a:cubicBezTo>
                  <a:pt x="92678" y="177444"/>
                  <a:pt x="88545" y="182867"/>
                  <a:pt x="88545" y="190157"/>
                </a:cubicBezTo>
                <a:cubicBezTo>
                  <a:pt x="88545" y="197448"/>
                  <a:pt x="92634" y="202871"/>
                  <a:pt x="100812" y="206425"/>
                </a:cubicBezTo>
                <a:cubicBezTo>
                  <a:pt x="108992" y="209982"/>
                  <a:pt x="120638" y="211760"/>
                  <a:pt x="135751" y="211760"/>
                </a:cubicBezTo>
                <a:cubicBezTo>
                  <a:pt x="150508" y="211760"/>
                  <a:pt x="162020" y="209982"/>
                  <a:pt x="170289" y="206425"/>
                </a:cubicBezTo>
                <a:cubicBezTo>
                  <a:pt x="178555" y="202871"/>
                  <a:pt x="182689" y="197448"/>
                  <a:pt x="182689" y="1901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1" name="Freeform 101"/>
          <p:cNvSpPr/>
          <p:nvPr/>
        </p:nvSpPr>
        <p:spPr>
          <a:xfrm>
            <a:off x="9859221" y="7745433"/>
            <a:ext cx="264567" cy="240564"/>
          </a:xfrm>
          <a:custGeom>
            <a:avLst/>
            <a:gdLst>
              <a:gd name="connsiteX0" fmla="*/ 181356 w 264567"/>
              <a:gd name="connsiteY0" fmla="*/ 145352 h 240564"/>
              <a:gd name="connsiteX1" fmla="*/ 181356 w 264567"/>
              <a:gd name="connsiteY1" fmla="*/ 128016 h 240564"/>
              <a:gd name="connsiteX2" fmla="*/ 152019 w 264567"/>
              <a:gd name="connsiteY2" fmla="*/ 140552 h 240564"/>
              <a:gd name="connsiteX3" fmla="*/ 112548 w 264567"/>
              <a:gd name="connsiteY3" fmla="*/ 144818 h 240564"/>
              <a:gd name="connsiteX4" fmla="*/ 32004 w 264567"/>
              <a:gd name="connsiteY4" fmla="*/ 144818 h 240564"/>
              <a:gd name="connsiteX5" fmla="*/ 22936 w 264567"/>
              <a:gd name="connsiteY5" fmla="*/ 152286 h 240564"/>
              <a:gd name="connsiteX6" fmla="*/ 0 w 264567"/>
              <a:gd name="connsiteY6" fmla="*/ 121349 h 240564"/>
              <a:gd name="connsiteX7" fmla="*/ 70142 w 264567"/>
              <a:gd name="connsiteY7" fmla="*/ 121349 h 240564"/>
              <a:gd name="connsiteX8" fmla="*/ 70142 w 264567"/>
              <a:gd name="connsiteY8" fmla="*/ 113081 h 240564"/>
              <a:gd name="connsiteX9" fmla="*/ 37871 w 264567"/>
              <a:gd name="connsiteY9" fmla="*/ 103614 h 240564"/>
              <a:gd name="connsiteX10" fmla="*/ 25870 w 264567"/>
              <a:gd name="connsiteY10" fmla="*/ 84811 h 240564"/>
              <a:gd name="connsiteX11" fmla="*/ 30804 w 264567"/>
              <a:gd name="connsiteY11" fmla="*/ 72009 h 240564"/>
              <a:gd name="connsiteX12" fmla="*/ 44539 w 264567"/>
              <a:gd name="connsiteY12" fmla="*/ 62674 h 240564"/>
              <a:gd name="connsiteX13" fmla="*/ 65608 w 264567"/>
              <a:gd name="connsiteY13" fmla="*/ 57074 h 240564"/>
              <a:gd name="connsiteX14" fmla="*/ 92545 w 264567"/>
              <a:gd name="connsiteY14" fmla="*/ 55207 h 240564"/>
              <a:gd name="connsiteX15" fmla="*/ 119349 w 264567"/>
              <a:gd name="connsiteY15" fmla="*/ 57074 h 240564"/>
              <a:gd name="connsiteX16" fmla="*/ 140284 w 264567"/>
              <a:gd name="connsiteY16" fmla="*/ 62674 h 240564"/>
              <a:gd name="connsiteX17" fmla="*/ 153886 w 264567"/>
              <a:gd name="connsiteY17" fmla="*/ 72009 h 240564"/>
              <a:gd name="connsiteX18" fmla="*/ 158686 w 264567"/>
              <a:gd name="connsiteY18" fmla="*/ 84811 h 240564"/>
              <a:gd name="connsiteX19" fmla="*/ 147086 w 264567"/>
              <a:gd name="connsiteY19" fmla="*/ 103480 h 240564"/>
              <a:gd name="connsiteX20" fmla="*/ 116014 w 264567"/>
              <a:gd name="connsiteY20" fmla="*/ 112814 h 240564"/>
              <a:gd name="connsiteX21" fmla="*/ 116014 w 264567"/>
              <a:gd name="connsiteY21" fmla="*/ 121349 h 240564"/>
              <a:gd name="connsiteX22" fmla="*/ 124549 w 264567"/>
              <a:gd name="connsiteY22" fmla="*/ 121349 h 240564"/>
              <a:gd name="connsiteX23" fmla="*/ 156420 w 264567"/>
              <a:gd name="connsiteY23" fmla="*/ 118815 h 240564"/>
              <a:gd name="connsiteX24" fmla="*/ 181356 w 264567"/>
              <a:gd name="connsiteY24" fmla="*/ 111747 h 240564"/>
              <a:gd name="connsiteX25" fmla="*/ 181356 w 264567"/>
              <a:gd name="connsiteY25" fmla="*/ 35471 h 240564"/>
              <a:gd name="connsiteX26" fmla="*/ 179755 w 264567"/>
              <a:gd name="connsiteY26" fmla="*/ 28404 h 240564"/>
              <a:gd name="connsiteX27" fmla="*/ 174154 w 264567"/>
              <a:gd name="connsiteY27" fmla="*/ 23471 h 240564"/>
              <a:gd name="connsiteX28" fmla="*/ 228561 w 264567"/>
              <a:gd name="connsiteY28" fmla="*/ 7468 h 240564"/>
              <a:gd name="connsiteX29" fmla="*/ 228561 w 264567"/>
              <a:gd name="connsiteY29" fmla="*/ 67742 h 240564"/>
              <a:gd name="connsiteX30" fmla="*/ 264567 w 264567"/>
              <a:gd name="connsiteY30" fmla="*/ 67742 h 240564"/>
              <a:gd name="connsiteX31" fmla="*/ 264567 w 264567"/>
              <a:gd name="connsiteY31" fmla="*/ 92279 h 240564"/>
              <a:gd name="connsiteX32" fmla="*/ 228561 w 264567"/>
              <a:gd name="connsiteY32" fmla="*/ 92279 h 240564"/>
              <a:gd name="connsiteX33" fmla="*/ 228561 w 264567"/>
              <a:gd name="connsiteY33" fmla="*/ 121083 h 240564"/>
              <a:gd name="connsiteX34" fmla="*/ 222428 w 264567"/>
              <a:gd name="connsiteY34" fmla="*/ 139618 h 240564"/>
              <a:gd name="connsiteX35" fmla="*/ 202958 w 264567"/>
              <a:gd name="connsiteY35" fmla="*/ 145352 h 240564"/>
              <a:gd name="connsiteX37" fmla="*/ 42672 w 264567"/>
              <a:gd name="connsiteY37" fmla="*/ 186958 h 240564"/>
              <a:gd name="connsiteX38" fmla="*/ 178689 w 264567"/>
              <a:gd name="connsiteY38" fmla="*/ 186958 h 240564"/>
              <a:gd name="connsiteX39" fmla="*/ 178689 w 264567"/>
              <a:gd name="connsiteY39" fmla="*/ 175222 h 240564"/>
              <a:gd name="connsiteX40" fmla="*/ 49606 w 264567"/>
              <a:gd name="connsiteY40" fmla="*/ 175222 h 240564"/>
              <a:gd name="connsiteX41" fmla="*/ 33871 w 264567"/>
              <a:gd name="connsiteY41" fmla="*/ 153886 h 240564"/>
              <a:gd name="connsiteX42" fmla="*/ 227228 w 264567"/>
              <a:gd name="connsiteY42" fmla="*/ 153886 h 240564"/>
              <a:gd name="connsiteX43" fmla="*/ 227228 w 264567"/>
              <a:gd name="connsiteY43" fmla="*/ 206959 h 240564"/>
              <a:gd name="connsiteX44" fmla="*/ 91211 w 264567"/>
              <a:gd name="connsiteY44" fmla="*/ 206959 h 240564"/>
              <a:gd name="connsiteX45" fmla="*/ 91211 w 264567"/>
              <a:gd name="connsiteY45" fmla="*/ 219228 h 240564"/>
              <a:gd name="connsiteX46" fmla="*/ 215226 w 264567"/>
              <a:gd name="connsiteY46" fmla="*/ 219228 h 240564"/>
              <a:gd name="connsiteX47" fmla="*/ 223228 w 264567"/>
              <a:gd name="connsiteY47" fmla="*/ 217894 h 240564"/>
              <a:gd name="connsiteX48" fmla="*/ 226695 w 264567"/>
              <a:gd name="connsiteY48" fmla="*/ 212027 h 240564"/>
              <a:gd name="connsiteX49" fmla="*/ 239497 w 264567"/>
              <a:gd name="connsiteY49" fmla="*/ 240564 h 240564"/>
              <a:gd name="connsiteX50" fmla="*/ 42672 w 264567"/>
              <a:gd name="connsiteY50" fmla="*/ 240564 h 240564"/>
              <a:gd name="connsiteX52" fmla="*/ 165620 w 264567"/>
              <a:gd name="connsiteY52" fmla="*/ 49874 h 240564"/>
              <a:gd name="connsiteX53" fmla="*/ 35205 w 264567"/>
              <a:gd name="connsiteY53" fmla="*/ 49874 h 240564"/>
              <a:gd name="connsiteX54" fmla="*/ 27203 w 264567"/>
              <a:gd name="connsiteY54" fmla="*/ 56541 h 240564"/>
              <a:gd name="connsiteX55" fmla="*/ 10402 w 264567"/>
              <a:gd name="connsiteY55" fmla="*/ 28004 h 240564"/>
              <a:gd name="connsiteX56" fmla="*/ 66942 w 264567"/>
              <a:gd name="connsiteY56" fmla="*/ 28004 h 240564"/>
              <a:gd name="connsiteX57" fmla="*/ 63742 w 264567"/>
              <a:gd name="connsiteY57" fmla="*/ 20270 h 240564"/>
              <a:gd name="connsiteX58" fmla="*/ 56273 w 264567"/>
              <a:gd name="connsiteY58" fmla="*/ 16269 h 240564"/>
              <a:gd name="connsiteX59" fmla="*/ 115481 w 264567"/>
              <a:gd name="connsiteY59" fmla="*/ 0 h 240564"/>
              <a:gd name="connsiteX60" fmla="*/ 115481 w 264567"/>
              <a:gd name="connsiteY60" fmla="*/ 28004 h 240564"/>
              <a:gd name="connsiteX61" fmla="*/ 165620 w 264567"/>
              <a:gd name="connsiteY61" fmla="*/ 28004 h 240564"/>
              <a:gd name="connsiteX63" fmla="*/ 66942 w 264567"/>
              <a:gd name="connsiteY63" fmla="*/ 84811 h 240564"/>
              <a:gd name="connsiteX64" fmla="*/ 73209 w 264567"/>
              <a:gd name="connsiteY64" fmla="*/ 90412 h 240564"/>
              <a:gd name="connsiteX65" fmla="*/ 92545 w 264567"/>
              <a:gd name="connsiteY65" fmla="*/ 92546 h 240564"/>
              <a:gd name="connsiteX66" fmla="*/ 111614 w 264567"/>
              <a:gd name="connsiteY66" fmla="*/ 90546 h 240564"/>
              <a:gd name="connsiteX67" fmla="*/ 117615 w 264567"/>
              <a:gd name="connsiteY67" fmla="*/ 84811 h 240564"/>
              <a:gd name="connsiteX68" fmla="*/ 111614 w 264567"/>
              <a:gd name="connsiteY68" fmla="*/ 78943 h 240564"/>
              <a:gd name="connsiteX69" fmla="*/ 92545 w 264567"/>
              <a:gd name="connsiteY69" fmla="*/ 76810 h 240564"/>
              <a:gd name="connsiteX70" fmla="*/ 73209 w 264567"/>
              <a:gd name="connsiteY70" fmla="*/ 79077 h 240564"/>
              <a:gd name="connsiteX71" fmla="*/ 66942 w 264567"/>
              <a:gd name="connsiteY71" fmla="*/ 84811 h 2405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64567" h="240564">
                <a:moveTo>
                  <a:pt x="181356" y="145352"/>
                </a:moveTo>
                <a:lnTo>
                  <a:pt x="181356" y="128016"/>
                </a:lnTo>
                <a:cubicBezTo>
                  <a:pt x="173000" y="133528"/>
                  <a:pt x="163220" y="137706"/>
                  <a:pt x="152019" y="140552"/>
                </a:cubicBezTo>
                <a:cubicBezTo>
                  <a:pt x="140817" y="143396"/>
                  <a:pt x="127660" y="144818"/>
                  <a:pt x="112548" y="144818"/>
                </a:cubicBezTo>
                <a:lnTo>
                  <a:pt x="32004" y="144818"/>
                </a:lnTo>
                <a:cubicBezTo>
                  <a:pt x="26847" y="144818"/>
                  <a:pt x="23825" y="147307"/>
                  <a:pt x="22936" y="152286"/>
                </a:cubicBezTo>
                <a:lnTo>
                  <a:pt x="0" y="121349"/>
                </a:lnTo>
                <a:lnTo>
                  <a:pt x="70142" y="121349"/>
                </a:lnTo>
                <a:lnTo>
                  <a:pt x="70142" y="113081"/>
                </a:lnTo>
                <a:cubicBezTo>
                  <a:pt x="56629" y="111481"/>
                  <a:pt x="45873" y="108325"/>
                  <a:pt x="37871" y="103614"/>
                </a:cubicBezTo>
                <a:cubicBezTo>
                  <a:pt x="29870" y="98902"/>
                  <a:pt x="25870" y="92634"/>
                  <a:pt x="25870" y="84811"/>
                </a:cubicBezTo>
                <a:cubicBezTo>
                  <a:pt x="25870" y="80011"/>
                  <a:pt x="27515" y="75743"/>
                  <a:pt x="30804" y="72009"/>
                </a:cubicBezTo>
                <a:cubicBezTo>
                  <a:pt x="34093" y="68276"/>
                  <a:pt x="38671" y="65164"/>
                  <a:pt x="44539" y="62674"/>
                </a:cubicBezTo>
                <a:cubicBezTo>
                  <a:pt x="50406" y="60185"/>
                  <a:pt x="57429" y="58319"/>
                  <a:pt x="65608" y="57074"/>
                </a:cubicBezTo>
                <a:cubicBezTo>
                  <a:pt x="73788" y="55829"/>
                  <a:pt x="82765" y="55207"/>
                  <a:pt x="92545" y="55207"/>
                </a:cubicBezTo>
                <a:cubicBezTo>
                  <a:pt x="102324" y="55207"/>
                  <a:pt x="111258" y="55829"/>
                  <a:pt x="119349" y="57074"/>
                </a:cubicBezTo>
                <a:cubicBezTo>
                  <a:pt x="127437" y="58319"/>
                  <a:pt x="134417" y="60185"/>
                  <a:pt x="140284" y="62674"/>
                </a:cubicBezTo>
                <a:cubicBezTo>
                  <a:pt x="146152" y="65164"/>
                  <a:pt x="150685" y="68276"/>
                  <a:pt x="153886" y="72009"/>
                </a:cubicBezTo>
                <a:cubicBezTo>
                  <a:pt x="157086" y="75743"/>
                  <a:pt x="158686" y="80011"/>
                  <a:pt x="158686" y="84811"/>
                </a:cubicBezTo>
                <a:cubicBezTo>
                  <a:pt x="158686" y="92634"/>
                  <a:pt x="154820" y="98857"/>
                  <a:pt x="147086" y="103480"/>
                </a:cubicBezTo>
                <a:cubicBezTo>
                  <a:pt x="139351" y="108103"/>
                  <a:pt x="128994" y="111214"/>
                  <a:pt x="116014" y="112814"/>
                </a:cubicBezTo>
                <a:lnTo>
                  <a:pt x="116014" y="121349"/>
                </a:lnTo>
                <a:lnTo>
                  <a:pt x="124549" y="121349"/>
                </a:lnTo>
                <a:cubicBezTo>
                  <a:pt x="136461" y="121349"/>
                  <a:pt x="147086" y="120504"/>
                  <a:pt x="156420" y="118815"/>
                </a:cubicBezTo>
                <a:cubicBezTo>
                  <a:pt x="165754" y="117126"/>
                  <a:pt x="174066" y="114771"/>
                  <a:pt x="181356" y="111747"/>
                </a:cubicBezTo>
                <a:lnTo>
                  <a:pt x="181356" y="35471"/>
                </a:lnTo>
                <a:cubicBezTo>
                  <a:pt x="181356" y="32982"/>
                  <a:pt x="180823" y="30626"/>
                  <a:pt x="179755" y="28404"/>
                </a:cubicBezTo>
                <a:cubicBezTo>
                  <a:pt x="178689" y="26182"/>
                  <a:pt x="176822" y="24537"/>
                  <a:pt x="174154" y="23471"/>
                </a:cubicBezTo>
                <a:lnTo>
                  <a:pt x="228561" y="7468"/>
                </a:lnTo>
                <a:lnTo>
                  <a:pt x="228561" y="67742"/>
                </a:lnTo>
                <a:lnTo>
                  <a:pt x="264567" y="67742"/>
                </a:lnTo>
                <a:lnTo>
                  <a:pt x="264567" y="92279"/>
                </a:lnTo>
                <a:lnTo>
                  <a:pt x="228561" y="92279"/>
                </a:lnTo>
                <a:lnTo>
                  <a:pt x="228561" y="121083"/>
                </a:lnTo>
                <a:cubicBezTo>
                  <a:pt x="228561" y="129617"/>
                  <a:pt x="226518" y="135796"/>
                  <a:pt x="222428" y="139618"/>
                </a:cubicBezTo>
                <a:cubicBezTo>
                  <a:pt x="218338" y="143440"/>
                  <a:pt x="211849" y="145352"/>
                  <a:pt x="202958" y="145352"/>
                </a:cubicBezTo>
                <a:moveTo>
                  <a:pt x="42672" y="186958"/>
                </a:moveTo>
                <a:lnTo>
                  <a:pt x="178689" y="186958"/>
                </a:lnTo>
                <a:lnTo>
                  <a:pt x="178689" y="175222"/>
                </a:lnTo>
                <a:lnTo>
                  <a:pt x="49606" y="175222"/>
                </a:lnTo>
                <a:lnTo>
                  <a:pt x="33871" y="153886"/>
                </a:lnTo>
                <a:lnTo>
                  <a:pt x="227228" y="153886"/>
                </a:lnTo>
                <a:lnTo>
                  <a:pt x="227228" y="206959"/>
                </a:lnTo>
                <a:lnTo>
                  <a:pt x="91211" y="206959"/>
                </a:lnTo>
                <a:lnTo>
                  <a:pt x="91211" y="219228"/>
                </a:lnTo>
                <a:lnTo>
                  <a:pt x="215226" y="219228"/>
                </a:lnTo>
                <a:cubicBezTo>
                  <a:pt x="218784" y="219228"/>
                  <a:pt x="221449" y="218784"/>
                  <a:pt x="223228" y="217894"/>
                </a:cubicBezTo>
                <a:cubicBezTo>
                  <a:pt x="225006" y="217005"/>
                  <a:pt x="226161" y="215050"/>
                  <a:pt x="226695" y="212027"/>
                </a:cubicBezTo>
                <a:lnTo>
                  <a:pt x="239497" y="240564"/>
                </a:lnTo>
                <a:lnTo>
                  <a:pt x="42672" y="240564"/>
                </a:lnTo>
                <a:moveTo>
                  <a:pt x="165620" y="49874"/>
                </a:moveTo>
                <a:lnTo>
                  <a:pt x="35205" y="49874"/>
                </a:lnTo>
                <a:cubicBezTo>
                  <a:pt x="30759" y="49874"/>
                  <a:pt x="28093" y="52096"/>
                  <a:pt x="27203" y="56541"/>
                </a:cubicBezTo>
                <a:lnTo>
                  <a:pt x="10402" y="28004"/>
                </a:lnTo>
                <a:lnTo>
                  <a:pt x="66942" y="28004"/>
                </a:lnTo>
                <a:cubicBezTo>
                  <a:pt x="66585" y="24981"/>
                  <a:pt x="65519" y="22403"/>
                  <a:pt x="63742" y="20270"/>
                </a:cubicBezTo>
                <a:cubicBezTo>
                  <a:pt x="61964" y="18136"/>
                  <a:pt x="59474" y="16803"/>
                  <a:pt x="56273" y="16269"/>
                </a:cubicBezTo>
                <a:lnTo>
                  <a:pt x="115481" y="0"/>
                </a:lnTo>
                <a:lnTo>
                  <a:pt x="115481" y="28004"/>
                </a:lnTo>
                <a:lnTo>
                  <a:pt x="165620" y="28004"/>
                </a:lnTo>
                <a:moveTo>
                  <a:pt x="66942" y="84811"/>
                </a:moveTo>
                <a:cubicBezTo>
                  <a:pt x="66942" y="87123"/>
                  <a:pt x="69031" y="88989"/>
                  <a:pt x="73209" y="90412"/>
                </a:cubicBezTo>
                <a:cubicBezTo>
                  <a:pt x="77388" y="91834"/>
                  <a:pt x="83832" y="92546"/>
                  <a:pt x="92545" y="92546"/>
                </a:cubicBezTo>
                <a:cubicBezTo>
                  <a:pt x="101257" y="92546"/>
                  <a:pt x="107614" y="91878"/>
                  <a:pt x="111614" y="90546"/>
                </a:cubicBezTo>
                <a:cubicBezTo>
                  <a:pt x="115614" y="89212"/>
                  <a:pt x="117615" y="87300"/>
                  <a:pt x="117615" y="84811"/>
                </a:cubicBezTo>
                <a:cubicBezTo>
                  <a:pt x="117615" y="82322"/>
                  <a:pt x="115614" y="80366"/>
                  <a:pt x="111614" y="78943"/>
                </a:cubicBezTo>
                <a:cubicBezTo>
                  <a:pt x="107614" y="77521"/>
                  <a:pt x="101257" y="76810"/>
                  <a:pt x="92545" y="76810"/>
                </a:cubicBezTo>
                <a:cubicBezTo>
                  <a:pt x="83832" y="76810"/>
                  <a:pt x="77388" y="77566"/>
                  <a:pt x="73209" y="79077"/>
                </a:cubicBezTo>
                <a:cubicBezTo>
                  <a:pt x="69031" y="80588"/>
                  <a:pt x="66942" y="82500"/>
                  <a:pt x="66942" y="8481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2" name="Freeform 102"/>
          <p:cNvSpPr/>
          <p:nvPr/>
        </p:nvSpPr>
        <p:spPr>
          <a:xfrm>
            <a:off x="10133656" y="7751568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0 w 256832"/>
              <a:gd name="connsiteY1" fmla="*/ 66675 h 228562"/>
              <a:gd name="connsiteX2" fmla="*/ 132683 w 256832"/>
              <a:gd name="connsiteY2" fmla="*/ 75877 h 228562"/>
              <a:gd name="connsiteX3" fmla="*/ 145352 w 256832"/>
              <a:gd name="connsiteY3" fmla="*/ 89477 h 228562"/>
              <a:gd name="connsiteX4" fmla="*/ 149619 w 256832"/>
              <a:gd name="connsiteY4" fmla="*/ 106146 h 228562"/>
              <a:gd name="connsiteX5" fmla="*/ 145352 w 256832"/>
              <a:gd name="connsiteY5" fmla="*/ 122815 h 228562"/>
              <a:gd name="connsiteX6" fmla="*/ 132683 w 256832"/>
              <a:gd name="connsiteY6" fmla="*/ 136417 h 228562"/>
              <a:gd name="connsiteX7" fmla="*/ 111880 w 256832"/>
              <a:gd name="connsiteY7" fmla="*/ 145485 h 228562"/>
              <a:gd name="connsiteX8" fmla="*/ 82944 w 256832"/>
              <a:gd name="connsiteY8" fmla="*/ 148818 h 228562"/>
              <a:gd name="connsiteX9" fmla="*/ 54006 w 256832"/>
              <a:gd name="connsiteY9" fmla="*/ 145485 h 228562"/>
              <a:gd name="connsiteX10" fmla="*/ 33204 w 256832"/>
              <a:gd name="connsiteY10" fmla="*/ 136417 h 228562"/>
              <a:gd name="connsiteX11" fmla="*/ 20669 w 256832"/>
              <a:gd name="connsiteY11" fmla="*/ 122815 h 228562"/>
              <a:gd name="connsiteX12" fmla="*/ 16535 w 256832"/>
              <a:gd name="connsiteY12" fmla="*/ 106146 h 228562"/>
              <a:gd name="connsiteX13" fmla="*/ 20669 w 256832"/>
              <a:gd name="connsiteY13" fmla="*/ 89477 h 228562"/>
              <a:gd name="connsiteX14" fmla="*/ 33204 w 256832"/>
              <a:gd name="connsiteY14" fmla="*/ 75877 h 228562"/>
              <a:gd name="connsiteX15" fmla="*/ 54006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1 h 228562"/>
              <a:gd name="connsiteX19" fmla="*/ 173622 w 256832"/>
              <a:gd name="connsiteY19" fmla="*/ 29337 h 228562"/>
              <a:gd name="connsiteX20" fmla="*/ 172021 w 256832"/>
              <a:gd name="connsiteY20" fmla="*/ 22269 h 228562"/>
              <a:gd name="connsiteX21" fmla="*/ 166420 w 256832"/>
              <a:gd name="connsiteY21" fmla="*/ 17336 h 228562"/>
              <a:gd name="connsiteX22" fmla="*/ 220827 w 256832"/>
              <a:gd name="connsiteY22" fmla="*/ 1333 h 228562"/>
              <a:gd name="connsiteX23" fmla="*/ 220827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7 w 256832"/>
              <a:gd name="connsiteY26" fmla="*/ 99746 h 228562"/>
              <a:gd name="connsiteX27" fmla="*/ 220827 w 256832"/>
              <a:gd name="connsiteY27" fmla="*/ 149352 h 228562"/>
              <a:gd name="connsiteX28" fmla="*/ 214694 w 256832"/>
              <a:gd name="connsiteY28" fmla="*/ 167887 h 228562"/>
              <a:gd name="connsiteX29" fmla="*/ 195224 w 256832"/>
              <a:gd name="connsiteY29" fmla="*/ 173621 h 228562"/>
              <a:gd name="connsiteX31" fmla="*/ 38671 w 256832"/>
              <a:gd name="connsiteY31" fmla="*/ 184556 h 228562"/>
              <a:gd name="connsiteX32" fmla="*/ 36005 w 256832"/>
              <a:gd name="connsiteY32" fmla="*/ 175622 h 228562"/>
              <a:gd name="connsiteX33" fmla="*/ 28003 w 256832"/>
              <a:gd name="connsiteY33" fmla="*/ 171221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8 h 228562"/>
              <a:gd name="connsiteX38" fmla="*/ 221095 w 256832"/>
              <a:gd name="connsiteY38" fmla="*/ 193358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2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5 h 228562"/>
              <a:gd name="connsiteX45" fmla="*/ 0 w 256832"/>
              <a:gd name="connsiteY45" fmla="*/ 31204 h 228562"/>
              <a:gd name="connsiteX46" fmla="*/ 56541 w 256832"/>
              <a:gd name="connsiteY46" fmla="*/ 31204 h 228562"/>
              <a:gd name="connsiteX47" fmla="*/ 56541 w 256832"/>
              <a:gd name="connsiteY47" fmla="*/ 26937 h 228562"/>
              <a:gd name="connsiteX48" fmla="*/ 53873 w 256832"/>
              <a:gd name="connsiteY48" fmla="*/ 18002 h 228562"/>
              <a:gd name="connsiteX49" fmla="*/ 45873 w 256832"/>
              <a:gd name="connsiteY49" fmla="*/ 13601 h 228562"/>
              <a:gd name="connsiteX50" fmla="*/ 106414 w 256832"/>
              <a:gd name="connsiteY50" fmla="*/ 0 h 228562"/>
              <a:gd name="connsiteX51" fmla="*/ 106414 w 256832"/>
              <a:gd name="connsiteY51" fmla="*/ 31204 h 228562"/>
              <a:gd name="connsiteX52" fmla="*/ 153352 w 256832"/>
              <a:gd name="connsiteY52" fmla="*/ 31204 h 228562"/>
              <a:gd name="connsiteX54" fmla="*/ 108279 w 256832"/>
              <a:gd name="connsiteY54" fmla="*/ 106146 h 228562"/>
              <a:gd name="connsiteX55" fmla="*/ 102012 w 256832"/>
              <a:gd name="connsiteY55" fmla="*/ 90945 h 228562"/>
              <a:gd name="connsiteX56" fmla="*/ 82944 w 256832"/>
              <a:gd name="connsiteY56" fmla="*/ 84277 h 228562"/>
              <a:gd name="connsiteX57" fmla="*/ 64008 w 256832"/>
              <a:gd name="connsiteY57" fmla="*/ 90945 h 228562"/>
              <a:gd name="connsiteX58" fmla="*/ 57873 w 256832"/>
              <a:gd name="connsiteY58" fmla="*/ 106146 h 228562"/>
              <a:gd name="connsiteX59" fmla="*/ 64008 w 256832"/>
              <a:gd name="connsiteY59" fmla="*/ 121215 h 228562"/>
              <a:gd name="connsiteX60" fmla="*/ 82944 w 256832"/>
              <a:gd name="connsiteY60" fmla="*/ 127750 h 228562"/>
              <a:gd name="connsiteX61" fmla="*/ 102012 w 256832"/>
              <a:gd name="connsiteY61" fmla="*/ 121215 h 228562"/>
              <a:gd name="connsiteX62" fmla="*/ 108279 w 256832"/>
              <a:gd name="connsiteY62" fmla="*/ 106146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8" y="63208"/>
                  <a:pt x="103612" y="64364"/>
                  <a:pt x="111880" y="66675"/>
                </a:cubicBezTo>
                <a:cubicBezTo>
                  <a:pt x="120148" y="68986"/>
                  <a:pt x="127083" y="72054"/>
                  <a:pt x="132683" y="75877"/>
                </a:cubicBezTo>
                <a:cubicBezTo>
                  <a:pt x="138283" y="79699"/>
                  <a:pt x="142506" y="84233"/>
                  <a:pt x="145352" y="89477"/>
                </a:cubicBezTo>
                <a:cubicBezTo>
                  <a:pt x="148196" y="94723"/>
                  <a:pt x="149619" y="100279"/>
                  <a:pt x="149619" y="106146"/>
                </a:cubicBezTo>
                <a:cubicBezTo>
                  <a:pt x="149619" y="112014"/>
                  <a:pt x="148196" y="117570"/>
                  <a:pt x="145352" y="122815"/>
                </a:cubicBezTo>
                <a:cubicBezTo>
                  <a:pt x="142506" y="128060"/>
                  <a:pt x="138283" y="132594"/>
                  <a:pt x="132683" y="136417"/>
                </a:cubicBezTo>
                <a:cubicBezTo>
                  <a:pt x="127083" y="140240"/>
                  <a:pt x="120148" y="143263"/>
                  <a:pt x="111880" y="145485"/>
                </a:cubicBezTo>
                <a:cubicBezTo>
                  <a:pt x="103612" y="147707"/>
                  <a:pt x="93968" y="148818"/>
                  <a:pt x="82944" y="148818"/>
                </a:cubicBezTo>
                <a:cubicBezTo>
                  <a:pt x="71920" y="148818"/>
                  <a:pt x="62274" y="147707"/>
                  <a:pt x="54006" y="145485"/>
                </a:cubicBezTo>
                <a:cubicBezTo>
                  <a:pt x="45739" y="143263"/>
                  <a:pt x="38805" y="140240"/>
                  <a:pt x="33204" y="136417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3" y="117570"/>
                  <a:pt x="16535" y="112014"/>
                  <a:pt x="16535" y="106146"/>
                </a:cubicBezTo>
                <a:cubicBezTo>
                  <a:pt x="16535" y="100279"/>
                  <a:pt x="17913" y="94723"/>
                  <a:pt x="20669" y="89477"/>
                </a:cubicBezTo>
                <a:cubicBezTo>
                  <a:pt x="23425" y="84233"/>
                  <a:pt x="27603" y="79699"/>
                  <a:pt x="33204" y="75877"/>
                </a:cubicBezTo>
                <a:cubicBezTo>
                  <a:pt x="38805" y="72054"/>
                  <a:pt x="45739" y="68986"/>
                  <a:pt x="54006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7"/>
                </a:lnTo>
                <a:cubicBezTo>
                  <a:pt x="173622" y="26848"/>
                  <a:pt x="173089" y="24492"/>
                  <a:pt x="172021" y="22269"/>
                </a:cubicBezTo>
                <a:cubicBezTo>
                  <a:pt x="170955" y="20048"/>
                  <a:pt x="169087" y="18403"/>
                  <a:pt x="166420" y="17336"/>
                </a:cubicBezTo>
                <a:lnTo>
                  <a:pt x="220827" y="1333"/>
                </a:lnTo>
                <a:lnTo>
                  <a:pt x="220827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7" y="99746"/>
                </a:lnTo>
                <a:lnTo>
                  <a:pt x="220827" y="149352"/>
                </a:lnTo>
                <a:cubicBezTo>
                  <a:pt x="220827" y="157886"/>
                  <a:pt x="218784" y="164065"/>
                  <a:pt x="214694" y="167887"/>
                </a:cubicBezTo>
                <a:cubicBezTo>
                  <a:pt x="210603" y="171710"/>
                  <a:pt x="204115" y="173621"/>
                  <a:pt x="195224" y="173621"/>
                </a:cubicBezTo>
                <a:moveTo>
                  <a:pt x="38671" y="184556"/>
                </a:moveTo>
                <a:cubicBezTo>
                  <a:pt x="38671" y="181001"/>
                  <a:pt x="37782" y="178022"/>
                  <a:pt x="36005" y="175622"/>
                </a:cubicBezTo>
                <a:cubicBezTo>
                  <a:pt x="34226" y="173221"/>
                  <a:pt x="31559" y="171755"/>
                  <a:pt x="28003" y="171221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5" y="204026"/>
                  <a:pt x="214292" y="203136"/>
                  <a:pt x="216694" y="201358"/>
                </a:cubicBezTo>
                <a:cubicBezTo>
                  <a:pt x="219094" y="199581"/>
                  <a:pt x="220561" y="196914"/>
                  <a:pt x="221095" y="193358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5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2"/>
                </a:cubicBezTo>
                <a:cubicBezTo>
                  <a:pt x="52096" y="15602"/>
                  <a:pt x="49428" y="14136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79" y="106146"/>
                </a:moveTo>
                <a:cubicBezTo>
                  <a:pt x="108279" y="100457"/>
                  <a:pt x="106191" y="95390"/>
                  <a:pt x="102012" y="90945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5"/>
                </a:cubicBezTo>
                <a:cubicBezTo>
                  <a:pt x="59919" y="95390"/>
                  <a:pt x="57873" y="100457"/>
                  <a:pt x="57873" y="106146"/>
                </a:cubicBezTo>
                <a:cubicBezTo>
                  <a:pt x="57873" y="111837"/>
                  <a:pt x="59919" y="116859"/>
                  <a:pt x="64008" y="121215"/>
                </a:cubicBezTo>
                <a:cubicBezTo>
                  <a:pt x="68097" y="125571"/>
                  <a:pt x="74409" y="127750"/>
                  <a:pt x="82944" y="127750"/>
                </a:cubicBezTo>
                <a:cubicBezTo>
                  <a:pt x="91478" y="127750"/>
                  <a:pt x="97834" y="125571"/>
                  <a:pt x="102012" y="121215"/>
                </a:cubicBezTo>
                <a:cubicBezTo>
                  <a:pt x="106191" y="116859"/>
                  <a:pt x="108279" y="111837"/>
                  <a:pt x="108279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3" name="Freeform 103"/>
          <p:cNvSpPr/>
          <p:nvPr/>
        </p:nvSpPr>
        <p:spPr>
          <a:xfrm>
            <a:off x="10482120" y="7752901"/>
            <a:ext cx="222160" cy="233897"/>
          </a:xfrm>
          <a:custGeom>
            <a:avLst/>
            <a:gdLst>
              <a:gd name="connsiteX0" fmla="*/ 171754 w 222160"/>
              <a:gd name="connsiteY0" fmla="*/ 135217 h 233897"/>
              <a:gd name="connsiteX1" fmla="*/ 171754 w 222160"/>
              <a:gd name="connsiteY1" fmla="*/ 103480 h 233897"/>
              <a:gd name="connsiteX2" fmla="*/ 135483 w 222160"/>
              <a:gd name="connsiteY2" fmla="*/ 103480 h 233897"/>
              <a:gd name="connsiteX3" fmla="*/ 109480 w 222160"/>
              <a:gd name="connsiteY3" fmla="*/ 122682 h 233897"/>
              <a:gd name="connsiteX4" fmla="*/ 73875 w 222160"/>
              <a:gd name="connsiteY4" fmla="*/ 129083 h 233897"/>
              <a:gd name="connsiteX5" fmla="*/ 45205 w 222160"/>
              <a:gd name="connsiteY5" fmla="*/ 125082 h 233897"/>
              <a:gd name="connsiteX6" fmla="*/ 21735 w 222160"/>
              <a:gd name="connsiteY6" fmla="*/ 113347 h 233897"/>
              <a:gd name="connsiteX7" fmla="*/ 5866 w 222160"/>
              <a:gd name="connsiteY7" fmla="*/ 94412 h 233897"/>
              <a:gd name="connsiteX8" fmla="*/ 0 w 222160"/>
              <a:gd name="connsiteY8" fmla="*/ 68542 h 233897"/>
              <a:gd name="connsiteX9" fmla="*/ 5866 w 222160"/>
              <a:gd name="connsiteY9" fmla="*/ 43473 h 233897"/>
              <a:gd name="connsiteX10" fmla="*/ 21735 w 222160"/>
              <a:gd name="connsiteY10" fmla="*/ 24403 h 233897"/>
              <a:gd name="connsiteX11" fmla="*/ 45205 w 222160"/>
              <a:gd name="connsiteY11" fmla="*/ 12402 h 233897"/>
              <a:gd name="connsiteX12" fmla="*/ 73875 w 222160"/>
              <a:gd name="connsiteY12" fmla="*/ 8268 h 233897"/>
              <a:gd name="connsiteX13" fmla="*/ 110013 w 222160"/>
              <a:gd name="connsiteY13" fmla="*/ 15202 h 233897"/>
              <a:gd name="connsiteX14" fmla="*/ 136017 w 222160"/>
              <a:gd name="connsiteY14" fmla="*/ 34938 h 233897"/>
              <a:gd name="connsiteX15" fmla="*/ 171754 w 222160"/>
              <a:gd name="connsiteY15" fmla="*/ 34938 h 233897"/>
              <a:gd name="connsiteX16" fmla="*/ 171754 w 222160"/>
              <a:gd name="connsiteY16" fmla="*/ 28004 h 233897"/>
              <a:gd name="connsiteX17" fmla="*/ 170154 w 222160"/>
              <a:gd name="connsiteY17" fmla="*/ 20936 h 233897"/>
              <a:gd name="connsiteX18" fmla="*/ 164554 w 222160"/>
              <a:gd name="connsiteY18" fmla="*/ 16003 h 233897"/>
              <a:gd name="connsiteX19" fmla="*/ 218960 w 222160"/>
              <a:gd name="connsiteY19" fmla="*/ 0 h 233897"/>
              <a:gd name="connsiteX20" fmla="*/ 218960 w 222160"/>
              <a:gd name="connsiteY20" fmla="*/ 110947 h 233897"/>
              <a:gd name="connsiteX21" fmla="*/ 212826 w 222160"/>
              <a:gd name="connsiteY21" fmla="*/ 129484 h 233897"/>
              <a:gd name="connsiteX22" fmla="*/ 193357 w 222160"/>
              <a:gd name="connsiteY22" fmla="*/ 135217 h 233897"/>
              <a:gd name="connsiteX24" fmla="*/ 222160 w 222160"/>
              <a:gd name="connsiteY24" fmla="*/ 187757 h 233897"/>
              <a:gd name="connsiteX25" fmla="*/ 215760 w 222160"/>
              <a:gd name="connsiteY25" fmla="*/ 205893 h 233897"/>
              <a:gd name="connsiteX26" fmla="*/ 197091 w 222160"/>
              <a:gd name="connsiteY26" fmla="*/ 220561 h 233897"/>
              <a:gd name="connsiteX27" fmla="*/ 166553 w 222160"/>
              <a:gd name="connsiteY27" fmla="*/ 230296 h 233897"/>
              <a:gd name="connsiteX28" fmla="*/ 124816 w 222160"/>
              <a:gd name="connsiteY28" fmla="*/ 233897 h 233897"/>
              <a:gd name="connsiteX29" fmla="*/ 82944 w 222160"/>
              <a:gd name="connsiteY29" fmla="*/ 230296 h 233897"/>
              <a:gd name="connsiteX30" fmla="*/ 52406 w 222160"/>
              <a:gd name="connsiteY30" fmla="*/ 220561 h 233897"/>
              <a:gd name="connsiteX31" fmla="*/ 33603 w 222160"/>
              <a:gd name="connsiteY31" fmla="*/ 205893 h 233897"/>
              <a:gd name="connsiteX32" fmla="*/ 27203 w 222160"/>
              <a:gd name="connsiteY32" fmla="*/ 187757 h 233897"/>
              <a:gd name="connsiteX33" fmla="*/ 33603 w 222160"/>
              <a:gd name="connsiteY33" fmla="*/ 169488 h 233897"/>
              <a:gd name="connsiteX34" fmla="*/ 52406 w 222160"/>
              <a:gd name="connsiteY34" fmla="*/ 154953 h 233897"/>
              <a:gd name="connsiteX35" fmla="*/ 82944 w 222160"/>
              <a:gd name="connsiteY35" fmla="*/ 145218 h 233897"/>
              <a:gd name="connsiteX36" fmla="*/ 124816 w 222160"/>
              <a:gd name="connsiteY36" fmla="*/ 141618 h 233897"/>
              <a:gd name="connsiteX37" fmla="*/ 166553 w 222160"/>
              <a:gd name="connsiteY37" fmla="*/ 145218 h 233897"/>
              <a:gd name="connsiteX38" fmla="*/ 197091 w 222160"/>
              <a:gd name="connsiteY38" fmla="*/ 154953 h 233897"/>
              <a:gd name="connsiteX39" fmla="*/ 215760 w 222160"/>
              <a:gd name="connsiteY39" fmla="*/ 169488 h 233897"/>
              <a:gd name="connsiteX40" fmla="*/ 222160 w 222160"/>
              <a:gd name="connsiteY40" fmla="*/ 187757 h 233897"/>
              <a:gd name="connsiteX42" fmla="*/ 171754 w 222160"/>
              <a:gd name="connsiteY42" fmla="*/ 187757 h 233897"/>
              <a:gd name="connsiteX43" fmla="*/ 159353 w 222160"/>
              <a:gd name="connsiteY43" fmla="*/ 170288 h 233897"/>
              <a:gd name="connsiteX44" fmla="*/ 124816 w 222160"/>
              <a:gd name="connsiteY44" fmla="*/ 163754 h 233897"/>
              <a:gd name="connsiteX45" fmla="*/ 90010 w 222160"/>
              <a:gd name="connsiteY45" fmla="*/ 170288 h 233897"/>
              <a:gd name="connsiteX46" fmla="*/ 77609 w 222160"/>
              <a:gd name="connsiteY46" fmla="*/ 187757 h 233897"/>
              <a:gd name="connsiteX47" fmla="*/ 89878 w 222160"/>
              <a:gd name="connsiteY47" fmla="*/ 205225 h 233897"/>
              <a:gd name="connsiteX48" fmla="*/ 124816 w 222160"/>
              <a:gd name="connsiteY48" fmla="*/ 211760 h 233897"/>
              <a:gd name="connsiteX49" fmla="*/ 159353 w 222160"/>
              <a:gd name="connsiteY49" fmla="*/ 205225 h 233897"/>
              <a:gd name="connsiteX50" fmla="*/ 171754 w 222160"/>
              <a:gd name="connsiteY50" fmla="*/ 187757 h 233897"/>
              <a:gd name="connsiteX52" fmla="*/ 44538 w 222160"/>
              <a:gd name="connsiteY52" fmla="*/ 68542 h 233897"/>
              <a:gd name="connsiteX53" fmla="*/ 46538 w 222160"/>
              <a:gd name="connsiteY53" fmla="*/ 82810 h 233897"/>
              <a:gd name="connsiteX54" fmla="*/ 52406 w 222160"/>
              <a:gd name="connsiteY54" fmla="*/ 94679 h 233897"/>
              <a:gd name="connsiteX55" fmla="*/ 61607 w 222160"/>
              <a:gd name="connsiteY55" fmla="*/ 102813 h 233897"/>
              <a:gd name="connsiteX56" fmla="*/ 73875 w 222160"/>
              <a:gd name="connsiteY56" fmla="*/ 105880 h 233897"/>
              <a:gd name="connsiteX57" fmla="*/ 85610 w 222160"/>
              <a:gd name="connsiteY57" fmla="*/ 102946 h 233897"/>
              <a:gd name="connsiteX58" fmla="*/ 94811 w 222160"/>
              <a:gd name="connsiteY58" fmla="*/ 94945 h 233897"/>
              <a:gd name="connsiteX59" fmla="*/ 100678 w 222160"/>
              <a:gd name="connsiteY59" fmla="*/ 83078 h 233897"/>
              <a:gd name="connsiteX60" fmla="*/ 102679 w 222160"/>
              <a:gd name="connsiteY60" fmla="*/ 68542 h 233897"/>
              <a:gd name="connsiteX61" fmla="*/ 100678 w 222160"/>
              <a:gd name="connsiteY61" fmla="*/ 54007 h 233897"/>
              <a:gd name="connsiteX62" fmla="*/ 94811 w 222160"/>
              <a:gd name="connsiteY62" fmla="*/ 42273 h 233897"/>
              <a:gd name="connsiteX63" fmla="*/ 85610 w 222160"/>
              <a:gd name="connsiteY63" fmla="*/ 34404 h 233897"/>
              <a:gd name="connsiteX64" fmla="*/ 73875 w 222160"/>
              <a:gd name="connsiteY64" fmla="*/ 31471 h 233897"/>
              <a:gd name="connsiteX65" fmla="*/ 61607 w 222160"/>
              <a:gd name="connsiteY65" fmla="*/ 34404 h 233897"/>
              <a:gd name="connsiteX66" fmla="*/ 52406 w 222160"/>
              <a:gd name="connsiteY66" fmla="*/ 42273 h 233897"/>
              <a:gd name="connsiteX67" fmla="*/ 46538 w 222160"/>
              <a:gd name="connsiteY67" fmla="*/ 54007 h 233897"/>
              <a:gd name="connsiteX68" fmla="*/ 44538 w 222160"/>
              <a:gd name="connsiteY68" fmla="*/ 68542 h 233897"/>
              <a:gd name="connsiteX70" fmla="*/ 147219 w 222160"/>
              <a:gd name="connsiteY70" fmla="*/ 68542 h 233897"/>
              <a:gd name="connsiteX71" fmla="*/ 146951 w 222160"/>
              <a:gd name="connsiteY71" fmla="*/ 74544 h 233897"/>
              <a:gd name="connsiteX72" fmla="*/ 146151 w 222160"/>
              <a:gd name="connsiteY72" fmla="*/ 80277 h 233897"/>
              <a:gd name="connsiteX73" fmla="*/ 171754 w 222160"/>
              <a:gd name="connsiteY73" fmla="*/ 80277 h 233897"/>
              <a:gd name="connsiteX74" fmla="*/ 171754 w 222160"/>
              <a:gd name="connsiteY74" fmla="*/ 58141 h 233897"/>
              <a:gd name="connsiteX75" fmla="*/ 146151 w 222160"/>
              <a:gd name="connsiteY75" fmla="*/ 58141 h 233897"/>
              <a:gd name="connsiteX76" fmla="*/ 146951 w 222160"/>
              <a:gd name="connsiteY76" fmla="*/ 63341 h 233897"/>
              <a:gd name="connsiteX77" fmla="*/ 147219 w 222160"/>
              <a:gd name="connsiteY77" fmla="*/ 68542 h 233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222160" h="233897">
                <a:moveTo>
                  <a:pt x="171754" y="135217"/>
                </a:moveTo>
                <a:lnTo>
                  <a:pt x="171754" y="103480"/>
                </a:lnTo>
                <a:lnTo>
                  <a:pt x="135483" y="103480"/>
                </a:lnTo>
                <a:cubicBezTo>
                  <a:pt x="128905" y="112014"/>
                  <a:pt x="120236" y="118415"/>
                  <a:pt x="109480" y="122682"/>
                </a:cubicBezTo>
                <a:cubicBezTo>
                  <a:pt x="98723" y="126950"/>
                  <a:pt x="86855" y="129083"/>
                  <a:pt x="73875" y="129083"/>
                </a:cubicBezTo>
                <a:cubicBezTo>
                  <a:pt x="63741" y="129083"/>
                  <a:pt x="54184" y="127750"/>
                  <a:pt x="45205" y="125082"/>
                </a:cubicBezTo>
                <a:cubicBezTo>
                  <a:pt x="36226" y="122416"/>
                  <a:pt x="28404" y="118504"/>
                  <a:pt x="21735" y="113347"/>
                </a:cubicBezTo>
                <a:cubicBezTo>
                  <a:pt x="15069" y="108192"/>
                  <a:pt x="9778" y="101880"/>
                  <a:pt x="5866" y="94412"/>
                </a:cubicBezTo>
                <a:cubicBezTo>
                  <a:pt x="1955" y="86944"/>
                  <a:pt x="0" y="78322"/>
                  <a:pt x="0" y="68542"/>
                </a:cubicBezTo>
                <a:cubicBezTo>
                  <a:pt x="0" y="59296"/>
                  <a:pt x="1955" y="50940"/>
                  <a:pt x="5866" y="43473"/>
                </a:cubicBezTo>
                <a:cubicBezTo>
                  <a:pt x="9778" y="36005"/>
                  <a:pt x="15069" y="29649"/>
                  <a:pt x="21735" y="24403"/>
                </a:cubicBezTo>
                <a:cubicBezTo>
                  <a:pt x="28404" y="19158"/>
                  <a:pt x="36226" y="15158"/>
                  <a:pt x="45205" y="12402"/>
                </a:cubicBezTo>
                <a:cubicBezTo>
                  <a:pt x="54184" y="9646"/>
                  <a:pt x="63741" y="8268"/>
                  <a:pt x="73875" y="8268"/>
                </a:cubicBezTo>
                <a:cubicBezTo>
                  <a:pt x="87033" y="8268"/>
                  <a:pt x="99078" y="10580"/>
                  <a:pt x="110013" y="15202"/>
                </a:cubicBezTo>
                <a:cubicBezTo>
                  <a:pt x="120948" y="19825"/>
                  <a:pt x="129616" y="26404"/>
                  <a:pt x="136017" y="34938"/>
                </a:cubicBezTo>
                <a:lnTo>
                  <a:pt x="171754" y="34938"/>
                </a:lnTo>
                <a:lnTo>
                  <a:pt x="171754" y="28004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4"/>
                  <a:pt x="167221" y="17070"/>
                  <a:pt x="164554" y="16003"/>
                </a:cubicBezTo>
                <a:lnTo>
                  <a:pt x="218960" y="0"/>
                </a:lnTo>
                <a:lnTo>
                  <a:pt x="218960" y="110947"/>
                </a:lnTo>
                <a:cubicBezTo>
                  <a:pt x="218960" y="119482"/>
                  <a:pt x="216915" y="125661"/>
                  <a:pt x="212826" y="129484"/>
                </a:cubicBezTo>
                <a:cubicBezTo>
                  <a:pt x="208737" y="133306"/>
                  <a:pt x="202247" y="135217"/>
                  <a:pt x="193357" y="135217"/>
                </a:cubicBezTo>
                <a:moveTo>
                  <a:pt x="222160" y="187757"/>
                </a:moveTo>
                <a:cubicBezTo>
                  <a:pt x="222160" y="194158"/>
                  <a:pt x="220027" y="200203"/>
                  <a:pt x="215760" y="205893"/>
                </a:cubicBezTo>
                <a:cubicBezTo>
                  <a:pt x="211493" y="211582"/>
                  <a:pt x="205270" y="216471"/>
                  <a:pt x="197091" y="220561"/>
                </a:cubicBezTo>
                <a:cubicBezTo>
                  <a:pt x="188912" y="224651"/>
                  <a:pt x="178733" y="227895"/>
                  <a:pt x="166553" y="230296"/>
                </a:cubicBezTo>
                <a:cubicBezTo>
                  <a:pt x="154374" y="232697"/>
                  <a:pt x="140462" y="233897"/>
                  <a:pt x="124816" y="233897"/>
                </a:cubicBezTo>
                <a:cubicBezTo>
                  <a:pt x="108990" y="233897"/>
                  <a:pt x="95033" y="232697"/>
                  <a:pt x="82944" y="230296"/>
                </a:cubicBezTo>
                <a:cubicBezTo>
                  <a:pt x="70853" y="227895"/>
                  <a:pt x="60674" y="224651"/>
                  <a:pt x="52406" y="220561"/>
                </a:cubicBezTo>
                <a:cubicBezTo>
                  <a:pt x="44138" y="216471"/>
                  <a:pt x="37871" y="211582"/>
                  <a:pt x="33603" y="205893"/>
                </a:cubicBezTo>
                <a:cubicBezTo>
                  <a:pt x="29336" y="200203"/>
                  <a:pt x="27203" y="194158"/>
                  <a:pt x="27203" y="187757"/>
                </a:cubicBezTo>
                <a:cubicBezTo>
                  <a:pt x="27203" y="181179"/>
                  <a:pt x="29336" y="175089"/>
                  <a:pt x="33603" y="169488"/>
                </a:cubicBezTo>
                <a:cubicBezTo>
                  <a:pt x="37871" y="163888"/>
                  <a:pt x="44138" y="159042"/>
                  <a:pt x="52406" y="154953"/>
                </a:cubicBezTo>
                <a:cubicBezTo>
                  <a:pt x="60674" y="150864"/>
                  <a:pt x="70853" y="147619"/>
                  <a:pt x="82944" y="145218"/>
                </a:cubicBezTo>
                <a:cubicBezTo>
                  <a:pt x="95033" y="142818"/>
                  <a:pt x="108990" y="141618"/>
                  <a:pt x="124816" y="141618"/>
                </a:cubicBezTo>
                <a:cubicBezTo>
                  <a:pt x="140462" y="141618"/>
                  <a:pt x="154374" y="142818"/>
                  <a:pt x="166553" y="145218"/>
                </a:cubicBezTo>
                <a:cubicBezTo>
                  <a:pt x="178733" y="147619"/>
                  <a:pt x="188912" y="150864"/>
                  <a:pt x="197091" y="154953"/>
                </a:cubicBezTo>
                <a:cubicBezTo>
                  <a:pt x="205270" y="159042"/>
                  <a:pt x="211493" y="163888"/>
                  <a:pt x="215760" y="169488"/>
                </a:cubicBezTo>
                <a:cubicBezTo>
                  <a:pt x="220027" y="175089"/>
                  <a:pt x="222160" y="181179"/>
                  <a:pt x="222160" y="187757"/>
                </a:cubicBezTo>
                <a:moveTo>
                  <a:pt x="171754" y="187757"/>
                </a:moveTo>
                <a:cubicBezTo>
                  <a:pt x="171754" y="180467"/>
                  <a:pt x="167621" y="174644"/>
                  <a:pt x="159353" y="170288"/>
                </a:cubicBezTo>
                <a:cubicBezTo>
                  <a:pt x="151085" y="165933"/>
                  <a:pt x="139573" y="163754"/>
                  <a:pt x="124816" y="163754"/>
                </a:cubicBezTo>
                <a:cubicBezTo>
                  <a:pt x="109880" y="163754"/>
                  <a:pt x="98278" y="165933"/>
                  <a:pt x="90010" y="170288"/>
                </a:cubicBezTo>
                <a:cubicBezTo>
                  <a:pt x="81744" y="174644"/>
                  <a:pt x="77609" y="180467"/>
                  <a:pt x="77609" y="187757"/>
                </a:cubicBezTo>
                <a:cubicBezTo>
                  <a:pt x="77609" y="195047"/>
                  <a:pt x="81699" y="200870"/>
                  <a:pt x="89878" y="205225"/>
                </a:cubicBezTo>
                <a:cubicBezTo>
                  <a:pt x="98056" y="209582"/>
                  <a:pt x="109702" y="211760"/>
                  <a:pt x="124816" y="211760"/>
                </a:cubicBezTo>
                <a:cubicBezTo>
                  <a:pt x="139573" y="211760"/>
                  <a:pt x="151085" y="209582"/>
                  <a:pt x="159353" y="205225"/>
                </a:cubicBezTo>
                <a:cubicBezTo>
                  <a:pt x="167621" y="200870"/>
                  <a:pt x="171754" y="195047"/>
                  <a:pt x="171754" y="187757"/>
                </a:cubicBezTo>
                <a:moveTo>
                  <a:pt x="44538" y="68542"/>
                </a:moveTo>
                <a:cubicBezTo>
                  <a:pt x="44538" y="73520"/>
                  <a:pt x="45205" y="78277"/>
                  <a:pt x="46538" y="82810"/>
                </a:cubicBezTo>
                <a:cubicBezTo>
                  <a:pt x="47872" y="87344"/>
                  <a:pt x="49828" y="91301"/>
                  <a:pt x="52406" y="94679"/>
                </a:cubicBezTo>
                <a:cubicBezTo>
                  <a:pt x="54984" y="98057"/>
                  <a:pt x="58052" y="100768"/>
                  <a:pt x="61607" y="102813"/>
                </a:cubicBezTo>
                <a:cubicBezTo>
                  <a:pt x="65163" y="104858"/>
                  <a:pt x="69252" y="105880"/>
                  <a:pt x="73875" y="105880"/>
                </a:cubicBezTo>
                <a:cubicBezTo>
                  <a:pt x="78143" y="105880"/>
                  <a:pt x="82054" y="104902"/>
                  <a:pt x="85610" y="102946"/>
                </a:cubicBezTo>
                <a:cubicBezTo>
                  <a:pt x="89167" y="100991"/>
                  <a:pt x="92233" y="98323"/>
                  <a:pt x="94811" y="94945"/>
                </a:cubicBezTo>
                <a:cubicBezTo>
                  <a:pt x="97389" y="91567"/>
                  <a:pt x="99346" y="87611"/>
                  <a:pt x="100678" y="83078"/>
                </a:cubicBezTo>
                <a:cubicBezTo>
                  <a:pt x="102012" y="78543"/>
                  <a:pt x="102679" y="73699"/>
                  <a:pt x="102679" y="68542"/>
                </a:cubicBezTo>
                <a:cubicBezTo>
                  <a:pt x="102679" y="63386"/>
                  <a:pt x="102012" y="58541"/>
                  <a:pt x="100678" y="54007"/>
                </a:cubicBezTo>
                <a:cubicBezTo>
                  <a:pt x="99346" y="49473"/>
                  <a:pt x="97389" y="45562"/>
                  <a:pt x="94811" y="42273"/>
                </a:cubicBezTo>
                <a:cubicBezTo>
                  <a:pt x="92233" y="38983"/>
                  <a:pt x="89167" y="36361"/>
                  <a:pt x="85610" y="34404"/>
                </a:cubicBezTo>
                <a:cubicBezTo>
                  <a:pt x="82054" y="32448"/>
                  <a:pt x="78143" y="31471"/>
                  <a:pt x="73875" y="31471"/>
                </a:cubicBezTo>
                <a:cubicBezTo>
                  <a:pt x="69252" y="31471"/>
                  <a:pt x="65163" y="32448"/>
                  <a:pt x="61607" y="34404"/>
                </a:cubicBezTo>
                <a:cubicBezTo>
                  <a:pt x="58052" y="36361"/>
                  <a:pt x="54984" y="38983"/>
                  <a:pt x="52406" y="42273"/>
                </a:cubicBezTo>
                <a:cubicBezTo>
                  <a:pt x="49828" y="45562"/>
                  <a:pt x="47872" y="49473"/>
                  <a:pt x="46538" y="54007"/>
                </a:cubicBezTo>
                <a:cubicBezTo>
                  <a:pt x="45205" y="58541"/>
                  <a:pt x="44538" y="63386"/>
                  <a:pt x="44538" y="68542"/>
                </a:cubicBezTo>
                <a:moveTo>
                  <a:pt x="147219" y="68542"/>
                </a:moveTo>
                <a:cubicBezTo>
                  <a:pt x="147219" y="70676"/>
                  <a:pt x="147129" y="72675"/>
                  <a:pt x="146951" y="74544"/>
                </a:cubicBezTo>
                <a:cubicBezTo>
                  <a:pt x="146773" y="76410"/>
                  <a:pt x="146507" y="78322"/>
                  <a:pt x="146151" y="80277"/>
                </a:cubicBezTo>
                <a:lnTo>
                  <a:pt x="171754" y="80277"/>
                </a:lnTo>
                <a:lnTo>
                  <a:pt x="171754" y="58141"/>
                </a:lnTo>
                <a:lnTo>
                  <a:pt x="146151" y="58141"/>
                </a:lnTo>
                <a:cubicBezTo>
                  <a:pt x="146507" y="59919"/>
                  <a:pt x="146773" y="61653"/>
                  <a:pt x="146951" y="63341"/>
                </a:cubicBezTo>
                <a:cubicBezTo>
                  <a:pt x="147129" y="65030"/>
                  <a:pt x="147219" y="66764"/>
                  <a:pt x="147219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4" name="Freeform 104"/>
          <p:cNvSpPr/>
          <p:nvPr/>
        </p:nvSpPr>
        <p:spPr>
          <a:xfrm>
            <a:off x="10737886" y="7762502"/>
            <a:ext cx="252831" cy="206693"/>
          </a:xfrm>
          <a:custGeom>
            <a:avLst/>
            <a:gdLst>
              <a:gd name="connsiteX0" fmla="*/ 110147 w 252831"/>
              <a:gd name="connsiteY0" fmla="*/ 112815 h 206693"/>
              <a:gd name="connsiteX1" fmla="*/ 143884 w 252831"/>
              <a:gd name="connsiteY1" fmla="*/ 112281 h 206693"/>
              <a:gd name="connsiteX2" fmla="*/ 175888 w 252831"/>
              <a:gd name="connsiteY2" fmla="*/ 110814 h 206693"/>
              <a:gd name="connsiteX3" fmla="*/ 204425 w 252831"/>
              <a:gd name="connsiteY3" fmla="*/ 108414 h 206693"/>
              <a:gd name="connsiteX4" fmla="*/ 227494 w 252831"/>
              <a:gd name="connsiteY4" fmla="*/ 105347 h 206693"/>
              <a:gd name="connsiteX5" fmla="*/ 230961 w 252831"/>
              <a:gd name="connsiteY5" fmla="*/ 124016 h 206693"/>
              <a:gd name="connsiteX6" fmla="*/ 198824 w 252831"/>
              <a:gd name="connsiteY6" fmla="*/ 132417 h 206693"/>
              <a:gd name="connsiteX7" fmla="*/ 155485 w 252831"/>
              <a:gd name="connsiteY7" fmla="*/ 137884 h 206693"/>
              <a:gd name="connsiteX8" fmla="*/ 155485 w 252831"/>
              <a:gd name="connsiteY8" fmla="*/ 174422 h 206693"/>
              <a:gd name="connsiteX9" fmla="*/ 252831 w 252831"/>
              <a:gd name="connsiteY9" fmla="*/ 174422 h 206693"/>
              <a:gd name="connsiteX10" fmla="*/ 252831 w 252831"/>
              <a:gd name="connsiteY10" fmla="*/ 199225 h 206693"/>
              <a:gd name="connsiteX11" fmla="*/ 32003 w 252831"/>
              <a:gd name="connsiteY11" fmla="*/ 199225 h 206693"/>
              <a:gd name="connsiteX12" fmla="*/ 22935 w 252831"/>
              <a:gd name="connsiteY12" fmla="*/ 206693 h 206693"/>
              <a:gd name="connsiteX13" fmla="*/ 0 w 252831"/>
              <a:gd name="connsiteY13" fmla="*/ 174422 h 206693"/>
              <a:gd name="connsiteX14" fmla="*/ 108279 w 252831"/>
              <a:gd name="connsiteY14" fmla="*/ 174422 h 206693"/>
              <a:gd name="connsiteX15" fmla="*/ 108279 w 252831"/>
              <a:gd name="connsiteY15" fmla="*/ 140018 h 206693"/>
              <a:gd name="connsiteX16" fmla="*/ 42138 w 252831"/>
              <a:gd name="connsiteY16" fmla="*/ 140018 h 206693"/>
              <a:gd name="connsiteX17" fmla="*/ 42138 w 252831"/>
              <a:gd name="connsiteY17" fmla="*/ 29337 h 206693"/>
              <a:gd name="connsiteX18" fmla="*/ 39470 w 252831"/>
              <a:gd name="connsiteY18" fmla="*/ 20403 h 206693"/>
              <a:gd name="connsiteX19" fmla="*/ 31469 w 252831"/>
              <a:gd name="connsiteY19" fmla="*/ 16003 h 206693"/>
              <a:gd name="connsiteX20" fmla="*/ 89344 w 252831"/>
              <a:gd name="connsiteY20" fmla="*/ 0 h 206693"/>
              <a:gd name="connsiteX21" fmla="*/ 89344 w 252831"/>
              <a:gd name="connsiteY21" fmla="*/ 8802 h 206693"/>
              <a:gd name="connsiteX22" fmla="*/ 219759 w 252831"/>
              <a:gd name="connsiteY22" fmla="*/ 8802 h 206693"/>
              <a:gd name="connsiteX23" fmla="*/ 219759 w 252831"/>
              <a:gd name="connsiteY23" fmla="*/ 34672 h 206693"/>
              <a:gd name="connsiteX24" fmla="*/ 89344 w 252831"/>
              <a:gd name="connsiteY24" fmla="*/ 34672 h 206693"/>
              <a:gd name="connsiteX25" fmla="*/ 89344 w 252831"/>
              <a:gd name="connsiteY25" fmla="*/ 60541 h 206693"/>
              <a:gd name="connsiteX26" fmla="*/ 215760 w 252831"/>
              <a:gd name="connsiteY26" fmla="*/ 60541 h 206693"/>
              <a:gd name="connsiteX27" fmla="*/ 215760 w 252831"/>
              <a:gd name="connsiteY27" fmla="*/ 83745 h 206693"/>
              <a:gd name="connsiteX28" fmla="*/ 89344 w 252831"/>
              <a:gd name="connsiteY28" fmla="*/ 83745 h 206693"/>
              <a:gd name="connsiteX29" fmla="*/ 89344 w 252831"/>
              <a:gd name="connsiteY29" fmla="*/ 112815 h 2066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2831" h="206693">
                <a:moveTo>
                  <a:pt x="110147" y="112815"/>
                </a:moveTo>
                <a:cubicBezTo>
                  <a:pt x="121526" y="112815"/>
                  <a:pt x="132772" y="112637"/>
                  <a:pt x="143884" y="112281"/>
                </a:cubicBezTo>
                <a:cubicBezTo>
                  <a:pt x="154996" y="111926"/>
                  <a:pt x="165664" y="111437"/>
                  <a:pt x="175888" y="110814"/>
                </a:cubicBezTo>
                <a:cubicBezTo>
                  <a:pt x="186111" y="110192"/>
                  <a:pt x="195624" y="109392"/>
                  <a:pt x="204425" y="108414"/>
                </a:cubicBezTo>
                <a:cubicBezTo>
                  <a:pt x="213226" y="107436"/>
                  <a:pt x="220915" y="106414"/>
                  <a:pt x="227494" y="105347"/>
                </a:cubicBezTo>
                <a:lnTo>
                  <a:pt x="230961" y="124016"/>
                </a:lnTo>
                <a:cubicBezTo>
                  <a:pt x="223138" y="127395"/>
                  <a:pt x="212426" y="130194"/>
                  <a:pt x="198824" y="132417"/>
                </a:cubicBezTo>
                <a:cubicBezTo>
                  <a:pt x="185222" y="134640"/>
                  <a:pt x="170776" y="136462"/>
                  <a:pt x="155485" y="137884"/>
                </a:cubicBezTo>
                <a:lnTo>
                  <a:pt x="155485" y="174422"/>
                </a:lnTo>
                <a:lnTo>
                  <a:pt x="252831" y="174422"/>
                </a:lnTo>
                <a:lnTo>
                  <a:pt x="252831" y="199225"/>
                </a:lnTo>
                <a:lnTo>
                  <a:pt x="32003" y="199225"/>
                </a:lnTo>
                <a:cubicBezTo>
                  <a:pt x="26846" y="199225"/>
                  <a:pt x="23825" y="201715"/>
                  <a:pt x="22935" y="206693"/>
                </a:cubicBezTo>
                <a:lnTo>
                  <a:pt x="0" y="174422"/>
                </a:lnTo>
                <a:lnTo>
                  <a:pt x="108279" y="174422"/>
                </a:lnTo>
                <a:lnTo>
                  <a:pt x="108279" y="140018"/>
                </a:lnTo>
                <a:lnTo>
                  <a:pt x="42138" y="140018"/>
                </a:lnTo>
                <a:lnTo>
                  <a:pt x="42138" y="29337"/>
                </a:lnTo>
                <a:cubicBezTo>
                  <a:pt x="42138" y="25782"/>
                  <a:pt x="41249" y="22803"/>
                  <a:pt x="39470" y="20403"/>
                </a:cubicBezTo>
                <a:cubicBezTo>
                  <a:pt x="37692" y="18003"/>
                  <a:pt x="35026" y="16536"/>
                  <a:pt x="31469" y="16003"/>
                </a:cubicBezTo>
                <a:lnTo>
                  <a:pt x="89344" y="0"/>
                </a:lnTo>
                <a:lnTo>
                  <a:pt x="89344" y="8802"/>
                </a:lnTo>
                <a:lnTo>
                  <a:pt x="219759" y="8802"/>
                </a:lnTo>
                <a:lnTo>
                  <a:pt x="219759" y="34672"/>
                </a:lnTo>
                <a:lnTo>
                  <a:pt x="89344" y="34672"/>
                </a:lnTo>
                <a:lnTo>
                  <a:pt x="89344" y="60541"/>
                </a:lnTo>
                <a:lnTo>
                  <a:pt x="215760" y="60541"/>
                </a:lnTo>
                <a:lnTo>
                  <a:pt x="215760" y="83745"/>
                </a:lnTo>
                <a:lnTo>
                  <a:pt x="89344" y="83745"/>
                </a:lnTo>
                <a:lnTo>
                  <a:pt x="89344" y="11281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5" name="Freeform 105"/>
          <p:cNvSpPr/>
          <p:nvPr/>
        </p:nvSpPr>
        <p:spPr>
          <a:xfrm>
            <a:off x="11016586" y="7752901"/>
            <a:ext cx="248565" cy="227229"/>
          </a:xfrm>
          <a:custGeom>
            <a:avLst/>
            <a:gdLst>
              <a:gd name="connsiteX0" fmla="*/ 0 w 248565"/>
              <a:gd name="connsiteY0" fmla="*/ 21069 h 227229"/>
              <a:gd name="connsiteX1" fmla="*/ 92812 w 248565"/>
              <a:gd name="connsiteY1" fmla="*/ 21069 h 227229"/>
              <a:gd name="connsiteX2" fmla="*/ 92812 w 248565"/>
              <a:gd name="connsiteY2" fmla="*/ 12535 h 227229"/>
              <a:gd name="connsiteX3" fmla="*/ 137351 w 248565"/>
              <a:gd name="connsiteY3" fmla="*/ 25337 h 227229"/>
              <a:gd name="connsiteX4" fmla="*/ 137351 w 248565"/>
              <a:gd name="connsiteY4" fmla="*/ 133617 h 227229"/>
              <a:gd name="connsiteX5" fmla="*/ 92812 w 248565"/>
              <a:gd name="connsiteY5" fmla="*/ 133617 h 227229"/>
              <a:gd name="connsiteX6" fmla="*/ 92812 w 248565"/>
              <a:gd name="connsiteY6" fmla="*/ 124016 h 227229"/>
              <a:gd name="connsiteX7" fmla="*/ 66009 w 248565"/>
              <a:gd name="connsiteY7" fmla="*/ 132283 h 227229"/>
              <a:gd name="connsiteX8" fmla="*/ 33605 w 248565"/>
              <a:gd name="connsiteY8" fmla="*/ 134951 h 227229"/>
              <a:gd name="connsiteX9" fmla="*/ 0 w 248565"/>
              <a:gd name="connsiteY9" fmla="*/ 134951 h 227229"/>
              <a:gd name="connsiteX11" fmla="*/ 165355 w 248565"/>
              <a:gd name="connsiteY11" fmla="*/ 166688 h 227229"/>
              <a:gd name="connsiteX12" fmla="*/ 165355 w 248565"/>
              <a:gd name="connsiteY12" fmla="*/ 28004 h 227229"/>
              <a:gd name="connsiteX13" fmla="*/ 163754 w 248565"/>
              <a:gd name="connsiteY13" fmla="*/ 20936 h 227229"/>
              <a:gd name="connsiteX14" fmla="*/ 158153 w 248565"/>
              <a:gd name="connsiteY14" fmla="*/ 16003 h 227229"/>
              <a:gd name="connsiteX15" fmla="*/ 212560 w 248565"/>
              <a:gd name="connsiteY15" fmla="*/ 0 h 227229"/>
              <a:gd name="connsiteX16" fmla="*/ 212560 w 248565"/>
              <a:gd name="connsiteY16" fmla="*/ 68009 h 227229"/>
              <a:gd name="connsiteX17" fmla="*/ 248565 w 248565"/>
              <a:gd name="connsiteY17" fmla="*/ 68009 h 227229"/>
              <a:gd name="connsiteX18" fmla="*/ 248565 w 248565"/>
              <a:gd name="connsiteY18" fmla="*/ 92545 h 227229"/>
              <a:gd name="connsiteX19" fmla="*/ 212560 w 248565"/>
              <a:gd name="connsiteY19" fmla="*/ 92545 h 227229"/>
              <a:gd name="connsiteX20" fmla="*/ 212560 w 248565"/>
              <a:gd name="connsiteY20" fmla="*/ 142418 h 227229"/>
              <a:gd name="connsiteX21" fmla="*/ 206427 w 248565"/>
              <a:gd name="connsiteY21" fmla="*/ 160954 h 227229"/>
              <a:gd name="connsiteX22" fmla="*/ 186957 w 248565"/>
              <a:gd name="connsiteY22" fmla="*/ 166688 h 227229"/>
              <a:gd name="connsiteX24" fmla="*/ 30404 w 248565"/>
              <a:gd name="connsiteY24" fmla="*/ 173889 h 227229"/>
              <a:gd name="connsiteX25" fmla="*/ 27738 w 248565"/>
              <a:gd name="connsiteY25" fmla="*/ 164954 h 227229"/>
              <a:gd name="connsiteX26" fmla="*/ 19736 w 248565"/>
              <a:gd name="connsiteY26" fmla="*/ 160554 h 227229"/>
              <a:gd name="connsiteX27" fmla="*/ 77610 w 248565"/>
              <a:gd name="connsiteY27" fmla="*/ 149885 h 227229"/>
              <a:gd name="connsiteX28" fmla="*/ 77610 w 248565"/>
              <a:gd name="connsiteY28" fmla="*/ 202692 h 227229"/>
              <a:gd name="connsiteX29" fmla="*/ 199492 w 248565"/>
              <a:gd name="connsiteY29" fmla="*/ 202692 h 227229"/>
              <a:gd name="connsiteX30" fmla="*/ 208427 w 248565"/>
              <a:gd name="connsiteY30" fmla="*/ 200025 h 227229"/>
              <a:gd name="connsiteX31" fmla="*/ 212828 w 248565"/>
              <a:gd name="connsiteY31" fmla="*/ 192025 h 227229"/>
              <a:gd name="connsiteX32" fmla="*/ 226162 w 248565"/>
              <a:gd name="connsiteY32" fmla="*/ 227229 h 227229"/>
              <a:gd name="connsiteX33" fmla="*/ 30404 w 248565"/>
              <a:gd name="connsiteY33" fmla="*/ 227229 h 227229"/>
              <a:gd name="connsiteX35" fmla="*/ 92812 w 248565"/>
              <a:gd name="connsiteY35" fmla="*/ 45606 h 227229"/>
              <a:gd name="connsiteX36" fmla="*/ 44539 w 248565"/>
              <a:gd name="connsiteY36" fmla="*/ 45606 h 227229"/>
              <a:gd name="connsiteX37" fmla="*/ 44539 w 248565"/>
              <a:gd name="connsiteY37" fmla="*/ 110414 h 227229"/>
              <a:gd name="connsiteX38" fmla="*/ 55341 w 248565"/>
              <a:gd name="connsiteY38" fmla="*/ 110414 h 227229"/>
              <a:gd name="connsiteX39" fmla="*/ 67742 w 248565"/>
              <a:gd name="connsiteY39" fmla="*/ 110148 h 227229"/>
              <a:gd name="connsiteX40" fmla="*/ 80678 w 248565"/>
              <a:gd name="connsiteY40" fmla="*/ 109348 h 227229"/>
              <a:gd name="connsiteX41" fmla="*/ 92812 w 248565"/>
              <a:gd name="connsiteY41" fmla="*/ 107747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48565" h="227229">
                <a:moveTo>
                  <a:pt x="0" y="21069"/>
                </a:moveTo>
                <a:lnTo>
                  <a:pt x="92812" y="21069"/>
                </a:lnTo>
                <a:lnTo>
                  <a:pt x="92812" y="12535"/>
                </a:lnTo>
                <a:lnTo>
                  <a:pt x="137351" y="25337"/>
                </a:lnTo>
                <a:lnTo>
                  <a:pt x="137351" y="133617"/>
                </a:lnTo>
                <a:lnTo>
                  <a:pt x="92812" y="133617"/>
                </a:lnTo>
                <a:lnTo>
                  <a:pt x="92812" y="124016"/>
                </a:lnTo>
                <a:cubicBezTo>
                  <a:pt x="84811" y="127750"/>
                  <a:pt x="75877" y="130505"/>
                  <a:pt x="66009" y="132283"/>
                </a:cubicBezTo>
                <a:cubicBezTo>
                  <a:pt x="56141" y="134062"/>
                  <a:pt x="45339" y="134951"/>
                  <a:pt x="33605" y="134951"/>
                </a:cubicBezTo>
                <a:lnTo>
                  <a:pt x="0" y="134951"/>
                </a:lnTo>
                <a:moveTo>
                  <a:pt x="165355" y="166688"/>
                </a:moveTo>
                <a:lnTo>
                  <a:pt x="165355" y="28004"/>
                </a:lnTo>
                <a:cubicBezTo>
                  <a:pt x="165355" y="25515"/>
                  <a:pt x="164822" y="23158"/>
                  <a:pt x="163754" y="20936"/>
                </a:cubicBezTo>
                <a:cubicBezTo>
                  <a:pt x="162688" y="18714"/>
                  <a:pt x="160820" y="17070"/>
                  <a:pt x="158153" y="16003"/>
                </a:cubicBezTo>
                <a:lnTo>
                  <a:pt x="212560" y="0"/>
                </a:lnTo>
                <a:lnTo>
                  <a:pt x="212560" y="68009"/>
                </a:lnTo>
                <a:lnTo>
                  <a:pt x="248565" y="68009"/>
                </a:lnTo>
                <a:lnTo>
                  <a:pt x="248565" y="92545"/>
                </a:lnTo>
                <a:lnTo>
                  <a:pt x="212560" y="92545"/>
                </a:lnTo>
                <a:lnTo>
                  <a:pt x="212560" y="142418"/>
                </a:lnTo>
                <a:cubicBezTo>
                  <a:pt x="212560" y="150953"/>
                  <a:pt x="210517" y="157131"/>
                  <a:pt x="206427" y="160954"/>
                </a:cubicBezTo>
                <a:cubicBezTo>
                  <a:pt x="202336" y="164777"/>
                  <a:pt x="195848" y="166688"/>
                  <a:pt x="186957" y="166688"/>
                </a:cubicBezTo>
                <a:moveTo>
                  <a:pt x="30404" y="173889"/>
                </a:moveTo>
                <a:cubicBezTo>
                  <a:pt x="30404" y="170333"/>
                  <a:pt x="29515" y="167354"/>
                  <a:pt x="27738" y="164954"/>
                </a:cubicBezTo>
                <a:cubicBezTo>
                  <a:pt x="25959" y="162554"/>
                  <a:pt x="23292" y="161087"/>
                  <a:pt x="19736" y="160554"/>
                </a:cubicBezTo>
                <a:lnTo>
                  <a:pt x="77610" y="149885"/>
                </a:lnTo>
                <a:lnTo>
                  <a:pt x="77610" y="202692"/>
                </a:lnTo>
                <a:lnTo>
                  <a:pt x="199492" y="202692"/>
                </a:lnTo>
                <a:cubicBezTo>
                  <a:pt x="203048" y="202692"/>
                  <a:pt x="206025" y="201803"/>
                  <a:pt x="208427" y="200025"/>
                </a:cubicBezTo>
                <a:cubicBezTo>
                  <a:pt x="210827" y="198248"/>
                  <a:pt x="212294" y="195580"/>
                  <a:pt x="212828" y="192025"/>
                </a:cubicBezTo>
                <a:lnTo>
                  <a:pt x="226162" y="227229"/>
                </a:lnTo>
                <a:lnTo>
                  <a:pt x="30404" y="227229"/>
                </a:lnTo>
                <a:moveTo>
                  <a:pt x="92812" y="45606"/>
                </a:moveTo>
                <a:lnTo>
                  <a:pt x="44539" y="45606"/>
                </a:lnTo>
                <a:lnTo>
                  <a:pt x="44539" y="110414"/>
                </a:lnTo>
                <a:cubicBezTo>
                  <a:pt x="47740" y="110414"/>
                  <a:pt x="51340" y="110414"/>
                  <a:pt x="55341" y="110414"/>
                </a:cubicBezTo>
                <a:cubicBezTo>
                  <a:pt x="59341" y="110414"/>
                  <a:pt x="63475" y="110325"/>
                  <a:pt x="67742" y="110148"/>
                </a:cubicBezTo>
                <a:cubicBezTo>
                  <a:pt x="72010" y="109969"/>
                  <a:pt x="76321" y="109703"/>
                  <a:pt x="80678" y="109348"/>
                </a:cubicBezTo>
                <a:cubicBezTo>
                  <a:pt x="85033" y="108992"/>
                  <a:pt x="89078" y="108458"/>
                  <a:pt x="92812" y="1077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6" name="Freeform 106"/>
          <p:cNvSpPr/>
          <p:nvPr/>
        </p:nvSpPr>
        <p:spPr>
          <a:xfrm>
            <a:off x="11271286" y="7753435"/>
            <a:ext cx="252831" cy="226695"/>
          </a:xfrm>
          <a:custGeom>
            <a:avLst/>
            <a:gdLst>
              <a:gd name="connsiteX0" fmla="*/ 252831 w 252831"/>
              <a:gd name="connsiteY0" fmla="*/ 126949 h 226695"/>
              <a:gd name="connsiteX1" fmla="*/ 32003 w 252831"/>
              <a:gd name="connsiteY1" fmla="*/ 126949 h 226695"/>
              <a:gd name="connsiteX2" fmla="*/ 22935 w 252831"/>
              <a:gd name="connsiteY2" fmla="*/ 134417 h 226695"/>
              <a:gd name="connsiteX3" fmla="*/ 0 w 252831"/>
              <a:gd name="connsiteY3" fmla="*/ 102146 h 226695"/>
              <a:gd name="connsiteX4" fmla="*/ 163753 w 252831"/>
              <a:gd name="connsiteY4" fmla="*/ 102146 h 226695"/>
              <a:gd name="connsiteX5" fmla="*/ 170421 w 252831"/>
              <a:gd name="connsiteY5" fmla="*/ 93078 h 226695"/>
              <a:gd name="connsiteX6" fmla="*/ 174154 w 252831"/>
              <a:gd name="connsiteY6" fmla="*/ 79743 h 226695"/>
              <a:gd name="connsiteX7" fmla="*/ 56007 w 252831"/>
              <a:gd name="connsiteY7" fmla="*/ 79743 h 226695"/>
              <a:gd name="connsiteX8" fmla="*/ 48005 w 252831"/>
              <a:gd name="connsiteY8" fmla="*/ 86410 h 226695"/>
              <a:gd name="connsiteX9" fmla="*/ 31204 w 252831"/>
              <a:gd name="connsiteY9" fmla="*/ 55207 h 226695"/>
              <a:gd name="connsiteX10" fmla="*/ 175754 w 252831"/>
              <a:gd name="connsiteY10" fmla="*/ 55207 h 226695"/>
              <a:gd name="connsiteX11" fmla="*/ 175754 w 252831"/>
              <a:gd name="connsiteY11" fmla="*/ 35737 h 226695"/>
              <a:gd name="connsiteX12" fmla="*/ 60006 w 252831"/>
              <a:gd name="connsiteY12" fmla="*/ 35737 h 226695"/>
              <a:gd name="connsiteX13" fmla="*/ 52006 w 252831"/>
              <a:gd name="connsiteY13" fmla="*/ 42404 h 226695"/>
              <a:gd name="connsiteX14" fmla="*/ 35203 w 252831"/>
              <a:gd name="connsiteY14" fmla="*/ 11201 h 226695"/>
              <a:gd name="connsiteX15" fmla="*/ 175754 w 252831"/>
              <a:gd name="connsiteY15" fmla="*/ 11201 h 226695"/>
              <a:gd name="connsiteX16" fmla="*/ 175754 w 252831"/>
              <a:gd name="connsiteY16" fmla="*/ 0 h 226695"/>
              <a:gd name="connsiteX17" fmla="*/ 222960 w 252831"/>
              <a:gd name="connsiteY17" fmla="*/ 12801 h 226695"/>
              <a:gd name="connsiteX18" fmla="*/ 222960 w 252831"/>
              <a:gd name="connsiteY18" fmla="*/ 38404 h 226695"/>
              <a:gd name="connsiteX19" fmla="*/ 214026 w 252831"/>
              <a:gd name="connsiteY19" fmla="*/ 79209 h 226695"/>
              <a:gd name="connsiteX20" fmla="*/ 187489 w 252831"/>
              <a:gd name="connsiteY20" fmla="*/ 102146 h 226695"/>
              <a:gd name="connsiteX21" fmla="*/ 252831 w 252831"/>
              <a:gd name="connsiteY21" fmla="*/ 102146 h 226695"/>
              <a:gd name="connsiteX23" fmla="*/ 225894 w 252831"/>
              <a:gd name="connsiteY23" fmla="*/ 146151 h 226695"/>
              <a:gd name="connsiteX24" fmla="*/ 225894 w 252831"/>
              <a:gd name="connsiteY24" fmla="*/ 226695 h 226695"/>
              <a:gd name="connsiteX25" fmla="*/ 180022 w 252831"/>
              <a:gd name="connsiteY25" fmla="*/ 226695 h 226695"/>
              <a:gd name="connsiteX26" fmla="*/ 180022 w 252831"/>
              <a:gd name="connsiteY26" fmla="*/ 214693 h 226695"/>
              <a:gd name="connsiteX27" fmla="*/ 156819 w 252831"/>
              <a:gd name="connsiteY27" fmla="*/ 220828 h 226695"/>
              <a:gd name="connsiteX28" fmla="*/ 130549 w 252831"/>
              <a:gd name="connsiteY28" fmla="*/ 224561 h 226695"/>
              <a:gd name="connsiteX29" fmla="*/ 103612 w 252831"/>
              <a:gd name="connsiteY29" fmla="*/ 226295 h 226695"/>
              <a:gd name="connsiteX30" fmla="*/ 78143 w 252831"/>
              <a:gd name="connsiteY30" fmla="*/ 226695 h 226695"/>
              <a:gd name="connsiteX31" fmla="*/ 33603 w 252831"/>
              <a:gd name="connsiteY31" fmla="*/ 226695 h 226695"/>
              <a:gd name="connsiteX32" fmla="*/ 33603 w 252831"/>
              <a:gd name="connsiteY32" fmla="*/ 146151 h 226695"/>
              <a:gd name="connsiteX34" fmla="*/ 95478 w 252831"/>
              <a:gd name="connsiteY34" fmla="*/ 202158 h 226695"/>
              <a:gd name="connsiteX35" fmla="*/ 135883 w 252831"/>
              <a:gd name="connsiteY35" fmla="*/ 201225 h 226695"/>
              <a:gd name="connsiteX36" fmla="*/ 180022 w 252831"/>
              <a:gd name="connsiteY36" fmla="*/ 197357 h 226695"/>
              <a:gd name="connsiteX37" fmla="*/ 180022 w 252831"/>
              <a:gd name="connsiteY37" fmla="*/ 170687 h 226695"/>
              <a:gd name="connsiteX38" fmla="*/ 79476 w 252831"/>
              <a:gd name="connsiteY38" fmla="*/ 170687 h 226695"/>
              <a:gd name="connsiteX39" fmla="*/ 79476 w 252831"/>
              <a:gd name="connsiteY39" fmla="*/ 202158 h 2266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26695">
                <a:moveTo>
                  <a:pt x="252831" y="126949"/>
                </a:moveTo>
                <a:lnTo>
                  <a:pt x="32003" y="126949"/>
                </a:lnTo>
                <a:cubicBezTo>
                  <a:pt x="26846" y="126949"/>
                  <a:pt x="23825" y="129439"/>
                  <a:pt x="22935" y="134417"/>
                </a:cubicBezTo>
                <a:lnTo>
                  <a:pt x="0" y="102146"/>
                </a:lnTo>
                <a:lnTo>
                  <a:pt x="163753" y="102146"/>
                </a:lnTo>
                <a:cubicBezTo>
                  <a:pt x="166598" y="99834"/>
                  <a:pt x="168821" y="96812"/>
                  <a:pt x="170421" y="93078"/>
                </a:cubicBezTo>
                <a:cubicBezTo>
                  <a:pt x="172021" y="89344"/>
                  <a:pt x="173265" y="84899"/>
                  <a:pt x="174154" y="79743"/>
                </a:cubicBezTo>
                <a:lnTo>
                  <a:pt x="56007" y="79743"/>
                </a:lnTo>
                <a:cubicBezTo>
                  <a:pt x="51561" y="79743"/>
                  <a:pt x="48895" y="81966"/>
                  <a:pt x="48005" y="86410"/>
                </a:cubicBezTo>
                <a:lnTo>
                  <a:pt x="31204" y="55207"/>
                </a:lnTo>
                <a:lnTo>
                  <a:pt x="175754" y="55207"/>
                </a:lnTo>
                <a:lnTo>
                  <a:pt x="175754" y="35737"/>
                </a:lnTo>
                <a:lnTo>
                  <a:pt x="60006" y="35737"/>
                </a:lnTo>
                <a:cubicBezTo>
                  <a:pt x="55561" y="35737"/>
                  <a:pt x="52894" y="37960"/>
                  <a:pt x="52006" y="42404"/>
                </a:cubicBezTo>
                <a:lnTo>
                  <a:pt x="35203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1"/>
                </a:lnTo>
                <a:lnTo>
                  <a:pt x="222960" y="38404"/>
                </a:lnTo>
                <a:cubicBezTo>
                  <a:pt x="222960" y="55473"/>
                  <a:pt x="219983" y="69075"/>
                  <a:pt x="214026" y="79209"/>
                </a:cubicBezTo>
                <a:cubicBezTo>
                  <a:pt x="208069" y="89344"/>
                  <a:pt x="199223" y="96989"/>
                  <a:pt x="187489" y="102146"/>
                </a:cubicBezTo>
                <a:lnTo>
                  <a:pt x="252831" y="102146"/>
                </a:lnTo>
                <a:moveTo>
                  <a:pt x="225894" y="146151"/>
                </a:moveTo>
                <a:lnTo>
                  <a:pt x="225894" y="226695"/>
                </a:lnTo>
                <a:lnTo>
                  <a:pt x="180022" y="226695"/>
                </a:lnTo>
                <a:lnTo>
                  <a:pt x="180022" y="214693"/>
                </a:lnTo>
                <a:cubicBezTo>
                  <a:pt x="173088" y="217182"/>
                  <a:pt x="165353" y="219227"/>
                  <a:pt x="156819" y="220828"/>
                </a:cubicBezTo>
                <a:cubicBezTo>
                  <a:pt x="148285" y="222428"/>
                  <a:pt x="139527" y="223672"/>
                  <a:pt x="130549" y="224561"/>
                </a:cubicBezTo>
                <a:cubicBezTo>
                  <a:pt x="121570" y="225450"/>
                  <a:pt x="112590" y="226028"/>
                  <a:pt x="103612" y="226295"/>
                </a:cubicBezTo>
                <a:cubicBezTo>
                  <a:pt x="94633" y="226561"/>
                  <a:pt x="86144" y="226695"/>
                  <a:pt x="78143" y="226695"/>
                </a:cubicBezTo>
                <a:lnTo>
                  <a:pt x="33603" y="226695"/>
                </a:lnTo>
                <a:lnTo>
                  <a:pt x="33603" y="146151"/>
                </a:lnTo>
                <a:moveTo>
                  <a:pt x="95478" y="202158"/>
                </a:moveTo>
                <a:cubicBezTo>
                  <a:pt x="107569" y="202158"/>
                  <a:pt x="121036" y="201847"/>
                  <a:pt x="135883" y="201225"/>
                </a:cubicBezTo>
                <a:cubicBezTo>
                  <a:pt x="150729" y="200602"/>
                  <a:pt x="165442" y="199313"/>
                  <a:pt x="180022" y="197357"/>
                </a:cubicBezTo>
                <a:lnTo>
                  <a:pt x="180022" y="170687"/>
                </a:lnTo>
                <a:lnTo>
                  <a:pt x="79476" y="170687"/>
                </a:lnTo>
                <a:lnTo>
                  <a:pt x="79476" y="20215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7" name="Freeform 107"/>
          <p:cNvSpPr/>
          <p:nvPr/>
        </p:nvSpPr>
        <p:spPr>
          <a:xfrm>
            <a:off x="11606029" y="7752901"/>
            <a:ext cx="236563" cy="230429"/>
          </a:xfrm>
          <a:custGeom>
            <a:avLst/>
            <a:gdLst>
              <a:gd name="connsiteX0" fmla="*/ 161620 w 236563"/>
              <a:gd name="connsiteY0" fmla="*/ 49606 h 230429"/>
              <a:gd name="connsiteX1" fmla="*/ 117615 w 236563"/>
              <a:gd name="connsiteY1" fmla="*/ 49606 h 230429"/>
              <a:gd name="connsiteX2" fmla="*/ 114414 w 236563"/>
              <a:gd name="connsiteY2" fmla="*/ 76943 h 230429"/>
              <a:gd name="connsiteX3" fmla="*/ 106947 w 236563"/>
              <a:gd name="connsiteY3" fmla="*/ 102413 h 230429"/>
              <a:gd name="connsiteX4" fmla="*/ 129750 w 236563"/>
              <a:gd name="connsiteY4" fmla="*/ 109613 h 230429"/>
              <a:gd name="connsiteX5" fmla="*/ 148019 w 236563"/>
              <a:gd name="connsiteY5" fmla="*/ 122816 h 230429"/>
              <a:gd name="connsiteX6" fmla="*/ 160287 w 236563"/>
              <a:gd name="connsiteY6" fmla="*/ 142151 h 230429"/>
              <a:gd name="connsiteX7" fmla="*/ 164822 w 236563"/>
              <a:gd name="connsiteY7" fmla="*/ 167222 h 230429"/>
              <a:gd name="connsiteX8" fmla="*/ 158953 w 236563"/>
              <a:gd name="connsiteY8" fmla="*/ 182956 h 230429"/>
              <a:gd name="connsiteX9" fmla="*/ 142418 w 236563"/>
              <a:gd name="connsiteY9" fmla="*/ 190691 h 230429"/>
              <a:gd name="connsiteX10" fmla="*/ 122950 w 236563"/>
              <a:gd name="connsiteY10" fmla="*/ 188290 h 230429"/>
              <a:gd name="connsiteX11" fmla="*/ 109881 w 236563"/>
              <a:gd name="connsiteY11" fmla="*/ 175222 h 230429"/>
              <a:gd name="connsiteX12" fmla="*/ 117481 w 236563"/>
              <a:gd name="connsiteY12" fmla="*/ 159620 h 230429"/>
              <a:gd name="connsiteX13" fmla="*/ 118281 w 236563"/>
              <a:gd name="connsiteY13" fmla="*/ 143085 h 230429"/>
              <a:gd name="connsiteX14" fmla="*/ 112681 w 236563"/>
              <a:gd name="connsiteY14" fmla="*/ 127750 h 230429"/>
              <a:gd name="connsiteX15" fmla="*/ 101080 w 236563"/>
              <a:gd name="connsiteY15" fmla="*/ 116015 h 230429"/>
              <a:gd name="connsiteX16" fmla="*/ 62141 w 236563"/>
              <a:gd name="connsiteY16" fmla="*/ 163621 h 230429"/>
              <a:gd name="connsiteX17" fmla="*/ 0 w 236563"/>
              <a:gd name="connsiteY17" fmla="*/ 193625 h 230429"/>
              <a:gd name="connsiteX18" fmla="*/ 0 w 236563"/>
              <a:gd name="connsiteY18" fmla="*/ 188290 h 230429"/>
              <a:gd name="connsiteX19" fmla="*/ 33203 w 236563"/>
              <a:gd name="connsiteY19" fmla="*/ 160820 h 230429"/>
              <a:gd name="connsiteX20" fmla="*/ 55341 w 236563"/>
              <a:gd name="connsiteY20" fmla="*/ 125882 h 230429"/>
              <a:gd name="connsiteX21" fmla="*/ 67475 w 236563"/>
              <a:gd name="connsiteY21" fmla="*/ 87478 h 230429"/>
              <a:gd name="connsiteX22" fmla="*/ 70676 w 236563"/>
              <a:gd name="connsiteY22" fmla="*/ 49606 h 230429"/>
              <a:gd name="connsiteX23" fmla="*/ 37872 w 236563"/>
              <a:gd name="connsiteY23" fmla="*/ 49606 h 230429"/>
              <a:gd name="connsiteX24" fmla="*/ 29870 w 236563"/>
              <a:gd name="connsiteY24" fmla="*/ 56274 h 230429"/>
              <a:gd name="connsiteX25" fmla="*/ 13069 w 236563"/>
              <a:gd name="connsiteY25" fmla="*/ 23737 h 230429"/>
              <a:gd name="connsiteX26" fmla="*/ 161620 w 236563"/>
              <a:gd name="connsiteY26" fmla="*/ 23737 h 230429"/>
              <a:gd name="connsiteX28" fmla="*/ 189357 w 236563"/>
              <a:gd name="connsiteY28" fmla="*/ 230429 h 230429"/>
              <a:gd name="connsiteX29" fmla="*/ 189357 w 236563"/>
              <a:gd name="connsiteY29" fmla="*/ 28004 h 230429"/>
              <a:gd name="connsiteX30" fmla="*/ 187757 w 236563"/>
              <a:gd name="connsiteY30" fmla="*/ 20936 h 230429"/>
              <a:gd name="connsiteX31" fmla="*/ 182156 w 236563"/>
              <a:gd name="connsiteY31" fmla="*/ 16003 h 230429"/>
              <a:gd name="connsiteX32" fmla="*/ 236563 w 236563"/>
              <a:gd name="connsiteY32" fmla="*/ 0 h 230429"/>
              <a:gd name="connsiteX33" fmla="*/ 236563 w 236563"/>
              <a:gd name="connsiteY33" fmla="*/ 206160 h 230429"/>
              <a:gd name="connsiteX34" fmla="*/ 230429 w 236563"/>
              <a:gd name="connsiteY34" fmla="*/ 224695 h 230429"/>
              <a:gd name="connsiteX35" fmla="*/ 210960 w 236563"/>
              <a:gd name="connsiteY3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36563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30"/>
                  <a:pt x="116193" y="68142"/>
                  <a:pt x="114414" y="76943"/>
                </a:cubicBezTo>
                <a:cubicBezTo>
                  <a:pt x="112636" y="85744"/>
                  <a:pt x="110147" y="94235"/>
                  <a:pt x="106947" y="102413"/>
                </a:cubicBezTo>
                <a:cubicBezTo>
                  <a:pt x="115126" y="103836"/>
                  <a:pt x="122727" y="106236"/>
                  <a:pt x="129750" y="109613"/>
                </a:cubicBezTo>
                <a:cubicBezTo>
                  <a:pt x="136773" y="112992"/>
                  <a:pt x="142862" y="117393"/>
                  <a:pt x="148019" y="122816"/>
                </a:cubicBezTo>
                <a:cubicBezTo>
                  <a:pt x="153174" y="128239"/>
                  <a:pt x="157265" y="134684"/>
                  <a:pt x="160287" y="142151"/>
                </a:cubicBezTo>
                <a:cubicBezTo>
                  <a:pt x="163310" y="149619"/>
                  <a:pt x="164822" y="157976"/>
                  <a:pt x="164822" y="167222"/>
                </a:cubicBezTo>
                <a:cubicBezTo>
                  <a:pt x="164822" y="173266"/>
                  <a:pt x="162864" y="178511"/>
                  <a:pt x="158953" y="182956"/>
                </a:cubicBezTo>
                <a:cubicBezTo>
                  <a:pt x="155042" y="187402"/>
                  <a:pt x="149530" y="189980"/>
                  <a:pt x="142418" y="190691"/>
                </a:cubicBezTo>
                <a:cubicBezTo>
                  <a:pt x="135661" y="191580"/>
                  <a:pt x="129173" y="190780"/>
                  <a:pt x="122950" y="188290"/>
                </a:cubicBezTo>
                <a:cubicBezTo>
                  <a:pt x="116725" y="185802"/>
                  <a:pt x="112370" y="181446"/>
                  <a:pt x="109881" y="175222"/>
                </a:cubicBezTo>
                <a:cubicBezTo>
                  <a:pt x="113614" y="170421"/>
                  <a:pt x="116147" y="165221"/>
                  <a:pt x="117481" y="159620"/>
                </a:cubicBezTo>
                <a:cubicBezTo>
                  <a:pt x="118815" y="154019"/>
                  <a:pt x="119082" y="148508"/>
                  <a:pt x="118281" y="143085"/>
                </a:cubicBezTo>
                <a:cubicBezTo>
                  <a:pt x="117481" y="137662"/>
                  <a:pt x="115615" y="132550"/>
                  <a:pt x="112681" y="127750"/>
                </a:cubicBezTo>
                <a:cubicBezTo>
                  <a:pt x="109747" y="122949"/>
                  <a:pt x="105880" y="119038"/>
                  <a:pt x="101080" y="116015"/>
                </a:cubicBezTo>
                <a:cubicBezTo>
                  <a:pt x="91834" y="134328"/>
                  <a:pt x="78855" y="150196"/>
                  <a:pt x="62141" y="163621"/>
                </a:cubicBezTo>
                <a:cubicBezTo>
                  <a:pt x="45429" y="177044"/>
                  <a:pt x="24715" y="187045"/>
                  <a:pt x="0" y="193625"/>
                </a:cubicBezTo>
                <a:lnTo>
                  <a:pt x="0" y="188290"/>
                </a:lnTo>
                <a:cubicBezTo>
                  <a:pt x="12980" y="180822"/>
                  <a:pt x="24047" y="171666"/>
                  <a:pt x="33203" y="160820"/>
                </a:cubicBezTo>
                <a:cubicBezTo>
                  <a:pt x="42361" y="149975"/>
                  <a:pt x="49740" y="138329"/>
                  <a:pt x="55341" y="125882"/>
                </a:cubicBezTo>
                <a:cubicBezTo>
                  <a:pt x="60941" y="113436"/>
                  <a:pt x="64986" y="100635"/>
                  <a:pt x="67475" y="87478"/>
                </a:cubicBezTo>
                <a:cubicBezTo>
                  <a:pt x="69964" y="74320"/>
                  <a:pt x="71032" y="61697"/>
                  <a:pt x="70676" y="49606"/>
                </a:cubicBezTo>
                <a:lnTo>
                  <a:pt x="37872" y="49606"/>
                </a:lnTo>
                <a:cubicBezTo>
                  <a:pt x="33427" y="49606"/>
                  <a:pt x="30760" y="51829"/>
                  <a:pt x="29870" y="56274"/>
                </a:cubicBezTo>
                <a:lnTo>
                  <a:pt x="13069" y="23737"/>
                </a:lnTo>
                <a:lnTo>
                  <a:pt x="161620" y="23737"/>
                </a:lnTo>
                <a:moveTo>
                  <a:pt x="189357" y="230429"/>
                </a:moveTo>
                <a:lnTo>
                  <a:pt x="189357" y="28004"/>
                </a:lnTo>
                <a:cubicBezTo>
                  <a:pt x="189357" y="25515"/>
                  <a:pt x="188823" y="23158"/>
                  <a:pt x="187757" y="20936"/>
                </a:cubicBezTo>
                <a:cubicBezTo>
                  <a:pt x="186690" y="18714"/>
                  <a:pt x="184824" y="17070"/>
                  <a:pt x="182156" y="16003"/>
                </a:cubicBezTo>
                <a:lnTo>
                  <a:pt x="236563" y="0"/>
                </a:lnTo>
                <a:lnTo>
                  <a:pt x="236563" y="206160"/>
                </a:lnTo>
                <a:cubicBezTo>
                  <a:pt x="236563" y="214694"/>
                  <a:pt x="234518" y="220873"/>
                  <a:pt x="230429" y="224695"/>
                </a:cubicBezTo>
                <a:cubicBezTo>
                  <a:pt x="226340" y="228517"/>
                  <a:pt x="219849" y="230429"/>
                  <a:pt x="210960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8" name="Freeform 108"/>
          <p:cNvSpPr/>
          <p:nvPr/>
        </p:nvSpPr>
        <p:spPr>
          <a:xfrm>
            <a:off x="11890332" y="7752901"/>
            <a:ext cx="218960" cy="230429"/>
          </a:xfrm>
          <a:custGeom>
            <a:avLst/>
            <a:gdLst>
              <a:gd name="connsiteX0" fmla="*/ 171754 w 218960"/>
              <a:gd name="connsiteY0" fmla="*/ 133617 h 230429"/>
              <a:gd name="connsiteX1" fmla="*/ 171754 w 218960"/>
              <a:gd name="connsiteY1" fmla="*/ 103746 h 230429"/>
              <a:gd name="connsiteX2" fmla="*/ 135483 w 218960"/>
              <a:gd name="connsiteY2" fmla="*/ 103746 h 230429"/>
              <a:gd name="connsiteX3" fmla="*/ 109347 w 218960"/>
              <a:gd name="connsiteY3" fmla="*/ 122682 h 230429"/>
              <a:gd name="connsiteX4" fmla="*/ 73875 w 218960"/>
              <a:gd name="connsiteY4" fmla="*/ 129083 h 230429"/>
              <a:gd name="connsiteX5" fmla="*/ 45205 w 218960"/>
              <a:gd name="connsiteY5" fmla="*/ 125082 h 230429"/>
              <a:gd name="connsiteX6" fmla="*/ 21735 w 218960"/>
              <a:gd name="connsiteY6" fmla="*/ 113347 h 230429"/>
              <a:gd name="connsiteX7" fmla="*/ 5866 w 218960"/>
              <a:gd name="connsiteY7" fmla="*/ 94412 h 230429"/>
              <a:gd name="connsiteX8" fmla="*/ 0 w 218960"/>
              <a:gd name="connsiteY8" fmla="*/ 68542 h 230429"/>
              <a:gd name="connsiteX9" fmla="*/ 5866 w 218960"/>
              <a:gd name="connsiteY9" fmla="*/ 43473 h 230429"/>
              <a:gd name="connsiteX10" fmla="*/ 21735 w 218960"/>
              <a:gd name="connsiteY10" fmla="*/ 24403 h 230429"/>
              <a:gd name="connsiteX11" fmla="*/ 45205 w 218960"/>
              <a:gd name="connsiteY11" fmla="*/ 12402 h 230429"/>
              <a:gd name="connsiteX12" fmla="*/ 73875 w 218960"/>
              <a:gd name="connsiteY12" fmla="*/ 8268 h 230429"/>
              <a:gd name="connsiteX13" fmla="*/ 110013 w 218960"/>
              <a:gd name="connsiteY13" fmla="*/ 15335 h 230429"/>
              <a:gd name="connsiteX14" fmla="*/ 136283 w 218960"/>
              <a:gd name="connsiteY14" fmla="*/ 35205 h 230429"/>
              <a:gd name="connsiteX15" fmla="*/ 171754 w 218960"/>
              <a:gd name="connsiteY15" fmla="*/ 35205 h 230429"/>
              <a:gd name="connsiteX16" fmla="*/ 171754 w 218960"/>
              <a:gd name="connsiteY16" fmla="*/ 28004 h 230429"/>
              <a:gd name="connsiteX17" fmla="*/ 170154 w 218960"/>
              <a:gd name="connsiteY17" fmla="*/ 20936 h 230429"/>
              <a:gd name="connsiteX18" fmla="*/ 164554 w 218960"/>
              <a:gd name="connsiteY18" fmla="*/ 16003 h 230429"/>
              <a:gd name="connsiteX19" fmla="*/ 218960 w 218960"/>
              <a:gd name="connsiteY19" fmla="*/ 0 h 230429"/>
              <a:gd name="connsiteX20" fmla="*/ 218960 w 218960"/>
              <a:gd name="connsiteY20" fmla="*/ 109348 h 230429"/>
              <a:gd name="connsiteX21" fmla="*/ 212826 w 218960"/>
              <a:gd name="connsiteY21" fmla="*/ 127883 h 230429"/>
              <a:gd name="connsiteX22" fmla="*/ 193357 w 218960"/>
              <a:gd name="connsiteY22" fmla="*/ 133617 h 230429"/>
              <a:gd name="connsiteX24" fmla="*/ 218960 w 218960"/>
              <a:gd name="connsiteY24" fmla="*/ 145085 h 230429"/>
              <a:gd name="connsiteX25" fmla="*/ 218960 w 218960"/>
              <a:gd name="connsiteY25" fmla="*/ 206160 h 230429"/>
              <a:gd name="connsiteX26" fmla="*/ 212826 w 218960"/>
              <a:gd name="connsiteY26" fmla="*/ 224695 h 230429"/>
              <a:gd name="connsiteX27" fmla="*/ 193357 w 218960"/>
              <a:gd name="connsiteY27" fmla="*/ 230429 h 230429"/>
              <a:gd name="connsiteX28" fmla="*/ 171754 w 218960"/>
              <a:gd name="connsiteY28" fmla="*/ 230429 h 230429"/>
              <a:gd name="connsiteX29" fmla="*/ 171754 w 218960"/>
              <a:gd name="connsiteY29" fmla="*/ 169621 h 230429"/>
              <a:gd name="connsiteX30" fmla="*/ 52006 w 218960"/>
              <a:gd name="connsiteY30" fmla="*/ 169621 h 230429"/>
              <a:gd name="connsiteX31" fmla="*/ 44005 w 218960"/>
              <a:gd name="connsiteY31" fmla="*/ 176288 h 230429"/>
              <a:gd name="connsiteX32" fmla="*/ 27203 w 218960"/>
              <a:gd name="connsiteY32" fmla="*/ 145085 h 230429"/>
              <a:gd name="connsiteX34" fmla="*/ 44538 w 218960"/>
              <a:gd name="connsiteY34" fmla="*/ 68542 h 230429"/>
              <a:gd name="connsiteX35" fmla="*/ 46538 w 218960"/>
              <a:gd name="connsiteY35" fmla="*/ 82810 h 230429"/>
              <a:gd name="connsiteX36" fmla="*/ 52406 w 218960"/>
              <a:gd name="connsiteY36" fmla="*/ 94679 h 230429"/>
              <a:gd name="connsiteX37" fmla="*/ 61607 w 218960"/>
              <a:gd name="connsiteY37" fmla="*/ 102813 h 230429"/>
              <a:gd name="connsiteX38" fmla="*/ 73875 w 218960"/>
              <a:gd name="connsiteY38" fmla="*/ 105880 h 230429"/>
              <a:gd name="connsiteX39" fmla="*/ 85610 w 218960"/>
              <a:gd name="connsiteY39" fmla="*/ 102946 h 230429"/>
              <a:gd name="connsiteX40" fmla="*/ 94811 w 218960"/>
              <a:gd name="connsiteY40" fmla="*/ 94945 h 230429"/>
              <a:gd name="connsiteX41" fmla="*/ 100678 w 218960"/>
              <a:gd name="connsiteY41" fmla="*/ 83078 h 230429"/>
              <a:gd name="connsiteX42" fmla="*/ 102679 w 218960"/>
              <a:gd name="connsiteY42" fmla="*/ 68542 h 230429"/>
              <a:gd name="connsiteX43" fmla="*/ 100678 w 218960"/>
              <a:gd name="connsiteY43" fmla="*/ 54007 h 230429"/>
              <a:gd name="connsiteX44" fmla="*/ 94811 w 218960"/>
              <a:gd name="connsiteY44" fmla="*/ 42273 h 230429"/>
              <a:gd name="connsiteX45" fmla="*/ 85610 w 218960"/>
              <a:gd name="connsiteY45" fmla="*/ 34404 h 230429"/>
              <a:gd name="connsiteX46" fmla="*/ 73875 w 218960"/>
              <a:gd name="connsiteY46" fmla="*/ 31471 h 230429"/>
              <a:gd name="connsiteX47" fmla="*/ 61607 w 218960"/>
              <a:gd name="connsiteY47" fmla="*/ 34404 h 230429"/>
              <a:gd name="connsiteX48" fmla="*/ 52406 w 218960"/>
              <a:gd name="connsiteY48" fmla="*/ 42273 h 230429"/>
              <a:gd name="connsiteX49" fmla="*/ 46538 w 218960"/>
              <a:gd name="connsiteY49" fmla="*/ 54007 h 230429"/>
              <a:gd name="connsiteX50" fmla="*/ 44538 w 218960"/>
              <a:gd name="connsiteY50" fmla="*/ 68542 h 230429"/>
              <a:gd name="connsiteX52" fmla="*/ 147219 w 218960"/>
              <a:gd name="connsiteY52" fmla="*/ 68542 h 230429"/>
              <a:gd name="connsiteX53" fmla="*/ 146151 w 218960"/>
              <a:gd name="connsiteY53" fmla="*/ 80544 h 230429"/>
              <a:gd name="connsiteX54" fmla="*/ 171754 w 218960"/>
              <a:gd name="connsiteY54" fmla="*/ 80544 h 230429"/>
              <a:gd name="connsiteX55" fmla="*/ 171754 w 218960"/>
              <a:gd name="connsiteY55" fmla="*/ 58407 h 230429"/>
              <a:gd name="connsiteX56" fmla="*/ 146417 w 218960"/>
              <a:gd name="connsiteY56" fmla="*/ 58407 h 230429"/>
              <a:gd name="connsiteX57" fmla="*/ 147219 w 218960"/>
              <a:gd name="connsiteY57" fmla="*/ 68542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18960" h="230429">
                <a:moveTo>
                  <a:pt x="171754" y="133617"/>
                </a:moveTo>
                <a:lnTo>
                  <a:pt x="171754" y="103746"/>
                </a:lnTo>
                <a:lnTo>
                  <a:pt x="135483" y="103746"/>
                </a:lnTo>
                <a:cubicBezTo>
                  <a:pt x="128905" y="112103"/>
                  <a:pt x="120193" y="118415"/>
                  <a:pt x="109347" y="122682"/>
                </a:cubicBezTo>
                <a:cubicBezTo>
                  <a:pt x="98501" y="126950"/>
                  <a:pt x="86677" y="129083"/>
                  <a:pt x="73875" y="129083"/>
                </a:cubicBezTo>
                <a:cubicBezTo>
                  <a:pt x="63741" y="129083"/>
                  <a:pt x="54184" y="127750"/>
                  <a:pt x="45205" y="125082"/>
                </a:cubicBezTo>
                <a:cubicBezTo>
                  <a:pt x="36226" y="122416"/>
                  <a:pt x="28404" y="118504"/>
                  <a:pt x="21735" y="113347"/>
                </a:cubicBezTo>
                <a:cubicBezTo>
                  <a:pt x="15069" y="108192"/>
                  <a:pt x="9778" y="101880"/>
                  <a:pt x="5866" y="94412"/>
                </a:cubicBezTo>
                <a:cubicBezTo>
                  <a:pt x="1955" y="86944"/>
                  <a:pt x="0" y="78322"/>
                  <a:pt x="0" y="68542"/>
                </a:cubicBezTo>
                <a:cubicBezTo>
                  <a:pt x="0" y="59296"/>
                  <a:pt x="1955" y="50940"/>
                  <a:pt x="5866" y="43473"/>
                </a:cubicBezTo>
                <a:cubicBezTo>
                  <a:pt x="9778" y="36005"/>
                  <a:pt x="15069" y="29649"/>
                  <a:pt x="21735" y="24403"/>
                </a:cubicBezTo>
                <a:cubicBezTo>
                  <a:pt x="28404" y="19158"/>
                  <a:pt x="36226" y="15158"/>
                  <a:pt x="45205" y="12402"/>
                </a:cubicBezTo>
                <a:cubicBezTo>
                  <a:pt x="54184" y="9646"/>
                  <a:pt x="63741" y="8268"/>
                  <a:pt x="73875" y="8268"/>
                </a:cubicBezTo>
                <a:cubicBezTo>
                  <a:pt x="87033" y="8268"/>
                  <a:pt x="99078" y="10623"/>
                  <a:pt x="110013" y="15335"/>
                </a:cubicBezTo>
                <a:cubicBezTo>
                  <a:pt x="120948" y="20047"/>
                  <a:pt x="129704" y="26670"/>
                  <a:pt x="136283" y="35205"/>
                </a:cubicBezTo>
                <a:lnTo>
                  <a:pt x="171754" y="35205"/>
                </a:lnTo>
                <a:lnTo>
                  <a:pt x="171754" y="28004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4"/>
                  <a:pt x="167221" y="17070"/>
                  <a:pt x="164554" y="16003"/>
                </a:cubicBezTo>
                <a:lnTo>
                  <a:pt x="218960" y="0"/>
                </a:lnTo>
                <a:lnTo>
                  <a:pt x="218960" y="109348"/>
                </a:lnTo>
                <a:cubicBezTo>
                  <a:pt x="218960" y="117882"/>
                  <a:pt x="216915" y="124061"/>
                  <a:pt x="212826" y="127883"/>
                </a:cubicBezTo>
                <a:cubicBezTo>
                  <a:pt x="208737" y="131705"/>
                  <a:pt x="202247" y="133617"/>
                  <a:pt x="193357" y="133617"/>
                </a:cubicBezTo>
                <a:moveTo>
                  <a:pt x="218960" y="145085"/>
                </a:moveTo>
                <a:lnTo>
                  <a:pt x="218960" y="206160"/>
                </a:lnTo>
                <a:cubicBezTo>
                  <a:pt x="218960" y="214694"/>
                  <a:pt x="216915" y="220873"/>
                  <a:pt x="212826" y="224695"/>
                </a:cubicBezTo>
                <a:cubicBezTo>
                  <a:pt x="208737" y="228517"/>
                  <a:pt x="202247" y="230429"/>
                  <a:pt x="193357" y="230429"/>
                </a:cubicBezTo>
                <a:lnTo>
                  <a:pt x="171754" y="230429"/>
                </a:lnTo>
                <a:lnTo>
                  <a:pt x="171754" y="169621"/>
                </a:lnTo>
                <a:lnTo>
                  <a:pt x="52006" y="169621"/>
                </a:lnTo>
                <a:cubicBezTo>
                  <a:pt x="47561" y="169621"/>
                  <a:pt x="44895" y="171845"/>
                  <a:pt x="44005" y="176288"/>
                </a:cubicBezTo>
                <a:lnTo>
                  <a:pt x="27203" y="145085"/>
                </a:lnTo>
                <a:moveTo>
                  <a:pt x="44538" y="68542"/>
                </a:moveTo>
                <a:cubicBezTo>
                  <a:pt x="44538" y="73520"/>
                  <a:pt x="45205" y="78277"/>
                  <a:pt x="46538" y="82810"/>
                </a:cubicBezTo>
                <a:cubicBezTo>
                  <a:pt x="47872" y="87344"/>
                  <a:pt x="49828" y="91301"/>
                  <a:pt x="52406" y="94679"/>
                </a:cubicBezTo>
                <a:cubicBezTo>
                  <a:pt x="54984" y="98057"/>
                  <a:pt x="58052" y="100768"/>
                  <a:pt x="61607" y="102813"/>
                </a:cubicBezTo>
                <a:cubicBezTo>
                  <a:pt x="65163" y="104858"/>
                  <a:pt x="69252" y="105880"/>
                  <a:pt x="73875" y="105880"/>
                </a:cubicBezTo>
                <a:cubicBezTo>
                  <a:pt x="78143" y="105880"/>
                  <a:pt x="82054" y="104902"/>
                  <a:pt x="85610" y="102946"/>
                </a:cubicBezTo>
                <a:cubicBezTo>
                  <a:pt x="89167" y="100991"/>
                  <a:pt x="92233" y="98323"/>
                  <a:pt x="94811" y="94945"/>
                </a:cubicBezTo>
                <a:cubicBezTo>
                  <a:pt x="97389" y="91567"/>
                  <a:pt x="99346" y="87611"/>
                  <a:pt x="100678" y="83078"/>
                </a:cubicBezTo>
                <a:cubicBezTo>
                  <a:pt x="102012" y="78543"/>
                  <a:pt x="102679" y="73699"/>
                  <a:pt x="102679" y="68542"/>
                </a:cubicBezTo>
                <a:cubicBezTo>
                  <a:pt x="102679" y="63386"/>
                  <a:pt x="102012" y="58541"/>
                  <a:pt x="100678" y="54007"/>
                </a:cubicBezTo>
                <a:cubicBezTo>
                  <a:pt x="99346" y="49473"/>
                  <a:pt x="97389" y="45562"/>
                  <a:pt x="94811" y="42273"/>
                </a:cubicBezTo>
                <a:cubicBezTo>
                  <a:pt x="92233" y="38983"/>
                  <a:pt x="89167" y="36361"/>
                  <a:pt x="85610" y="34404"/>
                </a:cubicBezTo>
                <a:cubicBezTo>
                  <a:pt x="82054" y="32448"/>
                  <a:pt x="78143" y="31471"/>
                  <a:pt x="73875" y="31471"/>
                </a:cubicBezTo>
                <a:cubicBezTo>
                  <a:pt x="69252" y="31471"/>
                  <a:pt x="65163" y="32448"/>
                  <a:pt x="61607" y="34404"/>
                </a:cubicBezTo>
                <a:cubicBezTo>
                  <a:pt x="58052" y="36361"/>
                  <a:pt x="54984" y="38983"/>
                  <a:pt x="52406" y="42273"/>
                </a:cubicBezTo>
                <a:cubicBezTo>
                  <a:pt x="49828" y="45562"/>
                  <a:pt x="47872" y="49473"/>
                  <a:pt x="46538" y="54007"/>
                </a:cubicBezTo>
                <a:cubicBezTo>
                  <a:pt x="45205" y="58541"/>
                  <a:pt x="44538" y="63386"/>
                  <a:pt x="44538" y="68542"/>
                </a:cubicBezTo>
                <a:moveTo>
                  <a:pt x="147219" y="68542"/>
                </a:moveTo>
                <a:cubicBezTo>
                  <a:pt x="147219" y="73165"/>
                  <a:pt x="146862" y="77166"/>
                  <a:pt x="146151" y="80544"/>
                </a:cubicBezTo>
                <a:lnTo>
                  <a:pt x="171754" y="80544"/>
                </a:lnTo>
                <a:lnTo>
                  <a:pt x="171754" y="58407"/>
                </a:lnTo>
                <a:lnTo>
                  <a:pt x="146417" y="58407"/>
                </a:lnTo>
                <a:cubicBezTo>
                  <a:pt x="146951" y="61608"/>
                  <a:pt x="147219" y="64986"/>
                  <a:pt x="147219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9" name="Freeform 109"/>
          <p:cNvSpPr/>
          <p:nvPr/>
        </p:nvSpPr>
        <p:spPr>
          <a:xfrm>
            <a:off x="12158097" y="7752901"/>
            <a:ext cx="248565" cy="230429"/>
          </a:xfrm>
          <a:custGeom>
            <a:avLst/>
            <a:gdLst>
              <a:gd name="connsiteX0" fmla="*/ 0 w 248565"/>
              <a:gd name="connsiteY0" fmla="*/ 23737 h 230429"/>
              <a:gd name="connsiteX1" fmla="*/ 92812 w 248565"/>
              <a:gd name="connsiteY1" fmla="*/ 23737 h 230429"/>
              <a:gd name="connsiteX2" fmla="*/ 92812 w 248565"/>
              <a:gd name="connsiteY2" fmla="*/ 15202 h 230429"/>
              <a:gd name="connsiteX3" fmla="*/ 137351 w 248565"/>
              <a:gd name="connsiteY3" fmla="*/ 28004 h 230429"/>
              <a:gd name="connsiteX4" fmla="*/ 137351 w 248565"/>
              <a:gd name="connsiteY4" fmla="*/ 178956 h 230429"/>
              <a:gd name="connsiteX5" fmla="*/ 92812 w 248565"/>
              <a:gd name="connsiteY5" fmla="*/ 178956 h 230429"/>
              <a:gd name="connsiteX6" fmla="*/ 92812 w 248565"/>
              <a:gd name="connsiteY6" fmla="*/ 169355 h 230429"/>
              <a:gd name="connsiteX7" fmla="*/ 66009 w 248565"/>
              <a:gd name="connsiteY7" fmla="*/ 177622 h 230429"/>
              <a:gd name="connsiteX8" fmla="*/ 33605 w 248565"/>
              <a:gd name="connsiteY8" fmla="*/ 180290 h 230429"/>
              <a:gd name="connsiteX9" fmla="*/ 0 w 248565"/>
              <a:gd name="connsiteY9" fmla="*/ 180290 h 230429"/>
              <a:gd name="connsiteX11" fmla="*/ 165355 w 248565"/>
              <a:gd name="connsiteY11" fmla="*/ 230429 h 230429"/>
              <a:gd name="connsiteX12" fmla="*/ 165355 w 248565"/>
              <a:gd name="connsiteY12" fmla="*/ 28004 h 230429"/>
              <a:gd name="connsiteX13" fmla="*/ 163754 w 248565"/>
              <a:gd name="connsiteY13" fmla="*/ 20936 h 230429"/>
              <a:gd name="connsiteX14" fmla="*/ 158153 w 248565"/>
              <a:gd name="connsiteY14" fmla="*/ 16003 h 230429"/>
              <a:gd name="connsiteX15" fmla="*/ 212560 w 248565"/>
              <a:gd name="connsiteY15" fmla="*/ 0 h 230429"/>
              <a:gd name="connsiteX16" fmla="*/ 212560 w 248565"/>
              <a:gd name="connsiteY16" fmla="*/ 81877 h 230429"/>
              <a:gd name="connsiteX17" fmla="*/ 248565 w 248565"/>
              <a:gd name="connsiteY17" fmla="*/ 81877 h 230429"/>
              <a:gd name="connsiteX18" fmla="*/ 248565 w 248565"/>
              <a:gd name="connsiteY18" fmla="*/ 109081 h 230429"/>
              <a:gd name="connsiteX19" fmla="*/ 212560 w 248565"/>
              <a:gd name="connsiteY19" fmla="*/ 109081 h 230429"/>
              <a:gd name="connsiteX20" fmla="*/ 212560 w 248565"/>
              <a:gd name="connsiteY20" fmla="*/ 206160 h 230429"/>
              <a:gd name="connsiteX21" fmla="*/ 206427 w 248565"/>
              <a:gd name="connsiteY21" fmla="*/ 224695 h 230429"/>
              <a:gd name="connsiteX22" fmla="*/ 186957 w 248565"/>
              <a:gd name="connsiteY22" fmla="*/ 230429 h 230429"/>
              <a:gd name="connsiteX24" fmla="*/ 92812 w 248565"/>
              <a:gd name="connsiteY24" fmla="*/ 48273 h 230429"/>
              <a:gd name="connsiteX25" fmla="*/ 44539 w 248565"/>
              <a:gd name="connsiteY25" fmla="*/ 48273 h 230429"/>
              <a:gd name="connsiteX26" fmla="*/ 44539 w 248565"/>
              <a:gd name="connsiteY26" fmla="*/ 155753 h 230429"/>
              <a:gd name="connsiteX27" fmla="*/ 55341 w 248565"/>
              <a:gd name="connsiteY27" fmla="*/ 155753 h 230429"/>
              <a:gd name="connsiteX28" fmla="*/ 67742 w 248565"/>
              <a:gd name="connsiteY28" fmla="*/ 155487 h 230429"/>
              <a:gd name="connsiteX29" fmla="*/ 80678 w 248565"/>
              <a:gd name="connsiteY29" fmla="*/ 154687 h 230429"/>
              <a:gd name="connsiteX30" fmla="*/ 92812 w 248565"/>
              <a:gd name="connsiteY30" fmla="*/ 15308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8565" h="230429">
                <a:moveTo>
                  <a:pt x="0" y="23737"/>
                </a:moveTo>
                <a:lnTo>
                  <a:pt x="92812" y="23737"/>
                </a:lnTo>
                <a:lnTo>
                  <a:pt x="92812" y="15202"/>
                </a:lnTo>
                <a:lnTo>
                  <a:pt x="137351" y="28004"/>
                </a:lnTo>
                <a:lnTo>
                  <a:pt x="137351" y="178956"/>
                </a:lnTo>
                <a:lnTo>
                  <a:pt x="92812" y="178956"/>
                </a:lnTo>
                <a:lnTo>
                  <a:pt x="92812" y="169355"/>
                </a:lnTo>
                <a:cubicBezTo>
                  <a:pt x="84811" y="173088"/>
                  <a:pt x="75877" y="175844"/>
                  <a:pt x="66009" y="177622"/>
                </a:cubicBezTo>
                <a:cubicBezTo>
                  <a:pt x="56141" y="179401"/>
                  <a:pt x="45339" y="180290"/>
                  <a:pt x="33605" y="180290"/>
                </a:cubicBezTo>
                <a:lnTo>
                  <a:pt x="0" y="180290"/>
                </a:lnTo>
                <a:moveTo>
                  <a:pt x="165355" y="230429"/>
                </a:moveTo>
                <a:lnTo>
                  <a:pt x="165355" y="28004"/>
                </a:lnTo>
                <a:cubicBezTo>
                  <a:pt x="165355" y="25515"/>
                  <a:pt x="164822" y="23158"/>
                  <a:pt x="163754" y="20936"/>
                </a:cubicBezTo>
                <a:cubicBezTo>
                  <a:pt x="162688" y="18714"/>
                  <a:pt x="160820" y="17070"/>
                  <a:pt x="158153" y="16003"/>
                </a:cubicBezTo>
                <a:lnTo>
                  <a:pt x="212560" y="0"/>
                </a:lnTo>
                <a:lnTo>
                  <a:pt x="212560" y="81877"/>
                </a:lnTo>
                <a:lnTo>
                  <a:pt x="248565" y="81877"/>
                </a:lnTo>
                <a:lnTo>
                  <a:pt x="248565" y="109081"/>
                </a:lnTo>
                <a:lnTo>
                  <a:pt x="212560" y="109081"/>
                </a:lnTo>
                <a:lnTo>
                  <a:pt x="212560" y="206160"/>
                </a:lnTo>
                <a:cubicBezTo>
                  <a:pt x="212560" y="214694"/>
                  <a:pt x="210517" y="220873"/>
                  <a:pt x="206427" y="224695"/>
                </a:cubicBezTo>
                <a:cubicBezTo>
                  <a:pt x="202336" y="228517"/>
                  <a:pt x="195848" y="230429"/>
                  <a:pt x="186957" y="230429"/>
                </a:cubicBezTo>
                <a:moveTo>
                  <a:pt x="92812" y="48273"/>
                </a:moveTo>
                <a:lnTo>
                  <a:pt x="44539" y="48273"/>
                </a:lnTo>
                <a:lnTo>
                  <a:pt x="44539" y="155753"/>
                </a:lnTo>
                <a:cubicBezTo>
                  <a:pt x="47740" y="155753"/>
                  <a:pt x="51340" y="155753"/>
                  <a:pt x="55341" y="155753"/>
                </a:cubicBezTo>
                <a:cubicBezTo>
                  <a:pt x="59341" y="155753"/>
                  <a:pt x="63475" y="155664"/>
                  <a:pt x="67742" y="155487"/>
                </a:cubicBezTo>
                <a:cubicBezTo>
                  <a:pt x="72010" y="155308"/>
                  <a:pt x="76321" y="155042"/>
                  <a:pt x="80678" y="154687"/>
                </a:cubicBezTo>
                <a:cubicBezTo>
                  <a:pt x="85033" y="154331"/>
                  <a:pt x="89078" y="153797"/>
                  <a:pt x="92812" y="1530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0" name="Freeform 110"/>
          <p:cNvSpPr/>
          <p:nvPr/>
        </p:nvSpPr>
        <p:spPr>
          <a:xfrm>
            <a:off x="12419464" y="7752901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7 h 230429"/>
              <a:gd name="connsiteX2" fmla="*/ 122549 w 253899"/>
              <a:gd name="connsiteY2" fmla="*/ 174556 h 230429"/>
              <a:gd name="connsiteX3" fmla="*/ 57341 w 253899"/>
              <a:gd name="connsiteY3" fmla="*/ 180290 h 230429"/>
              <a:gd name="connsiteX4" fmla="*/ 10668 w 253899"/>
              <a:gd name="connsiteY4" fmla="*/ 180290 h 230429"/>
              <a:gd name="connsiteX5" fmla="*/ 10668 w 253899"/>
              <a:gd name="connsiteY5" fmla="*/ 44539 h 230429"/>
              <a:gd name="connsiteX6" fmla="*/ 8001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7 h 230429"/>
              <a:gd name="connsiteX10" fmla="*/ 137884 w 253899"/>
              <a:gd name="connsiteY10" fmla="*/ 23737 h 230429"/>
              <a:gd name="connsiteX11" fmla="*/ 137884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3 h 230429"/>
              <a:gd name="connsiteX14" fmla="*/ 68009 w 253899"/>
              <a:gd name="connsiteY14" fmla="*/ 151753 h 230429"/>
              <a:gd name="connsiteX15" fmla="*/ 100147 w 253899"/>
              <a:gd name="connsiteY15" fmla="*/ 150953 h 230429"/>
              <a:gd name="connsiteX16" fmla="*/ 127084 w 253899"/>
              <a:gd name="connsiteY16" fmla="*/ 148552 h 230429"/>
              <a:gd name="connsiteX17" fmla="*/ 150153 w 253899"/>
              <a:gd name="connsiteY17" fmla="*/ 144685 h 230429"/>
              <a:gd name="connsiteX18" fmla="*/ 170689 w 253899"/>
              <a:gd name="connsiteY18" fmla="*/ 139218 h 230429"/>
              <a:gd name="connsiteX19" fmla="*/ 170689 w 253899"/>
              <a:gd name="connsiteY19" fmla="*/ 28004 h 230429"/>
              <a:gd name="connsiteX20" fmla="*/ 169087 w 253899"/>
              <a:gd name="connsiteY20" fmla="*/ 20936 h 230429"/>
              <a:gd name="connsiteX21" fmla="*/ 163487 w 253899"/>
              <a:gd name="connsiteY21" fmla="*/ 16003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1 h 230429"/>
              <a:gd name="connsiteX26" fmla="*/ 217894 w 253899"/>
              <a:gd name="connsiteY26" fmla="*/ 109081 h 230429"/>
              <a:gd name="connsiteX27" fmla="*/ 217894 w 253899"/>
              <a:gd name="connsiteY27" fmla="*/ 206160 h 230429"/>
              <a:gd name="connsiteX28" fmla="*/ 211761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7"/>
                </a:lnTo>
                <a:cubicBezTo>
                  <a:pt x="157887" y="165177"/>
                  <a:pt x="141841" y="170733"/>
                  <a:pt x="122549" y="174556"/>
                </a:cubicBezTo>
                <a:cubicBezTo>
                  <a:pt x="103258" y="178378"/>
                  <a:pt x="81522" y="180290"/>
                  <a:pt x="57341" y="180290"/>
                </a:cubicBezTo>
                <a:lnTo>
                  <a:pt x="10668" y="180290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7"/>
                </a:lnTo>
                <a:lnTo>
                  <a:pt x="137884" y="23737"/>
                </a:lnTo>
                <a:lnTo>
                  <a:pt x="137884" y="49606"/>
                </a:lnTo>
                <a:lnTo>
                  <a:pt x="56541" y="49606"/>
                </a:lnTo>
                <a:lnTo>
                  <a:pt x="56541" y="151753"/>
                </a:lnTo>
                <a:lnTo>
                  <a:pt x="68009" y="151753"/>
                </a:lnTo>
                <a:cubicBezTo>
                  <a:pt x="79743" y="151753"/>
                  <a:pt x="90456" y="151486"/>
                  <a:pt x="100147" y="150953"/>
                </a:cubicBezTo>
                <a:cubicBezTo>
                  <a:pt x="109837" y="150420"/>
                  <a:pt x="118815" y="149619"/>
                  <a:pt x="127084" y="148552"/>
                </a:cubicBezTo>
                <a:cubicBezTo>
                  <a:pt x="135350" y="147485"/>
                  <a:pt x="143041" y="146197"/>
                  <a:pt x="150153" y="144685"/>
                </a:cubicBezTo>
                <a:cubicBezTo>
                  <a:pt x="157264" y="143173"/>
                  <a:pt x="164110" y="141351"/>
                  <a:pt x="170689" y="139218"/>
                </a:cubicBezTo>
                <a:lnTo>
                  <a:pt x="170689" y="28004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4"/>
                  <a:pt x="166154" y="17070"/>
                  <a:pt x="163487" y="16003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50" y="220873"/>
                  <a:pt x="211761" y="224695"/>
                </a:cubicBezTo>
                <a:cubicBezTo>
                  <a:pt x="207670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1" name="Freeform 111"/>
          <p:cNvSpPr/>
          <p:nvPr/>
        </p:nvSpPr>
        <p:spPr>
          <a:xfrm>
            <a:off x="12754209" y="7758769"/>
            <a:ext cx="252831" cy="227495"/>
          </a:xfrm>
          <a:custGeom>
            <a:avLst/>
            <a:gdLst>
              <a:gd name="connsiteX0" fmla="*/ 130415 w 252831"/>
              <a:gd name="connsiteY0" fmla="*/ 113081 h 227495"/>
              <a:gd name="connsiteX1" fmla="*/ 130415 w 252831"/>
              <a:gd name="connsiteY1" fmla="*/ 100012 h 227495"/>
              <a:gd name="connsiteX2" fmla="*/ 94944 w 252831"/>
              <a:gd name="connsiteY2" fmla="*/ 109747 h 227495"/>
              <a:gd name="connsiteX3" fmla="*/ 51206 w 252831"/>
              <a:gd name="connsiteY3" fmla="*/ 113081 h 227495"/>
              <a:gd name="connsiteX4" fmla="*/ 33869 w 252831"/>
              <a:gd name="connsiteY4" fmla="*/ 113081 h 227495"/>
              <a:gd name="connsiteX5" fmla="*/ 33869 w 252831"/>
              <a:gd name="connsiteY5" fmla="*/ 29337 h 227495"/>
              <a:gd name="connsiteX6" fmla="*/ 31204 w 252831"/>
              <a:gd name="connsiteY6" fmla="*/ 20402 h 227495"/>
              <a:gd name="connsiteX7" fmla="*/ 23202 w 252831"/>
              <a:gd name="connsiteY7" fmla="*/ 16001 h 227495"/>
              <a:gd name="connsiteX8" fmla="*/ 77075 w 252831"/>
              <a:gd name="connsiteY8" fmla="*/ 0 h 227495"/>
              <a:gd name="connsiteX9" fmla="*/ 77075 w 252831"/>
              <a:gd name="connsiteY9" fmla="*/ 8534 h 227495"/>
              <a:gd name="connsiteX10" fmla="*/ 122414 w 252831"/>
              <a:gd name="connsiteY10" fmla="*/ 8534 h 227495"/>
              <a:gd name="connsiteX11" fmla="*/ 122414 w 252831"/>
              <a:gd name="connsiteY11" fmla="*/ 34404 h 227495"/>
              <a:gd name="connsiteX12" fmla="*/ 77075 w 252831"/>
              <a:gd name="connsiteY12" fmla="*/ 34404 h 227495"/>
              <a:gd name="connsiteX13" fmla="*/ 77075 w 252831"/>
              <a:gd name="connsiteY13" fmla="*/ 85610 h 227495"/>
              <a:gd name="connsiteX14" fmla="*/ 105079 w 252831"/>
              <a:gd name="connsiteY14" fmla="*/ 83610 h 227495"/>
              <a:gd name="connsiteX15" fmla="*/ 130415 w 252831"/>
              <a:gd name="connsiteY15" fmla="*/ 80010 h 227495"/>
              <a:gd name="connsiteX16" fmla="*/ 130415 w 252831"/>
              <a:gd name="connsiteY16" fmla="*/ 12268 h 227495"/>
              <a:gd name="connsiteX17" fmla="*/ 173620 w 252831"/>
              <a:gd name="connsiteY17" fmla="*/ 0 h 227495"/>
              <a:gd name="connsiteX18" fmla="*/ 173620 w 252831"/>
              <a:gd name="connsiteY18" fmla="*/ 8534 h 227495"/>
              <a:gd name="connsiteX19" fmla="*/ 223760 w 252831"/>
              <a:gd name="connsiteY19" fmla="*/ 8534 h 227495"/>
              <a:gd name="connsiteX20" fmla="*/ 223760 w 252831"/>
              <a:gd name="connsiteY20" fmla="*/ 34404 h 227495"/>
              <a:gd name="connsiteX21" fmla="*/ 173620 w 252831"/>
              <a:gd name="connsiteY21" fmla="*/ 34404 h 227495"/>
              <a:gd name="connsiteX22" fmla="*/ 173620 w 252831"/>
              <a:gd name="connsiteY22" fmla="*/ 85610 h 227495"/>
              <a:gd name="connsiteX23" fmla="*/ 204025 w 252831"/>
              <a:gd name="connsiteY23" fmla="*/ 82944 h 227495"/>
              <a:gd name="connsiteX24" fmla="*/ 231229 w 252831"/>
              <a:gd name="connsiteY24" fmla="*/ 77877 h 227495"/>
              <a:gd name="connsiteX25" fmla="*/ 233894 w 252831"/>
              <a:gd name="connsiteY25" fmla="*/ 93611 h 227495"/>
              <a:gd name="connsiteX26" fmla="*/ 197624 w 252831"/>
              <a:gd name="connsiteY26" fmla="*/ 108147 h 227495"/>
              <a:gd name="connsiteX27" fmla="*/ 147751 w 252831"/>
              <a:gd name="connsiteY27" fmla="*/ 113081 h 227495"/>
              <a:gd name="connsiteX29" fmla="*/ 252831 w 252831"/>
              <a:gd name="connsiteY29" fmla="*/ 155486 h 227495"/>
              <a:gd name="connsiteX30" fmla="*/ 156285 w 252831"/>
              <a:gd name="connsiteY30" fmla="*/ 155486 h 227495"/>
              <a:gd name="connsiteX31" fmla="*/ 156285 w 252831"/>
              <a:gd name="connsiteY31" fmla="*/ 208826 h 227495"/>
              <a:gd name="connsiteX32" fmla="*/ 109079 w 252831"/>
              <a:gd name="connsiteY32" fmla="*/ 227495 h 227495"/>
              <a:gd name="connsiteX33" fmla="*/ 109079 w 252831"/>
              <a:gd name="connsiteY33" fmla="*/ 155486 h 227495"/>
              <a:gd name="connsiteX34" fmla="*/ 32003 w 252831"/>
              <a:gd name="connsiteY34" fmla="*/ 155486 h 227495"/>
              <a:gd name="connsiteX35" fmla="*/ 22935 w 252831"/>
              <a:gd name="connsiteY35" fmla="*/ 162954 h 227495"/>
              <a:gd name="connsiteX36" fmla="*/ 0 w 252831"/>
              <a:gd name="connsiteY36" fmla="*/ 130683 h 227495"/>
              <a:gd name="connsiteX37" fmla="*/ 252831 w 252831"/>
              <a:gd name="connsiteY37" fmla="*/ 130683 h 2274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52831" h="227495">
                <a:moveTo>
                  <a:pt x="130415" y="113081"/>
                </a:moveTo>
                <a:lnTo>
                  <a:pt x="130415" y="100012"/>
                </a:lnTo>
                <a:cubicBezTo>
                  <a:pt x="120281" y="104280"/>
                  <a:pt x="108457" y="107524"/>
                  <a:pt x="94944" y="109747"/>
                </a:cubicBezTo>
                <a:cubicBezTo>
                  <a:pt x="81432" y="111969"/>
                  <a:pt x="66852" y="113081"/>
                  <a:pt x="51206" y="113081"/>
                </a:cubicBezTo>
                <a:lnTo>
                  <a:pt x="33869" y="113081"/>
                </a:lnTo>
                <a:lnTo>
                  <a:pt x="33869" y="29337"/>
                </a:lnTo>
                <a:cubicBezTo>
                  <a:pt x="33869" y="25781"/>
                  <a:pt x="32981" y="22802"/>
                  <a:pt x="31204" y="20402"/>
                </a:cubicBezTo>
                <a:cubicBezTo>
                  <a:pt x="29425" y="18002"/>
                  <a:pt x="26758" y="16535"/>
                  <a:pt x="23202" y="16001"/>
                </a:cubicBezTo>
                <a:lnTo>
                  <a:pt x="77075" y="0"/>
                </a:lnTo>
                <a:lnTo>
                  <a:pt x="77075" y="8534"/>
                </a:lnTo>
                <a:lnTo>
                  <a:pt x="122414" y="8534"/>
                </a:lnTo>
                <a:lnTo>
                  <a:pt x="122414" y="34404"/>
                </a:lnTo>
                <a:lnTo>
                  <a:pt x="77075" y="34404"/>
                </a:lnTo>
                <a:lnTo>
                  <a:pt x="77075" y="85610"/>
                </a:lnTo>
                <a:cubicBezTo>
                  <a:pt x="86855" y="85255"/>
                  <a:pt x="96189" y="84588"/>
                  <a:pt x="105079" y="83610"/>
                </a:cubicBezTo>
                <a:cubicBezTo>
                  <a:pt x="113970" y="82633"/>
                  <a:pt x="122414" y="81432"/>
                  <a:pt x="130415" y="80010"/>
                </a:cubicBezTo>
                <a:lnTo>
                  <a:pt x="130415" y="12268"/>
                </a:lnTo>
                <a:lnTo>
                  <a:pt x="173620" y="0"/>
                </a:lnTo>
                <a:lnTo>
                  <a:pt x="173620" y="8534"/>
                </a:lnTo>
                <a:lnTo>
                  <a:pt x="223760" y="8534"/>
                </a:lnTo>
                <a:lnTo>
                  <a:pt x="223760" y="34404"/>
                </a:lnTo>
                <a:lnTo>
                  <a:pt x="173620" y="34404"/>
                </a:lnTo>
                <a:lnTo>
                  <a:pt x="173620" y="85610"/>
                </a:lnTo>
                <a:cubicBezTo>
                  <a:pt x="184822" y="85255"/>
                  <a:pt x="194956" y="84366"/>
                  <a:pt x="204025" y="82944"/>
                </a:cubicBezTo>
                <a:cubicBezTo>
                  <a:pt x="213092" y="81521"/>
                  <a:pt x="222160" y="79832"/>
                  <a:pt x="231229" y="77877"/>
                </a:cubicBezTo>
                <a:lnTo>
                  <a:pt x="233894" y="93611"/>
                </a:lnTo>
                <a:cubicBezTo>
                  <a:pt x="223938" y="100012"/>
                  <a:pt x="211848" y="104857"/>
                  <a:pt x="197624" y="108147"/>
                </a:cubicBezTo>
                <a:cubicBezTo>
                  <a:pt x="183400" y="111436"/>
                  <a:pt x="166776" y="113081"/>
                  <a:pt x="147751" y="113081"/>
                </a:cubicBezTo>
                <a:moveTo>
                  <a:pt x="252831" y="155486"/>
                </a:moveTo>
                <a:lnTo>
                  <a:pt x="156285" y="155486"/>
                </a:lnTo>
                <a:lnTo>
                  <a:pt x="156285" y="208826"/>
                </a:lnTo>
                <a:lnTo>
                  <a:pt x="109079" y="227495"/>
                </a:lnTo>
                <a:lnTo>
                  <a:pt x="109079" y="155486"/>
                </a:lnTo>
                <a:lnTo>
                  <a:pt x="32003" y="155486"/>
                </a:lnTo>
                <a:cubicBezTo>
                  <a:pt x="26846" y="155486"/>
                  <a:pt x="23825" y="157975"/>
                  <a:pt x="22935" y="162954"/>
                </a:cubicBezTo>
                <a:lnTo>
                  <a:pt x="0" y="130683"/>
                </a:lnTo>
                <a:lnTo>
                  <a:pt x="252831" y="13068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2" name="Freeform 112"/>
          <p:cNvSpPr/>
          <p:nvPr/>
        </p:nvSpPr>
        <p:spPr>
          <a:xfrm>
            <a:off x="13030243" y="7752901"/>
            <a:ext cx="222427" cy="233362"/>
          </a:xfrm>
          <a:custGeom>
            <a:avLst/>
            <a:gdLst>
              <a:gd name="connsiteX0" fmla="*/ 173354 w 222427"/>
              <a:gd name="connsiteY0" fmla="*/ 154687 h 233362"/>
              <a:gd name="connsiteX1" fmla="*/ 173354 w 222427"/>
              <a:gd name="connsiteY1" fmla="*/ 100279 h 233362"/>
              <a:gd name="connsiteX2" fmla="*/ 139483 w 222427"/>
              <a:gd name="connsiteY2" fmla="*/ 100279 h 233362"/>
              <a:gd name="connsiteX3" fmla="*/ 133882 w 222427"/>
              <a:gd name="connsiteY3" fmla="*/ 90412 h 233362"/>
              <a:gd name="connsiteX4" fmla="*/ 50940 w 222427"/>
              <a:gd name="connsiteY4" fmla="*/ 90412 h 233362"/>
              <a:gd name="connsiteX5" fmla="*/ 50940 w 222427"/>
              <a:gd name="connsiteY5" fmla="*/ 115481 h 233362"/>
              <a:gd name="connsiteX6" fmla="*/ 58672 w 222427"/>
              <a:gd name="connsiteY6" fmla="*/ 115481 h 233362"/>
              <a:gd name="connsiteX7" fmla="*/ 112013 w 222427"/>
              <a:gd name="connsiteY7" fmla="*/ 113615 h 233362"/>
              <a:gd name="connsiteX8" fmla="*/ 158685 w 222427"/>
              <a:gd name="connsiteY8" fmla="*/ 106413 h 233362"/>
              <a:gd name="connsiteX9" fmla="*/ 161353 w 222427"/>
              <a:gd name="connsiteY9" fmla="*/ 120548 h 233362"/>
              <a:gd name="connsiteX10" fmla="*/ 114148 w 222427"/>
              <a:gd name="connsiteY10" fmla="*/ 136684 h 233362"/>
              <a:gd name="connsiteX11" fmla="*/ 48005 w 222427"/>
              <a:gd name="connsiteY11" fmla="*/ 141618 h 233362"/>
              <a:gd name="connsiteX12" fmla="*/ 5066 w 222427"/>
              <a:gd name="connsiteY12" fmla="*/ 141618 h 233362"/>
              <a:gd name="connsiteX13" fmla="*/ 5066 w 222427"/>
              <a:gd name="connsiteY13" fmla="*/ 69076 h 233362"/>
              <a:gd name="connsiteX14" fmla="*/ 88810 w 222427"/>
              <a:gd name="connsiteY14" fmla="*/ 69076 h 233362"/>
              <a:gd name="connsiteX15" fmla="*/ 88810 w 222427"/>
              <a:gd name="connsiteY15" fmla="*/ 46406 h 233362"/>
              <a:gd name="connsiteX16" fmla="*/ 25603 w 222427"/>
              <a:gd name="connsiteY16" fmla="*/ 46406 h 233362"/>
              <a:gd name="connsiteX17" fmla="*/ 20269 w 222427"/>
              <a:gd name="connsiteY17" fmla="*/ 48806 h 233362"/>
              <a:gd name="connsiteX18" fmla="*/ 17602 w 222427"/>
              <a:gd name="connsiteY18" fmla="*/ 54407 h 233362"/>
              <a:gd name="connsiteX19" fmla="*/ 800 w 222427"/>
              <a:gd name="connsiteY19" fmla="*/ 21069 h 233362"/>
              <a:gd name="connsiteX20" fmla="*/ 88810 w 222427"/>
              <a:gd name="connsiteY20" fmla="*/ 21069 h 233362"/>
              <a:gd name="connsiteX21" fmla="*/ 88810 w 222427"/>
              <a:gd name="connsiteY21" fmla="*/ 12535 h 233362"/>
              <a:gd name="connsiteX22" fmla="*/ 134683 w 222427"/>
              <a:gd name="connsiteY22" fmla="*/ 24003 h 233362"/>
              <a:gd name="connsiteX23" fmla="*/ 134683 w 222427"/>
              <a:gd name="connsiteY23" fmla="*/ 39738 h 233362"/>
              <a:gd name="connsiteX24" fmla="*/ 173354 w 222427"/>
              <a:gd name="connsiteY24" fmla="*/ 39738 h 233362"/>
              <a:gd name="connsiteX25" fmla="*/ 173354 w 222427"/>
              <a:gd name="connsiteY25" fmla="*/ 28004 h 233362"/>
              <a:gd name="connsiteX26" fmla="*/ 171754 w 222427"/>
              <a:gd name="connsiteY26" fmla="*/ 20936 h 233362"/>
              <a:gd name="connsiteX27" fmla="*/ 166154 w 222427"/>
              <a:gd name="connsiteY27" fmla="*/ 16003 h 233362"/>
              <a:gd name="connsiteX28" fmla="*/ 220560 w 222427"/>
              <a:gd name="connsiteY28" fmla="*/ 0 h 233362"/>
              <a:gd name="connsiteX29" fmla="*/ 220560 w 222427"/>
              <a:gd name="connsiteY29" fmla="*/ 130416 h 233362"/>
              <a:gd name="connsiteX30" fmla="*/ 214426 w 222427"/>
              <a:gd name="connsiteY30" fmla="*/ 148952 h 233362"/>
              <a:gd name="connsiteX31" fmla="*/ 194957 w 222427"/>
              <a:gd name="connsiteY31" fmla="*/ 154687 h 233362"/>
              <a:gd name="connsiteX33" fmla="*/ 95745 w 222427"/>
              <a:gd name="connsiteY33" fmla="*/ 151486 h 233362"/>
              <a:gd name="connsiteX34" fmla="*/ 151219 w 222427"/>
              <a:gd name="connsiteY34" fmla="*/ 151486 h 233362"/>
              <a:gd name="connsiteX35" fmla="*/ 151219 w 222427"/>
              <a:gd name="connsiteY35" fmla="*/ 160820 h 233362"/>
              <a:gd name="connsiteX36" fmla="*/ 147217 w 222427"/>
              <a:gd name="connsiteY36" fmla="*/ 178689 h 233362"/>
              <a:gd name="connsiteX37" fmla="*/ 175487 w 222427"/>
              <a:gd name="connsiteY37" fmla="*/ 179089 h 233362"/>
              <a:gd name="connsiteX38" fmla="*/ 199492 w 222427"/>
              <a:gd name="connsiteY38" fmla="*/ 184557 h 233362"/>
              <a:gd name="connsiteX39" fmla="*/ 216160 w 222427"/>
              <a:gd name="connsiteY39" fmla="*/ 195091 h 233362"/>
              <a:gd name="connsiteX40" fmla="*/ 222427 w 222427"/>
              <a:gd name="connsiteY40" fmla="*/ 210960 h 233362"/>
              <a:gd name="connsiteX41" fmla="*/ 214426 w 222427"/>
              <a:gd name="connsiteY41" fmla="*/ 225629 h 233362"/>
              <a:gd name="connsiteX42" fmla="*/ 195757 w 222427"/>
              <a:gd name="connsiteY42" fmla="*/ 232296 h 233362"/>
              <a:gd name="connsiteX43" fmla="*/ 185223 w 222427"/>
              <a:gd name="connsiteY43" fmla="*/ 232296 h 233362"/>
              <a:gd name="connsiteX44" fmla="*/ 174822 w 222427"/>
              <a:gd name="connsiteY44" fmla="*/ 230429 h 233362"/>
              <a:gd name="connsiteX45" fmla="*/ 166019 w 222427"/>
              <a:gd name="connsiteY45" fmla="*/ 226695 h 233362"/>
              <a:gd name="connsiteX46" fmla="*/ 160286 w 222427"/>
              <a:gd name="connsiteY46" fmla="*/ 221362 h 233362"/>
              <a:gd name="connsiteX47" fmla="*/ 159618 w 222427"/>
              <a:gd name="connsiteY47" fmla="*/ 201359 h 233362"/>
              <a:gd name="connsiteX48" fmla="*/ 138416 w 222427"/>
              <a:gd name="connsiteY48" fmla="*/ 192025 h 233362"/>
              <a:gd name="connsiteX49" fmla="*/ 113480 w 222427"/>
              <a:gd name="connsiteY49" fmla="*/ 210293 h 233362"/>
              <a:gd name="connsiteX50" fmla="*/ 79476 w 222427"/>
              <a:gd name="connsiteY50" fmla="*/ 223362 h 233362"/>
              <a:gd name="connsiteX51" fmla="*/ 40404 w 222427"/>
              <a:gd name="connsiteY51" fmla="*/ 230963 h 233362"/>
              <a:gd name="connsiteX52" fmla="*/ 0 w 222427"/>
              <a:gd name="connsiteY52" fmla="*/ 233362 h 233362"/>
              <a:gd name="connsiteX53" fmla="*/ 0 w 222427"/>
              <a:gd name="connsiteY53" fmla="*/ 228029 h 233362"/>
              <a:gd name="connsiteX54" fmla="*/ 32938 w 222427"/>
              <a:gd name="connsiteY54" fmla="*/ 222294 h 233362"/>
              <a:gd name="connsiteX55" fmla="*/ 63874 w 222427"/>
              <a:gd name="connsiteY55" fmla="*/ 209626 h 233362"/>
              <a:gd name="connsiteX56" fmla="*/ 86810 w 222427"/>
              <a:gd name="connsiteY56" fmla="*/ 188957 h 233362"/>
              <a:gd name="connsiteX57" fmla="*/ 95745 w 222427"/>
              <a:gd name="connsiteY57" fmla="*/ 159220 h 233362"/>
              <a:gd name="connsiteX59" fmla="*/ 134683 w 222427"/>
              <a:gd name="connsiteY59" fmla="*/ 54407 h 233362"/>
              <a:gd name="connsiteX60" fmla="*/ 134683 w 222427"/>
              <a:gd name="connsiteY60" fmla="*/ 77077 h 233362"/>
              <a:gd name="connsiteX61" fmla="*/ 173354 w 222427"/>
              <a:gd name="connsiteY61" fmla="*/ 77077 h 233362"/>
              <a:gd name="connsiteX62" fmla="*/ 173354 w 222427"/>
              <a:gd name="connsiteY62" fmla="*/ 62941 h 233362"/>
              <a:gd name="connsiteX63" fmla="*/ 139483 w 222427"/>
              <a:gd name="connsiteY63" fmla="*/ 62941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22427" h="233362">
                <a:moveTo>
                  <a:pt x="173354" y="154687"/>
                </a:moveTo>
                <a:lnTo>
                  <a:pt x="173354" y="100279"/>
                </a:lnTo>
                <a:lnTo>
                  <a:pt x="139483" y="100279"/>
                </a:lnTo>
                <a:lnTo>
                  <a:pt x="133882" y="90412"/>
                </a:lnTo>
                <a:lnTo>
                  <a:pt x="50940" y="90412"/>
                </a:lnTo>
                <a:lnTo>
                  <a:pt x="50940" y="115481"/>
                </a:lnTo>
                <a:lnTo>
                  <a:pt x="58672" y="115481"/>
                </a:lnTo>
                <a:cubicBezTo>
                  <a:pt x="77698" y="115481"/>
                  <a:pt x="95478" y="114859"/>
                  <a:pt x="112013" y="113615"/>
                </a:cubicBezTo>
                <a:cubicBezTo>
                  <a:pt x="128549" y="112370"/>
                  <a:pt x="144106" y="109969"/>
                  <a:pt x="158685" y="106413"/>
                </a:cubicBezTo>
                <a:lnTo>
                  <a:pt x="161353" y="120548"/>
                </a:lnTo>
                <a:cubicBezTo>
                  <a:pt x="148551" y="128016"/>
                  <a:pt x="132817" y="133395"/>
                  <a:pt x="114148" y="136684"/>
                </a:cubicBezTo>
                <a:cubicBezTo>
                  <a:pt x="95478" y="139974"/>
                  <a:pt x="73431" y="141618"/>
                  <a:pt x="48005" y="141618"/>
                </a:cubicBezTo>
                <a:lnTo>
                  <a:pt x="5066" y="141618"/>
                </a:lnTo>
                <a:lnTo>
                  <a:pt x="5066" y="69076"/>
                </a:lnTo>
                <a:lnTo>
                  <a:pt x="88810" y="69076"/>
                </a:lnTo>
                <a:lnTo>
                  <a:pt x="88810" y="46406"/>
                </a:lnTo>
                <a:lnTo>
                  <a:pt x="25603" y="46406"/>
                </a:lnTo>
                <a:cubicBezTo>
                  <a:pt x="23468" y="46406"/>
                  <a:pt x="21692" y="47206"/>
                  <a:pt x="20269" y="48806"/>
                </a:cubicBezTo>
                <a:cubicBezTo>
                  <a:pt x="18845" y="50407"/>
                  <a:pt x="17957" y="52274"/>
                  <a:pt x="17602" y="54407"/>
                </a:cubicBezTo>
                <a:lnTo>
                  <a:pt x="800" y="21069"/>
                </a:lnTo>
                <a:lnTo>
                  <a:pt x="88810" y="21069"/>
                </a:lnTo>
                <a:lnTo>
                  <a:pt x="88810" y="12535"/>
                </a:lnTo>
                <a:lnTo>
                  <a:pt x="134683" y="24003"/>
                </a:lnTo>
                <a:lnTo>
                  <a:pt x="134683" y="39738"/>
                </a:lnTo>
                <a:lnTo>
                  <a:pt x="173354" y="39738"/>
                </a:lnTo>
                <a:lnTo>
                  <a:pt x="173354" y="28004"/>
                </a:lnTo>
                <a:cubicBezTo>
                  <a:pt x="173354" y="25515"/>
                  <a:pt x="172820" y="23158"/>
                  <a:pt x="171754" y="20936"/>
                </a:cubicBezTo>
                <a:cubicBezTo>
                  <a:pt x="170687" y="18714"/>
                  <a:pt x="168821" y="17070"/>
                  <a:pt x="166154" y="16003"/>
                </a:cubicBezTo>
                <a:lnTo>
                  <a:pt x="220560" y="0"/>
                </a:lnTo>
                <a:lnTo>
                  <a:pt x="220560" y="130416"/>
                </a:lnTo>
                <a:cubicBezTo>
                  <a:pt x="220560" y="138950"/>
                  <a:pt x="218515" y="145130"/>
                  <a:pt x="214426" y="148952"/>
                </a:cubicBezTo>
                <a:cubicBezTo>
                  <a:pt x="210338" y="152775"/>
                  <a:pt x="203846" y="154687"/>
                  <a:pt x="194957" y="154687"/>
                </a:cubicBezTo>
                <a:moveTo>
                  <a:pt x="95745" y="151486"/>
                </a:moveTo>
                <a:lnTo>
                  <a:pt x="151219" y="151486"/>
                </a:lnTo>
                <a:lnTo>
                  <a:pt x="151219" y="160820"/>
                </a:lnTo>
                <a:cubicBezTo>
                  <a:pt x="151219" y="167222"/>
                  <a:pt x="149885" y="173177"/>
                  <a:pt x="147217" y="178689"/>
                </a:cubicBezTo>
                <a:cubicBezTo>
                  <a:pt x="156997" y="177978"/>
                  <a:pt x="166419" y="178111"/>
                  <a:pt x="175487" y="179089"/>
                </a:cubicBezTo>
                <a:cubicBezTo>
                  <a:pt x="184556" y="180067"/>
                  <a:pt x="192556" y="181890"/>
                  <a:pt x="199492" y="184557"/>
                </a:cubicBezTo>
                <a:cubicBezTo>
                  <a:pt x="206425" y="187223"/>
                  <a:pt x="211981" y="190736"/>
                  <a:pt x="216160" y="195091"/>
                </a:cubicBezTo>
                <a:cubicBezTo>
                  <a:pt x="220338" y="199448"/>
                  <a:pt x="222427" y="204737"/>
                  <a:pt x="222427" y="210960"/>
                </a:cubicBezTo>
                <a:cubicBezTo>
                  <a:pt x="222427" y="217005"/>
                  <a:pt x="219760" y="221894"/>
                  <a:pt x="214426" y="225629"/>
                </a:cubicBezTo>
                <a:cubicBezTo>
                  <a:pt x="209093" y="229362"/>
                  <a:pt x="202868" y="231585"/>
                  <a:pt x="195757" y="232296"/>
                </a:cubicBezTo>
                <a:cubicBezTo>
                  <a:pt x="192379" y="232652"/>
                  <a:pt x="188868" y="232652"/>
                  <a:pt x="185223" y="232296"/>
                </a:cubicBezTo>
                <a:cubicBezTo>
                  <a:pt x="181578" y="231940"/>
                  <a:pt x="178110" y="231318"/>
                  <a:pt x="174822" y="230429"/>
                </a:cubicBezTo>
                <a:cubicBezTo>
                  <a:pt x="171532" y="229540"/>
                  <a:pt x="168599" y="228295"/>
                  <a:pt x="166019" y="226695"/>
                </a:cubicBezTo>
                <a:cubicBezTo>
                  <a:pt x="163441" y="225095"/>
                  <a:pt x="161531" y="223317"/>
                  <a:pt x="160286" y="221362"/>
                </a:cubicBezTo>
                <a:cubicBezTo>
                  <a:pt x="163841" y="213716"/>
                  <a:pt x="163619" y="207049"/>
                  <a:pt x="159618" y="201359"/>
                </a:cubicBezTo>
                <a:cubicBezTo>
                  <a:pt x="155618" y="195669"/>
                  <a:pt x="148551" y="192557"/>
                  <a:pt x="138416" y="192025"/>
                </a:cubicBezTo>
                <a:cubicBezTo>
                  <a:pt x="132017" y="198958"/>
                  <a:pt x="123704" y="205048"/>
                  <a:pt x="113480" y="210293"/>
                </a:cubicBezTo>
                <a:cubicBezTo>
                  <a:pt x="103256" y="215538"/>
                  <a:pt x="91922" y="219894"/>
                  <a:pt x="79476" y="223362"/>
                </a:cubicBezTo>
                <a:cubicBezTo>
                  <a:pt x="67030" y="226829"/>
                  <a:pt x="54006" y="229362"/>
                  <a:pt x="40404" y="230963"/>
                </a:cubicBezTo>
                <a:cubicBezTo>
                  <a:pt x="26803" y="232563"/>
                  <a:pt x="13336" y="233362"/>
                  <a:pt x="0" y="233362"/>
                </a:cubicBezTo>
                <a:lnTo>
                  <a:pt x="0" y="228029"/>
                </a:lnTo>
                <a:cubicBezTo>
                  <a:pt x="10668" y="227140"/>
                  <a:pt x="21645" y="225228"/>
                  <a:pt x="32938" y="222294"/>
                </a:cubicBezTo>
                <a:cubicBezTo>
                  <a:pt x="44227" y="219361"/>
                  <a:pt x="54539" y="215138"/>
                  <a:pt x="63874" y="209626"/>
                </a:cubicBezTo>
                <a:cubicBezTo>
                  <a:pt x="73208" y="204115"/>
                  <a:pt x="80854" y="197225"/>
                  <a:pt x="86810" y="188957"/>
                </a:cubicBezTo>
                <a:cubicBezTo>
                  <a:pt x="92766" y="180690"/>
                  <a:pt x="95745" y="170777"/>
                  <a:pt x="95745" y="159220"/>
                </a:cubicBezTo>
                <a:moveTo>
                  <a:pt x="134683" y="54407"/>
                </a:moveTo>
                <a:lnTo>
                  <a:pt x="134683" y="77077"/>
                </a:lnTo>
                <a:lnTo>
                  <a:pt x="173354" y="77077"/>
                </a:lnTo>
                <a:lnTo>
                  <a:pt x="173354" y="62941"/>
                </a:lnTo>
                <a:lnTo>
                  <a:pt x="139483" y="6294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3" name="Freeform 113"/>
          <p:cNvSpPr/>
          <p:nvPr/>
        </p:nvSpPr>
        <p:spPr>
          <a:xfrm>
            <a:off x="13291342" y="7751568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0 w 256832"/>
              <a:gd name="connsiteY1" fmla="*/ 66675 h 228562"/>
              <a:gd name="connsiteX2" fmla="*/ 132682 w 256832"/>
              <a:gd name="connsiteY2" fmla="*/ 75877 h 228562"/>
              <a:gd name="connsiteX3" fmla="*/ 145351 w 256832"/>
              <a:gd name="connsiteY3" fmla="*/ 89477 h 228562"/>
              <a:gd name="connsiteX4" fmla="*/ 149619 w 256832"/>
              <a:gd name="connsiteY4" fmla="*/ 106146 h 228562"/>
              <a:gd name="connsiteX5" fmla="*/ 145351 w 256832"/>
              <a:gd name="connsiteY5" fmla="*/ 122815 h 228562"/>
              <a:gd name="connsiteX6" fmla="*/ 132682 w 256832"/>
              <a:gd name="connsiteY6" fmla="*/ 136417 h 228562"/>
              <a:gd name="connsiteX7" fmla="*/ 111880 w 256832"/>
              <a:gd name="connsiteY7" fmla="*/ 145485 h 228562"/>
              <a:gd name="connsiteX8" fmla="*/ 82944 w 256832"/>
              <a:gd name="connsiteY8" fmla="*/ 148818 h 228562"/>
              <a:gd name="connsiteX9" fmla="*/ 54006 w 256832"/>
              <a:gd name="connsiteY9" fmla="*/ 145485 h 228562"/>
              <a:gd name="connsiteX10" fmla="*/ 33204 w 256832"/>
              <a:gd name="connsiteY10" fmla="*/ 136417 h 228562"/>
              <a:gd name="connsiteX11" fmla="*/ 20669 w 256832"/>
              <a:gd name="connsiteY11" fmla="*/ 122815 h 228562"/>
              <a:gd name="connsiteX12" fmla="*/ 16535 w 256832"/>
              <a:gd name="connsiteY12" fmla="*/ 106146 h 228562"/>
              <a:gd name="connsiteX13" fmla="*/ 20669 w 256832"/>
              <a:gd name="connsiteY13" fmla="*/ 89477 h 228562"/>
              <a:gd name="connsiteX14" fmla="*/ 33204 w 256832"/>
              <a:gd name="connsiteY14" fmla="*/ 75877 h 228562"/>
              <a:gd name="connsiteX15" fmla="*/ 54006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1 h 228562"/>
              <a:gd name="connsiteX19" fmla="*/ 173622 w 256832"/>
              <a:gd name="connsiteY19" fmla="*/ 29337 h 228562"/>
              <a:gd name="connsiteX20" fmla="*/ 172021 w 256832"/>
              <a:gd name="connsiteY20" fmla="*/ 22269 h 228562"/>
              <a:gd name="connsiteX21" fmla="*/ 166419 w 256832"/>
              <a:gd name="connsiteY21" fmla="*/ 17336 h 228562"/>
              <a:gd name="connsiteX22" fmla="*/ 220827 w 256832"/>
              <a:gd name="connsiteY22" fmla="*/ 1333 h 228562"/>
              <a:gd name="connsiteX23" fmla="*/ 220827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7 w 256832"/>
              <a:gd name="connsiteY26" fmla="*/ 99746 h 228562"/>
              <a:gd name="connsiteX27" fmla="*/ 220827 w 256832"/>
              <a:gd name="connsiteY27" fmla="*/ 149352 h 228562"/>
              <a:gd name="connsiteX28" fmla="*/ 214694 w 256832"/>
              <a:gd name="connsiteY28" fmla="*/ 167887 h 228562"/>
              <a:gd name="connsiteX29" fmla="*/ 195224 w 256832"/>
              <a:gd name="connsiteY29" fmla="*/ 173621 h 228562"/>
              <a:gd name="connsiteX31" fmla="*/ 38671 w 256832"/>
              <a:gd name="connsiteY31" fmla="*/ 184556 h 228562"/>
              <a:gd name="connsiteX32" fmla="*/ 36006 w 256832"/>
              <a:gd name="connsiteY32" fmla="*/ 175622 h 228562"/>
              <a:gd name="connsiteX33" fmla="*/ 28003 w 256832"/>
              <a:gd name="connsiteY33" fmla="*/ 171221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8 h 228562"/>
              <a:gd name="connsiteX38" fmla="*/ 221095 w 256832"/>
              <a:gd name="connsiteY38" fmla="*/ 193358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2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5 h 228562"/>
              <a:gd name="connsiteX45" fmla="*/ 0 w 256832"/>
              <a:gd name="connsiteY45" fmla="*/ 31204 h 228562"/>
              <a:gd name="connsiteX46" fmla="*/ 56541 w 256832"/>
              <a:gd name="connsiteY46" fmla="*/ 31204 h 228562"/>
              <a:gd name="connsiteX47" fmla="*/ 56541 w 256832"/>
              <a:gd name="connsiteY47" fmla="*/ 26937 h 228562"/>
              <a:gd name="connsiteX48" fmla="*/ 53874 w 256832"/>
              <a:gd name="connsiteY48" fmla="*/ 18002 h 228562"/>
              <a:gd name="connsiteX49" fmla="*/ 45873 w 256832"/>
              <a:gd name="connsiteY49" fmla="*/ 13601 h 228562"/>
              <a:gd name="connsiteX50" fmla="*/ 106414 w 256832"/>
              <a:gd name="connsiteY50" fmla="*/ 0 h 228562"/>
              <a:gd name="connsiteX51" fmla="*/ 106414 w 256832"/>
              <a:gd name="connsiteY51" fmla="*/ 31204 h 228562"/>
              <a:gd name="connsiteX52" fmla="*/ 153352 w 256832"/>
              <a:gd name="connsiteY52" fmla="*/ 31204 h 228562"/>
              <a:gd name="connsiteX54" fmla="*/ 108280 w 256832"/>
              <a:gd name="connsiteY54" fmla="*/ 106146 h 228562"/>
              <a:gd name="connsiteX55" fmla="*/ 102012 w 256832"/>
              <a:gd name="connsiteY55" fmla="*/ 90945 h 228562"/>
              <a:gd name="connsiteX56" fmla="*/ 82944 w 256832"/>
              <a:gd name="connsiteY56" fmla="*/ 84277 h 228562"/>
              <a:gd name="connsiteX57" fmla="*/ 64007 w 256832"/>
              <a:gd name="connsiteY57" fmla="*/ 90945 h 228562"/>
              <a:gd name="connsiteX58" fmla="*/ 57874 w 256832"/>
              <a:gd name="connsiteY58" fmla="*/ 106146 h 228562"/>
              <a:gd name="connsiteX59" fmla="*/ 64007 w 256832"/>
              <a:gd name="connsiteY59" fmla="*/ 121215 h 228562"/>
              <a:gd name="connsiteX60" fmla="*/ 82944 w 256832"/>
              <a:gd name="connsiteY60" fmla="*/ 127750 h 228562"/>
              <a:gd name="connsiteX61" fmla="*/ 102012 w 256832"/>
              <a:gd name="connsiteY61" fmla="*/ 121215 h 228562"/>
              <a:gd name="connsiteX62" fmla="*/ 108280 w 256832"/>
              <a:gd name="connsiteY62" fmla="*/ 106146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8" y="63208"/>
                  <a:pt x="103612" y="64364"/>
                  <a:pt x="111880" y="66675"/>
                </a:cubicBezTo>
                <a:cubicBezTo>
                  <a:pt x="120149" y="68986"/>
                  <a:pt x="127082" y="72054"/>
                  <a:pt x="132682" y="75877"/>
                </a:cubicBezTo>
                <a:cubicBezTo>
                  <a:pt x="138283" y="79699"/>
                  <a:pt x="142506" y="84233"/>
                  <a:pt x="145351" y="89477"/>
                </a:cubicBezTo>
                <a:cubicBezTo>
                  <a:pt x="148196" y="94723"/>
                  <a:pt x="149619" y="100279"/>
                  <a:pt x="149619" y="106146"/>
                </a:cubicBezTo>
                <a:cubicBezTo>
                  <a:pt x="149619" y="112014"/>
                  <a:pt x="148196" y="117570"/>
                  <a:pt x="145351" y="122815"/>
                </a:cubicBezTo>
                <a:cubicBezTo>
                  <a:pt x="142506" y="128060"/>
                  <a:pt x="138283" y="132594"/>
                  <a:pt x="132682" y="136417"/>
                </a:cubicBezTo>
                <a:cubicBezTo>
                  <a:pt x="127082" y="140240"/>
                  <a:pt x="120149" y="143263"/>
                  <a:pt x="111880" y="145485"/>
                </a:cubicBezTo>
                <a:cubicBezTo>
                  <a:pt x="103612" y="147707"/>
                  <a:pt x="93968" y="148818"/>
                  <a:pt x="82944" y="148818"/>
                </a:cubicBezTo>
                <a:cubicBezTo>
                  <a:pt x="71920" y="148818"/>
                  <a:pt x="62274" y="147707"/>
                  <a:pt x="54006" y="145485"/>
                </a:cubicBezTo>
                <a:cubicBezTo>
                  <a:pt x="45738" y="143263"/>
                  <a:pt x="38805" y="140240"/>
                  <a:pt x="33204" y="136417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4" y="117570"/>
                  <a:pt x="16535" y="112014"/>
                  <a:pt x="16535" y="106146"/>
                </a:cubicBezTo>
                <a:cubicBezTo>
                  <a:pt x="16535" y="100279"/>
                  <a:pt x="17914" y="94723"/>
                  <a:pt x="20669" y="89477"/>
                </a:cubicBezTo>
                <a:cubicBezTo>
                  <a:pt x="23425" y="84233"/>
                  <a:pt x="27603" y="79699"/>
                  <a:pt x="33204" y="75877"/>
                </a:cubicBezTo>
                <a:cubicBezTo>
                  <a:pt x="38805" y="72054"/>
                  <a:pt x="45738" y="68986"/>
                  <a:pt x="54006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7"/>
                </a:lnTo>
                <a:cubicBezTo>
                  <a:pt x="173622" y="26848"/>
                  <a:pt x="173089" y="24492"/>
                  <a:pt x="172021" y="22269"/>
                </a:cubicBezTo>
                <a:cubicBezTo>
                  <a:pt x="170955" y="20048"/>
                  <a:pt x="169087" y="18403"/>
                  <a:pt x="166419" y="17336"/>
                </a:cubicBezTo>
                <a:lnTo>
                  <a:pt x="220827" y="1333"/>
                </a:lnTo>
                <a:lnTo>
                  <a:pt x="220827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7" y="99746"/>
                </a:lnTo>
                <a:lnTo>
                  <a:pt x="220827" y="149352"/>
                </a:lnTo>
                <a:cubicBezTo>
                  <a:pt x="220827" y="157886"/>
                  <a:pt x="218784" y="164065"/>
                  <a:pt x="214694" y="167887"/>
                </a:cubicBezTo>
                <a:cubicBezTo>
                  <a:pt x="210603" y="171710"/>
                  <a:pt x="204115" y="173621"/>
                  <a:pt x="195224" y="173621"/>
                </a:cubicBezTo>
                <a:moveTo>
                  <a:pt x="38671" y="184556"/>
                </a:moveTo>
                <a:cubicBezTo>
                  <a:pt x="38671" y="181001"/>
                  <a:pt x="37782" y="178022"/>
                  <a:pt x="36006" y="175622"/>
                </a:cubicBezTo>
                <a:cubicBezTo>
                  <a:pt x="34226" y="173221"/>
                  <a:pt x="31559" y="171755"/>
                  <a:pt x="28003" y="171221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6" y="204026"/>
                  <a:pt x="214292" y="203136"/>
                  <a:pt x="216694" y="201358"/>
                </a:cubicBezTo>
                <a:cubicBezTo>
                  <a:pt x="219094" y="199581"/>
                  <a:pt x="220562" y="196914"/>
                  <a:pt x="221095" y="193358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5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4" y="18002"/>
                </a:cubicBezTo>
                <a:cubicBezTo>
                  <a:pt x="52096" y="15602"/>
                  <a:pt x="49428" y="14136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80" y="106146"/>
                </a:moveTo>
                <a:cubicBezTo>
                  <a:pt x="108280" y="100457"/>
                  <a:pt x="106190" y="95390"/>
                  <a:pt x="102012" y="90945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7" y="90945"/>
                </a:cubicBezTo>
                <a:cubicBezTo>
                  <a:pt x="59919" y="95390"/>
                  <a:pt x="57874" y="100457"/>
                  <a:pt x="57874" y="106146"/>
                </a:cubicBezTo>
                <a:cubicBezTo>
                  <a:pt x="57874" y="111837"/>
                  <a:pt x="59919" y="116859"/>
                  <a:pt x="64007" y="121215"/>
                </a:cubicBezTo>
                <a:cubicBezTo>
                  <a:pt x="68097" y="125571"/>
                  <a:pt x="74409" y="127750"/>
                  <a:pt x="82944" y="127750"/>
                </a:cubicBezTo>
                <a:cubicBezTo>
                  <a:pt x="91478" y="127750"/>
                  <a:pt x="97834" y="125571"/>
                  <a:pt x="102012" y="121215"/>
                </a:cubicBezTo>
                <a:cubicBezTo>
                  <a:pt x="106190" y="116859"/>
                  <a:pt x="108280" y="111837"/>
                  <a:pt x="108280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4" name="Freeform 114"/>
          <p:cNvSpPr/>
          <p:nvPr/>
        </p:nvSpPr>
        <p:spPr>
          <a:xfrm>
            <a:off x="13629021" y="7756102"/>
            <a:ext cx="252831" cy="224028"/>
          </a:xfrm>
          <a:custGeom>
            <a:avLst/>
            <a:gdLst>
              <a:gd name="connsiteX0" fmla="*/ 38137 w 252831"/>
              <a:gd name="connsiteY0" fmla="*/ 8534 h 224028"/>
              <a:gd name="connsiteX1" fmla="*/ 175222 w 252831"/>
              <a:gd name="connsiteY1" fmla="*/ 8534 h 224028"/>
              <a:gd name="connsiteX2" fmla="*/ 175222 w 252831"/>
              <a:gd name="connsiteY2" fmla="*/ 0 h 224028"/>
              <a:gd name="connsiteX3" fmla="*/ 220827 w 252831"/>
              <a:gd name="connsiteY3" fmla="*/ 12802 h 224028"/>
              <a:gd name="connsiteX4" fmla="*/ 220827 w 252831"/>
              <a:gd name="connsiteY4" fmla="*/ 100012 h 224028"/>
              <a:gd name="connsiteX5" fmla="*/ 175222 w 252831"/>
              <a:gd name="connsiteY5" fmla="*/ 100012 h 224028"/>
              <a:gd name="connsiteX6" fmla="*/ 175222 w 252831"/>
              <a:gd name="connsiteY6" fmla="*/ 89078 h 224028"/>
              <a:gd name="connsiteX7" fmla="*/ 144018 w 252831"/>
              <a:gd name="connsiteY7" fmla="*/ 97613 h 224028"/>
              <a:gd name="connsiteX8" fmla="*/ 109079 w 252831"/>
              <a:gd name="connsiteY8" fmla="*/ 100012 h 224028"/>
              <a:gd name="connsiteX9" fmla="*/ 38137 w 252831"/>
              <a:gd name="connsiteY9" fmla="*/ 100012 h 224028"/>
              <a:gd name="connsiteX11" fmla="*/ 252831 w 252831"/>
              <a:gd name="connsiteY11" fmla="*/ 141618 h 224028"/>
              <a:gd name="connsiteX12" fmla="*/ 160286 w 252831"/>
              <a:gd name="connsiteY12" fmla="*/ 141618 h 224028"/>
              <a:gd name="connsiteX13" fmla="*/ 160286 w 252831"/>
              <a:gd name="connsiteY13" fmla="*/ 171488 h 224028"/>
              <a:gd name="connsiteX14" fmla="*/ 113080 w 252831"/>
              <a:gd name="connsiteY14" fmla="*/ 182156 h 224028"/>
              <a:gd name="connsiteX15" fmla="*/ 113080 w 252831"/>
              <a:gd name="connsiteY15" fmla="*/ 141618 h 224028"/>
              <a:gd name="connsiteX16" fmla="*/ 32003 w 252831"/>
              <a:gd name="connsiteY16" fmla="*/ 141618 h 224028"/>
              <a:gd name="connsiteX17" fmla="*/ 22935 w 252831"/>
              <a:gd name="connsiteY17" fmla="*/ 149085 h 224028"/>
              <a:gd name="connsiteX18" fmla="*/ 0 w 252831"/>
              <a:gd name="connsiteY18" fmla="*/ 116815 h 224028"/>
              <a:gd name="connsiteX19" fmla="*/ 252831 w 252831"/>
              <a:gd name="connsiteY19" fmla="*/ 116815 h 224028"/>
              <a:gd name="connsiteX21" fmla="*/ 42404 w 252831"/>
              <a:gd name="connsiteY21" fmla="*/ 180022 h 224028"/>
              <a:gd name="connsiteX22" fmla="*/ 39739 w 252831"/>
              <a:gd name="connsiteY22" fmla="*/ 171088 h 224028"/>
              <a:gd name="connsiteX23" fmla="*/ 31736 w 252831"/>
              <a:gd name="connsiteY23" fmla="*/ 166688 h 224028"/>
              <a:gd name="connsiteX24" fmla="*/ 89610 w 252831"/>
              <a:gd name="connsiteY24" fmla="*/ 156019 h 224028"/>
              <a:gd name="connsiteX25" fmla="*/ 89610 w 252831"/>
              <a:gd name="connsiteY25" fmla="*/ 199492 h 224028"/>
              <a:gd name="connsiteX26" fmla="*/ 211493 w 252831"/>
              <a:gd name="connsiteY26" fmla="*/ 199492 h 224028"/>
              <a:gd name="connsiteX27" fmla="*/ 220427 w 252831"/>
              <a:gd name="connsiteY27" fmla="*/ 196824 h 224028"/>
              <a:gd name="connsiteX28" fmla="*/ 224828 w 252831"/>
              <a:gd name="connsiteY28" fmla="*/ 188824 h 224028"/>
              <a:gd name="connsiteX29" fmla="*/ 238162 w 252831"/>
              <a:gd name="connsiteY29" fmla="*/ 224028 h 224028"/>
              <a:gd name="connsiteX30" fmla="*/ 42404 w 252831"/>
              <a:gd name="connsiteY30" fmla="*/ 224028 h 224028"/>
              <a:gd name="connsiteX32" fmla="*/ 114147 w 252831"/>
              <a:gd name="connsiteY32" fmla="*/ 76809 h 224028"/>
              <a:gd name="connsiteX33" fmla="*/ 125616 w 252831"/>
              <a:gd name="connsiteY33" fmla="*/ 76809 h 224028"/>
              <a:gd name="connsiteX34" fmla="*/ 141216 w 252831"/>
              <a:gd name="connsiteY34" fmla="*/ 76543 h 224028"/>
              <a:gd name="connsiteX35" fmla="*/ 158553 w 252831"/>
              <a:gd name="connsiteY35" fmla="*/ 75743 h 224028"/>
              <a:gd name="connsiteX36" fmla="*/ 175222 w 252831"/>
              <a:gd name="connsiteY36" fmla="*/ 73876 h 224028"/>
              <a:gd name="connsiteX37" fmla="*/ 175222 w 252831"/>
              <a:gd name="connsiteY37" fmla="*/ 31738 h 224028"/>
              <a:gd name="connsiteX38" fmla="*/ 84009 w 252831"/>
              <a:gd name="connsiteY38" fmla="*/ 31738 h 224028"/>
              <a:gd name="connsiteX39" fmla="*/ 84009 w 252831"/>
              <a:gd name="connsiteY39" fmla="*/ 76809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24028">
                <a:moveTo>
                  <a:pt x="38137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7"/>
                  <a:pt x="155573" y="96012"/>
                  <a:pt x="144018" y="97613"/>
                </a:cubicBezTo>
                <a:cubicBezTo>
                  <a:pt x="132460" y="99213"/>
                  <a:pt x="120814" y="100012"/>
                  <a:pt x="109079" y="100012"/>
                </a:cubicBezTo>
                <a:lnTo>
                  <a:pt x="38137" y="100012"/>
                </a:lnTo>
                <a:moveTo>
                  <a:pt x="252831" y="141618"/>
                </a:moveTo>
                <a:lnTo>
                  <a:pt x="160286" y="141618"/>
                </a:lnTo>
                <a:lnTo>
                  <a:pt x="160286" y="171488"/>
                </a:lnTo>
                <a:lnTo>
                  <a:pt x="113080" y="182156"/>
                </a:lnTo>
                <a:lnTo>
                  <a:pt x="113080" y="141618"/>
                </a:lnTo>
                <a:lnTo>
                  <a:pt x="32003" y="141618"/>
                </a:lnTo>
                <a:cubicBezTo>
                  <a:pt x="26846" y="141618"/>
                  <a:pt x="23825" y="144107"/>
                  <a:pt x="22935" y="149085"/>
                </a:cubicBezTo>
                <a:lnTo>
                  <a:pt x="0" y="116815"/>
                </a:lnTo>
                <a:lnTo>
                  <a:pt x="252831" y="116815"/>
                </a:lnTo>
                <a:moveTo>
                  <a:pt x="42404" y="180022"/>
                </a:moveTo>
                <a:cubicBezTo>
                  <a:pt x="42404" y="176467"/>
                  <a:pt x="41515" y="173489"/>
                  <a:pt x="39739" y="171088"/>
                </a:cubicBezTo>
                <a:cubicBezTo>
                  <a:pt x="37959" y="168687"/>
                  <a:pt x="35292" y="167221"/>
                  <a:pt x="31736" y="166688"/>
                </a:cubicBezTo>
                <a:lnTo>
                  <a:pt x="89610" y="156019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9" y="199492"/>
                  <a:pt x="218025" y="198603"/>
                  <a:pt x="220427" y="196824"/>
                </a:cubicBezTo>
                <a:cubicBezTo>
                  <a:pt x="222827" y="195047"/>
                  <a:pt x="224295" y="192380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114147" y="76809"/>
                </a:moveTo>
                <a:cubicBezTo>
                  <a:pt x="116991" y="76809"/>
                  <a:pt x="120814" y="76809"/>
                  <a:pt x="125616" y="76809"/>
                </a:cubicBezTo>
                <a:cubicBezTo>
                  <a:pt x="130415" y="76809"/>
                  <a:pt x="135615" y="76721"/>
                  <a:pt x="141216" y="76543"/>
                </a:cubicBezTo>
                <a:cubicBezTo>
                  <a:pt x="146817" y="76365"/>
                  <a:pt x="152597" y="76098"/>
                  <a:pt x="158553" y="75743"/>
                </a:cubicBezTo>
                <a:cubicBezTo>
                  <a:pt x="164508" y="75387"/>
                  <a:pt x="170066" y="74765"/>
                  <a:pt x="175222" y="73876"/>
                </a:cubicBezTo>
                <a:lnTo>
                  <a:pt x="175222" y="31738"/>
                </a:lnTo>
                <a:lnTo>
                  <a:pt x="84009" y="31738"/>
                </a:lnTo>
                <a:lnTo>
                  <a:pt x="84009" y="7680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5" name="Freeform 115"/>
          <p:cNvSpPr/>
          <p:nvPr/>
        </p:nvSpPr>
        <p:spPr>
          <a:xfrm>
            <a:off x="13891720" y="7752901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6 h 230429"/>
              <a:gd name="connsiteX3" fmla="*/ 32004 w 264567"/>
              <a:gd name="connsiteY3" fmla="*/ 200826 h 230429"/>
              <a:gd name="connsiteX4" fmla="*/ 22935 w 264567"/>
              <a:gd name="connsiteY4" fmla="*/ 208293 h 230429"/>
              <a:gd name="connsiteX5" fmla="*/ 0 w 264567"/>
              <a:gd name="connsiteY5" fmla="*/ 176023 h 230429"/>
              <a:gd name="connsiteX6" fmla="*/ 69608 w 264567"/>
              <a:gd name="connsiteY6" fmla="*/ 176023 h 230429"/>
              <a:gd name="connsiteX7" fmla="*/ 69608 w 264567"/>
              <a:gd name="connsiteY7" fmla="*/ 153886 h 230429"/>
              <a:gd name="connsiteX8" fmla="*/ 36137 w 264567"/>
              <a:gd name="connsiteY8" fmla="*/ 139085 h 230429"/>
              <a:gd name="connsiteX9" fmla="*/ 23735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5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3 w 264567"/>
              <a:gd name="connsiteY14" fmla="*/ 74943 h 230429"/>
              <a:gd name="connsiteX15" fmla="*/ 141751 w 264567"/>
              <a:gd name="connsiteY15" fmla="*/ 83745 h 230429"/>
              <a:gd name="connsiteX16" fmla="*/ 155753 w 264567"/>
              <a:gd name="connsiteY16" fmla="*/ 97079 h 230429"/>
              <a:gd name="connsiteX17" fmla="*/ 160821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3 h 230429"/>
              <a:gd name="connsiteX21" fmla="*/ 124549 w 264567"/>
              <a:gd name="connsiteY21" fmla="*/ 176023 h 230429"/>
              <a:gd name="connsiteX22" fmla="*/ 155485 w 264567"/>
              <a:gd name="connsiteY22" fmla="*/ 174289 h 230429"/>
              <a:gd name="connsiteX23" fmla="*/ 181356 w 264567"/>
              <a:gd name="connsiteY23" fmla="*/ 169088 h 230429"/>
              <a:gd name="connsiteX24" fmla="*/ 181356 w 264567"/>
              <a:gd name="connsiteY24" fmla="*/ 28004 h 230429"/>
              <a:gd name="connsiteX25" fmla="*/ 179755 w 264567"/>
              <a:gd name="connsiteY25" fmla="*/ 20936 h 230429"/>
              <a:gd name="connsiteX26" fmla="*/ 174154 w 264567"/>
              <a:gd name="connsiteY26" fmla="*/ 16003 h 230429"/>
              <a:gd name="connsiteX27" fmla="*/ 228561 w 264567"/>
              <a:gd name="connsiteY27" fmla="*/ 0 h 230429"/>
              <a:gd name="connsiteX28" fmla="*/ 228561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1 w 264567"/>
              <a:gd name="connsiteY31" fmla="*/ 118949 h 230429"/>
              <a:gd name="connsiteX32" fmla="*/ 228561 w 264567"/>
              <a:gd name="connsiteY32" fmla="*/ 206160 h 230429"/>
              <a:gd name="connsiteX33" fmla="*/ 222428 w 264567"/>
              <a:gd name="connsiteY33" fmla="*/ 224695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3 w 264567"/>
              <a:gd name="connsiteY43" fmla="*/ 17603 h 230429"/>
              <a:gd name="connsiteX44" fmla="*/ 115481 w 264567"/>
              <a:gd name="connsiteY44" fmla="*/ 1334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1 w 264567"/>
              <a:gd name="connsiteY50" fmla="*/ 126683 h 230429"/>
              <a:gd name="connsiteX51" fmla="*/ 80142 w 264567"/>
              <a:gd name="connsiteY51" fmla="*/ 130950 h 230429"/>
              <a:gd name="connsiteX52" fmla="*/ 92545 w 264567"/>
              <a:gd name="connsiteY52" fmla="*/ 132550 h 230429"/>
              <a:gd name="connsiteX53" fmla="*/ 112815 w 264567"/>
              <a:gd name="connsiteY53" fmla="*/ 126683 h 230429"/>
              <a:gd name="connsiteX54" fmla="*/ 118948 w 264567"/>
              <a:gd name="connsiteY54" fmla="*/ 113881 h 230429"/>
              <a:gd name="connsiteX55" fmla="*/ 112815 w 264567"/>
              <a:gd name="connsiteY55" fmla="*/ 100947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1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6"/>
                  <a:pt x="112548" y="200826"/>
                </a:cubicBezTo>
                <a:lnTo>
                  <a:pt x="32004" y="200826"/>
                </a:lnTo>
                <a:cubicBezTo>
                  <a:pt x="26848" y="200826"/>
                  <a:pt x="23825" y="203314"/>
                  <a:pt x="22935" y="208293"/>
                </a:cubicBezTo>
                <a:lnTo>
                  <a:pt x="0" y="176023"/>
                </a:lnTo>
                <a:lnTo>
                  <a:pt x="69608" y="176023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5"/>
                </a:cubicBezTo>
                <a:cubicBezTo>
                  <a:pt x="27871" y="131883"/>
                  <a:pt x="23735" y="123482"/>
                  <a:pt x="23735" y="113881"/>
                </a:cubicBezTo>
                <a:cubicBezTo>
                  <a:pt x="23735" y="107836"/>
                  <a:pt x="25425" y="102235"/>
                  <a:pt x="28804" y="97079"/>
                </a:cubicBezTo>
                <a:cubicBezTo>
                  <a:pt x="32181" y="91923"/>
                  <a:pt x="36894" y="87478"/>
                  <a:pt x="42938" y="83745"/>
                </a:cubicBezTo>
                <a:cubicBezTo>
                  <a:pt x="48985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79" y="71743"/>
                  <a:pt x="111925" y="72810"/>
                  <a:pt x="120283" y="74943"/>
                </a:cubicBezTo>
                <a:cubicBezTo>
                  <a:pt x="128639" y="77077"/>
                  <a:pt x="135795" y="80010"/>
                  <a:pt x="141751" y="83745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5"/>
                  <a:pt x="160821" y="107836"/>
                  <a:pt x="160821" y="113881"/>
                </a:cubicBezTo>
                <a:cubicBezTo>
                  <a:pt x="160821" y="123482"/>
                  <a:pt x="156820" y="131750"/>
                  <a:pt x="148819" y="138684"/>
                </a:cubicBezTo>
                <a:cubicBezTo>
                  <a:pt x="140816" y="145618"/>
                  <a:pt x="130149" y="150508"/>
                  <a:pt x="116815" y="153353"/>
                </a:cubicBezTo>
                <a:lnTo>
                  <a:pt x="116815" y="176023"/>
                </a:lnTo>
                <a:lnTo>
                  <a:pt x="124549" y="176023"/>
                </a:lnTo>
                <a:cubicBezTo>
                  <a:pt x="136283" y="176023"/>
                  <a:pt x="146596" y="175444"/>
                  <a:pt x="155485" y="174289"/>
                </a:cubicBezTo>
                <a:cubicBezTo>
                  <a:pt x="164376" y="173133"/>
                  <a:pt x="173000" y="171400"/>
                  <a:pt x="181356" y="169088"/>
                </a:cubicBezTo>
                <a:lnTo>
                  <a:pt x="181356" y="28004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90" y="18714"/>
                  <a:pt x="176822" y="17070"/>
                  <a:pt x="174154" y="16003"/>
                </a:cubicBezTo>
                <a:lnTo>
                  <a:pt x="228561" y="0"/>
                </a:lnTo>
                <a:lnTo>
                  <a:pt x="228561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1" y="118949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7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8" y="65698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5" y="19603"/>
                  <a:pt x="59830" y="18136"/>
                  <a:pt x="56273" y="17603"/>
                </a:cubicBezTo>
                <a:lnTo>
                  <a:pt x="115481" y="1334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5"/>
                  <a:pt x="69608" y="124905"/>
                  <a:pt x="71741" y="126683"/>
                </a:cubicBezTo>
                <a:cubicBezTo>
                  <a:pt x="73876" y="128461"/>
                  <a:pt x="76677" y="129884"/>
                  <a:pt x="80142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9" y="132550"/>
                  <a:pt x="108725" y="130594"/>
                  <a:pt x="112815" y="126683"/>
                </a:cubicBezTo>
                <a:cubicBezTo>
                  <a:pt x="116903" y="122771"/>
                  <a:pt x="118948" y="118504"/>
                  <a:pt x="118948" y="113881"/>
                </a:cubicBezTo>
                <a:cubicBezTo>
                  <a:pt x="118948" y="109258"/>
                  <a:pt x="116903" y="104946"/>
                  <a:pt x="112815" y="100947"/>
                </a:cubicBezTo>
                <a:cubicBezTo>
                  <a:pt x="108725" y="96946"/>
                  <a:pt x="101969" y="94945"/>
                  <a:pt x="92545" y="94945"/>
                </a:cubicBezTo>
                <a:cubicBezTo>
                  <a:pt x="87745" y="94945"/>
                  <a:pt x="83610" y="95524"/>
                  <a:pt x="80142" y="96679"/>
                </a:cubicBezTo>
                <a:cubicBezTo>
                  <a:pt x="76677" y="97835"/>
                  <a:pt x="73876" y="99302"/>
                  <a:pt x="71741" y="101079"/>
                </a:cubicBezTo>
                <a:cubicBezTo>
                  <a:pt x="69608" y="102858"/>
                  <a:pt x="68053" y="104902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6" name="Freeform 116"/>
          <p:cNvSpPr/>
          <p:nvPr/>
        </p:nvSpPr>
        <p:spPr>
          <a:xfrm>
            <a:off x="14158420" y="7752901"/>
            <a:ext cx="233896" cy="230429"/>
          </a:xfrm>
          <a:custGeom>
            <a:avLst/>
            <a:gdLst>
              <a:gd name="connsiteX0" fmla="*/ 113348 w 233896"/>
              <a:gd name="connsiteY0" fmla="*/ 120282 h 230429"/>
              <a:gd name="connsiteX1" fmla="*/ 117081 w 233896"/>
              <a:gd name="connsiteY1" fmla="*/ 109881 h 230429"/>
              <a:gd name="connsiteX2" fmla="*/ 115615 w 233896"/>
              <a:gd name="connsiteY2" fmla="*/ 99347 h 230429"/>
              <a:gd name="connsiteX3" fmla="*/ 109213 w 233896"/>
              <a:gd name="connsiteY3" fmla="*/ 90412 h 230429"/>
              <a:gd name="connsiteX4" fmla="*/ 98679 w 233896"/>
              <a:gd name="connsiteY4" fmla="*/ 84811 h 230429"/>
              <a:gd name="connsiteX5" fmla="*/ 82677 w 233896"/>
              <a:gd name="connsiteY5" fmla="*/ 104946 h 230429"/>
              <a:gd name="connsiteX6" fmla="*/ 61209 w 233896"/>
              <a:gd name="connsiteY6" fmla="*/ 121082 h 230429"/>
              <a:gd name="connsiteX7" fmla="*/ 33737 w 233896"/>
              <a:gd name="connsiteY7" fmla="*/ 132550 h 230429"/>
              <a:gd name="connsiteX8" fmla="*/ 0 w 233896"/>
              <a:gd name="connsiteY8" fmla="*/ 138418 h 230429"/>
              <a:gd name="connsiteX9" fmla="*/ 0 w 233896"/>
              <a:gd name="connsiteY9" fmla="*/ 133084 h 230429"/>
              <a:gd name="connsiteX10" fmla="*/ 25870 w 233896"/>
              <a:gd name="connsiteY10" fmla="*/ 119749 h 230429"/>
              <a:gd name="connsiteX11" fmla="*/ 47340 w 233896"/>
              <a:gd name="connsiteY11" fmla="*/ 99479 h 230429"/>
              <a:gd name="connsiteX12" fmla="*/ 61874 w 233896"/>
              <a:gd name="connsiteY12" fmla="*/ 73343 h 230429"/>
              <a:gd name="connsiteX13" fmla="*/ 67208 w 233896"/>
              <a:gd name="connsiteY13" fmla="*/ 42938 h 230429"/>
              <a:gd name="connsiteX14" fmla="*/ 35204 w 233896"/>
              <a:gd name="connsiteY14" fmla="*/ 42938 h 230429"/>
              <a:gd name="connsiteX15" fmla="*/ 27203 w 233896"/>
              <a:gd name="connsiteY15" fmla="*/ 49606 h 230429"/>
              <a:gd name="connsiteX16" fmla="*/ 10402 w 233896"/>
              <a:gd name="connsiteY16" fmla="*/ 18403 h 230429"/>
              <a:gd name="connsiteX17" fmla="*/ 154685 w 233896"/>
              <a:gd name="connsiteY17" fmla="*/ 18403 h 230429"/>
              <a:gd name="connsiteX18" fmla="*/ 154685 w 233896"/>
              <a:gd name="connsiteY18" fmla="*/ 42938 h 230429"/>
              <a:gd name="connsiteX19" fmla="*/ 113615 w 233896"/>
              <a:gd name="connsiteY19" fmla="*/ 42938 h 230429"/>
              <a:gd name="connsiteX20" fmla="*/ 110280 w 233896"/>
              <a:gd name="connsiteY20" fmla="*/ 57474 h 230429"/>
              <a:gd name="connsiteX21" fmla="*/ 105346 w 233896"/>
              <a:gd name="connsiteY21" fmla="*/ 71475 h 230429"/>
              <a:gd name="connsiteX22" fmla="*/ 126949 w 233896"/>
              <a:gd name="connsiteY22" fmla="*/ 73075 h 230429"/>
              <a:gd name="connsiteX23" fmla="*/ 144418 w 233896"/>
              <a:gd name="connsiteY23" fmla="*/ 80410 h 230429"/>
              <a:gd name="connsiteX24" fmla="*/ 156020 w 233896"/>
              <a:gd name="connsiteY24" fmla="*/ 92812 h 230429"/>
              <a:gd name="connsiteX25" fmla="*/ 160286 w 233896"/>
              <a:gd name="connsiteY25" fmla="*/ 109613 h 230429"/>
              <a:gd name="connsiteX26" fmla="*/ 155352 w 233896"/>
              <a:gd name="connsiteY26" fmla="*/ 123616 h 230429"/>
              <a:gd name="connsiteX27" fmla="*/ 140816 w 233896"/>
              <a:gd name="connsiteY27" fmla="*/ 130416 h 230429"/>
              <a:gd name="connsiteX28" fmla="*/ 124147 w 233896"/>
              <a:gd name="connsiteY28" fmla="*/ 128683 h 230429"/>
              <a:gd name="connsiteX29" fmla="*/ 113348 w 233896"/>
              <a:gd name="connsiteY29" fmla="*/ 120282 h 230429"/>
              <a:gd name="connsiteX31" fmla="*/ 233896 w 233896"/>
              <a:gd name="connsiteY31" fmla="*/ 143752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5" fmla="*/ 186689 w 233896"/>
              <a:gd name="connsiteY35" fmla="*/ 230429 h 230429"/>
              <a:gd name="connsiteX36" fmla="*/ 186689 w 233896"/>
              <a:gd name="connsiteY36" fmla="*/ 168288 h 230429"/>
              <a:gd name="connsiteX37" fmla="*/ 64275 w 233896"/>
              <a:gd name="connsiteY37" fmla="*/ 168288 h 230429"/>
              <a:gd name="connsiteX38" fmla="*/ 56273 w 233896"/>
              <a:gd name="connsiteY38" fmla="*/ 174956 h 230429"/>
              <a:gd name="connsiteX39" fmla="*/ 39472 w 233896"/>
              <a:gd name="connsiteY39" fmla="*/ 143752 h 230429"/>
              <a:gd name="connsiteX41" fmla="*/ 186689 w 233896"/>
              <a:gd name="connsiteY41" fmla="*/ 132283 h 230429"/>
              <a:gd name="connsiteX42" fmla="*/ 186689 w 233896"/>
              <a:gd name="connsiteY42" fmla="*/ 77610 h 230429"/>
              <a:gd name="connsiteX43" fmla="*/ 153352 w 233896"/>
              <a:gd name="connsiteY43" fmla="*/ 77610 h 230429"/>
              <a:gd name="connsiteX44" fmla="*/ 140551 w 233896"/>
              <a:gd name="connsiteY44" fmla="*/ 53074 h 230429"/>
              <a:gd name="connsiteX45" fmla="*/ 186689 w 233896"/>
              <a:gd name="connsiteY45" fmla="*/ 53074 h 230429"/>
              <a:gd name="connsiteX46" fmla="*/ 186689 w 233896"/>
              <a:gd name="connsiteY46" fmla="*/ 28004 h 230429"/>
              <a:gd name="connsiteX47" fmla="*/ 185089 w 233896"/>
              <a:gd name="connsiteY47" fmla="*/ 20936 h 230429"/>
              <a:gd name="connsiteX48" fmla="*/ 179490 w 233896"/>
              <a:gd name="connsiteY48" fmla="*/ 16003 h 230429"/>
              <a:gd name="connsiteX49" fmla="*/ 233896 w 233896"/>
              <a:gd name="connsiteY49" fmla="*/ 0 h 230429"/>
              <a:gd name="connsiteX50" fmla="*/ 233896 w 233896"/>
              <a:gd name="connsiteY50" fmla="*/ 108014 h 230429"/>
              <a:gd name="connsiteX51" fmla="*/ 227761 w 233896"/>
              <a:gd name="connsiteY51" fmla="*/ 126550 h 230429"/>
              <a:gd name="connsiteX52" fmla="*/ 208293 w 233896"/>
              <a:gd name="connsiteY52" fmla="*/ 13228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13348" y="120282"/>
                </a:moveTo>
                <a:cubicBezTo>
                  <a:pt x="115481" y="117082"/>
                  <a:pt x="116725" y="113615"/>
                  <a:pt x="117081" y="109881"/>
                </a:cubicBezTo>
                <a:cubicBezTo>
                  <a:pt x="117438" y="106147"/>
                  <a:pt x="116948" y="102635"/>
                  <a:pt x="115615" y="99347"/>
                </a:cubicBezTo>
                <a:cubicBezTo>
                  <a:pt x="114281" y="96057"/>
                  <a:pt x="112148" y="93079"/>
                  <a:pt x="109213" y="90412"/>
                </a:cubicBezTo>
                <a:cubicBezTo>
                  <a:pt x="106279" y="87744"/>
                  <a:pt x="102769" y="85878"/>
                  <a:pt x="98679" y="84811"/>
                </a:cubicBezTo>
                <a:cubicBezTo>
                  <a:pt x="94233" y="92101"/>
                  <a:pt x="88900" y="98813"/>
                  <a:pt x="82677" y="104946"/>
                </a:cubicBezTo>
                <a:cubicBezTo>
                  <a:pt x="76454" y="111081"/>
                  <a:pt x="69297" y="116459"/>
                  <a:pt x="61209" y="121082"/>
                </a:cubicBezTo>
                <a:cubicBezTo>
                  <a:pt x="53118" y="125705"/>
                  <a:pt x="43962" y="129528"/>
                  <a:pt x="33737" y="132550"/>
                </a:cubicBezTo>
                <a:cubicBezTo>
                  <a:pt x="23513" y="135572"/>
                  <a:pt x="12267" y="137529"/>
                  <a:pt x="0" y="138418"/>
                </a:cubicBezTo>
                <a:lnTo>
                  <a:pt x="0" y="133084"/>
                </a:lnTo>
                <a:cubicBezTo>
                  <a:pt x="9068" y="129884"/>
                  <a:pt x="17690" y="125438"/>
                  <a:pt x="25870" y="119749"/>
                </a:cubicBezTo>
                <a:cubicBezTo>
                  <a:pt x="34049" y="114059"/>
                  <a:pt x="41205" y="107303"/>
                  <a:pt x="47340" y="99479"/>
                </a:cubicBezTo>
                <a:cubicBezTo>
                  <a:pt x="53473" y="91656"/>
                  <a:pt x="58319" y="82944"/>
                  <a:pt x="61874" y="73343"/>
                </a:cubicBezTo>
                <a:cubicBezTo>
                  <a:pt x="65432" y="63741"/>
                  <a:pt x="67208" y="53607"/>
                  <a:pt x="67208" y="42938"/>
                </a:cubicBezTo>
                <a:lnTo>
                  <a:pt x="35204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3"/>
                </a:lnTo>
                <a:lnTo>
                  <a:pt x="154685" y="18403"/>
                </a:lnTo>
                <a:lnTo>
                  <a:pt x="154685" y="42938"/>
                </a:lnTo>
                <a:lnTo>
                  <a:pt x="113615" y="42938"/>
                </a:lnTo>
                <a:cubicBezTo>
                  <a:pt x="112725" y="47917"/>
                  <a:pt x="111615" y="52763"/>
                  <a:pt x="110280" y="57474"/>
                </a:cubicBezTo>
                <a:cubicBezTo>
                  <a:pt x="108947" y="62186"/>
                  <a:pt x="107302" y="66853"/>
                  <a:pt x="105346" y="71475"/>
                </a:cubicBezTo>
                <a:cubicBezTo>
                  <a:pt x="112992" y="70942"/>
                  <a:pt x="120193" y="71475"/>
                  <a:pt x="126949" y="73075"/>
                </a:cubicBezTo>
                <a:cubicBezTo>
                  <a:pt x="133707" y="74676"/>
                  <a:pt x="139529" y="77121"/>
                  <a:pt x="144418" y="80410"/>
                </a:cubicBezTo>
                <a:cubicBezTo>
                  <a:pt x="149307" y="83700"/>
                  <a:pt x="153175" y="87833"/>
                  <a:pt x="156020" y="92812"/>
                </a:cubicBezTo>
                <a:cubicBezTo>
                  <a:pt x="158865" y="97790"/>
                  <a:pt x="160286" y="103391"/>
                  <a:pt x="160286" y="109613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2" y="127438"/>
                  <a:pt x="147217" y="129705"/>
                  <a:pt x="140816" y="130416"/>
                </a:cubicBezTo>
                <a:cubicBezTo>
                  <a:pt x="134593" y="131128"/>
                  <a:pt x="129039" y="130550"/>
                  <a:pt x="124147" y="128683"/>
                </a:cubicBezTo>
                <a:cubicBezTo>
                  <a:pt x="119259" y="126816"/>
                  <a:pt x="115660" y="124016"/>
                  <a:pt x="113348" y="120282"/>
                </a:cubicBezTo>
                <a:moveTo>
                  <a:pt x="233896" y="143752"/>
                </a:moveTo>
                <a:lnTo>
                  <a:pt x="233896" y="206160"/>
                </a:lnTo>
                <a:cubicBezTo>
                  <a:pt x="233896" y="214694"/>
                  <a:pt x="231851" y="220873"/>
                  <a:pt x="227761" y="224695"/>
                </a:cubicBezTo>
                <a:cubicBezTo>
                  <a:pt x="223673" y="228517"/>
                  <a:pt x="217182" y="230429"/>
                  <a:pt x="208293" y="230429"/>
                </a:cubicBezTo>
                <a:lnTo>
                  <a:pt x="186689" y="230429"/>
                </a:lnTo>
                <a:lnTo>
                  <a:pt x="186689" y="168288"/>
                </a:lnTo>
                <a:lnTo>
                  <a:pt x="64275" y="168288"/>
                </a:lnTo>
                <a:cubicBezTo>
                  <a:pt x="59830" y="168288"/>
                  <a:pt x="57162" y="170511"/>
                  <a:pt x="56273" y="174956"/>
                </a:cubicBezTo>
                <a:lnTo>
                  <a:pt x="39472" y="143752"/>
                </a:lnTo>
                <a:moveTo>
                  <a:pt x="186689" y="132283"/>
                </a:moveTo>
                <a:lnTo>
                  <a:pt x="186689" y="77610"/>
                </a:lnTo>
                <a:lnTo>
                  <a:pt x="153352" y="77610"/>
                </a:lnTo>
                <a:lnTo>
                  <a:pt x="140551" y="53074"/>
                </a:lnTo>
                <a:lnTo>
                  <a:pt x="186689" y="53074"/>
                </a:lnTo>
                <a:lnTo>
                  <a:pt x="186689" y="28004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70"/>
                  <a:pt x="179490" y="16003"/>
                </a:cubicBezTo>
                <a:lnTo>
                  <a:pt x="233896" y="0"/>
                </a:lnTo>
                <a:lnTo>
                  <a:pt x="233896" y="108014"/>
                </a:lnTo>
                <a:cubicBezTo>
                  <a:pt x="233896" y="116548"/>
                  <a:pt x="231851" y="122727"/>
                  <a:pt x="227761" y="126550"/>
                </a:cubicBezTo>
                <a:cubicBezTo>
                  <a:pt x="223673" y="130373"/>
                  <a:pt x="217182" y="132283"/>
                  <a:pt x="208293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7" name="Freeform 117"/>
          <p:cNvSpPr/>
          <p:nvPr/>
        </p:nvSpPr>
        <p:spPr>
          <a:xfrm>
            <a:off x="14497016" y="7752901"/>
            <a:ext cx="267233" cy="230429"/>
          </a:xfrm>
          <a:custGeom>
            <a:avLst/>
            <a:gdLst>
              <a:gd name="connsiteX0" fmla="*/ 117881 w 267233"/>
              <a:gd name="connsiteY0" fmla="*/ 4001 h 230429"/>
              <a:gd name="connsiteX1" fmla="*/ 117881 w 267233"/>
              <a:gd name="connsiteY1" fmla="*/ 46940 h 230429"/>
              <a:gd name="connsiteX2" fmla="*/ 161620 w 267233"/>
              <a:gd name="connsiteY2" fmla="*/ 46940 h 230429"/>
              <a:gd name="connsiteX3" fmla="*/ 161620 w 267233"/>
              <a:gd name="connsiteY3" fmla="*/ 71475 h 230429"/>
              <a:gd name="connsiteX4" fmla="*/ 117348 w 267233"/>
              <a:gd name="connsiteY4" fmla="*/ 71475 h 230429"/>
              <a:gd name="connsiteX5" fmla="*/ 108280 w 267233"/>
              <a:gd name="connsiteY5" fmla="*/ 112815 h 230429"/>
              <a:gd name="connsiteX6" fmla="*/ 130550 w 267233"/>
              <a:gd name="connsiteY6" fmla="*/ 118415 h 230429"/>
              <a:gd name="connsiteX7" fmla="*/ 148419 w 267233"/>
              <a:gd name="connsiteY7" fmla="*/ 130149 h 230429"/>
              <a:gd name="connsiteX8" fmla="*/ 160420 w 267233"/>
              <a:gd name="connsiteY8" fmla="*/ 148152 h 230429"/>
              <a:gd name="connsiteX9" fmla="*/ 164821 w 267233"/>
              <a:gd name="connsiteY9" fmla="*/ 172555 h 230429"/>
              <a:gd name="connsiteX10" fmla="*/ 158952 w 267233"/>
              <a:gd name="connsiteY10" fmla="*/ 188290 h 230429"/>
              <a:gd name="connsiteX11" fmla="*/ 142418 w 267233"/>
              <a:gd name="connsiteY11" fmla="*/ 196024 h 230429"/>
              <a:gd name="connsiteX12" fmla="*/ 122949 w 267233"/>
              <a:gd name="connsiteY12" fmla="*/ 193625 h 230429"/>
              <a:gd name="connsiteX13" fmla="*/ 109880 w 267233"/>
              <a:gd name="connsiteY13" fmla="*/ 180556 h 230429"/>
              <a:gd name="connsiteX14" fmla="*/ 117481 w 267233"/>
              <a:gd name="connsiteY14" fmla="*/ 165754 h 230429"/>
              <a:gd name="connsiteX15" fmla="*/ 118414 w 267233"/>
              <a:gd name="connsiteY15" fmla="*/ 150553 h 230429"/>
              <a:gd name="connsiteX16" fmla="*/ 113213 w 267233"/>
              <a:gd name="connsiteY16" fmla="*/ 136951 h 230429"/>
              <a:gd name="connsiteX17" fmla="*/ 102412 w 267233"/>
              <a:gd name="connsiteY17" fmla="*/ 126683 h 230429"/>
              <a:gd name="connsiteX18" fmla="*/ 63875 w 267233"/>
              <a:gd name="connsiteY18" fmla="*/ 172155 h 230429"/>
              <a:gd name="connsiteX19" fmla="*/ 0 w 267233"/>
              <a:gd name="connsiteY19" fmla="*/ 198958 h 230429"/>
              <a:gd name="connsiteX20" fmla="*/ 0 w 267233"/>
              <a:gd name="connsiteY20" fmla="*/ 193625 h 230429"/>
              <a:gd name="connsiteX21" fmla="*/ 33203 w 267233"/>
              <a:gd name="connsiteY21" fmla="*/ 170288 h 230429"/>
              <a:gd name="connsiteX22" fmla="*/ 54273 w 267233"/>
              <a:gd name="connsiteY22" fmla="*/ 141084 h 230429"/>
              <a:gd name="connsiteX23" fmla="*/ 65740 w 267233"/>
              <a:gd name="connsiteY23" fmla="*/ 107614 h 230429"/>
              <a:gd name="connsiteX24" fmla="*/ 70141 w 267233"/>
              <a:gd name="connsiteY24" fmla="*/ 71475 h 230429"/>
              <a:gd name="connsiteX25" fmla="*/ 37871 w 267233"/>
              <a:gd name="connsiteY25" fmla="*/ 71475 h 230429"/>
              <a:gd name="connsiteX26" fmla="*/ 29869 w 267233"/>
              <a:gd name="connsiteY26" fmla="*/ 78143 h 230429"/>
              <a:gd name="connsiteX27" fmla="*/ 13069 w 267233"/>
              <a:gd name="connsiteY27" fmla="*/ 46940 h 230429"/>
              <a:gd name="connsiteX28" fmla="*/ 70675 w 267233"/>
              <a:gd name="connsiteY28" fmla="*/ 46940 h 230429"/>
              <a:gd name="connsiteX29" fmla="*/ 70675 w 267233"/>
              <a:gd name="connsiteY29" fmla="*/ 33604 h 230429"/>
              <a:gd name="connsiteX30" fmla="*/ 68008 w 267233"/>
              <a:gd name="connsiteY30" fmla="*/ 24670 h 230429"/>
              <a:gd name="connsiteX31" fmla="*/ 60007 w 267233"/>
              <a:gd name="connsiteY31" fmla="*/ 20269 h 230429"/>
              <a:gd name="connsiteX33" fmla="*/ 184023 w 267233"/>
              <a:gd name="connsiteY33" fmla="*/ 230429 h 230429"/>
              <a:gd name="connsiteX34" fmla="*/ 184023 w 267233"/>
              <a:gd name="connsiteY34" fmla="*/ 28004 h 230429"/>
              <a:gd name="connsiteX35" fmla="*/ 182421 w 267233"/>
              <a:gd name="connsiteY35" fmla="*/ 20936 h 230429"/>
              <a:gd name="connsiteX36" fmla="*/ 176820 w 267233"/>
              <a:gd name="connsiteY36" fmla="*/ 16003 h 230429"/>
              <a:gd name="connsiteX37" fmla="*/ 231228 w 267233"/>
              <a:gd name="connsiteY37" fmla="*/ 0 h 230429"/>
              <a:gd name="connsiteX38" fmla="*/ 231228 w 267233"/>
              <a:gd name="connsiteY38" fmla="*/ 87744 h 230429"/>
              <a:gd name="connsiteX39" fmla="*/ 267233 w 267233"/>
              <a:gd name="connsiteY39" fmla="*/ 87744 h 230429"/>
              <a:gd name="connsiteX40" fmla="*/ 267233 w 267233"/>
              <a:gd name="connsiteY40" fmla="*/ 114948 h 230429"/>
              <a:gd name="connsiteX41" fmla="*/ 231228 w 267233"/>
              <a:gd name="connsiteY41" fmla="*/ 114948 h 230429"/>
              <a:gd name="connsiteX42" fmla="*/ 231228 w 267233"/>
              <a:gd name="connsiteY42" fmla="*/ 206160 h 230429"/>
              <a:gd name="connsiteX43" fmla="*/ 225095 w 267233"/>
              <a:gd name="connsiteY43" fmla="*/ 224695 h 230429"/>
              <a:gd name="connsiteX44" fmla="*/ 205625 w 267233"/>
              <a:gd name="connsiteY44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7233" h="230429">
                <a:moveTo>
                  <a:pt x="117881" y="4001"/>
                </a:moveTo>
                <a:lnTo>
                  <a:pt x="117881" y="46940"/>
                </a:lnTo>
                <a:lnTo>
                  <a:pt x="161620" y="46940"/>
                </a:lnTo>
                <a:lnTo>
                  <a:pt x="161620" y="71475"/>
                </a:lnTo>
                <a:lnTo>
                  <a:pt x="117348" y="71475"/>
                </a:lnTo>
                <a:cubicBezTo>
                  <a:pt x="115925" y="86589"/>
                  <a:pt x="112903" y="100368"/>
                  <a:pt x="108280" y="112815"/>
                </a:cubicBezTo>
                <a:cubicBezTo>
                  <a:pt x="116281" y="113704"/>
                  <a:pt x="123704" y="115570"/>
                  <a:pt x="130550" y="118415"/>
                </a:cubicBezTo>
                <a:cubicBezTo>
                  <a:pt x="137395" y="121260"/>
                  <a:pt x="143351" y="125171"/>
                  <a:pt x="148419" y="130149"/>
                </a:cubicBezTo>
                <a:cubicBezTo>
                  <a:pt x="153485" y="135128"/>
                  <a:pt x="157487" y="141129"/>
                  <a:pt x="160420" y="148152"/>
                </a:cubicBezTo>
                <a:cubicBezTo>
                  <a:pt x="163353" y="155176"/>
                  <a:pt x="164821" y="163310"/>
                  <a:pt x="164821" y="172555"/>
                </a:cubicBezTo>
                <a:cubicBezTo>
                  <a:pt x="164821" y="178600"/>
                  <a:pt x="162864" y="183845"/>
                  <a:pt x="158952" y="188290"/>
                </a:cubicBezTo>
                <a:cubicBezTo>
                  <a:pt x="155042" y="192736"/>
                  <a:pt x="149529" y="195314"/>
                  <a:pt x="142418" y="196024"/>
                </a:cubicBezTo>
                <a:cubicBezTo>
                  <a:pt x="135660" y="196914"/>
                  <a:pt x="129172" y="196114"/>
                  <a:pt x="122949" y="193625"/>
                </a:cubicBezTo>
                <a:cubicBezTo>
                  <a:pt x="116725" y="191136"/>
                  <a:pt x="112368" y="186779"/>
                  <a:pt x="109880" y="180556"/>
                </a:cubicBezTo>
                <a:cubicBezTo>
                  <a:pt x="113613" y="175933"/>
                  <a:pt x="116146" y="171000"/>
                  <a:pt x="117481" y="165754"/>
                </a:cubicBezTo>
                <a:cubicBezTo>
                  <a:pt x="118814" y="160510"/>
                  <a:pt x="119126" y="155442"/>
                  <a:pt x="118414" y="150553"/>
                </a:cubicBezTo>
                <a:cubicBezTo>
                  <a:pt x="117703" y="145662"/>
                  <a:pt x="115970" y="141129"/>
                  <a:pt x="113213" y="136951"/>
                </a:cubicBezTo>
                <a:cubicBezTo>
                  <a:pt x="110458" y="132773"/>
                  <a:pt x="106857" y="129349"/>
                  <a:pt x="102412" y="126683"/>
                </a:cubicBezTo>
                <a:cubicBezTo>
                  <a:pt x="93523" y="144285"/>
                  <a:pt x="80676" y="159442"/>
                  <a:pt x="63875" y="172155"/>
                </a:cubicBezTo>
                <a:cubicBezTo>
                  <a:pt x="47072" y="184868"/>
                  <a:pt x="25780" y="193802"/>
                  <a:pt x="0" y="198958"/>
                </a:cubicBezTo>
                <a:lnTo>
                  <a:pt x="0" y="193625"/>
                </a:lnTo>
                <a:cubicBezTo>
                  <a:pt x="13334" y="187045"/>
                  <a:pt x="24402" y="179267"/>
                  <a:pt x="33203" y="170288"/>
                </a:cubicBezTo>
                <a:cubicBezTo>
                  <a:pt x="42005" y="161310"/>
                  <a:pt x="49028" y="151574"/>
                  <a:pt x="54273" y="141084"/>
                </a:cubicBezTo>
                <a:cubicBezTo>
                  <a:pt x="59517" y="130594"/>
                  <a:pt x="63340" y="119438"/>
                  <a:pt x="65740" y="107614"/>
                </a:cubicBezTo>
                <a:cubicBezTo>
                  <a:pt x="68142" y="95790"/>
                  <a:pt x="69608" y="83745"/>
                  <a:pt x="70141" y="71475"/>
                </a:cubicBezTo>
                <a:lnTo>
                  <a:pt x="37871" y="71475"/>
                </a:lnTo>
                <a:cubicBezTo>
                  <a:pt x="33426" y="71475"/>
                  <a:pt x="30759" y="73699"/>
                  <a:pt x="29869" y="78143"/>
                </a:cubicBezTo>
                <a:lnTo>
                  <a:pt x="13069" y="46940"/>
                </a:lnTo>
                <a:lnTo>
                  <a:pt x="70675" y="46940"/>
                </a:lnTo>
                <a:lnTo>
                  <a:pt x="70675" y="33604"/>
                </a:lnTo>
                <a:cubicBezTo>
                  <a:pt x="70675" y="30049"/>
                  <a:pt x="69785" y="27070"/>
                  <a:pt x="68008" y="24670"/>
                </a:cubicBezTo>
                <a:cubicBezTo>
                  <a:pt x="66230" y="22269"/>
                  <a:pt x="63562" y="20803"/>
                  <a:pt x="60007" y="20269"/>
                </a:cubicBezTo>
                <a:moveTo>
                  <a:pt x="184023" y="230429"/>
                </a:moveTo>
                <a:lnTo>
                  <a:pt x="184023" y="28004"/>
                </a:lnTo>
                <a:cubicBezTo>
                  <a:pt x="184023" y="25515"/>
                  <a:pt x="183490" y="23158"/>
                  <a:pt x="182421" y="20936"/>
                </a:cubicBezTo>
                <a:cubicBezTo>
                  <a:pt x="181356" y="18714"/>
                  <a:pt x="179488" y="17070"/>
                  <a:pt x="176820" y="16003"/>
                </a:cubicBezTo>
                <a:lnTo>
                  <a:pt x="231228" y="0"/>
                </a:lnTo>
                <a:lnTo>
                  <a:pt x="231228" y="87744"/>
                </a:lnTo>
                <a:lnTo>
                  <a:pt x="267233" y="87744"/>
                </a:lnTo>
                <a:lnTo>
                  <a:pt x="267233" y="114948"/>
                </a:lnTo>
                <a:lnTo>
                  <a:pt x="231228" y="114948"/>
                </a:lnTo>
                <a:lnTo>
                  <a:pt x="231228" y="206160"/>
                </a:lnTo>
                <a:cubicBezTo>
                  <a:pt x="231228" y="214694"/>
                  <a:pt x="229184" y="220873"/>
                  <a:pt x="225095" y="224695"/>
                </a:cubicBezTo>
                <a:cubicBezTo>
                  <a:pt x="221004" y="228517"/>
                  <a:pt x="214516" y="230429"/>
                  <a:pt x="2056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8" name="Freeform 118"/>
          <p:cNvSpPr/>
          <p:nvPr/>
        </p:nvSpPr>
        <p:spPr>
          <a:xfrm>
            <a:off x="14776250" y="7752901"/>
            <a:ext cx="224028" cy="230429"/>
          </a:xfrm>
          <a:custGeom>
            <a:avLst/>
            <a:gdLst>
              <a:gd name="connsiteX0" fmla="*/ 45605 w 224028"/>
              <a:gd name="connsiteY0" fmla="*/ 101347 h 230429"/>
              <a:gd name="connsiteX1" fmla="*/ 47605 w 224028"/>
              <a:gd name="connsiteY1" fmla="*/ 127083 h 230429"/>
              <a:gd name="connsiteX2" fmla="*/ 53206 w 224028"/>
              <a:gd name="connsiteY2" fmla="*/ 147085 h 230429"/>
              <a:gd name="connsiteX3" fmla="*/ 62140 w 224028"/>
              <a:gd name="connsiteY3" fmla="*/ 160154 h 230429"/>
              <a:gd name="connsiteX4" fmla="*/ 74409 w 224028"/>
              <a:gd name="connsiteY4" fmla="*/ 164821 h 230429"/>
              <a:gd name="connsiteX5" fmla="*/ 86278 w 224028"/>
              <a:gd name="connsiteY5" fmla="*/ 160154 h 230429"/>
              <a:gd name="connsiteX6" fmla="*/ 95078 w 224028"/>
              <a:gd name="connsiteY6" fmla="*/ 147085 h 230429"/>
              <a:gd name="connsiteX7" fmla="*/ 100679 w 224028"/>
              <a:gd name="connsiteY7" fmla="*/ 127083 h 230429"/>
              <a:gd name="connsiteX8" fmla="*/ 102681 w 224028"/>
              <a:gd name="connsiteY8" fmla="*/ 101347 h 230429"/>
              <a:gd name="connsiteX9" fmla="*/ 100679 w 224028"/>
              <a:gd name="connsiteY9" fmla="*/ 75610 h 230429"/>
              <a:gd name="connsiteX10" fmla="*/ 95078 w 224028"/>
              <a:gd name="connsiteY10" fmla="*/ 55607 h 230429"/>
              <a:gd name="connsiteX11" fmla="*/ 86278 w 224028"/>
              <a:gd name="connsiteY11" fmla="*/ 42538 h 230429"/>
              <a:gd name="connsiteX12" fmla="*/ 74409 w 224028"/>
              <a:gd name="connsiteY12" fmla="*/ 37871 h 230429"/>
              <a:gd name="connsiteX13" fmla="*/ 62140 w 224028"/>
              <a:gd name="connsiteY13" fmla="*/ 42538 h 230429"/>
              <a:gd name="connsiteX14" fmla="*/ 53206 w 224028"/>
              <a:gd name="connsiteY14" fmla="*/ 55607 h 230429"/>
              <a:gd name="connsiteX15" fmla="*/ 47605 w 224028"/>
              <a:gd name="connsiteY15" fmla="*/ 75610 h 230429"/>
              <a:gd name="connsiteX16" fmla="*/ 45605 w 224028"/>
              <a:gd name="connsiteY16" fmla="*/ 101347 h 230429"/>
              <a:gd name="connsiteX18" fmla="*/ 0 w 224028"/>
              <a:gd name="connsiteY18" fmla="*/ 101347 h 230429"/>
              <a:gd name="connsiteX19" fmla="*/ 5735 w 224028"/>
              <a:gd name="connsiteY19" fmla="*/ 62941 h 230429"/>
              <a:gd name="connsiteX20" fmla="*/ 21470 w 224028"/>
              <a:gd name="connsiteY20" fmla="*/ 35338 h 230429"/>
              <a:gd name="connsiteX21" fmla="*/ 45072 w 224028"/>
              <a:gd name="connsiteY21" fmla="*/ 18803 h 230429"/>
              <a:gd name="connsiteX22" fmla="*/ 74409 w 224028"/>
              <a:gd name="connsiteY22" fmla="*/ 13335 h 230429"/>
              <a:gd name="connsiteX23" fmla="*/ 103481 w 224028"/>
              <a:gd name="connsiteY23" fmla="*/ 18803 h 230429"/>
              <a:gd name="connsiteX24" fmla="*/ 127084 w 224028"/>
              <a:gd name="connsiteY24" fmla="*/ 35338 h 230429"/>
              <a:gd name="connsiteX25" fmla="*/ 142818 w 224028"/>
              <a:gd name="connsiteY25" fmla="*/ 62941 h 230429"/>
              <a:gd name="connsiteX26" fmla="*/ 148552 w 224028"/>
              <a:gd name="connsiteY26" fmla="*/ 101347 h 230429"/>
              <a:gd name="connsiteX27" fmla="*/ 142818 w 224028"/>
              <a:gd name="connsiteY27" fmla="*/ 139884 h 230429"/>
              <a:gd name="connsiteX28" fmla="*/ 127084 w 224028"/>
              <a:gd name="connsiteY28" fmla="*/ 167354 h 230429"/>
              <a:gd name="connsiteX29" fmla="*/ 103481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70 w 224028"/>
              <a:gd name="connsiteY32" fmla="*/ 167354 h 230429"/>
              <a:gd name="connsiteX33" fmla="*/ 5735 w 224028"/>
              <a:gd name="connsiteY33" fmla="*/ 139884 h 230429"/>
              <a:gd name="connsiteX34" fmla="*/ 0 w 224028"/>
              <a:gd name="connsiteY34" fmla="*/ 101347 h 230429"/>
              <a:gd name="connsiteX36" fmla="*/ 176822 w 224028"/>
              <a:gd name="connsiteY36" fmla="*/ 230429 h 230429"/>
              <a:gd name="connsiteX37" fmla="*/ 176822 w 224028"/>
              <a:gd name="connsiteY37" fmla="*/ 28004 h 230429"/>
              <a:gd name="connsiteX38" fmla="*/ 175222 w 224028"/>
              <a:gd name="connsiteY38" fmla="*/ 20936 h 230429"/>
              <a:gd name="connsiteX39" fmla="*/ 169622 w 224028"/>
              <a:gd name="connsiteY39" fmla="*/ 16003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5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5" y="101347"/>
                </a:moveTo>
                <a:cubicBezTo>
                  <a:pt x="45605" y="110769"/>
                  <a:pt x="46273" y="119349"/>
                  <a:pt x="47605" y="127083"/>
                </a:cubicBezTo>
                <a:cubicBezTo>
                  <a:pt x="48940" y="134817"/>
                  <a:pt x="50806" y="141484"/>
                  <a:pt x="53206" y="147085"/>
                </a:cubicBezTo>
                <a:cubicBezTo>
                  <a:pt x="55607" y="152686"/>
                  <a:pt x="58586" y="157042"/>
                  <a:pt x="62140" y="160154"/>
                </a:cubicBezTo>
                <a:cubicBezTo>
                  <a:pt x="65697" y="163265"/>
                  <a:pt x="69786" y="164821"/>
                  <a:pt x="74409" y="164821"/>
                </a:cubicBezTo>
                <a:cubicBezTo>
                  <a:pt x="78856" y="164821"/>
                  <a:pt x="82810" y="163265"/>
                  <a:pt x="86278" y="160154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2" y="119349"/>
                  <a:pt x="102681" y="110769"/>
                  <a:pt x="102681" y="101347"/>
                </a:cubicBezTo>
                <a:cubicBezTo>
                  <a:pt x="102681" y="91923"/>
                  <a:pt x="102012" y="83344"/>
                  <a:pt x="100679" y="75610"/>
                </a:cubicBezTo>
                <a:cubicBezTo>
                  <a:pt x="99346" y="67876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6" y="37871"/>
                  <a:pt x="74409" y="37871"/>
                </a:cubicBezTo>
                <a:cubicBezTo>
                  <a:pt x="69786" y="37871"/>
                  <a:pt x="65697" y="39427"/>
                  <a:pt x="62140" y="42538"/>
                </a:cubicBezTo>
                <a:cubicBezTo>
                  <a:pt x="58586" y="45650"/>
                  <a:pt x="55607" y="50006"/>
                  <a:pt x="53206" y="55607"/>
                </a:cubicBezTo>
                <a:cubicBezTo>
                  <a:pt x="50806" y="61208"/>
                  <a:pt x="48940" y="67876"/>
                  <a:pt x="47605" y="75610"/>
                </a:cubicBezTo>
                <a:cubicBezTo>
                  <a:pt x="46273" y="83344"/>
                  <a:pt x="45605" y="91923"/>
                  <a:pt x="45605" y="101347"/>
                </a:cubicBezTo>
                <a:moveTo>
                  <a:pt x="0" y="101347"/>
                </a:moveTo>
                <a:cubicBezTo>
                  <a:pt x="0" y="86767"/>
                  <a:pt x="1912" y="73965"/>
                  <a:pt x="5735" y="62941"/>
                </a:cubicBezTo>
                <a:cubicBezTo>
                  <a:pt x="9558" y="51918"/>
                  <a:pt x="14802" y="42717"/>
                  <a:pt x="21470" y="35338"/>
                </a:cubicBezTo>
                <a:cubicBezTo>
                  <a:pt x="28136" y="27960"/>
                  <a:pt x="36006" y="22447"/>
                  <a:pt x="45072" y="18803"/>
                </a:cubicBezTo>
                <a:cubicBezTo>
                  <a:pt x="54141" y="15158"/>
                  <a:pt x="63920" y="13335"/>
                  <a:pt x="74409" y="13335"/>
                </a:cubicBezTo>
                <a:cubicBezTo>
                  <a:pt x="84722" y="13335"/>
                  <a:pt x="94411" y="15158"/>
                  <a:pt x="103481" y="18803"/>
                </a:cubicBezTo>
                <a:cubicBezTo>
                  <a:pt x="112548" y="22447"/>
                  <a:pt x="120416" y="27960"/>
                  <a:pt x="127084" y="35338"/>
                </a:cubicBezTo>
                <a:cubicBezTo>
                  <a:pt x="133750" y="42717"/>
                  <a:pt x="138995" y="51918"/>
                  <a:pt x="142818" y="62941"/>
                </a:cubicBezTo>
                <a:cubicBezTo>
                  <a:pt x="146641" y="73965"/>
                  <a:pt x="148552" y="86767"/>
                  <a:pt x="148552" y="101347"/>
                </a:cubicBezTo>
                <a:cubicBezTo>
                  <a:pt x="148552" y="116104"/>
                  <a:pt x="146641" y="128949"/>
                  <a:pt x="142818" y="139884"/>
                </a:cubicBezTo>
                <a:cubicBezTo>
                  <a:pt x="138995" y="150819"/>
                  <a:pt x="133750" y="159976"/>
                  <a:pt x="127084" y="167354"/>
                </a:cubicBezTo>
                <a:cubicBezTo>
                  <a:pt x="120416" y="174733"/>
                  <a:pt x="112548" y="180245"/>
                  <a:pt x="103481" y="183890"/>
                </a:cubicBezTo>
                <a:cubicBezTo>
                  <a:pt x="94411" y="187535"/>
                  <a:pt x="84722" y="189357"/>
                  <a:pt x="74409" y="189357"/>
                </a:cubicBezTo>
                <a:cubicBezTo>
                  <a:pt x="63920" y="189357"/>
                  <a:pt x="54141" y="187535"/>
                  <a:pt x="45072" y="183890"/>
                </a:cubicBezTo>
                <a:cubicBezTo>
                  <a:pt x="36006" y="180245"/>
                  <a:pt x="28136" y="174733"/>
                  <a:pt x="21470" y="167354"/>
                </a:cubicBezTo>
                <a:cubicBezTo>
                  <a:pt x="14802" y="159976"/>
                  <a:pt x="9558" y="150819"/>
                  <a:pt x="5735" y="139884"/>
                </a:cubicBezTo>
                <a:cubicBezTo>
                  <a:pt x="1912" y="128949"/>
                  <a:pt x="0" y="116104"/>
                  <a:pt x="0" y="101347"/>
                </a:cubicBezTo>
                <a:moveTo>
                  <a:pt x="176822" y="230429"/>
                </a:moveTo>
                <a:lnTo>
                  <a:pt x="176822" y="28004"/>
                </a:lnTo>
                <a:cubicBezTo>
                  <a:pt x="176822" y="25515"/>
                  <a:pt x="176288" y="23158"/>
                  <a:pt x="175222" y="20936"/>
                </a:cubicBezTo>
                <a:cubicBezTo>
                  <a:pt x="174155" y="18714"/>
                  <a:pt x="172289" y="17070"/>
                  <a:pt x="169622" y="16003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3"/>
                  <a:pt x="217894" y="224695"/>
                </a:cubicBezTo>
                <a:cubicBezTo>
                  <a:pt x="213806" y="228517"/>
                  <a:pt x="207314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9" name="Freeform 119"/>
          <p:cNvSpPr/>
          <p:nvPr/>
        </p:nvSpPr>
        <p:spPr>
          <a:xfrm>
            <a:off x="15037084" y="7752901"/>
            <a:ext cx="260565" cy="230429"/>
          </a:xfrm>
          <a:custGeom>
            <a:avLst/>
            <a:gdLst>
              <a:gd name="connsiteX0" fmla="*/ 177355 w 260565"/>
              <a:gd name="connsiteY0" fmla="*/ 230429 h 230429"/>
              <a:gd name="connsiteX1" fmla="*/ 177355 w 260565"/>
              <a:gd name="connsiteY1" fmla="*/ 28004 h 230429"/>
              <a:gd name="connsiteX2" fmla="*/ 175754 w 260565"/>
              <a:gd name="connsiteY2" fmla="*/ 20936 h 230429"/>
              <a:gd name="connsiteX3" fmla="*/ 170152 w 260565"/>
              <a:gd name="connsiteY3" fmla="*/ 16003 h 230429"/>
              <a:gd name="connsiteX4" fmla="*/ 224560 w 260565"/>
              <a:gd name="connsiteY4" fmla="*/ 0 h 230429"/>
              <a:gd name="connsiteX5" fmla="*/ 224560 w 260565"/>
              <a:gd name="connsiteY5" fmla="*/ 81877 h 230429"/>
              <a:gd name="connsiteX6" fmla="*/ 260565 w 260565"/>
              <a:gd name="connsiteY6" fmla="*/ 81877 h 230429"/>
              <a:gd name="connsiteX7" fmla="*/ 260565 w 260565"/>
              <a:gd name="connsiteY7" fmla="*/ 109081 h 230429"/>
              <a:gd name="connsiteX8" fmla="*/ 224560 w 260565"/>
              <a:gd name="connsiteY8" fmla="*/ 109081 h 230429"/>
              <a:gd name="connsiteX9" fmla="*/ 224560 w 260565"/>
              <a:gd name="connsiteY9" fmla="*/ 206160 h 230429"/>
              <a:gd name="connsiteX10" fmla="*/ 218427 w 260565"/>
              <a:gd name="connsiteY10" fmla="*/ 224695 h 230429"/>
              <a:gd name="connsiteX11" fmla="*/ 198957 w 260565"/>
              <a:gd name="connsiteY11" fmla="*/ 230429 h 230429"/>
              <a:gd name="connsiteX13" fmla="*/ 0 w 260565"/>
              <a:gd name="connsiteY13" fmla="*/ 182423 h 230429"/>
              <a:gd name="connsiteX14" fmla="*/ 37337 w 260565"/>
              <a:gd name="connsiteY14" fmla="*/ 167222 h 230429"/>
              <a:gd name="connsiteX15" fmla="*/ 69075 w 260565"/>
              <a:gd name="connsiteY15" fmla="*/ 140684 h 230429"/>
              <a:gd name="connsiteX16" fmla="*/ 91745 w 260565"/>
              <a:gd name="connsiteY16" fmla="*/ 102546 h 230429"/>
              <a:gd name="connsiteX17" fmla="*/ 102412 w 260565"/>
              <a:gd name="connsiteY17" fmla="*/ 52274 h 230429"/>
              <a:gd name="connsiteX18" fmla="*/ 33869 w 260565"/>
              <a:gd name="connsiteY18" fmla="*/ 52274 h 230429"/>
              <a:gd name="connsiteX19" fmla="*/ 25870 w 260565"/>
              <a:gd name="connsiteY19" fmla="*/ 58941 h 230429"/>
              <a:gd name="connsiteX20" fmla="*/ 9066 w 260565"/>
              <a:gd name="connsiteY20" fmla="*/ 26404 h 230429"/>
              <a:gd name="connsiteX21" fmla="*/ 102946 w 260565"/>
              <a:gd name="connsiteY21" fmla="*/ 26404 h 230429"/>
              <a:gd name="connsiteX22" fmla="*/ 102946 w 260565"/>
              <a:gd name="connsiteY22" fmla="*/ 15202 h 230429"/>
              <a:gd name="connsiteX23" fmla="*/ 150151 w 260565"/>
              <a:gd name="connsiteY23" fmla="*/ 28004 h 230429"/>
              <a:gd name="connsiteX24" fmla="*/ 150151 w 260565"/>
              <a:gd name="connsiteY24" fmla="*/ 44272 h 230429"/>
              <a:gd name="connsiteX25" fmla="*/ 140283 w 260565"/>
              <a:gd name="connsiteY25" fmla="*/ 94145 h 230429"/>
              <a:gd name="connsiteX26" fmla="*/ 111347 w 260565"/>
              <a:gd name="connsiteY26" fmla="*/ 138550 h 230429"/>
              <a:gd name="connsiteX27" fmla="*/ 64274 w 260565"/>
              <a:gd name="connsiteY27" fmla="*/ 171755 h 230429"/>
              <a:gd name="connsiteX28" fmla="*/ 0 w 260565"/>
              <a:gd name="connsiteY28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60565" h="230429">
                <a:moveTo>
                  <a:pt x="177355" y="230429"/>
                </a:moveTo>
                <a:lnTo>
                  <a:pt x="177355" y="28004"/>
                </a:lnTo>
                <a:cubicBezTo>
                  <a:pt x="177355" y="25515"/>
                  <a:pt x="176822" y="23158"/>
                  <a:pt x="175754" y="20936"/>
                </a:cubicBezTo>
                <a:cubicBezTo>
                  <a:pt x="174689" y="18714"/>
                  <a:pt x="172820" y="17070"/>
                  <a:pt x="170152" y="16003"/>
                </a:cubicBezTo>
                <a:lnTo>
                  <a:pt x="224560" y="0"/>
                </a:lnTo>
                <a:lnTo>
                  <a:pt x="224560" y="81877"/>
                </a:lnTo>
                <a:lnTo>
                  <a:pt x="260565" y="81877"/>
                </a:lnTo>
                <a:lnTo>
                  <a:pt x="260565" y="109081"/>
                </a:lnTo>
                <a:lnTo>
                  <a:pt x="224560" y="109081"/>
                </a:lnTo>
                <a:lnTo>
                  <a:pt x="224560" y="206160"/>
                </a:lnTo>
                <a:cubicBezTo>
                  <a:pt x="224560" y="214694"/>
                  <a:pt x="222517" y="220873"/>
                  <a:pt x="218427" y="224695"/>
                </a:cubicBezTo>
                <a:cubicBezTo>
                  <a:pt x="214336" y="228517"/>
                  <a:pt x="207848" y="230429"/>
                  <a:pt x="198957" y="230429"/>
                </a:cubicBezTo>
                <a:moveTo>
                  <a:pt x="0" y="182423"/>
                </a:moveTo>
                <a:cubicBezTo>
                  <a:pt x="12979" y="179222"/>
                  <a:pt x="25425" y="174155"/>
                  <a:pt x="37337" y="167222"/>
                </a:cubicBezTo>
                <a:cubicBezTo>
                  <a:pt x="49250" y="160287"/>
                  <a:pt x="59829" y="151441"/>
                  <a:pt x="69075" y="140684"/>
                </a:cubicBezTo>
                <a:cubicBezTo>
                  <a:pt x="78321" y="129928"/>
                  <a:pt x="85877" y="117215"/>
                  <a:pt x="91745" y="102546"/>
                </a:cubicBezTo>
                <a:cubicBezTo>
                  <a:pt x="97611" y="87878"/>
                  <a:pt x="101167" y="71120"/>
                  <a:pt x="102412" y="52274"/>
                </a:cubicBezTo>
                <a:lnTo>
                  <a:pt x="33869" y="52274"/>
                </a:lnTo>
                <a:cubicBezTo>
                  <a:pt x="29425" y="52274"/>
                  <a:pt x="26758" y="54496"/>
                  <a:pt x="25870" y="58941"/>
                </a:cubicBezTo>
                <a:lnTo>
                  <a:pt x="9066" y="26404"/>
                </a:lnTo>
                <a:lnTo>
                  <a:pt x="102946" y="26404"/>
                </a:lnTo>
                <a:lnTo>
                  <a:pt x="102946" y="15202"/>
                </a:lnTo>
                <a:lnTo>
                  <a:pt x="150151" y="28004"/>
                </a:lnTo>
                <a:lnTo>
                  <a:pt x="150151" y="44272"/>
                </a:lnTo>
                <a:cubicBezTo>
                  <a:pt x="150151" y="61164"/>
                  <a:pt x="146861" y="77788"/>
                  <a:pt x="140283" y="94145"/>
                </a:cubicBezTo>
                <a:cubicBezTo>
                  <a:pt x="133705" y="110503"/>
                  <a:pt x="124059" y="125305"/>
                  <a:pt x="111347" y="138550"/>
                </a:cubicBezTo>
                <a:cubicBezTo>
                  <a:pt x="98633" y="151797"/>
                  <a:pt x="82944" y="162865"/>
                  <a:pt x="64274" y="171755"/>
                </a:cubicBezTo>
                <a:cubicBezTo>
                  <a:pt x="45605" y="180645"/>
                  <a:pt x="24180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0" name="Freeform 120"/>
          <p:cNvSpPr/>
          <p:nvPr/>
        </p:nvSpPr>
        <p:spPr>
          <a:xfrm>
            <a:off x="15378495" y="7764636"/>
            <a:ext cx="252831" cy="215494"/>
          </a:xfrm>
          <a:custGeom>
            <a:avLst/>
            <a:gdLst>
              <a:gd name="connsiteX0" fmla="*/ 173354 w 252831"/>
              <a:gd name="connsiteY0" fmla="*/ 82677 h 215494"/>
              <a:gd name="connsiteX1" fmla="*/ 175354 w 252831"/>
              <a:gd name="connsiteY1" fmla="*/ 72943 h 215494"/>
              <a:gd name="connsiteX2" fmla="*/ 169221 w 252831"/>
              <a:gd name="connsiteY2" fmla="*/ 64675 h 215494"/>
              <a:gd name="connsiteX3" fmla="*/ 157885 w 252831"/>
              <a:gd name="connsiteY3" fmla="*/ 58807 h 215494"/>
              <a:gd name="connsiteX4" fmla="*/ 144018 w 252831"/>
              <a:gd name="connsiteY4" fmla="*/ 56007 h 215494"/>
              <a:gd name="connsiteX5" fmla="*/ 119081 w 252831"/>
              <a:gd name="connsiteY5" fmla="*/ 72675 h 215494"/>
              <a:gd name="connsiteX6" fmla="*/ 87477 w 252831"/>
              <a:gd name="connsiteY6" fmla="*/ 84411 h 215494"/>
              <a:gd name="connsiteX7" fmla="*/ 53206 w 252831"/>
              <a:gd name="connsiteY7" fmla="*/ 91478 h 215494"/>
              <a:gd name="connsiteX8" fmla="*/ 20535 w 252831"/>
              <a:gd name="connsiteY8" fmla="*/ 94145 h 215494"/>
              <a:gd name="connsiteX9" fmla="*/ 20535 w 252831"/>
              <a:gd name="connsiteY9" fmla="*/ 88812 h 215494"/>
              <a:gd name="connsiteX10" fmla="*/ 54006 w 252831"/>
              <a:gd name="connsiteY10" fmla="*/ 80810 h 215494"/>
              <a:gd name="connsiteX11" fmla="*/ 81742 w 252831"/>
              <a:gd name="connsiteY11" fmla="*/ 66408 h 215494"/>
              <a:gd name="connsiteX12" fmla="*/ 100678 w 252831"/>
              <a:gd name="connsiteY12" fmla="*/ 48406 h 215494"/>
              <a:gd name="connsiteX13" fmla="*/ 107745 w 252831"/>
              <a:gd name="connsiteY13" fmla="*/ 29070 h 215494"/>
              <a:gd name="connsiteX14" fmla="*/ 107745 w 252831"/>
              <a:gd name="connsiteY14" fmla="*/ 23470 h 215494"/>
              <a:gd name="connsiteX15" fmla="*/ 54939 w 252831"/>
              <a:gd name="connsiteY15" fmla="*/ 23470 h 215494"/>
              <a:gd name="connsiteX16" fmla="*/ 49606 w 252831"/>
              <a:gd name="connsiteY16" fmla="*/ 25736 h 215494"/>
              <a:gd name="connsiteX17" fmla="*/ 46938 w 252831"/>
              <a:gd name="connsiteY17" fmla="*/ 31204 h 215494"/>
              <a:gd name="connsiteX18" fmla="*/ 30136 w 252831"/>
              <a:gd name="connsiteY18" fmla="*/ 0 h 215494"/>
              <a:gd name="connsiteX19" fmla="*/ 224560 w 252831"/>
              <a:gd name="connsiteY19" fmla="*/ 0 h 215494"/>
              <a:gd name="connsiteX20" fmla="*/ 224560 w 252831"/>
              <a:gd name="connsiteY20" fmla="*/ 23470 h 215494"/>
              <a:gd name="connsiteX21" fmla="*/ 160020 w 252831"/>
              <a:gd name="connsiteY21" fmla="*/ 23470 h 215494"/>
              <a:gd name="connsiteX22" fmla="*/ 154685 w 252831"/>
              <a:gd name="connsiteY22" fmla="*/ 42405 h 215494"/>
              <a:gd name="connsiteX23" fmla="*/ 180422 w 252831"/>
              <a:gd name="connsiteY23" fmla="*/ 44939 h 215494"/>
              <a:gd name="connsiteX24" fmla="*/ 205091 w 252831"/>
              <a:gd name="connsiteY24" fmla="*/ 50940 h 215494"/>
              <a:gd name="connsiteX25" fmla="*/ 223627 w 252831"/>
              <a:gd name="connsiteY25" fmla="*/ 61075 h 215494"/>
              <a:gd name="connsiteX26" fmla="*/ 230961 w 252831"/>
              <a:gd name="connsiteY26" fmla="*/ 75476 h 215494"/>
              <a:gd name="connsiteX27" fmla="*/ 224695 w 252831"/>
              <a:gd name="connsiteY27" fmla="*/ 88012 h 215494"/>
              <a:gd name="connsiteX28" fmla="*/ 207491 w 252831"/>
              <a:gd name="connsiteY28" fmla="*/ 93611 h 215494"/>
              <a:gd name="connsiteX29" fmla="*/ 186421 w 252831"/>
              <a:gd name="connsiteY29" fmla="*/ 91745 h 215494"/>
              <a:gd name="connsiteX30" fmla="*/ 173354 w 252831"/>
              <a:gd name="connsiteY30" fmla="*/ 82677 h 215494"/>
              <a:gd name="connsiteX32" fmla="*/ 252831 w 252831"/>
              <a:gd name="connsiteY32" fmla="*/ 135750 h 215494"/>
              <a:gd name="connsiteX33" fmla="*/ 32003 w 252831"/>
              <a:gd name="connsiteY33" fmla="*/ 135750 h 215494"/>
              <a:gd name="connsiteX34" fmla="*/ 22935 w 252831"/>
              <a:gd name="connsiteY34" fmla="*/ 143218 h 215494"/>
              <a:gd name="connsiteX35" fmla="*/ 0 w 252831"/>
              <a:gd name="connsiteY35" fmla="*/ 110947 h 215494"/>
              <a:gd name="connsiteX36" fmla="*/ 107745 w 252831"/>
              <a:gd name="connsiteY36" fmla="*/ 110947 h 215494"/>
              <a:gd name="connsiteX37" fmla="*/ 107745 w 252831"/>
              <a:gd name="connsiteY37" fmla="*/ 101612 h 215494"/>
              <a:gd name="connsiteX38" fmla="*/ 106145 w 252831"/>
              <a:gd name="connsiteY38" fmla="*/ 94545 h 215494"/>
              <a:gd name="connsiteX39" fmla="*/ 100544 w 252831"/>
              <a:gd name="connsiteY39" fmla="*/ 89612 h 215494"/>
              <a:gd name="connsiteX40" fmla="*/ 154952 w 252831"/>
              <a:gd name="connsiteY40" fmla="*/ 76277 h 215494"/>
              <a:gd name="connsiteX41" fmla="*/ 154952 w 252831"/>
              <a:gd name="connsiteY41" fmla="*/ 110947 h 215494"/>
              <a:gd name="connsiteX42" fmla="*/ 252831 w 252831"/>
              <a:gd name="connsiteY42" fmla="*/ 110947 h 215494"/>
              <a:gd name="connsiteX44" fmla="*/ 42404 w 252831"/>
              <a:gd name="connsiteY44" fmla="*/ 171488 h 215494"/>
              <a:gd name="connsiteX45" fmla="*/ 39739 w 252831"/>
              <a:gd name="connsiteY45" fmla="*/ 162554 h 215494"/>
              <a:gd name="connsiteX46" fmla="*/ 31736 w 252831"/>
              <a:gd name="connsiteY46" fmla="*/ 158153 h 215494"/>
              <a:gd name="connsiteX47" fmla="*/ 89610 w 252831"/>
              <a:gd name="connsiteY47" fmla="*/ 147485 h 215494"/>
              <a:gd name="connsiteX48" fmla="*/ 89610 w 252831"/>
              <a:gd name="connsiteY48" fmla="*/ 190957 h 215494"/>
              <a:gd name="connsiteX49" fmla="*/ 211493 w 252831"/>
              <a:gd name="connsiteY49" fmla="*/ 190957 h 215494"/>
              <a:gd name="connsiteX50" fmla="*/ 220427 w 252831"/>
              <a:gd name="connsiteY50" fmla="*/ 188290 h 215494"/>
              <a:gd name="connsiteX51" fmla="*/ 224828 w 252831"/>
              <a:gd name="connsiteY51" fmla="*/ 180290 h 215494"/>
              <a:gd name="connsiteX52" fmla="*/ 238162 w 252831"/>
              <a:gd name="connsiteY52" fmla="*/ 215494 h 215494"/>
              <a:gd name="connsiteX53" fmla="*/ 42404 w 252831"/>
              <a:gd name="connsiteY53" fmla="*/ 215494 h 2154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52831" h="215494">
                <a:moveTo>
                  <a:pt x="173354" y="82677"/>
                </a:moveTo>
                <a:cubicBezTo>
                  <a:pt x="175665" y="79299"/>
                  <a:pt x="176332" y="76054"/>
                  <a:pt x="175354" y="72943"/>
                </a:cubicBezTo>
                <a:cubicBezTo>
                  <a:pt x="174375" y="69831"/>
                  <a:pt x="172332" y="67075"/>
                  <a:pt x="169221" y="64675"/>
                </a:cubicBezTo>
                <a:cubicBezTo>
                  <a:pt x="166109" y="62274"/>
                  <a:pt x="162330" y="60319"/>
                  <a:pt x="157885" y="58807"/>
                </a:cubicBezTo>
                <a:cubicBezTo>
                  <a:pt x="153440" y="57297"/>
                  <a:pt x="148817" y="56362"/>
                  <a:pt x="144018" y="56007"/>
                </a:cubicBezTo>
                <a:cubicBezTo>
                  <a:pt x="137261" y="62408"/>
                  <a:pt x="128949" y="67964"/>
                  <a:pt x="119081" y="72675"/>
                </a:cubicBezTo>
                <a:cubicBezTo>
                  <a:pt x="109213" y="77388"/>
                  <a:pt x="98678" y="81299"/>
                  <a:pt x="87477" y="84411"/>
                </a:cubicBezTo>
                <a:cubicBezTo>
                  <a:pt x="76276" y="87523"/>
                  <a:pt x="64852" y="89878"/>
                  <a:pt x="53206" y="91478"/>
                </a:cubicBezTo>
                <a:cubicBezTo>
                  <a:pt x="41560" y="93078"/>
                  <a:pt x="30669" y="93967"/>
                  <a:pt x="20535" y="94145"/>
                </a:cubicBezTo>
                <a:lnTo>
                  <a:pt x="20535" y="88812"/>
                </a:lnTo>
                <a:cubicBezTo>
                  <a:pt x="32269" y="87567"/>
                  <a:pt x="43427" y="84900"/>
                  <a:pt x="54006" y="80810"/>
                </a:cubicBezTo>
                <a:cubicBezTo>
                  <a:pt x="64585" y="76721"/>
                  <a:pt x="73831" y="71920"/>
                  <a:pt x="81742" y="66408"/>
                </a:cubicBezTo>
                <a:cubicBezTo>
                  <a:pt x="89655" y="60897"/>
                  <a:pt x="95968" y="54896"/>
                  <a:pt x="100678" y="48406"/>
                </a:cubicBezTo>
                <a:cubicBezTo>
                  <a:pt x="105390" y="41917"/>
                  <a:pt x="107745" y="35471"/>
                  <a:pt x="107745" y="29070"/>
                </a:cubicBezTo>
                <a:lnTo>
                  <a:pt x="107745" y="23470"/>
                </a:lnTo>
                <a:lnTo>
                  <a:pt x="54939" y="23470"/>
                </a:lnTo>
                <a:cubicBezTo>
                  <a:pt x="52806" y="23470"/>
                  <a:pt x="51028" y="24225"/>
                  <a:pt x="49606" y="25736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70"/>
                </a:lnTo>
                <a:lnTo>
                  <a:pt x="160020" y="23470"/>
                </a:lnTo>
                <a:cubicBezTo>
                  <a:pt x="159841" y="30404"/>
                  <a:pt x="158063" y="36716"/>
                  <a:pt x="154685" y="42405"/>
                </a:cubicBezTo>
                <a:cubicBezTo>
                  <a:pt x="162864" y="42761"/>
                  <a:pt x="171442" y="43605"/>
                  <a:pt x="180422" y="44939"/>
                </a:cubicBezTo>
                <a:cubicBezTo>
                  <a:pt x="189401" y="46272"/>
                  <a:pt x="197624" y="48273"/>
                  <a:pt x="205091" y="50940"/>
                </a:cubicBezTo>
                <a:cubicBezTo>
                  <a:pt x="212559" y="53607"/>
                  <a:pt x="218737" y="56986"/>
                  <a:pt x="223627" y="61075"/>
                </a:cubicBezTo>
                <a:cubicBezTo>
                  <a:pt x="228518" y="65163"/>
                  <a:pt x="230961" y="69964"/>
                  <a:pt x="230961" y="75476"/>
                </a:cubicBezTo>
                <a:cubicBezTo>
                  <a:pt x="230961" y="80810"/>
                  <a:pt x="228871" y="84989"/>
                  <a:pt x="224695" y="88012"/>
                </a:cubicBezTo>
                <a:cubicBezTo>
                  <a:pt x="220515" y="91034"/>
                  <a:pt x="214782" y="92901"/>
                  <a:pt x="207491" y="93611"/>
                </a:cubicBezTo>
                <a:cubicBezTo>
                  <a:pt x="199847" y="94323"/>
                  <a:pt x="192822" y="93700"/>
                  <a:pt x="186421" y="91745"/>
                </a:cubicBezTo>
                <a:cubicBezTo>
                  <a:pt x="180022" y="89789"/>
                  <a:pt x="175665" y="86767"/>
                  <a:pt x="173354" y="82677"/>
                </a:cubicBezTo>
                <a:moveTo>
                  <a:pt x="252831" y="135750"/>
                </a:moveTo>
                <a:lnTo>
                  <a:pt x="32003" y="135750"/>
                </a:lnTo>
                <a:cubicBezTo>
                  <a:pt x="26846" y="135750"/>
                  <a:pt x="23825" y="138240"/>
                  <a:pt x="22935" y="143218"/>
                </a:cubicBezTo>
                <a:lnTo>
                  <a:pt x="0" y="110947"/>
                </a:lnTo>
                <a:lnTo>
                  <a:pt x="107745" y="110947"/>
                </a:lnTo>
                <a:lnTo>
                  <a:pt x="107745" y="101612"/>
                </a:lnTo>
                <a:cubicBezTo>
                  <a:pt x="107745" y="99123"/>
                  <a:pt x="107214" y="96768"/>
                  <a:pt x="106145" y="94545"/>
                </a:cubicBezTo>
                <a:cubicBezTo>
                  <a:pt x="105079" y="92323"/>
                  <a:pt x="103212" y="90678"/>
                  <a:pt x="100544" y="89612"/>
                </a:cubicBezTo>
                <a:lnTo>
                  <a:pt x="154952" y="76277"/>
                </a:lnTo>
                <a:lnTo>
                  <a:pt x="154952" y="110947"/>
                </a:lnTo>
                <a:lnTo>
                  <a:pt x="252831" y="110947"/>
                </a:lnTo>
                <a:moveTo>
                  <a:pt x="42404" y="171488"/>
                </a:moveTo>
                <a:cubicBezTo>
                  <a:pt x="42404" y="167932"/>
                  <a:pt x="41515" y="164954"/>
                  <a:pt x="39739" y="162554"/>
                </a:cubicBezTo>
                <a:cubicBezTo>
                  <a:pt x="37959" y="160153"/>
                  <a:pt x="35292" y="158686"/>
                  <a:pt x="31736" y="158153"/>
                </a:cubicBezTo>
                <a:lnTo>
                  <a:pt x="89610" y="147485"/>
                </a:lnTo>
                <a:lnTo>
                  <a:pt x="89610" y="190957"/>
                </a:lnTo>
                <a:lnTo>
                  <a:pt x="211493" y="190957"/>
                </a:lnTo>
                <a:cubicBezTo>
                  <a:pt x="215049" y="190957"/>
                  <a:pt x="218025" y="190068"/>
                  <a:pt x="220427" y="188290"/>
                </a:cubicBezTo>
                <a:cubicBezTo>
                  <a:pt x="222827" y="186513"/>
                  <a:pt x="224295" y="183845"/>
                  <a:pt x="224828" y="180290"/>
                </a:cubicBezTo>
                <a:lnTo>
                  <a:pt x="238162" y="215494"/>
                </a:lnTo>
                <a:lnTo>
                  <a:pt x="42404" y="21549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1" name="Freeform 121"/>
          <p:cNvSpPr/>
          <p:nvPr/>
        </p:nvSpPr>
        <p:spPr>
          <a:xfrm>
            <a:off x="15638528" y="7752901"/>
            <a:ext cx="256831" cy="230963"/>
          </a:xfrm>
          <a:custGeom>
            <a:avLst/>
            <a:gdLst>
              <a:gd name="connsiteX0" fmla="*/ 214959 w 256831"/>
              <a:gd name="connsiteY0" fmla="*/ 230963 h 230963"/>
              <a:gd name="connsiteX1" fmla="*/ 214959 w 256831"/>
              <a:gd name="connsiteY1" fmla="*/ 111481 h 230963"/>
              <a:gd name="connsiteX2" fmla="*/ 194957 w 256831"/>
              <a:gd name="connsiteY2" fmla="*/ 111481 h 230963"/>
              <a:gd name="connsiteX3" fmla="*/ 194957 w 256831"/>
              <a:gd name="connsiteY3" fmla="*/ 200292 h 230963"/>
              <a:gd name="connsiteX4" fmla="*/ 188823 w 256831"/>
              <a:gd name="connsiteY4" fmla="*/ 218828 h 230963"/>
              <a:gd name="connsiteX5" fmla="*/ 169354 w 256831"/>
              <a:gd name="connsiteY5" fmla="*/ 224562 h 230963"/>
              <a:gd name="connsiteX6" fmla="*/ 153085 w 256831"/>
              <a:gd name="connsiteY6" fmla="*/ 224562 h 230963"/>
              <a:gd name="connsiteX7" fmla="*/ 153085 w 256831"/>
              <a:gd name="connsiteY7" fmla="*/ 33338 h 230963"/>
              <a:gd name="connsiteX8" fmla="*/ 151485 w 256831"/>
              <a:gd name="connsiteY8" fmla="*/ 26270 h 230963"/>
              <a:gd name="connsiteX9" fmla="*/ 145884 w 256831"/>
              <a:gd name="connsiteY9" fmla="*/ 21337 h 230963"/>
              <a:gd name="connsiteX10" fmla="*/ 194957 w 256831"/>
              <a:gd name="connsiteY10" fmla="*/ 8001 h 230963"/>
              <a:gd name="connsiteX11" fmla="*/ 194957 w 256831"/>
              <a:gd name="connsiteY11" fmla="*/ 84278 h 230963"/>
              <a:gd name="connsiteX12" fmla="*/ 214959 w 256831"/>
              <a:gd name="connsiteY12" fmla="*/ 84278 h 230963"/>
              <a:gd name="connsiteX13" fmla="*/ 214959 w 256831"/>
              <a:gd name="connsiteY13" fmla="*/ 25337 h 230963"/>
              <a:gd name="connsiteX14" fmla="*/ 213359 w 256831"/>
              <a:gd name="connsiteY14" fmla="*/ 18269 h 230963"/>
              <a:gd name="connsiteX15" fmla="*/ 207758 w 256831"/>
              <a:gd name="connsiteY15" fmla="*/ 13335 h 230963"/>
              <a:gd name="connsiteX16" fmla="*/ 256831 w 256831"/>
              <a:gd name="connsiteY16" fmla="*/ 0 h 230963"/>
              <a:gd name="connsiteX17" fmla="*/ 256831 w 256831"/>
              <a:gd name="connsiteY17" fmla="*/ 206693 h 230963"/>
              <a:gd name="connsiteX18" fmla="*/ 250698 w 256831"/>
              <a:gd name="connsiteY18" fmla="*/ 225228 h 230963"/>
              <a:gd name="connsiteX19" fmla="*/ 231228 w 256831"/>
              <a:gd name="connsiteY19" fmla="*/ 230963 h 230963"/>
              <a:gd name="connsiteX21" fmla="*/ 137616 w 256831"/>
              <a:gd name="connsiteY21" fmla="*/ 52274 h 230963"/>
              <a:gd name="connsiteX22" fmla="*/ 104012 w 256831"/>
              <a:gd name="connsiteY22" fmla="*/ 52274 h 230963"/>
              <a:gd name="connsiteX23" fmla="*/ 96013 w 256831"/>
              <a:gd name="connsiteY23" fmla="*/ 100813 h 230963"/>
              <a:gd name="connsiteX24" fmla="*/ 113081 w 256831"/>
              <a:gd name="connsiteY24" fmla="*/ 109613 h 230963"/>
              <a:gd name="connsiteX25" fmla="*/ 127882 w 256831"/>
              <a:gd name="connsiteY25" fmla="*/ 122282 h 230963"/>
              <a:gd name="connsiteX26" fmla="*/ 138283 w 256831"/>
              <a:gd name="connsiteY26" fmla="*/ 140151 h 230963"/>
              <a:gd name="connsiteX27" fmla="*/ 142151 w 256831"/>
              <a:gd name="connsiteY27" fmla="*/ 164554 h 230963"/>
              <a:gd name="connsiteX28" fmla="*/ 136283 w 256831"/>
              <a:gd name="connsiteY28" fmla="*/ 180022 h 230963"/>
              <a:gd name="connsiteX29" fmla="*/ 119748 w 256831"/>
              <a:gd name="connsiteY29" fmla="*/ 188024 h 230963"/>
              <a:gd name="connsiteX30" fmla="*/ 100946 w 256831"/>
              <a:gd name="connsiteY30" fmla="*/ 185490 h 230963"/>
              <a:gd name="connsiteX31" fmla="*/ 88543 w 256831"/>
              <a:gd name="connsiteY31" fmla="*/ 172555 h 230963"/>
              <a:gd name="connsiteX32" fmla="*/ 97344 w 256831"/>
              <a:gd name="connsiteY32" fmla="*/ 160020 h 230963"/>
              <a:gd name="connsiteX33" fmla="*/ 100546 w 256831"/>
              <a:gd name="connsiteY33" fmla="*/ 144552 h 230963"/>
              <a:gd name="connsiteX34" fmla="*/ 98278 w 256831"/>
              <a:gd name="connsiteY34" fmla="*/ 128816 h 230963"/>
              <a:gd name="connsiteX35" fmla="*/ 90943 w 256831"/>
              <a:gd name="connsiteY35" fmla="*/ 115215 h 230963"/>
              <a:gd name="connsiteX36" fmla="*/ 57606 w 256831"/>
              <a:gd name="connsiteY36" fmla="*/ 161487 h 230963"/>
              <a:gd name="connsiteX37" fmla="*/ 0 w 256831"/>
              <a:gd name="connsiteY37" fmla="*/ 190957 h 230963"/>
              <a:gd name="connsiteX38" fmla="*/ 0 w 256831"/>
              <a:gd name="connsiteY38" fmla="*/ 185624 h 230963"/>
              <a:gd name="connsiteX39" fmla="*/ 30003 w 256831"/>
              <a:gd name="connsiteY39" fmla="*/ 159220 h 230963"/>
              <a:gd name="connsiteX40" fmla="*/ 48671 w 256831"/>
              <a:gd name="connsiteY40" fmla="*/ 126016 h 230963"/>
              <a:gd name="connsiteX41" fmla="*/ 57874 w 256831"/>
              <a:gd name="connsiteY41" fmla="*/ 89344 h 230963"/>
              <a:gd name="connsiteX42" fmla="*/ 60007 w 256831"/>
              <a:gd name="connsiteY42" fmla="*/ 52274 h 230963"/>
              <a:gd name="connsiteX43" fmla="*/ 35204 w 256831"/>
              <a:gd name="connsiteY43" fmla="*/ 52274 h 230963"/>
              <a:gd name="connsiteX44" fmla="*/ 27203 w 256831"/>
              <a:gd name="connsiteY44" fmla="*/ 58941 h 230963"/>
              <a:gd name="connsiteX45" fmla="*/ 10401 w 256831"/>
              <a:gd name="connsiteY45" fmla="*/ 26404 h 230963"/>
              <a:gd name="connsiteX46" fmla="*/ 137616 w 256831"/>
              <a:gd name="connsiteY46" fmla="*/ 26404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56831" h="230963">
                <a:moveTo>
                  <a:pt x="214959" y="230963"/>
                </a:moveTo>
                <a:lnTo>
                  <a:pt x="214959" y="111481"/>
                </a:lnTo>
                <a:lnTo>
                  <a:pt x="194957" y="111481"/>
                </a:lnTo>
                <a:lnTo>
                  <a:pt x="194957" y="200292"/>
                </a:lnTo>
                <a:cubicBezTo>
                  <a:pt x="194957" y="208826"/>
                  <a:pt x="192912" y="215005"/>
                  <a:pt x="188823" y="218828"/>
                </a:cubicBezTo>
                <a:cubicBezTo>
                  <a:pt x="184733" y="222651"/>
                  <a:pt x="178243" y="224562"/>
                  <a:pt x="169354" y="224562"/>
                </a:cubicBezTo>
                <a:lnTo>
                  <a:pt x="153085" y="224562"/>
                </a:lnTo>
                <a:lnTo>
                  <a:pt x="153085" y="33338"/>
                </a:lnTo>
                <a:cubicBezTo>
                  <a:pt x="153085" y="30849"/>
                  <a:pt x="152552" y="28492"/>
                  <a:pt x="151485" y="26270"/>
                </a:cubicBezTo>
                <a:cubicBezTo>
                  <a:pt x="150419" y="24048"/>
                  <a:pt x="148552" y="22403"/>
                  <a:pt x="145884" y="21337"/>
                </a:cubicBezTo>
                <a:lnTo>
                  <a:pt x="194957" y="8001"/>
                </a:lnTo>
                <a:lnTo>
                  <a:pt x="194957" y="84278"/>
                </a:lnTo>
                <a:lnTo>
                  <a:pt x="214959" y="84278"/>
                </a:lnTo>
                <a:lnTo>
                  <a:pt x="214959" y="25337"/>
                </a:lnTo>
                <a:cubicBezTo>
                  <a:pt x="214959" y="22847"/>
                  <a:pt x="214426" y="20492"/>
                  <a:pt x="213359" y="18269"/>
                </a:cubicBezTo>
                <a:cubicBezTo>
                  <a:pt x="212292" y="16046"/>
                  <a:pt x="210426" y="14402"/>
                  <a:pt x="207758" y="13335"/>
                </a:cubicBezTo>
                <a:lnTo>
                  <a:pt x="256831" y="0"/>
                </a:lnTo>
                <a:lnTo>
                  <a:pt x="256831" y="206693"/>
                </a:lnTo>
                <a:cubicBezTo>
                  <a:pt x="256831" y="215227"/>
                  <a:pt x="254788" y="221406"/>
                  <a:pt x="250698" y="225228"/>
                </a:cubicBezTo>
                <a:cubicBezTo>
                  <a:pt x="246608" y="229051"/>
                  <a:pt x="240119" y="230963"/>
                  <a:pt x="231228" y="230963"/>
                </a:cubicBezTo>
                <a:moveTo>
                  <a:pt x="137616" y="52274"/>
                </a:moveTo>
                <a:lnTo>
                  <a:pt x="104012" y="52274"/>
                </a:lnTo>
                <a:cubicBezTo>
                  <a:pt x="103122" y="69698"/>
                  <a:pt x="100456" y="85878"/>
                  <a:pt x="96013" y="100813"/>
                </a:cubicBezTo>
                <a:cubicBezTo>
                  <a:pt x="101879" y="103301"/>
                  <a:pt x="107569" y="106236"/>
                  <a:pt x="113081" y="109613"/>
                </a:cubicBezTo>
                <a:cubicBezTo>
                  <a:pt x="118591" y="112992"/>
                  <a:pt x="123526" y="117215"/>
                  <a:pt x="127882" y="122282"/>
                </a:cubicBezTo>
                <a:cubicBezTo>
                  <a:pt x="132237" y="127350"/>
                  <a:pt x="135705" y="133306"/>
                  <a:pt x="138283" y="140151"/>
                </a:cubicBezTo>
                <a:cubicBezTo>
                  <a:pt x="140861" y="146996"/>
                  <a:pt x="142151" y="155131"/>
                  <a:pt x="142151" y="164554"/>
                </a:cubicBezTo>
                <a:cubicBezTo>
                  <a:pt x="142151" y="170421"/>
                  <a:pt x="140195" y="175578"/>
                  <a:pt x="136283" y="180022"/>
                </a:cubicBezTo>
                <a:cubicBezTo>
                  <a:pt x="132372" y="184468"/>
                  <a:pt x="126860" y="187134"/>
                  <a:pt x="119748" y="188024"/>
                </a:cubicBezTo>
                <a:cubicBezTo>
                  <a:pt x="112992" y="188735"/>
                  <a:pt x="106724" y="187890"/>
                  <a:pt x="100946" y="185490"/>
                </a:cubicBezTo>
                <a:cubicBezTo>
                  <a:pt x="95166" y="183090"/>
                  <a:pt x="91033" y="178778"/>
                  <a:pt x="88543" y="172555"/>
                </a:cubicBezTo>
                <a:cubicBezTo>
                  <a:pt x="92455" y="169176"/>
                  <a:pt x="95390" y="164998"/>
                  <a:pt x="97344" y="160020"/>
                </a:cubicBezTo>
                <a:cubicBezTo>
                  <a:pt x="99301" y="155042"/>
                  <a:pt x="100368" y="149885"/>
                  <a:pt x="100546" y="144552"/>
                </a:cubicBezTo>
                <a:cubicBezTo>
                  <a:pt x="100723" y="139218"/>
                  <a:pt x="99968" y="133972"/>
                  <a:pt x="98278" y="128816"/>
                </a:cubicBezTo>
                <a:cubicBezTo>
                  <a:pt x="96589" y="123660"/>
                  <a:pt x="94145" y="119127"/>
                  <a:pt x="90943" y="115215"/>
                </a:cubicBezTo>
                <a:cubicBezTo>
                  <a:pt x="83477" y="132995"/>
                  <a:pt x="72365" y="148419"/>
                  <a:pt x="57606" y="161487"/>
                </a:cubicBezTo>
                <a:cubicBezTo>
                  <a:pt x="42849" y="174556"/>
                  <a:pt x="23647" y="184379"/>
                  <a:pt x="0" y="190957"/>
                </a:cubicBezTo>
                <a:lnTo>
                  <a:pt x="0" y="185624"/>
                </a:lnTo>
                <a:cubicBezTo>
                  <a:pt x="12091" y="178334"/>
                  <a:pt x="22092" y="169533"/>
                  <a:pt x="30003" y="159220"/>
                </a:cubicBezTo>
                <a:cubicBezTo>
                  <a:pt x="37916" y="148908"/>
                  <a:pt x="44138" y="137840"/>
                  <a:pt x="48671" y="126016"/>
                </a:cubicBezTo>
                <a:cubicBezTo>
                  <a:pt x="53206" y="114192"/>
                  <a:pt x="56274" y="101969"/>
                  <a:pt x="57874" y="89344"/>
                </a:cubicBezTo>
                <a:cubicBezTo>
                  <a:pt x="59474" y="76721"/>
                  <a:pt x="60185" y="64364"/>
                  <a:pt x="60007" y="52274"/>
                </a:cubicBezTo>
                <a:lnTo>
                  <a:pt x="35204" y="52274"/>
                </a:lnTo>
                <a:cubicBezTo>
                  <a:pt x="30759" y="52274"/>
                  <a:pt x="28091" y="54496"/>
                  <a:pt x="27203" y="58941"/>
                </a:cubicBezTo>
                <a:lnTo>
                  <a:pt x="10401" y="26404"/>
                </a:lnTo>
                <a:lnTo>
                  <a:pt x="137616" y="2640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2" name="Freeform 122"/>
          <p:cNvSpPr/>
          <p:nvPr/>
        </p:nvSpPr>
        <p:spPr>
          <a:xfrm>
            <a:off x="15915629" y="7748901"/>
            <a:ext cx="256832" cy="231229"/>
          </a:xfrm>
          <a:custGeom>
            <a:avLst/>
            <a:gdLst>
              <a:gd name="connsiteX0" fmla="*/ 174955 w 256832"/>
              <a:gd name="connsiteY0" fmla="*/ 231229 h 231229"/>
              <a:gd name="connsiteX1" fmla="*/ 174955 w 256832"/>
              <a:gd name="connsiteY1" fmla="*/ 219228 h 231229"/>
              <a:gd name="connsiteX2" fmla="*/ 151752 w 256832"/>
              <a:gd name="connsiteY2" fmla="*/ 225362 h 231229"/>
              <a:gd name="connsiteX3" fmla="*/ 125482 w 256832"/>
              <a:gd name="connsiteY3" fmla="*/ 229095 h 231229"/>
              <a:gd name="connsiteX4" fmla="*/ 98544 w 256832"/>
              <a:gd name="connsiteY4" fmla="*/ 230829 h 231229"/>
              <a:gd name="connsiteX5" fmla="*/ 73076 w 256832"/>
              <a:gd name="connsiteY5" fmla="*/ 231229 h 231229"/>
              <a:gd name="connsiteX6" fmla="*/ 33871 w 256832"/>
              <a:gd name="connsiteY6" fmla="*/ 231229 h 231229"/>
              <a:gd name="connsiteX7" fmla="*/ 33871 w 256832"/>
              <a:gd name="connsiteY7" fmla="*/ 159220 h 231229"/>
              <a:gd name="connsiteX8" fmla="*/ 79742 w 256832"/>
              <a:gd name="connsiteY8" fmla="*/ 150419 h 231229"/>
              <a:gd name="connsiteX9" fmla="*/ 79742 w 256832"/>
              <a:gd name="connsiteY9" fmla="*/ 168022 h 231229"/>
              <a:gd name="connsiteX10" fmla="*/ 174955 w 256832"/>
              <a:gd name="connsiteY10" fmla="*/ 168022 h 231229"/>
              <a:gd name="connsiteX11" fmla="*/ 174955 w 256832"/>
              <a:gd name="connsiteY11" fmla="*/ 156553 h 231229"/>
              <a:gd name="connsiteX12" fmla="*/ 220827 w 256832"/>
              <a:gd name="connsiteY12" fmla="*/ 147752 h 231229"/>
              <a:gd name="connsiteX13" fmla="*/ 220827 w 256832"/>
              <a:gd name="connsiteY13" fmla="*/ 231229 h 231229"/>
              <a:gd name="connsiteX15" fmla="*/ 82944 w 256832"/>
              <a:gd name="connsiteY15" fmla="*/ 63208 h 231229"/>
              <a:gd name="connsiteX16" fmla="*/ 111880 w 256832"/>
              <a:gd name="connsiteY16" fmla="*/ 66542 h 231229"/>
              <a:gd name="connsiteX17" fmla="*/ 132682 w 256832"/>
              <a:gd name="connsiteY17" fmla="*/ 75476 h 231229"/>
              <a:gd name="connsiteX18" fmla="*/ 145351 w 256832"/>
              <a:gd name="connsiteY18" fmla="*/ 88411 h 231229"/>
              <a:gd name="connsiteX19" fmla="*/ 149619 w 256832"/>
              <a:gd name="connsiteY19" fmla="*/ 103480 h 231229"/>
              <a:gd name="connsiteX20" fmla="*/ 145351 w 256832"/>
              <a:gd name="connsiteY20" fmla="*/ 118682 h 231229"/>
              <a:gd name="connsiteX21" fmla="*/ 132682 w 256832"/>
              <a:gd name="connsiteY21" fmla="*/ 131350 h 231229"/>
              <a:gd name="connsiteX22" fmla="*/ 111880 w 256832"/>
              <a:gd name="connsiteY22" fmla="*/ 140151 h 231229"/>
              <a:gd name="connsiteX23" fmla="*/ 82944 w 256832"/>
              <a:gd name="connsiteY23" fmla="*/ 143485 h 231229"/>
              <a:gd name="connsiteX24" fmla="*/ 54006 w 256832"/>
              <a:gd name="connsiteY24" fmla="*/ 140151 h 231229"/>
              <a:gd name="connsiteX25" fmla="*/ 33204 w 256832"/>
              <a:gd name="connsiteY25" fmla="*/ 131350 h 231229"/>
              <a:gd name="connsiteX26" fmla="*/ 20669 w 256832"/>
              <a:gd name="connsiteY26" fmla="*/ 118682 h 231229"/>
              <a:gd name="connsiteX27" fmla="*/ 16535 w 256832"/>
              <a:gd name="connsiteY27" fmla="*/ 103480 h 231229"/>
              <a:gd name="connsiteX28" fmla="*/ 20669 w 256832"/>
              <a:gd name="connsiteY28" fmla="*/ 88411 h 231229"/>
              <a:gd name="connsiteX29" fmla="*/ 33204 w 256832"/>
              <a:gd name="connsiteY29" fmla="*/ 75476 h 231229"/>
              <a:gd name="connsiteX30" fmla="*/ 54006 w 256832"/>
              <a:gd name="connsiteY30" fmla="*/ 66542 h 231229"/>
              <a:gd name="connsiteX31" fmla="*/ 82944 w 256832"/>
              <a:gd name="connsiteY31" fmla="*/ 63208 h 231229"/>
              <a:gd name="connsiteX33" fmla="*/ 173622 w 256832"/>
              <a:gd name="connsiteY33" fmla="*/ 141618 h 231229"/>
              <a:gd name="connsiteX34" fmla="*/ 173622 w 256832"/>
              <a:gd name="connsiteY34" fmla="*/ 32004 h 231229"/>
              <a:gd name="connsiteX35" fmla="*/ 172021 w 256832"/>
              <a:gd name="connsiteY35" fmla="*/ 24936 h 231229"/>
              <a:gd name="connsiteX36" fmla="*/ 166419 w 256832"/>
              <a:gd name="connsiteY36" fmla="*/ 20003 h 231229"/>
              <a:gd name="connsiteX37" fmla="*/ 220827 w 256832"/>
              <a:gd name="connsiteY37" fmla="*/ 4001 h 231229"/>
              <a:gd name="connsiteX38" fmla="*/ 220827 w 256832"/>
              <a:gd name="connsiteY38" fmla="*/ 53873 h 231229"/>
              <a:gd name="connsiteX39" fmla="*/ 256832 w 256832"/>
              <a:gd name="connsiteY39" fmla="*/ 53873 h 231229"/>
              <a:gd name="connsiteX40" fmla="*/ 256832 w 256832"/>
              <a:gd name="connsiteY40" fmla="*/ 78410 h 231229"/>
              <a:gd name="connsiteX41" fmla="*/ 220827 w 256832"/>
              <a:gd name="connsiteY41" fmla="*/ 78410 h 231229"/>
              <a:gd name="connsiteX42" fmla="*/ 220827 w 256832"/>
              <a:gd name="connsiteY42" fmla="*/ 117348 h 231229"/>
              <a:gd name="connsiteX43" fmla="*/ 214694 w 256832"/>
              <a:gd name="connsiteY43" fmla="*/ 135884 h 231229"/>
              <a:gd name="connsiteX44" fmla="*/ 195224 w 256832"/>
              <a:gd name="connsiteY44" fmla="*/ 141618 h 231229"/>
              <a:gd name="connsiteX46" fmla="*/ 153352 w 256832"/>
              <a:gd name="connsiteY46" fmla="*/ 54408 h 231229"/>
              <a:gd name="connsiteX47" fmla="*/ 24803 w 256832"/>
              <a:gd name="connsiteY47" fmla="*/ 54408 h 231229"/>
              <a:gd name="connsiteX48" fmla="*/ 16802 w 256832"/>
              <a:gd name="connsiteY48" fmla="*/ 61075 h 231229"/>
              <a:gd name="connsiteX49" fmla="*/ 0 w 256832"/>
              <a:gd name="connsiteY49" fmla="*/ 31204 h 231229"/>
              <a:gd name="connsiteX50" fmla="*/ 56541 w 256832"/>
              <a:gd name="connsiteY50" fmla="*/ 31204 h 231229"/>
              <a:gd name="connsiteX51" fmla="*/ 56541 w 256832"/>
              <a:gd name="connsiteY51" fmla="*/ 26937 h 231229"/>
              <a:gd name="connsiteX52" fmla="*/ 53874 w 256832"/>
              <a:gd name="connsiteY52" fmla="*/ 18003 h 231229"/>
              <a:gd name="connsiteX53" fmla="*/ 45873 w 256832"/>
              <a:gd name="connsiteY53" fmla="*/ 13601 h 231229"/>
              <a:gd name="connsiteX54" fmla="*/ 106414 w 256832"/>
              <a:gd name="connsiteY54" fmla="*/ 0 h 231229"/>
              <a:gd name="connsiteX55" fmla="*/ 106414 w 256832"/>
              <a:gd name="connsiteY55" fmla="*/ 31204 h 231229"/>
              <a:gd name="connsiteX56" fmla="*/ 153352 w 256832"/>
              <a:gd name="connsiteY56" fmla="*/ 31204 h 231229"/>
              <a:gd name="connsiteX58" fmla="*/ 108280 w 256832"/>
              <a:gd name="connsiteY58" fmla="*/ 103480 h 231229"/>
              <a:gd name="connsiteX59" fmla="*/ 102012 w 256832"/>
              <a:gd name="connsiteY59" fmla="*/ 90145 h 231229"/>
              <a:gd name="connsiteX60" fmla="*/ 82944 w 256832"/>
              <a:gd name="connsiteY60" fmla="*/ 84278 h 231229"/>
              <a:gd name="connsiteX61" fmla="*/ 64007 w 256832"/>
              <a:gd name="connsiteY61" fmla="*/ 90145 h 231229"/>
              <a:gd name="connsiteX62" fmla="*/ 57874 w 256832"/>
              <a:gd name="connsiteY62" fmla="*/ 103480 h 231229"/>
              <a:gd name="connsiteX63" fmla="*/ 64007 w 256832"/>
              <a:gd name="connsiteY63" fmla="*/ 116681 h 231229"/>
              <a:gd name="connsiteX64" fmla="*/ 82944 w 256832"/>
              <a:gd name="connsiteY64" fmla="*/ 122416 h 231229"/>
              <a:gd name="connsiteX65" fmla="*/ 102012 w 256832"/>
              <a:gd name="connsiteY65" fmla="*/ 116681 h 231229"/>
              <a:gd name="connsiteX66" fmla="*/ 108280 w 256832"/>
              <a:gd name="connsiteY66" fmla="*/ 103480 h 231229"/>
              <a:gd name="connsiteX68" fmla="*/ 90412 w 256832"/>
              <a:gd name="connsiteY68" fmla="*/ 206693 h 231229"/>
              <a:gd name="connsiteX69" fmla="*/ 130817 w 256832"/>
              <a:gd name="connsiteY69" fmla="*/ 205760 h 231229"/>
              <a:gd name="connsiteX70" fmla="*/ 174955 w 256832"/>
              <a:gd name="connsiteY70" fmla="*/ 201892 h 231229"/>
              <a:gd name="connsiteX71" fmla="*/ 174955 w 256832"/>
              <a:gd name="connsiteY71" fmla="*/ 191224 h 231229"/>
              <a:gd name="connsiteX72" fmla="*/ 79742 w 256832"/>
              <a:gd name="connsiteY72" fmla="*/ 191224 h 231229"/>
              <a:gd name="connsiteX73" fmla="*/ 79742 w 256832"/>
              <a:gd name="connsiteY73" fmla="*/ 206693 h 231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56832" h="231229">
                <a:moveTo>
                  <a:pt x="174955" y="231229"/>
                </a:moveTo>
                <a:lnTo>
                  <a:pt x="174955" y="219228"/>
                </a:lnTo>
                <a:cubicBezTo>
                  <a:pt x="168021" y="221717"/>
                  <a:pt x="160286" y="223762"/>
                  <a:pt x="151752" y="225362"/>
                </a:cubicBezTo>
                <a:cubicBezTo>
                  <a:pt x="143218" y="226962"/>
                  <a:pt x="134462" y="228206"/>
                  <a:pt x="125482" y="229095"/>
                </a:cubicBezTo>
                <a:cubicBezTo>
                  <a:pt x="116503" y="229984"/>
                  <a:pt x="107525" y="230563"/>
                  <a:pt x="98544" y="230829"/>
                </a:cubicBezTo>
                <a:cubicBezTo>
                  <a:pt x="89567" y="231096"/>
                  <a:pt x="81076" y="231229"/>
                  <a:pt x="73076" y="231229"/>
                </a:cubicBezTo>
                <a:lnTo>
                  <a:pt x="33871" y="231229"/>
                </a:lnTo>
                <a:lnTo>
                  <a:pt x="33871" y="159220"/>
                </a:lnTo>
                <a:lnTo>
                  <a:pt x="79742" y="150419"/>
                </a:lnTo>
                <a:lnTo>
                  <a:pt x="79742" y="168022"/>
                </a:lnTo>
                <a:lnTo>
                  <a:pt x="174955" y="168022"/>
                </a:lnTo>
                <a:lnTo>
                  <a:pt x="174955" y="156553"/>
                </a:lnTo>
                <a:lnTo>
                  <a:pt x="220827" y="147752"/>
                </a:lnTo>
                <a:lnTo>
                  <a:pt x="220827" y="231229"/>
                </a:lnTo>
                <a:moveTo>
                  <a:pt x="82944" y="63208"/>
                </a:moveTo>
                <a:cubicBezTo>
                  <a:pt x="93968" y="63208"/>
                  <a:pt x="103612" y="64319"/>
                  <a:pt x="111880" y="66542"/>
                </a:cubicBezTo>
                <a:cubicBezTo>
                  <a:pt x="120149" y="68765"/>
                  <a:pt x="127082" y="71742"/>
                  <a:pt x="132682" y="75476"/>
                </a:cubicBezTo>
                <a:cubicBezTo>
                  <a:pt x="138283" y="79210"/>
                  <a:pt x="142506" y="83522"/>
                  <a:pt x="145351" y="88411"/>
                </a:cubicBezTo>
                <a:cubicBezTo>
                  <a:pt x="148196" y="93301"/>
                  <a:pt x="149619" y="98324"/>
                  <a:pt x="149619" y="103480"/>
                </a:cubicBezTo>
                <a:cubicBezTo>
                  <a:pt x="149619" y="108814"/>
                  <a:pt x="148196" y="113881"/>
                  <a:pt x="145351" y="118682"/>
                </a:cubicBezTo>
                <a:cubicBezTo>
                  <a:pt x="142506" y="123482"/>
                  <a:pt x="138283" y="127705"/>
                  <a:pt x="132682" y="131350"/>
                </a:cubicBezTo>
                <a:cubicBezTo>
                  <a:pt x="127082" y="134995"/>
                  <a:pt x="120149" y="137928"/>
                  <a:pt x="111880" y="140151"/>
                </a:cubicBezTo>
                <a:cubicBezTo>
                  <a:pt x="103612" y="142373"/>
                  <a:pt x="93968" y="143485"/>
                  <a:pt x="82944" y="143485"/>
                </a:cubicBezTo>
                <a:cubicBezTo>
                  <a:pt x="71920" y="143485"/>
                  <a:pt x="62274" y="142373"/>
                  <a:pt x="54006" y="140151"/>
                </a:cubicBezTo>
                <a:cubicBezTo>
                  <a:pt x="45738" y="137928"/>
                  <a:pt x="38805" y="134995"/>
                  <a:pt x="33204" y="131350"/>
                </a:cubicBezTo>
                <a:cubicBezTo>
                  <a:pt x="27603" y="127705"/>
                  <a:pt x="23425" y="123482"/>
                  <a:pt x="20669" y="118682"/>
                </a:cubicBezTo>
                <a:cubicBezTo>
                  <a:pt x="17914" y="113881"/>
                  <a:pt x="16535" y="108814"/>
                  <a:pt x="16535" y="103480"/>
                </a:cubicBezTo>
                <a:cubicBezTo>
                  <a:pt x="16535" y="98324"/>
                  <a:pt x="17914" y="93301"/>
                  <a:pt x="20669" y="88411"/>
                </a:cubicBezTo>
                <a:cubicBezTo>
                  <a:pt x="23425" y="83522"/>
                  <a:pt x="27603" y="79210"/>
                  <a:pt x="33204" y="75476"/>
                </a:cubicBezTo>
                <a:cubicBezTo>
                  <a:pt x="38805" y="71742"/>
                  <a:pt x="45738" y="68765"/>
                  <a:pt x="54006" y="66542"/>
                </a:cubicBezTo>
                <a:cubicBezTo>
                  <a:pt x="62274" y="64319"/>
                  <a:pt x="71920" y="63208"/>
                  <a:pt x="82944" y="63208"/>
                </a:cubicBezTo>
                <a:moveTo>
                  <a:pt x="173622" y="141618"/>
                </a:moveTo>
                <a:lnTo>
                  <a:pt x="173622" y="32004"/>
                </a:lnTo>
                <a:cubicBezTo>
                  <a:pt x="173622" y="29515"/>
                  <a:pt x="173089" y="27159"/>
                  <a:pt x="172021" y="24936"/>
                </a:cubicBezTo>
                <a:cubicBezTo>
                  <a:pt x="170955" y="22715"/>
                  <a:pt x="169087" y="21070"/>
                  <a:pt x="166419" y="20003"/>
                </a:cubicBezTo>
                <a:lnTo>
                  <a:pt x="220827" y="4001"/>
                </a:lnTo>
                <a:lnTo>
                  <a:pt x="220827" y="53873"/>
                </a:lnTo>
                <a:lnTo>
                  <a:pt x="256832" y="53873"/>
                </a:lnTo>
                <a:lnTo>
                  <a:pt x="256832" y="78410"/>
                </a:lnTo>
                <a:lnTo>
                  <a:pt x="220827" y="78410"/>
                </a:lnTo>
                <a:lnTo>
                  <a:pt x="220827" y="117348"/>
                </a:lnTo>
                <a:cubicBezTo>
                  <a:pt x="220827" y="125882"/>
                  <a:pt x="218784" y="132062"/>
                  <a:pt x="214694" y="135884"/>
                </a:cubicBezTo>
                <a:cubicBezTo>
                  <a:pt x="210603" y="139707"/>
                  <a:pt x="204115" y="141618"/>
                  <a:pt x="195224" y="141618"/>
                </a:cubicBezTo>
                <a:moveTo>
                  <a:pt x="153352" y="54408"/>
                </a:moveTo>
                <a:lnTo>
                  <a:pt x="24803" y="54408"/>
                </a:lnTo>
                <a:cubicBezTo>
                  <a:pt x="20358" y="54408"/>
                  <a:pt x="17690" y="56629"/>
                  <a:pt x="16802" y="61075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4" y="18003"/>
                </a:cubicBezTo>
                <a:cubicBezTo>
                  <a:pt x="52096" y="15602"/>
                  <a:pt x="49428" y="14136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80" y="103480"/>
                </a:moveTo>
                <a:cubicBezTo>
                  <a:pt x="108280" y="98502"/>
                  <a:pt x="106190" y="94056"/>
                  <a:pt x="102012" y="90145"/>
                </a:cubicBezTo>
                <a:cubicBezTo>
                  <a:pt x="97834" y="86233"/>
                  <a:pt x="91478" y="84278"/>
                  <a:pt x="82944" y="84278"/>
                </a:cubicBezTo>
                <a:cubicBezTo>
                  <a:pt x="74409" y="84278"/>
                  <a:pt x="68097" y="86233"/>
                  <a:pt x="64007" y="90145"/>
                </a:cubicBezTo>
                <a:cubicBezTo>
                  <a:pt x="59919" y="94056"/>
                  <a:pt x="57874" y="98502"/>
                  <a:pt x="57874" y="103480"/>
                </a:cubicBezTo>
                <a:cubicBezTo>
                  <a:pt x="57874" y="108458"/>
                  <a:pt x="59919" y="112859"/>
                  <a:pt x="64007" y="116681"/>
                </a:cubicBezTo>
                <a:cubicBezTo>
                  <a:pt x="68097" y="120504"/>
                  <a:pt x="74409" y="122416"/>
                  <a:pt x="82944" y="122416"/>
                </a:cubicBezTo>
                <a:cubicBezTo>
                  <a:pt x="91478" y="122416"/>
                  <a:pt x="97834" y="120504"/>
                  <a:pt x="102012" y="116681"/>
                </a:cubicBezTo>
                <a:cubicBezTo>
                  <a:pt x="106190" y="112859"/>
                  <a:pt x="108280" y="108458"/>
                  <a:pt x="108280" y="103480"/>
                </a:cubicBezTo>
                <a:moveTo>
                  <a:pt x="90412" y="206693"/>
                </a:moveTo>
                <a:cubicBezTo>
                  <a:pt x="102502" y="206693"/>
                  <a:pt x="115970" y="206382"/>
                  <a:pt x="130817" y="205760"/>
                </a:cubicBezTo>
                <a:cubicBezTo>
                  <a:pt x="145662" y="205137"/>
                  <a:pt x="160375" y="203848"/>
                  <a:pt x="174955" y="201892"/>
                </a:cubicBezTo>
                <a:lnTo>
                  <a:pt x="174955" y="191224"/>
                </a:lnTo>
                <a:lnTo>
                  <a:pt x="79742" y="191224"/>
                </a:lnTo>
                <a:lnTo>
                  <a:pt x="79742" y="20669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3" name="Freeform 123"/>
          <p:cNvSpPr/>
          <p:nvPr/>
        </p:nvSpPr>
        <p:spPr>
          <a:xfrm>
            <a:off x="16185262" y="7752901"/>
            <a:ext cx="223228" cy="230429"/>
          </a:xfrm>
          <a:custGeom>
            <a:avLst/>
            <a:gdLst>
              <a:gd name="connsiteX0" fmla="*/ 68010 w 223228"/>
              <a:gd name="connsiteY0" fmla="*/ 150420 h 230429"/>
              <a:gd name="connsiteX1" fmla="*/ 129749 w 223228"/>
              <a:gd name="connsiteY1" fmla="*/ 146552 h 230429"/>
              <a:gd name="connsiteX2" fmla="*/ 176022 w 223228"/>
              <a:gd name="connsiteY2" fmla="*/ 136551 h 230429"/>
              <a:gd name="connsiteX3" fmla="*/ 176022 w 223228"/>
              <a:gd name="connsiteY3" fmla="*/ 28004 h 230429"/>
              <a:gd name="connsiteX4" fmla="*/ 174422 w 223228"/>
              <a:gd name="connsiteY4" fmla="*/ 20936 h 230429"/>
              <a:gd name="connsiteX5" fmla="*/ 168822 w 223228"/>
              <a:gd name="connsiteY5" fmla="*/ 16003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7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6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2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10" y="150420"/>
                </a:moveTo>
                <a:cubicBezTo>
                  <a:pt x="91656" y="150420"/>
                  <a:pt x="112237" y="149130"/>
                  <a:pt x="129749" y="146552"/>
                </a:cubicBezTo>
                <a:cubicBezTo>
                  <a:pt x="147264" y="143973"/>
                  <a:pt x="162686" y="140640"/>
                  <a:pt x="176022" y="136551"/>
                </a:cubicBezTo>
                <a:lnTo>
                  <a:pt x="176022" y="28004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4"/>
                  <a:pt x="171489" y="17070"/>
                  <a:pt x="168822" y="16003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5"/>
                </a:cubicBezTo>
                <a:cubicBezTo>
                  <a:pt x="213006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6"/>
                  <a:pt x="161799" y="161976"/>
                  <a:pt x="153087" y="164821"/>
                </a:cubicBezTo>
                <a:cubicBezTo>
                  <a:pt x="144374" y="167666"/>
                  <a:pt x="134906" y="170021"/>
                  <a:pt x="124682" y="171888"/>
                </a:cubicBezTo>
                <a:cubicBezTo>
                  <a:pt x="114460" y="173755"/>
                  <a:pt x="103657" y="175178"/>
                  <a:pt x="92278" y="176156"/>
                </a:cubicBezTo>
                <a:cubicBezTo>
                  <a:pt x="80899" y="177133"/>
                  <a:pt x="69253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2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4" name="Freeform 124"/>
          <p:cNvSpPr/>
          <p:nvPr/>
        </p:nvSpPr>
        <p:spPr>
          <a:xfrm>
            <a:off x="16451962" y="7752901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7 h 230429"/>
              <a:gd name="connsiteX2" fmla="*/ 122549 w 253899"/>
              <a:gd name="connsiteY2" fmla="*/ 174556 h 230429"/>
              <a:gd name="connsiteX3" fmla="*/ 57341 w 253899"/>
              <a:gd name="connsiteY3" fmla="*/ 180290 h 230429"/>
              <a:gd name="connsiteX4" fmla="*/ 10668 w 253899"/>
              <a:gd name="connsiteY4" fmla="*/ 180290 h 230429"/>
              <a:gd name="connsiteX5" fmla="*/ 10668 w 253899"/>
              <a:gd name="connsiteY5" fmla="*/ 44539 h 230429"/>
              <a:gd name="connsiteX6" fmla="*/ 8001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7 h 230429"/>
              <a:gd name="connsiteX10" fmla="*/ 137885 w 253899"/>
              <a:gd name="connsiteY10" fmla="*/ 23737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3 h 230429"/>
              <a:gd name="connsiteX14" fmla="*/ 68010 w 253899"/>
              <a:gd name="connsiteY14" fmla="*/ 151753 h 230429"/>
              <a:gd name="connsiteX15" fmla="*/ 100147 w 253899"/>
              <a:gd name="connsiteY15" fmla="*/ 150953 h 230429"/>
              <a:gd name="connsiteX16" fmla="*/ 127084 w 253899"/>
              <a:gd name="connsiteY16" fmla="*/ 148552 h 230429"/>
              <a:gd name="connsiteX17" fmla="*/ 150154 w 253899"/>
              <a:gd name="connsiteY17" fmla="*/ 144685 h 230429"/>
              <a:gd name="connsiteX18" fmla="*/ 170689 w 253899"/>
              <a:gd name="connsiteY18" fmla="*/ 139218 h 230429"/>
              <a:gd name="connsiteX19" fmla="*/ 170689 w 253899"/>
              <a:gd name="connsiteY19" fmla="*/ 28004 h 230429"/>
              <a:gd name="connsiteX20" fmla="*/ 169087 w 253899"/>
              <a:gd name="connsiteY20" fmla="*/ 20936 h 230429"/>
              <a:gd name="connsiteX21" fmla="*/ 163486 w 253899"/>
              <a:gd name="connsiteY21" fmla="*/ 16003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1 h 230429"/>
              <a:gd name="connsiteX26" fmla="*/ 217894 w 253899"/>
              <a:gd name="connsiteY26" fmla="*/ 109081 h 230429"/>
              <a:gd name="connsiteX27" fmla="*/ 217894 w 253899"/>
              <a:gd name="connsiteY27" fmla="*/ 206160 h 230429"/>
              <a:gd name="connsiteX28" fmla="*/ 211761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7"/>
                </a:lnTo>
                <a:cubicBezTo>
                  <a:pt x="157886" y="165177"/>
                  <a:pt x="141841" y="170733"/>
                  <a:pt x="122549" y="174556"/>
                </a:cubicBezTo>
                <a:cubicBezTo>
                  <a:pt x="103257" y="178378"/>
                  <a:pt x="81522" y="180290"/>
                  <a:pt x="57341" y="180290"/>
                </a:cubicBezTo>
                <a:lnTo>
                  <a:pt x="10668" y="180290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7"/>
                </a:lnTo>
                <a:lnTo>
                  <a:pt x="137885" y="23737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3"/>
                </a:lnTo>
                <a:lnTo>
                  <a:pt x="68010" y="151753"/>
                </a:lnTo>
                <a:cubicBezTo>
                  <a:pt x="79742" y="151753"/>
                  <a:pt x="90456" y="151486"/>
                  <a:pt x="100147" y="150953"/>
                </a:cubicBezTo>
                <a:cubicBezTo>
                  <a:pt x="109837" y="150420"/>
                  <a:pt x="118816" y="149619"/>
                  <a:pt x="127084" y="148552"/>
                </a:cubicBezTo>
                <a:cubicBezTo>
                  <a:pt x="135350" y="147485"/>
                  <a:pt x="143041" y="146197"/>
                  <a:pt x="150154" y="144685"/>
                </a:cubicBezTo>
                <a:cubicBezTo>
                  <a:pt x="157263" y="143173"/>
                  <a:pt x="164109" y="141351"/>
                  <a:pt x="170689" y="139218"/>
                </a:cubicBezTo>
                <a:lnTo>
                  <a:pt x="170689" y="28004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4"/>
                  <a:pt x="166154" y="17070"/>
                  <a:pt x="163486" y="16003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50" y="220873"/>
                  <a:pt x="211761" y="224695"/>
                </a:cubicBezTo>
                <a:cubicBezTo>
                  <a:pt x="207669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5" name="Freeform 125"/>
          <p:cNvSpPr/>
          <p:nvPr/>
        </p:nvSpPr>
        <p:spPr>
          <a:xfrm>
            <a:off x="9609590" y="8492075"/>
            <a:ext cx="120548" cy="28537"/>
          </a:xfrm>
          <a:custGeom>
            <a:avLst/>
            <a:gdLst>
              <a:gd name="connsiteX0" fmla="*/ 0 w 120548"/>
              <a:gd name="connsiteY0" fmla="*/ 0 h 28537"/>
              <a:gd name="connsiteX1" fmla="*/ 120548 w 120548"/>
              <a:gd name="connsiteY1" fmla="*/ 0 h 28537"/>
              <a:gd name="connsiteX2" fmla="*/ 120548 w 120548"/>
              <a:gd name="connsiteY2" fmla="*/ 28537 h 28537"/>
              <a:gd name="connsiteX3" fmla="*/ 0 w 120548"/>
              <a:gd name="connsiteY3" fmla="*/ 28537 h 2853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7">
                <a:moveTo>
                  <a:pt x="0" y="0"/>
                </a:moveTo>
                <a:lnTo>
                  <a:pt x="120548" y="0"/>
                </a:lnTo>
                <a:lnTo>
                  <a:pt x="120548" y="28537"/>
                </a:lnTo>
                <a:lnTo>
                  <a:pt x="0" y="2853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6" name="Freeform 126"/>
          <p:cNvSpPr/>
          <p:nvPr/>
        </p:nvSpPr>
        <p:spPr>
          <a:xfrm>
            <a:off x="9831076" y="8392063"/>
            <a:ext cx="252831" cy="231229"/>
          </a:xfrm>
          <a:custGeom>
            <a:avLst/>
            <a:gdLst>
              <a:gd name="connsiteX0" fmla="*/ 220827 w 252831"/>
              <a:gd name="connsiteY0" fmla="*/ 97346 h 231229"/>
              <a:gd name="connsiteX1" fmla="*/ 175222 w 252831"/>
              <a:gd name="connsiteY1" fmla="*/ 97346 h 231229"/>
              <a:gd name="connsiteX2" fmla="*/ 175222 w 252831"/>
              <a:gd name="connsiteY2" fmla="*/ 86411 h 231229"/>
              <a:gd name="connsiteX3" fmla="*/ 144018 w 252831"/>
              <a:gd name="connsiteY3" fmla="*/ 94945 h 231229"/>
              <a:gd name="connsiteX4" fmla="*/ 109079 w 252831"/>
              <a:gd name="connsiteY4" fmla="*/ 97346 h 231229"/>
              <a:gd name="connsiteX5" fmla="*/ 38137 w 252831"/>
              <a:gd name="connsiteY5" fmla="*/ 97346 h 231229"/>
              <a:gd name="connsiteX6" fmla="*/ 38137 w 252831"/>
              <a:gd name="connsiteY6" fmla="*/ 30671 h 231229"/>
              <a:gd name="connsiteX7" fmla="*/ 35471 w 252831"/>
              <a:gd name="connsiteY7" fmla="*/ 21736 h 231229"/>
              <a:gd name="connsiteX8" fmla="*/ 27469 w 252831"/>
              <a:gd name="connsiteY8" fmla="*/ 17335 h 231229"/>
              <a:gd name="connsiteX9" fmla="*/ 84010 w 252831"/>
              <a:gd name="connsiteY9" fmla="*/ 2667 h 231229"/>
              <a:gd name="connsiteX10" fmla="*/ 84010 w 252831"/>
              <a:gd name="connsiteY10" fmla="*/ 31738 h 231229"/>
              <a:gd name="connsiteX11" fmla="*/ 175222 w 252831"/>
              <a:gd name="connsiteY11" fmla="*/ 31738 h 231229"/>
              <a:gd name="connsiteX12" fmla="*/ 175222 w 252831"/>
              <a:gd name="connsiteY12" fmla="*/ 11468 h 231229"/>
              <a:gd name="connsiteX13" fmla="*/ 220827 w 252831"/>
              <a:gd name="connsiteY13" fmla="*/ 0 h 231229"/>
              <a:gd name="connsiteX15" fmla="*/ 227228 w 252831"/>
              <a:gd name="connsiteY15" fmla="*/ 155219 h 231229"/>
              <a:gd name="connsiteX16" fmla="*/ 227228 w 252831"/>
              <a:gd name="connsiteY16" fmla="*/ 206959 h 231229"/>
              <a:gd name="connsiteX17" fmla="*/ 221093 w 252831"/>
              <a:gd name="connsiteY17" fmla="*/ 225495 h 231229"/>
              <a:gd name="connsiteX18" fmla="*/ 201625 w 252831"/>
              <a:gd name="connsiteY18" fmla="*/ 231229 h 231229"/>
              <a:gd name="connsiteX19" fmla="*/ 180022 w 252831"/>
              <a:gd name="connsiteY19" fmla="*/ 231229 h 231229"/>
              <a:gd name="connsiteX20" fmla="*/ 180022 w 252831"/>
              <a:gd name="connsiteY20" fmla="*/ 179756 h 231229"/>
              <a:gd name="connsiteX21" fmla="*/ 57872 w 252831"/>
              <a:gd name="connsiteY21" fmla="*/ 179756 h 231229"/>
              <a:gd name="connsiteX22" fmla="*/ 49872 w 252831"/>
              <a:gd name="connsiteY22" fmla="*/ 186424 h 231229"/>
              <a:gd name="connsiteX23" fmla="*/ 27469 w 252831"/>
              <a:gd name="connsiteY23" fmla="*/ 155219 h 231229"/>
              <a:gd name="connsiteX24" fmla="*/ 107745 w 252831"/>
              <a:gd name="connsiteY24" fmla="*/ 155219 h 231229"/>
              <a:gd name="connsiteX25" fmla="*/ 107745 w 252831"/>
              <a:gd name="connsiteY25" fmla="*/ 136283 h 231229"/>
              <a:gd name="connsiteX26" fmla="*/ 32003 w 252831"/>
              <a:gd name="connsiteY26" fmla="*/ 136283 h 231229"/>
              <a:gd name="connsiteX27" fmla="*/ 22935 w 252831"/>
              <a:gd name="connsiteY27" fmla="*/ 143751 h 231229"/>
              <a:gd name="connsiteX28" fmla="*/ 0 w 252831"/>
              <a:gd name="connsiteY28" fmla="*/ 111480 h 231229"/>
              <a:gd name="connsiteX29" fmla="*/ 252831 w 252831"/>
              <a:gd name="connsiteY29" fmla="*/ 111480 h 231229"/>
              <a:gd name="connsiteX30" fmla="*/ 252831 w 252831"/>
              <a:gd name="connsiteY30" fmla="*/ 136283 h 231229"/>
              <a:gd name="connsiteX31" fmla="*/ 154952 w 252831"/>
              <a:gd name="connsiteY31" fmla="*/ 136283 h 231229"/>
              <a:gd name="connsiteX32" fmla="*/ 154952 w 252831"/>
              <a:gd name="connsiteY32" fmla="*/ 155219 h 231229"/>
              <a:gd name="connsiteX34" fmla="*/ 114147 w 252831"/>
              <a:gd name="connsiteY34" fmla="*/ 74143 h 231229"/>
              <a:gd name="connsiteX35" fmla="*/ 125616 w 252831"/>
              <a:gd name="connsiteY35" fmla="*/ 74143 h 231229"/>
              <a:gd name="connsiteX36" fmla="*/ 141216 w 252831"/>
              <a:gd name="connsiteY36" fmla="*/ 73875 h 231229"/>
              <a:gd name="connsiteX37" fmla="*/ 158553 w 252831"/>
              <a:gd name="connsiteY37" fmla="*/ 73075 h 231229"/>
              <a:gd name="connsiteX38" fmla="*/ 175222 w 252831"/>
              <a:gd name="connsiteY38" fmla="*/ 71209 h 231229"/>
              <a:gd name="connsiteX39" fmla="*/ 175222 w 252831"/>
              <a:gd name="connsiteY39" fmla="*/ 54940 h 231229"/>
              <a:gd name="connsiteX40" fmla="*/ 84010 w 252831"/>
              <a:gd name="connsiteY40" fmla="*/ 54940 h 231229"/>
              <a:gd name="connsiteX41" fmla="*/ 84010 w 252831"/>
              <a:gd name="connsiteY41" fmla="*/ 74143 h 231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52831" h="231229">
                <a:moveTo>
                  <a:pt x="220827" y="97346"/>
                </a:moveTo>
                <a:lnTo>
                  <a:pt x="175222" y="97346"/>
                </a:lnTo>
                <a:lnTo>
                  <a:pt x="175222" y="86411"/>
                </a:lnTo>
                <a:cubicBezTo>
                  <a:pt x="165976" y="90500"/>
                  <a:pt x="155573" y="93345"/>
                  <a:pt x="144018" y="94945"/>
                </a:cubicBezTo>
                <a:cubicBezTo>
                  <a:pt x="132460" y="96545"/>
                  <a:pt x="120814" y="97346"/>
                  <a:pt x="109079" y="97346"/>
                </a:cubicBezTo>
                <a:lnTo>
                  <a:pt x="38137" y="97346"/>
                </a:lnTo>
                <a:lnTo>
                  <a:pt x="38137" y="30671"/>
                </a:lnTo>
                <a:cubicBezTo>
                  <a:pt x="38137" y="27115"/>
                  <a:pt x="37249" y="24137"/>
                  <a:pt x="35471" y="21736"/>
                </a:cubicBezTo>
                <a:cubicBezTo>
                  <a:pt x="33692" y="19336"/>
                  <a:pt x="31026" y="17869"/>
                  <a:pt x="27469" y="17335"/>
                </a:cubicBezTo>
                <a:lnTo>
                  <a:pt x="84010" y="2667"/>
                </a:lnTo>
                <a:lnTo>
                  <a:pt x="84010" y="31738"/>
                </a:lnTo>
                <a:lnTo>
                  <a:pt x="175222" y="31738"/>
                </a:lnTo>
                <a:lnTo>
                  <a:pt x="175222" y="11468"/>
                </a:lnTo>
                <a:lnTo>
                  <a:pt x="220827" y="0"/>
                </a:lnTo>
                <a:moveTo>
                  <a:pt x="227228" y="155219"/>
                </a:moveTo>
                <a:lnTo>
                  <a:pt x="227228" y="206959"/>
                </a:lnTo>
                <a:cubicBezTo>
                  <a:pt x="227228" y="215494"/>
                  <a:pt x="225182" y="221673"/>
                  <a:pt x="221093" y="225495"/>
                </a:cubicBezTo>
                <a:cubicBezTo>
                  <a:pt x="217004" y="229317"/>
                  <a:pt x="210514" y="231229"/>
                  <a:pt x="201625" y="231229"/>
                </a:cubicBezTo>
                <a:lnTo>
                  <a:pt x="180022" y="231229"/>
                </a:lnTo>
                <a:lnTo>
                  <a:pt x="180022" y="179756"/>
                </a:lnTo>
                <a:lnTo>
                  <a:pt x="57872" y="179756"/>
                </a:lnTo>
                <a:cubicBezTo>
                  <a:pt x="53428" y="179756"/>
                  <a:pt x="50760" y="181978"/>
                  <a:pt x="49872" y="186424"/>
                </a:cubicBezTo>
                <a:lnTo>
                  <a:pt x="27469" y="155219"/>
                </a:lnTo>
                <a:lnTo>
                  <a:pt x="107745" y="155219"/>
                </a:lnTo>
                <a:lnTo>
                  <a:pt x="107745" y="136283"/>
                </a:lnTo>
                <a:lnTo>
                  <a:pt x="32003" y="136283"/>
                </a:lnTo>
                <a:cubicBezTo>
                  <a:pt x="26846" y="136283"/>
                  <a:pt x="23825" y="138773"/>
                  <a:pt x="22935" y="143751"/>
                </a:cubicBezTo>
                <a:lnTo>
                  <a:pt x="0" y="111480"/>
                </a:lnTo>
                <a:lnTo>
                  <a:pt x="252831" y="111480"/>
                </a:lnTo>
                <a:lnTo>
                  <a:pt x="252831" y="136283"/>
                </a:lnTo>
                <a:lnTo>
                  <a:pt x="154952" y="136283"/>
                </a:lnTo>
                <a:lnTo>
                  <a:pt x="154952" y="155219"/>
                </a:lnTo>
                <a:moveTo>
                  <a:pt x="114147" y="74143"/>
                </a:moveTo>
                <a:cubicBezTo>
                  <a:pt x="116991" y="74143"/>
                  <a:pt x="120814" y="74143"/>
                  <a:pt x="125616" y="74143"/>
                </a:cubicBezTo>
                <a:cubicBezTo>
                  <a:pt x="130415" y="74143"/>
                  <a:pt x="135616" y="74054"/>
                  <a:pt x="141216" y="73875"/>
                </a:cubicBezTo>
                <a:cubicBezTo>
                  <a:pt x="146817" y="73698"/>
                  <a:pt x="152596" y="73431"/>
                  <a:pt x="158553" y="73075"/>
                </a:cubicBezTo>
                <a:cubicBezTo>
                  <a:pt x="164508" y="72720"/>
                  <a:pt x="170065" y="72098"/>
                  <a:pt x="175222" y="71209"/>
                </a:cubicBezTo>
                <a:lnTo>
                  <a:pt x="175222" y="54940"/>
                </a:lnTo>
                <a:lnTo>
                  <a:pt x="84010" y="54940"/>
                </a:lnTo>
                <a:lnTo>
                  <a:pt x="84010" y="7414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7" name="Freeform 127"/>
          <p:cNvSpPr/>
          <p:nvPr/>
        </p:nvSpPr>
        <p:spPr>
          <a:xfrm>
            <a:off x="10099108" y="8392863"/>
            <a:ext cx="259234" cy="233896"/>
          </a:xfrm>
          <a:custGeom>
            <a:avLst/>
            <a:gdLst>
              <a:gd name="connsiteX0" fmla="*/ 227763 w 259234"/>
              <a:gd name="connsiteY0" fmla="*/ 187757 h 233896"/>
              <a:gd name="connsiteX1" fmla="*/ 221362 w 259234"/>
              <a:gd name="connsiteY1" fmla="*/ 205893 h 233896"/>
              <a:gd name="connsiteX2" fmla="*/ 202693 w 259234"/>
              <a:gd name="connsiteY2" fmla="*/ 220561 h 233896"/>
              <a:gd name="connsiteX3" fmla="*/ 172156 w 259234"/>
              <a:gd name="connsiteY3" fmla="*/ 230296 h 233896"/>
              <a:gd name="connsiteX4" fmla="*/ 130417 w 259234"/>
              <a:gd name="connsiteY4" fmla="*/ 233896 h 233896"/>
              <a:gd name="connsiteX5" fmla="*/ 88545 w 259234"/>
              <a:gd name="connsiteY5" fmla="*/ 230296 h 233896"/>
              <a:gd name="connsiteX6" fmla="*/ 58009 w 259234"/>
              <a:gd name="connsiteY6" fmla="*/ 220561 h 233896"/>
              <a:gd name="connsiteX7" fmla="*/ 39206 w 259234"/>
              <a:gd name="connsiteY7" fmla="*/ 205893 h 233896"/>
              <a:gd name="connsiteX8" fmla="*/ 32806 w 259234"/>
              <a:gd name="connsiteY8" fmla="*/ 187757 h 233896"/>
              <a:gd name="connsiteX9" fmla="*/ 39206 w 259234"/>
              <a:gd name="connsiteY9" fmla="*/ 169487 h 233896"/>
              <a:gd name="connsiteX10" fmla="*/ 58009 w 259234"/>
              <a:gd name="connsiteY10" fmla="*/ 154953 h 233896"/>
              <a:gd name="connsiteX11" fmla="*/ 88545 w 259234"/>
              <a:gd name="connsiteY11" fmla="*/ 145218 h 233896"/>
              <a:gd name="connsiteX12" fmla="*/ 130417 w 259234"/>
              <a:gd name="connsiteY12" fmla="*/ 141618 h 233896"/>
              <a:gd name="connsiteX13" fmla="*/ 172156 w 259234"/>
              <a:gd name="connsiteY13" fmla="*/ 145218 h 233896"/>
              <a:gd name="connsiteX14" fmla="*/ 202693 w 259234"/>
              <a:gd name="connsiteY14" fmla="*/ 154953 h 233896"/>
              <a:gd name="connsiteX15" fmla="*/ 221362 w 259234"/>
              <a:gd name="connsiteY15" fmla="*/ 169487 h 233896"/>
              <a:gd name="connsiteX16" fmla="*/ 227763 w 259234"/>
              <a:gd name="connsiteY16" fmla="*/ 187757 h 233896"/>
              <a:gd name="connsiteX18" fmla="*/ 148019 w 259234"/>
              <a:gd name="connsiteY18" fmla="*/ 128283 h 233896"/>
              <a:gd name="connsiteX19" fmla="*/ 103481 w 259234"/>
              <a:gd name="connsiteY19" fmla="*/ 128283 h 233896"/>
              <a:gd name="connsiteX20" fmla="*/ 103481 w 259234"/>
              <a:gd name="connsiteY20" fmla="*/ 118681 h 233896"/>
              <a:gd name="connsiteX21" fmla="*/ 76677 w 259234"/>
              <a:gd name="connsiteY21" fmla="*/ 126949 h 233896"/>
              <a:gd name="connsiteX22" fmla="*/ 44273 w 259234"/>
              <a:gd name="connsiteY22" fmla="*/ 129616 h 233896"/>
              <a:gd name="connsiteX23" fmla="*/ 10668 w 259234"/>
              <a:gd name="connsiteY23" fmla="*/ 129616 h 233896"/>
              <a:gd name="connsiteX24" fmla="*/ 10668 w 259234"/>
              <a:gd name="connsiteY24" fmla="*/ 39205 h 233896"/>
              <a:gd name="connsiteX25" fmla="*/ 8003 w 259234"/>
              <a:gd name="connsiteY25" fmla="*/ 30271 h 233896"/>
              <a:gd name="connsiteX26" fmla="*/ 0 w 259234"/>
              <a:gd name="connsiteY26" fmla="*/ 25870 h 233896"/>
              <a:gd name="connsiteX27" fmla="*/ 55207 w 259234"/>
              <a:gd name="connsiteY27" fmla="*/ 11202 h 233896"/>
              <a:gd name="connsiteX28" fmla="*/ 55207 w 259234"/>
              <a:gd name="connsiteY28" fmla="*/ 50140 h 233896"/>
              <a:gd name="connsiteX29" fmla="*/ 103481 w 259234"/>
              <a:gd name="connsiteY29" fmla="*/ 50140 h 233896"/>
              <a:gd name="connsiteX30" fmla="*/ 103481 w 259234"/>
              <a:gd name="connsiteY30" fmla="*/ 20003 h 233896"/>
              <a:gd name="connsiteX31" fmla="*/ 148019 w 259234"/>
              <a:gd name="connsiteY31" fmla="*/ 8534 h 233896"/>
              <a:gd name="connsiteX33" fmla="*/ 176023 w 259234"/>
              <a:gd name="connsiteY33" fmla="*/ 135217 h 233896"/>
              <a:gd name="connsiteX34" fmla="*/ 176023 w 259234"/>
              <a:gd name="connsiteY34" fmla="*/ 28003 h 233896"/>
              <a:gd name="connsiteX35" fmla="*/ 174422 w 259234"/>
              <a:gd name="connsiteY35" fmla="*/ 20936 h 233896"/>
              <a:gd name="connsiteX36" fmla="*/ 168821 w 259234"/>
              <a:gd name="connsiteY36" fmla="*/ 16002 h 233896"/>
              <a:gd name="connsiteX37" fmla="*/ 223228 w 259234"/>
              <a:gd name="connsiteY37" fmla="*/ 0 h 233896"/>
              <a:gd name="connsiteX38" fmla="*/ 223228 w 259234"/>
              <a:gd name="connsiteY38" fmla="*/ 49873 h 233896"/>
              <a:gd name="connsiteX39" fmla="*/ 259234 w 259234"/>
              <a:gd name="connsiteY39" fmla="*/ 49873 h 233896"/>
              <a:gd name="connsiteX40" fmla="*/ 259234 w 259234"/>
              <a:gd name="connsiteY40" fmla="*/ 74409 h 233896"/>
              <a:gd name="connsiteX41" fmla="*/ 223228 w 259234"/>
              <a:gd name="connsiteY41" fmla="*/ 74409 h 233896"/>
              <a:gd name="connsiteX42" fmla="*/ 223228 w 259234"/>
              <a:gd name="connsiteY42" fmla="*/ 110947 h 233896"/>
              <a:gd name="connsiteX43" fmla="*/ 217095 w 259234"/>
              <a:gd name="connsiteY43" fmla="*/ 129484 h 233896"/>
              <a:gd name="connsiteX44" fmla="*/ 197625 w 259234"/>
              <a:gd name="connsiteY44" fmla="*/ 135217 h 233896"/>
              <a:gd name="connsiteX46" fmla="*/ 177356 w 259234"/>
              <a:gd name="connsiteY46" fmla="*/ 187757 h 233896"/>
              <a:gd name="connsiteX47" fmla="*/ 164956 w 259234"/>
              <a:gd name="connsiteY47" fmla="*/ 170288 h 233896"/>
              <a:gd name="connsiteX48" fmla="*/ 130417 w 259234"/>
              <a:gd name="connsiteY48" fmla="*/ 163754 h 233896"/>
              <a:gd name="connsiteX49" fmla="*/ 95613 w 259234"/>
              <a:gd name="connsiteY49" fmla="*/ 170288 h 233896"/>
              <a:gd name="connsiteX50" fmla="*/ 83212 w 259234"/>
              <a:gd name="connsiteY50" fmla="*/ 187757 h 233896"/>
              <a:gd name="connsiteX51" fmla="*/ 95479 w 259234"/>
              <a:gd name="connsiteY51" fmla="*/ 205225 h 233896"/>
              <a:gd name="connsiteX52" fmla="*/ 130417 w 259234"/>
              <a:gd name="connsiteY52" fmla="*/ 211759 h 233896"/>
              <a:gd name="connsiteX53" fmla="*/ 164956 w 259234"/>
              <a:gd name="connsiteY53" fmla="*/ 205225 h 233896"/>
              <a:gd name="connsiteX54" fmla="*/ 177356 w 259234"/>
              <a:gd name="connsiteY54" fmla="*/ 187757 h 233896"/>
              <a:gd name="connsiteX56" fmla="*/ 103481 w 259234"/>
              <a:gd name="connsiteY56" fmla="*/ 74676 h 233896"/>
              <a:gd name="connsiteX57" fmla="*/ 55207 w 259234"/>
              <a:gd name="connsiteY57" fmla="*/ 74676 h 233896"/>
              <a:gd name="connsiteX58" fmla="*/ 55207 w 259234"/>
              <a:gd name="connsiteY58" fmla="*/ 105080 h 233896"/>
              <a:gd name="connsiteX59" fmla="*/ 66009 w 259234"/>
              <a:gd name="connsiteY59" fmla="*/ 105080 h 233896"/>
              <a:gd name="connsiteX60" fmla="*/ 78411 w 259234"/>
              <a:gd name="connsiteY60" fmla="*/ 104813 h 233896"/>
              <a:gd name="connsiteX61" fmla="*/ 91346 w 259234"/>
              <a:gd name="connsiteY61" fmla="*/ 104013 h 233896"/>
              <a:gd name="connsiteX62" fmla="*/ 103481 w 259234"/>
              <a:gd name="connsiteY62" fmla="*/ 102412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9234" h="233896">
                <a:moveTo>
                  <a:pt x="227763" y="187757"/>
                </a:moveTo>
                <a:cubicBezTo>
                  <a:pt x="227763" y="194158"/>
                  <a:pt x="225630" y="200203"/>
                  <a:pt x="221362" y="205893"/>
                </a:cubicBezTo>
                <a:cubicBezTo>
                  <a:pt x="217095" y="211582"/>
                  <a:pt x="210871" y="216471"/>
                  <a:pt x="202693" y="220561"/>
                </a:cubicBezTo>
                <a:cubicBezTo>
                  <a:pt x="194514" y="224651"/>
                  <a:pt x="184336" y="227895"/>
                  <a:pt x="172156" y="230296"/>
                </a:cubicBezTo>
                <a:cubicBezTo>
                  <a:pt x="159976" y="232696"/>
                  <a:pt x="146064" y="233896"/>
                  <a:pt x="130417" y="233896"/>
                </a:cubicBezTo>
                <a:cubicBezTo>
                  <a:pt x="114593" y="233896"/>
                  <a:pt x="100636" y="232696"/>
                  <a:pt x="88545" y="230296"/>
                </a:cubicBezTo>
                <a:cubicBezTo>
                  <a:pt x="76455" y="227895"/>
                  <a:pt x="66275" y="224651"/>
                  <a:pt x="58009" y="220561"/>
                </a:cubicBezTo>
                <a:cubicBezTo>
                  <a:pt x="49740" y="216471"/>
                  <a:pt x="43473" y="211582"/>
                  <a:pt x="39206" y="205893"/>
                </a:cubicBezTo>
                <a:cubicBezTo>
                  <a:pt x="34939" y="200203"/>
                  <a:pt x="32806" y="194158"/>
                  <a:pt x="32806" y="187757"/>
                </a:cubicBezTo>
                <a:cubicBezTo>
                  <a:pt x="32806" y="181178"/>
                  <a:pt x="34939" y="175089"/>
                  <a:pt x="39206" y="169487"/>
                </a:cubicBezTo>
                <a:cubicBezTo>
                  <a:pt x="43473" y="163888"/>
                  <a:pt x="49740" y="159042"/>
                  <a:pt x="58009" y="154953"/>
                </a:cubicBezTo>
                <a:cubicBezTo>
                  <a:pt x="66275" y="150864"/>
                  <a:pt x="76455" y="147619"/>
                  <a:pt x="88545" y="145218"/>
                </a:cubicBezTo>
                <a:cubicBezTo>
                  <a:pt x="100636" y="142818"/>
                  <a:pt x="114593" y="141618"/>
                  <a:pt x="130417" y="141618"/>
                </a:cubicBezTo>
                <a:cubicBezTo>
                  <a:pt x="146064" y="141618"/>
                  <a:pt x="159976" y="142818"/>
                  <a:pt x="172156" y="145218"/>
                </a:cubicBezTo>
                <a:cubicBezTo>
                  <a:pt x="184336" y="147619"/>
                  <a:pt x="194514" y="150864"/>
                  <a:pt x="202693" y="154953"/>
                </a:cubicBezTo>
                <a:cubicBezTo>
                  <a:pt x="210871" y="159042"/>
                  <a:pt x="217095" y="163888"/>
                  <a:pt x="221362" y="169487"/>
                </a:cubicBezTo>
                <a:cubicBezTo>
                  <a:pt x="225630" y="175089"/>
                  <a:pt x="227763" y="181178"/>
                  <a:pt x="227763" y="187757"/>
                </a:cubicBezTo>
                <a:moveTo>
                  <a:pt x="148019" y="128283"/>
                </a:moveTo>
                <a:lnTo>
                  <a:pt x="103481" y="128283"/>
                </a:lnTo>
                <a:lnTo>
                  <a:pt x="103481" y="118681"/>
                </a:lnTo>
                <a:cubicBezTo>
                  <a:pt x="95479" y="122416"/>
                  <a:pt x="86545" y="125171"/>
                  <a:pt x="76677" y="126949"/>
                </a:cubicBezTo>
                <a:cubicBezTo>
                  <a:pt x="66809" y="128727"/>
                  <a:pt x="56007" y="129616"/>
                  <a:pt x="44273" y="129616"/>
                </a:cubicBezTo>
                <a:lnTo>
                  <a:pt x="10668" y="129616"/>
                </a:lnTo>
                <a:lnTo>
                  <a:pt x="10668" y="39205"/>
                </a:lnTo>
                <a:cubicBezTo>
                  <a:pt x="10668" y="35649"/>
                  <a:pt x="9780" y="32671"/>
                  <a:pt x="8003" y="30271"/>
                </a:cubicBezTo>
                <a:cubicBezTo>
                  <a:pt x="6224" y="27870"/>
                  <a:pt x="3557" y="26403"/>
                  <a:pt x="0" y="25870"/>
                </a:cubicBezTo>
                <a:lnTo>
                  <a:pt x="55207" y="11202"/>
                </a:lnTo>
                <a:lnTo>
                  <a:pt x="55207" y="50140"/>
                </a:lnTo>
                <a:lnTo>
                  <a:pt x="103481" y="50140"/>
                </a:lnTo>
                <a:lnTo>
                  <a:pt x="103481" y="20003"/>
                </a:lnTo>
                <a:lnTo>
                  <a:pt x="148019" y="8534"/>
                </a:lnTo>
                <a:moveTo>
                  <a:pt x="176023" y="135217"/>
                </a:moveTo>
                <a:lnTo>
                  <a:pt x="176023" y="28003"/>
                </a:lnTo>
                <a:cubicBezTo>
                  <a:pt x="176023" y="25515"/>
                  <a:pt x="175490" y="23158"/>
                  <a:pt x="174422" y="20936"/>
                </a:cubicBezTo>
                <a:cubicBezTo>
                  <a:pt x="173356" y="18714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49873"/>
                </a:lnTo>
                <a:lnTo>
                  <a:pt x="259234" y="49873"/>
                </a:lnTo>
                <a:lnTo>
                  <a:pt x="259234" y="74409"/>
                </a:lnTo>
                <a:lnTo>
                  <a:pt x="223228" y="74409"/>
                </a:lnTo>
                <a:lnTo>
                  <a:pt x="223228" y="110947"/>
                </a:lnTo>
                <a:cubicBezTo>
                  <a:pt x="223228" y="119481"/>
                  <a:pt x="221185" y="125661"/>
                  <a:pt x="217095" y="129484"/>
                </a:cubicBezTo>
                <a:cubicBezTo>
                  <a:pt x="213005" y="133306"/>
                  <a:pt x="206516" y="135217"/>
                  <a:pt x="197625" y="135217"/>
                </a:cubicBezTo>
                <a:moveTo>
                  <a:pt x="177356" y="187757"/>
                </a:moveTo>
                <a:cubicBezTo>
                  <a:pt x="177356" y="180467"/>
                  <a:pt x="173222" y="174644"/>
                  <a:pt x="164956" y="170288"/>
                </a:cubicBezTo>
                <a:cubicBezTo>
                  <a:pt x="156687" y="165933"/>
                  <a:pt x="145174" y="163754"/>
                  <a:pt x="130417" y="163754"/>
                </a:cubicBezTo>
                <a:cubicBezTo>
                  <a:pt x="115481" y="163754"/>
                  <a:pt x="103880" y="165933"/>
                  <a:pt x="95613" y="170288"/>
                </a:cubicBezTo>
                <a:cubicBezTo>
                  <a:pt x="87345" y="174644"/>
                  <a:pt x="83212" y="180467"/>
                  <a:pt x="83212" y="187757"/>
                </a:cubicBezTo>
                <a:cubicBezTo>
                  <a:pt x="83212" y="195047"/>
                  <a:pt x="87301" y="200870"/>
                  <a:pt x="95479" y="205225"/>
                </a:cubicBezTo>
                <a:cubicBezTo>
                  <a:pt x="103658" y="209582"/>
                  <a:pt x="115304" y="211759"/>
                  <a:pt x="130417" y="211759"/>
                </a:cubicBezTo>
                <a:cubicBezTo>
                  <a:pt x="145174" y="211759"/>
                  <a:pt x="156687" y="209582"/>
                  <a:pt x="164956" y="205225"/>
                </a:cubicBezTo>
                <a:cubicBezTo>
                  <a:pt x="173222" y="200870"/>
                  <a:pt x="177356" y="195047"/>
                  <a:pt x="177356" y="187757"/>
                </a:cubicBezTo>
                <a:moveTo>
                  <a:pt x="103481" y="74676"/>
                </a:moveTo>
                <a:lnTo>
                  <a:pt x="55207" y="74676"/>
                </a:lnTo>
                <a:lnTo>
                  <a:pt x="55207" y="105080"/>
                </a:lnTo>
                <a:cubicBezTo>
                  <a:pt x="58409" y="105080"/>
                  <a:pt x="62009" y="105080"/>
                  <a:pt x="66009" y="105080"/>
                </a:cubicBezTo>
                <a:cubicBezTo>
                  <a:pt x="70010" y="105080"/>
                  <a:pt x="74144" y="104991"/>
                  <a:pt x="78411" y="104813"/>
                </a:cubicBezTo>
                <a:cubicBezTo>
                  <a:pt x="82678" y="104635"/>
                  <a:pt x="86989" y="104369"/>
                  <a:pt x="91346" y="104013"/>
                </a:cubicBezTo>
                <a:cubicBezTo>
                  <a:pt x="95701" y="103657"/>
                  <a:pt x="99747" y="103124"/>
                  <a:pt x="103481" y="1024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8" name="Freeform 128"/>
          <p:cNvSpPr/>
          <p:nvPr/>
        </p:nvSpPr>
        <p:spPr>
          <a:xfrm>
            <a:off x="10360475" y="8392863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79756 h 230429"/>
              <a:gd name="connsiteX2" fmla="*/ 151219 w 264567"/>
              <a:gd name="connsiteY2" fmla="*/ 189757 h 230429"/>
              <a:gd name="connsiteX3" fmla="*/ 112548 w 264567"/>
              <a:gd name="connsiteY3" fmla="*/ 192824 h 230429"/>
              <a:gd name="connsiteX4" fmla="*/ 32004 w 264567"/>
              <a:gd name="connsiteY4" fmla="*/ 192824 h 230429"/>
              <a:gd name="connsiteX5" fmla="*/ 22936 w 264567"/>
              <a:gd name="connsiteY5" fmla="*/ 200292 h 230429"/>
              <a:gd name="connsiteX6" fmla="*/ 0 w 264567"/>
              <a:gd name="connsiteY6" fmla="*/ 168021 h 230429"/>
              <a:gd name="connsiteX7" fmla="*/ 50140 w 264567"/>
              <a:gd name="connsiteY7" fmla="*/ 168021 h 230429"/>
              <a:gd name="connsiteX8" fmla="*/ 50140 w 264567"/>
              <a:gd name="connsiteY8" fmla="*/ 113347 h 230429"/>
              <a:gd name="connsiteX9" fmla="*/ 48539 w 264567"/>
              <a:gd name="connsiteY9" fmla="*/ 106280 h 230429"/>
              <a:gd name="connsiteX10" fmla="*/ 42938 w 264567"/>
              <a:gd name="connsiteY10" fmla="*/ 101346 h 230429"/>
              <a:gd name="connsiteX11" fmla="*/ 94678 w 264567"/>
              <a:gd name="connsiteY11" fmla="*/ 88012 h 230429"/>
              <a:gd name="connsiteX12" fmla="*/ 94678 w 264567"/>
              <a:gd name="connsiteY12" fmla="*/ 168021 h 230429"/>
              <a:gd name="connsiteX13" fmla="*/ 124549 w 264567"/>
              <a:gd name="connsiteY13" fmla="*/ 168021 h 230429"/>
              <a:gd name="connsiteX14" fmla="*/ 155486 w 264567"/>
              <a:gd name="connsiteY14" fmla="*/ 166288 h 230429"/>
              <a:gd name="connsiteX15" fmla="*/ 181356 w 264567"/>
              <a:gd name="connsiteY15" fmla="*/ 161087 h 230429"/>
              <a:gd name="connsiteX16" fmla="*/ 181356 w 264567"/>
              <a:gd name="connsiteY16" fmla="*/ 28003 h 230429"/>
              <a:gd name="connsiteX17" fmla="*/ 179755 w 264567"/>
              <a:gd name="connsiteY17" fmla="*/ 20936 h 230429"/>
              <a:gd name="connsiteX18" fmla="*/ 174154 w 264567"/>
              <a:gd name="connsiteY18" fmla="*/ 16002 h 230429"/>
              <a:gd name="connsiteX19" fmla="*/ 228561 w 264567"/>
              <a:gd name="connsiteY19" fmla="*/ 0 h 230429"/>
              <a:gd name="connsiteX20" fmla="*/ 228561 w 264567"/>
              <a:gd name="connsiteY20" fmla="*/ 81877 h 230429"/>
              <a:gd name="connsiteX21" fmla="*/ 264567 w 264567"/>
              <a:gd name="connsiteY21" fmla="*/ 81877 h 230429"/>
              <a:gd name="connsiteX22" fmla="*/ 264567 w 264567"/>
              <a:gd name="connsiteY22" fmla="*/ 109080 h 230429"/>
              <a:gd name="connsiteX23" fmla="*/ 228561 w 264567"/>
              <a:gd name="connsiteY23" fmla="*/ 109080 h 230429"/>
              <a:gd name="connsiteX24" fmla="*/ 228561 w 264567"/>
              <a:gd name="connsiteY24" fmla="*/ 206160 h 230429"/>
              <a:gd name="connsiteX25" fmla="*/ 222428 w 264567"/>
              <a:gd name="connsiteY25" fmla="*/ 224695 h 230429"/>
              <a:gd name="connsiteX26" fmla="*/ 202958 w 264567"/>
              <a:gd name="connsiteY26" fmla="*/ 230429 h 230429"/>
              <a:gd name="connsiteX28" fmla="*/ 101880 w 264567"/>
              <a:gd name="connsiteY28" fmla="*/ 147485 h 230429"/>
              <a:gd name="connsiteX29" fmla="*/ 109613 w 264567"/>
              <a:gd name="connsiteY29" fmla="*/ 136284 h 230429"/>
              <a:gd name="connsiteX30" fmla="*/ 113614 w 264567"/>
              <a:gd name="connsiteY30" fmla="*/ 120148 h 230429"/>
              <a:gd name="connsiteX31" fmla="*/ 115214 w 264567"/>
              <a:gd name="connsiteY31" fmla="*/ 101212 h 230429"/>
              <a:gd name="connsiteX32" fmla="*/ 115481 w 264567"/>
              <a:gd name="connsiteY32" fmla="*/ 81611 h 230429"/>
              <a:gd name="connsiteX33" fmla="*/ 115481 w 264567"/>
              <a:gd name="connsiteY33" fmla="*/ 49606 h 230429"/>
              <a:gd name="connsiteX34" fmla="*/ 43739 w 264567"/>
              <a:gd name="connsiteY34" fmla="*/ 49606 h 230429"/>
              <a:gd name="connsiteX35" fmla="*/ 35737 w 264567"/>
              <a:gd name="connsiteY35" fmla="*/ 56274 h 230429"/>
              <a:gd name="connsiteX36" fmla="*/ 18936 w 264567"/>
              <a:gd name="connsiteY36" fmla="*/ 23737 h 230429"/>
              <a:gd name="connsiteX37" fmla="*/ 115481 w 264567"/>
              <a:gd name="connsiteY37" fmla="*/ 23737 h 230429"/>
              <a:gd name="connsiteX38" fmla="*/ 115481 w 264567"/>
              <a:gd name="connsiteY38" fmla="*/ 12535 h 230429"/>
              <a:gd name="connsiteX39" fmla="*/ 160020 w 264567"/>
              <a:gd name="connsiteY39" fmla="*/ 25336 h 230429"/>
              <a:gd name="connsiteX40" fmla="*/ 160020 w 264567"/>
              <a:gd name="connsiteY40" fmla="*/ 71743 h 230429"/>
              <a:gd name="connsiteX41" fmla="*/ 156820 w 264567"/>
              <a:gd name="connsiteY41" fmla="*/ 101346 h 230429"/>
              <a:gd name="connsiteX42" fmla="*/ 146552 w 264567"/>
              <a:gd name="connsiteY42" fmla="*/ 124416 h 230429"/>
              <a:gd name="connsiteX43" fmla="*/ 128415 w 264567"/>
              <a:gd name="connsiteY43" fmla="*/ 141484 h 230429"/>
              <a:gd name="connsiteX44" fmla="*/ 101880 w 264567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79756"/>
                </a:lnTo>
                <a:cubicBezTo>
                  <a:pt x="172644" y="184379"/>
                  <a:pt x="162598" y="187713"/>
                  <a:pt x="151219" y="189757"/>
                </a:cubicBezTo>
                <a:cubicBezTo>
                  <a:pt x="139840" y="191802"/>
                  <a:pt x="126949" y="192824"/>
                  <a:pt x="112548" y="192824"/>
                </a:cubicBezTo>
                <a:lnTo>
                  <a:pt x="32004" y="192824"/>
                </a:lnTo>
                <a:cubicBezTo>
                  <a:pt x="26847" y="192824"/>
                  <a:pt x="23825" y="195314"/>
                  <a:pt x="22936" y="200292"/>
                </a:cubicBezTo>
                <a:lnTo>
                  <a:pt x="0" y="168021"/>
                </a:lnTo>
                <a:lnTo>
                  <a:pt x="50140" y="168021"/>
                </a:lnTo>
                <a:lnTo>
                  <a:pt x="50140" y="113347"/>
                </a:lnTo>
                <a:cubicBezTo>
                  <a:pt x="50140" y="110858"/>
                  <a:pt x="49606" y="108503"/>
                  <a:pt x="48539" y="106280"/>
                </a:cubicBezTo>
                <a:cubicBezTo>
                  <a:pt x="47473" y="104057"/>
                  <a:pt x="45605" y="102412"/>
                  <a:pt x="42938" y="101346"/>
                </a:cubicBezTo>
                <a:lnTo>
                  <a:pt x="94678" y="88012"/>
                </a:lnTo>
                <a:lnTo>
                  <a:pt x="94678" y="168021"/>
                </a:lnTo>
                <a:lnTo>
                  <a:pt x="124549" y="168021"/>
                </a:lnTo>
                <a:cubicBezTo>
                  <a:pt x="136283" y="168021"/>
                  <a:pt x="146596" y="167443"/>
                  <a:pt x="155486" y="166288"/>
                </a:cubicBezTo>
                <a:cubicBezTo>
                  <a:pt x="164376" y="165132"/>
                  <a:pt x="173000" y="163398"/>
                  <a:pt x="181356" y="161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0"/>
                </a:lnTo>
                <a:lnTo>
                  <a:pt x="228561" y="109080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101880" y="147485"/>
                </a:moveTo>
                <a:cubicBezTo>
                  <a:pt x="105257" y="144818"/>
                  <a:pt x="107835" y="141084"/>
                  <a:pt x="109613" y="136284"/>
                </a:cubicBezTo>
                <a:cubicBezTo>
                  <a:pt x="111392" y="131483"/>
                  <a:pt x="112726" y="126105"/>
                  <a:pt x="113614" y="120148"/>
                </a:cubicBezTo>
                <a:cubicBezTo>
                  <a:pt x="114503" y="114192"/>
                  <a:pt x="115036" y="107880"/>
                  <a:pt x="115214" y="101212"/>
                </a:cubicBezTo>
                <a:cubicBezTo>
                  <a:pt x="115391" y="94545"/>
                  <a:pt x="115481" y="88012"/>
                  <a:pt x="115481" y="81611"/>
                </a:cubicBezTo>
                <a:lnTo>
                  <a:pt x="115481" y="49606"/>
                </a:lnTo>
                <a:lnTo>
                  <a:pt x="43739" y="49606"/>
                </a:lnTo>
                <a:cubicBezTo>
                  <a:pt x="39294" y="49606"/>
                  <a:pt x="36627" y="51829"/>
                  <a:pt x="35737" y="56274"/>
                </a:cubicBezTo>
                <a:lnTo>
                  <a:pt x="18936" y="23737"/>
                </a:lnTo>
                <a:lnTo>
                  <a:pt x="115481" y="23737"/>
                </a:lnTo>
                <a:lnTo>
                  <a:pt x="115481" y="12535"/>
                </a:lnTo>
                <a:lnTo>
                  <a:pt x="160020" y="25336"/>
                </a:lnTo>
                <a:lnTo>
                  <a:pt x="160020" y="71743"/>
                </a:lnTo>
                <a:cubicBezTo>
                  <a:pt x="160020" y="82765"/>
                  <a:pt x="158953" y="92634"/>
                  <a:pt x="156820" y="101346"/>
                </a:cubicBezTo>
                <a:cubicBezTo>
                  <a:pt x="154686" y="110058"/>
                  <a:pt x="151263" y="117748"/>
                  <a:pt x="146552" y="124416"/>
                </a:cubicBezTo>
                <a:cubicBezTo>
                  <a:pt x="141840" y="131083"/>
                  <a:pt x="135795" y="136773"/>
                  <a:pt x="128415" y="141484"/>
                </a:cubicBezTo>
                <a:cubicBezTo>
                  <a:pt x="121037" y="146196"/>
                  <a:pt x="112192" y="149975"/>
                  <a:pt x="101880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9" name="Freeform 129"/>
          <p:cNvSpPr/>
          <p:nvPr/>
        </p:nvSpPr>
        <p:spPr>
          <a:xfrm>
            <a:off x="10712554" y="8392863"/>
            <a:ext cx="253899" cy="227228"/>
          </a:xfrm>
          <a:custGeom>
            <a:avLst/>
            <a:gdLst>
              <a:gd name="connsiteX0" fmla="*/ 217894 w 253899"/>
              <a:gd name="connsiteY0" fmla="*/ 142684 h 227228"/>
              <a:gd name="connsiteX1" fmla="*/ 217894 w 253899"/>
              <a:gd name="connsiteY1" fmla="*/ 227228 h 227228"/>
              <a:gd name="connsiteX2" fmla="*/ 172021 w 253899"/>
              <a:gd name="connsiteY2" fmla="*/ 227228 h 227228"/>
              <a:gd name="connsiteX3" fmla="*/ 172021 w 253899"/>
              <a:gd name="connsiteY3" fmla="*/ 215227 h 227228"/>
              <a:gd name="connsiteX4" fmla="*/ 148819 w 253899"/>
              <a:gd name="connsiteY4" fmla="*/ 221362 h 227228"/>
              <a:gd name="connsiteX5" fmla="*/ 122549 w 253899"/>
              <a:gd name="connsiteY5" fmla="*/ 225095 h 227228"/>
              <a:gd name="connsiteX6" fmla="*/ 95612 w 253899"/>
              <a:gd name="connsiteY6" fmla="*/ 226828 h 227228"/>
              <a:gd name="connsiteX7" fmla="*/ 70143 w 253899"/>
              <a:gd name="connsiteY7" fmla="*/ 227228 h 227228"/>
              <a:gd name="connsiteX8" fmla="*/ 30938 w 253899"/>
              <a:gd name="connsiteY8" fmla="*/ 227228 h 227228"/>
              <a:gd name="connsiteX9" fmla="*/ 30938 w 253899"/>
              <a:gd name="connsiteY9" fmla="*/ 142684 h 227228"/>
              <a:gd name="connsiteX11" fmla="*/ 170689 w 253899"/>
              <a:gd name="connsiteY11" fmla="*/ 132283 h 227228"/>
              <a:gd name="connsiteX12" fmla="*/ 170689 w 253899"/>
              <a:gd name="connsiteY12" fmla="*/ 103212 h 227228"/>
              <a:gd name="connsiteX13" fmla="*/ 115215 w 253899"/>
              <a:gd name="connsiteY13" fmla="*/ 122282 h 227228"/>
              <a:gd name="connsiteX14" fmla="*/ 47206 w 253899"/>
              <a:gd name="connsiteY14" fmla="*/ 128283 h 227228"/>
              <a:gd name="connsiteX15" fmla="*/ 10668 w 253899"/>
              <a:gd name="connsiteY15" fmla="*/ 128283 h 227228"/>
              <a:gd name="connsiteX16" fmla="*/ 10668 w 253899"/>
              <a:gd name="connsiteY16" fmla="*/ 39205 h 227228"/>
              <a:gd name="connsiteX17" fmla="*/ 8001 w 253899"/>
              <a:gd name="connsiteY17" fmla="*/ 30271 h 227228"/>
              <a:gd name="connsiteX18" fmla="*/ 0 w 253899"/>
              <a:gd name="connsiteY18" fmla="*/ 25870 h 227228"/>
              <a:gd name="connsiteX19" fmla="*/ 57875 w 253899"/>
              <a:gd name="connsiteY19" fmla="*/ 9868 h 227228"/>
              <a:gd name="connsiteX20" fmla="*/ 57875 w 253899"/>
              <a:gd name="connsiteY20" fmla="*/ 101612 h 227228"/>
              <a:gd name="connsiteX21" fmla="*/ 115481 w 253899"/>
              <a:gd name="connsiteY21" fmla="*/ 98679 h 227228"/>
              <a:gd name="connsiteX22" fmla="*/ 170689 w 253899"/>
              <a:gd name="connsiteY22" fmla="*/ 88544 h 227228"/>
              <a:gd name="connsiteX23" fmla="*/ 170689 w 253899"/>
              <a:gd name="connsiteY23" fmla="*/ 28003 h 227228"/>
              <a:gd name="connsiteX24" fmla="*/ 169087 w 253899"/>
              <a:gd name="connsiteY24" fmla="*/ 20936 h 227228"/>
              <a:gd name="connsiteX25" fmla="*/ 163487 w 253899"/>
              <a:gd name="connsiteY25" fmla="*/ 16002 h 227228"/>
              <a:gd name="connsiteX26" fmla="*/ 217894 w 253899"/>
              <a:gd name="connsiteY26" fmla="*/ 0 h 227228"/>
              <a:gd name="connsiteX27" fmla="*/ 217894 w 253899"/>
              <a:gd name="connsiteY27" fmla="*/ 49873 h 227228"/>
              <a:gd name="connsiteX28" fmla="*/ 253899 w 253899"/>
              <a:gd name="connsiteY28" fmla="*/ 49873 h 227228"/>
              <a:gd name="connsiteX29" fmla="*/ 253899 w 253899"/>
              <a:gd name="connsiteY29" fmla="*/ 74409 h 227228"/>
              <a:gd name="connsiteX30" fmla="*/ 217894 w 253899"/>
              <a:gd name="connsiteY30" fmla="*/ 74409 h 227228"/>
              <a:gd name="connsiteX31" fmla="*/ 217894 w 253899"/>
              <a:gd name="connsiteY31" fmla="*/ 108014 h 227228"/>
              <a:gd name="connsiteX32" fmla="*/ 211761 w 253899"/>
              <a:gd name="connsiteY32" fmla="*/ 126549 h 227228"/>
              <a:gd name="connsiteX33" fmla="*/ 192291 w 253899"/>
              <a:gd name="connsiteY33" fmla="*/ 132283 h 227228"/>
              <a:gd name="connsiteX35" fmla="*/ 87478 w 253899"/>
              <a:gd name="connsiteY35" fmla="*/ 202692 h 227228"/>
              <a:gd name="connsiteX36" fmla="*/ 127884 w 253899"/>
              <a:gd name="connsiteY36" fmla="*/ 201758 h 227228"/>
              <a:gd name="connsiteX37" fmla="*/ 172021 w 253899"/>
              <a:gd name="connsiteY37" fmla="*/ 197891 h 227228"/>
              <a:gd name="connsiteX38" fmla="*/ 172021 w 253899"/>
              <a:gd name="connsiteY38" fmla="*/ 167221 h 227228"/>
              <a:gd name="connsiteX39" fmla="*/ 76809 w 253899"/>
              <a:gd name="connsiteY39" fmla="*/ 167221 h 227228"/>
              <a:gd name="connsiteX40" fmla="*/ 76809 w 253899"/>
              <a:gd name="connsiteY40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3899" h="227228">
                <a:moveTo>
                  <a:pt x="217894" y="142684"/>
                </a:moveTo>
                <a:lnTo>
                  <a:pt x="217894" y="227228"/>
                </a:lnTo>
                <a:lnTo>
                  <a:pt x="172021" y="227228"/>
                </a:lnTo>
                <a:lnTo>
                  <a:pt x="172021" y="215227"/>
                </a:lnTo>
                <a:cubicBezTo>
                  <a:pt x="165088" y="217716"/>
                  <a:pt x="157353" y="219761"/>
                  <a:pt x="148819" y="221362"/>
                </a:cubicBezTo>
                <a:cubicBezTo>
                  <a:pt x="140284" y="222962"/>
                  <a:pt x="131528" y="224206"/>
                  <a:pt x="122549" y="225095"/>
                </a:cubicBezTo>
                <a:cubicBezTo>
                  <a:pt x="113570" y="225984"/>
                  <a:pt x="104592" y="226561"/>
                  <a:pt x="95612" y="226828"/>
                </a:cubicBezTo>
                <a:cubicBezTo>
                  <a:pt x="86633" y="227095"/>
                  <a:pt x="78143" y="227228"/>
                  <a:pt x="70143" y="227228"/>
                </a:cubicBezTo>
                <a:lnTo>
                  <a:pt x="30938" y="227228"/>
                </a:lnTo>
                <a:lnTo>
                  <a:pt x="30938" y="142684"/>
                </a:lnTo>
                <a:moveTo>
                  <a:pt x="170689" y="132283"/>
                </a:moveTo>
                <a:lnTo>
                  <a:pt x="170689" y="103212"/>
                </a:lnTo>
                <a:cubicBezTo>
                  <a:pt x="154508" y="111925"/>
                  <a:pt x="136018" y="118281"/>
                  <a:pt x="115215" y="122282"/>
                </a:cubicBezTo>
                <a:cubicBezTo>
                  <a:pt x="94412" y="126282"/>
                  <a:pt x="71743" y="128283"/>
                  <a:pt x="47206" y="128283"/>
                </a:cubicBezTo>
                <a:lnTo>
                  <a:pt x="10668" y="128283"/>
                </a:lnTo>
                <a:lnTo>
                  <a:pt x="10668" y="39205"/>
                </a:lnTo>
                <a:cubicBezTo>
                  <a:pt x="10668" y="35649"/>
                  <a:pt x="9779" y="32671"/>
                  <a:pt x="8001" y="30271"/>
                </a:cubicBezTo>
                <a:cubicBezTo>
                  <a:pt x="6223" y="27870"/>
                  <a:pt x="3556" y="26403"/>
                  <a:pt x="0" y="25870"/>
                </a:cubicBezTo>
                <a:lnTo>
                  <a:pt x="57875" y="9868"/>
                </a:lnTo>
                <a:lnTo>
                  <a:pt x="57875" y="101612"/>
                </a:lnTo>
                <a:cubicBezTo>
                  <a:pt x="76721" y="101612"/>
                  <a:pt x="95924" y="100635"/>
                  <a:pt x="115481" y="98679"/>
                </a:cubicBezTo>
                <a:cubicBezTo>
                  <a:pt x="135040" y="96723"/>
                  <a:pt x="153442" y="93345"/>
                  <a:pt x="170689" y="88544"/>
                </a:cubicBezTo>
                <a:lnTo>
                  <a:pt x="170689" y="28003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49873"/>
                </a:lnTo>
                <a:lnTo>
                  <a:pt x="253899" y="49873"/>
                </a:lnTo>
                <a:lnTo>
                  <a:pt x="253899" y="74409"/>
                </a:lnTo>
                <a:lnTo>
                  <a:pt x="217894" y="74409"/>
                </a:lnTo>
                <a:lnTo>
                  <a:pt x="217894" y="108014"/>
                </a:lnTo>
                <a:cubicBezTo>
                  <a:pt x="217894" y="116548"/>
                  <a:pt x="215850" y="122727"/>
                  <a:pt x="211761" y="126549"/>
                </a:cubicBezTo>
                <a:cubicBezTo>
                  <a:pt x="207670" y="130372"/>
                  <a:pt x="201182" y="132283"/>
                  <a:pt x="192291" y="132283"/>
                </a:cubicBezTo>
                <a:moveTo>
                  <a:pt x="87478" y="202692"/>
                </a:moveTo>
                <a:cubicBezTo>
                  <a:pt x="99569" y="202692"/>
                  <a:pt x="113037" y="202381"/>
                  <a:pt x="127884" y="201758"/>
                </a:cubicBezTo>
                <a:cubicBezTo>
                  <a:pt x="142729" y="201137"/>
                  <a:pt x="157442" y="199847"/>
                  <a:pt x="172021" y="197891"/>
                </a:cubicBezTo>
                <a:lnTo>
                  <a:pt x="172021" y="167221"/>
                </a:lnTo>
                <a:lnTo>
                  <a:pt x="76809" y="167221"/>
                </a:lnTo>
                <a:lnTo>
                  <a:pt x="76809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0" name="Freeform 130"/>
          <p:cNvSpPr/>
          <p:nvPr/>
        </p:nvSpPr>
        <p:spPr>
          <a:xfrm>
            <a:off x="10973919" y="8392863"/>
            <a:ext cx="259234" cy="233896"/>
          </a:xfrm>
          <a:custGeom>
            <a:avLst/>
            <a:gdLst>
              <a:gd name="connsiteX0" fmla="*/ 227763 w 259234"/>
              <a:gd name="connsiteY0" fmla="*/ 187757 h 233896"/>
              <a:gd name="connsiteX1" fmla="*/ 221362 w 259234"/>
              <a:gd name="connsiteY1" fmla="*/ 205893 h 233896"/>
              <a:gd name="connsiteX2" fmla="*/ 202693 w 259234"/>
              <a:gd name="connsiteY2" fmla="*/ 220561 h 233896"/>
              <a:gd name="connsiteX3" fmla="*/ 172156 w 259234"/>
              <a:gd name="connsiteY3" fmla="*/ 230296 h 233896"/>
              <a:gd name="connsiteX4" fmla="*/ 130417 w 259234"/>
              <a:gd name="connsiteY4" fmla="*/ 233896 h 233896"/>
              <a:gd name="connsiteX5" fmla="*/ 88545 w 259234"/>
              <a:gd name="connsiteY5" fmla="*/ 230296 h 233896"/>
              <a:gd name="connsiteX6" fmla="*/ 58009 w 259234"/>
              <a:gd name="connsiteY6" fmla="*/ 220561 h 233896"/>
              <a:gd name="connsiteX7" fmla="*/ 39206 w 259234"/>
              <a:gd name="connsiteY7" fmla="*/ 205893 h 233896"/>
              <a:gd name="connsiteX8" fmla="*/ 32806 w 259234"/>
              <a:gd name="connsiteY8" fmla="*/ 187757 h 233896"/>
              <a:gd name="connsiteX9" fmla="*/ 39206 w 259234"/>
              <a:gd name="connsiteY9" fmla="*/ 169487 h 233896"/>
              <a:gd name="connsiteX10" fmla="*/ 58009 w 259234"/>
              <a:gd name="connsiteY10" fmla="*/ 154953 h 233896"/>
              <a:gd name="connsiteX11" fmla="*/ 88545 w 259234"/>
              <a:gd name="connsiteY11" fmla="*/ 145218 h 233896"/>
              <a:gd name="connsiteX12" fmla="*/ 130417 w 259234"/>
              <a:gd name="connsiteY12" fmla="*/ 141618 h 233896"/>
              <a:gd name="connsiteX13" fmla="*/ 172156 w 259234"/>
              <a:gd name="connsiteY13" fmla="*/ 145218 h 233896"/>
              <a:gd name="connsiteX14" fmla="*/ 202693 w 259234"/>
              <a:gd name="connsiteY14" fmla="*/ 154953 h 233896"/>
              <a:gd name="connsiteX15" fmla="*/ 221362 w 259234"/>
              <a:gd name="connsiteY15" fmla="*/ 169487 h 233896"/>
              <a:gd name="connsiteX16" fmla="*/ 227763 w 259234"/>
              <a:gd name="connsiteY16" fmla="*/ 187757 h 233896"/>
              <a:gd name="connsiteX18" fmla="*/ 148019 w 259234"/>
              <a:gd name="connsiteY18" fmla="*/ 128283 h 233896"/>
              <a:gd name="connsiteX19" fmla="*/ 103481 w 259234"/>
              <a:gd name="connsiteY19" fmla="*/ 128283 h 233896"/>
              <a:gd name="connsiteX20" fmla="*/ 103481 w 259234"/>
              <a:gd name="connsiteY20" fmla="*/ 118681 h 233896"/>
              <a:gd name="connsiteX21" fmla="*/ 76677 w 259234"/>
              <a:gd name="connsiteY21" fmla="*/ 126949 h 233896"/>
              <a:gd name="connsiteX22" fmla="*/ 44273 w 259234"/>
              <a:gd name="connsiteY22" fmla="*/ 129616 h 233896"/>
              <a:gd name="connsiteX23" fmla="*/ 10668 w 259234"/>
              <a:gd name="connsiteY23" fmla="*/ 129616 h 233896"/>
              <a:gd name="connsiteX24" fmla="*/ 10668 w 259234"/>
              <a:gd name="connsiteY24" fmla="*/ 39205 h 233896"/>
              <a:gd name="connsiteX25" fmla="*/ 8003 w 259234"/>
              <a:gd name="connsiteY25" fmla="*/ 30271 h 233896"/>
              <a:gd name="connsiteX26" fmla="*/ 0 w 259234"/>
              <a:gd name="connsiteY26" fmla="*/ 25870 h 233896"/>
              <a:gd name="connsiteX27" fmla="*/ 55207 w 259234"/>
              <a:gd name="connsiteY27" fmla="*/ 11202 h 233896"/>
              <a:gd name="connsiteX28" fmla="*/ 55207 w 259234"/>
              <a:gd name="connsiteY28" fmla="*/ 50140 h 233896"/>
              <a:gd name="connsiteX29" fmla="*/ 103481 w 259234"/>
              <a:gd name="connsiteY29" fmla="*/ 50140 h 233896"/>
              <a:gd name="connsiteX30" fmla="*/ 103481 w 259234"/>
              <a:gd name="connsiteY30" fmla="*/ 20003 h 233896"/>
              <a:gd name="connsiteX31" fmla="*/ 148019 w 259234"/>
              <a:gd name="connsiteY31" fmla="*/ 8534 h 233896"/>
              <a:gd name="connsiteX33" fmla="*/ 176023 w 259234"/>
              <a:gd name="connsiteY33" fmla="*/ 135217 h 233896"/>
              <a:gd name="connsiteX34" fmla="*/ 176023 w 259234"/>
              <a:gd name="connsiteY34" fmla="*/ 28003 h 233896"/>
              <a:gd name="connsiteX35" fmla="*/ 174422 w 259234"/>
              <a:gd name="connsiteY35" fmla="*/ 20936 h 233896"/>
              <a:gd name="connsiteX36" fmla="*/ 168821 w 259234"/>
              <a:gd name="connsiteY36" fmla="*/ 16002 h 233896"/>
              <a:gd name="connsiteX37" fmla="*/ 223228 w 259234"/>
              <a:gd name="connsiteY37" fmla="*/ 0 h 233896"/>
              <a:gd name="connsiteX38" fmla="*/ 223228 w 259234"/>
              <a:gd name="connsiteY38" fmla="*/ 49873 h 233896"/>
              <a:gd name="connsiteX39" fmla="*/ 259234 w 259234"/>
              <a:gd name="connsiteY39" fmla="*/ 49873 h 233896"/>
              <a:gd name="connsiteX40" fmla="*/ 259234 w 259234"/>
              <a:gd name="connsiteY40" fmla="*/ 74409 h 233896"/>
              <a:gd name="connsiteX41" fmla="*/ 223228 w 259234"/>
              <a:gd name="connsiteY41" fmla="*/ 74409 h 233896"/>
              <a:gd name="connsiteX42" fmla="*/ 223228 w 259234"/>
              <a:gd name="connsiteY42" fmla="*/ 110947 h 233896"/>
              <a:gd name="connsiteX43" fmla="*/ 217095 w 259234"/>
              <a:gd name="connsiteY43" fmla="*/ 129484 h 233896"/>
              <a:gd name="connsiteX44" fmla="*/ 197625 w 259234"/>
              <a:gd name="connsiteY44" fmla="*/ 135217 h 233896"/>
              <a:gd name="connsiteX46" fmla="*/ 177356 w 259234"/>
              <a:gd name="connsiteY46" fmla="*/ 187757 h 233896"/>
              <a:gd name="connsiteX47" fmla="*/ 164956 w 259234"/>
              <a:gd name="connsiteY47" fmla="*/ 170288 h 233896"/>
              <a:gd name="connsiteX48" fmla="*/ 130417 w 259234"/>
              <a:gd name="connsiteY48" fmla="*/ 163754 h 233896"/>
              <a:gd name="connsiteX49" fmla="*/ 95613 w 259234"/>
              <a:gd name="connsiteY49" fmla="*/ 170288 h 233896"/>
              <a:gd name="connsiteX50" fmla="*/ 83212 w 259234"/>
              <a:gd name="connsiteY50" fmla="*/ 187757 h 233896"/>
              <a:gd name="connsiteX51" fmla="*/ 95479 w 259234"/>
              <a:gd name="connsiteY51" fmla="*/ 205225 h 233896"/>
              <a:gd name="connsiteX52" fmla="*/ 130417 w 259234"/>
              <a:gd name="connsiteY52" fmla="*/ 211759 h 233896"/>
              <a:gd name="connsiteX53" fmla="*/ 164956 w 259234"/>
              <a:gd name="connsiteY53" fmla="*/ 205225 h 233896"/>
              <a:gd name="connsiteX54" fmla="*/ 177356 w 259234"/>
              <a:gd name="connsiteY54" fmla="*/ 187757 h 233896"/>
              <a:gd name="connsiteX56" fmla="*/ 103481 w 259234"/>
              <a:gd name="connsiteY56" fmla="*/ 74676 h 233896"/>
              <a:gd name="connsiteX57" fmla="*/ 55207 w 259234"/>
              <a:gd name="connsiteY57" fmla="*/ 74676 h 233896"/>
              <a:gd name="connsiteX58" fmla="*/ 55207 w 259234"/>
              <a:gd name="connsiteY58" fmla="*/ 105080 h 233896"/>
              <a:gd name="connsiteX59" fmla="*/ 66009 w 259234"/>
              <a:gd name="connsiteY59" fmla="*/ 105080 h 233896"/>
              <a:gd name="connsiteX60" fmla="*/ 78411 w 259234"/>
              <a:gd name="connsiteY60" fmla="*/ 104813 h 233896"/>
              <a:gd name="connsiteX61" fmla="*/ 91346 w 259234"/>
              <a:gd name="connsiteY61" fmla="*/ 104013 h 233896"/>
              <a:gd name="connsiteX62" fmla="*/ 103481 w 259234"/>
              <a:gd name="connsiteY62" fmla="*/ 102412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9234" h="233896">
                <a:moveTo>
                  <a:pt x="227763" y="187757"/>
                </a:moveTo>
                <a:cubicBezTo>
                  <a:pt x="227763" y="194158"/>
                  <a:pt x="225630" y="200203"/>
                  <a:pt x="221362" y="205893"/>
                </a:cubicBezTo>
                <a:cubicBezTo>
                  <a:pt x="217095" y="211582"/>
                  <a:pt x="210871" y="216471"/>
                  <a:pt x="202693" y="220561"/>
                </a:cubicBezTo>
                <a:cubicBezTo>
                  <a:pt x="194514" y="224651"/>
                  <a:pt x="184336" y="227895"/>
                  <a:pt x="172156" y="230296"/>
                </a:cubicBezTo>
                <a:cubicBezTo>
                  <a:pt x="159976" y="232696"/>
                  <a:pt x="146064" y="233896"/>
                  <a:pt x="130417" y="233896"/>
                </a:cubicBezTo>
                <a:cubicBezTo>
                  <a:pt x="114593" y="233896"/>
                  <a:pt x="100636" y="232696"/>
                  <a:pt x="88545" y="230296"/>
                </a:cubicBezTo>
                <a:cubicBezTo>
                  <a:pt x="76455" y="227895"/>
                  <a:pt x="66275" y="224651"/>
                  <a:pt x="58009" y="220561"/>
                </a:cubicBezTo>
                <a:cubicBezTo>
                  <a:pt x="49740" y="216471"/>
                  <a:pt x="43473" y="211582"/>
                  <a:pt x="39206" y="205893"/>
                </a:cubicBezTo>
                <a:cubicBezTo>
                  <a:pt x="34939" y="200203"/>
                  <a:pt x="32806" y="194158"/>
                  <a:pt x="32806" y="187757"/>
                </a:cubicBezTo>
                <a:cubicBezTo>
                  <a:pt x="32806" y="181178"/>
                  <a:pt x="34939" y="175089"/>
                  <a:pt x="39206" y="169487"/>
                </a:cubicBezTo>
                <a:cubicBezTo>
                  <a:pt x="43473" y="163888"/>
                  <a:pt x="49740" y="159042"/>
                  <a:pt x="58009" y="154953"/>
                </a:cubicBezTo>
                <a:cubicBezTo>
                  <a:pt x="66275" y="150864"/>
                  <a:pt x="76455" y="147619"/>
                  <a:pt x="88545" y="145218"/>
                </a:cubicBezTo>
                <a:cubicBezTo>
                  <a:pt x="100636" y="142818"/>
                  <a:pt x="114593" y="141618"/>
                  <a:pt x="130417" y="141618"/>
                </a:cubicBezTo>
                <a:cubicBezTo>
                  <a:pt x="146064" y="141618"/>
                  <a:pt x="159976" y="142818"/>
                  <a:pt x="172156" y="145218"/>
                </a:cubicBezTo>
                <a:cubicBezTo>
                  <a:pt x="184336" y="147619"/>
                  <a:pt x="194514" y="150864"/>
                  <a:pt x="202693" y="154953"/>
                </a:cubicBezTo>
                <a:cubicBezTo>
                  <a:pt x="210871" y="159042"/>
                  <a:pt x="217095" y="163888"/>
                  <a:pt x="221362" y="169487"/>
                </a:cubicBezTo>
                <a:cubicBezTo>
                  <a:pt x="225630" y="175089"/>
                  <a:pt x="227763" y="181178"/>
                  <a:pt x="227763" y="187757"/>
                </a:cubicBezTo>
                <a:moveTo>
                  <a:pt x="148019" y="128283"/>
                </a:moveTo>
                <a:lnTo>
                  <a:pt x="103481" y="128283"/>
                </a:lnTo>
                <a:lnTo>
                  <a:pt x="103481" y="118681"/>
                </a:lnTo>
                <a:cubicBezTo>
                  <a:pt x="95479" y="122416"/>
                  <a:pt x="86545" y="125171"/>
                  <a:pt x="76677" y="126949"/>
                </a:cubicBezTo>
                <a:cubicBezTo>
                  <a:pt x="66809" y="128727"/>
                  <a:pt x="56007" y="129616"/>
                  <a:pt x="44273" y="129616"/>
                </a:cubicBezTo>
                <a:lnTo>
                  <a:pt x="10668" y="129616"/>
                </a:lnTo>
                <a:lnTo>
                  <a:pt x="10668" y="39205"/>
                </a:lnTo>
                <a:cubicBezTo>
                  <a:pt x="10668" y="35649"/>
                  <a:pt x="9780" y="32671"/>
                  <a:pt x="8003" y="30271"/>
                </a:cubicBezTo>
                <a:cubicBezTo>
                  <a:pt x="6224" y="27870"/>
                  <a:pt x="3557" y="26403"/>
                  <a:pt x="0" y="25870"/>
                </a:cubicBezTo>
                <a:lnTo>
                  <a:pt x="55207" y="11202"/>
                </a:lnTo>
                <a:lnTo>
                  <a:pt x="55207" y="50140"/>
                </a:lnTo>
                <a:lnTo>
                  <a:pt x="103481" y="50140"/>
                </a:lnTo>
                <a:lnTo>
                  <a:pt x="103481" y="20003"/>
                </a:lnTo>
                <a:lnTo>
                  <a:pt x="148019" y="8534"/>
                </a:lnTo>
                <a:moveTo>
                  <a:pt x="176023" y="135217"/>
                </a:moveTo>
                <a:lnTo>
                  <a:pt x="176023" y="28003"/>
                </a:lnTo>
                <a:cubicBezTo>
                  <a:pt x="176023" y="25515"/>
                  <a:pt x="175490" y="23158"/>
                  <a:pt x="174422" y="20936"/>
                </a:cubicBezTo>
                <a:cubicBezTo>
                  <a:pt x="173356" y="18714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49873"/>
                </a:lnTo>
                <a:lnTo>
                  <a:pt x="259234" y="49873"/>
                </a:lnTo>
                <a:lnTo>
                  <a:pt x="259234" y="74409"/>
                </a:lnTo>
                <a:lnTo>
                  <a:pt x="223228" y="74409"/>
                </a:lnTo>
                <a:lnTo>
                  <a:pt x="223228" y="110947"/>
                </a:lnTo>
                <a:cubicBezTo>
                  <a:pt x="223228" y="119481"/>
                  <a:pt x="221185" y="125661"/>
                  <a:pt x="217095" y="129484"/>
                </a:cubicBezTo>
                <a:cubicBezTo>
                  <a:pt x="213005" y="133306"/>
                  <a:pt x="206516" y="135217"/>
                  <a:pt x="197625" y="135217"/>
                </a:cubicBezTo>
                <a:moveTo>
                  <a:pt x="177356" y="187757"/>
                </a:moveTo>
                <a:cubicBezTo>
                  <a:pt x="177356" y="180467"/>
                  <a:pt x="173222" y="174644"/>
                  <a:pt x="164956" y="170288"/>
                </a:cubicBezTo>
                <a:cubicBezTo>
                  <a:pt x="156687" y="165933"/>
                  <a:pt x="145174" y="163754"/>
                  <a:pt x="130417" y="163754"/>
                </a:cubicBezTo>
                <a:cubicBezTo>
                  <a:pt x="115481" y="163754"/>
                  <a:pt x="103880" y="165933"/>
                  <a:pt x="95613" y="170288"/>
                </a:cubicBezTo>
                <a:cubicBezTo>
                  <a:pt x="87345" y="174644"/>
                  <a:pt x="83212" y="180467"/>
                  <a:pt x="83212" y="187757"/>
                </a:cubicBezTo>
                <a:cubicBezTo>
                  <a:pt x="83212" y="195047"/>
                  <a:pt x="87301" y="200870"/>
                  <a:pt x="95479" y="205225"/>
                </a:cubicBezTo>
                <a:cubicBezTo>
                  <a:pt x="103658" y="209582"/>
                  <a:pt x="115304" y="211759"/>
                  <a:pt x="130417" y="211759"/>
                </a:cubicBezTo>
                <a:cubicBezTo>
                  <a:pt x="145174" y="211759"/>
                  <a:pt x="156687" y="209582"/>
                  <a:pt x="164956" y="205225"/>
                </a:cubicBezTo>
                <a:cubicBezTo>
                  <a:pt x="173222" y="200870"/>
                  <a:pt x="177356" y="195047"/>
                  <a:pt x="177356" y="187757"/>
                </a:cubicBezTo>
                <a:moveTo>
                  <a:pt x="103481" y="74676"/>
                </a:moveTo>
                <a:lnTo>
                  <a:pt x="55207" y="74676"/>
                </a:lnTo>
                <a:lnTo>
                  <a:pt x="55207" y="105080"/>
                </a:lnTo>
                <a:cubicBezTo>
                  <a:pt x="58409" y="105080"/>
                  <a:pt x="62009" y="105080"/>
                  <a:pt x="66009" y="105080"/>
                </a:cubicBezTo>
                <a:cubicBezTo>
                  <a:pt x="70010" y="105080"/>
                  <a:pt x="74144" y="104991"/>
                  <a:pt x="78411" y="104813"/>
                </a:cubicBezTo>
                <a:cubicBezTo>
                  <a:pt x="82678" y="104635"/>
                  <a:pt x="86989" y="104369"/>
                  <a:pt x="91346" y="104013"/>
                </a:cubicBezTo>
                <a:cubicBezTo>
                  <a:pt x="95701" y="103657"/>
                  <a:pt x="99747" y="103124"/>
                  <a:pt x="103481" y="1024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1" name="Freeform 131"/>
          <p:cNvSpPr/>
          <p:nvPr/>
        </p:nvSpPr>
        <p:spPr>
          <a:xfrm>
            <a:off x="11235286" y="8392863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4 w 233896"/>
              <a:gd name="connsiteY5" fmla="*/ 17335 h 230429"/>
              <a:gd name="connsiteX6" fmla="*/ 142684 w 233896"/>
              <a:gd name="connsiteY6" fmla="*/ 29604 h 230429"/>
              <a:gd name="connsiteX7" fmla="*/ 158820 w 233896"/>
              <a:gd name="connsiteY7" fmla="*/ 50406 h 230429"/>
              <a:gd name="connsiteX8" fmla="*/ 164820 w 233896"/>
              <a:gd name="connsiteY8" fmla="*/ 80010 h 230429"/>
              <a:gd name="connsiteX9" fmla="*/ 158820 w 233896"/>
              <a:gd name="connsiteY9" fmla="*/ 109613 h 230429"/>
              <a:gd name="connsiteX10" fmla="*/ 142684 w 233896"/>
              <a:gd name="connsiteY10" fmla="*/ 130416 h 230429"/>
              <a:gd name="connsiteX11" fmla="*/ 119214 w 233896"/>
              <a:gd name="connsiteY11" fmla="*/ 142684 h 230429"/>
              <a:gd name="connsiteX12" fmla="*/ 91478 w 233896"/>
              <a:gd name="connsiteY12" fmla="*/ 146685 h 230429"/>
              <a:gd name="connsiteX13" fmla="*/ 63474 w 233896"/>
              <a:gd name="connsiteY13" fmla="*/ 142684 h 230429"/>
              <a:gd name="connsiteX14" fmla="*/ 40005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89 w 233896"/>
              <a:gd name="connsiteY18" fmla="*/ 230429 h 230429"/>
              <a:gd name="connsiteX19" fmla="*/ 186689 w 233896"/>
              <a:gd name="connsiteY19" fmla="*/ 178422 h 230429"/>
              <a:gd name="connsiteX20" fmla="*/ 156553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4 h 230429"/>
              <a:gd name="connsiteX27" fmla="*/ 186689 w 233896"/>
              <a:gd name="connsiteY27" fmla="*/ 159753 h 230429"/>
              <a:gd name="connsiteX28" fmla="*/ 186689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6" fmla="*/ 63474 w 233896"/>
              <a:gd name="connsiteY36" fmla="*/ 80010 h 230429"/>
              <a:gd name="connsiteX37" fmla="*/ 65342 w 233896"/>
              <a:gd name="connsiteY37" fmla="*/ 96812 h 230429"/>
              <a:gd name="connsiteX38" fmla="*/ 70676 w 233896"/>
              <a:gd name="connsiteY38" fmla="*/ 110147 h 230429"/>
              <a:gd name="connsiteX39" fmla="*/ 79342 w 233896"/>
              <a:gd name="connsiteY39" fmla="*/ 118949 h 230429"/>
              <a:gd name="connsiteX40" fmla="*/ 91478 w 233896"/>
              <a:gd name="connsiteY40" fmla="*/ 122149 h 230429"/>
              <a:gd name="connsiteX41" fmla="*/ 103212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9 w 233896"/>
              <a:gd name="connsiteY44" fmla="*/ 80010 h 230429"/>
              <a:gd name="connsiteX45" fmla="*/ 117081 w 233896"/>
              <a:gd name="connsiteY45" fmla="*/ 63209 h 230429"/>
              <a:gd name="connsiteX46" fmla="*/ 111747 w 233896"/>
              <a:gd name="connsiteY46" fmla="*/ 49873 h 230429"/>
              <a:gd name="connsiteX47" fmla="*/ 103212 w 233896"/>
              <a:gd name="connsiteY47" fmla="*/ 41072 h 230429"/>
              <a:gd name="connsiteX48" fmla="*/ 91478 w 233896"/>
              <a:gd name="connsiteY48" fmla="*/ 37871 h 230429"/>
              <a:gd name="connsiteX49" fmla="*/ 79342 w 233896"/>
              <a:gd name="connsiteY49" fmla="*/ 41072 h 230429"/>
              <a:gd name="connsiteX50" fmla="*/ 70676 w 233896"/>
              <a:gd name="connsiteY50" fmla="*/ 49873 h 230429"/>
              <a:gd name="connsiteX51" fmla="*/ 65342 w 233896"/>
              <a:gd name="connsiteY51" fmla="*/ 63209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8" y="35116"/>
                  <a:pt x="40005" y="29604"/>
                </a:cubicBezTo>
                <a:cubicBezTo>
                  <a:pt x="46761" y="24092"/>
                  <a:pt x="54585" y="20003"/>
                  <a:pt x="63474" y="17335"/>
                </a:cubicBezTo>
                <a:cubicBezTo>
                  <a:pt x="72365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4" y="17335"/>
                </a:cubicBezTo>
                <a:cubicBezTo>
                  <a:pt x="128105" y="20003"/>
                  <a:pt x="135928" y="24092"/>
                  <a:pt x="142684" y="29604"/>
                </a:cubicBezTo>
                <a:cubicBezTo>
                  <a:pt x="149440" y="35116"/>
                  <a:pt x="154820" y="42049"/>
                  <a:pt x="158820" y="50406"/>
                </a:cubicBezTo>
                <a:cubicBezTo>
                  <a:pt x="162820" y="58763"/>
                  <a:pt x="164820" y="68631"/>
                  <a:pt x="164820" y="80010"/>
                </a:cubicBezTo>
                <a:cubicBezTo>
                  <a:pt x="164820" y="91389"/>
                  <a:pt x="162820" y="101257"/>
                  <a:pt x="158820" y="109613"/>
                </a:cubicBezTo>
                <a:cubicBezTo>
                  <a:pt x="154820" y="117970"/>
                  <a:pt x="149440" y="124904"/>
                  <a:pt x="142684" y="130416"/>
                </a:cubicBezTo>
                <a:cubicBezTo>
                  <a:pt x="135928" y="135928"/>
                  <a:pt x="128105" y="140018"/>
                  <a:pt x="119214" y="142684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4" y="142684"/>
                </a:cubicBezTo>
                <a:cubicBezTo>
                  <a:pt x="54585" y="140018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89" y="230429"/>
                </a:moveTo>
                <a:lnTo>
                  <a:pt x="186689" y="178422"/>
                </a:lnTo>
                <a:cubicBezTo>
                  <a:pt x="177978" y="183045"/>
                  <a:pt x="167932" y="186379"/>
                  <a:pt x="156553" y="188424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7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09"/>
                  <a:pt x="160820" y="164954"/>
                </a:cubicBezTo>
                <a:cubicBezTo>
                  <a:pt x="169711" y="163799"/>
                  <a:pt x="178333" y="162065"/>
                  <a:pt x="186689" y="159753"/>
                </a:cubicBez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3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moveTo>
                  <a:pt x="63474" y="80010"/>
                </a:moveTo>
                <a:cubicBezTo>
                  <a:pt x="63474" y="86055"/>
                  <a:pt x="64097" y="91656"/>
                  <a:pt x="65342" y="96812"/>
                </a:cubicBezTo>
                <a:cubicBezTo>
                  <a:pt x="66585" y="101969"/>
                  <a:pt x="68365" y="106413"/>
                  <a:pt x="70676" y="110147"/>
                </a:cubicBezTo>
                <a:cubicBezTo>
                  <a:pt x="72988" y="113881"/>
                  <a:pt x="75876" y="116815"/>
                  <a:pt x="79342" y="118949"/>
                </a:cubicBezTo>
                <a:cubicBezTo>
                  <a:pt x="82810" y="121082"/>
                  <a:pt x="86855" y="122149"/>
                  <a:pt x="91478" y="122149"/>
                </a:cubicBezTo>
                <a:cubicBezTo>
                  <a:pt x="95923" y="122149"/>
                  <a:pt x="99834" y="121082"/>
                  <a:pt x="103212" y="118949"/>
                </a:cubicBezTo>
                <a:cubicBezTo>
                  <a:pt x="106591" y="116815"/>
                  <a:pt x="109437" y="113881"/>
                  <a:pt x="111747" y="110147"/>
                </a:cubicBezTo>
                <a:cubicBezTo>
                  <a:pt x="114058" y="106413"/>
                  <a:pt x="115837" y="101969"/>
                  <a:pt x="117081" y="96812"/>
                </a:cubicBezTo>
                <a:cubicBezTo>
                  <a:pt x="118325" y="91656"/>
                  <a:pt x="118949" y="86055"/>
                  <a:pt x="118949" y="80010"/>
                </a:cubicBezTo>
                <a:cubicBezTo>
                  <a:pt x="118949" y="73965"/>
                  <a:pt x="118325" y="68364"/>
                  <a:pt x="117081" y="63209"/>
                </a:cubicBezTo>
                <a:cubicBezTo>
                  <a:pt x="115837" y="58051"/>
                  <a:pt x="114058" y="53607"/>
                  <a:pt x="111747" y="49873"/>
                </a:cubicBezTo>
                <a:cubicBezTo>
                  <a:pt x="109437" y="46140"/>
                  <a:pt x="106591" y="43205"/>
                  <a:pt x="103212" y="41072"/>
                </a:cubicBezTo>
                <a:cubicBezTo>
                  <a:pt x="99834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2" y="41072"/>
                </a:cubicBezTo>
                <a:cubicBezTo>
                  <a:pt x="75876" y="43205"/>
                  <a:pt x="72988" y="46140"/>
                  <a:pt x="70676" y="49873"/>
                </a:cubicBezTo>
                <a:cubicBezTo>
                  <a:pt x="68365" y="53607"/>
                  <a:pt x="66585" y="58051"/>
                  <a:pt x="65342" y="63209"/>
                </a:cubicBezTo>
                <a:cubicBezTo>
                  <a:pt x="64097" y="68364"/>
                  <a:pt x="63474" y="73965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2" name="Freeform 132"/>
          <p:cNvSpPr/>
          <p:nvPr/>
        </p:nvSpPr>
        <p:spPr>
          <a:xfrm>
            <a:off x="11580699" y="8392863"/>
            <a:ext cx="229894" cy="230429"/>
          </a:xfrm>
          <a:custGeom>
            <a:avLst/>
            <a:gdLst>
              <a:gd name="connsiteX0" fmla="*/ 182688 w 229894"/>
              <a:gd name="connsiteY0" fmla="*/ 230429 h 230429"/>
              <a:gd name="connsiteX1" fmla="*/ 182688 w 229894"/>
              <a:gd name="connsiteY1" fmla="*/ 28003 h 230429"/>
              <a:gd name="connsiteX2" fmla="*/ 181088 w 229894"/>
              <a:gd name="connsiteY2" fmla="*/ 20936 h 230429"/>
              <a:gd name="connsiteX3" fmla="*/ 175488 w 229894"/>
              <a:gd name="connsiteY3" fmla="*/ 16002 h 230429"/>
              <a:gd name="connsiteX4" fmla="*/ 229894 w 229894"/>
              <a:gd name="connsiteY4" fmla="*/ 0 h 230429"/>
              <a:gd name="connsiteX5" fmla="*/ 229894 w 229894"/>
              <a:gd name="connsiteY5" fmla="*/ 206160 h 230429"/>
              <a:gd name="connsiteX6" fmla="*/ 223760 w 229894"/>
              <a:gd name="connsiteY6" fmla="*/ 224695 h 230429"/>
              <a:gd name="connsiteX7" fmla="*/ 204291 w 229894"/>
              <a:gd name="connsiteY7" fmla="*/ 230429 h 230429"/>
              <a:gd name="connsiteX9" fmla="*/ 0 w 229894"/>
              <a:gd name="connsiteY9" fmla="*/ 182423 h 230429"/>
              <a:gd name="connsiteX10" fmla="*/ 37337 w 229894"/>
              <a:gd name="connsiteY10" fmla="*/ 167221 h 230429"/>
              <a:gd name="connsiteX11" fmla="*/ 69075 w 229894"/>
              <a:gd name="connsiteY11" fmla="*/ 140684 h 230429"/>
              <a:gd name="connsiteX12" fmla="*/ 91744 w 229894"/>
              <a:gd name="connsiteY12" fmla="*/ 102546 h 230429"/>
              <a:gd name="connsiteX13" fmla="*/ 102412 w 229894"/>
              <a:gd name="connsiteY13" fmla="*/ 52274 h 230429"/>
              <a:gd name="connsiteX14" fmla="*/ 33869 w 229894"/>
              <a:gd name="connsiteY14" fmla="*/ 52274 h 230429"/>
              <a:gd name="connsiteX15" fmla="*/ 25869 w 229894"/>
              <a:gd name="connsiteY15" fmla="*/ 58941 h 230429"/>
              <a:gd name="connsiteX16" fmla="*/ 9066 w 229894"/>
              <a:gd name="connsiteY16" fmla="*/ 26403 h 230429"/>
              <a:gd name="connsiteX17" fmla="*/ 102946 w 229894"/>
              <a:gd name="connsiteY17" fmla="*/ 26403 h 230429"/>
              <a:gd name="connsiteX18" fmla="*/ 102946 w 229894"/>
              <a:gd name="connsiteY18" fmla="*/ 15202 h 230429"/>
              <a:gd name="connsiteX19" fmla="*/ 150151 w 229894"/>
              <a:gd name="connsiteY19" fmla="*/ 28003 h 230429"/>
              <a:gd name="connsiteX20" fmla="*/ 150151 w 229894"/>
              <a:gd name="connsiteY20" fmla="*/ 44272 h 230429"/>
              <a:gd name="connsiteX21" fmla="*/ 140283 w 229894"/>
              <a:gd name="connsiteY21" fmla="*/ 94145 h 230429"/>
              <a:gd name="connsiteX22" fmla="*/ 111347 w 229894"/>
              <a:gd name="connsiteY22" fmla="*/ 138550 h 230429"/>
              <a:gd name="connsiteX23" fmla="*/ 64274 w 229894"/>
              <a:gd name="connsiteY23" fmla="*/ 171755 h 230429"/>
              <a:gd name="connsiteX24" fmla="*/ 0 w 229894"/>
              <a:gd name="connsiteY24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29894" h="230429">
                <a:moveTo>
                  <a:pt x="182688" y="230429"/>
                </a:moveTo>
                <a:lnTo>
                  <a:pt x="182688" y="28003"/>
                </a:lnTo>
                <a:cubicBezTo>
                  <a:pt x="182688" y="25515"/>
                  <a:pt x="182155" y="23158"/>
                  <a:pt x="181088" y="20936"/>
                </a:cubicBezTo>
                <a:cubicBezTo>
                  <a:pt x="180022" y="18714"/>
                  <a:pt x="178155" y="17069"/>
                  <a:pt x="175488" y="16002"/>
                </a:cubicBezTo>
                <a:lnTo>
                  <a:pt x="229894" y="0"/>
                </a:lnTo>
                <a:lnTo>
                  <a:pt x="229894" y="206160"/>
                </a:lnTo>
                <a:cubicBezTo>
                  <a:pt x="229894" y="214694"/>
                  <a:pt x="227850" y="220873"/>
                  <a:pt x="223760" y="224695"/>
                </a:cubicBezTo>
                <a:cubicBezTo>
                  <a:pt x="219671" y="228517"/>
                  <a:pt x="213181" y="230429"/>
                  <a:pt x="204291" y="230429"/>
                </a:cubicBezTo>
                <a:moveTo>
                  <a:pt x="0" y="182423"/>
                </a:moveTo>
                <a:cubicBezTo>
                  <a:pt x="12979" y="179222"/>
                  <a:pt x="25425" y="174155"/>
                  <a:pt x="37337" y="167221"/>
                </a:cubicBezTo>
                <a:cubicBezTo>
                  <a:pt x="49250" y="160286"/>
                  <a:pt x="59829" y="151441"/>
                  <a:pt x="69075" y="140684"/>
                </a:cubicBezTo>
                <a:cubicBezTo>
                  <a:pt x="78321" y="129927"/>
                  <a:pt x="85877" y="117215"/>
                  <a:pt x="91744" y="102546"/>
                </a:cubicBezTo>
                <a:cubicBezTo>
                  <a:pt x="97611" y="87878"/>
                  <a:pt x="101167" y="71120"/>
                  <a:pt x="102412" y="52274"/>
                </a:cubicBezTo>
                <a:lnTo>
                  <a:pt x="33869" y="52274"/>
                </a:lnTo>
                <a:cubicBezTo>
                  <a:pt x="29425" y="52274"/>
                  <a:pt x="26758" y="54496"/>
                  <a:pt x="25869" y="58941"/>
                </a:cubicBezTo>
                <a:lnTo>
                  <a:pt x="9066" y="26403"/>
                </a:lnTo>
                <a:lnTo>
                  <a:pt x="102946" y="26403"/>
                </a:lnTo>
                <a:lnTo>
                  <a:pt x="102946" y="15202"/>
                </a:lnTo>
                <a:lnTo>
                  <a:pt x="150151" y="28003"/>
                </a:lnTo>
                <a:lnTo>
                  <a:pt x="150151" y="44272"/>
                </a:lnTo>
                <a:cubicBezTo>
                  <a:pt x="150151" y="61164"/>
                  <a:pt x="146862" y="77788"/>
                  <a:pt x="140283" y="94145"/>
                </a:cubicBezTo>
                <a:cubicBezTo>
                  <a:pt x="133704" y="110503"/>
                  <a:pt x="124059" y="125304"/>
                  <a:pt x="111347" y="138550"/>
                </a:cubicBezTo>
                <a:cubicBezTo>
                  <a:pt x="98633" y="151797"/>
                  <a:pt x="82944" y="162864"/>
                  <a:pt x="64274" y="171755"/>
                </a:cubicBezTo>
                <a:cubicBezTo>
                  <a:pt x="45605" y="180645"/>
                  <a:pt x="24180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3" name="Freeform 133"/>
          <p:cNvSpPr/>
          <p:nvPr/>
        </p:nvSpPr>
        <p:spPr>
          <a:xfrm>
            <a:off x="11847399" y="8386196"/>
            <a:ext cx="252831" cy="240030"/>
          </a:xfrm>
          <a:custGeom>
            <a:avLst/>
            <a:gdLst>
              <a:gd name="connsiteX0" fmla="*/ 42938 w 252831"/>
              <a:gd name="connsiteY0" fmla="*/ 108013 h 240030"/>
              <a:gd name="connsiteX1" fmla="*/ 50272 w 252831"/>
              <a:gd name="connsiteY1" fmla="*/ 91077 h 240030"/>
              <a:gd name="connsiteX2" fmla="*/ 69875 w 252831"/>
              <a:gd name="connsiteY2" fmla="*/ 79610 h 240030"/>
              <a:gd name="connsiteX3" fmla="*/ 98144 w 252831"/>
              <a:gd name="connsiteY3" fmla="*/ 73209 h 240030"/>
              <a:gd name="connsiteX4" fmla="*/ 131482 w 252831"/>
              <a:gd name="connsiteY4" fmla="*/ 71208 h 240030"/>
              <a:gd name="connsiteX5" fmla="*/ 164819 w 252831"/>
              <a:gd name="connsiteY5" fmla="*/ 73209 h 240030"/>
              <a:gd name="connsiteX6" fmla="*/ 193091 w 252831"/>
              <a:gd name="connsiteY6" fmla="*/ 79610 h 240030"/>
              <a:gd name="connsiteX7" fmla="*/ 212692 w 252831"/>
              <a:gd name="connsiteY7" fmla="*/ 91077 h 240030"/>
              <a:gd name="connsiteX8" fmla="*/ 220027 w 252831"/>
              <a:gd name="connsiteY8" fmla="*/ 108013 h 240030"/>
              <a:gd name="connsiteX9" fmla="*/ 212692 w 252831"/>
              <a:gd name="connsiteY9" fmla="*/ 124948 h 240030"/>
              <a:gd name="connsiteX10" fmla="*/ 193091 w 252831"/>
              <a:gd name="connsiteY10" fmla="*/ 136416 h 240030"/>
              <a:gd name="connsiteX11" fmla="*/ 164819 w 252831"/>
              <a:gd name="connsiteY11" fmla="*/ 142817 h 240030"/>
              <a:gd name="connsiteX12" fmla="*/ 131482 w 252831"/>
              <a:gd name="connsiteY12" fmla="*/ 144818 h 240030"/>
              <a:gd name="connsiteX13" fmla="*/ 98144 w 252831"/>
              <a:gd name="connsiteY13" fmla="*/ 142817 h 240030"/>
              <a:gd name="connsiteX14" fmla="*/ 69875 w 252831"/>
              <a:gd name="connsiteY14" fmla="*/ 136416 h 240030"/>
              <a:gd name="connsiteX15" fmla="*/ 50272 w 252831"/>
              <a:gd name="connsiteY15" fmla="*/ 124948 h 240030"/>
              <a:gd name="connsiteX16" fmla="*/ 42938 w 252831"/>
              <a:gd name="connsiteY16" fmla="*/ 108013 h 240030"/>
              <a:gd name="connsiteX18" fmla="*/ 252831 w 252831"/>
              <a:gd name="connsiteY18" fmla="*/ 178688 h 240030"/>
              <a:gd name="connsiteX19" fmla="*/ 156285 w 252831"/>
              <a:gd name="connsiteY19" fmla="*/ 178688 h 240030"/>
              <a:gd name="connsiteX20" fmla="*/ 156285 w 252831"/>
              <a:gd name="connsiteY20" fmla="*/ 221361 h 240030"/>
              <a:gd name="connsiteX21" fmla="*/ 109079 w 252831"/>
              <a:gd name="connsiteY21" fmla="*/ 240030 h 240030"/>
              <a:gd name="connsiteX22" fmla="*/ 109079 w 252831"/>
              <a:gd name="connsiteY22" fmla="*/ 178688 h 240030"/>
              <a:gd name="connsiteX23" fmla="*/ 32003 w 252831"/>
              <a:gd name="connsiteY23" fmla="*/ 178688 h 240030"/>
              <a:gd name="connsiteX24" fmla="*/ 22935 w 252831"/>
              <a:gd name="connsiteY24" fmla="*/ 186157 h 240030"/>
              <a:gd name="connsiteX25" fmla="*/ 0 w 252831"/>
              <a:gd name="connsiteY25" fmla="*/ 153886 h 240030"/>
              <a:gd name="connsiteX26" fmla="*/ 252831 w 252831"/>
              <a:gd name="connsiteY26" fmla="*/ 153886 h 240030"/>
              <a:gd name="connsiteX28" fmla="*/ 232561 w 252831"/>
              <a:gd name="connsiteY28" fmla="*/ 61607 h 240030"/>
              <a:gd name="connsiteX29" fmla="*/ 46938 w 252831"/>
              <a:gd name="connsiteY29" fmla="*/ 61607 h 240030"/>
              <a:gd name="connsiteX30" fmla="*/ 38937 w 252831"/>
              <a:gd name="connsiteY30" fmla="*/ 68275 h 240030"/>
              <a:gd name="connsiteX31" fmla="*/ 22135 w 252831"/>
              <a:gd name="connsiteY31" fmla="*/ 37071 h 240030"/>
              <a:gd name="connsiteX32" fmla="*/ 105079 w 252831"/>
              <a:gd name="connsiteY32" fmla="*/ 37071 h 240030"/>
              <a:gd name="connsiteX33" fmla="*/ 105079 w 252831"/>
              <a:gd name="connsiteY33" fmla="*/ 29604 h 240030"/>
              <a:gd name="connsiteX34" fmla="*/ 102412 w 252831"/>
              <a:gd name="connsiteY34" fmla="*/ 20669 h 240030"/>
              <a:gd name="connsiteX35" fmla="*/ 94411 w 252831"/>
              <a:gd name="connsiteY35" fmla="*/ 16268 h 240030"/>
              <a:gd name="connsiteX36" fmla="*/ 157619 w 252831"/>
              <a:gd name="connsiteY36" fmla="*/ 0 h 240030"/>
              <a:gd name="connsiteX37" fmla="*/ 157619 w 252831"/>
              <a:gd name="connsiteY37" fmla="*/ 37071 h 240030"/>
              <a:gd name="connsiteX38" fmla="*/ 232561 w 252831"/>
              <a:gd name="connsiteY38" fmla="*/ 37071 h 240030"/>
              <a:gd name="connsiteX40" fmla="*/ 87477 w 252831"/>
              <a:gd name="connsiteY40" fmla="*/ 108013 h 240030"/>
              <a:gd name="connsiteX41" fmla="*/ 99878 w 252831"/>
              <a:gd name="connsiteY41" fmla="*/ 118281 h 240030"/>
              <a:gd name="connsiteX42" fmla="*/ 131482 w 252831"/>
              <a:gd name="connsiteY42" fmla="*/ 121615 h 240030"/>
              <a:gd name="connsiteX43" fmla="*/ 163086 w 252831"/>
              <a:gd name="connsiteY43" fmla="*/ 118281 h 240030"/>
              <a:gd name="connsiteX44" fmla="*/ 175488 w 252831"/>
              <a:gd name="connsiteY44" fmla="*/ 108013 h 240030"/>
              <a:gd name="connsiteX45" fmla="*/ 172154 w 252831"/>
              <a:gd name="connsiteY45" fmla="*/ 102012 h 240030"/>
              <a:gd name="connsiteX46" fmla="*/ 162953 w 252831"/>
              <a:gd name="connsiteY46" fmla="*/ 97745 h 240030"/>
              <a:gd name="connsiteX47" fmla="*/ 149085 w 252831"/>
              <a:gd name="connsiteY47" fmla="*/ 95211 h 240030"/>
              <a:gd name="connsiteX48" fmla="*/ 131482 w 252831"/>
              <a:gd name="connsiteY48" fmla="*/ 94411 h 240030"/>
              <a:gd name="connsiteX49" fmla="*/ 113880 w 252831"/>
              <a:gd name="connsiteY49" fmla="*/ 95211 h 240030"/>
              <a:gd name="connsiteX50" fmla="*/ 100012 w 252831"/>
              <a:gd name="connsiteY50" fmla="*/ 97745 h 240030"/>
              <a:gd name="connsiteX51" fmla="*/ 90810 w 252831"/>
              <a:gd name="connsiteY51" fmla="*/ 102012 h 240030"/>
              <a:gd name="connsiteX52" fmla="*/ 87477 w 252831"/>
              <a:gd name="connsiteY52" fmla="*/ 108013 h 2400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1" h="240030">
                <a:moveTo>
                  <a:pt x="42938" y="108013"/>
                </a:moveTo>
                <a:cubicBezTo>
                  <a:pt x="42938" y="101434"/>
                  <a:pt x="45383" y="95790"/>
                  <a:pt x="50272" y="91077"/>
                </a:cubicBezTo>
                <a:cubicBezTo>
                  <a:pt x="55161" y="86366"/>
                  <a:pt x="61695" y="82543"/>
                  <a:pt x="69875" y="79610"/>
                </a:cubicBezTo>
                <a:cubicBezTo>
                  <a:pt x="78053" y="76676"/>
                  <a:pt x="87477" y="74542"/>
                  <a:pt x="98144" y="73209"/>
                </a:cubicBezTo>
                <a:cubicBezTo>
                  <a:pt x="108813" y="71875"/>
                  <a:pt x="119924" y="71208"/>
                  <a:pt x="131482" y="71208"/>
                </a:cubicBezTo>
                <a:cubicBezTo>
                  <a:pt x="143039" y="71208"/>
                  <a:pt x="154152" y="71875"/>
                  <a:pt x="164819" y="73209"/>
                </a:cubicBezTo>
                <a:cubicBezTo>
                  <a:pt x="175488" y="74542"/>
                  <a:pt x="184911" y="76676"/>
                  <a:pt x="193091" y="79610"/>
                </a:cubicBezTo>
                <a:cubicBezTo>
                  <a:pt x="201268" y="82543"/>
                  <a:pt x="207803" y="86366"/>
                  <a:pt x="212692" y="91077"/>
                </a:cubicBezTo>
                <a:cubicBezTo>
                  <a:pt x="217582" y="95790"/>
                  <a:pt x="220027" y="101434"/>
                  <a:pt x="220027" y="108013"/>
                </a:cubicBezTo>
                <a:cubicBezTo>
                  <a:pt x="220027" y="114591"/>
                  <a:pt x="217582" y="120237"/>
                  <a:pt x="212692" y="124948"/>
                </a:cubicBezTo>
                <a:cubicBezTo>
                  <a:pt x="207803" y="129660"/>
                  <a:pt x="201268" y="133483"/>
                  <a:pt x="193091" y="136416"/>
                </a:cubicBezTo>
                <a:cubicBezTo>
                  <a:pt x="184911" y="139350"/>
                  <a:pt x="175488" y="141484"/>
                  <a:pt x="164819" y="142817"/>
                </a:cubicBezTo>
                <a:cubicBezTo>
                  <a:pt x="154152" y="144151"/>
                  <a:pt x="143039" y="144818"/>
                  <a:pt x="131482" y="144818"/>
                </a:cubicBezTo>
                <a:cubicBezTo>
                  <a:pt x="119924" y="144818"/>
                  <a:pt x="108813" y="144151"/>
                  <a:pt x="98144" y="142817"/>
                </a:cubicBezTo>
                <a:cubicBezTo>
                  <a:pt x="87477" y="141484"/>
                  <a:pt x="78053" y="139350"/>
                  <a:pt x="69875" y="136416"/>
                </a:cubicBezTo>
                <a:cubicBezTo>
                  <a:pt x="61695" y="133483"/>
                  <a:pt x="55161" y="129660"/>
                  <a:pt x="50272" y="124948"/>
                </a:cubicBezTo>
                <a:cubicBezTo>
                  <a:pt x="45383" y="120237"/>
                  <a:pt x="42938" y="114591"/>
                  <a:pt x="42938" y="108013"/>
                </a:cubicBezTo>
                <a:moveTo>
                  <a:pt x="252831" y="178688"/>
                </a:moveTo>
                <a:lnTo>
                  <a:pt x="156285" y="178688"/>
                </a:lnTo>
                <a:lnTo>
                  <a:pt x="156285" y="221361"/>
                </a:lnTo>
                <a:lnTo>
                  <a:pt x="109079" y="240030"/>
                </a:lnTo>
                <a:lnTo>
                  <a:pt x="109079" y="178688"/>
                </a:lnTo>
                <a:lnTo>
                  <a:pt x="32003" y="178688"/>
                </a:lnTo>
                <a:cubicBezTo>
                  <a:pt x="26846" y="178688"/>
                  <a:pt x="23825" y="181177"/>
                  <a:pt x="22935" y="186157"/>
                </a:cubicBezTo>
                <a:lnTo>
                  <a:pt x="0" y="153886"/>
                </a:lnTo>
                <a:lnTo>
                  <a:pt x="252831" y="153886"/>
                </a:lnTo>
                <a:moveTo>
                  <a:pt x="232561" y="61607"/>
                </a:moveTo>
                <a:lnTo>
                  <a:pt x="46938" y="61607"/>
                </a:lnTo>
                <a:cubicBezTo>
                  <a:pt x="42494" y="61607"/>
                  <a:pt x="39826" y="63829"/>
                  <a:pt x="38937" y="68275"/>
                </a:cubicBezTo>
                <a:lnTo>
                  <a:pt x="22135" y="37071"/>
                </a:lnTo>
                <a:lnTo>
                  <a:pt x="105079" y="37071"/>
                </a:lnTo>
                <a:lnTo>
                  <a:pt x="105079" y="29604"/>
                </a:lnTo>
                <a:cubicBezTo>
                  <a:pt x="105079" y="26047"/>
                  <a:pt x="104190" y="23069"/>
                  <a:pt x="102412" y="20669"/>
                </a:cubicBezTo>
                <a:cubicBezTo>
                  <a:pt x="100634" y="18269"/>
                  <a:pt x="97967" y="16801"/>
                  <a:pt x="94411" y="16268"/>
                </a:cubicBezTo>
                <a:lnTo>
                  <a:pt x="157619" y="0"/>
                </a:lnTo>
                <a:lnTo>
                  <a:pt x="157619" y="37071"/>
                </a:lnTo>
                <a:lnTo>
                  <a:pt x="232561" y="37071"/>
                </a:lnTo>
                <a:moveTo>
                  <a:pt x="87477" y="108013"/>
                </a:moveTo>
                <a:cubicBezTo>
                  <a:pt x="87477" y="112636"/>
                  <a:pt x="91610" y="116059"/>
                  <a:pt x="99878" y="118281"/>
                </a:cubicBezTo>
                <a:cubicBezTo>
                  <a:pt x="108147" y="120503"/>
                  <a:pt x="118681" y="121615"/>
                  <a:pt x="131482" y="121615"/>
                </a:cubicBezTo>
                <a:cubicBezTo>
                  <a:pt x="144284" y="121615"/>
                  <a:pt x="154818" y="120503"/>
                  <a:pt x="163086" y="118281"/>
                </a:cubicBezTo>
                <a:cubicBezTo>
                  <a:pt x="171354" y="116059"/>
                  <a:pt x="175488" y="112636"/>
                  <a:pt x="175488" y="108013"/>
                </a:cubicBezTo>
                <a:cubicBezTo>
                  <a:pt x="175488" y="105701"/>
                  <a:pt x="174376" y="103701"/>
                  <a:pt x="172154" y="102012"/>
                </a:cubicBezTo>
                <a:cubicBezTo>
                  <a:pt x="169931" y="100323"/>
                  <a:pt x="166864" y="98901"/>
                  <a:pt x="162953" y="97745"/>
                </a:cubicBezTo>
                <a:cubicBezTo>
                  <a:pt x="159041" y="96589"/>
                  <a:pt x="154418" y="95745"/>
                  <a:pt x="149085" y="95211"/>
                </a:cubicBezTo>
                <a:cubicBezTo>
                  <a:pt x="143750" y="94679"/>
                  <a:pt x="137883" y="94411"/>
                  <a:pt x="131482" y="94411"/>
                </a:cubicBezTo>
                <a:cubicBezTo>
                  <a:pt x="125082" y="94411"/>
                  <a:pt x="119214" y="94679"/>
                  <a:pt x="113880" y="95211"/>
                </a:cubicBezTo>
                <a:cubicBezTo>
                  <a:pt x="108547" y="95745"/>
                  <a:pt x="103924" y="96589"/>
                  <a:pt x="100012" y="97745"/>
                </a:cubicBezTo>
                <a:cubicBezTo>
                  <a:pt x="96100" y="98901"/>
                  <a:pt x="93033" y="100323"/>
                  <a:pt x="90810" y="102012"/>
                </a:cubicBezTo>
                <a:cubicBezTo>
                  <a:pt x="88588" y="103701"/>
                  <a:pt x="87477" y="105701"/>
                  <a:pt x="87477" y="1080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4" name="Freeform 134"/>
          <p:cNvSpPr/>
          <p:nvPr/>
        </p:nvSpPr>
        <p:spPr>
          <a:xfrm>
            <a:off x="12110098" y="8392863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2423 h 230429"/>
              <a:gd name="connsiteX2" fmla="*/ 151219 w 264567"/>
              <a:gd name="connsiteY2" fmla="*/ 192424 h 230429"/>
              <a:gd name="connsiteX3" fmla="*/ 112548 w 264567"/>
              <a:gd name="connsiteY3" fmla="*/ 195491 h 230429"/>
              <a:gd name="connsiteX4" fmla="*/ 32004 w 264567"/>
              <a:gd name="connsiteY4" fmla="*/ 195491 h 230429"/>
              <a:gd name="connsiteX5" fmla="*/ 22936 w 264567"/>
              <a:gd name="connsiteY5" fmla="*/ 202959 h 230429"/>
              <a:gd name="connsiteX6" fmla="*/ 0 w 264567"/>
              <a:gd name="connsiteY6" fmla="*/ 170688 h 230429"/>
              <a:gd name="connsiteX7" fmla="*/ 67475 w 264567"/>
              <a:gd name="connsiteY7" fmla="*/ 170688 h 230429"/>
              <a:gd name="connsiteX8" fmla="*/ 67475 w 264567"/>
              <a:gd name="connsiteY8" fmla="*/ 144018 h 230429"/>
              <a:gd name="connsiteX9" fmla="*/ 47739 w 264567"/>
              <a:gd name="connsiteY9" fmla="*/ 136017 h 230429"/>
              <a:gd name="connsiteX10" fmla="*/ 32004 w 264567"/>
              <a:gd name="connsiteY10" fmla="*/ 122816 h 230429"/>
              <a:gd name="connsiteX11" fmla="*/ 21602 w 264567"/>
              <a:gd name="connsiteY11" fmla="*/ 104280 h 230429"/>
              <a:gd name="connsiteX12" fmla="*/ 17869 w 264567"/>
              <a:gd name="connsiteY12" fmla="*/ 80010 h 230429"/>
              <a:gd name="connsiteX13" fmla="*/ 23736 w 264567"/>
              <a:gd name="connsiteY13" fmla="*/ 50406 h 230429"/>
              <a:gd name="connsiteX14" fmla="*/ 39605 w 264567"/>
              <a:gd name="connsiteY14" fmla="*/ 29604 h 230429"/>
              <a:gd name="connsiteX15" fmla="*/ 62942 w 264567"/>
              <a:gd name="connsiteY15" fmla="*/ 17335 h 230429"/>
              <a:gd name="connsiteX16" fmla="*/ 90945 w 264567"/>
              <a:gd name="connsiteY16" fmla="*/ 13335 h 230429"/>
              <a:gd name="connsiteX17" fmla="*/ 118549 w 264567"/>
              <a:gd name="connsiteY17" fmla="*/ 17335 h 230429"/>
              <a:gd name="connsiteX18" fmla="*/ 141751 w 264567"/>
              <a:gd name="connsiteY18" fmla="*/ 29604 h 230429"/>
              <a:gd name="connsiteX19" fmla="*/ 157753 w 264567"/>
              <a:gd name="connsiteY19" fmla="*/ 50406 h 230429"/>
              <a:gd name="connsiteX20" fmla="*/ 163754 w 264567"/>
              <a:gd name="connsiteY20" fmla="*/ 80010 h 230429"/>
              <a:gd name="connsiteX21" fmla="*/ 160020 w 264567"/>
              <a:gd name="connsiteY21" fmla="*/ 104013 h 230429"/>
              <a:gd name="connsiteX22" fmla="*/ 149619 w 264567"/>
              <a:gd name="connsiteY22" fmla="*/ 122549 h 230429"/>
              <a:gd name="connsiteX23" fmla="*/ 134017 w 264567"/>
              <a:gd name="connsiteY23" fmla="*/ 135750 h 230429"/>
              <a:gd name="connsiteX24" fmla="*/ 114681 w 264567"/>
              <a:gd name="connsiteY24" fmla="*/ 143752 h 230429"/>
              <a:gd name="connsiteX25" fmla="*/ 114681 w 264567"/>
              <a:gd name="connsiteY25" fmla="*/ 170688 h 230429"/>
              <a:gd name="connsiteX26" fmla="*/ 124549 w 264567"/>
              <a:gd name="connsiteY26" fmla="*/ 170688 h 230429"/>
              <a:gd name="connsiteX27" fmla="*/ 155486 w 264567"/>
              <a:gd name="connsiteY27" fmla="*/ 168955 h 230429"/>
              <a:gd name="connsiteX28" fmla="*/ 181356 w 264567"/>
              <a:gd name="connsiteY28" fmla="*/ 163754 h 230429"/>
              <a:gd name="connsiteX29" fmla="*/ 181356 w 264567"/>
              <a:gd name="connsiteY29" fmla="*/ 28003 h 230429"/>
              <a:gd name="connsiteX30" fmla="*/ 179755 w 264567"/>
              <a:gd name="connsiteY30" fmla="*/ 20936 h 230429"/>
              <a:gd name="connsiteX31" fmla="*/ 174154 w 264567"/>
              <a:gd name="connsiteY31" fmla="*/ 16002 h 230429"/>
              <a:gd name="connsiteX32" fmla="*/ 228561 w 264567"/>
              <a:gd name="connsiteY32" fmla="*/ 0 h 230429"/>
              <a:gd name="connsiteX33" fmla="*/ 228561 w 264567"/>
              <a:gd name="connsiteY33" fmla="*/ 81877 h 230429"/>
              <a:gd name="connsiteX34" fmla="*/ 264567 w 264567"/>
              <a:gd name="connsiteY34" fmla="*/ 81877 h 230429"/>
              <a:gd name="connsiteX35" fmla="*/ 264567 w 264567"/>
              <a:gd name="connsiteY35" fmla="*/ 109080 h 230429"/>
              <a:gd name="connsiteX36" fmla="*/ 228561 w 264567"/>
              <a:gd name="connsiteY36" fmla="*/ 109080 h 230429"/>
              <a:gd name="connsiteX37" fmla="*/ 228561 w 264567"/>
              <a:gd name="connsiteY37" fmla="*/ 206160 h 230429"/>
              <a:gd name="connsiteX38" fmla="*/ 222428 w 264567"/>
              <a:gd name="connsiteY38" fmla="*/ 224695 h 230429"/>
              <a:gd name="connsiteX39" fmla="*/ 202958 w 264567"/>
              <a:gd name="connsiteY39" fmla="*/ 230429 h 230429"/>
              <a:gd name="connsiteX41" fmla="*/ 63474 w 264567"/>
              <a:gd name="connsiteY41" fmla="*/ 80010 h 230429"/>
              <a:gd name="connsiteX42" fmla="*/ 65208 w 264567"/>
              <a:gd name="connsiteY42" fmla="*/ 96812 h 230429"/>
              <a:gd name="connsiteX43" fmla="*/ 70408 w 264567"/>
              <a:gd name="connsiteY43" fmla="*/ 110147 h 230429"/>
              <a:gd name="connsiteX44" fmla="*/ 78942 w 264567"/>
              <a:gd name="connsiteY44" fmla="*/ 118949 h 230429"/>
              <a:gd name="connsiteX45" fmla="*/ 90945 w 264567"/>
              <a:gd name="connsiteY45" fmla="*/ 122149 h 230429"/>
              <a:gd name="connsiteX46" fmla="*/ 102546 w 264567"/>
              <a:gd name="connsiteY46" fmla="*/ 118949 h 230429"/>
              <a:gd name="connsiteX47" fmla="*/ 110947 w 264567"/>
              <a:gd name="connsiteY47" fmla="*/ 110147 h 230429"/>
              <a:gd name="connsiteX48" fmla="*/ 116148 w 264567"/>
              <a:gd name="connsiteY48" fmla="*/ 96812 h 230429"/>
              <a:gd name="connsiteX49" fmla="*/ 117881 w 264567"/>
              <a:gd name="connsiteY49" fmla="*/ 80010 h 230429"/>
              <a:gd name="connsiteX50" fmla="*/ 116148 w 264567"/>
              <a:gd name="connsiteY50" fmla="*/ 63209 h 230429"/>
              <a:gd name="connsiteX51" fmla="*/ 110947 w 264567"/>
              <a:gd name="connsiteY51" fmla="*/ 49873 h 230429"/>
              <a:gd name="connsiteX52" fmla="*/ 102546 w 264567"/>
              <a:gd name="connsiteY52" fmla="*/ 41072 h 230429"/>
              <a:gd name="connsiteX53" fmla="*/ 90945 w 264567"/>
              <a:gd name="connsiteY53" fmla="*/ 37871 h 230429"/>
              <a:gd name="connsiteX54" fmla="*/ 78942 w 264567"/>
              <a:gd name="connsiteY54" fmla="*/ 41072 h 230429"/>
              <a:gd name="connsiteX55" fmla="*/ 70408 w 264567"/>
              <a:gd name="connsiteY55" fmla="*/ 49873 h 230429"/>
              <a:gd name="connsiteX56" fmla="*/ 65208 w 264567"/>
              <a:gd name="connsiteY56" fmla="*/ 63209 h 230429"/>
              <a:gd name="connsiteX57" fmla="*/ 63474 w 264567"/>
              <a:gd name="connsiteY57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2423"/>
                </a:lnTo>
                <a:cubicBezTo>
                  <a:pt x="172644" y="187045"/>
                  <a:pt x="162598" y="190379"/>
                  <a:pt x="151219" y="192424"/>
                </a:cubicBezTo>
                <a:cubicBezTo>
                  <a:pt x="139840" y="194469"/>
                  <a:pt x="126949" y="195491"/>
                  <a:pt x="112548" y="195491"/>
                </a:cubicBezTo>
                <a:lnTo>
                  <a:pt x="32004" y="195491"/>
                </a:lnTo>
                <a:cubicBezTo>
                  <a:pt x="26847" y="195491"/>
                  <a:pt x="23825" y="197980"/>
                  <a:pt x="22936" y="202959"/>
                </a:cubicBezTo>
                <a:lnTo>
                  <a:pt x="0" y="170688"/>
                </a:lnTo>
                <a:lnTo>
                  <a:pt x="67475" y="170688"/>
                </a:lnTo>
                <a:lnTo>
                  <a:pt x="67475" y="144018"/>
                </a:lnTo>
                <a:cubicBezTo>
                  <a:pt x="60362" y="142240"/>
                  <a:pt x="53784" y="139573"/>
                  <a:pt x="47739" y="136017"/>
                </a:cubicBezTo>
                <a:cubicBezTo>
                  <a:pt x="41694" y="132461"/>
                  <a:pt x="36449" y="128060"/>
                  <a:pt x="32004" y="122816"/>
                </a:cubicBezTo>
                <a:cubicBezTo>
                  <a:pt x="27559" y="117570"/>
                  <a:pt x="24092" y="111392"/>
                  <a:pt x="21602" y="104280"/>
                </a:cubicBezTo>
                <a:cubicBezTo>
                  <a:pt x="19114" y="97168"/>
                  <a:pt x="17869" y="89078"/>
                  <a:pt x="17869" y="80010"/>
                </a:cubicBezTo>
                <a:cubicBezTo>
                  <a:pt x="17869" y="68631"/>
                  <a:pt x="19824" y="58763"/>
                  <a:pt x="23736" y="50406"/>
                </a:cubicBezTo>
                <a:cubicBezTo>
                  <a:pt x="27648" y="42049"/>
                  <a:pt x="32938" y="35116"/>
                  <a:pt x="39605" y="29604"/>
                </a:cubicBezTo>
                <a:cubicBezTo>
                  <a:pt x="46273" y="24092"/>
                  <a:pt x="54051" y="20003"/>
                  <a:pt x="62942" y="17335"/>
                </a:cubicBezTo>
                <a:cubicBezTo>
                  <a:pt x="71831" y="14669"/>
                  <a:pt x="81166" y="13335"/>
                  <a:pt x="90945" y="13335"/>
                </a:cubicBezTo>
                <a:cubicBezTo>
                  <a:pt x="100546" y="13335"/>
                  <a:pt x="109747" y="14669"/>
                  <a:pt x="118549" y="17335"/>
                </a:cubicBezTo>
                <a:cubicBezTo>
                  <a:pt x="127349" y="20003"/>
                  <a:pt x="135083" y="24092"/>
                  <a:pt x="141751" y="29604"/>
                </a:cubicBezTo>
                <a:cubicBezTo>
                  <a:pt x="148419" y="35116"/>
                  <a:pt x="153752" y="42049"/>
                  <a:pt x="157753" y="50406"/>
                </a:cubicBezTo>
                <a:cubicBezTo>
                  <a:pt x="161753" y="58763"/>
                  <a:pt x="163754" y="68631"/>
                  <a:pt x="163754" y="80010"/>
                </a:cubicBezTo>
                <a:cubicBezTo>
                  <a:pt x="163754" y="88900"/>
                  <a:pt x="162509" y="96901"/>
                  <a:pt x="160020" y="104013"/>
                </a:cubicBezTo>
                <a:cubicBezTo>
                  <a:pt x="157531" y="111125"/>
                  <a:pt x="154063" y="117304"/>
                  <a:pt x="149619" y="122549"/>
                </a:cubicBezTo>
                <a:cubicBezTo>
                  <a:pt x="145174" y="127794"/>
                  <a:pt x="139973" y="132194"/>
                  <a:pt x="134017" y="135750"/>
                </a:cubicBezTo>
                <a:cubicBezTo>
                  <a:pt x="128060" y="139306"/>
                  <a:pt x="121614" y="141973"/>
                  <a:pt x="114681" y="143752"/>
                </a:cubicBezTo>
                <a:lnTo>
                  <a:pt x="114681" y="170688"/>
                </a:lnTo>
                <a:lnTo>
                  <a:pt x="124549" y="170688"/>
                </a:lnTo>
                <a:cubicBezTo>
                  <a:pt x="136283" y="170688"/>
                  <a:pt x="146596" y="170111"/>
                  <a:pt x="155486" y="168955"/>
                </a:cubicBezTo>
                <a:cubicBezTo>
                  <a:pt x="164376" y="167799"/>
                  <a:pt x="173000" y="166065"/>
                  <a:pt x="181356" y="163754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0"/>
                </a:lnTo>
                <a:lnTo>
                  <a:pt x="228561" y="109080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63474" y="80010"/>
                </a:moveTo>
                <a:cubicBezTo>
                  <a:pt x="63474" y="86055"/>
                  <a:pt x="64052" y="91656"/>
                  <a:pt x="65208" y="96812"/>
                </a:cubicBezTo>
                <a:cubicBezTo>
                  <a:pt x="66363" y="101969"/>
                  <a:pt x="68097" y="106413"/>
                  <a:pt x="70408" y="110147"/>
                </a:cubicBezTo>
                <a:cubicBezTo>
                  <a:pt x="72720" y="113881"/>
                  <a:pt x="75565" y="116815"/>
                  <a:pt x="78942" y="118949"/>
                </a:cubicBezTo>
                <a:cubicBezTo>
                  <a:pt x="82322" y="121082"/>
                  <a:pt x="86322" y="122149"/>
                  <a:pt x="90945" y="122149"/>
                </a:cubicBezTo>
                <a:cubicBezTo>
                  <a:pt x="95390" y="122149"/>
                  <a:pt x="99257" y="121082"/>
                  <a:pt x="102546" y="118949"/>
                </a:cubicBezTo>
                <a:cubicBezTo>
                  <a:pt x="105835" y="116815"/>
                  <a:pt x="108635" y="113881"/>
                  <a:pt x="110947" y="110147"/>
                </a:cubicBezTo>
                <a:cubicBezTo>
                  <a:pt x="113258" y="106413"/>
                  <a:pt x="114991" y="101969"/>
                  <a:pt x="116148" y="96812"/>
                </a:cubicBezTo>
                <a:cubicBezTo>
                  <a:pt x="117303" y="91656"/>
                  <a:pt x="117881" y="86055"/>
                  <a:pt x="117881" y="80010"/>
                </a:cubicBezTo>
                <a:cubicBezTo>
                  <a:pt x="117881" y="73965"/>
                  <a:pt x="117303" y="68364"/>
                  <a:pt x="116148" y="63209"/>
                </a:cubicBezTo>
                <a:cubicBezTo>
                  <a:pt x="114991" y="58051"/>
                  <a:pt x="113258" y="53607"/>
                  <a:pt x="110947" y="49873"/>
                </a:cubicBezTo>
                <a:cubicBezTo>
                  <a:pt x="108635" y="46140"/>
                  <a:pt x="105835" y="43205"/>
                  <a:pt x="102546" y="41072"/>
                </a:cubicBezTo>
                <a:cubicBezTo>
                  <a:pt x="99257" y="38938"/>
                  <a:pt x="95390" y="37871"/>
                  <a:pt x="90945" y="37871"/>
                </a:cubicBezTo>
                <a:cubicBezTo>
                  <a:pt x="86322" y="37871"/>
                  <a:pt x="82322" y="38938"/>
                  <a:pt x="78942" y="41072"/>
                </a:cubicBezTo>
                <a:cubicBezTo>
                  <a:pt x="75565" y="43205"/>
                  <a:pt x="72720" y="46140"/>
                  <a:pt x="70408" y="49873"/>
                </a:cubicBezTo>
                <a:cubicBezTo>
                  <a:pt x="68097" y="53607"/>
                  <a:pt x="66363" y="58051"/>
                  <a:pt x="65208" y="63209"/>
                </a:cubicBezTo>
                <a:cubicBezTo>
                  <a:pt x="64052" y="68364"/>
                  <a:pt x="63474" y="73965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5" name="Freeform 135"/>
          <p:cNvSpPr/>
          <p:nvPr/>
        </p:nvSpPr>
        <p:spPr>
          <a:xfrm>
            <a:off x="12451510" y="8392863"/>
            <a:ext cx="254164" cy="233896"/>
          </a:xfrm>
          <a:custGeom>
            <a:avLst/>
            <a:gdLst>
              <a:gd name="connsiteX0" fmla="*/ 250431 w 254164"/>
              <a:gd name="connsiteY0" fmla="*/ 187757 h 233896"/>
              <a:gd name="connsiteX1" fmla="*/ 243630 w 254164"/>
              <a:gd name="connsiteY1" fmla="*/ 205359 h 233896"/>
              <a:gd name="connsiteX2" fmla="*/ 223761 w 254164"/>
              <a:gd name="connsiteY2" fmla="*/ 220028 h 233896"/>
              <a:gd name="connsiteX3" fmla="*/ 191491 w 254164"/>
              <a:gd name="connsiteY3" fmla="*/ 230162 h 233896"/>
              <a:gd name="connsiteX4" fmla="*/ 147751 w 254164"/>
              <a:gd name="connsiteY4" fmla="*/ 233896 h 233896"/>
              <a:gd name="connsiteX5" fmla="*/ 104014 w 254164"/>
              <a:gd name="connsiteY5" fmla="*/ 230162 h 233896"/>
              <a:gd name="connsiteX6" fmla="*/ 71608 w 254164"/>
              <a:gd name="connsiteY6" fmla="*/ 220028 h 233896"/>
              <a:gd name="connsiteX7" fmla="*/ 51606 w 254164"/>
              <a:gd name="connsiteY7" fmla="*/ 205359 h 233896"/>
              <a:gd name="connsiteX8" fmla="*/ 44805 w 254164"/>
              <a:gd name="connsiteY8" fmla="*/ 187757 h 233896"/>
              <a:gd name="connsiteX9" fmla="*/ 51606 w 254164"/>
              <a:gd name="connsiteY9" fmla="*/ 170021 h 233896"/>
              <a:gd name="connsiteX10" fmla="*/ 71608 w 254164"/>
              <a:gd name="connsiteY10" fmla="*/ 155219 h 233896"/>
              <a:gd name="connsiteX11" fmla="*/ 104014 w 254164"/>
              <a:gd name="connsiteY11" fmla="*/ 145084 h 233896"/>
              <a:gd name="connsiteX12" fmla="*/ 147751 w 254164"/>
              <a:gd name="connsiteY12" fmla="*/ 141351 h 233896"/>
              <a:gd name="connsiteX13" fmla="*/ 191491 w 254164"/>
              <a:gd name="connsiteY13" fmla="*/ 145084 h 233896"/>
              <a:gd name="connsiteX14" fmla="*/ 223761 w 254164"/>
              <a:gd name="connsiteY14" fmla="*/ 155219 h 233896"/>
              <a:gd name="connsiteX15" fmla="*/ 243630 w 254164"/>
              <a:gd name="connsiteY15" fmla="*/ 170021 h 233896"/>
              <a:gd name="connsiteX16" fmla="*/ 250431 w 254164"/>
              <a:gd name="connsiteY16" fmla="*/ 187757 h 233896"/>
              <a:gd name="connsiteX18" fmla="*/ 212292 w 254164"/>
              <a:gd name="connsiteY18" fmla="*/ 141084 h 233896"/>
              <a:gd name="connsiteX19" fmla="*/ 212292 w 254164"/>
              <a:gd name="connsiteY19" fmla="*/ 85077 h 233896"/>
              <a:gd name="connsiteX20" fmla="*/ 192291 w 254164"/>
              <a:gd name="connsiteY20" fmla="*/ 85077 h 233896"/>
              <a:gd name="connsiteX21" fmla="*/ 192291 w 254164"/>
              <a:gd name="connsiteY21" fmla="*/ 106680 h 233896"/>
              <a:gd name="connsiteX22" fmla="*/ 186156 w 254164"/>
              <a:gd name="connsiteY22" fmla="*/ 125216 h 233896"/>
              <a:gd name="connsiteX23" fmla="*/ 166688 w 254164"/>
              <a:gd name="connsiteY23" fmla="*/ 130950 h 233896"/>
              <a:gd name="connsiteX24" fmla="*/ 150419 w 254164"/>
              <a:gd name="connsiteY24" fmla="*/ 130950 h 233896"/>
              <a:gd name="connsiteX25" fmla="*/ 150419 w 254164"/>
              <a:gd name="connsiteY25" fmla="*/ 33338 h 233896"/>
              <a:gd name="connsiteX26" fmla="*/ 148819 w 254164"/>
              <a:gd name="connsiteY26" fmla="*/ 26270 h 233896"/>
              <a:gd name="connsiteX27" fmla="*/ 143218 w 254164"/>
              <a:gd name="connsiteY27" fmla="*/ 21337 h 233896"/>
              <a:gd name="connsiteX28" fmla="*/ 192291 w 254164"/>
              <a:gd name="connsiteY28" fmla="*/ 8001 h 233896"/>
              <a:gd name="connsiteX29" fmla="*/ 192291 w 254164"/>
              <a:gd name="connsiteY29" fmla="*/ 60540 h 233896"/>
              <a:gd name="connsiteX30" fmla="*/ 212292 w 254164"/>
              <a:gd name="connsiteY30" fmla="*/ 60540 h 233896"/>
              <a:gd name="connsiteX31" fmla="*/ 212292 w 254164"/>
              <a:gd name="connsiteY31" fmla="*/ 25336 h 233896"/>
              <a:gd name="connsiteX32" fmla="*/ 210693 w 254164"/>
              <a:gd name="connsiteY32" fmla="*/ 18269 h 233896"/>
              <a:gd name="connsiteX33" fmla="*/ 205092 w 254164"/>
              <a:gd name="connsiteY33" fmla="*/ 13335 h 233896"/>
              <a:gd name="connsiteX34" fmla="*/ 254164 w 254164"/>
              <a:gd name="connsiteY34" fmla="*/ 0 h 233896"/>
              <a:gd name="connsiteX35" fmla="*/ 254164 w 254164"/>
              <a:gd name="connsiteY35" fmla="*/ 116815 h 233896"/>
              <a:gd name="connsiteX36" fmla="*/ 248031 w 254164"/>
              <a:gd name="connsiteY36" fmla="*/ 135350 h 233896"/>
              <a:gd name="connsiteX37" fmla="*/ 228561 w 254164"/>
              <a:gd name="connsiteY37" fmla="*/ 141084 h 233896"/>
              <a:gd name="connsiteX39" fmla="*/ 57341 w 254164"/>
              <a:gd name="connsiteY39" fmla="*/ 39472 h 233896"/>
              <a:gd name="connsiteX40" fmla="*/ 54673 w 254164"/>
              <a:gd name="connsiteY40" fmla="*/ 30538 h 233896"/>
              <a:gd name="connsiteX41" fmla="*/ 46673 w 254164"/>
              <a:gd name="connsiteY41" fmla="*/ 26136 h 233896"/>
              <a:gd name="connsiteX42" fmla="*/ 101880 w 254164"/>
              <a:gd name="connsiteY42" fmla="*/ 9868 h 233896"/>
              <a:gd name="connsiteX43" fmla="*/ 101880 w 254164"/>
              <a:gd name="connsiteY43" fmla="*/ 40805 h 233896"/>
              <a:gd name="connsiteX44" fmla="*/ 98145 w 254164"/>
              <a:gd name="connsiteY44" fmla="*/ 67475 h 233896"/>
              <a:gd name="connsiteX45" fmla="*/ 130683 w 254164"/>
              <a:gd name="connsiteY45" fmla="*/ 80677 h 233896"/>
              <a:gd name="connsiteX46" fmla="*/ 142418 w 254164"/>
              <a:gd name="connsiteY46" fmla="*/ 109613 h 233896"/>
              <a:gd name="connsiteX47" fmla="*/ 137483 w 254164"/>
              <a:gd name="connsiteY47" fmla="*/ 123616 h 233896"/>
              <a:gd name="connsiteX48" fmla="*/ 122948 w 254164"/>
              <a:gd name="connsiteY48" fmla="*/ 130416 h 233896"/>
              <a:gd name="connsiteX49" fmla="*/ 106280 w 254164"/>
              <a:gd name="connsiteY49" fmla="*/ 128683 h 233896"/>
              <a:gd name="connsiteX50" fmla="*/ 95479 w 254164"/>
              <a:gd name="connsiteY50" fmla="*/ 120282 h 233896"/>
              <a:gd name="connsiteX51" fmla="*/ 99079 w 254164"/>
              <a:gd name="connsiteY51" fmla="*/ 110814 h 233896"/>
              <a:gd name="connsiteX52" fmla="*/ 100012 w 254164"/>
              <a:gd name="connsiteY52" fmla="*/ 100546 h 233896"/>
              <a:gd name="connsiteX53" fmla="*/ 97745 w 254164"/>
              <a:gd name="connsiteY53" fmla="*/ 90945 h 233896"/>
              <a:gd name="connsiteX54" fmla="*/ 92011 w 254164"/>
              <a:gd name="connsiteY54" fmla="*/ 83210 h 233896"/>
              <a:gd name="connsiteX55" fmla="*/ 58141 w 254164"/>
              <a:gd name="connsiteY55" fmla="*/ 117881 h 233896"/>
              <a:gd name="connsiteX56" fmla="*/ 0 w 254164"/>
              <a:gd name="connsiteY56" fmla="*/ 134417 h 233896"/>
              <a:gd name="connsiteX57" fmla="*/ 0 w 254164"/>
              <a:gd name="connsiteY57" fmla="*/ 129083 h 233896"/>
              <a:gd name="connsiteX58" fmla="*/ 42938 w 254164"/>
              <a:gd name="connsiteY58" fmla="*/ 95879 h 233896"/>
              <a:gd name="connsiteX59" fmla="*/ 57341 w 254164"/>
              <a:gd name="connsiteY59" fmla="*/ 39472 h 233896"/>
              <a:gd name="connsiteX61" fmla="*/ 200025 w 254164"/>
              <a:gd name="connsiteY61" fmla="*/ 187757 h 233896"/>
              <a:gd name="connsiteX62" fmla="*/ 186958 w 254164"/>
              <a:gd name="connsiteY62" fmla="*/ 170821 h 233896"/>
              <a:gd name="connsiteX63" fmla="*/ 147751 w 254164"/>
              <a:gd name="connsiteY63" fmla="*/ 163487 h 233896"/>
              <a:gd name="connsiteX64" fmla="*/ 108280 w 254164"/>
              <a:gd name="connsiteY64" fmla="*/ 170821 h 233896"/>
              <a:gd name="connsiteX65" fmla="*/ 95211 w 254164"/>
              <a:gd name="connsiteY65" fmla="*/ 187757 h 233896"/>
              <a:gd name="connsiteX66" fmla="*/ 108147 w 254164"/>
              <a:gd name="connsiteY66" fmla="*/ 204559 h 233896"/>
              <a:gd name="connsiteX67" fmla="*/ 147751 w 254164"/>
              <a:gd name="connsiteY67" fmla="*/ 211759 h 233896"/>
              <a:gd name="connsiteX68" fmla="*/ 186958 w 254164"/>
              <a:gd name="connsiteY68" fmla="*/ 204559 h 233896"/>
              <a:gd name="connsiteX69" fmla="*/ 200025 w 254164"/>
              <a:gd name="connsiteY69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54164" h="233896">
                <a:moveTo>
                  <a:pt x="250431" y="187757"/>
                </a:moveTo>
                <a:cubicBezTo>
                  <a:pt x="250431" y="193980"/>
                  <a:pt x="248164" y="199847"/>
                  <a:pt x="243630" y="205359"/>
                </a:cubicBezTo>
                <a:cubicBezTo>
                  <a:pt x="239097" y="210871"/>
                  <a:pt x="232473" y="215760"/>
                  <a:pt x="223761" y="220028"/>
                </a:cubicBezTo>
                <a:cubicBezTo>
                  <a:pt x="215049" y="224295"/>
                  <a:pt x="204292" y="227673"/>
                  <a:pt x="191491" y="230162"/>
                </a:cubicBezTo>
                <a:cubicBezTo>
                  <a:pt x="178689" y="232651"/>
                  <a:pt x="164109" y="233896"/>
                  <a:pt x="147751" y="233896"/>
                </a:cubicBezTo>
                <a:cubicBezTo>
                  <a:pt x="131394" y="233896"/>
                  <a:pt x="116815" y="232651"/>
                  <a:pt x="104014" y="230162"/>
                </a:cubicBezTo>
                <a:cubicBezTo>
                  <a:pt x="91211" y="227673"/>
                  <a:pt x="80411" y="224295"/>
                  <a:pt x="71608" y="220028"/>
                </a:cubicBezTo>
                <a:cubicBezTo>
                  <a:pt x="62808" y="215760"/>
                  <a:pt x="56141" y="210871"/>
                  <a:pt x="51606" y="205359"/>
                </a:cubicBezTo>
                <a:cubicBezTo>
                  <a:pt x="47073" y="199847"/>
                  <a:pt x="44805" y="193980"/>
                  <a:pt x="44805" y="187757"/>
                </a:cubicBezTo>
                <a:cubicBezTo>
                  <a:pt x="44805" y="181534"/>
                  <a:pt x="47073" y="175622"/>
                  <a:pt x="51606" y="170021"/>
                </a:cubicBezTo>
                <a:cubicBezTo>
                  <a:pt x="56141" y="164421"/>
                  <a:pt x="62808" y="159486"/>
                  <a:pt x="71608" y="155219"/>
                </a:cubicBezTo>
                <a:cubicBezTo>
                  <a:pt x="80411" y="150952"/>
                  <a:pt x="91211" y="147574"/>
                  <a:pt x="104014" y="145084"/>
                </a:cubicBezTo>
                <a:cubicBezTo>
                  <a:pt x="116815" y="142596"/>
                  <a:pt x="131394" y="141351"/>
                  <a:pt x="147751" y="141351"/>
                </a:cubicBezTo>
                <a:cubicBezTo>
                  <a:pt x="164109" y="141351"/>
                  <a:pt x="178689" y="142596"/>
                  <a:pt x="191491" y="145084"/>
                </a:cubicBezTo>
                <a:cubicBezTo>
                  <a:pt x="204292" y="147574"/>
                  <a:pt x="215049" y="150952"/>
                  <a:pt x="223761" y="155219"/>
                </a:cubicBezTo>
                <a:cubicBezTo>
                  <a:pt x="232473" y="159486"/>
                  <a:pt x="239097" y="164421"/>
                  <a:pt x="243630" y="170021"/>
                </a:cubicBezTo>
                <a:cubicBezTo>
                  <a:pt x="248164" y="175622"/>
                  <a:pt x="250431" y="181534"/>
                  <a:pt x="250431" y="187757"/>
                </a:cubicBezTo>
                <a:moveTo>
                  <a:pt x="212292" y="141084"/>
                </a:moveTo>
                <a:lnTo>
                  <a:pt x="212292" y="85077"/>
                </a:lnTo>
                <a:lnTo>
                  <a:pt x="192291" y="85077"/>
                </a:lnTo>
                <a:lnTo>
                  <a:pt x="192291" y="106680"/>
                </a:lnTo>
                <a:cubicBezTo>
                  <a:pt x="192291" y="115215"/>
                  <a:pt x="190246" y="121393"/>
                  <a:pt x="186156" y="125216"/>
                </a:cubicBezTo>
                <a:cubicBezTo>
                  <a:pt x="182066" y="129039"/>
                  <a:pt x="175578" y="130950"/>
                  <a:pt x="166688" y="130950"/>
                </a:cubicBezTo>
                <a:lnTo>
                  <a:pt x="150419" y="130950"/>
                </a:lnTo>
                <a:lnTo>
                  <a:pt x="150419" y="33338"/>
                </a:lnTo>
                <a:cubicBezTo>
                  <a:pt x="150419" y="30849"/>
                  <a:pt x="149885" y="28492"/>
                  <a:pt x="148819" y="26270"/>
                </a:cubicBezTo>
                <a:cubicBezTo>
                  <a:pt x="147751" y="24048"/>
                  <a:pt x="145886" y="22403"/>
                  <a:pt x="143218" y="21337"/>
                </a:cubicBezTo>
                <a:lnTo>
                  <a:pt x="192291" y="8001"/>
                </a:lnTo>
                <a:lnTo>
                  <a:pt x="192291" y="60540"/>
                </a:lnTo>
                <a:lnTo>
                  <a:pt x="212292" y="60540"/>
                </a:lnTo>
                <a:lnTo>
                  <a:pt x="212292" y="25336"/>
                </a:lnTo>
                <a:cubicBezTo>
                  <a:pt x="212292" y="22847"/>
                  <a:pt x="211759" y="20492"/>
                  <a:pt x="210693" y="18269"/>
                </a:cubicBezTo>
                <a:cubicBezTo>
                  <a:pt x="209626" y="16046"/>
                  <a:pt x="207759" y="14402"/>
                  <a:pt x="205092" y="13335"/>
                </a:cubicBezTo>
                <a:lnTo>
                  <a:pt x="254164" y="0"/>
                </a:lnTo>
                <a:lnTo>
                  <a:pt x="254164" y="116815"/>
                </a:lnTo>
                <a:cubicBezTo>
                  <a:pt x="254164" y="125349"/>
                  <a:pt x="252121" y="131528"/>
                  <a:pt x="248031" y="135350"/>
                </a:cubicBezTo>
                <a:cubicBezTo>
                  <a:pt x="243942" y="139173"/>
                  <a:pt x="237452" y="141084"/>
                  <a:pt x="228561" y="141084"/>
                </a:cubicBezTo>
                <a:moveTo>
                  <a:pt x="57341" y="39472"/>
                </a:moveTo>
                <a:cubicBezTo>
                  <a:pt x="57341" y="35916"/>
                  <a:pt x="56451" y="32938"/>
                  <a:pt x="54673" y="30538"/>
                </a:cubicBezTo>
                <a:cubicBezTo>
                  <a:pt x="52896" y="28137"/>
                  <a:pt x="50228" y="26670"/>
                  <a:pt x="46673" y="26136"/>
                </a:cubicBezTo>
                <a:lnTo>
                  <a:pt x="101880" y="9868"/>
                </a:lnTo>
                <a:lnTo>
                  <a:pt x="101880" y="40805"/>
                </a:lnTo>
                <a:cubicBezTo>
                  <a:pt x="101880" y="50051"/>
                  <a:pt x="100634" y="58941"/>
                  <a:pt x="98145" y="67475"/>
                </a:cubicBezTo>
                <a:cubicBezTo>
                  <a:pt x="112014" y="68897"/>
                  <a:pt x="122860" y="73298"/>
                  <a:pt x="130683" y="80677"/>
                </a:cubicBezTo>
                <a:cubicBezTo>
                  <a:pt x="138506" y="88055"/>
                  <a:pt x="142418" y="97701"/>
                  <a:pt x="142418" y="109613"/>
                </a:cubicBezTo>
                <a:cubicBezTo>
                  <a:pt x="142418" y="115126"/>
                  <a:pt x="140773" y="119793"/>
                  <a:pt x="137483" y="123616"/>
                </a:cubicBezTo>
                <a:cubicBezTo>
                  <a:pt x="134194" y="127438"/>
                  <a:pt x="129349" y="129705"/>
                  <a:pt x="122948" y="130416"/>
                </a:cubicBezTo>
                <a:cubicBezTo>
                  <a:pt x="116725" y="131127"/>
                  <a:pt x="111170" y="130550"/>
                  <a:pt x="106280" y="128683"/>
                </a:cubicBezTo>
                <a:cubicBezTo>
                  <a:pt x="101391" y="126816"/>
                  <a:pt x="97789" y="124016"/>
                  <a:pt x="95479" y="120282"/>
                </a:cubicBezTo>
                <a:cubicBezTo>
                  <a:pt x="97079" y="117437"/>
                  <a:pt x="98279" y="114281"/>
                  <a:pt x="99079" y="110814"/>
                </a:cubicBezTo>
                <a:cubicBezTo>
                  <a:pt x="99879" y="107347"/>
                  <a:pt x="100191" y="103924"/>
                  <a:pt x="100012" y="100546"/>
                </a:cubicBezTo>
                <a:cubicBezTo>
                  <a:pt x="99834" y="97168"/>
                  <a:pt x="99079" y="93967"/>
                  <a:pt x="97745" y="90945"/>
                </a:cubicBezTo>
                <a:cubicBezTo>
                  <a:pt x="96411" y="87923"/>
                  <a:pt x="94501" y="85344"/>
                  <a:pt x="92011" y="83210"/>
                </a:cubicBezTo>
                <a:cubicBezTo>
                  <a:pt x="84544" y="97257"/>
                  <a:pt x="73254" y="108814"/>
                  <a:pt x="58141" y="117881"/>
                </a:cubicBezTo>
                <a:cubicBezTo>
                  <a:pt x="43028" y="126949"/>
                  <a:pt x="23647" y="132461"/>
                  <a:pt x="0" y="134417"/>
                </a:cubicBezTo>
                <a:lnTo>
                  <a:pt x="0" y="129083"/>
                </a:lnTo>
                <a:cubicBezTo>
                  <a:pt x="19024" y="122504"/>
                  <a:pt x="33338" y="111436"/>
                  <a:pt x="42938" y="95879"/>
                </a:cubicBezTo>
                <a:cubicBezTo>
                  <a:pt x="52539" y="80321"/>
                  <a:pt x="57341" y="61519"/>
                  <a:pt x="57341" y="39472"/>
                </a:cubicBezTo>
                <a:moveTo>
                  <a:pt x="200025" y="187757"/>
                </a:moveTo>
                <a:cubicBezTo>
                  <a:pt x="200025" y="181356"/>
                  <a:pt x="195669" y="175711"/>
                  <a:pt x="186958" y="170821"/>
                </a:cubicBezTo>
                <a:cubicBezTo>
                  <a:pt x="178245" y="165933"/>
                  <a:pt x="165176" y="163487"/>
                  <a:pt x="147751" y="163487"/>
                </a:cubicBezTo>
                <a:cubicBezTo>
                  <a:pt x="130149" y="163487"/>
                  <a:pt x="116993" y="165933"/>
                  <a:pt x="108280" y="170821"/>
                </a:cubicBezTo>
                <a:cubicBezTo>
                  <a:pt x="99568" y="175711"/>
                  <a:pt x="95211" y="181356"/>
                  <a:pt x="95211" y="187757"/>
                </a:cubicBezTo>
                <a:cubicBezTo>
                  <a:pt x="95211" y="194158"/>
                  <a:pt x="99523" y="199758"/>
                  <a:pt x="108147" y="204559"/>
                </a:cubicBezTo>
                <a:cubicBezTo>
                  <a:pt x="116770" y="209359"/>
                  <a:pt x="129972" y="211759"/>
                  <a:pt x="147751" y="211759"/>
                </a:cubicBezTo>
                <a:cubicBezTo>
                  <a:pt x="165176" y="211759"/>
                  <a:pt x="178245" y="209359"/>
                  <a:pt x="186958" y="204559"/>
                </a:cubicBezTo>
                <a:cubicBezTo>
                  <a:pt x="195669" y="199758"/>
                  <a:pt x="200025" y="194158"/>
                  <a:pt x="200025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6" name="Freeform 136"/>
          <p:cNvSpPr/>
          <p:nvPr/>
        </p:nvSpPr>
        <p:spPr>
          <a:xfrm>
            <a:off x="12718210" y="8385395"/>
            <a:ext cx="264567" cy="240564"/>
          </a:xfrm>
          <a:custGeom>
            <a:avLst/>
            <a:gdLst>
              <a:gd name="connsiteX0" fmla="*/ 181356 w 264567"/>
              <a:gd name="connsiteY0" fmla="*/ 145352 h 240564"/>
              <a:gd name="connsiteX1" fmla="*/ 181356 w 264567"/>
              <a:gd name="connsiteY1" fmla="*/ 128016 h 240564"/>
              <a:gd name="connsiteX2" fmla="*/ 152019 w 264567"/>
              <a:gd name="connsiteY2" fmla="*/ 140551 h 240564"/>
              <a:gd name="connsiteX3" fmla="*/ 112548 w 264567"/>
              <a:gd name="connsiteY3" fmla="*/ 144818 h 240564"/>
              <a:gd name="connsiteX4" fmla="*/ 32004 w 264567"/>
              <a:gd name="connsiteY4" fmla="*/ 144818 h 240564"/>
              <a:gd name="connsiteX5" fmla="*/ 22936 w 264567"/>
              <a:gd name="connsiteY5" fmla="*/ 152286 h 240564"/>
              <a:gd name="connsiteX6" fmla="*/ 0 w 264567"/>
              <a:gd name="connsiteY6" fmla="*/ 121349 h 240564"/>
              <a:gd name="connsiteX7" fmla="*/ 70142 w 264567"/>
              <a:gd name="connsiteY7" fmla="*/ 121349 h 240564"/>
              <a:gd name="connsiteX8" fmla="*/ 70142 w 264567"/>
              <a:gd name="connsiteY8" fmla="*/ 113081 h 240564"/>
              <a:gd name="connsiteX9" fmla="*/ 37871 w 264567"/>
              <a:gd name="connsiteY9" fmla="*/ 103614 h 240564"/>
              <a:gd name="connsiteX10" fmla="*/ 25870 w 264567"/>
              <a:gd name="connsiteY10" fmla="*/ 84810 h 240564"/>
              <a:gd name="connsiteX11" fmla="*/ 30804 w 264567"/>
              <a:gd name="connsiteY11" fmla="*/ 72009 h 240564"/>
              <a:gd name="connsiteX12" fmla="*/ 44539 w 264567"/>
              <a:gd name="connsiteY12" fmla="*/ 62674 h 240564"/>
              <a:gd name="connsiteX13" fmla="*/ 65608 w 264567"/>
              <a:gd name="connsiteY13" fmla="*/ 57074 h 240564"/>
              <a:gd name="connsiteX14" fmla="*/ 92545 w 264567"/>
              <a:gd name="connsiteY14" fmla="*/ 55207 h 240564"/>
              <a:gd name="connsiteX15" fmla="*/ 119349 w 264567"/>
              <a:gd name="connsiteY15" fmla="*/ 57074 h 240564"/>
              <a:gd name="connsiteX16" fmla="*/ 140284 w 264567"/>
              <a:gd name="connsiteY16" fmla="*/ 62674 h 240564"/>
              <a:gd name="connsiteX17" fmla="*/ 153886 w 264567"/>
              <a:gd name="connsiteY17" fmla="*/ 72009 h 240564"/>
              <a:gd name="connsiteX18" fmla="*/ 158686 w 264567"/>
              <a:gd name="connsiteY18" fmla="*/ 84810 h 240564"/>
              <a:gd name="connsiteX19" fmla="*/ 147086 w 264567"/>
              <a:gd name="connsiteY19" fmla="*/ 103480 h 240564"/>
              <a:gd name="connsiteX20" fmla="*/ 116014 w 264567"/>
              <a:gd name="connsiteY20" fmla="*/ 112814 h 240564"/>
              <a:gd name="connsiteX21" fmla="*/ 116014 w 264567"/>
              <a:gd name="connsiteY21" fmla="*/ 121349 h 240564"/>
              <a:gd name="connsiteX22" fmla="*/ 124549 w 264567"/>
              <a:gd name="connsiteY22" fmla="*/ 121349 h 240564"/>
              <a:gd name="connsiteX23" fmla="*/ 156420 w 264567"/>
              <a:gd name="connsiteY23" fmla="*/ 118814 h 240564"/>
              <a:gd name="connsiteX24" fmla="*/ 181356 w 264567"/>
              <a:gd name="connsiteY24" fmla="*/ 111747 h 240564"/>
              <a:gd name="connsiteX25" fmla="*/ 181356 w 264567"/>
              <a:gd name="connsiteY25" fmla="*/ 35471 h 240564"/>
              <a:gd name="connsiteX26" fmla="*/ 179755 w 264567"/>
              <a:gd name="connsiteY26" fmla="*/ 28404 h 240564"/>
              <a:gd name="connsiteX27" fmla="*/ 174154 w 264567"/>
              <a:gd name="connsiteY27" fmla="*/ 23470 h 240564"/>
              <a:gd name="connsiteX28" fmla="*/ 228561 w 264567"/>
              <a:gd name="connsiteY28" fmla="*/ 7468 h 240564"/>
              <a:gd name="connsiteX29" fmla="*/ 228561 w 264567"/>
              <a:gd name="connsiteY29" fmla="*/ 67742 h 240564"/>
              <a:gd name="connsiteX30" fmla="*/ 264567 w 264567"/>
              <a:gd name="connsiteY30" fmla="*/ 67742 h 240564"/>
              <a:gd name="connsiteX31" fmla="*/ 264567 w 264567"/>
              <a:gd name="connsiteY31" fmla="*/ 92279 h 240564"/>
              <a:gd name="connsiteX32" fmla="*/ 228561 w 264567"/>
              <a:gd name="connsiteY32" fmla="*/ 92279 h 240564"/>
              <a:gd name="connsiteX33" fmla="*/ 228561 w 264567"/>
              <a:gd name="connsiteY33" fmla="*/ 121083 h 240564"/>
              <a:gd name="connsiteX34" fmla="*/ 222428 w 264567"/>
              <a:gd name="connsiteY34" fmla="*/ 139618 h 240564"/>
              <a:gd name="connsiteX35" fmla="*/ 202958 w 264567"/>
              <a:gd name="connsiteY35" fmla="*/ 145352 h 240564"/>
              <a:gd name="connsiteX37" fmla="*/ 42672 w 264567"/>
              <a:gd name="connsiteY37" fmla="*/ 186958 h 240564"/>
              <a:gd name="connsiteX38" fmla="*/ 178689 w 264567"/>
              <a:gd name="connsiteY38" fmla="*/ 186958 h 240564"/>
              <a:gd name="connsiteX39" fmla="*/ 178689 w 264567"/>
              <a:gd name="connsiteY39" fmla="*/ 175222 h 240564"/>
              <a:gd name="connsiteX40" fmla="*/ 49606 w 264567"/>
              <a:gd name="connsiteY40" fmla="*/ 175222 h 240564"/>
              <a:gd name="connsiteX41" fmla="*/ 33871 w 264567"/>
              <a:gd name="connsiteY41" fmla="*/ 153886 h 240564"/>
              <a:gd name="connsiteX42" fmla="*/ 227228 w 264567"/>
              <a:gd name="connsiteY42" fmla="*/ 153886 h 240564"/>
              <a:gd name="connsiteX43" fmla="*/ 227228 w 264567"/>
              <a:gd name="connsiteY43" fmla="*/ 206959 h 240564"/>
              <a:gd name="connsiteX44" fmla="*/ 91211 w 264567"/>
              <a:gd name="connsiteY44" fmla="*/ 206959 h 240564"/>
              <a:gd name="connsiteX45" fmla="*/ 91211 w 264567"/>
              <a:gd name="connsiteY45" fmla="*/ 219227 h 240564"/>
              <a:gd name="connsiteX46" fmla="*/ 215226 w 264567"/>
              <a:gd name="connsiteY46" fmla="*/ 219227 h 240564"/>
              <a:gd name="connsiteX47" fmla="*/ 223228 w 264567"/>
              <a:gd name="connsiteY47" fmla="*/ 217894 h 240564"/>
              <a:gd name="connsiteX48" fmla="*/ 226695 w 264567"/>
              <a:gd name="connsiteY48" fmla="*/ 212027 h 240564"/>
              <a:gd name="connsiteX49" fmla="*/ 239497 w 264567"/>
              <a:gd name="connsiteY49" fmla="*/ 240564 h 240564"/>
              <a:gd name="connsiteX50" fmla="*/ 42672 w 264567"/>
              <a:gd name="connsiteY50" fmla="*/ 240564 h 240564"/>
              <a:gd name="connsiteX52" fmla="*/ 165620 w 264567"/>
              <a:gd name="connsiteY52" fmla="*/ 49873 h 240564"/>
              <a:gd name="connsiteX53" fmla="*/ 35205 w 264567"/>
              <a:gd name="connsiteY53" fmla="*/ 49873 h 240564"/>
              <a:gd name="connsiteX54" fmla="*/ 27203 w 264567"/>
              <a:gd name="connsiteY54" fmla="*/ 56541 h 240564"/>
              <a:gd name="connsiteX55" fmla="*/ 10402 w 264567"/>
              <a:gd name="connsiteY55" fmla="*/ 28004 h 240564"/>
              <a:gd name="connsiteX56" fmla="*/ 66942 w 264567"/>
              <a:gd name="connsiteY56" fmla="*/ 28004 h 240564"/>
              <a:gd name="connsiteX57" fmla="*/ 63742 w 264567"/>
              <a:gd name="connsiteY57" fmla="*/ 20270 h 240564"/>
              <a:gd name="connsiteX58" fmla="*/ 56273 w 264567"/>
              <a:gd name="connsiteY58" fmla="*/ 16269 h 240564"/>
              <a:gd name="connsiteX59" fmla="*/ 115481 w 264567"/>
              <a:gd name="connsiteY59" fmla="*/ 0 h 240564"/>
              <a:gd name="connsiteX60" fmla="*/ 115481 w 264567"/>
              <a:gd name="connsiteY60" fmla="*/ 28004 h 240564"/>
              <a:gd name="connsiteX61" fmla="*/ 165620 w 264567"/>
              <a:gd name="connsiteY61" fmla="*/ 28004 h 240564"/>
              <a:gd name="connsiteX63" fmla="*/ 66942 w 264567"/>
              <a:gd name="connsiteY63" fmla="*/ 84810 h 240564"/>
              <a:gd name="connsiteX64" fmla="*/ 73209 w 264567"/>
              <a:gd name="connsiteY64" fmla="*/ 90412 h 240564"/>
              <a:gd name="connsiteX65" fmla="*/ 92545 w 264567"/>
              <a:gd name="connsiteY65" fmla="*/ 92545 h 240564"/>
              <a:gd name="connsiteX66" fmla="*/ 111614 w 264567"/>
              <a:gd name="connsiteY66" fmla="*/ 90545 h 240564"/>
              <a:gd name="connsiteX67" fmla="*/ 117615 w 264567"/>
              <a:gd name="connsiteY67" fmla="*/ 84810 h 240564"/>
              <a:gd name="connsiteX68" fmla="*/ 111614 w 264567"/>
              <a:gd name="connsiteY68" fmla="*/ 78943 h 240564"/>
              <a:gd name="connsiteX69" fmla="*/ 92545 w 264567"/>
              <a:gd name="connsiteY69" fmla="*/ 76810 h 240564"/>
              <a:gd name="connsiteX70" fmla="*/ 73209 w 264567"/>
              <a:gd name="connsiteY70" fmla="*/ 79077 h 240564"/>
              <a:gd name="connsiteX71" fmla="*/ 66942 w 264567"/>
              <a:gd name="connsiteY71" fmla="*/ 84810 h 2405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64567" h="240564">
                <a:moveTo>
                  <a:pt x="181356" y="145352"/>
                </a:moveTo>
                <a:lnTo>
                  <a:pt x="181356" y="128016"/>
                </a:lnTo>
                <a:cubicBezTo>
                  <a:pt x="173000" y="133528"/>
                  <a:pt x="163220" y="137706"/>
                  <a:pt x="152019" y="140551"/>
                </a:cubicBezTo>
                <a:cubicBezTo>
                  <a:pt x="140817" y="143396"/>
                  <a:pt x="127660" y="144818"/>
                  <a:pt x="112548" y="144818"/>
                </a:cubicBezTo>
                <a:lnTo>
                  <a:pt x="32004" y="144818"/>
                </a:lnTo>
                <a:cubicBezTo>
                  <a:pt x="26847" y="144818"/>
                  <a:pt x="23825" y="147307"/>
                  <a:pt x="22936" y="152286"/>
                </a:cubicBezTo>
                <a:lnTo>
                  <a:pt x="0" y="121349"/>
                </a:lnTo>
                <a:lnTo>
                  <a:pt x="70142" y="121349"/>
                </a:lnTo>
                <a:lnTo>
                  <a:pt x="70142" y="113081"/>
                </a:lnTo>
                <a:cubicBezTo>
                  <a:pt x="56629" y="111481"/>
                  <a:pt x="45873" y="108325"/>
                  <a:pt x="37871" y="103614"/>
                </a:cubicBezTo>
                <a:cubicBezTo>
                  <a:pt x="29870" y="98902"/>
                  <a:pt x="25870" y="92634"/>
                  <a:pt x="25870" y="84810"/>
                </a:cubicBezTo>
                <a:cubicBezTo>
                  <a:pt x="25870" y="80011"/>
                  <a:pt x="27515" y="75743"/>
                  <a:pt x="30804" y="72009"/>
                </a:cubicBezTo>
                <a:cubicBezTo>
                  <a:pt x="34093" y="68276"/>
                  <a:pt x="38671" y="65164"/>
                  <a:pt x="44539" y="62674"/>
                </a:cubicBezTo>
                <a:cubicBezTo>
                  <a:pt x="50406" y="60185"/>
                  <a:pt x="57429" y="58319"/>
                  <a:pt x="65608" y="57074"/>
                </a:cubicBezTo>
                <a:cubicBezTo>
                  <a:pt x="73788" y="55829"/>
                  <a:pt x="82765" y="55207"/>
                  <a:pt x="92545" y="55207"/>
                </a:cubicBezTo>
                <a:cubicBezTo>
                  <a:pt x="102324" y="55207"/>
                  <a:pt x="111258" y="55829"/>
                  <a:pt x="119349" y="57074"/>
                </a:cubicBezTo>
                <a:cubicBezTo>
                  <a:pt x="127437" y="58319"/>
                  <a:pt x="134417" y="60185"/>
                  <a:pt x="140284" y="62674"/>
                </a:cubicBezTo>
                <a:cubicBezTo>
                  <a:pt x="146152" y="65164"/>
                  <a:pt x="150685" y="68276"/>
                  <a:pt x="153886" y="72009"/>
                </a:cubicBezTo>
                <a:cubicBezTo>
                  <a:pt x="157086" y="75743"/>
                  <a:pt x="158686" y="80011"/>
                  <a:pt x="158686" y="84810"/>
                </a:cubicBezTo>
                <a:cubicBezTo>
                  <a:pt x="158686" y="92634"/>
                  <a:pt x="154820" y="98857"/>
                  <a:pt x="147086" y="103480"/>
                </a:cubicBezTo>
                <a:cubicBezTo>
                  <a:pt x="139351" y="108103"/>
                  <a:pt x="128994" y="111214"/>
                  <a:pt x="116014" y="112814"/>
                </a:cubicBezTo>
                <a:lnTo>
                  <a:pt x="116014" y="121349"/>
                </a:lnTo>
                <a:lnTo>
                  <a:pt x="124549" y="121349"/>
                </a:lnTo>
                <a:cubicBezTo>
                  <a:pt x="136461" y="121349"/>
                  <a:pt x="147086" y="120504"/>
                  <a:pt x="156420" y="118814"/>
                </a:cubicBezTo>
                <a:cubicBezTo>
                  <a:pt x="165754" y="117126"/>
                  <a:pt x="174066" y="114771"/>
                  <a:pt x="181356" y="111747"/>
                </a:cubicBezTo>
                <a:lnTo>
                  <a:pt x="181356" y="35471"/>
                </a:lnTo>
                <a:cubicBezTo>
                  <a:pt x="181356" y="32982"/>
                  <a:pt x="180823" y="30626"/>
                  <a:pt x="179755" y="28404"/>
                </a:cubicBezTo>
                <a:cubicBezTo>
                  <a:pt x="178689" y="26181"/>
                  <a:pt x="176822" y="24536"/>
                  <a:pt x="174154" y="23470"/>
                </a:cubicBezTo>
                <a:lnTo>
                  <a:pt x="228561" y="7468"/>
                </a:lnTo>
                <a:lnTo>
                  <a:pt x="228561" y="67742"/>
                </a:lnTo>
                <a:lnTo>
                  <a:pt x="264567" y="67742"/>
                </a:lnTo>
                <a:lnTo>
                  <a:pt x="264567" y="92279"/>
                </a:lnTo>
                <a:lnTo>
                  <a:pt x="228561" y="92279"/>
                </a:lnTo>
                <a:lnTo>
                  <a:pt x="228561" y="121083"/>
                </a:lnTo>
                <a:cubicBezTo>
                  <a:pt x="228561" y="129617"/>
                  <a:pt x="226518" y="135795"/>
                  <a:pt x="222428" y="139618"/>
                </a:cubicBezTo>
                <a:cubicBezTo>
                  <a:pt x="218338" y="143440"/>
                  <a:pt x="211849" y="145352"/>
                  <a:pt x="202958" y="145352"/>
                </a:cubicBezTo>
                <a:moveTo>
                  <a:pt x="42672" y="186958"/>
                </a:moveTo>
                <a:lnTo>
                  <a:pt x="178689" y="186958"/>
                </a:lnTo>
                <a:lnTo>
                  <a:pt x="178689" y="175222"/>
                </a:lnTo>
                <a:lnTo>
                  <a:pt x="49606" y="175222"/>
                </a:lnTo>
                <a:lnTo>
                  <a:pt x="33871" y="153886"/>
                </a:lnTo>
                <a:lnTo>
                  <a:pt x="227228" y="153886"/>
                </a:lnTo>
                <a:lnTo>
                  <a:pt x="227228" y="206959"/>
                </a:lnTo>
                <a:lnTo>
                  <a:pt x="91211" y="206959"/>
                </a:lnTo>
                <a:lnTo>
                  <a:pt x="91211" y="219227"/>
                </a:lnTo>
                <a:lnTo>
                  <a:pt x="215226" y="219227"/>
                </a:lnTo>
                <a:cubicBezTo>
                  <a:pt x="218784" y="219227"/>
                  <a:pt x="221449" y="218784"/>
                  <a:pt x="223228" y="217894"/>
                </a:cubicBezTo>
                <a:cubicBezTo>
                  <a:pt x="225006" y="217005"/>
                  <a:pt x="226161" y="215049"/>
                  <a:pt x="226695" y="212027"/>
                </a:cubicBezTo>
                <a:lnTo>
                  <a:pt x="239497" y="240564"/>
                </a:lnTo>
                <a:lnTo>
                  <a:pt x="42672" y="240564"/>
                </a:lnTo>
                <a:moveTo>
                  <a:pt x="165620" y="49873"/>
                </a:moveTo>
                <a:lnTo>
                  <a:pt x="35205" y="49873"/>
                </a:lnTo>
                <a:cubicBezTo>
                  <a:pt x="30759" y="49873"/>
                  <a:pt x="28093" y="52096"/>
                  <a:pt x="27203" y="56541"/>
                </a:cubicBezTo>
                <a:lnTo>
                  <a:pt x="10402" y="28004"/>
                </a:lnTo>
                <a:lnTo>
                  <a:pt x="66942" y="28004"/>
                </a:lnTo>
                <a:cubicBezTo>
                  <a:pt x="66585" y="24981"/>
                  <a:pt x="65519" y="22403"/>
                  <a:pt x="63742" y="20270"/>
                </a:cubicBezTo>
                <a:cubicBezTo>
                  <a:pt x="61964" y="18135"/>
                  <a:pt x="59474" y="16802"/>
                  <a:pt x="56273" y="16269"/>
                </a:cubicBezTo>
                <a:lnTo>
                  <a:pt x="115481" y="0"/>
                </a:lnTo>
                <a:lnTo>
                  <a:pt x="115481" y="28004"/>
                </a:lnTo>
                <a:lnTo>
                  <a:pt x="165620" y="28004"/>
                </a:lnTo>
                <a:moveTo>
                  <a:pt x="66942" y="84810"/>
                </a:moveTo>
                <a:cubicBezTo>
                  <a:pt x="66942" y="87122"/>
                  <a:pt x="69031" y="88989"/>
                  <a:pt x="73209" y="90412"/>
                </a:cubicBezTo>
                <a:cubicBezTo>
                  <a:pt x="77388" y="91834"/>
                  <a:pt x="83832" y="92545"/>
                  <a:pt x="92545" y="92545"/>
                </a:cubicBezTo>
                <a:cubicBezTo>
                  <a:pt x="101257" y="92545"/>
                  <a:pt x="107614" y="91878"/>
                  <a:pt x="111614" y="90545"/>
                </a:cubicBezTo>
                <a:cubicBezTo>
                  <a:pt x="115614" y="89212"/>
                  <a:pt x="117615" y="87300"/>
                  <a:pt x="117615" y="84810"/>
                </a:cubicBezTo>
                <a:cubicBezTo>
                  <a:pt x="117615" y="82322"/>
                  <a:pt x="115614" y="80366"/>
                  <a:pt x="111614" y="78943"/>
                </a:cubicBezTo>
                <a:cubicBezTo>
                  <a:pt x="107614" y="77521"/>
                  <a:pt x="101257" y="76810"/>
                  <a:pt x="92545" y="76810"/>
                </a:cubicBezTo>
                <a:cubicBezTo>
                  <a:pt x="83832" y="76810"/>
                  <a:pt x="77388" y="77566"/>
                  <a:pt x="73209" y="79077"/>
                </a:cubicBezTo>
                <a:cubicBezTo>
                  <a:pt x="69031" y="80588"/>
                  <a:pt x="66942" y="82500"/>
                  <a:pt x="66942" y="848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7" name="Freeform 137"/>
          <p:cNvSpPr/>
          <p:nvPr/>
        </p:nvSpPr>
        <p:spPr>
          <a:xfrm>
            <a:off x="13064954" y="8392863"/>
            <a:ext cx="259234" cy="233896"/>
          </a:xfrm>
          <a:custGeom>
            <a:avLst/>
            <a:gdLst>
              <a:gd name="connsiteX0" fmla="*/ 227763 w 259234"/>
              <a:gd name="connsiteY0" fmla="*/ 187757 h 233896"/>
              <a:gd name="connsiteX1" fmla="*/ 221363 w 259234"/>
              <a:gd name="connsiteY1" fmla="*/ 205893 h 233896"/>
              <a:gd name="connsiteX2" fmla="*/ 202693 w 259234"/>
              <a:gd name="connsiteY2" fmla="*/ 220561 h 233896"/>
              <a:gd name="connsiteX3" fmla="*/ 172157 w 259234"/>
              <a:gd name="connsiteY3" fmla="*/ 230296 h 233896"/>
              <a:gd name="connsiteX4" fmla="*/ 130417 w 259234"/>
              <a:gd name="connsiteY4" fmla="*/ 233896 h 233896"/>
              <a:gd name="connsiteX5" fmla="*/ 88545 w 259234"/>
              <a:gd name="connsiteY5" fmla="*/ 230296 h 233896"/>
              <a:gd name="connsiteX6" fmla="*/ 58009 w 259234"/>
              <a:gd name="connsiteY6" fmla="*/ 220561 h 233896"/>
              <a:gd name="connsiteX7" fmla="*/ 39207 w 259234"/>
              <a:gd name="connsiteY7" fmla="*/ 205893 h 233896"/>
              <a:gd name="connsiteX8" fmla="*/ 32806 w 259234"/>
              <a:gd name="connsiteY8" fmla="*/ 187757 h 233896"/>
              <a:gd name="connsiteX9" fmla="*/ 39207 w 259234"/>
              <a:gd name="connsiteY9" fmla="*/ 169487 h 233896"/>
              <a:gd name="connsiteX10" fmla="*/ 58009 w 259234"/>
              <a:gd name="connsiteY10" fmla="*/ 154953 h 233896"/>
              <a:gd name="connsiteX11" fmla="*/ 88545 w 259234"/>
              <a:gd name="connsiteY11" fmla="*/ 145218 h 233896"/>
              <a:gd name="connsiteX12" fmla="*/ 130417 w 259234"/>
              <a:gd name="connsiteY12" fmla="*/ 141618 h 233896"/>
              <a:gd name="connsiteX13" fmla="*/ 172157 w 259234"/>
              <a:gd name="connsiteY13" fmla="*/ 145218 h 233896"/>
              <a:gd name="connsiteX14" fmla="*/ 202693 w 259234"/>
              <a:gd name="connsiteY14" fmla="*/ 154953 h 233896"/>
              <a:gd name="connsiteX15" fmla="*/ 221363 w 259234"/>
              <a:gd name="connsiteY15" fmla="*/ 169487 h 233896"/>
              <a:gd name="connsiteX16" fmla="*/ 227763 w 259234"/>
              <a:gd name="connsiteY16" fmla="*/ 187757 h 233896"/>
              <a:gd name="connsiteX18" fmla="*/ 148019 w 259234"/>
              <a:gd name="connsiteY18" fmla="*/ 128283 h 233896"/>
              <a:gd name="connsiteX19" fmla="*/ 103481 w 259234"/>
              <a:gd name="connsiteY19" fmla="*/ 128283 h 233896"/>
              <a:gd name="connsiteX20" fmla="*/ 103481 w 259234"/>
              <a:gd name="connsiteY20" fmla="*/ 118681 h 233896"/>
              <a:gd name="connsiteX21" fmla="*/ 76677 w 259234"/>
              <a:gd name="connsiteY21" fmla="*/ 126949 h 233896"/>
              <a:gd name="connsiteX22" fmla="*/ 44273 w 259234"/>
              <a:gd name="connsiteY22" fmla="*/ 129616 h 233896"/>
              <a:gd name="connsiteX23" fmla="*/ 10669 w 259234"/>
              <a:gd name="connsiteY23" fmla="*/ 129616 h 233896"/>
              <a:gd name="connsiteX24" fmla="*/ 10669 w 259234"/>
              <a:gd name="connsiteY24" fmla="*/ 39205 h 233896"/>
              <a:gd name="connsiteX25" fmla="*/ 8003 w 259234"/>
              <a:gd name="connsiteY25" fmla="*/ 30271 h 233896"/>
              <a:gd name="connsiteX26" fmla="*/ 0 w 259234"/>
              <a:gd name="connsiteY26" fmla="*/ 25870 h 233896"/>
              <a:gd name="connsiteX27" fmla="*/ 55207 w 259234"/>
              <a:gd name="connsiteY27" fmla="*/ 11202 h 233896"/>
              <a:gd name="connsiteX28" fmla="*/ 55207 w 259234"/>
              <a:gd name="connsiteY28" fmla="*/ 50140 h 233896"/>
              <a:gd name="connsiteX29" fmla="*/ 103481 w 259234"/>
              <a:gd name="connsiteY29" fmla="*/ 50140 h 233896"/>
              <a:gd name="connsiteX30" fmla="*/ 103481 w 259234"/>
              <a:gd name="connsiteY30" fmla="*/ 20003 h 233896"/>
              <a:gd name="connsiteX31" fmla="*/ 148019 w 259234"/>
              <a:gd name="connsiteY31" fmla="*/ 8534 h 233896"/>
              <a:gd name="connsiteX33" fmla="*/ 176023 w 259234"/>
              <a:gd name="connsiteY33" fmla="*/ 135217 h 233896"/>
              <a:gd name="connsiteX34" fmla="*/ 176023 w 259234"/>
              <a:gd name="connsiteY34" fmla="*/ 28003 h 233896"/>
              <a:gd name="connsiteX35" fmla="*/ 174422 w 259234"/>
              <a:gd name="connsiteY35" fmla="*/ 20936 h 233896"/>
              <a:gd name="connsiteX36" fmla="*/ 168821 w 259234"/>
              <a:gd name="connsiteY36" fmla="*/ 16002 h 233896"/>
              <a:gd name="connsiteX37" fmla="*/ 223228 w 259234"/>
              <a:gd name="connsiteY37" fmla="*/ 0 h 233896"/>
              <a:gd name="connsiteX38" fmla="*/ 223228 w 259234"/>
              <a:gd name="connsiteY38" fmla="*/ 49873 h 233896"/>
              <a:gd name="connsiteX39" fmla="*/ 259234 w 259234"/>
              <a:gd name="connsiteY39" fmla="*/ 49873 h 233896"/>
              <a:gd name="connsiteX40" fmla="*/ 259234 w 259234"/>
              <a:gd name="connsiteY40" fmla="*/ 74409 h 233896"/>
              <a:gd name="connsiteX41" fmla="*/ 223228 w 259234"/>
              <a:gd name="connsiteY41" fmla="*/ 74409 h 233896"/>
              <a:gd name="connsiteX42" fmla="*/ 223228 w 259234"/>
              <a:gd name="connsiteY42" fmla="*/ 110947 h 233896"/>
              <a:gd name="connsiteX43" fmla="*/ 217095 w 259234"/>
              <a:gd name="connsiteY43" fmla="*/ 129484 h 233896"/>
              <a:gd name="connsiteX44" fmla="*/ 197625 w 259234"/>
              <a:gd name="connsiteY44" fmla="*/ 135217 h 233896"/>
              <a:gd name="connsiteX46" fmla="*/ 177357 w 259234"/>
              <a:gd name="connsiteY46" fmla="*/ 187757 h 233896"/>
              <a:gd name="connsiteX47" fmla="*/ 164956 w 259234"/>
              <a:gd name="connsiteY47" fmla="*/ 170288 h 233896"/>
              <a:gd name="connsiteX48" fmla="*/ 130417 w 259234"/>
              <a:gd name="connsiteY48" fmla="*/ 163754 h 233896"/>
              <a:gd name="connsiteX49" fmla="*/ 95613 w 259234"/>
              <a:gd name="connsiteY49" fmla="*/ 170288 h 233896"/>
              <a:gd name="connsiteX50" fmla="*/ 83212 w 259234"/>
              <a:gd name="connsiteY50" fmla="*/ 187757 h 233896"/>
              <a:gd name="connsiteX51" fmla="*/ 95479 w 259234"/>
              <a:gd name="connsiteY51" fmla="*/ 205225 h 233896"/>
              <a:gd name="connsiteX52" fmla="*/ 130417 w 259234"/>
              <a:gd name="connsiteY52" fmla="*/ 211759 h 233896"/>
              <a:gd name="connsiteX53" fmla="*/ 164956 w 259234"/>
              <a:gd name="connsiteY53" fmla="*/ 205225 h 233896"/>
              <a:gd name="connsiteX54" fmla="*/ 177357 w 259234"/>
              <a:gd name="connsiteY54" fmla="*/ 187757 h 233896"/>
              <a:gd name="connsiteX56" fmla="*/ 103481 w 259234"/>
              <a:gd name="connsiteY56" fmla="*/ 74676 h 233896"/>
              <a:gd name="connsiteX57" fmla="*/ 55207 w 259234"/>
              <a:gd name="connsiteY57" fmla="*/ 74676 h 233896"/>
              <a:gd name="connsiteX58" fmla="*/ 55207 w 259234"/>
              <a:gd name="connsiteY58" fmla="*/ 105080 h 233896"/>
              <a:gd name="connsiteX59" fmla="*/ 66008 w 259234"/>
              <a:gd name="connsiteY59" fmla="*/ 105080 h 233896"/>
              <a:gd name="connsiteX60" fmla="*/ 78411 w 259234"/>
              <a:gd name="connsiteY60" fmla="*/ 104813 h 233896"/>
              <a:gd name="connsiteX61" fmla="*/ 91346 w 259234"/>
              <a:gd name="connsiteY61" fmla="*/ 104013 h 233896"/>
              <a:gd name="connsiteX62" fmla="*/ 103481 w 259234"/>
              <a:gd name="connsiteY62" fmla="*/ 102412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9234" h="233896">
                <a:moveTo>
                  <a:pt x="227763" y="187757"/>
                </a:moveTo>
                <a:cubicBezTo>
                  <a:pt x="227763" y="194158"/>
                  <a:pt x="225630" y="200203"/>
                  <a:pt x="221363" y="205893"/>
                </a:cubicBezTo>
                <a:cubicBezTo>
                  <a:pt x="217095" y="211582"/>
                  <a:pt x="210871" y="216471"/>
                  <a:pt x="202693" y="220561"/>
                </a:cubicBezTo>
                <a:cubicBezTo>
                  <a:pt x="194514" y="224651"/>
                  <a:pt x="184336" y="227895"/>
                  <a:pt x="172157" y="230296"/>
                </a:cubicBezTo>
                <a:cubicBezTo>
                  <a:pt x="159976" y="232696"/>
                  <a:pt x="146064" y="233896"/>
                  <a:pt x="130417" y="233896"/>
                </a:cubicBezTo>
                <a:cubicBezTo>
                  <a:pt x="114593" y="233896"/>
                  <a:pt x="100636" y="232696"/>
                  <a:pt x="88545" y="230296"/>
                </a:cubicBezTo>
                <a:cubicBezTo>
                  <a:pt x="76454" y="227895"/>
                  <a:pt x="66275" y="224651"/>
                  <a:pt x="58009" y="220561"/>
                </a:cubicBezTo>
                <a:cubicBezTo>
                  <a:pt x="49740" y="216471"/>
                  <a:pt x="43473" y="211582"/>
                  <a:pt x="39207" y="205893"/>
                </a:cubicBezTo>
                <a:cubicBezTo>
                  <a:pt x="34939" y="200203"/>
                  <a:pt x="32806" y="194158"/>
                  <a:pt x="32806" y="187757"/>
                </a:cubicBezTo>
                <a:cubicBezTo>
                  <a:pt x="32806" y="181178"/>
                  <a:pt x="34939" y="175089"/>
                  <a:pt x="39207" y="169487"/>
                </a:cubicBezTo>
                <a:cubicBezTo>
                  <a:pt x="43473" y="163888"/>
                  <a:pt x="49740" y="159042"/>
                  <a:pt x="58009" y="154953"/>
                </a:cubicBezTo>
                <a:cubicBezTo>
                  <a:pt x="66275" y="150864"/>
                  <a:pt x="76454" y="147619"/>
                  <a:pt x="88545" y="145218"/>
                </a:cubicBezTo>
                <a:cubicBezTo>
                  <a:pt x="100636" y="142818"/>
                  <a:pt x="114593" y="141618"/>
                  <a:pt x="130417" y="141618"/>
                </a:cubicBezTo>
                <a:cubicBezTo>
                  <a:pt x="146064" y="141618"/>
                  <a:pt x="159976" y="142818"/>
                  <a:pt x="172157" y="145218"/>
                </a:cubicBezTo>
                <a:cubicBezTo>
                  <a:pt x="184336" y="147619"/>
                  <a:pt x="194514" y="150864"/>
                  <a:pt x="202693" y="154953"/>
                </a:cubicBezTo>
                <a:cubicBezTo>
                  <a:pt x="210871" y="159042"/>
                  <a:pt x="217095" y="163888"/>
                  <a:pt x="221363" y="169487"/>
                </a:cubicBezTo>
                <a:cubicBezTo>
                  <a:pt x="225630" y="175089"/>
                  <a:pt x="227763" y="181178"/>
                  <a:pt x="227763" y="187757"/>
                </a:cubicBezTo>
                <a:moveTo>
                  <a:pt x="148019" y="128283"/>
                </a:moveTo>
                <a:lnTo>
                  <a:pt x="103481" y="128283"/>
                </a:lnTo>
                <a:lnTo>
                  <a:pt x="103481" y="118681"/>
                </a:lnTo>
                <a:cubicBezTo>
                  <a:pt x="95479" y="122416"/>
                  <a:pt x="86545" y="125171"/>
                  <a:pt x="76677" y="126949"/>
                </a:cubicBezTo>
                <a:cubicBezTo>
                  <a:pt x="66808" y="128727"/>
                  <a:pt x="56007" y="129616"/>
                  <a:pt x="44273" y="129616"/>
                </a:cubicBezTo>
                <a:lnTo>
                  <a:pt x="10669" y="129616"/>
                </a:lnTo>
                <a:lnTo>
                  <a:pt x="10669" y="39205"/>
                </a:lnTo>
                <a:cubicBezTo>
                  <a:pt x="10669" y="35649"/>
                  <a:pt x="9779" y="32671"/>
                  <a:pt x="8003" y="30271"/>
                </a:cubicBezTo>
                <a:cubicBezTo>
                  <a:pt x="6224" y="27870"/>
                  <a:pt x="3556" y="26403"/>
                  <a:pt x="0" y="25870"/>
                </a:cubicBezTo>
                <a:lnTo>
                  <a:pt x="55207" y="11202"/>
                </a:lnTo>
                <a:lnTo>
                  <a:pt x="55207" y="50140"/>
                </a:lnTo>
                <a:lnTo>
                  <a:pt x="103481" y="50140"/>
                </a:lnTo>
                <a:lnTo>
                  <a:pt x="103481" y="20003"/>
                </a:lnTo>
                <a:lnTo>
                  <a:pt x="148019" y="8534"/>
                </a:lnTo>
                <a:moveTo>
                  <a:pt x="176023" y="135217"/>
                </a:moveTo>
                <a:lnTo>
                  <a:pt x="176023" y="28003"/>
                </a:lnTo>
                <a:cubicBezTo>
                  <a:pt x="176023" y="25515"/>
                  <a:pt x="175490" y="23158"/>
                  <a:pt x="174422" y="20936"/>
                </a:cubicBezTo>
                <a:cubicBezTo>
                  <a:pt x="173357" y="18714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49873"/>
                </a:lnTo>
                <a:lnTo>
                  <a:pt x="259234" y="49873"/>
                </a:lnTo>
                <a:lnTo>
                  <a:pt x="259234" y="74409"/>
                </a:lnTo>
                <a:lnTo>
                  <a:pt x="223228" y="74409"/>
                </a:lnTo>
                <a:lnTo>
                  <a:pt x="223228" y="110947"/>
                </a:lnTo>
                <a:cubicBezTo>
                  <a:pt x="223228" y="119481"/>
                  <a:pt x="221185" y="125661"/>
                  <a:pt x="217095" y="129484"/>
                </a:cubicBezTo>
                <a:cubicBezTo>
                  <a:pt x="213004" y="133306"/>
                  <a:pt x="206516" y="135217"/>
                  <a:pt x="197625" y="135217"/>
                </a:cubicBezTo>
                <a:moveTo>
                  <a:pt x="177357" y="187757"/>
                </a:moveTo>
                <a:cubicBezTo>
                  <a:pt x="177357" y="180467"/>
                  <a:pt x="173222" y="174644"/>
                  <a:pt x="164956" y="170288"/>
                </a:cubicBezTo>
                <a:cubicBezTo>
                  <a:pt x="156688" y="165933"/>
                  <a:pt x="145174" y="163754"/>
                  <a:pt x="130417" y="163754"/>
                </a:cubicBezTo>
                <a:cubicBezTo>
                  <a:pt x="115481" y="163754"/>
                  <a:pt x="103880" y="165933"/>
                  <a:pt x="95613" y="170288"/>
                </a:cubicBezTo>
                <a:cubicBezTo>
                  <a:pt x="87345" y="174644"/>
                  <a:pt x="83212" y="180467"/>
                  <a:pt x="83212" y="187757"/>
                </a:cubicBezTo>
                <a:cubicBezTo>
                  <a:pt x="83212" y="195047"/>
                  <a:pt x="87300" y="200870"/>
                  <a:pt x="95479" y="205225"/>
                </a:cubicBezTo>
                <a:cubicBezTo>
                  <a:pt x="103659" y="209582"/>
                  <a:pt x="115305" y="211759"/>
                  <a:pt x="130417" y="211759"/>
                </a:cubicBezTo>
                <a:cubicBezTo>
                  <a:pt x="145174" y="211759"/>
                  <a:pt x="156688" y="209582"/>
                  <a:pt x="164956" y="205225"/>
                </a:cubicBezTo>
                <a:cubicBezTo>
                  <a:pt x="173222" y="200870"/>
                  <a:pt x="177357" y="195047"/>
                  <a:pt x="177357" y="187757"/>
                </a:cubicBezTo>
                <a:moveTo>
                  <a:pt x="103481" y="74676"/>
                </a:moveTo>
                <a:lnTo>
                  <a:pt x="55207" y="74676"/>
                </a:lnTo>
                <a:lnTo>
                  <a:pt x="55207" y="105080"/>
                </a:lnTo>
                <a:cubicBezTo>
                  <a:pt x="58409" y="105080"/>
                  <a:pt x="62009" y="105080"/>
                  <a:pt x="66008" y="105080"/>
                </a:cubicBezTo>
                <a:cubicBezTo>
                  <a:pt x="70010" y="105080"/>
                  <a:pt x="74144" y="104991"/>
                  <a:pt x="78411" y="104813"/>
                </a:cubicBezTo>
                <a:cubicBezTo>
                  <a:pt x="82677" y="104635"/>
                  <a:pt x="86990" y="104369"/>
                  <a:pt x="91346" y="104013"/>
                </a:cubicBezTo>
                <a:cubicBezTo>
                  <a:pt x="95701" y="103657"/>
                  <a:pt x="99746" y="103124"/>
                  <a:pt x="103481" y="1024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8" name="Freeform 138"/>
          <p:cNvSpPr/>
          <p:nvPr/>
        </p:nvSpPr>
        <p:spPr>
          <a:xfrm>
            <a:off x="13326321" y="8392863"/>
            <a:ext cx="233896" cy="230429"/>
          </a:xfrm>
          <a:custGeom>
            <a:avLst/>
            <a:gdLst>
              <a:gd name="connsiteX0" fmla="*/ 66675 w 233896"/>
              <a:gd name="connsiteY0" fmla="*/ 36805 h 230429"/>
              <a:gd name="connsiteX1" fmla="*/ 64008 w 233896"/>
              <a:gd name="connsiteY1" fmla="*/ 27870 h 230429"/>
              <a:gd name="connsiteX2" fmla="*/ 56007 w 233896"/>
              <a:gd name="connsiteY2" fmla="*/ 23470 h 230429"/>
              <a:gd name="connsiteX3" fmla="*/ 113880 w 233896"/>
              <a:gd name="connsiteY3" fmla="*/ 7201 h 230429"/>
              <a:gd name="connsiteX4" fmla="*/ 113880 w 233896"/>
              <a:gd name="connsiteY4" fmla="*/ 38138 h 230429"/>
              <a:gd name="connsiteX5" fmla="*/ 112548 w 233896"/>
              <a:gd name="connsiteY5" fmla="*/ 53074 h 230429"/>
              <a:gd name="connsiteX6" fmla="*/ 108814 w 233896"/>
              <a:gd name="connsiteY6" fmla="*/ 67208 h 230429"/>
              <a:gd name="connsiteX7" fmla="*/ 129749 w 233896"/>
              <a:gd name="connsiteY7" fmla="*/ 71343 h 230429"/>
              <a:gd name="connsiteX8" fmla="*/ 146552 w 233896"/>
              <a:gd name="connsiteY8" fmla="*/ 80010 h 230429"/>
              <a:gd name="connsiteX9" fmla="*/ 157753 w 233896"/>
              <a:gd name="connsiteY9" fmla="*/ 92945 h 230429"/>
              <a:gd name="connsiteX10" fmla="*/ 161886 w 233896"/>
              <a:gd name="connsiteY10" fmla="*/ 109613 h 230429"/>
              <a:gd name="connsiteX11" fmla="*/ 156953 w 233896"/>
              <a:gd name="connsiteY11" fmla="*/ 123616 h 230429"/>
              <a:gd name="connsiteX12" fmla="*/ 142418 w 233896"/>
              <a:gd name="connsiteY12" fmla="*/ 130416 h 230429"/>
              <a:gd name="connsiteX13" fmla="*/ 125749 w 233896"/>
              <a:gd name="connsiteY13" fmla="*/ 128683 h 230429"/>
              <a:gd name="connsiteX14" fmla="*/ 114948 w 233896"/>
              <a:gd name="connsiteY14" fmla="*/ 120282 h 230429"/>
              <a:gd name="connsiteX15" fmla="*/ 118148 w 233896"/>
              <a:gd name="connsiteY15" fmla="*/ 109880 h 230429"/>
              <a:gd name="connsiteX16" fmla="*/ 117081 w 233896"/>
              <a:gd name="connsiteY16" fmla="*/ 98813 h 230429"/>
              <a:gd name="connsiteX17" fmla="*/ 111880 w 233896"/>
              <a:gd name="connsiteY17" fmla="*/ 88678 h 230429"/>
              <a:gd name="connsiteX18" fmla="*/ 102679 w 233896"/>
              <a:gd name="connsiteY18" fmla="*/ 81344 h 230429"/>
              <a:gd name="connsiteX19" fmla="*/ 64408 w 233896"/>
              <a:gd name="connsiteY19" fmla="*/ 119749 h 230429"/>
              <a:gd name="connsiteX20" fmla="*/ 0 w 233896"/>
              <a:gd name="connsiteY20" fmla="*/ 138418 h 230429"/>
              <a:gd name="connsiteX21" fmla="*/ 0 w 233896"/>
              <a:gd name="connsiteY21" fmla="*/ 133083 h 230429"/>
              <a:gd name="connsiteX22" fmla="*/ 26403 w 233896"/>
              <a:gd name="connsiteY22" fmla="*/ 118814 h 230429"/>
              <a:gd name="connsiteX23" fmla="*/ 47606 w 233896"/>
              <a:gd name="connsiteY23" fmla="*/ 96546 h 230429"/>
              <a:gd name="connsiteX24" fmla="*/ 61609 w 233896"/>
              <a:gd name="connsiteY24" fmla="*/ 68542 h 230429"/>
              <a:gd name="connsiteX25" fmla="*/ 66675 w 233896"/>
              <a:gd name="connsiteY25" fmla="*/ 36805 h 230429"/>
              <a:gd name="connsiteX27" fmla="*/ 233896 w 233896"/>
              <a:gd name="connsiteY27" fmla="*/ 143752 h 230429"/>
              <a:gd name="connsiteX28" fmla="*/ 233896 w 233896"/>
              <a:gd name="connsiteY28" fmla="*/ 206160 h 230429"/>
              <a:gd name="connsiteX29" fmla="*/ 227761 w 233896"/>
              <a:gd name="connsiteY29" fmla="*/ 224695 h 230429"/>
              <a:gd name="connsiteX30" fmla="*/ 208293 w 233896"/>
              <a:gd name="connsiteY30" fmla="*/ 230429 h 230429"/>
              <a:gd name="connsiteX31" fmla="*/ 186689 w 233896"/>
              <a:gd name="connsiteY31" fmla="*/ 230429 h 230429"/>
              <a:gd name="connsiteX32" fmla="*/ 186689 w 233896"/>
              <a:gd name="connsiteY32" fmla="*/ 168287 h 230429"/>
              <a:gd name="connsiteX33" fmla="*/ 64275 w 233896"/>
              <a:gd name="connsiteY33" fmla="*/ 168287 h 230429"/>
              <a:gd name="connsiteX34" fmla="*/ 56273 w 233896"/>
              <a:gd name="connsiteY34" fmla="*/ 174955 h 230429"/>
              <a:gd name="connsiteX35" fmla="*/ 39472 w 233896"/>
              <a:gd name="connsiteY35" fmla="*/ 143752 h 230429"/>
              <a:gd name="connsiteX37" fmla="*/ 186689 w 233896"/>
              <a:gd name="connsiteY37" fmla="*/ 132283 h 230429"/>
              <a:gd name="connsiteX38" fmla="*/ 186689 w 233896"/>
              <a:gd name="connsiteY38" fmla="*/ 28003 h 230429"/>
              <a:gd name="connsiteX39" fmla="*/ 185089 w 233896"/>
              <a:gd name="connsiteY39" fmla="*/ 20936 h 230429"/>
              <a:gd name="connsiteX40" fmla="*/ 179490 w 233896"/>
              <a:gd name="connsiteY40" fmla="*/ 16002 h 230429"/>
              <a:gd name="connsiteX41" fmla="*/ 233896 w 233896"/>
              <a:gd name="connsiteY41" fmla="*/ 0 h 230429"/>
              <a:gd name="connsiteX42" fmla="*/ 233896 w 233896"/>
              <a:gd name="connsiteY42" fmla="*/ 108014 h 230429"/>
              <a:gd name="connsiteX43" fmla="*/ 227761 w 233896"/>
              <a:gd name="connsiteY43" fmla="*/ 126549 h 230429"/>
              <a:gd name="connsiteX44" fmla="*/ 208293 w 233896"/>
              <a:gd name="connsiteY44" fmla="*/ 13228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33896" h="230429">
                <a:moveTo>
                  <a:pt x="66675" y="36805"/>
                </a:moveTo>
                <a:cubicBezTo>
                  <a:pt x="66675" y="33248"/>
                  <a:pt x="65785" y="30271"/>
                  <a:pt x="64008" y="27870"/>
                </a:cubicBezTo>
                <a:cubicBezTo>
                  <a:pt x="62230" y="25470"/>
                  <a:pt x="59562" y="24003"/>
                  <a:pt x="56007" y="23470"/>
                </a:cubicBezTo>
                <a:lnTo>
                  <a:pt x="113880" y="7201"/>
                </a:lnTo>
                <a:lnTo>
                  <a:pt x="113880" y="38138"/>
                </a:lnTo>
                <a:cubicBezTo>
                  <a:pt x="113880" y="43294"/>
                  <a:pt x="113436" y="48273"/>
                  <a:pt x="112548" y="53074"/>
                </a:cubicBezTo>
                <a:cubicBezTo>
                  <a:pt x="111658" y="57874"/>
                  <a:pt x="110415" y="62585"/>
                  <a:pt x="108814" y="67208"/>
                </a:cubicBezTo>
                <a:cubicBezTo>
                  <a:pt x="116281" y="67742"/>
                  <a:pt x="123261" y="69120"/>
                  <a:pt x="129749" y="71343"/>
                </a:cubicBezTo>
                <a:cubicBezTo>
                  <a:pt x="136240" y="73565"/>
                  <a:pt x="141839" y="76454"/>
                  <a:pt x="146552" y="80010"/>
                </a:cubicBezTo>
                <a:cubicBezTo>
                  <a:pt x="151262" y="83566"/>
                  <a:pt x="154998" y="87878"/>
                  <a:pt x="157753" y="92945"/>
                </a:cubicBezTo>
                <a:cubicBezTo>
                  <a:pt x="160508" y="98013"/>
                  <a:pt x="161886" y="103569"/>
                  <a:pt x="161886" y="109613"/>
                </a:cubicBezTo>
                <a:cubicBezTo>
                  <a:pt x="161886" y="115126"/>
                  <a:pt x="160243" y="119793"/>
                  <a:pt x="156953" y="123616"/>
                </a:cubicBezTo>
                <a:cubicBezTo>
                  <a:pt x="153663" y="127438"/>
                  <a:pt x="148819" y="129705"/>
                  <a:pt x="142418" y="130416"/>
                </a:cubicBezTo>
                <a:cubicBezTo>
                  <a:pt x="136195" y="131127"/>
                  <a:pt x="130639" y="130550"/>
                  <a:pt x="125749" y="128683"/>
                </a:cubicBezTo>
                <a:cubicBezTo>
                  <a:pt x="120859" y="126816"/>
                  <a:pt x="117260" y="124016"/>
                  <a:pt x="114948" y="120282"/>
                </a:cubicBezTo>
                <a:cubicBezTo>
                  <a:pt x="116725" y="117081"/>
                  <a:pt x="117793" y="113615"/>
                  <a:pt x="118148" y="109880"/>
                </a:cubicBezTo>
                <a:cubicBezTo>
                  <a:pt x="118503" y="106147"/>
                  <a:pt x="118148" y="102457"/>
                  <a:pt x="117081" y="98813"/>
                </a:cubicBezTo>
                <a:cubicBezTo>
                  <a:pt x="116015" y="95167"/>
                  <a:pt x="114281" y="91790"/>
                  <a:pt x="111880" y="88678"/>
                </a:cubicBezTo>
                <a:cubicBezTo>
                  <a:pt x="109480" y="85566"/>
                  <a:pt x="106414" y="83121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3"/>
                </a:lnTo>
                <a:cubicBezTo>
                  <a:pt x="9424" y="129884"/>
                  <a:pt x="18225" y="125127"/>
                  <a:pt x="26403" y="118814"/>
                </a:cubicBezTo>
                <a:cubicBezTo>
                  <a:pt x="34581" y="112503"/>
                  <a:pt x="41650" y="105080"/>
                  <a:pt x="47606" y="96546"/>
                </a:cubicBezTo>
                <a:cubicBezTo>
                  <a:pt x="53563" y="88012"/>
                  <a:pt x="58229" y="78677"/>
                  <a:pt x="61609" y="68542"/>
                </a:cubicBezTo>
                <a:cubicBezTo>
                  <a:pt x="64985" y="58407"/>
                  <a:pt x="66675" y="47828"/>
                  <a:pt x="66675" y="36805"/>
                </a:cubicBezTo>
                <a:moveTo>
                  <a:pt x="233896" y="143752"/>
                </a:moveTo>
                <a:lnTo>
                  <a:pt x="233896" y="206160"/>
                </a:lnTo>
                <a:cubicBezTo>
                  <a:pt x="233896" y="214694"/>
                  <a:pt x="231851" y="220873"/>
                  <a:pt x="227761" y="224695"/>
                </a:cubicBezTo>
                <a:cubicBezTo>
                  <a:pt x="223673" y="228517"/>
                  <a:pt x="217182" y="230429"/>
                  <a:pt x="208293" y="230429"/>
                </a:cubicBezTo>
                <a:lnTo>
                  <a:pt x="186689" y="230429"/>
                </a:lnTo>
                <a:lnTo>
                  <a:pt x="186689" y="168287"/>
                </a:lnTo>
                <a:lnTo>
                  <a:pt x="64275" y="168287"/>
                </a:lnTo>
                <a:cubicBezTo>
                  <a:pt x="59830" y="168287"/>
                  <a:pt x="57162" y="170511"/>
                  <a:pt x="56273" y="174955"/>
                </a:cubicBezTo>
                <a:lnTo>
                  <a:pt x="39472" y="143752"/>
                </a:lnTo>
                <a:moveTo>
                  <a:pt x="186689" y="132283"/>
                </a:move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90" y="16002"/>
                </a:cubicBezTo>
                <a:lnTo>
                  <a:pt x="233896" y="0"/>
                </a:lnTo>
                <a:lnTo>
                  <a:pt x="233896" y="108014"/>
                </a:lnTo>
                <a:cubicBezTo>
                  <a:pt x="233896" y="116548"/>
                  <a:pt x="231851" y="122727"/>
                  <a:pt x="227761" y="126549"/>
                </a:cubicBezTo>
                <a:cubicBezTo>
                  <a:pt x="223673" y="130372"/>
                  <a:pt x="217182" y="132283"/>
                  <a:pt x="208293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9" name="Freeform 139"/>
          <p:cNvSpPr/>
          <p:nvPr/>
        </p:nvSpPr>
        <p:spPr>
          <a:xfrm>
            <a:off x="13664918" y="8392863"/>
            <a:ext cx="267233" cy="230429"/>
          </a:xfrm>
          <a:custGeom>
            <a:avLst/>
            <a:gdLst>
              <a:gd name="connsiteX0" fmla="*/ 117881 w 267233"/>
              <a:gd name="connsiteY0" fmla="*/ 4001 h 230429"/>
              <a:gd name="connsiteX1" fmla="*/ 117881 w 267233"/>
              <a:gd name="connsiteY1" fmla="*/ 46940 h 230429"/>
              <a:gd name="connsiteX2" fmla="*/ 161620 w 267233"/>
              <a:gd name="connsiteY2" fmla="*/ 46940 h 230429"/>
              <a:gd name="connsiteX3" fmla="*/ 161620 w 267233"/>
              <a:gd name="connsiteY3" fmla="*/ 71475 h 230429"/>
              <a:gd name="connsiteX4" fmla="*/ 117348 w 267233"/>
              <a:gd name="connsiteY4" fmla="*/ 71475 h 230429"/>
              <a:gd name="connsiteX5" fmla="*/ 108280 w 267233"/>
              <a:gd name="connsiteY5" fmla="*/ 112815 h 230429"/>
              <a:gd name="connsiteX6" fmla="*/ 130550 w 267233"/>
              <a:gd name="connsiteY6" fmla="*/ 118414 h 230429"/>
              <a:gd name="connsiteX7" fmla="*/ 148419 w 267233"/>
              <a:gd name="connsiteY7" fmla="*/ 130149 h 230429"/>
              <a:gd name="connsiteX8" fmla="*/ 160420 w 267233"/>
              <a:gd name="connsiteY8" fmla="*/ 148152 h 230429"/>
              <a:gd name="connsiteX9" fmla="*/ 164821 w 267233"/>
              <a:gd name="connsiteY9" fmla="*/ 172555 h 230429"/>
              <a:gd name="connsiteX10" fmla="*/ 158952 w 267233"/>
              <a:gd name="connsiteY10" fmla="*/ 188290 h 230429"/>
              <a:gd name="connsiteX11" fmla="*/ 142418 w 267233"/>
              <a:gd name="connsiteY11" fmla="*/ 196024 h 230429"/>
              <a:gd name="connsiteX12" fmla="*/ 122949 w 267233"/>
              <a:gd name="connsiteY12" fmla="*/ 193624 h 230429"/>
              <a:gd name="connsiteX13" fmla="*/ 109880 w 267233"/>
              <a:gd name="connsiteY13" fmla="*/ 180556 h 230429"/>
              <a:gd name="connsiteX14" fmla="*/ 117481 w 267233"/>
              <a:gd name="connsiteY14" fmla="*/ 165754 h 230429"/>
              <a:gd name="connsiteX15" fmla="*/ 118414 w 267233"/>
              <a:gd name="connsiteY15" fmla="*/ 150552 h 230429"/>
              <a:gd name="connsiteX16" fmla="*/ 113213 w 267233"/>
              <a:gd name="connsiteY16" fmla="*/ 136951 h 230429"/>
              <a:gd name="connsiteX17" fmla="*/ 102412 w 267233"/>
              <a:gd name="connsiteY17" fmla="*/ 126683 h 230429"/>
              <a:gd name="connsiteX18" fmla="*/ 63875 w 267233"/>
              <a:gd name="connsiteY18" fmla="*/ 172155 h 230429"/>
              <a:gd name="connsiteX19" fmla="*/ 0 w 267233"/>
              <a:gd name="connsiteY19" fmla="*/ 198958 h 230429"/>
              <a:gd name="connsiteX20" fmla="*/ 0 w 267233"/>
              <a:gd name="connsiteY20" fmla="*/ 193624 h 230429"/>
              <a:gd name="connsiteX21" fmla="*/ 33203 w 267233"/>
              <a:gd name="connsiteY21" fmla="*/ 170288 h 230429"/>
              <a:gd name="connsiteX22" fmla="*/ 54273 w 267233"/>
              <a:gd name="connsiteY22" fmla="*/ 141084 h 230429"/>
              <a:gd name="connsiteX23" fmla="*/ 65740 w 267233"/>
              <a:gd name="connsiteY23" fmla="*/ 107614 h 230429"/>
              <a:gd name="connsiteX24" fmla="*/ 70141 w 267233"/>
              <a:gd name="connsiteY24" fmla="*/ 71475 h 230429"/>
              <a:gd name="connsiteX25" fmla="*/ 37871 w 267233"/>
              <a:gd name="connsiteY25" fmla="*/ 71475 h 230429"/>
              <a:gd name="connsiteX26" fmla="*/ 29869 w 267233"/>
              <a:gd name="connsiteY26" fmla="*/ 78143 h 230429"/>
              <a:gd name="connsiteX27" fmla="*/ 13069 w 267233"/>
              <a:gd name="connsiteY27" fmla="*/ 46940 h 230429"/>
              <a:gd name="connsiteX28" fmla="*/ 70675 w 267233"/>
              <a:gd name="connsiteY28" fmla="*/ 46940 h 230429"/>
              <a:gd name="connsiteX29" fmla="*/ 70675 w 267233"/>
              <a:gd name="connsiteY29" fmla="*/ 33604 h 230429"/>
              <a:gd name="connsiteX30" fmla="*/ 68008 w 267233"/>
              <a:gd name="connsiteY30" fmla="*/ 24670 h 230429"/>
              <a:gd name="connsiteX31" fmla="*/ 60007 w 267233"/>
              <a:gd name="connsiteY31" fmla="*/ 20269 h 230429"/>
              <a:gd name="connsiteX33" fmla="*/ 184023 w 267233"/>
              <a:gd name="connsiteY33" fmla="*/ 230429 h 230429"/>
              <a:gd name="connsiteX34" fmla="*/ 184023 w 267233"/>
              <a:gd name="connsiteY34" fmla="*/ 28003 h 230429"/>
              <a:gd name="connsiteX35" fmla="*/ 182421 w 267233"/>
              <a:gd name="connsiteY35" fmla="*/ 20936 h 230429"/>
              <a:gd name="connsiteX36" fmla="*/ 176820 w 267233"/>
              <a:gd name="connsiteY36" fmla="*/ 16002 h 230429"/>
              <a:gd name="connsiteX37" fmla="*/ 231228 w 267233"/>
              <a:gd name="connsiteY37" fmla="*/ 0 h 230429"/>
              <a:gd name="connsiteX38" fmla="*/ 231228 w 267233"/>
              <a:gd name="connsiteY38" fmla="*/ 87744 h 230429"/>
              <a:gd name="connsiteX39" fmla="*/ 267233 w 267233"/>
              <a:gd name="connsiteY39" fmla="*/ 87744 h 230429"/>
              <a:gd name="connsiteX40" fmla="*/ 267233 w 267233"/>
              <a:gd name="connsiteY40" fmla="*/ 114948 h 230429"/>
              <a:gd name="connsiteX41" fmla="*/ 231228 w 267233"/>
              <a:gd name="connsiteY41" fmla="*/ 114948 h 230429"/>
              <a:gd name="connsiteX42" fmla="*/ 231228 w 267233"/>
              <a:gd name="connsiteY42" fmla="*/ 206160 h 230429"/>
              <a:gd name="connsiteX43" fmla="*/ 225095 w 267233"/>
              <a:gd name="connsiteY43" fmla="*/ 224695 h 230429"/>
              <a:gd name="connsiteX44" fmla="*/ 205625 w 267233"/>
              <a:gd name="connsiteY44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7233" h="230429">
                <a:moveTo>
                  <a:pt x="117881" y="4001"/>
                </a:moveTo>
                <a:lnTo>
                  <a:pt x="117881" y="46940"/>
                </a:lnTo>
                <a:lnTo>
                  <a:pt x="161620" y="46940"/>
                </a:lnTo>
                <a:lnTo>
                  <a:pt x="161620" y="71475"/>
                </a:lnTo>
                <a:lnTo>
                  <a:pt x="117348" y="71475"/>
                </a:lnTo>
                <a:cubicBezTo>
                  <a:pt x="115925" y="86589"/>
                  <a:pt x="112903" y="100368"/>
                  <a:pt x="108280" y="112815"/>
                </a:cubicBezTo>
                <a:cubicBezTo>
                  <a:pt x="116281" y="113703"/>
                  <a:pt x="123704" y="115570"/>
                  <a:pt x="130550" y="118414"/>
                </a:cubicBezTo>
                <a:cubicBezTo>
                  <a:pt x="137395" y="121260"/>
                  <a:pt x="143351" y="125171"/>
                  <a:pt x="148419" y="130149"/>
                </a:cubicBezTo>
                <a:cubicBezTo>
                  <a:pt x="153485" y="135128"/>
                  <a:pt x="157487" y="141129"/>
                  <a:pt x="160420" y="148152"/>
                </a:cubicBezTo>
                <a:cubicBezTo>
                  <a:pt x="163353" y="155175"/>
                  <a:pt x="164821" y="163309"/>
                  <a:pt x="164821" y="172555"/>
                </a:cubicBezTo>
                <a:cubicBezTo>
                  <a:pt x="164821" y="178600"/>
                  <a:pt x="162864" y="183845"/>
                  <a:pt x="158952" y="188290"/>
                </a:cubicBezTo>
                <a:cubicBezTo>
                  <a:pt x="155042" y="192736"/>
                  <a:pt x="149529" y="195314"/>
                  <a:pt x="142418" y="196024"/>
                </a:cubicBezTo>
                <a:cubicBezTo>
                  <a:pt x="135660" y="196914"/>
                  <a:pt x="129172" y="196114"/>
                  <a:pt x="122949" y="193624"/>
                </a:cubicBezTo>
                <a:cubicBezTo>
                  <a:pt x="116725" y="191136"/>
                  <a:pt x="112368" y="186779"/>
                  <a:pt x="109880" y="180556"/>
                </a:cubicBezTo>
                <a:cubicBezTo>
                  <a:pt x="113613" y="175933"/>
                  <a:pt x="116146" y="170999"/>
                  <a:pt x="117481" y="165754"/>
                </a:cubicBezTo>
                <a:cubicBezTo>
                  <a:pt x="118814" y="160510"/>
                  <a:pt x="119126" y="155442"/>
                  <a:pt x="118414" y="150552"/>
                </a:cubicBezTo>
                <a:cubicBezTo>
                  <a:pt x="117703" y="145662"/>
                  <a:pt x="115970" y="141129"/>
                  <a:pt x="113213" y="136951"/>
                </a:cubicBezTo>
                <a:cubicBezTo>
                  <a:pt x="110458" y="132772"/>
                  <a:pt x="106857" y="129349"/>
                  <a:pt x="102412" y="126683"/>
                </a:cubicBezTo>
                <a:cubicBezTo>
                  <a:pt x="93523" y="144284"/>
                  <a:pt x="80676" y="159442"/>
                  <a:pt x="63875" y="172155"/>
                </a:cubicBezTo>
                <a:cubicBezTo>
                  <a:pt x="47072" y="184868"/>
                  <a:pt x="25780" y="193802"/>
                  <a:pt x="0" y="198958"/>
                </a:cubicBezTo>
                <a:lnTo>
                  <a:pt x="0" y="193624"/>
                </a:lnTo>
                <a:cubicBezTo>
                  <a:pt x="13334" y="187045"/>
                  <a:pt x="24402" y="179267"/>
                  <a:pt x="33203" y="170288"/>
                </a:cubicBezTo>
                <a:cubicBezTo>
                  <a:pt x="42005" y="161310"/>
                  <a:pt x="49028" y="151574"/>
                  <a:pt x="54273" y="141084"/>
                </a:cubicBezTo>
                <a:cubicBezTo>
                  <a:pt x="59517" y="130594"/>
                  <a:pt x="63340" y="119438"/>
                  <a:pt x="65740" y="107614"/>
                </a:cubicBezTo>
                <a:cubicBezTo>
                  <a:pt x="68142" y="95790"/>
                  <a:pt x="69608" y="83744"/>
                  <a:pt x="70141" y="71475"/>
                </a:cubicBezTo>
                <a:lnTo>
                  <a:pt x="37871" y="71475"/>
                </a:lnTo>
                <a:cubicBezTo>
                  <a:pt x="33426" y="71475"/>
                  <a:pt x="30759" y="73698"/>
                  <a:pt x="29869" y="78143"/>
                </a:cubicBezTo>
                <a:lnTo>
                  <a:pt x="13069" y="46940"/>
                </a:lnTo>
                <a:lnTo>
                  <a:pt x="70675" y="46940"/>
                </a:lnTo>
                <a:lnTo>
                  <a:pt x="70675" y="33604"/>
                </a:lnTo>
                <a:cubicBezTo>
                  <a:pt x="70675" y="30048"/>
                  <a:pt x="69785" y="27070"/>
                  <a:pt x="68008" y="24670"/>
                </a:cubicBezTo>
                <a:cubicBezTo>
                  <a:pt x="66230" y="22269"/>
                  <a:pt x="63562" y="20803"/>
                  <a:pt x="60007" y="20269"/>
                </a:cubicBezTo>
                <a:moveTo>
                  <a:pt x="184023" y="230429"/>
                </a:moveTo>
                <a:lnTo>
                  <a:pt x="184023" y="28003"/>
                </a:lnTo>
                <a:cubicBezTo>
                  <a:pt x="184023" y="25515"/>
                  <a:pt x="183490" y="23158"/>
                  <a:pt x="182421" y="20936"/>
                </a:cubicBezTo>
                <a:cubicBezTo>
                  <a:pt x="181356" y="18714"/>
                  <a:pt x="179488" y="17069"/>
                  <a:pt x="176820" y="16002"/>
                </a:cubicBezTo>
                <a:lnTo>
                  <a:pt x="231228" y="0"/>
                </a:lnTo>
                <a:lnTo>
                  <a:pt x="231228" y="87744"/>
                </a:lnTo>
                <a:lnTo>
                  <a:pt x="267233" y="87744"/>
                </a:lnTo>
                <a:lnTo>
                  <a:pt x="267233" y="114948"/>
                </a:lnTo>
                <a:lnTo>
                  <a:pt x="231228" y="114948"/>
                </a:lnTo>
                <a:lnTo>
                  <a:pt x="231228" y="206160"/>
                </a:lnTo>
                <a:cubicBezTo>
                  <a:pt x="231228" y="214694"/>
                  <a:pt x="229184" y="220873"/>
                  <a:pt x="225095" y="224695"/>
                </a:cubicBezTo>
                <a:cubicBezTo>
                  <a:pt x="221004" y="228517"/>
                  <a:pt x="214516" y="230429"/>
                  <a:pt x="2056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0" name="Freeform 140"/>
          <p:cNvSpPr/>
          <p:nvPr/>
        </p:nvSpPr>
        <p:spPr>
          <a:xfrm>
            <a:off x="13944152" y="8392863"/>
            <a:ext cx="224028" cy="230429"/>
          </a:xfrm>
          <a:custGeom>
            <a:avLst/>
            <a:gdLst>
              <a:gd name="connsiteX0" fmla="*/ 45605 w 224028"/>
              <a:gd name="connsiteY0" fmla="*/ 101346 h 230429"/>
              <a:gd name="connsiteX1" fmla="*/ 47605 w 224028"/>
              <a:gd name="connsiteY1" fmla="*/ 127083 h 230429"/>
              <a:gd name="connsiteX2" fmla="*/ 53206 w 224028"/>
              <a:gd name="connsiteY2" fmla="*/ 147085 h 230429"/>
              <a:gd name="connsiteX3" fmla="*/ 62140 w 224028"/>
              <a:gd name="connsiteY3" fmla="*/ 160153 h 230429"/>
              <a:gd name="connsiteX4" fmla="*/ 74409 w 224028"/>
              <a:gd name="connsiteY4" fmla="*/ 164821 h 230429"/>
              <a:gd name="connsiteX5" fmla="*/ 86278 w 224028"/>
              <a:gd name="connsiteY5" fmla="*/ 160153 h 230429"/>
              <a:gd name="connsiteX6" fmla="*/ 95078 w 224028"/>
              <a:gd name="connsiteY6" fmla="*/ 147085 h 230429"/>
              <a:gd name="connsiteX7" fmla="*/ 100679 w 224028"/>
              <a:gd name="connsiteY7" fmla="*/ 127083 h 230429"/>
              <a:gd name="connsiteX8" fmla="*/ 102681 w 224028"/>
              <a:gd name="connsiteY8" fmla="*/ 101346 h 230429"/>
              <a:gd name="connsiteX9" fmla="*/ 100679 w 224028"/>
              <a:gd name="connsiteY9" fmla="*/ 75609 h 230429"/>
              <a:gd name="connsiteX10" fmla="*/ 95078 w 224028"/>
              <a:gd name="connsiteY10" fmla="*/ 55607 h 230429"/>
              <a:gd name="connsiteX11" fmla="*/ 86278 w 224028"/>
              <a:gd name="connsiteY11" fmla="*/ 42538 h 230429"/>
              <a:gd name="connsiteX12" fmla="*/ 74409 w 224028"/>
              <a:gd name="connsiteY12" fmla="*/ 37871 h 230429"/>
              <a:gd name="connsiteX13" fmla="*/ 62140 w 224028"/>
              <a:gd name="connsiteY13" fmla="*/ 42538 h 230429"/>
              <a:gd name="connsiteX14" fmla="*/ 53206 w 224028"/>
              <a:gd name="connsiteY14" fmla="*/ 55607 h 230429"/>
              <a:gd name="connsiteX15" fmla="*/ 47605 w 224028"/>
              <a:gd name="connsiteY15" fmla="*/ 75609 h 230429"/>
              <a:gd name="connsiteX16" fmla="*/ 45605 w 224028"/>
              <a:gd name="connsiteY16" fmla="*/ 101346 h 230429"/>
              <a:gd name="connsiteX18" fmla="*/ 0 w 224028"/>
              <a:gd name="connsiteY18" fmla="*/ 101346 h 230429"/>
              <a:gd name="connsiteX19" fmla="*/ 5735 w 224028"/>
              <a:gd name="connsiteY19" fmla="*/ 62941 h 230429"/>
              <a:gd name="connsiteX20" fmla="*/ 21470 w 224028"/>
              <a:gd name="connsiteY20" fmla="*/ 35337 h 230429"/>
              <a:gd name="connsiteX21" fmla="*/ 45072 w 224028"/>
              <a:gd name="connsiteY21" fmla="*/ 18802 h 230429"/>
              <a:gd name="connsiteX22" fmla="*/ 74409 w 224028"/>
              <a:gd name="connsiteY22" fmla="*/ 13335 h 230429"/>
              <a:gd name="connsiteX23" fmla="*/ 103481 w 224028"/>
              <a:gd name="connsiteY23" fmla="*/ 18802 h 230429"/>
              <a:gd name="connsiteX24" fmla="*/ 127084 w 224028"/>
              <a:gd name="connsiteY24" fmla="*/ 35337 h 230429"/>
              <a:gd name="connsiteX25" fmla="*/ 142818 w 224028"/>
              <a:gd name="connsiteY25" fmla="*/ 62941 h 230429"/>
              <a:gd name="connsiteX26" fmla="*/ 148552 w 224028"/>
              <a:gd name="connsiteY26" fmla="*/ 101346 h 230429"/>
              <a:gd name="connsiteX27" fmla="*/ 142818 w 224028"/>
              <a:gd name="connsiteY27" fmla="*/ 139884 h 230429"/>
              <a:gd name="connsiteX28" fmla="*/ 127084 w 224028"/>
              <a:gd name="connsiteY28" fmla="*/ 167354 h 230429"/>
              <a:gd name="connsiteX29" fmla="*/ 103481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70 w 224028"/>
              <a:gd name="connsiteY32" fmla="*/ 167354 h 230429"/>
              <a:gd name="connsiteX33" fmla="*/ 5735 w 224028"/>
              <a:gd name="connsiteY33" fmla="*/ 139884 h 230429"/>
              <a:gd name="connsiteX34" fmla="*/ 0 w 224028"/>
              <a:gd name="connsiteY34" fmla="*/ 101346 h 230429"/>
              <a:gd name="connsiteX36" fmla="*/ 176822 w 224028"/>
              <a:gd name="connsiteY36" fmla="*/ 230429 h 230429"/>
              <a:gd name="connsiteX37" fmla="*/ 176822 w 224028"/>
              <a:gd name="connsiteY37" fmla="*/ 28003 h 230429"/>
              <a:gd name="connsiteX38" fmla="*/ 175222 w 224028"/>
              <a:gd name="connsiteY38" fmla="*/ 20936 h 230429"/>
              <a:gd name="connsiteX39" fmla="*/ 169622 w 224028"/>
              <a:gd name="connsiteY39" fmla="*/ 16002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5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5" y="101346"/>
                </a:moveTo>
                <a:cubicBezTo>
                  <a:pt x="45605" y="110769"/>
                  <a:pt x="46273" y="119349"/>
                  <a:pt x="47605" y="127083"/>
                </a:cubicBezTo>
                <a:cubicBezTo>
                  <a:pt x="48940" y="134817"/>
                  <a:pt x="50806" y="141484"/>
                  <a:pt x="53206" y="147085"/>
                </a:cubicBezTo>
                <a:cubicBezTo>
                  <a:pt x="55607" y="152686"/>
                  <a:pt x="58586" y="157042"/>
                  <a:pt x="62140" y="160153"/>
                </a:cubicBezTo>
                <a:cubicBezTo>
                  <a:pt x="65697" y="163264"/>
                  <a:pt x="69786" y="164821"/>
                  <a:pt x="74409" y="164821"/>
                </a:cubicBezTo>
                <a:cubicBezTo>
                  <a:pt x="78856" y="164821"/>
                  <a:pt x="82810" y="163264"/>
                  <a:pt x="86278" y="160153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2" y="119349"/>
                  <a:pt x="102681" y="110769"/>
                  <a:pt x="102681" y="101346"/>
                </a:cubicBezTo>
                <a:cubicBezTo>
                  <a:pt x="102681" y="91923"/>
                  <a:pt x="102012" y="83344"/>
                  <a:pt x="100679" y="75609"/>
                </a:cubicBezTo>
                <a:cubicBezTo>
                  <a:pt x="99346" y="67875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6" y="37871"/>
                  <a:pt x="74409" y="37871"/>
                </a:cubicBezTo>
                <a:cubicBezTo>
                  <a:pt x="69786" y="37871"/>
                  <a:pt x="65697" y="39427"/>
                  <a:pt x="62140" y="42538"/>
                </a:cubicBezTo>
                <a:cubicBezTo>
                  <a:pt x="58586" y="45650"/>
                  <a:pt x="55607" y="50006"/>
                  <a:pt x="53206" y="55607"/>
                </a:cubicBezTo>
                <a:cubicBezTo>
                  <a:pt x="50806" y="61208"/>
                  <a:pt x="48940" y="67875"/>
                  <a:pt x="47605" y="75609"/>
                </a:cubicBezTo>
                <a:cubicBezTo>
                  <a:pt x="46273" y="83344"/>
                  <a:pt x="45605" y="91923"/>
                  <a:pt x="45605" y="101346"/>
                </a:cubicBezTo>
                <a:moveTo>
                  <a:pt x="0" y="101346"/>
                </a:moveTo>
                <a:cubicBezTo>
                  <a:pt x="0" y="86767"/>
                  <a:pt x="1912" y="73965"/>
                  <a:pt x="5735" y="62941"/>
                </a:cubicBezTo>
                <a:cubicBezTo>
                  <a:pt x="9558" y="51918"/>
                  <a:pt x="14802" y="42717"/>
                  <a:pt x="21470" y="35337"/>
                </a:cubicBezTo>
                <a:cubicBezTo>
                  <a:pt x="28136" y="27960"/>
                  <a:pt x="36006" y="22447"/>
                  <a:pt x="45072" y="18802"/>
                </a:cubicBezTo>
                <a:cubicBezTo>
                  <a:pt x="54141" y="15157"/>
                  <a:pt x="63920" y="13335"/>
                  <a:pt x="74409" y="13335"/>
                </a:cubicBezTo>
                <a:cubicBezTo>
                  <a:pt x="84722" y="13335"/>
                  <a:pt x="94411" y="15157"/>
                  <a:pt x="103481" y="18802"/>
                </a:cubicBezTo>
                <a:cubicBezTo>
                  <a:pt x="112548" y="22447"/>
                  <a:pt x="120416" y="27960"/>
                  <a:pt x="127084" y="35337"/>
                </a:cubicBezTo>
                <a:cubicBezTo>
                  <a:pt x="133750" y="42717"/>
                  <a:pt x="138995" y="51918"/>
                  <a:pt x="142818" y="62941"/>
                </a:cubicBezTo>
                <a:cubicBezTo>
                  <a:pt x="146641" y="73965"/>
                  <a:pt x="148552" y="86767"/>
                  <a:pt x="148552" y="101346"/>
                </a:cubicBezTo>
                <a:cubicBezTo>
                  <a:pt x="148552" y="116103"/>
                  <a:pt x="146641" y="128949"/>
                  <a:pt x="142818" y="139884"/>
                </a:cubicBezTo>
                <a:cubicBezTo>
                  <a:pt x="138995" y="150819"/>
                  <a:pt x="133750" y="159976"/>
                  <a:pt x="127084" y="167354"/>
                </a:cubicBezTo>
                <a:cubicBezTo>
                  <a:pt x="120416" y="174733"/>
                  <a:pt x="112548" y="180245"/>
                  <a:pt x="103481" y="183890"/>
                </a:cubicBezTo>
                <a:cubicBezTo>
                  <a:pt x="94411" y="187535"/>
                  <a:pt x="84722" y="189357"/>
                  <a:pt x="74409" y="189357"/>
                </a:cubicBezTo>
                <a:cubicBezTo>
                  <a:pt x="63920" y="189357"/>
                  <a:pt x="54141" y="187535"/>
                  <a:pt x="45072" y="183890"/>
                </a:cubicBezTo>
                <a:cubicBezTo>
                  <a:pt x="36006" y="180245"/>
                  <a:pt x="28136" y="174733"/>
                  <a:pt x="21470" y="167354"/>
                </a:cubicBezTo>
                <a:cubicBezTo>
                  <a:pt x="14802" y="159976"/>
                  <a:pt x="9558" y="150819"/>
                  <a:pt x="5735" y="139884"/>
                </a:cubicBezTo>
                <a:cubicBezTo>
                  <a:pt x="1912" y="128949"/>
                  <a:pt x="0" y="116103"/>
                  <a:pt x="0" y="101346"/>
                </a:cubicBezTo>
                <a:moveTo>
                  <a:pt x="176822" y="230429"/>
                </a:moveTo>
                <a:lnTo>
                  <a:pt x="176822" y="28003"/>
                </a:lnTo>
                <a:cubicBezTo>
                  <a:pt x="176822" y="25515"/>
                  <a:pt x="176288" y="23158"/>
                  <a:pt x="175222" y="20936"/>
                </a:cubicBezTo>
                <a:cubicBezTo>
                  <a:pt x="174155" y="18714"/>
                  <a:pt x="172289" y="17069"/>
                  <a:pt x="169622" y="16002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3"/>
                  <a:pt x="217894" y="224695"/>
                </a:cubicBezTo>
                <a:cubicBezTo>
                  <a:pt x="213806" y="228517"/>
                  <a:pt x="207314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1" name="Freeform 141"/>
          <p:cNvSpPr/>
          <p:nvPr/>
        </p:nvSpPr>
        <p:spPr>
          <a:xfrm>
            <a:off x="9609590" y="8812056"/>
            <a:ext cx="120548" cy="28537"/>
          </a:xfrm>
          <a:custGeom>
            <a:avLst/>
            <a:gdLst>
              <a:gd name="connsiteX0" fmla="*/ 0 w 120548"/>
              <a:gd name="connsiteY0" fmla="*/ 0 h 28537"/>
              <a:gd name="connsiteX1" fmla="*/ 120548 w 120548"/>
              <a:gd name="connsiteY1" fmla="*/ 0 h 28537"/>
              <a:gd name="connsiteX2" fmla="*/ 120548 w 120548"/>
              <a:gd name="connsiteY2" fmla="*/ 28537 h 28537"/>
              <a:gd name="connsiteX3" fmla="*/ 0 w 120548"/>
              <a:gd name="connsiteY3" fmla="*/ 28537 h 2853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7">
                <a:moveTo>
                  <a:pt x="0" y="0"/>
                </a:moveTo>
                <a:lnTo>
                  <a:pt x="120548" y="0"/>
                </a:lnTo>
                <a:lnTo>
                  <a:pt x="120548" y="28537"/>
                </a:lnTo>
                <a:lnTo>
                  <a:pt x="0" y="2853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2" name="Freeform 142"/>
          <p:cNvSpPr/>
          <p:nvPr/>
        </p:nvSpPr>
        <p:spPr>
          <a:xfrm>
            <a:off x="9842010" y="8712843"/>
            <a:ext cx="229894" cy="227228"/>
          </a:xfrm>
          <a:custGeom>
            <a:avLst/>
            <a:gdLst>
              <a:gd name="connsiteX0" fmla="*/ 171754 w 229894"/>
              <a:gd name="connsiteY0" fmla="*/ 166688 h 227228"/>
              <a:gd name="connsiteX1" fmla="*/ 171754 w 229894"/>
              <a:gd name="connsiteY1" fmla="*/ 110147 h 227228"/>
              <a:gd name="connsiteX2" fmla="*/ 134683 w 229894"/>
              <a:gd name="connsiteY2" fmla="*/ 110147 h 227228"/>
              <a:gd name="connsiteX3" fmla="*/ 108947 w 229894"/>
              <a:gd name="connsiteY3" fmla="*/ 129616 h 227228"/>
              <a:gd name="connsiteX4" fmla="*/ 73875 w 229894"/>
              <a:gd name="connsiteY4" fmla="*/ 136284 h 227228"/>
              <a:gd name="connsiteX5" fmla="*/ 45205 w 229894"/>
              <a:gd name="connsiteY5" fmla="*/ 131883 h 227228"/>
              <a:gd name="connsiteX6" fmla="*/ 21735 w 229894"/>
              <a:gd name="connsiteY6" fmla="*/ 119349 h 227228"/>
              <a:gd name="connsiteX7" fmla="*/ 5866 w 229894"/>
              <a:gd name="connsiteY7" fmla="*/ 99613 h 227228"/>
              <a:gd name="connsiteX8" fmla="*/ 0 w 229894"/>
              <a:gd name="connsiteY8" fmla="*/ 73343 h 227228"/>
              <a:gd name="connsiteX9" fmla="*/ 5866 w 229894"/>
              <a:gd name="connsiteY9" fmla="*/ 47872 h 227228"/>
              <a:gd name="connsiteX10" fmla="*/ 21735 w 229894"/>
              <a:gd name="connsiteY10" fmla="*/ 28137 h 227228"/>
              <a:gd name="connsiteX11" fmla="*/ 45205 w 229894"/>
              <a:gd name="connsiteY11" fmla="*/ 15469 h 227228"/>
              <a:gd name="connsiteX12" fmla="*/ 73875 w 229894"/>
              <a:gd name="connsiteY12" fmla="*/ 10934 h 227228"/>
              <a:gd name="connsiteX13" fmla="*/ 109747 w 229894"/>
              <a:gd name="connsiteY13" fmla="*/ 18402 h 227228"/>
              <a:gd name="connsiteX14" fmla="*/ 136017 w 229894"/>
              <a:gd name="connsiteY14" fmla="*/ 38938 h 227228"/>
              <a:gd name="connsiteX15" fmla="*/ 171754 w 229894"/>
              <a:gd name="connsiteY15" fmla="*/ 38938 h 227228"/>
              <a:gd name="connsiteX16" fmla="*/ 171754 w 229894"/>
              <a:gd name="connsiteY16" fmla="*/ 28003 h 227228"/>
              <a:gd name="connsiteX17" fmla="*/ 170154 w 229894"/>
              <a:gd name="connsiteY17" fmla="*/ 20936 h 227228"/>
              <a:gd name="connsiteX18" fmla="*/ 164554 w 229894"/>
              <a:gd name="connsiteY18" fmla="*/ 16002 h 227228"/>
              <a:gd name="connsiteX19" fmla="*/ 218960 w 229894"/>
              <a:gd name="connsiteY19" fmla="*/ 0 h 227228"/>
              <a:gd name="connsiteX20" fmla="*/ 218960 w 229894"/>
              <a:gd name="connsiteY20" fmla="*/ 142418 h 227228"/>
              <a:gd name="connsiteX21" fmla="*/ 212826 w 229894"/>
              <a:gd name="connsiteY21" fmla="*/ 160953 h 227228"/>
              <a:gd name="connsiteX22" fmla="*/ 193357 w 229894"/>
              <a:gd name="connsiteY22" fmla="*/ 166688 h 227228"/>
              <a:gd name="connsiteX24" fmla="*/ 39472 w 229894"/>
              <a:gd name="connsiteY24" fmla="*/ 176555 h 227228"/>
              <a:gd name="connsiteX25" fmla="*/ 36804 w 229894"/>
              <a:gd name="connsiteY25" fmla="*/ 167621 h 227228"/>
              <a:gd name="connsiteX26" fmla="*/ 28804 w 229894"/>
              <a:gd name="connsiteY26" fmla="*/ 163221 h 227228"/>
              <a:gd name="connsiteX27" fmla="*/ 86677 w 229894"/>
              <a:gd name="connsiteY27" fmla="*/ 152553 h 227228"/>
              <a:gd name="connsiteX28" fmla="*/ 86677 w 229894"/>
              <a:gd name="connsiteY28" fmla="*/ 202692 h 227228"/>
              <a:gd name="connsiteX29" fmla="*/ 203226 w 229894"/>
              <a:gd name="connsiteY29" fmla="*/ 202692 h 227228"/>
              <a:gd name="connsiteX30" fmla="*/ 212160 w 229894"/>
              <a:gd name="connsiteY30" fmla="*/ 200025 h 227228"/>
              <a:gd name="connsiteX31" fmla="*/ 216560 w 229894"/>
              <a:gd name="connsiteY31" fmla="*/ 192024 h 227228"/>
              <a:gd name="connsiteX32" fmla="*/ 229894 w 229894"/>
              <a:gd name="connsiteY32" fmla="*/ 227228 h 227228"/>
              <a:gd name="connsiteX33" fmla="*/ 39472 w 229894"/>
              <a:gd name="connsiteY33" fmla="*/ 227228 h 227228"/>
              <a:gd name="connsiteX35" fmla="*/ 44538 w 229894"/>
              <a:gd name="connsiteY35" fmla="*/ 73343 h 227228"/>
              <a:gd name="connsiteX36" fmla="*/ 46538 w 229894"/>
              <a:gd name="connsiteY36" fmla="*/ 88012 h 227228"/>
              <a:gd name="connsiteX37" fmla="*/ 52406 w 229894"/>
              <a:gd name="connsiteY37" fmla="*/ 100812 h 227228"/>
              <a:gd name="connsiteX38" fmla="*/ 61607 w 229894"/>
              <a:gd name="connsiteY38" fmla="*/ 109747 h 227228"/>
              <a:gd name="connsiteX39" fmla="*/ 73875 w 229894"/>
              <a:gd name="connsiteY39" fmla="*/ 113081 h 227228"/>
              <a:gd name="connsiteX40" fmla="*/ 85610 w 229894"/>
              <a:gd name="connsiteY40" fmla="*/ 109747 h 227228"/>
              <a:gd name="connsiteX41" fmla="*/ 94811 w 229894"/>
              <a:gd name="connsiteY41" fmla="*/ 100946 h 227228"/>
              <a:gd name="connsiteX42" fmla="*/ 100678 w 229894"/>
              <a:gd name="connsiteY42" fmla="*/ 88278 h 227228"/>
              <a:gd name="connsiteX43" fmla="*/ 102679 w 229894"/>
              <a:gd name="connsiteY43" fmla="*/ 73343 h 227228"/>
              <a:gd name="connsiteX44" fmla="*/ 100678 w 229894"/>
              <a:gd name="connsiteY44" fmla="*/ 58541 h 227228"/>
              <a:gd name="connsiteX45" fmla="*/ 94811 w 229894"/>
              <a:gd name="connsiteY45" fmla="*/ 46006 h 227228"/>
              <a:gd name="connsiteX46" fmla="*/ 85610 w 229894"/>
              <a:gd name="connsiteY46" fmla="*/ 37338 h 227228"/>
              <a:gd name="connsiteX47" fmla="*/ 73875 w 229894"/>
              <a:gd name="connsiteY47" fmla="*/ 34137 h 227228"/>
              <a:gd name="connsiteX48" fmla="*/ 61607 w 229894"/>
              <a:gd name="connsiteY48" fmla="*/ 37338 h 227228"/>
              <a:gd name="connsiteX49" fmla="*/ 52406 w 229894"/>
              <a:gd name="connsiteY49" fmla="*/ 46006 h 227228"/>
              <a:gd name="connsiteX50" fmla="*/ 46538 w 229894"/>
              <a:gd name="connsiteY50" fmla="*/ 58541 h 227228"/>
              <a:gd name="connsiteX51" fmla="*/ 44538 w 229894"/>
              <a:gd name="connsiteY51" fmla="*/ 73343 h 227228"/>
              <a:gd name="connsiteX53" fmla="*/ 147219 w 229894"/>
              <a:gd name="connsiteY53" fmla="*/ 73343 h 227228"/>
              <a:gd name="connsiteX54" fmla="*/ 145617 w 229894"/>
              <a:gd name="connsiteY54" fmla="*/ 86944 h 227228"/>
              <a:gd name="connsiteX55" fmla="*/ 171754 w 229894"/>
              <a:gd name="connsiteY55" fmla="*/ 86944 h 227228"/>
              <a:gd name="connsiteX56" fmla="*/ 171754 w 229894"/>
              <a:gd name="connsiteY56" fmla="*/ 62141 h 227228"/>
              <a:gd name="connsiteX57" fmla="*/ 146151 w 229894"/>
              <a:gd name="connsiteY57" fmla="*/ 62141 h 227228"/>
              <a:gd name="connsiteX58" fmla="*/ 146951 w 229894"/>
              <a:gd name="connsiteY58" fmla="*/ 67742 h 227228"/>
              <a:gd name="connsiteX59" fmla="*/ 147219 w 229894"/>
              <a:gd name="connsiteY59" fmla="*/ 73343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29894" h="227228">
                <a:moveTo>
                  <a:pt x="171754" y="166688"/>
                </a:moveTo>
                <a:lnTo>
                  <a:pt x="171754" y="110147"/>
                </a:lnTo>
                <a:lnTo>
                  <a:pt x="134683" y="110147"/>
                </a:lnTo>
                <a:cubicBezTo>
                  <a:pt x="128105" y="118681"/>
                  <a:pt x="119526" y="125171"/>
                  <a:pt x="108947" y="129616"/>
                </a:cubicBezTo>
                <a:cubicBezTo>
                  <a:pt x="98368" y="134062"/>
                  <a:pt x="86677" y="136284"/>
                  <a:pt x="73875" y="136284"/>
                </a:cubicBezTo>
                <a:cubicBezTo>
                  <a:pt x="63741" y="136284"/>
                  <a:pt x="54184" y="134817"/>
                  <a:pt x="45205" y="131883"/>
                </a:cubicBezTo>
                <a:cubicBezTo>
                  <a:pt x="36226" y="128949"/>
                  <a:pt x="28404" y="124771"/>
                  <a:pt x="21735" y="119349"/>
                </a:cubicBezTo>
                <a:cubicBezTo>
                  <a:pt x="15069" y="113926"/>
                  <a:pt x="9778" y="107347"/>
                  <a:pt x="5866" y="99613"/>
                </a:cubicBezTo>
                <a:cubicBezTo>
                  <a:pt x="1955" y="91878"/>
                  <a:pt x="0" y="83121"/>
                  <a:pt x="0" y="73343"/>
                </a:cubicBezTo>
                <a:cubicBezTo>
                  <a:pt x="0" y="64097"/>
                  <a:pt x="1955" y="55607"/>
                  <a:pt x="5866" y="47872"/>
                </a:cubicBezTo>
                <a:cubicBezTo>
                  <a:pt x="9778" y="40139"/>
                  <a:pt x="15069" y="33560"/>
                  <a:pt x="21735" y="28137"/>
                </a:cubicBezTo>
                <a:cubicBezTo>
                  <a:pt x="28404" y="22714"/>
                  <a:pt x="36226" y="18491"/>
                  <a:pt x="45205" y="15469"/>
                </a:cubicBezTo>
                <a:cubicBezTo>
                  <a:pt x="54184" y="12446"/>
                  <a:pt x="63741" y="10934"/>
                  <a:pt x="73875" y="10934"/>
                </a:cubicBezTo>
                <a:cubicBezTo>
                  <a:pt x="86855" y="10934"/>
                  <a:pt x="98813" y="13424"/>
                  <a:pt x="109747" y="18402"/>
                </a:cubicBezTo>
                <a:cubicBezTo>
                  <a:pt x="120682" y="23381"/>
                  <a:pt x="129439" y="30226"/>
                  <a:pt x="136017" y="38938"/>
                </a:cubicBezTo>
                <a:lnTo>
                  <a:pt x="171754" y="38938"/>
                </a:lnTo>
                <a:lnTo>
                  <a:pt x="171754" y="28003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42418"/>
                </a:lnTo>
                <a:cubicBezTo>
                  <a:pt x="218960" y="150952"/>
                  <a:pt x="216915" y="157131"/>
                  <a:pt x="212826" y="160953"/>
                </a:cubicBezTo>
                <a:cubicBezTo>
                  <a:pt x="208737" y="164776"/>
                  <a:pt x="202247" y="166688"/>
                  <a:pt x="193357" y="166688"/>
                </a:cubicBezTo>
                <a:moveTo>
                  <a:pt x="39472" y="176555"/>
                </a:moveTo>
                <a:cubicBezTo>
                  <a:pt x="39472" y="173000"/>
                  <a:pt x="38582" y="170021"/>
                  <a:pt x="36804" y="167621"/>
                </a:cubicBezTo>
                <a:cubicBezTo>
                  <a:pt x="35027" y="165221"/>
                  <a:pt x="32359" y="163754"/>
                  <a:pt x="28804" y="163221"/>
                </a:cubicBezTo>
                <a:lnTo>
                  <a:pt x="86677" y="152553"/>
                </a:lnTo>
                <a:lnTo>
                  <a:pt x="86677" y="202692"/>
                </a:lnTo>
                <a:lnTo>
                  <a:pt x="203226" y="202692"/>
                </a:lnTo>
                <a:cubicBezTo>
                  <a:pt x="206781" y="202692"/>
                  <a:pt x="209759" y="201803"/>
                  <a:pt x="212160" y="200025"/>
                </a:cubicBezTo>
                <a:cubicBezTo>
                  <a:pt x="214560" y="198247"/>
                  <a:pt x="216027" y="195580"/>
                  <a:pt x="216560" y="192024"/>
                </a:cubicBezTo>
                <a:lnTo>
                  <a:pt x="229894" y="227228"/>
                </a:lnTo>
                <a:lnTo>
                  <a:pt x="39472" y="227228"/>
                </a:lnTo>
                <a:moveTo>
                  <a:pt x="44538" y="73343"/>
                </a:moveTo>
                <a:cubicBezTo>
                  <a:pt x="44538" y="78321"/>
                  <a:pt x="45205" y="83210"/>
                  <a:pt x="46538" y="88012"/>
                </a:cubicBezTo>
                <a:cubicBezTo>
                  <a:pt x="47872" y="92811"/>
                  <a:pt x="49828" y="97079"/>
                  <a:pt x="52406" y="100812"/>
                </a:cubicBezTo>
                <a:cubicBezTo>
                  <a:pt x="54984" y="104546"/>
                  <a:pt x="58052" y="107524"/>
                  <a:pt x="61607" y="109747"/>
                </a:cubicBezTo>
                <a:cubicBezTo>
                  <a:pt x="65163" y="111970"/>
                  <a:pt x="69252" y="113081"/>
                  <a:pt x="73875" y="113081"/>
                </a:cubicBezTo>
                <a:cubicBezTo>
                  <a:pt x="78143" y="113081"/>
                  <a:pt x="82054" y="111970"/>
                  <a:pt x="85610" y="109747"/>
                </a:cubicBezTo>
                <a:cubicBezTo>
                  <a:pt x="89167" y="107524"/>
                  <a:pt x="92233" y="104591"/>
                  <a:pt x="94811" y="100946"/>
                </a:cubicBezTo>
                <a:cubicBezTo>
                  <a:pt x="97389" y="97301"/>
                  <a:pt x="99346" y="93078"/>
                  <a:pt x="100678" y="88278"/>
                </a:cubicBezTo>
                <a:cubicBezTo>
                  <a:pt x="102012" y="83477"/>
                  <a:pt x="102679" y="78498"/>
                  <a:pt x="102679" y="73343"/>
                </a:cubicBezTo>
                <a:cubicBezTo>
                  <a:pt x="102679" y="68187"/>
                  <a:pt x="102012" y="63252"/>
                  <a:pt x="100678" y="58541"/>
                </a:cubicBezTo>
                <a:cubicBezTo>
                  <a:pt x="99346" y="53829"/>
                  <a:pt x="97389" y="49651"/>
                  <a:pt x="94811" y="46006"/>
                </a:cubicBezTo>
                <a:cubicBezTo>
                  <a:pt x="92233" y="42361"/>
                  <a:pt x="89167" y="39472"/>
                  <a:pt x="85610" y="37338"/>
                </a:cubicBezTo>
                <a:cubicBezTo>
                  <a:pt x="82054" y="35205"/>
                  <a:pt x="78143" y="34137"/>
                  <a:pt x="73875" y="34137"/>
                </a:cubicBezTo>
                <a:cubicBezTo>
                  <a:pt x="69252" y="34137"/>
                  <a:pt x="65163" y="35205"/>
                  <a:pt x="61607" y="37338"/>
                </a:cubicBezTo>
                <a:cubicBezTo>
                  <a:pt x="58052" y="39472"/>
                  <a:pt x="54984" y="42361"/>
                  <a:pt x="52406" y="46006"/>
                </a:cubicBezTo>
                <a:cubicBezTo>
                  <a:pt x="49828" y="49651"/>
                  <a:pt x="47872" y="53829"/>
                  <a:pt x="46538" y="58541"/>
                </a:cubicBezTo>
                <a:cubicBezTo>
                  <a:pt x="45205" y="63252"/>
                  <a:pt x="44538" y="68187"/>
                  <a:pt x="44538" y="73343"/>
                </a:cubicBezTo>
                <a:moveTo>
                  <a:pt x="147219" y="73343"/>
                </a:moveTo>
                <a:cubicBezTo>
                  <a:pt x="147219" y="78143"/>
                  <a:pt x="146685" y="82677"/>
                  <a:pt x="145617" y="86944"/>
                </a:cubicBezTo>
                <a:lnTo>
                  <a:pt x="171754" y="86944"/>
                </a:lnTo>
                <a:lnTo>
                  <a:pt x="171754" y="62141"/>
                </a:lnTo>
                <a:lnTo>
                  <a:pt x="146151" y="62141"/>
                </a:lnTo>
                <a:cubicBezTo>
                  <a:pt x="146507" y="64097"/>
                  <a:pt x="146773" y="65963"/>
                  <a:pt x="146951" y="67742"/>
                </a:cubicBezTo>
                <a:cubicBezTo>
                  <a:pt x="147129" y="69520"/>
                  <a:pt x="147219" y="71386"/>
                  <a:pt x="147219" y="733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3" name="Freeform 143"/>
          <p:cNvSpPr/>
          <p:nvPr/>
        </p:nvSpPr>
        <p:spPr>
          <a:xfrm>
            <a:off x="10097508" y="8712843"/>
            <a:ext cx="250431" cy="230963"/>
          </a:xfrm>
          <a:custGeom>
            <a:avLst/>
            <a:gdLst>
              <a:gd name="connsiteX0" fmla="*/ 208559 w 250431"/>
              <a:gd name="connsiteY0" fmla="*/ 230963 h 230963"/>
              <a:gd name="connsiteX1" fmla="*/ 208559 w 250431"/>
              <a:gd name="connsiteY1" fmla="*/ 111481 h 230963"/>
              <a:gd name="connsiteX2" fmla="*/ 188557 w 250431"/>
              <a:gd name="connsiteY2" fmla="*/ 111481 h 230963"/>
              <a:gd name="connsiteX3" fmla="*/ 188557 w 250431"/>
              <a:gd name="connsiteY3" fmla="*/ 200292 h 230963"/>
              <a:gd name="connsiteX4" fmla="*/ 182423 w 250431"/>
              <a:gd name="connsiteY4" fmla="*/ 218827 h 230963"/>
              <a:gd name="connsiteX5" fmla="*/ 162954 w 250431"/>
              <a:gd name="connsiteY5" fmla="*/ 224561 h 230963"/>
              <a:gd name="connsiteX6" fmla="*/ 146686 w 250431"/>
              <a:gd name="connsiteY6" fmla="*/ 224561 h 230963"/>
              <a:gd name="connsiteX7" fmla="*/ 146686 w 250431"/>
              <a:gd name="connsiteY7" fmla="*/ 33338 h 230963"/>
              <a:gd name="connsiteX8" fmla="*/ 145086 w 250431"/>
              <a:gd name="connsiteY8" fmla="*/ 26270 h 230963"/>
              <a:gd name="connsiteX9" fmla="*/ 139485 w 250431"/>
              <a:gd name="connsiteY9" fmla="*/ 21337 h 230963"/>
              <a:gd name="connsiteX10" fmla="*/ 188557 w 250431"/>
              <a:gd name="connsiteY10" fmla="*/ 8001 h 230963"/>
              <a:gd name="connsiteX11" fmla="*/ 188557 w 250431"/>
              <a:gd name="connsiteY11" fmla="*/ 84277 h 230963"/>
              <a:gd name="connsiteX12" fmla="*/ 208559 w 250431"/>
              <a:gd name="connsiteY12" fmla="*/ 84277 h 230963"/>
              <a:gd name="connsiteX13" fmla="*/ 208559 w 250431"/>
              <a:gd name="connsiteY13" fmla="*/ 25336 h 230963"/>
              <a:gd name="connsiteX14" fmla="*/ 206959 w 250431"/>
              <a:gd name="connsiteY14" fmla="*/ 18269 h 230963"/>
              <a:gd name="connsiteX15" fmla="*/ 201359 w 250431"/>
              <a:gd name="connsiteY15" fmla="*/ 13335 h 230963"/>
              <a:gd name="connsiteX16" fmla="*/ 250431 w 250431"/>
              <a:gd name="connsiteY16" fmla="*/ 0 h 230963"/>
              <a:gd name="connsiteX17" fmla="*/ 250431 w 250431"/>
              <a:gd name="connsiteY17" fmla="*/ 206693 h 230963"/>
              <a:gd name="connsiteX18" fmla="*/ 244298 w 250431"/>
              <a:gd name="connsiteY18" fmla="*/ 225228 h 230963"/>
              <a:gd name="connsiteX19" fmla="*/ 224828 w 250431"/>
              <a:gd name="connsiteY19" fmla="*/ 230963 h 230963"/>
              <a:gd name="connsiteX21" fmla="*/ 12002 w 250431"/>
              <a:gd name="connsiteY21" fmla="*/ 137617 h 230963"/>
              <a:gd name="connsiteX22" fmla="*/ 16403 w 250431"/>
              <a:gd name="connsiteY22" fmla="*/ 115881 h 230963"/>
              <a:gd name="connsiteX23" fmla="*/ 28804 w 250431"/>
              <a:gd name="connsiteY23" fmla="*/ 99346 h 230963"/>
              <a:gd name="connsiteX24" fmla="*/ 48006 w 250431"/>
              <a:gd name="connsiteY24" fmla="*/ 88812 h 230963"/>
              <a:gd name="connsiteX25" fmla="*/ 72810 w 250431"/>
              <a:gd name="connsiteY25" fmla="*/ 85077 h 230963"/>
              <a:gd name="connsiteX26" fmla="*/ 95746 w 250431"/>
              <a:gd name="connsiteY26" fmla="*/ 88812 h 230963"/>
              <a:gd name="connsiteX27" fmla="*/ 114948 w 250431"/>
              <a:gd name="connsiteY27" fmla="*/ 99346 h 230963"/>
              <a:gd name="connsiteX28" fmla="*/ 128150 w 250431"/>
              <a:gd name="connsiteY28" fmla="*/ 115881 h 230963"/>
              <a:gd name="connsiteX29" fmla="*/ 133084 w 250431"/>
              <a:gd name="connsiteY29" fmla="*/ 137617 h 230963"/>
              <a:gd name="connsiteX30" fmla="*/ 128550 w 250431"/>
              <a:gd name="connsiteY30" fmla="*/ 160020 h 230963"/>
              <a:gd name="connsiteX31" fmla="*/ 116015 w 250431"/>
              <a:gd name="connsiteY31" fmla="*/ 176689 h 230963"/>
              <a:gd name="connsiteX32" fmla="*/ 96946 w 250431"/>
              <a:gd name="connsiteY32" fmla="*/ 187090 h 230963"/>
              <a:gd name="connsiteX33" fmla="*/ 72810 w 250431"/>
              <a:gd name="connsiteY33" fmla="*/ 190691 h 230963"/>
              <a:gd name="connsiteX34" fmla="*/ 28004 w 250431"/>
              <a:gd name="connsiteY34" fmla="*/ 176822 h 230963"/>
              <a:gd name="connsiteX35" fmla="*/ 12002 w 250431"/>
              <a:gd name="connsiteY35" fmla="*/ 137617 h 230963"/>
              <a:gd name="connsiteX37" fmla="*/ 134684 w 250431"/>
              <a:gd name="connsiteY37" fmla="*/ 72810 h 230963"/>
              <a:gd name="connsiteX38" fmla="*/ 24803 w 250431"/>
              <a:gd name="connsiteY38" fmla="*/ 72810 h 230963"/>
              <a:gd name="connsiteX39" fmla="*/ 16803 w 250431"/>
              <a:gd name="connsiteY39" fmla="*/ 79477 h 230963"/>
              <a:gd name="connsiteX40" fmla="*/ 0 w 250431"/>
              <a:gd name="connsiteY40" fmla="*/ 48273 h 230963"/>
              <a:gd name="connsiteX41" fmla="*/ 50674 w 250431"/>
              <a:gd name="connsiteY41" fmla="*/ 48273 h 230963"/>
              <a:gd name="connsiteX42" fmla="*/ 50674 w 250431"/>
              <a:gd name="connsiteY42" fmla="*/ 36271 h 230963"/>
              <a:gd name="connsiteX43" fmla="*/ 48006 w 250431"/>
              <a:gd name="connsiteY43" fmla="*/ 27336 h 230963"/>
              <a:gd name="connsiteX44" fmla="*/ 40006 w 250431"/>
              <a:gd name="connsiteY44" fmla="*/ 22937 h 230963"/>
              <a:gd name="connsiteX45" fmla="*/ 95212 w 250431"/>
              <a:gd name="connsiteY45" fmla="*/ 6668 h 230963"/>
              <a:gd name="connsiteX46" fmla="*/ 95212 w 250431"/>
              <a:gd name="connsiteY46" fmla="*/ 48273 h 230963"/>
              <a:gd name="connsiteX47" fmla="*/ 134684 w 250431"/>
              <a:gd name="connsiteY47" fmla="*/ 48273 h 230963"/>
              <a:gd name="connsiteX49" fmla="*/ 51206 w 250431"/>
              <a:gd name="connsiteY49" fmla="*/ 137617 h 230963"/>
              <a:gd name="connsiteX50" fmla="*/ 52408 w 250431"/>
              <a:gd name="connsiteY50" fmla="*/ 148552 h 230963"/>
              <a:gd name="connsiteX51" fmla="*/ 56141 w 250431"/>
              <a:gd name="connsiteY51" fmla="*/ 158020 h 230963"/>
              <a:gd name="connsiteX52" fmla="*/ 62809 w 250431"/>
              <a:gd name="connsiteY52" fmla="*/ 164821 h 230963"/>
              <a:gd name="connsiteX53" fmla="*/ 72810 w 250431"/>
              <a:gd name="connsiteY53" fmla="*/ 167487 h 230963"/>
              <a:gd name="connsiteX54" fmla="*/ 82278 w 250431"/>
              <a:gd name="connsiteY54" fmla="*/ 164954 h 230963"/>
              <a:gd name="connsiteX55" fmla="*/ 88812 w 250431"/>
              <a:gd name="connsiteY55" fmla="*/ 158286 h 230963"/>
              <a:gd name="connsiteX56" fmla="*/ 92678 w 250431"/>
              <a:gd name="connsiteY56" fmla="*/ 148685 h 230963"/>
              <a:gd name="connsiteX57" fmla="*/ 93880 w 250431"/>
              <a:gd name="connsiteY57" fmla="*/ 137617 h 230963"/>
              <a:gd name="connsiteX58" fmla="*/ 92678 w 250431"/>
              <a:gd name="connsiteY58" fmla="*/ 126416 h 230963"/>
              <a:gd name="connsiteX59" fmla="*/ 88812 w 250431"/>
              <a:gd name="connsiteY59" fmla="*/ 117081 h 230963"/>
              <a:gd name="connsiteX60" fmla="*/ 82278 w 250431"/>
              <a:gd name="connsiteY60" fmla="*/ 110680 h 230963"/>
              <a:gd name="connsiteX61" fmla="*/ 72810 w 250431"/>
              <a:gd name="connsiteY61" fmla="*/ 108280 h 230963"/>
              <a:gd name="connsiteX62" fmla="*/ 62809 w 250431"/>
              <a:gd name="connsiteY62" fmla="*/ 110680 h 230963"/>
              <a:gd name="connsiteX63" fmla="*/ 56141 w 250431"/>
              <a:gd name="connsiteY63" fmla="*/ 117215 h 230963"/>
              <a:gd name="connsiteX64" fmla="*/ 52408 w 250431"/>
              <a:gd name="connsiteY64" fmla="*/ 126683 h 230963"/>
              <a:gd name="connsiteX65" fmla="*/ 51206 w 250431"/>
              <a:gd name="connsiteY65" fmla="*/ 137617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</a:cxnLst>
            <a:rect l="l" t="t" r="r" b="b"/>
            <a:pathLst>
              <a:path w="250431" h="230963">
                <a:moveTo>
                  <a:pt x="208559" y="230963"/>
                </a:moveTo>
                <a:lnTo>
                  <a:pt x="208559" y="111481"/>
                </a:lnTo>
                <a:lnTo>
                  <a:pt x="188557" y="111481"/>
                </a:lnTo>
                <a:lnTo>
                  <a:pt x="188557" y="200292"/>
                </a:lnTo>
                <a:cubicBezTo>
                  <a:pt x="188557" y="208826"/>
                  <a:pt x="186513" y="215005"/>
                  <a:pt x="182423" y="218827"/>
                </a:cubicBezTo>
                <a:cubicBezTo>
                  <a:pt x="178333" y="222650"/>
                  <a:pt x="171845" y="224561"/>
                  <a:pt x="162954" y="224561"/>
                </a:cubicBezTo>
                <a:lnTo>
                  <a:pt x="146686" y="224561"/>
                </a:lnTo>
                <a:lnTo>
                  <a:pt x="146686" y="33338"/>
                </a:lnTo>
                <a:cubicBezTo>
                  <a:pt x="146686" y="30849"/>
                  <a:pt x="146152" y="28492"/>
                  <a:pt x="145086" y="26270"/>
                </a:cubicBezTo>
                <a:cubicBezTo>
                  <a:pt x="144018" y="24048"/>
                  <a:pt x="142153" y="22403"/>
                  <a:pt x="139485" y="21337"/>
                </a:cubicBezTo>
                <a:lnTo>
                  <a:pt x="188557" y="8001"/>
                </a:lnTo>
                <a:lnTo>
                  <a:pt x="188557" y="84277"/>
                </a:lnTo>
                <a:lnTo>
                  <a:pt x="208559" y="84277"/>
                </a:lnTo>
                <a:lnTo>
                  <a:pt x="208559" y="25336"/>
                </a:lnTo>
                <a:cubicBezTo>
                  <a:pt x="208559" y="22847"/>
                  <a:pt x="208026" y="20492"/>
                  <a:pt x="206959" y="18269"/>
                </a:cubicBezTo>
                <a:cubicBezTo>
                  <a:pt x="205893" y="16046"/>
                  <a:pt x="204026" y="14402"/>
                  <a:pt x="201359" y="13335"/>
                </a:cubicBezTo>
                <a:lnTo>
                  <a:pt x="250431" y="0"/>
                </a:lnTo>
                <a:lnTo>
                  <a:pt x="250431" y="206693"/>
                </a:lnTo>
                <a:cubicBezTo>
                  <a:pt x="250431" y="215227"/>
                  <a:pt x="248388" y="221405"/>
                  <a:pt x="244298" y="225228"/>
                </a:cubicBezTo>
                <a:cubicBezTo>
                  <a:pt x="240209" y="229051"/>
                  <a:pt x="233719" y="230963"/>
                  <a:pt x="224828" y="230963"/>
                </a:cubicBezTo>
                <a:moveTo>
                  <a:pt x="12002" y="137617"/>
                </a:moveTo>
                <a:cubicBezTo>
                  <a:pt x="12002" y="129616"/>
                  <a:pt x="13469" y="122371"/>
                  <a:pt x="16403" y="115881"/>
                </a:cubicBezTo>
                <a:cubicBezTo>
                  <a:pt x="19337" y="109392"/>
                  <a:pt x="23470" y="103880"/>
                  <a:pt x="28804" y="99346"/>
                </a:cubicBezTo>
                <a:cubicBezTo>
                  <a:pt x="34137" y="94812"/>
                  <a:pt x="40539" y="91301"/>
                  <a:pt x="48006" y="88812"/>
                </a:cubicBezTo>
                <a:cubicBezTo>
                  <a:pt x="55474" y="86322"/>
                  <a:pt x="63742" y="85077"/>
                  <a:pt x="72810" y="85077"/>
                </a:cubicBezTo>
                <a:cubicBezTo>
                  <a:pt x="80811" y="85077"/>
                  <a:pt x="88457" y="86322"/>
                  <a:pt x="95746" y="88812"/>
                </a:cubicBezTo>
                <a:cubicBezTo>
                  <a:pt x="103036" y="91301"/>
                  <a:pt x="109437" y="94812"/>
                  <a:pt x="114948" y="99346"/>
                </a:cubicBezTo>
                <a:cubicBezTo>
                  <a:pt x="120461" y="103880"/>
                  <a:pt x="124861" y="109392"/>
                  <a:pt x="128150" y="115881"/>
                </a:cubicBezTo>
                <a:cubicBezTo>
                  <a:pt x="131438" y="122371"/>
                  <a:pt x="133084" y="129616"/>
                  <a:pt x="133084" y="137617"/>
                </a:cubicBezTo>
                <a:cubicBezTo>
                  <a:pt x="133084" y="145974"/>
                  <a:pt x="131573" y="153442"/>
                  <a:pt x="128550" y="160020"/>
                </a:cubicBezTo>
                <a:cubicBezTo>
                  <a:pt x="125527" y="166598"/>
                  <a:pt x="121349" y="172155"/>
                  <a:pt x="116015" y="176689"/>
                </a:cubicBezTo>
                <a:cubicBezTo>
                  <a:pt x="110681" y="181222"/>
                  <a:pt x="104324" y="184690"/>
                  <a:pt x="96946" y="187090"/>
                </a:cubicBezTo>
                <a:cubicBezTo>
                  <a:pt x="89567" y="189491"/>
                  <a:pt x="81522" y="190691"/>
                  <a:pt x="72810" y="190691"/>
                </a:cubicBezTo>
                <a:cubicBezTo>
                  <a:pt x="53608" y="190691"/>
                  <a:pt x="38672" y="186068"/>
                  <a:pt x="28004" y="176822"/>
                </a:cubicBezTo>
                <a:cubicBezTo>
                  <a:pt x="17337" y="167577"/>
                  <a:pt x="12002" y="154508"/>
                  <a:pt x="12002" y="137617"/>
                </a:cubicBezTo>
                <a:moveTo>
                  <a:pt x="134684" y="72810"/>
                </a:moveTo>
                <a:lnTo>
                  <a:pt x="24803" y="72810"/>
                </a:lnTo>
                <a:cubicBezTo>
                  <a:pt x="20358" y="72810"/>
                  <a:pt x="17691" y="75032"/>
                  <a:pt x="16803" y="79477"/>
                </a:cubicBezTo>
                <a:lnTo>
                  <a:pt x="0" y="48273"/>
                </a:lnTo>
                <a:lnTo>
                  <a:pt x="50674" y="48273"/>
                </a:lnTo>
                <a:lnTo>
                  <a:pt x="50674" y="36271"/>
                </a:lnTo>
                <a:cubicBezTo>
                  <a:pt x="50674" y="32715"/>
                  <a:pt x="49785" y="29737"/>
                  <a:pt x="48006" y="27336"/>
                </a:cubicBezTo>
                <a:cubicBezTo>
                  <a:pt x="46229" y="24936"/>
                  <a:pt x="43562" y="23470"/>
                  <a:pt x="40006" y="22937"/>
                </a:cubicBezTo>
                <a:lnTo>
                  <a:pt x="95212" y="6668"/>
                </a:lnTo>
                <a:lnTo>
                  <a:pt x="95212" y="48273"/>
                </a:lnTo>
                <a:lnTo>
                  <a:pt x="134684" y="48273"/>
                </a:lnTo>
                <a:moveTo>
                  <a:pt x="51206" y="137617"/>
                </a:moveTo>
                <a:cubicBezTo>
                  <a:pt x="51206" y="141351"/>
                  <a:pt x="51606" y="144996"/>
                  <a:pt x="52408" y="148552"/>
                </a:cubicBezTo>
                <a:cubicBezTo>
                  <a:pt x="53208" y="152108"/>
                  <a:pt x="54452" y="155264"/>
                  <a:pt x="56141" y="158020"/>
                </a:cubicBezTo>
                <a:cubicBezTo>
                  <a:pt x="57831" y="160775"/>
                  <a:pt x="60052" y="163043"/>
                  <a:pt x="62809" y="164821"/>
                </a:cubicBezTo>
                <a:cubicBezTo>
                  <a:pt x="65563" y="166598"/>
                  <a:pt x="68898" y="167487"/>
                  <a:pt x="72810" y="167487"/>
                </a:cubicBezTo>
                <a:cubicBezTo>
                  <a:pt x="76543" y="167487"/>
                  <a:pt x="79699" y="166643"/>
                  <a:pt x="82278" y="164954"/>
                </a:cubicBezTo>
                <a:cubicBezTo>
                  <a:pt x="84855" y="163264"/>
                  <a:pt x="87033" y="161042"/>
                  <a:pt x="88812" y="158286"/>
                </a:cubicBezTo>
                <a:cubicBezTo>
                  <a:pt x="90590" y="155530"/>
                  <a:pt x="91878" y="152330"/>
                  <a:pt x="92678" y="148685"/>
                </a:cubicBezTo>
                <a:cubicBezTo>
                  <a:pt x="93478" y="145041"/>
                  <a:pt x="93880" y="141351"/>
                  <a:pt x="93880" y="137617"/>
                </a:cubicBezTo>
                <a:cubicBezTo>
                  <a:pt x="93880" y="133706"/>
                  <a:pt x="93478" y="129972"/>
                  <a:pt x="92678" y="126416"/>
                </a:cubicBezTo>
                <a:cubicBezTo>
                  <a:pt x="91878" y="122860"/>
                  <a:pt x="90590" y="119749"/>
                  <a:pt x="88812" y="117081"/>
                </a:cubicBezTo>
                <a:cubicBezTo>
                  <a:pt x="87033" y="114415"/>
                  <a:pt x="84855" y="112281"/>
                  <a:pt x="82278" y="110680"/>
                </a:cubicBezTo>
                <a:cubicBezTo>
                  <a:pt x="79699" y="109080"/>
                  <a:pt x="76543" y="108280"/>
                  <a:pt x="72810" y="108280"/>
                </a:cubicBezTo>
                <a:cubicBezTo>
                  <a:pt x="68898" y="108280"/>
                  <a:pt x="65563" y="109080"/>
                  <a:pt x="62809" y="110680"/>
                </a:cubicBezTo>
                <a:cubicBezTo>
                  <a:pt x="60052" y="112281"/>
                  <a:pt x="57831" y="114458"/>
                  <a:pt x="56141" y="117215"/>
                </a:cubicBezTo>
                <a:cubicBezTo>
                  <a:pt x="54452" y="119970"/>
                  <a:pt x="53208" y="123127"/>
                  <a:pt x="52408" y="126683"/>
                </a:cubicBezTo>
                <a:cubicBezTo>
                  <a:pt x="51606" y="130239"/>
                  <a:pt x="51206" y="133883"/>
                  <a:pt x="51206" y="13761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4" name="Freeform 144"/>
          <p:cNvSpPr/>
          <p:nvPr/>
        </p:nvSpPr>
        <p:spPr>
          <a:xfrm>
            <a:off x="10432519" y="8712843"/>
            <a:ext cx="236563" cy="230429"/>
          </a:xfrm>
          <a:custGeom>
            <a:avLst/>
            <a:gdLst>
              <a:gd name="connsiteX0" fmla="*/ 161620 w 236563"/>
              <a:gd name="connsiteY0" fmla="*/ 49606 h 230429"/>
              <a:gd name="connsiteX1" fmla="*/ 117615 w 236563"/>
              <a:gd name="connsiteY1" fmla="*/ 49606 h 230429"/>
              <a:gd name="connsiteX2" fmla="*/ 114414 w 236563"/>
              <a:gd name="connsiteY2" fmla="*/ 76943 h 230429"/>
              <a:gd name="connsiteX3" fmla="*/ 106947 w 236563"/>
              <a:gd name="connsiteY3" fmla="*/ 102412 h 230429"/>
              <a:gd name="connsiteX4" fmla="*/ 129750 w 236563"/>
              <a:gd name="connsiteY4" fmla="*/ 109613 h 230429"/>
              <a:gd name="connsiteX5" fmla="*/ 148019 w 236563"/>
              <a:gd name="connsiteY5" fmla="*/ 122816 h 230429"/>
              <a:gd name="connsiteX6" fmla="*/ 160287 w 236563"/>
              <a:gd name="connsiteY6" fmla="*/ 142151 h 230429"/>
              <a:gd name="connsiteX7" fmla="*/ 164822 w 236563"/>
              <a:gd name="connsiteY7" fmla="*/ 167221 h 230429"/>
              <a:gd name="connsiteX8" fmla="*/ 158953 w 236563"/>
              <a:gd name="connsiteY8" fmla="*/ 182956 h 230429"/>
              <a:gd name="connsiteX9" fmla="*/ 142418 w 236563"/>
              <a:gd name="connsiteY9" fmla="*/ 190691 h 230429"/>
              <a:gd name="connsiteX10" fmla="*/ 122950 w 236563"/>
              <a:gd name="connsiteY10" fmla="*/ 188290 h 230429"/>
              <a:gd name="connsiteX11" fmla="*/ 109881 w 236563"/>
              <a:gd name="connsiteY11" fmla="*/ 175222 h 230429"/>
              <a:gd name="connsiteX12" fmla="*/ 117481 w 236563"/>
              <a:gd name="connsiteY12" fmla="*/ 159620 h 230429"/>
              <a:gd name="connsiteX13" fmla="*/ 118281 w 236563"/>
              <a:gd name="connsiteY13" fmla="*/ 143084 h 230429"/>
              <a:gd name="connsiteX14" fmla="*/ 112681 w 236563"/>
              <a:gd name="connsiteY14" fmla="*/ 127750 h 230429"/>
              <a:gd name="connsiteX15" fmla="*/ 101080 w 236563"/>
              <a:gd name="connsiteY15" fmla="*/ 116015 h 230429"/>
              <a:gd name="connsiteX16" fmla="*/ 62141 w 236563"/>
              <a:gd name="connsiteY16" fmla="*/ 163621 h 230429"/>
              <a:gd name="connsiteX17" fmla="*/ 0 w 236563"/>
              <a:gd name="connsiteY17" fmla="*/ 193624 h 230429"/>
              <a:gd name="connsiteX18" fmla="*/ 0 w 236563"/>
              <a:gd name="connsiteY18" fmla="*/ 188290 h 230429"/>
              <a:gd name="connsiteX19" fmla="*/ 33203 w 236563"/>
              <a:gd name="connsiteY19" fmla="*/ 160820 h 230429"/>
              <a:gd name="connsiteX20" fmla="*/ 55341 w 236563"/>
              <a:gd name="connsiteY20" fmla="*/ 125882 h 230429"/>
              <a:gd name="connsiteX21" fmla="*/ 67475 w 236563"/>
              <a:gd name="connsiteY21" fmla="*/ 87478 h 230429"/>
              <a:gd name="connsiteX22" fmla="*/ 70676 w 236563"/>
              <a:gd name="connsiteY22" fmla="*/ 49606 h 230429"/>
              <a:gd name="connsiteX23" fmla="*/ 37872 w 236563"/>
              <a:gd name="connsiteY23" fmla="*/ 49606 h 230429"/>
              <a:gd name="connsiteX24" fmla="*/ 29870 w 236563"/>
              <a:gd name="connsiteY24" fmla="*/ 56274 h 230429"/>
              <a:gd name="connsiteX25" fmla="*/ 13069 w 236563"/>
              <a:gd name="connsiteY25" fmla="*/ 23737 h 230429"/>
              <a:gd name="connsiteX26" fmla="*/ 161620 w 236563"/>
              <a:gd name="connsiteY26" fmla="*/ 23737 h 230429"/>
              <a:gd name="connsiteX28" fmla="*/ 189357 w 236563"/>
              <a:gd name="connsiteY28" fmla="*/ 230429 h 230429"/>
              <a:gd name="connsiteX29" fmla="*/ 189357 w 236563"/>
              <a:gd name="connsiteY29" fmla="*/ 28003 h 230429"/>
              <a:gd name="connsiteX30" fmla="*/ 187757 w 236563"/>
              <a:gd name="connsiteY30" fmla="*/ 20936 h 230429"/>
              <a:gd name="connsiteX31" fmla="*/ 182156 w 236563"/>
              <a:gd name="connsiteY31" fmla="*/ 16002 h 230429"/>
              <a:gd name="connsiteX32" fmla="*/ 236563 w 236563"/>
              <a:gd name="connsiteY32" fmla="*/ 0 h 230429"/>
              <a:gd name="connsiteX33" fmla="*/ 236563 w 236563"/>
              <a:gd name="connsiteY33" fmla="*/ 206160 h 230429"/>
              <a:gd name="connsiteX34" fmla="*/ 230429 w 236563"/>
              <a:gd name="connsiteY34" fmla="*/ 224695 h 230429"/>
              <a:gd name="connsiteX35" fmla="*/ 210960 w 236563"/>
              <a:gd name="connsiteY3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36563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30"/>
                  <a:pt x="116193" y="68142"/>
                  <a:pt x="114414" y="76943"/>
                </a:cubicBezTo>
                <a:cubicBezTo>
                  <a:pt x="112636" y="85744"/>
                  <a:pt x="110147" y="94235"/>
                  <a:pt x="106947" y="102412"/>
                </a:cubicBezTo>
                <a:cubicBezTo>
                  <a:pt x="115126" y="103836"/>
                  <a:pt x="122727" y="106235"/>
                  <a:pt x="129750" y="109613"/>
                </a:cubicBezTo>
                <a:cubicBezTo>
                  <a:pt x="136773" y="112992"/>
                  <a:pt x="142862" y="117393"/>
                  <a:pt x="148019" y="122816"/>
                </a:cubicBezTo>
                <a:cubicBezTo>
                  <a:pt x="153174" y="128239"/>
                  <a:pt x="157265" y="134683"/>
                  <a:pt x="160287" y="142151"/>
                </a:cubicBezTo>
                <a:cubicBezTo>
                  <a:pt x="163310" y="149619"/>
                  <a:pt x="164822" y="157976"/>
                  <a:pt x="164822" y="167221"/>
                </a:cubicBezTo>
                <a:cubicBezTo>
                  <a:pt x="164822" y="173266"/>
                  <a:pt x="162864" y="178511"/>
                  <a:pt x="158953" y="182956"/>
                </a:cubicBezTo>
                <a:cubicBezTo>
                  <a:pt x="155042" y="187401"/>
                  <a:pt x="149530" y="189979"/>
                  <a:pt x="142418" y="190691"/>
                </a:cubicBezTo>
                <a:cubicBezTo>
                  <a:pt x="135661" y="191579"/>
                  <a:pt x="129173" y="190779"/>
                  <a:pt x="122950" y="188290"/>
                </a:cubicBezTo>
                <a:cubicBezTo>
                  <a:pt x="116725" y="185801"/>
                  <a:pt x="112370" y="181445"/>
                  <a:pt x="109881" y="175222"/>
                </a:cubicBezTo>
                <a:cubicBezTo>
                  <a:pt x="113614" y="170421"/>
                  <a:pt x="116147" y="165221"/>
                  <a:pt x="117481" y="159620"/>
                </a:cubicBezTo>
                <a:cubicBezTo>
                  <a:pt x="118815" y="154019"/>
                  <a:pt x="119082" y="148507"/>
                  <a:pt x="118281" y="143084"/>
                </a:cubicBezTo>
                <a:cubicBezTo>
                  <a:pt x="117481" y="137661"/>
                  <a:pt x="115615" y="132550"/>
                  <a:pt x="112681" y="127750"/>
                </a:cubicBezTo>
                <a:cubicBezTo>
                  <a:pt x="109747" y="122949"/>
                  <a:pt x="105880" y="119038"/>
                  <a:pt x="101080" y="116015"/>
                </a:cubicBezTo>
                <a:cubicBezTo>
                  <a:pt x="91834" y="134328"/>
                  <a:pt x="78855" y="150196"/>
                  <a:pt x="62141" y="163621"/>
                </a:cubicBezTo>
                <a:cubicBezTo>
                  <a:pt x="45429" y="177044"/>
                  <a:pt x="24715" y="187045"/>
                  <a:pt x="0" y="193624"/>
                </a:cubicBezTo>
                <a:lnTo>
                  <a:pt x="0" y="188290"/>
                </a:lnTo>
                <a:cubicBezTo>
                  <a:pt x="12980" y="180822"/>
                  <a:pt x="24047" y="171666"/>
                  <a:pt x="33203" y="160820"/>
                </a:cubicBezTo>
                <a:cubicBezTo>
                  <a:pt x="42361" y="149975"/>
                  <a:pt x="49740" y="138329"/>
                  <a:pt x="55341" y="125882"/>
                </a:cubicBezTo>
                <a:cubicBezTo>
                  <a:pt x="60941" y="113436"/>
                  <a:pt x="64986" y="100635"/>
                  <a:pt x="67475" y="87478"/>
                </a:cubicBezTo>
                <a:cubicBezTo>
                  <a:pt x="69964" y="74320"/>
                  <a:pt x="71032" y="61697"/>
                  <a:pt x="70676" y="49606"/>
                </a:cubicBezTo>
                <a:lnTo>
                  <a:pt x="37872" y="49606"/>
                </a:lnTo>
                <a:cubicBezTo>
                  <a:pt x="33427" y="49606"/>
                  <a:pt x="30760" y="51829"/>
                  <a:pt x="29870" y="56274"/>
                </a:cubicBezTo>
                <a:lnTo>
                  <a:pt x="13069" y="23737"/>
                </a:lnTo>
                <a:lnTo>
                  <a:pt x="161620" y="23737"/>
                </a:lnTo>
                <a:moveTo>
                  <a:pt x="189357" y="230429"/>
                </a:moveTo>
                <a:lnTo>
                  <a:pt x="189357" y="28003"/>
                </a:lnTo>
                <a:cubicBezTo>
                  <a:pt x="189357" y="25515"/>
                  <a:pt x="188823" y="23158"/>
                  <a:pt x="187757" y="20936"/>
                </a:cubicBezTo>
                <a:cubicBezTo>
                  <a:pt x="186690" y="18714"/>
                  <a:pt x="184824" y="17069"/>
                  <a:pt x="182156" y="16002"/>
                </a:cubicBezTo>
                <a:lnTo>
                  <a:pt x="236563" y="0"/>
                </a:lnTo>
                <a:lnTo>
                  <a:pt x="236563" y="206160"/>
                </a:lnTo>
                <a:cubicBezTo>
                  <a:pt x="236563" y="214694"/>
                  <a:pt x="234518" y="220873"/>
                  <a:pt x="230429" y="224695"/>
                </a:cubicBezTo>
                <a:cubicBezTo>
                  <a:pt x="226340" y="228517"/>
                  <a:pt x="219849" y="230429"/>
                  <a:pt x="210960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5" name="Freeform 145"/>
          <p:cNvSpPr/>
          <p:nvPr/>
        </p:nvSpPr>
        <p:spPr>
          <a:xfrm>
            <a:off x="10716822" y="8712843"/>
            <a:ext cx="218960" cy="230429"/>
          </a:xfrm>
          <a:custGeom>
            <a:avLst/>
            <a:gdLst>
              <a:gd name="connsiteX0" fmla="*/ 171754 w 218960"/>
              <a:gd name="connsiteY0" fmla="*/ 133617 h 230429"/>
              <a:gd name="connsiteX1" fmla="*/ 171754 w 218960"/>
              <a:gd name="connsiteY1" fmla="*/ 103746 h 230429"/>
              <a:gd name="connsiteX2" fmla="*/ 135483 w 218960"/>
              <a:gd name="connsiteY2" fmla="*/ 103746 h 230429"/>
              <a:gd name="connsiteX3" fmla="*/ 109347 w 218960"/>
              <a:gd name="connsiteY3" fmla="*/ 122682 h 230429"/>
              <a:gd name="connsiteX4" fmla="*/ 73875 w 218960"/>
              <a:gd name="connsiteY4" fmla="*/ 129083 h 230429"/>
              <a:gd name="connsiteX5" fmla="*/ 45205 w 218960"/>
              <a:gd name="connsiteY5" fmla="*/ 125082 h 230429"/>
              <a:gd name="connsiteX6" fmla="*/ 21735 w 218960"/>
              <a:gd name="connsiteY6" fmla="*/ 113347 h 230429"/>
              <a:gd name="connsiteX7" fmla="*/ 5866 w 218960"/>
              <a:gd name="connsiteY7" fmla="*/ 94412 h 230429"/>
              <a:gd name="connsiteX8" fmla="*/ 0 w 218960"/>
              <a:gd name="connsiteY8" fmla="*/ 68542 h 230429"/>
              <a:gd name="connsiteX9" fmla="*/ 5866 w 218960"/>
              <a:gd name="connsiteY9" fmla="*/ 43472 h 230429"/>
              <a:gd name="connsiteX10" fmla="*/ 21735 w 218960"/>
              <a:gd name="connsiteY10" fmla="*/ 24403 h 230429"/>
              <a:gd name="connsiteX11" fmla="*/ 45205 w 218960"/>
              <a:gd name="connsiteY11" fmla="*/ 12402 h 230429"/>
              <a:gd name="connsiteX12" fmla="*/ 73875 w 218960"/>
              <a:gd name="connsiteY12" fmla="*/ 8268 h 230429"/>
              <a:gd name="connsiteX13" fmla="*/ 110013 w 218960"/>
              <a:gd name="connsiteY13" fmla="*/ 15335 h 230429"/>
              <a:gd name="connsiteX14" fmla="*/ 136283 w 218960"/>
              <a:gd name="connsiteY14" fmla="*/ 35205 h 230429"/>
              <a:gd name="connsiteX15" fmla="*/ 171754 w 218960"/>
              <a:gd name="connsiteY15" fmla="*/ 35205 h 230429"/>
              <a:gd name="connsiteX16" fmla="*/ 171754 w 218960"/>
              <a:gd name="connsiteY16" fmla="*/ 28003 h 230429"/>
              <a:gd name="connsiteX17" fmla="*/ 170154 w 218960"/>
              <a:gd name="connsiteY17" fmla="*/ 20936 h 230429"/>
              <a:gd name="connsiteX18" fmla="*/ 164554 w 218960"/>
              <a:gd name="connsiteY18" fmla="*/ 16002 h 230429"/>
              <a:gd name="connsiteX19" fmla="*/ 218960 w 218960"/>
              <a:gd name="connsiteY19" fmla="*/ 0 h 230429"/>
              <a:gd name="connsiteX20" fmla="*/ 218960 w 218960"/>
              <a:gd name="connsiteY20" fmla="*/ 109347 h 230429"/>
              <a:gd name="connsiteX21" fmla="*/ 212826 w 218960"/>
              <a:gd name="connsiteY21" fmla="*/ 127883 h 230429"/>
              <a:gd name="connsiteX22" fmla="*/ 193357 w 218960"/>
              <a:gd name="connsiteY22" fmla="*/ 133617 h 230429"/>
              <a:gd name="connsiteX24" fmla="*/ 218960 w 218960"/>
              <a:gd name="connsiteY24" fmla="*/ 145084 h 230429"/>
              <a:gd name="connsiteX25" fmla="*/ 218960 w 218960"/>
              <a:gd name="connsiteY25" fmla="*/ 206160 h 230429"/>
              <a:gd name="connsiteX26" fmla="*/ 212826 w 218960"/>
              <a:gd name="connsiteY26" fmla="*/ 224695 h 230429"/>
              <a:gd name="connsiteX27" fmla="*/ 193357 w 218960"/>
              <a:gd name="connsiteY27" fmla="*/ 230429 h 230429"/>
              <a:gd name="connsiteX28" fmla="*/ 171754 w 218960"/>
              <a:gd name="connsiteY28" fmla="*/ 230429 h 230429"/>
              <a:gd name="connsiteX29" fmla="*/ 171754 w 218960"/>
              <a:gd name="connsiteY29" fmla="*/ 169621 h 230429"/>
              <a:gd name="connsiteX30" fmla="*/ 52006 w 218960"/>
              <a:gd name="connsiteY30" fmla="*/ 169621 h 230429"/>
              <a:gd name="connsiteX31" fmla="*/ 44005 w 218960"/>
              <a:gd name="connsiteY31" fmla="*/ 176288 h 230429"/>
              <a:gd name="connsiteX32" fmla="*/ 27203 w 218960"/>
              <a:gd name="connsiteY32" fmla="*/ 145084 h 230429"/>
              <a:gd name="connsiteX34" fmla="*/ 44538 w 218960"/>
              <a:gd name="connsiteY34" fmla="*/ 68542 h 230429"/>
              <a:gd name="connsiteX35" fmla="*/ 46538 w 218960"/>
              <a:gd name="connsiteY35" fmla="*/ 82810 h 230429"/>
              <a:gd name="connsiteX36" fmla="*/ 52406 w 218960"/>
              <a:gd name="connsiteY36" fmla="*/ 94678 h 230429"/>
              <a:gd name="connsiteX37" fmla="*/ 61607 w 218960"/>
              <a:gd name="connsiteY37" fmla="*/ 102812 h 230429"/>
              <a:gd name="connsiteX38" fmla="*/ 73875 w 218960"/>
              <a:gd name="connsiteY38" fmla="*/ 105880 h 230429"/>
              <a:gd name="connsiteX39" fmla="*/ 85610 w 218960"/>
              <a:gd name="connsiteY39" fmla="*/ 102946 h 230429"/>
              <a:gd name="connsiteX40" fmla="*/ 94811 w 218960"/>
              <a:gd name="connsiteY40" fmla="*/ 94945 h 230429"/>
              <a:gd name="connsiteX41" fmla="*/ 100678 w 218960"/>
              <a:gd name="connsiteY41" fmla="*/ 83077 h 230429"/>
              <a:gd name="connsiteX42" fmla="*/ 102679 w 218960"/>
              <a:gd name="connsiteY42" fmla="*/ 68542 h 230429"/>
              <a:gd name="connsiteX43" fmla="*/ 100678 w 218960"/>
              <a:gd name="connsiteY43" fmla="*/ 54007 h 230429"/>
              <a:gd name="connsiteX44" fmla="*/ 94811 w 218960"/>
              <a:gd name="connsiteY44" fmla="*/ 42272 h 230429"/>
              <a:gd name="connsiteX45" fmla="*/ 85610 w 218960"/>
              <a:gd name="connsiteY45" fmla="*/ 34404 h 230429"/>
              <a:gd name="connsiteX46" fmla="*/ 73875 w 218960"/>
              <a:gd name="connsiteY46" fmla="*/ 31471 h 230429"/>
              <a:gd name="connsiteX47" fmla="*/ 61607 w 218960"/>
              <a:gd name="connsiteY47" fmla="*/ 34404 h 230429"/>
              <a:gd name="connsiteX48" fmla="*/ 52406 w 218960"/>
              <a:gd name="connsiteY48" fmla="*/ 42272 h 230429"/>
              <a:gd name="connsiteX49" fmla="*/ 46538 w 218960"/>
              <a:gd name="connsiteY49" fmla="*/ 54007 h 230429"/>
              <a:gd name="connsiteX50" fmla="*/ 44538 w 218960"/>
              <a:gd name="connsiteY50" fmla="*/ 68542 h 230429"/>
              <a:gd name="connsiteX52" fmla="*/ 147219 w 218960"/>
              <a:gd name="connsiteY52" fmla="*/ 68542 h 230429"/>
              <a:gd name="connsiteX53" fmla="*/ 146151 w 218960"/>
              <a:gd name="connsiteY53" fmla="*/ 80544 h 230429"/>
              <a:gd name="connsiteX54" fmla="*/ 171754 w 218960"/>
              <a:gd name="connsiteY54" fmla="*/ 80544 h 230429"/>
              <a:gd name="connsiteX55" fmla="*/ 171754 w 218960"/>
              <a:gd name="connsiteY55" fmla="*/ 58407 h 230429"/>
              <a:gd name="connsiteX56" fmla="*/ 146417 w 218960"/>
              <a:gd name="connsiteY56" fmla="*/ 58407 h 230429"/>
              <a:gd name="connsiteX57" fmla="*/ 147219 w 218960"/>
              <a:gd name="connsiteY57" fmla="*/ 68542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18960" h="230429">
                <a:moveTo>
                  <a:pt x="171754" y="133617"/>
                </a:moveTo>
                <a:lnTo>
                  <a:pt x="171754" y="103746"/>
                </a:lnTo>
                <a:lnTo>
                  <a:pt x="135483" y="103746"/>
                </a:lnTo>
                <a:cubicBezTo>
                  <a:pt x="128905" y="112103"/>
                  <a:pt x="120193" y="118414"/>
                  <a:pt x="109347" y="122682"/>
                </a:cubicBezTo>
                <a:cubicBezTo>
                  <a:pt x="98501" y="126949"/>
                  <a:pt x="86677" y="129083"/>
                  <a:pt x="73875" y="129083"/>
                </a:cubicBezTo>
                <a:cubicBezTo>
                  <a:pt x="63741" y="129083"/>
                  <a:pt x="54184" y="127750"/>
                  <a:pt x="45205" y="125082"/>
                </a:cubicBezTo>
                <a:cubicBezTo>
                  <a:pt x="36226" y="122416"/>
                  <a:pt x="28404" y="118504"/>
                  <a:pt x="21735" y="113347"/>
                </a:cubicBezTo>
                <a:cubicBezTo>
                  <a:pt x="15069" y="108192"/>
                  <a:pt x="9778" y="101880"/>
                  <a:pt x="5866" y="94412"/>
                </a:cubicBezTo>
                <a:cubicBezTo>
                  <a:pt x="1955" y="86944"/>
                  <a:pt x="0" y="78321"/>
                  <a:pt x="0" y="68542"/>
                </a:cubicBezTo>
                <a:cubicBezTo>
                  <a:pt x="0" y="59296"/>
                  <a:pt x="1955" y="50940"/>
                  <a:pt x="5866" y="43472"/>
                </a:cubicBezTo>
                <a:cubicBezTo>
                  <a:pt x="9778" y="36005"/>
                  <a:pt x="15069" y="29648"/>
                  <a:pt x="21735" y="24403"/>
                </a:cubicBezTo>
                <a:cubicBezTo>
                  <a:pt x="28404" y="19158"/>
                  <a:pt x="36226" y="15157"/>
                  <a:pt x="45205" y="12402"/>
                </a:cubicBezTo>
                <a:cubicBezTo>
                  <a:pt x="54184" y="9646"/>
                  <a:pt x="63741" y="8268"/>
                  <a:pt x="73875" y="8268"/>
                </a:cubicBezTo>
                <a:cubicBezTo>
                  <a:pt x="87033" y="8268"/>
                  <a:pt x="99078" y="10623"/>
                  <a:pt x="110013" y="15335"/>
                </a:cubicBezTo>
                <a:cubicBezTo>
                  <a:pt x="120948" y="20047"/>
                  <a:pt x="129704" y="26670"/>
                  <a:pt x="136283" y="35205"/>
                </a:cubicBezTo>
                <a:lnTo>
                  <a:pt x="171754" y="35205"/>
                </a:lnTo>
                <a:lnTo>
                  <a:pt x="171754" y="28003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09347"/>
                </a:lnTo>
                <a:cubicBezTo>
                  <a:pt x="218960" y="117881"/>
                  <a:pt x="216915" y="124061"/>
                  <a:pt x="212826" y="127883"/>
                </a:cubicBezTo>
                <a:cubicBezTo>
                  <a:pt x="208737" y="131705"/>
                  <a:pt x="202247" y="133617"/>
                  <a:pt x="193357" y="133617"/>
                </a:cubicBezTo>
                <a:moveTo>
                  <a:pt x="218960" y="145084"/>
                </a:moveTo>
                <a:lnTo>
                  <a:pt x="218960" y="206160"/>
                </a:lnTo>
                <a:cubicBezTo>
                  <a:pt x="218960" y="214694"/>
                  <a:pt x="216915" y="220873"/>
                  <a:pt x="212826" y="224695"/>
                </a:cubicBezTo>
                <a:cubicBezTo>
                  <a:pt x="208737" y="228517"/>
                  <a:pt x="202247" y="230429"/>
                  <a:pt x="193357" y="230429"/>
                </a:cubicBezTo>
                <a:lnTo>
                  <a:pt x="171754" y="230429"/>
                </a:lnTo>
                <a:lnTo>
                  <a:pt x="171754" y="169621"/>
                </a:lnTo>
                <a:lnTo>
                  <a:pt x="52006" y="169621"/>
                </a:lnTo>
                <a:cubicBezTo>
                  <a:pt x="47561" y="169621"/>
                  <a:pt x="44895" y="171844"/>
                  <a:pt x="44005" y="176288"/>
                </a:cubicBezTo>
                <a:lnTo>
                  <a:pt x="27203" y="145084"/>
                </a:lnTo>
                <a:moveTo>
                  <a:pt x="44538" y="68542"/>
                </a:moveTo>
                <a:cubicBezTo>
                  <a:pt x="44538" y="73520"/>
                  <a:pt x="45205" y="78277"/>
                  <a:pt x="46538" y="82810"/>
                </a:cubicBezTo>
                <a:cubicBezTo>
                  <a:pt x="47872" y="87344"/>
                  <a:pt x="49828" y="91301"/>
                  <a:pt x="52406" y="94678"/>
                </a:cubicBezTo>
                <a:cubicBezTo>
                  <a:pt x="54984" y="98057"/>
                  <a:pt x="58052" y="100768"/>
                  <a:pt x="61607" y="102812"/>
                </a:cubicBezTo>
                <a:cubicBezTo>
                  <a:pt x="65163" y="104857"/>
                  <a:pt x="69252" y="105880"/>
                  <a:pt x="73875" y="105880"/>
                </a:cubicBezTo>
                <a:cubicBezTo>
                  <a:pt x="78143" y="105880"/>
                  <a:pt x="82054" y="104902"/>
                  <a:pt x="85610" y="102946"/>
                </a:cubicBezTo>
                <a:cubicBezTo>
                  <a:pt x="89167" y="100991"/>
                  <a:pt x="92233" y="98323"/>
                  <a:pt x="94811" y="94945"/>
                </a:cubicBezTo>
                <a:cubicBezTo>
                  <a:pt x="97389" y="91567"/>
                  <a:pt x="99346" y="87611"/>
                  <a:pt x="100678" y="83077"/>
                </a:cubicBezTo>
                <a:cubicBezTo>
                  <a:pt x="102012" y="78543"/>
                  <a:pt x="102679" y="73698"/>
                  <a:pt x="102679" y="68542"/>
                </a:cubicBezTo>
                <a:cubicBezTo>
                  <a:pt x="102679" y="63385"/>
                  <a:pt x="102012" y="58541"/>
                  <a:pt x="100678" y="54007"/>
                </a:cubicBezTo>
                <a:cubicBezTo>
                  <a:pt x="99346" y="49473"/>
                  <a:pt x="97389" y="45562"/>
                  <a:pt x="94811" y="42272"/>
                </a:cubicBezTo>
                <a:cubicBezTo>
                  <a:pt x="92233" y="38983"/>
                  <a:pt x="89167" y="36361"/>
                  <a:pt x="85610" y="34404"/>
                </a:cubicBezTo>
                <a:cubicBezTo>
                  <a:pt x="82054" y="32448"/>
                  <a:pt x="78143" y="31471"/>
                  <a:pt x="73875" y="31471"/>
                </a:cubicBezTo>
                <a:cubicBezTo>
                  <a:pt x="69252" y="31471"/>
                  <a:pt x="65163" y="32448"/>
                  <a:pt x="61607" y="34404"/>
                </a:cubicBezTo>
                <a:cubicBezTo>
                  <a:pt x="58052" y="36361"/>
                  <a:pt x="54984" y="38983"/>
                  <a:pt x="52406" y="42272"/>
                </a:cubicBezTo>
                <a:cubicBezTo>
                  <a:pt x="49828" y="45562"/>
                  <a:pt x="47872" y="49473"/>
                  <a:pt x="46538" y="54007"/>
                </a:cubicBezTo>
                <a:cubicBezTo>
                  <a:pt x="45205" y="58541"/>
                  <a:pt x="44538" y="63385"/>
                  <a:pt x="44538" y="68542"/>
                </a:cubicBezTo>
                <a:moveTo>
                  <a:pt x="147219" y="68542"/>
                </a:moveTo>
                <a:cubicBezTo>
                  <a:pt x="147219" y="73165"/>
                  <a:pt x="146862" y="77166"/>
                  <a:pt x="146151" y="80544"/>
                </a:cubicBezTo>
                <a:lnTo>
                  <a:pt x="171754" y="80544"/>
                </a:lnTo>
                <a:lnTo>
                  <a:pt x="171754" y="58407"/>
                </a:lnTo>
                <a:lnTo>
                  <a:pt x="146417" y="58407"/>
                </a:lnTo>
                <a:cubicBezTo>
                  <a:pt x="146951" y="61608"/>
                  <a:pt x="147219" y="64986"/>
                  <a:pt x="147219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6" name="Freeform 146"/>
          <p:cNvSpPr/>
          <p:nvPr/>
        </p:nvSpPr>
        <p:spPr>
          <a:xfrm>
            <a:off x="10968586" y="8712843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79756 h 230429"/>
              <a:gd name="connsiteX2" fmla="*/ 151219 w 264567"/>
              <a:gd name="connsiteY2" fmla="*/ 189757 h 230429"/>
              <a:gd name="connsiteX3" fmla="*/ 112548 w 264567"/>
              <a:gd name="connsiteY3" fmla="*/ 192824 h 230429"/>
              <a:gd name="connsiteX4" fmla="*/ 32004 w 264567"/>
              <a:gd name="connsiteY4" fmla="*/ 192824 h 230429"/>
              <a:gd name="connsiteX5" fmla="*/ 22936 w 264567"/>
              <a:gd name="connsiteY5" fmla="*/ 200292 h 230429"/>
              <a:gd name="connsiteX6" fmla="*/ 0 w 264567"/>
              <a:gd name="connsiteY6" fmla="*/ 168021 h 230429"/>
              <a:gd name="connsiteX7" fmla="*/ 50140 w 264567"/>
              <a:gd name="connsiteY7" fmla="*/ 168021 h 230429"/>
              <a:gd name="connsiteX8" fmla="*/ 50140 w 264567"/>
              <a:gd name="connsiteY8" fmla="*/ 113347 h 230429"/>
              <a:gd name="connsiteX9" fmla="*/ 48539 w 264567"/>
              <a:gd name="connsiteY9" fmla="*/ 106280 h 230429"/>
              <a:gd name="connsiteX10" fmla="*/ 42938 w 264567"/>
              <a:gd name="connsiteY10" fmla="*/ 101346 h 230429"/>
              <a:gd name="connsiteX11" fmla="*/ 94678 w 264567"/>
              <a:gd name="connsiteY11" fmla="*/ 88012 h 230429"/>
              <a:gd name="connsiteX12" fmla="*/ 94678 w 264567"/>
              <a:gd name="connsiteY12" fmla="*/ 168021 h 230429"/>
              <a:gd name="connsiteX13" fmla="*/ 124549 w 264567"/>
              <a:gd name="connsiteY13" fmla="*/ 168021 h 230429"/>
              <a:gd name="connsiteX14" fmla="*/ 155486 w 264567"/>
              <a:gd name="connsiteY14" fmla="*/ 166288 h 230429"/>
              <a:gd name="connsiteX15" fmla="*/ 181356 w 264567"/>
              <a:gd name="connsiteY15" fmla="*/ 161087 h 230429"/>
              <a:gd name="connsiteX16" fmla="*/ 181356 w 264567"/>
              <a:gd name="connsiteY16" fmla="*/ 28003 h 230429"/>
              <a:gd name="connsiteX17" fmla="*/ 179755 w 264567"/>
              <a:gd name="connsiteY17" fmla="*/ 20936 h 230429"/>
              <a:gd name="connsiteX18" fmla="*/ 174154 w 264567"/>
              <a:gd name="connsiteY18" fmla="*/ 16002 h 230429"/>
              <a:gd name="connsiteX19" fmla="*/ 228561 w 264567"/>
              <a:gd name="connsiteY19" fmla="*/ 0 h 230429"/>
              <a:gd name="connsiteX20" fmla="*/ 228561 w 264567"/>
              <a:gd name="connsiteY20" fmla="*/ 81877 h 230429"/>
              <a:gd name="connsiteX21" fmla="*/ 264567 w 264567"/>
              <a:gd name="connsiteY21" fmla="*/ 81877 h 230429"/>
              <a:gd name="connsiteX22" fmla="*/ 264567 w 264567"/>
              <a:gd name="connsiteY22" fmla="*/ 109080 h 230429"/>
              <a:gd name="connsiteX23" fmla="*/ 228561 w 264567"/>
              <a:gd name="connsiteY23" fmla="*/ 109080 h 230429"/>
              <a:gd name="connsiteX24" fmla="*/ 228561 w 264567"/>
              <a:gd name="connsiteY24" fmla="*/ 206160 h 230429"/>
              <a:gd name="connsiteX25" fmla="*/ 222428 w 264567"/>
              <a:gd name="connsiteY25" fmla="*/ 224695 h 230429"/>
              <a:gd name="connsiteX26" fmla="*/ 202958 w 264567"/>
              <a:gd name="connsiteY26" fmla="*/ 230429 h 230429"/>
              <a:gd name="connsiteX28" fmla="*/ 101880 w 264567"/>
              <a:gd name="connsiteY28" fmla="*/ 147485 h 230429"/>
              <a:gd name="connsiteX29" fmla="*/ 109613 w 264567"/>
              <a:gd name="connsiteY29" fmla="*/ 136284 h 230429"/>
              <a:gd name="connsiteX30" fmla="*/ 113614 w 264567"/>
              <a:gd name="connsiteY30" fmla="*/ 120148 h 230429"/>
              <a:gd name="connsiteX31" fmla="*/ 115214 w 264567"/>
              <a:gd name="connsiteY31" fmla="*/ 101212 h 230429"/>
              <a:gd name="connsiteX32" fmla="*/ 115481 w 264567"/>
              <a:gd name="connsiteY32" fmla="*/ 81611 h 230429"/>
              <a:gd name="connsiteX33" fmla="*/ 115481 w 264567"/>
              <a:gd name="connsiteY33" fmla="*/ 49606 h 230429"/>
              <a:gd name="connsiteX34" fmla="*/ 43739 w 264567"/>
              <a:gd name="connsiteY34" fmla="*/ 49606 h 230429"/>
              <a:gd name="connsiteX35" fmla="*/ 35737 w 264567"/>
              <a:gd name="connsiteY35" fmla="*/ 56274 h 230429"/>
              <a:gd name="connsiteX36" fmla="*/ 18936 w 264567"/>
              <a:gd name="connsiteY36" fmla="*/ 23737 h 230429"/>
              <a:gd name="connsiteX37" fmla="*/ 115481 w 264567"/>
              <a:gd name="connsiteY37" fmla="*/ 23737 h 230429"/>
              <a:gd name="connsiteX38" fmla="*/ 115481 w 264567"/>
              <a:gd name="connsiteY38" fmla="*/ 12535 h 230429"/>
              <a:gd name="connsiteX39" fmla="*/ 160020 w 264567"/>
              <a:gd name="connsiteY39" fmla="*/ 25336 h 230429"/>
              <a:gd name="connsiteX40" fmla="*/ 160020 w 264567"/>
              <a:gd name="connsiteY40" fmla="*/ 71743 h 230429"/>
              <a:gd name="connsiteX41" fmla="*/ 156820 w 264567"/>
              <a:gd name="connsiteY41" fmla="*/ 101346 h 230429"/>
              <a:gd name="connsiteX42" fmla="*/ 146552 w 264567"/>
              <a:gd name="connsiteY42" fmla="*/ 124416 h 230429"/>
              <a:gd name="connsiteX43" fmla="*/ 128415 w 264567"/>
              <a:gd name="connsiteY43" fmla="*/ 141484 h 230429"/>
              <a:gd name="connsiteX44" fmla="*/ 101880 w 264567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79756"/>
                </a:lnTo>
                <a:cubicBezTo>
                  <a:pt x="172644" y="184379"/>
                  <a:pt x="162598" y="187713"/>
                  <a:pt x="151219" y="189757"/>
                </a:cubicBezTo>
                <a:cubicBezTo>
                  <a:pt x="139840" y="191802"/>
                  <a:pt x="126949" y="192824"/>
                  <a:pt x="112548" y="192824"/>
                </a:cubicBezTo>
                <a:lnTo>
                  <a:pt x="32004" y="192824"/>
                </a:lnTo>
                <a:cubicBezTo>
                  <a:pt x="26847" y="192824"/>
                  <a:pt x="23825" y="195314"/>
                  <a:pt x="22936" y="200292"/>
                </a:cubicBezTo>
                <a:lnTo>
                  <a:pt x="0" y="168021"/>
                </a:lnTo>
                <a:lnTo>
                  <a:pt x="50140" y="168021"/>
                </a:lnTo>
                <a:lnTo>
                  <a:pt x="50140" y="113347"/>
                </a:lnTo>
                <a:cubicBezTo>
                  <a:pt x="50140" y="110858"/>
                  <a:pt x="49606" y="108503"/>
                  <a:pt x="48539" y="106280"/>
                </a:cubicBezTo>
                <a:cubicBezTo>
                  <a:pt x="47473" y="104057"/>
                  <a:pt x="45605" y="102412"/>
                  <a:pt x="42938" y="101346"/>
                </a:cubicBezTo>
                <a:lnTo>
                  <a:pt x="94678" y="88012"/>
                </a:lnTo>
                <a:lnTo>
                  <a:pt x="94678" y="168021"/>
                </a:lnTo>
                <a:lnTo>
                  <a:pt x="124549" y="168021"/>
                </a:lnTo>
                <a:cubicBezTo>
                  <a:pt x="136283" y="168021"/>
                  <a:pt x="146596" y="167443"/>
                  <a:pt x="155486" y="166288"/>
                </a:cubicBezTo>
                <a:cubicBezTo>
                  <a:pt x="164376" y="165132"/>
                  <a:pt x="173000" y="163398"/>
                  <a:pt x="181356" y="161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0"/>
                </a:lnTo>
                <a:lnTo>
                  <a:pt x="228561" y="109080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101880" y="147485"/>
                </a:moveTo>
                <a:cubicBezTo>
                  <a:pt x="105257" y="144818"/>
                  <a:pt x="107835" y="141084"/>
                  <a:pt x="109613" y="136284"/>
                </a:cubicBezTo>
                <a:cubicBezTo>
                  <a:pt x="111392" y="131483"/>
                  <a:pt x="112726" y="126105"/>
                  <a:pt x="113614" y="120148"/>
                </a:cubicBezTo>
                <a:cubicBezTo>
                  <a:pt x="114503" y="114192"/>
                  <a:pt x="115036" y="107880"/>
                  <a:pt x="115214" y="101212"/>
                </a:cubicBezTo>
                <a:cubicBezTo>
                  <a:pt x="115391" y="94545"/>
                  <a:pt x="115481" y="88012"/>
                  <a:pt x="115481" y="81611"/>
                </a:cubicBezTo>
                <a:lnTo>
                  <a:pt x="115481" y="49606"/>
                </a:lnTo>
                <a:lnTo>
                  <a:pt x="43739" y="49606"/>
                </a:lnTo>
                <a:cubicBezTo>
                  <a:pt x="39294" y="49606"/>
                  <a:pt x="36627" y="51829"/>
                  <a:pt x="35737" y="56274"/>
                </a:cubicBezTo>
                <a:lnTo>
                  <a:pt x="18936" y="23737"/>
                </a:lnTo>
                <a:lnTo>
                  <a:pt x="115481" y="23737"/>
                </a:lnTo>
                <a:lnTo>
                  <a:pt x="115481" y="12535"/>
                </a:lnTo>
                <a:lnTo>
                  <a:pt x="160020" y="25336"/>
                </a:lnTo>
                <a:lnTo>
                  <a:pt x="160020" y="71743"/>
                </a:lnTo>
                <a:cubicBezTo>
                  <a:pt x="160020" y="82765"/>
                  <a:pt x="158953" y="92634"/>
                  <a:pt x="156820" y="101346"/>
                </a:cubicBezTo>
                <a:cubicBezTo>
                  <a:pt x="154686" y="110058"/>
                  <a:pt x="151263" y="117748"/>
                  <a:pt x="146552" y="124416"/>
                </a:cubicBezTo>
                <a:cubicBezTo>
                  <a:pt x="141840" y="131083"/>
                  <a:pt x="135795" y="136773"/>
                  <a:pt x="128415" y="141484"/>
                </a:cubicBezTo>
                <a:cubicBezTo>
                  <a:pt x="121037" y="146196"/>
                  <a:pt x="112192" y="149975"/>
                  <a:pt x="101880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7" name="Freeform 147"/>
          <p:cNvSpPr/>
          <p:nvPr/>
        </p:nvSpPr>
        <p:spPr>
          <a:xfrm>
            <a:off x="11320666" y="8712843"/>
            <a:ext cx="243497" cy="230963"/>
          </a:xfrm>
          <a:custGeom>
            <a:avLst/>
            <a:gdLst>
              <a:gd name="connsiteX0" fmla="*/ 201625 w 243497"/>
              <a:gd name="connsiteY0" fmla="*/ 230963 h 230963"/>
              <a:gd name="connsiteX1" fmla="*/ 201625 w 243497"/>
              <a:gd name="connsiteY1" fmla="*/ 111481 h 230963"/>
              <a:gd name="connsiteX2" fmla="*/ 178956 w 243497"/>
              <a:gd name="connsiteY2" fmla="*/ 111481 h 230963"/>
              <a:gd name="connsiteX3" fmla="*/ 178956 w 243497"/>
              <a:gd name="connsiteY3" fmla="*/ 200292 h 230963"/>
              <a:gd name="connsiteX4" fmla="*/ 172822 w 243497"/>
              <a:gd name="connsiteY4" fmla="*/ 218827 h 230963"/>
              <a:gd name="connsiteX5" fmla="*/ 153353 w 243497"/>
              <a:gd name="connsiteY5" fmla="*/ 224561 h 230963"/>
              <a:gd name="connsiteX6" fmla="*/ 137084 w 243497"/>
              <a:gd name="connsiteY6" fmla="*/ 224561 h 230963"/>
              <a:gd name="connsiteX7" fmla="*/ 137084 w 243497"/>
              <a:gd name="connsiteY7" fmla="*/ 158686 h 230963"/>
              <a:gd name="connsiteX8" fmla="*/ 98679 w 243497"/>
              <a:gd name="connsiteY8" fmla="*/ 170421 h 230963"/>
              <a:gd name="connsiteX9" fmla="*/ 49340 w 243497"/>
              <a:gd name="connsiteY9" fmla="*/ 174955 h 230963"/>
              <a:gd name="connsiteX10" fmla="*/ 10668 w 243497"/>
              <a:gd name="connsiteY10" fmla="*/ 174955 h 230963"/>
              <a:gd name="connsiteX11" fmla="*/ 10668 w 243497"/>
              <a:gd name="connsiteY11" fmla="*/ 47206 h 230963"/>
              <a:gd name="connsiteX12" fmla="*/ 8001 w 243497"/>
              <a:gd name="connsiteY12" fmla="*/ 38271 h 230963"/>
              <a:gd name="connsiteX13" fmla="*/ 0 w 243497"/>
              <a:gd name="connsiteY13" fmla="*/ 33871 h 230963"/>
              <a:gd name="connsiteX14" fmla="*/ 53874 w 243497"/>
              <a:gd name="connsiteY14" fmla="*/ 17869 h 230963"/>
              <a:gd name="connsiteX15" fmla="*/ 53874 w 243497"/>
              <a:gd name="connsiteY15" fmla="*/ 147752 h 230963"/>
              <a:gd name="connsiteX16" fmla="*/ 60009 w 243497"/>
              <a:gd name="connsiteY16" fmla="*/ 147752 h 230963"/>
              <a:gd name="connsiteX17" fmla="*/ 102681 w 243497"/>
              <a:gd name="connsiteY17" fmla="*/ 144952 h 230963"/>
              <a:gd name="connsiteX18" fmla="*/ 137084 w 243497"/>
              <a:gd name="connsiteY18" fmla="*/ 138150 h 230963"/>
              <a:gd name="connsiteX19" fmla="*/ 137084 w 243497"/>
              <a:gd name="connsiteY19" fmla="*/ 33338 h 230963"/>
              <a:gd name="connsiteX20" fmla="*/ 135484 w 243497"/>
              <a:gd name="connsiteY20" fmla="*/ 26270 h 230963"/>
              <a:gd name="connsiteX21" fmla="*/ 129884 w 243497"/>
              <a:gd name="connsiteY21" fmla="*/ 21337 h 230963"/>
              <a:gd name="connsiteX22" fmla="*/ 178956 w 243497"/>
              <a:gd name="connsiteY22" fmla="*/ 8001 h 230963"/>
              <a:gd name="connsiteX23" fmla="*/ 178956 w 243497"/>
              <a:gd name="connsiteY23" fmla="*/ 84277 h 230963"/>
              <a:gd name="connsiteX24" fmla="*/ 201625 w 243497"/>
              <a:gd name="connsiteY24" fmla="*/ 84277 h 230963"/>
              <a:gd name="connsiteX25" fmla="*/ 201625 w 243497"/>
              <a:gd name="connsiteY25" fmla="*/ 25336 h 230963"/>
              <a:gd name="connsiteX26" fmla="*/ 200025 w 243497"/>
              <a:gd name="connsiteY26" fmla="*/ 18269 h 230963"/>
              <a:gd name="connsiteX27" fmla="*/ 194425 w 243497"/>
              <a:gd name="connsiteY27" fmla="*/ 13335 h 230963"/>
              <a:gd name="connsiteX28" fmla="*/ 243497 w 243497"/>
              <a:gd name="connsiteY28" fmla="*/ 0 h 230963"/>
              <a:gd name="connsiteX29" fmla="*/ 243497 w 243497"/>
              <a:gd name="connsiteY29" fmla="*/ 206693 h 230963"/>
              <a:gd name="connsiteX30" fmla="*/ 237364 w 243497"/>
              <a:gd name="connsiteY30" fmla="*/ 225228 h 230963"/>
              <a:gd name="connsiteX31" fmla="*/ 217894 w 243497"/>
              <a:gd name="connsiteY31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</a:cxnLst>
            <a:rect l="l" t="t" r="r" b="b"/>
            <a:pathLst>
              <a:path w="243497" h="230963">
                <a:moveTo>
                  <a:pt x="201625" y="230963"/>
                </a:moveTo>
                <a:lnTo>
                  <a:pt x="201625" y="111481"/>
                </a:lnTo>
                <a:lnTo>
                  <a:pt x="178956" y="111481"/>
                </a:lnTo>
                <a:lnTo>
                  <a:pt x="178956" y="200292"/>
                </a:lnTo>
                <a:cubicBezTo>
                  <a:pt x="178956" y="208826"/>
                  <a:pt x="176912" y="215005"/>
                  <a:pt x="172822" y="218827"/>
                </a:cubicBezTo>
                <a:cubicBezTo>
                  <a:pt x="168733" y="222650"/>
                  <a:pt x="162243" y="224561"/>
                  <a:pt x="153353" y="224561"/>
                </a:cubicBezTo>
                <a:lnTo>
                  <a:pt x="137084" y="224561"/>
                </a:lnTo>
                <a:lnTo>
                  <a:pt x="137084" y="158686"/>
                </a:lnTo>
                <a:cubicBezTo>
                  <a:pt x="125882" y="163487"/>
                  <a:pt x="113081" y="167399"/>
                  <a:pt x="98679" y="170421"/>
                </a:cubicBezTo>
                <a:cubicBezTo>
                  <a:pt x="84278" y="173444"/>
                  <a:pt x="67832" y="174955"/>
                  <a:pt x="49340" y="174955"/>
                </a:cubicBezTo>
                <a:lnTo>
                  <a:pt x="10668" y="174955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1"/>
                </a:cubicBezTo>
                <a:cubicBezTo>
                  <a:pt x="6223" y="35871"/>
                  <a:pt x="3556" y="34404"/>
                  <a:pt x="0" y="33871"/>
                </a:cubicBezTo>
                <a:lnTo>
                  <a:pt x="53874" y="17869"/>
                </a:lnTo>
                <a:lnTo>
                  <a:pt x="53874" y="147752"/>
                </a:lnTo>
                <a:lnTo>
                  <a:pt x="60009" y="147752"/>
                </a:lnTo>
                <a:cubicBezTo>
                  <a:pt x="76009" y="147752"/>
                  <a:pt x="90235" y="146818"/>
                  <a:pt x="102681" y="144952"/>
                </a:cubicBezTo>
                <a:cubicBezTo>
                  <a:pt x="115126" y="143084"/>
                  <a:pt x="126594" y="140818"/>
                  <a:pt x="137084" y="138150"/>
                </a:cubicBezTo>
                <a:lnTo>
                  <a:pt x="137084" y="33338"/>
                </a:lnTo>
                <a:cubicBezTo>
                  <a:pt x="137084" y="30849"/>
                  <a:pt x="136550" y="28492"/>
                  <a:pt x="135484" y="26270"/>
                </a:cubicBezTo>
                <a:cubicBezTo>
                  <a:pt x="134417" y="24048"/>
                  <a:pt x="132550" y="22403"/>
                  <a:pt x="129884" y="21337"/>
                </a:cubicBezTo>
                <a:lnTo>
                  <a:pt x="178956" y="8001"/>
                </a:lnTo>
                <a:lnTo>
                  <a:pt x="178956" y="84277"/>
                </a:lnTo>
                <a:lnTo>
                  <a:pt x="201625" y="84277"/>
                </a:lnTo>
                <a:lnTo>
                  <a:pt x="201625" y="25336"/>
                </a:lnTo>
                <a:cubicBezTo>
                  <a:pt x="201625" y="22847"/>
                  <a:pt x="201092" y="20492"/>
                  <a:pt x="200025" y="18269"/>
                </a:cubicBezTo>
                <a:cubicBezTo>
                  <a:pt x="198958" y="16046"/>
                  <a:pt x="197092" y="14402"/>
                  <a:pt x="194425" y="13335"/>
                </a:cubicBezTo>
                <a:lnTo>
                  <a:pt x="243497" y="0"/>
                </a:lnTo>
                <a:lnTo>
                  <a:pt x="243497" y="206693"/>
                </a:lnTo>
                <a:cubicBezTo>
                  <a:pt x="243497" y="215227"/>
                  <a:pt x="241453" y="221405"/>
                  <a:pt x="237364" y="225228"/>
                </a:cubicBezTo>
                <a:cubicBezTo>
                  <a:pt x="233274" y="229051"/>
                  <a:pt x="226785" y="230963"/>
                  <a:pt x="217894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8" name="Freeform 148"/>
          <p:cNvSpPr/>
          <p:nvPr/>
        </p:nvSpPr>
        <p:spPr>
          <a:xfrm>
            <a:off x="11580699" y="8713377"/>
            <a:ext cx="252831" cy="229895"/>
          </a:xfrm>
          <a:custGeom>
            <a:avLst/>
            <a:gdLst>
              <a:gd name="connsiteX0" fmla="*/ 227228 w 252831"/>
              <a:gd name="connsiteY0" fmla="*/ 155220 h 229895"/>
              <a:gd name="connsiteX1" fmla="*/ 227228 w 252831"/>
              <a:gd name="connsiteY1" fmla="*/ 205626 h 229895"/>
              <a:gd name="connsiteX2" fmla="*/ 221093 w 252831"/>
              <a:gd name="connsiteY2" fmla="*/ 224162 h 229895"/>
              <a:gd name="connsiteX3" fmla="*/ 201625 w 252831"/>
              <a:gd name="connsiteY3" fmla="*/ 229895 h 229895"/>
              <a:gd name="connsiteX4" fmla="*/ 180022 w 252831"/>
              <a:gd name="connsiteY4" fmla="*/ 229895 h 229895"/>
              <a:gd name="connsiteX5" fmla="*/ 180022 w 252831"/>
              <a:gd name="connsiteY5" fmla="*/ 179756 h 229895"/>
              <a:gd name="connsiteX6" fmla="*/ 57872 w 252831"/>
              <a:gd name="connsiteY6" fmla="*/ 179756 h 229895"/>
              <a:gd name="connsiteX7" fmla="*/ 49872 w 252831"/>
              <a:gd name="connsiteY7" fmla="*/ 186424 h 229895"/>
              <a:gd name="connsiteX8" fmla="*/ 27469 w 252831"/>
              <a:gd name="connsiteY8" fmla="*/ 155220 h 229895"/>
              <a:gd name="connsiteX9" fmla="*/ 65074 w 252831"/>
              <a:gd name="connsiteY9" fmla="*/ 155220 h 229895"/>
              <a:gd name="connsiteX10" fmla="*/ 65074 w 252831"/>
              <a:gd name="connsiteY10" fmla="*/ 139485 h 229895"/>
              <a:gd name="connsiteX11" fmla="*/ 32003 w 252831"/>
              <a:gd name="connsiteY11" fmla="*/ 139485 h 229895"/>
              <a:gd name="connsiteX12" fmla="*/ 22935 w 252831"/>
              <a:gd name="connsiteY12" fmla="*/ 146951 h 229895"/>
              <a:gd name="connsiteX13" fmla="*/ 0 w 252831"/>
              <a:gd name="connsiteY13" fmla="*/ 114681 h 229895"/>
              <a:gd name="connsiteX14" fmla="*/ 252831 w 252831"/>
              <a:gd name="connsiteY14" fmla="*/ 114681 h 229895"/>
              <a:gd name="connsiteX15" fmla="*/ 252831 w 252831"/>
              <a:gd name="connsiteY15" fmla="*/ 139485 h 229895"/>
              <a:gd name="connsiteX16" fmla="*/ 197624 w 252831"/>
              <a:gd name="connsiteY16" fmla="*/ 139485 h 229895"/>
              <a:gd name="connsiteX17" fmla="*/ 197624 w 252831"/>
              <a:gd name="connsiteY17" fmla="*/ 155220 h 229895"/>
              <a:gd name="connsiteX19" fmla="*/ 152019 w 252831"/>
              <a:gd name="connsiteY19" fmla="*/ 80276 h 229895"/>
              <a:gd name="connsiteX20" fmla="*/ 190957 w 252831"/>
              <a:gd name="connsiteY20" fmla="*/ 79077 h 229895"/>
              <a:gd name="connsiteX21" fmla="*/ 226694 w 252831"/>
              <a:gd name="connsiteY21" fmla="*/ 74143 h 229895"/>
              <a:gd name="connsiteX22" fmla="*/ 230161 w 252831"/>
              <a:gd name="connsiteY22" fmla="*/ 90145 h 229895"/>
              <a:gd name="connsiteX23" fmla="*/ 212159 w 252831"/>
              <a:gd name="connsiteY23" fmla="*/ 96813 h 229895"/>
              <a:gd name="connsiteX24" fmla="*/ 191891 w 252831"/>
              <a:gd name="connsiteY24" fmla="*/ 101212 h 229895"/>
              <a:gd name="connsiteX25" fmla="*/ 168553 w 252831"/>
              <a:gd name="connsiteY25" fmla="*/ 103613 h 229895"/>
              <a:gd name="connsiteX26" fmla="*/ 141350 w 252831"/>
              <a:gd name="connsiteY26" fmla="*/ 104280 h 229895"/>
              <a:gd name="connsiteX27" fmla="*/ 38137 w 252831"/>
              <a:gd name="connsiteY27" fmla="*/ 104280 h 229895"/>
              <a:gd name="connsiteX28" fmla="*/ 38137 w 252831"/>
              <a:gd name="connsiteY28" fmla="*/ 45072 h 229895"/>
              <a:gd name="connsiteX29" fmla="*/ 173888 w 252831"/>
              <a:gd name="connsiteY29" fmla="*/ 45072 h 229895"/>
              <a:gd name="connsiteX30" fmla="*/ 173888 w 252831"/>
              <a:gd name="connsiteY30" fmla="*/ 31738 h 229895"/>
              <a:gd name="connsiteX31" fmla="*/ 58672 w 252831"/>
              <a:gd name="connsiteY31" fmla="*/ 31738 h 229895"/>
              <a:gd name="connsiteX32" fmla="*/ 50672 w 252831"/>
              <a:gd name="connsiteY32" fmla="*/ 38405 h 229895"/>
              <a:gd name="connsiteX33" fmla="*/ 33869 w 252831"/>
              <a:gd name="connsiteY33" fmla="*/ 8534 h 229895"/>
              <a:gd name="connsiteX34" fmla="*/ 173888 w 252831"/>
              <a:gd name="connsiteY34" fmla="*/ 8534 h 229895"/>
              <a:gd name="connsiteX35" fmla="*/ 173888 w 252831"/>
              <a:gd name="connsiteY35" fmla="*/ 0 h 229895"/>
              <a:gd name="connsiteX36" fmla="*/ 219494 w 252831"/>
              <a:gd name="connsiteY36" fmla="*/ 12802 h 229895"/>
              <a:gd name="connsiteX37" fmla="*/ 219494 w 252831"/>
              <a:gd name="connsiteY37" fmla="*/ 65608 h 229895"/>
              <a:gd name="connsiteX38" fmla="*/ 84010 w 252831"/>
              <a:gd name="connsiteY38" fmla="*/ 65608 h 229895"/>
              <a:gd name="connsiteX39" fmla="*/ 84010 w 252831"/>
              <a:gd name="connsiteY39" fmla="*/ 80276 h 229895"/>
              <a:gd name="connsiteX41" fmla="*/ 112280 w 252831"/>
              <a:gd name="connsiteY41" fmla="*/ 155220 h 229895"/>
              <a:gd name="connsiteX42" fmla="*/ 150419 w 252831"/>
              <a:gd name="connsiteY42" fmla="*/ 155220 h 229895"/>
              <a:gd name="connsiteX43" fmla="*/ 150419 w 252831"/>
              <a:gd name="connsiteY43" fmla="*/ 139485 h 229895"/>
              <a:gd name="connsiteX44" fmla="*/ 112280 w 252831"/>
              <a:gd name="connsiteY44" fmla="*/ 13948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1" h="229895">
                <a:moveTo>
                  <a:pt x="227228" y="155220"/>
                </a:moveTo>
                <a:lnTo>
                  <a:pt x="227228" y="205626"/>
                </a:lnTo>
                <a:cubicBezTo>
                  <a:pt x="227228" y="214161"/>
                  <a:pt x="225182" y="220339"/>
                  <a:pt x="221093" y="224162"/>
                </a:cubicBezTo>
                <a:cubicBezTo>
                  <a:pt x="217004" y="227984"/>
                  <a:pt x="210514" y="229895"/>
                  <a:pt x="201625" y="229895"/>
                </a:cubicBezTo>
                <a:lnTo>
                  <a:pt x="180022" y="229895"/>
                </a:lnTo>
                <a:lnTo>
                  <a:pt x="180022" y="179756"/>
                </a:lnTo>
                <a:lnTo>
                  <a:pt x="57872" y="179756"/>
                </a:lnTo>
                <a:cubicBezTo>
                  <a:pt x="53428" y="179756"/>
                  <a:pt x="50760" y="181979"/>
                  <a:pt x="49872" y="186424"/>
                </a:cubicBezTo>
                <a:lnTo>
                  <a:pt x="27469" y="155220"/>
                </a:lnTo>
                <a:lnTo>
                  <a:pt x="65074" y="155220"/>
                </a:lnTo>
                <a:lnTo>
                  <a:pt x="65074" y="139485"/>
                </a:lnTo>
                <a:lnTo>
                  <a:pt x="32003" y="139485"/>
                </a:lnTo>
                <a:cubicBezTo>
                  <a:pt x="26846" y="139485"/>
                  <a:pt x="23825" y="141974"/>
                  <a:pt x="22935" y="146951"/>
                </a:cubicBezTo>
                <a:lnTo>
                  <a:pt x="0" y="114681"/>
                </a:lnTo>
                <a:lnTo>
                  <a:pt x="252831" y="114681"/>
                </a:lnTo>
                <a:lnTo>
                  <a:pt x="252831" y="139485"/>
                </a:lnTo>
                <a:lnTo>
                  <a:pt x="197624" y="139485"/>
                </a:lnTo>
                <a:lnTo>
                  <a:pt x="197624" y="155220"/>
                </a:lnTo>
                <a:moveTo>
                  <a:pt x="152019" y="80276"/>
                </a:moveTo>
                <a:cubicBezTo>
                  <a:pt x="164642" y="80276"/>
                  <a:pt x="177622" y="79877"/>
                  <a:pt x="190957" y="79077"/>
                </a:cubicBezTo>
                <a:cubicBezTo>
                  <a:pt x="204291" y="78277"/>
                  <a:pt x="216204" y="76633"/>
                  <a:pt x="226694" y="74143"/>
                </a:cubicBezTo>
                <a:lnTo>
                  <a:pt x="230161" y="90145"/>
                </a:lnTo>
                <a:cubicBezTo>
                  <a:pt x="224472" y="92812"/>
                  <a:pt x="218471" y="95035"/>
                  <a:pt x="212159" y="96813"/>
                </a:cubicBezTo>
                <a:cubicBezTo>
                  <a:pt x="205848" y="98590"/>
                  <a:pt x="199091" y="100057"/>
                  <a:pt x="191891" y="101212"/>
                </a:cubicBezTo>
                <a:cubicBezTo>
                  <a:pt x="184688" y="102368"/>
                  <a:pt x="176910" y="103168"/>
                  <a:pt x="168553" y="103613"/>
                </a:cubicBezTo>
                <a:cubicBezTo>
                  <a:pt x="160196" y="104058"/>
                  <a:pt x="151129" y="104280"/>
                  <a:pt x="141350" y="104280"/>
                </a:cubicBezTo>
                <a:lnTo>
                  <a:pt x="38137" y="104280"/>
                </a:lnTo>
                <a:lnTo>
                  <a:pt x="38137" y="45072"/>
                </a:lnTo>
                <a:lnTo>
                  <a:pt x="173888" y="45072"/>
                </a:lnTo>
                <a:lnTo>
                  <a:pt x="173888" y="31738"/>
                </a:lnTo>
                <a:lnTo>
                  <a:pt x="58672" y="31738"/>
                </a:lnTo>
                <a:cubicBezTo>
                  <a:pt x="54228" y="31738"/>
                  <a:pt x="51561" y="33960"/>
                  <a:pt x="50672" y="38405"/>
                </a:cubicBezTo>
                <a:lnTo>
                  <a:pt x="33869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65608"/>
                </a:lnTo>
                <a:lnTo>
                  <a:pt x="84010" y="65608"/>
                </a:lnTo>
                <a:lnTo>
                  <a:pt x="84010" y="80276"/>
                </a:lnTo>
                <a:moveTo>
                  <a:pt x="112280" y="155220"/>
                </a:moveTo>
                <a:lnTo>
                  <a:pt x="150419" y="155220"/>
                </a:lnTo>
                <a:lnTo>
                  <a:pt x="150419" y="139485"/>
                </a:lnTo>
                <a:lnTo>
                  <a:pt x="112280" y="13948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9" name="Freeform 149"/>
          <p:cNvSpPr/>
          <p:nvPr/>
        </p:nvSpPr>
        <p:spPr>
          <a:xfrm>
            <a:off x="11915442" y="8712843"/>
            <a:ext cx="236563" cy="230429"/>
          </a:xfrm>
          <a:custGeom>
            <a:avLst/>
            <a:gdLst>
              <a:gd name="connsiteX0" fmla="*/ 161620 w 236563"/>
              <a:gd name="connsiteY0" fmla="*/ 49606 h 230429"/>
              <a:gd name="connsiteX1" fmla="*/ 117615 w 236563"/>
              <a:gd name="connsiteY1" fmla="*/ 49606 h 230429"/>
              <a:gd name="connsiteX2" fmla="*/ 114414 w 236563"/>
              <a:gd name="connsiteY2" fmla="*/ 76943 h 230429"/>
              <a:gd name="connsiteX3" fmla="*/ 106947 w 236563"/>
              <a:gd name="connsiteY3" fmla="*/ 102412 h 230429"/>
              <a:gd name="connsiteX4" fmla="*/ 129750 w 236563"/>
              <a:gd name="connsiteY4" fmla="*/ 109613 h 230429"/>
              <a:gd name="connsiteX5" fmla="*/ 148019 w 236563"/>
              <a:gd name="connsiteY5" fmla="*/ 122816 h 230429"/>
              <a:gd name="connsiteX6" fmla="*/ 160287 w 236563"/>
              <a:gd name="connsiteY6" fmla="*/ 142151 h 230429"/>
              <a:gd name="connsiteX7" fmla="*/ 164822 w 236563"/>
              <a:gd name="connsiteY7" fmla="*/ 167221 h 230429"/>
              <a:gd name="connsiteX8" fmla="*/ 158953 w 236563"/>
              <a:gd name="connsiteY8" fmla="*/ 182956 h 230429"/>
              <a:gd name="connsiteX9" fmla="*/ 142418 w 236563"/>
              <a:gd name="connsiteY9" fmla="*/ 190691 h 230429"/>
              <a:gd name="connsiteX10" fmla="*/ 122950 w 236563"/>
              <a:gd name="connsiteY10" fmla="*/ 188290 h 230429"/>
              <a:gd name="connsiteX11" fmla="*/ 109881 w 236563"/>
              <a:gd name="connsiteY11" fmla="*/ 175222 h 230429"/>
              <a:gd name="connsiteX12" fmla="*/ 117481 w 236563"/>
              <a:gd name="connsiteY12" fmla="*/ 159620 h 230429"/>
              <a:gd name="connsiteX13" fmla="*/ 118281 w 236563"/>
              <a:gd name="connsiteY13" fmla="*/ 143084 h 230429"/>
              <a:gd name="connsiteX14" fmla="*/ 112681 w 236563"/>
              <a:gd name="connsiteY14" fmla="*/ 127750 h 230429"/>
              <a:gd name="connsiteX15" fmla="*/ 101080 w 236563"/>
              <a:gd name="connsiteY15" fmla="*/ 116015 h 230429"/>
              <a:gd name="connsiteX16" fmla="*/ 62141 w 236563"/>
              <a:gd name="connsiteY16" fmla="*/ 163621 h 230429"/>
              <a:gd name="connsiteX17" fmla="*/ 0 w 236563"/>
              <a:gd name="connsiteY17" fmla="*/ 193624 h 230429"/>
              <a:gd name="connsiteX18" fmla="*/ 0 w 236563"/>
              <a:gd name="connsiteY18" fmla="*/ 188290 h 230429"/>
              <a:gd name="connsiteX19" fmla="*/ 33203 w 236563"/>
              <a:gd name="connsiteY19" fmla="*/ 160820 h 230429"/>
              <a:gd name="connsiteX20" fmla="*/ 55341 w 236563"/>
              <a:gd name="connsiteY20" fmla="*/ 125882 h 230429"/>
              <a:gd name="connsiteX21" fmla="*/ 67475 w 236563"/>
              <a:gd name="connsiteY21" fmla="*/ 87478 h 230429"/>
              <a:gd name="connsiteX22" fmla="*/ 70676 w 236563"/>
              <a:gd name="connsiteY22" fmla="*/ 49606 h 230429"/>
              <a:gd name="connsiteX23" fmla="*/ 37872 w 236563"/>
              <a:gd name="connsiteY23" fmla="*/ 49606 h 230429"/>
              <a:gd name="connsiteX24" fmla="*/ 29870 w 236563"/>
              <a:gd name="connsiteY24" fmla="*/ 56274 h 230429"/>
              <a:gd name="connsiteX25" fmla="*/ 13069 w 236563"/>
              <a:gd name="connsiteY25" fmla="*/ 23737 h 230429"/>
              <a:gd name="connsiteX26" fmla="*/ 161620 w 236563"/>
              <a:gd name="connsiteY26" fmla="*/ 23737 h 230429"/>
              <a:gd name="connsiteX28" fmla="*/ 189357 w 236563"/>
              <a:gd name="connsiteY28" fmla="*/ 230429 h 230429"/>
              <a:gd name="connsiteX29" fmla="*/ 189357 w 236563"/>
              <a:gd name="connsiteY29" fmla="*/ 28003 h 230429"/>
              <a:gd name="connsiteX30" fmla="*/ 187757 w 236563"/>
              <a:gd name="connsiteY30" fmla="*/ 20936 h 230429"/>
              <a:gd name="connsiteX31" fmla="*/ 182156 w 236563"/>
              <a:gd name="connsiteY31" fmla="*/ 16002 h 230429"/>
              <a:gd name="connsiteX32" fmla="*/ 236563 w 236563"/>
              <a:gd name="connsiteY32" fmla="*/ 0 h 230429"/>
              <a:gd name="connsiteX33" fmla="*/ 236563 w 236563"/>
              <a:gd name="connsiteY33" fmla="*/ 206160 h 230429"/>
              <a:gd name="connsiteX34" fmla="*/ 230429 w 236563"/>
              <a:gd name="connsiteY34" fmla="*/ 224695 h 230429"/>
              <a:gd name="connsiteX35" fmla="*/ 210960 w 236563"/>
              <a:gd name="connsiteY3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36563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30"/>
                  <a:pt x="116193" y="68142"/>
                  <a:pt x="114414" y="76943"/>
                </a:cubicBezTo>
                <a:cubicBezTo>
                  <a:pt x="112636" y="85744"/>
                  <a:pt x="110147" y="94235"/>
                  <a:pt x="106947" y="102412"/>
                </a:cubicBezTo>
                <a:cubicBezTo>
                  <a:pt x="115126" y="103836"/>
                  <a:pt x="122727" y="106235"/>
                  <a:pt x="129750" y="109613"/>
                </a:cubicBezTo>
                <a:cubicBezTo>
                  <a:pt x="136773" y="112992"/>
                  <a:pt x="142862" y="117393"/>
                  <a:pt x="148019" y="122816"/>
                </a:cubicBezTo>
                <a:cubicBezTo>
                  <a:pt x="153174" y="128239"/>
                  <a:pt x="157265" y="134683"/>
                  <a:pt x="160287" y="142151"/>
                </a:cubicBezTo>
                <a:cubicBezTo>
                  <a:pt x="163310" y="149619"/>
                  <a:pt x="164822" y="157976"/>
                  <a:pt x="164822" y="167221"/>
                </a:cubicBezTo>
                <a:cubicBezTo>
                  <a:pt x="164822" y="173266"/>
                  <a:pt x="162864" y="178511"/>
                  <a:pt x="158953" y="182956"/>
                </a:cubicBezTo>
                <a:cubicBezTo>
                  <a:pt x="155042" y="187401"/>
                  <a:pt x="149530" y="189979"/>
                  <a:pt x="142418" y="190691"/>
                </a:cubicBezTo>
                <a:cubicBezTo>
                  <a:pt x="135661" y="191579"/>
                  <a:pt x="129173" y="190779"/>
                  <a:pt x="122950" y="188290"/>
                </a:cubicBezTo>
                <a:cubicBezTo>
                  <a:pt x="116725" y="185801"/>
                  <a:pt x="112370" y="181445"/>
                  <a:pt x="109881" y="175222"/>
                </a:cubicBezTo>
                <a:cubicBezTo>
                  <a:pt x="113614" y="170421"/>
                  <a:pt x="116147" y="165221"/>
                  <a:pt x="117481" y="159620"/>
                </a:cubicBezTo>
                <a:cubicBezTo>
                  <a:pt x="118815" y="154019"/>
                  <a:pt x="119082" y="148507"/>
                  <a:pt x="118281" y="143084"/>
                </a:cubicBezTo>
                <a:cubicBezTo>
                  <a:pt x="117481" y="137661"/>
                  <a:pt x="115615" y="132550"/>
                  <a:pt x="112681" y="127750"/>
                </a:cubicBezTo>
                <a:cubicBezTo>
                  <a:pt x="109747" y="122949"/>
                  <a:pt x="105880" y="119038"/>
                  <a:pt x="101080" y="116015"/>
                </a:cubicBezTo>
                <a:cubicBezTo>
                  <a:pt x="91834" y="134328"/>
                  <a:pt x="78855" y="150196"/>
                  <a:pt x="62141" y="163621"/>
                </a:cubicBezTo>
                <a:cubicBezTo>
                  <a:pt x="45429" y="177044"/>
                  <a:pt x="24715" y="187045"/>
                  <a:pt x="0" y="193624"/>
                </a:cubicBezTo>
                <a:lnTo>
                  <a:pt x="0" y="188290"/>
                </a:lnTo>
                <a:cubicBezTo>
                  <a:pt x="12980" y="180822"/>
                  <a:pt x="24047" y="171666"/>
                  <a:pt x="33203" y="160820"/>
                </a:cubicBezTo>
                <a:cubicBezTo>
                  <a:pt x="42361" y="149975"/>
                  <a:pt x="49740" y="138329"/>
                  <a:pt x="55341" y="125882"/>
                </a:cubicBezTo>
                <a:cubicBezTo>
                  <a:pt x="60941" y="113436"/>
                  <a:pt x="64986" y="100635"/>
                  <a:pt x="67475" y="87478"/>
                </a:cubicBezTo>
                <a:cubicBezTo>
                  <a:pt x="69964" y="74320"/>
                  <a:pt x="71032" y="61697"/>
                  <a:pt x="70676" y="49606"/>
                </a:cubicBezTo>
                <a:lnTo>
                  <a:pt x="37872" y="49606"/>
                </a:lnTo>
                <a:cubicBezTo>
                  <a:pt x="33427" y="49606"/>
                  <a:pt x="30760" y="51829"/>
                  <a:pt x="29870" y="56274"/>
                </a:cubicBezTo>
                <a:lnTo>
                  <a:pt x="13069" y="23737"/>
                </a:lnTo>
                <a:lnTo>
                  <a:pt x="161620" y="23737"/>
                </a:lnTo>
                <a:moveTo>
                  <a:pt x="189357" y="230429"/>
                </a:moveTo>
                <a:lnTo>
                  <a:pt x="189357" y="28003"/>
                </a:lnTo>
                <a:cubicBezTo>
                  <a:pt x="189357" y="25515"/>
                  <a:pt x="188823" y="23158"/>
                  <a:pt x="187757" y="20936"/>
                </a:cubicBezTo>
                <a:cubicBezTo>
                  <a:pt x="186690" y="18714"/>
                  <a:pt x="184824" y="17069"/>
                  <a:pt x="182156" y="16002"/>
                </a:cubicBezTo>
                <a:lnTo>
                  <a:pt x="236563" y="0"/>
                </a:lnTo>
                <a:lnTo>
                  <a:pt x="236563" y="206160"/>
                </a:lnTo>
                <a:cubicBezTo>
                  <a:pt x="236563" y="214694"/>
                  <a:pt x="234518" y="220873"/>
                  <a:pt x="230429" y="224695"/>
                </a:cubicBezTo>
                <a:cubicBezTo>
                  <a:pt x="226340" y="228517"/>
                  <a:pt x="219849" y="230429"/>
                  <a:pt x="210960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0" name="Freeform 150"/>
          <p:cNvSpPr/>
          <p:nvPr/>
        </p:nvSpPr>
        <p:spPr>
          <a:xfrm>
            <a:off x="12199745" y="8712843"/>
            <a:ext cx="218960" cy="230429"/>
          </a:xfrm>
          <a:custGeom>
            <a:avLst/>
            <a:gdLst>
              <a:gd name="connsiteX0" fmla="*/ 171754 w 218960"/>
              <a:gd name="connsiteY0" fmla="*/ 133617 h 230429"/>
              <a:gd name="connsiteX1" fmla="*/ 171754 w 218960"/>
              <a:gd name="connsiteY1" fmla="*/ 103746 h 230429"/>
              <a:gd name="connsiteX2" fmla="*/ 135483 w 218960"/>
              <a:gd name="connsiteY2" fmla="*/ 103746 h 230429"/>
              <a:gd name="connsiteX3" fmla="*/ 109347 w 218960"/>
              <a:gd name="connsiteY3" fmla="*/ 122682 h 230429"/>
              <a:gd name="connsiteX4" fmla="*/ 73875 w 218960"/>
              <a:gd name="connsiteY4" fmla="*/ 129083 h 230429"/>
              <a:gd name="connsiteX5" fmla="*/ 45205 w 218960"/>
              <a:gd name="connsiteY5" fmla="*/ 125082 h 230429"/>
              <a:gd name="connsiteX6" fmla="*/ 21735 w 218960"/>
              <a:gd name="connsiteY6" fmla="*/ 113347 h 230429"/>
              <a:gd name="connsiteX7" fmla="*/ 5866 w 218960"/>
              <a:gd name="connsiteY7" fmla="*/ 94412 h 230429"/>
              <a:gd name="connsiteX8" fmla="*/ 0 w 218960"/>
              <a:gd name="connsiteY8" fmla="*/ 68542 h 230429"/>
              <a:gd name="connsiteX9" fmla="*/ 5866 w 218960"/>
              <a:gd name="connsiteY9" fmla="*/ 43472 h 230429"/>
              <a:gd name="connsiteX10" fmla="*/ 21735 w 218960"/>
              <a:gd name="connsiteY10" fmla="*/ 24403 h 230429"/>
              <a:gd name="connsiteX11" fmla="*/ 45205 w 218960"/>
              <a:gd name="connsiteY11" fmla="*/ 12402 h 230429"/>
              <a:gd name="connsiteX12" fmla="*/ 73875 w 218960"/>
              <a:gd name="connsiteY12" fmla="*/ 8268 h 230429"/>
              <a:gd name="connsiteX13" fmla="*/ 110013 w 218960"/>
              <a:gd name="connsiteY13" fmla="*/ 15335 h 230429"/>
              <a:gd name="connsiteX14" fmla="*/ 136283 w 218960"/>
              <a:gd name="connsiteY14" fmla="*/ 35205 h 230429"/>
              <a:gd name="connsiteX15" fmla="*/ 171754 w 218960"/>
              <a:gd name="connsiteY15" fmla="*/ 35205 h 230429"/>
              <a:gd name="connsiteX16" fmla="*/ 171754 w 218960"/>
              <a:gd name="connsiteY16" fmla="*/ 28003 h 230429"/>
              <a:gd name="connsiteX17" fmla="*/ 170154 w 218960"/>
              <a:gd name="connsiteY17" fmla="*/ 20936 h 230429"/>
              <a:gd name="connsiteX18" fmla="*/ 164554 w 218960"/>
              <a:gd name="connsiteY18" fmla="*/ 16002 h 230429"/>
              <a:gd name="connsiteX19" fmla="*/ 218960 w 218960"/>
              <a:gd name="connsiteY19" fmla="*/ 0 h 230429"/>
              <a:gd name="connsiteX20" fmla="*/ 218960 w 218960"/>
              <a:gd name="connsiteY20" fmla="*/ 109347 h 230429"/>
              <a:gd name="connsiteX21" fmla="*/ 212826 w 218960"/>
              <a:gd name="connsiteY21" fmla="*/ 127883 h 230429"/>
              <a:gd name="connsiteX22" fmla="*/ 193357 w 218960"/>
              <a:gd name="connsiteY22" fmla="*/ 133617 h 230429"/>
              <a:gd name="connsiteX24" fmla="*/ 218960 w 218960"/>
              <a:gd name="connsiteY24" fmla="*/ 145084 h 230429"/>
              <a:gd name="connsiteX25" fmla="*/ 218960 w 218960"/>
              <a:gd name="connsiteY25" fmla="*/ 206160 h 230429"/>
              <a:gd name="connsiteX26" fmla="*/ 212826 w 218960"/>
              <a:gd name="connsiteY26" fmla="*/ 224695 h 230429"/>
              <a:gd name="connsiteX27" fmla="*/ 193357 w 218960"/>
              <a:gd name="connsiteY27" fmla="*/ 230429 h 230429"/>
              <a:gd name="connsiteX28" fmla="*/ 171754 w 218960"/>
              <a:gd name="connsiteY28" fmla="*/ 230429 h 230429"/>
              <a:gd name="connsiteX29" fmla="*/ 171754 w 218960"/>
              <a:gd name="connsiteY29" fmla="*/ 169621 h 230429"/>
              <a:gd name="connsiteX30" fmla="*/ 52006 w 218960"/>
              <a:gd name="connsiteY30" fmla="*/ 169621 h 230429"/>
              <a:gd name="connsiteX31" fmla="*/ 44005 w 218960"/>
              <a:gd name="connsiteY31" fmla="*/ 176288 h 230429"/>
              <a:gd name="connsiteX32" fmla="*/ 27203 w 218960"/>
              <a:gd name="connsiteY32" fmla="*/ 145084 h 230429"/>
              <a:gd name="connsiteX34" fmla="*/ 44538 w 218960"/>
              <a:gd name="connsiteY34" fmla="*/ 68542 h 230429"/>
              <a:gd name="connsiteX35" fmla="*/ 46538 w 218960"/>
              <a:gd name="connsiteY35" fmla="*/ 82810 h 230429"/>
              <a:gd name="connsiteX36" fmla="*/ 52406 w 218960"/>
              <a:gd name="connsiteY36" fmla="*/ 94678 h 230429"/>
              <a:gd name="connsiteX37" fmla="*/ 61607 w 218960"/>
              <a:gd name="connsiteY37" fmla="*/ 102812 h 230429"/>
              <a:gd name="connsiteX38" fmla="*/ 73875 w 218960"/>
              <a:gd name="connsiteY38" fmla="*/ 105880 h 230429"/>
              <a:gd name="connsiteX39" fmla="*/ 85610 w 218960"/>
              <a:gd name="connsiteY39" fmla="*/ 102946 h 230429"/>
              <a:gd name="connsiteX40" fmla="*/ 94811 w 218960"/>
              <a:gd name="connsiteY40" fmla="*/ 94945 h 230429"/>
              <a:gd name="connsiteX41" fmla="*/ 100678 w 218960"/>
              <a:gd name="connsiteY41" fmla="*/ 83077 h 230429"/>
              <a:gd name="connsiteX42" fmla="*/ 102679 w 218960"/>
              <a:gd name="connsiteY42" fmla="*/ 68542 h 230429"/>
              <a:gd name="connsiteX43" fmla="*/ 100678 w 218960"/>
              <a:gd name="connsiteY43" fmla="*/ 54007 h 230429"/>
              <a:gd name="connsiteX44" fmla="*/ 94811 w 218960"/>
              <a:gd name="connsiteY44" fmla="*/ 42272 h 230429"/>
              <a:gd name="connsiteX45" fmla="*/ 85610 w 218960"/>
              <a:gd name="connsiteY45" fmla="*/ 34404 h 230429"/>
              <a:gd name="connsiteX46" fmla="*/ 73875 w 218960"/>
              <a:gd name="connsiteY46" fmla="*/ 31471 h 230429"/>
              <a:gd name="connsiteX47" fmla="*/ 61607 w 218960"/>
              <a:gd name="connsiteY47" fmla="*/ 34404 h 230429"/>
              <a:gd name="connsiteX48" fmla="*/ 52406 w 218960"/>
              <a:gd name="connsiteY48" fmla="*/ 42272 h 230429"/>
              <a:gd name="connsiteX49" fmla="*/ 46538 w 218960"/>
              <a:gd name="connsiteY49" fmla="*/ 54007 h 230429"/>
              <a:gd name="connsiteX50" fmla="*/ 44538 w 218960"/>
              <a:gd name="connsiteY50" fmla="*/ 68542 h 230429"/>
              <a:gd name="connsiteX52" fmla="*/ 147219 w 218960"/>
              <a:gd name="connsiteY52" fmla="*/ 68542 h 230429"/>
              <a:gd name="connsiteX53" fmla="*/ 146151 w 218960"/>
              <a:gd name="connsiteY53" fmla="*/ 80544 h 230429"/>
              <a:gd name="connsiteX54" fmla="*/ 171754 w 218960"/>
              <a:gd name="connsiteY54" fmla="*/ 80544 h 230429"/>
              <a:gd name="connsiteX55" fmla="*/ 171754 w 218960"/>
              <a:gd name="connsiteY55" fmla="*/ 58407 h 230429"/>
              <a:gd name="connsiteX56" fmla="*/ 146417 w 218960"/>
              <a:gd name="connsiteY56" fmla="*/ 58407 h 230429"/>
              <a:gd name="connsiteX57" fmla="*/ 147219 w 218960"/>
              <a:gd name="connsiteY57" fmla="*/ 68542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18960" h="230429">
                <a:moveTo>
                  <a:pt x="171754" y="133617"/>
                </a:moveTo>
                <a:lnTo>
                  <a:pt x="171754" y="103746"/>
                </a:lnTo>
                <a:lnTo>
                  <a:pt x="135483" y="103746"/>
                </a:lnTo>
                <a:cubicBezTo>
                  <a:pt x="128905" y="112103"/>
                  <a:pt x="120193" y="118414"/>
                  <a:pt x="109347" y="122682"/>
                </a:cubicBezTo>
                <a:cubicBezTo>
                  <a:pt x="98501" y="126949"/>
                  <a:pt x="86677" y="129083"/>
                  <a:pt x="73875" y="129083"/>
                </a:cubicBezTo>
                <a:cubicBezTo>
                  <a:pt x="63741" y="129083"/>
                  <a:pt x="54184" y="127750"/>
                  <a:pt x="45205" y="125082"/>
                </a:cubicBezTo>
                <a:cubicBezTo>
                  <a:pt x="36226" y="122416"/>
                  <a:pt x="28404" y="118504"/>
                  <a:pt x="21735" y="113347"/>
                </a:cubicBezTo>
                <a:cubicBezTo>
                  <a:pt x="15069" y="108192"/>
                  <a:pt x="9778" y="101880"/>
                  <a:pt x="5866" y="94412"/>
                </a:cubicBezTo>
                <a:cubicBezTo>
                  <a:pt x="1955" y="86944"/>
                  <a:pt x="0" y="78321"/>
                  <a:pt x="0" y="68542"/>
                </a:cubicBezTo>
                <a:cubicBezTo>
                  <a:pt x="0" y="59296"/>
                  <a:pt x="1955" y="50940"/>
                  <a:pt x="5866" y="43472"/>
                </a:cubicBezTo>
                <a:cubicBezTo>
                  <a:pt x="9778" y="36005"/>
                  <a:pt x="15069" y="29648"/>
                  <a:pt x="21735" y="24403"/>
                </a:cubicBezTo>
                <a:cubicBezTo>
                  <a:pt x="28404" y="19158"/>
                  <a:pt x="36226" y="15157"/>
                  <a:pt x="45205" y="12402"/>
                </a:cubicBezTo>
                <a:cubicBezTo>
                  <a:pt x="54184" y="9646"/>
                  <a:pt x="63741" y="8268"/>
                  <a:pt x="73875" y="8268"/>
                </a:cubicBezTo>
                <a:cubicBezTo>
                  <a:pt x="87033" y="8268"/>
                  <a:pt x="99078" y="10623"/>
                  <a:pt x="110013" y="15335"/>
                </a:cubicBezTo>
                <a:cubicBezTo>
                  <a:pt x="120948" y="20047"/>
                  <a:pt x="129704" y="26670"/>
                  <a:pt x="136283" y="35205"/>
                </a:cubicBezTo>
                <a:lnTo>
                  <a:pt x="171754" y="35205"/>
                </a:lnTo>
                <a:lnTo>
                  <a:pt x="171754" y="28003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09347"/>
                </a:lnTo>
                <a:cubicBezTo>
                  <a:pt x="218960" y="117881"/>
                  <a:pt x="216915" y="124061"/>
                  <a:pt x="212826" y="127883"/>
                </a:cubicBezTo>
                <a:cubicBezTo>
                  <a:pt x="208737" y="131705"/>
                  <a:pt x="202247" y="133617"/>
                  <a:pt x="193357" y="133617"/>
                </a:cubicBezTo>
                <a:moveTo>
                  <a:pt x="218960" y="145084"/>
                </a:moveTo>
                <a:lnTo>
                  <a:pt x="218960" y="206160"/>
                </a:lnTo>
                <a:cubicBezTo>
                  <a:pt x="218960" y="214694"/>
                  <a:pt x="216915" y="220873"/>
                  <a:pt x="212826" y="224695"/>
                </a:cubicBezTo>
                <a:cubicBezTo>
                  <a:pt x="208737" y="228517"/>
                  <a:pt x="202247" y="230429"/>
                  <a:pt x="193357" y="230429"/>
                </a:cubicBezTo>
                <a:lnTo>
                  <a:pt x="171754" y="230429"/>
                </a:lnTo>
                <a:lnTo>
                  <a:pt x="171754" y="169621"/>
                </a:lnTo>
                <a:lnTo>
                  <a:pt x="52006" y="169621"/>
                </a:lnTo>
                <a:cubicBezTo>
                  <a:pt x="47561" y="169621"/>
                  <a:pt x="44895" y="171844"/>
                  <a:pt x="44005" y="176288"/>
                </a:cubicBezTo>
                <a:lnTo>
                  <a:pt x="27203" y="145084"/>
                </a:lnTo>
                <a:moveTo>
                  <a:pt x="44538" y="68542"/>
                </a:moveTo>
                <a:cubicBezTo>
                  <a:pt x="44538" y="73520"/>
                  <a:pt x="45205" y="78277"/>
                  <a:pt x="46538" y="82810"/>
                </a:cubicBezTo>
                <a:cubicBezTo>
                  <a:pt x="47872" y="87344"/>
                  <a:pt x="49828" y="91301"/>
                  <a:pt x="52406" y="94678"/>
                </a:cubicBezTo>
                <a:cubicBezTo>
                  <a:pt x="54984" y="98057"/>
                  <a:pt x="58052" y="100768"/>
                  <a:pt x="61607" y="102812"/>
                </a:cubicBezTo>
                <a:cubicBezTo>
                  <a:pt x="65163" y="104857"/>
                  <a:pt x="69252" y="105880"/>
                  <a:pt x="73875" y="105880"/>
                </a:cubicBezTo>
                <a:cubicBezTo>
                  <a:pt x="78143" y="105880"/>
                  <a:pt x="82054" y="104902"/>
                  <a:pt x="85610" y="102946"/>
                </a:cubicBezTo>
                <a:cubicBezTo>
                  <a:pt x="89167" y="100991"/>
                  <a:pt x="92233" y="98323"/>
                  <a:pt x="94811" y="94945"/>
                </a:cubicBezTo>
                <a:cubicBezTo>
                  <a:pt x="97389" y="91567"/>
                  <a:pt x="99346" y="87611"/>
                  <a:pt x="100678" y="83077"/>
                </a:cubicBezTo>
                <a:cubicBezTo>
                  <a:pt x="102012" y="78543"/>
                  <a:pt x="102679" y="73698"/>
                  <a:pt x="102679" y="68542"/>
                </a:cubicBezTo>
                <a:cubicBezTo>
                  <a:pt x="102679" y="63385"/>
                  <a:pt x="102012" y="58541"/>
                  <a:pt x="100678" y="54007"/>
                </a:cubicBezTo>
                <a:cubicBezTo>
                  <a:pt x="99346" y="49473"/>
                  <a:pt x="97389" y="45562"/>
                  <a:pt x="94811" y="42272"/>
                </a:cubicBezTo>
                <a:cubicBezTo>
                  <a:pt x="92233" y="38983"/>
                  <a:pt x="89167" y="36361"/>
                  <a:pt x="85610" y="34404"/>
                </a:cubicBezTo>
                <a:cubicBezTo>
                  <a:pt x="82054" y="32448"/>
                  <a:pt x="78143" y="31471"/>
                  <a:pt x="73875" y="31471"/>
                </a:cubicBezTo>
                <a:cubicBezTo>
                  <a:pt x="69252" y="31471"/>
                  <a:pt x="65163" y="32448"/>
                  <a:pt x="61607" y="34404"/>
                </a:cubicBezTo>
                <a:cubicBezTo>
                  <a:pt x="58052" y="36361"/>
                  <a:pt x="54984" y="38983"/>
                  <a:pt x="52406" y="42272"/>
                </a:cubicBezTo>
                <a:cubicBezTo>
                  <a:pt x="49828" y="45562"/>
                  <a:pt x="47872" y="49473"/>
                  <a:pt x="46538" y="54007"/>
                </a:cubicBezTo>
                <a:cubicBezTo>
                  <a:pt x="45205" y="58541"/>
                  <a:pt x="44538" y="63385"/>
                  <a:pt x="44538" y="68542"/>
                </a:cubicBezTo>
                <a:moveTo>
                  <a:pt x="147219" y="68542"/>
                </a:moveTo>
                <a:cubicBezTo>
                  <a:pt x="147219" y="73165"/>
                  <a:pt x="146862" y="77166"/>
                  <a:pt x="146151" y="80544"/>
                </a:cubicBezTo>
                <a:lnTo>
                  <a:pt x="171754" y="80544"/>
                </a:lnTo>
                <a:lnTo>
                  <a:pt x="171754" y="58407"/>
                </a:lnTo>
                <a:lnTo>
                  <a:pt x="146417" y="58407"/>
                </a:lnTo>
                <a:cubicBezTo>
                  <a:pt x="146951" y="61608"/>
                  <a:pt x="147219" y="64986"/>
                  <a:pt x="147219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1" name="Freeform 151"/>
          <p:cNvSpPr/>
          <p:nvPr/>
        </p:nvSpPr>
        <p:spPr>
          <a:xfrm>
            <a:off x="12451510" y="8712843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4 w 233896"/>
              <a:gd name="connsiteY5" fmla="*/ 17335 h 230429"/>
              <a:gd name="connsiteX6" fmla="*/ 142684 w 233896"/>
              <a:gd name="connsiteY6" fmla="*/ 29604 h 230429"/>
              <a:gd name="connsiteX7" fmla="*/ 158820 w 233896"/>
              <a:gd name="connsiteY7" fmla="*/ 50406 h 230429"/>
              <a:gd name="connsiteX8" fmla="*/ 164820 w 233896"/>
              <a:gd name="connsiteY8" fmla="*/ 80010 h 230429"/>
              <a:gd name="connsiteX9" fmla="*/ 158820 w 233896"/>
              <a:gd name="connsiteY9" fmla="*/ 109613 h 230429"/>
              <a:gd name="connsiteX10" fmla="*/ 142684 w 233896"/>
              <a:gd name="connsiteY10" fmla="*/ 130416 h 230429"/>
              <a:gd name="connsiteX11" fmla="*/ 119214 w 233896"/>
              <a:gd name="connsiteY11" fmla="*/ 142684 h 230429"/>
              <a:gd name="connsiteX12" fmla="*/ 91478 w 233896"/>
              <a:gd name="connsiteY12" fmla="*/ 146685 h 230429"/>
              <a:gd name="connsiteX13" fmla="*/ 63474 w 233896"/>
              <a:gd name="connsiteY13" fmla="*/ 142684 h 230429"/>
              <a:gd name="connsiteX14" fmla="*/ 40005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89 w 233896"/>
              <a:gd name="connsiteY18" fmla="*/ 230429 h 230429"/>
              <a:gd name="connsiteX19" fmla="*/ 186689 w 233896"/>
              <a:gd name="connsiteY19" fmla="*/ 178422 h 230429"/>
              <a:gd name="connsiteX20" fmla="*/ 156553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4 h 230429"/>
              <a:gd name="connsiteX27" fmla="*/ 186689 w 233896"/>
              <a:gd name="connsiteY27" fmla="*/ 159753 h 230429"/>
              <a:gd name="connsiteX28" fmla="*/ 186689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6" fmla="*/ 63474 w 233896"/>
              <a:gd name="connsiteY36" fmla="*/ 80010 h 230429"/>
              <a:gd name="connsiteX37" fmla="*/ 65342 w 233896"/>
              <a:gd name="connsiteY37" fmla="*/ 96812 h 230429"/>
              <a:gd name="connsiteX38" fmla="*/ 70676 w 233896"/>
              <a:gd name="connsiteY38" fmla="*/ 110147 h 230429"/>
              <a:gd name="connsiteX39" fmla="*/ 79342 w 233896"/>
              <a:gd name="connsiteY39" fmla="*/ 118949 h 230429"/>
              <a:gd name="connsiteX40" fmla="*/ 91478 w 233896"/>
              <a:gd name="connsiteY40" fmla="*/ 122149 h 230429"/>
              <a:gd name="connsiteX41" fmla="*/ 103212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9 w 233896"/>
              <a:gd name="connsiteY44" fmla="*/ 80010 h 230429"/>
              <a:gd name="connsiteX45" fmla="*/ 117081 w 233896"/>
              <a:gd name="connsiteY45" fmla="*/ 63209 h 230429"/>
              <a:gd name="connsiteX46" fmla="*/ 111747 w 233896"/>
              <a:gd name="connsiteY46" fmla="*/ 49873 h 230429"/>
              <a:gd name="connsiteX47" fmla="*/ 103212 w 233896"/>
              <a:gd name="connsiteY47" fmla="*/ 41072 h 230429"/>
              <a:gd name="connsiteX48" fmla="*/ 91478 w 233896"/>
              <a:gd name="connsiteY48" fmla="*/ 37871 h 230429"/>
              <a:gd name="connsiteX49" fmla="*/ 79342 w 233896"/>
              <a:gd name="connsiteY49" fmla="*/ 41072 h 230429"/>
              <a:gd name="connsiteX50" fmla="*/ 70676 w 233896"/>
              <a:gd name="connsiteY50" fmla="*/ 49873 h 230429"/>
              <a:gd name="connsiteX51" fmla="*/ 65342 w 233896"/>
              <a:gd name="connsiteY51" fmla="*/ 63209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8" y="35116"/>
                  <a:pt x="40005" y="29604"/>
                </a:cubicBezTo>
                <a:cubicBezTo>
                  <a:pt x="46761" y="24092"/>
                  <a:pt x="54585" y="20003"/>
                  <a:pt x="63474" y="17335"/>
                </a:cubicBezTo>
                <a:cubicBezTo>
                  <a:pt x="72365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4" y="17335"/>
                </a:cubicBezTo>
                <a:cubicBezTo>
                  <a:pt x="128105" y="20003"/>
                  <a:pt x="135928" y="24092"/>
                  <a:pt x="142684" y="29604"/>
                </a:cubicBezTo>
                <a:cubicBezTo>
                  <a:pt x="149440" y="35116"/>
                  <a:pt x="154820" y="42049"/>
                  <a:pt x="158820" y="50406"/>
                </a:cubicBezTo>
                <a:cubicBezTo>
                  <a:pt x="162820" y="58763"/>
                  <a:pt x="164820" y="68631"/>
                  <a:pt x="164820" y="80010"/>
                </a:cubicBezTo>
                <a:cubicBezTo>
                  <a:pt x="164820" y="91389"/>
                  <a:pt x="162820" y="101257"/>
                  <a:pt x="158820" y="109613"/>
                </a:cubicBezTo>
                <a:cubicBezTo>
                  <a:pt x="154820" y="117970"/>
                  <a:pt x="149440" y="124904"/>
                  <a:pt x="142684" y="130416"/>
                </a:cubicBezTo>
                <a:cubicBezTo>
                  <a:pt x="135928" y="135928"/>
                  <a:pt x="128105" y="140018"/>
                  <a:pt x="119214" y="142684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4" y="142684"/>
                </a:cubicBezTo>
                <a:cubicBezTo>
                  <a:pt x="54585" y="140018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89" y="230429"/>
                </a:moveTo>
                <a:lnTo>
                  <a:pt x="186689" y="178422"/>
                </a:lnTo>
                <a:cubicBezTo>
                  <a:pt x="177978" y="183045"/>
                  <a:pt x="167932" y="186379"/>
                  <a:pt x="156553" y="188424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7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09"/>
                  <a:pt x="160820" y="164954"/>
                </a:cubicBezTo>
                <a:cubicBezTo>
                  <a:pt x="169711" y="163799"/>
                  <a:pt x="178333" y="162065"/>
                  <a:pt x="186689" y="159753"/>
                </a:cubicBez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3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moveTo>
                  <a:pt x="63474" y="80010"/>
                </a:moveTo>
                <a:cubicBezTo>
                  <a:pt x="63474" y="86055"/>
                  <a:pt x="64097" y="91656"/>
                  <a:pt x="65342" y="96812"/>
                </a:cubicBezTo>
                <a:cubicBezTo>
                  <a:pt x="66585" y="101969"/>
                  <a:pt x="68365" y="106413"/>
                  <a:pt x="70676" y="110147"/>
                </a:cubicBezTo>
                <a:cubicBezTo>
                  <a:pt x="72988" y="113881"/>
                  <a:pt x="75876" y="116815"/>
                  <a:pt x="79342" y="118949"/>
                </a:cubicBezTo>
                <a:cubicBezTo>
                  <a:pt x="82810" y="121082"/>
                  <a:pt x="86855" y="122149"/>
                  <a:pt x="91478" y="122149"/>
                </a:cubicBezTo>
                <a:cubicBezTo>
                  <a:pt x="95923" y="122149"/>
                  <a:pt x="99834" y="121082"/>
                  <a:pt x="103212" y="118949"/>
                </a:cubicBezTo>
                <a:cubicBezTo>
                  <a:pt x="106591" y="116815"/>
                  <a:pt x="109437" y="113881"/>
                  <a:pt x="111747" y="110147"/>
                </a:cubicBezTo>
                <a:cubicBezTo>
                  <a:pt x="114058" y="106413"/>
                  <a:pt x="115837" y="101969"/>
                  <a:pt x="117081" y="96812"/>
                </a:cubicBezTo>
                <a:cubicBezTo>
                  <a:pt x="118325" y="91656"/>
                  <a:pt x="118949" y="86055"/>
                  <a:pt x="118949" y="80010"/>
                </a:cubicBezTo>
                <a:cubicBezTo>
                  <a:pt x="118949" y="73965"/>
                  <a:pt x="118325" y="68364"/>
                  <a:pt x="117081" y="63209"/>
                </a:cubicBezTo>
                <a:cubicBezTo>
                  <a:pt x="115837" y="58051"/>
                  <a:pt x="114058" y="53607"/>
                  <a:pt x="111747" y="49873"/>
                </a:cubicBezTo>
                <a:cubicBezTo>
                  <a:pt x="109437" y="46140"/>
                  <a:pt x="106591" y="43205"/>
                  <a:pt x="103212" y="41072"/>
                </a:cubicBezTo>
                <a:cubicBezTo>
                  <a:pt x="99834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2" y="41072"/>
                </a:cubicBezTo>
                <a:cubicBezTo>
                  <a:pt x="75876" y="43205"/>
                  <a:pt x="72988" y="46140"/>
                  <a:pt x="70676" y="49873"/>
                </a:cubicBezTo>
                <a:cubicBezTo>
                  <a:pt x="68365" y="53607"/>
                  <a:pt x="66585" y="58051"/>
                  <a:pt x="65342" y="63209"/>
                </a:cubicBezTo>
                <a:cubicBezTo>
                  <a:pt x="64097" y="68364"/>
                  <a:pt x="63474" y="73965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2" name="Freeform 152"/>
          <p:cNvSpPr/>
          <p:nvPr/>
        </p:nvSpPr>
        <p:spPr>
          <a:xfrm>
            <a:off x="12796923" y="8712843"/>
            <a:ext cx="233094" cy="233896"/>
          </a:xfrm>
          <a:custGeom>
            <a:avLst/>
            <a:gdLst>
              <a:gd name="connsiteX0" fmla="*/ 182688 w 233094"/>
              <a:gd name="connsiteY0" fmla="*/ 129616 h 233896"/>
              <a:gd name="connsiteX1" fmla="*/ 182688 w 233094"/>
              <a:gd name="connsiteY1" fmla="*/ 105613 h 233896"/>
              <a:gd name="connsiteX2" fmla="*/ 125347 w 233094"/>
              <a:gd name="connsiteY2" fmla="*/ 105613 h 233896"/>
              <a:gd name="connsiteX3" fmla="*/ 118947 w 233094"/>
              <a:gd name="connsiteY3" fmla="*/ 94412 h 233896"/>
              <a:gd name="connsiteX4" fmla="*/ 102146 w 233094"/>
              <a:gd name="connsiteY4" fmla="*/ 108014 h 233896"/>
              <a:gd name="connsiteX5" fmla="*/ 78009 w 233094"/>
              <a:gd name="connsiteY5" fmla="*/ 120815 h 233896"/>
              <a:gd name="connsiteX6" fmla="*/ 52139 w 233094"/>
              <a:gd name="connsiteY6" fmla="*/ 128816 h 233896"/>
              <a:gd name="connsiteX7" fmla="*/ 25735 w 233094"/>
              <a:gd name="connsiteY7" fmla="*/ 132950 h 233896"/>
              <a:gd name="connsiteX8" fmla="*/ 0 w 233094"/>
              <a:gd name="connsiteY8" fmla="*/ 134150 h 233896"/>
              <a:gd name="connsiteX9" fmla="*/ 0 w 233094"/>
              <a:gd name="connsiteY9" fmla="*/ 128816 h 233896"/>
              <a:gd name="connsiteX10" fmla="*/ 38804 w 233094"/>
              <a:gd name="connsiteY10" fmla="*/ 116948 h 233896"/>
              <a:gd name="connsiteX11" fmla="*/ 73075 w 233094"/>
              <a:gd name="connsiteY11" fmla="*/ 93878 h 233896"/>
              <a:gd name="connsiteX12" fmla="*/ 90944 w 233094"/>
              <a:gd name="connsiteY12" fmla="*/ 71475 h 233896"/>
              <a:gd name="connsiteX13" fmla="*/ 100544 w 233094"/>
              <a:gd name="connsiteY13" fmla="*/ 46940 h 233896"/>
              <a:gd name="connsiteX14" fmla="*/ 33869 w 233094"/>
              <a:gd name="connsiteY14" fmla="*/ 46940 h 233896"/>
              <a:gd name="connsiteX15" fmla="*/ 25869 w 233094"/>
              <a:gd name="connsiteY15" fmla="*/ 53607 h 233896"/>
              <a:gd name="connsiteX16" fmla="*/ 9066 w 233094"/>
              <a:gd name="connsiteY16" fmla="*/ 21069 h 233896"/>
              <a:gd name="connsiteX17" fmla="*/ 102946 w 233094"/>
              <a:gd name="connsiteY17" fmla="*/ 21069 h 233896"/>
              <a:gd name="connsiteX18" fmla="*/ 102946 w 233094"/>
              <a:gd name="connsiteY18" fmla="*/ 9868 h 233896"/>
              <a:gd name="connsiteX19" fmla="*/ 150151 w 233094"/>
              <a:gd name="connsiteY19" fmla="*/ 22669 h 233896"/>
              <a:gd name="connsiteX20" fmla="*/ 150151 w 233094"/>
              <a:gd name="connsiteY20" fmla="*/ 26403 h 233896"/>
              <a:gd name="connsiteX21" fmla="*/ 149885 w 233094"/>
              <a:gd name="connsiteY21" fmla="*/ 33204 h 233896"/>
              <a:gd name="connsiteX22" fmla="*/ 149085 w 233094"/>
              <a:gd name="connsiteY22" fmla="*/ 39738 h 233896"/>
              <a:gd name="connsiteX23" fmla="*/ 182688 w 233094"/>
              <a:gd name="connsiteY23" fmla="*/ 39738 h 233896"/>
              <a:gd name="connsiteX24" fmla="*/ 182688 w 233094"/>
              <a:gd name="connsiteY24" fmla="*/ 28003 h 233896"/>
              <a:gd name="connsiteX25" fmla="*/ 181088 w 233094"/>
              <a:gd name="connsiteY25" fmla="*/ 20936 h 233896"/>
              <a:gd name="connsiteX26" fmla="*/ 175488 w 233094"/>
              <a:gd name="connsiteY26" fmla="*/ 16002 h 233896"/>
              <a:gd name="connsiteX27" fmla="*/ 229894 w 233094"/>
              <a:gd name="connsiteY27" fmla="*/ 0 h 233896"/>
              <a:gd name="connsiteX28" fmla="*/ 229894 w 233094"/>
              <a:gd name="connsiteY28" fmla="*/ 105346 h 233896"/>
              <a:gd name="connsiteX29" fmla="*/ 223760 w 233094"/>
              <a:gd name="connsiteY29" fmla="*/ 123882 h 233896"/>
              <a:gd name="connsiteX30" fmla="*/ 204291 w 233094"/>
              <a:gd name="connsiteY30" fmla="*/ 129616 h 233896"/>
              <a:gd name="connsiteX32" fmla="*/ 233094 w 233094"/>
              <a:gd name="connsiteY32" fmla="*/ 185089 h 233896"/>
              <a:gd name="connsiteX33" fmla="*/ 226695 w 233094"/>
              <a:gd name="connsiteY33" fmla="*/ 204159 h 233896"/>
              <a:gd name="connsiteX34" fmla="*/ 208026 w 233094"/>
              <a:gd name="connsiteY34" fmla="*/ 219761 h 233896"/>
              <a:gd name="connsiteX35" fmla="*/ 177488 w 233094"/>
              <a:gd name="connsiteY35" fmla="*/ 230162 h 233896"/>
              <a:gd name="connsiteX36" fmla="*/ 135750 w 233094"/>
              <a:gd name="connsiteY36" fmla="*/ 233896 h 233896"/>
              <a:gd name="connsiteX37" fmla="*/ 93878 w 233094"/>
              <a:gd name="connsiteY37" fmla="*/ 230162 h 233896"/>
              <a:gd name="connsiteX38" fmla="*/ 63340 w 233094"/>
              <a:gd name="connsiteY38" fmla="*/ 219761 h 233896"/>
              <a:gd name="connsiteX39" fmla="*/ 44538 w 233094"/>
              <a:gd name="connsiteY39" fmla="*/ 204159 h 233896"/>
              <a:gd name="connsiteX40" fmla="*/ 38137 w 233094"/>
              <a:gd name="connsiteY40" fmla="*/ 185089 h 233896"/>
              <a:gd name="connsiteX41" fmla="*/ 44538 w 233094"/>
              <a:gd name="connsiteY41" fmla="*/ 165754 h 233896"/>
              <a:gd name="connsiteX42" fmla="*/ 63340 w 233094"/>
              <a:gd name="connsiteY42" fmla="*/ 150285 h 233896"/>
              <a:gd name="connsiteX43" fmla="*/ 93878 w 233094"/>
              <a:gd name="connsiteY43" fmla="*/ 139884 h 233896"/>
              <a:gd name="connsiteX44" fmla="*/ 135750 w 233094"/>
              <a:gd name="connsiteY44" fmla="*/ 136017 h 233896"/>
              <a:gd name="connsiteX45" fmla="*/ 177488 w 233094"/>
              <a:gd name="connsiteY45" fmla="*/ 139884 h 233896"/>
              <a:gd name="connsiteX46" fmla="*/ 208026 w 233094"/>
              <a:gd name="connsiteY46" fmla="*/ 150285 h 233896"/>
              <a:gd name="connsiteX47" fmla="*/ 226695 w 233094"/>
              <a:gd name="connsiteY47" fmla="*/ 165754 h 233896"/>
              <a:gd name="connsiteX48" fmla="*/ 233094 w 233094"/>
              <a:gd name="connsiteY48" fmla="*/ 185089 h 233896"/>
              <a:gd name="connsiteX50" fmla="*/ 182688 w 233094"/>
              <a:gd name="connsiteY50" fmla="*/ 185089 h 233896"/>
              <a:gd name="connsiteX51" fmla="*/ 170287 w 233094"/>
              <a:gd name="connsiteY51" fmla="*/ 166021 h 233896"/>
              <a:gd name="connsiteX52" fmla="*/ 135750 w 233094"/>
              <a:gd name="connsiteY52" fmla="*/ 158153 h 233896"/>
              <a:gd name="connsiteX53" fmla="*/ 100944 w 233094"/>
              <a:gd name="connsiteY53" fmla="*/ 166021 h 233896"/>
              <a:gd name="connsiteX54" fmla="*/ 88543 w 233094"/>
              <a:gd name="connsiteY54" fmla="*/ 185089 h 233896"/>
              <a:gd name="connsiteX55" fmla="*/ 100812 w 233094"/>
              <a:gd name="connsiteY55" fmla="*/ 204026 h 233896"/>
              <a:gd name="connsiteX56" fmla="*/ 135750 w 233094"/>
              <a:gd name="connsiteY56" fmla="*/ 211759 h 233896"/>
              <a:gd name="connsiteX57" fmla="*/ 170287 w 233094"/>
              <a:gd name="connsiteY57" fmla="*/ 204026 h 233896"/>
              <a:gd name="connsiteX58" fmla="*/ 182688 w 233094"/>
              <a:gd name="connsiteY58" fmla="*/ 185089 h 233896"/>
              <a:gd name="connsiteX60" fmla="*/ 182688 w 233094"/>
              <a:gd name="connsiteY60" fmla="*/ 82410 h 233896"/>
              <a:gd name="connsiteX61" fmla="*/ 182688 w 233094"/>
              <a:gd name="connsiteY61" fmla="*/ 62941 h 233896"/>
              <a:gd name="connsiteX62" fmla="*/ 141884 w 233094"/>
              <a:gd name="connsiteY62" fmla="*/ 62941 h 233896"/>
              <a:gd name="connsiteX63" fmla="*/ 129882 w 233094"/>
              <a:gd name="connsiteY63" fmla="*/ 8241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33094" h="233896">
                <a:moveTo>
                  <a:pt x="182688" y="129616"/>
                </a:moveTo>
                <a:lnTo>
                  <a:pt x="182688" y="105613"/>
                </a:lnTo>
                <a:lnTo>
                  <a:pt x="125347" y="105613"/>
                </a:lnTo>
                <a:lnTo>
                  <a:pt x="118947" y="94412"/>
                </a:lnTo>
                <a:cubicBezTo>
                  <a:pt x="113613" y="99568"/>
                  <a:pt x="108013" y="104102"/>
                  <a:pt x="102146" y="108014"/>
                </a:cubicBezTo>
                <a:cubicBezTo>
                  <a:pt x="94500" y="113170"/>
                  <a:pt x="86455" y="117437"/>
                  <a:pt x="78009" y="120815"/>
                </a:cubicBezTo>
                <a:cubicBezTo>
                  <a:pt x="69563" y="124193"/>
                  <a:pt x="60940" y="126860"/>
                  <a:pt x="52139" y="128816"/>
                </a:cubicBezTo>
                <a:cubicBezTo>
                  <a:pt x="43338" y="130772"/>
                  <a:pt x="34537" y="132150"/>
                  <a:pt x="25735" y="132950"/>
                </a:cubicBezTo>
                <a:cubicBezTo>
                  <a:pt x="16935" y="133750"/>
                  <a:pt x="8356" y="134150"/>
                  <a:pt x="0" y="134150"/>
                </a:cubicBezTo>
                <a:lnTo>
                  <a:pt x="0" y="128816"/>
                </a:lnTo>
                <a:cubicBezTo>
                  <a:pt x="13689" y="126683"/>
                  <a:pt x="26625" y="122727"/>
                  <a:pt x="38804" y="116948"/>
                </a:cubicBezTo>
                <a:cubicBezTo>
                  <a:pt x="50984" y="111170"/>
                  <a:pt x="62407" y="103480"/>
                  <a:pt x="73075" y="93878"/>
                </a:cubicBezTo>
                <a:cubicBezTo>
                  <a:pt x="80542" y="87122"/>
                  <a:pt x="86499" y="79654"/>
                  <a:pt x="90944" y="71475"/>
                </a:cubicBezTo>
                <a:cubicBezTo>
                  <a:pt x="95390" y="63297"/>
                  <a:pt x="98589" y="55118"/>
                  <a:pt x="100544" y="46940"/>
                </a:cubicBezTo>
                <a:lnTo>
                  <a:pt x="33869" y="46940"/>
                </a:lnTo>
                <a:cubicBezTo>
                  <a:pt x="29425" y="46940"/>
                  <a:pt x="26758" y="49162"/>
                  <a:pt x="25869" y="53607"/>
                </a:cubicBezTo>
                <a:lnTo>
                  <a:pt x="9066" y="21069"/>
                </a:lnTo>
                <a:lnTo>
                  <a:pt x="102946" y="21069"/>
                </a:lnTo>
                <a:lnTo>
                  <a:pt x="102946" y="9868"/>
                </a:lnTo>
                <a:lnTo>
                  <a:pt x="150151" y="22669"/>
                </a:lnTo>
                <a:lnTo>
                  <a:pt x="150151" y="26403"/>
                </a:lnTo>
                <a:cubicBezTo>
                  <a:pt x="150151" y="28715"/>
                  <a:pt x="150062" y="30982"/>
                  <a:pt x="149885" y="33204"/>
                </a:cubicBezTo>
                <a:cubicBezTo>
                  <a:pt x="149707" y="35427"/>
                  <a:pt x="149440" y="37605"/>
                  <a:pt x="149085" y="39738"/>
                </a:cubicBezTo>
                <a:lnTo>
                  <a:pt x="182688" y="39738"/>
                </a:lnTo>
                <a:lnTo>
                  <a:pt x="182688" y="28003"/>
                </a:lnTo>
                <a:cubicBezTo>
                  <a:pt x="182688" y="25515"/>
                  <a:pt x="182155" y="23158"/>
                  <a:pt x="181088" y="20936"/>
                </a:cubicBezTo>
                <a:cubicBezTo>
                  <a:pt x="180022" y="18714"/>
                  <a:pt x="178155" y="17069"/>
                  <a:pt x="175488" y="16002"/>
                </a:cubicBezTo>
                <a:lnTo>
                  <a:pt x="229894" y="0"/>
                </a:lnTo>
                <a:lnTo>
                  <a:pt x="229894" y="105346"/>
                </a:lnTo>
                <a:cubicBezTo>
                  <a:pt x="229894" y="113881"/>
                  <a:pt x="227850" y="120059"/>
                  <a:pt x="223760" y="123882"/>
                </a:cubicBezTo>
                <a:cubicBezTo>
                  <a:pt x="219672" y="127705"/>
                  <a:pt x="213181" y="129616"/>
                  <a:pt x="204291" y="129616"/>
                </a:cubicBezTo>
                <a:moveTo>
                  <a:pt x="233094" y="185089"/>
                </a:moveTo>
                <a:cubicBezTo>
                  <a:pt x="233094" y="191846"/>
                  <a:pt x="230961" y="198203"/>
                  <a:pt x="226695" y="204159"/>
                </a:cubicBezTo>
                <a:cubicBezTo>
                  <a:pt x="222427" y="210116"/>
                  <a:pt x="216204" y="215316"/>
                  <a:pt x="208026" y="219761"/>
                </a:cubicBezTo>
                <a:cubicBezTo>
                  <a:pt x="199847" y="224206"/>
                  <a:pt x="189667" y="227673"/>
                  <a:pt x="177488" y="230162"/>
                </a:cubicBezTo>
                <a:cubicBezTo>
                  <a:pt x="165308" y="232651"/>
                  <a:pt x="151396" y="233896"/>
                  <a:pt x="135750" y="233896"/>
                </a:cubicBezTo>
                <a:cubicBezTo>
                  <a:pt x="119924" y="233896"/>
                  <a:pt x="105967" y="232651"/>
                  <a:pt x="93878" y="230162"/>
                </a:cubicBezTo>
                <a:cubicBezTo>
                  <a:pt x="81787" y="227673"/>
                  <a:pt x="71608" y="224206"/>
                  <a:pt x="63340" y="219761"/>
                </a:cubicBezTo>
                <a:cubicBezTo>
                  <a:pt x="55073" y="215316"/>
                  <a:pt x="48805" y="210116"/>
                  <a:pt x="44538" y="204159"/>
                </a:cubicBezTo>
                <a:cubicBezTo>
                  <a:pt x="40270" y="198203"/>
                  <a:pt x="38137" y="191846"/>
                  <a:pt x="38137" y="185089"/>
                </a:cubicBezTo>
                <a:cubicBezTo>
                  <a:pt x="38137" y="178156"/>
                  <a:pt x="40270" y="171710"/>
                  <a:pt x="44538" y="165754"/>
                </a:cubicBezTo>
                <a:cubicBezTo>
                  <a:pt x="48805" y="159798"/>
                  <a:pt x="55073" y="154642"/>
                  <a:pt x="63340" y="150285"/>
                </a:cubicBezTo>
                <a:cubicBezTo>
                  <a:pt x="71608" y="145929"/>
                  <a:pt x="81787" y="142462"/>
                  <a:pt x="93878" y="139884"/>
                </a:cubicBezTo>
                <a:cubicBezTo>
                  <a:pt x="105967" y="137306"/>
                  <a:pt x="119924" y="136017"/>
                  <a:pt x="135750" y="136017"/>
                </a:cubicBezTo>
                <a:cubicBezTo>
                  <a:pt x="151396" y="136017"/>
                  <a:pt x="165308" y="137306"/>
                  <a:pt x="177488" y="139884"/>
                </a:cubicBezTo>
                <a:cubicBezTo>
                  <a:pt x="189667" y="142462"/>
                  <a:pt x="199847" y="145929"/>
                  <a:pt x="208026" y="150285"/>
                </a:cubicBezTo>
                <a:cubicBezTo>
                  <a:pt x="216204" y="154642"/>
                  <a:pt x="222427" y="159798"/>
                  <a:pt x="226695" y="165754"/>
                </a:cubicBezTo>
                <a:cubicBezTo>
                  <a:pt x="230961" y="171710"/>
                  <a:pt x="233094" y="178156"/>
                  <a:pt x="233094" y="185089"/>
                </a:cubicBezTo>
                <a:moveTo>
                  <a:pt x="182688" y="185089"/>
                </a:moveTo>
                <a:cubicBezTo>
                  <a:pt x="182688" y="177622"/>
                  <a:pt x="178555" y="171266"/>
                  <a:pt x="170287" y="166021"/>
                </a:cubicBezTo>
                <a:cubicBezTo>
                  <a:pt x="162019" y="160775"/>
                  <a:pt x="150507" y="158153"/>
                  <a:pt x="135750" y="158153"/>
                </a:cubicBezTo>
                <a:cubicBezTo>
                  <a:pt x="120814" y="158153"/>
                  <a:pt x="109213" y="160775"/>
                  <a:pt x="100944" y="166021"/>
                </a:cubicBezTo>
                <a:cubicBezTo>
                  <a:pt x="92678" y="171266"/>
                  <a:pt x="88543" y="177622"/>
                  <a:pt x="88543" y="185089"/>
                </a:cubicBezTo>
                <a:cubicBezTo>
                  <a:pt x="88543" y="192557"/>
                  <a:pt x="92633" y="198869"/>
                  <a:pt x="100812" y="204026"/>
                </a:cubicBezTo>
                <a:cubicBezTo>
                  <a:pt x="108990" y="209182"/>
                  <a:pt x="120636" y="211759"/>
                  <a:pt x="135750" y="211759"/>
                </a:cubicBezTo>
                <a:cubicBezTo>
                  <a:pt x="150507" y="211759"/>
                  <a:pt x="162019" y="209182"/>
                  <a:pt x="170287" y="204026"/>
                </a:cubicBezTo>
                <a:cubicBezTo>
                  <a:pt x="178555" y="198869"/>
                  <a:pt x="182688" y="192557"/>
                  <a:pt x="182688" y="185089"/>
                </a:cubicBezTo>
                <a:moveTo>
                  <a:pt x="182688" y="82410"/>
                </a:moveTo>
                <a:lnTo>
                  <a:pt x="182688" y="62941"/>
                </a:lnTo>
                <a:lnTo>
                  <a:pt x="141884" y="62941"/>
                </a:lnTo>
                <a:cubicBezTo>
                  <a:pt x="138861" y="69698"/>
                  <a:pt x="134860" y="76188"/>
                  <a:pt x="129882" y="824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3" name="Freeform 153"/>
          <p:cNvSpPr/>
          <p:nvPr/>
        </p:nvSpPr>
        <p:spPr>
          <a:xfrm>
            <a:off x="13056955" y="8712843"/>
            <a:ext cx="256831" cy="230963"/>
          </a:xfrm>
          <a:custGeom>
            <a:avLst/>
            <a:gdLst>
              <a:gd name="connsiteX0" fmla="*/ 137616 w 256831"/>
              <a:gd name="connsiteY0" fmla="*/ 52274 h 230963"/>
              <a:gd name="connsiteX1" fmla="*/ 104012 w 256831"/>
              <a:gd name="connsiteY1" fmla="*/ 52274 h 230963"/>
              <a:gd name="connsiteX2" fmla="*/ 96013 w 256831"/>
              <a:gd name="connsiteY2" fmla="*/ 100812 h 230963"/>
              <a:gd name="connsiteX3" fmla="*/ 113081 w 256831"/>
              <a:gd name="connsiteY3" fmla="*/ 109613 h 230963"/>
              <a:gd name="connsiteX4" fmla="*/ 127882 w 256831"/>
              <a:gd name="connsiteY4" fmla="*/ 122282 h 230963"/>
              <a:gd name="connsiteX5" fmla="*/ 138283 w 256831"/>
              <a:gd name="connsiteY5" fmla="*/ 140151 h 230963"/>
              <a:gd name="connsiteX6" fmla="*/ 142151 w 256831"/>
              <a:gd name="connsiteY6" fmla="*/ 164554 h 230963"/>
              <a:gd name="connsiteX7" fmla="*/ 136283 w 256831"/>
              <a:gd name="connsiteY7" fmla="*/ 180022 h 230963"/>
              <a:gd name="connsiteX8" fmla="*/ 119748 w 256831"/>
              <a:gd name="connsiteY8" fmla="*/ 188024 h 230963"/>
              <a:gd name="connsiteX9" fmla="*/ 100946 w 256831"/>
              <a:gd name="connsiteY9" fmla="*/ 185489 h 230963"/>
              <a:gd name="connsiteX10" fmla="*/ 88543 w 256831"/>
              <a:gd name="connsiteY10" fmla="*/ 172555 h 230963"/>
              <a:gd name="connsiteX11" fmla="*/ 97344 w 256831"/>
              <a:gd name="connsiteY11" fmla="*/ 160020 h 230963"/>
              <a:gd name="connsiteX12" fmla="*/ 100546 w 256831"/>
              <a:gd name="connsiteY12" fmla="*/ 144552 h 230963"/>
              <a:gd name="connsiteX13" fmla="*/ 98278 w 256831"/>
              <a:gd name="connsiteY13" fmla="*/ 128816 h 230963"/>
              <a:gd name="connsiteX14" fmla="*/ 90943 w 256831"/>
              <a:gd name="connsiteY14" fmla="*/ 115215 h 230963"/>
              <a:gd name="connsiteX15" fmla="*/ 57606 w 256831"/>
              <a:gd name="connsiteY15" fmla="*/ 161487 h 230963"/>
              <a:gd name="connsiteX16" fmla="*/ 0 w 256831"/>
              <a:gd name="connsiteY16" fmla="*/ 190957 h 230963"/>
              <a:gd name="connsiteX17" fmla="*/ 0 w 256831"/>
              <a:gd name="connsiteY17" fmla="*/ 185624 h 230963"/>
              <a:gd name="connsiteX18" fmla="*/ 30003 w 256831"/>
              <a:gd name="connsiteY18" fmla="*/ 159220 h 230963"/>
              <a:gd name="connsiteX19" fmla="*/ 48671 w 256831"/>
              <a:gd name="connsiteY19" fmla="*/ 126016 h 230963"/>
              <a:gd name="connsiteX20" fmla="*/ 57874 w 256831"/>
              <a:gd name="connsiteY20" fmla="*/ 89344 h 230963"/>
              <a:gd name="connsiteX21" fmla="*/ 60007 w 256831"/>
              <a:gd name="connsiteY21" fmla="*/ 52274 h 230963"/>
              <a:gd name="connsiteX22" fmla="*/ 35204 w 256831"/>
              <a:gd name="connsiteY22" fmla="*/ 52274 h 230963"/>
              <a:gd name="connsiteX23" fmla="*/ 27203 w 256831"/>
              <a:gd name="connsiteY23" fmla="*/ 58941 h 230963"/>
              <a:gd name="connsiteX24" fmla="*/ 10401 w 256831"/>
              <a:gd name="connsiteY24" fmla="*/ 26403 h 230963"/>
              <a:gd name="connsiteX25" fmla="*/ 137616 w 256831"/>
              <a:gd name="connsiteY25" fmla="*/ 26403 h 230963"/>
              <a:gd name="connsiteX27" fmla="*/ 157087 w 256831"/>
              <a:gd name="connsiteY27" fmla="*/ 224561 h 230963"/>
              <a:gd name="connsiteX28" fmla="*/ 157087 w 256831"/>
              <a:gd name="connsiteY28" fmla="*/ 105346 h 230963"/>
              <a:gd name="connsiteX29" fmla="*/ 130682 w 256831"/>
              <a:gd name="connsiteY29" fmla="*/ 105346 h 230963"/>
              <a:gd name="connsiteX30" fmla="*/ 117881 w 256831"/>
              <a:gd name="connsiteY30" fmla="*/ 78143 h 230963"/>
              <a:gd name="connsiteX31" fmla="*/ 157087 w 256831"/>
              <a:gd name="connsiteY31" fmla="*/ 78143 h 230963"/>
              <a:gd name="connsiteX32" fmla="*/ 157087 w 256831"/>
              <a:gd name="connsiteY32" fmla="*/ 33338 h 230963"/>
              <a:gd name="connsiteX33" fmla="*/ 155485 w 256831"/>
              <a:gd name="connsiteY33" fmla="*/ 26270 h 230963"/>
              <a:gd name="connsiteX34" fmla="*/ 149884 w 256831"/>
              <a:gd name="connsiteY34" fmla="*/ 21337 h 230963"/>
              <a:gd name="connsiteX35" fmla="*/ 198958 w 256831"/>
              <a:gd name="connsiteY35" fmla="*/ 8001 h 230963"/>
              <a:gd name="connsiteX36" fmla="*/ 198958 w 256831"/>
              <a:gd name="connsiteY36" fmla="*/ 200292 h 230963"/>
              <a:gd name="connsiteX37" fmla="*/ 192824 w 256831"/>
              <a:gd name="connsiteY37" fmla="*/ 218827 h 230963"/>
              <a:gd name="connsiteX38" fmla="*/ 173355 w 256831"/>
              <a:gd name="connsiteY38" fmla="*/ 224561 h 230963"/>
              <a:gd name="connsiteX40" fmla="*/ 214959 w 256831"/>
              <a:gd name="connsiteY40" fmla="*/ 230963 h 230963"/>
              <a:gd name="connsiteX41" fmla="*/ 214959 w 256831"/>
              <a:gd name="connsiteY41" fmla="*/ 25336 h 230963"/>
              <a:gd name="connsiteX42" fmla="*/ 213359 w 256831"/>
              <a:gd name="connsiteY42" fmla="*/ 18269 h 230963"/>
              <a:gd name="connsiteX43" fmla="*/ 207758 w 256831"/>
              <a:gd name="connsiteY43" fmla="*/ 13335 h 230963"/>
              <a:gd name="connsiteX44" fmla="*/ 256831 w 256831"/>
              <a:gd name="connsiteY44" fmla="*/ 0 h 230963"/>
              <a:gd name="connsiteX45" fmla="*/ 256831 w 256831"/>
              <a:gd name="connsiteY45" fmla="*/ 206693 h 230963"/>
              <a:gd name="connsiteX46" fmla="*/ 250698 w 256831"/>
              <a:gd name="connsiteY46" fmla="*/ 225228 h 230963"/>
              <a:gd name="connsiteX47" fmla="*/ 231228 w 256831"/>
              <a:gd name="connsiteY47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6831" h="230963">
                <a:moveTo>
                  <a:pt x="137616" y="52274"/>
                </a:moveTo>
                <a:lnTo>
                  <a:pt x="104012" y="52274"/>
                </a:lnTo>
                <a:cubicBezTo>
                  <a:pt x="103122" y="69698"/>
                  <a:pt x="100456" y="85878"/>
                  <a:pt x="96013" y="100812"/>
                </a:cubicBezTo>
                <a:cubicBezTo>
                  <a:pt x="101879" y="103301"/>
                  <a:pt x="107569" y="106235"/>
                  <a:pt x="113081" y="109613"/>
                </a:cubicBezTo>
                <a:cubicBezTo>
                  <a:pt x="118591" y="112992"/>
                  <a:pt x="123526" y="117215"/>
                  <a:pt x="127882" y="122282"/>
                </a:cubicBezTo>
                <a:cubicBezTo>
                  <a:pt x="132237" y="127349"/>
                  <a:pt x="135705" y="133306"/>
                  <a:pt x="138283" y="140151"/>
                </a:cubicBezTo>
                <a:cubicBezTo>
                  <a:pt x="140861" y="146996"/>
                  <a:pt x="142151" y="155130"/>
                  <a:pt x="142151" y="164554"/>
                </a:cubicBezTo>
                <a:cubicBezTo>
                  <a:pt x="142151" y="170421"/>
                  <a:pt x="140195" y="175578"/>
                  <a:pt x="136283" y="180022"/>
                </a:cubicBezTo>
                <a:cubicBezTo>
                  <a:pt x="132372" y="184468"/>
                  <a:pt x="126860" y="187134"/>
                  <a:pt x="119748" y="188024"/>
                </a:cubicBezTo>
                <a:cubicBezTo>
                  <a:pt x="112992" y="188735"/>
                  <a:pt x="106724" y="187890"/>
                  <a:pt x="100946" y="185489"/>
                </a:cubicBezTo>
                <a:cubicBezTo>
                  <a:pt x="95166" y="183090"/>
                  <a:pt x="91033" y="178778"/>
                  <a:pt x="88543" y="172555"/>
                </a:cubicBezTo>
                <a:cubicBezTo>
                  <a:pt x="92455" y="169176"/>
                  <a:pt x="95390" y="164998"/>
                  <a:pt x="97344" y="160020"/>
                </a:cubicBezTo>
                <a:cubicBezTo>
                  <a:pt x="99301" y="155042"/>
                  <a:pt x="100368" y="149885"/>
                  <a:pt x="100546" y="144552"/>
                </a:cubicBezTo>
                <a:cubicBezTo>
                  <a:pt x="100723" y="139218"/>
                  <a:pt x="99968" y="133972"/>
                  <a:pt x="98278" y="128816"/>
                </a:cubicBezTo>
                <a:cubicBezTo>
                  <a:pt x="96589" y="123660"/>
                  <a:pt x="94145" y="119126"/>
                  <a:pt x="90943" y="115215"/>
                </a:cubicBezTo>
                <a:cubicBezTo>
                  <a:pt x="83477" y="132995"/>
                  <a:pt x="72365" y="148419"/>
                  <a:pt x="57606" y="161487"/>
                </a:cubicBezTo>
                <a:cubicBezTo>
                  <a:pt x="42849" y="174555"/>
                  <a:pt x="23647" y="184379"/>
                  <a:pt x="0" y="190957"/>
                </a:cubicBezTo>
                <a:lnTo>
                  <a:pt x="0" y="185624"/>
                </a:lnTo>
                <a:cubicBezTo>
                  <a:pt x="12091" y="178333"/>
                  <a:pt x="22092" y="169532"/>
                  <a:pt x="30003" y="159220"/>
                </a:cubicBezTo>
                <a:cubicBezTo>
                  <a:pt x="37916" y="148907"/>
                  <a:pt x="44138" y="137840"/>
                  <a:pt x="48671" y="126016"/>
                </a:cubicBezTo>
                <a:cubicBezTo>
                  <a:pt x="53206" y="114192"/>
                  <a:pt x="56274" y="101969"/>
                  <a:pt x="57874" y="89344"/>
                </a:cubicBezTo>
                <a:cubicBezTo>
                  <a:pt x="59474" y="76721"/>
                  <a:pt x="60185" y="64364"/>
                  <a:pt x="60007" y="52274"/>
                </a:cubicBezTo>
                <a:lnTo>
                  <a:pt x="35204" y="52274"/>
                </a:lnTo>
                <a:cubicBezTo>
                  <a:pt x="30759" y="52274"/>
                  <a:pt x="28091" y="54496"/>
                  <a:pt x="27203" y="58941"/>
                </a:cubicBezTo>
                <a:lnTo>
                  <a:pt x="10401" y="26403"/>
                </a:lnTo>
                <a:lnTo>
                  <a:pt x="137616" y="26403"/>
                </a:lnTo>
                <a:moveTo>
                  <a:pt x="157087" y="224561"/>
                </a:moveTo>
                <a:lnTo>
                  <a:pt x="157087" y="105346"/>
                </a:lnTo>
                <a:lnTo>
                  <a:pt x="130682" y="105346"/>
                </a:lnTo>
                <a:lnTo>
                  <a:pt x="117881" y="78143"/>
                </a:lnTo>
                <a:lnTo>
                  <a:pt x="157087" y="78143"/>
                </a:lnTo>
                <a:lnTo>
                  <a:pt x="157087" y="33338"/>
                </a:lnTo>
                <a:cubicBezTo>
                  <a:pt x="157087" y="30849"/>
                  <a:pt x="156552" y="28492"/>
                  <a:pt x="155485" y="26270"/>
                </a:cubicBezTo>
                <a:cubicBezTo>
                  <a:pt x="154418" y="24048"/>
                  <a:pt x="152552" y="22403"/>
                  <a:pt x="149884" y="21337"/>
                </a:cubicBezTo>
                <a:lnTo>
                  <a:pt x="198958" y="8001"/>
                </a:lnTo>
                <a:lnTo>
                  <a:pt x="198958" y="200292"/>
                </a:lnTo>
                <a:cubicBezTo>
                  <a:pt x="198958" y="208826"/>
                  <a:pt x="196912" y="215005"/>
                  <a:pt x="192824" y="218827"/>
                </a:cubicBezTo>
                <a:cubicBezTo>
                  <a:pt x="188734" y="222650"/>
                  <a:pt x="182243" y="224561"/>
                  <a:pt x="173355" y="224561"/>
                </a:cubicBezTo>
                <a:moveTo>
                  <a:pt x="214959" y="230963"/>
                </a:moveTo>
                <a:lnTo>
                  <a:pt x="214959" y="25336"/>
                </a:lnTo>
                <a:cubicBezTo>
                  <a:pt x="214959" y="22847"/>
                  <a:pt x="214426" y="20492"/>
                  <a:pt x="213359" y="18269"/>
                </a:cubicBezTo>
                <a:cubicBezTo>
                  <a:pt x="212292" y="16046"/>
                  <a:pt x="210426" y="14402"/>
                  <a:pt x="207758" y="13335"/>
                </a:cubicBezTo>
                <a:lnTo>
                  <a:pt x="256831" y="0"/>
                </a:lnTo>
                <a:lnTo>
                  <a:pt x="256831" y="206693"/>
                </a:lnTo>
                <a:cubicBezTo>
                  <a:pt x="256831" y="215227"/>
                  <a:pt x="254788" y="221405"/>
                  <a:pt x="250698" y="225228"/>
                </a:cubicBezTo>
                <a:cubicBezTo>
                  <a:pt x="246608" y="229051"/>
                  <a:pt x="240119" y="230963"/>
                  <a:pt x="231228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4" name="Freeform 154"/>
          <p:cNvSpPr/>
          <p:nvPr/>
        </p:nvSpPr>
        <p:spPr>
          <a:xfrm>
            <a:off x="13404886" y="8716043"/>
            <a:ext cx="252831" cy="224028"/>
          </a:xfrm>
          <a:custGeom>
            <a:avLst/>
            <a:gdLst>
              <a:gd name="connsiteX0" fmla="*/ 38137 w 252831"/>
              <a:gd name="connsiteY0" fmla="*/ 8534 h 224028"/>
              <a:gd name="connsiteX1" fmla="*/ 175222 w 252831"/>
              <a:gd name="connsiteY1" fmla="*/ 8534 h 224028"/>
              <a:gd name="connsiteX2" fmla="*/ 175222 w 252831"/>
              <a:gd name="connsiteY2" fmla="*/ 0 h 224028"/>
              <a:gd name="connsiteX3" fmla="*/ 220827 w 252831"/>
              <a:gd name="connsiteY3" fmla="*/ 12802 h 224028"/>
              <a:gd name="connsiteX4" fmla="*/ 220827 w 252831"/>
              <a:gd name="connsiteY4" fmla="*/ 100012 h 224028"/>
              <a:gd name="connsiteX5" fmla="*/ 175222 w 252831"/>
              <a:gd name="connsiteY5" fmla="*/ 100012 h 224028"/>
              <a:gd name="connsiteX6" fmla="*/ 175222 w 252831"/>
              <a:gd name="connsiteY6" fmla="*/ 89078 h 224028"/>
              <a:gd name="connsiteX7" fmla="*/ 144018 w 252831"/>
              <a:gd name="connsiteY7" fmla="*/ 97613 h 224028"/>
              <a:gd name="connsiteX8" fmla="*/ 109079 w 252831"/>
              <a:gd name="connsiteY8" fmla="*/ 100012 h 224028"/>
              <a:gd name="connsiteX9" fmla="*/ 38137 w 252831"/>
              <a:gd name="connsiteY9" fmla="*/ 100012 h 224028"/>
              <a:gd name="connsiteX11" fmla="*/ 252831 w 252831"/>
              <a:gd name="connsiteY11" fmla="*/ 141618 h 224028"/>
              <a:gd name="connsiteX12" fmla="*/ 160286 w 252831"/>
              <a:gd name="connsiteY12" fmla="*/ 141618 h 224028"/>
              <a:gd name="connsiteX13" fmla="*/ 160286 w 252831"/>
              <a:gd name="connsiteY13" fmla="*/ 171489 h 224028"/>
              <a:gd name="connsiteX14" fmla="*/ 113080 w 252831"/>
              <a:gd name="connsiteY14" fmla="*/ 182156 h 224028"/>
              <a:gd name="connsiteX15" fmla="*/ 113080 w 252831"/>
              <a:gd name="connsiteY15" fmla="*/ 141618 h 224028"/>
              <a:gd name="connsiteX16" fmla="*/ 32003 w 252831"/>
              <a:gd name="connsiteY16" fmla="*/ 141618 h 224028"/>
              <a:gd name="connsiteX17" fmla="*/ 22935 w 252831"/>
              <a:gd name="connsiteY17" fmla="*/ 149086 h 224028"/>
              <a:gd name="connsiteX18" fmla="*/ 0 w 252831"/>
              <a:gd name="connsiteY18" fmla="*/ 116815 h 224028"/>
              <a:gd name="connsiteX19" fmla="*/ 252831 w 252831"/>
              <a:gd name="connsiteY19" fmla="*/ 116815 h 224028"/>
              <a:gd name="connsiteX21" fmla="*/ 42404 w 252831"/>
              <a:gd name="connsiteY21" fmla="*/ 180023 h 224028"/>
              <a:gd name="connsiteX22" fmla="*/ 39739 w 252831"/>
              <a:gd name="connsiteY22" fmla="*/ 171089 h 224028"/>
              <a:gd name="connsiteX23" fmla="*/ 31736 w 252831"/>
              <a:gd name="connsiteY23" fmla="*/ 166688 h 224028"/>
              <a:gd name="connsiteX24" fmla="*/ 89610 w 252831"/>
              <a:gd name="connsiteY24" fmla="*/ 156020 h 224028"/>
              <a:gd name="connsiteX25" fmla="*/ 89610 w 252831"/>
              <a:gd name="connsiteY25" fmla="*/ 199492 h 224028"/>
              <a:gd name="connsiteX26" fmla="*/ 211493 w 252831"/>
              <a:gd name="connsiteY26" fmla="*/ 199492 h 224028"/>
              <a:gd name="connsiteX27" fmla="*/ 220427 w 252831"/>
              <a:gd name="connsiteY27" fmla="*/ 196825 h 224028"/>
              <a:gd name="connsiteX28" fmla="*/ 224828 w 252831"/>
              <a:gd name="connsiteY28" fmla="*/ 188824 h 224028"/>
              <a:gd name="connsiteX29" fmla="*/ 238162 w 252831"/>
              <a:gd name="connsiteY29" fmla="*/ 224028 h 224028"/>
              <a:gd name="connsiteX30" fmla="*/ 42404 w 252831"/>
              <a:gd name="connsiteY30" fmla="*/ 224028 h 224028"/>
              <a:gd name="connsiteX32" fmla="*/ 114147 w 252831"/>
              <a:gd name="connsiteY32" fmla="*/ 76810 h 224028"/>
              <a:gd name="connsiteX33" fmla="*/ 125616 w 252831"/>
              <a:gd name="connsiteY33" fmla="*/ 76810 h 224028"/>
              <a:gd name="connsiteX34" fmla="*/ 141216 w 252831"/>
              <a:gd name="connsiteY34" fmla="*/ 76543 h 224028"/>
              <a:gd name="connsiteX35" fmla="*/ 158553 w 252831"/>
              <a:gd name="connsiteY35" fmla="*/ 75743 h 224028"/>
              <a:gd name="connsiteX36" fmla="*/ 175222 w 252831"/>
              <a:gd name="connsiteY36" fmla="*/ 73877 h 224028"/>
              <a:gd name="connsiteX37" fmla="*/ 175222 w 252831"/>
              <a:gd name="connsiteY37" fmla="*/ 31738 h 224028"/>
              <a:gd name="connsiteX38" fmla="*/ 84009 w 252831"/>
              <a:gd name="connsiteY38" fmla="*/ 31738 h 224028"/>
              <a:gd name="connsiteX39" fmla="*/ 84009 w 252831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24028">
                <a:moveTo>
                  <a:pt x="38137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3" y="96013"/>
                  <a:pt x="144018" y="97613"/>
                </a:cubicBezTo>
                <a:cubicBezTo>
                  <a:pt x="132460" y="99213"/>
                  <a:pt x="120814" y="100012"/>
                  <a:pt x="109079" y="100012"/>
                </a:cubicBezTo>
                <a:lnTo>
                  <a:pt x="38137" y="100012"/>
                </a:lnTo>
                <a:moveTo>
                  <a:pt x="252831" y="141618"/>
                </a:moveTo>
                <a:lnTo>
                  <a:pt x="160286" y="141618"/>
                </a:lnTo>
                <a:lnTo>
                  <a:pt x="160286" y="171489"/>
                </a:lnTo>
                <a:lnTo>
                  <a:pt x="113080" y="182156"/>
                </a:lnTo>
                <a:lnTo>
                  <a:pt x="113080" y="141618"/>
                </a:lnTo>
                <a:lnTo>
                  <a:pt x="32003" y="141618"/>
                </a:lnTo>
                <a:cubicBezTo>
                  <a:pt x="26846" y="141618"/>
                  <a:pt x="23825" y="144107"/>
                  <a:pt x="22935" y="149086"/>
                </a:cubicBezTo>
                <a:lnTo>
                  <a:pt x="0" y="116815"/>
                </a:lnTo>
                <a:lnTo>
                  <a:pt x="252831" y="116815"/>
                </a:lnTo>
                <a:moveTo>
                  <a:pt x="42404" y="180023"/>
                </a:moveTo>
                <a:cubicBezTo>
                  <a:pt x="42404" y="176467"/>
                  <a:pt x="41515" y="173489"/>
                  <a:pt x="39739" y="171089"/>
                </a:cubicBezTo>
                <a:cubicBezTo>
                  <a:pt x="37959" y="168688"/>
                  <a:pt x="35292" y="167222"/>
                  <a:pt x="31736" y="166688"/>
                </a:cubicBezTo>
                <a:lnTo>
                  <a:pt x="89610" y="156020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9" y="199492"/>
                  <a:pt x="218025" y="198603"/>
                  <a:pt x="220427" y="196825"/>
                </a:cubicBezTo>
                <a:cubicBezTo>
                  <a:pt x="222827" y="195047"/>
                  <a:pt x="224295" y="192381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114147" y="76810"/>
                </a:moveTo>
                <a:cubicBezTo>
                  <a:pt x="116991" y="76810"/>
                  <a:pt x="120814" y="76810"/>
                  <a:pt x="125616" y="76810"/>
                </a:cubicBezTo>
                <a:cubicBezTo>
                  <a:pt x="130415" y="76810"/>
                  <a:pt x="135615" y="76721"/>
                  <a:pt x="141216" y="76543"/>
                </a:cubicBezTo>
                <a:cubicBezTo>
                  <a:pt x="146817" y="76366"/>
                  <a:pt x="152597" y="76099"/>
                  <a:pt x="158553" y="75743"/>
                </a:cubicBezTo>
                <a:cubicBezTo>
                  <a:pt x="164508" y="75388"/>
                  <a:pt x="170066" y="74766"/>
                  <a:pt x="175222" y="73877"/>
                </a:cubicBezTo>
                <a:lnTo>
                  <a:pt x="175222" y="31738"/>
                </a:lnTo>
                <a:lnTo>
                  <a:pt x="84009" y="31738"/>
                </a:lnTo>
                <a:lnTo>
                  <a:pt x="84009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5" name="Freeform 155"/>
          <p:cNvSpPr/>
          <p:nvPr/>
        </p:nvSpPr>
        <p:spPr>
          <a:xfrm>
            <a:off x="13667584" y="8712843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5 h 230429"/>
              <a:gd name="connsiteX3" fmla="*/ 32004 w 264567"/>
              <a:gd name="connsiteY3" fmla="*/ 200825 h 230429"/>
              <a:gd name="connsiteX4" fmla="*/ 22935 w 264567"/>
              <a:gd name="connsiteY4" fmla="*/ 208293 h 230429"/>
              <a:gd name="connsiteX5" fmla="*/ 0 w 264567"/>
              <a:gd name="connsiteY5" fmla="*/ 176022 h 230429"/>
              <a:gd name="connsiteX6" fmla="*/ 69608 w 264567"/>
              <a:gd name="connsiteY6" fmla="*/ 176022 h 230429"/>
              <a:gd name="connsiteX7" fmla="*/ 69608 w 264567"/>
              <a:gd name="connsiteY7" fmla="*/ 153886 h 230429"/>
              <a:gd name="connsiteX8" fmla="*/ 36137 w 264567"/>
              <a:gd name="connsiteY8" fmla="*/ 139085 h 230429"/>
              <a:gd name="connsiteX9" fmla="*/ 23735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3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1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5 w 264567"/>
              <a:gd name="connsiteY22" fmla="*/ 174289 h 230429"/>
              <a:gd name="connsiteX23" fmla="*/ 181356 w 264567"/>
              <a:gd name="connsiteY23" fmla="*/ 169087 h 230429"/>
              <a:gd name="connsiteX24" fmla="*/ 181356 w 264567"/>
              <a:gd name="connsiteY24" fmla="*/ 28003 h 230429"/>
              <a:gd name="connsiteX25" fmla="*/ 179755 w 264567"/>
              <a:gd name="connsiteY25" fmla="*/ 20936 h 230429"/>
              <a:gd name="connsiteX26" fmla="*/ 174154 w 264567"/>
              <a:gd name="connsiteY26" fmla="*/ 16002 h 230429"/>
              <a:gd name="connsiteX27" fmla="*/ 228561 w 264567"/>
              <a:gd name="connsiteY27" fmla="*/ 0 h 230429"/>
              <a:gd name="connsiteX28" fmla="*/ 228561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1 w 264567"/>
              <a:gd name="connsiteY31" fmla="*/ 118949 h 230429"/>
              <a:gd name="connsiteX32" fmla="*/ 228561 w 264567"/>
              <a:gd name="connsiteY32" fmla="*/ 206160 h 230429"/>
              <a:gd name="connsiteX33" fmla="*/ 222428 w 264567"/>
              <a:gd name="connsiteY33" fmla="*/ 224695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3 w 264567"/>
              <a:gd name="connsiteY43" fmla="*/ 17602 h 230429"/>
              <a:gd name="connsiteX44" fmla="*/ 115481 w 264567"/>
              <a:gd name="connsiteY44" fmla="*/ 1333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1 w 264567"/>
              <a:gd name="connsiteY50" fmla="*/ 126683 h 230429"/>
              <a:gd name="connsiteX51" fmla="*/ 80142 w 264567"/>
              <a:gd name="connsiteY51" fmla="*/ 130950 h 230429"/>
              <a:gd name="connsiteX52" fmla="*/ 92545 w 264567"/>
              <a:gd name="connsiteY52" fmla="*/ 132550 h 230429"/>
              <a:gd name="connsiteX53" fmla="*/ 112815 w 264567"/>
              <a:gd name="connsiteY53" fmla="*/ 126683 h 230429"/>
              <a:gd name="connsiteX54" fmla="*/ 118948 w 264567"/>
              <a:gd name="connsiteY54" fmla="*/ 113881 h 230429"/>
              <a:gd name="connsiteX55" fmla="*/ 112815 w 264567"/>
              <a:gd name="connsiteY55" fmla="*/ 100946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1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8" y="200825"/>
                </a:cubicBezTo>
                <a:lnTo>
                  <a:pt x="32004" y="200825"/>
                </a:lnTo>
                <a:cubicBezTo>
                  <a:pt x="26848" y="200825"/>
                  <a:pt x="23825" y="203314"/>
                  <a:pt x="22935" y="208293"/>
                </a:cubicBezTo>
                <a:lnTo>
                  <a:pt x="0" y="176022"/>
                </a:lnTo>
                <a:lnTo>
                  <a:pt x="69608" y="176022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5"/>
                </a:cubicBezTo>
                <a:cubicBezTo>
                  <a:pt x="27871" y="131883"/>
                  <a:pt x="23735" y="123482"/>
                  <a:pt x="23735" y="113881"/>
                </a:cubicBezTo>
                <a:cubicBezTo>
                  <a:pt x="23735" y="107835"/>
                  <a:pt x="25425" y="102235"/>
                  <a:pt x="28804" y="97079"/>
                </a:cubicBezTo>
                <a:cubicBezTo>
                  <a:pt x="32181" y="91923"/>
                  <a:pt x="36894" y="87478"/>
                  <a:pt x="42938" y="83744"/>
                </a:cubicBezTo>
                <a:cubicBezTo>
                  <a:pt x="48985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79" y="71743"/>
                  <a:pt x="111925" y="72810"/>
                  <a:pt x="120283" y="74943"/>
                </a:cubicBezTo>
                <a:cubicBezTo>
                  <a:pt x="128639" y="77077"/>
                  <a:pt x="135795" y="80010"/>
                  <a:pt x="141751" y="83744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5"/>
                  <a:pt x="160821" y="107835"/>
                  <a:pt x="160821" y="113881"/>
                </a:cubicBezTo>
                <a:cubicBezTo>
                  <a:pt x="160821" y="123482"/>
                  <a:pt x="156820" y="131750"/>
                  <a:pt x="148819" y="138684"/>
                </a:cubicBezTo>
                <a:cubicBezTo>
                  <a:pt x="140816" y="145618"/>
                  <a:pt x="130149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3" y="176022"/>
                  <a:pt x="146596" y="175444"/>
                  <a:pt x="155485" y="174289"/>
                </a:cubicBezTo>
                <a:cubicBezTo>
                  <a:pt x="164376" y="173133"/>
                  <a:pt x="173000" y="171399"/>
                  <a:pt x="181356" y="169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90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1" y="118949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7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8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5" y="19603"/>
                  <a:pt x="59830" y="18136"/>
                  <a:pt x="56273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4"/>
                  <a:pt x="69608" y="124904"/>
                  <a:pt x="71741" y="126683"/>
                </a:cubicBezTo>
                <a:cubicBezTo>
                  <a:pt x="73876" y="128460"/>
                  <a:pt x="76677" y="129884"/>
                  <a:pt x="80142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9" y="132550"/>
                  <a:pt x="108725" y="130594"/>
                  <a:pt x="112815" y="126683"/>
                </a:cubicBezTo>
                <a:cubicBezTo>
                  <a:pt x="116903" y="122771"/>
                  <a:pt x="118948" y="118504"/>
                  <a:pt x="118948" y="113881"/>
                </a:cubicBezTo>
                <a:cubicBezTo>
                  <a:pt x="118948" y="109258"/>
                  <a:pt x="116903" y="104946"/>
                  <a:pt x="112815" y="100946"/>
                </a:cubicBezTo>
                <a:cubicBezTo>
                  <a:pt x="108725" y="96946"/>
                  <a:pt x="101969" y="94945"/>
                  <a:pt x="92545" y="94945"/>
                </a:cubicBezTo>
                <a:cubicBezTo>
                  <a:pt x="87745" y="94945"/>
                  <a:pt x="83610" y="95523"/>
                  <a:pt x="80142" y="96679"/>
                </a:cubicBezTo>
                <a:cubicBezTo>
                  <a:pt x="76677" y="97834"/>
                  <a:pt x="73876" y="99301"/>
                  <a:pt x="71741" y="101079"/>
                </a:cubicBezTo>
                <a:cubicBezTo>
                  <a:pt x="69608" y="102857"/>
                  <a:pt x="68053" y="104902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6" name="Freeform 156"/>
          <p:cNvSpPr/>
          <p:nvPr/>
        </p:nvSpPr>
        <p:spPr>
          <a:xfrm>
            <a:off x="9609590" y="9132036"/>
            <a:ext cx="120548" cy="28537"/>
          </a:xfrm>
          <a:custGeom>
            <a:avLst/>
            <a:gdLst>
              <a:gd name="connsiteX0" fmla="*/ 0 w 120548"/>
              <a:gd name="connsiteY0" fmla="*/ 0 h 28537"/>
              <a:gd name="connsiteX1" fmla="*/ 120548 w 120548"/>
              <a:gd name="connsiteY1" fmla="*/ 0 h 28537"/>
              <a:gd name="connsiteX2" fmla="*/ 120548 w 120548"/>
              <a:gd name="connsiteY2" fmla="*/ 28537 h 28537"/>
              <a:gd name="connsiteX3" fmla="*/ 0 w 120548"/>
              <a:gd name="connsiteY3" fmla="*/ 28537 h 2853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7">
                <a:moveTo>
                  <a:pt x="0" y="0"/>
                </a:moveTo>
                <a:lnTo>
                  <a:pt x="120548" y="0"/>
                </a:lnTo>
                <a:lnTo>
                  <a:pt x="120548" y="28537"/>
                </a:lnTo>
                <a:lnTo>
                  <a:pt x="0" y="2853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7" name="Freeform 157"/>
          <p:cNvSpPr/>
          <p:nvPr/>
        </p:nvSpPr>
        <p:spPr>
          <a:xfrm>
            <a:off x="9831076" y="9042691"/>
            <a:ext cx="252831" cy="203760"/>
          </a:xfrm>
          <a:custGeom>
            <a:avLst/>
            <a:gdLst>
              <a:gd name="connsiteX0" fmla="*/ 124816 w 252831"/>
              <a:gd name="connsiteY0" fmla="*/ 108281 h 203760"/>
              <a:gd name="connsiteX1" fmla="*/ 152819 w 252831"/>
              <a:gd name="connsiteY1" fmla="*/ 107880 h 203760"/>
              <a:gd name="connsiteX2" fmla="*/ 179888 w 252831"/>
              <a:gd name="connsiteY2" fmla="*/ 106680 h 203760"/>
              <a:gd name="connsiteX3" fmla="*/ 204425 w 252831"/>
              <a:gd name="connsiteY3" fmla="*/ 104547 h 203760"/>
              <a:gd name="connsiteX4" fmla="*/ 224828 w 252831"/>
              <a:gd name="connsiteY4" fmla="*/ 101613 h 203760"/>
              <a:gd name="connsiteX5" fmla="*/ 228294 w 252831"/>
              <a:gd name="connsiteY5" fmla="*/ 118949 h 203760"/>
              <a:gd name="connsiteX6" fmla="*/ 214560 w 252831"/>
              <a:gd name="connsiteY6" fmla="*/ 124149 h 203760"/>
              <a:gd name="connsiteX7" fmla="*/ 196824 w 252831"/>
              <a:gd name="connsiteY7" fmla="*/ 128416 h 203760"/>
              <a:gd name="connsiteX8" fmla="*/ 176554 w 252831"/>
              <a:gd name="connsiteY8" fmla="*/ 131883 h 203760"/>
              <a:gd name="connsiteX9" fmla="*/ 154952 w 252831"/>
              <a:gd name="connsiteY9" fmla="*/ 134417 h 203760"/>
              <a:gd name="connsiteX10" fmla="*/ 154952 w 252831"/>
              <a:gd name="connsiteY10" fmla="*/ 171489 h 203760"/>
              <a:gd name="connsiteX11" fmla="*/ 252831 w 252831"/>
              <a:gd name="connsiteY11" fmla="*/ 171489 h 203760"/>
              <a:gd name="connsiteX12" fmla="*/ 252831 w 252831"/>
              <a:gd name="connsiteY12" fmla="*/ 196292 h 203760"/>
              <a:gd name="connsiteX13" fmla="*/ 32003 w 252831"/>
              <a:gd name="connsiteY13" fmla="*/ 196292 h 203760"/>
              <a:gd name="connsiteX14" fmla="*/ 22935 w 252831"/>
              <a:gd name="connsiteY14" fmla="*/ 203760 h 203760"/>
              <a:gd name="connsiteX15" fmla="*/ 0 w 252831"/>
              <a:gd name="connsiteY15" fmla="*/ 171489 h 203760"/>
              <a:gd name="connsiteX16" fmla="*/ 107745 w 252831"/>
              <a:gd name="connsiteY16" fmla="*/ 171489 h 203760"/>
              <a:gd name="connsiteX17" fmla="*/ 107745 w 252831"/>
              <a:gd name="connsiteY17" fmla="*/ 136285 h 203760"/>
              <a:gd name="connsiteX18" fmla="*/ 41872 w 252831"/>
              <a:gd name="connsiteY18" fmla="*/ 136285 h 203760"/>
              <a:gd name="connsiteX19" fmla="*/ 41872 w 252831"/>
              <a:gd name="connsiteY19" fmla="*/ 29338 h 203760"/>
              <a:gd name="connsiteX20" fmla="*/ 39204 w 252831"/>
              <a:gd name="connsiteY20" fmla="*/ 20403 h 203760"/>
              <a:gd name="connsiteX21" fmla="*/ 31204 w 252831"/>
              <a:gd name="connsiteY21" fmla="*/ 16002 h 203760"/>
              <a:gd name="connsiteX22" fmla="*/ 90410 w 252831"/>
              <a:gd name="connsiteY22" fmla="*/ 0 h 203760"/>
              <a:gd name="connsiteX23" fmla="*/ 90410 w 252831"/>
              <a:gd name="connsiteY23" fmla="*/ 8534 h 203760"/>
              <a:gd name="connsiteX24" fmla="*/ 215760 w 252831"/>
              <a:gd name="connsiteY24" fmla="*/ 8534 h 203760"/>
              <a:gd name="connsiteX25" fmla="*/ 215760 w 252831"/>
              <a:gd name="connsiteY25" fmla="*/ 34404 h 203760"/>
              <a:gd name="connsiteX26" fmla="*/ 90410 w 252831"/>
              <a:gd name="connsiteY26" fmla="*/ 34404 h 203760"/>
              <a:gd name="connsiteX27" fmla="*/ 90410 w 252831"/>
              <a:gd name="connsiteY27" fmla="*/ 108281 h 2037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03760">
                <a:moveTo>
                  <a:pt x="124816" y="108281"/>
                </a:moveTo>
                <a:cubicBezTo>
                  <a:pt x="134060" y="108281"/>
                  <a:pt x="143394" y="108147"/>
                  <a:pt x="152819" y="107880"/>
                </a:cubicBezTo>
                <a:cubicBezTo>
                  <a:pt x="162242" y="107614"/>
                  <a:pt x="171265" y="107214"/>
                  <a:pt x="179888" y="106680"/>
                </a:cubicBezTo>
                <a:cubicBezTo>
                  <a:pt x="188511" y="106147"/>
                  <a:pt x="196690" y="105435"/>
                  <a:pt x="204425" y="104547"/>
                </a:cubicBezTo>
                <a:cubicBezTo>
                  <a:pt x="212159" y="103658"/>
                  <a:pt x="218960" y="102680"/>
                  <a:pt x="224828" y="101613"/>
                </a:cubicBezTo>
                <a:lnTo>
                  <a:pt x="228294" y="118949"/>
                </a:lnTo>
                <a:cubicBezTo>
                  <a:pt x="224560" y="120904"/>
                  <a:pt x="219983" y="122638"/>
                  <a:pt x="214560" y="124149"/>
                </a:cubicBezTo>
                <a:cubicBezTo>
                  <a:pt x="209137" y="125661"/>
                  <a:pt x="203225" y="127083"/>
                  <a:pt x="196824" y="128416"/>
                </a:cubicBezTo>
                <a:cubicBezTo>
                  <a:pt x="190422" y="129750"/>
                  <a:pt x="183666" y="130905"/>
                  <a:pt x="176554" y="131883"/>
                </a:cubicBezTo>
                <a:cubicBezTo>
                  <a:pt x="169442" y="132862"/>
                  <a:pt x="162242" y="133706"/>
                  <a:pt x="154952" y="134417"/>
                </a:cubicBezTo>
                <a:lnTo>
                  <a:pt x="154952" y="171489"/>
                </a:lnTo>
                <a:lnTo>
                  <a:pt x="252831" y="171489"/>
                </a:lnTo>
                <a:lnTo>
                  <a:pt x="252831" y="196292"/>
                </a:lnTo>
                <a:lnTo>
                  <a:pt x="32003" y="196292"/>
                </a:lnTo>
                <a:cubicBezTo>
                  <a:pt x="26846" y="196292"/>
                  <a:pt x="23825" y="198780"/>
                  <a:pt x="22935" y="203760"/>
                </a:cubicBezTo>
                <a:lnTo>
                  <a:pt x="0" y="171489"/>
                </a:lnTo>
                <a:lnTo>
                  <a:pt x="107745" y="171489"/>
                </a:lnTo>
                <a:lnTo>
                  <a:pt x="107745" y="136285"/>
                </a:lnTo>
                <a:lnTo>
                  <a:pt x="41872" y="136285"/>
                </a:lnTo>
                <a:lnTo>
                  <a:pt x="41872" y="29338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3"/>
                  <a:pt x="34759" y="16535"/>
                  <a:pt x="31204" y="16002"/>
                </a:cubicBezTo>
                <a:lnTo>
                  <a:pt x="90410" y="0"/>
                </a:lnTo>
                <a:lnTo>
                  <a:pt x="90410" y="8534"/>
                </a:lnTo>
                <a:lnTo>
                  <a:pt x="215760" y="8534"/>
                </a:lnTo>
                <a:lnTo>
                  <a:pt x="215760" y="34404"/>
                </a:lnTo>
                <a:lnTo>
                  <a:pt x="90410" y="34404"/>
                </a:lnTo>
                <a:lnTo>
                  <a:pt x="90410" y="10828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8" name="Freeform 158"/>
          <p:cNvSpPr/>
          <p:nvPr/>
        </p:nvSpPr>
        <p:spPr>
          <a:xfrm>
            <a:off x="10091107" y="9032824"/>
            <a:ext cx="236563" cy="230429"/>
          </a:xfrm>
          <a:custGeom>
            <a:avLst/>
            <a:gdLst>
              <a:gd name="connsiteX0" fmla="*/ 70676 w 236563"/>
              <a:gd name="connsiteY0" fmla="*/ 42139 h 230429"/>
              <a:gd name="connsiteX1" fmla="*/ 68009 w 236563"/>
              <a:gd name="connsiteY1" fmla="*/ 33204 h 230429"/>
              <a:gd name="connsiteX2" fmla="*/ 60008 w 236563"/>
              <a:gd name="connsiteY2" fmla="*/ 28804 h 230429"/>
              <a:gd name="connsiteX3" fmla="*/ 117881 w 236563"/>
              <a:gd name="connsiteY3" fmla="*/ 12535 h 230429"/>
              <a:gd name="connsiteX4" fmla="*/ 117881 w 236563"/>
              <a:gd name="connsiteY4" fmla="*/ 47740 h 230429"/>
              <a:gd name="connsiteX5" fmla="*/ 110947 w 236563"/>
              <a:gd name="connsiteY5" fmla="*/ 92811 h 230429"/>
              <a:gd name="connsiteX6" fmla="*/ 131884 w 236563"/>
              <a:gd name="connsiteY6" fmla="*/ 101480 h 230429"/>
              <a:gd name="connsiteX7" fmla="*/ 148953 w 236563"/>
              <a:gd name="connsiteY7" fmla="*/ 116281 h 230429"/>
              <a:gd name="connsiteX8" fmla="*/ 160554 w 236563"/>
              <a:gd name="connsiteY8" fmla="*/ 137351 h 230429"/>
              <a:gd name="connsiteX9" fmla="*/ 164822 w 236563"/>
              <a:gd name="connsiteY9" fmla="*/ 164554 h 230429"/>
              <a:gd name="connsiteX10" fmla="*/ 158953 w 236563"/>
              <a:gd name="connsiteY10" fmla="*/ 180290 h 230429"/>
              <a:gd name="connsiteX11" fmla="*/ 142418 w 236563"/>
              <a:gd name="connsiteY11" fmla="*/ 188024 h 230429"/>
              <a:gd name="connsiteX12" fmla="*/ 122950 w 236563"/>
              <a:gd name="connsiteY12" fmla="*/ 185624 h 230429"/>
              <a:gd name="connsiteX13" fmla="*/ 109881 w 236563"/>
              <a:gd name="connsiteY13" fmla="*/ 172555 h 230429"/>
              <a:gd name="connsiteX14" fmla="*/ 117349 w 236563"/>
              <a:gd name="connsiteY14" fmla="*/ 155087 h 230429"/>
              <a:gd name="connsiteX15" fmla="*/ 118681 w 236563"/>
              <a:gd name="connsiteY15" fmla="*/ 137351 h 230429"/>
              <a:gd name="connsiteX16" fmla="*/ 114414 w 236563"/>
              <a:gd name="connsiteY16" fmla="*/ 121215 h 230429"/>
              <a:gd name="connsiteX17" fmla="*/ 105080 w 236563"/>
              <a:gd name="connsiteY17" fmla="*/ 108280 h 230429"/>
              <a:gd name="connsiteX18" fmla="*/ 65341 w 236563"/>
              <a:gd name="connsiteY18" fmla="*/ 158953 h 230429"/>
              <a:gd name="connsiteX19" fmla="*/ 0 w 236563"/>
              <a:gd name="connsiteY19" fmla="*/ 190957 h 230429"/>
              <a:gd name="connsiteX20" fmla="*/ 0 w 236563"/>
              <a:gd name="connsiteY20" fmla="*/ 185624 h 230429"/>
              <a:gd name="connsiteX21" fmla="*/ 33338 w 236563"/>
              <a:gd name="connsiteY21" fmla="*/ 158020 h 230429"/>
              <a:gd name="connsiteX22" fmla="*/ 55207 w 236563"/>
              <a:gd name="connsiteY22" fmla="*/ 123482 h 230429"/>
              <a:gd name="connsiteX23" fmla="*/ 67075 w 236563"/>
              <a:gd name="connsiteY23" fmla="*/ 85611 h 230429"/>
              <a:gd name="connsiteX24" fmla="*/ 70676 w 236563"/>
              <a:gd name="connsiteY24" fmla="*/ 48006 h 230429"/>
              <a:gd name="connsiteX26" fmla="*/ 189357 w 236563"/>
              <a:gd name="connsiteY26" fmla="*/ 230429 h 230429"/>
              <a:gd name="connsiteX27" fmla="*/ 189357 w 236563"/>
              <a:gd name="connsiteY27" fmla="*/ 28003 h 230429"/>
              <a:gd name="connsiteX28" fmla="*/ 187757 w 236563"/>
              <a:gd name="connsiteY28" fmla="*/ 20936 h 230429"/>
              <a:gd name="connsiteX29" fmla="*/ 182156 w 236563"/>
              <a:gd name="connsiteY29" fmla="*/ 16002 h 230429"/>
              <a:gd name="connsiteX30" fmla="*/ 236563 w 236563"/>
              <a:gd name="connsiteY30" fmla="*/ 0 h 230429"/>
              <a:gd name="connsiteX31" fmla="*/ 236563 w 236563"/>
              <a:gd name="connsiteY31" fmla="*/ 206160 h 230429"/>
              <a:gd name="connsiteX32" fmla="*/ 230429 w 236563"/>
              <a:gd name="connsiteY32" fmla="*/ 224695 h 230429"/>
              <a:gd name="connsiteX33" fmla="*/ 210960 w 236563"/>
              <a:gd name="connsiteY3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36563" h="230429">
                <a:moveTo>
                  <a:pt x="70676" y="42139"/>
                </a:moveTo>
                <a:cubicBezTo>
                  <a:pt x="70676" y="38583"/>
                  <a:pt x="69786" y="35605"/>
                  <a:pt x="68009" y="33204"/>
                </a:cubicBezTo>
                <a:cubicBezTo>
                  <a:pt x="66231" y="30804"/>
                  <a:pt x="63564" y="29337"/>
                  <a:pt x="60008" y="28804"/>
                </a:cubicBezTo>
                <a:lnTo>
                  <a:pt x="117881" y="12535"/>
                </a:lnTo>
                <a:lnTo>
                  <a:pt x="117881" y="47740"/>
                </a:lnTo>
                <a:cubicBezTo>
                  <a:pt x="117881" y="63385"/>
                  <a:pt x="115570" y="78409"/>
                  <a:pt x="110947" y="92811"/>
                </a:cubicBezTo>
                <a:cubicBezTo>
                  <a:pt x="118415" y="94767"/>
                  <a:pt x="125393" y="97657"/>
                  <a:pt x="131884" y="101480"/>
                </a:cubicBezTo>
                <a:cubicBezTo>
                  <a:pt x="138373" y="105302"/>
                  <a:pt x="144062" y="110236"/>
                  <a:pt x="148953" y="116281"/>
                </a:cubicBezTo>
                <a:cubicBezTo>
                  <a:pt x="153842" y="122327"/>
                  <a:pt x="157709" y="129349"/>
                  <a:pt x="160554" y="137351"/>
                </a:cubicBezTo>
                <a:cubicBezTo>
                  <a:pt x="163399" y="145352"/>
                  <a:pt x="164822" y="154419"/>
                  <a:pt x="164822" y="164554"/>
                </a:cubicBezTo>
                <a:cubicBezTo>
                  <a:pt x="164822" y="170599"/>
                  <a:pt x="162864" y="175844"/>
                  <a:pt x="158953" y="180290"/>
                </a:cubicBezTo>
                <a:cubicBezTo>
                  <a:pt x="155042" y="184734"/>
                  <a:pt x="149530" y="187313"/>
                  <a:pt x="142418" y="188024"/>
                </a:cubicBezTo>
                <a:cubicBezTo>
                  <a:pt x="135661" y="188912"/>
                  <a:pt x="129173" y="188113"/>
                  <a:pt x="122950" y="185624"/>
                </a:cubicBezTo>
                <a:cubicBezTo>
                  <a:pt x="116725" y="183134"/>
                  <a:pt x="112370" y="178778"/>
                  <a:pt x="109881" y="172555"/>
                </a:cubicBezTo>
                <a:cubicBezTo>
                  <a:pt x="113436" y="167043"/>
                  <a:pt x="115925" y="161220"/>
                  <a:pt x="117349" y="155087"/>
                </a:cubicBezTo>
                <a:cubicBezTo>
                  <a:pt x="118770" y="148952"/>
                  <a:pt x="119215" y="143040"/>
                  <a:pt x="118681" y="137351"/>
                </a:cubicBezTo>
                <a:cubicBezTo>
                  <a:pt x="118149" y="131661"/>
                  <a:pt x="116725" y="126282"/>
                  <a:pt x="114414" y="121215"/>
                </a:cubicBezTo>
                <a:cubicBezTo>
                  <a:pt x="112104" y="116148"/>
                  <a:pt x="108993" y="111836"/>
                  <a:pt x="105080" y="108280"/>
                </a:cubicBezTo>
                <a:cubicBezTo>
                  <a:pt x="96189" y="127660"/>
                  <a:pt x="82944" y="144552"/>
                  <a:pt x="65341" y="158953"/>
                </a:cubicBezTo>
                <a:cubicBezTo>
                  <a:pt x="47739" y="173355"/>
                  <a:pt x="25959" y="184023"/>
                  <a:pt x="0" y="190957"/>
                </a:cubicBezTo>
                <a:lnTo>
                  <a:pt x="0" y="185624"/>
                </a:lnTo>
                <a:cubicBezTo>
                  <a:pt x="13157" y="177978"/>
                  <a:pt x="24269" y="168777"/>
                  <a:pt x="33338" y="158020"/>
                </a:cubicBezTo>
                <a:cubicBezTo>
                  <a:pt x="42406" y="147263"/>
                  <a:pt x="49695" y="135750"/>
                  <a:pt x="55207" y="123482"/>
                </a:cubicBezTo>
                <a:cubicBezTo>
                  <a:pt x="60718" y="111214"/>
                  <a:pt x="64675" y="98590"/>
                  <a:pt x="67075" y="85611"/>
                </a:cubicBezTo>
                <a:cubicBezTo>
                  <a:pt x="69476" y="72631"/>
                  <a:pt x="70676" y="60097"/>
                  <a:pt x="70676" y="48006"/>
                </a:cubicBezTo>
                <a:moveTo>
                  <a:pt x="189357" y="230429"/>
                </a:moveTo>
                <a:lnTo>
                  <a:pt x="189357" y="28003"/>
                </a:lnTo>
                <a:cubicBezTo>
                  <a:pt x="189357" y="25515"/>
                  <a:pt x="188823" y="23158"/>
                  <a:pt x="187757" y="20936"/>
                </a:cubicBezTo>
                <a:cubicBezTo>
                  <a:pt x="186690" y="18714"/>
                  <a:pt x="184824" y="17069"/>
                  <a:pt x="182156" y="16002"/>
                </a:cubicBezTo>
                <a:lnTo>
                  <a:pt x="236563" y="0"/>
                </a:lnTo>
                <a:lnTo>
                  <a:pt x="236563" y="206160"/>
                </a:lnTo>
                <a:cubicBezTo>
                  <a:pt x="236563" y="214694"/>
                  <a:pt x="234518" y="220873"/>
                  <a:pt x="230429" y="224695"/>
                </a:cubicBezTo>
                <a:cubicBezTo>
                  <a:pt x="226340" y="228517"/>
                  <a:pt x="219849" y="230429"/>
                  <a:pt x="210960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9" name="Freeform 159"/>
          <p:cNvSpPr/>
          <p:nvPr/>
        </p:nvSpPr>
        <p:spPr>
          <a:xfrm>
            <a:off x="10360475" y="9032824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2423 h 230429"/>
              <a:gd name="connsiteX2" fmla="*/ 151219 w 264567"/>
              <a:gd name="connsiteY2" fmla="*/ 192424 h 230429"/>
              <a:gd name="connsiteX3" fmla="*/ 112548 w 264567"/>
              <a:gd name="connsiteY3" fmla="*/ 195491 h 230429"/>
              <a:gd name="connsiteX4" fmla="*/ 32004 w 264567"/>
              <a:gd name="connsiteY4" fmla="*/ 195491 h 230429"/>
              <a:gd name="connsiteX5" fmla="*/ 22936 w 264567"/>
              <a:gd name="connsiteY5" fmla="*/ 202959 h 230429"/>
              <a:gd name="connsiteX6" fmla="*/ 0 w 264567"/>
              <a:gd name="connsiteY6" fmla="*/ 170688 h 230429"/>
              <a:gd name="connsiteX7" fmla="*/ 67475 w 264567"/>
              <a:gd name="connsiteY7" fmla="*/ 170688 h 230429"/>
              <a:gd name="connsiteX8" fmla="*/ 67475 w 264567"/>
              <a:gd name="connsiteY8" fmla="*/ 144018 h 230429"/>
              <a:gd name="connsiteX9" fmla="*/ 47739 w 264567"/>
              <a:gd name="connsiteY9" fmla="*/ 136017 h 230429"/>
              <a:gd name="connsiteX10" fmla="*/ 32004 w 264567"/>
              <a:gd name="connsiteY10" fmla="*/ 122816 h 230429"/>
              <a:gd name="connsiteX11" fmla="*/ 21602 w 264567"/>
              <a:gd name="connsiteY11" fmla="*/ 104280 h 230429"/>
              <a:gd name="connsiteX12" fmla="*/ 17869 w 264567"/>
              <a:gd name="connsiteY12" fmla="*/ 80010 h 230429"/>
              <a:gd name="connsiteX13" fmla="*/ 23736 w 264567"/>
              <a:gd name="connsiteY13" fmla="*/ 50406 h 230429"/>
              <a:gd name="connsiteX14" fmla="*/ 39605 w 264567"/>
              <a:gd name="connsiteY14" fmla="*/ 29604 h 230429"/>
              <a:gd name="connsiteX15" fmla="*/ 62942 w 264567"/>
              <a:gd name="connsiteY15" fmla="*/ 17335 h 230429"/>
              <a:gd name="connsiteX16" fmla="*/ 90945 w 264567"/>
              <a:gd name="connsiteY16" fmla="*/ 13335 h 230429"/>
              <a:gd name="connsiteX17" fmla="*/ 118549 w 264567"/>
              <a:gd name="connsiteY17" fmla="*/ 17335 h 230429"/>
              <a:gd name="connsiteX18" fmla="*/ 141751 w 264567"/>
              <a:gd name="connsiteY18" fmla="*/ 29604 h 230429"/>
              <a:gd name="connsiteX19" fmla="*/ 157753 w 264567"/>
              <a:gd name="connsiteY19" fmla="*/ 50406 h 230429"/>
              <a:gd name="connsiteX20" fmla="*/ 163754 w 264567"/>
              <a:gd name="connsiteY20" fmla="*/ 80010 h 230429"/>
              <a:gd name="connsiteX21" fmla="*/ 160020 w 264567"/>
              <a:gd name="connsiteY21" fmla="*/ 104013 h 230429"/>
              <a:gd name="connsiteX22" fmla="*/ 149619 w 264567"/>
              <a:gd name="connsiteY22" fmla="*/ 122549 h 230429"/>
              <a:gd name="connsiteX23" fmla="*/ 134017 w 264567"/>
              <a:gd name="connsiteY23" fmla="*/ 135750 h 230429"/>
              <a:gd name="connsiteX24" fmla="*/ 114681 w 264567"/>
              <a:gd name="connsiteY24" fmla="*/ 143752 h 230429"/>
              <a:gd name="connsiteX25" fmla="*/ 114681 w 264567"/>
              <a:gd name="connsiteY25" fmla="*/ 170688 h 230429"/>
              <a:gd name="connsiteX26" fmla="*/ 124549 w 264567"/>
              <a:gd name="connsiteY26" fmla="*/ 170688 h 230429"/>
              <a:gd name="connsiteX27" fmla="*/ 155486 w 264567"/>
              <a:gd name="connsiteY27" fmla="*/ 168955 h 230429"/>
              <a:gd name="connsiteX28" fmla="*/ 181356 w 264567"/>
              <a:gd name="connsiteY28" fmla="*/ 163754 h 230429"/>
              <a:gd name="connsiteX29" fmla="*/ 181356 w 264567"/>
              <a:gd name="connsiteY29" fmla="*/ 28003 h 230429"/>
              <a:gd name="connsiteX30" fmla="*/ 179755 w 264567"/>
              <a:gd name="connsiteY30" fmla="*/ 20936 h 230429"/>
              <a:gd name="connsiteX31" fmla="*/ 174154 w 264567"/>
              <a:gd name="connsiteY31" fmla="*/ 16002 h 230429"/>
              <a:gd name="connsiteX32" fmla="*/ 228561 w 264567"/>
              <a:gd name="connsiteY32" fmla="*/ 0 h 230429"/>
              <a:gd name="connsiteX33" fmla="*/ 228561 w 264567"/>
              <a:gd name="connsiteY33" fmla="*/ 81877 h 230429"/>
              <a:gd name="connsiteX34" fmla="*/ 264567 w 264567"/>
              <a:gd name="connsiteY34" fmla="*/ 81877 h 230429"/>
              <a:gd name="connsiteX35" fmla="*/ 264567 w 264567"/>
              <a:gd name="connsiteY35" fmla="*/ 109080 h 230429"/>
              <a:gd name="connsiteX36" fmla="*/ 228561 w 264567"/>
              <a:gd name="connsiteY36" fmla="*/ 109080 h 230429"/>
              <a:gd name="connsiteX37" fmla="*/ 228561 w 264567"/>
              <a:gd name="connsiteY37" fmla="*/ 206160 h 230429"/>
              <a:gd name="connsiteX38" fmla="*/ 222428 w 264567"/>
              <a:gd name="connsiteY38" fmla="*/ 224695 h 230429"/>
              <a:gd name="connsiteX39" fmla="*/ 202958 w 264567"/>
              <a:gd name="connsiteY39" fmla="*/ 230429 h 230429"/>
              <a:gd name="connsiteX41" fmla="*/ 63474 w 264567"/>
              <a:gd name="connsiteY41" fmla="*/ 80010 h 230429"/>
              <a:gd name="connsiteX42" fmla="*/ 65208 w 264567"/>
              <a:gd name="connsiteY42" fmla="*/ 96812 h 230429"/>
              <a:gd name="connsiteX43" fmla="*/ 70408 w 264567"/>
              <a:gd name="connsiteY43" fmla="*/ 110147 h 230429"/>
              <a:gd name="connsiteX44" fmla="*/ 78942 w 264567"/>
              <a:gd name="connsiteY44" fmla="*/ 118949 h 230429"/>
              <a:gd name="connsiteX45" fmla="*/ 90945 w 264567"/>
              <a:gd name="connsiteY45" fmla="*/ 122149 h 230429"/>
              <a:gd name="connsiteX46" fmla="*/ 102546 w 264567"/>
              <a:gd name="connsiteY46" fmla="*/ 118949 h 230429"/>
              <a:gd name="connsiteX47" fmla="*/ 110947 w 264567"/>
              <a:gd name="connsiteY47" fmla="*/ 110147 h 230429"/>
              <a:gd name="connsiteX48" fmla="*/ 116148 w 264567"/>
              <a:gd name="connsiteY48" fmla="*/ 96812 h 230429"/>
              <a:gd name="connsiteX49" fmla="*/ 117881 w 264567"/>
              <a:gd name="connsiteY49" fmla="*/ 80010 h 230429"/>
              <a:gd name="connsiteX50" fmla="*/ 116148 w 264567"/>
              <a:gd name="connsiteY50" fmla="*/ 63209 h 230429"/>
              <a:gd name="connsiteX51" fmla="*/ 110947 w 264567"/>
              <a:gd name="connsiteY51" fmla="*/ 49873 h 230429"/>
              <a:gd name="connsiteX52" fmla="*/ 102546 w 264567"/>
              <a:gd name="connsiteY52" fmla="*/ 41072 h 230429"/>
              <a:gd name="connsiteX53" fmla="*/ 90945 w 264567"/>
              <a:gd name="connsiteY53" fmla="*/ 37871 h 230429"/>
              <a:gd name="connsiteX54" fmla="*/ 78942 w 264567"/>
              <a:gd name="connsiteY54" fmla="*/ 41072 h 230429"/>
              <a:gd name="connsiteX55" fmla="*/ 70408 w 264567"/>
              <a:gd name="connsiteY55" fmla="*/ 49873 h 230429"/>
              <a:gd name="connsiteX56" fmla="*/ 65208 w 264567"/>
              <a:gd name="connsiteY56" fmla="*/ 63209 h 230429"/>
              <a:gd name="connsiteX57" fmla="*/ 63474 w 264567"/>
              <a:gd name="connsiteY57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2423"/>
                </a:lnTo>
                <a:cubicBezTo>
                  <a:pt x="172644" y="187045"/>
                  <a:pt x="162598" y="190379"/>
                  <a:pt x="151219" y="192424"/>
                </a:cubicBezTo>
                <a:cubicBezTo>
                  <a:pt x="139840" y="194469"/>
                  <a:pt x="126949" y="195491"/>
                  <a:pt x="112548" y="195491"/>
                </a:cubicBezTo>
                <a:lnTo>
                  <a:pt x="32004" y="195491"/>
                </a:lnTo>
                <a:cubicBezTo>
                  <a:pt x="26847" y="195491"/>
                  <a:pt x="23825" y="197980"/>
                  <a:pt x="22936" y="202959"/>
                </a:cubicBezTo>
                <a:lnTo>
                  <a:pt x="0" y="170688"/>
                </a:lnTo>
                <a:lnTo>
                  <a:pt x="67475" y="170688"/>
                </a:lnTo>
                <a:lnTo>
                  <a:pt x="67475" y="144018"/>
                </a:lnTo>
                <a:cubicBezTo>
                  <a:pt x="60362" y="142240"/>
                  <a:pt x="53784" y="139573"/>
                  <a:pt x="47739" y="136017"/>
                </a:cubicBezTo>
                <a:cubicBezTo>
                  <a:pt x="41694" y="132461"/>
                  <a:pt x="36449" y="128060"/>
                  <a:pt x="32004" y="122816"/>
                </a:cubicBezTo>
                <a:cubicBezTo>
                  <a:pt x="27559" y="117570"/>
                  <a:pt x="24092" y="111392"/>
                  <a:pt x="21602" y="104280"/>
                </a:cubicBezTo>
                <a:cubicBezTo>
                  <a:pt x="19114" y="97168"/>
                  <a:pt x="17869" y="89078"/>
                  <a:pt x="17869" y="80010"/>
                </a:cubicBezTo>
                <a:cubicBezTo>
                  <a:pt x="17869" y="68631"/>
                  <a:pt x="19824" y="58763"/>
                  <a:pt x="23736" y="50406"/>
                </a:cubicBezTo>
                <a:cubicBezTo>
                  <a:pt x="27648" y="42049"/>
                  <a:pt x="32938" y="35116"/>
                  <a:pt x="39605" y="29604"/>
                </a:cubicBezTo>
                <a:cubicBezTo>
                  <a:pt x="46273" y="24092"/>
                  <a:pt x="54051" y="20003"/>
                  <a:pt x="62942" y="17335"/>
                </a:cubicBezTo>
                <a:cubicBezTo>
                  <a:pt x="71831" y="14669"/>
                  <a:pt x="81166" y="13335"/>
                  <a:pt x="90945" y="13335"/>
                </a:cubicBezTo>
                <a:cubicBezTo>
                  <a:pt x="100546" y="13335"/>
                  <a:pt x="109747" y="14669"/>
                  <a:pt x="118549" y="17335"/>
                </a:cubicBezTo>
                <a:cubicBezTo>
                  <a:pt x="127349" y="20003"/>
                  <a:pt x="135083" y="24092"/>
                  <a:pt x="141751" y="29604"/>
                </a:cubicBezTo>
                <a:cubicBezTo>
                  <a:pt x="148419" y="35116"/>
                  <a:pt x="153752" y="42049"/>
                  <a:pt x="157753" y="50406"/>
                </a:cubicBezTo>
                <a:cubicBezTo>
                  <a:pt x="161753" y="58763"/>
                  <a:pt x="163754" y="68631"/>
                  <a:pt x="163754" y="80010"/>
                </a:cubicBezTo>
                <a:cubicBezTo>
                  <a:pt x="163754" y="88900"/>
                  <a:pt x="162509" y="96901"/>
                  <a:pt x="160020" y="104013"/>
                </a:cubicBezTo>
                <a:cubicBezTo>
                  <a:pt x="157531" y="111125"/>
                  <a:pt x="154063" y="117304"/>
                  <a:pt x="149619" y="122549"/>
                </a:cubicBezTo>
                <a:cubicBezTo>
                  <a:pt x="145174" y="127794"/>
                  <a:pt x="139973" y="132194"/>
                  <a:pt x="134017" y="135750"/>
                </a:cubicBezTo>
                <a:cubicBezTo>
                  <a:pt x="128060" y="139306"/>
                  <a:pt x="121614" y="141973"/>
                  <a:pt x="114681" y="143752"/>
                </a:cubicBezTo>
                <a:lnTo>
                  <a:pt x="114681" y="170688"/>
                </a:lnTo>
                <a:lnTo>
                  <a:pt x="124549" y="170688"/>
                </a:lnTo>
                <a:cubicBezTo>
                  <a:pt x="136283" y="170688"/>
                  <a:pt x="146596" y="170111"/>
                  <a:pt x="155486" y="168955"/>
                </a:cubicBezTo>
                <a:cubicBezTo>
                  <a:pt x="164376" y="167799"/>
                  <a:pt x="173000" y="166065"/>
                  <a:pt x="181356" y="163754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0"/>
                </a:lnTo>
                <a:lnTo>
                  <a:pt x="228561" y="109080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63474" y="80010"/>
                </a:moveTo>
                <a:cubicBezTo>
                  <a:pt x="63474" y="86055"/>
                  <a:pt x="64052" y="91656"/>
                  <a:pt x="65208" y="96812"/>
                </a:cubicBezTo>
                <a:cubicBezTo>
                  <a:pt x="66363" y="101969"/>
                  <a:pt x="68097" y="106413"/>
                  <a:pt x="70408" y="110147"/>
                </a:cubicBezTo>
                <a:cubicBezTo>
                  <a:pt x="72720" y="113881"/>
                  <a:pt x="75565" y="116815"/>
                  <a:pt x="78942" y="118949"/>
                </a:cubicBezTo>
                <a:cubicBezTo>
                  <a:pt x="82322" y="121082"/>
                  <a:pt x="86322" y="122149"/>
                  <a:pt x="90945" y="122149"/>
                </a:cubicBezTo>
                <a:cubicBezTo>
                  <a:pt x="95390" y="122149"/>
                  <a:pt x="99257" y="121082"/>
                  <a:pt x="102546" y="118949"/>
                </a:cubicBezTo>
                <a:cubicBezTo>
                  <a:pt x="105835" y="116815"/>
                  <a:pt x="108635" y="113881"/>
                  <a:pt x="110947" y="110147"/>
                </a:cubicBezTo>
                <a:cubicBezTo>
                  <a:pt x="113258" y="106413"/>
                  <a:pt x="114991" y="101969"/>
                  <a:pt x="116148" y="96812"/>
                </a:cubicBezTo>
                <a:cubicBezTo>
                  <a:pt x="117303" y="91656"/>
                  <a:pt x="117881" y="86055"/>
                  <a:pt x="117881" y="80010"/>
                </a:cubicBezTo>
                <a:cubicBezTo>
                  <a:pt x="117881" y="73965"/>
                  <a:pt x="117303" y="68364"/>
                  <a:pt x="116148" y="63209"/>
                </a:cubicBezTo>
                <a:cubicBezTo>
                  <a:pt x="114991" y="58051"/>
                  <a:pt x="113258" y="53607"/>
                  <a:pt x="110947" y="49873"/>
                </a:cubicBezTo>
                <a:cubicBezTo>
                  <a:pt x="108635" y="46140"/>
                  <a:pt x="105835" y="43205"/>
                  <a:pt x="102546" y="41072"/>
                </a:cubicBezTo>
                <a:cubicBezTo>
                  <a:pt x="99257" y="38938"/>
                  <a:pt x="95390" y="37871"/>
                  <a:pt x="90945" y="37871"/>
                </a:cubicBezTo>
                <a:cubicBezTo>
                  <a:pt x="86322" y="37871"/>
                  <a:pt x="82322" y="38938"/>
                  <a:pt x="78942" y="41072"/>
                </a:cubicBezTo>
                <a:cubicBezTo>
                  <a:pt x="75565" y="43205"/>
                  <a:pt x="72720" y="46140"/>
                  <a:pt x="70408" y="49873"/>
                </a:cubicBezTo>
                <a:cubicBezTo>
                  <a:pt x="68097" y="53607"/>
                  <a:pt x="66363" y="58051"/>
                  <a:pt x="65208" y="63209"/>
                </a:cubicBezTo>
                <a:cubicBezTo>
                  <a:pt x="64052" y="68364"/>
                  <a:pt x="63474" y="73965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0" name="Freeform 160"/>
          <p:cNvSpPr/>
          <p:nvPr/>
        </p:nvSpPr>
        <p:spPr>
          <a:xfrm>
            <a:off x="10705888" y="9033357"/>
            <a:ext cx="252831" cy="233362"/>
          </a:xfrm>
          <a:custGeom>
            <a:avLst/>
            <a:gdLst>
              <a:gd name="connsiteX0" fmla="*/ 230161 w 252831"/>
              <a:gd name="connsiteY0" fmla="*/ 188557 h 233362"/>
              <a:gd name="connsiteX1" fmla="*/ 223627 w 252831"/>
              <a:gd name="connsiteY1" fmla="*/ 206826 h 233362"/>
              <a:gd name="connsiteX2" fmla="*/ 204425 w 252831"/>
              <a:gd name="connsiteY2" fmla="*/ 220961 h 233362"/>
              <a:gd name="connsiteX3" fmla="*/ 173354 w 252831"/>
              <a:gd name="connsiteY3" fmla="*/ 230163 h 233362"/>
              <a:gd name="connsiteX4" fmla="*/ 131482 w 252831"/>
              <a:gd name="connsiteY4" fmla="*/ 233362 h 233362"/>
              <a:gd name="connsiteX5" fmla="*/ 89344 w 252831"/>
              <a:gd name="connsiteY5" fmla="*/ 230163 h 233362"/>
              <a:gd name="connsiteX6" fmla="*/ 58407 w 252831"/>
              <a:gd name="connsiteY6" fmla="*/ 220961 h 233362"/>
              <a:gd name="connsiteX7" fmla="*/ 39204 w 252831"/>
              <a:gd name="connsiteY7" fmla="*/ 206826 h 233362"/>
              <a:gd name="connsiteX8" fmla="*/ 32536 w 252831"/>
              <a:gd name="connsiteY8" fmla="*/ 188557 h 233362"/>
              <a:gd name="connsiteX9" fmla="*/ 39204 w 252831"/>
              <a:gd name="connsiteY9" fmla="*/ 170421 h 233362"/>
              <a:gd name="connsiteX10" fmla="*/ 58407 w 252831"/>
              <a:gd name="connsiteY10" fmla="*/ 156153 h 233362"/>
              <a:gd name="connsiteX11" fmla="*/ 89344 w 252831"/>
              <a:gd name="connsiteY11" fmla="*/ 146951 h 233362"/>
              <a:gd name="connsiteX12" fmla="*/ 131482 w 252831"/>
              <a:gd name="connsiteY12" fmla="*/ 143751 h 233362"/>
              <a:gd name="connsiteX13" fmla="*/ 173354 w 252831"/>
              <a:gd name="connsiteY13" fmla="*/ 147086 h 233362"/>
              <a:gd name="connsiteX14" fmla="*/ 204425 w 252831"/>
              <a:gd name="connsiteY14" fmla="*/ 156420 h 233362"/>
              <a:gd name="connsiteX15" fmla="*/ 223627 w 252831"/>
              <a:gd name="connsiteY15" fmla="*/ 170555 h 233362"/>
              <a:gd name="connsiteX16" fmla="*/ 230161 w 252831"/>
              <a:gd name="connsiteY16" fmla="*/ 188557 h 233362"/>
              <a:gd name="connsiteX18" fmla="*/ 124816 w 252831"/>
              <a:gd name="connsiteY18" fmla="*/ 63208 h 233362"/>
              <a:gd name="connsiteX19" fmla="*/ 152819 w 252831"/>
              <a:gd name="connsiteY19" fmla="*/ 62675 h 233362"/>
              <a:gd name="connsiteX20" fmla="*/ 179888 w 252831"/>
              <a:gd name="connsiteY20" fmla="*/ 61207 h 233362"/>
              <a:gd name="connsiteX21" fmla="*/ 204425 w 252831"/>
              <a:gd name="connsiteY21" fmla="*/ 58941 h 233362"/>
              <a:gd name="connsiteX22" fmla="*/ 224828 w 252831"/>
              <a:gd name="connsiteY22" fmla="*/ 56007 h 233362"/>
              <a:gd name="connsiteX23" fmla="*/ 228294 w 252831"/>
              <a:gd name="connsiteY23" fmla="*/ 72010 h 233362"/>
              <a:gd name="connsiteX24" fmla="*/ 214560 w 252831"/>
              <a:gd name="connsiteY24" fmla="*/ 77210 h 233362"/>
              <a:gd name="connsiteX25" fmla="*/ 196824 w 252831"/>
              <a:gd name="connsiteY25" fmla="*/ 81477 h 233362"/>
              <a:gd name="connsiteX26" fmla="*/ 176554 w 252831"/>
              <a:gd name="connsiteY26" fmla="*/ 84944 h 233362"/>
              <a:gd name="connsiteX27" fmla="*/ 154952 w 252831"/>
              <a:gd name="connsiteY27" fmla="*/ 87478 h 233362"/>
              <a:gd name="connsiteX28" fmla="*/ 154952 w 252831"/>
              <a:gd name="connsiteY28" fmla="*/ 107480 h 233362"/>
              <a:gd name="connsiteX29" fmla="*/ 252831 w 252831"/>
              <a:gd name="connsiteY29" fmla="*/ 107480 h 233362"/>
              <a:gd name="connsiteX30" fmla="*/ 252831 w 252831"/>
              <a:gd name="connsiteY30" fmla="*/ 132283 h 233362"/>
              <a:gd name="connsiteX31" fmla="*/ 32003 w 252831"/>
              <a:gd name="connsiteY31" fmla="*/ 132283 h 233362"/>
              <a:gd name="connsiteX32" fmla="*/ 22935 w 252831"/>
              <a:gd name="connsiteY32" fmla="*/ 139751 h 233362"/>
              <a:gd name="connsiteX33" fmla="*/ 0 w 252831"/>
              <a:gd name="connsiteY33" fmla="*/ 107480 h 233362"/>
              <a:gd name="connsiteX34" fmla="*/ 107745 w 252831"/>
              <a:gd name="connsiteY34" fmla="*/ 107480 h 233362"/>
              <a:gd name="connsiteX35" fmla="*/ 107745 w 252831"/>
              <a:gd name="connsiteY35" fmla="*/ 89345 h 233362"/>
              <a:gd name="connsiteX36" fmla="*/ 41872 w 252831"/>
              <a:gd name="connsiteY36" fmla="*/ 89345 h 233362"/>
              <a:gd name="connsiteX37" fmla="*/ 41872 w 252831"/>
              <a:gd name="connsiteY37" fmla="*/ 29338 h 233362"/>
              <a:gd name="connsiteX38" fmla="*/ 39204 w 252831"/>
              <a:gd name="connsiteY38" fmla="*/ 20403 h 233362"/>
              <a:gd name="connsiteX39" fmla="*/ 31204 w 252831"/>
              <a:gd name="connsiteY39" fmla="*/ 16002 h 233362"/>
              <a:gd name="connsiteX40" fmla="*/ 90410 w 252831"/>
              <a:gd name="connsiteY40" fmla="*/ 0 h 233362"/>
              <a:gd name="connsiteX41" fmla="*/ 90410 w 252831"/>
              <a:gd name="connsiteY41" fmla="*/ 63208 h 233362"/>
              <a:gd name="connsiteX43" fmla="*/ 180555 w 252831"/>
              <a:gd name="connsiteY43" fmla="*/ 188557 h 233362"/>
              <a:gd name="connsiteX44" fmla="*/ 167087 w 252831"/>
              <a:gd name="connsiteY44" fmla="*/ 171755 h 233362"/>
              <a:gd name="connsiteX45" fmla="*/ 131482 w 252831"/>
              <a:gd name="connsiteY45" fmla="*/ 165888 h 233362"/>
              <a:gd name="connsiteX46" fmla="*/ 95611 w 252831"/>
              <a:gd name="connsiteY46" fmla="*/ 171755 h 233362"/>
              <a:gd name="connsiteX47" fmla="*/ 82142 w 252831"/>
              <a:gd name="connsiteY47" fmla="*/ 188557 h 233362"/>
              <a:gd name="connsiteX48" fmla="*/ 95478 w 252831"/>
              <a:gd name="connsiteY48" fmla="*/ 205360 h 233362"/>
              <a:gd name="connsiteX49" fmla="*/ 131482 w 252831"/>
              <a:gd name="connsiteY49" fmla="*/ 211226 h 233362"/>
              <a:gd name="connsiteX50" fmla="*/ 167087 w 252831"/>
              <a:gd name="connsiteY50" fmla="*/ 205360 h 233362"/>
              <a:gd name="connsiteX51" fmla="*/ 180555 w 252831"/>
              <a:gd name="connsiteY51" fmla="*/ 188557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52831" h="233362">
                <a:moveTo>
                  <a:pt x="230161" y="188557"/>
                </a:moveTo>
                <a:cubicBezTo>
                  <a:pt x="230161" y="195314"/>
                  <a:pt x="227983" y="201403"/>
                  <a:pt x="223627" y="206826"/>
                </a:cubicBezTo>
                <a:cubicBezTo>
                  <a:pt x="219271" y="212249"/>
                  <a:pt x="212871" y="216960"/>
                  <a:pt x="204425" y="220961"/>
                </a:cubicBezTo>
                <a:cubicBezTo>
                  <a:pt x="195980" y="224961"/>
                  <a:pt x="185622" y="228029"/>
                  <a:pt x="173354" y="230163"/>
                </a:cubicBezTo>
                <a:cubicBezTo>
                  <a:pt x="161086" y="232296"/>
                  <a:pt x="147129" y="233362"/>
                  <a:pt x="131482" y="233362"/>
                </a:cubicBezTo>
                <a:cubicBezTo>
                  <a:pt x="115658" y="233362"/>
                  <a:pt x="101612" y="232296"/>
                  <a:pt x="89344" y="230163"/>
                </a:cubicBezTo>
                <a:cubicBezTo>
                  <a:pt x="77075" y="228029"/>
                  <a:pt x="66763" y="224961"/>
                  <a:pt x="58407" y="220961"/>
                </a:cubicBezTo>
                <a:cubicBezTo>
                  <a:pt x="50050" y="216960"/>
                  <a:pt x="43649" y="212249"/>
                  <a:pt x="39204" y="206826"/>
                </a:cubicBezTo>
                <a:cubicBezTo>
                  <a:pt x="34759" y="201403"/>
                  <a:pt x="32536" y="195314"/>
                  <a:pt x="32536" y="188557"/>
                </a:cubicBezTo>
                <a:cubicBezTo>
                  <a:pt x="32536" y="181979"/>
                  <a:pt x="34759" y="175933"/>
                  <a:pt x="39204" y="170421"/>
                </a:cubicBezTo>
                <a:cubicBezTo>
                  <a:pt x="43649" y="164910"/>
                  <a:pt x="50050" y="160153"/>
                  <a:pt x="58407" y="156153"/>
                </a:cubicBezTo>
                <a:cubicBezTo>
                  <a:pt x="66763" y="152153"/>
                  <a:pt x="77075" y="149085"/>
                  <a:pt x="89344" y="146951"/>
                </a:cubicBezTo>
                <a:cubicBezTo>
                  <a:pt x="101612" y="144818"/>
                  <a:pt x="115658" y="143751"/>
                  <a:pt x="131482" y="143751"/>
                </a:cubicBezTo>
                <a:cubicBezTo>
                  <a:pt x="147129" y="143751"/>
                  <a:pt x="161086" y="144862"/>
                  <a:pt x="173354" y="147086"/>
                </a:cubicBezTo>
                <a:cubicBezTo>
                  <a:pt x="185622" y="149308"/>
                  <a:pt x="195980" y="152419"/>
                  <a:pt x="204425" y="156420"/>
                </a:cubicBezTo>
                <a:cubicBezTo>
                  <a:pt x="212871" y="160420"/>
                  <a:pt x="219271" y="165132"/>
                  <a:pt x="223627" y="170555"/>
                </a:cubicBezTo>
                <a:cubicBezTo>
                  <a:pt x="227983" y="175978"/>
                  <a:pt x="230161" y="181979"/>
                  <a:pt x="230161" y="188557"/>
                </a:cubicBezTo>
                <a:moveTo>
                  <a:pt x="124816" y="63208"/>
                </a:moveTo>
                <a:cubicBezTo>
                  <a:pt x="134060" y="63208"/>
                  <a:pt x="143394" y="63030"/>
                  <a:pt x="152819" y="62675"/>
                </a:cubicBezTo>
                <a:cubicBezTo>
                  <a:pt x="162242" y="62319"/>
                  <a:pt x="171265" y="61830"/>
                  <a:pt x="179888" y="61207"/>
                </a:cubicBezTo>
                <a:cubicBezTo>
                  <a:pt x="188511" y="60585"/>
                  <a:pt x="196690" y="59830"/>
                  <a:pt x="204425" y="58941"/>
                </a:cubicBezTo>
                <a:cubicBezTo>
                  <a:pt x="212159" y="58052"/>
                  <a:pt x="218960" y="57074"/>
                  <a:pt x="224828" y="56007"/>
                </a:cubicBezTo>
                <a:lnTo>
                  <a:pt x="228294" y="72010"/>
                </a:lnTo>
                <a:cubicBezTo>
                  <a:pt x="224560" y="73964"/>
                  <a:pt x="219983" y="75698"/>
                  <a:pt x="214560" y="77210"/>
                </a:cubicBezTo>
                <a:cubicBezTo>
                  <a:pt x="209137" y="78721"/>
                  <a:pt x="203225" y="80144"/>
                  <a:pt x="196824" y="81477"/>
                </a:cubicBezTo>
                <a:cubicBezTo>
                  <a:pt x="190422" y="82810"/>
                  <a:pt x="183666" y="83966"/>
                  <a:pt x="176554" y="84944"/>
                </a:cubicBezTo>
                <a:cubicBezTo>
                  <a:pt x="169442" y="85922"/>
                  <a:pt x="162242" y="86767"/>
                  <a:pt x="154952" y="87478"/>
                </a:cubicBezTo>
                <a:lnTo>
                  <a:pt x="154952" y="107480"/>
                </a:lnTo>
                <a:lnTo>
                  <a:pt x="252831" y="107480"/>
                </a:lnTo>
                <a:lnTo>
                  <a:pt x="252831" y="132283"/>
                </a:lnTo>
                <a:lnTo>
                  <a:pt x="32003" y="132283"/>
                </a:lnTo>
                <a:cubicBezTo>
                  <a:pt x="26846" y="132283"/>
                  <a:pt x="23825" y="134773"/>
                  <a:pt x="22935" y="139751"/>
                </a:cubicBezTo>
                <a:lnTo>
                  <a:pt x="0" y="107480"/>
                </a:lnTo>
                <a:lnTo>
                  <a:pt x="107745" y="107480"/>
                </a:lnTo>
                <a:lnTo>
                  <a:pt x="107745" y="89345"/>
                </a:lnTo>
                <a:lnTo>
                  <a:pt x="41872" y="89345"/>
                </a:lnTo>
                <a:lnTo>
                  <a:pt x="41872" y="29338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3"/>
                  <a:pt x="34759" y="16535"/>
                  <a:pt x="31204" y="16002"/>
                </a:cubicBezTo>
                <a:lnTo>
                  <a:pt x="90410" y="0"/>
                </a:lnTo>
                <a:lnTo>
                  <a:pt x="90410" y="63208"/>
                </a:lnTo>
                <a:moveTo>
                  <a:pt x="180555" y="188557"/>
                </a:moveTo>
                <a:cubicBezTo>
                  <a:pt x="180555" y="181267"/>
                  <a:pt x="176065" y="175667"/>
                  <a:pt x="167087" y="171755"/>
                </a:cubicBezTo>
                <a:cubicBezTo>
                  <a:pt x="158107" y="167843"/>
                  <a:pt x="146239" y="165888"/>
                  <a:pt x="131482" y="165888"/>
                </a:cubicBezTo>
                <a:cubicBezTo>
                  <a:pt x="116547" y="165888"/>
                  <a:pt x="104590" y="167843"/>
                  <a:pt x="95611" y="171755"/>
                </a:cubicBezTo>
                <a:cubicBezTo>
                  <a:pt x="86633" y="175667"/>
                  <a:pt x="82142" y="181267"/>
                  <a:pt x="82142" y="188557"/>
                </a:cubicBezTo>
                <a:cubicBezTo>
                  <a:pt x="82142" y="195847"/>
                  <a:pt x="86587" y="201448"/>
                  <a:pt x="95478" y="205360"/>
                </a:cubicBezTo>
                <a:cubicBezTo>
                  <a:pt x="104367" y="209271"/>
                  <a:pt x="116370" y="211226"/>
                  <a:pt x="131482" y="211226"/>
                </a:cubicBezTo>
                <a:cubicBezTo>
                  <a:pt x="146239" y="211226"/>
                  <a:pt x="158107" y="209271"/>
                  <a:pt x="167087" y="205360"/>
                </a:cubicBezTo>
                <a:cubicBezTo>
                  <a:pt x="176065" y="201448"/>
                  <a:pt x="180555" y="195847"/>
                  <a:pt x="180555" y="1885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1" name="Freeform 161"/>
          <p:cNvSpPr/>
          <p:nvPr/>
        </p:nvSpPr>
        <p:spPr>
          <a:xfrm>
            <a:off x="10972588" y="9024823"/>
            <a:ext cx="252831" cy="235229"/>
          </a:xfrm>
          <a:custGeom>
            <a:avLst/>
            <a:gdLst>
              <a:gd name="connsiteX0" fmla="*/ 225894 w 252831"/>
              <a:gd name="connsiteY0" fmla="*/ 56541 h 235229"/>
              <a:gd name="connsiteX1" fmla="*/ 157619 w 252831"/>
              <a:gd name="connsiteY1" fmla="*/ 56541 h 235229"/>
              <a:gd name="connsiteX2" fmla="*/ 153352 w 252831"/>
              <a:gd name="connsiteY2" fmla="*/ 67475 h 235229"/>
              <a:gd name="connsiteX3" fmla="*/ 178822 w 252831"/>
              <a:gd name="connsiteY3" fmla="*/ 70009 h 235229"/>
              <a:gd name="connsiteX4" fmla="*/ 202958 w 252831"/>
              <a:gd name="connsiteY4" fmla="*/ 76009 h 235229"/>
              <a:gd name="connsiteX5" fmla="*/ 221093 w 252831"/>
              <a:gd name="connsiteY5" fmla="*/ 86010 h 235229"/>
              <a:gd name="connsiteX6" fmla="*/ 228294 w 252831"/>
              <a:gd name="connsiteY6" fmla="*/ 100546 h 235229"/>
              <a:gd name="connsiteX7" fmla="*/ 222027 w 252831"/>
              <a:gd name="connsiteY7" fmla="*/ 113081 h 235229"/>
              <a:gd name="connsiteX8" fmla="*/ 204825 w 252831"/>
              <a:gd name="connsiteY8" fmla="*/ 118681 h 235229"/>
              <a:gd name="connsiteX9" fmla="*/ 183756 w 252831"/>
              <a:gd name="connsiteY9" fmla="*/ 116815 h 235229"/>
              <a:gd name="connsiteX10" fmla="*/ 170687 w 252831"/>
              <a:gd name="connsiteY10" fmla="*/ 107747 h 235229"/>
              <a:gd name="connsiteX11" fmla="*/ 172954 w 252831"/>
              <a:gd name="connsiteY11" fmla="*/ 98013 h 235229"/>
              <a:gd name="connsiteX12" fmla="*/ 167487 w 252831"/>
              <a:gd name="connsiteY12" fmla="*/ 89745 h 235229"/>
              <a:gd name="connsiteX13" fmla="*/ 156819 w 252831"/>
              <a:gd name="connsiteY13" fmla="*/ 83744 h 235229"/>
              <a:gd name="connsiteX14" fmla="*/ 143484 w 252831"/>
              <a:gd name="connsiteY14" fmla="*/ 81076 h 235229"/>
              <a:gd name="connsiteX15" fmla="*/ 119614 w 252831"/>
              <a:gd name="connsiteY15" fmla="*/ 97745 h 235229"/>
              <a:gd name="connsiteX16" fmla="*/ 89077 w 252831"/>
              <a:gd name="connsiteY16" fmla="*/ 109481 h 235229"/>
              <a:gd name="connsiteX17" fmla="*/ 55739 w 252831"/>
              <a:gd name="connsiteY17" fmla="*/ 116548 h 235229"/>
              <a:gd name="connsiteX18" fmla="*/ 23202 w 252831"/>
              <a:gd name="connsiteY18" fmla="*/ 119215 h 235229"/>
              <a:gd name="connsiteX19" fmla="*/ 23202 w 252831"/>
              <a:gd name="connsiteY19" fmla="*/ 113881 h 235229"/>
              <a:gd name="connsiteX20" fmla="*/ 55073 w 252831"/>
              <a:gd name="connsiteY20" fmla="*/ 106680 h 235229"/>
              <a:gd name="connsiteX21" fmla="*/ 81076 w 252831"/>
              <a:gd name="connsiteY21" fmla="*/ 93612 h 235229"/>
              <a:gd name="connsiteX22" fmla="*/ 98811 w 252831"/>
              <a:gd name="connsiteY22" fmla="*/ 76276 h 235229"/>
              <a:gd name="connsiteX23" fmla="*/ 106145 w 252831"/>
              <a:gd name="connsiteY23" fmla="*/ 56541 h 235229"/>
              <a:gd name="connsiteX24" fmla="*/ 53606 w 252831"/>
              <a:gd name="connsiteY24" fmla="*/ 56541 h 235229"/>
              <a:gd name="connsiteX25" fmla="*/ 45605 w 252831"/>
              <a:gd name="connsiteY25" fmla="*/ 63208 h 235229"/>
              <a:gd name="connsiteX26" fmla="*/ 28803 w 252831"/>
              <a:gd name="connsiteY26" fmla="*/ 33071 h 235229"/>
              <a:gd name="connsiteX27" fmla="*/ 106413 w 252831"/>
              <a:gd name="connsiteY27" fmla="*/ 33071 h 235229"/>
              <a:gd name="connsiteX28" fmla="*/ 106413 w 252831"/>
              <a:gd name="connsiteY28" fmla="*/ 29604 h 235229"/>
              <a:gd name="connsiteX29" fmla="*/ 103746 w 252831"/>
              <a:gd name="connsiteY29" fmla="*/ 20669 h 235229"/>
              <a:gd name="connsiteX30" fmla="*/ 95745 w 252831"/>
              <a:gd name="connsiteY30" fmla="*/ 16269 h 235229"/>
              <a:gd name="connsiteX31" fmla="*/ 158953 w 252831"/>
              <a:gd name="connsiteY31" fmla="*/ 0 h 235229"/>
              <a:gd name="connsiteX32" fmla="*/ 158953 w 252831"/>
              <a:gd name="connsiteY32" fmla="*/ 33071 h 235229"/>
              <a:gd name="connsiteX33" fmla="*/ 225894 w 252831"/>
              <a:gd name="connsiteY33" fmla="*/ 33071 h 235229"/>
              <a:gd name="connsiteX35" fmla="*/ 252831 w 252831"/>
              <a:gd name="connsiteY35" fmla="*/ 158420 h 235229"/>
              <a:gd name="connsiteX36" fmla="*/ 32003 w 252831"/>
              <a:gd name="connsiteY36" fmla="*/ 158420 h 235229"/>
              <a:gd name="connsiteX37" fmla="*/ 22935 w 252831"/>
              <a:gd name="connsiteY37" fmla="*/ 165888 h 235229"/>
              <a:gd name="connsiteX38" fmla="*/ 0 w 252831"/>
              <a:gd name="connsiteY38" fmla="*/ 133617 h 235229"/>
              <a:gd name="connsiteX39" fmla="*/ 107745 w 252831"/>
              <a:gd name="connsiteY39" fmla="*/ 133617 h 235229"/>
              <a:gd name="connsiteX40" fmla="*/ 107745 w 252831"/>
              <a:gd name="connsiteY40" fmla="*/ 126682 h 235229"/>
              <a:gd name="connsiteX41" fmla="*/ 106145 w 252831"/>
              <a:gd name="connsiteY41" fmla="*/ 119615 h 235229"/>
              <a:gd name="connsiteX42" fmla="*/ 100544 w 252831"/>
              <a:gd name="connsiteY42" fmla="*/ 114681 h 235229"/>
              <a:gd name="connsiteX43" fmla="*/ 154952 w 252831"/>
              <a:gd name="connsiteY43" fmla="*/ 101347 h 235229"/>
              <a:gd name="connsiteX44" fmla="*/ 154952 w 252831"/>
              <a:gd name="connsiteY44" fmla="*/ 133617 h 235229"/>
              <a:gd name="connsiteX45" fmla="*/ 252831 w 252831"/>
              <a:gd name="connsiteY45" fmla="*/ 133617 h 235229"/>
              <a:gd name="connsiteX47" fmla="*/ 42404 w 252831"/>
              <a:gd name="connsiteY47" fmla="*/ 192825 h 235229"/>
              <a:gd name="connsiteX48" fmla="*/ 39738 w 252831"/>
              <a:gd name="connsiteY48" fmla="*/ 183890 h 235229"/>
              <a:gd name="connsiteX49" fmla="*/ 31736 w 252831"/>
              <a:gd name="connsiteY49" fmla="*/ 179489 h 235229"/>
              <a:gd name="connsiteX50" fmla="*/ 89610 w 252831"/>
              <a:gd name="connsiteY50" fmla="*/ 168821 h 235229"/>
              <a:gd name="connsiteX51" fmla="*/ 89610 w 252831"/>
              <a:gd name="connsiteY51" fmla="*/ 210693 h 235229"/>
              <a:gd name="connsiteX52" fmla="*/ 211493 w 252831"/>
              <a:gd name="connsiteY52" fmla="*/ 210693 h 235229"/>
              <a:gd name="connsiteX53" fmla="*/ 220427 w 252831"/>
              <a:gd name="connsiteY53" fmla="*/ 208026 h 235229"/>
              <a:gd name="connsiteX54" fmla="*/ 224828 w 252831"/>
              <a:gd name="connsiteY54" fmla="*/ 200025 h 235229"/>
              <a:gd name="connsiteX55" fmla="*/ 238162 w 252831"/>
              <a:gd name="connsiteY55" fmla="*/ 235229 h 235229"/>
              <a:gd name="connsiteX56" fmla="*/ 42404 w 252831"/>
              <a:gd name="connsiteY56" fmla="*/ 235229 h 235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1" h="235229">
                <a:moveTo>
                  <a:pt x="225894" y="56541"/>
                </a:moveTo>
                <a:lnTo>
                  <a:pt x="157619" y="56541"/>
                </a:lnTo>
                <a:cubicBezTo>
                  <a:pt x="156552" y="60452"/>
                  <a:pt x="155130" y="64097"/>
                  <a:pt x="153352" y="67475"/>
                </a:cubicBezTo>
                <a:cubicBezTo>
                  <a:pt x="161530" y="67831"/>
                  <a:pt x="170021" y="68675"/>
                  <a:pt x="178822" y="70009"/>
                </a:cubicBezTo>
                <a:cubicBezTo>
                  <a:pt x="187623" y="71342"/>
                  <a:pt x="195668" y="73343"/>
                  <a:pt x="202958" y="76009"/>
                </a:cubicBezTo>
                <a:cubicBezTo>
                  <a:pt x="210248" y="78677"/>
                  <a:pt x="216294" y="82010"/>
                  <a:pt x="221093" y="86010"/>
                </a:cubicBezTo>
                <a:cubicBezTo>
                  <a:pt x="225894" y="90012"/>
                  <a:pt x="228294" y="94856"/>
                  <a:pt x="228294" y="100546"/>
                </a:cubicBezTo>
                <a:cubicBezTo>
                  <a:pt x="228294" y="105880"/>
                  <a:pt x="226206" y="110058"/>
                  <a:pt x="222027" y="113081"/>
                </a:cubicBezTo>
                <a:cubicBezTo>
                  <a:pt x="217849" y="116104"/>
                  <a:pt x="212114" y="117970"/>
                  <a:pt x="204825" y="118681"/>
                </a:cubicBezTo>
                <a:cubicBezTo>
                  <a:pt x="197179" y="119393"/>
                  <a:pt x="190157" y="118770"/>
                  <a:pt x="183756" y="116815"/>
                </a:cubicBezTo>
                <a:cubicBezTo>
                  <a:pt x="177355" y="114859"/>
                  <a:pt x="172999" y="111837"/>
                  <a:pt x="170687" y="107747"/>
                </a:cubicBezTo>
                <a:cubicBezTo>
                  <a:pt x="172999" y="104369"/>
                  <a:pt x="173754" y="101124"/>
                  <a:pt x="172954" y="98013"/>
                </a:cubicBezTo>
                <a:cubicBezTo>
                  <a:pt x="172154" y="94901"/>
                  <a:pt x="170331" y="92145"/>
                  <a:pt x="167487" y="89745"/>
                </a:cubicBezTo>
                <a:cubicBezTo>
                  <a:pt x="164642" y="87344"/>
                  <a:pt x="161086" y="85344"/>
                  <a:pt x="156819" y="83744"/>
                </a:cubicBezTo>
                <a:cubicBezTo>
                  <a:pt x="152552" y="82144"/>
                  <a:pt x="148107" y="81255"/>
                  <a:pt x="143484" y="81076"/>
                </a:cubicBezTo>
                <a:cubicBezTo>
                  <a:pt x="137083" y="87478"/>
                  <a:pt x="129127" y="93034"/>
                  <a:pt x="119614" y="97745"/>
                </a:cubicBezTo>
                <a:cubicBezTo>
                  <a:pt x="110102" y="102457"/>
                  <a:pt x="99923" y="106369"/>
                  <a:pt x="89077" y="109481"/>
                </a:cubicBezTo>
                <a:cubicBezTo>
                  <a:pt x="78231" y="112592"/>
                  <a:pt x="67118" y="114948"/>
                  <a:pt x="55739" y="116548"/>
                </a:cubicBezTo>
                <a:cubicBezTo>
                  <a:pt x="44360" y="118148"/>
                  <a:pt x="33514" y="119037"/>
                  <a:pt x="23202" y="119215"/>
                </a:cubicBezTo>
                <a:lnTo>
                  <a:pt x="23202" y="113881"/>
                </a:lnTo>
                <a:cubicBezTo>
                  <a:pt x="34581" y="112637"/>
                  <a:pt x="45205" y="110236"/>
                  <a:pt x="55073" y="106680"/>
                </a:cubicBezTo>
                <a:cubicBezTo>
                  <a:pt x="64941" y="103124"/>
                  <a:pt x="73608" y="98768"/>
                  <a:pt x="81076" y="93612"/>
                </a:cubicBezTo>
                <a:cubicBezTo>
                  <a:pt x="88543" y="88456"/>
                  <a:pt x="94455" y="82677"/>
                  <a:pt x="98811" y="76276"/>
                </a:cubicBezTo>
                <a:cubicBezTo>
                  <a:pt x="103167" y="69876"/>
                  <a:pt x="105612" y="63297"/>
                  <a:pt x="106145" y="56541"/>
                </a:cubicBezTo>
                <a:lnTo>
                  <a:pt x="53606" y="56541"/>
                </a:lnTo>
                <a:cubicBezTo>
                  <a:pt x="49161" y="56541"/>
                  <a:pt x="46493" y="58763"/>
                  <a:pt x="45605" y="63208"/>
                </a:cubicBezTo>
                <a:lnTo>
                  <a:pt x="28803" y="33071"/>
                </a:lnTo>
                <a:lnTo>
                  <a:pt x="106413" y="33071"/>
                </a:lnTo>
                <a:lnTo>
                  <a:pt x="106413" y="29604"/>
                </a:lnTo>
                <a:cubicBezTo>
                  <a:pt x="106413" y="26048"/>
                  <a:pt x="105524" y="23070"/>
                  <a:pt x="103746" y="20669"/>
                </a:cubicBezTo>
                <a:cubicBezTo>
                  <a:pt x="101967" y="18269"/>
                  <a:pt x="99301" y="16802"/>
                  <a:pt x="95745" y="16269"/>
                </a:cubicBezTo>
                <a:lnTo>
                  <a:pt x="158953" y="0"/>
                </a:lnTo>
                <a:lnTo>
                  <a:pt x="158953" y="33071"/>
                </a:lnTo>
                <a:lnTo>
                  <a:pt x="225894" y="33071"/>
                </a:lnTo>
                <a:moveTo>
                  <a:pt x="252831" y="158420"/>
                </a:moveTo>
                <a:lnTo>
                  <a:pt x="32003" y="158420"/>
                </a:lnTo>
                <a:cubicBezTo>
                  <a:pt x="26846" y="158420"/>
                  <a:pt x="23825" y="160909"/>
                  <a:pt x="22935" y="165888"/>
                </a:cubicBezTo>
                <a:lnTo>
                  <a:pt x="0" y="133617"/>
                </a:lnTo>
                <a:lnTo>
                  <a:pt x="107745" y="133617"/>
                </a:lnTo>
                <a:lnTo>
                  <a:pt x="107745" y="126682"/>
                </a:lnTo>
                <a:cubicBezTo>
                  <a:pt x="107745" y="124193"/>
                  <a:pt x="107213" y="121838"/>
                  <a:pt x="106145" y="119615"/>
                </a:cubicBezTo>
                <a:cubicBezTo>
                  <a:pt x="105079" y="117393"/>
                  <a:pt x="103212" y="115748"/>
                  <a:pt x="100544" y="114681"/>
                </a:cubicBezTo>
                <a:lnTo>
                  <a:pt x="154952" y="101347"/>
                </a:lnTo>
                <a:lnTo>
                  <a:pt x="154952" y="133617"/>
                </a:lnTo>
                <a:lnTo>
                  <a:pt x="252831" y="133617"/>
                </a:lnTo>
                <a:moveTo>
                  <a:pt x="42404" y="192825"/>
                </a:moveTo>
                <a:cubicBezTo>
                  <a:pt x="42404" y="189268"/>
                  <a:pt x="41515" y="186290"/>
                  <a:pt x="39738" y="183890"/>
                </a:cubicBezTo>
                <a:cubicBezTo>
                  <a:pt x="37959" y="181490"/>
                  <a:pt x="35292" y="180022"/>
                  <a:pt x="31736" y="179489"/>
                </a:cubicBezTo>
                <a:lnTo>
                  <a:pt x="89610" y="168821"/>
                </a:lnTo>
                <a:lnTo>
                  <a:pt x="89610" y="210693"/>
                </a:lnTo>
                <a:lnTo>
                  <a:pt x="211493" y="210693"/>
                </a:lnTo>
                <a:cubicBezTo>
                  <a:pt x="215048" y="210693"/>
                  <a:pt x="218025" y="209804"/>
                  <a:pt x="220427" y="208026"/>
                </a:cubicBezTo>
                <a:cubicBezTo>
                  <a:pt x="222827" y="206248"/>
                  <a:pt x="224294" y="203581"/>
                  <a:pt x="224828" y="200025"/>
                </a:cubicBezTo>
                <a:lnTo>
                  <a:pt x="238162" y="235229"/>
                </a:lnTo>
                <a:lnTo>
                  <a:pt x="42404" y="23522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2" name="Freeform 162"/>
          <p:cNvSpPr/>
          <p:nvPr/>
        </p:nvSpPr>
        <p:spPr>
          <a:xfrm>
            <a:off x="11235286" y="9032824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4 w 233896"/>
              <a:gd name="connsiteY5" fmla="*/ 17335 h 230429"/>
              <a:gd name="connsiteX6" fmla="*/ 142684 w 233896"/>
              <a:gd name="connsiteY6" fmla="*/ 29604 h 230429"/>
              <a:gd name="connsiteX7" fmla="*/ 158820 w 233896"/>
              <a:gd name="connsiteY7" fmla="*/ 50406 h 230429"/>
              <a:gd name="connsiteX8" fmla="*/ 164820 w 233896"/>
              <a:gd name="connsiteY8" fmla="*/ 80010 h 230429"/>
              <a:gd name="connsiteX9" fmla="*/ 158820 w 233896"/>
              <a:gd name="connsiteY9" fmla="*/ 109613 h 230429"/>
              <a:gd name="connsiteX10" fmla="*/ 142684 w 233896"/>
              <a:gd name="connsiteY10" fmla="*/ 130416 h 230429"/>
              <a:gd name="connsiteX11" fmla="*/ 119214 w 233896"/>
              <a:gd name="connsiteY11" fmla="*/ 142684 h 230429"/>
              <a:gd name="connsiteX12" fmla="*/ 91478 w 233896"/>
              <a:gd name="connsiteY12" fmla="*/ 146685 h 230429"/>
              <a:gd name="connsiteX13" fmla="*/ 63474 w 233896"/>
              <a:gd name="connsiteY13" fmla="*/ 142684 h 230429"/>
              <a:gd name="connsiteX14" fmla="*/ 40005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89 w 233896"/>
              <a:gd name="connsiteY18" fmla="*/ 230429 h 230429"/>
              <a:gd name="connsiteX19" fmla="*/ 186689 w 233896"/>
              <a:gd name="connsiteY19" fmla="*/ 178422 h 230429"/>
              <a:gd name="connsiteX20" fmla="*/ 156553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4 h 230429"/>
              <a:gd name="connsiteX27" fmla="*/ 186689 w 233896"/>
              <a:gd name="connsiteY27" fmla="*/ 159753 h 230429"/>
              <a:gd name="connsiteX28" fmla="*/ 186689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6" fmla="*/ 63474 w 233896"/>
              <a:gd name="connsiteY36" fmla="*/ 80010 h 230429"/>
              <a:gd name="connsiteX37" fmla="*/ 65342 w 233896"/>
              <a:gd name="connsiteY37" fmla="*/ 96812 h 230429"/>
              <a:gd name="connsiteX38" fmla="*/ 70676 w 233896"/>
              <a:gd name="connsiteY38" fmla="*/ 110147 h 230429"/>
              <a:gd name="connsiteX39" fmla="*/ 79342 w 233896"/>
              <a:gd name="connsiteY39" fmla="*/ 118949 h 230429"/>
              <a:gd name="connsiteX40" fmla="*/ 91478 w 233896"/>
              <a:gd name="connsiteY40" fmla="*/ 122149 h 230429"/>
              <a:gd name="connsiteX41" fmla="*/ 103212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9 w 233896"/>
              <a:gd name="connsiteY44" fmla="*/ 80010 h 230429"/>
              <a:gd name="connsiteX45" fmla="*/ 117081 w 233896"/>
              <a:gd name="connsiteY45" fmla="*/ 63209 h 230429"/>
              <a:gd name="connsiteX46" fmla="*/ 111747 w 233896"/>
              <a:gd name="connsiteY46" fmla="*/ 49873 h 230429"/>
              <a:gd name="connsiteX47" fmla="*/ 103212 w 233896"/>
              <a:gd name="connsiteY47" fmla="*/ 41072 h 230429"/>
              <a:gd name="connsiteX48" fmla="*/ 91478 w 233896"/>
              <a:gd name="connsiteY48" fmla="*/ 37871 h 230429"/>
              <a:gd name="connsiteX49" fmla="*/ 79342 w 233896"/>
              <a:gd name="connsiteY49" fmla="*/ 41072 h 230429"/>
              <a:gd name="connsiteX50" fmla="*/ 70676 w 233896"/>
              <a:gd name="connsiteY50" fmla="*/ 49873 h 230429"/>
              <a:gd name="connsiteX51" fmla="*/ 65342 w 233896"/>
              <a:gd name="connsiteY51" fmla="*/ 63209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8" y="35116"/>
                  <a:pt x="40005" y="29604"/>
                </a:cubicBezTo>
                <a:cubicBezTo>
                  <a:pt x="46761" y="24092"/>
                  <a:pt x="54585" y="20003"/>
                  <a:pt x="63474" y="17335"/>
                </a:cubicBezTo>
                <a:cubicBezTo>
                  <a:pt x="72365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4" y="17335"/>
                </a:cubicBezTo>
                <a:cubicBezTo>
                  <a:pt x="128105" y="20003"/>
                  <a:pt x="135928" y="24092"/>
                  <a:pt x="142684" y="29604"/>
                </a:cubicBezTo>
                <a:cubicBezTo>
                  <a:pt x="149440" y="35116"/>
                  <a:pt x="154820" y="42049"/>
                  <a:pt x="158820" y="50406"/>
                </a:cubicBezTo>
                <a:cubicBezTo>
                  <a:pt x="162820" y="58763"/>
                  <a:pt x="164820" y="68631"/>
                  <a:pt x="164820" y="80010"/>
                </a:cubicBezTo>
                <a:cubicBezTo>
                  <a:pt x="164820" y="91389"/>
                  <a:pt x="162820" y="101257"/>
                  <a:pt x="158820" y="109613"/>
                </a:cubicBezTo>
                <a:cubicBezTo>
                  <a:pt x="154820" y="117970"/>
                  <a:pt x="149440" y="124904"/>
                  <a:pt x="142684" y="130416"/>
                </a:cubicBezTo>
                <a:cubicBezTo>
                  <a:pt x="135928" y="135928"/>
                  <a:pt x="128105" y="140018"/>
                  <a:pt x="119214" y="142684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4" y="142684"/>
                </a:cubicBezTo>
                <a:cubicBezTo>
                  <a:pt x="54585" y="140018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89" y="230429"/>
                </a:moveTo>
                <a:lnTo>
                  <a:pt x="186689" y="178422"/>
                </a:lnTo>
                <a:cubicBezTo>
                  <a:pt x="177978" y="183045"/>
                  <a:pt x="167932" y="186379"/>
                  <a:pt x="156553" y="188424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7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09"/>
                  <a:pt x="160820" y="164954"/>
                </a:cubicBezTo>
                <a:cubicBezTo>
                  <a:pt x="169711" y="163799"/>
                  <a:pt x="178333" y="162065"/>
                  <a:pt x="186689" y="159753"/>
                </a:cubicBez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3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moveTo>
                  <a:pt x="63474" y="80010"/>
                </a:moveTo>
                <a:cubicBezTo>
                  <a:pt x="63474" y="86055"/>
                  <a:pt x="64097" y="91656"/>
                  <a:pt x="65342" y="96812"/>
                </a:cubicBezTo>
                <a:cubicBezTo>
                  <a:pt x="66585" y="101969"/>
                  <a:pt x="68365" y="106413"/>
                  <a:pt x="70676" y="110147"/>
                </a:cubicBezTo>
                <a:cubicBezTo>
                  <a:pt x="72988" y="113881"/>
                  <a:pt x="75876" y="116815"/>
                  <a:pt x="79342" y="118949"/>
                </a:cubicBezTo>
                <a:cubicBezTo>
                  <a:pt x="82810" y="121082"/>
                  <a:pt x="86855" y="122149"/>
                  <a:pt x="91478" y="122149"/>
                </a:cubicBezTo>
                <a:cubicBezTo>
                  <a:pt x="95923" y="122149"/>
                  <a:pt x="99834" y="121082"/>
                  <a:pt x="103212" y="118949"/>
                </a:cubicBezTo>
                <a:cubicBezTo>
                  <a:pt x="106591" y="116815"/>
                  <a:pt x="109437" y="113881"/>
                  <a:pt x="111747" y="110147"/>
                </a:cubicBezTo>
                <a:cubicBezTo>
                  <a:pt x="114058" y="106413"/>
                  <a:pt x="115837" y="101969"/>
                  <a:pt x="117081" y="96812"/>
                </a:cubicBezTo>
                <a:cubicBezTo>
                  <a:pt x="118325" y="91656"/>
                  <a:pt x="118949" y="86055"/>
                  <a:pt x="118949" y="80010"/>
                </a:cubicBezTo>
                <a:cubicBezTo>
                  <a:pt x="118949" y="73965"/>
                  <a:pt x="118325" y="68364"/>
                  <a:pt x="117081" y="63209"/>
                </a:cubicBezTo>
                <a:cubicBezTo>
                  <a:pt x="115837" y="58051"/>
                  <a:pt x="114058" y="53607"/>
                  <a:pt x="111747" y="49873"/>
                </a:cubicBezTo>
                <a:cubicBezTo>
                  <a:pt x="109437" y="46140"/>
                  <a:pt x="106591" y="43205"/>
                  <a:pt x="103212" y="41072"/>
                </a:cubicBezTo>
                <a:cubicBezTo>
                  <a:pt x="99834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2" y="41072"/>
                </a:cubicBezTo>
                <a:cubicBezTo>
                  <a:pt x="75876" y="43205"/>
                  <a:pt x="72988" y="46140"/>
                  <a:pt x="70676" y="49873"/>
                </a:cubicBezTo>
                <a:cubicBezTo>
                  <a:pt x="68365" y="53607"/>
                  <a:pt x="66585" y="58051"/>
                  <a:pt x="65342" y="63209"/>
                </a:cubicBezTo>
                <a:cubicBezTo>
                  <a:pt x="64097" y="68364"/>
                  <a:pt x="63474" y="73965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3" name="Freeform 163"/>
          <p:cNvSpPr/>
          <p:nvPr/>
        </p:nvSpPr>
        <p:spPr>
          <a:xfrm>
            <a:off x="11580699" y="9036024"/>
            <a:ext cx="252831" cy="224028"/>
          </a:xfrm>
          <a:custGeom>
            <a:avLst/>
            <a:gdLst>
              <a:gd name="connsiteX0" fmla="*/ 38137 w 252831"/>
              <a:gd name="connsiteY0" fmla="*/ 8534 h 224028"/>
              <a:gd name="connsiteX1" fmla="*/ 175222 w 252831"/>
              <a:gd name="connsiteY1" fmla="*/ 8534 h 224028"/>
              <a:gd name="connsiteX2" fmla="*/ 175222 w 252831"/>
              <a:gd name="connsiteY2" fmla="*/ 0 h 224028"/>
              <a:gd name="connsiteX3" fmla="*/ 220827 w 252831"/>
              <a:gd name="connsiteY3" fmla="*/ 12802 h 224028"/>
              <a:gd name="connsiteX4" fmla="*/ 220827 w 252831"/>
              <a:gd name="connsiteY4" fmla="*/ 100012 h 224028"/>
              <a:gd name="connsiteX5" fmla="*/ 175222 w 252831"/>
              <a:gd name="connsiteY5" fmla="*/ 100012 h 224028"/>
              <a:gd name="connsiteX6" fmla="*/ 175222 w 252831"/>
              <a:gd name="connsiteY6" fmla="*/ 89078 h 224028"/>
              <a:gd name="connsiteX7" fmla="*/ 144018 w 252831"/>
              <a:gd name="connsiteY7" fmla="*/ 97613 h 224028"/>
              <a:gd name="connsiteX8" fmla="*/ 109079 w 252831"/>
              <a:gd name="connsiteY8" fmla="*/ 100012 h 224028"/>
              <a:gd name="connsiteX9" fmla="*/ 38137 w 252831"/>
              <a:gd name="connsiteY9" fmla="*/ 100012 h 224028"/>
              <a:gd name="connsiteX11" fmla="*/ 252831 w 252831"/>
              <a:gd name="connsiteY11" fmla="*/ 141618 h 224028"/>
              <a:gd name="connsiteX12" fmla="*/ 160286 w 252831"/>
              <a:gd name="connsiteY12" fmla="*/ 141618 h 224028"/>
              <a:gd name="connsiteX13" fmla="*/ 160286 w 252831"/>
              <a:gd name="connsiteY13" fmla="*/ 171489 h 224028"/>
              <a:gd name="connsiteX14" fmla="*/ 113080 w 252831"/>
              <a:gd name="connsiteY14" fmla="*/ 182156 h 224028"/>
              <a:gd name="connsiteX15" fmla="*/ 113080 w 252831"/>
              <a:gd name="connsiteY15" fmla="*/ 141618 h 224028"/>
              <a:gd name="connsiteX16" fmla="*/ 32003 w 252831"/>
              <a:gd name="connsiteY16" fmla="*/ 141618 h 224028"/>
              <a:gd name="connsiteX17" fmla="*/ 22935 w 252831"/>
              <a:gd name="connsiteY17" fmla="*/ 149086 h 224028"/>
              <a:gd name="connsiteX18" fmla="*/ 0 w 252831"/>
              <a:gd name="connsiteY18" fmla="*/ 116815 h 224028"/>
              <a:gd name="connsiteX19" fmla="*/ 252831 w 252831"/>
              <a:gd name="connsiteY19" fmla="*/ 116815 h 224028"/>
              <a:gd name="connsiteX21" fmla="*/ 42404 w 252831"/>
              <a:gd name="connsiteY21" fmla="*/ 180023 h 224028"/>
              <a:gd name="connsiteX22" fmla="*/ 39738 w 252831"/>
              <a:gd name="connsiteY22" fmla="*/ 171089 h 224028"/>
              <a:gd name="connsiteX23" fmla="*/ 31736 w 252831"/>
              <a:gd name="connsiteY23" fmla="*/ 166688 h 224028"/>
              <a:gd name="connsiteX24" fmla="*/ 89610 w 252831"/>
              <a:gd name="connsiteY24" fmla="*/ 156020 h 224028"/>
              <a:gd name="connsiteX25" fmla="*/ 89610 w 252831"/>
              <a:gd name="connsiteY25" fmla="*/ 199492 h 224028"/>
              <a:gd name="connsiteX26" fmla="*/ 211493 w 252831"/>
              <a:gd name="connsiteY26" fmla="*/ 199492 h 224028"/>
              <a:gd name="connsiteX27" fmla="*/ 220427 w 252831"/>
              <a:gd name="connsiteY27" fmla="*/ 196825 h 224028"/>
              <a:gd name="connsiteX28" fmla="*/ 224828 w 252831"/>
              <a:gd name="connsiteY28" fmla="*/ 188824 h 224028"/>
              <a:gd name="connsiteX29" fmla="*/ 238162 w 252831"/>
              <a:gd name="connsiteY29" fmla="*/ 224028 h 224028"/>
              <a:gd name="connsiteX30" fmla="*/ 42404 w 252831"/>
              <a:gd name="connsiteY30" fmla="*/ 224028 h 224028"/>
              <a:gd name="connsiteX32" fmla="*/ 114147 w 252831"/>
              <a:gd name="connsiteY32" fmla="*/ 76810 h 224028"/>
              <a:gd name="connsiteX33" fmla="*/ 125616 w 252831"/>
              <a:gd name="connsiteY33" fmla="*/ 76810 h 224028"/>
              <a:gd name="connsiteX34" fmla="*/ 141216 w 252831"/>
              <a:gd name="connsiteY34" fmla="*/ 76543 h 224028"/>
              <a:gd name="connsiteX35" fmla="*/ 158553 w 252831"/>
              <a:gd name="connsiteY35" fmla="*/ 75743 h 224028"/>
              <a:gd name="connsiteX36" fmla="*/ 175222 w 252831"/>
              <a:gd name="connsiteY36" fmla="*/ 73877 h 224028"/>
              <a:gd name="connsiteX37" fmla="*/ 175222 w 252831"/>
              <a:gd name="connsiteY37" fmla="*/ 31738 h 224028"/>
              <a:gd name="connsiteX38" fmla="*/ 84010 w 252831"/>
              <a:gd name="connsiteY38" fmla="*/ 31738 h 224028"/>
              <a:gd name="connsiteX39" fmla="*/ 84010 w 252831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24028">
                <a:moveTo>
                  <a:pt x="38137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3" y="96013"/>
                  <a:pt x="144018" y="97613"/>
                </a:cubicBezTo>
                <a:cubicBezTo>
                  <a:pt x="132460" y="99213"/>
                  <a:pt x="120814" y="100012"/>
                  <a:pt x="109079" y="100012"/>
                </a:cubicBezTo>
                <a:lnTo>
                  <a:pt x="38137" y="100012"/>
                </a:lnTo>
                <a:moveTo>
                  <a:pt x="252831" y="141618"/>
                </a:moveTo>
                <a:lnTo>
                  <a:pt x="160286" y="141618"/>
                </a:lnTo>
                <a:lnTo>
                  <a:pt x="160286" y="171489"/>
                </a:lnTo>
                <a:lnTo>
                  <a:pt x="113080" y="182156"/>
                </a:lnTo>
                <a:lnTo>
                  <a:pt x="113080" y="141618"/>
                </a:lnTo>
                <a:lnTo>
                  <a:pt x="32003" y="141618"/>
                </a:lnTo>
                <a:cubicBezTo>
                  <a:pt x="26846" y="141618"/>
                  <a:pt x="23825" y="144107"/>
                  <a:pt x="22935" y="149086"/>
                </a:cubicBezTo>
                <a:lnTo>
                  <a:pt x="0" y="116815"/>
                </a:lnTo>
                <a:lnTo>
                  <a:pt x="252831" y="116815"/>
                </a:lnTo>
                <a:moveTo>
                  <a:pt x="42404" y="180023"/>
                </a:moveTo>
                <a:cubicBezTo>
                  <a:pt x="42404" y="176467"/>
                  <a:pt x="41515" y="173489"/>
                  <a:pt x="39738" y="171089"/>
                </a:cubicBezTo>
                <a:cubicBezTo>
                  <a:pt x="37959" y="168688"/>
                  <a:pt x="35292" y="167222"/>
                  <a:pt x="31736" y="166688"/>
                </a:cubicBezTo>
                <a:lnTo>
                  <a:pt x="89610" y="156020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8" y="199492"/>
                  <a:pt x="218025" y="198603"/>
                  <a:pt x="220427" y="196825"/>
                </a:cubicBezTo>
                <a:cubicBezTo>
                  <a:pt x="222827" y="195047"/>
                  <a:pt x="224294" y="192381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114147" y="76810"/>
                </a:moveTo>
                <a:cubicBezTo>
                  <a:pt x="116991" y="76810"/>
                  <a:pt x="120814" y="76810"/>
                  <a:pt x="125616" y="76810"/>
                </a:cubicBezTo>
                <a:cubicBezTo>
                  <a:pt x="130415" y="76810"/>
                  <a:pt x="135616" y="76721"/>
                  <a:pt x="141216" y="76543"/>
                </a:cubicBezTo>
                <a:cubicBezTo>
                  <a:pt x="146817" y="76366"/>
                  <a:pt x="152596" y="76099"/>
                  <a:pt x="158553" y="75743"/>
                </a:cubicBezTo>
                <a:cubicBezTo>
                  <a:pt x="164508" y="75388"/>
                  <a:pt x="170065" y="74766"/>
                  <a:pt x="175222" y="73877"/>
                </a:cubicBezTo>
                <a:lnTo>
                  <a:pt x="175222" y="31738"/>
                </a:lnTo>
                <a:lnTo>
                  <a:pt x="84010" y="31738"/>
                </a:lnTo>
                <a:lnTo>
                  <a:pt x="84010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4" name="Freeform 164"/>
          <p:cNvSpPr/>
          <p:nvPr/>
        </p:nvSpPr>
        <p:spPr>
          <a:xfrm>
            <a:off x="11843398" y="9032824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5 h 230429"/>
              <a:gd name="connsiteX3" fmla="*/ 32004 w 264567"/>
              <a:gd name="connsiteY3" fmla="*/ 200825 h 230429"/>
              <a:gd name="connsiteX4" fmla="*/ 22936 w 264567"/>
              <a:gd name="connsiteY4" fmla="*/ 208293 h 230429"/>
              <a:gd name="connsiteX5" fmla="*/ 0 w 264567"/>
              <a:gd name="connsiteY5" fmla="*/ 176022 h 230429"/>
              <a:gd name="connsiteX6" fmla="*/ 69608 w 264567"/>
              <a:gd name="connsiteY6" fmla="*/ 176022 h 230429"/>
              <a:gd name="connsiteX7" fmla="*/ 69608 w 264567"/>
              <a:gd name="connsiteY7" fmla="*/ 153886 h 230429"/>
              <a:gd name="connsiteX8" fmla="*/ 36137 w 264567"/>
              <a:gd name="connsiteY8" fmla="*/ 139085 h 230429"/>
              <a:gd name="connsiteX9" fmla="*/ 23736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3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0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6 w 264567"/>
              <a:gd name="connsiteY22" fmla="*/ 174289 h 230429"/>
              <a:gd name="connsiteX23" fmla="*/ 181356 w 264567"/>
              <a:gd name="connsiteY23" fmla="*/ 169087 h 230429"/>
              <a:gd name="connsiteX24" fmla="*/ 181356 w 264567"/>
              <a:gd name="connsiteY24" fmla="*/ 28003 h 230429"/>
              <a:gd name="connsiteX25" fmla="*/ 179755 w 264567"/>
              <a:gd name="connsiteY25" fmla="*/ 20936 h 230429"/>
              <a:gd name="connsiteX26" fmla="*/ 174154 w 264567"/>
              <a:gd name="connsiteY26" fmla="*/ 16002 h 230429"/>
              <a:gd name="connsiteX27" fmla="*/ 228561 w 264567"/>
              <a:gd name="connsiteY27" fmla="*/ 0 h 230429"/>
              <a:gd name="connsiteX28" fmla="*/ 228561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1 w 264567"/>
              <a:gd name="connsiteY31" fmla="*/ 118949 h 230429"/>
              <a:gd name="connsiteX32" fmla="*/ 228561 w 264567"/>
              <a:gd name="connsiteY32" fmla="*/ 206160 h 230429"/>
              <a:gd name="connsiteX33" fmla="*/ 222428 w 264567"/>
              <a:gd name="connsiteY33" fmla="*/ 224695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3 w 264567"/>
              <a:gd name="connsiteY43" fmla="*/ 17602 h 230429"/>
              <a:gd name="connsiteX44" fmla="*/ 115481 w 264567"/>
              <a:gd name="connsiteY44" fmla="*/ 1333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2 w 264567"/>
              <a:gd name="connsiteY50" fmla="*/ 126683 h 230429"/>
              <a:gd name="connsiteX51" fmla="*/ 80142 w 264567"/>
              <a:gd name="connsiteY51" fmla="*/ 130950 h 230429"/>
              <a:gd name="connsiteX52" fmla="*/ 92545 w 264567"/>
              <a:gd name="connsiteY52" fmla="*/ 132550 h 230429"/>
              <a:gd name="connsiteX53" fmla="*/ 112814 w 264567"/>
              <a:gd name="connsiteY53" fmla="*/ 126683 h 230429"/>
              <a:gd name="connsiteX54" fmla="*/ 118949 w 264567"/>
              <a:gd name="connsiteY54" fmla="*/ 113881 h 230429"/>
              <a:gd name="connsiteX55" fmla="*/ 112814 w 264567"/>
              <a:gd name="connsiteY55" fmla="*/ 100946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2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8" y="200825"/>
                </a:cubicBezTo>
                <a:lnTo>
                  <a:pt x="32004" y="200825"/>
                </a:lnTo>
                <a:cubicBezTo>
                  <a:pt x="26847" y="200825"/>
                  <a:pt x="23825" y="203314"/>
                  <a:pt x="22936" y="208293"/>
                </a:cubicBezTo>
                <a:lnTo>
                  <a:pt x="0" y="176022"/>
                </a:lnTo>
                <a:lnTo>
                  <a:pt x="69608" y="176022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5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5"/>
                  <a:pt x="25425" y="102235"/>
                  <a:pt x="28804" y="97079"/>
                </a:cubicBezTo>
                <a:cubicBezTo>
                  <a:pt x="32182" y="91923"/>
                  <a:pt x="36893" y="87478"/>
                  <a:pt x="42938" y="83744"/>
                </a:cubicBezTo>
                <a:cubicBezTo>
                  <a:pt x="48985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80" y="71743"/>
                  <a:pt x="111925" y="72810"/>
                  <a:pt x="120283" y="74943"/>
                </a:cubicBezTo>
                <a:cubicBezTo>
                  <a:pt x="128639" y="77077"/>
                  <a:pt x="135795" y="80010"/>
                  <a:pt x="141751" y="83744"/>
                </a:cubicBezTo>
                <a:cubicBezTo>
                  <a:pt x="147707" y="87478"/>
                  <a:pt x="152374" y="91923"/>
                  <a:pt x="155753" y="97079"/>
                </a:cubicBezTo>
                <a:cubicBezTo>
                  <a:pt x="159131" y="102235"/>
                  <a:pt x="160820" y="107835"/>
                  <a:pt x="160820" y="113881"/>
                </a:cubicBezTo>
                <a:cubicBezTo>
                  <a:pt x="160820" y="123482"/>
                  <a:pt x="156820" y="131750"/>
                  <a:pt x="148819" y="138684"/>
                </a:cubicBezTo>
                <a:cubicBezTo>
                  <a:pt x="140817" y="145618"/>
                  <a:pt x="130149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3" y="176022"/>
                  <a:pt x="146596" y="175444"/>
                  <a:pt x="155486" y="174289"/>
                </a:cubicBezTo>
                <a:cubicBezTo>
                  <a:pt x="164376" y="173133"/>
                  <a:pt x="173000" y="171399"/>
                  <a:pt x="181356" y="169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1" y="118949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6" y="19603"/>
                  <a:pt x="59830" y="18136"/>
                  <a:pt x="56273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4"/>
                  <a:pt x="69608" y="124904"/>
                  <a:pt x="71742" y="126683"/>
                </a:cubicBezTo>
                <a:cubicBezTo>
                  <a:pt x="73876" y="128460"/>
                  <a:pt x="76677" y="129884"/>
                  <a:pt x="80142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8" y="132550"/>
                  <a:pt x="108725" y="130594"/>
                  <a:pt x="112814" y="126683"/>
                </a:cubicBezTo>
                <a:cubicBezTo>
                  <a:pt x="116903" y="122771"/>
                  <a:pt x="118949" y="118504"/>
                  <a:pt x="118949" y="113881"/>
                </a:cubicBezTo>
                <a:cubicBezTo>
                  <a:pt x="118949" y="109258"/>
                  <a:pt x="116903" y="104946"/>
                  <a:pt x="112814" y="100946"/>
                </a:cubicBezTo>
                <a:cubicBezTo>
                  <a:pt x="108725" y="96946"/>
                  <a:pt x="101968" y="94945"/>
                  <a:pt x="92545" y="94945"/>
                </a:cubicBezTo>
                <a:cubicBezTo>
                  <a:pt x="87745" y="94945"/>
                  <a:pt x="83610" y="95523"/>
                  <a:pt x="80142" y="96679"/>
                </a:cubicBezTo>
                <a:cubicBezTo>
                  <a:pt x="76677" y="97834"/>
                  <a:pt x="73876" y="99301"/>
                  <a:pt x="71742" y="101079"/>
                </a:cubicBezTo>
                <a:cubicBezTo>
                  <a:pt x="69608" y="102857"/>
                  <a:pt x="68053" y="104902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5" name="Freeform 165"/>
          <p:cNvSpPr/>
          <p:nvPr/>
        </p:nvSpPr>
        <p:spPr>
          <a:xfrm>
            <a:off x="12110098" y="9032824"/>
            <a:ext cx="233896" cy="230429"/>
          </a:xfrm>
          <a:custGeom>
            <a:avLst/>
            <a:gdLst>
              <a:gd name="connsiteX0" fmla="*/ 113348 w 233896"/>
              <a:gd name="connsiteY0" fmla="*/ 120282 h 230429"/>
              <a:gd name="connsiteX1" fmla="*/ 117081 w 233896"/>
              <a:gd name="connsiteY1" fmla="*/ 109880 h 230429"/>
              <a:gd name="connsiteX2" fmla="*/ 115614 w 233896"/>
              <a:gd name="connsiteY2" fmla="*/ 99346 h 230429"/>
              <a:gd name="connsiteX3" fmla="*/ 109213 w 233896"/>
              <a:gd name="connsiteY3" fmla="*/ 90412 h 230429"/>
              <a:gd name="connsiteX4" fmla="*/ 98679 w 233896"/>
              <a:gd name="connsiteY4" fmla="*/ 84811 h 230429"/>
              <a:gd name="connsiteX5" fmla="*/ 82676 w 233896"/>
              <a:gd name="connsiteY5" fmla="*/ 104946 h 230429"/>
              <a:gd name="connsiteX6" fmla="*/ 61208 w 233896"/>
              <a:gd name="connsiteY6" fmla="*/ 121082 h 230429"/>
              <a:gd name="connsiteX7" fmla="*/ 33737 w 233896"/>
              <a:gd name="connsiteY7" fmla="*/ 132550 h 230429"/>
              <a:gd name="connsiteX8" fmla="*/ 0 w 233896"/>
              <a:gd name="connsiteY8" fmla="*/ 138418 h 230429"/>
              <a:gd name="connsiteX9" fmla="*/ 0 w 233896"/>
              <a:gd name="connsiteY9" fmla="*/ 133083 h 230429"/>
              <a:gd name="connsiteX10" fmla="*/ 25870 w 233896"/>
              <a:gd name="connsiteY10" fmla="*/ 119749 h 230429"/>
              <a:gd name="connsiteX11" fmla="*/ 47339 w 233896"/>
              <a:gd name="connsiteY11" fmla="*/ 99479 h 230429"/>
              <a:gd name="connsiteX12" fmla="*/ 61874 w 233896"/>
              <a:gd name="connsiteY12" fmla="*/ 73343 h 230429"/>
              <a:gd name="connsiteX13" fmla="*/ 67208 w 233896"/>
              <a:gd name="connsiteY13" fmla="*/ 42938 h 230429"/>
              <a:gd name="connsiteX14" fmla="*/ 35205 w 233896"/>
              <a:gd name="connsiteY14" fmla="*/ 42938 h 230429"/>
              <a:gd name="connsiteX15" fmla="*/ 27203 w 233896"/>
              <a:gd name="connsiteY15" fmla="*/ 49606 h 230429"/>
              <a:gd name="connsiteX16" fmla="*/ 10402 w 233896"/>
              <a:gd name="connsiteY16" fmla="*/ 18402 h 230429"/>
              <a:gd name="connsiteX17" fmla="*/ 154686 w 233896"/>
              <a:gd name="connsiteY17" fmla="*/ 18402 h 230429"/>
              <a:gd name="connsiteX18" fmla="*/ 154686 w 233896"/>
              <a:gd name="connsiteY18" fmla="*/ 42938 h 230429"/>
              <a:gd name="connsiteX19" fmla="*/ 113614 w 233896"/>
              <a:gd name="connsiteY19" fmla="*/ 42938 h 230429"/>
              <a:gd name="connsiteX20" fmla="*/ 110280 w 233896"/>
              <a:gd name="connsiteY20" fmla="*/ 57474 h 230429"/>
              <a:gd name="connsiteX21" fmla="*/ 105346 w 233896"/>
              <a:gd name="connsiteY21" fmla="*/ 71475 h 230429"/>
              <a:gd name="connsiteX22" fmla="*/ 126949 w 233896"/>
              <a:gd name="connsiteY22" fmla="*/ 73075 h 230429"/>
              <a:gd name="connsiteX23" fmla="*/ 144418 w 233896"/>
              <a:gd name="connsiteY23" fmla="*/ 80410 h 230429"/>
              <a:gd name="connsiteX24" fmla="*/ 156020 w 233896"/>
              <a:gd name="connsiteY24" fmla="*/ 92811 h 230429"/>
              <a:gd name="connsiteX25" fmla="*/ 160286 w 233896"/>
              <a:gd name="connsiteY25" fmla="*/ 109613 h 230429"/>
              <a:gd name="connsiteX26" fmla="*/ 155352 w 233896"/>
              <a:gd name="connsiteY26" fmla="*/ 123616 h 230429"/>
              <a:gd name="connsiteX27" fmla="*/ 140817 w 233896"/>
              <a:gd name="connsiteY27" fmla="*/ 130416 h 230429"/>
              <a:gd name="connsiteX28" fmla="*/ 124148 w 233896"/>
              <a:gd name="connsiteY28" fmla="*/ 128683 h 230429"/>
              <a:gd name="connsiteX29" fmla="*/ 113348 w 233896"/>
              <a:gd name="connsiteY29" fmla="*/ 120282 h 230429"/>
              <a:gd name="connsiteX31" fmla="*/ 233896 w 233896"/>
              <a:gd name="connsiteY31" fmla="*/ 143752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5" fmla="*/ 186689 w 233896"/>
              <a:gd name="connsiteY35" fmla="*/ 230429 h 230429"/>
              <a:gd name="connsiteX36" fmla="*/ 186689 w 233896"/>
              <a:gd name="connsiteY36" fmla="*/ 168287 h 230429"/>
              <a:gd name="connsiteX37" fmla="*/ 64275 w 233896"/>
              <a:gd name="connsiteY37" fmla="*/ 168287 h 230429"/>
              <a:gd name="connsiteX38" fmla="*/ 56273 w 233896"/>
              <a:gd name="connsiteY38" fmla="*/ 174955 h 230429"/>
              <a:gd name="connsiteX39" fmla="*/ 39472 w 233896"/>
              <a:gd name="connsiteY39" fmla="*/ 143752 h 230429"/>
              <a:gd name="connsiteX41" fmla="*/ 186689 w 233896"/>
              <a:gd name="connsiteY41" fmla="*/ 132283 h 230429"/>
              <a:gd name="connsiteX42" fmla="*/ 186689 w 233896"/>
              <a:gd name="connsiteY42" fmla="*/ 77609 h 230429"/>
              <a:gd name="connsiteX43" fmla="*/ 153352 w 233896"/>
              <a:gd name="connsiteY43" fmla="*/ 77609 h 230429"/>
              <a:gd name="connsiteX44" fmla="*/ 140551 w 233896"/>
              <a:gd name="connsiteY44" fmla="*/ 53074 h 230429"/>
              <a:gd name="connsiteX45" fmla="*/ 186689 w 233896"/>
              <a:gd name="connsiteY45" fmla="*/ 53074 h 230429"/>
              <a:gd name="connsiteX46" fmla="*/ 186689 w 233896"/>
              <a:gd name="connsiteY46" fmla="*/ 28003 h 230429"/>
              <a:gd name="connsiteX47" fmla="*/ 185089 w 233896"/>
              <a:gd name="connsiteY47" fmla="*/ 20936 h 230429"/>
              <a:gd name="connsiteX48" fmla="*/ 179489 w 233896"/>
              <a:gd name="connsiteY48" fmla="*/ 16002 h 230429"/>
              <a:gd name="connsiteX49" fmla="*/ 233896 w 233896"/>
              <a:gd name="connsiteY49" fmla="*/ 0 h 230429"/>
              <a:gd name="connsiteX50" fmla="*/ 233896 w 233896"/>
              <a:gd name="connsiteY50" fmla="*/ 108014 h 230429"/>
              <a:gd name="connsiteX51" fmla="*/ 227761 w 233896"/>
              <a:gd name="connsiteY51" fmla="*/ 126549 h 230429"/>
              <a:gd name="connsiteX52" fmla="*/ 208293 w 233896"/>
              <a:gd name="connsiteY52" fmla="*/ 13228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13348" y="120282"/>
                </a:moveTo>
                <a:cubicBezTo>
                  <a:pt x="115481" y="117081"/>
                  <a:pt x="116725" y="113615"/>
                  <a:pt x="117081" y="109880"/>
                </a:cubicBezTo>
                <a:cubicBezTo>
                  <a:pt x="117437" y="106147"/>
                  <a:pt x="116948" y="102635"/>
                  <a:pt x="115614" y="99346"/>
                </a:cubicBezTo>
                <a:cubicBezTo>
                  <a:pt x="114281" y="96057"/>
                  <a:pt x="112148" y="93078"/>
                  <a:pt x="109213" y="90412"/>
                </a:cubicBezTo>
                <a:cubicBezTo>
                  <a:pt x="106280" y="87744"/>
                  <a:pt x="102768" y="85878"/>
                  <a:pt x="98679" y="84811"/>
                </a:cubicBezTo>
                <a:cubicBezTo>
                  <a:pt x="94234" y="92101"/>
                  <a:pt x="88900" y="98813"/>
                  <a:pt x="82676" y="104946"/>
                </a:cubicBezTo>
                <a:cubicBezTo>
                  <a:pt x="76453" y="111081"/>
                  <a:pt x="69297" y="116459"/>
                  <a:pt x="61208" y="121082"/>
                </a:cubicBezTo>
                <a:cubicBezTo>
                  <a:pt x="53118" y="125705"/>
                  <a:pt x="43962" y="129527"/>
                  <a:pt x="33737" y="132550"/>
                </a:cubicBezTo>
                <a:cubicBezTo>
                  <a:pt x="23513" y="135572"/>
                  <a:pt x="12267" y="137529"/>
                  <a:pt x="0" y="138418"/>
                </a:cubicBezTo>
                <a:lnTo>
                  <a:pt x="0" y="133083"/>
                </a:lnTo>
                <a:cubicBezTo>
                  <a:pt x="9068" y="129884"/>
                  <a:pt x="17690" y="125438"/>
                  <a:pt x="25870" y="119749"/>
                </a:cubicBezTo>
                <a:cubicBezTo>
                  <a:pt x="34049" y="114058"/>
                  <a:pt x="41205" y="107303"/>
                  <a:pt x="47339" y="99479"/>
                </a:cubicBezTo>
                <a:cubicBezTo>
                  <a:pt x="53473" y="91656"/>
                  <a:pt x="58319" y="82944"/>
                  <a:pt x="61874" y="73343"/>
                </a:cubicBezTo>
                <a:cubicBezTo>
                  <a:pt x="65431" y="63741"/>
                  <a:pt x="67208" y="53607"/>
                  <a:pt x="67208" y="42938"/>
                </a:cubicBezTo>
                <a:lnTo>
                  <a:pt x="35205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2"/>
                </a:lnTo>
                <a:lnTo>
                  <a:pt x="154686" y="18402"/>
                </a:lnTo>
                <a:lnTo>
                  <a:pt x="154686" y="42938"/>
                </a:lnTo>
                <a:lnTo>
                  <a:pt x="113614" y="42938"/>
                </a:lnTo>
                <a:cubicBezTo>
                  <a:pt x="112726" y="47917"/>
                  <a:pt x="111614" y="52763"/>
                  <a:pt x="110280" y="57474"/>
                </a:cubicBezTo>
                <a:cubicBezTo>
                  <a:pt x="108947" y="62185"/>
                  <a:pt x="107303" y="66853"/>
                  <a:pt x="105346" y="71475"/>
                </a:cubicBezTo>
                <a:cubicBezTo>
                  <a:pt x="112992" y="70942"/>
                  <a:pt x="120193" y="71475"/>
                  <a:pt x="126949" y="73075"/>
                </a:cubicBezTo>
                <a:cubicBezTo>
                  <a:pt x="133706" y="74676"/>
                  <a:pt x="139529" y="77121"/>
                  <a:pt x="144418" y="80410"/>
                </a:cubicBezTo>
                <a:cubicBezTo>
                  <a:pt x="149307" y="83700"/>
                  <a:pt x="153174" y="87833"/>
                  <a:pt x="156020" y="92811"/>
                </a:cubicBezTo>
                <a:cubicBezTo>
                  <a:pt x="158865" y="97789"/>
                  <a:pt x="160286" y="103391"/>
                  <a:pt x="160286" y="109613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3" y="127438"/>
                  <a:pt x="147217" y="129705"/>
                  <a:pt x="140817" y="130416"/>
                </a:cubicBezTo>
                <a:cubicBezTo>
                  <a:pt x="134594" y="131127"/>
                  <a:pt x="129039" y="130550"/>
                  <a:pt x="124148" y="128683"/>
                </a:cubicBezTo>
                <a:cubicBezTo>
                  <a:pt x="119259" y="126816"/>
                  <a:pt x="115660" y="124016"/>
                  <a:pt x="113348" y="120282"/>
                </a:cubicBezTo>
                <a:moveTo>
                  <a:pt x="233896" y="143752"/>
                </a:moveTo>
                <a:lnTo>
                  <a:pt x="233896" y="206160"/>
                </a:lnTo>
                <a:cubicBezTo>
                  <a:pt x="233896" y="214694"/>
                  <a:pt x="231851" y="220873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lnTo>
                  <a:pt x="186689" y="230429"/>
                </a:lnTo>
                <a:lnTo>
                  <a:pt x="186689" y="168287"/>
                </a:lnTo>
                <a:lnTo>
                  <a:pt x="64275" y="168287"/>
                </a:lnTo>
                <a:cubicBezTo>
                  <a:pt x="59830" y="168287"/>
                  <a:pt x="57162" y="170511"/>
                  <a:pt x="56273" y="174955"/>
                </a:cubicBezTo>
                <a:lnTo>
                  <a:pt x="39472" y="143752"/>
                </a:lnTo>
                <a:moveTo>
                  <a:pt x="186689" y="132283"/>
                </a:moveTo>
                <a:lnTo>
                  <a:pt x="186689" y="77609"/>
                </a:lnTo>
                <a:lnTo>
                  <a:pt x="153352" y="77609"/>
                </a:lnTo>
                <a:lnTo>
                  <a:pt x="140551" y="53074"/>
                </a:lnTo>
                <a:lnTo>
                  <a:pt x="186689" y="53074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08014"/>
                </a:lnTo>
                <a:cubicBezTo>
                  <a:pt x="233896" y="116548"/>
                  <a:pt x="231851" y="122727"/>
                  <a:pt x="227761" y="126549"/>
                </a:cubicBezTo>
                <a:cubicBezTo>
                  <a:pt x="223672" y="130372"/>
                  <a:pt x="217182" y="132283"/>
                  <a:pt x="208293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6" name="Freeform 166"/>
          <p:cNvSpPr/>
          <p:nvPr/>
        </p:nvSpPr>
        <p:spPr>
          <a:xfrm>
            <a:off x="12455511" y="9032824"/>
            <a:ext cx="229894" cy="230429"/>
          </a:xfrm>
          <a:custGeom>
            <a:avLst/>
            <a:gdLst>
              <a:gd name="connsiteX0" fmla="*/ 182688 w 229894"/>
              <a:gd name="connsiteY0" fmla="*/ 132283 h 230429"/>
              <a:gd name="connsiteX1" fmla="*/ 182688 w 229894"/>
              <a:gd name="connsiteY1" fmla="*/ 105613 h 230429"/>
              <a:gd name="connsiteX2" fmla="*/ 125347 w 229894"/>
              <a:gd name="connsiteY2" fmla="*/ 105613 h 230429"/>
              <a:gd name="connsiteX3" fmla="*/ 118947 w 229894"/>
              <a:gd name="connsiteY3" fmla="*/ 94412 h 230429"/>
              <a:gd name="connsiteX4" fmla="*/ 102146 w 229894"/>
              <a:gd name="connsiteY4" fmla="*/ 108014 h 230429"/>
              <a:gd name="connsiteX5" fmla="*/ 78009 w 229894"/>
              <a:gd name="connsiteY5" fmla="*/ 120815 h 230429"/>
              <a:gd name="connsiteX6" fmla="*/ 52139 w 229894"/>
              <a:gd name="connsiteY6" fmla="*/ 128816 h 230429"/>
              <a:gd name="connsiteX7" fmla="*/ 25735 w 229894"/>
              <a:gd name="connsiteY7" fmla="*/ 132950 h 230429"/>
              <a:gd name="connsiteX8" fmla="*/ 0 w 229894"/>
              <a:gd name="connsiteY8" fmla="*/ 134150 h 230429"/>
              <a:gd name="connsiteX9" fmla="*/ 0 w 229894"/>
              <a:gd name="connsiteY9" fmla="*/ 128816 h 230429"/>
              <a:gd name="connsiteX10" fmla="*/ 38804 w 229894"/>
              <a:gd name="connsiteY10" fmla="*/ 116948 h 230429"/>
              <a:gd name="connsiteX11" fmla="*/ 73075 w 229894"/>
              <a:gd name="connsiteY11" fmla="*/ 93878 h 230429"/>
              <a:gd name="connsiteX12" fmla="*/ 90944 w 229894"/>
              <a:gd name="connsiteY12" fmla="*/ 71475 h 230429"/>
              <a:gd name="connsiteX13" fmla="*/ 100544 w 229894"/>
              <a:gd name="connsiteY13" fmla="*/ 46940 h 230429"/>
              <a:gd name="connsiteX14" fmla="*/ 33869 w 229894"/>
              <a:gd name="connsiteY14" fmla="*/ 46940 h 230429"/>
              <a:gd name="connsiteX15" fmla="*/ 25869 w 229894"/>
              <a:gd name="connsiteY15" fmla="*/ 53607 h 230429"/>
              <a:gd name="connsiteX16" fmla="*/ 9066 w 229894"/>
              <a:gd name="connsiteY16" fmla="*/ 21069 h 230429"/>
              <a:gd name="connsiteX17" fmla="*/ 102946 w 229894"/>
              <a:gd name="connsiteY17" fmla="*/ 21069 h 230429"/>
              <a:gd name="connsiteX18" fmla="*/ 102946 w 229894"/>
              <a:gd name="connsiteY18" fmla="*/ 9868 h 230429"/>
              <a:gd name="connsiteX19" fmla="*/ 150151 w 229894"/>
              <a:gd name="connsiteY19" fmla="*/ 22669 h 230429"/>
              <a:gd name="connsiteX20" fmla="*/ 150151 w 229894"/>
              <a:gd name="connsiteY20" fmla="*/ 26403 h 230429"/>
              <a:gd name="connsiteX21" fmla="*/ 149885 w 229894"/>
              <a:gd name="connsiteY21" fmla="*/ 33204 h 230429"/>
              <a:gd name="connsiteX22" fmla="*/ 149085 w 229894"/>
              <a:gd name="connsiteY22" fmla="*/ 39738 h 230429"/>
              <a:gd name="connsiteX23" fmla="*/ 182688 w 229894"/>
              <a:gd name="connsiteY23" fmla="*/ 39738 h 230429"/>
              <a:gd name="connsiteX24" fmla="*/ 182688 w 229894"/>
              <a:gd name="connsiteY24" fmla="*/ 28003 h 230429"/>
              <a:gd name="connsiteX25" fmla="*/ 181088 w 229894"/>
              <a:gd name="connsiteY25" fmla="*/ 20936 h 230429"/>
              <a:gd name="connsiteX26" fmla="*/ 175488 w 229894"/>
              <a:gd name="connsiteY26" fmla="*/ 16002 h 230429"/>
              <a:gd name="connsiteX27" fmla="*/ 229894 w 229894"/>
              <a:gd name="connsiteY27" fmla="*/ 0 h 230429"/>
              <a:gd name="connsiteX28" fmla="*/ 229894 w 229894"/>
              <a:gd name="connsiteY28" fmla="*/ 108014 h 230429"/>
              <a:gd name="connsiteX29" fmla="*/ 223760 w 229894"/>
              <a:gd name="connsiteY29" fmla="*/ 126549 h 230429"/>
              <a:gd name="connsiteX30" fmla="*/ 204291 w 229894"/>
              <a:gd name="connsiteY30" fmla="*/ 132283 h 230429"/>
              <a:gd name="connsiteX32" fmla="*/ 229894 w 229894"/>
              <a:gd name="connsiteY32" fmla="*/ 143752 h 230429"/>
              <a:gd name="connsiteX33" fmla="*/ 229894 w 229894"/>
              <a:gd name="connsiteY33" fmla="*/ 206160 h 230429"/>
              <a:gd name="connsiteX34" fmla="*/ 223760 w 229894"/>
              <a:gd name="connsiteY34" fmla="*/ 224695 h 230429"/>
              <a:gd name="connsiteX35" fmla="*/ 204291 w 229894"/>
              <a:gd name="connsiteY35" fmla="*/ 230429 h 230429"/>
              <a:gd name="connsiteX36" fmla="*/ 182688 w 229894"/>
              <a:gd name="connsiteY36" fmla="*/ 230429 h 230429"/>
              <a:gd name="connsiteX37" fmla="*/ 182688 w 229894"/>
              <a:gd name="connsiteY37" fmla="*/ 168287 h 230429"/>
              <a:gd name="connsiteX38" fmla="*/ 60274 w 229894"/>
              <a:gd name="connsiteY38" fmla="*/ 168287 h 230429"/>
              <a:gd name="connsiteX39" fmla="*/ 52272 w 229894"/>
              <a:gd name="connsiteY39" fmla="*/ 174955 h 230429"/>
              <a:gd name="connsiteX40" fmla="*/ 35471 w 229894"/>
              <a:gd name="connsiteY40" fmla="*/ 143752 h 230429"/>
              <a:gd name="connsiteX42" fmla="*/ 182688 w 229894"/>
              <a:gd name="connsiteY42" fmla="*/ 82410 h 230429"/>
              <a:gd name="connsiteX43" fmla="*/ 182688 w 229894"/>
              <a:gd name="connsiteY43" fmla="*/ 62941 h 230429"/>
              <a:gd name="connsiteX44" fmla="*/ 141884 w 229894"/>
              <a:gd name="connsiteY44" fmla="*/ 62941 h 230429"/>
              <a:gd name="connsiteX45" fmla="*/ 129882 w 229894"/>
              <a:gd name="connsiteY45" fmla="*/ 824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29894" h="230429">
                <a:moveTo>
                  <a:pt x="182688" y="132283"/>
                </a:moveTo>
                <a:lnTo>
                  <a:pt x="182688" y="105613"/>
                </a:lnTo>
                <a:lnTo>
                  <a:pt x="125347" y="105613"/>
                </a:lnTo>
                <a:lnTo>
                  <a:pt x="118947" y="94412"/>
                </a:lnTo>
                <a:cubicBezTo>
                  <a:pt x="113613" y="99568"/>
                  <a:pt x="108013" y="104102"/>
                  <a:pt x="102146" y="108014"/>
                </a:cubicBezTo>
                <a:cubicBezTo>
                  <a:pt x="94500" y="113170"/>
                  <a:pt x="86455" y="117437"/>
                  <a:pt x="78009" y="120815"/>
                </a:cubicBezTo>
                <a:cubicBezTo>
                  <a:pt x="69563" y="124193"/>
                  <a:pt x="60940" y="126860"/>
                  <a:pt x="52139" y="128816"/>
                </a:cubicBezTo>
                <a:cubicBezTo>
                  <a:pt x="43338" y="130772"/>
                  <a:pt x="34537" y="132150"/>
                  <a:pt x="25735" y="132950"/>
                </a:cubicBezTo>
                <a:cubicBezTo>
                  <a:pt x="16935" y="133750"/>
                  <a:pt x="8356" y="134150"/>
                  <a:pt x="0" y="134150"/>
                </a:cubicBezTo>
                <a:lnTo>
                  <a:pt x="0" y="128816"/>
                </a:lnTo>
                <a:cubicBezTo>
                  <a:pt x="13689" y="126683"/>
                  <a:pt x="26625" y="122727"/>
                  <a:pt x="38804" y="116948"/>
                </a:cubicBezTo>
                <a:cubicBezTo>
                  <a:pt x="50984" y="111170"/>
                  <a:pt x="62407" y="103480"/>
                  <a:pt x="73075" y="93878"/>
                </a:cubicBezTo>
                <a:cubicBezTo>
                  <a:pt x="80542" y="87122"/>
                  <a:pt x="86499" y="79654"/>
                  <a:pt x="90944" y="71475"/>
                </a:cubicBezTo>
                <a:cubicBezTo>
                  <a:pt x="95390" y="63297"/>
                  <a:pt x="98589" y="55118"/>
                  <a:pt x="100544" y="46940"/>
                </a:cubicBezTo>
                <a:lnTo>
                  <a:pt x="33869" y="46940"/>
                </a:lnTo>
                <a:cubicBezTo>
                  <a:pt x="29425" y="46940"/>
                  <a:pt x="26758" y="49162"/>
                  <a:pt x="25869" y="53607"/>
                </a:cubicBezTo>
                <a:lnTo>
                  <a:pt x="9066" y="21069"/>
                </a:lnTo>
                <a:lnTo>
                  <a:pt x="102946" y="21069"/>
                </a:lnTo>
                <a:lnTo>
                  <a:pt x="102946" y="9868"/>
                </a:lnTo>
                <a:lnTo>
                  <a:pt x="150151" y="22669"/>
                </a:lnTo>
                <a:lnTo>
                  <a:pt x="150151" y="26403"/>
                </a:lnTo>
                <a:cubicBezTo>
                  <a:pt x="150151" y="28715"/>
                  <a:pt x="150062" y="30982"/>
                  <a:pt x="149885" y="33204"/>
                </a:cubicBezTo>
                <a:cubicBezTo>
                  <a:pt x="149707" y="35427"/>
                  <a:pt x="149440" y="37605"/>
                  <a:pt x="149085" y="39738"/>
                </a:cubicBezTo>
                <a:lnTo>
                  <a:pt x="182688" y="39738"/>
                </a:lnTo>
                <a:lnTo>
                  <a:pt x="182688" y="28003"/>
                </a:lnTo>
                <a:cubicBezTo>
                  <a:pt x="182688" y="25515"/>
                  <a:pt x="182155" y="23158"/>
                  <a:pt x="181088" y="20936"/>
                </a:cubicBezTo>
                <a:cubicBezTo>
                  <a:pt x="180022" y="18714"/>
                  <a:pt x="178155" y="17069"/>
                  <a:pt x="175488" y="16002"/>
                </a:cubicBezTo>
                <a:lnTo>
                  <a:pt x="229894" y="0"/>
                </a:lnTo>
                <a:lnTo>
                  <a:pt x="229894" y="108014"/>
                </a:lnTo>
                <a:cubicBezTo>
                  <a:pt x="229894" y="116548"/>
                  <a:pt x="227850" y="122727"/>
                  <a:pt x="223760" y="126549"/>
                </a:cubicBezTo>
                <a:cubicBezTo>
                  <a:pt x="219671" y="130372"/>
                  <a:pt x="213181" y="132283"/>
                  <a:pt x="204291" y="132283"/>
                </a:cubicBezTo>
                <a:moveTo>
                  <a:pt x="229894" y="143752"/>
                </a:moveTo>
                <a:lnTo>
                  <a:pt x="229894" y="206160"/>
                </a:lnTo>
                <a:cubicBezTo>
                  <a:pt x="229894" y="214694"/>
                  <a:pt x="227850" y="220873"/>
                  <a:pt x="223760" y="224695"/>
                </a:cubicBezTo>
                <a:cubicBezTo>
                  <a:pt x="219671" y="228517"/>
                  <a:pt x="213181" y="230429"/>
                  <a:pt x="204291" y="230429"/>
                </a:cubicBezTo>
                <a:lnTo>
                  <a:pt x="182688" y="230429"/>
                </a:lnTo>
                <a:lnTo>
                  <a:pt x="182688" y="168287"/>
                </a:lnTo>
                <a:lnTo>
                  <a:pt x="60274" y="168287"/>
                </a:lnTo>
                <a:cubicBezTo>
                  <a:pt x="55829" y="168287"/>
                  <a:pt x="53161" y="170511"/>
                  <a:pt x="52272" y="174955"/>
                </a:cubicBezTo>
                <a:lnTo>
                  <a:pt x="35471" y="143752"/>
                </a:lnTo>
                <a:moveTo>
                  <a:pt x="182688" y="82410"/>
                </a:moveTo>
                <a:lnTo>
                  <a:pt x="182688" y="62941"/>
                </a:lnTo>
                <a:lnTo>
                  <a:pt x="141884" y="62941"/>
                </a:lnTo>
                <a:cubicBezTo>
                  <a:pt x="138861" y="69698"/>
                  <a:pt x="134860" y="76188"/>
                  <a:pt x="129882" y="824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7" name="Freeform 167"/>
          <p:cNvSpPr/>
          <p:nvPr/>
        </p:nvSpPr>
        <p:spPr>
          <a:xfrm>
            <a:off x="12715542" y="9032824"/>
            <a:ext cx="267234" cy="230429"/>
          </a:xfrm>
          <a:custGeom>
            <a:avLst/>
            <a:gdLst>
              <a:gd name="connsiteX0" fmla="*/ 117881 w 267234"/>
              <a:gd name="connsiteY0" fmla="*/ 4001 h 230429"/>
              <a:gd name="connsiteX1" fmla="*/ 117881 w 267234"/>
              <a:gd name="connsiteY1" fmla="*/ 46940 h 230429"/>
              <a:gd name="connsiteX2" fmla="*/ 161620 w 267234"/>
              <a:gd name="connsiteY2" fmla="*/ 46940 h 230429"/>
              <a:gd name="connsiteX3" fmla="*/ 161620 w 267234"/>
              <a:gd name="connsiteY3" fmla="*/ 71475 h 230429"/>
              <a:gd name="connsiteX4" fmla="*/ 117349 w 267234"/>
              <a:gd name="connsiteY4" fmla="*/ 71475 h 230429"/>
              <a:gd name="connsiteX5" fmla="*/ 108281 w 267234"/>
              <a:gd name="connsiteY5" fmla="*/ 112815 h 230429"/>
              <a:gd name="connsiteX6" fmla="*/ 130550 w 267234"/>
              <a:gd name="connsiteY6" fmla="*/ 118414 h 230429"/>
              <a:gd name="connsiteX7" fmla="*/ 148419 w 267234"/>
              <a:gd name="connsiteY7" fmla="*/ 130149 h 230429"/>
              <a:gd name="connsiteX8" fmla="*/ 160420 w 267234"/>
              <a:gd name="connsiteY8" fmla="*/ 148152 h 230429"/>
              <a:gd name="connsiteX9" fmla="*/ 164822 w 267234"/>
              <a:gd name="connsiteY9" fmla="*/ 172555 h 230429"/>
              <a:gd name="connsiteX10" fmla="*/ 158953 w 267234"/>
              <a:gd name="connsiteY10" fmla="*/ 188290 h 230429"/>
              <a:gd name="connsiteX11" fmla="*/ 142418 w 267234"/>
              <a:gd name="connsiteY11" fmla="*/ 196024 h 230429"/>
              <a:gd name="connsiteX12" fmla="*/ 122950 w 267234"/>
              <a:gd name="connsiteY12" fmla="*/ 193624 h 230429"/>
              <a:gd name="connsiteX13" fmla="*/ 109881 w 267234"/>
              <a:gd name="connsiteY13" fmla="*/ 180556 h 230429"/>
              <a:gd name="connsiteX14" fmla="*/ 117481 w 267234"/>
              <a:gd name="connsiteY14" fmla="*/ 165754 h 230429"/>
              <a:gd name="connsiteX15" fmla="*/ 118415 w 267234"/>
              <a:gd name="connsiteY15" fmla="*/ 150552 h 230429"/>
              <a:gd name="connsiteX16" fmla="*/ 113214 w 267234"/>
              <a:gd name="connsiteY16" fmla="*/ 136951 h 230429"/>
              <a:gd name="connsiteX17" fmla="*/ 102413 w 267234"/>
              <a:gd name="connsiteY17" fmla="*/ 126683 h 230429"/>
              <a:gd name="connsiteX18" fmla="*/ 63875 w 267234"/>
              <a:gd name="connsiteY18" fmla="*/ 172155 h 230429"/>
              <a:gd name="connsiteX19" fmla="*/ 0 w 267234"/>
              <a:gd name="connsiteY19" fmla="*/ 198958 h 230429"/>
              <a:gd name="connsiteX20" fmla="*/ 0 w 267234"/>
              <a:gd name="connsiteY20" fmla="*/ 193624 h 230429"/>
              <a:gd name="connsiteX21" fmla="*/ 33203 w 267234"/>
              <a:gd name="connsiteY21" fmla="*/ 170288 h 230429"/>
              <a:gd name="connsiteX22" fmla="*/ 54273 w 267234"/>
              <a:gd name="connsiteY22" fmla="*/ 141084 h 230429"/>
              <a:gd name="connsiteX23" fmla="*/ 65741 w 267234"/>
              <a:gd name="connsiteY23" fmla="*/ 107614 h 230429"/>
              <a:gd name="connsiteX24" fmla="*/ 70142 w 267234"/>
              <a:gd name="connsiteY24" fmla="*/ 71475 h 230429"/>
              <a:gd name="connsiteX25" fmla="*/ 37872 w 267234"/>
              <a:gd name="connsiteY25" fmla="*/ 71475 h 230429"/>
              <a:gd name="connsiteX26" fmla="*/ 29870 w 267234"/>
              <a:gd name="connsiteY26" fmla="*/ 78143 h 230429"/>
              <a:gd name="connsiteX27" fmla="*/ 13069 w 267234"/>
              <a:gd name="connsiteY27" fmla="*/ 46940 h 230429"/>
              <a:gd name="connsiteX28" fmla="*/ 70676 w 267234"/>
              <a:gd name="connsiteY28" fmla="*/ 46940 h 230429"/>
              <a:gd name="connsiteX29" fmla="*/ 70676 w 267234"/>
              <a:gd name="connsiteY29" fmla="*/ 33604 h 230429"/>
              <a:gd name="connsiteX30" fmla="*/ 68009 w 267234"/>
              <a:gd name="connsiteY30" fmla="*/ 24670 h 230429"/>
              <a:gd name="connsiteX31" fmla="*/ 60008 w 267234"/>
              <a:gd name="connsiteY31" fmla="*/ 20269 h 230429"/>
              <a:gd name="connsiteX33" fmla="*/ 184024 w 267234"/>
              <a:gd name="connsiteY33" fmla="*/ 230429 h 230429"/>
              <a:gd name="connsiteX34" fmla="*/ 184024 w 267234"/>
              <a:gd name="connsiteY34" fmla="*/ 28003 h 230429"/>
              <a:gd name="connsiteX35" fmla="*/ 182422 w 267234"/>
              <a:gd name="connsiteY35" fmla="*/ 20936 h 230429"/>
              <a:gd name="connsiteX36" fmla="*/ 176822 w 267234"/>
              <a:gd name="connsiteY36" fmla="*/ 16002 h 230429"/>
              <a:gd name="connsiteX37" fmla="*/ 231229 w 267234"/>
              <a:gd name="connsiteY37" fmla="*/ 0 h 230429"/>
              <a:gd name="connsiteX38" fmla="*/ 231229 w 267234"/>
              <a:gd name="connsiteY38" fmla="*/ 87744 h 230429"/>
              <a:gd name="connsiteX39" fmla="*/ 267234 w 267234"/>
              <a:gd name="connsiteY39" fmla="*/ 87744 h 230429"/>
              <a:gd name="connsiteX40" fmla="*/ 267234 w 267234"/>
              <a:gd name="connsiteY40" fmla="*/ 114948 h 230429"/>
              <a:gd name="connsiteX41" fmla="*/ 231229 w 267234"/>
              <a:gd name="connsiteY41" fmla="*/ 114948 h 230429"/>
              <a:gd name="connsiteX42" fmla="*/ 231229 w 267234"/>
              <a:gd name="connsiteY42" fmla="*/ 206160 h 230429"/>
              <a:gd name="connsiteX43" fmla="*/ 225096 w 267234"/>
              <a:gd name="connsiteY43" fmla="*/ 224695 h 230429"/>
              <a:gd name="connsiteX44" fmla="*/ 205625 w 267234"/>
              <a:gd name="connsiteY44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7234" h="230429">
                <a:moveTo>
                  <a:pt x="117881" y="4001"/>
                </a:moveTo>
                <a:lnTo>
                  <a:pt x="117881" y="46940"/>
                </a:lnTo>
                <a:lnTo>
                  <a:pt x="161620" y="46940"/>
                </a:lnTo>
                <a:lnTo>
                  <a:pt x="161620" y="71475"/>
                </a:lnTo>
                <a:lnTo>
                  <a:pt x="117349" y="71475"/>
                </a:lnTo>
                <a:cubicBezTo>
                  <a:pt x="115925" y="86589"/>
                  <a:pt x="112904" y="100368"/>
                  <a:pt x="108281" y="112815"/>
                </a:cubicBezTo>
                <a:cubicBezTo>
                  <a:pt x="116281" y="113703"/>
                  <a:pt x="123704" y="115570"/>
                  <a:pt x="130550" y="118414"/>
                </a:cubicBezTo>
                <a:cubicBezTo>
                  <a:pt x="137395" y="121260"/>
                  <a:pt x="143352" y="125171"/>
                  <a:pt x="148419" y="130149"/>
                </a:cubicBezTo>
                <a:cubicBezTo>
                  <a:pt x="153486" y="135128"/>
                  <a:pt x="157487" y="141129"/>
                  <a:pt x="160420" y="148152"/>
                </a:cubicBezTo>
                <a:cubicBezTo>
                  <a:pt x="163354" y="155175"/>
                  <a:pt x="164822" y="163309"/>
                  <a:pt x="164822" y="172555"/>
                </a:cubicBezTo>
                <a:cubicBezTo>
                  <a:pt x="164822" y="178600"/>
                  <a:pt x="162864" y="183845"/>
                  <a:pt x="158953" y="188290"/>
                </a:cubicBezTo>
                <a:cubicBezTo>
                  <a:pt x="155042" y="192736"/>
                  <a:pt x="149530" y="195314"/>
                  <a:pt x="142418" y="196024"/>
                </a:cubicBezTo>
                <a:cubicBezTo>
                  <a:pt x="135661" y="196914"/>
                  <a:pt x="129173" y="196114"/>
                  <a:pt x="122950" y="193624"/>
                </a:cubicBezTo>
                <a:cubicBezTo>
                  <a:pt x="116725" y="191136"/>
                  <a:pt x="112370" y="186779"/>
                  <a:pt x="109881" y="180556"/>
                </a:cubicBezTo>
                <a:cubicBezTo>
                  <a:pt x="113614" y="175933"/>
                  <a:pt x="116147" y="170999"/>
                  <a:pt x="117481" y="165754"/>
                </a:cubicBezTo>
                <a:cubicBezTo>
                  <a:pt x="118815" y="160510"/>
                  <a:pt x="119127" y="155442"/>
                  <a:pt x="118415" y="150552"/>
                </a:cubicBezTo>
                <a:cubicBezTo>
                  <a:pt x="117704" y="145662"/>
                  <a:pt x="115970" y="141129"/>
                  <a:pt x="113214" y="136951"/>
                </a:cubicBezTo>
                <a:cubicBezTo>
                  <a:pt x="110458" y="132772"/>
                  <a:pt x="106858" y="129349"/>
                  <a:pt x="102413" y="126683"/>
                </a:cubicBezTo>
                <a:cubicBezTo>
                  <a:pt x="93524" y="144284"/>
                  <a:pt x="80676" y="159442"/>
                  <a:pt x="63875" y="172155"/>
                </a:cubicBezTo>
                <a:cubicBezTo>
                  <a:pt x="47072" y="184868"/>
                  <a:pt x="25781" y="193802"/>
                  <a:pt x="0" y="198958"/>
                </a:cubicBezTo>
                <a:lnTo>
                  <a:pt x="0" y="193624"/>
                </a:lnTo>
                <a:cubicBezTo>
                  <a:pt x="13335" y="187045"/>
                  <a:pt x="24403" y="179267"/>
                  <a:pt x="33203" y="170288"/>
                </a:cubicBezTo>
                <a:cubicBezTo>
                  <a:pt x="42006" y="161310"/>
                  <a:pt x="49029" y="151574"/>
                  <a:pt x="54273" y="141084"/>
                </a:cubicBezTo>
                <a:cubicBezTo>
                  <a:pt x="59518" y="130594"/>
                  <a:pt x="63341" y="119438"/>
                  <a:pt x="65741" y="107614"/>
                </a:cubicBezTo>
                <a:cubicBezTo>
                  <a:pt x="68142" y="95790"/>
                  <a:pt x="69609" y="83744"/>
                  <a:pt x="70142" y="71475"/>
                </a:cubicBezTo>
                <a:lnTo>
                  <a:pt x="37872" y="71475"/>
                </a:lnTo>
                <a:cubicBezTo>
                  <a:pt x="33427" y="71475"/>
                  <a:pt x="30760" y="73698"/>
                  <a:pt x="29870" y="78143"/>
                </a:cubicBezTo>
                <a:lnTo>
                  <a:pt x="13069" y="46940"/>
                </a:lnTo>
                <a:lnTo>
                  <a:pt x="70676" y="46940"/>
                </a:lnTo>
                <a:lnTo>
                  <a:pt x="70676" y="33604"/>
                </a:lnTo>
                <a:cubicBezTo>
                  <a:pt x="70676" y="30048"/>
                  <a:pt x="69786" y="27070"/>
                  <a:pt x="68009" y="24670"/>
                </a:cubicBezTo>
                <a:cubicBezTo>
                  <a:pt x="66231" y="22269"/>
                  <a:pt x="63564" y="20803"/>
                  <a:pt x="60008" y="20269"/>
                </a:cubicBezTo>
                <a:moveTo>
                  <a:pt x="184024" y="230429"/>
                </a:moveTo>
                <a:lnTo>
                  <a:pt x="184024" y="28003"/>
                </a:lnTo>
                <a:cubicBezTo>
                  <a:pt x="184024" y="25515"/>
                  <a:pt x="183490" y="23158"/>
                  <a:pt x="182422" y="20936"/>
                </a:cubicBezTo>
                <a:cubicBezTo>
                  <a:pt x="181356" y="18714"/>
                  <a:pt x="179489" y="17069"/>
                  <a:pt x="176822" y="16002"/>
                </a:cubicBezTo>
                <a:lnTo>
                  <a:pt x="231229" y="0"/>
                </a:lnTo>
                <a:lnTo>
                  <a:pt x="231229" y="87744"/>
                </a:lnTo>
                <a:lnTo>
                  <a:pt x="267234" y="87744"/>
                </a:lnTo>
                <a:lnTo>
                  <a:pt x="267234" y="114948"/>
                </a:lnTo>
                <a:lnTo>
                  <a:pt x="231229" y="114948"/>
                </a:lnTo>
                <a:lnTo>
                  <a:pt x="231229" y="206160"/>
                </a:lnTo>
                <a:cubicBezTo>
                  <a:pt x="231229" y="214694"/>
                  <a:pt x="229185" y="220873"/>
                  <a:pt x="225096" y="224695"/>
                </a:cubicBezTo>
                <a:cubicBezTo>
                  <a:pt x="221005" y="228517"/>
                  <a:pt x="214516" y="230429"/>
                  <a:pt x="2056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8" name="Freeform 168"/>
          <p:cNvSpPr/>
          <p:nvPr/>
        </p:nvSpPr>
        <p:spPr>
          <a:xfrm>
            <a:off x="594520" y="3475804"/>
            <a:ext cx="145085" cy="229210"/>
          </a:xfrm>
          <a:custGeom>
            <a:avLst/>
            <a:gdLst>
              <a:gd name="connsiteX0" fmla="*/ 37795 w 145085"/>
              <a:gd name="connsiteY0" fmla="*/ 28651 h 229210"/>
              <a:gd name="connsiteX1" fmla="*/ 138379 w 145085"/>
              <a:gd name="connsiteY1" fmla="*/ 28651 h 229210"/>
              <a:gd name="connsiteX2" fmla="*/ 138379 w 145085"/>
              <a:gd name="connsiteY2" fmla="*/ 0 h 229210"/>
              <a:gd name="connsiteX3" fmla="*/ 25603 w 145085"/>
              <a:gd name="connsiteY3" fmla="*/ 0 h 229210"/>
              <a:gd name="connsiteX4" fmla="*/ 18593 w 145085"/>
              <a:gd name="connsiteY4" fmla="*/ 104851 h 229210"/>
              <a:gd name="connsiteX5" fmla="*/ 27432 w 145085"/>
              <a:gd name="connsiteY5" fmla="*/ 108204 h 229210"/>
              <a:gd name="connsiteX6" fmla="*/ 59741 w 145085"/>
              <a:gd name="connsiteY6" fmla="*/ 103023 h 229210"/>
              <a:gd name="connsiteX7" fmla="*/ 110947 w 145085"/>
              <a:gd name="connsiteY7" fmla="*/ 158496 h 229210"/>
              <a:gd name="connsiteX8" fmla="*/ 60655 w 145085"/>
              <a:gd name="connsiteY8" fmla="*/ 217018 h 229210"/>
              <a:gd name="connsiteX9" fmla="*/ 40538 w 145085"/>
              <a:gd name="connsiteY9" fmla="*/ 214275 h 229210"/>
              <a:gd name="connsiteX10" fmla="*/ 35357 w 145085"/>
              <a:gd name="connsiteY10" fmla="*/ 191415 h 229210"/>
              <a:gd name="connsiteX11" fmla="*/ 16459 w 145085"/>
              <a:gd name="connsiteY11" fmla="*/ 169774 h 229210"/>
              <a:gd name="connsiteX12" fmla="*/ 0 w 145085"/>
              <a:gd name="connsiteY12" fmla="*/ 181051 h 229210"/>
              <a:gd name="connsiteX13" fmla="*/ 64313 w 145085"/>
              <a:gd name="connsiteY13" fmla="*/ 229210 h 229210"/>
              <a:gd name="connsiteX14" fmla="*/ 145085 w 145085"/>
              <a:gd name="connsiteY14" fmla="*/ 156362 h 229210"/>
              <a:gd name="connsiteX15" fmla="*/ 69799 w 145085"/>
              <a:gd name="connsiteY15" fmla="*/ 86259 h 229210"/>
              <a:gd name="connsiteX16" fmla="*/ 33833 w 145085"/>
              <a:gd name="connsiteY16" fmla="*/ 91440 h 2292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</a:cxnLst>
            <a:rect l="l" t="t" r="r" b="b"/>
            <a:pathLst>
              <a:path w="145085" h="229210">
                <a:moveTo>
                  <a:pt x="37795" y="28651"/>
                </a:moveTo>
                <a:lnTo>
                  <a:pt x="138379" y="28651"/>
                </a:lnTo>
                <a:lnTo>
                  <a:pt x="138379" y="0"/>
                </a:lnTo>
                <a:lnTo>
                  <a:pt x="25603" y="0"/>
                </a:lnTo>
                <a:lnTo>
                  <a:pt x="18593" y="104851"/>
                </a:lnTo>
                <a:lnTo>
                  <a:pt x="27432" y="108204"/>
                </a:lnTo>
                <a:cubicBezTo>
                  <a:pt x="37795" y="104851"/>
                  <a:pt x="48768" y="103023"/>
                  <a:pt x="59741" y="103023"/>
                </a:cubicBezTo>
                <a:cubicBezTo>
                  <a:pt x="90830" y="103023"/>
                  <a:pt x="110947" y="123139"/>
                  <a:pt x="110947" y="158496"/>
                </a:cubicBezTo>
                <a:cubicBezTo>
                  <a:pt x="110947" y="195072"/>
                  <a:pt x="92354" y="217018"/>
                  <a:pt x="60655" y="217018"/>
                </a:cubicBezTo>
                <a:cubicBezTo>
                  <a:pt x="53035" y="217018"/>
                  <a:pt x="46939" y="216103"/>
                  <a:pt x="40538" y="214275"/>
                </a:cubicBezTo>
                <a:lnTo>
                  <a:pt x="35357" y="191415"/>
                </a:lnTo>
                <a:cubicBezTo>
                  <a:pt x="31699" y="175260"/>
                  <a:pt x="26518" y="169774"/>
                  <a:pt x="16459" y="169774"/>
                </a:cubicBezTo>
                <a:cubicBezTo>
                  <a:pt x="9144" y="169774"/>
                  <a:pt x="2743" y="173431"/>
                  <a:pt x="0" y="181051"/>
                </a:cubicBezTo>
                <a:cubicBezTo>
                  <a:pt x="5486" y="212141"/>
                  <a:pt x="28346" y="229210"/>
                  <a:pt x="64313" y="229210"/>
                </a:cubicBezTo>
                <a:cubicBezTo>
                  <a:pt x="112471" y="229210"/>
                  <a:pt x="145085" y="200863"/>
                  <a:pt x="145085" y="156362"/>
                </a:cubicBezTo>
                <a:cubicBezTo>
                  <a:pt x="145085" y="111252"/>
                  <a:pt x="115214" y="86259"/>
                  <a:pt x="69799" y="86259"/>
                </a:cubicBezTo>
                <a:cubicBezTo>
                  <a:pt x="56693" y="86259"/>
                  <a:pt x="45415" y="87783"/>
                  <a:pt x="33833" y="9144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9" name="Freeform 169"/>
          <p:cNvSpPr/>
          <p:nvPr/>
        </p:nvSpPr>
        <p:spPr>
          <a:xfrm>
            <a:off x="770695" y="3439533"/>
            <a:ext cx="253289" cy="283769"/>
          </a:xfrm>
          <a:custGeom>
            <a:avLst/>
            <a:gdLst>
              <a:gd name="connsiteX0" fmla="*/ 206350 w 253289"/>
              <a:gd name="connsiteY0" fmla="*/ 265176 h 283769"/>
              <a:gd name="connsiteX1" fmla="*/ 122834 w 253289"/>
              <a:gd name="connsiteY1" fmla="*/ 266090 h 283769"/>
              <a:gd name="connsiteX2" fmla="*/ 115519 w 253289"/>
              <a:gd name="connsiteY2" fmla="*/ 258470 h 283769"/>
              <a:gd name="connsiteX3" fmla="*/ 115519 w 253289"/>
              <a:gd name="connsiteY3" fmla="*/ 225552 h 283769"/>
              <a:gd name="connsiteX4" fmla="*/ 115824 w 253289"/>
              <a:gd name="connsiteY4" fmla="*/ 210617 h 283769"/>
              <a:gd name="connsiteX5" fmla="*/ 110947 w 253289"/>
              <a:gd name="connsiteY5" fmla="*/ 203911 h 283769"/>
              <a:gd name="connsiteX6" fmla="*/ 69799 w 253289"/>
              <a:gd name="connsiteY6" fmla="*/ 200558 h 283769"/>
              <a:gd name="connsiteX7" fmla="*/ 65837 w 253289"/>
              <a:gd name="connsiteY7" fmla="*/ 202692 h 283769"/>
              <a:gd name="connsiteX8" fmla="*/ 64008 w 253289"/>
              <a:gd name="connsiteY8" fmla="*/ 210922 h 283769"/>
              <a:gd name="connsiteX9" fmla="*/ 85344 w 253289"/>
              <a:gd name="connsiteY9" fmla="*/ 221285 h 283769"/>
              <a:gd name="connsiteX10" fmla="*/ 85344 w 253289"/>
              <a:gd name="connsiteY10" fmla="*/ 257861 h 283769"/>
              <a:gd name="connsiteX11" fmla="*/ 114910 w 253289"/>
              <a:gd name="connsiteY11" fmla="*/ 283769 h 283769"/>
              <a:gd name="connsiteX12" fmla="*/ 244145 w 253289"/>
              <a:gd name="connsiteY12" fmla="*/ 282854 h 283769"/>
              <a:gd name="connsiteX13" fmla="*/ 249022 w 253289"/>
              <a:gd name="connsiteY13" fmla="*/ 281330 h 283769"/>
              <a:gd name="connsiteX14" fmla="*/ 253289 w 253289"/>
              <a:gd name="connsiteY14" fmla="*/ 267005 h 283769"/>
              <a:gd name="connsiteX15" fmla="*/ 248412 w 253289"/>
              <a:gd name="connsiteY15" fmla="*/ 261519 h 283769"/>
              <a:gd name="connsiteX16" fmla="*/ 217627 w 253289"/>
              <a:gd name="connsiteY16" fmla="*/ 259080 h 283769"/>
              <a:gd name="connsiteX18" fmla="*/ 146304 w 253289"/>
              <a:gd name="connsiteY18" fmla="*/ 186233 h 283769"/>
              <a:gd name="connsiteX19" fmla="*/ 153924 w 253289"/>
              <a:gd name="connsiteY19" fmla="*/ 191109 h 283769"/>
              <a:gd name="connsiteX20" fmla="*/ 166726 w 253289"/>
              <a:gd name="connsiteY20" fmla="*/ 184708 h 283769"/>
              <a:gd name="connsiteX21" fmla="*/ 165506 w 253289"/>
              <a:gd name="connsiteY21" fmla="*/ 175869 h 283769"/>
              <a:gd name="connsiteX22" fmla="*/ 153314 w 253289"/>
              <a:gd name="connsiteY22" fmla="*/ 156363 h 283769"/>
              <a:gd name="connsiteX23" fmla="*/ 138684 w 253289"/>
              <a:gd name="connsiteY23" fmla="*/ 151486 h 283769"/>
              <a:gd name="connsiteX24" fmla="*/ 112776 w 253289"/>
              <a:gd name="connsiteY24" fmla="*/ 129540 h 283769"/>
              <a:gd name="connsiteX25" fmla="*/ 149657 w 253289"/>
              <a:gd name="connsiteY25" fmla="*/ 82600 h 283769"/>
              <a:gd name="connsiteX26" fmla="*/ 156362 w 253289"/>
              <a:gd name="connsiteY26" fmla="*/ 72847 h 283769"/>
              <a:gd name="connsiteX27" fmla="*/ 156058 w 253289"/>
              <a:gd name="connsiteY27" fmla="*/ 68580 h 283769"/>
              <a:gd name="connsiteX28" fmla="*/ 139598 w 253289"/>
              <a:gd name="connsiteY28" fmla="*/ 60350 h 283769"/>
              <a:gd name="connsiteX29" fmla="*/ 133502 w 253289"/>
              <a:gd name="connsiteY29" fmla="*/ 60350 h 283769"/>
              <a:gd name="connsiteX30" fmla="*/ 121920 w 253289"/>
              <a:gd name="connsiteY30" fmla="*/ 65532 h 283769"/>
              <a:gd name="connsiteX31" fmla="*/ 40843 w 253289"/>
              <a:gd name="connsiteY31" fmla="*/ 67361 h 283769"/>
              <a:gd name="connsiteX32" fmla="*/ 13716 w 253289"/>
              <a:gd name="connsiteY32" fmla="*/ 65227 h 283769"/>
              <a:gd name="connsiteX33" fmla="*/ 11582 w 253289"/>
              <a:gd name="connsiteY33" fmla="*/ 69190 h 283769"/>
              <a:gd name="connsiteX34" fmla="*/ 12497 w 253289"/>
              <a:gd name="connsiteY34" fmla="*/ 72847 h 283769"/>
              <a:gd name="connsiteX35" fmla="*/ 36576 w 253289"/>
              <a:gd name="connsiteY35" fmla="*/ 88392 h 283769"/>
              <a:gd name="connsiteX36" fmla="*/ 60046 w 253289"/>
              <a:gd name="connsiteY36" fmla="*/ 84125 h 283769"/>
              <a:gd name="connsiteX37" fmla="*/ 113386 w 253289"/>
              <a:gd name="connsiteY37" fmla="*/ 82296 h 283769"/>
              <a:gd name="connsiteX38" fmla="*/ 1524 w 253289"/>
              <a:gd name="connsiteY38" fmla="*/ 188061 h 283769"/>
              <a:gd name="connsiteX39" fmla="*/ 1524 w 253289"/>
              <a:gd name="connsiteY39" fmla="*/ 191719 h 283769"/>
              <a:gd name="connsiteX40" fmla="*/ 5182 w 253289"/>
              <a:gd name="connsiteY40" fmla="*/ 195986 h 283769"/>
              <a:gd name="connsiteX41" fmla="*/ 9144 w 253289"/>
              <a:gd name="connsiteY41" fmla="*/ 195681 h 283769"/>
              <a:gd name="connsiteX42" fmla="*/ 99365 w 253289"/>
              <a:gd name="connsiteY42" fmla="*/ 142037 h 283769"/>
              <a:gd name="connsiteX44" fmla="*/ 44806 w 253289"/>
              <a:gd name="connsiteY44" fmla="*/ 22250 h 283769"/>
              <a:gd name="connsiteX45" fmla="*/ 45110 w 253289"/>
              <a:gd name="connsiteY45" fmla="*/ 25908 h 283769"/>
              <a:gd name="connsiteX46" fmla="*/ 63703 w 253289"/>
              <a:gd name="connsiteY46" fmla="*/ 44805 h 283769"/>
              <a:gd name="connsiteX47" fmla="*/ 70104 w 253289"/>
              <a:gd name="connsiteY47" fmla="*/ 46025 h 283769"/>
              <a:gd name="connsiteX48" fmla="*/ 117348 w 253289"/>
              <a:gd name="connsiteY48" fmla="*/ 44805 h 283769"/>
              <a:gd name="connsiteX49" fmla="*/ 122225 w 253289"/>
              <a:gd name="connsiteY49" fmla="*/ 42977 h 283769"/>
              <a:gd name="connsiteX50" fmla="*/ 123444 w 253289"/>
              <a:gd name="connsiteY50" fmla="*/ 28041 h 283769"/>
              <a:gd name="connsiteX51" fmla="*/ 117958 w 253289"/>
              <a:gd name="connsiteY51" fmla="*/ 25298 h 283769"/>
              <a:gd name="connsiteX52" fmla="*/ 47244 w 253289"/>
              <a:gd name="connsiteY52" fmla="*/ 19202 h 283769"/>
              <a:gd name="connsiteX54" fmla="*/ 142646 w 253289"/>
              <a:gd name="connsiteY54" fmla="*/ 116129 h 283769"/>
              <a:gd name="connsiteX55" fmla="*/ 143561 w 253289"/>
              <a:gd name="connsiteY55" fmla="*/ 120091 h 283769"/>
              <a:gd name="connsiteX56" fmla="*/ 165506 w 253289"/>
              <a:gd name="connsiteY56" fmla="*/ 136246 h 283769"/>
              <a:gd name="connsiteX57" fmla="*/ 184404 w 253289"/>
              <a:gd name="connsiteY57" fmla="*/ 131369 h 283769"/>
              <a:gd name="connsiteX58" fmla="*/ 203911 w 253289"/>
              <a:gd name="connsiteY58" fmla="*/ 130149 h 283769"/>
              <a:gd name="connsiteX59" fmla="*/ 203911 w 253289"/>
              <a:gd name="connsiteY59" fmla="*/ 161239 h 283769"/>
              <a:gd name="connsiteX60" fmla="*/ 206959 w 253289"/>
              <a:gd name="connsiteY60" fmla="*/ 219761 h 283769"/>
              <a:gd name="connsiteX61" fmla="*/ 224028 w 253289"/>
              <a:gd name="connsiteY61" fmla="*/ 219761 h 283769"/>
              <a:gd name="connsiteX62" fmla="*/ 233477 w 253289"/>
              <a:gd name="connsiteY62" fmla="*/ 152095 h 283769"/>
              <a:gd name="connsiteX63" fmla="*/ 233477 w 253289"/>
              <a:gd name="connsiteY63" fmla="*/ 33528 h 283769"/>
              <a:gd name="connsiteX64" fmla="*/ 234391 w 253289"/>
              <a:gd name="connsiteY64" fmla="*/ 16459 h 283769"/>
              <a:gd name="connsiteX65" fmla="*/ 230429 w 253289"/>
              <a:gd name="connsiteY65" fmla="*/ 9144 h 283769"/>
              <a:gd name="connsiteX66" fmla="*/ 186538 w 253289"/>
              <a:gd name="connsiteY66" fmla="*/ 0 h 283769"/>
              <a:gd name="connsiteX67" fmla="*/ 182575 w 253289"/>
              <a:gd name="connsiteY67" fmla="*/ 1829 h 283769"/>
              <a:gd name="connsiteX68" fmla="*/ 179527 w 253289"/>
              <a:gd name="connsiteY68" fmla="*/ 11278 h 283769"/>
              <a:gd name="connsiteX69" fmla="*/ 203911 w 253289"/>
              <a:gd name="connsiteY69" fmla="*/ 28041 h 283769"/>
              <a:gd name="connsiteX70" fmla="*/ 203911 w 253289"/>
              <a:gd name="connsiteY70" fmla="*/ 113081 h 283769"/>
              <a:gd name="connsiteX71" fmla="*/ 169469 w 253289"/>
              <a:gd name="connsiteY71" fmla="*/ 113995 h 283769"/>
              <a:gd name="connsiteX72" fmla="*/ 145085 w 253289"/>
              <a:gd name="connsiteY72" fmla="*/ 112471 h 2837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53289" h="283769">
                <a:moveTo>
                  <a:pt x="206350" y="265176"/>
                </a:moveTo>
                <a:cubicBezTo>
                  <a:pt x="188671" y="266090"/>
                  <a:pt x="141427" y="266395"/>
                  <a:pt x="122834" y="266090"/>
                </a:cubicBezTo>
                <a:cubicBezTo>
                  <a:pt x="117653" y="266090"/>
                  <a:pt x="115519" y="263652"/>
                  <a:pt x="115519" y="258470"/>
                </a:cubicBezTo>
                <a:lnTo>
                  <a:pt x="115519" y="225552"/>
                </a:lnTo>
                <a:lnTo>
                  <a:pt x="115824" y="210617"/>
                </a:lnTo>
                <a:cubicBezTo>
                  <a:pt x="115824" y="206959"/>
                  <a:pt x="114300" y="204521"/>
                  <a:pt x="110947" y="203911"/>
                </a:cubicBezTo>
                <a:cubicBezTo>
                  <a:pt x="102108" y="201778"/>
                  <a:pt x="81382" y="200558"/>
                  <a:pt x="69799" y="200558"/>
                </a:cubicBezTo>
                <a:cubicBezTo>
                  <a:pt x="67666" y="200558"/>
                  <a:pt x="66142" y="201473"/>
                  <a:pt x="65837" y="202692"/>
                </a:cubicBezTo>
                <a:lnTo>
                  <a:pt x="64008" y="210922"/>
                </a:lnTo>
                <a:cubicBezTo>
                  <a:pt x="72238" y="213360"/>
                  <a:pt x="80467" y="217017"/>
                  <a:pt x="85344" y="221285"/>
                </a:cubicBezTo>
                <a:lnTo>
                  <a:pt x="85344" y="257861"/>
                </a:lnTo>
                <a:cubicBezTo>
                  <a:pt x="85344" y="275539"/>
                  <a:pt x="93269" y="283769"/>
                  <a:pt x="114910" y="283769"/>
                </a:cubicBezTo>
                <a:lnTo>
                  <a:pt x="244145" y="282854"/>
                </a:lnTo>
                <a:cubicBezTo>
                  <a:pt x="246278" y="282854"/>
                  <a:pt x="247802" y="282549"/>
                  <a:pt x="249022" y="281330"/>
                </a:cubicBezTo>
                <a:cubicBezTo>
                  <a:pt x="250850" y="279502"/>
                  <a:pt x="253289" y="274320"/>
                  <a:pt x="253289" y="267005"/>
                </a:cubicBezTo>
                <a:cubicBezTo>
                  <a:pt x="253289" y="264261"/>
                  <a:pt x="251460" y="262128"/>
                  <a:pt x="248412" y="261519"/>
                </a:cubicBezTo>
                <a:cubicBezTo>
                  <a:pt x="242011" y="259994"/>
                  <a:pt x="227381" y="259080"/>
                  <a:pt x="217627" y="259080"/>
                </a:cubicBezTo>
                <a:moveTo>
                  <a:pt x="146304" y="186233"/>
                </a:moveTo>
                <a:cubicBezTo>
                  <a:pt x="148438" y="188366"/>
                  <a:pt x="151486" y="190805"/>
                  <a:pt x="153924" y="191109"/>
                </a:cubicBezTo>
                <a:cubicBezTo>
                  <a:pt x="158191" y="192024"/>
                  <a:pt x="164592" y="189281"/>
                  <a:pt x="166726" y="184708"/>
                </a:cubicBezTo>
                <a:cubicBezTo>
                  <a:pt x="167335" y="182880"/>
                  <a:pt x="167335" y="179832"/>
                  <a:pt x="165506" y="175869"/>
                </a:cubicBezTo>
                <a:cubicBezTo>
                  <a:pt x="163068" y="170993"/>
                  <a:pt x="157886" y="162154"/>
                  <a:pt x="153314" y="156363"/>
                </a:cubicBezTo>
                <a:lnTo>
                  <a:pt x="138684" y="151486"/>
                </a:lnTo>
                <a:lnTo>
                  <a:pt x="112776" y="129540"/>
                </a:lnTo>
                <a:cubicBezTo>
                  <a:pt x="128321" y="114605"/>
                  <a:pt x="140818" y="98755"/>
                  <a:pt x="149657" y="82600"/>
                </a:cubicBezTo>
                <a:lnTo>
                  <a:pt x="156362" y="72847"/>
                </a:lnTo>
                <a:cubicBezTo>
                  <a:pt x="157582" y="71323"/>
                  <a:pt x="157582" y="69494"/>
                  <a:pt x="156058" y="68580"/>
                </a:cubicBezTo>
                <a:cubicBezTo>
                  <a:pt x="152705" y="66446"/>
                  <a:pt x="144170" y="62179"/>
                  <a:pt x="139598" y="60350"/>
                </a:cubicBezTo>
                <a:cubicBezTo>
                  <a:pt x="137769" y="59741"/>
                  <a:pt x="135331" y="59741"/>
                  <a:pt x="133502" y="60350"/>
                </a:cubicBezTo>
                <a:lnTo>
                  <a:pt x="121920" y="65532"/>
                </a:lnTo>
                <a:cubicBezTo>
                  <a:pt x="107290" y="66751"/>
                  <a:pt x="52121" y="67361"/>
                  <a:pt x="40843" y="67361"/>
                </a:cubicBezTo>
                <a:cubicBezTo>
                  <a:pt x="33223" y="67361"/>
                  <a:pt x="22250" y="66751"/>
                  <a:pt x="13716" y="65227"/>
                </a:cubicBezTo>
                <a:lnTo>
                  <a:pt x="11582" y="69190"/>
                </a:lnTo>
                <a:cubicBezTo>
                  <a:pt x="10973" y="70408"/>
                  <a:pt x="11278" y="71628"/>
                  <a:pt x="12497" y="72847"/>
                </a:cubicBezTo>
                <a:cubicBezTo>
                  <a:pt x="18898" y="78638"/>
                  <a:pt x="28042" y="84734"/>
                  <a:pt x="36576" y="88392"/>
                </a:cubicBezTo>
                <a:cubicBezTo>
                  <a:pt x="42672" y="86258"/>
                  <a:pt x="53645" y="84430"/>
                  <a:pt x="60046" y="84125"/>
                </a:cubicBezTo>
                <a:cubicBezTo>
                  <a:pt x="67056" y="83515"/>
                  <a:pt x="96012" y="82600"/>
                  <a:pt x="113386" y="82296"/>
                </a:cubicBezTo>
                <a:cubicBezTo>
                  <a:pt x="90830" y="119481"/>
                  <a:pt x="50902" y="159105"/>
                  <a:pt x="1524" y="188061"/>
                </a:cubicBezTo>
                <a:cubicBezTo>
                  <a:pt x="0" y="189281"/>
                  <a:pt x="305" y="190500"/>
                  <a:pt x="1524" y="191719"/>
                </a:cubicBezTo>
                <a:lnTo>
                  <a:pt x="5182" y="195986"/>
                </a:lnTo>
                <a:cubicBezTo>
                  <a:pt x="6096" y="196596"/>
                  <a:pt x="7315" y="196596"/>
                  <a:pt x="9144" y="195681"/>
                </a:cubicBezTo>
                <a:cubicBezTo>
                  <a:pt x="42672" y="182575"/>
                  <a:pt x="73762" y="163678"/>
                  <a:pt x="99365" y="142037"/>
                </a:cubicBezTo>
                <a:moveTo>
                  <a:pt x="44806" y="22250"/>
                </a:moveTo>
                <a:cubicBezTo>
                  <a:pt x="44196" y="23469"/>
                  <a:pt x="44196" y="24384"/>
                  <a:pt x="45110" y="25908"/>
                </a:cubicBezTo>
                <a:cubicBezTo>
                  <a:pt x="49987" y="33223"/>
                  <a:pt x="57607" y="40843"/>
                  <a:pt x="63703" y="44805"/>
                </a:cubicBezTo>
                <a:cubicBezTo>
                  <a:pt x="65532" y="46330"/>
                  <a:pt x="67056" y="46330"/>
                  <a:pt x="70104" y="46025"/>
                </a:cubicBezTo>
                <a:cubicBezTo>
                  <a:pt x="82601" y="45110"/>
                  <a:pt x="103937" y="44805"/>
                  <a:pt x="117348" y="44805"/>
                </a:cubicBezTo>
                <a:cubicBezTo>
                  <a:pt x="119482" y="44805"/>
                  <a:pt x="121310" y="44500"/>
                  <a:pt x="122225" y="42977"/>
                </a:cubicBezTo>
                <a:cubicBezTo>
                  <a:pt x="124663" y="40233"/>
                  <a:pt x="125273" y="32004"/>
                  <a:pt x="123444" y="28041"/>
                </a:cubicBezTo>
                <a:cubicBezTo>
                  <a:pt x="122530" y="25908"/>
                  <a:pt x="121006" y="25298"/>
                  <a:pt x="117958" y="25298"/>
                </a:cubicBezTo>
                <a:cubicBezTo>
                  <a:pt x="98755" y="25298"/>
                  <a:pt x="73152" y="24079"/>
                  <a:pt x="47244" y="19202"/>
                </a:cubicBezTo>
                <a:moveTo>
                  <a:pt x="142646" y="116129"/>
                </a:moveTo>
                <a:cubicBezTo>
                  <a:pt x="142037" y="117653"/>
                  <a:pt x="142342" y="118567"/>
                  <a:pt x="143561" y="120091"/>
                </a:cubicBezTo>
                <a:cubicBezTo>
                  <a:pt x="149352" y="125882"/>
                  <a:pt x="156972" y="131673"/>
                  <a:pt x="165506" y="136246"/>
                </a:cubicBezTo>
                <a:cubicBezTo>
                  <a:pt x="170688" y="133807"/>
                  <a:pt x="178918" y="131673"/>
                  <a:pt x="184404" y="131369"/>
                </a:cubicBezTo>
                <a:cubicBezTo>
                  <a:pt x="188062" y="130759"/>
                  <a:pt x="196291" y="130454"/>
                  <a:pt x="203911" y="130149"/>
                </a:cubicBezTo>
                <a:lnTo>
                  <a:pt x="203911" y="161239"/>
                </a:lnTo>
                <a:cubicBezTo>
                  <a:pt x="203911" y="175869"/>
                  <a:pt x="205130" y="207873"/>
                  <a:pt x="206959" y="219761"/>
                </a:cubicBezTo>
                <a:lnTo>
                  <a:pt x="224028" y="219761"/>
                </a:lnTo>
                <a:cubicBezTo>
                  <a:pt x="229819" y="202997"/>
                  <a:pt x="233477" y="174650"/>
                  <a:pt x="233477" y="152095"/>
                </a:cubicBezTo>
                <a:lnTo>
                  <a:pt x="233477" y="33528"/>
                </a:lnTo>
                <a:lnTo>
                  <a:pt x="234391" y="16459"/>
                </a:lnTo>
                <a:cubicBezTo>
                  <a:pt x="234696" y="12802"/>
                  <a:pt x="233477" y="10363"/>
                  <a:pt x="230429" y="9144"/>
                </a:cubicBezTo>
                <a:cubicBezTo>
                  <a:pt x="220675" y="4877"/>
                  <a:pt x="199339" y="609"/>
                  <a:pt x="186538" y="0"/>
                </a:cubicBezTo>
                <a:cubicBezTo>
                  <a:pt x="183794" y="0"/>
                  <a:pt x="182880" y="609"/>
                  <a:pt x="182575" y="1829"/>
                </a:cubicBezTo>
                <a:lnTo>
                  <a:pt x="179527" y="11278"/>
                </a:lnTo>
                <a:cubicBezTo>
                  <a:pt x="189890" y="15240"/>
                  <a:pt x="199339" y="21336"/>
                  <a:pt x="203911" y="28041"/>
                </a:cubicBezTo>
                <a:lnTo>
                  <a:pt x="203911" y="113081"/>
                </a:lnTo>
                <a:cubicBezTo>
                  <a:pt x="191719" y="113690"/>
                  <a:pt x="177089" y="113995"/>
                  <a:pt x="169469" y="113995"/>
                </a:cubicBezTo>
                <a:cubicBezTo>
                  <a:pt x="161849" y="113995"/>
                  <a:pt x="152400" y="113386"/>
                  <a:pt x="145085" y="11247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0" name="Freeform 170"/>
          <p:cNvSpPr/>
          <p:nvPr/>
        </p:nvSpPr>
        <p:spPr>
          <a:xfrm>
            <a:off x="1072447" y="3439533"/>
            <a:ext cx="246278" cy="283464"/>
          </a:xfrm>
          <a:custGeom>
            <a:avLst/>
            <a:gdLst>
              <a:gd name="connsiteX0" fmla="*/ 199339 w 246278"/>
              <a:gd name="connsiteY0" fmla="*/ 264871 h 283464"/>
              <a:gd name="connsiteX1" fmla="*/ 115214 w 246278"/>
              <a:gd name="connsiteY1" fmla="*/ 265786 h 283464"/>
              <a:gd name="connsiteX2" fmla="*/ 107899 w 246278"/>
              <a:gd name="connsiteY2" fmla="*/ 258166 h 283464"/>
              <a:gd name="connsiteX3" fmla="*/ 107899 w 246278"/>
              <a:gd name="connsiteY3" fmla="*/ 225552 h 283464"/>
              <a:gd name="connsiteX4" fmla="*/ 108204 w 246278"/>
              <a:gd name="connsiteY4" fmla="*/ 210617 h 283464"/>
              <a:gd name="connsiteX5" fmla="*/ 103327 w 246278"/>
              <a:gd name="connsiteY5" fmla="*/ 203911 h 283464"/>
              <a:gd name="connsiteX6" fmla="*/ 62179 w 246278"/>
              <a:gd name="connsiteY6" fmla="*/ 200558 h 283464"/>
              <a:gd name="connsiteX7" fmla="*/ 58217 w 246278"/>
              <a:gd name="connsiteY7" fmla="*/ 202692 h 283464"/>
              <a:gd name="connsiteX8" fmla="*/ 56388 w 246278"/>
              <a:gd name="connsiteY8" fmla="*/ 210922 h 283464"/>
              <a:gd name="connsiteX9" fmla="*/ 77724 w 246278"/>
              <a:gd name="connsiteY9" fmla="*/ 221285 h 283464"/>
              <a:gd name="connsiteX10" fmla="*/ 77724 w 246278"/>
              <a:gd name="connsiteY10" fmla="*/ 257556 h 283464"/>
              <a:gd name="connsiteX11" fmla="*/ 107290 w 246278"/>
              <a:gd name="connsiteY11" fmla="*/ 283464 h 283464"/>
              <a:gd name="connsiteX12" fmla="*/ 237134 w 246278"/>
              <a:gd name="connsiteY12" fmla="*/ 282549 h 283464"/>
              <a:gd name="connsiteX13" fmla="*/ 242011 w 246278"/>
              <a:gd name="connsiteY13" fmla="*/ 281025 h 283464"/>
              <a:gd name="connsiteX14" fmla="*/ 246278 w 246278"/>
              <a:gd name="connsiteY14" fmla="*/ 266700 h 283464"/>
              <a:gd name="connsiteX15" fmla="*/ 241402 w 246278"/>
              <a:gd name="connsiteY15" fmla="*/ 261214 h 283464"/>
              <a:gd name="connsiteX16" fmla="*/ 210312 w 246278"/>
              <a:gd name="connsiteY16" fmla="*/ 258775 h 283464"/>
              <a:gd name="connsiteX18" fmla="*/ 161544 w 246278"/>
              <a:gd name="connsiteY18" fmla="*/ 149657 h 283464"/>
              <a:gd name="connsiteX19" fmla="*/ 157886 w 246278"/>
              <a:gd name="connsiteY19" fmla="*/ 147828 h 283464"/>
              <a:gd name="connsiteX20" fmla="*/ 56083 w 246278"/>
              <a:gd name="connsiteY20" fmla="*/ 158800 h 283464"/>
              <a:gd name="connsiteX21" fmla="*/ 50597 w 246278"/>
              <a:gd name="connsiteY21" fmla="*/ 153314 h 283464"/>
              <a:gd name="connsiteX22" fmla="*/ 50597 w 246278"/>
              <a:gd name="connsiteY22" fmla="*/ 64617 h 283464"/>
              <a:gd name="connsiteX23" fmla="*/ 50902 w 246278"/>
              <a:gd name="connsiteY23" fmla="*/ 49073 h 283464"/>
              <a:gd name="connsiteX24" fmla="*/ 46025 w 246278"/>
              <a:gd name="connsiteY24" fmla="*/ 42367 h 283464"/>
              <a:gd name="connsiteX25" fmla="*/ 5791 w 246278"/>
              <a:gd name="connsiteY25" fmla="*/ 39014 h 283464"/>
              <a:gd name="connsiteX26" fmla="*/ 1829 w 246278"/>
              <a:gd name="connsiteY26" fmla="*/ 41148 h 283464"/>
              <a:gd name="connsiteX27" fmla="*/ 0 w 246278"/>
              <a:gd name="connsiteY27" fmla="*/ 49987 h 283464"/>
              <a:gd name="connsiteX28" fmla="*/ 20726 w 246278"/>
              <a:gd name="connsiteY28" fmla="*/ 60350 h 283464"/>
              <a:gd name="connsiteX29" fmla="*/ 20726 w 246278"/>
              <a:gd name="connsiteY29" fmla="*/ 150571 h 283464"/>
              <a:gd name="connsiteX30" fmla="*/ 21946 w 246278"/>
              <a:gd name="connsiteY30" fmla="*/ 167030 h 283464"/>
              <a:gd name="connsiteX31" fmla="*/ 49073 w 246278"/>
              <a:gd name="connsiteY31" fmla="*/ 183490 h 283464"/>
              <a:gd name="connsiteX32" fmla="*/ 61265 w 246278"/>
              <a:gd name="connsiteY32" fmla="*/ 182880 h 283464"/>
              <a:gd name="connsiteX33" fmla="*/ 160934 w 246278"/>
              <a:gd name="connsiteY33" fmla="*/ 160020 h 283464"/>
              <a:gd name="connsiteX34" fmla="*/ 163068 w 246278"/>
              <a:gd name="connsiteY34" fmla="*/ 156667 h 283464"/>
              <a:gd name="connsiteX36" fmla="*/ 196596 w 246278"/>
              <a:gd name="connsiteY36" fmla="*/ 160630 h 283464"/>
              <a:gd name="connsiteX37" fmla="*/ 199644 w 246278"/>
              <a:gd name="connsiteY37" fmla="*/ 219456 h 283464"/>
              <a:gd name="connsiteX38" fmla="*/ 216713 w 246278"/>
              <a:gd name="connsiteY38" fmla="*/ 219456 h 283464"/>
              <a:gd name="connsiteX39" fmla="*/ 226162 w 246278"/>
              <a:gd name="connsiteY39" fmla="*/ 151486 h 283464"/>
              <a:gd name="connsiteX40" fmla="*/ 226162 w 246278"/>
              <a:gd name="connsiteY40" fmla="*/ 33528 h 283464"/>
              <a:gd name="connsiteX41" fmla="*/ 227076 w 246278"/>
              <a:gd name="connsiteY41" fmla="*/ 16459 h 283464"/>
              <a:gd name="connsiteX42" fmla="*/ 223114 w 246278"/>
              <a:gd name="connsiteY42" fmla="*/ 9144 h 283464"/>
              <a:gd name="connsiteX43" fmla="*/ 179222 w 246278"/>
              <a:gd name="connsiteY43" fmla="*/ 0 h 283464"/>
              <a:gd name="connsiteX44" fmla="*/ 175260 w 246278"/>
              <a:gd name="connsiteY44" fmla="*/ 1829 h 283464"/>
              <a:gd name="connsiteX45" fmla="*/ 172212 w 246278"/>
              <a:gd name="connsiteY45" fmla="*/ 11278 h 283464"/>
              <a:gd name="connsiteX46" fmla="*/ 196596 w 246278"/>
              <a:gd name="connsiteY46" fmla="*/ 28041 h 283464"/>
              <a:gd name="connsiteX47" fmla="*/ 196596 w 246278"/>
              <a:gd name="connsiteY47" fmla="*/ 54864 h 283464"/>
              <a:gd name="connsiteX48" fmla="*/ 139903 w 246278"/>
              <a:gd name="connsiteY48" fmla="*/ 56693 h 283464"/>
              <a:gd name="connsiteX49" fmla="*/ 113081 w 246278"/>
              <a:gd name="connsiteY49" fmla="*/ 54864 h 283464"/>
              <a:gd name="connsiteX50" fmla="*/ 110947 w 246278"/>
              <a:gd name="connsiteY50" fmla="*/ 58522 h 283464"/>
              <a:gd name="connsiteX51" fmla="*/ 111862 w 246278"/>
              <a:gd name="connsiteY51" fmla="*/ 62179 h 283464"/>
              <a:gd name="connsiteX52" fmla="*/ 135941 w 246278"/>
              <a:gd name="connsiteY52" fmla="*/ 77724 h 283464"/>
              <a:gd name="connsiteX53" fmla="*/ 155448 w 246278"/>
              <a:gd name="connsiteY53" fmla="*/ 73152 h 283464"/>
              <a:gd name="connsiteX54" fmla="*/ 196596 w 246278"/>
              <a:gd name="connsiteY54" fmla="*/ 71628 h 283464"/>
              <a:gd name="connsiteX55" fmla="*/ 196596 w 246278"/>
              <a:gd name="connsiteY55" fmla="*/ 104546 h 283464"/>
              <a:gd name="connsiteX56" fmla="*/ 138379 w 246278"/>
              <a:gd name="connsiteY56" fmla="*/ 106375 h 283464"/>
              <a:gd name="connsiteX57" fmla="*/ 111862 w 246278"/>
              <a:gd name="connsiteY57" fmla="*/ 104546 h 283464"/>
              <a:gd name="connsiteX58" fmla="*/ 109423 w 246278"/>
              <a:gd name="connsiteY58" fmla="*/ 108508 h 283464"/>
              <a:gd name="connsiteX59" fmla="*/ 110338 w 246278"/>
              <a:gd name="connsiteY59" fmla="*/ 111861 h 283464"/>
              <a:gd name="connsiteX60" fmla="*/ 134417 w 246278"/>
              <a:gd name="connsiteY60" fmla="*/ 127711 h 283464"/>
              <a:gd name="connsiteX61" fmla="*/ 154229 w 246278"/>
              <a:gd name="connsiteY61" fmla="*/ 123139 h 283464"/>
              <a:gd name="connsiteX62" fmla="*/ 196596 w 246278"/>
              <a:gd name="connsiteY62" fmla="*/ 121615 h 2834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6278" h="283464">
                <a:moveTo>
                  <a:pt x="199339" y="264871"/>
                </a:moveTo>
                <a:cubicBezTo>
                  <a:pt x="181356" y="265786"/>
                  <a:pt x="133807" y="266090"/>
                  <a:pt x="115214" y="265786"/>
                </a:cubicBezTo>
                <a:cubicBezTo>
                  <a:pt x="110033" y="265786"/>
                  <a:pt x="107899" y="263347"/>
                  <a:pt x="107899" y="258166"/>
                </a:cubicBezTo>
                <a:lnTo>
                  <a:pt x="107899" y="225552"/>
                </a:lnTo>
                <a:lnTo>
                  <a:pt x="108204" y="210617"/>
                </a:lnTo>
                <a:cubicBezTo>
                  <a:pt x="108204" y="206959"/>
                  <a:pt x="106680" y="204825"/>
                  <a:pt x="103327" y="203911"/>
                </a:cubicBezTo>
                <a:cubicBezTo>
                  <a:pt x="94183" y="201778"/>
                  <a:pt x="73762" y="200558"/>
                  <a:pt x="62179" y="200558"/>
                </a:cubicBezTo>
                <a:cubicBezTo>
                  <a:pt x="59741" y="200558"/>
                  <a:pt x="58522" y="201473"/>
                  <a:pt x="58217" y="202692"/>
                </a:cubicBezTo>
                <a:lnTo>
                  <a:pt x="56388" y="210922"/>
                </a:lnTo>
                <a:cubicBezTo>
                  <a:pt x="64313" y="213360"/>
                  <a:pt x="72847" y="217017"/>
                  <a:pt x="77724" y="221285"/>
                </a:cubicBezTo>
                <a:lnTo>
                  <a:pt x="77724" y="257556"/>
                </a:lnTo>
                <a:cubicBezTo>
                  <a:pt x="77724" y="275234"/>
                  <a:pt x="85649" y="283464"/>
                  <a:pt x="107290" y="283464"/>
                </a:cubicBezTo>
                <a:lnTo>
                  <a:pt x="237134" y="282549"/>
                </a:lnTo>
                <a:cubicBezTo>
                  <a:pt x="238963" y="282549"/>
                  <a:pt x="240792" y="282245"/>
                  <a:pt x="242011" y="281025"/>
                </a:cubicBezTo>
                <a:cubicBezTo>
                  <a:pt x="243840" y="279197"/>
                  <a:pt x="246278" y="274015"/>
                  <a:pt x="246278" y="266700"/>
                </a:cubicBezTo>
                <a:cubicBezTo>
                  <a:pt x="246278" y="263957"/>
                  <a:pt x="244145" y="261823"/>
                  <a:pt x="241402" y="261214"/>
                </a:cubicBezTo>
                <a:cubicBezTo>
                  <a:pt x="234696" y="259690"/>
                  <a:pt x="220066" y="258775"/>
                  <a:pt x="210312" y="258775"/>
                </a:cubicBezTo>
                <a:moveTo>
                  <a:pt x="161544" y="149657"/>
                </a:moveTo>
                <a:cubicBezTo>
                  <a:pt x="161239" y="148133"/>
                  <a:pt x="160020" y="147523"/>
                  <a:pt x="157886" y="147828"/>
                </a:cubicBezTo>
                <a:cubicBezTo>
                  <a:pt x="132588" y="153924"/>
                  <a:pt x="85039" y="158800"/>
                  <a:pt x="56083" y="158800"/>
                </a:cubicBezTo>
                <a:cubicBezTo>
                  <a:pt x="52121" y="158800"/>
                  <a:pt x="50597" y="157277"/>
                  <a:pt x="50597" y="153314"/>
                </a:cubicBezTo>
                <a:lnTo>
                  <a:pt x="50597" y="64617"/>
                </a:lnTo>
                <a:lnTo>
                  <a:pt x="50902" y="49073"/>
                </a:lnTo>
                <a:cubicBezTo>
                  <a:pt x="50902" y="45415"/>
                  <a:pt x="49378" y="43281"/>
                  <a:pt x="46025" y="42367"/>
                </a:cubicBezTo>
                <a:cubicBezTo>
                  <a:pt x="37186" y="40233"/>
                  <a:pt x="17069" y="39014"/>
                  <a:pt x="5791" y="39014"/>
                </a:cubicBezTo>
                <a:cubicBezTo>
                  <a:pt x="3353" y="39014"/>
                  <a:pt x="2134" y="39929"/>
                  <a:pt x="1829" y="41148"/>
                </a:cubicBezTo>
                <a:lnTo>
                  <a:pt x="0" y="49987"/>
                </a:lnTo>
                <a:cubicBezTo>
                  <a:pt x="7620" y="52425"/>
                  <a:pt x="15850" y="56388"/>
                  <a:pt x="20726" y="60350"/>
                </a:cubicBezTo>
                <a:lnTo>
                  <a:pt x="20726" y="150571"/>
                </a:lnTo>
                <a:cubicBezTo>
                  <a:pt x="20726" y="158496"/>
                  <a:pt x="21336" y="165202"/>
                  <a:pt x="21946" y="167030"/>
                </a:cubicBezTo>
                <a:cubicBezTo>
                  <a:pt x="27127" y="179527"/>
                  <a:pt x="33223" y="183490"/>
                  <a:pt x="49073" y="183490"/>
                </a:cubicBezTo>
                <a:cubicBezTo>
                  <a:pt x="52731" y="183490"/>
                  <a:pt x="56998" y="183185"/>
                  <a:pt x="61265" y="182880"/>
                </a:cubicBezTo>
                <a:cubicBezTo>
                  <a:pt x="89306" y="180746"/>
                  <a:pt x="133807" y="171297"/>
                  <a:pt x="160934" y="160020"/>
                </a:cubicBezTo>
                <a:cubicBezTo>
                  <a:pt x="162458" y="159410"/>
                  <a:pt x="163373" y="158191"/>
                  <a:pt x="163068" y="156667"/>
                </a:cubicBezTo>
                <a:moveTo>
                  <a:pt x="196596" y="160630"/>
                </a:moveTo>
                <a:cubicBezTo>
                  <a:pt x="196596" y="175260"/>
                  <a:pt x="197815" y="207264"/>
                  <a:pt x="199644" y="219456"/>
                </a:cubicBezTo>
                <a:lnTo>
                  <a:pt x="216713" y="219456"/>
                </a:lnTo>
                <a:cubicBezTo>
                  <a:pt x="222504" y="202692"/>
                  <a:pt x="226162" y="174041"/>
                  <a:pt x="226162" y="151486"/>
                </a:cubicBezTo>
                <a:lnTo>
                  <a:pt x="226162" y="33528"/>
                </a:lnTo>
                <a:lnTo>
                  <a:pt x="227076" y="16459"/>
                </a:lnTo>
                <a:cubicBezTo>
                  <a:pt x="227381" y="12802"/>
                  <a:pt x="226162" y="10363"/>
                  <a:pt x="223114" y="9144"/>
                </a:cubicBezTo>
                <a:cubicBezTo>
                  <a:pt x="213360" y="4877"/>
                  <a:pt x="192024" y="609"/>
                  <a:pt x="179222" y="0"/>
                </a:cubicBezTo>
                <a:cubicBezTo>
                  <a:pt x="176479" y="0"/>
                  <a:pt x="175565" y="609"/>
                  <a:pt x="175260" y="1829"/>
                </a:cubicBezTo>
                <a:lnTo>
                  <a:pt x="172212" y="11278"/>
                </a:lnTo>
                <a:cubicBezTo>
                  <a:pt x="182575" y="15240"/>
                  <a:pt x="192024" y="21336"/>
                  <a:pt x="196596" y="28041"/>
                </a:cubicBezTo>
                <a:lnTo>
                  <a:pt x="196596" y="54864"/>
                </a:lnTo>
                <a:cubicBezTo>
                  <a:pt x="179222" y="56083"/>
                  <a:pt x="151181" y="56693"/>
                  <a:pt x="139903" y="56693"/>
                </a:cubicBezTo>
                <a:cubicBezTo>
                  <a:pt x="131674" y="56693"/>
                  <a:pt x="121006" y="56083"/>
                  <a:pt x="113081" y="54864"/>
                </a:cubicBezTo>
                <a:lnTo>
                  <a:pt x="110947" y="58522"/>
                </a:lnTo>
                <a:cubicBezTo>
                  <a:pt x="110338" y="59741"/>
                  <a:pt x="110642" y="60960"/>
                  <a:pt x="111862" y="62179"/>
                </a:cubicBezTo>
                <a:cubicBezTo>
                  <a:pt x="118262" y="67970"/>
                  <a:pt x="126492" y="73457"/>
                  <a:pt x="135941" y="77724"/>
                </a:cubicBezTo>
                <a:cubicBezTo>
                  <a:pt x="141427" y="75895"/>
                  <a:pt x="150266" y="73761"/>
                  <a:pt x="155448" y="73152"/>
                </a:cubicBezTo>
                <a:cubicBezTo>
                  <a:pt x="163373" y="72237"/>
                  <a:pt x="182575" y="71628"/>
                  <a:pt x="196596" y="71628"/>
                </a:cubicBezTo>
                <a:lnTo>
                  <a:pt x="196596" y="104546"/>
                </a:lnTo>
                <a:cubicBezTo>
                  <a:pt x="179527" y="105766"/>
                  <a:pt x="149962" y="106375"/>
                  <a:pt x="138379" y="106375"/>
                </a:cubicBezTo>
                <a:cubicBezTo>
                  <a:pt x="130150" y="106375"/>
                  <a:pt x="119482" y="105766"/>
                  <a:pt x="111862" y="104546"/>
                </a:cubicBezTo>
                <a:lnTo>
                  <a:pt x="109423" y="108508"/>
                </a:lnTo>
                <a:cubicBezTo>
                  <a:pt x="108814" y="109728"/>
                  <a:pt x="109118" y="110642"/>
                  <a:pt x="110338" y="111861"/>
                </a:cubicBezTo>
                <a:cubicBezTo>
                  <a:pt x="117043" y="117653"/>
                  <a:pt x="125273" y="123444"/>
                  <a:pt x="134417" y="127711"/>
                </a:cubicBezTo>
                <a:cubicBezTo>
                  <a:pt x="139903" y="125882"/>
                  <a:pt x="148742" y="123749"/>
                  <a:pt x="154229" y="123139"/>
                </a:cubicBezTo>
                <a:cubicBezTo>
                  <a:pt x="162458" y="121920"/>
                  <a:pt x="182575" y="121310"/>
                  <a:pt x="196596" y="12161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1" name="Freeform 171"/>
          <p:cNvSpPr/>
          <p:nvPr/>
        </p:nvSpPr>
        <p:spPr>
          <a:xfrm>
            <a:off x="1446741" y="3439533"/>
            <a:ext cx="226467" cy="296875"/>
          </a:xfrm>
          <a:custGeom>
            <a:avLst/>
            <a:gdLst>
              <a:gd name="connsiteX0" fmla="*/ 194767 w 226467"/>
              <a:gd name="connsiteY0" fmla="*/ 190500 h 296875"/>
              <a:gd name="connsiteX1" fmla="*/ 79553 w 226467"/>
              <a:gd name="connsiteY1" fmla="*/ 193548 h 296875"/>
              <a:gd name="connsiteX2" fmla="*/ 46939 w 226467"/>
              <a:gd name="connsiteY2" fmla="*/ 191109 h 296875"/>
              <a:gd name="connsiteX3" fmla="*/ 44501 w 226467"/>
              <a:gd name="connsiteY3" fmla="*/ 195681 h 296875"/>
              <a:gd name="connsiteX4" fmla="*/ 45415 w 226467"/>
              <a:gd name="connsiteY4" fmla="*/ 199644 h 296875"/>
              <a:gd name="connsiteX5" fmla="*/ 74371 w 226467"/>
              <a:gd name="connsiteY5" fmla="*/ 216408 h 296875"/>
              <a:gd name="connsiteX6" fmla="*/ 103022 w 226467"/>
              <a:gd name="connsiteY6" fmla="*/ 211226 h 296875"/>
              <a:gd name="connsiteX7" fmla="*/ 192024 w 226467"/>
              <a:gd name="connsiteY7" fmla="*/ 209397 h 296875"/>
              <a:gd name="connsiteX8" fmla="*/ 192024 w 226467"/>
              <a:gd name="connsiteY8" fmla="*/ 257556 h 296875"/>
              <a:gd name="connsiteX9" fmla="*/ 195072 w 226467"/>
              <a:gd name="connsiteY9" fmla="*/ 296875 h 296875"/>
              <a:gd name="connsiteX10" fmla="*/ 212750 w 226467"/>
              <a:gd name="connsiteY10" fmla="*/ 296875 h 296875"/>
              <a:gd name="connsiteX11" fmla="*/ 220980 w 226467"/>
              <a:gd name="connsiteY11" fmla="*/ 250546 h 296875"/>
              <a:gd name="connsiteX12" fmla="*/ 221894 w 226467"/>
              <a:gd name="connsiteY12" fmla="*/ 210312 h 296875"/>
              <a:gd name="connsiteX13" fmla="*/ 225552 w 226467"/>
              <a:gd name="connsiteY13" fmla="*/ 199034 h 296875"/>
              <a:gd name="connsiteX14" fmla="*/ 224942 w 226467"/>
              <a:gd name="connsiteY14" fmla="*/ 195072 h 296875"/>
              <a:gd name="connsiteX15" fmla="*/ 210007 w 226467"/>
              <a:gd name="connsiteY15" fmla="*/ 186233 h 296875"/>
              <a:gd name="connsiteX16" fmla="*/ 204521 w 226467"/>
              <a:gd name="connsiteY16" fmla="*/ 186233 h 296875"/>
              <a:gd name="connsiteX18" fmla="*/ 214274 w 226467"/>
              <a:gd name="connsiteY18" fmla="*/ 179527 h 296875"/>
              <a:gd name="connsiteX19" fmla="*/ 223723 w 226467"/>
              <a:gd name="connsiteY19" fmla="*/ 123444 h 296875"/>
              <a:gd name="connsiteX20" fmla="*/ 223723 w 226467"/>
              <a:gd name="connsiteY20" fmla="*/ 33528 h 296875"/>
              <a:gd name="connsiteX21" fmla="*/ 224638 w 226467"/>
              <a:gd name="connsiteY21" fmla="*/ 16459 h 296875"/>
              <a:gd name="connsiteX22" fmla="*/ 220675 w 226467"/>
              <a:gd name="connsiteY22" fmla="*/ 9144 h 296875"/>
              <a:gd name="connsiteX23" fmla="*/ 176784 w 226467"/>
              <a:gd name="connsiteY23" fmla="*/ 0 h 296875"/>
              <a:gd name="connsiteX24" fmla="*/ 172517 w 226467"/>
              <a:gd name="connsiteY24" fmla="*/ 1829 h 296875"/>
              <a:gd name="connsiteX25" fmla="*/ 169469 w 226467"/>
              <a:gd name="connsiteY25" fmla="*/ 11278 h 296875"/>
              <a:gd name="connsiteX26" fmla="*/ 194157 w 226467"/>
              <a:gd name="connsiteY26" fmla="*/ 28041 h 296875"/>
              <a:gd name="connsiteX27" fmla="*/ 194157 w 226467"/>
              <a:gd name="connsiteY27" fmla="*/ 53340 h 296875"/>
              <a:gd name="connsiteX28" fmla="*/ 161239 w 226467"/>
              <a:gd name="connsiteY28" fmla="*/ 54254 h 296875"/>
              <a:gd name="connsiteX29" fmla="*/ 136550 w 226467"/>
              <a:gd name="connsiteY29" fmla="*/ 52730 h 296875"/>
              <a:gd name="connsiteX30" fmla="*/ 134417 w 226467"/>
              <a:gd name="connsiteY30" fmla="*/ 56388 h 296875"/>
              <a:gd name="connsiteX31" fmla="*/ 135331 w 226467"/>
              <a:gd name="connsiteY31" fmla="*/ 60046 h 296875"/>
              <a:gd name="connsiteX32" fmla="*/ 156972 w 226467"/>
              <a:gd name="connsiteY32" fmla="*/ 74981 h 296875"/>
              <a:gd name="connsiteX33" fmla="*/ 175869 w 226467"/>
              <a:gd name="connsiteY33" fmla="*/ 71019 h 296875"/>
              <a:gd name="connsiteX34" fmla="*/ 194157 w 226467"/>
              <a:gd name="connsiteY34" fmla="*/ 70104 h 296875"/>
              <a:gd name="connsiteX35" fmla="*/ 194157 w 226467"/>
              <a:gd name="connsiteY35" fmla="*/ 114909 h 296875"/>
              <a:gd name="connsiteX36" fmla="*/ 151181 w 226467"/>
              <a:gd name="connsiteY36" fmla="*/ 116129 h 296875"/>
              <a:gd name="connsiteX37" fmla="*/ 133807 w 226467"/>
              <a:gd name="connsiteY37" fmla="*/ 115214 h 296875"/>
              <a:gd name="connsiteX38" fmla="*/ 136855 w 226467"/>
              <a:gd name="connsiteY38" fmla="*/ 95707 h 296875"/>
              <a:gd name="connsiteX39" fmla="*/ 68580 w 226467"/>
              <a:gd name="connsiteY39" fmla="*/ 33833 h 296875"/>
              <a:gd name="connsiteX40" fmla="*/ 0 w 226467"/>
              <a:gd name="connsiteY40" fmla="*/ 95707 h 296875"/>
              <a:gd name="connsiteX41" fmla="*/ 68580 w 226467"/>
              <a:gd name="connsiteY41" fmla="*/ 158191 h 296875"/>
              <a:gd name="connsiteX42" fmla="*/ 129540 w 226467"/>
              <a:gd name="connsiteY42" fmla="*/ 125882 h 296875"/>
              <a:gd name="connsiteX43" fmla="*/ 146914 w 226467"/>
              <a:gd name="connsiteY43" fmla="*/ 136855 h 296875"/>
              <a:gd name="connsiteX44" fmla="*/ 165811 w 226467"/>
              <a:gd name="connsiteY44" fmla="*/ 132893 h 296875"/>
              <a:gd name="connsiteX45" fmla="*/ 194157 w 226467"/>
              <a:gd name="connsiteY45" fmla="*/ 131673 h 296875"/>
              <a:gd name="connsiteX46" fmla="*/ 197206 w 226467"/>
              <a:gd name="connsiteY46" fmla="*/ 179527 h 296875"/>
              <a:gd name="connsiteX48" fmla="*/ 29566 w 226467"/>
              <a:gd name="connsiteY48" fmla="*/ 95707 h 296875"/>
              <a:gd name="connsiteX49" fmla="*/ 68580 w 226467"/>
              <a:gd name="connsiteY49" fmla="*/ 55169 h 296875"/>
              <a:gd name="connsiteX50" fmla="*/ 107594 w 226467"/>
              <a:gd name="connsiteY50" fmla="*/ 95707 h 296875"/>
              <a:gd name="connsiteX51" fmla="*/ 68580 w 226467"/>
              <a:gd name="connsiteY51" fmla="*/ 135941 h 296875"/>
              <a:gd name="connsiteX52" fmla="*/ 29566 w 226467"/>
              <a:gd name="connsiteY52" fmla="*/ 95707 h 29687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26467" h="296875">
                <a:moveTo>
                  <a:pt x="194767" y="190500"/>
                </a:moveTo>
                <a:cubicBezTo>
                  <a:pt x="175260" y="192024"/>
                  <a:pt x="93573" y="193548"/>
                  <a:pt x="79553" y="193548"/>
                </a:cubicBezTo>
                <a:cubicBezTo>
                  <a:pt x="70409" y="193548"/>
                  <a:pt x="56998" y="192633"/>
                  <a:pt x="46939" y="191109"/>
                </a:cubicBezTo>
                <a:lnTo>
                  <a:pt x="44501" y="195681"/>
                </a:lnTo>
                <a:cubicBezTo>
                  <a:pt x="43891" y="197205"/>
                  <a:pt x="44196" y="198425"/>
                  <a:pt x="45415" y="199644"/>
                </a:cubicBezTo>
                <a:cubicBezTo>
                  <a:pt x="53035" y="206045"/>
                  <a:pt x="63703" y="212446"/>
                  <a:pt x="74371" y="216408"/>
                </a:cubicBezTo>
                <a:cubicBezTo>
                  <a:pt x="81686" y="213664"/>
                  <a:pt x="95098" y="211531"/>
                  <a:pt x="103022" y="211226"/>
                </a:cubicBezTo>
                <a:cubicBezTo>
                  <a:pt x="114910" y="210312"/>
                  <a:pt x="168554" y="209093"/>
                  <a:pt x="192024" y="209397"/>
                </a:cubicBezTo>
                <a:lnTo>
                  <a:pt x="192024" y="257556"/>
                </a:lnTo>
                <a:cubicBezTo>
                  <a:pt x="192024" y="267919"/>
                  <a:pt x="193243" y="287426"/>
                  <a:pt x="195072" y="296875"/>
                </a:cubicBezTo>
                <a:lnTo>
                  <a:pt x="212750" y="296875"/>
                </a:lnTo>
                <a:cubicBezTo>
                  <a:pt x="217322" y="285902"/>
                  <a:pt x="220980" y="264261"/>
                  <a:pt x="220980" y="250546"/>
                </a:cubicBezTo>
                <a:lnTo>
                  <a:pt x="221894" y="210312"/>
                </a:lnTo>
                <a:lnTo>
                  <a:pt x="225552" y="199034"/>
                </a:lnTo>
                <a:cubicBezTo>
                  <a:pt x="226467" y="197205"/>
                  <a:pt x="226161" y="195986"/>
                  <a:pt x="224942" y="195072"/>
                </a:cubicBezTo>
                <a:cubicBezTo>
                  <a:pt x="222199" y="192633"/>
                  <a:pt x="214274" y="188061"/>
                  <a:pt x="210007" y="186233"/>
                </a:cubicBezTo>
                <a:cubicBezTo>
                  <a:pt x="208483" y="185623"/>
                  <a:pt x="206045" y="185623"/>
                  <a:pt x="204521" y="186233"/>
                </a:cubicBezTo>
                <a:moveTo>
                  <a:pt x="214274" y="179527"/>
                </a:moveTo>
                <a:cubicBezTo>
                  <a:pt x="219761" y="166725"/>
                  <a:pt x="223723" y="141732"/>
                  <a:pt x="223723" y="123444"/>
                </a:cubicBezTo>
                <a:lnTo>
                  <a:pt x="223723" y="33528"/>
                </a:lnTo>
                <a:lnTo>
                  <a:pt x="224638" y="16459"/>
                </a:lnTo>
                <a:cubicBezTo>
                  <a:pt x="224638" y="12802"/>
                  <a:pt x="223418" y="10363"/>
                  <a:pt x="220675" y="9144"/>
                </a:cubicBezTo>
                <a:cubicBezTo>
                  <a:pt x="210922" y="4877"/>
                  <a:pt x="189585" y="609"/>
                  <a:pt x="176784" y="0"/>
                </a:cubicBezTo>
                <a:cubicBezTo>
                  <a:pt x="174041" y="0"/>
                  <a:pt x="173126" y="609"/>
                  <a:pt x="172517" y="1829"/>
                </a:cubicBezTo>
                <a:lnTo>
                  <a:pt x="169469" y="11278"/>
                </a:lnTo>
                <a:cubicBezTo>
                  <a:pt x="180137" y="15240"/>
                  <a:pt x="189585" y="21336"/>
                  <a:pt x="194157" y="28041"/>
                </a:cubicBezTo>
                <a:lnTo>
                  <a:pt x="194157" y="53340"/>
                </a:lnTo>
                <a:cubicBezTo>
                  <a:pt x="182270" y="53949"/>
                  <a:pt x="168554" y="54254"/>
                  <a:pt x="161239" y="54254"/>
                </a:cubicBezTo>
                <a:cubicBezTo>
                  <a:pt x="153314" y="54254"/>
                  <a:pt x="143866" y="53645"/>
                  <a:pt x="136550" y="52730"/>
                </a:cubicBezTo>
                <a:lnTo>
                  <a:pt x="134417" y="56388"/>
                </a:lnTo>
                <a:cubicBezTo>
                  <a:pt x="133807" y="57912"/>
                  <a:pt x="134112" y="58826"/>
                  <a:pt x="135331" y="60046"/>
                </a:cubicBezTo>
                <a:cubicBezTo>
                  <a:pt x="141122" y="65532"/>
                  <a:pt x="148438" y="71019"/>
                  <a:pt x="156972" y="74981"/>
                </a:cubicBezTo>
                <a:cubicBezTo>
                  <a:pt x="162458" y="73152"/>
                  <a:pt x="170688" y="71628"/>
                  <a:pt x="175869" y="71019"/>
                </a:cubicBezTo>
                <a:cubicBezTo>
                  <a:pt x="179832" y="70408"/>
                  <a:pt x="186842" y="70104"/>
                  <a:pt x="194157" y="70104"/>
                </a:cubicBezTo>
                <a:lnTo>
                  <a:pt x="194157" y="114909"/>
                </a:lnTo>
                <a:cubicBezTo>
                  <a:pt x="180137" y="115824"/>
                  <a:pt x="160325" y="116129"/>
                  <a:pt x="151181" y="116129"/>
                </a:cubicBezTo>
                <a:cubicBezTo>
                  <a:pt x="145694" y="116129"/>
                  <a:pt x="139598" y="115824"/>
                  <a:pt x="133807" y="115214"/>
                </a:cubicBezTo>
                <a:cubicBezTo>
                  <a:pt x="135941" y="109423"/>
                  <a:pt x="136855" y="102717"/>
                  <a:pt x="136855" y="95707"/>
                </a:cubicBezTo>
                <a:cubicBezTo>
                  <a:pt x="136855" y="59436"/>
                  <a:pt x="108204" y="33833"/>
                  <a:pt x="68580" y="33833"/>
                </a:cubicBezTo>
                <a:cubicBezTo>
                  <a:pt x="28651" y="33833"/>
                  <a:pt x="0" y="59436"/>
                  <a:pt x="0" y="95707"/>
                </a:cubicBezTo>
                <a:cubicBezTo>
                  <a:pt x="0" y="132588"/>
                  <a:pt x="28651" y="158191"/>
                  <a:pt x="68580" y="158191"/>
                </a:cubicBezTo>
                <a:cubicBezTo>
                  <a:pt x="96012" y="158191"/>
                  <a:pt x="118567" y="145694"/>
                  <a:pt x="129540" y="125882"/>
                </a:cubicBezTo>
                <a:cubicBezTo>
                  <a:pt x="134417" y="129845"/>
                  <a:pt x="140513" y="133807"/>
                  <a:pt x="146914" y="136855"/>
                </a:cubicBezTo>
                <a:cubicBezTo>
                  <a:pt x="152400" y="135026"/>
                  <a:pt x="160630" y="133502"/>
                  <a:pt x="165811" y="132893"/>
                </a:cubicBezTo>
                <a:cubicBezTo>
                  <a:pt x="171602" y="132283"/>
                  <a:pt x="183794" y="131673"/>
                  <a:pt x="194157" y="131673"/>
                </a:cubicBezTo>
                <a:cubicBezTo>
                  <a:pt x="194157" y="143561"/>
                  <a:pt x="195377" y="169773"/>
                  <a:pt x="197206" y="179527"/>
                </a:cubicBezTo>
                <a:moveTo>
                  <a:pt x="29566" y="95707"/>
                </a:moveTo>
                <a:cubicBezTo>
                  <a:pt x="29566" y="70714"/>
                  <a:pt x="46025" y="55169"/>
                  <a:pt x="68580" y="55169"/>
                </a:cubicBezTo>
                <a:cubicBezTo>
                  <a:pt x="91135" y="55169"/>
                  <a:pt x="107594" y="70714"/>
                  <a:pt x="107594" y="95707"/>
                </a:cubicBezTo>
                <a:cubicBezTo>
                  <a:pt x="107594" y="121005"/>
                  <a:pt x="91135" y="135941"/>
                  <a:pt x="68580" y="135941"/>
                </a:cubicBezTo>
                <a:cubicBezTo>
                  <a:pt x="46025" y="135941"/>
                  <a:pt x="29566" y="121005"/>
                  <a:pt x="29566" y="957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2" name="Freeform 172"/>
          <p:cNvSpPr/>
          <p:nvPr/>
        </p:nvSpPr>
        <p:spPr>
          <a:xfrm>
            <a:off x="1720147" y="3439533"/>
            <a:ext cx="287731" cy="294132"/>
          </a:xfrm>
          <a:custGeom>
            <a:avLst/>
            <a:gdLst>
              <a:gd name="connsiteX0" fmla="*/ 131674 w 287731"/>
              <a:gd name="connsiteY0" fmla="*/ 151486 h 294132"/>
              <a:gd name="connsiteX1" fmla="*/ 97536 w 287731"/>
              <a:gd name="connsiteY1" fmla="*/ 115824 h 294132"/>
              <a:gd name="connsiteX2" fmla="*/ 116738 w 287731"/>
              <a:gd name="connsiteY2" fmla="*/ 65837 h 294132"/>
              <a:gd name="connsiteX3" fmla="*/ 117348 w 287731"/>
              <a:gd name="connsiteY3" fmla="*/ 58217 h 294132"/>
              <a:gd name="connsiteX4" fmla="*/ 113081 w 287731"/>
              <a:gd name="connsiteY4" fmla="*/ 51511 h 294132"/>
              <a:gd name="connsiteX5" fmla="*/ 72847 w 287731"/>
              <a:gd name="connsiteY5" fmla="*/ 39014 h 294132"/>
              <a:gd name="connsiteX6" fmla="*/ 68885 w 287731"/>
              <a:gd name="connsiteY6" fmla="*/ 40233 h 294132"/>
              <a:gd name="connsiteX7" fmla="*/ 64618 w 287731"/>
              <a:gd name="connsiteY7" fmla="*/ 48463 h 294132"/>
              <a:gd name="connsiteX8" fmla="*/ 82906 w 287731"/>
              <a:gd name="connsiteY8" fmla="*/ 65532 h 294132"/>
              <a:gd name="connsiteX9" fmla="*/ 1219 w 287731"/>
              <a:gd name="connsiteY9" fmla="*/ 202692 h 294132"/>
              <a:gd name="connsiteX10" fmla="*/ 914 w 287731"/>
              <a:gd name="connsiteY10" fmla="*/ 206349 h 294132"/>
              <a:gd name="connsiteX11" fmla="*/ 6096 w 287731"/>
              <a:gd name="connsiteY11" fmla="*/ 210617 h 294132"/>
              <a:gd name="connsiteX12" fmla="*/ 10058 w 287731"/>
              <a:gd name="connsiteY12" fmla="*/ 210312 h 294132"/>
              <a:gd name="connsiteX13" fmla="*/ 87173 w 287731"/>
              <a:gd name="connsiteY13" fmla="*/ 132893 h 294132"/>
              <a:gd name="connsiteX14" fmla="*/ 142037 w 287731"/>
              <a:gd name="connsiteY14" fmla="*/ 194767 h 294132"/>
              <a:gd name="connsiteX15" fmla="*/ 149962 w 287731"/>
              <a:gd name="connsiteY15" fmla="*/ 201473 h 294132"/>
              <a:gd name="connsiteX16" fmla="*/ 164287 w 287731"/>
              <a:gd name="connsiteY16" fmla="*/ 195986 h 294132"/>
              <a:gd name="connsiteX17" fmla="*/ 163068 w 287731"/>
              <a:gd name="connsiteY17" fmla="*/ 184708 h 294132"/>
              <a:gd name="connsiteX18" fmla="*/ 148438 w 287731"/>
              <a:gd name="connsiteY18" fmla="*/ 158800 h 294132"/>
              <a:gd name="connsiteX20" fmla="*/ 244754 w 287731"/>
              <a:gd name="connsiteY20" fmla="*/ 126187 h 294132"/>
              <a:gd name="connsiteX21" fmla="*/ 226162 w 287731"/>
              <a:gd name="connsiteY21" fmla="*/ 127102 h 294132"/>
              <a:gd name="connsiteX22" fmla="*/ 226162 w 287731"/>
              <a:gd name="connsiteY22" fmla="*/ 33833 h 294132"/>
              <a:gd name="connsiteX23" fmla="*/ 227076 w 287731"/>
              <a:gd name="connsiteY23" fmla="*/ 16459 h 294132"/>
              <a:gd name="connsiteX24" fmla="*/ 223114 w 287731"/>
              <a:gd name="connsiteY24" fmla="*/ 9144 h 294132"/>
              <a:gd name="connsiteX25" fmla="*/ 178308 w 287731"/>
              <a:gd name="connsiteY25" fmla="*/ 0 h 294132"/>
              <a:gd name="connsiteX26" fmla="*/ 174346 w 287731"/>
              <a:gd name="connsiteY26" fmla="*/ 1829 h 294132"/>
              <a:gd name="connsiteX27" fmla="*/ 171298 w 287731"/>
              <a:gd name="connsiteY27" fmla="*/ 11278 h 294132"/>
              <a:gd name="connsiteX28" fmla="*/ 196596 w 287731"/>
              <a:gd name="connsiteY28" fmla="*/ 28041 h 294132"/>
              <a:gd name="connsiteX29" fmla="*/ 196596 w 287731"/>
              <a:gd name="connsiteY29" fmla="*/ 231648 h 294132"/>
              <a:gd name="connsiteX30" fmla="*/ 199339 w 287731"/>
              <a:gd name="connsiteY30" fmla="*/ 294132 h 294132"/>
              <a:gd name="connsiteX31" fmla="*/ 216103 w 287731"/>
              <a:gd name="connsiteY31" fmla="*/ 294132 h 294132"/>
              <a:gd name="connsiteX32" fmla="*/ 226162 w 287731"/>
              <a:gd name="connsiteY32" fmla="*/ 222199 h 294132"/>
              <a:gd name="connsiteX33" fmla="*/ 226162 w 287731"/>
              <a:gd name="connsiteY33" fmla="*/ 145085 h 294132"/>
              <a:gd name="connsiteX34" fmla="*/ 275844 w 287731"/>
              <a:gd name="connsiteY34" fmla="*/ 143866 h 294132"/>
              <a:gd name="connsiteX35" fmla="*/ 283769 w 287731"/>
              <a:gd name="connsiteY35" fmla="*/ 141427 h 294132"/>
              <a:gd name="connsiteX36" fmla="*/ 287426 w 287731"/>
              <a:gd name="connsiteY36" fmla="*/ 127711 h 294132"/>
              <a:gd name="connsiteX37" fmla="*/ 281635 w 287731"/>
              <a:gd name="connsiteY37" fmla="*/ 121615 h 294132"/>
              <a:gd name="connsiteX38" fmla="*/ 254508 w 287731"/>
              <a:gd name="connsiteY38" fmla="*/ 120091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87731" h="294132">
                <a:moveTo>
                  <a:pt x="131674" y="151486"/>
                </a:moveTo>
                <a:lnTo>
                  <a:pt x="97536" y="115824"/>
                </a:lnTo>
                <a:cubicBezTo>
                  <a:pt x="106680" y="99060"/>
                  <a:pt x="113386" y="81991"/>
                  <a:pt x="116738" y="65837"/>
                </a:cubicBezTo>
                <a:cubicBezTo>
                  <a:pt x="117043" y="63703"/>
                  <a:pt x="117348" y="60960"/>
                  <a:pt x="117348" y="58217"/>
                </a:cubicBezTo>
                <a:cubicBezTo>
                  <a:pt x="117348" y="55473"/>
                  <a:pt x="115824" y="53035"/>
                  <a:pt x="113081" y="51511"/>
                </a:cubicBezTo>
                <a:cubicBezTo>
                  <a:pt x="105461" y="46939"/>
                  <a:pt x="85039" y="40538"/>
                  <a:pt x="72847" y="39014"/>
                </a:cubicBezTo>
                <a:cubicBezTo>
                  <a:pt x="70714" y="38709"/>
                  <a:pt x="69495" y="39014"/>
                  <a:pt x="68885" y="40233"/>
                </a:cubicBezTo>
                <a:lnTo>
                  <a:pt x="64618" y="48463"/>
                </a:lnTo>
                <a:cubicBezTo>
                  <a:pt x="72238" y="52730"/>
                  <a:pt x="79858" y="59741"/>
                  <a:pt x="82906" y="65532"/>
                </a:cubicBezTo>
                <a:cubicBezTo>
                  <a:pt x="74066" y="109728"/>
                  <a:pt x="44196" y="160934"/>
                  <a:pt x="1219" y="202692"/>
                </a:cubicBezTo>
                <a:cubicBezTo>
                  <a:pt x="0" y="204216"/>
                  <a:pt x="0" y="205130"/>
                  <a:pt x="914" y="206349"/>
                </a:cubicBezTo>
                <a:lnTo>
                  <a:pt x="6096" y="210617"/>
                </a:lnTo>
                <a:cubicBezTo>
                  <a:pt x="7315" y="211226"/>
                  <a:pt x="8534" y="211226"/>
                  <a:pt x="10058" y="210312"/>
                </a:cubicBezTo>
                <a:cubicBezTo>
                  <a:pt x="42367" y="188061"/>
                  <a:pt x="68580" y="160934"/>
                  <a:pt x="87173" y="132893"/>
                </a:cubicBezTo>
                <a:lnTo>
                  <a:pt x="142037" y="194767"/>
                </a:lnTo>
                <a:cubicBezTo>
                  <a:pt x="144475" y="197510"/>
                  <a:pt x="147523" y="200863"/>
                  <a:pt x="149962" y="201473"/>
                </a:cubicBezTo>
                <a:cubicBezTo>
                  <a:pt x="154229" y="203302"/>
                  <a:pt x="161849" y="200863"/>
                  <a:pt x="164287" y="195986"/>
                </a:cubicBezTo>
                <a:cubicBezTo>
                  <a:pt x="165202" y="193548"/>
                  <a:pt x="165202" y="189890"/>
                  <a:pt x="163068" y="184708"/>
                </a:cubicBezTo>
                <a:cubicBezTo>
                  <a:pt x="160325" y="178308"/>
                  <a:pt x="153619" y="166421"/>
                  <a:pt x="148438" y="158800"/>
                </a:cubicBezTo>
                <a:moveTo>
                  <a:pt x="244754" y="126187"/>
                </a:moveTo>
                <a:lnTo>
                  <a:pt x="226162" y="127102"/>
                </a:lnTo>
                <a:lnTo>
                  <a:pt x="226162" y="33833"/>
                </a:lnTo>
                <a:lnTo>
                  <a:pt x="227076" y="16459"/>
                </a:lnTo>
                <a:cubicBezTo>
                  <a:pt x="227381" y="12802"/>
                  <a:pt x="226162" y="10363"/>
                  <a:pt x="223114" y="9144"/>
                </a:cubicBezTo>
                <a:cubicBezTo>
                  <a:pt x="213055" y="4877"/>
                  <a:pt x="191414" y="609"/>
                  <a:pt x="178308" y="0"/>
                </a:cubicBezTo>
                <a:cubicBezTo>
                  <a:pt x="175565" y="0"/>
                  <a:pt x="174955" y="609"/>
                  <a:pt x="174346" y="1829"/>
                </a:cubicBezTo>
                <a:lnTo>
                  <a:pt x="171298" y="11278"/>
                </a:lnTo>
                <a:cubicBezTo>
                  <a:pt x="181966" y="15240"/>
                  <a:pt x="191719" y="21336"/>
                  <a:pt x="196596" y="28041"/>
                </a:cubicBezTo>
                <a:lnTo>
                  <a:pt x="196596" y="231648"/>
                </a:lnTo>
                <a:cubicBezTo>
                  <a:pt x="196596" y="245364"/>
                  <a:pt x="197815" y="282245"/>
                  <a:pt x="199339" y="294132"/>
                </a:cubicBezTo>
                <a:lnTo>
                  <a:pt x="216103" y="294132"/>
                </a:lnTo>
                <a:cubicBezTo>
                  <a:pt x="222504" y="274930"/>
                  <a:pt x="226162" y="241097"/>
                  <a:pt x="226162" y="222199"/>
                </a:cubicBezTo>
                <a:lnTo>
                  <a:pt x="226162" y="145085"/>
                </a:lnTo>
                <a:lnTo>
                  <a:pt x="275844" y="143866"/>
                </a:lnTo>
                <a:cubicBezTo>
                  <a:pt x="278587" y="143866"/>
                  <a:pt x="281940" y="143256"/>
                  <a:pt x="283769" y="141427"/>
                </a:cubicBezTo>
                <a:cubicBezTo>
                  <a:pt x="285903" y="139598"/>
                  <a:pt x="287731" y="134112"/>
                  <a:pt x="287426" y="127711"/>
                </a:cubicBezTo>
                <a:cubicBezTo>
                  <a:pt x="287122" y="124663"/>
                  <a:pt x="284988" y="122225"/>
                  <a:pt x="281635" y="121615"/>
                </a:cubicBezTo>
                <a:cubicBezTo>
                  <a:pt x="276149" y="120396"/>
                  <a:pt x="263347" y="119786"/>
                  <a:pt x="254508" y="120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3" name="Freeform 173"/>
          <p:cNvSpPr/>
          <p:nvPr/>
        </p:nvSpPr>
        <p:spPr>
          <a:xfrm>
            <a:off x="2014888" y="3439533"/>
            <a:ext cx="287426" cy="294132"/>
          </a:xfrm>
          <a:custGeom>
            <a:avLst/>
            <a:gdLst>
              <a:gd name="connsiteX0" fmla="*/ 53950 w 287426"/>
              <a:gd name="connsiteY0" fmla="*/ 98450 h 294132"/>
              <a:gd name="connsiteX1" fmla="*/ 92964 w 287426"/>
              <a:gd name="connsiteY1" fmla="*/ 60350 h 294132"/>
              <a:gd name="connsiteX2" fmla="*/ 131978 w 287426"/>
              <a:gd name="connsiteY2" fmla="*/ 98450 h 294132"/>
              <a:gd name="connsiteX3" fmla="*/ 92964 w 287426"/>
              <a:gd name="connsiteY3" fmla="*/ 136246 h 294132"/>
              <a:gd name="connsiteX4" fmla="*/ 53950 w 287426"/>
              <a:gd name="connsiteY4" fmla="*/ 98450 h 294132"/>
              <a:gd name="connsiteX6" fmla="*/ 244450 w 287426"/>
              <a:gd name="connsiteY6" fmla="*/ 126797 h 294132"/>
              <a:gd name="connsiteX7" fmla="*/ 225857 w 287426"/>
              <a:gd name="connsiteY7" fmla="*/ 127711 h 294132"/>
              <a:gd name="connsiteX8" fmla="*/ 225857 w 287426"/>
              <a:gd name="connsiteY8" fmla="*/ 33833 h 294132"/>
              <a:gd name="connsiteX9" fmla="*/ 226771 w 287426"/>
              <a:gd name="connsiteY9" fmla="*/ 16459 h 294132"/>
              <a:gd name="connsiteX10" fmla="*/ 222809 w 287426"/>
              <a:gd name="connsiteY10" fmla="*/ 9144 h 294132"/>
              <a:gd name="connsiteX11" fmla="*/ 178003 w 287426"/>
              <a:gd name="connsiteY11" fmla="*/ 0 h 294132"/>
              <a:gd name="connsiteX12" fmla="*/ 174041 w 287426"/>
              <a:gd name="connsiteY12" fmla="*/ 1829 h 294132"/>
              <a:gd name="connsiteX13" fmla="*/ 170993 w 287426"/>
              <a:gd name="connsiteY13" fmla="*/ 11278 h 294132"/>
              <a:gd name="connsiteX14" fmla="*/ 196291 w 287426"/>
              <a:gd name="connsiteY14" fmla="*/ 28041 h 294132"/>
              <a:gd name="connsiteX15" fmla="*/ 196291 w 287426"/>
              <a:gd name="connsiteY15" fmla="*/ 187147 h 294132"/>
              <a:gd name="connsiteX16" fmla="*/ 108509 w 287426"/>
              <a:gd name="connsiteY16" fmla="*/ 198730 h 294132"/>
              <a:gd name="connsiteX17" fmla="*/ 108509 w 287426"/>
              <a:gd name="connsiteY17" fmla="*/ 157277 h 294132"/>
              <a:gd name="connsiteX18" fmla="*/ 162154 w 287426"/>
              <a:gd name="connsiteY18" fmla="*/ 98450 h 294132"/>
              <a:gd name="connsiteX19" fmla="*/ 92964 w 287426"/>
              <a:gd name="connsiteY19" fmla="*/ 38709 h 294132"/>
              <a:gd name="connsiteX20" fmla="*/ 24079 w 287426"/>
              <a:gd name="connsiteY20" fmla="*/ 98450 h 294132"/>
              <a:gd name="connsiteX21" fmla="*/ 80772 w 287426"/>
              <a:gd name="connsiteY21" fmla="*/ 157581 h 294132"/>
              <a:gd name="connsiteX22" fmla="*/ 80772 w 287426"/>
              <a:gd name="connsiteY22" fmla="*/ 200863 h 294132"/>
              <a:gd name="connsiteX23" fmla="*/ 39929 w 287426"/>
              <a:gd name="connsiteY23" fmla="*/ 202997 h 294132"/>
              <a:gd name="connsiteX24" fmla="*/ 3048 w 287426"/>
              <a:gd name="connsiteY24" fmla="*/ 200558 h 294132"/>
              <a:gd name="connsiteX25" fmla="*/ 914 w 287426"/>
              <a:gd name="connsiteY25" fmla="*/ 205130 h 294132"/>
              <a:gd name="connsiteX26" fmla="*/ 1829 w 287426"/>
              <a:gd name="connsiteY26" fmla="*/ 208788 h 294132"/>
              <a:gd name="connsiteX27" fmla="*/ 34747 w 287426"/>
              <a:gd name="connsiteY27" fmla="*/ 229819 h 294132"/>
              <a:gd name="connsiteX28" fmla="*/ 60350 w 287426"/>
              <a:gd name="connsiteY28" fmla="*/ 224333 h 294132"/>
              <a:gd name="connsiteX29" fmla="*/ 196291 w 287426"/>
              <a:gd name="connsiteY29" fmla="*/ 203606 h 294132"/>
              <a:gd name="connsiteX30" fmla="*/ 196291 w 287426"/>
              <a:gd name="connsiteY30" fmla="*/ 231648 h 294132"/>
              <a:gd name="connsiteX31" fmla="*/ 199034 w 287426"/>
              <a:gd name="connsiteY31" fmla="*/ 294132 h 294132"/>
              <a:gd name="connsiteX32" fmla="*/ 215798 w 287426"/>
              <a:gd name="connsiteY32" fmla="*/ 294132 h 294132"/>
              <a:gd name="connsiteX33" fmla="*/ 225857 w 287426"/>
              <a:gd name="connsiteY33" fmla="*/ 222199 h 294132"/>
              <a:gd name="connsiteX34" fmla="*/ 225857 w 287426"/>
              <a:gd name="connsiteY34" fmla="*/ 145694 h 294132"/>
              <a:gd name="connsiteX35" fmla="*/ 275539 w 287426"/>
              <a:gd name="connsiteY35" fmla="*/ 144475 h 294132"/>
              <a:gd name="connsiteX36" fmla="*/ 283464 w 287426"/>
              <a:gd name="connsiteY36" fmla="*/ 142037 h 294132"/>
              <a:gd name="connsiteX37" fmla="*/ 287122 w 287426"/>
              <a:gd name="connsiteY37" fmla="*/ 128321 h 294132"/>
              <a:gd name="connsiteX38" fmla="*/ 281330 w 287426"/>
              <a:gd name="connsiteY38" fmla="*/ 122225 h 294132"/>
              <a:gd name="connsiteX39" fmla="*/ 254203 w 287426"/>
              <a:gd name="connsiteY39" fmla="*/ 12070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87426" h="294132">
                <a:moveTo>
                  <a:pt x="53950" y="98450"/>
                </a:moveTo>
                <a:cubicBezTo>
                  <a:pt x="53950" y="75286"/>
                  <a:pt x="70409" y="60350"/>
                  <a:pt x="92964" y="60350"/>
                </a:cubicBezTo>
                <a:cubicBezTo>
                  <a:pt x="115519" y="60350"/>
                  <a:pt x="131978" y="75286"/>
                  <a:pt x="131978" y="98450"/>
                </a:cubicBezTo>
                <a:cubicBezTo>
                  <a:pt x="131978" y="121310"/>
                  <a:pt x="115519" y="136246"/>
                  <a:pt x="92964" y="136246"/>
                </a:cubicBezTo>
                <a:cubicBezTo>
                  <a:pt x="70409" y="136246"/>
                  <a:pt x="53950" y="121310"/>
                  <a:pt x="53950" y="98450"/>
                </a:cubicBezTo>
                <a:moveTo>
                  <a:pt x="244450" y="126797"/>
                </a:moveTo>
                <a:lnTo>
                  <a:pt x="225857" y="127711"/>
                </a:lnTo>
                <a:lnTo>
                  <a:pt x="225857" y="33833"/>
                </a:lnTo>
                <a:lnTo>
                  <a:pt x="226771" y="16459"/>
                </a:lnTo>
                <a:cubicBezTo>
                  <a:pt x="227076" y="12802"/>
                  <a:pt x="225857" y="10363"/>
                  <a:pt x="222809" y="9144"/>
                </a:cubicBezTo>
                <a:cubicBezTo>
                  <a:pt x="212750" y="4877"/>
                  <a:pt x="191109" y="609"/>
                  <a:pt x="178003" y="0"/>
                </a:cubicBezTo>
                <a:cubicBezTo>
                  <a:pt x="175260" y="0"/>
                  <a:pt x="174650" y="609"/>
                  <a:pt x="174041" y="1829"/>
                </a:cubicBezTo>
                <a:lnTo>
                  <a:pt x="170993" y="11278"/>
                </a:lnTo>
                <a:cubicBezTo>
                  <a:pt x="181661" y="15240"/>
                  <a:pt x="191414" y="21336"/>
                  <a:pt x="196291" y="28041"/>
                </a:cubicBezTo>
                <a:lnTo>
                  <a:pt x="196291" y="187147"/>
                </a:lnTo>
                <a:cubicBezTo>
                  <a:pt x="174955" y="191414"/>
                  <a:pt x="141122" y="195681"/>
                  <a:pt x="108509" y="198730"/>
                </a:cubicBezTo>
                <a:lnTo>
                  <a:pt x="108509" y="157277"/>
                </a:lnTo>
                <a:cubicBezTo>
                  <a:pt x="140208" y="151486"/>
                  <a:pt x="162154" y="128625"/>
                  <a:pt x="162154" y="98450"/>
                </a:cubicBezTo>
                <a:cubicBezTo>
                  <a:pt x="162154" y="64008"/>
                  <a:pt x="132893" y="38709"/>
                  <a:pt x="92964" y="38709"/>
                </a:cubicBezTo>
                <a:cubicBezTo>
                  <a:pt x="53035" y="38709"/>
                  <a:pt x="24079" y="64008"/>
                  <a:pt x="24079" y="98450"/>
                </a:cubicBezTo>
                <a:cubicBezTo>
                  <a:pt x="24079" y="129540"/>
                  <a:pt x="47244" y="153009"/>
                  <a:pt x="80772" y="157581"/>
                </a:cubicBezTo>
                <a:lnTo>
                  <a:pt x="80772" y="200863"/>
                </a:lnTo>
                <a:cubicBezTo>
                  <a:pt x="65532" y="202082"/>
                  <a:pt x="51206" y="202692"/>
                  <a:pt x="39929" y="202997"/>
                </a:cubicBezTo>
                <a:cubicBezTo>
                  <a:pt x="28651" y="203302"/>
                  <a:pt x="14630" y="202387"/>
                  <a:pt x="3048" y="200558"/>
                </a:cubicBezTo>
                <a:lnTo>
                  <a:pt x="914" y="205130"/>
                </a:lnTo>
                <a:cubicBezTo>
                  <a:pt x="0" y="206654"/>
                  <a:pt x="305" y="207569"/>
                  <a:pt x="1829" y="208788"/>
                </a:cubicBezTo>
                <a:cubicBezTo>
                  <a:pt x="10668" y="216408"/>
                  <a:pt x="23469" y="224942"/>
                  <a:pt x="34747" y="229819"/>
                </a:cubicBezTo>
                <a:cubicBezTo>
                  <a:pt x="40843" y="227686"/>
                  <a:pt x="53950" y="224637"/>
                  <a:pt x="60350" y="224333"/>
                </a:cubicBezTo>
                <a:cubicBezTo>
                  <a:pt x="96317" y="221590"/>
                  <a:pt x="161544" y="212141"/>
                  <a:pt x="196291" y="203606"/>
                </a:cubicBezTo>
                <a:lnTo>
                  <a:pt x="196291" y="231648"/>
                </a:lnTo>
                <a:cubicBezTo>
                  <a:pt x="196291" y="245364"/>
                  <a:pt x="197510" y="282245"/>
                  <a:pt x="199034" y="294132"/>
                </a:cubicBezTo>
                <a:lnTo>
                  <a:pt x="215798" y="294132"/>
                </a:lnTo>
                <a:cubicBezTo>
                  <a:pt x="222199" y="274930"/>
                  <a:pt x="225857" y="241097"/>
                  <a:pt x="225857" y="222199"/>
                </a:cubicBezTo>
                <a:lnTo>
                  <a:pt x="225857" y="145694"/>
                </a:lnTo>
                <a:lnTo>
                  <a:pt x="275539" y="144475"/>
                </a:lnTo>
                <a:cubicBezTo>
                  <a:pt x="278282" y="144475"/>
                  <a:pt x="281635" y="143866"/>
                  <a:pt x="283464" y="142037"/>
                </a:cubicBezTo>
                <a:cubicBezTo>
                  <a:pt x="285597" y="140208"/>
                  <a:pt x="287426" y="134417"/>
                  <a:pt x="287122" y="128321"/>
                </a:cubicBezTo>
                <a:cubicBezTo>
                  <a:pt x="286817" y="125273"/>
                  <a:pt x="284683" y="122834"/>
                  <a:pt x="281330" y="122225"/>
                </a:cubicBezTo>
                <a:cubicBezTo>
                  <a:pt x="275844" y="121005"/>
                  <a:pt x="263042" y="120396"/>
                  <a:pt x="254203" y="1207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4" name="Freeform 174"/>
          <p:cNvSpPr/>
          <p:nvPr/>
        </p:nvSpPr>
        <p:spPr>
          <a:xfrm>
            <a:off x="2387005" y="3456297"/>
            <a:ext cx="282245" cy="268224"/>
          </a:xfrm>
          <a:custGeom>
            <a:avLst/>
            <a:gdLst>
              <a:gd name="connsiteX0" fmla="*/ 228600 w 282245"/>
              <a:gd name="connsiteY0" fmla="*/ 131978 h 268224"/>
              <a:gd name="connsiteX1" fmla="*/ 39929 w 282245"/>
              <a:gd name="connsiteY1" fmla="*/ 135026 h 268224"/>
              <a:gd name="connsiteX2" fmla="*/ 3048 w 282245"/>
              <a:gd name="connsiteY2" fmla="*/ 131673 h 268224"/>
              <a:gd name="connsiteX3" fmla="*/ 610 w 282245"/>
              <a:gd name="connsiteY3" fmla="*/ 136550 h 268224"/>
              <a:gd name="connsiteX4" fmla="*/ 1524 w 282245"/>
              <a:gd name="connsiteY4" fmla="*/ 140208 h 268224"/>
              <a:gd name="connsiteX5" fmla="*/ 33833 w 282245"/>
              <a:gd name="connsiteY5" fmla="*/ 159410 h 268224"/>
              <a:gd name="connsiteX6" fmla="*/ 66751 w 282245"/>
              <a:gd name="connsiteY6" fmla="*/ 153314 h 268224"/>
              <a:gd name="connsiteX7" fmla="*/ 130455 w 282245"/>
              <a:gd name="connsiteY7" fmla="*/ 152095 h 268224"/>
              <a:gd name="connsiteX8" fmla="*/ 130455 w 282245"/>
              <a:gd name="connsiteY8" fmla="*/ 175260 h 268224"/>
              <a:gd name="connsiteX9" fmla="*/ 132893 w 282245"/>
              <a:gd name="connsiteY9" fmla="*/ 222503 h 268224"/>
              <a:gd name="connsiteX10" fmla="*/ 151486 w 282245"/>
              <a:gd name="connsiteY10" fmla="*/ 222503 h 268224"/>
              <a:gd name="connsiteX11" fmla="*/ 159715 w 282245"/>
              <a:gd name="connsiteY11" fmla="*/ 167335 h 268224"/>
              <a:gd name="connsiteX12" fmla="*/ 159715 w 282245"/>
              <a:gd name="connsiteY12" fmla="*/ 151485 h 268224"/>
              <a:gd name="connsiteX13" fmla="*/ 236830 w 282245"/>
              <a:gd name="connsiteY13" fmla="*/ 150876 h 268224"/>
              <a:gd name="connsiteX14" fmla="*/ 274015 w 282245"/>
              <a:gd name="connsiteY14" fmla="*/ 152400 h 268224"/>
              <a:gd name="connsiteX15" fmla="*/ 282245 w 282245"/>
              <a:gd name="connsiteY15" fmla="*/ 138074 h 268224"/>
              <a:gd name="connsiteX16" fmla="*/ 277673 w 282245"/>
              <a:gd name="connsiteY16" fmla="*/ 131978 h 268224"/>
              <a:gd name="connsiteX17" fmla="*/ 240792 w 282245"/>
              <a:gd name="connsiteY17" fmla="*/ 126797 h 268224"/>
              <a:gd name="connsiteX19" fmla="*/ 190500 w 282245"/>
              <a:gd name="connsiteY19" fmla="*/ 249631 h 268224"/>
              <a:gd name="connsiteX20" fmla="*/ 103023 w 282245"/>
              <a:gd name="connsiteY20" fmla="*/ 250545 h 268224"/>
              <a:gd name="connsiteX21" fmla="*/ 95707 w 282245"/>
              <a:gd name="connsiteY21" fmla="*/ 242621 h 268224"/>
              <a:gd name="connsiteX22" fmla="*/ 95707 w 282245"/>
              <a:gd name="connsiteY22" fmla="*/ 211531 h 268224"/>
              <a:gd name="connsiteX23" fmla="*/ 96317 w 282245"/>
              <a:gd name="connsiteY23" fmla="*/ 196596 h 268224"/>
              <a:gd name="connsiteX24" fmla="*/ 91135 w 282245"/>
              <a:gd name="connsiteY24" fmla="*/ 189585 h 268224"/>
              <a:gd name="connsiteX25" fmla="*/ 50292 w 282245"/>
              <a:gd name="connsiteY25" fmla="*/ 186537 h 268224"/>
              <a:gd name="connsiteX26" fmla="*/ 46635 w 282245"/>
              <a:gd name="connsiteY26" fmla="*/ 188671 h 268224"/>
              <a:gd name="connsiteX27" fmla="*/ 44501 w 282245"/>
              <a:gd name="connsiteY27" fmla="*/ 196900 h 268224"/>
              <a:gd name="connsiteX28" fmla="*/ 65837 w 282245"/>
              <a:gd name="connsiteY28" fmla="*/ 206959 h 268224"/>
              <a:gd name="connsiteX29" fmla="*/ 65837 w 282245"/>
              <a:gd name="connsiteY29" fmla="*/ 242011 h 268224"/>
              <a:gd name="connsiteX30" fmla="*/ 94793 w 282245"/>
              <a:gd name="connsiteY30" fmla="*/ 268224 h 268224"/>
              <a:gd name="connsiteX31" fmla="*/ 228295 w 282245"/>
              <a:gd name="connsiteY31" fmla="*/ 267309 h 268224"/>
              <a:gd name="connsiteX32" fmla="*/ 233172 w 282245"/>
              <a:gd name="connsiteY32" fmla="*/ 265481 h 268224"/>
              <a:gd name="connsiteX33" fmla="*/ 237439 w 282245"/>
              <a:gd name="connsiteY33" fmla="*/ 251155 h 268224"/>
              <a:gd name="connsiteX34" fmla="*/ 232563 w 282245"/>
              <a:gd name="connsiteY34" fmla="*/ 245973 h 268224"/>
              <a:gd name="connsiteX35" fmla="*/ 201778 w 282245"/>
              <a:gd name="connsiteY35" fmla="*/ 243535 h 268224"/>
              <a:gd name="connsiteX37" fmla="*/ 69495 w 282245"/>
              <a:gd name="connsiteY37" fmla="*/ 94488 h 268224"/>
              <a:gd name="connsiteX38" fmla="*/ 73762 w 282245"/>
              <a:gd name="connsiteY38" fmla="*/ 111252 h 268224"/>
              <a:gd name="connsiteX39" fmla="*/ 89916 w 282245"/>
              <a:gd name="connsiteY39" fmla="*/ 111252 h 268224"/>
              <a:gd name="connsiteX40" fmla="*/ 95098 w 282245"/>
              <a:gd name="connsiteY40" fmla="*/ 102108 h 268224"/>
              <a:gd name="connsiteX41" fmla="*/ 218237 w 282245"/>
              <a:gd name="connsiteY41" fmla="*/ 100584 h 268224"/>
              <a:gd name="connsiteX42" fmla="*/ 222809 w 282245"/>
              <a:gd name="connsiteY42" fmla="*/ 88087 h 268224"/>
              <a:gd name="connsiteX43" fmla="*/ 220370 w 282245"/>
              <a:gd name="connsiteY43" fmla="*/ 84125 h 268224"/>
              <a:gd name="connsiteX44" fmla="*/ 214579 w 282245"/>
              <a:gd name="connsiteY44" fmla="*/ 81381 h 268224"/>
              <a:gd name="connsiteX45" fmla="*/ 222504 w 282245"/>
              <a:gd name="connsiteY45" fmla="*/ 25298 h 268224"/>
              <a:gd name="connsiteX46" fmla="*/ 226466 w 282245"/>
              <a:gd name="connsiteY46" fmla="*/ 13106 h 268224"/>
              <a:gd name="connsiteX47" fmla="*/ 225857 w 282245"/>
              <a:gd name="connsiteY47" fmla="*/ 8839 h 268224"/>
              <a:gd name="connsiteX48" fmla="*/ 209093 w 282245"/>
              <a:gd name="connsiteY48" fmla="*/ 609 h 268224"/>
              <a:gd name="connsiteX49" fmla="*/ 203302 w 282245"/>
              <a:gd name="connsiteY49" fmla="*/ 609 h 268224"/>
              <a:gd name="connsiteX50" fmla="*/ 190195 w 282245"/>
              <a:gd name="connsiteY50" fmla="*/ 6705 h 268224"/>
              <a:gd name="connsiteX51" fmla="*/ 94488 w 282245"/>
              <a:gd name="connsiteY51" fmla="*/ 8230 h 268224"/>
              <a:gd name="connsiteX52" fmla="*/ 53035 w 282245"/>
              <a:gd name="connsiteY52" fmla="*/ 4572 h 268224"/>
              <a:gd name="connsiteX53" fmla="*/ 49378 w 282245"/>
              <a:gd name="connsiteY53" fmla="*/ 6400 h 268224"/>
              <a:gd name="connsiteX54" fmla="*/ 47244 w 282245"/>
              <a:gd name="connsiteY54" fmla="*/ 14935 h 268224"/>
              <a:gd name="connsiteX55" fmla="*/ 64008 w 282245"/>
              <a:gd name="connsiteY55" fmla="*/ 24993 h 268224"/>
              <a:gd name="connsiteX57" fmla="*/ 189891 w 282245"/>
              <a:gd name="connsiteY57" fmla="*/ 80772 h 268224"/>
              <a:gd name="connsiteX58" fmla="*/ 183490 w 282245"/>
              <a:gd name="connsiteY58" fmla="*/ 82600 h 268224"/>
              <a:gd name="connsiteX59" fmla="*/ 96012 w 282245"/>
              <a:gd name="connsiteY59" fmla="*/ 83820 h 268224"/>
              <a:gd name="connsiteX60" fmla="*/ 95098 w 282245"/>
              <a:gd name="connsiteY60" fmla="*/ 26517 h 268224"/>
              <a:gd name="connsiteX61" fmla="*/ 191109 w 282245"/>
              <a:gd name="connsiteY61" fmla="*/ 25603 h 2682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82245" h="268224">
                <a:moveTo>
                  <a:pt x="228600" y="131978"/>
                </a:moveTo>
                <a:cubicBezTo>
                  <a:pt x="206959" y="133502"/>
                  <a:pt x="59131" y="135331"/>
                  <a:pt x="39929" y="135026"/>
                </a:cubicBezTo>
                <a:cubicBezTo>
                  <a:pt x="29261" y="135026"/>
                  <a:pt x="14326" y="133807"/>
                  <a:pt x="3048" y="131673"/>
                </a:cubicBezTo>
                <a:lnTo>
                  <a:pt x="610" y="136550"/>
                </a:lnTo>
                <a:cubicBezTo>
                  <a:pt x="0" y="137769"/>
                  <a:pt x="305" y="139293"/>
                  <a:pt x="1524" y="140208"/>
                </a:cubicBezTo>
                <a:cubicBezTo>
                  <a:pt x="9449" y="147523"/>
                  <a:pt x="21946" y="155448"/>
                  <a:pt x="33833" y="159410"/>
                </a:cubicBezTo>
                <a:cubicBezTo>
                  <a:pt x="41758" y="156972"/>
                  <a:pt x="58826" y="153924"/>
                  <a:pt x="66751" y="153314"/>
                </a:cubicBezTo>
                <a:cubicBezTo>
                  <a:pt x="73762" y="153009"/>
                  <a:pt x="100279" y="152400"/>
                  <a:pt x="130455" y="152095"/>
                </a:cubicBezTo>
                <a:lnTo>
                  <a:pt x="130455" y="175260"/>
                </a:lnTo>
                <a:cubicBezTo>
                  <a:pt x="130455" y="187147"/>
                  <a:pt x="131674" y="211531"/>
                  <a:pt x="132893" y="222503"/>
                </a:cubicBezTo>
                <a:lnTo>
                  <a:pt x="151486" y="222503"/>
                </a:lnTo>
                <a:cubicBezTo>
                  <a:pt x="156058" y="208788"/>
                  <a:pt x="159715" y="182575"/>
                  <a:pt x="159715" y="167335"/>
                </a:cubicBezTo>
                <a:lnTo>
                  <a:pt x="159715" y="151485"/>
                </a:lnTo>
                <a:cubicBezTo>
                  <a:pt x="194158" y="151181"/>
                  <a:pt x="227076" y="150876"/>
                  <a:pt x="236830" y="150876"/>
                </a:cubicBezTo>
                <a:cubicBezTo>
                  <a:pt x="246583" y="150876"/>
                  <a:pt x="266091" y="151485"/>
                  <a:pt x="274015" y="152400"/>
                </a:cubicBezTo>
                <a:cubicBezTo>
                  <a:pt x="277673" y="150876"/>
                  <a:pt x="282245" y="144780"/>
                  <a:pt x="282245" y="138074"/>
                </a:cubicBezTo>
                <a:cubicBezTo>
                  <a:pt x="282245" y="135026"/>
                  <a:pt x="280416" y="132893"/>
                  <a:pt x="277673" y="131978"/>
                </a:cubicBezTo>
                <a:cubicBezTo>
                  <a:pt x="270053" y="129540"/>
                  <a:pt x="252679" y="127102"/>
                  <a:pt x="240792" y="126797"/>
                </a:cubicBezTo>
                <a:moveTo>
                  <a:pt x="190500" y="249631"/>
                </a:moveTo>
                <a:cubicBezTo>
                  <a:pt x="171907" y="250241"/>
                  <a:pt x="122834" y="250850"/>
                  <a:pt x="103023" y="250545"/>
                </a:cubicBezTo>
                <a:cubicBezTo>
                  <a:pt x="97536" y="250545"/>
                  <a:pt x="95707" y="248107"/>
                  <a:pt x="95707" y="242621"/>
                </a:cubicBezTo>
                <a:lnTo>
                  <a:pt x="95707" y="211531"/>
                </a:lnTo>
                <a:lnTo>
                  <a:pt x="96317" y="196596"/>
                </a:lnTo>
                <a:cubicBezTo>
                  <a:pt x="96317" y="192633"/>
                  <a:pt x="94488" y="190500"/>
                  <a:pt x="91135" y="189585"/>
                </a:cubicBezTo>
                <a:cubicBezTo>
                  <a:pt x="82296" y="187757"/>
                  <a:pt x="61874" y="186537"/>
                  <a:pt x="50292" y="186537"/>
                </a:cubicBezTo>
                <a:cubicBezTo>
                  <a:pt x="47854" y="186537"/>
                  <a:pt x="46939" y="187452"/>
                  <a:pt x="46635" y="188671"/>
                </a:cubicBezTo>
                <a:lnTo>
                  <a:pt x="44501" y="196900"/>
                </a:lnTo>
                <a:cubicBezTo>
                  <a:pt x="52731" y="199034"/>
                  <a:pt x="60960" y="202997"/>
                  <a:pt x="65837" y="206959"/>
                </a:cubicBezTo>
                <a:lnTo>
                  <a:pt x="65837" y="242011"/>
                </a:lnTo>
                <a:cubicBezTo>
                  <a:pt x="65837" y="259690"/>
                  <a:pt x="73762" y="267919"/>
                  <a:pt x="94793" y="268224"/>
                </a:cubicBezTo>
                <a:lnTo>
                  <a:pt x="228295" y="267309"/>
                </a:lnTo>
                <a:cubicBezTo>
                  <a:pt x="230124" y="267309"/>
                  <a:pt x="231953" y="266700"/>
                  <a:pt x="233172" y="265481"/>
                </a:cubicBezTo>
                <a:cubicBezTo>
                  <a:pt x="235001" y="263652"/>
                  <a:pt x="237439" y="258470"/>
                  <a:pt x="237439" y="251155"/>
                </a:cubicBezTo>
                <a:cubicBezTo>
                  <a:pt x="237439" y="248412"/>
                  <a:pt x="235610" y="246583"/>
                  <a:pt x="232563" y="245973"/>
                </a:cubicBezTo>
                <a:cubicBezTo>
                  <a:pt x="226162" y="244449"/>
                  <a:pt x="211531" y="243230"/>
                  <a:pt x="201778" y="243535"/>
                </a:cubicBezTo>
                <a:moveTo>
                  <a:pt x="69495" y="94488"/>
                </a:moveTo>
                <a:cubicBezTo>
                  <a:pt x="70104" y="100279"/>
                  <a:pt x="71628" y="106680"/>
                  <a:pt x="73762" y="111252"/>
                </a:cubicBezTo>
                <a:lnTo>
                  <a:pt x="89916" y="111252"/>
                </a:lnTo>
                <a:cubicBezTo>
                  <a:pt x="92355" y="108508"/>
                  <a:pt x="94183" y="105766"/>
                  <a:pt x="95098" y="102108"/>
                </a:cubicBezTo>
                <a:lnTo>
                  <a:pt x="218237" y="100584"/>
                </a:lnTo>
                <a:cubicBezTo>
                  <a:pt x="220675" y="98755"/>
                  <a:pt x="222809" y="93269"/>
                  <a:pt x="222809" y="88087"/>
                </a:cubicBezTo>
                <a:cubicBezTo>
                  <a:pt x="222809" y="85953"/>
                  <a:pt x="221895" y="84734"/>
                  <a:pt x="220370" y="84125"/>
                </a:cubicBezTo>
                <a:lnTo>
                  <a:pt x="214579" y="81381"/>
                </a:lnTo>
                <a:cubicBezTo>
                  <a:pt x="218237" y="63398"/>
                  <a:pt x="220980" y="43281"/>
                  <a:pt x="222504" y="25298"/>
                </a:cubicBezTo>
                <a:lnTo>
                  <a:pt x="226466" y="13106"/>
                </a:lnTo>
                <a:cubicBezTo>
                  <a:pt x="227381" y="10973"/>
                  <a:pt x="227076" y="9753"/>
                  <a:pt x="225857" y="8839"/>
                </a:cubicBezTo>
                <a:cubicBezTo>
                  <a:pt x="222504" y="6400"/>
                  <a:pt x="213665" y="2438"/>
                  <a:pt x="209093" y="609"/>
                </a:cubicBezTo>
                <a:cubicBezTo>
                  <a:pt x="207264" y="0"/>
                  <a:pt x="204826" y="0"/>
                  <a:pt x="203302" y="609"/>
                </a:cubicBezTo>
                <a:lnTo>
                  <a:pt x="190195" y="6705"/>
                </a:lnTo>
                <a:cubicBezTo>
                  <a:pt x="167640" y="7925"/>
                  <a:pt x="117043" y="8230"/>
                  <a:pt x="94488" y="8230"/>
                </a:cubicBezTo>
                <a:cubicBezTo>
                  <a:pt x="83515" y="6400"/>
                  <a:pt x="63703" y="4572"/>
                  <a:pt x="53035" y="4572"/>
                </a:cubicBezTo>
                <a:cubicBezTo>
                  <a:pt x="50902" y="4572"/>
                  <a:pt x="49987" y="5181"/>
                  <a:pt x="49378" y="6400"/>
                </a:cubicBezTo>
                <a:lnTo>
                  <a:pt x="47244" y="14935"/>
                </a:lnTo>
                <a:cubicBezTo>
                  <a:pt x="53950" y="17069"/>
                  <a:pt x="60655" y="21336"/>
                  <a:pt x="64008" y="24993"/>
                </a:cubicBezTo>
                <a:moveTo>
                  <a:pt x="189891" y="80772"/>
                </a:moveTo>
                <a:lnTo>
                  <a:pt x="183490" y="82600"/>
                </a:lnTo>
                <a:cubicBezTo>
                  <a:pt x="162763" y="83515"/>
                  <a:pt x="121310" y="84125"/>
                  <a:pt x="96012" y="83820"/>
                </a:cubicBezTo>
                <a:lnTo>
                  <a:pt x="95098" y="26517"/>
                </a:lnTo>
                <a:cubicBezTo>
                  <a:pt x="124358" y="25908"/>
                  <a:pt x="161239" y="25298"/>
                  <a:pt x="191109" y="256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5" name="Freeform 175"/>
          <p:cNvSpPr/>
          <p:nvPr/>
        </p:nvSpPr>
        <p:spPr>
          <a:xfrm>
            <a:off x="2693938" y="3439533"/>
            <a:ext cx="232867" cy="291694"/>
          </a:xfrm>
          <a:custGeom>
            <a:avLst/>
            <a:gdLst>
              <a:gd name="connsiteX0" fmla="*/ 177698 w 232867"/>
              <a:gd name="connsiteY0" fmla="*/ 11278 h 291694"/>
              <a:gd name="connsiteX1" fmla="*/ 202387 w 232867"/>
              <a:gd name="connsiteY1" fmla="*/ 28041 h 291694"/>
              <a:gd name="connsiteX2" fmla="*/ 202387 w 232867"/>
              <a:gd name="connsiteY2" fmla="*/ 59131 h 291694"/>
              <a:gd name="connsiteX3" fmla="*/ 161239 w 232867"/>
              <a:gd name="connsiteY3" fmla="*/ 60350 h 291694"/>
              <a:gd name="connsiteX4" fmla="*/ 147218 w 232867"/>
              <a:gd name="connsiteY4" fmla="*/ 59741 h 291694"/>
              <a:gd name="connsiteX5" fmla="*/ 147218 w 232867"/>
              <a:gd name="connsiteY5" fmla="*/ 59131 h 291694"/>
              <a:gd name="connsiteX6" fmla="*/ 151181 w 232867"/>
              <a:gd name="connsiteY6" fmla="*/ 46939 h 291694"/>
              <a:gd name="connsiteX7" fmla="*/ 150571 w 232867"/>
              <a:gd name="connsiteY7" fmla="*/ 42672 h 291694"/>
              <a:gd name="connsiteX8" fmla="*/ 133807 w 232867"/>
              <a:gd name="connsiteY8" fmla="*/ 33833 h 291694"/>
              <a:gd name="connsiteX9" fmla="*/ 128016 w 232867"/>
              <a:gd name="connsiteY9" fmla="*/ 33833 h 291694"/>
              <a:gd name="connsiteX10" fmla="*/ 116129 w 232867"/>
              <a:gd name="connsiteY10" fmla="*/ 40233 h 291694"/>
              <a:gd name="connsiteX11" fmla="*/ 47549 w 232867"/>
              <a:gd name="connsiteY11" fmla="*/ 41453 h 291694"/>
              <a:gd name="connsiteX12" fmla="*/ 5487 w 232867"/>
              <a:gd name="connsiteY12" fmla="*/ 37795 h 291694"/>
              <a:gd name="connsiteX13" fmla="*/ 1829 w 232867"/>
              <a:gd name="connsiteY13" fmla="*/ 39624 h 291694"/>
              <a:gd name="connsiteX14" fmla="*/ 0 w 232867"/>
              <a:gd name="connsiteY14" fmla="*/ 47854 h 291694"/>
              <a:gd name="connsiteX15" fmla="*/ 16155 w 232867"/>
              <a:gd name="connsiteY15" fmla="*/ 57912 h 291694"/>
              <a:gd name="connsiteX16" fmla="*/ 22555 w 232867"/>
              <a:gd name="connsiteY16" fmla="*/ 150571 h 291694"/>
              <a:gd name="connsiteX17" fmla="*/ 26518 w 232867"/>
              <a:gd name="connsiteY17" fmla="*/ 171297 h 291694"/>
              <a:gd name="connsiteX18" fmla="*/ 42672 w 232867"/>
              <a:gd name="connsiteY18" fmla="*/ 171297 h 291694"/>
              <a:gd name="connsiteX19" fmla="*/ 48158 w 232867"/>
              <a:gd name="connsiteY19" fmla="*/ 158191 h 291694"/>
              <a:gd name="connsiteX20" fmla="*/ 143256 w 232867"/>
              <a:gd name="connsiteY20" fmla="*/ 157277 h 291694"/>
              <a:gd name="connsiteX21" fmla="*/ 147218 w 232867"/>
              <a:gd name="connsiteY21" fmla="*/ 143866 h 291694"/>
              <a:gd name="connsiteX22" fmla="*/ 144475 w 232867"/>
              <a:gd name="connsiteY22" fmla="*/ 139903 h 291694"/>
              <a:gd name="connsiteX23" fmla="*/ 140208 w 232867"/>
              <a:gd name="connsiteY23" fmla="*/ 137769 h 291694"/>
              <a:gd name="connsiteX24" fmla="*/ 142342 w 232867"/>
              <a:gd name="connsiteY24" fmla="*/ 120396 h 291694"/>
              <a:gd name="connsiteX25" fmla="*/ 160325 w 232867"/>
              <a:gd name="connsiteY25" fmla="*/ 132893 h 291694"/>
              <a:gd name="connsiteX26" fmla="*/ 178308 w 232867"/>
              <a:gd name="connsiteY26" fmla="*/ 128930 h 291694"/>
              <a:gd name="connsiteX27" fmla="*/ 202387 w 232867"/>
              <a:gd name="connsiteY27" fmla="*/ 128321 h 291694"/>
              <a:gd name="connsiteX28" fmla="*/ 202387 w 232867"/>
              <a:gd name="connsiteY28" fmla="*/ 133502 h 291694"/>
              <a:gd name="connsiteX29" fmla="*/ 205435 w 232867"/>
              <a:gd name="connsiteY29" fmla="*/ 183185 h 291694"/>
              <a:gd name="connsiteX30" fmla="*/ 222504 w 232867"/>
              <a:gd name="connsiteY30" fmla="*/ 183185 h 291694"/>
              <a:gd name="connsiteX31" fmla="*/ 231953 w 232867"/>
              <a:gd name="connsiteY31" fmla="*/ 125273 h 291694"/>
              <a:gd name="connsiteX32" fmla="*/ 231953 w 232867"/>
              <a:gd name="connsiteY32" fmla="*/ 33528 h 291694"/>
              <a:gd name="connsiteX33" fmla="*/ 232867 w 232867"/>
              <a:gd name="connsiteY33" fmla="*/ 16459 h 291694"/>
              <a:gd name="connsiteX34" fmla="*/ 228905 w 232867"/>
              <a:gd name="connsiteY34" fmla="*/ 9144 h 291694"/>
              <a:gd name="connsiteX35" fmla="*/ 185014 w 232867"/>
              <a:gd name="connsiteY35" fmla="*/ 0 h 291694"/>
              <a:gd name="connsiteX36" fmla="*/ 180747 w 232867"/>
              <a:gd name="connsiteY36" fmla="*/ 1829 h 291694"/>
              <a:gd name="connsiteX38" fmla="*/ 47549 w 232867"/>
              <a:gd name="connsiteY38" fmla="*/ 59436 h 291694"/>
              <a:gd name="connsiteX39" fmla="*/ 116129 w 232867"/>
              <a:gd name="connsiteY39" fmla="*/ 58522 h 291694"/>
              <a:gd name="connsiteX40" fmla="*/ 115519 w 232867"/>
              <a:gd name="connsiteY40" fmla="*/ 137769 h 291694"/>
              <a:gd name="connsiteX41" fmla="*/ 110033 w 232867"/>
              <a:gd name="connsiteY41" fmla="*/ 139294 h 291694"/>
              <a:gd name="connsiteX42" fmla="*/ 49073 w 232867"/>
              <a:gd name="connsiteY42" fmla="*/ 140208 h 291694"/>
              <a:gd name="connsiteX44" fmla="*/ 202387 w 232867"/>
              <a:gd name="connsiteY44" fmla="*/ 111861 h 291694"/>
              <a:gd name="connsiteX45" fmla="*/ 164287 w 232867"/>
              <a:gd name="connsiteY45" fmla="*/ 112776 h 291694"/>
              <a:gd name="connsiteX46" fmla="*/ 143256 w 232867"/>
              <a:gd name="connsiteY46" fmla="*/ 111557 h 291694"/>
              <a:gd name="connsiteX47" fmla="*/ 146609 w 232867"/>
              <a:gd name="connsiteY47" fmla="*/ 73761 h 291694"/>
              <a:gd name="connsiteX48" fmla="*/ 157277 w 232867"/>
              <a:gd name="connsiteY48" fmla="*/ 80163 h 291694"/>
              <a:gd name="connsiteX49" fmla="*/ 175260 w 232867"/>
              <a:gd name="connsiteY49" fmla="*/ 76505 h 291694"/>
              <a:gd name="connsiteX50" fmla="*/ 202387 w 232867"/>
              <a:gd name="connsiteY50" fmla="*/ 75895 h 291694"/>
              <a:gd name="connsiteX52" fmla="*/ 161239 w 232867"/>
              <a:gd name="connsiteY52" fmla="*/ 177698 h 291694"/>
              <a:gd name="connsiteX53" fmla="*/ 93574 w 232867"/>
              <a:gd name="connsiteY53" fmla="*/ 233172 h 291694"/>
              <a:gd name="connsiteX54" fmla="*/ 161239 w 232867"/>
              <a:gd name="connsiteY54" fmla="*/ 291694 h 291694"/>
              <a:gd name="connsiteX55" fmla="*/ 228600 w 232867"/>
              <a:gd name="connsiteY55" fmla="*/ 233172 h 291694"/>
              <a:gd name="connsiteX56" fmla="*/ 161239 w 232867"/>
              <a:gd name="connsiteY56" fmla="*/ 177698 h 291694"/>
              <a:gd name="connsiteX58" fmla="*/ 161239 w 232867"/>
              <a:gd name="connsiteY58" fmla="*/ 268529 h 291694"/>
              <a:gd name="connsiteX59" fmla="*/ 123749 w 232867"/>
              <a:gd name="connsiteY59" fmla="*/ 233172 h 291694"/>
              <a:gd name="connsiteX60" fmla="*/ 161239 w 232867"/>
              <a:gd name="connsiteY60" fmla="*/ 197205 h 291694"/>
              <a:gd name="connsiteX61" fmla="*/ 198425 w 232867"/>
              <a:gd name="connsiteY61" fmla="*/ 233172 h 291694"/>
              <a:gd name="connsiteX62" fmla="*/ 161239 w 232867"/>
              <a:gd name="connsiteY62" fmla="*/ 268529 h 2916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32867" h="291694">
                <a:moveTo>
                  <a:pt x="177698" y="11278"/>
                </a:moveTo>
                <a:cubicBezTo>
                  <a:pt x="188366" y="15240"/>
                  <a:pt x="197815" y="21336"/>
                  <a:pt x="202387" y="28041"/>
                </a:cubicBezTo>
                <a:lnTo>
                  <a:pt x="202387" y="59131"/>
                </a:lnTo>
                <a:cubicBezTo>
                  <a:pt x="188976" y="60046"/>
                  <a:pt x="170383" y="60350"/>
                  <a:pt x="161239" y="60350"/>
                </a:cubicBezTo>
                <a:cubicBezTo>
                  <a:pt x="156667" y="60350"/>
                  <a:pt x="151791" y="60046"/>
                  <a:pt x="147218" y="59741"/>
                </a:cubicBezTo>
                <a:lnTo>
                  <a:pt x="147218" y="59131"/>
                </a:lnTo>
                <a:lnTo>
                  <a:pt x="151181" y="46939"/>
                </a:lnTo>
                <a:cubicBezTo>
                  <a:pt x="152095" y="44805"/>
                  <a:pt x="151791" y="43586"/>
                  <a:pt x="150571" y="42672"/>
                </a:cubicBezTo>
                <a:cubicBezTo>
                  <a:pt x="146914" y="40233"/>
                  <a:pt x="138074" y="35966"/>
                  <a:pt x="133807" y="33833"/>
                </a:cubicBezTo>
                <a:cubicBezTo>
                  <a:pt x="131979" y="33223"/>
                  <a:pt x="129540" y="33223"/>
                  <a:pt x="128016" y="33833"/>
                </a:cubicBezTo>
                <a:lnTo>
                  <a:pt x="116129" y="40233"/>
                </a:lnTo>
                <a:cubicBezTo>
                  <a:pt x="99365" y="41148"/>
                  <a:pt x="64313" y="41758"/>
                  <a:pt x="47549" y="41453"/>
                </a:cubicBezTo>
                <a:cubicBezTo>
                  <a:pt x="36576" y="39624"/>
                  <a:pt x="16459" y="37795"/>
                  <a:pt x="5487" y="37795"/>
                </a:cubicBezTo>
                <a:cubicBezTo>
                  <a:pt x="3353" y="37795"/>
                  <a:pt x="2438" y="38709"/>
                  <a:pt x="1829" y="39624"/>
                </a:cubicBezTo>
                <a:lnTo>
                  <a:pt x="0" y="47854"/>
                </a:lnTo>
                <a:cubicBezTo>
                  <a:pt x="6401" y="50292"/>
                  <a:pt x="12802" y="54254"/>
                  <a:pt x="16155" y="57912"/>
                </a:cubicBezTo>
                <a:lnTo>
                  <a:pt x="22555" y="150571"/>
                </a:lnTo>
                <a:cubicBezTo>
                  <a:pt x="23165" y="157581"/>
                  <a:pt x="24384" y="165506"/>
                  <a:pt x="26518" y="171297"/>
                </a:cubicBezTo>
                <a:lnTo>
                  <a:pt x="42672" y="171297"/>
                </a:lnTo>
                <a:cubicBezTo>
                  <a:pt x="45415" y="167335"/>
                  <a:pt x="47244" y="163068"/>
                  <a:pt x="48158" y="158191"/>
                </a:cubicBezTo>
                <a:lnTo>
                  <a:pt x="143256" y="157277"/>
                </a:lnTo>
                <a:cubicBezTo>
                  <a:pt x="145085" y="155143"/>
                  <a:pt x="147218" y="150266"/>
                  <a:pt x="147218" y="143866"/>
                </a:cubicBezTo>
                <a:cubicBezTo>
                  <a:pt x="147218" y="142037"/>
                  <a:pt x="146304" y="140817"/>
                  <a:pt x="144475" y="139903"/>
                </a:cubicBezTo>
                <a:lnTo>
                  <a:pt x="140208" y="137769"/>
                </a:lnTo>
                <a:cubicBezTo>
                  <a:pt x="141123" y="132283"/>
                  <a:pt x="141732" y="126492"/>
                  <a:pt x="142342" y="120396"/>
                </a:cubicBezTo>
                <a:cubicBezTo>
                  <a:pt x="147523" y="124968"/>
                  <a:pt x="153619" y="129235"/>
                  <a:pt x="160325" y="132893"/>
                </a:cubicBezTo>
                <a:cubicBezTo>
                  <a:pt x="165811" y="131064"/>
                  <a:pt x="173126" y="129540"/>
                  <a:pt x="178308" y="128930"/>
                </a:cubicBezTo>
                <a:cubicBezTo>
                  <a:pt x="183185" y="128625"/>
                  <a:pt x="193243" y="128321"/>
                  <a:pt x="202387" y="128321"/>
                </a:cubicBezTo>
                <a:lnTo>
                  <a:pt x="202387" y="133502"/>
                </a:lnTo>
                <a:cubicBezTo>
                  <a:pt x="202387" y="145085"/>
                  <a:pt x="203606" y="172822"/>
                  <a:pt x="205435" y="183185"/>
                </a:cubicBezTo>
                <a:lnTo>
                  <a:pt x="222504" y="183185"/>
                </a:lnTo>
                <a:cubicBezTo>
                  <a:pt x="227991" y="168859"/>
                  <a:pt x="231953" y="141427"/>
                  <a:pt x="231953" y="125273"/>
                </a:cubicBezTo>
                <a:lnTo>
                  <a:pt x="231953" y="33528"/>
                </a:lnTo>
                <a:lnTo>
                  <a:pt x="232867" y="16459"/>
                </a:lnTo>
                <a:cubicBezTo>
                  <a:pt x="232867" y="12802"/>
                  <a:pt x="231648" y="10363"/>
                  <a:pt x="228905" y="9144"/>
                </a:cubicBezTo>
                <a:cubicBezTo>
                  <a:pt x="219151" y="4877"/>
                  <a:pt x="197815" y="609"/>
                  <a:pt x="185014" y="0"/>
                </a:cubicBezTo>
                <a:cubicBezTo>
                  <a:pt x="182270" y="0"/>
                  <a:pt x="181356" y="609"/>
                  <a:pt x="180747" y="1829"/>
                </a:cubicBezTo>
                <a:moveTo>
                  <a:pt x="47549" y="59436"/>
                </a:moveTo>
                <a:cubicBezTo>
                  <a:pt x="68885" y="58826"/>
                  <a:pt x="94793" y="58522"/>
                  <a:pt x="116129" y="58522"/>
                </a:cubicBezTo>
                <a:lnTo>
                  <a:pt x="115519" y="137769"/>
                </a:lnTo>
                <a:lnTo>
                  <a:pt x="110033" y="139294"/>
                </a:lnTo>
                <a:cubicBezTo>
                  <a:pt x="95403" y="139903"/>
                  <a:pt x="66751" y="140208"/>
                  <a:pt x="49073" y="140208"/>
                </a:cubicBezTo>
                <a:moveTo>
                  <a:pt x="202387" y="111861"/>
                </a:moveTo>
                <a:cubicBezTo>
                  <a:pt x="189281" y="112471"/>
                  <a:pt x="172822" y="112776"/>
                  <a:pt x="164287" y="112776"/>
                </a:cubicBezTo>
                <a:cubicBezTo>
                  <a:pt x="157582" y="112776"/>
                  <a:pt x="149962" y="112166"/>
                  <a:pt x="143256" y="111557"/>
                </a:cubicBezTo>
                <a:cubicBezTo>
                  <a:pt x="144780" y="98755"/>
                  <a:pt x="145695" y="85954"/>
                  <a:pt x="146609" y="73761"/>
                </a:cubicBezTo>
                <a:cubicBezTo>
                  <a:pt x="149962" y="75895"/>
                  <a:pt x="153619" y="78333"/>
                  <a:pt x="157277" y="80163"/>
                </a:cubicBezTo>
                <a:cubicBezTo>
                  <a:pt x="162763" y="78333"/>
                  <a:pt x="170079" y="76809"/>
                  <a:pt x="175260" y="76505"/>
                </a:cubicBezTo>
                <a:cubicBezTo>
                  <a:pt x="180747" y="75895"/>
                  <a:pt x="192634" y="75590"/>
                  <a:pt x="202387" y="75895"/>
                </a:cubicBezTo>
                <a:moveTo>
                  <a:pt x="161239" y="177698"/>
                </a:moveTo>
                <a:cubicBezTo>
                  <a:pt x="123139" y="177698"/>
                  <a:pt x="93574" y="199034"/>
                  <a:pt x="93574" y="233172"/>
                </a:cubicBezTo>
                <a:cubicBezTo>
                  <a:pt x="93574" y="268833"/>
                  <a:pt x="123139" y="291694"/>
                  <a:pt x="161239" y="291694"/>
                </a:cubicBezTo>
                <a:cubicBezTo>
                  <a:pt x="199034" y="291694"/>
                  <a:pt x="228600" y="268833"/>
                  <a:pt x="228600" y="233172"/>
                </a:cubicBezTo>
                <a:cubicBezTo>
                  <a:pt x="228600" y="199034"/>
                  <a:pt x="199034" y="177698"/>
                  <a:pt x="161239" y="177698"/>
                </a:cubicBezTo>
                <a:moveTo>
                  <a:pt x="161239" y="268529"/>
                </a:moveTo>
                <a:cubicBezTo>
                  <a:pt x="139598" y="268529"/>
                  <a:pt x="123749" y="255727"/>
                  <a:pt x="123749" y="233172"/>
                </a:cubicBezTo>
                <a:cubicBezTo>
                  <a:pt x="123749" y="210312"/>
                  <a:pt x="139598" y="197205"/>
                  <a:pt x="161239" y="197205"/>
                </a:cubicBezTo>
                <a:cubicBezTo>
                  <a:pt x="182575" y="197205"/>
                  <a:pt x="198425" y="210312"/>
                  <a:pt x="198425" y="233172"/>
                </a:cubicBezTo>
                <a:cubicBezTo>
                  <a:pt x="198425" y="255727"/>
                  <a:pt x="182575" y="268529"/>
                  <a:pt x="161239" y="2685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6" name="Freeform 176"/>
          <p:cNvSpPr/>
          <p:nvPr/>
        </p:nvSpPr>
        <p:spPr>
          <a:xfrm>
            <a:off x="2979841" y="3439533"/>
            <a:ext cx="240792" cy="294132"/>
          </a:xfrm>
          <a:custGeom>
            <a:avLst/>
            <a:gdLst>
              <a:gd name="connsiteX0" fmla="*/ 98146 w 240792"/>
              <a:gd name="connsiteY0" fmla="*/ 62484 h 294132"/>
              <a:gd name="connsiteX1" fmla="*/ 137160 w 240792"/>
              <a:gd name="connsiteY1" fmla="*/ 99974 h 294132"/>
              <a:gd name="connsiteX2" fmla="*/ 98146 w 240792"/>
              <a:gd name="connsiteY2" fmla="*/ 137464 h 294132"/>
              <a:gd name="connsiteX3" fmla="*/ 59436 w 240792"/>
              <a:gd name="connsiteY3" fmla="*/ 99974 h 294132"/>
              <a:gd name="connsiteX4" fmla="*/ 98146 w 240792"/>
              <a:gd name="connsiteY4" fmla="*/ 62484 h 294132"/>
              <a:gd name="connsiteX6" fmla="*/ 98146 w 240792"/>
              <a:gd name="connsiteY6" fmla="*/ 159715 h 294132"/>
              <a:gd name="connsiteX7" fmla="*/ 167335 w 240792"/>
              <a:gd name="connsiteY7" fmla="*/ 99974 h 294132"/>
              <a:gd name="connsiteX8" fmla="*/ 98146 w 240792"/>
              <a:gd name="connsiteY8" fmla="*/ 40843 h 294132"/>
              <a:gd name="connsiteX9" fmla="*/ 29565 w 240792"/>
              <a:gd name="connsiteY9" fmla="*/ 99974 h 294132"/>
              <a:gd name="connsiteX10" fmla="*/ 98146 w 240792"/>
              <a:gd name="connsiteY10" fmla="*/ 159715 h 294132"/>
              <a:gd name="connsiteX12" fmla="*/ 185014 w 240792"/>
              <a:gd name="connsiteY12" fmla="*/ 11278 h 294132"/>
              <a:gd name="connsiteX13" fmla="*/ 210007 w 240792"/>
              <a:gd name="connsiteY13" fmla="*/ 28041 h 294132"/>
              <a:gd name="connsiteX14" fmla="*/ 210007 w 240792"/>
              <a:gd name="connsiteY14" fmla="*/ 184099 h 294132"/>
              <a:gd name="connsiteX15" fmla="*/ 39929 w 240792"/>
              <a:gd name="connsiteY15" fmla="*/ 200254 h 294132"/>
              <a:gd name="connsiteX16" fmla="*/ 3048 w 240792"/>
              <a:gd name="connsiteY16" fmla="*/ 197815 h 294132"/>
              <a:gd name="connsiteX17" fmla="*/ 610 w 240792"/>
              <a:gd name="connsiteY17" fmla="*/ 202387 h 294132"/>
              <a:gd name="connsiteX18" fmla="*/ 1524 w 240792"/>
              <a:gd name="connsiteY18" fmla="*/ 206045 h 294132"/>
              <a:gd name="connsiteX19" fmla="*/ 34747 w 240792"/>
              <a:gd name="connsiteY19" fmla="*/ 227381 h 294132"/>
              <a:gd name="connsiteX20" fmla="*/ 60655 w 240792"/>
              <a:gd name="connsiteY20" fmla="*/ 221590 h 294132"/>
              <a:gd name="connsiteX21" fmla="*/ 210007 w 240792"/>
              <a:gd name="connsiteY21" fmla="*/ 200558 h 294132"/>
              <a:gd name="connsiteX22" fmla="*/ 210007 w 240792"/>
              <a:gd name="connsiteY22" fmla="*/ 231648 h 294132"/>
              <a:gd name="connsiteX23" fmla="*/ 213055 w 240792"/>
              <a:gd name="connsiteY23" fmla="*/ 294132 h 294132"/>
              <a:gd name="connsiteX24" fmla="*/ 229819 w 240792"/>
              <a:gd name="connsiteY24" fmla="*/ 294132 h 294132"/>
              <a:gd name="connsiteX25" fmla="*/ 239573 w 240792"/>
              <a:gd name="connsiteY25" fmla="*/ 222199 h 294132"/>
              <a:gd name="connsiteX26" fmla="*/ 239573 w 240792"/>
              <a:gd name="connsiteY26" fmla="*/ 33833 h 294132"/>
              <a:gd name="connsiteX27" fmla="*/ 240792 w 240792"/>
              <a:gd name="connsiteY27" fmla="*/ 16459 h 294132"/>
              <a:gd name="connsiteX28" fmla="*/ 236525 w 240792"/>
              <a:gd name="connsiteY28" fmla="*/ 9144 h 294132"/>
              <a:gd name="connsiteX29" fmla="*/ 192024 w 240792"/>
              <a:gd name="connsiteY29" fmla="*/ 0 h 294132"/>
              <a:gd name="connsiteX30" fmla="*/ 188062 w 240792"/>
              <a:gd name="connsiteY30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0792" h="294132">
                <a:moveTo>
                  <a:pt x="98146" y="62484"/>
                </a:moveTo>
                <a:cubicBezTo>
                  <a:pt x="120701" y="62484"/>
                  <a:pt x="137160" y="77114"/>
                  <a:pt x="137160" y="99974"/>
                </a:cubicBezTo>
                <a:cubicBezTo>
                  <a:pt x="137160" y="122834"/>
                  <a:pt x="120701" y="137464"/>
                  <a:pt x="98146" y="137464"/>
                </a:cubicBezTo>
                <a:cubicBezTo>
                  <a:pt x="75895" y="137464"/>
                  <a:pt x="59436" y="122834"/>
                  <a:pt x="59436" y="99974"/>
                </a:cubicBezTo>
                <a:cubicBezTo>
                  <a:pt x="59436" y="77114"/>
                  <a:pt x="75895" y="62484"/>
                  <a:pt x="98146" y="62484"/>
                </a:cubicBezTo>
                <a:moveTo>
                  <a:pt x="98146" y="159715"/>
                </a:moveTo>
                <a:cubicBezTo>
                  <a:pt x="138074" y="159715"/>
                  <a:pt x="167335" y="134417"/>
                  <a:pt x="167335" y="99974"/>
                </a:cubicBezTo>
                <a:cubicBezTo>
                  <a:pt x="167335" y="65837"/>
                  <a:pt x="138074" y="40843"/>
                  <a:pt x="98146" y="40843"/>
                </a:cubicBezTo>
                <a:cubicBezTo>
                  <a:pt x="58522" y="40843"/>
                  <a:pt x="29565" y="65837"/>
                  <a:pt x="29565" y="99974"/>
                </a:cubicBezTo>
                <a:cubicBezTo>
                  <a:pt x="29565" y="134417"/>
                  <a:pt x="58522" y="159715"/>
                  <a:pt x="98146" y="159715"/>
                </a:cubicBezTo>
                <a:moveTo>
                  <a:pt x="185014" y="11278"/>
                </a:moveTo>
                <a:cubicBezTo>
                  <a:pt x="195681" y="15240"/>
                  <a:pt x="205130" y="21336"/>
                  <a:pt x="210007" y="28041"/>
                </a:cubicBezTo>
                <a:lnTo>
                  <a:pt x="210007" y="184099"/>
                </a:lnTo>
                <a:cubicBezTo>
                  <a:pt x="169469" y="192024"/>
                  <a:pt x="85039" y="199339"/>
                  <a:pt x="39929" y="200254"/>
                </a:cubicBezTo>
                <a:cubicBezTo>
                  <a:pt x="28651" y="200558"/>
                  <a:pt x="14326" y="199644"/>
                  <a:pt x="3048" y="197815"/>
                </a:cubicBezTo>
                <a:lnTo>
                  <a:pt x="610" y="202387"/>
                </a:lnTo>
                <a:cubicBezTo>
                  <a:pt x="0" y="203911"/>
                  <a:pt x="305" y="204825"/>
                  <a:pt x="1524" y="206045"/>
                </a:cubicBezTo>
                <a:cubicBezTo>
                  <a:pt x="10668" y="213664"/>
                  <a:pt x="23469" y="222199"/>
                  <a:pt x="34747" y="227381"/>
                </a:cubicBezTo>
                <a:cubicBezTo>
                  <a:pt x="40843" y="224942"/>
                  <a:pt x="53950" y="221894"/>
                  <a:pt x="60655" y="221590"/>
                </a:cubicBezTo>
                <a:cubicBezTo>
                  <a:pt x="99669" y="219456"/>
                  <a:pt x="171907" y="209702"/>
                  <a:pt x="210007" y="200558"/>
                </a:cubicBezTo>
                <a:lnTo>
                  <a:pt x="210007" y="231648"/>
                </a:lnTo>
                <a:cubicBezTo>
                  <a:pt x="210007" y="245364"/>
                  <a:pt x="211226" y="282245"/>
                  <a:pt x="213055" y="294132"/>
                </a:cubicBezTo>
                <a:lnTo>
                  <a:pt x="229819" y="294132"/>
                </a:lnTo>
                <a:cubicBezTo>
                  <a:pt x="235915" y="274930"/>
                  <a:pt x="239573" y="241097"/>
                  <a:pt x="239573" y="222199"/>
                </a:cubicBezTo>
                <a:lnTo>
                  <a:pt x="239573" y="33833"/>
                </a:lnTo>
                <a:lnTo>
                  <a:pt x="240792" y="16459"/>
                </a:lnTo>
                <a:cubicBezTo>
                  <a:pt x="240792" y="12802"/>
                  <a:pt x="239573" y="10363"/>
                  <a:pt x="236525" y="9144"/>
                </a:cubicBezTo>
                <a:cubicBezTo>
                  <a:pt x="226771" y="4877"/>
                  <a:pt x="204826" y="609"/>
                  <a:pt x="192024" y="0"/>
                </a:cubicBezTo>
                <a:cubicBezTo>
                  <a:pt x="189281" y="0"/>
                  <a:pt x="188366" y="609"/>
                  <a:pt x="188062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7" name="Freeform 177"/>
          <p:cNvSpPr/>
          <p:nvPr/>
        </p:nvSpPr>
        <p:spPr>
          <a:xfrm>
            <a:off x="3354396" y="3439533"/>
            <a:ext cx="280416" cy="285597"/>
          </a:xfrm>
          <a:custGeom>
            <a:avLst/>
            <a:gdLst>
              <a:gd name="connsiteX0" fmla="*/ 237439 w 280416"/>
              <a:gd name="connsiteY0" fmla="*/ 90525 h 285597"/>
              <a:gd name="connsiteX1" fmla="*/ 219151 w 280416"/>
              <a:gd name="connsiteY1" fmla="*/ 91440 h 285597"/>
              <a:gd name="connsiteX2" fmla="*/ 219151 w 280416"/>
              <a:gd name="connsiteY2" fmla="*/ 33528 h 285597"/>
              <a:gd name="connsiteX3" fmla="*/ 220066 w 280416"/>
              <a:gd name="connsiteY3" fmla="*/ 16459 h 285597"/>
              <a:gd name="connsiteX4" fmla="*/ 216103 w 280416"/>
              <a:gd name="connsiteY4" fmla="*/ 9144 h 285597"/>
              <a:gd name="connsiteX5" fmla="*/ 172212 w 280416"/>
              <a:gd name="connsiteY5" fmla="*/ 0 h 285597"/>
              <a:gd name="connsiteX6" fmla="*/ 167945 w 280416"/>
              <a:gd name="connsiteY6" fmla="*/ 1829 h 285597"/>
              <a:gd name="connsiteX7" fmla="*/ 164897 w 280416"/>
              <a:gd name="connsiteY7" fmla="*/ 11278 h 285597"/>
              <a:gd name="connsiteX8" fmla="*/ 189586 w 280416"/>
              <a:gd name="connsiteY8" fmla="*/ 28041 h 285597"/>
              <a:gd name="connsiteX9" fmla="*/ 189586 w 280416"/>
              <a:gd name="connsiteY9" fmla="*/ 116738 h 285597"/>
              <a:gd name="connsiteX10" fmla="*/ 192329 w 280416"/>
              <a:gd name="connsiteY10" fmla="*/ 160325 h 285597"/>
              <a:gd name="connsiteX11" fmla="*/ 209702 w 280416"/>
              <a:gd name="connsiteY11" fmla="*/ 160325 h 285597"/>
              <a:gd name="connsiteX12" fmla="*/ 219151 w 280416"/>
              <a:gd name="connsiteY12" fmla="*/ 109423 h 285597"/>
              <a:gd name="connsiteX13" fmla="*/ 268529 w 280416"/>
              <a:gd name="connsiteY13" fmla="*/ 108204 h 285597"/>
              <a:gd name="connsiteX14" fmla="*/ 276454 w 280416"/>
              <a:gd name="connsiteY14" fmla="*/ 105766 h 285597"/>
              <a:gd name="connsiteX15" fmla="*/ 280111 w 280416"/>
              <a:gd name="connsiteY15" fmla="*/ 92049 h 285597"/>
              <a:gd name="connsiteX16" fmla="*/ 274320 w 280416"/>
              <a:gd name="connsiteY16" fmla="*/ 85954 h 285597"/>
              <a:gd name="connsiteX17" fmla="*/ 247193 w 280416"/>
              <a:gd name="connsiteY17" fmla="*/ 84430 h 285597"/>
              <a:gd name="connsiteX19" fmla="*/ 195072 w 280416"/>
              <a:gd name="connsiteY19" fmla="*/ 267005 h 285597"/>
              <a:gd name="connsiteX20" fmla="*/ 105766 w 280416"/>
              <a:gd name="connsiteY20" fmla="*/ 267919 h 285597"/>
              <a:gd name="connsiteX21" fmla="*/ 100279 w 280416"/>
              <a:gd name="connsiteY21" fmla="*/ 262128 h 285597"/>
              <a:gd name="connsiteX22" fmla="*/ 100279 w 280416"/>
              <a:gd name="connsiteY22" fmla="*/ 238049 h 285597"/>
              <a:gd name="connsiteX23" fmla="*/ 215494 w 280416"/>
              <a:gd name="connsiteY23" fmla="*/ 236830 h 285597"/>
              <a:gd name="connsiteX24" fmla="*/ 218846 w 280416"/>
              <a:gd name="connsiteY24" fmla="*/ 225857 h 285597"/>
              <a:gd name="connsiteX25" fmla="*/ 216713 w 280416"/>
              <a:gd name="connsiteY25" fmla="*/ 222504 h 285597"/>
              <a:gd name="connsiteX26" fmla="*/ 211227 w 280416"/>
              <a:gd name="connsiteY26" fmla="*/ 220066 h 285597"/>
              <a:gd name="connsiteX27" fmla="*/ 217322 w 280416"/>
              <a:gd name="connsiteY27" fmla="*/ 191414 h 285597"/>
              <a:gd name="connsiteX28" fmla="*/ 221590 w 280416"/>
              <a:gd name="connsiteY28" fmla="*/ 182270 h 285597"/>
              <a:gd name="connsiteX29" fmla="*/ 220980 w 280416"/>
              <a:gd name="connsiteY29" fmla="*/ 177394 h 285597"/>
              <a:gd name="connsiteX30" fmla="*/ 206045 w 280416"/>
              <a:gd name="connsiteY30" fmla="*/ 170688 h 285597"/>
              <a:gd name="connsiteX31" fmla="*/ 200558 w 280416"/>
              <a:gd name="connsiteY31" fmla="*/ 170688 h 285597"/>
              <a:gd name="connsiteX32" fmla="*/ 189891 w 280416"/>
              <a:gd name="connsiteY32" fmla="*/ 175260 h 285597"/>
              <a:gd name="connsiteX33" fmla="*/ 85039 w 280416"/>
              <a:gd name="connsiteY33" fmla="*/ 176784 h 285597"/>
              <a:gd name="connsiteX34" fmla="*/ 55169 w 280416"/>
              <a:gd name="connsiteY34" fmla="*/ 174041 h 285597"/>
              <a:gd name="connsiteX35" fmla="*/ 53035 w 280416"/>
              <a:gd name="connsiteY35" fmla="*/ 178003 h 285597"/>
              <a:gd name="connsiteX36" fmla="*/ 53950 w 280416"/>
              <a:gd name="connsiteY36" fmla="*/ 181356 h 285597"/>
              <a:gd name="connsiteX37" fmla="*/ 80163 w 280416"/>
              <a:gd name="connsiteY37" fmla="*/ 198120 h 285597"/>
              <a:gd name="connsiteX38" fmla="*/ 106375 w 280416"/>
              <a:gd name="connsiteY38" fmla="*/ 193548 h 285597"/>
              <a:gd name="connsiteX39" fmla="*/ 186233 w 280416"/>
              <a:gd name="connsiteY39" fmla="*/ 192329 h 285597"/>
              <a:gd name="connsiteX40" fmla="*/ 185624 w 280416"/>
              <a:gd name="connsiteY40" fmla="*/ 219456 h 285597"/>
              <a:gd name="connsiteX41" fmla="*/ 180137 w 280416"/>
              <a:gd name="connsiteY41" fmla="*/ 220675 h 285597"/>
              <a:gd name="connsiteX42" fmla="*/ 100889 w 280416"/>
              <a:gd name="connsiteY42" fmla="*/ 221894 h 285597"/>
              <a:gd name="connsiteX43" fmla="*/ 57607 w 280416"/>
              <a:gd name="connsiteY43" fmla="*/ 220370 h 285597"/>
              <a:gd name="connsiteX44" fmla="*/ 54254 w 280416"/>
              <a:gd name="connsiteY44" fmla="*/ 222199 h 285597"/>
              <a:gd name="connsiteX45" fmla="*/ 53035 w 280416"/>
              <a:gd name="connsiteY45" fmla="*/ 228905 h 285597"/>
              <a:gd name="connsiteX46" fmla="*/ 70409 w 280416"/>
              <a:gd name="connsiteY46" fmla="*/ 238049 h 285597"/>
              <a:gd name="connsiteX47" fmla="*/ 70409 w 280416"/>
              <a:gd name="connsiteY47" fmla="*/ 263957 h 285597"/>
              <a:gd name="connsiteX48" fmla="*/ 95402 w 280416"/>
              <a:gd name="connsiteY48" fmla="*/ 285597 h 285597"/>
              <a:gd name="connsiteX49" fmla="*/ 228905 w 280416"/>
              <a:gd name="connsiteY49" fmla="*/ 284988 h 285597"/>
              <a:gd name="connsiteX50" fmla="*/ 234086 w 280416"/>
              <a:gd name="connsiteY50" fmla="*/ 283159 h 285597"/>
              <a:gd name="connsiteX51" fmla="*/ 237744 w 280416"/>
              <a:gd name="connsiteY51" fmla="*/ 270053 h 285597"/>
              <a:gd name="connsiteX52" fmla="*/ 233172 w 280416"/>
              <a:gd name="connsiteY52" fmla="*/ 264871 h 285597"/>
              <a:gd name="connsiteX53" fmla="*/ 204521 w 280416"/>
              <a:gd name="connsiteY53" fmla="*/ 262433 h 285597"/>
              <a:gd name="connsiteX55" fmla="*/ 142951 w 280416"/>
              <a:gd name="connsiteY55" fmla="*/ 128016 h 285597"/>
              <a:gd name="connsiteX56" fmla="*/ 146609 w 280416"/>
              <a:gd name="connsiteY56" fmla="*/ 98755 h 285597"/>
              <a:gd name="connsiteX57" fmla="*/ 147524 w 280416"/>
              <a:gd name="connsiteY57" fmla="*/ 44196 h 285597"/>
              <a:gd name="connsiteX58" fmla="*/ 148437 w 280416"/>
              <a:gd name="connsiteY58" fmla="*/ 29870 h 285597"/>
              <a:gd name="connsiteX59" fmla="*/ 144780 w 280416"/>
              <a:gd name="connsiteY59" fmla="*/ 24079 h 285597"/>
              <a:gd name="connsiteX60" fmla="*/ 107594 w 280416"/>
              <a:gd name="connsiteY60" fmla="*/ 16764 h 285597"/>
              <a:gd name="connsiteX61" fmla="*/ 103327 w 280416"/>
              <a:gd name="connsiteY61" fmla="*/ 18593 h 285597"/>
              <a:gd name="connsiteX62" fmla="*/ 100584 w 280416"/>
              <a:gd name="connsiteY62" fmla="*/ 26822 h 285597"/>
              <a:gd name="connsiteX63" fmla="*/ 118263 w 280416"/>
              <a:gd name="connsiteY63" fmla="*/ 39014 h 285597"/>
              <a:gd name="connsiteX64" fmla="*/ 118263 w 280416"/>
              <a:gd name="connsiteY64" fmla="*/ 69494 h 285597"/>
              <a:gd name="connsiteX65" fmla="*/ 47854 w 280416"/>
              <a:gd name="connsiteY65" fmla="*/ 70408 h 285597"/>
              <a:gd name="connsiteX66" fmla="*/ 47854 w 280416"/>
              <a:gd name="connsiteY66" fmla="*/ 54864 h 285597"/>
              <a:gd name="connsiteX67" fmla="*/ 48158 w 280416"/>
              <a:gd name="connsiteY67" fmla="*/ 41148 h 285597"/>
              <a:gd name="connsiteX68" fmla="*/ 44806 w 280416"/>
              <a:gd name="connsiteY68" fmla="*/ 35357 h 285597"/>
              <a:gd name="connsiteX69" fmla="*/ 6706 w 280416"/>
              <a:gd name="connsiteY69" fmla="*/ 31394 h 285597"/>
              <a:gd name="connsiteX70" fmla="*/ 2439 w 280416"/>
              <a:gd name="connsiteY70" fmla="*/ 32919 h 285597"/>
              <a:gd name="connsiteX71" fmla="*/ 0 w 280416"/>
              <a:gd name="connsiteY71" fmla="*/ 41453 h 285597"/>
              <a:gd name="connsiteX72" fmla="*/ 18288 w 280416"/>
              <a:gd name="connsiteY72" fmla="*/ 51816 h 285597"/>
              <a:gd name="connsiteX73" fmla="*/ 20117 w 280416"/>
              <a:gd name="connsiteY73" fmla="*/ 137769 h 285597"/>
              <a:gd name="connsiteX74" fmla="*/ 23469 w 280416"/>
              <a:gd name="connsiteY74" fmla="*/ 158191 h 285597"/>
              <a:gd name="connsiteX75" fmla="*/ 39319 w 280416"/>
              <a:gd name="connsiteY75" fmla="*/ 158191 h 285597"/>
              <a:gd name="connsiteX76" fmla="*/ 46025 w 280416"/>
              <a:gd name="connsiteY76" fmla="*/ 145999 h 285597"/>
              <a:gd name="connsiteX77" fmla="*/ 148133 w 280416"/>
              <a:gd name="connsiteY77" fmla="*/ 144780 h 285597"/>
              <a:gd name="connsiteX78" fmla="*/ 151486 w 280416"/>
              <a:gd name="connsiteY78" fmla="*/ 133502 h 285597"/>
              <a:gd name="connsiteX79" fmla="*/ 149352 w 280416"/>
              <a:gd name="connsiteY79" fmla="*/ 130149 h 285597"/>
              <a:gd name="connsiteX81" fmla="*/ 118263 w 280416"/>
              <a:gd name="connsiteY81" fmla="*/ 86868 h 285597"/>
              <a:gd name="connsiteX82" fmla="*/ 118263 w 280416"/>
              <a:gd name="connsiteY82" fmla="*/ 127406 h 285597"/>
              <a:gd name="connsiteX83" fmla="*/ 47244 w 280416"/>
              <a:gd name="connsiteY83" fmla="*/ 128016 h 285597"/>
              <a:gd name="connsiteX84" fmla="*/ 47549 w 280416"/>
              <a:gd name="connsiteY84" fmla="*/ 88087 h 2855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</a:cxnLst>
            <a:rect l="l" t="t" r="r" b="b"/>
            <a:pathLst>
              <a:path w="280416" h="285597">
                <a:moveTo>
                  <a:pt x="237439" y="90525"/>
                </a:moveTo>
                <a:lnTo>
                  <a:pt x="219151" y="91440"/>
                </a:lnTo>
                <a:lnTo>
                  <a:pt x="219151" y="33528"/>
                </a:lnTo>
                <a:lnTo>
                  <a:pt x="220066" y="16459"/>
                </a:lnTo>
                <a:cubicBezTo>
                  <a:pt x="220066" y="12802"/>
                  <a:pt x="218846" y="10363"/>
                  <a:pt x="216103" y="9144"/>
                </a:cubicBezTo>
                <a:cubicBezTo>
                  <a:pt x="206350" y="4877"/>
                  <a:pt x="185014" y="609"/>
                  <a:pt x="172212" y="0"/>
                </a:cubicBezTo>
                <a:cubicBezTo>
                  <a:pt x="169469" y="0"/>
                  <a:pt x="168554" y="609"/>
                  <a:pt x="167945" y="1829"/>
                </a:cubicBezTo>
                <a:lnTo>
                  <a:pt x="164897" y="11278"/>
                </a:lnTo>
                <a:cubicBezTo>
                  <a:pt x="175260" y="15240"/>
                  <a:pt x="184709" y="21336"/>
                  <a:pt x="189586" y="28041"/>
                </a:cubicBezTo>
                <a:lnTo>
                  <a:pt x="189586" y="116738"/>
                </a:lnTo>
                <a:cubicBezTo>
                  <a:pt x="189586" y="127711"/>
                  <a:pt x="190500" y="150876"/>
                  <a:pt x="192329" y="160325"/>
                </a:cubicBezTo>
                <a:lnTo>
                  <a:pt x="209702" y="160325"/>
                </a:lnTo>
                <a:cubicBezTo>
                  <a:pt x="215189" y="149047"/>
                  <a:pt x="219151" y="126492"/>
                  <a:pt x="219151" y="109423"/>
                </a:cubicBezTo>
                <a:lnTo>
                  <a:pt x="268529" y="108204"/>
                </a:lnTo>
                <a:cubicBezTo>
                  <a:pt x="271272" y="108204"/>
                  <a:pt x="274625" y="107594"/>
                  <a:pt x="276454" y="105766"/>
                </a:cubicBezTo>
                <a:cubicBezTo>
                  <a:pt x="278587" y="103632"/>
                  <a:pt x="280416" y="98146"/>
                  <a:pt x="280111" y="92049"/>
                </a:cubicBezTo>
                <a:cubicBezTo>
                  <a:pt x="279807" y="89002"/>
                  <a:pt x="277673" y="86563"/>
                  <a:pt x="274320" y="85954"/>
                </a:cubicBezTo>
                <a:cubicBezTo>
                  <a:pt x="268834" y="84734"/>
                  <a:pt x="256032" y="84125"/>
                  <a:pt x="247193" y="84430"/>
                </a:cubicBezTo>
                <a:moveTo>
                  <a:pt x="195072" y="267005"/>
                </a:moveTo>
                <a:cubicBezTo>
                  <a:pt x="177089" y="267919"/>
                  <a:pt x="126797" y="268224"/>
                  <a:pt x="105766" y="267919"/>
                </a:cubicBezTo>
                <a:cubicBezTo>
                  <a:pt x="102108" y="267919"/>
                  <a:pt x="100279" y="266090"/>
                  <a:pt x="100279" y="262128"/>
                </a:cubicBezTo>
                <a:lnTo>
                  <a:pt x="100279" y="238049"/>
                </a:lnTo>
                <a:lnTo>
                  <a:pt x="215494" y="236830"/>
                </a:lnTo>
                <a:cubicBezTo>
                  <a:pt x="217322" y="235000"/>
                  <a:pt x="218846" y="230733"/>
                  <a:pt x="218846" y="225857"/>
                </a:cubicBezTo>
                <a:cubicBezTo>
                  <a:pt x="218846" y="224637"/>
                  <a:pt x="218237" y="223419"/>
                  <a:pt x="216713" y="222504"/>
                </a:cubicBezTo>
                <a:lnTo>
                  <a:pt x="211227" y="220066"/>
                </a:lnTo>
                <a:cubicBezTo>
                  <a:pt x="213665" y="213360"/>
                  <a:pt x="216713" y="199644"/>
                  <a:pt x="217322" y="191414"/>
                </a:cubicBezTo>
                <a:lnTo>
                  <a:pt x="221590" y="182270"/>
                </a:lnTo>
                <a:cubicBezTo>
                  <a:pt x="222504" y="180137"/>
                  <a:pt x="222199" y="178613"/>
                  <a:pt x="220980" y="177394"/>
                </a:cubicBezTo>
                <a:cubicBezTo>
                  <a:pt x="217627" y="175564"/>
                  <a:pt x="209702" y="172212"/>
                  <a:pt x="206045" y="170688"/>
                </a:cubicBezTo>
                <a:cubicBezTo>
                  <a:pt x="203911" y="169773"/>
                  <a:pt x="202083" y="169773"/>
                  <a:pt x="200558" y="170688"/>
                </a:cubicBezTo>
                <a:lnTo>
                  <a:pt x="189891" y="175260"/>
                </a:lnTo>
                <a:cubicBezTo>
                  <a:pt x="171907" y="176174"/>
                  <a:pt x="100279" y="176784"/>
                  <a:pt x="85039" y="176784"/>
                </a:cubicBezTo>
                <a:cubicBezTo>
                  <a:pt x="77419" y="176784"/>
                  <a:pt x="63703" y="175869"/>
                  <a:pt x="55169" y="174041"/>
                </a:cubicBezTo>
                <a:lnTo>
                  <a:pt x="53035" y="178003"/>
                </a:lnTo>
                <a:cubicBezTo>
                  <a:pt x="52425" y="179222"/>
                  <a:pt x="52425" y="180137"/>
                  <a:pt x="53950" y="181356"/>
                </a:cubicBezTo>
                <a:cubicBezTo>
                  <a:pt x="60960" y="187452"/>
                  <a:pt x="70409" y="193853"/>
                  <a:pt x="80163" y="198120"/>
                </a:cubicBezTo>
                <a:cubicBezTo>
                  <a:pt x="88087" y="195681"/>
                  <a:pt x="99975" y="193853"/>
                  <a:pt x="106375" y="193548"/>
                </a:cubicBezTo>
                <a:cubicBezTo>
                  <a:pt x="117348" y="192938"/>
                  <a:pt x="166725" y="192329"/>
                  <a:pt x="186233" y="192329"/>
                </a:cubicBezTo>
                <a:cubicBezTo>
                  <a:pt x="186537" y="198425"/>
                  <a:pt x="186233" y="212750"/>
                  <a:pt x="185624" y="219456"/>
                </a:cubicBezTo>
                <a:lnTo>
                  <a:pt x="180137" y="220675"/>
                </a:lnTo>
                <a:cubicBezTo>
                  <a:pt x="168554" y="221285"/>
                  <a:pt x="118872" y="221894"/>
                  <a:pt x="100889" y="221894"/>
                </a:cubicBezTo>
                <a:cubicBezTo>
                  <a:pt x="91745" y="220980"/>
                  <a:pt x="67666" y="220370"/>
                  <a:pt x="57607" y="220370"/>
                </a:cubicBezTo>
                <a:cubicBezTo>
                  <a:pt x="55474" y="220370"/>
                  <a:pt x="54559" y="220980"/>
                  <a:pt x="54254" y="222199"/>
                </a:cubicBezTo>
                <a:lnTo>
                  <a:pt x="53035" y="228905"/>
                </a:lnTo>
                <a:cubicBezTo>
                  <a:pt x="60046" y="230733"/>
                  <a:pt x="66446" y="233781"/>
                  <a:pt x="70409" y="238049"/>
                </a:cubicBezTo>
                <a:lnTo>
                  <a:pt x="70409" y="263957"/>
                </a:lnTo>
                <a:cubicBezTo>
                  <a:pt x="70409" y="278892"/>
                  <a:pt x="76810" y="285597"/>
                  <a:pt x="95402" y="285597"/>
                </a:cubicBezTo>
                <a:lnTo>
                  <a:pt x="228905" y="284988"/>
                </a:lnTo>
                <a:cubicBezTo>
                  <a:pt x="231039" y="284988"/>
                  <a:pt x="232867" y="284378"/>
                  <a:pt x="234086" y="283159"/>
                </a:cubicBezTo>
                <a:cubicBezTo>
                  <a:pt x="235610" y="281635"/>
                  <a:pt x="237744" y="276758"/>
                  <a:pt x="237744" y="270053"/>
                </a:cubicBezTo>
                <a:cubicBezTo>
                  <a:pt x="237744" y="267309"/>
                  <a:pt x="235915" y="265481"/>
                  <a:pt x="233172" y="264871"/>
                </a:cubicBezTo>
                <a:cubicBezTo>
                  <a:pt x="226771" y="263347"/>
                  <a:pt x="213360" y="262128"/>
                  <a:pt x="204521" y="262433"/>
                </a:cubicBezTo>
                <a:moveTo>
                  <a:pt x="142951" y="128016"/>
                </a:moveTo>
                <a:cubicBezTo>
                  <a:pt x="145085" y="120700"/>
                  <a:pt x="146609" y="108508"/>
                  <a:pt x="146609" y="98755"/>
                </a:cubicBezTo>
                <a:lnTo>
                  <a:pt x="147524" y="44196"/>
                </a:lnTo>
                <a:lnTo>
                  <a:pt x="148437" y="29870"/>
                </a:lnTo>
                <a:cubicBezTo>
                  <a:pt x="148437" y="26822"/>
                  <a:pt x="147828" y="24994"/>
                  <a:pt x="144780" y="24079"/>
                </a:cubicBezTo>
                <a:cubicBezTo>
                  <a:pt x="136855" y="21031"/>
                  <a:pt x="117958" y="17373"/>
                  <a:pt x="107594" y="16764"/>
                </a:cubicBezTo>
                <a:cubicBezTo>
                  <a:pt x="104851" y="16764"/>
                  <a:pt x="103937" y="17373"/>
                  <a:pt x="103327" y="18593"/>
                </a:cubicBezTo>
                <a:lnTo>
                  <a:pt x="100584" y="26822"/>
                </a:lnTo>
                <a:cubicBezTo>
                  <a:pt x="107594" y="29870"/>
                  <a:pt x="114605" y="34442"/>
                  <a:pt x="118263" y="39014"/>
                </a:cubicBezTo>
                <a:lnTo>
                  <a:pt x="118263" y="69494"/>
                </a:lnTo>
                <a:lnTo>
                  <a:pt x="47854" y="70408"/>
                </a:lnTo>
                <a:lnTo>
                  <a:pt x="47854" y="54864"/>
                </a:lnTo>
                <a:lnTo>
                  <a:pt x="48158" y="41148"/>
                </a:lnTo>
                <a:cubicBezTo>
                  <a:pt x="48463" y="38100"/>
                  <a:pt x="47244" y="35966"/>
                  <a:pt x="44806" y="35357"/>
                </a:cubicBezTo>
                <a:cubicBezTo>
                  <a:pt x="36576" y="33223"/>
                  <a:pt x="16764" y="31090"/>
                  <a:pt x="6706" y="31394"/>
                </a:cubicBezTo>
                <a:cubicBezTo>
                  <a:pt x="3658" y="31394"/>
                  <a:pt x="2743" y="32004"/>
                  <a:pt x="2439" y="32919"/>
                </a:cubicBezTo>
                <a:lnTo>
                  <a:pt x="0" y="41453"/>
                </a:lnTo>
                <a:cubicBezTo>
                  <a:pt x="7010" y="43586"/>
                  <a:pt x="14631" y="47854"/>
                  <a:pt x="18288" y="51816"/>
                </a:cubicBezTo>
                <a:lnTo>
                  <a:pt x="20117" y="137769"/>
                </a:lnTo>
                <a:cubicBezTo>
                  <a:pt x="20117" y="143256"/>
                  <a:pt x="21336" y="152095"/>
                  <a:pt x="23469" y="158191"/>
                </a:cubicBezTo>
                <a:lnTo>
                  <a:pt x="39319" y="158191"/>
                </a:lnTo>
                <a:cubicBezTo>
                  <a:pt x="41758" y="155753"/>
                  <a:pt x="44501" y="151790"/>
                  <a:pt x="46025" y="145999"/>
                </a:cubicBezTo>
                <a:cubicBezTo>
                  <a:pt x="69799" y="145390"/>
                  <a:pt x="125883" y="144780"/>
                  <a:pt x="148133" y="144780"/>
                </a:cubicBezTo>
                <a:cubicBezTo>
                  <a:pt x="149961" y="143256"/>
                  <a:pt x="151486" y="138074"/>
                  <a:pt x="151486" y="133502"/>
                </a:cubicBezTo>
                <a:cubicBezTo>
                  <a:pt x="151486" y="131673"/>
                  <a:pt x="150571" y="130454"/>
                  <a:pt x="149352" y="130149"/>
                </a:cubicBezTo>
                <a:moveTo>
                  <a:pt x="118263" y="86868"/>
                </a:moveTo>
                <a:lnTo>
                  <a:pt x="118263" y="127406"/>
                </a:lnTo>
                <a:lnTo>
                  <a:pt x="47244" y="128016"/>
                </a:lnTo>
                <a:lnTo>
                  <a:pt x="47549" y="8808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8" name="Freeform 178"/>
          <p:cNvSpPr/>
          <p:nvPr/>
        </p:nvSpPr>
        <p:spPr>
          <a:xfrm>
            <a:off x="3644566" y="3439533"/>
            <a:ext cx="284683" cy="291389"/>
          </a:xfrm>
          <a:custGeom>
            <a:avLst/>
            <a:gdLst>
              <a:gd name="connsiteX0" fmla="*/ 145085 w 284683"/>
              <a:gd name="connsiteY0" fmla="*/ 153924 h 291389"/>
              <a:gd name="connsiteX1" fmla="*/ 153315 w 284683"/>
              <a:gd name="connsiteY1" fmla="*/ 159410 h 291389"/>
              <a:gd name="connsiteX2" fmla="*/ 166421 w 284683"/>
              <a:gd name="connsiteY2" fmla="*/ 152705 h 291389"/>
              <a:gd name="connsiteX3" fmla="*/ 164592 w 284683"/>
              <a:gd name="connsiteY3" fmla="*/ 142646 h 291389"/>
              <a:gd name="connsiteX4" fmla="*/ 148742 w 284683"/>
              <a:gd name="connsiteY4" fmla="*/ 120091 h 291389"/>
              <a:gd name="connsiteX5" fmla="*/ 133807 w 284683"/>
              <a:gd name="connsiteY5" fmla="*/ 115519 h 291389"/>
              <a:gd name="connsiteX6" fmla="*/ 99365 w 284683"/>
              <a:gd name="connsiteY6" fmla="*/ 86258 h 291389"/>
              <a:gd name="connsiteX7" fmla="*/ 114605 w 284683"/>
              <a:gd name="connsiteY7" fmla="*/ 50292 h 291389"/>
              <a:gd name="connsiteX8" fmla="*/ 115520 w 284683"/>
              <a:gd name="connsiteY8" fmla="*/ 42977 h 291389"/>
              <a:gd name="connsiteX9" fmla="*/ 110947 w 284683"/>
              <a:gd name="connsiteY9" fmla="*/ 36271 h 291389"/>
              <a:gd name="connsiteX10" fmla="*/ 72238 w 284683"/>
              <a:gd name="connsiteY10" fmla="*/ 24079 h 291389"/>
              <a:gd name="connsiteX11" fmla="*/ 67971 w 284683"/>
              <a:gd name="connsiteY11" fmla="*/ 25298 h 291389"/>
              <a:gd name="connsiteX12" fmla="*/ 63703 w 284683"/>
              <a:gd name="connsiteY12" fmla="*/ 33223 h 291389"/>
              <a:gd name="connsiteX13" fmla="*/ 81077 w 284683"/>
              <a:gd name="connsiteY13" fmla="*/ 49378 h 291389"/>
              <a:gd name="connsiteX14" fmla="*/ 1524 w 284683"/>
              <a:gd name="connsiteY14" fmla="*/ 167640 h 291389"/>
              <a:gd name="connsiteX15" fmla="*/ 915 w 284683"/>
              <a:gd name="connsiteY15" fmla="*/ 171297 h 291389"/>
              <a:gd name="connsiteX16" fmla="*/ 5792 w 284683"/>
              <a:gd name="connsiteY16" fmla="*/ 175564 h 291389"/>
              <a:gd name="connsiteX17" fmla="*/ 9754 w 284683"/>
              <a:gd name="connsiteY17" fmla="*/ 175260 h 291389"/>
              <a:gd name="connsiteX18" fmla="*/ 89002 w 284683"/>
              <a:gd name="connsiteY18" fmla="*/ 102717 h 291389"/>
              <a:gd name="connsiteX20" fmla="*/ 156363 w 284683"/>
              <a:gd name="connsiteY20" fmla="*/ 267919 h 291389"/>
              <a:gd name="connsiteX21" fmla="*/ 120092 w 284683"/>
              <a:gd name="connsiteY21" fmla="*/ 232867 h 291389"/>
              <a:gd name="connsiteX22" fmla="*/ 156363 w 284683"/>
              <a:gd name="connsiteY22" fmla="*/ 198425 h 291389"/>
              <a:gd name="connsiteX23" fmla="*/ 192939 w 284683"/>
              <a:gd name="connsiteY23" fmla="*/ 232867 h 291389"/>
              <a:gd name="connsiteX24" fmla="*/ 156363 w 284683"/>
              <a:gd name="connsiteY24" fmla="*/ 267919 h 291389"/>
              <a:gd name="connsiteX26" fmla="*/ 156363 w 284683"/>
              <a:gd name="connsiteY26" fmla="*/ 178003 h 291389"/>
              <a:gd name="connsiteX27" fmla="*/ 89307 w 284683"/>
              <a:gd name="connsiteY27" fmla="*/ 232867 h 291389"/>
              <a:gd name="connsiteX28" fmla="*/ 156363 w 284683"/>
              <a:gd name="connsiteY28" fmla="*/ 291389 h 291389"/>
              <a:gd name="connsiteX29" fmla="*/ 223419 w 284683"/>
              <a:gd name="connsiteY29" fmla="*/ 232867 h 291389"/>
              <a:gd name="connsiteX30" fmla="*/ 156363 w 284683"/>
              <a:gd name="connsiteY30" fmla="*/ 178003 h 291389"/>
              <a:gd name="connsiteX32" fmla="*/ 241707 w 284683"/>
              <a:gd name="connsiteY32" fmla="*/ 98146 h 291389"/>
              <a:gd name="connsiteX33" fmla="*/ 223419 w 284683"/>
              <a:gd name="connsiteY33" fmla="*/ 99060 h 291389"/>
              <a:gd name="connsiteX34" fmla="*/ 223419 w 284683"/>
              <a:gd name="connsiteY34" fmla="*/ 33528 h 291389"/>
              <a:gd name="connsiteX35" fmla="*/ 224333 w 284683"/>
              <a:gd name="connsiteY35" fmla="*/ 16459 h 291389"/>
              <a:gd name="connsiteX36" fmla="*/ 220371 w 284683"/>
              <a:gd name="connsiteY36" fmla="*/ 9144 h 291389"/>
              <a:gd name="connsiteX37" fmla="*/ 176480 w 284683"/>
              <a:gd name="connsiteY37" fmla="*/ 0 h 291389"/>
              <a:gd name="connsiteX38" fmla="*/ 172517 w 284683"/>
              <a:gd name="connsiteY38" fmla="*/ 1829 h 291389"/>
              <a:gd name="connsiteX39" fmla="*/ 169164 w 284683"/>
              <a:gd name="connsiteY39" fmla="*/ 11278 h 291389"/>
              <a:gd name="connsiteX40" fmla="*/ 193853 w 284683"/>
              <a:gd name="connsiteY40" fmla="*/ 28041 h 291389"/>
              <a:gd name="connsiteX41" fmla="*/ 193853 w 284683"/>
              <a:gd name="connsiteY41" fmla="*/ 128625 h 291389"/>
              <a:gd name="connsiteX42" fmla="*/ 196901 w 284683"/>
              <a:gd name="connsiteY42" fmla="*/ 180441 h 291389"/>
              <a:gd name="connsiteX43" fmla="*/ 213970 w 284683"/>
              <a:gd name="connsiteY43" fmla="*/ 180441 h 291389"/>
              <a:gd name="connsiteX44" fmla="*/ 223419 w 284683"/>
              <a:gd name="connsiteY44" fmla="*/ 120396 h 291389"/>
              <a:gd name="connsiteX45" fmla="*/ 223419 w 284683"/>
              <a:gd name="connsiteY45" fmla="*/ 117348 h 291389"/>
              <a:gd name="connsiteX46" fmla="*/ 272796 w 284683"/>
              <a:gd name="connsiteY46" fmla="*/ 116129 h 291389"/>
              <a:gd name="connsiteX47" fmla="*/ 280721 w 284683"/>
              <a:gd name="connsiteY47" fmla="*/ 113690 h 291389"/>
              <a:gd name="connsiteX48" fmla="*/ 284379 w 284683"/>
              <a:gd name="connsiteY48" fmla="*/ 99669 h 291389"/>
              <a:gd name="connsiteX49" fmla="*/ 278587 w 284683"/>
              <a:gd name="connsiteY49" fmla="*/ 93573 h 291389"/>
              <a:gd name="connsiteX50" fmla="*/ 251460 w 284683"/>
              <a:gd name="connsiteY50" fmla="*/ 92049 h 29138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84683" h="291389">
                <a:moveTo>
                  <a:pt x="145085" y="153924"/>
                </a:moveTo>
                <a:cubicBezTo>
                  <a:pt x="147523" y="156363"/>
                  <a:pt x="150876" y="158800"/>
                  <a:pt x="153315" y="159410"/>
                </a:cubicBezTo>
                <a:cubicBezTo>
                  <a:pt x="157887" y="160630"/>
                  <a:pt x="164897" y="157581"/>
                  <a:pt x="166421" y="152705"/>
                </a:cubicBezTo>
                <a:cubicBezTo>
                  <a:pt x="167335" y="150571"/>
                  <a:pt x="166726" y="147219"/>
                  <a:pt x="164592" y="142646"/>
                </a:cubicBezTo>
                <a:cubicBezTo>
                  <a:pt x="161544" y="136855"/>
                  <a:pt x="154229" y="126492"/>
                  <a:pt x="148742" y="120091"/>
                </a:cubicBezTo>
                <a:lnTo>
                  <a:pt x="133807" y="115519"/>
                </a:lnTo>
                <a:lnTo>
                  <a:pt x="99365" y="86258"/>
                </a:lnTo>
                <a:cubicBezTo>
                  <a:pt x="106071" y="74371"/>
                  <a:pt x="111252" y="62179"/>
                  <a:pt x="114605" y="50292"/>
                </a:cubicBezTo>
                <a:cubicBezTo>
                  <a:pt x="115215" y="48463"/>
                  <a:pt x="115520" y="45720"/>
                  <a:pt x="115520" y="42977"/>
                </a:cubicBezTo>
                <a:cubicBezTo>
                  <a:pt x="115520" y="40233"/>
                  <a:pt x="113995" y="37795"/>
                  <a:pt x="110947" y="36271"/>
                </a:cubicBezTo>
                <a:cubicBezTo>
                  <a:pt x="103632" y="32004"/>
                  <a:pt x="84125" y="25603"/>
                  <a:pt x="72238" y="24079"/>
                </a:cubicBezTo>
                <a:cubicBezTo>
                  <a:pt x="69799" y="23774"/>
                  <a:pt x="68580" y="24079"/>
                  <a:pt x="67971" y="25298"/>
                </a:cubicBezTo>
                <a:lnTo>
                  <a:pt x="63703" y="33223"/>
                </a:lnTo>
                <a:cubicBezTo>
                  <a:pt x="71323" y="37186"/>
                  <a:pt x="78334" y="43891"/>
                  <a:pt x="81077" y="49378"/>
                </a:cubicBezTo>
                <a:cubicBezTo>
                  <a:pt x="71019" y="88392"/>
                  <a:pt x="42063" y="132283"/>
                  <a:pt x="1524" y="167640"/>
                </a:cubicBezTo>
                <a:cubicBezTo>
                  <a:pt x="0" y="169164"/>
                  <a:pt x="0" y="170383"/>
                  <a:pt x="915" y="171297"/>
                </a:cubicBezTo>
                <a:lnTo>
                  <a:pt x="5792" y="175564"/>
                </a:lnTo>
                <a:cubicBezTo>
                  <a:pt x="7011" y="176174"/>
                  <a:pt x="7925" y="176174"/>
                  <a:pt x="9754" y="175260"/>
                </a:cubicBezTo>
                <a:cubicBezTo>
                  <a:pt x="42977" y="155143"/>
                  <a:pt x="70104" y="129540"/>
                  <a:pt x="89002" y="102717"/>
                </a:cubicBezTo>
                <a:moveTo>
                  <a:pt x="156363" y="267919"/>
                </a:moveTo>
                <a:cubicBezTo>
                  <a:pt x="135636" y="267919"/>
                  <a:pt x="120092" y="255117"/>
                  <a:pt x="120092" y="232867"/>
                </a:cubicBezTo>
                <a:cubicBezTo>
                  <a:pt x="120092" y="211226"/>
                  <a:pt x="135636" y="198425"/>
                  <a:pt x="156363" y="198425"/>
                </a:cubicBezTo>
                <a:cubicBezTo>
                  <a:pt x="177089" y="198425"/>
                  <a:pt x="192939" y="211226"/>
                  <a:pt x="192939" y="232867"/>
                </a:cubicBezTo>
                <a:cubicBezTo>
                  <a:pt x="192939" y="255117"/>
                  <a:pt x="177089" y="267919"/>
                  <a:pt x="156363" y="267919"/>
                </a:cubicBezTo>
                <a:moveTo>
                  <a:pt x="156363" y="178003"/>
                </a:moveTo>
                <a:cubicBezTo>
                  <a:pt x="118567" y="178003"/>
                  <a:pt x="89307" y="199949"/>
                  <a:pt x="89307" y="232867"/>
                </a:cubicBezTo>
                <a:cubicBezTo>
                  <a:pt x="89307" y="268224"/>
                  <a:pt x="118567" y="291389"/>
                  <a:pt x="156363" y="291389"/>
                </a:cubicBezTo>
                <a:cubicBezTo>
                  <a:pt x="193853" y="291389"/>
                  <a:pt x="223419" y="268224"/>
                  <a:pt x="223419" y="232867"/>
                </a:cubicBezTo>
                <a:cubicBezTo>
                  <a:pt x="223419" y="199949"/>
                  <a:pt x="193853" y="178003"/>
                  <a:pt x="156363" y="178003"/>
                </a:cubicBezTo>
                <a:moveTo>
                  <a:pt x="241707" y="98146"/>
                </a:moveTo>
                <a:lnTo>
                  <a:pt x="223419" y="99060"/>
                </a:lnTo>
                <a:lnTo>
                  <a:pt x="223419" y="33528"/>
                </a:lnTo>
                <a:lnTo>
                  <a:pt x="224333" y="16459"/>
                </a:lnTo>
                <a:cubicBezTo>
                  <a:pt x="224638" y="12802"/>
                  <a:pt x="223419" y="10363"/>
                  <a:pt x="220371" y="9144"/>
                </a:cubicBezTo>
                <a:cubicBezTo>
                  <a:pt x="210617" y="4877"/>
                  <a:pt x="189281" y="609"/>
                  <a:pt x="176480" y="0"/>
                </a:cubicBezTo>
                <a:cubicBezTo>
                  <a:pt x="173736" y="0"/>
                  <a:pt x="172822" y="609"/>
                  <a:pt x="172517" y="1829"/>
                </a:cubicBezTo>
                <a:lnTo>
                  <a:pt x="169164" y="11278"/>
                </a:lnTo>
                <a:cubicBezTo>
                  <a:pt x="179832" y="15240"/>
                  <a:pt x="189281" y="21336"/>
                  <a:pt x="193853" y="28041"/>
                </a:cubicBezTo>
                <a:lnTo>
                  <a:pt x="193853" y="128625"/>
                </a:lnTo>
                <a:cubicBezTo>
                  <a:pt x="193853" y="141427"/>
                  <a:pt x="195072" y="169469"/>
                  <a:pt x="196901" y="180441"/>
                </a:cubicBezTo>
                <a:lnTo>
                  <a:pt x="213970" y="180441"/>
                </a:lnTo>
                <a:cubicBezTo>
                  <a:pt x="219456" y="165811"/>
                  <a:pt x="223419" y="138989"/>
                  <a:pt x="223419" y="120396"/>
                </a:cubicBezTo>
                <a:lnTo>
                  <a:pt x="223419" y="117348"/>
                </a:lnTo>
                <a:lnTo>
                  <a:pt x="272796" y="116129"/>
                </a:lnTo>
                <a:cubicBezTo>
                  <a:pt x="275539" y="116129"/>
                  <a:pt x="278892" y="115214"/>
                  <a:pt x="280721" y="113690"/>
                </a:cubicBezTo>
                <a:cubicBezTo>
                  <a:pt x="282854" y="111557"/>
                  <a:pt x="284683" y="106070"/>
                  <a:pt x="284379" y="99669"/>
                </a:cubicBezTo>
                <a:cubicBezTo>
                  <a:pt x="284074" y="96926"/>
                  <a:pt x="281940" y="94488"/>
                  <a:pt x="278587" y="93573"/>
                </a:cubicBezTo>
                <a:cubicBezTo>
                  <a:pt x="273101" y="92354"/>
                  <a:pt x="260299" y="91745"/>
                  <a:pt x="251460" y="9204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9" name="Freeform 179"/>
          <p:cNvSpPr/>
          <p:nvPr/>
        </p:nvSpPr>
        <p:spPr>
          <a:xfrm>
            <a:off x="3948756" y="3439533"/>
            <a:ext cx="231648" cy="294132"/>
          </a:xfrm>
          <a:custGeom>
            <a:avLst/>
            <a:gdLst>
              <a:gd name="connsiteX0" fmla="*/ 144780 w 231648"/>
              <a:gd name="connsiteY0" fmla="*/ 163373 h 294132"/>
              <a:gd name="connsiteX1" fmla="*/ 113081 w 231648"/>
              <a:gd name="connsiteY1" fmla="*/ 133197 h 294132"/>
              <a:gd name="connsiteX2" fmla="*/ 149047 w 231648"/>
              <a:gd name="connsiteY2" fmla="*/ 72542 h 294132"/>
              <a:gd name="connsiteX3" fmla="*/ 155753 w 231648"/>
              <a:gd name="connsiteY3" fmla="*/ 62789 h 294132"/>
              <a:gd name="connsiteX4" fmla="*/ 155448 w 231648"/>
              <a:gd name="connsiteY4" fmla="*/ 58522 h 294132"/>
              <a:gd name="connsiteX5" fmla="*/ 137770 w 231648"/>
              <a:gd name="connsiteY5" fmla="*/ 50292 h 294132"/>
              <a:gd name="connsiteX6" fmla="*/ 131674 w 231648"/>
              <a:gd name="connsiteY6" fmla="*/ 50292 h 294132"/>
              <a:gd name="connsiteX7" fmla="*/ 120092 w 231648"/>
              <a:gd name="connsiteY7" fmla="*/ 55473 h 294132"/>
              <a:gd name="connsiteX8" fmla="*/ 40234 w 231648"/>
              <a:gd name="connsiteY8" fmla="*/ 56693 h 294132"/>
              <a:gd name="connsiteX9" fmla="*/ 11888 w 231648"/>
              <a:gd name="connsiteY9" fmla="*/ 54864 h 294132"/>
              <a:gd name="connsiteX10" fmla="*/ 9754 w 231648"/>
              <a:gd name="connsiteY10" fmla="*/ 58826 h 294132"/>
              <a:gd name="connsiteX11" fmla="*/ 10668 w 231648"/>
              <a:gd name="connsiteY11" fmla="*/ 62179 h 294132"/>
              <a:gd name="connsiteX12" fmla="*/ 35662 w 231648"/>
              <a:gd name="connsiteY12" fmla="*/ 78333 h 294132"/>
              <a:gd name="connsiteX13" fmla="*/ 59436 w 231648"/>
              <a:gd name="connsiteY13" fmla="*/ 73457 h 294132"/>
              <a:gd name="connsiteX14" fmla="*/ 112471 w 231648"/>
              <a:gd name="connsiteY14" fmla="*/ 72847 h 294132"/>
              <a:gd name="connsiteX15" fmla="*/ 1524 w 231648"/>
              <a:gd name="connsiteY15" fmla="*/ 213969 h 294132"/>
              <a:gd name="connsiteX16" fmla="*/ 1219 w 231648"/>
              <a:gd name="connsiteY16" fmla="*/ 217627 h 294132"/>
              <a:gd name="connsiteX17" fmla="*/ 6401 w 231648"/>
              <a:gd name="connsiteY17" fmla="*/ 222199 h 294132"/>
              <a:gd name="connsiteX18" fmla="*/ 10364 w 231648"/>
              <a:gd name="connsiteY18" fmla="*/ 221590 h 294132"/>
              <a:gd name="connsiteX19" fmla="*/ 100584 w 231648"/>
              <a:gd name="connsiteY19" fmla="*/ 148133 h 294132"/>
              <a:gd name="connsiteX20" fmla="*/ 153010 w 231648"/>
              <a:gd name="connsiteY20" fmla="*/ 203302 h 294132"/>
              <a:gd name="connsiteX21" fmla="*/ 160934 w 231648"/>
              <a:gd name="connsiteY21" fmla="*/ 209397 h 294132"/>
              <a:gd name="connsiteX22" fmla="*/ 174346 w 231648"/>
              <a:gd name="connsiteY22" fmla="*/ 203911 h 294132"/>
              <a:gd name="connsiteX23" fmla="*/ 173127 w 231648"/>
              <a:gd name="connsiteY23" fmla="*/ 193243 h 294132"/>
              <a:gd name="connsiteX24" fmla="*/ 159106 w 231648"/>
              <a:gd name="connsiteY24" fmla="*/ 168554 h 294132"/>
              <a:gd name="connsiteX26" fmla="*/ 175870 w 231648"/>
              <a:gd name="connsiteY26" fmla="*/ 11278 h 294132"/>
              <a:gd name="connsiteX27" fmla="*/ 201168 w 231648"/>
              <a:gd name="connsiteY27" fmla="*/ 28041 h 294132"/>
              <a:gd name="connsiteX28" fmla="*/ 201168 w 231648"/>
              <a:gd name="connsiteY28" fmla="*/ 231648 h 294132"/>
              <a:gd name="connsiteX29" fmla="*/ 203911 w 231648"/>
              <a:gd name="connsiteY29" fmla="*/ 294132 h 294132"/>
              <a:gd name="connsiteX30" fmla="*/ 220675 w 231648"/>
              <a:gd name="connsiteY30" fmla="*/ 294132 h 294132"/>
              <a:gd name="connsiteX31" fmla="*/ 230429 w 231648"/>
              <a:gd name="connsiteY31" fmla="*/ 222199 h 294132"/>
              <a:gd name="connsiteX32" fmla="*/ 230429 w 231648"/>
              <a:gd name="connsiteY32" fmla="*/ 33833 h 294132"/>
              <a:gd name="connsiteX33" fmla="*/ 231648 w 231648"/>
              <a:gd name="connsiteY33" fmla="*/ 16459 h 294132"/>
              <a:gd name="connsiteX34" fmla="*/ 227381 w 231648"/>
              <a:gd name="connsiteY34" fmla="*/ 9144 h 294132"/>
              <a:gd name="connsiteX35" fmla="*/ 182880 w 231648"/>
              <a:gd name="connsiteY35" fmla="*/ 0 h 294132"/>
              <a:gd name="connsiteX36" fmla="*/ 178918 w 231648"/>
              <a:gd name="connsiteY36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31648" h="294132">
                <a:moveTo>
                  <a:pt x="144780" y="163373"/>
                </a:moveTo>
                <a:lnTo>
                  <a:pt x="113081" y="133197"/>
                </a:lnTo>
                <a:cubicBezTo>
                  <a:pt x="128931" y="113386"/>
                  <a:pt x="141123" y="92659"/>
                  <a:pt x="149047" y="72542"/>
                </a:cubicBezTo>
                <a:lnTo>
                  <a:pt x="155753" y="62789"/>
                </a:lnTo>
                <a:cubicBezTo>
                  <a:pt x="156972" y="61264"/>
                  <a:pt x="156972" y="59436"/>
                  <a:pt x="155448" y="58522"/>
                </a:cubicBezTo>
                <a:cubicBezTo>
                  <a:pt x="151791" y="56388"/>
                  <a:pt x="142342" y="52121"/>
                  <a:pt x="137770" y="50292"/>
                </a:cubicBezTo>
                <a:cubicBezTo>
                  <a:pt x="135941" y="49682"/>
                  <a:pt x="133503" y="49682"/>
                  <a:pt x="131674" y="50292"/>
                </a:cubicBezTo>
                <a:lnTo>
                  <a:pt x="120092" y="55473"/>
                </a:lnTo>
                <a:cubicBezTo>
                  <a:pt x="106071" y="56083"/>
                  <a:pt x="51816" y="56693"/>
                  <a:pt x="40234" y="56693"/>
                </a:cubicBezTo>
                <a:cubicBezTo>
                  <a:pt x="32309" y="56693"/>
                  <a:pt x="20727" y="56083"/>
                  <a:pt x="11888" y="54864"/>
                </a:cubicBezTo>
                <a:lnTo>
                  <a:pt x="9754" y="58826"/>
                </a:lnTo>
                <a:cubicBezTo>
                  <a:pt x="9144" y="60046"/>
                  <a:pt x="9449" y="61264"/>
                  <a:pt x="10668" y="62179"/>
                </a:cubicBezTo>
                <a:cubicBezTo>
                  <a:pt x="17374" y="68275"/>
                  <a:pt x="26823" y="74371"/>
                  <a:pt x="35662" y="78333"/>
                </a:cubicBezTo>
                <a:cubicBezTo>
                  <a:pt x="41758" y="75895"/>
                  <a:pt x="53340" y="73761"/>
                  <a:pt x="59436" y="73457"/>
                </a:cubicBezTo>
                <a:cubicBezTo>
                  <a:pt x="66751" y="72847"/>
                  <a:pt x="95403" y="72542"/>
                  <a:pt x="112471" y="72847"/>
                </a:cubicBezTo>
                <a:cubicBezTo>
                  <a:pt x="94183" y="120091"/>
                  <a:pt x="54255" y="173431"/>
                  <a:pt x="1524" y="213969"/>
                </a:cubicBezTo>
                <a:cubicBezTo>
                  <a:pt x="0" y="215494"/>
                  <a:pt x="305" y="216713"/>
                  <a:pt x="1219" y="217627"/>
                </a:cubicBezTo>
                <a:lnTo>
                  <a:pt x="6401" y="222199"/>
                </a:lnTo>
                <a:cubicBezTo>
                  <a:pt x="7315" y="222808"/>
                  <a:pt x="8534" y="222808"/>
                  <a:pt x="10364" y="221590"/>
                </a:cubicBezTo>
                <a:cubicBezTo>
                  <a:pt x="44501" y="202082"/>
                  <a:pt x="75895" y="176174"/>
                  <a:pt x="100584" y="148133"/>
                </a:cubicBezTo>
                <a:lnTo>
                  <a:pt x="153010" y="203302"/>
                </a:lnTo>
                <a:cubicBezTo>
                  <a:pt x="155143" y="205740"/>
                  <a:pt x="158497" y="208483"/>
                  <a:pt x="160934" y="209397"/>
                </a:cubicBezTo>
                <a:cubicBezTo>
                  <a:pt x="165202" y="210922"/>
                  <a:pt x="172212" y="208483"/>
                  <a:pt x="174346" y="203911"/>
                </a:cubicBezTo>
                <a:cubicBezTo>
                  <a:pt x="175565" y="201778"/>
                  <a:pt x="174956" y="198120"/>
                  <a:pt x="173127" y="193243"/>
                </a:cubicBezTo>
                <a:cubicBezTo>
                  <a:pt x="170383" y="187147"/>
                  <a:pt x="163983" y="175869"/>
                  <a:pt x="159106" y="168554"/>
                </a:cubicBezTo>
                <a:moveTo>
                  <a:pt x="175870" y="11278"/>
                </a:moveTo>
                <a:cubicBezTo>
                  <a:pt x="186538" y="15240"/>
                  <a:pt x="196292" y="21336"/>
                  <a:pt x="201168" y="28041"/>
                </a:cubicBezTo>
                <a:lnTo>
                  <a:pt x="201168" y="231648"/>
                </a:lnTo>
                <a:cubicBezTo>
                  <a:pt x="201168" y="245364"/>
                  <a:pt x="202388" y="282245"/>
                  <a:pt x="203911" y="294132"/>
                </a:cubicBezTo>
                <a:lnTo>
                  <a:pt x="220675" y="294132"/>
                </a:lnTo>
                <a:cubicBezTo>
                  <a:pt x="226771" y="274930"/>
                  <a:pt x="230429" y="241097"/>
                  <a:pt x="230429" y="222199"/>
                </a:cubicBezTo>
                <a:lnTo>
                  <a:pt x="230429" y="33833"/>
                </a:lnTo>
                <a:lnTo>
                  <a:pt x="231648" y="16459"/>
                </a:lnTo>
                <a:cubicBezTo>
                  <a:pt x="231648" y="12802"/>
                  <a:pt x="230429" y="10363"/>
                  <a:pt x="227381" y="9144"/>
                </a:cubicBezTo>
                <a:cubicBezTo>
                  <a:pt x="217627" y="4877"/>
                  <a:pt x="195682" y="609"/>
                  <a:pt x="182880" y="0"/>
                </a:cubicBezTo>
                <a:cubicBezTo>
                  <a:pt x="180137" y="0"/>
                  <a:pt x="179223" y="609"/>
                  <a:pt x="178918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0" name="Freeform 180"/>
          <p:cNvSpPr/>
          <p:nvPr/>
        </p:nvSpPr>
        <p:spPr>
          <a:xfrm>
            <a:off x="584081" y="4024024"/>
            <a:ext cx="264566" cy="238697"/>
          </a:xfrm>
          <a:custGeom>
            <a:avLst/>
            <a:gdLst>
              <a:gd name="connsiteX0" fmla="*/ 124549 w 264566"/>
              <a:gd name="connsiteY0" fmla="*/ 132550 h 238697"/>
              <a:gd name="connsiteX1" fmla="*/ 156420 w 264566"/>
              <a:gd name="connsiteY1" fmla="*/ 130016 h 238697"/>
              <a:gd name="connsiteX2" fmla="*/ 181356 w 264566"/>
              <a:gd name="connsiteY2" fmla="*/ 122949 h 238697"/>
              <a:gd name="connsiteX3" fmla="*/ 181356 w 264566"/>
              <a:gd name="connsiteY3" fmla="*/ 32804 h 238697"/>
              <a:gd name="connsiteX4" fmla="*/ 179756 w 264566"/>
              <a:gd name="connsiteY4" fmla="*/ 25737 h 238697"/>
              <a:gd name="connsiteX5" fmla="*/ 174155 w 264566"/>
              <a:gd name="connsiteY5" fmla="*/ 20803 h 238697"/>
              <a:gd name="connsiteX6" fmla="*/ 228562 w 264566"/>
              <a:gd name="connsiteY6" fmla="*/ 4801 h 238697"/>
              <a:gd name="connsiteX7" fmla="*/ 228562 w 264566"/>
              <a:gd name="connsiteY7" fmla="*/ 71743 h 238697"/>
              <a:gd name="connsiteX8" fmla="*/ 264566 w 264566"/>
              <a:gd name="connsiteY8" fmla="*/ 71743 h 238697"/>
              <a:gd name="connsiteX9" fmla="*/ 264566 w 264566"/>
              <a:gd name="connsiteY9" fmla="*/ 96279 h 238697"/>
              <a:gd name="connsiteX10" fmla="*/ 228562 w 264566"/>
              <a:gd name="connsiteY10" fmla="*/ 96279 h 238697"/>
              <a:gd name="connsiteX11" fmla="*/ 228562 w 264566"/>
              <a:gd name="connsiteY11" fmla="*/ 133084 h 238697"/>
              <a:gd name="connsiteX12" fmla="*/ 222428 w 264566"/>
              <a:gd name="connsiteY12" fmla="*/ 151619 h 238697"/>
              <a:gd name="connsiteX13" fmla="*/ 202959 w 264566"/>
              <a:gd name="connsiteY13" fmla="*/ 157353 h 238697"/>
              <a:gd name="connsiteX14" fmla="*/ 181356 w 264566"/>
              <a:gd name="connsiteY14" fmla="*/ 157353 h 238697"/>
              <a:gd name="connsiteX15" fmla="*/ 181356 w 264566"/>
              <a:gd name="connsiteY15" fmla="*/ 139751 h 238697"/>
              <a:gd name="connsiteX16" fmla="*/ 152019 w 264566"/>
              <a:gd name="connsiteY16" fmla="*/ 152286 h 238697"/>
              <a:gd name="connsiteX17" fmla="*/ 112547 w 264566"/>
              <a:gd name="connsiteY17" fmla="*/ 156553 h 238697"/>
              <a:gd name="connsiteX18" fmla="*/ 32004 w 264566"/>
              <a:gd name="connsiteY18" fmla="*/ 156553 h 238697"/>
              <a:gd name="connsiteX19" fmla="*/ 22936 w 264566"/>
              <a:gd name="connsiteY19" fmla="*/ 164021 h 238697"/>
              <a:gd name="connsiteX20" fmla="*/ 0 w 264566"/>
              <a:gd name="connsiteY20" fmla="*/ 132550 h 238697"/>
              <a:gd name="connsiteX21" fmla="*/ 70142 w 264566"/>
              <a:gd name="connsiteY21" fmla="*/ 132550 h 238697"/>
              <a:gd name="connsiteX22" fmla="*/ 70142 w 264566"/>
              <a:gd name="connsiteY22" fmla="*/ 123215 h 238697"/>
              <a:gd name="connsiteX23" fmla="*/ 37871 w 264566"/>
              <a:gd name="connsiteY23" fmla="*/ 112814 h 238697"/>
              <a:gd name="connsiteX24" fmla="*/ 25870 w 264566"/>
              <a:gd name="connsiteY24" fmla="*/ 91745 h 238697"/>
              <a:gd name="connsiteX25" fmla="*/ 30804 w 264566"/>
              <a:gd name="connsiteY25" fmla="*/ 77343 h 238697"/>
              <a:gd name="connsiteX26" fmla="*/ 44539 w 264566"/>
              <a:gd name="connsiteY26" fmla="*/ 67075 h 238697"/>
              <a:gd name="connsiteX27" fmla="*/ 65608 w 264566"/>
              <a:gd name="connsiteY27" fmla="*/ 60941 h 238697"/>
              <a:gd name="connsiteX28" fmla="*/ 92545 w 264566"/>
              <a:gd name="connsiteY28" fmla="*/ 58941 h 238697"/>
              <a:gd name="connsiteX29" fmla="*/ 119348 w 264566"/>
              <a:gd name="connsiteY29" fmla="*/ 60941 h 238697"/>
              <a:gd name="connsiteX30" fmla="*/ 140284 w 264566"/>
              <a:gd name="connsiteY30" fmla="*/ 66942 h 238697"/>
              <a:gd name="connsiteX31" fmla="*/ 153886 w 264566"/>
              <a:gd name="connsiteY31" fmla="*/ 77076 h 238697"/>
              <a:gd name="connsiteX32" fmla="*/ 158686 w 264566"/>
              <a:gd name="connsiteY32" fmla="*/ 91745 h 238697"/>
              <a:gd name="connsiteX33" fmla="*/ 147085 w 264566"/>
              <a:gd name="connsiteY33" fmla="*/ 112814 h 238697"/>
              <a:gd name="connsiteX34" fmla="*/ 116014 w 264566"/>
              <a:gd name="connsiteY34" fmla="*/ 122949 h 238697"/>
              <a:gd name="connsiteX35" fmla="*/ 116014 w 264566"/>
              <a:gd name="connsiteY35" fmla="*/ 132550 h 238697"/>
              <a:gd name="connsiteX37" fmla="*/ 233096 w 264566"/>
              <a:gd name="connsiteY37" fmla="*/ 201625 h 238697"/>
              <a:gd name="connsiteX38" fmla="*/ 208159 w 264566"/>
              <a:gd name="connsiteY38" fmla="*/ 228962 h 238697"/>
              <a:gd name="connsiteX39" fmla="*/ 135750 w 264566"/>
              <a:gd name="connsiteY39" fmla="*/ 238697 h 238697"/>
              <a:gd name="connsiteX40" fmla="*/ 63208 w 264566"/>
              <a:gd name="connsiteY40" fmla="*/ 228962 h 238697"/>
              <a:gd name="connsiteX41" fmla="*/ 38138 w 264566"/>
              <a:gd name="connsiteY41" fmla="*/ 201625 h 238697"/>
              <a:gd name="connsiteX42" fmla="*/ 63208 w 264566"/>
              <a:gd name="connsiteY42" fmla="*/ 174289 h 238697"/>
              <a:gd name="connsiteX43" fmla="*/ 135750 w 264566"/>
              <a:gd name="connsiteY43" fmla="*/ 164554 h 238697"/>
              <a:gd name="connsiteX44" fmla="*/ 208159 w 264566"/>
              <a:gd name="connsiteY44" fmla="*/ 174289 h 238697"/>
              <a:gd name="connsiteX45" fmla="*/ 233096 w 264566"/>
              <a:gd name="connsiteY45" fmla="*/ 201625 h 238697"/>
              <a:gd name="connsiteX47" fmla="*/ 165621 w 264566"/>
              <a:gd name="connsiteY47" fmla="*/ 53607 h 238697"/>
              <a:gd name="connsiteX48" fmla="*/ 35204 w 264566"/>
              <a:gd name="connsiteY48" fmla="*/ 53607 h 238697"/>
              <a:gd name="connsiteX49" fmla="*/ 27203 w 264566"/>
              <a:gd name="connsiteY49" fmla="*/ 60274 h 238697"/>
              <a:gd name="connsiteX50" fmla="*/ 10401 w 264566"/>
              <a:gd name="connsiteY50" fmla="*/ 30404 h 238697"/>
              <a:gd name="connsiteX51" fmla="*/ 66942 w 264566"/>
              <a:gd name="connsiteY51" fmla="*/ 30404 h 238697"/>
              <a:gd name="connsiteX52" fmla="*/ 66942 w 264566"/>
              <a:gd name="connsiteY52" fmla="*/ 29604 h 238697"/>
              <a:gd name="connsiteX53" fmla="*/ 64275 w 264566"/>
              <a:gd name="connsiteY53" fmla="*/ 20670 h 238697"/>
              <a:gd name="connsiteX54" fmla="*/ 56274 w 264566"/>
              <a:gd name="connsiteY54" fmla="*/ 16269 h 238697"/>
              <a:gd name="connsiteX55" fmla="*/ 115481 w 264566"/>
              <a:gd name="connsiteY55" fmla="*/ 0 h 238697"/>
              <a:gd name="connsiteX56" fmla="*/ 115481 w 264566"/>
              <a:gd name="connsiteY56" fmla="*/ 30404 h 238697"/>
              <a:gd name="connsiteX57" fmla="*/ 165621 w 264566"/>
              <a:gd name="connsiteY57" fmla="*/ 30404 h 238697"/>
              <a:gd name="connsiteX59" fmla="*/ 182689 w 264566"/>
              <a:gd name="connsiteY59" fmla="*/ 201625 h 238697"/>
              <a:gd name="connsiteX60" fmla="*/ 170288 w 264566"/>
              <a:gd name="connsiteY60" fmla="*/ 190424 h 238697"/>
              <a:gd name="connsiteX61" fmla="*/ 135750 w 264566"/>
              <a:gd name="connsiteY61" fmla="*/ 186690 h 238697"/>
              <a:gd name="connsiteX62" fmla="*/ 100946 w 264566"/>
              <a:gd name="connsiteY62" fmla="*/ 190424 h 238697"/>
              <a:gd name="connsiteX63" fmla="*/ 88544 w 264566"/>
              <a:gd name="connsiteY63" fmla="*/ 201625 h 238697"/>
              <a:gd name="connsiteX64" fmla="*/ 100813 w 264566"/>
              <a:gd name="connsiteY64" fmla="*/ 212827 h 238697"/>
              <a:gd name="connsiteX65" fmla="*/ 135750 w 264566"/>
              <a:gd name="connsiteY65" fmla="*/ 216561 h 238697"/>
              <a:gd name="connsiteX66" fmla="*/ 170288 w 264566"/>
              <a:gd name="connsiteY66" fmla="*/ 212827 h 238697"/>
              <a:gd name="connsiteX67" fmla="*/ 182689 w 264566"/>
              <a:gd name="connsiteY67" fmla="*/ 201625 h 238697"/>
              <a:gd name="connsiteX69" fmla="*/ 66942 w 264566"/>
              <a:gd name="connsiteY69" fmla="*/ 91745 h 238697"/>
              <a:gd name="connsiteX70" fmla="*/ 73209 w 264566"/>
              <a:gd name="connsiteY70" fmla="*/ 99346 h 238697"/>
              <a:gd name="connsiteX71" fmla="*/ 92545 w 264566"/>
              <a:gd name="connsiteY71" fmla="*/ 102413 h 238697"/>
              <a:gd name="connsiteX72" fmla="*/ 111614 w 264566"/>
              <a:gd name="connsiteY72" fmla="*/ 99346 h 238697"/>
              <a:gd name="connsiteX73" fmla="*/ 117615 w 264566"/>
              <a:gd name="connsiteY73" fmla="*/ 91745 h 238697"/>
              <a:gd name="connsiteX74" fmla="*/ 111614 w 264566"/>
              <a:gd name="connsiteY74" fmla="*/ 84011 h 238697"/>
              <a:gd name="connsiteX75" fmla="*/ 92545 w 264566"/>
              <a:gd name="connsiteY75" fmla="*/ 80810 h 238697"/>
              <a:gd name="connsiteX76" fmla="*/ 73209 w 264566"/>
              <a:gd name="connsiteY76" fmla="*/ 84011 h 238697"/>
              <a:gd name="connsiteX77" fmla="*/ 66942 w 264566"/>
              <a:gd name="connsiteY77" fmla="*/ 91745 h 2386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264566" h="238697">
                <a:moveTo>
                  <a:pt x="124549" y="132550"/>
                </a:moveTo>
                <a:cubicBezTo>
                  <a:pt x="136461" y="132550"/>
                  <a:pt x="147085" y="131706"/>
                  <a:pt x="156420" y="130016"/>
                </a:cubicBezTo>
                <a:cubicBezTo>
                  <a:pt x="165754" y="128327"/>
                  <a:pt x="174066" y="125971"/>
                  <a:pt x="181356" y="122949"/>
                </a:cubicBezTo>
                <a:lnTo>
                  <a:pt x="181356" y="32804"/>
                </a:lnTo>
                <a:cubicBezTo>
                  <a:pt x="181356" y="30315"/>
                  <a:pt x="180823" y="27959"/>
                  <a:pt x="179756" y="25737"/>
                </a:cubicBezTo>
                <a:cubicBezTo>
                  <a:pt x="178689" y="23514"/>
                  <a:pt x="176822" y="21870"/>
                  <a:pt x="174155" y="20803"/>
                </a:cubicBezTo>
                <a:lnTo>
                  <a:pt x="228562" y="4801"/>
                </a:lnTo>
                <a:lnTo>
                  <a:pt x="228562" y="71743"/>
                </a:lnTo>
                <a:lnTo>
                  <a:pt x="264566" y="71743"/>
                </a:lnTo>
                <a:lnTo>
                  <a:pt x="264566" y="96279"/>
                </a:lnTo>
                <a:lnTo>
                  <a:pt x="228562" y="96279"/>
                </a:lnTo>
                <a:lnTo>
                  <a:pt x="228562" y="133084"/>
                </a:lnTo>
                <a:cubicBezTo>
                  <a:pt x="228562" y="141618"/>
                  <a:pt x="226517" y="147797"/>
                  <a:pt x="222428" y="151619"/>
                </a:cubicBezTo>
                <a:cubicBezTo>
                  <a:pt x="218338" y="155442"/>
                  <a:pt x="211849" y="157353"/>
                  <a:pt x="202959" y="157353"/>
                </a:cubicBezTo>
                <a:lnTo>
                  <a:pt x="181356" y="157353"/>
                </a:lnTo>
                <a:lnTo>
                  <a:pt x="181356" y="139751"/>
                </a:lnTo>
                <a:cubicBezTo>
                  <a:pt x="172999" y="145263"/>
                  <a:pt x="163220" y="149441"/>
                  <a:pt x="152019" y="152286"/>
                </a:cubicBezTo>
                <a:cubicBezTo>
                  <a:pt x="140818" y="155131"/>
                  <a:pt x="127660" y="156553"/>
                  <a:pt x="112547" y="156553"/>
                </a:cubicBezTo>
                <a:lnTo>
                  <a:pt x="32004" y="156553"/>
                </a:lnTo>
                <a:cubicBezTo>
                  <a:pt x="26848" y="156553"/>
                  <a:pt x="23825" y="159043"/>
                  <a:pt x="22936" y="164021"/>
                </a:cubicBezTo>
                <a:lnTo>
                  <a:pt x="0" y="132550"/>
                </a:lnTo>
                <a:lnTo>
                  <a:pt x="70142" y="132550"/>
                </a:lnTo>
                <a:lnTo>
                  <a:pt x="70142" y="123215"/>
                </a:lnTo>
                <a:cubicBezTo>
                  <a:pt x="56629" y="121438"/>
                  <a:pt x="45872" y="117971"/>
                  <a:pt x="37871" y="112814"/>
                </a:cubicBezTo>
                <a:cubicBezTo>
                  <a:pt x="29870" y="107658"/>
                  <a:pt x="25870" y="100635"/>
                  <a:pt x="25870" y="91745"/>
                </a:cubicBezTo>
                <a:cubicBezTo>
                  <a:pt x="25870" y="86233"/>
                  <a:pt x="27515" y="81433"/>
                  <a:pt x="30804" y="77343"/>
                </a:cubicBezTo>
                <a:cubicBezTo>
                  <a:pt x="34093" y="73254"/>
                  <a:pt x="38671" y="69831"/>
                  <a:pt x="44539" y="67075"/>
                </a:cubicBezTo>
                <a:cubicBezTo>
                  <a:pt x="50406" y="64319"/>
                  <a:pt x="57429" y="62275"/>
                  <a:pt x="65608" y="60941"/>
                </a:cubicBezTo>
                <a:cubicBezTo>
                  <a:pt x="73787" y="59608"/>
                  <a:pt x="82766" y="58941"/>
                  <a:pt x="92545" y="58941"/>
                </a:cubicBezTo>
                <a:cubicBezTo>
                  <a:pt x="102324" y="58941"/>
                  <a:pt x="111258" y="59608"/>
                  <a:pt x="119348" y="60941"/>
                </a:cubicBezTo>
                <a:cubicBezTo>
                  <a:pt x="127438" y="62275"/>
                  <a:pt x="134417" y="64275"/>
                  <a:pt x="140284" y="66942"/>
                </a:cubicBezTo>
                <a:cubicBezTo>
                  <a:pt x="146152" y="69609"/>
                  <a:pt x="150685" y="72987"/>
                  <a:pt x="153886" y="77076"/>
                </a:cubicBezTo>
                <a:cubicBezTo>
                  <a:pt x="157086" y="81166"/>
                  <a:pt x="158686" y="86055"/>
                  <a:pt x="158686" y="91745"/>
                </a:cubicBezTo>
                <a:cubicBezTo>
                  <a:pt x="158686" y="100813"/>
                  <a:pt x="154819" y="107836"/>
                  <a:pt x="147085" y="112814"/>
                </a:cubicBezTo>
                <a:cubicBezTo>
                  <a:pt x="139351" y="117792"/>
                  <a:pt x="128994" y="121171"/>
                  <a:pt x="116014" y="122949"/>
                </a:cubicBezTo>
                <a:lnTo>
                  <a:pt x="116014" y="132550"/>
                </a:lnTo>
                <a:moveTo>
                  <a:pt x="233096" y="201625"/>
                </a:moveTo>
                <a:cubicBezTo>
                  <a:pt x="233096" y="213360"/>
                  <a:pt x="224784" y="222472"/>
                  <a:pt x="208159" y="228962"/>
                </a:cubicBezTo>
                <a:cubicBezTo>
                  <a:pt x="191535" y="235452"/>
                  <a:pt x="167399" y="238697"/>
                  <a:pt x="135750" y="238697"/>
                </a:cubicBezTo>
                <a:cubicBezTo>
                  <a:pt x="104102" y="238697"/>
                  <a:pt x="79921" y="235452"/>
                  <a:pt x="63208" y="228962"/>
                </a:cubicBezTo>
                <a:cubicBezTo>
                  <a:pt x="46495" y="222472"/>
                  <a:pt x="38138" y="213360"/>
                  <a:pt x="38138" y="201625"/>
                </a:cubicBezTo>
                <a:cubicBezTo>
                  <a:pt x="38138" y="189890"/>
                  <a:pt x="46495" y="180779"/>
                  <a:pt x="63208" y="174289"/>
                </a:cubicBezTo>
                <a:cubicBezTo>
                  <a:pt x="79921" y="167799"/>
                  <a:pt x="104102" y="164554"/>
                  <a:pt x="135750" y="164554"/>
                </a:cubicBezTo>
                <a:cubicBezTo>
                  <a:pt x="167399" y="164554"/>
                  <a:pt x="191535" y="167799"/>
                  <a:pt x="208159" y="174289"/>
                </a:cubicBezTo>
                <a:cubicBezTo>
                  <a:pt x="224784" y="180779"/>
                  <a:pt x="233096" y="189890"/>
                  <a:pt x="233096" y="201625"/>
                </a:cubicBezTo>
                <a:moveTo>
                  <a:pt x="165621" y="53607"/>
                </a:moveTo>
                <a:lnTo>
                  <a:pt x="35204" y="53607"/>
                </a:lnTo>
                <a:cubicBezTo>
                  <a:pt x="30759" y="53607"/>
                  <a:pt x="28092" y="55830"/>
                  <a:pt x="27203" y="60274"/>
                </a:cubicBezTo>
                <a:lnTo>
                  <a:pt x="10401" y="30404"/>
                </a:lnTo>
                <a:lnTo>
                  <a:pt x="66942" y="30404"/>
                </a:lnTo>
                <a:lnTo>
                  <a:pt x="66942" y="29604"/>
                </a:lnTo>
                <a:cubicBezTo>
                  <a:pt x="66942" y="26048"/>
                  <a:pt x="66053" y="23070"/>
                  <a:pt x="64275" y="20670"/>
                </a:cubicBezTo>
                <a:cubicBezTo>
                  <a:pt x="62497" y="18269"/>
                  <a:pt x="59830" y="16802"/>
                  <a:pt x="56274" y="16269"/>
                </a:cubicBezTo>
                <a:lnTo>
                  <a:pt x="115481" y="0"/>
                </a:lnTo>
                <a:lnTo>
                  <a:pt x="115481" y="30404"/>
                </a:lnTo>
                <a:lnTo>
                  <a:pt x="165621" y="30404"/>
                </a:lnTo>
                <a:moveTo>
                  <a:pt x="182689" y="201625"/>
                </a:moveTo>
                <a:cubicBezTo>
                  <a:pt x="182689" y="196647"/>
                  <a:pt x="178556" y="192913"/>
                  <a:pt x="170288" y="190424"/>
                </a:cubicBezTo>
                <a:cubicBezTo>
                  <a:pt x="162020" y="187935"/>
                  <a:pt x="150508" y="186690"/>
                  <a:pt x="135750" y="186690"/>
                </a:cubicBezTo>
                <a:cubicBezTo>
                  <a:pt x="120815" y="186690"/>
                  <a:pt x="109214" y="187935"/>
                  <a:pt x="100946" y="190424"/>
                </a:cubicBezTo>
                <a:cubicBezTo>
                  <a:pt x="92678" y="192913"/>
                  <a:pt x="88544" y="196647"/>
                  <a:pt x="88544" y="201625"/>
                </a:cubicBezTo>
                <a:cubicBezTo>
                  <a:pt x="88544" y="206604"/>
                  <a:pt x="92634" y="210338"/>
                  <a:pt x="100813" y="212827"/>
                </a:cubicBezTo>
                <a:cubicBezTo>
                  <a:pt x="108991" y="215316"/>
                  <a:pt x="120637" y="216561"/>
                  <a:pt x="135750" y="216561"/>
                </a:cubicBezTo>
                <a:cubicBezTo>
                  <a:pt x="150508" y="216561"/>
                  <a:pt x="162020" y="215316"/>
                  <a:pt x="170288" y="212827"/>
                </a:cubicBezTo>
                <a:cubicBezTo>
                  <a:pt x="178556" y="210338"/>
                  <a:pt x="182689" y="206604"/>
                  <a:pt x="182689" y="201625"/>
                </a:cubicBezTo>
                <a:moveTo>
                  <a:pt x="66942" y="91745"/>
                </a:moveTo>
                <a:cubicBezTo>
                  <a:pt x="66942" y="94767"/>
                  <a:pt x="69031" y="97301"/>
                  <a:pt x="73209" y="99346"/>
                </a:cubicBezTo>
                <a:cubicBezTo>
                  <a:pt x="77387" y="101391"/>
                  <a:pt x="83833" y="102413"/>
                  <a:pt x="92545" y="102413"/>
                </a:cubicBezTo>
                <a:cubicBezTo>
                  <a:pt x="101257" y="102413"/>
                  <a:pt x="107613" y="101391"/>
                  <a:pt x="111614" y="99346"/>
                </a:cubicBezTo>
                <a:cubicBezTo>
                  <a:pt x="115614" y="97301"/>
                  <a:pt x="117615" y="94767"/>
                  <a:pt x="117615" y="91745"/>
                </a:cubicBezTo>
                <a:cubicBezTo>
                  <a:pt x="117615" y="88722"/>
                  <a:pt x="115614" y="86144"/>
                  <a:pt x="111614" y="84011"/>
                </a:cubicBezTo>
                <a:cubicBezTo>
                  <a:pt x="107613" y="81877"/>
                  <a:pt x="101257" y="80810"/>
                  <a:pt x="92545" y="80810"/>
                </a:cubicBezTo>
                <a:cubicBezTo>
                  <a:pt x="83833" y="80810"/>
                  <a:pt x="77387" y="81877"/>
                  <a:pt x="73209" y="84011"/>
                </a:cubicBezTo>
                <a:cubicBezTo>
                  <a:pt x="69031" y="86144"/>
                  <a:pt x="66942" y="88722"/>
                  <a:pt x="66942" y="9174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1" name="Freeform 181"/>
          <p:cNvSpPr/>
          <p:nvPr/>
        </p:nvSpPr>
        <p:spPr>
          <a:xfrm>
            <a:off x="859849" y="4028825"/>
            <a:ext cx="255499" cy="230429"/>
          </a:xfrm>
          <a:custGeom>
            <a:avLst/>
            <a:gdLst>
              <a:gd name="connsiteX0" fmla="*/ 12001 w 255499"/>
              <a:gd name="connsiteY0" fmla="*/ 138950 h 230429"/>
              <a:gd name="connsiteX1" fmla="*/ 17202 w 255499"/>
              <a:gd name="connsiteY1" fmla="*/ 117081 h 230429"/>
              <a:gd name="connsiteX2" fmla="*/ 31737 w 255499"/>
              <a:gd name="connsiteY2" fmla="*/ 100012 h 230429"/>
              <a:gd name="connsiteX3" fmla="*/ 54007 w 255499"/>
              <a:gd name="connsiteY3" fmla="*/ 88944 h 230429"/>
              <a:gd name="connsiteX4" fmla="*/ 82144 w 255499"/>
              <a:gd name="connsiteY4" fmla="*/ 85077 h 230429"/>
              <a:gd name="connsiteX5" fmla="*/ 110014 w 255499"/>
              <a:gd name="connsiteY5" fmla="*/ 88944 h 230429"/>
              <a:gd name="connsiteX6" fmla="*/ 132017 w 255499"/>
              <a:gd name="connsiteY6" fmla="*/ 100012 h 230429"/>
              <a:gd name="connsiteX7" fmla="*/ 146552 w 255499"/>
              <a:gd name="connsiteY7" fmla="*/ 117081 h 230429"/>
              <a:gd name="connsiteX8" fmla="*/ 151752 w 255499"/>
              <a:gd name="connsiteY8" fmla="*/ 138950 h 230429"/>
              <a:gd name="connsiteX9" fmla="*/ 146552 w 255499"/>
              <a:gd name="connsiteY9" fmla="*/ 161620 h 230429"/>
              <a:gd name="connsiteX10" fmla="*/ 132017 w 255499"/>
              <a:gd name="connsiteY10" fmla="*/ 178822 h 230429"/>
              <a:gd name="connsiteX11" fmla="*/ 110014 w 255499"/>
              <a:gd name="connsiteY11" fmla="*/ 189624 h 230429"/>
              <a:gd name="connsiteX12" fmla="*/ 82144 w 255499"/>
              <a:gd name="connsiteY12" fmla="*/ 193358 h 230429"/>
              <a:gd name="connsiteX13" fmla="*/ 54007 w 255499"/>
              <a:gd name="connsiteY13" fmla="*/ 189624 h 230429"/>
              <a:gd name="connsiteX14" fmla="*/ 31737 w 255499"/>
              <a:gd name="connsiteY14" fmla="*/ 178822 h 230429"/>
              <a:gd name="connsiteX15" fmla="*/ 17202 w 255499"/>
              <a:gd name="connsiteY15" fmla="*/ 161620 h 230429"/>
              <a:gd name="connsiteX16" fmla="*/ 12001 w 255499"/>
              <a:gd name="connsiteY16" fmla="*/ 138950 h 230429"/>
              <a:gd name="connsiteX18" fmla="*/ 172288 w 255499"/>
              <a:gd name="connsiteY18" fmla="*/ 230429 h 230429"/>
              <a:gd name="connsiteX19" fmla="*/ 172288 w 255499"/>
              <a:gd name="connsiteY19" fmla="*/ 28003 h 230429"/>
              <a:gd name="connsiteX20" fmla="*/ 170688 w 255499"/>
              <a:gd name="connsiteY20" fmla="*/ 20936 h 230429"/>
              <a:gd name="connsiteX21" fmla="*/ 165087 w 255499"/>
              <a:gd name="connsiteY21" fmla="*/ 16002 h 230429"/>
              <a:gd name="connsiteX22" fmla="*/ 219494 w 255499"/>
              <a:gd name="connsiteY22" fmla="*/ 0 h 230429"/>
              <a:gd name="connsiteX23" fmla="*/ 219494 w 255499"/>
              <a:gd name="connsiteY23" fmla="*/ 91745 h 230429"/>
              <a:gd name="connsiteX24" fmla="*/ 255499 w 255499"/>
              <a:gd name="connsiteY24" fmla="*/ 91745 h 230429"/>
              <a:gd name="connsiteX25" fmla="*/ 255499 w 255499"/>
              <a:gd name="connsiteY25" fmla="*/ 118948 h 230429"/>
              <a:gd name="connsiteX26" fmla="*/ 219494 w 255499"/>
              <a:gd name="connsiteY26" fmla="*/ 118948 h 230429"/>
              <a:gd name="connsiteX27" fmla="*/ 219494 w 255499"/>
              <a:gd name="connsiteY27" fmla="*/ 206159 h 230429"/>
              <a:gd name="connsiteX28" fmla="*/ 213360 w 255499"/>
              <a:gd name="connsiteY28" fmla="*/ 224695 h 230429"/>
              <a:gd name="connsiteX29" fmla="*/ 193891 w 255499"/>
              <a:gd name="connsiteY29" fmla="*/ 230429 h 230429"/>
              <a:gd name="connsiteX31" fmla="*/ 153353 w 255499"/>
              <a:gd name="connsiteY31" fmla="*/ 71475 h 230429"/>
              <a:gd name="connsiteX32" fmla="*/ 24803 w 255499"/>
              <a:gd name="connsiteY32" fmla="*/ 71475 h 230429"/>
              <a:gd name="connsiteX33" fmla="*/ 16802 w 255499"/>
              <a:gd name="connsiteY33" fmla="*/ 78143 h 230429"/>
              <a:gd name="connsiteX34" fmla="*/ 0 w 255499"/>
              <a:gd name="connsiteY34" fmla="*/ 46939 h 230429"/>
              <a:gd name="connsiteX35" fmla="*/ 56540 w 255499"/>
              <a:gd name="connsiteY35" fmla="*/ 46939 h 230429"/>
              <a:gd name="connsiteX36" fmla="*/ 56540 w 255499"/>
              <a:gd name="connsiteY36" fmla="*/ 33604 h 230429"/>
              <a:gd name="connsiteX37" fmla="*/ 53873 w 255499"/>
              <a:gd name="connsiteY37" fmla="*/ 24670 h 230429"/>
              <a:gd name="connsiteX38" fmla="*/ 45872 w 255499"/>
              <a:gd name="connsiteY38" fmla="*/ 20269 h 230429"/>
              <a:gd name="connsiteX39" fmla="*/ 106413 w 255499"/>
              <a:gd name="connsiteY39" fmla="*/ 4001 h 230429"/>
              <a:gd name="connsiteX40" fmla="*/ 106413 w 255499"/>
              <a:gd name="connsiteY40" fmla="*/ 46939 h 230429"/>
              <a:gd name="connsiteX41" fmla="*/ 153353 w 255499"/>
              <a:gd name="connsiteY41" fmla="*/ 46939 h 230429"/>
              <a:gd name="connsiteX43" fmla="*/ 53873 w 255499"/>
              <a:gd name="connsiteY43" fmla="*/ 138950 h 230429"/>
              <a:gd name="connsiteX44" fmla="*/ 55340 w 255499"/>
              <a:gd name="connsiteY44" fmla="*/ 150019 h 230429"/>
              <a:gd name="connsiteX45" fmla="*/ 60141 w 255499"/>
              <a:gd name="connsiteY45" fmla="*/ 160020 h 230429"/>
              <a:gd name="connsiteX46" fmla="*/ 68942 w 255499"/>
              <a:gd name="connsiteY46" fmla="*/ 167354 h 230429"/>
              <a:gd name="connsiteX47" fmla="*/ 82144 w 255499"/>
              <a:gd name="connsiteY47" fmla="*/ 170155 h 230429"/>
              <a:gd name="connsiteX48" fmla="*/ 94945 w 255499"/>
              <a:gd name="connsiteY48" fmla="*/ 167354 h 230429"/>
              <a:gd name="connsiteX49" fmla="*/ 103613 w 255499"/>
              <a:gd name="connsiteY49" fmla="*/ 160153 h 230429"/>
              <a:gd name="connsiteX50" fmla="*/ 108414 w 255499"/>
              <a:gd name="connsiteY50" fmla="*/ 150152 h 230429"/>
              <a:gd name="connsiteX51" fmla="*/ 109880 w 255499"/>
              <a:gd name="connsiteY51" fmla="*/ 138950 h 230429"/>
              <a:gd name="connsiteX52" fmla="*/ 108414 w 255499"/>
              <a:gd name="connsiteY52" fmla="*/ 127616 h 230429"/>
              <a:gd name="connsiteX53" fmla="*/ 103613 w 255499"/>
              <a:gd name="connsiteY53" fmla="*/ 117881 h 230429"/>
              <a:gd name="connsiteX54" fmla="*/ 94945 w 255499"/>
              <a:gd name="connsiteY54" fmla="*/ 110947 h 230429"/>
              <a:gd name="connsiteX55" fmla="*/ 82144 w 255499"/>
              <a:gd name="connsiteY55" fmla="*/ 108280 h 230429"/>
              <a:gd name="connsiteX56" fmla="*/ 68942 w 255499"/>
              <a:gd name="connsiteY56" fmla="*/ 110947 h 230429"/>
              <a:gd name="connsiteX57" fmla="*/ 60141 w 255499"/>
              <a:gd name="connsiteY57" fmla="*/ 117881 h 230429"/>
              <a:gd name="connsiteX58" fmla="*/ 55340 w 255499"/>
              <a:gd name="connsiteY58" fmla="*/ 127749 h 230429"/>
              <a:gd name="connsiteX59" fmla="*/ 53873 w 255499"/>
              <a:gd name="connsiteY59" fmla="*/ 13895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9" h="230429">
                <a:moveTo>
                  <a:pt x="12001" y="138950"/>
                </a:moveTo>
                <a:cubicBezTo>
                  <a:pt x="12001" y="130950"/>
                  <a:pt x="13735" y="123660"/>
                  <a:pt x="17202" y="117081"/>
                </a:cubicBezTo>
                <a:cubicBezTo>
                  <a:pt x="20669" y="110503"/>
                  <a:pt x="25514" y="104813"/>
                  <a:pt x="31737" y="100012"/>
                </a:cubicBezTo>
                <a:cubicBezTo>
                  <a:pt x="37960" y="95212"/>
                  <a:pt x="45383" y="91522"/>
                  <a:pt x="54007" y="88944"/>
                </a:cubicBezTo>
                <a:cubicBezTo>
                  <a:pt x="62630" y="86366"/>
                  <a:pt x="72009" y="85077"/>
                  <a:pt x="82144" y="85077"/>
                </a:cubicBezTo>
                <a:cubicBezTo>
                  <a:pt x="92278" y="85077"/>
                  <a:pt x="101568" y="86366"/>
                  <a:pt x="110014" y="88944"/>
                </a:cubicBezTo>
                <a:cubicBezTo>
                  <a:pt x="118459" y="91522"/>
                  <a:pt x="125793" y="95212"/>
                  <a:pt x="132017" y="100012"/>
                </a:cubicBezTo>
                <a:cubicBezTo>
                  <a:pt x="138240" y="104813"/>
                  <a:pt x="143085" y="110503"/>
                  <a:pt x="146552" y="117081"/>
                </a:cubicBezTo>
                <a:cubicBezTo>
                  <a:pt x="150019" y="123660"/>
                  <a:pt x="151752" y="130950"/>
                  <a:pt x="151752" y="138950"/>
                </a:cubicBezTo>
                <a:cubicBezTo>
                  <a:pt x="151752" y="147307"/>
                  <a:pt x="150019" y="154863"/>
                  <a:pt x="146552" y="161620"/>
                </a:cubicBezTo>
                <a:cubicBezTo>
                  <a:pt x="143085" y="168377"/>
                  <a:pt x="138240" y="174111"/>
                  <a:pt x="132017" y="178822"/>
                </a:cubicBezTo>
                <a:cubicBezTo>
                  <a:pt x="125793" y="183534"/>
                  <a:pt x="118459" y="187134"/>
                  <a:pt x="110014" y="189624"/>
                </a:cubicBezTo>
                <a:cubicBezTo>
                  <a:pt x="101568" y="192113"/>
                  <a:pt x="92278" y="193358"/>
                  <a:pt x="82144" y="193358"/>
                </a:cubicBezTo>
                <a:cubicBezTo>
                  <a:pt x="72009" y="193358"/>
                  <a:pt x="62630" y="192113"/>
                  <a:pt x="54007" y="189624"/>
                </a:cubicBezTo>
                <a:cubicBezTo>
                  <a:pt x="45383" y="187134"/>
                  <a:pt x="37960" y="183534"/>
                  <a:pt x="31737" y="178822"/>
                </a:cubicBezTo>
                <a:cubicBezTo>
                  <a:pt x="25514" y="174111"/>
                  <a:pt x="20669" y="168377"/>
                  <a:pt x="17202" y="161620"/>
                </a:cubicBezTo>
                <a:cubicBezTo>
                  <a:pt x="13735" y="154863"/>
                  <a:pt x="12001" y="147307"/>
                  <a:pt x="12001" y="138950"/>
                </a:cubicBezTo>
                <a:moveTo>
                  <a:pt x="172288" y="230429"/>
                </a:moveTo>
                <a:lnTo>
                  <a:pt x="172288" y="28003"/>
                </a:lnTo>
                <a:cubicBezTo>
                  <a:pt x="172288" y="25514"/>
                  <a:pt x="171755" y="23158"/>
                  <a:pt x="170688" y="20936"/>
                </a:cubicBezTo>
                <a:cubicBezTo>
                  <a:pt x="169621" y="18714"/>
                  <a:pt x="167754" y="17069"/>
                  <a:pt x="165087" y="16002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9" y="91745"/>
                </a:lnTo>
                <a:lnTo>
                  <a:pt x="255499" y="118948"/>
                </a:lnTo>
                <a:lnTo>
                  <a:pt x="219494" y="118948"/>
                </a:lnTo>
                <a:lnTo>
                  <a:pt x="219494" y="206159"/>
                </a:lnTo>
                <a:cubicBezTo>
                  <a:pt x="219494" y="214693"/>
                  <a:pt x="217449" y="220872"/>
                  <a:pt x="213360" y="224695"/>
                </a:cubicBezTo>
                <a:cubicBezTo>
                  <a:pt x="209271" y="228517"/>
                  <a:pt x="202781" y="230429"/>
                  <a:pt x="193891" y="230429"/>
                </a:cubicBezTo>
                <a:moveTo>
                  <a:pt x="153353" y="71475"/>
                </a:moveTo>
                <a:lnTo>
                  <a:pt x="24803" y="71475"/>
                </a:lnTo>
                <a:cubicBezTo>
                  <a:pt x="20358" y="71475"/>
                  <a:pt x="17691" y="73698"/>
                  <a:pt x="16802" y="78143"/>
                </a:cubicBezTo>
                <a:lnTo>
                  <a:pt x="0" y="46939"/>
                </a:lnTo>
                <a:lnTo>
                  <a:pt x="56540" y="46939"/>
                </a:lnTo>
                <a:lnTo>
                  <a:pt x="56540" y="33604"/>
                </a:lnTo>
                <a:cubicBezTo>
                  <a:pt x="56540" y="30048"/>
                  <a:pt x="55651" y="27070"/>
                  <a:pt x="53873" y="24670"/>
                </a:cubicBezTo>
                <a:cubicBezTo>
                  <a:pt x="52095" y="22269"/>
                  <a:pt x="49428" y="20803"/>
                  <a:pt x="45872" y="20269"/>
                </a:cubicBezTo>
                <a:lnTo>
                  <a:pt x="106413" y="4001"/>
                </a:lnTo>
                <a:lnTo>
                  <a:pt x="106413" y="46939"/>
                </a:lnTo>
                <a:lnTo>
                  <a:pt x="153353" y="46939"/>
                </a:lnTo>
                <a:moveTo>
                  <a:pt x="53873" y="138950"/>
                </a:moveTo>
                <a:cubicBezTo>
                  <a:pt x="53873" y="142684"/>
                  <a:pt x="54362" y="146374"/>
                  <a:pt x="55340" y="150019"/>
                </a:cubicBezTo>
                <a:cubicBezTo>
                  <a:pt x="56318" y="153663"/>
                  <a:pt x="57918" y="156997"/>
                  <a:pt x="60141" y="160020"/>
                </a:cubicBezTo>
                <a:cubicBezTo>
                  <a:pt x="62363" y="163042"/>
                  <a:pt x="65297" y="165488"/>
                  <a:pt x="68942" y="167354"/>
                </a:cubicBezTo>
                <a:cubicBezTo>
                  <a:pt x="72587" y="169221"/>
                  <a:pt x="76987" y="170155"/>
                  <a:pt x="82144" y="170155"/>
                </a:cubicBezTo>
                <a:cubicBezTo>
                  <a:pt x="87122" y="170155"/>
                  <a:pt x="91389" y="169221"/>
                  <a:pt x="94945" y="167354"/>
                </a:cubicBezTo>
                <a:cubicBezTo>
                  <a:pt x="98501" y="165488"/>
                  <a:pt x="101391" y="163087"/>
                  <a:pt x="103613" y="160153"/>
                </a:cubicBezTo>
                <a:cubicBezTo>
                  <a:pt x="105835" y="157219"/>
                  <a:pt x="107436" y="153886"/>
                  <a:pt x="108414" y="150152"/>
                </a:cubicBezTo>
                <a:cubicBezTo>
                  <a:pt x="109391" y="146418"/>
                  <a:pt x="109880" y="142684"/>
                  <a:pt x="109880" y="138950"/>
                </a:cubicBezTo>
                <a:cubicBezTo>
                  <a:pt x="109880" y="135039"/>
                  <a:pt x="109391" y="131261"/>
                  <a:pt x="108414" y="127616"/>
                </a:cubicBezTo>
                <a:cubicBezTo>
                  <a:pt x="107436" y="123971"/>
                  <a:pt x="105835" y="120726"/>
                  <a:pt x="103613" y="117881"/>
                </a:cubicBezTo>
                <a:cubicBezTo>
                  <a:pt x="101391" y="115037"/>
                  <a:pt x="98501" y="112725"/>
                  <a:pt x="94945" y="110947"/>
                </a:cubicBezTo>
                <a:cubicBezTo>
                  <a:pt x="91389" y="109169"/>
                  <a:pt x="87122" y="108280"/>
                  <a:pt x="82144" y="108280"/>
                </a:cubicBezTo>
                <a:cubicBezTo>
                  <a:pt x="76987" y="108280"/>
                  <a:pt x="72587" y="109169"/>
                  <a:pt x="68942" y="110947"/>
                </a:cubicBezTo>
                <a:cubicBezTo>
                  <a:pt x="65297" y="112725"/>
                  <a:pt x="62363" y="115037"/>
                  <a:pt x="60141" y="117881"/>
                </a:cubicBezTo>
                <a:cubicBezTo>
                  <a:pt x="57918" y="120726"/>
                  <a:pt x="56318" y="124016"/>
                  <a:pt x="55340" y="127749"/>
                </a:cubicBezTo>
                <a:cubicBezTo>
                  <a:pt x="54362" y="131483"/>
                  <a:pt x="53873" y="135217"/>
                  <a:pt x="53873" y="1389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2" name="Freeform 182"/>
          <p:cNvSpPr/>
          <p:nvPr/>
        </p:nvSpPr>
        <p:spPr>
          <a:xfrm>
            <a:off x="1196044" y="4032025"/>
            <a:ext cx="252832" cy="224028"/>
          </a:xfrm>
          <a:custGeom>
            <a:avLst/>
            <a:gdLst>
              <a:gd name="connsiteX0" fmla="*/ 38138 w 252832"/>
              <a:gd name="connsiteY0" fmla="*/ 8534 h 224028"/>
              <a:gd name="connsiteX1" fmla="*/ 175222 w 252832"/>
              <a:gd name="connsiteY1" fmla="*/ 8534 h 224028"/>
              <a:gd name="connsiteX2" fmla="*/ 175222 w 252832"/>
              <a:gd name="connsiteY2" fmla="*/ 0 h 224028"/>
              <a:gd name="connsiteX3" fmla="*/ 220828 w 252832"/>
              <a:gd name="connsiteY3" fmla="*/ 12802 h 224028"/>
              <a:gd name="connsiteX4" fmla="*/ 220828 w 252832"/>
              <a:gd name="connsiteY4" fmla="*/ 100012 h 224028"/>
              <a:gd name="connsiteX5" fmla="*/ 175222 w 252832"/>
              <a:gd name="connsiteY5" fmla="*/ 100012 h 224028"/>
              <a:gd name="connsiteX6" fmla="*/ 175222 w 252832"/>
              <a:gd name="connsiteY6" fmla="*/ 89078 h 224028"/>
              <a:gd name="connsiteX7" fmla="*/ 144018 w 252832"/>
              <a:gd name="connsiteY7" fmla="*/ 97612 h 224028"/>
              <a:gd name="connsiteX8" fmla="*/ 109080 w 252832"/>
              <a:gd name="connsiteY8" fmla="*/ 100012 h 224028"/>
              <a:gd name="connsiteX9" fmla="*/ 38138 w 252832"/>
              <a:gd name="connsiteY9" fmla="*/ 100012 h 224028"/>
              <a:gd name="connsiteX11" fmla="*/ 252832 w 252832"/>
              <a:gd name="connsiteY11" fmla="*/ 141617 h 224028"/>
              <a:gd name="connsiteX12" fmla="*/ 160287 w 252832"/>
              <a:gd name="connsiteY12" fmla="*/ 141617 h 224028"/>
              <a:gd name="connsiteX13" fmla="*/ 160287 w 252832"/>
              <a:gd name="connsiteY13" fmla="*/ 171488 h 224028"/>
              <a:gd name="connsiteX14" fmla="*/ 113081 w 252832"/>
              <a:gd name="connsiteY14" fmla="*/ 182156 h 224028"/>
              <a:gd name="connsiteX15" fmla="*/ 113081 w 252832"/>
              <a:gd name="connsiteY15" fmla="*/ 141617 h 224028"/>
              <a:gd name="connsiteX16" fmla="*/ 32004 w 252832"/>
              <a:gd name="connsiteY16" fmla="*/ 141617 h 224028"/>
              <a:gd name="connsiteX17" fmla="*/ 22936 w 252832"/>
              <a:gd name="connsiteY17" fmla="*/ 149085 h 224028"/>
              <a:gd name="connsiteX18" fmla="*/ 0 w 252832"/>
              <a:gd name="connsiteY18" fmla="*/ 116814 h 224028"/>
              <a:gd name="connsiteX19" fmla="*/ 252832 w 252832"/>
              <a:gd name="connsiteY19" fmla="*/ 116814 h 224028"/>
              <a:gd name="connsiteX21" fmla="*/ 42405 w 252832"/>
              <a:gd name="connsiteY21" fmla="*/ 180022 h 224028"/>
              <a:gd name="connsiteX22" fmla="*/ 39738 w 252832"/>
              <a:gd name="connsiteY22" fmla="*/ 171088 h 224028"/>
              <a:gd name="connsiteX23" fmla="*/ 31737 w 252832"/>
              <a:gd name="connsiteY23" fmla="*/ 166688 h 224028"/>
              <a:gd name="connsiteX24" fmla="*/ 89611 w 252832"/>
              <a:gd name="connsiteY24" fmla="*/ 156019 h 224028"/>
              <a:gd name="connsiteX25" fmla="*/ 89611 w 252832"/>
              <a:gd name="connsiteY25" fmla="*/ 199492 h 224028"/>
              <a:gd name="connsiteX26" fmla="*/ 211493 w 252832"/>
              <a:gd name="connsiteY26" fmla="*/ 199492 h 224028"/>
              <a:gd name="connsiteX27" fmla="*/ 220427 w 252832"/>
              <a:gd name="connsiteY27" fmla="*/ 196824 h 224028"/>
              <a:gd name="connsiteX28" fmla="*/ 224828 w 252832"/>
              <a:gd name="connsiteY28" fmla="*/ 188823 h 224028"/>
              <a:gd name="connsiteX29" fmla="*/ 238163 w 252832"/>
              <a:gd name="connsiteY29" fmla="*/ 224028 h 224028"/>
              <a:gd name="connsiteX30" fmla="*/ 42405 w 252832"/>
              <a:gd name="connsiteY30" fmla="*/ 224028 h 224028"/>
              <a:gd name="connsiteX32" fmla="*/ 114148 w 252832"/>
              <a:gd name="connsiteY32" fmla="*/ 76809 h 224028"/>
              <a:gd name="connsiteX33" fmla="*/ 125616 w 252832"/>
              <a:gd name="connsiteY33" fmla="*/ 76809 h 224028"/>
              <a:gd name="connsiteX34" fmla="*/ 141218 w 252832"/>
              <a:gd name="connsiteY34" fmla="*/ 76543 h 224028"/>
              <a:gd name="connsiteX35" fmla="*/ 158553 w 252832"/>
              <a:gd name="connsiteY35" fmla="*/ 75743 h 224028"/>
              <a:gd name="connsiteX36" fmla="*/ 175222 w 252832"/>
              <a:gd name="connsiteY36" fmla="*/ 73876 h 224028"/>
              <a:gd name="connsiteX37" fmla="*/ 175222 w 252832"/>
              <a:gd name="connsiteY37" fmla="*/ 31737 h 224028"/>
              <a:gd name="connsiteX38" fmla="*/ 84010 w 252832"/>
              <a:gd name="connsiteY38" fmla="*/ 31737 h 224028"/>
              <a:gd name="connsiteX39" fmla="*/ 84010 w 252832"/>
              <a:gd name="connsiteY39" fmla="*/ 76809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24028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7"/>
                  <a:pt x="155575" y="96012"/>
                  <a:pt x="144018" y="97612"/>
                </a:cubicBezTo>
                <a:cubicBezTo>
                  <a:pt x="132461" y="99212"/>
                  <a:pt x="120815" y="100012"/>
                  <a:pt x="109080" y="100012"/>
                </a:cubicBezTo>
                <a:lnTo>
                  <a:pt x="38138" y="100012"/>
                </a:lnTo>
                <a:moveTo>
                  <a:pt x="252832" y="141617"/>
                </a:moveTo>
                <a:lnTo>
                  <a:pt x="160287" y="141617"/>
                </a:lnTo>
                <a:lnTo>
                  <a:pt x="160287" y="171488"/>
                </a:lnTo>
                <a:lnTo>
                  <a:pt x="113081" y="182156"/>
                </a:lnTo>
                <a:lnTo>
                  <a:pt x="113081" y="141617"/>
                </a:lnTo>
                <a:lnTo>
                  <a:pt x="32004" y="141617"/>
                </a:lnTo>
                <a:cubicBezTo>
                  <a:pt x="26848" y="141617"/>
                  <a:pt x="23825" y="144107"/>
                  <a:pt x="22936" y="149085"/>
                </a:cubicBezTo>
                <a:lnTo>
                  <a:pt x="0" y="116814"/>
                </a:lnTo>
                <a:lnTo>
                  <a:pt x="252832" y="116814"/>
                </a:lnTo>
                <a:moveTo>
                  <a:pt x="42405" y="180022"/>
                </a:moveTo>
                <a:cubicBezTo>
                  <a:pt x="42405" y="176466"/>
                  <a:pt x="41516" y="173488"/>
                  <a:pt x="39738" y="171088"/>
                </a:cubicBezTo>
                <a:cubicBezTo>
                  <a:pt x="37960" y="168687"/>
                  <a:pt x="35293" y="167221"/>
                  <a:pt x="31737" y="166688"/>
                </a:cubicBezTo>
                <a:lnTo>
                  <a:pt x="89611" y="156019"/>
                </a:lnTo>
                <a:lnTo>
                  <a:pt x="89611" y="199492"/>
                </a:lnTo>
                <a:lnTo>
                  <a:pt x="211493" y="199492"/>
                </a:lnTo>
                <a:cubicBezTo>
                  <a:pt x="215049" y="199492"/>
                  <a:pt x="218027" y="198602"/>
                  <a:pt x="220427" y="196824"/>
                </a:cubicBezTo>
                <a:cubicBezTo>
                  <a:pt x="222828" y="195046"/>
                  <a:pt x="224295" y="192379"/>
                  <a:pt x="224828" y="188823"/>
                </a:cubicBezTo>
                <a:lnTo>
                  <a:pt x="238163" y="224028"/>
                </a:lnTo>
                <a:lnTo>
                  <a:pt x="42405" y="224028"/>
                </a:lnTo>
                <a:moveTo>
                  <a:pt x="114148" y="76809"/>
                </a:moveTo>
                <a:cubicBezTo>
                  <a:pt x="116992" y="76809"/>
                  <a:pt x="120815" y="76809"/>
                  <a:pt x="125616" y="76809"/>
                </a:cubicBezTo>
                <a:cubicBezTo>
                  <a:pt x="130416" y="76809"/>
                  <a:pt x="135617" y="76721"/>
                  <a:pt x="141218" y="76543"/>
                </a:cubicBezTo>
                <a:cubicBezTo>
                  <a:pt x="146818" y="76365"/>
                  <a:pt x="152597" y="76098"/>
                  <a:pt x="158553" y="75743"/>
                </a:cubicBezTo>
                <a:cubicBezTo>
                  <a:pt x="164509" y="75387"/>
                  <a:pt x="170066" y="74765"/>
                  <a:pt x="175222" y="73876"/>
                </a:cubicBezTo>
                <a:lnTo>
                  <a:pt x="175222" y="31737"/>
                </a:lnTo>
                <a:lnTo>
                  <a:pt x="84010" y="31737"/>
                </a:lnTo>
                <a:lnTo>
                  <a:pt x="84010" y="7680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3" name="Freeform 183"/>
          <p:cNvSpPr/>
          <p:nvPr/>
        </p:nvSpPr>
        <p:spPr>
          <a:xfrm>
            <a:off x="1474746" y="4028825"/>
            <a:ext cx="221094" cy="233896"/>
          </a:xfrm>
          <a:custGeom>
            <a:avLst/>
            <a:gdLst>
              <a:gd name="connsiteX0" fmla="*/ 170688 w 221094"/>
              <a:gd name="connsiteY0" fmla="*/ 135217 h 233896"/>
              <a:gd name="connsiteX1" fmla="*/ 170688 w 221094"/>
              <a:gd name="connsiteY1" fmla="*/ 104813 h 233896"/>
              <a:gd name="connsiteX2" fmla="*/ 137350 w 221094"/>
              <a:gd name="connsiteY2" fmla="*/ 104813 h 233896"/>
              <a:gd name="connsiteX3" fmla="*/ 137350 w 221094"/>
              <a:gd name="connsiteY3" fmla="*/ 128283 h 233896"/>
              <a:gd name="connsiteX4" fmla="*/ 92811 w 221094"/>
              <a:gd name="connsiteY4" fmla="*/ 128283 h 233896"/>
              <a:gd name="connsiteX5" fmla="*/ 92811 w 221094"/>
              <a:gd name="connsiteY5" fmla="*/ 118682 h 233896"/>
              <a:gd name="connsiteX6" fmla="*/ 66008 w 221094"/>
              <a:gd name="connsiteY6" fmla="*/ 126949 h 233896"/>
              <a:gd name="connsiteX7" fmla="*/ 33604 w 221094"/>
              <a:gd name="connsiteY7" fmla="*/ 129616 h 233896"/>
              <a:gd name="connsiteX8" fmla="*/ 0 w 221094"/>
              <a:gd name="connsiteY8" fmla="*/ 129616 h 233896"/>
              <a:gd name="connsiteX9" fmla="*/ 0 w 221094"/>
              <a:gd name="connsiteY9" fmla="*/ 18402 h 233896"/>
              <a:gd name="connsiteX10" fmla="*/ 92811 w 221094"/>
              <a:gd name="connsiteY10" fmla="*/ 18402 h 233896"/>
              <a:gd name="connsiteX11" fmla="*/ 92811 w 221094"/>
              <a:gd name="connsiteY11" fmla="*/ 9868 h 233896"/>
              <a:gd name="connsiteX12" fmla="*/ 137350 w 221094"/>
              <a:gd name="connsiteY12" fmla="*/ 22669 h 233896"/>
              <a:gd name="connsiteX13" fmla="*/ 137350 w 221094"/>
              <a:gd name="connsiteY13" fmla="*/ 36271 h 233896"/>
              <a:gd name="connsiteX14" fmla="*/ 170688 w 221094"/>
              <a:gd name="connsiteY14" fmla="*/ 36271 h 233896"/>
              <a:gd name="connsiteX15" fmla="*/ 170688 w 221094"/>
              <a:gd name="connsiteY15" fmla="*/ 28003 h 233896"/>
              <a:gd name="connsiteX16" fmla="*/ 169088 w 221094"/>
              <a:gd name="connsiteY16" fmla="*/ 20936 h 233896"/>
              <a:gd name="connsiteX17" fmla="*/ 163487 w 221094"/>
              <a:gd name="connsiteY17" fmla="*/ 16002 h 233896"/>
              <a:gd name="connsiteX18" fmla="*/ 217894 w 221094"/>
              <a:gd name="connsiteY18" fmla="*/ 0 h 233896"/>
              <a:gd name="connsiteX19" fmla="*/ 217894 w 221094"/>
              <a:gd name="connsiteY19" fmla="*/ 110947 h 233896"/>
              <a:gd name="connsiteX20" fmla="*/ 211760 w 221094"/>
              <a:gd name="connsiteY20" fmla="*/ 129483 h 233896"/>
              <a:gd name="connsiteX21" fmla="*/ 192290 w 221094"/>
              <a:gd name="connsiteY21" fmla="*/ 135217 h 233896"/>
              <a:gd name="connsiteX23" fmla="*/ 221094 w 221094"/>
              <a:gd name="connsiteY23" fmla="*/ 187757 h 233896"/>
              <a:gd name="connsiteX24" fmla="*/ 214693 w 221094"/>
              <a:gd name="connsiteY24" fmla="*/ 205892 h 233896"/>
              <a:gd name="connsiteX25" fmla="*/ 196025 w 221094"/>
              <a:gd name="connsiteY25" fmla="*/ 220561 h 233896"/>
              <a:gd name="connsiteX26" fmla="*/ 165487 w 221094"/>
              <a:gd name="connsiteY26" fmla="*/ 230295 h 233896"/>
              <a:gd name="connsiteX27" fmla="*/ 123749 w 221094"/>
              <a:gd name="connsiteY27" fmla="*/ 233896 h 233896"/>
              <a:gd name="connsiteX28" fmla="*/ 81877 w 221094"/>
              <a:gd name="connsiteY28" fmla="*/ 230295 h 233896"/>
              <a:gd name="connsiteX29" fmla="*/ 51340 w 221094"/>
              <a:gd name="connsiteY29" fmla="*/ 220561 h 233896"/>
              <a:gd name="connsiteX30" fmla="*/ 32537 w 221094"/>
              <a:gd name="connsiteY30" fmla="*/ 205892 h 233896"/>
              <a:gd name="connsiteX31" fmla="*/ 26136 w 221094"/>
              <a:gd name="connsiteY31" fmla="*/ 187757 h 233896"/>
              <a:gd name="connsiteX32" fmla="*/ 32537 w 221094"/>
              <a:gd name="connsiteY32" fmla="*/ 169488 h 233896"/>
              <a:gd name="connsiteX33" fmla="*/ 51340 w 221094"/>
              <a:gd name="connsiteY33" fmla="*/ 154953 h 233896"/>
              <a:gd name="connsiteX34" fmla="*/ 81877 w 221094"/>
              <a:gd name="connsiteY34" fmla="*/ 145218 h 233896"/>
              <a:gd name="connsiteX35" fmla="*/ 123749 w 221094"/>
              <a:gd name="connsiteY35" fmla="*/ 141618 h 233896"/>
              <a:gd name="connsiteX36" fmla="*/ 165487 w 221094"/>
              <a:gd name="connsiteY36" fmla="*/ 145218 h 233896"/>
              <a:gd name="connsiteX37" fmla="*/ 196025 w 221094"/>
              <a:gd name="connsiteY37" fmla="*/ 154953 h 233896"/>
              <a:gd name="connsiteX38" fmla="*/ 214693 w 221094"/>
              <a:gd name="connsiteY38" fmla="*/ 169488 h 233896"/>
              <a:gd name="connsiteX39" fmla="*/ 221094 w 221094"/>
              <a:gd name="connsiteY39" fmla="*/ 187757 h 233896"/>
              <a:gd name="connsiteX41" fmla="*/ 170688 w 221094"/>
              <a:gd name="connsiteY41" fmla="*/ 187757 h 233896"/>
              <a:gd name="connsiteX42" fmla="*/ 158286 w 221094"/>
              <a:gd name="connsiteY42" fmla="*/ 170688 h 233896"/>
              <a:gd name="connsiteX43" fmla="*/ 123749 w 221094"/>
              <a:gd name="connsiteY43" fmla="*/ 163754 h 233896"/>
              <a:gd name="connsiteX44" fmla="*/ 88944 w 221094"/>
              <a:gd name="connsiteY44" fmla="*/ 170688 h 233896"/>
              <a:gd name="connsiteX45" fmla="*/ 76543 w 221094"/>
              <a:gd name="connsiteY45" fmla="*/ 187757 h 233896"/>
              <a:gd name="connsiteX46" fmla="*/ 88811 w 221094"/>
              <a:gd name="connsiteY46" fmla="*/ 204825 h 233896"/>
              <a:gd name="connsiteX47" fmla="*/ 123749 w 221094"/>
              <a:gd name="connsiteY47" fmla="*/ 211760 h 233896"/>
              <a:gd name="connsiteX48" fmla="*/ 158286 w 221094"/>
              <a:gd name="connsiteY48" fmla="*/ 204825 h 233896"/>
              <a:gd name="connsiteX49" fmla="*/ 170688 w 221094"/>
              <a:gd name="connsiteY49" fmla="*/ 187757 h 233896"/>
              <a:gd name="connsiteX51" fmla="*/ 92811 w 221094"/>
              <a:gd name="connsiteY51" fmla="*/ 42939 h 233896"/>
              <a:gd name="connsiteX52" fmla="*/ 44539 w 221094"/>
              <a:gd name="connsiteY52" fmla="*/ 42939 h 233896"/>
              <a:gd name="connsiteX53" fmla="*/ 44539 w 221094"/>
              <a:gd name="connsiteY53" fmla="*/ 105080 h 233896"/>
              <a:gd name="connsiteX54" fmla="*/ 55340 w 221094"/>
              <a:gd name="connsiteY54" fmla="*/ 105080 h 233896"/>
              <a:gd name="connsiteX55" fmla="*/ 67742 w 221094"/>
              <a:gd name="connsiteY55" fmla="*/ 104813 h 233896"/>
              <a:gd name="connsiteX56" fmla="*/ 80677 w 221094"/>
              <a:gd name="connsiteY56" fmla="*/ 104013 h 233896"/>
              <a:gd name="connsiteX57" fmla="*/ 92811 w 221094"/>
              <a:gd name="connsiteY57" fmla="*/ 102413 h 233896"/>
              <a:gd name="connsiteX59" fmla="*/ 137350 w 221094"/>
              <a:gd name="connsiteY59" fmla="*/ 81610 h 233896"/>
              <a:gd name="connsiteX60" fmla="*/ 170688 w 221094"/>
              <a:gd name="connsiteY60" fmla="*/ 81610 h 233896"/>
              <a:gd name="connsiteX61" fmla="*/ 170688 w 221094"/>
              <a:gd name="connsiteY61" fmla="*/ 59474 h 233896"/>
              <a:gd name="connsiteX62" fmla="*/ 137350 w 221094"/>
              <a:gd name="connsiteY62" fmla="*/ 59474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21094" h="233896">
                <a:moveTo>
                  <a:pt x="170688" y="135217"/>
                </a:moveTo>
                <a:lnTo>
                  <a:pt x="170688" y="104813"/>
                </a:lnTo>
                <a:lnTo>
                  <a:pt x="137350" y="104813"/>
                </a:lnTo>
                <a:lnTo>
                  <a:pt x="137350" y="128283"/>
                </a:lnTo>
                <a:lnTo>
                  <a:pt x="92811" y="128283"/>
                </a:lnTo>
                <a:lnTo>
                  <a:pt x="92811" y="118682"/>
                </a:lnTo>
                <a:cubicBezTo>
                  <a:pt x="84811" y="122415"/>
                  <a:pt x="75876" y="125171"/>
                  <a:pt x="66008" y="126949"/>
                </a:cubicBezTo>
                <a:cubicBezTo>
                  <a:pt x="56140" y="128727"/>
                  <a:pt x="45339" y="129616"/>
                  <a:pt x="33604" y="129616"/>
                </a:cubicBezTo>
                <a:lnTo>
                  <a:pt x="0" y="129616"/>
                </a:lnTo>
                <a:lnTo>
                  <a:pt x="0" y="18402"/>
                </a:lnTo>
                <a:lnTo>
                  <a:pt x="92811" y="18402"/>
                </a:lnTo>
                <a:lnTo>
                  <a:pt x="92811" y="9868"/>
                </a:lnTo>
                <a:lnTo>
                  <a:pt x="137350" y="22669"/>
                </a:lnTo>
                <a:lnTo>
                  <a:pt x="137350" y="36271"/>
                </a:lnTo>
                <a:lnTo>
                  <a:pt x="170688" y="36271"/>
                </a:lnTo>
                <a:lnTo>
                  <a:pt x="170688" y="28003"/>
                </a:lnTo>
                <a:cubicBezTo>
                  <a:pt x="170688" y="25514"/>
                  <a:pt x="170155" y="23158"/>
                  <a:pt x="169088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110947"/>
                </a:lnTo>
                <a:cubicBezTo>
                  <a:pt x="217894" y="119481"/>
                  <a:pt x="215849" y="125660"/>
                  <a:pt x="211760" y="129483"/>
                </a:cubicBezTo>
                <a:cubicBezTo>
                  <a:pt x="207670" y="133306"/>
                  <a:pt x="201181" y="135217"/>
                  <a:pt x="192290" y="135217"/>
                </a:cubicBezTo>
                <a:moveTo>
                  <a:pt x="221094" y="187757"/>
                </a:moveTo>
                <a:cubicBezTo>
                  <a:pt x="221094" y="194158"/>
                  <a:pt x="218961" y="200203"/>
                  <a:pt x="214693" y="205892"/>
                </a:cubicBezTo>
                <a:cubicBezTo>
                  <a:pt x="210426" y="211582"/>
                  <a:pt x="204203" y="216471"/>
                  <a:pt x="196025" y="220561"/>
                </a:cubicBezTo>
                <a:cubicBezTo>
                  <a:pt x="187846" y="224650"/>
                  <a:pt x="177667" y="227895"/>
                  <a:pt x="165487" y="230295"/>
                </a:cubicBezTo>
                <a:cubicBezTo>
                  <a:pt x="153308" y="232696"/>
                  <a:pt x="139395" y="233896"/>
                  <a:pt x="123749" y="233896"/>
                </a:cubicBezTo>
                <a:cubicBezTo>
                  <a:pt x="107925" y="233896"/>
                  <a:pt x="93967" y="232696"/>
                  <a:pt x="81877" y="230295"/>
                </a:cubicBezTo>
                <a:cubicBezTo>
                  <a:pt x="69786" y="227895"/>
                  <a:pt x="59607" y="224650"/>
                  <a:pt x="51340" y="220561"/>
                </a:cubicBezTo>
                <a:cubicBezTo>
                  <a:pt x="43072" y="216471"/>
                  <a:pt x="36805" y="211582"/>
                  <a:pt x="32537" y="205892"/>
                </a:cubicBezTo>
                <a:cubicBezTo>
                  <a:pt x="28270" y="200203"/>
                  <a:pt x="26136" y="194158"/>
                  <a:pt x="26136" y="187757"/>
                </a:cubicBezTo>
                <a:cubicBezTo>
                  <a:pt x="26136" y="181178"/>
                  <a:pt x="28270" y="175089"/>
                  <a:pt x="32537" y="169488"/>
                </a:cubicBezTo>
                <a:cubicBezTo>
                  <a:pt x="36805" y="163887"/>
                  <a:pt x="43072" y="159042"/>
                  <a:pt x="51340" y="154953"/>
                </a:cubicBezTo>
                <a:cubicBezTo>
                  <a:pt x="59607" y="150863"/>
                  <a:pt x="69786" y="147619"/>
                  <a:pt x="81877" y="145218"/>
                </a:cubicBezTo>
                <a:cubicBezTo>
                  <a:pt x="93967" y="142818"/>
                  <a:pt x="107925" y="141618"/>
                  <a:pt x="123749" y="141618"/>
                </a:cubicBezTo>
                <a:cubicBezTo>
                  <a:pt x="139395" y="141618"/>
                  <a:pt x="153308" y="142818"/>
                  <a:pt x="165487" y="145218"/>
                </a:cubicBezTo>
                <a:cubicBezTo>
                  <a:pt x="177667" y="147619"/>
                  <a:pt x="187846" y="150863"/>
                  <a:pt x="196025" y="154953"/>
                </a:cubicBezTo>
                <a:cubicBezTo>
                  <a:pt x="204203" y="159042"/>
                  <a:pt x="210426" y="163887"/>
                  <a:pt x="214693" y="169488"/>
                </a:cubicBezTo>
                <a:cubicBezTo>
                  <a:pt x="218961" y="175089"/>
                  <a:pt x="221094" y="181178"/>
                  <a:pt x="221094" y="187757"/>
                </a:cubicBezTo>
                <a:moveTo>
                  <a:pt x="170688" y="187757"/>
                </a:moveTo>
                <a:cubicBezTo>
                  <a:pt x="170688" y="181001"/>
                  <a:pt x="166554" y="175311"/>
                  <a:pt x="158286" y="170688"/>
                </a:cubicBezTo>
                <a:cubicBezTo>
                  <a:pt x="150019" y="166065"/>
                  <a:pt x="138506" y="163754"/>
                  <a:pt x="123749" y="163754"/>
                </a:cubicBezTo>
                <a:cubicBezTo>
                  <a:pt x="108814" y="163754"/>
                  <a:pt x="97212" y="166065"/>
                  <a:pt x="88944" y="170688"/>
                </a:cubicBezTo>
                <a:cubicBezTo>
                  <a:pt x="80677" y="175311"/>
                  <a:pt x="76543" y="181001"/>
                  <a:pt x="76543" y="187757"/>
                </a:cubicBezTo>
                <a:cubicBezTo>
                  <a:pt x="76543" y="194513"/>
                  <a:pt x="80632" y="200203"/>
                  <a:pt x="88811" y="204825"/>
                </a:cubicBezTo>
                <a:cubicBezTo>
                  <a:pt x="96990" y="209448"/>
                  <a:pt x="108636" y="211760"/>
                  <a:pt x="123749" y="211760"/>
                </a:cubicBezTo>
                <a:cubicBezTo>
                  <a:pt x="138506" y="211760"/>
                  <a:pt x="150019" y="209448"/>
                  <a:pt x="158286" y="204825"/>
                </a:cubicBezTo>
                <a:cubicBezTo>
                  <a:pt x="166554" y="200203"/>
                  <a:pt x="170688" y="194513"/>
                  <a:pt x="170688" y="187757"/>
                </a:cubicBezTo>
                <a:moveTo>
                  <a:pt x="92811" y="42939"/>
                </a:moveTo>
                <a:lnTo>
                  <a:pt x="44539" y="42939"/>
                </a:lnTo>
                <a:lnTo>
                  <a:pt x="44539" y="105080"/>
                </a:lnTo>
                <a:cubicBezTo>
                  <a:pt x="47739" y="105080"/>
                  <a:pt x="51340" y="105080"/>
                  <a:pt x="55340" y="105080"/>
                </a:cubicBezTo>
                <a:cubicBezTo>
                  <a:pt x="59341" y="105080"/>
                  <a:pt x="63475" y="104991"/>
                  <a:pt x="67742" y="104813"/>
                </a:cubicBezTo>
                <a:cubicBezTo>
                  <a:pt x="72009" y="104635"/>
                  <a:pt x="76321" y="104368"/>
                  <a:pt x="80677" y="104013"/>
                </a:cubicBezTo>
                <a:cubicBezTo>
                  <a:pt x="85033" y="103657"/>
                  <a:pt x="89078" y="103124"/>
                  <a:pt x="92811" y="102413"/>
                </a:cubicBezTo>
                <a:moveTo>
                  <a:pt x="137350" y="81610"/>
                </a:moveTo>
                <a:lnTo>
                  <a:pt x="170688" y="81610"/>
                </a:lnTo>
                <a:lnTo>
                  <a:pt x="170688" y="59474"/>
                </a:lnTo>
                <a:lnTo>
                  <a:pt x="137350" y="5947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4" name="Freeform 184"/>
          <p:cNvSpPr/>
          <p:nvPr/>
        </p:nvSpPr>
        <p:spPr>
          <a:xfrm>
            <a:off x="1725444" y="4028825"/>
            <a:ext cx="264566" cy="230429"/>
          </a:xfrm>
          <a:custGeom>
            <a:avLst/>
            <a:gdLst>
              <a:gd name="connsiteX0" fmla="*/ 181356 w 264566"/>
              <a:gd name="connsiteY0" fmla="*/ 230429 h 230429"/>
              <a:gd name="connsiteX1" fmla="*/ 181356 w 264566"/>
              <a:gd name="connsiteY1" fmla="*/ 179756 h 230429"/>
              <a:gd name="connsiteX2" fmla="*/ 151219 w 264566"/>
              <a:gd name="connsiteY2" fmla="*/ 189757 h 230429"/>
              <a:gd name="connsiteX3" fmla="*/ 112547 w 264566"/>
              <a:gd name="connsiteY3" fmla="*/ 192824 h 230429"/>
              <a:gd name="connsiteX4" fmla="*/ 32004 w 264566"/>
              <a:gd name="connsiteY4" fmla="*/ 192824 h 230429"/>
              <a:gd name="connsiteX5" fmla="*/ 22936 w 264566"/>
              <a:gd name="connsiteY5" fmla="*/ 200292 h 230429"/>
              <a:gd name="connsiteX6" fmla="*/ 0 w 264566"/>
              <a:gd name="connsiteY6" fmla="*/ 168021 h 230429"/>
              <a:gd name="connsiteX7" fmla="*/ 50140 w 264566"/>
              <a:gd name="connsiteY7" fmla="*/ 168021 h 230429"/>
              <a:gd name="connsiteX8" fmla="*/ 50140 w 264566"/>
              <a:gd name="connsiteY8" fmla="*/ 113347 h 230429"/>
              <a:gd name="connsiteX9" fmla="*/ 48539 w 264566"/>
              <a:gd name="connsiteY9" fmla="*/ 106280 h 230429"/>
              <a:gd name="connsiteX10" fmla="*/ 42939 w 264566"/>
              <a:gd name="connsiteY10" fmla="*/ 101346 h 230429"/>
              <a:gd name="connsiteX11" fmla="*/ 94679 w 264566"/>
              <a:gd name="connsiteY11" fmla="*/ 88011 h 230429"/>
              <a:gd name="connsiteX12" fmla="*/ 94679 w 264566"/>
              <a:gd name="connsiteY12" fmla="*/ 168021 h 230429"/>
              <a:gd name="connsiteX13" fmla="*/ 124549 w 264566"/>
              <a:gd name="connsiteY13" fmla="*/ 168021 h 230429"/>
              <a:gd name="connsiteX14" fmla="*/ 155486 w 264566"/>
              <a:gd name="connsiteY14" fmla="*/ 166288 h 230429"/>
              <a:gd name="connsiteX15" fmla="*/ 181356 w 264566"/>
              <a:gd name="connsiteY15" fmla="*/ 161087 h 230429"/>
              <a:gd name="connsiteX16" fmla="*/ 181356 w 264566"/>
              <a:gd name="connsiteY16" fmla="*/ 28003 h 230429"/>
              <a:gd name="connsiteX17" fmla="*/ 179756 w 264566"/>
              <a:gd name="connsiteY17" fmla="*/ 20936 h 230429"/>
              <a:gd name="connsiteX18" fmla="*/ 174155 w 264566"/>
              <a:gd name="connsiteY18" fmla="*/ 16002 h 230429"/>
              <a:gd name="connsiteX19" fmla="*/ 228562 w 264566"/>
              <a:gd name="connsiteY19" fmla="*/ 0 h 230429"/>
              <a:gd name="connsiteX20" fmla="*/ 228562 w 264566"/>
              <a:gd name="connsiteY20" fmla="*/ 81877 h 230429"/>
              <a:gd name="connsiteX21" fmla="*/ 264566 w 264566"/>
              <a:gd name="connsiteY21" fmla="*/ 81877 h 230429"/>
              <a:gd name="connsiteX22" fmla="*/ 264566 w 264566"/>
              <a:gd name="connsiteY22" fmla="*/ 109080 h 230429"/>
              <a:gd name="connsiteX23" fmla="*/ 228562 w 264566"/>
              <a:gd name="connsiteY23" fmla="*/ 109080 h 230429"/>
              <a:gd name="connsiteX24" fmla="*/ 228562 w 264566"/>
              <a:gd name="connsiteY24" fmla="*/ 206159 h 230429"/>
              <a:gd name="connsiteX25" fmla="*/ 222428 w 264566"/>
              <a:gd name="connsiteY25" fmla="*/ 224695 h 230429"/>
              <a:gd name="connsiteX26" fmla="*/ 202959 w 264566"/>
              <a:gd name="connsiteY26" fmla="*/ 230429 h 230429"/>
              <a:gd name="connsiteX28" fmla="*/ 101879 w 264566"/>
              <a:gd name="connsiteY28" fmla="*/ 147485 h 230429"/>
              <a:gd name="connsiteX29" fmla="*/ 109614 w 264566"/>
              <a:gd name="connsiteY29" fmla="*/ 136284 h 230429"/>
              <a:gd name="connsiteX30" fmla="*/ 113614 w 264566"/>
              <a:gd name="connsiteY30" fmla="*/ 120148 h 230429"/>
              <a:gd name="connsiteX31" fmla="*/ 115214 w 264566"/>
              <a:gd name="connsiteY31" fmla="*/ 101212 h 230429"/>
              <a:gd name="connsiteX32" fmla="*/ 115481 w 264566"/>
              <a:gd name="connsiteY32" fmla="*/ 81610 h 230429"/>
              <a:gd name="connsiteX33" fmla="*/ 115481 w 264566"/>
              <a:gd name="connsiteY33" fmla="*/ 49606 h 230429"/>
              <a:gd name="connsiteX34" fmla="*/ 43739 w 264566"/>
              <a:gd name="connsiteY34" fmla="*/ 49606 h 230429"/>
              <a:gd name="connsiteX35" fmla="*/ 35738 w 264566"/>
              <a:gd name="connsiteY35" fmla="*/ 56274 h 230429"/>
              <a:gd name="connsiteX36" fmla="*/ 18936 w 264566"/>
              <a:gd name="connsiteY36" fmla="*/ 23736 h 230429"/>
              <a:gd name="connsiteX37" fmla="*/ 115481 w 264566"/>
              <a:gd name="connsiteY37" fmla="*/ 23736 h 230429"/>
              <a:gd name="connsiteX38" fmla="*/ 115481 w 264566"/>
              <a:gd name="connsiteY38" fmla="*/ 12535 h 230429"/>
              <a:gd name="connsiteX39" fmla="*/ 160020 w 264566"/>
              <a:gd name="connsiteY39" fmla="*/ 25336 h 230429"/>
              <a:gd name="connsiteX40" fmla="*/ 160020 w 264566"/>
              <a:gd name="connsiteY40" fmla="*/ 71742 h 230429"/>
              <a:gd name="connsiteX41" fmla="*/ 156820 w 264566"/>
              <a:gd name="connsiteY41" fmla="*/ 101346 h 230429"/>
              <a:gd name="connsiteX42" fmla="*/ 146552 w 264566"/>
              <a:gd name="connsiteY42" fmla="*/ 124416 h 230429"/>
              <a:gd name="connsiteX43" fmla="*/ 128416 w 264566"/>
              <a:gd name="connsiteY43" fmla="*/ 141484 h 230429"/>
              <a:gd name="connsiteX44" fmla="*/ 101879 w 264566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6" h="230429">
                <a:moveTo>
                  <a:pt x="181356" y="230429"/>
                </a:moveTo>
                <a:lnTo>
                  <a:pt x="181356" y="179756"/>
                </a:lnTo>
                <a:cubicBezTo>
                  <a:pt x="172644" y="184379"/>
                  <a:pt x="162598" y="187712"/>
                  <a:pt x="151219" y="189757"/>
                </a:cubicBezTo>
                <a:cubicBezTo>
                  <a:pt x="139840" y="191802"/>
                  <a:pt x="126949" y="192824"/>
                  <a:pt x="112547" y="192824"/>
                </a:cubicBezTo>
                <a:lnTo>
                  <a:pt x="32004" y="192824"/>
                </a:lnTo>
                <a:cubicBezTo>
                  <a:pt x="26848" y="192824"/>
                  <a:pt x="23825" y="195313"/>
                  <a:pt x="22936" y="200292"/>
                </a:cubicBezTo>
                <a:lnTo>
                  <a:pt x="0" y="168021"/>
                </a:lnTo>
                <a:lnTo>
                  <a:pt x="50140" y="168021"/>
                </a:lnTo>
                <a:lnTo>
                  <a:pt x="50140" y="113347"/>
                </a:lnTo>
                <a:cubicBezTo>
                  <a:pt x="50140" y="110858"/>
                  <a:pt x="49606" y="108503"/>
                  <a:pt x="48539" y="106280"/>
                </a:cubicBezTo>
                <a:cubicBezTo>
                  <a:pt x="47473" y="104057"/>
                  <a:pt x="45606" y="102413"/>
                  <a:pt x="42939" y="101346"/>
                </a:cubicBezTo>
                <a:lnTo>
                  <a:pt x="94679" y="88011"/>
                </a:lnTo>
                <a:lnTo>
                  <a:pt x="94679" y="168021"/>
                </a:lnTo>
                <a:lnTo>
                  <a:pt x="124549" y="168021"/>
                </a:lnTo>
                <a:cubicBezTo>
                  <a:pt x="136284" y="168021"/>
                  <a:pt x="146596" y="167443"/>
                  <a:pt x="155486" y="166288"/>
                </a:cubicBezTo>
                <a:cubicBezTo>
                  <a:pt x="164376" y="165132"/>
                  <a:pt x="172999" y="163398"/>
                  <a:pt x="181356" y="161087"/>
                </a:cubicBezTo>
                <a:lnTo>
                  <a:pt x="181356" y="28003"/>
                </a:lnTo>
                <a:cubicBezTo>
                  <a:pt x="181356" y="25514"/>
                  <a:pt x="180823" y="23158"/>
                  <a:pt x="179756" y="20936"/>
                </a:cubicBezTo>
                <a:cubicBezTo>
                  <a:pt x="178689" y="18714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81877"/>
                </a:lnTo>
                <a:lnTo>
                  <a:pt x="264566" y="81877"/>
                </a:lnTo>
                <a:lnTo>
                  <a:pt x="264566" y="109080"/>
                </a:lnTo>
                <a:lnTo>
                  <a:pt x="228562" y="109080"/>
                </a:lnTo>
                <a:lnTo>
                  <a:pt x="228562" y="206159"/>
                </a:lnTo>
                <a:cubicBezTo>
                  <a:pt x="228562" y="214693"/>
                  <a:pt x="226517" y="220872"/>
                  <a:pt x="222428" y="224695"/>
                </a:cubicBezTo>
                <a:cubicBezTo>
                  <a:pt x="218338" y="228517"/>
                  <a:pt x="211849" y="230429"/>
                  <a:pt x="202959" y="230429"/>
                </a:cubicBezTo>
                <a:moveTo>
                  <a:pt x="101879" y="147485"/>
                </a:moveTo>
                <a:cubicBezTo>
                  <a:pt x="105258" y="144818"/>
                  <a:pt x="107836" y="141084"/>
                  <a:pt x="109614" y="136284"/>
                </a:cubicBezTo>
                <a:cubicBezTo>
                  <a:pt x="111392" y="131483"/>
                  <a:pt x="112725" y="126105"/>
                  <a:pt x="113614" y="120148"/>
                </a:cubicBezTo>
                <a:cubicBezTo>
                  <a:pt x="114503" y="114192"/>
                  <a:pt x="115037" y="107880"/>
                  <a:pt x="115214" y="101212"/>
                </a:cubicBezTo>
                <a:cubicBezTo>
                  <a:pt x="115392" y="94545"/>
                  <a:pt x="115481" y="88011"/>
                  <a:pt x="115481" y="81610"/>
                </a:cubicBezTo>
                <a:lnTo>
                  <a:pt x="115481" y="49606"/>
                </a:lnTo>
                <a:lnTo>
                  <a:pt x="43739" y="49606"/>
                </a:lnTo>
                <a:cubicBezTo>
                  <a:pt x="39294" y="49606"/>
                  <a:pt x="36627" y="51829"/>
                  <a:pt x="35738" y="56274"/>
                </a:cubicBezTo>
                <a:lnTo>
                  <a:pt x="18936" y="23736"/>
                </a:lnTo>
                <a:lnTo>
                  <a:pt x="115481" y="23736"/>
                </a:lnTo>
                <a:lnTo>
                  <a:pt x="115481" y="12535"/>
                </a:lnTo>
                <a:lnTo>
                  <a:pt x="160020" y="25336"/>
                </a:lnTo>
                <a:lnTo>
                  <a:pt x="160020" y="71742"/>
                </a:lnTo>
                <a:cubicBezTo>
                  <a:pt x="160020" y="82766"/>
                  <a:pt x="158953" y="92634"/>
                  <a:pt x="156820" y="101346"/>
                </a:cubicBezTo>
                <a:cubicBezTo>
                  <a:pt x="154686" y="110058"/>
                  <a:pt x="151263" y="117748"/>
                  <a:pt x="146552" y="124416"/>
                </a:cubicBezTo>
                <a:cubicBezTo>
                  <a:pt x="141840" y="131083"/>
                  <a:pt x="135795" y="136773"/>
                  <a:pt x="128416" y="141484"/>
                </a:cubicBezTo>
                <a:cubicBezTo>
                  <a:pt x="121037" y="146196"/>
                  <a:pt x="112192" y="149975"/>
                  <a:pt x="101879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5" name="Freeform 185"/>
          <p:cNvSpPr/>
          <p:nvPr/>
        </p:nvSpPr>
        <p:spPr>
          <a:xfrm>
            <a:off x="2066855" y="4028825"/>
            <a:ext cx="264566" cy="233896"/>
          </a:xfrm>
          <a:custGeom>
            <a:avLst/>
            <a:gdLst>
              <a:gd name="connsiteX0" fmla="*/ 233096 w 264566"/>
              <a:gd name="connsiteY0" fmla="*/ 187757 h 233896"/>
              <a:gd name="connsiteX1" fmla="*/ 226695 w 264566"/>
              <a:gd name="connsiteY1" fmla="*/ 205892 h 233896"/>
              <a:gd name="connsiteX2" fmla="*/ 208026 w 264566"/>
              <a:gd name="connsiteY2" fmla="*/ 220561 h 233896"/>
              <a:gd name="connsiteX3" fmla="*/ 177489 w 264566"/>
              <a:gd name="connsiteY3" fmla="*/ 230295 h 233896"/>
              <a:gd name="connsiteX4" fmla="*/ 135750 w 264566"/>
              <a:gd name="connsiteY4" fmla="*/ 233896 h 233896"/>
              <a:gd name="connsiteX5" fmla="*/ 93878 w 264566"/>
              <a:gd name="connsiteY5" fmla="*/ 230295 h 233896"/>
              <a:gd name="connsiteX6" fmla="*/ 63341 w 264566"/>
              <a:gd name="connsiteY6" fmla="*/ 220561 h 233896"/>
              <a:gd name="connsiteX7" fmla="*/ 44539 w 264566"/>
              <a:gd name="connsiteY7" fmla="*/ 205892 h 233896"/>
              <a:gd name="connsiteX8" fmla="*/ 38138 w 264566"/>
              <a:gd name="connsiteY8" fmla="*/ 187757 h 233896"/>
              <a:gd name="connsiteX9" fmla="*/ 44539 w 264566"/>
              <a:gd name="connsiteY9" fmla="*/ 169488 h 233896"/>
              <a:gd name="connsiteX10" fmla="*/ 63341 w 264566"/>
              <a:gd name="connsiteY10" fmla="*/ 154953 h 233896"/>
              <a:gd name="connsiteX11" fmla="*/ 93878 w 264566"/>
              <a:gd name="connsiteY11" fmla="*/ 145218 h 233896"/>
              <a:gd name="connsiteX12" fmla="*/ 135750 w 264566"/>
              <a:gd name="connsiteY12" fmla="*/ 141618 h 233896"/>
              <a:gd name="connsiteX13" fmla="*/ 177489 w 264566"/>
              <a:gd name="connsiteY13" fmla="*/ 145218 h 233896"/>
              <a:gd name="connsiteX14" fmla="*/ 208026 w 264566"/>
              <a:gd name="connsiteY14" fmla="*/ 154953 h 233896"/>
              <a:gd name="connsiteX15" fmla="*/ 226695 w 264566"/>
              <a:gd name="connsiteY15" fmla="*/ 169488 h 233896"/>
              <a:gd name="connsiteX16" fmla="*/ 233096 w 264566"/>
              <a:gd name="connsiteY16" fmla="*/ 187757 h 233896"/>
              <a:gd name="connsiteX18" fmla="*/ 154686 w 264566"/>
              <a:gd name="connsiteY18" fmla="*/ 42939 h 233896"/>
              <a:gd name="connsiteX19" fmla="*/ 113614 w 264566"/>
              <a:gd name="connsiteY19" fmla="*/ 42939 h 233896"/>
              <a:gd name="connsiteX20" fmla="*/ 110280 w 264566"/>
              <a:gd name="connsiteY20" fmla="*/ 57474 h 233896"/>
              <a:gd name="connsiteX21" fmla="*/ 105346 w 264566"/>
              <a:gd name="connsiteY21" fmla="*/ 71475 h 233896"/>
              <a:gd name="connsiteX22" fmla="*/ 126949 w 264566"/>
              <a:gd name="connsiteY22" fmla="*/ 73076 h 233896"/>
              <a:gd name="connsiteX23" fmla="*/ 144418 w 264566"/>
              <a:gd name="connsiteY23" fmla="*/ 80410 h 233896"/>
              <a:gd name="connsiteX24" fmla="*/ 156020 w 264566"/>
              <a:gd name="connsiteY24" fmla="*/ 92811 h 233896"/>
              <a:gd name="connsiteX25" fmla="*/ 160287 w 264566"/>
              <a:gd name="connsiteY25" fmla="*/ 109614 h 233896"/>
              <a:gd name="connsiteX26" fmla="*/ 155353 w 264566"/>
              <a:gd name="connsiteY26" fmla="*/ 123616 h 233896"/>
              <a:gd name="connsiteX27" fmla="*/ 140818 w 264566"/>
              <a:gd name="connsiteY27" fmla="*/ 130416 h 233896"/>
              <a:gd name="connsiteX28" fmla="*/ 124149 w 264566"/>
              <a:gd name="connsiteY28" fmla="*/ 128683 h 233896"/>
              <a:gd name="connsiteX29" fmla="*/ 113348 w 264566"/>
              <a:gd name="connsiteY29" fmla="*/ 120282 h 233896"/>
              <a:gd name="connsiteX30" fmla="*/ 117081 w 264566"/>
              <a:gd name="connsiteY30" fmla="*/ 109880 h 233896"/>
              <a:gd name="connsiteX31" fmla="*/ 115614 w 264566"/>
              <a:gd name="connsiteY31" fmla="*/ 99346 h 233896"/>
              <a:gd name="connsiteX32" fmla="*/ 109214 w 264566"/>
              <a:gd name="connsiteY32" fmla="*/ 90411 h 233896"/>
              <a:gd name="connsiteX33" fmla="*/ 98679 w 264566"/>
              <a:gd name="connsiteY33" fmla="*/ 84811 h 233896"/>
              <a:gd name="connsiteX34" fmla="*/ 82677 w 264566"/>
              <a:gd name="connsiteY34" fmla="*/ 104946 h 233896"/>
              <a:gd name="connsiteX35" fmla="*/ 61208 w 264566"/>
              <a:gd name="connsiteY35" fmla="*/ 121082 h 233896"/>
              <a:gd name="connsiteX36" fmla="*/ 33738 w 264566"/>
              <a:gd name="connsiteY36" fmla="*/ 132550 h 233896"/>
              <a:gd name="connsiteX37" fmla="*/ 0 w 264566"/>
              <a:gd name="connsiteY37" fmla="*/ 138417 h 233896"/>
              <a:gd name="connsiteX38" fmla="*/ 0 w 264566"/>
              <a:gd name="connsiteY38" fmla="*/ 133083 h 233896"/>
              <a:gd name="connsiteX39" fmla="*/ 25870 w 264566"/>
              <a:gd name="connsiteY39" fmla="*/ 119749 h 233896"/>
              <a:gd name="connsiteX40" fmla="*/ 47339 w 264566"/>
              <a:gd name="connsiteY40" fmla="*/ 99479 h 233896"/>
              <a:gd name="connsiteX41" fmla="*/ 61874 w 264566"/>
              <a:gd name="connsiteY41" fmla="*/ 73342 h 233896"/>
              <a:gd name="connsiteX42" fmla="*/ 67208 w 264566"/>
              <a:gd name="connsiteY42" fmla="*/ 42939 h 233896"/>
              <a:gd name="connsiteX43" fmla="*/ 35204 w 264566"/>
              <a:gd name="connsiteY43" fmla="*/ 42939 h 233896"/>
              <a:gd name="connsiteX44" fmla="*/ 27203 w 264566"/>
              <a:gd name="connsiteY44" fmla="*/ 49606 h 233896"/>
              <a:gd name="connsiteX45" fmla="*/ 10401 w 264566"/>
              <a:gd name="connsiteY45" fmla="*/ 18402 h 233896"/>
              <a:gd name="connsiteX46" fmla="*/ 154686 w 264566"/>
              <a:gd name="connsiteY46" fmla="*/ 18402 h 233896"/>
              <a:gd name="connsiteX48" fmla="*/ 181356 w 264566"/>
              <a:gd name="connsiteY48" fmla="*/ 134950 h 233896"/>
              <a:gd name="connsiteX49" fmla="*/ 181356 w 264566"/>
              <a:gd name="connsiteY49" fmla="*/ 28003 h 233896"/>
              <a:gd name="connsiteX50" fmla="*/ 179756 w 264566"/>
              <a:gd name="connsiteY50" fmla="*/ 20936 h 233896"/>
              <a:gd name="connsiteX51" fmla="*/ 174155 w 264566"/>
              <a:gd name="connsiteY51" fmla="*/ 16002 h 233896"/>
              <a:gd name="connsiteX52" fmla="*/ 228562 w 264566"/>
              <a:gd name="connsiteY52" fmla="*/ 0 h 233896"/>
              <a:gd name="connsiteX53" fmla="*/ 228562 w 264566"/>
              <a:gd name="connsiteY53" fmla="*/ 49873 h 233896"/>
              <a:gd name="connsiteX54" fmla="*/ 264566 w 264566"/>
              <a:gd name="connsiteY54" fmla="*/ 49873 h 233896"/>
              <a:gd name="connsiteX55" fmla="*/ 264566 w 264566"/>
              <a:gd name="connsiteY55" fmla="*/ 74409 h 233896"/>
              <a:gd name="connsiteX56" fmla="*/ 228562 w 264566"/>
              <a:gd name="connsiteY56" fmla="*/ 74409 h 233896"/>
              <a:gd name="connsiteX57" fmla="*/ 228562 w 264566"/>
              <a:gd name="connsiteY57" fmla="*/ 110680 h 233896"/>
              <a:gd name="connsiteX58" fmla="*/ 222428 w 264566"/>
              <a:gd name="connsiteY58" fmla="*/ 129216 h 233896"/>
              <a:gd name="connsiteX59" fmla="*/ 202959 w 264566"/>
              <a:gd name="connsiteY59" fmla="*/ 134950 h 233896"/>
              <a:gd name="connsiteX61" fmla="*/ 182689 w 264566"/>
              <a:gd name="connsiteY61" fmla="*/ 187757 h 233896"/>
              <a:gd name="connsiteX62" fmla="*/ 170288 w 264566"/>
              <a:gd name="connsiteY62" fmla="*/ 170288 h 233896"/>
              <a:gd name="connsiteX63" fmla="*/ 135750 w 264566"/>
              <a:gd name="connsiteY63" fmla="*/ 163754 h 233896"/>
              <a:gd name="connsiteX64" fmla="*/ 100946 w 264566"/>
              <a:gd name="connsiteY64" fmla="*/ 170288 h 233896"/>
              <a:gd name="connsiteX65" fmla="*/ 88544 w 264566"/>
              <a:gd name="connsiteY65" fmla="*/ 187757 h 233896"/>
              <a:gd name="connsiteX66" fmla="*/ 100813 w 264566"/>
              <a:gd name="connsiteY66" fmla="*/ 205225 h 233896"/>
              <a:gd name="connsiteX67" fmla="*/ 135750 w 264566"/>
              <a:gd name="connsiteY67" fmla="*/ 211760 h 233896"/>
              <a:gd name="connsiteX68" fmla="*/ 170288 w 264566"/>
              <a:gd name="connsiteY68" fmla="*/ 205225 h 233896"/>
              <a:gd name="connsiteX69" fmla="*/ 182689 w 264566"/>
              <a:gd name="connsiteY69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64566" h="233896">
                <a:moveTo>
                  <a:pt x="233096" y="187757"/>
                </a:moveTo>
                <a:cubicBezTo>
                  <a:pt x="233096" y="194158"/>
                  <a:pt x="230962" y="200203"/>
                  <a:pt x="226695" y="205892"/>
                </a:cubicBezTo>
                <a:cubicBezTo>
                  <a:pt x="222428" y="211582"/>
                  <a:pt x="216205" y="216471"/>
                  <a:pt x="208026" y="220561"/>
                </a:cubicBezTo>
                <a:cubicBezTo>
                  <a:pt x="199847" y="224650"/>
                  <a:pt x="189668" y="227895"/>
                  <a:pt x="177489" y="230295"/>
                </a:cubicBezTo>
                <a:cubicBezTo>
                  <a:pt x="165309" y="232696"/>
                  <a:pt x="151397" y="233896"/>
                  <a:pt x="135750" y="233896"/>
                </a:cubicBezTo>
                <a:cubicBezTo>
                  <a:pt x="119926" y="233896"/>
                  <a:pt x="105969" y="232696"/>
                  <a:pt x="93878" y="230295"/>
                </a:cubicBezTo>
                <a:cubicBezTo>
                  <a:pt x="81788" y="227895"/>
                  <a:pt x="71609" y="224650"/>
                  <a:pt x="63341" y="220561"/>
                </a:cubicBezTo>
                <a:cubicBezTo>
                  <a:pt x="55074" y="216471"/>
                  <a:pt x="48806" y="211582"/>
                  <a:pt x="44539" y="205892"/>
                </a:cubicBezTo>
                <a:cubicBezTo>
                  <a:pt x="40272" y="200203"/>
                  <a:pt x="38138" y="194158"/>
                  <a:pt x="38138" y="187757"/>
                </a:cubicBezTo>
                <a:cubicBezTo>
                  <a:pt x="38138" y="181178"/>
                  <a:pt x="40272" y="175089"/>
                  <a:pt x="44539" y="169488"/>
                </a:cubicBezTo>
                <a:cubicBezTo>
                  <a:pt x="48806" y="163887"/>
                  <a:pt x="55074" y="159042"/>
                  <a:pt x="63341" y="154953"/>
                </a:cubicBezTo>
                <a:cubicBezTo>
                  <a:pt x="71609" y="150863"/>
                  <a:pt x="81788" y="147619"/>
                  <a:pt x="93878" y="145218"/>
                </a:cubicBezTo>
                <a:cubicBezTo>
                  <a:pt x="105969" y="142818"/>
                  <a:pt x="119926" y="141618"/>
                  <a:pt x="135750" y="141618"/>
                </a:cubicBezTo>
                <a:cubicBezTo>
                  <a:pt x="151397" y="141618"/>
                  <a:pt x="165309" y="142818"/>
                  <a:pt x="177489" y="145218"/>
                </a:cubicBezTo>
                <a:cubicBezTo>
                  <a:pt x="189668" y="147619"/>
                  <a:pt x="199847" y="150863"/>
                  <a:pt x="208026" y="154953"/>
                </a:cubicBezTo>
                <a:cubicBezTo>
                  <a:pt x="216205" y="159042"/>
                  <a:pt x="222428" y="163887"/>
                  <a:pt x="226695" y="169488"/>
                </a:cubicBezTo>
                <a:cubicBezTo>
                  <a:pt x="230962" y="175089"/>
                  <a:pt x="233096" y="181178"/>
                  <a:pt x="233096" y="187757"/>
                </a:cubicBezTo>
                <a:moveTo>
                  <a:pt x="154686" y="42939"/>
                </a:moveTo>
                <a:lnTo>
                  <a:pt x="113614" y="42939"/>
                </a:lnTo>
                <a:cubicBezTo>
                  <a:pt x="112725" y="47917"/>
                  <a:pt x="111614" y="52762"/>
                  <a:pt x="110280" y="57474"/>
                </a:cubicBezTo>
                <a:cubicBezTo>
                  <a:pt x="108947" y="62185"/>
                  <a:pt x="107302" y="66853"/>
                  <a:pt x="105346" y="71475"/>
                </a:cubicBezTo>
                <a:cubicBezTo>
                  <a:pt x="112992" y="70942"/>
                  <a:pt x="120193" y="71475"/>
                  <a:pt x="126949" y="73076"/>
                </a:cubicBezTo>
                <a:cubicBezTo>
                  <a:pt x="133706" y="74676"/>
                  <a:pt x="139528" y="77121"/>
                  <a:pt x="144418" y="80410"/>
                </a:cubicBezTo>
                <a:cubicBezTo>
                  <a:pt x="149308" y="83700"/>
                  <a:pt x="153175" y="87833"/>
                  <a:pt x="156020" y="92811"/>
                </a:cubicBezTo>
                <a:cubicBezTo>
                  <a:pt x="158864" y="97790"/>
                  <a:pt x="160287" y="103391"/>
                  <a:pt x="160287" y="109614"/>
                </a:cubicBezTo>
                <a:cubicBezTo>
                  <a:pt x="160287" y="115126"/>
                  <a:pt x="158642" y="119793"/>
                  <a:pt x="155353" y="123616"/>
                </a:cubicBezTo>
                <a:cubicBezTo>
                  <a:pt x="152063" y="127438"/>
                  <a:pt x="147218" y="129705"/>
                  <a:pt x="140818" y="130416"/>
                </a:cubicBezTo>
                <a:cubicBezTo>
                  <a:pt x="134595" y="131128"/>
                  <a:pt x="129038" y="130550"/>
                  <a:pt x="124149" y="128683"/>
                </a:cubicBezTo>
                <a:cubicBezTo>
                  <a:pt x="119259" y="126816"/>
                  <a:pt x="115659" y="124016"/>
                  <a:pt x="113348" y="120282"/>
                </a:cubicBezTo>
                <a:cubicBezTo>
                  <a:pt x="115481" y="117081"/>
                  <a:pt x="116726" y="113614"/>
                  <a:pt x="117081" y="109880"/>
                </a:cubicBezTo>
                <a:cubicBezTo>
                  <a:pt x="117437" y="106147"/>
                  <a:pt x="116948" y="102635"/>
                  <a:pt x="115614" y="99346"/>
                </a:cubicBezTo>
                <a:cubicBezTo>
                  <a:pt x="114281" y="96057"/>
                  <a:pt x="112147" y="93078"/>
                  <a:pt x="109214" y="90411"/>
                </a:cubicBezTo>
                <a:cubicBezTo>
                  <a:pt x="106280" y="87744"/>
                  <a:pt x="102768" y="85877"/>
                  <a:pt x="98679" y="84811"/>
                </a:cubicBezTo>
                <a:cubicBezTo>
                  <a:pt x="94234" y="92100"/>
                  <a:pt x="88900" y="98813"/>
                  <a:pt x="82677" y="104946"/>
                </a:cubicBezTo>
                <a:cubicBezTo>
                  <a:pt x="76454" y="111080"/>
                  <a:pt x="69298" y="116459"/>
                  <a:pt x="61208" y="121082"/>
                </a:cubicBezTo>
                <a:cubicBezTo>
                  <a:pt x="53118" y="125705"/>
                  <a:pt x="43961" y="129527"/>
                  <a:pt x="33738" y="132550"/>
                </a:cubicBezTo>
                <a:cubicBezTo>
                  <a:pt x="23514" y="135572"/>
                  <a:pt x="12268" y="137528"/>
                  <a:pt x="0" y="138417"/>
                </a:cubicBezTo>
                <a:lnTo>
                  <a:pt x="0" y="133083"/>
                </a:lnTo>
                <a:cubicBezTo>
                  <a:pt x="9068" y="129883"/>
                  <a:pt x="17691" y="125438"/>
                  <a:pt x="25870" y="119749"/>
                </a:cubicBezTo>
                <a:cubicBezTo>
                  <a:pt x="34049" y="114059"/>
                  <a:pt x="41205" y="107302"/>
                  <a:pt x="47339" y="99479"/>
                </a:cubicBezTo>
                <a:cubicBezTo>
                  <a:pt x="53473" y="91656"/>
                  <a:pt x="58318" y="82944"/>
                  <a:pt x="61874" y="73342"/>
                </a:cubicBezTo>
                <a:cubicBezTo>
                  <a:pt x="65430" y="63741"/>
                  <a:pt x="67208" y="53607"/>
                  <a:pt x="67208" y="42939"/>
                </a:cubicBezTo>
                <a:lnTo>
                  <a:pt x="35204" y="42939"/>
                </a:lnTo>
                <a:cubicBezTo>
                  <a:pt x="30759" y="42939"/>
                  <a:pt x="28092" y="45161"/>
                  <a:pt x="27203" y="49606"/>
                </a:cubicBezTo>
                <a:lnTo>
                  <a:pt x="10401" y="18402"/>
                </a:lnTo>
                <a:lnTo>
                  <a:pt x="154686" y="18402"/>
                </a:lnTo>
                <a:moveTo>
                  <a:pt x="181356" y="134950"/>
                </a:moveTo>
                <a:lnTo>
                  <a:pt x="181356" y="28003"/>
                </a:lnTo>
                <a:cubicBezTo>
                  <a:pt x="181356" y="25514"/>
                  <a:pt x="180823" y="23158"/>
                  <a:pt x="179756" y="20936"/>
                </a:cubicBezTo>
                <a:cubicBezTo>
                  <a:pt x="178689" y="18714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0680"/>
                </a:lnTo>
                <a:cubicBezTo>
                  <a:pt x="228562" y="119215"/>
                  <a:pt x="226517" y="125393"/>
                  <a:pt x="222428" y="129216"/>
                </a:cubicBezTo>
                <a:cubicBezTo>
                  <a:pt x="218338" y="133039"/>
                  <a:pt x="211849" y="134950"/>
                  <a:pt x="202959" y="134950"/>
                </a:cubicBezTo>
                <a:moveTo>
                  <a:pt x="182689" y="187757"/>
                </a:moveTo>
                <a:cubicBezTo>
                  <a:pt x="182689" y="180467"/>
                  <a:pt x="178556" y="174644"/>
                  <a:pt x="170288" y="170288"/>
                </a:cubicBezTo>
                <a:cubicBezTo>
                  <a:pt x="162020" y="165932"/>
                  <a:pt x="150508" y="163754"/>
                  <a:pt x="135750" y="163754"/>
                </a:cubicBezTo>
                <a:cubicBezTo>
                  <a:pt x="120815" y="163754"/>
                  <a:pt x="109214" y="165932"/>
                  <a:pt x="100946" y="170288"/>
                </a:cubicBezTo>
                <a:cubicBezTo>
                  <a:pt x="92678" y="174644"/>
                  <a:pt x="88544" y="180467"/>
                  <a:pt x="88544" y="187757"/>
                </a:cubicBezTo>
                <a:cubicBezTo>
                  <a:pt x="88544" y="195047"/>
                  <a:pt x="92634" y="200870"/>
                  <a:pt x="100813" y="205225"/>
                </a:cubicBezTo>
                <a:cubicBezTo>
                  <a:pt x="108991" y="209582"/>
                  <a:pt x="120637" y="211760"/>
                  <a:pt x="135750" y="211760"/>
                </a:cubicBezTo>
                <a:cubicBezTo>
                  <a:pt x="150508" y="211760"/>
                  <a:pt x="162020" y="209582"/>
                  <a:pt x="170288" y="205225"/>
                </a:cubicBezTo>
                <a:cubicBezTo>
                  <a:pt x="178556" y="200870"/>
                  <a:pt x="182689" y="195047"/>
                  <a:pt x="182689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6" name="Freeform 186"/>
          <p:cNvSpPr/>
          <p:nvPr/>
        </p:nvSpPr>
        <p:spPr>
          <a:xfrm>
            <a:off x="2337556" y="4028825"/>
            <a:ext cx="260566" cy="233896"/>
          </a:xfrm>
          <a:custGeom>
            <a:avLst/>
            <a:gdLst>
              <a:gd name="connsiteX0" fmla="*/ 229095 w 260566"/>
              <a:gd name="connsiteY0" fmla="*/ 185089 h 233896"/>
              <a:gd name="connsiteX1" fmla="*/ 222695 w 260566"/>
              <a:gd name="connsiteY1" fmla="*/ 204159 h 233896"/>
              <a:gd name="connsiteX2" fmla="*/ 204026 w 260566"/>
              <a:gd name="connsiteY2" fmla="*/ 219761 h 233896"/>
              <a:gd name="connsiteX3" fmla="*/ 173489 w 260566"/>
              <a:gd name="connsiteY3" fmla="*/ 230162 h 233896"/>
              <a:gd name="connsiteX4" fmla="*/ 131750 w 260566"/>
              <a:gd name="connsiteY4" fmla="*/ 233896 h 233896"/>
              <a:gd name="connsiteX5" fmla="*/ 89878 w 260566"/>
              <a:gd name="connsiteY5" fmla="*/ 230162 h 233896"/>
              <a:gd name="connsiteX6" fmla="*/ 59341 w 260566"/>
              <a:gd name="connsiteY6" fmla="*/ 219761 h 233896"/>
              <a:gd name="connsiteX7" fmla="*/ 40539 w 260566"/>
              <a:gd name="connsiteY7" fmla="*/ 204159 h 233896"/>
              <a:gd name="connsiteX8" fmla="*/ 34138 w 260566"/>
              <a:gd name="connsiteY8" fmla="*/ 185089 h 233896"/>
              <a:gd name="connsiteX9" fmla="*/ 40539 w 260566"/>
              <a:gd name="connsiteY9" fmla="*/ 165754 h 233896"/>
              <a:gd name="connsiteX10" fmla="*/ 59341 w 260566"/>
              <a:gd name="connsiteY10" fmla="*/ 150285 h 233896"/>
              <a:gd name="connsiteX11" fmla="*/ 89878 w 260566"/>
              <a:gd name="connsiteY11" fmla="*/ 139884 h 233896"/>
              <a:gd name="connsiteX12" fmla="*/ 131750 w 260566"/>
              <a:gd name="connsiteY12" fmla="*/ 136017 h 233896"/>
              <a:gd name="connsiteX13" fmla="*/ 173489 w 260566"/>
              <a:gd name="connsiteY13" fmla="*/ 139884 h 233896"/>
              <a:gd name="connsiteX14" fmla="*/ 204026 w 260566"/>
              <a:gd name="connsiteY14" fmla="*/ 150285 h 233896"/>
              <a:gd name="connsiteX15" fmla="*/ 222695 w 260566"/>
              <a:gd name="connsiteY15" fmla="*/ 165754 h 233896"/>
              <a:gd name="connsiteX16" fmla="*/ 229095 w 260566"/>
              <a:gd name="connsiteY16" fmla="*/ 185089 h 233896"/>
              <a:gd name="connsiteX18" fmla="*/ 0 w 260566"/>
              <a:gd name="connsiteY18" fmla="*/ 128816 h 233896"/>
              <a:gd name="connsiteX19" fmla="*/ 38805 w 260566"/>
              <a:gd name="connsiteY19" fmla="*/ 116948 h 233896"/>
              <a:gd name="connsiteX20" fmla="*/ 73076 w 260566"/>
              <a:gd name="connsiteY20" fmla="*/ 93878 h 233896"/>
              <a:gd name="connsiteX21" fmla="*/ 90945 w 260566"/>
              <a:gd name="connsiteY21" fmla="*/ 71475 h 233896"/>
              <a:gd name="connsiteX22" fmla="*/ 100546 w 260566"/>
              <a:gd name="connsiteY22" fmla="*/ 46939 h 233896"/>
              <a:gd name="connsiteX23" fmla="*/ 33871 w 260566"/>
              <a:gd name="connsiteY23" fmla="*/ 46939 h 233896"/>
              <a:gd name="connsiteX24" fmla="*/ 25870 w 260566"/>
              <a:gd name="connsiteY24" fmla="*/ 53607 h 233896"/>
              <a:gd name="connsiteX25" fmla="*/ 9068 w 260566"/>
              <a:gd name="connsiteY25" fmla="*/ 21069 h 233896"/>
              <a:gd name="connsiteX26" fmla="*/ 102946 w 260566"/>
              <a:gd name="connsiteY26" fmla="*/ 21069 h 233896"/>
              <a:gd name="connsiteX27" fmla="*/ 102946 w 260566"/>
              <a:gd name="connsiteY27" fmla="*/ 9868 h 233896"/>
              <a:gd name="connsiteX28" fmla="*/ 150152 w 260566"/>
              <a:gd name="connsiteY28" fmla="*/ 22669 h 233896"/>
              <a:gd name="connsiteX29" fmla="*/ 150152 w 260566"/>
              <a:gd name="connsiteY29" fmla="*/ 26403 h 233896"/>
              <a:gd name="connsiteX30" fmla="*/ 146552 w 260566"/>
              <a:gd name="connsiteY30" fmla="*/ 50806 h 233896"/>
              <a:gd name="connsiteX31" fmla="*/ 136551 w 260566"/>
              <a:gd name="connsiteY31" fmla="*/ 72809 h 233896"/>
              <a:gd name="connsiteX32" fmla="*/ 121348 w 260566"/>
              <a:gd name="connsiteY32" fmla="*/ 92011 h 233896"/>
              <a:gd name="connsiteX33" fmla="*/ 102146 w 260566"/>
              <a:gd name="connsiteY33" fmla="*/ 108014 h 233896"/>
              <a:gd name="connsiteX34" fmla="*/ 78010 w 260566"/>
              <a:gd name="connsiteY34" fmla="*/ 120815 h 233896"/>
              <a:gd name="connsiteX35" fmla="*/ 52140 w 260566"/>
              <a:gd name="connsiteY35" fmla="*/ 128816 h 233896"/>
              <a:gd name="connsiteX36" fmla="*/ 25737 w 260566"/>
              <a:gd name="connsiteY36" fmla="*/ 132950 h 233896"/>
              <a:gd name="connsiteX37" fmla="*/ 0 w 260566"/>
              <a:gd name="connsiteY37" fmla="*/ 134150 h 233896"/>
              <a:gd name="connsiteX39" fmla="*/ 177355 w 260566"/>
              <a:gd name="connsiteY39" fmla="*/ 129616 h 233896"/>
              <a:gd name="connsiteX40" fmla="*/ 177355 w 260566"/>
              <a:gd name="connsiteY40" fmla="*/ 28003 h 233896"/>
              <a:gd name="connsiteX41" fmla="*/ 175755 w 260566"/>
              <a:gd name="connsiteY41" fmla="*/ 20936 h 233896"/>
              <a:gd name="connsiteX42" fmla="*/ 170155 w 260566"/>
              <a:gd name="connsiteY42" fmla="*/ 16002 h 233896"/>
              <a:gd name="connsiteX43" fmla="*/ 224562 w 260566"/>
              <a:gd name="connsiteY43" fmla="*/ 0 h 233896"/>
              <a:gd name="connsiteX44" fmla="*/ 224562 w 260566"/>
              <a:gd name="connsiteY44" fmla="*/ 52273 h 233896"/>
              <a:gd name="connsiteX45" fmla="*/ 260566 w 260566"/>
              <a:gd name="connsiteY45" fmla="*/ 52273 h 233896"/>
              <a:gd name="connsiteX46" fmla="*/ 260566 w 260566"/>
              <a:gd name="connsiteY46" fmla="*/ 76810 h 233896"/>
              <a:gd name="connsiteX47" fmla="*/ 224562 w 260566"/>
              <a:gd name="connsiteY47" fmla="*/ 76810 h 233896"/>
              <a:gd name="connsiteX48" fmla="*/ 224562 w 260566"/>
              <a:gd name="connsiteY48" fmla="*/ 105347 h 233896"/>
              <a:gd name="connsiteX49" fmla="*/ 218427 w 260566"/>
              <a:gd name="connsiteY49" fmla="*/ 123882 h 233896"/>
              <a:gd name="connsiteX50" fmla="*/ 198958 w 260566"/>
              <a:gd name="connsiteY50" fmla="*/ 129616 h 233896"/>
              <a:gd name="connsiteX52" fmla="*/ 178689 w 260566"/>
              <a:gd name="connsiteY52" fmla="*/ 185089 h 233896"/>
              <a:gd name="connsiteX53" fmla="*/ 166288 w 260566"/>
              <a:gd name="connsiteY53" fmla="*/ 166021 h 233896"/>
              <a:gd name="connsiteX54" fmla="*/ 131750 w 260566"/>
              <a:gd name="connsiteY54" fmla="*/ 158153 h 233896"/>
              <a:gd name="connsiteX55" fmla="*/ 96946 w 260566"/>
              <a:gd name="connsiteY55" fmla="*/ 166021 h 233896"/>
              <a:gd name="connsiteX56" fmla="*/ 84544 w 260566"/>
              <a:gd name="connsiteY56" fmla="*/ 185089 h 233896"/>
              <a:gd name="connsiteX57" fmla="*/ 96812 w 260566"/>
              <a:gd name="connsiteY57" fmla="*/ 204026 h 233896"/>
              <a:gd name="connsiteX58" fmla="*/ 131750 w 260566"/>
              <a:gd name="connsiteY58" fmla="*/ 211760 h 233896"/>
              <a:gd name="connsiteX59" fmla="*/ 166288 w 260566"/>
              <a:gd name="connsiteY59" fmla="*/ 204026 h 233896"/>
              <a:gd name="connsiteX60" fmla="*/ 178689 w 260566"/>
              <a:gd name="connsiteY60" fmla="*/ 185089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0566" h="233896">
                <a:moveTo>
                  <a:pt x="229095" y="185089"/>
                </a:moveTo>
                <a:cubicBezTo>
                  <a:pt x="229095" y="191846"/>
                  <a:pt x="226962" y="198203"/>
                  <a:pt x="222695" y="204159"/>
                </a:cubicBezTo>
                <a:cubicBezTo>
                  <a:pt x="218427" y="210115"/>
                  <a:pt x="212204" y="215316"/>
                  <a:pt x="204026" y="219761"/>
                </a:cubicBezTo>
                <a:cubicBezTo>
                  <a:pt x="195847" y="224206"/>
                  <a:pt x="185668" y="227673"/>
                  <a:pt x="173489" y="230162"/>
                </a:cubicBezTo>
                <a:cubicBezTo>
                  <a:pt x="161309" y="232651"/>
                  <a:pt x="147396" y="233896"/>
                  <a:pt x="131750" y="233896"/>
                </a:cubicBezTo>
                <a:cubicBezTo>
                  <a:pt x="115926" y="233896"/>
                  <a:pt x="101969" y="232651"/>
                  <a:pt x="89878" y="230162"/>
                </a:cubicBezTo>
                <a:cubicBezTo>
                  <a:pt x="77788" y="227673"/>
                  <a:pt x="67609" y="224206"/>
                  <a:pt x="59341" y="219761"/>
                </a:cubicBezTo>
                <a:cubicBezTo>
                  <a:pt x="51073" y="215316"/>
                  <a:pt x="44806" y="210115"/>
                  <a:pt x="40539" y="204159"/>
                </a:cubicBezTo>
                <a:cubicBezTo>
                  <a:pt x="36271" y="198203"/>
                  <a:pt x="34138" y="191846"/>
                  <a:pt x="34138" y="185089"/>
                </a:cubicBezTo>
                <a:cubicBezTo>
                  <a:pt x="34138" y="178155"/>
                  <a:pt x="36271" y="171710"/>
                  <a:pt x="40539" y="165754"/>
                </a:cubicBezTo>
                <a:cubicBezTo>
                  <a:pt x="44806" y="159798"/>
                  <a:pt x="51073" y="154642"/>
                  <a:pt x="59341" y="150285"/>
                </a:cubicBezTo>
                <a:cubicBezTo>
                  <a:pt x="67609" y="145929"/>
                  <a:pt x="77788" y="142462"/>
                  <a:pt x="89878" y="139884"/>
                </a:cubicBezTo>
                <a:cubicBezTo>
                  <a:pt x="101969" y="137306"/>
                  <a:pt x="115926" y="136017"/>
                  <a:pt x="131750" y="136017"/>
                </a:cubicBezTo>
                <a:cubicBezTo>
                  <a:pt x="147396" y="136017"/>
                  <a:pt x="161309" y="137306"/>
                  <a:pt x="173489" y="139884"/>
                </a:cubicBezTo>
                <a:cubicBezTo>
                  <a:pt x="185668" y="142462"/>
                  <a:pt x="195847" y="145929"/>
                  <a:pt x="204026" y="150285"/>
                </a:cubicBezTo>
                <a:cubicBezTo>
                  <a:pt x="212204" y="154642"/>
                  <a:pt x="218427" y="159798"/>
                  <a:pt x="222695" y="165754"/>
                </a:cubicBezTo>
                <a:cubicBezTo>
                  <a:pt x="226962" y="171710"/>
                  <a:pt x="229095" y="178155"/>
                  <a:pt x="229095" y="185089"/>
                </a:cubicBezTo>
                <a:moveTo>
                  <a:pt x="0" y="128816"/>
                </a:moveTo>
                <a:cubicBezTo>
                  <a:pt x="13691" y="126683"/>
                  <a:pt x="26626" y="122726"/>
                  <a:pt x="38805" y="116948"/>
                </a:cubicBezTo>
                <a:cubicBezTo>
                  <a:pt x="50984" y="111170"/>
                  <a:pt x="62408" y="103480"/>
                  <a:pt x="73076" y="93878"/>
                </a:cubicBezTo>
                <a:cubicBezTo>
                  <a:pt x="80544" y="87122"/>
                  <a:pt x="86500" y="79654"/>
                  <a:pt x="90945" y="71475"/>
                </a:cubicBezTo>
                <a:cubicBezTo>
                  <a:pt x="95390" y="63297"/>
                  <a:pt x="98590" y="55118"/>
                  <a:pt x="100546" y="46939"/>
                </a:cubicBezTo>
                <a:lnTo>
                  <a:pt x="33871" y="46939"/>
                </a:lnTo>
                <a:cubicBezTo>
                  <a:pt x="29426" y="46939"/>
                  <a:pt x="26759" y="49162"/>
                  <a:pt x="25870" y="53607"/>
                </a:cubicBezTo>
                <a:lnTo>
                  <a:pt x="9068" y="21069"/>
                </a:lnTo>
                <a:lnTo>
                  <a:pt x="102946" y="21069"/>
                </a:lnTo>
                <a:lnTo>
                  <a:pt x="102946" y="9868"/>
                </a:lnTo>
                <a:lnTo>
                  <a:pt x="150152" y="22669"/>
                </a:lnTo>
                <a:lnTo>
                  <a:pt x="150152" y="26403"/>
                </a:lnTo>
                <a:cubicBezTo>
                  <a:pt x="150152" y="34938"/>
                  <a:pt x="148952" y="43072"/>
                  <a:pt x="146552" y="50806"/>
                </a:cubicBezTo>
                <a:cubicBezTo>
                  <a:pt x="144151" y="58541"/>
                  <a:pt x="140818" y="65875"/>
                  <a:pt x="136551" y="72809"/>
                </a:cubicBezTo>
                <a:cubicBezTo>
                  <a:pt x="132283" y="79743"/>
                  <a:pt x="127216" y="86144"/>
                  <a:pt x="121348" y="92011"/>
                </a:cubicBezTo>
                <a:cubicBezTo>
                  <a:pt x="115481" y="97879"/>
                  <a:pt x="109080" y="103213"/>
                  <a:pt x="102146" y="108014"/>
                </a:cubicBezTo>
                <a:cubicBezTo>
                  <a:pt x="94501" y="113170"/>
                  <a:pt x="86455" y="117437"/>
                  <a:pt x="78010" y="120815"/>
                </a:cubicBezTo>
                <a:cubicBezTo>
                  <a:pt x="69564" y="124193"/>
                  <a:pt x="60941" y="126860"/>
                  <a:pt x="52140" y="128816"/>
                </a:cubicBezTo>
                <a:cubicBezTo>
                  <a:pt x="43339" y="130772"/>
                  <a:pt x="34538" y="132150"/>
                  <a:pt x="25737" y="132950"/>
                </a:cubicBezTo>
                <a:cubicBezTo>
                  <a:pt x="16936" y="133750"/>
                  <a:pt x="8357" y="134150"/>
                  <a:pt x="0" y="134150"/>
                </a:cubicBezTo>
                <a:moveTo>
                  <a:pt x="177355" y="129616"/>
                </a:moveTo>
                <a:lnTo>
                  <a:pt x="177355" y="28003"/>
                </a:lnTo>
                <a:cubicBezTo>
                  <a:pt x="177355" y="25514"/>
                  <a:pt x="176822" y="23158"/>
                  <a:pt x="175755" y="20936"/>
                </a:cubicBezTo>
                <a:cubicBezTo>
                  <a:pt x="174689" y="18714"/>
                  <a:pt x="172822" y="17069"/>
                  <a:pt x="170155" y="16002"/>
                </a:cubicBezTo>
                <a:lnTo>
                  <a:pt x="224562" y="0"/>
                </a:lnTo>
                <a:lnTo>
                  <a:pt x="224562" y="52273"/>
                </a:lnTo>
                <a:lnTo>
                  <a:pt x="260566" y="52273"/>
                </a:lnTo>
                <a:lnTo>
                  <a:pt x="260566" y="76810"/>
                </a:lnTo>
                <a:lnTo>
                  <a:pt x="224562" y="76810"/>
                </a:lnTo>
                <a:lnTo>
                  <a:pt x="224562" y="105347"/>
                </a:lnTo>
                <a:cubicBezTo>
                  <a:pt x="224562" y="113881"/>
                  <a:pt x="222517" y="120059"/>
                  <a:pt x="218427" y="123882"/>
                </a:cubicBezTo>
                <a:cubicBezTo>
                  <a:pt x="214338" y="127705"/>
                  <a:pt x="207849" y="129616"/>
                  <a:pt x="198958" y="129616"/>
                </a:cubicBezTo>
                <a:moveTo>
                  <a:pt x="178689" y="185089"/>
                </a:moveTo>
                <a:cubicBezTo>
                  <a:pt x="178689" y="177622"/>
                  <a:pt x="174555" y="171266"/>
                  <a:pt x="166288" y="166021"/>
                </a:cubicBezTo>
                <a:cubicBezTo>
                  <a:pt x="158020" y="160776"/>
                  <a:pt x="146507" y="158153"/>
                  <a:pt x="131750" y="158153"/>
                </a:cubicBezTo>
                <a:cubicBezTo>
                  <a:pt x="116815" y="158153"/>
                  <a:pt x="105213" y="160776"/>
                  <a:pt x="96946" y="166021"/>
                </a:cubicBezTo>
                <a:cubicBezTo>
                  <a:pt x="88678" y="171266"/>
                  <a:pt x="84544" y="177622"/>
                  <a:pt x="84544" y="185089"/>
                </a:cubicBezTo>
                <a:cubicBezTo>
                  <a:pt x="84544" y="192557"/>
                  <a:pt x="88634" y="198869"/>
                  <a:pt x="96812" y="204026"/>
                </a:cubicBezTo>
                <a:cubicBezTo>
                  <a:pt x="104991" y="209181"/>
                  <a:pt x="116637" y="211760"/>
                  <a:pt x="131750" y="211760"/>
                </a:cubicBezTo>
                <a:cubicBezTo>
                  <a:pt x="146507" y="211760"/>
                  <a:pt x="158020" y="209181"/>
                  <a:pt x="166288" y="204026"/>
                </a:cubicBezTo>
                <a:cubicBezTo>
                  <a:pt x="174555" y="198869"/>
                  <a:pt x="178689" y="192557"/>
                  <a:pt x="178689" y="1850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7" name="Freeform 187"/>
          <p:cNvSpPr/>
          <p:nvPr/>
        </p:nvSpPr>
        <p:spPr>
          <a:xfrm>
            <a:off x="2678967" y="4032025"/>
            <a:ext cx="252832" cy="224028"/>
          </a:xfrm>
          <a:custGeom>
            <a:avLst/>
            <a:gdLst>
              <a:gd name="connsiteX0" fmla="*/ 38138 w 252832"/>
              <a:gd name="connsiteY0" fmla="*/ 8534 h 224028"/>
              <a:gd name="connsiteX1" fmla="*/ 175222 w 252832"/>
              <a:gd name="connsiteY1" fmla="*/ 8534 h 224028"/>
              <a:gd name="connsiteX2" fmla="*/ 175222 w 252832"/>
              <a:gd name="connsiteY2" fmla="*/ 0 h 224028"/>
              <a:gd name="connsiteX3" fmla="*/ 220828 w 252832"/>
              <a:gd name="connsiteY3" fmla="*/ 12802 h 224028"/>
              <a:gd name="connsiteX4" fmla="*/ 220828 w 252832"/>
              <a:gd name="connsiteY4" fmla="*/ 100012 h 224028"/>
              <a:gd name="connsiteX5" fmla="*/ 175222 w 252832"/>
              <a:gd name="connsiteY5" fmla="*/ 100012 h 224028"/>
              <a:gd name="connsiteX6" fmla="*/ 175222 w 252832"/>
              <a:gd name="connsiteY6" fmla="*/ 89078 h 224028"/>
              <a:gd name="connsiteX7" fmla="*/ 144018 w 252832"/>
              <a:gd name="connsiteY7" fmla="*/ 97612 h 224028"/>
              <a:gd name="connsiteX8" fmla="*/ 109080 w 252832"/>
              <a:gd name="connsiteY8" fmla="*/ 100012 h 224028"/>
              <a:gd name="connsiteX9" fmla="*/ 38138 w 252832"/>
              <a:gd name="connsiteY9" fmla="*/ 100012 h 224028"/>
              <a:gd name="connsiteX11" fmla="*/ 252832 w 252832"/>
              <a:gd name="connsiteY11" fmla="*/ 141617 h 224028"/>
              <a:gd name="connsiteX12" fmla="*/ 160287 w 252832"/>
              <a:gd name="connsiteY12" fmla="*/ 141617 h 224028"/>
              <a:gd name="connsiteX13" fmla="*/ 160287 w 252832"/>
              <a:gd name="connsiteY13" fmla="*/ 171488 h 224028"/>
              <a:gd name="connsiteX14" fmla="*/ 113081 w 252832"/>
              <a:gd name="connsiteY14" fmla="*/ 182156 h 224028"/>
              <a:gd name="connsiteX15" fmla="*/ 113081 w 252832"/>
              <a:gd name="connsiteY15" fmla="*/ 141617 h 224028"/>
              <a:gd name="connsiteX16" fmla="*/ 32004 w 252832"/>
              <a:gd name="connsiteY16" fmla="*/ 141617 h 224028"/>
              <a:gd name="connsiteX17" fmla="*/ 22937 w 252832"/>
              <a:gd name="connsiteY17" fmla="*/ 149085 h 224028"/>
              <a:gd name="connsiteX18" fmla="*/ 0 w 252832"/>
              <a:gd name="connsiteY18" fmla="*/ 116814 h 224028"/>
              <a:gd name="connsiteX19" fmla="*/ 252832 w 252832"/>
              <a:gd name="connsiteY19" fmla="*/ 116814 h 224028"/>
              <a:gd name="connsiteX21" fmla="*/ 42405 w 252832"/>
              <a:gd name="connsiteY21" fmla="*/ 180022 h 224028"/>
              <a:gd name="connsiteX22" fmla="*/ 39738 w 252832"/>
              <a:gd name="connsiteY22" fmla="*/ 171088 h 224028"/>
              <a:gd name="connsiteX23" fmla="*/ 31737 w 252832"/>
              <a:gd name="connsiteY23" fmla="*/ 166688 h 224028"/>
              <a:gd name="connsiteX24" fmla="*/ 89612 w 252832"/>
              <a:gd name="connsiteY24" fmla="*/ 156019 h 224028"/>
              <a:gd name="connsiteX25" fmla="*/ 89612 w 252832"/>
              <a:gd name="connsiteY25" fmla="*/ 199492 h 224028"/>
              <a:gd name="connsiteX26" fmla="*/ 211493 w 252832"/>
              <a:gd name="connsiteY26" fmla="*/ 199492 h 224028"/>
              <a:gd name="connsiteX27" fmla="*/ 220428 w 252832"/>
              <a:gd name="connsiteY27" fmla="*/ 196824 h 224028"/>
              <a:gd name="connsiteX28" fmla="*/ 224828 w 252832"/>
              <a:gd name="connsiteY28" fmla="*/ 188823 h 224028"/>
              <a:gd name="connsiteX29" fmla="*/ 238163 w 252832"/>
              <a:gd name="connsiteY29" fmla="*/ 224028 h 224028"/>
              <a:gd name="connsiteX30" fmla="*/ 42405 w 252832"/>
              <a:gd name="connsiteY30" fmla="*/ 224028 h 224028"/>
              <a:gd name="connsiteX32" fmla="*/ 114148 w 252832"/>
              <a:gd name="connsiteY32" fmla="*/ 76809 h 224028"/>
              <a:gd name="connsiteX33" fmla="*/ 125616 w 252832"/>
              <a:gd name="connsiteY33" fmla="*/ 76809 h 224028"/>
              <a:gd name="connsiteX34" fmla="*/ 141218 w 252832"/>
              <a:gd name="connsiteY34" fmla="*/ 76543 h 224028"/>
              <a:gd name="connsiteX35" fmla="*/ 158553 w 252832"/>
              <a:gd name="connsiteY35" fmla="*/ 75743 h 224028"/>
              <a:gd name="connsiteX36" fmla="*/ 175222 w 252832"/>
              <a:gd name="connsiteY36" fmla="*/ 73876 h 224028"/>
              <a:gd name="connsiteX37" fmla="*/ 175222 w 252832"/>
              <a:gd name="connsiteY37" fmla="*/ 31737 h 224028"/>
              <a:gd name="connsiteX38" fmla="*/ 84011 w 252832"/>
              <a:gd name="connsiteY38" fmla="*/ 31737 h 224028"/>
              <a:gd name="connsiteX39" fmla="*/ 84011 w 252832"/>
              <a:gd name="connsiteY39" fmla="*/ 76809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24028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7"/>
                  <a:pt x="155575" y="96012"/>
                  <a:pt x="144018" y="97612"/>
                </a:cubicBezTo>
                <a:cubicBezTo>
                  <a:pt x="132461" y="99212"/>
                  <a:pt x="120815" y="100012"/>
                  <a:pt x="109080" y="100012"/>
                </a:cubicBezTo>
                <a:lnTo>
                  <a:pt x="38138" y="100012"/>
                </a:lnTo>
                <a:moveTo>
                  <a:pt x="252832" y="141617"/>
                </a:moveTo>
                <a:lnTo>
                  <a:pt x="160287" y="141617"/>
                </a:lnTo>
                <a:lnTo>
                  <a:pt x="160287" y="171488"/>
                </a:lnTo>
                <a:lnTo>
                  <a:pt x="113081" y="182156"/>
                </a:lnTo>
                <a:lnTo>
                  <a:pt x="113081" y="141617"/>
                </a:lnTo>
                <a:lnTo>
                  <a:pt x="32004" y="141617"/>
                </a:lnTo>
                <a:cubicBezTo>
                  <a:pt x="26848" y="141617"/>
                  <a:pt x="23825" y="144107"/>
                  <a:pt x="22937" y="149085"/>
                </a:cubicBezTo>
                <a:lnTo>
                  <a:pt x="0" y="116814"/>
                </a:lnTo>
                <a:lnTo>
                  <a:pt x="252832" y="116814"/>
                </a:lnTo>
                <a:moveTo>
                  <a:pt x="42405" y="180022"/>
                </a:moveTo>
                <a:cubicBezTo>
                  <a:pt x="42405" y="176466"/>
                  <a:pt x="41516" y="173488"/>
                  <a:pt x="39738" y="171088"/>
                </a:cubicBezTo>
                <a:cubicBezTo>
                  <a:pt x="37960" y="168687"/>
                  <a:pt x="35294" y="167221"/>
                  <a:pt x="31737" y="166688"/>
                </a:cubicBezTo>
                <a:lnTo>
                  <a:pt x="89612" y="156019"/>
                </a:lnTo>
                <a:lnTo>
                  <a:pt x="89612" y="199492"/>
                </a:lnTo>
                <a:lnTo>
                  <a:pt x="211493" y="199492"/>
                </a:lnTo>
                <a:cubicBezTo>
                  <a:pt x="215049" y="199492"/>
                  <a:pt x="218027" y="198602"/>
                  <a:pt x="220428" y="196824"/>
                </a:cubicBezTo>
                <a:cubicBezTo>
                  <a:pt x="222828" y="195046"/>
                  <a:pt x="224295" y="192379"/>
                  <a:pt x="224828" y="188823"/>
                </a:cubicBezTo>
                <a:lnTo>
                  <a:pt x="238163" y="224028"/>
                </a:lnTo>
                <a:lnTo>
                  <a:pt x="42405" y="224028"/>
                </a:lnTo>
                <a:moveTo>
                  <a:pt x="114148" y="76809"/>
                </a:moveTo>
                <a:cubicBezTo>
                  <a:pt x="116993" y="76809"/>
                  <a:pt x="120815" y="76809"/>
                  <a:pt x="125616" y="76809"/>
                </a:cubicBezTo>
                <a:cubicBezTo>
                  <a:pt x="130416" y="76809"/>
                  <a:pt x="135617" y="76721"/>
                  <a:pt x="141218" y="76543"/>
                </a:cubicBezTo>
                <a:cubicBezTo>
                  <a:pt x="146819" y="76365"/>
                  <a:pt x="152597" y="76098"/>
                  <a:pt x="158553" y="75743"/>
                </a:cubicBezTo>
                <a:cubicBezTo>
                  <a:pt x="164510" y="75387"/>
                  <a:pt x="170066" y="74765"/>
                  <a:pt x="175222" y="73876"/>
                </a:cubicBezTo>
                <a:lnTo>
                  <a:pt x="175222" y="31737"/>
                </a:lnTo>
                <a:lnTo>
                  <a:pt x="84011" y="31737"/>
                </a:lnTo>
                <a:lnTo>
                  <a:pt x="84011" y="7680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8" name="Freeform 188"/>
          <p:cNvSpPr/>
          <p:nvPr/>
        </p:nvSpPr>
        <p:spPr>
          <a:xfrm>
            <a:off x="2957669" y="4028825"/>
            <a:ext cx="221094" cy="233896"/>
          </a:xfrm>
          <a:custGeom>
            <a:avLst/>
            <a:gdLst>
              <a:gd name="connsiteX0" fmla="*/ 170688 w 221094"/>
              <a:gd name="connsiteY0" fmla="*/ 135217 h 233896"/>
              <a:gd name="connsiteX1" fmla="*/ 170688 w 221094"/>
              <a:gd name="connsiteY1" fmla="*/ 104813 h 233896"/>
              <a:gd name="connsiteX2" fmla="*/ 137351 w 221094"/>
              <a:gd name="connsiteY2" fmla="*/ 104813 h 233896"/>
              <a:gd name="connsiteX3" fmla="*/ 137351 w 221094"/>
              <a:gd name="connsiteY3" fmla="*/ 128283 h 233896"/>
              <a:gd name="connsiteX4" fmla="*/ 92812 w 221094"/>
              <a:gd name="connsiteY4" fmla="*/ 128283 h 233896"/>
              <a:gd name="connsiteX5" fmla="*/ 92812 w 221094"/>
              <a:gd name="connsiteY5" fmla="*/ 118682 h 233896"/>
              <a:gd name="connsiteX6" fmla="*/ 66008 w 221094"/>
              <a:gd name="connsiteY6" fmla="*/ 126949 h 233896"/>
              <a:gd name="connsiteX7" fmla="*/ 33604 w 221094"/>
              <a:gd name="connsiteY7" fmla="*/ 129616 h 233896"/>
              <a:gd name="connsiteX8" fmla="*/ 0 w 221094"/>
              <a:gd name="connsiteY8" fmla="*/ 129616 h 233896"/>
              <a:gd name="connsiteX9" fmla="*/ 0 w 221094"/>
              <a:gd name="connsiteY9" fmla="*/ 18402 h 233896"/>
              <a:gd name="connsiteX10" fmla="*/ 92812 w 221094"/>
              <a:gd name="connsiteY10" fmla="*/ 18402 h 233896"/>
              <a:gd name="connsiteX11" fmla="*/ 92812 w 221094"/>
              <a:gd name="connsiteY11" fmla="*/ 9868 h 233896"/>
              <a:gd name="connsiteX12" fmla="*/ 137351 w 221094"/>
              <a:gd name="connsiteY12" fmla="*/ 22669 h 233896"/>
              <a:gd name="connsiteX13" fmla="*/ 137351 w 221094"/>
              <a:gd name="connsiteY13" fmla="*/ 36271 h 233896"/>
              <a:gd name="connsiteX14" fmla="*/ 170688 w 221094"/>
              <a:gd name="connsiteY14" fmla="*/ 36271 h 233896"/>
              <a:gd name="connsiteX15" fmla="*/ 170688 w 221094"/>
              <a:gd name="connsiteY15" fmla="*/ 28003 h 233896"/>
              <a:gd name="connsiteX16" fmla="*/ 169088 w 221094"/>
              <a:gd name="connsiteY16" fmla="*/ 20936 h 233896"/>
              <a:gd name="connsiteX17" fmla="*/ 163487 w 221094"/>
              <a:gd name="connsiteY17" fmla="*/ 16002 h 233896"/>
              <a:gd name="connsiteX18" fmla="*/ 217894 w 221094"/>
              <a:gd name="connsiteY18" fmla="*/ 0 h 233896"/>
              <a:gd name="connsiteX19" fmla="*/ 217894 w 221094"/>
              <a:gd name="connsiteY19" fmla="*/ 110947 h 233896"/>
              <a:gd name="connsiteX20" fmla="*/ 211760 w 221094"/>
              <a:gd name="connsiteY20" fmla="*/ 129483 h 233896"/>
              <a:gd name="connsiteX21" fmla="*/ 192291 w 221094"/>
              <a:gd name="connsiteY21" fmla="*/ 135217 h 233896"/>
              <a:gd name="connsiteX23" fmla="*/ 221094 w 221094"/>
              <a:gd name="connsiteY23" fmla="*/ 187757 h 233896"/>
              <a:gd name="connsiteX24" fmla="*/ 214694 w 221094"/>
              <a:gd name="connsiteY24" fmla="*/ 205892 h 233896"/>
              <a:gd name="connsiteX25" fmla="*/ 196024 w 221094"/>
              <a:gd name="connsiteY25" fmla="*/ 220561 h 233896"/>
              <a:gd name="connsiteX26" fmla="*/ 165487 w 221094"/>
              <a:gd name="connsiteY26" fmla="*/ 230295 h 233896"/>
              <a:gd name="connsiteX27" fmla="*/ 123749 w 221094"/>
              <a:gd name="connsiteY27" fmla="*/ 233896 h 233896"/>
              <a:gd name="connsiteX28" fmla="*/ 81877 w 221094"/>
              <a:gd name="connsiteY28" fmla="*/ 230295 h 233896"/>
              <a:gd name="connsiteX29" fmla="*/ 51340 w 221094"/>
              <a:gd name="connsiteY29" fmla="*/ 220561 h 233896"/>
              <a:gd name="connsiteX30" fmla="*/ 32537 w 221094"/>
              <a:gd name="connsiteY30" fmla="*/ 205892 h 233896"/>
              <a:gd name="connsiteX31" fmla="*/ 26137 w 221094"/>
              <a:gd name="connsiteY31" fmla="*/ 187757 h 233896"/>
              <a:gd name="connsiteX32" fmla="*/ 32537 w 221094"/>
              <a:gd name="connsiteY32" fmla="*/ 169488 h 233896"/>
              <a:gd name="connsiteX33" fmla="*/ 51340 w 221094"/>
              <a:gd name="connsiteY33" fmla="*/ 154953 h 233896"/>
              <a:gd name="connsiteX34" fmla="*/ 81877 w 221094"/>
              <a:gd name="connsiteY34" fmla="*/ 145218 h 233896"/>
              <a:gd name="connsiteX35" fmla="*/ 123749 w 221094"/>
              <a:gd name="connsiteY35" fmla="*/ 141618 h 233896"/>
              <a:gd name="connsiteX36" fmla="*/ 165487 w 221094"/>
              <a:gd name="connsiteY36" fmla="*/ 145218 h 233896"/>
              <a:gd name="connsiteX37" fmla="*/ 196024 w 221094"/>
              <a:gd name="connsiteY37" fmla="*/ 154953 h 233896"/>
              <a:gd name="connsiteX38" fmla="*/ 214694 w 221094"/>
              <a:gd name="connsiteY38" fmla="*/ 169488 h 233896"/>
              <a:gd name="connsiteX39" fmla="*/ 221094 w 221094"/>
              <a:gd name="connsiteY39" fmla="*/ 187757 h 233896"/>
              <a:gd name="connsiteX41" fmla="*/ 170688 w 221094"/>
              <a:gd name="connsiteY41" fmla="*/ 187757 h 233896"/>
              <a:gd name="connsiteX42" fmla="*/ 158286 w 221094"/>
              <a:gd name="connsiteY42" fmla="*/ 170688 h 233896"/>
              <a:gd name="connsiteX43" fmla="*/ 123749 w 221094"/>
              <a:gd name="connsiteY43" fmla="*/ 163754 h 233896"/>
              <a:gd name="connsiteX44" fmla="*/ 88944 w 221094"/>
              <a:gd name="connsiteY44" fmla="*/ 170688 h 233896"/>
              <a:gd name="connsiteX45" fmla="*/ 76543 w 221094"/>
              <a:gd name="connsiteY45" fmla="*/ 187757 h 233896"/>
              <a:gd name="connsiteX46" fmla="*/ 88811 w 221094"/>
              <a:gd name="connsiteY46" fmla="*/ 204825 h 233896"/>
              <a:gd name="connsiteX47" fmla="*/ 123749 w 221094"/>
              <a:gd name="connsiteY47" fmla="*/ 211760 h 233896"/>
              <a:gd name="connsiteX48" fmla="*/ 158286 w 221094"/>
              <a:gd name="connsiteY48" fmla="*/ 204825 h 233896"/>
              <a:gd name="connsiteX49" fmla="*/ 170688 w 221094"/>
              <a:gd name="connsiteY49" fmla="*/ 187757 h 233896"/>
              <a:gd name="connsiteX51" fmla="*/ 92812 w 221094"/>
              <a:gd name="connsiteY51" fmla="*/ 42939 h 233896"/>
              <a:gd name="connsiteX52" fmla="*/ 44539 w 221094"/>
              <a:gd name="connsiteY52" fmla="*/ 42939 h 233896"/>
              <a:gd name="connsiteX53" fmla="*/ 44539 w 221094"/>
              <a:gd name="connsiteY53" fmla="*/ 105080 h 233896"/>
              <a:gd name="connsiteX54" fmla="*/ 55340 w 221094"/>
              <a:gd name="connsiteY54" fmla="*/ 105080 h 233896"/>
              <a:gd name="connsiteX55" fmla="*/ 67742 w 221094"/>
              <a:gd name="connsiteY55" fmla="*/ 104813 h 233896"/>
              <a:gd name="connsiteX56" fmla="*/ 80677 w 221094"/>
              <a:gd name="connsiteY56" fmla="*/ 104013 h 233896"/>
              <a:gd name="connsiteX57" fmla="*/ 92812 w 221094"/>
              <a:gd name="connsiteY57" fmla="*/ 102413 h 233896"/>
              <a:gd name="connsiteX59" fmla="*/ 137351 w 221094"/>
              <a:gd name="connsiteY59" fmla="*/ 81610 h 233896"/>
              <a:gd name="connsiteX60" fmla="*/ 170688 w 221094"/>
              <a:gd name="connsiteY60" fmla="*/ 81610 h 233896"/>
              <a:gd name="connsiteX61" fmla="*/ 170688 w 221094"/>
              <a:gd name="connsiteY61" fmla="*/ 59474 h 233896"/>
              <a:gd name="connsiteX62" fmla="*/ 137351 w 221094"/>
              <a:gd name="connsiteY62" fmla="*/ 59474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21094" h="233896">
                <a:moveTo>
                  <a:pt x="170688" y="135217"/>
                </a:moveTo>
                <a:lnTo>
                  <a:pt x="170688" y="104813"/>
                </a:lnTo>
                <a:lnTo>
                  <a:pt x="137351" y="104813"/>
                </a:lnTo>
                <a:lnTo>
                  <a:pt x="137351" y="128283"/>
                </a:lnTo>
                <a:lnTo>
                  <a:pt x="92812" y="128283"/>
                </a:lnTo>
                <a:lnTo>
                  <a:pt x="92812" y="118682"/>
                </a:lnTo>
                <a:cubicBezTo>
                  <a:pt x="84811" y="122415"/>
                  <a:pt x="75876" y="125171"/>
                  <a:pt x="66008" y="126949"/>
                </a:cubicBezTo>
                <a:cubicBezTo>
                  <a:pt x="56140" y="128727"/>
                  <a:pt x="45339" y="129616"/>
                  <a:pt x="33604" y="129616"/>
                </a:cubicBezTo>
                <a:lnTo>
                  <a:pt x="0" y="129616"/>
                </a:lnTo>
                <a:lnTo>
                  <a:pt x="0" y="18402"/>
                </a:lnTo>
                <a:lnTo>
                  <a:pt x="92812" y="18402"/>
                </a:lnTo>
                <a:lnTo>
                  <a:pt x="92812" y="9868"/>
                </a:lnTo>
                <a:lnTo>
                  <a:pt x="137351" y="22669"/>
                </a:lnTo>
                <a:lnTo>
                  <a:pt x="137351" y="36271"/>
                </a:lnTo>
                <a:lnTo>
                  <a:pt x="170688" y="36271"/>
                </a:lnTo>
                <a:lnTo>
                  <a:pt x="170688" y="28003"/>
                </a:lnTo>
                <a:cubicBezTo>
                  <a:pt x="170688" y="25514"/>
                  <a:pt x="170155" y="23158"/>
                  <a:pt x="169088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110947"/>
                </a:lnTo>
                <a:cubicBezTo>
                  <a:pt x="217894" y="119481"/>
                  <a:pt x="215849" y="125660"/>
                  <a:pt x="211760" y="129483"/>
                </a:cubicBezTo>
                <a:cubicBezTo>
                  <a:pt x="207671" y="133306"/>
                  <a:pt x="201181" y="135217"/>
                  <a:pt x="192291" y="135217"/>
                </a:cubicBezTo>
                <a:moveTo>
                  <a:pt x="221094" y="187757"/>
                </a:moveTo>
                <a:cubicBezTo>
                  <a:pt x="221094" y="194158"/>
                  <a:pt x="218961" y="200203"/>
                  <a:pt x="214694" y="205892"/>
                </a:cubicBezTo>
                <a:cubicBezTo>
                  <a:pt x="210426" y="211582"/>
                  <a:pt x="204203" y="216471"/>
                  <a:pt x="196024" y="220561"/>
                </a:cubicBezTo>
                <a:cubicBezTo>
                  <a:pt x="187846" y="224650"/>
                  <a:pt x="177667" y="227895"/>
                  <a:pt x="165487" y="230295"/>
                </a:cubicBezTo>
                <a:cubicBezTo>
                  <a:pt x="153308" y="232696"/>
                  <a:pt x="139395" y="233896"/>
                  <a:pt x="123749" y="233896"/>
                </a:cubicBezTo>
                <a:cubicBezTo>
                  <a:pt x="107925" y="233896"/>
                  <a:pt x="93967" y="232696"/>
                  <a:pt x="81877" y="230295"/>
                </a:cubicBezTo>
                <a:cubicBezTo>
                  <a:pt x="69786" y="227895"/>
                  <a:pt x="59608" y="224650"/>
                  <a:pt x="51340" y="220561"/>
                </a:cubicBezTo>
                <a:cubicBezTo>
                  <a:pt x="43072" y="216471"/>
                  <a:pt x="36805" y="211582"/>
                  <a:pt x="32537" y="205892"/>
                </a:cubicBezTo>
                <a:cubicBezTo>
                  <a:pt x="28270" y="200203"/>
                  <a:pt x="26137" y="194158"/>
                  <a:pt x="26137" y="187757"/>
                </a:cubicBezTo>
                <a:cubicBezTo>
                  <a:pt x="26137" y="181178"/>
                  <a:pt x="28270" y="175089"/>
                  <a:pt x="32537" y="169488"/>
                </a:cubicBezTo>
                <a:cubicBezTo>
                  <a:pt x="36805" y="163887"/>
                  <a:pt x="43072" y="159042"/>
                  <a:pt x="51340" y="154953"/>
                </a:cubicBezTo>
                <a:cubicBezTo>
                  <a:pt x="59608" y="150863"/>
                  <a:pt x="69786" y="147619"/>
                  <a:pt x="81877" y="145218"/>
                </a:cubicBezTo>
                <a:cubicBezTo>
                  <a:pt x="93967" y="142818"/>
                  <a:pt x="107925" y="141618"/>
                  <a:pt x="123749" y="141618"/>
                </a:cubicBezTo>
                <a:cubicBezTo>
                  <a:pt x="139395" y="141618"/>
                  <a:pt x="153308" y="142818"/>
                  <a:pt x="165487" y="145218"/>
                </a:cubicBezTo>
                <a:cubicBezTo>
                  <a:pt x="177667" y="147619"/>
                  <a:pt x="187846" y="150863"/>
                  <a:pt x="196024" y="154953"/>
                </a:cubicBezTo>
                <a:cubicBezTo>
                  <a:pt x="204203" y="159042"/>
                  <a:pt x="210426" y="163887"/>
                  <a:pt x="214694" y="169488"/>
                </a:cubicBezTo>
                <a:cubicBezTo>
                  <a:pt x="218961" y="175089"/>
                  <a:pt x="221094" y="181178"/>
                  <a:pt x="221094" y="187757"/>
                </a:cubicBezTo>
                <a:moveTo>
                  <a:pt x="170688" y="187757"/>
                </a:moveTo>
                <a:cubicBezTo>
                  <a:pt x="170688" y="181001"/>
                  <a:pt x="166554" y="175311"/>
                  <a:pt x="158286" y="170688"/>
                </a:cubicBezTo>
                <a:cubicBezTo>
                  <a:pt x="150019" y="166065"/>
                  <a:pt x="138506" y="163754"/>
                  <a:pt x="123749" y="163754"/>
                </a:cubicBezTo>
                <a:cubicBezTo>
                  <a:pt x="108814" y="163754"/>
                  <a:pt x="97212" y="166065"/>
                  <a:pt x="88944" y="170688"/>
                </a:cubicBezTo>
                <a:cubicBezTo>
                  <a:pt x="80677" y="175311"/>
                  <a:pt x="76543" y="181001"/>
                  <a:pt x="76543" y="187757"/>
                </a:cubicBezTo>
                <a:cubicBezTo>
                  <a:pt x="76543" y="194513"/>
                  <a:pt x="80632" y="200203"/>
                  <a:pt x="88811" y="204825"/>
                </a:cubicBezTo>
                <a:cubicBezTo>
                  <a:pt x="96990" y="209448"/>
                  <a:pt x="108636" y="211760"/>
                  <a:pt x="123749" y="211760"/>
                </a:cubicBezTo>
                <a:cubicBezTo>
                  <a:pt x="138506" y="211760"/>
                  <a:pt x="150019" y="209448"/>
                  <a:pt x="158286" y="204825"/>
                </a:cubicBezTo>
                <a:cubicBezTo>
                  <a:pt x="166554" y="200203"/>
                  <a:pt x="170688" y="194513"/>
                  <a:pt x="170688" y="187757"/>
                </a:cubicBezTo>
                <a:moveTo>
                  <a:pt x="92812" y="42939"/>
                </a:moveTo>
                <a:lnTo>
                  <a:pt x="44539" y="42939"/>
                </a:lnTo>
                <a:lnTo>
                  <a:pt x="44539" y="105080"/>
                </a:lnTo>
                <a:cubicBezTo>
                  <a:pt x="47739" y="105080"/>
                  <a:pt x="51340" y="105080"/>
                  <a:pt x="55340" y="105080"/>
                </a:cubicBezTo>
                <a:cubicBezTo>
                  <a:pt x="59341" y="105080"/>
                  <a:pt x="63475" y="104991"/>
                  <a:pt x="67742" y="104813"/>
                </a:cubicBezTo>
                <a:cubicBezTo>
                  <a:pt x="72009" y="104635"/>
                  <a:pt x="76321" y="104368"/>
                  <a:pt x="80677" y="104013"/>
                </a:cubicBezTo>
                <a:cubicBezTo>
                  <a:pt x="85033" y="103657"/>
                  <a:pt x="89078" y="103124"/>
                  <a:pt x="92812" y="102413"/>
                </a:cubicBezTo>
                <a:moveTo>
                  <a:pt x="137351" y="81610"/>
                </a:moveTo>
                <a:lnTo>
                  <a:pt x="170688" y="81610"/>
                </a:lnTo>
                <a:lnTo>
                  <a:pt x="170688" y="59474"/>
                </a:lnTo>
                <a:lnTo>
                  <a:pt x="137351" y="5947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9" name="Freeform 189"/>
          <p:cNvSpPr/>
          <p:nvPr/>
        </p:nvSpPr>
        <p:spPr>
          <a:xfrm>
            <a:off x="3212367" y="4027491"/>
            <a:ext cx="252832" cy="234429"/>
          </a:xfrm>
          <a:custGeom>
            <a:avLst/>
            <a:gdLst>
              <a:gd name="connsiteX0" fmla="*/ 252832 w 252832"/>
              <a:gd name="connsiteY0" fmla="*/ 124015 h 234429"/>
              <a:gd name="connsiteX1" fmla="*/ 32004 w 252832"/>
              <a:gd name="connsiteY1" fmla="*/ 124015 h 234429"/>
              <a:gd name="connsiteX2" fmla="*/ 22937 w 252832"/>
              <a:gd name="connsiteY2" fmla="*/ 131483 h 234429"/>
              <a:gd name="connsiteX3" fmla="*/ 0 w 252832"/>
              <a:gd name="connsiteY3" fmla="*/ 99212 h 234429"/>
              <a:gd name="connsiteX4" fmla="*/ 252832 w 252832"/>
              <a:gd name="connsiteY4" fmla="*/ 99212 h 234429"/>
              <a:gd name="connsiteX6" fmla="*/ 81344 w 252832"/>
              <a:gd name="connsiteY6" fmla="*/ 44539 h 234429"/>
              <a:gd name="connsiteX7" fmla="*/ 130150 w 252832"/>
              <a:gd name="connsiteY7" fmla="*/ 65341 h 234429"/>
              <a:gd name="connsiteX8" fmla="*/ 179222 w 252832"/>
              <a:gd name="connsiteY8" fmla="*/ 44539 h 234429"/>
              <a:gd name="connsiteX9" fmla="*/ 166688 w 252832"/>
              <a:gd name="connsiteY9" fmla="*/ 29070 h 234429"/>
              <a:gd name="connsiteX10" fmla="*/ 130150 w 252832"/>
              <a:gd name="connsiteY10" fmla="*/ 23737 h 234429"/>
              <a:gd name="connsiteX11" fmla="*/ 93745 w 252832"/>
              <a:gd name="connsiteY11" fmla="*/ 29070 h 234429"/>
              <a:gd name="connsiteX12" fmla="*/ 81344 w 252832"/>
              <a:gd name="connsiteY12" fmla="*/ 44539 h 234429"/>
              <a:gd name="connsiteX14" fmla="*/ 34404 w 252832"/>
              <a:gd name="connsiteY14" fmla="*/ 44539 h 234429"/>
              <a:gd name="connsiteX15" fmla="*/ 41472 w 252832"/>
              <a:gd name="connsiteY15" fmla="*/ 24403 h 234429"/>
              <a:gd name="connsiteX16" fmla="*/ 61341 w 252832"/>
              <a:gd name="connsiteY16" fmla="*/ 10535 h 234429"/>
              <a:gd name="connsiteX17" fmla="*/ 91745 w 252832"/>
              <a:gd name="connsiteY17" fmla="*/ 2534 h 234429"/>
              <a:gd name="connsiteX18" fmla="*/ 130150 w 252832"/>
              <a:gd name="connsiteY18" fmla="*/ 0 h 234429"/>
              <a:gd name="connsiteX19" fmla="*/ 168688 w 252832"/>
              <a:gd name="connsiteY19" fmla="*/ 2534 h 234429"/>
              <a:gd name="connsiteX20" fmla="*/ 199225 w 252832"/>
              <a:gd name="connsiteY20" fmla="*/ 10535 h 234429"/>
              <a:gd name="connsiteX21" fmla="*/ 219227 w 252832"/>
              <a:gd name="connsiteY21" fmla="*/ 24403 h 234429"/>
              <a:gd name="connsiteX22" fmla="*/ 226428 w 252832"/>
              <a:gd name="connsiteY22" fmla="*/ 44539 h 234429"/>
              <a:gd name="connsiteX23" fmla="*/ 219227 w 252832"/>
              <a:gd name="connsiteY23" fmla="*/ 64808 h 234429"/>
              <a:gd name="connsiteX24" fmla="*/ 199092 w 252832"/>
              <a:gd name="connsiteY24" fmla="*/ 78677 h 234429"/>
              <a:gd name="connsiteX25" fmla="*/ 168555 w 252832"/>
              <a:gd name="connsiteY25" fmla="*/ 86544 h 234429"/>
              <a:gd name="connsiteX26" fmla="*/ 130150 w 252832"/>
              <a:gd name="connsiteY26" fmla="*/ 89078 h 234429"/>
              <a:gd name="connsiteX27" fmla="*/ 91745 w 252832"/>
              <a:gd name="connsiteY27" fmla="*/ 86544 h 234429"/>
              <a:gd name="connsiteX28" fmla="*/ 61475 w 252832"/>
              <a:gd name="connsiteY28" fmla="*/ 78677 h 234429"/>
              <a:gd name="connsiteX29" fmla="*/ 41605 w 252832"/>
              <a:gd name="connsiteY29" fmla="*/ 64808 h 234429"/>
              <a:gd name="connsiteX30" fmla="*/ 34404 w 252832"/>
              <a:gd name="connsiteY30" fmla="*/ 44539 h 234429"/>
              <a:gd name="connsiteX32" fmla="*/ 36005 w 252832"/>
              <a:gd name="connsiteY32" fmla="*/ 174956 h 234429"/>
              <a:gd name="connsiteX33" fmla="*/ 174689 w 252832"/>
              <a:gd name="connsiteY33" fmla="*/ 174956 h 234429"/>
              <a:gd name="connsiteX34" fmla="*/ 174689 w 252832"/>
              <a:gd name="connsiteY34" fmla="*/ 159753 h 234429"/>
              <a:gd name="connsiteX35" fmla="*/ 45072 w 252832"/>
              <a:gd name="connsiteY35" fmla="*/ 159753 h 234429"/>
              <a:gd name="connsiteX36" fmla="*/ 29070 w 252832"/>
              <a:gd name="connsiteY36" fmla="*/ 137351 h 234429"/>
              <a:gd name="connsiteX37" fmla="*/ 223228 w 252832"/>
              <a:gd name="connsiteY37" fmla="*/ 137351 h 234429"/>
              <a:gd name="connsiteX38" fmla="*/ 223228 w 252832"/>
              <a:gd name="connsiteY38" fmla="*/ 196024 h 234429"/>
              <a:gd name="connsiteX39" fmla="*/ 84544 w 252832"/>
              <a:gd name="connsiteY39" fmla="*/ 196024 h 234429"/>
              <a:gd name="connsiteX40" fmla="*/ 84544 w 252832"/>
              <a:gd name="connsiteY40" fmla="*/ 212027 h 234429"/>
              <a:gd name="connsiteX41" fmla="*/ 210427 w 252832"/>
              <a:gd name="connsiteY41" fmla="*/ 212027 h 234429"/>
              <a:gd name="connsiteX42" fmla="*/ 222161 w 252832"/>
              <a:gd name="connsiteY42" fmla="*/ 203492 h 234429"/>
              <a:gd name="connsiteX43" fmla="*/ 235496 w 252832"/>
              <a:gd name="connsiteY43" fmla="*/ 234429 h 234429"/>
              <a:gd name="connsiteX44" fmla="*/ 36005 w 252832"/>
              <a:gd name="connsiteY44" fmla="*/ 234429 h 234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2" h="234429">
                <a:moveTo>
                  <a:pt x="252832" y="124015"/>
                </a:moveTo>
                <a:lnTo>
                  <a:pt x="32004" y="124015"/>
                </a:lnTo>
                <a:cubicBezTo>
                  <a:pt x="26848" y="124015"/>
                  <a:pt x="23825" y="126505"/>
                  <a:pt x="22937" y="131483"/>
                </a:cubicBezTo>
                <a:lnTo>
                  <a:pt x="0" y="99212"/>
                </a:lnTo>
                <a:lnTo>
                  <a:pt x="252832" y="99212"/>
                </a:lnTo>
                <a:moveTo>
                  <a:pt x="81344" y="44539"/>
                </a:moveTo>
                <a:cubicBezTo>
                  <a:pt x="81344" y="58407"/>
                  <a:pt x="97613" y="65341"/>
                  <a:pt x="130150" y="65341"/>
                </a:cubicBezTo>
                <a:cubicBezTo>
                  <a:pt x="162865" y="65341"/>
                  <a:pt x="179222" y="58407"/>
                  <a:pt x="179222" y="44539"/>
                </a:cubicBezTo>
                <a:cubicBezTo>
                  <a:pt x="179222" y="37783"/>
                  <a:pt x="175044" y="32626"/>
                  <a:pt x="166688" y="29070"/>
                </a:cubicBezTo>
                <a:cubicBezTo>
                  <a:pt x="158331" y="25514"/>
                  <a:pt x="146152" y="23737"/>
                  <a:pt x="130150" y="23737"/>
                </a:cubicBezTo>
                <a:cubicBezTo>
                  <a:pt x="114148" y="23737"/>
                  <a:pt x="102013" y="25514"/>
                  <a:pt x="93745" y="29070"/>
                </a:cubicBezTo>
                <a:cubicBezTo>
                  <a:pt x="85477" y="32626"/>
                  <a:pt x="81344" y="37783"/>
                  <a:pt x="81344" y="44539"/>
                </a:cubicBezTo>
                <a:moveTo>
                  <a:pt x="34404" y="44539"/>
                </a:moveTo>
                <a:cubicBezTo>
                  <a:pt x="34404" y="36716"/>
                  <a:pt x="36760" y="30004"/>
                  <a:pt x="41472" y="24403"/>
                </a:cubicBezTo>
                <a:cubicBezTo>
                  <a:pt x="46184" y="18802"/>
                  <a:pt x="52807" y="14180"/>
                  <a:pt x="61341" y="10535"/>
                </a:cubicBezTo>
                <a:cubicBezTo>
                  <a:pt x="69876" y="6890"/>
                  <a:pt x="80010" y="4223"/>
                  <a:pt x="91745" y="2534"/>
                </a:cubicBezTo>
                <a:cubicBezTo>
                  <a:pt x="103480" y="845"/>
                  <a:pt x="116281" y="0"/>
                  <a:pt x="130150" y="0"/>
                </a:cubicBezTo>
                <a:cubicBezTo>
                  <a:pt x="144018" y="0"/>
                  <a:pt x="156864" y="845"/>
                  <a:pt x="168688" y="2534"/>
                </a:cubicBezTo>
                <a:cubicBezTo>
                  <a:pt x="180511" y="4223"/>
                  <a:pt x="190691" y="6890"/>
                  <a:pt x="199225" y="10535"/>
                </a:cubicBezTo>
                <a:cubicBezTo>
                  <a:pt x="207759" y="14180"/>
                  <a:pt x="214427" y="18802"/>
                  <a:pt x="219227" y="24403"/>
                </a:cubicBezTo>
                <a:cubicBezTo>
                  <a:pt x="224028" y="30004"/>
                  <a:pt x="226428" y="36716"/>
                  <a:pt x="226428" y="44539"/>
                </a:cubicBezTo>
                <a:cubicBezTo>
                  <a:pt x="226428" y="52362"/>
                  <a:pt x="224028" y="59118"/>
                  <a:pt x="219227" y="64808"/>
                </a:cubicBezTo>
                <a:cubicBezTo>
                  <a:pt x="214427" y="70498"/>
                  <a:pt x="207715" y="75121"/>
                  <a:pt x="199092" y="78677"/>
                </a:cubicBezTo>
                <a:cubicBezTo>
                  <a:pt x="190468" y="82233"/>
                  <a:pt x="180289" y="84855"/>
                  <a:pt x="168555" y="86544"/>
                </a:cubicBezTo>
                <a:cubicBezTo>
                  <a:pt x="156820" y="88233"/>
                  <a:pt x="144018" y="89078"/>
                  <a:pt x="130150" y="89078"/>
                </a:cubicBezTo>
                <a:cubicBezTo>
                  <a:pt x="116281" y="89078"/>
                  <a:pt x="103480" y="88233"/>
                  <a:pt x="91745" y="86544"/>
                </a:cubicBezTo>
                <a:cubicBezTo>
                  <a:pt x="80010" y="84855"/>
                  <a:pt x="69920" y="82233"/>
                  <a:pt x="61475" y="78677"/>
                </a:cubicBezTo>
                <a:cubicBezTo>
                  <a:pt x="53029" y="75121"/>
                  <a:pt x="46406" y="70498"/>
                  <a:pt x="41605" y="64808"/>
                </a:cubicBezTo>
                <a:cubicBezTo>
                  <a:pt x="36805" y="59118"/>
                  <a:pt x="34404" y="52362"/>
                  <a:pt x="34404" y="44539"/>
                </a:cubicBezTo>
                <a:moveTo>
                  <a:pt x="36005" y="174956"/>
                </a:moveTo>
                <a:lnTo>
                  <a:pt x="174689" y="174956"/>
                </a:lnTo>
                <a:lnTo>
                  <a:pt x="174689" y="159753"/>
                </a:lnTo>
                <a:lnTo>
                  <a:pt x="45072" y="159753"/>
                </a:lnTo>
                <a:lnTo>
                  <a:pt x="29070" y="137351"/>
                </a:lnTo>
                <a:lnTo>
                  <a:pt x="223228" y="137351"/>
                </a:lnTo>
                <a:lnTo>
                  <a:pt x="223228" y="196024"/>
                </a:lnTo>
                <a:lnTo>
                  <a:pt x="84544" y="196024"/>
                </a:lnTo>
                <a:lnTo>
                  <a:pt x="84544" y="212027"/>
                </a:lnTo>
                <a:lnTo>
                  <a:pt x="210427" y="212027"/>
                </a:lnTo>
                <a:cubicBezTo>
                  <a:pt x="217183" y="212027"/>
                  <a:pt x="221094" y="209182"/>
                  <a:pt x="222161" y="203492"/>
                </a:cubicBezTo>
                <a:lnTo>
                  <a:pt x="235496" y="234429"/>
                </a:lnTo>
                <a:lnTo>
                  <a:pt x="36005" y="23442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0" name="Freeform 190"/>
          <p:cNvSpPr/>
          <p:nvPr/>
        </p:nvSpPr>
        <p:spPr>
          <a:xfrm>
            <a:off x="3553779" y="4028825"/>
            <a:ext cx="229896" cy="230429"/>
          </a:xfrm>
          <a:custGeom>
            <a:avLst/>
            <a:gdLst>
              <a:gd name="connsiteX0" fmla="*/ 182690 w 229896"/>
              <a:gd name="connsiteY0" fmla="*/ 230429 h 230429"/>
              <a:gd name="connsiteX1" fmla="*/ 182690 w 229896"/>
              <a:gd name="connsiteY1" fmla="*/ 28003 h 230429"/>
              <a:gd name="connsiteX2" fmla="*/ 181089 w 229896"/>
              <a:gd name="connsiteY2" fmla="*/ 20936 h 230429"/>
              <a:gd name="connsiteX3" fmla="*/ 175489 w 229896"/>
              <a:gd name="connsiteY3" fmla="*/ 16002 h 230429"/>
              <a:gd name="connsiteX4" fmla="*/ 229896 w 229896"/>
              <a:gd name="connsiteY4" fmla="*/ 0 h 230429"/>
              <a:gd name="connsiteX5" fmla="*/ 229896 w 229896"/>
              <a:gd name="connsiteY5" fmla="*/ 206159 h 230429"/>
              <a:gd name="connsiteX6" fmla="*/ 223762 w 229896"/>
              <a:gd name="connsiteY6" fmla="*/ 224695 h 230429"/>
              <a:gd name="connsiteX7" fmla="*/ 204292 w 229896"/>
              <a:gd name="connsiteY7" fmla="*/ 230429 h 230429"/>
              <a:gd name="connsiteX9" fmla="*/ 0 w 229896"/>
              <a:gd name="connsiteY9" fmla="*/ 182423 h 230429"/>
              <a:gd name="connsiteX10" fmla="*/ 37338 w 229896"/>
              <a:gd name="connsiteY10" fmla="*/ 167221 h 230429"/>
              <a:gd name="connsiteX11" fmla="*/ 69076 w 229896"/>
              <a:gd name="connsiteY11" fmla="*/ 140684 h 230429"/>
              <a:gd name="connsiteX12" fmla="*/ 91745 w 229896"/>
              <a:gd name="connsiteY12" fmla="*/ 102546 h 230429"/>
              <a:gd name="connsiteX13" fmla="*/ 102413 w 229896"/>
              <a:gd name="connsiteY13" fmla="*/ 52273 h 230429"/>
              <a:gd name="connsiteX14" fmla="*/ 33871 w 229896"/>
              <a:gd name="connsiteY14" fmla="*/ 52273 h 230429"/>
              <a:gd name="connsiteX15" fmla="*/ 25870 w 229896"/>
              <a:gd name="connsiteY15" fmla="*/ 58941 h 230429"/>
              <a:gd name="connsiteX16" fmla="*/ 9068 w 229896"/>
              <a:gd name="connsiteY16" fmla="*/ 26403 h 230429"/>
              <a:gd name="connsiteX17" fmla="*/ 102946 w 229896"/>
              <a:gd name="connsiteY17" fmla="*/ 26403 h 230429"/>
              <a:gd name="connsiteX18" fmla="*/ 102946 w 229896"/>
              <a:gd name="connsiteY18" fmla="*/ 15202 h 230429"/>
              <a:gd name="connsiteX19" fmla="*/ 150152 w 229896"/>
              <a:gd name="connsiteY19" fmla="*/ 28003 h 230429"/>
              <a:gd name="connsiteX20" fmla="*/ 150152 w 229896"/>
              <a:gd name="connsiteY20" fmla="*/ 44272 h 230429"/>
              <a:gd name="connsiteX21" fmla="*/ 140284 w 229896"/>
              <a:gd name="connsiteY21" fmla="*/ 94145 h 230429"/>
              <a:gd name="connsiteX22" fmla="*/ 111347 w 229896"/>
              <a:gd name="connsiteY22" fmla="*/ 138550 h 230429"/>
              <a:gd name="connsiteX23" fmla="*/ 64275 w 229896"/>
              <a:gd name="connsiteY23" fmla="*/ 171755 h 230429"/>
              <a:gd name="connsiteX24" fmla="*/ 0 w 229896"/>
              <a:gd name="connsiteY24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29896" h="230429">
                <a:moveTo>
                  <a:pt x="182690" y="230429"/>
                </a:moveTo>
                <a:lnTo>
                  <a:pt x="182690" y="28003"/>
                </a:lnTo>
                <a:cubicBezTo>
                  <a:pt x="182690" y="25514"/>
                  <a:pt x="182156" y="23158"/>
                  <a:pt x="181089" y="20936"/>
                </a:cubicBezTo>
                <a:cubicBezTo>
                  <a:pt x="180022" y="18714"/>
                  <a:pt x="178156" y="17069"/>
                  <a:pt x="175489" y="16002"/>
                </a:cubicBezTo>
                <a:lnTo>
                  <a:pt x="229896" y="0"/>
                </a:lnTo>
                <a:lnTo>
                  <a:pt x="229896" y="206159"/>
                </a:lnTo>
                <a:cubicBezTo>
                  <a:pt x="229896" y="214693"/>
                  <a:pt x="227851" y="220872"/>
                  <a:pt x="223762" y="224695"/>
                </a:cubicBezTo>
                <a:cubicBezTo>
                  <a:pt x="219672" y="228517"/>
                  <a:pt x="213182" y="230429"/>
                  <a:pt x="204292" y="230429"/>
                </a:cubicBezTo>
                <a:moveTo>
                  <a:pt x="0" y="182423"/>
                </a:moveTo>
                <a:cubicBezTo>
                  <a:pt x="12979" y="179222"/>
                  <a:pt x="25426" y="174155"/>
                  <a:pt x="37338" y="167221"/>
                </a:cubicBezTo>
                <a:cubicBezTo>
                  <a:pt x="49251" y="160286"/>
                  <a:pt x="59830" y="151441"/>
                  <a:pt x="69076" y="140684"/>
                </a:cubicBezTo>
                <a:cubicBezTo>
                  <a:pt x="78321" y="129927"/>
                  <a:pt x="85877" y="117215"/>
                  <a:pt x="91745" y="102546"/>
                </a:cubicBezTo>
                <a:cubicBezTo>
                  <a:pt x="97613" y="87878"/>
                  <a:pt x="101168" y="71120"/>
                  <a:pt x="102413" y="52273"/>
                </a:cubicBezTo>
                <a:lnTo>
                  <a:pt x="33871" y="52273"/>
                </a:lnTo>
                <a:cubicBezTo>
                  <a:pt x="29426" y="52273"/>
                  <a:pt x="26759" y="54496"/>
                  <a:pt x="25870" y="58941"/>
                </a:cubicBezTo>
                <a:lnTo>
                  <a:pt x="9068" y="26403"/>
                </a:lnTo>
                <a:lnTo>
                  <a:pt x="102946" y="26403"/>
                </a:lnTo>
                <a:lnTo>
                  <a:pt x="102946" y="15202"/>
                </a:lnTo>
                <a:lnTo>
                  <a:pt x="150152" y="28003"/>
                </a:lnTo>
                <a:lnTo>
                  <a:pt x="150152" y="44272"/>
                </a:lnTo>
                <a:cubicBezTo>
                  <a:pt x="150152" y="61163"/>
                  <a:pt x="146863" y="77788"/>
                  <a:pt x="140284" y="94145"/>
                </a:cubicBezTo>
                <a:cubicBezTo>
                  <a:pt x="133706" y="110503"/>
                  <a:pt x="124060" y="125304"/>
                  <a:pt x="111347" y="138550"/>
                </a:cubicBezTo>
                <a:cubicBezTo>
                  <a:pt x="98635" y="151797"/>
                  <a:pt x="82944" y="162865"/>
                  <a:pt x="64275" y="171755"/>
                </a:cubicBezTo>
                <a:cubicBezTo>
                  <a:pt x="45606" y="180645"/>
                  <a:pt x="24181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1" name="Freeform 191"/>
          <p:cNvSpPr/>
          <p:nvPr/>
        </p:nvSpPr>
        <p:spPr>
          <a:xfrm>
            <a:off x="3821813" y="4028825"/>
            <a:ext cx="259233" cy="227228"/>
          </a:xfrm>
          <a:custGeom>
            <a:avLst/>
            <a:gdLst>
              <a:gd name="connsiteX0" fmla="*/ 148018 w 259233"/>
              <a:gd name="connsiteY0" fmla="*/ 136284 h 227228"/>
              <a:gd name="connsiteX1" fmla="*/ 103479 w 259233"/>
              <a:gd name="connsiteY1" fmla="*/ 136284 h 227228"/>
              <a:gd name="connsiteX2" fmla="*/ 103479 w 259233"/>
              <a:gd name="connsiteY2" fmla="*/ 126683 h 227228"/>
              <a:gd name="connsiteX3" fmla="*/ 76676 w 259233"/>
              <a:gd name="connsiteY3" fmla="*/ 134950 h 227228"/>
              <a:gd name="connsiteX4" fmla="*/ 44272 w 259233"/>
              <a:gd name="connsiteY4" fmla="*/ 137617 h 227228"/>
              <a:gd name="connsiteX5" fmla="*/ 10668 w 259233"/>
              <a:gd name="connsiteY5" fmla="*/ 137617 h 227228"/>
              <a:gd name="connsiteX6" fmla="*/ 10668 w 259233"/>
              <a:gd name="connsiteY6" fmla="*/ 41872 h 227228"/>
              <a:gd name="connsiteX7" fmla="*/ 8001 w 259233"/>
              <a:gd name="connsiteY7" fmla="*/ 32938 h 227228"/>
              <a:gd name="connsiteX8" fmla="*/ 0 w 259233"/>
              <a:gd name="connsiteY8" fmla="*/ 28537 h 227228"/>
              <a:gd name="connsiteX9" fmla="*/ 55207 w 259233"/>
              <a:gd name="connsiteY9" fmla="*/ 13869 h 227228"/>
              <a:gd name="connsiteX10" fmla="*/ 55207 w 259233"/>
              <a:gd name="connsiteY10" fmla="*/ 55473 h 227228"/>
              <a:gd name="connsiteX11" fmla="*/ 103479 w 259233"/>
              <a:gd name="connsiteY11" fmla="*/ 55473 h 227228"/>
              <a:gd name="connsiteX12" fmla="*/ 103479 w 259233"/>
              <a:gd name="connsiteY12" fmla="*/ 22669 h 227228"/>
              <a:gd name="connsiteX13" fmla="*/ 148018 w 259233"/>
              <a:gd name="connsiteY13" fmla="*/ 11202 h 227228"/>
              <a:gd name="connsiteX15" fmla="*/ 176022 w 259233"/>
              <a:gd name="connsiteY15" fmla="*/ 166688 h 227228"/>
              <a:gd name="connsiteX16" fmla="*/ 176022 w 259233"/>
              <a:gd name="connsiteY16" fmla="*/ 28003 h 227228"/>
              <a:gd name="connsiteX17" fmla="*/ 174422 w 259233"/>
              <a:gd name="connsiteY17" fmla="*/ 20936 h 227228"/>
              <a:gd name="connsiteX18" fmla="*/ 168821 w 259233"/>
              <a:gd name="connsiteY18" fmla="*/ 16002 h 227228"/>
              <a:gd name="connsiteX19" fmla="*/ 223228 w 259233"/>
              <a:gd name="connsiteY19" fmla="*/ 0 h 227228"/>
              <a:gd name="connsiteX20" fmla="*/ 223228 w 259233"/>
              <a:gd name="connsiteY20" fmla="*/ 68008 h 227228"/>
              <a:gd name="connsiteX21" fmla="*/ 259233 w 259233"/>
              <a:gd name="connsiteY21" fmla="*/ 68008 h 227228"/>
              <a:gd name="connsiteX22" fmla="*/ 259233 w 259233"/>
              <a:gd name="connsiteY22" fmla="*/ 92545 h 227228"/>
              <a:gd name="connsiteX23" fmla="*/ 223228 w 259233"/>
              <a:gd name="connsiteY23" fmla="*/ 92545 h 227228"/>
              <a:gd name="connsiteX24" fmla="*/ 223228 w 259233"/>
              <a:gd name="connsiteY24" fmla="*/ 142418 h 227228"/>
              <a:gd name="connsiteX25" fmla="*/ 217094 w 259233"/>
              <a:gd name="connsiteY25" fmla="*/ 160953 h 227228"/>
              <a:gd name="connsiteX26" fmla="*/ 197625 w 259233"/>
              <a:gd name="connsiteY26" fmla="*/ 166688 h 227228"/>
              <a:gd name="connsiteX28" fmla="*/ 41072 w 259233"/>
              <a:gd name="connsiteY28" fmla="*/ 173888 h 227228"/>
              <a:gd name="connsiteX29" fmla="*/ 38405 w 259233"/>
              <a:gd name="connsiteY29" fmla="*/ 164954 h 227228"/>
              <a:gd name="connsiteX30" fmla="*/ 30404 w 259233"/>
              <a:gd name="connsiteY30" fmla="*/ 160553 h 227228"/>
              <a:gd name="connsiteX31" fmla="*/ 88278 w 259233"/>
              <a:gd name="connsiteY31" fmla="*/ 149885 h 227228"/>
              <a:gd name="connsiteX32" fmla="*/ 88278 w 259233"/>
              <a:gd name="connsiteY32" fmla="*/ 202692 h 227228"/>
              <a:gd name="connsiteX33" fmla="*/ 210160 w 259233"/>
              <a:gd name="connsiteY33" fmla="*/ 202692 h 227228"/>
              <a:gd name="connsiteX34" fmla="*/ 219094 w 259233"/>
              <a:gd name="connsiteY34" fmla="*/ 200025 h 227228"/>
              <a:gd name="connsiteX35" fmla="*/ 223494 w 259233"/>
              <a:gd name="connsiteY35" fmla="*/ 192024 h 227228"/>
              <a:gd name="connsiteX36" fmla="*/ 236829 w 259233"/>
              <a:gd name="connsiteY36" fmla="*/ 227228 h 227228"/>
              <a:gd name="connsiteX37" fmla="*/ 41072 w 259233"/>
              <a:gd name="connsiteY37" fmla="*/ 227228 h 227228"/>
              <a:gd name="connsiteX39" fmla="*/ 103479 w 259233"/>
              <a:gd name="connsiteY39" fmla="*/ 80010 h 227228"/>
              <a:gd name="connsiteX40" fmla="*/ 55207 w 259233"/>
              <a:gd name="connsiteY40" fmla="*/ 80010 h 227228"/>
              <a:gd name="connsiteX41" fmla="*/ 55207 w 259233"/>
              <a:gd name="connsiteY41" fmla="*/ 113081 h 227228"/>
              <a:gd name="connsiteX42" fmla="*/ 66008 w 259233"/>
              <a:gd name="connsiteY42" fmla="*/ 113081 h 227228"/>
              <a:gd name="connsiteX43" fmla="*/ 78410 w 259233"/>
              <a:gd name="connsiteY43" fmla="*/ 112814 h 227228"/>
              <a:gd name="connsiteX44" fmla="*/ 91345 w 259233"/>
              <a:gd name="connsiteY44" fmla="*/ 112014 h 227228"/>
              <a:gd name="connsiteX45" fmla="*/ 103479 w 259233"/>
              <a:gd name="connsiteY45" fmla="*/ 110414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59233" h="227228">
                <a:moveTo>
                  <a:pt x="148018" y="136284"/>
                </a:moveTo>
                <a:lnTo>
                  <a:pt x="103479" y="136284"/>
                </a:lnTo>
                <a:lnTo>
                  <a:pt x="103479" y="126683"/>
                </a:lnTo>
                <a:cubicBezTo>
                  <a:pt x="95479" y="130416"/>
                  <a:pt x="86544" y="133172"/>
                  <a:pt x="76676" y="134950"/>
                </a:cubicBezTo>
                <a:cubicBezTo>
                  <a:pt x="66808" y="136728"/>
                  <a:pt x="56007" y="137617"/>
                  <a:pt x="44272" y="137617"/>
                </a:cubicBezTo>
                <a:lnTo>
                  <a:pt x="10668" y="137617"/>
                </a:lnTo>
                <a:lnTo>
                  <a:pt x="10668" y="41872"/>
                </a:lnTo>
                <a:cubicBezTo>
                  <a:pt x="10668" y="38316"/>
                  <a:pt x="9779" y="35338"/>
                  <a:pt x="8001" y="32938"/>
                </a:cubicBezTo>
                <a:cubicBezTo>
                  <a:pt x="6223" y="30537"/>
                  <a:pt x="3556" y="29070"/>
                  <a:pt x="0" y="28537"/>
                </a:cubicBezTo>
                <a:lnTo>
                  <a:pt x="55207" y="13869"/>
                </a:lnTo>
                <a:lnTo>
                  <a:pt x="55207" y="55473"/>
                </a:lnTo>
                <a:lnTo>
                  <a:pt x="103479" y="55473"/>
                </a:lnTo>
                <a:lnTo>
                  <a:pt x="103479" y="22669"/>
                </a:lnTo>
                <a:lnTo>
                  <a:pt x="148018" y="11202"/>
                </a:lnTo>
                <a:moveTo>
                  <a:pt x="176022" y="166688"/>
                </a:moveTo>
                <a:lnTo>
                  <a:pt x="176022" y="28003"/>
                </a:lnTo>
                <a:cubicBezTo>
                  <a:pt x="176022" y="25514"/>
                  <a:pt x="175489" y="23158"/>
                  <a:pt x="174422" y="20936"/>
                </a:cubicBezTo>
                <a:cubicBezTo>
                  <a:pt x="173355" y="18714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68008"/>
                </a:lnTo>
                <a:lnTo>
                  <a:pt x="259233" y="68008"/>
                </a:lnTo>
                <a:lnTo>
                  <a:pt x="259233" y="92545"/>
                </a:lnTo>
                <a:lnTo>
                  <a:pt x="223228" y="92545"/>
                </a:lnTo>
                <a:lnTo>
                  <a:pt x="223228" y="142418"/>
                </a:lnTo>
                <a:cubicBezTo>
                  <a:pt x="223228" y="150952"/>
                  <a:pt x="221183" y="157131"/>
                  <a:pt x="217094" y="160953"/>
                </a:cubicBezTo>
                <a:cubicBezTo>
                  <a:pt x="213004" y="164776"/>
                  <a:pt x="206515" y="166688"/>
                  <a:pt x="197625" y="166688"/>
                </a:cubicBezTo>
                <a:moveTo>
                  <a:pt x="41072" y="173888"/>
                </a:moveTo>
                <a:cubicBezTo>
                  <a:pt x="41072" y="170332"/>
                  <a:pt x="40183" y="167354"/>
                  <a:pt x="38405" y="164954"/>
                </a:cubicBezTo>
                <a:cubicBezTo>
                  <a:pt x="36627" y="162554"/>
                  <a:pt x="33960" y="161087"/>
                  <a:pt x="30404" y="160553"/>
                </a:cubicBezTo>
                <a:lnTo>
                  <a:pt x="88278" y="149885"/>
                </a:lnTo>
                <a:lnTo>
                  <a:pt x="88278" y="202692"/>
                </a:lnTo>
                <a:lnTo>
                  <a:pt x="210160" y="202692"/>
                </a:lnTo>
                <a:cubicBezTo>
                  <a:pt x="213716" y="202692"/>
                  <a:pt x="216694" y="201803"/>
                  <a:pt x="219094" y="200025"/>
                </a:cubicBezTo>
                <a:cubicBezTo>
                  <a:pt x="221495" y="198247"/>
                  <a:pt x="222961" y="195580"/>
                  <a:pt x="223494" y="192024"/>
                </a:cubicBezTo>
                <a:lnTo>
                  <a:pt x="236829" y="227228"/>
                </a:lnTo>
                <a:lnTo>
                  <a:pt x="41072" y="227228"/>
                </a:lnTo>
                <a:moveTo>
                  <a:pt x="103479" y="80010"/>
                </a:moveTo>
                <a:lnTo>
                  <a:pt x="55207" y="80010"/>
                </a:lnTo>
                <a:lnTo>
                  <a:pt x="55207" y="113081"/>
                </a:lnTo>
                <a:cubicBezTo>
                  <a:pt x="58407" y="113081"/>
                  <a:pt x="62007" y="113081"/>
                  <a:pt x="66008" y="113081"/>
                </a:cubicBezTo>
                <a:cubicBezTo>
                  <a:pt x="70009" y="113081"/>
                  <a:pt x="74143" y="112992"/>
                  <a:pt x="78410" y="112814"/>
                </a:cubicBezTo>
                <a:cubicBezTo>
                  <a:pt x="82677" y="112636"/>
                  <a:pt x="86989" y="112370"/>
                  <a:pt x="91345" y="112014"/>
                </a:cubicBezTo>
                <a:cubicBezTo>
                  <a:pt x="95701" y="111658"/>
                  <a:pt x="99746" y="111125"/>
                  <a:pt x="103479" y="1104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2" name="Freeform 192"/>
          <p:cNvSpPr/>
          <p:nvPr/>
        </p:nvSpPr>
        <p:spPr>
          <a:xfrm>
            <a:off x="4087179" y="4039493"/>
            <a:ext cx="252832" cy="202959"/>
          </a:xfrm>
          <a:custGeom>
            <a:avLst/>
            <a:gdLst>
              <a:gd name="connsiteX0" fmla="*/ 252832 w 252832"/>
              <a:gd name="connsiteY0" fmla="*/ 195491 h 202959"/>
              <a:gd name="connsiteX1" fmla="*/ 32004 w 252832"/>
              <a:gd name="connsiteY1" fmla="*/ 195491 h 202959"/>
              <a:gd name="connsiteX2" fmla="*/ 22937 w 252832"/>
              <a:gd name="connsiteY2" fmla="*/ 202959 h 202959"/>
              <a:gd name="connsiteX3" fmla="*/ 0 w 252832"/>
              <a:gd name="connsiteY3" fmla="*/ 170688 h 202959"/>
              <a:gd name="connsiteX4" fmla="*/ 252832 w 252832"/>
              <a:gd name="connsiteY4" fmla="*/ 170688 h 202959"/>
              <a:gd name="connsiteX6" fmla="*/ 80010 w 252832"/>
              <a:gd name="connsiteY6" fmla="*/ 72542 h 202959"/>
              <a:gd name="connsiteX7" fmla="*/ 84277 w 252832"/>
              <a:gd name="connsiteY7" fmla="*/ 93745 h 202959"/>
              <a:gd name="connsiteX8" fmla="*/ 95479 w 252832"/>
              <a:gd name="connsiteY8" fmla="*/ 108547 h 202959"/>
              <a:gd name="connsiteX9" fmla="*/ 111481 w 252832"/>
              <a:gd name="connsiteY9" fmla="*/ 117215 h 202959"/>
              <a:gd name="connsiteX10" fmla="*/ 130150 w 252832"/>
              <a:gd name="connsiteY10" fmla="*/ 120015 h 202959"/>
              <a:gd name="connsiteX11" fmla="*/ 148685 w 252832"/>
              <a:gd name="connsiteY11" fmla="*/ 117215 h 202959"/>
              <a:gd name="connsiteX12" fmla="*/ 164554 w 252832"/>
              <a:gd name="connsiteY12" fmla="*/ 108547 h 202959"/>
              <a:gd name="connsiteX13" fmla="*/ 175622 w 252832"/>
              <a:gd name="connsiteY13" fmla="*/ 93745 h 202959"/>
              <a:gd name="connsiteX14" fmla="*/ 179756 w 252832"/>
              <a:gd name="connsiteY14" fmla="*/ 72542 h 202959"/>
              <a:gd name="connsiteX15" fmla="*/ 175622 w 252832"/>
              <a:gd name="connsiteY15" fmla="*/ 51340 h 202959"/>
              <a:gd name="connsiteX16" fmla="*/ 164554 w 252832"/>
              <a:gd name="connsiteY16" fmla="*/ 36538 h 202959"/>
              <a:gd name="connsiteX17" fmla="*/ 148685 w 252832"/>
              <a:gd name="connsiteY17" fmla="*/ 27870 h 202959"/>
              <a:gd name="connsiteX18" fmla="*/ 130150 w 252832"/>
              <a:gd name="connsiteY18" fmla="*/ 25070 h 202959"/>
              <a:gd name="connsiteX19" fmla="*/ 111614 w 252832"/>
              <a:gd name="connsiteY19" fmla="*/ 27870 h 202959"/>
              <a:gd name="connsiteX20" fmla="*/ 95612 w 252832"/>
              <a:gd name="connsiteY20" fmla="*/ 36538 h 202959"/>
              <a:gd name="connsiteX21" fmla="*/ 84277 w 252832"/>
              <a:gd name="connsiteY21" fmla="*/ 51340 h 202959"/>
              <a:gd name="connsiteX22" fmla="*/ 80010 w 252832"/>
              <a:gd name="connsiteY22" fmla="*/ 72542 h 202959"/>
              <a:gd name="connsiteX24" fmla="*/ 33071 w 252832"/>
              <a:gd name="connsiteY24" fmla="*/ 72542 h 202959"/>
              <a:gd name="connsiteX25" fmla="*/ 40939 w 252832"/>
              <a:gd name="connsiteY25" fmla="*/ 41072 h 202959"/>
              <a:gd name="connsiteX26" fmla="*/ 62274 w 252832"/>
              <a:gd name="connsiteY26" fmla="*/ 18269 h 202959"/>
              <a:gd name="connsiteX27" fmla="*/ 93345 w 252832"/>
              <a:gd name="connsiteY27" fmla="*/ 4534 h 202959"/>
              <a:gd name="connsiteX28" fmla="*/ 130150 w 252832"/>
              <a:gd name="connsiteY28" fmla="*/ 0 h 202959"/>
              <a:gd name="connsiteX29" fmla="*/ 166955 w 252832"/>
              <a:gd name="connsiteY29" fmla="*/ 4534 h 202959"/>
              <a:gd name="connsiteX30" fmla="*/ 197891 w 252832"/>
              <a:gd name="connsiteY30" fmla="*/ 18269 h 202959"/>
              <a:gd name="connsiteX31" fmla="*/ 219094 w 252832"/>
              <a:gd name="connsiteY31" fmla="*/ 41072 h 202959"/>
              <a:gd name="connsiteX32" fmla="*/ 226962 w 252832"/>
              <a:gd name="connsiteY32" fmla="*/ 72542 h 202959"/>
              <a:gd name="connsiteX33" fmla="*/ 219094 w 252832"/>
              <a:gd name="connsiteY33" fmla="*/ 104146 h 202959"/>
              <a:gd name="connsiteX34" fmla="*/ 197891 w 252832"/>
              <a:gd name="connsiteY34" fmla="*/ 126816 h 202959"/>
              <a:gd name="connsiteX35" fmla="*/ 166955 w 252832"/>
              <a:gd name="connsiteY35" fmla="*/ 140551 h 202959"/>
              <a:gd name="connsiteX36" fmla="*/ 130150 w 252832"/>
              <a:gd name="connsiteY36" fmla="*/ 145085 h 202959"/>
              <a:gd name="connsiteX37" fmla="*/ 93345 w 252832"/>
              <a:gd name="connsiteY37" fmla="*/ 140551 h 202959"/>
              <a:gd name="connsiteX38" fmla="*/ 62274 w 252832"/>
              <a:gd name="connsiteY38" fmla="*/ 126816 h 202959"/>
              <a:gd name="connsiteX39" fmla="*/ 40939 w 252832"/>
              <a:gd name="connsiteY39" fmla="*/ 104146 h 202959"/>
              <a:gd name="connsiteX40" fmla="*/ 33071 w 252832"/>
              <a:gd name="connsiteY40" fmla="*/ 72542 h 2029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2" h="202959">
                <a:moveTo>
                  <a:pt x="252832" y="195491"/>
                </a:moveTo>
                <a:lnTo>
                  <a:pt x="32004" y="195491"/>
                </a:lnTo>
                <a:cubicBezTo>
                  <a:pt x="26848" y="195491"/>
                  <a:pt x="23825" y="197980"/>
                  <a:pt x="22937" y="202959"/>
                </a:cubicBezTo>
                <a:lnTo>
                  <a:pt x="0" y="170688"/>
                </a:lnTo>
                <a:lnTo>
                  <a:pt x="252832" y="170688"/>
                </a:lnTo>
                <a:moveTo>
                  <a:pt x="80010" y="72542"/>
                </a:moveTo>
                <a:cubicBezTo>
                  <a:pt x="80010" y="80721"/>
                  <a:pt x="81433" y="87789"/>
                  <a:pt x="84277" y="93745"/>
                </a:cubicBezTo>
                <a:cubicBezTo>
                  <a:pt x="87122" y="99701"/>
                  <a:pt x="90856" y="104635"/>
                  <a:pt x="95479" y="108547"/>
                </a:cubicBezTo>
                <a:cubicBezTo>
                  <a:pt x="100102" y="112459"/>
                  <a:pt x="105435" y="115348"/>
                  <a:pt x="111481" y="117215"/>
                </a:cubicBezTo>
                <a:cubicBezTo>
                  <a:pt x="117526" y="119081"/>
                  <a:pt x="123749" y="120015"/>
                  <a:pt x="130150" y="120015"/>
                </a:cubicBezTo>
                <a:cubicBezTo>
                  <a:pt x="136551" y="120015"/>
                  <a:pt x="142729" y="119081"/>
                  <a:pt x="148685" y="117215"/>
                </a:cubicBezTo>
                <a:cubicBezTo>
                  <a:pt x="154642" y="115348"/>
                  <a:pt x="159931" y="112459"/>
                  <a:pt x="164554" y="108547"/>
                </a:cubicBezTo>
                <a:cubicBezTo>
                  <a:pt x="169177" y="104635"/>
                  <a:pt x="172866" y="99701"/>
                  <a:pt x="175622" y="93745"/>
                </a:cubicBezTo>
                <a:cubicBezTo>
                  <a:pt x="178378" y="87789"/>
                  <a:pt x="179756" y="80721"/>
                  <a:pt x="179756" y="72542"/>
                </a:cubicBezTo>
                <a:cubicBezTo>
                  <a:pt x="179756" y="64364"/>
                  <a:pt x="178378" y="57296"/>
                  <a:pt x="175622" y="51340"/>
                </a:cubicBezTo>
                <a:cubicBezTo>
                  <a:pt x="172866" y="45383"/>
                  <a:pt x="169177" y="40449"/>
                  <a:pt x="164554" y="36538"/>
                </a:cubicBezTo>
                <a:cubicBezTo>
                  <a:pt x="159931" y="32626"/>
                  <a:pt x="154642" y="29737"/>
                  <a:pt x="148685" y="27870"/>
                </a:cubicBezTo>
                <a:cubicBezTo>
                  <a:pt x="142729" y="26003"/>
                  <a:pt x="136551" y="25070"/>
                  <a:pt x="130150" y="25070"/>
                </a:cubicBezTo>
                <a:cubicBezTo>
                  <a:pt x="123749" y="25070"/>
                  <a:pt x="117570" y="26003"/>
                  <a:pt x="111614" y="27870"/>
                </a:cubicBezTo>
                <a:cubicBezTo>
                  <a:pt x="105658" y="29737"/>
                  <a:pt x="100324" y="32626"/>
                  <a:pt x="95612" y="36538"/>
                </a:cubicBezTo>
                <a:cubicBezTo>
                  <a:pt x="90900" y="40449"/>
                  <a:pt x="87122" y="45383"/>
                  <a:pt x="84277" y="51340"/>
                </a:cubicBezTo>
                <a:cubicBezTo>
                  <a:pt x="81433" y="57296"/>
                  <a:pt x="80010" y="64364"/>
                  <a:pt x="80010" y="72542"/>
                </a:cubicBezTo>
                <a:moveTo>
                  <a:pt x="33071" y="72542"/>
                </a:moveTo>
                <a:cubicBezTo>
                  <a:pt x="33071" y="60630"/>
                  <a:pt x="35694" y="50140"/>
                  <a:pt x="40939" y="41072"/>
                </a:cubicBezTo>
                <a:cubicBezTo>
                  <a:pt x="46184" y="32004"/>
                  <a:pt x="53296" y="24403"/>
                  <a:pt x="62274" y="18269"/>
                </a:cubicBezTo>
                <a:cubicBezTo>
                  <a:pt x="71254" y="12135"/>
                  <a:pt x="81610" y="7557"/>
                  <a:pt x="93345" y="4534"/>
                </a:cubicBezTo>
                <a:cubicBezTo>
                  <a:pt x="105080" y="1511"/>
                  <a:pt x="117348" y="0"/>
                  <a:pt x="130150" y="0"/>
                </a:cubicBezTo>
                <a:cubicBezTo>
                  <a:pt x="142951" y="0"/>
                  <a:pt x="155219" y="1511"/>
                  <a:pt x="166955" y="4534"/>
                </a:cubicBezTo>
                <a:cubicBezTo>
                  <a:pt x="178689" y="7557"/>
                  <a:pt x="189002" y="12135"/>
                  <a:pt x="197891" y="18269"/>
                </a:cubicBezTo>
                <a:cubicBezTo>
                  <a:pt x="206782" y="24403"/>
                  <a:pt x="213849" y="32004"/>
                  <a:pt x="219094" y="41072"/>
                </a:cubicBezTo>
                <a:cubicBezTo>
                  <a:pt x="224339" y="50140"/>
                  <a:pt x="226962" y="60630"/>
                  <a:pt x="226962" y="72542"/>
                </a:cubicBezTo>
                <a:cubicBezTo>
                  <a:pt x="226962" y="84633"/>
                  <a:pt x="224339" y="95167"/>
                  <a:pt x="219094" y="104146"/>
                </a:cubicBezTo>
                <a:cubicBezTo>
                  <a:pt x="213849" y="113125"/>
                  <a:pt x="206782" y="120682"/>
                  <a:pt x="197891" y="126816"/>
                </a:cubicBezTo>
                <a:cubicBezTo>
                  <a:pt x="189002" y="132950"/>
                  <a:pt x="178689" y="137528"/>
                  <a:pt x="166955" y="140551"/>
                </a:cubicBezTo>
                <a:cubicBezTo>
                  <a:pt x="155219" y="143574"/>
                  <a:pt x="142951" y="145085"/>
                  <a:pt x="130150" y="145085"/>
                </a:cubicBezTo>
                <a:cubicBezTo>
                  <a:pt x="117348" y="145085"/>
                  <a:pt x="105080" y="143574"/>
                  <a:pt x="93345" y="140551"/>
                </a:cubicBezTo>
                <a:cubicBezTo>
                  <a:pt x="81610" y="137528"/>
                  <a:pt x="71254" y="132950"/>
                  <a:pt x="62274" y="126816"/>
                </a:cubicBezTo>
                <a:cubicBezTo>
                  <a:pt x="53296" y="120682"/>
                  <a:pt x="46184" y="113125"/>
                  <a:pt x="40939" y="104146"/>
                </a:cubicBezTo>
                <a:cubicBezTo>
                  <a:pt x="35694" y="95167"/>
                  <a:pt x="33071" y="84633"/>
                  <a:pt x="33071" y="72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3" name="Freeform 193"/>
          <p:cNvSpPr/>
          <p:nvPr/>
        </p:nvSpPr>
        <p:spPr>
          <a:xfrm>
            <a:off x="4353879" y="4038692"/>
            <a:ext cx="252832" cy="209093"/>
          </a:xfrm>
          <a:custGeom>
            <a:avLst/>
            <a:gdLst>
              <a:gd name="connsiteX0" fmla="*/ 38138 w 252832"/>
              <a:gd name="connsiteY0" fmla="*/ 61075 h 209093"/>
              <a:gd name="connsiteX1" fmla="*/ 173889 w 252832"/>
              <a:gd name="connsiteY1" fmla="*/ 61075 h 209093"/>
              <a:gd name="connsiteX2" fmla="*/ 173889 w 252832"/>
              <a:gd name="connsiteY2" fmla="*/ 34404 h 209093"/>
              <a:gd name="connsiteX3" fmla="*/ 58674 w 252832"/>
              <a:gd name="connsiteY3" fmla="*/ 34404 h 209093"/>
              <a:gd name="connsiteX4" fmla="*/ 50673 w 252832"/>
              <a:gd name="connsiteY4" fmla="*/ 41072 h 209093"/>
              <a:gd name="connsiteX5" fmla="*/ 33871 w 252832"/>
              <a:gd name="connsiteY5" fmla="*/ 8534 h 209093"/>
              <a:gd name="connsiteX6" fmla="*/ 173889 w 252832"/>
              <a:gd name="connsiteY6" fmla="*/ 8534 h 209093"/>
              <a:gd name="connsiteX7" fmla="*/ 173889 w 252832"/>
              <a:gd name="connsiteY7" fmla="*/ 0 h 209093"/>
              <a:gd name="connsiteX8" fmla="*/ 219494 w 252832"/>
              <a:gd name="connsiteY8" fmla="*/ 12802 h 209093"/>
              <a:gd name="connsiteX9" fmla="*/ 219494 w 252832"/>
              <a:gd name="connsiteY9" fmla="*/ 84277 h 209093"/>
              <a:gd name="connsiteX10" fmla="*/ 84011 w 252832"/>
              <a:gd name="connsiteY10" fmla="*/ 84277 h 209093"/>
              <a:gd name="connsiteX11" fmla="*/ 84011 w 252832"/>
              <a:gd name="connsiteY11" fmla="*/ 112814 h 209093"/>
              <a:gd name="connsiteX12" fmla="*/ 83477 w 252832"/>
              <a:gd name="connsiteY12" fmla="*/ 113348 h 209093"/>
              <a:gd name="connsiteX13" fmla="*/ 141351 w 252832"/>
              <a:gd name="connsiteY13" fmla="*/ 113348 h 209093"/>
              <a:gd name="connsiteX14" fmla="*/ 185757 w 252832"/>
              <a:gd name="connsiteY14" fmla="*/ 111747 h 209093"/>
              <a:gd name="connsiteX15" fmla="*/ 226695 w 252832"/>
              <a:gd name="connsiteY15" fmla="*/ 105880 h 209093"/>
              <a:gd name="connsiteX16" fmla="*/ 230162 w 252832"/>
              <a:gd name="connsiteY16" fmla="*/ 124549 h 209093"/>
              <a:gd name="connsiteX17" fmla="*/ 197358 w 252832"/>
              <a:gd name="connsiteY17" fmla="*/ 134817 h 209093"/>
              <a:gd name="connsiteX18" fmla="*/ 154953 w 252832"/>
              <a:gd name="connsiteY18" fmla="*/ 140018 h 209093"/>
              <a:gd name="connsiteX19" fmla="*/ 154953 w 252832"/>
              <a:gd name="connsiteY19" fmla="*/ 176822 h 209093"/>
              <a:gd name="connsiteX20" fmla="*/ 252832 w 252832"/>
              <a:gd name="connsiteY20" fmla="*/ 176822 h 209093"/>
              <a:gd name="connsiteX21" fmla="*/ 252832 w 252832"/>
              <a:gd name="connsiteY21" fmla="*/ 201625 h 209093"/>
              <a:gd name="connsiteX22" fmla="*/ 32004 w 252832"/>
              <a:gd name="connsiteY22" fmla="*/ 201625 h 209093"/>
              <a:gd name="connsiteX23" fmla="*/ 22937 w 252832"/>
              <a:gd name="connsiteY23" fmla="*/ 209093 h 209093"/>
              <a:gd name="connsiteX24" fmla="*/ 0 w 252832"/>
              <a:gd name="connsiteY24" fmla="*/ 176822 h 209093"/>
              <a:gd name="connsiteX25" fmla="*/ 107747 w 252832"/>
              <a:gd name="connsiteY25" fmla="*/ 176822 h 209093"/>
              <a:gd name="connsiteX26" fmla="*/ 107747 w 252832"/>
              <a:gd name="connsiteY26" fmla="*/ 140551 h 209093"/>
              <a:gd name="connsiteX27" fmla="*/ 38138 w 252832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2" h="209093">
                <a:moveTo>
                  <a:pt x="38138" y="61075"/>
                </a:moveTo>
                <a:lnTo>
                  <a:pt x="173889" y="61075"/>
                </a:lnTo>
                <a:lnTo>
                  <a:pt x="173889" y="34404"/>
                </a:lnTo>
                <a:lnTo>
                  <a:pt x="58674" y="34404"/>
                </a:lnTo>
                <a:cubicBezTo>
                  <a:pt x="54229" y="34404"/>
                  <a:pt x="51562" y="36627"/>
                  <a:pt x="50673" y="41072"/>
                </a:cubicBezTo>
                <a:lnTo>
                  <a:pt x="33871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84277"/>
                </a:lnTo>
                <a:lnTo>
                  <a:pt x="84011" y="84277"/>
                </a:lnTo>
                <a:lnTo>
                  <a:pt x="84011" y="112814"/>
                </a:lnTo>
                <a:lnTo>
                  <a:pt x="83477" y="113348"/>
                </a:lnTo>
                <a:lnTo>
                  <a:pt x="141351" y="113348"/>
                </a:lnTo>
                <a:cubicBezTo>
                  <a:pt x="157353" y="113348"/>
                  <a:pt x="172155" y="112814"/>
                  <a:pt x="185757" y="111747"/>
                </a:cubicBezTo>
                <a:cubicBezTo>
                  <a:pt x="199358" y="110681"/>
                  <a:pt x="213004" y="108725"/>
                  <a:pt x="226695" y="105880"/>
                </a:cubicBezTo>
                <a:lnTo>
                  <a:pt x="230162" y="124549"/>
                </a:lnTo>
                <a:cubicBezTo>
                  <a:pt x="220917" y="128817"/>
                  <a:pt x="209982" y="132239"/>
                  <a:pt x="197358" y="134817"/>
                </a:cubicBezTo>
                <a:cubicBezTo>
                  <a:pt x="184734" y="137395"/>
                  <a:pt x="170599" y="139129"/>
                  <a:pt x="154953" y="140018"/>
                </a:cubicBezTo>
                <a:lnTo>
                  <a:pt x="154953" y="176822"/>
                </a:lnTo>
                <a:lnTo>
                  <a:pt x="252832" y="176822"/>
                </a:lnTo>
                <a:lnTo>
                  <a:pt x="252832" y="201625"/>
                </a:lnTo>
                <a:lnTo>
                  <a:pt x="32004" y="201625"/>
                </a:lnTo>
                <a:cubicBezTo>
                  <a:pt x="26848" y="201625"/>
                  <a:pt x="23825" y="204115"/>
                  <a:pt x="22937" y="209093"/>
                </a:cubicBezTo>
                <a:lnTo>
                  <a:pt x="0" y="176822"/>
                </a:lnTo>
                <a:lnTo>
                  <a:pt x="107747" y="176822"/>
                </a:lnTo>
                <a:lnTo>
                  <a:pt x="107747" y="140551"/>
                </a:lnTo>
                <a:lnTo>
                  <a:pt x="38138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4" name="Freeform 194"/>
          <p:cNvSpPr/>
          <p:nvPr/>
        </p:nvSpPr>
        <p:spPr>
          <a:xfrm>
            <a:off x="4696476" y="4028825"/>
            <a:ext cx="259232" cy="233096"/>
          </a:xfrm>
          <a:custGeom>
            <a:avLst/>
            <a:gdLst>
              <a:gd name="connsiteX0" fmla="*/ 37338 w 259232"/>
              <a:gd name="connsiteY0" fmla="*/ 170155 h 233096"/>
              <a:gd name="connsiteX1" fmla="*/ 173355 w 259232"/>
              <a:gd name="connsiteY1" fmla="*/ 170155 h 233096"/>
              <a:gd name="connsiteX2" fmla="*/ 173355 w 259232"/>
              <a:gd name="connsiteY2" fmla="*/ 153352 h 233096"/>
              <a:gd name="connsiteX3" fmla="*/ 43472 w 259232"/>
              <a:gd name="connsiteY3" fmla="*/ 153352 h 233096"/>
              <a:gd name="connsiteX4" fmla="*/ 33071 w 259232"/>
              <a:gd name="connsiteY4" fmla="*/ 130149 h 233096"/>
              <a:gd name="connsiteX5" fmla="*/ 221895 w 259232"/>
              <a:gd name="connsiteY5" fmla="*/ 130149 h 233096"/>
              <a:gd name="connsiteX6" fmla="*/ 221895 w 259232"/>
              <a:gd name="connsiteY6" fmla="*/ 192024 h 233096"/>
              <a:gd name="connsiteX7" fmla="*/ 85877 w 259232"/>
              <a:gd name="connsiteY7" fmla="*/ 192024 h 233096"/>
              <a:gd name="connsiteX8" fmla="*/ 85877 w 259232"/>
              <a:gd name="connsiteY8" fmla="*/ 209893 h 233096"/>
              <a:gd name="connsiteX9" fmla="*/ 209093 w 259232"/>
              <a:gd name="connsiteY9" fmla="*/ 209893 h 233096"/>
              <a:gd name="connsiteX10" fmla="*/ 220828 w 259232"/>
              <a:gd name="connsiteY10" fmla="*/ 201358 h 233096"/>
              <a:gd name="connsiteX11" fmla="*/ 234163 w 259232"/>
              <a:gd name="connsiteY11" fmla="*/ 233096 h 233096"/>
              <a:gd name="connsiteX12" fmla="*/ 37338 w 259232"/>
              <a:gd name="connsiteY12" fmla="*/ 233096 h 233096"/>
              <a:gd name="connsiteX14" fmla="*/ 148018 w 259232"/>
              <a:gd name="connsiteY14" fmla="*/ 114948 h 233096"/>
              <a:gd name="connsiteX15" fmla="*/ 103479 w 259232"/>
              <a:gd name="connsiteY15" fmla="*/ 114948 h 233096"/>
              <a:gd name="connsiteX16" fmla="*/ 103479 w 259232"/>
              <a:gd name="connsiteY16" fmla="*/ 105347 h 233096"/>
              <a:gd name="connsiteX17" fmla="*/ 76676 w 259232"/>
              <a:gd name="connsiteY17" fmla="*/ 113614 h 233096"/>
              <a:gd name="connsiteX18" fmla="*/ 44272 w 259232"/>
              <a:gd name="connsiteY18" fmla="*/ 116281 h 233096"/>
              <a:gd name="connsiteX19" fmla="*/ 10668 w 259232"/>
              <a:gd name="connsiteY19" fmla="*/ 116281 h 233096"/>
              <a:gd name="connsiteX20" fmla="*/ 10668 w 259232"/>
              <a:gd name="connsiteY20" fmla="*/ 36538 h 233096"/>
              <a:gd name="connsiteX21" fmla="*/ 8001 w 259232"/>
              <a:gd name="connsiteY21" fmla="*/ 27603 h 233096"/>
              <a:gd name="connsiteX22" fmla="*/ 0 w 259232"/>
              <a:gd name="connsiteY22" fmla="*/ 23203 h 233096"/>
              <a:gd name="connsiteX23" fmla="*/ 55207 w 259232"/>
              <a:gd name="connsiteY23" fmla="*/ 8534 h 233096"/>
              <a:gd name="connsiteX24" fmla="*/ 55207 w 259232"/>
              <a:gd name="connsiteY24" fmla="*/ 42139 h 233096"/>
              <a:gd name="connsiteX25" fmla="*/ 103479 w 259232"/>
              <a:gd name="connsiteY25" fmla="*/ 42139 h 233096"/>
              <a:gd name="connsiteX26" fmla="*/ 103479 w 259232"/>
              <a:gd name="connsiteY26" fmla="*/ 17335 h 233096"/>
              <a:gd name="connsiteX27" fmla="*/ 148018 w 259232"/>
              <a:gd name="connsiteY27" fmla="*/ 5867 h 233096"/>
              <a:gd name="connsiteX29" fmla="*/ 176022 w 259232"/>
              <a:gd name="connsiteY29" fmla="*/ 120282 h 233096"/>
              <a:gd name="connsiteX30" fmla="*/ 176022 w 259232"/>
              <a:gd name="connsiteY30" fmla="*/ 28003 h 233096"/>
              <a:gd name="connsiteX31" fmla="*/ 174422 w 259232"/>
              <a:gd name="connsiteY31" fmla="*/ 20936 h 233096"/>
              <a:gd name="connsiteX32" fmla="*/ 168821 w 259232"/>
              <a:gd name="connsiteY32" fmla="*/ 16002 h 233096"/>
              <a:gd name="connsiteX33" fmla="*/ 223228 w 259232"/>
              <a:gd name="connsiteY33" fmla="*/ 0 h 233096"/>
              <a:gd name="connsiteX34" fmla="*/ 223228 w 259232"/>
              <a:gd name="connsiteY34" fmla="*/ 46939 h 233096"/>
              <a:gd name="connsiteX35" fmla="*/ 259232 w 259232"/>
              <a:gd name="connsiteY35" fmla="*/ 46939 h 233096"/>
              <a:gd name="connsiteX36" fmla="*/ 259232 w 259232"/>
              <a:gd name="connsiteY36" fmla="*/ 71475 h 233096"/>
              <a:gd name="connsiteX37" fmla="*/ 223228 w 259232"/>
              <a:gd name="connsiteY37" fmla="*/ 71475 h 233096"/>
              <a:gd name="connsiteX38" fmla="*/ 223228 w 259232"/>
              <a:gd name="connsiteY38" fmla="*/ 96012 h 233096"/>
              <a:gd name="connsiteX39" fmla="*/ 217093 w 259232"/>
              <a:gd name="connsiteY39" fmla="*/ 114547 h 233096"/>
              <a:gd name="connsiteX40" fmla="*/ 197625 w 259232"/>
              <a:gd name="connsiteY40" fmla="*/ 120282 h 233096"/>
              <a:gd name="connsiteX42" fmla="*/ 103479 w 259232"/>
              <a:gd name="connsiteY42" fmla="*/ 66675 h 233096"/>
              <a:gd name="connsiteX43" fmla="*/ 55207 w 259232"/>
              <a:gd name="connsiteY43" fmla="*/ 66675 h 233096"/>
              <a:gd name="connsiteX44" fmla="*/ 55207 w 259232"/>
              <a:gd name="connsiteY44" fmla="*/ 91745 h 233096"/>
              <a:gd name="connsiteX45" fmla="*/ 66008 w 259232"/>
              <a:gd name="connsiteY45" fmla="*/ 91745 h 233096"/>
              <a:gd name="connsiteX46" fmla="*/ 78410 w 259232"/>
              <a:gd name="connsiteY46" fmla="*/ 91478 h 233096"/>
              <a:gd name="connsiteX47" fmla="*/ 91345 w 259232"/>
              <a:gd name="connsiteY47" fmla="*/ 90678 h 233096"/>
              <a:gd name="connsiteX48" fmla="*/ 103479 w 259232"/>
              <a:gd name="connsiteY48" fmla="*/ 89078 h 2330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9232" h="233096">
                <a:moveTo>
                  <a:pt x="37338" y="170155"/>
                </a:moveTo>
                <a:lnTo>
                  <a:pt x="173355" y="170155"/>
                </a:lnTo>
                <a:lnTo>
                  <a:pt x="173355" y="153352"/>
                </a:lnTo>
                <a:lnTo>
                  <a:pt x="43472" y="153352"/>
                </a:lnTo>
                <a:lnTo>
                  <a:pt x="33071" y="130149"/>
                </a:lnTo>
                <a:lnTo>
                  <a:pt x="221895" y="130149"/>
                </a:lnTo>
                <a:lnTo>
                  <a:pt x="221895" y="192024"/>
                </a:lnTo>
                <a:lnTo>
                  <a:pt x="85877" y="192024"/>
                </a:lnTo>
                <a:lnTo>
                  <a:pt x="85877" y="209893"/>
                </a:lnTo>
                <a:lnTo>
                  <a:pt x="209093" y="209893"/>
                </a:lnTo>
                <a:cubicBezTo>
                  <a:pt x="215849" y="209893"/>
                  <a:pt x="219761" y="207048"/>
                  <a:pt x="220828" y="201358"/>
                </a:cubicBezTo>
                <a:lnTo>
                  <a:pt x="234163" y="233096"/>
                </a:lnTo>
                <a:lnTo>
                  <a:pt x="37338" y="233096"/>
                </a:lnTo>
                <a:moveTo>
                  <a:pt x="148018" y="114948"/>
                </a:moveTo>
                <a:lnTo>
                  <a:pt x="103479" y="114948"/>
                </a:lnTo>
                <a:lnTo>
                  <a:pt x="103479" y="105347"/>
                </a:lnTo>
                <a:cubicBezTo>
                  <a:pt x="95479" y="109080"/>
                  <a:pt x="86544" y="111836"/>
                  <a:pt x="76676" y="113614"/>
                </a:cubicBezTo>
                <a:cubicBezTo>
                  <a:pt x="66808" y="115392"/>
                  <a:pt x="56007" y="116281"/>
                  <a:pt x="44272" y="116281"/>
                </a:cubicBezTo>
                <a:lnTo>
                  <a:pt x="10668" y="116281"/>
                </a:lnTo>
                <a:lnTo>
                  <a:pt x="10668" y="36538"/>
                </a:lnTo>
                <a:cubicBezTo>
                  <a:pt x="10668" y="32982"/>
                  <a:pt x="9779" y="30004"/>
                  <a:pt x="8001" y="27603"/>
                </a:cubicBezTo>
                <a:cubicBezTo>
                  <a:pt x="6223" y="25203"/>
                  <a:pt x="3556" y="23736"/>
                  <a:pt x="0" y="23203"/>
                </a:cubicBezTo>
                <a:lnTo>
                  <a:pt x="55207" y="8534"/>
                </a:lnTo>
                <a:lnTo>
                  <a:pt x="55207" y="42139"/>
                </a:lnTo>
                <a:lnTo>
                  <a:pt x="103479" y="42139"/>
                </a:lnTo>
                <a:lnTo>
                  <a:pt x="103479" y="17335"/>
                </a:lnTo>
                <a:lnTo>
                  <a:pt x="148018" y="5867"/>
                </a:lnTo>
                <a:moveTo>
                  <a:pt x="176022" y="120282"/>
                </a:moveTo>
                <a:lnTo>
                  <a:pt x="176022" y="28003"/>
                </a:lnTo>
                <a:cubicBezTo>
                  <a:pt x="176022" y="25514"/>
                  <a:pt x="175489" y="23158"/>
                  <a:pt x="174422" y="20936"/>
                </a:cubicBezTo>
                <a:cubicBezTo>
                  <a:pt x="173355" y="18714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46939"/>
                </a:lnTo>
                <a:lnTo>
                  <a:pt x="259232" y="46939"/>
                </a:lnTo>
                <a:lnTo>
                  <a:pt x="259232" y="71475"/>
                </a:lnTo>
                <a:lnTo>
                  <a:pt x="223228" y="71475"/>
                </a:lnTo>
                <a:lnTo>
                  <a:pt x="223228" y="96012"/>
                </a:lnTo>
                <a:cubicBezTo>
                  <a:pt x="223228" y="104546"/>
                  <a:pt x="221183" y="110725"/>
                  <a:pt x="217093" y="114547"/>
                </a:cubicBezTo>
                <a:cubicBezTo>
                  <a:pt x="213004" y="118370"/>
                  <a:pt x="206515" y="120282"/>
                  <a:pt x="197625" y="120282"/>
                </a:cubicBezTo>
                <a:moveTo>
                  <a:pt x="103479" y="66675"/>
                </a:moveTo>
                <a:lnTo>
                  <a:pt x="55207" y="66675"/>
                </a:lnTo>
                <a:lnTo>
                  <a:pt x="55207" y="91745"/>
                </a:lnTo>
                <a:cubicBezTo>
                  <a:pt x="58407" y="91745"/>
                  <a:pt x="62007" y="91745"/>
                  <a:pt x="66008" y="91745"/>
                </a:cubicBezTo>
                <a:cubicBezTo>
                  <a:pt x="70009" y="91745"/>
                  <a:pt x="74143" y="91656"/>
                  <a:pt x="78410" y="91478"/>
                </a:cubicBezTo>
                <a:cubicBezTo>
                  <a:pt x="82677" y="91300"/>
                  <a:pt x="86989" y="91034"/>
                  <a:pt x="91345" y="90678"/>
                </a:cubicBezTo>
                <a:cubicBezTo>
                  <a:pt x="95701" y="90322"/>
                  <a:pt x="99746" y="89789"/>
                  <a:pt x="103479" y="89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5" name="Freeform 195"/>
          <p:cNvSpPr/>
          <p:nvPr/>
        </p:nvSpPr>
        <p:spPr>
          <a:xfrm>
            <a:off x="4957842" y="4028825"/>
            <a:ext cx="244831" cy="227228"/>
          </a:xfrm>
          <a:custGeom>
            <a:avLst/>
            <a:gdLst>
              <a:gd name="connsiteX0" fmla="*/ 154686 w 244831"/>
              <a:gd name="connsiteY0" fmla="*/ 45606 h 227228"/>
              <a:gd name="connsiteX1" fmla="*/ 113348 w 244831"/>
              <a:gd name="connsiteY1" fmla="*/ 45606 h 227228"/>
              <a:gd name="connsiteX2" fmla="*/ 109348 w 244831"/>
              <a:gd name="connsiteY2" fmla="*/ 63208 h 227228"/>
              <a:gd name="connsiteX3" fmla="*/ 103213 w 244831"/>
              <a:gd name="connsiteY3" fmla="*/ 79743 h 227228"/>
              <a:gd name="connsiteX4" fmla="*/ 125616 w 244831"/>
              <a:gd name="connsiteY4" fmla="*/ 80810 h 227228"/>
              <a:gd name="connsiteX5" fmla="*/ 143752 w 244831"/>
              <a:gd name="connsiteY5" fmla="*/ 88278 h 227228"/>
              <a:gd name="connsiteX6" fmla="*/ 155887 w 244831"/>
              <a:gd name="connsiteY6" fmla="*/ 101746 h 227228"/>
              <a:gd name="connsiteX7" fmla="*/ 160287 w 244831"/>
              <a:gd name="connsiteY7" fmla="*/ 120282 h 227228"/>
              <a:gd name="connsiteX8" fmla="*/ 155353 w 244831"/>
              <a:gd name="connsiteY8" fmla="*/ 134283 h 227228"/>
              <a:gd name="connsiteX9" fmla="*/ 140818 w 244831"/>
              <a:gd name="connsiteY9" fmla="*/ 141084 h 227228"/>
              <a:gd name="connsiteX10" fmla="*/ 124149 w 244831"/>
              <a:gd name="connsiteY10" fmla="*/ 139350 h 227228"/>
              <a:gd name="connsiteX11" fmla="*/ 113348 w 244831"/>
              <a:gd name="connsiteY11" fmla="*/ 130950 h 227228"/>
              <a:gd name="connsiteX12" fmla="*/ 117081 w 244831"/>
              <a:gd name="connsiteY12" fmla="*/ 118815 h 227228"/>
              <a:gd name="connsiteX13" fmla="*/ 115081 w 244831"/>
              <a:gd name="connsiteY13" fmla="*/ 107080 h 227228"/>
              <a:gd name="connsiteX14" fmla="*/ 108014 w 244831"/>
              <a:gd name="connsiteY14" fmla="*/ 97612 h 227228"/>
              <a:gd name="connsiteX15" fmla="*/ 96546 w 244831"/>
              <a:gd name="connsiteY15" fmla="*/ 92278 h 227228"/>
              <a:gd name="connsiteX16" fmla="*/ 59341 w 244831"/>
              <a:gd name="connsiteY16" fmla="*/ 128283 h 227228"/>
              <a:gd name="connsiteX17" fmla="*/ 0 w 244831"/>
              <a:gd name="connsiteY17" fmla="*/ 145085 h 227228"/>
              <a:gd name="connsiteX18" fmla="*/ 0 w 244831"/>
              <a:gd name="connsiteY18" fmla="*/ 139751 h 227228"/>
              <a:gd name="connsiteX19" fmla="*/ 25470 w 244831"/>
              <a:gd name="connsiteY19" fmla="*/ 126416 h 227228"/>
              <a:gd name="connsiteX20" fmla="*/ 46806 w 244831"/>
              <a:gd name="connsiteY20" fmla="*/ 105480 h 227228"/>
              <a:gd name="connsiteX21" fmla="*/ 61475 w 244831"/>
              <a:gd name="connsiteY21" fmla="*/ 78277 h 227228"/>
              <a:gd name="connsiteX22" fmla="*/ 67209 w 244831"/>
              <a:gd name="connsiteY22" fmla="*/ 45606 h 227228"/>
              <a:gd name="connsiteX23" fmla="*/ 35205 w 244831"/>
              <a:gd name="connsiteY23" fmla="*/ 45606 h 227228"/>
              <a:gd name="connsiteX24" fmla="*/ 27204 w 244831"/>
              <a:gd name="connsiteY24" fmla="*/ 52273 h 227228"/>
              <a:gd name="connsiteX25" fmla="*/ 10402 w 244831"/>
              <a:gd name="connsiteY25" fmla="*/ 21069 h 227228"/>
              <a:gd name="connsiteX26" fmla="*/ 154686 w 244831"/>
              <a:gd name="connsiteY26" fmla="*/ 21069 h 227228"/>
              <a:gd name="connsiteX28" fmla="*/ 186690 w 244831"/>
              <a:gd name="connsiteY28" fmla="*/ 166688 h 227228"/>
              <a:gd name="connsiteX29" fmla="*/ 186690 w 244831"/>
              <a:gd name="connsiteY29" fmla="*/ 82410 h 227228"/>
              <a:gd name="connsiteX30" fmla="*/ 153353 w 244831"/>
              <a:gd name="connsiteY30" fmla="*/ 82410 h 227228"/>
              <a:gd name="connsiteX31" fmla="*/ 140551 w 244831"/>
              <a:gd name="connsiteY31" fmla="*/ 57874 h 227228"/>
              <a:gd name="connsiteX32" fmla="*/ 186690 w 244831"/>
              <a:gd name="connsiteY32" fmla="*/ 57874 h 227228"/>
              <a:gd name="connsiteX33" fmla="*/ 186690 w 244831"/>
              <a:gd name="connsiteY33" fmla="*/ 28003 h 227228"/>
              <a:gd name="connsiteX34" fmla="*/ 185090 w 244831"/>
              <a:gd name="connsiteY34" fmla="*/ 20936 h 227228"/>
              <a:gd name="connsiteX35" fmla="*/ 179489 w 244831"/>
              <a:gd name="connsiteY35" fmla="*/ 16002 h 227228"/>
              <a:gd name="connsiteX36" fmla="*/ 233896 w 244831"/>
              <a:gd name="connsiteY36" fmla="*/ 0 h 227228"/>
              <a:gd name="connsiteX37" fmla="*/ 233896 w 244831"/>
              <a:gd name="connsiteY37" fmla="*/ 142418 h 227228"/>
              <a:gd name="connsiteX38" fmla="*/ 227762 w 244831"/>
              <a:gd name="connsiteY38" fmla="*/ 160953 h 227228"/>
              <a:gd name="connsiteX39" fmla="*/ 208293 w 244831"/>
              <a:gd name="connsiteY39" fmla="*/ 166688 h 227228"/>
              <a:gd name="connsiteX41" fmla="*/ 51740 w 244831"/>
              <a:gd name="connsiteY41" fmla="*/ 173888 h 227228"/>
              <a:gd name="connsiteX42" fmla="*/ 49073 w 244831"/>
              <a:gd name="connsiteY42" fmla="*/ 164954 h 227228"/>
              <a:gd name="connsiteX43" fmla="*/ 41072 w 244831"/>
              <a:gd name="connsiteY43" fmla="*/ 160553 h 227228"/>
              <a:gd name="connsiteX44" fmla="*/ 98946 w 244831"/>
              <a:gd name="connsiteY44" fmla="*/ 149885 h 227228"/>
              <a:gd name="connsiteX45" fmla="*/ 98946 w 244831"/>
              <a:gd name="connsiteY45" fmla="*/ 202692 h 227228"/>
              <a:gd name="connsiteX46" fmla="*/ 218160 w 244831"/>
              <a:gd name="connsiteY46" fmla="*/ 202692 h 227228"/>
              <a:gd name="connsiteX47" fmla="*/ 227095 w 244831"/>
              <a:gd name="connsiteY47" fmla="*/ 200025 h 227228"/>
              <a:gd name="connsiteX48" fmla="*/ 231496 w 244831"/>
              <a:gd name="connsiteY48" fmla="*/ 192024 h 227228"/>
              <a:gd name="connsiteX49" fmla="*/ 244831 w 244831"/>
              <a:gd name="connsiteY49" fmla="*/ 227228 h 227228"/>
              <a:gd name="connsiteX50" fmla="*/ 51740 w 244831"/>
              <a:gd name="connsiteY50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1" h="227228">
                <a:moveTo>
                  <a:pt x="154686" y="45606"/>
                </a:moveTo>
                <a:lnTo>
                  <a:pt x="113348" y="45606"/>
                </a:lnTo>
                <a:cubicBezTo>
                  <a:pt x="112281" y="51651"/>
                  <a:pt x="110947" y="57518"/>
                  <a:pt x="109348" y="63208"/>
                </a:cubicBezTo>
                <a:cubicBezTo>
                  <a:pt x="107747" y="68897"/>
                  <a:pt x="105702" y="74409"/>
                  <a:pt x="103213" y="79743"/>
                </a:cubicBezTo>
                <a:cubicBezTo>
                  <a:pt x="111214" y="79032"/>
                  <a:pt x="118682" y="79388"/>
                  <a:pt x="125616" y="80810"/>
                </a:cubicBezTo>
                <a:cubicBezTo>
                  <a:pt x="132550" y="82233"/>
                  <a:pt x="138595" y="84722"/>
                  <a:pt x="143752" y="88278"/>
                </a:cubicBezTo>
                <a:cubicBezTo>
                  <a:pt x="148908" y="91834"/>
                  <a:pt x="152953" y="96323"/>
                  <a:pt x="155887" y="101746"/>
                </a:cubicBezTo>
                <a:cubicBezTo>
                  <a:pt x="158820" y="107169"/>
                  <a:pt x="160287" y="113347"/>
                  <a:pt x="160287" y="120282"/>
                </a:cubicBezTo>
                <a:cubicBezTo>
                  <a:pt x="160287" y="125793"/>
                  <a:pt x="158642" y="130461"/>
                  <a:pt x="155353" y="134283"/>
                </a:cubicBezTo>
                <a:cubicBezTo>
                  <a:pt x="152064" y="138106"/>
                  <a:pt x="147218" y="140373"/>
                  <a:pt x="140818" y="141084"/>
                </a:cubicBezTo>
                <a:cubicBezTo>
                  <a:pt x="134595" y="141796"/>
                  <a:pt x="129039" y="141218"/>
                  <a:pt x="124149" y="139350"/>
                </a:cubicBezTo>
                <a:cubicBezTo>
                  <a:pt x="119259" y="137484"/>
                  <a:pt x="115659" y="134683"/>
                  <a:pt x="113348" y="130950"/>
                </a:cubicBezTo>
                <a:cubicBezTo>
                  <a:pt x="115659" y="127038"/>
                  <a:pt x="116904" y="122993"/>
                  <a:pt x="117081" y="118815"/>
                </a:cubicBezTo>
                <a:cubicBezTo>
                  <a:pt x="117259" y="114636"/>
                  <a:pt x="116592" y="110725"/>
                  <a:pt x="115081" y="107080"/>
                </a:cubicBezTo>
                <a:cubicBezTo>
                  <a:pt x="113570" y="103435"/>
                  <a:pt x="111214" y="100279"/>
                  <a:pt x="108014" y="97612"/>
                </a:cubicBezTo>
                <a:cubicBezTo>
                  <a:pt x="104813" y="94945"/>
                  <a:pt x="100990" y="93167"/>
                  <a:pt x="96546" y="92278"/>
                </a:cubicBezTo>
                <a:cubicBezTo>
                  <a:pt x="87478" y="106858"/>
                  <a:pt x="75076" y="118859"/>
                  <a:pt x="59341" y="128283"/>
                </a:cubicBezTo>
                <a:cubicBezTo>
                  <a:pt x="43605" y="137706"/>
                  <a:pt x="23825" y="143307"/>
                  <a:pt x="0" y="145085"/>
                </a:cubicBezTo>
                <a:lnTo>
                  <a:pt x="0" y="139751"/>
                </a:lnTo>
                <a:cubicBezTo>
                  <a:pt x="8890" y="136728"/>
                  <a:pt x="17380" y="132283"/>
                  <a:pt x="25470" y="126416"/>
                </a:cubicBezTo>
                <a:cubicBezTo>
                  <a:pt x="33560" y="120548"/>
                  <a:pt x="40672" y="113570"/>
                  <a:pt x="46806" y="105480"/>
                </a:cubicBezTo>
                <a:cubicBezTo>
                  <a:pt x="52940" y="97390"/>
                  <a:pt x="57830" y="88322"/>
                  <a:pt x="61475" y="78277"/>
                </a:cubicBezTo>
                <a:cubicBezTo>
                  <a:pt x="65119" y="68231"/>
                  <a:pt x="67031" y="57341"/>
                  <a:pt x="67209" y="45606"/>
                </a:cubicBezTo>
                <a:lnTo>
                  <a:pt x="35205" y="45606"/>
                </a:lnTo>
                <a:cubicBezTo>
                  <a:pt x="30760" y="45606"/>
                  <a:pt x="28092" y="47828"/>
                  <a:pt x="27204" y="52273"/>
                </a:cubicBezTo>
                <a:lnTo>
                  <a:pt x="10402" y="21069"/>
                </a:lnTo>
                <a:lnTo>
                  <a:pt x="154686" y="21069"/>
                </a:lnTo>
                <a:moveTo>
                  <a:pt x="186690" y="166688"/>
                </a:moveTo>
                <a:lnTo>
                  <a:pt x="186690" y="82410"/>
                </a:lnTo>
                <a:lnTo>
                  <a:pt x="153353" y="82410"/>
                </a:lnTo>
                <a:lnTo>
                  <a:pt x="140551" y="57874"/>
                </a:lnTo>
                <a:lnTo>
                  <a:pt x="186690" y="57874"/>
                </a:lnTo>
                <a:lnTo>
                  <a:pt x="186690" y="28003"/>
                </a:lnTo>
                <a:cubicBezTo>
                  <a:pt x="186690" y="25514"/>
                  <a:pt x="186157" y="23158"/>
                  <a:pt x="185090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2"/>
                  <a:pt x="231852" y="157131"/>
                  <a:pt x="227762" y="160953"/>
                </a:cubicBezTo>
                <a:cubicBezTo>
                  <a:pt x="223672" y="164776"/>
                  <a:pt x="217183" y="166688"/>
                  <a:pt x="208293" y="166688"/>
                </a:cubicBezTo>
                <a:moveTo>
                  <a:pt x="51740" y="173888"/>
                </a:moveTo>
                <a:cubicBezTo>
                  <a:pt x="51740" y="170332"/>
                  <a:pt x="50851" y="167354"/>
                  <a:pt x="49073" y="164954"/>
                </a:cubicBezTo>
                <a:cubicBezTo>
                  <a:pt x="47295" y="162554"/>
                  <a:pt x="44628" y="161087"/>
                  <a:pt x="41072" y="160553"/>
                </a:cubicBezTo>
                <a:lnTo>
                  <a:pt x="98946" y="149885"/>
                </a:lnTo>
                <a:lnTo>
                  <a:pt x="98946" y="202692"/>
                </a:lnTo>
                <a:lnTo>
                  <a:pt x="218160" y="202692"/>
                </a:lnTo>
                <a:cubicBezTo>
                  <a:pt x="221717" y="202692"/>
                  <a:pt x="224695" y="201803"/>
                  <a:pt x="227095" y="200025"/>
                </a:cubicBezTo>
                <a:cubicBezTo>
                  <a:pt x="229495" y="198247"/>
                  <a:pt x="230963" y="195580"/>
                  <a:pt x="231496" y="192024"/>
                </a:cubicBezTo>
                <a:lnTo>
                  <a:pt x="244831" y="227228"/>
                </a:lnTo>
                <a:lnTo>
                  <a:pt x="51740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6" name="Freeform 196"/>
          <p:cNvSpPr/>
          <p:nvPr/>
        </p:nvSpPr>
        <p:spPr>
          <a:xfrm>
            <a:off x="5232276" y="4027491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1 w 256832"/>
              <a:gd name="connsiteY1" fmla="*/ 66675 h 228562"/>
              <a:gd name="connsiteX2" fmla="*/ 132683 w 256832"/>
              <a:gd name="connsiteY2" fmla="*/ 75876 h 228562"/>
              <a:gd name="connsiteX3" fmla="*/ 145352 w 256832"/>
              <a:gd name="connsiteY3" fmla="*/ 89478 h 228562"/>
              <a:gd name="connsiteX4" fmla="*/ 149619 w 256832"/>
              <a:gd name="connsiteY4" fmla="*/ 106147 h 228562"/>
              <a:gd name="connsiteX5" fmla="*/ 145352 w 256832"/>
              <a:gd name="connsiteY5" fmla="*/ 122815 h 228562"/>
              <a:gd name="connsiteX6" fmla="*/ 132683 w 256832"/>
              <a:gd name="connsiteY6" fmla="*/ 136417 h 228562"/>
              <a:gd name="connsiteX7" fmla="*/ 111881 w 256832"/>
              <a:gd name="connsiteY7" fmla="*/ 145485 h 228562"/>
              <a:gd name="connsiteX8" fmla="*/ 82944 w 256832"/>
              <a:gd name="connsiteY8" fmla="*/ 148818 h 228562"/>
              <a:gd name="connsiteX9" fmla="*/ 54007 w 256832"/>
              <a:gd name="connsiteY9" fmla="*/ 145485 h 228562"/>
              <a:gd name="connsiteX10" fmla="*/ 33204 w 256832"/>
              <a:gd name="connsiteY10" fmla="*/ 136417 h 228562"/>
              <a:gd name="connsiteX11" fmla="*/ 20669 w 256832"/>
              <a:gd name="connsiteY11" fmla="*/ 122815 h 228562"/>
              <a:gd name="connsiteX12" fmla="*/ 16535 w 256832"/>
              <a:gd name="connsiteY12" fmla="*/ 106147 h 228562"/>
              <a:gd name="connsiteX13" fmla="*/ 20669 w 256832"/>
              <a:gd name="connsiteY13" fmla="*/ 89478 h 228562"/>
              <a:gd name="connsiteX14" fmla="*/ 33204 w 256832"/>
              <a:gd name="connsiteY14" fmla="*/ 75876 h 228562"/>
              <a:gd name="connsiteX15" fmla="*/ 54007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2 h 228562"/>
              <a:gd name="connsiteX19" fmla="*/ 173622 w 256832"/>
              <a:gd name="connsiteY19" fmla="*/ 29337 h 228562"/>
              <a:gd name="connsiteX20" fmla="*/ 172021 w 256832"/>
              <a:gd name="connsiteY20" fmla="*/ 22270 h 228562"/>
              <a:gd name="connsiteX21" fmla="*/ 166421 w 256832"/>
              <a:gd name="connsiteY21" fmla="*/ 17336 h 228562"/>
              <a:gd name="connsiteX22" fmla="*/ 220828 w 256832"/>
              <a:gd name="connsiteY22" fmla="*/ 1334 h 228562"/>
              <a:gd name="connsiteX23" fmla="*/ 220828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8 w 256832"/>
              <a:gd name="connsiteY26" fmla="*/ 99746 h 228562"/>
              <a:gd name="connsiteX27" fmla="*/ 220828 w 256832"/>
              <a:gd name="connsiteY27" fmla="*/ 149352 h 228562"/>
              <a:gd name="connsiteX28" fmla="*/ 214693 w 256832"/>
              <a:gd name="connsiteY28" fmla="*/ 167888 h 228562"/>
              <a:gd name="connsiteX29" fmla="*/ 195225 w 256832"/>
              <a:gd name="connsiteY29" fmla="*/ 173622 h 228562"/>
              <a:gd name="connsiteX31" fmla="*/ 38671 w 256832"/>
              <a:gd name="connsiteY31" fmla="*/ 184557 h 228562"/>
              <a:gd name="connsiteX32" fmla="*/ 36005 w 256832"/>
              <a:gd name="connsiteY32" fmla="*/ 175622 h 228562"/>
              <a:gd name="connsiteX33" fmla="*/ 28004 w 256832"/>
              <a:gd name="connsiteY33" fmla="*/ 171222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9 h 228562"/>
              <a:gd name="connsiteX38" fmla="*/ 221095 w 256832"/>
              <a:gd name="connsiteY38" fmla="*/ 193358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3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4 h 228562"/>
              <a:gd name="connsiteX45" fmla="*/ 0 w 256832"/>
              <a:gd name="connsiteY45" fmla="*/ 31204 h 228562"/>
              <a:gd name="connsiteX46" fmla="*/ 56541 w 256832"/>
              <a:gd name="connsiteY46" fmla="*/ 31204 h 228562"/>
              <a:gd name="connsiteX47" fmla="*/ 56541 w 256832"/>
              <a:gd name="connsiteY47" fmla="*/ 26937 h 228562"/>
              <a:gd name="connsiteX48" fmla="*/ 53873 w 256832"/>
              <a:gd name="connsiteY48" fmla="*/ 18002 h 228562"/>
              <a:gd name="connsiteX49" fmla="*/ 45872 w 256832"/>
              <a:gd name="connsiteY49" fmla="*/ 13602 h 228562"/>
              <a:gd name="connsiteX50" fmla="*/ 106413 w 256832"/>
              <a:gd name="connsiteY50" fmla="*/ 0 h 228562"/>
              <a:gd name="connsiteX51" fmla="*/ 106413 w 256832"/>
              <a:gd name="connsiteY51" fmla="*/ 31204 h 228562"/>
              <a:gd name="connsiteX52" fmla="*/ 153353 w 256832"/>
              <a:gd name="connsiteY52" fmla="*/ 31204 h 228562"/>
              <a:gd name="connsiteX54" fmla="*/ 108280 w 256832"/>
              <a:gd name="connsiteY54" fmla="*/ 106147 h 228562"/>
              <a:gd name="connsiteX55" fmla="*/ 102013 w 256832"/>
              <a:gd name="connsiteY55" fmla="*/ 90945 h 228562"/>
              <a:gd name="connsiteX56" fmla="*/ 82944 w 256832"/>
              <a:gd name="connsiteY56" fmla="*/ 84277 h 228562"/>
              <a:gd name="connsiteX57" fmla="*/ 64008 w 256832"/>
              <a:gd name="connsiteY57" fmla="*/ 90945 h 228562"/>
              <a:gd name="connsiteX58" fmla="*/ 57874 w 256832"/>
              <a:gd name="connsiteY58" fmla="*/ 106147 h 228562"/>
              <a:gd name="connsiteX59" fmla="*/ 64008 w 256832"/>
              <a:gd name="connsiteY59" fmla="*/ 121215 h 228562"/>
              <a:gd name="connsiteX60" fmla="*/ 82944 w 256832"/>
              <a:gd name="connsiteY60" fmla="*/ 127749 h 228562"/>
              <a:gd name="connsiteX61" fmla="*/ 102013 w 256832"/>
              <a:gd name="connsiteY61" fmla="*/ 121215 h 228562"/>
              <a:gd name="connsiteX62" fmla="*/ 108280 w 256832"/>
              <a:gd name="connsiteY62" fmla="*/ 106147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8" y="63208"/>
                  <a:pt x="103613" y="64364"/>
                  <a:pt x="111881" y="66675"/>
                </a:cubicBezTo>
                <a:cubicBezTo>
                  <a:pt x="120148" y="68986"/>
                  <a:pt x="127082" y="72053"/>
                  <a:pt x="132683" y="75876"/>
                </a:cubicBezTo>
                <a:cubicBezTo>
                  <a:pt x="138284" y="79699"/>
                  <a:pt x="142507" y="84233"/>
                  <a:pt x="145352" y="89478"/>
                </a:cubicBezTo>
                <a:cubicBezTo>
                  <a:pt x="148196" y="94723"/>
                  <a:pt x="149619" y="100280"/>
                  <a:pt x="149619" y="106147"/>
                </a:cubicBezTo>
                <a:cubicBezTo>
                  <a:pt x="149619" y="112014"/>
                  <a:pt x="148196" y="117570"/>
                  <a:pt x="145352" y="122815"/>
                </a:cubicBezTo>
                <a:cubicBezTo>
                  <a:pt x="142507" y="128061"/>
                  <a:pt x="138284" y="132594"/>
                  <a:pt x="132683" y="136417"/>
                </a:cubicBezTo>
                <a:cubicBezTo>
                  <a:pt x="127082" y="140240"/>
                  <a:pt x="120148" y="143263"/>
                  <a:pt x="111881" y="145485"/>
                </a:cubicBezTo>
                <a:cubicBezTo>
                  <a:pt x="103613" y="147707"/>
                  <a:pt x="93968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3"/>
                  <a:pt x="38805" y="140240"/>
                  <a:pt x="33204" y="136417"/>
                </a:cubicBezTo>
                <a:cubicBezTo>
                  <a:pt x="27604" y="132594"/>
                  <a:pt x="23425" y="128061"/>
                  <a:pt x="20669" y="122815"/>
                </a:cubicBezTo>
                <a:cubicBezTo>
                  <a:pt x="17914" y="117570"/>
                  <a:pt x="16535" y="112014"/>
                  <a:pt x="16535" y="106147"/>
                </a:cubicBezTo>
                <a:cubicBezTo>
                  <a:pt x="16535" y="100280"/>
                  <a:pt x="17914" y="94723"/>
                  <a:pt x="20669" y="89478"/>
                </a:cubicBezTo>
                <a:cubicBezTo>
                  <a:pt x="23425" y="84233"/>
                  <a:pt x="27604" y="79699"/>
                  <a:pt x="33204" y="75876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2"/>
                </a:moveTo>
                <a:lnTo>
                  <a:pt x="173622" y="29337"/>
                </a:lnTo>
                <a:cubicBezTo>
                  <a:pt x="173622" y="26848"/>
                  <a:pt x="173088" y="24492"/>
                  <a:pt x="172021" y="22270"/>
                </a:cubicBezTo>
                <a:cubicBezTo>
                  <a:pt x="170955" y="20047"/>
                  <a:pt x="169088" y="18402"/>
                  <a:pt x="166421" y="17336"/>
                </a:cubicBezTo>
                <a:lnTo>
                  <a:pt x="220828" y="1334"/>
                </a:lnTo>
                <a:lnTo>
                  <a:pt x="220828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8" y="99746"/>
                </a:lnTo>
                <a:lnTo>
                  <a:pt x="220828" y="149352"/>
                </a:lnTo>
                <a:cubicBezTo>
                  <a:pt x="220828" y="157886"/>
                  <a:pt x="218783" y="164065"/>
                  <a:pt x="214693" y="167888"/>
                </a:cubicBezTo>
                <a:cubicBezTo>
                  <a:pt x="210604" y="171710"/>
                  <a:pt x="204114" y="173622"/>
                  <a:pt x="195225" y="173622"/>
                </a:cubicBezTo>
                <a:moveTo>
                  <a:pt x="38671" y="184557"/>
                </a:moveTo>
                <a:cubicBezTo>
                  <a:pt x="38671" y="181000"/>
                  <a:pt x="37783" y="178022"/>
                  <a:pt x="36005" y="175622"/>
                </a:cubicBezTo>
                <a:cubicBezTo>
                  <a:pt x="34227" y="173222"/>
                  <a:pt x="31560" y="171755"/>
                  <a:pt x="28004" y="171222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6" y="204026"/>
                  <a:pt x="214293" y="203136"/>
                  <a:pt x="216694" y="201359"/>
                </a:cubicBezTo>
                <a:cubicBezTo>
                  <a:pt x="219094" y="199580"/>
                  <a:pt x="220561" y="196914"/>
                  <a:pt x="221095" y="193358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3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2"/>
                </a:cubicBezTo>
                <a:cubicBezTo>
                  <a:pt x="52096" y="15602"/>
                  <a:pt x="49428" y="14135"/>
                  <a:pt x="45872" y="13602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3" y="31204"/>
                </a:lnTo>
                <a:moveTo>
                  <a:pt x="108280" y="106147"/>
                </a:moveTo>
                <a:cubicBezTo>
                  <a:pt x="108280" y="100457"/>
                  <a:pt x="106191" y="95390"/>
                  <a:pt x="102013" y="90945"/>
                </a:cubicBezTo>
                <a:cubicBezTo>
                  <a:pt x="97835" y="86500"/>
                  <a:pt x="91478" y="84277"/>
                  <a:pt x="82944" y="84277"/>
                </a:cubicBezTo>
                <a:cubicBezTo>
                  <a:pt x="74409" y="84277"/>
                  <a:pt x="68097" y="86500"/>
                  <a:pt x="64008" y="90945"/>
                </a:cubicBezTo>
                <a:cubicBezTo>
                  <a:pt x="59918" y="95390"/>
                  <a:pt x="57874" y="100457"/>
                  <a:pt x="57874" y="106147"/>
                </a:cubicBezTo>
                <a:cubicBezTo>
                  <a:pt x="57874" y="111836"/>
                  <a:pt x="59918" y="116859"/>
                  <a:pt x="64008" y="121215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5" y="125571"/>
                  <a:pt x="102013" y="121215"/>
                </a:cubicBezTo>
                <a:cubicBezTo>
                  <a:pt x="106191" y="116859"/>
                  <a:pt x="108280" y="111836"/>
                  <a:pt x="108280" y="1061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7" name="Freeform 197"/>
          <p:cNvSpPr/>
          <p:nvPr/>
        </p:nvSpPr>
        <p:spPr>
          <a:xfrm>
            <a:off x="5569954" y="4037892"/>
            <a:ext cx="252831" cy="224828"/>
          </a:xfrm>
          <a:custGeom>
            <a:avLst/>
            <a:gdLst>
              <a:gd name="connsiteX0" fmla="*/ 230162 w 252831"/>
              <a:gd name="connsiteY0" fmla="*/ 182690 h 224828"/>
              <a:gd name="connsiteX1" fmla="*/ 204558 w 252831"/>
              <a:gd name="connsiteY1" fmla="*/ 213360 h 224828"/>
              <a:gd name="connsiteX2" fmla="*/ 131483 w 252831"/>
              <a:gd name="connsiteY2" fmla="*/ 224828 h 224828"/>
              <a:gd name="connsiteX3" fmla="*/ 58274 w 252831"/>
              <a:gd name="connsiteY3" fmla="*/ 213360 h 224828"/>
              <a:gd name="connsiteX4" fmla="*/ 32537 w 252831"/>
              <a:gd name="connsiteY4" fmla="*/ 182690 h 224828"/>
              <a:gd name="connsiteX5" fmla="*/ 51606 w 252831"/>
              <a:gd name="connsiteY5" fmla="*/ 155486 h 224828"/>
              <a:gd name="connsiteX6" fmla="*/ 106413 w 252831"/>
              <a:gd name="connsiteY6" fmla="*/ 141618 h 224828"/>
              <a:gd name="connsiteX7" fmla="*/ 106413 w 252831"/>
              <a:gd name="connsiteY7" fmla="*/ 124549 h 224828"/>
              <a:gd name="connsiteX8" fmla="*/ 32004 w 252831"/>
              <a:gd name="connsiteY8" fmla="*/ 124549 h 224828"/>
              <a:gd name="connsiteX9" fmla="*/ 22936 w 252831"/>
              <a:gd name="connsiteY9" fmla="*/ 132017 h 224828"/>
              <a:gd name="connsiteX10" fmla="*/ 0 w 252831"/>
              <a:gd name="connsiteY10" fmla="*/ 99746 h 224828"/>
              <a:gd name="connsiteX11" fmla="*/ 252831 w 252831"/>
              <a:gd name="connsiteY11" fmla="*/ 99746 h 224828"/>
              <a:gd name="connsiteX12" fmla="*/ 252831 w 252831"/>
              <a:gd name="connsiteY12" fmla="*/ 124549 h 224828"/>
              <a:gd name="connsiteX13" fmla="*/ 153619 w 252831"/>
              <a:gd name="connsiteY13" fmla="*/ 124549 h 224828"/>
              <a:gd name="connsiteX14" fmla="*/ 153619 w 252831"/>
              <a:gd name="connsiteY14" fmla="*/ 141351 h 224828"/>
              <a:gd name="connsiteX15" fmla="*/ 210426 w 252831"/>
              <a:gd name="connsiteY15" fmla="*/ 155086 h 224828"/>
              <a:gd name="connsiteX16" fmla="*/ 230162 w 252831"/>
              <a:gd name="connsiteY16" fmla="*/ 182690 h 224828"/>
              <a:gd name="connsiteX18" fmla="*/ 173355 w 252831"/>
              <a:gd name="connsiteY18" fmla="*/ 77343 h 224828"/>
              <a:gd name="connsiteX19" fmla="*/ 175222 w 252831"/>
              <a:gd name="connsiteY19" fmla="*/ 68009 h 224828"/>
              <a:gd name="connsiteX20" fmla="*/ 169087 w 252831"/>
              <a:gd name="connsiteY20" fmla="*/ 60408 h 224828"/>
              <a:gd name="connsiteX21" fmla="*/ 157753 w 252831"/>
              <a:gd name="connsiteY21" fmla="*/ 55207 h 224828"/>
              <a:gd name="connsiteX22" fmla="*/ 143751 w 252831"/>
              <a:gd name="connsiteY22" fmla="*/ 53074 h 224828"/>
              <a:gd name="connsiteX23" fmla="*/ 118815 w 252831"/>
              <a:gd name="connsiteY23" fmla="*/ 69075 h 224828"/>
              <a:gd name="connsiteX24" fmla="*/ 87211 w 252831"/>
              <a:gd name="connsiteY24" fmla="*/ 80010 h 224828"/>
              <a:gd name="connsiteX25" fmla="*/ 53073 w 252831"/>
              <a:gd name="connsiteY25" fmla="*/ 86411 h 224828"/>
              <a:gd name="connsiteX26" fmla="*/ 20536 w 252831"/>
              <a:gd name="connsiteY26" fmla="*/ 88811 h 224828"/>
              <a:gd name="connsiteX27" fmla="*/ 20536 w 252831"/>
              <a:gd name="connsiteY27" fmla="*/ 83477 h 224828"/>
              <a:gd name="connsiteX28" fmla="*/ 54006 w 252831"/>
              <a:gd name="connsiteY28" fmla="*/ 76276 h 224828"/>
              <a:gd name="connsiteX29" fmla="*/ 81743 w 252831"/>
              <a:gd name="connsiteY29" fmla="*/ 63341 h 224828"/>
              <a:gd name="connsiteX30" fmla="*/ 100679 w 252831"/>
              <a:gd name="connsiteY30" fmla="*/ 46273 h 224828"/>
              <a:gd name="connsiteX31" fmla="*/ 107747 w 252831"/>
              <a:gd name="connsiteY31" fmla="*/ 26403 h 224828"/>
              <a:gd name="connsiteX32" fmla="*/ 107747 w 252831"/>
              <a:gd name="connsiteY32" fmla="*/ 23470 h 224828"/>
              <a:gd name="connsiteX33" fmla="*/ 54940 w 252831"/>
              <a:gd name="connsiteY33" fmla="*/ 23470 h 224828"/>
              <a:gd name="connsiteX34" fmla="*/ 49606 w 252831"/>
              <a:gd name="connsiteY34" fmla="*/ 25737 h 224828"/>
              <a:gd name="connsiteX35" fmla="*/ 46939 w 252831"/>
              <a:gd name="connsiteY35" fmla="*/ 31204 h 224828"/>
              <a:gd name="connsiteX36" fmla="*/ 30137 w 252831"/>
              <a:gd name="connsiteY36" fmla="*/ 0 h 224828"/>
              <a:gd name="connsiteX37" fmla="*/ 224561 w 252831"/>
              <a:gd name="connsiteY37" fmla="*/ 0 h 224828"/>
              <a:gd name="connsiteX38" fmla="*/ 224561 w 252831"/>
              <a:gd name="connsiteY38" fmla="*/ 23470 h 224828"/>
              <a:gd name="connsiteX39" fmla="*/ 159753 w 252831"/>
              <a:gd name="connsiteY39" fmla="*/ 23470 h 224828"/>
              <a:gd name="connsiteX40" fmla="*/ 154419 w 252831"/>
              <a:gd name="connsiteY40" fmla="*/ 39739 h 224828"/>
              <a:gd name="connsiteX41" fmla="*/ 180156 w 252831"/>
              <a:gd name="connsiteY41" fmla="*/ 41605 h 224828"/>
              <a:gd name="connsiteX42" fmla="*/ 204958 w 252831"/>
              <a:gd name="connsiteY42" fmla="*/ 46806 h 224828"/>
              <a:gd name="connsiteX43" fmla="*/ 223628 w 252831"/>
              <a:gd name="connsiteY43" fmla="*/ 56140 h 224828"/>
              <a:gd name="connsiteX44" fmla="*/ 230962 w 252831"/>
              <a:gd name="connsiteY44" fmla="*/ 70142 h 224828"/>
              <a:gd name="connsiteX45" fmla="*/ 224694 w 252831"/>
              <a:gd name="connsiteY45" fmla="*/ 82677 h 224828"/>
              <a:gd name="connsiteX46" fmla="*/ 207492 w 252831"/>
              <a:gd name="connsiteY46" fmla="*/ 88278 h 224828"/>
              <a:gd name="connsiteX47" fmla="*/ 186423 w 252831"/>
              <a:gd name="connsiteY47" fmla="*/ 86411 h 224828"/>
              <a:gd name="connsiteX48" fmla="*/ 173355 w 252831"/>
              <a:gd name="connsiteY48" fmla="*/ 77343 h 224828"/>
              <a:gd name="connsiteX50" fmla="*/ 180556 w 252831"/>
              <a:gd name="connsiteY50" fmla="*/ 182690 h 224828"/>
              <a:gd name="connsiteX51" fmla="*/ 167087 w 252831"/>
              <a:gd name="connsiteY51" fmla="*/ 167754 h 224828"/>
              <a:gd name="connsiteX52" fmla="*/ 131483 w 252831"/>
              <a:gd name="connsiteY52" fmla="*/ 162687 h 224828"/>
              <a:gd name="connsiteX53" fmla="*/ 95612 w 252831"/>
              <a:gd name="connsiteY53" fmla="*/ 167754 h 224828"/>
              <a:gd name="connsiteX54" fmla="*/ 82143 w 252831"/>
              <a:gd name="connsiteY54" fmla="*/ 182690 h 224828"/>
              <a:gd name="connsiteX55" fmla="*/ 95478 w 252831"/>
              <a:gd name="connsiteY55" fmla="*/ 197625 h 224828"/>
              <a:gd name="connsiteX56" fmla="*/ 131483 w 252831"/>
              <a:gd name="connsiteY56" fmla="*/ 202692 h 224828"/>
              <a:gd name="connsiteX57" fmla="*/ 167087 w 252831"/>
              <a:gd name="connsiteY57" fmla="*/ 197625 h 224828"/>
              <a:gd name="connsiteX58" fmla="*/ 180556 w 252831"/>
              <a:gd name="connsiteY58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1" h="224828">
                <a:moveTo>
                  <a:pt x="230162" y="182690"/>
                </a:moveTo>
                <a:cubicBezTo>
                  <a:pt x="230162" y="195491"/>
                  <a:pt x="221627" y="205715"/>
                  <a:pt x="204558" y="213360"/>
                </a:cubicBezTo>
                <a:cubicBezTo>
                  <a:pt x="187490" y="221006"/>
                  <a:pt x="163132" y="224828"/>
                  <a:pt x="131483" y="224828"/>
                </a:cubicBezTo>
                <a:cubicBezTo>
                  <a:pt x="99835" y="224828"/>
                  <a:pt x="75431" y="221006"/>
                  <a:pt x="58274" y="213360"/>
                </a:cubicBezTo>
                <a:cubicBezTo>
                  <a:pt x="41116" y="205715"/>
                  <a:pt x="32537" y="195491"/>
                  <a:pt x="32537" y="182690"/>
                </a:cubicBezTo>
                <a:cubicBezTo>
                  <a:pt x="32537" y="171844"/>
                  <a:pt x="38893" y="162776"/>
                  <a:pt x="51606" y="155486"/>
                </a:cubicBezTo>
                <a:cubicBezTo>
                  <a:pt x="64319" y="148196"/>
                  <a:pt x="82588" y="143574"/>
                  <a:pt x="106413" y="141618"/>
                </a:cubicBezTo>
                <a:lnTo>
                  <a:pt x="106413" y="124549"/>
                </a:lnTo>
                <a:lnTo>
                  <a:pt x="32004" y="124549"/>
                </a:lnTo>
                <a:cubicBezTo>
                  <a:pt x="26848" y="124549"/>
                  <a:pt x="23825" y="127038"/>
                  <a:pt x="22936" y="132017"/>
                </a:cubicBezTo>
                <a:lnTo>
                  <a:pt x="0" y="99746"/>
                </a:lnTo>
                <a:lnTo>
                  <a:pt x="252831" y="99746"/>
                </a:lnTo>
                <a:lnTo>
                  <a:pt x="252831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3" y="143307"/>
                  <a:pt x="197269" y="147886"/>
                  <a:pt x="210426" y="155086"/>
                </a:cubicBezTo>
                <a:cubicBezTo>
                  <a:pt x="223584" y="162287"/>
                  <a:pt x="230162" y="171488"/>
                  <a:pt x="230162" y="182690"/>
                </a:cubicBezTo>
                <a:moveTo>
                  <a:pt x="173355" y="77343"/>
                </a:moveTo>
                <a:cubicBezTo>
                  <a:pt x="175666" y="73965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7" y="60408"/>
                </a:cubicBezTo>
                <a:cubicBezTo>
                  <a:pt x="166065" y="58185"/>
                  <a:pt x="162287" y="56452"/>
                  <a:pt x="157753" y="55207"/>
                </a:cubicBezTo>
                <a:cubicBezTo>
                  <a:pt x="153219" y="53962"/>
                  <a:pt x="148551" y="53251"/>
                  <a:pt x="143751" y="53074"/>
                </a:cubicBezTo>
                <a:cubicBezTo>
                  <a:pt x="136994" y="59296"/>
                  <a:pt x="128682" y="64630"/>
                  <a:pt x="118815" y="69075"/>
                </a:cubicBezTo>
                <a:cubicBezTo>
                  <a:pt x="108947" y="73520"/>
                  <a:pt x="98412" y="77165"/>
                  <a:pt x="87211" y="80010"/>
                </a:cubicBezTo>
                <a:cubicBezTo>
                  <a:pt x="76009" y="82855"/>
                  <a:pt x="64630" y="84989"/>
                  <a:pt x="53073" y="86411"/>
                </a:cubicBezTo>
                <a:cubicBezTo>
                  <a:pt x="41516" y="87833"/>
                  <a:pt x="30670" y="88633"/>
                  <a:pt x="20536" y="88811"/>
                </a:cubicBezTo>
                <a:lnTo>
                  <a:pt x="20536" y="83477"/>
                </a:lnTo>
                <a:cubicBezTo>
                  <a:pt x="32271" y="82233"/>
                  <a:pt x="43428" y="79832"/>
                  <a:pt x="54006" y="76276"/>
                </a:cubicBezTo>
                <a:cubicBezTo>
                  <a:pt x="64586" y="72720"/>
                  <a:pt x="73831" y="68409"/>
                  <a:pt x="81743" y="63341"/>
                </a:cubicBezTo>
                <a:cubicBezTo>
                  <a:pt x="89655" y="58274"/>
                  <a:pt x="95967" y="52584"/>
                  <a:pt x="100679" y="46273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70"/>
                </a:lnTo>
                <a:lnTo>
                  <a:pt x="54940" y="23470"/>
                </a:lnTo>
                <a:cubicBezTo>
                  <a:pt x="52806" y="23470"/>
                  <a:pt x="51028" y="24226"/>
                  <a:pt x="49606" y="25737"/>
                </a:cubicBezTo>
                <a:cubicBezTo>
                  <a:pt x="48183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70"/>
                </a:lnTo>
                <a:lnTo>
                  <a:pt x="159753" y="23470"/>
                </a:lnTo>
                <a:cubicBezTo>
                  <a:pt x="159220" y="29337"/>
                  <a:pt x="157442" y="34760"/>
                  <a:pt x="154419" y="39739"/>
                </a:cubicBezTo>
                <a:cubicBezTo>
                  <a:pt x="162597" y="39916"/>
                  <a:pt x="171177" y="40539"/>
                  <a:pt x="180156" y="41605"/>
                </a:cubicBezTo>
                <a:cubicBezTo>
                  <a:pt x="189135" y="42672"/>
                  <a:pt x="197402" y="44406"/>
                  <a:pt x="204958" y="46806"/>
                </a:cubicBezTo>
                <a:cubicBezTo>
                  <a:pt x="212515" y="49206"/>
                  <a:pt x="218738" y="52318"/>
                  <a:pt x="223628" y="56140"/>
                </a:cubicBezTo>
                <a:cubicBezTo>
                  <a:pt x="228517" y="59963"/>
                  <a:pt x="230962" y="64630"/>
                  <a:pt x="230962" y="70142"/>
                </a:cubicBezTo>
                <a:cubicBezTo>
                  <a:pt x="230962" y="75476"/>
                  <a:pt x="228872" y="79655"/>
                  <a:pt x="224694" y="82677"/>
                </a:cubicBezTo>
                <a:cubicBezTo>
                  <a:pt x="220516" y="85699"/>
                  <a:pt x="214782" y="87567"/>
                  <a:pt x="207492" y="88278"/>
                </a:cubicBezTo>
                <a:cubicBezTo>
                  <a:pt x="199847" y="88989"/>
                  <a:pt x="192824" y="88367"/>
                  <a:pt x="186423" y="86411"/>
                </a:cubicBezTo>
                <a:cubicBezTo>
                  <a:pt x="180022" y="84455"/>
                  <a:pt x="175666" y="81432"/>
                  <a:pt x="173355" y="77343"/>
                </a:cubicBezTo>
                <a:moveTo>
                  <a:pt x="180556" y="182690"/>
                </a:moveTo>
                <a:cubicBezTo>
                  <a:pt x="180556" y="176111"/>
                  <a:pt x="176066" y="171133"/>
                  <a:pt x="167087" y="167754"/>
                </a:cubicBezTo>
                <a:cubicBezTo>
                  <a:pt x="158109" y="164376"/>
                  <a:pt x="146240" y="162687"/>
                  <a:pt x="131483" y="162687"/>
                </a:cubicBezTo>
                <a:cubicBezTo>
                  <a:pt x="116548" y="162687"/>
                  <a:pt x="104591" y="164376"/>
                  <a:pt x="95612" y="167754"/>
                </a:cubicBezTo>
                <a:cubicBezTo>
                  <a:pt x="86633" y="171133"/>
                  <a:pt x="82143" y="176111"/>
                  <a:pt x="82143" y="182690"/>
                </a:cubicBezTo>
                <a:cubicBezTo>
                  <a:pt x="82143" y="189268"/>
                  <a:pt x="86588" y="194246"/>
                  <a:pt x="95478" y="197625"/>
                </a:cubicBezTo>
                <a:cubicBezTo>
                  <a:pt x="104368" y="201003"/>
                  <a:pt x="116370" y="202692"/>
                  <a:pt x="131483" y="202692"/>
                </a:cubicBezTo>
                <a:cubicBezTo>
                  <a:pt x="146240" y="202692"/>
                  <a:pt x="158109" y="201003"/>
                  <a:pt x="167087" y="197625"/>
                </a:cubicBezTo>
                <a:cubicBezTo>
                  <a:pt x="176066" y="194246"/>
                  <a:pt x="180556" y="189268"/>
                  <a:pt x="180556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8" name="Freeform 198"/>
          <p:cNvSpPr/>
          <p:nvPr/>
        </p:nvSpPr>
        <p:spPr>
          <a:xfrm>
            <a:off x="5836654" y="4029358"/>
            <a:ext cx="252831" cy="229895"/>
          </a:xfrm>
          <a:custGeom>
            <a:avLst/>
            <a:gdLst>
              <a:gd name="connsiteX0" fmla="*/ 252831 w 252831"/>
              <a:gd name="connsiteY0" fmla="*/ 116548 h 229895"/>
              <a:gd name="connsiteX1" fmla="*/ 153619 w 252831"/>
              <a:gd name="connsiteY1" fmla="*/ 116548 h 229895"/>
              <a:gd name="connsiteX2" fmla="*/ 153619 w 252831"/>
              <a:gd name="connsiteY2" fmla="*/ 145885 h 229895"/>
              <a:gd name="connsiteX3" fmla="*/ 225895 w 252831"/>
              <a:gd name="connsiteY3" fmla="*/ 145885 h 229895"/>
              <a:gd name="connsiteX4" fmla="*/ 225895 w 252831"/>
              <a:gd name="connsiteY4" fmla="*/ 205626 h 229895"/>
              <a:gd name="connsiteX5" fmla="*/ 219761 w 252831"/>
              <a:gd name="connsiteY5" fmla="*/ 224162 h 229895"/>
              <a:gd name="connsiteX6" fmla="*/ 200291 w 252831"/>
              <a:gd name="connsiteY6" fmla="*/ 229895 h 229895"/>
              <a:gd name="connsiteX7" fmla="*/ 178689 w 252831"/>
              <a:gd name="connsiteY7" fmla="*/ 229895 h 229895"/>
              <a:gd name="connsiteX8" fmla="*/ 178689 w 252831"/>
              <a:gd name="connsiteY8" fmla="*/ 170421 h 229895"/>
              <a:gd name="connsiteX9" fmla="*/ 56540 w 252831"/>
              <a:gd name="connsiteY9" fmla="*/ 170421 h 229895"/>
              <a:gd name="connsiteX10" fmla="*/ 48539 w 252831"/>
              <a:gd name="connsiteY10" fmla="*/ 177089 h 229895"/>
              <a:gd name="connsiteX11" fmla="*/ 26136 w 252831"/>
              <a:gd name="connsiteY11" fmla="*/ 145885 h 229895"/>
              <a:gd name="connsiteX12" fmla="*/ 106413 w 252831"/>
              <a:gd name="connsiteY12" fmla="*/ 145885 h 229895"/>
              <a:gd name="connsiteX13" fmla="*/ 106413 w 252831"/>
              <a:gd name="connsiteY13" fmla="*/ 116548 h 229895"/>
              <a:gd name="connsiteX14" fmla="*/ 32004 w 252831"/>
              <a:gd name="connsiteY14" fmla="*/ 116548 h 229895"/>
              <a:gd name="connsiteX15" fmla="*/ 22936 w 252831"/>
              <a:gd name="connsiteY15" fmla="*/ 124016 h 229895"/>
              <a:gd name="connsiteX16" fmla="*/ 0 w 252831"/>
              <a:gd name="connsiteY16" fmla="*/ 91745 h 229895"/>
              <a:gd name="connsiteX17" fmla="*/ 165354 w 252831"/>
              <a:gd name="connsiteY17" fmla="*/ 91745 h 229895"/>
              <a:gd name="connsiteX18" fmla="*/ 174022 w 252831"/>
              <a:gd name="connsiteY18" fmla="*/ 70276 h 229895"/>
              <a:gd name="connsiteX19" fmla="*/ 175755 w 252831"/>
              <a:gd name="connsiteY19" fmla="*/ 38405 h 229895"/>
              <a:gd name="connsiteX20" fmla="*/ 175755 w 252831"/>
              <a:gd name="connsiteY20" fmla="*/ 35738 h 229895"/>
              <a:gd name="connsiteX21" fmla="*/ 58674 w 252831"/>
              <a:gd name="connsiteY21" fmla="*/ 35738 h 229895"/>
              <a:gd name="connsiteX22" fmla="*/ 50672 w 252831"/>
              <a:gd name="connsiteY22" fmla="*/ 42406 h 229895"/>
              <a:gd name="connsiteX23" fmla="*/ 33870 w 252831"/>
              <a:gd name="connsiteY23" fmla="*/ 11202 h 229895"/>
              <a:gd name="connsiteX24" fmla="*/ 175755 w 252831"/>
              <a:gd name="connsiteY24" fmla="*/ 11202 h 229895"/>
              <a:gd name="connsiteX25" fmla="*/ 175755 w 252831"/>
              <a:gd name="connsiteY25" fmla="*/ 0 h 229895"/>
              <a:gd name="connsiteX26" fmla="*/ 222961 w 252831"/>
              <a:gd name="connsiteY26" fmla="*/ 12802 h 229895"/>
              <a:gd name="connsiteX27" fmla="*/ 222961 w 252831"/>
              <a:gd name="connsiteY27" fmla="*/ 29870 h 229895"/>
              <a:gd name="connsiteX28" fmla="*/ 215093 w 252831"/>
              <a:gd name="connsiteY28" fmla="*/ 68142 h 229895"/>
              <a:gd name="connsiteX29" fmla="*/ 192024 w 252831"/>
              <a:gd name="connsiteY29" fmla="*/ 91745 h 229895"/>
              <a:gd name="connsiteX30" fmla="*/ 252831 w 252831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5">
                <a:moveTo>
                  <a:pt x="252831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5" y="145885"/>
                </a:lnTo>
                <a:lnTo>
                  <a:pt x="225895" y="205626"/>
                </a:lnTo>
                <a:cubicBezTo>
                  <a:pt x="225895" y="214160"/>
                  <a:pt x="223850" y="220339"/>
                  <a:pt x="219761" y="224162"/>
                </a:cubicBezTo>
                <a:cubicBezTo>
                  <a:pt x="215671" y="227984"/>
                  <a:pt x="209181" y="229895"/>
                  <a:pt x="200291" y="229895"/>
                </a:cubicBezTo>
                <a:lnTo>
                  <a:pt x="178689" y="229895"/>
                </a:lnTo>
                <a:lnTo>
                  <a:pt x="178689" y="170421"/>
                </a:lnTo>
                <a:lnTo>
                  <a:pt x="56540" y="170421"/>
                </a:lnTo>
                <a:cubicBezTo>
                  <a:pt x="52095" y="170421"/>
                  <a:pt x="49428" y="172644"/>
                  <a:pt x="48539" y="177089"/>
                </a:cubicBezTo>
                <a:lnTo>
                  <a:pt x="26136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4" y="116548"/>
                </a:lnTo>
                <a:cubicBezTo>
                  <a:pt x="26848" y="116548"/>
                  <a:pt x="23825" y="119037"/>
                  <a:pt x="22936" y="124016"/>
                </a:cubicBezTo>
                <a:lnTo>
                  <a:pt x="0" y="91745"/>
                </a:lnTo>
                <a:lnTo>
                  <a:pt x="165354" y="91745"/>
                </a:lnTo>
                <a:cubicBezTo>
                  <a:pt x="169977" y="86766"/>
                  <a:pt x="172866" y="79610"/>
                  <a:pt x="174022" y="70276"/>
                </a:cubicBezTo>
                <a:cubicBezTo>
                  <a:pt x="175177" y="60941"/>
                  <a:pt x="175755" y="50317"/>
                  <a:pt x="175755" y="38405"/>
                </a:cubicBezTo>
                <a:lnTo>
                  <a:pt x="175755" y="35738"/>
                </a:lnTo>
                <a:lnTo>
                  <a:pt x="58674" y="35738"/>
                </a:lnTo>
                <a:cubicBezTo>
                  <a:pt x="54229" y="35738"/>
                  <a:pt x="51562" y="37960"/>
                  <a:pt x="50672" y="42406"/>
                </a:cubicBezTo>
                <a:lnTo>
                  <a:pt x="33870" y="11202"/>
                </a:lnTo>
                <a:lnTo>
                  <a:pt x="175755" y="11202"/>
                </a:lnTo>
                <a:lnTo>
                  <a:pt x="175755" y="0"/>
                </a:lnTo>
                <a:lnTo>
                  <a:pt x="222961" y="12802"/>
                </a:lnTo>
                <a:lnTo>
                  <a:pt x="222961" y="29870"/>
                </a:lnTo>
                <a:cubicBezTo>
                  <a:pt x="222961" y="45339"/>
                  <a:pt x="220338" y="58096"/>
                  <a:pt x="215093" y="68142"/>
                </a:cubicBezTo>
                <a:cubicBezTo>
                  <a:pt x="209848" y="78187"/>
                  <a:pt x="202159" y="86055"/>
                  <a:pt x="192024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9" name="Freeform 199"/>
          <p:cNvSpPr/>
          <p:nvPr/>
        </p:nvSpPr>
        <p:spPr>
          <a:xfrm>
            <a:off x="6103354" y="4032825"/>
            <a:ext cx="252831" cy="223228"/>
          </a:xfrm>
          <a:custGeom>
            <a:avLst/>
            <a:gdLst>
              <a:gd name="connsiteX0" fmla="*/ 81343 w 252831"/>
              <a:gd name="connsiteY0" fmla="*/ 52540 h 223228"/>
              <a:gd name="connsiteX1" fmla="*/ 93612 w 252831"/>
              <a:gd name="connsiteY1" fmla="*/ 73342 h 223228"/>
              <a:gd name="connsiteX2" fmla="*/ 130150 w 252831"/>
              <a:gd name="connsiteY2" fmla="*/ 81343 h 223228"/>
              <a:gd name="connsiteX3" fmla="*/ 166820 w 252831"/>
              <a:gd name="connsiteY3" fmla="*/ 73342 h 223228"/>
              <a:gd name="connsiteX4" fmla="*/ 179222 w 252831"/>
              <a:gd name="connsiteY4" fmla="*/ 52540 h 223228"/>
              <a:gd name="connsiteX5" fmla="*/ 166688 w 252831"/>
              <a:gd name="connsiteY5" fmla="*/ 31737 h 223228"/>
              <a:gd name="connsiteX6" fmla="*/ 130150 w 252831"/>
              <a:gd name="connsiteY6" fmla="*/ 23736 h 223228"/>
              <a:gd name="connsiteX7" fmla="*/ 93745 w 252831"/>
              <a:gd name="connsiteY7" fmla="*/ 31737 h 223228"/>
              <a:gd name="connsiteX8" fmla="*/ 81343 w 252831"/>
              <a:gd name="connsiteY8" fmla="*/ 52540 h 223228"/>
              <a:gd name="connsiteX10" fmla="*/ 34404 w 252831"/>
              <a:gd name="connsiteY10" fmla="*/ 52540 h 223228"/>
              <a:gd name="connsiteX11" fmla="*/ 41472 w 252831"/>
              <a:gd name="connsiteY11" fmla="*/ 29604 h 223228"/>
              <a:gd name="connsiteX12" fmla="*/ 61341 w 252831"/>
              <a:gd name="connsiteY12" fmla="*/ 13202 h 223228"/>
              <a:gd name="connsiteX13" fmla="*/ 91744 w 252831"/>
              <a:gd name="connsiteY13" fmla="*/ 3334 h 223228"/>
              <a:gd name="connsiteX14" fmla="*/ 130150 w 252831"/>
              <a:gd name="connsiteY14" fmla="*/ 0 h 223228"/>
              <a:gd name="connsiteX15" fmla="*/ 168687 w 252831"/>
              <a:gd name="connsiteY15" fmla="*/ 3334 h 223228"/>
              <a:gd name="connsiteX16" fmla="*/ 199225 w 252831"/>
              <a:gd name="connsiteY16" fmla="*/ 13202 h 223228"/>
              <a:gd name="connsiteX17" fmla="*/ 219227 w 252831"/>
              <a:gd name="connsiteY17" fmla="*/ 29604 h 223228"/>
              <a:gd name="connsiteX18" fmla="*/ 226428 w 252831"/>
              <a:gd name="connsiteY18" fmla="*/ 52540 h 223228"/>
              <a:gd name="connsiteX19" fmla="*/ 219227 w 252831"/>
              <a:gd name="connsiteY19" fmla="*/ 75476 h 223228"/>
              <a:gd name="connsiteX20" fmla="*/ 199091 w 252831"/>
              <a:gd name="connsiteY20" fmla="*/ 91878 h 223228"/>
              <a:gd name="connsiteX21" fmla="*/ 168554 w 252831"/>
              <a:gd name="connsiteY21" fmla="*/ 101746 h 223228"/>
              <a:gd name="connsiteX22" fmla="*/ 130150 w 252831"/>
              <a:gd name="connsiteY22" fmla="*/ 105080 h 223228"/>
              <a:gd name="connsiteX23" fmla="*/ 91744 w 252831"/>
              <a:gd name="connsiteY23" fmla="*/ 101746 h 223228"/>
              <a:gd name="connsiteX24" fmla="*/ 61474 w 252831"/>
              <a:gd name="connsiteY24" fmla="*/ 91878 h 223228"/>
              <a:gd name="connsiteX25" fmla="*/ 41605 w 252831"/>
              <a:gd name="connsiteY25" fmla="*/ 75476 h 223228"/>
              <a:gd name="connsiteX26" fmla="*/ 34404 w 252831"/>
              <a:gd name="connsiteY26" fmla="*/ 52540 h 223228"/>
              <a:gd name="connsiteX28" fmla="*/ 252831 w 252831"/>
              <a:gd name="connsiteY28" fmla="*/ 143484 h 223228"/>
              <a:gd name="connsiteX29" fmla="*/ 32004 w 252831"/>
              <a:gd name="connsiteY29" fmla="*/ 143484 h 223228"/>
              <a:gd name="connsiteX30" fmla="*/ 22936 w 252831"/>
              <a:gd name="connsiteY30" fmla="*/ 150952 h 223228"/>
              <a:gd name="connsiteX31" fmla="*/ 0 w 252831"/>
              <a:gd name="connsiteY31" fmla="*/ 118681 h 223228"/>
              <a:gd name="connsiteX32" fmla="*/ 252831 w 252831"/>
              <a:gd name="connsiteY32" fmla="*/ 118681 h 223228"/>
              <a:gd name="connsiteX34" fmla="*/ 42405 w 252831"/>
              <a:gd name="connsiteY34" fmla="*/ 179222 h 223228"/>
              <a:gd name="connsiteX35" fmla="*/ 39738 w 252831"/>
              <a:gd name="connsiteY35" fmla="*/ 170288 h 223228"/>
              <a:gd name="connsiteX36" fmla="*/ 31737 w 252831"/>
              <a:gd name="connsiteY36" fmla="*/ 165888 h 223228"/>
              <a:gd name="connsiteX37" fmla="*/ 89611 w 252831"/>
              <a:gd name="connsiteY37" fmla="*/ 155219 h 223228"/>
              <a:gd name="connsiteX38" fmla="*/ 89611 w 252831"/>
              <a:gd name="connsiteY38" fmla="*/ 198692 h 223228"/>
              <a:gd name="connsiteX39" fmla="*/ 211493 w 252831"/>
              <a:gd name="connsiteY39" fmla="*/ 198692 h 223228"/>
              <a:gd name="connsiteX40" fmla="*/ 220427 w 252831"/>
              <a:gd name="connsiteY40" fmla="*/ 196024 h 223228"/>
              <a:gd name="connsiteX41" fmla="*/ 224828 w 252831"/>
              <a:gd name="connsiteY41" fmla="*/ 188023 h 223228"/>
              <a:gd name="connsiteX42" fmla="*/ 238163 w 252831"/>
              <a:gd name="connsiteY42" fmla="*/ 223228 h 223228"/>
              <a:gd name="connsiteX43" fmla="*/ 42405 w 252831"/>
              <a:gd name="connsiteY43" fmla="*/ 223228 h 223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52831" h="223228">
                <a:moveTo>
                  <a:pt x="81343" y="52540"/>
                </a:moveTo>
                <a:cubicBezTo>
                  <a:pt x="81343" y="61075"/>
                  <a:pt x="85432" y="68009"/>
                  <a:pt x="93612" y="73342"/>
                </a:cubicBezTo>
                <a:cubicBezTo>
                  <a:pt x="101790" y="78677"/>
                  <a:pt x="113970" y="81343"/>
                  <a:pt x="130150" y="81343"/>
                </a:cubicBezTo>
                <a:cubicBezTo>
                  <a:pt x="146329" y="81343"/>
                  <a:pt x="158553" y="78677"/>
                  <a:pt x="166820" y="73342"/>
                </a:cubicBezTo>
                <a:cubicBezTo>
                  <a:pt x="175088" y="68009"/>
                  <a:pt x="179222" y="61075"/>
                  <a:pt x="179222" y="52540"/>
                </a:cubicBezTo>
                <a:cubicBezTo>
                  <a:pt x="179222" y="44005"/>
                  <a:pt x="175044" y="37071"/>
                  <a:pt x="166688" y="31737"/>
                </a:cubicBezTo>
                <a:cubicBezTo>
                  <a:pt x="158330" y="26403"/>
                  <a:pt x="146152" y="23736"/>
                  <a:pt x="130150" y="23736"/>
                </a:cubicBezTo>
                <a:cubicBezTo>
                  <a:pt x="114147" y="23736"/>
                  <a:pt x="102012" y="26403"/>
                  <a:pt x="93745" y="31737"/>
                </a:cubicBezTo>
                <a:cubicBezTo>
                  <a:pt x="85477" y="37071"/>
                  <a:pt x="81343" y="44005"/>
                  <a:pt x="81343" y="52540"/>
                </a:cubicBezTo>
                <a:moveTo>
                  <a:pt x="34404" y="52540"/>
                </a:moveTo>
                <a:cubicBezTo>
                  <a:pt x="34404" y="43828"/>
                  <a:pt x="36760" y="36182"/>
                  <a:pt x="41472" y="29604"/>
                </a:cubicBezTo>
                <a:cubicBezTo>
                  <a:pt x="46183" y="23025"/>
                  <a:pt x="52806" y="17557"/>
                  <a:pt x="61341" y="13202"/>
                </a:cubicBezTo>
                <a:cubicBezTo>
                  <a:pt x="69875" y="8846"/>
                  <a:pt x="80009" y="5556"/>
                  <a:pt x="91744" y="3334"/>
                </a:cubicBezTo>
                <a:cubicBezTo>
                  <a:pt x="103479" y="1111"/>
                  <a:pt x="116281" y="0"/>
                  <a:pt x="130150" y="0"/>
                </a:cubicBezTo>
                <a:cubicBezTo>
                  <a:pt x="144018" y="0"/>
                  <a:pt x="156864" y="1111"/>
                  <a:pt x="168687" y="3334"/>
                </a:cubicBezTo>
                <a:cubicBezTo>
                  <a:pt x="180511" y="5556"/>
                  <a:pt x="190690" y="8846"/>
                  <a:pt x="199225" y="13202"/>
                </a:cubicBezTo>
                <a:cubicBezTo>
                  <a:pt x="207759" y="17557"/>
                  <a:pt x="214426" y="23025"/>
                  <a:pt x="219227" y="29604"/>
                </a:cubicBezTo>
                <a:cubicBezTo>
                  <a:pt x="224028" y="36182"/>
                  <a:pt x="226428" y="43828"/>
                  <a:pt x="226428" y="52540"/>
                </a:cubicBezTo>
                <a:cubicBezTo>
                  <a:pt x="226428" y="61252"/>
                  <a:pt x="224028" y="68897"/>
                  <a:pt x="219227" y="75476"/>
                </a:cubicBezTo>
                <a:cubicBezTo>
                  <a:pt x="214426" y="82055"/>
                  <a:pt x="207715" y="87522"/>
                  <a:pt x="199091" y="91878"/>
                </a:cubicBezTo>
                <a:cubicBezTo>
                  <a:pt x="190468" y="96234"/>
                  <a:pt x="180289" y="99523"/>
                  <a:pt x="168554" y="101746"/>
                </a:cubicBezTo>
                <a:cubicBezTo>
                  <a:pt x="156819" y="103968"/>
                  <a:pt x="144018" y="105080"/>
                  <a:pt x="130150" y="105080"/>
                </a:cubicBezTo>
                <a:cubicBezTo>
                  <a:pt x="116281" y="105080"/>
                  <a:pt x="103479" y="103968"/>
                  <a:pt x="91744" y="101746"/>
                </a:cubicBezTo>
                <a:cubicBezTo>
                  <a:pt x="80009" y="99523"/>
                  <a:pt x="69919" y="96234"/>
                  <a:pt x="61474" y="91878"/>
                </a:cubicBezTo>
                <a:cubicBezTo>
                  <a:pt x="53029" y="87522"/>
                  <a:pt x="46405" y="82055"/>
                  <a:pt x="41605" y="75476"/>
                </a:cubicBezTo>
                <a:cubicBezTo>
                  <a:pt x="36804" y="68897"/>
                  <a:pt x="34404" y="61252"/>
                  <a:pt x="34404" y="52540"/>
                </a:cubicBezTo>
                <a:moveTo>
                  <a:pt x="252831" y="143484"/>
                </a:moveTo>
                <a:lnTo>
                  <a:pt x="32004" y="143484"/>
                </a:lnTo>
                <a:cubicBezTo>
                  <a:pt x="26848" y="143484"/>
                  <a:pt x="23825" y="145974"/>
                  <a:pt x="22936" y="150952"/>
                </a:cubicBezTo>
                <a:lnTo>
                  <a:pt x="0" y="118681"/>
                </a:lnTo>
                <a:lnTo>
                  <a:pt x="252831" y="118681"/>
                </a:lnTo>
                <a:moveTo>
                  <a:pt x="42405" y="179222"/>
                </a:moveTo>
                <a:cubicBezTo>
                  <a:pt x="42405" y="175666"/>
                  <a:pt x="41516" y="172688"/>
                  <a:pt x="39738" y="170288"/>
                </a:cubicBezTo>
                <a:cubicBezTo>
                  <a:pt x="37960" y="167887"/>
                  <a:pt x="35293" y="166421"/>
                  <a:pt x="31737" y="165888"/>
                </a:cubicBezTo>
                <a:lnTo>
                  <a:pt x="89611" y="155219"/>
                </a:lnTo>
                <a:lnTo>
                  <a:pt x="89611" y="198692"/>
                </a:lnTo>
                <a:lnTo>
                  <a:pt x="211493" y="198692"/>
                </a:lnTo>
                <a:cubicBezTo>
                  <a:pt x="215049" y="198692"/>
                  <a:pt x="218027" y="197802"/>
                  <a:pt x="220427" y="196024"/>
                </a:cubicBezTo>
                <a:cubicBezTo>
                  <a:pt x="222828" y="194246"/>
                  <a:pt x="224294" y="191579"/>
                  <a:pt x="224828" y="188023"/>
                </a:cubicBezTo>
                <a:lnTo>
                  <a:pt x="238163" y="223228"/>
                </a:lnTo>
                <a:lnTo>
                  <a:pt x="42405" y="223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0" name="Freeform 200"/>
          <p:cNvSpPr/>
          <p:nvPr/>
        </p:nvSpPr>
        <p:spPr>
          <a:xfrm>
            <a:off x="581414" y="4348805"/>
            <a:ext cx="256832" cy="230962"/>
          </a:xfrm>
          <a:custGeom>
            <a:avLst/>
            <a:gdLst>
              <a:gd name="connsiteX0" fmla="*/ 157086 w 256832"/>
              <a:gd name="connsiteY0" fmla="*/ 224561 h 230962"/>
              <a:gd name="connsiteX1" fmla="*/ 157086 w 256832"/>
              <a:gd name="connsiteY1" fmla="*/ 101613 h 230962"/>
              <a:gd name="connsiteX2" fmla="*/ 130683 w 256832"/>
              <a:gd name="connsiteY2" fmla="*/ 101613 h 230962"/>
              <a:gd name="connsiteX3" fmla="*/ 117881 w 256832"/>
              <a:gd name="connsiteY3" fmla="*/ 74409 h 230962"/>
              <a:gd name="connsiteX4" fmla="*/ 157086 w 256832"/>
              <a:gd name="connsiteY4" fmla="*/ 74409 h 230962"/>
              <a:gd name="connsiteX5" fmla="*/ 157086 w 256832"/>
              <a:gd name="connsiteY5" fmla="*/ 33338 h 230962"/>
              <a:gd name="connsiteX6" fmla="*/ 155486 w 256832"/>
              <a:gd name="connsiteY6" fmla="*/ 26270 h 230962"/>
              <a:gd name="connsiteX7" fmla="*/ 149885 w 256832"/>
              <a:gd name="connsiteY7" fmla="*/ 21336 h 230962"/>
              <a:gd name="connsiteX8" fmla="*/ 198958 w 256832"/>
              <a:gd name="connsiteY8" fmla="*/ 8001 h 230962"/>
              <a:gd name="connsiteX9" fmla="*/ 198958 w 256832"/>
              <a:gd name="connsiteY9" fmla="*/ 200292 h 230962"/>
              <a:gd name="connsiteX10" fmla="*/ 192824 w 256832"/>
              <a:gd name="connsiteY10" fmla="*/ 218827 h 230962"/>
              <a:gd name="connsiteX11" fmla="*/ 173355 w 256832"/>
              <a:gd name="connsiteY11" fmla="*/ 224561 h 230962"/>
              <a:gd name="connsiteX13" fmla="*/ 60008 w 256832"/>
              <a:gd name="connsiteY13" fmla="*/ 44805 h 230962"/>
              <a:gd name="connsiteX14" fmla="*/ 57341 w 256832"/>
              <a:gd name="connsiteY14" fmla="*/ 35871 h 230962"/>
              <a:gd name="connsiteX15" fmla="*/ 49339 w 256832"/>
              <a:gd name="connsiteY15" fmla="*/ 31471 h 230962"/>
              <a:gd name="connsiteX16" fmla="*/ 104546 w 256832"/>
              <a:gd name="connsiteY16" fmla="*/ 15202 h 230962"/>
              <a:gd name="connsiteX17" fmla="*/ 104546 w 256832"/>
              <a:gd name="connsiteY17" fmla="*/ 53074 h 230962"/>
              <a:gd name="connsiteX18" fmla="*/ 99479 w 256832"/>
              <a:gd name="connsiteY18" fmla="*/ 97079 h 230962"/>
              <a:gd name="connsiteX19" fmla="*/ 115748 w 256832"/>
              <a:gd name="connsiteY19" fmla="*/ 106680 h 230962"/>
              <a:gd name="connsiteX20" fmla="*/ 129883 w 256832"/>
              <a:gd name="connsiteY20" fmla="*/ 120015 h 230962"/>
              <a:gd name="connsiteX21" fmla="*/ 139751 w 256832"/>
              <a:gd name="connsiteY21" fmla="*/ 138150 h 230962"/>
              <a:gd name="connsiteX22" fmla="*/ 143485 w 256832"/>
              <a:gd name="connsiteY22" fmla="*/ 161887 h 230962"/>
              <a:gd name="connsiteX23" fmla="*/ 137617 w 256832"/>
              <a:gd name="connsiteY23" fmla="*/ 177355 h 230962"/>
              <a:gd name="connsiteX24" fmla="*/ 121082 w 256832"/>
              <a:gd name="connsiteY24" fmla="*/ 185357 h 230962"/>
              <a:gd name="connsiteX25" fmla="*/ 102279 w 256832"/>
              <a:gd name="connsiteY25" fmla="*/ 182823 h 230962"/>
              <a:gd name="connsiteX26" fmla="*/ 89878 w 256832"/>
              <a:gd name="connsiteY26" fmla="*/ 169888 h 230962"/>
              <a:gd name="connsiteX27" fmla="*/ 98012 w 256832"/>
              <a:gd name="connsiteY27" fmla="*/ 158153 h 230962"/>
              <a:gd name="connsiteX28" fmla="*/ 101213 w 256832"/>
              <a:gd name="connsiteY28" fmla="*/ 143485 h 230962"/>
              <a:gd name="connsiteX29" fmla="*/ 99746 w 256832"/>
              <a:gd name="connsiteY29" fmla="*/ 128016 h 230962"/>
              <a:gd name="connsiteX30" fmla="*/ 94145 w 256832"/>
              <a:gd name="connsiteY30" fmla="*/ 114147 h 230962"/>
              <a:gd name="connsiteX31" fmla="*/ 60808 w 256832"/>
              <a:gd name="connsiteY31" fmla="*/ 159353 h 230962"/>
              <a:gd name="connsiteX32" fmla="*/ 0 w 256832"/>
              <a:gd name="connsiteY32" fmla="*/ 188290 h 230962"/>
              <a:gd name="connsiteX33" fmla="*/ 0 w 256832"/>
              <a:gd name="connsiteY33" fmla="*/ 182956 h 230962"/>
              <a:gd name="connsiteX34" fmla="*/ 31604 w 256832"/>
              <a:gd name="connsiteY34" fmla="*/ 156553 h 230962"/>
              <a:gd name="connsiteX35" fmla="*/ 49740 w 256832"/>
              <a:gd name="connsiteY35" fmla="*/ 124682 h 230962"/>
              <a:gd name="connsiteX36" fmla="*/ 58007 w 256832"/>
              <a:gd name="connsiteY36" fmla="*/ 89478 h 230962"/>
              <a:gd name="connsiteX37" fmla="*/ 60008 w 256832"/>
              <a:gd name="connsiteY37" fmla="*/ 53074 h 230962"/>
              <a:gd name="connsiteX39" fmla="*/ 214960 w 256832"/>
              <a:gd name="connsiteY39" fmla="*/ 230962 h 230962"/>
              <a:gd name="connsiteX40" fmla="*/ 214960 w 256832"/>
              <a:gd name="connsiteY40" fmla="*/ 25336 h 230962"/>
              <a:gd name="connsiteX41" fmla="*/ 213360 w 256832"/>
              <a:gd name="connsiteY41" fmla="*/ 18269 h 230962"/>
              <a:gd name="connsiteX42" fmla="*/ 207759 w 256832"/>
              <a:gd name="connsiteY42" fmla="*/ 13335 h 230962"/>
              <a:gd name="connsiteX43" fmla="*/ 256832 w 256832"/>
              <a:gd name="connsiteY43" fmla="*/ 0 h 230962"/>
              <a:gd name="connsiteX44" fmla="*/ 256832 w 256832"/>
              <a:gd name="connsiteY44" fmla="*/ 206692 h 230962"/>
              <a:gd name="connsiteX45" fmla="*/ 250698 w 256832"/>
              <a:gd name="connsiteY45" fmla="*/ 225228 h 230962"/>
              <a:gd name="connsiteX46" fmla="*/ 231229 w 256832"/>
              <a:gd name="connsiteY46" fmla="*/ 230962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56832" h="230962">
                <a:moveTo>
                  <a:pt x="157086" y="224561"/>
                </a:moveTo>
                <a:lnTo>
                  <a:pt x="157086" y="101613"/>
                </a:lnTo>
                <a:lnTo>
                  <a:pt x="130683" y="101613"/>
                </a:lnTo>
                <a:lnTo>
                  <a:pt x="117881" y="74409"/>
                </a:lnTo>
                <a:lnTo>
                  <a:pt x="157086" y="74409"/>
                </a:lnTo>
                <a:lnTo>
                  <a:pt x="157086" y="33338"/>
                </a:lnTo>
                <a:cubicBezTo>
                  <a:pt x="157086" y="30848"/>
                  <a:pt x="156553" y="28492"/>
                  <a:pt x="155486" y="26270"/>
                </a:cubicBezTo>
                <a:cubicBezTo>
                  <a:pt x="154419" y="24047"/>
                  <a:pt x="152552" y="22403"/>
                  <a:pt x="149885" y="21336"/>
                </a:cubicBezTo>
                <a:lnTo>
                  <a:pt x="198958" y="8001"/>
                </a:lnTo>
                <a:lnTo>
                  <a:pt x="198958" y="200292"/>
                </a:lnTo>
                <a:cubicBezTo>
                  <a:pt x="198958" y="208826"/>
                  <a:pt x="196914" y="215005"/>
                  <a:pt x="192824" y="218827"/>
                </a:cubicBezTo>
                <a:cubicBezTo>
                  <a:pt x="188735" y="222650"/>
                  <a:pt x="182245" y="224561"/>
                  <a:pt x="173355" y="224561"/>
                </a:cubicBezTo>
                <a:moveTo>
                  <a:pt x="60008" y="44805"/>
                </a:moveTo>
                <a:cubicBezTo>
                  <a:pt x="60008" y="41249"/>
                  <a:pt x="59118" y="38271"/>
                  <a:pt x="57341" y="35871"/>
                </a:cubicBezTo>
                <a:cubicBezTo>
                  <a:pt x="55563" y="33471"/>
                  <a:pt x="52896" y="32004"/>
                  <a:pt x="49339" y="31471"/>
                </a:cubicBezTo>
                <a:lnTo>
                  <a:pt x="104546" y="15202"/>
                </a:lnTo>
                <a:lnTo>
                  <a:pt x="104546" y="53074"/>
                </a:lnTo>
                <a:cubicBezTo>
                  <a:pt x="104546" y="69075"/>
                  <a:pt x="102857" y="83744"/>
                  <a:pt x="99479" y="97079"/>
                </a:cubicBezTo>
                <a:cubicBezTo>
                  <a:pt x="104991" y="99746"/>
                  <a:pt x="110414" y="102946"/>
                  <a:pt x="115748" y="106680"/>
                </a:cubicBezTo>
                <a:cubicBezTo>
                  <a:pt x="121082" y="110414"/>
                  <a:pt x="125793" y="114859"/>
                  <a:pt x="129883" y="120015"/>
                </a:cubicBezTo>
                <a:cubicBezTo>
                  <a:pt x="133972" y="125171"/>
                  <a:pt x="137262" y="131216"/>
                  <a:pt x="139751" y="138150"/>
                </a:cubicBezTo>
                <a:cubicBezTo>
                  <a:pt x="142240" y="145085"/>
                  <a:pt x="143485" y="152997"/>
                  <a:pt x="143485" y="161887"/>
                </a:cubicBezTo>
                <a:cubicBezTo>
                  <a:pt x="143485" y="167754"/>
                  <a:pt x="141529" y="172910"/>
                  <a:pt x="137617" y="177355"/>
                </a:cubicBezTo>
                <a:cubicBezTo>
                  <a:pt x="133706" y="181801"/>
                  <a:pt x="128194" y="184467"/>
                  <a:pt x="121082" y="185357"/>
                </a:cubicBezTo>
                <a:cubicBezTo>
                  <a:pt x="114325" y="186068"/>
                  <a:pt x="108058" y="185223"/>
                  <a:pt x="102279" y="182823"/>
                </a:cubicBezTo>
                <a:cubicBezTo>
                  <a:pt x="96501" y="180422"/>
                  <a:pt x="92367" y="176111"/>
                  <a:pt x="89878" y="169888"/>
                </a:cubicBezTo>
                <a:cubicBezTo>
                  <a:pt x="93434" y="166688"/>
                  <a:pt x="96145" y="162776"/>
                  <a:pt x="98012" y="158153"/>
                </a:cubicBezTo>
                <a:cubicBezTo>
                  <a:pt x="99879" y="153530"/>
                  <a:pt x="100946" y="148641"/>
                  <a:pt x="101213" y="143485"/>
                </a:cubicBezTo>
                <a:cubicBezTo>
                  <a:pt x="101479" y="138328"/>
                  <a:pt x="100990" y="133172"/>
                  <a:pt x="99746" y="128016"/>
                </a:cubicBezTo>
                <a:cubicBezTo>
                  <a:pt x="98501" y="122860"/>
                  <a:pt x="96634" y="118237"/>
                  <a:pt x="94145" y="114147"/>
                </a:cubicBezTo>
                <a:cubicBezTo>
                  <a:pt x="87033" y="131750"/>
                  <a:pt x="75921" y="146818"/>
                  <a:pt x="60808" y="159353"/>
                </a:cubicBezTo>
                <a:cubicBezTo>
                  <a:pt x="45695" y="171888"/>
                  <a:pt x="25425" y="181534"/>
                  <a:pt x="0" y="188290"/>
                </a:cubicBezTo>
                <a:lnTo>
                  <a:pt x="0" y="182956"/>
                </a:lnTo>
                <a:cubicBezTo>
                  <a:pt x="13157" y="175311"/>
                  <a:pt x="23692" y="166510"/>
                  <a:pt x="31604" y="156553"/>
                </a:cubicBezTo>
                <a:cubicBezTo>
                  <a:pt x="39516" y="146596"/>
                  <a:pt x="45561" y="135973"/>
                  <a:pt x="49740" y="124682"/>
                </a:cubicBezTo>
                <a:cubicBezTo>
                  <a:pt x="53918" y="113392"/>
                  <a:pt x="56674" y="101657"/>
                  <a:pt x="58007" y="89478"/>
                </a:cubicBezTo>
                <a:cubicBezTo>
                  <a:pt x="59341" y="77298"/>
                  <a:pt x="60008" y="65163"/>
                  <a:pt x="60008" y="53074"/>
                </a:cubicBezTo>
                <a:moveTo>
                  <a:pt x="214960" y="230962"/>
                </a:moveTo>
                <a:lnTo>
                  <a:pt x="214960" y="25336"/>
                </a:lnTo>
                <a:cubicBezTo>
                  <a:pt x="214960" y="22847"/>
                  <a:pt x="214427" y="20491"/>
                  <a:pt x="213360" y="18269"/>
                </a:cubicBezTo>
                <a:cubicBezTo>
                  <a:pt x="212293" y="16046"/>
                  <a:pt x="210426" y="14402"/>
                  <a:pt x="207759" y="13335"/>
                </a:cubicBezTo>
                <a:lnTo>
                  <a:pt x="256832" y="0"/>
                </a:lnTo>
                <a:lnTo>
                  <a:pt x="256832" y="206692"/>
                </a:lnTo>
                <a:cubicBezTo>
                  <a:pt x="256832" y="215227"/>
                  <a:pt x="254787" y="221405"/>
                  <a:pt x="250698" y="225228"/>
                </a:cubicBezTo>
                <a:cubicBezTo>
                  <a:pt x="246609" y="229051"/>
                  <a:pt x="240119" y="230962"/>
                  <a:pt x="231229" y="2309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1" name="Freeform 201"/>
          <p:cNvSpPr/>
          <p:nvPr/>
        </p:nvSpPr>
        <p:spPr>
          <a:xfrm>
            <a:off x="857448" y="4348805"/>
            <a:ext cx="247498" cy="230962"/>
          </a:xfrm>
          <a:custGeom>
            <a:avLst/>
            <a:gdLst>
              <a:gd name="connsiteX0" fmla="*/ 147752 w 247498"/>
              <a:gd name="connsiteY0" fmla="*/ 224561 h 230962"/>
              <a:gd name="connsiteX1" fmla="*/ 147752 w 247498"/>
              <a:gd name="connsiteY1" fmla="*/ 141351 h 230962"/>
              <a:gd name="connsiteX2" fmla="*/ 110680 w 247498"/>
              <a:gd name="connsiteY2" fmla="*/ 141351 h 230962"/>
              <a:gd name="connsiteX3" fmla="*/ 103746 w 247498"/>
              <a:gd name="connsiteY3" fmla="*/ 127216 h 230962"/>
              <a:gd name="connsiteX4" fmla="*/ 62008 w 247498"/>
              <a:gd name="connsiteY4" fmla="*/ 165354 h 230962"/>
              <a:gd name="connsiteX5" fmla="*/ 0 w 247498"/>
              <a:gd name="connsiteY5" fmla="*/ 185089 h 230962"/>
              <a:gd name="connsiteX6" fmla="*/ 0 w 247498"/>
              <a:gd name="connsiteY6" fmla="*/ 179756 h 230962"/>
              <a:gd name="connsiteX7" fmla="*/ 29604 w 247498"/>
              <a:gd name="connsiteY7" fmla="*/ 162820 h 230962"/>
              <a:gd name="connsiteX8" fmla="*/ 54540 w 247498"/>
              <a:gd name="connsiteY8" fmla="*/ 139217 h 230962"/>
              <a:gd name="connsiteX9" fmla="*/ 72276 w 247498"/>
              <a:gd name="connsiteY9" fmla="*/ 104680 h 230962"/>
              <a:gd name="connsiteX10" fmla="*/ 80277 w 247498"/>
              <a:gd name="connsiteY10" fmla="*/ 54940 h 230962"/>
              <a:gd name="connsiteX11" fmla="*/ 31204 w 247498"/>
              <a:gd name="connsiteY11" fmla="*/ 54940 h 230962"/>
              <a:gd name="connsiteX12" fmla="*/ 23203 w 247498"/>
              <a:gd name="connsiteY12" fmla="*/ 61608 h 230962"/>
              <a:gd name="connsiteX13" fmla="*/ 6401 w 247498"/>
              <a:gd name="connsiteY13" fmla="*/ 29070 h 230962"/>
              <a:gd name="connsiteX14" fmla="*/ 80543 w 247498"/>
              <a:gd name="connsiteY14" fmla="*/ 29070 h 230962"/>
              <a:gd name="connsiteX15" fmla="*/ 80543 w 247498"/>
              <a:gd name="connsiteY15" fmla="*/ 17869 h 230962"/>
              <a:gd name="connsiteX16" fmla="*/ 125082 w 247498"/>
              <a:gd name="connsiteY16" fmla="*/ 30670 h 230962"/>
              <a:gd name="connsiteX17" fmla="*/ 125082 w 247498"/>
              <a:gd name="connsiteY17" fmla="*/ 49606 h 230962"/>
              <a:gd name="connsiteX18" fmla="*/ 125082 w 247498"/>
              <a:gd name="connsiteY18" fmla="*/ 53207 h 230962"/>
              <a:gd name="connsiteX19" fmla="*/ 124816 w 247498"/>
              <a:gd name="connsiteY19" fmla="*/ 56807 h 230962"/>
              <a:gd name="connsiteX20" fmla="*/ 147752 w 247498"/>
              <a:gd name="connsiteY20" fmla="*/ 56807 h 230962"/>
              <a:gd name="connsiteX21" fmla="*/ 147752 w 247498"/>
              <a:gd name="connsiteY21" fmla="*/ 33338 h 230962"/>
              <a:gd name="connsiteX22" fmla="*/ 146152 w 247498"/>
              <a:gd name="connsiteY22" fmla="*/ 26270 h 230962"/>
              <a:gd name="connsiteX23" fmla="*/ 140551 w 247498"/>
              <a:gd name="connsiteY23" fmla="*/ 21336 h 230962"/>
              <a:gd name="connsiteX24" fmla="*/ 189624 w 247498"/>
              <a:gd name="connsiteY24" fmla="*/ 8001 h 230962"/>
              <a:gd name="connsiteX25" fmla="*/ 189624 w 247498"/>
              <a:gd name="connsiteY25" fmla="*/ 200292 h 230962"/>
              <a:gd name="connsiteX26" fmla="*/ 183490 w 247498"/>
              <a:gd name="connsiteY26" fmla="*/ 218827 h 230962"/>
              <a:gd name="connsiteX27" fmla="*/ 164021 w 247498"/>
              <a:gd name="connsiteY27" fmla="*/ 224561 h 230962"/>
              <a:gd name="connsiteX29" fmla="*/ 205626 w 247498"/>
              <a:gd name="connsiteY29" fmla="*/ 230962 h 230962"/>
              <a:gd name="connsiteX30" fmla="*/ 205626 w 247498"/>
              <a:gd name="connsiteY30" fmla="*/ 25336 h 230962"/>
              <a:gd name="connsiteX31" fmla="*/ 204025 w 247498"/>
              <a:gd name="connsiteY31" fmla="*/ 18269 h 230962"/>
              <a:gd name="connsiteX32" fmla="*/ 198425 w 247498"/>
              <a:gd name="connsiteY32" fmla="*/ 13335 h 230962"/>
              <a:gd name="connsiteX33" fmla="*/ 247498 w 247498"/>
              <a:gd name="connsiteY33" fmla="*/ 0 h 230962"/>
              <a:gd name="connsiteX34" fmla="*/ 247498 w 247498"/>
              <a:gd name="connsiteY34" fmla="*/ 206692 h 230962"/>
              <a:gd name="connsiteX35" fmla="*/ 241363 w 247498"/>
              <a:gd name="connsiteY35" fmla="*/ 225228 h 230962"/>
              <a:gd name="connsiteX36" fmla="*/ 221894 w 247498"/>
              <a:gd name="connsiteY36" fmla="*/ 230962 h 230962"/>
              <a:gd name="connsiteX38" fmla="*/ 147752 w 247498"/>
              <a:gd name="connsiteY38" fmla="*/ 115481 h 230962"/>
              <a:gd name="connsiteX39" fmla="*/ 147752 w 247498"/>
              <a:gd name="connsiteY39" fmla="*/ 82677 h 230962"/>
              <a:gd name="connsiteX40" fmla="*/ 121882 w 247498"/>
              <a:gd name="connsiteY40" fmla="*/ 82677 h 230962"/>
              <a:gd name="connsiteX41" fmla="*/ 117081 w 247498"/>
              <a:gd name="connsiteY41" fmla="*/ 99879 h 230962"/>
              <a:gd name="connsiteX42" fmla="*/ 110414 w 247498"/>
              <a:gd name="connsiteY42" fmla="*/ 115481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7498" h="230962">
                <a:moveTo>
                  <a:pt x="147752" y="224561"/>
                </a:moveTo>
                <a:lnTo>
                  <a:pt x="147752" y="141351"/>
                </a:lnTo>
                <a:lnTo>
                  <a:pt x="110680" y="141351"/>
                </a:lnTo>
                <a:lnTo>
                  <a:pt x="103746" y="127216"/>
                </a:lnTo>
                <a:cubicBezTo>
                  <a:pt x="93256" y="142862"/>
                  <a:pt x="79343" y="155575"/>
                  <a:pt x="62008" y="165354"/>
                </a:cubicBezTo>
                <a:cubicBezTo>
                  <a:pt x="44672" y="175133"/>
                  <a:pt x="24003" y="181712"/>
                  <a:pt x="0" y="185089"/>
                </a:cubicBezTo>
                <a:lnTo>
                  <a:pt x="0" y="179756"/>
                </a:lnTo>
                <a:cubicBezTo>
                  <a:pt x="10312" y="174777"/>
                  <a:pt x="20180" y="169132"/>
                  <a:pt x="29604" y="162820"/>
                </a:cubicBezTo>
                <a:cubicBezTo>
                  <a:pt x="39027" y="156508"/>
                  <a:pt x="47339" y="148641"/>
                  <a:pt x="54540" y="139217"/>
                </a:cubicBezTo>
                <a:cubicBezTo>
                  <a:pt x="61741" y="129794"/>
                  <a:pt x="67653" y="118282"/>
                  <a:pt x="72276" y="104680"/>
                </a:cubicBezTo>
                <a:cubicBezTo>
                  <a:pt x="76899" y="91078"/>
                  <a:pt x="79565" y="74498"/>
                  <a:pt x="80277" y="54940"/>
                </a:cubicBezTo>
                <a:lnTo>
                  <a:pt x="31204" y="54940"/>
                </a:lnTo>
                <a:cubicBezTo>
                  <a:pt x="26759" y="54940"/>
                  <a:pt x="24092" y="57162"/>
                  <a:pt x="23203" y="61608"/>
                </a:cubicBezTo>
                <a:lnTo>
                  <a:pt x="6401" y="29070"/>
                </a:lnTo>
                <a:lnTo>
                  <a:pt x="80543" y="29070"/>
                </a:lnTo>
                <a:lnTo>
                  <a:pt x="80543" y="17869"/>
                </a:lnTo>
                <a:lnTo>
                  <a:pt x="125082" y="30670"/>
                </a:lnTo>
                <a:lnTo>
                  <a:pt x="125082" y="49606"/>
                </a:lnTo>
                <a:cubicBezTo>
                  <a:pt x="125082" y="50851"/>
                  <a:pt x="125082" y="52051"/>
                  <a:pt x="125082" y="53207"/>
                </a:cubicBezTo>
                <a:cubicBezTo>
                  <a:pt x="125082" y="54362"/>
                  <a:pt x="124993" y="55562"/>
                  <a:pt x="124816" y="56807"/>
                </a:cubicBezTo>
                <a:lnTo>
                  <a:pt x="147752" y="56807"/>
                </a:lnTo>
                <a:lnTo>
                  <a:pt x="147752" y="33338"/>
                </a:lnTo>
                <a:cubicBezTo>
                  <a:pt x="147752" y="30848"/>
                  <a:pt x="147218" y="28492"/>
                  <a:pt x="146152" y="26270"/>
                </a:cubicBezTo>
                <a:cubicBezTo>
                  <a:pt x="145085" y="24047"/>
                  <a:pt x="143218" y="22403"/>
                  <a:pt x="140551" y="21336"/>
                </a:cubicBezTo>
                <a:lnTo>
                  <a:pt x="189624" y="8001"/>
                </a:lnTo>
                <a:lnTo>
                  <a:pt x="189624" y="200292"/>
                </a:lnTo>
                <a:cubicBezTo>
                  <a:pt x="189624" y="208826"/>
                  <a:pt x="187579" y="215005"/>
                  <a:pt x="183490" y="218827"/>
                </a:cubicBezTo>
                <a:cubicBezTo>
                  <a:pt x="179400" y="222650"/>
                  <a:pt x="172910" y="224561"/>
                  <a:pt x="164021" y="224561"/>
                </a:cubicBezTo>
                <a:moveTo>
                  <a:pt x="205626" y="230962"/>
                </a:moveTo>
                <a:lnTo>
                  <a:pt x="205626" y="25336"/>
                </a:lnTo>
                <a:cubicBezTo>
                  <a:pt x="205626" y="22847"/>
                  <a:pt x="205092" y="20491"/>
                  <a:pt x="204025" y="18269"/>
                </a:cubicBezTo>
                <a:cubicBezTo>
                  <a:pt x="202959" y="16046"/>
                  <a:pt x="201092" y="14402"/>
                  <a:pt x="198425" y="13335"/>
                </a:cubicBezTo>
                <a:lnTo>
                  <a:pt x="247498" y="0"/>
                </a:lnTo>
                <a:lnTo>
                  <a:pt x="247498" y="206692"/>
                </a:lnTo>
                <a:cubicBezTo>
                  <a:pt x="247498" y="215227"/>
                  <a:pt x="245453" y="221405"/>
                  <a:pt x="241363" y="225228"/>
                </a:cubicBezTo>
                <a:cubicBezTo>
                  <a:pt x="237274" y="229051"/>
                  <a:pt x="230784" y="230962"/>
                  <a:pt x="221894" y="230962"/>
                </a:cubicBezTo>
                <a:moveTo>
                  <a:pt x="147752" y="115481"/>
                </a:moveTo>
                <a:lnTo>
                  <a:pt x="147752" y="82677"/>
                </a:lnTo>
                <a:lnTo>
                  <a:pt x="121882" y="82677"/>
                </a:lnTo>
                <a:cubicBezTo>
                  <a:pt x="120637" y="88722"/>
                  <a:pt x="119037" y="94456"/>
                  <a:pt x="117081" y="99879"/>
                </a:cubicBezTo>
                <a:cubicBezTo>
                  <a:pt x="115125" y="105302"/>
                  <a:pt x="112903" y="110503"/>
                  <a:pt x="110414" y="1154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2" name="Freeform 202"/>
          <p:cNvSpPr/>
          <p:nvPr/>
        </p:nvSpPr>
        <p:spPr>
          <a:xfrm>
            <a:off x="1199245" y="4368007"/>
            <a:ext cx="164287" cy="195491"/>
          </a:xfrm>
          <a:custGeom>
            <a:avLst/>
            <a:gdLst>
              <a:gd name="connsiteX0" fmla="*/ 131750 w 164287"/>
              <a:gd name="connsiteY0" fmla="*/ 195491 h 195491"/>
              <a:gd name="connsiteX1" fmla="*/ 88278 w 164287"/>
              <a:gd name="connsiteY1" fmla="*/ 195491 h 195491"/>
              <a:gd name="connsiteX2" fmla="*/ 88278 w 164287"/>
              <a:gd name="connsiteY2" fmla="*/ 154153 h 195491"/>
              <a:gd name="connsiteX3" fmla="*/ 0 w 164287"/>
              <a:gd name="connsiteY3" fmla="*/ 154153 h 195491"/>
              <a:gd name="connsiteX4" fmla="*/ 0 w 164287"/>
              <a:gd name="connsiteY4" fmla="*/ 128282 h 195491"/>
              <a:gd name="connsiteX5" fmla="*/ 91745 w 164287"/>
              <a:gd name="connsiteY5" fmla="*/ 0 h 195491"/>
              <a:gd name="connsiteX6" fmla="*/ 131750 w 164287"/>
              <a:gd name="connsiteY6" fmla="*/ 0 h 195491"/>
              <a:gd name="connsiteX7" fmla="*/ 131750 w 164287"/>
              <a:gd name="connsiteY7" fmla="*/ 128550 h 195491"/>
              <a:gd name="connsiteX8" fmla="*/ 164287 w 164287"/>
              <a:gd name="connsiteY8" fmla="*/ 128550 h 195491"/>
              <a:gd name="connsiteX9" fmla="*/ 164287 w 164287"/>
              <a:gd name="connsiteY9" fmla="*/ 154153 h 195491"/>
              <a:gd name="connsiteX10" fmla="*/ 131750 w 164287"/>
              <a:gd name="connsiteY10" fmla="*/ 154153 h 195491"/>
              <a:gd name="connsiteX12" fmla="*/ 36538 w 164287"/>
              <a:gd name="connsiteY12" fmla="*/ 128550 h 195491"/>
              <a:gd name="connsiteX13" fmla="*/ 88278 w 164287"/>
              <a:gd name="connsiteY13" fmla="*/ 128550 h 195491"/>
              <a:gd name="connsiteX14" fmla="*/ 88278 w 164287"/>
              <a:gd name="connsiteY14" fmla="*/ 56007 h 19549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</a:cxnLst>
            <a:rect l="l" t="t" r="r" b="b"/>
            <a:pathLst>
              <a:path w="164287" h="195491">
                <a:moveTo>
                  <a:pt x="131750" y="195491"/>
                </a:moveTo>
                <a:lnTo>
                  <a:pt x="88278" y="195491"/>
                </a:lnTo>
                <a:lnTo>
                  <a:pt x="88278" y="154153"/>
                </a:lnTo>
                <a:lnTo>
                  <a:pt x="0" y="154153"/>
                </a:lnTo>
                <a:lnTo>
                  <a:pt x="0" y="128282"/>
                </a:lnTo>
                <a:lnTo>
                  <a:pt x="91745" y="0"/>
                </a:lnTo>
                <a:lnTo>
                  <a:pt x="131750" y="0"/>
                </a:lnTo>
                <a:lnTo>
                  <a:pt x="131750" y="128550"/>
                </a:lnTo>
                <a:lnTo>
                  <a:pt x="164287" y="128550"/>
                </a:lnTo>
                <a:lnTo>
                  <a:pt x="164287" y="154153"/>
                </a:lnTo>
                <a:lnTo>
                  <a:pt x="131750" y="154153"/>
                </a:lnTo>
                <a:moveTo>
                  <a:pt x="36538" y="128550"/>
                </a:moveTo>
                <a:lnTo>
                  <a:pt x="88278" y="128550"/>
                </a:lnTo>
                <a:lnTo>
                  <a:pt x="88278" y="5600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3" name="Freeform 203"/>
          <p:cNvSpPr/>
          <p:nvPr/>
        </p:nvSpPr>
        <p:spPr>
          <a:xfrm>
            <a:off x="1376067" y="4348805"/>
            <a:ext cx="243497" cy="230962"/>
          </a:xfrm>
          <a:custGeom>
            <a:avLst/>
            <a:gdLst>
              <a:gd name="connsiteX0" fmla="*/ 201625 w 243497"/>
              <a:gd name="connsiteY0" fmla="*/ 230962 h 230962"/>
              <a:gd name="connsiteX1" fmla="*/ 201625 w 243497"/>
              <a:gd name="connsiteY1" fmla="*/ 111480 h 230962"/>
              <a:gd name="connsiteX2" fmla="*/ 181623 w 243497"/>
              <a:gd name="connsiteY2" fmla="*/ 111480 h 230962"/>
              <a:gd name="connsiteX3" fmla="*/ 181623 w 243497"/>
              <a:gd name="connsiteY3" fmla="*/ 200292 h 230962"/>
              <a:gd name="connsiteX4" fmla="*/ 175489 w 243497"/>
              <a:gd name="connsiteY4" fmla="*/ 218827 h 230962"/>
              <a:gd name="connsiteX5" fmla="*/ 156019 w 243497"/>
              <a:gd name="connsiteY5" fmla="*/ 224561 h 230962"/>
              <a:gd name="connsiteX6" fmla="*/ 139751 w 243497"/>
              <a:gd name="connsiteY6" fmla="*/ 224561 h 230962"/>
              <a:gd name="connsiteX7" fmla="*/ 139751 w 243497"/>
              <a:gd name="connsiteY7" fmla="*/ 159486 h 230962"/>
              <a:gd name="connsiteX8" fmla="*/ 100546 w 243497"/>
              <a:gd name="connsiteY8" fmla="*/ 172688 h 230962"/>
              <a:gd name="connsiteX9" fmla="*/ 49339 w 243497"/>
              <a:gd name="connsiteY9" fmla="*/ 177622 h 230962"/>
              <a:gd name="connsiteX10" fmla="*/ 10668 w 243497"/>
              <a:gd name="connsiteY10" fmla="*/ 177622 h 230962"/>
              <a:gd name="connsiteX11" fmla="*/ 10668 w 243497"/>
              <a:gd name="connsiteY11" fmla="*/ 47206 h 230962"/>
              <a:gd name="connsiteX12" fmla="*/ 8001 w 243497"/>
              <a:gd name="connsiteY12" fmla="*/ 38271 h 230962"/>
              <a:gd name="connsiteX13" fmla="*/ 0 w 243497"/>
              <a:gd name="connsiteY13" fmla="*/ 33871 h 230962"/>
              <a:gd name="connsiteX14" fmla="*/ 53873 w 243497"/>
              <a:gd name="connsiteY14" fmla="*/ 17869 h 230962"/>
              <a:gd name="connsiteX15" fmla="*/ 53873 w 243497"/>
              <a:gd name="connsiteY15" fmla="*/ 26403 h 230962"/>
              <a:gd name="connsiteX16" fmla="*/ 117881 w 243497"/>
              <a:gd name="connsiteY16" fmla="*/ 26403 h 230962"/>
              <a:gd name="connsiteX17" fmla="*/ 117881 w 243497"/>
              <a:gd name="connsiteY17" fmla="*/ 52273 h 230962"/>
              <a:gd name="connsiteX18" fmla="*/ 53873 w 243497"/>
              <a:gd name="connsiteY18" fmla="*/ 52273 h 230962"/>
              <a:gd name="connsiteX19" fmla="*/ 53873 w 243497"/>
              <a:gd name="connsiteY19" fmla="*/ 149085 h 230962"/>
              <a:gd name="connsiteX20" fmla="*/ 60007 w 243497"/>
              <a:gd name="connsiteY20" fmla="*/ 149085 h 230962"/>
              <a:gd name="connsiteX21" fmla="*/ 104546 w 243497"/>
              <a:gd name="connsiteY21" fmla="*/ 147085 h 230962"/>
              <a:gd name="connsiteX22" fmla="*/ 139751 w 243497"/>
              <a:gd name="connsiteY22" fmla="*/ 141351 h 230962"/>
              <a:gd name="connsiteX23" fmla="*/ 139751 w 243497"/>
              <a:gd name="connsiteY23" fmla="*/ 33338 h 230962"/>
              <a:gd name="connsiteX24" fmla="*/ 138150 w 243497"/>
              <a:gd name="connsiteY24" fmla="*/ 26270 h 230962"/>
              <a:gd name="connsiteX25" fmla="*/ 132550 w 243497"/>
              <a:gd name="connsiteY25" fmla="*/ 21336 h 230962"/>
              <a:gd name="connsiteX26" fmla="*/ 181623 w 243497"/>
              <a:gd name="connsiteY26" fmla="*/ 8001 h 230962"/>
              <a:gd name="connsiteX27" fmla="*/ 181623 w 243497"/>
              <a:gd name="connsiteY27" fmla="*/ 84277 h 230962"/>
              <a:gd name="connsiteX28" fmla="*/ 201625 w 243497"/>
              <a:gd name="connsiteY28" fmla="*/ 84277 h 230962"/>
              <a:gd name="connsiteX29" fmla="*/ 201625 w 243497"/>
              <a:gd name="connsiteY29" fmla="*/ 25336 h 230962"/>
              <a:gd name="connsiteX30" fmla="*/ 200025 w 243497"/>
              <a:gd name="connsiteY30" fmla="*/ 18269 h 230962"/>
              <a:gd name="connsiteX31" fmla="*/ 194424 w 243497"/>
              <a:gd name="connsiteY31" fmla="*/ 13335 h 230962"/>
              <a:gd name="connsiteX32" fmla="*/ 243497 w 243497"/>
              <a:gd name="connsiteY32" fmla="*/ 0 h 230962"/>
              <a:gd name="connsiteX33" fmla="*/ 243497 w 243497"/>
              <a:gd name="connsiteY33" fmla="*/ 206692 h 230962"/>
              <a:gd name="connsiteX34" fmla="*/ 237363 w 243497"/>
              <a:gd name="connsiteY34" fmla="*/ 225228 h 230962"/>
              <a:gd name="connsiteX35" fmla="*/ 217894 w 243497"/>
              <a:gd name="connsiteY35" fmla="*/ 230962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3497" h="230962">
                <a:moveTo>
                  <a:pt x="201625" y="230962"/>
                </a:moveTo>
                <a:lnTo>
                  <a:pt x="201625" y="111480"/>
                </a:lnTo>
                <a:lnTo>
                  <a:pt x="181623" y="111480"/>
                </a:lnTo>
                <a:lnTo>
                  <a:pt x="181623" y="200292"/>
                </a:lnTo>
                <a:cubicBezTo>
                  <a:pt x="181623" y="208826"/>
                  <a:pt x="179578" y="215005"/>
                  <a:pt x="175489" y="218827"/>
                </a:cubicBezTo>
                <a:cubicBezTo>
                  <a:pt x="171399" y="222650"/>
                  <a:pt x="164909" y="224561"/>
                  <a:pt x="156019" y="224561"/>
                </a:cubicBezTo>
                <a:lnTo>
                  <a:pt x="139751" y="224561"/>
                </a:lnTo>
                <a:lnTo>
                  <a:pt x="139751" y="159486"/>
                </a:lnTo>
                <a:cubicBezTo>
                  <a:pt x="128549" y="164998"/>
                  <a:pt x="115481" y="169399"/>
                  <a:pt x="100546" y="172688"/>
                </a:cubicBezTo>
                <a:cubicBezTo>
                  <a:pt x="85611" y="175978"/>
                  <a:pt x="68542" y="177622"/>
                  <a:pt x="49339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1"/>
                </a:cubicBezTo>
                <a:cubicBezTo>
                  <a:pt x="6223" y="35871"/>
                  <a:pt x="3556" y="34404"/>
                  <a:pt x="0" y="33871"/>
                </a:cubicBezTo>
                <a:lnTo>
                  <a:pt x="53873" y="17869"/>
                </a:lnTo>
                <a:lnTo>
                  <a:pt x="53873" y="26403"/>
                </a:lnTo>
                <a:lnTo>
                  <a:pt x="117881" y="26403"/>
                </a:lnTo>
                <a:lnTo>
                  <a:pt x="117881" y="52273"/>
                </a:lnTo>
                <a:lnTo>
                  <a:pt x="53873" y="52273"/>
                </a:lnTo>
                <a:lnTo>
                  <a:pt x="53873" y="149085"/>
                </a:lnTo>
                <a:lnTo>
                  <a:pt x="60007" y="149085"/>
                </a:lnTo>
                <a:cubicBezTo>
                  <a:pt x="76543" y="149085"/>
                  <a:pt x="91389" y="148419"/>
                  <a:pt x="104546" y="147085"/>
                </a:cubicBezTo>
                <a:cubicBezTo>
                  <a:pt x="117703" y="145752"/>
                  <a:pt x="129438" y="143840"/>
                  <a:pt x="139751" y="141351"/>
                </a:cubicBezTo>
                <a:lnTo>
                  <a:pt x="139751" y="33338"/>
                </a:lnTo>
                <a:cubicBezTo>
                  <a:pt x="139751" y="30848"/>
                  <a:pt x="139217" y="28492"/>
                  <a:pt x="138150" y="26270"/>
                </a:cubicBezTo>
                <a:cubicBezTo>
                  <a:pt x="137084" y="24047"/>
                  <a:pt x="135217" y="22403"/>
                  <a:pt x="132550" y="21336"/>
                </a:cubicBezTo>
                <a:lnTo>
                  <a:pt x="181623" y="8001"/>
                </a:lnTo>
                <a:lnTo>
                  <a:pt x="181623" y="84277"/>
                </a:lnTo>
                <a:lnTo>
                  <a:pt x="201625" y="84277"/>
                </a:lnTo>
                <a:lnTo>
                  <a:pt x="201625" y="25336"/>
                </a:lnTo>
                <a:cubicBezTo>
                  <a:pt x="201625" y="22847"/>
                  <a:pt x="201092" y="20491"/>
                  <a:pt x="200025" y="18269"/>
                </a:cubicBezTo>
                <a:cubicBezTo>
                  <a:pt x="198958" y="16046"/>
                  <a:pt x="197091" y="14402"/>
                  <a:pt x="194424" y="13335"/>
                </a:cubicBezTo>
                <a:lnTo>
                  <a:pt x="243497" y="0"/>
                </a:lnTo>
                <a:lnTo>
                  <a:pt x="243497" y="206692"/>
                </a:lnTo>
                <a:cubicBezTo>
                  <a:pt x="243497" y="215227"/>
                  <a:pt x="241452" y="221405"/>
                  <a:pt x="237363" y="225228"/>
                </a:cubicBezTo>
                <a:cubicBezTo>
                  <a:pt x="233274" y="229051"/>
                  <a:pt x="226784" y="230962"/>
                  <a:pt x="217894" y="2309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4" name="Freeform 204"/>
          <p:cNvSpPr/>
          <p:nvPr/>
        </p:nvSpPr>
        <p:spPr>
          <a:xfrm>
            <a:off x="1710841" y="4352006"/>
            <a:ext cx="252832" cy="224028"/>
          </a:xfrm>
          <a:custGeom>
            <a:avLst/>
            <a:gdLst>
              <a:gd name="connsiteX0" fmla="*/ 38138 w 252832"/>
              <a:gd name="connsiteY0" fmla="*/ 8534 h 224028"/>
              <a:gd name="connsiteX1" fmla="*/ 175222 w 252832"/>
              <a:gd name="connsiteY1" fmla="*/ 8534 h 224028"/>
              <a:gd name="connsiteX2" fmla="*/ 175222 w 252832"/>
              <a:gd name="connsiteY2" fmla="*/ 0 h 224028"/>
              <a:gd name="connsiteX3" fmla="*/ 220828 w 252832"/>
              <a:gd name="connsiteY3" fmla="*/ 12802 h 224028"/>
              <a:gd name="connsiteX4" fmla="*/ 220828 w 252832"/>
              <a:gd name="connsiteY4" fmla="*/ 100012 h 224028"/>
              <a:gd name="connsiteX5" fmla="*/ 175222 w 252832"/>
              <a:gd name="connsiteY5" fmla="*/ 100012 h 224028"/>
              <a:gd name="connsiteX6" fmla="*/ 175222 w 252832"/>
              <a:gd name="connsiteY6" fmla="*/ 89078 h 224028"/>
              <a:gd name="connsiteX7" fmla="*/ 144018 w 252832"/>
              <a:gd name="connsiteY7" fmla="*/ 97612 h 224028"/>
              <a:gd name="connsiteX8" fmla="*/ 109081 w 252832"/>
              <a:gd name="connsiteY8" fmla="*/ 100012 h 224028"/>
              <a:gd name="connsiteX9" fmla="*/ 38138 w 252832"/>
              <a:gd name="connsiteY9" fmla="*/ 100012 h 224028"/>
              <a:gd name="connsiteX11" fmla="*/ 252832 w 252832"/>
              <a:gd name="connsiteY11" fmla="*/ 141617 h 224028"/>
              <a:gd name="connsiteX12" fmla="*/ 160287 w 252832"/>
              <a:gd name="connsiteY12" fmla="*/ 141617 h 224028"/>
              <a:gd name="connsiteX13" fmla="*/ 160287 w 252832"/>
              <a:gd name="connsiteY13" fmla="*/ 171488 h 224028"/>
              <a:gd name="connsiteX14" fmla="*/ 113081 w 252832"/>
              <a:gd name="connsiteY14" fmla="*/ 182156 h 224028"/>
              <a:gd name="connsiteX15" fmla="*/ 113081 w 252832"/>
              <a:gd name="connsiteY15" fmla="*/ 141617 h 224028"/>
              <a:gd name="connsiteX16" fmla="*/ 32004 w 252832"/>
              <a:gd name="connsiteY16" fmla="*/ 141617 h 224028"/>
              <a:gd name="connsiteX17" fmla="*/ 22936 w 252832"/>
              <a:gd name="connsiteY17" fmla="*/ 149085 h 224028"/>
              <a:gd name="connsiteX18" fmla="*/ 0 w 252832"/>
              <a:gd name="connsiteY18" fmla="*/ 116814 h 224028"/>
              <a:gd name="connsiteX19" fmla="*/ 252832 w 252832"/>
              <a:gd name="connsiteY19" fmla="*/ 116814 h 224028"/>
              <a:gd name="connsiteX21" fmla="*/ 42406 w 252832"/>
              <a:gd name="connsiteY21" fmla="*/ 180022 h 224028"/>
              <a:gd name="connsiteX22" fmla="*/ 39738 w 252832"/>
              <a:gd name="connsiteY22" fmla="*/ 171088 h 224028"/>
              <a:gd name="connsiteX23" fmla="*/ 31737 w 252832"/>
              <a:gd name="connsiteY23" fmla="*/ 166688 h 224028"/>
              <a:gd name="connsiteX24" fmla="*/ 89611 w 252832"/>
              <a:gd name="connsiteY24" fmla="*/ 156019 h 224028"/>
              <a:gd name="connsiteX25" fmla="*/ 89611 w 252832"/>
              <a:gd name="connsiteY25" fmla="*/ 199492 h 224028"/>
              <a:gd name="connsiteX26" fmla="*/ 211493 w 252832"/>
              <a:gd name="connsiteY26" fmla="*/ 199492 h 224028"/>
              <a:gd name="connsiteX27" fmla="*/ 220428 w 252832"/>
              <a:gd name="connsiteY27" fmla="*/ 196824 h 224028"/>
              <a:gd name="connsiteX28" fmla="*/ 224828 w 252832"/>
              <a:gd name="connsiteY28" fmla="*/ 188823 h 224028"/>
              <a:gd name="connsiteX29" fmla="*/ 238163 w 252832"/>
              <a:gd name="connsiteY29" fmla="*/ 224028 h 224028"/>
              <a:gd name="connsiteX30" fmla="*/ 42406 w 252832"/>
              <a:gd name="connsiteY30" fmla="*/ 224028 h 224028"/>
              <a:gd name="connsiteX32" fmla="*/ 114148 w 252832"/>
              <a:gd name="connsiteY32" fmla="*/ 76809 h 224028"/>
              <a:gd name="connsiteX33" fmla="*/ 125616 w 252832"/>
              <a:gd name="connsiteY33" fmla="*/ 76809 h 224028"/>
              <a:gd name="connsiteX34" fmla="*/ 141218 w 252832"/>
              <a:gd name="connsiteY34" fmla="*/ 76543 h 224028"/>
              <a:gd name="connsiteX35" fmla="*/ 158553 w 252832"/>
              <a:gd name="connsiteY35" fmla="*/ 75743 h 224028"/>
              <a:gd name="connsiteX36" fmla="*/ 175222 w 252832"/>
              <a:gd name="connsiteY36" fmla="*/ 73876 h 224028"/>
              <a:gd name="connsiteX37" fmla="*/ 175222 w 252832"/>
              <a:gd name="connsiteY37" fmla="*/ 31737 h 224028"/>
              <a:gd name="connsiteX38" fmla="*/ 84011 w 252832"/>
              <a:gd name="connsiteY38" fmla="*/ 31737 h 224028"/>
              <a:gd name="connsiteX39" fmla="*/ 84011 w 252832"/>
              <a:gd name="connsiteY39" fmla="*/ 76809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24028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7"/>
                  <a:pt x="155575" y="96012"/>
                  <a:pt x="144018" y="97612"/>
                </a:cubicBezTo>
                <a:cubicBezTo>
                  <a:pt x="132461" y="99212"/>
                  <a:pt x="120815" y="100012"/>
                  <a:pt x="109081" y="100012"/>
                </a:cubicBezTo>
                <a:lnTo>
                  <a:pt x="38138" y="100012"/>
                </a:lnTo>
                <a:moveTo>
                  <a:pt x="252832" y="141617"/>
                </a:moveTo>
                <a:lnTo>
                  <a:pt x="160287" y="141617"/>
                </a:lnTo>
                <a:lnTo>
                  <a:pt x="160287" y="171488"/>
                </a:lnTo>
                <a:lnTo>
                  <a:pt x="113081" y="182156"/>
                </a:lnTo>
                <a:lnTo>
                  <a:pt x="113081" y="141617"/>
                </a:lnTo>
                <a:lnTo>
                  <a:pt x="32004" y="141617"/>
                </a:lnTo>
                <a:cubicBezTo>
                  <a:pt x="26848" y="141617"/>
                  <a:pt x="23825" y="144107"/>
                  <a:pt x="22936" y="149085"/>
                </a:cubicBezTo>
                <a:lnTo>
                  <a:pt x="0" y="116814"/>
                </a:lnTo>
                <a:lnTo>
                  <a:pt x="252832" y="116814"/>
                </a:lnTo>
                <a:moveTo>
                  <a:pt x="42406" y="180022"/>
                </a:moveTo>
                <a:cubicBezTo>
                  <a:pt x="42406" y="176466"/>
                  <a:pt x="41516" y="173488"/>
                  <a:pt x="39738" y="171088"/>
                </a:cubicBezTo>
                <a:cubicBezTo>
                  <a:pt x="37960" y="168687"/>
                  <a:pt x="35293" y="167221"/>
                  <a:pt x="31737" y="166688"/>
                </a:cubicBezTo>
                <a:lnTo>
                  <a:pt x="89611" y="156019"/>
                </a:lnTo>
                <a:lnTo>
                  <a:pt x="89611" y="199492"/>
                </a:lnTo>
                <a:lnTo>
                  <a:pt x="211493" y="199492"/>
                </a:lnTo>
                <a:cubicBezTo>
                  <a:pt x="215049" y="199492"/>
                  <a:pt x="218027" y="198602"/>
                  <a:pt x="220428" y="196824"/>
                </a:cubicBezTo>
                <a:cubicBezTo>
                  <a:pt x="222828" y="195046"/>
                  <a:pt x="224295" y="192379"/>
                  <a:pt x="224828" y="188823"/>
                </a:cubicBezTo>
                <a:lnTo>
                  <a:pt x="238163" y="224028"/>
                </a:lnTo>
                <a:lnTo>
                  <a:pt x="42406" y="224028"/>
                </a:lnTo>
                <a:moveTo>
                  <a:pt x="114148" y="76809"/>
                </a:moveTo>
                <a:cubicBezTo>
                  <a:pt x="116992" y="76809"/>
                  <a:pt x="120815" y="76809"/>
                  <a:pt x="125616" y="76809"/>
                </a:cubicBezTo>
                <a:cubicBezTo>
                  <a:pt x="130416" y="76809"/>
                  <a:pt x="135617" y="76721"/>
                  <a:pt x="141218" y="76543"/>
                </a:cubicBezTo>
                <a:cubicBezTo>
                  <a:pt x="146819" y="76365"/>
                  <a:pt x="152597" y="76098"/>
                  <a:pt x="158553" y="75743"/>
                </a:cubicBezTo>
                <a:cubicBezTo>
                  <a:pt x="164510" y="75387"/>
                  <a:pt x="170066" y="74765"/>
                  <a:pt x="175222" y="73876"/>
                </a:cubicBezTo>
                <a:lnTo>
                  <a:pt x="175222" y="31737"/>
                </a:lnTo>
                <a:lnTo>
                  <a:pt x="84011" y="31737"/>
                </a:lnTo>
                <a:lnTo>
                  <a:pt x="84011" y="7680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5" name="Freeform 205"/>
          <p:cNvSpPr/>
          <p:nvPr/>
        </p:nvSpPr>
        <p:spPr>
          <a:xfrm>
            <a:off x="1989542" y="4348805"/>
            <a:ext cx="221094" cy="233896"/>
          </a:xfrm>
          <a:custGeom>
            <a:avLst/>
            <a:gdLst>
              <a:gd name="connsiteX0" fmla="*/ 170688 w 221094"/>
              <a:gd name="connsiteY0" fmla="*/ 135217 h 233896"/>
              <a:gd name="connsiteX1" fmla="*/ 170688 w 221094"/>
              <a:gd name="connsiteY1" fmla="*/ 104813 h 233896"/>
              <a:gd name="connsiteX2" fmla="*/ 137351 w 221094"/>
              <a:gd name="connsiteY2" fmla="*/ 104813 h 233896"/>
              <a:gd name="connsiteX3" fmla="*/ 137351 w 221094"/>
              <a:gd name="connsiteY3" fmla="*/ 128283 h 233896"/>
              <a:gd name="connsiteX4" fmla="*/ 92812 w 221094"/>
              <a:gd name="connsiteY4" fmla="*/ 128283 h 233896"/>
              <a:gd name="connsiteX5" fmla="*/ 92812 w 221094"/>
              <a:gd name="connsiteY5" fmla="*/ 118682 h 233896"/>
              <a:gd name="connsiteX6" fmla="*/ 66008 w 221094"/>
              <a:gd name="connsiteY6" fmla="*/ 126949 h 233896"/>
              <a:gd name="connsiteX7" fmla="*/ 33604 w 221094"/>
              <a:gd name="connsiteY7" fmla="*/ 129616 h 233896"/>
              <a:gd name="connsiteX8" fmla="*/ 0 w 221094"/>
              <a:gd name="connsiteY8" fmla="*/ 129616 h 233896"/>
              <a:gd name="connsiteX9" fmla="*/ 0 w 221094"/>
              <a:gd name="connsiteY9" fmla="*/ 18402 h 233896"/>
              <a:gd name="connsiteX10" fmla="*/ 92812 w 221094"/>
              <a:gd name="connsiteY10" fmla="*/ 18402 h 233896"/>
              <a:gd name="connsiteX11" fmla="*/ 92812 w 221094"/>
              <a:gd name="connsiteY11" fmla="*/ 9868 h 233896"/>
              <a:gd name="connsiteX12" fmla="*/ 137351 w 221094"/>
              <a:gd name="connsiteY12" fmla="*/ 22669 h 233896"/>
              <a:gd name="connsiteX13" fmla="*/ 137351 w 221094"/>
              <a:gd name="connsiteY13" fmla="*/ 36271 h 233896"/>
              <a:gd name="connsiteX14" fmla="*/ 170688 w 221094"/>
              <a:gd name="connsiteY14" fmla="*/ 36271 h 233896"/>
              <a:gd name="connsiteX15" fmla="*/ 170688 w 221094"/>
              <a:gd name="connsiteY15" fmla="*/ 28003 h 233896"/>
              <a:gd name="connsiteX16" fmla="*/ 169088 w 221094"/>
              <a:gd name="connsiteY16" fmla="*/ 20936 h 233896"/>
              <a:gd name="connsiteX17" fmla="*/ 163487 w 221094"/>
              <a:gd name="connsiteY17" fmla="*/ 16002 h 233896"/>
              <a:gd name="connsiteX18" fmla="*/ 217894 w 221094"/>
              <a:gd name="connsiteY18" fmla="*/ 0 h 233896"/>
              <a:gd name="connsiteX19" fmla="*/ 217894 w 221094"/>
              <a:gd name="connsiteY19" fmla="*/ 110947 h 233896"/>
              <a:gd name="connsiteX20" fmla="*/ 211760 w 221094"/>
              <a:gd name="connsiteY20" fmla="*/ 129483 h 233896"/>
              <a:gd name="connsiteX21" fmla="*/ 192291 w 221094"/>
              <a:gd name="connsiteY21" fmla="*/ 135217 h 233896"/>
              <a:gd name="connsiteX23" fmla="*/ 221094 w 221094"/>
              <a:gd name="connsiteY23" fmla="*/ 187757 h 233896"/>
              <a:gd name="connsiteX24" fmla="*/ 214693 w 221094"/>
              <a:gd name="connsiteY24" fmla="*/ 205892 h 233896"/>
              <a:gd name="connsiteX25" fmla="*/ 196025 w 221094"/>
              <a:gd name="connsiteY25" fmla="*/ 220561 h 233896"/>
              <a:gd name="connsiteX26" fmla="*/ 165487 w 221094"/>
              <a:gd name="connsiteY26" fmla="*/ 230295 h 233896"/>
              <a:gd name="connsiteX27" fmla="*/ 123749 w 221094"/>
              <a:gd name="connsiteY27" fmla="*/ 233896 h 233896"/>
              <a:gd name="connsiteX28" fmla="*/ 81877 w 221094"/>
              <a:gd name="connsiteY28" fmla="*/ 230295 h 233896"/>
              <a:gd name="connsiteX29" fmla="*/ 51340 w 221094"/>
              <a:gd name="connsiteY29" fmla="*/ 220561 h 233896"/>
              <a:gd name="connsiteX30" fmla="*/ 32538 w 221094"/>
              <a:gd name="connsiteY30" fmla="*/ 205892 h 233896"/>
              <a:gd name="connsiteX31" fmla="*/ 26137 w 221094"/>
              <a:gd name="connsiteY31" fmla="*/ 187757 h 233896"/>
              <a:gd name="connsiteX32" fmla="*/ 32538 w 221094"/>
              <a:gd name="connsiteY32" fmla="*/ 169488 h 233896"/>
              <a:gd name="connsiteX33" fmla="*/ 51340 w 221094"/>
              <a:gd name="connsiteY33" fmla="*/ 154953 h 233896"/>
              <a:gd name="connsiteX34" fmla="*/ 81877 w 221094"/>
              <a:gd name="connsiteY34" fmla="*/ 145218 h 233896"/>
              <a:gd name="connsiteX35" fmla="*/ 123749 w 221094"/>
              <a:gd name="connsiteY35" fmla="*/ 141618 h 233896"/>
              <a:gd name="connsiteX36" fmla="*/ 165487 w 221094"/>
              <a:gd name="connsiteY36" fmla="*/ 145218 h 233896"/>
              <a:gd name="connsiteX37" fmla="*/ 196025 w 221094"/>
              <a:gd name="connsiteY37" fmla="*/ 154953 h 233896"/>
              <a:gd name="connsiteX38" fmla="*/ 214693 w 221094"/>
              <a:gd name="connsiteY38" fmla="*/ 169488 h 233896"/>
              <a:gd name="connsiteX39" fmla="*/ 221094 w 221094"/>
              <a:gd name="connsiteY39" fmla="*/ 187757 h 233896"/>
              <a:gd name="connsiteX41" fmla="*/ 170688 w 221094"/>
              <a:gd name="connsiteY41" fmla="*/ 187757 h 233896"/>
              <a:gd name="connsiteX42" fmla="*/ 158286 w 221094"/>
              <a:gd name="connsiteY42" fmla="*/ 170688 h 233896"/>
              <a:gd name="connsiteX43" fmla="*/ 123749 w 221094"/>
              <a:gd name="connsiteY43" fmla="*/ 163754 h 233896"/>
              <a:gd name="connsiteX44" fmla="*/ 88945 w 221094"/>
              <a:gd name="connsiteY44" fmla="*/ 170688 h 233896"/>
              <a:gd name="connsiteX45" fmla="*/ 76543 w 221094"/>
              <a:gd name="connsiteY45" fmla="*/ 187757 h 233896"/>
              <a:gd name="connsiteX46" fmla="*/ 88811 w 221094"/>
              <a:gd name="connsiteY46" fmla="*/ 204825 h 233896"/>
              <a:gd name="connsiteX47" fmla="*/ 123749 w 221094"/>
              <a:gd name="connsiteY47" fmla="*/ 211760 h 233896"/>
              <a:gd name="connsiteX48" fmla="*/ 158286 w 221094"/>
              <a:gd name="connsiteY48" fmla="*/ 204825 h 233896"/>
              <a:gd name="connsiteX49" fmla="*/ 170688 w 221094"/>
              <a:gd name="connsiteY49" fmla="*/ 187757 h 233896"/>
              <a:gd name="connsiteX51" fmla="*/ 92812 w 221094"/>
              <a:gd name="connsiteY51" fmla="*/ 42939 h 233896"/>
              <a:gd name="connsiteX52" fmla="*/ 44539 w 221094"/>
              <a:gd name="connsiteY52" fmla="*/ 42939 h 233896"/>
              <a:gd name="connsiteX53" fmla="*/ 44539 w 221094"/>
              <a:gd name="connsiteY53" fmla="*/ 105080 h 233896"/>
              <a:gd name="connsiteX54" fmla="*/ 55340 w 221094"/>
              <a:gd name="connsiteY54" fmla="*/ 105080 h 233896"/>
              <a:gd name="connsiteX55" fmla="*/ 67742 w 221094"/>
              <a:gd name="connsiteY55" fmla="*/ 104813 h 233896"/>
              <a:gd name="connsiteX56" fmla="*/ 80677 w 221094"/>
              <a:gd name="connsiteY56" fmla="*/ 104013 h 233896"/>
              <a:gd name="connsiteX57" fmla="*/ 92812 w 221094"/>
              <a:gd name="connsiteY57" fmla="*/ 102413 h 233896"/>
              <a:gd name="connsiteX59" fmla="*/ 137351 w 221094"/>
              <a:gd name="connsiteY59" fmla="*/ 81610 h 233896"/>
              <a:gd name="connsiteX60" fmla="*/ 170688 w 221094"/>
              <a:gd name="connsiteY60" fmla="*/ 81610 h 233896"/>
              <a:gd name="connsiteX61" fmla="*/ 170688 w 221094"/>
              <a:gd name="connsiteY61" fmla="*/ 59474 h 233896"/>
              <a:gd name="connsiteX62" fmla="*/ 137351 w 221094"/>
              <a:gd name="connsiteY62" fmla="*/ 59474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21094" h="233896">
                <a:moveTo>
                  <a:pt x="170688" y="135217"/>
                </a:moveTo>
                <a:lnTo>
                  <a:pt x="170688" y="104813"/>
                </a:lnTo>
                <a:lnTo>
                  <a:pt x="137351" y="104813"/>
                </a:lnTo>
                <a:lnTo>
                  <a:pt x="137351" y="128283"/>
                </a:lnTo>
                <a:lnTo>
                  <a:pt x="92812" y="128283"/>
                </a:lnTo>
                <a:lnTo>
                  <a:pt x="92812" y="118682"/>
                </a:lnTo>
                <a:cubicBezTo>
                  <a:pt x="84811" y="122415"/>
                  <a:pt x="75876" y="125171"/>
                  <a:pt x="66008" y="126949"/>
                </a:cubicBezTo>
                <a:cubicBezTo>
                  <a:pt x="56140" y="128727"/>
                  <a:pt x="45339" y="129616"/>
                  <a:pt x="33604" y="129616"/>
                </a:cubicBezTo>
                <a:lnTo>
                  <a:pt x="0" y="129616"/>
                </a:lnTo>
                <a:lnTo>
                  <a:pt x="0" y="18402"/>
                </a:lnTo>
                <a:lnTo>
                  <a:pt x="92812" y="18402"/>
                </a:lnTo>
                <a:lnTo>
                  <a:pt x="92812" y="9868"/>
                </a:lnTo>
                <a:lnTo>
                  <a:pt x="137351" y="22669"/>
                </a:lnTo>
                <a:lnTo>
                  <a:pt x="137351" y="36271"/>
                </a:lnTo>
                <a:lnTo>
                  <a:pt x="170688" y="36271"/>
                </a:lnTo>
                <a:lnTo>
                  <a:pt x="170688" y="28003"/>
                </a:lnTo>
                <a:cubicBezTo>
                  <a:pt x="170688" y="25514"/>
                  <a:pt x="170155" y="23158"/>
                  <a:pt x="169088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110947"/>
                </a:lnTo>
                <a:cubicBezTo>
                  <a:pt x="217894" y="119481"/>
                  <a:pt x="215849" y="125660"/>
                  <a:pt x="211760" y="129483"/>
                </a:cubicBezTo>
                <a:cubicBezTo>
                  <a:pt x="207670" y="133306"/>
                  <a:pt x="201181" y="135217"/>
                  <a:pt x="192291" y="135217"/>
                </a:cubicBezTo>
                <a:moveTo>
                  <a:pt x="221094" y="187757"/>
                </a:moveTo>
                <a:cubicBezTo>
                  <a:pt x="221094" y="194158"/>
                  <a:pt x="218961" y="200203"/>
                  <a:pt x="214693" y="205892"/>
                </a:cubicBezTo>
                <a:cubicBezTo>
                  <a:pt x="210426" y="211582"/>
                  <a:pt x="204203" y="216471"/>
                  <a:pt x="196025" y="220561"/>
                </a:cubicBezTo>
                <a:cubicBezTo>
                  <a:pt x="187846" y="224650"/>
                  <a:pt x="177667" y="227895"/>
                  <a:pt x="165487" y="230295"/>
                </a:cubicBezTo>
                <a:cubicBezTo>
                  <a:pt x="153308" y="232696"/>
                  <a:pt x="139395" y="233896"/>
                  <a:pt x="123749" y="233896"/>
                </a:cubicBezTo>
                <a:cubicBezTo>
                  <a:pt x="107925" y="233896"/>
                  <a:pt x="93967" y="232696"/>
                  <a:pt x="81877" y="230295"/>
                </a:cubicBezTo>
                <a:cubicBezTo>
                  <a:pt x="69786" y="227895"/>
                  <a:pt x="59608" y="224650"/>
                  <a:pt x="51340" y="220561"/>
                </a:cubicBezTo>
                <a:cubicBezTo>
                  <a:pt x="43072" y="216471"/>
                  <a:pt x="36805" y="211582"/>
                  <a:pt x="32538" y="205892"/>
                </a:cubicBezTo>
                <a:cubicBezTo>
                  <a:pt x="28270" y="200203"/>
                  <a:pt x="26137" y="194158"/>
                  <a:pt x="26137" y="187757"/>
                </a:cubicBezTo>
                <a:cubicBezTo>
                  <a:pt x="26137" y="181178"/>
                  <a:pt x="28270" y="175089"/>
                  <a:pt x="32538" y="169488"/>
                </a:cubicBezTo>
                <a:cubicBezTo>
                  <a:pt x="36805" y="163887"/>
                  <a:pt x="43072" y="159042"/>
                  <a:pt x="51340" y="154953"/>
                </a:cubicBezTo>
                <a:cubicBezTo>
                  <a:pt x="59608" y="150863"/>
                  <a:pt x="69786" y="147619"/>
                  <a:pt x="81877" y="145218"/>
                </a:cubicBezTo>
                <a:cubicBezTo>
                  <a:pt x="93967" y="142818"/>
                  <a:pt x="107925" y="141618"/>
                  <a:pt x="123749" y="141618"/>
                </a:cubicBezTo>
                <a:cubicBezTo>
                  <a:pt x="139395" y="141618"/>
                  <a:pt x="153308" y="142818"/>
                  <a:pt x="165487" y="145218"/>
                </a:cubicBezTo>
                <a:cubicBezTo>
                  <a:pt x="177667" y="147619"/>
                  <a:pt x="187846" y="150863"/>
                  <a:pt x="196025" y="154953"/>
                </a:cubicBezTo>
                <a:cubicBezTo>
                  <a:pt x="204203" y="159042"/>
                  <a:pt x="210426" y="163887"/>
                  <a:pt x="214693" y="169488"/>
                </a:cubicBezTo>
                <a:cubicBezTo>
                  <a:pt x="218961" y="175089"/>
                  <a:pt x="221094" y="181178"/>
                  <a:pt x="221094" y="187757"/>
                </a:cubicBezTo>
                <a:moveTo>
                  <a:pt x="170688" y="187757"/>
                </a:moveTo>
                <a:cubicBezTo>
                  <a:pt x="170688" y="181001"/>
                  <a:pt x="166554" y="175311"/>
                  <a:pt x="158286" y="170688"/>
                </a:cubicBezTo>
                <a:cubicBezTo>
                  <a:pt x="150019" y="166065"/>
                  <a:pt x="138506" y="163754"/>
                  <a:pt x="123749" y="163754"/>
                </a:cubicBezTo>
                <a:cubicBezTo>
                  <a:pt x="108814" y="163754"/>
                  <a:pt x="97212" y="166065"/>
                  <a:pt x="88945" y="170688"/>
                </a:cubicBezTo>
                <a:cubicBezTo>
                  <a:pt x="80677" y="175311"/>
                  <a:pt x="76543" y="181001"/>
                  <a:pt x="76543" y="187757"/>
                </a:cubicBezTo>
                <a:cubicBezTo>
                  <a:pt x="76543" y="194513"/>
                  <a:pt x="80632" y="200203"/>
                  <a:pt x="88811" y="204825"/>
                </a:cubicBezTo>
                <a:cubicBezTo>
                  <a:pt x="96990" y="209448"/>
                  <a:pt x="108636" y="211760"/>
                  <a:pt x="123749" y="211760"/>
                </a:cubicBezTo>
                <a:cubicBezTo>
                  <a:pt x="138506" y="211760"/>
                  <a:pt x="150019" y="209448"/>
                  <a:pt x="158286" y="204825"/>
                </a:cubicBezTo>
                <a:cubicBezTo>
                  <a:pt x="166554" y="200203"/>
                  <a:pt x="170688" y="194513"/>
                  <a:pt x="170688" y="187757"/>
                </a:cubicBezTo>
                <a:moveTo>
                  <a:pt x="92812" y="42939"/>
                </a:moveTo>
                <a:lnTo>
                  <a:pt x="44539" y="42939"/>
                </a:lnTo>
                <a:lnTo>
                  <a:pt x="44539" y="105080"/>
                </a:lnTo>
                <a:cubicBezTo>
                  <a:pt x="47739" y="105080"/>
                  <a:pt x="51340" y="105080"/>
                  <a:pt x="55340" y="105080"/>
                </a:cubicBezTo>
                <a:cubicBezTo>
                  <a:pt x="59341" y="105080"/>
                  <a:pt x="63475" y="104991"/>
                  <a:pt x="67742" y="104813"/>
                </a:cubicBezTo>
                <a:cubicBezTo>
                  <a:pt x="72009" y="104635"/>
                  <a:pt x="76321" y="104368"/>
                  <a:pt x="80677" y="104013"/>
                </a:cubicBezTo>
                <a:cubicBezTo>
                  <a:pt x="85033" y="103657"/>
                  <a:pt x="89078" y="103124"/>
                  <a:pt x="92812" y="102413"/>
                </a:cubicBezTo>
                <a:moveTo>
                  <a:pt x="137351" y="81610"/>
                </a:moveTo>
                <a:lnTo>
                  <a:pt x="170688" y="81610"/>
                </a:lnTo>
                <a:lnTo>
                  <a:pt x="170688" y="59474"/>
                </a:lnTo>
                <a:lnTo>
                  <a:pt x="137351" y="5947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6" name="Freeform 206"/>
          <p:cNvSpPr/>
          <p:nvPr/>
        </p:nvSpPr>
        <p:spPr>
          <a:xfrm>
            <a:off x="2318952" y="4357873"/>
            <a:ext cx="252832" cy="224828"/>
          </a:xfrm>
          <a:custGeom>
            <a:avLst/>
            <a:gdLst>
              <a:gd name="connsiteX0" fmla="*/ 230162 w 252832"/>
              <a:gd name="connsiteY0" fmla="*/ 182690 h 224828"/>
              <a:gd name="connsiteX1" fmla="*/ 204559 w 252832"/>
              <a:gd name="connsiteY1" fmla="*/ 213360 h 224828"/>
              <a:gd name="connsiteX2" fmla="*/ 131483 w 252832"/>
              <a:gd name="connsiteY2" fmla="*/ 224828 h 224828"/>
              <a:gd name="connsiteX3" fmla="*/ 58274 w 252832"/>
              <a:gd name="connsiteY3" fmla="*/ 213360 h 224828"/>
              <a:gd name="connsiteX4" fmla="*/ 32538 w 252832"/>
              <a:gd name="connsiteY4" fmla="*/ 182690 h 224828"/>
              <a:gd name="connsiteX5" fmla="*/ 51607 w 252832"/>
              <a:gd name="connsiteY5" fmla="*/ 155486 h 224828"/>
              <a:gd name="connsiteX6" fmla="*/ 106413 w 252832"/>
              <a:gd name="connsiteY6" fmla="*/ 141618 h 224828"/>
              <a:gd name="connsiteX7" fmla="*/ 106413 w 252832"/>
              <a:gd name="connsiteY7" fmla="*/ 124549 h 224828"/>
              <a:gd name="connsiteX8" fmla="*/ 32004 w 252832"/>
              <a:gd name="connsiteY8" fmla="*/ 124549 h 224828"/>
              <a:gd name="connsiteX9" fmla="*/ 22936 w 252832"/>
              <a:gd name="connsiteY9" fmla="*/ 132017 h 224828"/>
              <a:gd name="connsiteX10" fmla="*/ 0 w 252832"/>
              <a:gd name="connsiteY10" fmla="*/ 99746 h 224828"/>
              <a:gd name="connsiteX11" fmla="*/ 252832 w 252832"/>
              <a:gd name="connsiteY11" fmla="*/ 99746 h 224828"/>
              <a:gd name="connsiteX12" fmla="*/ 252832 w 252832"/>
              <a:gd name="connsiteY12" fmla="*/ 124549 h 224828"/>
              <a:gd name="connsiteX13" fmla="*/ 153619 w 252832"/>
              <a:gd name="connsiteY13" fmla="*/ 124549 h 224828"/>
              <a:gd name="connsiteX14" fmla="*/ 153619 w 252832"/>
              <a:gd name="connsiteY14" fmla="*/ 141351 h 224828"/>
              <a:gd name="connsiteX15" fmla="*/ 210426 w 252832"/>
              <a:gd name="connsiteY15" fmla="*/ 155086 h 224828"/>
              <a:gd name="connsiteX16" fmla="*/ 230162 w 252832"/>
              <a:gd name="connsiteY16" fmla="*/ 182690 h 224828"/>
              <a:gd name="connsiteX18" fmla="*/ 173355 w 252832"/>
              <a:gd name="connsiteY18" fmla="*/ 77343 h 224828"/>
              <a:gd name="connsiteX19" fmla="*/ 175222 w 252832"/>
              <a:gd name="connsiteY19" fmla="*/ 68009 h 224828"/>
              <a:gd name="connsiteX20" fmla="*/ 169088 w 252832"/>
              <a:gd name="connsiteY20" fmla="*/ 60408 h 224828"/>
              <a:gd name="connsiteX21" fmla="*/ 157753 w 252832"/>
              <a:gd name="connsiteY21" fmla="*/ 55207 h 224828"/>
              <a:gd name="connsiteX22" fmla="*/ 143751 w 252832"/>
              <a:gd name="connsiteY22" fmla="*/ 53074 h 224828"/>
              <a:gd name="connsiteX23" fmla="*/ 118815 w 252832"/>
              <a:gd name="connsiteY23" fmla="*/ 69075 h 224828"/>
              <a:gd name="connsiteX24" fmla="*/ 87211 w 252832"/>
              <a:gd name="connsiteY24" fmla="*/ 80010 h 224828"/>
              <a:gd name="connsiteX25" fmla="*/ 53074 w 252832"/>
              <a:gd name="connsiteY25" fmla="*/ 86411 h 224828"/>
              <a:gd name="connsiteX26" fmla="*/ 20536 w 252832"/>
              <a:gd name="connsiteY26" fmla="*/ 88811 h 224828"/>
              <a:gd name="connsiteX27" fmla="*/ 20536 w 252832"/>
              <a:gd name="connsiteY27" fmla="*/ 83477 h 224828"/>
              <a:gd name="connsiteX28" fmla="*/ 54007 w 252832"/>
              <a:gd name="connsiteY28" fmla="*/ 76276 h 224828"/>
              <a:gd name="connsiteX29" fmla="*/ 81744 w 252832"/>
              <a:gd name="connsiteY29" fmla="*/ 63341 h 224828"/>
              <a:gd name="connsiteX30" fmla="*/ 100680 w 252832"/>
              <a:gd name="connsiteY30" fmla="*/ 46273 h 224828"/>
              <a:gd name="connsiteX31" fmla="*/ 107747 w 252832"/>
              <a:gd name="connsiteY31" fmla="*/ 26403 h 224828"/>
              <a:gd name="connsiteX32" fmla="*/ 107747 w 252832"/>
              <a:gd name="connsiteY32" fmla="*/ 23470 h 224828"/>
              <a:gd name="connsiteX33" fmla="*/ 54940 w 252832"/>
              <a:gd name="connsiteY33" fmla="*/ 23470 h 224828"/>
              <a:gd name="connsiteX34" fmla="*/ 49606 w 252832"/>
              <a:gd name="connsiteY34" fmla="*/ 25737 h 224828"/>
              <a:gd name="connsiteX35" fmla="*/ 46939 w 252832"/>
              <a:gd name="connsiteY35" fmla="*/ 31204 h 224828"/>
              <a:gd name="connsiteX36" fmla="*/ 30137 w 252832"/>
              <a:gd name="connsiteY36" fmla="*/ 0 h 224828"/>
              <a:gd name="connsiteX37" fmla="*/ 224562 w 252832"/>
              <a:gd name="connsiteY37" fmla="*/ 0 h 224828"/>
              <a:gd name="connsiteX38" fmla="*/ 224562 w 252832"/>
              <a:gd name="connsiteY38" fmla="*/ 23470 h 224828"/>
              <a:gd name="connsiteX39" fmla="*/ 159753 w 252832"/>
              <a:gd name="connsiteY39" fmla="*/ 23470 h 224828"/>
              <a:gd name="connsiteX40" fmla="*/ 154419 w 252832"/>
              <a:gd name="connsiteY40" fmla="*/ 39739 h 224828"/>
              <a:gd name="connsiteX41" fmla="*/ 180156 w 252832"/>
              <a:gd name="connsiteY41" fmla="*/ 41605 h 224828"/>
              <a:gd name="connsiteX42" fmla="*/ 204959 w 252832"/>
              <a:gd name="connsiteY42" fmla="*/ 46806 h 224828"/>
              <a:gd name="connsiteX43" fmla="*/ 223628 w 252832"/>
              <a:gd name="connsiteY43" fmla="*/ 56140 h 224828"/>
              <a:gd name="connsiteX44" fmla="*/ 230962 w 252832"/>
              <a:gd name="connsiteY44" fmla="*/ 70142 h 224828"/>
              <a:gd name="connsiteX45" fmla="*/ 224695 w 252832"/>
              <a:gd name="connsiteY45" fmla="*/ 82677 h 224828"/>
              <a:gd name="connsiteX46" fmla="*/ 207493 w 252832"/>
              <a:gd name="connsiteY46" fmla="*/ 88278 h 224828"/>
              <a:gd name="connsiteX47" fmla="*/ 186423 w 252832"/>
              <a:gd name="connsiteY47" fmla="*/ 86411 h 224828"/>
              <a:gd name="connsiteX48" fmla="*/ 173355 w 252832"/>
              <a:gd name="connsiteY48" fmla="*/ 77343 h 224828"/>
              <a:gd name="connsiteX50" fmla="*/ 180556 w 252832"/>
              <a:gd name="connsiteY50" fmla="*/ 182690 h 224828"/>
              <a:gd name="connsiteX51" fmla="*/ 167087 w 252832"/>
              <a:gd name="connsiteY51" fmla="*/ 167754 h 224828"/>
              <a:gd name="connsiteX52" fmla="*/ 131483 w 252832"/>
              <a:gd name="connsiteY52" fmla="*/ 162687 h 224828"/>
              <a:gd name="connsiteX53" fmla="*/ 95612 w 252832"/>
              <a:gd name="connsiteY53" fmla="*/ 167754 h 224828"/>
              <a:gd name="connsiteX54" fmla="*/ 82144 w 252832"/>
              <a:gd name="connsiteY54" fmla="*/ 182690 h 224828"/>
              <a:gd name="connsiteX55" fmla="*/ 95479 w 252832"/>
              <a:gd name="connsiteY55" fmla="*/ 197625 h 224828"/>
              <a:gd name="connsiteX56" fmla="*/ 131483 w 252832"/>
              <a:gd name="connsiteY56" fmla="*/ 202692 h 224828"/>
              <a:gd name="connsiteX57" fmla="*/ 167087 w 252832"/>
              <a:gd name="connsiteY57" fmla="*/ 197625 h 224828"/>
              <a:gd name="connsiteX58" fmla="*/ 180556 w 252832"/>
              <a:gd name="connsiteY58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2" h="224828">
                <a:moveTo>
                  <a:pt x="230162" y="182690"/>
                </a:moveTo>
                <a:cubicBezTo>
                  <a:pt x="230162" y="195491"/>
                  <a:pt x="221628" y="205715"/>
                  <a:pt x="204559" y="213360"/>
                </a:cubicBezTo>
                <a:cubicBezTo>
                  <a:pt x="187490" y="221006"/>
                  <a:pt x="163132" y="224828"/>
                  <a:pt x="131483" y="224828"/>
                </a:cubicBezTo>
                <a:cubicBezTo>
                  <a:pt x="99835" y="224828"/>
                  <a:pt x="75432" y="221006"/>
                  <a:pt x="58274" y="213360"/>
                </a:cubicBezTo>
                <a:cubicBezTo>
                  <a:pt x="41116" y="205715"/>
                  <a:pt x="32538" y="195491"/>
                  <a:pt x="32538" y="182690"/>
                </a:cubicBezTo>
                <a:cubicBezTo>
                  <a:pt x="32538" y="171844"/>
                  <a:pt x="38894" y="162776"/>
                  <a:pt x="51607" y="155486"/>
                </a:cubicBezTo>
                <a:cubicBezTo>
                  <a:pt x="64319" y="148196"/>
                  <a:pt x="82588" y="143574"/>
                  <a:pt x="106413" y="141618"/>
                </a:cubicBezTo>
                <a:lnTo>
                  <a:pt x="106413" y="124549"/>
                </a:lnTo>
                <a:lnTo>
                  <a:pt x="32004" y="124549"/>
                </a:lnTo>
                <a:cubicBezTo>
                  <a:pt x="26848" y="124549"/>
                  <a:pt x="23825" y="127038"/>
                  <a:pt x="22936" y="132017"/>
                </a:cubicBezTo>
                <a:lnTo>
                  <a:pt x="0" y="99746"/>
                </a:lnTo>
                <a:lnTo>
                  <a:pt x="252832" y="99746"/>
                </a:lnTo>
                <a:lnTo>
                  <a:pt x="252832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4" y="143307"/>
                  <a:pt x="197269" y="147886"/>
                  <a:pt x="210426" y="155086"/>
                </a:cubicBezTo>
                <a:cubicBezTo>
                  <a:pt x="223584" y="162287"/>
                  <a:pt x="230162" y="171488"/>
                  <a:pt x="230162" y="182690"/>
                </a:cubicBezTo>
                <a:moveTo>
                  <a:pt x="173355" y="77343"/>
                </a:moveTo>
                <a:cubicBezTo>
                  <a:pt x="175666" y="73965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8" y="60408"/>
                </a:cubicBezTo>
                <a:cubicBezTo>
                  <a:pt x="166065" y="58185"/>
                  <a:pt x="162287" y="56452"/>
                  <a:pt x="157753" y="55207"/>
                </a:cubicBezTo>
                <a:cubicBezTo>
                  <a:pt x="153219" y="53962"/>
                  <a:pt x="148552" y="53251"/>
                  <a:pt x="143751" y="53074"/>
                </a:cubicBezTo>
                <a:cubicBezTo>
                  <a:pt x="136995" y="59296"/>
                  <a:pt x="128683" y="64630"/>
                  <a:pt x="118815" y="69075"/>
                </a:cubicBezTo>
                <a:cubicBezTo>
                  <a:pt x="108947" y="73520"/>
                  <a:pt x="98412" y="77165"/>
                  <a:pt x="87211" y="80010"/>
                </a:cubicBezTo>
                <a:cubicBezTo>
                  <a:pt x="76010" y="82855"/>
                  <a:pt x="64631" y="84989"/>
                  <a:pt x="53074" y="86411"/>
                </a:cubicBezTo>
                <a:cubicBezTo>
                  <a:pt x="41516" y="87833"/>
                  <a:pt x="30671" y="88633"/>
                  <a:pt x="20536" y="88811"/>
                </a:cubicBezTo>
                <a:lnTo>
                  <a:pt x="20536" y="83477"/>
                </a:lnTo>
                <a:cubicBezTo>
                  <a:pt x="32271" y="82233"/>
                  <a:pt x="43428" y="79832"/>
                  <a:pt x="54007" y="76276"/>
                </a:cubicBezTo>
                <a:cubicBezTo>
                  <a:pt x="64586" y="72720"/>
                  <a:pt x="73832" y="68409"/>
                  <a:pt x="81744" y="63341"/>
                </a:cubicBezTo>
                <a:cubicBezTo>
                  <a:pt x="89656" y="58274"/>
                  <a:pt x="95968" y="52584"/>
                  <a:pt x="100680" y="46273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70"/>
                </a:lnTo>
                <a:lnTo>
                  <a:pt x="54940" y="23470"/>
                </a:lnTo>
                <a:cubicBezTo>
                  <a:pt x="52807" y="23470"/>
                  <a:pt x="51029" y="24226"/>
                  <a:pt x="49606" y="25737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2" y="0"/>
                </a:lnTo>
                <a:lnTo>
                  <a:pt x="224562" y="23470"/>
                </a:lnTo>
                <a:lnTo>
                  <a:pt x="159753" y="23470"/>
                </a:lnTo>
                <a:cubicBezTo>
                  <a:pt x="159220" y="29337"/>
                  <a:pt x="157442" y="34760"/>
                  <a:pt x="154419" y="39739"/>
                </a:cubicBezTo>
                <a:cubicBezTo>
                  <a:pt x="162598" y="39916"/>
                  <a:pt x="171177" y="40539"/>
                  <a:pt x="180156" y="41605"/>
                </a:cubicBezTo>
                <a:cubicBezTo>
                  <a:pt x="189135" y="42672"/>
                  <a:pt x="197403" y="44406"/>
                  <a:pt x="204959" y="46806"/>
                </a:cubicBezTo>
                <a:cubicBezTo>
                  <a:pt x="212516" y="49206"/>
                  <a:pt x="218739" y="52318"/>
                  <a:pt x="223628" y="56140"/>
                </a:cubicBezTo>
                <a:cubicBezTo>
                  <a:pt x="228517" y="59963"/>
                  <a:pt x="230962" y="64630"/>
                  <a:pt x="230962" y="70142"/>
                </a:cubicBezTo>
                <a:cubicBezTo>
                  <a:pt x="230962" y="75476"/>
                  <a:pt x="228873" y="79655"/>
                  <a:pt x="224695" y="82677"/>
                </a:cubicBezTo>
                <a:cubicBezTo>
                  <a:pt x="220517" y="85699"/>
                  <a:pt x="214783" y="87567"/>
                  <a:pt x="207493" y="88278"/>
                </a:cubicBezTo>
                <a:cubicBezTo>
                  <a:pt x="199847" y="88989"/>
                  <a:pt x="192824" y="88367"/>
                  <a:pt x="186423" y="86411"/>
                </a:cubicBezTo>
                <a:cubicBezTo>
                  <a:pt x="180023" y="84455"/>
                  <a:pt x="175666" y="81432"/>
                  <a:pt x="173355" y="77343"/>
                </a:cubicBezTo>
                <a:moveTo>
                  <a:pt x="180556" y="182690"/>
                </a:moveTo>
                <a:cubicBezTo>
                  <a:pt x="180556" y="176111"/>
                  <a:pt x="176067" y="171133"/>
                  <a:pt x="167087" y="167754"/>
                </a:cubicBezTo>
                <a:cubicBezTo>
                  <a:pt x="158109" y="164376"/>
                  <a:pt x="146241" y="162687"/>
                  <a:pt x="131483" y="162687"/>
                </a:cubicBezTo>
                <a:cubicBezTo>
                  <a:pt x="116548" y="162687"/>
                  <a:pt x="104591" y="164376"/>
                  <a:pt x="95612" y="167754"/>
                </a:cubicBezTo>
                <a:cubicBezTo>
                  <a:pt x="86633" y="171133"/>
                  <a:pt x="82144" y="176111"/>
                  <a:pt x="82144" y="182690"/>
                </a:cubicBezTo>
                <a:cubicBezTo>
                  <a:pt x="82144" y="189268"/>
                  <a:pt x="86589" y="194246"/>
                  <a:pt x="95479" y="197625"/>
                </a:cubicBezTo>
                <a:cubicBezTo>
                  <a:pt x="104369" y="201003"/>
                  <a:pt x="116370" y="202692"/>
                  <a:pt x="131483" y="202692"/>
                </a:cubicBezTo>
                <a:cubicBezTo>
                  <a:pt x="146241" y="202692"/>
                  <a:pt x="158109" y="201003"/>
                  <a:pt x="167087" y="197625"/>
                </a:cubicBezTo>
                <a:cubicBezTo>
                  <a:pt x="176067" y="194246"/>
                  <a:pt x="180556" y="189268"/>
                  <a:pt x="180556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7" name="Freeform 207"/>
          <p:cNvSpPr/>
          <p:nvPr/>
        </p:nvSpPr>
        <p:spPr>
          <a:xfrm>
            <a:off x="2665283" y="4348805"/>
            <a:ext cx="255499" cy="230429"/>
          </a:xfrm>
          <a:custGeom>
            <a:avLst/>
            <a:gdLst>
              <a:gd name="connsiteX0" fmla="*/ 12001 w 255499"/>
              <a:gd name="connsiteY0" fmla="*/ 138950 h 230429"/>
              <a:gd name="connsiteX1" fmla="*/ 17202 w 255499"/>
              <a:gd name="connsiteY1" fmla="*/ 117081 h 230429"/>
              <a:gd name="connsiteX2" fmla="*/ 31737 w 255499"/>
              <a:gd name="connsiteY2" fmla="*/ 100012 h 230429"/>
              <a:gd name="connsiteX3" fmla="*/ 54007 w 255499"/>
              <a:gd name="connsiteY3" fmla="*/ 88944 h 230429"/>
              <a:gd name="connsiteX4" fmla="*/ 82143 w 255499"/>
              <a:gd name="connsiteY4" fmla="*/ 85077 h 230429"/>
              <a:gd name="connsiteX5" fmla="*/ 110014 w 255499"/>
              <a:gd name="connsiteY5" fmla="*/ 88944 h 230429"/>
              <a:gd name="connsiteX6" fmla="*/ 132016 w 255499"/>
              <a:gd name="connsiteY6" fmla="*/ 100012 h 230429"/>
              <a:gd name="connsiteX7" fmla="*/ 146552 w 255499"/>
              <a:gd name="connsiteY7" fmla="*/ 117081 h 230429"/>
              <a:gd name="connsiteX8" fmla="*/ 151752 w 255499"/>
              <a:gd name="connsiteY8" fmla="*/ 138950 h 230429"/>
              <a:gd name="connsiteX9" fmla="*/ 146552 w 255499"/>
              <a:gd name="connsiteY9" fmla="*/ 161620 h 230429"/>
              <a:gd name="connsiteX10" fmla="*/ 132016 w 255499"/>
              <a:gd name="connsiteY10" fmla="*/ 178822 h 230429"/>
              <a:gd name="connsiteX11" fmla="*/ 110014 w 255499"/>
              <a:gd name="connsiteY11" fmla="*/ 189624 h 230429"/>
              <a:gd name="connsiteX12" fmla="*/ 82143 w 255499"/>
              <a:gd name="connsiteY12" fmla="*/ 193358 h 230429"/>
              <a:gd name="connsiteX13" fmla="*/ 54007 w 255499"/>
              <a:gd name="connsiteY13" fmla="*/ 189624 h 230429"/>
              <a:gd name="connsiteX14" fmla="*/ 31737 w 255499"/>
              <a:gd name="connsiteY14" fmla="*/ 178822 h 230429"/>
              <a:gd name="connsiteX15" fmla="*/ 17202 w 255499"/>
              <a:gd name="connsiteY15" fmla="*/ 161620 h 230429"/>
              <a:gd name="connsiteX16" fmla="*/ 12001 w 255499"/>
              <a:gd name="connsiteY16" fmla="*/ 138950 h 230429"/>
              <a:gd name="connsiteX18" fmla="*/ 172288 w 255499"/>
              <a:gd name="connsiteY18" fmla="*/ 230429 h 230429"/>
              <a:gd name="connsiteX19" fmla="*/ 172288 w 255499"/>
              <a:gd name="connsiteY19" fmla="*/ 28003 h 230429"/>
              <a:gd name="connsiteX20" fmla="*/ 170688 w 255499"/>
              <a:gd name="connsiteY20" fmla="*/ 20936 h 230429"/>
              <a:gd name="connsiteX21" fmla="*/ 165087 w 255499"/>
              <a:gd name="connsiteY21" fmla="*/ 16002 h 230429"/>
              <a:gd name="connsiteX22" fmla="*/ 219494 w 255499"/>
              <a:gd name="connsiteY22" fmla="*/ 0 h 230429"/>
              <a:gd name="connsiteX23" fmla="*/ 219494 w 255499"/>
              <a:gd name="connsiteY23" fmla="*/ 91745 h 230429"/>
              <a:gd name="connsiteX24" fmla="*/ 255499 w 255499"/>
              <a:gd name="connsiteY24" fmla="*/ 91745 h 230429"/>
              <a:gd name="connsiteX25" fmla="*/ 255499 w 255499"/>
              <a:gd name="connsiteY25" fmla="*/ 118948 h 230429"/>
              <a:gd name="connsiteX26" fmla="*/ 219494 w 255499"/>
              <a:gd name="connsiteY26" fmla="*/ 118948 h 230429"/>
              <a:gd name="connsiteX27" fmla="*/ 219494 w 255499"/>
              <a:gd name="connsiteY27" fmla="*/ 206159 h 230429"/>
              <a:gd name="connsiteX28" fmla="*/ 213360 w 255499"/>
              <a:gd name="connsiteY28" fmla="*/ 224695 h 230429"/>
              <a:gd name="connsiteX29" fmla="*/ 193891 w 255499"/>
              <a:gd name="connsiteY29" fmla="*/ 230429 h 230429"/>
              <a:gd name="connsiteX31" fmla="*/ 153353 w 255499"/>
              <a:gd name="connsiteY31" fmla="*/ 71475 h 230429"/>
              <a:gd name="connsiteX32" fmla="*/ 24803 w 255499"/>
              <a:gd name="connsiteY32" fmla="*/ 71475 h 230429"/>
              <a:gd name="connsiteX33" fmla="*/ 16802 w 255499"/>
              <a:gd name="connsiteY33" fmla="*/ 78143 h 230429"/>
              <a:gd name="connsiteX34" fmla="*/ 0 w 255499"/>
              <a:gd name="connsiteY34" fmla="*/ 46939 h 230429"/>
              <a:gd name="connsiteX35" fmla="*/ 56540 w 255499"/>
              <a:gd name="connsiteY35" fmla="*/ 46939 h 230429"/>
              <a:gd name="connsiteX36" fmla="*/ 56540 w 255499"/>
              <a:gd name="connsiteY36" fmla="*/ 33604 h 230429"/>
              <a:gd name="connsiteX37" fmla="*/ 53873 w 255499"/>
              <a:gd name="connsiteY37" fmla="*/ 24670 h 230429"/>
              <a:gd name="connsiteX38" fmla="*/ 45872 w 255499"/>
              <a:gd name="connsiteY38" fmla="*/ 20269 h 230429"/>
              <a:gd name="connsiteX39" fmla="*/ 106413 w 255499"/>
              <a:gd name="connsiteY39" fmla="*/ 4001 h 230429"/>
              <a:gd name="connsiteX40" fmla="*/ 106413 w 255499"/>
              <a:gd name="connsiteY40" fmla="*/ 46939 h 230429"/>
              <a:gd name="connsiteX41" fmla="*/ 153353 w 255499"/>
              <a:gd name="connsiteY41" fmla="*/ 46939 h 230429"/>
              <a:gd name="connsiteX43" fmla="*/ 53873 w 255499"/>
              <a:gd name="connsiteY43" fmla="*/ 138950 h 230429"/>
              <a:gd name="connsiteX44" fmla="*/ 55340 w 255499"/>
              <a:gd name="connsiteY44" fmla="*/ 150019 h 230429"/>
              <a:gd name="connsiteX45" fmla="*/ 60141 w 255499"/>
              <a:gd name="connsiteY45" fmla="*/ 160020 h 230429"/>
              <a:gd name="connsiteX46" fmla="*/ 68942 w 255499"/>
              <a:gd name="connsiteY46" fmla="*/ 167354 h 230429"/>
              <a:gd name="connsiteX47" fmla="*/ 82143 w 255499"/>
              <a:gd name="connsiteY47" fmla="*/ 170155 h 230429"/>
              <a:gd name="connsiteX48" fmla="*/ 94945 w 255499"/>
              <a:gd name="connsiteY48" fmla="*/ 167354 h 230429"/>
              <a:gd name="connsiteX49" fmla="*/ 103613 w 255499"/>
              <a:gd name="connsiteY49" fmla="*/ 160153 h 230429"/>
              <a:gd name="connsiteX50" fmla="*/ 108414 w 255499"/>
              <a:gd name="connsiteY50" fmla="*/ 150152 h 230429"/>
              <a:gd name="connsiteX51" fmla="*/ 109880 w 255499"/>
              <a:gd name="connsiteY51" fmla="*/ 138950 h 230429"/>
              <a:gd name="connsiteX52" fmla="*/ 108414 w 255499"/>
              <a:gd name="connsiteY52" fmla="*/ 127616 h 230429"/>
              <a:gd name="connsiteX53" fmla="*/ 103613 w 255499"/>
              <a:gd name="connsiteY53" fmla="*/ 117881 h 230429"/>
              <a:gd name="connsiteX54" fmla="*/ 94945 w 255499"/>
              <a:gd name="connsiteY54" fmla="*/ 110947 h 230429"/>
              <a:gd name="connsiteX55" fmla="*/ 82143 w 255499"/>
              <a:gd name="connsiteY55" fmla="*/ 108280 h 230429"/>
              <a:gd name="connsiteX56" fmla="*/ 68942 w 255499"/>
              <a:gd name="connsiteY56" fmla="*/ 110947 h 230429"/>
              <a:gd name="connsiteX57" fmla="*/ 60141 w 255499"/>
              <a:gd name="connsiteY57" fmla="*/ 117881 h 230429"/>
              <a:gd name="connsiteX58" fmla="*/ 55340 w 255499"/>
              <a:gd name="connsiteY58" fmla="*/ 127749 h 230429"/>
              <a:gd name="connsiteX59" fmla="*/ 53873 w 255499"/>
              <a:gd name="connsiteY59" fmla="*/ 13895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9" h="230429">
                <a:moveTo>
                  <a:pt x="12001" y="138950"/>
                </a:moveTo>
                <a:cubicBezTo>
                  <a:pt x="12001" y="130950"/>
                  <a:pt x="13735" y="123660"/>
                  <a:pt x="17202" y="117081"/>
                </a:cubicBezTo>
                <a:cubicBezTo>
                  <a:pt x="20669" y="110503"/>
                  <a:pt x="25514" y="104813"/>
                  <a:pt x="31737" y="100012"/>
                </a:cubicBezTo>
                <a:cubicBezTo>
                  <a:pt x="37960" y="95212"/>
                  <a:pt x="45383" y="91522"/>
                  <a:pt x="54007" y="88944"/>
                </a:cubicBezTo>
                <a:cubicBezTo>
                  <a:pt x="62630" y="86366"/>
                  <a:pt x="72009" y="85077"/>
                  <a:pt x="82143" y="85077"/>
                </a:cubicBezTo>
                <a:cubicBezTo>
                  <a:pt x="92278" y="85077"/>
                  <a:pt x="101568" y="86366"/>
                  <a:pt x="110014" y="88944"/>
                </a:cubicBezTo>
                <a:cubicBezTo>
                  <a:pt x="118459" y="91522"/>
                  <a:pt x="125793" y="95212"/>
                  <a:pt x="132016" y="100012"/>
                </a:cubicBezTo>
                <a:cubicBezTo>
                  <a:pt x="138240" y="104813"/>
                  <a:pt x="143085" y="110503"/>
                  <a:pt x="146552" y="117081"/>
                </a:cubicBezTo>
                <a:cubicBezTo>
                  <a:pt x="150019" y="123660"/>
                  <a:pt x="151752" y="130950"/>
                  <a:pt x="151752" y="138950"/>
                </a:cubicBezTo>
                <a:cubicBezTo>
                  <a:pt x="151752" y="147307"/>
                  <a:pt x="150019" y="154863"/>
                  <a:pt x="146552" y="161620"/>
                </a:cubicBezTo>
                <a:cubicBezTo>
                  <a:pt x="143085" y="168377"/>
                  <a:pt x="138240" y="174111"/>
                  <a:pt x="132016" y="178822"/>
                </a:cubicBezTo>
                <a:cubicBezTo>
                  <a:pt x="125793" y="183534"/>
                  <a:pt x="118459" y="187134"/>
                  <a:pt x="110014" y="189624"/>
                </a:cubicBezTo>
                <a:cubicBezTo>
                  <a:pt x="101568" y="192113"/>
                  <a:pt x="92278" y="193358"/>
                  <a:pt x="82143" y="193358"/>
                </a:cubicBezTo>
                <a:cubicBezTo>
                  <a:pt x="72009" y="193358"/>
                  <a:pt x="62630" y="192113"/>
                  <a:pt x="54007" y="189624"/>
                </a:cubicBezTo>
                <a:cubicBezTo>
                  <a:pt x="45383" y="187134"/>
                  <a:pt x="37960" y="183534"/>
                  <a:pt x="31737" y="178822"/>
                </a:cubicBezTo>
                <a:cubicBezTo>
                  <a:pt x="25514" y="174111"/>
                  <a:pt x="20669" y="168377"/>
                  <a:pt x="17202" y="161620"/>
                </a:cubicBezTo>
                <a:cubicBezTo>
                  <a:pt x="13735" y="154863"/>
                  <a:pt x="12001" y="147307"/>
                  <a:pt x="12001" y="138950"/>
                </a:cubicBezTo>
                <a:moveTo>
                  <a:pt x="172288" y="230429"/>
                </a:moveTo>
                <a:lnTo>
                  <a:pt x="172288" y="28003"/>
                </a:lnTo>
                <a:cubicBezTo>
                  <a:pt x="172288" y="25514"/>
                  <a:pt x="171755" y="23158"/>
                  <a:pt x="170688" y="20936"/>
                </a:cubicBezTo>
                <a:cubicBezTo>
                  <a:pt x="169621" y="18714"/>
                  <a:pt x="167754" y="17069"/>
                  <a:pt x="165087" y="16002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9" y="91745"/>
                </a:lnTo>
                <a:lnTo>
                  <a:pt x="255499" y="118948"/>
                </a:lnTo>
                <a:lnTo>
                  <a:pt x="219494" y="118948"/>
                </a:lnTo>
                <a:lnTo>
                  <a:pt x="219494" y="206159"/>
                </a:lnTo>
                <a:cubicBezTo>
                  <a:pt x="219494" y="214693"/>
                  <a:pt x="217449" y="220872"/>
                  <a:pt x="213360" y="224695"/>
                </a:cubicBezTo>
                <a:cubicBezTo>
                  <a:pt x="209271" y="228517"/>
                  <a:pt x="202781" y="230429"/>
                  <a:pt x="193891" y="230429"/>
                </a:cubicBezTo>
                <a:moveTo>
                  <a:pt x="153353" y="71475"/>
                </a:moveTo>
                <a:lnTo>
                  <a:pt x="24803" y="71475"/>
                </a:lnTo>
                <a:cubicBezTo>
                  <a:pt x="20358" y="71475"/>
                  <a:pt x="17691" y="73698"/>
                  <a:pt x="16802" y="78143"/>
                </a:cubicBezTo>
                <a:lnTo>
                  <a:pt x="0" y="46939"/>
                </a:lnTo>
                <a:lnTo>
                  <a:pt x="56540" y="46939"/>
                </a:lnTo>
                <a:lnTo>
                  <a:pt x="56540" y="33604"/>
                </a:lnTo>
                <a:cubicBezTo>
                  <a:pt x="56540" y="30048"/>
                  <a:pt x="55651" y="27070"/>
                  <a:pt x="53873" y="24670"/>
                </a:cubicBezTo>
                <a:cubicBezTo>
                  <a:pt x="52095" y="22269"/>
                  <a:pt x="49428" y="20803"/>
                  <a:pt x="45872" y="20269"/>
                </a:cubicBezTo>
                <a:lnTo>
                  <a:pt x="106413" y="4001"/>
                </a:lnTo>
                <a:lnTo>
                  <a:pt x="106413" y="46939"/>
                </a:lnTo>
                <a:lnTo>
                  <a:pt x="153353" y="46939"/>
                </a:lnTo>
                <a:moveTo>
                  <a:pt x="53873" y="138950"/>
                </a:moveTo>
                <a:cubicBezTo>
                  <a:pt x="53873" y="142684"/>
                  <a:pt x="54362" y="146374"/>
                  <a:pt x="55340" y="150019"/>
                </a:cubicBezTo>
                <a:cubicBezTo>
                  <a:pt x="56318" y="153663"/>
                  <a:pt x="57918" y="156997"/>
                  <a:pt x="60141" y="160020"/>
                </a:cubicBezTo>
                <a:cubicBezTo>
                  <a:pt x="62363" y="163042"/>
                  <a:pt x="65297" y="165488"/>
                  <a:pt x="68942" y="167354"/>
                </a:cubicBezTo>
                <a:cubicBezTo>
                  <a:pt x="72587" y="169221"/>
                  <a:pt x="76988" y="170155"/>
                  <a:pt x="82143" y="170155"/>
                </a:cubicBezTo>
                <a:cubicBezTo>
                  <a:pt x="87122" y="170155"/>
                  <a:pt x="91389" y="169221"/>
                  <a:pt x="94945" y="167354"/>
                </a:cubicBezTo>
                <a:cubicBezTo>
                  <a:pt x="98501" y="165488"/>
                  <a:pt x="101390" y="163087"/>
                  <a:pt x="103613" y="160153"/>
                </a:cubicBezTo>
                <a:cubicBezTo>
                  <a:pt x="105835" y="157219"/>
                  <a:pt x="107436" y="153886"/>
                  <a:pt x="108414" y="150152"/>
                </a:cubicBezTo>
                <a:cubicBezTo>
                  <a:pt x="109391" y="146418"/>
                  <a:pt x="109880" y="142684"/>
                  <a:pt x="109880" y="138950"/>
                </a:cubicBezTo>
                <a:cubicBezTo>
                  <a:pt x="109880" y="135039"/>
                  <a:pt x="109391" y="131261"/>
                  <a:pt x="108414" y="127616"/>
                </a:cubicBezTo>
                <a:cubicBezTo>
                  <a:pt x="107436" y="123971"/>
                  <a:pt x="105835" y="120726"/>
                  <a:pt x="103613" y="117881"/>
                </a:cubicBezTo>
                <a:cubicBezTo>
                  <a:pt x="101390" y="115037"/>
                  <a:pt x="98501" y="112725"/>
                  <a:pt x="94945" y="110947"/>
                </a:cubicBezTo>
                <a:cubicBezTo>
                  <a:pt x="91389" y="109169"/>
                  <a:pt x="87122" y="108280"/>
                  <a:pt x="82143" y="108280"/>
                </a:cubicBezTo>
                <a:cubicBezTo>
                  <a:pt x="76988" y="108280"/>
                  <a:pt x="72587" y="109169"/>
                  <a:pt x="68942" y="110947"/>
                </a:cubicBezTo>
                <a:cubicBezTo>
                  <a:pt x="65297" y="112725"/>
                  <a:pt x="62363" y="115037"/>
                  <a:pt x="60141" y="117881"/>
                </a:cubicBezTo>
                <a:cubicBezTo>
                  <a:pt x="57918" y="120726"/>
                  <a:pt x="56318" y="124016"/>
                  <a:pt x="55340" y="127749"/>
                </a:cubicBezTo>
                <a:cubicBezTo>
                  <a:pt x="54362" y="131483"/>
                  <a:pt x="53873" y="135217"/>
                  <a:pt x="53873" y="1389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8" name="Freeform 208"/>
          <p:cNvSpPr/>
          <p:nvPr/>
        </p:nvSpPr>
        <p:spPr>
          <a:xfrm>
            <a:off x="2933583" y="4348805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5219 h 230429"/>
              <a:gd name="connsiteX2" fmla="*/ 122549 w 253898"/>
              <a:gd name="connsiteY2" fmla="*/ 171888 h 230429"/>
              <a:gd name="connsiteX3" fmla="*/ 57340 w 253898"/>
              <a:gd name="connsiteY3" fmla="*/ 177622 h 230429"/>
              <a:gd name="connsiteX4" fmla="*/ 10668 w 253898"/>
              <a:gd name="connsiteY4" fmla="*/ 177622 h 230429"/>
              <a:gd name="connsiteX5" fmla="*/ 10668 w 253898"/>
              <a:gd name="connsiteY5" fmla="*/ 44539 h 230429"/>
              <a:gd name="connsiteX6" fmla="*/ 8001 w 253898"/>
              <a:gd name="connsiteY6" fmla="*/ 35604 h 230429"/>
              <a:gd name="connsiteX7" fmla="*/ 0 w 253898"/>
              <a:gd name="connsiteY7" fmla="*/ 31204 h 230429"/>
              <a:gd name="connsiteX8" fmla="*/ 57874 w 253898"/>
              <a:gd name="connsiteY8" fmla="*/ 15202 h 230429"/>
              <a:gd name="connsiteX9" fmla="*/ 57874 w 253898"/>
              <a:gd name="connsiteY9" fmla="*/ 150419 h 230429"/>
              <a:gd name="connsiteX10" fmla="*/ 68008 w 253898"/>
              <a:gd name="connsiteY10" fmla="*/ 150419 h 230429"/>
              <a:gd name="connsiteX11" fmla="*/ 100146 w 253898"/>
              <a:gd name="connsiteY11" fmla="*/ 149352 h 230429"/>
              <a:gd name="connsiteX12" fmla="*/ 127082 w 253898"/>
              <a:gd name="connsiteY12" fmla="*/ 146552 h 230429"/>
              <a:gd name="connsiteX13" fmla="*/ 150152 w 253898"/>
              <a:gd name="connsiteY13" fmla="*/ 142284 h 230429"/>
              <a:gd name="connsiteX14" fmla="*/ 170688 w 253898"/>
              <a:gd name="connsiteY14" fmla="*/ 136551 h 230429"/>
              <a:gd name="connsiteX15" fmla="*/ 170688 w 253898"/>
              <a:gd name="connsiteY15" fmla="*/ 28003 h 230429"/>
              <a:gd name="connsiteX16" fmla="*/ 169088 w 253898"/>
              <a:gd name="connsiteY16" fmla="*/ 20936 h 230429"/>
              <a:gd name="connsiteX17" fmla="*/ 163487 w 253898"/>
              <a:gd name="connsiteY17" fmla="*/ 16002 h 230429"/>
              <a:gd name="connsiteX18" fmla="*/ 217894 w 253898"/>
              <a:gd name="connsiteY18" fmla="*/ 0 h 230429"/>
              <a:gd name="connsiteX19" fmla="*/ 217894 w 253898"/>
              <a:gd name="connsiteY19" fmla="*/ 81877 h 230429"/>
              <a:gd name="connsiteX20" fmla="*/ 253898 w 253898"/>
              <a:gd name="connsiteY20" fmla="*/ 81877 h 230429"/>
              <a:gd name="connsiteX21" fmla="*/ 253898 w 253898"/>
              <a:gd name="connsiteY21" fmla="*/ 109080 h 230429"/>
              <a:gd name="connsiteX22" fmla="*/ 217894 w 253898"/>
              <a:gd name="connsiteY22" fmla="*/ 109080 h 230429"/>
              <a:gd name="connsiteX23" fmla="*/ 217894 w 253898"/>
              <a:gd name="connsiteY23" fmla="*/ 206159 h 230429"/>
              <a:gd name="connsiteX24" fmla="*/ 211760 w 253898"/>
              <a:gd name="connsiteY24" fmla="*/ 224695 h 230429"/>
              <a:gd name="connsiteX25" fmla="*/ 192291 w 253898"/>
              <a:gd name="connsiteY2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5219"/>
                </a:lnTo>
                <a:cubicBezTo>
                  <a:pt x="157886" y="162509"/>
                  <a:pt x="141840" y="168065"/>
                  <a:pt x="122549" y="171888"/>
                </a:cubicBezTo>
                <a:cubicBezTo>
                  <a:pt x="103257" y="175711"/>
                  <a:pt x="81521" y="177622"/>
                  <a:pt x="57340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lnTo>
                  <a:pt x="68008" y="150419"/>
                </a:lnTo>
                <a:cubicBezTo>
                  <a:pt x="79743" y="150419"/>
                  <a:pt x="90456" y="150063"/>
                  <a:pt x="100146" y="149352"/>
                </a:cubicBezTo>
                <a:cubicBezTo>
                  <a:pt x="109836" y="148641"/>
                  <a:pt x="118815" y="147707"/>
                  <a:pt x="127082" y="146552"/>
                </a:cubicBezTo>
                <a:cubicBezTo>
                  <a:pt x="135350" y="145396"/>
                  <a:pt x="143040" y="143973"/>
                  <a:pt x="150152" y="142284"/>
                </a:cubicBezTo>
                <a:cubicBezTo>
                  <a:pt x="157264" y="140595"/>
                  <a:pt x="164109" y="138684"/>
                  <a:pt x="170688" y="136551"/>
                </a:cubicBezTo>
                <a:lnTo>
                  <a:pt x="170688" y="28003"/>
                </a:lnTo>
                <a:cubicBezTo>
                  <a:pt x="170688" y="25514"/>
                  <a:pt x="170154" y="23158"/>
                  <a:pt x="169088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0"/>
                </a:lnTo>
                <a:lnTo>
                  <a:pt x="217894" y="109080"/>
                </a:lnTo>
                <a:lnTo>
                  <a:pt x="217894" y="206159"/>
                </a:lnTo>
                <a:cubicBezTo>
                  <a:pt x="217894" y="214693"/>
                  <a:pt x="215849" y="220872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9" name="Freeform 209"/>
          <p:cNvSpPr/>
          <p:nvPr/>
        </p:nvSpPr>
        <p:spPr>
          <a:xfrm>
            <a:off x="3204550" y="4348805"/>
            <a:ext cx="218961" cy="227228"/>
          </a:xfrm>
          <a:custGeom>
            <a:avLst/>
            <a:gdLst>
              <a:gd name="connsiteX0" fmla="*/ 0 w 218961"/>
              <a:gd name="connsiteY0" fmla="*/ 67208 h 227228"/>
              <a:gd name="connsiteX1" fmla="*/ 5867 w 218961"/>
              <a:gd name="connsiteY1" fmla="*/ 42272 h 227228"/>
              <a:gd name="connsiteX2" fmla="*/ 21736 w 218961"/>
              <a:gd name="connsiteY2" fmla="*/ 23736 h 227228"/>
              <a:gd name="connsiteX3" fmla="*/ 45206 w 218961"/>
              <a:gd name="connsiteY3" fmla="*/ 12268 h 227228"/>
              <a:gd name="connsiteX4" fmla="*/ 73876 w 218961"/>
              <a:gd name="connsiteY4" fmla="*/ 8268 h 227228"/>
              <a:gd name="connsiteX5" fmla="*/ 102412 w 218961"/>
              <a:gd name="connsiteY5" fmla="*/ 12268 h 227228"/>
              <a:gd name="connsiteX6" fmla="*/ 125749 w 218961"/>
              <a:gd name="connsiteY6" fmla="*/ 23736 h 227228"/>
              <a:gd name="connsiteX7" fmla="*/ 141484 w 218961"/>
              <a:gd name="connsiteY7" fmla="*/ 42272 h 227228"/>
              <a:gd name="connsiteX8" fmla="*/ 147218 w 218961"/>
              <a:gd name="connsiteY8" fmla="*/ 67208 h 227228"/>
              <a:gd name="connsiteX9" fmla="*/ 141484 w 218961"/>
              <a:gd name="connsiteY9" fmla="*/ 92945 h 227228"/>
              <a:gd name="connsiteX10" fmla="*/ 125749 w 218961"/>
              <a:gd name="connsiteY10" fmla="*/ 111480 h 227228"/>
              <a:gd name="connsiteX11" fmla="*/ 102412 w 218961"/>
              <a:gd name="connsiteY11" fmla="*/ 122815 h 227228"/>
              <a:gd name="connsiteX12" fmla="*/ 73876 w 218961"/>
              <a:gd name="connsiteY12" fmla="*/ 126683 h 227228"/>
              <a:gd name="connsiteX13" fmla="*/ 45206 w 218961"/>
              <a:gd name="connsiteY13" fmla="*/ 122815 h 227228"/>
              <a:gd name="connsiteX14" fmla="*/ 21736 w 218961"/>
              <a:gd name="connsiteY14" fmla="*/ 111480 h 227228"/>
              <a:gd name="connsiteX15" fmla="*/ 5867 w 218961"/>
              <a:gd name="connsiteY15" fmla="*/ 92945 h 227228"/>
              <a:gd name="connsiteX16" fmla="*/ 0 w 218961"/>
              <a:gd name="connsiteY16" fmla="*/ 67208 h 227228"/>
              <a:gd name="connsiteX18" fmla="*/ 173088 w 218961"/>
              <a:gd name="connsiteY18" fmla="*/ 227228 h 227228"/>
              <a:gd name="connsiteX19" fmla="*/ 173088 w 218961"/>
              <a:gd name="connsiteY19" fmla="*/ 215227 h 227228"/>
              <a:gd name="connsiteX20" fmla="*/ 149885 w 218961"/>
              <a:gd name="connsiteY20" fmla="*/ 221361 h 227228"/>
              <a:gd name="connsiteX21" fmla="*/ 123615 w 218961"/>
              <a:gd name="connsiteY21" fmla="*/ 225095 h 227228"/>
              <a:gd name="connsiteX22" fmla="*/ 96679 w 218961"/>
              <a:gd name="connsiteY22" fmla="*/ 226828 h 227228"/>
              <a:gd name="connsiteX23" fmla="*/ 71209 w 218961"/>
              <a:gd name="connsiteY23" fmla="*/ 227228 h 227228"/>
              <a:gd name="connsiteX24" fmla="*/ 34671 w 218961"/>
              <a:gd name="connsiteY24" fmla="*/ 227228 h 227228"/>
              <a:gd name="connsiteX25" fmla="*/ 34671 w 218961"/>
              <a:gd name="connsiteY25" fmla="*/ 147485 h 227228"/>
              <a:gd name="connsiteX26" fmla="*/ 80543 w 218961"/>
              <a:gd name="connsiteY26" fmla="*/ 138684 h 227228"/>
              <a:gd name="connsiteX27" fmla="*/ 80543 w 218961"/>
              <a:gd name="connsiteY27" fmla="*/ 160020 h 227228"/>
              <a:gd name="connsiteX28" fmla="*/ 173088 w 218961"/>
              <a:gd name="connsiteY28" fmla="*/ 160020 h 227228"/>
              <a:gd name="connsiteX29" fmla="*/ 173088 w 218961"/>
              <a:gd name="connsiteY29" fmla="*/ 144818 h 227228"/>
              <a:gd name="connsiteX30" fmla="*/ 218961 w 218961"/>
              <a:gd name="connsiteY30" fmla="*/ 136017 h 227228"/>
              <a:gd name="connsiteX31" fmla="*/ 218961 w 218961"/>
              <a:gd name="connsiteY31" fmla="*/ 227228 h 227228"/>
              <a:gd name="connsiteX33" fmla="*/ 171755 w 218961"/>
              <a:gd name="connsiteY33" fmla="*/ 133617 h 227228"/>
              <a:gd name="connsiteX34" fmla="*/ 171755 w 218961"/>
              <a:gd name="connsiteY34" fmla="*/ 28003 h 227228"/>
              <a:gd name="connsiteX35" fmla="*/ 170154 w 218961"/>
              <a:gd name="connsiteY35" fmla="*/ 20936 h 227228"/>
              <a:gd name="connsiteX36" fmla="*/ 164554 w 218961"/>
              <a:gd name="connsiteY36" fmla="*/ 16002 h 227228"/>
              <a:gd name="connsiteX37" fmla="*/ 218961 w 218961"/>
              <a:gd name="connsiteY37" fmla="*/ 0 h 227228"/>
              <a:gd name="connsiteX38" fmla="*/ 218961 w 218961"/>
              <a:gd name="connsiteY38" fmla="*/ 109347 h 227228"/>
              <a:gd name="connsiteX39" fmla="*/ 212827 w 218961"/>
              <a:gd name="connsiteY39" fmla="*/ 127883 h 227228"/>
              <a:gd name="connsiteX40" fmla="*/ 193357 w 218961"/>
              <a:gd name="connsiteY40" fmla="*/ 133617 h 227228"/>
              <a:gd name="connsiteX42" fmla="*/ 44539 w 218961"/>
              <a:gd name="connsiteY42" fmla="*/ 67208 h 227228"/>
              <a:gd name="connsiteX43" fmla="*/ 46539 w 218961"/>
              <a:gd name="connsiteY43" fmla="*/ 81343 h 227228"/>
              <a:gd name="connsiteX44" fmla="*/ 52406 w 218961"/>
              <a:gd name="connsiteY44" fmla="*/ 92945 h 227228"/>
              <a:gd name="connsiteX45" fmla="*/ 61607 w 218961"/>
              <a:gd name="connsiteY45" fmla="*/ 100679 h 227228"/>
              <a:gd name="connsiteX46" fmla="*/ 73876 w 218961"/>
              <a:gd name="connsiteY46" fmla="*/ 103480 h 227228"/>
              <a:gd name="connsiteX47" fmla="*/ 85611 w 218961"/>
              <a:gd name="connsiteY47" fmla="*/ 100679 h 227228"/>
              <a:gd name="connsiteX48" fmla="*/ 94812 w 218961"/>
              <a:gd name="connsiteY48" fmla="*/ 93078 h 227228"/>
              <a:gd name="connsiteX49" fmla="*/ 100679 w 218961"/>
              <a:gd name="connsiteY49" fmla="*/ 81610 h 227228"/>
              <a:gd name="connsiteX50" fmla="*/ 102679 w 218961"/>
              <a:gd name="connsiteY50" fmla="*/ 67208 h 227228"/>
              <a:gd name="connsiteX51" fmla="*/ 94812 w 218961"/>
              <a:gd name="connsiteY51" fmla="*/ 41472 h 227228"/>
              <a:gd name="connsiteX52" fmla="*/ 73876 w 218961"/>
              <a:gd name="connsiteY52" fmla="*/ 31471 h 227228"/>
              <a:gd name="connsiteX53" fmla="*/ 52406 w 218961"/>
              <a:gd name="connsiteY53" fmla="*/ 41605 h 227228"/>
              <a:gd name="connsiteX54" fmla="*/ 44539 w 218961"/>
              <a:gd name="connsiteY54" fmla="*/ 67208 h 227228"/>
              <a:gd name="connsiteX56" fmla="*/ 91211 w 218961"/>
              <a:gd name="connsiteY56" fmla="*/ 202692 h 227228"/>
              <a:gd name="connsiteX57" fmla="*/ 130416 w 218961"/>
              <a:gd name="connsiteY57" fmla="*/ 201758 h 227228"/>
              <a:gd name="connsiteX58" fmla="*/ 173088 w 218961"/>
              <a:gd name="connsiteY58" fmla="*/ 197891 h 227228"/>
              <a:gd name="connsiteX59" fmla="*/ 173088 w 218961"/>
              <a:gd name="connsiteY59" fmla="*/ 184556 h 227228"/>
              <a:gd name="connsiteX60" fmla="*/ 80543 w 218961"/>
              <a:gd name="connsiteY60" fmla="*/ 184556 h 227228"/>
              <a:gd name="connsiteX61" fmla="*/ 80543 w 218961"/>
              <a:gd name="connsiteY61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18961" h="227228">
                <a:moveTo>
                  <a:pt x="0" y="67208"/>
                </a:moveTo>
                <a:cubicBezTo>
                  <a:pt x="0" y="57963"/>
                  <a:pt x="1956" y="49650"/>
                  <a:pt x="5867" y="42272"/>
                </a:cubicBezTo>
                <a:cubicBezTo>
                  <a:pt x="9779" y="34893"/>
                  <a:pt x="15068" y="28715"/>
                  <a:pt x="21736" y="23736"/>
                </a:cubicBezTo>
                <a:cubicBezTo>
                  <a:pt x="28403" y="18758"/>
                  <a:pt x="36226" y="14935"/>
                  <a:pt x="45206" y="12268"/>
                </a:cubicBezTo>
                <a:cubicBezTo>
                  <a:pt x="54184" y="9601"/>
                  <a:pt x="63741" y="8268"/>
                  <a:pt x="73876" y="8268"/>
                </a:cubicBezTo>
                <a:cubicBezTo>
                  <a:pt x="84010" y="8268"/>
                  <a:pt x="93523" y="9601"/>
                  <a:pt x="102412" y="12268"/>
                </a:cubicBezTo>
                <a:cubicBezTo>
                  <a:pt x="111303" y="14935"/>
                  <a:pt x="119081" y="18758"/>
                  <a:pt x="125749" y="23736"/>
                </a:cubicBezTo>
                <a:cubicBezTo>
                  <a:pt x="132417" y="28715"/>
                  <a:pt x="137661" y="34893"/>
                  <a:pt x="141484" y="42272"/>
                </a:cubicBezTo>
                <a:cubicBezTo>
                  <a:pt x="145307" y="49650"/>
                  <a:pt x="147218" y="57963"/>
                  <a:pt x="147218" y="67208"/>
                </a:cubicBezTo>
                <a:cubicBezTo>
                  <a:pt x="147218" y="76987"/>
                  <a:pt x="145307" y="85566"/>
                  <a:pt x="141484" y="92945"/>
                </a:cubicBezTo>
                <a:cubicBezTo>
                  <a:pt x="137661" y="100324"/>
                  <a:pt x="132417" y="106502"/>
                  <a:pt x="125749" y="111480"/>
                </a:cubicBezTo>
                <a:cubicBezTo>
                  <a:pt x="119081" y="116459"/>
                  <a:pt x="111303" y="120237"/>
                  <a:pt x="102412" y="122815"/>
                </a:cubicBezTo>
                <a:cubicBezTo>
                  <a:pt x="93523" y="125393"/>
                  <a:pt x="84010" y="126683"/>
                  <a:pt x="73876" y="126683"/>
                </a:cubicBezTo>
                <a:cubicBezTo>
                  <a:pt x="63741" y="126683"/>
                  <a:pt x="54184" y="125393"/>
                  <a:pt x="45206" y="122815"/>
                </a:cubicBezTo>
                <a:cubicBezTo>
                  <a:pt x="36226" y="120237"/>
                  <a:pt x="28403" y="116459"/>
                  <a:pt x="21736" y="111480"/>
                </a:cubicBezTo>
                <a:cubicBezTo>
                  <a:pt x="15068" y="106502"/>
                  <a:pt x="9779" y="100324"/>
                  <a:pt x="5867" y="92945"/>
                </a:cubicBezTo>
                <a:cubicBezTo>
                  <a:pt x="1956" y="85566"/>
                  <a:pt x="0" y="76987"/>
                  <a:pt x="0" y="67208"/>
                </a:cubicBezTo>
                <a:moveTo>
                  <a:pt x="173088" y="227228"/>
                </a:moveTo>
                <a:lnTo>
                  <a:pt x="173088" y="215227"/>
                </a:lnTo>
                <a:cubicBezTo>
                  <a:pt x="166154" y="217716"/>
                  <a:pt x="158420" y="219761"/>
                  <a:pt x="149885" y="221361"/>
                </a:cubicBezTo>
                <a:cubicBezTo>
                  <a:pt x="141351" y="222961"/>
                  <a:pt x="132594" y="224206"/>
                  <a:pt x="123615" y="225095"/>
                </a:cubicBezTo>
                <a:cubicBezTo>
                  <a:pt x="114636" y="225984"/>
                  <a:pt x="105658" y="226561"/>
                  <a:pt x="96679" y="226828"/>
                </a:cubicBezTo>
                <a:cubicBezTo>
                  <a:pt x="87700" y="227095"/>
                  <a:pt x="79210" y="227228"/>
                  <a:pt x="71209" y="227228"/>
                </a:cubicBezTo>
                <a:lnTo>
                  <a:pt x="34671" y="227228"/>
                </a:lnTo>
                <a:lnTo>
                  <a:pt x="34671" y="147485"/>
                </a:lnTo>
                <a:lnTo>
                  <a:pt x="80543" y="138684"/>
                </a:lnTo>
                <a:lnTo>
                  <a:pt x="80543" y="160020"/>
                </a:lnTo>
                <a:lnTo>
                  <a:pt x="173088" y="160020"/>
                </a:lnTo>
                <a:lnTo>
                  <a:pt x="173088" y="144818"/>
                </a:lnTo>
                <a:lnTo>
                  <a:pt x="218961" y="136017"/>
                </a:lnTo>
                <a:lnTo>
                  <a:pt x="218961" y="227228"/>
                </a:lnTo>
                <a:moveTo>
                  <a:pt x="171755" y="133617"/>
                </a:moveTo>
                <a:lnTo>
                  <a:pt x="171755" y="28003"/>
                </a:lnTo>
                <a:cubicBezTo>
                  <a:pt x="171755" y="25514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1" y="0"/>
                </a:lnTo>
                <a:lnTo>
                  <a:pt x="218961" y="109347"/>
                </a:lnTo>
                <a:cubicBezTo>
                  <a:pt x="218961" y="117881"/>
                  <a:pt x="216916" y="124060"/>
                  <a:pt x="212827" y="127883"/>
                </a:cubicBezTo>
                <a:cubicBezTo>
                  <a:pt x="208737" y="131706"/>
                  <a:pt x="202247" y="133617"/>
                  <a:pt x="193357" y="133617"/>
                </a:cubicBezTo>
                <a:moveTo>
                  <a:pt x="44539" y="67208"/>
                </a:moveTo>
                <a:cubicBezTo>
                  <a:pt x="44539" y="72187"/>
                  <a:pt x="45206" y="76898"/>
                  <a:pt x="46539" y="81343"/>
                </a:cubicBezTo>
                <a:cubicBezTo>
                  <a:pt x="47873" y="85789"/>
                  <a:pt x="49828" y="89656"/>
                  <a:pt x="52406" y="92945"/>
                </a:cubicBezTo>
                <a:cubicBezTo>
                  <a:pt x="54985" y="96234"/>
                  <a:pt x="58051" y="98813"/>
                  <a:pt x="61607" y="100679"/>
                </a:cubicBezTo>
                <a:cubicBezTo>
                  <a:pt x="65163" y="102546"/>
                  <a:pt x="69253" y="103480"/>
                  <a:pt x="73876" y="103480"/>
                </a:cubicBezTo>
                <a:cubicBezTo>
                  <a:pt x="78143" y="103480"/>
                  <a:pt x="82055" y="102546"/>
                  <a:pt x="85611" y="100679"/>
                </a:cubicBezTo>
                <a:cubicBezTo>
                  <a:pt x="89167" y="98813"/>
                  <a:pt x="92234" y="96279"/>
                  <a:pt x="94812" y="93078"/>
                </a:cubicBezTo>
                <a:cubicBezTo>
                  <a:pt x="97390" y="89878"/>
                  <a:pt x="99345" y="86055"/>
                  <a:pt x="100679" y="81610"/>
                </a:cubicBezTo>
                <a:cubicBezTo>
                  <a:pt x="102012" y="77165"/>
                  <a:pt x="102679" y="72365"/>
                  <a:pt x="102679" y="67208"/>
                </a:cubicBezTo>
                <a:cubicBezTo>
                  <a:pt x="102679" y="56718"/>
                  <a:pt x="100057" y="48139"/>
                  <a:pt x="94812" y="41472"/>
                </a:cubicBezTo>
                <a:cubicBezTo>
                  <a:pt x="89567" y="34804"/>
                  <a:pt x="82588" y="31471"/>
                  <a:pt x="73876" y="31471"/>
                </a:cubicBezTo>
                <a:cubicBezTo>
                  <a:pt x="64808" y="31471"/>
                  <a:pt x="57652" y="34849"/>
                  <a:pt x="52406" y="41605"/>
                </a:cubicBezTo>
                <a:cubicBezTo>
                  <a:pt x="47161" y="48362"/>
                  <a:pt x="44539" y="56896"/>
                  <a:pt x="44539" y="67208"/>
                </a:cubicBezTo>
                <a:moveTo>
                  <a:pt x="91211" y="202692"/>
                </a:moveTo>
                <a:cubicBezTo>
                  <a:pt x="103302" y="202692"/>
                  <a:pt x="116370" y="202381"/>
                  <a:pt x="130416" y="201758"/>
                </a:cubicBezTo>
                <a:cubicBezTo>
                  <a:pt x="144462" y="201136"/>
                  <a:pt x="158686" y="199847"/>
                  <a:pt x="173088" y="197891"/>
                </a:cubicBezTo>
                <a:lnTo>
                  <a:pt x="173088" y="184556"/>
                </a:lnTo>
                <a:lnTo>
                  <a:pt x="80543" y="184556"/>
                </a:lnTo>
                <a:lnTo>
                  <a:pt x="80543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0" name="Freeform 210"/>
          <p:cNvSpPr/>
          <p:nvPr/>
        </p:nvSpPr>
        <p:spPr>
          <a:xfrm>
            <a:off x="3466983" y="4348805"/>
            <a:ext cx="223228" cy="230429"/>
          </a:xfrm>
          <a:custGeom>
            <a:avLst/>
            <a:gdLst>
              <a:gd name="connsiteX0" fmla="*/ 68008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1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1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59 h 230429"/>
              <a:gd name="connsiteX8" fmla="*/ 217094 w 223228"/>
              <a:gd name="connsiteY8" fmla="*/ 224695 h 230429"/>
              <a:gd name="connsiteX9" fmla="*/ 197624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6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0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4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8" y="150419"/>
                </a:moveTo>
                <a:cubicBezTo>
                  <a:pt x="91656" y="150419"/>
                  <a:pt x="112236" y="149130"/>
                  <a:pt x="129749" y="146552"/>
                </a:cubicBezTo>
                <a:cubicBezTo>
                  <a:pt x="147263" y="143973"/>
                  <a:pt x="162687" y="140640"/>
                  <a:pt x="176022" y="136551"/>
                </a:cubicBezTo>
                <a:lnTo>
                  <a:pt x="176022" y="28003"/>
                </a:lnTo>
                <a:cubicBezTo>
                  <a:pt x="176022" y="25514"/>
                  <a:pt x="175489" y="23158"/>
                  <a:pt x="174422" y="20936"/>
                </a:cubicBezTo>
                <a:cubicBezTo>
                  <a:pt x="173355" y="18714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206159"/>
                </a:lnTo>
                <a:cubicBezTo>
                  <a:pt x="223228" y="214693"/>
                  <a:pt x="221183" y="220872"/>
                  <a:pt x="217094" y="224695"/>
                </a:cubicBezTo>
                <a:cubicBezTo>
                  <a:pt x="213004" y="228517"/>
                  <a:pt x="206515" y="230429"/>
                  <a:pt x="197624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3" y="158775"/>
                  <a:pt x="161798" y="161976"/>
                  <a:pt x="153086" y="164821"/>
                </a:cubicBezTo>
                <a:cubicBezTo>
                  <a:pt x="144373" y="167665"/>
                  <a:pt x="134906" y="170021"/>
                  <a:pt x="124682" y="171888"/>
                </a:cubicBezTo>
                <a:cubicBezTo>
                  <a:pt x="114459" y="173755"/>
                  <a:pt x="103657" y="175178"/>
                  <a:pt x="92278" y="176155"/>
                </a:cubicBezTo>
                <a:cubicBezTo>
                  <a:pt x="80899" y="177133"/>
                  <a:pt x="69253" y="177622"/>
                  <a:pt x="57340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1" name="Freeform 211"/>
          <p:cNvSpPr/>
          <p:nvPr/>
        </p:nvSpPr>
        <p:spPr>
          <a:xfrm>
            <a:off x="3733683" y="4348805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7886 h 230429"/>
              <a:gd name="connsiteX2" fmla="*/ 122548 w 253898"/>
              <a:gd name="connsiteY2" fmla="*/ 174555 h 230429"/>
              <a:gd name="connsiteX3" fmla="*/ 57340 w 253898"/>
              <a:gd name="connsiteY3" fmla="*/ 180289 h 230429"/>
              <a:gd name="connsiteX4" fmla="*/ 10668 w 253898"/>
              <a:gd name="connsiteY4" fmla="*/ 180289 h 230429"/>
              <a:gd name="connsiteX5" fmla="*/ 10668 w 253898"/>
              <a:gd name="connsiteY5" fmla="*/ 44539 h 230429"/>
              <a:gd name="connsiteX6" fmla="*/ 8001 w 253898"/>
              <a:gd name="connsiteY6" fmla="*/ 35604 h 230429"/>
              <a:gd name="connsiteX7" fmla="*/ 0 w 253898"/>
              <a:gd name="connsiteY7" fmla="*/ 31204 h 230429"/>
              <a:gd name="connsiteX8" fmla="*/ 56540 w 253898"/>
              <a:gd name="connsiteY8" fmla="*/ 15202 h 230429"/>
              <a:gd name="connsiteX9" fmla="*/ 56540 w 253898"/>
              <a:gd name="connsiteY9" fmla="*/ 23736 h 230429"/>
              <a:gd name="connsiteX10" fmla="*/ 137884 w 253898"/>
              <a:gd name="connsiteY10" fmla="*/ 23736 h 230429"/>
              <a:gd name="connsiteX11" fmla="*/ 137884 w 253898"/>
              <a:gd name="connsiteY11" fmla="*/ 49606 h 230429"/>
              <a:gd name="connsiteX12" fmla="*/ 56540 w 253898"/>
              <a:gd name="connsiteY12" fmla="*/ 49606 h 230429"/>
              <a:gd name="connsiteX13" fmla="*/ 56540 w 253898"/>
              <a:gd name="connsiteY13" fmla="*/ 151752 h 230429"/>
              <a:gd name="connsiteX14" fmla="*/ 68008 w 253898"/>
              <a:gd name="connsiteY14" fmla="*/ 151752 h 230429"/>
              <a:gd name="connsiteX15" fmla="*/ 100146 w 253898"/>
              <a:gd name="connsiteY15" fmla="*/ 150952 h 230429"/>
              <a:gd name="connsiteX16" fmla="*/ 127082 w 253898"/>
              <a:gd name="connsiteY16" fmla="*/ 148552 h 230429"/>
              <a:gd name="connsiteX17" fmla="*/ 150152 w 253898"/>
              <a:gd name="connsiteY17" fmla="*/ 144685 h 230429"/>
              <a:gd name="connsiteX18" fmla="*/ 170688 w 253898"/>
              <a:gd name="connsiteY18" fmla="*/ 139217 h 230429"/>
              <a:gd name="connsiteX19" fmla="*/ 170688 w 253898"/>
              <a:gd name="connsiteY19" fmla="*/ 28003 h 230429"/>
              <a:gd name="connsiteX20" fmla="*/ 169087 w 253898"/>
              <a:gd name="connsiteY20" fmla="*/ 20936 h 230429"/>
              <a:gd name="connsiteX21" fmla="*/ 163487 w 253898"/>
              <a:gd name="connsiteY21" fmla="*/ 16002 h 230429"/>
              <a:gd name="connsiteX22" fmla="*/ 217894 w 253898"/>
              <a:gd name="connsiteY22" fmla="*/ 0 h 230429"/>
              <a:gd name="connsiteX23" fmla="*/ 217894 w 253898"/>
              <a:gd name="connsiteY23" fmla="*/ 81877 h 230429"/>
              <a:gd name="connsiteX24" fmla="*/ 253898 w 253898"/>
              <a:gd name="connsiteY24" fmla="*/ 81877 h 230429"/>
              <a:gd name="connsiteX25" fmla="*/ 253898 w 253898"/>
              <a:gd name="connsiteY25" fmla="*/ 109080 h 230429"/>
              <a:gd name="connsiteX26" fmla="*/ 217894 w 253898"/>
              <a:gd name="connsiteY26" fmla="*/ 109080 h 230429"/>
              <a:gd name="connsiteX27" fmla="*/ 217894 w 253898"/>
              <a:gd name="connsiteY27" fmla="*/ 206159 h 230429"/>
              <a:gd name="connsiteX28" fmla="*/ 211760 w 253898"/>
              <a:gd name="connsiteY28" fmla="*/ 224695 h 230429"/>
              <a:gd name="connsiteX29" fmla="*/ 192291 w 253898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7886"/>
                </a:lnTo>
                <a:cubicBezTo>
                  <a:pt x="157886" y="165176"/>
                  <a:pt x="141840" y="170732"/>
                  <a:pt x="122548" y="174555"/>
                </a:cubicBezTo>
                <a:cubicBezTo>
                  <a:pt x="103257" y="178378"/>
                  <a:pt x="81521" y="180289"/>
                  <a:pt x="57340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0" y="15202"/>
                </a:lnTo>
                <a:lnTo>
                  <a:pt x="56540" y="23736"/>
                </a:lnTo>
                <a:lnTo>
                  <a:pt x="137884" y="23736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151752"/>
                </a:lnTo>
                <a:lnTo>
                  <a:pt x="68008" y="151752"/>
                </a:lnTo>
                <a:cubicBezTo>
                  <a:pt x="79743" y="151752"/>
                  <a:pt x="90456" y="151486"/>
                  <a:pt x="100146" y="150952"/>
                </a:cubicBezTo>
                <a:cubicBezTo>
                  <a:pt x="109836" y="150419"/>
                  <a:pt x="118815" y="149619"/>
                  <a:pt x="127082" y="148552"/>
                </a:cubicBezTo>
                <a:cubicBezTo>
                  <a:pt x="135350" y="147485"/>
                  <a:pt x="143040" y="146196"/>
                  <a:pt x="150152" y="144685"/>
                </a:cubicBezTo>
                <a:cubicBezTo>
                  <a:pt x="157264" y="143173"/>
                  <a:pt x="164109" y="141351"/>
                  <a:pt x="170688" y="139217"/>
                </a:cubicBezTo>
                <a:lnTo>
                  <a:pt x="170688" y="28003"/>
                </a:lnTo>
                <a:cubicBezTo>
                  <a:pt x="170688" y="25514"/>
                  <a:pt x="170154" y="23158"/>
                  <a:pt x="169087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0"/>
                </a:lnTo>
                <a:lnTo>
                  <a:pt x="217894" y="109080"/>
                </a:lnTo>
                <a:lnTo>
                  <a:pt x="217894" y="206159"/>
                </a:lnTo>
                <a:cubicBezTo>
                  <a:pt x="217894" y="214693"/>
                  <a:pt x="215849" y="220872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2" name="Freeform 212"/>
          <p:cNvSpPr/>
          <p:nvPr/>
        </p:nvSpPr>
        <p:spPr>
          <a:xfrm>
            <a:off x="601150" y="5087979"/>
            <a:ext cx="120548" cy="28537"/>
          </a:xfrm>
          <a:custGeom>
            <a:avLst/>
            <a:gdLst>
              <a:gd name="connsiteX0" fmla="*/ 0 w 120548"/>
              <a:gd name="connsiteY0" fmla="*/ 0 h 28537"/>
              <a:gd name="connsiteX1" fmla="*/ 120548 w 120548"/>
              <a:gd name="connsiteY1" fmla="*/ 0 h 28537"/>
              <a:gd name="connsiteX2" fmla="*/ 120548 w 120548"/>
              <a:gd name="connsiteY2" fmla="*/ 28537 h 28537"/>
              <a:gd name="connsiteX3" fmla="*/ 0 w 120548"/>
              <a:gd name="connsiteY3" fmla="*/ 28537 h 2853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7">
                <a:moveTo>
                  <a:pt x="0" y="0"/>
                </a:moveTo>
                <a:lnTo>
                  <a:pt x="120548" y="0"/>
                </a:lnTo>
                <a:lnTo>
                  <a:pt x="120548" y="28537"/>
                </a:lnTo>
                <a:lnTo>
                  <a:pt x="0" y="2853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3" name="Freeform 213"/>
          <p:cNvSpPr/>
          <p:nvPr/>
        </p:nvSpPr>
        <p:spPr>
          <a:xfrm>
            <a:off x="826368" y="4987434"/>
            <a:ext cx="256832" cy="228561"/>
          </a:xfrm>
          <a:custGeom>
            <a:avLst/>
            <a:gdLst>
              <a:gd name="connsiteX0" fmla="*/ 82944 w 256832"/>
              <a:gd name="connsiteY0" fmla="*/ 63208 h 228561"/>
              <a:gd name="connsiteX1" fmla="*/ 111881 w 256832"/>
              <a:gd name="connsiteY1" fmla="*/ 66675 h 228561"/>
              <a:gd name="connsiteX2" fmla="*/ 132683 w 256832"/>
              <a:gd name="connsiteY2" fmla="*/ 75875 h 228561"/>
              <a:gd name="connsiteX3" fmla="*/ 145351 w 256832"/>
              <a:gd name="connsiteY3" fmla="*/ 89477 h 228561"/>
              <a:gd name="connsiteX4" fmla="*/ 149619 w 256832"/>
              <a:gd name="connsiteY4" fmla="*/ 106146 h 228561"/>
              <a:gd name="connsiteX5" fmla="*/ 145351 w 256832"/>
              <a:gd name="connsiteY5" fmla="*/ 122815 h 228561"/>
              <a:gd name="connsiteX6" fmla="*/ 132683 w 256832"/>
              <a:gd name="connsiteY6" fmla="*/ 136416 h 228561"/>
              <a:gd name="connsiteX7" fmla="*/ 111881 w 256832"/>
              <a:gd name="connsiteY7" fmla="*/ 145485 h 228561"/>
              <a:gd name="connsiteX8" fmla="*/ 82944 w 256832"/>
              <a:gd name="connsiteY8" fmla="*/ 148818 h 228561"/>
              <a:gd name="connsiteX9" fmla="*/ 54007 w 256832"/>
              <a:gd name="connsiteY9" fmla="*/ 145485 h 228561"/>
              <a:gd name="connsiteX10" fmla="*/ 33204 w 256832"/>
              <a:gd name="connsiteY10" fmla="*/ 136416 h 228561"/>
              <a:gd name="connsiteX11" fmla="*/ 20669 w 256832"/>
              <a:gd name="connsiteY11" fmla="*/ 122815 h 228561"/>
              <a:gd name="connsiteX12" fmla="*/ 16535 w 256832"/>
              <a:gd name="connsiteY12" fmla="*/ 106146 h 228561"/>
              <a:gd name="connsiteX13" fmla="*/ 20669 w 256832"/>
              <a:gd name="connsiteY13" fmla="*/ 89477 h 228561"/>
              <a:gd name="connsiteX14" fmla="*/ 33204 w 256832"/>
              <a:gd name="connsiteY14" fmla="*/ 75875 h 228561"/>
              <a:gd name="connsiteX15" fmla="*/ 54007 w 256832"/>
              <a:gd name="connsiteY15" fmla="*/ 66675 h 228561"/>
              <a:gd name="connsiteX16" fmla="*/ 82944 w 256832"/>
              <a:gd name="connsiteY16" fmla="*/ 63208 h 228561"/>
              <a:gd name="connsiteX18" fmla="*/ 173622 w 256832"/>
              <a:gd name="connsiteY18" fmla="*/ 173621 h 228561"/>
              <a:gd name="connsiteX19" fmla="*/ 173622 w 256832"/>
              <a:gd name="connsiteY19" fmla="*/ 29336 h 228561"/>
              <a:gd name="connsiteX20" fmla="*/ 172021 w 256832"/>
              <a:gd name="connsiteY20" fmla="*/ 22269 h 228561"/>
              <a:gd name="connsiteX21" fmla="*/ 166421 w 256832"/>
              <a:gd name="connsiteY21" fmla="*/ 17335 h 228561"/>
              <a:gd name="connsiteX22" fmla="*/ 220828 w 256832"/>
              <a:gd name="connsiteY22" fmla="*/ 1333 h 228561"/>
              <a:gd name="connsiteX23" fmla="*/ 220828 w 256832"/>
              <a:gd name="connsiteY23" fmla="*/ 75209 h 228561"/>
              <a:gd name="connsiteX24" fmla="*/ 256832 w 256832"/>
              <a:gd name="connsiteY24" fmla="*/ 75209 h 228561"/>
              <a:gd name="connsiteX25" fmla="*/ 256832 w 256832"/>
              <a:gd name="connsiteY25" fmla="*/ 99745 h 228561"/>
              <a:gd name="connsiteX26" fmla="*/ 220828 w 256832"/>
              <a:gd name="connsiteY26" fmla="*/ 99745 h 228561"/>
              <a:gd name="connsiteX27" fmla="*/ 220828 w 256832"/>
              <a:gd name="connsiteY27" fmla="*/ 149352 h 228561"/>
              <a:gd name="connsiteX28" fmla="*/ 214693 w 256832"/>
              <a:gd name="connsiteY28" fmla="*/ 167887 h 228561"/>
              <a:gd name="connsiteX29" fmla="*/ 195224 w 256832"/>
              <a:gd name="connsiteY29" fmla="*/ 173621 h 228561"/>
              <a:gd name="connsiteX31" fmla="*/ 38671 w 256832"/>
              <a:gd name="connsiteY31" fmla="*/ 184556 h 228561"/>
              <a:gd name="connsiteX32" fmla="*/ 36004 w 256832"/>
              <a:gd name="connsiteY32" fmla="*/ 175622 h 228561"/>
              <a:gd name="connsiteX33" fmla="*/ 28004 w 256832"/>
              <a:gd name="connsiteY33" fmla="*/ 171221 h 228561"/>
              <a:gd name="connsiteX34" fmla="*/ 85877 w 256832"/>
              <a:gd name="connsiteY34" fmla="*/ 160553 h 228561"/>
              <a:gd name="connsiteX35" fmla="*/ 85877 w 256832"/>
              <a:gd name="connsiteY35" fmla="*/ 204025 h 228561"/>
              <a:gd name="connsiteX36" fmla="*/ 207759 w 256832"/>
              <a:gd name="connsiteY36" fmla="*/ 204025 h 228561"/>
              <a:gd name="connsiteX37" fmla="*/ 216694 w 256832"/>
              <a:gd name="connsiteY37" fmla="*/ 201358 h 228561"/>
              <a:gd name="connsiteX38" fmla="*/ 221094 w 256832"/>
              <a:gd name="connsiteY38" fmla="*/ 193357 h 228561"/>
              <a:gd name="connsiteX39" fmla="*/ 234429 w 256832"/>
              <a:gd name="connsiteY39" fmla="*/ 228561 h 228561"/>
              <a:gd name="connsiteX40" fmla="*/ 38671 w 256832"/>
              <a:gd name="connsiteY40" fmla="*/ 228561 h 228561"/>
              <a:gd name="connsiteX42" fmla="*/ 153352 w 256832"/>
              <a:gd name="connsiteY42" fmla="*/ 54406 h 228561"/>
              <a:gd name="connsiteX43" fmla="*/ 24803 w 256832"/>
              <a:gd name="connsiteY43" fmla="*/ 54406 h 228561"/>
              <a:gd name="connsiteX44" fmla="*/ 16802 w 256832"/>
              <a:gd name="connsiteY44" fmla="*/ 61074 h 228561"/>
              <a:gd name="connsiteX45" fmla="*/ 0 w 256832"/>
              <a:gd name="connsiteY45" fmla="*/ 31203 h 228561"/>
              <a:gd name="connsiteX46" fmla="*/ 56540 w 256832"/>
              <a:gd name="connsiteY46" fmla="*/ 31203 h 228561"/>
              <a:gd name="connsiteX47" fmla="*/ 56540 w 256832"/>
              <a:gd name="connsiteY47" fmla="*/ 26936 h 228561"/>
              <a:gd name="connsiteX48" fmla="*/ 53873 w 256832"/>
              <a:gd name="connsiteY48" fmla="*/ 18002 h 228561"/>
              <a:gd name="connsiteX49" fmla="*/ 45872 w 256832"/>
              <a:gd name="connsiteY49" fmla="*/ 13601 h 228561"/>
              <a:gd name="connsiteX50" fmla="*/ 106413 w 256832"/>
              <a:gd name="connsiteY50" fmla="*/ 0 h 228561"/>
              <a:gd name="connsiteX51" fmla="*/ 106413 w 256832"/>
              <a:gd name="connsiteY51" fmla="*/ 31203 h 228561"/>
              <a:gd name="connsiteX52" fmla="*/ 153352 w 256832"/>
              <a:gd name="connsiteY52" fmla="*/ 31203 h 228561"/>
              <a:gd name="connsiteX54" fmla="*/ 108280 w 256832"/>
              <a:gd name="connsiteY54" fmla="*/ 106146 h 228561"/>
              <a:gd name="connsiteX55" fmla="*/ 102013 w 256832"/>
              <a:gd name="connsiteY55" fmla="*/ 90944 h 228561"/>
              <a:gd name="connsiteX56" fmla="*/ 82944 w 256832"/>
              <a:gd name="connsiteY56" fmla="*/ 84277 h 228561"/>
              <a:gd name="connsiteX57" fmla="*/ 64008 w 256832"/>
              <a:gd name="connsiteY57" fmla="*/ 90944 h 228561"/>
              <a:gd name="connsiteX58" fmla="*/ 57874 w 256832"/>
              <a:gd name="connsiteY58" fmla="*/ 106146 h 228561"/>
              <a:gd name="connsiteX59" fmla="*/ 64008 w 256832"/>
              <a:gd name="connsiteY59" fmla="*/ 121214 h 228561"/>
              <a:gd name="connsiteX60" fmla="*/ 82944 w 256832"/>
              <a:gd name="connsiteY60" fmla="*/ 127749 h 228561"/>
              <a:gd name="connsiteX61" fmla="*/ 102013 w 256832"/>
              <a:gd name="connsiteY61" fmla="*/ 121214 h 228561"/>
              <a:gd name="connsiteX62" fmla="*/ 108280 w 256832"/>
              <a:gd name="connsiteY62" fmla="*/ 106146 h 2285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1">
                <a:moveTo>
                  <a:pt x="82944" y="63208"/>
                </a:moveTo>
                <a:cubicBezTo>
                  <a:pt x="93967" y="63208"/>
                  <a:pt x="103613" y="64364"/>
                  <a:pt x="111881" y="66675"/>
                </a:cubicBezTo>
                <a:cubicBezTo>
                  <a:pt x="120148" y="68986"/>
                  <a:pt x="127082" y="72053"/>
                  <a:pt x="132683" y="75875"/>
                </a:cubicBezTo>
                <a:cubicBezTo>
                  <a:pt x="138284" y="79698"/>
                  <a:pt x="142507" y="84232"/>
                  <a:pt x="145351" y="89477"/>
                </a:cubicBezTo>
                <a:cubicBezTo>
                  <a:pt x="148196" y="94723"/>
                  <a:pt x="149619" y="100278"/>
                  <a:pt x="149619" y="106146"/>
                </a:cubicBezTo>
                <a:cubicBezTo>
                  <a:pt x="149619" y="112013"/>
                  <a:pt x="148196" y="117570"/>
                  <a:pt x="145351" y="122815"/>
                </a:cubicBezTo>
                <a:cubicBezTo>
                  <a:pt x="142507" y="128060"/>
                  <a:pt x="138284" y="132594"/>
                  <a:pt x="132683" y="136416"/>
                </a:cubicBezTo>
                <a:cubicBezTo>
                  <a:pt x="127082" y="140240"/>
                  <a:pt x="120148" y="143262"/>
                  <a:pt x="111881" y="145485"/>
                </a:cubicBezTo>
                <a:cubicBezTo>
                  <a:pt x="103613" y="147707"/>
                  <a:pt x="93967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2"/>
                  <a:pt x="38805" y="140240"/>
                  <a:pt x="33204" y="136416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3" y="117570"/>
                  <a:pt x="16535" y="112013"/>
                  <a:pt x="16535" y="106146"/>
                </a:cubicBezTo>
                <a:cubicBezTo>
                  <a:pt x="16535" y="100278"/>
                  <a:pt x="17913" y="94723"/>
                  <a:pt x="20669" y="89477"/>
                </a:cubicBezTo>
                <a:cubicBezTo>
                  <a:pt x="23425" y="84232"/>
                  <a:pt x="27603" y="79698"/>
                  <a:pt x="33204" y="75875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6"/>
                </a:lnTo>
                <a:cubicBezTo>
                  <a:pt x="173622" y="26848"/>
                  <a:pt x="173088" y="24492"/>
                  <a:pt x="172021" y="22269"/>
                </a:cubicBezTo>
                <a:cubicBezTo>
                  <a:pt x="170955" y="20046"/>
                  <a:pt x="169088" y="18402"/>
                  <a:pt x="166421" y="17335"/>
                </a:cubicBezTo>
                <a:lnTo>
                  <a:pt x="220828" y="1333"/>
                </a:lnTo>
                <a:lnTo>
                  <a:pt x="220828" y="75209"/>
                </a:lnTo>
                <a:lnTo>
                  <a:pt x="256832" y="75209"/>
                </a:lnTo>
                <a:lnTo>
                  <a:pt x="256832" y="99745"/>
                </a:lnTo>
                <a:lnTo>
                  <a:pt x="220828" y="99745"/>
                </a:lnTo>
                <a:lnTo>
                  <a:pt x="220828" y="149352"/>
                </a:lnTo>
                <a:cubicBezTo>
                  <a:pt x="220828" y="157886"/>
                  <a:pt x="218783" y="164064"/>
                  <a:pt x="214693" y="167887"/>
                </a:cubicBezTo>
                <a:cubicBezTo>
                  <a:pt x="210604" y="171710"/>
                  <a:pt x="204114" y="173621"/>
                  <a:pt x="195224" y="173621"/>
                </a:cubicBezTo>
                <a:moveTo>
                  <a:pt x="38671" y="184556"/>
                </a:moveTo>
                <a:cubicBezTo>
                  <a:pt x="38671" y="181000"/>
                  <a:pt x="37782" y="178022"/>
                  <a:pt x="36004" y="175622"/>
                </a:cubicBezTo>
                <a:cubicBezTo>
                  <a:pt x="34226" y="173221"/>
                  <a:pt x="31559" y="171755"/>
                  <a:pt x="28004" y="171221"/>
                </a:cubicBezTo>
                <a:lnTo>
                  <a:pt x="85877" y="160553"/>
                </a:lnTo>
                <a:lnTo>
                  <a:pt x="85877" y="204025"/>
                </a:lnTo>
                <a:lnTo>
                  <a:pt x="207759" y="204025"/>
                </a:lnTo>
                <a:cubicBezTo>
                  <a:pt x="211315" y="204025"/>
                  <a:pt x="214293" y="203136"/>
                  <a:pt x="216694" y="201358"/>
                </a:cubicBezTo>
                <a:cubicBezTo>
                  <a:pt x="219094" y="199580"/>
                  <a:pt x="220561" y="196913"/>
                  <a:pt x="221094" y="193357"/>
                </a:cubicBezTo>
                <a:lnTo>
                  <a:pt x="234429" y="228561"/>
                </a:lnTo>
                <a:lnTo>
                  <a:pt x="38671" y="228561"/>
                </a:lnTo>
                <a:moveTo>
                  <a:pt x="153352" y="54406"/>
                </a:moveTo>
                <a:lnTo>
                  <a:pt x="24803" y="54406"/>
                </a:lnTo>
                <a:cubicBezTo>
                  <a:pt x="20358" y="54406"/>
                  <a:pt x="17691" y="56629"/>
                  <a:pt x="16802" y="61074"/>
                </a:cubicBezTo>
                <a:lnTo>
                  <a:pt x="0" y="31203"/>
                </a:lnTo>
                <a:lnTo>
                  <a:pt x="56540" y="31203"/>
                </a:lnTo>
                <a:lnTo>
                  <a:pt x="56540" y="26936"/>
                </a:lnTo>
                <a:cubicBezTo>
                  <a:pt x="56540" y="23380"/>
                  <a:pt x="55651" y="20402"/>
                  <a:pt x="53873" y="18002"/>
                </a:cubicBezTo>
                <a:cubicBezTo>
                  <a:pt x="52095" y="15601"/>
                  <a:pt x="49428" y="14134"/>
                  <a:pt x="45872" y="13601"/>
                </a:cubicBezTo>
                <a:lnTo>
                  <a:pt x="106413" y="0"/>
                </a:lnTo>
                <a:lnTo>
                  <a:pt x="106413" y="31203"/>
                </a:lnTo>
                <a:lnTo>
                  <a:pt x="153352" y="31203"/>
                </a:lnTo>
                <a:moveTo>
                  <a:pt x="108280" y="106146"/>
                </a:moveTo>
                <a:cubicBezTo>
                  <a:pt x="108280" y="100457"/>
                  <a:pt x="106191" y="95390"/>
                  <a:pt x="102013" y="90944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4"/>
                </a:cubicBezTo>
                <a:cubicBezTo>
                  <a:pt x="59919" y="95390"/>
                  <a:pt x="57874" y="100457"/>
                  <a:pt x="57874" y="106146"/>
                </a:cubicBezTo>
                <a:cubicBezTo>
                  <a:pt x="57874" y="111836"/>
                  <a:pt x="59919" y="116858"/>
                  <a:pt x="64008" y="121214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3" y="121214"/>
                </a:cubicBezTo>
                <a:cubicBezTo>
                  <a:pt x="106191" y="116858"/>
                  <a:pt x="108280" y="111836"/>
                  <a:pt x="108280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4" name="Freeform 214"/>
          <p:cNvSpPr/>
          <p:nvPr/>
        </p:nvSpPr>
        <p:spPr>
          <a:xfrm>
            <a:off x="1082667" y="4988766"/>
            <a:ext cx="267233" cy="230429"/>
          </a:xfrm>
          <a:custGeom>
            <a:avLst/>
            <a:gdLst>
              <a:gd name="connsiteX0" fmla="*/ 161620 w 267233"/>
              <a:gd name="connsiteY0" fmla="*/ 49606 h 230429"/>
              <a:gd name="connsiteX1" fmla="*/ 117615 w 267233"/>
              <a:gd name="connsiteY1" fmla="*/ 49606 h 230429"/>
              <a:gd name="connsiteX2" fmla="*/ 114414 w 267233"/>
              <a:gd name="connsiteY2" fmla="*/ 76943 h 230429"/>
              <a:gd name="connsiteX3" fmla="*/ 106947 w 267233"/>
              <a:gd name="connsiteY3" fmla="*/ 102413 h 230429"/>
              <a:gd name="connsiteX4" fmla="*/ 129750 w 267233"/>
              <a:gd name="connsiteY4" fmla="*/ 109614 h 230429"/>
              <a:gd name="connsiteX5" fmla="*/ 148019 w 267233"/>
              <a:gd name="connsiteY5" fmla="*/ 122816 h 230429"/>
              <a:gd name="connsiteX6" fmla="*/ 160287 w 267233"/>
              <a:gd name="connsiteY6" fmla="*/ 142151 h 230429"/>
              <a:gd name="connsiteX7" fmla="*/ 164821 w 267233"/>
              <a:gd name="connsiteY7" fmla="*/ 167221 h 230429"/>
              <a:gd name="connsiteX8" fmla="*/ 158953 w 267233"/>
              <a:gd name="connsiteY8" fmla="*/ 182956 h 230429"/>
              <a:gd name="connsiteX9" fmla="*/ 142418 w 267233"/>
              <a:gd name="connsiteY9" fmla="*/ 190691 h 230429"/>
              <a:gd name="connsiteX10" fmla="*/ 122949 w 267233"/>
              <a:gd name="connsiteY10" fmla="*/ 188290 h 230429"/>
              <a:gd name="connsiteX11" fmla="*/ 109881 w 267233"/>
              <a:gd name="connsiteY11" fmla="*/ 175222 h 230429"/>
              <a:gd name="connsiteX12" fmla="*/ 117481 w 267233"/>
              <a:gd name="connsiteY12" fmla="*/ 159620 h 230429"/>
              <a:gd name="connsiteX13" fmla="*/ 118282 w 267233"/>
              <a:gd name="connsiteY13" fmla="*/ 143085 h 230429"/>
              <a:gd name="connsiteX14" fmla="*/ 112681 w 267233"/>
              <a:gd name="connsiteY14" fmla="*/ 127749 h 230429"/>
              <a:gd name="connsiteX15" fmla="*/ 101079 w 267233"/>
              <a:gd name="connsiteY15" fmla="*/ 116014 h 230429"/>
              <a:gd name="connsiteX16" fmla="*/ 62141 w 267233"/>
              <a:gd name="connsiteY16" fmla="*/ 163621 h 230429"/>
              <a:gd name="connsiteX17" fmla="*/ 0 w 267233"/>
              <a:gd name="connsiteY17" fmla="*/ 193624 h 230429"/>
              <a:gd name="connsiteX18" fmla="*/ 0 w 267233"/>
              <a:gd name="connsiteY18" fmla="*/ 188290 h 230429"/>
              <a:gd name="connsiteX19" fmla="*/ 33204 w 267233"/>
              <a:gd name="connsiteY19" fmla="*/ 160820 h 230429"/>
              <a:gd name="connsiteX20" fmla="*/ 55340 w 267233"/>
              <a:gd name="connsiteY20" fmla="*/ 125883 h 230429"/>
              <a:gd name="connsiteX21" fmla="*/ 67475 w 267233"/>
              <a:gd name="connsiteY21" fmla="*/ 87478 h 230429"/>
              <a:gd name="connsiteX22" fmla="*/ 70676 w 267233"/>
              <a:gd name="connsiteY22" fmla="*/ 49606 h 230429"/>
              <a:gd name="connsiteX23" fmla="*/ 37871 w 267233"/>
              <a:gd name="connsiteY23" fmla="*/ 49606 h 230429"/>
              <a:gd name="connsiteX24" fmla="*/ 29870 w 267233"/>
              <a:gd name="connsiteY24" fmla="*/ 56274 h 230429"/>
              <a:gd name="connsiteX25" fmla="*/ 13068 w 267233"/>
              <a:gd name="connsiteY25" fmla="*/ 23736 h 230429"/>
              <a:gd name="connsiteX26" fmla="*/ 161620 w 267233"/>
              <a:gd name="connsiteY26" fmla="*/ 23736 h 230429"/>
              <a:gd name="connsiteX28" fmla="*/ 184023 w 267233"/>
              <a:gd name="connsiteY28" fmla="*/ 230429 h 230429"/>
              <a:gd name="connsiteX29" fmla="*/ 184023 w 267233"/>
              <a:gd name="connsiteY29" fmla="*/ 28003 h 230429"/>
              <a:gd name="connsiteX30" fmla="*/ 182423 w 267233"/>
              <a:gd name="connsiteY30" fmla="*/ 20936 h 230429"/>
              <a:gd name="connsiteX31" fmla="*/ 176822 w 267233"/>
              <a:gd name="connsiteY31" fmla="*/ 16002 h 230429"/>
              <a:gd name="connsiteX32" fmla="*/ 231229 w 267233"/>
              <a:gd name="connsiteY32" fmla="*/ 0 h 230429"/>
              <a:gd name="connsiteX33" fmla="*/ 231229 w 267233"/>
              <a:gd name="connsiteY33" fmla="*/ 87745 h 230429"/>
              <a:gd name="connsiteX34" fmla="*/ 267233 w 267233"/>
              <a:gd name="connsiteY34" fmla="*/ 87745 h 230429"/>
              <a:gd name="connsiteX35" fmla="*/ 267233 w 267233"/>
              <a:gd name="connsiteY35" fmla="*/ 114948 h 230429"/>
              <a:gd name="connsiteX36" fmla="*/ 231229 w 267233"/>
              <a:gd name="connsiteY36" fmla="*/ 114948 h 230429"/>
              <a:gd name="connsiteX37" fmla="*/ 231229 w 267233"/>
              <a:gd name="connsiteY37" fmla="*/ 206160 h 230429"/>
              <a:gd name="connsiteX38" fmla="*/ 225095 w 267233"/>
              <a:gd name="connsiteY38" fmla="*/ 224695 h 230429"/>
              <a:gd name="connsiteX39" fmla="*/ 205626 w 267233"/>
              <a:gd name="connsiteY3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67233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29"/>
                  <a:pt x="116192" y="68142"/>
                  <a:pt x="114414" y="76943"/>
                </a:cubicBezTo>
                <a:cubicBezTo>
                  <a:pt x="112636" y="85744"/>
                  <a:pt x="110147" y="94234"/>
                  <a:pt x="106947" y="102413"/>
                </a:cubicBezTo>
                <a:cubicBezTo>
                  <a:pt x="115126" y="103836"/>
                  <a:pt x="122727" y="106235"/>
                  <a:pt x="129750" y="109614"/>
                </a:cubicBezTo>
                <a:cubicBezTo>
                  <a:pt x="136773" y="112992"/>
                  <a:pt x="142862" y="117393"/>
                  <a:pt x="148019" y="122816"/>
                </a:cubicBezTo>
                <a:cubicBezTo>
                  <a:pt x="153175" y="128239"/>
                  <a:pt x="157264" y="134684"/>
                  <a:pt x="160287" y="142151"/>
                </a:cubicBezTo>
                <a:cubicBezTo>
                  <a:pt x="163309" y="149619"/>
                  <a:pt x="164821" y="157975"/>
                  <a:pt x="164821" y="167221"/>
                </a:cubicBezTo>
                <a:cubicBezTo>
                  <a:pt x="164821" y="173266"/>
                  <a:pt x="162865" y="178511"/>
                  <a:pt x="158953" y="182956"/>
                </a:cubicBezTo>
                <a:cubicBezTo>
                  <a:pt x="155042" y="187401"/>
                  <a:pt x="149530" y="189979"/>
                  <a:pt x="142418" y="190691"/>
                </a:cubicBezTo>
                <a:cubicBezTo>
                  <a:pt x="135661" y="191579"/>
                  <a:pt x="129172" y="190779"/>
                  <a:pt x="122949" y="188290"/>
                </a:cubicBezTo>
                <a:cubicBezTo>
                  <a:pt x="116726" y="185801"/>
                  <a:pt x="112370" y="181445"/>
                  <a:pt x="109881" y="175222"/>
                </a:cubicBezTo>
                <a:cubicBezTo>
                  <a:pt x="113614" y="170422"/>
                  <a:pt x="116148" y="165221"/>
                  <a:pt x="117481" y="159620"/>
                </a:cubicBezTo>
                <a:cubicBezTo>
                  <a:pt x="118815" y="154020"/>
                  <a:pt x="119082" y="148508"/>
                  <a:pt x="118282" y="143085"/>
                </a:cubicBezTo>
                <a:cubicBezTo>
                  <a:pt x="117481" y="137662"/>
                  <a:pt x="115614" y="132550"/>
                  <a:pt x="112681" y="127749"/>
                </a:cubicBezTo>
                <a:cubicBezTo>
                  <a:pt x="109747" y="122949"/>
                  <a:pt x="105880" y="119037"/>
                  <a:pt x="101079" y="116014"/>
                </a:cubicBezTo>
                <a:cubicBezTo>
                  <a:pt x="91834" y="134328"/>
                  <a:pt x="78854" y="150197"/>
                  <a:pt x="62141" y="163621"/>
                </a:cubicBezTo>
                <a:cubicBezTo>
                  <a:pt x="45428" y="177045"/>
                  <a:pt x="24714" y="187046"/>
                  <a:pt x="0" y="193624"/>
                </a:cubicBezTo>
                <a:lnTo>
                  <a:pt x="0" y="188290"/>
                </a:lnTo>
                <a:cubicBezTo>
                  <a:pt x="12979" y="180823"/>
                  <a:pt x="24047" y="171666"/>
                  <a:pt x="33204" y="160820"/>
                </a:cubicBezTo>
                <a:cubicBezTo>
                  <a:pt x="42361" y="149975"/>
                  <a:pt x="49740" y="138329"/>
                  <a:pt x="55340" y="125883"/>
                </a:cubicBezTo>
                <a:cubicBezTo>
                  <a:pt x="60941" y="113437"/>
                  <a:pt x="64986" y="100635"/>
                  <a:pt x="67475" y="87478"/>
                </a:cubicBezTo>
                <a:cubicBezTo>
                  <a:pt x="69964" y="74321"/>
                  <a:pt x="71031" y="61697"/>
                  <a:pt x="70676" y="49606"/>
                </a:cubicBezTo>
                <a:lnTo>
                  <a:pt x="37871" y="49606"/>
                </a:lnTo>
                <a:cubicBezTo>
                  <a:pt x="33426" y="49606"/>
                  <a:pt x="30759" y="51829"/>
                  <a:pt x="29870" y="56274"/>
                </a:cubicBezTo>
                <a:lnTo>
                  <a:pt x="13068" y="23736"/>
                </a:lnTo>
                <a:lnTo>
                  <a:pt x="161620" y="23736"/>
                </a:lnTo>
                <a:moveTo>
                  <a:pt x="184023" y="230429"/>
                </a:moveTo>
                <a:lnTo>
                  <a:pt x="184023" y="28003"/>
                </a:lnTo>
                <a:cubicBezTo>
                  <a:pt x="184023" y="25515"/>
                  <a:pt x="183490" y="23159"/>
                  <a:pt x="182423" y="20936"/>
                </a:cubicBezTo>
                <a:cubicBezTo>
                  <a:pt x="181356" y="18713"/>
                  <a:pt x="179489" y="17069"/>
                  <a:pt x="176822" y="16002"/>
                </a:cubicBezTo>
                <a:lnTo>
                  <a:pt x="231229" y="0"/>
                </a:lnTo>
                <a:lnTo>
                  <a:pt x="231229" y="87745"/>
                </a:lnTo>
                <a:lnTo>
                  <a:pt x="267233" y="87745"/>
                </a:lnTo>
                <a:lnTo>
                  <a:pt x="267233" y="114948"/>
                </a:lnTo>
                <a:lnTo>
                  <a:pt x="231229" y="114948"/>
                </a:lnTo>
                <a:lnTo>
                  <a:pt x="231229" y="206160"/>
                </a:lnTo>
                <a:cubicBezTo>
                  <a:pt x="231229" y="214694"/>
                  <a:pt x="229184" y="220872"/>
                  <a:pt x="225095" y="224695"/>
                </a:cubicBezTo>
                <a:cubicBezTo>
                  <a:pt x="221006" y="228517"/>
                  <a:pt x="214516" y="230429"/>
                  <a:pt x="205626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5" name="Freeform 215"/>
          <p:cNvSpPr/>
          <p:nvPr/>
        </p:nvSpPr>
        <p:spPr>
          <a:xfrm>
            <a:off x="1364302" y="5165055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5 h 76810"/>
              <a:gd name="connsiteX2" fmla="*/ 7067 w 49873"/>
              <a:gd name="connsiteY2" fmla="*/ 7067 h 76810"/>
              <a:gd name="connsiteX3" fmla="*/ 14935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7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3 h 76810"/>
              <a:gd name="connsiteX10" fmla="*/ 22136 w 49873"/>
              <a:gd name="connsiteY10" fmla="*/ 57607 h 76810"/>
              <a:gd name="connsiteX11" fmla="*/ 13602 w 49873"/>
              <a:gd name="connsiteY11" fmla="*/ 46672 h 76810"/>
              <a:gd name="connsiteX12" fmla="*/ 4001 w 49873"/>
              <a:gd name="connsiteY12" fmla="*/ 38538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8"/>
                  <a:pt x="1867" y="14935"/>
                </a:cubicBezTo>
                <a:cubicBezTo>
                  <a:pt x="3111" y="11912"/>
                  <a:pt x="4845" y="9290"/>
                  <a:pt x="7067" y="7067"/>
                </a:cubicBezTo>
                <a:cubicBezTo>
                  <a:pt x="9290" y="4845"/>
                  <a:pt x="11912" y="3111"/>
                  <a:pt x="14935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7"/>
                </a:cubicBezTo>
                <a:cubicBezTo>
                  <a:pt x="47472" y="11779"/>
                  <a:pt x="49873" y="18847"/>
                  <a:pt x="49873" y="28270"/>
                </a:cubicBezTo>
                <a:cubicBezTo>
                  <a:pt x="49873" y="36626"/>
                  <a:pt x="47206" y="45117"/>
                  <a:pt x="41872" y="53740"/>
                </a:cubicBezTo>
                <a:cubicBezTo>
                  <a:pt x="36538" y="62364"/>
                  <a:pt x="28003" y="70053"/>
                  <a:pt x="16269" y="76810"/>
                </a:cubicBezTo>
                <a:lnTo>
                  <a:pt x="11735" y="71743"/>
                </a:lnTo>
                <a:cubicBezTo>
                  <a:pt x="18491" y="66586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2" y="46672"/>
                </a:cubicBezTo>
                <a:cubicBezTo>
                  <a:pt x="9868" y="44717"/>
                  <a:pt x="6667" y="42005"/>
                  <a:pt x="4001" y="38538"/>
                </a:cubicBezTo>
                <a:cubicBezTo>
                  <a:pt x="1333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6" name="Freeform 216"/>
          <p:cNvSpPr/>
          <p:nvPr/>
        </p:nvSpPr>
        <p:spPr>
          <a:xfrm>
            <a:off x="1510816" y="4997834"/>
            <a:ext cx="252832" cy="224828"/>
          </a:xfrm>
          <a:custGeom>
            <a:avLst/>
            <a:gdLst>
              <a:gd name="connsiteX0" fmla="*/ 230162 w 252832"/>
              <a:gd name="connsiteY0" fmla="*/ 182690 h 224828"/>
              <a:gd name="connsiteX1" fmla="*/ 204559 w 252832"/>
              <a:gd name="connsiteY1" fmla="*/ 213360 h 224828"/>
              <a:gd name="connsiteX2" fmla="*/ 131483 w 252832"/>
              <a:gd name="connsiteY2" fmla="*/ 224828 h 224828"/>
              <a:gd name="connsiteX3" fmla="*/ 58274 w 252832"/>
              <a:gd name="connsiteY3" fmla="*/ 213360 h 224828"/>
              <a:gd name="connsiteX4" fmla="*/ 32537 w 252832"/>
              <a:gd name="connsiteY4" fmla="*/ 182690 h 224828"/>
              <a:gd name="connsiteX5" fmla="*/ 58274 w 252832"/>
              <a:gd name="connsiteY5" fmla="*/ 152019 h 224828"/>
              <a:gd name="connsiteX6" fmla="*/ 131483 w 252832"/>
              <a:gd name="connsiteY6" fmla="*/ 140551 h 224828"/>
              <a:gd name="connsiteX7" fmla="*/ 204559 w 252832"/>
              <a:gd name="connsiteY7" fmla="*/ 152019 h 224828"/>
              <a:gd name="connsiteX8" fmla="*/ 230162 w 252832"/>
              <a:gd name="connsiteY8" fmla="*/ 182690 h 224828"/>
              <a:gd name="connsiteX10" fmla="*/ 173355 w 252832"/>
              <a:gd name="connsiteY10" fmla="*/ 77343 h 224828"/>
              <a:gd name="connsiteX11" fmla="*/ 175222 w 252832"/>
              <a:gd name="connsiteY11" fmla="*/ 68009 h 224828"/>
              <a:gd name="connsiteX12" fmla="*/ 169088 w 252832"/>
              <a:gd name="connsiteY12" fmla="*/ 60407 h 224828"/>
              <a:gd name="connsiteX13" fmla="*/ 157753 w 252832"/>
              <a:gd name="connsiteY13" fmla="*/ 55207 h 224828"/>
              <a:gd name="connsiteX14" fmla="*/ 143751 w 252832"/>
              <a:gd name="connsiteY14" fmla="*/ 53073 h 224828"/>
              <a:gd name="connsiteX15" fmla="*/ 118815 w 252832"/>
              <a:gd name="connsiteY15" fmla="*/ 69076 h 224828"/>
              <a:gd name="connsiteX16" fmla="*/ 87211 w 252832"/>
              <a:gd name="connsiteY16" fmla="*/ 80010 h 224828"/>
              <a:gd name="connsiteX17" fmla="*/ 53073 w 252832"/>
              <a:gd name="connsiteY17" fmla="*/ 86410 h 224828"/>
              <a:gd name="connsiteX18" fmla="*/ 20536 w 252832"/>
              <a:gd name="connsiteY18" fmla="*/ 88811 h 224828"/>
              <a:gd name="connsiteX19" fmla="*/ 20536 w 252832"/>
              <a:gd name="connsiteY19" fmla="*/ 83477 h 224828"/>
              <a:gd name="connsiteX20" fmla="*/ 54007 w 252832"/>
              <a:gd name="connsiteY20" fmla="*/ 76276 h 224828"/>
              <a:gd name="connsiteX21" fmla="*/ 81744 w 252832"/>
              <a:gd name="connsiteY21" fmla="*/ 63341 h 224828"/>
              <a:gd name="connsiteX22" fmla="*/ 100679 w 252832"/>
              <a:gd name="connsiteY22" fmla="*/ 46272 h 224828"/>
              <a:gd name="connsiteX23" fmla="*/ 107747 w 252832"/>
              <a:gd name="connsiteY23" fmla="*/ 26403 h 224828"/>
              <a:gd name="connsiteX24" fmla="*/ 107747 w 252832"/>
              <a:gd name="connsiteY24" fmla="*/ 23469 h 224828"/>
              <a:gd name="connsiteX25" fmla="*/ 54940 w 252832"/>
              <a:gd name="connsiteY25" fmla="*/ 23469 h 224828"/>
              <a:gd name="connsiteX26" fmla="*/ 49606 w 252832"/>
              <a:gd name="connsiteY26" fmla="*/ 25736 h 224828"/>
              <a:gd name="connsiteX27" fmla="*/ 46939 w 252832"/>
              <a:gd name="connsiteY27" fmla="*/ 31204 h 224828"/>
              <a:gd name="connsiteX28" fmla="*/ 30137 w 252832"/>
              <a:gd name="connsiteY28" fmla="*/ 0 h 224828"/>
              <a:gd name="connsiteX29" fmla="*/ 224561 w 252832"/>
              <a:gd name="connsiteY29" fmla="*/ 0 h 224828"/>
              <a:gd name="connsiteX30" fmla="*/ 224561 w 252832"/>
              <a:gd name="connsiteY30" fmla="*/ 23469 h 224828"/>
              <a:gd name="connsiteX31" fmla="*/ 159753 w 252832"/>
              <a:gd name="connsiteY31" fmla="*/ 23469 h 224828"/>
              <a:gd name="connsiteX32" fmla="*/ 154419 w 252832"/>
              <a:gd name="connsiteY32" fmla="*/ 39738 h 224828"/>
              <a:gd name="connsiteX33" fmla="*/ 180156 w 252832"/>
              <a:gd name="connsiteY33" fmla="*/ 41605 h 224828"/>
              <a:gd name="connsiteX34" fmla="*/ 204959 w 252832"/>
              <a:gd name="connsiteY34" fmla="*/ 46806 h 224828"/>
              <a:gd name="connsiteX35" fmla="*/ 223628 w 252832"/>
              <a:gd name="connsiteY35" fmla="*/ 56140 h 224828"/>
              <a:gd name="connsiteX36" fmla="*/ 230962 w 252832"/>
              <a:gd name="connsiteY36" fmla="*/ 70142 h 224828"/>
              <a:gd name="connsiteX37" fmla="*/ 224695 w 252832"/>
              <a:gd name="connsiteY37" fmla="*/ 82677 h 224828"/>
              <a:gd name="connsiteX38" fmla="*/ 207493 w 252832"/>
              <a:gd name="connsiteY38" fmla="*/ 88278 h 224828"/>
              <a:gd name="connsiteX39" fmla="*/ 186423 w 252832"/>
              <a:gd name="connsiteY39" fmla="*/ 86410 h 224828"/>
              <a:gd name="connsiteX40" fmla="*/ 173355 w 252832"/>
              <a:gd name="connsiteY40" fmla="*/ 77343 h 224828"/>
              <a:gd name="connsiteX42" fmla="*/ 252832 w 252832"/>
              <a:gd name="connsiteY42" fmla="*/ 127749 h 224828"/>
              <a:gd name="connsiteX43" fmla="*/ 32004 w 252832"/>
              <a:gd name="connsiteY43" fmla="*/ 127749 h 224828"/>
              <a:gd name="connsiteX44" fmla="*/ 22936 w 252832"/>
              <a:gd name="connsiteY44" fmla="*/ 135217 h 224828"/>
              <a:gd name="connsiteX45" fmla="*/ 0 w 252832"/>
              <a:gd name="connsiteY45" fmla="*/ 102946 h 224828"/>
              <a:gd name="connsiteX46" fmla="*/ 107747 w 252832"/>
              <a:gd name="connsiteY46" fmla="*/ 102946 h 224828"/>
              <a:gd name="connsiteX47" fmla="*/ 107747 w 252832"/>
              <a:gd name="connsiteY47" fmla="*/ 94945 h 224828"/>
              <a:gd name="connsiteX48" fmla="*/ 106147 w 252832"/>
              <a:gd name="connsiteY48" fmla="*/ 87878 h 224828"/>
              <a:gd name="connsiteX49" fmla="*/ 100546 w 252832"/>
              <a:gd name="connsiteY49" fmla="*/ 82944 h 224828"/>
              <a:gd name="connsiteX50" fmla="*/ 154953 w 252832"/>
              <a:gd name="connsiteY50" fmla="*/ 69609 h 224828"/>
              <a:gd name="connsiteX51" fmla="*/ 154953 w 252832"/>
              <a:gd name="connsiteY51" fmla="*/ 102946 h 224828"/>
              <a:gd name="connsiteX52" fmla="*/ 252832 w 252832"/>
              <a:gd name="connsiteY52" fmla="*/ 102946 h 224828"/>
              <a:gd name="connsiteX54" fmla="*/ 180556 w 252832"/>
              <a:gd name="connsiteY54" fmla="*/ 182690 h 224828"/>
              <a:gd name="connsiteX55" fmla="*/ 167088 w 252832"/>
              <a:gd name="connsiteY55" fmla="*/ 167754 h 224828"/>
              <a:gd name="connsiteX56" fmla="*/ 131483 w 252832"/>
              <a:gd name="connsiteY56" fmla="*/ 162687 h 224828"/>
              <a:gd name="connsiteX57" fmla="*/ 95612 w 252832"/>
              <a:gd name="connsiteY57" fmla="*/ 167754 h 224828"/>
              <a:gd name="connsiteX58" fmla="*/ 82144 w 252832"/>
              <a:gd name="connsiteY58" fmla="*/ 182690 h 224828"/>
              <a:gd name="connsiteX59" fmla="*/ 95479 w 252832"/>
              <a:gd name="connsiteY59" fmla="*/ 197624 h 224828"/>
              <a:gd name="connsiteX60" fmla="*/ 131483 w 252832"/>
              <a:gd name="connsiteY60" fmla="*/ 202692 h 224828"/>
              <a:gd name="connsiteX61" fmla="*/ 167088 w 252832"/>
              <a:gd name="connsiteY61" fmla="*/ 197624 h 224828"/>
              <a:gd name="connsiteX62" fmla="*/ 180556 w 252832"/>
              <a:gd name="connsiteY62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2832" h="224828">
                <a:moveTo>
                  <a:pt x="230162" y="182690"/>
                </a:moveTo>
                <a:cubicBezTo>
                  <a:pt x="230162" y="195491"/>
                  <a:pt x="221628" y="205715"/>
                  <a:pt x="204559" y="213360"/>
                </a:cubicBezTo>
                <a:cubicBezTo>
                  <a:pt x="187490" y="221005"/>
                  <a:pt x="163132" y="224828"/>
                  <a:pt x="131483" y="224828"/>
                </a:cubicBezTo>
                <a:cubicBezTo>
                  <a:pt x="99835" y="224828"/>
                  <a:pt x="75432" y="221005"/>
                  <a:pt x="58274" y="213360"/>
                </a:cubicBezTo>
                <a:cubicBezTo>
                  <a:pt x="41116" y="205715"/>
                  <a:pt x="32537" y="195491"/>
                  <a:pt x="32537" y="182690"/>
                </a:cubicBezTo>
                <a:cubicBezTo>
                  <a:pt x="32537" y="169888"/>
                  <a:pt x="41116" y="159664"/>
                  <a:pt x="58274" y="152019"/>
                </a:cubicBezTo>
                <a:cubicBezTo>
                  <a:pt x="75432" y="144374"/>
                  <a:pt x="99835" y="140551"/>
                  <a:pt x="131483" y="140551"/>
                </a:cubicBezTo>
                <a:cubicBezTo>
                  <a:pt x="163132" y="140551"/>
                  <a:pt x="187490" y="144374"/>
                  <a:pt x="204559" y="152019"/>
                </a:cubicBezTo>
                <a:cubicBezTo>
                  <a:pt x="221628" y="159664"/>
                  <a:pt x="230162" y="169888"/>
                  <a:pt x="230162" y="182690"/>
                </a:cubicBezTo>
                <a:moveTo>
                  <a:pt x="173355" y="77343"/>
                </a:moveTo>
                <a:cubicBezTo>
                  <a:pt x="175667" y="73964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8" y="60407"/>
                </a:cubicBezTo>
                <a:cubicBezTo>
                  <a:pt x="166065" y="58185"/>
                  <a:pt x="162287" y="56451"/>
                  <a:pt x="157753" y="55207"/>
                </a:cubicBezTo>
                <a:cubicBezTo>
                  <a:pt x="153219" y="53963"/>
                  <a:pt x="148552" y="53251"/>
                  <a:pt x="143751" y="53073"/>
                </a:cubicBezTo>
                <a:cubicBezTo>
                  <a:pt x="136995" y="59296"/>
                  <a:pt x="128683" y="64630"/>
                  <a:pt x="118815" y="69076"/>
                </a:cubicBezTo>
                <a:cubicBezTo>
                  <a:pt x="108947" y="73520"/>
                  <a:pt x="98412" y="77165"/>
                  <a:pt x="87211" y="80010"/>
                </a:cubicBezTo>
                <a:cubicBezTo>
                  <a:pt x="76010" y="82855"/>
                  <a:pt x="64630" y="84989"/>
                  <a:pt x="53073" y="86410"/>
                </a:cubicBezTo>
                <a:cubicBezTo>
                  <a:pt x="41516" y="87833"/>
                  <a:pt x="30671" y="88633"/>
                  <a:pt x="20536" y="88811"/>
                </a:cubicBezTo>
                <a:lnTo>
                  <a:pt x="20536" y="83477"/>
                </a:lnTo>
                <a:cubicBezTo>
                  <a:pt x="32271" y="82232"/>
                  <a:pt x="43428" y="79832"/>
                  <a:pt x="54007" y="76276"/>
                </a:cubicBezTo>
                <a:cubicBezTo>
                  <a:pt x="64586" y="72720"/>
                  <a:pt x="73832" y="68409"/>
                  <a:pt x="81744" y="63341"/>
                </a:cubicBezTo>
                <a:cubicBezTo>
                  <a:pt x="89656" y="58274"/>
                  <a:pt x="95967" y="52584"/>
                  <a:pt x="100679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69"/>
                </a:lnTo>
                <a:lnTo>
                  <a:pt x="54940" y="23469"/>
                </a:lnTo>
                <a:cubicBezTo>
                  <a:pt x="52807" y="23469"/>
                  <a:pt x="51029" y="24225"/>
                  <a:pt x="49606" y="25736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69"/>
                </a:lnTo>
                <a:lnTo>
                  <a:pt x="159753" y="23469"/>
                </a:lnTo>
                <a:cubicBezTo>
                  <a:pt x="159220" y="29337"/>
                  <a:pt x="157442" y="34760"/>
                  <a:pt x="154419" y="39738"/>
                </a:cubicBezTo>
                <a:cubicBezTo>
                  <a:pt x="162598" y="39916"/>
                  <a:pt x="171177" y="40538"/>
                  <a:pt x="180156" y="41605"/>
                </a:cubicBezTo>
                <a:cubicBezTo>
                  <a:pt x="189135" y="42672"/>
                  <a:pt x="197403" y="44405"/>
                  <a:pt x="204959" y="46806"/>
                </a:cubicBezTo>
                <a:cubicBezTo>
                  <a:pt x="212516" y="49206"/>
                  <a:pt x="218738" y="52318"/>
                  <a:pt x="223628" y="56140"/>
                </a:cubicBezTo>
                <a:cubicBezTo>
                  <a:pt x="228517" y="59963"/>
                  <a:pt x="230962" y="64630"/>
                  <a:pt x="230962" y="70142"/>
                </a:cubicBezTo>
                <a:cubicBezTo>
                  <a:pt x="230962" y="75476"/>
                  <a:pt x="228873" y="79654"/>
                  <a:pt x="224695" y="82677"/>
                </a:cubicBezTo>
                <a:cubicBezTo>
                  <a:pt x="220516" y="85699"/>
                  <a:pt x="214782" y="87566"/>
                  <a:pt x="207493" y="88278"/>
                </a:cubicBezTo>
                <a:cubicBezTo>
                  <a:pt x="199847" y="88989"/>
                  <a:pt x="192824" y="88367"/>
                  <a:pt x="186423" y="86410"/>
                </a:cubicBezTo>
                <a:cubicBezTo>
                  <a:pt x="180023" y="84455"/>
                  <a:pt x="175667" y="81432"/>
                  <a:pt x="173355" y="77343"/>
                </a:cubicBezTo>
                <a:moveTo>
                  <a:pt x="252832" y="127749"/>
                </a:moveTo>
                <a:lnTo>
                  <a:pt x="32004" y="127749"/>
                </a:lnTo>
                <a:cubicBezTo>
                  <a:pt x="26848" y="127749"/>
                  <a:pt x="23825" y="130239"/>
                  <a:pt x="22936" y="135217"/>
                </a:cubicBezTo>
                <a:lnTo>
                  <a:pt x="0" y="102946"/>
                </a:lnTo>
                <a:lnTo>
                  <a:pt x="107747" y="102946"/>
                </a:lnTo>
                <a:lnTo>
                  <a:pt x="107747" y="94945"/>
                </a:lnTo>
                <a:cubicBezTo>
                  <a:pt x="107747" y="92456"/>
                  <a:pt x="107214" y="90100"/>
                  <a:pt x="106147" y="87878"/>
                </a:cubicBezTo>
                <a:cubicBezTo>
                  <a:pt x="105080" y="85655"/>
                  <a:pt x="103213" y="84010"/>
                  <a:pt x="100546" y="82944"/>
                </a:cubicBezTo>
                <a:lnTo>
                  <a:pt x="154953" y="69609"/>
                </a:lnTo>
                <a:lnTo>
                  <a:pt x="154953" y="102946"/>
                </a:lnTo>
                <a:lnTo>
                  <a:pt x="252832" y="102946"/>
                </a:lnTo>
                <a:moveTo>
                  <a:pt x="180556" y="182690"/>
                </a:moveTo>
                <a:cubicBezTo>
                  <a:pt x="180556" y="176111"/>
                  <a:pt x="176066" y="171133"/>
                  <a:pt x="167088" y="167754"/>
                </a:cubicBezTo>
                <a:cubicBezTo>
                  <a:pt x="158109" y="164376"/>
                  <a:pt x="146241" y="162687"/>
                  <a:pt x="131483" y="162687"/>
                </a:cubicBezTo>
                <a:cubicBezTo>
                  <a:pt x="116548" y="162687"/>
                  <a:pt x="104591" y="164376"/>
                  <a:pt x="95612" y="167754"/>
                </a:cubicBezTo>
                <a:cubicBezTo>
                  <a:pt x="86633" y="171133"/>
                  <a:pt x="82144" y="176111"/>
                  <a:pt x="82144" y="182690"/>
                </a:cubicBezTo>
                <a:cubicBezTo>
                  <a:pt x="82144" y="189268"/>
                  <a:pt x="86589" y="194246"/>
                  <a:pt x="95479" y="197624"/>
                </a:cubicBezTo>
                <a:cubicBezTo>
                  <a:pt x="104369" y="201003"/>
                  <a:pt x="116370" y="202692"/>
                  <a:pt x="131483" y="202692"/>
                </a:cubicBezTo>
                <a:cubicBezTo>
                  <a:pt x="146241" y="202692"/>
                  <a:pt x="158109" y="201003"/>
                  <a:pt x="167088" y="197624"/>
                </a:cubicBezTo>
                <a:cubicBezTo>
                  <a:pt x="176066" y="194246"/>
                  <a:pt x="180556" y="189268"/>
                  <a:pt x="180556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7" name="Freeform 217"/>
          <p:cNvSpPr/>
          <p:nvPr/>
        </p:nvSpPr>
        <p:spPr>
          <a:xfrm>
            <a:off x="1783383" y="4988766"/>
            <a:ext cx="224028" cy="230429"/>
          </a:xfrm>
          <a:custGeom>
            <a:avLst/>
            <a:gdLst>
              <a:gd name="connsiteX0" fmla="*/ 45606 w 224028"/>
              <a:gd name="connsiteY0" fmla="*/ 101346 h 230429"/>
              <a:gd name="connsiteX1" fmla="*/ 47606 w 224028"/>
              <a:gd name="connsiteY1" fmla="*/ 127083 h 230429"/>
              <a:gd name="connsiteX2" fmla="*/ 53207 w 224028"/>
              <a:gd name="connsiteY2" fmla="*/ 147085 h 230429"/>
              <a:gd name="connsiteX3" fmla="*/ 62141 w 224028"/>
              <a:gd name="connsiteY3" fmla="*/ 160153 h 230429"/>
              <a:gd name="connsiteX4" fmla="*/ 74409 w 224028"/>
              <a:gd name="connsiteY4" fmla="*/ 164821 h 230429"/>
              <a:gd name="connsiteX5" fmla="*/ 86278 w 224028"/>
              <a:gd name="connsiteY5" fmla="*/ 160153 h 230429"/>
              <a:gd name="connsiteX6" fmla="*/ 95079 w 224028"/>
              <a:gd name="connsiteY6" fmla="*/ 147085 h 230429"/>
              <a:gd name="connsiteX7" fmla="*/ 100679 w 224028"/>
              <a:gd name="connsiteY7" fmla="*/ 127083 h 230429"/>
              <a:gd name="connsiteX8" fmla="*/ 102680 w 224028"/>
              <a:gd name="connsiteY8" fmla="*/ 101346 h 230429"/>
              <a:gd name="connsiteX9" fmla="*/ 100679 w 224028"/>
              <a:gd name="connsiteY9" fmla="*/ 75609 h 230429"/>
              <a:gd name="connsiteX10" fmla="*/ 95079 w 224028"/>
              <a:gd name="connsiteY10" fmla="*/ 55607 h 230429"/>
              <a:gd name="connsiteX11" fmla="*/ 86278 w 224028"/>
              <a:gd name="connsiteY11" fmla="*/ 42539 h 230429"/>
              <a:gd name="connsiteX12" fmla="*/ 74409 w 224028"/>
              <a:gd name="connsiteY12" fmla="*/ 37872 h 230429"/>
              <a:gd name="connsiteX13" fmla="*/ 62141 w 224028"/>
              <a:gd name="connsiteY13" fmla="*/ 42539 h 230429"/>
              <a:gd name="connsiteX14" fmla="*/ 53207 w 224028"/>
              <a:gd name="connsiteY14" fmla="*/ 55607 h 230429"/>
              <a:gd name="connsiteX15" fmla="*/ 47606 w 224028"/>
              <a:gd name="connsiteY15" fmla="*/ 75609 h 230429"/>
              <a:gd name="connsiteX16" fmla="*/ 45606 w 224028"/>
              <a:gd name="connsiteY16" fmla="*/ 101346 h 230429"/>
              <a:gd name="connsiteX18" fmla="*/ 0 w 224028"/>
              <a:gd name="connsiteY18" fmla="*/ 101346 h 230429"/>
              <a:gd name="connsiteX19" fmla="*/ 5734 w 224028"/>
              <a:gd name="connsiteY19" fmla="*/ 62942 h 230429"/>
              <a:gd name="connsiteX20" fmla="*/ 21469 w 224028"/>
              <a:gd name="connsiteY20" fmla="*/ 35338 h 230429"/>
              <a:gd name="connsiteX21" fmla="*/ 45072 w 224028"/>
              <a:gd name="connsiteY21" fmla="*/ 18802 h 230429"/>
              <a:gd name="connsiteX22" fmla="*/ 74409 w 224028"/>
              <a:gd name="connsiteY22" fmla="*/ 13335 h 230429"/>
              <a:gd name="connsiteX23" fmla="*/ 103480 w 224028"/>
              <a:gd name="connsiteY23" fmla="*/ 18802 h 230429"/>
              <a:gd name="connsiteX24" fmla="*/ 127083 w 224028"/>
              <a:gd name="connsiteY24" fmla="*/ 35338 h 230429"/>
              <a:gd name="connsiteX25" fmla="*/ 142818 w 224028"/>
              <a:gd name="connsiteY25" fmla="*/ 62942 h 230429"/>
              <a:gd name="connsiteX26" fmla="*/ 148552 w 224028"/>
              <a:gd name="connsiteY26" fmla="*/ 101346 h 230429"/>
              <a:gd name="connsiteX27" fmla="*/ 142818 w 224028"/>
              <a:gd name="connsiteY27" fmla="*/ 139884 h 230429"/>
              <a:gd name="connsiteX28" fmla="*/ 127083 w 224028"/>
              <a:gd name="connsiteY28" fmla="*/ 167355 h 230429"/>
              <a:gd name="connsiteX29" fmla="*/ 103480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69 w 224028"/>
              <a:gd name="connsiteY32" fmla="*/ 167355 h 230429"/>
              <a:gd name="connsiteX33" fmla="*/ 5734 w 224028"/>
              <a:gd name="connsiteY33" fmla="*/ 139884 h 230429"/>
              <a:gd name="connsiteX34" fmla="*/ 0 w 224028"/>
              <a:gd name="connsiteY34" fmla="*/ 101346 h 230429"/>
              <a:gd name="connsiteX36" fmla="*/ 176822 w 224028"/>
              <a:gd name="connsiteY36" fmla="*/ 230429 h 230429"/>
              <a:gd name="connsiteX37" fmla="*/ 176822 w 224028"/>
              <a:gd name="connsiteY37" fmla="*/ 28003 h 230429"/>
              <a:gd name="connsiteX38" fmla="*/ 175222 w 224028"/>
              <a:gd name="connsiteY38" fmla="*/ 20936 h 230429"/>
              <a:gd name="connsiteX39" fmla="*/ 169621 w 224028"/>
              <a:gd name="connsiteY39" fmla="*/ 16002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5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6" y="101346"/>
                </a:moveTo>
                <a:cubicBezTo>
                  <a:pt x="45606" y="110770"/>
                  <a:pt x="46272" y="119349"/>
                  <a:pt x="47606" y="127083"/>
                </a:cubicBezTo>
                <a:cubicBezTo>
                  <a:pt x="48939" y="134817"/>
                  <a:pt x="50807" y="141484"/>
                  <a:pt x="53207" y="147085"/>
                </a:cubicBezTo>
                <a:cubicBezTo>
                  <a:pt x="55607" y="152686"/>
                  <a:pt x="58585" y="157042"/>
                  <a:pt x="62141" y="160153"/>
                </a:cubicBezTo>
                <a:cubicBezTo>
                  <a:pt x="65697" y="163265"/>
                  <a:pt x="69787" y="164821"/>
                  <a:pt x="74409" y="164821"/>
                </a:cubicBezTo>
                <a:cubicBezTo>
                  <a:pt x="78854" y="164821"/>
                  <a:pt x="82810" y="163265"/>
                  <a:pt x="86278" y="160153"/>
                </a:cubicBezTo>
                <a:cubicBezTo>
                  <a:pt x="89745" y="157042"/>
                  <a:pt x="92678" y="152686"/>
                  <a:pt x="95079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3" y="119349"/>
                  <a:pt x="102680" y="110770"/>
                  <a:pt x="102680" y="101346"/>
                </a:cubicBezTo>
                <a:cubicBezTo>
                  <a:pt x="102680" y="91923"/>
                  <a:pt x="102013" y="83344"/>
                  <a:pt x="100679" y="75609"/>
                </a:cubicBezTo>
                <a:cubicBezTo>
                  <a:pt x="99346" y="67875"/>
                  <a:pt x="97479" y="61208"/>
                  <a:pt x="95079" y="55607"/>
                </a:cubicBezTo>
                <a:cubicBezTo>
                  <a:pt x="92678" y="50006"/>
                  <a:pt x="89745" y="45650"/>
                  <a:pt x="86278" y="42539"/>
                </a:cubicBezTo>
                <a:cubicBezTo>
                  <a:pt x="82810" y="39427"/>
                  <a:pt x="78854" y="37872"/>
                  <a:pt x="74409" y="37872"/>
                </a:cubicBezTo>
                <a:cubicBezTo>
                  <a:pt x="69787" y="37872"/>
                  <a:pt x="65697" y="39427"/>
                  <a:pt x="62141" y="42539"/>
                </a:cubicBezTo>
                <a:cubicBezTo>
                  <a:pt x="58585" y="45650"/>
                  <a:pt x="55607" y="50006"/>
                  <a:pt x="53207" y="55607"/>
                </a:cubicBezTo>
                <a:cubicBezTo>
                  <a:pt x="50807" y="61208"/>
                  <a:pt x="48939" y="67875"/>
                  <a:pt x="47606" y="75609"/>
                </a:cubicBezTo>
                <a:cubicBezTo>
                  <a:pt x="46272" y="83344"/>
                  <a:pt x="45606" y="91923"/>
                  <a:pt x="45606" y="101346"/>
                </a:cubicBezTo>
                <a:moveTo>
                  <a:pt x="0" y="101346"/>
                </a:moveTo>
                <a:cubicBezTo>
                  <a:pt x="0" y="86767"/>
                  <a:pt x="1911" y="73965"/>
                  <a:pt x="5734" y="62942"/>
                </a:cubicBezTo>
                <a:cubicBezTo>
                  <a:pt x="9557" y="51918"/>
                  <a:pt x="14802" y="42716"/>
                  <a:pt x="21469" y="35338"/>
                </a:cubicBezTo>
                <a:cubicBezTo>
                  <a:pt x="28137" y="27959"/>
                  <a:pt x="36005" y="22447"/>
                  <a:pt x="45072" y="18802"/>
                </a:cubicBezTo>
                <a:cubicBezTo>
                  <a:pt x="54140" y="15158"/>
                  <a:pt x="63919" y="13335"/>
                  <a:pt x="74409" y="13335"/>
                </a:cubicBezTo>
                <a:cubicBezTo>
                  <a:pt x="84722" y="13335"/>
                  <a:pt x="94412" y="15158"/>
                  <a:pt x="103480" y="18802"/>
                </a:cubicBezTo>
                <a:cubicBezTo>
                  <a:pt x="112547" y="22447"/>
                  <a:pt x="120415" y="27959"/>
                  <a:pt x="127083" y="35338"/>
                </a:cubicBezTo>
                <a:cubicBezTo>
                  <a:pt x="133750" y="42716"/>
                  <a:pt x="138995" y="51918"/>
                  <a:pt x="142818" y="62942"/>
                </a:cubicBezTo>
                <a:cubicBezTo>
                  <a:pt x="146641" y="73965"/>
                  <a:pt x="148552" y="86767"/>
                  <a:pt x="148552" y="101346"/>
                </a:cubicBezTo>
                <a:cubicBezTo>
                  <a:pt x="148552" y="116103"/>
                  <a:pt x="146641" y="128950"/>
                  <a:pt x="142818" y="139884"/>
                </a:cubicBezTo>
                <a:cubicBezTo>
                  <a:pt x="138995" y="150819"/>
                  <a:pt x="133750" y="159976"/>
                  <a:pt x="127083" y="167355"/>
                </a:cubicBezTo>
                <a:cubicBezTo>
                  <a:pt x="120415" y="174733"/>
                  <a:pt x="112547" y="180245"/>
                  <a:pt x="103480" y="183890"/>
                </a:cubicBezTo>
                <a:cubicBezTo>
                  <a:pt x="94412" y="187535"/>
                  <a:pt x="84722" y="189357"/>
                  <a:pt x="74409" y="189357"/>
                </a:cubicBezTo>
                <a:cubicBezTo>
                  <a:pt x="63919" y="189357"/>
                  <a:pt x="54140" y="187535"/>
                  <a:pt x="45072" y="183890"/>
                </a:cubicBezTo>
                <a:cubicBezTo>
                  <a:pt x="36005" y="180245"/>
                  <a:pt x="28137" y="174733"/>
                  <a:pt x="21469" y="167355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1" y="128950"/>
                  <a:pt x="0" y="116103"/>
                  <a:pt x="0" y="101346"/>
                </a:cubicBezTo>
                <a:moveTo>
                  <a:pt x="176822" y="230429"/>
                </a:moveTo>
                <a:lnTo>
                  <a:pt x="176822" y="28003"/>
                </a:lnTo>
                <a:cubicBezTo>
                  <a:pt x="176822" y="25515"/>
                  <a:pt x="176289" y="23159"/>
                  <a:pt x="175222" y="20936"/>
                </a:cubicBezTo>
                <a:cubicBezTo>
                  <a:pt x="174155" y="18713"/>
                  <a:pt x="172288" y="17069"/>
                  <a:pt x="169621" y="16002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2"/>
                  <a:pt x="217894" y="224695"/>
                </a:cubicBezTo>
                <a:cubicBezTo>
                  <a:pt x="213805" y="228517"/>
                  <a:pt x="207315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8" name="Freeform 218"/>
          <p:cNvSpPr/>
          <p:nvPr/>
        </p:nvSpPr>
        <p:spPr>
          <a:xfrm>
            <a:off x="2052483" y="5165055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5 h 76810"/>
              <a:gd name="connsiteX2" fmla="*/ 7067 w 49873"/>
              <a:gd name="connsiteY2" fmla="*/ 7067 h 76810"/>
              <a:gd name="connsiteX3" fmla="*/ 14935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7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3 h 76810"/>
              <a:gd name="connsiteX10" fmla="*/ 22136 w 49873"/>
              <a:gd name="connsiteY10" fmla="*/ 57607 h 76810"/>
              <a:gd name="connsiteX11" fmla="*/ 13602 w 49873"/>
              <a:gd name="connsiteY11" fmla="*/ 46672 h 76810"/>
              <a:gd name="connsiteX12" fmla="*/ 4001 w 49873"/>
              <a:gd name="connsiteY12" fmla="*/ 38538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8"/>
                  <a:pt x="1867" y="14935"/>
                </a:cubicBezTo>
                <a:cubicBezTo>
                  <a:pt x="3111" y="11912"/>
                  <a:pt x="4845" y="9290"/>
                  <a:pt x="7067" y="7067"/>
                </a:cubicBezTo>
                <a:cubicBezTo>
                  <a:pt x="9290" y="4845"/>
                  <a:pt x="11912" y="3111"/>
                  <a:pt x="14935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7"/>
                </a:cubicBezTo>
                <a:cubicBezTo>
                  <a:pt x="47472" y="11779"/>
                  <a:pt x="49873" y="18847"/>
                  <a:pt x="49873" y="28270"/>
                </a:cubicBezTo>
                <a:cubicBezTo>
                  <a:pt x="49873" y="36626"/>
                  <a:pt x="47206" y="45117"/>
                  <a:pt x="41872" y="53740"/>
                </a:cubicBezTo>
                <a:cubicBezTo>
                  <a:pt x="36538" y="62364"/>
                  <a:pt x="28003" y="70053"/>
                  <a:pt x="16269" y="76810"/>
                </a:cubicBezTo>
                <a:lnTo>
                  <a:pt x="11735" y="71743"/>
                </a:lnTo>
                <a:cubicBezTo>
                  <a:pt x="18491" y="66586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2" y="46672"/>
                </a:cubicBezTo>
                <a:cubicBezTo>
                  <a:pt x="9868" y="44717"/>
                  <a:pt x="6667" y="42005"/>
                  <a:pt x="4001" y="38538"/>
                </a:cubicBezTo>
                <a:cubicBezTo>
                  <a:pt x="1333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9" name="Freeform 219"/>
          <p:cNvSpPr/>
          <p:nvPr/>
        </p:nvSpPr>
        <p:spPr>
          <a:xfrm>
            <a:off x="2194848" y="4988766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7 w 264567"/>
              <a:gd name="connsiteY2" fmla="*/ 200825 h 230429"/>
              <a:gd name="connsiteX3" fmla="*/ 32004 w 264567"/>
              <a:gd name="connsiteY3" fmla="*/ 200825 h 230429"/>
              <a:gd name="connsiteX4" fmla="*/ 22936 w 264567"/>
              <a:gd name="connsiteY4" fmla="*/ 208293 h 230429"/>
              <a:gd name="connsiteX5" fmla="*/ 0 w 264567"/>
              <a:gd name="connsiteY5" fmla="*/ 176022 h 230429"/>
              <a:gd name="connsiteX6" fmla="*/ 69609 w 264567"/>
              <a:gd name="connsiteY6" fmla="*/ 176022 h 230429"/>
              <a:gd name="connsiteX7" fmla="*/ 69609 w 264567"/>
              <a:gd name="connsiteY7" fmla="*/ 153886 h 230429"/>
              <a:gd name="connsiteX8" fmla="*/ 36138 w 264567"/>
              <a:gd name="connsiteY8" fmla="*/ 139084 h 230429"/>
              <a:gd name="connsiteX9" fmla="*/ 23736 w 264567"/>
              <a:gd name="connsiteY9" fmla="*/ 113881 h 230429"/>
              <a:gd name="connsiteX10" fmla="*/ 28803 w 264567"/>
              <a:gd name="connsiteY10" fmla="*/ 97079 h 230429"/>
              <a:gd name="connsiteX11" fmla="*/ 42939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2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0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6 w 264567"/>
              <a:gd name="connsiteY22" fmla="*/ 174289 h 230429"/>
              <a:gd name="connsiteX23" fmla="*/ 181356 w 264567"/>
              <a:gd name="connsiteY23" fmla="*/ 169088 h 230429"/>
              <a:gd name="connsiteX24" fmla="*/ 181356 w 264567"/>
              <a:gd name="connsiteY24" fmla="*/ 28003 h 230429"/>
              <a:gd name="connsiteX25" fmla="*/ 179756 w 264567"/>
              <a:gd name="connsiteY25" fmla="*/ 20936 h 230429"/>
              <a:gd name="connsiteX26" fmla="*/ 174155 w 264567"/>
              <a:gd name="connsiteY26" fmla="*/ 16002 h 230429"/>
              <a:gd name="connsiteX27" fmla="*/ 228562 w 264567"/>
              <a:gd name="connsiteY27" fmla="*/ 0 h 230429"/>
              <a:gd name="connsiteX28" fmla="*/ 228562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2 w 264567"/>
              <a:gd name="connsiteY31" fmla="*/ 118949 h 230429"/>
              <a:gd name="connsiteX32" fmla="*/ 228562 w 264567"/>
              <a:gd name="connsiteY32" fmla="*/ 206160 h 230429"/>
              <a:gd name="connsiteX33" fmla="*/ 222428 w 264567"/>
              <a:gd name="connsiteY33" fmla="*/ 224695 h 230429"/>
              <a:gd name="connsiteX34" fmla="*/ 202959 w 264567"/>
              <a:gd name="connsiteY34" fmla="*/ 230429 h 230429"/>
              <a:gd name="connsiteX36" fmla="*/ 166954 w 264567"/>
              <a:gd name="connsiteY36" fmla="*/ 63475 h 230429"/>
              <a:gd name="connsiteX37" fmla="*/ 33871 w 264567"/>
              <a:gd name="connsiteY37" fmla="*/ 63475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7 h 230429"/>
              <a:gd name="connsiteX42" fmla="*/ 64275 w 264567"/>
              <a:gd name="connsiteY42" fmla="*/ 22003 h 230429"/>
              <a:gd name="connsiteX43" fmla="*/ 56274 w 264567"/>
              <a:gd name="connsiteY43" fmla="*/ 17602 h 230429"/>
              <a:gd name="connsiteX44" fmla="*/ 115481 w 264567"/>
              <a:gd name="connsiteY44" fmla="*/ 1334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2 w 264567"/>
              <a:gd name="connsiteY50" fmla="*/ 126683 h 230429"/>
              <a:gd name="connsiteX51" fmla="*/ 80143 w 264567"/>
              <a:gd name="connsiteY51" fmla="*/ 130950 h 230429"/>
              <a:gd name="connsiteX52" fmla="*/ 92545 w 264567"/>
              <a:gd name="connsiteY52" fmla="*/ 132550 h 230429"/>
              <a:gd name="connsiteX53" fmla="*/ 112814 w 264567"/>
              <a:gd name="connsiteY53" fmla="*/ 126683 h 230429"/>
              <a:gd name="connsiteX54" fmla="*/ 118948 w 264567"/>
              <a:gd name="connsiteY54" fmla="*/ 113881 h 230429"/>
              <a:gd name="connsiteX55" fmla="*/ 112814 w 264567"/>
              <a:gd name="connsiteY55" fmla="*/ 100946 h 230429"/>
              <a:gd name="connsiteX56" fmla="*/ 92545 w 264567"/>
              <a:gd name="connsiteY56" fmla="*/ 94945 h 230429"/>
              <a:gd name="connsiteX57" fmla="*/ 80143 w 264567"/>
              <a:gd name="connsiteY57" fmla="*/ 96679 h 230429"/>
              <a:gd name="connsiteX58" fmla="*/ 71742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7" y="200825"/>
                </a:cubicBezTo>
                <a:lnTo>
                  <a:pt x="32004" y="200825"/>
                </a:lnTo>
                <a:cubicBezTo>
                  <a:pt x="26848" y="200825"/>
                  <a:pt x="23825" y="203314"/>
                  <a:pt x="22936" y="208293"/>
                </a:cubicBezTo>
                <a:lnTo>
                  <a:pt x="0" y="176022"/>
                </a:lnTo>
                <a:lnTo>
                  <a:pt x="69609" y="176022"/>
                </a:lnTo>
                <a:lnTo>
                  <a:pt x="69609" y="153886"/>
                </a:lnTo>
                <a:cubicBezTo>
                  <a:pt x="55562" y="151219"/>
                  <a:pt x="44406" y="146285"/>
                  <a:pt x="36138" y="139084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6"/>
                  <a:pt x="25425" y="102235"/>
                  <a:pt x="28803" y="97079"/>
                </a:cubicBezTo>
                <a:cubicBezTo>
                  <a:pt x="32182" y="91923"/>
                  <a:pt x="36893" y="87478"/>
                  <a:pt x="42939" y="83744"/>
                </a:cubicBezTo>
                <a:cubicBezTo>
                  <a:pt x="48984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79" y="71743"/>
                  <a:pt x="111925" y="72810"/>
                  <a:pt x="120282" y="74943"/>
                </a:cubicBezTo>
                <a:cubicBezTo>
                  <a:pt x="128638" y="77077"/>
                  <a:pt x="135795" y="80010"/>
                  <a:pt x="141751" y="83744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5"/>
                  <a:pt x="160820" y="107836"/>
                  <a:pt x="160820" y="113881"/>
                </a:cubicBezTo>
                <a:cubicBezTo>
                  <a:pt x="160820" y="123482"/>
                  <a:pt x="156820" y="131750"/>
                  <a:pt x="148819" y="138684"/>
                </a:cubicBezTo>
                <a:cubicBezTo>
                  <a:pt x="140818" y="145619"/>
                  <a:pt x="130150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4" y="176022"/>
                  <a:pt x="146596" y="175445"/>
                  <a:pt x="155486" y="174289"/>
                </a:cubicBezTo>
                <a:cubicBezTo>
                  <a:pt x="164376" y="173133"/>
                  <a:pt x="172999" y="171399"/>
                  <a:pt x="181356" y="169088"/>
                </a:cubicBezTo>
                <a:lnTo>
                  <a:pt x="181356" y="28003"/>
                </a:lnTo>
                <a:cubicBezTo>
                  <a:pt x="181356" y="25515"/>
                  <a:pt x="180823" y="23159"/>
                  <a:pt x="179756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2" y="118949"/>
                </a:lnTo>
                <a:lnTo>
                  <a:pt x="228562" y="206160"/>
                </a:lnTo>
                <a:cubicBezTo>
                  <a:pt x="228562" y="214694"/>
                  <a:pt x="226517" y="220872"/>
                  <a:pt x="222428" y="224695"/>
                </a:cubicBezTo>
                <a:cubicBezTo>
                  <a:pt x="218338" y="228517"/>
                  <a:pt x="211849" y="230429"/>
                  <a:pt x="202959" y="230429"/>
                </a:cubicBezTo>
                <a:moveTo>
                  <a:pt x="166954" y="63475"/>
                </a:moveTo>
                <a:lnTo>
                  <a:pt x="33871" y="63475"/>
                </a:lnTo>
                <a:cubicBezTo>
                  <a:pt x="29426" y="63475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7"/>
                </a:lnTo>
                <a:cubicBezTo>
                  <a:pt x="66942" y="27382"/>
                  <a:pt x="66053" y="24403"/>
                  <a:pt x="64275" y="22003"/>
                </a:cubicBezTo>
                <a:cubicBezTo>
                  <a:pt x="62497" y="19603"/>
                  <a:pt x="59830" y="18136"/>
                  <a:pt x="56274" y="17602"/>
                </a:cubicBezTo>
                <a:lnTo>
                  <a:pt x="115481" y="1334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3"/>
                  <a:pt x="66097" y="118460"/>
                  <a:pt x="67075" y="120682"/>
                </a:cubicBezTo>
                <a:cubicBezTo>
                  <a:pt x="68053" y="122904"/>
                  <a:pt x="69609" y="124904"/>
                  <a:pt x="71742" y="126683"/>
                </a:cubicBezTo>
                <a:cubicBezTo>
                  <a:pt x="73876" y="128461"/>
                  <a:pt x="76676" y="129883"/>
                  <a:pt x="80143" y="130950"/>
                </a:cubicBezTo>
                <a:cubicBezTo>
                  <a:pt x="83610" y="132017"/>
                  <a:pt x="87744" y="132550"/>
                  <a:pt x="92545" y="132550"/>
                </a:cubicBezTo>
                <a:cubicBezTo>
                  <a:pt x="101968" y="132550"/>
                  <a:pt x="108725" y="130594"/>
                  <a:pt x="112814" y="126683"/>
                </a:cubicBezTo>
                <a:cubicBezTo>
                  <a:pt x="116904" y="122771"/>
                  <a:pt x="118948" y="118504"/>
                  <a:pt x="118948" y="113881"/>
                </a:cubicBezTo>
                <a:cubicBezTo>
                  <a:pt x="118948" y="109258"/>
                  <a:pt x="116904" y="104947"/>
                  <a:pt x="112814" y="100946"/>
                </a:cubicBezTo>
                <a:cubicBezTo>
                  <a:pt x="108725" y="96946"/>
                  <a:pt x="101968" y="94945"/>
                  <a:pt x="92545" y="94945"/>
                </a:cubicBezTo>
                <a:cubicBezTo>
                  <a:pt x="87744" y="94945"/>
                  <a:pt x="83610" y="95523"/>
                  <a:pt x="80143" y="96679"/>
                </a:cubicBezTo>
                <a:cubicBezTo>
                  <a:pt x="76676" y="97835"/>
                  <a:pt x="73876" y="99301"/>
                  <a:pt x="71742" y="101079"/>
                </a:cubicBezTo>
                <a:cubicBezTo>
                  <a:pt x="69609" y="102858"/>
                  <a:pt x="68053" y="104903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0" name="Freeform 220"/>
          <p:cNvSpPr/>
          <p:nvPr/>
        </p:nvSpPr>
        <p:spPr>
          <a:xfrm>
            <a:off x="2476483" y="4988766"/>
            <a:ext cx="249631" cy="230429"/>
          </a:xfrm>
          <a:custGeom>
            <a:avLst/>
            <a:gdLst>
              <a:gd name="connsiteX0" fmla="*/ 0 w 249631"/>
              <a:gd name="connsiteY0" fmla="*/ 68542 h 230429"/>
              <a:gd name="connsiteX1" fmla="*/ 5600 w 249631"/>
              <a:gd name="connsiteY1" fmla="*/ 43472 h 230429"/>
              <a:gd name="connsiteX2" fmla="*/ 20936 w 249631"/>
              <a:gd name="connsiteY2" fmla="*/ 24403 h 230429"/>
              <a:gd name="connsiteX3" fmla="*/ 44005 w 249631"/>
              <a:gd name="connsiteY3" fmla="*/ 12402 h 230429"/>
              <a:gd name="connsiteX4" fmla="*/ 72542 w 249631"/>
              <a:gd name="connsiteY4" fmla="*/ 8268 h 230429"/>
              <a:gd name="connsiteX5" fmla="*/ 100812 w 249631"/>
              <a:gd name="connsiteY5" fmla="*/ 12402 h 230429"/>
              <a:gd name="connsiteX6" fmla="*/ 123615 w 249631"/>
              <a:gd name="connsiteY6" fmla="*/ 24403 h 230429"/>
              <a:gd name="connsiteX7" fmla="*/ 138950 w 249631"/>
              <a:gd name="connsiteY7" fmla="*/ 43472 h 230429"/>
              <a:gd name="connsiteX8" fmla="*/ 144551 w 249631"/>
              <a:gd name="connsiteY8" fmla="*/ 68542 h 230429"/>
              <a:gd name="connsiteX9" fmla="*/ 138950 w 249631"/>
              <a:gd name="connsiteY9" fmla="*/ 94412 h 230429"/>
              <a:gd name="connsiteX10" fmla="*/ 123615 w 249631"/>
              <a:gd name="connsiteY10" fmla="*/ 113348 h 230429"/>
              <a:gd name="connsiteX11" fmla="*/ 100812 w 249631"/>
              <a:gd name="connsiteY11" fmla="*/ 125083 h 230429"/>
              <a:gd name="connsiteX12" fmla="*/ 72542 w 249631"/>
              <a:gd name="connsiteY12" fmla="*/ 129083 h 230429"/>
              <a:gd name="connsiteX13" fmla="*/ 44005 w 249631"/>
              <a:gd name="connsiteY13" fmla="*/ 125083 h 230429"/>
              <a:gd name="connsiteX14" fmla="*/ 20936 w 249631"/>
              <a:gd name="connsiteY14" fmla="*/ 113348 h 230429"/>
              <a:gd name="connsiteX15" fmla="*/ 5600 w 249631"/>
              <a:gd name="connsiteY15" fmla="*/ 94412 h 230429"/>
              <a:gd name="connsiteX16" fmla="*/ 0 w 249631"/>
              <a:gd name="connsiteY16" fmla="*/ 68542 h 230429"/>
              <a:gd name="connsiteX18" fmla="*/ 166420 w 249631"/>
              <a:gd name="connsiteY18" fmla="*/ 133617 h 230429"/>
              <a:gd name="connsiteX19" fmla="*/ 166420 w 249631"/>
              <a:gd name="connsiteY19" fmla="*/ 28003 h 230429"/>
              <a:gd name="connsiteX20" fmla="*/ 164820 w 249631"/>
              <a:gd name="connsiteY20" fmla="*/ 20936 h 230429"/>
              <a:gd name="connsiteX21" fmla="*/ 159220 w 249631"/>
              <a:gd name="connsiteY21" fmla="*/ 16002 h 230429"/>
              <a:gd name="connsiteX22" fmla="*/ 213627 w 249631"/>
              <a:gd name="connsiteY22" fmla="*/ 0 h 230429"/>
              <a:gd name="connsiteX23" fmla="*/ 213627 w 249631"/>
              <a:gd name="connsiteY23" fmla="*/ 29870 h 230429"/>
              <a:gd name="connsiteX24" fmla="*/ 249631 w 249631"/>
              <a:gd name="connsiteY24" fmla="*/ 29870 h 230429"/>
              <a:gd name="connsiteX25" fmla="*/ 249631 w 249631"/>
              <a:gd name="connsiteY25" fmla="*/ 54407 h 230429"/>
              <a:gd name="connsiteX26" fmla="*/ 213627 w 249631"/>
              <a:gd name="connsiteY26" fmla="*/ 54407 h 230429"/>
              <a:gd name="connsiteX27" fmla="*/ 213627 w 249631"/>
              <a:gd name="connsiteY27" fmla="*/ 76010 h 230429"/>
              <a:gd name="connsiteX28" fmla="*/ 249631 w 249631"/>
              <a:gd name="connsiteY28" fmla="*/ 76010 h 230429"/>
              <a:gd name="connsiteX29" fmla="*/ 249631 w 249631"/>
              <a:gd name="connsiteY29" fmla="*/ 100546 h 230429"/>
              <a:gd name="connsiteX30" fmla="*/ 213627 w 249631"/>
              <a:gd name="connsiteY30" fmla="*/ 100546 h 230429"/>
              <a:gd name="connsiteX31" fmla="*/ 213627 w 249631"/>
              <a:gd name="connsiteY31" fmla="*/ 109347 h 230429"/>
              <a:gd name="connsiteX32" fmla="*/ 207492 w 249631"/>
              <a:gd name="connsiteY32" fmla="*/ 127883 h 230429"/>
              <a:gd name="connsiteX33" fmla="*/ 188023 w 249631"/>
              <a:gd name="connsiteY33" fmla="*/ 133617 h 230429"/>
              <a:gd name="connsiteX35" fmla="*/ 213627 w 249631"/>
              <a:gd name="connsiteY35" fmla="*/ 145085 h 230429"/>
              <a:gd name="connsiteX36" fmla="*/ 213627 w 249631"/>
              <a:gd name="connsiteY36" fmla="*/ 206160 h 230429"/>
              <a:gd name="connsiteX37" fmla="*/ 207492 w 249631"/>
              <a:gd name="connsiteY37" fmla="*/ 224695 h 230429"/>
              <a:gd name="connsiteX38" fmla="*/ 188023 w 249631"/>
              <a:gd name="connsiteY38" fmla="*/ 230429 h 230429"/>
              <a:gd name="connsiteX39" fmla="*/ 166420 w 249631"/>
              <a:gd name="connsiteY39" fmla="*/ 230429 h 230429"/>
              <a:gd name="connsiteX40" fmla="*/ 166420 w 249631"/>
              <a:gd name="connsiteY40" fmla="*/ 169622 h 230429"/>
              <a:gd name="connsiteX41" fmla="*/ 44005 w 249631"/>
              <a:gd name="connsiteY41" fmla="*/ 169622 h 230429"/>
              <a:gd name="connsiteX42" fmla="*/ 36004 w 249631"/>
              <a:gd name="connsiteY42" fmla="*/ 176289 h 230429"/>
              <a:gd name="connsiteX43" fmla="*/ 19202 w 249631"/>
              <a:gd name="connsiteY43" fmla="*/ 145085 h 230429"/>
              <a:gd name="connsiteX45" fmla="*/ 44539 w 249631"/>
              <a:gd name="connsiteY45" fmla="*/ 68542 h 230429"/>
              <a:gd name="connsiteX46" fmla="*/ 46406 w 249631"/>
              <a:gd name="connsiteY46" fmla="*/ 82811 h 230429"/>
              <a:gd name="connsiteX47" fmla="*/ 51740 w 249631"/>
              <a:gd name="connsiteY47" fmla="*/ 94678 h 230429"/>
              <a:gd name="connsiteX48" fmla="*/ 60407 w 249631"/>
              <a:gd name="connsiteY48" fmla="*/ 102813 h 230429"/>
              <a:gd name="connsiteX49" fmla="*/ 72542 w 249631"/>
              <a:gd name="connsiteY49" fmla="*/ 105880 h 230429"/>
              <a:gd name="connsiteX50" fmla="*/ 84144 w 249631"/>
              <a:gd name="connsiteY50" fmla="*/ 102947 h 230429"/>
              <a:gd name="connsiteX51" fmla="*/ 92811 w 249631"/>
              <a:gd name="connsiteY51" fmla="*/ 94945 h 230429"/>
              <a:gd name="connsiteX52" fmla="*/ 98145 w 249631"/>
              <a:gd name="connsiteY52" fmla="*/ 83077 h 230429"/>
              <a:gd name="connsiteX53" fmla="*/ 100012 w 249631"/>
              <a:gd name="connsiteY53" fmla="*/ 68542 h 230429"/>
              <a:gd name="connsiteX54" fmla="*/ 98145 w 249631"/>
              <a:gd name="connsiteY54" fmla="*/ 54007 h 230429"/>
              <a:gd name="connsiteX55" fmla="*/ 92811 w 249631"/>
              <a:gd name="connsiteY55" fmla="*/ 42272 h 230429"/>
              <a:gd name="connsiteX56" fmla="*/ 84144 w 249631"/>
              <a:gd name="connsiteY56" fmla="*/ 34404 h 230429"/>
              <a:gd name="connsiteX57" fmla="*/ 72542 w 249631"/>
              <a:gd name="connsiteY57" fmla="*/ 31471 h 230429"/>
              <a:gd name="connsiteX58" fmla="*/ 60407 w 249631"/>
              <a:gd name="connsiteY58" fmla="*/ 34404 h 230429"/>
              <a:gd name="connsiteX59" fmla="*/ 51740 w 249631"/>
              <a:gd name="connsiteY59" fmla="*/ 42272 h 230429"/>
              <a:gd name="connsiteX60" fmla="*/ 46406 w 249631"/>
              <a:gd name="connsiteY60" fmla="*/ 54007 h 230429"/>
              <a:gd name="connsiteX61" fmla="*/ 44539 w 249631"/>
              <a:gd name="connsiteY61" fmla="*/ 68542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9631" h="230429">
                <a:moveTo>
                  <a:pt x="0" y="68542"/>
                </a:moveTo>
                <a:cubicBezTo>
                  <a:pt x="0" y="59296"/>
                  <a:pt x="1867" y="50940"/>
                  <a:pt x="5600" y="43472"/>
                </a:cubicBezTo>
                <a:cubicBezTo>
                  <a:pt x="9334" y="36005"/>
                  <a:pt x="14446" y="29648"/>
                  <a:pt x="20936" y="24403"/>
                </a:cubicBezTo>
                <a:cubicBezTo>
                  <a:pt x="27425" y="19158"/>
                  <a:pt x="35115" y="15158"/>
                  <a:pt x="44005" y="12402"/>
                </a:cubicBezTo>
                <a:cubicBezTo>
                  <a:pt x="52895" y="9646"/>
                  <a:pt x="62408" y="8268"/>
                  <a:pt x="72542" y="8268"/>
                </a:cubicBezTo>
                <a:cubicBezTo>
                  <a:pt x="82677" y="8268"/>
                  <a:pt x="92100" y="9646"/>
                  <a:pt x="100812" y="12402"/>
                </a:cubicBezTo>
                <a:cubicBezTo>
                  <a:pt x="109525" y="15158"/>
                  <a:pt x="117126" y="19158"/>
                  <a:pt x="123615" y="24403"/>
                </a:cubicBezTo>
                <a:cubicBezTo>
                  <a:pt x="130105" y="29648"/>
                  <a:pt x="135217" y="36005"/>
                  <a:pt x="138950" y="43472"/>
                </a:cubicBezTo>
                <a:cubicBezTo>
                  <a:pt x="142684" y="50940"/>
                  <a:pt x="144551" y="59296"/>
                  <a:pt x="144551" y="68542"/>
                </a:cubicBezTo>
                <a:cubicBezTo>
                  <a:pt x="144551" y="78321"/>
                  <a:pt x="142684" y="86944"/>
                  <a:pt x="138950" y="94412"/>
                </a:cubicBezTo>
                <a:cubicBezTo>
                  <a:pt x="135217" y="101880"/>
                  <a:pt x="130105" y="108191"/>
                  <a:pt x="123615" y="113348"/>
                </a:cubicBezTo>
                <a:cubicBezTo>
                  <a:pt x="117126" y="118504"/>
                  <a:pt x="109525" y="122415"/>
                  <a:pt x="100812" y="125083"/>
                </a:cubicBezTo>
                <a:cubicBezTo>
                  <a:pt x="92100" y="127749"/>
                  <a:pt x="82677" y="129083"/>
                  <a:pt x="72542" y="129083"/>
                </a:cubicBezTo>
                <a:cubicBezTo>
                  <a:pt x="62408" y="129083"/>
                  <a:pt x="52895" y="127749"/>
                  <a:pt x="44005" y="125083"/>
                </a:cubicBezTo>
                <a:cubicBezTo>
                  <a:pt x="35115" y="122415"/>
                  <a:pt x="27425" y="118504"/>
                  <a:pt x="20936" y="113348"/>
                </a:cubicBezTo>
                <a:cubicBezTo>
                  <a:pt x="14446" y="108191"/>
                  <a:pt x="9334" y="101880"/>
                  <a:pt x="5600" y="94412"/>
                </a:cubicBezTo>
                <a:cubicBezTo>
                  <a:pt x="1867" y="86944"/>
                  <a:pt x="0" y="78321"/>
                  <a:pt x="0" y="68542"/>
                </a:cubicBezTo>
                <a:moveTo>
                  <a:pt x="166420" y="133617"/>
                </a:moveTo>
                <a:lnTo>
                  <a:pt x="166420" y="28003"/>
                </a:lnTo>
                <a:cubicBezTo>
                  <a:pt x="166420" y="25515"/>
                  <a:pt x="165887" y="23159"/>
                  <a:pt x="164820" y="20936"/>
                </a:cubicBezTo>
                <a:cubicBezTo>
                  <a:pt x="163754" y="18713"/>
                  <a:pt x="161887" y="17069"/>
                  <a:pt x="159220" y="16002"/>
                </a:cubicBezTo>
                <a:lnTo>
                  <a:pt x="213627" y="0"/>
                </a:lnTo>
                <a:lnTo>
                  <a:pt x="213627" y="29870"/>
                </a:lnTo>
                <a:lnTo>
                  <a:pt x="249631" y="29870"/>
                </a:lnTo>
                <a:lnTo>
                  <a:pt x="249631" y="54407"/>
                </a:lnTo>
                <a:lnTo>
                  <a:pt x="213627" y="54407"/>
                </a:lnTo>
                <a:lnTo>
                  <a:pt x="213627" y="76010"/>
                </a:lnTo>
                <a:lnTo>
                  <a:pt x="249631" y="76010"/>
                </a:lnTo>
                <a:lnTo>
                  <a:pt x="249631" y="100546"/>
                </a:lnTo>
                <a:lnTo>
                  <a:pt x="213627" y="100546"/>
                </a:lnTo>
                <a:lnTo>
                  <a:pt x="213627" y="109347"/>
                </a:lnTo>
                <a:cubicBezTo>
                  <a:pt x="213627" y="117882"/>
                  <a:pt x="211582" y="124060"/>
                  <a:pt x="207492" y="127883"/>
                </a:cubicBezTo>
                <a:cubicBezTo>
                  <a:pt x="203403" y="131706"/>
                  <a:pt x="196914" y="133617"/>
                  <a:pt x="188023" y="133617"/>
                </a:cubicBezTo>
                <a:moveTo>
                  <a:pt x="213627" y="145085"/>
                </a:moveTo>
                <a:lnTo>
                  <a:pt x="213627" y="206160"/>
                </a:lnTo>
                <a:cubicBezTo>
                  <a:pt x="213627" y="214694"/>
                  <a:pt x="211582" y="220872"/>
                  <a:pt x="207492" y="224695"/>
                </a:cubicBezTo>
                <a:cubicBezTo>
                  <a:pt x="203403" y="228517"/>
                  <a:pt x="196914" y="230429"/>
                  <a:pt x="188023" y="230429"/>
                </a:cubicBezTo>
                <a:lnTo>
                  <a:pt x="166420" y="230429"/>
                </a:lnTo>
                <a:lnTo>
                  <a:pt x="166420" y="169622"/>
                </a:lnTo>
                <a:lnTo>
                  <a:pt x="44005" y="169622"/>
                </a:lnTo>
                <a:cubicBezTo>
                  <a:pt x="39560" y="169622"/>
                  <a:pt x="36893" y="171843"/>
                  <a:pt x="36004" y="176289"/>
                </a:cubicBezTo>
                <a:lnTo>
                  <a:pt x="19202" y="145085"/>
                </a:lnTo>
                <a:moveTo>
                  <a:pt x="44539" y="68542"/>
                </a:moveTo>
                <a:cubicBezTo>
                  <a:pt x="44539" y="73521"/>
                  <a:pt x="45161" y="78277"/>
                  <a:pt x="46406" y="82811"/>
                </a:cubicBezTo>
                <a:cubicBezTo>
                  <a:pt x="47650" y="87345"/>
                  <a:pt x="49428" y="91300"/>
                  <a:pt x="51740" y="94678"/>
                </a:cubicBezTo>
                <a:cubicBezTo>
                  <a:pt x="54051" y="98057"/>
                  <a:pt x="56940" y="100768"/>
                  <a:pt x="60407" y="102813"/>
                </a:cubicBezTo>
                <a:cubicBezTo>
                  <a:pt x="63874" y="104858"/>
                  <a:pt x="67919" y="105880"/>
                  <a:pt x="72542" y="105880"/>
                </a:cubicBezTo>
                <a:cubicBezTo>
                  <a:pt x="76809" y="105880"/>
                  <a:pt x="80677" y="104903"/>
                  <a:pt x="84144" y="102947"/>
                </a:cubicBezTo>
                <a:cubicBezTo>
                  <a:pt x="87611" y="100990"/>
                  <a:pt x="90500" y="98324"/>
                  <a:pt x="92811" y="94945"/>
                </a:cubicBezTo>
                <a:cubicBezTo>
                  <a:pt x="95123" y="91567"/>
                  <a:pt x="96901" y="87611"/>
                  <a:pt x="98145" y="83077"/>
                </a:cubicBezTo>
                <a:cubicBezTo>
                  <a:pt x="99390" y="78544"/>
                  <a:pt x="100012" y="73698"/>
                  <a:pt x="100012" y="68542"/>
                </a:cubicBezTo>
                <a:cubicBezTo>
                  <a:pt x="100012" y="63386"/>
                  <a:pt x="99390" y="58541"/>
                  <a:pt x="98145" y="54007"/>
                </a:cubicBezTo>
                <a:cubicBezTo>
                  <a:pt x="96901" y="49473"/>
                  <a:pt x="95123" y="45561"/>
                  <a:pt x="92811" y="42272"/>
                </a:cubicBezTo>
                <a:cubicBezTo>
                  <a:pt x="90500" y="38983"/>
                  <a:pt x="87611" y="36360"/>
                  <a:pt x="84144" y="34404"/>
                </a:cubicBezTo>
                <a:cubicBezTo>
                  <a:pt x="80677" y="32449"/>
                  <a:pt x="76809" y="31471"/>
                  <a:pt x="72542" y="31471"/>
                </a:cubicBezTo>
                <a:cubicBezTo>
                  <a:pt x="67919" y="31471"/>
                  <a:pt x="63874" y="32449"/>
                  <a:pt x="60407" y="34404"/>
                </a:cubicBezTo>
                <a:cubicBezTo>
                  <a:pt x="56940" y="36360"/>
                  <a:pt x="54051" y="38983"/>
                  <a:pt x="51740" y="42272"/>
                </a:cubicBezTo>
                <a:cubicBezTo>
                  <a:pt x="49428" y="45561"/>
                  <a:pt x="47650" y="49473"/>
                  <a:pt x="46406" y="54007"/>
                </a:cubicBezTo>
                <a:cubicBezTo>
                  <a:pt x="45161" y="58541"/>
                  <a:pt x="44539" y="63386"/>
                  <a:pt x="44539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1" name="Freeform 221"/>
          <p:cNvSpPr/>
          <p:nvPr/>
        </p:nvSpPr>
        <p:spPr>
          <a:xfrm>
            <a:off x="2740516" y="5165055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5 h 76810"/>
              <a:gd name="connsiteX2" fmla="*/ 7068 w 49873"/>
              <a:gd name="connsiteY2" fmla="*/ 7067 h 76810"/>
              <a:gd name="connsiteX3" fmla="*/ 14935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7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3 h 76810"/>
              <a:gd name="connsiteX10" fmla="*/ 22136 w 49873"/>
              <a:gd name="connsiteY10" fmla="*/ 57607 h 76810"/>
              <a:gd name="connsiteX11" fmla="*/ 13601 w 49873"/>
              <a:gd name="connsiteY11" fmla="*/ 46672 h 76810"/>
              <a:gd name="connsiteX12" fmla="*/ 4000 w 49873"/>
              <a:gd name="connsiteY12" fmla="*/ 38538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8"/>
                  <a:pt x="1867" y="14935"/>
                </a:cubicBezTo>
                <a:cubicBezTo>
                  <a:pt x="3111" y="11912"/>
                  <a:pt x="4845" y="9290"/>
                  <a:pt x="7068" y="7067"/>
                </a:cubicBezTo>
                <a:cubicBezTo>
                  <a:pt x="9290" y="4845"/>
                  <a:pt x="11913" y="3111"/>
                  <a:pt x="14935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7"/>
                </a:cubicBezTo>
                <a:cubicBezTo>
                  <a:pt x="47472" y="11779"/>
                  <a:pt x="49873" y="18847"/>
                  <a:pt x="49873" y="28270"/>
                </a:cubicBezTo>
                <a:cubicBezTo>
                  <a:pt x="49873" y="36626"/>
                  <a:pt x="47206" y="45117"/>
                  <a:pt x="41872" y="53740"/>
                </a:cubicBezTo>
                <a:cubicBezTo>
                  <a:pt x="36538" y="62364"/>
                  <a:pt x="28004" y="70053"/>
                  <a:pt x="16269" y="76810"/>
                </a:cubicBezTo>
                <a:lnTo>
                  <a:pt x="11735" y="71743"/>
                </a:lnTo>
                <a:cubicBezTo>
                  <a:pt x="18491" y="66586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1" y="46672"/>
                </a:cubicBezTo>
                <a:cubicBezTo>
                  <a:pt x="9868" y="44717"/>
                  <a:pt x="6667" y="42005"/>
                  <a:pt x="4000" y="38538"/>
                </a:cubicBezTo>
                <a:cubicBezTo>
                  <a:pt x="1333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2" name="Freeform 222"/>
          <p:cNvSpPr/>
          <p:nvPr/>
        </p:nvSpPr>
        <p:spPr>
          <a:xfrm>
            <a:off x="2893697" y="4988766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5220 h 230429"/>
              <a:gd name="connsiteX2" fmla="*/ 122549 w 253898"/>
              <a:gd name="connsiteY2" fmla="*/ 171888 h 230429"/>
              <a:gd name="connsiteX3" fmla="*/ 57340 w 253898"/>
              <a:gd name="connsiteY3" fmla="*/ 177622 h 230429"/>
              <a:gd name="connsiteX4" fmla="*/ 10668 w 253898"/>
              <a:gd name="connsiteY4" fmla="*/ 177622 h 230429"/>
              <a:gd name="connsiteX5" fmla="*/ 10668 w 253898"/>
              <a:gd name="connsiteY5" fmla="*/ 44539 h 230429"/>
              <a:gd name="connsiteX6" fmla="*/ 8001 w 253898"/>
              <a:gd name="connsiteY6" fmla="*/ 35605 h 230429"/>
              <a:gd name="connsiteX7" fmla="*/ 0 w 253898"/>
              <a:gd name="connsiteY7" fmla="*/ 31204 h 230429"/>
              <a:gd name="connsiteX8" fmla="*/ 57874 w 253898"/>
              <a:gd name="connsiteY8" fmla="*/ 15202 h 230429"/>
              <a:gd name="connsiteX9" fmla="*/ 57874 w 253898"/>
              <a:gd name="connsiteY9" fmla="*/ 150419 h 230429"/>
              <a:gd name="connsiteX10" fmla="*/ 68008 w 253898"/>
              <a:gd name="connsiteY10" fmla="*/ 150419 h 230429"/>
              <a:gd name="connsiteX11" fmla="*/ 100146 w 253898"/>
              <a:gd name="connsiteY11" fmla="*/ 149352 h 230429"/>
              <a:gd name="connsiteX12" fmla="*/ 127082 w 253898"/>
              <a:gd name="connsiteY12" fmla="*/ 146552 h 230429"/>
              <a:gd name="connsiteX13" fmla="*/ 150152 w 253898"/>
              <a:gd name="connsiteY13" fmla="*/ 142284 h 230429"/>
              <a:gd name="connsiteX14" fmla="*/ 170688 w 253898"/>
              <a:gd name="connsiteY14" fmla="*/ 136550 h 230429"/>
              <a:gd name="connsiteX15" fmla="*/ 170688 w 253898"/>
              <a:gd name="connsiteY15" fmla="*/ 28003 h 230429"/>
              <a:gd name="connsiteX16" fmla="*/ 169088 w 253898"/>
              <a:gd name="connsiteY16" fmla="*/ 20936 h 230429"/>
              <a:gd name="connsiteX17" fmla="*/ 163487 w 253898"/>
              <a:gd name="connsiteY17" fmla="*/ 16002 h 230429"/>
              <a:gd name="connsiteX18" fmla="*/ 217894 w 253898"/>
              <a:gd name="connsiteY18" fmla="*/ 0 h 230429"/>
              <a:gd name="connsiteX19" fmla="*/ 217894 w 253898"/>
              <a:gd name="connsiteY19" fmla="*/ 81877 h 230429"/>
              <a:gd name="connsiteX20" fmla="*/ 253898 w 253898"/>
              <a:gd name="connsiteY20" fmla="*/ 81877 h 230429"/>
              <a:gd name="connsiteX21" fmla="*/ 253898 w 253898"/>
              <a:gd name="connsiteY21" fmla="*/ 109081 h 230429"/>
              <a:gd name="connsiteX22" fmla="*/ 217894 w 253898"/>
              <a:gd name="connsiteY22" fmla="*/ 109081 h 230429"/>
              <a:gd name="connsiteX23" fmla="*/ 217894 w 253898"/>
              <a:gd name="connsiteY23" fmla="*/ 206160 h 230429"/>
              <a:gd name="connsiteX24" fmla="*/ 211760 w 253898"/>
              <a:gd name="connsiteY24" fmla="*/ 224695 h 230429"/>
              <a:gd name="connsiteX25" fmla="*/ 192291 w 253898"/>
              <a:gd name="connsiteY2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5220"/>
                </a:lnTo>
                <a:cubicBezTo>
                  <a:pt x="157886" y="162509"/>
                  <a:pt x="141840" y="168065"/>
                  <a:pt x="122549" y="171888"/>
                </a:cubicBezTo>
                <a:cubicBezTo>
                  <a:pt x="103257" y="175711"/>
                  <a:pt x="81521" y="177622"/>
                  <a:pt x="57340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lnTo>
                  <a:pt x="68008" y="150419"/>
                </a:lnTo>
                <a:cubicBezTo>
                  <a:pt x="79743" y="150419"/>
                  <a:pt x="90456" y="150063"/>
                  <a:pt x="100146" y="149352"/>
                </a:cubicBezTo>
                <a:cubicBezTo>
                  <a:pt x="109836" y="148641"/>
                  <a:pt x="118815" y="147707"/>
                  <a:pt x="127082" y="146552"/>
                </a:cubicBezTo>
                <a:cubicBezTo>
                  <a:pt x="135350" y="145396"/>
                  <a:pt x="143040" y="143974"/>
                  <a:pt x="150152" y="142284"/>
                </a:cubicBezTo>
                <a:cubicBezTo>
                  <a:pt x="157264" y="140596"/>
                  <a:pt x="164109" y="138684"/>
                  <a:pt x="170688" y="136550"/>
                </a:cubicBezTo>
                <a:lnTo>
                  <a:pt x="170688" y="28003"/>
                </a:lnTo>
                <a:cubicBezTo>
                  <a:pt x="170688" y="25515"/>
                  <a:pt x="170154" y="23159"/>
                  <a:pt x="169088" y="20936"/>
                </a:cubicBezTo>
                <a:cubicBezTo>
                  <a:pt x="168021" y="18713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49" y="220872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3" name="Freeform 223"/>
          <p:cNvSpPr/>
          <p:nvPr/>
        </p:nvSpPr>
        <p:spPr>
          <a:xfrm>
            <a:off x="3149729" y="4984766"/>
            <a:ext cx="233896" cy="231229"/>
          </a:xfrm>
          <a:custGeom>
            <a:avLst/>
            <a:gdLst>
              <a:gd name="connsiteX0" fmla="*/ 233896 w 233896"/>
              <a:gd name="connsiteY0" fmla="*/ 150685 h 231229"/>
              <a:gd name="connsiteX1" fmla="*/ 233896 w 233896"/>
              <a:gd name="connsiteY1" fmla="*/ 231229 h 231229"/>
              <a:gd name="connsiteX2" fmla="*/ 188023 w 233896"/>
              <a:gd name="connsiteY2" fmla="*/ 231229 h 231229"/>
              <a:gd name="connsiteX3" fmla="*/ 188023 w 233896"/>
              <a:gd name="connsiteY3" fmla="*/ 219227 h 231229"/>
              <a:gd name="connsiteX4" fmla="*/ 164821 w 233896"/>
              <a:gd name="connsiteY4" fmla="*/ 225361 h 231229"/>
              <a:gd name="connsiteX5" fmla="*/ 138550 w 233896"/>
              <a:gd name="connsiteY5" fmla="*/ 229095 h 231229"/>
              <a:gd name="connsiteX6" fmla="*/ 111614 w 233896"/>
              <a:gd name="connsiteY6" fmla="*/ 230829 h 231229"/>
              <a:gd name="connsiteX7" fmla="*/ 86144 w 233896"/>
              <a:gd name="connsiteY7" fmla="*/ 231229 h 231229"/>
              <a:gd name="connsiteX8" fmla="*/ 46939 w 233896"/>
              <a:gd name="connsiteY8" fmla="*/ 231229 h 231229"/>
              <a:gd name="connsiteX9" fmla="*/ 46939 w 233896"/>
              <a:gd name="connsiteY9" fmla="*/ 150685 h 231229"/>
              <a:gd name="connsiteX11" fmla="*/ 116281 w 233896"/>
              <a:gd name="connsiteY11" fmla="*/ 126949 h 231229"/>
              <a:gd name="connsiteX12" fmla="*/ 119881 w 233896"/>
              <a:gd name="connsiteY12" fmla="*/ 117481 h 231229"/>
              <a:gd name="connsiteX13" fmla="*/ 119081 w 233896"/>
              <a:gd name="connsiteY13" fmla="*/ 107480 h 231229"/>
              <a:gd name="connsiteX14" fmla="*/ 114014 w 233896"/>
              <a:gd name="connsiteY14" fmla="*/ 98678 h 231229"/>
              <a:gd name="connsiteX15" fmla="*/ 105346 w 233896"/>
              <a:gd name="connsiteY15" fmla="*/ 92545 h 231229"/>
              <a:gd name="connsiteX16" fmla="*/ 65208 w 233896"/>
              <a:gd name="connsiteY16" fmla="*/ 128283 h 231229"/>
              <a:gd name="connsiteX17" fmla="*/ 0 w 233896"/>
              <a:gd name="connsiteY17" fmla="*/ 145085 h 231229"/>
              <a:gd name="connsiteX18" fmla="*/ 0 w 233896"/>
              <a:gd name="connsiteY18" fmla="*/ 139750 h 231229"/>
              <a:gd name="connsiteX19" fmla="*/ 26003 w 233896"/>
              <a:gd name="connsiteY19" fmla="*/ 127349 h 231229"/>
              <a:gd name="connsiteX20" fmla="*/ 47873 w 233896"/>
              <a:gd name="connsiteY20" fmla="*/ 109347 h 231229"/>
              <a:gd name="connsiteX21" fmla="*/ 63208 w 233896"/>
              <a:gd name="connsiteY21" fmla="*/ 85744 h 231229"/>
              <a:gd name="connsiteX22" fmla="*/ 69875 w 233896"/>
              <a:gd name="connsiteY22" fmla="*/ 56540 h 231229"/>
              <a:gd name="connsiteX23" fmla="*/ 38938 w 233896"/>
              <a:gd name="connsiteY23" fmla="*/ 56540 h 231229"/>
              <a:gd name="connsiteX24" fmla="*/ 30937 w 233896"/>
              <a:gd name="connsiteY24" fmla="*/ 63208 h 231229"/>
              <a:gd name="connsiteX25" fmla="*/ 14135 w 233896"/>
              <a:gd name="connsiteY25" fmla="*/ 32003 h 231229"/>
              <a:gd name="connsiteX26" fmla="*/ 69875 w 233896"/>
              <a:gd name="connsiteY26" fmla="*/ 32003 h 231229"/>
              <a:gd name="connsiteX27" fmla="*/ 69875 w 233896"/>
              <a:gd name="connsiteY27" fmla="*/ 26936 h 231229"/>
              <a:gd name="connsiteX28" fmla="*/ 67208 w 233896"/>
              <a:gd name="connsiteY28" fmla="*/ 18002 h 231229"/>
              <a:gd name="connsiteX29" fmla="*/ 59207 w 233896"/>
              <a:gd name="connsiteY29" fmla="*/ 13601 h 231229"/>
              <a:gd name="connsiteX30" fmla="*/ 117081 w 233896"/>
              <a:gd name="connsiteY30" fmla="*/ 0 h 231229"/>
              <a:gd name="connsiteX31" fmla="*/ 117081 w 233896"/>
              <a:gd name="connsiteY31" fmla="*/ 32003 h 231229"/>
              <a:gd name="connsiteX32" fmla="*/ 162954 w 233896"/>
              <a:gd name="connsiteY32" fmla="*/ 32003 h 231229"/>
              <a:gd name="connsiteX33" fmla="*/ 162954 w 233896"/>
              <a:gd name="connsiteY33" fmla="*/ 56540 h 231229"/>
              <a:gd name="connsiteX34" fmla="*/ 116814 w 233896"/>
              <a:gd name="connsiteY34" fmla="*/ 56540 h 231229"/>
              <a:gd name="connsiteX35" fmla="*/ 112280 w 233896"/>
              <a:gd name="connsiteY35" fmla="*/ 78143 h 231229"/>
              <a:gd name="connsiteX36" fmla="*/ 132550 w 233896"/>
              <a:gd name="connsiteY36" fmla="*/ 80410 h 231229"/>
              <a:gd name="connsiteX37" fmla="*/ 148685 w 233896"/>
              <a:gd name="connsiteY37" fmla="*/ 87878 h 231229"/>
              <a:gd name="connsiteX38" fmla="*/ 159353 w 233896"/>
              <a:gd name="connsiteY38" fmla="*/ 100012 h 231229"/>
              <a:gd name="connsiteX39" fmla="*/ 163220 w 233896"/>
              <a:gd name="connsiteY39" fmla="*/ 116281 h 231229"/>
              <a:gd name="connsiteX40" fmla="*/ 158286 w 233896"/>
              <a:gd name="connsiteY40" fmla="*/ 130283 h 231229"/>
              <a:gd name="connsiteX41" fmla="*/ 143751 w 233896"/>
              <a:gd name="connsiteY41" fmla="*/ 137084 h 231229"/>
              <a:gd name="connsiteX42" fmla="*/ 127082 w 233896"/>
              <a:gd name="connsiteY42" fmla="*/ 135350 h 231229"/>
              <a:gd name="connsiteX43" fmla="*/ 116281 w 233896"/>
              <a:gd name="connsiteY43" fmla="*/ 126949 h 231229"/>
              <a:gd name="connsiteX45" fmla="*/ 186690 w 233896"/>
              <a:gd name="connsiteY45" fmla="*/ 138684 h 231229"/>
              <a:gd name="connsiteX46" fmla="*/ 186690 w 233896"/>
              <a:gd name="connsiteY46" fmla="*/ 32003 h 231229"/>
              <a:gd name="connsiteX47" fmla="*/ 185089 w 233896"/>
              <a:gd name="connsiteY47" fmla="*/ 24936 h 231229"/>
              <a:gd name="connsiteX48" fmla="*/ 179489 w 233896"/>
              <a:gd name="connsiteY48" fmla="*/ 20002 h 231229"/>
              <a:gd name="connsiteX49" fmla="*/ 233896 w 233896"/>
              <a:gd name="connsiteY49" fmla="*/ 4000 h 231229"/>
              <a:gd name="connsiteX50" fmla="*/ 233896 w 233896"/>
              <a:gd name="connsiteY50" fmla="*/ 114414 h 231229"/>
              <a:gd name="connsiteX51" fmla="*/ 227762 w 233896"/>
              <a:gd name="connsiteY51" fmla="*/ 132950 h 231229"/>
              <a:gd name="connsiteX52" fmla="*/ 208292 w 233896"/>
              <a:gd name="connsiteY52" fmla="*/ 138684 h 231229"/>
              <a:gd name="connsiteX54" fmla="*/ 103479 w 233896"/>
              <a:gd name="connsiteY54" fmla="*/ 206692 h 231229"/>
              <a:gd name="connsiteX55" fmla="*/ 143885 w 233896"/>
              <a:gd name="connsiteY55" fmla="*/ 205759 h 231229"/>
              <a:gd name="connsiteX56" fmla="*/ 188023 w 233896"/>
              <a:gd name="connsiteY56" fmla="*/ 201892 h 231229"/>
              <a:gd name="connsiteX57" fmla="*/ 188023 w 233896"/>
              <a:gd name="connsiteY57" fmla="*/ 175222 h 231229"/>
              <a:gd name="connsiteX58" fmla="*/ 92811 w 233896"/>
              <a:gd name="connsiteY58" fmla="*/ 175222 h 231229"/>
              <a:gd name="connsiteX59" fmla="*/ 92811 w 233896"/>
              <a:gd name="connsiteY59" fmla="*/ 206692 h 231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33896" h="231229">
                <a:moveTo>
                  <a:pt x="233896" y="150685"/>
                </a:moveTo>
                <a:lnTo>
                  <a:pt x="233896" y="231229"/>
                </a:lnTo>
                <a:lnTo>
                  <a:pt x="188023" y="231229"/>
                </a:lnTo>
                <a:lnTo>
                  <a:pt x="188023" y="219227"/>
                </a:lnTo>
                <a:cubicBezTo>
                  <a:pt x="181089" y="221717"/>
                  <a:pt x="173355" y="223761"/>
                  <a:pt x="164821" y="225361"/>
                </a:cubicBezTo>
                <a:cubicBezTo>
                  <a:pt x="156286" y="226961"/>
                  <a:pt x="147529" y="228206"/>
                  <a:pt x="138550" y="229095"/>
                </a:cubicBezTo>
                <a:cubicBezTo>
                  <a:pt x="129572" y="229984"/>
                  <a:pt x="120593" y="230562"/>
                  <a:pt x="111614" y="230829"/>
                </a:cubicBezTo>
                <a:cubicBezTo>
                  <a:pt x="102635" y="231096"/>
                  <a:pt x="94145" y="231229"/>
                  <a:pt x="86144" y="231229"/>
                </a:cubicBezTo>
                <a:lnTo>
                  <a:pt x="46939" y="231229"/>
                </a:lnTo>
                <a:lnTo>
                  <a:pt x="46939" y="150685"/>
                </a:lnTo>
                <a:moveTo>
                  <a:pt x="116281" y="126949"/>
                </a:moveTo>
                <a:cubicBezTo>
                  <a:pt x="118237" y="124104"/>
                  <a:pt x="119437" y="120948"/>
                  <a:pt x="119881" y="117481"/>
                </a:cubicBezTo>
                <a:cubicBezTo>
                  <a:pt x="120326" y="114014"/>
                  <a:pt x="120059" y="110680"/>
                  <a:pt x="119081" y="107480"/>
                </a:cubicBezTo>
                <a:cubicBezTo>
                  <a:pt x="118103" y="104280"/>
                  <a:pt x="116414" y="101346"/>
                  <a:pt x="114014" y="98678"/>
                </a:cubicBezTo>
                <a:cubicBezTo>
                  <a:pt x="111614" y="96012"/>
                  <a:pt x="108724" y="93967"/>
                  <a:pt x="105346" y="92545"/>
                </a:cubicBezTo>
                <a:cubicBezTo>
                  <a:pt x="96456" y="107124"/>
                  <a:pt x="83077" y="119037"/>
                  <a:pt x="65208" y="128283"/>
                </a:cubicBezTo>
                <a:cubicBezTo>
                  <a:pt x="47339" y="137528"/>
                  <a:pt x="25603" y="143129"/>
                  <a:pt x="0" y="145085"/>
                </a:cubicBezTo>
                <a:lnTo>
                  <a:pt x="0" y="139750"/>
                </a:lnTo>
                <a:cubicBezTo>
                  <a:pt x="9068" y="136550"/>
                  <a:pt x="17735" y="132416"/>
                  <a:pt x="26003" y="127349"/>
                </a:cubicBezTo>
                <a:cubicBezTo>
                  <a:pt x="34271" y="122282"/>
                  <a:pt x="41560" y="116281"/>
                  <a:pt x="47873" y="109347"/>
                </a:cubicBezTo>
                <a:cubicBezTo>
                  <a:pt x="54184" y="102413"/>
                  <a:pt x="59296" y="94545"/>
                  <a:pt x="63208" y="85744"/>
                </a:cubicBezTo>
                <a:cubicBezTo>
                  <a:pt x="67119" y="76943"/>
                  <a:pt x="69342" y="67208"/>
                  <a:pt x="69875" y="56540"/>
                </a:cubicBezTo>
                <a:lnTo>
                  <a:pt x="38938" y="56540"/>
                </a:lnTo>
                <a:cubicBezTo>
                  <a:pt x="34493" y="56540"/>
                  <a:pt x="31826" y="58762"/>
                  <a:pt x="30937" y="63208"/>
                </a:cubicBezTo>
                <a:lnTo>
                  <a:pt x="14135" y="32003"/>
                </a:lnTo>
                <a:lnTo>
                  <a:pt x="69875" y="32003"/>
                </a:lnTo>
                <a:lnTo>
                  <a:pt x="69875" y="26936"/>
                </a:lnTo>
                <a:cubicBezTo>
                  <a:pt x="69875" y="23380"/>
                  <a:pt x="68986" y="20403"/>
                  <a:pt x="67208" y="18002"/>
                </a:cubicBezTo>
                <a:cubicBezTo>
                  <a:pt x="65430" y="15602"/>
                  <a:pt x="62763" y="14135"/>
                  <a:pt x="59207" y="13601"/>
                </a:cubicBezTo>
                <a:lnTo>
                  <a:pt x="117081" y="0"/>
                </a:lnTo>
                <a:lnTo>
                  <a:pt x="117081" y="32003"/>
                </a:lnTo>
                <a:lnTo>
                  <a:pt x="162954" y="32003"/>
                </a:lnTo>
                <a:lnTo>
                  <a:pt x="162954" y="56540"/>
                </a:lnTo>
                <a:lnTo>
                  <a:pt x="116814" y="56540"/>
                </a:lnTo>
                <a:cubicBezTo>
                  <a:pt x="116281" y="63652"/>
                  <a:pt x="114770" y="70853"/>
                  <a:pt x="112280" y="78143"/>
                </a:cubicBezTo>
                <a:cubicBezTo>
                  <a:pt x="119570" y="77965"/>
                  <a:pt x="126327" y="78721"/>
                  <a:pt x="132550" y="80410"/>
                </a:cubicBezTo>
                <a:cubicBezTo>
                  <a:pt x="138773" y="82099"/>
                  <a:pt x="144151" y="84588"/>
                  <a:pt x="148685" y="87878"/>
                </a:cubicBezTo>
                <a:cubicBezTo>
                  <a:pt x="153219" y="91167"/>
                  <a:pt x="156775" y="95211"/>
                  <a:pt x="159353" y="100012"/>
                </a:cubicBezTo>
                <a:cubicBezTo>
                  <a:pt x="161931" y="104813"/>
                  <a:pt x="163220" y="110236"/>
                  <a:pt x="163220" y="116281"/>
                </a:cubicBezTo>
                <a:cubicBezTo>
                  <a:pt x="163220" y="121793"/>
                  <a:pt x="161575" y="126460"/>
                  <a:pt x="158286" y="130283"/>
                </a:cubicBezTo>
                <a:cubicBezTo>
                  <a:pt x="154997" y="134106"/>
                  <a:pt x="150152" y="136372"/>
                  <a:pt x="143751" y="137084"/>
                </a:cubicBezTo>
                <a:cubicBezTo>
                  <a:pt x="137528" y="137795"/>
                  <a:pt x="131972" y="137217"/>
                  <a:pt x="127082" y="135350"/>
                </a:cubicBezTo>
                <a:cubicBezTo>
                  <a:pt x="122193" y="133483"/>
                  <a:pt x="118592" y="130683"/>
                  <a:pt x="116281" y="126949"/>
                </a:cubicBezTo>
                <a:moveTo>
                  <a:pt x="186690" y="138684"/>
                </a:moveTo>
                <a:lnTo>
                  <a:pt x="186690" y="32003"/>
                </a:lnTo>
                <a:cubicBezTo>
                  <a:pt x="186690" y="29515"/>
                  <a:pt x="186156" y="27159"/>
                  <a:pt x="185089" y="24936"/>
                </a:cubicBezTo>
                <a:cubicBezTo>
                  <a:pt x="184022" y="22713"/>
                  <a:pt x="182156" y="21069"/>
                  <a:pt x="179489" y="20002"/>
                </a:cubicBezTo>
                <a:lnTo>
                  <a:pt x="233896" y="4000"/>
                </a:lnTo>
                <a:lnTo>
                  <a:pt x="233896" y="114414"/>
                </a:lnTo>
                <a:cubicBezTo>
                  <a:pt x="233896" y="122949"/>
                  <a:pt x="231851" y="129127"/>
                  <a:pt x="227762" y="132950"/>
                </a:cubicBezTo>
                <a:cubicBezTo>
                  <a:pt x="223672" y="136772"/>
                  <a:pt x="217182" y="138684"/>
                  <a:pt x="208292" y="138684"/>
                </a:cubicBezTo>
                <a:moveTo>
                  <a:pt x="103479" y="206692"/>
                </a:moveTo>
                <a:cubicBezTo>
                  <a:pt x="115570" y="206692"/>
                  <a:pt x="129038" y="206381"/>
                  <a:pt x="143885" y="205759"/>
                </a:cubicBezTo>
                <a:cubicBezTo>
                  <a:pt x="158731" y="205137"/>
                  <a:pt x="173444" y="203847"/>
                  <a:pt x="188023" y="201892"/>
                </a:cubicBezTo>
                <a:lnTo>
                  <a:pt x="188023" y="175222"/>
                </a:lnTo>
                <a:lnTo>
                  <a:pt x="92811" y="175222"/>
                </a:lnTo>
                <a:lnTo>
                  <a:pt x="92811" y="206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4" name="Freeform 224"/>
          <p:cNvSpPr/>
          <p:nvPr/>
        </p:nvSpPr>
        <p:spPr>
          <a:xfrm>
            <a:off x="3421763" y="4988766"/>
            <a:ext cx="259233" cy="227228"/>
          </a:xfrm>
          <a:custGeom>
            <a:avLst/>
            <a:gdLst>
              <a:gd name="connsiteX0" fmla="*/ 148018 w 259233"/>
              <a:gd name="connsiteY0" fmla="*/ 136284 h 227228"/>
              <a:gd name="connsiteX1" fmla="*/ 103479 w 259233"/>
              <a:gd name="connsiteY1" fmla="*/ 136284 h 227228"/>
              <a:gd name="connsiteX2" fmla="*/ 103479 w 259233"/>
              <a:gd name="connsiteY2" fmla="*/ 126683 h 227228"/>
              <a:gd name="connsiteX3" fmla="*/ 76676 w 259233"/>
              <a:gd name="connsiteY3" fmla="*/ 134950 h 227228"/>
              <a:gd name="connsiteX4" fmla="*/ 44272 w 259233"/>
              <a:gd name="connsiteY4" fmla="*/ 137617 h 227228"/>
              <a:gd name="connsiteX5" fmla="*/ 10668 w 259233"/>
              <a:gd name="connsiteY5" fmla="*/ 137617 h 227228"/>
              <a:gd name="connsiteX6" fmla="*/ 10668 w 259233"/>
              <a:gd name="connsiteY6" fmla="*/ 41872 h 227228"/>
              <a:gd name="connsiteX7" fmla="*/ 8001 w 259233"/>
              <a:gd name="connsiteY7" fmla="*/ 32938 h 227228"/>
              <a:gd name="connsiteX8" fmla="*/ 0 w 259233"/>
              <a:gd name="connsiteY8" fmla="*/ 28537 h 227228"/>
              <a:gd name="connsiteX9" fmla="*/ 55207 w 259233"/>
              <a:gd name="connsiteY9" fmla="*/ 13869 h 227228"/>
              <a:gd name="connsiteX10" fmla="*/ 55207 w 259233"/>
              <a:gd name="connsiteY10" fmla="*/ 55474 h 227228"/>
              <a:gd name="connsiteX11" fmla="*/ 103479 w 259233"/>
              <a:gd name="connsiteY11" fmla="*/ 55474 h 227228"/>
              <a:gd name="connsiteX12" fmla="*/ 103479 w 259233"/>
              <a:gd name="connsiteY12" fmla="*/ 22670 h 227228"/>
              <a:gd name="connsiteX13" fmla="*/ 148018 w 259233"/>
              <a:gd name="connsiteY13" fmla="*/ 11202 h 227228"/>
              <a:gd name="connsiteX15" fmla="*/ 176022 w 259233"/>
              <a:gd name="connsiteY15" fmla="*/ 166688 h 227228"/>
              <a:gd name="connsiteX16" fmla="*/ 176022 w 259233"/>
              <a:gd name="connsiteY16" fmla="*/ 28003 h 227228"/>
              <a:gd name="connsiteX17" fmla="*/ 174422 w 259233"/>
              <a:gd name="connsiteY17" fmla="*/ 20936 h 227228"/>
              <a:gd name="connsiteX18" fmla="*/ 168821 w 259233"/>
              <a:gd name="connsiteY18" fmla="*/ 16002 h 227228"/>
              <a:gd name="connsiteX19" fmla="*/ 223228 w 259233"/>
              <a:gd name="connsiteY19" fmla="*/ 0 h 227228"/>
              <a:gd name="connsiteX20" fmla="*/ 223228 w 259233"/>
              <a:gd name="connsiteY20" fmla="*/ 68009 h 227228"/>
              <a:gd name="connsiteX21" fmla="*/ 259233 w 259233"/>
              <a:gd name="connsiteY21" fmla="*/ 68009 h 227228"/>
              <a:gd name="connsiteX22" fmla="*/ 259233 w 259233"/>
              <a:gd name="connsiteY22" fmla="*/ 92545 h 227228"/>
              <a:gd name="connsiteX23" fmla="*/ 223228 w 259233"/>
              <a:gd name="connsiteY23" fmla="*/ 92545 h 227228"/>
              <a:gd name="connsiteX24" fmla="*/ 223228 w 259233"/>
              <a:gd name="connsiteY24" fmla="*/ 142418 h 227228"/>
              <a:gd name="connsiteX25" fmla="*/ 217094 w 259233"/>
              <a:gd name="connsiteY25" fmla="*/ 160953 h 227228"/>
              <a:gd name="connsiteX26" fmla="*/ 197625 w 259233"/>
              <a:gd name="connsiteY26" fmla="*/ 166688 h 227228"/>
              <a:gd name="connsiteX28" fmla="*/ 41072 w 259233"/>
              <a:gd name="connsiteY28" fmla="*/ 173889 h 227228"/>
              <a:gd name="connsiteX29" fmla="*/ 38405 w 259233"/>
              <a:gd name="connsiteY29" fmla="*/ 164954 h 227228"/>
              <a:gd name="connsiteX30" fmla="*/ 30404 w 259233"/>
              <a:gd name="connsiteY30" fmla="*/ 160553 h 227228"/>
              <a:gd name="connsiteX31" fmla="*/ 88278 w 259233"/>
              <a:gd name="connsiteY31" fmla="*/ 149886 h 227228"/>
              <a:gd name="connsiteX32" fmla="*/ 88278 w 259233"/>
              <a:gd name="connsiteY32" fmla="*/ 202692 h 227228"/>
              <a:gd name="connsiteX33" fmla="*/ 210160 w 259233"/>
              <a:gd name="connsiteY33" fmla="*/ 202692 h 227228"/>
              <a:gd name="connsiteX34" fmla="*/ 219094 w 259233"/>
              <a:gd name="connsiteY34" fmla="*/ 200025 h 227228"/>
              <a:gd name="connsiteX35" fmla="*/ 223494 w 259233"/>
              <a:gd name="connsiteY35" fmla="*/ 192024 h 227228"/>
              <a:gd name="connsiteX36" fmla="*/ 236829 w 259233"/>
              <a:gd name="connsiteY36" fmla="*/ 227228 h 227228"/>
              <a:gd name="connsiteX37" fmla="*/ 41072 w 259233"/>
              <a:gd name="connsiteY37" fmla="*/ 227228 h 227228"/>
              <a:gd name="connsiteX39" fmla="*/ 103479 w 259233"/>
              <a:gd name="connsiteY39" fmla="*/ 80010 h 227228"/>
              <a:gd name="connsiteX40" fmla="*/ 55207 w 259233"/>
              <a:gd name="connsiteY40" fmla="*/ 80010 h 227228"/>
              <a:gd name="connsiteX41" fmla="*/ 55207 w 259233"/>
              <a:gd name="connsiteY41" fmla="*/ 113081 h 227228"/>
              <a:gd name="connsiteX42" fmla="*/ 66008 w 259233"/>
              <a:gd name="connsiteY42" fmla="*/ 113081 h 227228"/>
              <a:gd name="connsiteX43" fmla="*/ 78410 w 259233"/>
              <a:gd name="connsiteY43" fmla="*/ 112814 h 227228"/>
              <a:gd name="connsiteX44" fmla="*/ 91345 w 259233"/>
              <a:gd name="connsiteY44" fmla="*/ 112014 h 227228"/>
              <a:gd name="connsiteX45" fmla="*/ 103479 w 259233"/>
              <a:gd name="connsiteY45" fmla="*/ 110414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59233" h="227228">
                <a:moveTo>
                  <a:pt x="148018" y="136284"/>
                </a:moveTo>
                <a:lnTo>
                  <a:pt x="103479" y="136284"/>
                </a:lnTo>
                <a:lnTo>
                  <a:pt x="103479" y="126683"/>
                </a:lnTo>
                <a:cubicBezTo>
                  <a:pt x="95479" y="130416"/>
                  <a:pt x="86544" y="133172"/>
                  <a:pt x="76676" y="134950"/>
                </a:cubicBezTo>
                <a:cubicBezTo>
                  <a:pt x="66808" y="136728"/>
                  <a:pt x="56007" y="137617"/>
                  <a:pt x="44272" y="137617"/>
                </a:cubicBezTo>
                <a:lnTo>
                  <a:pt x="10668" y="137617"/>
                </a:lnTo>
                <a:lnTo>
                  <a:pt x="10668" y="41872"/>
                </a:lnTo>
                <a:cubicBezTo>
                  <a:pt x="10668" y="38316"/>
                  <a:pt x="9779" y="35338"/>
                  <a:pt x="8001" y="32938"/>
                </a:cubicBezTo>
                <a:cubicBezTo>
                  <a:pt x="6223" y="30537"/>
                  <a:pt x="3556" y="29070"/>
                  <a:pt x="0" y="28537"/>
                </a:cubicBezTo>
                <a:lnTo>
                  <a:pt x="55207" y="13869"/>
                </a:lnTo>
                <a:lnTo>
                  <a:pt x="55207" y="55474"/>
                </a:lnTo>
                <a:lnTo>
                  <a:pt x="103479" y="55474"/>
                </a:lnTo>
                <a:lnTo>
                  <a:pt x="103479" y="22670"/>
                </a:lnTo>
                <a:lnTo>
                  <a:pt x="148018" y="11202"/>
                </a:lnTo>
                <a:moveTo>
                  <a:pt x="176022" y="166688"/>
                </a:moveTo>
                <a:lnTo>
                  <a:pt x="176022" y="28003"/>
                </a:lnTo>
                <a:cubicBezTo>
                  <a:pt x="176022" y="25515"/>
                  <a:pt x="175489" y="23159"/>
                  <a:pt x="174422" y="20936"/>
                </a:cubicBezTo>
                <a:cubicBezTo>
                  <a:pt x="173355" y="18713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68009"/>
                </a:lnTo>
                <a:lnTo>
                  <a:pt x="259233" y="68009"/>
                </a:lnTo>
                <a:lnTo>
                  <a:pt x="259233" y="92545"/>
                </a:lnTo>
                <a:lnTo>
                  <a:pt x="223228" y="92545"/>
                </a:lnTo>
                <a:lnTo>
                  <a:pt x="223228" y="142418"/>
                </a:lnTo>
                <a:cubicBezTo>
                  <a:pt x="223228" y="150952"/>
                  <a:pt x="221183" y="157131"/>
                  <a:pt x="217094" y="160953"/>
                </a:cubicBezTo>
                <a:cubicBezTo>
                  <a:pt x="213004" y="164776"/>
                  <a:pt x="206515" y="166688"/>
                  <a:pt x="197625" y="166688"/>
                </a:cubicBezTo>
                <a:moveTo>
                  <a:pt x="41072" y="173889"/>
                </a:moveTo>
                <a:cubicBezTo>
                  <a:pt x="41072" y="170333"/>
                  <a:pt x="40183" y="167355"/>
                  <a:pt x="38405" y="164954"/>
                </a:cubicBezTo>
                <a:cubicBezTo>
                  <a:pt x="36627" y="162554"/>
                  <a:pt x="33960" y="161087"/>
                  <a:pt x="30404" y="160553"/>
                </a:cubicBezTo>
                <a:lnTo>
                  <a:pt x="88278" y="149886"/>
                </a:lnTo>
                <a:lnTo>
                  <a:pt x="88278" y="202692"/>
                </a:lnTo>
                <a:lnTo>
                  <a:pt x="210160" y="202692"/>
                </a:lnTo>
                <a:cubicBezTo>
                  <a:pt x="213716" y="202692"/>
                  <a:pt x="216694" y="201804"/>
                  <a:pt x="219094" y="200025"/>
                </a:cubicBezTo>
                <a:cubicBezTo>
                  <a:pt x="221495" y="198247"/>
                  <a:pt x="222961" y="195580"/>
                  <a:pt x="223494" y="192024"/>
                </a:cubicBezTo>
                <a:lnTo>
                  <a:pt x="236829" y="227228"/>
                </a:lnTo>
                <a:lnTo>
                  <a:pt x="41072" y="227228"/>
                </a:lnTo>
                <a:moveTo>
                  <a:pt x="103479" y="80010"/>
                </a:moveTo>
                <a:lnTo>
                  <a:pt x="55207" y="80010"/>
                </a:lnTo>
                <a:lnTo>
                  <a:pt x="55207" y="113081"/>
                </a:lnTo>
                <a:cubicBezTo>
                  <a:pt x="58407" y="113081"/>
                  <a:pt x="62007" y="113081"/>
                  <a:pt x="66008" y="113081"/>
                </a:cubicBezTo>
                <a:cubicBezTo>
                  <a:pt x="70009" y="113081"/>
                  <a:pt x="74143" y="112992"/>
                  <a:pt x="78410" y="112814"/>
                </a:cubicBezTo>
                <a:cubicBezTo>
                  <a:pt x="82677" y="112637"/>
                  <a:pt x="86989" y="112370"/>
                  <a:pt x="91345" y="112014"/>
                </a:cubicBezTo>
                <a:cubicBezTo>
                  <a:pt x="95701" y="111658"/>
                  <a:pt x="99746" y="111125"/>
                  <a:pt x="103479" y="1104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5" name="Freeform 225"/>
          <p:cNvSpPr/>
          <p:nvPr/>
        </p:nvSpPr>
        <p:spPr>
          <a:xfrm>
            <a:off x="3761692" y="4989300"/>
            <a:ext cx="252832" cy="233362"/>
          </a:xfrm>
          <a:custGeom>
            <a:avLst/>
            <a:gdLst>
              <a:gd name="connsiteX0" fmla="*/ 230162 w 252832"/>
              <a:gd name="connsiteY0" fmla="*/ 191224 h 233362"/>
              <a:gd name="connsiteX1" fmla="*/ 204559 w 252832"/>
              <a:gd name="connsiteY1" fmla="*/ 221894 h 233362"/>
              <a:gd name="connsiteX2" fmla="*/ 131483 w 252832"/>
              <a:gd name="connsiteY2" fmla="*/ 233362 h 233362"/>
              <a:gd name="connsiteX3" fmla="*/ 58274 w 252832"/>
              <a:gd name="connsiteY3" fmla="*/ 221894 h 233362"/>
              <a:gd name="connsiteX4" fmla="*/ 32538 w 252832"/>
              <a:gd name="connsiteY4" fmla="*/ 191224 h 233362"/>
              <a:gd name="connsiteX5" fmla="*/ 58274 w 252832"/>
              <a:gd name="connsiteY5" fmla="*/ 160553 h 233362"/>
              <a:gd name="connsiteX6" fmla="*/ 131483 w 252832"/>
              <a:gd name="connsiteY6" fmla="*/ 149085 h 233362"/>
              <a:gd name="connsiteX7" fmla="*/ 204559 w 252832"/>
              <a:gd name="connsiteY7" fmla="*/ 160553 h 233362"/>
              <a:gd name="connsiteX8" fmla="*/ 230162 w 252832"/>
              <a:gd name="connsiteY8" fmla="*/ 191224 h 233362"/>
              <a:gd name="connsiteX10" fmla="*/ 123216 w 252832"/>
              <a:gd name="connsiteY10" fmla="*/ 68809 h 233362"/>
              <a:gd name="connsiteX11" fmla="*/ 151352 w 252832"/>
              <a:gd name="connsiteY11" fmla="*/ 68275 h 233362"/>
              <a:gd name="connsiteX12" fmla="*/ 178956 w 252832"/>
              <a:gd name="connsiteY12" fmla="*/ 66808 h 233362"/>
              <a:gd name="connsiteX13" fmla="*/ 204026 w 252832"/>
              <a:gd name="connsiteY13" fmla="*/ 64541 h 233362"/>
              <a:gd name="connsiteX14" fmla="*/ 224561 w 252832"/>
              <a:gd name="connsiteY14" fmla="*/ 61607 h 233362"/>
              <a:gd name="connsiteX15" fmla="*/ 228029 w 252832"/>
              <a:gd name="connsiteY15" fmla="*/ 77610 h 233362"/>
              <a:gd name="connsiteX16" fmla="*/ 205759 w 252832"/>
              <a:gd name="connsiteY16" fmla="*/ 84944 h 233362"/>
              <a:gd name="connsiteX17" fmla="*/ 176156 w 252832"/>
              <a:gd name="connsiteY17" fmla="*/ 90412 h 233362"/>
              <a:gd name="connsiteX18" fmla="*/ 143618 w 252832"/>
              <a:gd name="connsiteY18" fmla="*/ 93745 h 233362"/>
              <a:gd name="connsiteX19" fmla="*/ 112547 w 252832"/>
              <a:gd name="connsiteY19" fmla="*/ 94945 h 233362"/>
              <a:gd name="connsiteX20" fmla="*/ 41872 w 252832"/>
              <a:gd name="connsiteY20" fmla="*/ 94945 h 233362"/>
              <a:gd name="connsiteX21" fmla="*/ 41872 w 252832"/>
              <a:gd name="connsiteY21" fmla="*/ 29337 h 233362"/>
              <a:gd name="connsiteX22" fmla="*/ 39205 w 252832"/>
              <a:gd name="connsiteY22" fmla="*/ 20402 h 233362"/>
              <a:gd name="connsiteX23" fmla="*/ 31204 w 252832"/>
              <a:gd name="connsiteY23" fmla="*/ 16002 h 233362"/>
              <a:gd name="connsiteX24" fmla="*/ 90412 w 252832"/>
              <a:gd name="connsiteY24" fmla="*/ 0 h 233362"/>
              <a:gd name="connsiteX25" fmla="*/ 90412 w 252832"/>
              <a:gd name="connsiteY25" fmla="*/ 8534 h 233362"/>
              <a:gd name="connsiteX26" fmla="*/ 215760 w 252832"/>
              <a:gd name="connsiteY26" fmla="*/ 8534 h 233362"/>
              <a:gd name="connsiteX27" fmla="*/ 215760 w 252832"/>
              <a:gd name="connsiteY27" fmla="*/ 33071 h 233362"/>
              <a:gd name="connsiteX28" fmla="*/ 90412 w 252832"/>
              <a:gd name="connsiteY28" fmla="*/ 33071 h 233362"/>
              <a:gd name="connsiteX29" fmla="*/ 90412 w 252832"/>
              <a:gd name="connsiteY29" fmla="*/ 68809 h 233362"/>
              <a:gd name="connsiteX31" fmla="*/ 252832 w 252832"/>
              <a:gd name="connsiteY31" fmla="*/ 134684 h 233362"/>
              <a:gd name="connsiteX32" fmla="*/ 32004 w 252832"/>
              <a:gd name="connsiteY32" fmla="*/ 134684 h 233362"/>
              <a:gd name="connsiteX33" fmla="*/ 22937 w 252832"/>
              <a:gd name="connsiteY33" fmla="*/ 142151 h 233362"/>
              <a:gd name="connsiteX34" fmla="*/ 0 w 252832"/>
              <a:gd name="connsiteY34" fmla="*/ 109881 h 233362"/>
              <a:gd name="connsiteX35" fmla="*/ 252832 w 252832"/>
              <a:gd name="connsiteY35" fmla="*/ 109881 h 233362"/>
              <a:gd name="connsiteX37" fmla="*/ 180556 w 252832"/>
              <a:gd name="connsiteY37" fmla="*/ 191224 h 233362"/>
              <a:gd name="connsiteX38" fmla="*/ 167087 w 252832"/>
              <a:gd name="connsiteY38" fmla="*/ 176288 h 233362"/>
              <a:gd name="connsiteX39" fmla="*/ 131483 w 252832"/>
              <a:gd name="connsiteY39" fmla="*/ 171221 h 233362"/>
              <a:gd name="connsiteX40" fmla="*/ 95612 w 252832"/>
              <a:gd name="connsiteY40" fmla="*/ 176288 h 233362"/>
              <a:gd name="connsiteX41" fmla="*/ 82144 w 252832"/>
              <a:gd name="connsiteY41" fmla="*/ 191224 h 233362"/>
              <a:gd name="connsiteX42" fmla="*/ 95479 w 252832"/>
              <a:gd name="connsiteY42" fmla="*/ 206159 h 233362"/>
              <a:gd name="connsiteX43" fmla="*/ 131483 w 252832"/>
              <a:gd name="connsiteY43" fmla="*/ 211226 h 233362"/>
              <a:gd name="connsiteX44" fmla="*/ 167087 w 252832"/>
              <a:gd name="connsiteY44" fmla="*/ 206159 h 233362"/>
              <a:gd name="connsiteX45" fmla="*/ 180556 w 252832"/>
              <a:gd name="connsiteY45" fmla="*/ 191224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52832" h="233362">
                <a:moveTo>
                  <a:pt x="230162" y="191224"/>
                </a:moveTo>
                <a:cubicBezTo>
                  <a:pt x="230162" y="204026"/>
                  <a:pt x="221628" y="214249"/>
                  <a:pt x="204559" y="221894"/>
                </a:cubicBezTo>
                <a:cubicBezTo>
                  <a:pt x="187490" y="229539"/>
                  <a:pt x="163132" y="233362"/>
                  <a:pt x="131483" y="233362"/>
                </a:cubicBezTo>
                <a:cubicBezTo>
                  <a:pt x="99835" y="233362"/>
                  <a:pt x="75432" y="229539"/>
                  <a:pt x="58274" y="221894"/>
                </a:cubicBezTo>
                <a:cubicBezTo>
                  <a:pt x="41116" y="214249"/>
                  <a:pt x="32538" y="204026"/>
                  <a:pt x="32538" y="191224"/>
                </a:cubicBezTo>
                <a:cubicBezTo>
                  <a:pt x="32538" y="178422"/>
                  <a:pt x="41116" y="168198"/>
                  <a:pt x="58274" y="160553"/>
                </a:cubicBezTo>
                <a:cubicBezTo>
                  <a:pt x="75432" y="152908"/>
                  <a:pt x="99835" y="149085"/>
                  <a:pt x="131483" y="149085"/>
                </a:cubicBezTo>
                <a:cubicBezTo>
                  <a:pt x="163132" y="149085"/>
                  <a:pt x="187490" y="152908"/>
                  <a:pt x="204559" y="160553"/>
                </a:cubicBezTo>
                <a:cubicBezTo>
                  <a:pt x="221628" y="168198"/>
                  <a:pt x="230162" y="178422"/>
                  <a:pt x="230162" y="191224"/>
                </a:cubicBezTo>
                <a:moveTo>
                  <a:pt x="123216" y="68809"/>
                </a:moveTo>
                <a:cubicBezTo>
                  <a:pt x="132461" y="68809"/>
                  <a:pt x="141840" y="68631"/>
                  <a:pt x="151352" y="68275"/>
                </a:cubicBezTo>
                <a:cubicBezTo>
                  <a:pt x="160865" y="67920"/>
                  <a:pt x="170066" y="67431"/>
                  <a:pt x="178956" y="66808"/>
                </a:cubicBezTo>
                <a:cubicBezTo>
                  <a:pt x="187846" y="66186"/>
                  <a:pt x="196202" y="65430"/>
                  <a:pt x="204026" y="64541"/>
                </a:cubicBezTo>
                <a:cubicBezTo>
                  <a:pt x="211849" y="63653"/>
                  <a:pt x="218694" y="62674"/>
                  <a:pt x="224561" y="61607"/>
                </a:cubicBezTo>
                <a:lnTo>
                  <a:pt x="228029" y="77610"/>
                </a:lnTo>
                <a:cubicBezTo>
                  <a:pt x="222339" y="80276"/>
                  <a:pt x="214916" y="82721"/>
                  <a:pt x="205759" y="84944"/>
                </a:cubicBezTo>
                <a:cubicBezTo>
                  <a:pt x="196603" y="87166"/>
                  <a:pt x="186735" y="88989"/>
                  <a:pt x="176156" y="90412"/>
                </a:cubicBezTo>
                <a:cubicBezTo>
                  <a:pt x="165576" y="91833"/>
                  <a:pt x="154730" y="92945"/>
                  <a:pt x="143618" y="93745"/>
                </a:cubicBezTo>
                <a:cubicBezTo>
                  <a:pt x="132506" y="94545"/>
                  <a:pt x="122149" y="94945"/>
                  <a:pt x="112547" y="94945"/>
                </a:cubicBezTo>
                <a:lnTo>
                  <a:pt x="41872" y="94945"/>
                </a:lnTo>
                <a:lnTo>
                  <a:pt x="41872" y="29337"/>
                </a:lnTo>
                <a:cubicBezTo>
                  <a:pt x="41872" y="25781"/>
                  <a:pt x="40983" y="22802"/>
                  <a:pt x="39205" y="20402"/>
                </a:cubicBezTo>
                <a:cubicBezTo>
                  <a:pt x="37427" y="18002"/>
                  <a:pt x="34760" y="16535"/>
                  <a:pt x="31204" y="16002"/>
                </a:cubicBezTo>
                <a:lnTo>
                  <a:pt x="90412" y="0"/>
                </a:lnTo>
                <a:lnTo>
                  <a:pt x="90412" y="8534"/>
                </a:lnTo>
                <a:lnTo>
                  <a:pt x="215760" y="8534"/>
                </a:lnTo>
                <a:lnTo>
                  <a:pt x="215760" y="33071"/>
                </a:lnTo>
                <a:lnTo>
                  <a:pt x="90412" y="33071"/>
                </a:lnTo>
                <a:lnTo>
                  <a:pt x="90412" y="68809"/>
                </a:lnTo>
                <a:moveTo>
                  <a:pt x="252832" y="134684"/>
                </a:moveTo>
                <a:lnTo>
                  <a:pt x="32004" y="134684"/>
                </a:lnTo>
                <a:cubicBezTo>
                  <a:pt x="26848" y="134684"/>
                  <a:pt x="23825" y="137172"/>
                  <a:pt x="22937" y="142151"/>
                </a:cubicBezTo>
                <a:lnTo>
                  <a:pt x="0" y="109881"/>
                </a:lnTo>
                <a:lnTo>
                  <a:pt x="252832" y="109881"/>
                </a:lnTo>
                <a:moveTo>
                  <a:pt x="180556" y="191224"/>
                </a:moveTo>
                <a:cubicBezTo>
                  <a:pt x="180556" y="184645"/>
                  <a:pt x="176067" y="179667"/>
                  <a:pt x="167087" y="176288"/>
                </a:cubicBezTo>
                <a:cubicBezTo>
                  <a:pt x="158109" y="172910"/>
                  <a:pt x="146241" y="171221"/>
                  <a:pt x="131483" y="171221"/>
                </a:cubicBezTo>
                <a:cubicBezTo>
                  <a:pt x="116548" y="171221"/>
                  <a:pt x="104591" y="172910"/>
                  <a:pt x="95612" y="176288"/>
                </a:cubicBezTo>
                <a:cubicBezTo>
                  <a:pt x="86633" y="179667"/>
                  <a:pt x="82144" y="184645"/>
                  <a:pt x="82144" y="191224"/>
                </a:cubicBezTo>
                <a:cubicBezTo>
                  <a:pt x="82144" y="197803"/>
                  <a:pt x="86589" y="202781"/>
                  <a:pt x="95479" y="206159"/>
                </a:cubicBezTo>
                <a:cubicBezTo>
                  <a:pt x="104369" y="209537"/>
                  <a:pt x="116370" y="211226"/>
                  <a:pt x="131483" y="211226"/>
                </a:cubicBezTo>
                <a:cubicBezTo>
                  <a:pt x="146241" y="211226"/>
                  <a:pt x="158109" y="209537"/>
                  <a:pt x="167087" y="206159"/>
                </a:cubicBezTo>
                <a:cubicBezTo>
                  <a:pt x="176067" y="202781"/>
                  <a:pt x="180556" y="197803"/>
                  <a:pt x="180556" y="1912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6" name="Freeform 226"/>
          <p:cNvSpPr/>
          <p:nvPr/>
        </p:nvSpPr>
        <p:spPr>
          <a:xfrm>
            <a:off x="4106304" y="5007969"/>
            <a:ext cx="164287" cy="195492"/>
          </a:xfrm>
          <a:custGeom>
            <a:avLst/>
            <a:gdLst>
              <a:gd name="connsiteX0" fmla="*/ 131750 w 164287"/>
              <a:gd name="connsiteY0" fmla="*/ 195492 h 195492"/>
              <a:gd name="connsiteX1" fmla="*/ 88278 w 164287"/>
              <a:gd name="connsiteY1" fmla="*/ 195492 h 195492"/>
              <a:gd name="connsiteX2" fmla="*/ 88278 w 164287"/>
              <a:gd name="connsiteY2" fmla="*/ 154153 h 195492"/>
              <a:gd name="connsiteX3" fmla="*/ 0 w 164287"/>
              <a:gd name="connsiteY3" fmla="*/ 154153 h 195492"/>
              <a:gd name="connsiteX4" fmla="*/ 0 w 164287"/>
              <a:gd name="connsiteY4" fmla="*/ 128283 h 195492"/>
              <a:gd name="connsiteX5" fmla="*/ 91745 w 164287"/>
              <a:gd name="connsiteY5" fmla="*/ 0 h 195492"/>
              <a:gd name="connsiteX6" fmla="*/ 131750 w 164287"/>
              <a:gd name="connsiteY6" fmla="*/ 0 h 195492"/>
              <a:gd name="connsiteX7" fmla="*/ 131750 w 164287"/>
              <a:gd name="connsiteY7" fmla="*/ 128550 h 195492"/>
              <a:gd name="connsiteX8" fmla="*/ 164287 w 164287"/>
              <a:gd name="connsiteY8" fmla="*/ 128550 h 195492"/>
              <a:gd name="connsiteX9" fmla="*/ 164287 w 164287"/>
              <a:gd name="connsiteY9" fmla="*/ 154153 h 195492"/>
              <a:gd name="connsiteX10" fmla="*/ 131750 w 164287"/>
              <a:gd name="connsiteY10" fmla="*/ 154153 h 195492"/>
              <a:gd name="connsiteX12" fmla="*/ 36538 w 164287"/>
              <a:gd name="connsiteY12" fmla="*/ 128550 h 195492"/>
              <a:gd name="connsiteX13" fmla="*/ 88278 w 164287"/>
              <a:gd name="connsiteY13" fmla="*/ 128550 h 195492"/>
              <a:gd name="connsiteX14" fmla="*/ 88278 w 164287"/>
              <a:gd name="connsiteY14" fmla="*/ 56007 h 1954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</a:cxnLst>
            <a:rect l="l" t="t" r="r" b="b"/>
            <a:pathLst>
              <a:path w="164287" h="195492">
                <a:moveTo>
                  <a:pt x="131750" y="195492"/>
                </a:moveTo>
                <a:lnTo>
                  <a:pt x="88278" y="195492"/>
                </a:lnTo>
                <a:lnTo>
                  <a:pt x="88278" y="154153"/>
                </a:lnTo>
                <a:lnTo>
                  <a:pt x="0" y="154153"/>
                </a:lnTo>
                <a:lnTo>
                  <a:pt x="0" y="128283"/>
                </a:lnTo>
                <a:lnTo>
                  <a:pt x="91745" y="0"/>
                </a:lnTo>
                <a:lnTo>
                  <a:pt x="131750" y="0"/>
                </a:lnTo>
                <a:lnTo>
                  <a:pt x="131750" y="128550"/>
                </a:lnTo>
                <a:lnTo>
                  <a:pt x="164287" y="128550"/>
                </a:lnTo>
                <a:lnTo>
                  <a:pt x="164287" y="154153"/>
                </a:lnTo>
                <a:lnTo>
                  <a:pt x="131750" y="154153"/>
                </a:lnTo>
                <a:moveTo>
                  <a:pt x="36538" y="128550"/>
                </a:moveTo>
                <a:lnTo>
                  <a:pt x="88278" y="128550"/>
                </a:lnTo>
                <a:lnTo>
                  <a:pt x="88278" y="5600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7" name="Freeform 227"/>
          <p:cNvSpPr/>
          <p:nvPr/>
        </p:nvSpPr>
        <p:spPr>
          <a:xfrm>
            <a:off x="4283126" y="4988766"/>
            <a:ext cx="243498" cy="230962"/>
          </a:xfrm>
          <a:custGeom>
            <a:avLst/>
            <a:gdLst>
              <a:gd name="connsiteX0" fmla="*/ 201625 w 243498"/>
              <a:gd name="connsiteY0" fmla="*/ 230962 h 230962"/>
              <a:gd name="connsiteX1" fmla="*/ 201625 w 243498"/>
              <a:gd name="connsiteY1" fmla="*/ 111481 h 230962"/>
              <a:gd name="connsiteX2" fmla="*/ 181623 w 243498"/>
              <a:gd name="connsiteY2" fmla="*/ 111481 h 230962"/>
              <a:gd name="connsiteX3" fmla="*/ 181623 w 243498"/>
              <a:gd name="connsiteY3" fmla="*/ 200292 h 230962"/>
              <a:gd name="connsiteX4" fmla="*/ 175489 w 243498"/>
              <a:gd name="connsiteY4" fmla="*/ 218827 h 230962"/>
              <a:gd name="connsiteX5" fmla="*/ 156020 w 243498"/>
              <a:gd name="connsiteY5" fmla="*/ 224561 h 230962"/>
              <a:gd name="connsiteX6" fmla="*/ 139751 w 243498"/>
              <a:gd name="connsiteY6" fmla="*/ 224561 h 230962"/>
              <a:gd name="connsiteX7" fmla="*/ 139751 w 243498"/>
              <a:gd name="connsiteY7" fmla="*/ 159487 h 230962"/>
              <a:gd name="connsiteX8" fmla="*/ 100546 w 243498"/>
              <a:gd name="connsiteY8" fmla="*/ 172688 h 230962"/>
              <a:gd name="connsiteX9" fmla="*/ 49340 w 243498"/>
              <a:gd name="connsiteY9" fmla="*/ 177622 h 230962"/>
              <a:gd name="connsiteX10" fmla="*/ 10668 w 243498"/>
              <a:gd name="connsiteY10" fmla="*/ 177622 h 230962"/>
              <a:gd name="connsiteX11" fmla="*/ 10668 w 243498"/>
              <a:gd name="connsiteY11" fmla="*/ 47206 h 230962"/>
              <a:gd name="connsiteX12" fmla="*/ 8001 w 243498"/>
              <a:gd name="connsiteY12" fmla="*/ 38272 h 230962"/>
              <a:gd name="connsiteX13" fmla="*/ 0 w 243498"/>
              <a:gd name="connsiteY13" fmla="*/ 33871 h 230962"/>
              <a:gd name="connsiteX14" fmla="*/ 53873 w 243498"/>
              <a:gd name="connsiteY14" fmla="*/ 17869 h 230962"/>
              <a:gd name="connsiteX15" fmla="*/ 53873 w 243498"/>
              <a:gd name="connsiteY15" fmla="*/ 26403 h 230962"/>
              <a:gd name="connsiteX16" fmla="*/ 117882 w 243498"/>
              <a:gd name="connsiteY16" fmla="*/ 26403 h 230962"/>
              <a:gd name="connsiteX17" fmla="*/ 117882 w 243498"/>
              <a:gd name="connsiteY17" fmla="*/ 52274 h 230962"/>
              <a:gd name="connsiteX18" fmla="*/ 53873 w 243498"/>
              <a:gd name="connsiteY18" fmla="*/ 52274 h 230962"/>
              <a:gd name="connsiteX19" fmla="*/ 53873 w 243498"/>
              <a:gd name="connsiteY19" fmla="*/ 149086 h 230962"/>
              <a:gd name="connsiteX20" fmla="*/ 60008 w 243498"/>
              <a:gd name="connsiteY20" fmla="*/ 149086 h 230962"/>
              <a:gd name="connsiteX21" fmla="*/ 104547 w 243498"/>
              <a:gd name="connsiteY21" fmla="*/ 147085 h 230962"/>
              <a:gd name="connsiteX22" fmla="*/ 139751 w 243498"/>
              <a:gd name="connsiteY22" fmla="*/ 141351 h 230962"/>
              <a:gd name="connsiteX23" fmla="*/ 139751 w 243498"/>
              <a:gd name="connsiteY23" fmla="*/ 33338 h 230962"/>
              <a:gd name="connsiteX24" fmla="*/ 138151 w 243498"/>
              <a:gd name="connsiteY24" fmla="*/ 26270 h 230962"/>
              <a:gd name="connsiteX25" fmla="*/ 132550 w 243498"/>
              <a:gd name="connsiteY25" fmla="*/ 21336 h 230962"/>
              <a:gd name="connsiteX26" fmla="*/ 181623 w 243498"/>
              <a:gd name="connsiteY26" fmla="*/ 8001 h 230962"/>
              <a:gd name="connsiteX27" fmla="*/ 181623 w 243498"/>
              <a:gd name="connsiteY27" fmla="*/ 84277 h 230962"/>
              <a:gd name="connsiteX28" fmla="*/ 201625 w 243498"/>
              <a:gd name="connsiteY28" fmla="*/ 84277 h 230962"/>
              <a:gd name="connsiteX29" fmla="*/ 201625 w 243498"/>
              <a:gd name="connsiteY29" fmla="*/ 25337 h 230962"/>
              <a:gd name="connsiteX30" fmla="*/ 200025 w 243498"/>
              <a:gd name="connsiteY30" fmla="*/ 18269 h 230962"/>
              <a:gd name="connsiteX31" fmla="*/ 194425 w 243498"/>
              <a:gd name="connsiteY31" fmla="*/ 13335 h 230962"/>
              <a:gd name="connsiteX32" fmla="*/ 243498 w 243498"/>
              <a:gd name="connsiteY32" fmla="*/ 0 h 230962"/>
              <a:gd name="connsiteX33" fmla="*/ 243498 w 243498"/>
              <a:gd name="connsiteY33" fmla="*/ 206692 h 230962"/>
              <a:gd name="connsiteX34" fmla="*/ 237363 w 243498"/>
              <a:gd name="connsiteY34" fmla="*/ 225228 h 230962"/>
              <a:gd name="connsiteX35" fmla="*/ 217894 w 243498"/>
              <a:gd name="connsiteY35" fmla="*/ 230962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3498" h="230962">
                <a:moveTo>
                  <a:pt x="201625" y="230962"/>
                </a:moveTo>
                <a:lnTo>
                  <a:pt x="201625" y="111481"/>
                </a:lnTo>
                <a:lnTo>
                  <a:pt x="181623" y="111481"/>
                </a:lnTo>
                <a:lnTo>
                  <a:pt x="181623" y="200292"/>
                </a:lnTo>
                <a:cubicBezTo>
                  <a:pt x="181623" y="208826"/>
                  <a:pt x="179578" y="215005"/>
                  <a:pt x="175489" y="218827"/>
                </a:cubicBezTo>
                <a:cubicBezTo>
                  <a:pt x="171400" y="222650"/>
                  <a:pt x="164910" y="224561"/>
                  <a:pt x="156020" y="224561"/>
                </a:cubicBezTo>
                <a:lnTo>
                  <a:pt x="139751" y="224561"/>
                </a:lnTo>
                <a:lnTo>
                  <a:pt x="139751" y="159487"/>
                </a:lnTo>
                <a:cubicBezTo>
                  <a:pt x="128550" y="164999"/>
                  <a:pt x="115481" y="169399"/>
                  <a:pt x="100546" y="172688"/>
                </a:cubicBezTo>
                <a:cubicBezTo>
                  <a:pt x="85611" y="175978"/>
                  <a:pt x="68542" y="177622"/>
                  <a:pt x="49340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2"/>
                </a:cubicBezTo>
                <a:cubicBezTo>
                  <a:pt x="6223" y="35871"/>
                  <a:pt x="3556" y="34404"/>
                  <a:pt x="0" y="33871"/>
                </a:cubicBezTo>
                <a:lnTo>
                  <a:pt x="53873" y="17869"/>
                </a:lnTo>
                <a:lnTo>
                  <a:pt x="53873" y="26403"/>
                </a:lnTo>
                <a:lnTo>
                  <a:pt x="117882" y="26403"/>
                </a:lnTo>
                <a:lnTo>
                  <a:pt x="117882" y="52274"/>
                </a:lnTo>
                <a:lnTo>
                  <a:pt x="53873" y="52274"/>
                </a:lnTo>
                <a:lnTo>
                  <a:pt x="53873" y="149086"/>
                </a:lnTo>
                <a:lnTo>
                  <a:pt x="60008" y="149086"/>
                </a:lnTo>
                <a:cubicBezTo>
                  <a:pt x="76543" y="149086"/>
                  <a:pt x="91389" y="148419"/>
                  <a:pt x="104547" y="147085"/>
                </a:cubicBezTo>
                <a:cubicBezTo>
                  <a:pt x="117704" y="145752"/>
                  <a:pt x="129439" y="143840"/>
                  <a:pt x="139751" y="141351"/>
                </a:cubicBezTo>
                <a:lnTo>
                  <a:pt x="139751" y="33338"/>
                </a:lnTo>
                <a:cubicBezTo>
                  <a:pt x="139751" y="30849"/>
                  <a:pt x="139217" y="28492"/>
                  <a:pt x="138151" y="26270"/>
                </a:cubicBezTo>
                <a:cubicBezTo>
                  <a:pt x="137084" y="24047"/>
                  <a:pt x="135217" y="22403"/>
                  <a:pt x="132550" y="21336"/>
                </a:cubicBezTo>
                <a:lnTo>
                  <a:pt x="181623" y="8001"/>
                </a:lnTo>
                <a:lnTo>
                  <a:pt x="181623" y="84277"/>
                </a:lnTo>
                <a:lnTo>
                  <a:pt x="201625" y="84277"/>
                </a:lnTo>
                <a:lnTo>
                  <a:pt x="201625" y="25337"/>
                </a:lnTo>
                <a:cubicBezTo>
                  <a:pt x="201625" y="22847"/>
                  <a:pt x="201092" y="20492"/>
                  <a:pt x="200025" y="18269"/>
                </a:cubicBezTo>
                <a:cubicBezTo>
                  <a:pt x="198958" y="16047"/>
                  <a:pt x="197092" y="14402"/>
                  <a:pt x="194425" y="13335"/>
                </a:cubicBezTo>
                <a:lnTo>
                  <a:pt x="243498" y="0"/>
                </a:lnTo>
                <a:lnTo>
                  <a:pt x="243498" y="206692"/>
                </a:lnTo>
                <a:cubicBezTo>
                  <a:pt x="243498" y="215227"/>
                  <a:pt x="241453" y="221405"/>
                  <a:pt x="237363" y="225228"/>
                </a:cubicBezTo>
                <a:cubicBezTo>
                  <a:pt x="233274" y="229051"/>
                  <a:pt x="226784" y="230962"/>
                  <a:pt x="217894" y="2309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8" name="Freeform 228"/>
          <p:cNvSpPr/>
          <p:nvPr/>
        </p:nvSpPr>
        <p:spPr>
          <a:xfrm>
            <a:off x="4619234" y="4988766"/>
            <a:ext cx="259232" cy="233096"/>
          </a:xfrm>
          <a:custGeom>
            <a:avLst/>
            <a:gdLst>
              <a:gd name="connsiteX0" fmla="*/ 37338 w 259232"/>
              <a:gd name="connsiteY0" fmla="*/ 170155 h 233096"/>
              <a:gd name="connsiteX1" fmla="*/ 173355 w 259232"/>
              <a:gd name="connsiteY1" fmla="*/ 170155 h 233096"/>
              <a:gd name="connsiteX2" fmla="*/ 173355 w 259232"/>
              <a:gd name="connsiteY2" fmla="*/ 153353 h 233096"/>
              <a:gd name="connsiteX3" fmla="*/ 43472 w 259232"/>
              <a:gd name="connsiteY3" fmla="*/ 153353 h 233096"/>
              <a:gd name="connsiteX4" fmla="*/ 33071 w 259232"/>
              <a:gd name="connsiteY4" fmla="*/ 130150 h 233096"/>
              <a:gd name="connsiteX5" fmla="*/ 221895 w 259232"/>
              <a:gd name="connsiteY5" fmla="*/ 130150 h 233096"/>
              <a:gd name="connsiteX6" fmla="*/ 221895 w 259232"/>
              <a:gd name="connsiteY6" fmla="*/ 192024 h 233096"/>
              <a:gd name="connsiteX7" fmla="*/ 85877 w 259232"/>
              <a:gd name="connsiteY7" fmla="*/ 192024 h 233096"/>
              <a:gd name="connsiteX8" fmla="*/ 85877 w 259232"/>
              <a:gd name="connsiteY8" fmla="*/ 209893 h 233096"/>
              <a:gd name="connsiteX9" fmla="*/ 209093 w 259232"/>
              <a:gd name="connsiteY9" fmla="*/ 209893 h 233096"/>
              <a:gd name="connsiteX10" fmla="*/ 220828 w 259232"/>
              <a:gd name="connsiteY10" fmla="*/ 201359 h 233096"/>
              <a:gd name="connsiteX11" fmla="*/ 234162 w 259232"/>
              <a:gd name="connsiteY11" fmla="*/ 233096 h 233096"/>
              <a:gd name="connsiteX12" fmla="*/ 37338 w 259232"/>
              <a:gd name="connsiteY12" fmla="*/ 233096 h 233096"/>
              <a:gd name="connsiteX14" fmla="*/ 148018 w 259232"/>
              <a:gd name="connsiteY14" fmla="*/ 114948 h 233096"/>
              <a:gd name="connsiteX15" fmla="*/ 103479 w 259232"/>
              <a:gd name="connsiteY15" fmla="*/ 114948 h 233096"/>
              <a:gd name="connsiteX16" fmla="*/ 103479 w 259232"/>
              <a:gd name="connsiteY16" fmla="*/ 105347 h 233096"/>
              <a:gd name="connsiteX17" fmla="*/ 76676 w 259232"/>
              <a:gd name="connsiteY17" fmla="*/ 113614 h 233096"/>
              <a:gd name="connsiteX18" fmla="*/ 44272 w 259232"/>
              <a:gd name="connsiteY18" fmla="*/ 116281 h 233096"/>
              <a:gd name="connsiteX19" fmla="*/ 10668 w 259232"/>
              <a:gd name="connsiteY19" fmla="*/ 116281 h 233096"/>
              <a:gd name="connsiteX20" fmla="*/ 10668 w 259232"/>
              <a:gd name="connsiteY20" fmla="*/ 36538 h 233096"/>
              <a:gd name="connsiteX21" fmla="*/ 8001 w 259232"/>
              <a:gd name="connsiteY21" fmla="*/ 27603 h 233096"/>
              <a:gd name="connsiteX22" fmla="*/ 0 w 259232"/>
              <a:gd name="connsiteY22" fmla="*/ 23203 h 233096"/>
              <a:gd name="connsiteX23" fmla="*/ 55207 w 259232"/>
              <a:gd name="connsiteY23" fmla="*/ 8534 h 233096"/>
              <a:gd name="connsiteX24" fmla="*/ 55207 w 259232"/>
              <a:gd name="connsiteY24" fmla="*/ 42139 h 233096"/>
              <a:gd name="connsiteX25" fmla="*/ 103479 w 259232"/>
              <a:gd name="connsiteY25" fmla="*/ 42139 h 233096"/>
              <a:gd name="connsiteX26" fmla="*/ 103479 w 259232"/>
              <a:gd name="connsiteY26" fmla="*/ 17336 h 233096"/>
              <a:gd name="connsiteX27" fmla="*/ 148018 w 259232"/>
              <a:gd name="connsiteY27" fmla="*/ 5867 h 233096"/>
              <a:gd name="connsiteX29" fmla="*/ 176022 w 259232"/>
              <a:gd name="connsiteY29" fmla="*/ 120281 h 233096"/>
              <a:gd name="connsiteX30" fmla="*/ 176022 w 259232"/>
              <a:gd name="connsiteY30" fmla="*/ 28003 h 233096"/>
              <a:gd name="connsiteX31" fmla="*/ 174422 w 259232"/>
              <a:gd name="connsiteY31" fmla="*/ 20936 h 233096"/>
              <a:gd name="connsiteX32" fmla="*/ 168821 w 259232"/>
              <a:gd name="connsiteY32" fmla="*/ 16002 h 233096"/>
              <a:gd name="connsiteX33" fmla="*/ 223228 w 259232"/>
              <a:gd name="connsiteY33" fmla="*/ 0 h 233096"/>
              <a:gd name="connsiteX34" fmla="*/ 223228 w 259232"/>
              <a:gd name="connsiteY34" fmla="*/ 46939 h 233096"/>
              <a:gd name="connsiteX35" fmla="*/ 259232 w 259232"/>
              <a:gd name="connsiteY35" fmla="*/ 46939 h 233096"/>
              <a:gd name="connsiteX36" fmla="*/ 259232 w 259232"/>
              <a:gd name="connsiteY36" fmla="*/ 71476 h 233096"/>
              <a:gd name="connsiteX37" fmla="*/ 223228 w 259232"/>
              <a:gd name="connsiteY37" fmla="*/ 71476 h 233096"/>
              <a:gd name="connsiteX38" fmla="*/ 223228 w 259232"/>
              <a:gd name="connsiteY38" fmla="*/ 96012 h 233096"/>
              <a:gd name="connsiteX39" fmla="*/ 217094 w 259232"/>
              <a:gd name="connsiteY39" fmla="*/ 114548 h 233096"/>
              <a:gd name="connsiteX40" fmla="*/ 197625 w 259232"/>
              <a:gd name="connsiteY40" fmla="*/ 120281 h 233096"/>
              <a:gd name="connsiteX42" fmla="*/ 103479 w 259232"/>
              <a:gd name="connsiteY42" fmla="*/ 66675 h 233096"/>
              <a:gd name="connsiteX43" fmla="*/ 55207 w 259232"/>
              <a:gd name="connsiteY43" fmla="*/ 66675 h 233096"/>
              <a:gd name="connsiteX44" fmla="*/ 55207 w 259232"/>
              <a:gd name="connsiteY44" fmla="*/ 91745 h 233096"/>
              <a:gd name="connsiteX45" fmla="*/ 66008 w 259232"/>
              <a:gd name="connsiteY45" fmla="*/ 91745 h 233096"/>
              <a:gd name="connsiteX46" fmla="*/ 78410 w 259232"/>
              <a:gd name="connsiteY46" fmla="*/ 91478 h 233096"/>
              <a:gd name="connsiteX47" fmla="*/ 91345 w 259232"/>
              <a:gd name="connsiteY47" fmla="*/ 90678 h 233096"/>
              <a:gd name="connsiteX48" fmla="*/ 103479 w 259232"/>
              <a:gd name="connsiteY48" fmla="*/ 89078 h 2330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9232" h="233096">
                <a:moveTo>
                  <a:pt x="37338" y="170155"/>
                </a:moveTo>
                <a:lnTo>
                  <a:pt x="173355" y="170155"/>
                </a:lnTo>
                <a:lnTo>
                  <a:pt x="173355" y="153353"/>
                </a:lnTo>
                <a:lnTo>
                  <a:pt x="43472" y="153353"/>
                </a:lnTo>
                <a:lnTo>
                  <a:pt x="33071" y="130150"/>
                </a:lnTo>
                <a:lnTo>
                  <a:pt x="221895" y="130150"/>
                </a:lnTo>
                <a:lnTo>
                  <a:pt x="221895" y="192024"/>
                </a:lnTo>
                <a:lnTo>
                  <a:pt x="85877" y="192024"/>
                </a:lnTo>
                <a:lnTo>
                  <a:pt x="85877" y="209893"/>
                </a:lnTo>
                <a:lnTo>
                  <a:pt x="209093" y="209893"/>
                </a:lnTo>
                <a:cubicBezTo>
                  <a:pt x="215849" y="209893"/>
                  <a:pt x="219761" y="207048"/>
                  <a:pt x="220828" y="201359"/>
                </a:cubicBezTo>
                <a:lnTo>
                  <a:pt x="234162" y="233096"/>
                </a:lnTo>
                <a:lnTo>
                  <a:pt x="37338" y="233096"/>
                </a:lnTo>
                <a:moveTo>
                  <a:pt x="148018" y="114948"/>
                </a:moveTo>
                <a:lnTo>
                  <a:pt x="103479" y="114948"/>
                </a:lnTo>
                <a:lnTo>
                  <a:pt x="103479" y="105347"/>
                </a:lnTo>
                <a:cubicBezTo>
                  <a:pt x="95479" y="109081"/>
                  <a:pt x="86544" y="111836"/>
                  <a:pt x="76676" y="113614"/>
                </a:cubicBezTo>
                <a:cubicBezTo>
                  <a:pt x="66808" y="115393"/>
                  <a:pt x="56007" y="116281"/>
                  <a:pt x="44272" y="116281"/>
                </a:cubicBezTo>
                <a:lnTo>
                  <a:pt x="10668" y="116281"/>
                </a:lnTo>
                <a:lnTo>
                  <a:pt x="10668" y="36538"/>
                </a:lnTo>
                <a:cubicBezTo>
                  <a:pt x="10668" y="32982"/>
                  <a:pt x="9779" y="30004"/>
                  <a:pt x="8001" y="27603"/>
                </a:cubicBezTo>
                <a:cubicBezTo>
                  <a:pt x="6223" y="25203"/>
                  <a:pt x="3556" y="23736"/>
                  <a:pt x="0" y="23203"/>
                </a:cubicBezTo>
                <a:lnTo>
                  <a:pt x="55207" y="8534"/>
                </a:lnTo>
                <a:lnTo>
                  <a:pt x="55207" y="42139"/>
                </a:lnTo>
                <a:lnTo>
                  <a:pt x="103479" y="42139"/>
                </a:lnTo>
                <a:lnTo>
                  <a:pt x="103479" y="17336"/>
                </a:lnTo>
                <a:lnTo>
                  <a:pt x="148018" y="5867"/>
                </a:lnTo>
                <a:moveTo>
                  <a:pt x="176022" y="120281"/>
                </a:moveTo>
                <a:lnTo>
                  <a:pt x="176022" y="28003"/>
                </a:lnTo>
                <a:cubicBezTo>
                  <a:pt x="176022" y="25515"/>
                  <a:pt x="175489" y="23159"/>
                  <a:pt x="174422" y="20936"/>
                </a:cubicBezTo>
                <a:cubicBezTo>
                  <a:pt x="173355" y="18713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46939"/>
                </a:lnTo>
                <a:lnTo>
                  <a:pt x="259232" y="46939"/>
                </a:lnTo>
                <a:lnTo>
                  <a:pt x="259232" y="71476"/>
                </a:lnTo>
                <a:lnTo>
                  <a:pt x="223228" y="71476"/>
                </a:lnTo>
                <a:lnTo>
                  <a:pt x="223228" y="96012"/>
                </a:lnTo>
                <a:cubicBezTo>
                  <a:pt x="223228" y="104547"/>
                  <a:pt x="221183" y="110725"/>
                  <a:pt x="217094" y="114548"/>
                </a:cubicBezTo>
                <a:cubicBezTo>
                  <a:pt x="213004" y="118371"/>
                  <a:pt x="206515" y="120281"/>
                  <a:pt x="197625" y="120281"/>
                </a:cubicBezTo>
                <a:moveTo>
                  <a:pt x="103479" y="66675"/>
                </a:moveTo>
                <a:lnTo>
                  <a:pt x="55207" y="66675"/>
                </a:lnTo>
                <a:lnTo>
                  <a:pt x="55207" y="91745"/>
                </a:lnTo>
                <a:cubicBezTo>
                  <a:pt x="58407" y="91745"/>
                  <a:pt x="62007" y="91745"/>
                  <a:pt x="66008" y="91745"/>
                </a:cubicBezTo>
                <a:cubicBezTo>
                  <a:pt x="70009" y="91745"/>
                  <a:pt x="74143" y="91656"/>
                  <a:pt x="78410" y="91478"/>
                </a:cubicBezTo>
                <a:cubicBezTo>
                  <a:pt x="82677" y="91300"/>
                  <a:pt x="86989" y="91034"/>
                  <a:pt x="91345" y="90678"/>
                </a:cubicBezTo>
                <a:cubicBezTo>
                  <a:pt x="95701" y="90322"/>
                  <a:pt x="99746" y="89789"/>
                  <a:pt x="103479" y="89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9" name="Freeform 229"/>
          <p:cNvSpPr/>
          <p:nvPr/>
        </p:nvSpPr>
        <p:spPr>
          <a:xfrm>
            <a:off x="4896602" y="4988766"/>
            <a:ext cx="221094" cy="233896"/>
          </a:xfrm>
          <a:custGeom>
            <a:avLst/>
            <a:gdLst>
              <a:gd name="connsiteX0" fmla="*/ 170688 w 221094"/>
              <a:gd name="connsiteY0" fmla="*/ 135217 h 233896"/>
              <a:gd name="connsiteX1" fmla="*/ 170688 w 221094"/>
              <a:gd name="connsiteY1" fmla="*/ 104813 h 233896"/>
              <a:gd name="connsiteX2" fmla="*/ 137351 w 221094"/>
              <a:gd name="connsiteY2" fmla="*/ 104813 h 233896"/>
              <a:gd name="connsiteX3" fmla="*/ 137351 w 221094"/>
              <a:gd name="connsiteY3" fmla="*/ 128283 h 233896"/>
              <a:gd name="connsiteX4" fmla="*/ 92811 w 221094"/>
              <a:gd name="connsiteY4" fmla="*/ 128283 h 233896"/>
              <a:gd name="connsiteX5" fmla="*/ 92811 w 221094"/>
              <a:gd name="connsiteY5" fmla="*/ 118682 h 233896"/>
              <a:gd name="connsiteX6" fmla="*/ 66008 w 221094"/>
              <a:gd name="connsiteY6" fmla="*/ 126949 h 233896"/>
              <a:gd name="connsiteX7" fmla="*/ 33604 w 221094"/>
              <a:gd name="connsiteY7" fmla="*/ 129617 h 233896"/>
              <a:gd name="connsiteX8" fmla="*/ 0 w 221094"/>
              <a:gd name="connsiteY8" fmla="*/ 129617 h 233896"/>
              <a:gd name="connsiteX9" fmla="*/ 0 w 221094"/>
              <a:gd name="connsiteY9" fmla="*/ 18402 h 233896"/>
              <a:gd name="connsiteX10" fmla="*/ 92811 w 221094"/>
              <a:gd name="connsiteY10" fmla="*/ 18402 h 233896"/>
              <a:gd name="connsiteX11" fmla="*/ 92811 w 221094"/>
              <a:gd name="connsiteY11" fmla="*/ 9868 h 233896"/>
              <a:gd name="connsiteX12" fmla="*/ 137351 w 221094"/>
              <a:gd name="connsiteY12" fmla="*/ 22670 h 233896"/>
              <a:gd name="connsiteX13" fmla="*/ 137351 w 221094"/>
              <a:gd name="connsiteY13" fmla="*/ 36272 h 233896"/>
              <a:gd name="connsiteX14" fmla="*/ 170688 w 221094"/>
              <a:gd name="connsiteY14" fmla="*/ 36272 h 233896"/>
              <a:gd name="connsiteX15" fmla="*/ 170688 w 221094"/>
              <a:gd name="connsiteY15" fmla="*/ 28003 h 233896"/>
              <a:gd name="connsiteX16" fmla="*/ 169088 w 221094"/>
              <a:gd name="connsiteY16" fmla="*/ 20936 h 233896"/>
              <a:gd name="connsiteX17" fmla="*/ 163487 w 221094"/>
              <a:gd name="connsiteY17" fmla="*/ 16002 h 233896"/>
              <a:gd name="connsiteX18" fmla="*/ 217894 w 221094"/>
              <a:gd name="connsiteY18" fmla="*/ 0 h 233896"/>
              <a:gd name="connsiteX19" fmla="*/ 217894 w 221094"/>
              <a:gd name="connsiteY19" fmla="*/ 110947 h 233896"/>
              <a:gd name="connsiteX20" fmla="*/ 211760 w 221094"/>
              <a:gd name="connsiteY20" fmla="*/ 129483 h 233896"/>
              <a:gd name="connsiteX21" fmla="*/ 192291 w 221094"/>
              <a:gd name="connsiteY21" fmla="*/ 135217 h 233896"/>
              <a:gd name="connsiteX23" fmla="*/ 221094 w 221094"/>
              <a:gd name="connsiteY23" fmla="*/ 187757 h 233896"/>
              <a:gd name="connsiteX24" fmla="*/ 214694 w 221094"/>
              <a:gd name="connsiteY24" fmla="*/ 205892 h 233896"/>
              <a:gd name="connsiteX25" fmla="*/ 196024 w 221094"/>
              <a:gd name="connsiteY25" fmla="*/ 220561 h 233896"/>
              <a:gd name="connsiteX26" fmla="*/ 165488 w 221094"/>
              <a:gd name="connsiteY26" fmla="*/ 230296 h 233896"/>
              <a:gd name="connsiteX27" fmla="*/ 123749 w 221094"/>
              <a:gd name="connsiteY27" fmla="*/ 233896 h 233896"/>
              <a:gd name="connsiteX28" fmla="*/ 81877 w 221094"/>
              <a:gd name="connsiteY28" fmla="*/ 230296 h 233896"/>
              <a:gd name="connsiteX29" fmla="*/ 51340 w 221094"/>
              <a:gd name="connsiteY29" fmla="*/ 220561 h 233896"/>
              <a:gd name="connsiteX30" fmla="*/ 32538 w 221094"/>
              <a:gd name="connsiteY30" fmla="*/ 205892 h 233896"/>
              <a:gd name="connsiteX31" fmla="*/ 26136 w 221094"/>
              <a:gd name="connsiteY31" fmla="*/ 187757 h 233896"/>
              <a:gd name="connsiteX32" fmla="*/ 32538 w 221094"/>
              <a:gd name="connsiteY32" fmla="*/ 169488 h 233896"/>
              <a:gd name="connsiteX33" fmla="*/ 51340 w 221094"/>
              <a:gd name="connsiteY33" fmla="*/ 154953 h 233896"/>
              <a:gd name="connsiteX34" fmla="*/ 81877 w 221094"/>
              <a:gd name="connsiteY34" fmla="*/ 145219 h 233896"/>
              <a:gd name="connsiteX35" fmla="*/ 123749 w 221094"/>
              <a:gd name="connsiteY35" fmla="*/ 141618 h 233896"/>
              <a:gd name="connsiteX36" fmla="*/ 165488 w 221094"/>
              <a:gd name="connsiteY36" fmla="*/ 145219 h 233896"/>
              <a:gd name="connsiteX37" fmla="*/ 196024 w 221094"/>
              <a:gd name="connsiteY37" fmla="*/ 154953 h 233896"/>
              <a:gd name="connsiteX38" fmla="*/ 214694 w 221094"/>
              <a:gd name="connsiteY38" fmla="*/ 169488 h 233896"/>
              <a:gd name="connsiteX39" fmla="*/ 221094 w 221094"/>
              <a:gd name="connsiteY39" fmla="*/ 187757 h 233896"/>
              <a:gd name="connsiteX41" fmla="*/ 170688 w 221094"/>
              <a:gd name="connsiteY41" fmla="*/ 187757 h 233896"/>
              <a:gd name="connsiteX42" fmla="*/ 158286 w 221094"/>
              <a:gd name="connsiteY42" fmla="*/ 170688 h 233896"/>
              <a:gd name="connsiteX43" fmla="*/ 123749 w 221094"/>
              <a:gd name="connsiteY43" fmla="*/ 163754 h 233896"/>
              <a:gd name="connsiteX44" fmla="*/ 88944 w 221094"/>
              <a:gd name="connsiteY44" fmla="*/ 170688 h 233896"/>
              <a:gd name="connsiteX45" fmla="*/ 76543 w 221094"/>
              <a:gd name="connsiteY45" fmla="*/ 187757 h 233896"/>
              <a:gd name="connsiteX46" fmla="*/ 88811 w 221094"/>
              <a:gd name="connsiteY46" fmla="*/ 204826 h 233896"/>
              <a:gd name="connsiteX47" fmla="*/ 123749 w 221094"/>
              <a:gd name="connsiteY47" fmla="*/ 211760 h 233896"/>
              <a:gd name="connsiteX48" fmla="*/ 158286 w 221094"/>
              <a:gd name="connsiteY48" fmla="*/ 204826 h 233896"/>
              <a:gd name="connsiteX49" fmla="*/ 170688 w 221094"/>
              <a:gd name="connsiteY49" fmla="*/ 187757 h 233896"/>
              <a:gd name="connsiteX51" fmla="*/ 92811 w 221094"/>
              <a:gd name="connsiteY51" fmla="*/ 42939 h 233896"/>
              <a:gd name="connsiteX52" fmla="*/ 44539 w 221094"/>
              <a:gd name="connsiteY52" fmla="*/ 42939 h 233896"/>
              <a:gd name="connsiteX53" fmla="*/ 44539 w 221094"/>
              <a:gd name="connsiteY53" fmla="*/ 105080 h 233896"/>
              <a:gd name="connsiteX54" fmla="*/ 55340 w 221094"/>
              <a:gd name="connsiteY54" fmla="*/ 105080 h 233896"/>
              <a:gd name="connsiteX55" fmla="*/ 67742 w 221094"/>
              <a:gd name="connsiteY55" fmla="*/ 104813 h 233896"/>
              <a:gd name="connsiteX56" fmla="*/ 80677 w 221094"/>
              <a:gd name="connsiteY56" fmla="*/ 104013 h 233896"/>
              <a:gd name="connsiteX57" fmla="*/ 92811 w 221094"/>
              <a:gd name="connsiteY57" fmla="*/ 102413 h 233896"/>
              <a:gd name="connsiteX59" fmla="*/ 137351 w 221094"/>
              <a:gd name="connsiteY59" fmla="*/ 81610 h 233896"/>
              <a:gd name="connsiteX60" fmla="*/ 170688 w 221094"/>
              <a:gd name="connsiteY60" fmla="*/ 81610 h 233896"/>
              <a:gd name="connsiteX61" fmla="*/ 170688 w 221094"/>
              <a:gd name="connsiteY61" fmla="*/ 59474 h 233896"/>
              <a:gd name="connsiteX62" fmla="*/ 137351 w 221094"/>
              <a:gd name="connsiteY62" fmla="*/ 59474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21094" h="233896">
                <a:moveTo>
                  <a:pt x="170688" y="135217"/>
                </a:moveTo>
                <a:lnTo>
                  <a:pt x="170688" y="104813"/>
                </a:lnTo>
                <a:lnTo>
                  <a:pt x="137351" y="104813"/>
                </a:lnTo>
                <a:lnTo>
                  <a:pt x="137351" y="128283"/>
                </a:lnTo>
                <a:lnTo>
                  <a:pt x="92811" y="128283"/>
                </a:lnTo>
                <a:lnTo>
                  <a:pt x="92811" y="118682"/>
                </a:lnTo>
                <a:cubicBezTo>
                  <a:pt x="84811" y="122415"/>
                  <a:pt x="75876" y="125171"/>
                  <a:pt x="66008" y="126949"/>
                </a:cubicBezTo>
                <a:cubicBezTo>
                  <a:pt x="56141" y="128727"/>
                  <a:pt x="45339" y="129617"/>
                  <a:pt x="33604" y="129617"/>
                </a:cubicBezTo>
                <a:lnTo>
                  <a:pt x="0" y="129617"/>
                </a:lnTo>
                <a:lnTo>
                  <a:pt x="0" y="18402"/>
                </a:lnTo>
                <a:lnTo>
                  <a:pt x="92811" y="18402"/>
                </a:lnTo>
                <a:lnTo>
                  <a:pt x="92811" y="9868"/>
                </a:lnTo>
                <a:lnTo>
                  <a:pt x="137351" y="22670"/>
                </a:lnTo>
                <a:lnTo>
                  <a:pt x="137351" y="36272"/>
                </a:lnTo>
                <a:lnTo>
                  <a:pt x="170688" y="36272"/>
                </a:lnTo>
                <a:lnTo>
                  <a:pt x="170688" y="28003"/>
                </a:lnTo>
                <a:cubicBezTo>
                  <a:pt x="170688" y="25515"/>
                  <a:pt x="170155" y="23159"/>
                  <a:pt x="169088" y="20936"/>
                </a:cubicBezTo>
                <a:cubicBezTo>
                  <a:pt x="168021" y="18713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110947"/>
                </a:lnTo>
                <a:cubicBezTo>
                  <a:pt x="217894" y="119481"/>
                  <a:pt x="215850" y="125660"/>
                  <a:pt x="211760" y="129483"/>
                </a:cubicBezTo>
                <a:cubicBezTo>
                  <a:pt x="207670" y="133306"/>
                  <a:pt x="201181" y="135217"/>
                  <a:pt x="192291" y="135217"/>
                </a:cubicBezTo>
                <a:moveTo>
                  <a:pt x="221094" y="187757"/>
                </a:moveTo>
                <a:cubicBezTo>
                  <a:pt x="221094" y="194158"/>
                  <a:pt x="218961" y="200203"/>
                  <a:pt x="214694" y="205892"/>
                </a:cubicBezTo>
                <a:cubicBezTo>
                  <a:pt x="210427" y="211582"/>
                  <a:pt x="204204" y="216472"/>
                  <a:pt x="196024" y="220561"/>
                </a:cubicBezTo>
                <a:cubicBezTo>
                  <a:pt x="187846" y="224650"/>
                  <a:pt x="177667" y="227895"/>
                  <a:pt x="165488" y="230296"/>
                </a:cubicBezTo>
                <a:cubicBezTo>
                  <a:pt x="153308" y="232695"/>
                  <a:pt x="139395" y="233896"/>
                  <a:pt x="123749" y="233896"/>
                </a:cubicBezTo>
                <a:cubicBezTo>
                  <a:pt x="107924" y="233896"/>
                  <a:pt x="93967" y="232695"/>
                  <a:pt x="81877" y="230296"/>
                </a:cubicBezTo>
                <a:cubicBezTo>
                  <a:pt x="69787" y="227895"/>
                  <a:pt x="59607" y="224650"/>
                  <a:pt x="51340" y="220561"/>
                </a:cubicBezTo>
                <a:cubicBezTo>
                  <a:pt x="43072" y="216472"/>
                  <a:pt x="36805" y="211582"/>
                  <a:pt x="32538" y="205892"/>
                </a:cubicBezTo>
                <a:cubicBezTo>
                  <a:pt x="28270" y="200203"/>
                  <a:pt x="26136" y="194158"/>
                  <a:pt x="26136" y="187757"/>
                </a:cubicBezTo>
                <a:cubicBezTo>
                  <a:pt x="26136" y="181178"/>
                  <a:pt x="28270" y="175089"/>
                  <a:pt x="32538" y="169488"/>
                </a:cubicBezTo>
                <a:cubicBezTo>
                  <a:pt x="36805" y="163887"/>
                  <a:pt x="43072" y="159042"/>
                  <a:pt x="51340" y="154953"/>
                </a:cubicBezTo>
                <a:cubicBezTo>
                  <a:pt x="59607" y="150863"/>
                  <a:pt x="69787" y="147619"/>
                  <a:pt x="81877" y="145219"/>
                </a:cubicBezTo>
                <a:cubicBezTo>
                  <a:pt x="93967" y="142818"/>
                  <a:pt x="107924" y="141618"/>
                  <a:pt x="123749" y="141618"/>
                </a:cubicBezTo>
                <a:cubicBezTo>
                  <a:pt x="139395" y="141618"/>
                  <a:pt x="153308" y="142818"/>
                  <a:pt x="165488" y="145219"/>
                </a:cubicBezTo>
                <a:cubicBezTo>
                  <a:pt x="177667" y="147619"/>
                  <a:pt x="187846" y="150863"/>
                  <a:pt x="196024" y="154953"/>
                </a:cubicBezTo>
                <a:cubicBezTo>
                  <a:pt x="204204" y="159042"/>
                  <a:pt x="210427" y="163887"/>
                  <a:pt x="214694" y="169488"/>
                </a:cubicBezTo>
                <a:cubicBezTo>
                  <a:pt x="218961" y="175089"/>
                  <a:pt x="221094" y="181178"/>
                  <a:pt x="221094" y="187757"/>
                </a:cubicBezTo>
                <a:moveTo>
                  <a:pt x="170688" y="187757"/>
                </a:moveTo>
                <a:cubicBezTo>
                  <a:pt x="170688" y="181001"/>
                  <a:pt x="166554" y="175311"/>
                  <a:pt x="158286" y="170688"/>
                </a:cubicBezTo>
                <a:cubicBezTo>
                  <a:pt x="150019" y="166065"/>
                  <a:pt x="138506" y="163754"/>
                  <a:pt x="123749" y="163754"/>
                </a:cubicBezTo>
                <a:cubicBezTo>
                  <a:pt x="108814" y="163754"/>
                  <a:pt x="97213" y="166065"/>
                  <a:pt x="88944" y="170688"/>
                </a:cubicBezTo>
                <a:cubicBezTo>
                  <a:pt x="80677" y="175311"/>
                  <a:pt x="76543" y="181001"/>
                  <a:pt x="76543" y="187757"/>
                </a:cubicBezTo>
                <a:cubicBezTo>
                  <a:pt x="76543" y="194513"/>
                  <a:pt x="80632" y="200203"/>
                  <a:pt x="88811" y="204826"/>
                </a:cubicBezTo>
                <a:cubicBezTo>
                  <a:pt x="96990" y="209448"/>
                  <a:pt x="108636" y="211760"/>
                  <a:pt x="123749" y="211760"/>
                </a:cubicBezTo>
                <a:cubicBezTo>
                  <a:pt x="138506" y="211760"/>
                  <a:pt x="150019" y="209448"/>
                  <a:pt x="158286" y="204826"/>
                </a:cubicBezTo>
                <a:cubicBezTo>
                  <a:pt x="166554" y="200203"/>
                  <a:pt x="170688" y="194513"/>
                  <a:pt x="170688" y="187757"/>
                </a:cubicBezTo>
                <a:moveTo>
                  <a:pt x="92811" y="42939"/>
                </a:moveTo>
                <a:lnTo>
                  <a:pt x="44539" y="42939"/>
                </a:lnTo>
                <a:lnTo>
                  <a:pt x="44539" y="105080"/>
                </a:lnTo>
                <a:cubicBezTo>
                  <a:pt x="47739" y="105080"/>
                  <a:pt x="51340" y="105080"/>
                  <a:pt x="55340" y="105080"/>
                </a:cubicBezTo>
                <a:cubicBezTo>
                  <a:pt x="59341" y="105080"/>
                  <a:pt x="63474" y="104991"/>
                  <a:pt x="67742" y="104813"/>
                </a:cubicBezTo>
                <a:cubicBezTo>
                  <a:pt x="72009" y="104635"/>
                  <a:pt x="76321" y="104368"/>
                  <a:pt x="80677" y="104013"/>
                </a:cubicBezTo>
                <a:cubicBezTo>
                  <a:pt x="85033" y="103658"/>
                  <a:pt x="89078" y="103124"/>
                  <a:pt x="92811" y="102413"/>
                </a:cubicBezTo>
                <a:moveTo>
                  <a:pt x="137351" y="81610"/>
                </a:moveTo>
                <a:lnTo>
                  <a:pt x="170688" y="81610"/>
                </a:lnTo>
                <a:lnTo>
                  <a:pt x="170688" y="59474"/>
                </a:lnTo>
                <a:lnTo>
                  <a:pt x="137351" y="5947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0" name="Freeform 230"/>
          <p:cNvSpPr/>
          <p:nvPr/>
        </p:nvSpPr>
        <p:spPr>
          <a:xfrm>
            <a:off x="5151301" y="4997834"/>
            <a:ext cx="252831" cy="218160"/>
          </a:xfrm>
          <a:custGeom>
            <a:avLst/>
            <a:gdLst>
              <a:gd name="connsiteX0" fmla="*/ 227228 w 252831"/>
              <a:gd name="connsiteY0" fmla="*/ 144018 h 218160"/>
              <a:gd name="connsiteX1" fmla="*/ 227228 w 252831"/>
              <a:gd name="connsiteY1" fmla="*/ 218160 h 218160"/>
              <a:gd name="connsiteX2" fmla="*/ 181356 w 252831"/>
              <a:gd name="connsiteY2" fmla="*/ 218160 h 218160"/>
              <a:gd name="connsiteX3" fmla="*/ 181356 w 252831"/>
              <a:gd name="connsiteY3" fmla="*/ 206159 h 218160"/>
              <a:gd name="connsiteX4" fmla="*/ 158153 w 252831"/>
              <a:gd name="connsiteY4" fmla="*/ 212293 h 218160"/>
              <a:gd name="connsiteX5" fmla="*/ 131883 w 252831"/>
              <a:gd name="connsiteY5" fmla="*/ 216027 h 218160"/>
              <a:gd name="connsiteX6" fmla="*/ 104946 w 252831"/>
              <a:gd name="connsiteY6" fmla="*/ 217760 h 218160"/>
              <a:gd name="connsiteX7" fmla="*/ 79477 w 252831"/>
              <a:gd name="connsiteY7" fmla="*/ 218160 h 218160"/>
              <a:gd name="connsiteX8" fmla="*/ 34937 w 252831"/>
              <a:gd name="connsiteY8" fmla="*/ 218160 h 218160"/>
              <a:gd name="connsiteX9" fmla="*/ 34937 w 252831"/>
              <a:gd name="connsiteY9" fmla="*/ 144018 h 218160"/>
              <a:gd name="connsiteX10" fmla="*/ 107747 w 252831"/>
              <a:gd name="connsiteY10" fmla="*/ 144018 h 218160"/>
              <a:gd name="connsiteX11" fmla="*/ 107747 w 252831"/>
              <a:gd name="connsiteY11" fmla="*/ 126416 h 218160"/>
              <a:gd name="connsiteX12" fmla="*/ 32004 w 252831"/>
              <a:gd name="connsiteY12" fmla="*/ 126416 h 218160"/>
              <a:gd name="connsiteX13" fmla="*/ 22936 w 252831"/>
              <a:gd name="connsiteY13" fmla="*/ 133883 h 218160"/>
              <a:gd name="connsiteX14" fmla="*/ 0 w 252831"/>
              <a:gd name="connsiteY14" fmla="*/ 101612 h 218160"/>
              <a:gd name="connsiteX15" fmla="*/ 252831 w 252831"/>
              <a:gd name="connsiteY15" fmla="*/ 101612 h 218160"/>
              <a:gd name="connsiteX16" fmla="*/ 252831 w 252831"/>
              <a:gd name="connsiteY16" fmla="*/ 126416 h 218160"/>
              <a:gd name="connsiteX17" fmla="*/ 154952 w 252831"/>
              <a:gd name="connsiteY17" fmla="*/ 126416 h 218160"/>
              <a:gd name="connsiteX18" fmla="*/ 154952 w 252831"/>
              <a:gd name="connsiteY18" fmla="*/ 144018 h 218160"/>
              <a:gd name="connsiteX20" fmla="*/ 228562 w 252831"/>
              <a:gd name="connsiteY20" fmla="*/ 86144 h 218160"/>
              <a:gd name="connsiteX21" fmla="*/ 39738 w 252831"/>
              <a:gd name="connsiteY21" fmla="*/ 86144 h 218160"/>
              <a:gd name="connsiteX22" fmla="*/ 26403 w 252831"/>
              <a:gd name="connsiteY22" fmla="*/ 62941 h 218160"/>
              <a:gd name="connsiteX23" fmla="*/ 72009 w 252831"/>
              <a:gd name="connsiteY23" fmla="*/ 62941 h 218160"/>
              <a:gd name="connsiteX24" fmla="*/ 67208 w 252831"/>
              <a:gd name="connsiteY24" fmla="*/ 31737 h 218160"/>
              <a:gd name="connsiteX25" fmla="*/ 113347 w 252831"/>
              <a:gd name="connsiteY25" fmla="*/ 31737 h 218160"/>
              <a:gd name="connsiteX26" fmla="*/ 116814 w 252831"/>
              <a:gd name="connsiteY26" fmla="*/ 62941 h 218160"/>
              <a:gd name="connsiteX27" fmla="*/ 148285 w 252831"/>
              <a:gd name="connsiteY27" fmla="*/ 62941 h 218160"/>
              <a:gd name="connsiteX28" fmla="*/ 152019 w 252831"/>
              <a:gd name="connsiteY28" fmla="*/ 31737 h 218160"/>
              <a:gd name="connsiteX29" fmla="*/ 198158 w 252831"/>
              <a:gd name="connsiteY29" fmla="*/ 31737 h 218160"/>
              <a:gd name="connsiteX30" fmla="*/ 193091 w 252831"/>
              <a:gd name="connsiteY30" fmla="*/ 62941 h 218160"/>
              <a:gd name="connsiteX31" fmla="*/ 228562 w 252831"/>
              <a:gd name="connsiteY31" fmla="*/ 62941 h 218160"/>
              <a:gd name="connsiteX33" fmla="*/ 223228 w 252831"/>
              <a:gd name="connsiteY33" fmla="*/ 23202 h 218160"/>
              <a:gd name="connsiteX34" fmla="*/ 56540 w 252831"/>
              <a:gd name="connsiteY34" fmla="*/ 23202 h 218160"/>
              <a:gd name="connsiteX35" fmla="*/ 48539 w 252831"/>
              <a:gd name="connsiteY35" fmla="*/ 29870 h 218160"/>
              <a:gd name="connsiteX36" fmla="*/ 31737 w 252831"/>
              <a:gd name="connsiteY36" fmla="*/ 0 h 218160"/>
              <a:gd name="connsiteX37" fmla="*/ 223228 w 252831"/>
              <a:gd name="connsiteY37" fmla="*/ 0 h 218160"/>
              <a:gd name="connsiteX39" fmla="*/ 96812 w 252831"/>
              <a:gd name="connsiteY39" fmla="*/ 193624 h 218160"/>
              <a:gd name="connsiteX40" fmla="*/ 137217 w 252831"/>
              <a:gd name="connsiteY40" fmla="*/ 192691 h 218160"/>
              <a:gd name="connsiteX41" fmla="*/ 181356 w 252831"/>
              <a:gd name="connsiteY41" fmla="*/ 188823 h 218160"/>
              <a:gd name="connsiteX42" fmla="*/ 181356 w 252831"/>
              <a:gd name="connsiteY42" fmla="*/ 168554 h 218160"/>
              <a:gd name="connsiteX43" fmla="*/ 80809 w 252831"/>
              <a:gd name="connsiteY43" fmla="*/ 168554 h 218160"/>
              <a:gd name="connsiteX44" fmla="*/ 80809 w 252831"/>
              <a:gd name="connsiteY44" fmla="*/ 193624 h 218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1" h="218160">
                <a:moveTo>
                  <a:pt x="227228" y="144018"/>
                </a:moveTo>
                <a:lnTo>
                  <a:pt x="227228" y="218160"/>
                </a:lnTo>
                <a:lnTo>
                  <a:pt x="181356" y="218160"/>
                </a:lnTo>
                <a:lnTo>
                  <a:pt x="181356" y="206159"/>
                </a:lnTo>
                <a:cubicBezTo>
                  <a:pt x="174422" y="208649"/>
                  <a:pt x="166688" y="210693"/>
                  <a:pt x="158153" y="212293"/>
                </a:cubicBezTo>
                <a:cubicBezTo>
                  <a:pt x="149618" y="213893"/>
                  <a:pt x="140862" y="215138"/>
                  <a:pt x="131883" y="216027"/>
                </a:cubicBezTo>
                <a:cubicBezTo>
                  <a:pt x="122904" y="216916"/>
                  <a:pt x="113925" y="217494"/>
                  <a:pt x="104946" y="217760"/>
                </a:cubicBezTo>
                <a:cubicBezTo>
                  <a:pt x="95967" y="218027"/>
                  <a:pt x="87477" y="218160"/>
                  <a:pt x="79477" y="218160"/>
                </a:cubicBezTo>
                <a:lnTo>
                  <a:pt x="34937" y="218160"/>
                </a:lnTo>
                <a:lnTo>
                  <a:pt x="34937" y="144018"/>
                </a:lnTo>
                <a:lnTo>
                  <a:pt x="107747" y="144018"/>
                </a:lnTo>
                <a:lnTo>
                  <a:pt x="107747" y="126416"/>
                </a:lnTo>
                <a:lnTo>
                  <a:pt x="32004" y="126416"/>
                </a:lnTo>
                <a:cubicBezTo>
                  <a:pt x="26848" y="126416"/>
                  <a:pt x="23825" y="128905"/>
                  <a:pt x="22936" y="133883"/>
                </a:cubicBezTo>
                <a:lnTo>
                  <a:pt x="0" y="101612"/>
                </a:lnTo>
                <a:lnTo>
                  <a:pt x="252831" y="101612"/>
                </a:lnTo>
                <a:lnTo>
                  <a:pt x="252831" y="126416"/>
                </a:lnTo>
                <a:lnTo>
                  <a:pt x="154952" y="126416"/>
                </a:lnTo>
                <a:lnTo>
                  <a:pt x="154952" y="144018"/>
                </a:lnTo>
                <a:moveTo>
                  <a:pt x="228562" y="86144"/>
                </a:moveTo>
                <a:lnTo>
                  <a:pt x="39738" y="86144"/>
                </a:lnTo>
                <a:lnTo>
                  <a:pt x="26403" y="62941"/>
                </a:lnTo>
                <a:lnTo>
                  <a:pt x="72009" y="62941"/>
                </a:lnTo>
                <a:lnTo>
                  <a:pt x="67208" y="31737"/>
                </a:lnTo>
                <a:lnTo>
                  <a:pt x="113347" y="31737"/>
                </a:lnTo>
                <a:lnTo>
                  <a:pt x="116814" y="62941"/>
                </a:lnTo>
                <a:lnTo>
                  <a:pt x="148285" y="62941"/>
                </a:lnTo>
                <a:lnTo>
                  <a:pt x="152019" y="31737"/>
                </a:lnTo>
                <a:lnTo>
                  <a:pt x="198158" y="31737"/>
                </a:lnTo>
                <a:lnTo>
                  <a:pt x="193091" y="62941"/>
                </a:lnTo>
                <a:lnTo>
                  <a:pt x="228562" y="62941"/>
                </a:lnTo>
                <a:moveTo>
                  <a:pt x="223228" y="23202"/>
                </a:moveTo>
                <a:lnTo>
                  <a:pt x="56540" y="23202"/>
                </a:lnTo>
                <a:cubicBezTo>
                  <a:pt x="52095" y="23202"/>
                  <a:pt x="49428" y="25425"/>
                  <a:pt x="48539" y="29870"/>
                </a:cubicBezTo>
                <a:lnTo>
                  <a:pt x="31737" y="0"/>
                </a:lnTo>
                <a:lnTo>
                  <a:pt x="223228" y="0"/>
                </a:lnTo>
                <a:moveTo>
                  <a:pt x="96812" y="193624"/>
                </a:moveTo>
                <a:cubicBezTo>
                  <a:pt x="108902" y="193624"/>
                  <a:pt x="122370" y="193313"/>
                  <a:pt x="137217" y="192691"/>
                </a:cubicBezTo>
                <a:cubicBezTo>
                  <a:pt x="152063" y="192069"/>
                  <a:pt x="166776" y="190779"/>
                  <a:pt x="181356" y="188823"/>
                </a:cubicBezTo>
                <a:lnTo>
                  <a:pt x="181356" y="168554"/>
                </a:lnTo>
                <a:lnTo>
                  <a:pt x="80809" y="168554"/>
                </a:lnTo>
                <a:lnTo>
                  <a:pt x="80809" y="19362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1" name="Freeform 231"/>
          <p:cNvSpPr/>
          <p:nvPr/>
        </p:nvSpPr>
        <p:spPr>
          <a:xfrm>
            <a:off x="601150" y="5407959"/>
            <a:ext cx="120548" cy="28537"/>
          </a:xfrm>
          <a:custGeom>
            <a:avLst/>
            <a:gdLst>
              <a:gd name="connsiteX0" fmla="*/ 0 w 120548"/>
              <a:gd name="connsiteY0" fmla="*/ 0 h 28537"/>
              <a:gd name="connsiteX1" fmla="*/ 120548 w 120548"/>
              <a:gd name="connsiteY1" fmla="*/ 0 h 28537"/>
              <a:gd name="connsiteX2" fmla="*/ 120548 w 120548"/>
              <a:gd name="connsiteY2" fmla="*/ 28537 h 28537"/>
              <a:gd name="connsiteX3" fmla="*/ 0 w 120548"/>
              <a:gd name="connsiteY3" fmla="*/ 28537 h 2853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7">
                <a:moveTo>
                  <a:pt x="0" y="0"/>
                </a:moveTo>
                <a:lnTo>
                  <a:pt x="120548" y="0"/>
                </a:lnTo>
                <a:lnTo>
                  <a:pt x="120548" y="28537"/>
                </a:lnTo>
                <a:lnTo>
                  <a:pt x="0" y="2853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2" name="Freeform 232"/>
          <p:cNvSpPr/>
          <p:nvPr/>
        </p:nvSpPr>
        <p:spPr>
          <a:xfrm>
            <a:off x="834636" y="5308747"/>
            <a:ext cx="248564" cy="227228"/>
          </a:xfrm>
          <a:custGeom>
            <a:avLst/>
            <a:gdLst>
              <a:gd name="connsiteX0" fmla="*/ 0 w 248564"/>
              <a:gd name="connsiteY0" fmla="*/ 21070 h 227228"/>
              <a:gd name="connsiteX1" fmla="*/ 92812 w 248564"/>
              <a:gd name="connsiteY1" fmla="*/ 21070 h 227228"/>
              <a:gd name="connsiteX2" fmla="*/ 92812 w 248564"/>
              <a:gd name="connsiteY2" fmla="*/ 12535 h 227228"/>
              <a:gd name="connsiteX3" fmla="*/ 137351 w 248564"/>
              <a:gd name="connsiteY3" fmla="*/ 25337 h 227228"/>
              <a:gd name="connsiteX4" fmla="*/ 137351 w 248564"/>
              <a:gd name="connsiteY4" fmla="*/ 133617 h 227228"/>
              <a:gd name="connsiteX5" fmla="*/ 92812 w 248564"/>
              <a:gd name="connsiteY5" fmla="*/ 133617 h 227228"/>
              <a:gd name="connsiteX6" fmla="*/ 92812 w 248564"/>
              <a:gd name="connsiteY6" fmla="*/ 124016 h 227228"/>
              <a:gd name="connsiteX7" fmla="*/ 66008 w 248564"/>
              <a:gd name="connsiteY7" fmla="*/ 132283 h 227228"/>
              <a:gd name="connsiteX8" fmla="*/ 33604 w 248564"/>
              <a:gd name="connsiteY8" fmla="*/ 134950 h 227228"/>
              <a:gd name="connsiteX9" fmla="*/ 0 w 248564"/>
              <a:gd name="connsiteY9" fmla="*/ 134950 h 227228"/>
              <a:gd name="connsiteX11" fmla="*/ 165354 w 248564"/>
              <a:gd name="connsiteY11" fmla="*/ 166688 h 227228"/>
              <a:gd name="connsiteX12" fmla="*/ 165354 w 248564"/>
              <a:gd name="connsiteY12" fmla="*/ 28003 h 227228"/>
              <a:gd name="connsiteX13" fmla="*/ 163754 w 248564"/>
              <a:gd name="connsiteY13" fmla="*/ 20936 h 227228"/>
              <a:gd name="connsiteX14" fmla="*/ 158153 w 248564"/>
              <a:gd name="connsiteY14" fmla="*/ 16002 h 227228"/>
              <a:gd name="connsiteX15" fmla="*/ 212560 w 248564"/>
              <a:gd name="connsiteY15" fmla="*/ 0 h 227228"/>
              <a:gd name="connsiteX16" fmla="*/ 212560 w 248564"/>
              <a:gd name="connsiteY16" fmla="*/ 68009 h 227228"/>
              <a:gd name="connsiteX17" fmla="*/ 248564 w 248564"/>
              <a:gd name="connsiteY17" fmla="*/ 68009 h 227228"/>
              <a:gd name="connsiteX18" fmla="*/ 248564 w 248564"/>
              <a:gd name="connsiteY18" fmla="*/ 92545 h 227228"/>
              <a:gd name="connsiteX19" fmla="*/ 212560 w 248564"/>
              <a:gd name="connsiteY19" fmla="*/ 92545 h 227228"/>
              <a:gd name="connsiteX20" fmla="*/ 212560 w 248564"/>
              <a:gd name="connsiteY20" fmla="*/ 142418 h 227228"/>
              <a:gd name="connsiteX21" fmla="*/ 206426 w 248564"/>
              <a:gd name="connsiteY21" fmla="*/ 160953 h 227228"/>
              <a:gd name="connsiteX22" fmla="*/ 186957 w 248564"/>
              <a:gd name="connsiteY22" fmla="*/ 166688 h 227228"/>
              <a:gd name="connsiteX24" fmla="*/ 30404 w 248564"/>
              <a:gd name="connsiteY24" fmla="*/ 173889 h 227228"/>
              <a:gd name="connsiteX25" fmla="*/ 27737 w 248564"/>
              <a:gd name="connsiteY25" fmla="*/ 164954 h 227228"/>
              <a:gd name="connsiteX26" fmla="*/ 19736 w 248564"/>
              <a:gd name="connsiteY26" fmla="*/ 160553 h 227228"/>
              <a:gd name="connsiteX27" fmla="*/ 77610 w 248564"/>
              <a:gd name="connsiteY27" fmla="*/ 149886 h 227228"/>
              <a:gd name="connsiteX28" fmla="*/ 77610 w 248564"/>
              <a:gd name="connsiteY28" fmla="*/ 202692 h 227228"/>
              <a:gd name="connsiteX29" fmla="*/ 199492 w 248564"/>
              <a:gd name="connsiteY29" fmla="*/ 202692 h 227228"/>
              <a:gd name="connsiteX30" fmla="*/ 208426 w 248564"/>
              <a:gd name="connsiteY30" fmla="*/ 200025 h 227228"/>
              <a:gd name="connsiteX31" fmla="*/ 212827 w 248564"/>
              <a:gd name="connsiteY31" fmla="*/ 192024 h 227228"/>
              <a:gd name="connsiteX32" fmla="*/ 226162 w 248564"/>
              <a:gd name="connsiteY32" fmla="*/ 227228 h 227228"/>
              <a:gd name="connsiteX33" fmla="*/ 30404 w 248564"/>
              <a:gd name="connsiteY33" fmla="*/ 227228 h 227228"/>
              <a:gd name="connsiteX35" fmla="*/ 92812 w 248564"/>
              <a:gd name="connsiteY35" fmla="*/ 45606 h 227228"/>
              <a:gd name="connsiteX36" fmla="*/ 44539 w 248564"/>
              <a:gd name="connsiteY36" fmla="*/ 45606 h 227228"/>
              <a:gd name="connsiteX37" fmla="*/ 44539 w 248564"/>
              <a:gd name="connsiteY37" fmla="*/ 110414 h 227228"/>
              <a:gd name="connsiteX38" fmla="*/ 55340 w 248564"/>
              <a:gd name="connsiteY38" fmla="*/ 110414 h 227228"/>
              <a:gd name="connsiteX39" fmla="*/ 67742 w 248564"/>
              <a:gd name="connsiteY39" fmla="*/ 110147 h 227228"/>
              <a:gd name="connsiteX40" fmla="*/ 80677 w 248564"/>
              <a:gd name="connsiteY40" fmla="*/ 109347 h 227228"/>
              <a:gd name="connsiteX41" fmla="*/ 92812 w 248564"/>
              <a:gd name="connsiteY41" fmla="*/ 107747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48564" h="227228">
                <a:moveTo>
                  <a:pt x="0" y="21070"/>
                </a:moveTo>
                <a:lnTo>
                  <a:pt x="92812" y="21070"/>
                </a:lnTo>
                <a:lnTo>
                  <a:pt x="92812" y="12535"/>
                </a:lnTo>
                <a:lnTo>
                  <a:pt x="137351" y="25337"/>
                </a:lnTo>
                <a:lnTo>
                  <a:pt x="137351" y="133617"/>
                </a:lnTo>
                <a:lnTo>
                  <a:pt x="92812" y="133617"/>
                </a:lnTo>
                <a:lnTo>
                  <a:pt x="92812" y="124016"/>
                </a:lnTo>
                <a:cubicBezTo>
                  <a:pt x="84811" y="127749"/>
                  <a:pt x="75876" y="130506"/>
                  <a:pt x="66008" y="132283"/>
                </a:cubicBezTo>
                <a:cubicBezTo>
                  <a:pt x="56140" y="134062"/>
                  <a:pt x="45339" y="134950"/>
                  <a:pt x="33604" y="134950"/>
                </a:cubicBezTo>
                <a:lnTo>
                  <a:pt x="0" y="134950"/>
                </a:lnTo>
                <a:moveTo>
                  <a:pt x="165354" y="166688"/>
                </a:moveTo>
                <a:lnTo>
                  <a:pt x="165354" y="28003"/>
                </a:lnTo>
                <a:cubicBezTo>
                  <a:pt x="165354" y="25515"/>
                  <a:pt x="164821" y="23159"/>
                  <a:pt x="163754" y="20936"/>
                </a:cubicBezTo>
                <a:cubicBezTo>
                  <a:pt x="162687" y="18713"/>
                  <a:pt x="160820" y="17069"/>
                  <a:pt x="158153" y="16002"/>
                </a:cubicBezTo>
                <a:lnTo>
                  <a:pt x="212560" y="0"/>
                </a:lnTo>
                <a:lnTo>
                  <a:pt x="212560" y="68009"/>
                </a:lnTo>
                <a:lnTo>
                  <a:pt x="248564" y="68009"/>
                </a:lnTo>
                <a:lnTo>
                  <a:pt x="248564" y="92545"/>
                </a:lnTo>
                <a:lnTo>
                  <a:pt x="212560" y="92545"/>
                </a:lnTo>
                <a:lnTo>
                  <a:pt x="212560" y="142418"/>
                </a:lnTo>
                <a:cubicBezTo>
                  <a:pt x="212560" y="150952"/>
                  <a:pt x="210515" y="157131"/>
                  <a:pt x="206426" y="160953"/>
                </a:cubicBezTo>
                <a:cubicBezTo>
                  <a:pt x="202336" y="164776"/>
                  <a:pt x="195847" y="166688"/>
                  <a:pt x="186957" y="166688"/>
                </a:cubicBezTo>
                <a:moveTo>
                  <a:pt x="30404" y="173889"/>
                </a:moveTo>
                <a:cubicBezTo>
                  <a:pt x="30404" y="170333"/>
                  <a:pt x="29515" y="167355"/>
                  <a:pt x="27737" y="164954"/>
                </a:cubicBezTo>
                <a:cubicBezTo>
                  <a:pt x="25959" y="162554"/>
                  <a:pt x="23292" y="161087"/>
                  <a:pt x="19736" y="160553"/>
                </a:cubicBezTo>
                <a:lnTo>
                  <a:pt x="77610" y="149886"/>
                </a:lnTo>
                <a:lnTo>
                  <a:pt x="77610" y="202692"/>
                </a:lnTo>
                <a:lnTo>
                  <a:pt x="199492" y="202692"/>
                </a:lnTo>
                <a:cubicBezTo>
                  <a:pt x="203048" y="202692"/>
                  <a:pt x="206026" y="201804"/>
                  <a:pt x="208426" y="200025"/>
                </a:cubicBezTo>
                <a:cubicBezTo>
                  <a:pt x="210826" y="198247"/>
                  <a:pt x="212293" y="195580"/>
                  <a:pt x="212827" y="192024"/>
                </a:cubicBezTo>
                <a:lnTo>
                  <a:pt x="226162" y="227228"/>
                </a:lnTo>
                <a:lnTo>
                  <a:pt x="30404" y="227228"/>
                </a:lnTo>
                <a:moveTo>
                  <a:pt x="92812" y="45606"/>
                </a:moveTo>
                <a:lnTo>
                  <a:pt x="44539" y="45606"/>
                </a:lnTo>
                <a:lnTo>
                  <a:pt x="44539" y="110414"/>
                </a:lnTo>
                <a:cubicBezTo>
                  <a:pt x="47739" y="110414"/>
                  <a:pt x="51340" y="110414"/>
                  <a:pt x="55340" y="110414"/>
                </a:cubicBezTo>
                <a:cubicBezTo>
                  <a:pt x="59341" y="110414"/>
                  <a:pt x="63475" y="110325"/>
                  <a:pt x="67742" y="110147"/>
                </a:cubicBezTo>
                <a:cubicBezTo>
                  <a:pt x="72009" y="109970"/>
                  <a:pt x="76321" y="109703"/>
                  <a:pt x="80677" y="109347"/>
                </a:cubicBezTo>
                <a:cubicBezTo>
                  <a:pt x="85033" y="108991"/>
                  <a:pt x="89078" y="108458"/>
                  <a:pt x="92812" y="1077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3" name="Freeform 233"/>
          <p:cNvSpPr/>
          <p:nvPr/>
        </p:nvSpPr>
        <p:spPr>
          <a:xfrm>
            <a:off x="1097069" y="5308747"/>
            <a:ext cx="222161" cy="230429"/>
          </a:xfrm>
          <a:custGeom>
            <a:avLst/>
            <a:gdLst>
              <a:gd name="connsiteX0" fmla="*/ 174955 w 222161"/>
              <a:gd name="connsiteY0" fmla="*/ 230429 h 230429"/>
              <a:gd name="connsiteX1" fmla="*/ 174955 w 222161"/>
              <a:gd name="connsiteY1" fmla="*/ 161353 h 230429"/>
              <a:gd name="connsiteX2" fmla="*/ 126549 w 222161"/>
              <a:gd name="connsiteY2" fmla="*/ 179089 h 230429"/>
              <a:gd name="connsiteX3" fmla="*/ 60541 w 222161"/>
              <a:gd name="connsiteY3" fmla="*/ 185624 h 230429"/>
              <a:gd name="connsiteX4" fmla="*/ 4267 w 222161"/>
              <a:gd name="connsiteY4" fmla="*/ 185624 h 230429"/>
              <a:gd name="connsiteX5" fmla="*/ 4267 w 222161"/>
              <a:gd name="connsiteY5" fmla="*/ 89078 h 230429"/>
              <a:gd name="connsiteX6" fmla="*/ 88011 w 222161"/>
              <a:gd name="connsiteY6" fmla="*/ 89078 h 230429"/>
              <a:gd name="connsiteX7" fmla="*/ 88011 w 222161"/>
              <a:gd name="connsiteY7" fmla="*/ 49606 h 230429"/>
              <a:gd name="connsiteX8" fmla="*/ 24803 w 222161"/>
              <a:gd name="connsiteY8" fmla="*/ 49606 h 230429"/>
              <a:gd name="connsiteX9" fmla="*/ 16802 w 222161"/>
              <a:gd name="connsiteY9" fmla="*/ 56274 h 230429"/>
              <a:gd name="connsiteX10" fmla="*/ 0 w 222161"/>
              <a:gd name="connsiteY10" fmla="*/ 23736 h 230429"/>
              <a:gd name="connsiteX11" fmla="*/ 88011 w 222161"/>
              <a:gd name="connsiteY11" fmla="*/ 23736 h 230429"/>
              <a:gd name="connsiteX12" fmla="*/ 88011 w 222161"/>
              <a:gd name="connsiteY12" fmla="*/ 15202 h 230429"/>
              <a:gd name="connsiteX13" fmla="*/ 133883 w 222161"/>
              <a:gd name="connsiteY13" fmla="*/ 26670 h 230429"/>
              <a:gd name="connsiteX14" fmla="*/ 133883 w 222161"/>
              <a:gd name="connsiteY14" fmla="*/ 112281 h 230429"/>
              <a:gd name="connsiteX15" fmla="*/ 50140 w 222161"/>
              <a:gd name="connsiteY15" fmla="*/ 112281 h 230429"/>
              <a:gd name="connsiteX16" fmla="*/ 50140 w 222161"/>
              <a:gd name="connsiteY16" fmla="*/ 158420 h 230429"/>
              <a:gd name="connsiteX17" fmla="*/ 71209 w 222161"/>
              <a:gd name="connsiteY17" fmla="*/ 158420 h 230429"/>
              <a:gd name="connsiteX18" fmla="*/ 103746 w 222161"/>
              <a:gd name="connsiteY18" fmla="*/ 157220 h 230429"/>
              <a:gd name="connsiteX19" fmla="*/ 130950 w 222161"/>
              <a:gd name="connsiteY19" fmla="*/ 153886 h 230429"/>
              <a:gd name="connsiteX20" fmla="*/ 154153 w 222161"/>
              <a:gd name="connsiteY20" fmla="*/ 148952 h 230429"/>
              <a:gd name="connsiteX21" fmla="*/ 174955 w 222161"/>
              <a:gd name="connsiteY21" fmla="*/ 142951 h 230429"/>
              <a:gd name="connsiteX22" fmla="*/ 174955 w 222161"/>
              <a:gd name="connsiteY22" fmla="*/ 28003 h 230429"/>
              <a:gd name="connsiteX23" fmla="*/ 173355 w 222161"/>
              <a:gd name="connsiteY23" fmla="*/ 20936 h 230429"/>
              <a:gd name="connsiteX24" fmla="*/ 167754 w 222161"/>
              <a:gd name="connsiteY24" fmla="*/ 16002 h 230429"/>
              <a:gd name="connsiteX25" fmla="*/ 222161 w 222161"/>
              <a:gd name="connsiteY25" fmla="*/ 0 h 230429"/>
              <a:gd name="connsiteX26" fmla="*/ 222161 w 222161"/>
              <a:gd name="connsiteY26" fmla="*/ 206160 h 230429"/>
              <a:gd name="connsiteX27" fmla="*/ 216027 w 222161"/>
              <a:gd name="connsiteY27" fmla="*/ 224695 h 230429"/>
              <a:gd name="connsiteX28" fmla="*/ 196558 w 222161"/>
              <a:gd name="connsiteY28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22161" h="230429">
                <a:moveTo>
                  <a:pt x="174955" y="230429"/>
                </a:moveTo>
                <a:lnTo>
                  <a:pt x="174955" y="161353"/>
                </a:lnTo>
                <a:cubicBezTo>
                  <a:pt x="162154" y="168821"/>
                  <a:pt x="146018" y="174733"/>
                  <a:pt x="126549" y="179089"/>
                </a:cubicBezTo>
                <a:cubicBezTo>
                  <a:pt x="107080" y="183445"/>
                  <a:pt x="85077" y="185624"/>
                  <a:pt x="60541" y="185624"/>
                </a:cubicBezTo>
                <a:lnTo>
                  <a:pt x="4267" y="185624"/>
                </a:lnTo>
                <a:lnTo>
                  <a:pt x="4267" y="89078"/>
                </a:lnTo>
                <a:lnTo>
                  <a:pt x="88011" y="89078"/>
                </a:lnTo>
                <a:lnTo>
                  <a:pt x="88011" y="49606"/>
                </a:lnTo>
                <a:lnTo>
                  <a:pt x="24803" y="49606"/>
                </a:lnTo>
                <a:cubicBezTo>
                  <a:pt x="20358" y="49606"/>
                  <a:pt x="17691" y="51829"/>
                  <a:pt x="16802" y="56274"/>
                </a:cubicBezTo>
                <a:lnTo>
                  <a:pt x="0" y="23736"/>
                </a:lnTo>
                <a:lnTo>
                  <a:pt x="88011" y="23736"/>
                </a:lnTo>
                <a:lnTo>
                  <a:pt x="88011" y="15202"/>
                </a:lnTo>
                <a:lnTo>
                  <a:pt x="133883" y="26670"/>
                </a:lnTo>
                <a:lnTo>
                  <a:pt x="133883" y="112281"/>
                </a:lnTo>
                <a:lnTo>
                  <a:pt x="50140" y="112281"/>
                </a:lnTo>
                <a:lnTo>
                  <a:pt x="50140" y="158420"/>
                </a:lnTo>
                <a:lnTo>
                  <a:pt x="71209" y="158420"/>
                </a:lnTo>
                <a:cubicBezTo>
                  <a:pt x="83122" y="158420"/>
                  <a:pt x="93967" y="158020"/>
                  <a:pt x="103746" y="157220"/>
                </a:cubicBezTo>
                <a:cubicBezTo>
                  <a:pt x="113525" y="156420"/>
                  <a:pt x="122593" y="155309"/>
                  <a:pt x="130950" y="153886"/>
                </a:cubicBezTo>
                <a:cubicBezTo>
                  <a:pt x="139306" y="152463"/>
                  <a:pt x="147041" y="150819"/>
                  <a:pt x="154153" y="148952"/>
                </a:cubicBezTo>
                <a:cubicBezTo>
                  <a:pt x="161265" y="147085"/>
                  <a:pt x="168199" y="145085"/>
                  <a:pt x="174955" y="142951"/>
                </a:cubicBezTo>
                <a:lnTo>
                  <a:pt x="174955" y="28003"/>
                </a:lnTo>
                <a:cubicBezTo>
                  <a:pt x="174955" y="25515"/>
                  <a:pt x="174422" y="23159"/>
                  <a:pt x="173355" y="20936"/>
                </a:cubicBezTo>
                <a:cubicBezTo>
                  <a:pt x="172288" y="18713"/>
                  <a:pt x="170421" y="17069"/>
                  <a:pt x="167754" y="16002"/>
                </a:cubicBezTo>
                <a:lnTo>
                  <a:pt x="222161" y="0"/>
                </a:lnTo>
                <a:lnTo>
                  <a:pt x="222161" y="206160"/>
                </a:lnTo>
                <a:cubicBezTo>
                  <a:pt x="222161" y="214694"/>
                  <a:pt x="220116" y="220872"/>
                  <a:pt x="216027" y="224695"/>
                </a:cubicBezTo>
                <a:cubicBezTo>
                  <a:pt x="211938" y="228517"/>
                  <a:pt x="205448" y="230429"/>
                  <a:pt x="196558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4" name="Freeform 234"/>
          <p:cNvSpPr/>
          <p:nvPr/>
        </p:nvSpPr>
        <p:spPr>
          <a:xfrm>
            <a:off x="1352034" y="5308747"/>
            <a:ext cx="264566" cy="233896"/>
          </a:xfrm>
          <a:custGeom>
            <a:avLst/>
            <a:gdLst>
              <a:gd name="connsiteX0" fmla="*/ 233096 w 264566"/>
              <a:gd name="connsiteY0" fmla="*/ 187757 h 233896"/>
              <a:gd name="connsiteX1" fmla="*/ 226695 w 264566"/>
              <a:gd name="connsiteY1" fmla="*/ 205892 h 233896"/>
              <a:gd name="connsiteX2" fmla="*/ 208026 w 264566"/>
              <a:gd name="connsiteY2" fmla="*/ 220561 h 233896"/>
              <a:gd name="connsiteX3" fmla="*/ 177489 w 264566"/>
              <a:gd name="connsiteY3" fmla="*/ 230296 h 233896"/>
              <a:gd name="connsiteX4" fmla="*/ 135750 w 264566"/>
              <a:gd name="connsiteY4" fmla="*/ 233896 h 233896"/>
              <a:gd name="connsiteX5" fmla="*/ 93878 w 264566"/>
              <a:gd name="connsiteY5" fmla="*/ 230296 h 233896"/>
              <a:gd name="connsiteX6" fmla="*/ 63341 w 264566"/>
              <a:gd name="connsiteY6" fmla="*/ 220561 h 233896"/>
              <a:gd name="connsiteX7" fmla="*/ 44539 w 264566"/>
              <a:gd name="connsiteY7" fmla="*/ 205892 h 233896"/>
              <a:gd name="connsiteX8" fmla="*/ 38138 w 264566"/>
              <a:gd name="connsiteY8" fmla="*/ 187757 h 233896"/>
              <a:gd name="connsiteX9" fmla="*/ 44539 w 264566"/>
              <a:gd name="connsiteY9" fmla="*/ 169488 h 233896"/>
              <a:gd name="connsiteX10" fmla="*/ 63341 w 264566"/>
              <a:gd name="connsiteY10" fmla="*/ 154953 h 233896"/>
              <a:gd name="connsiteX11" fmla="*/ 93878 w 264566"/>
              <a:gd name="connsiteY11" fmla="*/ 145219 h 233896"/>
              <a:gd name="connsiteX12" fmla="*/ 135750 w 264566"/>
              <a:gd name="connsiteY12" fmla="*/ 141618 h 233896"/>
              <a:gd name="connsiteX13" fmla="*/ 177489 w 264566"/>
              <a:gd name="connsiteY13" fmla="*/ 145219 h 233896"/>
              <a:gd name="connsiteX14" fmla="*/ 208026 w 264566"/>
              <a:gd name="connsiteY14" fmla="*/ 154953 h 233896"/>
              <a:gd name="connsiteX15" fmla="*/ 226695 w 264566"/>
              <a:gd name="connsiteY15" fmla="*/ 169488 h 233896"/>
              <a:gd name="connsiteX16" fmla="*/ 233096 w 264566"/>
              <a:gd name="connsiteY16" fmla="*/ 187757 h 233896"/>
              <a:gd name="connsiteX18" fmla="*/ 154686 w 264566"/>
              <a:gd name="connsiteY18" fmla="*/ 42939 h 233896"/>
              <a:gd name="connsiteX19" fmla="*/ 113614 w 264566"/>
              <a:gd name="connsiteY19" fmla="*/ 42939 h 233896"/>
              <a:gd name="connsiteX20" fmla="*/ 110280 w 264566"/>
              <a:gd name="connsiteY20" fmla="*/ 57474 h 233896"/>
              <a:gd name="connsiteX21" fmla="*/ 105346 w 264566"/>
              <a:gd name="connsiteY21" fmla="*/ 71476 h 233896"/>
              <a:gd name="connsiteX22" fmla="*/ 126949 w 264566"/>
              <a:gd name="connsiteY22" fmla="*/ 73076 h 233896"/>
              <a:gd name="connsiteX23" fmla="*/ 144418 w 264566"/>
              <a:gd name="connsiteY23" fmla="*/ 80410 h 233896"/>
              <a:gd name="connsiteX24" fmla="*/ 156020 w 264566"/>
              <a:gd name="connsiteY24" fmla="*/ 92812 h 233896"/>
              <a:gd name="connsiteX25" fmla="*/ 160287 w 264566"/>
              <a:gd name="connsiteY25" fmla="*/ 109614 h 233896"/>
              <a:gd name="connsiteX26" fmla="*/ 155353 w 264566"/>
              <a:gd name="connsiteY26" fmla="*/ 123616 h 233896"/>
              <a:gd name="connsiteX27" fmla="*/ 140818 w 264566"/>
              <a:gd name="connsiteY27" fmla="*/ 130416 h 233896"/>
              <a:gd name="connsiteX28" fmla="*/ 124149 w 264566"/>
              <a:gd name="connsiteY28" fmla="*/ 128683 h 233896"/>
              <a:gd name="connsiteX29" fmla="*/ 113348 w 264566"/>
              <a:gd name="connsiteY29" fmla="*/ 120281 h 233896"/>
              <a:gd name="connsiteX30" fmla="*/ 117081 w 264566"/>
              <a:gd name="connsiteY30" fmla="*/ 109881 h 233896"/>
              <a:gd name="connsiteX31" fmla="*/ 115614 w 264566"/>
              <a:gd name="connsiteY31" fmla="*/ 99345 h 233896"/>
              <a:gd name="connsiteX32" fmla="*/ 109214 w 264566"/>
              <a:gd name="connsiteY32" fmla="*/ 90411 h 233896"/>
              <a:gd name="connsiteX33" fmla="*/ 98679 w 264566"/>
              <a:gd name="connsiteY33" fmla="*/ 84811 h 233896"/>
              <a:gd name="connsiteX34" fmla="*/ 82677 w 264566"/>
              <a:gd name="connsiteY34" fmla="*/ 104947 h 233896"/>
              <a:gd name="connsiteX35" fmla="*/ 61208 w 264566"/>
              <a:gd name="connsiteY35" fmla="*/ 121082 h 233896"/>
              <a:gd name="connsiteX36" fmla="*/ 33738 w 264566"/>
              <a:gd name="connsiteY36" fmla="*/ 132550 h 233896"/>
              <a:gd name="connsiteX37" fmla="*/ 0 w 264566"/>
              <a:gd name="connsiteY37" fmla="*/ 138418 h 233896"/>
              <a:gd name="connsiteX38" fmla="*/ 0 w 264566"/>
              <a:gd name="connsiteY38" fmla="*/ 133084 h 233896"/>
              <a:gd name="connsiteX39" fmla="*/ 25870 w 264566"/>
              <a:gd name="connsiteY39" fmla="*/ 119749 h 233896"/>
              <a:gd name="connsiteX40" fmla="*/ 47339 w 264566"/>
              <a:gd name="connsiteY40" fmla="*/ 99480 h 233896"/>
              <a:gd name="connsiteX41" fmla="*/ 61874 w 264566"/>
              <a:gd name="connsiteY41" fmla="*/ 73342 h 233896"/>
              <a:gd name="connsiteX42" fmla="*/ 67208 w 264566"/>
              <a:gd name="connsiteY42" fmla="*/ 42939 h 233896"/>
              <a:gd name="connsiteX43" fmla="*/ 35204 w 264566"/>
              <a:gd name="connsiteY43" fmla="*/ 42939 h 233896"/>
              <a:gd name="connsiteX44" fmla="*/ 27203 w 264566"/>
              <a:gd name="connsiteY44" fmla="*/ 49606 h 233896"/>
              <a:gd name="connsiteX45" fmla="*/ 10401 w 264566"/>
              <a:gd name="connsiteY45" fmla="*/ 18402 h 233896"/>
              <a:gd name="connsiteX46" fmla="*/ 154686 w 264566"/>
              <a:gd name="connsiteY46" fmla="*/ 18402 h 233896"/>
              <a:gd name="connsiteX48" fmla="*/ 181356 w 264566"/>
              <a:gd name="connsiteY48" fmla="*/ 134950 h 233896"/>
              <a:gd name="connsiteX49" fmla="*/ 181356 w 264566"/>
              <a:gd name="connsiteY49" fmla="*/ 28003 h 233896"/>
              <a:gd name="connsiteX50" fmla="*/ 179756 w 264566"/>
              <a:gd name="connsiteY50" fmla="*/ 20936 h 233896"/>
              <a:gd name="connsiteX51" fmla="*/ 174155 w 264566"/>
              <a:gd name="connsiteY51" fmla="*/ 16002 h 233896"/>
              <a:gd name="connsiteX52" fmla="*/ 228562 w 264566"/>
              <a:gd name="connsiteY52" fmla="*/ 0 h 233896"/>
              <a:gd name="connsiteX53" fmla="*/ 228562 w 264566"/>
              <a:gd name="connsiteY53" fmla="*/ 49873 h 233896"/>
              <a:gd name="connsiteX54" fmla="*/ 264566 w 264566"/>
              <a:gd name="connsiteY54" fmla="*/ 49873 h 233896"/>
              <a:gd name="connsiteX55" fmla="*/ 264566 w 264566"/>
              <a:gd name="connsiteY55" fmla="*/ 74409 h 233896"/>
              <a:gd name="connsiteX56" fmla="*/ 228562 w 264566"/>
              <a:gd name="connsiteY56" fmla="*/ 74409 h 233896"/>
              <a:gd name="connsiteX57" fmla="*/ 228562 w 264566"/>
              <a:gd name="connsiteY57" fmla="*/ 110680 h 233896"/>
              <a:gd name="connsiteX58" fmla="*/ 222428 w 264566"/>
              <a:gd name="connsiteY58" fmla="*/ 129217 h 233896"/>
              <a:gd name="connsiteX59" fmla="*/ 202959 w 264566"/>
              <a:gd name="connsiteY59" fmla="*/ 134950 h 233896"/>
              <a:gd name="connsiteX61" fmla="*/ 182690 w 264566"/>
              <a:gd name="connsiteY61" fmla="*/ 187757 h 233896"/>
              <a:gd name="connsiteX62" fmla="*/ 170288 w 264566"/>
              <a:gd name="connsiteY62" fmla="*/ 170288 h 233896"/>
              <a:gd name="connsiteX63" fmla="*/ 135750 w 264566"/>
              <a:gd name="connsiteY63" fmla="*/ 163754 h 233896"/>
              <a:gd name="connsiteX64" fmla="*/ 100946 w 264566"/>
              <a:gd name="connsiteY64" fmla="*/ 170288 h 233896"/>
              <a:gd name="connsiteX65" fmla="*/ 88544 w 264566"/>
              <a:gd name="connsiteY65" fmla="*/ 187757 h 233896"/>
              <a:gd name="connsiteX66" fmla="*/ 100813 w 264566"/>
              <a:gd name="connsiteY66" fmla="*/ 205226 h 233896"/>
              <a:gd name="connsiteX67" fmla="*/ 135750 w 264566"/>
              <a:gd name="connsiteY67" fmla="*/ 211760 h 233896"/>
              <a:gd name="connsiteX68" fmla="*/ 170288 w 264566"/>
              <a:gd name="connsiteY68" fmla="*/ 205226 h 233896"/>
              <a:gd name="connsiteX69" fmla="*/ 182690 w 264566"/>
              <a:gd name="connsiteY69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64566" h="233896">
                <a:moveTo>
                  <a:pt x="233096" y="187757"/>
                </a:moveTo>
                <a:cubicBezTo>
                  <a:pt x="233096" y="194158"/>
                  <a:pt x="230962" y="200203"/>
                  <a:pt x="226695" y="205892"/>
                </a:cubicBezTo>
                <a:cubicBezTo>
                  <a:pt x="222428" y="211582"/>
                  <a:pt x="216205" y="216472"/>
                  <a:pt x="208026" y="220561"/>
                </a:cubicBezTo>
                <a:cubicBezTo>
                  <a:pt x="199847" y="224650"/>
                  <a:pt x="189668" y="227895"/>
                  <a:pt x="177489" y="230296"/>
                </a:cubicBezTo>
                <a:cubicBezTo>
                  <a:pt x="165309" y="232695"/>
                  <a:pt x="151397" y="233896"/>
                  <a:pt x="135750" y="233896"/>
                </a:cubicBezTo>
                <a:cubicBezTo>
                  <a:pt x="119926" y="233896"/>
                  <a:pt x="105969" y="232695"/>
                  <a:pt x="93878" y="230296"/>
                </a:cubicBezTo>
                <a:cubicBezTo>
                  <a:pt x="81788" y="227895"/>
                  <a:pt x="71609" y="224650"/>
                  <a:pt x="63341" y="220561"/>
                </a:cubicBezTo>
                <a:cubicBezTo>
                  <a:pt x="55073" y="216472"/>
                  <a:pt x="48806" y="211582"/>
                  <a:pt x="44539" y="205892"/>
                </a:cubicBezTo>
                <a:cubicBezTo>
                  <a:pt x="40272" y="200203"/>
                  <a:pt x="38138" y="194158"/>
                  <a:pt x="38138" y="187757"/>
                </a:cubicBezTo>
                <a:cubicBezTo>
                  <a:pt x="38138" y="181178"/>
                  <a:pt x="40272" y="175089"/>
                  <a:pt x="44539" y="169488"/>
                </a:cubicBezTo>
                <a:cubicBezTo>
                  <a:pt x="48806" y="163887"/>
                  <a:pt x="55073" y="159042"/>
                  <a:pt x="63341" y="154953"/>
                </a:cubicBezTo>
                <a:cubicBezTo>
                  <a:pt x="71609" y="150863"/>
                  <a:pt x="81788" y="147619"/>
                  <a:pt x="93878" y="145219"/>
                </a:cubicBezTo>
                <a:cubicBezTo>
                  <a:pt x="105969" y="142818"/>
                  <a:pt x="119926" y="141618"/>
                  <a:pt x="135750" y="141618"/>
                </a:cubicBezTo>
                <a:cubicBezTo>
                  <a:pt x="151397" y="141618"/>
                  <a:pt x="165309" y="142818"/>
                  <a:pt x="177489" y="145219"/>
                </a:cubicBezTo>
                <a:cubicBezTo>
                  <a:pt x="189668" y="147619"/>
                  <a:pt x="199847" y="150863"/>
                  <a:pt x="208026" y="154953"/>
                </a:cubicBezTo>
                <a:cubicBezTo>
                  <a:pt x="216205" y="159042"/>
                  <a:pt x="222428" y="163887"/>
                  <a:pt x="226695" y="169488"/>
                </a:cubicBezTo>
                <a:cubicBezTo>
                  <a:pt x="230962" y="175089"/>
                  <a:pt x="233096" y="181178"/>
                  <a:pt x="233096" y="187757"/>
                </a:cubicBezTo>
                <a:moveTo>
                  <a:pt x="154686" y="42939"/>
                </a:moveTo>
                <a:lnTo>
                  <a:pt x="113614" y="42939"/>
                </a:lnTo>
                <a:cubicBezTo>
                  <a:pt x="112725" y="47918"/>
                  <a:pt x="111614" y="52762"/>
                  <a:pt x="110280" y="57474"/>
                </a:cubicBezTo>
                <a:cubicBezTo>
                  <a:pt x="108947" y="62186"/>
                  <a:pt x="107302" y="66853"/>
                  <a:pt x="105346" y="71476"/>
                </a:cubicBezTo>
                <a:cubicBezTo>
                  <a:pt x="112992" y="70942"/>
                  <a:pt x="120193" y="71476"/>
                  <a:pt x="126949" y="73076"/>
                </a:cubicBezTo>
                <a:cubicBezTo>
                  <a:pt x="133706" y="74676"/>
                  <a:pt x="139528" y="77121"/>
                  <a:pt x="144418" y="80410"/>
                </a:cubicBezTo>
                <a:cubicBezTo>
                  <a:pt x="149308" y="83700"/>
                  <a:pt x="153175" y="87834"/>
                  <a:pt x="156020" y="92812"/>
                </a:cubicBezTo>
                <a:cubicBezTo>
                  <a:pt x="158864" y="97790"/>
                  <a:pt x="160287" y="103391"/>
                  <a:pt x="160287" y="109614"/>
                </a:cubicBezTo>
                <a:cubicBezTo>
                  <a:pt x="160287" y="115126"/>
                  <a:pt x="158642" y="119793"/>
                  <a:pt x="155353" y="123616"/>
                </a:cubicBezTo>
                <a:cubicBezTo>
                  <a:pt x="152063" y="127438"/>
                  <a:pt x="147218" y="129706"/>
                  <a:pt x="140818" y="130416"/>
                </a:cubicBezTo>
                <a:cubicBezTo>
                  <a:pt x="134595" y="131127"/>
                  <a:pt x="129038" y="130550"/>
                  <a:pt x="124149" y="128683"/>
                </a:cubicBezTo>
                <a:cubicBezTo>
                  <a:pt x="119259" y="126816"/>
                  <a:pt x="115659" y="124016"/>
                  <a:pt x="113348" y="120281"/>
                </a:cubicBezTo>
                <a:cubicBezTo>
                  <a:pt x="115481" y="117081"/>
                  <a:pt x="116726" y="113614"/>
                  <a:pt x="117081" y="109881"/>
                </a:cubicBezTo>
                <a:cubicBezTo>
                  <a:pt x="117437" y="106147"/>
                  <a:pt x="116948" y="102635"/>
                  <a:pt x="115614" y="99345"/>
                </a:cubicBezTo>
                <a:cubicBezTo>
                  <a:pt x="114281" y="96057"/>
                  <a:pt x="112147" y="93078"/>
                  <a:pt x="109214" y="90411"/>
                </a:cubicBezTo>
                <a:cubicBezTo>
                  <a:pt x="106280" y="87745"/>
                  <a:pt x="102768" y="85877"/>
                  <a:pt x="98679" y="84811"/>
                </a:cubicBezTo>
                <a:cubicBezTo>
                  <a:pt x="94234" y="92101"/>
                  <a:pt x="88900" y="98813"/>
                  <a:pt x="82677" y="104947"/>
                </a:cubicBezTo>
                <a:cubicBezTo>
                  <a:pt x="76454" y="111080"/>
                  <a:pt x="69298" y="116459"/>
                  <a:pt x="61208" y="121082"/>
                </a:cubicBezTo>
                <a:cubicBezTo>
                  <a:pt x="53118" y="125704"/>
                  <a:pt x="43961" y="129527"/>
                  <a:pt x="33738" y="132550"/>
                </a:cubicBezTo>
                <a:cubicBezTo>
                  <a:pt x="23514" y="135573"/>
                  <a:pt x="12268" y="137528"/>
                  <a:pt x="0" y="138418"/>
                </a:cubicBezTo>
                <a:lnTo>
                  <a:pt x="0" y="133084"/>
                </a:lnTo>
                <a:cubicBezTo>
                  <a:pt x="9068" y="129883"/>
                  <a:pt x="17691" y="125438"/>
                  <a:pt x="25870" y="119749"/>
                </a:cubicBezTo>
                <a:cubicBezTo>
                  <a:pt x="34049" y="114059"/>
                  <a:pt x="41205" y="107302"/>
                  <a:pt x="47339" y="99480"/>
                </a:cubicBezTo>
                <a:cubicBezTo>
                  <a:pt x="53473" y="91656"/>
                  <a:pt x="58318" y="82944"/>
                  <a:pt x="61874" y="73342"/>
                </a:cubicBezTo>
                <a:cubicBezTo>
                  <a:pt x="65430" y="63741"/>
                  <a:pt x="67208" y="53606"/>
                  <a:pt x="67208" y="42939"/>
                </a:cubicBezTo>
                <a:lnTo>
                  <a:pt x="35204" y="42939"/>
                </a:lnTo>
                <a:cubicBezTo>
                  <a:pt x="30759" y="42939"/>
                  <a:pt x="28092" y="45161"/>
                  <a:pt x="27203" y="49606"/>
                </a:cubicBezTo>
                <a:lnTo>
                  <a:pt x="10401" y="18402"/>
                </a:lnTo>
                <a:lnTo>
                  <a:pt x="154686" y="18402"/>
                </a:lnTo>
                <a:moveTo>
                  <a:pt x="181356" y="134950"/>
                </a:moveTo>
                <a:lnTo>
                  <a:pt x="181356" y="28003"/>
                </a:lnTo>
                <a:cubicBezTo>
                  <a:pt x="181356" y="25515"/>
                  <a:pt x="180823" y="23159"/>
                  <a:pt x="179756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0680"/>
                </a:lnTo>
                <a:cubicBezTo>
                  <a:pt x="228562" y="119215"/>
                  <a:pt x="226517" y="125394"/>
                  <a:pt x="222428" y="129217"/>
                </a:cubicBezTo>
                <a:cubicBezTo>
                  <a:pt x="218338" y="133039"/>
                  <a:pt x="211849" y="134950"/>
                  <a:pt x="202959" y="134950"/>
                </a:cubicBezTo>
                <a:moveTo>
                  <a:pt x="182690" y="187757"/>
                </a:moveTo>
                <a:cubicBezTo>
                  <a:pt x="182690" y="180467"/>
                  <a:pt x="178556" y="174644"/>
                  <a:pt x="170288" y="170288"/>
                </a:cubicBezTo>
                <a:cubicBezTo>
                  <a:pt x="162020" y="165932"/>
                  <a:pt x="150508" y="163754"/>
                  <a:pt x="135750" y="163754"/>
                </a:cubicBezTo>
                <a:cubicBezTo>
                  <a:pt x="120815" y="163754"/>
                  <a:pt x="109214" y="165932"/>
                  <a:pt x="100946" y="170288"/>
                </a:cubicBezTo>
                <a:cubicBezTo>
                  <a:pt x="92678" y="174644"/>
                  <a:pt x="88544" y="180467"/>
                  <a:pt x="88544" y="187757"/>
                </a:cubicBezTo>
                <a:cubicBezTo>
                  <a:pt x="88544" y="195047"/>
                  <a:pt x="92634" y="200870"/>
                  <a:pt x="100813" y="205226"/>
                </a:cubicBezTo>
                <a:cubicBezTo>
                  <a:pt x="108991" y="209582"/>
                  <a:pt x="120637" y="211760"/>
                  <a:pt x="135750" y="211760"/>
                </a:cubicBezTo>
                <a:cubicBezTo>
                  <a:pt x="150508" y="211760"/>
                  <a:pt x="162020" y="209582"/>
                  <a:pt x="170288" y="205226"/>
                </a:cubicBezTo>
                <a:cubicBezTo>
                  <a:pt x="178556" y="200870"/>
                  <a:pt x="182690" y="195047"/>
                  <a:pt x="18269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5" name="Freeform 235"/>
          <p:cNvSpPr/>
          <p:nvPr/>
        </p:nvSpPr>
        <p:spPr>
          <a:xfrm>
            <a:off x="1618734" y="5308747"/>
            <a:ext cx="237096" cy="233896"/>
          </a:xfrm>
          <a:custGeom>
            <a:avLst/>
            <a:gdLst>
              <a:gd name="connsiteX0" fmla="*/ 237096 w 237096"/>
              <a:gd name="connsiteY0" fmla="*/ 189090 h 233896"/>
              <a:gd name="connsiteX1" fmla="*/ 230695 w 237096"/>
              <a:gd name="connsiteY1" fmla="*/ 206559 h 233896"/>
              <a:gd name="connsiteX2" fmla="*/ 212027 w 237096"/>
              <a:gd name="connsiteY2" fmla="*/ 220695 h 233896"/>
              <a:gd name="connsiteX3" fmla="*/ 181489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2 w 237096"/>
              <a:gd name="connsiteY6" fmla="*/ 220695 h 233896"/>
              <a:gd name="connsiteX7" fmla="*/ 48539 w 237096"/>
              <a:gd name="connsiteY7" fmla="*/ 206559 h 233896"/>
              <a:gd name="connsiteX8" fmla="*/ 42139 w 237096"/>
              <a:gd name="connsiteY8" fmla="*/ 189090 h 233896"/>
              <a:gd name="connsiteX9" fmla="*/ 48539 w 237096"/>
              <a:gd name="connsiteY9" fmla="*/ 171622 h 233896"/>
              <a:gd name="connsiteX10" fmla="*/ 67342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5 h 233896"/>
              <a:gd name="connsiteX13" fmla="*/ 181489 w 237096"/>
              <a:gd name="connsiteY13" fmla="*/ 147752 h 233896"/>
              <a:gd name="connsiteX14" fmla="*/ 212027 w 237096"/>
              <a:gd name="connsiteY14" fmla="*/ 157353 h 233896"/>
              <a:gd name="connsiteX15" fmla="*/ 230695 w 237096"/>
              <a:gd name="connsiteY15" fmla="*/ 171622 h 233896"/>
              <a:gd name="connsiteX16" fmla="*/ 237096 w 237096"/>
              <a:gd name="connsiteY16" fmla="*/ 189090 h 233896"/>
              <a:gd name="connsiteX18" fmla="*/ 66675 w 237096"/>
              <a:gd name="connsiteY18" fmla="*/ 36805 h 233896"/>
              <a:gd name="connsiteX19" fmla="*/ 64008 w 237096"/>
              <a:gd name="connsiteY19" fmla="*/ 27870 h 233896"/>
              <a:gd name="connsiteX20" fmla="*/ 56007 w 237096"/>
              <a:gd name="connsiteY20" fmla="*/ 23469 h 233896"/>
              <a:gd name="connsiteX21" fmla="*/ 113881 w 237096"/>
              <a:gd name="connsiteY21" fmla="*/ 7201 h 233896"/>
              <a:gd name="connsiteX22" fmla="*/ 113881 w 237096"/>
              <a:gd name="connsiteY22" fmla="*/ 38138 h 233896"/>
              <a:gd name="connsiteX23" fmla="*/ 112547 w 237096"/>
              <a:gd name="connsiteY23" fmla="*/ 53074 h 233896"/>
              <a:gd name="connsiteX24" fmla="*/ 108814 w 237096"/>
              <a:gd name="connsiteY24" fmla="*/ 67209 h 233896"/>
              <a:gd name="connsiteX25" fmla="*/ 129750 w 237096"/>
              <a:gd name="connsiteY25" fmla="*/ 71342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7 w 237096"/>
              <a:gd name="connsiteY28" fmla="*/ 109614 h 233896"/>
              <a:gd name="connsiteX29" fmla="*/ 156953 w 237096"/>
              <a:gd name="connsiteY29" fmla="*/ 123616 h 233896"/>
              <a:gd name="connsiteX30" fmla="*/ 142418 w 237096"/>
              <a:gd name="connsiteY30" fmla="*/ 130416 h 233896"/>
              <a:gd name="connsiteX31" fmla="*/ 125749 w 237096"/>
              <a:gd name="connsiteY31" fmla="*/ 128683 h 233896"/>
              <a:gd name="connsiteX32" fmla="*/ 114948 w 237096"/>
              <a:gd name="connsiteY32" fmla="*/ 120281 h 233896"/>
              <a:gd name="connsiteX33" fmla="*/ 118148 w 237096"/>
              <a:gd name="connsiteY33" fmla="*/ 109881 h 233896"/>
              <a:gd name="connsiteX34" fmla="*/ 117081 w 237096"/>
              <a:gd name="connsiteY34" fmla="*/ 98813 h 233896"/>
              <a:gd name="connsiteX35" fmla="*/ 111881 w 237096"/>
              <a:gd name="connsiteY35" fmla="*/ 88678 h 233896"/>
              <a:gd name="connsiteX36" fmla="*/ 102679 w 237096"/>
              <a:gd name="connsiteY36" fmla="*/ 81344 h 233896"/>
              <a:gd name="connsiteX37" fmla="*/ 64408 w 237096"/>
              <a:gd name="connsiteY37" fmla="*/ 119749 h 233896"/>
              <a:gd name="connsiteX38" fmla="*/ 0 w 237096"/>
              <a:gd name="connsiteY38" fmla="*/ 138418 h 233896"/>
              <a:gd name="connsiteX39" fmla="*/ 0 w 237096"/>
              <a:gd name="connsiteY39" fmla="*/ 133084 h 233896"/>
              <a:gd name="connsiteX40" fmla="*/ 26403 w 237096"/>
              <a:gd name="connsiteY40" fmla="*/ 118815 h 233896"/>
              <a:gd name="connsiteX41" fmla="*/ 47606 w 237096"/>
              <a:gd name="connsiteY41" fmla="*/ 96545 h 233896"/>
              <a:gd name="connsiteX42" fmla="*/ 61608 w 237096"/>
              <a:gd name="connsiteY42" fmla="*/ 68542 h 233896"/>
              <a:gd name="connsiteX43" fmla="*/ 66675 w 237096"/>
              <a:gd name="connsiteY43" fmla="*/ 36805 h 233896"/>
              <a:gd name="connsiteX45" fmla="*/ 186690 w 237096"/>
              <a:gd name="connsiteY45" fmla="*/ 137884 h 233896"/>
              <a:gd name="connsiteX46" fmla="*/ 186690 w 237096"/>
              <a:gd name="connsiteY46" fmla="*/ 69609 h 233896"/>
              <a:gd name="connsiteX47" fmla="*/ 145352 w 237096"/>
              <a:gd name="connsiteY47" fmla="*/ 69609 h 233896"/>
              <a:gd name="connsiteX48" fmla="*/ 132550 w 237096"/>
              <a:gd name="connsiteY48" fmla="*/ 45072 h 233896"/>
              <a:gd name="connsiteX49" fmla="*/ 186690 w 237096"/>
              <a:gd name="connsiteY49" fmla="*/ 45072 h 233896"/>
              <a:gd name="connsiteX50" fmla="*/ 186690 w 237096"/>
              <a:gd name="connsiteY50" fmla="*/ 28003 h 233896"/>
              <a:gd name="connsiteX51" fmla="*/ 185090 w 237096"/>
              <a:gd name="connsiteY51" fmla="*/ 20936 h 233896"/>
              <a:gd name="connsiteX52" fmla="*/ 179489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4 h 233896"/>
              <a:gd name="connsiteX55" fmla="*/ 227762 w 237096"/>
              <a:gd name="connsiteY55" fmla="*/ 132150 h 233896"/>
              <a:gd name="connsiteX56" fmla="*/ 208293 w 237096"/>
              <a:gd name="connsiteY56" fmla="*/ 137884 h 233896"/>
              <a:gd name="connsiteX58" fmla="*/ 186690 w 237096"/>
              <a:gd name="connsiteY58" fmla="*/ 189090 h 233896"/>
              <a:gd name="connsiteX59" fmla="*/ 174288 w 237096"/>
              <a:gd name="connsiteY59" fmla="*/ 173088 h 233896"/>
              <a:gd name="connsiteX60" fmla="*/ 139751 w 237096"/>
              <a:gd name="connsiteY60" fmla="*/ 166421 h 233896"/>
              <a:gd name="connsiteX61" fmla="*/ 104947 w 237096"/>
              <a:gd name="connsiteY61" fmla="*/ 173088 h 233896"/>
              <a:gd name="connsiteX62" fmla="*/ 92545 w 237096"/>
              <a:gd name="connsiteY62" fmla="*/ 189090 h 233896"/>
              <a:gd name="connsiteX63" fmla="*/ 104813 w 237096"/>
              <a:gd name="connsiteY63" fmla="*/ 205093 h 233896"/>
              <a:gd name="connsiteX64" fmla="*/ 139751 w 237096"/>
              <a:gd name="connsiteY64" fmla="*/ 211760 h 233896"/>
              <a:gd name="connsiteX65" fmla="*/ 174288 w 237096"/>
              <a:gd name="connsiteY65" fmla="*/ 205093 h 233896"/>
              <a:gd name="connsiteX66" fmla="*/ 186690 w 23709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0"/>
                </a:moveTo>
                <a:cubicBezTo>
                  <a:pt x="237096" y="195314"/>
                  <a:pt x="234963" y="201137"/>
                  <a:pt x="230695" y="206559"/>
                </a:cubicBezTo>
                <a:cubicBezTo>
                  <a:pt x="226428" y="211982"/>
                  <a:pt x="220205" y="216694"/>
                  <a:pt x="212027" y="220695"/>
                </a:cubicBezTo>
                <a:cubicBezTo>
                  <a:pt x="203848" y="224695"/>
                  <a:pt x="193669" y="227895"/>
                  <a:pt x="181489" y="230296"/>
                </a:cubicBezTo>
                <a:cubicBezTo>
                  <a:pt x="169310" y="232695"/>
                  <a:pt x="155397" y="233896"/>
                  <a:pt x="139751" y="233896"/>
                </a:cubicBezTo>
                <a:cubicBezTo>
                  <a:pt x="123927" y="233896"/>
                  <a:pt x="109969" y="232695"/>
                  <a:pt x="97879" y="230296"/>
                </a:cubicBezTo>
                <a:cubicBezTo>
                  <a:pt x="85788" y="227895"/>
                  <a:pt x="75610" y="224695"/>
                  <a:pt x="67342" y="220695"/>
                </a:cubicBezTo>
                <a:cubicBezTo>
                  <a:pt x="59074" y="216694"/>
                  <a:pt x="52807" y="211982"/>
                  <a:pt x="48539" y="206559"/>
                </a:cubicBezTo>
                <a:cubicBezTo>
                  <a:pt x="44272" y="201137"/>
                  <a:pt x="42139" y="195314"/>
                  <a:pt x="42139" y="189090"/>
                </a:cubicBezTo>
                <a:cubicBezTo>
                  <a:pt x="42139" y="182868"/>
                  <a:pt x="44272" y="177045"/>
                  <a:pt x="48539" y="171622"/>
                </a:cubicBezTo>
                <a:cubicBezTo>
                  <a:pt x="52807" y="166199"/>
                  <a:pt x="59074" y="161442"/>
                  <a:pt x="67342" y="157353"/>
                </a:cubicBezTo>
                <a:cubicBezTo>
                  <a:pt x="75610" y="153264"/>
                  <a:pt x="85788" y="150063"/>
                  <a:pt x="97879" y="147752"/>
                </a:cubicBezTo>
                <a:cubicBezTo>
                  <a:pt x="109969" y="145440"/>
                  <a:pt x="123927" y="144285"/>
                  <a:pt x="139751" y="144285"/>
                </a:cubicBezTo>
                <a:cubicBezTo>
                  <a:pt x="155397" y="144285"/>
                  <a:pt x="169310" y="145440"/>
                  <a:pt x="181489" y="147752"/>
                </a:cubicBezTo>
                <a:cubicBezTo>
                  <a:pt x="193669" y="150063"/>
                  <a:pt x="203848" y="153264"/>
                  <a:pt x="212027" y="157353"/>
                </a:cubicBezTo>
                <a:cubicBezTo>
                  <a:pt x="220205" y="161442"/>
                  <a:pt x="226428" y="166199"/>
                  <a:pt x="230695" y="171622"/>
                </a:cubicBezTo>
                <a:cubicBezTo>
                  <a:pt x="234963" y="177045"/>
                  <a:pt x="237096" y="182868"/>
                  <a:pt x="237096" y="189090"/>
                </a:cubicBezTo>
                <a:moveTo>
                  <a:pt x="66675" y="36805"/>
                </a:moveTo>
                <a:cubicBezTo>
                  <a:pt x="66675" y="33249"/>
                  <a:pt x="65786" y="30271"/>
                  <a:pt x="64008" y="27870"/>
                </a:cubicBezTo>
                <a:cubicBezTo>
                  <a:pt x="62230" y="25470"/>
                  <a:pt x="59563" y="24003"/>
                  <a:pt x="56007" y="23469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5"/>
                  <a:pt x="113436" y="48273"/>
                  <a:pt x="112547" y="53074"/>
                </a:cubicBezTo>
                <a:cubicBezTo>
                  <a:pt x="111658" y="57874"/>
                  <a:pt x="110414" y="62586"/>
                  <a:pt x="108814" y="67209"/>
                </a:cubicBezTo>
                <a:cubicBezTo>
                  <a:pt x="116281" y="67742"/>
                  <a:pt x="123260" y="69119"/>
                  <a:pt x="129750" y="71342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7"/>
                  <a:pt x="154997" y="87878"/>
                  <a:pt x="157753" y="92945"/>
                </a:cubicBezTo>
                <a:cubicBezTo>
                  <a:pt x="160509" y="98013"/>
                  <a:pt x="161887" y="103568"/>
                  <a:pt x="161887" y="109614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4" y="127438"/>
                  <a:pt x="148819" y="129706"/>
                  <a:pt x="142418" y="130416"/>
                </a:cubicBezTo>
                <a:cubicBezTo>
                  <a:pt x="136195" y="131127"/>
                  <a:pt x="130639" y="130550"/>
                  <a:pt x="125749" y="128683"/>
                </a:cubicBezTo>
                <a:cubicBezTo>
                  <a:pt x="120859" y="126816"/>
                  <a:pt x="117259" y="124016"/>
                  <a:pt x="114948" y="120281"/>
                </a:cubicBezTo>
                <a:cubicBezTo>
                  <a:pt x="116726" y="117081"/>
                  <a:pt x="117792" y="113614"/>
                  <a:pt x="118148" y="109881"/>
                </a:cubicBezTo>
                <a:cubicBezTo>
                  <a:pt x="118504" y="106147"/>
                  <a:pt x="118148" y="102457"/>
                  <a:pt x="117081" y="98813"/>
                </a:cubicBezTo>
                <a:cubicBezTo>
                  <a:pt x="116014" y="95167"/>
                  <a:pt x="114281" y="91789"/>
                  <a:pt x="111881" y="88678"/>
                </a:cubicBezTo>
                <a:cubicBezTo>
                  <a:pt x="109480" y="85566"/>
                  <a:pt x="106413" y="83122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4"/>
                </a:lnTo>
                <a:cubicBezTo>
                  <a:pt x="9423" y="129883"/>
                  <a:pt x="18224" y="125127"/>
                  <a:pt x="26403" y="118815"/>
                </a:cubicBezTo>
                <a:cubicBezTo>
                  <a:pt x="34582" y="112503"/>
                  <a:pt x="41650" y="105080"/>
                  <a:pt x="47606" y="96545"/>
                </a:cubicBezTo>
                <a:cubicBezTo>
                  <a:pt x="53562" y="88011"/>
                  <a:pt x="58230" y="78677"/>
                  <a:pt x="61608" y="68542"/>
                </a:cubicBezTo>
                <a:cubicBezTo>
                  <a:pt x="64986" y="58408"/>
                  <a:pt x="66675" y="47828"/>
                  <a:pt x="66675" y="36805"/>
                </a:cubicBezTo>
                <a:moveTo>
                  <a:pt x="186690" y="137884"/>
                </a:moveTo>
                <a:lnTo>
                  <a:pt x="186690" y="69609"/>
                </a:lnTo>
                <a:lnTo>
                  <a:pt x="145352" y="69609"/>
                </a:lnTo>
                <a:lnTo>
                  <a:pt x="132550" y="45072"/>
                </a:lnTo>
                <a:lnTo>
                  <a:pt x="186690" y="45072"/>
                </a:lnTo>
                <a:lnTo>
                  <a:pt x="186690" y="28003"/>
                </a:lnTo>
                <a:cubicBezTo>
                  <a:pt x="186690" y="25515"/>
                  <a:pt x="186157" y="23159"/>
                  <a:pt x="185090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3614"/>
                </a:lnTo>
                <a:cubicBezTo>
                  <a:pt x="233896" y="122149"/>
                  <a:pt x="231851" y="128327"/>
                  <a:pt x="227762" y="132150"/>
                </a:cubicBezTo>
                <a:cubicBezTo>
                  <a:pt x="223672" y="135973"/>
                  <a:pt x="217183" y="137884"/>
                  <a:pt x="208293" y="137884"/>
                </a:cubicBezTo>
                <a:moveTo>
                  <a:pt x="186690" y="189090"/>
                </a:moveTo>
                <a:cubicBezTo>
                  <a:pt x="186690" y="182868"/>
                  <a:pt x="182556" y="177533"/>
                  <a:pt x="174288" y="173088"/>
                </a:cubicBezTo>
                <a:cubicBezTo>
                  <a:pt x="166021" y="168643"/>
                  <a:pt x="154508" y="166421"/>
                  <a:pt x="139751" y="166421"/>
                </a:cubicBezTo>
                <a:cubicBezTo>
                  <a:pt x="124816" y="166421"/>
                  <a:pt x="113214" y="168643"/>
                  <a:pt x="104947" y="173088"/>
                </a:cubicBezTo>
                <a:cubicBezTo>
                  <a:pt x="96679" y="177533"/>
                  <a:pt x="92545" y="182868"/>
                  <a:pt x="92545" y="189090"/>
                </a:cubicBezTo>
                <a:cubicBezTo>
                  <a:pt x="92545" y="195314"/>
                  <a:pt x="96634" y="200648"/>
                  <a:pt x="104813" y="205093"/>
                </a:cubicBezTo>
                <a:cubicBezTo>
                  <a:pt x="112992" y="209537"/>
                  <a:pt x="124638" y="211760"/>
                  <a:pt x="139751" y="211760"/>
                </a:cubicBezTo>
                <a:cubicBezTo>
                  <a:pt x="154508" y="211760"/>
                  <a:pt x="166021" y="209537"/>
                  <a:pt x="174288" y="205093"/>
                </a:cubicBezTo>
                <a:cubicBezTo>
                  <a:pt x="182556" y="200648"/>
                  <a:pt x="186690" y="195314"/>
                  <a:pt x="186690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6" name="Freeform 236"/>
          <p:cNvSpPr/>
          <p:nvPr/>
        </p:nvSpPr>
        <p:spPr>
          <a:xfrm>
            <a:off x="1885434" y="5308747"/>
            <a:ext cx="264566" cy="230429"/>
          </a:xfrm>
          <a:custGeom>
            <a:avLst/>
            <a:gdLst>
              <a:gd name="connsiteX0" fmla="*/ 181356 w 264566"/>
              <a:gd name="connsiteY0" fmla="*/ 230429 h 230429"/>
              <a:gd name="connsiteX1" fmla="*/ 181356 w 264566"/>
              <a:gd name="connsiteY1" fmla="*/ 179756 h 230429"/>
              <a:gd name="connsiteX2" fmla="*/ 151219 w 264566"/>
              <a:gd name="connsiteY2" fmla="*/ 189757 h 230429"/>
              <a:gd name="connsiteX3" fmla="*/ 112547 w 264566"/>
              <a:gd name="connsiteY3" fmla="*/ 192824 h 230429"/>
              <a:gd name="connsiteX4" fmla="*/ 32004 w 264566"/>
              <a:gd name="connsiteY4" fmla="*/ 192824 h 230429"/>
              <a:gd name="connsiteX5" fmla="*/ 22936 w 264566"/>
              <a:gd name="connsiteY5" fmla="*/ 200292 h 230429"/>
              <a:gd name="connsiteX6" fmla="*/ 0 w 264566"/>
              <a:gd name="connsiteY6" fmla="*/ 168021 h 230429"/>
              <a:gd name="connsiteX7" fmla="*/ 50140 w 264566"/>
              <a:gd name="connsiteY7" fmla="*/ 168021 h 230429"/>
              <a:gd name="connsiteX8" fmla="*/ 50140 w 264566"/>
              <a:gd name="connsiteY8" fmla="*/ 113348 h 230429"/>
              <a:gd name="connsiteX9" fmla="*/ 48539 w 264566"/>
              <a:gd name="connsiteY9" fmla="*/ 106280 h 230429"/>
              <a:gd name="connsiteX10" fmla="*/ 42939 w 264566"/>
              <a:gd name="connsiteY10" fmla="*/ 101346 h 230429"/>
              <a:gd name="connsiteX11" fmla="*/ 94679 w 264566"/>
              <a:gd name="connsiteY11" fmla="*/ 88011 h 230429"/>
              <a:gd name="connsiteX12" fmla="*/ 94679 w 264566"/>
              <a:gd name="connsiteY12" fmla="*/ 168021 h 230429"/>
              <a:gd name="connsiteX13" fmla="*/ 124549 w 264566"/>
              <a:gd name="connsiteY13" fmla="*/ 168021 h 230429"/>
              <a:gd name="connsiteX14" fmla="*/ 155486 w 264566"/>
              <a:gd name="connsiteY14" fmla="*/ 166288 h 230429"/>
              <a:gd name="connsiteX15" fmla="*/ 181356 w 264566"/>
              <a:gd name="connsiteY15" fmla="*/ 161087 h 230429"/>
              <a:gd name="connsiteX16" fmla="*/ 181356 w 264566"/>
              <a:gd name="connsiteY16" fmla="*/ 28003 h 230429"/>
              <a:gd name="connsiteX17" fmla="*/ 179756 w 264566"/>
              <a:gd name="connsiteY17" fmla="*/ 20936 h 230429"/>
              <a:gd name="connsiteX18" fmla="*/ 174155 w 264566"/>
              <a:gd name="connsiteY18" fmla="*/ 16002 h 230429"/>
              <a:gd name="connsiteX19" fmla="*/ 228562 w 264566"/>
              <a:gd name="connsiteY19" fmla="*/ 0 h 230429"/>
              <a:gd name="connsiteX20" fmla="*/ 228562 w 264566"/>
              <a:gd name="connsiteY20" fmla="*/ 81877 h 230429"/>
              <a:gd name="connsiteX21" fmla="*/ 264566 w 264566"/>
              <a:gd name="connsiteY21" fmla="*/ 81877 h 230429"/>
              <a:gd name="connsiteX22" fmla="*/ 264566 w 264566"/>
              <a:gd name="connsiteY22" fmla="*/ 109081 h 230429"/>
              <a:gd name="connsiteX23" fmla="*/ 228562 w 264566"/>
              <a:gd name="connsiteY23" fmla="*/ 109081 h 230429"/>
              <a:gd name="connsiteX24" fmla="*/ 228562 w 264566"/>
              <a:gd name="connsiteY24" fmla="*/ 206160 h 230429"/>
              <a:gd name="connsiteX25" fmla="*/ 222428 w 264566"/>
              <a:gd name="connsiteY25" fmla="*/ 224695 h 230429"/>
              <a:gd name="connsiteX26" fmla="*/ 202959 w 264566"/>
              <a:gd name="connsiteY26" fmla="*/ 230429 h 230429"/>
              <a:gd name="connsiteX28" fmla="*/ 101879 w 264566"/>
              <a:gd name="connsiteY28" fmla="*/ 147485 h 230429"/>
              <a:gd name="connsiteX29" fmla="*/ 109614 w 264566"/>
              <a:gd name="connsiteY29" fmla="*/ 136284 h 230429"/>
              <a:gd name="connsiteX30" fmla="*/ 113614 w 264566"/>
              <a:gd name="connsiteY30" fmla="*/ 120148 h 230429"/>
              <a:gd name="connsiteX31" fmla="*/ 115214 w 264566"/>
              <a:gd name="connsiteY31" fmla="*/ 101213 h 230429"/>
              <a:gd name="connsiteX32" fmla="*/ 115481 w 264566"/>
              <a:gd name="connsiteY32" fmla="*/ 81610 h 230429"/>
              <a:gd name="connsiteX33" fmla="*/ 115481 w 264566"/>
              <a:gd name="connsiteY33" fmla="*/ 49606 h 230429"/>
              <a:gd name="connsiteX34" fmla="*/ 43739 w 264566"/>
              <a:gd name="connsiteY34" fmla="*/ 49606 h 230429"/>
              <a:gd name="connsiteX35" fmla="*/ 35738 w 264566"/>
              <a:gd name="connsiteY35" fmla="*/ 56274 h 230429"/>
              <a:gd name="connsiteX36" fmla="*/ 18936 w 264566"/>
              <a:gd name="connsiteY36" fmla="*/ 23736 h 230429"/>
              <a:gd name="connsiteX37" fmla="*/ 115481 w 264566"/>
              <a:gd name="connsiteY37" fmla="*/ 23736 h 230429"/>
              <a:gd name="connsiteX38" fmla="*/ 115481 w 264566"/>
              <a:gd name="connsiteY38" fmla="*/ 12535 h 230429"/>
              <a:gd name="connsiteX39" fmla="*/ 160020 w 264566"/>
              <a:gd name="connsiteY39" fmla="*/ 25337 h 230429"/>
              <a:gd name="connsiteX40" fmla="*/ 160020 w 264566"/>
              <a:gd name="connsiteY40" fmla="*/ 71743 h 230429"/>
              <a:gd name="connsiteX41" fmla="*/ 156820 w 264566"/>
              <a:gd name="connsiteY41" fmla="*/ 101346 h 230429"/>
              <a:gd name="connsiteX42" fmla="*/ 146552 w 264566"/>
              <a:gd name="connsiteY42" fmla="*/ 124416 h 230429"/>
              <a:gd name="connsiteX43" fmla="*/ 128416 w 264566"/>
              <a:gd name="connsiteY43" fmla="*/ 141484 h 230429"/>
              <a:gd name="connsiteX44" fmla="*/ 101879 w 264566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6" h="230429">
                <a:moveTo>
                  <a:pt x="181356" y="230429"/>
                </a:moveTo>
                <a:lnTo>
                  <a:pt x="181356" y="179756"/>
                </a:lnTo>
                <a:cubicBezTo>
                  <a:pt x="172644" y="184379"/>
                  <a:pt x="162598" y="187712"/>
                  <a:pt x="151219" y="189757"/>
                </a:cubicBezTo>
                <a:cubicBezTo>
                  <a:pt x="139840" y="191802"/>
                  <a:pt x="126949" y="192824"/>
                  <a:pt x="112547" y="192824"/>
                </a:cubicBezTo>
                <a:lnTo>
                  <a:pt x="32004" y="192824"/>
                </a:lnTo>
                <a:cubicBezTo>
                  <a:pt x="26848" y="192824"/>
                  <a:pt x="23825" y="195314"/>
                  <a:pt x="22936" y="200292"/>
                </a:cubicBezTo>
                <a:lnTo>
                  <a:pt x="0" y="168021"/>
                </a:lnTo>
                <a:lnTo>
                  <a:pt x="50140" y="168021"/>
                </a:lnTo>
                <a:lnTo>
                  <a:pt x="50140" y="113348"/>
                </a:lnTo>
                <a:cubicBezTo>
                  <a:pt x="50140" y="110858"/>
                  <a:pt x="49606" y="108503"/>
                  <a:pt x="48539" y="106280"/>
                </a:cubicBezTo>
                <a:cubicBezTo>
                  <a:pt x="47473" y="104058"/>
                  <a:pt x="45606" y="102413"/>
                  <a:pt x="42939" y="101346"/>
                </a:cubicBezTo>
                <a:lnTo>
                  <a:pt x="94679" y="88011"/>
                </a:lnTo>
                <a:lnTo>
                  <a:pt x="94679" y="168021"/>
                </a:lnTo>
                <a:lnTo>
                  <a:pt x="124549" y="168021"/>
                </a:lnTo>
                <a:cubicBezTo>
                  <a:pt x="136284" y="168021"/>
                  <a:pt x="146596" y="167443"/>
                  <a:pt x="155486" y="166288"/>
                </a:cubicBezTo>
                <a:cubicBezTo>
                  <a:pt x="164376" y="165132"/>
                  <a:pt x="172999" y="163398"/>
                  <a:pt x="181356" y="161087"/>
                </a:cubicBezTo>
                <a:lnTo>
                  <a:pt x="181356" y="28003"/>
                </a:lnTo>
                <a:cubicBezTo>
                  <a:pt x="181356" y="25515"/>
                  <a:pt x="180823" y="23159"/>
                  <a:pt x="179756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81877"/>
                </a:lnTo>
                <a:lnTo>
                  <a:pt x="264566" y="81877"/>
                </a:lnTo>
                <a:lnTo>
                  <a:pt x="264566" y="109081"/>
                </a:lnTo>
                <a:lnTo>
                  <a:pt x="228562" y="109081"/>
                </a:lnTo>
                <a:lnTo>
                  <a:pt x="228562" y="206160"/>
                </a:lnTo>
                <a:cubicBezTo>
                  <a:pt x="228562" y="214694"/>
                  <a:pt x="226517" y="220872"/>
                  <a:pt x="222428" y="224695"/>
                </a:cubicBezTo>
                <a:cubicBezTo>
                  <a:pt x="218338" y="228517"/>
                  <a:pt x="211849" y="230429"/>
                  <a:pt x="202959" y="230429"/>
                </a:cubicBezTo>
                <a:moveTo>
                  <a:pt x="101879" y="147485"/>
                </a:moveTo>
                <a:cubicBezTo>
                  <a:pt x="105258" y="144819"/>
                  <a:pt x="107836" y="141084"/>
                  <a:pt x="109614" y="136284"/>
                </a:cubicBezTo>
                <a:cubicBezTo>
                  <a:pt x="111392" y="131483"/>
                  <a:pt x="112725" y="126104"/>
                  <a:pt x="113614" y="120148"/>
                </a:cubicBezTo>
                <a:cubicBezTo>
                  <a:pt x="114503" y="114193"/>
                  <a:pt x="115037" y="107880"/>
                  <a:pt x="115214" y="101213"/>
                </a:cubicBezTo>
                <a:cubicBezTo>
                  <a:pt x="115392" y="94545"/>
                  <a:pt x="115481" y="88011"/>
                  <a:pt x="115481" y="81610"/>
                </a:cubicBezTo>
                <a:lnTo>
                  <a:pt x="115481" y="49606"/>
                </a:lnTo>
                <a:lnTo>
                  <a:pt x="43739" y="49606"/>
                </a:lnTo>
                <a:cubicBezTo>
                  <a:pt x="39294" y="49606"/>
                  <a:pt x="36627" y="51829"/>
                  <a:pt x="35738" y="56274"/>
                </a:cubicBezTo>
                <a:lnTo>
                  <a:pt x="18936" y="23736"/>
                </a:lnTo>
                <a:lnTo>
                  <a:pt x="115481" y="23736"/>
                </a:lnTo>
                <a:lnTo>
                  <a:pt x="115481" y="12535"/>
                </a:lnTo>
                <a:lnTo>
                  <a:pt x="160020" y="25337"/>
                </a:lnTo>
                <a:lnTo>
                  <a:pt x="160020" y="71743"/>
                </a:lnTo>
                <a:cubicBezTo>
                  <a:pt x="160020" y="82766"/>
                  <a:pt x="158953" y="92634"/>
                  <a:pt x="156820" y="101346"/>
                </a:cubicBezTo>
                <a:cubicBezTo>
                  <a:pt x="154686" y="110058"/>
                  <a:pt x="151263" y="117748"/>
                  <a:pt x="146552" y="124416"/>
                </a:cubicBezTo>
                <a:cubicBezTo>
                  <a:pt x="141840" y="131083"/>
                  <a:pt x="135795" y="136773"/>
                  <a:pt x="128416" y="141484"/>
                </a:cubicBezTo>
                <a:cubicBezTo>
                  <a:pt x="121037" y="146196"/>
                  <a:pt x="112192" y="149975"/>
                  <a:pt x="101879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7" name="Freeform 237"/>
          <p:cNvSpPr/>
          <p:nvPr/>
        </p:nvSpPr>
        <p:spPr>
          <a:xfrm>
            <a:off x="2224179" y="5308747"/>
            <a:ext cx="267234" cy="230429"/>
          </a:xfrm>
          <a:custGeom>
            <a:avLst/>
            <a:gdLst>
              <a:gd name="connsiteX0" fmla="*/ 161620 w 267234"/>
              <a:gd name="connsiteY0" fmla="*/ 49606 h 230429"/>
              <a:gd name="connsiteX1" fmla="*/ 117615 w 267234"/>
              <a:gd name="connsiteY1" fmla="*/ 49606 h 230429"/>
              <a:gd name="connsiteX2" fmla="*/ 114414 w 267234"/>
              <a:gd name="connsiteY2" fmla="*/ 76943 h 230429"/>
              <a:gd name="connsiteX3" fmla="*/ 106947 w 267234"/>
              <a:gd name="connsiteY3" fmla="*/ 102413 h 230429"/>
              <a:gd name="connsiteX4" fmla="*/ 129750 w 267234"/>
              <a:gd name="connsiteY4" fmla="*/ 109614 h 230429"/>
              <a:gd name="connsiteX5" fmla="*/ 148019 w 267234"/>
              <a:gd name="connsiteY5" fmla="*/ 122816 h 230429"/>
              <a:gd name="connsiteX6" fmla="*/ 160287 w 267234"/>
              <a:gd name="connsiteY6" fmla="*/ 142151 h 230429"/>
              <a:gd name="connsiteX7" fmla="*/ 164821 w 267234"/>
              <a:gd name="connsiteY7" fmla="*/ 167221 h 230429"/>
              <a:gd name="connsiteX8" fmla="*/ 158953 w 267234"/>
              <a:gd name="connsiteY8" fmla="*/ 182956 h 230429"/>
              <a:gd name="connsiteX9" fmla="*/ 142418 w 267234"/>
              <a:gd name="connsiteY9" fmla="*/ 190691 h 230429"/>
              <a:gd name="connsiteX10" fmla="*/ 122949 w 267234"/>
              <a:gd name="connsiteY10" fmla="*/ 188290 h 230429"/>
              <a:gd name="connsiteX11" fmla="*/ 109881 w 267234"/>
              <a:gd name="connsiteY11" fmla="*/ 175222 h 230429"/>
              <a:gd name="connsiteX12" fmla="*/ 117481 w 267234"/>
              <a:gd name="connsiteY12" fmla="*/ 159620 h 230429"/>
              <a:gd name="connsiteX13" fmla="*/ 118282 w 267234"/>
              <a:gd name="connsiteY13" fmla="*/ 143085 h 230429"/>
              <a:gd name="connsiteX14" fmla="*/ 112681 w 267234"/>
              <a:gd name="connsiteY14" fmla="*/ 127749 h 230429"/>
              <a:gd name="connsiteX15" fmla="*/ 101079 w 267234"/>
              <a:gd name="connsiteY15" fmla="*/ 116014 h 230429"/>
              <a:gd name="connsiteX16" fmla="*/ 62141 w 267234"/>
              <a:gd name="connsiteY16" fmla="*/ 163621 h 230429"/>
              <a:gd name="connsiteX17" fmla="*/ 0 w 267234"/>
              <a:gd name="connsiteY17" fmla="*/ 193624 h 230429"/>
              <a:gd name="connsiteX18" fmla="*/ 0 w 267234"/>
              <a:gd name="connsiteY18" fmla="*/ 188290 h 230429"/>
              <a:gd name="connsiteX19" fmla="*/ 33204 w 267234"/>
              <a:gd name="connsiteY19" fmla="*/ 160820 h 230429"/>
              <a:gd name="connsiteX20" fmla="*/ 55340 w 267234"/>
              <a:gd name="connsiteY20" fmla="*/ 125883 h 230429"/>
              <a:gd name="connsiteX21" fmla="*/ 67475 w 267234"/>
              <a:gd name="connsiteY21" fmla="*/ 87478 h 230429"/>
              <a:gd name="connsiteX22" fmla="*/ 70676 w 267234"/>
              <a:gd name="connsiteY22" fmla="*/ 49606 h 230429"/>
              <a:gd name="connsiteX23" fmla="*/ 37871 w 267234"/>
              <a:gd name="connsiteY23" fmla="*/ 49606 h 230429"/>
              <a:gd name="connsiteX24" fmla="*/ 29870 w 267234"/>
              <a:gd name="connsiteY24" fmla="*/ 56274 h 230429"/>
              <a:gd name="connsiteX25" fmla="*/ 13068 w 267234"/>
              <a:gd name="connsiteY25" fmla="*/ 23736 h 230429"/>
              <a:gd name="connsiteX26" fmla="*/ 161620 w 267234"/>
              <a:gd name="connsiteY26" fmla="*/ 23736 h 230429"/>
              <a:gd name="connsiteX28" fmla="*/ 184023 w 267234"/>
              <a:gd name="connsiteY28" fmla="*/ 230429 h 230429"/>
              <a:gd name="connsiteX29" fmla="*/ 184023 w 267234"/>
              <a:gd name="connsiteY29" fmla="*/ 28003 h 230429"/>
              <a:gd name="connsiteX30" fmla="*/ 182423 w 267234"/>
              <a:gd name="connsiteY30" fmla="*/ 20936 h 230429"/>
              <a:gd name="connsiteX31" fmla="*/ 176822 w 267234"/>
              <a:gd name="connsiteY31" fmla="*/ 16002 h 230429"/>
              <a:gd name="connsiteX32" fmla="*/ 231229 w 267234"/>
              <a:gd name="connsiteY32" fmla="*/ 0 h 230429"/>
              <a:gd name="connsiteX33" fmla="*/ 231229 w 267234"/>
              <a:gd name="connsiteY33" fmla="*/ 87745 h 230429"/>
              <a:gd name="connsiteX34" fmla="*/ 267234 w 267234"/>
              <a:gd name="connsiteY34" fmla="*/ 87745 h 230429"/>
              <a:gd name="connsiteX35" fmla="*/ 267234 w 267234"/>
              <a:gd name="connsiteY35" fmla="*/ 114948 h 230429"/>
              <a:gd name="connsiteX36" fmla="*/ 231229 w 267234"/>
              <a:gd name="connsiteY36" fmla="*/ 114948 h 230429"/>
              <a:gd name="connsiteX37" fmla="*/ 231229 w 267234"/>
              <a:gd name="connsiteY37" fmla="*/ 206160 h 230429"/>
              <a:gd name="connsiteX38" fmla="*/ 225095 w 267234"/>
              <a:gd name="connsiteY38" fmla="*/ 224695 h 230429"/>
              <a:gd name="connsiteX39" fmla="*/ 205626 w 267234"/>
              <a:gd name="connsiteY3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67234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29"/>
                  <a:pt x="116192" y="68142"/>
                  <a:pt x="114414" y="76943"/>
                </a:cubicBezTo>
                <a:cubicBezTo>
                  <a:pt x="112636" y="85744"/>
                  <a:pt x="110147" y="94234"/>
                  <a:pt x="106947" y="102413"/>
                </a:cubicBezTo>
                <a:cubicBezTo>
                  <a:pt x="115126" y="103836"/>
                  <a:pt x="122727" y="106235"/>
                  <a:pt x="129750" y="109614"/>
                </a:cubicBezTo>
                <a:cubicBezTo>
                  <a:pt x="136773" y="112992"/>
                  <a:pt x="142862" y="117393"/>
                  <a:pt x="148019" y="122816"/>
                </a:cubicBezTo>
                <a:cubicBezTo>
                  <a:pt x="153175" y="128239"/>
                  <a:pt x="157264" y="134684"/>
                  <a:pt x="160287" y="142151"/>
                </a:cubicBezTo>
                <a:cubicBezTo>
                  <a:pt x="163309" y="149619"/>
                  <a:pt x="164821" y="157975"/>
                  <a:pt x="164821" y="167221"/>
                </a:cubicBezTo>
                <a:cubicBezTo>
                  <a:pt x="164821" y="173266"/>
                  <a:pt x="162865" y="178511"/>
                  <a:pt x="158953" y="182956"/>
                </a:cubicBezTo>
                <a:cubicBezTo>
                  <a:pt x="155042" y="187401"/>
                  <a:pt x="149530" y="189979"/>
                  <a:pt x="142418" y="190691"/>
                </a:cubicBezTo>
                <a:cubicBezTo>
                  <a:pt x="135661" y="191579"/>
                  <a:pt x="129172" y="190779"/>
                  <a:pt x="122949" y="188290"/>
                </a:cubicBezTo>
                <a:cubicBezTo>
                  <a:pt x="116726" y="185801"/>
                  <a:pt x="112370" y="181445"/>
                  <a:pt x="109881" y="175222"/>
                </a:cubicBezTo>
                <a:cubicBezTo>
                  <a:pt x="113614" y="170422"/>
                  <a:pt x="116148" y="165221"/>
                  <a:pt x="117481" y="159620"/>
                </a:cubicBezTo>
                <a:cubicBezTo>
                  <a:pt x="118815" y="154020"/>
                  <a:pt x="119081" y="148508"/>
                  <a:pt x="118282" y="143085"/>
                </a:cubicBezTo>
                <a:cubicBezTo>
                  <a:pt x="117481" y="137662"/>
                  <a:pt x="115614" y="132550"/>
                  <a:pt x="112681" y="127749"/>
                </a:cubicBezTo>
                <a:cubicBezTo>
                  <a:pt x="109747" y="122949"/>
                  <a:pt x="105880" y="119037"/>
                  <a:pt x="101079" y="116014"/>
                </a:cubicBezTo>
                <a:cubicBezTo>
                  <a:pt x="91834" y="134328"/>
                  <a:pt x="78854" y="150197"/>
                  <a:pt x="62141" y="163621"/>
                </a:cubicBezTo>
                <a:cubicBezTo>
                  <a:pt x="45428" y="177045"/>
                  <a:pt x="24714" y="187046"/>
                  <a:pt x="0" y="193624"/>
                </a:cubicBezTo>
                <a:lnTo>
                  <a:pt x="0" y="188290"/>
                </a:lnTo>
                <a:cubicBezTo>
                  <a:pt x="12979" y="180823"/>
                  <a:pt x="24048" y="171666"/>
                  <a:pt x="33204" y="160820"/>
                </a:cubicBezTo>
                <a:cubicBezTo>
                  <a:pt x="42361" y="149975"/>
                  <a:pt x="49740" y="138329"/>
                  <a:pt x="55340" y="125883"/>
                </a:cubicBezTo>
                <a:cubicBezTo>
                  <a:pt x="60941" y="113437"/>
                  <a:pt x="64986" y="100635"/>
                  <a:pt x="67475" y="87478"/>
                </a:cubicBezTo>
                <a:cubicBezTo>
                  <a:pt x="69964" y="74321"/>
                  <a:pt x="71031" y="61697"/>
                  <a:pt x="70676" y="49606"/>
                </a:cubicBezTo>
                <a:lnTo>
                  <a:pt x="37871" y="49606"/>
                </a:lnTo>
                <a:cubicBezTo>
                  <a:pt x="33426" y="49606"/>
                  <a:pt x="30760" y="51829"/>
                  <a:pt x="29870" y="56274"/>
                </a:cubicBezTo>
                <a:lnTo>
                  <a:pt x="13068" y="23736"/>
                </a:lnTo>
                <a:lnTo>
                  <a:pt x="161620" y="23736"/>
                </a:lnTo>
                <a:moveTo>
                  <a:pt x="184023" y="230429"/>
                </a:moveTo>
                <a:lnTo>
                  <a:pt x="184023" y="28003"/>
                </a:lnTo>
                <a:cubicBezTo>
                  <a:pt x="184023" y="25515"/>
                  <a:pt x="183490" y="23159"/>
                  <a:pt x="182423" y="20936"/>
                </a:cubicBezTo>
                <a:cubicBezTo>
                  <a:pt x="181356" y="18713"/>
                  <a:pt x="179489" y="17069"/>
                  <a:pt x="176822" y="16002"/>
                </a:cubicBezTo>
                <a:lnTo>
                  <a:pt x="231229" y="0"/>
                </a:lnTo>
                <a:lnTo>
                  <a:pt x="231229" y="87745"/>
                </a:lnTo>
                <a:lnTo>
                  <a:pt x="267234" y="87745"/>
                </a:lnTo>
                <a:lnTo>
                  <a:pt x="267234" y="114948"/>
                </a:lnTo>
                <a:lnTo>
                  <a:pt x="231229" y="114948"/>
                </a:lnTo>
                <a:lnTo>
                  <a:pt x="231229" y="206160"/>
                </a:lnTo>
                <a:cubicBezTo>
                  <a:pt x="231229" y="214694"/>
                  <a:pt x="229184" y="220872"/>
                  <a:pt x="225095" y="224695"/>
                </a:cubicBezTo>
                <a:cubicBezTo>
                  <a:pt x="221006" y="228517"/>
                  <a:pt x="214516" y="230429"/>
                  <a:pt x="205626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8" name="Freeform 238"/>
          <p:cNvSpPr/>
          <p:nvPr/>
        </p:nvSpPr>
        <p:spPr>
          <a:xfrm>
            <a:off x="2497546" y="5309281"/>
            <a:ext cx="252832" cy="226695"/>
          </a:xfrm>
          <a:custGeom>
            <a:avLst/>
            <a:gdLst>
              <a:gd name="connsiteX0" fmla="*/ 225895 w 252832"/>
              <a:gd name="connsiteY0" fmla="*/ 143484 h 226695"/>
              <a:gd name="connsiteX1" fmla="*/ 225895 w 252832"/>
              <a:gd name="connsiteY1" fmla="*/ 226695 h 226695"/>
              <a:gd name="connsiteX2" fmla="*/ 180023 w 252832"/>
              <a:gd name="connsiteY2" fmla="*/ 226695 h 226695"/>
              <a:gd name="connsiteX3" fmla="*/ 180023 w 252832"/>
              <a:gd name="connsiteY3" fmla="*/ 214693 h 226695"/>
              <a:gd name="connsiteX4" fmla="*/ 156820 w 252832"/>
              <a:gd name="connsiteY4" fmla="*/ 220827 h 226695"/>
              <a:gd name="connsiteX5" fmla="*/ 130550 w 252832"/>
              <a:gd name="connsiteY5" fmla="*/ 224561 h 226695"/>
              <a:gd name="connsiteX6" fmla="*/ 103613 w 252832"/>
              <a:gd name="connsiteY6" fmla="*/ 226295 h 226695"/>
              <a:gd name="connsiteX7" fmla="*/ 78143 w 252832"/>
              <a:gd name="connsiteY7" fmla="*/ 226695 h 226695"/>
              <a:gd name="connsiteX8" fmla="*/ 33605 w 252832"/>
              <a:gd name="connsiteY8" fmla="*/ 226695 h 226695"/>
              <a:gd name="connsiteX9" fmla="*/ 33605 w 252832"/>
              <a:gd name="connsiteY9" fmla="*/ 143484 h 226695"/>
              <a:gd name="connsiteX11" fmla="*/ 252832 w 252832"/>
              <a:gd name="connsiteY11" fmla="*/ 121882 h 226695"/>
              <a:gd name="connsiteX12" fmla="*/ 32004 w 252832"/>
              <a:gd name="connsiteY12" fmla="*/ 121882 h 226695"/>
              <a:gd name="connsiteX13" fmla="*/ 22937 w 252832"/>
              <a:gd name="connsiteY13" fmla="*/ 129349 h 226695"/>
              <a:gd name="connsiteX14" fmla="*/ 0 w 252832"/>
              <a:gd name="connsiteY14" fmla="*/ 97079 h 226695"/>
              <a:gd name="connsiteX15" fmla="*/ 165354 w 252832"/>
              <a:gd name="connsiteY15" fmla="*/ 97079 h 226695"/>
              <a:gd name="connsiteX16" fmla="*/ 174022 w 252832"/>
              <a:gd name="connsiteY16" fmla="*/ 75609 h 226695"/>
              <a:gd name="connsiteX17" fmla="*/ 175755 w 252832"/>
              <a:gd name="connsiteY17" fmla="*/ 43738 h 226695"/>
              <a:gd name="connsiteX18" fmla="*/ 175755 w 252832"/>
              <a:gd name="connsiteY18" fmla="*/ 35738 h 226695"/>
              <a:gd name="connsiteX19" fmla="*/ 58674 w 252832"/>
              <a:gd name="connsiteY19" fmla="*/ 35738 h 226695"/>
              <a:gd name="connsiteX20" fmla="*/ 50673 w 252832"/>
              <a:gd name="connsiteY20" fmla="*/ 42405 h 226695"/>
              <a:gd name="connsiteX21" fmla="*/ 33871 w 252832"/>
              <a:gd name="connsiteY21" fmla="*/ 11201 h 226695"/>
              <a:gd name="connsiteX22" fmla="*/ 175755 w 252832"/>
              <a:gd name="connsiteY22" fmla="*/ 11201 h 226695"/>
              <a:gd name="connsiteX23" fmla="*/ 175755 w 252832"/>
              <a:gd name="connsiteY23" fmla="*/ 0 h 226695"/>
              <a:gd name="connsiteX24" fmla="*/ 222962 w 252832"/>
              <a:gd name="connsiteY24" fmla="*/ 12802 h 226695"/>
              <a:gd name="connsiteX25" fmla="*/ 222962 w 252832"/>
              <a:gd name="connsiteY25" fmla="*/ 35204 h 226695"/>
              <a:gd name="connsiteX26" fmla="*/ 215094 w 252832"/>
              <a:gd name="connsiteY26" fmla="*/ 73476 h 226695"/>
              <a:gd name="connsiteX27" fmla="*/ 192024 w 252832"/>
              <a:gd name="connsiteY27" fmla="*/ 97079 h 226695"/>
              <a:gd name="connsiteX28" fmla="*/ 252832 w 252832"/>
              <a:gd name="connsiteY28" fmla="*/ 97079 h 226695"/>
              <a:gd name="connsiteX30" fmla="*/ 95479 w 252832"/>
              <a:gd name="connsiteY30" fmla="*/ 202159 h 226695"/>
              <a:gd name="connsiteX31" fmla="*/ 135884 w 252832"/>
              <a:gd name="connsiteY31" fmla="*/ 201225 h 226695"/>
              <a:gd name="connsiteX32" fmla="*/ 180023 w 252832"/>
              <a:gd name="connsiteY32" fmla="*/ 197358 h 226695"/>
              <a:gd name="connsiteX33" fmla="*/ 180023 w 252832"/>
              <a:gd name="connsiteY33" fmla="*/ 168021 h 226695"/>
              <a:gd name="connsiteX34" fmla="*/ 79477 w 252832"/>
              <a:gd name="connsiteY34" fmla="*/ 168021 h 226695"/>
              <a:gd name="connsiteX35" fmla="*/ 79477 w 252832"/>
              <a:gd name="connsiteY35" fmla="*/ 202159 h 2266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52832" h="226695">
                <a:moveTo>
                  <a:pt x="225895" y="143484"/>
                </a:moveTo>
                <a:lnTo>
                  <a:pt x="225895" y="226695"/>
                </a:lnTo>
                <a:lnTo>
                  <a:pt x="180023" y="226695"/>
                </a:lnTo>
                <a:lnTo>
                  <a:pt x="180023" y="214693"/>
                </a:lnTo>
                <a:cubicBezTo>
                  <a:pt x="173088" y="217183"/>
                  <a:pt x="165354" y="219227"/>
                  <a:pt x="156820" y="220827"/>
                </a:cubicBezTo>
                <a:cubicBezTo>
                  <a:pt x="148285" y="222428"/>
                  <a:pt x="139529" y="223672"/>
                  <a:pt x="130550" y="224561"/>
                </a:cubicBezTo>
                <a:cubicBezTo>
                  <a:pt x="121571" y="225450"/>
                  <a:pt x="112592" y="226028"/>
                  <a:pt x="103613" y="226295"/>
                </a:cubicBezTo>
                <a:cubicBezTo>
                  <a:pt x="94634" y="226562"/>
                  <a:pt x="86144" y="226695"/>
                  <a:pt x="78143" y="226695"/>
                </a:cubicBezTo>
                <a:lnTo>
                  <a:pt x="33605" y="226695"/>
                </a:lnTo>
                <a:lnTo>
                  <a:pt x="33605" y="143484"/>
                </a:lnTo>
                <a:moveTo>
                  <a:pt x="252832" y="121882"/>
                </a:moveTo>
                <a:lnTo>
                  <a:pt x="32004" y="121882"/>
                </a:lnTo>
                <a:cubicBezTo>
                  <a:pt x="26848" y="121882"/>
                  <a:pt x="23825" y="124371"/>
                  <a:pt x="22937" y="129349"/>
                </a:cubicBezTo>
                <a:lnTo>
                  <a:pt x="0" y="97079"/>
                </a:lnTo>
                <a:lnTo>
                  <a:pt x="165354" y="97079"/>
                </a:lnTo>
                <a:cubicBezTo>
                  <a:pt x="169977" y="92100"/>
                  <a:pt x="172866" y="84944"/>
                  <a:pt x="174022" y="75609"/>
                </a:cubicBezTo>
                <a:cubicBezTo>
                  <a:pt x="175177" y="66275"/>
                  <a:pt x="175755" y="55651"/>
                  <a:pt x="175755" y="43738"/>
                </a:cubicBezTo>
                <a:lnTo>
                  <a:pt x="175755" y="35738"/>
                </a:lnTo>
                <a:lnTo>
                  <a:pt x="58674" y="35738"/>
                </a:lnTo>
                <a:cubicBezTo>
                  <a:pt x="54229" y="35738"/>
                  <a:pt x="51562" y="37960"/>
                  <a:pt x="50673" y="42405"/>
                </a:cubicBezTo>
                <a:lnTo>
                  <a:pt x="33871" y="11201"/>
                </a:lnTo>
                <a:lnTo>
                  <a:pt x="175755" y="11201"/>
                </a:lnTo>
                <a:lnTo>
                  <a:pt x="175755" y="0"/>
                </a:lnTo>
                <a:lnTo>
                  <a:pt x="222962" y="12802"/>
                </a:lnTo>
                <a:lnTo>
                  <a:pt x="222962" y="35204"/>
                </a:lnTo>
                <a:cubicBezTo>
                  <a:pt x="222962" y="50673"/>
                  <a:pt x="220339" y="63430"/>
                  <a:pt x="215094" y="73476"/>
                </a:cubicBezTo>
                <a:cubicBezTo>
                  <a:pt x="209849" y="83522"/>
                  <a:pt x="202159" y="91389"/>
                  <a:pt x="192024" y="97079"/>
                </a:cubicBezTo>
                <a:lnTo>
                  <a:pt x="252832" y="97079"/>
                </a:lnTo>
                <a:moveTo>
                  <a:pt x="95479" y="202159"/>
                </a:moveTo>
                <a:cubicBezTo>
                  <a:pt x="107569" y="202159"/>
                  <a:pt x="121038" y="201847"/>
                  <a:pt x="135884" y="201225"/>
                </a:cubicBezTo>
                <a:cubicBezTo>
                  <a:pt x="150730" y="200603"/>
                  <a:pt x="165443" y="199313"/>
                  <a:pt x="180023" y="197358"/>
                </a:cubicBezTo>
                <a:lnTo>
                  <a:pt x="180023" y="168021"/>
                </a:lnTo>
                <a:lnTo>
                  <a:pt x="79477" y="168021"/>
                </a:lnTo>
                <a:lnTo>
                  <a:pt x="79477" y="20215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9" name="Freeform 239"/>
          <p:cNvSpPr/>
          <p:nvPr/>
        </p:nvSpPr>
        <p:spPr>
          <a:xfrm>
            <a:off x="2760246" y="5308747"/>
            <a:ext cx="237096" cy="233896"/>
          </a:xfrm>
          <a:custGeom>
            <a:avLst/>
            <a:gdLst>
              <a:gd name="connsiteX0" fmla="*/ 237096 w 237096"/>
              <a:gd name="connsiteY0" fmla="*/ 189090 h 233896"/>
              <a:gd name="connsiteX1" fmla="*/ 230695 w 237096"/>
              <a:gd name="connsiteY1" fmla="*/ 206559 h 233896"/>
              <a:gd name="connsiteX2" fmla="*/ 212026 w 237096"/>
              <a:gd name="connsiteY2" fmla="*/ 220695 h 233896"/>
              <a:gd name="connsiteX3" fmla="*/ 181489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1 w 237096"/>
              <a:gd name="connsiteY6" fmla="*/ 220695 h 233896"/>
              <a:gd name="connsiteX7" fmla="*/ 48539 w 237096"/>
              <a:gd name="connsiteY7" fmla="*/ 206559 h 233896"/>
              <a:gd name="connsiteX8" fmla="*/ 42138 w 237096"/>
              <a:gd name="connsiteY8" fmla="*/ 189090 h 233896"/>
              <a:gd name="connsiteX9" fmla="*/ 48539 w 237096"/>
              <a:gd name="connsiteY9" fmla="*/ 171622 h 233896"/>
              <a:gd name="connsiteX10" fmla="*/ 67341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5 h 233896"/>
              <a:gd name="connsiteX13" fmla="*/ 181489 w 237096"/>
              <a:gd name="connsiteY13" fmla="*/ 147752 h 233896"/>
              <a:gd name="connsiteX14" fmla="*/ 212026 w 237096"/>
              <a:gd name="connsiteY14" fmla="*/ 157353 h 233896"/>
              <a:gd name="connsiteX15" fmla="*/ 230695 w 237096"/>
              <a:gd name="connsiteY15" fmla="*/ 171622 h 233896"/>
              <a:gd name="connsiteX16" fmla="*/ 237096 w 237096"/>
              <a:gd name="connsiteY16" fmla="*/ 189090 h 233896"/>
              <a:gd name="connsiteX18" fmla="*/ 66675 w 237096"/>
              <a:gd name="connsiteY18" fmla="*/ 36805 h 233896"/>
              <a:gd name="connsiteX19" fmla="*/ 64008 w 237096"/>
              <a:gd name="connsiteY19" fmla="*/ 27870 h 233896"/>
              <a:gd name="connsiteX20" fmla="*/ 56007 w 237096"/>
              <a:gd name="connsiteY20" fmla="*/ 23469 h 233896"/>
              <a:gd name="connsiteX21" fmla="*/ 113881 w 237096"/>
              <a:gd name="connsiteY21" fmla="*/ 7201 h 233896"/>
              <a:gd name="connsiteX22" fmla="*/ 113881 w 237096"/>
              <a:gd name="connsiteY22" fmla="*/ 38138 h 233896"/>
              <a:gd name="connsiteX23" fmla="*/ 112547 w 237096"/>
              <a:gd name="connsiteY23" fmla="*/ 53074 h 233896"/>
              <a:gd name="connsiteX24" fmla="*/ 108813 w 237096"/>
              <a:gd name="connsiteY24" fmla="*/ 67209 h 233896"/>
              <a:gd name="connsiteX25" fmla="*/ 129749 w 237096"/>
              <a:gd name="connsiteY25" fmla="*/ 71342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7 w 237096"/>
              <a:gd name="connsiteY28" fmla="*/ 109614 h 233896"/>
              <a:gd name="connsiteX29" fmla="*/ 156953 w 237096"/>
              <a:gd name="connsiteY29" fmla="*/ 123616 h 233896"/>
              <a:gd name="connsiteX30" fmla="*/ 142418 w 237096"/>
              <a:gd name="connsiteY30" fmla="*/ 130416 h 233896"/>
              <a:gd name="connsiteX31" fmla="*/ 125749 w 237096"/>
              <a:gd name="connsiteY31" fmla="*/ 128683 h 233896"/>
              <a:gd name="connsiteX32" fmla="*/ 114948 w 237096"/>
              <a:gd name="connsiteY32" fmla="*/ 120281 h 233896"/>
              <a:gd name="connsiteX33" fmla="*/ 118148 w 237096"/>
              <a:gd name="connsiteY33" fmla="*/ 109881 h 233896"/>
              <a:gd name="connsiteX34" fmla="*/ 117081 w 237096"/>
              <a:gd name="connsiteY34" fmla="*/ 98813 h 233896"/>
              <a:gd name="connsiteX35" fmla="*/ 111881 w 237096"/>
              <a:gd name="connsiteY35" fmla="*/ 88678 h 233896"/>
              <a:gd name="connsiteX36" fmla="*/ 102679 w 237096"/>
              <a:gd name="connsiteY36" fmla="*/ 81344 h 233896"/>
              <a:gd name="connsiteX37" fmla="*/ 64408 w 237096"/>
              <a:gd name="connsiteY37" fmla="*/ 119749 h 233896"/>
              <a:gd name="connsiteX38" fmla="*/ 0 w 237096"/>
              <a:gd name="connsiteY38" fmla="*/ 138418 h 233896"/>
              <a:gd name="connsiteX39" fmla="*/ 0 w 237096"/>
              <a:gd name="connsiteY39" fmla="*/ 133084 h 233896"/>
              <a:gd name="connsiteX40" fmla="*/ 26403 w 237096"/>
              <a:gd name="connsiteY40" fmla="*/ 118815 h 233896"/>
              <a:gd name="connsiteX41" fmla="*/ 47606 w 237096"/>
              <a:gd name="connsiteY41" fmla="*/ 96545 h 233896"/>
              <a:gd name="connsiteX42" fmla="*/ 61607 w 237096"/>
              <a:gd name="connsiteY42" fmla="*/ 68542 h 233896"/>
              <a:gd name="connsiteX43" fmla="*/ 66675 w 237096"/>
              <a:gd name="connsiteY43" fmla="*/ 36805 h 233896"/>
              <a:gd name="connsiteX45" fmla="*/ 186690 w 237096"/>
              <a:gd name="connsiteY45" fmla="*/ 137884 h 233896"/>
              <a:gd name="connsiteX46" fmla="*/ 186690 w 237096"/>
              <a:gd name="connsiteY46" fmla="*/ 69609 h 233896"/>
              <a:gd name="connsiteX47" fmla="*/ 145351 w 237096"/>
              <a:gd name="connsiteY47" fmla="*/ 69609 h 233896"/>
              <a:gd name="connsiteX48" fmla="*/ 132550 w 237096"/>
              <a:gd name="connsiteY48" fmla="*/ 45072 h 233896"/>
              <a:gd name="connsiteX49" fmla="*/ 186690 w 237096"/>
              <a:gd name="connsiteY49" fmla="*/ 45072 h 233896"/>
              <a:gd name="connsiteX50" fmla="*/ 186690 w 237096"/>
              <a:gd name="connsiteY50" fmla="*/ 28003 h 233896"/>
              <a:gd name="connsiteX51" fmla="*/ 185089 w 237096"/>
              <a:gd name="connsiteY51" fmla="*/ 20936 h 233896"/>
              <a:gd name="connsiteX52" fmla="*/ 179489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4 h 233896"/>
              <a:gd name="connsiteX55" fmla="*/ 227762 w 237096"/>
              <a:gd name="connsiteY55" fmla="*/ 132150 h 233896"/>
              <a:gd name="connsiteX56" fmla="*/ 208292 w 237096"/>
              <a:gd name="connsiteY56" fmla="*/ 137884 h 233896"/>
              <a:gd name="connsiteX58" fmla="*/ 186690 w 237096"/>
              <a:gd name="connsiteY58" fmla="*/ 189090 h 233896"/>
              <a:gd name="connsiteX59" fmla="*/ 174288 w 237096"/>
              <a:gd name="connsiteY59" fmla="*/ 173088 h 233896"/>
              <a:gd name="connsiteX60" fmla="*/ 139751 w 237096"/>
              <a:gd name="connsiteY60" fmla="*/ 166421 h 233896"/>
              <a:gd name="connsiteX61" fmla="*/ 104946 w 237096"/>
              <a:gd name="connsiteY61" fmla="*/ 173088 h 233896"/>
              <a:gd name="connsiteX62" fmla="*/ 92545 w 237096"/>
              <a:gd name="connsiteY62" fmla="*/ 189090 h 233896"/>
              <a:gd name="connsiteX63" fmla="*/ 104813 w 237096"/>
              <a:gd name="connsiteY63" fmla="*/ 205093 h 233896"/>
              <a:gd name="connsiteX64" fmla="*/ 139751 w 237096"/>
              <a:gd name="connsiteY64" fmla="*/ 211760 h 233896"/>
              <a:gd name="connsiteX65" fmla="*/ 174288 w 237096"/>
              <a:gd name="connsiteY65" fmla="*/ 205093 h 233896"/>
              <a:gd name="connsiteX66" fmla="*/ 186690 w 23709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0"/>
                </a:moveTo>
                <a:cubicBezTo>
                  <a:pt x="237096" y="195314"/>
                  <a:pt x="234963" y="201137"/>
                  <a:pt x="230695" y="206559"/>
                </a:cubicBezTo>
                <a:cubicBezTo>
                  <a:pt x="226428" y="211982"/>
                  <a:pt x="220205" y="216694"/>
                  <a:pt x="212026" y="220695"/>
                </a:cubicBezTo>
                <a:cubicBezTo>
                  <a:pt x="203847" y="224695"/>
                  <a:pt x="193668" y="227895"/>
                  <a:pt x="181489" y="230296"/>
                </a:cubicBezTo>
                <a:cubicBezTo>
                  <a:pt x="169310" y="232695"/>
                  <a:pt x="155397" y="233896"/>
                  <a:pt x="139751" y="233896"/>
                </a:cubicBezTo>
                <a:cubicBezTo>
                  <a:pt x="123926" y="233896"/>
                  <a:pt x="109969" y="232695"/>
                  <a:pt x="97879" y="230296"/>
                </a:cubicBezTo>
                <a:cubicBezTo>
                  <a:pt x="85788" y="227895"/>
                  <a:pt x="75609" y="224695"/>
                  <a:pt x="67341" y="220695"/>
                </a:cubicBezTo>
                <a:cubicBezTo>
                  <a:pt x="59074" y="216694"/>
                  <a:pt x="52806" y="211982"/>
                  <a:pt x="48539" y="206559"/>
                </a:cubicBezTo>
                <a:cubicBezTo>
                  <a:pt x="44272" y="201137"/>
                  <a:pt x="42138" y="195314"/>
                  <a:pt x="42138" y="189090"/>
                </a:cubicBezTo>
                <a:cubicBezTo>
                  <a:pt x="42138" y="182868"/>
                  <a:pt x="44272" y="177045"/>
                  <a:pt x="48539" y="171622"/>
                </a:cubicBezTo>
                <a:cubicBezTo>
                  <a:pt x="52806" y="166199"/>
                  <a:pt x="59074" y="161442"/>
                  <a:pt x="67341" y="157353"/>
                </a:cubicBezTo>
                <a:cubicBezTo>
                  <a:pt x="75609" y="153264"/>
                  <a:pt x="85788" y="150063"/>
                  <a:pt x="97879" y="147752"/>
                </a:cubicBezTo>
                <a:cubicBezTo>
                  <a:pt x="109969" y="145440"/>
                  <a:pt x="123926" y="144285"/>
                  <a:pt x="139751" y="144285"/>
                </a:cubicBezTo>
                <a:cubicBezTo>
                  <a:pt x="155397" y="144285"/>
                  <a:pt x="169310" y="145440"/>
                  <a:pt x="181489" y="147752"/>
                </a:cubicBezTo>
                <a:cubicBezTo>
                  <a:pt x="193668" y="150063"/>
                  <a:pt x="203847" y="153264"/>
                  <a:pt x="212026" y="157353"/>
                </a:cubicBezTo>
                <a:cubicBezTo>
                  <a:pt x="220205" y="161442"/>
                  <a:pt x="226428" y="166199"/>
                  <a:pt x="230695" y="171622"/>
                </a:cubicBezTo>
                <a:cubicBezTo>
                  <a:pt x="234963" y="177045"/>
                  <a:pt x="237096" y="182868"/>
                  <a:pt x="237096" y="189090"/>
                </a:cubicBezTo>
                <a:moveTo>
                  <a:pt x="66675" y="36805"/>
                </a:moveTo>
                <a:cubicBezTo>
                  <a:pt x="66675" y="33249"/>
                  <a:pt x="65786" y="30271"/>
                  <a:pt x="64008" y="27870"/>
                </a:cubicBezTo>
                <a:cubicBezTo>
                  <a:pt x="62230" y="25470"/>
                  <a:pt x="59563" y="24003"/>
                  <a:pt x="56007" y="23469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5"/>
                  <a:pt x="113436" y="48273"/>
                  <a:pt x="112547" y="53074"/>
                </a:cubicBezTo>
                <a:cubicBezTo>
                  <a:pt x="111658" y="57874"/>
                  <a:pt x="110413" y="62586"/>
                  <a:pt x="108813" y="67209"/>
                </a:cubicBezTo>
                <a:cubicBezTo>
                  <a:pt x="116281" y="67742"/>
                  <a:pt x="123260" y="69119"/>
                  <a:pt x="129749" y="71342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7"/>
                  <a:pt x="154997" y="87878"/>
                  <a:pt x="157753" y="92945"/>
                </a:cubicBezTo>
                <a:cubicBezTo>
                  <a:pt x="160509" y="98013"/>
                  <a:pt x="161887" y="103568"/>
                  <a:pt x="161887" y="109614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3" y="127438"/>
                  <a:pt x="148818" y="129706"/>
                  <a:pt x="142418" y="130416"/>
                </a:cubicBezTo>
                <a:cubicBezTo>
                  <a:pt x="136194" y="131127"/>
                  <a:pt x="130639" y="130550"/>
                  <a:pt x="125749" y="128683"/>
                </a:cubicBezTo>
                <a:cubicBezTo>
                  <a:pt x="120859" y="126816"/>
                  <a:pt x="117259" y="124016"/>
                  <a:pt x="114948" y="120281"/>
                </a:cubicBezTo>
                <a:cubicBezTo>
                  <a:pt x="116726" y="117081"/>
                  <a:pt x="117792" y="113614"/>
                  <a:pt x="118148" y="109881"/>
                </a:cubicBezTo>
                <a:cubicBezTo>
                  <a:pt x="118503" y="106147"/>
                  <a:pt x="118148" y="102457"/>
                  <a:pt x="117081" y="98813"/>
                </a:cubicBezTo>
                <a:cubicBezTo>
                  <a:pt x="116014" y="95167"/>
                  <a:pt x="114281" y="91789"/>
                  <a:pt x="111881" y="88678"/>
                </a:cubicBezTo>
                <a:cubicBezTo>
                  <a:pt x="109480" y="85566"/>
                  <a:pt x="106413" y="83122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4"/>
                </a:lnTo>
                <a:cubicBezTo>
                  <a:pt x="9423" y="129883"/>
                  <a:pt x="18224" y="125127"/>
                  <a:pt x="26403" y="118815"/>
                </a:cubicBezTo>
                <a:cubicBezTo>
                  <a:pt x="34582" y="112503"/>
                  <a:pt x="41649" y="105080"/>
                  <a:pt x="47606" y="96545"/>
                </a:cubicBezTo>
                <a:cubicBezTo>
                  <a:pt x="53562" y="88011"/>
                  <a:pt x="58229" y="78677"/>
                  <a:pt x="61607" y="68542"/>
                </a:cubicBezTo>
                <a:cubicBezTo>
                  <a:pt x="64986" y="58408"/>
                  <a:pt x="66675" y="47828"/>
                  <a:pt x="66675" y="36805"/>
                </a:cubicBezTo>
                <a:moveTo>
                  <a:pt x="186690" y="137884"/>
                </a:moveTo>
                <a:lnTo>
                  <a:pt x="186690" y="69609"/>
                </a:lnTo>
                <a:lnTo>
                  <a:pt x="145351" y="69609"/>
                </a:lnTo>
                <a:lnTo>
                  <a:pt x="132550" y="45072"/>
                </a:lnTo>
                <a:lnTo>
                  <a:pt x="186690" y="45072"/>
                </a:lnTo>
                <a:lnTo>
                  <a:pt x="186690" y="28003"/>
                </a:lnTo>
                <a:cubicBezTo>
                  <a:pt x="186690" y="25515"/>
                  <a:pt x="186156" y="23159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3614"/>
                </a:lnTo>
                <a:cubicBezTo>
                  <a:pt x="233896" y="122149"/>
                  <a:pt x="231851" y="128327"/>
                  <a:pt x="227762" y="132150"/>
                </a:cubicBezTo>
                <a:cubicBezTo>
                  <a:pt x="223672" y="135973"/>
                  <a:pt x="217182" y="137884"/>
                  <a:pt x="208292" y="137884"/>
                </a:cubicBezTo>
                <a:moveTo>
                  <a:pt x="186690" y="189090"/>
                </a:moveTo>
                <a:cubicBezTo>
                  <a:pt x="186690" y="182868"/>
                  <a:pt x="182556" y="177533"/>
                  <a:pt x="174288" y="173088"/>
                </a:cubicBezTo>
                <a:cubicBezTo>
                  <a:pt x="166020" y="168643"/>
                  <a:pt x="154508" y="166421"/>
                  <a:pt x="139751" y="166421"/>
                </a:cubicBezTo>
                <a:cubicBezTo>
                  <a:pt x="124815" y="166421"/>
                  <a:pt x="113214" y="168643"/>
                  <a:pt x="104946" y="173088"/>
                </a:cubicBezTo>
                <a:cubicBezTo>
                  <a:pt x="96679" y="177533"/>
                  <a:pt x="92545" y="182868"/>
                  <a:pt x="92545" y="189090"/>
                </a:cubicBezTo>
                <a:cubicBezTo>
                  <a:pt x="92545" y="195314"/>
                  <a:pt x="96634" y="200648"/>
                  <a:pt x="104813" y="205093"/>
                </a:cubicBezTo>
                <a:cubicBezTo>
                  <a:pt x="112992" y="209537"/>
                  <a:pt x="124638" y="211760"/>
                  <a:pt x="139751" y="211760"/>
                </a:cubicBezTo>
                <a:cubicBezTo>
                  <a:pt x="154508" y="211760"/>
                  <a:pt x="166020" y="209537"/>
                  <a:pt x="174288" y="205093"/>
                </a:cubicBezTo>
                <a:cubicBezTo>
                  <a:pt x="182556" y="200648"/>
                  <a:pt x="186690" y="195314"/>
                  <a:pt x="186690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0" name="Freeform 240"/>
          <p:cNvSpPr/>
          <p:nvPr/>
        </p:nvSpPr>
        <p:spPr>
          <a:xfrm>
            <a:off x="3105658" y="5309281"/>
            <a:ext cx="252832" cy="233362"/>
          </a:xfrm>
          <a:custGeom>
            <a:avLst/>
            <a:gdLst>
              <a:gd name="connsiteX0" fmla="*/ 230162 w 252832"/>
              <a:gd name="connsiteY0" fmla="*/ 191224 h 233362"/>
              <a:gd name="connsiteX1" fmla="*/ 204559 w 252832"/>
              <a:gd name="connsiteY1" fmla="*/ 221894 h 233362"/>
              <a:gd name="connsiteX2" fmla="*/ 131483 w 252832"/>
              <a:gd name="connsiteY2" fmla="*/ 233362 h 233362"/>
              <a:gd name="connsiteX3" fmla="*/ 58274 w 252832"/>
              <a:gd name="connsiteY3" fmla="*/ 221894 h 233362"/>
              <a:gd name="connsiteX4" fmla="*/ 32538 w 252832"/>
              <a:gd name="connsiteY4" fmla="*/ 191224 h 233362"/>
              <a:gd name="connsiteX5" fmla="*/ 58274 w 252832"/>
              <a:gd name="connsiteY5" fmla="*/ 160553 h 233362"/>
              <a:gd name="connsiteX6" fmla="*/ 131483 w 252832"/>
              <a:gd name="connsiteY6" fmla="*/ 149085 h 233362"/>
              <a:gd name="connsiteX7" fmla="*/ 204559 w 252832"/>
              <a:gd name="connsiteY7" fmla="*/ 160553 h 233362"/>
              <a:gd name="connsiteX8" fmla="*/ 230162 w 252832"/>
              <a:gd name="connsiteY8" fmla="*/ 191224 h 233362"/>
              <a:gd name="connsiteX10" fmla="*/ 123216 w 252832"/>
              <a:gd name="connsiteY10" fmla="*/ 68809 h 233362"/>
              <a:gd name="connsiteX11" fmla="*/ 151352 w 252832"/>
              <a:gd name="connsiteY11" fmla="*/ 68275 h 233362"/>
              <a:gd name="connsiteX12" fmla="*/ 178956 w 252832"/>
              <a:gd name="connsiteY12" fmla="*/ 66808 h 233362"/>
              <a:gd name="connsiteX13" fmla="*/ 204026 w 252832"/>
              <a:gd name="connsiteY13" fmla="*/ 64541 h 233362"/>
              <a:gd name="connsiteX14" fmla="*/ 224561 w 252832"/>
              <a:gd name="connsiteY14" fmla="*/ 61607 h 233362"/>
              <a:gd name="connsiteX15" fmla="*/ 228029 w 252832"/>
              <a:gd name="connsiteY15" fmla="*/ 77610 h 233362"/>
              <a:gd name="connsiteX16" fmla="*/ 205759 w 252832"/>
              <a:gd name="connsiteY16" fmla="*/ 84944 h 233362"/>
              <a:gd name="connsiteX17" fmla="*/ 176156 w 252832"/>
              <a:gd name="connsiteY17" fmla="*/ 90412 h 233362"/>
              <a:gd name="connsiteX18" fmla="*/ 143618 w 252832"/>
              <a:gd name="connsiteY18" fmla="*/ 93745 h 233362"/>
              <a:gd name="connsiteX19" fmla="*/ 112548 w 252832"/>
              <a:gd name="connsiteY19" fmla="*/ 94945 h 233362"/>
              <a:gd name="connsiteX20" fmla="*/ 41872 w 252832"/>
              <a:gd name="connsiteY20" fmla="*/ 94945 h 233362"/>
              <a:gd name="connsiteX21" fmla="*/ 41872 w 252832"/>
              <a:gd name="connsiteY21" fmla="*/ 29337 h 233362"/>
              <a:gd name="connsiteX22" fmla="*/ 39205 w 252832"/>
              <a:gd name="connsiteY22" fmla="*/ 20402 h 233362"/>
              <a:gd name="connsiteX23" fmla="*/ 31204 w 252832"/>
              <a:gd name="connsiteY23" fmla="*/ 16002 h 233362"/>
              <a:gd name="connsiteX24" fmla="*/ 90412 w 252832"/>
              <a:gd name="connsiteY24" fmla="*/ 0 h 233362"/>
              <a:gd name="connsiteX25" fmla="*/ 90412 w 252832"/>
              <a:gd name="connsiteY25" fmla="*/ 8534 h 233362"/>
              <a:gd name="connsiteX26" fmla="*/ 215760 w 252832"/>
              <a:gd name="connsiteY26" fmla="*/ 8534 h 233362"/>
              <a:gd name="connsiteX27" fmla="*/ 215760 w 252832"/>
              <a:gd name="connsiteY27" fmla="*/ 33071 h 233362"/>
              <a:gd name="connsiteX28" fmla="*/ 90412 w 252832"/>
              <a:gd name="connsiteY28" fmla="*/ 33071 h 233362"/>
              <a:gd name="connsiteX29" fmla="*/ 90412 w 252832"/>
              <a:gd name="connsiteY29" fmla="*/ 68809 h 233362"/>
              <a:gd name="connsiteX31" fmla="*/ 252832 w 252832"/>
              <a:gd name="connsiteY31" fmla="*/ 134684 h 233362"/>
              <a:gd name="connsiteX32" fmla="*/ 32004 w 252832"/>
              <a:gd name="connsiteY32" fmla="*/ 134684 h 233362"/>
              <a:gd name="connsiteX33" fmla="*/ 22937 w 252832"/>
              <a:gd name="connsiteY33" fmla="*/ 142151 h 233362"/>
              <a:gd name="connsiteX34" fmla="*/ 0 w 252832"/>
              <a:gd name="connsiteY34" fmla="*/ 109881 h 233362"/>
              <a:gd name="connsiteX35" fmla="*/ 252832 w 252832"/>
              <a:gd name="connsiteY35" fmla="*/ 109881 h 233362"/>
              <a:gd name="connsiteX37" fmla="*/ 180556 w 252832"/>
              <a:gd name="connsiteY37" fmla="*/ 191224 h 233362"/>
              <a:gd name="connsiteX38" fmla="*/ 167087 w 252832"/>
              <a:gd name="connsiteY38" fmla="*/ 176288 h 233362"/>
              <a:gd name="connsiteX39" fmla="*/ 131483 w 252832"/>
              <a:gd name="connsiteY39" fmla="*/ 171221 h 233362"/>
              <a:gd name="connsiteX40" fmla="*/ 95612 w 252832"/>
              <a:gd name="connsiteY40" fmla="*/ 176288 h 233362"/>
              <a:gd name="connsiteX41" fmla="*/ 82144 w 252832"/>
              <a:gd name="connsiteY41" fmla="*/ 191224 h 233362"/>
              <a:gd name="connsiteX42" fmla="*/ 95479 w 252832"/>
              <a:gd name="connsiteY42" fmla="*/ 206159 h 233362"/>
              <a:gd name="connsiteX43" fmla="*/ 131483 w 252832"/>
              <a:gd name="connsiteY43" fmla="*/ 211226 h 233362"/>
              <a:gd name="connsiteX44" fmla="*/ 167087 w 252832"/>
              <a:gd name="connsiteY44" fmla="*/ 206159 h 233362"/>
              <a:gd name="connsiteX45" fmla="*/ 180556 w 252832"/>
              <a:gd name="connsiteY45" fmla="*/ 191224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52832" h="233362">
                <a:moveTo>
                  <a:pt x="230162" y="191224"/>
                </a:moveTo>
                <a:cubicBezTo>
                  <a:pt x="230162" y="204026"/>
                  <a:pt x="221628" y="214249"/>
                  <a:pt x="204559" y="221894"/>
                </a:cubicBezTo>
                <a:cubicBezTo>
                  <a:pt x="187490" y="229539"/>
                  <a:pt x="163132" y="233362"/>
                  <a:pt x="131483" y="233362"/>
                </a:cubicBezTo>
                <a:cubicBezTo>
                  <a:pt x="99835" y="233362"/>
                  <a:pt x="75432" y="229539"/>
                  <a:pt x="58274" y="221894"/>
                </a:cubicBezTo>
                <a:cubicBezTo>
                  <a:pt x="41116" y="214249"/>
                  <a:pt x="32538" y="204026"/>
                  <a:pt x="32538" y="191224"/>
                </a:cubicBezTo>
                <a:cubicBezTo>
                  <a:pt x="32538" y="178422"/>
                  <a:pt x="41116" y="168198"/>
                  <a:pt x="58274" y="160553"/>
                </a:cubicBezTo>
                <a:cubicBezTo>
                  <a:pt x="75432" y="152908"/>
                  <a:pt x="99835" y="149085"/>
                  <a:pt x="131483" y="149085"/>
                </a:cubicBezTo>
                <a:cubicBezTo>
                  <a:pt x="163132" y="149085"/>
                  <a:pt x="187490" y="152908"/>
                  <a:pt x="204559" y="160553"/>
                </a:cubicBezTo>
                <a:cubicBezTo>
                  <a:pt x="221628" y="168198"/>
                  <a:pt x="230162" y="178422"/>
                  <a:pt x="230162" y="191224"/>
                </a:cubicBezTo>
                <a:moveTo>
                  <a:pt x="123216" y="68809"/>
                </a:moveTo>
                <a:cubicBezTo>
                  <a:pt x="132461" y="68809"/>
                  <a:pt x="141840" y="68631"/>
                  <a:pt x="151352" y="68275"/>
                </a:cubicBezTo>
                <a:cubicBezTo>
                  <a:pt x="160865" y="67920"/>
                  <a:pt x="170066" y="67431"/>
                  <a:pt x="178956" y="66808"/>
                </a:cubicBezTo>
                <a:cubicBezTo>
                  <a:pt x="187846" y="66186"/>
                  <a:pt x="196202" y="65430"/>
                  <a:pt x="204026" y="64541"/>
                </a:cubicBezTo>
                <a:cubicBezTo>
                  <a:pt x="211849" y="63653"/>
                  <a:pt x="218694" y="62674"/>
                  <a:pt x="224561" y="61607"/>
                </a:cubicBezTo>
                <a:lnTo>
                  <a:pt x="228029" y="77610"/>
                </a:lnTo>
                <a:cubicBezTo>
                  <a:pt x="222339" y="80276"/>
                  <a:pt x="214916" y="82721"/>
                  <a:pt x="205759" y="84944"/>
                </a:cubicBezTo>
                <a:cubicBezTo>
                  <a:pt x="196603" y="87166"/>
                  <a:pt x="186735" y="88989"/>
                  <a:pt x="176156" y="90412"/>
                </a:cubicBezTo>
                <a:cubicBezTo>
                  <a:pt x="165576" y="91833"/>
                  <a:pt x="154730" y="92945"/>
                  <a:pt x="143618" y="93745"/>
                </a:cubicBezTo>
                <a:cubicBezTo>
                  <a:pt x="132506" y="94545"/>
                  <a:pt x="122149" y="94945"/>
                  <a:pt x="112548" y="94945"/>
                </a:cubicBezTo>
                <a:lnTo>
                  <a:pt x="41872" y="94945"/>
                </a:lnTo>
                <a:lnTo>
                  <a:pt x="41872" y="29337"/>
                </a:lnTo>
                <a:cubicBezTo>
                  <a:pt x="41872" y="25781"/>
                  <a:pt x="40983" y="22802"/>
                  <a:pt x="39205" y="20402"/>
                </a:cubicBezTo>
                <a:cubicBezTo>
                  <a:pt x="37427" y="18002"/>
                  <a:pt x="34760" y="16535"/>
                  <a:pt x="31204" y="16002"/>
                </a:cubicBezTo>
                <a:lnTo>
                  <a:pt x="90412" y="0"/>
                </a:lnTo>
                <a:lnTo>
                  <a:pt x="90412" y="8534"/>
                </a:lnTo>
                <a:lnTo>
                  <a:pt x="215760" y="8534"/>
                </a:lnTo>
                <a:lnTo>
                  <a:pt x="215760" y="33071"/>
                </a:lnTo>
                <a:lnTo>
                  <a:pt x="90412" y="33071"/>
                </a:lnTo>
                <a:lnTo>
                  <a:pt x="90412" y="68809"/>
                </a:lnTo>
                <a:moveTo>
                  <a:pt x="252832" y="134684"/>
                </a:moveTo>
                <a:lnTo>
                  <a:pt x="32004" y="134684"/>
                </a:lnTo>
                <a:cubicBezTo>
                  <a:pt x="26848" y="134684"/>
                  <a:pt x="23825" y="137172"/>
                  <a:pt x="22937" y="142151"/>
                </a:cubicBezTo>
                <a:lnTo>
                  <a:pt x="0" y="109881"/>
                </a:lnTo>
                <a:lnTo>
                  <a:pt x="252832" y="109881"/>
                </a:lnTo>
                <a:moveTo>
                  <a:pt x="180556" y="191224"/>
                </a:moveTo>
                <a:cubicBezTo>
                  <a:pt x="180556" y="184645"/>
                  <a:pt x="176067" y="179667"/>
                  <a:pt x="167087" y="176288"/>
                </a:cubicBezTo>
                <a:cubicBezTo>
                  <a:pt x="158109" y="172910"/>
                  <a:pt x="146241" y="171221"/>
                  <a:pt x="131483" y="171221"/>
                </a:cubicBezTo>
                <a:cubicBezTo>
                  <a:pt x="116548" y="171221"/>
                  <a:pt x="104591" y="172910"/>
                  <a:pt x="95612" y="176288"/>
                </a:cubicBezTo>
                <a:cubicBezTo>
                  <a:pt x="86633" y="179667"/>
                  <a:pt x="82144" y="184645"/>
                  <a:pt x="82144" y="191224"/>
                </a:cubicBezTo>
                <a:cubicBezTo>
                  <a:pt x="82144" y="197803"/>
                  <a:pt x="86589" y="202781"/>
                  <a:pt x="95479" y="206159"/>
                </a:cubicBezTo>
                <a:cubicBezTo>
                  <a:pt x="104369" y="209537"/>
                  <a:pt x="116370" y="211226"/>
                  <a:pt x="131483" y="211226"/>
                </a:cubicBezTo>
                <a:cubicBezTo>
                  <a:pt x="146241" y="211226"/>
                  <a:pt x="158109" y="209537"/>
                  <a:pt x="167087" y="206159"/>
                </a:cubicBezTo>
                <a:cubicBezTo>
                  <a:pt x="176067" y="202781"/>
                  <a:pt x="180556" y="197803"/>
                  <a:pt x="180556" y="1912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1" name="Freeform 241"/>
          <p:cNvSpPr/>
          <p:nvPr/>
        </p:nvSpPr>
        <p:spPr>
          <a:xfrm>
            <a:off x="3447069" y="5311947"/>
            <a:ext cx="252832" cy="224028"/>
          </a:xfrm>
          <a:custGeom>
            <a:avLst/>
            <a:gdLst>
              <a:gd name="connsiteX0" fmla="*/ 38138 w 252832"/>
              <a:gd name="connsiteY0" fmla="*/ 8534 h 224028"/>
              <a:gd name="connsiteX1" fmla="*/ 175222 w 252832"/>
              <a:gd name="connsiteY1" fmla="*/ 8534 h 224028"/>
              <a:gd name="connsiteX2" fmla="*/ 175222 w 252832"/>
              <a:gd name="connsiteY2" fmla="*/ 0 h 224028"/>
              <a:gd name="connsiteX3" fmla="*/ 220828 w 252832"/>
              <a:gd name="connsiteY3" fmla="*/ 12802 h 224028"/>
              <a:gd name="connsiteX4" fmla="*/ 220828 w 252832"/>
              <a:gd name="connsiteY4" fmla="*/ 100012 h 224028"/>
              <a:gd name="connsiteX5" fmla="*/ 175222 w 252832"/>
              <a:gd name="connsiteY5" fmla="*/ 100012 h 224028"/>
              <a:gd name="connsiteX6" fmla="*/ 175222 w 252832"/>
              <a:gd name="connsiteY6" fmla="*/ 89078 h 224028"/>
              <a:gd name="connsiteX7" fmla="*/ 144018 w 252832"/>
              <a:gd name="connsiteY7" fmla="*/ 97613 h 224028"/>
              <a:gd name="connsiteX8" fmla="*/ 109080 w 252832"/>
              <a:gd name="connsiteY8" fmla="*/ 100012 h 224028"/>
              <a:gd name="connsiteX9" fmla="*/ 38138 w 252832"/>
              <a:gd name="connsiteY9" fmla="*/ 100012 h 224028"/>
              <a:gd name="connsiteX11" fmla="*/ 252832 w 252832"/>
              <a:gd name="connsiteY11" fmla="*/ 141618 h 224028"/>
              <a:gd name="connsiteX12" fmla="*/ 160287 w 252832"/>
              <a:gd name="connsiteY12" fmla="*/ 141618 h 224028"/>
              <a:gd name="connsiteX13" fmla="*/ 160287 w 252832"/>
              <a:gd name="connsiteY13" fmla="*/ 171489 h 224028"/>
              <a:gd name="connsiteX14" fmla="*/ 113081 w 252832"/>
              <a:gd name="connsiteY14" fmla="*/ 182156 h 224028"/>
              <a:gd name="connsiteX15" fmla="*/ 113081 w 252832"/>
              <a:gd name="connsiteY15" fmla="*/ 141618 h 224028"/>
              <a:gd name="connsiteX16" fmla="*/ 32004 w 252832"/>
              <a:gd name="connsiteY16" fmla="*/ 141618 h 224028"/>
              <a:gd name="connsiteX17" fmla="*/ 22937 w 252832"/>
              <a:gd name="connsiteY17" fmla="*/ 149086 h 224028"/>
              <a:gd name="connsiteX18" fmla="*/ 0 w 252832"/>
              <a:gd name="connsiteY18" fmla="*/ 116815 h 224028"/>
              <a:gd name="connsiteX19" fmla="*/ 252832 w 252832"/>
              <a:gd name="connsiteY19" fmla="*/ 116815 h 224028"/>
              <a:gd name="connsiteX21" fmla="*/ 42405 w 252832"/>
              <a:gd name="connsiteY21" fmla="*/ 180023 h 224028"/>
              <a:gd name="connsiteX22" fmla="*/ 39738 w 252832"/>
              <a:gd name="connsiteY22" fmla="*/ 171089 h 224028"/>
              <a:gd name="connsiteX23" fmla="*/ 31738 w 252832"/>
              <a:gd name="connsiteY23" fmla="*/ 166688 h 224028"/>
              <a:gd name="connsiteX24" fmla="*/ 89612 w 252832"/>
              <a:gd name="connsiteY24" fmla="*/ 156020 h 224028"/>
              <a:gd name="connsiteX25" fmla="*/ 89612 w 252832"/>
              <a:gd name="connsiteY25" fmla="*/ 199492 h 224028"/>
              <a:gd name="connsiteX26" fmla="*/ 211493 w 252832"/>
              <a:gd name="connsiteY26" fmla="*/ 199492 h 224028"/>
              <a:gd name="connsiteX27" fmla="*/ 220428 w 252832"/>
              <a:gd name="connsiteY27" fmla="*/ 196825 h 224028"/>
              <a:gd name="connsiteX28" fmla="*/ 224828 w 252832"/>
              <a:gd name="connsiteY28" fmla="*/ 188824 h 224028"/>
              <a:gd name="connsiteX29" fmla="*/ 238163 w 252832"/>
              <a:gd name="connsiteY29" fmla="*/ 224028 h 224028"/>
              <a:gd name="connsiteX30" fmla="*/ 42405 w 252832"/>
              <a:gd name="connsiteY30" fmla="*/ 224028 h 224028"/>
              <a:gd name="connsiteX32" fmla="*/ 114148 w 252832"/>
              <a:gd name="connsiteY32" fmla="*/ 76810 h 224028"/>
              <a:gd name="connsiteX33" fmla="*/ 125616 w 252832"/>
              <a:gd name="connsiteY33" fmla="*/ 76810 h 224028"/>
              <a:gd name="connsiteX34" fmla="*/ 141218 w 252832"/>
              <a:gd name="connsiteY34" fmla="*/ 76543 h 224028"/>
              <a:gd name="connsiteX35" fmla="*/ 158553 w 252832"/>
              <a:gd name="connsiteY35" fmla="*/ 75743 h 224028"/>
              <a:gd name="connsiteX36" fmla="*/ 175222 w 252832"/>
              <a:gd name="connsiteY36" fmla="*/ 73876 h 224028"/>
              <a:gd name="connsiteX37" fmla="*/ 175222 w 252832"/>
              <a:gd name="connsiteY37" fmla="*/ 31738 h 224028"/>
              <a:gd name="connsiteX38" fmla="*/ 84011 w 252832"/>
              <a:gd name="connsiteY38" fmla="*/ 31738 h 224028"/>
              <a:gd name="connsiteX39" fmla="*/ 84011 w 252832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24028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5" y="96012"/>
                  <a:pt x="144018" y="97613"/>
                </a:cubicBezTo>
                <a:cubicBezTo>
                  <a:pt x="132461" y="99213"/>
                  <a:pt x="120815" y="100012"/>
                  <a:pt x="109080" y="100012"/>
                </a:cubicBezTo>
                <a:lnTo>
                  <a:pt x="38138" y="100012"/>
                </a:lnTo>
                <a:moveTo>
                  <a:pt x="252832" y="141618"/>
                </a:moveTo>
                <a:lnTo>
                  <a:pt x="160287" y="141618"/>
                </a:lnTo>
                <a:lnTo>
                  <a:pt x="160287" y="171489"/>
                </a:lnTo>
                <a:lnTo>
                  <a:pt x="113081" y="182156"/>
                </a:lnTo>
                <a:lnTo>
                  <a:pt x="113081" y="141618"/>
                </a:lnTo>
                <a:lnTo>
                  <a:pt x="32004" y="141618"/>
                </a:lnTo>
                <a:cubicBezTo>
                  <a:pt x="26848" y="141618"/>
                  <a:pt x="23825" y="144107"/>
                  <a:pt x="22937" y="149086"/>
                </a:cubicBezTo>
                <a:lnTo>
                  <a:pt x="0" y="116815"/>
                </a:lnTo>
                <a:lnTo>
                  <a:pt x="252832" y="116815"/>
                </a:lnTo>
                <a:moveTo>
                  <a:pt x="42405" y="180023"/>
                </a:moveTo>
                <a:cubicBezTo>
                  <a:pt x="42405" y="176467"/>
                  <a:pt x="41516" y="173489"/>
                  <a:pt x="39738" y="171089"/>
                </a:cubicBezTo>
                <a:cubicBezTo>
                  <a:pt x="37960" y="168688"/>
                  <a:pt x="35294" y="167222"/>
                  <a:pt x="31738" y="166688"/>
                </a:cubicBezTo>
                <a:lnTo>
                  <a:pt x="89612" y="156020"/>
                </a:lnTo>
                <a:lnTo>
                  <a:pt x="89612" y="199492"/>
                </a:lnTo>
                <a:lnTo>
                  <a:pt x="211493" y="199492"/>
                </a:lnTo>
                <a:cubicBezTo>
                  <a:pt x="215049" y="199492"/>
                  <a:pt x="218027" y="198603"/>
                  <a:pt x="220428" y="196825"/>
                </a:cubicBezTo>
                <a:cubicBezTo>
                  <a:pt x="222828" y="195047"/>
                  <a:pt x="224295" y="192380"/>
                  <a:pt x="224828" y="188824"/>
                </a:cubicBezTo>
                <a:lnTo>
                  <a:pt x="238163" y="224028"/>
                </a:lnTo>
                <a:lnTo>
                  <a:pt x="42405" y="224028"/>
                </a:lnTo>
                <a:moveTo>
                  <a:pt x="114148" y="76810"/>
                </a:moveTo>
                <a:cubicBezTo>
                  <a:pt x="116993" y="76810"/>
                  <a:pt x="120815" y="76810"/>
                  <a:pt x="125616" y="76810"/>
                </a:cubicBezTo>
                <a:cubicBezTo>
                  <a:pt x="130416" y="76810"/>
                  <a:pt x="135617" y="76721"/>
                  <a:pt x="141218" y="76543"/>
                </a:cubicBezTo>
                <a:cubicBezTo>
                  <a:pt x="146819" y="76365"/>
                  <a:pt x="152597" y="76099"/>
                  <a:pt x="158553" y="75743"/>
                </a:cubicBezTo>
                <a:cubicBezTo>
                  <a:pt x="164509" y="75388"/>
                  <a:pt x="170066" y="74765"/>
                  <a:pt x="175222" y="73876"/>
                </a:cubicBezTo>
                <a:lnTo>
                  <a:pt x="175222" y="31738"/>
                </a:lnTo>
                <a:lnTo>
                  <a:pt x="84011" y="31738"/>
                </a:lnTo>
                <a:lnTo>
                  <a:pt x="84011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2" name="Freeform 242"/>
          <p:cNvSpPr/>
          <p:nvPr/>
        </p:nvSpPr>
        <p:spPr>
          <a:xfrm>
            <a:off x="3709769" y="5308747"/>
            <a:ext cx="264566" cy="230429"/>
          </a:xfrm>
          <a:custGeom>
            <a:avLst/>
            <a:gdLst>
              <a:gd name="connsiteX0" fmla="*/ 181356 w 264566"/>
              <a:gd name="connsiteY0" fmla="*/ 230429 h 230429"/>
              <a:gd name="connsiteX1" fmla="*/ 181356 w 264566"/>
              <a:gd name="connsiteY1" fmla="*/ 187757 h 230429"/>
              <a:gd name="connsiteX2" fmla="*/ 112547 w 264566"/>
              <a:gd name="connsiteY2" fmla="*/ 200825 h 230429"/>
              <a:gd name="connsiteX3" fmla="*/ 32004 w 264566"/>
              <a:gd name="connsiteY3" fmla="*/ 200825 h 230429"/>
              <a:gd name="connsiteX4" fmla="*/ 22936 w 264566"/>
              <a:gd name="connsiteY4" fmla="*/ 208293 h 230429"/>
              <a:gd name="connsiteX5" fmla="*/ 0 w 264566"/>
              <a:gd name="connsiteY5" fmla="*/ 176022 h 230429"/>
              <a:gd name="connsiteX6" fmla="*/ 69609 w 264566"/>
              <a:gd name="connsiteY6" fmla="*/ 176022 h 230429"/>
              <a:gd name="connsiteX7" fmla="*/ 69609 w 264566"/>
              <a:gd name="connsiteY7" fmla="*/ 153886 h 230429"/>
              <a:gd name="connsiteX8" fmla="*/ 36138 w 264566"/>
              <a:gd name="connsiteY8" fmla="*/ 139084 h 230429"/>
              <a:gd name="connsiteX9" fmla="*/ 23736 w 264566"/>
              <a:gd name="connsiteY9" fmla="*/ 113881 h 230429"/>
              <a:gd name="connsiteX10" fmla="*/ 28803 w 264566"/>
              <a:gd name="connsiteY10" fmla="*/ 97079 h 230429"/>
              <a:gd name="connsiteX11" fmla="*/ 42938 w 264566"/>
              <a:gd name="connsiteY11" fmla="*/ 83744 h 230429"/>
              <a:gd name="connsiteX12" fmla="*/ 64674 w 264566"/>
              <a:gd name="connsiteY12" fmla="*/ 74943 h 230429"/>
              <a:gd name="connsiteX13" fmla="*/ 92544 w 264566"/>
              <a:gd name="connsiteY13" fmla="*/ 71743 h 230429"/>
              <a:gd name="connsiteX14" fmla="*/ 120281 w 264566"/>
              <a:gd name="connsiteY14" fmla="*/ 74943 h 230429"/>
              <a:gd name="connsiteX15" fmla="*/ 141751 w 264566"/>
              <a:gd name="connsiteY15" fmla="*/ 83744 h 230429"/>
              <a:gd name="connsiteX16" fmla="*/ 155753 w 264566"/>
              <a:gd name="connsiteY16" fmla="*/ 97079 h 230429"/>
              <a:gd name="connsiteX17" fmla="*/ 160820 w 264566"/>
              <a:gd name="connsiteY17" fmla="*/ 113881 h 230429"/>
              <a:gd name="connsiteX18" fmla="*/ 148818 w 264566"/>
              <a:gd name="connsiteY18" fmla="*/ 138684 h 230429"/>
              <a:gd name="connsiteX19" fmla="*/ 116814 w 264566"/>
              <a:gd name="connsiteY19" fmla="*/ 153353 h 230429"/>
              <a:gd name="connsiteX20" fmla="*/ 116814 w 264566"/>
              <a:gd name="connsiteY20" fmla="*/ 176022 h 230429"/>
              <a:gd name="connsiteX21" fmla="*/ 124549 w 264566"/>
              <a:gd name="connsiteY21" fmla="*/ 176022 h 230429"/>
              <a:gd name="connsiteX22" fmla="*/ 155486 w 264566"/>
              <a:gd name="connsiteY22" fmla="*/ 174289 h 230429"/>
              <a:gd name="connsiteX23" fmla="*/ 181356 w 264566"/>
              <a:gd name="connsiteY23" fmla="*/ 169088 h 230429"/>
              <a:gd name="connsiteX24" fmla="*/ 181356 w 264566"/>
              <a:gd name="connsiteY24" fmla="*/ 28003 h 230429"/>
              <a:gd name="connsiteX25" fmla="*/ 179755 w 264566"/>
              <a:gd name="connsiteY25" fmla="*/ 20936 h 230429"/>
              <a:gd name="connsiteX26" fmla="*/ 174155 w 264566"/>
              <a:gd name="connsiteY26" fmla="*/ 16002 h 230429"/>
              <a:gd name="connsiteX27" fmla="*/ 228562 w 264566"/>
              <a:gd name="connsiteY27" fmla="*/ 0 h 230429"/>
              <a:gd name="connsiteX28" fmla="*/ 228562 w 264566"/>
              <a:gd name="connsiteY28" fmla="*/ 91745 h 230429"/>
              <a:gd name="connsiteX29" fmla="*/ 264566 w 264566"/>
              <a:gd name="connsiteY29" fmla="*/ 91745 h 230429"/>
              <a:gd name="connsiteX30" fmla="*/ 264566 w 264566"/>
              <a:gd name="connsiteY30" fmla="*/ 118949 h 230429"/>
              <a:gd name="connsiteX31" fmla="*/ 228562 w 264566"/>
              <a:gd name="connsiteY31" fmla="*/ 118949 h 230429"/>
              <a:gd name="connsiteX32" fmla="*/ 228562 w 264566"/>
              <a:gd name="connsiteY32" fmla="*/ 206160 h 230429"/>
              <a:gd name="connsiteX33" fmla="*/ 222428 w 264566"/>
              <a:gd name="connsiteY33" fmla="*/ 224695 h 230429"/>
              <a:gd name="connsiteX34" fmla="*/ 202959 w 264566"/>
              <a:gd name="connsiteY34" fmla="*/ 230429 h 230429"/>
              <a:gd name="connsiteX36" fmla="*/ 166954 w 264566"/>
              <a:gd name="connsiteY36" fmla="*/ 63475 h 230429"/>
              <a:gd name="connsiteX37" fmla="*/ 33871 w 264566"/>
              <a:gd name="connsiteY37" fmla="*/ 63475 h 230429"/>
              <a:gd name="connsiteX38" fmla="*/ 25869 w 264566"/>
              <a:gd name="connsiteY38" fmla="*/ 70142 h 230429"/>
              <a:gd name="connsiteX39" fmla="*/ 9068 w 264566"/>
              <a:gd name="connsiteY39" fmla="*/ 38938 h 230429"/>
              <a:gd name="connsiteX40" fmla="*/ 66941 w 264566"/>
              <a:gd name="connsiteY40" fmla="*/ 38938 h 230429"/>
              <a:gd name="connsiteX41" fmla="*/ 66941 w 264566"/>
              <a:gd name="connsiteY41" fmla="*/ 30937 h 230429"/>
              <a:gd name="connsiteX42" fmla="*/ 64274 w 264566"/>
              <a:gd name="connsiteY42" fmla="*/ 22003 h 230429"/>
              <a:gd name="connsiteX43" fmla="*/ 56274 w 264566"/>
              <a:gd name="connsiteY43" fmla="*/ 17602 h 230429"/>
              <a:gd name="connsiteX44" fmla="*/ 115481 w 264566"/>
              <a:gd name="connsiteY44" fmla="*/ 1334 h 230429"/>
              <a:gd name="connsiteX45" fmla="*/ 115481 w 264566"/>
              <a:gd name="connsiteY45" fmla="*/ 38938 h 230429"/>
              <a:gd name="connsiteX46" fmla="*/ 166954 w 264566"/>
              <a:gd name="connsiteY46" fmla="*/ 38938 h 230429"/>
              <a:gd name="connsiteX48" fmla="*/ 65608 w 264566"/>
              <a:gd name="connsiteY48" fmla="*/ 113881 h 230429"/>
              <a:gd name="connsiteX49" fmla="*/ 67075 w 264566"/>
              <a:gd name="connsiteY49" fmla="*/ 120682 h 230429"/>
              <a:gd name="connsiteX50" fmla="*/ 71742 w 264566"/>
              <a:gd name="connsiteY50" fmla="*/ 126683 h 230429"/>
              <a:gd name="connsiteX51" fmla="*/ 80143 w 264566"/>
              <a:gd name="connsiteY51" fmla="*/ 130950 h 230429"/>
              <a:gd name="connsiteX52" fmla="*/ 92544 w 264566"/>
              <a:gd name="connsiteY52" fmla="*/ 132550 h 230429"/>
              <a:gd name="connsiteX53" fmla="*/ 112814 w 264566"/>
              <a:gd name="connsiteY53" fmla="*/ 126683 h 230429"/>
              <a:gd name="connsiteX54" fmla="*/ 118948 w 264566"/>
              <a:gd name="connsiteY54" fmla="*/ 113881 h 230429"/>
              <a:gd name="connsiteX55" fmla="*/ 112814 w 264566"/>
              <a:gd name="connsiteY55" fmla="*/ 100946 h 230429"/>
              <a:gd name="connsiteX56" fmla="*/ 92544 w 264566"/>
              <a:gd name="connsiteY56" fmla="*/ 94945 h 230429"/>
              <a:gd name="connsiteX57" fmla="*/ 80143 w 264566"/>
              <a:gd name="connsiteY57" fmla="*/ 96679 h 230429"/>
              <a:gd name="connsiteX58" fmla="*/ 71742 w 264566"/>
              <a:gd name="connsiteY58" fmla="*/ 101079 h 230429"/>
              <a:gd name="connsiteX59" fmla="*/ 67075 w 264566"/>
              <a:gd name="connsiteY59" fmla="*/ 107214 h 230429"/>
              <a:gd name="connsiteX60" fmla="*/ 65608 w 264566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6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7" y="200825"/>
                </a:cubicBezTo>
                <a:lnTo>
                  <a:pt x="32004" y="200825"/>
                </a:lnTo>
                <a:cubicBezTo>
                  <a:pt x="26848" y="200825"/>
                  <a:pt x="23825" y="203314"/>
                  <a:pt x="22936" y="208293"/>
                </a:cubicBezTo>
                <a:lnTo>
                  <a:pt x="0" y="176022"/>
                </a:lnTo>
                <a:lnTo>
                  <a:pt x="69609" y="176022"/>
                </a:lnTo>
                <a:lnTo>
                  <a:pt x="69609" y="153886"/>
                </a:lnTo>
                <a:cubicBezTo>
                  <a:pt x="55562" y="151219"/>
                  <a:pt x="44405" y="146285"/>
                  <a:pt x="36138" y="139084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6"/>
                  <a:pt x="25425" y="102235"/>
                  <a:pt x="28803" y="97079"/>
                </a:cubicBezTo>
                <a:cubicBezTo>
                  <a:pt x="32182" y="91923"/>
                  <a:pt x="36893" y="87478"/>
                  <a:pt x="42938" y="83744"/>
                </a:cubicBezTo>
                <a:cubicBezTo>
                  <a:pt x="48984" y="80010"/>
                  <a:pt x="56229" y="77077"/>
                  <a:pt x="64674" y="74943"/>
                </a:cubicBezTo>
                <a:cubicBezTo>
                  <a:pt x="73120" y="72810"/>
                  <a:pt x="82410" y="71743"/>
                  <a:pt x="92544" y="71743"/>
                </a:cubicBezTo>
                <a:cubicBezTo>
                  <a:pt x="102679" y="71743"/>
                  <a:pt x="111925" y="72810"/>
                  <a:pt x="120281" y="74943"/>
                </a:cubicBezTo>
                <a:cubicBezTo>
                  <a:pt x="128638" y="77077"/>
                  <a:pt x="135794" y="80010"/>
                  <a:pt x="141751" y="83744"/>
                </a:cubicBezTo>
                <a:cubicBezTo>
                  <a:pt x="147707" y="87478"/>
                  <a:pt x="152374" y="91923"/>
                  <a:pt x="155753" y="97079"/>
                </a:cubicBezTo>
                <a:cubicBezTo>
                  <a:pt x="159131" y="102235"/>
                  <a:pt x="160820" y="107836"/>
                  <a:pt x="160820" y="113881"/>
                </a:cubicBezTo>
                <a:cubicBezTo>
                  <a:pt x="160820" y="123482"/>
                  <a:pt x="156819" y="131750"/>
                  <a:pt x="148818" y="138684"/>
                </a:cubicBezTo>
                <a:cubicBezTo>
                  <a:pt x="140817" y="145619"/>
                  <a:pt x="130149" y="150507"/>
                  <a:pt x="116814" y="153353"/>
                </a:cubicBezTo>
                <a:lnTo>
                  <a:pt x="116814" y="176022"/>
                </a:lnTo>
                <a:lnTo>
                  <a:pt x="124549" y="176022"/>
                </a:lnTo>
                <a:cubicBezTo>
                  <a:pt x="136284" y="176022"/>
                  <a:pt x="146596" y="175445"/>
                  <a:pt x="155486" y="174289"/>
                </a:cubicBezTo>
                <a:cubicBezTo>
                  <a:pt x="164376" y="173133"/>
                  <a:pt x="172999" y="171399"/>
                  <a:pt x="181356" y="169088"/>
                </a:cubicBezTo>
                <a:lnTo>
                  <a:pt x="181356" y="28003"/>
                </a:lnTo>
                <a:cubicBezTo>
                  <a:pt x="181356" y="25515"/>
                  <a:pt x="180822" y="23159"/>
                  <a:pt x="179755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91745"/>
                </a:lnTo>
                <a:lnTo>
                  <a:pt x="264566" y="91745"/>
                </a:lnTo>
                <a:lnTo>
                  <a:pt x="264566" y="118949"/>
                </a:lnTo>
                <a:lnTo>
                  <a:pt x="228562" y="118949"/>
                </a:lnTo>
                <a:lnTo>
                  <a:pt x="228562" y="206160"/>
                </a:lnTo>
                <a:cubicBezTo>
                  <a:pt x="228562" y="214694"/>
                  <a:pt x="226517" y="220872"/>
                  <a:pt x="222428" y="224695"/>
                </a:cubicBezTo>
                <a:cubicBezTo>
                  <a:pt x="218338" y="228517"/>
                  <a:pt x="211849" y="230429"/>
                  <a:pt x="202959" y="230429"/>
                </a:cubicBezTo>
                <a:moveTo>
                  <a:pt x="166954" y="63475"/>
                </a:moveTo>
                <a:lnTo>
                  <a:pt x="33871" y="63475"/>
                </a:lnTo>
                <a:cubicBezTo>
                  <a:pt x="29426" y="63475"/>
                  <a:pt x="26759" y="65697"/>
                  <a:pt x="25869" y="70142"/>
                </a:cubicBezTo>
                <a:lnTo>
                  <a:pt x="9068" y="38938"/>
                </a:lnTo>
                <a:lnTo>
                  <a:pt x="66941" y="38938"/>
                </a:lnTo>
                <a:lnTo>
                  <a:pt x="66941" y="30937"/>
                </a:lnTo>
                <a:cubicBezTo>
                  <a:pt x="66941" y="27382"/>
                  <a:pt x="66053" y="24403"/>
                  <a:pt x="64274" y="22003"/>
                </a:cubicBezTo>
                <a:cubicBezTo>
                  <a:pt x="62497" y="19603"/>
                  <a:pt x="59829" y="18136"/>
                  <a:pt x="56274" y="17602"/>
                </a:cubicBezTo>
                <a:lnTo>
                  <a:pt x="115481" y="1334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3"/>
                  <a:pt x="66097" y="118460"/>
                  <a:pt x="67075" y="120682"/>
                </a:cubicBezTo>
                <a:cubicBezTo>
                  <a:pt x="68053" y="122904"/>
                  <a:pt x="69609" y="124904"/>
                  <a:pt x="71742" y="126683"/>
                </a:cubicBezTo>
                <a:cubicBezTo>
                  <a:pt x="73876" y="128461"/>
                  <a:pt x="76676" y="129883"/>
                  <a:pt x="80143" y="130950"/>
                </a:cubicBezTo>
                <a:cubicBezTo>
                  <a:pt x="83610" y="132017"/>
                  <a:pt x="87744" y="132550"/>
                  <a:pt x="92544" y="132550"/>
                </a:cubicBezTo>
                <a:cubicBezTo>
                  <a:pt x="101968" y="132550"/>
                  <a:pt x="108724" y="130594"/>
                  <a:pt x="112814" y="126683"/>
                </a:cubicBezTo>
                <a:cubicBezTo>
                  <a:pt x="116903" y="122771"/>
                  <a:pt x="118948" y="118504"/>
                  <a:pt x="118948" y="113881"/>
                </a:cubicBezTo>
                <a:cubicBezTo>
                  <a:pt x="118948" y="109258"/>
                  <a:pt x="116903" y="104947"/>
                  <a:pt x="112814" y="100946"/>
                </a:cubicBezTo>
                <a:cubicBezTo>
                  <a:pt x="108724" y="96946"/>
                  <a:pt x="101968" y="94945"/>
                  <a:pt x="92544" y="94945"/>
                </a:cubicBezTo>
                <a:cubicBezTo>
                  <a:pt x="87744" y="94945"/>
                  <a:pt x="83610" y="95523"/>
                  <a:pt x="80143" y="96679"/>
                </a:cubicBezTo>
                <a:cubicBezTo>
                  <a:pt x="76676" y="97835"/>
                  <a:pt x="73876" y="99301"/>
                  <a:pt x="71742" y="101079"/>
                </a:cubicBezTo>
                <a:cubicBezTo>
                  <a:pt x="69609" y="102858"/>
                  <a:pt x="68053" y="104903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3" name="Freeform 243"/>
          <p:cNvSpPr/>
          <p:nvPr/>
        </p:nvSpPr>
        <p:spPr>
          <a:xfrm>
            <a:off x="3980469" y="5314081"/>
            <a:ext cx="252832" cy="228028"/>
          </a:xfrm>
          <a:custGeom>
            <a:avLst/>
            <a:gdLst>
              <a:gd name="connsiteX0" fmla="*/ 33071 w 252832"/>
              <a:gd name="connsiteY0" fmla="*/ 59207 h 228028"/>
              <a:gd name="connsiteX1" fmla="*/ 40939 w 252832"/>
              <a:gd name="connsiteY1" fmla="*/ 33737 h 228028"/>
              <a:gd name="connsiteX2" fmla="*/ 62274 w 252832"/>
              <a:gd name="connsiteY2" fmla="*/ 15202 h 228028"/>
              <a:gd name="connsiteX3" fmla="*/ 93345 w 252832"/>
              <a:gd name="connsiteY3" fmla="*/ 3867 h 228028"/>
              <a:gd name="connsiteX4" fmla="*/ 130150 w 252832"/>
              <a:gd name="connsiteY4" fmla="*/ 0 h 228028"/>
              <a:gd name="connsiteX5" fmla="*/ 166955 w 252832"/>
              <a:gd name="connsiteY5" fmla="*/ 3867 h 228028"/>
              <a:gd name="connsiteX6" fmla="*/ 197891 w 252832"/>
              <a:gd name="connsiteY6" fmla="*/ 15202 h 228028"/>
              <a:gd name="connsiteX7" fmla="*/ 219094 w 252832"/>
              <a:gd name="connsiteY7" fmla="*/ 33737 h 228028"/>
              <a:gd name="connsiteX8" fmla="*/ 226962 w 252832"/>
              <a:gd name="connsiteY8" fmla="*/ 59207 h 228028"/>
              <a:gd name="connsiteX9" fmla="*/ 219094 w 252832"/>
              <a:gd name="connsiteY9" fmla="*/ 84677 h 228028"/>
              <a:gd name="connsiteX10" fmla="*/ 197891 w 252832"/>
              <a:gd name="connsiteY10" fmla="*/ 103213 h 228028"/>
              <a:gd name="connsiteX11" fmla="*/ 166955 w 252832"/>
              <a:gd name="connsiteY11" fmla="*/ 114547 h 228028"/>
              <a:gd name="connsiteX12" fmla="*/ 130150 w 252832"/>
              <a:gd name="connsiteY12" fmla="*/ 118414 h 228028"/>
              <a:gd name="connsiteX13" fmla="*/ 93345 w 252832"/>
              <a:gd name="connsiteY13" fmla="*/ 114547 h 228028"/>
              <a:gd name="connsiteX14" fmla="*/ 62274 w 252832"/>
              <a:gd name="connsiteY14" fmla="*/ 103213 h 228028"/>
              <a:gd name="connsiteX15" fmla="*/ 40939 w 252832"/>
              <a:gd name="connsiteY15" fmla="*/ 84677 h 228028"/>
              <a:gd name="connsiteX16" fmla="*/ 33071 w 252832"/>
              <a:gd name="connsiteY16" fmla="*/ 59207 h 228028"/>
              <a:gd name="connsiteX18" fmla="*/ 252832 w 252832"/>
              <a:gd name="connsiteY18" fmla="*/ 154686 h 228028"/>
              <a:gd name="connsiteX19" fmla="*/ 198958 w 252832"/>
              <a:gd name="connsiteY19" fmla="*/ 154686 h 228028"/>
              <a:gd name="connsiteX20" fmla="*/ 198958 w 252832"/>
              <a:gd name="connsiteY20" fmla="*/ 206692 h 228028"/>
              <a:gd name="connsiteX21" fmla="*/ 151752 w 252832"/>
              <a:gd name="connsiteY21" fmla="*/ 225361 h 228028"/>
              <a:gd name="connsiteX22" fmla="*/ 151752 w 252832"/>
              <a:gd name="connsiteY22" fmla="*/ 154686 h 228028"/>
              <a:gd name="connsiteX23" fmla="*/ 108280 w 252832"/>
              <a:gd name="connsiteY23" fmla="*/ 154686 h 228028"/>
              <a:gd name="connsiteX24" fmla="*/ 108280 w 252832"/>
              <a:gd name="connsiteY24" fmla="*/ 209360 h 228028"/>
              <a:gd name="connsiteX25" fmla="*/ 61075 w 252832"/>
              <a:gd name="connsiteY25" fmla="*/ 228028 h 228028"/>
              <a:gd name="connsiteX26" fmla="*/ 61075 w 252832"/>
              <a:gd name="connsiteY26" fmla="*/ 154686 h 228028"/>
              <a:gd name="connsiteX27" fmla="*/ 32004 w 252832"/>
              <a:gd name="connsiteY27" fmla="*/ 154686 h 228028"/>
              <a:gd name="connsiteX28" fmla="*/ 22937 w 252832"/>
              <a:gd name="connsiteY28" fmla="*/ 162154 h 228028"/>
              <a:gd name="connsiteX29" fmla="*/ 0 w 252832"/>
              <a:gd name="connsiteY29" fmla="*/ 129883 h 228028"/>
              <a:gd name="connsiteX30" fmla="*/ 252832 w 252832"/>
              <a:gd name="connsiteY30" fmla="*/ 129883 h 228028"/>
              <a:gd name="connsiteX32" fmla="*/ 80010 w 252832"/>
              <a:gd name="connsiteY32" fmla="*/ 59207 h 228028"/>
              <a:gd name="connsiteX33" fmla="*/ 84277 w 252832"/>
              <a:gd name="connsiteY33" fmla="*/ 74409 h 228028"/>
              <a:gd name="connsiteX34" fmla="*/ 95479 w 252832"/>
              <a:gd name="connsiteY34" fmla="*/ 85077 h 228028"/>
              <a:gd name="connsiteX35" fmla="*/ 111481 w 252832"/>
              <a:gd name="connsiteY35" fmla="*/ 91345 h 228028"/>
              <a:gd name="connsiteX36" fmla="*/ 130150 w 252832"/>
              <a:gd name="connsiteY36" fmla="*/ 93345 h 228028"/>
              <a:gd name="connsiteX37" fmla="*/ 148685 w 252832"/>
              <a:gd name="connsiteY37" fmla="*/ 91345 h 228028"/>
              <a:gd name="connsiteX38" fmla="*/ 164554 w 252832"/>
              <a:gd name="connsiteY38" fmla="*/ 85077 h 228028"/>
              <a:gd name="connsiteX39" fmla="*/ 175622 w 252832"/>
              <a:gd name="connsiteY39" fmla="*/ 74409 h 228028"/>
              <a:gd name="connsiteX40" fmla="*/ 179756 w 252832"/>
              <a:gd name="connsiteY40" fmla="*/ 59207 h 228028"/>
              <a:gd name="connsiteX41" fmla="*/ 175622 w 252832"/>
              <a:gd name="connsiteY41" fmla="*/ 44005 h 228028"/>
              <a:gd name="connsiteX42" fmla="*/ 164554 w 252832"/>
              <a:gd name="connsiteY42" fmla="*/ 33338 h 228028"/>
              <a:gd name="connsiteX43" fmla="*/ 148685 w 252832"/>
              <a:gd name="connsiteY43" fmla="*/ 27070 h 228028"/>
              <a:gd name="connsiteX44" fmla="*/ 130150 w 252832"/>
              <a:gd name="connsiteY44" fmla="*/ 25070 h 228028"/>
              <a:gd name="connsiteX45" fmla="*/ 111614 w 252832"/>
              <a:gd name="connsiteY45" fmla="*/ 27070 h 228028"/>
              <a:gd name="connsiteX46" fmla="*/ 95612 w 252832"/>
              <a:gd name="connsiteY46" fmla="*/ 33338 h 228028"/>
              <a:gd name="connsiteX47" fmla="*/ 84277 w 252832"/>
              <a:gd name="connsiteY47" fmla="*/ 44005 h 228028"/>
              <a:gd name="connsiteX48" fmla="*/ 80010 w 252832"/>
              <a:gd name="connsiteY48" fmla="*/ 59207 h 228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2832" h="228028">
                <a:moveTo>
                  <a:pt x="33071" y="59207"/>
                </a:moveTo>
                <a:cubicBezTo>
                  <a:pt x="33071" y="49606"/>
                  <a:pt x="35694" y="41116"/>
                  <a:pt x="40939" y="33737"/>
                </a:cubicBezTo>
                <a:cubicBezTo>
                  <a:pt x="46184" y="26359"/>
                  <a:pt x="53296" y="20181"/>
                  <a:pt x="62274" y="15202"/>
                </a:cubicBezTo>
                <a:cubicBezTo>
                  <a:pt x="71254" y="10223"/>
                  <a:pt x="81610" y="6445"/>
                  <a:pt x="93345" y="3867"/>
                </a:cubicBezTo>
                <a:cubicBezTo>
                  <a:pt x="105080" y="1289"/>
                  <a:pt x="117348" y="0"/>
                  <a:pt x="130150" y="0"/>
                </a:cubicBezTo>
                <a:cubicBezTo>
                  <a:pt x="142951" y="0"/>
                  <a:pt x="155219" y="1289"/>
                  <a:pt x="166955" y="3867"/>
                </a:cubicBezTo>
                <a:cubicBezTo>
                  <a:pt x="178689" y="6445"/>
                  <a:pt x="189002" y="10223"/>
                  <a:pt x="197891" y="15202"/>
                </a:cubicBezTo>
                <a:cubicBezTo>
                  <a:pt x="206782" y="20181"/>
                  <a:pt x="213849" y="26359"/>
                  <a:pt x="219094" y="33737"/>
                </a:cubicBezTo>
                <a:cubicBezTo>
                  <a:pt x="224339" y="41116"/>
                  <a:pt x="226962" y="49606"/>
                  <a:pt x="226962" y="59207"/>
                </a:cubicBezTo>
                <a:cubicBezTo>
                  <a:pt x="226962" y="68808"/>
                  <a:pt x="224339" y="77298"/>
                  <a:pt x="219094" y="84677"/>
                </a:cubicBezTo>
                <a:cubicBezTo>
                  <a:pt x="213849" y="92056"/>
                  <a:pt x="206782" y="98234"/>
                  <a:pt x="197891" y="103213"/>
                </a:cubicBezTo>
                <a:cubicBezTo>
                  <a:pt x="189002" y="108191"/>
                  <a:pt x="178689" y="111970"/>
                  <a:pt x="166955" y="114547"/>
                </a:cubicBezTo>
                <a:cubicBezTo>
                  <a:pt x="155219" y="117126"/>
                  <a:pt x="142951" y="118414"/>
                  <a:pt x="130150" y="118414"/>
                </a:cubicBezTo>
                <a:cubicBezTo>
                  <a:pt x="117348" y="118414"/>
                  <a:pt x="105080" y="117126"/>
                  <a:pt x="93345" y="114547"/>
                </a:cubicBezTo>
                <a:cubicBezTo>
                  <a:pt x="81610" y="111970"/>
                  <a:pt x="71254" y="108191"/>
                  <a:pt x="62274" y="103213"/>
                </a:cubicBezTo>
                <a:cubicBezTo>
                  <a:pt x="53296" y="98234"/>
                  <a:pt x="46184" y="92056"/>
                  <a:pt x="40939" y="84677"/>
                </a:cubicBezTo>
                <a:cubicBezTo>
                  <a:pt x="35694" y="77298"/>
                  <a:pt x="33071" y="68808"/>
                  <a:pt x="33071" y="59207"/>
                </a:cubicBezTo>
                <a:moveTo>
                  <a:pt x="252832" y="154686"/>
                </a:moveTo>
                <a:lnTo>
                  <a:pt x="198958" y="154686"/>
                </a:lnTo>
                <a:lnTo>
                  <a:pt x="198958" y="206692"/>
                </a:lnTo>
                <a:lnTo>
                  <a:pt x="151752" y="225361"/>
                </a:lnTo>
                <a:lnTo>
                  <a:pt x="151752" y="154686"/>
                </a:lnTo>
                <a:lnTo>
                  <a:pt x="108280" y="154686"/>
                </a:lnTo>
                <a:lnTo>
                  <a:pt x="108280" y="209360"/>
                </a:lnTo>
                <a:lnTo>
                  <a:pt x="61075" y="228028"/>
                </a:lnTo>
                <a:lnTo>
                  <a:pt x="61075" y="154686"/>
                </a:lnTo>
                <a:lnTo>
                  <a:pt x="32004" y="154686"/>
                </a:lnTo>
                <a:cubicBezTo>
                  <a:pt x="26848" y="154686"/>
                  <a:pt x="23825" y="157175"/>
                  <a:pt x="22937" y="162154"/>
                </a:cubicBezTo>
                <a:lnTo>
                  <a:pt x="0" y="129883"/>
                </a:lnTo>
                <a:lnTo>
                  <a:pt x="252832" y="129883"/>
                </a:lnTo>
                <a:moveTo>
                  <a:pt x="80010" y="59207"/>
                </a:moveTo>
                <a:cubicBezTo>
                  <a:pt x="80010" y="65075"/>
                  <a:pt x="81433" y="70142"/>
                  <a:pt x="84277" y="74409"/>
                </a:cubicBezTo>
                <a:cubicBezTo>
                  <a:pt x="87122" y="78677"/>
                  <a:pt x="90856" y="82233"/>
                  <a:pt x="95479" y="85077"/>
                </a:cubicBezTo>
                <a:cubicBezTo>
                  <a:pt x="100102" y="87923"/>
                  <a:pt x="105435" y="90011"/>
                  <a:pt x="111481" y="91345"/>
                </a:cubicBezTo>
                <a:cubicBezTo>
                  <a:pt x="117526" y="92678"/>
                  <a:pt x="123749" y="93345"/>
                  <a:pt x="130150" y="93345"/>
                </a:cubicBezTo>
                <a:cubicBezTo>
                  <a:pt x="136551" y="93345"/>
                  <a:pt x="142729" y="92678"/>
                  <a:pt x="148685" y="91345"/>
                </a:cubicBezTo>
                <a:cubicBezTo>
                  <a:pt x="154642" y="90011"/>
                  <a:pt x="159931" y="87923"/>
                  <a:pt x="164554" y="85077"/>
                </a:cubicBezTo>
                <a:cubicBezTo>
                  <a:pt x="169177" y="82233"/>
                  <a:pt x="172866" y="78677"/>
                  <a:pt x="175622" y="74409"/>
                </a:cubicBezTo>
                <a:cubicBezTo>
                  <a:pt x="178378" y="70142"/>
                  <a:pt x="179756" y="65075"/>
                  <a:pt x="179756" y="59207"/>
                </a:cubicBezTo>
                <a:cubicBezTo>
                  <a:pt x="179756" y="53340"/>
                  <a:pt x="178378" y="48272"/>
                  <a:pt x="175622" y="44005"/>
                </a:cubicBezTo>
                <a:cubicBezTo>
                  <a:pt x="172866" y="39738"/>
                  <a:pt x="169177" y="36182"/>
                  <a:pt x="164554" y="33338"/>
                </a:cubicBezTo>
                <a:cubicBezTo>
                  <a:pt x="159931" y="30493"/>
                  <a:pt x="154642" y="28403"/>
                  <a:pt x="148685" y="27070"/>
                </a:cubicBezTo>
                <a:cubicBezTo>
                  <a:pt x="142729" y="25736"/>
                  <a:pt x="136551" y="25070"/>
                  <a:pt x="130150" y="25070"/>
                </a:cubicBezTo>
                <a:cubicBezTo>
                  <a:pt x="123749" y="25070"/>
                  <a:pt x="117570" y="25736"/>
                  <a:pt x="111614" y="27070"/>
                </a:cubicBezTo>
                <a:cubicBezTo>
                  <a:pt x="105658" y="28403"/>
                  <a:pt x="100324" y="30493"/>
                  <a:pt x="95612" y="33338"/>
                </a:cubicBezTo>
                <a:cubicBezTo>
                  <a:pt x="90900" y="36182"/>
                  <a:pt x="87122" y="39738"/>
                  <a:pt x="84277" y="44005"/>
                </a:cubicBezTo>
                <a:cubicBezTo>
                  <a:pt x="81433" y="48272"/>
                  <a:pt x="80010" y="53340"/>
                  <a:pt x="80010" y="592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4" name="Freeform 244"/>
          <p:cNvSpPr/>
          <p:nvPr/>
        </p:nvSpPr>
        <p:spPr>
          <a:xfrm>
            <a:off x="4243169" y="5308747"/>
            <a:ext cx="264566" cy="227228"/>
          </a:xfrm>
          <a:custGeom>
            <a:avLst/>
            <a:gdLst>
              <a:gd name="connsiteX0" fmla="*/ 181356 w 264566"/>
              <a:gd name="connsiteY0" fmla="*/ 166688 h 227228"/>
              <a:gd name="connsiteX1" fmla="*/ 181356 w 264566"/>
              <a:gd name="connsiteY1" fmla="*/ 28003 h 227228"/>
              <a:gd name="connsiteX2" fmla="*/ 179755 w 264566"/>
              <a:gd name="connsiteY2" fmla="*/ 20936 h 227228"/>
              <a:gd name="connsiteX3" fmla="*/ 174155 w 264566"/>
              <a:gd name="connsiteY3" fmla="*/ 16002 h 227228"/>
              <a:gd name="connsiteX4" fmla="*/ 228562 w 264566"/>
              <a:gd name="connsiteY4" fmla="*/ 0 h 227228"/>
              <a:gd name="connsiteX5" fmla="*/ 228562 w 264566"/>
              <a:gd name="connsiteY5" fmla="*/ 68009 h 227228"/>
              <a:gd name="connsiteX6" fmla="*/ 264566 w 264566"/>
              <a:gd name="connsiteY6" fmla="*/ 68009 h 227228"/>
              <a:gd name="connsiteX7" fmla="*/ 264566 w 264566"/>
              <a:gd name="connsiteY7" fmla="*/ 92545 h 227228"/>
              <a:gd name="connsiteX8" fmla="*/ 228562 w 264566"/>
              <a:gd name="connsiteY8" fmla="*/ 92545 h 227228"/>
              <a:gd name="connsiteX9" fmla="*/ 228562 w 264566"/>
              <a:gd name="connsiteY9" fmla="*/ 142418 h 227228"/>
              <a:gd name="connsiteX10" fmla="*/ 222428 w 264566"/>
              <a:gd name="connsiteY10" fmla="*/ 160953 h 227228"/>
              <a:gd name="connsiteX11" fmla="*/ 202959 w 264566"/>
              <a:gd name="connsiteY11" fmla="*/ 166688 h 227228"/>
              <a:gd name="connsiteX13" fmla="*/ 66675 w 264566"/>
              <a:gd name="connsiteY13" fmla="*/ 39472 h 227228"/>
              <a:gd name="connsiteX14" fmla="*/ 64008 w 264566"/>
              <a:gd name="connsiteY14" fmla="*/ 30537 h 227228"/>
              <a:gd name="connsiteX15" fmla="*/ 56007 w 264566"/>
              <a:gd name="connsiteY15" fmla="*/ 26137 h 227228"/>
              <a:gd name="connsiteX16" fmla="*/ 113881 w 264566"/>
              <a:gd name="connsiteY16" fmla="*/ 9868 h 227228"/>
              <a:gd name="connsiteX17" fmla="*/ 113881 w 264566"/>
              <a:gd name="connsiteY17" fmla="*/ 40805 h 227228"/>
              <a:gd name="connsiteX18" fmla="*/ 108013 w 264566"/>
              <a:gd name="connsiteY18" fmla="*/ 75209 h 227228"/>
              <a:gd name="connsiteX19" fmla="*/ 129349 w 264566"/>
              <a:gd name="connsiteY19" fmla="*/ 78944 h 227228"/>
              <a:gd name="connsiteX20" fmla="*/ 146418 w 264566"/>
              <a:gd name="connsiteY20" fmla="*/ 87611 h 227228"/>
              <a:gd name="connsiteX21" fmla="*/ 157753 w 264566"/>
              <a:gd name="connsiteY21" fmla="*/ 100680 h 227228"/>
              <a:gd name="connsiteX22" fmla="*/ 161887 w 264566"/>
              <a:gd name="connsiteY22" fmla="*/ 117615 h 227228"/>
              <a:gd name="connsiteX23" fmla="*/ 156953 w 264566"/>
              <a:gd name="connsiteY23" fmla="*/ 131616 h 227228"/>
              <a:gd name="connsiteX24" fmla="*/ 142418 w 264566"/>
              <a:gd name="connsiteY24" fmla="*/ 138418 h 227228"/>
              <a:gd name="connsiteX25" fmla="*/ 125749 w 264566"/>
              <a:gd name="connsiteY25" fmla="*/ 136684 h 227228"/>
              <a:gd name="connsiteX26" fmla="*/ 114948 w 264566"/>
              <a:gd name="connsiteY26" fmla="*/ 128283 h 227228"/>
              <a:gd name="connsiteX27" fmla="*/ 118148 w 264566"/>
              <a:gd name="connsiteY27" fmla="*/ 117748 h 227228"/>
              <a:gd name="connsiteX28" fmla="*/ 116948 w 264566"/>
              <a:gd name="connsiteY28" fmla="*/ 106413 h 227228"/>
              <a:gd name="connsiteX29" fmla="*/ 111347 w 264566"/>
              <a:gd name="connsiteY29" fmla="*/ 96145 h 227228"/>
              <a:gd name="connsiteX30" fmla="*/ 101879 w 264566"/>
              <a:gd name="connsiteY30" fmla="*/ 88811 h 227228"/>
              <a:gd name="connsiteX31" fmla="*/ 63608 w 264566"/>
              <a:gd name="connsiteY31" fmla="*/ 128150 h 227228"/>
              <a:gd name="connsiteX32" fmla="*/ 0 w 264566"/>
              <a:gd name="connsiteY32" fmla="*/ 146419 h 227228"/>
              <a:gd name="connsiteX33" fmla="*/ 0 w 264566"/>
              <a:gd name="connsiteY33" fmla="*/ 141084 h 227228"/>
              <a:gd name="connsiteX34" fmla="*/ 26403 w 264566"/>
              <a:gd name="connsiteY34" fmla="*/ 126683 h 227228"/>
              <a:gd name="connsiteX35" fmla="*/ 47606 w 264566"/>
              <a:gd name="connsiteY35" fmla="*/ 103880 h 227228"/>
              <a:gd name="connsiteX36" fmla="*/ 61607 w 264566"/>
              <a:gd name="connsiteY36" fmla="*/ 74276 h 227228"/>
              <a:gd name="connsiteX37" fmla="*/ 66675 w 264566"/>
              <a:gd name="connsiteY37" fmla="*/ 39472 h 227228"/>
              <a:gd name="connsiteX39" fmla="*/ 46405 w 264566"/>
              <a:gd name="connsiteY39" fmla="*/ 173889 h 227228"/>
              <a:gd name="connsiteX40" fmla="*/ 43738 w 264566"/>
              <a:gd name="connsiteY40" fmla="*/ 164954 h 227228"/>
              <a:gd name="connsiteX41" fmla="*/ 35738 w 264566"/>
              <a:gd name="connsiteY41" fmla="*/ 160553 h 227228"/>
              <a:gd name="connsiteX42" fmla="*/ 93612 w 264566"/>
              <a:gd name="connsiteY42" fmla="*/ 149886 h 227228"/>
              <a:gd name="connsiteX43" fmla="*/ 93612 w 264566"/>
              <a:gd name="connsiteY43" fmla="*/ 202692 h 227228"/>
              <a:gd name="connsiteX44" fmla="*/ 215493 w 264566"/>
              <a:gd name="connsiteY44" fmla="*/ 202692 h 227228"/>
              <a:gd name="connsiteX45" fmla="*/ 224428 w 264566"/>
              <a:gd name="connsiteY45" fmla="*/ 200025 h 227228"/>
              <a:gd name="connsiteX46" fmla="*/ 228828 w 264566"/>
              <a:gd name="connsiteY46" fmla="*/ 192024 h 227228"/>
              <a:gd name="connsiteX47" fmla="*/ 242163 w 264566"/>
              <a:gd name="connsiteY47" fmla="*/ 227228 h 227228"/>
              <a:gd name="connsiteX48" fmla="*/ 46405 w 264566"/>
              <a:gd name="connsiteY48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64566" h="227228">
                <a:moveTo>
                  <a:pt x="181356" y="166688"/>
                </a:moveTo>
                <a:lnTo>
                  <a:pt x="181356" y="28003"/>
                </a:lnTo>
                <a:cubicBezTo>
                  <a:pt x="181356" y="25515"/>
                  <a:pt x="180822" y="23159"/>
                  <a:pt x="179755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68009"/>
                </a:lnTo>
                <a:lnTo>
                  <a:pt x="264566" y="68009"/>
                </a:lnTo>
                <a:lnTo>
                  <a:pt x="264566" y="92545"/>
                </a:lnTo>
                <a:lnTo>
                  <a:pt x="228562" y="92545"/>
                </a:lnTo>
                <a:lnTo>
                  <a:pt x="228562" y="142418"/>
                </a:lnTo>
                <a:cubicBezTo>
                  <a:pt x="228562" y="150952"/>
                  <a:pt x="226517" y="157131"/>
                  <a:pt x="222428" y="160953"/>
                </a:cubicBezTo>
                <a:cubicBezTo>
                  <a:pt x="218338" y="164776"/>
                  <a:pt x="211849" y="166688"/>
                  <a:pt x="202959" y="166688"/>
                </a:cubicBezTo>
                <a:moveTo>
                  <a:pt x="66675" y="39472"/>
                </a:moveTo>
                <a:cubicBezTo>
                  <a:pt x="66675" y="35916"/>
                  <a:pt x="65786" y="32938"/>
                  <a:pt x="64008" y="30537"/>
                </a:cubicBezTo>
                <a:cubicBezTo>
                  <a:pt x="62230" y="28137"/>
                  <a:pt x="59563" y="26670"/>
                  <a:pt x="56007" y="26137"/>
                </a:cubicBezTo>
                <a:lnTo>
                  <a:pt x="113881" y="9868"/>
                </a:lnTo>
                <a:lnTo>
                  <a:pt x="113881" y="40805"/>
                </a:lnTo>
                <a:cubicBezTo>
                  <a:pt x="113881" y="52362"/>
                  <a:pt x="111925" y="63831"/>
                  <a:pt x="108013" y="75209"/>
                </a:cubicBezTo>
                <a:cubicBezTo>
                  <a:pt x="115659" y="75565"/>
                  <a:pt x="122770" y="76810"/>
                  <a:pt x="129349" y="78944"/>
                </a:cubicBezTo>
                <a:cubicBezTo>
                  <a:pt x="135928" y="81077"/>
                  <a:pt x="141617" y="83967"/>
                  <a:pt x="146418" y="87611"/>
                </a:cubicBezTo>
                <a:cubicBezTo>
                  <a:pt x="151219" y="91256"/>
                  <a:pt x="154997" y="95612"/>
                  <a:pt x="157753" y="100680"/>
                </a:cubicBezTo>
                <a:cubicBezTo>
                  <a:pt x="160509" y="105747"/>
                  <a:pt x="161887" y="111392"/>
                  <a:pt x="161887" y="117615"/>
                </a:cubicBezTo>
                <a:cubicBezTo>
                  <a:pt x="161887" y="123127"/>
                  <a:pt x="160242" y="127794"/>
                  <a:pt x="156953" y="131616"/>
                </a:cubicBezTo>
                <a:cubicBezTo>
                  <a:pt x="153663" y="135439"/>
                  <a:pt x="148818" y="137706"/>
                  <a:pt x="142418" y="138418"/>
                </a:cubicBezTo>
                <a:cubicBezTo>
                  <a:pt x="136194" y="139129"/>
                  <a:pt x="130639" y="138551"/>
                  <a:pt x="125749" y="136684"/>
                </a:cubicBezTo>
                <a:cubicBezTo>
                  <a:pt x="120859" y="134817"/>
                  <a:pt x="117259" y="132017"/>
                  <a:pt x="114948" y="128283"/>
                </a:cubicBezTo>
                <a:cubicBezTo>
                  <a:pt x="116726" y="125083"/>
                  <a:pt x="117792" y="121571"/>
                  <a:pt x="118148" y="117748"/>
                </a:cubicBezTo>
                <a:cubicBezTo>
                  <a:pt x="118503" y="113926"/>
                  <a:pt x="118103" y="110147"/>
                  <a:pt x="116948" y="106413"/>
                </a:cubicBezTo>
                <a:cubicBezTo>
                  <a:pt x="115792" y="102680"/>
                  <a:pt x="113925" y="99257"/>
                  <a:pt x="111347" y="96145"/>
                </a:cubicBezTo>
                <a:cubicBezTo>
                  <a:pt x="108769" y="93034"/>
                  <a:pt x="105613" y="90589"/>
                  <a:pt x="101879" y="88811"/>
                </a:cubicBezTo>
                <a:cubicBezTo>
                  <a:pt x="93345" y="104635"/>
                  <a:pt x="80588" y="117748"/>
                  <a:pt x="63608" y="128150"/>
                </a:cubicBezTo>
                <a:cubicBezTo>
                  <a:pt x="46628" y="138551"/>
                  <a:pt x="25425" y="144640"/>
                  <a:pt x="0" y="146419"/>
                </a:cubicBezTo>
                <a:lnTo>
                  <a:pt x="0" y="141084"/>
                </a:lnTo>
                <a:cubicBezTo>
                  <a:pt x="9423" y="137884"/>
                  <a:pt x="18224" y="133084"/>
                  <a:pt x="26403" y="126683"/>
                </a:cubicBezTo>
                <a:cubicBezTo>
                  <a:pt x="34582" y="120281"/>
                  <a:pt x="41649" y="112681"/>
                  <a:pt x="47606" y="103880"/>
                </a:cubicBezTo>
                <a:cubicBezTo>
                  <a:pt x="53562" y="95078"/>
                  <a:pt x="58229" y="85211"/>
                  <a:pt x="61607" y="74276"/>
                </a:cubicBezTo>
                <a:cubicBezTo>
                  <a:pt x="64986" y="63341"/>
                  <a:pt x="66675" y="51740"/>
                  <a:pt x="66675" y="39472"/>
                </a:cubicBezTo>
                <a:moveTo>
                  <a:pt x="46405" y="173889"/>
                </a:moveTo>
                <a:cubicBezTo>
                  <a:pt x="46405" y="170333"/>
                  <a:pt x="45517" y="167355"/>
                  <a:pt x="43738" y="164954"/>
                </a:cubicBezTo>
                <a:cubicBezTo>
                  <a:pt x="41961" y="162554"/>
                  <a:pt x="39294" y="161087"/>
                  <a:pt x="35738" y="160553"/>
                </a:cubicBezTo>
                <a:lnTo>
                  <a:pt x="93612" y="149886"/>
                </a:lnTo>
                <a:lnTo>
                  <a:pt x="93612" y="202692"/>
                </a:lnTo>
                <a:lnTo>
                  <a:pt x="215493" y="202692"/>
                </a:lnTo>
                <a:cubicBezTo>
                  <a:pt x="219049" y="202692"/>
                  <a:pt x="222028" y="201804"/>
                  <a:pt x="224428" y="200025"/>
                </a:cubicBezTo>
                <a:cubicBezTo>
                  <a:pt x="226828" y="198247"/>
                  <a:pt x="228295" y="195580"/>
                  <a:pt x="228828" y="192024"/>
                </a:cubicBezTo>
                <a:lnTo>
                  <a:pt x="242163" y="227228"/>
                </a:lnTo>
                <a:lnTo>
                  <a:pt x="46405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5" name="Freeform 245"/>
          <p:cNvSpPr/>
          <p:nvPr/>
        </p:nvSpPr>
        <p:spPr>
          <a:xfrm>
            <a:off x="601150" y="5727940"/>
            <a:ext cx="120548" cy="28537"/>
          </a:xfrm>
          <a:custGeom>
            <a:avLst/>
            <a:gdLst>
              <a:gd name="connsiteX0" fmla="*/ 0 w 120548"/>
              <a:gd name="connsiteY0" fmla="*/ 0 h 28537"/>
              <a:gd name="connsiteX1" fmla="*/ 120548 w 120548"/>
              <a:gd name="connsiteY1" fmla="*/ 0 h 28537"/>
              <a:gd name="connsiteX2" fmla="*/ 120548 w 120548"/>
              <a:gd name="connsiteY2" fmla="*/ 28537 h 28537"/>
              <a:gd name="connsiteX3" fmla="*/ 0 w 120548"/>
              <a:gd name="connsiteY3" fmla="*/ 28537 h 2853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7">
                <a:moveTo>
                  <a:pt x="0" y="0"/>
                </a:moveTo>
                <a:lnTo>
                  <a:pt x="120548" y="0"/>
                </a:lnTo>
                <a:lnTo>
                  <a:pt x="120548" y="28537"/>
                </a:lnTo>
                <a:lnTo>
                  <a:pt x="0" y="2853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6" name="Freeform 246"/>
          <p:cNvSpPr/>
          <p:nvPr/>
        </p:nvSpPr>
        <p:spPr>
          <a:xfrm>
            <a:off x="822634" y="5629261"/>
            <a:ext cx="252832" cy="233362"/>
          </a:xfrm>
          <a:custGeom>
            <a:avLst/>
            <a:gdLst>
              <a:gd name="connsiteX0" fmla="*/ 252832 w 252832"/>
              <a:gd name="connsiteY0" fmla="*/ 137617 h 233362"/>
              <a:gd name="connsiteX1" fmla="*/ 32004 w 252832"/>
              <a:gd name="connsiteY1" fmla="*/ 137617 h 233362"/>
              <a:gd name="connsiteX2" fmla="*/ 22936 w 252832"/>
              <a:gd name="connsiteY2" fmla="*/ 145085 h 233362"/>
              <a:gd name="connsiteX3" fmla="*/ 0 w 252832"/>
              <a:gd name="connsiteY3" fmla="*/ 112814 h 233362"/>
              <a:gd name="connsiteX4" fmla="*/ 107747 w 252832"/>
              <a:gd name="connsiteY4" fmla="*/ 112814 h 233362"/>
              <a:gd name="connsiteX5" fmla="*/ 107747 w 252832"/>
              <a:gd name="connsiteY5" fmla="*/ 94945 h 233362"/>
              <a:gd name="connsiteX6" fmla="*/ 41872 w 252832"/>
              <a:gd name="connsiteY6" fmla="*/ 94945 h 233362"/>
              <a:gd name="connsiteX7" fmla="*/ 41872 w 252832"/>
              <a:gd name="connsiteY7" fmla="*/ 29337 h 233362"/>
              <a:gd name="connsiteX8" fmla="*/ 39205 w 252832"/>
              <a:gd name="connsiteY8" fmla="*/ 20402 h 233362"/>
              <a:gd name="connsiteX9" fmla="*/ 31204 w 252832"/>
              <a:gd name="connsiteY9" fmla="*/ 16002 h 233362"/>
              <a:gd name="connsiteX10" fmla="*/ 90411 w 252832"/>
              <a:gd name="connsiteY10" fmla="*/ 0 h 233362"/>
              <a:gd name="connsiteX11" fmla="*/ 90411 w 252832"/>
              <a:gd name="connsiteY11" fmla="*/ 8534 h 233362"/>
              <a:gd name="connsiteX12" fmla="*/ 215760 w 252832"/>
              <a:gd name="connsiteY12" fmla="*/ 8534 h 233362"/>
              <a:gd name="connsiteX13" fmla="*/ 215760 w 252832"/>
              <a:gd name="connsiteY13" fmla="*/ 33071 h 233362"/>
              <a:gd name="connsiteX14" fmla="*/ 90411 w 252832"/>
              <a:gd name="connsiteY14" fmla="*/ 33071 h 233362"/>
              <a:gd name="connsiteX15" fmla="*/ 90411 w 252832"/>
              <a:gd name="connsiteY15" fmla="*/ 68809 h 233362"/>
              <a:gd name="connsiteX16" fmla="*/ 123215 w 252832"/>
              <a:gd name="connsiteY16" fmla="*/ 68809 h 233362"/>
              <a:gd name="connsiteX17" fmla="*/ 151352 w 252832"/>
              <a:gd name="connsiteY17" fmla="*/ 68275 h 233362"/>
              <a:gd name="connsiteX18" fmla="*/ 178956 w 252832"/>
              <a:gd name="connsiteY18" fmla="*/ 66808 h 233362"/>
              <a:gd name="connsiteX19" fmla="*/ 204025 w 252832"/>
              <a:gd name="connsiteY19" fmla="*/ 64541 h 233362"/>
              <a:gd name="connsiteX20" fmla="*/ 224561 w 252832"/>
              <a:gd name="connsiteY20" fmla="*/ 61607 h 233362"/>
              <a:gd name="connsiteX21" fmla="*/ 228028 w 252832"/>
              <a:gd name="connsiteY21" fmla="*/ 77610 h 233362"/>
              <a:gd name="connsiteX22" fmla="*/ 214293 w 252832"/>
              <a:gd name="connsiteY22" fmla="*/ 82677 h 233362"/>
              <a:gd name="connsiteX23" fmla="*/ 196691 w 252832"/>
              <a:gd name="connsiteY23" fmla="*/ 86944 h 233362"/>
              <a:gd name="connsiteX24" fmla="*/ 176555 w 252832"/>
              <a:gd name="connsiteY24" fmla="*/ 90277 h 233362"/>
              <a:gd name="connsiteX25" fmla="*/ 154953 w 252832"/>
              <a:gd name="connsiteY25" fmla="*/ 92811 h 233362"/>
              <a:gd name="connsiteX26" fmla="*/ 154953 w 252832"/>
              <a:gd name="connsiteY26" fmla="*/ 112814 h 233362"/>
              <a:gd name="connsiteX27" fmla="*/ 252832 w 252832"/>
              <a:gd name="connsiteY27" fmla="*/ 112814 h 233362"/>
              <a:gd name="connsiteX29" fmla="*/ 230162 w 252832"/>
              <a:gd name="connsiteY29" fmla="*/ 191224 h 233362"/>
              <a:gd name="connsiteX30" fmla="*/ 204559 w 252832"/>
              <a:gd name="connsiteY30" fmla="*/ 221894 h 233362"/>
              <a:gd name="connsiteX31" fmla="*/ 131483 w 252832"/>
              <a:gd name="connsiteY31" fmla="*/ 233362 h 233362"/>
              <a:gd name="connsiteX32" fmla="*/ 58274 w 252832"/>
              <a:gd name="connsiteY32" fmla="*/ 221894 h 233362"/>
              <a:gd name="connsiteX33" fmla="*/ 32537 w 252832"/>
              <a:gd name="connsiteY33" fmla="*/ 191224 h 233362"/>
              <a:gd name="connsiteX34" fmla="*/ 58274 w 252832"/>
              <a:gd name="connsiteY34" fmla="*/ 160553 h 233362"/>
              <a:gd name="connsiteX35" fmla="*/ 131483 w 252832"/>
              <a:gd name="connsiteY35" fmla="*/ 149085 h 233362"/>
              <a:gd name="connsiteX36" fmla="*/ 204559 w 252832"/>
              <a:gd name="connsiteY36" fmla="*/ 160553 h 233362"/>
              <a:gd name="connsiteX37" fmla="*/ 230162 w 252832"/>
              <a:gd name="connsiteY37" fmla="*/ 191224 h 233362"/>
              <a:gd name="connsiteX39" fmla="*/ 180556 w 252832"/>
              <a:gd name="connsiteY39" fmla="*/ 191224 h 233362"/>
              <a:gd name="connsiteX40" fmla="*/ 167087 w 252832"/>
              <a:gd name="connsiteY40" fmla="*/ 176288 h 233362"/>
              <a:gd name="connsiteX41" fmla="*/ 131483 w 252832"/>
              <a:gd name="connsiteY41" fmla="*/ 171221 h 233362"/>
              <a:gd name="connsiteX42" fmla="*/ 95612 w 252832"/>
              <a:gd name="connsiteY42" fmla="*/ 176288 h 233362"/>
              <a:gd name="connsiteX43" fmla="*/ 82144 w 252832"/>
              <a:gd name="connsiteY43" fmla="*/ 191224 h 233362"/>
              <a:gd name="connsiteX44" fmla="*/ 95478 w 252832"/>
              <a:gd name="connsiteY44" fmla="*/ 206159 h 233362"/>
              <a:gd name="connsiteX45" fmla="*/ 131483 w 252832"/>
              <a:gd name="connsiteY45" fmla="*/ 211226 h 233362"/>
              <a:gd name="connsiteX46" fmla="*/ 167087 w 252832"/>
              <a:gd name="connsiteY46" fmla="*/ 206159 h 233362"/>
              <a:gd name="connsiteX47" fmla="*/ 180556 w 252832"/>
              <a:gd name="connsiteY47" fmla="*/ 191224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2832" h="233362">
                <a:moveTo>
                  <a:pt x="252832" y="137617"/>
                </a:moveTo>
                <a:lnTo>
                  <a:pt x="32004" y="137617"/>
                </a:lnTo>
                <a:cubicBezTo>
                  <a:pt x="26848" y="137617"/>
                  <a:pt x="23825" y="140106"/>
                  <a:pt x="22936" y="145085"/>
                </a:cubicBezTo>
                <a:lnTo>
                  <a:pt x="0" y="112814"/>
                </a:lnTo>
                <a:lnTo>
                  <a:pt x="107747" y="112814"/>
                </a:lnTo>
                <a:lnTo>
                  <a:pt x="107747" y="94945"/>
                </a:lnTo>
                <a:lnTo>
                  <a:pt x="41872" y="94945"/>
                </a:lnTo>
                <a:lnTo>
                  <a:pt x="41872" y="29337"/>
                </a:lnTo>
                <a:cubicBezTo>
                  <a:pt x="41872" y="25781"/>
                  <a:pt x="40983" y="22802"/>
                  <a:pt x="39205" y="20402"/>
                </a:cubicBezTo>
                <a:cubicBezTo>
                  <a:pt x="37427" y="18002"/>
                  <a:pt x="34760" y="16535"/>
                  <a:pt x="31204" y="16002"/>
                </a:cubicBezTo>
                <a:lnTo>
                  <a:pt x="90411" y="0"/>
                </a:lnTo>
                <a:lnTo>
                  <a:pt x="90411" y="8534"/>
                </a:lnTo>
                <a:lnTo>
                  <a:pt x="215760" y="8534"/>
                </a:lnTo>
                <a:lnTo>
                  <a:pt x="215760" y="33071"/>
                </a:lnTo>
                <a:lnTo>
                  <a:pt x="90411" y="33071"/>
                </a:lnTo>
                <a:lnTo>
                  <a:pt x="90411" y="68809"/>
                </a:lnTo>
                <a:lnTo>
                  <a:pt x="123215" y="68809"/>
                </a:lnTo>
                <a:cubicBezTo>
                  <a:pt x="132461" y="68809"/>
                  <a:pt x="141840" y="68631"/>
                  <a:pt x="151352" y="68275"/>
                </a:cubicBezTo>
                <a:cubicBezTo>
                  <a:pt x="160865" y="67920"/>
                  <a:pt x="170066" y="67431"/>
                  <a:pt x="178956" y="66808"/>
                </a:cubicBezTo>
                <a:cubicBezTo>
                  <a:pt x="187846" y="66186"/>
                  <a:pt x="196202" y="65430"/>
                  <a:pt x="204025" y="64541"/>
                </a:cubicBezTo>
                <a:cubicBezTo>
                  <a:pt x="211849" y="63653"/>
                  <a:pt x="218694" y="62674"/>
                  <a:pt x="224561" y="61607"/>
                </a:cubicBezTo>
                <a:lnTo>
                  <a:pt x="228028" y="77610"/>
                </a:lnTo>
                <a:cubicBezTo>
                  <a:pt x="224295" y="79387"/>
                  <a:pt x="219716" y="81076"/>
                  <a:pt x="214293" y="82677"/>
                </a:cubicBezTo>
                <a:cubicBezTo>
                  <a:pt x="208870" y="84277"/>
                  <a:pt x="203003" y="85699"/>
                  <a:pt x="196691" y="86944"/>
                </a:cubicBezTo>
                <a:cubicBezTo>
                  <a:pt x="190379" y="88189"/>
                  <a:pt x="183667" y="89300"/>
                  <a:pt x="176555" y="90277"/>
                </a:cubicBezTo>
                <a:cubicBezTo>
                  <a:pt x="169443" y="91256"/>
                  <a:pt x="162242" y="92100"/>
                  <a:pt x="154953" y="92811"/>
                </a:cubicBezTo>
                <a:lnTo>
                  <a:pt x="154953" y="112814"/>
                </a:lnTo>
                <a:lnTo>
                  <a:pt x="252832" y="112814"/>
                </a:lnTo>
                <a:moveTo>
                  <a:pt x="230162" y="191224"/>
                </a:moveTo>
                <a:cubicBezTo>
                  <a:pt x="230162" y="204026"/>
                  <a:pt x="221628" y="214249"/>
                  <a:pt x="204559" y="221894"/>
                </a:cubicBezTo>
                <a:cubicBezTo>
                  <a:pt x="187490" y="229539"/>
                  <a:pt x="163131" y="233362"/>
                  <a:pt x="131483" y="233362"/>
                </a:cubicBezTo>
                <a:cubicBezTo>
                  <a:pt x="99835" y="233362"/>
                  <a:pt x="75432" y="229539"/>
                  <a:pt x="58274" y="221894"/>
                </a:cubicBezTo>
                <a:cubicBezTo>
                  <a:pt x="41116" y="214249"/>
                  <a:pt x="32537" y="204026"/>
                  <a:pt x="32537" y="191224"/>
                </a:cubicBezTo>
                <a:cubicBezTo>
                  <a:pt x="32537" y="178422"/>
                  <a:pt x="41116" y="168198"/>
                  <a:pt x="58274" y="160553"/>
                </a:cubicBezTo>
                <a:cubicBezTo>
                  <a:pt x="75432" y="152908"/>
                  <a:pt x="99835" y="149085"/>
                  <a:pt x="131483" y="149085"/>
                </a:cubicBezTo>
                <a:cubicBezTo>
                  <a:pt x="163131" y="149085"/>
                  <a:pt x="187490" y="152908"/>
                  <a:pt x="204559" y="160553"/>
                </a:cubicBezTo>
                <a:cubicBezTo>
                  <a:pt x="221628" y="168198"/>
                  <a:pt x="230162" y="178422"/>
                  <a:pt x="230162" y="191224"/>
                </a:cubicBezTo>
                <a:moveTo>
                  <a:pt x="180556" y="191224"/>
                </a:moveTo>
                <a:cubicBezTo>
                  <a:pt x="180556" y="184645"/>
                  <a:pt x="176066" y="179667"/>
                  <a:pt x="167087" y="176288"/>
                </a:cubicBezTo>
                <a:cubicBezTo>
                  <a:pt x="158109" y="172910"/>
                  <a:pt x="146240" y="171221"/>
                  <a:pt x="131483" y="171221"/>
                </a:cubicBezTo>
                <a:cubicBezTo>
                  <a:pt x="116548" y="171221"/>
                  <a:pt x="104591" y="172910"/>
                  <a:pt x="95612" y="176288"/>
                </a:cubicBezTo>
                <a:cubicBezTo>
                  <a:pt x="86633" y="179667"/>
                  <a:pt x="82144" y="184645"/>
                  <a:pt x="82144" y="191224"/>
                </a:cubicBezTo>
                <a:cubicBezTo>
                  <a:pt x="82144" y="197803"/>
                  <a:pt x="86589" y="202781"/>
                  <a:pt x="95478" y="206159"/>
                </a:cubicBezTo>
                <a:cubicBezTo>
                  <a:pt x="104369" y="209537"/>
                  <a:pt x="116370" y="211226"/>
                  <a:pt x="131483" y="211226"/>
                </a:cubicBezTo>
                <a:cubicBezTo>
                  <a:pt x="146240" y="211226"/>
                  <a:pt x="158109" y="209537"/>
                  <a:pt x="167087" y="206159"/>
                </a:cubicBezTo>
                <a:cubicBezTo>
                  <a:pt x="176066" y="202781"/>
                  <a:pt x="180556" y="197803"/>
                  <a:pt x="180556" y="1912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7" name="Freeform 247"/>
          <p:cNvSpPr/>
          <p:nvPr/>
        </p:nvSpPr>
        <p:spPr>
          <a:xfrm>
            <a:off x="1095202" y="5628727"/>
            <a:ext cx="254699" cy="230429"/>
          </a:xfrm>
          <a:custGeom>
            <a:avLst/>
            <a:gdLst>
              <a:gd name="connsiteX0" fmla="*/ 0 w 254699"/>
              <a:gd name="connsiteY0" fmla="*/ 101346 h 230429"/>
              <a:gd name="connsiteX1" fmla="*/ 5734 w 254699"/>
              <a:gd name="connsiteY1" fmla="*/ 62942 h 230429"/>
              <a:gd name="connsiteX2" fmla="*/ 21469 w 254699"/>
              <a:gd name="connsiteY2" fmla="*/ 35338 h 230429"/>
              <a:gd name="connsiteX3" fmla="*/ 45072 w 254699"/>
              <a:gd name="connsiteY3" fmla="*/ 18802 h 230429"/>
              <a:gd name="connsiteX4" fmla="*/ 74409 w 254699"/>
              <a:gd name="connsiteY4" fmla="*/ 13335 h 230429"/>
              <a:gd name="connsiteX5" fmla="*/ 103480 w 254699"/>
              <a:gd name="connsiteY5" fmla="*/ 18802 h 230429"/>
              <a:gd name="connsiteX6" fmla="*/ 127083 w 254699"/>
              <a:gd name="connsiteY6" fmla="*/ 35338 h 230429"/>
              <a:gd name="connsiteX7" fmla="*/ 142818 w 254699"/>
              <a:gd name="connsiteY7" fmla="*/ 62942 h 230429"/>
              <a:gd name="connsiteX8" fmla="*/ 148552 w 254699"/>
              <a:gd name="connsiteY8" fmla="*/ 101346 h 230429"/>
              <a:gd name="connsiteX9" fmla="*/ 142818 w 254699"/>
              <a:gd name="connsiteY9" fmla="*/ 139884 h 230429"/>
              <a:gd name="connsiteX10" fmla="*/ 127083 w 254699"/>
              <a:gd name="connsiteY10" fmla="*/ 167355 h 230429"/>
              <a:gd name="connsiteX11" fmla="*/ 103480 w 254699"/>
              <a:gd name="connsiteY11" fmla="*/ 183890 h 230429"/>
              <a:gd name="connsiteX12" fmla="*/ 74409 w 254699"/>
              <a:gd name="connsiteY12" fmla="*/ 189357 h 230429"/>
              <a:gd name="connsiteX13" fmla="*/ 45072 w 254699"/>
              <a:gd name="connsiteY13" fmla="*/ 183890 h 230429"/>
              <a:gd name="connsiteX14" fmla="*/ 21469 w 254699"/>
              <a:gd name="connsiteY14" fmla="*/ 167355 h 230429"/>
              <a:gd name="connsiteX15" fmla="*/ 5734 w 254699"/>
              <a:gd name="connsiteY15" fmla="*/ 139884 h 230429"/>
              <a:gd name="connsiteX16" fmla="*/ 0 w 254699"/>
              <a:gd name="connsiteY16" fmla="*/ 101346 h 230429"/>
              <a:gd name="connsiteX18" fmla="*/ 171488 w 254699"/>
              <a:gd name="connsiteY18" fmla="*/ 230429 h 230429"/>
              <a:gd name="connsiteX19" fmla="*/ 171488 w 254699"/>
              <a:gd name="connsiteY19" fmla="*/ 28003 h 230429"/>
              <a:gd name="connsiteX20" fmla="*/ 169888 w 254699"/>
              <a:gd name="connsiteY20" fmla="*/ 20936 h 230429"/>
              <a:gd name="connsiteX21" fmla="*/ 164287 w 254699"/>
              <a:gd name="connsiteY21" fmla="*/ 16002 h 230429"/>
              <a:gd name="connsiteX22" fmla="*/ 218694 w 254699"/>
              <a:gd name="connsiteY22" fmla="*/ 0 h 230429"/>
              <a:gd name="connsiteX23" fmla="*/ 218694 w 254699"/>
              <a:gd name="connsiteY23" fmla="*/ 81877 h 230429"/>
              <a:gd name="connsiteX24" fmla="*/ 254699 w 254699"/>
              <a:gd name="connsiteY24" fmla="*/ 81877 h 230429"/>
              <a:gd name="connsiteX25" fmla="*/ 254699 w 254699"/>
              <a:gd name="connsiteY25" fmla="*/ 109081 h 230429"/>
              <a:gd name="connsiteX26" fmla="*/ 218694 w 254699"/>
              <a:gd name="connsiteY26" fmla="*/ 109081 h 230429"/>
              <a:gd name="connsiteX27" fmla="*/ 218694 w 254699"/>
              <a:gd name="connsiteY27" fmla="*/ 206160 h 230429"/>
              <a:gd name="connsiteX28" fmla="*/ 212560 w 254699"/>
              <a:gd name="connsiteY28" fmla="*/ 224695 h 230429"/>
              <a:gd name="connsiteX29" fmla="*/ 193091 w 254699"/>
              <a:gd name="connsiteY29" fmla="*/ 230429 h 230429"/>
              <a:gd name="connsiteX31" fmla="*/ 45606 w 254699"/>
              <a:gd name="connsiteY31" fmla="*/ 101346 h 230429"/>
              <a:gd name="connsiteX32" fmla="*/ 47606 w 254699"/>
              <a:gd name="connsiteY32" fmla="*/ 127083 h 230429"/>
              <a:gd name="connsiteX33" fmla="*/ 53207 w 254699"/>
              <a:gd name="connsiteY33" fmla="*/ 147085 h 230429"/>
              <a:gd name="connsiteX34" fmla="*/ 62141 w 254699"/>
              <a:gd name="connsiteY34" fmla="*/ 160153 h 230429"/>
              <a:gd name="connsiteX35" fmla="*/ 74409 w 254699"/>
              <a:gd name="connsiteY35" fmla="*/ 164821 h 230429"/>
              <a:gd name="connsiteX36" fmla="*/ 86277 w 254699"/>
              <a:gd name="connsiteY36" fmla="*/ 160153 h 230429"/>
              <a:gd name="connsiteX37" fmla="*/ 95079 w 254699"/>
              <a:gd name="connsiteY37" fmla="*/ 147085 h 230429"/>
              <a:gd name="connsiteX38" fmla="*/ 100679 w 254699"/>
              <a:gd name="connsiteY38" fmla="*/ 127083 h 230429"/>
              <a:gd name="connsiteX39" fmla="*/ 102679 w 254699"/>
              <a:gd name="connsiteY39" fmla="*/ 101346 h 230429"/>
              <a:gd name="connsiteX40" fmla="*/ 100679 w 254699"/>
              <a:gd name="connsiteY40" fmla="*/ 75609 h 230429"/>
              <a:gd name="connsiteX41" fmla="*/ 95079 w 254699"/>
              <a:gd name="connsiteY41" fmla="*/ 55607 h 230429"/>
              <a:gd name="connsiteX42" fmla="*/ 86277 w 254699"/>
              <a:gd name="connsiteY42" fmla="*/ 42539 h 230429"/>
              <a:gd name="connsiteX43" fmla="*/ 74409 w 254699"/>
              <a:gd name="connsiteY43" fmla="*/ 37872 h 230429"/>
              <a:gd name="connsiteX44" fmla="*/ 62141 w 254699"/>
              <a:gd name="connsiteY44" fmla="*/ 42539 h 230429"/>
              <a:gd name="connsiteX45" fmla="*/ 53207 w 254699"/>
              <a:gd name="connsiteY45" fmla="*/ 55607 h 230429"/>
              <a:gd name="connsiteX46" fmla="*/ 47606 w 254699"/>
              <a:gd name="connsiteY46" fmla="*/ 75609 h 230429"/>
              <a:gd name="connsiteX47" fmla="*/ 45606 w 254699"/>
              <a:gd name="connsiteY47" fmla="*/ 10134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4699" h="230429">
                <a:moveTo>
                  <a:pt x="0" y="101346"/>
                </a:moveTo>
                <a:cubicBezTo>
                  <a:pt x="0" y="86767"/>
                  <a:pt x="1911" y="73965"/>
                  <a:pt x="5734" y="62942"/>
                </a:cubicBezTo>
                <a:cubicBezTo>
                  <a:pt x="9557" y="51918"/>
                  <a:pt x="14802" y="42716"/>
                  <a:pt x="21469" y="35338"/>
                </a:cubicBezTo>
                <a:cubicBezTo>
                  <a:pt x="28137" y="27959"/>
                  <a:pt x="36004" y="22447"/>
                  <a:pt x="45072" y="18802"/>
                </a:cubicBezTo>
                <a:cubicBezTo>
                  <a:pt x="54140" y="15158"/>
                  <a:pt x="63919" y="13335"/>
                  <a:pt x="74409" y="13335"/>
                </a:cubicBezTo>
                <a:cubicBezTo>
                  <a:pt x="84722" y="13335"/>
                  <a:pt x="94412" y="15158"/>
                  <a:pt x="103480" y="18802"/>
                </a:cubicBezTo>
                <a:cubicBezTo>
                  <a:pt x="112547" y="22447"/>
                  <a:pt x="120415" y="27959"/>
                  <a:pt x="127083" y="35338"/>
                </a:cubicBezTo>
                <a:cubicBezTo>
                  <a:pt x="133750" y="42716"/>
                  <a:pt x="138995" y="51918"/>
                  <a:pt x="142818" y="62942"/>
                </a:cubicBezTo>
                <a:cubicBezTo>
                  <a:pt x="146641" y="73965"/>
                  <a:pt x="148552" y="86767"/>
                  <a:pt x="148552" y="101346"/>
                </a:cubicBezTo>
                <a:cubicBezTo>
                  <a:pt x="148552" y="116103"/>
                  <a:pt x="146641" y="128950"/>
                  <a:pt x="142818" y="139884"/>
                </a:cubicBezTo>
                <a:cubicBezTo>
                  <a:pt x="138995" y="150819"/>
                  <a:pt x="133750" y="159976"/>
                  <a:pt x="127083" y="167355"/>
                </a:cubicBezTo>
                <a:cubicBezTo>
                  <a:pt x="120415" y="174733"/>
                  <a:pt x="112547" y="180245"/>
                  <a:pt x="103480" y="183890"/>
                </a:cubicBezTo>
                <a:cubicBezTo>
                  <a:pt x="94412" y="187535"/>
                  <a:pt x="84722" y="189357"/>
                  <a:pt x="74409" y="189357"/>
                </a:cubicBezTo>
                <a:cubicBezTo>
                  <a:pt x="63919" y="189357"/>
                  <a:pt x="54140" y="187535"/>
                  <a:pt x="45072" y="183890"/>
                </a:cubicBezTo>
                <a:cubicBezTo>
                  <a:pt x="36004" y="180245"/>
                  <a:pt x="28137" y="174733"/>
                  <a:pt x="21469" y="167355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1" y="128950"/>
                  <a:pt x="0" y="116103"/>
                  <a:pt x="0" y="101346"/>
                </a:cubicBezTo>
                <a:moveTo>
                  <a:pt x="171488" y="230429"/>
                </a:moveTo>
                <a:lnTo>
                  <a:pt x="171488" y="28003"/>
                </a:lnTo>
                <a:cubicBezTo>
                  <a:pt x="171488" y="25515"/>
                  <a:pt x="170955" y="23159"/>
                  <a:pt x="169888" y="20936"/>
                </a:cubicBezTo>
                <a:cubicBezTo>
                  <a:pt x="168821" y="18713"/>
                  <a:pt x="166954" y="17069"/>
                  <a:pt x="164287" y="16002"/>
                </a:cubicBezTo>
                <a:lnTo>
                  <a:pt x="218694" y="0"/>
                </a:lnTo>
                <a:lnTo>
                  <a:pt x="218694" y="81877"/>
                </a:lnTo>
                <a:lnTo>
                  <a:pt x="254699" y="81877"/>
                </a:lnTo>
                <a:lnTo>
                  <a:pt x="254699" y="109081"/>
                </a:lnTo>
                <a:lnTo>
                  <a:pt x="218694" y="109081"/>
                </a:lnTo>
                <a:lnTo>
                  <a:pt x="218694" y="206160"/>
                </a:lnTo>
                <a:cubicBezTo>
                  <a:pt x="218694" y="214694"/>
                  <a:pt x="216649" y="220872"/>
                  <a:pt x="212560" y="224695"/>
                </a:cubicBezTo>
                <a:cubicBezTo>
                  <a:pt x="208471" y="228517"/>
                  <a:pt x="201981" y="230429"/>
                  <a:pt x="193091" y="230429"/>
                </a:cubicBezTo>
                <a:moveTo>
                  <a:pt x="45606" y="101346"/>
                </a:moveTo>
                <a:cubicBezTo>
                  <a:pt x="45606" y="110770"/>
                  <a:pt x="46272" y="119349"/>
                  <a:pt x="47606" y="127083"/>
                </a:cubicBezTo>
                <a:cubicBezTo>
                  <a:pt x="48939" y="134817"/>
                  <a:pt x="50806" y="141484"/>
                  <a:pt x="53207" y="147085"/>
                </a:cubicBezTo>
                <a:cubicBezTo>
                  <a:pt x="55607" y="152686"/>
                  <a:pt x="58585" y="157042"/>
                  <a:pt x="62141" y="160153"/>
                </a:cubicBezTo>
                <a:cubicBezTo>
                  <a:pt x="65697" y="163265"/>
                  <a:pt x="69787" y="164821"/>
                  <a:pt x="74409" y="164821"/>
                </a:cubicBezTo>
                <a:cubicBezTo>
                  <a:pt x="78854" y="164821"/>
                  <a:pt x="82810" y="163265"/>
                  <a:pt x="86277" y="160153"/>
                </a:cubicBezTo>
                <a:cubicBezTo>
                  <a:pt x="89745" y="157042"/>
                  <a:pt x="92678" y="152686"/>
                  <a:pt x="95079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3" y="119349"/>
                  <a:pt x="102679" y="110770"/>
                  <a:pt x="102679" y="101346"/>
                </a:cubicBezTo>
                <a:cubicBezTo>
                  <a:pt x="102679" y="91923"/>
                  <a:pt x="102013" y="83344"/>
                  <a:pt x="100679" y="75609"/>
                </a:cubicBezTo>
                <a:cubicBezTo>
                  <a:pt x="99346" y="67875"/>
                  <a:pt x="97479" y="61208"/>
                  <a:pt x="95079" y="55607"/>
                </a:cubicBezTo>
                <a:cubicBezTo>
                  <a:pt x="92678" y="50006"/>
                  <a:pt x="89745" y="45650"/>
                  <a:pt x="86277" y="42539"/>
                </a:cubicBezTo>
                <a:cubicBezTo>
                  <a:pt x="82810" y="39427"/>
                  <a:pt x="78854" y="37872"/>
                  <a:pt x="74409" y="37872"/>
                </a:cubicBezTo>
                <a:cubicBezTo>
                  <a:pt x="69787" y="37872"/>
                  <a:pt x="65697" y="39427"/>
                  <a:pt x="62141" y="42539"/>
                </a:cubicBezTo>
                <a:cubicBezTo>
                  <a:pt x="58585" y="45650"/>
                  <a:pt x="55607" y="50006"/>
                  <a:pt x="53207" y="55607"/>
                </a:cubicBezTo>
                <a:cubicBezTo>
                  <a:pt x="50806" y="61208"/>
                  <a:pt x="48939" y="67875"/>
                  <a:pt x="47606" y="75609"/>
                </a:cubicBezTo>
                <a:cubicBezTo>
                  <a:pt x="46272" y="83344"/>
                  <a:pt x="45606" y="91923"/>
                  <a:pt x="45606" y="101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8" name="Freeform 248"/>
          <p:cNvSpPr/>
          <p:nvPr/>
        </p:nvSpPr>
        <p:spPr>
          <a:xfrm>
            <a:off x="1349367" y="5628727"/>
            <a:ext cx="236563" cy="230429"/>
          </a:xfrm>
          <a:custGeom>
            <a:avLst/>
            <a:gdLst>
              <a:gd name="connsiteX0" fmla="*/ 70676 w 236563"/>
              <a:gd name="connsiteY0" fmla="*/ 42139 h 230429"/>
              <a:gd name="connsiteX1" fmla="*/ 68009 w 236563"/>
              <a:gd name="connsiteY1" fmla="*/ 33205 h 230429"/>
              <a:gd name="connsiteX2" fmla="*/ 60008 w 236563"/>
              <a:gd name="connsiteY2" fmla="*/ 28803 h 230429"/>
              <a:gd name="connsiteX3" fmla="*/ 117882 w 236563"/>
              <a:gd name="connsiteY3" fmla="*/ 12535 h 230429"/>
              <a:gd name="connsiteX4" fmla="*/ 117882 w 236563"/>
              <a:gd name="connsiteY4" fmla="*/ 47739 h 230429"/>
              <a:gd name="connsiteX5" fmla="*/ 110947 w 236563"/>
              <a:gd name="connsiteY5" fmla="*/ 92812 h 230429"/>
              <a:gd name="connsiteX6" fmla="*/ 131883 w 236563"/>
              <a:gd name="connsiteY6" fmla="*/ 101479 h 230429"/>
              <a:gd name="connsiteX7" fmla="*/ 148952 w 236563"/>
              <a:gd name="connsiteY7" fmla="*/ 116281 h 230429"/>
              <a:gd name="connsiteX8" fmla="*/ 160553 w 236563"/>
              <a:gd name="connsiteY8" fmla="*/ 137351 h 230429"/>
              <a:gd name="connsiteX9" fmla="*/ 164821 w 236563"/>
              <a:gd name="connsiteY9" fmla="*/ 164554 h 230429"/>
              <a:gd name="connsiteX10" fmla="*/ 158953 w 236563"/>
              <a:gd name="connsiteY10" fmla="*/ 180289 h 230429"/>
              <a:gd name="connsiteX11" fmla="*/ 142418 w 236563"/>
              <a:gd name="connsiteY11" fmla="*/ 188023 h 230429"/>
              <a:gd name="connsiteX12" fmla="*/ 122949 w 236563"/>
              <a:gd name="connsiteY12" fmla="*/ 185624 h 230429"/>
              <a:gd name="connsiteX13" fmla="*/ 109880 w 236563"/>
              <a:gd name="connsiteY13" fmla="*/ 172555 h 230429"/>
              <a:gd name="connsiteX14" fmla="*/ 117348 w 236563"/>
              <a:gd name="connsiteY14" fmla="*/ 155086 h 230429"/>
              <a:gd name="connsiteX15" fmla="*/ 118682 w 236563"/>
              <a:gd name="connsiteY15" fmla="*/ 137351 h 230429"/>
              <a:gd name="connsiteX16" fmla="*/ 114414 w 236563"/>
              <a:gd name="connsiteY16" fmla="*/ 121215 h 230429"/>
              <a:gd name="connsiteX17" fmla="*/ 105080 w 236563"/>
              <a:gd name="connsiteY17" fmla="*/ 108281 h 230429"/>
              <a:gd name="connsiteX18" fmla="*/ 65342 w 236563"/>
              <a:gd name="connsiteY18" fmla="*/ 158953 h 230429"/>
              <a:gd name="connsiteX19" fmla="*/ 0 w 236563"/>
              <a:gd name="connsiteY19" fmla="*/ 190958 h 230429"/>
              <a:gd name="connsiteX20" fmla="*/ 0 w 236563"/>
              <a:gd name="connsiteY20" fmla="*/ 185624 h 230429"/>
              <a:gd name="connsiteX21" fmla="*/ 33338 w 236563"/>
              <a:gd name="connsiteY21" fmla="*/ 158020 h 230429"/>
              <a:gd name="connsiteX22" fmla="*/ 55207 w 236563"/>
              <a:gd name="connsiteY22" fmla="*/ 123482 h 230429"/>
              <a:gd name="connsiteX23" fmla="*/ 67075 w 236563"/>
              <a:gd name="connsiteY23" fmla="*/ 85611 h 230429"/>
              <a:gd name="connsiteX24" fmla="*/ 70676 w 236563"/>
              <a:gd name="connsiteY24" fmla="*/ 48006 h 230429"/>
              <a:gd name="connsiteX26" fmla="*/ 189357 w 236563"/>
              <a:gd name="connsiteY26" fmla="*/ 230429 h 230429"/>
              <a:gd name="connsiteX27" fmla="*/ 189357 w 236563"/>
              <a:gd name="connsiteY27" fmla="*/ 28003 h 230429"/>
              <a:gd name="connsiteX28" fmla="*/ 187757 w 236563"/>
              <a:gd name="connsiteY28" fmla="*/ 20936 h 230429"/>
              <a:gd name="connsiteX29" fmla="*/ 182156 w 236563"/>
              <a:gd name="connsiteY29" fmla="*/ 16002 h 230429"/>
              <a:gd name="connsiteX30" fmla="*/ 236563 w 236563"/>
              <a:gd name="connsiteY30" fmla="*/ 0 h 230429"/>
              <a:gd name="connsiteX31" fmla="*/ 236563 w 236563"/>
              <a:gd name="connsiteY31" fmla="*/ 206160 h 230429"/>
              <a:gd name="connsiteX32" fmla="*/ 230429 w 236563"/>
              <a:gd name="connsiteY32" fmla="*/ 224695 h 230429"/>
              <a:gd name="connsiteX33" fmla="*/ 210960 w 236563"/>
              <a:gd name="connsiteY3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36563" h="230429">
                <a:moveTo>
                  <a:pt x="70676" y="42139"/>
                </a:moveTo>
                <a:cubicBezTo>
                  <a:pt x="70676" y="38583"/>
                  <a:pt x="69787" y="35605"/>
                  <a:pt x="68009" y="33205"/>
                </a:cubicBezTo>
                <a:cubicBezTo>
                  <a:pt x="66231" y="30804"/>
                  <a:pt x="63564" y="29337"/>
                  <a:pt x="60008" y="28803"/>
                </a:cubicBezTo>
                <a:lnTo>
                  <a:pt x="117882" y="12535"/>
                </a:lnTo>
                <a:lnTo>
                  <a:pt x="117882" y="47739"/>
                </a:lnTo>
                <a:cubicBezTo>
                  <a:pt x="117882" y="63386"/>
                  <a:pt x="115570" y="78410"/>
                  <a:pt x="110947" y="92812"/>
                </a:cubicBezTo>
                <a:cubicBezTo>
                  <a:pt x="118415" y="94767"/>
                  <a:pt x="125394" y="97657"/>
                  <a:pt x="131883" y="101479"/>
                </a:cubicBezTo>
                <a:cubicBezTo>
                  <a:pt x="138373" y="105302"/>
                  <a:pt x="144063" y="110236"/>
                  <a:pt x="148952" y="116281"/>
                </a:cubicBezTo>
                <a:cubicBezTo>
                  <a:pt x="153842" y="122327"/>
                  <a:pt x="157709" y="129350"/>
                  <a:pt x="160553" y="137351"/>
                </a:cubicBezTo>
                <a:cubicBezTo>
                  <a:pt x="163398" y="145352"/>
                  <a:pt x="164821" y="154420"/>
                  <a:pt x="164821" y="164554"/>
                </a:cubicBezTo>
                <a:cubicBezTo>
                  <a:pt x="164821" y="170599"/>
                  <a:pt x="162865" y="175845"/>
                  <a:pt x="158953" y="180289"/>
                </a:cubicBezTo>
                <a:cubicBezTo>
                  <a:pt x="155042" y="184734"/>
                  <a:pt x="149530" y="187312"/>
                  <a:pt x="142418" y="188023"/>
                </a:cubicBezTo>
                <a:cubicBezTo>
                  <a:pt x="135661" y="188913"/>
                  <a:pt x="129172" y="188112"/>
                  <a:pt x="122949" y="185624"/>
                </a:cubicBezTo>
                <a:cubicBezTo>
                  <a:pt x="116726" y="183134"/>
                  <a:pt x="112370" y="178778"/>
                  <a:pt x="109880" y="172555"/>
                </a:cubicBezTo>
                <a:cubicBezTo>
                  <a:pt x="113436" y="167043"/>
                  <a:pt x="115926" y="161220"/>
                  <a:pt x="117348" y="155086"/>
                </a:cubicBezTo>
                <a:cubicBezTo>
                  <a:pt x="118770" y="148952"/>
                  <a:pt x="119215" y="143040"/>
                  <a:pt x="118682" y="137351"/>
                </a:cubicBezTo>
                <a:cubicBezTo>
                  <a:pt x="118148" y="131661"/>
                  <a:pt x="116726" y="126283"/>
                  <a:pt x="114414" y="121215"/>
                </a:cubicBezTo>
                <a:cubicBezTo>
                  <a:pt x="112103" y="116148"/>
                  <a:pt x="108992" y="111836"/>
                  <a:pt x="105080" y="108281"/>
                </a:cubicBezTo>
                <a:cubicBezTo>
                  <a:pt x="96190" y="127661"/>
                  <a:pt x="82944" y="144552"/>
                  <a:pt x="65342" y="158953"/>
                </a:cubicBezTo>
                <a:cubicBezTo>
                  <a:pt x="47739" y="173355"/>
                  <a:pt x="25959" y="184023"/>
                  <a:pt x="0" y="190958"/>
                </a:cubicBezTo>
                <a:lnTo>
                  <a:pt x="0" y="185624"/>
                </a:lnTo>
                <a:cubicBezTo>
                  <a:pt x="13157" y="177978"/>
                  <a:pt x="24270" y="168777"/>
                  <a:pt x="33338" y="158020"/>
                </a:cubicBezTo>
                <a:cubicBezTo>
                  <a:pt x="42405" y="147263"/>
                  <a:pt x="49695" y="135750"/>
                  <a:pt x="55207" y="123482"/>
                </a:cubicBezTo>
                <a:cubicBezTo>
                  <a:pt x="60719" y="111214"/>
                  <a:pt x="64675" y="98590"/>
                  <a:pt x="67075" y="85611"/>
                </a:cubicBezTo>
                <a:cubicBezTo>
                  <a:pt x="69475" y="72632"/>
                  <a:pt x="70676" y="60096"/>
                  <a:pt x="70676" y="48006"/>
                </a:cubicBezTo>
                <a:moveTo>
                  <a:pt x="189357" y="230429"/>
                </a:moveTo>
                <a:lnTo>
                  <a:pt x="189357" y="28003"/>
                </a:lnTo>
                <a:cubicBezTo>
                  <a:pt x="189357" y="25515"/>
                  <a:pt x="188824" y="23159"/>
                  <a:pt x="187757" y="20936"/>
                </a:cubicBezTo>
                <a:cubicBezTo>
                  <a:pt x="186690" y="18713"/>
                  <a:pt x="184823" y="17069"/>
                  <a:pt x="182156" y="16002"/>
                </a:cubicBezTo>
                <a:lnTo>
                  <a:pt x="236563" y="0"/>
                </a:lnTo>
                <a:lnTo>
                  <a:pt x="236563" y="206160"/>
                </a:lnTo>
                <a:cubicBezTo>
                  <a:pt x="236563" y="214694"/>
                  <a:pt x="234518" y="220872"/>
                  <a:pt x="230429" y="224695"/>
                </a:cubicBezTo>
                <a:cubicBezTo>
                  <a:pt x="226339" y="228517"/>
                  <a:pt x="219850" y="230429"/>
                  <a:pt x="210960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9" name="Freeform 249"/>
          <p:cNvSpPr/>
          <p:nvPr/>
        </p:nvSpPr>
        <p:spPr>
          <a:xfrm>
            <a:off x="1628602" y="5628727"/>
            <a:ext cx="254699" cy="230429"/>
          </a:xfrm>
          <a:custGeom>
            <a:avLst/>
            <a:gdLst>
              <a:gd name="connsiteX0" fmla="*/ 0 w 254699"/>
              <a:gd name="connsiteY0" fmla="*/ 101346 h 230429"/>
              <a:gd name="connsiteX1" fmla="*/ 5734 w 254699"/>
              <a:gd name="connsiteY1" fmla="*/ 62942 h 230429"/>
              <a:gd name="connsiteX2" fmla="*/ 21469 w 254699"/>
              <a:gd name="connsiteY2" fmla="*/ 35338 h 230429"/>
              <a:gd name="connsiteX3" fmla="*/ 45072 w 254699"/>
              <a:gd name="connsiteY3" fmla="*/ 18802 h 230429"/>
              <a:gd name="connsiteX4" fmla="*/ 74409 w 254699"/>
              <a:gd name="connsiteY4" fmla="*/ 13335 h 230429"/>
              <a:gd name="connsiteX5" fmla="*/ 103480 w 254699"/>
              <a:gd name="connsiteY5" fmla="*/ 18802 h 230429"/>
              <a:gd name="connsiteX6" fmla="*/ 127083 w 254699"/>
              <a:gd name="connsiteY6" fmla="*/ 35338 h 230429"/>
              <a:gd name="connsiteX7" fmla="*/ 142818 w 254699"/>
              <a:gd name="connsiteY7" fmla="*/ 62942 h 230429"/>
              <a:gd name="connsiteX8" fmla="*/ 148552 w 254699"/>
              <a:gd name="connsiteY8" fmla="*/ 101346 h 230429"/>
              <a:gd name="connsiteX9" fmla="*/ 142818 w 254699"/>
              <a:gd name="connsiteY9" fmla="*/ 139884 h 230429"/>
              <a:gd name="connsiteX10" fmla="*/ 127083 w 254699"/>
              <a:gd name="connsiteY10" fmla="*/ 167355 h 230429"/>
              <a:gd name="connsiteX11" fmla="*/ 103480 w 254699"/>
              <a:gd name="connsiteY11" fmla="*/ 183890 h 230429"/>
              <a:gd name="connsiteX12" fmla="*/ 74409 w 254699"/>
              <a:gd name="connsiteY12" fmla="*/ 189357 h 230429"/>
              <a:gd name="connsiteX13" fmla="*/ 45072 w 254699"/>
              <a:gd name="connsiteY13" fmla="*/ 183890 h 230429"/>
              <a:gd name="connsiteX14" fmla="*/ 21469 w 254699"/>
              <a:gd name="connsiteY14" fmla="*/ 167355 h 230429"/>
              <a:gd name="connsiteX15" fmla="*/ 5734 w 254699"/>
              <a:gd name="connsiteY15" fmla="*/ 139884 h 230429"/>
              <a:gd name="connsiteX16" fmla="*/ 0 w 254699"/>
              <a:gd name="connsiteY16" fmla="*/ 101346 h 230429"/>
              <a:gd name="connsiteX18" fmla="*/ 171488 w 254699"/>
              <a:gd name="connsiteY18" fmla="*/ 230429 h 230429"/>
              <a:gd name="connsiteX19" fmla="*/ 171488 w 254699"/>
              <a:gd name="connsiteY19" fmla="*/ 28003 h 230429"/>
              <a:gd name="connsiteX20" fmla="*/ 169888 w 254699"/>
              <a:gd name="connsiteY20" fmla="*/ 20936 h 230429"/>
              <a:gd name="connsiteX21" fmla="*/ 164287 w 254699"/>
              <a:gd name="connsiteY21" fmla="*/ 16002 h 230429"/>
              <a:gd name="connsiteX22" fmla="*/ 218694 w 254699"/>
              <a:gd name="connsiteY22" fmla="*/ 0 h 230429"/>
              <a:gd name="connsiteX23" fmla="*/ 218694 w 254699"/>
              <a:gd name="connsiteY23" fmla="*/ 81877 h 230429"/>
              <a:gd name="connsiteX24" fmla="*/ 254699 w 254699"/>
              <a:gd name="connsiteY24" fmla="*/ 81877 h 230429"/>
              <a:gd name="connsiteX25" fmla="*/ 254699 w 254699"/>
              <a:gd name="connsiteY25" fmla="*/ 109081 h 230429"/>
              <a:gd name="connsiteX26" fmla="*/ 218694 w 254699"/>
              <a:gd name="connsiteY26" fmla="*/ 109081 h 230429"/>
              <a:gd name="connsiteX27" fmla="*/ 218694 w 254699"/>
              <a:gd name="connsiteY27" fmla="*/ 206160 h 230429"/>
              <a:gd name="connsiteX28" fmla="*/ 212560 w 254699"/>
              <a:gd name="connsiteY28" fmla="*/ 224695 h 230429"/>
              <a:gd name="connsiteX29" fmla="*/ 193091 w 254699"/>
              <a:gd name="connsiteY29" fmla="*/ 230429 h 230429"/>
              <a:gd name="connsiteX31" fmla="*/ 45606 w 254699"/>
              <a:gd name="connsiteY31" fmla="*/ 101346 h 230429"/>
              <a:gd name="connsiteX32" fmla="*/ 47606 w 254699"/>
              <a:gd name="connsiteY32" fmla="*/ 127083 h 230429"/>
              <a:gd name="connsiteX33" fmla="*/ 53207 w 254699"/>
              <a:gd name="connsiteY33" fmla="*/ 147085 h 230429"/>
              <a:gd name="connsiteX34" fmla="*/ 62141 w 254699"/>
              <a:gd name="connsiteY34" fmla="*/ 160153 h 230429"/>
              <a:gd name="connsiteX35" fmla="*/ 74409 w 254699"/>
              <a:gd name="connsiteY35" fmla="*/ 164821 h 230429"/>
              <a:gd name="connsiteX36" fmla="*/ 86278 w 254699"/>
              <a:gd name="connsiteY36" fmla="*/ 160153 h 230429"/>
              <a:gd name="connsiteX37" fmla="*/ 95079 w 254699"/>
              <a:gd name="connsiteY37" fmla="*/ 147085 h 230429"/>
              <a:gd name="connsiteX38" fmla="*/ 100679 w 254699"/>
              <a:gd name="connsiteY38" fmla="*/ 127083 h 230429"/>
              <a:gd name="connsiteX39" fmla="*/ 102680 w 254699"/>
              <a:gd name="connsiteY39" fmla="*/ 101346 h 230429"/>
              <a:gd name="connsiteX40" fmla="*/ 100679 w 254699"/>
              <a:gd name="connsiteY40" fmla="*/ 75609 h 230429"/>
              <a:gd name="connsiteX41" fmla="*/ 95079 w 254699"/>
              <a:gd name="connsiteY41" fmla="*/ 55607 h 230429"/>
              <a:gd name="connsiteX42" fmla="*/ 86278 w 254699"/>
              <a:gd name="connsiteY42" fmla="*/ 42539 h 230429"/>
              <a:gd name="connsiteX43" fmla="*/ 74409 w 254699"/>
              <a:gd name="connsiteY43" fmla="*/ 37872 h 230429"/>
              <a:gd name="connsiteX44" fmla="*/ 62141 w 254699"/>
              <a:gd name="connsiteY44" fmla="*/ 42539 h 230429"/>
              <a:gd name="connsiteX45" fmla="*/ 53207 w 254699"/>
              <a:gd name="connsiteY45" fmla="*/ 55607 h 230429"/>
              <a:gd name="connsiteX46" fmla="*/ 47606 w 254699"/>
              <a:gd name="connsiteY46" fmla="*/ 75609 h 230429"/>
              <a:gd name="connsiteX47" fmla="*/ 45606 w 254699"/>
              <a:gd name="connsiteY47" fmla="*/ 10134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4699" h="230429">
                <a:moveTo>
                  <a:pt x="0" y="101346"/>
                </a:moveTo>
                <a:cubicBezTo>
                  <a:pt x="0" y="86767"/>
                  <a:pt x="1911" y="73965"/>
                  <a:pt x="5734" y="62942"/>
                </a:cubicBezTo>
                <a:cubicBezTo>
                  <a:pt x="9557" y="51918"/>
                  <a:pt x="14802" y="42716"/>
                  <a:pt x="21469" y="35338"/>
                </a:cubicBezTo>
                <a:cubicBezTo>
                  <a:pt x="28137" y="27959"/>
                  <a:pt x="36005" y="22447"/>
                  <a:pt x="45072" y="18802"/>
                </a:cubicBezTo>
                <a:cubicBezTo>
                  <a:pt x="54140" y="15158"/>
                  <a:pt x="63919" y="13335"/>
                  <a:pt x="74409" y="13335"/>
                </a:cubicBezTo>
                <a:cubicBezTo>
                  <a:pt x="84722" y="13335"/>
                  <a:pt x="94412" y="15158"/>
                  <a:pt x="103480" y="18802"/>
                </a:cubicBezTo>
                <a:cubicBezTo>
                  <a:pt x="112547" y="22447"/>
                  <a:pt x="120415" y="27959"/>
                  <a:pt x="127083" y="35338"/>
                </a:cubicBezTo>
                <a:cubicBezTo>
                  <a:pt x="133750" y="42716"/>
                  <a:pt x="138995" y="51918"/>
                  <a:pt x="142818" y="62942"/>
                </a:cubicBezTo>
                <a:cubicBezTo>
                  <a:pt x="146641" y="73965"/>
                  <a:pt x="148552" y="86767"/>
                  <a:pt x="148552" y="101346"/>
                </a:cubicBezTo>
                <a:cubicBezTo>
                  <a:pt x="148552" y="116103"/>
                  <a:pt x="146641" y="128950"/>
                  <a:pt x="142818" y="139884"/>
                </a:cubicBezTo>
                <a:cubicBezTo>
                  <a:pt x="138995" y="150819"/>
                  <a:pt x="133750" y="159976"/>
                  <a:pt x="127083" y="167355"/>
                </a:cubicBezTo>
                <a:cubicBezTo>
                  <a:pt x="120415" y="174733"/>
                  <a:pt x="112547" y="180245"/>
                  <a:pt x="103480" y="183890"/>
                </a:cubicBezTo>
                <a:cubicBezTo>
                  <a:pt x="94412" y="187535"/>
                  <a:pt x="84722" y="189357"/>
                  <a:pt x="74409" y="189357"/>
                </a:cubicBezTo>
                <a:cubicBezTo>
                  <a:pt x="63919" y="189357"/>
                  <a:pt x="54140" y="187535"/>
                  <a:pt x="45072" y="183890"/>
                </a:cubicBezTo>
                <a:cubicBezTo>
                  <a:pt x="36005" y="180245"/>
                  <a:pt x="28137" y="174733"/>
                  <a:pt x="21469" y="167355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1" y="128950"/>
                  <a:pt x="0" y="116103"/>
                  <a:pt x="0" y="101346"/>
                </a:cubicBezTo>
                <a:moveTo>
                  <a:pt x="171488" y="230429"/>
                </a:moveTo>
                <a:lnTo>
                  <a:pt x="171488" y="28003"/>
                </a:lnTo>
                <a:cubicBezTo>
                  <a:pt x="171488" y="25515"/>
                  <a:pt x="170955" y="23159"/>
                  <a:pt x="169888" y="20936"/>
                </a:cubicBezTo>
                <a:cubicBezTo>
                  <a:pt x="168821" y="18713"/>
                  <a:pt x="166954" y="17069"/>
                  <a:pt x="164287" y="16002"/>
                </a:cubicBezTo>
                <a:lnTo>
                  <a:pt x="218694" y="0"/>
                </a:lnTo>
                <a:lnTo>
                  <a:pt x="218694" y="81877"/>
                </a:lnTo>
                <a:lnTo>
                  <a:pt x="254699" y="81877"/>
                </a:lnTo>
                <a:lnTo>
                  <a:pt x="254699" y="109081"/>
                </a:lnTo>
                <a:lnTo>
                  <a:pt x="218694" y="109081"/>
                </a:lnTo>
                <a:lnTo>
                  <a:pt x="218694" y="206160"/>
                </a:lnTo>
                <a:cubicBezTo>
                  <a:pt x="218694" y="214694"/>
                  <a:pt x="216649" y="220872"/>
                  <a:pt x="212560" y="224695"/>
                </a:cubicBezTo>
                <a:cubicBezTo>
                  <a:pt x="208471" y="228517"/>
                  <a:pt x="201981" y="230429"/>
                  <a:pt x="193091" y="230429"/>
                </a:cubicBezTo>
                <a:moveTo>
                  <a:pt x="45606" y="101346"/>
                </a:moveTo>
                <a:cubicBezTo>
                  <a:pt x="45606" y="110770"/>
                  <a:pt x="46272" y="119349"/>
                  <a:pt x="47606" y="127083"/>
                </a:cubicBezTo>
                <a:cubicBezTo>
                  <a:pt x="48939" y="134817"/>
                  <a:pt x="50807" y="141484"/>
                  <a:pt x="53207" y="147085"/>
                </a:cubicBezTo>
                <a:cubicBezTo>
                  <a:pt x="55607" y="152686"/>
                  <a:pt x="58585" y="157042"/>
                  <a:pt x="62141" y="160153"/>
                </a:cubicBezTo>
                <a:cubicBezTo>
                  <a:pt x="65697" y="163265"/>
                  <a:pt x="69787" y="164821"/>
                  <a:pt x="74409" y="164821"/>
                </a:cubicBezTo>
                <a:cubicBezTo>
                  <a:pt x="78854" y="164821"/>
                  <a:pt x="82810" y="163265"/>
                  <a:pt x="86278" y="160153"/>
                </a:cubicBezTo>
                <a:cubicBezTo>
                  <a:pt x="89745" y="157042"/>
                  <a:pt x="92678" y="152686"/>
                  <a:pt x="95079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3" y="119349"/>
                  <a:pt x="102680" y="110770"/>
                  <a:pt x="102680" y="101346"/>
                </a:cubicBezTo>
                <a:cubicBezTo>
                  <a:pt x="102680" y="91923"/>
                  <a:pt x="102013" y="83344"/>
                  <a:pt x="100679" y="75609"/>
                </a:cubicBezTo>
                <a:cubicBezTo>
                  <a:pt x="99346" y="67875"/>
                  <a:pt x="97479" y="61208"/>
                  <a:pt x="95079" y="55607"/>
                </a:cubicBezTo>
                <a:cubicBezTo>
                  <a:pt x="92678" y="50006"/>
                  <a:pt x="89745" y="45650"/>
                  <a:pt x="86278" y="42539"/>
                </a:cubicBezTo>
                <a:cubicBezTo>
                  <a:pt x="82810" y="39427"/>
                  <a:pt x="78854" y="37872"/>
                  <a:pt x="74409" y="37872"/>
                </a:cubicBezTo>
                <a:cubicBezTo>
                  <a:pt x="69787" y="37872"/>
                  <a:pt x="65697" y="39427"/>
                  <a:pt x="62141" y="42539"/>
                </a:cubicBezTo>
                <a:cubicBezTo>
                  <a:pt x="58585" y="45650"/>
                  <a:pt x="55607" y="50006"/>
                  <a:pt x="53207" y="55607"/>
                </a:cubicBezTo>
                <a:cubicBezTo>
                  <a:pt x="50807" y="61208"/>
                  <a:pt x="48939" y="67875"/>
                  <a:pt x="47606" y="75609"/>
                </a:cubicBezTo>
                <a:cubicBezTo>
                  <a:pt x="46272" y="83344"/>
                  <a:pt x="45606" y="91923"/>
                  <a:pt x="45606" y="101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0" name="Freeform 250"/>
          <p:cNvSpPr/>
          <p:nvPr/>
        </p:nvSpPr>
        <p:spPr>
          <a:xfrm>
            <a:off x="1964146" y="5631928"/>
            <a:ext cx="252832" cy="224028"/>
          </a:xfrm>
          <a:custGeom>
            <a:avLst/>
            <a:gdLst>
              <a:gd name="connsiteX0" fmla="*/ 38138 w 252832"/>
              <a:gd name="connsiteY0" fmla="*/ 8534 h 224028"/>
              <a:gd name="connsiteX1" fmla="*/ 175222 w 252832"/>
              <a:gd name="connsiteY1" fmla="*/ 8534 h 224028"/>
              <a:gd name="connsiteX2" fmla="*/ 175222 w 252832"/>
              <a:gd name="connsiteY2" fmla="*/ 0 h 224028"/>
              <a:gd name="connsiteX3" fmla="*/ 220828 w 252832"/>
              <a:gd name="connsiteY3" fmla="*/ 12802 h 224028"/>
              <a:gd name="connsiteX4" fmla="*/ 220828 w 252832"/>
              <a:gd name="connsiteY4" fmla="*/ 100012 h 224028"/>
              <a:gd name="connsiteX5" fmla="*/ 175222 w 252832"/>
              <a:gd name="connsiteY5" fmla="*/ 100012 h 224028"/>
              <a:gd name="connsiteX6" fmla="*/ 175222 w 252832"/>
              <a:gd name="connsiteY6" fmla="*/ 89078 h 224028"/>
              <a:gd name="connsiteX7" fmla="*/ 144018 w 252832"/>
              <a:gd name="connsiteY7" fmla="*/ 97613 h 224028"/>
              <a:gd name="connsiteX8" fmla="*/ 109081 w 252832"/>
              <a:gd name="connsiteY8" fmla="*/ 100012 h 224028"/>
              <a:gd name="connsiteX9" fmla="*/ 38138 w 252832"/>
              <a:gd name="connsiteY9" fmla="*/ 100012 h 224028"/>
              <a:gd name="connsiteX11" fmla="*/ 252832 w 252832"/>
              <a:gd name="connsiteY11" fmla="*/ 141618 h 224028"/>
              <a:gd name="connsiteX12" fmla="*/ 160287 w 252832"/>
              <a:gd name="connsiteY12" fmla="*/ 141618 h 224028"/>
              <a:gd name="connsiteX13" fmla="*/ 160287 w 252832"/>
              <a:gd name="connsiteY13" fmla="*/ 171489 h 224028"/>
              <a:gd name="connsiteX14" fmla="*/ 113081 w 252832"/>
              <a:gd name="connsiteY14" fmla="*/ 182156 h 224028"/>
              <a:gd name="connsiteX15" fmla="*/ 113081 w 252832"/>
              <a:gd name="connsiteY15" fmla="*/ 141618 h 224028"/>
              <a:gd name="connsiteX16" fmla="*/ 32004 w 252832"/>
              <a:gd name="connsiteY16" fmla="*/ 141618 h 224028"/>
              <a:gd name="connsiteX17" fmla="*/ 22936 w 252832"/>
              <a:gd name="connsiteY17" fmla="*/ 149086 h 224028"/>
              <a:gd name="connsiteX18" fmla="*/ 0 w 252832"/>
              <a:gd name="connsiteY18" fmla="*/ 116815 h 224028"/>
              <a:gd name="connsiteX19" fmla="*/ 252832 w 252832"/>
              <a:gd name="connsiteY19" fmla="*/ 116815 h 224028"/>
              <a:gd name="connsiteX21" fmla="*/ 42406 w 252832"/>
              <a:gd name="connsiteY21" fmla="*/ 180023 h 224028"/>
              <a:gd name="connsiteX22" fmla="*/ 39738 w 252832"/>
              <a:gd name="connsiteY22" fmla="*/ 171089 h 224028"/>
              <a:gd name="connsiteX23" fmla="*/ 31737 w 252832"/>
              <a:gd name="connsiteY23" fmla="*/ 166688 h 224028"/>
              <a:gd name="connsiteX24" fmla="*/ 89611 w 252832"/>
              <a:gd name="connsiteY24" fmla="*/ 156020 h 224028"/>
              <a:gd name="connsiteX25" fmla="*/ 89611 w 252832"/>
              <a:gd name="connsiteY25" fmla="*/ 199492 h 224028"/>
              <a:gd name="connsiteX26" fmla="*/ 211493 w 252832"/>
              <a:gd name="connsiteY26" fmla="*/ 199492 h 224028"/>
              <a:gd name="connsiteX27" fmla="*/ 220428 w 252832"/>
              <a:gd name="connsiteY27" fmla="*/ 196825 h 224028"/>
              <a:gd name="connsiteX28" fmla="*/ 224828 w 252832"/>
              <a:gd name="connsiteY28" fmla="*/ 188824 h 224028"/>
              <a:gd name="connsiteX29" fmla="*/ 238163 w 252832"/>
              <a:gd name="connsiteY29" fmla="*/ 224028 h 224028"/>
              <a:gd name="connsiteX30" fmla="*/ 42406 w 252832"/>
              <a:gd name="connsiteY30" fmla="*/ 224028 h 224028"/>
              <a:gd name="connsiteX32" fmla="*/ 114148 w 252832"/>
              <a:gd name="connsiteY32" fmla="*/ 76810 h 224028"/>
              <a:gd name="connsiteX33" fmla="*/ 125616 w 252832"/>
              <a:gd name="connsiteY33" fmla="*/ 76810 h 224028"/>
              <a:gd name="connsiteX34" fmla="*/ 141218 w 252832"/>
              <a:gd name="connsiteY34" fmla="*/ 76543 h 224028"/>
              <a:gd name="connsiteX35" fmla="*/ 158553 w 252832"/>
              <a:gd name="connsiteY35" fmla="*/ 75743 h 224028"/>
              <a:gd name="connsiteX36" fmla="*/ 175222 w 252832"/>
              <a:gd name="connsiteY36" fmla="*/ 73876 h 224028"/>
              <a:gd name="connsiteX37" fmla="*/ 175222 w 252832"/>
              <a:gd name="connsiteY37" fmla="*/ 31738 h 224028"/>
              <a:gd name="connsiteX38" fmla="*/ 84011 w 252832"/>
              <a:gd name="connsiteY38" fmla="*/ 31738 h 224028"/>
              <a:gd name="connsiteX39" fmla="*/ 84011 w 252832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24028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5" y="96012"/>
                  <a:pt x="144018" y="97613"/>
                </a:cubicBezTo>
                <a:cubicBezTo>
                  <a:pt x="132461" y="99213"/>
                  <a:pt x="120815" y="100012"/>
                  <a:pt x="109081" y="100012"/>
                </a:cubicBezTo>
                <a:lnTo>
                  <a:pt x="38138" y="100012"/>
                </a:lnTo>
                <a:moveTo>
                  <a:pt x="252832" y="141618"/>
                </a:moveTo>
                <a:lnTo>
                  <a:pt x="160287" y="141618"/>
                </a:lnTo>
                <a:lnTo>
                  <a:pt x="160287" y="171489"/>
                </a:lnTo>
                <a:lnTo>
                  <a:pt x="113081" y="182156"/>
                </a:lnTo>
                <a:lnTo>
                  <a:pt x="113081" y="141618"/>
                </a:lnTo>
                <a:lnTo>
                  <a:pt x="32004" y="141618"/>
                </a:lnTo>
                <a:cubicBezTo>
                  <a:pt x="26848" y="141618"/>
                  <a:pt x="23825" y="144107"/>
                  <a:pt x="22936" y="149086"/>
                </a:cubicBezTo>
                <a:lnTo>
                  <a:pt x="0" y="116815"/>
                </a:lnTo>
                <a:lnTo>
                  <a:pt x="252832" y="116815"/>
                </a:lnTo>
                <a:moveTo>
                  <a:pt x="42406" y="180023"/>
                </a:moveTo>
                <a:cubicBezTo>
                  <a:pt x="42406" y="176467"/>
                  <a:pt x="41516" y="173489"/>
                  <a:pt x="39738" y="171089"/>
                </a:cubicBezTo>
                <a:cubicBezTo>
                  <a:pt x="37960" y="168688"/>
                  <a:pt x="35293" y="167222"/>
                  <a:pt x="31737" y="166688"/>
                </a:cubicBezTo>
                <a:lnTo>
                  <a:pt x="89611" y="156020"/>
                </a:lnTo>
                <a:lnTo>
                  <a:pt x="89611" y="199492"/>
                </a:lnTo>
                <a:lnTo>
                  <a:pt x="211493" y="199492"/>
                </a:lnTo>
                <a:cubicBezTo>
                  <a:pt x="215049" y="199492"/>
                  <a:pt x="218027" y="198603"/>
                  <a:pt x="220428" y="196825"/>
                </a:cubicBezTo>
                <a:cubicBezTo>
                  <a:pt x="222828" y="195047"/>
                  <a:pt x="224295" y="192380"/>
                  <a:pt x="224828" y="188824"/>
                </a:cubicBezTo>
                <a:lnTo>
                  <a:pt x="238163" y="224028"/>
                </a:lnTo>
                <a:lnTo>
                  <a:pt x="42406" y="224028"/>
                </a:lnTo>
                <a:moveTo>
                  <a:pt x="114148" y="76810"/>
                </a:moveTo>
                <a:cubicBezTo>
                  <a:pt x="116992" y="76810"/>
                  <a:pt x="120815" y="76810"/>
                  <a:pt x="125616" y="76810"/>
                </a:cubicBezTo>
                <a:cubicBezTo>
                  <a:pt x="130416" y="76810"/>
                  <a:pt x="135617" y="76721"/>
                  <a:pt x="141218" y="76543"/>
                </a:cubicBezTo>
                <a:cubicBezTo>
                  <a:pt x="146819" y="76365"/>
                  <a:pt x="152597" y="76099"/>
                  <a:pt x="158553" y="75743"/>
                </a:cubicBezTo>
                <a:cubicBezTo>
                  <a:pt x="164510" y="75388"/>
                  <a:pt x="170066" y="74765"/>
                  <a:pt x="175222" y="73876"/>
                </a:cubicBezTo>
                <a:lnTo>
                  <a:pt x="175222" y="31738"/>
                </a:lnTo>
                <a:lnTo>
                  <a:pt x="84011" y="31738"/>
                </a:lnTo>
                <a:lnTo>
                  <a:pt x="84011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1" name="Freeform 251"/>
          <p:cNvSpPr/>
          <p:nvPr/>
        </p:nvSpPr>
        <p:spPr>
          <a:xfrm>
            <a:off x="2226846" y="5628727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7 w 264567"/>
              <a:gd name="connsiteY2" fmla="*/ 200825 h 230429"/>
              <a:gd name="connsiteX3" fmla="*/ 32004 w 264567"/>
              <a:gd name="connsiteY3" fmla="*/ 200825 h 230429"/>
              <a:gd name="connsiteX4" fmla="*/ 22936 w 264567"/>
              <a:gd name="connsiteY4" fmla="*/ 208293 h 230429"/>
              <a:gd name="connsiteX5" fmla="*/ 0 w 264567"/>
              <a:gd name="connsiteY5" fmla="*/ 176022 h 230429"/>
              <a:gd name="connsiteX6" fmla="*/ 69609 w 264567"/>
              <a:gd name="connsiteY6" fmla="*/ 176022 h 230429"/>
              <a:gd name="connsiteX7" fmla="*/ 69609 w 264567"/>
              <a:gd name="connsiteY7" fmla="*/ 153886 h 230429"/>
              <a:gd name="connsiteX8" fmla="*/ 36138 w 264567"/>
              <a:gd name="connsiteY8" fmla="*/ 139084 h 230429"/>
              <a:gd name="connsiteX9" fmla="*/ 23736 w 264567"/>
              <a:gd name="connsiteY9" fmla="*/ 113881 h 230429"/>
              <a:gd name="connsiteX10" fmla="*/ 28803 w 264567"/>
              <a:gd name="connsiteY10" fmla="*/ 97079 h 230429"/>
              <a:gd name="connsiteX11" fmla="*/ 42939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2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0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6 w 264567"/>
              <a:gd name="connsiteY22" fmla="*/ 174289 h 230429"/>
              <a:gd name="connsiteX23" fmla="*/ 181356 w 264567"/>
              <a:gd name="connsiteY23" fmla="*/ 169088 h 230429"/>
              <a:gd name="connsiteX24" fmla="*/ 181356 w 264567"/>
              <a:gd name="connsiteY24" fmla="*/ 28003 h 230429"/>
              <a:gd name="connsiteX25" fmla="*/ 179756 w 264567"/>
              <a:gd name="connsiteY25" fmla="*/ 20936 h 230429"/>
              <a:gd name="connsiteX26" fmla="*/ 174155 w 264567"/>
              <a:gd name="connsiteY26" fmla="*/ 16002 h 230429"/>
              <a:gd name="connsiteX27" fmla="*/ 228562 w 264567"/>
              <a:gd name="connsiteY27" fmla="*/ 0 h 230429"/>
              <a:gd name="connsiteX28" fmla="*/ 228562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2 w 264567"/>
              <a:gd name="connsiteY31" fmla="*/ 118949 h 230429"/>
              <a:gd name="connsiteX32" fmla="*/ 228562 w 264567"/>
              <a:gd name="connsiteY32" fmla="*/ 206160 h 230429"/>
              <a:gd name="connsiteX33" fmla="*/ 222428 w 264567"/>
              <a:gd name="connsiteY33" fmla="*/ 224695 h 230429"/>
              <a:gd name="connsiteX34" fmla="*/ 202959 w 264567"/>
              <a:gd name="connsiteY34" fmla="*/ 230429 h 230429"/>
              <a:gd name="connsiteX36" fmla="*/ 166954 w 264567"/>
              <a:gd name="connsiteY36" fmla="*/ 63475 h 230429"/>
              <a:gd name="connsiteX37" fmla="*/ 33871 w 264567"/>
              <a:gd name="connsiteY37" fmla="*/ 63475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7 h 230429"/>
              <a:gd name="connsiteX42" fmla="*/ 64275 w 264567"/>
              <a:gd name="connsiteY42" fmla="*/ 22003 h 230429"/>
              <a:gd name="connsiteX43" fmla="*/ 56274 w 264567"/>
              <a:gd name="connsiteY43" fmla="*/ 17602 h 230429"/>
              <a:gd name="connsiteX44" fmla="*/ 115481 w 264567"/>
              <a:gd name="connsiteY44" fmla="*/ 1334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2 w 264567"/>
              <a:gd name="connsiteY50" fmla="*/ 126683 h 230429"/>
              <a:gd name="connsiteX51" fmla="*/ 80143 w 264567"/>
              <a:gd name="connsiteY51" fmla="*/ 130950 h 230429"/>
              <a:gd name="connsiteX52" fmla="*/ 92545 w 264567"/>
              <a:gd name="connsiteY52" fmla="*/ 132550 h 230429"/>
              <a:gd name="connsiteX53" fmla="*/ 112814 w 264567"/>
              <a:gd name="connsiteY53" fmla="*/ 126683 h 230429"/>
              <a:gd name="connsiteX54" fmla="*/ 118948 w 264567"/>
              <a:gd name="connsiteY54" fmla="*/ 113881 h 230429"/>
              <a:gd name="connsiteX55" fmla="*/ 112814 w 264567"/>
              <a:gd name="connsiteY55" fmla="*/ 100946 h 230429"/>
              <a:gd name="connsiteX56" fmla="*/ 92545 w 264567"/>
              <a:gd name="connsiteY56" fmla="*/ 94945 h 230429"/>
              <a:gd name="connsiteX57" fmla="*/ 80143 w 264567"/>
              <a:gd name="connsiteY57" fmla="*/ 96679 h 230429"/>
              <a:gd name="connsiteX58" fmla="*/ 71742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7" y="200825"/>
                </a:cubicBezTo>
                <a:lnTo>
                  <a:pt x="32004" y="200825"/>
                </a:lnTo>
                <a:cubicBezTo>
                  <a:pt x="26848" y="200825"/>
                  <a:pt x="23825" y="203314"/>
                  <a:pt x="22936" y="208293"/>
                </a:cubicBezTo>
                <a:lnTo>
                  <a:pt x="0" y="176022"/>
                </a:lnTo>
                <a:lnTo>
                  <a:pt x="69609" y="176022"/>
                </a:lnTo>
                <a:lnTo>
                  <a:pt x="69609" y="153886"/>
                </a:lnTo>
                <a:cubicBezTo>
                  <a:pt x="55562" y="151219"/>
                  <a:pt x="44406" y="146285"/>
                  <a:pt x="36138" y="139084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6"/>
                  <a:pt x="25425" y="102235"/>
                  <a:pt x="28803" y="97079"/>
                </a:cubicBezTo>
                <a:cubicBezTo>
                  <a:pt x="32182" y="91923"/>
                  <a:pt x="36893" y="87478"/>
                  <a:pt x="42939" y="83744"/>
                </a:cubicBezTo>
                <a:cubicBezTo>
                  <a:pt x="48984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79" y="71743"/>
                  <a:pt x="111925" y="72810"/>
                  <a:pt x="120282" y="74943"/>
                </a:cubicBezTo>
                <a:cubicBezTo>
                  <a:pt x="128638" y="77077"/>
                  <a:pt x="135795" y="80010"/>
                  <a:pt x="141751" y="83744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5"/>
                  <a:pt x="160820" y="107836"/>
                  <a:pt x="160820" y="113881"/>
                </a:cubicBezTo>
                <a:cubicBezTo>
                  <a:pt x="160820" y="123482"/>
                  <a:pt x="156820" y="131750"/>
                  <a:pt x="148819" y="138684"/>
                </a:cubicBezTo>
                <a:cubicBezTo>
                  <a:pt x="140818" y="145619"/>
                  <a:pt x="130150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4" y="176022"/>
                  <a:pt x="146596" y="175445"/>
                  <a:pt x="155486" y="174289"/>
                </a:cubicBezTo>
                <a:cubicBezTo>
                  <a:pt x="164376" y="173133"/>
                  <a:pt x="172999" y="171399"/>
                  <a:pt x="181356" y="169088"/>
                </a:cubicBezTo>
                <a:lnTo>
                  <a:pt x="181356" y="28003"/>
                </a:lnTo>
                <a:cubicBezTo>
                  <a:pt x="181356" y="25515"/>
                  <a:pt x="180823" y="23159"/>
                  <a:pt x="179756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2" y="118949"/>
                </a:lnTo>
                <a:lnTo>
                  <a:pt x="228562" y="206160"/>
                </a:lnTo>
                <a:cubicBezTo>
                  <a:pt x="228562" y="214694"/>
                  <a:pt x="226517" y="220872"/>
                  <a:pt x="222428" y="224695"/>
                </a:cubicBezTo>
                <a:cubicBezTo>
                  <a:pt x="218338" y="228517"/>
                  <a:pt x="211849" y="230429"/>
                  <a:pt x="202959" y="230429"/>
                </a:cubicBezTo>
                <a:moveTo>
                  <a:pt x="166954" y="63475"/>
                </a:moveTo>
                <a:lnTo>
                  <a:pt x="33871" y="63475"/>
                </a:lnTo>
                <a:cubicBezTo>
                  <a:pt x="29426" y="63475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7"/>
                </a:lnTo>
                <a:cubicBezTo>
                  <a:pt x="66942" y="27382"/>
                  <a:pt x="66053" y="24403"/>
                  <a:pt x="64275" y="22003"/>
                </a:cubicBezTo>
                <a:cubicBezTo>
                  <a:pt x="62497" y="19603"/>
                  <a:pt x="59830" y="18136"/>
                  <a:pt x="56274" y="17602"/>
                </a:cubicBezTo>
                <a:lnTo>
                  <a:pt x="115481" y="1334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3"/>
                  <a:pt x="66097" y="118460"/>
                  <a:pt x="67075" y="120682"/>
                </a:cubicBezTo>
                <a:cubicBezTo>
                  <a:pt x="68053" y="122904"/>
                  <a:pt x="69609" y="124904"/>
                  <a:pt x="71742" y="126683"/>
                </a:cubicBezTo>
                <a:cubicBezTo>
                  <a:pt x="73876" y="128461"/>
                  <a:pt x="76676" y="129883"/>
                  <a:pt x="80143" y="130950"/>
                </a:cubicBezTo>
                <a:cubicBezTo>
                  <a:pt x="83610" y="132017"/>
                  <a:pt x="87744" y="132550"/>
                  <a:pt x="92545" y="132550"/>
                </a:cubicBezTo>
                <a:cubicBezTo>
                  <a:pt x="101968" y="132550"/>
                  <a:pt x="108725" y="130594"/>
                  <a:pt x="112814" y="126683"/>
                </a:cubicBezTo>
                <a:cubicBezTo>
                  <a:pt x="116904" y="122771"/>
                  <a:pt x="118948" y="118504"/>
                  <a:pt x="118948" y="113881"/>
                </a:cubicBezTo>
                <a:cubicBezTo>
                  <a:pt x="118948" y="109258"/>
                  <a:pt x="116904" y="104947"/>
                  <a:pt x="112814" y="100946"/>
                </a:cubicBezTo>
                <a:cubicBezTo>
                  <a:pt x="108725" y="96946"/>
                  <a:pt x="101968" y="94945"/>
                  <a:pt x="92545" y="94945"/>
                </a:cubicBezTo>
                <a:cubicBezTo>
                  <a:pt x="87744" y="94945"/>
                  <a:pt x="83610" y="95523"/>
                  <a:pt x="80143" y="96679"/>
                </a:cubicBezTo>
                <a:cubicBezTo>
                  <a:pt x="76676" y="97835"/>
                  <a:pt x="73876" y="99301"/>
                  <a:pt x="71742" y="101079"/>
                </a:cubicBezTo>
                <a:cubicBezTo>
                  <a:pt x="69609" y="102858"/>
                  <a:pt x="68053" y="104903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2" name="Freeform 252"/>
          <p:cNvSpPr/>
          <p:nvPr/>
        </p:nvSpPr>
        <p:spPr>
          <a:xfrm>
            <a:off x="2493546" y="5628727"/>
            <a:ext cx="244830" cy="227228"/>
          </a:xfrm>
          <a:custGeom>
            <a:avLst/>
            <a:gdLst>
              <a:gd name="connsiteX0" fmla="*/ 20269 w 244830"/>
              <a:gd name="connsiteY0" fmla="*/ 18402 h 227228"/>
              <a:gd name="connsiteX1" fmla="*/ 116814 w 244830"/>
              <a:gd name="connsiteY1" fmla="*/ 18402 h 227228"/>
              <a:gd name="connsiteX2" fmla="*/ 116814 w 244830"/>
              <a:gd name="connsiteY2" fmla="*/ 7201 h 227228"/>
              <a:gd name="connsiteX3" fmla="*/ 160020 w 244830"/>
              <a:gd name="connsiteY3" fmla="*/ 20003 h 227228"/>
              <a:gd name="connsiteX4" fmla="*/ 160020 w 244830"/>
              <a:gd name="connsiteY4" fmla="*/ 44539 h 227228"/>
              <a:gd name="connsiteX5" fmla="*/ 152819 w 244830"/>
              <a:gd name="connsiteY5" fmla="*/ 77743 h 227228"/>
              <a:gd name="connsiteX6" fmla="*/ 129616 w 244830"/>
              <a:gd name="connsiteY6" fmla="*/ 97879 h 227228"/>
              <a:gd name="connsiteX7" fmla="*/ 153619 w 244830"/>
              <a:gd name="connsiteY7" fmla="*/ 95078 h 227228"/>
              <a:gd name="connsiteX8" fmla="*/ 174688 w 244830"/>
              <a:gd name="connsiteY8" fmla="*/ 90144 h 227228"/>
              <a:gd name="connsiteX9" fmla="*/ 180022 w 244830"/>
              <a:gd name="connsiteY9" fmla="*/ 104813 h 227228"/>
              <a:gd name="connsiteX10" fmla="*/ 150419 w 244830"/>
              <a:gd name="connsiteY10" fmla="*/ 117081 h 227228"/>
              <a:gd name="connsiteX11" fmla="*/ 109347 w 244830"/>
              <a:gd name="connsiteY11" fmla="*/ 122949 h 227228"/>
              <a:gd name="connsiteX12" fmla="*/ 109347 w 244830"/>
              <a:gd name="connsiteY12" fmla="*/ 155220 h 227228"/>
              <a:gd name="connsiteX13" fmla="*/ 62141 w 244830"/>
              <a:gd name="connsiteY13" fmla="*/ 155220 h 227228"/>
              <a:gd name="connsiteX14" fmla="*/ 62141 w 244830"/>
              <a:gd name="connsiteY14" fmla="*/ 122949 h 227228"/>
              <a:gd name="connsiteX15" fmla="*/ 32004 w 244830"/>
              <a:gd name="connsiteY15" fmla="*/ 122949 h 227228"/>
              <a:gd name="connsiteX16" fmla="*/ 22936 w 244830"/>
              <a:gd name="connsiteY16" fmla="*/ 130416 h 227228"/>
              <a:gd name="connsiteX17" fmla="*/ 0 w 244830"/>
              <a:gd name="connsiteY17" fmla="*/ 98146 h 227228"/>
              <a:gd name="connsiteX18" fmla="*/ 106947 w 244830"/>
              <a:gd name="connsiteY18" fmla="*/ 98146 h 227228"/>
              <a:gd name="connsiteX19" fmla="*/ 115214 w 244830"/>
              <a:gd name="connsiteY19" fmla="*/ 82011 h 227228"/>
              <a:gd name="connsiteX20" fmla="*/ 116814 w 244830"/>
              <a:gd name="connsiteY20" fmla="*/ 54407 h 227228"/>
              <a:gd name="connsiteX21" fmla="*/ 116814 w 244830"/>
              <a:gd name="connsiteY21" fmla="*/ 44272 h 227228"/>
              <a:gd name="connsiteX22" fmla="*/ 45072 w 244830"/>
              <a:gd name="connsiteY22" fmla="*/ 44272 h 227228"/>
              <a:gd name="connsiteX23" fmla="*/ 37071 w 244830"/>
              <a:gd name="connsiteY23" fmla="*/ 50940 h 227228"/>
              <a:gd name="connsiteX25" fmla="*/ 186690 w 244830"/>
              <a:gd name="connsiteY25" fmla="*/ 170688 h 227228"/>
              <a:gd name="connsiteX26" fmla="*/ 186690 w 244830"/>
              <a:gd name="connsiteY26" fmla="*/ 150686 h 227228"/>
              <a:gd name="connsiteX27" fmla="*/ 141884 w 244830"/>
              <a:gd name="connsiteY27" fmla="*/ 150686 h 227228"/>
              <a:gd name="connsiteX28" fmla="*/ 129083 w 244830"/>
              <a:gd name="connsiteY28" fmla="*/ 127483 h 227228"/>
              <a:gd name="connsiteX29" fmla="*/ 186690 w 244830"/>
              <a:gd name="connsiteY29" fmla="*/ 127483 h 227228"/>
              <a:gd name="connsiteX30" fmla="*/ 186690 w 244830"/>
              <a:gd name="connsiteY30" fmla="*/ 28003 h 227228"/>
              <a:gd name="connsiteX31" fmla="*/ 185089 w 244830"/>
              <a:gd name="connsiteY31" fmla="*/ 20936 h 227228"/>
              <a:gd name="connsiteX32" fmla="*/ 179489 w 244830"/>
              <a:gd name="connsiteY32" fmla="*/ 16002 h 227228"/>
              <a:gd name="connsiteX33" fmla="*/ 233896 w 244830"/>
              <a:gd name="connsiteY33" fmla="*/ 0 h 227228"/>
              <a:gd name="connsiteX34" fmla="*/ 233896 w 244830"/>
              <a:gd name="connsiteY34" fmla="*/ 146419 h 227228"/>
              <a:gd name="connsiteX35" fmla="*/ 227762 w 244830"/>
              <a:gd name="connsiteY35" fmla="*/ 164954 h 227228"/>
              <a:gd name="connsiteX36" fmla="*/ 208292 w 244830"/>
              <a:gd name="connsiteY36" fmla="*/ 170688 h 227228"/>
              <a:gd name="connsiteX38" fmla="*/ 49073 w 244830"/>
              <a:gd name="connsiteY38" fmla="*/ 185890 h 227228"/>
              <a:gd name="connsiteX39" fmla="*/ 46406 w 244830"/>
              <a:gd name="connsiteY39" fmla="*/ 176955 h 227228"/>
              <a:gd name="connsiteX40" fmla="*/ 38405 w 244830"/>
              <a:gd name="connsiteY40" fmla="*/ 172555 h 227228"/>
              <a:gd name="connsiteX41" fmla="*/ 96279 w 244830"/>
              <a:gd name="connsiteY41" fmla="*/ 161887 h 227228"/>
              <a:gd name="connsiteX42" fmla="*/ 96279 w 244830"/>
              <a:gd name="connsiteY42" fmla="*/ 202692 h 227228"/>
              <a:gd name="connsiteX43" fmla="*/ 218160 w 244830"/>
              <a:gd name="connsiteY43" fmla="*/ 202692 h 227228"/>
              <a:gd name="connsiteX44" fmla="*/ 227095 w 244830"/>
              <a:gd name="connsiteY44" fmla="*/ 200025 h 227228"/>
              <a:gd name="connsiteX45" fmla="*/ 231495 w 244830"/>
              <a:gd name="connsiteY45" fmla="*/ 192024 h 227228"/>
              <a:gd name="connsiteX46" fmla="*/ 244830 w 244830"/>
              <a:gd name="connsiteY46" fmla="*/ 227228 h 227228"/>
              <a:gd name="connsiteX47" fmla="*/ 49073 w 244830"/>
              <a:gd name="connsiteY47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4830" h="227228">
                <a:moveTo>
                  <a:pt x="20269" y="18402"/>
                </a:moveTo>
                <a:lnTo>
                  <a:pt x="116814" y="18402"/>
                </a:lnTo>
                <a:lnTo>
                  <a:pt x="116814" y="7201"/>
                </a:lnTo>
                <a:lnTo>
                  <a:pt x="160020" y="20003"/>
                </a:lnTo>
                <a:lnTo>
                  <a:pt x="160020" y="44539"/>
                </a:lnTo>
                <a:cubicBezTo>
                  <a:pt x="160020" y="58229"/>
                  <a:pt x="157619" y="69298"/>
                  <a:pt x="152819" y="77743"/>
                </a:cubicBezTo>
                <a:cubicBezTo>
                  <a:pt x="148018" y="86189"/>
                  <a:pt x="140284" y="92901"/>
                  <a:pt x="129616" y="97879"/>
                </a:cubicBezTo>
                <a:cubicBezTo>
                  <a:pt x="138150" y="97346"/>
                  <a:pt x="146152" y="96412"/>
                  <a:pt x="153619" y="95078"/>
                </a:cubicBezTo>
                <a:cubicBezTo>
                  <a:pt x="161087" y="93745"/>
                  <a:pt x="168110" y="92101"/>
                  <a:pt x="174688" y="90144"/>
                </a:cubicBezTo>
                <a:lnTo>
                  <a:pt x="180022" y="104813"/>
                </a:lnTo>
                <a:cubicBezTo>
                  <a:pt x="172732" y="109436"/>
                  <a:pt x="162865" y="113526"/>
                  <a:pt x="150419" y="117081"/>
                </a:cubicBezTo>
                <a:cubicBezTo>
                  <a:pt x="137973" y="120637"/>
                  <a:pt x="124282" y="122593"/>
                  <a:pt x="109347" y="122949"/>
                </a:cubicBezTo>
                <a:lnTo>
                  <a:pt x="109347" y="155220"/>
                </a:lnTo>
                <a:lnTo>
                  <a:pt x="62141" y="155220"/>
                </a:lnTo>
                <a:lnTo>
                  <a:pt x="62141" y="122949"/>
                </a:lnTo>
                <a:lnTo>
                  <a:pt x="32004" y="122949"/>
                </a:lnTo>
                <a:cubicBezTo>
                  <a:pt x="26848" y="122949"/>
                  <a:pt x="23825" y="125438"/>
                  <a:pt x="22936" y="130416"/>
                </a:cubicBezTo>
                <a:lnTo>
                  <a:pt x="0" y="98146"/>
                </a:lnTo>
                <a:lnTo>
                  <a:pt x="106947" y="98146"/>
                </a:lnTo>
                <a:cubicBezTo>
                  <a:pt x="111391" y="94057"/>
                  <a:pt x="114147" y="88678"/>
                  <a:pt x="115214" y="82011"/>
                </a:cubicBezTo>
                <a:cubicBezTo>
                  <a:pt x="116281" y="75343"/>
                  <a:pt x="116814" y="66142"/>
                  <a:pt x="116814" y="54407"/>
                </a:cubicBezTo>
                <a:lnTo>
                  <a:pt x="116814" y="44272"/>
                </a:lnTo>
                <a:lnTo>
                  <a:pt x="45072" y="44272"/>
                </a:lnTo>
                <a:cubicBezTo>
                  <a:pt x="40627" y="44272"/>
                  <a:pt x="37960" y="46495"/>
                  <a:pt x="37071" y="50940"/>
                </a:cubicBezTo>
                <a:moveTo>
                  <a:pt x="186690" y="170688"/>
                </a:moveTo>
                <a:lnTo>
                  <a:pt x="186690" y="150686"/>
                </a:lnTo>
                <a:lnTo>
                  <a:pt x="141884" y="150686"/>
                </a:lnTo>
                <a:lnTo>
                  <a:pt x="129083" y="127483"/>
                </a:lnTo>
                <a:lnTo>
                  <a:pt x="186690" y="127483"/>
                </a:lnTo>
                <a:lnTo>
                  <a:pt x="186690" y="28003"/>
                </a:lnTo>
                <a:cubicBezTo>
                  <a:pt x="186690" y="25515"/>
                  <a:pt x="186156" y="23159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46419"/>
                </a:lnTo>
                <a:cubicBezTo>
                  <a:pt x="233896" y="154953"/>
                  <a:pt x="231851" y="161132"/>
                  <a:pt x="227762" y="164954"/>
                </a:cubicBezTo>
                <a:cubicBezTo>
                  <a:pt x="223672" y="168777"/>
                  <a:pt x="217182" y="170688"/>
                  <a:pt x="208292" y="170688"/>
                </a:cubicBezTo>
                <a:moveTo>
                  <a:pt x="49073" y="185890"/>
                </a:moveTo>
                <a:cubicBezTo>
                  <a:pt x="49073" y="182334"/>
                  <a:pt x="48183" y="179356"/>
                  <a:pt x="46406" y="176955"/>
                </a:cubicBezTo>
                <a:cubicBezTo>
                  <a:pt x="44628" y="174555"/>
                  <a:pt x="41961" y="173088"/>
                  <a:pt x="38405" y="172555"/>
                </a:cubicBezTo>
                <a:lnTo>
                  <a:pt x="96279" y="161887"/>
                </a:lnTo>
                <a:lnTo>
                  <a:pt x="96279" y="202692"/>
                </a:lnTo>
                <a:lnTo>
                  <a:pt x="218160" y="202692"/>
                </a:lnTo>
                <a:cubicBezTo>
                  <a:pt x="221716" y="202692"/>
                  <a:pt x="224695" y="201804"/>
                  <a:pt x="227095" y="200025"/>
                </a:cubicBezTo>
                <a:cubicBezTo>
                  <a:pt x="229495" y="198247"/>
                  <a:pt x="230962" y="195580"/>
                  <a:pt x="231495" y="192024"/>
                </a:cubicBezTo>
                <a:lnTo>
                  <a:pt x="244830" y="227228"/>
                </a:lnTo>
                <a:lnTo>
                  <a:pt x="49073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3" name="Freeform 253"/>
          <p:cNvSpPr/>
          <p:nvPr/>
        </p:nvSpPr>
        <p:spPr>
          <a:xfrm>
            <a:off x="2842692" y="5624727"/>
            <a:ext cx="228029" cy="237896"/>
          </a:xfrm>
          <a:custGeom>
            <a:avLst/>
            <a:gdLst>
              <a:gd name="connsiteX0" fmla="*/ 178956 w 228029"/>
              <a:gd name="connsiteY0" fmla="*/ 149885 h 237896"/>
              <a:gd name="connsiteX1" fmla="*/ 178956 w 228029"/>
              <a:gd name="connsiteY1" fmla="*/ 131749 h 237896"/>
              <a:gd name="connsiteX2" fmla="*/ 149352 w 228029"/>
              <a:gd name="connsiteY2" fmla="*/ 131749 h 237896"/>
              <a:gd name="connsiteX3" fmla="*/ 144018 w 228029"/>
              <a:gd name="connsiteY3" fmla="*/ 122415 h 237896"/>
              <a:gd name="connsiteX4" fmla="*/ 121882 w 228029"/>
              <a:gd name="connsiteY4" fmla="*/ 139350 h 237896"/>
              <a:gd name="connsiteX5" fmla="*/ 82944 w 228029"/>
              <a:gd name="connsiteY5" fmla="*/ 146152 h 237896"/>
              <a:gd name="connsiteX6" fmla="*/ 54007 w 228029"/>
              <a:gd name="connsiteY6" fmla="*/ 142684 h 237896"/>
              <a:gd name="connsiteX7" fmla="*/ 33204 w 228029"/>
              <a:gd name="connsiteY7" fmla="*/ 133350 h 237896"/>
              <a:gd name="connsiteX8" fmla="*/ 20669 w 228029"/>
              <a:gd name="connsiteY8" fmla="*/ 120148 h 237896"/>
              <a:gd name="connsiteX9" fmla="*/ 16535 w 228029"/>
              <a:gd name="connsiteY9" fmla="*/ 104813 h 237896"/>
              <a:gd name="connsiteX10" fmla="*/ 20669 w 228029"/>
              <a:gd name="connsiteY10" fmla="*/ 89611 h 237896"/>
              <a:gd name="connsiteX11" fmla="*/ 33204 w 228029"/>
              <a:gd name="connsiteY11" fmla="*/ 76276 h 237896"/>
              <a:gd name="connsiteX12" fmla="*/ 54007 w 228029"/>
              <a:gd name="connsiteY12" fmla="*/ 66808 h 237896"/>
              <a:gd name="connsiteX13" fmla="*/ 82944 w 228029"/>
              <a:gd name="connsiteY13" fmla="*/ 63208 h 237896"/>
              <a:gd name="connsiteX14" fmla="*/ 111347 w 228029"/>
              <a:gd name="connsiteY14" fmla="*/ 66675 h 237896"/>
              <a:gd name="connsiteX15" fmla="*/ 132017 w 228029"/>
              <a:gd name="connsiteY15" fmla="*/ 75743 h 237896"/>
              <a:gd name="connsiteX16" fmla="*/ 127483 w 228029"/>
              <a:gd name="connsiteY16" fmla="*/ 67208 h 237896"/>
              <a:gd name="connsiteX17" fmla="*/ 178956 w 228029"/>
              <a:gd name="connsiteY17" fmla="*/ 67208 h 237896"/>
              <a:gd name="connsiteX18" fmla="*/ 178956 w 228029"/>
              <a:gd name="connsiteY18" fmla="*/ 32003 h 237896"/>
              <a:gd name="connsiteX19" fmla="*/ 177355 w 228029"/>
              <a:gd name="connsiteY19" fmla="*/ 24936 h 237896"/>
              <a:gd name="connsiteX20" fmla="*/ 171755 w 228029"/>
              <a:gd name="connsiteY20" fmla="*/ 20002 h 237896"/>
              <a:gd name="connsiteX21" fmla="*/ 226162 w 228029"/>
              <a:gd name="connsiteY21" fmla="*/ 4000 h 237896"/>
              <a:gd name="connsiteX22" fmla="*/ 226162 w 228029"/>
              <a:gd name="connsiteY22" fmla="*/ 119749 h 237896"/>
              <a:gd name="connsiteX23" fmla="*/ 219894 w 228029"/>
              <a:gd name="connsiteY23" fmla="*/ 141084 h 237896"/>
              <a:gd name="connsiteX24" fmla="*/ 200558 w 228029"/>
              <a:gd name="connsiteY24" fmla="*/ 149885 h 237896"/>
              <a:gd name="connsiteX26" fmla="*/ 228029 w 228029"/>
              <a:gd name="connsiteY26" fmla="*/ 195758 h 237896"/>
              <a:gd name="connsiteX27" fmla="*/ 221895 w 228029"/>
              <a:gd name="connsiteY27" fmla="*/ 212160 h 237896"/>
              <a:gd name="connsiteX28" fmla="*/ 203626 w 228029"/>
              <a:gd name="connsiteY28" fmla="*/ 225495 h 237896"/>
              <a:gd name="connsiteX29" fmla="*/ 173489 w 228029"/>
              <a:gd name="connsiteY29" fmla="*/ 234562 h 237896"/>
              <a:gd name="connsiteX30" fmla="*/ 132017 w 228029"/>
              <a:gd name="connsiteY30" fmla="*/ 237896 h 237896"/>
              <a:gd name="connsiteX31" fmla="*/ 90411 w 228029"/>
              <a:gd name="connsiteY31" fmla="*/ 234562 h 237896"/>
              <a:gd name="connsiteX32" fmla="*/ 60274 w 228029"/>
              <a:gd name="connsiteY32" fmla="*/ 225495 h 237896"/>
              <a:gd name="connsiteX33" fmla="*/ 41872 w 228029"/>
              <a:gd name="connsiteY33" fmla="*/ 212160 h 237896"/>
              <a:gd name="connsiteX34" fmla="*/ 35738 w 228029"/>
              <a:gd name="connsiteY34" fmla="*/ 195758 h 237896"/>
              <a:gd name="connsiteX35" fmla="*/ 41872 w 228029"/>
              <a:gd name="connsiteY35" fmla="*/ 179222 h 237896"/>
              <a:gd name="connsiteX36" fmla="*/ 60274 w 228029"/>
              <a:gd name="connsiteY36" fmla="*/ 165888 h 237896"/>
              <a:gd name="connsiteX37" fmla="*/ 90411 w 228029"/>
              <a:gd name="connsiteY37" fmla="*/ 156953 h 237896"/>
              <a:gd name="connsiteX38" fmla="*/ 132017 w 228029"/>
              <a:gd name="connsiteY38" fmla="*/ 153619 h 237896"/>
              <a:gd name="connsiteX39" fmla="*/ 173489 w 228029"/>
              <a:gd name="connsiteY39" fmla="*/ 156953 h 237896"/>
              <a:gd name="connsiteX40" fmla="*/ 203626 w 228029"/>
              <a:gd name="connsiteY40" fmla="*/ 166020 h 237896"/>
              <a:gd name="connsiteX41" fmla="*/ 221895 w 228029"/>
              <a:gd name="connsiteY41" fmla="*/ 179356 h 237896"/>
              <a:gd name="connsiteX42" fmla="*/ 228029 w 228029"/>
              <a:gd name="connsiteY42" fmla="*/ 195758 h 237896"/>
              <a:gd name="connsiteX44" fmla="*/ 156020 w 228029"/>
              <a:gd name="connsiteY44" fmla="*/ 54406 h 237896"/>
              <a:gd name="connsiteX45" fmla="*/ 24803 w 228029"/>
              <a:gd name="connsiteY45" fmla="*/ 54406 h 237896"/>
              <a:gd name="connsiteX46" fmla="*/ 16802 w 228029"/>
              <a:gd name="connsiteY46" fmla="*/ 61074 h 237896"/>
              <a:gd name="connsiteX47" fmla="*/ 0 w 228029"/>
              <a:gd name="connsiteY47" fmla="*/ 31204 h 237896"/>
              <a:gd name="connsiteX48" fmla="*/ 56540 w 228029"/>
              <a:gd name="connsiteY48" fmla="*/ 31204 h 237896"/>
              <a:gd name="connsiteX49" fmla="*/ 56540 w 228029"/>
              <a:gd name="connsiteY49" fmla="*/ 26936 h 237896"/>
              <a:gd name="connsiteX50" fmla="*/ 53873 w 228029"/>
              <a:gd name="connsiteY50" fmla="*/ 18002 h 237896"/>
              <a:gd name="connsiteX51" fmla="*/ 45872 w 228029"/>
              <a:gd name="connsiteY51" fmla="*/ 13601 h 237896"/>
              <a:gd name="connsiteX52" fmla="*/ 106413 w 228029"/>
              <a:gd name="connsiteY52" fmla="*/ 0 h 237896"/>
              <a:gd name="connsiteX53" fmla="*/ 106413 w 228029"/>
              <a:gd name="connsiteY53" fmla="*/ 31204 h 237896"/>
              <a:gd name="connsiteX54" fmla="*/ 156020 w 228029"/>
              <a:gd name="connsiteY54" fmla="*/ 31204 h 237896"/>
              <a:gd name="connsiteX56" fmla="*/ 177622 w 228029"/>
              <a:gd name="connsiteY56" fmla="*/ 195758 h 237896"/>
              <a:gd name="connsiteX57" fmla="*/ 165888 w 228029"/>
              <a:gd name="connsiteY57" fmla="*/ 181356 h 237896"/>
              <a:gd name="connsiteX58" fmla="*/ 132017 w 228029"/>
              <a:gd name="connsiteY58" fmla="*/ 175755 h 237896"/>
              <a:gd name="connsiteX59" fmla="*/ 97879 w 228029"/>
              <a:gd name="connsiteY59" fmla="*/ 181489 h 237896"/>
              <a:gd name="connsiteX60" fmla="*/ 86144 w 228029"/>
              <a:gd name="connsiteY60" fmla="*/ 195758 h 237896"/>
              <a:gd name="connsiteX61" fmla="*/ 97746 w 228029"/>
              <a:gd name="connsiteY61" fmla="*/ 210160 h 237896"/>
              <a:gd name="connsiteX62" fmla="*/ 132017 w 228029"/>
              <a:gd name="connsiteY62" fmla="*/ 215760 h 237896"/>
              <a:gd name="connsiteX63" fmla="*/ 165888 w 228029"/>
              <a:gd name="connsiteY63" fmla="*/ 210160 h 237896"/>
              <a:gd name="connsiteX64" fmla="*/ 177622 w 228029"/>
              <a:gd name="connsiteY64" fmla="*/ 195758 h 237896"/>
              <a:gd name="connsiteX66" fmla="*/ 108280 w 228029"/>
              <a:gd name="connsiteY66" fmla="*/ 104813 h 237896"/>
              <a:gd name="connsiteX67" fmla="*/ 102013 w 228029"/>
              <a:gd name="connsiteY67" fmla="*/ 90811 h 237896"/>
              <a:gd name="connsiteX68" fmla="*/ 82944 w 228029"/>
              <a:gd name="connsiteY68" fmla="*/ 84277 h 237896"/>
              <a:gd name="connsiteX69" fmla="*/ 64008 w 228029"/>
              <a:gd name="connsiteY69" fmla="*/ 90811 h 237896"/>
              <a:gd name="connsiteX70" fmla="*/ 57874 w 228029"/>
              <a:gd name="connsiteY70" fmla="*/ 104813 h 237896"/>
              <a:gd name="connsiteX71" fmla="*/ 64008 w 228029"/>
              <a:gd name="connsiteY71" fmla="*/ 118682 h 237896"/>
              <a:gd name="connsiteX72" fmla="*/ 82944 w 228029"/>
              <a:gd name="connsiteY72" fmla="*/ 125082 h 237896"/>
              <a:gd name="connsiteX73" fmla="*/ 102013 w 228029"/>
              <a:gd name="connsiteY73" fmla="*/ 118682 h 237896"/>
              <a:gd name="connsiteX74" fmla="*/ 108280 w 228029"/>
              <a:gd name="connsiteY74" fmla="*/ 104813 h 237896"/>
              <a:gd name="connsiteX76" fmla="*/ 149619 w 228029"/>
              <a:gd name="connsiteY76" fmla="*/ 104813 h 237896"/>
              <a:gd name="connsiteX77" fmla="*/ 149485 w 228029"/>
              <a:gd name="connsiteY77" fmla="*/ 106813 h 237896"/>
              <a:gd name="connsiteX78" fmla="*/ 149352 w 228029"/>
              <a:gd name="connsiteY78" fmla="*/ 108547 h 237896"/>
              <a:gd name="connsiteX79" fmla="*/ 178956 w 228029"/>
              <a:gd name="connsiteY79" fmla="*/ 108547 h 237896"/>
              <a:gd name="connsiteX80" fmla="*/ 178956 w 228029"/>
              <a:gd name="connsiteY80" fmla="*/ 90411 h 237896"/>
              <a:gd name="connsiteX81" fmla="*/ 145885 w 228029"/>
              <a:gd name="connsiteY81" fmla="*/ 90411 h 237896"/>
              <a:gd name="connsiteX82" fmla="*/ 149619 w 228029"/>
              <a:gd name="connsiteY82" fmla="*/ 104813 h 237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</a:cxnLst>
            <a:rect l="l" t="t" r="r" b="b"/>
            <a:pathLst>
              <a:path w="228029" h="237896">
                <a:moveTo>
                  <a:pt x="178956" y="149885"/>
                </a:moveTo>
                <a:lnTo>
                  <a:pt x="178956" y="131749"/>
                </a:lnTo>
                <a:lnTo>
                  <a:pt x="149352" y="131749"/>
                </a:lnTo>
                <a:lnTo>
                  <a:pt x="144018" y="122415"/>
                </a:lnTo>
                <a:cubicBezTo>
                  <a:pt x="139395" y="129172"/>
                  <a:pt x="132017" y="134817"/>
                  <a:pt x="121882" y="139350"/>
                </a:cubicBezTo>
                <a:cubicBezTo>
                  <a:pt x="111747" y="143885"/>
                  <a:pt x="98768" y="146152"/>
                  <a:pt x="82944" y="146152"/>
                </a:cubicBezTo>
                <a:cubicBezTo>
                  <a:pt x="71920" y="146152"/>
                  <a:pt x="62274" y="144996"/>
                  <a:pt x="54007" y="142684"/>
                </a:cubicBezTo>
                <a:cubicBezTo>
                  <a:pt x="45739" y="140373"/>
                  <a:pt x="38805" y="137261"/>
                  <a:pt x="33204" y="133350"/>
                </a:cubicBezTo>
                <a:cubicBezTo>
                  <a:pt x="27604" y="129439"/>
                  <a:pt x="23425" y="125037"/>
                  <a:pt x="20669" y="120148"/>
                </a:cubicBezTo>
                <a:cubicBezTo>
                  <a:pt x="17913" y="115258"/>
                  <a:pt x="16535" y="110147"/>
                  <a:pt x="16535" y="104813"/>
                </a:cubicBezTo>
                <a:cubicBezTo>
                  <a:pt x="16535" y="99657"/>
                  <a:pt x="17913" y="94590"/>
                  <a:pt x="20669" y="89611"/>
                </a:cubicBezTo>
                <a:cubicBezTo>
                  <a:pt x="23425" y="84632"/>
                  <a:pt x="27604" y="80187"/>
                  <a:pt x="33204" y="76276"/>
                </a:cubicBezTo>
                <a:cubicBezTo>
                  <a:pt x="38805" y="72365"/>
                  <a:pt x="45739" y="69208"/>
                  <a:pt x="54007" y="66808"/>
                </a:cubicBezTo>
                <a:cubicBezTo>
                  <a:pt x="62274" y="64408"/>
                  <a:pt x="71920" y="63208"/>
                  <a:pt x="82944" y="63208"/>
                </a:cubicBezTo>
                <a:cubicBezTo>
                  <a:pt x="93790" y="63208"/>
                  <a:pt x="103257" y="64364"/>
                  <a:pt x="111347" y="66675"/>
                </a:cubicBezTo>
                <a:cubicBezTo>
                  <a:pt x="119437" y="68986"/>
                  <a:pt x="126327" y="72009"/>
                  <a:pt x="132017" y="75743"/>
                </a:cubicBezTo>
                <a:lnTo>
                  <a:pt x="127483" y="67208"/>
                </a:lnTo>
                <a:lnTo>
                  <a:pt x="178956" y="67208"/>
                </a:lnTo>
                <a:lnTo>
                  <a:pt x="178956" y="32003"/>
                </a:lnTo>
                <a:cubicBezTo>
                  <a:pt x="178956" y="29515"/>
                  <a:pt x="178422" y="27159"/>
                  <a:pt x="177355" y="24936"/>
                </a:cubicBezTo>
                <a:cubicBezTo>
                  <a:pt x="176289" y="22713"/>
                  <a:pt x="174422" y="21069"/>
                  <a:pt x="171755" y="20002"/>
                </a:cubicBezTo>
                <a:lnTo>
                  <a:pt x="226162" y="4000"/>
                </a:lnTo>
                <a:lnTo>
                  <a:pt x="226162" y="119749"/>
                </a:lnTo>
                <a:cubicBezTo>
                  <a:pt x="226162" y="128105"/>
                  <a:pt x="224073" y="135217"/>
                  <a:pt x="219894" y="141084"/>
                </a:cubicBezTo>
                <a:cubicBezTo>
                  <a:pt x="215716" y="146951"/>
                  <a:pt x="209271" y="149885"/>
                  <a:pt x="200558" y="149885"/>
                </a:cubicBezTo>
                <a:moveTo>
                  <a:pt x="228029" y="195758"/>
                </a:moveTo>
                <a:cubicBezTo>
                  <a:pt x="228029" y="201625"/>
                  <a:pt x="225984" y="207092"/>
                  <a:pt x="221895" y="212160"/>
                </a:cubicBezTo>
                <a:cubicBezTo>
                  <a:pt x="217805" y="217227"/>
                  <a:pt x="211715" y="221672"/>
                  <a:pt x="203626" y="225495"/>
                </a:cubicBezTo>
                <a:cubicBezTo>
                  <a:pt x="195536" y="229317"/>
                  <a:pt x="185490" y="232340"/>
                  <a:pt x="173489" y="234562"/>
                </a:cubicBezTo>
                <a:cubicBezTo>
                  <a:pt x="161487" y="236785"/>
                  <a:pt x="147663" y="237896"/>
                  <a:pt x="132017" y="237896"/>
                </a:cubicBezTo>
                <a:cubicBezTo>
                  <a:pt x="116192" y="237896"/>
                  <a:pt x="102324" y="236785"/>
                  <a:pt x="90411" y="234562"/>
                </a:cubicBezTo>
                <a:cubicBezTo>
                  <a:pt x="78499" y="232340"/>
                  <a:pt x="68453" y="229317"/>
                  <a:pt x="60274" y="225495"/>
                </a:cubicBezTo>
                <a:cubicBezTo>
                  <a:pt x="52095" y="221672"/>
                  <a:pt x="45962" y="217227"/>
                  <a:pt x="41872" y="212160"/>
                </a:cubicBezTo>
                <a:cubicBezTo>
                  <a:pt x="37783" y="207092"/>
                  <a:pt x="35738" y="201625"/>
                  <a:pt x="35738" y="195758"/>
                </a:cubicBezTo>
                <a:cubicBezTo>
                  <a:pt x="35738" y="189890"/>
                  <a:pt x="37783" y="184379"/>
                  <a:pt x="41872" y="179222"/>
                </a:cubicBezTo>
                <a:cubicBezTo>
                  <a:pt x="45962" y="174066"/>
                  <a:pt x="52095" y="169621"/>
                  <a:pt x="60274" y="165888"/>
                </a:cubicBezTo>
                <a:cubicBezTo>
                  <a:pt x="68453" y="162153"/>
                  <a:pt x="78499" y="159175"/>
                  <a:pt x="90411" y="156953"/>
                </a:cubicBezTo>
                <a:cubicBezTo>
                  <a:pt x="102324" y="154730"/>
                  <a:pt x="116192" y="153619"/>
                  <a:pt x="132017" y="153619"/>
                </a:cubicBezTo>
                <a:cubicBezTo>
                  <a:pt x="147663" y="153619"/>
                  <a:pt x="161487" y="154730"/>
                  <a:pt x="173489" y="156953"/>
                </a:cubicBezTo>
                <a:cubicBezTo>
                  <a:pt x="185490" y="159175"/>
                  <a:pt x="195536" y="162198"/>
                  <a:pt x="203626" y="166020"/>
                </a:cubicBezTo>
                <a:cubicBezTo>
                  <a:pt x="211715" y="169844"/>
                  <a:pt x="217805" y="174288"/>
                  <a:pt x="221895" y="179356"/>
                </a:cubicBezTo>
                <a:cubicBezTo>
                  <a:pt x="225984" y="184423"/>
                  <a:pt x="228029" y="189890"/>
                  <a:pt x="228029" y="195758"/>
                </a:cubicBezTo>
                <a:moveTo>
                  <a:pt x="156020" y="54406"/>
                </a:moveTo>
                <a:lnTo>
                  <a:pt x="24803" y="54406"/>
                </a:lnTo>
                <a:cubicBezTo>
                  <a:pt x="20358" y="54406"/>
                  <a:pt x="17691" y="56629"/>
                  <a:pt x="16802" y="61074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6"/>
                </a:lnTo>
                <a:cubicBezTo>
                  <a:pt x="56540" y="23380"/>
                  <a:pt x="55652" y="20403"/>
                  <a:pt x="53873" y="18002"/>
                </a:cubicBezTo>
                <a:cubicBezTo>
                  <a:pt x="52095" y="15602"/>
                  <a:pt x="49428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6020" y="31204"/>
                </a:lnTo>
                <a:moveTo>
                  <a:pt x="177622" y="195758"/>
                </a:moveTo>
                <a:cubicBezTo>
                  <a:pt x="177622" y="189890"/>
                  <a:pt x="173711" y="185089"/>
                  <a:pt x="165888" y="181356"/>
                </a:cubicBezTo>
                <a:cubicBezTo>
                  <a:pt x="158064" y="177622"/>
                  <a:pt x="146774" y="175755"/>
                  <a:pt x="132017" y="175755"/>
                </a:cubicBezTo>
                <a:cubicBezTo>
                  <a:pt x="117081" y="175755"/>
                  <a:pt x="105702" y="177666"/>
                  <a:pt x="97879" y="181489"/>
                </a:cubicBezTo>
                <a:cubicBezTo>
                  <a:pt x="90056" y="185312"/>
                  <a:pt x="86144" y="190068"/>
                  <a:pt x="86144" y="195758"/>
                </a:cubicBezTo>
                <a:cubicBezTo>
                  <a:pt x="86144" y="201625"/>
                  <a:pt x="90011" y="206425"/>
                  <a:pt x="97746" y="210160"/>
                </a:cubicBezTo>
                <a:cubicBezTo>
                  <a:pt x="105480" y="213893"/>
                  <a:pt x="116904" y="215760"/>
                  <a:pt x="132017" y="215760"/>
                </a:cubicBezTo>
                <a:cubicBezTo>
                  <a:pt x="146774" y="215760"/>
                  <a:pt x="158064" y="213893"/>
                  <a:pt x="165888" y="210160"/>
                </a:cubicBezTo>
                <a:cubicBezTo>
                  <a:pt x="173711" y="206425"/>
                  <a:pt x="177622" y="201625"/>
                  <a:pt x="177622" y="195758"/>
                </a:cubicBezTo>
                <a:moveTo>
                  <a:pt x="108280" y="104813"/>
                </a:moveTo>
                <a:cubicBezTo>
                  <a:pt x="108280" y="99834"/>
                  <a:pt x="106191" y="95167"/>
                  <a:pt x="102013" y="90811"/>
                </a:cubicBezTo>
                <a:cubicBezTo>
                  <a:pt x="97834" y="86455"/>
                  <a:pt x="91478" y="84277"/>
                  <a:pt x="82944" y="84277"/>
                </a:cubicBezTo>
                <a:cubicBezTo>
                  <a:pt x="74409" y="84277"/>
                  <a:pt x="68098" y="86455"/>
                  <a:pt x="64008" y="90811"/>
                </a:cubicBezTo>
                <a:cubicBezTo>
                  <a:pt x="59919" y="95167"/>
                  <a:pt x="57874" y="99834"/>
                  <a:pt x="57874" y="104813"/>
                </a:cubicBezTo>
                <a:cubicBezTo>
                  <a:pt x="57874" y="109791"/>
                  <a:pt x="59919" y="114414"/>
                  <a:pt x="64008" y="118682"/>
                </a:cubicBezTo>
                <a:cubicBezTo>
                  <a:pt x="68098" y="122949"/>
                  <a:pt x="74409" y="125082"/>
                  <a:pt x="82944" y="125082"/>
                </a:cubicBezTo>
                <a:cubicBezTo>
                  <a:pt x="91478" y="125082"/>
                  <a:pt x="97834" y="122949"/>
                  <a:pt x="102013" y="118682"/>
                </a:cubicBezTo>
                <a:cubicBezTo>
                  <a:pt x="106191" y="114414"/>
                  <a:pt x="108280" y="109791"/>
                  <a:pt x="108280" y="104813"/>
                </a:cubicBezTo>
                <a:moveTo>
                  <a:pt x="149619" y="104813"/>
                </a:moveTo>
                <a:cubicBezTo>
                  <a:pt x="149619" y="105524"/>
                  <a:pt x="149574" y="106191"/>
                  <a:pt x="149485" y="106813"/>
                </a:cubicBezTo>
                <a:cubicBezTo>
                  <a:pt x="149396" y="107436"/>
                  <a:pt x="149352" y="108014"/>
                  <a:pt x="149352" y="108547"/>
                </a:cubicBezTo>
                <a:lnTo>
                  <a:pt x="178956" y="108547"/>
                </a:lnTo>
                <a:lnTo>
                  <a:pt x="178956" y="90411"/>
                </a:lnTo>
                <a:lnTo>
                  <a:pt x="145885" y="90411"/>
                </a:lnTo>
                <a:cubicBezTo>
                  <a:pt x="148374" y="95034"/>
                  <a:pt x="149619" y="99834"/>
                  <a:pt x="149619" y="1048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4" name="Freeform 254"/>
          <p:cNvSpPr/>
          <p:nvPr/>
        </p:nvSpPr>
        <p:spPr>
          <a:xfrm>
            <a:off x="3101658" y="5628727"/>
            <a:ext cx="237096" cy="233896"/>
          </a:xfrm>
          <a:custGeom>
            <a:avLst/>
            <a:gdLst>
              <a:gd name="connsiteX0" fmla="*/ 237096 w 237096"/>
              <a:gd name="connsiteY0" fmla="*/ 189090 h 233896"/>
              <a:gd name="connsiteX1" fmla="*/ 230696 w 237096"/>
              <a:gd name="connsiteY1" fmla="*/ 206559 h 233896"/>
              <a:gd name="connsiteX2" fmla="*/ 212026 w 237096"/>
              <a:gd name="connsiteY2" fmla="*/ 220695 h 233896"/>
              <a:gd name="connsiteX3" fmla="*/ 181489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1 w 237096"/>
              <a:gd name="connsiteY6" fmla="*/ 220695 h 233896"/>
              <a:gd name="connsiteX7" fmla="*/ 48539 w 237096"/>
              <a:gd name="connsiteY7" fmla="*/ 206559 h 233896"/>
              <a:gd name="connsiteX8" fmla="*/ 42138 w 237096"/>
              <a:gd name="connsiteY8" fmla="*/ 189090 h 233896"/>
              <a:gd name="connsiteX9" fmla="*/ 48539 w 237096"/>
              <a:gd name="connsiteY9" fmla="*/ 171622 h 233896"/>
              <a:gd name="connsiteX10" fmla="*/ 67341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5 h 233896"/>
              <a:gd name="connsiteX13" fmla="*/ 181489 w 237096"/>
              <a:gd name="connsiteY13" fmla="*/ 147752 h 233896"/>
              <a:gd name="connsiteX14" fmla="*/ 212026 w 237096"/>
              <a:gd name="connsiteY14" fmla="*/ 157353 h 233896"/>
              <a:gd name="connsiteX15" fmla="*/ 230696 w 237096"/>
              <a:gd name="connsiteY15" fmla="*/ 171622 h 233896"/>
              <a:gd name="connsiteX16" fmla="*/ 237096 w 237096"/>
              <a:gd name="connsiteY16" fmla="*/ 189090 h 233896"/>
              <a:gd name="connsiteX18" fmla="*/ 66675 w 237096"/>
              <a:gd name="connsiteY18" fmla="*/ 36805 h 233896"/>
              <a:gd name="connsiteX19" fmla="*/ 64008 w 237096"/>
              <a:gd name="connsiteY19" fmla="*/ 27870 h 233896"/>
              <a:gd name="connsiteX20" fmla="*/ 56007 w 237096"/>
              <a:gd name="connsiteY20" fmla="*/ 23469 h 233896"/>
              <a:gd name="connsiteX21" fmla="*/ 113881 w 237096"/>
              <a:gd name="connsiteY21" fmla="*/ 7201 h 233896"/>
              <a:gd name="connsiteX22" fmla="*/ 113881 w 237096"/>
              <a:gd name="connsiteY22" fmla="*/ 38138 h 233896"/>
              <a:gd name="connsiteX23" fmla="*/ 112547 w 237096"/>
              <a:gd name="connsiteY23" fmla="*/ 53074 h 233896"/>
              <a:gd name="connsiteX24" fmla="*/ 108813 w 237096"/>
              <a:gd name="connsiteY24" fmla="*/ 67209 h 233896"/>
              <a:gd name="connsiteX25" fmla="*/ 129749 w 237096"/>
              <a:gd name="connsiteY25" fmla="*/ 71342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7 w 237096"/>
              <a:gd name="connsiteY28" fmla="*/ 109614 h 233896"/>
              <a:gd name="connsiteX29" fmla="*/ 156953 w 237096"/>
              <a:gd name="connsiteY29" fmla="*/ 123616 h 233896"/>
              <a:gd name="connsiteX30" fmla="*/ 142418 w 237096"/>
              <a:gd name="connsiteY30" fmla="*/ 130416 h 233896"/>
              <a:gd name="connsiteX31" fmla="*/ 125749 w 237096"/>
              <a:gd name="connsiteY31" fmla="*/ 128683 h 233896"/>
              <a:gd name="connsiteX32" fmla="*/ 114948 w 237096"/>
              <a:gd name="connsiteY32" fmla="*/ 120281 h 233896"/>
              <a:gd name="connsiteX33" fmla="*/ 118148 w 237096"/>
              <a:gd name="connsiteY33" fmla="*/ 109881 h 233896"/>
              <a:gd name="connsiteX34" fmla="*/ 117081 w 237096"/>
              <a:gd name="connsiteY34" fmla="*/ 98813 h 233896"/>
              <a:gd name="connsiteX35" fmla="*/ 111881 w 237096"/>
              <a:gd name="connsiteY35" fmla="*/ 88678 h 233896"/>
              <a:gd name="connsiteX36" fmla="*/ 102679 w 237096"/>
              <a:gd name="connsiteY36" fmla="*/ 81344 h 233896"/>
              <a:gd name="connsiteX37" fmla="*/ 64408 w 237096"/>
              <a:gd name="connsiteY37" fmla="*/ 119749 h 233896"/>
              <a:gd name="connsiteX38" fmla="*/ 0 w 237096"/>
              <a:gd name="connsiteY38" fmla="*/ 138418 h 233896"/>
              <a:gd name="connsiteX39" fmla="*/ 0 w 237096"/>
              <a:gd name="connsiteY39" fmla="*/ 133084 h 233896"/>
              <a:gd name="connsiteX40" fmla="*/ 26403 w 237096"/>
              <a:gd name="connsiteY40" fmla="*/ 118815 h 233896"/>
              <a:gd name="connsiteX41" fmla="*/ 47606 w 237096"/>
              <a:gd name="connsiteY41" fmla="*/ 96545 h 233896"/>
              <a:gd name="connsiteX42" fmla="*/ 61607 w 237096"/>
              <a:gd name="connsiteY42" fmla="*/ 68542 h 233896"/>
              <a:gd name="connsiteX43" fmla="*/ 66675 w 237096"/>
              <a:gd name="connsiteY43" fmla="*/ 36805 h 233896"/>
              <a:gd name="connsiteX45" fmla="*/ 186690 w 237096"/>
              <a:gd name="connsiteY45" fmla="*/ 137884 h 233896"/>
              <a:gd name="connsiteX46" fmla="*/ 186690 w 237096"/>
              <a:gd name="connsiteY46" fmla="*/ 69609 h 233896"/>
              <a:gd name="connsiteX47" fmla="*/ 145351 w 237096"/>
              <a:gd name="connsiteY47" fmla="*/ 69609 h 233896"/>
              <a:gd name="connsiteX48" fmla="*/ 132550 w 237096"/>
              <a:gd name="connsiteY48" fmla="*/ 45072 h 233896"/>
              <a:gd name="connsiteX49" fmla="*/ 186690 w 237096"/>
              <a:gd name="connsiteY49" fmla="*/ 45072 h 233896"/>
              <a:gd name="connsiteX50" fmla="*/ 186690 w 237096"/>
              <a:gd name="connsiteY50" fmla="*/ 28003 h 233896"/>
              <a:gd name="connsiteX51" fmla="*/ 185089 w 237096"/>
              <a:gd name="connsiteY51" fmla="*/ 20936 h 233896"/>
              <a:gd name="connsiteX52" fmla="*/ 179489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4 h 233896"/>
              <a:gd name="connsiteX55" fmla="*/ 227762 w 237096"/>
              <a:gd name="connsiteY55" fmla="*/ 132150 h 233896"/>
              <a:gd name="connsiteX56" fmla="*/ 208292 w 237096"/>
              <a:gd name="connsiteY56" fmla="*/ 137884 h 233896"/>
              <a:gd name="connsiteX58" fmla="*/ 186690 w 237096"/>
              <a:gd name="connsiteY58" fmla="*/ 189090 h 233896"/>
              <a:gd name="connsiteX59" fmla="*/ 174288 w 237096"/>
              <a:gd name="connsiteY59" fmla="*/ 173088 h 233896"/>
              <a:gd name="connsiteX60" fmla="*/ 139751 w 237096"/>
              <a:gd name="connsiteY60" fmla="*/ 166421 h 233896"/>
              <a:gd name="connsiteX61" fmla="*/ 104946 w 237096"/>
              <a:gd name="connsiteY61" fmla="*/ 173088 h 233896"/>
              <a:gd name="connsiteX62" fmla="*/ 92545 w 237096"/>
              <a:gd name="connsiteY62" fmla="*/ 189090 h 233896"/>
              <a:gd name="connsiteX63" fmla="*/ 104813 w 237096"/>
              <a:gd name="connsiteY63" fmla="*/ 205093 h 233896"/>
              <a:gd name="connsiteX64" fmla="*/ 139751 w 237096"/>
              <a:gd name="connsiteY64" fmla="*/ 211760 h 233896"/>
              <a:gd name="connsiteX65" fmla="*/ 174288 w 237096"/>
              <a:gd name="connsiteY65" fmla="*/ 205093 h 233896"/>
              <a:gd name="connsiteX66" fmla="*/ 186690 w 23709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0"/>
                </a:moveTo>
                <a:cubicBezTo>
                  <a:pt x="237096" y="195314"/>
                  <a:pt x="234963" y="201137"/>
                  <a:pt x="230696" y="206559"/>
                </a:cubicBezTo>
                <a:cubicBezTo>
                  <a:pt x="226428" y="211982"/>
                  <a:pt x="220205" y="216694"/>
                  <a:pt x="212026" y="220695"/>
                </a:cubicBezTo>
                <a:cubicBezTo>
                  <a:pt x="203847" y="224695"/>
                  <a:pt x="193668" y="227895"/>
                  <a:pt x="181489" y="230296"/>
                </a:cubicBezTo>
                <a:cubicBezTo>
                  <a:pt x="169310" y="232695"/>
                  <a:pt x="155397" y="233896"/>
                  <a:pt x="139751" y="233896"/>
                </a:cubicBezTo>
                <a:cubicBezTo>
                  <a:pt x="123926" y="233896"/>
                  <a:pt x="109969" y="232695"/>
                  <a:pt x="97879" y="230296"/>
                </a:cubicBezTo>
                <a:cubicBezTo>
                  <a:pt x="85788" y="227895"/>
                  <a:pt x="75609" y="224695"/>
                  <a:pt x="67341" y="220695"/>
                </a:cubicBezTo>
                <a:cubicBezTo>
                  <a:pt x="59074" y="216694"/>
                  <a:pt x="52806" y="211982"/>
                  <a:pt x="48539" y="206559"/>
                </a:cubicBezTo>
                <a:cubicBezTo>
                  <a:pt x="44272" y="201137"/>
                  <a:pt x="42138" y="195314"/>
                  <a:pt x="42138" y="189090"/>
                </a:cubicBezTo>
                <a:cubicBezTo>
                  <a:pt x="42138" y="182868"/>
                  <a:pt x="44272" y="177045"/>
                  <a:pt x="48539" y="171622"/>
                </a:cubicBezTo>
                <a:cubicBezTo>
                  <a:pt x="52806" y="166199"/>
                  <a:pt x="59074" y="161442"/>
                  <a:pt x="67341" y="157353"/>
                </a:cubicBezTo>
                <a:cubicBezTo>
                  <a:pt x="75609" y="153264"/>
                  <a:pt x="85788" y="150063"/>
                  <a:pt x="97879" y="147752"/>
                </a:cubicBezTo>
                <a:cubicBezTo>
                  <a:pt x="109969" y="145440"/>
                  <a:pt x="123926" y="144285"/>
                  <a:pt x="139751" y="144285"/>
                </a:cubicBezTo>
                <a:cubicBezTo>
                  <a:pt x="155397" y="144285"/>
                  <a:pt x="169310" y="145440"/>
                  <a:pt x="181489" y="147752"/>
                </a:cubicBezTo>
                <a:cubicBezTo>
                  <a:pt x="193668" y="150063"/>
                  <a:pt x="203847" y="153264"/>
                  <a:pt x="212026" y="157353"/>
                </a:cubicBezTo>
                <a:cubicBezTo>
                  <a:pt x="220205" y="161442"/>
                  <a:pt x="226428" y="166199"/>
                  <a:pt x="230696" y="171622"/>
                </a:cubicBezTo>
                <a:cubicBezTo>
                  <a:pt x="234963" y="177045"/>
                  <a:pt x="237096" y="182868"/>
                  <a:pt x="237096" y="189090"/>
                </a:cubicBezTo>
                <a:moveTo>
                  <a:pt x="66675" y="36805"/>
                </a:moveTo>
                <a:cubicBezTo>
                  <a:pt x="66675" y="33249"/>
                  <a:pt x="65786" y="30271"/>
                  <a:pt x="64008" y="27870"/>
                </a:cubicBezTo>
                <a:cubicBezTo>
                  <a:pt x="62230" y="25470"/>
                  <a:pt x="59563" y="24003"/>
                  <a:pt x="56007" y="23469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5"/>
                  <a:pt x="113436" y="48273"/>
                  <a:pt x="112547" y="53074"/>
                </a:cubicBezTo>
                <a:cubicBezTo>
                  <a:pt x="111658" y="57874"/>
                  <a:pt x="110413" y="62586"/>
                  <a:pt x="108813" y="67209"/>
                </a:cubicBezTo>
                <a:cubicBezTo>
                  <a:pt x="116281" y="67742"/>
                  <a:pt x="123260" y="69119"/>
                  <a:pt x="129749" y="71342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7"/>
                  <a:pt x="154997" y="87878"/>
                  <a:pt x="157753" y="92945"/>
                </a:cubicBezTo>
                <a:cubicBezTo>
                  <a:pt x="160509" y="98013"/>
                  <a:pt x="161887" y="103568"/>
                  <a:pt x="161887" y="109614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3" y="127438"/>
                  <a:pt x="148818" y="129706"/>
                  <a:pt x="142418" y="130416"/>
                </a:cubicBezTo>
                <a:cubicBezTo>
                  <a:pt x="136194" y="131127"/>
                  <a:pt x="130639" y="130550"/>
                  <a:pt x="125749" y="128683"/>
                </a:cubicBezTo>
                <a:cubicBezTo>
                  <a:pt x="120859" y="126816"/>
                  <a:pt x="117259" y="124016"/>
                  <a:pt x="114948" y="120281"/>
                </a:cubicBezTo>
                <a:cubicBezTo>
                  <a:pt x="116726" y="117081"/>
                  <a:pt x="117792" y="113614"/>
                  <a:pt x="118148" y="109881"/>
                </a:cubicBezTo>
                <a:cubicBezTo>
                  <a:pt x="118503" y="106147"/>
                  <a:pt x="118148" y="102457"/>
                  <a:pt x="117081" y="98813"/>
                </a:cubicBezTo>
                <a:cubicBezTo>
                  <a:pt x="116014" y="95167"/>
                  <a:pt x="114281" y="91789"/>
                  <a:pt x="111881" y="88678"/>
                </a:cubicBezTo>
                <a:cubicBezTo>
                  <a:pt x="109480" y="85566"/>
                  <a:pt x="106413" y="83122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4"/>
                </a:lnTo>
                <a:cubicBezTo>
                  <a:pt x="9423" y="129883"/>
                  <a:pt x="18224" y="125127"/>
                  <a:pt x="26403" y="118815"/>
                </a:cubicBezTo>
                <a:cubicBezTo>
                  <a:pt x="34582" y="112503"/>
                  <a:pt x="41649" y="105080"/>
                  <a:pt x="47606" y="96545"/>
                </a:cubicBezTo>
                <a:cubicBezTo>
                  <a:pt x="53562" y="88011"/>
                  <a:pt x="58229" y="78677"/>
                  <a:pt x="61607" y="68542"/>
                </a:cubicBezTo>
                <a:cubicBezTo>
                  <a:pt x="64986" y="58408"/>
                  <a:pt x="66675" y="47828"/>
                  <a:pt x="66675" y="36805"/>
                </a:cubicBezTo>
                <a:moveTo>
                  <a:pt x="186690" y="137884"/>
                </a:moveTo>
                <a:lnTo>
                  <a:pt x="186690" y="69609"/>
                </a:lnTo>
                <a:lnTo>
                  <a:pt x="145351" y="69609"/>
                </a:lnTo>
                <a:lnTo>
                  <a:pt x="132550" y="45072"/>
                </a:lnTo>
                <a:lnTo>
                  <a:pt x="186690" y="45072"/>
                </a:lnTo>
                <a:lnTo>
                  <a:pt x="186690" y="28003"/>
                </a:lnTo>
                <a:cubicBezTo>
                  <a:pt x="186690" y="25515"/>
                  <a:pt x="186156" y="23159"/>
                  <a:pt x="185089" y="20936"/>
                </a:cubicBezTo>
                <a:cubicBezTo>
                  <a:pt x="184022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3614"/>
                </a:lnTo>
                <a:cubicBezTo>
                  <a:pt x="233896" y="122149"/>
                  <a:pt x="231851" y="128327"/>
                  <a:pt x="227762" y="132150"/>
                </a:cubicBezTo>
                <a:cubicBezTo>
                  <a:pt x="223672" y="135973"/>
                  <a:pt x="217182" y="137884"/>
                  <a:pt x="208292" y="137884"/>
                </a:cubicBezTo>
                <a:moveTo>
                  <a:pt x="186690" y="189090"/>
                </a:moveTo>
                <a:cubicBezTo>
                  <a:pt x="186690" y="182868"/>
                  <a:pt x="182556" y="177533"/>
                  <a:pt x="174288" y="173088"/>
                </a:cubicBezTo>
                <a:cubicBezTo>
                  <a:pt x="166020" y="168643"/>
                  <a:pt x="154508" y="166421"/>
                  <a:pt x="139751" y="166421"/>
                </a:cubicBezTo>
                <a:cubicBezTo>
                  <a:pt x="124815" y="166421"/>
                  <a:pt x="113214" y="168643"/>
                  <a:pt x="104946" y="173088"/>
                </a:cubicBezTo>
                <a:cubicBezTo>
                  <a:pt x="96679" y="177533"/>
                  <a:pt x="92545" y="182868"/>
                  <a:pt x="92545" y="189090"/>
                </a:cubicBezTo>
                <a:cubicBezTo>
                  <a:pt x="92545" y="195314"/>
                  <a:pt x="96634" y="200648"/>
                  <a:pt x="104813" y="205093"/>
                </a:cubicBezTo>
                <a:cubicBezTo>
                  <a:pt x="112992" y="209537"/>
                  <a:pt x="124638" y="211760"/>
                  <a:pt x="139751" y="211760"/>
                </a:cubicBezTo>
                <a:cubicBezTo>
                  <a:pt x="154508" y="211760"/>
                  <a:pt x="166020" y="209537"/>
                  <a:pt x="174288" y="205093"/>
                </a:cubicBezTo>
                <a:cubicBezTo>
                  <a:pt x="182556" y="200648"/>
                  <a:pt x="186690" y="195314"/>
                  <a:pt x="186690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5" name="Freeform 255"/>
          <p:cNvSpPr/>
          <p:nvPr/>
        </p:nvSpPr>
        <p:spPr>
          <a:xfrm>
            <a:off x="3368358" y="5628727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69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6 h 230429"/>
              <a:gd name="connsiteX4" fmla="*/ 91478 w 233896"/>
              <a:gd name="connsiteY4" fmla="*/ 13335 h 230429"/>
              <a:gd name="connsiteX5" fmla="*/ 119215 w 233896"/>
              <a:gd name="connsiteY5" fmla="*/ 17336 h 230429"/>
              <a:gd name="connsiteX6" fmla="*/ 142684 w 233896"/>
              <a:gd name="connsiteY6" fmla="*/ 29604 h 230429"/>
              <a:gd name="connsiteX7" fmla="*/ 158819 w 233896"/>
              <a:gd name="connsiteY7" fmla="*/ 50406 h 230429"/>
              <a:gd name="connsiteX8" fmla="*/ 164821 w 233896"/>
              <a:gd name="connsiteY8" fmla="*/ 80010 h 230429"/>
              <a:gd name="connsiteX9" fmla="*/ 158819 w 233896"/>
              <a:gd name="connsiteY9" fmla="*/ 109614 h 230429"/>
              <a:gd name="connsiteX10" fmla="*/ 142684 w 233896"/>
              <a:gd name="connsiteY10" fmla="*/ 130416 h 230429"/>
              <a:gd name="connsiteX11" fmla="*/ 119215 w 233896"/>
              <a:gd name="connsiteY11" fmla="*/ 142685 h 230429"/>
              <a:gd name="connsiteX12" fmla="*/ 91478 w 233896"/>
              <a:gd name="connsiteY12" fmla="*/ 146685 h 230429"/>
              <a:gd name="connsiteX13" fmla="*/ 63474 w 233896"/>
              <a:gd name="connsiteY13" fmla="*/ 142685 h 230429"/>
              <a:gd name="connsiteX14" fmla="*/ 40005 w 233896"/>
              <a:gd name="connsiteY14" fmla="*/ 130416 h 230429"/>
              <a:gd name="connsiteX15" fmla="*/ 23869 w 233896"/>
              <a:gd name="connsiteY15" fmla="*/ 109614 h 230429"/>
              <a:gd name="connsiteX16" fmla="*/ 17869 w 233896"/>
              <a:gd name="connsiteY16" fmla="*/ 80010 h 230429"/>
              <a:gd name="connsiteX18" fmla="*/ 186690 w 233896"/>
              <a:gd name="connsiteY18" fmla="*/ 230429 h 230429"/>
              <a:gd name="connsiteX19" fmla="*/ 186690 w 233896"/>
              <a:gd name="connsiteY19" fmla="*/ 178422 h 230429"/>
              <a:gd name="connsiteX20" fmla="*/ 156552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4 h 230429"/>
              <a:gd name="connsiteX27" fmla="*/ 186690 w 233896"/>
              <a:gd name="connsiteY27" fmla="*/ 159753 h 230429"/>
              <a:gd name="connsiteX28" fmla="*/ 186690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2 w 233896"/>
              <a:gd name="connsiteY33" fmla="*/ 224695 h 230429"/>
              <a:gd name="connsiteX34" fmla="*/ 208292 w 233896"/>
              <a:gd name="connsiteY34" fmla="*/ 230429 h 230429"/>
              <a:gd name="connsiteX36" fmla="*/ 63474 w 233896"/>
              <a:gd name="connsiteY36" fmla="*/ 80010 h 230429"/>
              <a:gd name="connsiteX37" fmla="*/ 65341 w 233896"/>
              <a:gd name="connsiteY37" fmla="*/ 96812 h 230429"/>
              <a:gd name="connsiteX38" fmla="*/ 70675 w 233896"/>
              <a:gd name="connsiteY38" fmla="*/ 110147 h 230429"/>
              <a:gd name="connsiteX39" fmla="*/ 79343 w 233896"/>
              <a:gd name="connsiteY39" fmla="*/ 118949 h 230429"/>
              <a:gd name="connsiteX40" fmla="*/ 91478 w 233896"/>
              <a:gd name="connsiteY40" fmla="*/ 122149 h 230429"/>
              <a:gd name="connsiteX41" fmla="*/ 103213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8 w 233896"/>
              <a:gd name="connsiteY44" fmla="*/ 80010 h 230429"/>
              <a:gd name="connsiteX45" fmla="*/ 117081 w 233896"/>
              <a:gd name="connsiteY45" fmla="*/ 63208 h 230429"/>
              <a:gd name="connsiteX46" fmla="*/ 111747 w 233896"/>
              <a:gd name="connsiteY46" fmla="*/ 49873 h 230429"/>
              <a:gd name="connsiteX47" fmla="*/ 103213 w 233896"/>
              <a:gd name="connsiteY47" fmla="*/ 41072 h 230429"/>
              <a:gd name="connsiteX48" fmla="*/ 91478 w 233896"/>
              <a:gd name="connsiteY48" fmla="*/ 37872 h 230429"/>
              <a:gd name="connsiteX49" fmla="*/ 79343 w 233896"/>
              <a:gd name="connsiteY49" fmla="*/ 41072 h 230429"/>
              <a:gd name="connsiteX50" fmla="*/ 70675 w 233896"/>
              <a:gd name="connsiteY50" fmla="*/ 49873 h 230429"/>
              <a:gd name="connsiteX51" fmla="*/ 65341 w 233896"/>
              <a:gd name="connsiteY51" fmla="*/ 63208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69" y="50406"/>
                </a:cubicBezTo>
                <a:cubicBezTo>
                  <a:pt x="27870" y="42050"/>
                  <a:pt x="33248" y="35116"/>
                  <a:pt x="40005" y="29604"/>
                </a:cubicBezTo>
                <a:cubicBezTo>
                  <a:pt x="46761" y="24092"/>
                  <a:pt x="54584" y="20003"/>
                  <a:pt x="63474" y="17336"/>
                </a:cubicBezTo>
                <a:cubicBezTo>
                  <a:pt x="72364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5" y="17336"/>
                </a:cubicBezTo>
                <a:cubicBezTo>
                  <a:pt x="128105" y="20003"/>
                  <a:pt x="135928" y="24092"/>
                  <a:pt x="142684" y="29604"/>
                </a:cubicBezTo>
                <a:cubicBezTo>
                  <a:pt x="149441" y="35116"/>
                  <a:pt x="154819" y="42050"/>
                  <a:pt x="158819" y="50406"/>
                </a:cubicBezTo>
                <a:cubicBezTo>
                  <a:pt x="162820" y="58763"/>
                  <a:pt x="164821" y="68631"/>
                  <a:pt x="164821" y="80010"/>
                </a:cubicBezTo>
                <a:cubicBezTo>
                  <a:pt x="164821" y="91389"/>
                  <a:pt x="162820" y="101257"/>
                  <a:pt x="158819" y="109614"/>
                </a:cubicBezTo>
                <a:cubicBezTo>
                  <a:pt x="154819" y="117971"/>
                  <a:pt x="149441" y="124904"/>
                  <a:pt x="142684" y="130416"/>
                </a:cubicBezTo>
                <a:cubicBezTo>
                  <a:pt x="135928" y="135929"/>
                  <a:pt x="128105" y="140017"/>
                  <a:pt x="119215" y="142685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4" y="145352"/>
                  <a:pt x="63474" y="142685"/>
                </a:cubicBezTo>
                <a:cubicBezTo>
                  <a:pt x="54584" y="140017"/>
                  <a:pt x="46761" y="135929"/>
                  <a:pt x="40005" y="130416"/>
                </a:cubicBezTo>
                <a:cubicBezTo>
                  <a:pt x="33248" y="124904"/>
                  <a:pt x="27870" y="117971"/>
                  <a:pt x="23869" y="109614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90" y="230429"/>
                </a:moveTo>
                <a:lnTo>
                  <a:pt x="186690" y="178422"/>
                </a:lnTo>
                <a:cubicBezTo>
                  <a:pt x="177978" y="183045"/>
                  <a:pt x="167932" y="186379"/>
                  <a:pt x="156552" y="188424"/>
                </a:cubicBezTo>
                <a:cubicBezTo>
                  <a:pt x="145174" y="190469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8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7" y="166688"/>
                  <a:pt x="151930" y="166110"/>
                  <a:pt x="160820" y="164954"/>
                </a:cubicBezTo>
                <a:cubicBezTo>
                  <a:pt x="169710" y="163798"/>
                  <a:pt x="178333" y="162065"/>
                  <a:pt x="186690" y="159753"/>
                </a:cubicBezTo>
                <a:lnTo>
                  <a:pt x="186690" y="28003"/>
                </a:lnTo>
                <a:cubicBezTo>
                  <a:pt x="186690" y="25515"/>
                  <a:pt x="186156" y="23159"/>
                  <a:pt x="185089" y="20936"/>
                </a:cubicBezTo>
                <a:cubicBezTo>
                  <a:pt x="184022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2"/>
                  <a:pt x="227762" y="224695"/>
                </a:cubicBezTo>
                <a:cubicBezTo>
                  <a:pt x="223672" y="228517"/>
                  <a:pt x="217182" y="230429"/>
                  <a:pt x="208292" y="230429"/>
                </a:cubicBezTo>
                <a:moveTo>
                  <a:pt x="63474" y="80010"/>
                </a:moveTo>
                <a:cubicBezTo>
                  <a:pt x="63474" y="86055"/>
                  <a:pt x="64096" y="91656"/>
                  <a:pt x="65341" y="96812"/>
                </a:cubicBezTo>
                <a:cubicBezTo>
                  <a:pt x="66586" y="101968"/>
                  <a:pt x="68364" y="106413"/>
                  <a:pt x="70675" y="110147"/>
                </a:cubicBezTo>
                <a:cubicBezTo>
                  <a:pt x="72987" y="113881"/>
                  <a:pt x="75876" y="116815"/>
                  <a:pt x="79343" y="118949"/>
                </a:cubicBezTo>
                <a:cubicBezTo>
                  <a:pt x="82810" y="121082"/>
                  <a:pt x="86855" y="122149"/>
                  <a:pt x="91478" y="122149"/>
                </a:cubicBezTo>
                <a:cubicBezTo>
                  <a:pt x="95923" y="122149"/>
                  <a:pt x="99835" y="121082"/>
                  <a:pt x="103213" y="118949"/>
                </a:cubicBezTo>
                <a:cubicBezTo>
                  <a:pt x="106591" y="116815"/>
                  <a:pt x="109436" y="113881"/>
                  <a:pt x="111747" y="110147"/>
                </a:cubicBezTo>
                <a:cubicBezTo>
                  <a:pt x="114059" y="106413"/>
                  <a:pt x="115836" y="101968"/>
                  <a:pt x="117081" y="96812"/>
                </a:cubicBezTo>
                <a:cubicBezTo>
                  <a:pt x="118326" y="91656"/>
                  <a:pt x="118948" y="86055"/>
                  <a:pt x="118948" y="80010"/>
                </a:cubicBezTo>
                <a:cubicBezTo>
                  <a:pt x="118948" y="73965"/>
                  <a:pt x="118326" y="68364"/>
                  <a:pt x="117081" y="63208"/>
                </a:cubicBezTo>
                <a:cubicBezTo>
                  <a:pt x="115836" y="58052"/>
                  <a:pt x="114059" y="53606"/>
                  <a:pt x="111747" y="49873"/>
                </a:cubicBezTo>
                <a:cubicBezTo>
                  <a:pt x="109436" y="46139"/>
                  <a:pt x="106591" y="43206"/>
                  <a:pt x="103213" y="41072"/>
                </a:cubicBezTo>
                <a:cubicBezTo>
                  <a:pt x="99835" y="38938"/>
                  <a:pt x="95923" y="37872"/>
                  <a:pt x="91478" y="37872"/>
                </a:cubicBezTo>
                <a:cubicBezTo>
                  <a:pt x="86855" y="37872"/>
                  <a:pt x="82810" y="38938"/>
                  <a:pt x="79343" y="41072"/>
                </a:cubicBezTo>
                <a:cubicBezTo>
                  <a:pt x="75876" y="43206"/>
                  <a:pt x="72987" y="46139"/>
                  <a:pt x="70675" y="49873"/>
                </a:cubicBezTo>
                <a:cubicBezTo>
                  <a:pt x="68364" y="53606"/>
                  <a:pt x="66586" y="58052"/>
                  <a:pt x="65341" y="63208"/>
                </a:cubicBezTo>
                <a:cubicBezTo>
                  <a:pt x="64096" y="68364"/>
                  <a:pt x="63474" y="73965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6" name="Freeform 256"/>
          <p:cNvSpPr/>
          <p:nvPr/>
        </p:nvSpPr>
        <p:spPr>
          <a:xfrm>
            <a:off x="3713769" y="5637795"/>
            <a:ext cx="252832" cy="224828"/>
          </a:xfrm>
          <a:custGeom>
            <a:avLst/>
            <a:gdLst>
              <a:gd name="connsiteX0" fmla="*/ 230162 w 252832"/>
              <a:gd name="connsiteY0" fmla="*/ 182690 h 224828"/>
              <a:gd name="connsiteX1" fmla="*/ 204559 w 252832"/>
              <a:gd name="connsiteY1" fmla="*/ 213360 h 224828"/>
              <a:gd name="connsiteX2" fmla="*/ 131483 w 252832"/>
              <a:gd name="connsiteY2" fmla="*/ 224828 h 224828"/>
              <a:gd name="connsiteX3" fmla="*/ 58274 w 252832"/>
              <a:gd name="connsiteY3" fmla="*/ 213360 h 224828"/>
              <a:gd name="connsiteX4" fmla="*/ 32538 w 252832"/>
              <a:gd name="connsiteY4" fmla="*/ 182690 h 224828"/>
              <a:gd name="connsiteX5" fmla="*/ 51607 w 252832"/>
              <a:gd name="connsiteY5" fmla="*/ 155486 h 224828"/>
              <a:gd name="connsiteX6" fmla="*/ 106413 w 252832"/>
              <a:gd name="connsiteY6" fmla="*/ 141618 h 224828"/>
              <a:gd name="connsiteX7" fmla="*/ 106413 w 252832"/>
              <a:gd name="connsiteY7" fmla="*/ 124549 h 224828"/>
              <a:gd name="connsiteX8" fmla="*/ 32004 w 252832"/>
              <a:gd name="connsiteY8" fmla="*/ 124549 h 224828"/>
              <a:gd name="connsiteX9" fmla="*/ 22937 w 252832"/>
              <a:gd name="connsiteY9" fmla="*/ 132016 h 224828"/>
              <a:gd name="connsiteX10" fmla="*/ 0 w 252832"/>
              <a:gd name="connsiteY10" fmla="*/ 99746 h 224828"/>
              <a:gd name="connsiteX11" fmla="*/ 252832 w 252832"/>
              <a:gd name="connsiteY11" fmla="*/ 99746 h 224828"/>
              <a:gd name="connsiteX12" fmla="*/ 252832 w 252832"/>
              <a:gd name="connsiteY12" fmla="*/ 124549 h 224828"/>
              <a:gd name="connsiteX13" fmla="*/ 153619 w 252832"/>
              <a:gd name="connsiteY13" fmla="*/ 124549 h 224828"/>
              <a:gd name="connsiteX14" fmla="*/ 153619 w 252832"/>
              <a:gd name="connsiteY14" fmla="*/ 141351 h 224828"/>
              <a:gd name="connsiteX15" fmla="*/ 210427 w 252832"/>
              <a:gd name="connsiteY15" fmla="*/ 155086 h 224828"/>
              <a:gd name="connsiteX16" fmla="*/ 230162 w 252832"/>
              <a:gd name="connsiteY16" fmla="*/ 182690 h 224828"/>
              <a:gd name="connsiteX18" fmla="*/ 173355 w 252832"/>
              <a:gd name="connsiteY18" fmla="*/ 77343 h 224828"/>
              <a:gd name="connsiteX19" fmla="*/ 175222 w 252832"/>
              <a:gd name="connsiteY19" fmla="*/ 68009 h 224828"/>
              <a:gd name="connsiteX20" fmla="*/ 169088 w 252832"/>
              <a:gd name="connsiteY20" fmla="*/ 60407 h 224828"/>
              <a:gd name="connsiteX21" fmla="*/ 157753 w 252832"/>
              <a:gd name="connsiteY21" fmla="*/ 55207 h 224828"/>
              <a:gd name="connsiteX22" fmla="*/ 143752 w 252832"/>
              <a:gd name="connsiteY22" fmla="*/ 53073 h 224828"/>
              <a:gd name="connsiteX23" fmla="*/ 118815 w 252832"/>
              <a:gd name="connsiteY23" fmla="*/ 69076 h 224828"/>
              <a:gd name="connsiteX24" fmla="*/ 87211 w 252832"/>
              <a:gd name="connsiteY24" fmla="*/ 80010 h 224828"/>
              <a:gd name="connsiteX25" fmla="*/ 53074 w 252832"/>
              <a:gd name="connsiteY25" fmla="*/ 86410 h 224828"/>
              <a:gd name="connsiteX26" fmla="*/ 20536 w 252832"/>
              <a:gd name="connsiteY26" fmla="*/ 88811 h 224828"/>
              <a:gd name="connsiteX27" fmla="*/ 20536 w 252832"/>
              <a:gd name="connsiteY27" fmla="*/ 83477 h 224828"/>
              <a:gd name="connsiteX28" fmla="*/ 54007 w 252832"/>
              <a:gd name="connsiteY28" fmla="*/ 76276 h 224828"/>
              <a:gd name="connsiteX29" fmla="*/ 81744 w 252832"/>
              <a:gd name="connsiteY29" fmla="*/ 63341 h 224828"/>
              <a:gd name="connsiteX30" fmla="*/ 100680 w 252832"/>
              <a:gd name="connsiteY30" fmla="*/ 46272 h 224828"/>
              <a:gd name="connsiteX31" fmla="*/ 107747 w 252832"/>
              <a:gd name="connsiteY31" fmla="*/ 26403 h 224828"/>
              <a:gd name="connsiteX32" fmla="*/ 107747 w 252832"/>
              <a:gd name="connsiteY32" fmla="*/ 23469 h 224828"/>
              <a:gd name="connsiteX33" fmla="*/ 54940 w 252832"/>
              <a:gd name="connsiteY33" fmla="*/ 23469 h 224828"/>
              <a:gd name="connsiteX34" fmla="*/ 49606 w 252832"/>
              <a:gd name="connsiteY34" fmla="*/ 25736 h 224828"/>
              <a:gd name="connsiteX35" fmla="*/ 46939 w 252832"/>
              <a:gd name="connsiteY35" fmla="*/ 31204 h 224828"/>
              <a:gd name="connsiteX36" fmla="*/ 30137 w 252832"/>
              <a:gd name="connsiteY36" fmla="*/ 0 h 224828"/>
              <a:gd name="connsiteX37" fmla="*/ 224561 w 252832"/>
              <a:gd name="connsiteY37" fmla="*/ 0 h 224828"/>
              <a:gd name="connsiteX38" fmla="*/ 224561 w 252832"/>
              <a:gd name="connsiteY38" fmla="*/ 23469 h 224828"/>
              <a:gd name="connsiteX39" fmla="*/ 159753 w 252832"/>
              <a:gd name="connsiteY39" fmla="*/ 23469 h 224828"/>
              <a:gd name="connsiteX40" fmla="*/ 154419 w 252832"/>
              <a:gd name="connsiteY40" fmla="*/ 39738 h 224828"/>
              <a:gd name="connsiteX41" fmla="*/ 180156 w 252832"/>
              <a:gd name="connsiteY41" fmla="*/ 41605 h 224828"/>
              <a:gd name="connsiteX42" fmla="*/ 204959 w 252832"/>
              <a:gd name="connsiteY42" fmla="*/ 46806 h 224828"/>
              <a:gd name="connsiteX43" fmla="*/ 223628 w 252832"/>
              <a:gd name="connsiteY43" fmla="*/ 56140 h 224828"/>
              <a:gd name="connsiteX44" fmla="*/ 230963 w 252832"/>
              <a:gd name="connsiteY44" fmla="*/ 70142 h 224828"/>
              <a:gd name="connsiteX45" fmla="*/ 224695 w 252832"/>
              <a:gd name="connsiteY45" fmla="*/ 82677 h 224828"/>
              <a:gd name="connsiteX46" fmla="*/ 207493 w 252832"/>
              <a:gd name="connsiteY46" fmla="*/ 88278 h 224828"/>
              <a:gd name="connsiteX47" fmla="*/ 186424 w 252832"/>
              <a:gd name="connsiteY47" fmla="*/ 86410 h 224828"/>
              <a:gd name="connsiteX48" fmla="*/ 173355 w 252832"/>
              <a:gd name="connsiteY48" fmla="*/ 77343 h 224828"/>
              <a:gd name="connsiteX50" fmla="*/ 180556 w 252832"/>
              <a:gd name="connsiteY50" fmla="*/ 182690 h 224828"/>
              <a:gd name="connsiteX51" fmla="*/ 167087 w 252832"/>
              <a:gd name="connsiteY51" fmla="*/ 167754 h 224828"/>
              <a:gd name="connsiteX52" fmla="*/ 131483 w 252832"/>
              <a:gd name="connsiteY52" fmla="*/ 162687 h 224828"/>
              <a:gd name="connsiteX53" fmla="*/ 95612 w 252832"/>
              <a:gd name="connsiteY53" fmla="*/ 167754 h 224828"/>
              <a:gd name="connsiteX54" fmla="*/ 82144 w 252832"/>
              <a:gd name="connsiteY54" fmla="*/ 182690 h 224828"/>
              <a:gd name="connsiteX55" fmla="*/ 95479 w 252832"/>
              <a:gd name="connsiteY55" fmla="*/ 197624 h 224828"/>
              <a:gd name="connsiteX56" fmla="*/ 131483 w 252832"/>
              <a:gd name="connsiteY56" fmla="*/ 202692 h 224828"/>
              <a:gd name="connsiteX57" fmla="*/ 167087 w 252832"/>
              <a:gd name="connsiteY57" fmla="*/ 197624 h 224828"/>
              <a:gd name="connsiteX58" fmla="*/ 180556 w 252832"/>
              <a:gd name="connsiteY58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2" h="224828">
                <a:moveTo>
                  <a:pt x="230162" y="182690"/>
                </a:moveTo>
                <a:cubicBezTo>
                  <a:pt x="230162" y="195491"/>
                  <a:pt x="221628" y="205715"/>
                  <a:pt x="204559" y="213360"/>
                </a:cubicBezTo>
                <a:cubicBezTo>
                  <a:pt x="187490" y="221005"/>
                  <a:pt x="163132" y="224828"/>
                  <a:pt x="131483" y="224828"/>
                </a:cubicBezTo>
                <a:cubicBezTo>
                  <a:pt x="99835" y="224828"/>
                  <a:pt x="75432" y="221005"/>
                  <a:pt x="58274" y="213360"/>
                </a:cubicBezTo>
                <a:cubicBezTo>
                  <a:pt x="41116" y="205715"/>
                  <a:pt x="32538" y="195491"/>
                  <a:pt x="32538" y="182690"/>
                </a:cubicBezTo>
                <a:cubicBezTo>
                  <a:pt x="32538" y="171844"/>
                  <a:pt x="38894" y="162775"/>
                  <a:pt x="51607" y="155486"/>
                </a:cubicBezTo>
                <a:cubicBezTo>
                  <a:pt x="64319" y="148196"/>
                  <a:pt x="82588" y="143573"/>
                  <a:pt x="106413" y="141618"/>
                </a:cubicBezTo>
                <a:lnTo>
                  <a:pt x="106413" y="124549"/>
                </a:lnTo>
                <a:lnTo>
                  <a:pt x="32004" y="124549"/>
                </a:lnTo>
                <a:cubicBezTo>
                  <a:pt x="26848" y="124549"/>
                  <a:pt x="23825" y="127038"/>
                  <a:pt x="22937" y="132016"/>
                </a:cubicBezTo>
                <a:lnTo>
                  <a:pt x="0" y="99746"/>
                </a:lnTo>
                <a:lnTo>
                  <a:pt x="252832" y="99746"/>
                </a:lnTo>
                <a:lnTo>
                  <a:pt x="252832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4" y="143307"/>
                  <a:pt x="197269" y="147885"/>
                  <a:pt x="210427" y="155086"/>
                </a:cubicBezTo>
                <a:cubicBezTo>
                  <a:pt x="223584" y="162287"/>
                  <a:pt x="230162" y="171488"/>
                  <a:pt x="230162" y="182690"/>
                </a:cubicBezTo>
                <a:moveTo>
                  <a:pt x="173355" y="77343"/>
                </a:moveTo>
                <a:cubicBezTo>
                  <a:pt x="175666" y="73964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8" y="60407"/>
                </a:cubicBezTo>
                <a:cubicBezTo>
                  <a:pt x="166065" y="58185"/>
                  <a:pt x="162287" y="56451"/>
                  <a:pt x="157753" y="55207"/>
                </a:cubicBezTo>
                <a:cubicBezTo>
                  <a:pt x="153219" y="53963"/>
                  <a:pt x="148552" y="53251"/>
                  <a:pt x="143752" y="53073"/>
                </a:cubicBezTo>
                <a:cubicBezTo>
                  <a:pt x="136995" y="59296"/>
                  <a:pt x="128683" y="64630"/>
                  <a:pt x="118815" y="69076"/>
                </a:cubicBezTo>
                <a:cubicBezTo>
                  <a:pt x="108947" y="73520"/>
                  <a:pt x="98413" y="77165"/>
                  <a:pt x="87211" y="80010"/>
                </a:cubicBezTo>
                <a:cubicBezTo>
                  <a:pt x="76010" y="82855"/>
                  <a:pt x="64631" y="84989"/>
                  <a:pt x="53074" y="86410"/>
                </a:cubicBezTo>
                <a:cubicBezTo>
                  <a:pt x="41516" y="87833"/>
                  <a:pt x="30671" y="88633"/>
                  <a:pt x="20536" y="88811"/>
                </a:cubicBezTo>
                <a:lnTo>
                  <a:pt x="20536" y="83477"/>
                </a:lnTo>
                <a:cubicBezTo>
                  <a:pt x="32271" y="82232"/>
                  <a:pt x="43428" y="79832"/>
                  <a:pt x="54007" y="76276"/>
                </a:cubicBezTo>
                <a:cubicBezTo>
                  <a:pt x="64586" y="72720"/>
                  <a:pt x="73832" y="68409"/>
                  <a:pt x="81744" y="63341"/>
                </a:cubicBezTo>
                <a:cubicBezTo>
                  <a:pt x="89656" y="58274"/>
                  <a:pt x="95968" y="52584"/>
                  <a:pt x="100680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69"/>
                </a:lnTo>
                <a:lnTo>
                  <a:pt x="54940" y="23469"/>
                </a:lnTo>
                <a:cubicBezTo>
                  <a:pt x="52807" y="23469"/>
                  <a:pt x="51029" y="24225"/>
                  <a:pt x="49606" y="25736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69"/>
                </a:lnTo>
                <a:lnTo>
                  <a:pt x="159753" y="23469"/>
                </a:lnTo>
                <a:cubicBezTo>
                  <a:pt x="159220" y="29337"/>
                  <a:pt x="157442" y="34760"/>
                  <a:pt x="154419" y="39738"/>
                </a:cubicBezTo>
                <a:cubicBezTo>
                  <a:pt x="162598" y="39916"/>
                  <a:pt x="171177" y="40538"/>
                  <a:pt x="180156" y="41605"/>
                </a:cubicBezTo>
                <a:cubicBezTo>
                  <a:pt x="189135" y="42672"/>
                  <a:pt x="197403" y="44405"/>
                  <a:pt x="204959" y="46806"/>
                </a:cubicBezTo>
                <a:cubicBezTo>
                  <a:pt x="212516" y="49206"/>
                  <a:pt x="218739" y="52318"/>
                  <a:pt x="223628" y="56140"/>
                </a:cubicBezTo>
                <a:cubicBezTo>
                  <a:pt x="228517" y="59963"/>
                  <a:pt x="230963" y="64630"/>
                  <a:pt x="230963" y="70142"/>
                </a:cubicBezTo>
                <a:cubicBezTo>
                  <a:pt x="230963" y="75476"/>
                  <a:pt x="228873" y="79654"/>
                  <a:pt x="224695" y="82677"/>
                </a:cubicBezTo>
                <a:cubicBezTo>
                  <a:pt x="220517" y="85699"/>
                  <a:pt x="214783" y="87566"/>
                  <a:pt x="207493" y="88278"/>
                </a:cubicBezTo>
                <a:cubicBezTo>
                  <a:pt x="199847" y="88989"/>
                  <a:pt x="192824" y="88367"/>
                  <a:pt x="186424" y="86410"/>
                </a:cubicBezTo>
                <a:cubicBezTo>
                  <a:pt x="180022" y="84455"/>
                  <a:pt x="175666" y="81432"/>
                  <a:pt x="173355" y="77343"/>
                </a:cubicBezTo>
                <a:moveTo>
                  <a:pt x="180556" y="182690"/>
                </a:moveTo>
                <a:cubicBezTo>
                  <a:pt x="180556" y="176111"/>
                  <a:pt x="176067" y="171133"/>
                  <a:pt x="167087" y="167754"/>
                </a:cubicBezTo>
                <a:cubicBezTo>
                  <a:pt x="158109" y="164376"/>
                  <a:pt x="146241" y="162687"/>
                  <a:pt x="131483" y="162687"/>
                </a:cubicBezTo>
                <a:cubicBezTo>
                  <a:pt x="116548" y="162687"/>
                  <a:pt x="104591" y="164376"/>
                  <a:pt x="95612" y="167754"/>
                </a:cubicBezTo>
                <a:cubicBezTo>
                  <a:pt x="86633" y="171133"/>
                  <a:pt x="82144" y="176111"/>
                  <a:pt x="82144" y="182690"/>
                </a:cubicBezTo>
                <a:cubicBezTo>
                  <a:pt x="82144" y="189268"/>
                  <a:pt x="86589" y="194246"/>
                  <a:pt x="95479" y="197624"/>
                </a:cubicBezTo>
                <a:cubicBezTo>
                  <a:pt x="104369" y="201003"/>
                  <a:pt x="116370" y="202692"/>
                  <a:pt x="131483" y="202692"/>
                </a:cubicBezTo>
                <a:cubicBezTo>
                  <a:pt x="146241" y="202692"/>
                  <a:pt x="158109" y="201003"/>
                  <a:pt x="167087" y="197624"/>
                </a:cubicBezTo>
                <a:cubicBezTo>
                  <a:pt x="176067" y="194246"/>
                  <a:pt x="180556" y="189268"/>
                  <a:pt x="180556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7" name="Freeform 257"/>
          <p:cNvSpPr/>
          <p:nvPr/>
        </p:nvSpPr>
        <p:spPr>
          <a:xfrm>
            <a:off x="3976469" y="5628727"/>
            <a:ext cx="233896" cy="227228"/>
          </a:xfrm>
          <a:custGeom>
            <a:avLst/>
            <a:gdLst>
              <a:gd name="connsiteX0" fmla="*/ 233896 w 233896"/>
              <a:gd name="connsiteY0" fmla="*/ 142685 h 227228"/>
              <a:gd name="connsiteX1" fmla="*/ 233896 w 233896"/>
              <a:gd name="connsiteY1" fmla="*/ 227228 h 227228"/>
              <a:gd name="connsiteX2" fmla="*/ 188023 w 233896"/>
              <a:gd name="connsiteY2" fmla="*/ 227228 h 227228"/>
              <a:gd name="connsiteX3" fmla="*/ 188023 w 233896"/>
              <a:gd name="connsiteY3" fmla="*/ 215227 h 227228"/>
              <a:gd name="connsiteX4" fmla="*/ 164821 w 233896"/>
              <a:gd name="connsiteY4" fmla="*/ 221361 h 227228"/>
              <a:gd name="connsiteX5" fmla="*/ 138550 w 233896"/>
              <a:gd name="connsiteY5" fmla="*/ 225095 h 227228"/>
              <a:gd name="connsiteX6" fmla="*/ 111614 w 233896"/>
              <a:gd name="connsiteY6" fmla="*/ 226828 h 227228"/>
              <a:gd name="connsiteX7" fmla="*/ 86144 w 233896"/>
              <a:gd name="connsiteY7" fmla="*/ 227228 h 227228"/>
              <a:gd name="connsiteX8" fmla="*/ 46939 w 233896"/>
              <a:gd name="connsiteY8" fmla="*/ 227228 h 227228"/>
              <a:gd name="connsiteX9" fmla="*/ 46939 w 233896"/>
              <a:gd name="connsiteY9" fmla="*/ 142685 h 227228"/>
              <a:gd name="connsiteX11" fmla="*/ 66675 w 233896"/>
              <a:gd name="connsiteY11" fmla="*/ 36805 h 227228"/>
              <a:gd name="connsiteX12" fmla="*/ 64008 w 233896"/>
              <a:gd name="connsiteY12" fmla="*/ 27870 h 227228"/>
              <a:gd name="connsiteX13" fmla="*/ 56007 w 233896"/>
              <a:gd name="connsiteY13" fmla="*/ 23469 h 227228"/>
              <a:gd name="connsiteX14" fmla="*/ 113881 w 233896"/>
              <a:gd name="connsiteY14" fmla="*/ 7201 h 227228"/>
              <a:gd name="connsiteX15" fmla="*/ 113881 w 233896"/>
              <a:gd name="connsiteY15" fmla="*/ 38138 h 227228"/>
              <a:gd name="connsiteX16" fmla="*/ 112547 w 233896"/>
              <a:gd name="connsiteY16" fmla="*/ 53074 h 227228"/>
              <a:gd name="connsiteX17" fmla="*/ 108813 w 233896"/>
              <a:gd name="connsiteY17" fmla="*/ 67209 h 227228"/>
              <a:gd name="connsiteX18" fmla="*/ 129749 w 233896"/>
              <a:gd name="connsiteY18" fmla="*/ 71342 h 227228"/>
              <a:gd name="connsiteX19" fmla="*/ 146552 w 233896"/>
              <a:gd name="connsiteY19" fmla="*/ 80010 h 227228"/>
              <a:gd name="connsiteX20" fmla="*/ 157753 w 233896"/>
              <a:gd name="connsiteY20" fmla="*/ 92945 h 227228"/>
              <a:gd name="connsiteX21" fmla="*/ 161887 w 233896"/>
              <a:gd name="connsiteY21" fmla="*/ 109614 h 227228"/>
              <a:gd name="connsiteX22" fmla="*/ 156953 w 233896"/>
              <a:gd name="connsiteY22" fmla="*/ 123616 h 227228"/>
              <a:gd name="connsiteX23" fmla="*/ 142418 w 233896"/>
              <a:gd name="connsiteY23" fmla="*/ 130416 h 227228"/>
              <a:gd name="connsiteX24" fmla="*/ 125749 w 233896"/>
              <a:gd name="connsiteY24" fmla="*/ 128683 h 227228"/>
              <a:gd name="connsiteX25" fmla="*/ 114948 w 233896"/>
              <a:gd name="connsiteY25" fmla="*/ 120281 h 227228"/>
              <a:gd name="connsiteX26" fmla="*/ 118148 w 233896"/>
              <a:gd name="connsiteY26" fmla="*/ 109881 h 227228"/>
              <a:gd name="connsiteX27" fmla="*/ 117081 w 233896"/>
              <a:gd name="connsiteY27" fmla="*/ 98813 h 227228"/>
              <a:gd name="connsiteX28" fmla="*/ 111880 w 233896"/>
              <a:gd name="connsiteY28" fmla="*/ 88678 h 227228"/>
              <a:gd name="connsiteX29" fmla="*/ 102679 w 233896"/>
              <a:gd name="connsiteY29" fmla="*/ 81344 h 227228"/>
              <a:gd name="connsiteX30" fmla="*/ 64408 w 233896"/>
              <a:gd name="connsiteY30" fmla="*/ 119749 h 227228"/>
              <a:gd name="connsiteX31" fmla="*/ 0 w 233896"/>
              <a:gd name="connsiteY31" fmla="*/ 138418 h 227228"/>
              <a:gd name="connsiteX32" fmla="*/ 0 w 233896"/>
              <a:gd name="connsiteY32" fmla="*/ 133084 h 227228"/>
              <a:gd name="connsiteX33" fmla="*/ 26403 w 233896"/>
              <a:gd name="connsiteY33" fmla="*/ 118815 h 227228"/>
              <a:gd name="connsiteX34" fmla="*/ 47606 w 233896"/>
              <a:gd name="connsiteY34" fmla="*/ 96545 h 227228"/>
              <a:gd name="connsiteX35" fmla="*/ 61607 w 233896"/>
              <a:gd name="connsiteY35" fmla="*/ 68542 h 227228"/>
              <a:gd name="connsiteX36" fmla="*/ 66675 w 233896"/>
              <a:gd name="connsiteY36" fmla="*/ 36805 h 227228"/>
              <a:gd name="connsiteX38" fmla="*/ 186690 w 233896"/>
              <a:gd name="connsiteY38" fmla="*/ 132283 h 227228"/>
              <a:gd name="connsiteX39" fmla="*/ 186690 w 233896"/>
              <a:gd name="connsiteY39" fmla="*/ 28003 h 227228"/>
              <a:gd name="connsiteX40" fmla="*/ 185089 w 233896"/>
              <a:gd name="connsiteY40" fmla="*/ 20936 h 227228"/>
              <a:gd name="connsiteX41" fmla="*/ 179489 w 233896"/>
              <a:gd name="connsiteY41" fmla="*/ 16002 h 227228"/>
              <a:gd name="connsiteX42" fmla="*/ 233896 w 233896"/>
              <a:gd name="connsiteY42" fmla="*/ 0 h 227228"/>
              <a:gd name="connsiteX43" fmla="*/ 233896 w 233896"/>
              <a:gd name="connsiteY43" fmla="*/ 108014 h 227228"/>
              <a:gd name="connsiteX44" fmla="*/ 227762 w 233896"/>
              <a:gd name="connsiteY44" fmla="*/ 126549 h 227228"/>
              <a:gd name="connsiteX45" fmla="*/ 208292 w 233896"/>
              <a:gd name="connsiteY45" fmla="*/ 132283 h 227228"/>
              <a:gd name="connsiteX47" fmla="*/ 103479 w 233896"/>
              <a:gd name="connsiteY47" fmla="*/ 202692 h 227228"/>
              <a:gd name="connsiteX48" fmla="*/ 143885 w 233896"/>
              <a:gd name="connsiteY48" fmla="*/ 201759 h 227228"/>
              <a:gd name="connsiteX49" fmla="*/ 188023 w 233896"/>
              <a:gd name="connsiteY49" fmla="*/ 197891 h 227228"/>
              <a:gd name="connsiteX50" fmla="*/ 188023 w 233896"/>
              <a:gd name="connsiteY50" fmla="*/ 167221 h 227228"/>
              <a:gd name="connsiteX51" fmla="*/ 92811 w 233896"/>
              <a:gd name="connsiteY51" fmla="*/ 167221 h 227228"/>
              <a:gd name="connsiteX52" fmla="*/ 92811 w 233896"/>
              <a:gd name="connsiteY52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27228">
                <a:moveTo>
                  <a:pt x="233896" y="142685"/>
                </a:moveTo>
                <a:lnTo>
                  <a:pt x="233896" y="227228"/>
                </a:lnTo>
                <a:lnTo>
                  <a:pt x="188023" y="227228"/>
                </a:lnTo>
                <a:lnTo>
                  <a:pt x="188023" y="215227"/>
                </a:lnTo>
                <a:cubicBezTo>
                  <a:pt x="181089" y="217717"/>
                  <a:pt x="173355" y="219761"/>
                  <a:pt x="164821" y="221361"/>
                </a:cubicBezTo>
                <a:cubicBezTo>
                  <a:pt x="156286" y="222961"/>
                  <a:pt x="147529" y="224206"/>
                  <a:pt x="138550" y="225095"/>
                </a:cubicBezTo>
                <a:cubicBezTo>
                  <a:pt x="129572" y="225984"/>
                  <a:pt x="120593" y="226562"/>
                  <a:pt x="111614" y="226828"/>
                </a:cubicBezTo>
                <a:cubicBezTo>
                  <a:pt x="102635" y="227095"/>
                  <a:pt x="94145" y="227228"/>
                  <a:pt x="86144" y="227228"/>
                </a:cubicBezTo>
                <a:lnTo>
                  <a:pt x="46939" y="227228"/>
                </a:lnTo>
                <a:lnTo>
                  <a:pt x="46939" y="142685"/>
                </a:lnTo>
                <a:moveTo>
                  <a:pt x="66675" y="36805"/>
                </a:moveTo>
                <a:cubicBezTo>
                  <a:pt x="66675" y="33249"/>
                  <a:pt x="65786" y="30271"/>
                  <a:pt x="64008" y="27870"/>
                </a:cubicBezTo>
                <a:cubicBezTo>
                  <a:pt x="62230" y="25470"/>
                  <a:pt x="59563" y="24003"/>
                  <a:pt x="56007" y="23469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5"/>
                  <a:pt x="113436" y="48273"/>
                  <a:pt x="112547" y="53074"/>
                </a:cubicBezTo>
                <a:cubicBezTo>
                  <a:pt x="111658" y="57874"/>
                  <a:pt x="110413" y="62586"/>
                  <a:pt x="108813" y="67209"/>
                </a:cubicBezTo>
                <a:cubicBezTo>
                  <a:pt x="116281" y="67742"/>
                  <a:pt x="123260" y="69119"/>
                  <a:pt x="129749" y="71342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7"/>
                  <a:pt x="154997" y="87878"/>
                  <a:pt x="157753" y="92945"/>
                </a:cubicBezTo>
                <a:cubicBezTo>
                  <a:pt x="160509" y="98013"/>
                  <a:pt x="161887" y="103568"/>
                  <a:pt x="161887" y="109614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3" y="127438"/>
                  <a:pt x="148818" y="129706"/>
                  <a:pt x="142418" y="130416"/>
                </a:cubicBezTo>
                <a:cubicBezTo>
                  <a:pt x="136194" y="131127"/>
                  <a:pt x="130639" y="130550"/>
                  <a:pt x="125749" y="128683"/>
                </a:cubicBezTo>
                <a:cubicBezTo>
                  <a:pt x="120859" y="126816"/>
                  <a:pt x="117259" y="124016"/>
                  <a:pt x="114948" y="120281"/>
                </a:cubicBezTo>
                <a:cubicBezTo>
                  <a:pt x="116726" y="117081"/>
                  <a:pt x="117792" y="113614"/>
                  <a:pt x="118148" y="109881"/>
                </a:cubicBezTo>
                <a:cubicBezTo>
                  <a:pt x="118503" y="106147"/>
                  <a:pt x="118148" y="102457"/>
                  <a:pt x="117081" y="98813"/>
                </a:cubicBezTo>
                <a:cubicBezTo>
                  <a:pt x="116014" y="95167"/>
                  <a:pt x="114281" y="91789"/>
                  <a:pt x="111880" y="88678"/>
                </a:cubicBezTo>
                <a:cubicBezTo>
                  <a:pt x="109480" y="85566"/>
                  <a:pt x="106413" y="83122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4"/>
                </a:lnTo>
                <a:cubicBezTo>
                  <a:pt x="9423" y="129883"/>
                  <a:pt x="18224" y="125127"/>
                  <a:pt x="26403" y="118815"/>
                </a:cubicBezTo>
                <a:cubicBezTo>
                  <a:pt x="34582" y="112503"/>
                  <a:pt x="41649" y="105080"/>
                  <a:pt x="47606" y="96545"/>
                </a:cubicBezTo>
                <a:cubicBezTo>
                  <a:pt x="53562" y="88011"/>
                  <a:pt x="58229" y="78677"/>
                  <a:pt x="61607" y="68542"/>
                </a:cubicBezTo>
                <a:cubicBezTo>
                  <a:pt x="64986" y="58408"/>
                  <a:pt x="66675" y="47828"/>
                  <a:pt x="66675" y="36805"/>
                </a:cubicBezTo>
                <a:moveTo>
                  <a:pt x="186690" y="132283"/>
                </a:moveTo>
                <a:lnTo>
                  <a:pt x="186690" y="28003"/>
                </a:lnTo>
                <a:cubicBezTo>
                  <a:pt x="186690" y="25515"/>
                  <a:pt x="186156" y="23159"/>
                  <a:pt x="185089" y="20936"/>
                </a:cubicBezTo>
                <a:cubicBezTo>
                  <a:pt x="184022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08014"/>
                </a:lnTo>
                <a:cubicBezTo>
                  <a:pt x="233896" y="116548"/>
                  <a:pt x="231851" y="122727"/>
                  <a:pt x="227762" y="126549"/>
                </a:cubicBezTo>
                <a:cubicBezTo>
                  <a:pt x="223672" y="130372"/>
                  <a:pt x="217182" y="132283"/>
                  <a:pt x="208292" y="132283"/>
                </a:cubicBezTo>
                <a:moveTo>
                  <a:pt x="103479" y="202692"/>
                </a:moveTo>
                <a:cubicBezTo>
                  <a:pt x="115570" y="202692"/>
                  <a:pt x="129038" y="202381"/>
                  <a:pt x="143885" y="201759"/>
                </a:cubicBezTo>
                <a:cubicBezTo>
                  <a:pt x="158731" y="201137"/>
                  <a:pt x="173444" y="199847"/>
                  <a:pt x="188023" y="197891"/>
                </a:cubicBezTo>
                <a:lnTo>
                  <a:pt x="188023" y="167221"/>
                </a:lnTo>
                <a:lnTo>
                  <a:pt x="92811" y="167221"/>
                </a:lnTo>
                <a:lnTo>
                  <a:pt x="92811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8" name="Freeform 258"/>
          <p:cNvSpPr/>
          <p:nvPr/>
        </p:nvSpPr>
        <p:spPr>
          <a:xfrm>
            <a:off x="9602961" y="3475803"/>
            <a:ext cx="145084" cy="229209"/>
          </a:xfrm>
          <a:custGeom>
            <a:avLst/>
            <a:gdLst>
              <a:gd name="connsiteX0" fmla="*/ 37795 w 145084"/>
              <a:gd name="connsiteY0" fmla="*/ 28651 h 229209"/>
              <a:gd name="connsiteX1" fmla="*/ 138378 w 145084"/>
              <a:gd name="connsiteY1" fmla="*/ 28651 h 229209"/>
              <a:gd name="connsiteX2" fmla="*/ 138378 w 145084"/>
              <a:gd name="connsiteY2" fmla="*/ 0 h 229209"/>
              <a:gd name="connsiteX3" fmla="*/ 25603 w 145084"/>
              <a:gd name="connsiteY3" fmla="*/ 0 h 229209"/>
              <a:gd name="connsiteX4" fmla="*/ 18593 w 145084"/>
              <a:gd name="connsiteY4" fmla="*/ 104851 h 229209"/>
              <a:gd name="connsiteX5" fmla="*/ 27432 w 145084"/>
              <a:gd name="connsiteY5" fmla="*/ 108204 h 229209"/>
              <a:gd name="connsiteX6" fmla="*/ 59741 w 145084"/>
              <a:gd name="connsiteY6" fmla="*/ 103022 h 229209"/>
              <a:gd name="connsiteX7" fmla="*/ 110947 w 145084"/>
              <a:gd name="connsiteY7" fmla="*/ 158496 h 229209"/>
              <a:gd name="connsiteX8" fmla="*/ 60655 w 145084"/>
              <a:gd name="connsiteY8" fmla="*/ 217017 h 229209"/>
              <a:gd name="connsiteX9" fmla="*/ 40538 w 145084"/>
              <a:gd name="connsiteY9" fmla="*/ 214275 h 229209"/>
              <a:gd name="connsiteX10" fmla="*/ 35356 w 145084"/>
              <a:gd name="connsiteY10" fmla="*/ 191414 h 229209"/>
              <a:gd name="connsiteX11" fmla="*/ 16459 w 145084"/>
              <a:gd name="connsiteY11" fmla="*/ 169773 h 229209"/>
              <a:gd name="connsiteX12" fmla="*/ 0 w 145084"/>
              <a:gd name="connsiteY12" fmla="*/ 181051 h 229209"/>
              <a:gd name="connsiteX13" fmla="*/ 64312 w 145084"/>
              <a:gd name="connsiteY13" fmla="*/ 229209 h 229209"/>
              <a:gd name="connsiteX14" fmla="*/ 145084 w 145084"/>
              <a:gd name="connsiteY14" fmla="*/ 156362 h 229209"/>
              <a:gd name="connsiteX15" fmla="*/ 69799 w 145084"/>
              <a:gd name="connsiteY15" fmla="*/ 86258 h 229209"/>
              <a:gd name="connsiteX16" fmla="*/ 33833 w 145084"/>
              <a:gd name="connsiteY16" fmla="*/ 91440 h 22920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</a:cxnLst>
            <a:rect l="l" t="t" r="r" b="b"/>
            <a:pathLst>
              <a:path w="145084" h="229209">
                <a:moveTo>
                  <a:pt x="37795" y="28651"/>
                </a:moveTo>
                <a:lnTo>
                  <a:pt x="138378" y="28651"/>
                </a:lnTo>
                <a:lnTo>
                  <a:pt x="138378" y="0"/>
                </a:lnTo>
                <a:lnTo>
                  <a:pt x="25603" y="0"/>
                </a:lnTo>
                <a:lnTo>
                  <a:pt x="18593" y="104851"/>
                </a:lnTo>
                <a:lnTo>
                  <a:pt x="27432" y="108204"/>
                </a:lnTo>
                <a:cubicBezTo>
                  <a:pt x="37795" y="104851"/>
                  <a:pt x="48768" y="103022"/>
                  <a:pt x="59741" y="103022"/>
                </a:cubicBezTo>
                <a:cubicBezTo>
                  <a:pt x="90830" y="103022"/>
                  <a:pt x="110947" y="123139"/>
                  <a:pt x="110947" y="158496"/>
                </a:cubicBezTo>
                <a:cubicBezTo>
                  <a:pt x="110947" y="195072"/>
                  <a:pt x="92354" y="217017"/>
                  <a:pt x="60655" y="217017"/>
                </a:cubicBezTo>
                <a:cubicBezTo>
                  <a:pt x="53035" y="217017"/>
                  <a:pt x="46939" y="216103"/>
                  <a:pt x="40538" y="214275"/>
                </a:cubicBezTo>
                <a:lnTo>
                  <a:pt x="35356" y="191414"/>
                </a:lnTo>
                <a:cubicBezTo>
                  <a:pt x="31699" y="175260"/>
                  <a:pt x="26518" y="169773"/>
                  <a:pt x="16459" y="169773"/>
                </a:cubicBezTo>
                <a:cubicBezTo>
                  <a:pt x="9144" y="169773"/>
                  <a:pt x="2742" y="173431"/>
                  <a:pt x="0" y="181051"/>
                </a:cubicBezTo>
                <a:cubicBezTo>
                  <a:pt x="5486" y="212141"/>
                  <a:pt x="28346" y="229209"/>
                  <a:pt x="64312" y="229209"/>
                </a:cubicBezTo>
                <a:cubicBezTo>
                  <a:pt x="112471" y="229209"/>
                  <a:pt x="145084" y="200863"/>
                  <a:pt x="145084" y="156362"/>
                </a:cubicBezTo>
                <a:cubicBezTo>
                  <a:pt x="145084" y="111252"/>
                  <a:pt x="115215" y="86258"/>
                  <a:pt x="69799" y="86258"/>
                </a:cubicBezTo>
                <a:cubicBezTo>
                  <a:pt x="56693" y="86258"/>
                  <a:pt x="45415" y="87782"/>
                  <a:pt x="33833" y="9144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9" name="Freeform 259"/>
          <p:cNvSpPr/>
          <p:nvPr/>
        </p:nvSpPr>
        <p:spPr>
          <a:xfrm>
            <a:off x="9774868" y="3470927"/>
            <a:ext cx="145999" cy="234086"/>
          </a:xfrm>
          <a:custGeom>
            <a:avLst/>
            <a:gdLst>
              <a:gd name="connsiteX0" fmla="*/ 75589 w 145999"/>
              <a:gd name="connsiteY0" fmla="*/ 221894 h 234086"/>
              <a:gd name="connsiteX1" fmla="*/ 33833 w 145999"/>
              <a:gd name="connsiteY1" fmla="*/ 133502 h 234086"/>
              <a:gd name="connsiteX2" fmla="*/ 34137 w 145999"/>
              <a:gd name="connsiteY2" fmla="*/ 124663 h 234086"/>
              <a:gd name="connsiteX3" fmla="*/ 74371 w 145999"/>
              <a:gd name="connsiteY3" fmla="*/ 109728 h 234086"/>
              <a:gd name="connsiteX4" fmla="*/ 112471 w 145999"/>
              <a:gd name="connsiteY4" fmla="*/ 164592 h 234086"/>
              <a:gd name="connsiteX5" fmla="*/ 75589 w 145999"/>
              <a:gd name="connsiteY5" fmla="*/ 221894 h 234086"/>
              <a:gd name="connsiteX7" fmla="*/ 133502 w 145999"/>
              <a:gd name="connsiteY7" fmla="*/ 0 h 234086"/>
              <a:gd name="connsiteX8" fmla="*/ 0 w 145999"/>
              <a:gd name="connsiteY8" fmla="*/ 138379 h 234086"/>
              <a:gd name="connsiteX9" fmla="*/ 75285 w 145999"/>
              <a:gd name="connsiteY9" fmla="*/ 234086 h 234086"/>
              <a:gd name="connsiteX10" fmla="*/ 145999 w 145999"/>
              <a:gd name="connsiteY10" fmla="*/ 159715 h 234086"/>
              <a:gd name="connsiteX11" fmla="*/ 85039 w 145999"/>
              <a:gd name="connsiteY11" fmla="*/ 92050 h 234086"/>
              <a:gd name="connsiteX12" fmla="*/ 35051 w 145999"/>
              <a:gd name="connsiteY12" fmla="*/ 113081 h 234086"/>
              <a:gd name="connsiteX13" fmla="*/ 135331 w 145999"/>
              <a:gd name="connsiteY13" fmla="*/ 8534 h 23408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145999" h="234086">
                <a:moveTo>
                  <a:pt x="75589" y="221894"/>
                </a:moveTo>
                <a:cubicBezTo>
                  <a:pt x="49986" y="221894"/>
                  <a:pt x="33833" y="192938"/>
                  <a:pt x="33833" y="133502"/>
                </a:cubicBezTo>
                <a:cubicBezTo>
                  <a:pt x="33833" y="130454"/>
                  <a:pt x="33833" y="127711"/>
                  <a:pt x="34137" y="124663"/>
                </a:cubicBezTo>
                <a:cubicBezTo>
                  <a:pt x="46634" y="113386"/>
                  <a:pt x="60959" y="109728"/>
                  <a:pt x="74371" y="109728"/>
                </a:cubicBezTo>
                <a:cubicBezTo>
                  <a:pt x="97841" y="109728"/>
                  <a:pt x="112471" y="127102"/>
                  <a:pt x="112471" y="164592"/>
                </a:cubicBezTo>
                <a:cubicBezTo>
                  <a:pt x="112471" y="203606"/>
                  <a:pt x="97231" y="221894"/>
                  <a:pt x="75589" y="221894"/>
                </a:cubicBezTo>
                <a:moveTo>
                  <a:pt x="133502" y="0"/>
                </a:moveTo>
                <a:cubicBezTo>
                  <a:pt x="49986" y="9449"/>
                  <a:pt x="0" y="68275"/>
                  <a:pt x="0" y="138379"/>
                </a:cubicBezTo>
                <a:cubicBezTo>
                  <a:pt x="0" y="198425"/>
                  <a:pt x="28651" y="234086"/>
                  <a:pt x="75285" y="234086"/>
                </a:cubicBezTo>
                <a:cubicBezTo>
                  <a:pt x="117348" y="234086"/>
                  <a:pt x="145999" y="205740"/>
                  <a:pt x="145999" y="159715"/>
                </a:cubicBezTo>
                <a:cubicBezTo>
                  <a:pt x="145999" y="118567"/>
                  <a:pt x="121920" y="92050"/>
                  <a:pt x="85039" y="92050"/>
                </a:cubicBezTo>
                <a:cubicBezTo>
                  <a:pt x="66142" y="92050"/>
                  <a:pt x="48768" y="99364"/>
                  <a:pt x="35051" y="113081"/>
                </a:cubicBezTo>
                <a:cubicBezTo>
                  <a:pt x="41148" y="59131"/>
                  <a:pt x="73456" y="22860"/>
                  <a:pt x="135331" y="85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0" name="Freeform 260"/>
          <p:cNvSpPr/>
          <p:nvPr/>
        </p:nvSpPr>
        <p:spPr>
          <a:xfrm>
            <a:off x="9948300" y="3439532"/>
            <a:ext cx="247802" cy="294132"/>
          </a:xfrm>
          <a:custGeom>
            <a:avLst/>
            <a:gdLst>
              <a:gd name="connsiteX0" fmla="*/ 102412 w 247802"/>
              <a:gd name="connsiteY0" fmla="*/ 59741 h 294132"/>
              <a:gd name="connsiteX1" fmla="*/ 34137 w 247802"/>
              <a:gd name="connsiteY1" fmla="*/ 61265 h 294132"/>
              <a:gd name="connsiteX2" fmla="*/ 8229 w 247802"/>
              <a:gd name="connsiteY2" fmla="*/ 59741 h 294132"/>
              <a:gd name="connsiteX3" fmla="*/ 6095 w 247802"/>
              <a:gd name="connsiteY3" fmla="*/ 64008 h 294132"/>
              <a:gd name="connsiteX4" fmla="*/ 6705 w 247802"/>
              <a:gd name="connsiteY4" fmla="*/ 67361 h 294132"/>
              <a:gd name="connsiteX5" fmla="*/ 30175 w 247802"/>
              <a:gd name="connsiteY5" fmla="*/ 82296 h 294132"/>
              <a:gd name="connsiteX6" fmla="*/ 53036 w 247802"/>
              <a:gd name="connsiteY6" fmla="*/ 78029 h 294132"/>
              <a:gd name="connsiteX7" fmla="*/ 96620 w 247802"/>
              <a:gd name="connsiteY7" fmla="*/ 76810 h 294132"/>
              <a:gd name="connsiteX8" fmla="*/ 1219 w 247802"/>
              <a:gd name="connsiteY8" fmla="*/ 217932 h 294132"/>
              <a:gd name="connsiteX9" fmla="*/ 1523 w 247802"/>
              <a:gd name="connsiteY9" fmla="*/ 221285 h 294132"/>
              <a:gd name="connsiteX10" fmla="*/ 6401 w 247802"/>
              <a:gd name="connsiteY10" fmla="*/ 225857 h 294132"/>
              <a:gd name="connsiteX11" fmla="*/ 10058 w 247802"/>
              <a:gd name="connsiteY11" fmla="*/ 225247 h 294132"/>
              <a:gd name="connsiteX12" fmla="*/ 128929 w 247802"/>
              <a:gd name="connsiteY12" fmla="*/ 76810 h 294132"/>
              <a:gd name="connsiteX13" fmla="*/ 134417 w 247802"/>
              <a:gd name="connsiteY13" fmla="*/ 67056 h 294132"/>
              <a:gd name="connsiteX14" fmla="*/ 133502 w 247802"/>
              <a:gd name="connsiteY14" fmla="*/ 62789 h 294132"/>
              <a:gd name="connsiteX15" fmla="*/ 117957 w 247802"/>
              <a:gd name="connsiteY15" fmla="*/ 54254 h 294132"/>
              <a:gd name="connsiteX16" fmla="*/ 112167 w 247802"/>
              <a:gd name="connsiteY16" fmla="*/ 54254 h 294132"/>
              <a:gd name="connsiteX18" fmla="*/ 195072 w 247802"/>
              <a:gd name="connsiteY18" fmla="*/ 11278 h 294132"/>
              <a:gd name="connsiteX19" fmla="*/ 217931 w 247802"/>
              <a:gd name="connsiteY19" fmla="*/ 26822 h 294132"/>
              <a:gd name="connsiteX20" fmla="*/ 217931 w 247802"/>
              <a:gd name="connsiteY20" fmla="*/ 121310 h 294132"/>
              <a:gd name="connsiteX21" fmla="*/ 185623 w 247802"/>
              <a:gd name="connsiteY21" fmla="*/ 121920 h 294132"/>
              <a:gd name="connsiteX22" fmla="*/ 185623 w 247802"/>
              <a:gd name="connsiteY22" fmla="*/ 50292 h 294132"/>
              <a:gd name="connsiteX23" fmla="*/ 186537 w 247802"/>
              <a:gd name="connsiteY23" fmla="*/ 35966 h 294132"/>
              <a:gd name="connsiteX24" fmla="*/ 182880 w 247802"/>
              <a:gd name="connsiteY24" fmla="*/ 29261 h 294132"/>
              <a:gd name="connsiteX25" fmla="*/ 144475 w 247802"/>
              <a:gd name="connsiteY25" fmla="*/ 20727 h 294132"/>
              <a:gd name="connsiteX26" fmla="*/ 140208 w 247802"/>
              <a:gd name="connsiteY26" fmla="*/ 22555 h 294132"/>
              <a:gd name="connsiteX27" fmla="*/ 136854 w 247802"/>
              <a:gd name="connsiteY27" fmla="*/ 31699 h 294132"/>
              <a:gd name="connsiteX28" fmla="*/ 158190 w 247802"/>
              <a:gd name="connsiteY28" fmla="*/ 46025 h 294132"/>
              <a:gd name="connsiteX29" fmla="*/ 158190 w 247802"/>
              <a:gd name="connsiteY29" fmla="*/ 216713 h 294132"/>
              <a:gd name="connsiteX30" fmla="*/ 161239 w 247802"/>
              <a:gd name="connsiteY30" fmla="*/ 273406 h 294132"/>
              <a:gd name="connsiteX31" fmla="*/ 176479 w 247802"/>
              <a:gd name="connsiteY31" fmla="*/ 273406 h 294132"/>
              <a:gd name="connsiteX32" fmla="*/ 185623 w 247802"/>
              <a:gd name="connsiteY32" fmla="*/ 207874 h 294132"/>
              <a:gd name="connsiteX33" fmla="*/ 185623 w 247802"/>
              <a:gd name="connsiteY33" fmla="*/ 140513 h 294132"/>
              <a:gd name="connsiteX34" fmla="*/ 217931 w 247802"/>
              <a:gd name="connsiteY34" fmla="*/ 139903 h 294132"/>
              <a:gd name="connsiteX35" fmla="*/ 217931 w 247802"/>
              <a:gd name="connsiteY35" fmla="*/ 233782 h 294132"/>
              <a:gd name="connsiteX36" fmla="*/ 220980 w 247802"/>
              <a:gd name="connsiteY36" fmla="*/ 294132 h 294132"/>
              <a:gd name="connsiteX37" fmla="*/ 237134 w 247802"/>
              <a:gd name="connsiteY37" fmla="*/ 294132 h 294132"/>
              <a:gd name="connsiteX38" fmla="*/ 246583 w 247802"/>
              <a:gd name="connsiteY38" fmla="*/ 224638 h 294132"/>
              <a:gd name="connsiteX39" fmla="*/ 246583 w 247802"/>
              <a:gd name="connsiteY39" fmla="*/ 32004 h 294132"/>
              <a:gd name="connsiteX40" fmla="*/ 247497 w 247802"/>
              <a:gd name="connsiteY40" fmla="*/ 15849 h 294132"/>
              <a:gd name="connsiteX41" fmla="*/ 243536 w 247802"/>
              <a:gd name="connsiteY41" fmla="*/ 8839 h 294132"/>
              <a:gd name="connsiteX42" fmla="*/ 202386 w 247802"/>
              <a:gd name="connsiteY42" fmla="*/ 0 h 294132"/>
              <a:gd name="connsiteX43" fmla="*/ 198120 w 247802"/>
              <a:gd name="connsiteY43" fmla="*/ 2134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47802" h="294132">
                <a:moveTo>
                  <a:pt x="102412" y="59741"/>
                </a:moveTo>
                <a:cubicBezTo>
                  <a:pt x="89611" y="60655"/>
                  <a:pt x="44501" y="61570"/>
                  <a:pt x="34137" y="61265"/>
                </a:cubicBezTo>
                <a:cubicBezTo>
                  <a:pt x="26822" y="61265"/>
                  <a:pt x="16154" y="60960"/>
                  <a:pt x="8229" y="59741"/>
                </a:cubicBezTo>
                <a:lnTo>
                  <a:pt x="6095" y="64008"/>
                </a:lnTo>
                <a:cubicBezTo>
                  <a:pt x="5486" y="64922"/>
                  <a:pt x="5486" y="65837"/>
                  <a:pt x="6705" y="67361"/>
                </a:cubicBezTo>
                <a:cubicBezTo>
                  <a:pt x="13106" y="72847"/>
                  <a:pt x="21945" y="78639"/>
                  <a:pt x="30175" y="82296"/>
                </a:cubicBezTo>
                <a:cubicBezTo>
                  <a:pt x="35967" y="80467"/>
                  <a:pt x="46939" y="78334"/>
                  <a:pt x="53036" y="78029"/>
                </a:cubicBezTo>
                <a:cubicBezTo>
                  <a:pt x="58826" y="77419"/>
                  <a:pt x="82905" y="77115"/>
                  <a:pt x="96620" y="76810"/>
                </a:cubicBezTo>
                <a:cubicBezTo>
                  <a:pt x="83210" y="123139"/>
                  <a:pt x="48768" y="177698"/>
                  <a:pt x="1219" y="217932"/>
                </a:cubicBezTo>
                <a:cubicBezTo>
                  <a:pt x="0" y="219456"/>
                  <a:pt x="305" y="220371"/>
                  <a:pt x="1523" y="221285"/>
                </a:cubicBezTo>
                <a:lnTo>
                  <a:pt x="6401" y="225857"/>
                </a:lnTo>
                <a:cubicBezTo>
                  <a:pt x="7314" y="226466"/>
                  <a:pt x="8534" y="226162"/>
                  <a:pt x="10058" y="225247"/>
                </a:cubicBezTo>
                <a:cubicBezTo>
                  <a:pt x="69189" y="189281"/>
                  <a:pt x="116433" y="129236"/>
                  <a:pt x="128929" y="76810"/>
                </a:cubicBezTo>
                <a:lnTo>
                  <a:pt x="134417" y="67056"/>
                </a:lnTo>
                <a:cubicBezTo>
                  <a:pt x="135026" y="65227"/>
                  <a:pt x="135026" y="63703"/>
                  <a:pt x="133502" y="62789"/>
                </a:cubicBezTo>
                <a:cubicBezTo>
                  <a:pt x="130454" y="60655"/>
                  <a:pt x="121920" y="55779"/>
                  <a:pt x="117957" y="54254"/>
                </a:cubicBezTo>
                <a:cubicBezTo>
                  <a:pt x="116128" y="53340"/>
                  <a:pt x="113689" y="53340"/>
                  <a:pt x="112167" y="54254"/>
                </a:cubicBezTo>
                <a:moveTo>
                  <a:pt x="195072" y="11278"/>
                </a:moveTo>
                <a:cubicBezTo>
                  <a:pt x="204825" y="14936"/>
                  <a:pt x="213664" y="20727"/>
                  <a:pt x="217931" y="26822"/>
                </a:cubicBezTo>
                <a:lnTo>
                  <a:pt x="217931" y="121310"/>
                </a:lnTo>
                <a:lnTo>
                  <a:pt x="185623" y="121920"/>
                </a:lnTo>
                <a:lnTo>
                  <a:pt x="185623" y="50292"/>
                </a:lnTo>
                <a:lnTo>
                  <a:pt x="186537" y="35966"/>
                </a:lnTo>
                <a:cubicBezTo>
                  <a:pt x="186537" y="32614"/>
                  <a:pt x="185317" y="30480"/>
                  <a:pt x="182880" y="29261"/>
                </a:cubicBezTo>
                <a:cubicBezTo>
                  <a:pt x="174345" y="24994"/>
                  <a:pt x="155752" y="21031"/>
                  <a:pt x="144475" y="20727"/>
                </a:cubicBezTo>
                <a:cubicBezTo>
                  <a:pt x="141731" y="20727"/>
                  <a:pt x="140817" y="21336"/>
                  <a:pt x="140208" y="22555"/>
                </a:cubicBezTo>
                <a:lnTo>
                  <a:pt x="136854" y="31699"/>
                </a:lnTo>
                <a:cubicBezTo>
                  <a:pt x="145693" y="35052"/>
                  <a:pt x="154228" y="40234"/>
                  <a:pt x="158190" y="46025"/>
                </a:cubicBezTo>
                <a:lnTo>
                  <a:pt x="158190" y="216713"/>
                </a:lnTo>
                <a:cubicBezTo>
                  <a:pt x="158190" y="229819"/>
                  <a:pt x="159410" y="261519"/>
                  <a:pt x="161239" y="273406"/>
                </a:cubicBezTo>
                <a:lnTo>
                  <a:pt x="176479" y="273406"/>
                </a:lnTo>
                <a:cubicBezTo>
                  <a:pt x="181964" y="256337"/>
                  <a:pt x="185623" y="225552"/>
                  <a:pt x="185623" y="207874"/>
                </a:cubicBezTo>
                <a:lnTo>
                  <a:pt x="185623" y="140513"/>
                </a:lnTo>
                <a:lnTo>
                  <a:pt x="217931" y="139903"/>
                </a:lnTo>
                <a:lnTo>
                  <a:pt x="217931" y="233782"/>
                </a:lnTo>
                <a:cubicBezTo>
                  <a:pt x="217931" y="247498"/>
                  <a:pt x="219151" y="282854"/>
                  <a:pt x="220980" y="294132"/>
                </a:cubicBezTo>
                <a:lnTo>
                  <a:pt x="237134" y="294132"/>
                </a:lnTo>
                <a:cubicBezTo>
                  <a:pt x="242925" y="275539"/>
                  <a:pt x="246583" y="243231"/>
                  <a:pt x="246583" y="224638"/>
                </a:cubicBezTo>
                <a:lnTo>
                  <a:pt x="246583" y="32004"/>
                </a:lnTo>
                <a:lnTo>
                  <a:pt x="247497" y="15849"/>
                </a:lnTo>
                <a:cubicBezTo>
                  <a:pt x="247802" y="12497"/>
                  <a:pt x="246583" y="10058"/>
                  <a:pt x="243536" y="8839"/>
                </a:cubicBezTo>
                <a:cubicBezTo>
                  <a:pt x="234695" y="4572"/>
                  <a:pt x="214274" y="610"/>
                  <a:pt x="202386" y="0"/>
                </a:cubicBezTo>
                <a:cubicBezTo>
                  <a:pt x="199644" y="0"/>
                  <a:pt x="198729" y="610"/>
                  <a:pt x="198120" y="21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1" name="Freeform 261"/>
          <p:cNvSpPr/>
          <p:nvPr/>
        </p:nvSpPr>
        <p:spPr>
          <a:xfrm>
            <a:off x="10324623" y="3439532"/>
            <a:ext cx="251460" cy="283769"/>
          </a:xfrm>
          <a:custGeom>
            <a:avLst/>
            <a:gdLst>
              <a:gd name="connsiteX0" fmla="*/ 204521 w 251460"/>
              <a:gd name="connsiteY0" fmla="*/ 265176 h 283769"/>
              <a:gd name="connsiteX1" fmla="*/ 118566 w 251460"/>
              <a:gd name="connsiteY1" fmla="*/ 266090 h 283769"/>
              <a:gd name="connsiteX2" fmla="*/ 110947 w 251460"/>
              <a:gd name="connsiteY2" fmla="*/ 258166 h 283769"/>
              <a:gd name="connsiteX3" fmla="*/ 110947 w 251460"/>
              <a:gd name="connsiteY3" fmla="*/ 221285 h 283769"/>
              <a:gd name="connsiteX4" fmla="*/ 111557 w 251460"/>
              <a:gd name="connsiteY4" fmla="*/ 206349 h 283769"/>
              <a:gd name="connsiteX5" fmla="*/ 106376 w 251460"/>
              <a:gd name="connsiteY5" fmla="*/ 199644 h 283769"/>
              <a:gd name="connsiteX6" fmla="*/ 65532 w 251460"/>
              <a:gd name="connsiteY6" fmla="*/ 196291 h 283769"/>
              <a:gd name="connsiteX7" fmla="*/ 61264 w 251460"/>
              <a:gd name="connsiteY7" fmla="*/ 198730 h 283769"/>
              <a:gd name="connsiteX8" fmla="*/ 59435 w 251460"/>
              <a:gd name="connsiteY8" fmla="*/ 206654 h 283769"/>
              <a:gd name="connsiteX9" fmla="*/ 80772 w 251460"/>
              <a:gd name="connsiteY9" fmla="*/ 217018 h 283769"/>
              <a:gd name="connsiteX10" fmla="*/ 80772 w 251460"/>
              <a:gd name="connsiteY10" fmla="*/ 257556 h 283769"/>
              <a:gd name="connsiteX11" fmla="*/ 110643 w 251460"/>
              <a:gd name="connsiteY11" fmla="*/ 283769 h 283769"/>
              <a:gd name="connsiteX12" fmla="*/ 242316 w 251460"/>
              <a:gd name="connsiteY12" fmla="*/ 282854 h 283769"/>
              <a:gd name="connsiteX13" fmla="*/ 247193 w 251460"/>
              <a:gd name="connsiteY13" fmla="*/ 281025 h 283769"/>
              <a:gd name="connsiteX14" fmla="*/ 251460 w 251460"/>
              <a:gd name="connsiteY14" fmla="*/ 266700 h 283769"/>
              <a:gd name="connsiteX15" fmla="*/ 246583 w 251460"/>
              <a:gd name="connsiteY15" fmla="*/ 261519 h 283769"/>
              <a:gd name="connsiteX16" fmla="*/ 215798 w 251460"/>
              <a:gd name="connsiteY16" fmla="*/ 259080 h 283769"/>
              <a:gd name="connsiteX18" fmla="*/ 148437 w 251460"/>
              <a:gd name="connsiteY18" fmla="*/ 159410 h 283769"/>
              <a:gd name="connsiteX19" fmla="*/ 152095 w 251460"/>
              <a:gd name="connsiteY19" fmla="*/ 146609 h 283769"/>
              <a:gd name="connsiteX20" fmla="*/ 149657 w 251460"/>
              <a:gd name="connsiteY20" fmla="*/ 142646 h 283769"/>
              <a:gd name="connsiteX21" fmla="*/ 143866 w 251460"/>
              <a:gd name="connsiteY21" fmla="*/ 139903 h 283769"/>
              <a:gd name="connsiteX22" fmla="*/ 150876 w 251460"/>
              <a:gd name="connsiteY22" fmla="*/ 62789 h 283769"/>
              <a:gd name="connsiteX23" fmla="*/ 155144 w 251460"/>
              <a:gd name="connsiteY23" fmla="*/ 50597 h 283769"/>
              <a:gd name="connsiteX24" fmla="*/ 154533 w 251460"/>
              <a:gd name="connsiteY24" fmla="*/ 46330 h 283769"/>
              <a:gd name="connsiteX25" fmla="*/ 137464 w 251460"/>
              <a:gd name="connsiteY25" fmla="*/ 37490 h 283769"/>
              <a:gd name="connsiteX26" fmla="*/ 131979 w 251460"/>
              <a:gd name="connsiteY26" fmla="*/ 37490 h 283769"/>
              <a:gd name="connsiteX27" fmla="*/ 119786 w 251460"/>
              <a:gd name="connsiteY27" fmla="*/ 43586 h 283769"/>
              <a:gd name="connsiteX28" fmla="*/ 47549 w 251460"/>
              <a:gd name="connsiteY28" fmla="*/ 45110 h 283769"/>
              <a:gd name="connsiteX29" fmla="*/ 5486 w 251460"/>
              <a:gd name="connsiteY29" fmla="*/ 41453 h 283769"/>
              <a:gd name="connsiteX30" fmla="*/ 1829 w 251460"/>
              <a:gd name="connsiteY30" fmla="*/ 43282 h 283769"/>
              <a:gd name="connsiteX31" fmla="*/ 0 w 251460"/>
              <a:gd name="connsiteY31" fmla="*/ 51512 h 283769"/>
              <a:gd name="connsiteX32" fmla="*/ 16154 w 251460"/>
              <a:gd name="connsiteY32" fmla="*/ 61570 h 283769"/>
              <a:gd name="connsiteX33" fmla="*/ 22860 w 251460"/>
              <a:gd name="connsiteY33" fmla="*/ 153619 h 283769"/>
              <a:gd name="connsiteX34" fmla="*/ 26518 w 251460"/>
              <a:gd name="connsiteY34" fmla="*/ 174041 h 283769"/>
              <a:gd name="connsiteX35" fmla="*/ 42672 w 251460"/>
              <a:gd name="connsiteY35" fmla="*/ 174041 h 283769"/>
              <a:gd name="connsiteX36" fmla="*/ 48463 w 251460"/>
              <a:gd name="connsiteY36" fmla="*/ 160325 h 283769"/>
              <a:gd name="connsiteX38" fmla="*/ 47549 w 251460"/>
              <a:gd name="connsiteY38" fmla="*/ 63094 h 283769"/>
              <a:gd name="connsiteX39" fmla="*/ 120091 w 251460"/>
              <a:gd name="connsiteY39" fmla="*/ 61875 h 283769"/>
              <a:gd name="connsiteX40" fmla="*/ 119177 w 251460"/>
              <a:gd name="connsiteY40" fmla="*/ 139903 h 283769"/>
              <a:gd name="connsiteX41" fmla="*/ 113995 w 251460"/>
              <a:gd name="connsiteY41" fmla="*/ 141427 h 283769"/>
              <a:gd name="connsiteX42" fmla="*/ 49072 w 251460"/>
              <a:gd name="connsiteY42" fmla="*/ 142342 h 283769"/>
              <a:gd name="connsiteX44" fmla="*/ 201778 w 251460"/>
              <a:gd name="connsiteY44" fmla="*/ 158801 h 283769"/>
              <a:gd name="connsiteX45" fmla="*/ 204825 w 251460"/>
              <a:gd name="connsiteY45" fmla="*/ 217627 h 283769"/>
              <a:gd name="connsiteX46" fmla="*/ 221590 w 251460"/>
              <a:gd name="connsiteY46" fmla="*/ 217627 h 283769"/>
              <a:gd name="connsiteX47" fmla="*/ 231344 w 251460"/>
              <a:gd name="connsiteY47" fmla="*/ 149657 h 283769"/>
              <a:gd name="connsiteX48" fmla="*/ 231344 w 251460"/>
              <a:gd name="connsiteY48" fmla="*/ 33528 h 283769"/>
              <a:gd name="connsiteX49" fmla="*/ 232257 w 251460"/>
              <a:gd name="connsiteY49" fmla="*/ 16459 h 283769"/>
              <a:gd name="connsiteX50" fmla="*/ 228295 w 251460"/>
              <a:gd name="connsiteY50" fmla="*/ 9144 h 283769"/>
              <a:gd name="connsiteX51" fmla="*/ 184403 w 251460"/>
              <a:gd name="connsiteY51" fmla="*/ 0 h 283769"/>
              <a:gd name="connsiteX52" fmla="*/ 180136 w 251460"/>
              <a:gd name="connsiteY52" fmla="*/ 1829 h 283769"/>
              <a:gd name="connsiteX53" fmla="*/ 177088 w 251460"/>
              <a:gd name="connsiteY53" fmla="*/ 11278 h 283769"/>
              <a:gd name="connsiteX54" fmla="*/ 201778 w 251460"/>
              <a:gd name="connsiteY54" fmla="*/ 28042 h 2837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1460" h="283769">
                <a:moveTo>
                  <a:pt x="204521" y="265176"/>
                </a:moveTo>
                <a:cubicBezTo>
                  <a:pt x="186537" y="265786"/>
                  <a:pt x="137464" y="266395"/>
                  <a:pt x="118566" y="266090"/>
                </a:cubicBezTo>
                <a:cubicBezTo>
                  <a:pt x="113081" y="266090"/>
                  <a:pt x="110947" y="263652"/>
                  <a:pt x="110947" y="258166"/>
                </a:cubicBezTo>
                <a:lnTo>
                  <a:pt x="110947" y="221285"/>
                </a:lnTo>
                <a:lnTo>
                  <a:pt x="111557" y="206349"/>
                </a:lnTo>
                <a:cubicBezTo>
                  <a:pt x="111557" y="202692"/>
                  <a:pt x="109728" y="200558"/>
                  <a:pt x="106376" y="199644"/>
                </a:cubicBezTo>
                <a:cubicBezTo>
                  <a:pt x="97535" y="197815"/>
                  <a:pt x="77115" y="196291"/>
                  <a:pt x="65532" y="196291"/>
                </a:cubicBezTo>
                <a:cubicBezTo>
                  <a:pt x="63094" y="196291"/>
                  <a:pt x="61569" y="197206"/>
                  <a:pt x="61264" y="198730"/>
                </a:cubicBezTo>
                <a:lnTo>
                  <a:pt x="59435" y="206654"/>
                </a:lnTo>
                <a:cubicBezTo>
                  <a:pt x="67666" y="209093"/>
                  <a:pt x="75895" y="212751"/>
                  <a:pt x="80772" y="217018"/>
                </a:cubicBezTo>
                <a:lnTo>
                  <a:pt x="80772" y="257556"/>
                </a:lnTo>
                <a:cubicBezTo>
                  <a:pt x="80772" y="275539"/>
                  <a:pt x="89001" y="283464"/>
                  <a:pt x="110643" y="283769"/>
                </a:cubicBezTo>
                <a:lnTo>
                  <a:pt x="242316" y="282854"/>
                </a:lnTo>
                <a:cubicBezTo>
                  <a:pt x="244450" y="282854"/>
                  <a:pt x="245973" y="282245"/>
                  <a:pt x="247193" y="281025"/>
                </a:cubicBezTo>
                <a:cubicBezTo>
                  <a:pt x="249326" y="279197"/>
                  <a:pt x="251460" y="274015"/>
                  <a:pt x="251460" y="266700"/>
                </a:cubicBezTo>
                <a:cubicBezTo>
                  <a:pt x="251460" y="263957"/>
                  <a:pt x="249631" y="262128"/>
                  <a:pt x="246583" y="261519"/>
                </a:cubicBezTo>
                <a:cubicBezTo>
                  <a:pt x="240182" y="259995"/>
                  <a:pt x="225552" y="258775"/>
                  <a:pt x="215798" y="259080"/>
                </a:cubicBezTo>
                <a:moveTo>
                  <a:pt x="148437" y="159410"/>
                </a:moveTo>
                <a:cubicBezTo>
                  <a:pt x="150266" y="157277"/>
                  <a:pt x="152095" y="152400"/>
                  <a:pt x="152095" y="146609"/>
                </a:cubicBezTo>
                <a:cubicBezTo>
                  <a:pt x="152095" y="144780"/>
                  <a:pt x="151181" y="143256"/>
                  <a:pt x="149657" y="142646"/>
                </a:cubicBezTo>
                <a:lnTo>
                  <a:pt x="143866" y="139903"/>
                </a:lnTo>
                <a:cubicBezTo>
                  <a:pt x="147219" y="116129"/>
                  <a:pt x="150266" y="86868"/>
                  <a:pt x="150876" y="62789"/>
                </a:cubicBezTo>
                <a:lnTo>
                  <a:pt x="155144" y="50597"/>
                </a:lnTo>
                <a:cubicBezTo>
                  <a:pt x="155753" y="48463"/>
                  <a:pt x="155448" y="47244"/>
                  <a:pt x="154533" y="46330"/>
                </a:cubicBezTo>
                <a:cubicBezTo>
                  <a:pt x="150876" y="43891"/>
                  <a:pt x="142036" y="39319"/>
                  <a:pt x="137464" y="37490"/>
                </a:cubicBezTo>
                <a:cubicBezTo>
                  <a:pt x="135941" y="36576"/>
                  <a:pt x="133502" y="36576"/>
                  <a:pt x="131979" y="37490"/>
                </a:cubicBezTo>
                <a:lnTo>
                  <a:pt x="119786" y="43586"/>
                </a:lnTo>
                <a:cubicBezTo>
                  <a:pt x="102413" y="44806"/>
                  <a:pt x="65227" y="45110"/>
                  <a:pt x="47549" y="45110"/>
                </a:cubicBezTo>
                <a:cubicBezTo>
                  <a:pt x="36576" y="42977"/>
                  <a:pt x="16459" y="41453"/>
                  <a:pt x="5486" y="41453"/>
                </a:cubicBezTo>
                <a:cubicBezTo>
                  <a:pt x="3353" y="41453"/>
                  <a:pt x="2438" y="42063"/>
                  <a:pt x="1829" y="43282"/>
                </a:cubicBezTo>
                <a:lnTo>
                  <a:pt x="0" y="51512"/>
                </a:lnTo>
                <a:cubicBezTo>
                  <a:pt x="6400" y="53949"/>
                  <a:pt x="12801" y="57912"/>
                  <a:pt x="16154" y="61570"/>
                </a:cubicBezTo>
                <a:lnTo>
                  <a:pt x="22860" y="153619"/>
                </a:lnTo>
                <a:cubicBezTo>
                  <a:pt x="23469" y="160325"/>
                  <a:pt x="24688" y="168554"/>
                  <a:pt x="26518" y="174041"/>
                </a:cubicBezTo>
                <a:lnTo>
                  <a:pt x="42672" y="174041"/>
                </a:lnTo>
                <a:cubicBezTo>
                  <a:pt x="45416" y="170079"/>
                  <a:pt x="47549" y="165812"/>
                  <a:pt x="48463" y="160325"/>
                </a:cubicBezTo>
                <a:moveTo>
                  <a:pt x="47549" y="63094"/>
                </a:moveTo>
                <a:cubicBezTo>
                  <a:pt x="70103" y="62484"/>
                  <a:pt x="97535" y="61875"/>
                  <a:pt x="120091" y="61875"/>
                </a:cubicBezTo>
                <a:lnTo>
                  <a:pt x="119177" y="139903"/>
                </a:lnTo>
                <a:lnTo>
                  <a:pt x="113995" y="141427"/>
                </a:lnTo>
                <a:cubicBezTo>
                  <a:pt x="98451" y="142037"/>
                  <a:pt x="67969" y="142342"/>
                  <a:pt x="49072" y="142342"/>
                </a:cubicBezTo>
                <a:moveTo>
                  <a:pt x="201778" y="158801"/>
                </a:moveTo>
                <a:cubicBezTo>
                  <a:pt x="201778" y="173736"/>
                  <a:pt x="202692" y="205740"/>
                  <a:pt x="204825" y="217627"/>
                </a:cubicBezTo>
                <a:lnTo>
                  <a:pt x="221590" y="217627"/>
                </a:lnTo>
                <a:cubicBezTo>
                  <a:pt x="227685" y="200863"/>
                  <a:pt x="231344" y="172212"/>
                  <a:pt x="231344" y="149657"/>
                </a:cubicBezTo>
                <a:lnTo>
                  <a:pt x="231344" y="33528"/>
                </a:lnTo>
                <a:lnTo>
                  <a:pt x="232257" y="16459"/>
                </a:lnTo>
                <a:cubicBezTo>
                  <a:pt x="232257" y="12802"/>
                  <a:pt x="231038" y="10363"/>
                  <a:pt x="228295" y="9144"/>
                </a:cubicBezTo>
                <a:cubicBezTo>
                  <a:pt x="218541" y="4877"/>
                  <a:pt x="197205" y="610"/>
                  <a:pt x="184403" y="0"/>
                </a:cubicBezTo>
                <a:cubicBezTo>
                  <a:pt x="181660" y="0"/>
                  <a:pt x="180747" y="610"/>
                  <a:pt x="180136" y="1829"/>
                </a:cubicBezTo>
                <a:lnTo>
                  <a:pt x="177088" y="11278"/>
                </a:lnTo>
                <a:cubicBezTo>
                  <a:pt x="187757" y="15240"/>
                  <a:pt x="197205" y="21336"/>
                  <a:pt x="201778" y="280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2" name="Freeform 262"/>
          <p:cNvSpPr/>
          <p:nvPr/>
        </p:nvSpPr>
        <p:spPr>
          <a:xfrm>
            <a:off x="10606562" y="3454467"/>
            <a:ext cx="282246" cy="282245"/>
          </a:xfrm>
          <a:custGeom>
            <a:avLst/>
            <a:gdLst>
              <a:gd name="connsiteX0" fmla="*/ 228600 w 282246"/>
              <a:gd name="connsiteY0" fmla="*/ 135941 h 282245"/>
              <a:gd name="connsiteX1" fmla="*/ 157886 w 282246"/>
              <a:gd name="connsiteY1" fmla="*/ 137769 h 282245"/>
              <a:gd name="connsiteX2" fmla="*/ 158192 w 282246"/>
              <a:gd name="connsiteY2" fmla="*/ 118262 h 282245"/>
              <a:gd name="connsiteX3" fmla="*/ 160020 w 282246"/>
              <a:gd name="connsiteY3" fmla="*/ 104546 h 282245"/>
              <a:gd name="connsiteX4" fmla="*/ 156667 w 282246"/>
              <a:gd name="connsiteY4" fmla="*/ 98755 h 282245"/>
              <a:gd name="connsiteX5" fmla="*/ 120396 w 282246"/>
              <a:gd name="connsiteY5" fmla="*/ 94488 h 282245"/>
              <a:gd name="connsiteX6" fmla="*/ 116129 w 282246"/>
              <a:gd name="connsiteY6" fmla="*/ 96317 h 282245"/>
              <a:gd name="connsiteX7" fmla="*/ 113691 w 282246"/>
              <a:gd name="connsiteY7" fmla="*/ 104546 h 282245"/>
              <a:gd name="connsiteX8" fmla="*/ 129541 w 282246"/>
              <a:gd name="connsiteY8" fmla="*/ 114605 h 282245"/>
              <a:gd name="connsiteX9" fmla="*/ 129541 w 282246"/>
              <a:gd name="connsiteY9" fmla="*/ 138075 h 282245"/>
              <a:gd name="connsiteX10" fmla="*/ 39929 w 282246"/>
              <a:gd name="connsiteY10" fmla="*/ 138988 h 282245"/>
              <a:gd name="connsiteX11" fmla="*/ 3049 w 282246"/>
              <a:gd name="connsiteY11" fmla="*/ 135636 h 282245"/>
              <a:gd name="connsiteX12" fmla="*/ 611 w 282246"/>
              <a:gd name="connsiteY12" fmla="*/ 140512 h 282245"/>
              <a:gd name="connsiteX13" fmla="*/ 1524 w 282246"/>
              <a:gd name="connsiteY13" fmla="*/ 144170 h 282245"/>
              <a:gd name="connsiteX14" fmla="*/ 33833 w 282246"/>
              <a:gd name="connsiteY14" fmla="*/ 163373 h 282245"/>
              <a:gd name="connsiteX15" fmla="*/ 66752 w 282246"/>
              <a:gd name="connsiteY15" fmla="*/ 157276 h 282245"/>
              <a:gd name="connsiteX16" fmla="*/ 236830 w 282246"/>
              <a:gd name="connsiteY16" fmla="*/ 154838 h 282245"/>
              <a:gd name="connsiteX17" fmla="*/ 274016 w 282246"/>
              <a:gd name="connsiteY17" fmla="*/ 156362 h 282245"/>
              <a:gd name="connsiteX18" fmla="*/ 282246 w 282246"/>
              <a:gd name="connsiteY18" fmla="*/ 142037 h 282245"/>
              <a:gd name="connsiteX19" fmla="*/ 277674 w 282246"/>
              <a:gd name="connsiteY19" fmla="*/ 135941 h 282245"/>
              <a:gd name="connsiteX20" fmla="*/ 240792 w 282246"/>
              <a:gd name="connsiteY20" fmla="*/ 130759 h 282245"/>
              <a:gd name="connsiteX22" fmla="*/ 194463 w 282246"/>
              <a:gd name="connsiteY22" fmla="*/ 183794 h 282245"/>
              <a:gd name="connsiteX23" fmla="*/ 80467 w 282246"/>
              <a:gd name="connsiteY23" fmla="*/ 185928 h 282245"/>
              <a:gd name="connsiteX24" fmla="*/ 47549 w 282246"/>
              <a:gd name="connsiteY24" fmla="*/ 183489 h 282245"/>
              <a:gd name="connsiteX25" fmla="*/ 45111 w 282246"/>
              <a:gd name="connsiteY25" fmla="*/ 188061 h 282245"/>
              <a:gd name="connsiteX26" fmla="*/ 46330 w 282246"/>
              <a:gd name="connsiteY26" fmla="*/ 192024 h 282245"/>
              <a:gd name="connsiteX27" fmla="*/ 75286 w 282246"/>
              <a:gd name="connsiteY27" fmla="*/ 208788 h 282245"/>
              <a:gd name="connsiteX28" fmla="*/ 103632 w 282246"/>
              <a:gd name="connsiteY28" fmla="*/ 203606 h 282245"/>
              <a:gd name="connsiteX29" fmla="*/ 191720 w 282246"/>
              <a:gd name="connsiteY29" fmla="*/ 202387 h 282245"/>
              <a:gd name="connsiteX30" fmla="*/ 191720 w 282246"/>
              <a:gd name="connsiteY30" fmla="*/ 242925 h 282245"/>
              <a:gd name="connsiteX31" fmla="*/ 194767 w 282246"/>
              <a:gd name="connsiteY31" fmla="*/ 282245 h 282245"/>
              <a:gd name="connsiteX32" fmla="*/ 212446 w 282246"/>
              <a:gd name="connsiteY32" fmla="*/ 282245 h 282245"/>
              <a:gd name="connsiteX33" fmla="*/ 220980 w 282246"/>
              <a:gd name="connsiteY33" fmla="*/ 235915 h 282245"/>
              <a:gd name="connsiteX34" fmla="*/ 221590 w 282246"/>
              <a:gd name="connsiteY34" fmla="*/ 203606 h 282245"/>
              <a:gd name="connsiteX35" fmla="*/ 225552 w 282246"/>
              <a:gd name="connsiteY35" fmla="*/ 192329 h 282245"/>
              <a:gd name="connsiteX36" fmla="*/ 224943 w 282246"/>
              <a:gd name="connsiteY36" fmla="*/ 188061 h 282245"/>
              <a:gd name="connsiteX37" fmla="*/ 209703 w 282246"/>
              <a:gd name="connsiteY37" fmla="*/ 179222 h 282245"/>
              <a:gd name="connsiteX38" fmla="*/ 204521 w 282246"/>
              <a:gd name="connsiteY38" fmla="*/ 179222 h 282245"/>
              <a:gd name="connsiteX40" fmla="*/ 26823 w 282246"/>
              <a:gd name="connsiteY40" fmla="*/ 110947 h 282245"/>
              <a:gd name="connsiteX41" fmla="*/ 30786 w 282246"/>
              <a:gd name="connsiteY41" fmla="*/ 111556 h 282245"/>
              <a:gd name="connsiteX42" fmla="*/ 142342 w 282246"/>
              <a:gd name="connsiteY42" fmla="*/ 73152 h 282245"/>
              <a:gd name="connsiteX43" fmla="*/ 239268 w 282246"/>
              <a:gd name="connsiteY43" fmla="*/ 99975 h 282245"/>
              <a:gd name="connsiteX44" fmla="*/ 248717 w 282246"/>
              <a:gd name="connsiteY44" fmla="*/ 100279 h 282245"/>
              <a:gd name="connsiteX45" fmla="*/ 256032 w 282246"/>
              <a:gd name="connsiteY45" fmla="*/ 89002 h 282245"/>
              <a:gd name="connsiteX46" fmla="*/ 250242 w 282246"/>
              <a:gd name="connsiteY46" fmla="*/ 82296 h 282245"/>
              <a:gd name="connsiteX47" fmla="*/ 228600 w 282246"/>
              <a:gd name="connsiteY47" fmla="*/ 72237 h 282245"/>
              <a:gd name="connsiteX48" fmla="*/ 212142 w 282246"/>
              <a:gd name="connsiteY48" fmla="*/ 72237 h 282245"/>
              <a:gd name="connsiteX49" fmla="*/ 165508 w 282246"/>
              <a:gd name="connsiteY49" fmla="*/ 60655 h 282245"/>
              <a:gd name="connsiteX50" fmla="*/ 216714 w 282246"/>
              <a:gd name="connsiteY50" fmla="*/ 23164 h 282245"/>
              <a:gd name="connsiteX51" fmla="*/ 226467 w 282246"/>
              <a:gd name="connsiteY51" fmla="*/ 13716 h 282245"/>
              <a:gd name="connsiteX52" fmla="*/ 226161 w 282246"/>
              <a:gd name="connsiteY52" fmla="*/ 8839 h 282245"/>
              <a:gd name="connsiteX53" fmla="*/ 206959 w 282246"/>
              <a:gd name="connsiteY53" fmla="*/ 609 h 282245"/>
              <a:gd name="connsiteX54" fmla="*/ 200254 w 282246"/>
              <a:gd name="connsiteY54" fmla="*/ 609 h 282245"/>
              <a:gd name="connsiteX55" fmla="*/ 186233 w 282246"/>
              <a:gd name="connsiteY55" fmla="*/ 6096 h 282245"/>
              <a:gd name="connsiteX56" fmla="*/ 78333 w 282246"/>
              <a:gd name="connsiteY56" fmla="*/ 7620 h 282245"/>
              <a:gd name="connsiteX57" fmla="*/ 46940 w 282246"/>
              <a:gd name="connsiteY57" fmla="*/ 5181 h 282245"/>
              <a:gd name="connsiteX58" fmla="*/ 44501 w 282246"/>
              <a:gd name="connsiteY58" fmla="*/ 9753 h 282245"/>
              <a:gd name="connsiteX59" fmla="*/ 45416 w 282246"/>
              <a:gd name="connsiteY59" fmla="*/ 13411 h 282245"/>
              <a:gd name="connsiteX60" fmla="*/ 73458 w 282246"/>
              <a:gd name="connsiteY60" fmla="*/ 29565 h 282245"/>
              <a:gd name="connsiteX61" fmla="*/ 100280 w 282246"/>
              <a:gd name="connsiteY61" fmla="*/ 24688 h 282245"/>
              <a:gd name="connsiteX62" fmla="*/ 173431 w 282246"/>
              <a:gd name="connsiteY62" fmla="*/ 23775 h 282245"/>
              <a:gd name="connsiteX63" fmla="*/ 24385 w 282246"/>
              <a:gd name="connsiteY63" fmla="*/ 102412 h 282245"/>
              <a:gd name="connsiteX64" fmla="*/ 23164 w 282246"/>
              <a:gd name="connsiteY64" fmla="*/ 106070 h 2822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82246" h="282245">
                <a:moveTo>
                  <a:pt x="228600" y="135941"/>
                </a:moveTo>
                <a:cubicBezTo>
                  <a:pt x="219761" y="136550"/>
                  <a:pt x="190805" y="137160"/>
                  <a:pt x="157886" y="137769"/>
                </a:cubicBezTo>
                <a:lnTo>
                  <a:pt x="158192" y="118262"/>
                </a:lnTo>
                <a:lnTo>
                  <a:pt x="160020" y="104546"/>
                </a:lnTo>
                <a:cubicBezTo>
                  <a:pt x="160630" y="101498"/>
                  <a:pt x="159411" y="99364"/>
                  <a:pt x="156667" y="98755"/>
                </a:cubicBezTo>
                <a:cubicBezTo>
                  <a:pt x="148743" y="96317"/>
                  <a:pt x="130759" y="94488"/>
                  <a:pt x="120396" y="94488"/>
                </a:cubicBezTo>
                <a:cubicBezTo>
                  <a:pt x="117349" y="94488"/>
                  <a:pt x="116739" y="95097"/>
                  <a:pt x="116129" y="96317"/>
                </a:cubicBezTo>
                <a:lnTo>
                  <a:pt x="113691" y="104546"/>
                </a:lnTo>
                <a:cubicBezTo>
                  <a:pt x="120092" y="106680"/>
                  <a:pt x="126492" y="110642"/>
                  <a:pt x="129541" y="114605"/>
                </a:cubicBezTo>
                <a:lnTo>
                  <a:pt x="129541" y="138075"/>
                </a:lnTo>
                <a:cubicBezTo>
                  <a:pt x="88697" y="138684"/>
                  <a:pt x="49378" y="138988"/>
                  <a:pt x="39929" y="138988"/>
                </a:cubicBezTo>
                <a:cubicBezTo>
                  <a:pt x="29261" y="138988"/>
                  <a:pt x="14326" y="137769"/>
                  <a:pt x="3049" y="135636"/>
                </a:cubicBezTo>
                <a:lnTo>
                  <a:pt x="611" y="140512"/>
                </a:lnTo>
                <a:cubicBezTo>
                  <a:pt x="0" y="141732"/>
                  <a:pt x="305" y="143256"/>
                  <a:pt x="1524" y="144170"/>
                </a:cubicBezTo>
                <a:cubicBezTo>
                  <a:pt x="9449" y="151485"/>
                  <a:pt x="21946" y="159410"/>
                  <a:pt x="33833" y="163373"/>
                </a:cubicBezTo>
                <a:cubicBezTo>
                  <a:pt x="41758" y="160934"/>
                  <a:pt x="58827" y="157886"/>
                  <a:pt x="66752" y="157276"/>
                </a:cubicBezTo>
                <a:cubicBezTo>
                  <a:pt x="84125" y="156362"/>
                  <a:pt x="215798" y="154838"/>
                  <a:pt x="236830" y="154838"/>
                </a:cubicBezTo>
                <a:cubicBezTo>
                  <a:pt x="246583" y="154838"/>
                  <a:pt x="266091" y="155448"/>
                  <a:pt x="274016" y="156362"/>
                </a:cubicBezTo>
                <a:cubicBezTo>
                  <a:pt x="277674" y="154838"/>
                  <a:pt x="282246" y="148742"/>
                  <a:pt x="282246" y="142037"/>
                </a:cubicBezTo>
                <a:cubicBezTo>
                  <a:pt x="282246" y="138988"/>
                  <a:pt x="280417" y="136855"/>
                  <a:pt x="277674" y="135941"/>
                </a:cubicBezTo>
                <a:cubicBezTo>
                  <a:pt x="270053" y="133502"/>
                  <a:pt x="252680" y="131064"/>
                  <a:pt x="240792" y="130759"/>
                </a:cubicBezTo>
                <a:moveTo>
                  <a:pt x="194463" y="183794"/>
                </a:moveTo>
                <a:cubicBezTo>
                  <a:pt x="174955" y="184709"/>
                  <a:pt x="95403" y="185928"/>
                  <a:pt x="80467" y="185928"/>
                </a:cubicBezTo>
                <a:cubicBezTo>
                  <a:pt x="71019" y="185928"/>
                  <a:pt x="57913" y="185014"/>
                  <a:pt x="47549" y="183489"/>
                </a:cubicBezTo>
                <a:lnTo>
                  <a:pt x="45111" y="188061"/>
                </a:lnTo>
                <a:cubicBezTo>
                  <a:pt x="44501" y="189585"/>
                  <a:pt x="44807" y="190805"/>
                  <a:pt x="46330" y="192024"/>
                </a:cubicBezTo>
                <a:cubicBezTo>
                  <a:pt x="53950" y="198425"/>
                  <a:pt x="64618" y="204825"/>
                  <a:pt x="75286" y="208788"/>
                </a:cubicBezTo>
                <a:cubicBezTo>
                  <a:pt x="82296" y="206045"/>
                  <a:pt x="96013" y="203911"/>
                  <a:pt x="103632" y="203606"/>
                </a:cubicBezTo>
                <a:cubicBezTo>
                  <a:pt x="115824" y="202692"/>
                  <a:pt x="168250" y="202082"/>
                  <a:pt x="191720" y="202387"/>
                </a:cubicBezTo>
                <a:lnTo>
                  <a:pt x="191720" y="242925"/>
                </a:lnTo>
                <a:cubicBezTo>
                  <a:pt x="191720" y="253288"/>
                  <a:pt x="192939" y="272796"/>
                  <a:pt x="194767" y="282245"/>
                </a:cubicBezTo>
                <a:lnTo>
                  <a:pt x="212446" y="282245"/>
                </a:lnTo>
                <a:cubicBezTo>
                  <a:pt x="217323" y="270662"/>
                  <a:pt x="220980" y="249631"/>
                  <a:pt x="220980" y="235915"/>
                </a:cubicBezTo>
                <a:lnTo>
                  <a:pt x="221590" y="203606"/>
                </a:lnTo>
                <a:lnTo>
                  <a:pt x="225552" y="192329"/>
                </a:lnTo>
                <a:cubicBezTo>
                  <a:pt x="226161" y="190500"/>
                  <a:pt x="226161" y="188976"/>
                  <a:pt x="224943" y="188061"/>
                </a:cubicBezTo>
                <a:cubicBezTo>
                  <a:pt x="221895" y="185928"/>
                  <a:pt x="213971" y="181356"/>
                  <a:pt x="209703" y="179222"/>
                </a:cubicBezTo>
                <a:cubicBezTo>
                  <a:pt x="208180" y="178612"/>
                  <a:pt x="205741" y="178612"/>
                  <a:pt x="204521" y="179222"/>
                </a:cubicBezTo>
                <a:moveTo>
                  <a:pt x="26823" y="110947"/>
                </a:moveTo>
                <a:cubicBezTo>
                  <a:pt x="27432" y="111556"/>
                  <a:pt x="28652" y="111861"/>
                  <a:pt x="30786" y="111556"/>
                </a:cubicBezTo>
                <a:cubicBezTo>
                  <a:pt x="70105" y="103022"/>
                  <a:pt x="108510" y="89916"/>
                  <a:pt x="142342" y="73152"/>
                </a:cubicBezTo>
                <a:lnTo>
                  <a:pt x="239268" y="99975"/>
                </a:lnTo>
                <a:cubicBezTo>
                  <a:pt x="242621" y="100888"/>
                  <a:pt x="246280" y="101193"/>
                  <a:pt x="248717" y="100279"/>
                </a:cubicBezTo>
                <a:cubicBezTo>
                  <a:pt x="252985" y="98755"/>
                  <a:pt x="256642" y="93878"/>
                  <a:pt x="256032" y="89002"/>
                </a:cubicBezTo>
                <a:cubicBezTo>
                  <a:pt x="255727" y="86868"/>
                  <a:pt x="253898" y="84429"/>
                  <a:pt x="250242" y="82296"/>
                </a:cubicBezTo>
                <a:cubicBezTo>
                  <a:pt x="245670" y="79248"/>
                  <a:pt x="235916" y="74371"/>
                  <a:pt x="228600" y="72237"/>
                </a:cubicBezTo>
                <a:lnTo>
                  <a:pt x="212142" y="72237"/>
                </a:lnTo>
                <a:lnTo>
                  <a:pt x="165508" y="60655"/>
                </a:lnTo>
                <a:cubicBezTo>
                  <a:pt x="184710" y="49378"/>
                  <a:pt x="202083" y="36881"/>
                  <a:pt x="216714" y="23164"/>
                </a:cubicBezTo>
                <a:lnTo>
                  <a:pt x="226467" y="13716"/>
                </a:lnTo>
                <a:cubicBezTo>
                  <a:pt x="227991" y="12192"/>
                  <a:pt x="227991" y="10058"/>
                  <a:pt x="226161" y="8839"/>
                </a:cubicBezTo>
                <a:cubicBezTo>
                  <a:pt x="222505" y="7010"/>
                  <a:pt x="212142" y="2438"/>
                  <a:pt x="206959" y="609"/>
                </a:cubicBezTo>
                <a:cubicBezTo>
                  <a:pt x="204826" y="0"/>
                  <a:pt x="202083" y="0"/>
                  <a:pt x="200254" y="609"/>
                </a:cubicBezTo>
                <a:lnTo>
                  <a:pt x="186233" y="6096"/>
                </a:lnTo>
                <a:cubicBezTo>
                  <a:pt x="166117" y="7010"/>
                  <a:pt x="93270" y="7925"/>
                  <a:pt x="78333" y="7620"/>
                </a:cubicBezTo>
                <a:cubicBezTo>
                  <a:pt x="69495" y="7620"/>
                  <a:pt x="56693" y="6705"/>
                  <a:pt x="46940" y="5181"/>
                </a:cubicBezTo>
                <a:lnTo>
                  <a:pt x="44501" y="9753"/>
                </a:lnTo>
                <a:cubicBezTo>
                  <a:pt x="43892" y="10973"/>
                  <a:pt x="44196" y="12497"/>
                  <a:pt x="45416" y="13411"/>
                </a:cubicBezTo>
                <a:cubicBezTo>
                  <a:pt x="52730" y="19507"/>
                  <a:pt x="63398" y="25908"/>
                  <a:pt x="73458" y="29565"/>
                </a:cubicBezTo>
                <a:cubicBezTo>
                  <a:pt x="80163" y="27127"/>
                  <a:pt x="93270" y="24993"/>
                  <a:pt x="100280" y="24688"/>
                </a:cubicBezTo>
                <a:cubicBezTo>
                  <a:pt x="110339" y="24079"/>
                  <a:pt x="148743" y="23469"/>
                  <a:pt x="173431" y="23775"/>
                </a:cubicBezTo>
                <a:cubicBezTo>
                  <a:pt x="137771" y="55169"/>
                  <a:pt x="85345" y="81991"/>
                  <a:pt x="24385" y="102412"/>
                </a:cubicBezTo>
                <a:cubicBezTo>
                  <a:pt x="22555" y="103022"/>
                  <a:pt x="22251" y="104546"/>
                  <a:pt x="23164" y="1060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3" name="Freeform 263"/>
          <p:cNvSpPr/>
          <p:nvPr/>
        </p:nvSpPr>
        <p:spPr>
          <a:xfrm>
            <a:off x="10901000" y="3473670"/>
            <a:ext cx="282245" cy="213055"/>
          </a:xfrm>
          <a:custGeom>
            <a:avLst/>
            <a:gdLst>
              <a:gd name="connsiteX0" fmla="*/ 228600 w 282245"/>
              <a:gd name="connsiteY0" fmla="*/ 185623 h 213055"/>
              <a:gd name="connsiteX1" fmla="*/ 39928 w 282245"/>
              <a:gd name="connsiteY1" fmla="*/ 188671 h 213055"/>
              <a:gd name="connsiteX2" fmla="*/ 3048 w 282245"/>
              <a:gd name="connsiteY2" fmla="*/ 185318 h 213055"/>
              <a:gd name="connsiteX3" fmla="*/ 609 w 282245"/>
              <a:gd name="connsiteY3" fmla="*/ 190195 h 213055"/>
              <a:gd name="connsiteX4" fmla="*/ 1523 w 282245"/>
              <a:gd name="connsiteY4" fmla="*/ 193853 h 213055"/>
              <a:gd name="connsiteX5" fmla="*/ 33833 w 282245"/>
              <a:gd name="connsiteY5" fmla="*/ 213055 h 213055"/>
              <a:gd name="connsiteX6" fmla="*/ 66751 w 282245"/>
              <a:gd name="connsiteY6" fmla="*/ 206959 h 213055"/>
              <a:gd name="connsiteX7" fmla="*/ 236829 w 282245"/>
              <a:gd name="connsiteY7" fmla="*/ 204520 h 213055"/>
              <a:gd name="connsiteX8" fmla="*/ 274014 w 282245"/>
              <a:gd name="connsiteY8" fmla="*/ 206044 h 213055"/>
              <a:gd name="connsiteX9" fmla="*/ 282245 w 282245"/>
              <a:gd name="connsiteY9" fmla="*/ 191719 h 213055"/>
              <a:gd name="connsiteX10" fmla="*/ 277673 w 282245"/>
              <a:gd name="connsiteY10" fmla="*/ 185623 h 213055"/>
              <a:gd name="connsiteX11" fmla="*/ 240792 w 282245"/>
              <a:gd name="connsiteY11" fmla="*/ 180441 h 213055"/>
              <a:gd name="connsiteX13" fmla="*/ 221284 w 282245"/>
              <a:gd name="connsiteY13" fmla="*/ 68885 h 213055"/>
              <a:gd name="connsiteX14" fmla="*/ 140817 w 282245"/>
              <a:gd name="connsiteY14" fmla="*/ 0 h 213055"/>
              <a:gd name="connsiteX15" fmla="*/ 59741 w 282245"/>
              <a:gd name="connsiteY15" fmla="*/ 68885 h 213055"/>
              <a:gd name="connsiteX16" fmla="*/ 140817 w 282245"/>
              <a:gd name="connsiteY16" fmla="*/ 137465 h 213055"/>
              <a:gd name="connsiteX17" fmla="*/ 221284 w 282245"/>
              <a:gd name="connsiteY17" fmla="*/ 68885 h 213055"/>
              <a:gd name="connsiteX19" fmla="*/ 190500 w 282245"/>
              <a:gd name="connsiteY19" fmla="*/ 68885 h 213055"/>
              <a:gd name="connsiteX20" fmla="*/ 140817 w 282245"/>
              <a:gd name="connsiteY20" fmla="*/ 116738 h 213055"/>
              <a:gd name="connsiteX21" fmla="*/ 90829 w 282245"/>
              <a:gd name="connsiteY21" fmla="*/ 68885 h 213055"/>
              <a:gd name="connsiteX22" fmla="*/ 140817 w 282245"/>
              <a:gd name="connsiteY22" fmla="*/ 20726 h 213055"/>
              <a:gd name="connsiteX23" fmla="*/ 190500 w 282245"/>
              <a:gd name="connsiteY23" fmla="*/ 68885 h 2130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</a:cxnLst>
            <a:rect l="l" t="t" r="r" b="b"/>
            <a:pathLst>
              <a:path w="282245" h="213055">
                <a:moveTo>
                  <a:pt x="228600" y="185623"/>
                </a:moveTo>
                <a:cubicBezTo>
                  <a:pt x="206958" y="187147"/>
                  <a:pt x="59130" y="188976"/>
                  <a:pt x="39928" y="188671"/>
                </a:cubicBezTo>
                <a:cubicBezTo>
                  <a:pt x="29260" y="188671"/>
                  <a:pt x="14325" y="187452"/>
                  <a:pt x="3048" y="185318"/>
                </a:cubicBezTo>
                <a:lnTo>
                  <a:pt x="609" y="190195"/>
                </a:lnTo>
                <a:cubicBezTo>
                  <a:pt x="0" y="191414"/>
                  <a:pt x="305" y="192938"/>
                  <a:pt x="1523" y="193853"/>
                </a:cubicBezTo>
                <a:cubicBezTo>
                  <a:pt x="9448" y="201168"/>
                  <a:pt x="21945" y="209093"/>
                  <a:pt x="33833" y="213055"/>
                </a:cubicBezTo>
                <a:cubicBezTo>
                  <a:pt x="41757" y="210617"/>
                  <a:pt x="58826" y="207569"/>
                  <a:pt x="66751" y="206959"/>
                </a:cubicBezTo>
                <a:cubicBezTo>
                  <a:pt x="84124" y="206044"/>
                  <a:pt x="215798" y="204520"/>
                  <a:pt x="236829" y="204520"/>
                </a:cubicBezTo>
                <a:cubicBezTo>
                  <a:pt x="246583" y="204520"/>
                  <a:pt x="266089" y="205131"/>
                  <a:pt x="274014" y="206044"/>
                </a:cubicBezTo>
                <a:cubicBezTo>
                  <a:pt x="277673" y="204520"/>
                  <a:pt x="282245" y="198425"/>
                  <a:pt x="282245" y="191719"/>
                </a:cubicBezTo>
                <a:cubicBezTo>
                  <a:pt x="282245" y="188671"/>
                  <a:pt x="280415" y="186537"/>
                  <a:pt x="277673" y="185623"/>
                </a:cubicBezTo>
                <a:cubicBezTo>
                  <a:pt x="270052" y="183185"/>
                  <a:pt x="252679" y="180746"/>
                  <a:pt x="240792" y="180441"/>
                </a:cubicBezTo>
                <a:moveTo>
                  <a:pt x="221284" y="68885"/>
                </a:moveTo>
                <a:cubicBezTo>
                  <a:pt x="221284" y="28651"/>
                  <a:pt x="186537" y="0"/>
                  <a:pt x="140817" y="0"/>
                </a:cubicBezTo>
                <a:cubicBezTo>
                  <a:pt x="94792" y="0"/>
                  <a:pt x="59741" y="28651"/>
                  <a:pt x="59741" y="68885"/>
                </a:cubicBezTo>
                <a:cubicBezTo>
                  <a:pt x="59741" y="108814"/>
                  <a:pt x="94792" y="137465"/>
                  <a:pt x="140817" y="137465"/>
                </a:cubicBezTo>
                <a:cubicBezTo>
                  <a:pt x="186537" y="137465"/>
                  <a:pt x="221284" y="108814"/>
                  <a:pt x="221284" y="68885"/>
                </a:cubicBezTo>
                <a:moveTo>
                  <a:pt x="190500" y="68885"/>
                </a:moveTo>
                <a:cubicBezTo>
                  <a:pt x="190500" y="98755"/>
                  <a:pt x="168554" y="116738"/>
                  <a:pt x="140817" y="116738"/>
                </a:cubicBezTo>
                <a:cubicBezTo>
                  <a:pt x="112776" y="116738"/>
                  <a:pt x="90829" y="98755"/>
                  <a:pt x="90829" y="68885"/>
                </a:cubicBezTo>
                <a:cubicBezTo>
                  <a:pt x="90829" y="39014"/>
                  <a:pt x="112776" y="20726"/>
                  <a:pt x="140817" y="20726"/>
                </a:cubicBezTo>
                <a:cubicBezTo>
                  <a:pt x="168554" y="20726"/>
                  <a:pt x="190500" y="39014"/>
                  <a:pt x="190500" y="6888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4" name="Freeform 264"/>
          <p:cNvSpPr/>
          <p:nvPr/>
        </p:nvSpPr>
        <p:spPr>
          <a:xfrm>
            <a:off x="11195436" y="3467574"/>
            <a:ext cx="282245" cy="225247"/>
          </a:xfrm>
          <a:custGeom>
            <a:avLst/>
            <a:gdLst>
              <a:gd name="connsiteX0" fmla="*/ 228600 w 282245"/>
              <a:gd name="connsiteY0" fmla="*/ 197815 h 225247"/>
              <a:gd name="connsiteX1" fmla="*/ 156668 w 282245"/>
              <a:gd name="connsiteY1" fmla="*/ 199644 h 225247"/>
              <a:gd name="connsiteX2" fmla="*/ 156668 w 282245"/>
              <a:gd name="connsiteY2" fmla="*/ 147828 h 225247"/>
              <a:gd name="connsiteX3" fmla="*/ 233781 w 282245"/>
              <a:gd name="connsiteY3" fmla="*/ 146609 h 225247"/>
              <a:gd name="connsiteX4" fmla="*/ 238964 w 282245"/>
              <a:gd name="connsiteY4" fmla="*/ 145085 h 225247"/>
              <a:gd name="connsiteX5" fmla="*/ 242925 w 282245"/>
              <a:gd name="connsiteY5" fmla="*/ 131978 h 225247"/>
              <a:gd name="connsiteX6" fmla="*/ 238049 w 282245"/>
              <a:gd name="connsiteY6" fmla="*/ 126492 h 225247"/>
              <a:gd name="connsiteX7" fmla="*/ 207569 w 282245"/>
              <a:gd name="connsiteY7" fmla="*/ 124358 h 225247"/>
              <a:gd name="connsiteX8" fmla="*/ 199034 w 282245"/>
              <a:gd name="connsiteY8" fmla="*/ 129236 h 225247"/>
              <a:gd name="connsiteX9" fmla="*/ 94793 w 282245"/>
              <a:gd name="connsiteY9" fmla="*/ 131064 h 225247"/>
              <a:gd name="connsiteX10" fmla="*/ 88392 w 282245"/>
              <a:gd name="connsiteY10" fmla="*/ 124358 h 225247"/>
              <a:gd name="connsiteX11" fmla="*/ 88392 w 282245"/>
              <a:gd name="connsiteY11" fmla="*/ 85954 h 225247"/>
              <a:gd name="connsiteX12" fmla="*/ 221893 w 282245"/>
              <a:gd name="connsiteY12" fmla="*/ 83820 h 225247"/>
              <a:gd name="connsiteX13" fmla="*/ 225552 w 282245"/>
              <a:gd name="connsiteY13" fmla="*/ 72542 h 225247"/>
              <a:gd name="connsiteX14" fmla="*/ 223723 w 282245"/>
              <a:gd name="connsiteY14" fmla="*/ 68885 h 225247"/>
              <a:gd name="connsiteX15" fmla="*/ 217018 w 282245"/>
              <a:gd name="connsiteY15" fmla="*/ 65837 h 225247"/>
              <a:gd name="connsiteX16" fmla="*/ 224943 w 282245"/>
              <a:gd name="connsiteY16" fmla="*/ 24384 h 225247"/>
              <a:gd name="connsiteX17" fmla="*/ 229209 w 282245"/>
              <a:gd name="connsiteY17" fmla="*/ 13716 h 225247"/>
              <a:gd name="connsiteX18" fmla="*/ 228600 w 282245"/>
              <a:gd name="connsiteY18" fmla="*/ 8839 h 225247"/>
              <a:gd name="connsiteX19" fmla="*/ 212446 w 282245"/>
              <a:gd name="connsiteY19" fmla="*/ 914 h 225247"/>
              <a:gd name="connsiteX20" fmla="*/ 206654 w 282245"/>
              <a:gd name="connsiteY20" fmla="*/ 914 h 225247"/>
              <a:gd name="connsiteX21" fmla="*/ 194768 w 282245"/>
              <a:gd name="connsiteY21" fmla="*/ 6401 h 225247"/>
              <a:gd name="connsiteX22" fmla="*/ 76809 w 282245"/>
              <a:gd name="connsiteY22" fmla="*/ 7925 h 225247"/>
              <a:gd name="connsiteX23" fmla="*/ 45720 w 282245"/>
              <a:gd name="connsiteY23" fmla="*/ 5181 h 225247"/>
              <a:gd name="connsiteX24" fmla="*/ 43281 w 282245"/>
              <a:gd name="connsiteY24" fmla="*/ 9449 h 225247"/>
              <a:gd name="connsiteX25" fmla="*/ 44197 w 282245"/>
              <a:gd name="connsiteY25" fmla="*/ 13106 h 225247"/>
              <a:gd name="connsiteX26" fmla="*/ 71627 w 282245"/>
              <a:gd name="connsiteY26" fmla="*/ 31090 h 225247"/>
              <a:gd name="connsiteX27" fmla="*/ 99059 w 282245"/>
              <a:gd name="connsiteY27" fmla="*/ 26213 h 225247"/>
              <a:gd name="connsiteX28" fmla="*/ 192329 w 282245"/>
              <a:gd name="connsiteY28" fmla="*/ 24994 h 225247"/>
              <a:gd name="connsiteX29" fmla="*/ 191415 w 282245"/>
              <a:gd name="connsiteY29" fmla="*/ 65532 h 225247"/>
              <a:gd name="connsiteX30" fmla="*/ 184709 w 282245"/>
              <a:gd name="connsiteY30" fmla="*/ 67056 h 225247"/>
              <a:gd name="connsiteX31" fmla="*/ 89002 w 282245"/>
              <a:gd name="connsiteY31" fmla="*/ 68885 h 225247"/>
              <a:gd name="connsiteX32" fmla="*/ 45110 w 282245"/>
              <a:gd name="connsiteY32" fmla="*/ 67361 h 225247"/>
              <a:gd name="connsiteX33" fmla="*/ 41757 w 282245"/>
              <a:gd name="connsiteY33" fmla="*/ 69190 h 225247"/>
              <a:gd name="connsiteX34" fmla="*/ 40539 w 282245"/>
              <a:gd name="connsiteY34" fmla="*/ 76505 h 225247"/>
              <a:gd name="connsiteX35" fmla="*/ 57912 w 282245"/>
              <a:gd name="connsiteY35" fmla="*/ 85344 h 225247"/>
              <a:gd name="connsiteX36" fmla="*/ 57912 w 282245"/>
              <a:gd name="connsiteY36" fmla="*/ 124968 h 225247"/>
              <a:gd name="connsiteX37" fmla="*/ 82906 w 282245"/>
              <a:gd name="connsiteY37" fmla="*/ 149047 h 225247"/>
              <a:gd name="connsiteX38" fmla="*/ 127406 w 282245"/>
              <a:gd name="connsiteY38" fmla="*/ 148437 h 225247"/>
              <a:gd name="connsiteX39" fmla="*/ 127406 w 282245"/>
              <a:gd name="connsiteY39" fmla="*/ 200254 h 225247"/>
              <a:gd name="connsiteX40" fmla="*/ 39929 w 282245"/>
              <a:gd name="connsiteY40" fmla="*/ 200863 h 225247"/>
              <a:gd name="connsiteX41" fmla="*/ 3048 w 282245"/>
              <a:gd name="connsiteY41" fmla="*/ 197510 h 225247"/>
              <a:gd name="connsiteX42" fmla="*/ 609 w 282245"/>
              <a:gd name="connsiteY42" fmla="*/ 202387 h 225247"/>
              <a:gd name="connsiteX43" fmla="*/ 1524 w 282245"/>
              <a:gd name="connsiteY43" fmla="*/ 205740 h 225247"/>
              <a:gd name="connsiteX44" fmla="*/ 33834 w 282245"/>
              <a:gd name="connsiteY44" fmla="*/ 225247 h 225247"/>
              <a:gd name="connsiteX45" fmla="*/ 66751 w 282245"/>
              <a:gd name="connsiteY45" fmla="*/ 219151 h 225247"/>
              <a:gd name="connsiteX46" fmla="*/ 236831 w 282245"/>
              <a:gd name="connsiteY46" fmla="*/ 216713 h 225247"/>
              <a:gd name="connsiteX47" fmla="*/ 274015 w 282245"/>
              <a:gd name="connsiteY47" fmla="*/ 218237 h 225247"/>
              <a:gd name="connsiteX48" fmla="*/ 282245 w 282245"/>
              <a:gd name="connsiteY48" fmla="*/ 203911 h 225247"/>
              <a:gd name="connsiteX49" fmla="*/ 277673 w 282245"/>
              <a:gd name="connsiteY49" fmla="*/ 197815 h 225247"/>
              <a:gd name="connsiteX50" fmla="*/ 240792 w 282245"/>
              <a:gd name="connsiteY50" fmla="*/ 192329 h 22524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82245" h="225247">
                <a:moveTo>
                  <a:pt x="228600" y="197815"/>
                </a:moveTo>
                <a:cubicBezTo>
                  <a:pt x="219760" y="198425"/>
                  <a:pt x="190196" y="199034"/>
                  <a:pt x="156668" y="199644"/>
                </a:cubicBezTo>
                <a:lnTo>
                  <a:pt x="156668" y="147828"/>
                </a:lnTo>
                <a:lnTo>
                  <a:pt x="233781" y="146609"/>
                </a:lnTo>
                <a:cubicBezTo>
                  <a:pt x="235915" y="146609"/>
                  <a:pt x="237744" y="146304"/>
                  <a:pt x="238964" y="145085"/>
                </a:cubicBezTo>
                <a:cubicBezTo>
                  <a:pt x="240792" y="143256"/>
                  <a:pt x="242925" y="138379"/>
                  <a:pt x="242925" y="131978"/>
                </a:cubicBezTo>
                <a:cubicBezTo>
                  <a:pt x="242925" y="129236"/>
                  <a:pt x="241097" y="127102"/>
                  <a:pt x="238049" y="126492"/>
                </a:cubicBezTo>
                <a:cubicBezTo>
                  <a:pt x="231648" y="124968"/>
                  <a:pt x="217322" y="124054"/>
                  <a:pt x="207569" y="124358"/>
                </a:cubicBezTo>
                <a:lnTo>
                  <a:pt x="199034" y="129236"/>
                </a:lnTo>
                <a:cubicBezTo>
                  <a:pt x="178308" y="130454"/>
                  <a:pt x="120397" y="131369"/>
                  <a:pt x="94793" y="131064"/>
                </a:cubicBezTo>
                <a:cubicBezTo>
                  <a:pt x="90221" y="131064"/>
                  <a:pt x="88392" y="128931"/>
                  <a:pt x="88392" y="124358"/>
                </a:cubicBezTo>
                <a:lnTo>
                  <a:pt x="88392" y="85954"/>
                </a:lnTo>
                <a:lnTo>
                  <a:pt x="221893" y="83820"/>
                </a:lnTo>
                <a:cubicBezTo>
                  <a:pt x="223723" y="81991"/>
                  <a:pt x="225552" y="77419"/>
                  <a:pt x="225552" y="72542"/>
                </a:cubicBezTo>
                <a:cubicBezTo>
                  <a:pt x="225552" y="71019"/>
                  <a:pt x="224943" y="69799"/>
                  <a:pt x="223723" y="68885"/>
                </a:cubicBezTo>
                <a:lnTo>
                  <a:pt x="217018" y="65837"/>
                </a:lnTo>
                <a:cubicBezTo>
                  <a:pt x="220066" y="56083"/>
                  <a:pt x="224027" y="35966"/>
                  <a:pt x="224943" y="24384"/>
                </a:cubicBezTo>
                <a:lnTo>
                  <a:pt x="229209" y="13716"/>
                </a:lnTo>
                <a:cubicBezTo>
                  <a:pt x="230124" y="11582"/>
                  <a:pt x="230124" y="9754"/>
                  <a:pt x="228600" y="8839"/>
                </a:cubicBezTo>
                <a:cubicBezTo>
                  <a:pt x="225247" y="6706"/>
                  <a:pt x="216712" y="2743"/>
                  <a:pt x="212446" y="914"/>
                </a:cubicBezTo>
                <a:cubicBezTo>
                  <a:pt x="210312" y="0"/>
                  <a:pt x="208483" y="0"/>
                  <a:pt x="206654" y="914"/>
                </a:cubicBezTo>
                <a:lnTo>
                  <a:pt x="194768" y="6401"/>
                </a:lnTo>
                <a:cubicBezTo>
                  <a:pt x="174650" y="7315"/>
                  <a:pt x="93269" y="8230"/>
                  <a:pt x="76809" y="7925"/>
                </a:cubicBezTo>
                <a:cubicBezTo>
                  <a:pt x="68884" y="7925"/>
                  <a:pt x="54559" y="7010"/>
                  <a:pt x="45720" y="5181"/>
                </a:cubicBezTo>
                <a:lnTo>
                  <a:pt x="43281" y="9449"/>
                </a:lnTo>
                <a:cubicBezTo>
                  <a:pt x="42672" y="10973"/>
                  <a:pt x="42977" y="11887"/>
                  <a:pt x="44197" y="13106"/>
                </a:cubicBezTo>
                <a:cubicBezTo>
                  <a:pt x="51512" y="19812"/>
                  <a:pt x="61265" y="26213"/>
                  <a:pt x="71627" y="31090"/>
                </a:cubicBezTo>
                <a:cubicBezTo>
                  <a:pt x="79553" y="28651"/>
                  <a:pt x="92354" y="26517"/>
                  <a:pt x="99059" y="26213"/>
                </a:cubicBezTo>
                <a:cubicBezTo>
                  <a:pt x="111862" y="25603"/>
                  <a:pt x="170993" y="24689"/>
                  <a:pt x="192329" y="24994"/>
                </a:cubicBezTo>
                <a:cubicBezTo>
                  <a:pt x="192939" y="33528"/>
                  <a:pt x="192634" y="56083"/>
                  <a:pt x="191415" y="65532"/>
                </a:cubicBezTo>
                <a:lnTo>
                  <a:pt x="184709" y="67056"/>
                </a:lnTo>
                <a:cubicBezTo>
                  <a:pt x="170687" y="67970"/>
                  <a:pt x="111252" y="68885"/>
                  <a:pt x="89002" y="68885"/>
                </a:cubicBezTo>
                <a:cubicBezTo>
                  <a:pt x="79857" y="67970"/>
                  <a:pt x="55474" y="67361"/>
                  <a:pt x="45110" y="67361"/>
                </a:cubicBezTo>
                <a:cubicBezTo>
                  <a:pt x="43281" y="67361"/>
                  <a:pt x="42063" y="67970"/>
                  <a:pt x="41757" y="69190"/>
                </a:cubicBezTo>
                <a:lnTo>
                  <a:pt x="40539" y="76505"/>
                </a:lnTo>
                <a:cubicBezTo>
                  <a:pt x="47549" y="78334"/>
                  <a:pt x="53949" y="81686"/>
                  <a:pt x="57912" y="85344"/>
                </a:cubicBezTo>
                <a:lnTo>
                  <a:pt x="57912" y="124968"/>
                </a:lnTo>
                <a:cubicBezTo>
                  <a:pt x="57912" y="141427"/>
                  <a:pt x="64922" y="148742"/>
                  <a:pt x="82906" y="149047"/>
                </a:cubicBezTo>
                <a:lnTo>
                  <a:pt x="127406" y="148437"/>
                </a:lnTo>
                <a:lnTo>
                  <a:pt x="127406" y="200254"/>
                </a:lnTo>
                <a:cubicBezTo>
                  <a:pt x="87478" y="200558"/>
                  <a:pt x="49073" y="200863"/>
                  <a:pt x="39929" y="200863"/>
                </a:cubicBezTo>
                <a:cubicBezTo>
                  <a:pt x="29260" y="200558"/>
                  <a:pt x="14325" y="199339"/>
                  <a:pt x="3048" y="197510"/>
                </a:cubicBezTo>
                <a:lnTo>
                  <a:pt x="609" y="202387"/>
                </a:lnTo>
                <a:cubicBezTo>
                  <a:pt x="0" y="203606"/>
                  <a:pt x="305" y="204825"/>
                  <a:pt x="1524" y="205740"/>
                </a:cubicBezTo>
                <a:cubicBezTo>
                  <a:pt x="9449" y="213360"/>
                  <a:pt x="21946" y="220980"/>
                  <a:pt x="33834" y="225247"/>
                </a:cubicBezTo>
                <a:cubicBezTo>
                  <a:pt x="41757" y="222809"/>
                  <a:pt x="58826" y="219761"/>
                  <a:pt x="66751" y="219151"/>
                </a:cubicBezTo>
                <a:cubicBezTo>
                  <a:pt x="84124" y="217932"/>
                  <a:pt x="215799" y="216408"/>
                  <a:pt x="236831" y="216713"/>
                </a:cubicBezTo>
                <a:cubicBezTo>
                  <a:pt x="246583" y="216713"/>
                  <a:pt x="266090" y="217322"/>
                  <a:pt x="274015" y="218237"/>
                </a:cubicBezTo>
                <a:cubicBezTo>
                  <a:pt x="277673" y="216408"/>
                  <a:pt x="282245" y="210617"/>
                  <a:pt x="282245" y="203911"/>
                </a:cubicBezTo>
                <a:cubicBezTo>
                  <a:pt x="282245" y="200863"/>
                  <a:pt x="280415" y="198730"/>
                  <a:pt x="277673" y="197815"/>
                </a:cubicBezTo>
                <a:cubicBezTo>
                  <a:pt x="270053" y="195072"/>
                  <a:pt x="252679" y="192939"/>
                  <a:pt x="240792" y="1923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5" name="Freeform 265"/>
          <p:cNvSpPr/>
          <p:nvPr/>
        </p:nvSpPr>
        <p:spPr>
          <a:xfrm>
            <a:off x="11567342" y="3464830"/>
            <a:ext cx="282245" cy="266700"/>
          </a:xfrm>
          <a:custGeom>
            <a:avLst/>
            <a:gdLst>
              <a:gd name="connsiteX0" fmla="*/ 228600 w 282245"/>
              <a:gd name="connsiteY0" fmla="*/ 121310 h 266700"/>
              <a:gd name="connsiteX1" fmla="*/ 205741 w 282245"/>
              <a:gd name="connsiteY1" fmla="*/ 122225 h 266700"/>
              <a:gd name="connsiteX2" fmla="*/ 229819 w 282245"/>
              <a:gd name="connsiteY2" fmla="*/ 25908 h 266700"/>
              <a:gd name="connsiteX3" fmla="*/ 235000 w 282245"/>
              <a:gd name="connsiteY3" fmla="*/ 14021 h 266700"/>
              <a:gd name="connsiteX4" fmla="*/ 234086 w 282245"/>
              <a:gd name="connsiteY4" fmla="*/ 9754 h 266700"/>
              <a:gd name="connsiteX5" fmla="*/ 217322 w 282245"/>
              <a:gd name="connsiteY5" fmla="*/ 610 h 266700"/>
              <a:gd name="connsiteX6" fmla="*/ 211531 w 282245"/>
              <a:gd name="connsiteY6" fmla="*/ 610 h 266700"/>
              <a:gd name="connsiteX7" fmla="*/ 197816 w 282245"/>
              <a:gd name="connsiteY7" fmla="*/ 6706 h 266700"/>
              <a:gd name="connsiteX8" fmla="*/ 74371 w 282245"/>
              <a:gd name="connsiteY8" fmla="*/ 8534 h 266700"/>
              <a:gd name="connsiteX9" fmla="*/ 41453 w 282245"/>
              <a:gd name="connsiteY9" fmla="*/ 5486 h 266700"/>
              <a:gd name="connsiteX10" fmla="*/ 39015 w 282245"/>
              <a:gd name="connsiteY10" fmla="*/ 9754 h 266700"/>
              <a:gd name="connsiteX11" fmla="*/ 39929 w 282245"/>
              <a:gd name="connsiteY11" fmla="*/ 13716 h 266700"/>
              <a:gd name="connsiteX12" fmla="*/ 69190 w 282245"/>
              <a:gd name="connsiteY12" fmla="*/ 32004 h 266700"/>
              <a:gd name="connsiteX13" fmla="*/ 99364 w 282245"/>
              <a:gd name="connsiteY13" fmla="*/ 26518 h 266700"/>
              <a:gd name="connsiteX14" fmla="*/ 196291 w 282245"/>
              <a:gd name="connsiteY14" fmla="*/ 24689 h 266700"/>
              <a:gd name="connsiteX15" fmla="*/ 185928 w 282245"/>
              <a:gd name="connsiteY15" fmla="*/ 122530 h 266700"/>
              <a:gd name="connsiteX16" fmla="*/ 39929 w 282245"/>
              <a:gd name="connsiteY16" fmla="*/ 124358 h 266700"/>
              <a:gd name="connsiteX17" fmla="*/ 3048 w 282245"/>
              <a:gd name="connsiteY17" fmla="*/ 121006 h 266700"/>
              <a:gd name="connsiteX18" fmla="*/ 610 w 282245"/>
              <a:gd name="connsiteY18" fmla="*/ 125882 h 266700"/>
              <a:gd name="connsiteX19" fmla="*/ 1524 w 282245"/>
              <a:gd name="connsiteY19" fmla="*/ 129540 h 266700"/>
              <a:gd name="connsiteX20" fmla="*/ 33832 w 282245"/>
              <a:gd name="connsiteY20" fmla="*/ 148742 h 266700"/>
              <a:gd name="connsiteX21" fmla="*/ 66751 w 282245"/>
              <a:gd name="connsiteY21" fmla="*/ 142646 h 266700"/>
              <a:gd name="connsiteX22" fmla="*/ 127101 w 282245"/>
              <a:gd name="connsiteY22" fmla="*/ 141427 h 266700"/>
              <a:gd name="connsiteX23" fmla="*/ 127101 w 282245"/>
              <a:gd name="connsiteY23" fmla="*/ 207569 h 266700"/>
              <a:gd name="connsiteX24" fmla="*/ 130150 w 282245"/>
              <a:gd name="connsiteY24" fmla="*/ 266700 h 266700"/>
              <a:gd name="connsiteX25" fmla="*/ 146914 w 282245"/>
              <a:gd name="connsiteY25" fmla="*/ 266700 h 266700"/>
              <a:gd name="connsiteX26" fmla="*/ 156666 w 282245"/>
              <a:gd name="connsiteY26" fmla="*/ 198425 h 266700"/>
              <a:gd name="connsiteX27" fmla="*/ 156666 w 282245"/>
              <a:gd name="connsiteY27" fmla="*/ 141122 h 266700"/>
              <a:gd name="connsiteX28" fmla="*/ 236829 w 282245"/>
              <a:gd name="connsiteY28" fmla="*/ 140208 h 266700"/>
              <a:gd name="connsiteX29" fmla="*/ 274016 w 282245"/>
              <a:gd name="connsiteY29" fmla="*/ 141732 h 266700"/>
              <a:gd name="connsiteX30" fmla="*/ 282245 w 282245"/>
              <a:gd name="connsiteY30" fmla="*/ 127407 h 266700"/>
              <a:gd name="connsiteX31" fmla="*/ 277673 w 282245"/>
              <a:gd name="connsiteY31" fmla="*/ 121310 h 266700"/>
              <a:gd name="connsiteX32" fmla="*/ 240792 w 282245"/>
              <a:gd name="connsiteY32" fmla="*/ 116129 h 266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82245" h="266700">
                <a:moveTo>
                  <a:pt x="228600" y="121310"/>
                </a:moveTo>
                <a:cubicBezTo>
                  <a:pt x="224637" y="121615"/>
                  <a:pt x="216713" y="121920"/>
                  <a:pt x="205741" y="122225"/>
                </a:cubicBezTo>
                <a:cubicBezTo>
                  <a:pt x="217932" y="94183"/>
                  <a:pt x="227685" y="53949"/>
                  <a:pt x="229819" y="25908"/>
                </a:cubicBezTo>
                <a:lnTo>
                  <a:pt x="235000" y="14021"/>
                </a:lnTo>
                <a:cubicBezTo>
                  <a:pt x="235610" y="12192"/>
                  <a:pt x="235610" y="10668"/>
                  <a:pt x="234086" y="9754"/>
                </a:cubicBezTo>
                <a:cubicBezTo>
                  <a:pt x="230733" y="7315"/>
                  <a:pt x="222199" y="2743"/>
                  <a:pt x="217322" y="610"/>
                </a:cubicBezTo>
                <a:cubicBezTo>
                  <a:pt x="215798" y="0"/>
                  <a:pt x="213360" y="0"/>
                  <a:pt x="211531" y="610"/>
                </a:cubicBezTo>
                <a:lnTo>
                  <a:pt x="197816" y="6706"/>
                </a:lnTo>
                <a:cubicBezTo>
                  <a:pt x="175260" y="7620"/>
                  <a:pt x="90830" y="8534"/>
                  <a:pt x="74371" y="8534"/>
                </a:cubicBezTo>
                <a:cubicBezTo>
                  <a:pt x="64922" y="8534"/>
                  <a:pt x="51512" y="7315"/>
                  <a:pt x="41453" y="5486"/>
                </a:cubicBezTo>
                <a:lnTo>
                  <a:pt x="39015" y="9754"/>
                </a:lnTo>
                <a:cubicBezTo>
                  <a:pt x="38404" y="11278"/>
                  <a:pt x="38710" y="12192"/>
                  <a:pt x="39929" y="13716"/>
                </a:cubicBezTo>
                <a:cubicBezTo>
                  <a:pt x="47549" y="20422"/>
                  <a:pt x="58826" y="27432"/>
                  <a:pt x="69190" y="32004"/>
                </a:cubicBezTo>
                <a:cubicBezTo>
                  <a:pt x="76810" y="29261"/>
                  <a:pt x="91135" y="26822"/>
                  <a:pt x="99364" y="26518"/>
                </a:cubicBezTo>
                <a:cubicBezTo>
                  <a:pt x="113691" y="25603"/>
                  <a:pt x="170688" y="24689"/>
                  <a:pt x="196291" y="24689"/>
                </a:cubicBezTo>
                <a:cubicBezTo>
                  <a:pt x="195986" y="52425"/>
                  <a:pt x="191719" y="95098"/>
                  <a:pt x="185928" y="122530"/>
                </a:cubicBezTo>
                <a:cubicBezTo>
                  <a:pt x="133807" y="123749"/>
                  <a:pt x="53645" y="124663"/>
                  <a:pt x="39929" y="124358"/>
                </a:cubicBezTo>
                <a:cubicBezTo>
                  <a:pt x="29260" y="124358"/>
                  <a:pt x="14325" y="123139"/>
                  <a:pt x="3048" y="121006"/>
                </a:cubicBezTo>
                <a:lnTo>
                  <a:pt x="610" y="125882"/>
                </a:lnTo>
                <a:cubicBezTo>
                  <a:pt x="0" y="127102"/>
                  <a:pt x="304" y="128625"/>
                  <a:pt x="1524" y="129540"/>
                </a:cubicBezTo>
                <a:cubicBezTo>
                  <a:pt x="9449" y="136855"/>
                  <a:pt x="21946" y="144780"/>
                  <a:pt x="33832" y="148742"/>
                </a:cubicBezTo>
                <a:cubicBezTo>
                  <a:pt x="41757" y="146304"/>
                  <a:pt x="58826" y="143256"/>
                  <a:pt x="66751" y="142646"/>
                </a:cubicBezTo>
                <a:cubicBezTo>
                  <a:pt x="73761" y="142342"/>
                  <a:pt x="98451" y="141732"/>
                  <a:pt x="127101" y="141427"/>
                </a:cubicBezTo>
                <a:lnTo>
                  <a:pt x="127101" y="207569"/>
                </a:lnTo>
                <a:cubicBezTo>
                  <a:pt x="127101" y="221590"/>
                  <a:pt x="128625" y="253898"/>
                  <a:pt x="130150" y="266700"/>
                </a:cubicBezTo>
                <a:lnTo>
                  <a:pt x="146914" y="266700"/>
                </a:lnTo>
                <a:cubicBezTo>
                  <a:pt x="152095" y="249936"/>
                  <a:pt x="156666" y="215798"/>
                  <a:pt x="156666" y="198425"/>
                </a:cubicBezTo>
                <a:lnTo>
                  <a:pt x="156666" y="141122"/>
                </a:lnTo>
                <a:cubicBezTo>
                  <a:pt x="192329" y="140513"/>
                  <a:pt x="226771" y="140208"/>
                  <a:pt x="236829" y="140208"/>
                </a:cubicBezTo>
                <a:cubicBezTo>
                  <a:pt x="246583" y="140208"/>
                  <a:pt x="266091" y="140818"/>
                  <a:pt x="274016" y="141732"/>
                </a:cubicBezTo>
                <a:cubicBezTo>
                  <a:pt x="277673" y="140208"/>
                  <a:pt x="282245" y="134112"/>
                  <a:pt x="282245" y="127407"/>
                </a:cubicBezTo>
                <a:cubicBezTo>
                  <a:pt x="282245" y="124358"/>
                  <a:pt x="280416" y="122225"/>
                  <a:pt x="277673" y="121310"/>
                </a:cubicBezTo>
                <a:cubicBezTo>
                  <a:pt x="270053" y="118872"/>
                  <a:pt x="252679" y="116434"/>
                  <a:pt x="240792" y="1161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6" name="Freeform 266"/>
          <p:cNvSpPr/>
          <p:nvPr/>
        </p:nvSpPr>
        <p:spPr>
          <a:xfrm>
            <a:off x="11870313" y="3439532"/>
            <a:ext cx="236830" cy="290170"/>
          </a:xfrm>
          <a:custGeom>
            <a:avLst/>
            <a:gdLst>
              <a:gd name="connsiteX0" fmla="*/ 138075 w 236830"/>
              <a:gd name="connsiteY0" fmla="*/ 156363 h 290170"/>
              <a:gd name="connsiteX1" fmla="*/ 145999 w 236830"/>
              <a:gd name="connsiteY1" fmla="*/ 162458 h 290170"/>
              <a:gd name="connsiteX2" fmla="*/ 159716 w 236830"/>
              <a:gd name="connsiteY2" fmla="*/ 155753 h 290170"/>
              <a:gd name="connsiteX3" fmla="*/ 157886 w 236830"/>
              <a:gd name="connsiteY3" fmla="*/ 145695 h 290170"/>
              <a:gd name="connsiteX4" fmla="*/ 142952 w 236830"/>
              <a:gd name="connsiteY4" fmla="*/ 122530 h 290170"/>
              <a:gd name="connsiteX5" fmla="*/ 128017 w 236830"/>
              <a:gd name="connsiteY5" fmla="*/ 117653 h 290170"/>
              <a:gd name="connsiteX6" fmla="*/ 97842 w 236830"/>
              <a:gd name="connsiteY6" fmla="*/ 89916 h 290170"/>
              <a:gd name="connsiteX7" fmla="*/ 115520 w 236830"/>
              <a:gd name="connsiteY7" fmla="*/ 49378 h 290170"/>
              <a:gd name="connsiteX8" fmla="*/ 116433 w 236830"/>
              <a:gd name="connsiteY8" fmla="*/ 42063 h 290170"/>
              <a:gd name="connsiteX9" fmla="*/ 111861 w 236830"/>
              <a:gd name="connsiteY9" fmla="*/ 35357 h 290170"/>
              <a:gd name="connsiteX10" fmla="*/ 72848 w 236830"/>
              <a:gd name="connsiteY10" fmla="*/ 22860 h 290170"/>
              <a:gd name="connsiteX11" fmla="*/ 68886 w 236830"/>
              <a:gd name="connsiteY11" fmla="*/ 24079 h 290170"/>
              <a:gd name="connsiteX12" fmla="*/ 64618 w 236830"/>
              <a:gd name="connsiteY12" fmla="*/ 32309 h 290170"/>
              <a:gd name="connsiteX13" fmla="*/ 81992 w 236830"/>
              <a:gd name="connsiteY13" fmla="*/ 48463 h 290170"/>
              <a:gd name="connsiteX14" fmla="*/ 1524 w 236830"/>
              <a:gd name="connsiteY14" fmla="*/ 167945 h 290170"/>
              <a:gd name="connsiteX15" fmla="*/ 915 w 236830"/>
              <a:gd name="connsiteY15" fmla="*/ 171603 h 290170"/>
              <a:gd name="connsiteX16" fmla="*/ 5486 w 236830"/>
              <a:gd name="connsiteY16" fmla="*/ 175870 h 290170"/>
              <a:gd name="connsiteX17" fmla="*/ 9449 w 236830"/>
              <a:gd name="connsiteY17" fmla="*/ 175565 h 290170"/>
              <a:gd name="connsiteX18" fmla="*/ 87174 w 236830"/>
              <a:gd name="connsiteY18" fmla="*/ 105766 h 290170"/>
              <a:gd name="connsiteX20" fmla="*/ 165202 w 236830"/>
              <a:gd name="connsiteY20" fmla="*/ 267005 h 290170"/>
              <a:gd name="connsiteX21" fmla="*/ 127712 w 236830"/>
              <a:gd name="connsiteY21" fmla="*/ 232563 h 290170"/>
              <a:gd name="connsiteX22" fmla="*/ 165202 w 236830"/>
              <a:gd name="connsiteY22" fmla="*/ 197510 h 290170"/>
              <a:gd name="connsiteX23" fmla="*/ 202997 w 236830"/>
              <a:gd name="connsiteY23" fmla="*/ 232563 h 290170"/>
              <a:gd name="connsiteX24" fmla="*/ 165202 w 236830"/>
              <a:gd name="connsiteY24" fmla="*/ 267005 h 290170"/>
              <a:gd name="connsiteX26" fmla="*/ 165202 w 236830"/>
              <a:gd name="connsiteY26" fmla="*/ 177698 h 290170"/>
              <a:gd name="connsiteX27" fmla="*/ 97537 w 236830"/>
              <a:gd name="connsiteY27" fmla="*/ 232563 h 290170"/>
              <a:gd name="connsiteX28" fmla="*/ 165202 w 236830"/>
              <a:gd name="connsiteY28" fmla="*/ 290170 h 290170"/>
              <a:gd name="connsiteX29" fmla="*/ 233173 w 236830"/>
              <a:gd name="connsiteY29" fmla="*/ 232563 h 290170"/>
              <a:gd name="connsiteX30" fmla="*/ 165202 w 236830"/>
              <a:gd name="connsiteY30" fmla="*/ 177698 h 290170"/>
              <a:gd name="connsiteX32" fmla="*/ 181661 w 236830"/>
              <a:gd name="connsiteY32" fmla="*/ 11278 h 290170"/>
              <a:gd name="connsiteX33" fmla="*/ 206350 w 236830"/>
              <a:gd name="connsiteY33" fmla="*/ 28042 h 290170"/>
              <a:gd name="connsiteX34" fmla="*/ 206350 w 236830"/>
              <a:gd name="connsiteY34" fmla="*/ 79858 h 290170"/>
              <a:gd name="connsiteX35" fmla="*/ 163983 w 236830"/>
              <a:gd name="connsiteY35" fmla="*/ 81077 h 290170"/>
              <a:gd name="connsiteX36" fmla="*/ 137464 w 236830"/>
              <a:gd name="connsiteY36" fmla="*/ 79248 h 290170"/>
              <a:gd name="connsiteX37" fmla="*/ 135331 w 236830"/>
              <a:gd name="connsiteY37" fmla="*/ 83210 h 290170"/>
              <a:gd name="connsiteX38" fmla="*/ 136246 w 236830"/>
              <a:gd name="connsiteY38" fmla="*/ 86868 h 290170"/>
              <a:gd name="connsiteX39" fmla="*/ 159716 w 236830"/>
              <a:gd name="connsiteY39" fmla="*/ 103632 h 290170"/>
              <a:gd name="connsiteX40" fmla="*/ 178614 w 236830"/>
              <a:gd name="connsiteY40" fmla="*/ 98451 h 290170"/>
              <a:gd name="connsiteX41" fmla="*/ 206350 w 236830"/>
              <a:gd name="connsiteY41" fmla="*/ 96927 h 290170"/>
              <a:gd name="connsiteX42" fmla="*/ 206350 w 236830"/>
              <a:gd name="connsiteY42" fmla="*/ 130454 h 290170"/>
              <a:gd name="connsiteX43" fmla="*/ 209398 w 236830"/>
              <a:gd name="connsiteY43" fmla="*/ 179832 h 290170"/>
              <a:gd name="connsiteX44" fmla="*/ 226467 w 236830"/>
              <a:gd name="connsiteY44" fmla="*/ 179832 h 290170"/>
              <a:gd name="connsiteX45" fmla="*/ 235916 w 236830"/>
              <a:gd name="connsiteY45" fmla="*/ 122225 h 290170"/>
              <a:gd name="connsiteX46" fmla="*/ 235916 w 236830"/>
              <a:gd name="connsiteY46" fmla="*/ 33528 h 290170"/>
              <a:gd name="connsiteX47" fmla="*/ 236830 w 236830"/>
              <a:gd name="connsiteY47" fmla="*/ 16459 h 290170"/>
              <a:gd name="connsiteX48" fmla="*/ 232867 w 236830"/>
              <a:gd name="connsiteY48" fmla="*/ 9144 h 290170"/>
              <a:gd name="connsiteX49" fmla="*/ 188977 w 236830"/>
              <a:gd name="connsiteY49" fmla="*/ 0 h 290170"/>
              <a:gd name="connsiteX50" fmla="*/ 184710 w 236830"/>
              <a:gd name="connsiteY50" fmla="*/ 1829 h 29017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36830" h="290170">
                <a:moveTo>
                  <a:pt x="138075" y="156363"/>
                </a:moveTo>
                <a:cubicBezTo>
                  <a:pt x="140514" y="159106"/>
                  <a:pt x="143561" y="161849"/>
                  <a:pt x="145999" y="162458"/>
                </a:cubicBezTo>
                <a:cubicBezTo>
                  <a:pt x="150877" y="163678"/>
                  <a:pt x="157583" y="160630"/>
                  <a:pt x="159716" y="155753"/>
                </a:cubicBezTo>
                <a:cubicBezTo>
                  <a:pt x="160630" y="153619"/>
                  <a:pt x="160020" y="150266"/>
                  <a:pt x="157886" y="145695"/>
                </a:cubicBezTo>
                <a:cubicBezTo>
                  <a:pt x="155144" y="139903"/>
                  <a:pt x="148133" y="129236"/>
                  <a:pt x="142952" y="122530"/>
                </a:cubicBezTo>
                <a:lnTo>
                  <a:pt x="128017" y="117653"/>
                </a:lnTo>
                <a:lnTo>
                  <a:pt x="97842" y="89916"/>
                </a:lnTo>
                <a:cubicBezTo>
                  <a:pt x="105766" y="76505"/>
                  <a:pt x="111861" y="62789"/>
                  <a:pt x="115520" y="49378"/>
                </a:cubicBezTo>
                <a:cubicBezTo>
                  <a:pt x="115824" y="47549"/>
                  <a:pt x="116433" y="44806"/>
                  <a:pt x="116433" y="42063"/>
                </a:cubicBezTo>
                <a:cubicBezTo>
                  <a:pt x="116433" y="39319"/>
                  <a:pt x="114605" y="36881"/>
                  <a:pt x="111861" y="35357"/>
                </a:cubicBezTo>
                <a:cubicBezTo>
                  <a:pt x="104547" y="31090"/>
                  <a:pt x="84736" y="24689"/>
                  <a:pt x="72848" y="22860"/>
                </a:cubicBezTo>
                <a:cubicBezTo>
                  <a:pt x="70714" y="22555"/>
                  <a:pt x="69495" y="22860"/>
                  <a:pt x="68886" y="24079"/>
                </a:cubicBezTo>
                <a:lnTo>
                  <a:pt x="64618" y="32309"/>
                </a:lnTo>
                <a:cubicBezTo>
                  <a:pt x="71933" y="36271"/>
                  <a:pt x="78944" y="42977"/>
                  <a:pt x="81992" y="48463"/>
                </a:cubicBezTo>
                <a:cubicBezTo>
                  <a:pt x="71628" y="87782"/>
                  <a:pt x="42673" y="131979"/>
                  <a:pt x="1524" y="167945"/>
                </a:cubicBezTo>
                <a:cubicBezTo>
                  <a:pt x="0" y="169164"/>
                  <a:pt x="0" y="170383"/>
                  <a:pt x="915" y="171603"/>
                </a:cubicBezTo>
                <a:lnTo>
                  <a:pt x="5486" y="175870"/>
                </a:lnTo>
                <a:cubicBezTo>
                  <a:pt x="6707" y="176479"/>
                  <a:pt x="7925" y="176479"/>
                  <a:pt x="9449" y="175565"/>
                </a:cubicBezTo>
                <a:cubicBezTo>
                  <a:pt x="41758" y="156058"/>
                  <a:pt x="67971" y="131674"/>
                  <a:pt x="87174" y="105766"/>
                </a:cubicBezTo>
                <a:moveTo>
                  <a:pt x="165202" y="267005"/>
                </a:moveTo>
                <a:cubicBezTo>
                  <a:pt x="143561" y="267005"/>
                  <a:pt x="127712" y="254508"/>
                  <a:pt x="127712" y="232563"/>
                </a:cubicBezTo>
                <a:cubicBezTo>
                  <a:pt x="127712" y="210312"/>
                  <a:pt x="143561" y="197510"/>
                  <a:pt x="165202" y="197510"/>
                </a:cubicBezTo>
                <a:cubicBezTo>
                  <a:pt x="187148" y="197510"/>
                  <a:pt x="202997" y="210312"/>
                  <a:pt x="202997" y="232563"/>
                </a:cubicBezTo>
                <a:cubicBezTo>
                  <a:pt x="202997" y="254508"/>
                  <a:pt x="187148" y="267005"/>
                  <a:pt x="165202" y="267005"/>
                </a:cubicBezTo>
                <a:moveTo>
                  <a:pt x="165202" y="177698"/>
                </a:moveTo>
                <a:cubicBezTo>
                  <a:pt x="126797" y="177698"/>
                  <a:pt x="97537" y="199339"/>
                  <a:pt x="97537" y="232563"/>
                </a:cubicBezTo>
                <a:cubicBezTo>
                  <a:pt x="97537" y="267615"/>
                  <a:pt x="126797" y="290170"/>
                  <a:pt x="165202" y="290170"/>
                </a:cubicBezTo>
                <a:cubicBezTo>
                  <a:pt x="203608" y="290170"/>
                  <a:pt x="233173" y="267615"/>
                  <a:pt x="233173" y="232563"/>
                </a:cubicBezTo>
                <a:cubicBezTo>
                  <a:pt x="233173" y="199339"/>
                  <a:pt x="203608" y="177698"/>
                  <a:pt x="165202" y="177698"/>
                </a:cubicBezTo>
                <a:moveTo>
                  <a:pt x="181661" y="11278"/>
                </a:moveTo>
                <a:cubicBezTo>
                  <a:pt x="192329" y="15240"/>
                  <a:pt x="201778" y="21336"/>
                  <a:pt x="206350" y="28042"/>
                </a:cubicBezTo>
                <a:lnTo>
                  <a:pt x="206350" y="79858"/>
                </a:lnTo>
                <a:cubicBezTo>
                  <a:pt x="192329" y="80772"/>
                  <a:pt x="172822" y="81077"/>
                  <a:pt x="163983" y="81077"/>
                </a:cubicBezTo>
                <a:cubicBezTo>
                  <a:pt x="155753" y="81077"/>
                  <a:pt x="145086" y="80467"/>
                  <a:pt x="137464" y="79248"/>
                </a:cubicBezTo>
                <a:lnTo>
                  <a:pt x="135331" y="83210"/>
                </a:lnTo>
                <a:cubicBezTo>
                  <a:pt x="134722" y="84430"/>
                  <a:pt x="135027" y="85649"/>
                  <a:pt x="136246" y="86868"/>
                </a:cubicBezTo>
                <a:cubicBezTo>
                  <a:pt x="142647" y="92964"/>
                  <a:pt x="150572" y="99060"/>
                  <a:pt x="159716" y="103632"/>
                </a:cubicBezTo>
                <a:cubicBezTo>
                  <a:pt x="164897" y="101194"/>
                  <a:pt x="173431" y="99060"/>
                  <a:pt x="178614" y="98451"/>
                </a:cubicBezTo>
                <a:cubicBezTo>
                  <a:pt x="184099" y="97841"/>
                  <a:pt x="195986" y="97231"/>
                  <a:pt x="206350" y="96927"/>
                </a:cubicBezTo>
                <a:lnTo>
                  <a:pt x="206350" y="130454"/>
                </a:lnTo>
                <a:cubicBezTo>
                  <a:pt x="206350" y="142037"/>
                  <a:pt x="207570" y="169469"/>
                  <a:pt x="209398" y="179832"/>
                </a:cubicBezTo>
                <a:lnTo>
                  <a:pt x="226467" y="179832"/>
                </a:lnTo>
                <a:cubicBezTo>
                  <a:pt x="231953" y="165812"/>
                  <a:pt x="235916" y="138379"/>
                  <a:pt x="235916" y="122225"/>
                </a:cubicBezTo>
                <a:lnTo>
                  <a:pt x="235916" y="33528"/>
                </a:lnTo>
                <a:lnTo>
                  <a:pt x="236830" y="16459"/>
                </a:lnTo>
                <a:cubicBezTo>
                  <a:pt x="236830" y="12802"/>
                  <a:pt x="235611" y="10363"/>
                  <a:pt x="232867" y="9144"/>
                </a:cubicBezTo>
                <a:cubicBezTo>
                  <a:pt x="223114" y="4877"/>
                  <a:pt x="201778" y="610"/>
                  <a:pt x="188977" y="0"/>
                </a:cubicBezTo>
                <a:cubicBezTo>
                  <a:pt x="186233" y="0"/>
                  <a:pt x="185319" y="610"/>
                  <a:pt x="184710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7" name="Freeform 267"/>
          <p:cNvSpPr/>
          <p:nvPr/>
        </p:nvSpPr>
        <p:spPr>
          <a:xfrm>
            <a:off x="12162006" y="3439532"/>
            <a:ext cx="255727" cy="285598"/>
          </a:xfrm>
          <a:custGeom>
            <a:avLst/>
            <a:gdLst>
              <a:gd name="connsiteX0" fmla="*/ 228600 w 255727"/>
              <a:gd name="connsiteY0" fmla="*/ 220066 h 285598"/>
              <a:gd name="connsiteX1" fmla="*/ 238354 w 255727"/>
              <a:gd name="connsiteY1" fmla="*/ 152400 h 285598"/>
              <a:gd name="connsiteX2" fmla="*/ 238354 w 255727"/>
              <a:gd name="connsiteY2" fmla="*/ 33528 h 285598"/>
              <a:gd name="connsiteX3" fmla="*/ 239268 w 255727"/>
              <a:gd name="connsiteY3" fmla="*/ 16459 h 285598"/>
              <a:gd name="connsiteX4" fmla="*/ 235305 w 255727"/>
              <a:gd name="connsiteY4" fmla="*/ 9144 h 285598"/>
              <a:gd name="connsiteX5" fmla="*/ 191415 w 255727"/>
              <a:gd name="connsiteY5" fmla="*/ 0 h 285598"/>
              <a:gd name="connsiteX6" fmla="*/ 187148 w 255727"/>
              <a:gd name="connsiteY6" fmla="*/ 1829 h 285598"/>
              <a:gd name="connsiteX7" fmla="*/ 184099 w 255727"/>
              <a:gd name="connsiteY7" fmla="*/ 11278 h 285598"/>
              <a:gd name="connsiteX8" fmla="*/ 208789 w 255727"/>
              <a:gd name="connsiteY8" fmla="*/ 28042 h 285598"/>
              <a:gd name="connsiteX9" fmla="*/ 208789 w 255727"/>
              <a:gd name="connsiteY9" fmla="*/ 153010 h 285598"/>
              <a:gd name="connsiteX10" fmla="*/ 118567 w 255727"/>
              <a:gd name="connsiteY10" fmla="*/ 163982 h 285598"/>
              <a:gd name="connsiteX11" fmla="*/ 118567 w 255727"/>
              <a:gd name="connsiteY11" fmla="*/ 127712 h 285598"/>
              <a:gd name="connsiteX12" fmla="*/ 168250 w 255727"/>
              <a:gd name="connsiteY12" fmla="*/ 126187 h 285598"/>
              <a:gd name="connsiteX13" fmla="*/ 172822 w 255727"/>
              <a:gd name="connsiteY13" fmla="*/ 124663 h 285598"/>
              <a:gd name="connsiteX14" fmla="*/ 176480 w 255727"/>
              <a:gd name="connsiteY14" fmla="*/ 113081 h 285598"/>
              <a:gd name="connsiteX15" fmla="*/ 172213 w 255727"/>
              <a:gd name="connsiteY15" fmla="*/ 107899 h 285598"/>
              <a:gd name="connsiteX16" fmla="*/ 145695 w 255727"/>
              <a:gd name="connsiteY16" fmla="*/ 106375 h 285598"/>
              <a:gd name="connsiteX17" fmla="*/ 137464 w 255727"/>
              <a:gd name="connsiteY17" fmla="*/ 110338 h 285598"/>
              <a:gd name="connsiteX18" fmla="*/ 74067 w 255727"/>
              <a:gd name="connsiteY18" fmla="*/ 112776 h 285598"/>
              <a:gd name="connsiteX19" fmla="*/ 66752 w 255727"/>
              <a:gd name="connsiteY19" fmla="*/ 105156 h 285598"/>
              <a:gd name="connsiteX20" fmla="*/ 66752 w 255727"/>
              <a:gd name="connsiteY20" fmla="*/ 54254 h 285598"/>
              <a:gd name="connsiteX21" fmla="*/ 164897 w 255727"/>
              <a:gd name="connsiteY21" fmla="*/ 52425 h 285598"/>
              <a:gd name="connsiteX22" fmla="*/ 169773 w 255727"/>
              <a:gd name="connsiteY22" fmla="*/ 50597 h 285598"/>
              <a:gd name="connsiteX23" fmla="*/ 173127 w 255727"/>
              <a:gd name="connsiteY23" fmla="*/ 38710 h 285598"/>
              <a:gd name="connsiteX24" fmla="*/ 168859 w 255727"/>
              <a:gd name="connsiteY24" fmla="*/ 33833 h 285598"/>
              <a:gd name="connsiteX25" fmla="*/ 142342 w 255727"/>
              <a:gd name="connsiteY25" fmla="*/ 32004 h 285598"/>
              <a:gd name="connsiteX26" fmla="*/ 133808 w 255727"/>
              <a:gd name="connsiteY26" fmla="*/ 35966 h 285598"/>
              <a:gd name="connsiteX27" fmla="*/ 67361 w 255727"/>
              <a:gd name="connsiteY27" fmla="*/ 37795 h 285598"/>
              <a:gd name="connsiteX28" fmla="*/ 24994 w 255727"/>
              <a:gd name="connsiteY28" fmla="*/ 34442 h 285598"/>
              <a:gd name="connsiteX29" fmla="*/ 21642 w 255727"/>
              <a:gd name="connsiteY29" fmla="*/ 36271 h 285598"/>
              <a:gd name="connsiteX30" fmla="*/ 19813 w 255727"/>
              <a:gd name="connsiteY30" fmla="*/ 44806 h 285598"/>
              <a:gd name="connsiteX31" fmla="*/ 37491 w 255727"/>
              <a:gd name="connsiteY31" fmla="*/ 55474 h 285598"/>
              <a:gd name="connsiteX32" fmla="*/ 37491 w 255727"/>
              <a:gd name="connsiteY32" fmla="*/ 104242 h 285598"/>
              <a:gd name="connsiteX33" fmla="*/ 67361 w 255727"/>
              <a:gd name="connsiteY33" fmla="*/ 129236 h 285598"/>
              <a:gd name="connsiteX34" fmla="*/ 90830 w 255727"/>
              <a:gd name="connsiteY34" fmla="*/ 128625 h 285598"/>
              <a:gd name="connsiteX35" fmla="*/ 90830 w 255727"/>
              <a:gd name="connsiteY35" fmla="*/ 166116 h 285598"/>
              <a:gd name="connsiteX36" fmla="*/ 38100 w 255727"/>
              <a:gd name="connsiteY36" fmla="*/ 168859 h 285598"/>
              <a:gd name="connsiteX37" fmla="*/ 3049 w 255727"/>
              <a:gd name="connsiteY37" fmla="*/ 166116 h 285598"/>
              <a:gd name="connsiteX38" fmla="*/ 611 w 255727"/>
              <a:gd name="connsiteY38" fmla="*/ 170688 h 285598"/>
              <a:gd name="connsiteX39" fmla="*/ 1524 w 255727"/>
              <a:gd name="connsiteY39" fmla="*/ 174346 h 285598"/>
              <a:gd name="connsiteX40" fmla="*/ 33224 w 255727"/>
              <a:gd name="connsiteY40" fmla="*/ 195072 h 285598"/>
              <a:gd name="connsiteX41" fmla="*/ 58522 w 255727"/>
              <a:gd name="connsiteY41" fmla="*/ 189586 h 285598"/>
              <a:gd name="connsiteX42" fmla="*/ 208789 w 255727"/>
              <a:gd name="connsiteY42" fmla="*/ 168554 h 285598"/>
              <a:gd name="connsiteX43" fmla="*/ 211836 w 255727"/>
              <a:gd name="connsiteY43" fmla="*/ 220066 h 285598"/>
              <a:gd name="connsiteX45" fmla="*/ 209398 w 255727"/>
              <a:gd name="connsiteY45" fmla="*/ 267310 h 285598"/>
              <a:gd name="connsiteX46" fmla="*/ 121920 w 255727"/>
              <a:gd name="connsiteY46" fmla="*/ 268224 h 285598"/>
              <a:gd name="connsiteX47" fmla="*/ 114605 w 255727"/>
              <a:gd name="connsiteY47" fmla="*/ 260299 h 285598"/>
              <a:gd name="connsiteX48" fmla="*/ 114605 w 255727"/>
              <a:gd name="connsiteY48" fmla="*/ 233782 h 285598"/>
              <a:gd name="connsiteX49" fmla="*/ 114911 w 255727"/>
              <a:gd name="connsiteY49" fmla="*/ 218846 h 285598"/>
              <a:gd name="connsiteX50" fmla="*/ 110033 w 255727"/>
              <a:gd name="connsiteY50" fmla="*/ 211836 h 285598"/>
              <a:gd name="connsiteX51" fmla="*/ 68886 w 255727"/>
              <a:gd name="connsiteY51" fmla="*/ 208483 h 285598"/>
              <a:gd name="connsiteX52" fmla="*/ 64923 w 255727"/>
              <a:gd name="connsiteY52" fmla="*/ 210922 h 285598"/>
              <a:gd name="connsiteX53" fmla="*/ 63094 w 255727"/>
              <a:gd name="connsiteY53" fmla="*/ 219151 h 285598"/>
              <a:gd name="connsiteX54" fmla="*/ 84430 w 255727"/>
              <a:gd name="connsiteY54" fmla="*/ 229210 h 285598"/>
              <a:gd name="connsiteX55" fmla="*/ 84430 w 255727"/>
              <a:gd name="connsiteY55" fmla="*/ 259995 h 285598"/>
              <a:gd name="connsiteX56" fmla="*/ 114300 w 255727"/>
              <a:gd name="connsiteY56" fmla="*/ 285598 h 285598"/>
              <a:gd name="connsiteX57" fmla="*/ 246889 w 255727"/>
              <a:gd name="connsiteY57" fmla="*/ 284683 h 285598"/>
              <a:gd name="connsiteX58" fmla="*/ 251764 w 255727"/>
              <a:gd name="connsiteY58" fmla="*/ 282854 h 285598"/>
              <a:gd name="connsiteX59" fmla="*/ 255727 w 255727"/>
              <a:gd name="connsiteY59" fmla="*/ 268834 h 285598"/>
              <a:gd name="connsiteX60" fmla="*/ 251155 w 255727"/>
              <a:gd name="connsiteY60" fmla="*/ 263347 h 285598"/>
              <a:gd name="connsiteX61" fmla="*/ 220370 w 255727"/>
              <a:gd name="connsiteY61" fmla="*/ 260909 h 285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55727" h="285598">
                <a:moveTo>
                  <a:pt x="228600" y="220066"/>
                </a:moveTo>
                <a:cubicBezTo>
                  <a:pt x="234696" y="203607"/>
                  <a:pt x="238354" y="174955"/>
                  <a:pt x="238354" y="152400"/>
                </a:cubicBezTo>
                <a:lnTo>
                  <a:pt x="238354" y="33528"/>
                </a:lnTo>
                <a:lnTo>
                  <a:pt x="239268" y="16459"/>
                </a:lnTo>
                <a:cubicBezTo>
                  <a:pt x="239268" y="12802"/>
                  <a:pt x="238049" y="10363"/>
                  <a:pt x="235305" y="9144"/>
                </a:cubicBezTo>
                <a:cubicBezTo>
                  <a:pt x="225552" y="4877"/>
                  <a:pt x="204217" y="610"/>
                  <a:pt x="191415" y="0"/>
                </a:cubicBezTo>
                <a:cubicBezTo>
                  <a:pt x="188671" y="0"/>
                  <a:pt x="187758" y="610"/>
                  <a:pt x="187148" y="1829"/>
                </a:cubicBezTo>
                <a:lnTo>
                  <a:pt x="184099" y="11278"/>
                </a:lnTo>
                <a:cubicBezTo>
                  <a:pt x="194767" y="15240"/>
                  <a:pt x="203912" y="21336"/>
                  <a:pt x="208789" y="28042"/>
                </a:cubicBezTo>
                <a:lnTo>
                  <a:pt x="208789" y="153010"/>
                </a:lnTo>
                <a:cubicBezTo>
                  <a:pt x="186843" y="157277"/>
                  <a:pt x="152705" y="161239"/>
                  <a:pt x="118567" y="163982"/>
                </a:cubicBezTo>
                <a:lnTo>
                  <a:pt x="118567" y="127712"/>
                </a:lnTo>
                <a:lnTo>
                  <a:pt x="168250" y="126187"/>
                </a:lnTo>
                <a:cubicBezTo>
                  <a:pt x="170080" y="126187"/>
                  <a:pt x="171908" y="125578"/>
                  <a:pt x="172822" y="124663"/>
                </a:cubicBezTo>
                <a:cubicBezTo>
                  <a:pt x="174651" y="123139"/>
                  <a:pt x="176480" y="118872"/>
                  <a:pt x="176480" y="113081"/>
                </a:cubicBezTo>
                <a:cubicBezTo>
                  <a:pt x="176480" y="110338"/>
                  <a:pt x="174955" y="108509"/>
                  <a:pt x="172213" y="107899"/>
                </a:cubicBezTo>
                <a:cubicBezTo>
                  <a:pt x="166421" y="106680"/>
                  <a:pt x="153924" y="106071"/>
                  <a:pt x="145695" y="106375"/>
                </a:cubicBezTo>
                <a:lnTo>
                  <a:pt x="137464" y="110338"/>
                </a:lnTo>
                <a:cubicBezTo>
                  <a:pt x="125578" y="111557"/>
                  <a:pt x="87783" y="112776"/>
                  <a:pt x="74067" y="112776"/>
                </a:cubicBezTo>
                <a:cubicBezTo>
                  <a:pt x="68886" y="112776"/>
                  <a:pt x="66752" y="110642"/>
                  <a:pt x="66752" y="105156"/>
                </a:cubicBezTo>
                <a:lnTo>
                  <a:pt x="66752" y="54254"/>
                </a:lnTo>
                <a:lnTo>
                  <a:pt x="164897" y="52425"/>
                </a:lnTo>
                <a:cubicBezTo>
                  <a:pt x="166726" y="52425"/>
                  <a:pt x="168555" y="52121"/>
                  <a:pt x="169773" y="50597"/>
                </a:cubicBezTo>
                <a:cubicBezTo>
                  <a:pt x="171602" y="48768"/>
                  <a:pt x="173127" y="44501"/>
                  <a:pt x="173127" y="38710"/>
                </a:cubicBezTo>
                <a:cubicBezTo>
                  <a:pt x="173127" y="36271"/>
                  <a:pt x="171908" y="34442"/>
                  <a:pt x="168859" y="33833"/>
                </a:cubicBezTo>
                <a:cubicBezTo>
                  <a:pt x="162458" y="32614"/>
                  <a:pt x="150267" y="32004"/>
                  <a:pt x="142342" y="32004"/>
                </a:cubicBezTo>
                <a:lnTo>
                  <a:pt x="133808" y="35966"/>
                </a:lnTo>
                <a:cubicBezTo>
                  <a:pt x="122834" y="36881"/>
                  <a:pt x="82905" y="37795"/>
                  <a:pt x="67361" y="37795"/>
                </a:cubicBezTo>
                <a:cubicBezTo>
                  <a:pt x="58217" y="35966"/>
                  <a:pt x="35052" y="34442"/>
                  <a:pt x="24994" y="34442"/>
                </a:cubicBezTo>
                <a:cubicBezTo>
                  <a:pt x="23164" y="34442"/>
                  <a:pt x="22251" y="35357"/>
                  <a:pt x="21642" y="36271"/>
                </a:cubicBezTo>
                <a:lnTo>
                  <a:pt x="19813" y="44806"/>
                </a:lnTo>
                <a:cubicBezTo>
                  <a:pt x="26823" y="47244"/>
                  <a:pt x="33528" y="51207"/>
                  <a:pt x="37491" y="55474"/>
                </a:cubicBezTo>
                <a:lnTo>
                  <a:pt x="37491" y="104242"/>
                </a:lnTo>
                <a:cubicBezTo>
                  <a:pt x="37491" y="121006"/>
                  <a:pt x="45720" y="129845"/>
                  <a:pt x="67361" y="129236"/>
                </a:cubicBezTo>
                <a:lnTo>
                  <a:pt x="90830" y="128625"/>
                </a:lnTo>
                <a:lnTo>
                  <a:pt x="90830" y="166116"/>
                </a:lnTo>
                <a:cubicBezTo>
                  <a:pt x="71019" y="167640"/>
                  <a:pt x="52426" y="168554"/>
                  <a:pt x="38100" y="168859"/>
                </a:cubicBezTo>
                <a:cubicBezTo>
                  <a:pt x="27432" y="168859"/>
                  <a:pt x="13717" y="168249"/>
                  <a:pt x="3049" y="166116"/>
                </a:cubicBezTo>
                <a:lnTo>
                  <a:pt x="611" y="170688"/>
                </a:lnTo>
                <a:cubicBezTo>
                  <a:pt x="0" y="172212"/>
                  <a:pt x="305" y="173127"/>
                  <a:pt x="1524" y="174346"/>
                </a:cubicBezTo>
                <a:cubicBezTo>
                  <a:pt x="10364" y="182271"/>
                  <a:pt x="22251" y="189890"/>
                  <a:pt x="33224" y="195072"/>
                </a:cubicBezTo>
                <a:cubicBezTo>
                  <a:pt x="39015" y="192939"/>
                  <a:pt x="52121" y="189890"/>
                  <a:pt x="58522" y="189586"/>
                </a:cubicBezTo>
                <a:cubicBezTo>
                  <a:pt x="98146" y="186842"/>
                  <a:pt x="171298" y="176784"/>
                  <a:pt x="208789" y="168554"/>
                </a:cubicBezTo>
                <a:cubicBezTo>
                  <a:pt x="209093" y="184709"/>
                  <a:pt x="210008" y="209703"/>
                  <a:pt x="211836" y="220066"/>
                </a:cubicBezTo>
                <a:moveTo>
                  <a:pt x="209398" y="267310"/>
                </a:moveTo>
                <a:cubicBezTo>
                  <a:pt x="191111" y="267919"/>
                  <a:pt x="141427" y="268529"/>
                  <a:pt x="121920" y="268224"/>
                </a:cubicBezTo>
                <a:cubicBezTo>
                  <a:pt x="116739" y="268224"/>
                  <a:pt x="114605" y="265786"/>
                  <a:pt x="114605" y="260299"/>
                </a:cubicBezTo>
                <a:lnTo>
                  <a:pt x="114605" y="233782"/>
                </a:lnTo>
                <a:lnTo>
                  <a:pt x="114911" y="218846"/>
                </a:lnTo>
                <a:cubicBezTo>
                  <a:pt x="114911" y="214884"/>
                  <a:pt x="113386" y="212751"/>
                  <a:pt x="110033" y="211836"/>
                </a:cubicBezTo>
                <a:cubicBezTo>
                  <a:pt x="101194" y="210007"/>
                  <a:pt x="80467" y="208483"/>
                  <a:pt x="68886" y="208483"/>
                </a:cubicBezTo>
                <a:cubicBezTo>
                  <a:pt x="66447" y="208483"/>
                  <a:pt x="65227" y="209398"/>
                  <a:pt x="64923" y="210922"/>
                </a:cubicBezTo>
                <a:lnTo>
                  <a:pt x="63094" y="219151"/>
                </a:lnTo>
                <a:cubicBezTo>
                  <a:pt x="71019" y="221285"/>
                  <a:pt x="79553" y="225247"/>
                  <a:pt x="84430" y="229210"/>
                </a:cubicBezTo>
                <a:lnTo>
                  <a:pt x="84430" y="259995"/>
                </a:lnTo>
                <a:cubicBezTo>
                  <a:pt x="84430" y="277368"/>
                  <a:pt x="92355" y="285598"/>
                  <a:pt x="114300" y="285598"/>
                </a:cubicBezTo>
                <a:lnTo>
                  <a:pt x="246889" y="284683"/>
                </a:lnTo>
                <a:cubicBezTo>
                  <a:pt x="248717" y="284683"/>
                  <a:pt x="250546" y="284074"/>
                  <a:pt x="251764" y="282854"/>
                </a:cubicBezTo>
                <a:cubicBezTo>
                  <a:pt x="253594" y="281025"/>
                  <a:pt x="255727" y="276149"/>
                  <a:pt x="255727" y="268834"/>
                </a:cubicBezTo>
                <a:cubicBezTo>
                  <a:pt x="255727" y="266090"/>
                  <a:pt x="254203" y="263957"/>
                  <a:pt x="251155" y="263347"/>
                </a:cubicBezTo>
                <a:cubicBezTo>
                  <a:pt x="244755" y="261823"/>
                  <a:pt x="230124" y="260604"/>
                  <a:pt x="220370" y="26090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8" name="Freeform 268"/>
          <p:cNvSpPr/>
          <p:nvPr/>
        </p:nvSpPr>
        <p:spPr>
          <a:xfrm>
            <a:off x="12537172" y="3439532"/>
            <a:ext cx="277978" cy="294132"/>
          </a:xfrm>
          <a:custGeom>
            <a:avLst/>
            <a:gdLst>
              <a:gd name="connsiteX0" fmla="*/ 235000 w 277978"/>
              <a:gd name="connsiteY0" fmla="*/ 127102 h 294132"/>
              <a:gd name="connsiteX1" fmla="*/ 216408 w 277978"/>
              <a:gd name="connsiteY1" fmla="*/ 128016 h 294132"/>
              <a:gd name="connsiteX2" fmla="*/ 216408 w 277978"/>
              <a:gd name="connsiteY2" fmla="*/ 33833 h 294132"/>
              <a:gd name="connsiteX3" fmla="*/ 217322 w 277978"/>
              <a:gd name="connsiteY3" fmla="*/ 16459 h 294132"/>
              <a:gd name="connsiteX4" fmla="*/ 213359 w 277978"/>
              <a:gd name="connsiteY4" fmla="*/ 9144 h 294132"/>
              <a:gd name="connsiteX5" fmla="*/ 168553 w 277978"/>
              <a:gd name="connsiteY5" fmla="*/ 0 h 294132"/>
              <a:gd name="connsiteX6" fmla="*/ 164591 w 277978"/>
              <a:gd name="connsiteY6" fmla="*/ 1829 h 294132"/>
              <a:gd name="connsiteX7" fmla="*/ 161544 w 277978"/>
              <a:gd name="connsiteY7" fmla="*/ 11278 h 294132"/>
              <a:gd name="connsiteX8" fmla="*/ 186842 w 277978"/>
              <a:gd name="connsiteY8" fmla="*/ 28042 h 294132"/>
              <a:gd name="connsiteX9" fmla="*/ 186842 w 277978"/>
              <a:gd name="connsiteY9" fmla="*/ 167945 h 294132"/>
              <a:gd name="connsiteX10" fmla="*/ 55473 w 277978"/>
              <a:gd name="connsiteY10" fmla="*/ 186233 h 294132"/>
              <a:gd name="connsiteX11" fmla="*/ 49987 w 277978"/>
              <a:gd name="connsiteY11" fmla="*/ 180746 h 294132"/>
              <a:gd name="connsiteX12" fmla="*/ 49987 w 277978"/>
              <a:gd name="connsiteY12" fmla="*/ 76200 h 294132"/>
              <a:gd name="connsiteX13" fmla="*/ 139598 w 277978"/>
              <a:gd name="connsiteY13" fmla="*/ 73152 h 294132"/>
              <a:gd name="connsiteX14" fmla="*/ 144780 w 277978"/>
              <a:gd name="connsiteY14" fmla="*/ 71323 h 294132"/>
              <a:gd name="connsiteX15" fmla="*/ 148437 w 277978"/>
              <a:gd name="connsiteY15" fmla="*/ 57912 h 294132"/>
              <a:gd name="connsiteX16" fmla="*/ 143866 w 277978"/>
              <a:gd name="connsiteY16" fmla="*/ 52425 h 294132"/>
              <a:gd name="connsiteX17" fmla="*/ 116129 w 277978"/>
              <a:gd name="connsiteY17" fmla="*/ 50597 h 294132"/>
              <a:gd name="connsiteX18" fmla="*/ 107289 w 277978"/>
              <a:gd name="connsiteY18" fmla="*/ 56083 h 294132"/>
              <a:gd name="connsiteX19" fmla="*/ 49072 w 277978"/>
              <a:gd name="connsiteY19" fmla="*/ 58522 h 294132"/>
              <a:gd name="connsiteX20" fmla="*/ 5181 w 277978"/>
              <a:gd name="connsiteY20" fmla="*/ 55474 h 294132"/>
              <a:gd name="connsiteX21" fmla="*/ 1829 w 277978"/>
              <a:gd name="connsiteY21" fmla="*/ 57303 h 294132"/>
              <a:gd name="connsiteX22" fmla="*/ 0 w 277978"/>
              <a:gd name="connsiteY22" fmla="*/ 65837 h 294132"/>
              <a:gd name="connsiteX23" fmla="*/ 19812 w 277978"/>
              <a:gd name="connsiteY23" fmla="*/ 76505 h 294132"/>
              <a:gd name="connsiteX24" fmla="*/ 19812 w 277978"/>
              <a:gd name="connsiteY24" fmla="*/ 178003 h 294132"/>
              <a:gd name="connsiteX25" fmla="*/ 21641 w 277978"/>
              <a:gd name="connsiteY25" fmla="*/ 193243 h 294132"/>
              <a:gd name="connsiteX26" fmla="*/ 46634 w 277978"/>
              <a:gd name="connsiteY26" fmla="*/ 211836 h 294132"/>
              <a:gd name="connsiteX27" fmla="*/ 58216 w 277978"/>
              <a:gd name="connsiteY27" fmla="*/ 211227 h 294132"/>
              <a:gd name="connsiteX28" fmla="*/ 186842 w 277978"/>
              <a:gd name="connsiteY28" fmla="*/ 184709 h 294132"/>
              <a:gd name="connsiteX29" fmla="*/ 186842 w 277978"/>
              <a:gd name="connsiteY29" fmla="*/ 231648 h 294132"/>
              <a:gd name="connsiteX30" fmla="*/ 189585 w 277978"/>
              <a:gd name="connsiteY30" fmla="*/ 294132 h 294132"/>
              <a:gd name="connsiteX31" fmla="*/ 206349 w 277978"/>
              <a:gd name="connsiteY31" fmla="*/ 294132 h 294132"/>
              <a:gd name="connsiteX32" fmla="*/ 216408 w 277978"/>
              <a:gd name="connsiteY32" fmla="*/ 222199 h 294132"/>
              <a:gd name="connsiteX33" fmla="*/ 216408 w 277978"/>
              <a:gd name="connsiteY33" fmla="*/ 146304 h 294132"/>
              <a:gd name="connsiteX34" fmla="*/ 266090 w 277978"/>
              <a:gd name="connsiteY34" fmla="*/ 145085 h 294132"/>
              <a:gd name="connsiteX35" fmla="*/ 274015 w 277978"/>
              <a:gd name="connsiteY35" fmla="*/ 142646 h 294132"/>
              <a:gd name="connsiteX36" fmla="*/ 277672 w 277978"/>
              <a:gd name="connsiteY36" fmla="*/ 128625 h 294132"/>
              <a:gd name="connsiteX37" fmla="*/ 271881 w 277978"/>
              <a:gd name="connsiteY37" fmla="*/ 122530 h 294132"/>
              <a:gd name="connsiteX38" fmla="*/ 244753 w 277978"/>
              <a:gd name="connsiteY38" fmla="*/ 121006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77978" h="294132">
                <a:moveTo>
                  <a:pt x="235000" y="127102"/>
                </a:moveTo>
                <a:lnTo>
                  <a:pt x="216408" y="128016"/>
                </a:lnTo>
                <a:lnTo>
                  <a:pt x="216408" y="33833"/>
                </a:lnTo>
                <a:lnTo>
                  <a:pt x="217322" y="16459"/>
                </a:lnTo>
                <a:cubicBezTo>
                  <a:pt x="217626" y="12802"/>
                  <a:pt x="216408" y="10363"/>
                  <a:pt x="213359" y="9144"/>
                </a:cubicBezTo>
                <a:cubicBezTo>
                  <a:pt x="203302" y="4877"/>
                  <a:pt x="181659" y="610"/>
                  <a:pt x="168553" y="0"/>
                </a:cubicBezTo>
                <a:cubicBezTo>
                  <a:pt x="165811" y="0"/>
                  <a:pt x="165202" y="610"/>
                  <a:pt x="164591" y="1829"/>
                </a:cubicBezTo>
                <a:lnTo>
                  <a:pt x="161544" y="11278"/>
                </a:lnTo>
                <a:cubicBezTo>
                  <a:pt x="172212" y="15240"/>
                  <a:pt x="181966" y="21336"/>
                  <a:pt x="186842" y="28042"/>
                </a:cubicBezTo>
                <a:lnTo>
                  <a:pt x="186842" y="167945"/>
                </a:lnTo>
                <a:cubicBezTo>
                  <a:pt x="147522" y="178613"/>
                  <a:pt x="90831" y="185623"/>
                  <a:pt x="55473" y="186233"/>
                </a:cubicBezTo>
                <a:cubicBezTo>
                  <a:pt x="51511" y="186538"/>
                  <a:pt x="49987" y="184709"/>
                  <a:pt x="49987" y="180746"/>
                </a:cubicBezTo>
                <a:lnTo>
                  <a:pt x="49987" y="76200"/>
                </a:lnTo>
                <a:lnTo>
                  <a:pt x="139598" y="73152"/>
                </a:lnTo>
                <a:cubicBezTo>
                  <a:pt x="141732" y="73152"/>
                  <a:pt x="143559" y="72542"/>
                  <a:pt x="144780" y="71323"/>
                </a:cubicBezTo>
                <a:cubicBezTo>
                  <a:pt x="146609" y="69190"/>
                  <a:pt x="148437" y="64313"/>
                  <a:pt x="148437" y="57912"/>
                </a:cubicBezTo>
                <a:cubicBezTo>
                  <a:pt x="148437" y="54864"/>
                  <a:pt x="146609" y="53036"/>
                  <a:pt x="143866" y="52425"/>
                </a:cubicBezTo>
                <a:cubicBezTo>
                  <a:pt x="137465" y="51207"/>
                  <a:pt x="124358" y="50597"/>
                  <a:pt x="116129" y="50597"/>
                </a:cubicBezTo>
                <a:lnTo>
                  <a:pt x="107289" y="56083"/>
                </a:lnTo>
                <a:cubicBezTo>
                  <a:pt x="97536" y="56998"/>
                  <a:pt x="61875" y="58522"/>
                  <a:pt x="49072" y="58522"/>
                </a:cubicBezTo>
                <a:cubicBezTo>
                  <a:pt x="38405" y="56693"/>
                  <a:pt x="15544" y="55474"/>
                  <a:pt x="5181" y="55474"/>
                </a:cubicBezTo>
                <a:cubicBezTo>
                  <a:pt x="3353" y="55474"/>
                  <a:pt x="2438" y="56083"/>
                  <a:pt x="1829" y="57303"/>
                </a:cubicBezTo>
                <a:lnTo>
                  <a:pt x="0" y="65837"/>
                </a:lnTo>
                <a:cubicBezTo>
                  <a:pt x="7924" y="67971"/>
                  <a:pt x="15544" y="71933"/>
                  <a:pt x="19812" y="76505"/>
                </a:cubicBezTo>
                <a:lnTo>
                  <a:pt x="19812" y="178003"/>
                </a:lnTo>
                <a:cubicBezTo>
                  <a:pt x="19812" y="184404"/>
                  <a:pt x="20421" y="189890"/>
                  <a:pt x="21641" y="193243"/>
                </a:cubicBezTo>
                <a:cubicBezTo>
                  <a:pt x="25298" y="204521"/>
                  <a:pt x="34137" y="211836"/>
                  <a:pt x="46634" y="211836"/>
                </a:cubicBezTo>
                <a:cubicBezTo>
                  <a:pt x="49987" y="211836"/>
                  <a:pt x="53949" y="211836"/>
                  <a:pt x="58216" y="211227"/>
                </a:cubicBezTo>
                <a:cubicBezTo>
                  <a:pt x="93878" y="208179"/>
                  <a:pt x="146000" y="198120"/>
                  <a:pt x="186842" y="184709"/>
                </a:cubicBezTo>
                <a:lnTo>
                  <a:pt x="186842" y="231648"/>
                </a:lnTo>
                <a:cubicBezTo>
                  <a:pt x="186842" y="245364"/>
                  <a:pt x="188062" y="282245"/>
                  <a:pt x="189585" y="294132"/>
                </a:cubicBezTo>
                <a:lnTo>
                  <a:pt x="206349" y="294132"/>
                </a:lnTo>
                <a:cubicBezTo>
                  <a:pt x="212750" y="274930"/>
                  <a:pt x="216408" y="241097"/>
                  <a:pt x="216408" y="222199"/>
                </a:cubicBezTo>
                <a:lnTo>
                  <a:pt x="216408" y="146304"/>
                </a:lnTo>
                <a:lnTo>
                  <a:pt x="266090" y="145085"/>
                </a:lnTo>
                <a:cubicBezTo>
                  <a:pt x="268834" y="145085"/>
                  <a:pt x="272186" y="144171"/>
                  <a:pt x="274015" y="142646"/>
                </a:cubicBezTo>
                <a:cubicBezTo>
                  <a:pt x="276148" y="140513"/>
                  <a:pt x="277978" y="135027"/>
                  <a:pt x="277672" y="128625"/>
                </a:cubicBezTo>
                <a:cubicBezTo>
                  <a:pt x="277368" y="125882"/>
                  <a:pt x="275234" y="123444"/>
                  <a:pt x="271881" y="122530"/>
                </a:cubicBezTo>
                <a:cubicBezTo>
                  <a:pt x="266395" y="121310"/>
                  <a:pt x="253593" y="120701"/>
                  <a:pt x="244753" y="121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9" name="Freeform 269"/>
          <p:cNvSpPr/>
          <p:nvPr/>
        </p:nvSpPr>
        <p:spPr>
          <a:xfrm>
            <a:off x="12834961" y="3439532"/>
            <a:ext cx="251461" cy="283769"/>
          </a:xfrm>
          <a:custGeom>
            <a:avLst/>
            <a:gdLst>
              <a:gd name="connsiteX0" fmla="*/ 204521 w 251461"/>
              <a:gd name="connsiteY0" fmla="*/ 265176 h 283769"/>
              <a:gd name="connsiteX1" fmla="*/ 118567 w 251461"/>
              <a:gd name="connsiteY1" fmla="*/ 266090 h 283769"/>
              <a:gd name="connsiteX2" fmla="*/ 110948 w 251461"/>
              <a:gd name="connsiteY2" fmla="*/ 258166 h 283769"/>
              <a:gd name="connsiteX3" fmla="*/ 110948 w 251461"/>
              <a:gd name="connsiteY3" fmla="*/ 221285 h 283769"/>
              <a:gd name="connsiteX4" fmla="*/ 111558 w 251461"/>
              <a:gd name="connsiteY4" fmla="*/ 206349 h 283769"/>
              <a:gd name="connsiteX5" fmla="*/ 106376 w 251461"/>
              <a:gd name="connsiteY5" fmla="*/ 199644 h 283769"/>
              <a:gd name="connsiteX6" fmla="*/ 65532 w 251461"/>
              <a:gd name="connsiteY6" fmla="*/ 196291 h 283769"/>
              <a:gd name="connsiteX7" fmla="*/ 61264 w 251461"/>
              <a:gd name="connsiteY7" fmla="*/ 198730 h 283769"/>
              <a:gd name="connsiteX8" fmla="*/ 59436 w 251461"/>
              <a:gd name="connsiteY8" fmla="*/ 206654 h 283769"/>
              <a:gd name="connsiteX9" fmla="*/ 80773 w 251461"/>
              <a:gd name="connsiteY9" fmla="*/ 217018 h 283769"/>
              <a:gd name="connsiteX10" fmla="*/ 80773 w 251461"/>
              <a:gd name="connsiteY10" fmla="*/ 257556 h 283769"/>
              <a:gd name="connsiteX11" fmla="*/ 110643 w 251461"/>
              <a:gd name="connsiteY11" fmla="*/ 283769 h 283769"/>
              <a:gd name="connsiteX12" fmla="*/ 242317 w 251461"/>
              <a:gd name="connsiteY12" fmla="*/ 282854 h 283769"/>
              <a:gd name="connsiteX13" fmla="*/ 247193 w 251461"/>
              <a:gd name="connsiteY13" fmla="*/ 281025 h 283769"/>
              <a:gd name="connsiteX14" fmla="*/ 251461 w 251461"/>
              <a:gd name="connsiteY14" fmla="*/ 266700 h 283769"/>
              <a:gd name="connsiteX15" fmla="*/ 246583 w 251461"/>
              <a:gd name="connsiteY15" fmla="*/ 261519 h 283769"/>
              <a:gd name="connsiteX16" fmla="*/ 215799 w 251461"/>
              <a:gd name="connsiteY16" fmla="*/ 259080 h 283769"/>
              <a:gd name="connsiteX18" fmla="*/ 148437 w 251461"/>
              <a:gd name="connsiteY18" fmla="*/ 159410 h 283769"/>
              <a:gd name="connsiteX19" fmla="*/ 152095 w 251461"/>
              <a:gd name="connsiteY19" fmla="*/ 146609 h 283769"/>
              <a:gd name="connsiteX20" fmla="*/ 149658 w 251461"/>
              <a:gd name="connsiteY20" fmla="*/ 142646 h 283769"/>
              <a:gd name="connsiteX21" fmla="*/ 143866 w 251461"/>
              <a:gd name="connsiteY21" fmla="*/ 139903 h 283769"/>
              <a:gd name="connsiteX22" fmla="*/ 150877 w 251461"/>
              <a:gd name="connsiteY22" fmla="*/ 62789 h 283769"/>
              <a:gd name="connsiteX23" fmla="*/ 155144 w 251461"/>
              <a:gd name="connsiteY23" fmla="*/ 50597 h 283769"/>
              <a:gd name="connsiteX24" fmla="*/ 154533 w 251461"/>
              <a:gd name="connsiteY24" fmla="*/ 46330 h 283769"/>
              <a:gd name="connsiteX25" fmla="*/ 137464 w 251461"/>
              <a:gd name="connsiteY25" fmla="*/ 37490 h 283769"/>
              <a:gd name="connsiteX26" fmla="*/ 131980 w 251461"/>
              <a:gd name="connsiteY26" fmla="*/ 37490 h 283769"/>
              <a:gd name="connsiteX27" fmla="*/ 119786 w 251461"/>
              <a:gd name="connsiteY27" fmla="*/ 43586 h 283769"/>
              <a:gd name="connsiteX28" fmla="*/ 47549 w 251461"/>
              <a:gd name="connsiteY28" fmla="*/ 45110 h 283769"/>
              <a:gd name="connsiteX29" fmla="*/ 5486 w 251461"/>
              <a:gd name="connsiteY29" fmla="*/ 41453 h 283769"/>
              <a:gd name="connsiteX30" fmla="*/ 1829 w 251461"/>
              <a:gd name="connsiteY30" fmla="*/ 43282 h 283769"/>
              <a:gd name="connsiteX31" fmla="*/ 0 w 251461"/>
              <a:gd name="connsiteY31" fmla="*/ 51512 h 283769"/>
              <a:gd name="connsiteX32" fmla="*/ 16155 w 251461"/>
              <a:gd name="connsiteY32" fmla="*/ 61570 h 283769"/>
              <a:gd name="connsiteX33" fmla="*/ 22861 w 251461"/>
              <a:gd name="connsiteY33" fmla="*/ 153619 h 283769"/>
              <a:gd name="connsiteX34" fmla="*/ 26518 w 251461"/>
              <a:gd name="connsiteY34" fmla="*/ 174041 h 283769"/>
              <a:gd name="connsiteX35" fmla="*/ 42673 w 251461"/>
              <a:gd name="connsiteY35" fmla="*/ 174041 h 283769"/>
              <a:gd name="connsiteX36" fmla="*/ 48464 w 251461"/>
              <a:gd name="connsiteY36" fmla="*/ 160325 h 283769"/>
              <a:gd name="connsiteX38" fmla="*/ 47549 w 251461"/>
              <a:gd name="connsiteY38" fmla="*/ 63094 h 283769"/>
              <a:gd name="connsiteX39" fmla="*/ 120092 w 251461"/>
              <a:gd name="connsiteY39" fmla="*/ 61875 h 283769"/>
              <a:gd name="connsiteX40" fmla="*/ 119177 w 251461"/>
              <a:gd name="connsiteY40" fmla="*/ 139903 h 283769"/>
              <a:gd name="connsiteX41" fmla="*/ 113995 w 251461"/>
              <a:gd name="connsiteY41" fmla="*/ 141427 h 283769"/>
              <a:gd name="connsiteX42" fmla="*/ 49074 w 251461"/>
              <a:gd name="connsiteY42" fmla="*/ 142342 h 283769"/>
              <a:gd name="connsiteX44" fmla="*/ 201778 w 251461"/>
              <a:gd name="connsiteY44" fmla="*/ 158801 h 283769"/>
              <a:gd name="connsiteX45" fmla="*/ 204826 w 251461"/>
              <a:gd name="connsiteY45" fmla="*/ 217627 h 283769"/>
              <a:gd name="connsiteX46" fmla="*/ 221590 w 251461"/>
              <a:gd name="connsiteY46" fmla="*/ 217627 h 283769"/>
              <a:gd name="connsiteX47" fmla="*/ 231344 w 251461"/>
              <a:gd name="connsiteY47" fmla="*/ 149657 h 283769"/>
              <a:gd name="connsiteX48" fmla="*/ 231344 w 251461"/>
              <a:gd name="connsiteY48" fmla="*/ 33528 h 283769"/>
              <a:gd name="connsiteX49" fmla="*/ 232257 w 251461"/>
              <a:gd name="connsiteY49" fmla="*/ 16459 h 283769"/>
              <a:gd name="connsiteX50" fmla="*/ 228295 w 251461"/>
              <a:gd name="connsiteY50" fmla="*/ 9144 h 283769"/>
              <a:gd name="connsiteX51" fmla="*/ 184404 w 251461"/>
              <a:gd name="connsiteY51" fmla="*/ 0 h 283769"/>
              <a:gd name="connsiteX52" fmla="*/ 180136 w 251461"/>
              <a:gd name="connsiteY52" fmla="*/ 1829 h 283769"/>
              <a:gd name="connsiteX53" fmla="*/ 177088 w 251461"/>
              <a:gd name="connsiteY53" fmla="*/ 11278 h 283769"/>
              <a:gd name="connsiteX54" fmla="*/ 201778 w 251461"/>
              <a:gd name="connsiteY54" fmla="*/ 28042 h 2837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1461" h="283769">
                <a:moveTo>
                  <a:pt x="204521" y="265176"/>
                </a:moveTo>
                <a:cubicBezTo>
                  <a:pt x="186537" y="265786"/>
                  <a:pt x="137464" y="266395"/>
                  <a:pt x="118567" y="266090"/>
                </a:cubicBezTo>
                <a:cubicBezTo>
                  <a:pt x="113081" y="266090"/>
                  <a:pt x="110948" y="263652"/>
                  <a:pt x="110948" y="258166"/>
                </a:cubicBezTo>
                <a:lnTo>
                  <a:pt x="110948" y="221285"/>
                </a:lnTo>
                <a:lnTo>
                  <a:pt x="111558" y="206349"/>
                </a:lnTo>
                <a:cubicBezTo>
                  <a:pt x="111558" y="202692"/>
                  <a:pt x="109728" y="200558"/>
                  <a:pt x="106376" y="199644"/>
                </a:cubicBezTo>
                <a:cubicBezTo>
                  <a:pt x="97536" y="197815"/>
                  <a:pt x="77115" y="196291"/>
                  <a:pt x="65532" y="196291"/>
                </a:cubicBezTo>
                <a:cubicBezTo>
                  <a:pt x="63094" y="196291"/>
                  <a:pt x="61570" y="197206"/>
                  <a:pt x="61264" y="198730"/>
                </a:cubicBezTo>
                <a:lnTo>
                  <a:pt x="59436" y="206654"/>
                </a:lnTo>
                <a:cubicBezTo>
                  <a:pt x="67666" y="209093"/>
                  <a:pt x="75895" y="212751"/>
                  <a:pt x="80773" y="217018"/>
                </a:cubicBezTo>
                <a:lnTo>
                  <a:pt x="80773" y="257556"/>
                </a:lnTo>
                <a:cubicBezTo>
                  <a:pt x="80773" y="275539"/>
                  <a:pt x="89002" y="283464"/>
                  <a:pt x="110643" y="283769"/>
                </a:cubicBezTo>
                <a:lnTo>
                  <a:pt x="242317" y="282854"/>
                </a:lnTo>
                <a:cubicBezTo>
                  <a:pt x="244450" y="282854"/>
                  <a:pt x="245974" y="282245"/>
                  <a:pt x="247193" y="281025"/>
                </a:cubicBezTo>
                <a:cubicBezTo>
                  <a:pt x="249326" y="279197"/>
                  <a:pt x="251461" y="274015"/>
                  <a:pt x="251461" y="266700"/>
                </a:cubicBezTo>
                <a:cubicBezTo>
                  <a:pt x="251461" y="263957"/>
                  <a:pt x="249631" y="262128"/>
                  <a:pt x="246583" y="261519"/>
                </a:cubicBezTo>
                <a:cubicBezTo>
                  <a:pt x="240182" y="259995"/>
                  <a:pt x="225552" y="258775"/>
                  <a:pt x="215799" y="259080"/>
                </a:cubicBezTo>
                <a:moveTo>
                  <a:pt x="148437" y="159410"/>
                </a:moveTo>
                <a:cubicBezTo>
                  <a:pt x="150267" y="157277"/>
                  <a:pt x="152095" y="152400"/>
                  <a:pt x="152095" y="146609"/>
                </a:cubicBezTo>
                <a:cubicBezTo>
                  <a:pt x="152095" y="144780"/>
                  <a:pt x="151181" y="143256"/>
                  <a:pt x="149658" y="142646"/>
                </a:cubicBezTo>
                <a:lnTo>
                  <a:pt x="143866" y="139903"/>
                </a:lnTo>
                <a:cubicBezTo>
                  <a:pt x="147219" y="116129"/>
                  <a:pt x="150267" y="86868"/>
                  <a:pt x="150877" y="62789"/>
                </a:cubicBezTo>
                <a:lnTo>
                  <a:pt x="155144" y="50597"/>
                </a:lnTo>
                <a:cubicBezTo>
                  <a:pt x="155753" y="48463"/>
                  <a:pt x="155449" y="47244"/>
                  <a:pt x="154533" y="46330"/>
                </a:cubicBezTo>
                <a:cubicBezTo>
                  <a:pt x="150877" y="43891"/>
                  <a:pt x="142036" y="39319"/>
                  <a:pt x="137464" y="37490"/>
                </a:cubicBezTo>
                <a:cubicBezTo>
                  <a:pt x="135942" y="36576"/>
                  <a:pt x="133502" y="36576"/>
                  <a:pt x="131980" y="37490"/>
                </a:cubicBezTo>
                <a:lnTo>
                  <a:pt x="119786" y="43586"/>
                </a:lnTo>
                <a:cubicBezTo>
                  <a:pt x="102414" y="44806"/>
                  <a:pt x="65227" y="45110"/>
                  <a:pt x="47549" y="45110"/>
                </a:cubicBezTo>
                <a:cubicBezTo>
                  <a:pt x="36577" y="42977"/>
                  <a:pt x="16459" y="41453"/>
                  <a:pt x="5486" y="41453"/>
                </a:cubicBezTo>
                <a:cubicBezTo>
                  <a:pt x="3353" y="41453"/>
                  <a:pt x="2439" y="42063"/>
                  <a:pt x="1829" y="43282"/>
                </a:cubicBezTo>
                <a:lnTo>
                  <a:pt x="0" y="51512"/>
                </a:lnTo>
                <a:cubicBezTo>
                  <a:pt x="6401" y="53949"/>
                  <a:pt x="12802" y="57912"/>
                  <a:pt x="16155" y="61570"/>
                </a:cubicBezTo>
                <a:lnTo>
                  <a:pt x="22861" y="153619"/>
                </a:lnTo>
                <a:cubicBezTo>
                  <a:pt x="23470" y="160325"/>
                  <a:pt x="24689" y="168554"/>
                  <a:pt x="26518" y="174041"/>
                </a:cubicBezTo>
                <a:lnTo>
                  <a:pt x="42673" y="174041"/>
                </a:lnTo>
                <a:cubicBezTo>
                  <a:pt x="45416" y="170079"/>
                  <a:pt x="47549" y="165812"/>
                  <a:pt x="48464" y="160325"/>
                </a:cubicBezTo>
                <a:moveTo>
                  <a:pt x="47549" y="63094"/>
                </a:moveTo>
                <a:cubicBezTo>
                  <a:pt x="70104" y="62484"/>
                  <a:pt x="97536" y="61875"/>
                  <a:pt x="120092" y="61875"/>
                </a:cubicBezTo>
                <a:lnTo>
                  <a:pt x="119177" y="139903"/>
                </a:lnTo>
                <a:lnTo>
                  <a:pt x="113995" y="141427"/>
                </a:lnTo>
                <a:cubicBezTo>
                  <a:pt x="98451" y="142037"/>
                  <a:pt x="67970" y="142342"/>
                  <a:pt x="49074" y="142342"/>
                </a:cubicBezTo>
                <a:moveTo>
                  <a:pt x="201778" y="158801"/>
                </a:moveTo>
                <a:cubicBezTo>
                  <a:pt x="201778" y="173736"/>
                  <a:pt x="202693" y="205740"/>
                  <a:pt x="204826" y="217627"/>
                </a:cubicBezTo>
                <a:lnTo>
                  <a:pt x="221590" y="217627"/>
                </a:lnTo>
                <a:cubicBezTo>
                  <a:pt x="227687" y="200863"/>
                  <a:pt x="231344" y="172212"/>
                  <a:pt x="231344" y="149657"/>
                </a:cubicBezTo>
                <a:lnTo>
                  <a:pt x="231344" y="33528"/>
                </a:lnTo>
                <a:lnTo>
                  <a:pt x="232257" y="16459"/>
                </a:lnTo>
                <a:cubicBezTo>
                  <a:pt x="232257" y="12802"/>
                  <a:pt x="231039" y="10363"/>
                  <a:pt x="228295" y="9144"/>
                </a:cubicBezTo>
                <a:cubicBezTo>
                  <a:pt x="218543" y="4877"/>
                  <a:pt x="197207" y="610"/>
                  <a:pt x="184404" y="0"/>
                </a:cubicBezTo>
                <a:cubicBezTo>
                  <a:pt x="181662" y="0"/>
                  <a:pt x="180747" y="610"/>
                  <a:pt x="180136" y="1829"/>
                </a:cubicBezTo>
                <a:lnTo>
                  <a:pt x="177088" y="11278"/>
                </a:lnTo>
                <a:cubicBezTo>
                  <a:pt x="187758" y="15240"/>
                  <a:pt x="197207" y="21336"/>
                  <a:pt x="201778" y="280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0" name="Freeform 270"/>
          <p:cNvSpPr/>
          <p:nvPr/>
        </p:nvSpPr>
        <p:spPr>
          <a:xfrm>
            <a:off x="13116902" y="3454467"/>
            <a:ext cx="282245" cy="282245"/>
          </a:xfrm>
          <a:custGeom>
            <a:avLst/>
            <a:gdLst>
              <a:gd name="connsiteX0" fmla="*/ 228600 w 282245"/>
              <a:gd name="connsiteY0" fmla="*/ 135941 h 282245"/>
              <a:gd name="connsiteX1" fmla="*/ 157885 w 282245"/>
              <a:gd name="connsiteY1" fmla="*/ 137769 h 282245"/>
              <a:gd name="connsiteX2" fmla="*/ 158190 w 282245"/>
              <a:gd name="connsiteY2" fmla="*/ 118262 h 282245"/>
              <a:gd name="connsiteX3" fmla="*/ 160020 w 282245"/>
              <a:gd name="connsiteY3" fmla="*/ 104546 h 282245"/>
              <a:gd name="connsiteX4" fmla="*/ 156666 w 282245"/>
              <a:gd name="connsiteY4" fmla="*/ 98755 h 282245"/>
              <a:gd name="connsiteX5" fmla="*/ 120396 w 282245"/>
              <a:gd name="connsiteY5" fmla="*/ 94488 h 282245"/>
              <a:gd name="connsiteX6" fmla="*/ 116128 w 282245"/>
              <a:gd name="connsiteY6" fmla="*/ 96317 h 282245"/>
              <a:gd name="connsiteX7" fmla="*/ 113689 w 282245"/>
              <a:gd name="connsiteY7" fmla="*/ 104546 h 282245"/>
              <a:gd name="connsiteX8" fmla="*/ 129539 w 282245"/>
              <a:gd name="connsiteY8" fmla="*/ 114605 h 282245"/>
              <a:gd name="connsiteX9" fmla="*/ 129539 w 282245"/>
              <a:gd name="connsiteY9" fmla="*/ 138075 h 282245"/>
              <a:gd name="connsiteX10" fmla="*/ 39928 w 282245"/>
              <a:gd name="connsiteY10" fmla="*/ 138988 h 282245"/>
              <a:gd name="connsiteX11" fmla="*/ 3048 w 282245"/>
              <a:gd name="connsiteY11" fmla="*/ 135636 h 282245"/>
              <a:gd name="connsiteX12" fmla="*/ 609 w 282245"/>
              <a:gd name="connsiteY12" fmla="*/ 140512 h 282245"/>
              <a:gd name="connsiteX13" fmla="*/ 1522 w 282245"/>
              <a:gd name="connsiteY13" fmla="*/ 144170 h 282245"/>
              <a:gd name="connsiteX14" fmla="*/ 33834 w 282245"/>
              <a:gd name="connsiteY14" fmla="*/ 163373 h 282245"/>
              <a:gd name="connsiteX15" fmla="*/ 66751 w 282245"/>
              <a:gd name="connsiteY15" fmla="*/ 157276 h 282245"/>
              <a:gd name="connsiteX16" fmla="*/ 236829 w 282245"/>
              <a:gd name="connsiteY16" fmla="*/ 154838 h 282245"/>
              <a:gd name="connsiteX17" fmla="*/ 274014 w 282245"/>
              <a:gd name="connsiteY17" fmla="*/ 156362 h 282245"/>
              <a:gd name="connsiteX18" fmla="*/ 282245 w 282245"/>
              <a:gd name="connsiteY18" fmla="*/ 142037 h 282245"/>
              <a:gd name="connsiteX19" fmla="*/ 277673 w 282245"/>
              <a:gd name="connsiteY19" fmla="*/ 135941 h 282245"/>
              <a:gd name="connsiteX20" fmla="*/ 240792 w 282245"/>
              <a:gd name="connsiteY20" fmla="*/ 130759 h 282245"/>
              <a:gd name="connsiteX22" fmla="*/ 194461 w 282245"/>
              <a:gd name="connsiteY22" fmla="*/ 183794 h 282245"/>
              <a:gd name="connsiteX23" fmla="*/ 80466 w 282245"/>
              <a:gd name="connsiteY23" fmla="*/ 185928 h 282245"/>
              <a:gd name="connsiteX24" fmla="*/ 47547 w 282245"/>
              <a:gd name="connsiteY24" fmla="*/ 183489 h 282245"/>
              <a:gd name="connsiteX25" fmla="*/ 45110 w 282245"/>
              <a:gd name="connsiteY25" fmla="*/ 188061 h 282245"/>
              <a:gd name="connsiteX26" fmla="*/ 46329 w 282245"/>
              <a:gd name="connsiteY26" fmla="*/ 192024 h 282245"/>
              <a:gd name="connsiteX27" fmla="*/ 75285 w 282245"/>
              <a:gd name="connsiteY27" fmla="*/ 208788 h 282245"/>
              <a:gd name="connsiteX28" fmla="*/ 103632 w 282245"/>
              <a:gd name="connsiteY28" fmla="*/ 203606 h 282245"/>
              <a:gd name="connsiteX29" fmla="*/ 191719 w 282245"/>
              <a:gd name="connsiteY29" fmla="*/ 202387 h 282245"/>
              <a:gd name="connsiteX30" fmla="*/ 191719 w 282245"/>
              <a:gd name="connsiteY30" fmla="*/ 242925 h 282245"/>
              <a:gd name="connsiteX31" fmla="*/ 194766 w 282245"/>
              <a:gd name="connsiteY31" fmla="*/ 282245 h 282245"/>
              <a:gd name="connsiteX32" fmla="*/ 212446 w 282245"/>
              <a:gd name="connsiteY32" fmla="*/ 282245 h 282245"/>
              <a:gd name="connsiteX33" fmla="*/ 220979 w 282245"/>
              <a:gd name="connsiteY33" fmla="*/ 235915 h 282245"/>
              <a:gd name="connsiteX34" fmla="*/ 221590 w 282245"/>
              <a:gd name="connsiteY34" fmla="*/ 203606 h 282245"/>
              <a:gd name="connsiteX35" fmla="*/ 225552 w 282245"/>
              <a:gd name="connsiteY35" fmla="*/ 192329 h 282245"/>
              <a:gd name="connsiteX36" fmla="*/ 224941 w 282245"/>
              <a:gd name="connsiteY36" fmla="*/ 188061 h 282245"/>
              <a:gd name="connsiteX37" fmla="*/ 209702 w 282245"/>
              <a:gd name="connsiteY37" fmla="*/ 179222 h 282245"/>
              <a:gd name="connsiteX38" fmla="*/ 204521 w 282245"/>
              <a:gd name="connsiteY38" fmla="*/ 179222 h 282245"/>
              <a:gd name="connsiteX40" fmla="*/ 26822 w 282245"/>
              <a:gd name="connsiteY40" fmla="*/ 110947 h 282245"/>
              <a:gd name="connsiteX41" fmla="*/ 30784 w 282245"/>
              <a:gd name="connsiteY41" fmla="*/ 111556 h 282245"/>
              <a:gd name="connsiteX42" fmla="*/ 142342 w 282245"/>
              <a:gd name="connsiteY42" fmla="*/ 73152 h 282245"/>
              <a:gd name="connsiteX43" fmla="*/ 239268 w 282245"/>
              <a:gd name="connsiteY43" fmla="*/ 99975 h 282245"/>
              <a:gd name="connsiteX44" fmla="*/ 248717 w 282245"/>
              <a:gd name="connsiteY44" fmla="*/ 100279 h 282245"/>
              <a:gd name="connsiteX45" fmla="*/ 256032 w 282245"/>
              <a:gd name="connsiteY45" fmla="*/ 89002 h 282245"/>
              <a:gd name="connsiteX46" fmla="*/ 250241 w 282245"/>
              <a:gd name="connsiteY46" fmla="*/ 82296 h 282245"/>
              <a:gd name="connsiteX47" fmla="*/ 228600 w 282245"/>
              <a:gd name="connsiteY47" fmla="*/ 72237 h 282245"/>
              <a:gd name="connsiteX48" fmla="*/ 212141 w 282245"/>
              <a:gd name="connsiteY48" fmla="*/ 72237 h 282245"/>
              <a:gd name="connsiteX49" fmla="*/ 165506 w 282245"/>
              <a:gd name="connsiteY49" fmla="*/ 60655 h 282245"/>
              <a:gd name="connsiteX50" fmla="*/ 216712 w 282245"/>
              <a:gd name="connsiteY50" fmla="*/ 23164 h 282245"/>
              <a:gd name="connsiteX51" fmla="*/ 226467 w 282245"/>
              <a:gd name="connsiteY51" fmla="*/ 13716 h 282245"/>
              <a:gd name="connsiteX52" fmla="*/ 226160 w 282245"/>
              <a:gd name="connsiteY52" fmla="*/ 8839 h 282245"/>
              <a:gd name="connsiteX53" fmla="*/ 206958 w 282245"/>
              <a:gd name="connsiteY53" fmla="*/ 609 h 282245"/>
              <a:gd name="connsiteX54" fmla="*/ 200253 w 282245"/>
              <a:gd name="connsiteY54" fmla="*/ 609 h 282245"/>
              <a:gd name="connsiteX55" fmla="*/ 186234 w 282245"/>
              <a:gd name="connsiteY55" fmla="*/ 6096 h 282245"/>
              <a:gd name="connsiteX56" fmla="*/ 78333 w 282245"/>
              <a:gd name="connsiteY56" fmla="*/ 7620 h 282245"/>
              <a:gd name="connsiteX57" fmla="*/ 46940 w 282245"/>
              <a:gd name="connsiteY57" fmla="*/ 5181 h 282245"/>
              <a:gd name="connsiteX58" fmla="*/ 44501 w 282245"/>
              <a:gd name="connsiteY58" fmla="*/ 9753 h 282245"/>
              <a:gd name="connsiteX59" fmla="*/ 45414 w 282245"/>
              <a:gd name="connsiteY59" fmla="*/ 13411 h 282245"/>
              <a:gd name="connsiteX60" fmla="*/ 73456 w 282245"/>
              <a:gd name="connsiteY60" fmla="*/ 29565 h 282245"/>
              <a:gd name="connsiteX61" fmla="*/ 100279 w 282245"/>
              <a:gd name="connsiteY61" fmla="*/ 24688 h 282245"/>
              <a:gd name="connsiteX62" fmla="*/ 173430 w 282245"/>
              <a:gd name="connsiteY62" fmla="*/ 23775 h 282245"/>
              <a:gd name="connsiteX63" fmla="*/ 24383 w 282245"/>
              <a:gd name="connsiteY63" fmla="*/ 102412 h 282245"/>
              <a:gd name="connsiteX64" fmla="*/ 23164 w 282245"/>
              <a:gd name="connsiteY64" fmla="*/ 106070 h 28224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82245" h="282245">
                <a:moveTo>
                  <a:pt x="228600" y="135941"/>
                </a:moveTo>
                <a:cubicBezTo>
                  <a:pt x="219760" y="136550"/>
                  <a:pt x="190804" y="137160"/>
                  <a:pt x="157885" y="137769"/>
                </a:cubicBezTo>
                <a:lnTo>
                  <a:pt x="158190" y="118262"/>
                </a:lnTo>
                <a:lnTo>
                  <a:pt x="160020" y="104546"/>
                </a:lnTo>
                <a:cubicBezTo>
                  <a:pt x="160629" y="101498"/>
                  <a:pt x="159410" y="99364"/>
                  <a:pt x="156666" y="98755"/>
                </a:cubicBezTo>
                <a:cubicBezTo>
                  <a:pt x="148741" y="96317"/>
                  <a:pt x="130758" y="94488"/>
                  <a:pt x="120396" y="94488"/>
                </a:cubicBezTo>
                <a:cubicBezTo>
                  <a:pt x="117348" y="94488"/>
                  <a:pt x="116739" y="95097"/>
                  <a:pt x="116128" y="96317"/>
                </a:cubicBezTo>
                <a:lnTo>
                  <a:pt x="113689" y="104546"/>
                </a:lnTo>
                <a:cubicBezTo>
                  <a:pt x="120090" y="106680"/>
                  <a:pt x="126492" y="110642"/>
                  <a:pt x="129539" y="114605"/>
                </a:cubicBezTo>
                <a:lnTo>
                  <a:pt x="129539" y="138075"/>
                </a:lnTo>
                <a:cubicBezTo>
                  <a:pt x="88695" y="138684"/>
                  <a:pt x="49377" y="138988"/>
                  <a:pt x="39928" y="138988"/>
                </a:cubicBezTo>
                <a:cubicBezTo>
                  <a:pt x="29260" y="138988"/>
                  <a:pt x="14325" y="137769"/>
                  <a:pt x="3048" y="135636"/>
                </a:cubicBezTo>
                <a:lnTo>
                  <a:pt x="609" y="140512"/>
                </a:lnTo>
                <a:cubicBezTo>
                  <a:pt x="0" y="141732"/>
                  <a:pt x="304" y="143256"/>
                  <a:pt x="1522" y="144170"/>
                </a:cubicBezTo>
                <a:cubicBezTo>
                  <a:pt x="9447" y="151485"/>
                  <a:pt x="21946" y="159410"/>
                  <a:pt x="33834" y="163373"/>
                </a:cubicBezTo>
                <a:cubicBezTo>
                  <a:pt x="41757" y="160934"/>
                  <a:pt x="58826" y="157886"/>
                  <a:pt x="66751" y="157276"/>
                </a:cubicBezTo>
                <a:cubicBezTo>
                  <a:pt x="84124" y="156362"/>
                  <a:pt x="215798" y="154838"/>
                  <a:pt x="236829" y="154838"/>
                </a:cubicBezTo>
                <a:cubicBezTo>
                  <a:pt x="246583" y="154838"/>
                  <a:pt x="266089" y="155448"/>
                  <a:pt x="274014" y="156362"/>
                </a:cubicBezTo>
                <a:cubicBezTo>
                  <a:pt x="277673" y="154838"/>
                  <a:pt x="282245" y="148742"/>
                  <a:pt x="282245" y="142037"/>
                </a:cubicBezTo>
                <a:cubicBezTo>
                  <a:pt x="282245" y="138988"/>
                  <a:pt x="280415" y="136855"/>
                  <a:pt x="277673" y="135941"/>
                </a:cubicBezTo>
                <a:cubicBezTo>
                  <a:pt x="270052" y="133502"/>
                  <a:pt x="252679" y="131064"/>
                  <a:pt x="240792" y="130759"/>
                </a:cubicBezTo>
                <a:moveTo>
                  <a:pt x="194461" y="183794"/>
                </a:moveTo>
                <a:cubicBezTo>
                  <a:pt x="174954" y="184709"/>
                  <a:pt x="95402" y="185928"/>
                  <a:pt x="80466" y="185928"/>
                </a:cubicBezTo>
                <a:cubicBezTo>
                  <a:pt x="71017" y="185928"/>
                  <a:pt x="57911" y="185014"/>
                  <a:pt x="47547" y="183489"/>
                </a:cubicBezTo>
                <a:lnTo>
                  <a:pt x="45110" y="188061"/>
                </a:lnTo>
                <a:cubicBezTo>
                  <a:pt x="44501" y="189585"/>
                  <a:pt x="44805" y="190805"/>
                  <a:pt x="46329" y="192024"/>
                </a:cubicBezTo>
                <a:cubicBezTo>
                  <a:pt x="53949" y="198425"/>
                  <a:pt x="64616" y="204825"/>
                  <a:pt x="75285" y="208788"/>
                </a:cubicBezTo>
                <a:cubicBezTo>
                  <a:pt x="82296" y="206045"/>
                  <a:pt x="96011" y="203911"/>
                  <a:pt x="103632" y="203606"/>
                </a:cubicBezTo>
                <a:cubicBezTo>
                  <a:pt x="115822" y="202692"/>
                  <a:pt x="168249" y="202082"/>
                  <a:pt x="191719" y="202387"/>
                </a:cubicBezTo>
                <a:lnTo>
                  <a:pt x="191719" y="242925"/>
                </a:lnTo>
                <a:cubicBezTo>
                  <a:pt x="191719" y="253288"/>
                  <a:pt x="192939" y="272796"/>
                  <a:pt x="194766" y="282245"/>
                </a:cubicBezTo>
                <a:lnTo>
                  <a:pt x="212446" y="282245"/>
                </a:lnTo>
                <a:cubicBezTo>
                  <a:pt x="217322" y="270662"/>
                  <a:pt x="220979" y="249631"/>
                  <a:pt x="220979" y="235915"/>
                </a:cubicBezTo>
                <a:lnTo>
                  <a:pt x="221590" y="203606"/>
                </a:lnTo>
                <a:lnTo>
                  <a:pt x="225552" y="192329"/>
                </a:lnTo>
                <a:cubicBezTo>
                  <a:pt x="226160" y="190500"/>
                  <a:pt x="226160" y="188976"/>
                  <a:pt x="224941" y="188061"/>
                </a:cubicBezTo>
                <a:cubicBezTo>
                  <a:pt x="221893" y="185928"/>
                  <a:pt x="213970" y="181356"/>
                  <a:pt x="209702" y="179222"/>
                </a:cubicBezTo>
                <a:cubicBezTo>
                  <a:pt x="208178" y="178612"/>
                  <a:pt x="205739" y="178612"/>
                  <a:pt x="204521" y="179222"/>
                </a:cubicBezTo>
                <a:moveTo>
                  <a:pt x="26822" y="110947"/>
                </a:moveTo>
                <a:cubicBezTo>
                  <a:pt x="27432" y="111556"/>
                  <a:pt x="28651" y="111861"/>
                  <a:pt x="30784" y="111556"/>
                </a:cubicBezTo>
                <a:cubicBezTo>
                  <a:pt x="70104" y="103022"/>
                  <a:pt x="108508" y="89916"/>
                  <a:pt x="142342" y="73152"/>
                </a:cubicBezTo>
                <a:lnTo>
                  <a:pt x="239268" y="99975"/>
                </a:lnTo>
                <a:cubicBezTo>
                  <a:pt x="242621" y="100888"/>
                  <a:pt x="246278" y="101193"/>
                  <a:pt x="248717" y="100279"/>
                </a:cubicBezTo>
                <a:cubicBezTo>
                  <a:pt x="252983" y="98755"/>
                  <a:pt x="256642" y="93878"/>
                  <a:pt x="256032" y="89002"/>
                </a:cubicBezTo>
                <a:cubicBezTo>
                  <a:pt x="255727" y="86868"/>
                  <a:pt x="253898" y="84429"/>
                  <a:pt x="250241" y="82296"/>
                </a:cubicBezTo>
                <a:cubicBezTo>
                  <a:pt x="245669" y="79248"/>
                  <a:pt x="235914" y="74371"/>
                  <a:pt x="228600" y="72237"/>
                </a:cubicBezTo>
                <a:lnTo>
                  <a:pt x="212141" y="72237"/>
                </a:lnTo>
                <a:lnTo>
                  <a:pt x="165506" y="60655"/>
                </a:lnTo>
                <a:cubicBezTo>
                  <a:pt x="184708" y="49378"/>
                  <a:pt x="202082" y="36881"/>
                  <a:pt x="216712" y="23164"/>
                </a:cubicBezTo>
                <a:lnTo>
                  <a:pt x="226467" y="13716"/>
                </a:lnTo>
                <a:cubicBezTo>
                  <a:pt x="227989" y="12192"/>
                  <a:pt x="227989" y="10058"/>
                  <a:pt x="226160" y="8839"/>
                </a:cubicBezTo>
                <a:cubicBezTo>
                  <a:pt x="222504" y="7010"/>
                  <a:pt x="212141" y="2438"/>
                  <a:pt x="206958" y="609"/>
                </a:cubicBezTo>
                <a:cubicBezTo>
                  <a:pt x="204825" y="0"/>
                  <a:pt x="202082" y="0"/>
                  <a:pt x="200253" y="609"/>
                </a:cubicBezTo>
                <a:lnTo>
                  <a:pt x="186234" y="6096"/>
                </a:lnTo>
                <a:cubicBezTo>
                  <a:pt x="166115" y="7010"/>
                  <a:pt x="93269" y="7925"/>
                  <a:pt x="78333" y="7620"/>
                </a:cubicBezTo>
                <a:cubicBezTo>
                  <a:pt x="69493" y="7620"/>
                  <a:pt x="56691" y="6705"/>
                  <a:pt x="46940" y="5181"/>
                </a:cubicBezTo>
                <a:lnTo>
                  <a:pt x="44501" y="9753"/>
                </a:lnTo>
                <a:cubicBezTo>
                  <a:pt x="43890" y="10973"/>
                  <a:pt x="44196" y="12497"/>
                  <a:pt x="45414" y="13411"/>
                </a:cubicBezTo>
                <a:cubicBezTo>
                  <a:pt x="52729" y="19507"/>
                  <a:pt x="63398" y="25908"/>
                  <a:pt x="73456" y="29565"/>
                </a:cubicBezTo>
                <a:cubicBezTo>
                  <a:pt x="80161" y="27127"/>
                  <a:pt x="93269" y="24993"/>
                  <a:pt x="100279" y="24688"/>
                </a:cubicBezTo>
                <a:cubicBezTo>
                  <a:pt x="110337" y="24079"/>
                  <a:pt x="148741" y="23469"/>
                  <a:pt x="173430" y="23775"/>
                </a:cubicBezTo>
                <a:cubicBezTo>
                  <a:pt x="137770" y="55169"/>
                  <a:pt x="85344" y="81991"/>
                  <a:pt x="24383" y="102412"/>
                </a:cubicBezTo>
                <a:cubicBezTo>
                  <a:pt x="22554" y="103022"/>
                  <a:pt x="22250" y="104546"/>
                  <a:pt x="23164" y="1060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1" name="Freeform 271"/>
          <p:cNvSpPr/>
          <p:nvPr/>
        </p:nvSpPr>
        <p:spPr>
          <a:xfrm>
            <a:off x="13488862" y="3457211"/>
            <a:ext cx="282245" cy="279197"/>
          </a:xfrm>
          <a:custGeom>
            <a:avLst/>
            <a:gdLst>
              <a:gd name="connsiteX0" fmla="*/ 228600 w 282245"/>
              <a:gd name="connsiteY0" fmla="*/ 100584 h 279197"/>
              <a:gd name="connsiteX1" fmla="*/ 208483 w 282245"/>
              <a:gd name="connsiteY1" fmla="*/ 101498 h 279197"/>
              <a:gd name="connsiteX2" fmla="*/ 229209 w 282245"/>
              <a:gd name="connsiteY2" fmla="*/ 26212 h 279197"/>
              <a:gd name="connsiteX3" fmla="*/ 234390 w 282245"/>
              <a:gd name="connsiteY3" fmla="*/ 14020 h 279197"/>
              <a:gd name="connsiteX4" fmla="*/ 233783 w 282245"/>
              <a:gd name="connsiteY4" fmla="*/ 9753 h 279197"/>
              <a:gd name="connsiteX5" fmla="*/ 216714 w 282245"/>
              <a:gd name="connsiteY5" fmla="*/ 914 h 279197"/>
              <a:gd name="connsiteX6" fmla="*/ 210922 w 282245"/>
              <a:gd name="connsiteY6" fmla="*/ 914 h 279197"/>
              <a:gd name="connsiteX7" fmla="*/ 198120 w 282245"/>
              <a:gd name="connsiteY7" fmla="*/ 6705 h 279197"/>
              <a:gd name="connsiteX8" fmla="*/ 78028 w 282245"/>
              <a:gd name="connsiteY8" fmla="*/ 8534 h 279197"/>
              <a:gd name="connsiteX9" fmla="*/ 44807 w 282245"/>
              <a:gd name="connsiteY9" fmla="*/ 5791 h 279197"/>
              <a:gd name="connsiteX10" fmla="*/ 42672 w 282245"/>
              <a:gd name="connsiteY10" fmla="*/ 10363 h 279197"/>
              <a:gd name="connsiteX11" fmla="*/ 43890 w 282245"/>
              <a:gd name="connsiteY11" fmla="*/ 14325 h 279197"/>
              <a:gd name="connsiteX12" fmla="*/ 72543 w 282245"/>
              <a:gd name="connsiteY12" fmla="*/ 32003 h 279197"/>
              <a:gd name="connsiteX13" fmla="*/ 101498 w 282245"/>
              <a:gd name="connsiteY13" fmla="*/ 26822 h 279197"/>
              <a:gd name="connsiteX14" fmla="*/ 195986 w 282245"/>
              <a:gd name="connsiteY14" fmla="*/ 25298 h 279197"/>
              <a:gd name="connsiteX15" fmla="*/ 187758 w 282245"/>
              <a:gd name="connsiteY15" fmla="*/ 101803 h 279197"/>
              <a:gd name="connsiteX16" fmla="*/ 39928 w 282245"/>
              <a:gd name="connsiteY16" fmla="*/ 103632 h 279197"/>
              <a:gd name="connsiteX17" fmla="*/ 3048 w 282245"/>
              <a:gd name="connsiteY17" fmla="*/ 100279 h 279197"/>
              <a:gd name="connsiteX18" fmla="*/ 609 w 282245"/>
              <a:gd name="connsiteY18" fmla="*/ 105156 h 279197"/>
              <a:gd name="connsiteX19" fmla="*/ 1524 w 282245"/>
              <a:gd name="connsiteY19" fmla="*/ 108813 h 279197"/>
              <a:gd name="connsiteX20" fmla="*/ 33832 w 282245"/>
              <a:gd name="connsiteY20" fmla="*/ 128016 h 279197"/>
              <a:gd name="connsiteX21" fmla="*/ 66751 w 282245"/>
              <a:gd name="connsiteY21" fmla="*/ 121920 h 279197"/>
              <a:gd name="connsiteX22" fmla="*/ 127712 w 282245"/>
              <a:gd name="connsiteY22" fmla="*/ 120700 h 279197"/>
              <a:gd name="connsiteX23" fmla="*/ 127712 w 282245"/>
              <a:gd name="connsiteY23" fmla="*/ 142951 h 279197"/>
              <a:gd name="connsiteX24" fmla="*/ 128930 w 282245"/>
              <a:gd name="connsiteY24" fmla="*/ 174955 h 279197"/>
              <a:gd name="connsiteX25" fmla="*/ 75895 w 282245"/>
              <a:gd name="connsiteY25" fmla="*/ 175564 h 279197"/>
              <a:gd name="connsiteX26" fmla="*/ 43283 w 282245"/>
              <a:gd name="connsiteY26" fmla="*/ 173126 h 279197"/>
              <a:gd name="connsiteX27" fmla="*/ 40539 w 282245"/>
              <a:gd name="connsiteY27" fmla="*/ 177698 h 279197"/>
              <a:gd name="connsiteX28" fmla="*/ 41757 w 282245"/>
              <a:gd name="connsiteY28" fmla="*/ 181661 h 279197"/>
              <a:gd name="connsiteX29" fmla="*/ 70714 w 282245"/>
              <a:gd name="connsiteY29" fmla="*/ 198425 h 279197"/>
              <a:gd name="connsiteX30" fmla="*/ 99059 w 282245"/>
              <a:gd name="connsiteY30" fmla="*/ 193243 h 279197"/>
              <a:gd name="connsiteX31" fmla="*/ 193853 w 282245"/>
              <a:gd name="connsiteY31" fmla="*/ 192024 h 279197"/>
              <a:gd name="connsiteX32" fmla="*/ 193853 w 282245"/>
              <a:gd name="connsiteY32" fmla="*/ 239877 h 279197"/>
              <a:gd name="connsiteX33" fmla="*/ 196901 w 282245"/>
              <a:gd name="connsiteY33" fmla="*/ 279197 h 279197"/>
              <a:gd name="connsiteX34" fmla="*/ 214579 w 282245"/>
              <a:gd name="connsiteY34" fmla="*/ 279197 h 279197"/>
              <a:gd name="connsiteX35" fmla="*/ 222810 w 282245"/>
              <a:gd name="connsiteY35" fmla="*/ 232867 h 279197"/>
              <a:gd name="connsiteX36" fmla="*/ 223723 w 282245"/>
              <a:gd name="connsiteY36" fmla="*/ 193243 h 279197"/>
              <a:gd name="connsiteX37" fmla="*/ 227381 w 282245"/>
              <a:gd name="connsiteY37" fmla="*/ 181966 h 279197"/>
              <a:gd name="connsiteX38" fmla="*/ 226771 w 282245"/>
              <a:gd name="connsiteY38" fmla="*/ 177698 h 279197"/>
              <a:gd name="connsiteX39" fmla="*/ 211835 w 282245"/>
              <a:gd name="connsiteY39" fmla="*/ 168859 h 279197"/>
              <a:gd name="connsiteX40" fmla="*/ 206350 w 282245"/>
              <a:gd name="connsiteY40" fmla="*/ 168859 h 279197"/>
              <a:gd name="connsiteX41" fmla="*/ 196596 w 282245"/>
              <a:gd name="connsiteY41" fmla="*/ 173431 h 279197"/>
              <a:gd name="connsiteX42" fmla="*/ 152095 w 282245"/>
              <a:gd name="connsiteY42" fmla="*/ 174650 h 279197"/>
              <a:gd name="connsiteX43" fmla="*/ 156972 w 282245"/>
              <a:gd name="connsiteY43" fmla="*/ 135636 h 279197"/>
              <a:gd name="connsiteX44" fmla="*/ 156972 w 282245"/>
              <a:gd name="connsiteY44" fmla="*/ 120396 h 279197"/>
              <a:gd name="connsiteX45" fmla="*/ 236829 w 282245"/>
              <a:gd name="connsiteY45" fmla="*/ 119481 h 279197"/>
              <a:gd name="connsiteX46" fmla="*/ 274016 w 282245"/>
              <a:gd name="connsiteY46" fmla="*/ 121005 h 279197"/>
              <a:gd name="connsiteX47" fmla="*/ 282245 w 282245"/>
              <a:gd name="connsiteY47" fmla="*/ 106680 h 279197"/>
              <a:gd name="connsiteX48" fmla="*/ 277673 w 282245"/>
              <a:gd name="connsiteY48" fmla="*/ 100584 h 279197"/>
              <a:gd name="connsiteX49" fmla="*/ 240792 w 282245"/>
              <a:gd name="connsiteY49" fmla="*/ 95402 h 2791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82245" h="279197">
                <a:moveTo>
                  <a:pt x="228600" y="100584"/>
                </a:moveTo>
                <a:cubicBezTo>
                  <a:pt x="224943" y="100888"/>
                  <a:pt x="217932" y="101193"/>
                  <a:pt x="208483" y="101498"/>
                </a:cubicBezTo>
                <a:cubicBezTo>
                  <a:pt x="218236" y="79248"/>
                  <a:pt x="226771" y="48768"/>
                  <a:pt x="229209" y="26212"/>
                </a:cubicBezTo>
                <a:lnTo>
                  <a:pt x="234390" y="14020"/>
                </a:lnTo>
                <a:cubicBezTo>
                  <a:pt x="235307" y="12192"/>
                  <a:pt x="235001" y="10668"/>
                  <a:pt x="233783" y="9753"/>
                </a:cubicBezTo>
                <a:cubicBezTo>
                  <a:pt x="230124" y="7315"/>
                  <a:pt x="221590" y="2743"/>
                  <a:pt x="216714" y="914"/>
                </a:cubicBezTo>
                <a:cubicBezTo>
                  <a:pt x="215188" y="0"/>
                  <a:pt x="212446" y="0"/>
                  <a:pt x="210922" y="914"/>
                </a:cubicBezTo>
                <a:lnTo>
                  <a:pt x="198120" y="6705"/>
                </a:lnTo>
                <a:cubicBezTo>
                  <a:pt x="177698" y="7620"/>
                  <a:pt x="93574" y="8839"/>
                  <a:pt x="78028" y="8534"/>
                </a:cubicBezTo>
                <a:cubicBezTo>
                  <a:pt x="68580" y="8534"/>
                  <a:pt x="55169" y="7620"/>
                  <a:pt x="44807" y="5791"/>
                </a:cubicBezTo>
                <a:lnTo>
                  <a:pt x="42672" y="10363"/>
                </a:lnTo>
                <a:cubicBezTo>
                  <a:pt x="42063" y="11887"/>
                  <a:pt x="42366" y="12802"/>
                  <a:pt x="43890" y="14325"/>
                </a:cubicBezTo>
                <a:cubicBezTo>
                  <a:pt x="51208" y="21031"/>
                  <a:pt x="62179" y="27736"/>
                  <a:pt x="72543" y="32003"/>
                </a:cubicBezTo>
                <a:cubicBezTo>
                  <a:pt x="80163" y="29566"/>
                  <a:pt x="93878" y="27127"/>
                  <a:pt x="101498" y="26822"/>
                </a:cubicBezTo>
                <a:cubicBezTo>
                  <a:pt x="114909" y="25908"/>
                  <a:pt x="171297" y="24993"/>
                  <a:pt x="195986" y="25298"/>
                </a:cubicBezTo>
                <a:cubicBezTo>
                  <a:pt x="195683" y="46634"/>
                  <a:pt x="192633" y="79858"/>
                  <a:pt x="187758" y="101803"/>
                </a:cubicBezTo>
                <a:cubicBezTo>
                  <a:pt x="135635" y="103022"/>
                  <a:pt x="53950" y="103936"/>
                  <a:pt x="39928" y="103632"/>
                </a:cubicBezTo>
                <a:cubicBezTo>
                  <a:pt x="29260" y="103632"/>
                  <a:pt x="14326" y="102412"/>
                  <a:pt x="3048" y="100279"/>
                </a:cubicBezTo>
                <a:lnTo>
                  <a:pt x="609" y="105156"/>
                </a:lnTo>
                <a:cubicBezTo>
                  <a:pt x="0" y="106375"/>
                  <a:pt x="304" y="107899"/>
                  <a:pt x="1524" y="108813"/>
                </a:cubicBezTo>
                <a:cubicBezTo>
                  <a:pt x="9449" y="116129"/>
                  <a:pt x="21946" y="124053"/>
                  <a:pt x="33832" y="128016"/>
                </a:cubicBezTo>
                <a:cubicBezTo>
                  <a:pt x="41757" y="125577"/>
                  <a:pt x="58826" y="122529"/>
                  <a:pt x="66751" y="121920"/>
                </a:cubicBezTo>
                <a:cubicBezTo>
                  <a:pt x="73761" y="121615"/>
                  <a:pt x="98755" y="121005"/>
                  <a:pt x="127712" y="120700"/>
                </a:cubicBezTo>
                <a:lnTo>
                  <a:pt x="127712" y="142951"/>
                </a:lnTo>
                <a:cubicBezTo>
                  <a:pt x="127712" y="151180"/>
                  <a:pt x="128321" y="164592"/>
                  <a:pt x="128930" y="174955"/>
                </a:cubicBezTo>
                <a:cubicBezTo>
                  <a:pt x="105460" y="175260"/>
                  <a:pt x="83210" y="175564"/>
                  <a:pt x="75895" y="175564"/>
                </a:cubicBezTo>
                <a:cubicBezTo>
                  <a:pt x="66447" y="175564"/>
                  <a:pt x="53341" y="174650"/>
                  <a:pt x="43283" y="173126"/>
                </a:cubicBezTo>
                <a:lnTo>
                  <a:pt x="40539" y="177698"/>
                </a:lnTo>
                <a:cubicBezTo>
                  <a:pt x="39928" y="179222"/>
                  <a:pt x="40233" y="180441"/>
                  <a:pt x="41757" y="181661"/>
                </a:cubicBezTo>
                <a:cubicBezTo>
                  <a:pt x="49378" y="188061"/>
                  <a:pt x="60046" y="194462"/>
                  <a:pt x="70714" y="198425"/>
                </a:cubicBezTo>
                <a:cubicBezTo>
                  <a:pt x="77724" y="195681"/>
                  <a:pt x="91441" y="193548"/>
                  <a:pt x="99059" y="193243"/>
                </a:cubicBezTo>
                <a:cubicBezTo>
                  <a:pt x="112165" y="192329"/>
                  <a:pt x="168859" y="191719"/>
                  <a:pt x="193853" y="192024"/>
                </a:cubicBezTo>
                <a:lnTo>
                  <a:pt x="193853" y="239877"/>
                </a:lnTo>
                <a:cubicBezTo>
                  <a:pt x="193853" y="250545"/>
                  <a:pt x="195072" y="269748"/>
                  <a:pt x="196901" y="279197"/>
                </a:cubicBezTo>
                <a:lnTo>
                  <a:pt x="214579" y="279197"/>
                </a:lnTo>
                <a:cubicBezTo>
                  <a:pt x="219151" y="267919"/>
                  <a:pt x="222810" y="246583"/>
                  <a:pt x="222810" y="232867"/>
                </a:cubicBezTo>
                <a:lnTo>
                  <a:pt x="223723" y="193243"/>
                </a:lnTo>
                <a:lnTo>
                  <a:pt x="227381" y="181966"/>
                </a:lnTo>
                <a:cubicBezTo>
                  <a:pt x="228295" y="180136"/>
                  <a:pt x="227991" y="178917"/>
                  <a:pt x="226771" y="177698"/>
                </a:cubicBezTo>
                <a:cubicBezTo>
                  <a:pt x="224028" y="175564"/>
                  <a:pt x="216103" y="170993"/>
                  <a:pt x="211835" y="168859"/>
                </a:cubicBezTo>
                <a:cubicBezTo>
                  <a:pt x="210313" y="168249"/>
                  <a:pt x="207874" y="168249"/>
                  <a:pt x="206350" y="168859"/>
                </a:cubicBezTo>
                <a:lnTo>
                  <a:pt x="196596" y="173431"/>
                </a:lnTo>
                <a:cubicBezTo>
                  <a:pt x="188976" y="173736"/>
                  <a:pt x="171297" y="174345"/>
                  <a:pt x="152095" y="174650"/>
                </a:cubicBezTo>
                <a:cubicBezTo>
                  <a:pt x="154839" y="162458"/>
                  <a:pt x="156972" y="146608"/>
                  <a:pt x="156972" y="135636"/>
                </a:cubicBezTo>
                <a:lnTo>
                  <a:pt x="156972" y="120396"/>
                </a:lnTo>
                <a:cubicBezTo>
                  <a:pt x="192328" y="119786"/>
                  <a:pt x="226771" y="119481"/>
                  <a:pt x="236829" y="119481"/>
                </a:cubicBezTo>
                <a:cubicBezTo>
                  <a:pt x="246583" y="119481"/>
                  <a:pt x="266091" y="120091"/>
                  <a:pt x="274016" y="121005"/>
                </a:cubicBezTo>
                <a:cubicBezTo>
                  <a:pt x="277673" y="119481"/>
                  <a:pt x="282245" y="113385"/>
                  <a:pt x="282245" y="106680"/>
                </a:cubicBezTo>
                <a:cubicBezTo>
                  <a:pt x="282245" y="103632"/>
                  <a:pt x="280415" y="101498"/>
                  <a:pt x="277673" y="100584"/>
                </a:cubicBezTo>
                <a:cubicBezTo>
                  <a:pt x="270053" y="98145"/>
                  <a:pt x="252679" y="95707"/>
                  <a:pt x="240792" y="954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2" name="Freeform 272"/>
          <p:cNvSpPr/>
          <p:nvPr/>
        </p:nvSpPr>
        <p:spPr>
          <a:xfrm>
            <a:off x="13789394" y="3439532"/>
            <a:ext cx="281026" cy="294132"/>
          </a:xfrm>
          <a:custGeom>
            <a:avLst/>
            <a:gdLst>
              <a:gd name="connsiteX0" fmla="*/ 117959 w 281026"/>
              <a:gd name="connsiteY0" fmla="*/ 54254 h 294132"/>
              <a:gd name="connsiteX1" fmla="*/ 37187 w 281026"/>
              <a:gd name="connsiteY1" fmla="*/ 56083 h 294132"/>
              <a:gd name="connsiteX2" fmla="*/ 8534 w 281026"/>
              <a:gd name="connsiteY2" fmla="*/ 53949 h 294132"/>
              <a:gd name="connsiteX3" fmla="*/ 6401 w 281026"/>
              <a:gd name="connsiteY3" fmla="*/ 57912 h 294132"/>
              <a:gd name="connsiteX4" fmla="*/ 7316 w 281026"/>
              <a:gd name="connsiteY4" fmla="*/ 61570 h 294132"/>
              <a:gd name="connsiteX5" fmla="*/ 32919 w 281026"/>
              <a:gd name="connsiteY5" fmla="*/ 77115 h 294132"/>
              <a:gd name="connsiteX6" fmla="*/ 56998 w 281026"/>
              <a:gd name="connsiteY6" fmla="*/ 72542 h 294132"/>
              <a:gd name="connsiteX7" fmla="*/ 112167 w 281026"/>
              <a:gd name="connsiteY7" fmla="*/ 71323 h 294132"/>
              <a:gd name="connsiteX8" fmla="*/ 1220 w 281026"/>
              <a:gd name="connsiteY8" fmla="*/ 216408 h 294132"/>
              <a:gd name="connsiteX9" fmla="*/ 1220 w 281026"/>
              <a:gd name="connsiteY9" fmla="*/ 220066 h 294132"/>
              <a:gd name="connsiteX10" fmla="*/ 6096 w 281026"/>
              <a:gd name="connsiteY10" fmla="*/ 224638 h 294132"/>
              <a:gd name="connsiteX11" fmla="*/ 9754 w 281026"/>
              <a:gd name="connsiteY11" fmla="*/ 224333 h 294132"/>
              <a:gd name="connsiteX12" fmla="*/ 146610 w 281026"/>
              <a:gd name="connsiteY12" fmla="*/ 71933 h 294132"/>
              <a:gd name="connsiteX13" fmla="*/ 152400 w 281026"/>
              <a:gd name="connsiteY13" fmla="*/ 62179 h 294132"/>
              <a:gd name="connsiteX14" fmla="*/ 151791 w 281026"/>
              <a:gd name="connsiteY14" fmla="*/ 57607 h 294132"/>
              <a:gd name="connsiteX15" fmla="*/ 135027 w 281026"/>
              <a:gd name="connsiteY15" fmla="*/ 48768 h 294132"/>
              <a:gd name="connsiteX16" fmla="*/ 128932 w 281026"/>
              <a:gd name="connsiteY16" fmla="*/ 48768 h 294132"/>
              <a:gd name="connsiteX18" fmla="*/ 238051 w 281026"/>
              <a:gd name="connsiteY18" fmla="*/ 129845 h 294132"/>
              <a:gd name="connsiteX19" fmla="*/ 219456 w 281026"/>
              <a:gd name="connsiteY19" fmla="*/ 130759 h 294132"/>
              <a:gd name="connsiteX20" fmla="*/ 219456 w 281026"/>
              <a:gd name="connsiteY20" fmla="*/ 33833 h 294132"/>
              <a:gd name="connsiteX21" fmla="*/ 220371 w 281026"/>
              <a:gd name="connsiteY21" fmla="*/ 16459 h 294132"/>
              <a:gd name="connsiteX22" fmla="*/ 216408 w 281026"/>
              <a:gd name="connsiteY22" fmla="*/ 9144 h 294132"/>
              <a:gd name="connsiteX23" fmla="*/ 171602 w 281026"/>
              <a:gd name="connsiteY23" fmla="*/ 0 h 294132"/>
              <a:gd name="connsiteX24" fmla="*/ 167641 w 281026"/>
              <a:gd name="connsiteY24" fmla="*/ 1829 h 294132"/>
              <a:gd name="connsiteX25" fmla="*/ 164593 w 281026"/>
              <a:gd name="connsiteY25" fmla="*/ 11278 h 294132"/>
              <a:gd name="connsiteX26" fmla="*/ 189891 w 281026"/>
              <a:gd name="connsiteY26" fmla="*/ 28042 h 294132"/>
              <a:gd name="connsiteX27" fmla="*/ 189891 w 281026"/>
              <a:gd name="connsiteY27" fmla="*/ 231648 h 294132"/>
              <a:gd name="connsiteX28" fmla="*/ 192633 w 281026"/>
              <a:gd name="connsiteY28" fmla="*/ 294132 h 294132"/>
              <a:gd name="connsiteX29" fmla="*/ 209398 w 281026"/>
              <a:gd name="connsiteY29" fmla="*/ 294132 h 294132"/>
              <a:gd name="connsiteX30" fmla="*/ 219456 w 281026"/>
              <a:gd name="connsiteY30" fmla="*/ 222199 h 294132"/>
              <a:gd name="connsiteX31" fmla="*/ 219456 w 281026"/>
              <a:gd name="connsiteY31" fmla="*/ 148742 h 294132"/>
              <a:gd name="connsiteX32" fmla="*/ 269139 w 281026"/>
              <a:gd name="connsiteY32" fmla="*/ 147523 h 294132"/>
              <a:gd name="connsiteX33" fmla="*/ 277064 w 281026"/>
              <a:gd name="connsiteY33" fmla="*/ 145085 h 294132"/>
              <a:gd name="connsiteX34" fmla="*/ 280721 w 281026"/>
              <a:gd name="connsiteY34" fmla="*/ 131369 h 294132"/>
              <a:gd name="connsiteX35" fmla="*/ 274931 w 281026"/>
              <a:gd name="connsiteY35" fmla="*/ 125273 h 294132"/>
              <a:gd name="connsiteX36" fmla="*/ 247802 w 281026"/>
              <a:gd name="connsiteY36" fmla="*/ 12374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81026" h="294132">
                <a:moveTo>
                  <a:pt x="117959" y="54254"/>
                </a:moveTo>
                <a:cubicBezTo>
                  <a:pt x="102414" y="55169"/>
                  <a:pt x="48769" y="56083"/>
                  <a:pt x="37187" y="56083"/>
                </a:cubicBezTo>
                <a:cubicBezTo>
                  <a:pt x="29262" y="56083"/>
                  <a:pt x="17376" y="55169"/>
                  <a:pt x="8534" y="53949"/>
                </a:cubicBezTo>
                <a:lnTo>
                  <a:pt x="6401" y="57912"/>
                </a:lnTo>
                <a:cubicBezTo>
                  <a:pt x="5792" y="59131"/>
                  <a:pt x="6096" y="60046"/>
                  <a:pt x="7316" y="61570"/>
                </a:cubicBezTo>
                <a:cubicBezTo>
                  <a:pt x="14021" y="67361"/>
                  <a:pt x="23775" y="73457"/>
                  <a:pt x="32919" y="77115"/>
                </a:cubicBezTo>
                <a:cubicBezTo>
                  <a:pt x="39015" y="74981"/>
                  <a:pt x="50597" y="72847"/>
                  <a:pt x="56998" y="72542"/>
                </a:cubicBezTo>
                <a:cubicBezTo>
                  <a:pt x="64314" y="71628"/>
                  <a:pt x="95098" y="71323"/>
                  <a:pt x="112167" y="71323"/>
                </a:cubicBezTo>
                <a:cubicBezTo>
                  <a:pt x="96013" y="120091"/>
                  <a:pt x="55780" y="174955"/>
                  <a:pt x="1220" y="216408"/>
                </a:cubicBezTo>
                <a:cubicBezTo>
                  <a:pt x="0" y="217932"/>
                  <a:pt x="305" y="219151"/>
                  <a:pt x="1220" y="220066"/>
                </a:cubicBezTo>
                <a:lnTo>
                  <a:pt x="6096" y="224638"/>
                </a:lnTo>
                <a:cubicBezTo>
                  <a:pt x="7012" y="225247"/>
                  <a:pt x="8231" y="225247"/>
                  <a:pt x="9754" y="224333"/>
                </a:cubicBezTo>
                <a:cubicBezTo>
                  <a:pt x="76811" y="188062"/>
                  <a:pt x="130759" y="127407"/>
                  <a:pt x="146610" y="71933"/>
                </a:cubicBezTo>
                <a:lnTo>
                  <a:pt x="152400" y="62179"/>
                </a:lnTo>
                <a:cubicBezTo>
                  <a:pt x="153315" y="60351"/>
                  <a:pt x="153315" y="58827"/>
                  <a:pt x="151791" y="57607"/>
                </a:cubicBezTo>
                <a:cubicBezTo>
                  <a:pt x="148437" y="55474"/>
                  <a:pt x="139294" y="50597"/>
                  <a:pt x="135027" y="48768"/>
                </a:cubicBezTo>
                <a:cubicBezTo>
                  <a:pt x="133198" y="47854"/>
                  <a:pt x="130759" y="47854"/>
                  <a:pt x="128932" y="48768"/>
                </a:cubicBezTo>
                <a:moveTo>
                  <a:pt x="238051" y="129845"/>
                </a:moveTo>
                <a:lnTo>
                  <a:pt x="219456" y="130759"/>
                </a:lnTo>
                <a:lnTo>
                  <a:pt x="219456" y="33833"/>
                </a:lnTo>
                <a:lnTo>
                  <a:pt x="220371" y="16459"/>
                </a:lnTo>
                <a:cubicBezTo>
                  <a:pt x="220676" y="12802"/>
                  <a:pt x="219456" y="10363"/>
                  <a:pt x="216408" y="9144"/>
                </a:cubicBezTo>
                <a:cubicBezTo>
                  <a:pt x="206350" y="4877"/>
                  <a:pt x="184710" y="610"/>
                  <a:pt x="171602" y="0"/>
                </a:cubicBezTo>
                <a:cubicBezTo>
                  <a:pt x="168859" y="0"/>
                  <a:pt x="168250" y="610"/>
                  <a:pt x="167641" y="1829"/>
                </a:cubicBezTo>
                <a:lnTo>
                  <a:pt x="164593" y="11278"/>
                </a:lnTo>
                <a:cubicBezTo>
                  <a:pt x="175261" y="15240"/>
                  <a:pt x="185015" y="21336"/>
                  <a:pt x="189891" y="28042"/>
                </a:cubicBezTo>
                <a:lnTo>
                  <a:pt x="189891" y="231648"/>
                </a:lnTo>
                <a:cubicBezTo>
                  <a:pt x="189891" y="245364"/>
                  <a:pt x="191111" y="282245"/>
                  <a:pt x="192633" y="294132"/>
                </a:cubicBezTo>
                <a:lnTo>
                  <a:pt x="209398" y="294132"/>
                </a:lnTo>
                <a:cubicBezTo>
                  <a:pt x="215799" y="274930"/>
                  <a:pt x="219456" y="241097"/>
                  <a:pt x="219456" y="222199"/>
                </a:cubicBezTo>
                <a:lnTo>
                  <a:pt x="219456" y="148742"/>
                </a:lnTo>
                <a:lnTo>
                  <a:pt x="269139" y="147523"/>
                </a:lnTo>
                <a:cubicBezTo>
                  <a:pt x="271883" y="147523"/>
                  <a:pt x="275234" y="146914"/>
                  <a:pt x="277064" y="145085"/>
                </a:cubicBezTo>
                <a:cubicBezTo>
                  <a:pt x="279197" y="143256"/>
                  <a:pt x="281026" y="137465"/>
                  <a:pt x="280721" y="131369"/>
                </a:cubicBezTo>
                <a:cubicBezTo>
                  <a:pt x="280417" y="128321"/>
                  <a:pt x="278284" y="125882"/>
                  <a:pt x="274931" y="125273"/>
                </a:cubicBezTo>
                <a:cubicBezTo>
                  <a:pt x="269444" y="124054"/>
                  <a:pt x="256643" y="123444"/>
                  <a:pt x="247802" y="12374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3" name="Freeform 273"/>
          <p:cNvSpPr/>
          <p:nvPr/>
        </p:nvSpPr>
        <p:spPr>
          <a:xfrm>
            <a:off x="9596522" y="4037892"/>
            <a:ext cx="252832" cy="224828"/>
          </a:xfrm>
          <a:custGeom>
            <a:avLst/>
            <a:gdLst>
              <a:gd name="connsiteX0" fmla="*/ 230162 w 252832"/>
              <a:gd name="connsiteY0" fmla="*/ 182689 h 224828"/>
              <a:gd name="connsiteX1" fmla="*/ 204559 w 252832"/>
              <a:gd name="connsiteY1" fmla="*/ 213360 h 224828"/>
              <a:gd name="connsiteX2" fmla="*/ 131483 w 252832"/>
              <a:gd name="connsiteY2" fmla="*/ 224828 h 224828"/>
              <a:gd name="connsiteX3" fmla="*/ 58273 w 252832"/>
              <a:gd name="connsiteY3" fmla="*/ 213360 h 224828"/>
              <a:gd name="connsiteX4" fmla="*/ 32538 w 252832"/>
              <a:gd name="connsiteY4" fmla="*/ 182689 h 224828"/>
              <a:gd name="connsiteX5" fmla="*/ 51607 w 252832"/>
              <a:gd name="connsiteY5" fmla="*/ 155486 h 224828"/>
              <a:gd name="connsiteX6" fmla="*/ 106413 w 252832"/>
              <a:gd name="connsiteY6" fmla="*/ 141617 h 224828"/>
              <a:gd name="connsiteX7" fmla="*/ 106413 w 252832"/>
              <a:gd name="connsiteY7" fmla="*/ 124549 h 224828"/>
              <a:gd name="connsiteX8" fmla="*/ 32003 w 252832"/>
              <a:gd name="connsiteY8" fmla="*/ 124549 h 224828"/>
              <a:gd name="connsiteX9" fmla="*/ 22936 w 252832"/>
              <a:gd name="connsiteY9" fmla="*/ 132016 h 224828"/>
              <a:gd name="connsiteX10" fmla="*/ 0 w 252832"/>
              <a:gd name="connsiteY10" fmla="*/ 99745 h 224828"/>
              <a:gd name="connsiteX11" fmla="*/ 252832 w 252832"/>
              <a:gd name="connsiteY11" fmla="*/ 99745 h 224828"/>
              <a:gd name="connsiteX12" fmla="*/ 252832 w 252832"/>
              <a:gd name="connsiteY12" fmla="*/ 124549 h 224828"/>
              <a:gd name="connsiteX13" fmla="*/ 153619 w 252832"/>
              <a:gd name="connsiteY13" fmla="*/ 124549 h 224828"/>
              <a:gd name="connsiteX14" fmla="*/ 153619 w 252832"/>
              <a:gd name="connsiteY14" fmla="*/ 141351 h 224828"/>
              <a:gd name="connsiteX15" fmla="*/ 210426 w 252832"/>
              <a:gd name="connsiteY15" fmla="*/ 155086 h 224828"/>
              <a:gd name="connsiteX16" fmla="*/ 230162 w 252832"/>
              <a:gd name="connsiteY16" fmla="*/ 182689 h 224828"/>
              <a:gd name="connsiteX18" fmla="*/ 173355 w 252832"/>
              <a:gd name="connsiteY18" fmla="*/ 77343 h 224828"/>
              <a:gd name="connsiteX19" fmla="*/ 175223 w 252832"/>
              <a:gd name="connsiteY19" fmla="*/ 68008 h 224828"/>
              <a:gd name="connsiteX20" fmla="*/ 169088 w 252832"/>
              <a:gd name="connsiteY20" fmla="*/ 60408 h 224828"/>
              <a:gd name="connsiteX21" fmla="*/ 157752 w 252832"/>
              <a:gd name="connsiteY21" fmla="*/ 55207 h 224828"/>
              <a:gd name="connsiteX22" fmla="*/ 143751 w 252832"/>
              <a:gd name="connsiteY22" fmla="*/ 53073 h 224828"/>
              <a:gd name="connsiteX23" fmla="*/ 118814 w 252832"/>
              <a:gd name="connsiteY23" fmla="*/ 69075 h 224828"/>
              <a:gd name="connsiteX24" fmla="*/ 87211 w 252832"/>
              <a:gd name="connsiteY24" fmla="*/ 80010 h 224828"/>
              <a:gd name="connsiteX25" fmla="*/ 53074 w 252832"/>
              <a:gd name="connsiteY25" fmla="*/ 86411 h 224828"/>
              <a:gd name="connsiteX26" fmla="*/ 20536 w 252832"/>
              <a:gd name="connsiteY26" fmla="*/ 88811 h 224828"/>
              <a:gd name="connsiteX27" fmla="*/ 20536 w 252832"/>
              <a:gd name="connsiteY27" fmla="*/ 83477 h 224828"/>
              <a:gd name="connsiteX28" fmla="*/ 54007 w 252832"/>
              <a:gd name="connsiteY28" fmla="*/ 76276 h 224828"/>
              <a:gd name="connsiteX29" fmla="*/ 81744 w 252832"/>
              <a:gd name="connsiteY29" fmla="*/ 63341 h 224828"/>
              <a:gd name="connsiteX30" fmla="*/ 100679 w 252832"/>
              <a:gd name="connsiteY30" fmla="*/ 46272 h 224828"/>
              <a:gd name="connsiteX31" fmla="*/ 107747 w 252832"/>
              <a:gd name="connsiteY31" fmla="*/ 26403 h 224828"/>
              <a:gd name="connsiteX32" fmla="*/ 107747 w 252832"/>
              <a:gd name="connsiteY32" fmla="*/ 23469 h 224828"/>
              <a:gd name="connsiteX33" fmla="*/ 54940 w 252832"/>
              <a:gd name="connsiteY33" fmla="*/ 23469 h 224828"/>
              <a:gd name="connsiteX34" fmla="*/ 49606 w 252832"/>
              <a:gd name="connsiteY34" fmla="*/ 25736 h 224828"/>
              <a:gd name="connsiteX35" fmla="*/ 46939 w 252832"/>
              <a:gd name="connsiteY35" fmla="*/ 31204 h 224828"/>
              <a:gd name="connsiteX36" fmla="*/ 30137 w 252832"/>
              <a:gd name="connsiteY36" fmla="*/ 0 h 224828"/>
              <a:gd name="connsiteX37" fmla="*/ 224561 w 252832"/>
              <a:gd name="connsiteY37" fmla="*/ 0 h 224828"/>
              <a:gd name="connsiteX38" fmla="*/ 224561 w 252832"/>
              <a:gd name="connsiteY38" fmla="*/ 23469 h 224828"/>
              <a:gd name="connsiteX39" fmla="*/ 159754 w 252832"/>
              <a:gd name="connsiteY39" fmla="*/ 23469 h 224828"/>
              <a:gd name="connsiteX40" fmla="*/ 154419 w 252832"/>
              <a:gd name="connsiteY40" fmla="*/ 39738 h 224828"/>
              <a:gd name="connsiteX41" fmla="*/ 180156 w 252832"/>
              <a:gd name="connsiteY41" fmla="*/ 41605 h 224828"/>
              <a:gd name="connsiteX42" fmla="*/ 204959 w 252832"/>
              <a:gd name="connsiteY42" fmla="*/ 46806 h 224828"/>
              <a:gd name="connsiteX43" fmla="*/ 223627 w 252832"/>
              <a:gd name="connsiteY43" fmla="*/ 56140 h 224828"/>
              <a:gd name="connsiteX44" fmla="*/ 230962 w 252832"/>
              <a:gd name="connsiteY44" fmla="*/ 70142 h 224828"/>
              <a:gd name="connsiteX45" fmla="*/ 224695 w 252832"/>
              <a:gd name="connsiteY45" fmla="*/ 82677 h 224828"/>
              <a:gd name="connsiteX46" fmla="*/ 207492 w 252832"/>
              <a:gd name="connsiteY46" fmla="*/ 88278 h 224828"/>
              <a:gd name="connsiteX47" fmla="*/ 186423 w 252832"/>
              <a:gd name="connsiteY47" fmla="*/ 86411 h 224828"/>
              <a:gd name="connsiteX48" fmla="*/ 173355 w 252832"/>
              <a:gd name="connsiteY48" fmla="*/ 77343 h 224828"/>
              <a:gd name="connsiteX50" fmla="*/ 180556 w 252832"/>
              <a:gd name="connsiteY50" fmla="*/ 182689 h 224828"/>
              <a:gd name="connsiteX51" fmla="*/ 167088 w 252832"/>
              <a:gd name="connsiteY51" fmla="*/ 167754 h 224828"/>
              <a:gd name="connsiteX52" fmla="*/ 131483 w 252832"/>
              <a:gd name="connsiteY52" fmla="*/ 162687 h 224828"/>
              <a:gd name="connsiteX53" fmla="*/ 95612 w 252832"/>
              <a:gd name="connsiteY53" fmla="*/ 167754 h 224828"/>
              <a:gd name="connsiteX54" fmla="*/ 82144 w 252832"/>
              <a:gd name="connsiteY54" fmla="*/ 182689 h 224828"/>
              <a:gd name="connsiteX55" fmla="*/ 95479 w 252832"/>
              <a:gd name="connsiteY55" fmla="*/ 197625 h 224828"/>
              <a:gd name="connsiteX56" fmla="*/ 131483 w 252832"/>
              <a:gd name="connsiteY56" fmla="*/ 202692 h 224828"/>
              <a:gd name="connsiteX57" fmla="*/ 167088 w 252832"/>
              <a:gd name="connsiteY57" fmla="*/ 197625 h 224828"/>
              <a:gd name="connsiteX58" fmla="*/ 180556 w 252832"/>
              <a:gd name="connsiteY58" fmla="*/ 182689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2" h="224828">
                <a:moveTo>
                  <a:pt x="230162" y="182689"/>
                </a:moveTo>
                <a:cubicBezTo>
                  <a:pt x="230162" y="195491"/>
                  <a:pt x="221628" y="205715"/>
                  <a:pt x="204559" y="213360"/>
                </a:cubicBezTo>
                <a:cubicBezTo>
                  <a:pt x="187490" y="221006"/>
                  <a:pt x="163131" y="224828"/>
                  <a:pt x="131483" y="224828"/>
                </a:cubicBezTo>
                <a:cubicBezTo>
                  <a:pt x="99834" y="224828"/>
                  <a:pt x="75432" y="221006"/>
                  <a:pt x="58273" y="213360"/>
                </a:cubicBezTo>
                <a:cubicBezTo>
                  <a:pt x="41116" y="205715"/>
                  <a:pt x="32538" y="195491"/>
                  <a:pt x="32538" y="182689"/>
                </a:cubicBezTo>
                <a:cubicBezTo>
                  <a:pt x="32538" y="171843"/>
                  <a:pt x="38893" y="162776"/>
                  <a:pt x="51607" y="155486"/>
                </a:cubicBezTo>
                <a:cubicBezTo>
                  <a:pt x="64319" y="148196"/>
                  <a:pt x="82588" y="143573"/>
                  <a:pt x="106413" y="141617"/>
                </a:cubicBezTo>
                <a:lnTo>
                  <a:pt x="106413" y="124549"/>
                </a:lnTo>
                <a:lnTo>
                  <a:pt x="32003" y="124549"/>
                </a:lnTo>
                <a:cubicBezTo>
                  <a:pt x="26847" y="124549"/>
                  <a:pt x="23825" y="127038"/>
                  <a:pt x="22936" y="132016"/>
                </a:cubicBezTo>
                <a:lnTo>
                  <a:pt x="0" y="99745"/>
                </a:lnTo>
                <a:lnTo>
                  <a:pt x="252832" y="99745"/>
                </a:lnTo>
                <a:lnTo>
                  <a:pt x="252832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4" y="143307"/>
                  <a:pt x="197269" y="147885"/>
                  <a:pt x="210426" y="155086"/>
                </a:cubicBezTo>
                <a:cubicBezTo>
                  <a:pt x="223583" y="162287"/>
                  <a:pt x="230162" y="171488"/>
                  <a:pt x="230162" y="182689"/>
                </a:cubicBezTo>
                <a:moveTo>
                  <a:pt x="173355" y="77343"/>
                </a:moveTo>
                <a:cubicBezTo>
                  <a:pt x="175666" y="73965"/>
                  <a:pt x="176288" y="70853"/>
                  <a:pt x="175223" y="68008"/>
                </a:cubicBezTo>
                <a:cubicBezTo>
                  <a:pt x="174154" y="65163"/>
                  <a:pt x="172111" y="62630"/>
                  <a:pt x="169088" y="60408"/>
                </a:cubicBezTo>
                <a:cubicBezTo>
                  <a:pt x="166065" y="58185"/>
                  <a:pt x="162287" y="56452"/>
                  <a:pt x="157752" y="55207"/>
                </a:cubicBezTo>
                <a:cubicBezTo>
                  <a:pt x="153219" y="53962"/>
                  <a:pt x="148551" y="53251"/>
                  <a:pt x="143751" y="53073"/>
                </a:cubicBezTo>
                <a:cubicBezTo>
                  <a:pt x="136995" y="59296"/>
                  <a:pt x="128683" y="64630"/>
                  <a:pt x="118814" y="69075"/>
                </a:cubicBezTo>
                <a:cubicBezTo>
                  <a:pt x="108947" y="73520"/>
                  <a:pt x="98413" y="77165"/>
                  <a:pt x="87211" y="80010"/>
                </a:cubicBezTo>
                <a:cubicBezTo>
                  <a:pt x="76009" y="82855"/>
                  <a:pt x="64630" y="84988"/>
                  <a:pt x="53074" y="86411"/>
                </a:cubicBezTo>
                <a:cubicBezTo>
                  <a:pt x="41516" y="87833"/>
                  <a:pt x="30670" y="88633"/>
                  <a:pt x="20536" y="88811"/>
                </a:cubicBezTo>
                <a:lnTo>
                  <a:pt x="20536" y="83477"/>
                </a:lnTo>
                <a:cubicBezTo>
                  <a:pt x="32270" y="82233"/>
                  <a:pt x="43428" y="79832"/>
                  <a:pt x="54007" y="76276"/>
                </a:cubicBezTo>
                <a:cubicBezTo>
                  <a:pt x="64586" y="72720"/>
                  <a:pt x="73831" y="68408"/>
                  <a:pt x="81744" y="63341"/>
                </a:cubicBezTo>
                <a:cubicBezTo>
                  <a:pt x="89656" y="58274"/>
                  <a:pt x="95967" y="52584"/>
                  <a:pt x="100679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69"/>
                </a:lnTo>
                <a:lnTo>
                  <a:pt x="54940" y="23469"/>
                </a:lnTo>
                <a:cubicBezTo>
                  <a:pt x="52807" y="23469"/>
                  <a:pt x="51029" y="24225"/>
                  <a:pt x="49606" y="25736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69"/>
                </a:lnTo>
                <a:lnTo>
                  <a:pt x="159754" y="23469"/>
                </a:lnTo>
                <a:cubicBezTo>
                  <a:pt x="159220" y="29337"/>
                  <a:pt x="157442" y="34760"/>
                  <a:pt x="154419" y="39738"/>
                </a:cubicBezTo>
                <a:cubicBezTo>
                  <a:pt x="162597" y="39916"/>
                  <a:pt x="171177" y="40538"/>
                  <a:pt x="180156" y="41605"/>
                </a:cubicBezTo>
                <a:cubicBezTo>
                  <a:pt x="189134" y="42672"/>
                  <a:pt x="197403" y="44405"/>
                  <a:pt x="204959" y="46806"/>
                </a:cubicBezTo>
                <a:cubicBezTo>
                  <a:pt x="212515" y="49206"/>
                  <a:pt x="218738" y="52317"/>
                  <a:pt x="223627" y="56140"/>
                </a:cubicBezTo>
                <a:cubicBezTo>
                  <a:pt x="228518" y="59963"/>
                  <a:pt x="230962" y="64630"/>
                  <a:pt x="230962" y="70142"/>
                </a:cubicBezTo>
                <a:cubicBezTo>
                  <a:pt x="230962" y="75476"/>
                  <a:pt x="228872" y="79654"/>
                  <a:pt x="224695" y="82677"/>
                </a:cubicBezTo>
                <a:cubicBezTo>
                  <a:pt x="220516" y="85699"/>
                  <a:pt x="214783" y="87566"/>
                  <a:pt x="207492" y="88278"/>
                </a:cubicBezTo>
                <a:cubicBezTo>
                  <a:pt x="199847" y="88989"/>
                  <a:pt x="192823" y="88366"/>
                  <a:pt x="186423" y="86411"/>
                </a:cubicBezTo>
                <a:cubicBezTo>
                  <a:pt x="180022" y="84455"/>
                  <a:pt x="175666" y="81432"/>
                  <a:pt x="173355" y="77343"/>
                </a:cubicBezTo>
                <a:moveTo>
                  <a:pt x="180556" y="182689"/>
                </a:moveTo>
                <a:cubicBezTo>
                  <a:pt x="180556" y="176111"/>
                  <a:pt x="176066" y="171132"/>
                  <a:pt x="167088" y="167754"/>
                </a:cubicBezTo>
                <a:cubicBezTo>
                  <a:pt x="158108" y="164376"/>
                  <a:pt x="146240" y="162687"/>
                  <a:pt x="131483" y="162687"/>
                </a:cubicBezTo>
                <a:cubicBezTo>
                  <a:pt x="116548" y="162687"/>
                  <a:pt x="104591" y="164376"/>
                  <a:pt x="95612" y="167754"/>
                </a:cubicBezTo>
                <a:cubicBezTo>
                  <a:pt x="86633" y="171132"/>
                  <a:pt x="82144" y="176111"/>
                  <a:pt x="82144" y="182689"/>
                </a:cubicBezTo>
                <a:cubicBezTo>
                  <a:pt x="82144" y="189268"/>
                  <a:pt x="86589" y="194246"/>
                  <a:pt x="95479" y="197625"/>
                </a:cubicBezTo>
                <a:cubicBezTo>
                  <a:pt x="104368" y="201003"/>
                  <a:pt x="116370" y="202692"/>
                  <a:pt x="131483" y="202692"/>
                </a:cubicBezTo>
                <a:cubicBezTo>
                  <a:pt x="146240" y="202692"/>
                  <a:pt x="158108" y="201003"/>
                  <a:pt x="167088" y="197625"/>
                </a:cubicBezTo>
                <a:cubicBezTo>
                  <a:pt x="176066" y="194246"/>
                  <a:pt x="180556" y="189268"/>
                  <a:pt x="180556" y="1826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4" name="Freeform 274"/>
          <p:cNvSpPr/>
          <p:nvPr/>
        </p:nvSpPr>
        <p:spPr>
          <a:xfrm>
            <a:off x="9863223" y="4029358"/>
            <a:ext cx="252831" cy="229895"/>
          </a:xfrm>
          <a:custGeom>
            <a:avLst/>
            <a:gdLst>
              <a:gd name="connsiteX0" fmla="*/ 252831 w 252831"/>
              <a:gd name="connsiteY0" fmla="*/ 116548 h 229895"/>
              <a:gd name="connsiteX1" fmla="*/ 153619 w 252831"/>
              <a:gd name="connsiteY1" fmla="*/ 116548 h 229895"/>
              <a:gd name="connsiteX2" fmla="*/ 153619 w 252831"/>
              <a:gd name="connsiteY2" fmla="*/ 145885 h 229895"/>
              <a:gd name="connsiteX3" fmla="*/ 225894 w 252831"/>
              <a:gd name="connsiteY3" fmla="*/ 145885 h 229895"/>
              <a:gd name="connsiteX4" fmla="*/ 225894 w 252831"/>
              <a:gd name="connsiteY4" fmla="*/ 205625 h 229895"/>
              <a:gd name="connsiteX5" fmla="*/ 219759 w 252831"/>
              <a:gd name="connsiteY5" fmla="*/ 224161 h 229895"/>
              <a:gd name="connsiteX6" fmla="*/ 200291 w 252831"/>
              <a:gd name="connsiteY6" fmla="*/ 229895 h 229895"/>
              <a:gd name="connsiteX7" fmla="*/ 178688 w 252831"/>
              <a:gd name="connsiteY7" fmla="*/ 229895 h 229895"/>
              <a:gd name="connsiteX8" fmla="*/ 178688 w 252831"/>
              <a:gd name="connsiteY8" fmla="*/ 170421 h 229895"/>
              <a:gd name="connsiteX9" fmla="*/ 56539 w 252831"/>
              <a:gd name="connsiteY9" fmla="*/ 170421 h 229895"/>
              <a:gd name="connsiteX10" fmla="*/ 48538 w 252831"/>
              <a:gd name="connsiteY10" fmla="*/ 177089 h 229895"/>
              <a:gd name="connsiteX11" fmla="*/ 26135 w 252831"/>
              <a:gd name="connsiteY11" fmla="*/ 145885 h 229895"/>
              <a:gd name="connsiteX12" fmla="*/ 106413 w 252831"/>
              <a:gd name="connsiteY12" fmla="*/ 145885 h 229895"/>
              <a:gd name="connsiteX13" fmla="*/ 106413 w 252831"/>
              <a:gd name="connsiteY13" fmla="*/ 116548 h 229895"/>
              <a:gd name="connsiteX14" fmla="*/ 32003 w 252831"/>
              <a:gd name="connsiteY14" fmla="*/ 116548 h 229895"/>
              <a:gd name="connsiteX15" fmla="*/ 22935 w 252831"/>
              <a:gd name="connsiteY15" fmla="*/ 124015 h 229895"/>
              <a:gd name="connsiteX16" fmla="*/ 0 w 252831"/>
              <a:gd name="connsiteY16" fmla="*/ 91745 h 229895"/>
              <a:gd name="connsiteX17" fmla="*/ 165353 w 252831"/>
              <a:gd name="connsiteY17" fmla="*/ 91745 h 229895"/>
              <a:gd name="connsiteX18" fmla="*/ 174020 w 252831"/>
              <a:gd name="connsiteY18" fmla="*/ 70275 h 229895"/>
              <a:gd name="connsiteX19" fmla="*/ 175754 w 252831"/>
              <a:gd name="connsiteY19" fmla="*/ 38405 h 229895"/>
              <a:gd name="connsiteX20" fmla="*/ 175754 w 252831"/>
              <a:gd name="connsiteY20" fmla="*/ 35738 h 229895"/>
              <a:gd name="connsiteX21" fmla="*/ 58672 w 252831"/>
              <a:gd name="connsiteY21" fmla="*/ 35738 h 229895"/>
              <a:gd name="connsiteX22" fmla="*/ 50672 w 252831"/>
              <a:gd name="connsiteY22" fmla="*/ 42405 h 229895"/>
              <a:gd name="connsiteX23" fmla="*/ 33869 w 252831"/>
              <a:gd name="connsiteY23" fmla="*/ 11201 h 229895"/>
              <a:gd name="connsiteX24" fmla="*/ 175754 w 252831"/>
              <a:gd name="connsiteY24" fmla="*/ 11201 h 229895"/>
              <a:gd name="connsiteX25" fmla="*/ 175754 w 252831"/>
              <a:gd name="connsiteY25" fmla="*/ 0 h 229895"/>
              <a:gd name="connsiteX26" fmla="*/ 222960 w 252831"/>
              <a:gd name="connsiteY26" fmla="*/ 12802 h 229895"/>
              <a:gd name="connsiteX27" fmla="*/ 222960 w 252831"/>
              <a:gd name="connsiteY27" fmla="*/ 29870 h 229895"/>
              <a:gd name="connsiteX28" fmla="*/ 215092 w 252831"/>
              <a:gd name="connsiteY28" fmla="*/ 68142 h 229895"/>
              <a:gd name="connsiteX29" fmla="*/ 192022 w 252831"/>
              <a:gd name="connsiteY29" fmla="*/ 91745 h 229895"/>
              <a:gd name="connsiteX30" fmla="*/ 252831 w 252831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5">
                <a:moveTo>
                  <a:pt x="252831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4" y="145885"/>
                </a:lnTo>
                <a:lnTo>
                  <a:pt x="225894" y="205625"/>
                </a:lnTo>
                <a:cubicBezTo>
                  <a:pt x="225894" y="214160"/>
                  <a:pt x="223850" y="220338"/>
                  <a:pt x="219759" y="224161"/>
                </a:cubicBezTo>
                <a:cubicBezTo>
                  <a:pt x="215671" y="227984"/>
                  <a:pt x="209181" y="229895"/>
                  <a:pt x="200291" y="229895"/>
                </a:cubicBezTo>
                <a:lnTo>
                  <a:pt x="178688" y="229895"/>
                </a:lnTo>
                <a:lnTo>
                  <a:pt x="178688" y="170421"/>
                </a:lnTo>
                <a:lnTo>
                  <a:pt x="56539" y="170421"/>
                </a:lnTo>
                <a:cubicBezTo>
                  <a:pt x="52094" y="170421"/>
                  <a:pt x="49428" y="172643"/>
                  <a:pt x="48538" y="177089"/>
                </a:cubicBezTo>
                <a:lnTo>
                  <a:pt x="26135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3" y="116548"/>
                </a:lnTo>
                <a:cubicBezTo>
                  <a:pt x="26846" y="116548"/>
                  <a:pt x="23825" y="119037"/>
                  <a:pt x="22935" y="124015"/>
                </a:cubicBezTo>
                <a:lnTo>
                  <a:pt x="0" y="91745"/>
                </a:lnTo>
                <a:lnTo>
                  <a:pt x="165353" y="91745"/>
                </a:lnTo>
                <a:cubicBezTo>
                  <a:pt x="169976" y="86766"/>
                  <a:pt x="172865" y="79610"/>
                  <a:pt x="174020" y="70275"/>
                </a:cubicBezTo>
                <a:cubicBezTo>
                  <a:pt x="175176" y="60941"/>
                  <a:pt x="175754" y="50317"/>
                  <a:pt x="175754" y="38405"/>
                </a:cubicBezTo>
                <a:lnTo>
                  <a:pt x="175754" y="35738"/>
                </a:lnTo>
                <a:lnTo>
                  <a:pt x="58672" y="35738"/>
                </a:lnTo>
                <a:cubicBezTo>
                  <a:pt x="54228" y="35738"/>
                  <a:pt x="51561" y="37960"/>
                  <a:pt x="50672" y="42405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29870"/>
                </a:lnTo>
                <a:cubicBezTo>
                  <a:pt x="222960" y="45339"/>
                  <a:pt x="220337" y="58096"/>
                  <a:pt x="215092" y="68142"/>
                </a:cubicBezTo>
                <a:cubicBezTo>
                  <a:pt x="209848" y="78187"/>
                  <a:pt x="202158" y="86055"/>
                  <a:pt x="192022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5" name="Freeform 275"/>
          <p:cNvSpPr/>
          <p:nvPr/>
        </p:nvSpPr>
        <p:spPr>
          <a:xfrm>
            <a:off x="10129923" y="4032824"/>
            <a:ext cx="252831" cy="223228"/>
          </a:xfrm>
          <a:custGeom>
            <a:avLst/>
            <a:gdLst>
              <a:gd name="connsiteX0" fmla="*/ 81342 w 252831"/>
              <a:gd name="connsiteY0" fmla="*/ 52540 h 223228"/>
              <a:gd name="connsiteX1" fmla="*/ 93611 w 252831"/>
              <a:gd name="connsiteY1" fmla="*/ 73343 h 223228"/>
              <a:gd name="connsiteX2" fmla="*/ 130149 w 252831"/>
              <a:gd name="connsiteY2" fmla="*/ 81344 h 223228"/>
              <a:gd name="connsiteX3" fmla="*/ 166819 w 252831"/>
              <a:gd name="connsiteY3" fmla="*/ 73343 h 223228"/>
              <a:gd name="connsiteX4" fmla="*/ 179222 w 252831"/>
              <a:gd name="connsiteY4" fmla="*/ 52540 h 223228"/>
              <a:gd name="connsiteX5" fmla="*/ 166688 w 252831"/>
              <a:gd name="connsiteY5" fmla="*/ 31738 h 223228"/>
              <a:gd name="connsiteX6" fmla="*/ 130149 w 252831"/>
              <a:gd name="connsiteY6" fmla="*/ 23737 h 223228"/>
              <a:gd name="connsiteX7" fmla="*/ 93744 w 252831"/>
              <a:gd name="connsiteY7" fmla="*/ 31738 h 223228"/>
              <a:gd name="connsiteX8" fmla="*/ 81342 w 252831"/>
              <a:gd name="connsiteY8" fmla="*/ 52540 h 223228"/>
              <a:gd name="connsiteX10" fmla="*/ 34403 w 252831"/>
              <a:gd name="connsiteY10" fmla="*/ 52540 h 223228"/>
              <a:gd name="connsiteX11" fmla="*/ 41472 w 252831"/>
              <a:gd name="connsiteY11" fmla="*/ 29604 h 223228"/>
              <a:gd name="connsiteX12" fmla="*/ 61340 w 252831"/>
              <a:gd name="connsiteY12" fmla="*/ 13202 h 223228"/>
              <a:gd name="connsiteX13" fmla="*/ 91744 w 252831"/>
              <a:gd name="connsiteY13" fmla="*/ 3334 h 223228"/>
              <a:gd name="connsiteX14" fmla="*/ 130149 w 252831"/>
              <a:gd name="connsiteY14" fmla="*/ 0 h 223228"/>
              <a:gd name="connsiteX15" fmla="*/ 168687 w 252831"/>
              <a:gd name="connsiteY15" fmla="*/ 3334 h 223228"/>
              <a:gd name="connsiteX16" fmla="*/ 199223 w 252831"/>
              <a:gd name="connsiteY16" fmla="*/ 13202 h 223228"/>
              <a:gd name="connsiteX17" fmla="*/ 219227 w 252831"/>
              <a:gd name="connsiteY17" fmla="*/ 29604 h 223228"/>
              <a:gd name="connsiteX18" fmla="*/ 226428 w 252831"/>
              <a:gd name="connsiteY18" fmla="*/ 52540 h 223228"/>
              <a:gd name="connsiteX19" fmla="*/ 219227 w 252831"/>
              <a:gd name="connsiteY19" fmla="*/ 75476 h 223228"/>
              <a:gd name="connsiteX20" fmla="*/ 199091 w 252831"/>
              <a:gd name="connsiteY20" fmla="*/ 91878 h 223228"/>
              <a:gd name="connsiteX21" fmla="*/ 168553 w 252831"/>
              <a:gd name="connsiteY21" fmla="*/ 101746 h 223228"/>
              <a:gd name="connsiteX22" fmla="*/ 130149 w 252831"/>
              <a:gd name="connsiteY22" fmla="*/ 105080 h 223228"/>
              <a:gd name="connsiteX23" fmla="*/ 91744 w 252831"/>
              <a:gd name="connsiteY23" fmla="*/ 101746 h 223228"/>
              <a:gd name="connsiteX24" fmla="*/ 61474 w 252831"/>
              <a:gd name="connsiteY24" fmla="*/ 91878 h 223228"/>
              <a:gd name="connsiteX25" fmla="*/ 41604 w 252831"/>
              <a:gd name="connsiteY25" fmla="*/ 75476 h 223228"/>
              <a:gd name="connsiteX26" fmla="*/ 34403 w 252831"/>
              <a:gd name="connsiteY26" fmla="*/ 52540 h 223228"/>
              <a:gd name="connsiteX28" fmla="*/ 252831 w 252831"/>
              <a:gd name="connsiteY28" fmla="*/ 143485 h 223228"/>
              <a:gd name="connsiteX29" fmla="*/ 32003 w 252831"/>
              <a:gd name="connsiteY29" fmla="*/ 143485 h 223228"/>
              <a:gd name="connsiteX30" fmla="*/ 22935 w 252831"/>
              <a:gd name="connsiteY30" fmla="*/ 150952 h 223228"/>
              <a:gd name="connsiteX31" fmla="*/ 0 w 252831"/>
              <a:gd name="connsiteY31" fmla="*/ 118682 h 223228"/>
              <a:gd name="connsiteX32" fmla="*/ 252831 w 252831"/>
              <a:gd name="connsiteY32" fmla="*/ 118682 h 223228"/>
              <a:gd name="connsiteX34" fmla="*/ 42404 w 252831"/>
              <a:gd name="connsiteY34" fmla="*/ 179222 h 223228"/>
              <a:gd name="connsiteX35" fmla="*/ 39738 w 252831"/>
              <a:gd name="connsiteY35" fmla="*/ 170288 h 223228"/>
              <a:gd name="connsiteX36" fmla="*/ 31736 w 252831"/>
              <a:gd name="connsiteY36" fmla="*/ 165888 h 223228"/>
              <a:gd name="connsiteX37" fmla="*/ 89610 w 252831"/>
              <a:gd name="connsiteY37" fmla="*/ 155219 h 223228"/>
              <a:gd name="connsiteX38" fmla="*/ 89610 w 252831"/>
              <a:gd name="connsiteY38" fmla="*/ 198692 h 223228"/>
              <a:gd name="connsiteX39" fmla="*/ 211493 w 252831"/>
              <a:gd name="connsiteY39" fmla="*/ 198692 h 223228"/>
              <a:gd name="connsiteX40" fmla="*/ 220427 w 252831"/>
              <a:gd name="connsiteY40" fmla="*/ 196025 h 223228"/>
              <a:gd name="connsiteX41" fmla="*/ 224828 w 252831"/>
              <a:gd name="connsiteY41" fmla="*/ 188023 h 223228"/>
              <a:gd name="connsiteX42" fmla="*/ 238162 w 252831"/>
              <a:gd name="connsiteY42" fmla="*/ 223228 h 223228"/>
              <a:gd name="connsiteX43" fmla="*/ 42404 w 252831"/>
              <a:gd name="connsiteY43" fmla="*/ 223228 h 223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52831" h="223228">
                <a:moveTo>
                  <a:pt x="81342" y="52540"/>
                </a:moveTo>
                <a:cubicBezTo>
                  <a:pt x="81342" y="61075"/>
                  <a:pt x="85432" y="68009"/>
                  <a:pt x="93611" y="73343"/>
                </a:cubicBezTo>
                <a:cubicBezTo>
                  <a:pt x="101790" y="78677"/>
                  <a:pt x="113970" y="81344"/>
                  <a:pt x="130149" y="81344"/>
                </a:cubicBezTo>
                <a:cubicBezTo>
                  <a:pt x="146329" y="81344"/>
                  <a:pt x="158553" y="78677"/>
                  <a:pt x="166819" y="73343"/>
                </a:cubicBezTo>
                <a:cubicBezTo>
                  <a:pt x="175088" y="68009"/>
                  <a:pt x="179222" y="61075"/>
                  <a:pt x="179222" y="52540"/>
                </a:cubicBezTo>
                <a:cubicBezTo>
                  <a:pt x="179222" y="44005"/>
                  <a:pt x="175044" y="37071"/>
                  <a:pt x="166688" y="31738"/>
                </a:cubicBezTo>
                <a:cubicBezTo>
                  <a:pt x="158330" y="26403"/>
                  <a:pt x="146151" y="23737"/>
                  <a:pt x="130149" y="23737"/>
                </a:cubicBezTo>
                <a:cubicBezTo>
                  <a:pt x="114147" y="23737"/>
                  <a:pt x="102012" y="26403"/>
                  <a:pt x="93744" y="31738"/>
                </a:cubicBezTo>
                <a:cubicBezTo>
                  <a:pt x="85477" y="37071"/>
                  <a:pt x="81342" y="44005"/>
                  <a:pt x="81342" y="52540"/>
                </a:cubicBezTo>
                <a:moveTo>
                  <a:pt x="34403" y="52540"/>
                </a:moveTo>
                <a:cubicBezTo>
                  <a:pt x="34403" y="43828"/>
                  <a:pt x="36759" y="36182"/>
                  <a:pt x="41472" y="29604"/>
                </a:cubicBezTo>
                <a:cubicBezTo>
                  <a:pt x="46183" y="23025"/>
                  <a:pt x="52806" y="17558"/>
                  <a:pt x="61340" y="13202"/>
                </a:cubicBezTo>
                <a:cubicBezTo>
                  <a:pt x="69875" y="8846"/>
                  <a:pt x="80009" y="5556"/>
                  <a:pt x="91744" y="3334"/>
                </a:cubicBezTo>
                <a:cubicBezTo>
                  <a:pt x="103478" y="1112"/>
                  <a:pt x="116281" y="0"/>
                  <a:pt x="130149" y="0"/>
                </a:cubicBezTo>
                <a:cubicBezTo>
                  <a:pt x="144018" y="0"/>
                  <a:pt x="156863" y="1112"/>
                  <a:pt x="168687" y="3334"/>
                </a:cubicBezTo>
                <a:cubicBezTo>
                  <a:pt x="180511" y="5556"/>
                  <a:pt x="190689" y="8846"/>
                  <a:pt x="199223" y="13202"/>
                </a:cubicBezTo>
                <a:cubicBezTo>
                  <a:pt x="207758" y="17558"/>
                  <a:pt x="214426" y="23025"/>
                  <a:pt x="219227" y="29604"/>
                </a:cubicBezTo>
                <a:cubicBezTo>
                  <a:pt x="224027" y="36182"/>
                  <a:pt x="226428" y="43828"/>
                  <a:pt x="226428" y="52540"/>
                </a:cubicBezTo>
                <a:cubicBezTo>
                  <a:pt x="226428" y="61252"/>
                  <a:pt x="224027" y="68898"/>
                  <a:pt x="219227" y="75476"/>
                </a:cubicBezTo>
                <a:cubicBezTo>
                  <a:pt x="214426" y="82055"/>
                  <a:pt x="207714" y="87522"/>
                  <a:pt x="199091" y="91878"/>
                </a:cubicBezTo>
                <a:cubicBezTo>
                  <a:pt x="190467" y="96234"/>
                  <a:pt x="180288" y="99524"/>
                  <a:pt x="168553" y="101746"/>
                </a:cubicBezTo>
                <a:cubicBezTo>
                  <a:pt x="156819" y="103969"/>
                  <a:pt x="144018" y="105080"/>
                  <a:pt x="130149" y="105080"/>
                </a:cubicBezTo>
                <a:cubicBezTo>
                  <a:pt x="116281" y="105080"/>
                  <a:pt x="103478" y="103969"/>
                  <a:pt x="91744" y="101746"/>
                </a:cubicBezTo>
                <a:cubicBezTo>
                  <a:pt x="80009" y="99524"/>
                  <a:pt x="69918" y="96234"/>
                  <a:pt x="61474" y="91878"/>
                </a:cubicBezTo>
                <a:cubicBezTo>
                  <a:pt x="53028" y="87522"/>
                  <a:pt x="46405" y="82055"/>
                  <a:pt x="41604" y="75476"/>
                </a:cubicBezTo>
                <a:cubicBezTo>
                  <a:pt x="36803" y="68898"/>
                  <a:pt x="34403" y="61252"/>
                  <a:pt x="34403" y="52540"/>
                </a:cubicBezTo>
                <a:moveTo>
                  <a:pt x="252831" y="143485"/>
                </a:moveTo>
                <a:lnTo>
                  <a:pt x="32003" y="143485"/>
                </a:lnTo>
                <a:cubicBezTo>
                  <a:pt x="26846" y="143485"/>
                  <a:pt x="23825" y="145974"/>
                  <a:pt x="22935" y="150952"/>
                </a:cubicBezTo>
                <a:lnTo>
                  <a:pt x="0" y="118682"/>
                </a:lnTo>
                <a:lnTo>
                  <a:pt x="252831" y="118682"/>
                </a:lnTo>
                <a:moveTo>
                  <a:pt x="42404" y="179222"/>
                </a:moveTo>
                <a:cubicBezTo>
                  <a:pt x="42404" y="175666"/>
                  <a:pt x="41515" y="172688"/>
                  <a:pt x="39738" y="170288"/>
                </a:cubicBezTo>
                <a:cubicBezTo>
                  <a:pt x="37959" y="167888"/>
                  <a:pt x="35292" y="166421"/>
                  <a:pt x="31736" y="165888"/>
                </a:cubicBezTo>
                <a:lnTo>
                  <a:pt x="89610" y="155219"/>
                </a:lnTo>
                <a:lnTo>
                  <a:pt x="89610" y="198692"/>
                </a:lnTo>
                <a:lnTo>
                  <a:pt x="211493" y="198692"/>
                </a:lnTo>
                <a:cubicBezTo>
                  <a:pt x="215048" y="198692"/>
                  <a:pt x="218025" y="197803"/>
                  <a:pt x="220427" y="196025"/>
                </a:cubicBezTo>
                <a:cubicBezTo>
                  <a:pt x="222827" y="194247"/>
                  <a:pt x="224294" y="191580"/>
                  <a:pt x="224828" y="188023"/>
                </a:cubicBezTo>
                <a:lnTo>
                  <a:pt x="238162" y="223228"/>
                </a:lnTo>
                <a:lnTo>
                  <a:pt x="42404" y="223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6" name="Freeform 276"/>
          <p:cNvSpPr/>
          <p:nvPr/>
        </p:nvSpPr>
        <p:spPr>
          <a:xfrm>
            <a:off x="10474919" y="4027491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0 w 256832"/>
              <a:gd name="connsiteY1" fmla="*/ 66675 h 228562"/>
              <a:gd name="connsiteX2" fmla="*/ 132683 w 256832"/>
              <a:gd name="connsiteY2" fmla="*/ 75876 h 228562"/>
              <a:gd name="connsiteX3" fmla="*/ 145352 w 256832"/>
              <a:gd name="connsiteY3" fmla="*/ 89478 h 228562"/>
              <a:gd name="connsiteX4" fmla="*/ 149619 w 256832"/>
              <a:gd name="connsiteY4" fmla="*/ 106147 h 228562"/>
              <a:gd name="connsiteX5" fmla="*/ 145352 w 256832"/>
              <a:gd name="connsiteY5" fmla="*/ 122815 h 228562"/>
              <a:gd name="connsiteX6" fmla="*/ 132683 w 256832"/>
              <a:gd name="connsiteY6" fmla="*/ 136417 h 228562"/>
              <a:gd name="connsiteX7" fmla="*/ 111880 w 256832"/>
              <a:gd name="connsiteY7" fmla="*/ 145485 h 228562"/>
              <a:gd name="connsiteX8" fmla="*/ 82944 w 256832"/>
              <a:gd name="connsiteY8" fmla="*/ 148818 h 228562"/>
              <a:gd name="connsiteX9" fmla="*/ 54006 w 256832"/>
              <a:gd name="connsiteY9" fmla="*/ 145485 h 228562"/>
              <a:gd name="connsiteX10" fmla="*/ 33204 w 256832"/>
              <a:gd name="connsiteY10" fmla="*/ 136417 h 228562"/>
              <a:gd name="connsiteX11" fmla="*/ 20669 w 256832"/>
              <a:gd name="connsiteY11" fmla="*/ 122815 h 228562"/>
              <a:gd name="connsiteX12" fmla="*/ 16535 w 256832"/>
              <a:gd name="connsiteY12" fmla="*/ 106147 h 228562"/>
              <a:gd name="connsiteX13" fmla="*/ 20669 w 256832"/>
              <a:gd name="connsiteY13" fmla="*/ 89478 h 228562"/>
              <a:gd name="connsiteX14" fmla="*/ 33204 w 256832"/>
              <a:gd name="connsiteY14" fmla="*/ 75876 h 228562"/>
              <a:gd name="connsiteX15" fmla="*/ 54006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2 h 228562"/>
              <a:gd name="connsiteX19" fmla="*/ 173622 w 256832"/>
              <a:gd name="connsiteY19" fmla="*/ 29337 h 228562"/>
              <a:gd name="connsiteX20" fmla="*/ 172021 w 256832"/>
              <a:gd name="connsiteY20" fmla="*/ 22270 h 228562"/>
              <a:gd name="connsiteX21" fmla="*/ 166420 w 256832"/>
              <a:gd name="connsiteY21" fmla="*/ 17335 h 228562"/>
              <a:gd name="connsiteX22" fmla="*/ 220827 w 256832"/>
              <a:gd name="connsiteY22" fmla="*/ 1334 h 228562"/>
              <a:gd name="connsiteX23" fmla="*/ 220827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7 w 256832"/>
              <a:gd name="connsiteY26" fmla="*/ 99746 h 228562"/>
              <a:gd name="connsiteX27" fmla="*/ 220827 w 256832"/>
              <a:gd name="connsiteY27" fmla="*/ 149352 h 228562"/>
              <a:gd name="connsiteX28" fmla="*/ 214694 w 256832"/>
              <a:gd name="connsiteY28" fmla="*/ 167887 h 228562"/>
              <a:gd name="connsiteX29" fmla="*/ 195224 w 256832"/>
              <a:gd name="connsiteY29" fmla="*/ 173622 h 228562"/>
              <a:gd name="connsiteX31" fmla="*/ 38671 w 256832"/>
              <a:gd name="connsiteY31" fmla="*/ 184556 h 228562"/>
              <a:gd name="connsiteX32" fmla="*/ 36005 w 256832"/>
              <a:gd name="connsiteY32" fmla="*/ 175622 h 228562"/>
              <a:gd name="connsiteX33" fmla="*/ 28003 w 256832"/>
              <a:gd name="connsiteY33" fmla="*/ 171221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9 h 228562"/>
              <a:gd name="connsiteX38" fmla="*/ 221095 w 256832"/>
              <a:gd name="connsiteY38" fmla="*/ 193357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2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4 h 228562"/>
              <a:gd name="connsiteX45" fmla="*/ 0 w 256832"/>
              <a:gd name="connsiteY45" fmla="*/ 31204 h 228562"/>
              <a:gd name="connsiteX46" fmla="*/ 56541 w 256832"/>
              <a:gd name="connsiteY46" fmla="*/ 31204 h 228562"/>
              <a:gd name="connsiteX47" fmla="*/ 56541 w 256832"/>
              <a:gd name="connsiteY47" fmla="*/ 26937 h 228562"/>
              <a:gd name="connsiteX48" fmla="*/ 53873 w 256832"/>
              <a:gd name="connsiteY48" fmla="*/ 18002 h 228562"/>
              <a:gd name="connsiteX49" fmla="*/ 45873 w 256832"/>
              <a:gd name="connsiteY49" fmla="*/ 13601 h 228562"/>
              <a:gd name="connsiteX50" fmla="*/ 106414 w 256832"/>
              <a:gd name="connsiteY50" fmla="*/ 0 h 228562"/>
              <a:gd name="connsiteX51" fmla="*/ 106414 w 256832"/>
              <a:gd name="connsiteY51" fmla="*/ 31204 h 228562"/>
              <a:gd name="connsiteX52" fmla="*/ 153352 w 256832"/>
              <a:gd name="connsiteY52" fmla="*/ 31204 h 228562"/>
              <a:gd name="connsiteX54" fmla="*/ 108279 w 256832"/>
              <a:gd name="connsiteY54" fmla="*/ 106147 h 228562"/>
              <a:gd name="connsiteX55" fmla="*/ 102012 w 256832"/>
              <a:gd name="connsiteY55" fmla="*/ 90945 h 228562"/>
              <a:gd name="connsiteX56" fmla="*/ 82944 w 256832"/>
              <a:gd name="connsiteY56" fmla="*/ 84277 h 228562"/>
              <a:gd name="connsiteX57" fmla="*/ 64008 w 256832"/>
              <a:gd name="connsiteY57" fmla="*/ 90945 h 228562"/>
              <a:gd name="connsiteX58" fmla="*/ 57873 w 256832"/>
              <a:gd name="connsiteY58" fmla="*/ 106147 h 228562"/>
              <a:gd name="connsiteX59" fmla="*/ 64008 w 256832"/>
              <a:gd name="connsiteY59" fmla="*/ 121215 h 228562"/>
              <a:gd name="connsiteX60" fmla="*/ 82944 w 256832"/>
              <a:gd name="connsiteY60" fmla="*/ 127749 h 228562"/>
              <a:gd name="connsiteX61" fmla="*/ 102012 w 256832"/>
              <a:gd name="connsiteY61" fmla="*/ 121215 h 228562"/>
              <a:gd name="connsiteX62" fmla="*/ 108279 w 256832"/>
              <a:gd name="connsiteY62" fmla="*/ 106147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8" y="63208"/>
                  <a:pt x="103612" y="64364"/>
                  <a:pt x="111880" y="66675"/>
                </a:cubicBezTo>
                <a:cubicBezTo>
                  <a:pt x="120148" y="68986"/>
                  <a:pt x="127083" y="72053"/>
                  <a:pt x="132683" y="75876"/>
                </a:cubicBezTo>
                <a:cubicBezTo>
                  <a:pt x="138283" y="79699"/>
                  <a:pt x="142506" y="84232"/>
                  <a:pt x="145352" y="89478"/>
                </a:cubicBezTo>
                <a:cubicBezTo>
                  <a:pt x="148196" y="94723"/>
                  <a:pt x="149619" y="100279"/>
                  <a:pt x="149619" y="106147"/>
                </a:cubicBezTo>
                <a:cubicBezTo>
                  <a:pt x="149619" y="112014"/>
                  <a:pt x="148196" y="117570"/>
                  <a:pt x="145352" y="122815"/>
                </a:cubicBezTo>
                <a:cubicBezTo>
                  <a:pt x="142506" y="128060"/>
                  <a:pt x="138283" y="132594"/>
                  <a:pt x="132683" y="136417"/>
                </a:cubicBezTo>
                <a:cubicBezTo>
                  <a:pt x="127083" y="140240"/>
                  <a:pt x="120148" y="143263"/>
                  <a:pt x="111880" y="145485"/>
                </a:cubicBezTo>
                <a:cubicBezTo>
                  <a:pt x="103612" y="147707"/>
                  <a:pt x="93968" y="148818"/>
                  <a:pt x="82944" y="148818"/>
                </a:cubicBezTo>
                <a:cubicBezTo>
                  <a:pt x="71920" y="148818"/>
                  <a:pt x="62274" y="147707"/>
                  <a:pt x="54006" y="145485"/>
                </a:cubicBezTo>
                <a:cubicBezTo>
                  <a:pt x="45739" y="143263"/>
                  <a:pt x="38805" y="140240"/>
                  <a:pt x="33204" y="136417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3" y="117570"/>
                  <a:pt x="16535" y="112014"/>
                  <a:pt x="16535" y="106147"/>
                </a:cubicBezTo>
                <a:cubicBezTo>
                  <a:pt x="16535" y="100279"/>
                  <a:pt x="17913" y="94723"/>
                  <a:pt x="20669" y="89478"/>
                </a:cubicBezTo>
                <a:cubicBezTo>
                  <a:pt x="23425" y="84232"/>
                  <a:pt x="27603" y="79699"/>
                  <a:pt x="33204" y="75876"/>
                </a:cubicBezTo>
                <a:cubicBezTo>
                  <a:pt x="38805" y="72053"/>
                  <a:pt x="45739" y="68986"/>
                  <a:pt x="54006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2"/>
                </a:moveTo>
                <a:lnTo>
                  <a:pt x="173622" y="29337"/>
                </a:lnTo>
                <a:cubicBezTo>
                  <a:pt x="173622" y="26848"/>
                  <a:pt x="173089" y="24492"/>
                  <a:pt x="172021" y="22270"/>
                </a:cubicBezTo>
                <a:cubicBezTo>
                  <a:pt x="170955" y="20047"/>
                  <a:pt x="169087" y="18402"/>
                  <a:pt x="166420" y="17335"/>
                </a:cubicBezTo>
                <a:lnTo>
                  <a:pt x="220827" y="1334"/>
                </a:lnTo>
                <a:lnTo>
                  <a:pt x="220827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7" y="99746"/>
                </a:lnTo>
                <a:lnTo>
                  <a:pt x="220827" y="149352"/>
                </a:lnTo>
                <a:cubicBezTo>
                  <a:pt x="220827" y="157886"/>
                  <a:pt x="218784" y="164065"/>
                  <a:pt x="214694" y="167887"/>
                </a:cubicBezTo>
                <a:cubicBezTo>
                  <a:pt x="210603" y="171710"/>
                  <a:pt x="204115" y="173622"/>
                  <a:pt x="195224" y="173622"/>
                </a:cubicBezTo>
                <a:moveTo>
                  <a:pt x="38671" y="184556"/>
                </a:moveTo>
                <a:cubicBezTo>
                  <a:pt x="38671" y="181000"/>
                  <a:pt x="37782" y="178022"/>
                  <a:pt x="36005" y="175622"/>
                </a:cubicBezTo>
                <a:cubicBezTo>
                  <a:pt x="34226" y="173222"/>
                  <a:pt x="31559" y="171755"/>
                  <a:pt x="28003" y="171221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5" y="204026"/>
                  <a:pt x="214292" y="203136"/>
                  <a:pt x="216694" y="201359"/>
                </a:cubicBezTo>
                <a:cubicBezTo>
                  <a:pt x="219094" y="199580"/>
                  <a:pt x="220561" y="196914"/>
                  <a:pt x="221095" y="193357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2"/>
                </a:cubicBezTo>
                <a:cubicBezTo>
                  <a:pt x="52096" y="15602"/>
                  <a:pt x="49428" y="14135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79" y="106147"/>
                </a:moveTo>
                <a:cubicBezTo>
                  <a:pt x="108279" y="100457"/>
                  <a:pt x="106191" y="95390"/>
                  <a:pt x="102012" y="90945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5"/>
                </a:cubicBezTo>
                <a:cubicBezTo>
                  <a:pt x="59919" y="95390"/>
                  <a:pt x="57873" y="100457"/>
                  <a:pt x="57873" y="106147"/>
                </a:cubicBezTo>
                <a:cubicBezTo>
                  <a:pt x="57873" y="111836"/>
                  <a:pt x="59919" y="116859"/>
                  <a:pt x="64008" y="121215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2" y="121215"/>
                </a:cubicBezTo>
                <a:cubicBezTo>
                  <a:pt x="106191" y="116859"/>
                  <a:pt x="108279" y="111836"/>
                  <a:pt x="108279" y="1061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7" name="Freeform 277"/>
          <p:cNvSpPr/>
          <p:nvPr/>
        </p:nvSpPr>
        <p:spPr>
          <a:xfrm>
            <a:off x="10737886" y="4037892"/>
            <a:ext cx="252831" cy="221361"/>
          </a:xfrm>
          <a:custGeom>
            <a:avLst/>
            <a:gdLst>
              <a:gd name="connsiteX0" fmla="*/ 173354 w 252831"/>
              <a:gd name="connsiteY0" fmla="*/ 77343 h 221361"/>
              <a:gd name="connsiteX1" fmla="*/ 175222 w 252831"/>
              <a:gd name="connsiteY1" fmla="*/ 68008 h 221361"/>
              <a:gd name="connsiteX2" fmla="*/ 169087 w 252831"/>
              <a:gd name="connsiteY2" fmla="*/ 60408 h 221361"/>
              <a:gd name="connsiteX3" fmla="*/ 157752 w 252831"/>
              <a:gd name="connsiteY3" fmla="*/ 55207 h 221361"/>
              <a:gd name="connsiteX4" fmla="*/ 143750 w 252831"/>
              <a:gd name="connsiteY4" fmla="*/ 53073 h 221361"/>
              <a:gd name="connsiteX5" fmla="*/ 118814 w 252831"/>
              <a:gd name="connsiteY5" fmla="*/ 69075 h 221361"/>
              <a:gd name="connsiteX6" fmla="*/ 87210 w 252831"/>
              <a:gd name="connsiteY6" fmla="*/ 80010 h 221361"/>
              <a:gd name="connsiteX7" fmla="*/ 53072 w 252831"/>
              <a:gd name="connsiteY7" fmla="*/ 86411 h 221361"/>
              <a:gd name="connsiteX8" fmla="*/ 20535 w 252831"/>
              <a:gd name="connsiteY8" fmla="*/ 88811 h 221361"/>
              <a:gd name="connsiteX9" fmla="*/ 20535 w 252831"/>
              <a:gd name="connsiteY9" fmla="*/ 83477 h 221361"/>
              <a:gd name="connsiteX10" fmla="*/ 54006 w 252831"/>
              <a:gd name="connsiteY10" fmla="*/ 76276 h 221361"/>
              <a:gd name="connsiteX11" fmla="*/ 81742 w 252831"/>
              <a:gd name="connsiteY11" fmla="*/ 63341 h 221361"/>
              <a:gd name="connsiteX12" fmla="*/ 100678 w 252831"/>
              <a:gd name="connsiteY12" fmla="*/ 46272 h 221361"/>
              <a:gd name="connsiteX13" fmla="*/ 107745 w 252831"/>
              <a:gd name="connsiteY13" fmla="*/ 26403 h 221361"/>
              <a:gd name="connsiteX14" fmla="*/ 107745 w 252831"/>
              <a:gd name="connsiteY14" fmla="*/ 23469 h 221361"/>
              <a:gd name="connsiteX15" fmla="*/ 54939 w 252831"/>
              <a:gd name="connsiteY15" fmla="*/ 23469 h 221361"/>
              <a:gd name="connsiteX16" fmla="*/ 49606 w 252831"/>
              <a:gd name="connsiteY16" fmla="*/ 25736 h 221361"/>
              <a:gd name="connsiteX17" fmla="*/ 46938 w 252831"/>
              <a:gd name="connsiteY17" fmla="*/ 31204 h 221361"/>
              <a:gd name="connsiteX18" fmla="*/ 30136 w 252831"/>
              <a:gd name="connsiteY18" fmla="*/ 0 h 221361"/>
              <a:gd name="connsiteX19" fmla="*/ 224560 w 252831"/>
              <a:gd name="connsiteY19" fmla="*/ 0 h 221361"/>
              <a:gd name="connsiteX20" fmla="*/ 224560 w 252831"/>
              <a:gd name="connsiteY20" fmla="*/ 23469 h 221361"/>
              <a:gd name="connsiteX21" fmla="*/ 159753 w 252831"/>
              <a:gd name="connsiteY21" fmla="*/ 23469 h 221361"/>
              <a:gd name="connsiteX22" fmla="*/ 154418 w 252831"/>
              <a:gd name="connsiteY22" fmla="*/ 39738 h 221361"/>
              <a:gd name="connsiteX23" fmla="*/ 180155 w 252831"/>
              <a:gd name="connsiteY23" fmla="*/ 41605 h 221361"/>
              <a:gd name="connsiteX24" fmla="*/ 204958 w 252831"/>
              <a:gd name="connsiteY24" fmla="*/ 46806 h 221361"/>
              <a:gd name="connsiteX25" fmla="*/ 223627 w 252831"/>
              <a:gd name="connsiteY25" fmla="*/ 56140 h 221361"/>
              <a:gd name="connsiteX26" fmla="*/ 230961 w 252831"/>
              <a:gd name="connsiteY26" fmla="*/ 70142 h 221361"/>
              <a:gd name="connsiteX27" fmla="*/ 224694 w 252831"/>
              <a:gd name="connsiteY27" fmla="*/ 82677 h 221361"/>
              <a:gd name="connsiteX28" fmla="*/ 207491 w 252831"/>
              <a:gd name="connsiteY28" fmla="*/ 88278 h 221361"/>
              <a:gd name="connsiteX29" fmla="*/ 186422 w 252831"/>
              <a:gd name="connsiteY29" fmla="*/ 86411 h 221361"/>
              <a:gd name="connsiteX30" fmla="*/ 173354 w 252831"/>
              <a:gd name="connsiteY30" fmla="*/ 77343 h 221361"/>
              <a:gd name="connsiteX32" fmla="*/ 252831 w 252831"/>
              <a:gd name="connsiteY32" fmla="*/ 127749 h 221361"/>
              <a:gd name="connsiteX33" fmla="*/ 32003 w 252831"/>
              <a:gd name="connsiteY33" fmla="*/ 127749 h 221361"/>
              <a:gd name="connsiteX34" fmla="*/ 22935 w 252831"/>
              <a:gd name="connsiteY34" fmla="*/ 135217 h 221361"/>
              <a:gd name="connsiteX35" fmla="*/ 0 w 252831"/>
              <a:gd name="connsiteY35" fmla="*/ 102946 h 221361"/>
              <a:gd name="connsiteX36" fmla="*/ 107745 w 252831"/>
              <a:gd name="connsiteY36" fmla="*/ 102946 h 221361"/>
              <a:gd name="connsiteX37" fmla="*/ 107745 w 252831"/>
              <a:gd name="connsiteY37" fmla="*/ 94945 h 221361"/>
              <a:gd name="connsiteX38" fmla="*/ 106145 w 252831"/>
              <a:gd name="connsiteY38" fmla="*/ 87878 h 221361"/>
              <a:gd name="connsiteX39" fmla="*/ 100544 w 252831"/>
              <a:gd name="connsiteY39" fmla="*/ 82943 h 221361"/>
              <a:gd name="connsiteX40" fmla="*/ 154952 w 252831"/>
              <a:gd name="connsiteY40" fmla="*/ 69609 h 221361"/>
              <a:gd name="connsiteX41" fmla="*/ 154952 w 252831"/>
              <a:gd name="connsiteY41" fmla="*/ 102946 h 221361"/>
              <a:gd name="connsiteX42" fmla="*/ 252831 w 252831"/>
              <a:gd name="connsiteY42" fmla="*/ 102946 h 221361"/>
              <a:gd name="connsiteX44" fmla="*/ 227228 w 252831"/>
              <a:gd name="connsiteY44" fmla="*/ 145351 h 221361"/>
              <a:gd name="connsiteX45" fmla="*/ 227228 w 252831"/>
              <a:gd name="connsiteY45" fmla="*/ 197091 h 221361"/>
              <a:gd name="connsiteX46" fmla="*/ 221093 w 252831"/>
              <a:gd name="connsiteY46" fmla="*/ 215627 h 221361"/>
              <a:gd name="connsiteX47" fmla="*/ 201625 w 252831"/>
              <a:gd name="connsiteY47" fmla="*/ 221361 h 221361"/>
              <a:gd name="connsiteX48" fmla="*/ 180022 w 252831"/>
              <a:gd name="connsiteY48" fmla="*/ 221361 h 221361"/>
              <a:gd name="connsiteX49" fmla="*/ 180022 w 252831"/>
              <a:gd name="connsiteY49" fmla="*/ 169888 h 221361"/>
              <a:gd name="connsiteX50" fmla="*/ 57872 w 252831"/>
              <a:gd name="connsiteY50" fmla="*/ 169888 h 221361"/>
              <a:gd name="connsiteX51" fmla="*/ 49872 w 252831"/>
              <a:gd name="connsiteY51" fmla="*/ 176555 h 221361"/>
              <a:gd name="connsiteX52" fmla="*/ 27469 w 252831"/>
              <a:gd name="connsiteY52" fmla="*/ 145351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1" h="221361">
                <a:moveTo>
                  <a:pt x="173354" y="77343"/>
                </a:moveTo>
                <a:cubicBezTo>
                  <a:pt x="175665" y="73965"/>
                  <a:pt x="176288" y="70853"/>
                  <a:pt x="175222" y="68008"/>
                </a:cubicBezTo>
                <a:cubicBezTo>
                  <a:pt x="174154" y="65163"/>
                  <a:pt x="172110" y="62630"/>
                  <a:pt x="169087" y="60408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2"/>
                  <a:pt x="148551" y="53251"/>
                  <a:pt x="143750" y="53073"/>
                </a:cubicBezTo>
                <a:cubicBezTo>
                  <a:pt x="136993" y="59296"/>
                  <a:pt x="128681" y="64630"/>
                  <a:pt x="118814" y="69075"/>
                </a:cubicBezTo>
                <a:cubicBezTo>
                  <a:pt x="108947" y="73520"/>
                  <a:pt x="98411" y="77165"/>
                  <a:pt x="87210" y="80010"/>
                </a:cubicBezTo>
                <a:cubicBezTo>
                  <a:pt x="76009" y="82855"/>
                  <a:pt x="64629" y="84988"/>
                  <a:pt x="53072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3"/>
                  <a:pt x="43427" y="79832"/>
                  <a:pt x="54006" y="76276"/>
                </a:cubicBezTo>
                <a:cubicBezTo>
                  <a:pt x="64585" y="72720"/>
                  <a:pt x="73831" y="68408"/>
                  <a:pt x="81742" y="63341"/>
                </a:cubicBezTo>
                <a:cubicBezTo>
                  <a:pt x="89655" y="58274"/>
                  <a:pt x="95967" y="52584"/>
                  <a:pt x="100678" y="46272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69"/>
                </a:lnTo>
                <a:lnTo>
                  <a:pt x="54939" y="23469"/>
                </a:lnTo>
                <a:cubicBezTo>
                  <a:pt x="52806" y="23469"/>
                  <a:pt x="51028" y="24225"/>
                  <a:pt x="49606" y="25736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69"/>
                </a:lnTo>
                <a:lnTo>
                  <a:pt x="159753" y="23469"/>
                </a:lnTo>
                <a:cubicBezTo>
                  <a:pt x="159219" y="29337"/>
                  <a:pt x="157442" y="34760"/>
                  <a:pt x="154418" y="39738"/>
                </a:cubicBezTo>
                <a:cubicBezTo>
                  <a:pt x="162596" y="39916"/>
                  <a:pt x="171176" y="40538"/>
                  <a:pt x="180155" y="41605"/>
                </a:cubicBezTo>
                <a:cubicBezTo>
                  <a:pt x="189133" y="42672"/>
                  <a:pt x="197402" y="44405"/>
                  <a:pt x="204958" y="46806"/>
                </a:cubicBezTo>
                <a:cubicBezTo>
                  <a:pt x="212514" y="49206"/>
                  <a:pt x="218737" y="52317"/>
                  <a:pt x="223627" y="56140"/>
                </a:cubicBezTo>
                <a:cubicBezTo>
                  <a:pt x="228517" y="59963"/>
                  <a:pt x="230961" y="64630"/>
                  <a:pt x="230961" y="70142"/>
                </a:cubicBezTo>
                <a:cubicBezTo>
                  <a:pt x="230961" y="75476"/>
                  <a:pt x="228871" y="79654"/>
                  <a:pt x="224694" y="82677"/>
                </a:cubicBezTo>
                <a:cubicBezTo>
                  <a:pt x="220515" y="85699"/>
                  <a:pt x="214782" y="87566"/>
                  <a:pt x="207491" y="88278"/>
                </a:cubicBezTo>
                <a:cubicBezTo>
                  <a:pt x="199847" y="88989"/>
                  <a:pt x="192822" y="88366"/>
                  <a:pt x="186422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252831" y="127749"/>
                </a:moveTo>
                <a:lnTo>
                  <a:pt x="32003" y="127749"/>
                </a:lnTo>
                <a:cubicBezTo>
                  <a:pt x="26846" y="127749"/>
                  <a:pt x="23825" y="130238"/>
                  <a:pt x="22935" y="135217"/>
                </a:cubicBezTo>
                <a:lnTo>
                  <a:pt x="0" y="102946"/>
                </a:lnTo>
                <a:lnTo>
                  <a:pt x="107745" y="102946"/>
                </a:lnTo>
                <a:lnTo>
                  <a:pt x="107745" y="94945"/>
                </a:lnTo>
                <a:cubicBezTo>
                  <a:pt x="107745" y="92456"/>
                  <a:pt x="107213" y="90100"/>
                  <a:pt x="106145" y="87878"/>
                </a:cubicBezTo>
                <a:cubicBezTo>
                  <a:pt x="105079" y="85655"/>
                  <a:pt x="103212" y="84010"/>
                  <a:pt x="100544" y="82943"/>
                </a:cubicBezTo>
                <a:lnTo>
                  <a:pt x="154952" y="69609"/>
                </a:lnTo>
                <a:lnTo>
                  <a:pt x="154952" y="102946"/>
                </a:lnTo>
                <a:lnTo>
                  <a:pt x="252831" y="102946"/>
                </a:lnTo>
                <a:moveTo>
                  <a:pt x="227228" y="145351"/>
                </a:moveTo>
                <a:lnTo>
                  <a:pt x="227228" y="197091"/>
                </a:lnTo>
                <a:cubicBezTo>
                  <a:pt x="227228" y="205625"/>
                  <a:pt x="225182" y="211804"/>
                  <a:pt x="221093" y="215627"/>
                </a:cubicBezTo>
                <a:cubicBezTo>
                  <a:pt x="217004" y="219450"/>
                  <a:pt x="210514" y="221361"/>
                  <a:pt x="201625" y="221361"/>
                </a:cubicBezTo>
                <a:lnTo>
                  <a:pt x="180022" y="221361"/>
                </a:lnTo>
                <a:lnTo>
                  <a:pt x="180022" y="169888"/>
                </a:lnTo>
                <a:lnTo>
                  <a:pt x="57872" y="169888"/>
                </a:lnTo>
                <a:cubicBezTo>
                  <a:pt x="53428" y="169888"/>
                  <a:pt x="50760" y="172110"/>
                  <a:pt x="49872" y="176555"/>
                </a:cubicBezTo>
                <a:lnTo>
                  <a:pt x="27469" y="1453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8" name="Freeform 278"/>
          <p:cNvSpPr/>
          <p:nvPr/>
        </p:nvSpPr>
        <p:spPr>
          <a:xfrm>
            <a:off x="11000584" y="4028824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79755 h 230429"/>
              <a:gd name="connsiteX2" fmla="*/ 151219 w 264567"/>
              <a:gd name="connsiteY2" fmla="*/ 189757 h 230429"/>
              <a:gd name="connsiteX3" fmla="*/ 112548 w 264567"/>
              <a:gd name="connsiteY3" fmla="*/ 192824 h 230429"/>
              <a:gd name="connsiteX4" fmla="*/ 32004 w 264567"/>
              <a:gd name="connsiteY4" fmla="*/ 192824 h 230429"/>
              <a:gd name="connsiteX5" fmla="*/ 22936 w 264567"/>
              <a:gd name="connsiteY5" fmla="*/ 200291 h 230429"/>
              <a:gd name="connsiteX6" fmla="*/ 0 w 264567"/>
              <a:gd name="connsiteY6" fmla="*/ 168021 h 230429"/>
              <a:gd name="connsiteX7" fmla="*/ 50140 w 264567"/>
              <a:gd name="connsiteY7" fmla="*/ 168021 h 230429"/>
              <a:gd name="connsiteX8" fmla="*/ 50140 w 264567"/>
              <a:gd name="connsiteY8" fmla="*/ 113347 h 230429"/>
              <a:gd name="connsiteX9" fmla="*/ 48539 w 264567"/>
              <a:gd name="connsiteY9" fmla="*/ 106280 h 230429"/>
              <a:gd name="connsiteX10" fmla="*/ 42938 w 264567"/>
              <a:gd name="connsiteY10" fmla="*/ 101346 h 230429"/>
              <a:gd name="connsiteX11" fmla="*/ 94678 w 264567"/>
              <a:gd name="connsiteY11" fmla="*/ 88011 h 230429"/>
              <a:gd name="connsiteX12" fmla="*/ 94678 w 264567"/>
              <a:gd name="connsiteY12" fmla="*/ 168021 h 230429"/>
              <a:gd name="connsiteX13" fmla="*/ 124549 w 264567"/>
              <a:gd name="connsiteY13" fmla="*/ 168021 h 230429"/>
              <a:gd name="connsiteX14" fmla="*/ 155486 w 264567"/>
              <a:gd name="connsiteY14" fmla="*/ 166287 h 230429"/>
              <a:gd name="connsiteX15" fmla="*/ 181356 w 264567"/>
              <a:gd name="connsiteY15" fmla="*/ 161087 h 230429"/>
              <a:gd name="connsiteX16" fmla="*/ 181356 w 264567"/>
              <a:gd name="connsiteY16" fmla="*/ 28003 h 230429"/>
              <a:gd name="connsiteX17" fmla="*/ 179755 w 264567"/>
              <a:gd name="connsiteY17" fmla="*/ 20936 h 230429"/>
              <a:gd name="connsiteX18" fmla="*/ 174154 w 264567"/>
              <a:gd name="connsiteY18" fmla="*/ 16002 h 230429"/>
              <a:gd name="connsiteX19" fmla="*/ 228561 w 264567"/>
              <a:gd name="connsiteY19" fmla="*/ 0 h 230429"/>
              <a:gd name="connsiteX20" fmla="*/ 228561 w 264567"/>
              <a:gd name="connsiteY20" fmla="*/ 81877 h 230429"/>
              <a:gd name="connsiteX21" fmla="*/ 264567 w 264567"/>
              <a:gd name="connsiteY21" fmla="*/ 81877 h 230429"/>
              <a:gd name="connsiteX22" fmla="*/ 264567 w 264567"/>
              <a:gd name="connsiteY22" fmla="*/ 109080 h 230429"/>
              <a:gd name="connsiteX23" fmla="*/ 228561 w 264567"/>
              <a:gd name="connsiteY23" fmla="*/ 109080 h 230429"/>
              <a:gd name="connsiteX24" fmla="*/ 228561 w 264567"/>
              <a:gd name="connsiteY24" fmla="*/ 206159 h 230429"/>
              <a:gd name="connsiteX25" fmla="*/ 222428 w 264567"/>
              <a:gd name="connsiteY25" fmla="*/ 224694 h 230429"/>
              <a:gd name="connsiteX26" fmla="*/ 202958 w 264567"/>
              <a:gd name="connsiteY26" fmla="*/ 230429 h 230429"/>
              <a:gd name="connsiteX28" fmla="*/ 101880 w 264567"/>
              <a:gd name="connsiteY28" fmla="*/ 147485 h 230429"/>
              <a:gd name="connsiteX29" fmla="*/ 109613 w 264567"/>
              <a:gd name="connsiteY29" fmla="*/ 136284 h 230429"/>
              <a:gd name="connsiteX30" fmla="*/ 113614 w 264567"/>
              <a:gd name="connsiteY30" fmla="*/ 120148 h 230429"/>
              <a:gd name="connsiteX31" fmla="*/ 115214 w 264567"/>
              <a:gd name="connsiteY31" fmla="*/ 101212 h 230429"/>
              <a:gd name="connsiteX32" fmla="*/ 115481 w 264567"/>
              <a:gd name="connsiteY32" fmla="*/ 81610 h 230429"/>
              <a:gd name="connsiteX33" fmla="*/ 115481 w 264567"/>
              <a:gd name="connsiteY33" fmla="*/ 49606 h 230429"/>
              <a:gd name="connsiteX34" fmla="*/ 43739 w 264567"/>
              <a:gd name="connsiteY34" fmla="*/ 49606 h 230429"/>
              <a:gd name="connsiteX35" fmla="*/ 35737 w 264567"/>
              <a:gd name="connsiteY35" fmla="*/ 56274 h 230429"/>
              <a:gd name="connsiteX36" fmla="*/ 18936 w 264567"/>
              <a:gd name="connsiteY36" fmla="*/ 23736 h 230429"/>
              <a:gd name="connsiteX37" fmla="*/ 115481 w 264567"/>
              <a:gd name="connsiteY37" fmla="*/ 23736 h 230429"/>
              <a:gd name="connsiteX38" fmla="*/ 115481 w 264567"/>
              <a:gd name="connsiteY38" fmla="*/ 12535 h 230429"/>
              <a:gd name="connsiteX39" fmla="*/ 160020 w 264567"/>
              <a:gd name="connsiteY39" fmla="*/ 25336 h 230429"/>
              <a:gd name="connsiteX40" fmla="*/ 160020 w 264567"/>
              <a:gd name="connsiteY40" fmla="*/ 71742 h 230429"/>
              <a:gd name="connsiteX41" fmla="*/ 156820 w 264567"/>
              <a:gd name="connsiteY41" fmla="*/ 101346 h 230429"/>
              <a:gd name="connsiteX42" fmla="*/ 146552 w 264567"/>
              <a:gd name="connsiteY42" fmla="*/ 124415 h 230429"/>
              <a:gd name="connsiteX43" fmla="*/ 128415 w 264567"/>
              <a:gd name="connsiteY43" fmla="*/ 141484 h 230429"/>
              <a:gd name="connsiteX44" fmla="*/ 101880 w 264567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79755"/>
                </a:lnTo>
                <a:cubicBezTo>
                  <a:pt x="172644" y="184378"/>
                  <a:pt x="162598" y="187712"/>
                  <a:pt x="151219" y="189757"/>
                </a:cubicBezTo>
                <a:cubicBezTo>
                  <a:pt x="139840" y="191801"/>
                  <a:pt x="126949" y="192824"/>
                  <a:pt x="112548" y="192824"/>
                </a:cubicBezTo>
                <a:lnTo>
                  <a:pt x="32004" y="192824"/>
                </a:lnTo>
                <a:cubicBezTo>
                  <a:pt x="26847" y="192824"/>
                  <a:pt x="23825" y="195313"/>
                  <a:pt x="22936" y="200291"/>
                </a:cubicBezTo>
                <a:lnTo>
                  <a:pt x="0" y="168021"/>
                </a:lnTo>
                <a:lnTo>
                  <a:pt x="50140" y="168021"/>
                </a:lnTo>
                <a:lnTo>
                  <a:pt x="50140" y="113347"/>
                </a:lnTo>
                <a:cubicBezTo>
                  <a:pt x="50140" y="110858"/>
                  <a:pt x="49606" y="108502"/>
                  <a:pt x="48539" y="106280"/>
                </a:cubicBezTo>
                <a:cubicBezTo>
                  <a:pt x="47473" y="104057"/>
                  <a:pt x="45605" y="102413"/>
                  <a:pt x="42938" y="101346"/>
                </a:cubicBezTo>
                <a:lnTo>
                  <a:pt x="94678" y="88011"/>
                </a:lnTo>
                <a:lnTo>
                  <a:pt x="94678" y="168021"/>
                </a:lnTo>
                <a:lnTo>
                  <a:pt x="124549" y="168021"/>
                </a:lnTo>
                <a:cubicBezTo>
                  <a:pt x="136283" y="168021"/>
                  <a:pt x="146596" y="167443"/>
                  <a:pt x="155486" y="166287"/>
                </a:cubicBezTo>
                <a:cubicBezTo>
                  <a:pt x="164376" y="165131"/>
                  <a:pt x="173000" y="163398"/>
                  <a:pt x="181356" y="161087"/>
                </a:cubicBezTo>
                <a:lnTo>
                  <a:pt x="181356" y="28003"/>
                </a:lnTo>
                <a:cubicBezTo>
                  <a:pt x="181356" y="25514"/>
                  <a:pt x="180823" y="23158"/>
                  <a:pt x="179755" y="20936"/>
                </a:cubicBezTo>
                <a:cubicBezTo>
                  <a:pt x="178689" y="18713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0"/>
                </a:lnTo>
                <a:lnTo>
                  <a:pt x="228561" y="109080"/>
                </a:lnTo>
                <a:lnTo>
                  <a:pt x="228561" y="206159"/>
                </a:lnTo>
                <a:cubicBezTo>
                  <a:pt x="228561" y="214693"/>
                  <a:pt x="226518" y="220872"/>
                  <a:pt x="222428" y="224694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101880" y="147485"/>
                </a:moveTo>
                <a:cubicBezTo>
                  <a:pt x="105257" y="144818"/>
                  <a:pt x="107835" y="141084"/>
                  <a:pt x="109613" y="136284"/>
                </a:cubicBezTo>
                <a:cubicBezTo>
                  <a:pt x="111392" y="131483"/>
                  <a:pt x="112726" y="126104"/>
                  <a:pt x="113614" y="120148"/>
                </a:cubicBezTo>
                <a:cubicBezTo>
                  <a:pt x="114503" y="114192"/>
                  <a:pt x="115036" y="107880"/>
                  <a:pt x="115214" y="101212"/>
                </a:cubicBezTo>
                <a:cubicBezTo>
                  <a:pt x="115391" y="94545"/>
                  <a:pt x="115481" y="88011"/>
                  <a:pt x="115481" y="81610"/>
                </a:cubicBezTo>
                <a:lnTo>
                  <a:pt x="115481" y="49606"/>
                </a:lnTo>
                <a:lnTo>
                  <a:pt x="43739" y="49606"/>
                </a:lnTo>
                <a:cubicBezTo>
                  <a:pt x="39294" y="49606"/>
                  <a:pt x="36627" y="51828"/>
                  <a:pt x="35737" y="56274"/>
                </a:cubicBezTo>
                <a:lnTo>
                  <a:pt x="18936" y="23736"/>
                </a:lnTo>
                <a:lnTo>
                  <a:pt x="115481" y="23736"/>
                </a:lnTo>
                <a:lnTo>
                  <a:pt x="115481" y="12535"/>
                </a:lnTo>
                <a:lnTo>
                  <a:pt x="160020" y="25336"/>
                </a:lnTo>
                <a:lnTo>
                  <a:pt x="160020" y="71742"/>
                </a:lnTo>
                <a:cubicBezTo>
                  <a:pt x="160020" y="82766"/>
                  <a:pt x="158953" y="92633"/>
                  <a:pt x="156820" y="101346"/>
                </a:cubicBezTo>
                <a:cubicBezTo>
                  <a:pt x="154686" y="110058"/>
                  <a:pt x="151263" y="117748"/>
                  <a:pt x="146552" y="124415"/>
                </a:cubicBezTo>
                <a:cubicBezTo>
                  <a:pt x="141840" y="131083"/>
                  <a:pt x="135795" y="136772"/>
                  <a:pt x="128415" y="141484"/>
                </a:cubicBezTo>
                <a:cubicBezTo>
                  <a:pt x="121037" y="146196"/>
                  <a:pt x="112192" y="149974"/>
                  <a:pt x="101880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9" name="Freeform 279"/>
          <p:cNvSpPr/>
          <p:nvPr/>
        </p:nvSpPr>
        <p:spPr>
          <a:xfrm>
            <a:off x="11351064" y="4049360"/>
            <a:ext cx="154953" cy="198425"/>
          </a:xfrm>
          <a:custGeom>
            <a:avLst/>
            <a:gdLst>
              <a:gd name="connsiteX0" fmla="*/ 154953 w 154953"/>
              <a:gd name="connsiteY0" fmla="*/ 128016 h 198425"/>
              <a:gd name="connsiteX1" fmla="*/ 149085 w 154953"/>
              <a:gd name="connsiteY1" fmla="*/ 156153 h 198425"/>
              <a:gd name="connsiteX2" fmla="*/ 132417 w 154953"/>
              <a:gd name="connsiteY2" fmla="*/ 178422 h 198425"/>
              <a:gd name="connsiteX3" fmla="*/ 106546 w 154953"/>
              <a:gd name="connsiteY3" fmla="*/ 193091 h 198425"/>
              <a:gd name="connsiteX4" fmla="*/ 72809 w 154953"/>
              <a:gd name="connsiteY4" fmla="*/ 198425 h 198425"/>
              <a:gd name="connsiteX5" fmla="*/ 50540 w 154953"/>
              <a:gd name="connsiteY5" fmla="*/ 196024 h 198425"/>
              <a:gd name="connsiteX6" fmla="*/ 29871 w 154953"/>
              <a:gd name="connsiteY6" fmla="*/ 188690 h 198425"/>
              <a:gd name="connsiteX7" fmla="*/ 12534 w 154953"/>
              <a:gd name="connsiteY7" fmla="*/ 176022 h 198425"/>
              <a:gd name="connsiteX8" fmla="*/ 0 w 154953"/>
              <a:gd name="connsiteY8" fmla="*/ 157353 h 198425"/>
              <a:gd name="connsiteX9" fmla="*/ 35471 w 154953"/>
              <a:gd name="connsiteY9" fmla="*/ 144552 h 198425"/>
              <a:gd name="connsiteX10" fmla="*/ 41339 w 154953"/>
              <a:gd name="connsiteY10" fmla="*/ 155886 h 198425"/>
              <a:gd name="connsiteX11" fmla="*/ 50273 w 154953"/>
              <a:gd name="connsiteY11" fmla="*/ 164821 h 198425"/>
              <a:gd name="connsiteX12" fmla="*/ 61075 w 154953"/>
              <a:gd name="connsiteY12" fmla="*/ 170688 h 198425"/>
              <a:gd name="connsiteX13" fmla="*/ 73076 w 154953"/>
              <a:gd name="connsiteY13" fmla="*/ 172822 h 198425"/>
              <a:gd name="connsiteX14" fmla="*/ 89745 w 154953"/>
              <a:gd name="connsiteY14" fmla="*/ 169088 h 198425"/>
              <a:gd name="connsiteX15" fmla="*/ 101479 w 154953"/>
              <a:gd name="connsiteY15" fmla="*/ 159353 h 198425"/>
              <a:gd name="connsiteX16" fmla="*/ 108414 w 154953"/>
              <a:gd name="connsiteY16" fmla="*/ 145618 h 198425"/>
              <a:gd name="connsiteX17" fmla="*/ 110681 w 154953"/>
              <a:gd name="connsiteY17" fmla="*/ 129616 h 198425"/>
              <a:gd name="connsiteX18" fmla="*/ 109081 w 154953"/>
              <a:gd name="connsiteY18" fmla="*/ 114148 h 198425"/>
              <a:gd name="connsiteX19" fmla="*/ 103612 w 154953"/>
              <a:gd name="connsiteY19" fmla="*/ 100146 h 198425"/>
              <a:gd name="connsiteX20" fmla="*/ 93745 w 154953"/>
              <a:gd name="connsiteY20" fmla="*/ 90012 h 198425"/>
              <a:gd name="connsiteX21" fmla="*/ 78943 w 154953"/>
              <a:gd name="connsiteY21" fmla="*/ 86144 h 198425"/>
              <a:gd name="connsiteX22" fmla="*/ 67742 w 154953"/>
              <a:gd name="connsiteY22" fmla="*/ 88278 h 198425"/>
              <a:gd name="connsiteX23" fmla="*/ 58674 w 154953"/>
              <a:gd name="connsiteY23" fmla="*/ 93879 h 198425"/>
              <a:gd name="connsiteX24" fmla="*/ 52006 w 154953"/>
              <a:gd name="connsiteY24" fmla="*/ 101746 h 198425"/>
              <a:gd name="connsiteX25" fmla="*/ 48273 w 154953"/>
              <a:gd name="connsiteY25" fmla="*/ 110681 h 198425"/>
              <a:gd name="connsiteX26" fmla="*/ 10934 w 154953"/>
              <a:gd name="connsiteY26" fmla="*/ 104546 h 198425"/>
              <a:gd name="connsiteX27" fmla="*/ 18669 w 154953"/>
              <a:gd name="connsiteY27" fmla="*/ 0 h 198425"/>
              <a:gd name="connsiteX28" fmla="*/ 140551 w 154953"/>
              <a:gd name="connsiteY28" fmla="*/ 0 h 198425"/>
              <a:gd name="connsiteX29" fmla="*/ 140551 w 154953"/>
              <a:gd name="connsiteY29" fmla="*/ 25870 h 198425"/>
              <a:gd name="connsiteX30" fmla="*/ 57607 w 154953"/>
              <a:gd name="connsiteY30" fmla="*/ 25870 h 198425"/>
              <a:gd name="connsiteX31" fmla="*/ 54940 w 154953"/>
              <a:gd name="connsiteY31" fmla="*/ 67475 h 198425"/>
              <a:gd name="connsiteX32" fmla="*/ 73076 w 154953"/>
              <a:gd name="connsiteY32" fmla="*/ 62408 h 198425"/>
              <a:gd name="connsiteX33" fmla="*/ 91745 w 154953"/>
              <a:gd name="connsiteY33" fmla="*/ 61875 h 198425"/>
              <a:gd name="connsiteX34" fmla="*/ 117481 w 154953"/>
              <a:gd name="connsiteY34" fmla="*/ 68409 h 198425"/>
              <a:gd name="connsiteX35" fmla="*/ 137484 w 154953"/>
              <a:gd name="connsiteY35" fmla="*/ 83077 h 198425"/>
              <a:gd name="connsiteX36" fmla="*/ 150419 w 154953"/>
              <a:gd name="connsiteY36" fmla="*/ 103613 h 198425"/>
              <a:gd name="connsiteX37" fmla="*/ 154953 w 154953"/>
              <a:gd name="connsiteY37" fmla="*/ 128016 h 1984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154953" h="198425">
                <a:moveTo>
                  <a:pt x="154953" y="128016"/>
                </a:moveTo>
                <a:cubicBezTo>
                  <a:pt x="154953" y="138150"/>
                  <a:pt x="152997" y="147530"/>
                  <a:pt x="149085" y="156153"/>
                </a:cubicBezTo>
                <a:cubicBezTo>
                  <a:pt x="145174" y="164776"/>
                  <a:pt x="139618" y="172200"/>
                  <a:pt x="132417" y="178422"/>
                </a:cubicBezTo>
                <a:cubicBezTo>
                  <a:pt x="125216" y="184645"/>
                  <a:pt x="116592" y="189535"/>
                  <a:pt x="106546" y="193091"/>
                </a:cubicBezTo>
                <a:cubicBezTo>
                  <a:pt x="96501" y="196647"/>
                  <a:pt x="85255" y="198425"/>
                  <a:pt x="72809" y="198425"/>
                </a:cubicBezTo>
                <a:cubicBezTo>
                  <a:pt x="65342" y="198425"/>
                  <a:pt x="57919" y="197625"/>
                  <a:pt x="50540" y="196024"/>
                </a:cubicBezTo>
                <a:cubicBezTo>
                  <a:pt x="43160" y="194425"/>
                  <a:pt x="36271" y="191980"/>
                  <a:pt x="29871" y="188690"/>
                </a:cubicBezTo>
                <a:cubicBezTo>
                  <a:pt x="23470" y="185401"/>
                  <a:pt x="17691" y="181178"/>
                  <a:pt x="12534" y="176022"/>
                </a:cubicBezTo>
                <a:cubicBezTo>
                  <a:pt x="7379" y="170866"/>
                  <a:pt x="3200" y="164643"/>
                  <a:pt x="0" y="157353"/>
                </a:cubicBezTo>
                <a:lnTo>
                  <a:pt x="35471" y="144552"/>
                </a:lnTo>
                <a:cubicBezTo>
                  <a:pt x="36716" y="148641"/>
                  <a:pt x="38671" y="152419"/>
                  <a:pt x="41339" y="155886"/>
                </a:cubicBezTo>
                <a:cubicBezTo>
                  <a:pt x="44006" y="159353"/>
                  <a:pt x="46983" y="162331"/>
                  <a:pt x="50273" y="164821"/>
                </a:cubicBezTo>
                <a:cubicBezTo>
                  <a:pt x="53563" y="167310"/>
                  <a:pt x="57163" y="169266"/>
                  <a:pt x="61075" y="170688"/>
                </a:cubicBezTo>
                <a:cubicBezTo>
                  <a:pt x="64986" y="172110"/>
                  <a:pt x="68986" y="172822"/>
                  <a:pt x="73076" y="172822"/>
                </a:cubicBezTo>
                <a:cubicBezTo>
                  <a:pt x="79477" y="172822"/>
                  <a:pt x="85032" y="171577"/>
                  <a:pt x="89745" y="169088"/>
                </a:cubicBezTo>
                <a:cubicBezTo>
                  <a:pt x="94456" y="166599"/>
                  <a:pt x="98368" y="163354"/>
                  <a:pt x="101479" y="159353"/>
                </a:cubicBezTo>
                <a:cubicBezTo>
                  <a:pt x="104591" y="155353"/>
                  <a:pt x="106902" y="150775"/>
                  <a:pt x="108414" y="145618"/>
                </a:cubicBezTo>
                <a:cubicBezTo>
                  <a:pt x="109925" y="140462"/>
                  <a:pt x="110681" y="135128"/>
                  <a:pt x="110681" y="129616"/>
                </a:cubicBezTo>
                <a:cubicBezTo>
                  <a:pt x="110681" y="124460"/>
                  <a:pt x="110147" y="119304"/>
                  <a:pt x="109081" y="114148"/>
                </a:cubicBezTo>
                <a:cubicBezTo>
                  <a:pt x="108014" y="108992"/>
                  <a:pt x="106192" y="104324"/>
                  <a:pt x="103612" y="100146"/>
                </a:cubicBezTo>
                <a:cubicBezTo>
                  <a:pt x="101035" y="95968"/>
                  <a:pt x="97746" y="92589"/>
                  <a:pt x="93745" y="90012"/>
                </a:cubicBezTo>
                <a:cubicBezTo>
                  <a:pt x="89745" y="87433"/>
                  <a:pt x="84810" y="86144"/>
                  <a:pt x="78943" y="86144"/>
                </a:cubicBezTo>
                <a:cubicBezTo>
                  <a:pt x="74854" y="86144"/>
                  <a:pt x="71120" y="86856"/>
                  <a:pt x="67742" y="88278"/>
                </a:cubicBezTo>
                <a:cubicBezTo>
                  <a:pt x="64364" y="89700"/>
                  <a:pt x="61340" y="91567"/>
                  <a:pt x="58674" y="93879"/>
                </a:cubicBezTo>
                <a:cubicBezTo>
                  <a:pt x="56007" y="96190"/>
                  <a:pt x="53784" y="98813"/>
                  <a:pt x="52006" y="101746"/>
                </a:cubicBezTo>
                <a:cubicBezTo>
                  <a:pt x="50229" y="104680"/>
                  <a:pt x="48983" y="107658"/>
                  <a:pt x="48273" y="110681"/>
                </a:cubicBezTo>
                <a:lnTo>
                  <a:pt x="10934" y="104546"/>
                </a:lnTo>
                <a:lnTo>
                  <a:pt x="18669" y="0"/>
                </a:lnTo>
                <a:lnTo>
                  <a:pt x="140551" y="0"/>
                </a:lnTo>
                <a:lnTo>
                  <a:pt x="140551" y="25870"/>
                </a:lnTo>
                <a:lnTo>
                  <a:pt x="57607" y="25870"/>
                </a:lnTo>
                <a:lnTo>
                  <a:pt x="54940" y="67475"/>
                </a:lnTo>
                <a:cubicBezTo>
                  <a:pt x="60807" y="64808"/>
                  <a:pt x="66853" y="63119"/>
                  <a:pt x="73076" y="62408"/>
                </a:cubicBezTo>
                <a:cubicBezTo>
                  <a:pt x="79299" y="61697"/>
                  <a:pt x="85522" y="61519"/>
                  <a:pt x="91745" y="61875"/>
                </a:cubicBezTo>
                <a:cubicBezTo>
                  <a:pt x="101169" y="62408"/>
                  <a:pt x="109747" y="64586"/>
                  <a:pt x="117481" y="68409"/>
                </a:cubicBezTo>
                <a:cubicBezTo>
                  <a:pt x="125216" y="72231"/>
                  <a:pt x="131883" y="77121"/>
                  <a:pt x="137484" y="83077"/>
                </a:cubicBezTo>
                <a:cubicBezTo>
                  <a:pt x="143084" y="89033"/>
                  <a:pt x="147396" y="95879"/>
                  <a:pt x="150419" y="103613"/>
                </a:cubicBezTo>
                <a:cubicBezTo>
                  <a:pt x="153441" y="111347"/>
                  <a:pt x="154953" y="119482"/>
                  <a:pt x="154953" y="1280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0" name="Freeform 280"/>
          <p:cNvSpPr/>
          <p:nvPr/>
        </p:nvSpPr>
        <p:spPr>
          <a:xfrm>
            <a:off x="11524419" y="4049360"/>
            <a:ext cx="154953" cy="198425"/>
          </a:xfrm>
          <a:custGeom>
            <a:avLst/>
            <a:gdLst>
              <a:gd name="connsiteX0" fmla="*/ 154953 w 154953"/>
              <a:gd name="connsiteY0" fmla="*/ 128016 h 198425"/>
              <a:gd name="connsiteX1" fmla="*/ 149085 w 154953"/>
              <a:gd name="connsiteY1" fmla="*/ 156153 h 198425"/>
              <a:gd name="connsiteX2" fmla="*/ 132416 w 154953"/>
              <a:gd name="connsiteY2" fmla="*/ 178422 h 198425"/>
              <a:gd name="connsiteX3" fmla="*/ 106547 w 154953"/>
              <a:gd name="connsiteY3" fmla="*/ 193091 h 198425"/>
              <a:gd name="connsiteX4" fmla="*/ 72810 w 154953"/>
              <a:gd name="connsiteY4" fmla="*/ 198425 h 198425"/>
              <a:gd name="connsiteX5" fmla="*/ 50540 w 154953"/>
              <a:gd name="connsiteY5" fmla="*/ 196024 h 198425"/>
              <a:gd name="connsiteX6" fmla="*/ 29869 w 154953"/>
              <a:gd name="connsiteY6" fmla="*/ 188690 h 198425"/>
              <a:gd name="connsiteX7" fmla="*/ 12535 w 154953"/>
              <a:gd name="connsiteY7" fmla="*/ 176022 h 198425"/>
              <a:gd name="connsiteX8" fmla="*/ 0 w 154953"/>
              <a:gd name="connsiteY8" fmla="*/ 157353 h 198425"/>
              <a:gd name="connsiteX9" fmla="*/ 35471 w 154953"/>
              <a:gd name="connsiteY9" fmla="*/ 144552 h 198425"/>
              <a:gd name="connsiteX10" fmla="*/ 41338 w 154953"/>
              <a:gd name="connsiteY10" fmla="*/ 155886 h 198425"/>
              <a:gd name="connsiteX11" fmla="*/ 50272 w 154953"/>
              <a:gd name="connsiteY11" fmla="*/ 164821 h 198425"/>
              <a:gd name="connsiteX12" fmla="*/ 61074 w 154953"/>
              <a:gd name="connsiteY12" fmla="*/ 170688 h 198425"/>
              <a:gd name="connsiteX13" fmla="*/ 73075 w 154953"/>
              <a:gd name="connsiteY13" fmla="*/ 172822 h 198425"/>
              <a:gd name="connsiteX14" fmla="*/ 89744 w 154953"/>
              <a:gd name="connsiteY14" fmla="*/ 169088 h 198425"/>
              <a:gd name="connsiteX15" fmla="*/ 101479 w 154953"/>
              <a:gd name="connsiteY15" fmla="*/ 159353 h 198425"/>
              <a:gd name="connsiteX16" fmla="*/ 108413 w 154953"/>
              <a:gd name="connsiteY16" fmla="*/ 145618 h 198425"/>
              <a:gd name="connsiteX17" fmla="*/ 110680 w 154953"/>
              <a:gd name="connsiteY17" fmla="*/ 129616 h 198425"/>
              <a:gd name="connsiteX18" fmla="*/ 109080 w 154953"/>
              <a:gd name="connsiteY18" fmla="*/ 114148 h 198425"/>
              <a:gd name="connsiteX19" fmla="*/ 103613 w 154953"/>
              <a:gd name="connsiteY19" fmla="*/ 100146 h 198425"/>
              <a:gd name="connsiteX20" fmla="*/ 93745 w 154953"/>
              <a:gd name="connsiteY20" fmla="*/ 90012 h 198425"/>
              <a:gd name="connsiteX21" fmla="*/ 78942 w 154953"/>
              <a:gd name="connsiteY21" fmla="*/ 86144 h 198425"/>
              <a:gd name="connsiteX22" fmla="*/ 67742 w 154953"/>
              <a:gd name="connsiteY22" fmla="*/ 88278 h 198425"/>
              <a:gd name="connsiteX23" fmla="*/ 58674 w 154953"/>
              <a:gd name="connsiteY23" fmla="*/ 93879 h 198425"/>
              <a:gd name="connsiteX24" fmla="*/ 52006 w 154953"/>
              <a:gd name="connsiteY24" fmla="*/ 101746 h 198425"/>
              <a:gd name="connsiteX25" fmla="*/ 48272 w 154953"/>
              <a:gd name="connsiteY25" fmla="*/ 110681 h 198425"/>
              <a:gd name="connsiteX26" fmla="*/ 10935 w 154953"/>
              <a:gd name="connsiteY26" fmla="*/ 104546 h 198425"/>
              <a:gd name="connsiteX27" fmla="*/ 18669 w 154953"/>
              <a:gd name="connsiteY27" fmla="*/ 0 h 198425"/>
              <a:gd name="connsiteX28" fmla="*/ 140550 w 154953"/>
              <a:gd name="connsiteY28" fmla="*/ 0 h 198425"/>
              <a:gd name="connsiteX29" fmla="*/ 140550 w 154953"/>
              <a:gd name="connsiteY29" fmla="*/ 25870 h 198425"/>
              <a:gd name="connsiteX30" fmla="*/ 57607 w 154953"/>
              <a:gd name="connsiteY30" fmla="*/ 25870 h 198425"/>
              <a:gd name="connsiteX31" fmla="*/ 54941 w 154953"/>
              <a:gd name="connsiteY31" fmla="*/ 67475 h 198425"/>
              <a:gd name="connsiteX32" fmla="*/ 73075 w 154953"/>
              <a:gd name="connsiteY32" fmla="*/ 62408 h 198425"/>
              <a:gd name="connsiteX33" fmla="*/ 91744 w 154953"/>
              <a:gd name="connsiteY33" fmla="*/ 61875 h 198425"/>
              <a:gd name="connsiteX34" fmla="*/ 117481 w 154953"/>
              <a:gd name="connsiteY34" fmla="*/ 68409 h 198425"/>
              <a:gd name="connsiteX35" fmla="*/ 137483 w 154953"/>
              <a:gd name="connsiteY35" fmla="*/ 83077 h 198425"/>
              <a:gd name="connsiteX36" fmla="*/ 150419 w 154953"/>
              <a:gd name="connsiteY36" fmla="*/ 103613 h 198425"/>
              <a:gd name="connsiteX37" fmla="*/ 154953 w 154953"/>
              <a:gd name="connsiteY37" fmla="*/ 128016 h 1984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154953" h="198425">
                <a:moveTo>
                  <a:pt x="154953" y="128016"/>
                </a:moveTo>
                <a:cubicBezTo>
                  <a:pt x="154953" y="138150"/>
                  <a:pt x="152996" y="147530"/>
                  <a:pt x="149085" y="156153"/>
                </a:cubicBezTo>
                <a:cubicBezTo>
                  <a:pt x="145173" y="164776"/>
                  <a:pt x="139616" y="172200"/>
                  <a:pt x="132416" y="178422"/>
                </a:cubicBezTo>
                <a:cubicBezTo>
                  <a:pt x="125216" y="184645"/>
                  <a:pt x="116593" y="189535"/>
                  <a:pt x="106547" y="193091"/>
                </a:cubicBezTo>
                <a:cubicBezTo>
                  <a:pt x="96501" y="196647"/>
                  <a:pt x="85255" y="198425"/>
                  <a:pt x="72810" y="198425"/>
                </a:cubicBezTo>
                <a:cubicBezTo>
                  <a:pt x="65341" y="198425"/>
                  <a:pt x="57918" y="197625"/>
                  <a:pt x="50540" y="196024"/>
                </a:cubicBezTo>
                <a:cubicBezTo>
                  <a:pt x="43161" y="194425"/>
                  <a:pt x="36271" y="191980"/>
                  <a:pt x="29869" y="188690"/>
                </a:cubicBezTo>
                <a:cubicBezTo>
                  <a:pt x="23469" y="185401"/>
                  <a:pt x="17690" y="181178"/>
                  <a:pt x="12535" y="176022"/>
                </a:cubicBezTo>
                <a:cubicBezTo>
                  <a:pt x="7378" y="170866"/>
                  <a:pt x="3201" y="164643"/>
                  <a:pt x="0" y="157353"/>
                </a:cubicBezTo>
                <a:lnTo>
                  <a:pt x="35471" y="144552"/>
                </a:lnTo>
                <a:cubicBezTo>
                  <a:pt x="36716" y="148641"/>
                  <a:pt x="38672" y="152419"/>
                  <a:pt x="41338" y="155886"/>
                </a:cubicBezTo>
                <a:cubicBezTo>
                  <a:pt x="44005" y="159353"/>
                  <a:pt x="46984" y="162331"/>
                  <a:pt x="50272" y="164821"/>
                </a:cubicBezTo>
                <a:cubicBezTo>
                  <a:pt x="53561" y="167310"/>
                  <a:pt x="57162" y="169266"/>
                  <a:pt x="61074" y="170688"/>
                </a:cubicBezTo>
                <a:cubicBezTo>
                  <a:pt x="64985" y="172110"/>
                  <a:pt x="68986" y="172822"/>
                  <a:pt x="73075" y="172822"/>
                </a:cubicBezTo>
                <a:cubicBezTo>
                  <a:pt x="79476" y="172822"/>
                  <a:pt x="85033" y="171577"/>
                  <a:pt x="89744" y="169088"/>
                </a:cubicBezTo>
                <a:cubicBezTo>
                  <a:pt x="94455" y="166599"/>
                  <a:pt x="98368" y="163354"/>
                  <a:pt x="101479" y="159353"/>
                </a:cubicBezTo>
                <a:cubicBezTo>
                  <a:pt x="104591" y="155353"/>
                  <a:pt x="106902" y="150775"/>
                  <a:pt x="108413" y="145618"/>
                </a:cubicBezTo>
                <a:cubicBezTo>
                  <a:pt x="109924" y="140462"/>
                  <a:pt x="110680" y="135128"/>
                  <a:pt x="110680" y="129616"/>
                </a:cubicBezTo>
                <a:cubicBezTo>
                  <a:pt x="110680" y="124460"/>
                  <a:pt x="110147" y="119304"/>
                  <a:pt x="109080" y="114148"/>
                </a:cubicBezTo>
                <a:cubicBezTo>
                  <a:pt x="108013" y="108992"/>
                  <a:pt x="106190" y="104324"/>
                  <a:pt x="103613" y="100146"/>
                </a:cubicBezTo>
                <a:cubicBezTo>
                  <a:pt x="101034" y="95968"/>
                  <a:pt x="97744" y="92589"/>
                  <a:pt x="93745" y="90012"/>
                </a:cubicBezTo>
                <a:cubicBezTo>
                  <a:pt x="89744" y="87433"/>
                  <a:pt x="84810" y="86144"/>
                  <a:pt x="78942" y="86144"/>
                </a:cubicBezTo>
                <a:cubicBezTo>
                  <a:pt x="74853" y="86144"/>
                  <a:pt x="71120" y="86856"/>
                  <a:pt x="67742" y="88278"/>
                </a:cubicBezTo>
                <a:cubicBezTo>
                  <a:pt x="64364" y="89700"/>
                  <a:pt x="61341" y="91567"/>
                  <a:pt x="58674" y="93879"/>
                </a:cubicBezTo>
                <a:cubicBezTo>
                  <a:pt x="56007" y="96190"/>
                  <a:pt x="53784" y="98813"/>
                  <a:pt x="52006" y="101746"/>
                </a:cubicBezTo>
                <a:cubicBezTo>
                  <a:pt x="50228" y="104680"/>
                  <a:pt x="48984" y="107658"/>
                  <a:pt x="48272" y="110681"/>
                </a:cubicBezTo>
                <a:lnTo>
                  <a:pt x="10935" y="104546"/>
                </a:lnTo>
                <a:lnTo>
                  <a:pt x="18669" y="0"/>
                </a:lnTo>
                <a:lnTo>
                  <a:pt x="140550" y="0"/>
                </a:lnTo>
                <a:lnTo>
                  <a:pt x="140550" y="25870"/>
                </a:lnTo>
                <a:lnTo>
                  <a:pt x="57607" y="25870"/>
                </a:lnTo>
                <a:lnTo>
                  <a:pt x="54941" y="67475"/>
                </a:lnTo>
                <a:cubicBezTo>
                  <a:pt x="60807" y="64808"/>
                  <a:pt x="66853" y="63119"/>
                  <a:pt x="73075" y="62408"/>
                </a:cubicBezTo>
                <a:cubicBezTo>
                  <a:pt x="79298" y="61697"/>
                  <a:pt x="85521" y="61519"/>
                  <a:pt x="91744" y="61875"/>
                </a:cubicBezTo>
                <a:cubicBezTo>
                  <a:pt x="101167" y="62408"/>
                  <a:pt x="109747" y="64586"/>
                  <a:pt x="117481" y="68409"/>
                </a:cubicBezTo>
                <a:cubicBezTo>
                  <a:pt x="125216" y="72231"/>
                  <a:pt x="131883" y="77121"/>
                  <a:pt x="137483" y="83077"/>
                </a:cubicBezTo>
                <a:cubicBezTo>
                  <a:pt x="143084" y="89033"/>
                  <a:pt x="147396" y="95879"/>
                  <a:pt x="150419" y="103613"/>
                </a:cubicBezTo>
                <a:cubicBezTo>
                  <a:pt x="153442" y="111347"/>
                  <a:pt x="154953" y="119482"/>
                  <a:pt x="154953" y="1280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1" name="Freeform 281"/>
          <p:cNvSpPr/>
          <p:nvPr/>
        </p:nvSpPr>
        <p:spPr>
          <a:xfrm>
            <a:off x="11695373" y="4028824"/>
            <a:ext cx="247498" cy="230962"/>
          </a:xfrm>
          <a:custGeom>
            <a:avLst/>
            <a:gdLst>
              <a:gd name="connsiteX0" fmla="*/ 205626 w 247498"/>
              <a:gd name="connsiteY0" fmla="*/ 230962 h 230962"/>
              <a:gd name="connsiteX1" fmla="*/ 205626 w 247498"/>
              <a:gd name="connsiteY1" fmla="*/ 111480 h 230962"/>
              <a:gd name="connsiteX2" fmla="*/ 185624 w 247498"/>
              <a:gd name="connsiteY2" fmla="*/ 111480 h 230962"/>
              <a:gd name="connsiteX3" fmla="*/ 185624 w 247498"/>
              <a:gd name="connsiteY3" fmla="*/ 200291 h 230962"/>
              <a:gd name="connsiteX4" fmla="*/ 179490 w 247498"/>
              <a:gd name="connsiteY4" fmla="*/ 218827 h 230962"/>
              <a:gd name="connsiteX5" fmla="*/ 160021 w 247498"/>
              <a:gd name="connsiteY5" fmla="*/ 224561 h 230962"/>
              <a:gd name="connsiteX6" fmla="*/ 143752 w 247498"/>
              <a:gd name="connsiteY6" fmla="*/ 224561 h 230962"/>
              <a:gd name="connsiteX7" fmla="*/ 143752 w 247498"/>
              <a:gd name="connsiteY7" fmla="*/ 33338 h 230962"/>
              <a:gd name="connsiteX8" fmla="*/ 142153 w 247498"/>
              <a:gd name="connsiteY8" fmla="*/ 26270 h 230962"/>
              <a:gd name="connsiteX9" fmla="*/ 136551 w 247498"/>
              <a:gd name="connsiteY9" fmla="*/ 21336 h 230962"/>
              <a:gd name="connsiteX10" fmla="*/ 185624 w 247498"/>
              <a:gd name="connsiteY10" fmla="*/ 8001 h 230962"/>
              <a:gd name="connsiteX11" fmla="*/ 185624 w 247498"/>
              <a:gd name="connsiteY11" fmla="*/ 84277 h 230962"/>
              <a:gd name="connsiteX12" fmla="*/ 205626 w 247498"/>
              <a:gd name="connsiteY12" fmla="*/ 84277 h 230962"/>
              <a:gd name="connsiteX13" fmla="*/ 205626 w 247498"/>
              <a:gd name="connsiteY13" fmla="*/ 25336 h 230962"/>
              <a:gd name="connsiteX14" fmla="*/ 204026 w 247498"/>
              <a:gd name="connsiteY14" fmla="*/ 18269 h 230962"/>
              <a:gd name="connsiteX15" fmla="*/ 198425 w 247498"/>
              <a:gd name="connsiteY15" fmla="*/ 13335 h 230962"/>
              <a:gd name="connsiteX16" fmla="*/ 247498 w 247498"/>
              <a:gd name="connsiteY16" fmla="*/ 0 h 230962"/>
              <a:gd name="connsiteX17" fmla="*/ 247498 w 247498"/>
              <a:gd name="connsiteY17" fmla="*/ 206692 h 230962"/>
              <a:gd name="connsiteX18" fmla="*/ 241364 w 247498"/>
              <a:gd name="connsiteY18" fmla="*/ 225228 h 230962"/>
              <a:gd name="connsiteX19" fmla="*/ 221895 w 247498"/>
              <a:gd name="connsiteY19" fmla="*/ 230962 h 230962"/>
              <a:gd name="connsiteX21" fmla="*/ 0 w 247498"/>
              <a:gd name="connsiteY21" fmla="*/ 179755 h 230962"/>
              <a:gd name="connsiteX22" fmla="*/ 29604 w 247498"/>
              <a:gd name="connsiteY22" fmla="*/ 162820 h 230962"/>
              <a:gd name="connsiteX23" fmla="*/ 54541 w 247498"/>
              <a:gd name="connsiteY23" fmla="*/ 139217 h 230962"/>
              <a:gd name="connsiteX24" fmla="*/ 72276 w 247498"/>
              <a:gd name="connsiteY24" fmla="*/ 104680 h 230962"/>
              <a:gd name="connsiteX25" fmla="*/ 80277 w 247498"/>
              <a:gd name="connsiteY25" fmla="*/ 54940 h 230962"/>
              <a:gd name="connsiteX26" fmla="*/ 31204 w 247498"/>
              <a:gd name="connsiteY26" fmla="*/ 54940 h 230962"/>
              <a:gd name="connsiteX27" fmla="*/ 23203 w 247498"/>
              <a:gd name="connsiteY27" fmla="*/ 61607 h 230962"/>
              <a:gd name="connsiteX28" fmla="*/ 6401 w 247498"/>
              <a:gd name="connsiteY28" fmla="*/ 29070 h 230962"/>
              <a:gd name="connsiteX29" fmla="*/ 80544 w 247498"/>
              <a:gd name="connsiteY29" fmla="*/ 29070 h 230962"/>
              <a:gd name="connsiteX30" fmla="*/ 80544 w 247498"/>
              <a:gd name="connsiteY30" fmla="*/ 17869 h 230962"/>
              <a:gd name="connsiteX31" fmla="*/ 125082 w 247498"/>
              <a:gd name="connsiteY31" fmla="*/ 30671 h 230962"/>
              <a:gd name="connsiteX32" fmla="*/ 125082 w 247498"/>
              <a:gd name="connsiteY32" fmla="*/ 49606 h 230962"/>
              <a:gd name="connsiteX33" fmla="*/ 116815 w 247498"/>
              <a:gd name="connsiteY33" fmla="*/ 100679 h 230962"/>
              <a:gd name="connsiteX34" fmla="*/ 92678 w 247498"/>
              <a:gd name="connsiteY34" fmla="*/ 141084 h 230962"/>
              <a:gd name="connsiteX35" fmla="*/ 53474 w 247498"/>
              <a:gd name="connsiteY35" fmla="*/ 169621 h 230962"/>
              <a:gd name="connsiteX36" fmla="*/ 0 w 247498"/>
              <a:gd name="connsiteY36" fmla="*/ 185089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47498" h="230962">
                <a:moveTo>
                  <a:pt x="205626" y="230962"/>
                </a:moveTo>
                <a:lnTo>
                  <a:pt x="205626" y="111480"/>
                </a:lnTo>
                <a:lnTo>
                  <a:pt x="185624" y="111480"/>
                </a:lnTo>
                <a:lnTo>
                  <a:pt x="185624" y="200291"/>
                </a:lnTo>
                <a:cubicBezTo>
                  <a:pt x="185624" y="208826"/>
                  <a:pt x="183579" y="215004"/>
                  <a:pt x="179490" y="218827"/>
                </a:cubicBezTo>
                <a:cubicBezTo>
                  <a:pt x="175400" y="222650"/>
                  <a:pt x="168911" y="224561"/>
                  <a:pt x="160021" y="224561"/>
                </a:cubicBezTo>
                <a:lnTo>
                  <a:pt x="143752" y="224561"/>
                </a:lnTo>
                <a:lnTo>
                  <a:pt x="143752" y="33338"/>
                </a:lnTo>
                <a:cubicBezTo>
                  <a:pt x="143752" y="30848"/>
                  <a:pt x="143218" y="28492"/>
                  <a:pt x="142153" y="26270"/>
                </a:cubicBezTo>
                <a:cubicBezTo>
                  <a:pt x="141084" y="24047"/>
                  <a:pt x="139218" y="22403"/>
                  <a:pt x="136551" y="21336"/>
                </a:cubicBezTo>
                <a:lnTo>
                  <a:pt x="185624" y="8001"/>
                </a:lnTo>
                <a:lnTo>
                  <a:pt x="185624" y="84277"/>
                </a:lnTo>
                <a:lnTo>
                  <a:pt x="205626" y="84277"/>
                </a:lnTo>
                <a:lnTo>
                  <a:pt x="205626" y="25336"/>
                </a:lnTo>
                <a:cubicBezTo>
                  <a:pt x="205626" y="22847"/>
                  <a:pt x="205093" y="20491"/>
                  <a:pt x="204026" y="18269"/>
                </a:cubicBezTo>
                <a:cubicBezTo>
                  <a:pt x="202959" y="16046"/>
                  <a:pt x="201093" y="14402"/>
                  <a:pt x="198425" y="13335"/>
                </a:cubicBezTo>
                <a:lnTo>
                  <a:pt x="247498" y="0"/>
                </a:lnTo>
                <a:lnTo>
                  <a:pt x="247498" y="206692"/>
                </a:lnTo>
                <a:cubicBezTo>
                  <a:pt x="247498" y="215227"/>
                  <a:pt x="245454" y="221405"/>
                  <a:pt x="241364" y="225228"/>
                </a:cubicBezTo>
                <a:cubicBezTo>
                  <a:pt x="237274" y="229051"/>
                  <a:pt x="230785" y="230962"/>
                  <a:pt x="221895" y="230962"/>
                </a:cubicBezTo>
                <a:moveTo>
                  <a:pt x="0" y="179755"/>
                </a:moveTo>
                <a:cubicBezTo>
                  <a:pt x="10313" y="174777"/>
                  <a:pt x="20180" y="169132"/>
                  <a:pt x="29604" y="162820"/>
                </a:cubicBezTo>
                <a:cubicBezTo>
                  <a:pt x="39027" y="156508"/>
                  <a:pt x="47340" y="148641"/>
                  <a:pt x="54541" y="139217"/>
                </a:cubicBezTo>
                <a:cubicBezTo>
                  <a:pt x="61742" y="129794"/>
                  <a:pt x="67653" y="118282"/>
                  <a:pt x="72276" y="104680"/>
                </a:cubicBezTo>
                <a:cubicBezTo>
                  <a:pt x="76899" y="91078"/>
                  <a:pt x="79566" y="74498"/>
                  <a:pt x="80277" y="54940"/>
                </a:cubicBezTo>
                <a:lnTo>
                  <a:pt x="31204" y="54940"/>
                </a:lnTo>
                <a:cubicBezTo>
                  <a:pt x="26760" y="54940"/>
                  <a:pt x="24092" y="57162"/>
                  <a:pt x="23203" y="61607"/>
                </a:cubicBezTo>
                <a:lnTo>
                  <a:pt x="6401" y="29070"/>
                </a:lnTo>
                <a:lnTo>
                  <a:pt x="80544" y="29070"/>
                </a:lnTo>
                <a:lnTo>
                  <a:pt x="80544" y="17869"/>
                </a:lnTo>
                <a:lnTo>
                  <a:pt x="125082" y="30671"/>
                </a:lnTo>
                <a:lnTo>
                  <a:pt x="125082" y="49606"/>
                </a:lnTo>
                <a:cubicBezTo>
                  <a:pt x="125082" y="68275"/>
                  <a:pt x="122327" y="85299"/>
                  <a:pt x="116815" y="100679"/>
                </a:cubicBezTo>
                <a:cubicBezTo>
                  <a:pt x="111303" y="116059"/>
                  <a:pt x="103258" y="129527"/>
                  <a:pt x="92678" y="141084"/>
                </a:cubicBezTo>
                <a:cubicBezTo>
                  <a:pt x="82100" y="152641"/>
                  <a:pt x="69031" y="162153"/>
                  <a:pt x="53474" y="169621"/>
                </a:cubicBezTo>
                <a:cubicBezTo>
                  <a:pt x="37917" y="177088"/>
                  <a:pt x="20092" y="182245"/>
                  <a:pt x="0" y="1850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2" name="Freeform 282"/>
          <p:cNvSpPr/>
          <p:nvPr/>
        </p:nvSpPr>
        <p:spPr>
          <a:xfrm>
            <a:off x="12034030" y="4036025"/>
            <a:ext cx="252831" cy="207759"/>
          </a:xfrm>
          <a:custGeom>
            <a:avLst/>
            <a:gdLst>
              <a:gd name="connsiteX0" fmla="*/ 17869 w 252831"/>
              <a:gd name="connsiteY0" fmla="*/ 130683 h 207759"/>
              <a:gd name="connsiteX1" fmla="*/ 48272 w 252831"/>
              <a:gd name="connsiteY1" fmla="*/ 120148 h 207759"/>
              <a:gd name="connsiteX2" fmla="*/ 76409 w 252831"/>
              <a:gd name="connsiteY2" fmla="*/ 100012 h 207759"/>
              <a:gd name="connsiteX3" fmla="*/ 97078 w 252831"/>
              <a:gd name="connsiteY3" fmla="*/ 72942 h 207759"/>
              <a:gd name="connsiteX4" fmla="*/ 105079 w 252831"/>
              <a:gd name="connsiteY4" fmla="*/ 41605 h 207759"/>
              <a:gd name="connsiteX5" fmla="*/ 105079 w 252831"/>
              <a:gd name="connsiteY5" fmla="*/ 29604 h 207759"/>
              <a:gd name="connsiteX6" fmla="*/ 102412 w 252831"/>
              <a:gd name="connsiteY6" fmla="*/ 20669 h 207759"/>
              <a:gd name="connsiteX7" fmla="*/ 94411 w 252831"/>
              <a:gd name="connsiteY7" fmla="*/ 16269 h 207759"/>
              <a:gd name="connsiteX8" fmla="*/ 157619 w 252831"/>
              <a:gd name="connsiteY8" fmla="*/ 0 h 207759"/>
              <a:gd name="connsiteX9" fmla="*/ 157619 w 252831"/>
              <a:gd name="connsiteY9" fmla="*/ 27737 h 207759"/>
              <a:gd name="connsiteX10" fmla="*/ 155752 w 252831"/>
              <a:gd name="connsiteY10" fmla="*/ 46539 h 207759"/>
              <a:gd name="connsiteX11" fmla="*/ 151752 w 252831"/>
              <a:gd name="connsiteY11" fmla="*/ 60808 h 207759"/>
              <a:gd name="connsiteX12" fmla="*/ 180955 w 252831"/>
              <a:gd name="connsiteY12" fmla="*/ 64675 h 207759"/>
              <a:gd name="connsiteX13" fmla="*/ 205758 w 252831"/>
              <a:gd name="connsiteY13" fmla="*/ 75343 h 207759"/>
              <a:gd name="connsiteX14" fmla="*/ 223094 w 252831"/>
              <a:gd name="connsiteY14" fmla="*/ 92411 h 207759"/>
              <a:gd name="connsiteX15" fmla="*/ 229628 w 252831"/>
              <a:gd name="connsiteY15" fmla="*/ 115481 h 207759"/>
              <a:gd name="connsiteX16" fmla="*/ 223360 w 252831"/>
              <a:gd name="connsiteY16" fmla="*/ 131216 h 207759"/>
              <a:gd name="connsiteX17" fmla="*/ 206158 w 252831"/>
              <a:gd name="connsiteY17" fmla="*/ 138951 h 207759"/>
              <a:gd name="connsiteX18" fmla="*/ 185489 w 252831"/>
              <a:gd name="connsiteY18" fmla="*/ 136284 h 207759"/>
              <a:gd name="connsiteX19" fmla="*/ 172554 w 252831"/>
              <a:gd name="connsiteY19" fmla="*/ 123215 h 207759"/>
              <a:gd name="connsiteX20" fmla="*/ 176022 w 252831"/>
              <a:gd name="connsiteY20" fmla="*/ 108147 h 207759"/>
              <a:gd name="connsiteX21" fmla="*/ 171221 w 252831"/>
              <a:gd name="connsiteY21" fmla="*/ 94812 h 207759"/>
              <a:gd name="connsiteX22" fmla="*/ 159619 w 252831"/>
              <a:gd name="connsiteY22" fmla="*/ 84410 h 207759"/>
              <a:gd name="connsiteX23" fmla="*/ 142684 w 252831"/>
              <a:gd name="connsiteY23" fmla="*/ 77876 h 207759"/>
              <a:gd name="connsiteX24" fmla="*/ 121881 w 252831"/>
              <a:gd name="connsiteY24" fmla="*/ 100546 h 207759"/>
              <a:gd name="connsiteX25" fmla="*/ 93210 w 252831"/>
              <a:gd name="connsiteY25" fmla="*/ 118681 h 207759"/>
              <a:gd name="connsiteX26" fmla="*/ 58007 w 252831"/>
              <a:gd name="connsiteY26" fmla="*/ 130950 h 207759"/>
              <a:gd name="connsiteX27" fmla="*/ 17869 w 252831"/>
              <a:gd name="connsiteY27" fmla="*/ 136017 h 207759"/>
              <a:gd name="connsiteX29" fmla="*/ 252831 w 252831"/>
              <a:gd name="connsiteY29" fmla="*/ 200292 h 207759"/>
              <a:gd name="connsiteX30" fmla="*/ 32003 w 252831"/>
              <a:gd name="connsiteY30" fmla="*/ 200292 h 207759"/>
              <a:gd name="connsiteX31" fmla="*/ 22935 w 252831"/>
              <a:gd name="connsiteY31" fmla="*/ 207759 h 207759"/>
              <a:gd name="connsiteX32" fmla="*/ 0 w 252831"/>
              <a:gd name="connsiteY32" fmla="*/ 175489 h 207759"/>
              <a:gd name="connsiteX33" fmla="*/ 106413 w 252831"/>
              <a:gd name="connsiteY33" fmla="*/ 175489 h 207759"/>
              <a:gd name="connsiteX34" fmla="*/ 106413 w 252831"/>
              <a:gd name="connsiteY34" fmla="*/ 143484 h 207759"/>
              <a:gd name="connsiteX35" fmla="*/ 104812 w 252831"/>
              <a:gd name="connsiteY35" fmla="*/ 136417 h 207759"/>
              <a:gd name="connsiteX36" fmla="*/ 99211 w 252831"/>
              <a:gd name="connsiteY36" fmla="*/ 131483 h 207759"/>
              <a:gd name="connsiteX37" fmla="*/ 153619 w 252831"/>
              <a:gd name="connsiteY37" fmla="*/ 118148 h 207759"/>
              <a:gd name="connsiteX38" fmla="*/ 153619 w 252831"/>
              <a:gd name="connsiteY38" fmla="*/ 175489 h 207759"/>
              <a:gd name="connsiteX39" fmla="*/ 252831 w 252831"/>
              <a:gd name="connsiteY39" fmla="*/ 175489 h 2077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07759">
                <a:moveTo>
                  <a:pt x="17869" y="130683"/>
                </a:moveTo>
                <a:cubicBezTo>
                  <a:pt x="27825" y="129083"/>
                  <a:pt x="37959" y="125571"/>
                  <a:pt x="48272" y="120148"/>
                </a:cubicBezTo>
                <a:cubicBezTo>
                  <a:pt x="58584" y="114726"/>
                  <a:pt x="67963" y="108014"/>
                  <a:pt x="76409" y="100012"/>
                </a:cubicBezTo>
                <a:cubicBezTo>
                  <a:pt x="84854" y="92011"/>
                  <a:pt x="91744" y="82988"/>
                  <a:pt x="97078" y="72942"/>
                </a:cubicBezTo>
                <a:cubicBezTo>
                  <a:pt x="102412" y="62897"/>
                  <a:pt x="105079" y="52451"/>
                  <a:pt x="105079" y="41605"/>
                </a:cubicBezTo>
                <a:lnTo>
                  <a:pt x="105079" y="29604"/>
                </a:lnTo>
                <a:cubicBezTo>
                  <a:pt x="105079" y="26048"/>
                  <a:pt x="104190" y="23070"/>
                  <a:pt x="102412" y="20669"/>
                </a:cubicBezTo>
                <a:cubicBezTo>
                  <a:pt x="100634" y="18269"/>
                  <a:pt x="97967" y="16802"/>
                  <a:pt x="94411" y="16269"/>
                </a:cubicBezTo>
                <a:lnTo>
                  <a:pt x="157619" y="0"/>
                </a:lnTo>
                <a:lnTo>
                  <a:pt x="157619" y="27737"/>
                </a:lnTo>
                <a:cubicBezTo>
                  <a:pt x="157619" y="34493"/>
                  <a:pt x="156997" y="40760"/>
                  <a:pt x="155752" y="46539"/>
                </a:cubicBezTo>
                <a:cubicBezTo>
                  <a:pt x="154508" y="52318"/>
                  <a:pt x="153174" y="57074"/>
                  <a:pt x="151752" y="60808"/>
                </a:cubicBezTo>
                <a:cubicBezTo>
                  <a:pt x="161886" y="60985"/>
                  <a:pt x="171621" y="62274"/>
                  <a:pt x="180955" y="64675"/>
                </a:cubicBezTo>
                <a:cubicBezTo>
                  <a:pt x="190289" y="67075"/>
                  <a:pt x="198557" y="70631"/>
                  <a:pt x="205758" y="75343"/>
                </a:cubicBezTo>
                <a:cubicBezTo>
                  <a:pt x="212959" y="80054"/>
                  <a:pt x="218737" y="85744"/>
                  <a:pt x="223094" y="92411"/>
                </a:cubicBezTo>
                <a:cubicBezTo>
                  <a:pt x="227450" y="99079"/>
                  <a:pt x="229628" y="106769"/>
                  <a:pt x="229628" y="115481"/>
                </a:cubicBezTo>
                <a:cubicBezTo>
                  <a:pt x="229628" y="121526"/>
                  <a:pt x="227540" y="126771"/>
                  <a:pt x="223360" y="131216"/>
                </a:cubicBezTo>
                <a:cubicBezTo>
                  <a:pt x="219182" y="135661"/>
                  <a:pt x="213448" y="138240"/>
                  <a:pt x="206158" y="138951"/>
                </a:cubicBezTo>
                <a:cubicBezTo>
                  <a:pt x="198513" y="139662"/>
                  <a:pt x="191622" y="138773"/>
                  <a:pt x="185489" y="136284"/>
                </a:cubicBezTo>
                <a:cubicBezTo>
                  <a:pt x="179355" y="133794"/>
                  <a:pt x="175044" y="129438"/>
                  <a:pt x="172554" y="123215"/>
                </a:cubicBezTo>
                <a:cubicBezTo>
                  <a:pt x="175222" y="118059"/>
                  <a:pt x="176377" y="113037"/>
                  <a:pt x="176022" y="108147"/>
                </a:cubicBezTo>
                <a:cubicBezTo>
                  <a:pt x="175665" y="103257"/>
                  <a:pt x="174065" y="98812"/>
                  <a:pt x="171221" y="94812"/>
                </a:cubicBezTo>
                <a:cubicBezTo>
                  <a:pt x="168376" y="90811"/>
                  <a:pt x="164508" y="87344"/>
                  <a:pt x="159619" y="84410"/>
                </a:cubicBezTo>
                <a:cubicBezTo>
                  <a:pt x="154730" y="81477"/>
                  <a:pt x="149085" y="79299"/>
                  <a:pt x="142684" y="77876"/>
                </a:cubicBezTo>
                <a:cubicBezTo>
                  <a:pt x="137171" y="86055"/>
                  <a:pt x="130239" y="93612"/>
                  <a:pt x="121881" y="100546"/>
                </a:cubicBezTo>
                <a:cubicBezTo>
                  <a:pt x="113524" y="107480"/>
                  <a:pt x="103967" y="113525"/>
                  <a:pt x="93210" y="118681"/>
                </a:cubicBezTo>
                <a:cubicBezTo>
                  <a:pt x="82454" y="123838"/>
                  <a:pt x="70718" y="127927"/>
                  <a:pt x="58007" y="130950"/>
                </a:cubicBezTo>
                <a:cubicBezTo>
                  <a:pt x="45293" y="133972"/>
                  <a:pt x="31914" y="135661"/>
                  <a:pt x="17869" y="136017"/>
                </a:cubicBezTo>
                <a:moveTo>
                  <a:pt x="252831" y="200292"/>
                </a:moveTo>
                <a:lnTo>
                  <a:pt x="32003" y="200292"/>
                </a:lnTo>
                <a:cubicBezTo>
                  <a:pt x="26846" y="200292"/>
                  <a:pt x="23825" y="202781"/>
                  <a:pt x="22935" y="207759"/>
                </a:cubicBezTo>
                <a:lnTo>
                  <a:pt x="0" y="175489"/>
                </a:lnTo>
                <a:lnTo>
                  <a:pt x="106413" y="175489"/>
                </a:lnTo>
                <a:lnTo>
                  <a:pt x="106413" y="143484"/>
                </a:lnTo>
                <a:cubicBezTo>
                  <a:pt x="106413" y="140995"/>
                  <a:pt x="105879" y="138640"/>
                  <a:pt x="104812" y="136417"/>
                </a:cubicBezTo>
                <a:cubicBezTo>
                  <a:pt x="103746" y="134195"/>
                  <a:pt x="101878" y="132550"/>
                  <a:pt x="99211" y="131483"/>
                </a:cubicBezTo>
                <a:lnTo>
                  <a:pt x="153619" y="118148"/>
                </a:lnTo>
                <a:lnTo>
                  <a:pt x="153619" y="175489"/>
                </a:lnTo>
                <a:lnTo>
                  <a:pt x="252831" y="17548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3" name="Freeform 283"/>
          <p:cNvSpPr/>
          <p:nvPr/>
        </p:nvSpPr>
        <p:spPr>
          <a:xfrm>
            <a:off x="12300730" y="4030691"/>
            <a:ext cx="252831" cy="231496"/>
          </a:xfrm>
          <a:custGeom>
            <a:avLst/>
            <a:gdLst>
              <a:gd name="connsiteX0" fmla="*/ 252831 w 252831"/>
              <a:gd name="connsiteY0" fmla="*/ 156819 h 231496"/>
              <a:gd name="connsiteX1" fmla="*/ 156285 w 252831"/>
              <a:gd name="connsiteY1" fmla="*/ 156819 h 231496"/>
              <a:gd name="connsiteX2" fmla="*/ 156285 w 252831"/>
              <a:gd name="connsiteY2" fmla="*/ 212827 h 231496"/>
              <a:gd name="connsiteX3" fmla="*/ 109079 w 252831"/>
              <a:gd name="connsiteY3" fmla="*/ 231496 h 231496"/>
              <a:gd name="connsiteX4" fmla="*/ 109079 w 252831"/>
              <a:gd name="connsiteY4" fmla="*/ 156819 h 231496"/>
              <a:gd name="connsiteX5" fmla="*/ 32003 w 252831"/>
              <a:gd name="connsiteY5" fmla="*/ 156819 h 231496"/>
              <a:gd name="connsiteX6" fmla="*/ 22935 w 252831"/>
              <a:gd name="connsiteY6" fmla="*/ 164287 h 231496"/>
              <a:gd name="connsiteX7" fmla="*/ 0 w 252831"/>
              <a:gd name="connsiteY7" fmla="*/ 132017 h 231496"/>
              <a:gd name="connsiteX8" fmla="*/ 252831 w 252831"/>
              <a:gd name="connsiteY8" fmla="*/ 132017 h 231496"/>
              <a:gd name="connsiteX10" fmla="*/ 17869 w 252831"/>
              <a:gd name="connsiteY10" fmla="*/ 112014 h 231496"/>
              <a:gd name="connsiteX11" fmla="*/ 48272 w 252831"/>
              <a:gd name="connsiteY11" fmla="*/ 103213 h 231496"/>
              <a:gd name="connsiteX12" fmla="*/ 76409 w 252831"/>
              <a:gd name="connsiteY12" fmla="*/ 86811 h 231496"/>
              <a:gd name="connsiteX13" fmla="*/ 97078 w 252831"/>
              <a:gd name="connsiteY13" fmla="*/ 63341 h 231496"/>
              <a:gd name="connsiteX14" fmla="*/ 105079 w 252831"/>
              <a:gd name="connsiteY14" fmla="*/ 33605 h 231496"/>
              <a:gd name="connsiteX15" fmla="*/ 105079 w 252831"/>
              <a:gd name="connsiteY15" fmla="*/ 29604 h 231496"/>
              <a:gd name="connsiteX16" fmla="*/ 102412 w 252831"/>
              <a:gd name="connsiteY16" fmla="*/ 20670 h 231496"/>
              <a:gd name="connsiteX17" fmla="*/ 94411 w 252831"/>
              <a:gd name="connsiteY17" fmla="*/ 16269 h 231496"/>
              <a:gd name="connsiteX18" fmla="*/ 157619 w 252831"/>
              <a:gd name="connsiteY18" fmla="*/ 0 h 231496"/>
              <a:gd name="connsiteX19" fmla="*/ 157619 w 252831"/>
              <a:gd name="connsiteY19" fmla="*/ 19736 h 231496"/>
              <a:gd name="connsiteX20" fmla="*/ 151219 w 252831"/>
              <a:gd name="connsiteY20" fmla="*/ 50140 h 231496"/>
              <a:gd name="connsiteX21" fmla="*/ 180022 w 252831"/>
              <a:gd name="connsiteY21" fmla="*/ 53473 h 231496"/>
              <a:gd name="connsiteX22" fmla="*/ 205091 w 252831"/>
              <a:gd name="connsiteY22" fmla="*/ 62142 h 231496"/>
              <a:gd name="connsiteX23" fmla="*/ 222827 w 252831"/>
              <a:gd name="connsiteY23" fmla="*/ 75876 h 231496"/>
              <a:gd name="connsiteX24" fmla="*/ 229628 w 252831"/>
              <a:gd name="connsiteY24" fmla="*/ 94145 h 231496"/>
              <a:gd name="connsiteX25" fmla="*/ 223360 w 252831"/>
              <a:gd name="connsiteY25" fmla="*/ 109881 h 231496"/>
              <a:gd name="connsiteX26" fmla="*/ 206158 w 252831"/>
              <a:gd name="connsiteY26" fmla="*/ 117615 h 231496"/>
              <a:gd name="connsiteX27" fmla="*/ 185489 w 252831"/>
              <a:gd name="connsiteY27" fmla="*/ 114948 h 231496"/>
              <a:gd name="connsiteX28" fmla="*/ 172554 w 252831"/>
              <a:gd name="connsiteY28" fmla="*/ 101879 h 231496"/>
              <a:gd name="connsiteX29" fmla="*/ 176422 w 252831"/>
              <a:gd name="connsiteY29" fmla="*/ 90012 h 231496"/>
              <a:gd name="connsiteX30" fmla="*/ 171621 w 252831"/>
              <a:gd name="connsiteY30" fmla="*/ 78943 h 231496"/>
              <a:gd name="connsiteX31" fmla="*/ 159485 w 252831"/>
              <a:gd name="connsiteY31" fmla="*/ 70409 h 231496"/>
              <a:gd name="connsiteX32" fmla="*/ 141616 w 252831"/>
              <a:gd name="connsiteY32" fmla="*/ 66142 h 231496"/>
              <a:gd name="connsiteX33" fmla="*/ 119214 w 252831"/>
              <a:gd name="connsiteY33" fmla="*/ 86811 h 231496"/>
              <a:gd name="connsiteX34" fmla="*/ 89610 w 252831"/>
              <a:gd name="connsiteY34" fmla="*/ 102146 h 231496"/>
              <a:gd name="connsiteX35" fmla="*/ 55073 w 252831"/>
              <a:gd name="connsiteY35" fmla="*/ 112414 h 231496"/>
              <a:gd name="connsiteX36" fmla="*/ 17869 w 252831"/>
              <a:gd name="connsiteY36" fmla="*/ 117348 h 2314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52831" h="231496">
                <a:moveTo>
                  <a:pt x="252831" y="156819"/>
                </a:moveTo>
                <a:lnTo>
                  <a:pt x="156285" y="156819"/>
                </a:lnTo>
                <a:lnTo>
                  <a:pt x="156285" y="212827"/>
                </a:lnTo>
                <a:lnTo>
                  <a:pt x="109079" y="231496"/>
                </a:lnTo>
                <a:lnTo>
                  <a:pt x="109079" y="156819"/>
                </a:lnTo>
                <a:lnTo>
                  <a:pt x="32003" y="156819"/>
                </a:lnTo>
                <a:cubicBezTo>
                  <a:pt x="26846" y="156819"/>
                  <a:pt x="23825" y="159309"/>
                  <a:pt x="22935" y="164287"/>
                </a:cubicBezTo>
                <a:lnTo>
                  <a:pt x="0" y="132017"/>
                </a:lnTo>
                <a:lnTo>
                  <a:pt x="252831" y="132017"/>
                </a:lnTo>
                <a:moveTo>
                  <a:pt x="17869" y="112014"/>
                </a:moveTo>
                <a:cubicBezTo>
                  <a:pt x="27825" y="110414"/>
                  <a:pt x="37959" y="107480"/>
                  <a:pt x="48272" y="103213"/>
                </a:cubicBezTo>
                <a:cubicBezTo>
                  <a:pt x="58584" y="98946"/>
                  <a:pt x="67963" y="93478"/>
                  <a:pt x="76409" y="86811"/>
                </a:cubicBezTo>
                <a:cubicBezTo>
                  <a:pt x="84854" y="80144"/>
                  <a:pt x="91744" y="72320"/>
                  <a:pt x="97078" y="63341"/>
                </a:cubicBezTo>
                <a:cubicBezTo>
                  <a:pt x="102412" y="54363"/>
                  <a:pt x="105079" y="44450"/>
                  <a:pt x="105079" y="33605"/>
                </a:cubicBezTo>
                <a:lnTo>
                  <a:pt x="105079" y="29604"/>
                </a:lnTo>
                <a:cubicBezTo>
                  <a:pt x="105079" y="26048"/>
                  <a:pt x="104190" y="23070"/>
                  <a:pt x="102412" y="20670"/>
                </a:cubicBezTo>
                <a:cubicBezTo>
                  <a:pt x="100634" y="18269"/>
                  <a:pt x="97967" y="16802"/>
                  <a:pt x="94411" y="16269"/>
                </a:cubicBezTo>
                <a:lnTo>
                  <a:pt x="157619" y="0"/>
                </a:lnTo>
                <a:lnTo>
                  <a:pt x="157619" y="19736"/>
                </a:lnTo>
                <a:cubicBezTo>
                  <a:pt x="157619" y="30760"/>
                  <a:pt x="155485" y="40894"/>
                  <a:pt x="151219" y="50140"/>
                </a:cubicBezTo>
                <a:cubicBezTo>
                  <a:pt x="160996" y="50317"/>
                  <a:pt x="170599" y="51429"/>
                  <a:pt x="180022" y="53473"/>
                </a:cubicBezTo>
                <a:cubicBezTo>
                  <a:pt x="189445" y="55518"/>
                  <a:pt x="197802" y="58407"/>
                  <a:pt x="205091" y="62142"/>
                </a:cubicBezTo>
                <a:cubicBezTo>
                  <a:pt x="212381" y="65875"/>
                  <a:pt x="218294" y="70453"/>
                  <a:pt x="222827" y="75876"/>
                </a:cubicBezTo>
                <a:cubicBezTo>
                  <a:pt x="227361" y="81299"/>
                  <a:pt x="229628" y="87389"/>
                  <a:pt x="229628" y="94145"/>
                </a:cubicBezTo>
                <a:cubicBezTo>
                  <a:pt x="229628" y="100190"/>
                  <a:pt x="227540" y="105435"/>
                  <a:pt x="223360" y="109881"/>
                </a:cubicBezTo>
                <a:cubicBezTo>
                  <a:pt x="219182" y="114325"/>
                  <a:pt x="213448" y="116904"/>
                  <a:pt x="206158" y="117615"/>
                </a:cubicBezTo>
                <a:cubicBezTo>
                  <a:pt x="198513" y="118326"/>
                  <a:pt x="191622" y="117437"/>
                  <a:pt x="185489" y="114948"/>
                </a:cubicBezTo>
                <a:cubicBezTo>
                  <a:pt x="179355" y="112459"/>
                  <a:pt x="175044" y="108102"/>
                  <a:pt x="172554" y="101879"/>
                </a:cubicBezTo>
                <a:cubicBezTo>
                  <a:pt x="175399" y="97968"/>
                  <a:pt x="176688" y="94012"/>
                  <a:pt x="176422" y="90012"/>
                </a:cubicBezTo>
                <a:cubicBezTo>
                  <a:pt x="176154" y="86011"/>
                  <a:pt x="174554" y="82322"/>
                  <a:pt x="171621" y="78943"/>
                </a:cubicBezTo>
                <a:cubicBezTo>
                  <a:pt x="168687" y="75565"/>
                  <a:pt x="164642" y="72720"/>
                  <a:pt x="159485" y="70409"/>
                </a:cubicBezTo>
                <a:cubicBezTo>
                  <a:pt x="154330" y="68097"/>
                  <a:pt x="148373" y="66675"/>
                  <a:pt x="141616" y="66142"/>
                </a:cubicBezTo>
                <a:cubicBezTo>
                  <a:pt x="135572" y="73965"/>
                  <a:pt x="128105" y="80855"/>
                  <a:pt x="119214" y="86811"/>
                </a:cubicBezTo>
                <a:cubicBezTo>
                  <a:pt x="110324" y="92768"/>
                  <a:pt x="100456" y="97879"/>
                  <a:pt x="89610" y="102146"/>
                </a:cubicBezTo>
                <a:cubicBezTo>
                  <a:pt x="78764" y="106413"/>
                  <a:pt x="67252" y="109836"/>
                  <a:pt x="55073" y="112414"/>
                </a:cubicBezTo>
                <a:cubicBezTo>
                  <a:pt x="42894" y="114992"/>
                  <a:pt x="30492" y="116637"/>
                  <a:pt x="17869" y="1173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4" name="Freeform 284"/>
          <p:cNvSpPr/>
          <p:nvPr/>
        </p:nvSpPr>
        <p:spPr>
          <a:xfrm>
            <a:off x="12579430" y="4028824"/>
            <a:ext cx="228829" cy="227228"/>
          </a:xfrm>
          <a:custGeom>
            <a:avLst/>
            <a:gdLst>
              <a:gd name="connsiteX0" fmla="*/ 0 w 228829"/>
              <a:gd name="connsiteY0" fmla="*/ 21069 h 227228"/>
              <a:gd name="connsiteX1" fmla="*/ 92812 w 228829"/>
              <a:gd name="connsiteY1" fmla="*/ 21069 h 227228"/>
              <a:gd name="connsiteX2" fmla="*/ 92812 w 228829"/>
              <a:gd name="connsiteY2" fmla="*/ 12535 h 227228"/>
              <a:gd name="connsiteX3" fmla="*/ 137351 w 228829"/>
              <a:gd name="connsiteY3" fmla="*/ 25336 h 227228"/>
              <a:gd name="connsiteX4" fmla="*/ 137351 w 228829"/>
              <a:gd name="connsiteY4" fmla="*/ 133616 h 227228"/>
              <a:gd name="connsiteX5" fmla="*/ 92812 w 228829"/>
              <a:gd name="connsiteY5" fmla="*/ 133616 h 227228"/>
              <a:gd name="connsiteX6" fmla="*/ 92812 w 228829"/>
              <a:gd name="connsiteY6" fmla="*/ 124015 h 227228"/>
              <a:gd name="connsiteX7" fmla="*/ 66009 w 228829"/>
              <a:gd name="connsiteY7" fmla="*/ 132283 h 227228"/>
              <a:gd name="connsiteX8" fmla="*/ 33605 w 228829"/>
              <a:gd name="connsiteY8" fmla="*/ 134950 h 227228"/>
              <a:gd name="connsiteX9" fmla="*/ 0 w 228829"/>
              <a:gd name="connsiteY9" fmla="*/ 134950 h 227228"/>
              <a:gd name="connsiteX11" fmla="*/ 170688 w 228829"/>
              <a:gd name="connsiteY11" fmla="*/ 166688 h 227228"/>
              <a:gd name="connsiteX12" fmla="*/ 170688 w 228829"/>
              <a:gd name="connsiteY12" fmla="*/ 28003 h 227228"/>
              <a:gd name="connsiteX13" fmla="*/ 169088 w 228829"/>
              <a:gd name="connsiteY13" fmla="*/ 20936 h 227228"/>
              <a:gd name="connsiteX14" fmla="*/ 163488 w 228829"/>
              <a:gd name="connsiteY14" fmla="*/ 16002 h 227228"/>
              <a:gd name="connsiteX15" fmla="*/ 217894 w 228829"/>
              <a:gd name="connsiteY15" fmla="*/ 0 h 227228"/>
              <a:gd name="connsiteX16" fmla="*/ 217894 w 228829"/>
              <a:gd name="connsiteY16" fmla="*/ 142418 h 227228"/>
              <a:gd name="connsiteX17" fmla="*/ 211760 w 228829"/>
              <a:gd name="connsiteY17" fmla="*/ 160953 h 227228"/>
              <a:gd name="connsiteX18" fmla="*/ 192291 w 228829"/>
              <a:gd name="connsiteY18" fmla="*/ 166688 h 227228"/>
              <a:gd name="connsiteX20" fmla="*/ 35738 w 228829"/>
              <a:gd name="connsiteY20" fmla="*/ 173888 h 227228"/>
              <a:gd name="connsiteX21" fmla="*/ 33072 w 228829"/>
              <a:gd name="connsiteY21" fmla="*/ 164954 h 227228"/>
              <a:gd name="connsiteX22" fmla="*/ 25071 w 228829"/>
              <a:gd name="connsiteY22" fmla="*/ 160553 h 227228"/>
              <a:gd name="connsiteX23" fmla="*/ 82944 w 228829"/>
              <a:gd name="connsiteY23" fmla="*/ 149885 h 227228"/>
              <a:gd name="connsiteX24" fmla="*/ 82944 w 228829"/>
              <a:gd name="connsiteY24" fmla="*/ 202692 h 227228"/>
              <a:gd name="connsiteX25" fmla="*/ 202160 w 228829"/>
              <a:gd name="connsiteY25" fmla="*/ 202692 h 227228"/>
              <a:gd name="connsiteX26" fmla="*/ 211094 w 228829"/>
              <a:gd name="connsiteY26" fmla="*/ 200025 h 227228"/>
              <a:gd name="connsiteX27" fmla="*/ 215494 w 228829"/>
              <a:gd name="connsiteY27" fmla="*/ 192024 h 227228"/>
              <a:gd name="connsiteX28" fmla="*/ 228829 w 228829"/>
              <a:gd name="connsiteY28" fmla="*/ 227228 h 227228"/>
              <a:gd name="connsiteX29" fmla="*/ 35738 w 228829"/>
              <a:gd name="connsiteY29" fmla="*/ 227228 h 227228"/>
              <a:gd name="connsiteX31" fmla="*/ 92812 w 228829"/>
              <a:gd name="connsiteY31" fmla="*/ 45605 h 227228"/>
              <a:gd name="connsiteX32" fmla="*/ 44539 w 228829"/>
              <a:gd name="connsiteY32" fmla="*/ 45605 h 227228"/>
              <a:gd name="connsiteX33" fmla="*/ 44539 w 228829"/>
              <a:gd name="connsiteY33" fmla="*/ 110413 h 227228"/>
              <a:gd name="connsiteX34" fmla="*/ 55341 w 228829"/>
              <a:gd name="connsiteY34" fmla="*/ 110413 h 227228"/>
              <a:gd name="connsiteX35" fmla="*/ 67742 w 228829"/>
              <a:gd name="connsiteY35" fmla="*/ 110147 h 227228"/>
              <a:gd name="connsiteX36" fmla="*/ 80678 w 228829"/>
              <a:gd name="connsiteY36" fmla="*/ 109347 h 227228"/>
              <a:gd name="connsiteX37" fmla="*/ 92812 w 228829"/>
              <a:gd name="connsiteY37" fmla="*/ 107747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28829" h="227228">
                <a:moveTo>
                  <a:pt x="0" y="21069"/>
                </a:moveTo>
                <a:lnTo>
                  <a:pt x="92812" y="21069"/>
                </a:lnTo>
                <a:lnTo>
                  <a:pt x="92812" y="12535"/>
                </a:lnTo>
                <a:lnTo>
                  <a:pt x="137351" y="25336"/>
                </a:lnTo>
                <a:lnTo>
                  <a:pt x="137351" y="133616"/>
                </a:lnTo>
                <a:lnTo>
                  <a:pt x="92812" y="133616"/>
                </a:lnTo>
                <a:lnTo>
                  <a:pt x="92812" y="124015"/>
                </a:lnTo>
                <a:cubicBezTo>
                  <a:pt x="84811" y="127749"/>
                  <a:pt x="75877" y="130505"/>
                  <a:pt x="66009" y="132283"/>
                </a:cubicBezTo>
                <a:cubicBezTo>
                  <a:pt x="56141" y="134061"/>
                  <a:pt x="45339" y="134950"/>
                  <a:pt x="33605" y="134950"/>
                </a:cubicBezTo>
                <a:lnTo>
                  <a:pt x="0" y="134950"/>
                </a:lnTo>
                <a:moveTo>
                  <a:pt x="170688" y="166688"/>
                </a:moveTo>
                <a:lnTo>
                  <a:pt x="170688" y="28003"/>
                </a:lnTo>
                <a:cubicBezTo>
                  <a:pt x="170688" y="25514"/>
                  <a:pt x="170155" y="23158"/>
                  <a:pt x="169088" y="20936"/>
                </a:cubicBezTo>
                <a:cubicBezTo>
                  <a:pt x="168022" y="18713"/>
                  <a:pt x="166155" y="17069"/>
                  <a:pt x="163488" y="16002"/>
                </a:cubicBezTo>
                <a:lnTo>
                  <a:pt x="217894" y="0"/>
                </a:lnTo>
                <a:lnTo>
                  <a:pt x="217894" y="142418"/>
                </a:lnTo>
                <a:cubicBezTo>
                  <a:pt x="217894" y="150952"/>
                  <a:pt x="215850" y="157130"/>
                  <a:pt x="211760" y="160953"/>
                </a:cubicBezTo>
                <a:cubicBezTo>
                  <a:pt x="207671" y="164776"/>
                  <a:pt x="201181" y="166688"/>
                  <a:pt x="192291" y="166688"/>
                </a:cubicBezTo>
                <a:moveTo>
                  <a:pt x="35738" y="173888"/>
                </a:moveTo>
                <a:cubicBezTo>
                  <a:pt x="35738" y="170332"/>
                  <a:pt x="34849" y="167354"/>
                  <a:pt x="33072" y="164954"/>
                </a:cubicBezTo>
                <a:cubicBezTo>
                  <a:pt x="31293" y="162553"/>
                  <a:pt x="28626" y="161087"/>
                  <a:pt x="25071" y="160553"/>
                </a:cubicBezTo>
                <a:lnTo>
                  <a:pt x="82944" y="149885"/>
                </a:lnTo>
                <a:lnTo>
                  <a:pt x="82944" y="202692"/>
                </a:lnTo>
                <a:lnTo>
                  <a:pt x="202160" y="202692"/>
                </a:lnTo>
                <a:cubicBezTo>
                  <a:pt x="205715" y="202692"/>
                  <a:pt x="208693" y="201803"/>
                  <a:pt x="211094" y="200025"/>
                </a:cubicBezTo>
                <a:cubicBezTo>
                  <a:pt x="213494" y="198247"/>
                  <a:pt x="214961" y="195580"/>
                  <a:pt x="215494" y="192024"/>
                </a:cubicBezTo>
                <a:lnTo>
                  <a:pt x="228829" y="227228"/>
                </a:lnTo>
                <a:lnTo>
                  <a:pt x="35738" y="227228"/>
                </a:lnTo>
                <a:moveTo>
                  <a:pt x="92812" y="45605"/>
                </a:moveTo>
                <a:lnTo>
                  <a:pt x="44539" y="45605"/>
                </a:lnTo>
                <a:lnTo>
                  <a:pt x="44539" y="110413"/>
                </a:lnTo>
                <a:cubicBezTo>
                  <a:pt x="47740" y="110413"/>
                  <a:pt x="51340" y="110413"/>
                  <a:pt x="55341" y="110413"/>
                </a:cubicBezTo>
                <a:cubicBezTo>
                  <a:pt x="59341" y="110413"/>
                  <a:pt x="63475" y="110325"/>
                  <a:pt x="67742" y="110147"/>
                </a:cubicBezTo>
                <a:cubicBezTo>
                  <a:pt x="72010" y="109969"/>
                  <a:pt x="76321" y="109703"/>
                  <a:pt x="80678" y="109347"/>
                </a:cubicBezTo>
                <a:cubicBezTo>
                  <a:pt x="85033" y="108991"/>
                  <a:pt x="89078" y="108458"/>
                  <a:pt x="92812" y="1077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5" name="Freeform 285"/>
          <p:cNvSpPr/>
          <p:nvPr/>
        </p:nvSpPr>
        <p:spPr>
          <a:xfrm>
            <a:off x="12834130" y="4037892"/>
            <a:ext cx="252831" cy="221361"/>
          </a:xfrm>
          <a:custGeom>
            <a:avLst/>
            <a:gdLst>
              <a:gd name="connsiteX0" fmla="*/ 173354 w 252831"/>
              <a:gd name="connsiteY0" fmla="*/ 77343 h 221361"/>
              <a:gd name="connsiteX1" fmla="*/ 175222 w 252831"/>
              <a:gd name="connsiteY1" fmla="*/ 68008 h 221361"/>
              <a:gd name="connsiteX2" fmla="*/ 169087 w 252831"/>
              <a:gd name="connsiteY2" fmla="*/ 60408 h 221361"/>
              <a:gd name="connsiteX3" fmla="*/ 157752 w 252831"/>
              <a:gd name="connsiteY3" fmla="*/ 55207 h 221361"/>
              <a:gd name="connsiteX4" fmla="*/ 143750 w 252831"/>
              <a:gd name="connsiteY4" fmla="*/ 53073 h 221361"/>
              <a:gd name="connsiteX5" fmla="*/ 118814 w 252831"/>
              <a:gd name="connsiteY5" fmla="*/ 69075 h 221361"/>
              <a:gd name="connsiteX6" fmla="*/ 87210 w 252831"/>
              <a:gd name="connsiteY6" fmla="*/ 80010 h 221361"/>
              <a:gd name="connsiteX7" fmla="*/ 53072 w 252831"/>
              <a:gd name="connsiteY7" fmla="*/ 86411 h 221361"/>
              <a:gd name="connsiteX8" fmla="*/ 20535 w 252831"/>
              <a:gd name="connsiteY8" fmla="*/ 88811 h 221361"/>
              <a:gd name="connsiteX9" fmla="*/ 20535 w 252831"/>
              <a:gd name="connsiteY9" fmla="*/ 83477 h 221361"/>
              <a:gd name="connsiteX10" fmla="*/ 54006 w 252831"/>
              <a:gd name="connsiteY10" fmla="*/ 76276 h 221361"/>
              <a:gd name="connsiteX11" fmla="*/ 81742 w 252831"/>
              <a:gd name="connsiteY11" fmla="*/ 63341 h 221361"/>
              <a:gd name="connsiteX12" fmla="*/ 100678 w 252831"/>
              <a:gd name="connsiteY12" fmla="*/ 46272 h 221361"/>
              <a:gd name="connsiteX13" fmla="*/ 107745 w 252831"/>
              <a:gd name="connsiteY13" fmla="*/ 26403 h 221361"/>
              <a:gd name="connsiteX14" fmla="*/ 107745 w 252831"/>
              <a:gd name="connsiteY14" fmla="*/ 23469 h 221361"/>
              <a:gd name="connsiteX15" fmla="*/ 54939 w 252831"/>
              <a:gd name="connsiteY15" fmla="*/ 23469 h 221361"/>
              <a:gd name="connsiteX16" fmla="*/ 49606 w 252831"/>
              <a:gd name="connsiteY16" fmla="*/ 25736 h 221361"/>
              <a:gd name="connsiteX17" fmla="*/ 46938 w 252831"/>
              <a:gd name="connsiteY17" fmla="*/ 31204 h 221361"/>
              <a:gd name="connsiteX18" fmla="*/ 30136 w 252831"/>
              <a:gd name="connsiteY18" fmla="*/ 0 h 221361"/>
              <a:gd name="connsiteX19" fmla="*/ 224560 w 252831"/>
              <a:gd name="connsiteY19" fmla="*/ 0 h 221361"/>
              <a:gd name="connsiteX20" fmla="*/ 224560 w 252831"/>
              <a:gd name="connsiteY20" fmla="*/ 23469 h 221361"/>
              <a:gd name="connsiteX21" fmla="*/ 159753 w 252831"/>
              <a:gd name="connsiteY21" fmla="*/ 23469 h 221361"/>
              <a:gd name="connsiteX22" fmla="*/ 154418 w 252831"/>
              <a:gd name="connsiteY22" fmla="*/ 39738 h 221361"/>
              <a:gd name="connsiteX23" fmla="*/ 180155 w 252831"/>
              <a:gd name="connsiteY23" fmla="*/ 41605 h 221361"/>
              <a:gd name="connsiteX24" fmla="*/ 204958 w 252831"/>
              <a:gd name="connsiteY24" fmla="*/ 46806 h 221361"/>
              <a:gd name="connsiteX25" fmla="*/ 223627 w 252831"/>
              <a:gd name="connsiteY25" fmla="*/ 56140 h 221361"/>
              <a:gd name="connsiteX26" fmla="*/ 230961 w 252831"/>
              <a:gd name="connsiteY26" fmla="*/ 70142 h 221361"/>
              <a:gd name="connsiteX27" fmla="*/ 224695 w 252831"/>
              <a:gd name="connsiteY27" fmla="*/ 82677 h 221361"/>
              <a:gd name="connsiteX28" fmla="*/ 207491 w 252831"/>
              <a:gd name="connsiteY28" fmla="*/ 88278 h 221361"/>
              <a:gd name="connsiteX29" fmla="*/ 186421 w 252831"/>
              <a:gd name="connsiteY29" fmla="*/ 86411 h 221361"/>
              <a:gd name="connsiteX30" fmla="*/ 173354 w 252831"/>
              <a:gd name="connsiteY30" fmla="*/ 77343 h 221361"/>
              <a:gd name="connsiteX32" fmla="*/ 252831 w 252831"/>
              <a:gd name="connsiteY32" fmla="*/ 127749 h 221361"/>
              <a:gd name="connsiteX33" fmla="*/ 32003 w 252831"/>
              <a:gd name="connsiteY33" fmla="*/ 127749 h 221361"/>
              <a:gd name="connsiteX34" fmla="*/ 22935 w 252831"/>
              <a:gd name="connsiteY34" fmla="*/ 135217 h 221361"/>
              <a:gd name="connsiteX35" fmla="*/ 0 w 252831"/>
              <a:gd name="connsiteY35" fmla="*/ 102946 h 221361"/>
              <a:gd name="connsiteX36" fmla="*/ 107745 w 252831"/>
              <a:gd name="connsiteY36" fmla="*/ 102946 h 221361"/>
              <a:gd name="connsiteX37" fmla="*/ 107745 w 252831"/>
              <a:gd name="connsiteY37" fmla="*/ 94945 h 221361"/>
              <a:gd name="connsiteX38" fmla="*/ 106145 w 252831"/>
              <a:gd name="connsiteY38" fmla="*/ 87878 h 221361"/>
              <a:gd name="connsiteX39" fmla="*/ 100544 w 252831"/>
              <a:gd name="connsiteY39" fmla="*/ 82943 h 221361"/>
              <a:gd name="connsiteX40" fmla="*/ 154952 w 252831"/>
              <a:gd name="connsiteY40" fmla="*/ 69609 h 221361"/>
              <a:gd name="connsiteX41" fmla="*/ 154952 w 252831"/>
              <a:gd name="connsiteY41" fmla="*/ 102946 h 221361"/>
              <a:gd name="connsiteX42" fmla="*/ 252831 w 252831"/>
              <a:gd name="connsiteY42" fmla="*/ 102946 h 221361"/>
              <a:gd name="connsiteX44" fmla="*/ 227228 w 252831"/>
              <a:gd name="connsiteY44" fmla="*/ 145351 h 221361"/>
              <a:gd name="connsiteX45" fmla="*/ 227228 w 252831"/>
              <a:gd name="connsiteY45" fmla="*/ 197091 h 221361"/>
              <a:gd name="connsiteX46" fmla="*/ 221093 w 252831"/>
              <a:gd name="connsiteY46" fmla="*/ 215627 h 221361"/>
              <a:gd name="connsiteX47" fmla="*/ 201625 w 252831"/>
              <a:gd name="connsiteY47" fmla="*/ 221361 h 221361"/>
              <a:gd name="connsiteX48" fmla="*/ 180022 w 252831"/>
              <a:gd name="connsiteY48" fmla="*/ 221361 h 221361"/>
              <a:gd name="connsiteX49" fmla="*/ 180022 w 252831"/>
              <a:gd name="connsiteY49" fmla="*/ 169888 h 221361"/>
              <a:gd name="connsiteX50" fmla="*/ 57872 w 252831"/>
              <a:gd name="connsiteY50" fmla="*/ 169888 h 221361"/>
              <a:gd name="connsiteX51" fmla="*/ 49872 w 252831"/>
              <a:gd name="connsiteY51" fmla="*/ 176555 h 221361"/>
              <a:gd name="connsiteX52" fmla="*/ 27469 w 252831"/>
              <a:gd name="connsiteY52" fmla="*/ 145351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1" h="221361">
                <a:moveTo>
                  <a:pt x="173354" y="77343"/>
                </a:moveTo>
                <a:cubicBezTo>
                  <a:pt x="175665" y="73965"/>
                  <a:pt x="176288" y="70853"/>
                  <a:pt x="175222" y="68008"/>
                </a:cubicBezTo>
                <a:cubicBezTo>
                  <a:pt x="174154" y="65163"/>
                  <a:pt x="172110" y="62630"/>
                  <a:pt x="169087" y="60408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2"/>
                  <a:pt x="148551" y="53251"/>
                  <a:pt x="143750" y="53073"/>
                </a:cubicBezTo>
                <a:cubicBezTo>
                  <a:pt x="136993" y="59296"/>
                  <a:pt x="128681" y="64630"/>
                  <a:pt x="118814" y="69075"/>
                </a:cubicBezTo>
                <a:cubicBezTo>
                  <a:pt x="108947" y="73520"/>
                  <a:pt x="98411" y="77165"/>
                  <a:pt x="87210" y="80010"/>
                </a:cubicBezTo>
                <a:cubicBezTo>
                  <a:pt x="76009" y="82855"/>
                  <a:pt x="64629" y="84988"/>
                  <a:pt x="53072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3"/>
                  <a:pt x="43427" y="79832"/>
                  <a:pt x="54006" y="76276"/>
                </a:cubicBezTo>
                <a:cubicBezTo>
                  <a:pt x="64585" y="72720"/>
                  <a:pt x="73831" y="68408"/>
                  <a:pt x="81742" y="63341"/>
                </a:cubicBezTo>
                <a:cubicBezTo>
                  <a:pt x="89655" y="58274"/>
                  <a:pt x="95967" y="52584"/>
                  <a:pt x="100678" y="46272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69"/>
                </a:lnTo>
                <a:lnTo>
                  <a:pt x="54939" y="23469"/>
                </a:lnTo>
                <a:cubicBezTo>
                  <a:pt x="52806" y="23469"/>
                  <a:pt x="51028" y="24225"/>
                  <a:pt x="49606" y="25736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69"/>
                </a:lnTo>
                <a:lnTo>
                  <a:pt x="159753" y="23469"/>
                </a:lnTo>
                <a:cubicBezTo>
                  <a:pt x="159219" y="29337"/>
                  <a:pt x="157442" y="34760"/>
                  <a:pt x="154418" y="39738"/>
                </a:cubicBezTo>
                <a:cubicBezTo>
                  <a:pt x="162596" y="39916"/>
                  <a:pt x="171176" y="40538"/>
                  <a:pt x="180155" y="41605"/>
                </a:cubicBezTo>
                <a:cubicBezTo>
                  <a:pt x="189134" y="42672"/>
                  <a:pt x="197402" y="44405"/>
                  <a:pt x="204958" y="46806"/>
                </a:cubicBezTo>
                <a:cubicBezTo>
                  <a:pt x="212514" y="49206"/>
                  <a:pt x="218737" y="52317"/>
                  <a:pt x="223627" y="56140"/>
                </a:cubicBezTo>
                <a:cubicBezTo>
                  <a:pt x="228518" y="59963"/>
                  <a:pt x="230961" y="64630"/>
                  <a:pt x="230961" y="70142"/>
                </a:cubicBezTo>
                <a:cubicBezTo>
                  <a:pt x="230961" y="75476"/>
                  <a:pt x="228871" y="79654"/>
                  <a:pt x="224695" y="82677"/>
                </a:cubicBezTo>
                <a:cubicBezTo>
                  <a:pt x="220515" y="85699"/>
                  <a:pt x="214782" y="87566"/>
                  <a:pt x="207491" y="88278"/>
                </a:cubicBezTo>
                <a:cubicBezTo>
                  <a:pt x="199847" y="88989"/>
                  <a:pt x="192822" y="88366"/>
                  <a:pt x="186421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252831" y="127749"/>
                </a:moveTo>
                <a:lnTo>
                  <a:pt x="32003" y="127749"/>
                </a:lnTo>
                <a:cubicBezTo>
                  <a:pt x="26846" y="127749"/>
                  <a:pt x="23825" y="130238"/>
                  <a:pt x="22935" y="135217"/>
                </a:cubicBezTo>
                <a:lnTo>
                  <a:pt x="0" y="102946"/>
                </a:lnTo>
                <a:lnTo>
                  <a:pt x="107745" y="102946"/>
                </a:lnTo>
                <a:lnTo>
                  <a:pt x="107745" y="94945"/>
                </a:lnTo>
                <a:cubicBezTo>
                  <a:pt x="107745" y="92456"/>
                  <a:pt x="107213" y="90100"/>
                  <a:pt x="106145" y="87878"/>
                </a:cubicBezTo>
                <a:cubicBezTo>
                  <a:pt x="105079" y="85655"/>
                  <a:pt x="103212" y="84010"/>
                  <a:pt x="100544" y="82943"/>
                </a:cubicBezTo>
                <a:lnTo>
                  <a:pt x="154952" y="69609"/>
                </a:lnTo>
                <a:lnTo>
                  <a:pt x="154952" y="102946"/>
                </a:lnTo>
                <a:lnTo>
                  <a:pt x="252831" y="102946"/>
                </a:lnTo>
                <a:moveTo>
                  <a:pt x="227228" y="145351"/>
                </a:moveTo>
                <a:lnTo>
                  <a:pt x="227228" y="197091"/>
                </a:lnTo>
                <a:cubicBezTo>
                  <a:pt x="227228" y="205625"/>
                  <a:pt x="225182" y="211804"/>
                  <a:pt x="221093" y="215627"/>
                </a:cubicBezTo>
                <a:cubicBezTo>
                  <a:pt x="217004" y="219450"/>
                  <a:pt x="210514" y="221361"/>
                  <a:pt x="201625" y="221361"/>
                </a:cubicBezTo>
                <a:lnTo>
                  <a:pt x="180022" y="221361"/>
                </a:lnTo>
                <a:lnTo>
                  <a:pt x="180022" y="169888"/>
                </a:lnTo>
                <a:lnTo>
                  <a:pt x="57872" y="169888"/>
                </a:lnTo>
                <a:cubicBezTo>
                  <a:pt x="53428" y="169888"/>
                  <a:pt x="50760" y="172110"/>
                  <a:pt x="49872" y="176555"/>
                </a:cubicBezTo>
                <a:lnTo>
                  <a:pt x="27469" y="1453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6" name="Freeform 286"/>
          <p:cNvSpPr/>
          <p:nvPr/>
        </p:nvSpPr>
        <p:spPr>
          <a:xfrm>
            <a:off x="13100830" y="4039492"/>
            <a:ext cx="252831" cy="202959"/>
          </a:xfrm>
          <a:custGeom>
            <a:avLst/>
            <a:gdLst>
              <a:gd name="connsiteX0" fmla="*/ 252831 w 252831"/>
              <a:gd name="connsiteY0" fmla="*/ 195491 h 202959"/>
              <a:gd name="connsiteX1" fmla="*/ 32003 w 252831"/>
              <a:gd name="connsiteY1" fmla="*/ 195491 h 202959"/>
              <a:gd name="connsiteX2" fmla="*/ 22935 w 252831"/>
              <a:gd name="connsiteY2" fmla="*/ 202959 h 202959"/>
              <a:gd name="connsiteX3" fmla="*/ 0 w 252831"/>
              <a:gd name="connsiteY3" fmla="*/ 170688 h 202959"/>
              <a:gd name="connsiteX4" fmla="*/ 252831 w 252831"/>
              <a:gd name="connsiteY4" fmla="*/ 170688 h 202959"/>
              <a:gd name="connsiteX6" fmla="*/ 80009 w 252831"/>
              <a:gd name="connsiteY6" fmla="*/ 72542 h 202959"/>
              <a:gd name="connsiteX7" fmla="*/ 84275 w 252831"/>
              <a:gd name="connsiteY7" fmla="*/ 93745 h 202959"/>
              <a:gd name="connsiteX8" fmla="*/ 95478 w 252831"/>
              <a:gd name="connsiteY8" fmla="*/ 108547 h 202959"/>
              <a:gd name="connsiteX9" fmla="*/ 111480 w 252831"/>
              <a:gd name="connsiteY9" fmla="*/ 117215 h 202959"/>
              <a:gd name="connsiteX10" fmla="*/ 130149 w 252831"/>
              <a:gd name="connsiteY10" fmla="*/ 120015 h 202959"/>
              <a:gd name="connsiteX11" fmla="*/ 148684 w 252831"/>
              <a:gd name="connsiteY11" fmla="*/ 117215 h 202959"/>
              <a:gd name="connsiteX12" fmla="*/ 164553 w 252831"/>
              <a:gd name="connsiteY12" fmla="*/ 108547 h 202959"/>
              <a:gd name="connsiteX13" fmla="*/ 175622 w 252831"/>
              <a:gd name="connsiteY13" fmla="*/ 93745 h 202959"/>
              <a:gd name="connsiteX14" fmla="*/ 179755 w 252831"/>
              <a:gd name="connsiteY14" fmla="*/ 72542 h 202959"/>
              <a:gd name="connsiteX15" fmla="*/ 175622 w 252831"/>
              <a:gd name="connsiteY15" fmla="*/ 51340 h 202959"/>
              <a:gd name="connsiteX16" fmla="*/ 164553 w 252831"/>
              <a:gd name="connsiteY16" fmla="*/ 36538 h 202959"/>
              <a:gd name="connsiteX17" fmla="*/ 148684 w 252831"/>
              <a:gd name="connsiteY17" fmla="*/ 27870 h 202959"/>
              <a:gd name="connsiteX18" fmla="*/ 130149 w 252831"/>
              <a:gd name="connsiteY18" fmla="*/ 25070 h 202959"/>
              <a:gd name="connsiteX19" fmla="*/ 111613 w 252831"/>
              <a:gd name="connsiteY19" fmla="*/ 27870 h 202959"/>
              <a:gd name="connsiteX20" fmla="*/ 95611 w 252831"/>
              <a:gd name="connsiteY20" fmla="*/ 36538 h 202959"/>
              <a:gd name="connsiteX21" fmla="*/ 84275 w 252831"/>
              <a:gd name="connsiteY21" fmla="*/ 51340 h 202959"/>
              <a:gd name="connsiteX22" fmla="*/ 80009 w 252831"/>
              <a:gd name="connsiteY22" fmla="*/ 72542 h 202959"/>
              <a:gd name="connsiteX24" fmla="*/ 33069 w 252831"/>
              <a:gd name="connsiteY24" fmla="*/ 72542 h 202959"/>
              <a:gd name="connsiteX25" fmla="*/ 40939 w 252831"/>
              <a:gd name="connsiteY25" fmla="*/ 41072 h 202959"/>
              <a:gd name="connsiteX26" fmla="*/ 62274 w 252831"/>
              <a:gd name="connsiteY26" fmla="*/ 18269 h 202959"/>
              <a:gd name="connsiteX27" fmla="*/ 93345 w 252831"/>
              <a:gd name="connsiteY27" fmla="*/ 4534 h 202959"/>
              <a:gd name="connsiteX28" fmla="*/ 130149 w 252831"/>
              <a:gd name="connsiteY28" fmla="*/ 0 h 202959"/>
              <a:gd name="connsiteX29" fmla="*/ 166953 w 252831"/>
              <a:gd name="connsiteY29" fmla="*/ 4534 h 202959"/>
              <a:gd name="connsiteX30" fmla="*/ 197890 w 252831"/>
              <a:gd name="connsiteY30" fmla="*/ 18269 h 202959"/>
              <a:gd name="connsiteX31" fmla="*/ 219094 w 252831"/>
              <a:gd name="connsiteY31" fmla="*/ 41072 h 202959"/>
              <a:gd name="connsiteX32" fmla="*/ 226961 w 252831"/>
              <a:gd name="connsiteY32" fmla="*/ 72542 h 202959"/>
              <a:gd name="connsiteX33" fmla="*/ 219094 w 252831"/>
              <a:gd name="connsiteY33" fmla="*/ 104146 h 202959"/>
              <a:gd name="connsiteX34" fmla="*/ 197890 w 252831"/>
              <a:gd name="connsiteY34" fmla="*/ 126816 h 202959"/>
              <a:gd name="connsiteX35" fmla="*/ 166953 w 252831"/>
              <a:gd name="connsiteY35" fmla="*/ 140551 h 202959"/>
              <a:gd name="connsiteX36" fmla="*/ 130149 w 252831"/>
              <a:gd name="connsiteY36" fmla="*/ 145085 h 202959"/>
              <a:gd name="connsiteX37" fmla="*/ 93345 w 252831"/>
              <a:gd name="connsiteY37" fmla="*/ 140551 h 202959"/>
              <a:gd name="connsiteX38" fmla="*/ 62274 w 252831"/>
              <a:gd name="connsiteY38" fmla="*/ 126816 h 202959"/>
              <a:gd name="connsiteX39" fmla="*/ 40939 w 252831"/>
              <a:gd name="connsiteY39" fmla="*/ 104146 h 202959"/>
              <a:gd name="connsiteX40" fmla="*/ 33069 w 252831"/>
              <a:gd name="connsiteY40" fmla="*/ 72542 h 2029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02959">
                <a:moveTo>
                  <a:pt x="252831" y="195491"/>
                </a:moveTo>
                <a:lnTo>
                  <a:pt x="32003" y="195491"/>
                </a:lnTo>
                <a:cubicBezTo>
                  <a:pt x="26846" y="195491"/>
                  <a:pt x="23825" y="197980"/>
                  <a:pt x="22935" y="202959"/>
                </a:cubicBezTo>
                <a:lnTo>
                  <a:pt x="0" y="170688"/>
                </a:lnTo>
                <a:lnTo>
                  <a:pt x="252831" y="170688"/>
                </a:lnTo>
                <a:moveTo>
                  <a:pt x="80009" y="72542"/>
                </a:moveTo>
                <a:cubicBezTo>
                  <a:pt x="80009" y="80721"/>
                  <a:pt x="81432" y="87788"/>
                  <a:pt x="84275" y="93745"/>
                </a:cubicBezTo>
                <a:cubicBezTo>
                  <a:pt x="87122" y="99701"/>
                  <a:pt x="90855" y="104635"/>
                  <a:pt x="95478" y="108547"/>
                </a:cubicBezTo>
                <a:cubicBezTo>
                  <a:pt x="100101" y="112458"/>
                  <a:pt x="105435" y="115348"/>
                  <a:pt x="111480" y="117215"/>
                </a:cubicBezTo>
                <a:cubicBezTo>
                  <a:pt x="117525" y="119081"/>
                  <a:pt x="123747" y="120015"/>
                  <a:pt x="130149" y="120015"/>
                </a:cubicBezTo>
                <a:cubicBezTo>
                  <a:pt x="136550" y="120015"/>
                  <a:pt x="142728" y="119081"/>
                  <a:pt x="148684" y="117215"/>
                </a:cubicBezTo>
                <a:cubicBezTo>
                  <a:pt x="154640" y="115348"/>
                  <a:pt x="159930" y="112458"/>
                  <a:pt x="164553" y="108547"/>
                </a:cubicBezTo>
                <a:cubicBezTo>
                  <a:pt x="169176" y="104635"/>
                  <a:pt x="172865" y="99701"/>
                  <a:pt x="175622" y="93745"/>
                </a:cubicBezTo>
                <a:cubicBezTo>
                  <a:pt x="178377" y="87788"/>
                  <a:pt x="179755" y="80721"/>
                  <a:pt x="179755" y="72542"/>
                </a:cubicBezTo>
                <a:cubicBezTo>
                  <a:pt x="179755" y="64364"/>
                  <a:pt x="178377" y="57296"/>
                  <a:pt x="175622" y="51340"/>
                </a:cubicBezTo>
                <a:cubicBezTo>
                  <a:pt x="172865" y="45383"/>
                  <a:pt x="169176" y="40449"/>
                  <a:pt x="164553" y="36538"/>
                </a:cubicBezTo>
                <a:cubicBezTo>
                  <a:pt x="159930" y="32626"/>
                  <a:pt x="154640" y="29737"/>
                  <a:pt x="148684" y="27870"/>
                </a:cubicBezTo>
                <a:cubicBezTo>
                  <a:pt x="142728" y="26003"/>
                  <a:pt x="136550" y="25070"/>
                  <a:pt x="130149" y="25070"/>
                </a:cubicBezTo>
                <a:cubicBezTo>
                  <a:pt x="123747" y="25070"/>
                  <a:pt x="117570" y="26003"/>
                  <a:pt x="111613" y="27870"/>
                </a:cubicBezTo>
                <a:cubicBezTo>
                  <a:pt x="105657" y="29737"/>
                  <a:pt x="100323" y="32626"/>
                  <a:pt x="95611" y="36538"/>
                </a:cubicBezTo>
                <a:cubicBezTo>
                  <a:pt x="90900" y="40449"/>
                  <a:pt x="87122" y="45383"/>
                  <a:pt x="84275" y="51340"/>
                </a:cubicBezTo>
                <a:cubicBezTo>
                  <a:pt x="81432" y="57296"/>
                  <a:pt x="80009" y="64364"/>
                  <a:pt x="80009" y="72542"/>
                </a:cubicBezTo>
                <a:moveTo>
                  <a:pt x="33069" y="72542"/>
                </a:moveTo>
                <a:cubicBezTo>
                  <a:pt x="33069" y="60630"/>
                  <a:pt x="35692" y="50139"/>
                  <a:pt x="40939" y="41072"/>
                </a:cubicBezTo>
                <a:cubicBezTo>
                  <a:pt x="46183" y="32004"/>
                  <a:pt x="53294" y="24403"/>
                  <a:pt x="62274" y="18269"/>
                </a:cubicBezTo>
                <a:cubicBezTo>
                  <a:pt x="71253" y="12135"/>
                  <a:pt x="81609" y="7557"/>
                  <a:pt x="93345" y="4534"/>
                </a:cubicBezTo>
                <a:cubicBezTo>
                  <a:pt x="105079" y="1511"/>
                  <a:pt x="117346" y="0"/>
                  <a:pt x="130149" y="0"/>
                </a:cubicBezTo>
                <a:cubicBezTo>
                  <a:pt x="142951" y="0"/>
                  <a:pt x="155218" y="1511"/>
                  <a:pt x="166953" y="4534"/>
                </a:cubicBezTo>
                <a:cubicBezTo>
                  <a:pt x="178688" y="7557"/>
                  <a:pt x="189001" y="12135"/>
                  <a:pt x="197890" y="18269"/>
                </a:cubicBezTo>
                <a:cubicBezTo>
                  <a:pt x="206780" y="24403"/>
                  <a:pt x="213849" y="32004"/>
                  <a:pt x="219094" y="41072"/>
                </a:cubicBezTo>
                <a:cubicBezTo>
                  <a:pt x="224338" y="50139"/>
                  <a:pt x="226961" y="60630"/>
                  <a:pt x="226961" y="72542"/>
                </a:cubicBezTo>
                <a:cubicBezTo>
                  <a:pt x="226961" y="84632"/>
                  <a:pt x="224338" y="95167"/>
                  <a:pt x="219094" y="104146"/>
                </a:cubicBezTo>
                <a:cubicBezTo>
                  <a:pt x="213849" y="113125"/>
                  <a:pt x="206780" y="120681"/>
                  <a:pt x="197890" y="126816"/>
                </a:cubicBezTo>
                <a:cubicBezTo>
                  <a:pt x="189001" y="132950"/>
                  <a:pt x="178688" y="137528"/>
                  <a:pt x="166953" y="140551"/>
                </a:cubicBezTo>
                <a:cubicBezTo>
                  <a:pt x="155218" y="143573"/>
                  <a:pt x="142951" y="145085"/>
                  <a:pt x="130149" y="145085"/>
                </a:cubicBezTo>
                <a:cubicBezTo>
                  <a:pt x="117346" y="145085"/>
                  <a:pt x="105079" y="143573"/>
                  <a:pt x="93345" y="140551"/>
                </a:cubicBezTo>
                <a:cubicBezTo>
                  <a:pt x="81609" y="137528"/>
                  <a:pt x="71253" y="132950"/>
                  <a:pt x="62274" y="126816"/>
                </a:cubicBezTo>
                <a:cubicBezTo>
                  <a:pt x="53294" y="120681"/>
                  <a:pt x="46183" y="113125"/>
                  <a:pt x="40939" y="104146"/>
                </a:cubicBezTo>
                <a:cubicBezTo>
                  <a:pt x="35692" y="95167"/>
                  <a:pt x="33069" y="84632"/>
                  <a:pt x="33069" y="72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7" name="Freeform 287"/>
          <p:cNvSpPr/>
          <p:nvPr/>
        </p:nvSpPr>
        <p:spPr>
          <a:xfrm>
            <a:off x="13367530" y="4038692"/>
            <a:ext cx="252831" cy="209093"/>
          </a:xfrm>
          <a:custGeom>
            <a:avLst/>
            <a:gdLst>
              <a:gd name="connsiteX0" fmla="*/ 38137 w 252831"/>
              <a:gd name="connsiteY0" fmla="*/ 61075 h 209093"/>
              <a:gd name="connsiteX1" fmla="*/ 173889 w 252831"/>
              <a:gd name="connsiteY1" fmla="*/ 61075 h 209093"/>
              <a:gd name="connsiteX2" fmla="*/ 173889 w 252831"/>
              <a:gd name="connsiteY2" fmla="*/ 34404 h 209093"/>
              <a:gd name="connsiteX3" fmla="*/ 58672 w 252831"/>
              <a:gd name="connsiteY3" fmla="*/ 34404 h 209093"/>
              <a:gd name="connsiteX4" fmla="*/ 50671 w 252831"/>
              <a:gd name="connsiteY4" fmla="*/ 41072 h 209093"/>
              <a:gd name="connsiteX5" fmla="*/ 33869 w 252831"/>
              <a:gd name="connsiteY5" fmla="*/ 8534 h 209093"/>
              <a:gd name="connsiteX6" fmla="*/ 173889 w 252831"/>
              <a:gd name="connsiteY6" fmla="*/ 8534 h 209093"/>
              <a:gd name="connsiteX7" fmla="*/ 173889 w 252831"/>
              <a:gd name="connsiteY7" fmla="*/ 0 h 209093"/>
              <a:gd name="connsiteX8" fmla="*/ 219494 w 252831"/>
              <a:gd name="connsiteY8" fmla="*/ 12802 h 209093"/>
              <a:gd name="connsiteX9" fmla="*/ 219494 w 252831"/>
              <a:gd name="connsiteY9" fmla="*/ 84277 h 209093"/>
              <a:gd name="connsiteX10" fmla="*/ 84009 w 252831"/>
              <a:gd name="connsiteY10" fmla="*/ 84277 h 209093"/>
              <a:gd name="connsiteX11" fmla="*/ 84009 w 252831"/>
              <a:gd name="connsiteY11" fmla="*/ 112814 h 209093"/>
              <a:gd name="connsiteX12" fmla="*/ 83476 w 252831"/>
              <a:gd name="connsiteY12" fmla="*/ 113347 h 209093"/>
              <a:gd name="connsiteX13" fmla="*/ 141351 w 252831"/>
              <a:gd name="connsiteY13" fmla="*/ 113347 h 209093"/>
              <a:gd name="connsiteX14" fmla="*/ 185756 w 252831"/>
              <a:gd name="connsiteY14" fmla="*/ 111747 h 209093"/>
              <a:gd name="connsiteX15" fmla="*/ 226695 w 252831"/>
              <a:gd name="connsiteY15" fmla="*/ 105880 h 209093"/>
              <a:gd name="connsiteX16" fmla="*/ 230161 w 252831"/>
              <a:gd name="connsiteY16" fmla="*/ 124549 h 209093"/>
              <a:gd name="connsiteX17" fmla="*/ 197357 w 252831"/>
              <a:gd name="connsiteY17" fmla="*/ 134817 h 209093"/>
              <a:gd name="connsiteX18" fmla="*/ 154952 w 252831"/>
              <a:gd name="connsiteY18" fmla="*/ 140017 h 209093"/>
              <a:gd name="connsiteX19" fmla="*/ 154952 w 252831"/>
              <a:gd name="connsiteY19" fmla="*/ 176822 h 209093"/>
              <a:gd name="connsiteX20" fmla="*/ 252831 w 252831"/>
              <a:gd name="connsiteY20" fmla="*/ 176822 h 209093"/>
              <a:gd name="connsiteX21" fmla="*/ 252831 w 252831"/>
              <a:gd name="connsiteY21" fmla="*/ 201625 h 209093"/>
              <a:gd name="connsiteX22" fmla="*/ 32003 w 252831"/>
              <a:gd name="connsiteY22" fmla="*/ 201625 h 209093"/>
              <a:gd name="connsiteX23" fmla="*/ 22935 w 252831"/>
              <a:gd name="connsiteY23" fmla="*/ 209093 h 209093"/>
              <a:gd name="connsiteX24" fmla="*/ 0 w 252831"/>
              <a:gd name="connsiteY24" fmla="*/ 176822 h 209093"/>
              <a:gd name="connsiteX25" fmla="*/ 107745 w 252831"/>
              <a:gd name="connsiteY25" fmla="*/ 176822 h 209093"/>
              <a:gd name="connsiteX26" fmla="*/ 107745 w 252831"/>
              <a:gd name="connsiteY26" fmla="*/ 140551 h 209093"/>
              <a:gd name="connsiteX27" fmla="*/ 38137 w 252831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09093">
                <a:moveTo>
                  <a:pt x="38137" y="61075"/>
                </a:moveTo>
                <a:lnTo>
                  <a:pt x="173889" y="61075"/>
                </a:lnTo>
                <a:lnTo>
                  <a:pt x="173889" y="34404"/>
                </a:lnTo>
                <a:lnTo>
                  <a:pt x="58672" y="34404"/>
                </a:lnTo>
                <a:cubicBezTo>
                  <a:pt x="54228" y="34404"/>
                  <a:pt x="51561" y="36627"/>
                  <a:pt x="50671" y="41072"/>
                </a:cubicBezTo>
                <a:lnTo>
                  <a:pt x="33869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84277"/>
                </a:lnTo>
                <a:lnTo>
                  <a:pt x="84009" y="84277"/>
                </a:lnTo>
                <a:lnTo>
                  <a:pt x="84009" y="112814"/>
                </a:lnTo>
                <a:lnTo>
                  <a:pt x="83476" y="113347"/>
                </a:lnTo>
                <a:lnTo>
                  <a:pt x="141351" y="113347"/>
                </a:lnTo>
                <a:cubicBezTo>
                  <a:pt x="157352" y="113347"/>
                  <a:pt x="172154" y="112814"/>
                  <a:pt x="185756" y="111747"/>
                </a:cubicBezTo>
                <a:cubicBezTo>
                  <a:pt x="199357" y="110680"/>
                  <a:pt x="213004" y="108725"/>
                  <a:pt x="226695" y="105880"/>
                </a:cubicBezTo>
                <a:lnTo>
                  <a:pt x="230161" y="124549"/>
                </a:lnTo>
                <a:cubicBezTo>
                  <a:pt x="220915" y="128816"/>
                  <a:pt x="209981" y="132239"/>
                  <a:pt x="197357" y="134817"/>
                </a:cubicBezTo>
                <a:cubicBezTo>
                  <a:pt x="184734" y="137395"/>
                  <a:pt x="170599" y="139128"/>
                  <a:pt x="154952" y="140017"/>
                </a:cubicBezTo>
                <a:lnTo>
                  <a:pt x="154952" y="176822"/>
                </a:lnTo>
                <a:lnTo>
                  <a:pt x="252831" y="176822"/>
                </a:lnTo>
                <a:lnTo>
                  <a:pt x="252831" y="201625"/>
                </a:lnTo>
                <a:lnTo>
                  <a:pt x="32003" y="201625"/>
                </a:lnTo>
                <a:cubicBezTo>
                  <a:pt x="26846" y="201625"/>
                  <a:pt x="23825" y="204115"/>
                  <a:pt x="22935" y="209093"/>
                </a:cubicBezTo>
                <a:lnTo>
                  <a:pt x="0" y="176822"/>
                </a:lnTo>
                <a:lnTo>
                  <a:pt x="107745" y="176822"/>
                </a:lnTo>
                <a:lnTo>
                  <a:pt x="107745" y="140551"/>
                </a:lnTo>
                <a:lnTo>
                  <a:pt x="38137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8" name="Freeform 288"/>
          <p:cNvSpPr/>
          <p:nvPr/>
        </p:nvSpPr>
        <p:spPr>
          <a:xfrm>
            <a:off x="13708942" y="4033358"/>
            <a:ext cx="252831" cy="228829"/>
          </a:xfrm>
          <a:custGeom>
            <a:avLst/>
            <a:gdLst>
              <a:gd name="connsiteX0" fmla="*/ 252831 w 252831"/>
              <a:gd name="connsiteY0" fmla="*/ 142151 h 228829"/>
              <a:gd name="connsiteX1" fmla="*/ 154952 w 252831"/>
              <a:gd name="connsiteY1" fmla="*/ 142151 h 228829"/>
              <a:gd name="connsiteX2" fmla="*/ 154952 w 252831"/>
              <a:gd name="connsiteY2" fmla="*/ 210160 h 228829"/>
              <a:gd name="connsiteX3" fmla="*/ 107745 w 252831"/>
              <a:gd name="connsiteY3" fmla="*/ 228829 h 228829"/>
              <a:gd name="connsiteX4" fmla="*/ 107745 w 252831"/>
              <a:gd name="connsiteY4" fmla="*/ 142151 h 228829"/>
              <a:gd name="connsiteX5" fmla="*/ 32003 w 252831"/>
              <a:gd name="connsiteY5" fmla="*/ 142151 h 228829"/>
              <a:gd name="connsiteX6" fmla="*/ 22935 w 252831"/>
              <a:gd name="connsiteY6" fmla="*/ 149619 h 228829"/>
              <a:gd name="connsiteX7" fmla="*/ 0 w 252831"/>
              <a:gd name="connsiteY7" fmla="*/ 117348 h 228829"/>
              <a:gd name="connsiteX8" fmla="*/ 161620 w 252831"/>
              <a:gd name="connsiteY8" fmla="*/ 117348 h 228829"/>
              <a:gd name="connsiteX9" fmla="*/ 169621 w 252831"/>
              <a:gd name="connsiteY9" fmla="*/ 106547 h 228829"/>
              <a:gd name="connsiteX10" fmla="*/ 173889 w 252831"/>
              <a:gd name="connsiteY10" fmla="*/ 92145 h 228829"/>
              <a:gd name="connsiteX11" fmla="*/ 175489 w 252831"/>
              <a:gd name="connsiteY11" fmla="*/ 75343 h 228829"/>
              <a:gd name="connsiteX12" fmla="*/ 175754 w 252831"/>
              <a:gd name="connsiteY12" fmla="*/ 57074 h 228829"/>
              <a:gd name="connsiteX13" fmla="*/ 175754 w 252831"/>
              <a:gd name="connsiteY13" fmla="*/ 37071 h 228829"/>
              <a:gd name="connsiteX14" fmla="*/ 58672 w 252831"/>
              <a:gd name="connsiteY14" fmla="*/ 37071 h 228829"/>
              <a:gd name="connsiteX15" fmla="*/ 50671 w 252831"/>
              <a:gd name="connsiteY15" fmla="*/ 43739 h 228829"/>
              <a:gd name="connsiteX16" fmla="*/ 33869 w 252831"/>
              <a:gd name="connsiteY16" fmla="*/ 11202 h 228829"/>
              <a:gd name="connsiteX17" fmla="*/ 175754 w 252831"/>
              <a:gd name="connsiteY17" fmla="*/ 11202 h 228829"/>
              <a:gd name="connsiteX18" fmla="*/ 175754 w 252831"/>
              <a:gd name="connsiteY18" fmla="*/ 0 h 228829"/>
              <a:gd name="connsiteX19" fmla="*/ 222960 w 252831"/>
              <a:gd name="connsiteY19" fmla="*/ 12802 h 228829"/>
              <a:gd name="connsiteX20" fmla="*/ 222960 w 252831"/>
              <a:gd name="connsiteY20" fmla="*/ 47206 h 228829"/>
              <a:gd name="connsiteX21" fmla="*/ 213626 w 252831"/>
              <a:gd name="connsiteY21" fmla="*/ 91345 h 228829"/>
              <a:gd name="connsiteX22" fmla="*/ 181621 w 252831"/>
              <a:gd name="connsiteY22" fmla="*/ 117348 h 228829"/>
              <a:gd name="connsiteX23" fmla="*/ 252831 w 252831"/>
              <a:gd name="connsiteY23" fmla="*/ 117348 h 2288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</a:cxnLst>
            <a:rect l="l" t="t" r="r" b="b"/>
            <a:pathLst>
              <a:path w="252831" h="228829">
                <a:moveTo>
                  <a:pt x="252831" y="142151"/>
                </a:moveTo>
                <a:lnTo>
                  <a:pt x="154952" y="142151"/>
                </a:lnTo>
                <a:lnTo>
                  <a:pt x="154952" y="210160"/>
                </a:lnTo>
                <a:lnTo>
                  <a:pt x="107745" y="228829"/>
                </a:lnTo>
                <a:lnTo>
                  <a:pt x="107745" y="142151"/>
                </a:lnTo>
                <a:lnTo>
                  <a:pt x="32003" y="142151"/>
                </a:lnTo>
                <a:cubicBezTo>
                  <a:pt x="26846" y="142151"/>
                  <a:pt x="23825" y="144640"/>
                  <a:pt x="22935" y="149619"/>
                </a:cubicBezTo>
                <a:lnTo>
                  <a:pt x="0" y="117348"/>
                </a:lnTo>
                <a:lnTo>
                  <a:pt x="161620" y="117348"/>
                </a:lnTo>
                <a:cubicBezTo>
                  <a:pt x="164998" y="114503"/>
                  <a:pt x="167666" y="110903"/>
                  <a:pt x="169621" y="106547"/>
                </a:cubicBezTo>
                <a:cubicBezTo>
                  <a:pt x="171576" y="102191"/>
                  <a:pt x="172999" y="97390"/>
                  <a:pt x="173889" y="92145"/>
                </a:cubicBezTo>
                <a:cubicBezTo>
                  <a:pt x="174775" y="86900"/>
                  <a:pt x="175310" y="81299"/>
                  <a:pt x="175489" y="75343"/>
                </a:cubicBezTo>
                <a:cubicBezTo>
                  <a:pt x="175665" y="69386"/>
                  <a:pt x="175754" y="63297"/>
                  <a:pt x="175754" y="57074"/>
                </a:cubicBezTo>
                <a:lnTo>
                  <a:pt x="175754" y="37071"/>
                </a:lnTo>
                <a:lnTo>
                  <a:pt x="58672" y="37071"/>
                </a:lnTo>
                <a:cubicBezTo>
                  <a:pt x="54228" y="37071"/>
                  <a:pt x="51561" y="39294"/>
                  <a:pt x="50671" y="43739"/>
                </a:cubicBezTo>
                <a:lnTo>
                  <a:pt x="33869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47206"/>
                </a:lnTo>
                <a:cubicBezTo>
                  <a:pt x="222960" y="65519"/>
                  <a:pt x="219849" y="80232"/>
                  <a:pt x="213626" y="91345"/>
                </a:cubicBezTo>
                <a:cubicBezTo>
                  <a:pt x="207403" y="102458"/>
                  <a:pt x="196735" y="111125"/>
                  <a:pt x="181621" y="117348"/>
                </a:cubicBezTo>
                <a:lnTo>
                  <a:pt x="252831" y="11734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9" name="Freeform 289"/>
          <p:cNvSpPr/>
          <p:nvPr/>
        </p:nvSpPr>
        <p:spPr>
          <a:xfrm>
            <a:off x="13971640" y="4028824"/>
            <a:ext cx="237096" cy="233896"/>
          </a:xfrm>
          <a:custGeom>
            <a:avLst/>
            <a:gdLst>
              <a:gd name="connsiteX0" fmla="*/ 237096 w 237096"/>
              <a:gd name="connsiteY0" fmla="*/ 189090 h 233896"/>
              <a:gd name="connsiteX1" fmla="*/ 230696 w 237096"/>
              <a:gd name="connsiteY1" fmla="*/ 206559 h 233896"/>
              <a:gd name="connsiteX2" fmla="*/ 212027 w 237096"/>
              <a:gd name="connsiteY2" fmla="*/ 220694 h 233896"/>
              <a:gd name="connsiteX3" fmla="*/ 181490 w 237096"/>
              <a:gd name="connsiteY3" fmla="*/ 230295 h 233896"/>
              <a:gd name="connsiteX4" fmla="*/ 139751 w 237096"/>
              <a:gd name="connsiteY4" fmla="*/ 233896 h 233896"/>
              <a:gd name="connsiteX5" fmla="*/ 97879 w 237096"/>
              <a:gd name="connsiteY5" fmla="*/ 230295 h 233896"/>
              <a:gd name="connsiteX6" fmla="*/ 67342 w 237096"/>
              <a:gd name="connsiteY6" fmla="*/ 220694 h 233896"/>
              <a:gd name="connsiteX7" fmla="*/ 48540 w 237096"/>
              <a:gd name="connsiteY7" fmla="*/ 206559 h 233896"/>
              <a:gd name="connsiteX8" fmla="*/ 42139 w 237096"/>
              <a:gd name="connsiteY8" fmla="*/ 189090 h 233896"/>
              <a:gd name="connsiteX9" fmla="*/ 48540 w 237096"/>
              <a:gd name="connsiteY9" fmla="*/ 171621 h 233896"/>
              <a:gd name="connsiteX10" fmla="*/ 67342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5 h 233896"/>
              <a:gd name="connsiteX13" fmla="*/ 181490 w 237096"/>
              <a:gd name="connsiteY13" fmla="*/ 147752 h 233896"/>
              <a:gd name="connsiteX14" fmla="*/ 212027 w 237096"/>
              <a:gd name="connsiteY14" fmla="*/ 157353 h 233896"/>
              <a:gd name="connsiteX15" fmla="*/ 230696 w 237096"/>
              <a:gd name="connsiteY15" fmla="*/ 171621 h 233896"/>
              <a:gd name="connsiteX16" fmla="*/ 237096 w 237096"/>
              <a:gd name="connsiteY16" fmla="*/ 189090 h 233896"/>
              <a:gd name="connsiteX18" fmla="*/ 66675 w 237096"/>
              <a:gd name="connsiteY18" fmla="*/ 36804 h 233896"/>
              <a:gd name="connsiteX19" fmla="*/ 64008 w 237096"/>
              <a:gd name="connsiteY19" fmla="*/ 27870 h 233896"/>
              <a:gd name="connsiteX20" fmla="*/ 56007 w 237096"/>
              <a:gd name="connsiteY20" fmla="*/ 23469 h 233896"/>
              <a:gd name="connsiteX21" fmla="*/ 113880 w 237096"/>
              <a:gd name="connsiteY21" fmla="*/ 7201 h 233896"/>
              <a:gd name="connsiteX22" fmla="*/ 113880 w 237096"/>
              <a:gd name="connsiteY22" fmla="*/ 38138 h 233896"/>
              <a:gd name="connsiteX23" fmla="*/ 112548 w 237096"/>
              <a:gd name="connsiteY23" fmla="*/ 53073 h 233896"/>
              <a:gd name="connsiteX24" fmla="*/ 108814 w 237096"/>
              <a:gd name="connsiteY24" fmla="*/ 67208 h 233896"/>
              <a:gd name="connsiteX25" fmla="*/ 129749 w 237096"/>
              <a:gd name="connsiteY25" fmla="*/ 71342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6 w 237096"/>
              <a:gd name="connsiteY28" fmla="*/ 109613 h 233896"/>
              <a:gd name="connsiteX29" fmla="*/ 156953 w 237096"/>
              <a:gd name="connsiteY29" fmla="*/ 123615 h 233896"/>
              <a:gd name="connsiteX30" fmla="*/ 142418 w 237096"/>
              <a:gd name="connsiteY30" fmla="*/ 130416 h 233896"/>
              <a:gd name="connsiteX31" fmla="*/ 125749 w 237096"/>
              <a:gd name="connsiteY31" fmla="*/ 128682 h 233896"/>
              <a:gd name="connsiteX32" fmla="*/ 114948 w 237096"/>
              <a:gd name="connsiteY32" fmla="*/ 120281 h 233896"/>
              <a:gd name="connsiteX33" fmla="*/ 118148 w 237096"/>
              <a:gd name="connsiteY33" fmla="*/ 109880 h 233896"/>
              <a:gd name="connsiteX34" fmla="*/ 117081 w 237096"/>
              <a:gd name="connsiteY34" fmla="*/ 98812 h 233896"/>
              <a:gd name="connsiteX35" fmla="*/ 111880 w 237096"/>
              <a:gd name="connsiteY35" fmla="*/ 88678 h 233896"/>
              <a:gd name="connsiteX36" fmla="*/ 102679 w 237096"/>
              <a:gd name="connsiteY36" fmla="*/ 81343 h 233896"/>
              <a:gd name="connsiteX37" fmla="*/ 64408 w 237096"/>
              <a:gd name="connsiteY37" fmla="*/ 119748 h 233896"/>
              <a:gd name="connsiteX38" fmla="*/ 0 w 237096"/>
              <a:gd name="connsiteY38" fmla="*/ 138417 h 233896"/>
              <a:gd name="connsiteX39" fmla="*/ 0 w 237096"/>
              <a:gd name="connsiteY39" fmla="*/ 133083 h 233896"/>
              <a:gd name="connsiteX40" fmla="*/ 26403 w 237096"/>
              <a:gd name="connsiteY40" fmla="*/ 118815 h 233896"/>
              <a:gd name="connsiteX41" fmla="*/ 47606 w 237096"/>
              <a:gd name="connsiteY41" fmla="*/ 96545 h 233896"/>
              <a:gd name="connsiteX42" fmla="*/ 61609 w 237096"/>
              <a:gd name="connsiteY42" fmla="*/ 68542 h 233896"/>
              <a:gd name="connsiteX43" fmla="*/ 66675 w 237096"/>
              <a:gd name="connsiteY43" fmla="*/ 36804 h 233896"/>
              <a:gd name="connsiteX45" fmla="*/ 186689 w 237096"/>
              <a:gd name="connsiteY45" fmla="*/ 137883 h 233896"/>
              <a:gd name="connsiteX46" fmla="*/ 186689 w 237096"/>
              <a:gd name="connsiteY46" fmla="*/ 69609 h 233896"/>
              <a:gd name="connsiteX47" fmla="*/ 145352 w 237096"/>
              <a:gd name="connsiteY47" fmla="*/ 69609 h 233896"/>
              <a:gd name="connsiteX48" fmla="*/ 132550 w 237096"/>
              <a:gd name="connsiteY48" fmla="*/ 45072 h 233896"/>
              <a:gd name="connsiteX49" fmla="*/ 186689 w 237096"/>
              <a:gd name="connsiteY49" fmla="*/ 45072 h 233896"/>
              <a:gd name="connsiteX50" fmla="*/ 186689 w 237096"/>
              <a:gd name="connsiteY50" fmla="*/ 28003 h 233896"/>
              <a:gd name="connsiteX51" fmla="*/ 185089 w 237096"/>
              <a:gd name="connsiteY51" fmla="*/ 20936 h 233896"/>
              <a:gd name="connsiteX52" fmla="*/ 179490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4 h 233896"/>
              <a:gd name="connsiteX55" fmla="*/ 227761 w 237096"/>
              <a:gd name="connsiteY55" fmla="*/ 132150 h 233896"/>
              <a:gd name="connsiteX56" fmla="*/ 208293 w 237096"/>
              <a:gd name="connsiteY56" fmla="*/ 137883 h 233896"/>
              <a:gd name="connsiteX58" fmla="*/ 186689 w 237096"/>
              <a:gd name="connsiteY58" fmla="*/ 189090 h 233896"/>
              <a:gd name="connsiteX59" fmla="*/ 174289 w 237096"/>
              <a:gd name="connsiteY59" fmla="*/ 173088 h 233896"/>
              <a:gd name="connsiteX60" fmla="*/ 139751 w 237096"/>
              <a:gd name="connsiteY60" fmla="*/ 166420 h 233896"/>
              <a:gd name="connsiteX61" fmla="*/ 104946 w 237096"/>
              <a:gd name="connsiteY61" fmla="*/ 173088 h 233896"/>
              <a:gd name="connsiteX62" fmla="*/ 92545 w 237096"/>
              <a:gd name="connsiteY62" fmla="*/ 189090 h 233896"/>
              <a:gd name="connsiteX63" fmla="*/ 104814 w 237096"/>
              <a:gd name="connsiteY63" fmla="*/ 205092 h 233896"/>
              <a:gd name="connsiteX64" fmla="*/ 139751 w 237096"/>
              <a:gd name="connsiteY64" fmla="*/ 211760 h 233896"/>
              <a:gd name="connsiteX65" fmla="*/ 174289 w 237096"/>
              <a:gd name="connsiteY65" fmla="*/ 205092 h 233896"/>
              <a:gd name="connsiteX66" fmla="*/ 186689 w 23709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0"/>
                </a:moveTo>
                <a:cubicBezTo>
                  <a:pt x="237096" y="195313"/>
                  <a:pt x="234962" y="201136"/>
                  <a:pt x="230696" y="206559"/>
                </a:cubicBezTo>
                <a:cubicBezTo>
                  <a:pt x="226428" y="211982"/>
                  <a:pt x="220205" y="216694"/>
                  <a:pt x="212027" y="220694"/>
                </a:cubicBezTo>
                <a:cubicBezTo>
                  <a:pt x="203848" y="224694"/>
                  <a:pt x="193669" y="227895"/>
                  <a:pt x="181490" y="230295"/>
                </a:cubicBezTo>
                <a:cubicBezTo>
                  <a:pt x="169309" y="232695"/>
                  <a:pt x="155398" y="233896"/>
                  <a:pt x="139751" y="233896"/>
                </a:cubicBezTo>
                <a:cubicBezTo>
                  <a:pt x="123926" y="233896"/>
                  <a:pt x="109968" y="232695"/>
                  <a:pt x="97879" y="230295"/>
                </a:cubicBezTo>
                <a:cubicBezTo>
                  <a:pt x="85789" y="227895"/>
                  <a:pt x="75609" y="224694"/>
                  <a:pt x="67342" y="220694"/>
                </a:cubicBezTo>
                <a:cubicBezTo>
                  <a:pt x="59074" y="216694"/>
                  <a:pt x="52806" y="211982"/>
                  <a:pt x="48540" y="206559"/>
                </a:cubicBezTo>
                <a:cubicBezTo>
                  <a:pt x="44272" y="201136"/>
                  <a:pt x="42139" y="195313"/>
                  <a:pt x="42139" y="189090"/>
                </a:cubicBezTo>
                <a:cubicBezTo>
                  <a:pt x="42139" y="182867"/>
                  <a:pt x="44272" y="177044"/>
                  <a:pt x="48540" y="171621"/>
                </a:cubicBezTo>
                <a:cubicBezTo>
                  <a:pt x="52806" y="166198"/>
                  <a:pt x="59074" y="161442"/>
                  <a:pt x="67342" y="157353"/>
                </a:cubicBezTo>
                <a:cubicBezTo>
                  <a:pt x="75609" y="153264"/>
                  <a:pt x="85789" y="150063"/>
                  <a:pt x="97879" y="147752"/>
                </a:cubicBezTo>
                <a:cubicBezTo>
                  <a:pt x="109968" y="145440"/>
                  <a:pt x="123926" y="144285"/>
                  <a:pt x="139751" y="144285"/>
                </a:cubicBezTo>
                <a:cubicBezTo>
                  <a:pt x="155398" y="144285"/>
                  <a:pt x="169309" y="145440"/>
                  <a:pt x="181490" y="147752"/>
                </a:cubicBezTo>
                <a:cubicBezTo>
                  <a:pt x="193669" y="150063"/>
                  <a:pt x="203848" y="153264"/>
                  <a:pt x="212027" y="157353"/>
                </a:cubicBezTo>
                <a:cubicBezTo>
                  <a:pt x="220205" y="161442"/>
                  <a:pt x="226428" y="166198"/>
                  <a:pt x="230696" y="171621"/>
                </a:cubicBezTo>
                <a:cubicBezTo>
                  <a:pt x="234962" y="177044"/>
                  <a:pt x="237096" y="182867"/>
                  <a:pt x="237096" y="189090"/>
                </a:cubicBezTo>
                <a:moveTo>
                  <a:pt x="66675" y="36804"/>
                </a:moveTo>
                <a:cubicBezTo>
                  <a:pt x="66675" y="33248"/>
                  <a:pt x="65785" y="30270"/>
                  <a:pt x="64008" y="27870"/>
                </a:cubicBezTo>
                <a:cubicBezTo>
                  <a:pt x="62230" y="25469"/>
                  <a:pt x="59562" y="24003"/>
                  <a:pt x="56007" y="23469"/>
                </a:cubicBezTo>
                <a:lnTo>
                  <a:pt x="113880" y="7201"/>
                </a:lnTo>
                <a:lnTo>
                  <a:pt x="113880" y="38138"/>
                </a:lnTo>
                <a:cubicBezTo>
                  <a:pt x="113880" y="43294"/>
                  <a:pt x="113436" y="48273"/>
                  <a:pt x="112548" y="53073"/>
                </a:cubicBezTo>
                <a:cubicBezTo>
                  <a:pt x="111658" y="57874"/>
                  <a:pt x="110415" y="62585"/>
                  <a:pt x="108814" y="67208"/>
                </a:cubicBezTo>
                <a:cubicBezTo>
                  <a:pt x="116281" y="67742"/>
                  <a:pt x="123261" y="69119"/>
                  <a:pt x="129749" y="71342"/>
                </a:cubicBezTo>
                <a:cubicBezTo>
                  <a:pt x="136240" y="73565"/>
                  <a:pt x="141839" y="76454"/>
                  <a:pt x="146552" y="80010"/>
                </a:cubicBezTo>
                <a:cubicBezTo>
                  <a:pt x="151262" y="83566"/>
                  <a:pt x="154998" y="87877"/>
                  <a:pt x="157753" y="92945"/>
                </a:cubicBezTo>
                <a:cubicBezTo>
                  <a:pt x="160508" y="98012"/>
                  <a:pt x="161886" y="103568"/>
                  <a:pt x="161886" y="109613"/>
                </a:cubicBezTo>
                <a:cubicBezTo>
                  <a:pt x="161886" y="115125"/>
                  <a:pt x="160243" y="119793"/>
                  <a:pt x="156953" y="123615"/>
                </a:cubicBezTo>
                <a:cubicBezTo>
                  <a:pt x="153663" y="127438"/>
                  <a:pt x="148819" y="129705"/>
                  <a:pt x="142418" y="130416"/>
                </a:cubicBezTo>
                <a:cubicBezTo>
                  <a:pt x="136195" y="131127"/>
                  <a:pt x="130639" y="130549"/>
                  <a:pt x="125749" y="128682"/>
                </a:cubicBezTo>
                <a:cubicBezTo>
                  <a:pt x="120859" y="126816"/>
                  <a:pt x="117260" y="124015"/>
                  <a:pt x="114948" y="120281"/>
                </a:cubicBezTo>
                <a:cubicBezTo>
                  <a:pt x="116725" y="117081"/>
                  <a:pt x="117793" y="113614"/>
                  <a:pt x="118148" y="109880"/>
                </a:cubicBezTo>
                <a:cubicBezTo>
                  <a:pt x="118503" y="106146"/>
                  <a:pt x="118148" y="102457"/>
                  <a:pt x="117081" y="98812"/>
                </a:cubicBezTo>
                <a:cubicBezTo>
                  <a:pt x="116015" y="95167"/>
                  <a:pt x="114281" y="91789"/>
                  <a:pt x="111880" y="88678"/>
                </a:cubicBezTo>
                <a:cubicBezTo>
                  <a:pt x="109480" y="85566"/>
                  <a:pt x="106414" y="83121"/>
                  <a:pt x="102679" y="81343"/>
                </a:cubicBezTo>
                <a:cubicBezTo>
                  <a:pt x="94323" y="96456"/>
                  <a:pt x="81566" y="109258"/>
                  <a:pt x="64408" y="119748"/>
                </a:cubicBezTo>
                <a:cubicBezTo>
                  <a:pt x="47250" y="130238"/>
                  <a:pt x="25781" y="136461"/>
                  <a:pt x="0" y="138417"/>
                </a:cubicBezTo>
                <a:lnTo>
                  <a:pt x="0" y="133083"/>
                </a:lnTo>
                <a:cubicBezTo>
                  <a:pt x="9424" y="129883"/>
                  <a:pt x="18225" y="125126"/>
                  <a:pt x="26403" y="118815"/>
                </a:cubicBezTo>
                <a:cubicBezTo>
                  <a:pt x="34581" y="112503"/>
                  <a:pt x="41650" y="105080"/>
                  <a:pt x="47606" y="96545"/>
                </a:cubicBezTo>
                <a:cubicBezTo>
                  <a:pt x="53563" y="88011"/>
                  <a:pt x="58229" y="78676"/>
                  <a:pt x="61609" y="68542"/>
                </a:cubicBezTo>
                <a:cubicBezTo>
                  <a:pt x="64985" y="58407"/>
                  <a:pt x="66675" y="47828"/>
                  <a:pt x="66675" y="36804"/>
                </a:cubicBezTo>
                <a:moveTo>
                  <a:pt x="186689" y="137883"/>
                </a:moveTo>
                <a:lnTo>
                  <a:pt x="186689" y="69609"/>
                </a:lnTo>
                <a:lnTo>
                  <a:pt x="145352" y="69609"/>
                </a:lnTo>
                <a:lnTo>
                  <a:pt x="132550" y="45072"/>
                </a:lnTo>
                <a:lnTo>
                  <a:pt x="186689" y="45072"/>
                </a:lnTo>
                <a:lnTo>
                  <a:pt x="186689" y="28003"/>
                </a:lnTo>
                <a:cubicBezTo>
                  <a:pt x="186689" y="25514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90" y="16002"/>
                </a:cubicBezTo>
                <a:lnTo>
                  <a:pt x="233896" y="0"/>
                </a:lnTo>
                <a:lnTo>
                  <a:pt x="233896" y="113614"/>
                </a:lnTo>
                <a:cubicBezTo>
                  <a:pt x="233896" y="122148"/>
                  <a:pt x="231851" y="128327"/>
                  <a:pt x="227761" y="132150"/>
                </a:cubicBezTo>
                <a:cubicBezTo>
                  <a:pt x="223673" y="135972"/>
                  <a:pt x="217182" y="137883"/>
                  <a:pt x="208293" y="137883"/>
                </a:cubicBezTo>
                <a:moveTo>
                  <a:pt x="186689" y="189090"/>
                </a:moveTo>
                <a:cubicBezTo>
                  <a:pt x="186689" y="182867"/>
                  <a:pt x="182556" y="177533"/>
                  <a:pt x="174289" y="173088"/>
                </a:cubicBezTo>
                <a:cubicBezTo>
                  <a:pt x="166021" y="168643"/>
                  <a:pt x="154508" y="166420"/>
                  <a:pt x="139751" y="166420"/>
                </a:cubicBezTo>
                <a:cubicBezTo>
                  <a:pt x="124816" y="166420"/>
                  <a:pt x="113215" y="168643"/>
                  <a:pt x="104946" y="173088"/>
                </a:cubicBezTo>
                <a:cubicBezTo>
                  <a:pt x="96679" y="177533"/>
                  <a:pt x="92545" y="182867"/>
                  <a:pt x="92545" y="189090"/>
                </a:cubicBezTo>
                <a:cubicBezTo>
                  <a:pt x="92545" y="195313"/>
                  <a:pt x="96634" y="200647"/>
                  <a:pt x="104814" y="205092"/>
                </a:cubicBezTo>
                <a:cubicBezTo>
                  <a:pt x="112992" y="209537"/>
                  <a:pt x="124637" y="211760"/>
                  <a:pt x="139751" y="211760"/>
                </a:cubicBezTo>
                <a:cubicBezTo>
                  <a:pt x="154508" y="211760"/>
                  <a:pt x="166021" y="209537"/>
                  <a:pt x="174289" y="205092"/>
                </a:cubicBezTo>
                <a:cubicBezTo>
                  <a:pt x="182556" y="200647"/>
                  <a:pt x="186689" y="195313"/>
                  <a:pt x="186689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0" name="Freeform 290"/>
          <p:cNvSpPr/>
          <p:nvPr/>
        </p:nvSpPr>
        <p:spPr>
          <a:xfrm>
            <a:off x="14238340" y="4028824"/>
            <a:ext cx="244830" cy="227228"/>
          </a:xfrm>
          <a:custGeom>
            <a:avLst/>
            <a:gdLst>
              <a:gd name="connsiteX0" fmla="*/ 186689 w 244830"/>
              <a:gd name="connsiteY0" fmla="*/ 172021 h 227228"/>
              <a:gd name="connsiteX1" fmla="*/ 186689 w 244830"/>
              <a:gd name="connsiteY1" fmla="*/ 128549 h 227228"/>
              <a:gd name="connsiteX2" fmla="*/ 157353 w 244830"/>
              <a:gd name="connsiteY2" fmla="*/ 141084 h 227228"/>
              <a:gd name="connsiteX3" fmla="*/ 117881 w 244830"/>
              <a:gd name="connsiteY3" fmla="*/ 145351 h 227228"/>
              <a:gd name="connsiteX4" fmla="*/ 32004 w 244830"/>
              <a:gd name="connsiteY4" fmla="*/ 145351 h 227228"/>
              <a:gd name="connsiteX5" fmla="*/ 22935 w 244830"/>
              <a:gd name="connsiteY5" fmla="*/ 152819 h 227228"/>
              <a:gd name="connsiteX6" fmla="*/ 0 w 244830"/>
              <a:gd name="connsiteY6" fmla="*/ 120548 h 227228"/>
              <a:gd name="connsiteX7" fmla="*/ 74141 w 244830"/>
              <a:gd name="connsiteY7" fmla="*/ 120548 h 227228"/>
              <a:gd name="connsiteX8" fmla="*/ 74141 w 244830"/>
              <a:gd name="connsiteY8" fmla="*/ 102946 h 227228"/>
              <a:gd name="connsiteX9" fmla="*/ 30671 w 244830"/>
              <a:gd name="connsiteY9" fmla="*/ 102946 h 227228"/>
              <a:gd name="connsiteX10" fmla="*/ 30671 w 244830"/>
              <a:gd name="connsiteY10" fmla="*/ 39205 h 227228"/>
              <a:gd name="connsiteX11" fmla="*/ 28003 w 244830"/>
              <a:gd name="connsiteY11" fmla="*/ 30270 h 227228"/>
              <a:gd name="connsiteX12" fmla="*/ 20002 w 244830"/>
              <a:gd name="connsiteY12" fmla="*/ 25869 h 227228"/>
              <a:gd name="connsiteX13" fmla="*/ 75209 w 244830"/>
              <a:gd name="connsiteY13" fmla="*/ 9868 h 227228"/>
              <a:gd name="connsiteX14" fmla="*/ 75209 w 244830"/>
              <a:gd name="connsiteY14" fmla="*/ 18402 h 227228"/>
              <a:gd name="connsiteX15" fmla="*/ 157886 w 244830"/>
              <a:gd name="connsiteY15" fmla="*/ 18402 h 227228"/>
              <a:gd name="connsiteX16" fmla="*/ 157886 w 244830"/>
              <a:gd name="connsiteY16" fmla="*/ 42938 h 227228"/>
              <a:gd name="connsiteX17" fmla="*/ 75209 w 244830"/>
              <a:gd name="connsiteY17" fmla="*/ 42938 h 227228"/>
              <a:gd name="connsiteX18" fmla="*/ 75209 w 244830"/>
              <a:gd name="connsiteY18" fmla="*/ 75476 h 227228"/>
              <a:gd name="connsiteX19" fmla="*/ 86677 w 244830"/>
              <a:gd name="connsiteY19" fmla="*/ 75476 h 227228"/>
              <a:gd name="connsiteX20" fmla="*/ 126416 w 244830"/>
              <a:gd name="connsiteY20" fmla="*/ 74809 h 227228"/>
              <a:gd name="connsiteX21" fmla="*/ 165621 w 244830"/>
              <a:gd name="connsiteY21" fmla="*/ 69609 h 227228"/>
              <a:gd name="connsiteX22" fmla="*/ 168821 w 244830"/>
              <a:gd name="connsiteY22" fmla="*/ 85610 h 227228"/>
              <a:gd name="connsiteX23" fmla="*/ 146017 w 244830"/>
              <a:gd name="connsiteY23" fmla="*/ 94278 h 227228"/>
              <a:gd name="connsiteX24" fmla="*/ 121348 w 244830"/>
              <a:gd name="connsiteY24" fmla="*/ 99745 h 227228"/>
              <a:gd name="connsiteX25" fmla="*/ 121348 w 244830"/>
              <a:gd name="connsiteY25" fmla="*/ 120548 h 227228"/>
              <a:gd name="connsiteX26" fmla="*/ 129884 w 244830"/>
              <a:gd name="connsiteY26" fmla="*/ 120548 h 227228"/>
              <a:gd name="connsiteX27" fmla="*/ 161753 w 244830"/>
              <a:gd name="connsiteY27" fmla="*/ 118015 h 227228"/>
              <a:gd name="connsiteX28" fmla="*/ 186689 w 244830"/>
              <a:gd name="connsiteY28" fmla="*/ 110947 h 227228"/>
              <a:gd name="connsiteX29" fmla="*/ 186689 w 244830"/>
              <a:gd name="connsiteY29" fmla="*/ 28003 h 227228"/>
              <a:gd name="connsiteX30" fmla="*/ 185089 w 244830"/>
              <a:gd name="connsiteY30" fmla="*/ 20936 h 227228"/>
              <a:gd name="connsiteX31" fmla="*/ 179490 w 244830"/>
              <a:gd name="connsiteY31" fmla="*/ 16002 h 227228"/>
              <a:gd name="connsiteX32" fmla="*/ 233896 w 244830"/>
              <a:gd name="connsiteY32" fmla="*/ 0 h 227228"/>
              <a:gd name="connsiteX33" fmla="*/ 233896 w 244830"/>
              <a:gd name="connsiteY33" fmla="*/ 147752 h 227228"/>
              <a:gd name="connsiteX34" fmla="*/ 227761 w 244830"/>
              <a:gd name="connsiteY34" fmla="*/ 166287 h 227228"/>
              <a:gd name="connsiteX35" fmla="*/ 208293 w 244830"/>
              <a:gd name="connsiteY35" fmla="*/ 172021 h 227228"/>
              <a:gd name="connsiteX37" fmla="*/ 49073 w 244830"/>
              <a:gd name="connsiteY37" fmla="*/ 181889 h 227228"/>
              <a:gd name="connsiteX38" fmla="*/ 46405 w 244830"/>
              <a:gd name="connsiteY38" fmla="*/ 172955 h 227228"/>
              <a:gd name="connsiteX39" fmla="*/ 38404 w 244830"/>
              <a:gd name="connsiteY39" fmla="*/ 168554 h 227228"/>
              <a:gd name="connsiteX40" fmla="*/ 96279 w 244830"/>
              <a:gd name="connsiteY40" fmla="*/ 157886 h 227228"/>
              <a:gd name="connsiteX41" fmla="*/ 96279 w 244830"/>
              <a:gd name="connsiteY41" fmla="*/ 202692 h 227228"/>
              <a:gd name="connsiteX42" fmla="*/ 218160 w 244830"/>
              <a:gd name="connsiteY42" fmla="*/ 202692 h 227228"/>
              <a:gd name="connsiteX43" fmla="*/ 227096 w 244830"/>
              <a:gd name="connsiteY43" fmla="*/ 200025 h 227228"/>
              <a:gd name="connsiteX44" fmla="*/ 231496 w 244830"/>
              <a:gd name="connsiteY44" fmla="*/ 192024 h 227228"/>
              <a:gd name="connsiteX45" fmla="*/ 244830 w 244830"/>
              <a:gd name="connsiteY45" fmla="*/ 227228 h 227228"/>
              <a:gd name="connsiteX46" fmla="*/ 49073 w 244830"/>
              <a:gd name="connsiteY46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44830" h="227228">
                <a:moveTo>
                  <a:pt x="186689" y="172021"/>
                </a:moveTo>
                <a:lnTo>
                  <a:pt x="186689" y="128549"/>
                </a:lnTo>
                <a:cubicBezTo>
                  <a:pt x="178333" y="134061"/>
                  <a:pt x="168554" y="138239"/>
                  <a:pt x="157353" y="141084"/>
                </a:cubicBezTo>
                <a:cubicBezTo>
                  <a:pt x="146152" y="143929"/>
                  <a:pt x="132993" y="145351"/>
                  <a:pt x="117881" y="145351"/>
                </a:cubicBezTo>
                <a:lnTo>
                  <a:pt x="32004" y="145351"/>
                </a:lnTo>
                <a:cubicBezTo>
                  <a:pt x="26848" y="145351"/>
                  <a:pt x="23825" y="147841"/>
                  <a:pt x="22935" y="152819"/>
                </a:cubicBezTo>
                <a:lnTo>
                  <a:pt x="0" y="120548"/>
                </a:lnTo>
                <a:lnTo>
                  <a:pt x="74141" y="120548"/>
                </a:lnTo>
                <a:lnTo>
                  <a:pt x="74141" y="102946"/>
                </a:lnTo>
                <a:lnTo>
                  <a:pt x="30671" y="102946"/>
                </a:lnTo>
                <a:lnTo>
                  <a:pt x="30671" y="39205"/>
                </a:lnTo>
                <a:cubicBezTo>
                  <a:pt x="30671" y="35649"/>
                  <a:pt x="29781" y="32670"/>
                  <a:pt x="28003" y="30270"/>
                </a:cubicBezTo>
                <a:cubicBezTo>
                  <a:pt x="26225" y="27870"/>
                  <a:pt x="23558" y="26403"/>
                  <a:pt x="20002" y="25869"/>
                </a:cubicBezTo>
                <a:lnTo>
                  <a:pt x="75209" y="9868"/>
                </a:lnTo>
                <a:lnTo>
                  <a:pt x="75209" y="18402"/>
                </a:lnTo>
                <a:lnTo>
                  <a:pt x="157886" y="18402"/>
                </a:lnTo>
                <a:lnTo>
                  <a:pt x="157886" y="42938"/>
                </a:lnTo>
                <a:lnTo>
                  <a:pt x="75209" y="42938"/>
                </a:lnTo>
                <a:lnTo>
                  <a:pt x="75209" y="75476"/>
                </a:lnTo>
                <a:lnTo>
                  <a:pt x="86677" y="75476"/>
                </a:lnTo>
                <a:cubicBezTo>
                  <a:pt x="100546" y="75476"/>
                  <a:pt x="113792" y="75254"/>
                  <a:pt x="126416" y="74809"/>
                </a:cubicBezTo>
                <a:cubicBezTo>
                  <a:pt x="139040" y="74364"/>
                  <a:pt x="152109" y="72631"/>
                  <a:pt x="165621" y="69609"/>
                </a:cubicBezTo>
                <a:lnTo>
                  <a:pt x="168821" y="85610"/>
                </a:lnTo>
                <a:cubicBezTo>
                  <a:pt x="161708" y="89167"/>
                  <a:pt x="154108" y="92056"/>
                  <a:pt x="146017" y="94278"/>
                </a:cubicBezTo>
                <a:cubicBezTo>
                  <a:pt x="137930" y="96501"/>
                  <a:pt x="129705" y="98323"/>
                  <a:pt x="121348" y="99745"/>
                </a:cubicBezTo>
                <a:lnTo>
                  <a:pt x="121348" y="120548"/>
                </a:lnTo>
                <a:lnTo>
                  <a:pt x="129884" y="120548"/>
                </a:lnTo>
                <a:cubicBezTo>
                  <a:pt x="141796" y="120548"/>
                  <a:pt x="152419" y="119704"/>
                  <a:pt x="161753" y="118015"/>
                </a:cubicBezTo>
                <a:cubicBezTo>
                  <a:pt x="171089" y="116325"/>
                  <a:pt x="179400" y="113970"/>
                  <a:pt x="186689" y="110947"/>
                </a:cubicBezTo>
                <a:lnTo>
                  <a:pt x="186689" y="28003"/>
                </a:lnTo>
                <a:cubicBezTo>
                  <a:pt x="186689" y="25514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90" y="16002"/>
                </a:cubicBezTo>
                <a:lnTo>
                  <a:pt x="233896" y="0"/>
                </a:lnTo>
                <a:lnTo>
                  <a:pt x="233896" y="147752"/>
                </a:lnTo>
                <a:cubicBezTo>
                  <a:pt x="233896" y="156286"/>
                  <a:pt x="231851" y="162465"/>
                  <a:pt x="227761" y="166287"/>
                </a:cubicBezTo>
                <a:cubicBezTo>
                  <a:pt x="223673" y="170110"/>
                  <a:pt x="217182" y="172021"/>
                  <a:pt x="208293" y="172021"/>
                </a:cubicBezTo>
                <a:moveTo>
                  <a:pt x="49073" y="181889"/>
                </a:moveTo>
                <a:cubicBezTo>
                  <a:pt x="49073" y="178333"/>
                  <a:pt x="48185" y="175355"/>
                  <a:pt x="46405" y="172955"/>
                </a:cubicBezTo>
                <a:cubicBezTo>
                  <a:pt x="44627" y="170554"/>
                  <a:pt x="41960" y="169088"/>
                  <a:pt x="38404" y="168554"/>
                </a:cubicBezTo>
                <a:lnTo>
                  <a:pt x="96279" y="157886"/>
                </a:lnTo>
                <a:lnTo>
                  <a:pt x="96279" y="202692"/>
                </a:lnTo>
                <a:lnTo>
                  <a:pt x="218160" y="202692"/>
                </a:lnTo>
                <a:cubicBezTo>
                  <a:pt x="221717" y="202692"/>
                  <a:pt x="224695" y="201803"/>
                  <a:pt x="227096" y="200025"/>
                </a:cubicBezTo>
                <a:cubicBezTo>
                  <a:pt x="229496" y="198247"/>
                  <a:pt x="230963" y="195580"/>
                  <a:pt x="231496" y="192024"/>
                </a:cubicBezTo>
                <a:lnTo>
                  <a:pt x="244830" y="227228"/>
                </a:lnTo>
                <a:lnTo>
                  <a:pt x="49073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1" name="Freeform 291"/>
          <p:cNvSpPr/>
          <p:nvPr/>
        </p:nvSpPr>
        <p:spPr>
          <a:xfrm>
            <a:off x="14590419" y="4028824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89 h 230429"/>
              <a:gd name="connsiteX4" fmla="*/ 10668 w 253899"/>
              <a:gd name="connsiteY4" fmla="*/ 180289 h 230429"/>
              <a:gd name="connsiteX5" fmla="*/ 10668 w 253899"/>
              <a:gd name="connsiteY5" fmla="*/ 44539 h 230429"/>
              <a:gd name="connsiteX6" fmla="*/ 8001 w 253899"/>
              <a:gd name="connsiteY6" fmla="*/ 35604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6 h 230429"/>
              <a:gd name="connsiteX10" fmla="*/ 137885 w 253899"/>
              <a:gd name="connsiteY10" fmla="*/ 23736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10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4 w 253899"/>
              <a:gd name="connsiteY17" fmla="*/ 144685 h 230429"/>
              <a:gd name="connsiteX18" fmla="*/ 170689 w 253899"/>
              <a:gd name="connsiteY18" fmla="*/ 139217 h 230429"/>
              <a:gd name="connsiteX19" fmla="*/ 170689 w 253899"/>
              <a:gd name="connsiteY19" fmla="*/ 28003 h 230429"/>
              <a:gd name="connsiteX20" fmla="*/ 169087 w 253899"/>
              <a:gd name="connsiteY20" fmla="*/ 20936 h 230429"/>
              <a:gd name="connsiteX21" fmla="*/ 163486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0 h 230429"/>
              <a:gd name="connsiteX26" fmla="*/ 217894 w 253899"/>
              <a:gd name="connsiteY26" fmla="*/ 109080 h 230429"/>
              <a:gd name="connsiteX27" fmla="*/ 217894 w 253899"/>
              <a:gd name="connsiteY27" fmla="*/ 206159 h 230429"/>
              <a:gd name="connsiteX28" fmla="*/ 211761 w 253899"/>
              <a:gd name="connsiteY28" fmla="*/ 224694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6" y="165176"/>
                  <a:pt x="141841" y="170732"/>
                  <a:pt x="122549" y="174555"/>
                </a:cubicBezTo>
                <a:cubicBezTo>
                  <a:pt x="103257" y="178378"/>
                  <a:pt x="81522" y="180289"/>
                  <a:pt x="57341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2"/>
                  <a:pt x="9779" y="38005"/>
                  <a:pt x="8001" y="35604"/>
                </a:cubicBezTo>
                <a:cubicBezTo>
                  <a:pt x="6223" y="33204"/>
                  <a:pt x="3556" y="31737"/>
                  <a:pt x="0" y="31204"/>
                </a:cubicBezTo>
                <a:lnTo>
                  <a:pt x="56541" y="15202"/>
                </a:lnTo>
                <a:lnTo>
                  <a:pt x="56541" y="23736"/>
                </a:lnTo>
                <a:lnTo>
                  <a:pt x="137885" y="23736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10" y="151752"/>
                </a:lnTo>
                <a:cubicBezTo>
                  <a:pt x="79742" y="151752"/>
                  <a:pt x="90456" y="151485"/>
                  <a:pt x="100147" y="150952"/>
                </a:cubicBezTo>
                <a:cubicBezTo>
                  <a:pt x="109837" y="150419"/>
                  <a:pt x="118816" y="149618"/>
                  <a:pt x="127084" y="148552"/>
                </a:cubicBezTo>
                <a:cubicBezTo>
                  <a:pt x="135350" y="147485"/>
                  <a:pt x="143041" y="146196"/>
                  <a:pt x="150154" y="144685"/>
                </a:cubicBezTo>
                <a:cubicBezTo>
                  <a:pt x="157263" y="143173"/>
                  <a:pt x="164109" y="141351"/>
                  <a:pt x="170689" y="139217"/>
                </a:cubicBezTo>
                <a:lnTo>
                  <a:pt x="170689" y="28003"/>
                </a:lnTo>
                <a:cubicBezTo>
                  <a:pt x="170689" y="25514"/>
                  <a:pt x="170156" y="23158"/>
                  <a:pt x="169087" y="20936"/>
                </a:cubicBezTo>
                <a:cubicBezTo>
                  <a:pt x="168022" y="18713"/>
                  <a:pt x="166154" y="17069"/>
                  <a:pt x="163486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0"/>
                </a:lnTo>
                <a:lnTo>
                  <a:pt x="217894" y="109080"/>
                </a:lnTo>
                <a:lnTo>
                  <a:pt x="217894" y="206159"/>
                </a:lnTo>
                <a:cubicBezTo>
                  <a:pt x="217894" y="214693"/>
                  <a:pt x="215850" y="220872"/>
                  <a:pt x="211761" y="224694"/>
                </a:cubicBezTo>
                <a:cubicBezTo>
                  <a:pt x="207669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2" name="Freeform 292"/>
          <p:cNvSpPr/>
          <p:nvPr/>
        </p:nvSpPr>
        <p:spPr>
          <a:xfrm>
            <a:off x="14862454" y="4028824"/>
            <a:ext cx="228828" cy="227228"/>
          </a:xfrm>
          <a:custGeom>
            <a:avLst/>
            <a:gdLst>
              <a:gd name="connsiteX0" fmla="*/ 0 w 228828"/>
              <a:gd name="connsiteY0" fmla="*/ 21069 h 227228"/>
              <a:gd name="connsiteX1" fmla="*/ 92811 w 228828"/>
              <a:gd name="connsiteY1" fmla="*/ 21069 h 227228"/>
              <a:gd name="connsiteX2" fmla="*/ 92811 w 228828"/>
              <a:gd name="connsiteY2" fmla="*/ 12535 h 227228"/>
              <a:gd name="connsiteX3" fmla="*/ 137350 w 228828"/>
              <a:gd name="connsiteY3" fmla="*/ 25336 h 227228"/>
              <a:gd name="connsiteX4" fmla="*/ 137350 w 228828"/>
              <a:gd name="connsiteY4" fmla="*/ 133616 h 227228"/>
              <a:gd name="connsiteX5" fmla="*/ 92811 w 228828"/>
              <a:gd name="connsiteY5" fmla="*/ 133616 h 227228"/>
              <a:gd name="connsiteX6" fmla="*/ 92811 w 228828"/>
              <a:gd name="connsiteY6" fmla="*/ 124015 h 227228"/>
              <a:gd name="connsiteX7" fmla="*/ 66008 w 228828"/>
              <a:gd name="connsiteY7" fmla="*/ 132283 h 227228"/>
              <a:gd name="connsiteX8" fmla="*/ 33604 w 228828"/>
              <a:gd name="connsiteY8" fmla="*/ 134950 h 227228"/>
              <a:gd name="connsiteX9" fmla="*/ 0 w 228828"/>
              <a:gd name="connsiteY9" fmla="*/ 134950 h 227228"/>
              <a:gd name="connsiteX11" fmla="*/ 170687 w 228828"/>
              <a:gd name="connsiteY11" fmla="*/ 166688 h 227228"/>
              <a:gd name="connsiteX12" fmla="*/ 170687 w 228828"/>
              <a:gd name="connsiteY12" fmla="*/ 28003 h 227228"/>
              <a:gd name="connsiteX13" fmla="*/ 169087 w 228828"/>
              <a:gd name="connsiteY13" fmla="*/ 20936 h 227228"/>
              <a:gd name="connsiteX14" fmla="*/ 163488 w 228828"/>
              <a:gd name="connsiteY14" fmla="*/ 16002 h 227228"/>
              <a:gd name="connsiteX15" fmla="*/ 217894 w 228828"/>
              <a:gd name="connsiteY15" fmla="*/ 0 h 227228"/>
              <a:gd name="connsiteX16" fmla="*/ 217894 w 228828"/>
              <a:gd name="connsiteY16" fmla="*/ 142418 h 227228"/>
              <a:gd name="connsiteX17" fmla="*/ 211759 w 228828"/>
              <a:gd name="connsiteY17" fmla="*/ 160953 h 227228"/>
              <a:gd name="connsiteX18" fmla="*/ 192291 w 228828"/>
              <a:gd name="connsiteY18" fmla="*/ 166688 h 227228"/>
              <a:gd name="connsiteX20" fmla="*/ 35737 w 228828"/>
              <a:gd name="connsiteY20" fmla="*/ 173888 h 227228"/>
              <a:gd name="connsiteX21" fmla="*/ 33071 w 228828"/>
              <a:gd name="connsiteY21" fmla="*/ 164954 h 227228"/>
              <a:gd name="connsiteX22" fmla="*/ 25070 w 228828"/>
              <a:gd name="connsiteY22" fmla="*/ 160553 h 227228"/>
              <a:gd name="connsiteX23" fmla="*/ 82944 w 228828"/>
              <a:gd name="connsiteY23" fmla="*/ 149885 h 227228"/>
              <a:gd name="connsiteX24" fmla="*/ 82944 w 228828"/>
              <a:gd name="connsiteY24" fmla="*/ 202692 h 227228"/>
              <a:gd name="connsiteX25" fmla="*/ 202158 w 228828"/>
              <a:gd name="connsiteY25" fmla="*/ 202692 h 227228"/>
              <a:gd name="connsiteX26" fmla="*/ 211094 w 228828"/>
              <a:gd name="connsiteY26" fmla="*/ 200025 h 227228"/>
              <a:gd name="connsiteX27" fmla="*/ 215494 w 228828"/>
              <a:gd name="connsiteY27" fmla="*/ 192024 h 227228"/>
              <a:gd name="connsiteX28" fmla="*/ 228828 w 228828"/>
              <a:gd name="connsiteY28" fmla="*/ 227228 h 227228"/>
              <a:gd name="connsiteX29" fmla="*/ 35737 w 228828"/>
              <a:gd name="connsiteY29" fmla="*/ 227228 h 227228"/>
              <a:gd name="connsiteX31" fmla="*/ 92811 w 228828"/>
              <a:gd name="connsiteY31" fmla="*/ 45605 h 227228"/>
              <a:gd name="connsiteX32" fmla="*/ 44538 w 228828"/>
              <a:gd name="connsiteY32" fmla="*/ 45605 h 227228"/>
              <a:gd name="connsiteX33" fmla="*/ 44538 w 228828"/>
              <a:gd name="connsiteY33" fmla="*/ 110413 h 227228"/>
              <a:gd name="connsiteX34" fmla="*/ 55339 w 228828"/>
              <a:gd name="connsiteY34" fmla="*/ 110413 h 227228"/>
              <a:gd name="connsiteX35" fmla="*/ 67742 w 228828"/>
              <a:gd name="connsiteY35" fmla="*/ 110147 h 227228"/>
              <a:gd name="connsiteX36" fmla="*/ 80677 w 228828"/>
              <a:gd name="connsiteY36" fmla="*/ 109347 h 227228"/>
              <a:gd name="connsiteX37" fmla="*/ 92811 w 228828"/>
              <a:gd name="connsiteY37" fmla="*/ 107747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28828" h="227228">
                <a:moveTo>
                  <a:pt x="0" y="21069"/>
                </a:moveTo>
                <a:lnTo>
                  <a:pt x="92811" y="21069"/>
                </a:lnTo>
                <a:lnTo>
                  <a:pt x="92811" y="12535"/>
                </a:lnTo>
                <a:lnTo>
                  <a:pt x="137350" y="25336"/>
                </a:lnTo>
                <a:lnTo>
                  <a:pt x="137350" y="133616"/>
                </a:lnTo>
                <a:lnTo>
                  <a:pt x="92811" y="133616"/>
                </a:lnTo>
                <a:lnTo>
                  <a:pt x="92811" y="124015"/>
                </a:lnTo>
                <a:cubicBezTo>
                  <a:pt x="84810" y="127749"/>
                  <a:pt x="75876" y="130505"/>
                  <a:pt x="66008" y="132283"/>
                </a:cubicBezTo>
                <a:cubicBezTo>
                  <a:pt x="56139" y="134061"/>
                  <a:pt x="45338" y="134950"/>
                  <a:pt x="33604" y="134950"/>
                </a:cubicBezTo>
                <a:lnTo>
                  <a:pt x="0" y="134950"/>
                </a:lnTo>
                <a:moveTo>
                  <a:pt x="170687" y="166688"/>
                </a:moveTo>
                <a:lnTo>
                  <a:pt x="170687" y="28003"/>
                </a:lnTo>
                <a:cubicBezTo>
                  <a:pt x="170687" y="25514"/>
                  <a:pt x="170154" y="23158"/>
                  <a:pt x="169087" y="20936"/>
                </a:cubicBezTo>
                <a:cubicBezTo>
                  <a:pt x="168021" y="18713"/>
                  <a:pt x="166154" y="17069"/>
                  <a:pt x="163488" y="16002"/>
                </a:cubicBezTo>
                <a:lnTo>
                  <a:pt x="217894" y="0"/>
                </a:lnTo>
                <a:lnTo>
                  <a:pt x="217894" y="142418"/>
                </a:lnTo>
                <a:cubicBezTo>
                  <a:pt x="217894" y="150952"/>
                  <a:pt x="215849" y="157130"/>
                  <a:pt x="211759" y="160953"/>
                </a:cubicBezTo>
                <a:cubicBezTo>
                  <a:pt x="207671" y="164776"/>
                  <a:pt x="201180" y="166688"/>
                  <a:pt x="192291" y="166688"/>
                </a:cubicBezTo>
                <a:moveTo>
                  <a:pt x="35737" y="173888"/>
                </a:moveTo>
                <a:cubicBezTo>
                  <a:pt x="35737" y="170332"/>
                  <a:pt x="34847" y="167354"/>
                  <a:pt x="33071" y="164954"/>
                </a:cubicBezTo>
                <a:cubicBezTo>
                  <a:pt x="31293" y="162553"/>
                  <a:pt x="28625" y="161087"/>
                  <a:pt x="25070" y="160553"/>
                </a:cubicBezTo>
                <a:lnTo>
                  <a:pt x="82944" y="149885"/>
                </a:lnTo>
                <a:lnTo>
                  <a:pt x="82944" y="202692"/>
                </a:lnTo>
                <a:lnTo>
                  <a:pt x="202158" y="202692"/>
                </a:lnTo>
                <a:cubicBezTo>
                  <a:pt x="205715" y="202692"/>
                  <a:pt x="208693" y="201803"/>
                  <a:pt x="211094" y="200025"/>
                </a:cubicBezTo>
                <a:cubicBezTo>
                  <a:pt x="213494" y="198247"/>
                  <a:pt x="214961" y="195580"/>
                  <a:pt x="215494" y="192024"/>
                </a:cubicBezTo>
                <a:lnTo>
                  <a:pt x="228828" y="227228"/>
                </a:lnTo>
                <a:lnTo>
                  <a:pt x="35737" y="227228"/>
                </a:lnTo>
                <a:moveTo>
                  <a:pt x="92811" y="45605"/>
                </a:moveTo>
                <a:lnTo>
                  <a:pt x="44538" y="45605"/>
                </a:lnTo>
                <a:lnTo>
                  <a:pt x="44538" y="110413"/>
                </a:lnTo>
                <a:cubicBezTo>
                  <a:pt x="47740" y="110413"/>
                  <a:pt x="51340" y="110413"/>
                  <a:pt x="55339" y="110413"/>
                </a:cubicBezTo>
                <a:cubicBezTo>
                  <a:pt x="59341" y="110413"/>
                  <a:pt x="63475" y="110325"/>
                  <a:pt x="67742" y="110147"/>
                </a:cubicBezTo>
                <a:cubicBezTo>
                  <a:pt x="72008" y="109969"/>
                  <a:pt x="76321" y="109703"/>
                  <a:pt x="80677" y="109347"/>
                </a:cubicBezTo>
                <a:cubicBezTo>
                  <a:pt x="85032" y="108991"/>
                  <a:pt x="89077" y="108458"/>
                  <a:pt x="92811" y="1077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3" name="Freeform 293"/>
          <p:cNvSpPr/>
          <p:nvPr/>
        </p:nvSpPr>
        <p:spPr>
          <a:xfrm>
            <a:off x="15117153" y="4037892"/>
            <a:ext cx="252831" cy="221361"/>
          </a:xfrm>
          <a:custGeom>
            <a:avLst/>
            <a:gdLst>
              <a:gd name="connsiteX0" fmla="*/ 173354 w 252831"/>
              <a:gd name="connsiteY0" fmla="*/ 77343 h 221361"/>
              <a:gd name="connsiteX1" fmla="*/ 175222 w 252831"/>
              <a:gd name="connsiteY1" fmla="*/ 68008 h 221361"/>
              <a:gd name="connsiteX2" fmla="*/ 169087 w 252831"/>
              <a:gd name="connsiteY2" fmla="*/ 60408 h 221361"/>
              <a:gd name="connsiteX3" fmla="*/ 157752 w 252831"/>
              <a:gd name="connsiteY3" fmla="*/ 55207 h 221361"/>
              <a:gd name="connsiteX4" fmla="*/ 143751 w 252831"/>
              <a:gd name="connsiteY4" fmla="*/ 53073 h 221361"/>
              <a:gd name="connsiteX5" fmla="*/ 118814 w 252831"/>
              <a:gd name="connsiteY5" fmla="*/ 69075 h 221361"/>
              <a:gd name="connsiteX6" fmla="*/ 87210 w 252831"/>
              <a:gd name="connsiteY6" fmla="*/ 80010 h 221361"/>
              <a:gd name="connsiteX7" fmla="*/ 53071 w 252831"/>
              <a:gd name="connsiteY7" fmla="*/ 86411 h 221361"/>
              <a:gd name="connsiteX8" fmla="*/ 20535 w 252831"/>
              <a:gd name="connsiteY8" fmla="*/ 88811 h 221361"/>
              <a:gd name="connsiteX9" fmla="*/ 20535 w 252831"/>
              <a:gd name="connsiteY9" fmla="*/ 83477 h 221361"/>
              <a:gd name="connsiteX10" fmla="*/ 54006 w 252831"/>
              <a:gd name="connsiteY10" fmla="*/ 76276 h 221361"/>
              <a:gd name="connsiteX11" fmla="*/ 81742 w 252831"/>
              <a:gd name="connsiteY11" fmla="*/ 63341 h 221361"/>
              <a:gd name="connsiteX12" fmla="*/ 100678 w 252831"/>
              <a:gd name="connsiteY12" fmla="*/ 46272 h 221361"/>
              <a:gd name="connsiteX13" fmla="*/ 107745 w 252831"/>
              <a:gd name="connsiteY13" fmla="*/ 26403 h 221361"/>
              <a:gd name="connsiteX14" fmla="*/ 107745 w 252831"/>
              <a:gd name="connsiteY14" fmla="*/ 23469 h 221361"/>
              <a:gd name="connsiteX15" fmla="*/ 54939 w 252831"/>
              <a:gd name="connsiteY15" fmla="*/ 23469 h 221361"/>
              <a:gd name="connsiteX16" fmla="*/ 49606 w 252831"/>
              <a:gd name="connsiteY16" fmla="*/ 25736 h 221361"/>
              <a:gd name="connsiteX17" fmla="*/ 46938 w 252831"/>
              <a:gd name="connsiteY17" fmla="*/ 31204 h 221361"/>
              <a:gd name="connsiteX18" fmla="*/ 30136 w 252831"/>
              <a:gd name="connsiteY18" fmla="*/ 0 h 221361"/>
              <a:gd name="connsiteX19" fmla="*/ 224560 w 252831"/>
              <a:gd name="connsiteY19" fmla="*/ 0 h 221361"/>
              <a:gd name="connsiteX20" fmla="*/ 224560 w 252831"/>
              <a:gd name="connsiteY20" fmla="*/ 23469 h 221361"/>
              <a:gd name="connsiteX21" fmla="*/ 159753 w 252831"/>
              <a:gd name="connsiteY21" fmla="*/ 23469 h 221361"/>
              <a:gd name="connsiteX22" fmla="*/ 154418 w 252831"/>
              <a:gd name="connsiteY22" fmla="*/ 39738 h 221361"/>
              <a:gd name="connsiteX23" fmla="*/ 180155 w 252831"/>
              <a:gd name="connsiteY23" fmla="*/ 41605 h 221361"/>
              <a:gd name="connsiteX24" fmla="*/ 204958 w 252831"/>
              <a:gd name="connsiteY24" fmla="*/ 46806 h 221361"/>
              <a:gd name="connsiteX25" fmla="*/ 223627 w 252831"/>
              <a:gd name="connsiteY25" fmla="*/ 56140 h 221361"/>
              <a:gd name="connsiteX26" fmla="*/ 230961 w 252831"/>
              <a:gd name="connsiteY26" fmla="*/ 70142 h 221361"/>
              <a:gd name="connsiteX27" fmla="*/ 224695 w 252831"/>
              <a:gd name="connsiteY27" fmla="*/ 82677 h 221361"/>
              <a:gd name="connsiteX28" fmla="*/ 207491 w 252831"/>
              <a:gd name="connsiteY28" fmla="*/ 88278 h 221361"/>
              <a:gd name="connsiteX29" fmla="*/ 186421 w 252831"/>
              <a:gd name="connsiteY29" fmla="*/ 86411 h 221361"/>
              <a:gd name="connsiteX30" fmla="*/ 173354 w 252831"/>
              <a:gd name="connsiteY30" fmla="*/ 77343 h 221361"/>
              <a:gd name="connsiteX32" fmla="*/ 252831 w 252831"/>
              <a:gd name="connsiteY32" fmla="*/ 127749 h 221361"/>
              <a:gd name="connsiteX33" fmla="*/ 32003 w 252831"/>
              <a:gd name="connsiteY33" fmla="*/ 127749 h 221361"/>
              <a:gd name="connsiteX34" fmla="*/ 22935 w 252831"/>
              <a:gd name="connsiteY34" fmla="*/ 135217 h 221361"/>
              <a:gd name="connsiteX35" fmla="*/ 0 w 252831"/>
              <a:gd name="connsiteY35" fmla="*/ 102946 h 221361"/>
              <a:gd name="connsiteX36" fmla="*/ 107745 w 252831"/>
              <a:gd name="connsiteY36" fmla="*/ 102946 h 221361"/>
              <a:gd name="connsiteX37" fmla="*/ 107745 w 252831"/>
              <a:gd name="connsiteY37" fmla="*/ 94945 h 221361"/>
              <a:gd name="connsiteX38" fmla="*/ 106145 w 252831"/>
              <a:gd name="connsiteY38" fmla="*/ 87878 h 221361"/>
              <a:gd name="connsiteX39" fmla="*/ 100544 w 252831"/>
              <a:gd name="connsiteY39" fmla="*/ 82943 h 221361"/>
              <a:gd name="connsiteX40" fmla="*/ 154952 w 252831"/>
              <a:gd name="connsiteY40" fmla="*/ 69609 h 221361"/>
              <a:gd name="connsiteX41" fmla="*/ 154952 w 252831"/>
              <a:gd name="connsiteY41" fmla="*/ 102946 h 221361"/>
              <a:gd name="connsiteX42" fmla="*/ 252831 w 252831"/>
              <a:gd name="connsiteY42" fmla="*/ 102946 h 221361"/>
              <a:gd name="connsiteX44" fmla="*/ 227228 w 252831"/>
              <a:gd name="connsiteY44" fmla="*/ 145351 h 221361"/>
              <a:gd name="connsiteX45" fmla="*/ 227228 w 252831"/>
              <a:gd name="connsiteY45" fmla="*/ 197091 h 221361"/>
              <a:gd name="connsiteX46" fmla="*/ 221093 w 252831"/>
              <a:gd name="connsiteY46" fmla="*/ 215627 h 221361"/>
              <a:gd name="connsiteX47" fmla="*/ 201625 w 252831"/>
              <a:gd name="connsiteY47" fmla="*/ 221361 h 221361"/>
              <a:gd name="connsiteX48" fmla="*/ 180022 w 252831"/>
              <a:gd name="connsiteY48" fmla="*/ 221361 h 221361"/>
              <a:gd name="connsiteX49" fmla="*/ 180022 w 252831"/>
              <a:gd name="connsiteY49" fmla="*/ 169888 h 221361"/>
              <a:gd name="connsiteX50" fmla="*/ 57872 w 252831"/>
              <a:gd name="connsiteY50" fmla="*/ 169888 h 221361"/>
              <a:gd name="connsiteX51" fmla="*/ 49871 w 252831"/>
              <a:gd name="connsiteY51" fmla="*/ 176555 h 221361"/>
              <a:gd name="connsiteX52" fmla="*/ 27470 w 252831"/>
              <a:gd name="connsiteY52" fmla="*/ 145351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1" h="221361">
                <a:moveTo>
                  <a:pt x="173354" y="77343"/>
                </a:moveTo>
                <a:cubicBezTo>
                  <a:pt x="175665" y="73965"/>
                  <a:pt x="176288" y="70853"/>
                  <a:pt x="175222" y="68008"/>
                </a:cubicBezTo>
                <a:cubicBezTo>
                  <a:pt x="174154" y="65163"/>
                  <a:pt x="172110" y="62630"/>
                  <a:pt x="169087" y="60408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2"/>
                  <a:pt x="148551" y="53251"/>
                  <a:pt x="143751" y="53073"/>
                </a:cubicBezTo>
                <a:cubicBezTo>
                  <a:pt x="136993" y="59296"/>
                  <a:pt x="128682" y="64630"/>
                  <a:pt x="118814" y="69075"/>
                </a:cubicBezTo>
                <a:cubicBezTo>
                  <a:pt x="108947" y="73520"/>
                  <a:pt x="98411" y="77165"/>
                  <a:pt x="87210" y="80010"/>
                </a:cubicBezTo>
                <a:cubicBezTo>
                  <a:pt x="76009" y="82855"/>
                  <a:pt x="64630" y="84988"/>
                  <a:pt x="53071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3"/>
                  <a:pt x="43427" y="79832"/>
                  <a:pt x="54006" y="76276"/>
                </a:cubicBezTo>
                <a:cubicBezTo>
                  <a:pt x="64585" y="72720"/>
                  <a:pt x="73831" y="68408"/>
                  <a:pt x="81742" y="63341"/>
                </a:cubicBezTo>
                <a:cubicBezTo>
                  <a:pt x="89655" y="58274"/>
                  <a:pt x="95968" y="52584"/>
                  <a:pt x="100678" y="46272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69"/>
                </a:lnTo>
                <a:lnTo>
                  <a:pt x="54939" y="23469"/>
                </a:lnTo>
                <a:cubicBezTo>
                  <a:pt x="52806" y="23469"/>
                  <a:pt x="51028" y="24225"/>
                  <a:pt x="49606" y="25736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69"/>
                </a:lnTo>
                <a:lnTo>
                  <a:pt x="159753" y="23469"/>
                </a:lnTo>
                <a:cubicBezTo>
                  <a:pt x="159220" y="29337"/>
                  <a:pt x="157442" y="34760"/>
                  <a:pt x="154418" y="39738"/>
                </a:cubicBezTo>
                <a:cubicBezTo>
                  <a:pt x="162596" y="39916"/>
                  <a:pt x="171176" y="40538"/>
                  <a:pt x="180155" y="41605"/>
                </a:cubicBezTo>
                <a:cubicBezTo>
                  <a:pt x="189134" y="42672"/>
                  <a:pt x="197402" y="44405"/>
                  <a:pt x="204958" y="46806"/>
                </a:cubicBezTo>
                <a:cubicBezTo>
                  <a:pt x="212514" y="49206"/>
                  <a:pt x="218737" y="52317"/>
                  <a:pt x="223627" y="56140"/>
                </a:cubicBezTo>
                <a:cubicBezTo>
                  <a:pt x="228518" y="59963"/>
                  <a:pt x="230961" y="64630"/>
                  <a:pt x="230961" y="70142"/>
                </a:cubicBezTo>
                <a:cubicBezTo>
                  <a:pt x="230961" y="75476"/>
                  <a:pt x="228871" y="79654"/>
                  <a:pt x="224695" y="82677"/>
                </a:cubicBezTo>
                <a:cubicBezTo>
                  <a:pt x="220515" y="85699"/>
                  <a:pt x="214782" y="87566"/>
                  <a:pt x="207491" y="88278"/>
                </a:cubicBezTo>
                <a:cubicBezTo>
                  <a:pt x="199847" y="88989"/>
                  <a:pt x="192822" y="88366"/>
                  <a:pt x="186421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252831" y="127749"/>
                </a:moveTo>
                <a:lnTo>
                  <a:pt x="32003" y="127749"/>
                </a:lnTo>
                <a:cubicBezTo>
                  <a:pt x="26846" y="127749"/>
                  <a:pt x="23825" y="130238"/>
                  <a:pt x="22935" y="135217"/>
                </a:cubicBezTo>
                <a:lnTo>
                  <a:pt x="0" y="102946"/>
                </a:lnTo>
                <a:lnTo>
                  <a:pt x="107745" y="102946"/>
                </a:lnTo>
                <a:lnTo>
                  <a:pt x="107745" y="94945"/>
                </a:lnTo>
                <a:cubicBezTo>
                  <a:pt x="107745" y="92456"/>
                  <a:pt x="107214" y="90100"/>
                  <a:pt x="106145" y="87878"/>
                </a:cubicBezTo>
                <a:cubicBezTo>
                  <a:pt x="105079" y="85655"/>
                  <a:pt x="103212" y="84010"/>
                  <a:pt x="100544" y="82943"/>
                </a:cubicBezTo>
                <a:lnTo>
                  <a:pt x="154952" y="69609"/>
                </a:lnTo>
                <a:lnTo>
                  <a:pt x="154952" y="102946"/>
                </a:lnTo>
                <a:lnTo>
                  <a:pt x="252831" y="102946"/>
                </a:lnTo>
                <a:moveTo>
                  <a:pt x="227228" y="145351"/>
                </a:moveTo>
                <a:lnTo>
                  <a:pt x="227228" y="197091"/>
                </a:lnTo>
                <a:cubicBezTo>
                  <a:pt x="227228" y="205625"/>
                  <a:pt x="225182" y="211804"/>
                  <a:pt x="221093" y="215627"/>
                </a:cubicBezTo>
                <a:cubicBezTo>
                  <a:pt x="217004" y="219450"/>
                  <a:pt x="210514" y="221361"/>
                  <a:pt x="201625" y="221361"/>
                </a:cubicBezTo>
                <a:lnTo>
                  <a:pt x="180022" y="221361"/>
                </a:lnTo>
                <a:lnTo>
                  <a:pt x="180022" y="169888"/>
                </a:lnTo>
                <a:lnTo>
                  <a:pt x="57872" y="169888"/>
                </a:lnTo>
                <a:cubicBezTo>
                  <a:pt x="53428" y="169888"/>
                  <a:pt x="50761" y="172110"/>
                  <a:pt x="49871" y="176555"/>
                </a:cubicBezTo>
                <a:lnTo>
                  <a:pt x="27470" y="1453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4" name="Freeform 294"/>
          <p:cNvSpPr/>
          <p:nvPr/>
        </p:nvSpPr>
        <p:spPr>
          <a:xfrm>
            <a:off x="15458565" y="4029358"/>
            <a:ext cx="252831" cy="229895"/>
          </a:xfrm>
          <a:custGeom>
            <a:avLst/>
            <a:gdLst>
              <a:gd name="connsiteX0" fmla="*/ 252831 w 252831"/>
              <a:gd name="connsiteY0" fmla="*/ 116548 h 229895"/>
              <a:gd name="connsiteX1" fmla="*/ 153619 w 252831"/>
              <a:gd name="connsiteY1" fmla="*/ 116548 h 229895"/>
              <a:gd name="connsiteX2" fmla="*/ 153619 w 252831"/>
              <a:gd name="connsiteY2" fmla="*/ 145885 h 229895"/>
              <a:gd name="connsiteX3" fmla="*/ 225895 w 252831"/>
              <a:gd name="connsiteY3" fmla="*/ 145885 h 229895"/>
              <a:gd name="connsiteX4" fmla="*/ 225895 w 252831"/>
              <a:gd name="connsiteY4" fmla="*/ 205625 h 229895"/>
              <a:gd name="connsiteX5" fmla="*/ 219759 w 252831"/>
              <a:gd name="connsiteY5" fmla="*/ 224161 h 229895"/>
              <a:gd name="connsiteX6" fmla="*/ 200290 w 252831"/>
              <a:gd name="connsiteY6" fmla="*/ 229895 h 229895"/>
              <a:gd name="connsiteX7" fmla="*/ 178688 w 252831"/>
              <a:gd name="connsiteY7" fmla="*/ 229895 h 229895"/>
              <a:gd name="connsiteX8" fmla="*/ 178688 w 252831"/>
              <a:gd name="connsiteY8" fmla="*/ 170421 h 229895"/>
              <a:gd name="connsiteX9" fmla="*/ 56539 w 252831"/>
              <a:gd name="connsiteY9" fmla="*/ 170421 h 229895"/>
              <a:gd name="connsiteX10" fmla="*/ 48538 w 252831"/>
              <a:gd name="connsiteY10" fmla="*/ 177089 h 229895"/>
              <a:gd name="connsiteX11" fmla="*/ 26135 w 252831"/>
              <a:gd name="connsiteY11" fmla="*/ 145885 h 229895"/>
              <a:gd name="connsiteX12" fmla="*/ 106414 w 252831"/>
              <a:gd name="connsiteY12" fmla="*/ 145885 h 229895"/>
              <a:gd name="connsiteX13" fmla="*/ 106414 w 252831"/>
              <a:gd name="connsiteY13" fmla="*/ 116548 h 229895"/>
              <a:gd name="connsiteX14" fmla="*/ 32003 w 252831"/>
              <a:gd name="connsiteY14" fmla="*/ 116548 h 229895"/>
              <a:gd name="connsiteX15" fmla="*/ 22935 w 252831"/>
              <a:gd name="connsiteY15" fmla="*/ 124015 h 229895"/>
              <a:gd name="connsiteX16" fmla="*/ 0 w 252831"/>
              <a:gd name="connsiteY16" fmla="*/ 91745 h 229895"/>
              <a:gd name="connsiteX17" fmla="*/ 165353 w 252831"/>
              <a:gd name="connsiteY17" fmla="*/ 91745 h 229895"/>
              <a:gd name="connsiteX18" fmla="*/ 174020 w 252831"/>
              <a:gd name="connsiteY18" fmla="*/ 70275 h 229895"/>
              <a:gd name="connsiteX19" fmla="*/ 175754 w 252831"/>
              <a:gd name="connsiteY19" fmla="*/ 38405 h 229895"/>
              <a:gd name="connsiteX20" fmla="*/ 175754 w 252831"/>
              <a:gd name="connsiteY20" fmla="*/ 35738 h 229895"/>
              <a:gd name="connsiteX21" fmla="*/ 58672 w 252831"/>
              <a:gd name="connsiteY21" fmla="*/ 35738 h 229895"/>
              <a:gd name="connsiteX22" fmla="*/ 50671 w 252831"/>
              <a:gd name="connsiteY22" fmla="*/ 42405 h 229895"/>
              <a:gd name="connsiteX23" fmla="*/ 33869 w 252831"/>
              <a:gd name="connsiteY23" fmla="*/ 11201 h 229895"/>
              <a:gd name="connsiteX24" fmla="*/ 175754 w 252831"/>
              <a:gd name="connsiteY24" fmla="*/ 11201 h 229895"/>
              <a:gd name="connsiteX25" fmla="*/ 175754 w 252831"/>
              <a:gd name="connsiteY25" fmla="*/ 0 h 229895"/>
              <a:gd name="connsiteX26" fmla="*/ 222960 w 252831"/>
              <a:gd name="connsiteY26" fmla="*/ 12802 h 229895"/>
              <a:gd name="connsiteX27" fmla="*/ 222960 w 252831"/>
              <a:gd name="connsiteY27" fmla="*/ 29870 h 229895"/>
              <a:gd name="connsiteX28" fmla="*/ 215092 w 252831"/>
              <a:gd name="connsiteY28" fmla="*/ 68142 h 229895"/>
              <a:gd name="connsiteX29" fmla="*/ 192022 w 252831"/>
              <a:gd name="connsiteY29" fmla="*/ 91745 h 229895"/>
              <a:gd name="connsiteX30" fmla="*/ 252831 w 252831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5">
                <a:moveTo>
                  <a:pt x="252831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5" y="145885"/>
                </a:lnTo>
                <a:lnTo>
                  <a:pt x="225895" y="205625"/>
                </a:lnTo>
                <a:cubicBezTo>
                  <a:pt x="225895" y="214160"/>
                  <a:pt x="223850" y="220338"/>
                  <a:pt x="219759" y="224161"/>
                </a:cubicBezTo>
                <a:cubicBezTo>
                  <a:pt x="215671" y="227984"/>
                  <a:pt x="209181" y="229895"/>
                  <a:pt x="200290" y="229895"/>
                </a:cubicBezTo>
                <a:lnTo>
                  <a:pt x="178688" y="229895"/>
                </a:lnTo>
                <a:lnTo>
                  <a:pt x="178688" y="170421"/>
                </a:lnTo>
                <a:lnTo>
                  <a:pt x="56539" y="170421"/>
                </a:lnTo>
                <a:cubicBezTo>
                  <a:pt x="52094" y="170421"/>
                  <a:pt x="49428" y="172643"/>
                  <a:pt x="48538" y="177089"/>
                </a:cubicBezTo>
                <a:lnTo>
                  <a:pt x="26135" y="145885"/>
                </a:lnTo>
                <a:lnTo>
                  <a:pt x="106414" y="145885"/>
                </a:lnTo>
                <a:lnTo>
                  <a:pt x="106414" y="116548"/>
                </a:lnTo>
                <a:lnTo>
                  <a:pt x="32003" y="116548"/>
                </a:lnTo>
                <a:cubicBezTo>
                  <a:pt x="26846" y="116548"/>
                  <a:pt x="23825" y="119037"/>
                  <a:pt x="22935" y="124015"/>
                </a:cubicBezTo>
                <a:lnTo>
                  <a:pt x="0" y="91745"/>
                </a:lnTo>
                <a:lnTo>
                  <a:pt x="165353" y="91745"/>
                </a:lnTo>
                <a:cubicBezTo>
                  <a:pt x="169976" y="86766"/>
                  <a:pt x="172865" y="79610"/>
                  <a:pt x="174020" y="70275"/>
                </a:cubicBezTo>
                <a:cubicBezTo>
                  <a:pt x="175175" y="60941"/>
                  <a:pt x="175754" y="50317"/>
                  <a:pt x="175754" y="38405"/>
                </a:cubicBezTo>
                <a:lnTo>
                  <a:pt x="175754" y="35738"/>
                </a:lnTo>
                <a:lnTo>
                  <a:pt x="58672" y="35738"/>
                </a:lnTo>
                <a:cubicBezTo>
                  <a:pt x="54228" y="35738"/>
                  <a:pt x="51561" y="37960"/>
                  <a:pt x="50671" y="42405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29870"/>
                </a:lnTo>
                <a:cubicBezTo>
                  <a:pt x="222960" y="45339"/>
                  <a:pt x="220337" y="58096"/>
                  <a:pt x="215092" y="68142"/>
                </a:cubicBezTo>
                <a:cubicBezTo>
                  <a:pt x="209848" y="78187"/>
                  <a:pt x="202158" y="86055"/>
                  <a:pt x="192022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5" name="Freeform 295"/>
          <p:cNvSpPr/>
          <p:nvPr/>
        </p:nvSpPr>
        <p:spPr>
          <a:xfrm>
            <a:off x="15725265" y="4028824"/>
            <a:ext cx="260565" cy="230429"/>
          </a:xfrm>
          <a:custGeom>
            <a:avLst/>
            <a:gdLst>
              <a:gd name="connsiteX0" fmla="*/ 177355 w 260565"/>
              <a:gd name="connsiteY0" fmla="*/ 230429 h 230429"/>
              <a:gd name="connsiteX1" fmla="*/ 177355 w 260565"/>
              <a:gd name="connsiteY1" fmla="*/ 28003 h 230429"/>
              <a:gd name="connsiteX2" fmla="*/ 175754 w 260565"/>
              <a:gd name="connsiteY2" fmla="*/ 20936 h 230429"/>
              <a:gd name="connsiteX3" fmla="*/ 170152 w 260565"/>
              <a:gd name="connsiteY3" fmla="*/ 16002 h 230429"/>
              <a:gd name="connsiteX4" fmla="*/ 224560 w 260565"/>
              <a:gd name="connsiteY4" fmla="*/ 0 h 230429"/>
              <a:gd name="connsiteX5" fmla="*/ 224560 w 260565"/>
              <a:gd name="connsiteY5" fmla="*/ 81877 h 230429"/>
              <a:gd name="connsiteX6" fmla="*/ 260565 w 260565"/>
              <a:gd name="connsiteY6" fmla="*/ 81877 h 230429"/>
              <a:gd name="connsiteX7" fmla="*/ 260565 w 260565"/>
              <a:gd name="connsiteY7" fmla="*/ 109080 h 230429"/>
              <a:gd name="connsiteX8" fmla="*/ 224560 w 260565"/>
              <a:gd name="connsiteY8" fmla="*/ 109080 h 230429"/>
              <a:gd name="connsiteX9" fmla="*/ 224560 w 260565"/>
              <a:gd name="connsiteY9" fmla="*/ 206159 h 230429"/>
              <a:gd name="connsiteX10" fmla="*/ 218427 w 260565"/>
              <a:gd name="connsiteY10" fmla="*/ 224694 h 230429"/>
              <a:gd name="connsiteX11" fmla="*/ 198957 w 260565"/>
              <a:gd name="connsiteY11" fmla="*/ 230429 h 230429"/>
              <a:gd name="connsiteX13" fmla="*/ 0 w 260565"/>
              <a:gd name="connsiteY13" fmla="*/ 182423 h 230429"/>
              <a:gd name="connsiteX14" fmla="*/ 37337 w 260565"/>
              <a:gd name="connsiteY14" fmla="*/ 167221 h 230429"/>
              <a:gd name="connsiteX15" fmla="*/ 69075 w 260565"/>
              <a:gd name="connsiteY15" fmla="*/ 140684 h 230429"/>
              <a:gd name="connsiteX16" fmla="*/ 91745 w 260565"/>
              <a:gd name="connsiteY16" fmla="*/ 102546 h 230429"/>
              <a:gd name="connsiteX17" fmla="*/ 102412 w 260565"/>
              <a:gd name="connsiteY17" fmla="*/ 52273 h 230429"/>
              <a:gd name="connsiteX18" fmla="*/ 33869 w 260565"/>
              <a:gd name="connsiteY18" fmla="*/ 52273 h 230429"/>
              <a:gd name="connsiteX19" fmla="*/ 25870 w 260565"/>
              <a:gd name="connsiteY19" fmla="*/ 58941 h 230429"/>
              <a:gd name="connsiteX20" fmla="*/ 9066 w 260565"/>
              <a:gd name="connsiteY20" fmla="*/ 26403 h 230429"/>
              <a:gd name="connsiteX21" fmla="*/ 102946 w 260565"/>
              <a:gd name="connsiteY21" fmla="*/ 26403 h 230429"/>
              <a:gd name="connsiteX22" fmla="*/ 102946 w 260565"/>
              <a:gd name="connsiteY22" fmla="*/ 15202 h 230429"/>
              <a:gd name="connsiteX23" fmla="*/ 150151 w 260565"/>
              <a:gd name="connsiteY23" fmla="*/ 28003 h 230429"/>
              <a:gd name="connsiteX24" fmla="*/ 150151 w 260565"/>
              <a:gd name="connsiteY24" fmla="*/ 44272 h 230429"/>
              <a:gd name="connsiteX25" fmla="*/ 140283 w 260565"/>
              <a:gd name="connsiteY25" fmla="*/ 94145 h 230429"/>
              <a:gd name="connsiteX26" fmla="*/ 111347 w 260565"/>
              <a:gd name="connsiteY26" fmla="*/ 138550 h 230429"/>
              <a:gd name="connsiteX27" fmla="*/ 64274 w 260565"/>
              <a:gd name="connsiteY27" fmla="*/ 171755 h 230429"/>
              <a:gd name="connsiteX28" fmla="*/ 0 w 260565"/>
              <a:gd name="connsiteY28" fmla="*/ 18775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60565" h="230429">
                <a:moveTo>
                  <a:pt x="177355" y="230429"/>
                </a:moveTo>
                <a:lnTo>
                  <a:pt x="177355" y="28003"/>
                </a:lnTo>
                <a:cubicBezTo>
                  <a:pt x="177355" y="25514"/>
                  <a:pt x="176822" y="23158"/>
                  <a:pt x="175754" y="20936"/>
                </a:cubicBezTo>
                <a:cubicBezTo>
                  <a:pt x="174689" y="18713"/>
                  <a:pt x="172820" y="17069"/>
                  <a:pt x="170152" y="16002"/>
                </a:cubicBezTo>
                <a:lnTo>
                  <a:pt x="224560" y="0"/>
                </a:lnTo>
                <a:lnTo>
                  <a:pt x="224560" y="81877"/>
                </a:lnTo>
                <a:lnTo>
                  <a:pt x="260565" y="81877"/>
                </a:lnTo>
                <a:lnTo>
                  <a:pt x="260565" y="109080"/>
                </a:lnTo>
                <a:lnTo>
                  <a:pt x="224560" y="109080"/>
                </a:lnTo>
                <a:lnTo>
                  <a:pt x="224560" y="206159"/>
                </a:lnTo>
                <a:cubicBezTo>
                  <a:pt x="224560" y="214693"/>
                  <a:pt x="222517" y="220872"/>
                  <a:pt x="218427" y="224694"/>
                </a:cubicBezTo>
                <a:cubicBezTo>
                  <a:pt x="214336" y="228517"/>
                  <a:pt x="207848" y="230429"/>
                  <a:pt x="198957" y="230429"/>
                </a:cubicBezTo>
                <a:moveTo>
                  <a:pt x="0" y="182423"/>
                </a:moveTo>
                <a:cubicBezTo>
                  <a:pt x="12979" y="179222"/>
                  <a:pt x="25425" y="174155"/>
                  <a:pt x="37337" y="167221"/>
                </a:cubicBezTo>
                <a:cubicBezTo>
                  <a:pt x="49250" y="160286"/>
                  <a:pt x="59829" y="151441"/>
                  <a:pt x="69075" y="140684"/>
                </a:cubicBezTo>
                <a:cubicBezTo>
                  <a:pt x="78321" y="129927"/>
                  <a:pt x="85877" y="117215"/>
                  <a:pt x="91745" y="102546"/>
                </a:cubicBezTo>
                <a:cubicBezTo>
                  <a:pt x="97611" y="87877"/>
                  <a:pt x="101167" y="71120"/>
                  <a:pt x="102412" y="52273"/>
                </a:cubicBezTo>
                <a:lnTo>
                  <a:pt x="33869" y="52273"/>
                </a:lnTo>
                <a:cubicBezTo>
                  <a:pt x="29425" y="52273"/>
                  <a:pt x="26758" y="54496"/>
                  <a:pt x="25870" y="58941"/>
                </a:cubicBezTo>
                <a:lnTo>
                  <a:pt x="9066" y="26403"/>
                </a:lnTo>
                <a:lnTo>
                  <a:pt x="102946" y="26403"/>
                </a:lnTo>
                <a:lnTo>
                  <a:pt x="102946" y="15202"/>
                </a:lnTo>
                <a:lnTo>
                  <a:pt x="150151" y="28003"/>
                </a:lnTo>
                <a:lnTo>
                  <a:pt x="150151" y="44272"/>
                </a:lnTo>
                <a:cubicBezTo>
                  <a:pt x="150151" y="61163"/>
                  <a:pt x="146861" y="77787"/>
                  <a:pt x="140283" y="94145"/>
                </a:cubicBezTo>
                <a:cubicBezTo>
                  <a:pt x="133705" y="110503"/>
                  <a:pt x="124059" y="125304"/>
                  <a:pt x="111347" y="138550"/>
                </a:cubicBezTo>
                <a:cubicBezTo>
                  <a:pt x="98633" y="151797"/>
                  <a:pt x="82944" y="162865"/>
                  <a:pt x="64274" y="171755"/>
                </a:cubicBezTo>
                <a:cubicBezTo>
                  <a:pt x="45605" y="180645"/>
                  <a:pt x="24180" y="185979"/>
                  <a:pt x="0" y="1877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6" name="Freeform 296"/>
          <p:cNvSpPr/>
          <p:nvPr/>
        </p:nvSpPr>
        <p:spPr>
          <a:xfrm>
            <a:off x="16002899" y="4028824"/>
            <a:ext cx="218960" cy="227228"/>
          </a:xfrm>
          <a:custGeom>
            <a:avLst/>
            <a:gdLst>
              <a:gd name="connsiteX0" fmla="*/ 0 w 218960"/>
              <a:gd name="connsiteY0" fmla="*/ 67208 h 227228"/>
              <a:gd name="connsiteX1" fmla="*/ 5866 w 218960"/>
              <a:gd name="connsiteY1" fmla="*/ 42272 h 227228"/>
              <a:gd name="connsiteX2" fmla="*/ 21735 w 218960"/>
              <a:gd name="connsiteY2" fmla="*/ 23736 h 227228"/>
              <a:gd name="connsiteX3" fmla="*/ 45205 w 218960"/>
              <a:gd name="connsiteY3" fmla="*/ 12268 h 227228"/>
              <a:gd name="connsiteX4" fmla="*/ 73875 w 218960"/>
              <a:gd name="connsiteY4" fmla="*/ 8267 h 227228"/>
              <a:gd name="connsiteX5" fmla="*/ 102412 w 218960"/>
              <a:gd name="connsiteY5" fmla="*/ 12268 h 227228"/>
              <a:gd name="connsiteX6" fmla="*/ 125749 w 218960"/>
              <a:gd name="connsiteY6" fmla="*/ 23736 h 227228"/>
              <a:gd name="connsiteX7" fmla="*/ 141484 w 218960"/>
              <a:gd name="connsiteY7" fmla="*/ 42272 h 227228"/>
              <a:gd name="connsiteX8" fmla="*/ 147219 w 218960"/>
              <a:gd name="connsiteY8" fmla="*/ 67208 h 227228"/>
              <a:gd name="connsiteX9" fmla="*/ 141484 w 218960"/>
              <a:gd name="connsiteY9" fmla="*/ 92945 h 227228"/>
              <a:gd name="connsiteX10" fmla="*/ 125749 w 218960"/>
              <a:gd name="connsiteY10" fmla="*/ 111480 h 227228"/>
              <a:gd name="connsiteX11" fmla="*/ 102412 w 218960"/>
              <a:gd name="connsiteY11" fmla="*/ 122815 h 227228"/>
              <a:gd name="connsiteX12" fmla="*/ 73875 w 218960"/>
              <a:gd name="connsiteY12" fmla="*/ 126682 h 227228"/>
              <a:gd name="connsiteX13" fmla="*/ 45205 w 218960"/>
              <a:gd name="connsiteY13" fmla="*/ 122815 h 227228"/>
              <a:gd name="connsiteX14" fmla="*/ 21735 w 218960"/>
              <a:gd name="connsiteY14" fmla="*/ 111480 h 227228"/>
              <a:gd name="connsiteX15" fmla="*/ 5866 w 218960"/>
              <a:gd name="connsiteY15" fmla="*/ 92945 h 227228"/>
              <a:gd name="connsiteX16" fmla="*/ 0 w 218960"/>
              <a:gd name="connsiteY16" fmla="*/ 67208 h 227228"/>
              <a:gd name="connsiteX18" fmla="*/ 173087 w 218960"/>
              <a:gd name="connsiteY18" fmla="*/ 227228 h 227228"/>
              <a:gd name="connsiteX19" fmla="*/ 173087 w 218960"/>
              <a:gd name="connsiteY19" fmla="*/ 215227 h 227228"/>
              <a:gd name="connsiteX20" fmla="*/ 149885 w 218960"/>
              <a:gd name="connsiteY20" fmla="*/ 221361 h 227228"/>
              <a:gd name="connsiteX21" fmla="*/ 123616 w 218960"/>
              <a:gd name="connsiteY21" fmla="*/ 225094 h 227228"/>
              <a:gd name="connsiteX22" fmla="*/ 96679 w 218960"/>
              <a:gd name="connsiteY22" fmla="*/ 226828 h 227228"/>
              <a:gd name="connsiteX23" fmla="*/ 71208 w 218960"/>
              <a:gd name="connsiteY23" fmla="*/ 227228 h 227228"/>
              <a:gd name="connsiteX24" fmla="*/ 34671 w 218960"/>
              <a:gd name="connsiteY24" fmla="*/ 227228 h 227228"/>
              <a:gd name="connsiteX25" fmla="*/ 34671 w 218960"/>
              <a:gd name="connsiteY25" fmla="*/ 147485 h 227228"/>
              <a:gd name="connsiteX26" fmla="*/ 80544 w 218960"/>
              <a:gd name="connsiteY26" fmla="*/ 138684 h 227228"/>
              <a:gd name="connsiteX27" fmla="*/ 80544 w 218960"/>
              <a:gd name="connsiteY27" fmla="*/ 160020 h 227228"/>
              <a:gd name="connsiteX28" fmla="*/ 173087 w 218960"/>
              <a:gd name="connsiteY28" fmla="*/ 160020 h 227228"/>
              <a:gd name="connsiteX29" fmla="*/ 173087 w 218960"/>
              <a:gd name="connsiteY29" fmla="*/ 144818 h 227228"/>
              <a:gd name="connsiteX30" fmla="*/ 218960 w 218960"/>
              <a:gd name="connsiteY30" fmla="*/ 136017 h 227228"/>
              <a:gd name="connsiteX31" fmla="*/ 218960 w 218960"/>
              <a:gd name="connsiteY31" fmla="*/ 227228 h 227228"/>
              <a:gd name="connsiteX33" fmla="*/ 171754 w 218960"/>
              <a:gd name="connsiteY33" fmla="*/ 133616 h 227228"/>
              <a:gd name="connsiteX34" fmla="*/ 171754 w 218960"/>
              <a:gd name="connsiteY34" fmla="*/ 28003 h 227228"/>
              <a:gd name="connsiteX35" fmla="*/ 170154 w 218960"/>
              <a:gd name="connsiteY35" fmla="*/ 20936 h 227228"/>
              <a:gd name="connsiteX36" fmla="*/ 164554 w 218960"/>
              <a:gd name="connsiteY36" fmla="*/ 16002 h 227228"/>
              <a:gd name="connsiteX37" fmla="*/ 218960 w 218960"/>
              <a:gd name="connsiteY37" fmla="*/ 0 h 227228"/>
              <a:gd name="connsiteX38" fmla="*/ 218960 w 218960"/>
              <a:gd name="connsiteY38" fmla="*/ 109347 h 227228"/>
              <a:gd name="connsiteX39" fmla="*/ 212826 w 218960"/>
              <a:gd name="connsiteY39" fmla="*/ 127883 h 227228"/>
              <a:gd name="connsiteX40" fmla="*/ 193357 w 218960"/>
              <a:gd name="connsiteY40" fmla="*/ 133616 h 227228"/>
              <a:gd name="connsiteX42" fmla="*/ 44538 w 218960"/>
              <a:gd name="connsiteY42" fmla="*/ 67208 h 227228"/>
              <a:gd name="connsiteX43" fmla="*/ 46538 w 218960"/>
              <a:gd name="connsiteY43" fmla="*/ 81343 h 227228"/>
              <a:gd name="connsiteX44" fmla="*/ 52406 w 218960"/>
              <a:gd name="connsiteY44" fmla="*/ 92945 h 227228"/>
              <a:gd name="connsiteX45" fmla="*/ 61607 w 218960"/>
              <a:gd name="connsiteY45" fmla="*/ 100679 h 227228"/>
              <a:gd name="connsiteX46" fmla="*/ 73875 w 218960"/>
              <a:gd name="connsiteY46" fmla="*/ 103479 h 227228"/>
              <a:gd name="connsiteX47" fmla="*/ 85610 w 218960"/>
              <a:gd name="connsiteY47" fmla="*/ 100679 h 227228"/>
              <a:gd name="connsiteX48" fmla="*/ 94811 w 218960"/>
              <a:gd name="connsiteY48" fmla="*/ 93078 h 227228"/>
              <a:gd name="connsiteX49" fmla="*/ 100679 w 218960"/>
              <a:gd name="connsiteY49" fmla="*/ 81610 h 227228"/>
              <a:gd name="connsiteX50" fmla="*/ 102679 w 218960"/>
              <a:gd name="connsiteY50" fmla="*/ 67208 h 227228"/>
              <a:gd name="connsiteX51" fmla="*/ 94811 w 218960"/>
              <a:gd name="connsiteY51" fmla="*/ 41471 h 227228"/>
              <a:gd name="connsiteX52" fmla="*/ 73875 w 218960"/>
              <a:gd name="connsiteY52" fmla="*/ 31471 h 227228"/>
              <a:gd name="connsiteX53" fmla="*/ 52406 w 218960"/>
              <a:gd name="connsiteY53" fmla="*/ 41605 h 227228"/>
              <a:gd name="connsiteX54" fmla="*/ 44538 w 218960"/>
              <a:gd name="connsiteY54" fmla="*/ 67208 h 227228"/>
              <a:gd name="connsiteX56" fmla="*/ 91211 w 218960"/>
              <a:gd name="connsiteY56" fmla="*/ 202692 h 227228"/>
              <a:gd name="connsiteX57" fmla="*/ 130417 w 218960"/>
              <a:gd name="connsiteY57" fmla="*/ 201758 h 227228"/>
              <a:gd name="connsiteX58" fmla="*/ 173087 w 218960"/>
              <a:gd name="connsiteY58" fmla="*/ 197891 h 227228"/>
              <a:gd name="connsiteX59" fmla="*/ 173087 w 218960"/>
              <a:gd name="connsiteY59" fmla="*/ 184556 h 227228"/>
              <a:gd name="connsiteX60" fmla="*/ 80544 w 218960"/>
              <a:gd name="connsiteY60" fmla="*/ 184556 h 227228"/>
              <a:gd name="connsiteX61" fmla="*/ 80544 w 218960"/>
              <a:gd name="connsiteY61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18960" h="227228">
                <a:moveTo>
                  <a:pt x="0" y="67208"/>
                </a:moveTo>
                <a:cubicBezTo>
                  <a:pt x="0" y="57963"/>
                  <a:pt x="1955" y="49650"/>
                  <a:pt x="5866" y="42272"/>
                </a:cubicBezTo>
                <a:cubicBezTo>
                  <a:pt x="9778" y="34893"/>
                  <a:pt x="15069" y="28715"/>
                  <a:pt x="21735" y="23736"/>
                </a:cubicBezTo>
                <a:cubicBezTo>
                  <a:pt x="28404" y="18758"/>
                  <a:pt x="36227" y="14935"/>
                  <a:pt x="45205" y="12268"/>
                </a:cubicBezTo>
                <a:cubicBezTo>
                  <a:pt x="54184" y="9601"/>
                  <a:pt x="63742" y="8267"/>
                  <a:pt x="73875" y="8267"/>
                </a:cubicBezTo>
                <a:cubicBezTo>
                  <a:pt x="84010" y="8267"/>
                  <a:pt x="93523" y="9601"/>
                  <a:pt x="102412" y="12268"/>
                </a:cubicBezTo>
                <a:cubicBezTo>
                  <a:pt x="111302" y="14935"/>
                  <a:pt x="119081" y="18758"/>
                  <a:pt x="125749" y="23736"/>
                </a:cubicBezTo>
                <a:cubicBezTo>
                  <a:pt x="132417" y="28715"/>
                  <a:pt x="137661" y="34893"/>
                  <a:pt x="141484" y="42272"/>
                </a:cubicBezTo>
                <a:cubicBezTo>
                  <a:pt x="145307" y="49650"/>
                  <a:pt x="147219" y="57963"/>
                  <a:pt x="147219" y="67208"/>
                </a:cubicBezTo>
                <a:cubicBezTo>
                  <a:pt x="147219" y="76987"/>
                  <a:pt x="145307" y="85566"/>
                  <a:pt x="141484" y="92945"/>
                </a:cubicBezTo>
                <a:cubicBezTo>
                  <a:pt x="137661" y="100323"/>
                  <a:pt x="132417" y="106502"/>
                  <a:pt x="125749" y="111480"/>
                </a:cubicBezTo>
                <a:cubicBezTo>
                  <a:pt x="119081" y="116459"/>
                  <a:pt x="111302" y="120237"/>
                  <a:pt x="102412" y="122815"/>
                </a:cubicBezTo>
                <a:cubicBezTo>
                  <a:pt x="93523" y="125393"/>
                  <a:pt x="84010" y="126682"/>
                  <a:pt x="73875" y="126682"/>
                </a:cubicBezTo>
                <a:cubicBezTo>
                  <a:pt x="63742" y="126682"/>
                  <a:pt x="54184" y="125393"/>
                  <a:pt x="45205" y="122815"/>
                </a:cubicBezTo>
                <a:cubicBezTo>
                  <a:pt x="36227" y="120237"/>
                  <a:pt x="28404" y="116459"/>
                  <a:pt x="21735" y="111480"/>
                </a:cubicBezTo>
                <a:cubicBezTo>
                  <a:pt x="15069" y="106502"/>
                  <a:pt x="9778" y="100323"/>
                  <a:pt x="5866" y="92945"/>
                </a:cubicBezTo>
                <a:cubicBezTo>
                  <a:pt x="1955" y="85566"/>
                  <a:pt x="0" y="76987"/>
                  <a:pt x="0" y="67208"/>
                </a:cubicBezTo>
                <a:moveTo>
                  <a:pt x="173087" y="227228"/>
                </a:moveTo>
                <a:lnTo>
                  <a:pt x="173087" y="215227"/>
                </a:lnTo>
                <a:cubicBezTo>
                  <a:pt x="166154" y="217716"/>
                  <a:pt x="158418" y="219761"/>
                  <a:pt x="149885" y="221361"/>
                </a:cubicBezTo>
                <a:cubicBezTo>
                  <a:pt x="141350" y="222961"/>
                  <a:pt x="132593" y="224206"/>
                  <a:pt x="123616" y="225094"/>
                </a:cubicBezTo>
                <a:cubicBezTo>
                  <a:pt x="114635" y="225983"/>
                  <a:pt x="105657" y="226561"/>
                  <a:pt x="96679" y="226828"/>
                </a:cubicBezTo>
                <a:cubicBezTo>
                  <a:pt x="87699" y="227095"/>
                  <a:pt x="79211" y="227228"/>
                  <a:pt x="71208" y="227228"/>
                </a:cubicBezTo>
                <a:lnTo>
                  <a:pt x="34671" y="227228"/>
                </a:lnTo>
                <a:lnTo>
                  <a:pt x="34671" y="147485"/>
                </a:lnTo>
                <a:lnTo>
                  <a:pt x="80544" y="138684"/>
                </a:lnTo>
                <a:lnTo>
                  <a:pt x="80544" y="160020"/>
                </a:lnTo>
                <a:lnTo>
                  <a:pt x="173087" y="160020"/>
                </a:lnTo>
                <a:lnTo>
                  <a:pt x="173087" y="144818"/>
                </a:lnTo>
                <a:lnTo>
                  <a:pt x="218960" y="136017"/>
                </a:lnTo>
                <a:lnTo>
                  <a:pt x="218960" y="227228"/>
                </a:lnTo>
                <a:moveTo>
                  <a:pt x="171754" y="133616"/>
                </a:moveTo>
                <a:lnTo>
                  <a:pt x="171754" y="28003"/>
                </a:lnTo>
                <a:cubicBezTo>
                  <a:pt x="171754" y="25514"/>
                  <a:pt x="171221" y="23158"/>
                  <a:pt x="170154" y="20936"/>
                </a:cubicBezTo>
                <a:cubicBezTo>
                  <a:pt x="169087" y="18713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09347"/>
                </a:lnTo>
                <a:cubicBezTo>
                  <a:pt x="218960" y="117881"/>
                  <a:pt x="216915" y="124060"/>
                  <a:pt x="212826" y="127883"/>
                </a:cubicBezTo>
                <a:cubicBezTo>
                  <a:pt x="208738" y="131705"/>
                  <a:pt x="202247" y="133616"/>
                  <a:pt x="193357" y="133616"/>
                </a:cubicBezTo>
                <a:moveTo>
                  <a:pt x="44538" y="67208"/>
                </a:moveTo>
                <a:cubicBezTo>
                  <a:pt x="44538" y="72187"/>
                  <a:pt x="45205" y="76898"/>
                  <a:pt x="46538" y="81343"/>
                </a:cubicBezTo>
                <a:cubicBezTo>
                  <a:pt x="47873" y="85788"/>
                  <a:pt x="49828" y="89655"/>
                  <a:pt x="52406" y="92945"/>
                </a:cubicBezTo>
                <a:cubicBezTo>
                  <a:pt x="54984" y="96234"/>
                  <a:pt x="58052" y="98812"/>
                  <a:pt x="61607" y="100679"/>
                </a:cubicBezTo>
                <a:cubicBezTo>
                  <a:pt x="65163" y="102546"/>
                  <a:pt x="69252" y="103479"/>
                  <a:pt x="73875" y="103479"/>
                </a:cubicBezTo>
                <a:cubicBezTo>
                  <a:pt x="78143" y="103479"/>
                  <a:pt x="82054" y="102546"/>
                  <a:pt x="85610" y="100679"/>
                </a:cubicBezTo>
                <a:cubicBezTo>
                  <a:pt x="89167" y="98812"/>
                  <a:pt x="92233" y="96279"/>
                  <a:pt x="94811" y="93078"/>
                </a:cubicBezTo>
                <a:cubicBezTo>
                  <a:pt x="97389" y="89877"/>
                  <a:pt x="99346" y="86055"/>
                  <a:pt x="100679" y="81610"/>
                </a:cubicBezTo>
                <a:cubicBezTo>
                  <a:pt x="102012" y="77165"/>
                  <a:pt x="102679" y="72364"/>
                  <a:pt x="102679" y="67208"/>
                </a:cubicBezTo>
                <a:cubicBezTo>
                  <a:pt x="102679" y="56718"/>
                  <a:pt x="100056" y="48139"/>
                  <a:pt x="94811" y="41471"/>
                </a:cubicBezTo>
                <a:cubicBezTo>
                  <a:pt x="89567" y="34804"/>
                  <a:pt x="82587" y="31471"/>
                  <a:pt x="73875" y="31471"/>
                </a:cubicBezTo>
                <a:cubicBezTo>
                  <a:pt x="64807" y="31471"/>
                  <a:pt x="57651" y="34849"/>
                  <a:pt x="52406" y="41605"/>
                </a:cubicBezTo>
                <a:cubicBezTo>
                  <a:pt x="47160" y="48361"/>
                  <a:pt x="44538" y="56896"/>
                  <a:pt x="44538" y="67208"/>
                </a:cubicBezTo>
                <a:moveTo>
                  <a:pt x="91211" y="202692"/>
                </a:moveTo>
                <a:cubicBezTo>
                  <a:pt x="103302" y="202692"/>
                  <a:pt x="116370" y="202381"/>
                  <a:pt x="130417" y="201758"/>
                </a:cubicBezTo>
                <a:cubicBezTo>
                  <a:pt x="144462" y="201136"/>
                  <a:pt x="158686" y="199847"/>
                  <a:pt x="173087" y="197891"/>
                </a:cubicBezTo>
                <a:lnTo>
                  <a:pt x="173087" y="184556"/>
                </a:lnTo>
                <a:lnTo>
                  <a:pt x="80544" y="184556"/>
                </a:lnTo>
                <a:lnTo>
                  <a:pt x="80544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7" name="Freeform 297"/>
          <p:cNvSpPr/>
          <p:nvPr/>
        </p:nvSpPr>
        <p:spPr>
          <a:xfrm>
            <a:off x="16265331" y="4028824"/>
            <a:ext cx="223228" cy="230429"/>
          </a:xfrm>
          <a:custGeom>
            <a:avLst/>
            <a:gdLst>
              <a:gd name="connsiteX0" fmla="*/ 68010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2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59 h 230429"/>
              <a:gd name="connsiteX8" fmla="*/ 217094 w 223228"/>
              <a:gd name="connsiteY8" fmla="*/ 224694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7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4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10" y="150419"/>
                </a:moveTo>
                <a:cubicBezTo>
                  <a:pt x="91656" y="150419"/>
                  <a:pt x="112237" y="149129"/>
                  <a:pt x="129749" y="146552"/>
                </a:cubicBezTo>
                <a:cubicBezTo>
                  <a:pt x="147264" y="143973"/>
                  <a:pt x="162686" y="140639"/>
                  <a:pt x="176022" y="136550"/>
                </a:cubicBezTo>
                <a:lnTo>
                  <a:pt x="176022" y="28003"/>
                </a:lnTo>
                <a:cubicBezTo>
                  <a:pt x="176022" y="25514"/>
                  <a:pt x="175489" y="23158"/>
                  <a:pt x="174422" y="20936"/>
                </a:cubicBezTo>
                <a:cubicBezTo>
                  <a:pt x="173355" y="18713"/>
                  <a:pt x="171489" y="17069"/>
                  <a:pt x="168822" y="16002"/>
                </a:cubicBezTo>
                <a:lnTo>
                  <a:pt x="223228" y="0"/>
                </a:lnTo>
                <a:lnTo>
                  <a:pt x="223228" y="206159"/>
                </a:lnTo>
                <a:cubicBezTo>
                  <a:pt x="223228" y="214693"/>
                  <a:pt x="221183" y="220872"/>
                  <a:pt x="217094" y="224694"/>
                </a:cubicBezTo>
                <a:cubicBezTo>
                  <a:pt x="213006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5"/>
                  <a:pt x="161799" y="161975"/>
                  <a:pt x="153087" y="164821"/>
                </a:cubicBezTo>
                <a:cubicBezTo>
                  <a:pt x="144374" y="167665"/>
                  <a:pt x="134906" y="170021"/>
                  <a:pt x="124682" y="171888"/>
                </a:cubicBezTo>
                <a:cubicBezTo>
                  <a:pt x="114460" y="173755"/>
                  <a:pt x="103657" y="175177"/>
                  <a:pt x="92278" y="176155"/>
                </a:cubicBezTo>
                <a:cubicBezTo>
                  <a:pt x="80899" y="177133"/>
                  <a:pt x="69253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2"/>
                  <a:pt x="9779" y="38005"/>
                  <a:pt x="8001" y="35604"/>
                </a:cubicBezTo>
                <a:cubicBezTo>
                  <a:pt x="6223" y="33204"/>
                  <a:pt x="3556" y="31737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8" name="Freeform 298"/>
          <p:cNvSpPr/>
          <p:nvPr/>
        </p:nvSpPr>
        <p:spPr>
          <a:xfrm>
            <a:off x="16532031" y="4028824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89 h 230429"/>
              <a:gd name="connsiteX4" fmla="*/ 10668 w 253899"/>
              <a:gd name="connsiteY4" fmla="*/ 180289 h 230429"/>
              <a:gd name="connsiteX5" fmla="*/ 10668 w 253899"/>
              <a:gd name="connsiteY5" fmla="*/ 44539 h 230429"/>
              <a:gd name="connsiteX6" fmla="*/ 8001 w 253899"/>
              <a:gd name="connsiteY6" fmla="*/ 35604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6 h 230429"/>
              <a:gd name="connsiteX10" fmla="*/ 137885 w 253899"/>
              <a:gd name="connsiteY10" fmla="*/ 23736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10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4 w 253899"/>
              <a:gd name="connsiteY17" fmla="*/ 144685 h 230429"/>
              <a:gd name="connsiteX18" fmla="*/ 170689 w 253899"/>
              <a:gd name="connsiteY18" fmla="*/ 139217 h 230429"/>
              <a:gd name="connsiteX19" fmla="*/ 170689 w 253899"/>
              <a:gd name="connsiteY19" fmla="*/ 28003 h 230429"/>
              <a:gd name="connsiteX20" fmla="*/ 169087 w 253899"/>
              <a:gd name="connsiteY20" fmla="*/ 20936 h 230429"/>
              <a:gd name="connsiteX21" fmla="*/ 163486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0 h 230429"/>
              <a:gd name="connsiteX26" fmla="*/ 217894 w 253899"/>
              <a:gd name="connsiteY26" fmla="*/ 109080 h 230429"/>
              <a:gd name="connsiteX27" fmla="*/ 217894 w 253899"/>
              <a:gd name="connsiteY27" fmla="*/ 206159 h 230429"/>
              <a:gd name="connsiteX28" fmla="*/ 211761 w 253899"/>
              <a:gd name="connsiteY28" fmla="*/ 224694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6" y="165176"/>
                  <a:pt x="141841" y="170732"/>
                  <a:pt x="122549" y="174555"/>
                </a:cubicBezTo>
                <a:cubicBezTo>
                  <a:pt x="103257" y="178378"/>
                  <a:pt x="81522" y="180289"/>
                  <a:pt x="57341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2"/>
                  <a:pt x="9779" y="38005"/>
                  <a:pt x="8001" y="35604"/>
                </a:cubicBezTo>
                <a:cubicBezTo>
                  <a:pt x="6223" y="33204"/>
                  <a:pt x="3556" y="31737"/>
                  <a:pt x="0" y="31204"/>
                </a:cubicBezTo>
                <a:lnTo>
                  <a:pt x="56541" y="15202"/>
                </a:lnTo>
                <a:lnTo>
                  <a:pt x="56541" y="23736"/>
                </a:lnTo>
                <a:lnTo>
                  <a:pt x="137885" y="23736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10" y="151752"/>
                </a:lnTo>
                <a:cubicBezTo>
                  <a:pt x="79742" y="151752"/>
                  <a:pt x="90456" y="151485"/>
                  <a:pt x="100147" y="150952"/>
                </a:cubicBezTo>
                <a:cubicBezTo>
                  <a:pt x="109837" y="150419"/>
                  <a:pt x="118816" y="149618"/>
                  <a:pt x="127084" y="148552"/>
                </a:cubicBezTo>
                <a:cubicBezTo>
                  <a:pt x="135350" y="147485"/>
                  <a:pt x="143041" y="146196"/>
                  <a:pt x="150154" y="144685"/>
                </a:cubicBezTo>
                <a:cubicBezTo>
                  <a:pt x="157263" y="143173"/>
                  <a:pt x="164109" y="141351"/>
                  <a:pt x="170689" y="139217"/>
                </a:cubicBezTo>
                <a:lnTo>
                  <a:pt x="170689" y="28003"/>
                </a:lnTo>
                <a:cubicBezTo>
                  <a:pt x="170689" y="25514"/>
                  <a:pt x="170156" y="23158"/>
                  <a:pt x="169087" y="20936"/>
                </a:cubicBezTo>
                <a:cubicBezTo>
                  <a:pt x="168022" y="18713"/>
                  <a:pt x="166154" y="17069"/>
                  <a:pt x="163486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0"/>
                </a:lnTo>
                <a:lnTo>
                  <a:pt x="217894" y="109080"/>
                </a:lnTo>
                <a:lnTo>
                  <a:pt x="217894" y="206159"/>
                </a:lnTo>
                <a:cubicBezTo>
                  <a:pt x="217894" y="214693"/>
                  <a:pt x="215850" y="220872"/>
                  <a:pt x="211761" y="224694"/>
                </a:cubicBezTo>
                <a:cubicBezTo>
                  <a:pt x="207669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9" name="Freeform 299"/>
          <p:cNvSpPr/>
          <p:nvPr/>
        </p:nvSpPr>
        <p:spPr>
          <a:xfrm>
            <a:off x="9609590" y="4767998"/>
            <a:ext cx="120548" cy="28537"/>
          </a:xfrm>
          <a:custGeom>
            <a:avLst/>
            <a:gdLst>
              <a:gd name="connsiteX0" fmla="*/ 0 w 120548"/>
              <a:gd name="connsiteY0" fmla="*/ 0 h 28537"/>
              <a:gd name="connsiteX1" fmla="*/ 120548 w 120548"/>
              <a:gd name="connsiteY1" fmla="*/ 0 h 28537"/>
              <a:gd name="connsiteX2" fmla="*/ 120548 w 120548"/>
              <a:gd name="connsiteY2" fmla="*/ 28537 h 28537"/>
              <a:gd name="connsiteX3" fmla="*/ 0 w 120548"/>
              <a:gd name="connsiteY3" fmla="*/ 28537 h 2853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7">
                <a:moveTo>
                  <a:pt x="0" y="0"/>
                </a:moveTo>
                <a:lnTo>
                  <a:pt x="120548" y="0"/>
                </a:lnTo>
                <a:lnTo>
                  <a:pt x="120548" y="28537"/>
                </a:lnTo>
                <a:lnTo>
                  <a:pt x="0" y="2853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0" name="Freeform 300"/>
          <p:cNvSpPr/>
          <p:nvPr/>
        </p:nvSpPr>
        <p:spPr>
          <a:xfrm>
            <a:off x="9834809" y="4667452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0 w 256832"/>
              <a:gd name="connsiteY1" fmla="*/ 66675 h 228562"/>
              <a:gd name="connsiteX2" fmla="*/ 132683 w 256832"/>
              <a:gd name="connsiteY2" fmla="*/ 75876 h 228562"/>
              <a:gd name="connsiteX3" fmla="*/ 145352 w 256832"/>
              <a:gd name="connsiteY3" fmla="*/ 89478 h 228562"/>
              <a:gd name="connsiteX4" fmla="*/ 149619 w 256832"/>
              <a:gd name="connsiteY4" fmla="*/ 106147 h 228562"/>
              <a:gd name="connsiteX5" fmla="*/ 145352 w 256832"/>
              <a:gd name="connsiteY5" fmla="*/ 122815 h 228562"/>
              <a:gd name="connsiteX6" fmla="*/ 132683 w 256832"/>
              <a:gd name="connsiteY6" fmla="*/ 136417 h 228562"/>
              <a:gd name="connsiteX7" fmla="*/ 111880 w 256832"/>
              <a:gd name="connsiteY7" fmla="*/ 145485 h 228562"/>
              <a:gd name="connsiteX8" fmla="*/ 82944 w 256832"/>
              <a:gd name="connsiteY8" fmla="*/ 148818 h 228562"/>
              <a:gd name="connsiteX9" fmla="*/ 54006 w 256832"/>
              <a:gd name="connsiteY9" fmla="*/ 145485 h 228562"/>
              <a:gd name="connsiteX10" fmla="*/ 33204 w 256832"/>
              <a:gd name="connsiteY10" fmla="*/ 136417 h 228562"/>
              <a:gd name="connsiteX11" fmla="*/ 20669 w 256832"/>
              <a:gd name="connsiteY11" fmla="*/ 122815 h 228562"/>
              <a:gd name="connsiteX12" fmla="*/ 16535 w 256832"/>
              <a:gd name="connsiteY12" fmla="*/ 106147 h 228562"/>
              <a:gd name="connsiteX13" fmla="*/ 20669 w 256832"/>
              <a:gd name="connsiteY13" fmla="*/ 89478 h 228562"/>
              <a:gd name="connsiteX14" fmla="*/ 33204 w 256832"/>
              <a:gd name="connsiteY14" fmla="*/ 75876 h 228562"/>
              <a:gd name="connsiteX15" fmla="*/ 54006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2 h 228562"/>
              <a:gd name="connsiteX19" fmla="*/ 173622 w 256832"/>
              <a:gd name="connsiteY19" fmla="*/ 29337 h 228562"/>
              <a:gd name="connsiteX20" fmla="*/ 172021 w 256832"/>
              <a:gd name="connsiteY20" fmla="*/ 22270 h 228562"/>
              <a:gd name="connsiteX21" fmla="*/ 166420 w 256832"/>
              <a:gd name="connsiteY21" fmla="*/ 17336 h 228562"/>
              <a:gd name="connsiteX22" fmla="*/ 220827 w 256832"/>
              <a:gd name="connsiteY22" fmla="*/ 1334 h 228562"/>
              <a:gd name="connsiteX23" fmla="*/ 220827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7 w 256832"/>
              <a:gd name="connsiteY26" fmla="*/ 99746 h 228562"/>
              <a:gd name="connsiteX27" fmla="*/ 220827 w 256832"/>
              <a:gd name="connsiteY27" fmla="*/ 149352 h 228562"/>
              <a:gd name="connsiteX28" fmla="*/ 214694 w 256832"/>
              <a:gd name="connsiteY28" fmla="*/ 167888 h 228562"/>
              <a:gd name="connsiteX29" fmla="*/ 195224 w 256832"/>
              <a:gd name="connsiteY29" fmla="*/ 173622 h 228562"/>
              <a:gd name="connsiteX31" fmla="*/ 38671 w 256832"/>
              <a:gd name="connsiteY31" fmla="*/ 184557 h 228562"/>
              <a:gd name="connsiteX32" fmla="*/ 36005 w 256832"/>
              <a:gd name="connsiteY32" fmla="*/ 175622 h 228562"/>
              <a:gd name="connsiteX33" fmla="*/ 28003 w 256832"/>
              <a:gd name="connsiteY33" fmla="*/ 171222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9 h 228562"/>
              <a:gd name="connsiteX38" fmla="*/ 221095 w 256832"/>
              <a:gd name="connsiteY38" fmla="*/ 193358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2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4 h 228562"/>
              <a:gd name="connsiteX45" fmla="*/ 0 w 256832"/>
              <a:gd name="connsiteY45" fmla="*/ 31204 h 228562"/>
              <a:gd name="connsiteX46" fmla="*/ 56541 w 256832"/>
              <a:gd name="connsiteY46" fmla="*/ 31204 h 228562"/>
              <a:gd name="connsiteX47" fmla="*/ 56541 w 256832"/>
              <a:gd name="connsiteY47" fmla="*/ 26937 h 228562"/>
              <a:gd name="connsiteX48" fmla="*/ 53873 w 256832"/>
              <a:gd name="connsiteY48" fmla="*/ 18002 h 228562"/>
              <a:gd name="connsiteX49" fmla="*/ 45873 w 256832"/>
              <a:gd name="connsiteY49" fmla="*/ 13602 h 228562"/>
              <a:gd name="connsiteX50" fmla="*/ 106414 w 256832"/>
              <a:gd name="connsiteY50" fmla="*/ 0 h 228562"/>
              <a:gd name="connsiteX51" fmla="*/ 106414 w 256832"/>
              <a:gd name="connsiteY51" fmla="*/ 31204 h 228562"/>
              <a:gd name="connsiteX52" fmla="*/ 153352 w 256832"/>
              <a:gd name="connsiteY52" fmla="*/ 31204 h 228562"/>
              <a:gd name="connsiteX54" fmla="*/ 108279 w 256832"/>
              <a:gd name="connsiteY54" fmla="*/ 106147 h 228562"/>
              <a:gd name="connsiteX55" fmla="*/ 102012 w 256832"/>
              <a:gd name="connsiteY55" fmla="*/ 90945 h 228562"/>
              <a:gd name="connsiteX56" fmla="*/ 82944 w 256832"/>
              <a:gd name="connsiteY56" fmla="*/ 84277 h 228562"/>
              <a:gd name="connsiteX57" fmla="*/ 64008 w 256832"/>
              <a:gd name="connsiteY57" fmla="*/ 90945 h 228562"/>
              <a:gd name="connsiteX58" fmla="*/ 57873 w 256832"/>
              <a:gd name="connsiteY58" fmla="*/ 106147 h 228562"/>
              <a:gd name="connsiteX59" fmla="*/ 64008 w 256832"/>
              <a:gd name="connsiteY59" fmla="*/ 121215 h 228562"/>
              <a:gd name="connsiteX60" fmla="*/ 82944 w 256832"/>
              <a:gd name="connsiteY60" fmla="*/ 127749 h 228562"/>
              <a:gd name="connsiteX61" fmla="*/ 102012 w 256832"/>
              <a:gd name="connsiteY61" fmla="*/ 121215 h 228562"/>
              <a:gd name="connsiteX62" fmla="*/ 108279 w 256832"/>
              <a:gd name="connsiteY62" fmla="*/ 106147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8" y="63208"/>
                  <a:pt x="103612" y="64364"/>
                  <a:pt x="111880" y="66675"/>
                </a:cubicBezTo>
                <a:cubicBezTo>
                  <a:pt x="120148" y="68986"/>
                  <a:pt x="127083" y="72053"/>
                  <a:pt x="132683" y="75876"/>
                </a:cubicBezTo>
                <a:cubicBezTo>
                  <a:pt x="138283" y="79699"/>
                  <a:pt x="142506" y="84233"/>
                  <a:pt x="145352" y="89478"/>
                </a:cubicBezTo>
                <a:cubicBezTo>
                  <a:pt x="148196" y="94723"/>
                  <a:pt x="149619" y="100280"/>
                  <a:pt x="149619" y="106147"/>
                </a:cubicBezTo>
                <a:cubicBezTo>
                  <a:pt x="149619" y="112014"/>
                  <a:pt x="148196" y="117570"/>
                  <a:pt x="145352" y="122815"/>
                </a:cubicBezTo>
                <a:cubicBezTo>
                  <a:pt x="142506" y="128061"/>
                  <a:pt x="138283" y="132594"/>
                  <a:pt x="132683" y="136417"/>
                </a:cubicBezTo>
                <a:cubicBezTo>
                  <a:pt x="127083" y="140240"/>
                  <a:pt x="120148" y="143263"/>
                  <a:pt x="111880" y="145485"/>
                </a:cubicBezTo>
                <a:cubicBezTo>
                  <a:pt x="103612" y="147707"/>
                  <a:pt x="93968" y="148818"/>
                  <a:pt x="82944" y="148818"/>
                </a:cubicBezTo>
                <a:cubicBezTo>
                  <a:pt x="71920" y="148818"/>
                  <a:pt x="62274" y="147707"/>
                  <a:pt x="54006" y="145485"/>
                </a:cubicBezTo>
                <a:cubicBezTo>
                  <a:pt x="45739" y="143263"/>
                  <a:pt x="38805" y="140240"/>
                  <a:pt x="33204" y="136417"/>
                </a:cubicBezTo>
                <a:cubicBezTo>
                  <a:pt x="27603" y="132594"/>
                  <a:pt x="23425" y="128061"/>
                  <a:pt x="20669" y="122815"/>
                </a:cubicBezTo>
                <a:cubicBezTo>
                  <a:pt x="17913" y="117570"/>
                  <a:pt x="16535" y="112014"/>
                  <a:pt x="16535" y="106147"/>
                </a:cubicBezTo>
                <a:cubicBezTo>
                  <a:pt x="16535" y="100280"/>
                  <a:pt x="17913" y="94723"/>
                  <a:pt x="20669" y="89478"/>
                </a:cubicBezTo>
                <a:cubicBezTo>
                  <a:pt x="23425" y="84233"/>
                  <a:pt x="27603" y="79699"/>
                  <a:pt x="33204" y="75876"/>
                </a:cubicBezTo>
                <a:cubicBezTo>
                  <a:pt x="38805" y="72053"/>
                  <a:pt x="45739" y="68986"/>
                  <a:pt x="54006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2"/>
                </a:moveTo>
                <a:lnTo>
                  <a:pt x="173622" y="29337"/>
                </a:lnTo>
                <a:cubicBezTo>
                  <a:pt x="173622" y="26848"/>
                  <a:pt x="173089" y="24492"/>
                  <a:pt x="172021" y="22270"/>
                </a:cubicBezTo>
                <a:cubicBezTo>
                  <a:pt x="170955" y="20047"/>
                  <a:pt x="169087" y="18402"/>
                  <a:pt x="166420" y="17336"/>
                </a:cubicBezTo>
                <a:lnTo>
                  <a:pt x="220827" y="1334"/>
                </a:lnTo>
                <a:lnTo>
                  <a:pt x="220827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7" y="99746"/>
                </a:lnTo>
                <a:lnTo>
                  <a:pt x="220827" y="149352"/>
                </a:lnTo>
                <a:cubicBezTo>
                  <a:pt x="220827" y="157886"/>
                  <a:pt x="218784" y="164065"/>
                  <a:pt x="214694" y="167888"/>
                </a:cubicBezTo>
                <a:cubicBezTo>
                  <a:pt x="210603" y="171710"/>
                  <a:pt x="204115" y="173622"/>
                  <a:pt x="195224" y="173622"/>
                </a:cubicBezTo>
                <a:moveTo>
                  <a:pt x="38671" y="184557"/>
                </a:moveTo>
                <a:cubicBezTo>
                  <a:pt x="38671" y="181000"/>
                  <a:pt x="37782" y="178022"/>
                  <a:pt x="36005" y="175622"/>
                </a:cubicBezTo>
                <a:cubicBezTo>
                  <a:pt x="34226" y="173222"/>
                  <a:pt x="31559" y="171755"/>
                  <a:pt x="28003" y="171222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5" y="204026"/>
                  <a:pt x="214292" y="203136"/>
                  <a:pt x="216694" y="201359"/>
                </a:cubicBezTo>
                <a:cubicBezTo>
                  <a:pt x="219094" y="199580"/>
                  <a:pt x="220561" y="196914"/>
                  <a:pt x="221095" y="193358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2"/>
                </a:cubicBezTo>
                <a:cubicBezTo>
                  <a:pt x="52096" y="15602"/>
                  <a:pt x="49428" y="14135"/>
                  <a:pt x="45873" y="13602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79" y="106147"/>
                </a:moveTo>
                <a:cubicBezTo>
                  <a:pt x="108279" y="100457"/>
                  <a:pt x="106191" y="95390"/>
                  <a:pt x="102012" y="90945"/>
                </a:cubicBezTo>
                <a:cubicBezTo>
                  <a:pt x="97834" y="86500"/>
                  <a:pt x="91478" y="84277"/>
                  <a:pt x="82944" y="84277"/>
                </a:cubicBezTo>
                <a:cubicBezTo>
                  <a:pt x="74409" y="84277"/>
                  <a:pt x="68097" y="86500"/>
                  <a:pt x="64008" y="90945"/>
                </a:cubicBezTo>
                <a:cubicBezTo>
                  <a:pt x="59919" y="95390"/>
                  <a:pt x="57873" y="100457"/>
                  <a:pt x="57873" y="106147"/>
                </a:cubicBezTo>
                <a:cubicBezTo>
                  <a:pt x="57873" y="111836"/>
                  <a:pt x="59919" y="116859"/>
                  <a:pt x="64008" y="121215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2" y="121215"/>
                </a:cubicBezTo>
                <a:cubicBezTo>
                  <a:pt x="106191" y="116859"/>
                  <a:pt x="108279" y="111836"/>
                  <a:pt x="108279" y="1061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1" name="Freeform 301"/>
          <p:cNvSpPr/>
          <p:nvPr/>
        </p:nvSpPr>
        <p:spPr>
          <a:xfrm>
            <a:off x="10097776" y="4677853"/>
            <a:ext cx="252831" cy="221361"/>
          </a:xfrm>
          <a:custGeom>
            <a:avLst/>
            <a:gdLst>
              <a:gd name="connsiteX0" fmla="*/ 173354 w 252831"/>
              <a:gd name="connsiteY0" fmla="*/ 77343 h 221361"/>
              <a:gd name="connsiteX1" fmla="*/ 175222 w 252831"/>
              <a:gd name="connsiteY1" fmla="*/ 68009 h 221361"/>
              <a:gd name="connsiteX2" fmla="*/ 169087 w 252831"/>
              <a:gd name="connsiteY2" fmla="*/ 60408 h 221361"/>
              <a:gd name="connsiteX3" fmla="*/ 157752 w 252831"/>
              <a:gd name="connsiteY3" fmla="*/ 55207 h 221361"/>
              <a:gd name="connsiteX4" fmla="*/ 143750 w 252831"/>
              <a:gd name="connsiteY4" fmla="*/ 53074 h 221361"/>
              <a:gd name="connsiteX5" fmla="*/ 118814 w 252831"/>
              <a:gd name="connsiteY5" fmla="*/ 69075 h 221361"/>
              <a:gd name="connsiteX6" fmla="*/ 87210 w 252831"/>
              <a:gd name="connsiteY6" fmla="*/ 80010 h 221361"/>
              <a:gd name="connsiteX7" fmla="*/ 53072 w 252831"/>
              <a:gd name="connsiteY7" fmla="*/ 86411 h 221361"/>
              <a:gd name="connsiteX8" fmla="*/ 20535 w 252831"/>
              <a:gd name="connsiteY8" fmla="*/ 88811 h 221361"/>
              <a:gd name="connsiteX9" fmla="*/ 20535 w 252831"/>
              <a:gd name="connsiteY9" fmla="*/ 83477 h 221361"/>
              <a:gd name="connsiteX10" fmla="*/ 54006 w 252831"/>
              <a:gd name="connsiteY10" fmla="*/ 76276 h 221361"/>
              <a:gd name="connsiteX11" fmla="*/ 81742 w 252831"/>
              <a:gd name="connsiteY11" fmla="*/ 63341 h 221361"/>
              <a:gd name="connsiteX12" fmla="*/ 100678 w 252831"/>
              <a:gd name="connsiteY12" fmla="*/ 46273 h 221361"/>
              <a:gd name="connsiteX13" fmla="*/ 107745 w 252831"/>
              <a:gd name="connsiteY13" fmla="*/ 26403 h 221361"/>
              <a:gd name="connsiteX14" fmla="*/ 107745 w 252831"/>
              <a:gd name="connsiteY14" fmla="*/ 23470 h 221361"/>
              <a:gd name="connsiteX15" fmla="*/ 54939 w 252831"/>
              <a:gd name="connsiteY15" fmla="*/ 23470 h 221361"/>
              <a:gd name="connsiteX16" fmla="*/ 49606 w 252831"/>
              <a:gd name="connsiteY16" fmla="*/ 25737 h 221361"/>
              <a:gd name="connsiteX17" fmla="*/ 46938 w 252831"/>
              <a:gd name="connsiteY17" fmla="*/ 31204 h 221361"/>
              <a:gd name="connsiteX18" fmla="*/ 30136 w 252831"/>
              <a:gd name="connsiteY18" fmla="*/ 0 h 221361"/>
              <a:gd name="connsiteX19" fmla="*/ 224560 w 252831"/>
              <a:gd name="connsiteY19" fmla="*/ 0 h 221361"/>
              <a:gd name="connsiteX20" fmla="*/ 224560 w 252831"/>
              <a:gd name="connsiteY20" fmla="*/ 23470 h 221361"/>
              <a:gd name="connsiteX21" fmla="*/ 159753 w 252831"/>
              <a:gd name="connsiteY21" fmla="*/ 23470 h 221361"/>
              <a:gd name="connsiteX22" fmla="*/ 154418 w 252831"/>
              <a:gd name="connsiteY22" fmla="*/ 39739 h 221361"/>
              <a:gd name="connsiteX23" fmla="*/ 180155 w 252831"/>
              <a:gd name="connsiteY23" fmla="*/ 41605 h 221361"/>
              <a:gd name="connsiteX24" fmla="*/ 204958 w 252831"/>
              <a:gd name="connsiteY24" fmla="*/ 46806 h 221361"/>
              <a:gd name="connsiteX25" fmla="*/ 223627 w 252831"/>
              <a:gd name="connsiteY25" fmla="*/ 56140 h 221361"/>
              <a:gd name="connsiteX26" fmla="*/ 230961 w 252831"/>
              <a:gd name="connsiteY26" fmla="*/ 70142 h 221361"/>
              <a:gd name="connsiteX27" fmla="*/ 224694 w 252831"/>
              <a:gd name="connsiteY27" fmla="*/ 82677 h 221361"/>
              <a:gd name="connsiteX28" fmla="*/ 207491 w 252831"/>
              <a:gd name="connsiteY28" fmla="*/ 88278 h 221361"/>
              <a:gd name="connsiteX29" fmla="*/ 186422 w 252831"/>
              <a:gd name="connsiteY29" fmla="*/ 86411 h 221361"/>
              <a:gd name="connsiteX30" fmla="*/ 173354 w 252831"/>
              <a:gd name="connsiteY30" fmla="*/ 77343 h 221361"/>
              <a:gd name="connsiteX32" fmla="*/ 252831 w 252831"/>
              <a:gd name="connsiteY32" fmla="*/ 127750 h 221361"/>
              <a:gd name="connsiteX33" fmla="*/ 32003 w 252831"/>
              <a:gd name="connsiteY33" fmla="*/ 127750 h 221361"/>
              <a:gd name="connsiteX34" fmla="*/ 22935 w 252831"/>
              <a:gd name="connsiteY34" fmla="*/ 135217 h 221361"/>
              <a:gd name="connsiteX35" fmla="*/ 0 w 252831"/>
              <a:gd name="connsiteY35" fmla="*/ 102946 h 221361"/>
              <a:gd name="connsiteX36" fmla="*/ 107745 w 252831"/>
              <a:gd name="connsiteY36" fmla="*/ 102946 h 221361"/>
              <a:gd name="connsiteX37" fmla="*/ 107745 w 252831"/>
              <a:gd name="connsiteY37" fmla="*/ 94945 h 221361"/>
              <a:gd name="connsiteX38" fmla="*/ 106145 w 252831"/>
              <a:gd name="connsiteY38" fmla="*/ 87878 h 221361"/>
              <a:gd name="connsiteX39" fmla="*/ 100544 w 252831"/>
              <a:gd name="connsiteY39" fmla="*/ 82944 h 221361"/>
              <a:gd name="connsiteX40" fmla="*/ 154952 w 252831"/>
              <a:gd name="connsiteY40" fmla="*/ 69609 h 221361"/>
              <a:gd name="connsiteX41" fmla="*/ 154952 w 252831"/>
              <a:gd name="connsiteY41" fmla="*/ 102946 h 221361"/>
              <a:gd name="connsiteX42" fmla="*/ 252831 w 252831"/>
              <a:gd name="connsiteY42" fmla="*/ 102946 h 221361"/>
              <a:gd name="connsiteX44" fmla="*/ 227228 w 252831"/>
              <a:gd name="connsiteY44" fmla="*/ 145352 h 221361"/>
              <a:gd name="connsiteX45" fmla="*/ 227228 w 252831"/>
              <a:gd name="connsiteY45" fmla="*/ 197091 h 221361"/>
              <a:gd name="connsiteX46" fmla="*/ 221093 w 252831"/>
              <a:gd name="connsiteY46" fmla="*/ 215627 h 221361"/>
              <a:gd name="connsiteX47" fmla="*/ 201625 w 252831"/>
              <a:gd name="connsiteY47" fmla="*/ 221361 h 221361"/>
              <a:gd name="connsiteX48" fmla="*/ 180022 w 252831"/>
              <a:gd name="connsiteY48" fmla="*/ 221361 h 221361"/>
              <a:gd name="connsiteX49" fmla="*/ 180022 w 252831"/>
              <a:gd name="connsiteY49" fmla="*/ 169888 h 221361"/>
              <a:gd name="connsiteX50" fmla="*/ 57872 w 252831"/>
              <a:gd name="connsiteY50" fmla="*/ 169888 h 221361"/>
              <a:gd name="connsiteX51" fmla="*/ 49872 w 252831"/>
              <a:gd name="connsiteY51" fmla="*/ 176556 h 221361"/>
              <a:gd name="connsiteX52" fmla="*/ 27469 w 252831"/>
              <a:gd name="connsiteY52" fmla="*/ 145352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1" h="221361">
                <a:moveTo>
                  <a:pt x="173354" y="77343"/>
                </a:moveTo>
                <a:cubicBezTo>
                  <a:pt x="175665" y="73965"/>
                  <a:pt x="176288" y="70853"/>
                  <a:pt x="175222" y="68009"/>
                </a:cubicBezTo>
                <a:cubicBezTo>
                  <a:pt x="174154" y="65163"/>
                  <a:pt x="172110" y="62630"/>
                  <a:pt x="169087" y="60408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2"/>
                  <a:pt x="148551" y="53251"/>
                  <a:pt x="143750" y="53074"/>
                </a:cubicBezTo>
                <a:cubicBezTo>
                  <a:pt x="136993" y="59296"/>
                  <a:pt x="128681" y="64630"/>
                  <a:pt x="118814" y="69075"/>
                </a:cubicBezTo>
                <a:cubicBezTo>
                  <a:pt x="108947" y="73520"/>
                  <a:pt x="98411" y="77165"/>
                  <a:pt x="87210" y="80010"/>
                </a:cubicBezTo>
                <a:cubicBezTo>
                  <a:pt x="76009" y="82855"/>
                  <a:pt x="64629" y="84989"/>
                  <a:pt x="53072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3"/>
                  <a:pt x="43427" y="79832"/>
                  <a:pt x="54006" y="76276"/>
                </a:cubicBezTo>
                <a:cubicBezTo>
                  <a:pt x="64585" y="72720"/>
                  <a:pt x="73831" y="68409"/>
                  <a:pt x="81742" y="63341"/>
                </a:cubicBezTo>
                <a:cubicBezTo>
                  <a:pt x="89655" y="58274"/>
                  <a:pt x="95967" y="52584"/>
                  <a:pt x="100678" y="46273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70"/>
                </a:lnTo>
                <a:lnTo>
                  <a:pt x="54939" y="23470"/>
                </a:lnTo>
                <a:cubicBezTo>
                  <a:pt x="52806" y="23470"/>
                  <a:pt x="51028" y="24226"/>
                  <a:pt x="49606" y="25737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70"/>
                </a:lnTo>
                <a:lnTo>
                  <a:pt x="159753" y="23470"/>
                </a:lnTo>
                <a:cubicBezTo>
                  <a:pt x="159219" y="29337"/>
                  <a:pt x="157442" y="34760"/>
                  <a:pt x="154418" y="39739"/>
                </a:cubicBezTo>
                <a:cubicBezTo>
                  <a:pt x="162596" y="39916"/>
                  <a:pt x="171176" y="40539"/>
                  <a:pt x="180155" y="41605"/>
                </a:cubicBezTo>
                <a:cubicBezTo>
                  <a:pt x="189133" y="42672"/>
                  <a:pt x="197402" y="44406"/>
                  <a:pt x="204958" y="46806"/>
                </a:cubicBezTo>
                <a:cubicBezTo>
                  <a:pt x="212514" y="49206"/>
                  <a:pt x="218737" y="52318"/>
                  <a:pt x="223627" y="56140"/>
                </a:cubicBezTo>
                <a:cubicBezTo>
                  <a:pt x="228517" y="59963"/>
                  <a:pt x="230961" y="64630"/>
                  <a:pt x="230961" y="70142"/>
                </a:cubicBezTo>
                <a:cubicBezTo>
                  <a:pt x="230961" y="75476"/>
                  <a:pt x="228871" y="79655"/>
                  <a:pt x="224694" y="82677"/>
                </a:cubicBezTo>
                <a:cubicBezTo>
                  <a:pt x="220515" y="85699"/>
                  <a:pt x="214782" y="87567"/>
                  <a:pt x="207491" y="88278"/>
                </a:cubicBezTo>
                <a:cubicBezTo>
                  <a:pt x="199847" y="88989"/>
                  <a:pt x="192822" y="88367"/>
                  <a:pt x="186422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252831" y="127750"/>
                </a:moveTo>
                <a:lnTo>
                  <a:pt x="32003" y="127750"/>
                </a:lnTo>
                <a:cubicBezTo>
                  <a:pt x="26846" y="127750"/>
                  <a:pt x="23825" y="130239"/>
                  <a:pt x="22935" y="135217"/>
                </a:cubicBezTo>
                <a:lnTo>
                  <a:pt x="0" y="102946"/>
                </a:lnTo>
                <a:lnTo>
                  <a:pt x="107745" y="102946"/>
                </a:lnTo>
                <a:lnTo>
                  <a:pt x="107745" y="94945"/>
                </a:lnTo>
                <a:cubicBezTo>
                  <a:pt x="107745" y="92456"/>
                  <a:pt x="107213" y="90100"/>
                  <a:pt x="106145" y="87878"/>
                </a:cubicBezTo>
                <a:cubicBezTo>
                  <a:pt x="105079" y="85655"/>
                  <a:pt x="103212" y="84010"/>
                  <a:pt x="100544" y="82944"/>
                </a:cubicBezTo>
                <a:lnTo>
                  <a:pt x="154952" y="69609"/>
                </a:lnTo>
                <a:lnTo>
                  <a:pt x="154952" y="102946"/>
                </a:lnTo>
                <a:lnTo>
                  <a:pt x="252831" y="102946"/>
                </a:lnTo>
                <a:moveTo>
                  <a:pt x="227228" y="145352"/>
                </a:moveTo>
                <a:lnTo>
                  <a:pt x="227228" y="197091"/>
                </a:lnTo>
                <a:cubicBezTo>
                  <a:pt x="227228" y="205626"/>
                  <a:pt x="225182" y="211804"/>
                  <a:pt x="221093" y="215627"/>
                </a:cubicBezTo>
                <a:cubicBezTo>
                  <a:pt x="217004" y="219449"/>
                  <a:pt x="210514" y="221361"/>
                  <a:pt x="201625" y="221361"/>
                </a:cubicBezTo>
                <a:lnTo>
                  <a:pt x="180022" y="221361"/>
                </a:lnTo>
                <a:lnTo>
                  <a:pt x="180022" y="169888"/>
                </a:lnTo>
                <a:lnTo>
                  <a:pt x="57872" y="169888"/>
                </a:lnTo>
                <a:cubicBezTo>
                  <a:pt x="53428" y="169888"/>
                  <a:pt x="50760" y="172110"/>
                  <a:pt x="49872" y="176556"/>
                </a:cubicBezTo>
                <a:lnTo>
                  <a:pt x="27469" y="1453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2" name="Freeform 302"/>
          <p:cNvSpPr/>
          <p:nvPr/>
        </p:nvSpPr>
        <p:spPr>
          <a:xfrm>
            <a:off x="10370342" y="4668786"/>
            <a:ext cx="224028" cy="230429"/>
          </a:xfrm>
          <a:custGeom>
            <a:avLst/>
            <a:gdLst>
              <a:gd name="connsiteX0" fmla="*/ 45606 w 224028"/>
              <a:gd name="connsiteY0" fmla="*/ 101346 h 230429"/>
              <a:gd name="connsiteX1" fmla="*/ 47606 w 224028"/>
              <a:gd name="connsiteY1" fmla="*/ 127083 h 230429"/>
              <a:gd name="connsiteX2" fmla="*/ 53206 w 224028"/>
              <a:gd name="connsiteY2" fmla="*/ 147085 h 230429"/>
              <a:gd name="connsiteX3" fmla="*/ 62140 w 224028"/>
              <a:gd name="connsiteY3" fmla="*/ 160153 h 230429"/>
              <a:gd name="connsiteX4" fmla="*/ 74409 w 224028"/>
              <a:gd name="connsiteY4" fmla="*/ 164821 h 230429"/>
              <a:gd name="connsiteX5" fmla="*/ 86278 w 224028"/>
              <a:gd name="connsiteY5" fmla="*/ 160153 h 230429"/>
              <a:gd name="connsiteX6" fmla="*/ 95078 w 224028"/>
              <a:gd name="connsiteY6" fmla="*/ 147085 h 230429"/>
              <a:gd name="connsiteX7" fmla="*/ 100679 w 224028"/>
              <a:gd name="connsiteY7" fmla="*/ 127083 h 230429"/>
              <a:gd name="connsiteX8" fmla="*/ 102681 w 224028"/>
              <a:gd name="connsiteY8" fmla="*/ 101346 h 230429"/>
              <a:gd name="connsiteX9" fmla="*/ 100679 w 224028"/>
              <a:gd name="connsiteY9" fmla="*/ 75609 h 230429"/>
              <a:gd name="connsiteX10" fmla="*/ 95078 w 224028"/>
              <a:gd name="connsiteY10" fmla="*/ 55607 h 230429"/>
              <a:gd name="connsiteX11" fmla="*/ 86278 w 224028"/>
              <a:gd name="connsiteY11" fmla="*/ 42538 h 230429"/>
              <a:gd name="connsiteX12" fmla="*/ 74409 w 224028"/>
              <a:gd name="connsiteY12" fmla="*/ 37871 h 230429"/>
              <a:gd name="connsiteX13" fmla="*/ 62140 w 224028"/>
              <a:gd name="connsiteY13" fmla="*/ 42538 h 230429"/>
              <a:gd name="connsiteX14" fmla="*/ 53206 w 224028"/>
              <a:gd name="connsiteY14" fmla="*/ 55607 h 230429"/>
              <a:gd name="connsiteX15" fmla="*/ 47606 w 224028"/>
              <a:gd name="connsiteY15" fmla="*/ 75609 h 230429"/>
              <a:gd name="connsiteX16" fmla="*/ 45606 w 224028"/>
              <a:gd name="connsiteY16" fmla="*/ 101346 h 230429"/>
              <a:gd name="connsiteX18" fmla="*/ 0 w 224028"/>
              <a:gd name="connsiteY18" fmla="*/ 101346 h 230429"/>
              <a:gd name="connsiteX19" fmla="*/ 5734 w 224028"/>
              <a:gd name="connsiteY19" fmla="*/ 62941 h 230429"/>
              <a:gd name="connsiteX20" fmla="*/ 21470 w 224028"/>
              <a:gd name="connsiteY20" fmla="*/ 35338 h 230429"/>
              <a:gd name="connsiteX21" fmla="*/ 45072 w 224028"/>
              <a:gd name="connsiteY21" fmla="*/ 18802 h 230429"/>
              <a:gd name="connsiteX22" fmla="*/ 74409 w 224028"/>
              <a:gd name="connsiteY22" fmla="*/ 13335 h 230429"/>
              <a:gd name="connsiteX23" fmla="*/ 103481 w 224028"/>
              <a:gd name="connsiteY23" fmla="*/ 18802 h 230429"/>
              <a:gd name="connsiteX24" fmla="*/ 127084 w 224028"/>
              <a:gd name="connsiteY24" fmla="*/ 35338 h 230429"/>
              <a:gd name="connsiteX25" fmla="*/ 142818 w 224028"/>
              <a:gd name="connsiteY25" fmla="*/ 62941 h 230429"/>
              <a:gd name="connsiteX26" fmla="*/ 148552 w 224028"/>
              <a:gd name="connsiteY26" fmla="*/ 101346 h 230429"/>
              <a:gd name="connsiteX27" fmla="*/ 142818 w 224028"/>
              <a:gd name="connsiteY27" fmla="*/ 139884 h 230429"/>
              <a:gd name="connsiteX28" fmla="*/ 127084 w 224028"/>
              <a:gd name="connsiteY28" fmla="*/ 167354 h 230429"/>
              <a:gd name="connsiteX29" fmla="*/ 103481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70 w 224028"/>
              <a:gd name="connsiteY32" fmla="*/ 167354 h 230429"/>
              <a:gd name="connsiteX33" fmla="*/ 5734 w 224028"/>
              <a:gd name="connsiteY33" fmla="*/ 139884 h 230429"/>
              <a:gd name="connsiteX34" fmla="*/ 0 w 224028"/>
              <a:gd name="connsiteY34" fmla="*/ 101346 h 230429"/>
              <a:gd name="connsiteX36" fmla="*/ 176822 w 224028"/>
              <a:gd name="connsiteY36" fmla="*/ 230429 h 230429"/>
              <a:gd name="connsiteX37" fmla="*/ 176822 w 224028"/>
              <a:gd name="connsiteY37" fmla="*/ 28003 h 230429"/>
              <a:gd name="connsiteX38" fmla="*/ 175222 w 224028"/>
              <a:gd name="connsiteY38" fmla="*/ 20936 h 230429"/>
              <a:gd name="connsiteX39" fmla="*/ 169621 w 224028"/>
              <a:gd name="connsiteY39" fmla="*/ 16002 h 230429"/>
              <a:gd name="connsiteX40" fmla="*/ 224028 w 224028"/>
              <a:gd name="connsiteY40" fmla="*/ 0 h 230429"/>
              <a:gd name="connsiteX41" fmla="*/ 224028 w 224028"/>
              <a:gd name="connsiteY41" fmla="*/ 206159 h 230429"/>
              <a:gd name="connsiteX42" fmla="*/ 217894 w 224028"/>
              <a:gd name="connsiteY42" fmla="*/ 224695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6" y="101346"/>
                </a:moveTo>
                <a:cubicBezTo>
                  <a:pt x="45606" y="110770"/>
                  <a:pt x="46273" y="119349"/>
                  <a:pt x="47606" y="127083"/>
                </a:cubicBezTo>
                <a:cubicBezTo>
                  <a:pt x="48940" y="134817"/>
                  <a:pt x="50806" y="141484"/>
                  <a:pt x="53206" y="147085"/>
                </a:cubicBezTo>
                <a:cubicBezTo>
                  <a:pt x="55607" y="152686"/>
                  <a:pt x="58586" y="157042"/>
                  <a:pt x="62140" y="160153"/>
                </a:cubicBezTo>
                <a:cubicBezTo>
                  <a:pt x="65698" y="163265"/>
                  <a:pt x="69786" y="164821"/>
                  <a:pt x="74409" y="164821"/>
                </a:cubicBezTo>
                <a:cubicBezTo>
                  <a:pt x="78855" y="164821"/>
                  <a:pt x="82810" y="163265"/>
                  <a:pt x="86278" y="160153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2" y="119349"/>
                  <a:pt x="102681" y="110770"/>
                  <a:pt x="102681" y="101346"/>
                </a:cubicBezTo>
                <a:cubicBezTo>
                  <a:pt x="102681" y="91923"/>
                  <a:pt x="102012" y="83344"/>
                  <a:pt x="100679" y="75609"/>
                </a:cubicBezTo>
                <a:cubicBezTo>
                  <a:pt x="99346" y="67875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5" y="37871"/>
                  <a:pt x="74409" y="37871"/>
                </a:cubicBezTo>
                <a:cubicBezTo>
                  <a:pt x="69786" y="37871"/>
                  <a:pt x="65698" y="39427"/>
                  <a:pt x="62140" y="42538"/>
                </a:cubicBezTo>
                <a:cubicBezTo>
                  <a:pt x="58586" y="45650"/>
                  <a:pt x="55607" y="50006"/>
                  <a:pt x="53206" y="55607"/>
                </a:cubicBezTo>
                <a:cubicBezTo>
                  <a:pt x="50806" y="61208"/>
                  <a:pt x="48940" y="67875"/>
                  <a:pt x="47606" y="75609"/>
                </a:cubicBezTo>
                <a:cubicBezTo>
                  <a:pt x="46273" y="83344"/>
                  <a:pt x="45606" y="91923"/>
                  <a:pt x="45606" y="101346"/>
                </a:cubicBezTo>
                <a:moveTo>
                  <a:pt x="0" y="101346"/>
                </a:moveTo>
                <a:cubicBezTo>
                  <a:pt x="0" y="86766"/>
                  <a:pt x="1912" y="73965"/>
                  <a:pt x="5734" y="62941"/>
                </a:cubicBezTo>
                <a:cubicBezTo>
                  <a:pt x="9557" y="51918"/>
                  <a:pt x="14802" y="42716"/>
                  <a:pt x="21470" y="35338"/>
                </a:cubicBezTo>
                <a:cubicBezTo>
                  <a:pt x="28137" y="27959"/>
                  <a:pt x="36006" y="22447"/>
                  <a:pt x="45072" y="18802"/>
                </a:cubicBezTo>
                <a:cubicBezTo>
                  <a:pt x="54140" y="15157"/>
                  <a:pt x="63920" y="13335"/>
                  <a:pt x="74409" y="13335"/>
                </a:cubicBezTo>
                <a:cubicBezTo>
                  <a:pt x="84722" y="13335"/>
                  <a:pt x="94412" y="15157"/>
                  <a:pt x="103481" y="18802"/>
                </a:cubicBezTo>
                <a:cubicBezTo>
                  <a:pt x="112548" y="22447"/>
                  <a:pt x="120415" y="27959"/>
                  <a:pt x="127084" y="35338"/>
                </a:cubicBezTo>
                <a:cubicBezTo>
                  <a:pt x="133750" y="42716"/>
                  <a:pt x="138995" y="51918"/>
                  <a:pt x="142818" y="62941"/>
                </a:cubicBezTo>
                <a:cubicBezTo>
                  <a:pt x="146641" y="73965"/>
                  <a:pt x="148552" y="86766"/>
                  <a:pt x="148552" y="101346"/>
                </a:cubicBezTo>
                <a:cubicBezTo>
                  <a:pt x="148552" y="116103"/>
                  <a:pt x="146641" y="128949"/>
                  <a:pt x="142818" y="139884"/>
                </a:cubicBezTo>
                <a:cubicBezTo>
                  <a:pt x="138995" y="150819"/>
                  <a:pt x="133750" y="159976"/>
                  <a:pt x="127084" y="167354"/>
                </a:cubicBezTo>
                <a:cubicBezTo>
                  <a:pt x="120415" y="174733"/>
                  <a:pt x="112548" y="180245"/>
                  <a:pt x="103481" y="183890"/>
                </a:cubicBezTo>
                <a:cubicBezTo>
                  <a:pt x="94412" y="187535"/>
                  <a:pt x="84722" y="189357"/>
                  <a:pt x="74409" y="189357"/>
                </a:cubicBezTo>
                <a:cubicBezTo>
                  <a:pt x="63920" y="189357"/>
                  <a:pt x="54140" y="187535"/>
                  <a:pt x="45072" y="183890"/>
                </a:cubicBezTo>
                <a:cubicBezTo>
                  <a:pt x="36006" y="180245"/>
                  <a:pt x="28137" y="174733"/>
                  <a:pt x="21470" y="167354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2" y="128949"/>
                  <a:pt x="0" y="116103"/>
                  <a:pt x="0" y="101346"/>
                </a:cubicBezTo>
                <a:moveTo>
                  <a:pt x="176822" y="230429"/>
                </a:moveTo>
                <a:lnTo>
                  <a:pt x="176822" y="28003"/>
                </a:lnTo>
                <a:cubicBezTo>
                  <a:pt x="176822" y="25514"/>
                  <a:pt x="176288" y="23158"/>
                  <a:pt x="175222" y="20936"/>
                </a:cubicBezTo>
                <a:cubicBezTo>
                  <a:pt x="174155" y="18714"/>
                  <a:pt x="172289" y="17069"/>
                  <a:pt x="169621" y="16002"/>
                </a:cubicBezTo>
                <a:lnTo>
                  <a:pt x="224028" y="0"/>
                </a:lnTo>
                <a:lnTo>
                  <a:pt x="224028" y="206159"/>
                </a:lnTo>
                <a:cubicBezTo>
                  <a:pt x="224028" y="214694"/>
                  <a:pt x="221983" y="220872"/>
                  <a:pt x="217894" y="224695"/>
                </a:cubicBezTo>
                <a:cubicBezTo>
                  <a:pt x="213805" y="228517"/>
                  <a:pt x="207314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3" name="Freeform 303"/>
          <p:cNvSpPr/>
          <p:nvPr/>
        </p:nvSpPr>
        <p:spPr>
          <a:xfrm>
            <a:off x="10701886" y="4668786"/>
            <a:ext cx="244830" cy="227228"/>
          </a:xfrm>
          <a:custGeom>
            <a:avLst/>
            <a:gdLst>
              <a:gd name="connsiteX0" fmla="*/ 154686 w 244830"/>
              <a:gd name="connsiteY0" fmla="*/ 45606 h 227228"/>
              <a:gd name="connsiteX1" fmla="*/ 113348 w 244830"/>
              <a:gd name="connsiteY1" fmla="*/ 45606 h 227228"/>
              <a:gd name="connsiteX2" fmla="*/ 109347 w 244830"/>
              <a:gd name="connsiteY2" fmla="*/ 63208 h 227228"/>
              <a:gd name="connsiteX3" fmla="*/ 103212 w 244830"/>
              <a:gd name="connsiteY3" fmla="*/ 79743 h 227228"/>
              <a:gd name="connsiteX4" fmla="*/ 125616 w 244830"/>
              <a:gd name="connsiteY4" fmla="*/ 80810 h 227228"/>
              <a:gd name="connsiteX5" fmla="*/ 143752 w 244830"/>
              <a:gd name="connsiteY5" fmla="*/ 88278 h 227228"/>
              <a:gd name="connsiteX6" fmla="*/ 155886 w 244830"/>
              <a:gd name="connsiteY6" fmla="*/ 101746 h 227228"/>
              <a:gd name="connsiteX7" fmla="*/ 160286 w 244830"/>
              <a:gd name="connsiteY7" fmla="*/ 120282 h 227228"/>
              <a:gd name="connsiteX8" fmla="*/ 155352 w 244830"/>
              <a:gd name="connsiteY8" fmla="*/ 134283 h 227228"/>
              <a:gd name="connsiteX9" fmla="*/ 140817 w 244830"/>
              <a:gd name="connsiteY9" fmla="*/ 141084 h 227228"/>
              <a:gd name="connsiteX10" fmla="*/ 124148 w 244830"/>
              <a:gd name="connsiteY10" fmla="*/ 139350 h 227228"/>
              <a:gd name="connsiteX11" fmla="*/ 113348 w 244830"/>
              <a:gd name="connsiteY11" fmla="*/ 130950 h 227228"/>
              <a:gd name="connsiteX12" fmla="*/ 117081 w 244830"/>
              <a:gd name="connsiteY12" fmla="*/ 118815 h 227228"/>
              <a:gd name="connsiteX13" fmla="*/ 115081 w 244830"/>
              <a:gd name="connsiteY13" fmla="*/ 107080 h 227228"/>
              <a:gd name="connsiteX14" fmla="*/ 108014 w 244830"/>
              <a:gd name="connsiteY14" fmla="*/ 97612 h 227228"/>
              <a:gd name="connsiteX15" fmla="*/ 96545 w 244830"/>
              <a:gd name="connsiteY15" fmla="*/ 92278 h 227228"/>
              <a:gd name="connsiteX16" fmla="*/ 59341 w 244830"/>
              <a:gd name="connsiteY16" fmla="*/ 128283 h 227228"/>
              <a:gd name="connsiteX17" fmla="*/ 0 w 244830"/>
              <a:gd name="connsiteY17" fmla="*/ 145085 h 227228"/>
              <a:gd name="connsiteX18" fmla="*/ 0 w 244830"/>
              <a:gd name="connsiteY18" fmla="*/ 139751 h 227228"/>
              <a:gd name="connsiteX19" fmla="*/ 25470 w 244830"/>
              <a:gd name="connsiteY19" fmla="*/ 126416 h 227228"/>
              <a:gd name="connsiteX20" fmla="*/ 46805 w 244830"/>
              <a:gd name="connsiteY20" fmla="*/ 105480 h 227228"/>
              <a:gd name="connsiteX21" fmla="*/ 61474 w 244830"/>
              <a:gd name="connsiteY21" fmla="*/ 78277 h 227228"/>
              <a:gd name="connsiteX22" fmla="*/ 67208 w 244830"/>
              <a:gd name="connsiteY22" fmla="*/ 45606 h 227228"/>
              <a:gd name="connsiteX23" fmla="*/ 35205 w 244830"/>
              <a:gd name="connsiteY23" fmla="*/ 45606 h 227228"/>
              <a:gd name="connsiteX24" fmla="*/ 27203 w 244830"/>
              <a:gd name="connsiteY24" fmla="*/ 52273 h 227228"/>
              <a:gd name="connsiteX25" fmla="*/ 10402 w 244830"/>
              <a:gd name="connsiteY25" fmla="*/ 21069 h 227228"/>
              <a:gd name="connsiteX26" fmla="*/ 154686 w 244830"/>
              <a:gd name="connsiteY26" fmla="*/ 21069 h 227228"/>
              <a:gd name="connsiteX28" fmla="*/ 186689 w 244830"/>
              <a:gd name="connsiteY28" fmla="*/ 166688 h 227228"/>
              <a:gd name="connsiteX29" fmla="*/ 186689 w 244830"/>
              <a:gd name="connsiteY29" fmla="*/ 82410 h 227228"/>
              <a:gd name="connsiteX30" fmla="*/ 153352 w 244830"/>
              <a:gd name="connsiteY30" fmla="*/ 82410 h 227228"/>
              <a:gd name="connsiteX31" fmla="*/ 140551 w 244830"/>
              <a:gd name="connsiteY31" fmla="*/ 57874 h 227228"/>
              <a:gd name="connsiteX32" fmla="*/ 186689 w 244830"/>
              <a:gd name="connsiteY32" fmla="*/ 57874 h 227228"/>
              <a:gd name="connsiteX33" fmla="*/ 186689 w 244830"/>
              <a:gd name="connsiteY33" fmla="*/ 28003 h 227228"/>
              <a:gd name="connsiteX34" fmla="*/ 185089 w 244830"/>
              <a:gd name="connsiteY34" fmla="*/ 20936 h 227228"/>
              <a:gd name="connsiteX35" fmla="*/ 179489 w 244830"/>
              <a:gd name="connsiteY35" fmla="*/ 16002 h 227228"/>
              <a:gd name="connsiteX36" fmla="*/ 233896 w 244830"/>
              <a:gd name="connsiteY36" fmla="*/ 0 h 227228"/>
              <a:gd name="connsiteX37" fmla="*/ 233896 w 244830"/>
              <a:gd name="connsiteY37" fmla="*/ 142418 h 227228"/>
              <a:gd name="connsiteX38" fmla="*/ 227761 w 244830"/>
              <a:gd name="connsiteY38" fmla="*/ 160953 h 227228"/>
              <a:gd name="connsiteX39" fmla="*/ 208293 w 244830"/>
              <a:gd name="connsiteY39" fmla="*/ 166688 h 227228"/>
              <a:gd name="connsiteX41" fmla="*/ 51739 w 244830"/>
              <a:gd name="connsiteY41" fmla="*/ 173888 h 227228"/>
              <a:gd name="connsiteX42" fmla="*/ 49073 w 244830"/>
              <a:gd name="connsiteY42" fmla="*/ 164954 h 227228"/>
              <a:gd name="connsiteX43" fmla="*/ 41072 w 244830"/>
              <a:gd name="connsiteY43" fmla="*/ 160553 h 227228"/>
              <a:gd name="connsiteX44" fmla="*/ 98945 w 244830"/>
              <a:gd name="connsiteY44" fmla="*/ 149885 h 227228"/>
              <a:gd name="connsiteX45" fmla="*/ 98945 w 244830"/>
              <a:gd name="connsiteY45" fmla="*/ 202692 h 227228"/>
              <a:gd name="connsiteX46" fmla="*/ 218161 w 244830"/>
              <a:gd name="connsiteY46" fmla="*/ 202692 h 227228"/>
              <a:gd name="connsiteX47" fmla="*/ 227095 w 244830"/>
              <a:gd name="connsiteY47" fmla="*/ 200025 h 227228"/>
              <a:gd name="connsiteX48" fmla="*/ 231495 w 244830"/>
              <a:gd name="connsiteY48" fmla="*/ 192024 h 227228"/>
              <a:gd name="connsiteX49" fmla="*/ 244830 w 244830"/>
              <a:gd name="connsiteY49" fmla="*/ 227228 h 227228"/>
              <a:gd name="connsiteX50" fmla="*/ 51739 w 244830"/>
              <a:gd name="connsiteY50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0" h="227228">
                <a:moveTo>
                  <a:pt x="154686" y="45606"/>
                </a:moveTo>
                <a:lnTo>
                  <a:pt x="113348" y="45606"/>
                </a:lnTo>
                <a:cubicBezTo>
                  <a:pt x="112280" y="51651"/>
                  <a:pt x="110947" y="57518"/>
                  <a:pt x="109347" y="63208"/>
                </a:cubicBezTo>
                <a:cubicBezTo>
                  <a:pt x="107747" y="68897"/>
                  <a:pt x="105702" y="74409"/>
                  <a:pt x="103212" y="79743"/>
                </a:cubicBezTo>
                <a:cubicBezTo>
                  <a:pt x="111214" y="79032"/>
                  <a:pt x="118681" y="79388"/>
                  <a:pt x="125616" y="80810"/>
                </a:cubicBezTo>
                <a:cubicBezTo>
                  <a:pt x="132550" y="82233"/>
                  <a:pt x="138595" y="84722"/>
                  <a:pt x="143752" y="88278"/>
                </a:cubicBezTo>
                <a:cubicBezTo>
                  <a:pt x="148907" y="91834"/>
                  <a:pt x="152952" y="96323"/>
                  <a:pt x="155886" y="101746"/>
                </a:cubicBezTo>
                <a:cubicBezTo>
                  <a:pt x="158820" y="107169"/>
                  <a:pt x="160286" y="113347"/>
                  <a:pt x="160286" y="120282"/>
                </a:cubicBezTo>
                <a:cubicBezTo>
                  <a:pt x="160286" y="125793"/>
                  <a:pt x="158641" y="130461"/>
                  <a:pt x="155352" y="134283"/>
                </a:cubicBezTo>
                <a:cubicBezTo>
                  <a:pt x="152063" y="138106"/>
                  <a:pt x="147217" y="140373"/>
                  <a:pt x="140817" y="141084"/>
                </a:cubicBezTo>
                <a:cubicBezTo>
                  <a:pt x="134594" y="141796"/>
                  <a:pt x="129039" y="141218"/>
                  <a:pt x="124148" y="139350"/>
                </a:cubicBezTo>
                <a:cubicBezTo>
                  <a:pt x="119259" y="137484"/>
                  <a:pt x="115660" y="134683"/>
                  <a:pt x="113348" y="130950"/>
                </a:cubicBezTo>
                <a:cubicBezTo>
                  <a:pt x="115660" y="127038"/>
                  <a:pt x="116903" y="122993"/>
                  <a:pt x="117081" y="118815"/>
                </a:cubicBezTo>
                <a:cubicBezTo>
                  <a:pt x="117260" y="114636"/>
                  <a:pt x="116591" y="110725"/>
                  <a:pt x="115081" y="107080"/>
                </a:cubicBezTo>
                <a:cubicBezTo>
                  <a:pt x="113570" y="103435"/>
                  <a:pt x="111214" y="100279"/>
                  <a:pt x="108014" y="97612"/>
                </a:cubicBezTo>
                <a:cubicBezTo>
                  <a:pt x="104814" y="94945"/>
                  <a:pt x="100991" y="93167"/>
                  <a:pt x="96545" y="92278"/>
                </a:cubicBezTo>
                <a:cubicBezTo>
                  <a:pt x="87477" y="106858"/>
                  <a:pt x="75076" y="118859"/>
                  <a:pt x="59341" y="128283"/>
                </a:cubicBezTo>
                <a:cubicBezTo>
                  <a:pt x="43605" y="137706"/>
                  <a:pt x="23825" y="143307"/>
                  <a:pt x="0" y="145085"/>
                </a:cubicBezTo>
                <a:lnTo>
                  <a:pt x="0" y="139751"/>
                </a:lnTo>
                <a:cubicBezTo>
                  <a:pt x="8890" y="136728"/>
                  <a:pt x="17380" y="132283"/>
                  <a:pt x="25470" y="126416"/>
                </a:cubicBezTo>
                <a:cubicBezTo>
                  <a:pt x="33559" y="120548"/>
                  <a:pt x="40672" y="113570"/>
                  <a:pt x="46805" y="105480"/>
                </a:cubicBezTo>
                <a:cubicBezTo>
                  <a:pt x="52939" y="97390"/>
                  <a:pt x="57829" y="88322"/>
                  <a:pt x="61474" y="78277"/>
                </a:cubicBezTo>
                <a:cubicBezTo>
                  <a:pt x="65119" y="68231"/>
                  <a:pt x="67031" y="57341"/>
                  <a:pt x="67208" y="45606"/>
                </a:cubicBezTo>
                <a:lnTo>
                  <a:pt x="35205" y="45606"/>
                </a:lnTo>
                <a:cubicBezTo>
                  <a:pt x="30759" y="45606"/>
                  <a:pt x="28093" y="47828"/>
                  <a:pt x="27203" y="52273"/>
                </a:cubicBezTo>
                <a:lnTo>
                  <a:pt x="10402" y="21069"/>
                </a:lnTo>
                <a:lnTo>
                  <a:pt x="154686" y="21069"/>
                </a:lnTo>
                <a:moveTo>
                  <a:pt x="186689" y="166688"/>
                </a:moveTo>
                <a:lnTo>
                  <a:pt x="186689" y="82410"/>
                </a:lnTo>
                <a:lnTo>
                  <a:pt x="153352" y="82410"/>
                </a:lnTo>
                <a:lnTo>
                  <a:pt x="140551" y="57874"/>
                </a:lnTo>
                <a:lnTo>
                  <a:pt x="186689" y="57874"/>
                </a:lnTo>
                <a:lnTo>
                  <a:pt x="186689" y="28003"/>
                </a:lnTo>
                <a:cubicBezTo>
                  <a:pt x="186689" y="25514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2"/>
                  <a:pt x="231851" y="157131"/>
                  <a:pt x="227761" y="160953"/>
                </a:cubicBezTo>
                <a:cubicBezTo>
                  <a:pt x="223672" y="164776"/>
                  <a:pt x="217182" y="166688"/>
                  <a:pt x="208293" y="166688"/>
                </a:cubicBezTo>
                <a:moveTo>
                  <a:pt x="51739" y="173888"/>
                </a:moveTo>
                <a:cubicBezTo>
                  <a:pt x="51739" y="170332"/>
                  <a:pt x="50850" y="167354"/>
                  <a:pt x="49073" y="164954"/>
                </a:cubicBezTo>
                <a:cubicBezTo>
                  <a:pt x="47295" y="162554"/>
                  <a:pt x="44628" y="161087"/>
                  <a:pt x="41072" y="160553"/>
                </a:cubicBezTo>
                <a:lnTo>
                  <a:pt x="98945" y="149885"/>
                </a:lnTo>
                <a:lnTo>
                  <a:pt x="98945" y="202692"/>
                </a:lnTo>
                <a:lnTo>
                  <a:pt x="218161" y="202692"/>
                </a:lnTo>
                <a:cubicBezTo>
                  <a:pt x="221717" y="202692"/>
                  <a:pt x="224695" y="201803"/>
                  <a:pt x="227095" y="200025"/>
                </a:cubicBezTo>
                <a:cubicBezTo>
                  <a:pt x="229495" y="198247"/>
                  <a:pt x="230963" y="195580"/>
                  <a:pt x="231495" y="192024"/>
                </a:cubicBezTo>
                <a:lnTo>
                  <a:pt x="244830" y="227228"/>
                </a:lnTo>
                <a:lnTo>
                  <a:pt x="51739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4" name="Freeform 304"/>
          <p:cNvSpPr/>
          <p:nvPr/>
        </p:nvSpPr>
        <p:spPr>
          <a:xfrm>
            <a:off x="10965919" y="4668786"/>
            <a:ext cx="256832" cy="230963"/>
          </a:xfrm>
          <a:custGeom>
            <a:avLst/>
            <a:gdLst>
              <a:gd name="connsiteX0" fmla="*/ 142952 w 256832"/>
              <a:gd name="connsiteY0" fmla="*/ 74143 h 230963"/>
              <a:gd name="connsiteX1" fmla="*/ 104013 w 256832"/>
              <a:gd name="connsiteY1" fmla="*/ 74143 h 230963"/>
              <a:gd name="connsiteX2" fmla="*/ 101347 w 256832"/>
              <a:gd name="connsiteY2" fmla="*/ 94412 h 230963"/>
              <a:gd name="connsiteX3" fmla="*/ 96545 w 256832"/>
              <a:gd name="connsiteY3" fmla="*/ 113347 h 230963"/>
              <a:gd name="connsiteX4" fmla="*/ 114681 w 256832"/>
              <a:gd name="connsiteY4" fmla="*/ 119749 h 230963"/>
              <a:gd name="connsiteX5" fmla="*/ 129616 w 256832"/>
              <a:gd name="connsiteY5" fmla="*/ 131350 h 230963"/>
              <a:gd name="connsiteX6" fmla="*/ 139750 w 256832"/>
              <a:gd name="connsiteY6" fmla="*/ 148152 h 230963"/>
              <a:gd name="connsiteX7" fmla="*/ 143484 w 256832"/>
              <a:gd name="connsiteY7" fmla="*/ 169888 h 230963"/>
              <a:gd name="connsiteX8" fmla="*/ 137617 w 256832"/>
              <a:gd name="connsiteY8" fmla="*/ 185490 h 230963"/>
              <a:gd name="connsiteX9" fmla="*/ 121082 w 256832"/>
              <a:gd name="connsiteY9" fmla="*/ 193358 h 230963"/>
              <a:gd name="connsiteX10" fmla="*/ 102946 w 256832"/>
              <a:gd name="connsiteY10" fmla="*/ 190824 h 230963"/>
              <a:gd name="connsiteX11" fmla="*/ 91212 w 256832"/>
              <a:gd name="connsiteY11" fmla="*/ 177889 h 230963"/>
              <a:gd name="connsiteX12" fmla="*/ 99078 w 256832"/>
              <a:gd name="connsiteY12" fmla="*/ 165088 h 230963"/>
              <a:gd name="connsiteX13" fmla="*/ 101480 w 256832"/>
              <a:gd name="connsiteY13" fmla="*/ 151352 h 230963"/>
              <a:gd name="connsiteX14" fmla="*/ 98547 w 256832"/>
              <a:gd name="connsiteY14" fmla="*/ 138550 h 230963"/>
              <a:gd name="connsiteX15" fmla="*/ 90678 w 256832"/>
              <a:gd name="connsiteY15" fmla="*/ 128549 h 230963"/>
              <a:gd name="connsiteX16" fmla="*/ 56807 w 256832"/>
              <a:gd name="connsiteY16" fmla="*/ 170955 h 230963"/>
              <a:gd name="connsiteX17" fmla="*/ 0 w 256832"/>
              <a:gd name="connsiteY17" fmla="*/ 196291 h 230963"/>
              <a:gd name="connsiteX18" fmla="*/ 0 w 256832"/>
              <a:gd name="connsiteY18" fmla="*/ 190957 h 230963"/>
              <a:gd name="connsiteX19" fmla="*/ 28670 w 256832"/>
              <a:gd name="connsiteY19" fmla="*/ 168421 h 230963"/>
              <a:gd name="connsiteX20" fmla="*/ 46672 w 256832"/>
              <a:gd name="connsiteY20" fmla="*/ 140818 h 230963"/>
              <a:gd name="connsiteX21" fmla="*/ 56141 w 256832"/>
              <a:gd name="connsiteY21" fmla="*/ 109080 h 230963"/>
              <a:gd name="connsiteX22" fmla="*/ 59741 w 256832"/>
              <a:gd name="connsiteY22" fmla="*/ 74143 h 230963"/>
              <a:gd name="connsiteX23" fmla="*/ 35205 w 256832"/>
              <a:gd name="connsiteY23" fmla="*/ 74143 h 230963"/>
              <a:gd name="connsiteX24" fmla="*/ 27204 w 256832"/>
              <a:gd name="connsiteY24" fmla="*/ 80810 h 230963"/>
              <a:gd name="connsiteX25" fmla="*/ 10402 w 256832"/>
              <a:gd name="connsiteY25" fmla="*/ 49606 h 230963"/>
              <a:gd name="connsiteX26" fmla="*/ 60008 w 256832"/>
              <a:gd name="connsiteY26" fmla="*/ 49606 h 230963"/>
              <a:gd name="connsiteX27" fmla="*/ 60008 w 256832"/>
              <a:gd name="connsiteY27" fmla="*/ 36271 h 230963"/>
              <a:gd name="connsiteX28" fmla="*/ 57341 w 256832"/>
              <a:gd name="connsiteY28" fmla="*/ 27337 h 230963"/>
              <a:gd name="connsiteX29" fmla="*/ 49340 w 256832"/>
              <a:gd name="connsiteY29" fmla="*/ 22936 h 230963"/>
              <a:gd name="connsiteX30" fmla="*/ 104547 w 256832"/>
              <a:gd name="connsiteY30" fmla="*/ 6667 h 230963"/>
              <a:gd name="connsiteX31" fmla="*/ 104547 w 256832"/>
              <a:gd name="connsiteY31" fmla="*/ 49606 h 230963"/>
              <a:gd name="connsiteX32" fmla="*/ 142952 w 256832"/>
              <a:gd name="connsiteY32" fmla="*/ 49606 h 230963"/>
              <a:gd name="connsiteX34" fmla="*/ 157087 w 256832"/>
              <a:gd name="connsiteY34" fmla="*/ 224561 h 230963"/>
              <a:gd name="connsiteX35" fmla="*/ 157087 w 256832"/>
              <a:gd name="connsiteY35" fmla="*/ 118148 h 230963"/>
              <a:gd name="connsiteX36" fmla="*/ 133350 w 256832"/>
              <a:gd name="connsiteY36" fmla="*/ 118148 h 230963"/>
              <a:gd name="connsiteX37" fmla="*/ 120548 w 256832"/>
              <a:gd name="connsiteY37" fmla="*/ 90944 h 230963"/>
              <a:gd name="connsiteX38" fmla="*/ 157087 w 256832"/>
              <a:gd name="connsiteY38" fmla="*/ 90944 h 230963"/>
              <a:gd name="connsiteX39" fmla="*/ 157087 w 256832"/>
              <a:gd name="connsiteY39" fmla="*/ 33338 h 230963"/>
              <a:gd name="connsiteX40" fmla="*/ 155486 w 256832"/>
              <a:gd name="connsiteY40" fmla="*/ 26270 h 230963"/>
              <a:gd name="connsiteX41" fmla="*/ 149885 w 256832"/>
              <a:gd name="connsiteY41" fmla="*/ 21336 h 230963"/>
              <a:gd name="connsiteX42" fmla="*/ 198959 w 256832"/>
              <a:gd name="connsiteY42" fmla="*/ 8001 h 230963"/>
              <a:gd name="connsiteX43" fmla="*/ 198959 w 256832"/>
              <a:gd name="connsiteY43" fmla="*/ 200292 h 230963"/>
              <a:gd name="connsiteX44" fmla="*/ 192825 w 256832"/>
              <a:gd name="connsiteY44" fmla="*/ 218827 h 230963"/>
              <a:gd name="connsiteX45" fmla="*/ 173356 w 256832"/>
              <a:gd name="connsiteY45" fmla="*/ 224561 h 230963"/>
              <a:gd name="connsiteX47" fmla="*/ 214960 w 256832"/>
              <a:gd name="connsiteY47" fmla="*/ 230963 h 230963"/>
              <a:gd name="connsiteX48" fmla="*/ 214960 w 256832"/>
              <a:gd name="connsiteY48" fmla="*/ 25336 h 230963"/>
              <a:gd name="connsiteX49" fmla="*/ 213360 w 256832"/>
              <a:gd name="connsiteY49" fmla="*/ 18269 h 230963"/>
              <a:gd name="connsiteX50" fmla="*/ 207759 w 256832"/>
              <a:gd name="connsiteY50" fmla="*/ 13335 h 230963"/>
              <a:gd name="connsiteX51" fmla="*/ 256832 w 256832"/>
              <a:gd name="connsiteY51" fmla="*/ 0 h 230963"/>
              <a:gd name="connsiteX52" fmla="*/ 256832 w 256832"/>
              <a:gd name="connsiteY52" fmla="*/ 206692 h 230963"/>
              <a:gd name="connsiteX53" fmla="*/ 250699 w 256832"/>
              <a:gd name="connsiteY53" fmla="*/ 225228 h 230963"/>
              <a:gd name="connsiteX54" fmla="*/ 231229 w 256832"/>
              <a:gd name="connsiteY54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6832" h="230963">
                <a:moveTo>
                  <a:pt x="142952" y="74143"/>
                </a:moveTo>
                <a:lnTo>
                  <a:pt x="104013" y="74143"/>
                </a:lnTo>
                <a:cubicBezTo>
                  <a:pt x="103480" y="81077"/>
                  <a:pt x="102590" y="87833"/>
                  <a:pt x="101347" y="94412"/>
                </a:cubicBezTo>
                <a:cubicBezTo>
                  <a:pt x="100102" y="100990"/>
                  <a:pt x="98501" y="107302"/>
                  <a:pt x="96545" y="113347"/>
                </a:cubicBezTo>
                <a:cubicBezTo>
                  <a:pt x="102946" y="114592"/>
                  <a:pt x="108993" y="116725"/>
                  <a:pt x="114681" y="119749"/>
                </a:cubicBezTo>
                <a:cubicBezTo>
                  <a:pt x="120370" y="122771"/>
                  <a:pt x="125350" y="126638"/>
                  <a:pt x="129616" y="131350"/>
                </a:cubicBezTo>
                <a:cubicBezTo>
                  <a:pt x="133884" y="136061"/>
                  <a:pt x="137261" y="141662"/>
                  <a:pt x="139750" y="148152"/>
                </a:cubicBezTo>
                <a:cubicBezTo>
                  <a:pt x="142240" y="154642"/>
                  <a:pt x="143484" y="161887"/>
                  <a:pt x="143484" y="169888"/>
                </a:cubicBezTo>
                <a:cubicBezTo>
                  <a:pt x="143484" y="175933"/>
                  <a:pt x="141529" y="181134"/>
                  <a:pt x="137617" y="185490"/>
                </a:cubicBezTo>
                <a:cubicBezTo>
                  <a:pt x="133706" y="189846"/>
                  <a:pt x="128195" y="192468"/>
                  <a:pt x="121082" y="193358"/>
                </a:cubicBezTo>
                <a:cubicBezTo>
                  <a:pt x="114326" y="194069"/>
                  <a:pt x="108281" y="193224"/>
                  <a:pt x="102946" y="190824"/>
                </a:cubicBezTo>
                <a:cubicBezTo>
                  <a:pt x="97613" y="188423"/>
                  <a:pt x="93701" y="184112"/>
                  <a:pt x="91212" y="177889"/>
                </a:cubicBezTo>
                <a:cubicBezTo>
                  <a:pt x="94767" y="173977"/>
                  <a:pt x="97390" y="169710"/>
                  <a:pt x="99078" y="165088"/>
                </a:cubicBezTo>
                <a:cubicBezTo>
                  <a:pt x="100768" y="160465"/>
                  <a:pt x="101568" y="155886"/>
                  <a:pt x="101480" y="151352"/>
                </a:cubicBezTo>
                <a:cubicBezTo>
                  <a:pt x="101390" y="146819"/>
                  <a:pt x="100412" y="142551"/>
                  <a:pt x="98547" y="138550"/>
                </a:cubicBezTo>
                <a:cubicBezTo>
                  <a:pt x="96679" y="134550"/>
                  <a:pt x="94055" y="131216"/>
                  <a:pt x="90678" y="128549"/>
                </a:cubicBezTo>
                <a:cubicBezTo>
                  <a:pt x="82855" y="145085"/>
                  <a:pt x="71564" y="159220"/>
                  <a:pt x="56807" y="170955"/>
                </a:cubicBezTo>
                <a:cubicBezTo>
                  <a:pt x="42049" y="182690"/>
                  <a:pt x="23114" y="191135"/>
                  <a:pt x="0" y="196291"/>
                </a:cubicBezTo>
                <a:lnTo>
                  <a:pt x="0" y="190957"/>
                </a:lnTo>
                <a:cubicBezTo>
                  <a:pt x="11557" y="184379"/>
                  <a:pt x="21114" y="176867"/>
                  <a:pt x="28670" y="168421"/>
                </a:cubicBezTo>
                <a:cubicBezTo>
                  <a:pt x="36226" y="159976"/>
                  <a:pt x="42228" y="150775"/>
                  <a:pt x="46672" y="140818"/>
                </a:cubicBezTo>
                <a:cubicBezTo>
                  <a:pt x="51118" y="130861"/>
                  <a:pt x="54273" y="120282"/>
                  <a:pt x="56141" y="109080"/>
                </a:cubicBezTo>
                <a:cubicBezTo>
                  <a:pt x="58007" y="97879"/>
                  <a:pt x="59208" y="86233"/>
                  <a:pt x="59741" y="74143"/>
                </a:cubicBezTo>
                <a:lnTo>
                  <a:pt x="35205" y="74143"/>
                </a:lnTo>
                <a:cubicBezTo>
                  <a:pt x="30760" y="74143"/>
                  <a:pt x="28092" y="76365"/>
                  <a:pt x="27204" y="80810"/>
                </a:cubicBezTo>
                <a:lnTo>
                  <a:pt x="10402" y="49606"/>
                </a:lnTo>
                <a:lnTo>
                  <a:pt x="60008" y="49606"/>
                </a:lnTo>
                <a:lnTo>
                  <a:pt x="60008" y="36271"/>
                </a:lnTo>
                <a:cubicBezTo>
                  <a:pt x="60008" y="32715"/>
                  <a:pt x="59118" y="29737"/>
                  <a:pt x="57341" y="27337"/>
                </a:cubicBezTo>
                <a:cubicBezTo>
                  <a:pt x="55563" y="24936"/>
                  <a:pt x="52895" y="23469"/>
                  <a:pt x="49340" y="22936"/>
                </a:cubicBezTo>
                <a:lnTo>
                  <a:pt x="104547" y="6667"/>
                </a:lnTo>
                <a:lnTo>
                  <a:pt x="104547" y="49606"/>
                </a:lnTo>
                <a:lnTo>
                  <a:pt x="142952" y="49606"/>
                </a:lnTo>
                <a:moveTo>
                  <a:pt x="157087" y="224561"/>
                </a:moveTo>
                <a:lnTo>
                  <a:pt x="157087" y="118148"/>
                </a:lnTo>
                <a:lnTo>
                  <a:pt x="133350" y="118148"/>
                </a:lnTo>
                <a:lnTo>
                  <a:pt x="120548" y="90944"/>
                </a:lnTo>
                <a:lnTo>
                  <a:pt x="157087" y="90944"/>
                </a:lnTo>
                <a:lnTo>
                  <a:pt x="157087" y="33338"/>
                </a:lnTo>
                <a:cubicBezTo>
                  <a:pt x="157087" y="30848"/>
                  <a:pt x="156553" y="28492"/>
                  <a:pt x="155486" y="26270"/>
                </a:cubicBezTo>
                <a:cubicBezTo>
                  <a:pt x="154419" y="24047"/>
                  <a:pt x="152553" y="22403"/>
                  <a:pt x="149885" y="21336"/>
                </a:cubicBezTo>
                <a:lnTo>
                  <a:pt x="198959" y="8001"/>
                </a:lnTo>
                <a:lnTo>
                  <a:pt x="198959" y="200292"/>
                </a:lnTo>
                <a:cubicBezTo>
                  <a:pt x="198959" y="208826"/>
                  <a:pt x="196914" y="215005"/>
                  <a:pt x="192825" y="218827"/>
                </a:cubicBezTo>
                <a:cubicBezTo>
                  <a:pt x="188735" y="222650"/>
                  <a:pt x="182245" y="224561"/>
                  <a:pt x="173356" y="224561"/>
                </a:cubicBezTo>
                <a:moveTo>
                  <a:pt x="214960" y="230963"/>
                </a:moveTo>
                <a:lnTo>
                  <a:pt x="214960" y="25336"/>
                </a:lnTo>
                <a:cubicBezTo>
                  <a:pt x="214960" y="22847"/>
                  <a:pt x="214426" y="20491"/>
                  <a:pt x="213360" y="18269"/>
                </a:cubicBezTo>
                <a:cubicBezTo>
                  <a:pt x="212293" y="16046"/>
                  <a:pt x="210427" y="14402"/>
                  <a:pt x="207759" y="13335"/>
                </a:cubicBezTo>
                <a:lnTo>
                  <a:pt x="256832" y="0"/>
                </a:lnTo>
                <a:lnTo>
                  <a:pt x="256832" y="206692"/>
                </a:lnTo>
                <a:cubicBezTo>
                  <a:pt x="256832" y="215227"/>
                  <a:pt x="254788" y="221405"/>
                  <a:pt x="250699" y="225228"/>
                </a:cubicBezTo>
                <a:cubicBezTo>
                  <a:pt x="246609" y="229051"/>
                  <a:pt x="240119" y="230963"/>
                  <a:pt x="231229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5" name="Freeform 305"/>
          <p:cNvSpPr/>
          <p:nvPr/>
        </p:nvSpPr>
        <p:spPr>
          <a:xfrm>
            <a:off x="11324934" y="4668786"/>
            <a:ext cx="229894" cy="227228"/>
          </a:xfrm>
          <a:custGeom>
            <a:avLst/>
            <a:gdLst>
              <a:gd name="connsiteX0" fmla="*/ 39472 w 229894"/>
              <a:gd name="connsiteY0" fmla="*/ 176555 h 227228"/>
              <a:gd name="connsiteX1" fmla="*/ 36804 w 229894"/>
              <a:gd name="connsiteY1" fmla="*/ 167621 h 227228"/>
              <a:gd name="connsiteX2" fmla="*/ 28804 w 229894"/>
              <a:gd name="connsiteY2" fmla="*/ 163220 h 227228"/>
              <a:gd name="connsiteX3" fmla="*/ 86677 w 229894"/>
              <a:gd name="connsiteY3" fmla="*/ 152552 h 227228"/>
              <a:gd name="connsiteX4" fmla="*/ 86677 w 229894"/>
              <a:gd name="connsiteY4" fmla="*/ 202692 h 227228"/>
              <a:gd name="connsiteX5" fmla="*/ 203226 w 229894"/>
              <a:gd name="connsiteY5" fmla="*/ 202692 h 227228"/>
              <a:gd name="connsiteX6" fmla="*/ 212160 w 229894"/>
              <a:gd name="connsiteY6" fmla="*/ 200025 h 227228"/>
              <a:gd name="connsiteX7" fmla="*/ 216560 w 229894"/>
              <a:gd name="connsiteY7" fmla="*/ 192024 h 227228"/>
              <a:gd name="connsiteX8" fmla="*/ 229894 w 229894"/>
              <a:gd name="connsiteY8" fmla="*/ 227228 h 227228"/>
              <a:gd name="connsiteX9" fmla="*/ 39472 w 229894"/>
              <a:gd name="connsiteY9" fmla="*/ 227228 h 227228"/>
              <a:gd name="connsiteX11" fmla="*/ 171754 w 229894"/>
              <a:gd name="connsiteY11" fmla="*/ 166688 h 227228"/>
              <a:gd name="connsiteX12" fmla="*/ 171754 w 229894"/>
              <a:gd name="connsiteY12" fmla="*/ 28003 h 227228"/>
              <a:gd name="connsiteX13" fmla="*/ 170154 w 229894"/>
              <a:gd name="connsiteY13" fmla="*/ 20936 h 227228"/>
              <a:gd name="connsiteX14" fmla="*/ 164554 w 229894"/>
              <a:gd name="connsiteY14" fmla="*/ 16002 h 227228"/>
              <a:gd name="connsiteX15" fmla="*/ 218960 w 229894"/>
              <a:gd name="connsiteY15" fmla="*/ 0 h 227228"/>
              <a:gd name="connsiteX16" fmla="*/ 218960 w 229894"/>
              <a:gd name="connsiteY16" fmla="*/ 142418 h 227228"/>
              <a:gd name="connsiteX17" fmla="*/ 212826 w 229894"/>
              <a:gd name="connsiteY17" fmla="*/ 160953 h 227228"/>
              <a:gd name="connsiteX18" fmla="*/ 193357 w 229894"/>
              <a:gd name="connsiteY18" fmla="*/ 166688 h 227228"/>
              <a:gd name="connsiteX20" fmla="*/ 0 w 229894"/>
              <a:gd name="connsiteY20" fmla="*/ 73342 h 227228"/>
              <a:gd name="connsiteX21" fmla="*/ 5866 w 229894"/>
              <a:gd name="connsiteY21" fmla="*/ 47873 h 227228"/>
              <a:gd name="connsiteX22" fmla="*/ 21735 w 229894"/>
              <a:gd name="connsiteY22" fmla="*/ 28137 h 227228"/>
              <a:gd name="connsiteX23" fmla="*/ 45205 w 229894"/>
              <a:gd name="connsiteY23" fmla="*/ 15469 h 227228"/>
              <a:gd name="connsiteX24" fmla="*/ 73875 w 229894"/>
              <a:gd name="connsiteY24" fmla="*/ 10935 h 227228"/>
              <a:gd name="connsiteX25" fmla="*/ 102412 w 229894"/>
              <a:gd name="connsiteY25" fmla="*/ 15469 h 227228"/>
              <a:gd name="connsiteX26" fmla="*/ 125749 w 229894"/>
              <a:gd name="connsiteY26" fmla="*/ 28137 h 227228"/>
              <a:gd name="connsiteX27" fmla="*/ 141484 w 229894"/>
              <a:gd name="connsiteY27" fmla="*/ 47873 h 227228"/>
              <a:gd name="connsiteX28" fmla="*/ 147219 w 229894"/>
              <a:gd name="connsiteY28" fmla="*/ 73342 h 227228"/>
              <a:gd name="connsiteX29" fmla="*/ 141484 w 229894"/>
              <a:gd name="connsiteY29" fmla="*/ 99613 h 227228"/>
              <a:gd name="connsiteX30" fmla="*/ 125749 w 229894"/>
              <a:gd name="connsiteY30" fmla="*/ 119349 h 227228"/>
              <a:gd name="connsiteX31" fmla="*/ 102412 w 229894"/>
              <a:gd name="connsiteY31" fmla="*/ 131883 h 227228"/>
              <a:gd name="connsiteX32" fmla="*/ 73875 w 229894"/>
              <a:gd name="connsiteY32" fmla="*/ 136284 h 227228"/>
              <a:gd name="connsiteX33" fmla="*/ 45205 w 229894"/>
              <a:gd name="connsiteY33" fmla="*/ 131883 h 227228"/>
              <a:gd name="connsiteX34" fmla="*/ 21735 w 229894"/>
              <a:gd name="connsiteY34" fmla="*/ 119349 h 227228"/>
              <a:gd name="connsiteX35" fmla="*/ 5866 w 229894"/>
              <a:gd name="connsiteY35" fmla="*/ 99613 h 227228"/>
              <a:gd name="connsiteX36" fmla="*/ 0 w 229894"/>
              <a:gd name="connsiteY36" fmla="*/ 73342 h 227228"/>
              <a:gd name="connsiteX38" fmla="*/ 44538 w 229894"/>
              <a:gd name="connsiteY38" fmla="*/ 73342 h 227228"/>
              <a:gd name="connsiteX39" fmla="*/ 46538 w 229894"/>
              <a:gd name="connsiteY39" fmla="*/ 88011 h 227228"/>
              <a:gd name="connsiteX40" fmla="*/ 52406 w 229894"/>
              <a:gd name="connsiteY40" fmla="*/ 100812 h 227228"/>
              <a:gd name="connsiteX41" fmla="*/ 61607 w 229894"/>
              <a:gd name="connsiteY41" fmla="*/ 109747 h 227228"/>
              <a:gd name="connsiteX42" fmla="*/ 73875 w 229894"/>
              <a:gd name="connsiteY42" fmla="*/ 113081 h 227228"/>
              <a:gd name="connsiteX43" fmla="*/ 85610 w 229894"/>
              <a:gd name="connsiteY43" fmla="*/ 109747 h 227228"/>
              <a:gd name="connsiteX44" fmla="*/ 94811 w 229894"/>
              <a:gd name="connsiteY44" fmla="*/ 100946 h 227228"/>
              <a:gd name="connsiteX45" fmla="*/ 100678 w 229894"/>
              <a:gd name="connsiteY45" fmla="*/ 88278 h 227228"/>
              <a:gd name="connsiteX46" fmla="*/ 102679 w 229894"/>
              <a:gd name="connsiteY46" fmla="*/ 73342 h 227228"/>
              <a:gd name="connsiteX47" fmla="*/ 100678 w 229894"/>
              <a:gd name="connsiteY47" fmla="*/ 58541 h 227228"/>
              <a:gd name="connsiteX48" fmla="*/ 94811 w 229894"/>
              <a:gd name="connsiteY48" fmla="*/ 46006 h 227228"/>
              <a:gd name="connsiteX49" fmla="*/ 85610 w 229894"/>
              <a:gd name="connsiteY49" fmla="*/ 37338 h 227228"/>
              <a:gd name="connsiteX50" fmla="*/ 73875 w 229894"/>
              <a:gd name="connsiteY50" fmla="*/ 34137 h 227228"/>
              <a:gd name="connsiteX51" fmla="*/ 61607 w 229894"/>
              <a:gd name="connsiteY51" fmla="*/ 37338 h 227228"/>
              <a:gd name="connsiteX52" fmla="*/ 52406 w 229894"/>
              <a:gd name="connsiteY52" fmla="*/ 46006 h 227228"/>
              <a:gd name="connsiteX53" fmla="*/ 46538 w 229894"/>
              <a:gd name="connsiteY53" fmla="*/ 58541 h 227228"/>
              <a:gd name="connsiteX54" fmla="*/ 44538 w 229894"/>
              <a:gd name="connsiteY54" fmla="*/ 7334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29894" h="227228">
                <a:moveTo>
                  <a:pt x="39472" y="176555"/>
                </a:moveTo>
                <a:cubicBezTo>
                  <a:pt x="39472" y="173000"/>
                  <a:pt x="38582" y="170021"/>
                  <a:pt x="36804" y="167621"/>
                </a:cubicBezTo>
                <a:cubicBezTo>
                  <a:pt x="35027" y="165221"/>
                  <a:pt x="32359" y="163754"/>
                  <a:pt x="28804" y="163220"/>
                </a:cubicBezTo>
                <a:lnTo>
                  <a:pt x="86677" y="152552"/>
                </a:lnTo>
                <a:lnTo>
                  <a:pt x="86677" y="202692"/>
                </a:lnTo>
                <a:lnTo>
                  <a:pt x="203226" y="202692"/>
                </a:lnTo>
                <a:cubicBezTo>
                  <a:pt x="206781" y="202692"/>
                  <a:pt x="209759" y="201803"/>
                  <a:pt x="212160" y="200025"/>
                </a:cubicBezTo>
                <a:cubicBezTo>
                  <a:pt x="214560" y="198247"/>
                  <a:pt x="216027" y="195580"/>
                  <a:pt x="216560" y="192024"/>
                </a:cubicBezTo>
                <a:lnTo>
                  <a:pt x="229894" y="227228"/>
                </a:lnTo>
                <a:lnTo>
                  <a:pt x="39472" y="227228"/>
                </a:lnTo>
                <a:moveTo>
                  <a:pt x="171754" y="166688"/>
                </a:moveTo>
                <a:lnTo>
                  <a:pt x="171754" y="28003"/>
                </a:lnTo>
                <a:cubicBezTo>
                  <a:pt x="171754" y="25514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42418"/>
                </a:lnTo>
                <a:cubicBezTo>
                  <a:pt x="218960" y="150952"/>
                  <a:pt x="216915" y="157131"/>
                  <a:pt x="212826" y="160953"/>
                </a:cubicBezTo>
                <a:cubicBezTo>
                  <a:pt x="208737" y="164776"/>
                  <a:pt x="202247" y="166688"/>
                  <a:pt x="193357" y="166688"/>
                </a:cubicBezTo>
                <a:moveTo>
                  <a:pt x="0" y="73342"/>
                </a:moveTo>
                <a:cubicBezTo>
                  <a:pt x="0" y="64097"/>
                  <a:pt x="1955" y="55607"/>
                  <a:pt x="5866" y="47873"/>
                </a:cubicBezTo>
                <a:cubicBezTo>
                  <a:pt x="9778" y="40138"/>
                  <a:pt x="15069" y="33560"/>
                  <a:pt x="21735" y="28137"/>
                </a:cubicBezTo>
                <a:cubicBezTo>
                  <a:pt x="28404" y="22714"/>
                  <a:pt x="36226" y="18491"/>
                  <a:pt x="45205" y="15469"/>
                </a:cubicBezTo>
                <a:cubicBezTo>
                  <a:pt x="54184" y="12446"/>
                  <a:pt x="63741" y="10935"/>
                  <a:pt x="73875" y="10935"/>
                </a:cubicBezTo>
                <a:cubicBezTo>
                  <a:pt x="84010" y="10935"/>
                  <a:pt x="93523" y="12446"/>
                  <a:pt x="102412" y="15469"/>
                </a:cubicBezTo>
                <a:cubicBezTo>
                  <a:pt x="111302" y="18491"/>
                  <a:pt x="119081" y="22714"/>
                  <a:pt x="125749" y="28137"/>
                </a:cubicBezTo>
                <a:cubicBezTo>
                  <a:pt x="132416" y="33560"/>
                  <a:pt x="137661" y="40138"/>
                  <a:pt x="141484" y="47873"/>
                </a:cubicBezTo>
                <a:cubicBezTo>
                  <a:pt x="145307" y="55607"/>
                  <a:pt x="147219" y="64097"/>
                  <a:pt x="147219" y="73342"/>
                </a:cubicBezTo>
                <a:cubicBezTo>
                  <a:pt x="147219" y="83121"/>
                  <a:pt x="145307" y="91878"/>
                  <a:pt x="141484" y="99613"/>
                </a:cubicBezTo>
                <a:cubicBezTo>
                  <a:pt x="137661" y="107347"/>
                  <a:pt x="132416" y="113926"/>
                  <a:pt x="125749" y="119349"/>
                </a:cubicBezTo>
                <a:cubicBezTo>
                  <a:pt x="119081" y="124771"/>
                  <a:pt x="111302" y="128949"/>
                  <a:pt x="102412" y="131883"/>
                </a:cubicBezTo>
                <a:cubicBezTo>
                  <a:pt x="93523" y="134817"/>
                  <a:pt x="84010" y="136284"/>
                  <a:pt x="73875" y="136284"/>
                </a:cubicBezTo>
                <a:cubicBezTo>
                  <a:pt x="63741" y="136284"/>
                  <a:pt x="54184" y="134817"/>
                  <a:pt x="45205" y="131883"/>
                </a:cubicBezTo>
                <a:cubicBezTo>
                  <a:pt x="36226" y="128949"/>
                  <a:pt x="28404" y="124771"/>
                  <a:pt x="21735" y="119349"/>
                </a:cubicBezTo>
                <a:cubicBezTo>
                  <a:pt x="15069" y="113926"/>
                  <a:pt x="9778" y="107347"/>
                  <a:pt x="5866" y="99613"/>
                </a:cubicBezTo>
                <a:cubicBezTo>
                  <a:pt x="1955" y="91878"/>
                  <a:pt x="0" y="83121"/>
                  <a:pt x="0" y="73342"/>
                </a:cubicBezTo>
                <a:moveTo>
                  <a:pt x="44538" y="73342"/>
                </a:moveTo>
                <a:cubicBezTo>
                  <a:pt x="44538" y="78321"/>
                  <a:pt x="45205" y="83210"/>
                  <a:pt x="46538" y="88011"/>
                </a:cubicBezTo>
                <a:cubicBezTo>
                  <a:pt x="47872" y="92811"/>
                  <a:pt x="49828" y="97079"/>
                  <a:pt x="52406" y="100812"/>
                </a:cubicBezTo>
                <a:cubicBezTo>
                  <a:pt x="54984" y="104546"/>
                  <a:pt x="58052" y="107524"/>
                  <a:pt x="61607" y="109747"/>
                </a:cubicBezTo>
                <a:cubicBezTo>
                  <a:pt x="65163" y="111970"/>
                  <a:pt x="69252" y="113081"/>
                  <a:pt x="73875" y="113081"/>
                </a:cubicBezTo>
                <a:cubicBezTo>
                  <a:pt x="78143" y="113081"/>
                  <a:pt x="82054" y="111970"/>
                  <a:pt x="85610" y="109747"/>
                </a:cubicBezTo>
                <a:cubicBezTo>
                  <a:pt x="89167" y="107524"/>
                  <a:pt x="92233" y="104591"/>
                  <a:pt x="94811" y="100946"/>
                </a:cubicBezTo>
                <a:cubicBezTo>
                  <a:pt x="97389" y="97301"/>
                  <a:pt x="99346" y="93078"/>
                  <a:pt x="100678" y="88278"/>
                </a:cubicBezTo>
                <a:cubicBezTo>
                  <a:pt x="102012" y="83477"/>
                  <a:pt x="102679" y="78499"/>
                  <a:pt x="102679" y="73342"/>
                </a:cubicBezTo>
                <a:cubicBezTo>
                  <a:pt x="102679" y="68187"/>
                  <a:pt x="102012" y="63252"/>
                  <a:pt x="100678" y="58541"/>
                </a:cubicBezTo>
                <a:cubicBezTo>
                  <a:pt x="99346" y="53829"/>
                  <a:pt x="97389" y="49650"/>
                  <a:pt x="94811" y="46006"/>
                </a:cubicBezTo>
                <a:cubicBezTo>
                  <a:pt x="92233" y="42361"/>
                  <a:pt x="89167" y="39472"/>
                  <a:pt x="85610" y="37338"/>
                </a:cubicBezTo>
                <a:cubicBezTo>
                  <a:pt x="82054" y="35204"/>
                  <a:pt x="78143" y="34137"/>
                  <a:pt x="73875" y="34137"/>
                </a:cubicBezTo>
                <a:cubicBezTo>
                  <a:pt x="69252" y="34137"/>
                  <a:pt x="65163" y="35204"/>
                  <a:pt x="61607" y="37338"/>
                </a:cubicBezTo>
                <a:cubicBezTo>
                  <a:pt x="58052" y="39472"/>
                  <a:pt x="54984" y="42361"/>
                  <a:pt x="52406" y="46006"/>
                </a:cubicBezTo>
                <a:cubicBezTo>
                  <a:pt x="49828" y="49650"/>
                  <a:pt x="47872" y="53829"/>
                  <a:pt x="46538" y="58541"/>
                </a:cubicBezTo>
                <a:cubicBezTo>
                  <a:pt x="45205" y="63252"/>
                  <a:pt x="44538" y="68187"/>
                  <a:pt x="44538" y="733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6" name="Freeform 306"/>
          <p:cNvSpPr/>
          <p:nvPr/>
        </p:nvSpPr>
        <p:spPr>
          <a:xfrm>
            <a:off x="11580699" y="4673319"/>
            <a:ext cx="252831" cy="228829"/>
          </a:xfrm>
          <a:custGeom>
            <a:avLst/>
            <a:gdLst>
              <a:gd name="connsiteX0" fmla="*/ 252831 w 252831"/>
              <a:gd name="connsiteY0" fmla="*/ 142151 h 228829"/>
              <a:gd name="connsiteX1" fmla="*/ 154952 w 252831"/>
              <a:gd name="connsiteY1" fmla="*/ 142151 h 228829"/>
              <a:gd name="connsiteX2" fmla="*/ 154952 w 252831"/>
              <a:gd name="connsiteY2" fmla="*/ 210160 h 228829"/>
              <a:gd name="connsiteX3" fmla="*/ 107745 w 252831"/>
              <a:gd name="connsiteY3" fmla="*/ 228829 h 228829"/>
              <a:gd name="connsiteX4" fmla="*/ 107745 w 252831"/>
              <a:gd name="connsiteY4" fmla="*/ 142151 h 228829"/>
              <a:gd name="connsiteX5" fmla="*/ 32003 w 252831"/>
              <a:gd name="connsiteY5" fmla="*/ 142151 h 228829"/>
              <a:gd name="connsiteX6" fmla="*/ 22935 w 252831"/>
              <a:gd name="connsiteY6" fmla="*/ 149619 h 228829"/>
              <a:gd name="connsiteX7" fmla="*/ 0 w 252831"/>
              <a:gd name="connsiteY7" fmla="*/ 117348 h 228829"/>
              <a:gd name="connsiteX8" fmla="*/ 161619 w 252831"/>
              <a:gd name="connsiteY8" fmla="*/ 117348 h 228829"/>
              <a:gd name="connsiteX9" fmla="*/ 169621 w 252831"/>
              <a:gd name="connsiteY9" fmla="*/ 106547 h 228829"/>
              <a:gd name="connsiteX10" fmla="*/ 173888 w 252831"/>
              <a:gd name="connsiteY10" fmla="*/ 92145 h 228829"/>
              <a:gd name="connsiteX11" fmla="*/ 175488 w 252831"/>
              <a:gd name="connsiteY11" fmla="*/ 75343 h 228829"/>
              <a:gd name="connsiteX12" fmla="*/ 175754 w 252831"/>
              <a:gd name="connsiteY12" fmla="*/ 57074 h 228829"/>
              <a:gd name="connsiteX13" fmla="*/ 175754 w 252831"/>
              <a:gd name="connsiteY13" fmla="*/ 37071 h 228829"/>
              <a:gd name="connsiteX14" fmla="*/ 58672 w 252831"/>
              <a:gd name="connsiteY14" fmla="*/ 37071 h 228829"/>
              <a:gd name="connsiteX15" fmla="*/ 50672 w 252831"/>
              <a:gd name="connsiteY15" fmla="*/ 43739 h 228829"/>
              <a:gd name="connsiteX16" fmla="*/ 33869 w 252831"/>
              <a:gd name="connsiteY16" fmla="*/ 11201 h 228829"/>
              <a:gd name="connsiteX17" fmla="*/ 175754 w 252831"/>
              <a:gd name="connsiteY17" fmla="*/ 11201 h 228829"/>
              <a:gd name="connsiteX18" fmla="*/ 175754 w 252831"/>
              <a:gd name="connsiteY18" fmla="*/ 0 h 228829"/>
              <a:gd name="connsiteX19" fmla="*/ 222960 w 252831"/>
              <a:gd name="connsiteY19" fmla="*/ 12802 h 228829"/>
              <a:gd name="connsiteX20" fmla="*/ 222960 w 252831"/>
              <a:gd name="connsiteY20" fmla="*/ 47206 h 228829"/>
              <a:gd name="connsiteX21" fmla="*/ 213626 w 252831"/>
              <a:gd name="connsiteY21" fmla="*/ 91345 h 228829"/>
              <a:gd name="connsiteX22" fmla="*/ 181622 w 252831"/>
              <a:gd name="connsiteY22" fmla="*/ 117348 h 228829"/>
              <a:gd name="connsiteX23" fmla="*/ 252831 w 252831"/>
              <a:gd name="connsiteY23" fmla="*/ 117348 h 2288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</a:cxnLst>
            <a:rect l="l" t="t" r="r" b="b"/>
            <a:pathLst>
              <a:path w="252831" h="228829">
                <a:moveTo>
                  <a:pt x="252831" y="142151"/>
                </a:moveTo>
                <a:lnTo>
                  <a:pt x="154952" y="142151"/>
                </a:lnTo>
                <a:lnTo>
                  <a:pt x="154952" y="210160"/>
                </a:lnTo>
                <a:lnTo>
                  <a:pt x="107745" y="228829"/>
                </a:lnTo>
                <a:lnTo>
                  <a:pt x="107745" y="142151"/>
                </a:lnTo>
                <a:lnTo>
                  <a:pt x="32003" y="142151"/>
                </a:lnTo>
                <a:cubicBezTo>
                  <a:pt x="26846" y="142151"/>
                  <a:pt x="23825" y="144640"/>
                  <a:pt x="22935" y="149619"/>
                </a:cubicBezTo>
                <a:lnTo>
                  <a:pt x="0" y="117348"/>
                </a:lnTo>
                <a:lnTo>
                  <a:pt x="161619" y="117348"/>
                </a:lnTo>
                <a:cubicBezTo>
                  <a:pt x="164998" y="114503"/>
                  <a:pt x="167665" y="110903"/>
                  <a:pt x="169621" y="106547"/>
                </a:cubicBezTo>
                <a:cubicBezTo>
                  <a:pt x="171576" y="102191"/>
                  <a:pt x="172999" y="97390"/>
                  <a:pt x="173888" y="92145"/>
                </a:cubicBezTo>
                <a:cubicBezTo>
                  <a:pt x="174776" y="86900"/>
                  <a:pt x="175310" y="81299"/>
                  <a:pt x="175488" y="75343"/>
                </a:cubicBezTo>
                <a:cubicBezTo>
                  <a:pt x="175665" y="69386"/>
                  <a:pt x="175754" y="63297"/>
                  <a:pt x="175754" y="57074"/>
                </a:cubicBezTo>
                <a:lnTo>
                  <a:pt x="175754" y="37071"/>
                </a:lnTo>
                <a:lnTo>
                  <a:pt x="58672" y="37071"/>
                </a:lnTo>
                <a:cubicBezTo>
                  <a:pt x="54228" y="37071"/>
                  <a:pt x="51561" y="39294"/>
                  <a:pt x="50672" y="43739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47206"/>
                </a:lnTo>
                <a:cubicBezTo>
                  <a:pt x="222960" y="65519"/>
                  <a:pt x="219849" y="80232"/>
                  <a:pt x="213626" y="91345"/>
                </a:cubicBezTo>
                <a:cubicBezTo>
                  <a:pt x="207403" y="102457"/>
                  <a:pt x="196735" y="111125"/>
                  <a:pt x="181622" y="117348"/>
                </a:cubicBezTo>
                <a:lnTo>
                  <a:pt x="252831" y="11734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7" name="Freeform 307"/>
          <p:cNvSpPr/>
          <p:nvPr/>
        </p:nvSpPr>
        <p:spPr>
          <a:xfrm>
            <a:off x="11843398" y="4668786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4 w 233896"/>
              <a:gd name="connsiteY5" fmla="*/ 17335 h 230429"/>
              <a:gd name="connsiteX6" fmla="*/ 142684 w 233896"/>
              <a:gd name="connsiteY6" fmla="*/ 29604 h 230429"/>
              <a:gd name="connsiteX7" fmla="*/ 158820 w 233896"/>
              <a:gd name="connsiteY7" fmla="*/ 50406 h 230429"/>
              <a:gd name="connsiteX8" fmla="*/ 164820 w 233896"/>
              <a:gd name="connsiteY8" fmla="*/ 80010 h 230429"/>
              <a:gd name="connsiteX9" fmla="*/ 158820 w 233896"/>
              <a:gd name="connsiteY9" fmla="*/ 109614 h 230429"/>
              <a:gd name="connsiteX10" fmla="*/ 142684 w 233896"/>
              <a:gd name="connsiteY10" fmla="*/ 130416 h 230429"/>
              <a:gd name="connsiteX11" fmla="*/ 119214 w 233896"/>
              <a:gd name="connsiteY11" fmla="*/ 142684 h 230429"/>
              <a:gd name="connsiteX12" fmla="*/ 91478 w 233896"/>
              <a:gd name="connsiteY12" fmla="*/ 146685 h 230429"/>
              <a:gd name="connsiteX13" fmla="*/ 63474 w 233896"/>
              <a:gd name="connsiteY13" fmla="*/ 142684 h 230429"/>
              <a:gd name="connsiteX14" fmla="*/ 40005 w 233896"/>
              <a:gd name="connsiteY14" fmla="*/ 130416 h 230429"/>
              <a:gd name="connsiteX15" fmla="*/ 23870 w 233896"/>
              <a:gd name="connsiteY15" fmla="*/ 109614 h 230429"/>
              <a:gd name="connsiteX16" fmla="*/ 17869 w 233896"/>
              <a:gd name="connsiteY16" fmla="*/ 80010 h 230429"/>
              <a:gd name="connsiteX18" fmla="*/ 186689 w 233896"/>
              <a:gd name="connsiteY18" fmla="*/ 230429 h 230429"/>
              <a:gd name="connsiteX19" fmla="*/ 186689 w 233896"/>
              <a:gd name="connsiteY19" fmla="*/ 178422 h 230429"/>
              <a:gd name="connsiteX20" fmla="*/ 156553 w 233896"/>
              <a:gd name="connsiteY20" fmla="*/ 188423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4 h 230429"/>
              <a:gd name="connsiteX27" fmla="*/ 186689 w 233896"/>
              <a:gd name="connsiteY27" fmla="*/ 159753 h 230429"/>
              <a:gd name="connsiteX28" fmla="*/ 186689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59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6" fmla="*/ 63474 w 233896"/>
              <a:gd name="connsiteY36" fmla="*/ 80010 h 230429"/>
              <a:gd name="connsiteX37" fmla="*/ 65342 w 233896"/>
              <a:gd name="connsiteY37" fmla="*/ 96812 h 230429"/>
              <a:gd name="connsiteX38" fmla="*/ 70676 w 233896"/>
              <a:gd name="connsiteY38" fmla="*/ 110147 h 230429"/>
              <a:gd name="connsiteX39" fmla="*/ 79342 w 233896"/>
              <a:gd name="connsiteY39" fmla="*/ 118948 h 230429"/>
              <a:gd name="connsiteX40" fmla="*/ 91478 w 233896"/>
              <a:gd name="connsiteY40" fmla="*/ 122148 h 230429"/>
              <a:gd name="connsiteX41" fmla="*/ 103212 w 233896"/>
              <a:gd name="connsiteY41" fmla="*/ 118948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9 w 233896"/>
              <a:gd name="connsiteY44" fmla="*/ 80010 h 230429"/>
              <a:gd name="connsiteX45" fmla="*/ 117081 w 233896"/>
              <a:gd name="connsiteY45" fmla="*/ 63208 h 230429"/>
              <a:gd name="connsiteX46" fmla="*/ 111747 w 233896"/>
              <a:gd name="connsiteY46" fmla="*/ 49873 h 230429"/>
              <a:gd name="connsiteX47" fmla="*/ 103212 w 233896"/>
              <a:gd name="connsiteY47" fmla="*/ 41072 h 230429"/>
              <a:gd name="connsiteX48" fmla="*/ 91478 w 233896"/>
              <a:gd name="connsiteY48" fmla="*/ 37871 h 230429"/>
              <a:gd name="connsiteX49" fmla="*/ 79342 w 233896"/>
              <a:gd name="connsiteY49" fmla="*/ 41072 h 230429"/>
              <a:gd name="connsiteX50" fmla="*/ 70676 w 233896"/>
              <a:gd name="connsiteY50" fmla="*/ 49873 h 230429"/>
              <a:gd name="connsiteX51" fmla="*/ 65342 w 233896"/>
              <a:gd name="connsiteY51" fmla="*/ 63208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8" y="35115"/>
                  <a:pt x="40005" y="29604"/>
                </a:cubicBezTo>
                <a:cubicBezTo>
                  <a:pt x="46761" y="24092"/>
                  <a:pt x="54585" y="20002"/>
                  <a:pt x="63474" y="17335"/>
                </a:cubicBezTo>
                <a:cubicBezTo>
                  <a:pt x="72365" y="14668"/>
                  <a:pt x="81699" y="13335"/>
                  <a:pt x="91478" y="13335"/>
                </a:cubicBezTo>
                <a:cubicBezTo>
                  <a:pt x="101079" y="13335"/>
                  <a:pt x="110325" y="14668"/>
                  <a:pt x="119214" y="17335"/>
                </a:cubicBezTo>
                <a:cubicBezTo>
                  <a:pt x="128105" y="20002"/>
                  <a:pt x="135928" y="24092"/>
                  <a:pt x="142684" y="29604"/>
                </a:cubicBezTo>
                <a:cubicBezTo>
                  <a:pt x="149440" y="35115"/>
                  <a:pt x="154820" y="42049"/>
                  <a:pt x="158820" y="50406"/>
                </a:cubicBezTo>
                <a:cubicBezTo>
                  <a:pt x="162820" y="58763"/>
                  <a:pt x="164820" y="68631"/>
                  <a:pt x="164820" y="80010"/>
                </a:cubicBezTo>
                <a:cubicBezTo>
                  <a:pt x="164820" y="91389"/>
                  <a:pt x="162820" y="101257"/>
                  <a:pt x="158820" y="109614"/>
                </a:cubicBezTo>
                <a:cubicBezTo>
                  <a:pt x="154820" y="117970"/>
                  <a:pt x="149440" y="124904"/>
                  <a:pt x="142684" y="130416"/>
                </a:cubicBezTo>
                <a:cubicBezTo>
                  <a:pt x="135928" y="135928"/>
                  <a:pt x="128105" y="140017"/>
                  <a:pt x="119214" y="142684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4" y="142684"/>
                </a:cubicBezTo>
                <a:cubicBezTo>
                  <a:pt x="54585" y="140017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70" y="109614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89" y="230429"/>
                </a:moveTo>
                <a:lnTo>
                  <a:pt x="186689" y="178422"/>
                </a:lnTo>
                <a:cubicBezTo>
                  <a:pt x="177978" y="183045"/>
                  <a:pt x="167932" y="186379"/>
                  <a:pt x="156553" y="188423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7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10"/>
                  <a:pt x="160820" y="164954"/>
                </a:cubicBezTo>
                <a:cubicBezTo>
                  <a:pt x="169711" y="163798"/>
                  <a:pt x="178333" y="162065"/>
                  <a:pt x="186689" y="159753"/>
                </a:cubicBezTo>
                <a:lnTo>
                  <a:pt x="186689" y="28003"/>
                </a:lnTo>
                <a:cubicBezTo>
                  <a:pt x="186689" y="25514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59"/>
                </a:lnTo>
                <a:cubicBezTo>
                  <a:pt x="233896" y="214694"/>
                  <a:pt x="231851" y="220872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moveTo>
                  <a:pt x="63474" y="80010"/>
                </a:moveTo>
                <a:cubicBezTo>
                  <a:pt x="63474" y="86055"/>
                  <a:pt x="64097" y="91656"/>
                  <a:pt x="65342" y="96812"/>
                </a:cubicBezTo>
                <a:cubicBezTo>
                  <a:pt x="66585" y="101968"/>
                  <a:pt x="68365" y="106413"/>
                  <a:pt x="70676" y="110147"/>
                </a:cubicBezTo>
                <a:cubicBezTo>
                  <a:pt x="72988" y="113881"/>
                  <a:pt x="75876" y="116815"/>
                  <a:pt x="79342" y="118948"/>
                </a:cubicBezTo>
                <a:cubicBezTo>
                  <a:pt x="82810" y="121082"/>
                  <a:pt x="86855" y="122148"/>
                  <a:pt x="91478" y="122148"/>
                </a:cubicBezTo>
                <a:cubicBezTo>
                  <a:pt x="95923" y="122148"/>
                  <a:pt x="99834" y="121082"/>
                  <a:pt x="103212" y="118948"/>
                </a:cubicBezTo>
                <a:cubicBezTo>
                  <a:pt x="106591" y="116815"/>
                  <a:pt x="109437" y="113881"/>
                  <a:pt x="111747" y="110147"/>
                </a:cubicBezTo>
                <a:cubicBezTo>
                  <a:pt x="114058" y="106413"/>
                  <a:pt x="115837" y="101968"/>
                  <a:pt x="117081" y="96812"/>
                </a:cubicBezTo>
                <a:cubicBezTo>
                  <a:pt x="118325" y="91656"/>
                  <a:pt x="118949" y="86055"/>
                  <a:pt x="118949" y="80010"/>
                </a:cubicBezTo>
                <a:cubicBezTo>
                  <a:pt x="118949" y="73965"/>
                  <a:pt x="118325" y="68364"/>
                  <a:pt x="117081" y="63208"/>
                </a:cubicBezTo>
                <a:cubicBezTo>
                  <a:pt x="115837" y="58052"/>
                  <a:pt x="114058" y="53607"/>
                  <a:pt x="111747" y="49873"/>
                </a:cubicBezTo>
                <a:cubicBezTo>
                  <a:pt x="109437" y="46139"/>
                  <a:pt x="106591" y="43205"/>
                  <a:pt x="103212" y="41072"/>
                </a:cubicBezTo>
                <a:cubicBezTo>
                  <a:pt x="99834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2" y="41072"/>
                </a:cubicBezTo>
                <a:cubicBezTo>
                  <a:pt x="75876" y="43205"/>
                  <a:pt x="72988" y="46139"/>
                  <a:pt x="70676" y="49873"/>
                </a:cubicBezTo>
                <a:cubicBezTo>
                  <a:pt x="68365" y="53607"/>
                  <a:pt x="66585" y="58052"/>
                  <a:pt x="65342" y="63208"/>
                </a:cubicBezTo>
                <a:cubicBezTo>
                  <a:pt x="64097" y="68364"/>
                  <a:pt x="63474" y="73965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8" name="Freeform 308"/>
          <p:cNvSpPr/>
          <p:nvPr/>
        </p:nvSpPr>
        <p:spPr>
          <a:xfrm>
            <a:off x="12199745" y="4668786"/>
            <a:ext cx="249631" cy="230429"/>
          </a:xfrm>
          <a:custGeom>
            <a:avLst/>
            <a:gdLst>
              <a:gd name="connsiteX0" fmla="*/ 0 w 249631"/>
              <a:gd name="connsiteY0" fmla="*/ 68542 h 230429"/>
              <a:gd name="connsiteX1" fmla="*/ 5600 w 249631"/>
              <a:gd name="connsiteY1" fmla="*/ 43472 h 230429"/>
              <a:gd name="connsiteX2" fmla="*/ 20935 w 249631"/>
              <a:gd name="connsiteY2" fmla="*/ 24403 h 230429"/>
              <a:gd name="connsiteX3" fmla="*/ 44005 w 249631"/>
              <a:gd name="connsiteY3" fmla="*/ 12402 h 230429"/>
              <a:gd name="connsiteX4" fmla="*/ 72541 w 249631"/>
              <a:gd name="connsiteY4" fmla="*/ 8268 h 230429"/>
              <a:gd name="connsiteX5" fmla="*/ 100812 w 249631"/>
              <a:gd name="connsiteY5" fmla="*/ 12402 h 230429"/>
              <a:gd name="connsiteX6" fmla="*/ 123616 w 249631"/>
              <a:gd name="connsiteY6" fmla="*/ 24403 h 230429"/>
              <a:gd name="connsiteX7" fmla="*/ 138950 w 249631"/>
              <a:gd name="connsiteY7" fmla="*/ 43472 h 230429"/>
              <a:gd name="connsiteX8" fmla="*/ 144551 w 249631"/>
              <a:gd name="connsiteY8" fmla="*/ 68542 h 230429"/>
              <a:gd name="connsiteX9" fmla="*/ 138950 w 249631"/>
              <a:gd name="connsiteY9" fmla="*/ 94412 h 230429"/>
              <a:gd name="connsiteX10" fmla="*/ 123616 w 249631"/>
              <a:gd name="connsiteY10" fmla="*/ 113347 h 230429"/>
              <a:gd name="connsiteX11" fmla="*/ 100812 w 249631"/>
              <a:gd name="connsiteY11" fmla="*/ 125082 h 230429"/>
              <a:gd name="connsiteX12" fmla="*/ 72541 w 249631"/>
              <a:gd name="connsiteY12" fmla="*/ 129083 h 230429"/>
              <a:gd name="connsiteX13" fmla="*/ 44005 w 249631"/>
              <a:gd name="connsiteY13" fmla="*/ 125082 h 230429"/>
              <a:gd name="connsiteX14" fmla="*/ 20935 w 249631"/>
              <a:gd name="connsiteY14" fmla="*/ 113347 h 230429"/>
              <a:gd name="connsiteX15" fmla="*/ 5600 w 249631"/>
              <a:gd name="connsiteY15" fmla="*/ 94412 h 230429"/>
              <a:gd name="connsiteX16" fmla="*/ 0 w 249631"/>
              <a:gd name="connsiteY16" fmla="*/ 68542 h 230429"/>
              <a:gd name="connsiteX18" fmla="*/ 166421 w 249631"/>
              <a:gd name="connsiteY18" fmla="*/ 133617 h 230429"/>
              <a:gd name="connsiteX19" fmla="*/ 166421 w 249631"/>
              <a:gd name="connsiteY19" fmla="*/ 28003 h 230429"/>
              <a:gd name="connsiteX20" fmla="*/ 164819 w 249631"/>
              <a:gd name="connsiteY20" fmla="*/ 20936 h 230429"/>
              <a:gd name="connsiteX21" fmla="*/ 159219 w 249631"/>
              <a:gd name="connsiteY21" fmla="*/ 16002 h 230429"/>
              <a:gd name="connsiteX22" fmla="*/ 213626 w 249631"/>
              <a:gd name="connsiteY22" fmla="*/ 0 h 230429"/>
              <a:gd name="connsiteX23" fmla="*/ 213626 w 249631"/>
              <a:gd name="connsiteY23" fmla="*/ 29870 h 230429"/>
              <a:gd name="connsiteX24" fmla="*/ 249631 w 249631"/>
              <a:gd name="connsiteY24" fmla="*/ 29870 h 230429"/>
              <a:gd name="connsiteX25" fmla="*/ 249631 w 249631"/>
              <a:gd name="connsiteY25" fmla="*/ 54407 h 230429"/>
              <a:gd name="connsiteX26" fmla="*/ 213626 w 249631"/>
              <a:gd name="connsiteY26" fmla="*/ 54407 h 230429"/>
              <a:gd name="connsiteX27" fmla="*/ 213626 w 249631"/>
              <a:gd name="connsiteY27" fmla="*/ 76009 h 230429"/>
              <a:gd name="connsiteX28" fmla="*/ 249631 w 249631"/>
              <a:gd name="connsiteY28" fmla="*/ 76009 h 230429"/>
              <a:gd name="connsiteX29" fmla="*/ 249631 w 249631"/>
              <a:gd name="connsiteY29" fmla="*/ 100546 h 230429"/>
              <a:gd name="connsiteX30" fmla="*/ 213626 w 249631"/>
              <a:gd name="connsiteY30" fmla="*/ 100546 h 230429"/>
              <a:gd name="connsiteX31" fmla="*/ 213626 w 249631"/>
              <a:gd name="connsiteY31" fmla="*/ 109347 h 230429"/>
              <a:gd name="connsiteX32" fmla="*/ 207493 w 249631"/>
              <a:gd name="connsiteY32" fmla="*/ 127883 h 230429"/>
              <a:gd name="connsiteX33" fmla="*/ 188023 w 249631"/>
              <a:gd name="connsiteY33" fmla="*/ 133617 h 230429"/>
              <a:gd name="connsiteX35" fmla="*/ 213626 w 249631"/>
              <a:gd name="connsiteY35" fmla="*/ 145085 h 230429"/>
              <a:gd name="connsiteX36" fmla="*/ 213626 w 249631"/>
              <a:gd name="connsiteY36" fmla="*/ 206159 h 230429"/>
              <a:gd name="connsiteX37" fmla="*/ 207493 w 249631"/>
              <a:gd name="connsiteY37" fmla="*/ 224695 h 230429"/>
              <a:gd name="connsiteX38" fmla="*/ 188023 w 249631"/>
              <a:gd name="connsiteY38" fmla="*/ 230429 h 230429"/>
              <a:gd name="connsiteX39" fmla="*/ 166421 w 249631"/>
              <a:gd name="connsiteY39" fmla="*/ 230429 h 230429"/>
              <a:gd name="connsiteX40" fmla="*/ 166421 w 249631"/>
              <a:gd name="connsiteY40" fmla="*/ 169621 h 230429"/>
              <a:gd name="connsiteX41" fmla="*/ 44005 w 249631"/>
              <a:gd name="connsiteY41" fmla="*/ 169621 h 230429"/>
              <a:gd name="connsiteX42" fmla="*/ 36004 w 249631"/>
              <a:gd name="connsiteY42" fmla="*/ 176289 h 230429"/>
              <a:gd name="connsiteX43" fmla="*/ 19202 w 249631"/>
              <a:gd name="connsiteY43" fmla="*/ 145085 h 230429"/>
              <a:gd name="connsiteX45" fmla="*/ 44538 w 249631"/>
              <a:gd name="connsiteY45" fmla="*/ 68542 h 230429"/>
              <a:gd name="connsiteX46" fmla="*/ 46405 w 249631"/>
              <a:gd name="connsiteY46" fmla="*/ 82810 h 230429"/>
              <a:gd name="connsiteX47" fmla="*/ 51739 w 249631"/>
              <a:gd name="connsiteY47" fmla="*/ 94678 h 230429"/>
              <a:gd name="connsiteX48" fmla="*/ 60407 w 249631"/>
              <a:gd name="connsiteY48" fmla="*/ 102813 h 230429"/>
              <a:gd name="connsiteX49" fmla="*/ 72541 w 249631"/>
              <a:gd name="connsiteY49" fmla="*/ 105880 h 230429"/>
              <a:gd name="connsiteX50" fmla="*/ 84144 w 249631"/>
              <a:gd name="connsiteY50" fmla="*/ 102946 h 230429"/>
              <a:gd name="connsiteX51" fmla="*/ 92811 w 249631"/>
              <a:gd name="connsiteY51" fmla="*/ 94945 h 230429"/>
              <a:gd name="connsiteX52" fmla="*/ 98144 w 249631"/>
              <a:gd name="connsiteY52" fmla="*/ 83077 h 230429"/>
              <a:gd name="connsiteX53" fmla="*/ 100012 w 249631"/>
              <a:gd name="connsiteY53" fmla="*/ 68542 h 230429"/>
              <a:gd name="connsiteX54" fmla="*/ 98144 w 249631"/>
              <a:gd name="connsiteY54" fmla="*/ 54007 h 230429"/>
              <a:gd name="connsiteX55" fmla="*/ 92811 w 249631"/>
              <a:gd name="connsiteY55" fmla="*/ 42272 h 230429"/>
              <a:gd name="connsiteX56" fmla="*/ 84144 w 249631"/>
              <a:gd name="connsiteY56" fmla="*/ 34404 h 230429"/>
              <a:gd name="connsiteX57" fmla="*/ 72541 w 249631"/>
              <a:gd name="connsiteY57" fmla="*/ 31471 h 230429"/>
              <a:gd name="connsiteX58" fmla="*/ 60407 w 249631"/>
              <a:gd name="connsiteY58" fmla="*/ 34404 h 230429"/>
              <a:gd name="connsiteX59" fmla="*/ 51739 w 249631"/>
              <a:gd name="connsiteY59" fmla="*/ 42272 h 230429"/>
              <a:gd name="connsiteX60" fmla="*/ 46405 w 249631"/>
              <a:gd name="connsiteY60" fmla="*/ 54007 h 230429"/>
              <a:gd name="connsiteX61" fmla="*/ 44538 w 249631"/>
              <a:gd name="connsiteY61" fmla="*/ 68542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9631" h="230429">
                <a:moveTo>
                  <a:pt x="0" y="68542"/>
                </a:moveTo>
                <a:cubicBezTo>
                  <a:pt x="0" y="59296"/>
                  <a:pt x="1867" y="50940"/>
                  <a:pt x="5600" y="43472"/>
                </a:cubicBezTo>
                <a:cubicBezTo>
                  <a:pt x="9334" y="36005"/>
                  <a:pt x="14446" y="29648"/>
                  <a:pt x="20935" y="24403"/>
                </a:cubicBezTo>
                <a:cubicBezTo>
                  <a:pt x="27425" y="19158"/>
                  <a:pt x="35115" y="15157"/>
                  <a:pt x="44005" y="12402"/>
                </a:cubicBezTo>
                <a:cubicBezTo>
                  <a:pt x="52895" y="9646"/>
                  <a:pt x="62407" y="8268"/>
                  <a:pt x="72541" y="8268"/>
                </a:cubicBezTo>
                <a:cubicBezTo>
                  <a:pt x="82677" y="8268"/>
                  <a:pt x="92100" y="9646"/>
                  <a:pt x="100812" y="12402"/>
                </a:cubicBezTo>
                <a:cubicBezTo>
                  <a:pt x="109524" y="15157"/>
                  <a:pt x="117125" y="19158"/>
                  <a:pt x="123616" y="24403"/>
                </a:cubicBezTo>
                <a:cubicBezTo>
                  <a:pt x="130104" y="29648"/>
                  <a:pt x="135217" y="36005"/>
                  <a:pt x="138950" y="43472"/>
                </a:cubicBezTo>
                <a:cubicBezTo>
                  <a:pt x="142684" y="50940"/>
                  <a:pt x="144551" y="59296"/>
                  <a:pt x="144551" y="68542"/>
                </a:cubicBezTo>
                <a:cubicBezTo>
                  <a:pt x="144551" y="78321"/>
                  <a:pt x="142684" y="86944"/>
                  <a:pt x="138950" y="94412"/>
                </a:cubicBezTo>
                <a:cubicBezTo>
                  <a:pt x="135217" y="101879"/>
                  <a:pt x="130104" y="108191"/>
                  <a:pt x="123616" y="113347"/>
                </a:cubicBezTo>
                <a:cubicBezTo>
                  <a:pt x="117125" y="118504"/>
                  <a:pt x="109524" y="122415"/>
                  <a:pt x="100812" y="125082"/>
                </a:cubicBezTo>
                <a:cubicBezTo>
                  <a:pt x="92100" y="127749"/>
                  <a:pt x="82677" y="129083"/>
                  <a:pt x="72541" y="129083"/>
                </a:cubicBezTo>
                <a:cubicBezTo>
                  <a:pt x="62407" y="129083"/>
                  <a:pt x="52895" y="127749"/>
                  <a:pt x="44005" y="125082"/>
                </a:cubicBezTo>
                <a:cubicBezTo>
                  <a:pt x="35115" y="122415"/>
                  <a:pt x="27425" y="118504"/>
                  <a:pt x="20935" y="113347"/>
                </a:cubicBezTo>
                <a:cubicBezTo>
                  <a:pt x="14446" y="108191"/>
                  <a:pt x="9334" y="101879"/>
                  <a:pt x="5600" y="94412"/>
                </a:cubicBezTo>
                <a:cubicBezTo>
                  <a:pt x="1867" y="86944"/>
                  <a:pt x="0" y="78321"/>
                  <a:pt x="0" y="68542"/>
                </a:cubicBezTo>
                <a:moveTo>
                  <a:pt x="166421" y="133617"/>
                </a:moveTo>
                <a:lnTo>
                  <a:pt x="166421" y="28003"/>
                </a:lnTo>
                <a:cubicBezTo>
                  <a:pt x="166421" y="25514"/>
                  <a:pt x="165888" y="23158"/>
                  <a:pt x="164819" y="20936"/>
                </a:cubicBezTo>
                <a:cubicBezTo>
                  <a:pt x="163754" y="18714"/>
                  <a:pt x="161886" y="17069"/>
                  <a:pt x="159219" y="16002"/>
                </a:cubicBezTo>
                <a:lnTo>
                  <a:pt x="213626" y="0"/>
                </a:lnTo>
                <a:lnTo>
                  <a:pt x="213626" y="29870"/>
                </a:lnTo>
                <a:lnTo>
                  <a:pt x="249631" y="29870"/>
                </a:lnTo>
                <a:lnTo>
                  <a:pt x="249631" y="54407"/>
                </a:lnTo>
                <a:lnTo>
                  <a:pt x="213626" y="54407"/>
                </a:lnTo>
                <a:lnTo>
                  <a:pt x="213626" y="76009"/>
                </a:lnTo>
                <a:lnTo>
                  <a:pt x="249631" y="76009"/>
                </a:lnTo>
                <a:lnTo>
                  <a:pt x="249631" y="100546"/>
                </a:lnTo>
                <a:lnTo>
                  <a:pt x="213626" y="100546"/>
                </a:lnTo>
                <a:lnTo>
                  <a:pt x="213626" y="109347"/>
                </a:lnTo>
                <a:cubicBezTo>
                  <a:pt x="213626" y="117881"/>
                  <a:pt x="211582" y="124060"/>
                  <a:pt x="207493" y="127883"/>
                </a:cubicBezTo>
                <a:cubicBezTo>
                  <a:pt x="203402" y="131706"/>
                  <a:pt x="196914" y="133617"/>
                  <a:pt x="188023" y="133617"/>
                </a:cubicBezTo>
                <a:moveTo>
                  <a:pt x="213626" y="145085"/>
                </a:moveTo>
                <a:lnTo>
                  <a:pt x="213626" y="206159"/>
                </a:lnTo>
                <a:cubicBezTo>
                  <a:pt x="213626" y="214694"/>
                  <a:pt x="211582" y="220872"/>
                  <a:pt x="207493" y="224695"/>
                </a:cubicBezTo>
                <a:cubicBezTo>
                  <a:pt x="203402" y="228517"/>
                  <a:pt x="196914" y="230429"/>
                  <a:pt x="188023" y="230429"/>
                </a:cubicBezTo>
                <a:lnTo>
                  <a:pt x="166421" y="230429"/>
                </a:lnTo>
                <a:lnTo>
                  <a:pt x="166421" y="169621"/>
                </a:lnTo>
                <a:lnTo>
                  <a:pt x="44005" y="169621"/>
                </a:lnTo>
                <a:cubicBezTo>
                  <a:pt x="39560" y="169621"/>
                  <a:pt x="36892" y="171844"/>
                  <a:pt x="36004" y="176289"/>
                </a:cubicBezTo>
                <a:lnTo>
                  <a:pt x="19202" y="145085"/>
                </a:lnTo>
                <a:moveTo>
                  <a:pt x="44538" y="68542"/>
                </a:moveTo>
                <a:cubicBezTo>
                  <a:pt x="44538" y="73520"/>
                  <a:pt x="45161" y="78277"/>
                  <a:pt x="46405" y="82810"/>
                </a:cubicBezTo>
                <a:cubicBezTo>
                  <a:pt x="47650" y="87344"/>
                  <a:pt x="49428" y="91300"/>
                  <a:pt x="51739" y="94678"/>
                </a:cubicBezTo>
                <a:cubicBezTo>
                  <a:pt x="54051" y="98057"/>
                  <a:pt x="56941" y="100768"/>
                  <a:pt x="60407" y="102813"/>
                </a:cubicBezTo>
                <a:cubicBezTo>
                  <a:pt x="63875" y="104858"/>
                  <a:pt x="67918" y="105880"/>
                  <a:pt x="72541" y="105880"/>
                </a:cubicBezTo>
                <a:cubicBezTo>
                  <a:pt x="76809" y="105880"/>
                  <a:pt x="80676" y="104902"/>
                  <a:pt x="84144" y="102946"/>
                </a:cubicBezTo>
                <a:cubicBezTo>
                  <a:pt x="87610" y="100990"/>
                  <a:pt x="90500" y="98323"/>
                  <a:pt x="92811" y="94945"/>
                </a:cubicBezTo>
                <a:cubicBezTo>
                  <a:pt x="95123" y="91567"/>
                  <a:pt x="96901" y="87611"/>
                  <a:pt x="98144" y="83077"/>
                </a:cubicBezTo>
                <a:cubicBezTo>
                  <a:pt x="99390" y="78543"/>
                  <a:pt x="100012" y="73698"/>
                  <a:pt x="100012" y="68542"/>
                </a:cubicBezTo>
                <a:cubicBezTo>
                  <a:pt x="100012" y="63386"/>
                  <a:pt x="99390" y="58541"/>
                  <a:pt x="98144" y="54007"/>
                </a:cubicBezTo>
                <a:cubicBezTo>
                  <a:pt x="96901" y="49473"/>
                  <a:pt x="95123" y="45561"/>
                  <a:pt x="92811" y="42272"/>
                </a:cubicBezTo>
                <a:cubicBezTo>
                  <a:pt x="90500" y="38983"/>
                  <a:pt x="87610" y="36360"/>
                  <a:pt x="84144" y="34404"/>
                </a:cubicBezTo>
                <a:cubicBezTo>
                  <a:pt x="80676" y="32448"/>
                  <a:pt x="76809" y="31471"/>
                  <a:pt x="72541" y="31471"/>
                </a:cubicBezTo>
                <a:cubicBezTo>
                  <a:pt x="67918" y="31471"/>
                  <a:pt x="63875" y="32448"/>
                  <a:pt x="60407" y="34404"/>
                </a:cubicBezTo>
                <a:cubicBezTo>
                  <a:pt x="56941" y="36360"/>
                  <a:pt x="54051" y="38983"/>
                  <a:pt x="51739" y="42272"/>
                </a:cubicBezTo>
                <a:cubicBezTo>
                  <a:pt x="49428" y="45561"/>
                  <a:pt x="47650" y="49473"/>
                  <a:pt x="46405" y="54007"/>
                </a:cubicBezTo>
                <a:cubicBezTo>
                  <a:pt x="45161" y="58541"/>
                  <a:pt x="44538" y="63386"/>
                  <a:pt x="44538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9" name="Freeform 309"/>
          <p:cNvSpPr/>
          <p:nvPr/>
        </p:nvSpPr>
        <p:spPr>
          <a:xfrm>
            <a:off x="12535022" y="4682654"/>
            <a:ext cx="150419" cy="205625"/>
          </a:xfrm>
          <a:custGeom>
            <a:avLst/>
            <a:gdLst>
              <a:gd name="connsiteX0" fmla="*/ 61607 w 150419"/>
              <a:gd name="connsiteY0" fmla="*/ 180022 h 205625"/>
              <a:gd name="connsiteX1" fmla="*/ 80944 w 150419"/>
              <a:gd name="connsiteY1" fmla="*/ 174155 h 205625"/>
              <a:gd name="connsiteX2" fmla="*/ 94279 w 150419"/>
              <a:gd name="connsiteY2" fmla="*/ 158819 h 205625"/>
              <a:gd name="connsiteX3" fmla="*/ 102013 w 150419"/>
              <a:gd name="connsiteY3" fmla="*/ 137751 h 205625"/>
              <a:gd name="connsiteX4" fmla="*/ 105079 w 150419"/>
              <a:gd name="connsiteY4" fmla="*/ 114948 h 205625"/>
              <a:gd name="connsiteX5" fmla="*/ 87878 w 150419"/>
              <a:gd name="connsiteY5" fmla="*/ 126416 h 205625"/>
              <a:gd name="connsiteX6" fmla="*/ 63475 w 150419"/>
              <a:gd name="connsiteY6" fmla="*/ 130949 h 205625"/>
              <a:gd name="connsiteX7" fmla="*/ 39072 w 150419"/>
              <a:gd name="connsiteY7" fmla="*/ 126682 h 205625"/>
              <a:gd name="connsiteX8" fmla="*/ 18802 w 150419"/>
              <a:gd name="connsiteY8" fmla="*/ 114414 h 205625"/>
              <a:gd name="connsiteX9" fmla="*/ 5066 w 150419"/>
              <a:gd name="connsiteY9" fmla="*/ 94678 h 205625"/>
              <a:gd name="connsiteX10" fmla="*/ 0 w 150419"/>
              <a:gd name="connsiteY10" fmla="*/ 67742 h 205625"/>
              <a:gd name="connsiteX11" fmla="*/ 4535 w 150419"/>
              <a:gd name="connsiteY11" fmla="*/ 41738 h 205625"/>
              <a:gd name="connsiteX12" fmla="*/ 18135 w 150419"/>
              <a:gd name="connsiteY12" fmla="*/ 20136 h 205625"/>
              <a:gd name="connsiteX13" fmla="*/ 40939 w 150419"/>
              <a:gd name="connsiteY13" fmla="*/ 5467 h 205625"/>
              <a:gd name="connsiteX14" fmla="*/ 73075 w 150419"/>
              <a:gd name="connsiteY14" fmla="*/ 0 h 205625"/>
              <a:gd name="connsiteX15" fmla="*/ 109748 w 150419"/>
              <a:gd name="connsiteY15" fmla="*/ 8534 h 205625"/>
              <a:gd name="connsiteX16" fmla="*/ 133617 w 150419"/>
              <a:gd name="connsiteY16" fmla="*/ 30270 h 205625"/>
              <a:gd name="connsiteX17" fmla="*/ 146551 w 150419"/>
              <a:gd name="connsiteY17" fmla="*/ 59474 h 205625"/>
              <a:gd name="connsiteX18" fmla="*/ 150419 w 150419"/>
              <a:gd name="connsiteY18" fmla="*/ 90678 h 205625"/>
              <a:gd name="connsiteX19" fmla="*/ 145885 w 150419"/>
              <a:gd name="connsiteY19" fmla="*/ 133216 h 205625"/>
              <a:gd name="connsiteX20" fmla="*/ 130816 w 150419"/>
              <a:gd name="connsiteY20" fmla="*/ 170021 h 205625"/>
              <a:gd name="connsiteX21" fmla="*/ 103213 w 150419"/>
              <a:gd name="connsiteY21" fmla="*/ 195891 h 205625"/>
              <a:gd name="connsiteX22" fmla="*/ 61074 w 150419"/>
              <a:gd name="connsiteY22" fmla="*/ 205625 h 205625"/>
              <a:gd name="connsiteX23" fmla="*/ 44672 w 150419"/>
              <a:gd name="connsiteY23" fmla="*/ 204426 h 205625"/>
              <a:gd name="connsiteX24" fmla="*/ 31204 w 150419"/>
              <a:gd name="connsiteY24" fmla="*/ 200958 h 205625"/>
              <a:gd name="connsiteX25" fmla="*/ 19469 w 150419"/>
              <a:gd name="connsiteY25" fmla="*/ 195624 h 205625"/>
              <a:gd name="connsiteX26" fmla="*/ 8534 w 150419"/>
              <a:gd name="connsiteY26" fmla="*/ 188557 h 205625"/>
              <a:gd name="connsiteX27" fmla="*/ 24003 w 150419"/>
              <a:gd name="connsiteY27" fmla="*/ 164021 h 205625"/>
              <a:gd name="connsiteX28" fmla="*/ 40672 w 150419"/>
              <a:gd name="connsiteY28" fmla="*/ 175355 h 205625"/>
              <a:gd name="connsiteX29" fmla="*/ 61607 w 150419"/>
              <a:gd name="connsiteY29" fmla="*/ 180022 h 205625"/>
              <a:gd name="connsiteX31" fmla="*/ 75209 w 150419"/>
              <a:gd name="connsiteY31" fmla="*/ 104013 h 205625"/>
              <a:gd name="connsiteX32" fmla="*/ 93611 w 150419"/>
              <a:gd name="connsiteY32" fmla="*/ 97079 h 205625"/>
              <a:gd name="connsiteX33" fmla="*/ 105079 w 150419"/>
              <a:gd name="connsiteY33" fmla="*/ 80276 h 205625"/>
              <a:gd name="connsiteX34" fmla="*/ 103213 w 150419"/>
              <a:gd name="connsiteY34" fmla="*/ 58541 h 205625"/>
              <a:gd name="connsiteX35" fmla="*/ 97479 w 150419"/>
              <a:gd name="connsiteY35" fmla="*/ 41338 h 205625"/>
              <a:gd name="connsiteX36" fmla="*/ 87610 w 150419"/>
              <a:gd name="connsiteY36" fmla="*/ 30004 h 205625"/>
              <a:gd name="connsiteX37" fmla="*/ 73343 w 150419"/>
              <a:gd name="connsiteY37" fmla="*/ 25870 h 205625"/>
              <a:gd name="connsiteX38" fmla="*/ 61074 w 150419"/>
              <a:gd name="connsiteY38" fmla="*/ 29203 h 205625"/>
              <a:gd name="connsiteX39" fmla="*/ 52007 w 150419"/>
              <a:gd name="connsiteY39" fmla="*/ 38138 h 205625"/>
              <a:gd name="connsiteX40" fmla="*/ 46272 w 150419"/>
              <a:gd name="connsiteY40" fmla="*/ 51340 h 205625"/>
              <a:gd name="connsiteX41" fmla="*/ 44272 w 150419"/>
              <a:gd name="connsiteY41" fmla="*/ 67475 h 205625"/>
              <a:gd name="connsiteX42" fmla="*/ 46806 w 150419"/>
              <a:gd name="connsiteY42" fmla="*/ 83877 h 205625"/>
              <a:gd name="connsiteX43" fmla="*/ 53607 w 150419"/>
              <a:gd name="connsiteY43" fmla="*/ 95212 h 205625"/>
              <a:gd name="connsiteX44" fmla="*/ 63475 w 150419"/>
              <a:gd name="connsiteY44" fmla="*/ 101879 h 205625"/>
              <a:gd name="connsiteX45" fmla="*/ 75209 w 150419"/>
              <a:gd name="connsiteY45" fmla="*/ 104013 h 2056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150419" h="205625">
                <a:moveTo>
                  <a:pt x="61607" y="180022"/>
                </a:moveTo>
                <a:cubicBezTo>
                  <a:pt x="69076" y="180022"/>
                  <a:pt x="75521" y="178067"/>
                  <a:pt x="80944" y="174155"/>
                </a:cubicBezTo>
                <a:cubicBezTo>
                  <a:pt x="86367" y="170243"/>
                  <a:pt x="90812" y="165132"/>
                  <a:pt x="94279" y="158819"/>
                </a:cubicBezTo>
                <a:cubicBezTo>
                  <a:pt x="97746" y="152508"/>
                  <a:pt x="100324" y="145485"/>
                  <a:pt x="102013" y="137751"/>
                </a:cubicBezTo>
                <a:cubicBezTo>
                  <a:pt x="103701" y="130016"/>
                  <a:pt x="104725" y="122415"/>
                  <a:pt x="105079" y="114948"/>
                </a:cubicBezTo>
                <a:cubicBezTo>
                  <a:pt x="100990" y="119570"/>
                  <a:pt x="95256" y="123393"/>
                  <a:pt x="87878" y="126416"/>
                </a:cubicBezTo>
                <a:cubicBezTo>
                  <a:pt x="80499" y="129438"/>
                  <a:pt x="72365" y="130949"/>
                  <a:pt x="63475" y="130949"/>
                </a:cubicBezTo>
                <a:cubicBezTo>
                  <a:pt x="54941" y="130949"/>
                  <a:pt x="46806" y="129527"/>
                  <a:pt x="39072" y="126682"/>
                </a:cubicBezTo>
                <a:cubicBezTo>
                  <a:pt x="31338" y="123837"/>
                  <a:pt x="24581" y="119748"/>
                  <a:pt x="18802" y="114414"/>
                </a:cubicBezTo>
                <a:cubicBezTo>
                  <a:pt x="13024" y="109080"/>
                  <a:pt x="8446" y="102501"/>
                  <a:pt x="5066" y="94678"/>
                </a:cubicBezTo>
                <a:cubicBezTo>
                  <a:pt x="1689" y="86855"/>
                  <a:pt x="0" y="77876"/>
                  <a:pt x="0" y="67742"/>
                </a:cubicBezTo>
                <a:cubicBezTo>
                  <a:pt x="0" y="58674"/>
                  <a:pt x="1512" y="50006"/>
                  <a:pt x="4535" y="41738"/>
                </a:cubicBezTo>
                <a:cubicBezTo>
                  <a:pt x="7556" y="33471"/>
                  <a:pt x="12091" y="26270"/>
                  <a:pt x="18135" y="20136"/>
                </a:cubicBezTo>
                <a:cubicBezTo>
                  <a:pt x="24181" y="14002"/>
                  <a:pt x="31781" y="9112"/>
                  <a:pt x="40939" y="5467"/>
                </a:cubicBezTo>
                <a:cubicBezTo>
                  <a:pt x="50095" y="1822"/>
                  <a:pt x="60807" y="0"/>
                  <a:pt x="73075" y="0"/>
                </a:cubicBezTo>
                <a:cubicBezTo>
                  <a:pt x="87656" y="0"/>
                  <a:pt x="99879" y="2844"/>
                  <a:pt x="109748" y="8534"/>
                </a:cubicBezTo>
                <a:cubicBezTo>
                  <a:pt x="119614" y="14224"/>
                  <a:pt x="127572" y="21469"/>
                  <a:pt x="133617" y="30270"/>
                </a:cubicBezTo>
                <a:cubicBezTo>
                  <a:pt x="139662" y="39071"/>
                  <a:pt x="143973" y="48806"/>
                  <a:pt x="146551" y="59474"/>
                </a:cubicBezTo>
                <a:cubicBezTo>
                  <a:pt x="149130" y="70142"/>
                  <a:pt x="150419" y="80543"/>
                  <a:pt x="150419" y="90678"/>
                </a:cubicBezTo>
                <a:cubicBezTo>
                  <a:pt x="150419" y="105258"/>
                  <a:pt x="148908" y="119437"/>
                  <a:pt x="145885" y="133216"/>
                </a:cubicBezTo>
                <a:cubicBezTo>
                  <a:pt x="142862" y="146996"/>
                  <a:pt x="137840" y="159264"/>
                  <a:pt x="130816" y="170021"/>
                </a:cubicBezTo>
                <a:cubicBezTo>
                  <a:pt x="123793" y="180778"/>
                  <a:pt x="114593" y="189401"/>
                  <a:pt x="103213" y="195891"/>
                </a:cubicBezTo>
                <a:cubicBezTo>
                  <a:pt x="91833" y="202381"/>
                  <a:pt x="77788" y="205625"/>
                  <a:pt x="61074" y="205625"/>
                </a:cubicBezTo>
                <a:cubicBezTo>
                  <a:pt x="55029" y="205625"/>
                  <a:pt x="49561" y="205225"/>
                  <a:pt x="44672" y="204426"/>
                </a:cubicBezTo>
                <a:cubicBezTo>
                  <a:pt x="39784" y="203626"/>
                  <a:pt x="35292" y="202470"/>
                  <a:pt x="31204" y="200958"/>
                </a:cubicBezTo>
                <a:cubicBezTo>
                  <a:pt x="27115" y="199447"/>
                  <a:pt x="23203" y="197669"/>
                  <a:pt x="19469" y="195624"/>
                </a:cubicBezTo>
                <a:cubicBezTo>
                  <a:pt x="15735" y="193580"/>
                  <a:pt x="12091" y="191224"/>
                  <a:pt x="8534" y="188557"/>
                </a:cubicBezTo>
                <a:lnTo>
                  <a:pt x="24003" y="164021"/>
                </a:lnTo>
                <a:cubicBezTo>
                  <a:pt x="29159" y="168465"/>
                  <a:pt x="34715" y="172243"/>
                  <a:pt x="40672" y="175355"/>
                </a:cubicBezTo>
                <a:cubicBezTo>
                  <a:pt x="46628" y="178467"/>
                  <a:pt x="53607" y="180022"/>
                  <a:pt x="61607" y="180022"/>
                </a:cubicBezTo>
                <a:moveTo>
                  <a:pt x="75209" y="104013"/>
                </a:moveTo>
                <a:cubicBezTo>
                  <a:pt x="81966" y="104013"/>
                  <a:pt x="88100" y="101702"/>
                  <a:pt x="93611" y="97079"/>
                </a:cubicBezTo>
                <a:cubicBezTo>
                  <a:pt x="99124" y="92456"/>
                  <a:pt x="102946" y="86855"/>
                  <a:pt x="105079" y="80276"/>
                </a:cubicBezTo>
                <a:cubicBezTo>
                  <a:pt x="105079" y="72453"/>
                  <a:pt x="104457" y="65208"/>
                  <a:pt x="103213" y="58541"/>
                </a:cubicBezTo>
                <a:cubicBezTo>
                  <a:pt x="101967" y="51873"/>
                  <a:pt x="100057" y="46139"/>
                  <a:pt x="97479" y="41338"/>
                </a:cubicBezTo>
                <a:cubicBezTo>
                  <a:pt x="94901" y="36538"/>
                  <a:pt x="91611" y="32760"/>
                  <a:pt x="87610" y="30004"/>
                </a:cubicBezTo>
                <a:cubicBezTo>
                  <a:pt x="83610" y="27248"/>
                  <a:pt x="78854" y="25870"/>
                  <a:pt x="73343" y="25870"/>
                </a:cubicBezTo>
                <a:cubicBezTo>
                  <a:pt x="68720" y="25870"/>
                  <a:pt x="64630" y="26981"/>
                  <a:pt x="61074" y="29203"/>
                </a:cubicBezTo>
                <a:cubicBezTo>
                  <a:pt x="57518" y="31426"/>
                  <a:pt x="54496" y="34404"/>
                  <a:pt x="52007" y="38138"/>
                </a:cubicBezTo>
                <a:cubicBezTo>
                  <a:pt x="49518" y="41872"/>
                  <a:pt x="47606" y="46272"/>
                  <a:pt x="46272" y="51340"/>
                </a:cubicBezTo>
                <a:cubicBezTo>
                  <a:pt x="44938" y="56407"/>
                  <a:pt x="44272" y="61785"/>
                  <a:pt x="44272" y="67475"/>
                </a:cubicBezTo>
                <a:cubicBezTo>
                  <a:pt x="44272" y="73876"/>
                  <a:pt x="45117" y="79343"/>
                  <a:pt x="46806" y="83877"/>
                </a:cubicBezTo>
                <a:cubicBezTo>
                  <a:pt x="48495" y="88411"/>
                  <a:pt x="50761" y="92189"/>
                  <a:pt x="53607" y="95212"/>
                </a:cubicBezTo>
                <a:cubicBezTo>
                  <a:pt x="56452" y="98234"/>
                  <a:pt x="59741" y="100457"/>
                  <a:pt x="63475" y="101879"/>
                </a:cubicBezTo>
                <a:cubicBezTo>
                  <a:pt x="67208" y="103302"/>
                  <a:pt x="71120" y="104013"/>
                  <a:pt x="75209" y="1040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0" name="Freeform 310"/>
          <p:cNvSpPr/>
          <p:nvPr/>
        </p:nvSpPr>
        <p:spPr>
          <a:xfrm>
            <a:off x="12709711" y="4682654"/>
            <a:ext cx="147486" cy="200025"/>
          </a:xfrm>
          <a:custGeom>
            <a:avLst/>
            <a:gdLst>
              <a:gd name="connsiteX0" fmla="*/ 143218 w 147486"/>
              <a:gd name="connsiteY0" fmla="*/ 60274 h 200025"/>
              <a:gd name="connsiteX1" fmla="*/ 138951 w 147486"/>
              <a:gd name="connsiteY1" fmla="*/ 80543 h 200025"/>
              <a:gd name="connsiteX2" fmla="*/ 127882 w 147486"/>
              <a:gd name="connsiteY2" fmla="*/ 102146 h 200025"/>
              <a:gd name="connsiteX3" fmla="*/ 112281 w 147486"/>
              <a:gd name="connsiteY3" fmla="*/ 123615 h 200025"/>
              <a:gd name="connsiteX4" fmla="*/ 94412 w 147486"/>
              <a:gd name="connsiteY4" fmla="*/ 143618 h 200025"/>
              <a:gd name="connsiteX5" fmla="*/ 76809 w 147486"/>
              <a:gd name="connsiteY5" fmla="*/ 160953 h 200025"/>
              <a:gd name="connsiteX6" fmla="*/ 61875 w 147486"/>
              <a:gd name="connsiteY6" fmla="*/ 174422 h 200025"/>
              <a:gd name="connsiteX7" fmla="*/ 147486 w 147486"/>
              <a:gd name="connsiteY7" fmla="*/ 174422 h 200025"/>
              <a:gd name="connsiteX8" fmla="*/ 147486 w 147486"/>
              <a:gd name="connsiteY8" fmla="*/ 200025 h 200025"/>
              <a:gd name="connsiteX9" fmla="*/ 800 w 147486"/>
              <a:gd name="connsiteY9" fmla="*/ 200025 h 200025"/>
              <a:gd name="connsiteX10" fmla="*/ 800 w 147486"/>
              <a:gd name="connsiteY10" fmla="*/ 184557 h 200025"/>
              <a:gd name="connsiteX11" fmla="*/ 21737 w 147486"/>
              <a:gd name="connsiteY11" fmla="*/ 164687 h 200025"/>
              <a:gd name="connsiteX12" fmla="*/ 43738 w 147486"/>
              <a:gd name="connsiteY12" fmla="*/ 142551 h 200025"/>
              <a:gd name="connsiteX13" fmla="*/ 64674 w 147486"/>
              <a:gd name="connsiteY13" fmla="*/ 119481 h 200025"/>
              <a:gd name="connsiteX14" fmla="*/ 82410 w 147486"/>
              <a:gd name="connsiteY14" fmla="*/ 96412 h 200025"/>
              <a:gd name="connsiteX15" fmla="*/ 94678 w 147486"/>
              <a:gd name="connsiteY15" fmla="*/ 74809 h 200025"/>
              <a:gd name="connsiteX16" fmla="*/ 99212 w 147486"/>
              <a:gd name="connsiteY16" fmla="*/ 56007 h 200025"/>
              <a:gd name="connsiteX17" fmla="*/ 92545 w 147486"/>
              <a:gd name="connsiteY17" fmla="*/ 33604 h 200025"/>
              <a:gd name="connsiteX18" fmla="*/ 73876 w 147486"/>
              <a:gd name="connsiteY18" fmla="*/ 25603 h 200025"/>
              <a:gd name="connsiteX19" fmla="*/ 50273 w 147486"/>
              <a:gd name="connsiteY19" fmla="*/ 37205 h 200025"/>
              <a:gd name="connsiteX20" fmla="*/ 38671 w 147486"/>
              <a:gd name="connsiteY20" fmla="*/ 68008 h 200025"/>
              <a:gd name="connsiteX21" fmla="*/ 0 w 147486"/>
              <a:gd name="connsiteY21" fmla="*/ 57074 h 200025"/>
              <a:gd name="connsiteX22" fmla="*/ 23470 w 147486"/>
              <a:gd name="connsiteY22" fmla="*/ 14935 h 200025"/>
              <a:gd name="connsiteX23" fmla="*/ 74409 w 147486"/>
              <a:gd name="connsiteY23" fmla="*/ 0 h 200025"/>
              <a:gd name="connsiteX24" fmla="*/ 101347 w 147486"/>
              <a:gd name="connsiteY24" fmla="*/ 3600 h 200025"/>
              <a:gd name="connsiteX25" fmla="*/ 123215 w 147486"/>
              <a:gd name="connsiteY25" fmla="*/ 14668 h 200025"/>
              <a:gd name="connsiteX26" fmla="*/ 137884 w 147486"/>
              <a:gd name="connsiteY26" fmla="*/ 33471 h 200025"/>
              <a:gd name="connsiteX27" fmla="*/ 143218 w 147486"/>
              <a:gd name="connsiteY27" fmla="*/ 60274 h 2000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147486" h="200025">
                <a:moveTo>
                  <a:pt x="143218" y="60274"/>
                </a:moveTo>
                <a:cubicBezTo>
                  <a:pt x="143218" y="66675"/>
                  <a:pt x="141795" y="73431"/>
                  <a:pt x="138951" y="80543"/>
                </a:cubicBezTo>
                <a:cubicBezTo>
                  <a:pt x="136106" y="87656"/>
                  <a:pt x="132417" y="94856"/>
                  <a:pt x="127882" y="102146"/>
                </a:cubicBezTo>
                <a:cubicBezTo>
                  <a:pt x="123349" y="109436"/>
                  <a:pt x="118148" y="116592"/>
                  <a:pt x="112281" y="123615"/>
                </a:cubicBezTo>
                <a:cubicBezTo>
                  <a:pt x="106414" y="130639"/>
                  <a:pt x="100457" y="137306"/>
                  <a:pt x="94412" y="143618"/>
                </a:cubicBezTo>
                <a:cubicBezTo>
                  <a:pt x="88367" y="149930"/>
                  <a:pt x="82499" y="155708"/>
                  <a:pt x="76809" y="160953"/>
                </a:cubicBezTo>
                <a:cubicBezTo>
                  <a:pt x="71120" y="166198"/>
                  <a:pt x="66142" y="170688"/>
                  <a:pt x="61875" y="174422"/>
                </a:cubicBezTo>
                <a:lnTo>
                  <a:pt x="147486" y="174422"/>
                </a:lnTo>
                <a:lnTo>
                  <a:pt x="147486" y="200025"/>
                </a:lnTo>
                <a:lnTo>
                  <a:pt x="800" y="200025"/>
                </a:lnTo>
                <a:lnTo>
                  <a:pt x="800" y="184557"/>
                </a:lnTo>
                <a:cubicBezTo>
                  <a:pt x="7379" y="178511"/>
                  <a:pt x="14357" y="171888"/>
                  <a:pt x="21737" y="164687"/>
                </a:cubicBezTo>
                <a:cubicBezTo>
                  <a:pt x="29115" y="157486"/>
                  <a:pt x="36449" y="150108"/>
                  <a:pt x="43738" y="142551"/>
                </a:cubicBezTo>
                <a:cubicBezTo>
                  <a:pt x="51029" y="134994"/>
                  <a:pt x="58007" y="127305"/>
                  <a:pt x="64674" y="119481"/>
                </a:cubicBezTo>
                <a:cubicBezTo>
                  <a:pt x="71343" y="111658"/>
                  <a:pt x="77254" y="103968"/>
                  <a:pt x="82410" y="96412"/>
                </a:cubicBezTo>
                <a:cubicBezTo>
                  <a:pt x="87566" y="88855"/>
                  <a:pt x="91656" y="81654"/>
                  <a:pt x="94678" y="74809"/>
                </a:cubicBezTo>
                <a:cubicBezTo>
                  <a:pt x="97701" y="67964"/>
                  <a:pt x="99212" y="61697"/>
                  <a:pt x="99212" y="56007"/>
                </a:cubicBezTo>
                <a:cubicBezTo>
                  <a:pt x="99212" y="46405"/>
                  <a:pt x="96989" y="38938"/>
                  <a:pt x="92545" y="33604"/>
                </a:cubicBezTo>
                <a:cubicBezTo>
                  <a:pt x="88100" y="28270"/>
                  <a:pt x="81877" y="25603"/>
                  <a:pt x="73876" y="25603"/>
                </a:cubicBezTo>
                <a:cubicBezTo>
                  <a:pt x="63740" y="25603"/>
                  <a:pt x="55874" y="29470"/>
                  <a:pt x="50273" y="37205"/>
                </a:cubicBezTo>
                <a:cubicBezTo>
                  <a:pt x="44672" y="44939"/>
                  <a:pt x="40805" y="55207"/>
                  <a:pt x="38671" y="68008"/>
                </a:cubicBezTo>
                <a:lnTo>
                  <a:pt x="0" y="57074"/>
                </a:lnTo>
                <a:cubicBezTo>
                  <a:pt x="3556" y="38938"/>
                  <a:pt x="11379" y="24892"/>
                  <a:pt x="23470" y="14935"/>
                </a:cubicBezTo>
                <a:cubicBezTo>
                  <a:pt x="35560" y="4978"/>
                  <a:pt x="52540" y="0"/>
                  <a:pt x="74409" y="0"/>
                </a:cubicBezTo>
                <a:cubicBezTo>
                  <a:pt x="84010" y="0"/>
                  <a:pt x="92989" y="1200"/>
                  <a:pt x="101347" y="3600"/>
                </a:cubicBezTo>
                <a:cubicBezTo>
                  <a:pt x="109703" y="6001"/>
                  <a:pt x="116992" y="9690"/>
                  <a:pt x="123215" y="14668"/>
                </a:cubicBezTo>
                <a:cubicBezTo>
                  <a:pt x="129438" y="19646"/>
                  <a:pt x="134328" y="25914"/>
                  <a:pt x="137884" y="33471"/>
                </a:cubicBezTo>
                <a:cubicBezTo>
                  <a:pt x="141439" y="41027"/>
                  <a:pt x="143218" y="49962"/>
                  <a:pt x="143218" y="602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1" name="Freeform 311"/>
          <p:cNvSpPr/>
          <p:nvPr/>
        </p:nvSpPr>
        <p:spPr>
          <a:xfrm>
            <a:off x="12879332" y="4680787"/>
            <a:ext cx="235228" cy="212293"/>
          </a:xfrm>
          <a:custGeom>
            <a:avLst/>
            <a:gdLst>
              <a:gd name="connsiteX0" fmla="*/ 173355 w 235228"/>
              <a:gd name="connsiteY0" fmla="*/ 0 h 212293"/>
              <a:gd name="connsiteX1" fmla="*/ 95212 w 235228"/>
              <a:gd name="connsiteY1" fmla="*/ 212293 h 212293"/>
              <a:gd name="connsiteX2" fmla="*/ 59206 w 235228"/>
              <a:gd name="connsiteY2" fmla="*/ 212293 h 212293"/>
              <a:gd name="connsiteX3" fmla="*/ 137617 w 235228"/>
              <a:gd name="connsiteY3" fmla="*/ 0 h 212293"/>
              <a:gd name="connsiteX5" fmla="*/ 130683 w 235228"/>
              <a:gd name="connsiteY5" fmla="*/ 159220 h 212293"/>
              <a:gd name="connsiteX6" fmla="*/ 134949 w 235228"/>
              <a:gd name="connsiteY6" fmla="*/ 137351 h 212293"/>
              <a:gd name="connsiteX7" fmla="*/ 146418 w 235228"/>
              <a:gd name="connsiteY7" fmla="*/ 121348 h 212293"/>
              <a:gd name="connsiteX8" fmla="*/ 163220 w 235228"/>
              <a:gd name="connsiteY8" fmla="*/ 111614 h 212293"/>
              <a:gd name="connsiteX9" fmla="*/ 183222 w 235228"/>
              <a:gd name="connsiteY9" fmla="*/ 108280 h 212293"/>
              <a:gd name="connsiteX10" fmla="*/ 203092 w 235228"/>
              <a:gd name="connsiteY10" fmla="*/ 111614 h 212293"/>
              <a:gd name="connsiteX11" fmla="*/ 219761 w 235228"/>
              <a:gd name="connsiteY11" fmla="*/ 121348 h 212293"/>
              <a:gd name="connsiteX12" fmla="*/ 231095 w 235228"/>
              <a:gd name="connsiteY12" fmla="*/ 137351 h 212293"/>
              <a:gd name="connsiteX13" fmla="*/ 235228 w 235228"/>
              <a:gd name="connsiteY13" fmla="*/ 159220 h 212293"/>
              <a:gd name="connsiteX14" fmla="*/ 231095 w 235228"/>
              <a:gd name="connsiteY14" fmla="*/ 181222 h 212293"/>
              <a:gd name="connsiteX15" fmla="*/ 219761 w 235228"/>
              <a:gd name="connsiteY15" fmla="*/ 197224 h 212293"/>
              <a:gd name="connsiteX16" fmla="*/ 203092 w 235228"/>
              <a:gd name="connsiteY16" fmla="*/ 207092 h 212293"/>
              <a:gd name="connsiteX17" fmla="*/ 183222 w 235228"/>
              <a:gd name="connsiteY17" fmla="*/ 210426 h 212293"/>
              <a:gd name="connsiteX18" fmla="*/ 163220 w 235228"/>
              <a:gd name="connsiteY18" fmla="*/ 207092 h 212293"/>
              <a:gd name="connsiteX19" fmla="*/ 146418 w 235228"/>
              <a:gd name="connsiteY19" fmla="*/ 197224 h 212293"/>
              <a:gd name="connsiteX20" fmla="*/ 134949 w 235228"/>
              <a:gd name="connsiteY20" fmla="*/ 181222 h 212293"/>
              <a:gd name="connsiteX21" fmla="*/ 130683 w 235228"/>
              <a:gd name="connsiteY21" fmla="*/ 159220 h 212293"/>
              <a:gd name="connsiteX23" fmla="*/ 169621 w 235228"/>
              <a:gd name="connsiteY23" fmla="*/ 159220 h 212293"/>
              <a:gd name="connsiteX24" fmla="*/ 172688 w 235228"/>
              <a:gd name="connsiteY24" fmla="*/ 181222 h 212293"/>
              <a:gd name="connsiteX25" fmla="*/ 183222 w 235228"/>
              <a:gd name="connsiteY25" fmla="*/ 188557 h 212293"/>
              <a:gd name="connsiteX26" fmla="*/ 193491 w 235228"/>
              <a:gd name="connsiteY26" fmla="*/ 181222 h 212293"/>
              <a:gd name="connsiteX27" fmla="*/ 196291 w 235228"/>
              <a:gd name="connsiteY27" fmla="*/ 159220 h 212293"/>
              <a:gd name="connsiteX28" fmla="*/ 193491 w 235228"/>
              <a:gd name="connsiteY28" fmla="*/ 137351 h 212293"/>
              <a:gd name="connsiteX29" fmla="*/ 183222 w 235228"/>
              <a:gd name="connsiteY29" fmla="*/ 130149 h 212293"/>
              <a:gd name="connsiteX30" fmla="*/ 172688 w 235228"/>
              <a:gd name="connsiteY30" fmla="*/ 137351 h 212293"/>
              <a:gd name="connsiteX31" fmla="*/ 169621 w 235228"/>
              <a:gd name="connsiteY31" fmla="*/ 159220 h 212293"/>
              <a:gd name="connsiteX33" fmla="*/ 0 w 235228"/>
              <a:gd name="connsiteY33" fmla="*/ 52806 h 212293"/>
              <a:gd name="connsiteX34" fmla="*/ 4267 w 235228"/>
              <a:gd name="connsiteY34" fmla="*/ 30937 h 212293"/>
              <a:gd name="connsiteX35" fmla="*/ 15735 w 235228"/>
              <a:gd name="connsiteY35" fmla="*/ 14935 h 212293"/>
              <a:gd name="connsiteX36" fmla="*/ 32538 w 235228"/>
              <a:gd name="connsiteY36" fmla="*/ 5200 h 212293"/>
              <a:gd name="connsiteX37" fmla="*/ 52540 w 235228"/>
              <a:gd name="connsiteY37" fmla="*/ 1867 h 212293"/>
              <a:gd name="connsiteX38" fmla="*/ 72409 w 235228"/>
              <a:gd name="connsiteY38" fmla="*/ 5200 h 212293"/>
              <a:gd name="connsiteX39" fmla="*/ 89078 w 235228"/>
              <a:gd name="connsiteY39" fmla="*/ 14935 h 212293"/>
              <a:gd name="connsiteX40" fmla="*/ 100412 w 235228"/>
              <a:gd name="connsiteY40" fmla="*/ 30937 h 212293"/>
              <a:gd name="connsiteX41" fmla="*/ 104546 w 235228"/>
              <a:gd name="connsiteY41" fmla="*/ 52806 h 212293"/>
              <a:gd name="connsiteX42" fmla="*/ 100412 w 235228"/>
              <a:gd name="connsiteY42" fmla="*/ 74809 h 212293"/>
              <a:gd name="connsiteX43" fmla="*/ 89078 w 235228"/>
              <a:gd name="connsiteY43" fmla="*/ 90811 h 212293"/>
              <a:gd name="connsiteX44" fmla="*/ 72409 w 235228"/>
              <a:gd name="connsiteY44" fmla="*/ 100679 h 212293"/>
              <a:gd name="connsiteX45" fmla="*/ 52540 w 235228"/>
              <a:gd name="connsiteY45" fmla="*/ 104013 h 212293"/>
              <a:gd name="connsiteX46" fmla="*/ 32538 w 235228"/>
              <a:gd name="connsiteY46" fmla="*/ 100679 h 212293"/>
              <a:gd name="connsiteX47" fmla="*/ 15735 w 235228"/>
              <a:gd name="connsiteY47" fmla="*/ 90811 h 212293"/>
              <a:gd name="connsiteX48" fmla="*/ 4267 w 235228"/>
              <a:gd name="connsiteY48" fmla="*/ 74809 h 212293"/>
              <a:gd name="connsiteX49" fmla="*/ 0 w 235228"/>
              <a:gd name="connsiteY49" fmla="*/ 52806 h 212293"/>
              <a:gd name="connsiteX51" fmla="*/ 38938 w 235228"/>
              <a:gd name="connsiteY51" fmla="*/ 52806 h 212293"/>
              <a:gd name="connsiteX52" fmla="*/ 42004 w 235228"/>
              <a:gd name="connsiteY52" fmla="*/ 74809 h 212293"/>
              <a:gd name="connsiteX53" fmla="*/ 52540 w 235228"/>
              <a:gd name="connsiteY53" fmla="*/ 82143 h 212293"/>
              <a:gd name="connsiteX54" fmla="*/ 62808 w 235228"/>
              <a:gd name="connsiteY54" fmla="*/ 74809 h 212293"/>
              <a:gd name="connsiteX55" fmla="*/ 65608 w 235228"/>
              <a:gd name="connsiteY55" fmla="*/ 52806 h 212293"/>
              <a:gd name="connsiteX56" fmla="*/ 62808 w 235228"/>
              <a:gd name="connsiteY56" fmla="*/ 30937 h 212293"/>
              <a:gd name="connsiteX57" fmla="*/ 52540 w 235228"/>
              <a:gd name="connsiteY57" fmla="*/ 23736 h 212293"/>
              <a:gd name="connsiteX58" fmla="*/ 42004 w 235228"/>
              <a:gd name="connsiteY58" fmla="*/ 30937 h 212293"/>
              <a:gd name="connsiteX59" fmla="*/ 38938 w 235228"/>
              <a:gd name="connsiteY59" fmla="*/ 52806 h 2122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35228" h="212293">
                <a:moveTo>
                  <a:pt x="173355" y="0"/>
                </a:moveTo>
                <a:lnTo>
                  <a:pt x="95212" y="212293"/>
                </a:lnTo>
                <a:lnTo>
                  <a:pt x="59206" y="212293"/>
                </a:lnTo>
                <a:lnTo>
                  <a:pt x="137617" y="0"/>
                </a:lnTo>
                <a:moveTo>
                  <a:pt x="130683" y="159220"/>
                </a:moveTo>
                <a:cubicBezTo>
                  <a:pt x="130683" y="151041"/>
                  <a:pt x="132104" y="143751"/>
                  <a:pt x="134949" y="137351"/>
                </a:cubicBezTo>
                <a:cubicBezTo>
                  <a:pt x="137795" y="130950"/>
                  <a:pt x="141617" y="125616"/>
                  <a:pt x="146418" y="121348"/>
                </a:cubicBezTo>
                <a:cubicBezTo>
                  <a:pt x="151218" y="117081"/>
                  <a:pt x="156819" y="113836"/>
                  <a:pt x="163220" y="111614"/>
                </a:cubicBezTo>
                <a:cubicBezTo>
                  <a:pt x="169621" y="109391"/>
                  <a:pt x="176288" y="108280"/>
                  <a:pt x="183222" y="108280"/>
                </a:cubicBezTo>
                <a:cubicBezTo>
                  <a:pt x="190157" y="108280"/>
                  <a:pt x="196779" y="109391"/>
                  <a:pt x="203092" y="111614"/>
                </a:cubicBezTo>
                <a:cubicBezTo>
                  <a:pt x="209403" y="113836"/>
                  <a:pt x="214960" y="117081"/>
                  <a:pt x="219761" y="121348"/>
                </a:cubicBezTo>
                <a:cubicBezTo>
                  <a:pt x="224561" y="125616"/>
                  <a:pt x="228339" y="130950"/>
                  <a:pt x="231095" y="137351"/>
                </a:cubicBezTo>
                <a:cubicBezTo>
                  <a:pt x="233852" y="143751"/>
                  <a:pt x="235228" y="151041"/>
                  <a:pt x="235228" y="159220"/>
                </a:cubicBezTo>
                <a:cubicBezTo>
                  <a:pt x="235228" y="167577"/>
                  <a:pt x="233852" y="174911"/>
                  <a:pt x="231095" y="181222"/>
                </a:cubicBezTo>
                <a:cubicBezTo>
                  <a:pt x="228339" y="187534"/>
                  <a:pt x="224561" y="192868"/>
                  <a:pt x="219761" y="197224"/>
                </a:cubicBezTo>
                <a:cubicBezTo>
                  <a:pt x="214960" y="201581"/>
                  <a:pt x="209403" y="204870"/>
                  <a:pt x="203092" y="207092"/>
                </a:cubicBezTo>
                <a:cubicBezTo>
                  <a:pt x="196779" y="209315"/>
                  <a:pt x="190157" y="210426"/>
                  <a:pt x="183222" y="210426"/>
                </a:cubicBezTo>
                <a:cubicBezTo>
                  <a:pt x="176288" y="210426"/>
                  <a:pt x="169621" y="209315"/>
                  <a:pt x="163220" y="207092"/>
                </a:cubicBezTo>
                <a:cubicBezTo>
                  <a:pt x="156819" y="204870"/>
                  <a:pt x="151218" y="201581"/>
                  <a:pt x="146418" y="197224"/>
                </a:cubicBezTo>
                <a:cubicBezTo>
                  <a:pt x="141617" y="192868"/>
                  <a:pt x="137795" y="187534"/>
                  <a:pt x="134949" y="181222"/>
                </a:cubicBezTo>
                <a:cubicBezTo>
                  <a:pt x="132104" y="174911"/>
                  <a:pt x="130683" y="167577"/>
                  <a:pt x="130683" y="159220"/>
                </a:cubicBezTo>
                <a:moveTo>
                  <a:pt x="169621" y="159220"/>
                </a:moveTo>
                <a:cubicBezTo>
                  <a:pt x="169621" y="168999"/>
                  <a:pt x="170643" y="176333"/>
                  <a:pt x="172688" y="181222"/>
                </a:cubicBezTo>
                <a:cubicBezTo>
                  <a:pt x="174733" y="186112"/>
                  <a:pt x="178244" y="188557"/>
                  <a:pt x="183222" y="188557"/>
                </a:cubicBezTo>
                <a:cubicBezTo>
                  <a:pt x="188202" y="188557"/>
                  <a:pt x="191623" y="186112"/>
                  <a:pt x="193491" y="181222"/>
                </a:cubicBezTo>
                <a:cubicBezTo>
                  <a:pt x="195358" y="176333"/>
                  <a:pt x="196291" y="168999"/>
                  <a:pt x="196291" y="159220"/>
                </a:cubicBezTo>
                <a:cubicBezTo>
                  <a:pt x="196291" y="149440"/>
                  <a:pt x="195358" y="142151"/>
                  <a:pt x="193491" y="137351"/>
                </a:cubicBezTo>
                <a:cubicBezTo>
                  <a:pt x="191623" y="132550"/>
                  <a:pt x="188202" y="130149"/>
                  <a:pt x="183222" y="130149"/>
                </a:cubicBezTo>
                <a:cubicBezTo>
                  <a:pt x="178244" y="130149"/>
                  <a:pt x="174733" y="132550"/>
                  <a:pt x="172688" y="137351"/>
                </a:cubicBezTo>
                <a:cubicBezTo>
                  <a:pt x="170643" y="142151"/>
                  <a:pt x="169621" y="149440"/>
                  <a:pt x="169621" y="159220"/>
                </a:cubicBezTo>
                <a:moveTo>
                  <a:pt x="0" y="52806"/>
                </a:moveTo>
                <a:cubicBezTo>
                  <a:pt x="0" y="44628"/>
                  <a:pt x="1422" y="37338"/>
                  <a:pt x="4267" y="30937"/>
                </a:cubicBezTo>
                <a:cubicBezTo>
                  <a:pt x="7111" y="24536"/>
                  <a:pt x="10934" y="19202"/>
                  <a:pt x="15735" y="14935"/>
                </a:cubicBezTo>
                <a:cubicBezTo>
                  <a:pt x="20536" y="10668"/>
                  <a:pt x="26137" y="7423"/>
                  <a:pt x="32538" y="5200"/>
                </a:cubicBezTo>
                <a:cubicBezTo>
                  <a:pt x="38938" y="2978"/>
                  <a:pt x="45606" y="1867"/>
                  <a:pt x="52540" y="1867"/>
                </a:cubicBezTo>
                <a:cubicBezTo>
                  <a:pt x="59475" y="1867"/>
                  <a:pt x="66098" y="2978"/>
                  <a:pt x="72409" y="5200"/>
                </a:cubicBezTo>
                <a:cubicBezTo>
                  <a:pt x="78721" y="7423"/>
                  <a:pt x="84278" y="10668"/>
                  <a:pt x="89078" y="14935"/>
                </a:cubicBezTo>
                <a:cubicBezTo>
                  <a:pt x="93878" y="19202"/>
                  <a:pt x="97657" y="24536"/>
                  <a:pt x="100412" y="30937"/>
                </a:cubicBezTo>
                <a:cubicBezTo>
                  <a:pt x="103168" y="37338"/>
                  <a:pt x="104546" y="44628"/>
                  <a:pt x="104546" y="52806"/>
                </a:cubicBezTo>
                <a:cubicBezTo>
                  <a:pt x="104546" y="61163"/>
                  <a:pt x="103168" y="68497"/>
                  <a:pt x="100412" y="74809"/>
                </a:cubicBezTo>
                <a:cubicBezTo>
                  <a:pt x="97657" y="81121"/>
                  <a:pt x="93878" y="86455"/>
                  <a:pt x="89078" y="90811"/>
                </a:cubicBezTo>
                <a:cubicBezTo>
                  <a:pt x="84278" y="95167"/>
                  <a:pt x="78721" y="98457"/>
                  <a:pt x="72409" y="100679"/>
                </a:cubicBezTo>
                <a:cubicBezTo>
                  <a:pt x="66098" y="102901"/>
                  <a:pt x="59475" y="104013"/>
                  <a:pt x="52540" y="104013"/>
                </a:cubicBezTo>
                <a:cubicBezTo>
                  <a:pt x="45606" y="104013"/>
                  <a:pt x="38938" y="102901"/>
                  <a:pt x="32538" y="100679"/>
                </a:cubicBezTo>
                <a:cubicBezTo>
                  <a:pt x="26137" y="98457"/>
                  <a:pt x="20536" y="95167"/>
                  <a:pt x="15735" y="90811"/>
                </a:cubicBezTo>
                <a:cubicBezTo>
                  <a:pt x="10934" y="86455"/>
                  <a:pt x="7111" y="81121"/>
                  <a:pt x="4267" y="74809"/>
                </a:cubicBezTo>
                <a:cubicBezTo>
                  <a:pt x="1422" y="68497"/>
                  <a:pt x="0" y="61163"/>
                  <a:pt x="0" y="52806"/>
                </a:cubicBezTo>
                <a:moveTo>
                  <a:pt x="38938" y="52806"/>
                </a:moveTo>
                <a:cubicBezTo>
                  <a:pt x="38938" y="62585"/>
                  <a:pt x="39960" y="69920"/>
                  <a:pt x="42004" y="74809"/>
                </a:cubicBezTo>
                <a:cubicBezTo>
                  <a:pt x="44049" y="79699"/>
                  <a:pt x="47561" y="82143"/>
                  <a:pt x="52540" y="82143"/>
                </a:cubicBezTo>
                <a:cubicBezTo>
                  <a:pt x="57518" y="82143"/>
                  <a:pt x="60940" y="79699"/>
                  <a:pt x="62808" y="74809"/>
                </a:cubicBezTo>
                <a:cubicBezTo>
                  <a:pt x="64674" y="69920"/>
                  <a:pt x="65608" y="62585"/>
                  <a:pt x="65608" y="52806"/>
                </a:cubicBezTo>
                <a:cubicBezTo>
                  <a:pt x="65608" y="43028"/>
                  <a:pt x="64674" y="35738"/>
                  <a:pt x="62808" y="30937"/>
                </a:cubicBezTo>
                <a:cubicBezTo>
                  <a:pt x="60940" y="26136"/>
                  <a:pt x="57518" y="23736"/>
                  <a:pt x="52540" y="23736"/>
                </a:cubicBezTo>
                <a:cubicBezTo>
                  <a:pt x="47561" y="23736"/>
                  <a:pt x="44049" y="26136"/>
                  <a:pt x="42004" y="30937"/>
                </a:cubicBezTo>
                <a:cubicBezTo>
                  <a:pt x="39960" y="35738"/>
                  <a:pt x="38938" y="43028"/>
                  <a:pt x="38938" y="528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2" name="Freeform 312"/>
          <p:cNvSpPr/>
          <p:nvPr/>
        </p:nvSpPr>
        <p:spPr>
          <a:xfrm>
            <a:off x="13198193" y="4668786"/>
            <a:ext cx="267233" cy="230429"/>
          </a:xfrm>
          <a:custGeom>
            <a:avLst/>
            <a:gdLst>
              <a:gd name="connsiteX0" fmla="*/ 117881 w 267233"/>
              <a:gd name="connsiteY0" fmla="*/ 4001 h 230429"/>
              <a:gd name="connsiteX1" fmla="*/ 117881 w 267233"/>
              <a:gd name="connsiteY1" fmla="*/ 46939 h 230429"/>
              <a:gd name="connsiteX2" fmla="*/ 161620 w 267233"/>
              <a:gd name="connsiteY2" fmla="*/ 46939 h 230429"/>
              <a:gd name="connsiteX3" fmla="*/ 161620 w 267233"/>
              <a:gd name="connsiteY3" fmla="*/ 71475 h 230429"/>
              <a:gd name="connsiteX4" fmla="*/ 117348 w 267233"/>
              <a:gd name="connsiteY4" fmla="*/ 71475 h 230429"/>
              <a:gd name="connsiteX5" fmla="*/ 108280 w 267233"/>
              <a:gd name="connsiteY5" fmla="*/ 112814 h 230429"/>
              <a:gd name="connsiteX6" fmla="*/ 130550 w 267233"/>
              <a:gd name="connsiteY6" fmla="*/ 118414 h 230429"/>
              <a:gd name="connsiteX7" fmla="*/ 148419 w 267233"/>
              <a:gd name="connsiteY7" fmla="*/ 130150 h 230429"/>
              <a:gd name="connsiteX8" fmla="*/ 160420 w 267233"/>
              <a:gd name="connsiteY8" fmla="*/ 148152 h 230429"/>
              <a:gd name="connsiteX9" fmla="*/ 164821 w 267233"/>
              <a:gd name="connsiteY9" fmla="*/ 172555 h 230429"/>
              <a:gd name="connsiteX10" fmla="*/ 158952 w 267233"/>
              <a:gd name="connsiteY10" fmla="*/ 188290 h 230429"/>
              <a:gd name="connsiteX11" fmla="*/ 142418 w 267233"/>
              <a:gd name="connsiteY11" fmla="*/ 196024 h 230429"/>
              <a:gd name="connsiteX12" fmla="*/ 122949 w 267233"/>
              <a:gd name="connsiteY12" fmla="*/ 193624 h 230429"/>
              <a:gd name="connsiteX13" fmla="*/ 109880 w 267233"/>
              <a:gd name="connsiteY13" fmla="*/ 180556 h 230429"/>
              <a:gd name="connsiteX14" fmla="*/ 117481 w 267233"/>
              <a:gd name="connsiteY14" fmla="*/ 165754 h 230429"/>
              <a:gd name="connsiteX15" fmla="*/ 118414 w 267233"/>
              <a:gd name="connsiteY15" fmla="*/ 150552 h 230429"/>
              <a:gd name="connsiteX16" fmla="*/ 113213 w 267233"/>
              <a:gd name="connsiteY16" fmla="*/ 136951 h 230429"/>
              <a:gd name="connsiteX17" fmla="*/ 102412 w 267233"/>
              <a:gd name="connsiteY17" fmla="*/ 126683 h 230429"/>
              <a:gd name="connsiteX18" fmla="*/ 63875 w 267233"/>
              <a:gd name="connsiteY18" fmla="*/ 172155 h 230429"/>
              <a:gd name="connsiteX19" fmla="*/ 0 w 267233"/>
              <a:gd name="connsiteY19" fmla="*/ 198958 h 230429"/>
              <a:gd name="connsiteX20" fmla="*/ 0 w 267233"/>
              <a:gd name="connsiteY20" fmla="*/ 193624 h 230429"/>
              <a:gd name="connsiteX21" fmla="*/ 33203 w 267233"/>
              <a:gd name="connsiteY21" fmla="*/ 170288 h 230429"/>
              <a:gd name="connsiteX22" fmla="*/ 54273 w 267233"/>
              <a:gd name="connsiteY22" fmla="*/ 141084 h 230429"/>
              <a:gd name="connsiteX23" fmla="*/ 65740 w 267233"/>
              <a:gd name="connsiteY23" fmla="*/ 107613 h 230429"/>
              <a:gd name="connsiteX24" fmla="*/ 70141 w 267233"/>
              <a:gd name="connsiteY24" fmla="*/ 71475 h 230429"/>
              <a:gd name="connsiteX25" fmla="*/ 37871 w 267233"/>
              <a:gd name="connsiteY25" fmla="*/ 71475 h 230429"/>
              <a:gd name="connsiteX26" fmla="*/ 29869 w 267233"/>
              <a:gd name="connsiteY26" fmla="*/ 78143 h 230429"/>
              <a:gd name="connsiteX27" fmla="*/ 13069 w 267233"/>
              <a:gd name="connsiteY27" fmla="*/ 46939 h 230429"/>
              <a:gd name="connsiteX28" fmla="*/ 70675 w 267233"/>
              <a:gd name="connsiteY28" fmla="*/ 46939 h 230429"/>
              <a:gd name="connsiteX29" fmla="*/ 70675 w 267233"/>
              <a:gd name="connsiteY29" fmla="*/ 33604 h 230429"/>
              <a:gd name="connsiteX30" fmla="*/ 68008 w 267233"/>
              <a:gd name="connsiteY30" fmla="*/ 24670 h 230429"/>
              <a:gd name="connsiteX31" fmla="*/ 60007 w 267233"/>
              <a:gd name="connsiteY31" fmla="*/ 20269 h 230429"/>
              <a:gd name="connsiteX33" fmla="*/ 184023 w 267233"/>
              <a:gd name="connsiteY33" fmla="*/ 230429 h 230429"/>
              <a:gd name="connsiteX34" fmla="*/ 184023 w 267233"/>
              <a:gd name="connsiteY34" fmla="*/ 28003 h 230429"/>
              <a:gd name="connsiteX35" fmla="*/ 182421 w 267233"/>
              <a:gd name="connsiteY35" fmla="*/ 20936 h 230429"/>
              <a:gd name="connsiteX36" fmla="*/ 176820 w 267233"/>
              <a:gd name="connsiteY36" fmla="*/ 16002 h 230429"/>
              <a:gd name="connsiteX37" fmla="*/ 231228 w 267233"/>
              <a:gd name="connsiteY37" fmla="*/ 0 h 230429"/>
              <a:gd name="connsiteX38" fmla="*/ 231228 w 267233"/>
              <a:gd name="connsiteY38" fmla="*/ 87744 h 230429"/>
              <a:gd name="connsiteX39" fmla="*/ 267233 w 267233"/>
              <a:gd name="connsiteY39" fmla="*/ 87744 h 230429"/>
              <a:gd name="connsiteX40" fmla="*/ 267233 w 267233"/>
              <a:gd name="connsiteY40" fmla="*/ 114948 h 230429"/>
              <a:gd name="connsiteX41" fmla="*/ 231228 w 267233"/>
              <a:gd name="connsiteY41" fmla="*/ 114948 h 230429"/>
              <a:gd name="connsiteX42" fmla="*/ 231228 w 267233"/>
              <a:gd name="connsiteY42" fmla="*/ 206159 h 230429"/>
              <a:gd name="connsiteX43" fmla="*/ 225095 w 267233"/>
              <a:gd name="connsiteY43" fmla="*/ 224695 h 230429"/>
              <a:gd name="connsiteX44" fmla="*/ 205625 w 267233"/>
              <a:gd name="connsiteY44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7233" h="230429">
                <a:moveTo>
                  <a:pt x="117881" y="4001"/>
                </a:moveTo>
                <a:lnTo>
                  <a:pt x="117881" y="46939"/>
                </a:lnTo>
                <a:lnTo>
                  <a:pt x="161620" y="46939"/>
                </a:lnTo>
                <a:lnTo>
                  <a:pt x="161620" y="71475"/>
                </a:lnTo>
                <a:lnTo>
                  <a:pt x="117348" y="71475"/>
                </a:lnTo>
                <a:cubicBezTo>
                  <a:pt x="115925" y="86589"/>
                  <a:pt x="112903" y="100368"/>
                  <a:pt x="108280" y="112814"/>
                </a:cubicBezTo>
                <a:cubicBezTo>
                  <a:pt x="116281" y="113703"/>
                  <a:pt x="123704" y="115570"/>
                  <a:pt x="130550" y="118414"/>
                </a:cubicBezTo>
                <a:cubicBezTo>
                  <a:pt x="137395" y="121260"/>
                  <a:pt x="143351" y="125171"/>
                  <a:pt x="148419" y="130150"/>
                </a:cubicBezTo>
                <a:cubicBezTo>
                  <a:pt x="153485" y="135128"/>
                  <a:pt x="157487" y="141129"/>
                  <a:pt x="160420" y="148152"/>
                </a:cubicBezTo>
                <a:cubicBezTo>
                  <a:pt x="163353" y="155175"/>
                  <a:pt x="164821" y="163309"/>
                  <a:pt x="164821" y="172555"/>
                </a:cubicBezTo>
                <a:cubicBezTo>
                  <a:pt x="164821" y="178600"/>
                  <a:pt x="162864" y="183845"/>
                  <a:pt x="158952" y="188290"/>
                </a:cubicBezTo>
                <a:cubicBezTo>
                  <a:pt x="155042" y="192735"/>
                  <a:pt x="149529" y="195313"/>
                  <a:pt x="142418" y="196024"/>
                </a:cubicBezTo>
                <a:cubicBezTo>
                  <a:pt x="135660" y="196914"/>
                  <a:pt x="129172" y="196114"/>
                  <a:pt x="122949" y="193624"/>
                </a:cubicBezTo>
                <a:cubicBezTo>
                  <a:pt x="116725" y="191135"/>
                  <a:pt x="112368" y="186779"/>
                  <a:pt x="109880" y="180556"/>
                </a:cubicBezTo>
                <a:cubicBezTo>
                  <a:pt x="113613" y="175933"/>
                  <a:pt x="116146" y="170999"/>
                  <a:pt x="117481" y="165754"/>
                </a:cubicBezTo>
                <a:cubicBezTo>
                  <a:pt x="118814" y="160509"/>
                  <a:pt x="119126" y="155442"/>
                  <a:pt x="118414" y="150552"/>
                </a:cubicBezTo>
                <a:cubicBezTo>
                  <a:pt x="117703" y="145663"/>
                  <a:pt x="115970" y="141129"/>
                  <a:pt x="113213" y="136951"/>
                </a:cubicBezTo>
                <a:cubicBezTo>
                  <a:pt x="110458" y="132772"/>
                  <a:pt x="106857" y="129349"/>
                  <a:pt x="102412" y="126683"/>
                </a:cubicBezTo>
                <a:cubicBezTo>
                  <a:pt x="93523" y="144285"/>
                  <a:pt x="80676" y="159442"/>
                  <a:pt x="63875" y="172155"/>
                </a:cubicBezTo>
                <a:cubicBezTo>
                  <a:pt x="47072" y="184868"/>
                  <a:pt x="25780" y="193802"/>
                  <a:pt x="0" y="198958"/>
                </a:cubicBezTo>
                <a:lnTo>
                  <a:pt x="0" y="193624"/>
                </a:lnTo>
                <a:cubicBezTo>
                  <a:pt x="13334" y="187046"/>
                  <a:pt x="24402" y="179267"/>
                  <a:pt x="33203" y="170288"/>
                </a:cubicBezTo>
                <a:cubicBezTo>
                  <a:pt x="42005" y="161309"/>
                  <a:pt x="49028" y="151574"/>
                  <a:pt x="54273" y="141084"/>
                </a:cubicBezTo>
                <a:cubicBezTo>
                  <a:pt x="59517" y="130594"/>
                  <a:pt x="63340" y="119437"/>
                  <a:pt x="65740" y="107613"/>
                </a:cubicBezTo>
                <a:cubicBezTo>
                  <a:pt x="68142" y="95790"/>
                  <a:pt x="69608" y="83744"/>
                  <a:pt x="70141" y="71475"/>
                </a:cubicBezTo>
                <a:lnTo>
                  <a:pt x="37871" y="71475"/>
                </a:lnTo>
                <a:cubicBezTo>
                  <a:pt x="33426" y="71475"/>
                  <a:pt x="30759" y="73698"/>
                  <a:pt x="29869" y="78143"/>
                </a:cubicBezTo>
                <a:lnTo>
                  <a:pt x="13069" y="46939"/>
                </a:lnTo>
                <a:lnTo>
                  <a:pt x="70675" y="46939"/>
                </a:lnTo>
                <a:lnTo>
                  <a:pt x="70675" y="33604"/>
                </a:lnTo>
                <a:cubicBezTo>
                  <a:pt x="70675" y="30048"/>
                  <a:pt x="69785" y="27070"/>
                  <a:pt x="68008" y="24670"/>
                </a:cubicBezTo>
                <a:cubicBezTo>
                  <a:pt x="66230" y="22269"/>
                  <a:pt x="63562" y="20803"/>
                  <a:pt x="60007" y="20269"/>
                </a:cubicBezTo>
                <a:moveTo>
                  <a:pt x="184023" y="230429"/>
                </a:moveTo>
                <a:lnTo>
                  <a:pt x="184023" y="28003"/>
                </a:lnTo>
                <a:cubicBezTo>
                  <a:pt x="184023" y="25514"/>
                  <a:pt x="183490" y="23158"/>
                  <a:pt x="182421" y="20936"/>
                </a:cubicBezTo>
                <a:cubicBezTo>
                  <a:pt x="181356" y="18714"/>
                  <a:pt x="179488" y="17069"/>
                  <a:pt x="176820" y="16002"/>
                </a:cubicBezTo>
                <a:lnTo>
                  <a:pt x="231228" y="0"/>
                </a:lnTo>
                <a:lnTo>
                  <a:pt x="231228" y="87744"/>
                </a:lnTo>
                <a:lnTo>
                  <a:pt x="267233" y="87744"/>
                </a:lnTo>
                <a:lnTo>
                  <a:pt x="267233" y="114948"/>
                </a:lnTo>
                <a:lnTo>
                  <a:pt x="231228" y="114948"/>
                </a:lnTo>
                <a:lnTo>
                  <a:pt x="231228" y="206159"/>
                </a:lnTo>
                <a:cubicBezTo>
                  <a:pt x="231228" y="214694"/>
                  <a:pt x="229184" y="220872"/>
                  <a:pt x="225095" y="224695"/>
                </a:cubicBezTo>
                <a:cubicBezTo>
                  <a:pt x="221004" y="228517"/>
                  <a:pt x="214516" y="230429"/>
                  <a:pt x="2056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3" name="Freeform 313"/>
          <p:cNvSpPr/>
          <p:nvPr/>
        </p:nvSpPr>
        <p:spPr>
          <a:xfrm>
            <a:off x="13464893" y="4668786"/>
            <a:ext cx="236562" cy="230429"/>
          </a:xfrm>
          <a:custGeom>
            <a:avLst/>
            <a:gdLst>
              <a:gd name="connsiteX0" fmla="*/ 161620 w 236562"/>
              <a:gd name="connsiteY0" fmla="*/ 49606 h 230429"/>
              <a:gd name="connsiteX1" fmla="*/ 117615 w 236562"/>
              <a:gd name="connsiteY1" fmla="*/ 49606 h 230429"/>
              <a:gd name="connsiteX2" fmla="*/ 114413 w 236562"/>
              <a:gd name="connsiteY2" fmla="*/ 76943 h 230429"/>
              <a:gd name="connsiteX3" fmla="*/ 106945 w 236562"/>
              <a:gd name="connsiteY3" fmla="*/ 102413 h 230429"/>
              <a:gd name="connsiteX4" fmla="*/ 129750 w 236562"/>
              <a:gd name="connsiteY4" fmla="*/ 109614 h 230429"/>
              <a:gd name="connsiteX5" fmla="*/ 148019 w 236562"/>
              <a:gd name="connsiteY5" fmla="*/ 122815 h 230429"/>
              <a:gd name="connsiteX6" fmla="*/ 160286 w 236562"/>
              <a:gd name="connsiteY6" fmla="*/ 142151 h 230429"/>
              <a:gd name="connsiteX7" fmla="*/ 164821 w 236562"/>
              <a:gd name="connsiteY7" fmla="*/ 167221 h 230429"/>
              <a:gd name="connsiteX8" fmla="*/ 158952 w 236562"/>
              <a:gd name="connsiteY8" fmla="*/ 182956 h 230429"/>
              <a:gd name="connsiteX9" fmla="*/ 142418 w 236562"/>
              <a:gd name="connsiteY9" fmla="*/ 190691 h 230429"/>
              <a:gd name="connsiteX10" fmla="*/ 122949 w 236562"/>
              <a:gd name="connsiteY10" fmla="*/ 188290 h 230429"/>
              <a:gd name="connsiteX11" fmla="*/ 109880 w 236562"/>
              <a:gd name="connsiteY11" fmla="*/ 175222 h 230429"/>
              <a:gd name="connsiteX12" fmla="*/ 117481 w 236562"/>
              <a:gd name="connsiteY12" fmla="*/ 159620 h 230429"/>
              <a:gd name="connsiteX13" fmla="*/ 118281 w 236562"/>
              <a:gd name="connsiteY13" fmla="*/ 143084 h 230429"/>
              <a:gd name="connsiteX14" fmla="*/ 112681 w 236562"/>
              <a:gd name="connsiteY14" fmla="*/ 127749 h 230429"/>
              <a:gd name="connsiteX15" fmla="*/ 101079 w 236562"/>
              <a:gd name="connsiteY15" fmla="*/ 116015 h 230429"/>
              <a:gd name="connsiteX16" fmla="*/ 62140 w 236562"/>
              <a:gd name="connsiteY16" fmla="*/ 163620 h 230429"/>
              <a:gd name="connsiteX17" fmla="*/ 0 w 236562"/>
              <a:gd name="connsiteY17" fmla="*/ 193624 h 230429"/>
              <a:gd name="connsiteX18" fmla="*/ 0 w 236562"/>
              <a:gd name="connsiteY18" fmla="*/ 188290 h 230429"/>
              <a:gd name="connsiteX19" fmla="*/ 33203 w 236562"/>
              <a:gd name="connsiteY19" fmla="*/ 160820 h 230429"/>
              <a:gd name="connsiteX20" fmla="*/ 55339 w 236562"/>
              <a:gd name="connsiteY20" fmla="*/ 125882 h 230429"/>
              <a:gd name="connsiteX21" fmla="*/ 67475 w 236562"/>
              <a:gd name="connsiteY21" fmla="*/ 87478 h 230429"/>
              <a:gd name="connsiteX22" fmla="*/ 70675 w 236562"/>
              <a:gd name="connsiteY22" fmla="*/ 49606 h 230429"/>
              <a:gd name="connsiteX23" fmla="*/ 37871 w 236562"/>
              <a:gd name="connsiteY23" fmla="*/ 49606 h 230429"/>
              <a:gd name="connsiteX24" fmla="*/ 29869 w 236562"/>
              <a:gd name="connsiteY24" fmla="*/ 56274 h 230429"/>
              <a:gd name="connsiteX25" fmla="*/ 13069 w 236562"/>
              <a:gd name="connsiteY25" fmla="*/ 23736 h 230429"/>
              <a:gd name="connsiteX26" fmla="*/ 161620 w 236562"/>
              <a:gd name="connsiteY26" fmla="*/ 23736 h 230429"/>
              <a:gd name="connsiteX28" fmla="*/ 189356 w 236562"/>
              <a:gd name="connsiteY28" fmla="*/ 230429 h 230429"/>
              <a:gd name="connsiteX29" fmla="*/ 189356 w 236562"/>
              <a:gd name="connsiteY29" fmla="*/ 28003 h 230429"/>
              <a:gd name="connsiteX30" fmla="*/ 187756 w 236562"/>
              <a:gd name="connsiteY30" fmla="*/ 20936 h 230429"/>
              <a:gd name="connsiteX31" fmla="*/ 182156 w 236562"/>
              <a:gd name="connsiteY31" fmla="*/ 16002 h 230429"/>
              <a:gd name="connsiteX32" fmla="*/ 236562 w 236562"/>
              <a:gd name="connsiteY32" fmla="*/ 0 h 230429"/>
              <a:gd name="connsiteX33" fmla="*/ 236562 w 236562"/>
              <a:gd name="connsiteY33" fmla="*/ 206159 h 230429"/>
              <a:gd name="connsiteX34" fmla="*/ 230428 w 236562"/>
              <a:gd name="connsiteY34" fmla="*/ 224695 h 230429"/>
              <a:gd name="connsiteX35" fmla="*/ 210959 w 236562"/>
              <a:gd name="connsiteY3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36562" h="230429">
                <a:moveTo>
                  <a:pt x="161620" y="49606"/>
                </a:moveTo>
                <a:lnTo>
                  <a:pt x="117615" y="49606"/>
                </a:lnTo>
                <a:cubicBezTo>
                  <a:pt x="117258" y="59030"/>
                  <a:pt x="116191" y="68142"/>
                  <a:pt x="114413" y="76943"/>
                </a:cubicBezTo>
                <a:cubicBezTo>
                  <a:pt x="112635" y="85744"/>
                  <a:pt x="110145" y="94234"/>
                  <a:pt x="106945" y="102413"/>
                </a:cubicBezTo>
                <a:cubicBezTo>
                  <a:pt x="115125" y="103835"/>
                  <a:pt x="122726" y="106235"/>
                  <a:pt x="129750" y="109614"/>
                </a:cubicBezTo>
                <a:cubicBezTo>
                  <a:pt x="136773" y="112992"/>
                  <a:pt x="142861" y="117392"/>
                  <a:pt x="148019" y="122815"/>
                </a:cubicBezTo>
                <a:cubicBezTo>
                  <a:pt x="153174" y="128238"/>
                  <a:pt x="157265" y="134683"/>
                  <a:pt x="160286" y="142151"/>
                </a:cubicBezTo>
                <a:cubicBezTo>
                  <a:pt x="163309" y="149619"/>
                  <a:pt x="164821" y="157975"/>
                  <a:pt x="164821" y="167221"/>
                </a:cubicBezTo>
                <a:cubicBezTo>
                  <a:pt x="164821" y="173266"/>
                  <a:pt x="162864" y="178511"/>
                  <a:pt x="158952" y="182956"/>
                </a:cubicBezTo>
                <a:cubicBezTo>
                  <a:pt x="155042" y="187401"/>
                  <a:pt x="149529" y="189979"/>
                  <a:pt x="142418" y="190691"/>
                </a:cubicBezTo>
                <a:cubicBezTo>
                  <a:pt x="135660" y="191579"/>
                  <a:pt x="129172" y="190779"/>
                  <a:pt x="122949" y="188290"/>
                </a:cubicBezTo>
                <a:cubicBezTo>
                  <a:pt x="116725" y="185801"/>
                  <a:pt x="112368" y="181445"/>
                  <a:pt x="109880" y="175222"/>
                </a:cubicBezTo>
                <a:cubicBezTo>
                  <a:pt x="113613" y="170421"/>
                  <a:pt x="116146" y="165221"/>
                  <a:pt x="117481" y="159620"/>
                </a:cubicBezTo>
                <a:cubicBezTo>
                  <a:pt x="118814" y="154019"/>
                  <a:pt x="119081" y="148507"/>
                  <a:pt x="118281" y="143084"/>
                </a:cubicBezTo>
                <a:cubicBezTo>
                  <a:pt x="117481" y="137662"/>
                  <a:pt x="115615" y="132550"/>
                  <a:pt x="112681" y="127749"/>
                </a:cubicBezTo>
                <a:cubicBezTo>
                  <a:pt x="109745" y="122949"/>
                  <a:pt x="105879" y="119037"/>
                  <a:pt x="101079" y="116015"/>
                </a:cubicBezTo>
                <a:cubicBezTo>
                  <a:pt x="91833" y="134328"/>
                  <a:pt x="78854" y="150196"/>
                  <a:pt x="62140" y="163620"/>
                </a:cubicBezTo>
                <a:cubicBezTo>
                  <a:pt x="45428" y="177044"/>
                  <a:pt x="24715" y="187046"/>
                  <a:pt x="0" y="193624"/>
                </a:cubicBezTo>
                <a:lnTo>
                  <a:pt x="0" y="188290"/>
                </a:lnTo>
                <a:cubicBezTo>
                  <a:pt x="12979" y="180822"/>
                  <a:pt x="24047" y="171666"/>
                  <a:pt x="33203" y="160820"/>
                </a:cubicBezTo>
                <a:cubicBezTo>
                  <a:pt x="42360" y="149975"/>
                  <a:pt x="49740" y="138328"/>
                  <a:pt x="55339" y="125882"/>
                </a:cubicBezTo>
                <a:cubicBezTo>
                  <a:pt x="60940" y="113436"/>
                  <a:pt x="64985" y="100635"/>
                  <a:pt x="67475" y="87478"/>
                </a:cubicBezTo>
                <a:cubicBezTo>
                  <a:pt x="69963" y="74320"/>
                  <a:pt x="71031" y="61697"/>
                  <a:pt x="70675" y="49606"/>
                </a:cubicBezTo>
                <a:lnTo>
                  <a:pt x="37871" y="49606"/>
                </a:lnTo>
                <a:cubicBezTo>
                  <a:pt x="33426" y="49606"/>
                  <a:pt x="30759" y="51829"/>
                  <a:pt x="29869" y="56274"/>
                </a:cubicBezTo>
                <a:lnTo>
                  <a:pt x="13069" y="23736"/>
                </a:lnTo>
                <a:lnTo>
                  <a:pt x="161620" y="23736"/>
                </a:lnTo>
                <a:moveTo>
                  <a:pt x="189356" y="230429"/>
                </a:moveTo>
                <a:lnTo>
                  <a:pt x="189356" y="28003"/>
                </a:lnTo>
                <a:cubicBezTo>
                  <a:pt x="189356" y="25514"/>
                  <a:pt x="188823" y="23158"/>
                  <a:pt x="187756" y="20936"/>
                </a:cubicBezTo>
                <a:cubicBezTo>
                  <a:pt x="186689" y="18714"/>
                  <a:pt x="184823" y="17069"/>
                  <a:pt x="182156" y="16002"/>
                </a:cubicBezTo>
                <a:lnTo>
                  <a:pt x="236562" y="0"/>
                </a:lnTo>
                <a:lnTo>
                  <a:pt x="236562" y="206159"/>
                </a:lnTo>
                <a:cubicBezTo>
                  <a:pt x="236562" y="214694"/>
                  <a:pt x="234517" y="220872"/>
                  <a:pt x="230428" y="224695"/>
                </a:cubicBezTo>
                <a:cubicBezTo>
                  <a:pt x="226340" y="228517"/>
                  <a:pt x="219849" y="230429"/>
                  <a:pt x="210959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4" name="Freeform 314"/>
          <p:cNvSpPr/>
          <p:nvPr/>
        </p:nvSpPr>
        <p:spPr>
          <a:xfrm>
            <a:off x="9609590" y="5087979"/>
            <a:ext cx="120548" cy="28536"/>
          </a:xfrm>
          <a:custGeom>
            <a:avLst/>
            <a:gdLst>
              <a:gd name="connsiteX0" fmla="*/ 0 w 120548"/>
              <a:gd name="connsiteY0" fmla="*/ 0 h 28536"/>
              <a:gd name="connsiteX1" fmla="*/ 120548 w 120548"/>
              <a:gd name="connsiteY1" fmla="*/ 0 h 28536"/>
              <a:gd name="connsiteX2" fmla="*/ 120548 w 120548"/>
              <a:gd name="connsiteY2" fmla="*/ 28536 h 28536"/>
              <a:gd name="connsiteX3" fmla="*/ 0 w 120548"/>
              <a:gd name="connsiteY3" fmla="*/ 28536 h 2853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6">
                <a:moveTo>
                  <a:pt x="0" y="0"/>
                </a:moveTo>
                <a:lnTo>
                  <a:pt x="120548" y="0"/>
                </a:lnTo>
                <a:lnTo>
                  <a:pt x="120548" y="28536"/>
                </a:lnTo>
                <a:lnTo>
                  <a:pt x="0" y="2853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5" name="Freeform 315"/>
          <p:cNvSpPr/>
          <p:nvPr/>
        </p:nvSpPr>
        <p:spPr>
          <a:xfrm>
            <a:off x="9837742" y="4988766"/>
            <a:ext cx="223228" cy="230429"/>
          </a:xfrm>
          <a:custGeom>
            <a:avLst/>
            <a:gdLst>
              <a:gd name="connsiteX0" fmla="*/ 77609 w 223228"/>
              <a:gd name="connsiteY0" fmla="*/ 158420 h 230429"/>
              <a:gd name="connsiteX1" fmla="*/ 108281 w 223228"/>
              <a:gd name="connsiteY1" fmla="*/ 157486 h 230429"/>
              <a:gd name="connsiteX2" fmla="*/ 134017 w 223228"/>
              <a:gd name="connsiteY2" fmla="*/ 154819 h 230429"/>
              <a:gd name="connsiteX3" fmla="*/ 156153 w 223228"/>
              <a:gd name="connsiteY3" fmla="*/ 150685 h 230429"/>
              <a:gd name="connsiteX4" fmla="*/ 176022 w 223228"/>
              <a:gd name="connsiteY4" fmla="*/ 145352 h 230429"/>
              <a:gd name="connsiteX5" fmla="*/ 176022 w 223228"/>
              <a:gd name="connsiteY5" fmla="*/ 28003 h 230429"/>
              <a:gd name="connsiteX6" fmla="*/ 174422 w 223228"/>
              <a:gd name="connsiteY6" fmla="*/ 20936 h 230429"/>
              <a:gd name="connsiteX7" fmla="*/ 168821 w 223228"/>
              <a:gd name="connsiteY7" fmla="*/ 16002 h 230429"/>
              <a:gd name="connsiteX8" fmla="*/ 223228 w 223228"/>
              <a:gd name="connsiteY8" fmla="*/ 0 h 230429"/>
              <a:gd name="connsiteX9" fmla="*/ 223228 w 223228"/>
              <a:gd name="connsiteY9" fmla="*/ 206160 h 230429"/>
              <a:gd name="connsiteX10" fmla="*/ 217094 w 223228"/>
              <a:gd name="connsiteY10" fmla="*/ 224695 h 230429"/>
              <a:gd name="connsiteX11" fmla="*/ 197625 w 223228"/>
              <a:gd name="connsiteY11" fmla="*/ 230429 h 230429"/>
              <a:gd name="connsiteX12" fmla="*/ 176022 w 223228"/>
              <a:gd name="connsiteY12" fmla="*/ 230429 h 230429"/>
              <a:gd name="connsiteX13" fmla="*/ 176022 w 223228"/>
              <a:gd name="connsiteY13" fmla="*/ 164288 h 230429"/>
              <a:gd name="connsiteX14" fmla="*/ 128949 w 223228"/>
              <a:gd name="connsiteY14" fmla="*/ 180022 h 230429"/>
              <a:gd name="connsiteX15" fmla="*/ 66942 w 223228"/>
              <a:gd name="connsiteY15" fmla="*/ 185624 h 230429"/>
              <a:gd name="connsiteX16" fmla="*/ 10668 w 223228"/>
              <a:gd name="connsiteY16" fmla="*/ 185624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6541 w 223228"/>
              <a:gd name="connsiteY20" fmla="*/ 15202 h 230429"/>
              <a:gd name="connsiteX21" fmla="*/ 56541 w 223228"/>
              <a:gd name="connsiteY21" fmla="*/ 23736 h 230429"/>
              <a:gd name="connsiteX22" fmla="*/ 137884 w 223228"/>
              <a:gd name="connsiteY22" fmla="*/ 23736 h 230429"/>
              <a:gd name="connsiteX23" fmla="*/ 137884 w 223228"/>
              <a:gd name="connsiteY23" fmla="*/ 49606 h 230429"/>
              <a:gd name="connsiteX24" fmla="*/ 56541 w 223228"/>
              <a:gd name="connsiteY24" fmla="*/ 49606 h 230429"/>
              <a:gd name="connsiteX25" fmla="*/ 56541 w 223228"/>
              <a:gd name="connsiteY25" fmla="*/ 87478 h 230429"/>
              <a:gd name="connsiteX26" fmla="*/ 132550 w 223228"/>
              <a:gd name="connsiteY26" fmla="*/ 87478 h 230429"/>
              <a:gd name="connsiteX27" fmla="*/ 132550 w 223228"/>
              <a:gd name="connsiteY27" fmla="*/ 112014 h 230429"/>
              <a:gd name="connsiteX28" fmla="*/ 56541 w 223228"/>
              <a:gd name="connsiteY28" fmla="*/ 112014 h 230429"/>
              <a:gd name="connsiteX29" fmla="*/ 56541 w 223228"/>
              <a:gd name="connsiteY29" fmla="*/ 15842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23228" h="230429">
                <a:moveTo>
                  <a:pt x="77609" y="158420"/>
                </a:moveTo>
                <a:cubicBezTo>
                  <a:pt x="88812" y="158420"/>
                  <a:pt x="99035" y="158109"/>
                  <a:pt x="108281" y="157486"/>
                </a:cubicBezTo>
                <a:cubicBezTo>
                  <a:pt x="117526" y="156864"/>
                  <a:pt x="126105" y="155975"/>
                  <a:pt x="134017" y="154819"/>
                </a:cubicBezTo>
                <a:cubicBezTo>
                  <a:pt x="141929" y="153663"/>
                  <a:pt x="149307" y="152286"/>
                  <a:pt x="156153" y="150685"/>
                </a:cubicBezTo>
                <a:cubicBezTo>
                  <a:pt x="162999" y="149085"/>
                  <a:pt x="169621" y="147307"/>
                  <a:pt x="176022" y="145352"/>
                </a:cubicBez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3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2"/>
                  <a:pt x="217094" y="224695"/>
                </a:cubicBezTo>
                <a:cubicBezTo>
                  <a:pt x="213005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64288"/>
                </a:lnTo>
                <a:cubicBezTo>
                  <a:pt x="163221" y="171043"/>
                  <a:pt x="147530" y="176288"/>
                  <a:pt x="128949" y="180022"/>
                </a:cubicBezTo>
                <a:cubicBezTo>
                  <a:pt x="110369" y="183756"/>
                  <a:pt x="89701" y="185624"/>
                  <a:pt x="66942" y="185624"/>
                </a:cubicBezTo>
                <a:lnTo>
                  <a:pt x="10668" y="185624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6"/>
                </a:lnTo>
                <a:lnTo>
                  <a:pt x="137884" y="23736"/>
                </a:lnTo>
                <a:lnTo>
                  <a:pt x="137884" y="49606"/>
                </a:lnTo>
                <a:lnTo>
                  <a:pt x="56541" y="49606"/>
                </a:lnTo>
                <a:lnTo>
                  <a:pt x="56541" y="87478"/>
                </a:lnTo>
                <a:lnTo>
                  <a:pt x="132550" y="87478"/>
                </a:lnTo>
                <a:lnTo>
                  <a:pt x="132550" y="112014"/>
                </a:lnTo>
                <a:lnTo>
                  <a:pt x="56541" y="112014"/>
                </a:lnTo>
                <a:lnTo>
                  <a:pt x="56541" y="15842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6" name="Freeform 316"/>
          <p:cNvSpPr/>
          <p:nvPr/>
        </p:nvSpPr>
        <p:spPr>
          <a:xfrm>
            <a:off x="10099108" y="4988766"/>
            <a:ext cx="248831" cy="230963"/>
          </a:xfrm>
          <a:custGeom>
            <a:avLst/>
            <a:gdLst>
              <a:gd name="connsiteX0" fmla="*/ 149087 w 248831"/>
              <a:gd name="connsiteY0" fmla="*/ 224561 h 230963"/>
              <a:gd name="connsiteX1" fmla="*/ 149087 w 248831"/>
              <a:gd name="connsiteY1" fmla="*/ 105346 h 230963"/>
              <a:gd name="connsiteX2" fmla="*/ 125084 w 248831"/>
              <a:gd name="connsiteY2" fmla="*/ 105346 h 230963"/>
              <a:gd name="connsiteX3" fmla="*/ 125084 w 248831"/>
              <a:gd name="connsiteY3" fmla="*/ 176288 h 230963"/>
              <a:gd name="connsiteX4" fmla="*/ 83212 w 248831"/>
              <a:gd name="connsiteY4" fmla="*/ 176288 h 230963"/>
              <a:gd name="connsiteX5" fmla="*/ 83212 w 248831"/>
              <a:gd name="connsiteY5" fmla="*/ 166688 h 230963"/>
              <a:gd name="connsiteX6" fmla="*/ 65075 w 248831"/>
              <a:gd name="connsiteY6" fmla="*/ 174822 h 230963"/>
              <a:gd name="connsiteX7" fmla="*/ 44273 w 248831"/>
              <a:gd name="connsiteY7" fmla="*/ 177622 h 230963"/>
              <a:gd name="connsiteX8" fmla="*/ 10668 w 248831"/>
              <a:gd name="connsiteY8" fmla="*/ 177622 h 230963"/>
              <a:gd name="connsiteX9" fmla="*/ 10668 w 248831"/>
              <a:gd name="connsiteY9" fmla="*/ 47206 h 230963"/>
              <a:gd name="connsiteX10" fmla="*/ 8003 w 248831"/>
              <a:gd name="connsiteY10" fmla="*/ 38271 h 230963"/>
              <a:gd name="connsiteX11" fmla="*/ 0 w 248831"/>
              <a:gd name="connsiteY11" fmla="*/ 33871 h 230963"/>
              <a:gd name="connsiteX12" fmla="*/ 52541 w 248831"/>
              <a:gd name="connsiteY12" fmla="*/ 19202 h 230963"/>
              <a:gd name="connsiteX13" fmla="*/ 52541 w 248831"/>
              <a:gd name="connsiteY13" fmla="*/ 73876 h 230963"/>
              <a:gd name="connsiteX14" fmla="*/ 83212 w 248831"/>
              <a:gd name="connsiteY14" fmla="*/ 73876 h 230963"/>
              <a:gd name="connsiteX15" fmla="*/ 83212 w 248831"/>
              <a:gd name="connsiteY15" fmla="*/ 28003 h 230963"/>
              <a:gd name="connsiteX16" fmla="*/ 125084 w 248831"/>
              <a:gd name="connsiteY16" fmla="*/ 16535 h 230963"/>
              <a:gd name="connsiteX17" fmla="*/ 125084 w 248831"/>
              <a:gd name="connsiteY17" fmla="*/ 78143 h 230963"/>
              <a:gd name="connsiteX18" fmla="*/ 149087 w 248831"/>
              <a:gd name="connsiteY18" fmla="*/ 78143 h 230963"/>
              <a:gd name="connsiteX19" fmla="*/ 149087 w 248831"/>
              <a:gd name="connsiteY19" fmla="*/ 33338 h 230963"/>
              <a:gd name="connsiteX20" fmla="*/ 147486 w 248831"/>
              <a:gd name="connsiteY20" fmla="*/ 26270 h 230963"/>
              <a:gd name="connsiteX21" fmla="*/ 141884 w 248831"/>
              <a:gd name="connsiteY21" fmla="*/ 21336 h 230963"/>
              <a:gd name="connsiteX22" fmla="*/ 190959 w 248831"/>
              <a:gd name="connsiteY22" fmla="*/ 8001 h 230963"/>
              <a:gd name="connsiteX23" fmla="*/ 190959 w 248831"/>
              <a:gd name="connsiteY23" fmla="*/ 200292 h 230963"/>
              <a:gd name="connsiteX24" fmla="*/ 184824 w 248831"/>
              <a:gd name="connsiteY24" fmla="*/ 218827 h 230963"/>
              <a:gd name="connsiteX25" fmla="*/ 165356 w 248831"/>
              <a:gd name="connsiteY25" fmla="*/ 224561 h 230963"/>
              <a:gd name="connsiteX27" fmla="*/ 206959 w 248831"/>
              <a:gd name="connsiteY27" fmla="*/ 230963 h 230963"/>
              <a:gd name="connsiteX28" fmla="*/ 206959 w 248831"/>
              <a:gd name="connsiteY28" fmla="*/ 25336 h 230963"/>
              <a:gd name="connsiteX29" fmla="*/ 205360 w 248831"/>
              <a:gd name="connsiteY29" fmla="*/ 18269 h 230963"/>
              <a:gd name="connsiteX30" fmla="*/ 199759 w 248831"/>
              <a:gd name="connsiteY30" fmla="*/ 13335 h 230963"/>
              <a:gd name="connsiteX31" fmla="*/ 248831 w 248831"/>
              <a:gd name="connsiteY31" fmla="*/ 0 h 230963"/>
              <a:gd name="connsiteX32" fmla="*/ 248831 w 248831"/>
              <a:gd name="connsiteY32" fmla="*/ 206692 h 230963"/>
              <a:gd name="connsiteX33" fmla="*/ 242698 w 248831"/>
              <a:gd name="connsiteY33" fmla="*/ 225228 h 230963"/>
              <a:gd name="connsiteX34" fmla="*/ 223228 w 248831"/>
              <a:gd name="connsiteY34" fmla="*/ 230963 h 230963"/>
              <a:gd name="connsiteX36" fmla="*/ 83212 w 248831"/>
              <a:gd name="connsiteY36" fmla="*/ 98413 h 230963"/>
              <a:gd name="connsiteX37" fmla="*/ 52541 w 248831"/>
              <a:gd name="connsiteY37" fmla="*/ 98413 h 230963"/>
              <a:gd name="connsiteX38" fmla="*/ 52541 w 248831"/>
              <a:gd name="connsiteY38" fmla="*/ 153086 h 230963"/>
              <a:gd name="connsiteX39" fmla="*/ 66409 w 248831"/>
              <a:gd name="connsiteY39" fmla="*/ 152552 h 230963"/>
              <a:gd name="connsiteX40" fmla="*/ 83212 w 248831"/>
              <a:gd name="connsiteY40" fmla="*/ 149885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48831" h="230963">
                <a:moveTo>
                  <a:pt x="149087" y="224561"/>
                </a:moveTo>
                <a:lnTo>
                  <a:pt x="149087" y="105346"/>
                </a:lnTo>
                <a:lnTo>
                  <a:pt x="125084" y="105346"/>
                </a:lnTo>
                <a:lnTo>
                  <a:pt x="125084" y="176288"/>
                </a:lnTo>
                <a:lnTo>
                  <a:pt x="83212" y="176288"/>
                </a:lnTo>
                <a:lnTo>
                  <a:pt x="83212" y="166688"/>
                </a:lnTo>
                <a:cubicBezTo>
                  <a:pt x="77521" y="170243"/>
                  <a:pt x="71476" y="172955"/>
                  <a:pt x="65075" y="174822"/>
                </a:cubicBezTo>
                <a:cubicBezTo>
                  <a:pt x="58675" y="176688"/>
                  <a:pt x="51740" y="177622"/>
                  <a:pt x="44273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0"/>
                  <a:pt x="9780" y="40672"/>
                  <a:pt x="8003" y="38271"/>
                </a:cubicBezTo>
                <a:cubicBezTo>
                  <a:pt x="6224" y="35871"/>
                  <a:pt x="3557" y="34404"/>
                  <a:pt x="0" y="33871"/>
                </a:cubicBezTo>
                <a:lnTo>
                  <a:pt x="52541" y="19202"/>
                </a:lnTo>
                <a:lnTo>
                  <a:pt x="52541" y="73876"/>
                </a:lnTo>
                <a:lnTo>
                  <a:pt x="83212" y="73876"/>
                </a:lnTo>
                <a:lnTo>
                  <a:pt x="83212" y="28003"/>
                </a:lnTo>
                <a:lnTo>
                  <a:pt x="125084" y="16535"/>
                </a:lnTo>
                <a:lnTo>
                  <a:pt x="125084" y="78143"/>
                </a:lnTo>
                <a:lnTo>
                  <a:pt x="149087" y="78143"/>
                </a:lnTo>
                <a:lnTo>
                  <a:pt x="149087" y="33338"/>
                </a:lnTo>
                <a:cubicBezTo>
                  <a:pt x="149087" y="30849"/>
                  <a:pt x="148553" y="28492"/>
                  <a:pt x="147486" y="26270"/>
                </a:cubicBezTo>
                <a:cubicBezTo>
                  <a:pt x="146419" y="24047"/>
                  <a:pt x="144552" y="22403"/>
                  <a:pt x="141884" y="21336"/>
                </a:cubicBezTo>
                <a:lnTo>
                  <a:pt x="190959" y="8001"/>
                </a:lnTo>
                <a:lnTo>
                  <a:pt x="190959" y="200292"/>
                </a:lnTo>
                <a:cubicBezTo>
                  <a:pt x="190959" y="208826"/>
                  <a:pt x="188913" y="215005"/>
                  <a:pt x="184824" y="218827"/>
                </a:cubicBezTo>
                <a:cubicBezTo>
                  <a:pt x="180735" y="222650"/>
                  <a:pt x="174244" y="224561"/>
                  <a:pt x="165356" y="224561"/>
                </a:cubicBezTo>
                <a:moveTo>
                  <a:pt x="206959" y="230963"/>
                </a:moveTo>
                <a:lnTo>
                  <a:pt x="206959" y="25336"/>
                </a:lnTo>
                <a:cubicBezTo>
                  <a:pt x="206959" y="22847"/>
                  <a:pt x="206426" y="20492"/>
                  <a:pt x="205360" y="18269"/>
                </a:cubicBezTo>
                <a:cubicBezTo>
                  <a:pt x="204293" y="16046"/>
                  <a:pt x="202426" y="14402"/>
                  <a:pt x="199759" y="13335"/>
                </a:cubicBezTo>
                <a:lnTo>
                  <a:pt x="248831" y="0"/>
                </a:lnTo>
                <a:lnTo>
                  <a:pt x="248831" y="206692"/>
                </a:lnTo>
                <a:cubicBezTo>
                  <a:pt x="248831" y="215227"/>
                  <a:pt x="246788" y="221405"/>
                  <a:pt x="242698" y="225228"/>
                </a:cubicBezTo>
                <a:cubicBezTo>
                  <a:pt x="238609" y="229051"/>
                  <a:pt x="232119" y="230963"/>
                  <a:pt x="223228" y="230963"/>
                </a:cubicBezTo>
                <a:moveTo>
                  <a:pt x="83212" y="98413"/>
                </a:moveTo>
                <a:lnTo>
                  <a:pt x="52541" y="98413"/>
                </a:lnTo>
                <a:lnTo>
                  <a:pt x="52541" y="153086"/>
                </a:lnTo>
                <a:cubicBezTo>
                  <a:pt x="56275" y="153086"/>
                  <a:pt x="60898" y="152908"/>
                  <a:pt x="66409" y="152552"/>
                </a:cubicBezTo>
                <a:cubicBezTo>
                  <a:pt x="71921" y="152197"/>
                  <a:pt x="77521" y="151308"/>
                  <a:pt x="83212" y="14988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7" name="Freeform 317"/>
          <p:cNvSpPr/>
          <p:nvPr/>
        </p:nvSpPr>
        <p:spPr>
          <a:xfrm>
            <a:off x="10364476" y="4998367"/>
            <a:ext cx="252831" cy="204026"/>
          </a:xfrm>
          <a:custGeom>
            <a:avLst/>
            <a:gdLst>
              <a:gd name="connsiteX0" fmla="*/ 110147 w 252831"/>
              <a:gd name="connsiteY0" fmla="*/ 118148 h 204026"/>
              <a:gd name="connsiteX1" fmla="*/ 143884 w 252831"/>
              <a:gd name="connsiteY1" fmla="*/ 117615 h 204026"/>
              <a:gd name="connsiteX2" fmla="*/ 175888 w 252831"/>
              <a:gd name="connsiteY2" fmla="*/ 116148 h 204026"/>
              <a:gd name="connsiteX3" fmla="*/ 204425 w 252831"/>
              <a:gd name="connsiteY3" fmla="*/ 113748 h 204026"/>
              <a:gd name="connsiteX4" fmla="*/ 227494 w 252831"/>
              <a:gd name="connsiteY4" fmla="*/ 110680 h 204026"/>
              <a:gd name="connsiteX5" fmla="*/ 230961 w 252831"/>
              <a:gd name="connsiteY5" fmla="*/ 129349 h 204026"/>
              <a:gd name="connsiteX6" fmla="*/ 205891 w 252831"/>
              <a:gd name="connsiteY6" fmla="*/ 136417 h 204026"/>
              <a:gd name="connsiteX7" fmla="*/ 172154 w 252831"/>
              <a:gd name="connsiteY7" fmla="*/ 141484 h 204026"/>
              <a:gd name="connsiteX8" fmla="*/ 134816 w 252831"/>
              <a:gd name="connsiteY8" fmla="*/ 144418 h 204026"/>
              <a:gd name="connsiteX9" fmla="*/ 99478 w 252831"/>
              <a:gd name="connsiteY9" fmla="*/ 145352 h 204026"/>
              <a:gd name="connsiteX10" fmla="*/ 42138 w 252831"/>
              <a:gd name="connsiteY10" fmla="*/ 145352 h 204026"/>
              <a:gd name="connsiteX11" fmla="*/ 42138 w 252831"/>
              <a:gd name="connsiteY11" fmla="*/ 29337 h 204026"/>
              <a:gd name="connsiteX12" fmla="*/ 39470 w 252831"/>
              <a:gd name="connsiteY12" fmla="*/ 20403 h 204026"/>
              <a:gd name="connsiteX13" fmla="*/ 31469 w 252831"/>
              <a:gd name="connsiteY13" fmla="*/ 16002 h 204026"/>
              <a:gd name="connsiteX14" fmla="*/ 89344 w 252831"/>
              <a:gd name="connsiteY14" fmla="*/ 0 h 204026"/>
              <a:gd name="connsiteX15" fmla="*/ 89344 w 252831"/>
              <a:gd name="connsiteY15" fmla="*/ 8801 h 204026"/>
              <a:gd name="connsiteX16" fmla="*/ 219759 w 252831"/>
              <a:gd name="connsiteY16" fmla="*/ 8801 h 204026"/>
              <a:gd name="connsiteX17" fmla="*/ 219759 w 252831"/>
              <a:gd name="connsiteY17" fmla="*/ 34671 h 204026"/>
              <a:gd name="connsiteX18" fmla="*/ 89344 w 252831"/>
              <a:gd name="connsiteY18" fmla="*/ 34671 h 204026"/>
              <a:gd name="connsiteX19" fmla="*/ 89344 w 252831"/>
              <a:gd name="connsiteY19" fmla="*/ 63209 h 204026"/>
              <a:gd name="connsiteX20" fmla="*/ 215760 w 252831"/>
              <a:gd name="connsiteY20" fmla="*/ 63209 h 204026"/>
              <a:gd name="connsiteX21" fmla="*/ 215760 w 252831"/>
              <a:gd name="connsiteY21" fmla="*/ 86411 h 204026"/>
              <a:gd name="connsiteX22" fmla="*/ 89344 w 252831"/>
              <a:gd name="connsiteY22" fmla="*/ 86411 h 204026"/>
              <a:gd name="connsiteX23" fmla="*/ 89344 w 252831"/>
              <a:gd name="connsiteY23" fmla="*/ 118148 h 204026"/>
              <a:gd name="connsiteX25" fmla="*/ 252831 w 252831"/>
              <a:gd name="connsiteY25" fmla="*/ 196559 h 204026"/>
              <a:gd name="connsiteX26" fmla="*/ 32003 w 252831"/>
              <a:gd name="connsiteY26" fmla="*/ 196559 h 204026"/>
              <a:gd name="connsiteX27" fmla="*/ 22935 w 252831"/>
              <a:gd name="connsiteY27" fmla="*/ 204026 h 204026"/>
              <a:gd name="connsiteX28" fmla="*/ 0 w 252831"/>
              <a:gd name="connsiteY28" fmla="*/ 171755 h 204026"/>
              <a:gd name="connsiteX29" fmla="*/ 252831 w 252831"/>
              <a:gd name="connsiteY29" fmla="*/ 171755 h 2040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2831" h="204026">
                <a:moveTo>
                  <a:pt x="110147" y="118148"/>
                </a:moveTo>
                <a:cubicBezTo>
                  <a:pt x="121526" y="118148"/>
                  <a:pt x="132772" y="117971"/>
                  <a:pt x="143884" y="117615"/>
                </a:cubicBezTo>
                <a:cubicBezTo>
                  <a:pt x="154996" y="117259"/>
                  <a:pt x="165664" y="116770"/>
                  <a:pt x="175888" y="116148"/>
                </a:cubicBezTo>
                <a:cubicBezTo>
                  <a:pt x="186111" y="115526"/>
                  <a:pt x="195624" y="114726"/>
                  <a:pt x="204425" y="113748"/>
                </a:cubicBezTo>
                <a:cubicBezTo>
                  <a:pt x="213226" y="112770"/>
                  <a:pt x="220915" y="111747"/>
                  <a:pt x="227494" y="110680"/>
                </a:cubicBezTo>
                <a:lnTo>
                  <a:pt x="230961" y="129349"/>
                </a:lnTo>
                <a:cubicBezTo>
                  <a:pt x="224560" y="132017"/>
                  <a:pt x="216204" y="134372"/>
                  <a:pt x="205891" y="136417"/>
                </a:cubicBezTo>
                <a:cubicBezTo>
                  <a:pt x="195580" y="138462"/>
                  <a:pt x="184334" y="140151"/>
                  <a:pt x="172154" y="141484"/>
                </a:cubicBezTo>
                <a:cubicBezTo>
                  <a:pt x="159975" y="142818"/>
                  <a:pt x="147529" y="143796"/>
                  <a:pt x="134816" y="144418"/>
                </a:cubicBezTo>
                <a:cubicBezTo>
                  <a:pt x="122104" y="145041"/>
                  <a:pt x="110324" y="145352"/>
                  <a:pt x="99478" y="145352"/>
                </a:cubicBezTo>
                <a:lnTo>
                  <a:pt x="42138" y="145352"/>
                </a:lnTo>
                <a:lnTo>
                  <a:pt x="42138" y="29337"/>
                </a:lnTo>
                <a:cubicBezTo>
                  <a:pt x="42138" y="25781"/>
                  <a:pt x="41249" y="22803"/>
                  <a:pt x="39470" y="20403"/>
                </a:cubicBezTo>
                <a:cubicBezTo>
                  <a:pt x="37692" y="18002"/>
                  <a:pt x="35026" y="16535"/>
                  <a:pt x="31469" y="16002"/>
                </a:cubicBezTo>
                <a:lnTo>
                  <a:pt x="89344" y="0"/>
                </a:lnTo>
                <a:lnTo>
                  <a:pt x="89344" y="8801"/>
                </a:lnTo>
                <a:lnTo>
                  <a:pt x="219759" y="8801"/>
                </a:lnTo>
                <a:lnTo>
                  <a:pt x="219759" y="34671"/>
                </a:lnTo>
                <a:lnTo>
                  <a:pt x="89344" y="34671"/>
                </a:lnTo>
                <a:lnTo>
                  <a:pt x="89344" y="63209"/>
                </a:lnTo>
                <a:lnTo>
                  <a:pt x="215760" y="63209"/>
                </a:lnTo>
                <a:lnTo>
                  <a:pt x="215760" y="86411"/>
                </a:lnTo>
                <a:lnTo>
                  <a:pt x="89344" y="86411"/>
                </a:lnTo>
                <a:lnTo>
                  <a:pt x="89344" y="118148"/>
                </a:lnTo>
                <a:moveTo>
                  <a:pt x="252831" y="196559"/>
                </a:moveTo>
                <a:lnTo>
                  <a:pt x="32003" y="196559"/>
                </a:lnTo>
                <a:cubicBezTo>
                  <a:pt x="26846" y="196559"/>
                  <a:pt x="23825" y="199047"/>
                  <a:pt x="22935" y="204026"/>
                </a:cubicBezTo>
                <a:lnTo>
                  <a:pt x="0" y="171755"/>
                </a:lnTo>
                <a:lnTo>
                  <a:pt x="252831" y="17175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8" name="Freeform 318"/>
          <p:cNvSpPr/>
          <p:nvPr/>
        </p:nvSpPr>
        <p:spPr>
          <a:xfrm>
            <a:off x="10631176" y="4997834"/>
            <a:ext cx="252831" cy="221361"/>
          </a:xfrm>
          <a:custGeom>
            <a:avLst/>
            <a:gdLst>
              <a:gd name="connsiteX0" fmla="*/ 173354 w 252831"/>
              <a:gd name="connsiteY0" fmla="*/ 77343 h 221361"/>
              <a:gd name="connsiteX1" fmla="*/ 175222 w 252831"/>
              <a:gd name="connsiteY1" fmla="*/ 68009 h 221361"/>
              <a:gd name="connsiteX2" fmla="*/ 169087 w 252831"/>
              <a:gd name="connsiteY2" fmla="*/ 60408 h 221361"/>
              <a:gd name="connsiteX3" fmla="*/ 157752 w 252831"/>
              <a:gd name="connsiteY3" fmla="*/ 55207 h 221361"/>
              <a:gd name="connsiteX4" fmla="*/ 143750 w 252831"/>
              <a:gd name="connsiteY4" fmla="*/ 53073 h 221361"/>
              <a:gd name="connsiteX5" fmla="*/ 118814 w 252831"/>
              <a:gd name="connsiteY5" fmla="*/ 69076 h 221361"/>
              <a:gd name="connsiteX6" fmla="*/ 87210 w 252831"/>
              <a:gd name="connsiteY6" fmla="*/ 80010 h 221361"/>
              <a:gd name="connsiteX7" fmla="*/ 53072 w 252831"/>
              <a:gd name="connsiteY7" fmla="*/ 86411 h 221361"/>
              <a:gd name="connsiteX8" fmla="*/ 20535 w 252831"/>
              <a:gd name="connsiteY8" fmla="*/ 88811 h 221361"/>
              <a:gd name="connsiteX9" fmla="*/ 20535 w 252831"/>
              <a:gd name="connsiteY9" fmla="*/ 83477 h 221361"/>
              <a:gd name="connsiteX10" fmla="*/ 54006 w 252831"/>
              <a:gd name="connsiteY10" fmla="*/ 76276 h 221361"/>
              <a:gd name="connsiteX11" fmla="*/ 81742 w 252831"/>
              <a:gd name="connsiteY11" fmla="*/ 63341 h 221361"/>
              <a:gd name="connsiteX12" fmla="*/ 100678 w 252831"/>
              <a:gd name="connsiteY12" fmla="*/ 46272 h 221361"/>
              <a:gd name="connsiteX13" fmla="*/ 107745 w 252831"/>
              <a:gd name="connsiteY13" fmla="*/ 26403 h 221361"/>
              <a:gd name="connsiteX14" fmla="*/ 107745 w 252831"/>
              <a:gd name="connsiteY14" fmla="*/ 23470 h 221361"/>
              <a:gd name="connsiteX15" fmla="*/ 54939 w 252831"/>
              <a:gd name="connsiteY15" fmla="*/ 23470 h 221361"/>
              <a:gd name="connsiteX16" fmla="*/ 49606 w 252831"/>
              <a:gd name="connsiteY16" fmla="*/ 25736 h 221361"/>
              <a:gd name="connsiteX17" fmla="*/ 46938 w 252831"/>
              <a:gd name="connsiteY17" fmla="*/ 31204 h 221361"/>
              <a:gd name="connsiteX18" fmla="*/ 30136 w 252831"/>
              <a:gd name="connsiteY18" fmla="*/ 0 h 221361"/>
              <a:gd name="connsiteX19" fmla="*/ 224560 w 252831"/>
              <a:gd name="connsiteY19" fmla="*/ 0 h 221361"/>
              <a:gd name="connsiteX20" fmla="*/ 224560 w 252831"/>
              <a:gd name="connsiteY20" fmla="*/ 23470 h 221361"/>
              <a:gd name="connsiteX21" fmla="*/ 159753 w 252831"/>
              <a:gd name="connsiteY21" fmla="*/ 23470 h 221361"/>
              <a:gd name="connsiteX22" fmla="*/ 154418 w 252831"/>
              <a:gd name="connsiteY22" fmla="*/ 39739 h 221361"/>
              <a:gd name="connsiteX23" fmla="*/ 180155 w 252831"/>
              <a:gd name="connsiteY23" fmla="*/ 41605 h 221361"/>
              <a:gd name="connsiteX24" fmla="*/ 204958 w 252831"/>
              <a:gd name="connsiteY24" fmla="*/ 46806 h 221361"/>
              <a:gd name="connsiteX25" fmla="*/ 223627 w 252831"/>
              <a:gd name="connsiteY25" fmla="*/ 56140 h 221361"/>
              <a:gd name="connsiteX26" fmla="*/ 230961 w 252831"/>
              <a:gd name="connsiteY26" fmla="*/ 70142 h 221361"/>
              <a:gd name="connsiteX27" fmla="*/ 224694 w 252831"/>
              <a:gd name="connsiteY27" fmla="*/ 82677 h 221361"/>
              <a:gd name="connsiteX28" fmla="*/ 207491 w 252831"/>
              <a:gd name="connsiteY28" fmla="*/ 88278 h 221361"/>
              <a:gd name="connsiteX29" fmla="*/ 186422 w 252831"/>
              <a:gd name="connsiteY29" fmla="*/ 86411 h 221361"/>
              <a:gd name="connsiteX30" fmla="*/ 173354 w 252831"/>
              <a:gd name="connsiteY30" fmla="*/ 77343 h 221361"/>
              <a:gd name="connsiteX32" fmla="*/ 252831 w 252831"/>
              <a:gd name="connsiteY32" fmla="*/ 127750 h 221361"/>
              <a:gd name="connsiteX33" fmla="*/ 32003 w 252831"/>
              <a:gd name="connsiteY33" fmla="*/ 127750 h 221361"/>
              <a:gd name="connsiteX34" fmla="*/ 22935 w 252831"/>
              <a:gd name="connsiteY34" fmla="*/ 135217 h 221361"/>
              <a:gd name="connsiteX35" fmla="*/ 0 w 252831"/>
              <a:gd name="connsiteY35" fmla="*/ 102946 h 221361"/>
              <a:gd name="connsiteX36" fmla="*/ 107745 w 252831"/>
              <a:gd name="connsiteY36" fmla="*/ 102946 h 221361"/>
              <a:gd name="connsiteX37" fmla="*/ 107745 w 252831"/>
              <a:gd name="connsiteY37" fmla="*/ 94945 h 221361"/>
              <a:gd name="connsiteX38" fmla="*/ 106145 w 252831"/>
              <a:gd name="connsiteY38" fmla="*/ 87878 h 221361"/>
              <a:gd name="connsiteX39" fmla="*/ 100544 w 252831"/>
              <a:gd name="connsiteY39" fmla="*/ 82944 h 221361"/>
              <a:gd name="connsiteX40" fmla="*/ 154952 w 252831"/>
              <a:gd name="connsiteY40" fmla="*/ 69609 h 221361"/>
              <a:gd name="connsiteX41" fmla="*/ 154952 w 252831"/>
              <a:gd name="connsiteY41" fmla="*/ 102946 h 221361"/>
              <a:gd name="connsiteX42" fmla="*/ 252831 w 252831"/>
              <a:gd name="connsiteY42" fmla="*/ 102946 h 221361"/>
              <a:gd name="connsiteX44" fmla="*/ 227228 w 252831"/>
              <a:gd name="connsiteY44" fmla="*/ 145352 h 221361"/>
              <a:gd name="connsiteX45" fmla="*/ 227228 w 252831"/>
              <a:gd name="connsiteY45" fmla="*/ 197092 h 221361"/>
              <a:gd name="connsiteX46" fmla="*/ 221093 w 252831"/>
              <a:gd name="connsiteY46" fmla="*/ 215627 h 221361"/>
              <a:gd name="connsiteX47" fmla="*/ 201625 w 252831"/>
              <a:gd name="connsiteY47" fmla="*/ 221361 h 221361"/>
              <a:gd name="connsiteX48" fmla="*/ 180022 w 252831"/>
              <a:gd name="connsiteY48" fmla="*/ 221361 h 221361"/>
              <a:gd name="connsiteX49" fmla="*/ 180022 w 252831"/>
              <a:gd name="connsiteY49" fmla="*/ 169888 h 221361"/>
              <a:gd name="connsiteX50" fmla="*/ 57872 w 252831"/>
              <a:gd name="connsiteY50" fmla="*/ 169888 h 221361"/>
              <a:gd name="connsiteX51" fmla="*/ 49872 w 252831"/>
              <a:gd name="connsiteY51" fmla="*/ 176556 h 221361"/>
              <a:gd name="connsiteX52" fmla="*/ 27469 w 252831"/>
              <a:gd name="connsiteY52" fmla="*/ 145352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1" h="221361">
                <a:moveTo>
                  <a:pt x="173354" y="77343"/>
                </a:moveTo>
                <a:cubicBezTo>
                  <a:pt x="175665" y="73965"/>
                  <a:pt x="176288" y="70853"/>
                  <a:pt x="175222" y="68009"/>
                </a:cubicBezTo>
                <a:cubicBezTo>
                  <a:pt x="174154" y="65163"/>
                  <a:pt x="172110" y="62630"/>
                  <a:pt x="169087" y="60408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3"/>
                  <a:pt x="148551" y="53251"/>
                  <a:pt x="143750" y="53073"/>
                </a:cubicBezTo>
                <a:cubicBezTo>
                  <a:pt x="136993" y="59296"/>
                  <a:pt x="128681" y="64631"/>
                  <a:pt x="118814" y="69076"/>
                </a:cubicBezTo>
                <a:cubicBezTo>
                  <a:pt x="108947" y="73520"/>
                  <a:pt x="98411" y="77165"/>
                  <a:pt x="87210" y="80010"/>
                </a:cubicBezTo>
                <a:cubicBezTo>
                  <a:pt x="76009" y="82855"/>
                  <a:pt x="64629" y="84989"/>
                  <a:pt x="53072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2"/>
                  <a:pt x="43427" y="79832"/>
                  <a:pt x="54006" y="76276"/>
                </a:cubicBezTo>
                <a:cubicBezTo>
                  <a:pt x="64585" y="72720"/>
                  <a:pt x="73831" y="68409"/>
                  <a:pt x="81742" y="63341"/>
                </a:cubicBezTo>
                <a:cubicBezTo>
                  <a:pt x="89655" y="58274"/>
                  <a:pt x="95967" y="52584"/>
                  <a:pt x="100678" y="46272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70"/>
                </a:lnTo>
                <a:lnTo>
                  <a:pt x="54939" y="23470"/>
                </a:lnTo>
                <a:cubicBezTo>
                  <a:pt x="52806" y="23470"/>
                  <a:pt x="51028" y="24226"/>
                  <a:pt x="49606" y="25736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70"/>
                </a:lnTo>
                <a:lnTo>
                  <a:pt x="159753" y="23470"/>
                </a:lnTo>
                <a:cubicBezTo>
                  <a:pt x="159219" y="29337"/>
                  <a:pt x="157442" y="34760"/>
                  <a:pt x="154418" y="39739"/>
                </a:cubicBezTo>
                <a:cubicBezTo>
                  <a:pt x="162596" y="39916"/>
                  <a:pt x="171176" y="40539"/>
                  <a:pt x="180155" y="41605"/>
                </a:cubicBezTo>
                <a:cubicBezTo>
                  <a:pt x="189133" y="42672"/>
                  <a:pt x="197402" y="44406"/>
                  <a:pt x="204958" y="46806"/>
                </a:cubicBezTo>
                <a:cubicBezTo>
                  <a:pt x="212514" y="49206"/>
                  <a:pt x="218737" y="52318"/>
                  <a:pt x="223627" y="56140"/>
                </a:cubicBezTo>
                <a:cubicBezTo>
                  <a:pt x="228517" y="59963"/>
                  <a:pt x="230961" y="64631"/>
                  <a:pt x="230961" y="70142"/>
                </a:cubicBezTo>
                <a:cubicBezTo>
                  <a:pt x="230961" y="75476"/>
                  <a:pt x="228871" y="79655"/>
                  <a:pt x="224694" y="82677"/>
                </a:cubicBezTo>
                <a:cubicBezTo>
                  <a:pt x="220515" y="85699"/>
                  <a:pt x="214782" y="87566"/>
                  <a:pt x="207491" y="88278"/>
                </a:cubicBezTo>
                <a:cubicBezTo>
                  <a:pt x="199847" y="88989"/>
                  <a:pt x="192822" y="88367"/>
                  <a:pt x="186422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252831" y="127750"/>
                </a:moveTo>
                <a:lnTo>
                  <a:pt x="32003" y="127750"/>
                </a:lnTo>
                <a:cubicBezTo>
                  <a:pt x="26846" y="127750"/>
                  <a:pt x="23825" y="130239"/>
                  <a:pt x="22935" y="135217"/>
                </a:cubicBezTo>
                <a:lnTo>
                  <a:pt x="0" y="102946"/>
                </a:lnTo>
                <a:lnTo>
                  <a:pt x="107745" y="102946"/>
                </a:lnTo>
                <a:lnTo>
                  <a:pt x="107745" y="94945"/>
                </a:lnTo>
                <a:cubicBezTo>
                  <a:pt x="107745" y="92456"/>
                  <a:pt x="107213" y="90101"/>
                  <a:pt x="106145" y="87878"/>
                </a:cubicBezTo>
                <a:cubicBezTo>
                  <a:pt x="105079" y="85655"/>
                  <a:pt x="103212" y="84011"/>
                  <a:pt x="100544" y="82944"/>
                </a:cubicBezTo>
                <a:lnTo>
                  <a:pt x="154952" y="69609"/>
                </a:lnTo>
                <a:lnTo>
                  <a:pt x="154952" y="102946"/>
                </a:lnTo>
                <a:lnTo>
                  <a:pt x="252831" y="102946"/>
                </a:lnTo>
                <a:moveTo>
                  <a:pt x="227228" y="145352"/>
                </a:moveTo>
                <a:lnTo>
                  <a:pt x="227228" y="197092"/>
                </a:lnTo>
                <a:cubicBezTo>
                  <a:pt x="227228" y="205626"/>
                  <a:pt x="225182" y="211804"/>
                  <a:pt x="221093" y="215627"/>
                </a:cubicBezTo>
                <a:cubicBezTo>
                  <a:pt x="217004" y="219449"/>
                  <a:pt x="210514" y="221361"/>
                  <a:pt x="201625" y="221361"/>
                </a:cubicBezTo>
                <a:lnTo>
                  <a:pt x="180022" y="221361"/>
                </a:lnTo>
                <a:lnTo>
                  <a:pt x="180022" y="169888"/>
                </a:lnTo>
                <a:lnTo>
                  <a:pt x="57872" y="169888"/>
                </a:lnTo>
                <a:cubicBezTo>
                  <a:pt x="53428" y="169888"/>
                  <a:pt x="50760" y="172110"/>
                  <a:pt x="49872" y="176556"/>
                </a:cubicBezTo>
                <a:lnTo>
                  <a:pt x="27469" y="1453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9" name="Freeform 319"/>
          <p:cNvSpPr/>
          <p:nvPr/>
        </p:nvSpPr>
        <p:spPr>
          <a:xfrm>
            <a:off x="10906142" y="5165054"/>
            <a:ext cx="49874" cy="76810"/>
          </a:xfrm>
          <a:custGeom>
            <a:avLst/>
            <a:gdLst>
              <a:gd name="connsiteX0" fmla="*/ 0 w 49874"/>
              <a:gd name="connsiteY0" fmla="*/ 24537 h 76810"/>
              <a:gd name="connsiteX1" fmla="*/ 1868 w 49874"/>
              <a:gd name="connsiteY1" fmla="*/ 14935 h 76810"/>
              <a:gd name="connsiteX2" fmla="*/ 7069 w 49874"/>
              <a:gd name="connsiteY2" fmla="*/ 7068 h 76810"/>
              <a:gd name="connsiteX3" fmla="*/ 14936 w 49874"/>
              <a:gd name="connsiteY3" fmla="*/ 1867 h 76810"/>
              <a:gd name="connsiteX4" fmla="*/ 24803 w 49874"/>
              <a:gd name="connsiteY4" fmla="*/ 0 h 76810"/>
              <a:gd name="connsiteX5" fmla="*/ 42672 w 49874"/>
              <a:gd name="connsiteY5" fmla="*/ 7068 h 76810"/>
              <a:gd name="connsiteX6" fmla="*/ 49874 w 49874"/>
              <a:gd name="connsiteY6" fmla="*/ 28270 h 76810"/>
              <a:gd name="connsiteX7" fmla="*/ 41872 w 49874"/>
              <a:gd name="connsiteY7" fmla="*/ 53740 h 76810"/>
              <a:gd name="connsiteX8" fmla="*/ 16269 w 49874"/>
              <a:gd name="connsiteY8" fmla="*/ 76810 h 76810"/>
              <a:gd name="connsiteX9" fmla="*/ 11736 w 49874"/>
              <a:gd name="connsiteY9" fmla="*/ 71743 h 76810"/>
              <a:gd name="connsiteX10" fmla="*/ 22137 w 49874"/>
              <a:gd name="connsiteY10" fmla="*/ 57607 h 76810"/>
              <a:gd name="connsiteX11" fmla="*/ 13602 w 49874"/>
              <a:gd name="connsiteY11" fmla="*/ 46673 h 76810"/>
              <a:gd name="connsiteX12" fmla="*/ 4001 w 49874"/>
              <a:gd name="connsiteY12" fmla="*/ 38538 h 76810"/>
              <a:gd name="connsiteX13" fmla="*/ 0 w 49874"/>
              <a:gd name="connsiteY13" fmla="*/ 24537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4" h="76810">
                <a:moveTo>
                  <a:pt x="0" y="24537"/>
                </a:moveTo>
                <a:cubicBezTo>
                  <a:pt x="0" y="21158"/>
                  <a:pt x="622" y="17958"/>
                  <a:pt x="1868" y="14935"/>
                </a:cubicBezTo>
                <a:cubicBezTo>
                  <a:pt x="3111" y="11912"/>
                  <a:pt x="4845" y="9290"/>
                  <a:pt x="7069" y="7068"/>
                </a:cubicBezTo>
                <a:cubicBezTo>
                  <a:pt x="9291" y="4845"/>
                  <a:pt x="11914" y="3111"/>
                  <a:pt x="14936" y="1867"/>
                </a:cubicBezTo>
                <a:cubicBezTo>
                  <a:pt x="17959" y="622"/>
                  <a:pt x="21248" y="0"/>
                  <a:pt x="24803" y="0"/>
                </a:cubicBezTo>
                <a:cubicBezTo>
                  <a:pt x="31916" y="0"/>
                  <a:pt x="37872" y="2356"/>
                  <a:pt x="42672" y="7068"/>
                </a:cubicBezTo>
                <a:cubicBezTo>
                  <a:pt x="47473" y="11780"/>
                  <a:pt x="49874" y="18847"/>
                  <a:pt x="49874" y="28270"/>
                </a:cubicBezTo>
                <a:cubicBezTo>
                  <a:pt x="49874" y="36627"/>
                  <a:pt x="47206" y="45117"/>
                  <a:pt x="41872" y="53740"/>
                </a:cubicBezTo>
                <a:cubicBezTo>
                  <a:pt x="36539" y="62364"/>
                  <a:pt x="28004" y="70053"/>
                  <a:pt x="16269" y="76810"/>
                </a:cubicBezTo>
                <a:lnTo>
                  <a:pt x="11736" y="71743"/>
                </a:lnTo>
                <a:cubicBezTo>
                  <a:pt x="18492" y="66586"/>
                  <a:pt x="21960" y="61875"/>
                  <a:pt x="22137" y="57607"/>
                </a:cubicBezTo>
                <a:cubicBezTo>
                  <a:pt x="22314" y="53340"/>
                  <a:pt x="19470" y="49695"/>
                  <a:pt x="13602" y="46673"/>
                </a:cubicBezTo>
                <a:cubicBezTo>
                  <a:pt x="9868" y="44717"/>
                  <a:pt x="6669" y="42006"/>
                  <a:pt x="4001" y="38538"/>
                </a:cubicBezTo>
                <a:cubicBezTo>
                  <a:pt x="1334" y="35071"/>
                  <a:pt x="0" y="30404"/>
                  <a:pt x="0" y="2453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0" name="Freeform 320"/>
          <p:cNvSpPr/>
          <p:nvPr/>
        </p:nvSpPr>
        <p:spPr>
          <a:xfrm>
            <a:off x="11048656" y="4988766"/>
            <a:ext cx="233896" cy="230429"/>
          </a:xfrm>
          <a:custGeom>
            <a:avLst/>
            <a:gdLst>
              <a:gd name="connsiteX0" fmla="*/ 186689 w 233896"/>
              <a:gd name="connsiteY0" fmla="*/ 230429 h 230429"/>
              <a:gd name="connsiteX1" fmla="*/ 186689 w 233896"/>
              <a:gd name="connsiteY1" fmla="*/ 146952 h 230429"/>
              <a:gd name="connsiteX2" fmla="*/ 156553 w 233896"/>
              <a:gd name="connsiteY2" fmla="*/ 156953 h 230429"/>
              <a:gd name="connsiteX3" fmla="*/ 117881 w 233896"/>
              <a:gd name="connsiteY3" fmla="*/ 160020 h 230429"/>
              <a:gd name="connsiteX4" fmla="*/ 117081 w 233896"/>
              <a:gd name="connsiteY4" fmla="*/ 160020 h 230429"/>
              <a:gd name="connsiteX5" fmla="*/ 117081 w 233896"/>
              <a:gd name="connsiteY5" fmla="*/ 220028 h 230429"/>
              <a:gd name="connsiteX6" fmla="*/ 69875 w 233896"/>
              <a:gd name="connsiteY6" fmla="*/ 220028 h 230429"/>
              <a:gd name="connsiteX7" fmla="*/ 69875 w 233896"/>
              <a:gd name="connsiteY7" fmla="*/ 160020 h 230429"/>
              <a:gd name="connsiteX8" fmla="*/ 32004 w 233896"/>
              <a:gd name="connsiteY8" fmla="*/ 160020 h 230429"/>
              <a:gd name="connsiteX9" fmla="*/ 22936 w 233896"/>
              <a:gd name="connsiteY9" fmla="*/ 167488 h 230429"/>
              <a:gd name="connsiteX10" fmla="*/ 0 w 233896"/>
              <a:gd name="connsiteY10" fmla="*/ 135217 h 230429"/>
              <a:gd name="connsiteX11" fmla="*/ 129883 w 233896"/>
              <a:gd name="connsiteY11" fmla="*/ 135217 h 230429"/>
              <a:gd name="connsiteX12" fmla="*/ 160820 w 233896"/>
              <a:gd name="connsiteY12" fmla="*/ 133483 h 230429"/>
              <a:gd name="connsiteX13" fmla="*/ 186689 w 233896"/>
              <a:gd name="connsiteY13" fmla="*/ 128283 h 230429"/>
              <a:gd name="connsiteX14" fmla="*/ 186689 w 233896"/>
              <a:gd name="connsiteY14" fmla="*/ 28003 h 230429"/>
              <a:gd name="connsiteX15" fmla="*/ 185089 w 233896"/>
              <a:gd name="connsiteY15" fmla="*/ 20936 h 230429"/>
              <a:gd name="connsiteX16" fmla="*/ 179489 w 233896"/>
              <a:gd name="connsiteY16" fmla="*/ 16002 h 230429"/>
              <a:gd name="connsiteX17" fmla="*/ 233896 w 233896"/>
              <a:gd name="connsiteY17" fmla="*/ 0 h 230429"/>
              <a:gd name="connsiteX18" fmla="*/ 233896 w 233896"/>
              <a:gd name="connsiteY18" fmla="*/ 206160 h 230429"/>
              <a:gd name="connsiteX19" fmla="*/ 227761 w 233896"/>
              <a:gd name="connsiteY19" fmla="*/ 224695 h 230429"/>
              <a:gd name="connsiteX20" fmla="*/ 208293 w 233896"/>
              <a:gd name="connsiteY20" fmla="*/ 230429 h 230429"/>
              <a:gd name="connsiteX22" fmla="*/ 21336 w 233896"/>
              <a:gd name="connsiteY22" fmla="*/ 66675 h 230429"/>
              <a:gd name="connsiteX23" fmla="*/ 27203 w 233896"/>
              <a:gd name="connsiteY23" fmla="*/ 42272 h 230429"/>
              <a:gd name="connsiteX24" fmla="*/ 42805 w 233896"/>
              <a:gd name="connsiteY24" fmla="*/ 24803 h 230429"/>
              <a:gd name="connsiteX25" fmla="*/ 65608 w 233896"/>
              <a:gd name="connsiteY25" fmla="*/ 14269 h 230429"/>
              <a:gd name="connsiteX26" fmla="*/ 93078 w 233896"/>
              <a:gd name="connsiteY26" fmla="*/ 10668 h 230429"/>
              <a:gd name="connsiteX27" fmla="*/ 120414 w 233896"/>
              <a:gd name="connsiteY27" fmla="*/ 14269 h 230429"/>
              <a:gd name="connsiteX28" fmla="*/ 143218 w 233896"/>
              <a:gd name="connsiteY28" fmla="*/ 24803 h 230429"/>
              <a:gd name="connsiteX29" fmla="*/ 158820 w 233896"/>
              <a:gd name="connsiteY29" fmla="*/ 42272 h 230429"/>
              <a:gd name="connsiteX30" fmla="*/ 164554 w 233896"/>
              <a:gd name="connsiteY30" fmla="*/ 66675 h 230429"/>
              <a:gd name="connsiteX31" fmla="*/ 158820 w 233896"/>
              <a:gd name="connsiteY31" fmla="*/ 91078 h 230429"/>
              <a:gd name="connsiteX32" fmla="*/ 143218 w 233896"/>
              <a:gd name="connsiteY32" fmla="*/ 108547 h 230429"/>
              <a:gd name="connsiteX33" fmla="*/ 120414 w 233896"/>
              <a:gd name="connsiteY33" fmla="*/ 119081 h 230429"/>
              <a:gd name="connsiteX34" fmla="*/ 93078 w 233896"/>
              <a:gd name="connsiteY34" fmla="*/ 122682 h 230429"/>
              <a:gd name="connsiteX35" fmla="*/ 65608 w 233896"/>
              <a:gd name="connsiteY35" fmla="*/ 119081 h 230429"/>
              <a:gd name="connsiteX36" fmla="*/ 42672 w 233896"/>
              <a:gd name="connsiteY36" fmla="*/ 108547 h 230429"/>
              <a:gd name="connsiteX37" fmla="*/ 27070 w 233896"/>
              <a:gd name="connsiteY37" fmla="*/ 91078 h 230429"/>
              <a:gd name="connsiteX38" fmla="*/ 21336 w 233896"/>
              <a:gd name="connsiteY38" fmla="*/ 66675 h 230429"/>
              <a:gd name="connsiteX40" fmla="*/ 66942 w 233896"/>
              <a:gd name="connsiteY40" fmla="*/ 66675 h 230429"/>
              <a:gd name="connsiteX41" fmla="*/ 73209 w 233896"/>
              <a:gd name="connsiteY41" fmla="*/ 88944 h 230429"/>
              <a:gd name="connsiteX42" fmla="*/ 93078 w 233896"/>
              <a:gd name="connsiteY42" fmla="*/ 98146 h 230429"/>
              <a:gd name="connsiteX43" fmla="*/ 112414 w 233896"/>
              <a:gd name="connsiteY43" fmla="*/ 88944 h 230429"/>
              <a:gd name="connsiteX44" fmla="*/ 118681 w 233896"/>
              <a:gd name="connsiteY44" fmla="*/ 66675 h 230429"/>
              <a:gd name="connsiteX45" fmla="*/ 112414 w 233896"/>
              <a:gd name="connsiteY45" fmla="*/ 44405 h 230429"/>
              <a:gd name="connsiteX46" fmla="*/ 93078 w 233896"/>
              <a:gd name="connsiteY46" fmla="*/ 35205 h 230429"/>
              <a:gd name="connsiteX47" fmla="*/ 73209 w 233896"/>
              <a:gd name="connsiteY47" fmla="*/ 44405 h 230429"/>
              <a:gd name="connsiteX48" fmla="*/ 66942 w 233896"/>
              <a:gd name="connsiteY48" fmla="*/ 66675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33896" h="230429">
                <a:moveTo>
                  <a:pt x="186689" y="230429"/>
                </a:moveTo>
                <a:lnTo>
                  <a:pt x="186689" y="146952"/>
                </a:lnTo>
                <a:cubicBezTo>
                  <a:pt x="177978" y="151574"/>
                  <a:pt x="167932" y="154908"/>
                  <a:pt x="156553" y="156953"/>
                </a:cubicBezTo>
                <a:cubicBezTo>
                  <a:pt x="145174" y="158998"/>
                  <a:pt x="132283" y="160020"/>
                  <a:pt x="117881" y="160020"/>
                </a:cubicBezTo>
                <a:lnTo>
                  <a:pt x="117081" y="160020"/>
                </a:lnTo>
                <a:lnTo>
                  <a:pt x="117081" y="220028"/>
                </a:lnTo>
                <a:lnTo>
                  <a:pt x="69875" y="220028"/>
                </a:lnTo>
                <a:lnTo>
                  <a:pt x="69875" y="160020"/>
                </a:lnTo>
                <a:lnTo>
                  <a:pt x="32004" y="160020"/>
                </a:lnTo>
                <a:cubicBezTo>
                  <a:pt x="26847" y="160020"/>
                  <a:pt x="23825" y="162509"/>
                  <a:pt x="22936" y="167488"/>
                </a:cubicBezTo>
                <a:lnTo>
                  <a:pt x="0" y="135217"/>
                </a:lnTo>
                <a:lnTo>
                  <a:pt x="129883" y="135217"/>
                </a:lnTo>
                <a:cubicBezTo>
                  <a:pt x="141618" y="135217"/>
                  <a:pt x="151930" y="134639"/>
                  <a:pt x="160820" y="133483"/>
                </a:cubicBezTo>
                <a:cubicBezTo>
                  <a:pt x="169711" y="132328"/>
                  <a:pt x="178333" y="130594"/>
                  <a:pt x="186689" y="128283"/>
                </a:cubicBez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2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moveTo>
                  <a:pt x="21336" y="66675"/>
                </a:moveTo>
                <a:cubicBezTo>
                  <a:pt x="21336" y="57429"/>
                  <a:pt x="23292" y="49295"/>
                  <a:pt x="27203" y="42272"/>
                </a:cubicBezTo>
                <a:cubicBezTo>
                  <a:pt x="31114" y="35249"/>
                  <a:pt x="36316" y="29426"/>
                  <a:pt x="42805" y="24803"/>
                </a:cubicBezTo>
                <a:cubicBezTo>
                  <a:pt x="49295" y="20181"/>
                  <a:pt x="56896" y="16669"/>
                  <a:pt x="65608" y="14269"/>
                </a:cubicBezTo>
                <a:cubicBezTo>
                  <a:pt x="74319" y="11868"/>
                  <a:pt x="83477" y="10668"/>
                  <a:pt x="93078" y="10668"/>
                </a:cubicBezTo>
                <a:cubicBezTo>
                  <a:pt x="102680" y="10668"/>
                  <a:pt x="111792" y="11868"/>
                  <a:pt x="120414" y="14269"/>
                </a:cubicBezTo>
                <a:cubicBezTo>
                  <a:pt x="129039" y="16669"/>
                  <a:pt x="136640" y="20181"/>
                  <a:pt x="143218" y="24803"/>
                </a:cubicBezTo>
                <a:cubicBezTo>
                  <a:pt x="149797" y="29426"/>
                  <a:pt x="154998" y="35249"/>
                  <a:pt x="158820" y="42272"/>
                </a:cubicBezTo>
                <a:cubicBezTo>
                  <a:pt x="162643" y="49295"/>
                  <a:pt x="164554" y="57429"/>
                  <a:pt x="164554" y="66675"/>
                </a:cubicBezTo>
                <a:cubicBezTo>
                  <a:pt x="164554" y="75921"/>
                  <a:pt x="162643" y="84055"/>
                  <a:pt x="158820" y="91078"/>
                </a:cubicBezTo>
                <a:cubicBezTo>
                  <a:pt x="154998" y="98101"/>
                  <a:pt x="149797" y="103924"/>
                  <a:pt x="143218" y="108547"/>
                </a:cubicBezTo>
                <a:cubicBezTo>
                  <a:pt x="136640" y="113170"/>
                  <a:pt x="129039" y="116681"/>
                  <a:pt x="120414" y="119081"/>
                </a:cubicBezTo>
                <a:cubicBezTo>
                  <a:pt x="111792" y="121482"/>
                  <a:pt x="102680" y="122682"/>
                  <a:pt x="93078" y="122682"/>
                </a:cubicBezTo>
                <a:cubicBezTo>
                  <a:pt x="83477" y="122682"/>
                  <a:pt x="74319" y="121482"/>
                  <a:pt x="65608" y="119081"/>
                </a:cubicBezTo>
                <a:cubicBezTo>
                  <a:pt x="56896" y="116681"/>
                  <a:pt x="49250" y="113170"/>
                  <a:pt x="42672" y="108547"/>
                </a:cubicBezTo>
                <a:cubicBezTo>
                  <a:pt x="36093" y="103924"/>
                  <a:pt x="30893" y="98101"/>
                  <a:pt x="27070" y="91078"/>
                </a:cubicBezTo>
                <a:cubicBezTo>
                  <a:pt x="23247" y="84055"/>
                  <a:pt x="21336" y="75921"/>
                  <a:pt x="21336" y="66675"/>
                </a:cubicBezTo>
                <a:moveTo>
                  <a:pt x="66942" y="66675"/>
                </a:moveTo>
                <a:cubicBezTo>
                  <a:pt x="66942" y="75387"/>
                  <a:pt x="69031" y="82810"/>
                  <a:pt x="73209" y="88944"/>
                </a:cubicBezTo>
                <a:cubicBezTo>
                  <a:pt x="77388" y="95078"/>
                  <a:pt x="84010" y="98146"/>
                  <a:pt x="93078" y="98146"/>
                </a:cubicBezTo>
                <a:cubicBezTo>
                  <a:pt x="101791" y="98146"/>
                  <a:pt x="108235" y="95078"/>
                  <a:pt x="112414" y="88944"/>
                </a:cubicBezTo>
                <a:cubicBezTo>
                  <a:pt x="116591" y="82810"/>
                  <a:pt x="118681" y="75387"/>
                  <a:pt x="118681" y="66675"/>
                </a:cubicBezTo>
                <a:cubicBezTo>
                  <a:pt x="118681" y="57962"/>
                  <a:pt x="116591" y="50540"/>
                  <a:pt x="112414" y="44405"/>
                </a:cubicBezTo>
                <a:cubicBezTo>
                  <a:pt x="108235" y="38271"/>
                  <a:pt x="101791" y="35205"/>
                  <a:pt x="93078" y="35205"/>
                </a:cubicBezTo>
                <a:cubicBezTo>
                  <a:pt x="84010" y="35205"/>
                  <a:pt x="77388" y="38271"/>
                  <a:pt x="73209" y="44405"/>
                </a:cubicBezTo>
                <a:cubicBezTo>
                  <a:pt x="69031" y="50540"/>
                  <a:pt x="66942" y="57962"/>
                  <a:pt x="66942" y="6667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1" name="Freeform 321"/>
          <p:cNvSpPr/>
          <p:nvPr/>
        </p:nvSpPr>
        <p:spPr>
          <a:xfrm>
            <a:off x="11319357" y="4993300"/>
            <a:ext cx="252831" cy="228829"/>
          </a:xfrm>
          <a:custGeom>
            <a:avLst/>
            <a:gdLst>
              <a:gd name="connsiteX0" fmla="*/ 252831 w 252831"/>
              <a:gd name="connsiteY0" fmla="*/ 142151 h 228829"/>
              <a:gd name="connsiteX1" fmla="*/ 154952 w 252831"/>
              <a:gd name="connsiteY1" fmla="*/ 142151 h 228829"/>
              <a:gd name="connsiteX2" fmla="*/ 154952 w 252831"/>
              <a:gd name="connsiteY2" fmla="*/ 210160 h 228829"/>
              <a:gd name="connsiteX3" fmla="*/ 107745 w 252831"/>
              <a:gd name="connsiteY3" fmla="*/ 228829 h 228829"/>
              <a:gd name="connsiteX4" fmla="*/ 107745 w 252831"/>
              <a:gd name="connsiteY4" fmla="*/ 142151 h 228829"/>
              <a:gd name="connsiteX5" fmla="*/ 32003 w 252831"/>
              <a:gd name="connsiteY5" fmla="*/ 142151 h 228829"/>
              <a:gd name="connsiteX6" fmla="*/ 22935 w 252831"/>
              <a:gd name="connsiteY6" fmla="*/ 149619 h 228829"/>
              <a:gd name="connsiteX7" fmla="*/ 0 w 252831"/>
              <a:gd name="connsiteY7" fmla="*/ 117348 h 228829"/>
              <a:gd name="connsiteX8" fmla="*/ 161619 w 252831"/>
              <a:gd name="connsiteY8" fmla="*/ 117348 h 228829"/>
              <a:gd name="connsiteX9" fmla="*/ 169621 w 252831"/>
              <a:gd name="connsiteY9" fmla="*/ 106546 h 228829"/>
              <a:gd name="connsiteX10" fmla="*/ 173888 w 252831"/>
              <a:gd name="connsiteY10" fmla="*/ 92145 h 228829"/>
              <a:gd name="connsiteX11" fmla="*/ 175488 w 252831"/>
              <a:gd name="connsiteY11" fmla="*/ 75343 h 228829"/>
              <a:gd name="connsiteX12" fmla="*/ 175754 w 252831"/>
              <a:gd name="connsiteY12" fmla="*/ 57074 h 228829"/>
              <a:gd name="connsiteX13" fmla="*/ 175754 w 252831"/>
              <a:gd name="connsiteY13" fmla="*/ 37071 h 228829"/>
              <a:gd name="connsiteX14" fmla="*/ 58672 w 252831"/>
              <a:gd name="connsiteY14" fmla="*/ 37071 h 228829"/>
              <a:gd name="connsiteX15" fmla="*/ 50672 w 252831"/>
              <a:gd name="connsiteY15" fmla="*/ 43738 h 228829"/>
              <a:gd name="connsiteX16" fmla="*/ 33869 w 252831"/>
              <a:gd name="connsiteY16" fmla="*/ 11202 h 228829"/>
              <a:gd name="connsiteX17" fmla="*/ 175754 w 252831"/>
              <a:gd name="connsiteY17" fmla="*/ 11202 h 228829"/>
              <a:gd name="connsiteX18" fmla="*/ 175754 w 252831"/>
              <a:gd name="connsiteY18" fmla="*/ 0 h 228829"/>
              <a:gd name="connsiteX19" fmla="*/ 222960 w 252831"/>
              <a:gd name="connsiteY19" fmla="*/ 12802 h 228829"/>
              <a:gd name="connsiteX20" fmla="*/ 222960 w 252831"/>
              <a:gd name="connsiteY20" fmla="*/ 47206 h 228829"/>
              <a:gd name="connsiteX21" fmla="*/ 213626 w 252831"/>
              <a:gd name="connsiteY21" fmla="*/ 91345 h 228829"/>
              <a:gd name="connsiteX22" fmla="*/ 181622 w 252831"/>
              <a:gd name="connsiteY22" fmla="*/ 117348 h 228829"/>
              <a:gd name="connsiteX23" fmla="*/ 252831 w 252831"/>
              <a:gd name="connsiteY23" fmla="*/ 117348 h 2288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</a:cxnLst>
            <a:rect l="l" t="t" r="r" b="b"/>
            <a:pathLst>
              <a:path w="252831" h="228829">
                <a:moveTo>
                  <a:pt x="252831" y="142151"/>
                </a:moveTo>
                <a:lnTo>
                  <a:pt x="154952" y="142151"/>
                </a:lnTo>
                <a:lnTo>
                  <a:pt x="154952" y="210160"/>
                </a:lnTo>
                <a:lnTo>
                  <a:pt x="107745" y="228829"/>
                </a:lnTo>
                <a:lnTo>
                  <a:pt x="107745" y="142151"/>
                </a:lnTo>
                <a:lnTo>
                  <a:pt x="32003" y="142151"/>
                </a:lnTo>
                <a:cubicBezTo>
                  <a:pt x="26846" y="142151"/>
                  <a:pt x="23825" y="144641"/>
                  <a:pt x="22935" y="149619"/>
                </a:cubicBezTo>
                <a:lnTo>
                  <a:pt x="0" y="117348"/>
                </a:lnTo>
                <a:lnTo>
                  <a:pt x="161619" y="117348"/>
                </a:lnTo>
                <a:cubicBezTo>
                  <a:pt x="164998" y="114503"/>
                  <a:pt x="167665" y="110903"/>
                  <a:pt x="169621" y="106546"/>
                </a:cubicBezTo>
                <a:cubicBezTo>
                  <a:pt x="171576" y="102191"/>
                  <a:pt x="172999" y="97390"/>
                  <a:pt x="173888" y="92145"/>
                </a:cubicBezTo>
                <a:cubicBezTo>
                  <a:pt x="174776" y="86900"/>
                  <a:pt x="175310" y="81299"/>
                  <a:pt x="175488" y="75343"/>
                </a:cubicBezTo>
                <a:cubicBezTo>
                  <a:pt x="175665" y="69386"/>
                  <a:pt x="175754" y="63297"/>
                  <a:pt x="175754" y="57074"/>
                </a:cubicBezTo>
                <a:lnTo>
                  <a:pt x="175754" y="37071"/>
                </a:lnTo>
                <a:lnTo>
                  <a:pt x="58672" y="37071"/>
                </a:lnTo>
                <a:cubicBezTo>
                  <a:pt x="54228" y="37071"/>
                  <a:pt x="51561" y="39294"/>
                  <a:pt x="50672" y="43738"/>
                </a:cubicBezTo>
                <a:lnTo>
                  <a:pt x="33869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47206"/>
                </a:lnTo>
                <a:cubicBezTo>
                  <a:pt x="222960" y="65519"/>
                  <a:pt x="219849" y="80232"/>
                  <a:pt x="213626" y="91345"/>
                </a:cubicBezTo>
                <a:cubicBezTo>
                  <a:pt x="207403" y="102457"/>
                  <a:pt x="196735" y="111125"/>
                  <a:pt x="181622" y="117348"/>
                </a:cubicBezTo>
                <a:lnTo>
                  <a:pt x="252831" y="11734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2" name="Freeform 322"/>
          <p:cNvSpPr/>
          <p:nvPr/>
        </p:nvSpPr>
        <p:spPr>
          <a:xfrm>
            <a:off x="11586057" y="4998634"/>
            <a:ext cx="252831" cy="206426"/>
          </a:xfrm>
          <a:custGeom>
            <a:avLst/>
            <a:gdLst>
              <a:gd name="connsiteX0" fmla="*/ 141350 w 252831"/>
              <a:gd name="connsiteY0" fmla="*/ 118682 h 206426"/>
              <a:gd name="connsiteX1" fmla="*/ 185756 w 252831"/>
              <a:gd name="connsiteY1" fmla="*/ 117081 h 206426"/>
              <a:gd name="connsiteX2" fmla="*/ 226694 w 252831"/>
              <a:gd name="connsiteY2" fmla="*/ 111214 h 206426"/>
              <a:gd name="connsiteX3" fmla="*/ 230161 w 252831"/>
              <a:gd name="connsiteY3" fmla="*/ 129883 h 206426"/>
              <a:gd name="connsiteX4" fmla="*/ 187889 w 252831"/>
              <a:gd name="connsiteY4" fmla="*/ 141884 h 206426"/>
              <a:gd name="connsiteX5" fmla="*/ 130682 w 252831"/>
              <a:gd name="connsiteY5" fmla="*/ 145885 h 206426"/>
              <a:gd name="connsiteX6" fmla="*/ 38137 w 252831"/>
              <a:gd name="connsiteY6" fmla="*/ 145885 h 206426"/>
              <a:gd name="connsiteX7" fmla="*/ 38137 w 252831"/>
              <a:gd name="connsiteY7" fmla="*/ 63742 h 206426"/>
              <a:gd name="connsiteX8" fmla="*/ 173888 w 252831"/>
              <a:gd name="connsiteY8" fmla="*/ 63742 h 206426"/>
              <a:gd name="connsiteX9" fmla="*/ 173888 w 252831"/>
              <a:gd name="connsiteY9" fmla="*/ 34404 h 206426"/>
              <a:gd name="connsiteX10" fmla="*/ 58672 w 252831"/>
              <a:gd name="connsiteY10" fmla="*/ 34404 h 206426"/>
              <a:gd name="connsiteX11" fmla="*/ 50672 w 252831"/>
              <a:gd name="connsiteY11" fmla="*/ 41072 h 206426"/>
              <a:gd name="connsiteX12" fmla="*/ 33869 w 252831"/>
              <a:gd name="connsiteY12" fmla="*/ 8534 h 206426"/>
              <a:gd name="connsiteX13" fmla="*/ 173888 w 252831"/>
              <a:gd name="connsiteY13" fmla="*/ 8534 h 206426"/>
              <a:gd name="connsiteX14" fmla="*/ 173888 w 252831"/>
              <a:gd name="connsiteY14" fmla="*/ 0 h 206426"/>
              <a:gd name="connsiteX15" fmla="*/ 219494 w 252831"/>
              <a:gd name="connsiteY15" fmla="*/ 12802 h 206426"/>
              <a:gd name="connsiteX16" fmla="*/ 219494 w 252831"/>
              <a:gd name="connsiteY16" fmla="*/ 86944 h 206426"/>
              <a:gd name="connsiteX17" fmla="*/ 84010 w 252831"/>
              <a:gd name="connsiteY17" fmla="*/ 86944 h 206426"/>
              <a:gd name="connsiteX18" fmla="*/ 84010 w 252831"/>
              <a:gd name="connsiteY18" fmla="*/ 118148 h 206426"/>
              <a:gd name="connsiteX19" fmla="*/ 83476 w 252831"/>
              <a:gd name="connsiteY19" fmla="*/ 118682 h 206426"/>
              <a:gd name="connsiteX21" fmla="*/ 252831 w 252831"/>
              <a:gd name="connsiteY21" fmla="*/ 198958 h 206426"/>
              <a:gd name="connsiteX22" fmla="*/ 32003 w 252831"/>
              <a:gd name="connsiteY22" fmla="*/ 198958 h 206426"/>
              <a:gd name="connsiteX23" fmla="*/ 22935 w 252831"/>
              <a:gd name="connsiteY23" fmla="*/ 206426 h 206426"/>
              <a:gd name="connsiteX24" fmla="*/ 0 w 252831"/>
              <a:gd name="connsiteY24" fmla="*/ 174155 h 206426"/>
              <a:gd name="connsiteX25" fmla="*/ 252831 w 252831"/>
              <a:gd name="connsiteY25" fmla="*/ 174155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252831" h="206426">
                <a:moveTo>
                  <a:pt x="141350" y="118682"/>
                </a:moveTo>
                <a:cubicBezTo>
                  <a:pt x="157352" y="118682"/>
                  <a:pt x="172154" y="118148"/>
                  <a:pt x="185756" y="117081"/>
                </a:cubicBezTo>
                <a:cubicBezTo>
                  <a:pt x="199357" y="116015"/>
                  <a:pt x="213004" y="114059"/>
                  <a:pt x="226694" y="111214"/>
                </a:cubicBezTo>
                <a:lnTo>
                  <a:pt x="230161" y="129883"/>
                </a:lnTo>
                <a:cubicBezTo>
                  <a:pt x="218604" y="135217"/>
                  <a:pt x="204514" y="139218"/>
                  <a:pt x="187889" y="141884"/>
                </a:cubicBezTo>
                <a:cubicBezTo>
                  <a:pt x="171265" y="144552"/>
                  <a:pt x="152196" y="145885"/>
                  <a:pt x="130682" y="145885"/>
                </a:cubicBezTo>
                <a:lnTo>
                  <a:pt x="38137" y="145885"/>
                </a:lnTo>
                <a:lnTo>
                  <a:pt x="38137" y="63742"/>
                </a:lnTo>
                <a:lnTo>
                  <a:pt x="173888" y="63742"/>
                </a:lnTo>
                <a:lnTo>
                  <a:pt x="173888" y="34404"/>
                </a:lnTo>
                <a:lnTo>
                  <a:pt x="58672" y="34404"/>
                </a:lnTo>
                <a:cubicBezTo>
                  <a:pt x="54228" y="34404"/>
                  <a:pt x="51561" y="36627"/>
                  <a:pt x="50672" y="41072"/>
                </a:cubicBezTo>
                <a:lnTo>
                  <a:pt x="33869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86944"/>
                </a:lnTo>
                <a:lnTo>
                  <a:pt x="84010" y="86944"/>
                </a:lnTo>
                <a:lnTo>
                  <a:pt x="84010" y="118148"/>
                </a:lnTo>
                <a:lnTo>
                  <a:pt x="83476" y="118682"/>
                </a:lnTo>
                <a:moveTo>
                  <a:pt x="252831" y="198958"/>
                </a:moveTo>
                <a:lnTo>
                  <a:pt x="32003" y="198958"/>
                </a:lnTo>
                <a:cubicBezTo>
                  <a:pt x="26846" y="198958"/>
                  <a:pt x="23825" y="201448"/>
                  <a:pt x="22935" y="206426"/>
                </a:cubicBezTo>
                <a:lnTo>
                  <a:pt x="0" y="174155"/>
                </a:lnTo>
                <a:lnTo>
                  <a:pt x="252831" y="17415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3" name="Freeform 323"/>
          <p:cNvSpPr/>
          <p:nvPr/>
        </p:nvSpPr>
        <p:spPr>
          <a:xfrm>
            <a:off x="11852757" y="4997834"/>
            <a:ext cx="252831" cy="221361"/>
          </a:xfrm>
          <a:custGeom>
            <a:avLst/>
            <a:gdLst>
              <a:gd name="connsiteX0" fmla="*/ 173354 w 252831"/>
              <a:gd name="connsiteY0" fmla="*/ 77343 h 221361"/>
              <a:gd name="connsiteX1" fmla="*/ 175222 w 252831"/>
              <a:gd name="connsiteY1" fmla="*/ 68009 h 221361"/>
              <a:gd name="connsiteX2" fmla="*/ 169087 w 252831"/>
              <a:gd name="connsiteY2" fmla="*/ 60408 h 221361"/>
              <a:gd name="connsiteX3" fmla="*/ 157752 w 252831"/>
              <a:gd name="connsiteY3" fmla="*/ 55207 h 221361"/>
              <a:gd name="connsiteX4" fmla="*/ 143750 w 252831"/>
              <a:gd name="connsiteY4" fmla="*/ 53073 h 221361"/>
              <a:gd name="connsiteX5" fmla="*/ 118814 w 252831"/>
              <a:gd name="connsiteY5" fmla="*/ 69076 h 221361"/>
              <a:gd name="connsiteX6" fmla="*/ 87210 w 252831"/>
              <a:gd name="connsiteY6" fmla="*/ 80010 h 221361"/>
              <a:gd name="connsiteX7" fmla="*/ 53072 w 252831"/>
              <a:gd name="connsiteY7" fmla="*/ 86411 h 221361"/>
              <a:gd name="connsiteX8" fmla="*/ 20535 w 252831"/>
              <a:gd name="connsiteY8" fmla="*/ 88811 h 221361"/>
              <a:gd name="connsiteX9" fmla="*/ 20535 w 252831"/>
              <a:gd name="connsiteY9" fmla="*/ 83477 h 221361"/>
              <a:gd name="connsiteX10" fmla="*/ 54006 w 252831"/>
              <a:gd name="connsiteY10" fmla="*/ 76276 h 221361"/>
              <a:gd name="connsiteX11" fmla="*/ 81742 w 252831"/>
              <a:gd name="connsiteY11" fmla="*/ 63341 h 221361"/>
              <a:gd name="connsiteX12" fmla="*/ 100678 w 252831"/>
              <a:gd name="connsiteY12" fmla="*/ 46272 h 221361"/>
              <a:gd name="connsiteX13" fmla="*/ 107745 w 252831"/>
              <a:gd name="connsiteY13" fmla="*/ 26403 h 221361"/>
              <a:gd name="connsiteX14" fmla="*/ 107745 w 252831"/>
              <a:gd name="connsiteY14" fmla="*/ 23470 h 221361"/>
              <a:gd name="connsiteX15" fmla="*/ 54939 w 252831"/>
              <a:gd name="connsiteY15" fmla="*/ 23470 h 221361"/>
              <a:gd name="connsiteX16" fmla="*/ 49606 w 252831"/>
              <a:gd name="connsiteY16" fmla="*/ 25736 h 221361"/>
              <a:gd name="connsiteX17" fmla="*/ 46938 w 252831"/>
              <a:gd name="connsiteY17" fmla="*/ 31204 h 221361"/>
              <a:gd name="connsiteX18" fmla="*/ 30136 w 252831"/>
              <a:gd name="connsiteY18" fmla="*/ 0 h 221361"/>
              <a:gd name="connsiteX19" fmla="*/ 224560 w 252831"/>
              <a:gd name="connsiteY19" fmla="*/ 0 h 221361"/>
              <a:gd name="connsiteX20" fmla="*/ 224560 w 252831"/>
              <a:gd name="connsiteY20" fmla="*/ 23470 h 221361"/>
              <a:gd name="connsiteX21" fmla="*/ 159753 w 252831"/>
              <a:gd name="connsiteY21" fmla="*/ 23470 h 221361"/>
              <a:gd name="connsiteX22" fmla="*/ 154418 w 252831"/>
              <a:gd name="connsiteY22" fmla="*/ 39739 h 221361"/>
              <a:gd name="connsiteX23" fmla="*/ 180155 w 252831"/>
              <a:gd name="connsiteY23" fmla="*/ 41605 h 221361"/>
              <a:gd name="connsiteX24" fmla="*/ 204958 w 252831"/>
              <a:gd name="connsiteY24" fmla="*/ 46806 h 221361"/>
              <a:gd name="connsiteX25" fmla="*/ 223627 w 252831"/>
              <a:gd name="connsiteY25" fmla="*/ 56140 h 221361"/>
              <a:gd name="connsiteX26" fmla="*/ 230961 w 252831"/>
              <a:gd name="connsiteY26" fmla="*/ 70142 h 221361"/>
              <a:gd name="connsiteX27" fmla="*/ 224694 w 252831"/>
              <a:gd name="connsiteY27" fmla="*/ 82677 h 221361"/>
              <a:gd name="connsiteX28" fmla="*/ 207491 w 252831"/>
              <a:gd name="connsiteY28" fmla="*/ 88278 h 221361"/>
              <a:gd name="connsiteX29" fmla="*/ 186422 w 252831"/>
              <a:gd name="connsiteY29" fmla="*/ 86411 h 221361"/>
              <a:gd name="connsiteX30" fmla="*/ 173354 w 252831"/>
              <a:gd name="connsiteY30" fmla="*/ 77343 h 221361"/>
              <a:gd name="connsiteX32" fmla="*/ 252831 w 252831"/>
              <a:gd name="connsiteY32" fmla="*/ 127750 h 221361"/>
              <a:gd name="connsiteX33" fmla="*/ 32003 w 252831"/>
              <a:gd name="connsiteY33" fmla="*/ 127750 h 221361"/>
              <a:gd name="connsiteX34" fmla="*/ 22935 w 252831"/>
              <a:gd name="connsiteY34" fmla="*/ 135217 h 221361"/>
              <a:gd name="connsiteX35" fmla="*/ 0 w 252831"/>
              <a:gd name="connsiteY35" fmla="*/ 102946 h 221361"/>
              <a:gd name="connsiteX36" fmla="*/ 107745 w 252831"/>
              <a:gd name="connsiteY36" fmla="*/ 102946 h 221361"/>
              <a:gd name="connsiteX37" fmla="*/ 107745 w 252831"/>
              <a:gd name="connsiteY37" fmla="*/ 94945 h 221361"/>
              <a:gd name="connsiteX38" fmla="*/ 106145 w 252831"/>
              <a:gd name="connsiteY38" fmla="*/ 87878 h 221361"/>
              <a:gd name="connsiteX39" fmla="*/ 100544 w 252831"/>
              <a:gd name="connsiteY39" fmla="*/ 82944 h 221361"/>
              <a:gd name="connsiteX40" fmla="*/ 154952 w 252831"/>
              <a:gd name="connsiteY40" fmla="*/ 69609 h 221361"/>
              <a:gd name="connsiteX41" fmla="*/ 154952 w 252831"/>
              <a:gd name="connsiteY41" fmla="*/ 102946 h 221361"/>
              <a:gd name="connsiteX42" fmla="*/ 252831 w 252831"/>
              <a:gd name="connsiteY42" fmla="*/ 102946 h 221361"/>
              <a:gd name="connsiteX44" fmla="*/ 227228 w 252831"/>
              <a:gd name="connsiteY44" fmla="*/ 145352 h 221361"/>
              <a:gd name="connsiteX45" fmla="*/ 227228 w 252831"/>
              <a:gd name="connsiteY45" fmla="*/ 197092 h 221361"/>
              <a:gd name="connsiteX46" fmla="*/ 221093 w 252831"/>
              <a:gd name="connsiteY46" fmla="*/ 215627 h 221361"/>
              <a:gd name="connsiteX47" fmla="*/ 201625 w 252831"/>
              <a:gd name="connsiteY47" fmla="*/ 221361 h 221361"/>
              <a:gd name="connsiteX48" fmla="*/ 180022 w 252831"/>
              <a:gd name="connsiteY48" fmla="*/ 221361 h 221361"/>
              <a:gd name="connsiteX49" fmla="*/ 180022 w 252831"/>
              <a:gd name="connsiteY49" fmla="*/ 169888 h 221361"/>
              <a:gd name="connsiteX50" fmla="*/ 57872 w 252831"/>
              <a:gd name="connsiteY50" fmla="*/ 169888 h 221361"/>
              <a:gd name="connsiteX51" fmla="*/ 49872 w 252831"/>
              <a:gd name="connsiteY51" fmla="*/ 176556 h 221361"/>
              <a:gd name="connsiteX52" fmla="*/ 27469 w 252831"/>
              <a:gd name="connsiteY52" fmla="*/ 145352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1" h="221361">
                <a:moveTo>
                  <a:pt x="173354" y="77343"/>
                </a:moveTo>
                <a:cubicBezTo>
                  <a:pt x="175665" y="73965"/>
                  <a:pt x="176288" y="70853"/>
                  <a:pt x="175222" y="68009"/>
                </a:cubicBezTo>
                <a:cubicBezTo>
                  <a:pt x="174154" y="65163"/>
                  <a:pt x="172110" y="62630"/>
                  <a:pt x="169087" y="60408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3"/>
                  <a:pt x="148551" y="53251"/>
                  <a:pt x="143750" y="53073"/>
                </a:cubicBezTo>
                <a:cubicBezTo>
                  <a:pt x="136993" y="59296"/>
                  <a:pt x="128681" y="64631"/>
                  <a:pt x="118814" y="69076"/>
                </a:cubicBezTo>
                <a:cubicBezTo>
                  <a:pt x="108947" y="73520"/>
                  <a:pt x="98411" y="77165"/>
                  <a:pt x="87210" y="80010"/>
                </a:cubicBezTo>
                <a:cubicBezTo>
                  <a:pt x="76009" y="82855"/>
                  <a:pt x="64629" y="84989"/>
                  <a:pt x="53072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2"/>
                  <a:pt x="43427" y="79832"/>
                  <a:pt x="54006" y="76276"/>
                </a:cubicBezTo>
                <a:cubicBezTo>
                  <a:pt x="64585" y="72720"/>
                  <a:pt x="73831" y="68409"/>
                  <a:pt x="81742" y="63341"/>
                </a:cubicBezTo>
                <a:cubicBezTo>
                  <a:pt x="89655" y="58274"/>
                  <a:pt x="95967" y="52584"/>
                  <a:pt x="100678" y="46272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70"/>
                </a:lnTo>
                <a:lnTo>
                  <a:pt x="54939" y="23470"/>
                </a:lnTo>
                <a:cubicBezTo>
                  <a:pt x="52806" y="23470"/>
                  <a:pt x="51028" y="24226"/>
                  <a:pt x="49606" y="25736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70"/>
                </a:lnTo>
                <a:lnTo>
                  <a:pt x="159753" y="23470"/>
                </a:lnTo>
                <a:cubicBezTo>
                  <a:pt x="159219" y="29337"/>
                  <a:pt x="157442" y="34760"/>
                  <a:pt x="154418" y="39739"/>
                </a:cubicBezTo>
                <a:cubicBezTo>
                  <a:pt x="162596" y="39916"/>
                  <a:pt x="171176" y="40539"/>
                  <a:pt x="180155" y="41605"/>
                </a:cubicBezTo>
                <a:cubicBezTo>
                  <a:pt x="189133" y="42672"/>
                  <a:pt x="197402" y="44406"/>
                  <a:pt x="204958" y="46806"/>
                </a:cubicBezTo>
                <a:cubicBezTo>
                  <a:pt x="212514" y="49206"/>
                  <a:pt x="218737" y="52318"/>
                  <a:pt x="223627" y="56140"/>
                </a:cubicBezTo>
                <a:cubicBezTo>
                  <a:pt x="228517" y="59963"/>
                  <a:pt x="230961" y="64631"/>
                  <a:pt x="230961" y="70142"/>
                </a:cubicBezTo>
                <a:cubicBezTo>
                  <a:pt x="230961" y="75476"/>
                  <a:pt x="228871" y="79655"/>
                  <a:pt x="224694" y="82677"/>
                </a:cubicBezTo>
                <a:cubicBezTo>
                  <a:pt x="220515" y="85699"/>
                  <a:pt x="214782" y="87566"/>
                  <a:pt x="207491" y="88278"/>
                </a:cubicBezTo>
                <a:cubicBezTo>
                  <a:pt x="199847" y="88989"/>
                  <a:pt x="192822" y="88367"/>
                  <a:pt x="186422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252831" y="127750"/>
                </a:moveTo>
                <a:lnTo>
                  <a:pt x="32003" y="127750"/>
                </a:lnTo>
                <a:cubicBezTo>
                  <a:pt x="26846" y="127750"/>
                  <a:pt x="23825" y="130239"/>
                  <a:pt x="22935" y="135217"/>
                </a:cubicBezTo>
                <a:lnTo>
                  <a:pt x="0" y="102946"/>
                </a:lnTo>
                <a:lnTo>
                  <a:pt x="107745" y="102946"/>
                </a:lnTo>
                <a:lnTo>
                  <a:pt x="107745" y="94945"/>
                </a:lnTo>
                <a:cubicBezTo>
                  <a:pt x="107745" y="92456"/>
                  <a:pt x="107213" y="90101"/>
                  <a:pt x="106145" y="87878"/>
                </a:cubicBezTo>
                <a:cubicBezTo>
                  <a:pt x="105079" y="85655"/>
                  <a:pt x="103212" y="84011"/>
                  <a:pt x="100544" y="82944"/>
                </a:cubicBezTo>
                <a:lnTo>
                  <a:pt x="154952" y="69609"/>
                </a:lnTo>
                <a:lnTo>
                  <a:pt x="154952" y="102946"/>
                </a:lnTo>
                <a:lnTo>
                  <a:pt x="252831" y="102946"/>
                </a:lnTo>
                <a:moveTo>
                  <a:pt x="227228" y="145352"/>
                </a:moveTo>
                <a:lnTo>
                  <a:pt x="227228" y="197092"/>
                </a:lnTo>
                <a:cubicBezTo>
                  <a:pt x="227228" y="205626"/>
                  <a:pt x="225182" y="211804"/>
                  <a:pt x="221093" y="215627"/>
                </a:cubicBezTo>
                <a:cubicBezTo>
                  <a:pt x="217004" y="219449"/>
                  <a:pt x="210514" y="221361"/>
                  <a:pt x="201625" y="221361"/>
                </a:cubicBezTo>
                <a:lnTo>
                  <a:pt x="180022" y="221361"/>
                </a:lnTo>
                <a:lnTo>
                  <a:pt x="180022" y="169888"/>
                </a:lnTo>
                <a:lnTo>
                  <a:pt x="57872" y="169888"/>
                </a:lnTo>
                <a:cubicBezTo>
                  <a:pt x="53428" y="169888"/>
                  <a:pt x="50760" y="172110"/>
                  <a:pt x="49872" y="176556"/>
                </a:cubicBezTo>
                <a:lnTo>
                  <a:pt x="27469" y="1453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4" name="Freeform 324"/>
          <p:cNvSpPr/>
          <p:nvPr/>
        </p:nvSpPr>
        <p:spPr>
          <a:xfrm>
            <a:off x="12127723" y="5165054"/>
            <a:ext cx="49874" cy="76810"/>
          </a:xfrm>
          <a:custGeom>
            <a:avLst/>
            <a:gdLst>
              <a:gd name="connsiteX0" fmla="*/ 0 w 49874"/>
              <a:gd name="connsiteY0" fmla="*/ 24537 h 76810"/>
              <a:gd name="connsiteX1" fmla="*/ 1868 w 49874"/>
              <a:gd name="connsiteY1" fmla="*/ 14935 h 76810"/>
              <a:gd name="connsiteX2" fmla="*/ 7069 w 49874"/>
              <a:gd name="connsiteY2" fmla="*/ 7068 h 76810"/>
              <a:gd name="connsiteX3" fmla="*/ 14936 w 49874"/>
              <a:gd name="connsiteY3" fmla="*/ 1867 h 76810"/>
              <a:gd name="connsiteX4" fmla="*/ 24803 w 49874"/>
              <a:gd name="connsiteY4" fmla="*/ 0 h 76810"/>
              <a:gd name="connsiteX5" fmla="*/ 42672 w 49874"/>
              <a:gd name="connsiteY5" fmla="*/ 7068 h 76810"/>
              <a:gd name="connsiteX6" fmla="*/ 49874 w 49874"/>
              <a:gd name="connsiteY6" fmla="*/ 28270 h 76810"/>
              <a:gd name="connsiteX7" fmla="*/ 41872 w 49874"/>
              <a:gd name="connsiteY7" fmla="*/ 53740 h 76810"/>
              <a:gd name="connsiteX8" fmla="*/ 16269 w 49874"/>
              <a:gd name="connsiteY8" fmla="*/ 76810 h 76810"/>
              <a:gd name="connsiteX9" fmla="*/ 11736 w 49874"/>
              <a:gd name="connsiteY9" fmla="*/ 71743 h 76810"/>
              <a:gd name="connsiteX10" fmla="*/ 22137 w 49874"/>
              <a:gd name="connsiteY10" fmla="*/ 57607 h 76810"/>
              <a:gd name="connsiteX11" fmla="*/ 13602 w 49874"/>
              <a:gd name="connsiteY11" fmla="*/ 46673 h 76810"/>
              <a:gd name="connsiteX12" fmla="*/ 4001 w 49874"/>
              <a:gd name="connsiteY12" fmla="*/ 38538 h 76810"/>
              <a:gd name="connsiteX13" fmla="*/ 0 w 49874"/>
              <a:gd name="connsiteY13" fmla="*/ 24537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4" h="76810">
                <a:moveTo>
                  <a:pt x="0" y="24537"/>
                </a:moveTo>
                <a:cubicBezTo>
                  <a:pt x="0" y="21158"/>
                  <a:pt x="622" y="17958"/>
                  <a:pt x="1868" y="14935"/>
                </a:cubicBezTo>
                <a:cubicBezTo>
                  <a:pt x="3111" y="11912"/>
                  <a:pt x="4845" y="9290"/>
                  <a:pt x="7069" y="7068"/>
                </a:cubicBezTo>
                <a:cubicBezTo>
                  <a:pt x="9291" y="4845"/>
                  <a:pt x="11914" y="3111"/>
                  <a:pt x="14936" y="1867"/>
                </a:cubicBezTo>
                <a:cubicBezTo>
                  <a:pt x="17959" y="622"/>
                  <a:pt x="21248" y="0"/>
                  <a:pt x="24803" y="0"/>
                </a:cubicBezTo>
                <a:cubicBezTo>
                  <a:pt x="31916" y="0"/>
                  <a:pt x="37872" y="2356"/>
                  <a:pt x="42672" y="7068"/>
                </a:cubicBezTo>
                <a:cubicBezTo>
                  <a:pt x="47473" y="11780"/>
                  <a:pt x="49874" y="18847"/>
                  <a:pt x="49874" y="28270"/>
                </a:cubicBezTo>
                <a:cubicBezTo>
                  <a:pt x="49874" y="36627"/>
                  <a:pt x="47206" y="45117"/>
                  <a:pt x="41872" y="53740"/>
                </a:cubicBezTo>
                <a:cubicBezTo>
                  <a:pt x="36539" y="62364"/>
                  <a:pt x="28004" y="70053"/>
                  <a:pt x="16269" y="76810"/>
                </a:cubicBezTo>
                <a:lnTo>
                  <a:pt x="11736" y="71743"/>
                </a:lnTo>
                <a:cubicBezTo>
                  <a:pt x="18492" y="66586"/>
                  <a:pt x="21960" y="61875"/>
                  <a:pt x="22137" y="57607"/>
                </a:cubicBezTo>
                <a:cubicBezTo>
                  <a:pt x="22314" y="53340"/>
                  <a:pt x="19470" y="49695"/>
                  <a:pt x="13602" y="46673"/>
                </a:cubicBezTo>
                <a:cubicBezTo>
                  <a:pt x="9868" y="44717"/>
                  <a:pt x="6669" y="42006"/>
                  <a:pt x="4001" y="38538"/>
                </a:cubicBezTo>
                <a:cubicBezTo>
                  <a:pt x="1334" y="35071"/>
                  <a:pt x="0" y="30404"/>
                  <a:pt x="0" y="2453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5" name="Freeform 325"/>
          <p:cNvSpPr/>
          <p:nvPr/>
        </p:nvSpPr>
        <p:spPr>
          <a:xfrm>
            <a:off x="12274090" y="4989299"/>
            <a:ext cx="252831" cy="233362"/>
          </a:xfrm>
          <a:custGeom>
            <a:avLst/>
            <a:gdLst>
              <a:gd name="connsiteX0" fmla="*/ 252831 w 252831"/>
              <a:gd name="connsiteY0" fmla="*/ 137617 h 233362"/>
              <a:gd name="connsiteX1" fmla="*/ 32003 w 252831"/>
              <a:gd name="connsiteY1" fmla="*/ 137617 h 233362"/>
              <a:gd name="connsiteX2" fmla="*/ 22935 w 252831"/>
              <a:gd name="connsiteY2" fmla="*/ 145085 h 233362"/>
              <a:gd name="connsiteX3" fmla="*/ 0 w 252831"/>
              <a:gd name="connsiteY3" fmla="*/ 112814 h 233362"/>
              <a:gd name="connsiteX4" fmla="*/ 107745 w 252831"/>
              <a:gd name="connsiteY4" fmla="*/ 112814 h 233362"/>
              <a:gd name="connsiteX5" fmla="*/ 107745 w 252831"/>
              <a:gd name="connsiteY5" fmla="*/ 94679 h 233362"/>
              <a:gd name="connsiteX6" fmla="*/ 38137 w 252831"/>
              <a:gd name="connsiteY6" fmla="*/ 94679 h 233362"/>
              <a:gd name="connsiteX7" fmla="*/ 38137 w 252831"/>
              <a:gd name="connsiteY7" fmla="*/ 8534 h 233362"/>
              <a:gd name="connsiteX8" fmla="*/ 175222 w 252831"/>
              <a:gd name="connsiteY8" fmla="*/ 8534 h 233362"/>
              <a:gd name="connsiteX9" fmla="*/ 175222 w 252831"/>
              <a:gd name="connsiteY9" fmla="*/ 0 h 233362"/>
              <a:gd name="connsiteX10" fmla="*/ 220827 w 252831"/>
              <a:gd name="connsiteY10" fmla="*/ 12802 h 233362"/>
              <a:gd name="connsiteX11" fmla="*/ 220827 w 252831"/>
              <a:gd name="connsiteY11" fmla="*/ 94679 h 233362"/>
              <a:gd name="connsiteX12" fmla="*/ 175222 w 252831"/>
              <a:gd name="connsiteY12" fmla="*/ 94679 h 233362"/>
              <a:gd name="connsiteX13" fmla="*/ 175222 w 252831"/>
              <a:gd name="connsiteY13" fmla="*/ 83744 h 233362"/>
              <a:gd name="connsiteX14" fmla="*/ 165353 w 252831"/>
              <a:gd name="connsiteY14" fmla="*/ 87478 h 233362"/>
              <a:gd name="connsiteX15" fmla="*/ 154952 w 252831"/>
              <a:gd name="connsiteY15" fmla="*/ 90412 h 233362"/>
              <a:gd name="connsiteX16" fmla="*/ 154952 w 252831"/>
              <a:gd name="connsiteY16" fmla="*/ 112814 h 233362"/>
              <a:gd name="connsiteX17" fmla="*/ 252831 w 252831"/>
              <a:gd name="connsiteY17" fmla="*/ 112814 h 233362"/>
              <a:gd name="connsiteX19" fmla="*/ 230161 w 252831"/>
              <a:gd name="connsiteY19" fmla="*/ 191224 h 233362"/>
              <a:gd name="connsiteX20" fmla="*/ 204558 w 252831"/>
              <a:gd name="connsiteY20" fmla="*/ 221894 h 233362"/>
              <a:gd name="connsiteX21" fmla="*/ 131482 w 252831"/>
              <a:gd name="connsiteY21" fmla="*/ 233362 h 233362"/>
              <a:gd name="connsiteX22" fmla="*/ 58272 w 252831"/>
              <a:gd name="connsiteY22" fmla="*/ 221894 h 233362"/>
              <a:gd name="connsiteX23" fmla="*/ 32536 w 252831"/>
              <a:gd name="connsiteY23" fmla="*/ 191224 h 233362"/>
              <a:gd name="connsiteX24" fmla="*/ 58272 w 252831"/>
              <a:gd name="connsiteY24" fmla="*/ 160553 h 233362"/>
              <a:gd name="connsiteX25" fmla="*/ 131482 w 252831"/>
              <a:gd name="connsiteY25" fmla="*/ 149085 h 233362"/>
              <a:gd name="connsiteX26" fmla="*/ 204558 w 252831"/>
              <a:gd name="connsiteY26" fmla="*/ 160553 h 233362"/>
              <a:gd name="connsiteX27" fmla="*/ 230161 w 252831"/>
              <a:gd name="connsiteY27" fmla="*/ 191224 h 233362"/>
              <a:gd name="connsiteX29" fmla="*/ 114147 w 252831"/>
              <a:gd name="connsiteY29" fmla="*/ 71475 h 233362"/>
              <a:gd name="connsiteX30" fmla="*/ 125616 w 252831"/>
              <a:gd name="connsiteY30" fmla="*/ 71475 h 233362"/>
              <a:gd name="connsiteX31" fmla="*/ 141216 w 252831"/>
              <a:gd name="connsiteY31" fmla="*/ 71209 h 233362"/>
              <a:gd name="connsiteX32" fmla="*/ 158553 w 252831"/>
              <a:gd name="connsiteY32" fmla="*/ 70409 h 233362"/>
              <a:gd name="connsiteX33" fmla="*/ 175222 w 252831"/>
              <a:gd name="connsiteY33" fmla="*/ 68542 h 233362"/>
              <a:gd name="connsiteX34" fmla="*/ 175222 w 252831"/>
              <a:gd name="connsiteY34" fmla="*/ 31737 h 233362"/>
              <a:gd name="connsiteX35" fmla="*/ 84010 w 252831"/>
              <a:gd name="connsiteY35" fmla="*/ 31737 h 233362"/>
              <a:gd name="connsiteX36" fmla="*/ 84010 w 252831"/>
              <a:gd name="connsiteY36" fmla="*/ 71475 h 233362"/>
              <a:gd name="connsiteX38" fmla="*/ 180555 w 252831"/>
              <a:gd name="connsiteY38" fmla="*/ 191224 h 233362"/>
              <a:gd name="connsiteX39" fmla="*/ 167087 w 252831"/>
              <a:gd name="connsiteY39" fmla="*/ 176289 h 233362"/>
              <a:gd name="connsiteX40" fmla="*/ 131482 w 252831"/>
              <a:gd name="connsiteY40" fmla="*/ 171222 h 233362"/>
              <a:gd name="connsiteX41" fmla="*/ 95611 w 252831"/>
              <a:gd name="connsiteY41" fmla="*/ 176289 h 233362"/>
              <a:gd name="connsiteX42" fmla="*/ 82142 w 252831"/>
              <a:gd name="connsiteY42" fmla="*/ 191224 h 233362"/>
              <a:gd name="connsiteX43" fmla="*/ 95478 w 252831"/>
              <a:gd name="connsiteY43" fmla="*/ 206159 h 233362"/>
              <a:gd name="connsiteX44" fmla="*/ 131482 w 252831"/>
              <a:gd name="connsiteY44" fmla="*/ 211226 h 233362"/>
              <a:gd name="connsiteX45" fmla="*/ 167087 w 252831"/>
              <a:gd name="connsiteY45" fmla="*/ 206159 h 233362"/>
              <a:gd name="connsiteX46" fmla="*/ 180555 w 252831"/>
              <a:gd name="connsiteY46" fmla="*/ 191224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52831" h="233362">
                <a:moveTo>
                  <a:pt x="252831" y="137617"/>
                </a:moveTo>
                <a:lnTo>
                  <a:pt x="32003" y="137617"/>
                </a:lnTo>
                <a:cubicBezTo>
                  <a:pt x="26846" y="137617"/>
                  <a:pt x="23825" y="140106"/>
                  <a:pt x="22935" y="145085"/>
                </a:cubicBezTo>
                <a:lnTo>
                  <a:pt x="0" y="112814"/>
                </a:lnTo>
                <a:lnTo>
                  <a:pt x="107745" y="112814"/>
                </a:lnTo>
                <a:lnTo>
                  <a:pt x="107745" y="94679"/>
                </a:lnTo>
                <a:lnTo>
                  <a:pt x="38137" y="94679"/>
                </a:lnTo>
                <a:lnTo>
                  <a:pt x="38137" y="8534"/>
                </a:ln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94679"/>
                </a:lnTo>
                <a:lnTo>
                  <a:pt x="175222" y="94679"/>
                </a:lnTo>
                <a:lnTo>
                  <a:pt x="175222" y="83744"/>
                </a:lnTo>
                <a:cubicBezTo>
                  <a:pt x="172021" y="85167"/>
                  <a:pt x="168731" y="86411"/>
                  <a:pt x="165353" y="87478"/>
                </a:cubicBezTo>
                <a:cubicBezTo>
                  <a:pt x="161975" y="88544"/>
                  <a:pt x="158507" y="89522"/>
                  <a:pt x="154952" y="90412"/>
                </a:cubicBezTo>
                <a:lnTo>
                  <a:pt x="154952" y="112814"/>
                </a:lnTo>
                <a:lnTo>
                  <a:pt x="252831" y="112814"/>
                </a:lnTo>
                <a:moveTo>
                  <a:pt x="230161" y="191224"/>
                </a:moveTo>
                <a:cubicBezTo>
                  <a:pt x="230161" y="204026"/>
                  <a:pt x="221627" y="214249"/>
                  <a:pt x="204558" y="221894"/>
                </a:cubicBezTo>
                <a:cubicBezTo>
                  <a:pt x="187489" y="229539"/>
                  <a:pt x="163130" y="233362"/>
                  <a:pt x="131482" y="233362"/>
                </a:cubicBezTo>
                <a:cubicBezTo>
                  <a:pt x="99834" y="233362"/>
                  <a:pt x="75431" y="229539"/>
                  <a:pt x="58272" y="221894"/>
                </a:cubicBezTo>
                <a:cubicBezTo>
                  <a:pt x="41115" y="214249"/>
                  <a:pt x="32536" y="204026"/>
                  <a:pt x="32536" y="191224"/>
                </a:cubicBezTo>
                <a:cubicBezTo>
                  <a:pt x="32536" y="178422"/>
                  <a:pt x="41115" y="168199"/>
                  <a:pt x="58272" y="160553"/>
                </a:cubicBezTo>
                <a:cubicBezTo>
                  <a:pt x="75431" y="152908"/>
                  <a:pt x="99834" y="149085"/>
                  <a:pt x="131482" y="149085"/>
                </a:cubicBezTo>
                <a:cubicBezTo>
                  <a:pt x="163130" y="149085"/>
                  <a:pt x="187489" y="152908"/>
                  <a:pt x="204558" y="160553"/>
                </a:cubicBezTo>
                <a:cubicBezTo>
                  <a:pt x="221627" y="168199"/>
                  <a:pt x="230161" y="178422"/>
                  <a:pt x="230161" y="191224"/>
                </a:cubicBezTo>
                <a:moveTo>
                  <a:pt x="114147" y="71475"/>
                </a:moveTo>
                <a:cubicBezTo>
                  <a:pt x="116991" y="71475"/>
                  <a:pt x="120814" y="71475"/>
                  <a:pt x="125616" y="71475"/>
                </a:cubicBezTo>
                <a:cubicBezTo>
                  <a:pt x="130415" y="71475"/>
                  <a:pt x="135616" y="71386"/>
                  <a:pt x="141216" y="71209"/>
                </a:cubicBezTo>
                <a:cubicBezTo>
                  <a:pt x="146817" y="71031"/>
                  <a:pt x="152596" y="70765"/>
                  <a:pt x="158553" y="70409"/>
                </a:cubicBezTo>
                <a:cubicBezTo>
                  <a:pt x="164508" y="70053"/>
                  <a:pt x="170065" y="69431"/>
                  <a:pt x="175222" y="68542"/>
                </a:cubicBezTo>
                <a:lnTo>
                  <a:pt x="175222" y="31737"/>
                </a:lnTo>
                <a:lnTo>
                  <a:pt x="84010" y="31737"/>
                </a:lnTo>
                <a:lnTo>
                  <a:pt x="84010" y="71475"/>
                </a:lnTo>
                <a:moveTo>
                  <a:pt x="180555" y="191224"/>
                </a:moveTo>
                <a:cubicBezTo>
                  <a:pt x="180555" y="184645"/>
                  <a:pt x="176065" y="179667"/>
                  <a:pt x="167087" y="176289"/>
                </a:cubicBezTo>
                <a:cubicBezTo>
                  <a:pt x="158107" y="172910"/>
                  <a:pt x="146239" y="171222"/>
                  <a:pt x="131482" y="171222"/>
                </a:cubicBezTo>
                <a:cubicBezTo>
                  <a:pt x="116547" y="171222"/>
                  <a:pt x="104590" y="172910"/>
                  <a:pt x="95611" y="176289"/>
                </a:cubicBezTo>
                <a:cubicBezTo>
                  <a:pt x="86633" y="179667"/>
                  <a:pt x="82142" y="184645"/>
                  <a:pt x="82142" y="191224"/>
                </a:cubicBezTo>
                <a:cubicBezTo>
                  <a:pt x="82142" y="197803"/>
                  <a:pt x="86587" y="202781"/>
                  <a:pt x="95478" y="206159"/>
                </a:cubicBezTo>
                <a:cubicBezTo>
                  <a:pt x="104367" y="209538"/>
                  <a:pt x="116370" y="211226"/>
                  <a:pt x="131482" y="211226"/>
                </a:cubicBezTo>
                <a:cubicBezTo>
                  <a:pt x="146239" y="211226"/>
                  <a:pt x="158107" y="209538"/>
                  <a:pt x="167087" y="206159"/>
                </a:cubicBezTo>
                <a:cubicBezTo>
                  <a:pt x="176065" y="202781"/>
                  <a:pt x="180555" y="197803"/>
                  <a:pt x="180555" y="1912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6" name="Freeform 326"/>
          <p:cNvSpPr/>
          <p:nvPr/>
        </p:nvSpPr>
        <p:spPr>
          <a:xfrm>
            <a:off x="12540790" y="4986632"/>
            <a:ext cx="252831" cy="235230"/>
          </a:xfrm>
          <a:custGeom>
            <a:avLst/>
            <a:gdLst>
              <a:gd name="connsiteX0" fmla="*/ 34669 w 252831"/>
              <a:gd name="connsiteY0" fmla="*/ 172555 h 235230"/>
              <a:gd name="connsiteX1" fmla="*/ 173354 w 252831"/>
              <a:gd name="connsiteY1" fmla="*/ 172555 h 235230"/>
              <a:gd name="connsiteX2" fmla="*/ 173354 w 252831"/>
              <a:gd name="connsiteY2" fmla="*/ 155487 h 235230"/>
              <a:gd name="connsiteX3" fmla="*/ 44272 w 252831"/>
              <a:gd name="connsiteY3" fmla="*/ 155487 h 235230"/>
              <a:gd name="connsiteX4" fmla="*/ 27736 w 252831"/>
              <a:gd name="connsiteY4" fmla="*/ 132550 h 235230"/>
              <a:gd name="connsiteX5" fmla="*/ 221893 w 252831"/>
              <a:gd name="connsiteY5" fmla="*/ 132550 h 235230"/>
              <a:gd name="connsiteX6" fmla="*/ 221893 w 252831"/>
              <a:gd name="connsiteY6" fmla="*/ 194158 h 235230"/>
              <a:gd name="connsiteX7" fmla="*/ 83210 w 252831"/>
              <a:gd name="connsiteY7" fmla="*/ 194158 h 235230"/>
              <a:gd name="connsiteX8" fmla="*/ 83210 w 252831"/>
              <a:gd name="connsiteY8" fmla="*/ 212294 h 235230"/>
              <a:gd name="connsiteX9" fmla="*/ 209091 w 252831"/>
              <a:gd name="connsiteY9" fmla="*/ 212294 h 235230"/>
              <a:gd name="connsiteX10" fmla="*/ 220827 w 252831"/>
              <a:gd name="connsiteY10" fmla="*/ 203759 h 235230"/>
              <a:gd name="connsiteX11" fmla="*/ 234162 w 252831"/>
              <a:gd name="connsiteY11" fmla="*/ 235230 h 235230"/>
              <a:gd name="connsiteX12" fmla="*/ 34669 w 252831"/>
              <a:gd name="connsiteY12" fmla="*/ 235230 h 235230"/>
              <a:gd name="connsiteX14" fmla="*/ 252831 w 252831"/>
              <a:gd name="connsiteY14" fmla="*/ 117615 h 235230"/>
              <a:gd name="connsiteX15" fmla="*/ 32003 w 252831"/>
              <a:gd name="connsiteY15" fmla="*/ 117615 h 235230"/>
              <a:gd name="connsiteX16" fmla="*/ 22935 w 252831"/>
              <a:gd name="connsiteY16" fmla="*/ 125083 h 235230"/>
              <a:gd name="connsiteX17" fmla="*/ 0 w 252831"/>
              <a:gd name="connsiteY17" fmla="*/ 92812 h 235230"/>
              <a:gd name="connsiteX18" fmla="*/ 86144 w 252831"/>
              <a:gd name="connsiteY18" fmla="*/ 92812 h 235230"/>
              <a:gd name="connsiteX19" fmla="*/ 86144 w 252831"/>
              <a:gd name="connsiteY19" fmla="*/ 77877 h 235230"/>
              <a:gd name="connsiteX20" fmla="*/ 84544 w 252831"/>
              <a:gd name="connsiteY20" fmla="*/ 70809 h 235230"/>
              <a:gd name="connsiteX21" fmla="*/ 78942 w 252831"/>
              <a:gd name="connsiteY21" fmla="*/ 65875 h 235230"/>
              <a:gd name="connsiteX22" fmla="*/ 133350 w 252831"/>
              <a:gd name="connsiteY22" fmla="*/ 52540 h 235230"/>
              <a:gd name="connsiteX23" fmla="*/ 133350 w 252831"/>
              <a:gd name="connsiteY23" fmla="*/ 92812 h 235230"/>
              <a:gd name="connsiteX24" fmla="*/ 252831 w 252831"/>
              <a:gd name="connsiteY24" fmla="*/ 92812 h 235230"/>
              <a:gd name="connsiteX26" fmla="*/ 162153 w 252831"/>
              <a:gd name="connsiteY26" fmla="*/ 80277 h 235230"/>
              <a:gd name="connsiteX27" fmla="*/ 169887 w 252831"/>
              <a:gd name="connsiteY27" fmla="*/ 73209 h 235230"/>
              <a:gd name="connsiteX28" fmla="*/ 173888 w 252831"/>
              <a:gd name="connsiteY28" fmla="*/ 63609 h 235230"/>
              <a:gd name="connsiteX29" fmla="*/ 175488 w 252831"/>
              <a:gd name="connsiteY29" fmla="*/ 51207 h 235230"/>
              <a:gd name="connsiteX30" fmla="*/ 175754 w 252831"/>
              <a:gd name="connsiteY30" fmla="*/ 35738 h 235230"/>
              <a:gd name="connsiteX31" fmla="*/ 58672 w 252831"/>
              <a:gd name="connsiteY31" fmla="*/ 35738 h 235230"/>
              <a:gd name="connsiteX32" fmla="*/ 50672 w 252831"/>
              <a:gd name="connsiteY32" fmla="*/ 42406 h 235230"/>
              <a:gd name="connsiteX33" fmla="*/ 33869 w 252831"/>
              <a:gd name="connsiteY33" fmla="*/ 11202 h 235230"/>
              <a:gd name="connsiteX34" fmla="*/ 175754 w 252831"/>
              <a:gd name="connsiteY34" fmla="*/ 11202 h 235230"/>
              <a:gd name="connsiteX35" fmla="*/ 175754 w 252831"/>
              <a:gd name="connsiteY35" fmla="*/ 0 h 235230"/>
              <a:gd name="connsiteX36" fmla="*/ 222960 w 252831"/>
              <a:gd name="connsiteY36" fmla="*/ 12802 h 235230"/>
              <a:gd name="connsiteX37" fmla="*/ 222960 w 252831"/>
              <a:gd name="connsiteY37" fmla="*/ 27204 h 235230"/>
              <a:gd name="connsiteX38" fmla="*/ 219359 w 252831"/>
              <a:gd name="connsiteY38" fmla="*/ 52007 h 235230"/>
              <a:gd name="connsiteX39" fmla="*/ 208159 w 252831"/>
              <a:gd name="connsiteY39" fmla="*/ 68942 h 235230"/>
              <a:gd name="connsiteX40" fmla="*/ 189089 w 252831"/>
              <a:gd name="connsiteY40" fmla="*/ 79611 h 235230"/>
              <a:gd name="connsiteX41" fmla="*/ 162153 w 252831"/>
              <a:gd name="connsiteY41" fmla="*/ 85611 h 235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52831" h="235230">
                <a:moveTo>
                  <a:pt x="34669" y="172555"/>
                </a:moveTo>
                <a:lnTo>
                  <a:pt x="173354" y="172555"/>
                </a:lnTo>
                <a:lnTo>
                  <a:pt x="173354" y="155487"/>
                </a:lnTo>
                <a:lnTo>
                  <a:pt x="44272" y="155487"/>
                </a:lnTo>
                <a:lnTo>
                  <a:pt x="27736" y="132550"/>
                </a:lnTo>
                <a:lnTo>
                  <a:pt x="221893" y="132550"/>
                </a:lnTo>
                <a:lnTo>
                  <a:pt x="221893" y="194158"/>
                </a:lnTo>
                <a:lnTo>
                  <a:pt x="83210" y="194158"/>
                </a:lnTo>
                <a:lnTo>
                  <a:pt x="83210" y="212294"/>
                </a:lnTo>
                <a:lnTo>
                  <a:pt x="209091" y="212294"/>
                </a:lnTo>
                <a:cubicBezTo>
                  <a:pt x="215848" y="212294"/>
                  <a:pt x="219759" y="209448"/>
                  <a:pt x="220827" y="203759"/>
                </a:cubicBezTo>
                <a:lnTo>
                  <a:pt x="234162" y="235230"/>
                </a:lnTo>
                <a:lnTo>
                  <a:pt x="34669" y="235230"/>
                </a:lnTo>
                <a:moveTo>
                  <a:pt x="252831" y="117615"/>
                </a:moveTo>
                <a:lnTo>
                  <a:pt x="32003" y="117615"/>
                </a:lnTo>
                <a:cubicBezTo>
                  <a:pt x="26846" y="117615"/>
                  <a:pt x="23825" y="120104"/>
                  <a:pt x="22935" y="125083"/>
                </a:cubicBezTo>
                <a:lnTo>
                  <a:pt x="0" y="92812"/>
                </a:lnTo>
                <a:lnTo>
                  <a:pt x="86144" y="92812"/>
                </a:lnTo>
                <a:lnTo>
                  <a:pt x="86144" y="77877"/>
                </a:lnTo>
                <a:cubicBezTo>
                  <a:pt x="86144" y="75388"/>
                  <a:pt x="85610" y="73032"/>
                  <a:pt x="84544" y="70809"/>
                </a:cubicBezTo>
                <a:cubicBezTo>
                  <a:pt x="83476" y="68587"/>
                  <a:pt x="81610" y="66942"/>
                  <a:pt x="78942" y="65875"/>
                </a:cubicBezTo>
                <a:lnTo>
                  <a:pt x="133350" y="52540"/>
                </a:lnTo>
                <a:lnTo>
                  <a:pt x="133350" y="92812"/>
                </a:lnTo>
                <a:lnTo>
                  <a:pt x="252831" y="92812"/>
                </a:lnTo>
                <a:moveTo>
                  <a:pt x="162153" y="80277"/>
                </a:moveTo>
                <a:cubicBezTo>
                  <a:pt x="165531" y="78321"/>
                  <a:pt x="168109" y="75965"/>
                  <a:pt x="169887" y="73209"/>
                </a:cubicBezTo>
                <a:cubicBezTo>
                  <a:pt x="171665" y="70453"/>
                  <a:pt x="172999" y="67253"/>
                  <a:pt x="173888" y="63609"/>
                </a:cubicBezTo>
                <a:cubicBezTo>
                  <a:pt x="174776" y="59963"/>
                  <a:pt x="175310" y="55829"/>
                  <a:pt x="175488" y="51207"/>
                </a:cubicBezTo>
                <a:cubicBezTo>
                  <a:pt x="175665" y="46584"/>
                  <a:pt x="175754" y="41428"/>
                  <a:pt x="175754" y="35738"/>
                </a:cubicBezTo>
                <a:lnTo>
                  <a:pt x="58672" y="35738"/>
                </a:lnTo>
                <a:cubicBezTo>
                  <a:pt x="54228" y="35738"/>
                  <a:pt x="51561" y="37960"/>
                  <a:pt x="50672" y="42406"/>
                </a:cubicBezTo>
                <a:lnTo>
                  <a:pt x="33869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27204"/>
                </a:lnTo>
                <a:cubicBezTo>
                  <a:pt x="222960" y="36983"/>
                  <a:pt x="221760" y="45250"/>
                  <a:pt x="219359" y="52007"/>
                </a:cubicBezTo>
                <a:cubicBezTo>
                  <a:pt x="216960" y="58763"/>
                  <a:pt x="213226" y="64408"/>
                  <a:pt x="208159" y="68942"/>
                </a:cubicBezTo>
                <a:cubicBezTo>
                  <a:pt x="203091" y="73476"/>
                  <a:pt x="196735" y="77032"/>
                  <a:pt x="189089" y="79611"/>
                </a:cubicBezTo>
                <a:cubicBezTo>
                  <a:pt x="181445" y="82188"/>
                  <a:pt x="172465" y="84189"/>
                  <a:pt x="162153" y="8561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7" name="Freeform 327"/>
          <p:cNvSpPr/>
          <p:nvPr/>
        </p:nvSpPr>
        <p:spPr>
          <a:xfrm>
            <a:off x="12807490" y="4997834"/>
            <a:ext cx="252831" cy="221361"/>
          </a:xfrm>
          <a:custGeom>
            <a:avLst/>
            <a:gdLst>
              <a:gd name="connsiteX0" fmla="*/ 173354 w 252831"/>
              <a:gd name="connsiteY0" fmla="*/ 77343 h 221361"/>
              <a:gd name="connsiteX1" fmla="*/ 175222 w 252831"/>
              <a:gd name="connsiteY1" fmla="*/ 68009 h 221361"/>
              <a:gd name="connsiteX2" fmla="*/ 169087 w 252831"/>
              <a:gd name="connsiteY2" fmla="*/ 60408 h 221361"/>
              <a:gd name="connsiteX3" fmla="*/ 157752 w 252831"/>
              <a:gd name="connsiteY3" fmla="*/ 55207 h 221361"/>
              <a:gd name="connsiteX4" fmla="*/ 143750 w 252831"/>
              <a:gd name="connsiteY4" fmla="*/ 53073 h 221361"/>
              <a:gd name="connsiteX5" fmla="*/ 118814 w 252831"/>
              <a:gd name="connsiteY5" fmla="*/ 69076 h 221361"/>
              <a:gd name="connsiteX6" fmla="*/ 87210 w 252831"/>
              <a:gd name="connsiteY6" fmla="*/ 80010 h 221361"/>
              <a:gd name="connsiteX7" fmla="*/ 53072 w 252831"/>
              <a:gd name="connsiteY7" fmla="*/ 86411 h 221361"/>
              <a:gd name="connsiteX8" fmla="*/ 20535 w 252831"/>
              <a:gd name="connsiteY8" fmla="*/ 88811 h 221361"/>
              <a:gd name="connsiteX9" fmla="*/ 20535 w 252831"/>
              <a:gd name="connsiteY9" fmla="*/ 83477 h 221361"/>
              <a:gd name="connsiteX10" fmla="*/ 54006 w 252831"/>
              <a:gd name="connsiteY10" fmla="*/ 76276 h 221361"/>
              <a:gd name="connsiteX11" fmla="*/ 81742 w 252831"/>
              <a:gd name="connsiteY11" fmla="*/ 63341 h 221361"/>
              <a:gd name="connsiteX12" fmla="*/ 100678 w 252831"/>
              <a:gd name="connsiteY12" fmla="*/ 46272 h 221361"/>
              <a:gd name="connsiteX13" fmla="*/ 107745 w 252831"/>
              <a:gd name="connsiteY13" fmla="*/ 26403 h 221361"/>
              <a:gd name="connsiteX14" fmla="*/ 107745 w 252831"/>
              <a:gd name="connsiteY14" fmla="*/ 23470 h 221361"/>
              <a:gd name="connsiteX15" fmla="*/ 54939 w 252831"/>
              <a:gd name="connsiteY15" fmla="*/ 23470 h 221361"/>
              <a:gd name="connsiteX16" fmla="*/ 49606 w 252831"/>
              <a:gd name="connsiteY16" fmla="*/ 25736 h 221361"/>
              <a:gd name="connsiteX17" fmla="*/ 46938 w 252831"/>
              <a:gd name="connsiteY17" fmla="*/ 31204 h 221361"/>
              <a:gd name="connsiteX18" fmla="*/ 30136 w 252831"/>
              <a:gd name="connsiteY18" fmla="*/ 0 h 221361"/>
              <a:gd name="connsiteX19" fmla="*/ 224560 w 252831"/>
              <a:gd name="connsiteY19" fmla="*/ 0 h 221361"/>
              <a:gd name="connsiteX20" fmla="*/ 224560 w 252831"/>
              <a:gd name="connsiteY20" fmla="*/ 23470 h 221361"/>
              <a:gd name="connsiteX21" fmla="*/ 159753 w 252831"/>
              <a:gd name="connsiteY21" fmla="*/ 23470 h 221361"/>
              <a:gd name="connsiteX22" fmla="*/ 154418 w 252831"/>
              <a:gd name="connsiteY22" fmla="*/ 39739 h 221361"/>
              <a:gd name="connsiteX23" fmla="*/ 180155 w 252831"/>
              <a:gd name="connsiteY23" fmla="*/ 41605 h 221361"/>
              <a:gd name="connsiteX24" fmla="*/ 204958 w 252831"/>
              <a:gd name="connsiteY24" fmla="*/ 46806 h 221361"/>
              <a:gd name="connsiteX25" fmla="*/ 223627 w 252831"/>
              <a:gd name="connsiteY25" fmla="*/ 56140 h 221361"/>
              <a:gd name="connsiteX26" fmla="*/ 230961 w 252831"/>
              <a:gd name="connsiteY26" fmla="*/ 70142 h 221361"/>
              <a:gd name="connsiteX27" fmla="*/ 224695 w 252831"/>
              <a:gd name="connsiteY27" fmla="*/ 82677 h 221361"/>
              <a:gd name="connsiteX28" fmla="*/ 207491 w 252831"/>
              <a:gd name="connsiteY28" fmla="*/ 88278 h 221361"/>
              <a:gd name="connsiteX29" fmla="*/ 186422 w 252831"/>
              <a:gd name="connsiteY29" fmla="*/ 86411 h 221361"/>
              <a:gd name="connsiteX30" fmla="*/ 173354 w 252831"/>
              <a:gd name="connsiteY30" fmla="*/ 77343 h 221361"/>
              <a:gd name="connsiteX32" fmla="*/ 252831 w 252831"/>
              <a:gd name="connsiteY32" fmla="*/ 127750 h 221361"/>
              <a:gd name="connsiteX33" fmla="*/ 32003 w 252831"/>
              <a:gd name="connsiteY33" fmla="*/ 127750 h 221361"/>
              <a:gd name="connsiteX34" fmla="*/ 22935 w 252831"/>
              <a:gd name="connsiteY34" fmla="*/ 135217 h 221361"/>
              <a:gd name="connsiteX35" fmla="*/ 0 w 252831"/>
              <a:gd name="connsiteY35" fmla="*/ 102946 h 221361"/>
              <a:gd name="connsiteX36" fmla="*/ 107745 w 252831"/>
              <a:gd name="connsiteY36" fmla="*/ 102946 h 221361"/>
              <a:gd name="connsiteX37" fmla="*/ 107745 w 252831"/>
              <a:gd name="connsiteY37" fmla="*/ 94945 h 221361"/>
              <a:gd name="connsiteX38" fmla="*/ 106145 w 252831"/>
              <a:gd name="connsiteY38" fmla="*/ 87878 h 221361"/>
              <a:gd name="connsiteX39" fmla="*/ 100544 w 252831"/>
              <a:gd name="connsiteY39" fmla="*/ 82944 h 221361"/>
              <a:gd name="connsiteX40" fmla="*/ 154952 w 252831"/>
              <a:gd name="connsiteY40" fmla="*/ 69609 h 221361"/>
              <a:gd name="connsiteX41" fmla="*/ 154952 w 252831"/>
              <a:gd name="connsiteY41" fmla="*/ 102946 h 221361"/>
              <a:gd name="connsiteX42" fmla="*/ 252831 w 252831"/>
              <a:gd name="connsiteY42" fmla="*/ 102946 h 221361"/>
              <a:gd name="connsiteX44" fmla="*/ 227228 w 252831"/>
              <a:gd name="connsiteY44" fmla="*/ 145352 h 221361"/>
              <a:gd name="connsiteX45" fmla="*/ 227228 w 252831"/>
              <a:gd name="connsiteY45" fmla="*/ 197092 h 221361"/>
              <a:gd name="connsiteX46" fmla="*/ 221093 w 252831"/>
              <a:gd name="connsiteY46" fmla="*/ 215627 h 221361"/>
              <a:gd name="connsiteX47" fmla="*/ 201625 w 252831"/>
              <a:gd name="connsiteY47" fmla="*/ 221361 h 221361"/>
              <a:gd name="connsiteX48" fmla="*/ 180022 w 252831"/>
              <a:gd name="connsiteY48" fmla="*/ 221361 h 221361"/>
              <a:gd name="connsiteX49" fmla="*/ 180022 w 252831"/>
              <a:gd name="connsiteY49" fmla="*/ 169888 h 221361"/>
              <a:gd name="connsiteX50" fmla="*/ 57872 w 252831"/>
              <a:gd name="connsiteY50" fmla="*/ 169888 h 221361"/>
              <a:gd name="connsiteX51" fmla="*/ 49872 w 252831"/>
              <a:gd name="connsiteY51" fmla="*/ 176556 h 221361"/>
              <a:gd name="connsiteX52" fmla="*/ 27469 w 252831"/>
              <a:gd name="connsiteY52" fmla="*/ 145352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1" h="221361">
                <a:moveTo>
                  <a:pt x="173354" y="77343"/>
                </a:moveTo>
                <a:cubicBezTo>
                  <a:pt x="175665" y="73965"/>
                  <a:pt x="176288" y="70853"/>
                  <a:pt x="175222" y="68009"/>
                </a:cubicBezTo>
                <a:cubicBezTo>
                  <a:pt x="174154" y="65163"/>
                  <a:pt x="172110" y="62630"/>
                  <a:pt x="169087" y="60408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3"/>
                  <a:pt x="148551" y="53251"/>
                  <a:pt x="143750" y="53073"/>
                </a:cubicBezTo>
                <a:cubicBezTo>
                  <a:pt x="136993" y="59296"/>
                  <a:pt x="128681" y="64631"/>
                  <a:pt x="118814" y="69076"/>
                </a:cubicBezTo>
                <a:cubicBezTo>
                  <a:pt x="108947" y="73520"/>
                  <a:pt x="98411" y="77165"/>
                  <a:pt x="87210" y="80010"/>
                </a:cubicBezTo>
                <a:cubicBezTo>
                  <a:pt x="76009" y="82855"/>
                  <a:pt x="64629" y="84989"/>
                  <a:pt x="53072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2"/>
                  <a:pt x="43427" y="79832"/>
                  <a:pt x="54006" y="76276"/>
                </a:cubicBezTo>
                <a:cubicBezTo>
                  <a:pt x="64585" y="72720"/>
                  <a:pt x="73831" y="68409"/>
                  <a:pt x="81742" y="63341"/>
                </a:cubicBezTo>
                <a:cubicBezTo>
                  <a:pt x="89655" y="58274"/>
                  <a:pt x="95967" y="52584"/>
                  <a:pt x="100678" y="46272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70"/>
                </a:lnTo>
                <a:lnTo>
                  <a:pt x="54939" y="23470"/>
                </a:lnTo>
                <a:cubicBezTo>
                  <a:pt x="52806" y="23470"/>
                  <a:pt x="51028" y="24226"/>
                  <a:pt x="49606" y="25736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70"/>
                </a:lnTo>
                <a:lnTo>
                  <a:pt x="159753" y="23470"/>
                </a:lnTo>
                <a:cubicBezTo>
                  <a:pt x="159219" y="29337"/>
                  <a:pt x="157442" y="34760"/>
                  <a:pt x="154418" y="39739"/>
                </a:cubicBezTo>
                <a:cubicBezTo>
                  <a:pt x="162596" y="39916"/>
                  <a:pt x="171176" y="40539"/>
                  <a:pt x="180155" y="41605"/>
                </a:cubicBezTo>
                <a:cubicBezTo>
                  <a:pt x="189133" y="42672"/>
                  <a:pt x="197402" y="44406"/>
                  <a:pt x="204958" y="46806"/>
                </a:cubicBezTo>
                <a:cubicBezTo>
                  <a:pt x="212514" y="49206"/>
                  <a:pt x="218737" y="52318"/>
                  <a:pt x="223627" y="56140"/>
                </a:cubicBezTo>
                <a:cubicBezTo>
                  <a:pt x="228518" y="59963"/>
                  <a:pt x="230961" y="64631"/>
                  <a:pt x="230961" y="70142"/>
                </a:cubicBezTo>
                <a:cubicBezTo>
                  <a:pt x="230961" y="75476"/>
                  <a:pt x="228871" y="79655"/>
                  <a:pt x="224695" y="82677"/>
                </a:cubicBezTo>
                <a:cubicBezTo>
                  <a:pt x="220515" y="85699"/>
                  <a:pt x="214782" y="87566"/>
                  <a:pt x="207491" y="88278"/>
                </a:cubicBezTo>
                <a:cubicBezTo>
                  <a:pt x="199847" y="88989"/>
                  <a:pt x="192822" y="88367"/>
                  <a:pt x="186422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252831" y="127750"/>
                </a:moveTo>
                <a:lnTo>
                  <a:pt x="32003" y="127750"/>
                </a:lnTo>
                <a:cubicBezTo>
                  <a:pt x="26846" y="127750"/>
                  <a:pt x="23825" y="130239"/>
                  <a:pt x="22935" y="135217"/>
                </a:cubicBezTo>
                <a:lnTo>
                  <a:pt x="0" y="102946"/>
                </a:lnTo>
                <a:lnTo>
                  <a:pt x="107745" y="102946"/>
                </a:lnTo>
                <a:lnTo>
                  <a:pt x="107745" y="94945"/>
                </a:lnTo>
                <a:cubicBezTo>
                  <a:pt x="107745" y="92456"/>
                  <a:pt x="107213" y="90101"/>
                  <a:pt x="106145" y="87878"/>
                </a:cubicBezTo>
                <a:cubicBezTo>
                  <a:pt x="105079" y="85655"/>
                  <a:pt x="103212" y="84011"/>
                  <a:pt x="100544" y="82944"/>
                </a:cubicBezTo>
                <a:lnTo>
                  <a:pt x="154952" y="69609"/>
                </a:lnTo>
                <a:lnTo>
                  <a:pt x="154952" y="102946"/>
                </a:lnTo>
                <a:lnTo>
                  <a:pt x="252831" y="102946"/>
                </a:lnTo>
                <a:moveTo>
                  <a:pt x="227228" y="145352"/>
                </a:moveTo>
                <a:lnTo>
                  <a:pt x="227228" y="197092"/>
                </a:lnTo>
                <a:cubicBezTo>
                  <a:pt x="227228" y="205626"/>
                  <a:pt x="225182" y="211804"/>
                  <a:pt x="221093" y="215627"/>
                </a:cubicBezTo>
                <a:cubicBezTo>
                  <a:pt x="217004" y="219449"/>
                  <a:pt x="210514" y="221361"/>
                  <a:pt x="201625" y="221361"/>
                </a:cubicBezTo>
                <a:lnTo>
                  <a:pt x="180022" y="221361"/>
                </a:lnTo>
                <a:lnTo>
                  <a:pt x="180022" y="169888"/>
                </a:lnTo>
                <a:lnTo>
                  <a:pt x="57872" y="169888"/>
                </a:lnTo>
                <a:cubicBezTo>
                  <a:pt x="53428" y="169888"/>
                  <a:pt x="50760" y="172110"/>
                  <a:pt x="49872" y="176556"/>
                </a:cubicBezTo>
                <a:lnTo>
                  <a:pt x="27469" y="1453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8" name="Freeform 328"/>
          <p:cNvSpPr/>
          <p:nvPr/>
        </p:nvSpPr>
        <p:spPr>
          <a:xfrm>
            <a:off x="13148901" y="4989299"/>
            <a:ext cx="252831" cy="233362"/>
          </a:xfrm>
          <a:custGeom>
            <a:avLst/>
            <a:gdLst>
              <a:gd name="connsiteX0" fmla="*/ 230161 w 252831"/>
              <a:gd name="connsiteY0" fmla="*/ 191224 h 233362"/>
              <a:gd name="connsiteX1" fmla="*/ 204558 w 252831"/>
              <a:gd name="connsiteY1" fmla="*/ 221894 h 233362"/>
              <a:gd name="connsiteX2" fmla="*/ 131482 w 252831"/>
              <a:gd name="connsiteY2" fmla="*/ 233362 h 233362"/>
              <a:gd name="connsiteX3" fmla="*/ 58272 w 252831"/>
              <a:gd name="connsiteY3" fmla="*/ 221894 h 233362"/>
              <a:gd name="connsiteX4" fmla="*/ 32536 w 252831"/>
              <a:gd name="connsiteY4" fmla="*/ 191224 h 233362"/>
              <a:gd name="connsiteX5" fmla="*/ 58272 w 252831"/>
              <a:gd name="connsiteY5" fmla="*/ 160553 h 233362"/>
              <a:gd name="connsiteX6" fmla="*/ 131482 w 252831"/>
              <a:gd name="connsiteY6" fmla="*/ 149085 h 233362"/>
              <a:gd name="connsiteX7" fmla="*/ 204558 w 252831"/>
              <a:gd name="connsiteY7" fmla="*/ 160553 h 233362"/>
              <a:gd name="connsiteX8" fmla="*/ 230161 w 252831"/>
              <a:gd name="connsiteY8" fmla="*/ 191224 h 233362"/>
              <a:gd name="connsiteX10" fmla="*/ 123214 w 252831"/>
              <a:gd name="connsiteY10" fmla="*/ 68809 h 233362"/>
              <a:gd name="connsiteX11" fmla="*/ 151350 w 252831"/>
              <a:gd name="connsiteY11" fmla="*/ 68275 h 233362"/>
              <a:gd name="connsiteX12" fmla="*/ 178955 w 252831"/>
              <a:gd name="connsiteY12" fmla="*/ 66808 h 233362"/>
              <a:gd name="connsiteX13" fmla="*/ 204025 w 252831"/>
              <a:gd name="connsiteY13" fmla="*/ 64542 h 233362"/>
              <a:gd name="connsiteX14" fmla="*/ 224560 w 252831"/>
              <a:gd name="connsiteY14" fmla="*/ 61607 h 233362"/>
              <a:gd name="connsiteX15" fmla="*/ 228028 w 252831"/>
              <a:gd name="connsiteY15" fmla="*/ 77610 h 233362"/>
              <a:gd name="connsiteX16" fmla="*/ 205758 w 252831"/>
              <a:gd name="connsiteY16" fmla="*/ 84944 h 233362"/>
              <a:gd name="connsiteX17" fmla="*/ 176154 w 252831"/>
              <a:gd name="connsiteY17" fmla="*/ 90412 h 233362"/>
              <a:gd name="connsiteX18" fmla="*/ 143618 w 252831"/>
              <a:gd name="connsiteY18" fmla="*/ 93745 h 233362"/>
              <a:gd name="connsiteX19" fmla="*/ 112547 w 252831"/>
              <a:gd name="connsiteY19" fmla="*/ 94945 h 233362"/>
              <a:gd name="connsiteX20" fmla="*/ 41872 w 252831"/>
              <a:gd name="connsiteY20" fmla="*/ 94945 h 233362"/>
              <a:gd name="connsiteX21" fmla="*/ 41872 w 252831"/>
              <a:gd name="connsiteY21" fmla="*/ 29337 h 233362"/>
              <a:gd name="connsiteX22" fmla="*/ 39204 w 252831"/>
              <a:gd name="connsiteY22" fmla="*/ 20403 h 233362"/>
              <a:gd name="connsiteX23" fmla="*/ 31203 w 252831"/>
              <a:gd name="connsiteY23" fmla="*/ 16002 h 233362"/>
              <a:gd name="connsiteX24" fmla="*/ 90410 w 252831"/>
              <a:gd name="connsiteY24" fmla="*/ 0 h 233362"/>
              <a:gd name="connsiteX25" fmla="*/ 90410 w 252831"/>
              <a:gd name="connsiteY25" fmla="*/ 8534 h 233362"/>
              <a:gd name="connsiteX26" fmla="*/ 215759 w 252831"/>
              <a:gd name="connsiteY26" fmla="*/ 8534 h 233362"/>
              <a:gd name="connsiteX27" fmla="*/ 215759 w 252831"/>
              <a:gd name="connsiteY27" fmla="*/ 33071 h 233362"/>
              <a:gd name="connsiteX28" fmla="*/ 90410 w 252831"/>
              <a:gd name="connsiteY28" fmla="*/ 33071 h 233362"/>
              <a:gd name="connsiteX29" fmla="*/ 90410 w 252831"/>
              <a:gd name="connsiteY29" fmla="*/ 68809 h 233362"/>
              <a:gd name="connsiteX31" fmla="*/ 252831 w 252831"/>
              <a:gd name="connsiteY31" fmla="*/ 134684 h 233362"/>
              <a:gd name="connsiteX32" fmla="*/ 32003 w 252831"/>
              <a:gd name="connsiteY32" fmla="*/ 134684 h 233362"/>
              <a:gd name="connsiteX33" fmla="*/ 22935 w 252831"/>
              <a:gd name="connsiteY33" fmla="*/ 142151 h 233362"/>
              <a:gd name="connsiteX34" fmla="*/ 0 w 252831"/>
              <a:gd name="connsiteY34" fmla="*/ 109881 h 233362"/>
              <a:gd name="connsiteX35" fmla="*/ 252831 w 252831"/>
              <a:gd name="connsiteY35" fmla="*/ 109881 h 233362"/>
              <a:gd name="connsiteX37" fmla="*/ 180555 w 252831"/>
              <a:gd name="connsiteY37" fmla="*/ 191224 h 233362"/>
              <a:gd name="connsiteX38" fmla="*/ 167087 w 252831"/>
              <a:gd name="connsiteY38" fmla="*/ 176289 h 233362"/>
              <a:gd name="connsiteX39" fmla="*/ 131482 w 252831"/>
              <a:gd name="connsiteY39" fmla="*/ 171222 h 233362"/>
              <a:gd name="connsiteX40" fmla="*/ 95611 w 252831"/>
              <a:gd name="connsiteY40" fmla="*/ 176289 h 233362"/>
              <a:gd name="connsiteX41" fmla="*/ 82142 w 252831"/>
              <a:gd name="connsiteY41" fmla="*/ 191224 h 233362"/>
              <a:gd name="connsiteX42" fmla="*/ 95478 w 252831"/>
              <a:gd name="connsiteY42" fmla="*/ 206159 h 233362"/>
              <a:gd name="connsiteX43" fmla="*/ 131482 w 252831"/>
              <a:gd name="connsiteY43" fmla="*/ 211226 h 233362"/>
              <a:gd name="connsiteX44" fmla="*/ 167087 w 252831"/>
              <a:gd name="connsiteY44" fmla="*/ 206159 h 233362"/>
              <a:gd name="connsiteX45" fmla="*/ 180555 w 252831"/>
              <a:gd name="connsiteY45" fmla="*/ 191224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52831" h="233362">
                <a:moveTo>
                  <a:pt x="230161" y="191224"/>
                </a:moveTo>
                <a:cubicBezTo>
                  <a:pt x="230161" y="204026"/>
                  <a:pt x="221627" y="214249"/>
                  <a:pt x="204558" y="221894"/>
                </a:cubicBezTo>
                <a:cubicBezTo>
                  <a:pt x="187489" y="229539"/>
                  <a:pt x="163130" y="233362"/>
                  <a:pt x="131482" y="233362"/>
                </a:cubicBezTo>
                <a:cubicBezTo>
                  <a:pt x="99834" y="233362"/>
                  <a:pt x="75431" y="229539"/>
                  <a:pt x="58272" y="221894"/>
                </a:cubicBezTo>
                <a:cubicBezTo>
                  <a:pt x="41115" y="214249"/>
                  <a:pt x="32536" y="204026"/>
                  <a:pt x="32536" y="191224"/>
                </a:cubicBezTo>
                <a:cubicBezTo>
                  <a:pt x="32536" y="178422"/>
                  <a:pt x="41115" y="168199"/>
                  <a:pt x="58272" y="160553"/>
                </a:cubicBezTo>
                <a:cubicBezTo>
                  <a:pt x="75431" y="152908"/>
                  <a:pt x="99834" y="149085"/>
                  <a:pt x="131482" y="149085"/>
                </a:cubicBezTo>
                <a:cubicBezTo>
                  <a:pt x="163130" y="149085"/>
                  <a:pt x="187489" y="152908"/>
                  <a:pt x="204558" y="160553"/>
                </a:cubicBezTo>
                <a:cubicBezTo>
                  <a:pt x="221627" y="168199"/>
                  <a:pt x="230161" y="178422"/>
                  <a:pt x="230161" y="191224"/>
                </a:cubicBezTo>
                <a:moveTo>
                  <a:pt x="123214" y="68809"/>
                </a:moveTo>
                <a:cubicBezTo>
                  <a:pt x="132460" y="68809"/>
                  <a:pt x="141838" y="68631"/>
                  <a:pt x="151350" y="68275"/>
                </a:cubicBezTo>
                <a:cubicBezTo>
                  <a:pt x="160865" y="67920"/>
                  <a:pt x="170066" y="67431"/>
                  <a:pt x="178955" y="66808"/>
                </a:cubicBezTo>
                <a:cubicBezTo>
                  <a:pt x="187844" y="66186"/>
                  <a:pt x="196202" y="65431"/>
                  <a:pt x="204025" y="64542"/>
                </a:cubicBezTo>
                <a:cubicBezTo>
                  <a:pt x="211849" y="63653"/>
                  <a:pt x="218694" y="62675"/>
                  <a:pt x="224560" y="61607"/>
                </a:cubicBezTo>
                <a:lnTo>
                  <a:pt x="228028" y="77610"/>
                </a:lnTo>
                <a:cubicBezTo>
                  <a:pt x="222338" y="80276"/>
                  <a:pt x="214914" y="82721"/>
                  <a:pt x="205758" y="84944"/>
                </a:cubicBezTo>
                <a:cubicBezTo>
                  <a:pt x="196602" y="87166"/>
                  <a:pt x="186734" y="88989"/>
                  <a:pt x="176154" y="90412"/>
                </a:cubicBezTo>
                <a:cubicBezTo>
                  <a:pt x="165576" y="91834"/>
                  <a:pt x="154730" y="92945"/>
                  <a:pt x="143618" y="93745"/>
                </a:cubicBezTo>
                <a:cubicBezTo>
                  <a:pt x="132505" y="94545"/>
                  <a:pt x="122148" y="94945"/>
                  <a:pt x="112547" y="94945"/>
                </a:cubicBezTo>
                <a:lnTo>
                  <a:pt x="41872" y="94945"/>
                </a:lnTo>
                <a:lnTo>
                  <a:pt x="41872" y="29337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3"/>
                  <a:pt x="34759" y="16535"/>
                  <a:pt x="31203" y="16002"/>
                </a:cubicBezTo>
                <a:lnTo>
                  <a:pt x="90410" y="0"/>
                </a:lnTo>
                <a:lnTo>
                  <a:pt x="90410" y="8534"/>
                </a:lnTo>
                <a:lnTo>
                  <a:pt x="215759" y="8534"/>
                </a:lnTo>
                <a:lnTo>
                  <a:pt x="215759" y="33071"/>
                </a:lnTo>
                <a:lnTo>
                  <a:pt x="90410" y="33071"/>
                </a:lnTo>
                <a:lnTo>
                  <a:pt x="90410" y="68809"/>
                </a:lnTo>
                <a:moveTo>
                  <a:pt x="252831" y="134684"/>
                </a:moveTo>
                <a:lnTo>
                  <a:pt x="32003" y="134684"/>
                </a:lnTo>
                <a:cubicBezTo>
                  <a:pt x="26846" y="134684"/>
                  <a:pt x="23825" y="137173"/>
                  <a:pt x="22935" y="142151"/>
                </a:cubicBezTo>
                <a:lnTo>
                  <a:pt x="0" y="109881"/>
                </a:lnTo>
                <a:lnTo>
                  <a:pt x="252831" y="109881"/>
                </a:lnTo>
                <a:moveTo>
                  <a:pt x="180555" y="191224"/>
                </a:moveTo>
                <a:cubicBezTo>
                  <a:pt x="180555" y="184645"/>
                  <a:pt x="176065" y="179667"/>
                  <a:pt x="167087" y="176289"/>
                </a:cubicBezTo>
                <a:cubicBezTo>
                  <a:pt x="158107" y="172910"/>
                  <a:pt x="146239" y="171222"/>
                  <a:pt x="131482" y="171222"/>
                </a:cubicBezTo>
                <a:cubicBezTo>
                  <a:pt x="116546" y="171222"/>
                  <a:pt x="104591" y="172910"/>
                  <a:pt x="95611" y="176289"/>
                </a:cubicBezTo>
                <a:cubicBezTo>
                  <a:pt x="86632" y="179667"/>
                  <a:pt x="82142" y="184645"/>
                  <a:pt x="82142" y="191224"/>
                </a:cubicBezTo>
                <a:cubicBezTo>
                  <a:pt x="82142" y="197803"/>
                  <a:pt x="86587" y="202781"/>
                  <a:pt x="95478" y="206159"/>
                </a:cubicBezTo>
                <a:cubicBezTo>
                  <a:pt x="104367" y="209538"/>
                  <a:pt x="116370" y="211226"/>
                  <a:pt x="131482" y="211226"/>
                </a:cubicBezTo>
                <a:cubicBezTo>
                  <a:pt x="146239" y="211226"/>
                  <a:pt x="158107" y="209538"/>
                  <a:pt x="167087" y="206159"/>
                </a:cubicBezTo>
                <a:cubicBezTo>
                  <a:pt x="176065" y="202781"/>
                  <a:pt x="180555" y="197803"/>
                  <a:pt x="180555" y="1912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9" name="Freeform 329"/>
          <p:cNvSpPr/>
          <p:nvPr/>
        </p:nvSpPr>
        <p:spPr>
          <a:xfrm>
            <a:off x="13490313" y="4995967"/>
            <a:ext cx="252831" cy="207759"/>
          </a:xfrm>
          <a:custGeom>
            <a:avLst/>
            <a:gdLst>
              <a:gd name="connsiteX0" fmla="*/ 17869 w 252831"/>
              <a:gd name="connsiteY0" fmla="*/ 130683 h 207759"/>
              <a:gd name="connsiteX1" fmla="*/ 48271 w 252831"/>
              <a:gd name="connsiteY1" fmla="*/ 120148 h 207759"/>
              <a:gd name="connsiteX2" fmla="*/ 76409 w 252831"/>
              <a:gd name="connsiteY2" fmla="*/ 100012 h 207759"/>
              <a:gd name="connsiteX3" fmla="*/ 97078 w 252831"/>
              <a:gd name="connsiteY3" fmla="*/ 72942 h 207759"/>
              <a:gd name="connsiteX4" fmla="*/ 105079 w 252831"/>
              <a:gd name="connsiteY4" fmla="*/ 41605 h 207759"/>
              <a:gd name="connsiteX5" fmla="*/ 105079 w 252831"/>
              <a:gd name="connsiteY5" fmla="*/ 29604 h 207759"/>
              <a:gd name="connsiteX6" fmla="*/ 102412 w 252831"/>
              <a:gd name="connsiteY6" fmla="*/ 20669 h 207759"/>
              <a:gd name="connsiteX7" fmla="*/ 94411 w 252831"/>
              <a:gd name="connsiteY7" fmla="*/ 16268 h 207759"/>
              <a:gd name="connsiteX8" fmla="*/ 157620 w 252831"/>
              <a:gd name="connsiteY8" fmla="*/ 0 h 207759"/>
              <a:gd name="connsiteX9" fmla="*/ 157620 w 252831"/>
              <a:gd name="connsiteY9" fmla="*/ 27737 h 207759"/>
              <a:gd name="connsiteX10" fmla="*/ 155752 w 252831"/>
              <a:gd name="connsiteY10" fmla="*/ 46539 h 207759"/>
              <a:gd name="connsiteX11" fmla="*/ 151752 w 252831"/>
              <a:gd name="connsiteY11" fmla="*/ 60807 h 207759"/>
              <a:gd name="connsiteX12" fmla="*/ 180955 w 252831"/>
              <a:gd name="connsiteY12" fmla="*/ 64674 h 207759"/>
              <a:gd name="connsiteX13" fmla="*/ 205758 w 252831"/>
              <a:gd name="connsiteY13" fmla="*/ 75343 h 207759"/>
              <a:gd name="connsiteX14" fmla="*/ 223095 w 252831"/>
              <a:gd name="connsiteY14" fmla="*/ 92411 h 207759"/>
              <a:gd name="connsiteX15" fmla="*/ 229628 w 252831"/>
              <a:gd name="connsiteY15" fmla="*/ 115481 h 207759"/>
              <a:gd name="connsiteX16" fmla="*/ 223360 w 252831"/>
              <a:gd name="connsiteY16" fmla="*/ 131216 h 207759"/>
              <a:gd name="connsiteX17" fmla="*/ 206158 w 252831"/>
              <a:gd name="connsiteY17" fmla="*/ 138950 h 207759"/>
              <a:gd name="connsiteX18" fmla="*/ 185489 w 252831"/>
              <a:gd name="connsiteY18" fmla="*/ 136284 h 207759"/>
              <a:gd name="connsiteX19" fmla="*/ 172554 w 252831"/>
              <a:gd name="connsiteY19" fmla="*/ 123215 h 207759"/>
              <a:gd name="connsiteX20" fmla="*/ 176022 w 252831"/>
              <a:gd name="connsiteY20" fmla="*/ 108147 h 207759"/>
              <a:gd name="connsiteX21" fmla="*/ 171221 w 252831"/>
              <a:gd name="connsiteY21" fmla="*/ 94812 h 207759"/>
              <a:gd name="connsiteX22" fmla="*/ 159620 w 252831"/>
              <a:gd name="connsiteY22" fmla="*/ 84410 h 207759"/>
              <a:gd name="connsiteX23" fmla="*/ 142684 w 252831"/>
              <a:gd name="connsiteY23" fmla="*/ 77876 h 207759"/>
              <a:gd name="connsiteX24" fmla="*/ 121881 w 252831"/>
              <a:gd name="connsiteY24" fmla="*/ 100546 h 207759"/>
              <a:gd name="connsiteX25" fmla="*/ 93210 w 252831"/>
              <a:gd name="connsiteY25" fmla="*/ 118681 h 207759"/>
              <a:gd name="connsiteX26" fmla="*/ 58007 w 252831"/>
              <a:gd name="connsiteY26" fmla="*/ 130949 h 207759"/>
              <a:gd name="connsiteX27" fmla="*/ 17869 w 252831"/>
              <a:gd name="connsiteY27" fmla="*/ 136017 h 207759"/>
              <a:gd name="connsiteX29" fmla="*/ 252831 w 252831"/>
              <a:gd name="connsiteY29" fmla="*/ 200291 h 207759"/>
              <a:gd name="connsiteX30" fmla="*/ 32003 w 252831"/>
              <a:gd name="connsiteY30" fmla="*/ 200291 h 207759"/>
              <a:gd name="connsiteX31" fmla="*/ 22935 w 252831"/>
              <a:gd name="connsiteY31" fmla="*/ 207759 h 207759"/>
              <a:gd name="connsiteX32" fmla="*/ 0 w 252831"/>
              <a:gd name="connsiteY32" fmla="*/ 175488 h 207759"/>
              <a:gd name="connsiteX33" fmla="*/ 106414 w 252831"/>
              <a:gd name="connsiteY33" fmla="*/ 175488 h 207759"/>
              <a:gd name="connsiteX34" fmla="*/ 106414 w 252831"/>
              <a:gd name="connsiteY34" fmla="*/ 143484 h 207759"/>
              <a:gd name="connsiteX35" fmla="*/ 104812 w 252831"/>
              <a:gd name="connsiteY35" fmla="*/ 136416 h 207759"/>
              <a:gd name="connsiteX36" fmla="*/ 99211 w 252831"/>
              <a:gd name="connsiteY36" fmla="*/ 131483 h 207759"/>
              <a:gd name="connsiteX37" fmla="*/ 153619 w 252831"/>
              <a:gd name="connsiteY37" fmla="*/ 118148 h 207759"/>
              <a:gd name="connsiteX38" fmla="*/ 153619 w 252831"/>
              <a:gd name="connsiteY38" fmla="*/ 175488 h 207759"/>
              <a:gd name="connsiteX39" fmla="*/ 252831 w 252831"/>
              <a:gd name="connsiteY39" fmla="*/ 175488 h 2077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07759">
                <a:moveTo>
                  <a:pt x="17869" y="130683"/>
                </a:moveTo>
                <a:cubicBezTo>
                  <a:pt x="27825" y="129083"/>
                  <a:pt x="37959" y="125571"/>
                  <a:pt x="48271" y="120148"/>
                </a:cubicBezTo>
                <a:cubicBezTo>
                  <a:pt x="58584" y="114725"/>
                  <a:pt x="67963" y="108013"/>
                  <a:pt x="76409" y="100012"/>
                </a:cubicBezTo>
                <a:cubicBezTo>
                  <a:pt x="84854" y="92011"/>
                  <a:pt x="91745" y="82988"/>
                  <a:pt x="97078" y="72942"/>
                </a:cubicBezTo>
                <a:cubicBezTo>
                  <a:pt x="102412" y="62897"/>
                  <a:pt x="105079" y="52451"/>
                  <a:pt x="105079" y="41605"/>
                </a:cubicBezTo>
                <a:lnTo>
                  <a:pt x="105079" y="29604"/>
                </a:lnTo>
                <a:cubicBezTo>
                  <a:pt x="105079" y="26047"/>
                  <a:pt x="104191" y="23070"/>
                  <a:pt x="102412" y="20669"/>
                </a:cubicBezTo>
                <a:cubicBezTo>
                  <a:pt x="100634" y="18269"/>
                  <a:pt x="97968" y="16802"/>
                  <a:pt x="94411" y="16268"/>
                </a:cubicBezTo>
                <a:lnTo>
                  <a:pt x="157620" y="0"/>
                </a:lnTo>
                <a:lnTo>
                  <a:pt x="157620" y="27737"/>
                </a:lnTo>
                <a:cubicBezTo>
                  <a:pt x="157620" y="34493"/>
                  <a:pt x="156997" y="40760"/>
                  <a:pt x="155752" y="46539"/>
                </a:cubicBezTo>
                <a:cubicBezTo>
                  <a:pt x="154507" y="52317"/>
                  <a:pt x="153174" y="57074"/>
                  <a:pt x="151752" y="60807"/>
                </a:cubicBezTo>
                <a:cubicBezTo>
                  <a:pt x="161886" y="60985"/>
                  <a:pt x="171621" y="62274"/>
                  <a:pt x="180955" y="64674"/>
                </a:cubicBezTo>
                <a:cubicBezTo>
                  <a:pt x="190289" y="67075"/>
                  <a:pt x="198557" y="70631"/>
                  <a:pt x="205758" y="75343"/>
                </a:cubicBezTo>
                <a:cubicBezTo>
                  <a:pt x="212959" y="80054"/>
                  <a:pt x="218737" y="85744"/>
                  <a:pt x="223095" y="92411"/>
                </a:cubicBezTo>
                <a:cubicBezTo>
                  <a:pt x="227450" y="99079"/>
                  <a:pt x="229628" y="106769"/>
                  <a:pt x="229628" y="115481"/>
                </a:cubicBezTo>
                <a:cubicBezTo>
                  <a:pt x="229628" y="121526"/>
                  <a:pt x="227540" y="126771"/>
                  <a:pt x="223360" y="131216"/>
                </a:cubicBezTo>
                <a:cubicBezTo>
                  <a:pt x="219182" y="135661"/>
                  <a:pt x="213449" y="138239"/>
                  <a:pt x="206158" y="138950"/>
                </a:cubicBezTo>
                <a:cubicBezTo>
                  <a:pt x="198513" y="139662"/>
                  <a:pt x="191622" y="138773"/>
                  <a:pt x="185489" y="136284"/>
                </a:cubicBezTo>
                <a:cubicBezTo>
                  <a:pt x="179355" y="133794"/>
                  <a:pt x="175044" y="129438"/>
                  <a:pt x="172554" y="123215"/>
                </a:cubicBezTo>
                <a:cubicBezTo>
                  <a:pt x="175222" y="118059"/>
                  <a:pt x="176377" y="113036"/>
                  <a:pt x="176022" y="108147"/>
                </a:cubicBezTo>
                <a:cubicBezTo>
                  <a:pt x="175665" y="103257"/>
                  <a:pt x="174065" y="98812"/>
                  <a:pt x="171221" y="94812"/>
                </a:cubicBezTo>
                <a:cubicBezTo>
                  <a:pt x="168376" y="90812"/>
                  <a:pt x="164508" y="87344"/>
                  <a:pt x="159620" y="84410"/>
                </a:cubicBezTo>
                <a:cubicBezTo>
                  <a:pt x="154730" y="81476"/>
                  <a:pt x="149084" y="79299"/>
                  <a:pt x="142684" y="77876"/>
                </a:cubicBezTo>
                <a:cubicBezTo>
                  <a:pt x="137171" y="86055"/>
                  <a:pt x="130239" y="93612"/>
                  <a:pt x="121881" y="100546"/>
                </a:cubicBezTo>
                <a:cubicBezTo>
                  <a:pt x="113523" y="107480"/>
                  <a:pt x="103967" y="113525"/>
                  <a:pt x="93210" y="118681"/>
                </a:cubicBezTo>
                <a:cubicBezTo>
                  <a:pt x="82454" y="123837"/>
                  <a:pt x="70718" y="127927"/>
                  <a:pt x="58007" y="130949"/>
                </a:cubicBezTo>
                <a:cubicBezTo>
                  <a:pt x="45293" y="133972"/>
                  <a:pt x="31914" y="135661"/>
                  <a:pt x="17869" y="136017"/>
                </a:cubicBezTo>
                <a:moveTo>
                  <a:pt x="252831" y="200291"/>
                </a:moveTo>
                <a:lnTo>
                  <a:pt x="32003" y="200291"/>
                </a:lnTo>
                <a:cubicBezTo>
                  <a:pt x="26846" y="200291"/>
                  <a:pt x="23825" y="202781"/>
                  <a:pt x="22935" y="207759"/>
                </a:cubicBezTo>
                <a:lnTo>
                  <a:pt x="0" y="175488"/>
                </a:lnTo>
                <a:lnTo>
                  <a:pt x="106414" y="175488"/>
                </a:lnTo>
                <a:lnTo>
                  <a:pt x="106414" y="143484"/>
                </a:lnTo>
                <a:cubicBezTo>
                  <a:pt x="106414" y="140995"/>
                  <a:pt x="105879" y="138639"/>
                  <a:pt x="104812" y="136416"/>
                </a:cubicBezTo>
                <a:cubicBezTo>
                  <a:pt x="103746" y="134194"/>
                  <a:pt x="101878" y="132549"/>
                  <a:pt x="99211" y="131483"/>
                </a:cubicBezTo>
                <a:lnTo>
                  <a:pt x="153619" y="118148"/>
                </a:lnTo>
                <a:lnTo>
                  <a:pt x="153619" y="175488"/>
                </a:lnTo>
                <a:lnTo>
                  <a:pt x="252831" y="17548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0" name="Freeform 330"/>
          <p:cNvSpPr/>
          <p:nvPr/>
        </p:nvSpPr>
        <p:spPr>
          <a:xfrm>
            <a:off x="13757013" y="4990633"/>
            <a:ext cx="252831" cy="231495"/>
          </a:xfrm>
          <a:custGeom>
            <a:avLst/>
            <a:gdLst>
              <a:gd name="connsiteX0" fmla="*/ 252831 w 252831"/>
              <a:gd name="connsiteY0" fmla="*/ 156819 h 231495"/>
              <a:gd name="connsiteX1" fmla="*/ 156285 w 252831"/>
              <a:gd name="connsiteY1" fmla="*/ 156819 h 231495"/>
              <a:gd name="connsiteX2" fmla="*/ 156285 w 252831"/>
              <a:gd name="connsiteY2" fmla="*/ 212827 h 231495"/>
              <a:gd name="connsiteX3" fmla="*/ 109079 w 252831"/>
              <a:gd name="connsiteY3" fmla="*/ 231495 h 231495"/>
              <a:gd name="connsiteX4" fmla="*/ 109079 w 252831"/>
              <a:gd name="connsiteY4" fmla="*/ 156819 h 231495"/>
              <a:gd name="connsiteX5" fmla="*/ 32003 w 252831"/>
              <a:gd name="connsiteY5" fmla="*/ 156819 h 231495"/>
              <a:gd name="connsiteX6" fmla="*/ 22935 w 252831"/>
              <a:gd name="connsiteY6" fmla="*/ 164287 h 231495"/>
              <a:gd name="connsiteX7" fmla="*/ 0 w 252831"/>
              <a:gd name="connsiteY7" fmla="*/ 132016 h 231495"/>
              <a:gd name="connsiteX8" fmla="*/ 252831 w 252831"/>
              <a:gd name="connsiteY8" fmla="*/ 132016 h 231495"/>
              <a:gd name="connsiteX10" fmla="*/ 17869 w 252831"/>
              <a:gd name="connsiteY10" fmla="*/ 112013 h 231495"/>
              <a:gd name="connsiteX11" fmla="*/ 48271 w 252831"/>
              <a:gd name="connsiteY11" fmla="*/ 103213 h 231495"/>
              <a:gd name="connsiteX12" fmla="*/ 76409 w 252831"/>
              <a:gd name="connsiteY12" fmla="*/ 86810 h 231495"/>
              <a:gd name="connsiteX13" fmla="*/ 97078 w 252831"/>
              <a:gd name="connsiteY13" fmla="*/ 63341 h 231495"/>
              <a:gd name="connsiteX14" fmla="*/ 105079 w 252831"/>
              <a:gd name="connsiteY14" fmla="*/ 33603 h 231495"/>
              <a:gd name="connsiteX15" fmla="*/ 105079 w 252831"/>
              <a:gd name="connsiteY15" fmla="*/ 29603 h 231495"/>
              <a:gd name="connsiteX16" fmla="*/ 102412 w 252831"/>
              <a:gd name="connsiteY16" fmla="*/ 20669 h 231495"/>
              <a:gd name="connsiteX17" fmla="*/ 94411 w 252831"/>
              <a:gd name="connsiteY17" fmla="*/ 16268 h 231495"/>
              <a:gd name="connsiteX18" fmla="*/ 157620 w 252831"/>
              <a:gd name="connsiteY18" fmla="*/ 0 h 231495"/>
              <a:gd name="connsiteX19" fmla="*/ 157620 w 252831"/>
              <a:gd name="connsiteY19" fmla="*/ 19735 h 231495"/>
              <a:gd name="connsiteX20" fmla="*/ 151219 w 252831"/>
              <a:gd name="connsiteY20" fmla="*/ 50139 h 231495"/>
              <a:gd name="connsiteX21" fmla="*/ 180022 w 252831"/>
              <a:gd name="connsiteY21" fmla="*/ 53473 h 231495"/>
              <a:gd name="connsiteX22" fmla="*/ 205091 w 252831"/>
              <a:gd name="connsiteY22" fmla="*/ 62141 h 231495"/>
              <a:gd name="connsiteX23" fmla="*/ 222827 w 252831"/>
              <a:gd name="connsiteY23" fmla="*/ 75875 h 231495"/>
              <a:gd name="connsiteX24" fmla="*/ 229628 w 252831"/>
              <a:gd name="connsiteY24" fmla="*/ 94145 h 231495"/>
              <a:gd name="connsiteX25" fmla="*/ 223360 w 252831"/>
              <a:gd name="connsiteY25" fmla="*/ 109880 h 231495"/>
              <a:gd name="connsiteX26" fmla="*/ 206158 w 252831"/>
              <a:gd name="connsiteY26" fmla="*/ 117614 h 231495"/>
              <a:gd name="connsiteX27" fmla="*/ 185489 w 252831"/>
              <a:gd name="connsiteY27" fmla="*/ 114947 h 231495"/>
              <a:gd name="connsiteX28" fmla="*/ 172554 w 252831"/>
              <a:gd name="connsiteY28" fmla="*/ 101879 h 231495"/>
              <a:gd name="connsiteX29" fmla="*/ 176422 w 252831"/>
              <a:gd name="connsiteY29" fmla="*/ 90011 h 231495"/>
              <a:gd name="connsiteX30" fmla="*/ 171621 w 252831"/>
              <a:gd name="connsiteY30" fmla="*/ 78942 h 231495"/>
              <a:gd name="connsiteX31" fmla="*/ 159485 w 252831"/>
              <a:gd name="connsiteY31" fmla="*/ 70408 h 231495"/>
              <a:gd name="connsiteX32" fmla="*/ 141616 w 252831"/>
              <a:gd name="connsiteY32" fmla="*/ 66141 h 231495"/>
              <a:gd name="connsiteX33" fmla="*/ 119214 w 252831"/>
              <a:gd name="connsiteY33" fmla="*/ 86810 h 231495"/>
              <a:gd name="connsiteX34" fmla="*/ 89610 w 252831"/>
              <a:gd name="connsiteY34" fmla="*/ 102146 h 231495"/>
              <a:gd name="connsiteX35" fmla="*/ 55073 w 252831"/>
              <a:gd name="connsiteY35" fmla="*/ 112414 h 231495"/>
              <a:gd name="connsiteX36" fmla="*/ 17869 w 252831"/>
              <a:gd name="connsiteY36" fmla="*/ 117347 h 2314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52831" h="231495">
                <a:moveTo>
                  <a:pt x="252831" y="156819"/>
                </a:moveTo>
                <a:lnTo>
                  <a:pt x="156285" y="156819"/>
                </a:lnTo>
                <a:lnTo>
                  <a:pt x="156285" y="212827"/>
                </a:lnTo>
                <a:lnTo>
                  <a:pt x="109079" y="231495"/>
                </a:lnTo>
                <a:lnTo>
                  <a:pt x="109079" y="156819"/>
                </a:lnTo>
                <a:lnTo>
                  <a:pt x="32003" y="156819"/>
                </a:lnTo>
                <a:cubicBezTo>
                  <a:pt x="26846" y="156819"/>
                  <a:pt x="23825" y="159308"/>
                  <a:pt x="22935" y="164287"/>
                </a:cubicBezTo>
                <a:lnTo>
                  <a:pt x="0" y="132016"/>
                </a:lnTo>
                <a:lnTo>
                  <a:pt x="252831" y="132016"/>
                </a:lnTo>
                <a:moveTo>
                  <a:pt x="17869" y="112013"/>
                </a:moveTo>
                <a:cubicBezTo>
                  <a:pt x="27825" y="110413"/>
                  <a:pt x="37959" y="107480"/>
                  <a:pt x="48271" y="103213"/>
                </a:cubicBezTo>
                <a:cubicBezTo>
                  <a:pt x="58584" y="98946"/>
                  <a:pt x="67963" y="93478"/>
                  <a:pt x="76409" y="86810"/>
                </a:cubicBezTo>
                <a:cubicBezTo>
                  <a:pt x="84854" y="80143"/>
                  <a:pt x="91745" y="72320"/>
                  <a:pt x="97078" y="63341"/>
                </a:cubicBezTo>
                <a:cubicBezTo>
                  <a:pt x="102412" y="54362"/>
                  <a:pt x="105079" y="44449"/>
                  <a:pt x="105079" y="33603"/>
                </a:cubicBezTo>
                <a:lnTo>
                  <a:pt x="105079" y="29603"/>
                </a:lnTo>
                <a:cubicBezTo>
                  <a:pt x="105079" y="26047"/>
                  <a:pt x="104191" y="23069"/>
                  <a:pt x="102412" y="20669"/>
                </a:cubicBezTo>
                <a:cubicBezTo>
                  <a:pt x="100634" y="18269"/>
                  <a:pt x="97968" y="16802"/>
                  <a:pt x="94411" y="16268"/>
                </a:cubicBezTo>
                <a:lnTo>
                  <a:pt x="157620" y="0"/>
                </a:lnTo>
                <a:lnTo>
                  <a:pt x="157620" y="19735"/>
                </a:lnTo>
                <a:cubicBezTo>
                  <a:pt x="157620" y="30759"/>
                  <a:pt x="155485" y="40894"/>
                  <a:pt x="151219" y="50139"/>
                </a:cubicBezTo>
                <a:cubicBezTo>
                  <a:pt x="160996" y="50317"/>
                  <a:pt x="170599" y="51428"/>
                  <a:pt x="180022" y="53473"/>
                </a:cubicBezTo>
                <a:cubicBezTo>
                  <a:pt x="189444" y="55518"/>
                  <a:pt x="197802" y="58407"/>
                  <a:pt x="205091" y="62141"/>
                </a:cubicBezTo>
                <a:cubicBezTo>
                  <a:pt x="212381" y="65874"/>
                  <a:pt x="218294" y="70453"/>
                  <a:pt x="222827" y="75875"/>
                </a:cubicBezTo>
                <a:cubicBezTo>
                  <a:pt x="227361" y="81298"/>
                  <a:pt x="229628" y="87388"/>
                  <a:pt x="229628" y="94145"/>
                </a:cubicBezTo>
                <a:cubicBezTo>
                  <a:pt x="229628" y="100190"/>
                  <a:pt x="227540" y="105435"/>
                  <a:pt x="223360" y="109880"/>
                </a:cubicBezTo>
                <a:cubicBezTo>
                  <a:pt x="219182" y="114325"/>
                  <a:pt x="213449" y="116903"/>
                  <a:pt x="206158" y="117614"/>
                </a:cubicBezTo>
                <a:cubicBezTo>
                  <a:pt x="198513" y="118326"/>
                  <a:pt x="191622" y="117436"/>
                  <a:pt x="185489" y="114947"/>
                </a:cubicBezTo>
                <a:cubicBezTo>
                  <a:pt x="179355" y="112458"/>
                  <a:pt x="175044" y="108102"/>
                  <a:pt x="172554" y="101879"/>
                </a:cubicBezTo>
                <a:cubicBezTo>
                  <a:pt x="175399" y="97967"/>
                  <a:pt x="176688" y="94011"/>
                  <a:pt x="176422" y="90011"/>
                </a:cubicBezTo>
                <a:cubicBezTo>
                  <a:pt x="176154" y="86010"/>
                  <a:pt x="174554" y="82321"/>
                  <a:pt x="171621" y="78942"/>
                </a:cubicBezTo>
                <a:cubicBezTo>
                  <a:pt x="168687" y="75564"/>
                  <a:pt x="164643" y="72720"/>
                  <a:pt x="159485" y="70408"/>
                </a:cubicBezTo>
                <a:cubicBezTo>
                  <a:pt x="154330" y="68097"/>
                  <a:pt x="148374" y="66675"/>
                  <a:pt x="141616" y="66141"/>
                </a:cubicBezTo>
                <a:cubicBezTo>
                  <a:pt x="135572" y="73964"/>
                  <a:pt x="128105" y="80854"/>
                  <a:pt x="119214" y="86810"/>
                </a:cubicBezTo>
                <a:cubicBezTo>
                  <a:pt x="110323" y="92767"/>
                  <a:pt x="100456" y="97879"/>
                  <a:pt x="89610" y="102146"/>
                </a:cubicBezTo>
                <a:cubicBezTo>
                  <a:pt x="78764" y="106413"/>
                  <a:pt x="67253" y="109836"/>
                  <a:pt x="55073" y="112414"/>
                </a:cubicBezTo>
                <a:cubicBezTo>
                  <a:pt x="42894" y="114991"/>
                  <a:pt x="30493" y="116636"/>
                  <a:pt x="17869" y="1173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1" name="Freeform 331"/>
          <p:cNvSpPr/>
          <p:nvPr/>
        </p:nvSpPr>
        <p:spPr>
          <a:xfrm>
            <a:off x="14035714" y="4988766"/>
            <a:ext cx="228828" cy="227228"/>
          </a:xfrm>
          <a:custGeom>
            <a:avLst/>
            <a:gdLst>
              <a:gd name="connsiteX0" fmla="*/ 0 w 228828"/>
              <a:gd name="connsiteY0" fmla="*/ 21069 h 227228"/>
              <a:gd name="connsiteX1" fmla="*/ 92811 w 228828"/>
              <a:gd name="connsiteY1" fmla="*/ 21069 h 227228"/>
              <a:gd name="connsiteX2" fmla="*/ 92811 w 228828"/>
              <a:gd name="connsiteY2" fmla="*/ 12535 h 227228"/>
              <a:gd name="connsiteX3" fmla="*/ 137350 w 228828"/>
              <a:gd name="connsiteY3" fmla="*/ 25336 h 227228"/>
              <a:gd name="connsiteX4" fmla="*/ 137350 w 228828"/>
              <a:gd name="connsiteY4" fmla="*/ 133617 h 227228"/>
              <a:gd name="connsiteX5" fmla="*/ 92811 w 228828"/>
              <a:gd name="connsiteY5" fmla="*/ 133617 h 227228"/>
              <a:gd name="connsiteX6" fmla="*/ 92811 w 228828"/>
              <a:gd name="connsiteY6" fmla="*/ 124016 h 227228"/>
              <a:gd name="connsiteX7" fmla="*/ 66008 w 228828"/>
              <a:gd name="connsiteY7" fmla="*/ 132283 h 227228"/>
              <a:gd name="connsiteX8" fmla="*/ 33604 w 228828"/>
              <a:gd name="connsiteY8" fmla="*/ 134950 h 227228"/>
              <a:gd name="connsiteX9" fmla="*/ 0 w 228828"/>
              <a:gd name="connsiteY9" fmla="*/ 134950 h 227228"/>
              <a:gd name="connsiteX11" fmla="*/ 170687 w 228828"/>
              <a:gd name="connsiteY11" fmla="*/ 166688 h 227228"/>
              <a:gd name="connsiteX12" fmla="*/ 170687 w 228828"/>
              <a:gd name="connsiteY12" fmla="*/ 28003 h 227228"/>
              <a:gd name="connsiteX13" fmla="*/ 169087 w 228828"/>
              <a:gd name="connsiteY13" fmla="*/ 20936 h 227228"/>
              <a:gd name="connsiteX14" fmla="*/ 163488 w 228828"/>
              <a:gd name="connsiteY14" fmla="*/ 16002 h 227228"/>
              <a:gd name="connsiteX15" fmla="*/ 217894 w 228828"/>
              <a:gd name="connsiteY15" fmla="*/ 0 h 227228"/>
              <a:gd name="connsiteX16" fmla="*/ 217894 w 228828"/>
              <a:gd name="connsiteY16" fmla="*/ 142418 h 227228"/>
              <a:gd name="connsiteX17" fmla="*/ 211759 w 228828"/>
              <a:gd name="connsiteY17" fmla="*/ 160953 h 227228"/>
              <a:gd name="connsiteX18" fmla="*/ 192291 w 228828"/>
              <a:gd name="connsiteY18" fmla="*/ 166688 h 227228"/>
              <a:gd name="connsiteX20" fmla="*/ 35737 w 228828"/>
              <a:gd name="connsiteY20" fmla="*/ 173889 h 227228"/>
              <a:gd name="connsiteX21" fmla="*/ 33071 w 228828"/>
              <a:gd name="connsiteY21" fmla="*/ 164953 h 227228"/>
              <a:gd name="connsiteX22" fmla="*/ 25070 w 228828"/>
              <a:gd name="connsiteY22" fmla="*/ 160553 h 227228"/>
              <a:gd name="connsiteX23" fmla="*/ 82944 w 228828"/>
              <a:gd name="connsiteY23" fmla="*/ 149885 h 227228"/>
              <a:gd name="connsiteX24" fmla="*/ 82944 w 228828"/>
              <a:gd name="connsiteY24" fmla="*/ 202692 h 227228"/>
              <a:gd name="connsiteX25" fmla="*/ 202158 w 228828"/>
              <a:gd name="connsiteY25" fmla="*/ 202692 h 227228"/>
              <a:gd name="connsiteX26" fmla="*/ 211094 w 228828"/>
              <a:gd name="connsiteY26" fmla="*/ 200025 h 227228"/>
              <a:gd name="connsiteX27" fmla="*/ 215494 w 228828"/>
              <a:gd name="connsiteY27" fmla="*/ 192024 h 227228"/>
              <a:gd name="connsiteX28" fmla="*/ 228828 w 228828"/>
              <a:gd name="connsiteY28" fmla="*/ 227228 h 227228"/>
              <a:gd name="connsiteX29" fmla="*/ 35737 w 228828"/>
              <a:gd name="connsiteY29" fmla="*/ 227228 h 227228"/>
              <a:gd name="connsiteX31" fmla="*/ 92811 w 228828"/>
              <a:gd name="connsiteY31" fmla="*/ 45606 h 227228"/>
              <a:gd name="connsiteX32" fmla="*/ 44538 w 228828"/>
              <a:gd name="connsiteY32" fmla="*/ 45606 h 227228"/>
              <a:gd name="connsiteX33" fmla="*/ 44538 w 228828"/>
              <a:gd name="connsiteY33" fmla="*/ 110414 h 227228"/>
              <a:gd name="connsiteX34" fmla="*/ 55339 w 228828"/>
              <a:gd name="connsiteY34" fmla="*/ 110414 h 227228"/>
              <a:gd name="connsiteX35" fmla="*/ 67742 w 228828"/>
              <a:gd name="connsiteY35" fmla="*/ 110147 h 227228"/>
              <a:gd name="connsiteX36" fmla="*/ 80677 w 228828"/>
              <a:gd name="connsiteY36" fmla="*/ 109347 h 227228"/>
              <a:gd name="connsiteX37" fmla="*/ 92811 w 228828"/>
              <a:gd name="connsiteY37" fmla="*/ 107747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28828" h="227228">
                <a:moveTo>
                  <a:pt x="0" y="21069"/>
                </a:moveTo>
                <a:lnTo>
                  <a:pt x="92811" y="21069"/>
                </a:lnTo>
                <a:lnTo>
                  <a:pt x="92811" y="12535"/>
                </a:lnTo>
                <a:lnTo>
                  <a:pt x="137350" y="25336"/>
                </a:lnTo>
                <a:lnTo>
                  <a:pt x="137350" y="133617"/>
                </a:lnTo>
                <a:lnTo>
                  <a:pt x="92811" y="133617"/>
                </a:lnTo>
                <a:lnTo>
                  <a:pt x="92811" y="124016"/>
                </a:lnTo>
                <a:cubicBezTo>
                  <a:pt x="84810" y="127749"/>
                  <a:pt x="75876" y="130505"/>
                  <a:pt x="66008" y="132283"/>
                </a:cubicBezTo>
                <a:cubicBezTo>
                  <a:pt x="56139" y="134062"/>
                  <a:pt x="45338" y="134950"/>
                  <a:pt x="33604" y="134950"/>
                </a:cubicBezTo>
                <a:lnTo>
                  <a:pt x="0" y="134950"/>
                </a:lnTo>
                <a:moveTo>
                  <a:pt x="170687" y="166688"/>
                </a:moveTo>
                <a:lnTo>
                  <a:pt x="170687" y="28003"/>
                </a:lnTo>
                <a:cubicBezTo>
                  <a:pt x="170687" y="25515"/>
                  <a:pt x="170154" y="23158"/>
                  <a:pt x="169087" y="20936"/>
                </a:cubicBezTo>
                <a:cubicBezTo>
                  <a:pt x="168021" y="18713"/>
                  <a:pt x="166154" y="17069"/>
                  <a:pt x="163488" y="16002"/>
                </a:cubicBezTo>
                <a:lnTo>
                  <a:pt x="217894" y="0"/>
                </a:lnTo>
                <a:lnTo>
                  <a:pt x="217894" y="142418"/>
                </a:lnTo>
                <a:cubicBezTo>
                  <a:pt x="217894" y="150952"/>
                  <a:pt x="215849" y="157131"/>
                  <a:pt x="211759" y="160953"/>
                </a:cubicBezTo>
                <a:cubicBezTo>
                  <a:pt x="207671" y="164776"/>
                  <a:pt x="201180" y="166688"/>
                  <a:pt x="192291" y="166688"/>
                </a:cubicBezTo>
                <a:moveTo>
                  <a:pt x="35737" y="173889"/>
                </a:moveTo>
                <a:cubicBezTo>
                  <a:pt x="35737" y="170332"/>
                  <a:pt x="34847" y="167354"/>
                  <a:pt x="33071" y="164953"/>
                </a:cubicBezTo>
                <a:cubicBezTo>
                  <a:pt x="31293" y="162554"/>
                  <a:pt x="28625" y="161086"/>
                  <a:pt x="25070" y="160553"/>
                </a:cubicBezTo>
                <a:lnTo>
                  <a:pt x="82944" y="149885"/>
                </a:lnTo>
                <a:lnTo>
                  <a:pt x="82944" y="202692"/>
                </a:lnTo>
                <a:lnTo>
                  <a:pt x="202158" y="202692"/>
                </a:lnTo>
                <a:cubicBezTo>
                  <a:pt x="205715" y="202692"/>
                  <a:pt x="208693" y="201803"/>
                  <a:pt x="211094" y="200025"/>
                </a:cubicBezTo>
                <a:cubicBezTo>
                  <a:pt x="213494" y="198247"/>
                  <a:pt x="214961" y="195580"/>
                  <a:pt x="215494" y="192024"/>
                </a:cubicBezTo>
                <a:lnTo>
                  <a:pt x="228828" y="227228"/>
                </a:lnTo>
                <a:lnTo>
                  <a:pt x="35737" y="227228"/>
                </a:lnTo>
                <a:moveTo>
                  <a:pt x="92811" y="45606"/>
                </a:moveTo>
                <a:lnTo>
                  <a:pt x="44538" y="45606"/>
                </a:lnTo>
                <a:lnTo>
                  <a:pt x="44538" y="110414"/>
                </a:lnTo>
                <a:cubicBezTo>
                  <a:pt x="47740" y="110414"/>
                  <a:pt x="51340" y="110414"/>
                  <a:pt x="55339" y="110414"/>
                </a:cubicBezTo>
                <a:cubicBezTo>
                  <a:pt x="59341" y="110414"/>
                  <a:pt x="63475" y="110325"/>
                  <a:pt x="67742" y="110147"/>
                </a:cubicBezTo>
                <a:cubicBezTo>
                  <a:pt x="72008" y="109969"/>
                  <a:pt x="76321" y="109703"/>
                  <a:pt x="80677" y="109347"/>
                </a:cubicBezTo>
                <a:cubicBezTo>
                  <a:pt x="85032" y="108991"/>
                  <a:pt x="89077" y="108458"/>
                  <a:pt x="92811" y="1077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2" name="Freeform 332"/>
          <p:cNvSpPr/>
          <p:nvPr/>
        </p:nvSpPr>
        <p:spPr>
          <a:xfrm>
            <a:off x="14290413" y="4997834"/>
            <a:ext cx="252831" cy="221361"/>
          </a:xfrm>
          <a:custGeom>
            <a:avLst/>
            <a:gdLst>
              <a:gd name="connsiteX0" fmla="*/ 173354 w 252831"/>
              <a:gd name="connsiteY0" fmla="*/ 77343 h 221361"/>
              <a:gd name="connsiteX1" fmla="*/ 175222 w 252831"/>
              <a:gd name="connsiteY1" fmla="*/ 68009 h 221361"/>
              <a:gd name="connsiteX2" fmla="*/ 169087 w 252831"/>
              <a:gd name="connsiteY2" fmla="*/ 60408 h 221361"/>
              <a:gd name="connsiteX3" fmla="*/ 157752 w 252831"/>
              <a:gd name="connsiteY3" fmla="*/ 55207 h 221361"/>
              <a:gd name="connsiteX4" fmla="*/ 143751 w 252831"/>
              <a:gd name="connsiteY4" fmla="*/ 53073 h 221361"/>
              <a:gd name="connsiteX5" fmla="*/ 118814 w 252831"/>
              <a:gd name="connsiteY5" fmla="*/ 69076 h 221361"/>
              <a:gd name="connsiteX6" fmla="*/ 87210 w 252831"/>
              <a:gd name="connsiteY6" fmla="*/ 80010 h 221361"/>
              <a:gd name="connsiteX7" fmla="*/ 53071 w 252831"/>
              <a:gd name="connsiteY7" fmla="*/ 86411 h 221361"/>
              <a:gd name="connsiteX8" fmla="*/ 20535 w 252831"/>
              <a:gd name="connsiteY8" fmla="*/ 88811 h 221361"/>
              <a:gd name="connsiteX9" fmla="*/ 20535 w 252831"/>
              <a:gd name="connsiteY9" fmla="*/ 83477 h 221361"/>
              <a:gd name="connsiteX10" fmla="*/ 54006 w 252831"/>
              <a:gd name="connsiteY10" fmla="*/ 76276 h 221361"/>
              <a:gd name="connsiteX11" fmla="*/ 81742 w 252831"/>
              <a:gd name="connsiteY11" fmla="*/ 63341 h 221361"/>
              <a:gd name="connsiteX12" fmla="*/ 100678 w 252831"/>
              <a:gd name="connsiteY12" fmla="*/ 46272 h 221361"/>
              <a:gd name="connsiteX13" fmla="*/ 107745 w 252831"/>
              <a:gd name="connsiteY13" fmla="*/ 26403 h 221361"/>
              <a:gd name="connsiteX14" fmla="*/ 107745 w 252831"/>
              <a:gd name="connsiteY14" fmla="*/ 23470 h 221361"/>
              <a:gd name="connsiteX15" fmla="*/ 54939 w 252831"/>
              <a:gd name="connsiteY15" fmla="*/ 23470 h 221361"/>
              <a:gd name="connsiteX16" fmla="*/ 49606 w 252831"/>
              <a:gd name="connsiteY16" fmla="*/ 25736 h 221361"/>
              <a:gd name="connsiteX17" fmla="*/ 46938 w 252831"/>
              <a:gd name="connsiteY17" fmla="*/ 31204 h 221361"/>
              <a:gd name="connsiteX18" fmla="*/ 30136 w 252831"/>
              <a:gd name="connsiteY18" fmla="*/ 0 h 221361"/>
              <a:gd name="connsiteX19" fmla="*/ 224560 w 252831"/>
              <a:gd name="connsiteY19" fmla="*/ 0 h 221361"/>
              <a:gd name="connsiteX20" fmla="*/ 224560 w 252831"/>
              <a:gd name="connsiteY20" fmla="*/ 23470 h 221361"/>
              <a:gd name="connsiteX21" fmla="*/ 159753 w 252831"/>
              <a:gd name="connsiteY21" fmla="*/ 23470 h 221361"/>
              <a:gd name="connsiteX22" fmla="*/ 154418 w 252831"/>
              <a:gd name="connsiteY22" fmla="*/ 39739 h 221361"/>
              <a:gd name="connsiteX23" fmla="*/ 180155 w 252831"/>
              <a:gd name="connsiteY23" fmla="*/ 41605 h 221361"/>
              <a:gd name="connsiteX24" fmla="*/ 204958 w 252831"/>
              <a:gd name="connsiteY24" fmla="*/ 46806 h 221361"/>
              <a:gd name="connsiteX25" fmla="*/ 223627 w 252831"/>
              <a:gd name="connsiteY25" fmla="*/ 56140 h 221361"/>
              <a:gd name="connsiteX26" fmla="*/ 230961 w 252831"/>
              <a:gd name="connsiteY26" fmla="*/ 70142 h 221361"/>
              <a:gd name="connsiteX27" fmla="*/ 224695 w 252831"/>
              <a:gd name="connsiteY27" fmla="*/ 82677 h 221361"/>
              <a:gd name="connsiteX28" fmla="*/ 207491 w 252831"/>
              <a:gd name="connsiteY28" fmla="*/ 88278 h 221361"/>
              <a:gd name="connsiteX29" fmla="*/ 186421 w 252831"/>
              <a:gd name="connsiteY29" fmla="*/ 86411 h 221361"/>
              <a:gd name="connsiteX30" fmla="*/ 173354 w 252831"/>
              <a:gd name="connsiteY30" fmla="*/ 77343 h 221361"/>
              <a:gd name="connsiteX32" fmla="*/ 252831 w 252831"/>
              <a:gd name="connsiteY32" fmla="*/ 127750 h 221361"/>
              <a:gd name="connsiteX33" fmla="*/ 32003 w 252831"/>
              <a:gd name="connsiteY33" fmla="*/ 127750 h 221361"/>
              <a:gd name="connsiteX34" fmla="*/ 22935 w 252831"/>
              <a:gd name="connsiteY34" fmla="*/ 135217 h 221361"/>
              <a:gd name="connsiteX35" fmla="*/ 0 w 252831"/>
              <a:gd name="connsiteY35" fmla="*/ 102946 h 221361"/>
              <a:gd name="connsiteX36" fmla="*/ 107745 w 252831"/>
              <a:gd name="connsiteY36" fmla="*/ 102946 h 221361"/>
              <a:gd name="connsiteX37" fmla="*/ 107745 w 252831"/>
              <a:gd name="connsiteY37" fmla="*/ 94945 h 221361"/>
              <a:gd name="connsiteX38" fmla="*/ 106145 w 252831"/>
              <a:gd name="connsiteY38" fmla="*/ 87878 h 221361"/>
              <a:gd name="connsiteX39" fmla="*/ 100544 w 252831"/>
              <a:gd name="connsiteY39" fmla="*/ 82944 h 221361"/>
              <a:gd name="connsiteX40" fmla="*/ 154952 w 252831"/>
              <a:gd name="connsiteY40" fmla="*/ 69609 h 221361"/>
              <a:gd name="connsiteX41" fmla="*/ 154952 w 252831"/>
              <a:gd name="connsiteY41" fmla="*/ 102946 h 221361"/>
              <a:gd name="connsiteX42" fmla="*/ 252831 w 252831"/>
              <a:gd name="connsiteY42" fmla="*/ 102946 h 221361"/>
              <a:gd name="connsiteX44" fmla="*/ 227228 w 252831"/>
              <a:gd name="connsiteY44" fmla="*/ 145352 h 221361"/>
              <a:gd name="connsiteX45" fmla="*/ 227228 w 252831"/>
              <a:gd name="connsiteY45" fmla="*/ 197092 h 221361"/>
              <a:gd name="connsiteX46" fmla="*/ 221093 w 252831"/>
              <a:gd name="connsiteY46" fmla="*/ 215627 h 221361"/>
              <a:gd name="connsiteX47" fmla="*/ 201625 w 252831"/>
              <a:gd name="connsiteY47" fmla="*/ 221361 h 221361"/>
              <a:gd name="connsiteX48" fmla="*/ 180022 w 252831"/>
              <a:gd name="connsiteY48" fmla="*/ 221361 h 221361"/>
              <a:gd name="connsiteX49" fmla="*/ 180022 w 252831"/>
              <a:gd name="connsiteY49" fmla="*/ 169888 h 221361"/>
              <a:gd name="connsiteX50" fmla="*/ 57872 w 252831"/>
              <a:gd name="connsiteY50" fmla="*/ 169888 h 221361"/>
              <a:gd name="connsiteX51" fmla="*/ 49871 w 252831"/>
              <a:gd name="connsiteY51" fmla="*/ 176556 h 221361"/>
              <a:gd name="connsiteX52" fmla="*/ 27470 w 252831"/>
              <a:gd name="connsiteY52" fmla="*/ 145352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1" h="221361">
                <a:moveTo>
                  <a:pt x="173354" y="77343"/>
                </a:moveTo>
                <a:cubicBezTo>
                  <a:pt x="175665" y="73965"/>
                  <a:pt x="176288" y="70853"/>
                  <a:pt x="175222" y="68009"/>
                </a:cubicBezTo>
                <a:cubicBezTo>
                  <a:pt x="174154" y="65163"/>
                  <a:pt x="172110" y="62630"/>
                  <a:pt x="169087" y="60408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3"/>
                  <a:pt x="148551" y="53251"/>
                  <a:pt x="143751" y="53073"/>
                </a:cubicBezTo>
                <a:cubicBezTo>
                  <a:pt x="136993" y="59296"/>
                  <a:pt x="128682" y="64631"/>
                  <a:pt x="118814" y="69076"/>
                </a:cubicBezTo>
                <a:cubicBezTo>
                  <a:pt x="108947" y="73520"/>
                  <a:pt x="98411" y="77165"/>
                  <a:pt x="87210" y="80010"/>
                </a:cubicBezTo>
                <a:cubicBezTo>
                  <a:pt x="76009" y="82855"/>
                  <a:pt x="64630" y="84989"/>
                  <a:pt x="53071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2"/>
                  <a:pt x="43427" y="79832"/>
                  <a:pt x="54006" y="76276"/>
                </a:cubicBezTo>
                <a:cubicBezTo>
                  <a:pt x="64585" y="72720"/>
                  <a:pt x="73831" y="68409"/>
                  <a:pt x="81742" y="63341"/>
                </a:cubicBezTo>
                <a:cubicBezTo>
                  <a:pt x="89655" y="58274"/>
                  <a:pt x="95968" y="52584"/>
                  <a:pt x="100678" y="46272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70"/>
                </a:lnTo>
                <a:lnTo>
                  <a:pt x="54939" y="23470"/>
                </a:lnTo>
                <a:cubicBezTo>
                  <a:pt x="52806" y="23470"/>
                  <a:pt x="51028" y="24226"/>
                  <a:pt x="49606" y="25736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70"/>
                </a:lnTo>
                <a:lnTo>
                  <a:pt x="159753" y="23470"/>
                </a:lnTo>
                <a:cubicBezTo>
                  <a:pt x="159220" y="29337"/>
                  <a:pt x="157442" y="34760"/>
                  <a:pt x="154418" y="39739"/>
                </a:cubicBezTo>
                <a:cubicBezTo>
                  <a:pt x="162596" y="39916"/>
                  <a:pt x="171176" y="40539"/>
                  <a:pt x="180155" y="41605"/>
                </a:cubicBezTo>
                <a:cubicBezTo>
                  <a:pt x="189134" y="42672"/>
                  <a:pt x="197402" y="44406"/>
                  <a:pt x="204958" y="46806"/>
                </a:cubicBezTo>
                <a:cubicBezTo>
                  <a:pt x="212514" y="49206"/>
                  <a:pt x="218737" y="52318"/>
                  <a:pt x="223627" y="56140"/>
                </a:cubicBezTo>
                <a:cubicBezTo>
                  <a:pt x="228518" y="59963"/>
                  <a:pt x="230961" y="64631"/>
                  <a:pt x="230961" y="70142"/>
                </a:cubicBezTo>
                <a:cubicBezTo>
                  <a:pt x="230961" y="75476"/>
                  <a:pt x="228871" y="79655"/>
                  <a:pt x="224695" y="82677"/>
                </a:cubicBezTo>
                <a:cubicBezTo>
                  <a:pt x="220515" y="85699"/>
                  <a:pt x="214782" y="87566"/>
                  <a:pt x="207491" y="88278"/>
                </a:cubicBezTo>
                <a:cubicBezTo>
                  <a:pt x="199847" y="88989"/>
                  <a:pt x="192822" y="88367"/>
                  <a:pt x="186421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252831" y="127750"/>
                </a:moveTo>
                <a:lnTo>
                  <a:pt x="32003" y="127750"/>
                </a:lnTo>
                <a:cubicBezTo>
                  <a:pt x="26846" y="127750"/>
                  <a:pt x="23825" y="130239"/>
                  <a:pt x="22935" y="135217"/>
                </a:cubicBezTo>
                <a:lnTo>
                  <a:pt x="0" y="102946"/>
                </a:lnTo>
                <a:lnTo>
                  <a:pt x="107745" y="102946"/>
                </a:lnTo>
                <a:lnTo>
                  <a:pt x="107745" y="94945"/>
                </a:lnTo>
                <a:cubicBezTo>
                  <a:pt x="107745" y="92456"/>
                  <a:pt x="107214" y="90101"/>
                  <a:pt x="106145" y="87878"/>
                </a:cubicBezTo>
                <a:cubicBezTo>
                  <a:pt x="105079" y="85655"/>
                  <a:pt x="103212" y="84011"/>
                  <a:pt x="100544" y="82944"/>
                </a:cubicBezTo>
                <a:lnTo>
                  <a:pt x="154952" y="69609"/>
                </a:lnTo>
                <a:lnTo>
                  <a:pt x="154952" y="102946"/>
                </a:lnTo>
                <a:lnTo>
                  <a:pt x="252831" y="102946"/>
                </a:lnTo>
                <a:moveTo>
                  <a:pt x="227228" y="145352"/>
                </a:moveTo>
                <a:lnTo>
                  <a:pt x="227228" y="197092"/>
                </a:lnTo>
                <a:cubicBezTo>
                  <a:pt x="227228" y="205626"/>
                  <a:pt x="225182" y="211804"/>
                  <a:pt x="221093" y="215627"/>
                </a:cubicBezTo>
                <a:cubicBezTo>
                  <a:pt x="217004" y="219449"/>
                  <a:pt x="210514" y="221361"/>
                  <a:pt x="201625" y="221361"/>
                </a:cubicBezTo>
                <a:lnTo>
                  <a:pt x="180022" y="221361"/>
                </a:lnTo>
                <a:lnTo>
                  <a:pt x="180022" y="169888"/>
                </a:lnTo>
                <a:lnTo>
                  <a:pt x="57872" y="169888"/>
                </a:lnTo>
                <a:cubicBezTo>
                  <a:pt x="53428" y="169888"/>
                  <a:pt x="50761" y="172110"/>
                  <a:pt x="49871" y="176556"/>
                </a:cubicBezTo>
                <a:lnTo>
                  <a:pt x="27470" y="1453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3" name="Freeform 333"/>
          <p:cNvSpPr/>
          <p:nvPr/>
        </p:nvSpPr>
        <p:spPr>
          <a:xfrm>
            <a:off x="9609590" y="5407959"/>
            <a:ext cx="120548" cy="28536"/>
          </a:xfrm>
          <a:custGeom>
            <a:avLst/>
            <a:gdLst>
              <a:gd name="connsiteX0" fmla="*/ 0 w 120548"/>
              <a:gd name="connsiteY0" fmla="*/ 0 h 28536"/>
              <a:gd name="connsiteX1" fmla="*/ 120548 w 120548"/>
              <a:gd name="connsiteY1" fmla="*/ 0 h 28536"/>
              <a:gd name="connsiteX2" fmla="*/ 120548 w 120548"/>
              <a:gd name="connsiteY2" fmla="*/ 28536 h 28536"/>
              <a:gd name="connsiteX3" fmla="*/ 0 w 120548"/>
              <a:gd name="connsiteY3" fmla="*/ 28536 h 2853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6">
                <a:moveTo>
                  <a:pt x="0" y="0"/>
                </a:moveTo>
                <a:lnTo>
                  <a:pt x="120548" y="0"/>
                </a:lnTo>
                <a:lnTo>
                  <a:pt x="120548" y="28536"/>
                </a:lnTo>
                <a:lnTo>
                  <a:pt x="0" y="2853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4" name="Freeform 334"/>
          <p:cNvSpPr/>
          <p:nvPr/>
        </p:nvSpPr>
        <p:spPr>
          <a:xfrm>
            <a:off x="9831076" y="5308747"/>
            <a:ext cx="260565" cy="230429"/>
          </a:xfrm>
          <a:custGeom>
            <a:avLst/>
            <a:gdLst>
              <a:gd name="connsiteX0" fmla="*/ 0 w 260565"/>
              <a:gd name="connsiteY0" fmla="*/ 128816 h 230429"/>
              <a:gd name="connsiteX1" fmla="*/ 38804 w 260565"/>
              <a:gd name="connsiteY1" fmla="*/ 116948 h 230429"/>
              <a:gd name="connsiteX2" fmla="*/ 73075 w 260565"/>
              <a:gd name="connsiteY2" fmla="*/ 93878 h 230429"/>
              <a:gd name="connsiteX3" fmla="*/ 90944 w 260565"/>
              <a:gd name="connsiteY3" fmla="*/ 71475 h 230429"/>
              <a:gd name="connsiteX4" fmla="*/ 100544 w 260565"/>
              <a:gd name="connsiteY4" fmla="*/ 46939 h 230429"/>
              <a:gd name="connsiteX5" fmla="*/ 33869 w 260565"/>
              <a:gd name="connsiteY5" fmla="*/ 46939 h 230429"/>
              <a:gd name="connsiteX6" fmla="*/ 25869 w 260565"/>
              <a:gd name="connsiteY6" fmla="*/ 53606 h 230429"/>
              <a:gd name="connsiteX7" fmla="*/ 9066 w 260565"/>
              <a:gd name="connsiteY7" fmla="*/ 21069 h 230429"/>
              <a:gd name="connsiteX8" fmla="*/ 102946 w 260565"/>
              <a:gd name="connsiteY8" fmla="*/ 21069 h 230429"/>
              <a:gd name="connsiteX9" fmla="*/ 102946 w 260565"/>
              <a:gd name="connsiteY9" fmla="*/ 9868 h 230429"/>
              <a:gd name="connsiteX10" fmla="*/ 150151 w 260565"/>
              <a:gd name="connsiteY10" fmla="*/ 22669 h 230429"/>
              <a:gd name="connsiteX11" fmla="*/ 150151 w 260565"/>
              <a:gd name="connsiteY11" fmla="*/ 26403 h 230429"/>
              <a:gd name="connsiteX12" fmla="*/ 146551 w 260565"/>
              <a:gd name="connsiteY12" fmla="*/ 50807 h 230429"/>
              <a:gd name="connsiteX13" fmla="*/ 136550 w 260565"/>
              <a:gd name="connsiteY13" fmla="*/ 72810 h 230429"/>
              <a:gd name="connsiteX14" fmla="*/ 121348 w 260565"/>
              <a:gd name="connsiteY14" fmla="*/ 92011 h 230429"/>
              <a:gd name="connsiteX15" fmla="*/ 102146 w 260565"/>
              <a:gd name="connsiteY15" fmla="*/ 108014 h 230429"/>
              <a:gd name="connsiteX16" fmla="*/ 78009 w 260565"/>
              <a:gd name="connsiteY16" fmla="*/ 120815 h 230429"/>
              <a:gd name="connsiteX17" fmla="*/ 52139 w 260565"/>
              <a:gd name="connsiteY17" fmla="*/ 128816 h 230429"/>
              <a:gd name="connsiteX18" fmla="*/ 25735 w 260565"/>
              <a:gd name="connsiteY18" fmla="*/ 132950 h 230429"/>
              <a:gd name="connsiteX19" fmla="*/ 0 w 260565"/>
              <a:gd name="connsiteY19" fmla="*/ 134150 h 230429"/>
              <a:gd name="connsiteX21" fmla="*/ 224560 w 260565"/>
              <a:gd name="connsiteY21" fmla="*/ 143752 h 230429"/>
              <a:gd name="connsiteX22" fmla="*/ 224560 w 260565"/>
              <a:gd name="connsiteY22" fmla="*/ 206160 h 230429"/>
              <a:gd name="connsiteX23" fmla="*/ 218427 w 260565"/>
              <a:gd name="connsiteY23" fmla="*/ 224695 h 230429"/>
              <a:gd name="connsiteX24" fmla="*/ 198957 w 260565"/>
              <a:gd name="connsiteY24" fmla="*/ 230429 h 230429"/>
              <a:gd name="connsiteX25" fmla="*/ 177355 w 260565"/>
              <a:gd name="connsiteY25" fmla="*/ 230429 h 230429"/>
              <a:gd name="connsiteX26" fmla="*/ 177355 w 260565"/>
              <a:gd name="connsiteY26" fmla="*/ 168288 h 230429"/>
              <a:gd name="connsiteX27" fmla="*/ 54939 w 260565"/>
              <a:gd name="connsiteY27" fmla="*/ 168288 h 230429"/>
              <a:gd name="connsiteX28" fmla="*/ 46938 w 260565"/>
              <a:gd name="connsiteY28" fmla="*/ 174955 h 230429"/>
              <a:gd name="connsiteX29" fmla="*/ 30136 w 260565"/>
              <a:gd name="connsiteY29" fmla="*/ 143752 h 230429"/>
              <a:gd name="connsiteX31" fmla="*/ 177355 w 260565"/>
              <a:gd name="connsiteY31" fmla="*/ 132283 h 230429"/>
              <a:gd name="connsiteX32" fmla="*/ 177355 w 260565"/>
              <a:gd name="connsiteY32" fmla="*/ 28003 h 230429"/>
              <a:gd name="connsiteX33" fmla="*/ 175754 w 260565"/>
              <a:gd name="connsiteY33" fmla="*/ 20936 h 230429"/>
              <a:gd name="connsiteX34" fmla="*/ 170153 w 260565"/>
              <a:gd name="connsiteY34" fmla="*/ 16002 h 230429"/>
              <a:gd name="connsiteX35" fmla="*/ 224560 w 260565"/>
              <a:gd name="connsiteY35" fmla="*/ 0 h 230429"/>
              <a:gd name="connsiteX36" fmla="*/ 224560 w 260565"/>
              <a:gd name="connsiteY36" fmla="*/ 52274 h 230429"/>
              <a:gd name="connsiteX37" fmla="*/ 260565 w 260565"/>
              <a:gd name="connsiteY37" fmla="*/ 52274 h 230429"/>
              <a:gd name="connsiteX38" fmla="*/ 260565 w 260565"/>
              <a:gd name="connsiteY38" fmla="*/ 76810 h 230429"/>
              <a:gd name="connsiteX39" fmla="*/ 224560 w 260565"/>
              <a:gd name="connsiteY39" fmla="*/ 76810 h 230429"/>
              <a:gd name="connsiteX40" fmla="*/ 224560 w 260565"/>
              <a:gd name="connsiteY40" fmla="*/ 108014 h 230429"/>
              <a:gd name="connsiteX41" fmla="*/ 218427 w 260565"/>
              <a:gd name="connsiteY41" fmla="*/ 126549 h 230429"/>
              <a:gd name="connsiteX42" fmla="*/ 198957 w 260565"/>
              <a:gd name="connsiteY42" fmla="*/ 13228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60565" h="230429">
                <a:moveTo>
                  <a:pt x="0" y="128816"/>
                </a:moveTo>
                <a:cubicBezTo>
                  <a:pt x="13689" y="126682"/>
                  <a:pt x="26625" y="122727"/>
                  <a:pt x="38804" y="116948"/>
                </a:cubicBezTo>
                <a:cubicBezTo>
                  <a:pt x="50984" y="111169"/>
                  <a:pt x="62407" y="103480"/>
                  <a:pt x="73075" y="93878"/>
                </a:cubicBezTo>
                <a:cubicBezTo>
                  <a:pt x="80542" y="87122"/>
                  <a:pt x="86499" y="79654"/>
                  <a:pt x="90944" y="71475"/>
                </a:cubicBezTo>
                <a:cubicBezTo>
                  <a:pt x="95390" y="63297"/>
                  <a:pt x="98589" y="55118"/>
                  <a:pt x="100544" y="46939"/>
                </a:cubicBezTo>
                <a:lnTo>
                  <a:pt x="33869" y="46939"/>
                </a:lnTo>
                <a:cubicBezTo>
                  <a:pt x="29425" y="46939"/>
                  <a:pt x="26758" y="49162"/>
                  <a:pt x="25869" y="53606"/>
                </a:cubicBezTo>
                <a:lnTo>
                  <a:pt x="9066" y="21069"/>
                </a:lnTo>
                <a:lnTo>
                  <a:pt x="102946" y="21069"/>
                </a:lnTo>
                <a:lnTo>
                  <a:pt x="102946" y="9868"/>
                </a:lnTo>
                <a:lnTo>
                  <a:pt x="150151" y="22669"/>
                </a:lnTo>
                <a:lnTo>
                  <a:pt x="150151" y="26403"/>
                </a:lnTo>
                <a:cubicBezTo>
                  <a:pt x="150151" y="34938"/>
                  <a:pt x="148951" y="43072"/>
                  <a:pt x="146551" y="50807"/>
                </a:cubicBezTo>
                <a:cubicBezTo>
                  <a:pt x="144150" y="58541"/>
                  <a:pt x="140816" y="65875"/>
                  <a:pt x="136550" y="72810"/>
                </a:cubicBezTo>
                <a:cubicBezTo>
                  <a:pt x="132282" y="79743"/>
                  <a:pt x="127215" y="86144"/>
                  <a:pt x="121348" y="92011"/>
                </a:cubicBezTo>
                <a:cubicBezTo>
                  <a:pt x="115480" y="97879"/>
                  <a:pt x="109079" y="103213"/>
                  <a:pt x="102146" y="108014"/>
                </a:cubicBezTo>
                <a:cubicBezTo>
                  <a:pt x="94500" y="113170"/>
                  <a:pt x="86455" y="117437"/>
                  <a:pt x="78009" y="120815"/>
                </a:cubicBezTo>
                <a:cubicBezTo>
                  <a:pt x="69563" y="124193"/>
                  <a:pt x="60940" y="126860"/>
                  <a:pt x="52139" y="128816"/>
                </a:cubicBezTo>
                <a:cubicBezTo>
                  <a:pt x="43338" y="130772"/>
                  <a:pt x="34537" y="132150"/>
                  <a:pt x="25735" y="132950"/>
                </a:cubicBezTo>
                <a:cubicBezTo>
                  <a:pt x="16935" y="133750"/>
                  <a:pt x="8356" y="134150"/>
                  <a:pt x="0" y="134150"/>
                </a:cubicBezTo>
                <a:moveTo>
                  <a:pt x="224560" y="143752"/>
                </a:moveTo>
                <a:lnTo>
                  <a:pt x="224560" y="206160"/>
                </a:lnTo>
                <a:cubicBezTo>
                  <a:pt x="224560" y="214694"/>
                  <a:pt x="222517" y="220872"/>
                  <a:pt x="218427" y="224695"/>
                </a:cubicBezTo>
                <a:cubicBezTo>
                  <a:pt x="214337" y="228517"/>
                  <a:pt x="207848" y="230429"/>
                  <a:pt x="198957" y="230429"/>
                </a:cubicBezTo>
                <a:lnTo>
                  <a:pt x="177355" y="230429"/>
                </a:lnTo>
                <a:lnTo>
                  <a:pt x="177355" y="168288"/>
                </a:lnTo>
                <a:lnTo>
                  <a:pt x="54939" y="168288"/>
                </a:lnTo>
                <a:cubicBezTo>
                  <a:pt x="50495" y="168288"/>
                  <a:pt x="47827" y="170511"/>
                  <a:pt x="46938" y="174955"/>
                </a:cubicBezTo>
                <a:lnTo>
                  <a:pt x="30136" y="143752"/>
                </a:lnTo>
                <a:moveTo>
                  <a:pt x="177355" y="132283"/>
                </a:moveTo>
                <a:lnTo>
                  <a:pt x="177355" y="28003"/>
                </a:lnTo>
                <a:cubicBezTo>
                  <a:pt x="177355" y="25515"/>
                  <a:pt x="176822" y="23158"/>
                  <a:pt x="175754" y="20936"/>
                </a:cubicBezTo>
                <a:cubicBezTo>
                  <a:pt x="174688" y="18713"/>
                  <a:pt x="172820" y="17069"/>
                  <a:pt x="170153" y="16002"/>
                </a:cubicBezTo>
                <a:lnTo>
                  <a:pt x="224560" y="0"/>
                </a:lnTo>
                <a:lnTo>
                  <a:pt x="224560" y="52274"/>
                </a:lnTo>
                <a:lnTo>
                  <a:pt x="260565" y="52274"/>
                </a:lnTo>
                <a:lnTo>
                  <a:pt x="260565" y="76810"/>
                </a:lnTo>
                <a:lnTo>
                  <a:pt x="224560" y="76810"/>
                </a:lnTo>
                <a:lnTo>
                  <a:pt x="224560" y="108014"/>
                </a:lnTo>
                <a:cubicBezTo>
                  <a:pt x="224560" y="116548"/>
                  <a:pt x="222517" y="122727"/>
                  <a:pt x="218427" y="126549"/>
                </a:cubicBezTo>
                <a:cubicBezTo>
                  <a:pt x="214337" y="130372"/>
                  <a:pt x="207848" y="132283"/>
                  <a:pt x="198957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5" name="Freeform 335"/>
          <p:cNvSpPr/>
          <p:nvPr/>
        </p:nvSpPr>
        <p:spPr>
          <a:xfrm>
            <a:off x="10184488" y="5308747"/>
            <a:ext cx="228829" cy="227228"/>
          </a:xfrm>
          <a:custGeom>
            <a:avLst/>
            <a:gdLst>
              <a:gd name="connsiteX0" fmla="*/ 0 w 228829"/>
              <a:gd name="connsiteY0" fmla="*/ 21069 h 227228"/>
              <a:gd name="connsiteX1" fmla="*/ 92812 w 228829"/>
              <a:gd name="connsiteY1" fmla="*/ 21069 h 227228"/>
              <a:gd name="connsiteX2" fmla="*/ 92812 w 228829"/>
              <a:gd name="connsiteY2" fmla="*/ 12535 h 227228"/>
              <a:gd name="connsiteX3" fmla="*/ 137351 w 228829"/>
              <a:gd name="connsiteY3" fmla="*/ 25336 h 227228"/>
              <a:gd name="connsiteX4" fmla="*/ 137351 w 228829"/>
              <a:gd name="connsiteY4" fmla="*/ 133617 h 227228"/>
              <a:gd name="connsiteX5" fmla="*/ 92812 w 228829"/>
              <a:gd name="connsiteY5" fmla="*/ 133617 h 227228"/>
              <a:gd name="connsiteX6" fmla="*/ 92812 w 228829"/>
              <a:gd name="connsiteY6" fmla="*/ 124016 h 227228"/>
              <a:gd name="connsiteX7" fmla="*/ 66009 w 228829"/>
              <a:gd name="connsiteY7" fmla="*/ 132283 h 227228"/>
              <a:gd name="connsiteX8" fmla="*/ 33605 w 228829"/>
              <a:gd name="connsiteY8" fmla="*/ 134950 h 227228"/>
              <a:gd name="connsiteX9" fmla="*/ 0 w 228829"/>
              <a:gd name="connsiteY9" fmla="*/ 134950 h 227228"/>
              <a:gd name="connsiteX11" fmla="*/ 170688 w 228829"/>
              <a:gd name="connsiteY11" fmla="*/ 166688 h 227228"/>
              <a:gd name="connsiteX12" fmla="*/ 170688 w 228829"/>
              <a:gd name="connsiteY12" fmla="*/ 28003 h 227228"/>
              <a:gd name="connsiteX13" fmla="*/ 169088 w 228829"/>
              <a:gd name="connsiteY13" fmla="*/ 20936 h 227228"/>
              <a:gd name="connsiteX14" fmla="*/ 163488 w 228829"/>
              <a:gd name="connsiteY14" fmla="*/ 16002 h 227228"/>
              <a:gd name="connsiteX15" fmla="*/ 217894 w 228829"/>
              <a:gd name="connsiteY15" fmla="*/ 0 h 227228"/>
              <a:gd name="connsiteX16" fmla="*/ 217894 w 228829"/>
              <a:gd name="connsiteY16" fmla="*/ 142418 h 227228"/>
              <a:gd name="connsiteX17" fmla="*/ 211760 w 228829"/>
              <a:gd name="connsiteY17" fmla="*/ 160953 h 227228"/>
              <a:gd name="connsiteX18" fmla="*/ 192291 w 228829"/>
              <a:gd name="connsiteY18" fmla="*/ 166688 h 227228"/>
              <a:gd name="connsiteX20" fmla="*/ 35738 w 228829"/>
              <a:gd name="connsiteY20" fmla="*/ 173889 h 227228"/>
              <a:gd name="connsiteX21" fmla="*/ 33072 w 228829"/>
              <a:gd name="connsiteY21" fmla="*/ 164953 h 227228"/>
              <a:gd name="connsiteX22" fmla="*/ 25071 w 228829"/>
              <a:gd name="connsiteY22" fmla="*/ 160553 h 227228"/>
              <a:gd name="connsiteX23" fmla="*/ 82944 w 228829"/>
              <a:gd name="connsiteY23" fmla="*/ 149885 h 227228"/>
              <a:gd name="connsiteX24" fmla="*/ 82944 w 228829"/>
              <a:gd name="connsiteY24" fmla="*/ 202692 h 227228"/>
              <a:gd name="connsiteX25" fmla="*/ 202160 w 228829"/>
              <a:gd name="connsiteY25" fmla="*/ 202692 h 227228"/>
              <a:gd name="connsiteX26" fmla="*/ 211094 w 228829"/>
              <a:gd name="connsiteY26" fmla="*/ 200025 h 227228"/>
              <a:gd name="connsiteX27" fmla="*/ 215494 w 228829"/>
              <a:gd name="connsiteY27" fmla="*/ 192024 h 227228"/>
              <a:gd name="connsiteX28" fmla="*/ 228829 w 228829"/>
              <a:gd name="connsiteY28" fmla="*/ 227228 h 227228"/>
              <a:gd name="connsiteX29" fmla="*/ 35738 w 228829"/>
              <a:gd name="connsiteY29" fmla="*/ 227228 h 227228"/>
              <a:gd name="connsiteX31" fmla="*/ 92812 w 228829"/>
              <a:gd name="connsiteY31" fmla="*/ 45606 h 227228"/>
              <a:gd name="connsiteX32" fmla="*/ 44539 w 228829"/>
              <a:gd name="connsiteY32" fmla="*/ 45606 h 227228"/>
              <a:gd name="connsiteX33" fmla="*/ 44539 w 228829"/>
              <a:gd name="connsiteY33" fmla="*/ 110414 h 227228"/>
              <a:gd name="connsiteX34" fmla="*/ 55341 w 228829"/>
              <a:gd name="connsiteY34" fmla="*/ 110414 h 227228"/>
              <a:gd name="connsiteX35" fmla="*/ 67742 w 228829"/>
              <a:gd name="connsiteY35" fmla="*/ 110147 h 227228"/>
              <a:gd name="connsiteX36" fmla="*/ 80678 w 228829"/>
              <a:gd name="connsiteY36" fmla="*/ 109347 h 227228"/>
              <a:gd name="connsiteX37" fmla="*/ 92812 w 228829"/>
              <a:gd name="connsiteY37" fmla="*/ 107747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28829" h="227228">
                <a:moveTo>
                  <a:pt x="0" y="21069"/>
                </a:moveTo>
                <a:lnTo>
                  <a:pt x="92812" y="21069"/>
                </a:lnTo>
                <a:lnTo>
                  <a:pt x="92812" y="12535"/>
                </a:lnTo>
                <a:lnTo>
                  <a:pt x="137351" y="25336"/>
                </a:lnTo>
                <a:lnTo>
                  <a:pt x="137351" y="133617"/>
                </a:lnTo>
                <a:lnTo>
                  <a:pt x="92812" y="133617"/>
                </a:lnTo>
                <a:lnTo>
                  <a:pt x="92812" y="124016"/>
                </a:lnTo>
                <a:cubicBezTo>
                  <a:pt x="84811" y="127749"/>
                  <a:pt x="75877" y="130505"/>
                  <a:pt x="66009" y="132283"/>
                </a:cubicBezTo>
                <a:cubicBezTo>
                  <a:pt x="56141" y="134062"/>
                  <a:pt x="45339" y="134950"/>
                  <a:pt x="33605" y="134950"/>
                </a:cubicBezTo>
                <a:lnTo>
                  <a:pt x="0" y="134950"/>
                </a:lnTo>
                <a:moveTo>
                  <a:pt x="170688" y="166688"/>
                </a:moveTo>
                <a:lnTo>
                  <a:pt x="170688" y="28003"/>
                </a:lnTo>
                <a:cubicBezTo>
                  <a:pt x="170688" y="25515"/>
                  <a:pt x="170155" y="23158"/>
                  <a:pt x="169088" y="20936"/>
                </a:cubicBezTo>
                <a:cubicBezTo>
                  <a:pt x="168022" y="18713"/>
                  <a:pt x="166155" y="17069"/>
                  <a:pt x="163488" y="16002"/>
                </a:cubicBezTo>
                <a:lnTo>
                  <a:pt x="217894" y="0"/>
                </a:lnTo>
                <a:lnTo>
                  <a:pt x="217894" y="142418"/>
                </a:lnTo>
                <a:cubicBezTo>
                  <a:pt x="217894" y="150952"/>
                  <a:pt x="215850" y="157131"/>
                  <a:pt x="211760" y="160953"/>
                </a:cubicBezTo>
                <a:cubicBezTo>
                  <a:pt x="207671" y="164776"/>
                  <a:pt x="201181" y="166688"/>
                  <a:pt x="192291" y="166688"/>
                </a:cubicBezTo>
                <a:moveTo>
                  <a:pt x="35738" y="173889"/>
                </a:moveTo>
                <a:cubicBezTo>
                  <a:pt x="35738" y="170332"/>
                  <a:pt x="34849" y="167354"/>
                  <a:pt x="33072" y="164953"/>
                </a:cubicBezTo>
                <a:cubicBezTo>
                  <a:pt x="31293" y="162554"/>
                  <a:pt x="28626" y="161086"/>
                  <a:pt x="25071" y="160553"/>
                </a:cubicBezTo>
                <a:lnTo>
                  <a:pt x="82944" y="149885"/>
                </a:lnTo>
                <a:lnTo>
                  <a:pt x="82944" y="202692"/>
                </a:lnTo>
                <a:lnTo>
                  <a:pt x="202160" y="202692"/>
                </a:lnTo>
                <a:cubicBezTo>
                  <a:pt x="205715" y="202692"/>
                  <a:pt x="208693" y="201803"/>
                  <a:pt x="211094" y="200025"/>
                </a:cubicBezTo>
                <a:cubicBezTo>
                  <a:pt x="213494" y="198247"/>
                  <a:pt x="214961" y="195580"/>
                  <a:pt x="215494" y="192024"/>
                </a:cubicBezTo>
                <a:lnTo>
                  <a:pt x="228829" y="227228"/>
                </a:lnTo>
                <a:lnTo>
                  <a:pt x="35738" y="227228"/>
                </a:lnTo>
                <a:moveTo>
                  <a:pt x="92812" y="45606"/>
                </a:moveTo>
                <a:lnTo>
                  <a:pt x="44539" y="45606"/>
                </a:lnTo>
                <a:lnTo>
                  <a:pt x="44539" y="110414"/>
                </a:lnTo>
                <a:cubicBezTo>
                  <a:pt x="47740" y="110414"/>
                  <a:pt x="51340" y="110414"/>
                  <a:pt x="55341" y="110414"/>
                </a:cubicBezTo>
                <a:cubicBezTo>
                  <a:pt x="59341" y="110414"/>
                  <a:pt x="63475" y="110325"/>
                  <a:pt x="67742" y="110147"/>
                </a:cubicBezTo>
                <a:cubicBezTo>
                  <a:pt x="72010" y="109969"/>
                  <a:pt x="76321" y="109703"/>
                  <a:pt x="80678" y="109347"/>
                </a:cubicBezTo>
                <a:cubicBezTo>
                  <a:pt x="85033" y="108991"/>
                  <a:pt x="89078" y="108458"/>
                  <a:pt x="92812" y="1077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6" name="Freeform 336"/>
          <p:cNvSpPr/>
          <p:nvPr/>
        </p:nvSpPr>
        <p:spPr>
          <a:xfrm>
            <a:off x="10439188" y="5317814"/>
            <a:ext cx="252831" cy="221361"/>
          </a:xfrm>
          <a:custGeom>
            <a:avLst/>
            <a:gdLst>
              <a:gd name="connsiteX0" fmla="*/ 173354 w 252831"/>
              <a:gd name="connsiteY0" fmla="*/ 77343 h 221361"/>
              <a:gd name="connsiteX1" fmla="*/ 175222 w 252831"/>
              <a:gd name="connsiteY1" fmla="*/ 68009 h 221361"/>
              <a:gd name="connsiteX2" fmla="*/ 169087 w 252831"/>
              <a:gd name="connsiteY2" fmla="*/ 60408 h 221361"/>
              <a:gd name="connsiteX3" fmla="*/ 157752 w 252831"/>
              <a:gd name="connsiteY3" fmla="*/ 55207 h 221361"/>
              <a:gd name="connsiteX4" fmla="*/ 143750 w 252831"/>
              <a:gd name="connsiteY4" fmla="*/ 53073 h 221361"/>
              <a:gd name="connsiteX5" fmla="*/ 118814 w 252831"/>
              <a:gd name="connsiteY5" fmla="*/ 69076 h 221361"/>
              <a:gd name="connsiteX6" fmla="*/ 87210 w 252831"/>
              <a:gd name="connsiteY6" fmla="*/ 80010 h 221361"/>
              <a:gd name="connsiteX7" fmla="*/ 53072 w 252831"/>
              <a:gd name="connsiteY7" fmla="*/ 86411 h 221361"/>
              <a:gd name="connsiteX8" fmla="*/ 20535 w 252831"/>
              <a:gd name="connsiteY8" fmla="*/ 88811 h 221361"/>
              <a:gd name="connsiteX9" fmla="*/ 20535 w 252831"/>
              <a:gd name="connsiteY9" fmla="*/ 83477 h 221361"/>
              <a:gd name="connsiteX10" fmla="*/ 54006 w 252831"/>
              <a:gd name="connsiteY10" fmla="*/ 76276 h 221361"/>
              <a:gd name="connsiteX11" fmla="*/ 81742 w 252831"/>
              <a:gd name="connsiteY11" fmla="*/ 63341 h 221361"/>
              <a:gd name="connsiteX12" fmla="*/ 100678 w 252831"/>
              <a:gd name="connsiteY12" fmla="*/ 46272 h 221361"/>
              <a:gd name="connsiteX13" fmla="*/ 107745 w 252831"/>
              <a:gd name="connsiteY13" fmla="*/ 26403 h 221361"/>
              <a:gd name="connsiteX14" fmla="*/ 107745 w 252831"/>
              <a:gd name="connsiteY14" fmla="*/ 23470 h 221361"/>
              <a:gd name="connsiteX15" fmla="*/ 54939 w 252831"/>
              <a:gd name="connsiteY15" fmla="*/ 23470 h 221361"/>
              <a:gd name="connsiteX16" fmla="*/ 49606 w 252831"/>
              <a:gd name="connsiteY16" fmla="*/ 25736 h 221361"/>
              <a:gd name="connsiteX17" fmla="*/ 46938 w 252831"/>
              <a:gd name="connsiteY17" fmla="*/ 31204 h 221361"/>
              <a:gd name="connsiteX18" fmla="*/ 30136 w 252831"/>
              <a:gd name="connsiteY18" fmla="*/ 0 h 221361"/>
              <a:gd name="connsiteX19" fmla="*/ 224560 w 252831"/>
              <a:gd name="connsiteY19" fmla="*/ 0 h 221361"/>
              <a:gd name="connsiteX20" fmla="*/ 224560 w 252831"/>
              <a:gd name="connsiteY20" fmla="*/ 23470 h 221361"/>
              <a:gd name="connsiteX21" fmla="*/ 159753 w 252831"/>
              <a:gd name="connsiteY21" fmla="*/ 23470 h 221361"/>
              <a:gd name="connsiteX22" fmla="*/ 154418 w 252831"/>
              <a:gd name="connsiteY22" fmla="*/ 39739 h 221361"/>
              <a:gd name="connsiteX23" fmla="*/ 180155 w 252831"/>
              <a:gd name="connsiteY23" fmla="*/ 41605 h 221361"/>
              <a:gd name="connsiteX24" fmla="*/ 204958 w 252831"/>
              <a:gd name="connsiteY24" fmla="*/ 46806 h 221361"/>
              <a:gd name="connsiteX25" fmla="*/ 223627 w 252831"/>
              <a:gd name="connsiteY25" fmla="*/ 56140 h 221361"/>
              <a:gd name="connsiteX26" fmla="*/ 230961 w 252831"/>
              <a:gd name="connsiteY26" fmla="*/ 70142 h 221361"/>
              <a:gd name="connsiteX27" fmla="*/ 224694 w 252831"/>
              <a:gd name="connsiteY27" fmla="*/ 82677 h 221361"/>
              <a:gd name="connsiteX28" fmla="*/ 207491 w 252831"/>
              <a:gd name="connsiteY28" fmla="*/ 88278 h 221361"/>
              <a:gd name="connsiteX29" fmla="*/ 186422 w 252831"/>
              <a:gd name="connsiteY29" fmla="*/ 86411 h 221361"/>
              <a:gd name="connsiteX30" fmla="*/ 173354 w 252831"/>
              <a:gd name="connsiteY30" fmla="*/ 77343 h 221361"/>
              <a:gd name="connsiteX32" fmla="*/ 252831 w 252831"/>
              <a:gd name="connsiteY32" fmla="*/ 127750 h 221361"/>
              <a:gd name="connsiteX33" fmla="*/ 32003 w 252831"/>
              <a:gd name="connsiteY33" fmla="*/ 127750 h 221361"/>
              <a:gd name="connsiteX34" fmla="*/ 22935 w 252831"/>
              <a:gd name="connsiteY34" fmla="*/ 135217 h 221361"/>
              <a:gd name="connsiteX35" fmla="*/ 0 w 252831"/>
              <a:gd name="connsiteY35" fmla="*/ 102946 h 221361"/>
              <a:gd name="connsiteX36" fmla="*/ 107745 w 252831"/>
              <a:gd name="connsiteY36" fmla="*/ 102946 h 221361"/>
              <a:gd name="connsiteX37" fmla="*/ 107745 w 252831"/>
              <a:gd name="connsiteY37" fmla="*/ 94945 h 221361"/>
              <a:gd name="connsiteX38" fmla="*/ 106145 w 252831"/>
              <a:gd name="connsiteY38" fmla="*/ 87878 h 221361"/>
              <a:gd name="connsiteX39" fmla="*/ 100544 w 252831"/>
              <a:gd name="connsiteY39" fmla="*/ 82944 h 221361"/>
              <a:gd name="connsiteX40" fmla="*/ 154952 w 252831"/>
              <a:gd name="connsiteY40" fmla="*/ 69609 h 221361"/>
              <a:gd name="connsiteX41" fmla="*/ 154952 w 252831"/>
              <a:gd name="connsiteY41" fmla="*/ 102946 h 221361"/>
              <a:gd name="connsiteX42" fmla="*/ 252831 w 252831"/>
              <a:gd name="connsiteY42" fmla="*/ 102946 h 221361"/>
              <a:gd name="connsiteX44" fmla="*/ 227228 w 252831"/>
              <a:gd name="connsiteY44" fmla="*/ 145352 h 221361"/>
              <a:gd name="connsiteX45" fmla="*/ 227228 w 252831"/>
              <a:gd name="connsiteY45" fmla="*/ 197092 h 221361"/>
              <a:gd name="connsiteX46" fmla="*/ 221093 w 252831"/>
              <a:gd name="connsiteY46" fmla="*/ 215627 h 221361"/>
              <a:gd name="connsiteX47" fmla="*/ 201625 w 252831"/>
              <a:gd name="connsiteY47" fmla="*/ 221361 h 221361"/>
              <a:gd name="connsiteX48" fmla="*/ 180022 w 252831"/>
              <a:gd name="connsiteY48" fmla="*/ 221361 h 221361"/>
              <a:gd name="connsiteX49" fmla="*/ 180022 w 252831"/>
              <a:gd name="connsiteY49" fmla="*/ 169888 h 221361"/>
              <a:gd name="connsiteX50" fmla="*/ 57872 w 252831"/>
              <a:gd name="connsiteY50" fmla="*/ 169888 h 221361"/>
              <a:gd name="connsiteX51" fmla="*/ 49872 w 252831"/>
              <a:gd name="connsiteY51" fmla="*/ 176556 h 221361"/>
              <a:gd name="connsiteX52" fmla="*/ 27469 w 252831"/>
              <a:gd name="connsiteY52" fmla="*/ 145352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1" h="221361">
                <a:moveTo>
                  <a:pt x="173354" y="77343"/>
                </a:moveTo>
                <a:cubicBezTo>
                  <a:pt x="175665" y="73965"/>
                  <a:pt x="176288" y="70853"/>
                  <a:pt x="175222" y="68009"/>
                </a:cubicBezTo>
                <a:cubicBezTo>
                  <a:pt x="174154" y="65163"/>
                  <a:pt x="172110" y="62630"/>
                  <a:pt x="169087" y="60408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3"/>
                  <a:pt x="148551" y="53251"/>
                  <a:pt x="143750" y="53073"/>
                </a:cubicBezTo>
                <a:cubicBezTo>
                  <a:pt x="136993" y="59296"/>
                  <a:pt x="128681" y="64631"/>
                  <a:pt x="118814" y="69076"/>
                </a:cubicBezTo>
                <a:cubicBezTo>
                  <a:pt x="108947" y="73520"/>
                  <a:pt x="98411" y="77165"/>
                  <a:pt x="87210" y="80010"/>
                </a:cubicBezTo>
                <a:cubicBezTo>
                  <a:pt x="76009" y="82855"/>
                  <a:pt x="64629" y="84989"/>
                  <a:pt x="53072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2"/>
                  <a:pt x="43427" y="79832"/>
                  <a:pt x="54006" y="76276"/>
                </a:cubicBezTo>
                <a:cubicBezTo>
                  <a:pt x="64585" y="72720"/>
                  <a:pt x="73831" y="68409"/>
                  <a:pt x="81742" y="63341"/>
                </a:cubicBezTo>
                <a:cubicBezTo>
                  <a:pt x="89655" y="58274"/>
                  <a:pt x="95967" y="52584"/>
                  <a:pt x="100678" y="46272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70"/>
                </a:lnTo>
                <a:lnTo>
                  <a:pt x="54939" y="23470"/>
                </a:lnTo>
                <a:cubicBezTo>
                  <a:pt x="52806" y="23470"/>
                  <a:pt x="51028" y="24226"/>
                  <a:pt x="49606" y="25736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70"/>
                </a:lnTo>
                <a:lnTo>
                  <a:pt x="159753" y="23470"/>
                </a:lnTo>
                <a:cubicBezTo>
                  <a:pt x="159219" y="29337"/>
                  <a:pt x="157442" y="34760"/>
                  <a:pt x="154418" y="39739"/>
                </a:cubicBezTo>
                <a:cubicBezTo>
                  <a:pt x="162596" y="39916"/>
                  <a:pt x="171176" y="40539"/>
                  <a:pt x="180155" y="41605"/>
                </a:cubicBezTo>
                <a:cubicBezTo>
                  <a:pt x="189133" y="42672"/>
                  <a:pt x="197402" y="44406"/>
                  <a:pt x="204958" y="46806"/>
                </a:cubicBezTo>
                <a:cubicBezTo>
                  <a:pt x="212514" y="49206"/>
                  <a:pt x="218737" y="52318"/>
                  <a:pt x="223627" y="56140"/>
                </a:cubicBezTo>
                <a:cubicBezTo>
                  <a:pt x="228517" y="59963"/>
                  <a:pt x="230961" y="64631"/>
                  <a:pt x="230961" y="70142"/>
                </a:cubicBezTo>
                <a:cubicBezTo>
                  <a:pt x="230961" y="75476"/>
                  <a:pt x="228871" y="79655"/>
                  <a:pt x="224694" y="82677"/>
                </a:cubicBezTo>
                <a:cubicBezTo>
                  <a:pt x="220515" y="85699"/>
                  <a:pt x="214782" y="87566"/>
                  <a:pt x="207491" y="88278"/>
                </a:cubicBezTo>
                <a:cubicBezTo>
                  <a:pt x="199847" y="88989"/>
                  <a:pt x="192822" y="88367"/>
                  <a:pt x="186422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252831" y="127750"/>
                </a:moveTo>
                <a:lnTo>
                  <a:pt x="32003" y="127750"/>
                </a:lnTo>
                <a:cubicBezTo>
                  <a:pt x="26846" y="127750"/>
                  <a:pt x="23825" y="130239"/>
                  <a:pt x="22935" y="135217"/>
                </a:cubicBezTo>
                <a:lnTo>
                  <a:pt x="0" y="102946"/>
                </a:lnTo>
                <a:lnTo>
                  <a:pt x="107745" y="102946"/>
                </a:lnTo>
                <a:lnTo>
                  <a:pt x="107745" y="94945"/>
                </a:lnTo>
                <a:cubicBezTo>
                  <a:pt x="107745" y="92456"/>
                  <a:pt x="107213" y="90101"/>
                  <a:pt x="106145" y="87878"/>
                </a:cubicBezTo>
                <a:cubicBezTo>
                  <a:pt x="105079" y="85655"/>
                  <a:pt x="103212" y="84011"/>
                  <a:pt x="100544" y="82944"/>
                </a:cubicBezTo>
                <a:lnTo>
                  <a:pt x="154952" y="69609"/>
                </a:lnTo>
                <a:lnTo>
                  <a:pt x="154952" y="102946"/>
                </a:lnTo>
                <a:lnTo>
                  <a:pt x="252831" y="102946"/>
                </a:lnTo>
                <a:moveTo>
                  <a:pt x="227228" y="145352"/>
                </a:moveTo>
                <a:lnTo>
                  <a:pt x="227228" y="197092"/>
                </a:lnTo>
                <a:cubicBezTo>
                  <a:pt x="227228" y="205626"/>
                  <a:pt x="225182" y="211804"/>
                  <a:pt x="221093" y="215627"/>
                </a:cubicBezTo>
                <a:cubicBezTo>
                  <a:pt x="217004" y="219449"/>
                  <a:pt x="210514" y="221361"/>
                  <a:pt x="201625" y="221361"/>
                </a:cubicBezTo>
                <a:lnTo>
                  <a:pt x="180022" y="221361"/>
                </a:lnTo>
                <a:lnTo>
                  <a:pt x="180022" y="169888"/>
                </a:lnTo>
                <a:lnTo>
                  <a:pt x="57872" y="169888"/>
                </a:lnTo>
                <a:cubicBezTo>
                  <a:pt x="53428" y="169888"/>
                  <a:pt x="50760" y="172110"/>
                  <a:pt x="49872" y="176556"/>
                </a:cubicBezTo>
                <a:lnTo>
                  <a:pt x="27469" y="1453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7" name="Freeform 337"/>
          <p:cNvSpPr/>
          <p:nvPr/>
        </p:nvSpPr>
        <p:spPr>
          <a:xfrm>
            <a:off x="10701886" y="5308747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4 w 233896"/>
              <a:gd name="connsiteY5" fmla="*/ 17335 h 230429"/>
              <a:gd name="connsiteX6" fmla="*/ 142684 w 233896"/>
              <a:gd name="connsiteY6" fmla="*/ 29604 h 230429"/>
              <a:gd name="connsiteX7" fmla="*/ 158820 w 233896"/>
              <a:gd name="connsiteY7" fmla="*/ 50406 h 230429"/>
              <a:gd name="connsiteX8" fmla="*/ 164820 w 233896"/>
              <a:gd name="connsiteY8" fmla="*/ 80010 h 230429"/>
              <a:gd name="connsiteX9" fmla="*/ 158820 w 233896"/>
              <a:gd name="connsiteY9" fmla="*/ 109613 h 230429"/>
              <a:gd name="connsiteX10" fmla="*/ 142684 w 233896"/>
              <a:gd name="connsiteY10" fmla="*/ 130416 h 230429"/>
              <a:gd name="connsiteX11" fmla="*/ 119214 w 233896"/>
              <a:gd name="connsiteY11" fmla="*/ 142685 h 230429"/>
              <a:gd name="connsiteX12" fmla="*/ 91478 w 233896"/>
              <a:gd name="connsiteY12" fmla="*/ 146685 h 230429"/>
              <a:gd name="connsiteX13" fmla="*/ 63474 w 233896"/>
              <a:gd name="connsiteY13" fmla="*/ 142685 h 230429"/>
              <a:gd name="connsiteX14" fmla="*/ 40005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89 w 233896"/>
              <a:gd name="connsiteY18" fmla="*/ 230429 h 230429"/>
              <a:gd name="connsiteX19" fmla="*/ 186689 w 233896"/>
              <a:gd name="connsiteY19" fmla="*/ 178422 h 230429"/>
              <a:gd name="connsiteX20" fmla="*/ 156553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3 h 230429"/>
              <a:gd name="connsiteX27" fmla="*/ 186689 w 233896"/>
              <a:gd name="connsiteY27" fmla="*/ 159753 h 230429"/>
              <a:gd name="connsiteX28" fmla="*/ 186689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6" fmla="*/ 63474 w 233896"/>
              <a:gd name="connsiteY36" fmla="*/ 80010 h 230429"/>
              <a:gd name="connsiteX37" fmla="*/ 65342 w 233896"/>
              <a:gd name="connsiteY37" fmla="*/ 96812 h 230429"/>
              <a:gd name="connsiteX38" fmla="*/ 70676 w 233896"/>
              <a:gd name="connsiteY38" fmla="*/ 110147 h 230429"/>
              <a:gd name="connsiteX39" fmla="*/ 79342 w 233896"/>
              <a:gd name="connsiteY39" fmla="*/ 118949 h 230429"/>
              <a:gd name="connsiteX40" fmla="*/ 91478 w 233896"/>
              <a:gd name="connsiteY40" fmla="*/ 122149 h 230429"/>
              <a:gd name="connsiteX41" fmla="*/ 103212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9 w 233896"/>
              <a:gd name="connsiteY44" fmla="*/ 80010 h 230429"/>
              <a:gd name="connsiteX45" fmla="*/ 117081 w 233896"/>
              <a:gd name="connsiteY45" fmla="*/ 63208 h 230429"/>
              <a:gd name="connsiteX46" fmla="*/ 111747 w 233896"/>
              <a:gd name="connsiteY46" fmla="*/ 49873 h 230429"/>
              <a:gd name="connsiteX47" fmla="*/ 103212 w 233896"/>
              <a:gd name="connsiteY47" fmla="*/ 41072 h 230429"/>
              <a:gd name="connsiteX48" fmla="*/ 91478 w 233896"/>
              <a:gd name="connsiteY48" fmla="*/ 37871 h 230429"/>
              <a:gd name="connsiteX49" fmla="*/ 79342 w 233896"/>
              <a:gd name="connsiteY49" fmla="*/ 41072 h 230429"/>
              <a:gd name="connsiteX50" fmla="*/ 70676 w 233896"/>
              <a:gd name="connsiteY50" fmla="*/ 49873 h 230429"/>
              <a:gd name="connsiteX51" fmla="*/ 65342 w 233896"/>
              <a:gd name="connsiteY51" fmla="*/ 63208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8" y="35116"/>
                  <a:pt x="40005" y="29604"/>
                </a:cubicBezTo>
                <a:cubicBezTo>
                  <a:pt x="46761" y="24092"/>
                  <a:pt x="54585" y="20003"/>
                  <a:pt x="63474" y="17335"/>
                </a:cubicBezTo>
                <a:cubicBezTo>
                  <a:pt x="72365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4" y="17335"/>
                </a:cubicBezTo>
                <a:cubicBezTo>
                  <a:pt x="128105" y="20003"/>
                  <a:pt x="135928" y="24092"/>
                  <a:pt x="142684" y="29604"/>
                </a:cubicBezTo>
                <a:cubicBezTo>
                  <a:pt x="149440" y="35116"/>
                  <a:pt x="154820" y="42049"/>
                  <a:pt x="158820" y="50406"/>
                </a:cubicBezTo>
                <a:cubicBezTo>
                  <a:pt x="162820" y="58763"/>
                  <a:pt x="164820" y="68631"/>
                  <a:pt x="164820" y="80010"/>
                </a:cubicBezTo>
                <a:cubicBezTo>
                  <a:pt x="164820" y="91389"/>
                  <a:pt x="162820" y="101257"/>
                  <a:pt x="158820" y="109613"/>
                </a:cubicBezTo>
                <a:cubicBezTo>
                  <a:pt x="154820" y="117970"/>
                  <a:pt x="149440" y="124904"/>
                  <a:pt x="142684" y="130416"/>
                </a:cubicBezTo>
                <a:cubicBezTo>
                  <a:pt x="135928" y="135928"/>
                  <a:pt x="128105" y="140017"/>
                  <a:pt x="119214" y="142685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4" y="142685"/>
                </a:cubicBezTo>
                <a:cubicBezTo>
                  <a:pt x="54585" y="140017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89" y="230429"/>
                </a:moveTo>
                <a:lnTo>
                  <a:pt x="186689" y="178422"/>
                </a:lnTo>
                <a:cubicBezTo>
                  <a:pt x="177978" y="183045"/>
                  <a:pt x="167932" y="186379"/>
                  <a:pt x="156553" y="188424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7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09"/>
                  <a:pt x="160820" y="164953"/>
                </a:cubicBezTo>
                <a:cubicBezTo>
                  <a:pt x="169711" y="163798"/>
                  <a:pt x="178333" y="162065"/>
                  <a:pt x="186689" y="159753"/>
                </a:cubicBez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2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moveTo>
                  <a:pt x="63474" y="80010"/>
                </a:moveTo>
                <a:cubicBezTo>
                  <a:pt x="63474" y="86055"/>
                  <a:pt x="64097" y="91656"/>
                  <a:pt x="65342" y="96812"/>
                </a:cubicBezTo>
                <a:cubicBezTo>
                  <a:pt x="66585" y="101968"/>
                  <a:pt x="68365" y="106413"/>
                  <a:pt x="70676" y="110147"/>
                </a:cubicBezTo>
                <a:cubicBezTo>
                  <a:pt x="72988" y="113881"/>
                  <a:pt x="75876" y="116815"/>
                  <a:pt x="79342" y="118949"/>
                </a:cubicBezTo>
                <a:cubicBezTo>
                  <a:pt x="82810" y="121082"/>
                  <a:pt x="86855" y="122149"/>
                  <a:pt x="91478" y="122149"/>
                </a:cubicBezTo>
                <a:cubicBezTo>
                  <a:pt x="95923" y="122149"/>
                  <a:pt x="99834" y="121082"/>
                  <a:pt x="103212" y="118949"/>
                </a:cubicBezTo>
                <a:cubicBezTo>
                  <a:pt x="106591" y="116815"/>
                  <a:pt x="109437" y="113881"/>
                  <a:pt x="111747" y="110147"/>
                </a:cubicBezTo>
                <a:cubicBezTo>
                  <a:pt x="114058" y="106413"/>
                  <a:pt x="115837" y="101968"/>
                  <a:pt x="117081" y="96812"/>
                </a:cubicBezTo>
                <a:cubicBezTo>
                  <a:pt x="118325" y="91656"/>
                  <a:pt x="118949" y="86055"/>
                  <a:pt x="118949" y="80010"/>
                </a:cubicBezTo>
                <a:cubicBezTo>
                  <a:pt x="118949" y="73964"/>
                  <a:pt x="118325" y="68364"/>
                  <a:pt x="117081" y="63208"/>
                </a:cubicBezTo>
                <a:cubicBezTo>
                  <a:pt x="115837" y="58051"/>
                  <a:pt x="114058" y="53606"/>
                  <a:pt x="111747" y="49873"/>
                </a:cubicBezTo>
                <a:cubicBezTo>
                  <a:pt x="109437" y="46139"/>
                  <a:pt x="106591" y="43205"/>
                  <a:pt x="103212" y="41072"/>
                </a:cubicBezTo>
                <a:cubicBezTo>
                  <a:pt x="99834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2" y="41072"/>
                </a:cubicBezTo>
                <a:cubicBezTo>
                  <a:pt x="75876" y="43205"/>
                  <a:pt x="72988" y="46139"/>
                  <a:pt x="70676" y="49873"/>
                </a:cubicBezTo>
                <a:cubicBezTo>
                  <a:pt x="68365" y="53606"/>
                  <a:pt x="66585" y="58051"/>
                  <a:pt x="65342" y="63208"/>
                </a:cubicBezTo>
                <a:cubicBezTo>
                  <a:pt x="64097" y="68364"/>
                  <a:pt x="63474" y="73964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8" name="Freeform 338"/>
          <p:cNvSpPr/>
          <p:nvPr/>
        </p:nvSpPr>
        <p:spPr>
          <a:xfrm>
            <a:off x="11047299" y="5318614"/>
            <a:ext cx="252831" cy="206426"/>
          </a:xfrm>
          <a:custGeom>
            <a:avLst/>
            <a:gdLst>
              <a:gd name="connsiteX0" fmla="*/ 252831 w 252831"/>
              <a:gd name="connsiteY0" fmla="*/ 198958 h 206426"/>
              <a:gd name="connsiteX1" fmla="*/ 32003 w 252831"/>
              <a:gd name="connsiteY1" fmla="*/ 198958 h 206426"/>
              <a:gd name="connsiteX2" fmla="*/ 22935 w 252831"/>
              <a:gd name="connsiteY2" fmla="*/ 206426 h 206426"/>
              <a:gd name="connsiteX3" fmla="*/ 0 w 252831"/>
              <a:gd name="connsiteY3" fmla="*/ 174155 h 206426"/>
              <a:gd name="connsiteX4" fmla="*/ 83744 w 252831"/>
              <a:gd name="connsiteY4" fmla="*/ 174155 h 206426"/>
              <a:gd name="connsiteX5" fmla="*/ 83744 w 252831"/>
              <a:gd name="connsiteY5" fmla="*/ 111481 h 206426"/>
              <a:gd name="connsiteX6" fmla="*/ 82142 w 252831"/>
              <a:gd name="connsiteY6" fmla="*/ 104414 h 206426"/>
              <a:gd name="connsiteX7" fmla="*/ 76541 w 252831"/>
              <a:gd name="connsiteY7" fmla="*/ 99480 h 206426"/>
              <a:gd name="connsiteX8" fmla="*/ 130949 w 252831"/>
              <a:gd name="connsiteY8" fmla="*/ 86144 h 206426"/>
              <a:gd name="connsiteX9" fmla="*/ 130949 w 252831"/>
              <a:gd name="connsiteY9" fmla="*/ 174155 h 206426"/>
              <a:gd name="connsiteX10" fmla="*/ 252831 w 252831"/>
              <a:gd name="connsiteY10" fmla="*/ 174155 h 206426"/>
              <a:gd name="connsiteX12" fmla="*/ 156819 w 252831"/>
              <a:gd name="connsiteY12" fmla="*/ 142951 h 206426"/>
              <a:gd name="connsiteX13" fmla="*/ 167619 w 252831"/>
              <a:gd name="connsiteY13" fmla="*/ 130950 h 206426"/>
              <a:gd name="connsiteX14" fmla="*/ 173220 w 252831"/>
              <a:gd name="connsiteY14" fmla="*/ 112948 h 206426"/>
              <a:gd name="connsiteX15" fmla="*/ 175354 w 252831"/>
              <a:gd name="connsiteY15" fmla="*/ 92145 h 206426"/>
              <a:gd name="connsiteX16" fmla="*/ 175754 w 252831"/>
              <a:gd name="connsiteY16" fmla="*/ 71742 h 206426"/>
              <a:gd name="connsiteX17" fmla="*/ 175754 w 252831"/>
              <a:gd name="connsiteY17" fmla="*/ 37072 h 206426"/>
              <a:gd name="connsiteX18" fmla="*/ 58672 w 252831"/>
              <a:gd name="connsiteY18" fmla="*/ 37072 h 206426"/>
              <a:gd name="connsiteX19" fmla="*/ 50672 w 252831"/>
              <a:gd name="connsiteY19" fmla="*/ 43739 h 206426"/>
              <a:gd name="connsiteX20" fmla="*/ 33869 w 252831"/>
              <a:gd name="connsiteY20" fmla="*/ 11202 h 206426"/>
              <a:gd name="connsiteX21" fmla="*/ 175754 w 252831"/>
              <a:gd name="connsiteY21" fmla="*/ 11202 h 206426"/>
              <a:gd name="connsiteX22" fmla="*/ 175754 w 252831"/>
              <a:gd name="connsiteY22" fmla="*/ 0 h 206426"/>
              <a:gd name="connsiteX23" fmla="*/ 222960 w 252831"/>
              <a:gd name="connsiteY23" fmla="*/ 12802 h 206426"/>
              <a:gd name="connsiteX24" fmla="*/ 222960 w 252831"/>
              <a:gd name="connsiteY24" fmla="*/ 61875 h 206426"/>
              <a:gd name="connsiteX25" fmla="*/ 207491 w 252831"/>
              <a:gd name="connsiteY25" fmla="*/ 116681 h 206426"/>
              <a:gd name="connsiteX26" fmla="*/ 156819 w 252831"/>
              <a:gd name="connsiteY26" fmla="*/ 148286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52831" h="206426">
                <a:moveTo>
                  <a:pt x="252831" y="198958"/>
                </a:moveTo>
                <a:lnTo>
                  <a:pt x="32003" y="198958"/>
                </a:lnTo>
                <a:cubicBezTo>
                  <a:pt x="26846" y="198958"/>
                  <a:pt x="23825" y="201448"/>
                  <a:pt x="22935" y="206426"/>
                </a:cubicBezTo>
                <a:lnTo>
                  <a:pt x="0" y="174155"/>
                </a:lnTo>
                <a:lnTo>
                  <a:pt x="83744" y="174155"/>
                </a:lnTo>
                <a:lnTo>
                  <a:pt x="83744" y="111481"/>
                </a:lnTo>
                <a:cubicBezTo>
                  <a:pt x="83744" y="108992"/>
                  <a:pt x="83210" y="106635"/>
                  <a:pt x="82142" y="104414"/>
                </a:cubicBezTo>
                <a:cubicBezTo>
                  <a:pt x="81076" y="102191"/>
                  <a:pt x="79209" y="100547"/>
                  <a:pt x="76541" y="99480"/>
                </a:cubicBezTo>
                <a:lnTo>
                  <a:pt x="130949" y="86144"/>
                </a:lnTo>
                <a:lnTo>
                  <a:pt x="130949" y="174155"/>
                </a:lnTo>
                <a:lnTo>
                  <a:pt x="252831" y="174155"/>
                </a:lnTo>
                <a:moveTo>
                  <a:pt x="156819" y="142951"/>
                </a:moveTo>
                <a:cubicBezTo>
                  <a:pt x="161442" y="140284"/>
                  <a:pt x="165042" y="136284"/>
                  <a:pt x="167619" y="130950"/>
                </a:cubicBezTo>
                <a:cubicBezTo>
                  <a:pt x="170199" y="125616"/>
                  <a:pt x="172065" y="119615"/>
                  <a:pt x="173220" y="112948"/>
                </a:cubicBezTo>
                <a:cubicBezTo>
                  <a:pt x="174376" y="106280"/>
                  <a:pt x="175088" y="99346"/>
                  <a:pt x="175354" y="92145"/>
                </a:cubicBezTo>
                <a:cubicBezTo>
                  <a:pt x="175622" y="84944"/>
                  <a:pt x="175754" y="78143"/>
                  <a:pt x="175754" y="71742"/>
                </a:cubicBezTo>
                <a:lnTo>
                  <a:pt x="175754" y="37072"/>
                </a:lnTo>
                <a:lnTo>
                  <a:pt x="58672" y="37072"/>
                </a:lnTo>
                <a:cubicBezTo>
                  <a:pt x="54228" y="37072"/>
                  <a:pt x="51561" y="39295"/>
                  <a:pt x="50672" y="43739"/>
                </a:cubicBezTo>
                <a:lnTo>
                  <a:pt x="33869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61875"/>
                </a:lnTo>
                <a:cubicBezTo>
                  <a:pt x="222960" y="84100"/>
                  <a:pt x="217804" y="102368"/>
                  <a:pt x="207491" y="116681"/>
                </a:cubicBezTo>
                <a:cubicBezTo>
                  <a:pt x="197179" y="130994"/>
                  <a:pt x="180288" y="141529"/>
                  <a:pt x="156819" y="1482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9" name="Freeform 339"/>
          <p:cNvSpPr/>
          <p:nvPr/>
        </p:nvSpPr>
        <p:spPr>
          <a:xfrm>
            <a:off x="11313999" y="5314080"/>
            <a:ext cx="252831" cy="228029"/>
          </a:xfrm>
          <a:custGeom>
            <a:avLst/>
            <a:gdLst>
              <a:gd name="connsiteX0" fmla="*/ 33069 w 252831"/>
              <a:gd name="connsiteY0" fmla="*/ 59207 h 228029"/>
              <a:gd name="connsiteX1" fmla="*/ 40938 w 252831"/>
              <a:gd name="connsiteY1" fmla="*/ 33737 h 228029"/>
              <a:gd name="connsiteX2" fmla="*/ 62274 w 252831"/>
              <a:gd name="connsiteY2" fmla="*/ 15202 h 228029"/>
              <a:gd name="connsiteX3" fmla="*/ 93344 w 252831"/>
              <a:gd name="connsiteY3" fmla="*/ 3867 h 228029"/>
              <a:gd name="connsiteX4" fmla="*/ 130149 w 252831"/>
              <a:gd name="connsiteY4" fmla="*/ 0 h 228029"/>
              <a:gd name="connsiteX5" fmla="*/ 166953 w 252831"/>
              <a:gd name="connsiteY5" fmla="*/ 3867 h 228029"/>
              <a:gd name="connsiteX6" fmla="*/ 197891 w 252831"/>
              <a:gd name="connsiteY6" fmla="*/ 15202 h 228029"/>
              <a:gd name="connsiteX7" fmla="*/ 219094 w 252831"/>
              <a:gd name="connsiteY7" fmla="*/ 33737 h 228029"/>
              <a:gd name="connsiteX8" fmla="*/ 226961 w 252831"/>
              <a:gd name="connsiteY8" fmla="*/ 59207 h 228029"/>
              <a:gd name="connsiteX9" fmla="*/ 219094 w 252831"/>
              <a:gd name="connsiteY9" fmla="*/ 84677 h 228029"/>
              <a:gd name="connsiteX10" fmla="*/ 197891 w 252831"/>
              <a:gd name="connsiteY10" fmla="*/ 103213 h 228029"/>
              <a:gd name="connsiteX11" fmla="*/ 166953 w 252831"/>
              <a:gd name="connsiteY11" fmla="*/ 114548 h 228029"/>
              <a:gd name="connsiteX12" fmla="*/ 130149 w 252831"/>
              <a:gd name="connsiteY12" fmla="*/ 118415 h 228029"/>
              <a:gd name="connsiteX13" fmla="*/ 93344 w 252831"/>
              <a:gd name="connsiteY13" fmla="*/ 114548 h 228029"/>
              <a:gd name="connsiteX14" fmla="*/ 62274 w 252831"/>
              <a:gd name="connsiteY14" fmla="*/ 103213 h 228029"/>
              <a:gd name="connsiteX15" fmla="*/ 40938 w 252831"/>
              <a:gd name="connsiteY15" fmla="*/ 84677 h 228029"/>
              <a:gd name="connsiteX16" fmla="*/ 33069 w 252831"/>
              <a:gd name="connsiteY16" fmla="*/ 59207 h 228029"/>
              <a:gd name="connsiteX18" fmla="*/ 252831 w 252831"/>
              <a:gd name="connsiteY18" fmla="*/ 154686 h 228029"/>
              <a:gd name="connsiteX19" fmla="*/ 198957 w 252831"/>
              <a:gd name="connsiteY19" fmla="*/ 154686 h 228029"/>
              <a:gd name="connsiteX20" fmla="*/ 198957 w 252831"/>
              <a:gd name="connsiteY20" fmla="*/ 206693 h 228029"/>
              <a:gd name="connsiteX21" fmla="*/ 151752 w 252831"/>
              <a:gd name="connsiteY21" fmla="*/ 225362 h 228029"/>
              <a:gd name="connsiteX22" fmla="*/ 151752 w 252831"/>
              <a:gd name="connsiteY22" fmla="*/ 154686 h 228029"/>
              <a:gd name="connsiteX23" fmla="*/ 108279 w 252831"/>
              <a:gd name="connsiteY23" fmla="*/ 154686 h 228029"/>
              <a:gd name="connsiteX24" fmla="*/ 108279 w 252831"/>
              <a:gd name="connsiteY24" fmla="*/ 209360 h 228029"/>
              <a:gd name="connsiteX25" fmla="*/ 61074 w 252831"/>
              <a:gd name="connsiteY25" fmla="*/ 228029 h 228029"/>
              <a:gd name="connsiteX26" fmla="*/ 61074 w 252831"/>
              <a:gd name="connsiteY26" fmla="*/ 154686 h 228029"/>
              <a:gd name="connsiteX27" fmla="*/ 32003 w 252831"/>
              <a:gd name="connsiteY27" fmla="*/ 154686 h 228029"/>
              <a:gd name="connsiteX28" fmla="*/ 22935 w 252831"/>
              <a:gd name="connsiteY28" fmla="*/ 162154 h 228029"/>
              <a:gd name="connsiteX29" fmla="*/ 0 w 252831"/>
              <a:gd name="connsiteY29" fmla="*/ 129884 h 228029"/>
              <a:gd name="connsiteX30" fmla="*/ 252831 w 252831"/>
              <a:gd name="connsiteY30" fmla="*/ 129884 h 228029"/>
              <a:gd name="connsiteX32" fmla="*/ 80009 w 252831"/>
              <a:gd name="connsiteY32" fmla="*/ 59207 h 228029"/>
              <a:gd name="connsiteX33" fmla="*/ 84275 w 252831"/>
              <a:gd name="connsiteY33" fmla="*/ 74409 h 228029"/>
              <a:gd name="connsiteX34" fmla="*/ 95478 w 252831"/>
              <a:gd name="connsiteY34" fmla="*/ 85077 h 228029"/>
              <a:gd name="connsiteX35" fmla="*/ 111480 w 252831"/>
              <a:gd name="connsiteY35" fmla="*/ 91345 h 228029"/>
              <a:gd name="connsiteX36" fmla="*/ 130149 w 252831"/>
              <a:gd name="connsiteY36" fmla="*/ 93345 h 228029"/>
              <a:gd name="connsiteX37" fmla="*/ 148685 w 252831"/>
              <a:gd name="connsiteY37" fmla="*/ 91345 h 228029"/>
              <a:gd name="connsiteX38" fmla="*/ 164554 w 252831"/>
              <a:gd name="connsiteY38" fmla="*/ 85077 h 228029"/>
              <a:gd name="connsiteX39" fmla="*/ 175622 w 252831"/>
              <a:gd name="connsiteY39" fmla="*/ 74409 h 228029"/>
              <a:gd name="connsiteX40" fmla="*/ 179755 w 252831"/>
              <a:gd name="connsiteY40" fmla="*/ 59207 h 228029"/>
              <a:gd name="connsiteX41" fmla="*/ 175622 w 252831"/>
              <a:gd name="connsiteY41" fmla="*/ 44005 h 228029"/>
              <a:gd name="connsiteX42" fmla="*/ 164554 w 252831"/>
              <a:gd name="connsiteY42" fmla="*/ 33338 h 228029"/>
              <a:gd name="connsiteX43" fmla="*/ 148685 w 252831"/>
              <a:gd name="connsiteY43" fmla="*/ 27070 h 228029"/>
              <a:gd name="connsiteX44" fmla="*/ 130149 w 252831"/>
              <a:gd name="connsiteY44" fmla="*/ 25070 h 228029"/>
              <a:gd name="connsiteX45" fmla="*/ 111613 w 252831"/>
              <a:gd name="connsiteY45" fmla="*/ 27070 h 228029"/>
              <a:gd name="connsiteX46" fmla="*/ 95611 w 252831"/>
              <a:gd name="connsiteY46" fmla="*/ 33338 h 228029"/>
              <a:gd name="connsiteX47" fmla="*/ 84275 w 252831"/>
              <a:gd name="connsiteY47" fmla="*/ 44005 h 228029"/>
              <a:gd name="connsiteX48" fmla="*/ 80009 w 252831"/>
              <a:gd name="connsiteY48" fmla="*/ 59207 h 228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2831" h="228029">
                <a:moveTo>
                  <a:pt x="33069" y="59207"/>
                </a:moveTo>
                <a:cubicBezTo>
                  <a:pt x="33069" y="49606"/>
                  <a:pt x="35692" y="41117"/>
                  <a:pt x="40938" y="33737"/>
                </a:cubicBezTo>
                <a:cubicBezTo>
                  <a:pt x="46183" y="26359"/>
                  <a:pt x="53295" y="20181"/>
                  <a:pt x="62274" y="15202"/>
                </a:cubicBezTo>
                <a:cubicBezTo>
                  <a:pt x="71252" y="10224"/>
                  <a:pt x="81610" y="6445"/>
                  <a:pt x="93344" y="3867"/>
                </a:cubicBezTo>
                <a:cubicBezTo>
                  <a:pt x="105079" y="1289"/>
                  <a:pt x="117347" y="0"/>
                  <a:pt x="130149" y="0"/>
                </a:cubicBezTo>
                <a:cubicBezTo>
                  <a:pt x="142950" y="0"/>
                  <a:pt x="155218" y="1289"/>
                  <a:pt x="166953" y="3867"/>
                </a:cubicBezTo>
                <a:cubicBezTo>
                  <a:pt x="178688" y="6445"/>
                  <a:pt x="189001" y="10224"/>
                  <a:pt x="197891" y="15202"/>
                </a:cubicBezTo>
                <a:cubicBezTo>
                  <a:pt x="206780" y="20181"/>
                  <a:pt x="213848" y="26359"/>
                  <a:pt x="219094" y="33737"/>
                </a:cubicBezTo>
                <a:cubicBezTo>
                  <a:pt x="224338" y="41117"/>
                  <a:pt x="226961" y="49606"/>
                  <a:pt x="226961" y="59207"/>
                </a:cubicBezTo>
                <a:cubicBezTo>
                  <a:pt x="226961" y="68809"/>
                  <a:pt x="224338" y="77299"/>
                  <a:pt x="219094" y="84677"/>
                </a:cubicBezTo>
                <a:cubicBezTo>
                  <a:pt x="213848" y="92056"/>
                  <a:pt x="206780" y="98235"/>
                  <a:pt x="197891" y="103213"/>
                </a:cubicBezTo>
                <a:cubicBezTo>
                  <a:pt x="189001" y="108192"/>
                  <a:pt x="178688" y="111970"/>
                  <a:pt x="166953" y="114548"/>
                </a:cubicBezTo>
                <a:cubicBezTo>
                  <a:pt x="155218" y="117126"/>
                  <a:pt x="142950" y="118415"/>
                  <a:pt x="130149" y="118415"/>
                </a:cubicBezTo>
                <a:cubicBezTo>
                  <a:pt x="117347" y="118415"/>
                  <a:pt x="105079" y="117126"/>
                  <a:pt x="93344" y="114548"/>
                </a:cubicBezTo>
                <a:cubicBezTo>
                  <a:pt x="81610" y="111970"/>
                  <a:pt x="71252" y="108192"/>
                  <a:pt x="62274" y="103213"/>
                </a:cubicBezTo>
                <a:cubicBezTo>
                  <a:pt x="53295" y="98235"/>
                  <a:pt x="46183" y="92056"/>
                  <a:pt x="40938" y="84677"/>
                </a:cubicBezTo>
                <a:cubicBezTo>
                  <a:pt x="35692" y="77299"/>
                  <a:pt x="33069" y="68809"/>
                  <a:pt x="33069" y="59207"/>
                </a:cubicBezTo>
                <a:moveTo>
                  <a:pt x="252831" y="154686"/>
                </a:moveTo>
                <a:lnTo>
                  <a:pt x="198957" y="154686"/>
                </a:lnTo>
                <a:lnTo>
                  <a:pt x="198957" y="206693"/>
                </a:lnTo>
                <a:lnTo>
                  <a:pt x="151752" y="225362"/>
                </a:lnTo>
                <a:lnTo>
                  <a:pt x="151752" y="154686"/>
                </a:lnTo>
                <a:lnTo>
                  <a:pt x="108279" y="154686"/>
                </a:lnTo>
                <a:lnTo>
                  <a:pt x="108279" y="209360"/>
                </a:lnTo>
                <a:lnTo>
                  <a:pt x="61074" y="228029"/>
                </a:lnTo>
                <a:lnTo>
                  <a:pt x="61074" y="154686"/>
                </a:lnTo>
                <a:lnTo>
                  <a:pt x="32003" y="154686"/>
                </a:lnTo>
                <a:cubicBezTo>
                  <a:pt x="26846" y="154686"/>
                  <a:pt x="23825" y="157175"/>
                  <a:pt x="22935" y="162154"/>
                </a:cubicBezTo>
                <a:lnTo>
                  <a:pt x="0" y="129884"/>
                </a:lnTo>
                <a:lnTo>
                  <a:pt x="252831" y="129884"/>
                </a:lnTo>
                <a:moveTo>
                  <a:pt x="80009" y="59207"/>
                </a:moveTo>
                <a:cubicBezTo>
                  <a:pt x="80009" y="65075"/>
                  <a:pt x="81432" y="70142"/>
                  <a:pt x="84275" y="74409"/>
                </a:cubicBezTo>
                <a:cubicBezTo>
                  <a:pt x="87121" y="78677"/>
                  <a:pt x="90855" y="82233"/>
                  <a:pt x="95478" y="85077"/>
                </a:cubicBezTo>
                <a:cubicBezTo>
                  <a:pt x="100101" y="87923"/>
                  <a:pt x="105435" y="90012"/>
                  <a:pt x="111480" y="91345"/>
                </a:cubicBezTo>
                <a:cubicBezTo>
                  <a:pt x="117525" y="92679"/>
                  <a:pt x="123747" y="93345"/>
                  <a:pt x="130149" y="93345"/>
                </a:cubicBezTo>
                <a:cubicBezTo>
                  <a:pt x="136550" y="93345"/>
                  <a:pt x="142728" y="92679"/>
                  <a:pt x="148685" y="91345"/>
                </a:cubicBezTo>
                <a:cubicBezTo>
                  <a:pt x="154640" y="90012"/>
                  <a:pt x="159931" y="87923"/>
                  <a:pt x="164554" y="85077"/>
                </a:cubicBezTo>
                <a:cubicBezTo>
                  <a:pt x="169176" y="82233"/>
                  <a:pt x="172865" y="78677"/>
                  <a:pt x="175622" y="74409"/>
                </a:cubicBezTo>
                <a:cubicBezTo>
                  <a:pt x="178377" y="70142"/>
                  <a:pt x="179755" y="65075"/>
                  <a:pt x="179755" y="59207"/>
                </a:cubicBezTo>
                <a:cubicBezTo>
                  <a:pt x="179755" y="53340"/>
                  <a:pt x="178377" y="48273"/>
                  <a:pt x="175622" y="44005"/>
                </a:cubicBezTo>
                <a:cubicBezTo>
                  <a:pt x="172865" y="39738"/>
                  <a:pt x="169176" y="36183"/>
                  <a:pt x="164554" y="33338"/>
                </a:cubicBezTo>
                <a:cubicBezTo>
                  <a:pt x="159931" y="30493"/>
                  <a:pt x="154640" y="28404"/>
                  <a:pt x="148685" y="27070"/>
                </a:cubicBezTo>
                <a:cubicBezTo>
                  <a:pt x="142728" y="25737"/>
                  <a:pt x="136550" y="25070"/>
                  <a:pt x="130149" y="25070"/>
                </a:cubicBezTo>
                <a:cubicBezTo>
                  <a:pt x="123747" y="25070"/>
                  <a:pt x="117570" y="25737"/>
                  <a:pt x="111613" y="27070"/>
                </a:cubicBezTo>
                <a:cubicBezTo>
                  <a:pt x="105657" y="28404"/>
                  <a:pt x="100323" y="30493"/>
                  <a:pt x="95611" y="33338"/>
                </a:cubicBezTo>
                <a:cubicBezTo>
                  <a:pt x="90900" y="36183"/>
                  <a:pt x="87121" y="39738"/>
                  <a:pt x="84275" y="44005"/>
                </a:cubicBezTo>
                <a:cubicBezTo>
                  <a:pt x="81432" y="48273"/>
                  <a:pt x="80009" y="53340"/>
                  <a:pt x="80009" y="592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0" name="Freeform 340"/>
          <p:cNvSpPr/>
          <p:nvPr/>
        </p:nvSpPr>
        <p:spPr>
          <a:xfrm>
            <a:off x="11584432" y="5307413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0 w 256832"/>
              <a:gd name="connsiteY1" fmla="*/ 66675 h 228562"/>
              <a:gd name="connsiteX2" fmla="*/ 132683 w 256832"/>
              <a:gd name="connsiteY2" fmla="*/ 75876 h 228562"/>
              <a:gd name="connsiteX3" fmla="*/ 145352 w 256832"/>
              <a:gd name="connsiteY3" fmla="*/ 89477 h 228562"/>
              <a:gd name="connsiteX4" fmla="*/ 149619 w 256832"/>
              <a:gd name="connsiteY4" fmla="*/ 106146 h 228562"/>
              <a:gd name="connsiteX5" fmla="*/ 145352 w 256832"/>
              <a:gd name="connsiteY5" fmla="*/ 122815 h 228562"/>
              <a:gd name="connsiteX6" fmla="*/ 132683 w 256832"/>
              <a:gd name="connsiteY6" fmla="*/ 136416 h 228562"/>
              <a:gd name="connsiteX7" fmla="*/ 111880 w 256832"/>
              <a:gd name="connsiteY7" fmla="*/ 145485 h 228562"/>
              <a:gd name="connsiteX8" fmla="*/ 82944 w 256832"/>
              <a:gd name="connsiteY8" fmla="*/ 148818 h 228562"/>
              <a:gd name="connsiteX9" fmla="*/ 54006 w 256832"/>
              <a:gd name="connsiteY9" fmla="*/ 145485 h 228562"/>
              <a:gd name="connsiteX10" fmla="*/ 33204 w 256832"/>
              <a:gd name="connsiteY10" fmla="*/ 136416 h 228562"/>
              <a:gd name="connsiteX11" fmla="*/ 20669 w 256832"/>
              <a:gd name="connsiteY11" fmla="*/ 122815 h 228562"/>
              <a:gd name="connsiteX12" fmla="*/ 16535 w 256832"/>
              <a:gd name="connsiteY12" fmla="*/ 106146 h 228562"/>
              <a:gd name="connsiteX13" fmla="*/ 20669 w 256832"/>
              <a:gd name="connsiteY13" fmla="*/ 89477 h 228562"/>
              <a:gd name="connsiteX14" fmla="*/ 33204 w 256832"/>
              <a:gd name="connsiteY14" fmla="*/ 75876 h 228562"/>
              <a:gd name="connsiteX15" fmla="*/ 54006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1 h 228562"/>
              <a:gd name="connsiteX19" fmla="*/ 173622 w 256832"/>
              <a:gd name="connsiteY19" fmla="*/ 29337 h 228562"/>
              <a:gd name="connsiteX20" fmla="*/ 172021 w 256832"/>
              <a:gd name="connsiteY20" fmla="*/ 22269 h 228562"/>
              <a:gd name="connsiteX21" fmla="*/ 166420 w 256832"/>
              <a:gd name="connsiteY21" fmla="*/ 17335 h 228562"/>
              <a:gd name="connsiteX22" fmla="*/ 220827 w 256832"/>
              <a:gd name="connsiteY22" fmla="*/ 1333 h 228562"/>
              <a:gd name="connsiteX23" fmla="*/ 220827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7 w 256832"/>
              <a:gd name="connsiteY26" fmla="*/ 99746 h 228562"/>
              <a:gd name="connsiteX27" fmla="*/ 220827 w 256832"/>
              <a:gd name="connsiteY27" fmla="*/ 149352 h 228562"/>
              <a:gd name="connsiteX28" fmla="*/ 214694 w 256832"/>
              <a:gd name="connsiteY28" fmla="*/ 167887 h 228562"/>
              <a:gd name="connsiteX29" fmla="*/ 195224 w 256832"/>
              <a:gd name="connsiteY29" fmla="*/ 173621 h 228562"/>
              <a:gd name="connsiteX31" fmla="*/ 38671 w 256832"/>
              <a:gd name="connsiteY31" fmla="*/ 184556 h 228562"/>
              <a:gd name="connsiteX32" fmla="*/ 36005 w 256832"/>
              <a:gd name="connsiteY32" fmla="*/ 175622 h 228562"/>
              <a:gd name="connsiteX33" fmla="*/ 28003 w 256832"/>
              <a:gd name="connsiteY33" fmla="*/ 171221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8 h 228562"/>
              <a:gd name="connsiteX38" fmla="*/ 221095 w 256832"/>
              <a:gd name="connsiteY38" fmla="*/ 193357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2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4 h 228562"/>
              <a:gd name="connsiteX45" fmla="*/ 0 w 256832"/>
              <a:gd name="connsiteY45" fmla="*/ 31204 h 228562"/>
              <a:gd name="connsiteX46" fmla="*/ 56541 w 256832"/>
              <a:gd name="connsiteY46" fmla="*/ 31204 h 228562"/>
              <a:gd name="connsiteX47" fmla="*/ 56541 w 256832"/>
              <a:gd name="connsiteY47" fmla="*/ 26936 h 228562"/>
              <a:gd name="connsiteX48" fmla="*/ 53873 w 256832"/>
              <a:gd name="connsiteY48" fmla="*/ 18002 h 228562"/>
              <a:gd name="connsiteX49" fmla="*/ 45873 w 256832"/>
              <a:gd name="connsiteY49" fmla="*/ 13601 h 228562"/>
              <a:gd name="connsiteX50" fmla="*/ 106414 w 256832"/>
              <a:gd name="connsiteY50" fmla="*/ 0 h 228562"/>
              <a:gd name="connsiteX51" fmla="*/ 106414 w 256832"/>
              <a:gd name="connsiteY51" fmla="*/ 31204 h 228562"/>
              <a:gd name="connsiteX52" fmla="*/ 153352 w 256832"/>
              <a:gd name="connsiteY52" fmla="*/ 31204 h 228562"/>
              <a:gd name="connsiteX54" fmla="*/ 108279 w 256832"/>
              <a:gd name="connsiteY54" fmla="*/ 106146 h 228562"/>
              <a:gd name="connsiteX55" fmla="*/ 102012 w 256832"/>
              <a:gd name="connsiteY55" fmla="*/ 90944 h 228562"/>
              <a:gd name="connsiteX56" fmla="*/ 82944 w 256832"/>
              <a:gd name="connsiteY56" fmla="*/ 84277 h 228562"/>
              <a:gd name="connsiteX57" fmla="*/ 64008 w 256832"/>
              <a:gd name="connsiteY57" fmla="*/ 90944 h 228562"/>
              <a:gd name="connsiteX58" fmla="*/ 57873 w 256832"/>
              <a:gd name="connsiteY58" fmla="*/ 106146 h 228562"/>
              <a:gd name="connsiteX59" fmla="*/ 64008 w 256832"/>
              <a:gd name="connsiteY59" fmla="*/ 121215 h 228562"/>
              <a:gd name="connsiteX60" fmla="*/ 82944 w 256832"/>
              <a:gd name="connsiteY60" fmla="*/ 127749 h 228562"/>
              <a:gd name="connsiteX61" fmla="*/ 102012 w 256832"/>
              <a:gd name="connsiteY61" fmla="*/ 121215 h 228562"/>
              <a:gd name="connsiteX62" fmla="*/ 108279 w 256832"/>
              <a:gd name="connsiteY62" fmla="*/ 106146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8" y="63208"/>
                  <a:pt x="103612" y="64364"/>
                  <a:pt x="111880" y="66675"/>
                </a:cubicBezTo>
                <a:cubicBezTo>
                  <a:pt x="120148" y="68986"/>
                  <a:pt x="127083" y="72053"/>
                  <a:pt x="132683" y="75876"/>
                </a:cubicBezTo>
                <a:cubicBezTo>
                  <a:pt x="138283" y="79699"/>
                  <a:pt x="142506" y="84233"/>
                  <a:pt x="145352" y="89477"/>
                </a:cubicBezTo>
                <a:cubicBezTo>
                  <a:pt x="148196" y="94723"/>
                  <a:pt x="149619" y="100279"/>
                  <a:pt x="149619" y="106146"/>
                </a:cubicBezTo>
                <a:cubicBezTo>
                  <a:pt x="149619" y="112013"/>
                  <a:pt x="148196" y="117570"/>
                  <a:pt x="145352" y="122815"/>
                </a:cubicBezTo>
                <a:cubicBezTo>
                  <a:pt x="142506" y="128060"/>
                  <a:pt x="138283" y="132594"/>
                  <a:pt x="132683" y="136416"/>
                </a:cubicBezTo>
                <a:cubicBezTo>
                  <a:pt x="127083" y="140240"/>
                  <a:pt x="120148" y="143262"/>
                  <a:pt x="111880" y="145485"/>
                </a:cubicBezTo>
                <a:cubicBezTo>
                  <a:pt x="103612" y="147707"/>
                  <a:pt x="93968" y="148818"/>
                  <a:pt x="82944" y="148818"/>
                </a:cubicBezTo>
                <a:cubicBezTo>
                  <a:pt x="71920" y="148818"/>
                  <a:pt x="62274" y="147707"/>
                  <a:pt x="54006" y="145485"/>
                </a:cubicBezTo>
                <a:cubicBezTo>
                  <a:pt x="45739" y="143262"/>
                  <a:pt x="38805" y="140240"/>
                  <a:pt x="33204" y="136416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3" y="117570"/>
                  <a:pt x="16535" y="112013"/>
                  <a:pt x="16535" y="106146"/>
                </a:cubicBezTo>
                <a:cubicBezTo>
                  <a:pt x="16535" y="100279"/>
                  <a:pt x="17913" y="94723"/>
                  <a:pt x="20669" y="89477"/>
                </a:cubicBezTo>
                <a:cubicBezTo>
                  <a:pt x="23425" y="84233"/>
                  <a:pt x="27603" y="79699"/>
                  <a:pt x="33204" y="75876"/>
                </a:cubicBezTo>
                <a:cubicBezTo>
                  <a:pt x="38805" y="72053"/>
                  <a:pt x="45739" y="68986"/>
                  <a:pt x="54006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7"/>
                </a:lnTo>
                <a:cubicBezTo>
                  <a:pt x="173622" y="26848"/>
                  <a:pt x="173089" y="24492"/>
                  <a:pt x="172021" y="22269"/>
                </a:cubicBezTo>
                <a:cubicBezTo>
                  <a:pt x="170955" y="20046"/>
                  <a:pt x="169087" y="18402"/>
                  <a:pt x="166420" y="17335"/>
                </a:cubicBezTo>
                <a:lnTo>
                  <a:pt x="220827" y="1333"/>
                </a:lnTo>
                <a:lnTo>
                  <a:pt x="220827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7" y="99746"/>
                </a:lnTo>
                <a:lnTo>
                  <a:pt x="220827" y="149352"/>
                </a:lnTo>
                <a:cubicBezTo>
                  <a:pt x="220827" y="157886"/>
                  <a:pt x="218784" y="164064"/>
                  <a:pt x="214694" y="167887"/>
                </a:cubicBezTo>
                <a:cubicBezTo>
                  <a:pt x="210603" y="171710"/>
                  <a:pt x="204115" y="173621"/>
                  <a:pt x="195224" y="173621"/>
                </a:cubicBezTo>
                <a:moveTo>
                  <a:pt x="38671" y="184556"/>
                </a:moveTo>
                <a:cubicBezTo>
                  <a:pt x="38671" y="181000"/>
                  <a:pt x="37782" y="178022"/>
                  <a:pt x="36005" y="175622"/>
                </a:cubicBezTo>
                <a:cubicBezTo>
                  <a:pt x="34226" y="173221"/>
                  <a:pt x="31559" y="171755"/>
                  <a:pt x="28003" y="171221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5" y="204026"/>
                  <a:pt x="214292" y="203136"/>
                  <a:pt x="216694" y="201358"/>
                </a:cubicBezTo>
                <a:cubicBezTo>
                  <a:pt x="219094" y="199580"/>
                  <a:pt x="220561" y="196913"/>
                  <a:pt x="221095" y="193357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6"/>
                </a:lnTo>
                <a:cubicBezTo>
                  <a:pt x="56541" y="23381"/>
                  <a:pt x="55651" y="20402"/>
                  <a:pt x="53873" y="18002"/>
                </a:cubicBezTo>
                <a:cubicBezTo>
                  <a:pt x="52096" y="15602"/>
                  <a:pt x="49428" y="14135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79" y="106146"/>
                </a:moveTo>
                <a:cubicBezTo>
                  <a:pt x="108279" y="100457"/>
                  <a:pt x="106191" y="95390"/>
                  <a:pt x="102012" y="90944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4"/>
                </a:cubicBezTo>
                <a:cubicBezTo>
                  <a:pt x="59919" y="95390"/>
                  <a:pt x="57873" y="100457"/>
                  <a:pt x="57873" y="106146"/>
                </a:cubicBezTo>
                <a:cubicBezTo>
                  <a:pt x="57873" y="111836"/>
                  <a:pt x="59919" y="116859"/>
                  <a:pt x="64008" y="121215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2" y="121215"/>
                </a:cubicBezTo>
                <a:cubicBezTo>
                  <a:pt x="106191" y="116859"/>
                  <a:pt x="108279" y="111836"/>
                  <a:pt x="108279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1" name="Freeform 341"/>
          <p:cNvSpPr/>
          <p:nvPr/>
        </p:nvSpPr>
        <p:spPr>
          <a:xfrm>
            <a:off x="11933045" y="5308747"/>
            <a:ext cx="229894" cy="227228"/>
          </a:xfrm>
          <a:custGeom>
            <a:avLst/>
            <a:gdLst>
              <a:gd name="connsiteX0" fmla="*/ 171754 w 229894"/>
              <a:gd name="connsiteY0" fmla="*/ 166688 h 227228"/>
              <a:gd name="connsiteX1" fmla="*/ 171754 w 229894"/>
              <a:gd name="connsiteY1" fmla="*/ 81610 h 227228"/>
              <a:gd name="connsiteX2" fmla="*/ 146685 w 229894"/>
              <a:gd name="connsiteY2" fmla="*/ 81610 h 227228"/>
              <a:gd name="connsiteX3" fmla="*/ 138816 w 229894"/>
              <a:gd name="connsiteY3" fmla="*/ 104546 h 227228"/>
              <a:gd name="connsiteX4" fmla="*/ 122682 w 229894"/>
              <a:gd name="connsiteY4" fmla="*/ 121749 h 227228"/>
              <a:gd name="connsiteX5" fmla="*/ 100278 w 229894"/>
              <a:gd name="connsiteY5" fmla="*/ 132550 h 227228"/>
              <a:gd name="connsiteX6" fmla="*/ 73875 w 229894"/>
              <a:gd name="connsiteY6" fmla="*/ 136284 h 227228"/>
              <a:gd name="connsiteX7" fmla="*/ 45205 w 229894"/>
              <a:gd name="connsiteY7" fmla="*/ 131883 h 227228"/>
              <a:gd name="connsiteX8" fmla="*/ 21735 w 229894"/>
              <a:gd name="connsiteY8" fmla="*/ 119349 h 227228"/>
              <a:gd name="connsiteX9" fmla="*/ 5866 w 229894"/>
              <a:gd name="connsiteY9" fmla="*/ 99613 h 227228"/>
              <a:gd name="connsiteX10" fmla="*/ 0 w 229894"/>
              <a:gd name="connsiteY10" fmla="*/ 73342 h 227228"/>
              <a:gd name="connsiteX11" fmla="*/ 5866 w 229894"/>
              <a:gd name="connsiteY11" fmla="*/ 47872 h 227228"/>
              <a:gd name="connsiteX12" fmla="*/ 21735 w 229894"/>
              <a:gd name="connsiteY12" fmla="*/ 28137 h 227228"/>
              <a:gd name="connsiteX13" fmla="*/ 45205 w 229894"/>
              <a:gd name="connsiteY13" fmla="*/ 15469 h 227228"/>
              <a:gd name="connsiteX14" fmla="*/ 73875 w 229894"/>
              <a:gd name="connsiteY14" fmla="*/ 10935 h 227228"/>
              <a:gd name="connsiteX15" fmla="*/ 98278 w 229894"/>
              <a:gd name="connsiteY15" fmla="*/ 14269 h 227228"/>
              <a:gd name="connsiteX16" fmla="*/ 119214 w 229894"/>
              <a:gd name="connsiteY16" fmla="*/ 23603 h 227228"/>
              <a:gd name="connsiteX17" fmla="*/ 135217 w 229894"/>
              <a:gd name="connsiteY17" fmla="*/ 38138 h 227228"/>
              <a:gd name="connsiteX18" fmla="*/ 144818 w 229894"/>
              <a:gd name="connsiteY18" fmla="*/ 57074 h 227228"/>
              <a:gd name="connsiteX19" fmla="*/ 171754 w 229894"/>
              <a:gd name="connsiteY19" fmla="*/ 57074 h 227228"/>
              <a:gd name="connsiteX20" fmla="*/ 171754 w 229894"/>
              <a:gd name="connsiteY20" fmla="*/ 28003 h 227228"/>
              <a:gd name="connsiteX21" fmla="*/ 170154 w 229894"/>
              <a:gd name="connsiteY21" fmla="*/ 20936 h 227228"/>
              <a:gd name="connsiteX22" fmla="*/ 164554 w 229894"/>
              <a:gd name="connsiteY22" fmla="*/ 16002 h 227228"/>
              <a:gd name="connsiteX23" fmla="*/ 218960 w 229894"/>
              <a:gd name="connsiteY23" fmla="*/ 0 h 227228"/>
              <a:gd name="connsiteX24" fmla="*/ 218960 w 229894"/>
              <a:gd name="connsiteY24" fmla="*/ 142418 h 227228"/>
              <a:gd name="connsiteX25" fmla="*/ 212826 w 229894"/>
              <a:gd name="connsiteY25" fmla="*/ 160953 h 227228"/>
              <a:gd name="connsiteX26" fmla="*/ 193357 w 229894"/>
              <a:gd name="connsiteY26" fmla="*/ 166688 h 227228"/>
              <a:gd name="connsiteX28" fmla="*/ 39472 w 229894"/>
              <a:gd name="connsiteY28" fmla="*/ 176555 h 227228"/>
              <a:gd name="connsiteX29" fmla="*/ 36804 w 229894"/>
              <a:gd name="connsiteY29" fmla="*/ 167621 h 227228"/>
              <a:gd name="connsiteX30" fmla="*/ 28804 w 229894"/>
              <a:gd name="connsiteY30" fmla="*/ 163221 h 227228"/>
              <a:gd name="connsiteX31" fmla="*/ 86677 w 229894"/>
              <a:gd name="connsiteY31" fmla="*/ 152552 h 227228"/>
              <a:gd name="connsiteX32" fmla="*/ 86677 w 229894"/>
              <a:gd name="connsiteY32" fmla="*/ 202692 h 227228"/>
              <a:gd name="connsiteX33" fmla="*/ 203226 w 229894"/>
              <a:gd name="connsiteY33" fmla="*/ 202692 h 227228"/>
              <a:gd name="connsiteX34" fmla="*/ 212160 w 229894"/>
              <a:gd name="connsiteY34" fmla="*/ 200025 h 227228"/>
              <a:gd name="connsiteX35" fmla="*/ 216560 w 229894"/>
              <a:gd name="connsiteY35" fmla="*/ 192024 h 227228"/>
              <a:gd name="connsiteX36" fmla="*/ 229894 w 229894"/>
              <a:gd name="connsiteY36" fmla="*/ 227228 h 227228"/>
              <a:gd name="connsiteX37" fmla="*/ 39472 w 229894"/>
              <a:gd name="connsiteY37" fmla="*/ 227228 h 227228"/>
              <a:gd name="connsiteX39" fmla="*/ 44538 w 229894"/>
              <a:gd name="connsiteY39" fmla="*/ 73342 h 227228"/>
              <a:gd name="connsiteX40" fmla="*/ 46538 w 229894"/>
              <a:gd name="connsiteY40" fmla="*/ 88011 h 227228"/>
              <a:gd name="connsiteX41" fmla="*/ 52406 w 229894"/>
              <a:gd name="connsiteY41" fmla="*/ 100813 h 227228"/>
              <a:gd name="connsiteX42" fmla="*/ 61607 w 229894"/>
              <a:gd name="connsiteY42" fmla="*/ 109747 h 227228"/>
              <a:gd name="connsiteX43" fmla="*/ 73875 w 229894"/>
              <a:gd name="connsiteY43" fmla="*/ 113081 h 227228"/>
              <a:gd name="connsiteX44" fmla="*/ 85610 w 229894"/>
              <a:gd name="connsiteY44" fmla="*/ 109747 h 227228"/>
              <a:gd name="connsiteX45" fmla="*/ 94811 w 229894"/>
              <a:gd name="connsiteY45" fmla="*/ 100946 h 227228"/>
              <a:gd name="connsiteX46" fmla="*/ 100678 w 229894"/>
              <a:gd name="connsiteY46" fmla="*/ 88278 h 227228"/>
              <a:gd name="connsiteX47" fmla="*/ 102679 w 229894"/>
              <a:gd name="connsiteY47" fmla="*/ 73342 h 227228"/>
              <a:gd name="connsiteX48" fmla="*/ 100678 w 229894"/>
              <a:gd name="connsiteY48" fmla="*/ 58541 h 227228"/>
              <a:gd name="connsiteX49" fmla="*/ 94811 w 229894"/>
              <a:gd name="connsiteY49" fmla="*/ 46006 h 227228"/>
              <a:gd name="connsiteX50" fmla="*/ 85610 w 229894"/>
              <a:gd name="connsiteY50" fmla="*/ 37338 h 227228"/>
              <a:gd name="connsiteX51" fmla="*/ 73875 w 229894"/>
              <a:gd name="connsiteY51" fmla="*/ 34138 h 227228"/>
              <a:gd name="connsiteX52" fmla="*/ 61607 w 229894"/>
              <a:gd name="connsiteY52" fmla="*/ 37338 h 227228"/>
              <a:gd name="connsiteX53" fmla="*/ 52406 w 229894"/>
              <a:gd name="connsiteY53" fmla="*/ 46006 h 227228"/>
              <a:gd name="connsiteX54" fmla="*/ 46538 w 229894"/>
              <a:gd name="connsiteY54" fmla="*/ 58541 h 227228"/>
              <a:gd name="connsiteX55" fmla="*/ 44538 w 229894"/>
              <a:gd name="connsiteY55" fmla="*/ 7334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</a:cxnLst>
            <a:rect l="l" t="t" r="r" b="b"/>
            <a:pathLst>
              <a:path w="229894" h="227228">
                <a:moveTo>
                  <a:pt x="171754" y="166688"/>
                </a:moveTo>
                <a:lnTo>
                  <a:pt x="171754" y="81610"/>
                </a:lnTo>
                <a:lnTo>
                  <a:pt x="146685" y="81610"/>
                </a:lnTo>
                <a:cubicBezTo>
                  <a:pt x="145617" y="90144"/>
                  <a:pt x="142996" y="97790"/>
                  <a:pt x="138816" y="104546"/>
                </a:cubicBezTo>
                <a:cubicBezTo>
                  <a:pt x="134639" y="111303"/>
                  <a:pt x="129260" y="117037"/>
                  <a:pt x="122682" y="121749"/>
                </a:cubicBezTo>
                <a:cubicBezTo>
                  <a:pt x="116103" y="126460"/>
                  <a:pt x="108635" y="130060"/>
                  <a:pt x="100278" y="132550"/>
                </a:cubicBezTo>
                <a:cubicBezTo>
                  <a:pt x="91922" y="135039"/>
                  <a:pt x="83121" y="136284"/>
                  <a:pt x="73875" y="136284"/>
                </a:cubicBezTo>
                <a:cubicBezTo>
                  <a:pt x="63741" y="136284"/>
                  <a:pt x="54184" y="134817"/>
                  <a:pt x="45205" y="131883"/>
                </a:cubicBezTo>
                <a:cubicBezTo>
                  <a:pt x="36226" y="128949"/>
                  <a:pt x="28404" y="124771"/>
                  <a:pt x="21735" y="119349"/>
                </a:cubicBezTo>
                <a:cubicBezTo>
                  <a:pt x="15069" y="113926"/>
                  <a:pt x="9778" y="107347"/>
                  <a:pt x="5866" y="99613"/>
                </a:cubicBezTo>
                <a:cubicBezTo>
                  <a:pt x="1955" y="91878"/>
                  <a:pt x="0" y="83121"/>
                  <a:pt x="0" y="73342"/>
                </a:cubicBezTo>
                <a:cubicBezTo>
                  <a:pt x="0" y="64097"/>
                  <a:pt x="1955" y="55607"/>
                  <a:pt x="5866" y="47872"/>
                </a:cubicBezTo>
                <a:cubicBezTo>
                  <a:pt x="9778" y="40138"/>
                  <a:pt x="15069" y="33560"/>
                  <a:pt x="21735" y="28137"/>
                </a:cubicBezTo>
                <a:cubicBezTo>
                  <a:pt x="28404" y="22714"/>
                  <a:pt x="36226" y="18491"/>
                  <a:pt x="45205" y="15469"/>
                </a:cubicBezTo>
                <a:cubicBezTo>
                  <a:pt x="54184" y="12446"/>
                  <a:pt x="63741" y="10935"/>
                  <a:pt x="73875" y="10935"/>
                </a:cubicBezTo>
                <a:cubicBezTo>
                  <a:pt x="82410" y="10935"/>
                  <a:pt x="90544" y="12046"/>
                  <a:pt x="98278" y="14269"/>
                </a:cubicBezTo>
                <a:cubicBezTo>
                  <a:pt x="106013" y="16490"/>
                  <a:pt x="112992" y="19603"/>
                  <a:pt x="119214" y="23603"/>
                </a:cubicBezTo>
                <a:cubicBezTo>
                  <a:pt x="125437" y="27603"/>
                  <a:pt x="130772" y="32448"/>
                  <a:pt x="135217" y="38138"/>
                </a:cubicBezTo>
                <a:cubicBezTo>
                  <a:pt x="139662" y="43828"/>
                  <a:pt x="142862" y="50140"/>
                  <a:pt x="144818" y="57074"/>
                </a:cubicBezTo>
                <a:lnTo>
                  <a:pt x="171754" y="57074"/>
                </a:lnTo>
                <a:lnTo>
                  <a:pt x="171754" y="28003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3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42418"/>
                </a:lnTo>
                <a:cubicBezTo>
                  <a:pt x="218960" y="150952"/>
                  <a:pt x="216915" y="157131"/>
                  <a:pt x="212826" y="160953"/>
                </a:cubicBezTo>
                <a:cubicBezTo>
                  <a:pt x="208737" y="164776"/>
                  <a:pt x="202247" y="166688"/>
                  <a:pt x="193357" y="166688"/>
                </a:cubicBezTo>
                <a:moveTo>
                  <a:pt x="39472" y="176555"/>
                </a:moveTo>
                <a:cubicBezTo>
                  <a:pt x="39472" y="172999"/>
                  <a:pt x="38582" y="170021"/>
                  <a:pt x="36804" y="167621"/>
                </a:cubicBezTo>
                <a:cubicBezTo>
                  <a:pt x="35027" y="165221"/>
                  <a:pt x="32359" y="163754"/>
                  <a:pt x="28804" y="163221"/>
                </a:cubicBezTo>
                <a:lnTo>
                  <a:pt x="86677" y="152552"/>
                </a:lnTo>
                <a:lnTo>
                  <a:pt x="86677" y="202692"/>
                </a:lnTo>
                <a:lnTo>
                  <a:pt x="203226" y="202692"/>
                </a:lnTo>
                <a:cubicBezTo>
                  <a:pt x="206781" y="202692"/>
                  <a:pt x="209759" y="201803"/>
                  <a:pt x="212160" y="200025"/>
                </a:cubicBezTo>
                <a:cubicBezTo>
                  <a:pt x="214560" y="198247"/>
                  <a:pt x="216027" y="195580"/>
                  <a:pt x="216560" y="192024"/>
                </a:cubicBezTo>
                <a:lnTo>
                  <a:pt x="229894" y="227228"/>
                </a:lnTo>
                <a:lnTo>
                  <a:pt x="39472" y="227228"/>
                </a:lnTo>
                <a:moveTo>
                  <a:pt x="44538" y="73342"/>
                </a:moveTo>
                <a:cubicBezTo>
                  <a:pt x="44538" y="78321"/>
                  <a:pt x="45205" y="83210"/>
                  <a:pt x="46538" y="88011"/>
                </a:cubicBezTo>
                <a:cubicBezTo>
                  <a:pt x="47872" y="92811"/>
                  <a:pt x="49828" y="97079"/>
                  <a:pt x="52406" y="100813"/>
                </a:cubicBezTo>
                <a:cubicBezTo>
                  <a:pt x="54984" y="104546"/>
                  <a:pt x="58052" y="107524"/>
                  <a:pt x="61607" y="109747"/>
                </a:cubicBezTo>
                <a:cubicBezTo>
                  <a:pt x="65163" y="111970"/>
                  <a:pt x="69252" y="113081"/>
                  <a:pt x="73875" y="113081"/>
                </a:cubicBezTo>
                <a:cubicBezTo>
                  <a:pt x="78143" y="113081"/>
                  <a:pt x="82054" y="111970"/>
                  <a:pt x="85610" y="109747"/>
                </a:cubicBezTo>
                <a:cubicBezTo>
                  <a:pt x="89167" y="107524"/>
                  <a:pt x="92233" y="104591"/>
                  <a:pt x="94811" y="100946"/>
                </a:cubicBezTo>
                <a:cubicBezTo>
                  <a:pt x="97389" y="97301"/>
                  <a:pt x="99346" y="93078"/>
                  <a:pt x="100678" y="88278"/>
                </a:cubicBezTo>
                <a:cubicBezTo>
                  <a:pt x="102012" y="83477"/>
                  <a:pt x="102679" y="78498"/>
                  <a:pt x="102679" y="73342"/>
                </a:cubicBezTo>
                <a:cubicBezTo>
                  <a:pt x="102679" y="68187"/>
                  <a:pt x="102012" y="63252"/>
                  <a:pt x="100678" y="58541"/>
                </a:cubicBezTo>
                <a:cubicBezTo>
                  <a:pt x="99346" y="53829"/>
                  <a:pt x="97389" y="49651"/>
                  <a:pt x="94811" y="46006"/>
                </a:cubicBezTo>
                <a:cubicBezTo>
                  <a:pt x="92233" y="42361"/>
                  <a:pt x="89167" y="39472"/>
                  <a:pt x="85610" y="37338"/>
                </a:cubicBezTo>
                <a:cubicBezTo>
                  <a:pt x="82054" y="35205"/>
                  <a:pt x="78143" y="34138"/>
                  <a:pt x="73875" y="34138"/>
                </a:cubicBezTo>
                <a:cubicBezTo>
                  <a:pt x="69252" y="34138"/>
                  <a:pt x="65163" y="35205"/>
                  <a:pt x="61607" y="37338"/>
                </a:cubicBezTo>
                <a:cubicBezTo>
                  <a:pt x="58052" y="39472"/>
                  <a:pt x="54984" y="42361"/>
                  <a:pt x="52406" y="46006"/>
                </a:cubicBezTo>
                <a:cubicBezTo>
                  <a:pt x="49828" y="49651"/>
                  <a:pt x="47872" y="53829"/>
                  <a:pt x="46538" y="58541"/>
                </a:cubicBezTo>
                <a:cubicBezTo>
                  <a:pt x="45205" y="63252"/>
                  <a:pt x="44538" y="68187"/>
                  <a:pt x="44538" y="733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2" name="Freeform 342"/>
          <p:cNvSpPr/>
          <p:nvPr/>
        </p:nvSpPr>
        <p:spPr>
          <a:xfrm>
            <a:off x="12194677" y="5308747"/>
            <a:ext cx="224028" cy="230429"/>
          </a:xfrm>
          <a:custGeom>
            <a:avLst/>
            <a:gdLst>
              <a:gd name="connsiteX0" fmla="*/ 176822 w 224028"/>
              <a:gd name="connsiteY0" fmla="*/ 230429 h 230429"/>
              <a:gd name="connsiteX1" fmla="*/ 176822 w 224028"/>
              <a:gd name="connsiteY1" fmla="*/ 108014 h 230429"/>
              <a:gd name="connsiteX2" fmla="*/ 148286 w 224028"/>
              <a:gd name="connsiteY2" fmla="*/ 108014 h 230429"/>
              <a:gd name="connsiteX3" fmla="*/ 141351 w 224028"/>
              <a:gd name="connsiteY3" fmla="*/ 143752 h 230429"/>
              <a:gd name="connsiteX4" fmla="*/ 125350 w 224028"/>
              <a:gd name="connsiteY4" fmla="*/ 169088 h 230429"/>
              <a:gd name="connsiteX5" fmla="*/ 102412 w 224028"/>
              <a:gd name="connsiteY5" fmla="*/ 184290 h 230429"/>
              <a:gd name="connsiteX6" fmla="*/ 74409 w 224028"/>
              <a:gd name="connsiteY6" fmla="*/ 189357 h 230429"/>
              <a:gd name="connsiteX7" fmla="*/ 45072 w 224028"/>
              <a:gd name="connsiteY7" fmla="*/ 183890 h 230429"/>
              <a:gd name="connsiteX8" fmla="*/ 21470 w 224028"/>
              <a:gd name="connsiteY8" fmla="*/ 167354 h 230429"/>
              <a:gd name="connsiteX9" fmla="*/ 5734 w 224028"/>
              <a:gd name="connsiteY9" fmla="*/ 139884 h 230429"/>
              <a:gd name="connsiteX10" fmla="*/ 0 w 224028"/>
              <a:gd name="connsiteY10" fmla="*/ 101346 h 230429"/>
              <a:gd name="connsiteX11" fmla="*/ 5734 w 224028"/>
              <a:gd name="connsiteY11" fmla="*/ 62941 h 230429"/>
              <a:gd name="connsiteX12" fmla="*/ 21470 w 224028"/>
              <a:gd name="connsiteY12" fmla="*/ 35338 h 230429"/>
              <a:gd name="connsiteX13" fmla="*/ 45072 w 224028"/>
              <a:gd name="connsiteY13" fmla="*/ 18802 h 230429"/>
              <a:gd name="connsiteX14" fmla="*/ 74409 w 224028"/>
              <a:gd name="connsiteY14" fmla="*/ 13335 h 230429"/>
              <a:gd name="connsiteX15" fmla="*/ 100147 w 224028"/>
              <a:gd name="connsiteY15" fmla="*/ 17602 h 230429"/>
              <a:gd name="connsiteX16" fmla="*/ 121882 w 224028"/>
              <a:gd name="connsiteY16" fmla="*/ 30271 h 230429"/>
              <a:gd name="connsiteX17" fmla="*/ 138018 w 224028"/>
              <a:gd name="connsiteY17" fmla="*/ 51340 h 230429"/>
              <a:gd name="connsiteX18" fmla="*/ 146952 w 224028"/>
              <a:gd name="connsiteY18" fmla="*/ 80810 h 230429"/>
              <a:gd name="connsiteX19" fmla="*/ 176822 w 224028"/>
              <a:gd name="connsiteY19" fmla="*/ 80810 h 230429"/>
              <a:gd name="connsiteX20" fmla="*/ 176822 w 224028"/>
              <a:gd name="connsiteY20" fmla="*/ 28003 h 230429"/>
              <a:gd name="connsiteX21" fmla="*/ 175222 w 224028"/>
              <a:gd name="connsiteY21" fmla="*/ 20936 h 230429"/>
              <a:gd name="connsiteX22" fmla="*/ 169621 w 224028"/>
              <a:gd name="connsiteY22" fmla="*/ 16002 h 230429"/>
              <a:gd name="connsiteX23" fmla="*/ 224028 w 224028"/>
              <a:gd name="connsiteY23" fmla="*/ 0 h 230429"/>
              <a:gd name="connsiteX24" fmla="*/ 224028 w 224028"/>
              <a:gd name="connsiteY24" fmla="*/ 206160 h 230429"/>
              <a:gd name="connsiteX25" fmla="*/ 217894 w 224028"/>
              <a:gd name="connsiteY25" fmla="*/ 224695 h 230429"/>
              <a:gd name="connsiteX26" fmla="*/ 198425 w 224028"/>
              <a:gd name="connsiteY26" fmla="*/ 230429 h 230429"/>
              <a:gd name="connsiteX28" fmla="*/ 45606 w 224028"/>
              <a:gd name="connsiteY28" fmla="*/ 101346 h 230429"/>
              <a:gd name="connsiteX29" fmla="*/ 47606 w 224028"/>
              <a:gd name="connsiteY29" fmla="*/ 127083 h 230429"/>
              <a:gd name="connsiteX30" fmla="*/ 53206 w 224028"/>
              <a:gd name="connsiteY30" fmla="*/ 147085 h 230429"/>
              <a:gd name="connsiteX31" fmla="*/ 62140 w 224028"/>
              <a:gd name="connsiteY31" fmla="*/ 160153 h 230429"/>
              <a:gd name="connsiteX32" fmla="*/ 74409 w 224028"/>
              <a:gd name="connsiteY32" fmla="*/ 164821 h 230429"/>
              <a:gd name="connsiteX33" fmla="*/ 86278 w 224028"/>
              <a:gd name="connsiteY33" fmla="*/ 160153 h 230429"/>
              <a:gd name="connsiteX34" fmla="*/ 95078 w 224028"/>
              <a:gd name="connsiteY34" fmla="*/ 147085 h 230429"/>
              <a:gd name="connsiteX35" fmla="*/ 100679 w 224028"/>
              <a:gd name="connsiteY35" fmla="*/ 127083 h 230429"/>
              <a:gd name="connsiteX36" fmla="*/ 102681 w 224028"/>
              <a:gd name="connsiteY36" fmla="*/ 101346 h 230429"/>
              <a:gd name="connsiteX37" fmla="*/ 100679 w 224028"/>
              <a:gd name="connsiteY37" fmla="*/ 75609 h 230429"/>
              <a:gd name="connsiteX38" fmla="*/ 95078 w 224028"/>
              <a:gd name="connsiteY38" fmla="*/ 55607 h 230429"/>
              <a:gd name="connsiteX39" fmla="*/ 86278 w 224028"/>
              <a:gd name="connsiteY39" fmla="*/ 42538 h 230429"/>
              <a:gd name="connsiteX40" fmla="*/ 74409 w 224028"/>
              <a:gd name="connsiteY40" fmla="*/ 37871 h 230429"/>
              <a:gd name="connsiteX41" fmla="*/ 62140 w 224028"/>
              <a:gd name="connsiteY41" fmla="*/ 42538 h 230429"/>
              <a:gd name="connsiteX42" fmla="*/ 53206 w 224028"/>
              <a:gd name="connsiteY42" fmla="*/ 55607 h 230429"/>
              <a:gd name="connsiteX43" fmla="*/ 47606 w 224028"/>
              <a:gd name="connsiteY43" fmla="*/ 75609 h 230429"/>
              <a:gd name="connsiteX44" fmla="*/ 45606 w 224028"/>
              <a:gd name="connsiteY44" fmla="*/ 10134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24028" h="230429">
                <a:moveTo>
                  <a:pt x="176822" y="230429"/>
                </a:moveTo>
                <a:lnTo>
                  <a:pt x="176822" y="108014"/>
                </a:lnTo>
                <a:lnTo>
                  <a:pt x="148286" y="108014"/>
                </a:lnTo>
                <a:cubicBezTo>
                  <a:pt x="147752" y="121704"/>
                  <a:pt x="145441" y="133617"/>
                  <a:pt x="141351" y="143752"/>
                </a:cubicBezTo>
                <a:cubicBezTo>
                  <a:pt x="137261" y="153886"/>
                  <a:pt x="131928" y="162331"/>
                  <a:pt x="125350" y="169088"/>
                </a:cubicBezTo>
                <a:cubicBezTo>
                  <a:pt x="118771" y="175844"/>
                  <a:pt x="111125" y="180911"/>
                  <a:pt x="102412" y="184290"/>
                </a:cubicBezTo>
                <a:cubicBezTo>
                  <a:pt x="93700" y="187668"/>
                  <a:pt x="84366" y="189357"/>
                  <a:pt x="74409" y="189357"/>
                </a:cubicBezTo>
                <a:cubicBezTo>
                  <a:pt x="63920" y="189357"/>
                  <a:pt x="54140" y="187534"/>
                  <a:pt x="45072" y="183890"/>
                </a:cubicBezTo>
                <a:cubicBezTo>
                  <a:pt x="36006" y="180245"/>
                  <a:pt x="28137" y="174733"/>
                  <a:pt x="21470" y="167354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2" y="128949"/>
                  <a:pt x="0" y="116103"/>
                  <a:pt x="0" y="101346"/>
                </a:cubicBezTo>
                <a:cubicBezTo>
                  <a:pt x="0" y="86767"/>
                  <a:pt x="1912" y="73964"/>
                  <a:pt x="5734" y="62941"/>
                </a:cubicBezTo>
                <a:cubicBezTo>
                  <a:pt x="9557" y="51918"/>
                  <a:pt x="14802" y="42716"/>
                  <a:pt x="21470" y="35338"/>
                </a:cubicBezTo>
                <a:cubicBezTo>
                  <a:pt x="28137" y="27959"/>
                  <a:pt x="36006" y="22447"/>
                  <a:pt x="45072" y="18802"/>
                </a:cubicBezTo>
                <a:cubicBezTo>
                  <a:pt x="54140" y="15158"/>
                  <a:pt x="63920" y="13335"/>
                  <a:pt x="74409" y="13335"/>
                </a:cubicBezTo>
                <a:cubicBezTo>
                  <a:pt x="83478" y="13335"/>
                  <a:pt x="92056" y="14758"/>
                  <a:pt x="100147" y="17602"/>
                </a:cubicBezTo>
                <a:cubicBezTo>
                  <a:pt x="108235" y="20447"/>
                  <a:pt x="115481" y="24670"/>
                  <a:pt x="121882" y="30271"/>
                </a:cubicBezTo>
                <a:cubicBezTo>
                  <a:pt x="128284" y="35871"/>
                  <a:pt x="133661" y="42894"/>
                  <a:pt x="138018" y="51340"/>
                </a:cubicBezTo>
                <a:cubicBezTo>
                  <a:pt x="142373" y="59785"/>
                  <a:pt x="145352" y="69609"/>
                  <a:pt x="146952" y="80810"/>
                </a:cubicBezTo>
                <a:lnTo>
                  <a:pt x="176822" y="80810"/>
                </a:lnTo>
                <a:lnTo>
                  <a:pt x="176822" y="28003"/>
                </a:lnTo>
                <a:cubicBezTo>
                  <a:pt x="176822" y="25515"/>
                  <a:pt x="176288" y="23158"/>
                  <a:pt x="175222" y="20936"/>
                </a:cubicBezTo>
                <a:cubicBezTo>
                  <a:pt x="174155" y="18713"/>
                  <a:pt x="172289" y="17069"/>
                  <a:pt x="169621" y="16002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2"/>
                  <a:pt x="217894" y="224695"/>
                </a:cubicBezTo>
                <a:cubicBezTo>
                  <a:pt x="213805" y="228517"/>
                  <a:pt x="207314" y="230429"/>
                  <a:pt x="198425" y="230429"/>
                </a:cubicBezTo>
                <a:moveTo>
                  <a:pt x="45606" y="101346"/>
                </a:moveTo>
                <a:cubicBezTo>
                  <a:pt x="45606" y="110769"/>
                  <a:pt x="46273" y="119349"/>
                  <a:pt x="47606" y="127083"/>
                </a:cubicBezTo>
                <a:cubicBezTo>
                  <a:pt x="48940" y="134817"/>
                  <a:pt x="50806" y="141484"/>
                  <a:pt x="53206" y="147085"/>
                </a:cubicBezTo>
                <a:cubicBezTo>
                  <a:pt x="55607" y="152686"/>
                  <a:pt x="58586" y="157042"/>
                  <a:pt x="62140" y="160153"/>
                </a:cubicBezTo>
                <a:cubicBezTo>
                  <a:pt x="65698" y="163265"/>
                  <a:pt x="69786" y="164821"/>
                  <a:pt x="74409" y="164821"/>
                </a:cubicBezTo>
                <a:cubicBezTo>
                  <a:pt x="78855" y="164821"/>
                  <a:pt x="82810" y="163265"/>
                  <a:pt x="86278" y="160153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2" y="119349"/>
                  <a:pt x="102681" y="110769"/>
                  <a:pt x="102681" y="101346"/>
                </a:cubicBezTo>
                <a:cubicBezTo>
                  <a:pt x="102681" y="91923"/>
                  <a:pt x="102012" y="83344"/>
                  <a:pt x="100679" y="75609"/>
                </a:cubicBezTo>
                <a:cubicBezTo>
                  <a:pt x="99346" y="67875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5" y="37871"/>
                  <a:pt x="74409" y="37871"/>
                </a:cubicBezTo>
                <a:cubicBezTo>
                  <a:pt x="69786" y="37871"/>
                  <a:pt x="65698" y="39427"/>
                  <a:pt x="62140" y="42538"/>
                </a:cubicBezTo>
                <a:cubicBezTo>
                  <a:pt x="58586" y="45650"/>
                  <a:pt x="55607" y="50006"/>
                  <a:pt x="53206" y="55607"/>
                </a:cubicBezTo>
                <a:cubicBezTo>
                  <a:pt x="50806" y="61208"/>
                  <a:pt x="48940" y="67875"/>
                  <a:pt x="47606" y="75609"/>
                </a:cubicBezTo>
                <a:cubicBezTo>
                  <a:pt x="46273" y="83344"/>
                  <a:pt x="45606" y="91923"/>
                  <a:pt x="45606" y="101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3" name="Freeform 343"/>
          <p:cNvSpPr/>
          <p:nvPr/>
        </p:nvSpPr>
        <p:spPr>
          <a:xfrm>
            <a:off x="12451510" y="5308747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2423 h 230429"/>
              <a:gd name="connsiteX2" fmla="*/ 151219 w 264567"/>
              <a:gd name="connsiteY2" fmla="*/ 192424 h 230429"/>
              <a:gd name="connsiteX3" fmla="*/ 112548 w 264567"/>
              <a:gd name="connsiteY3" fmla="*/ 195491 h 230429"/>
              <a:gd name="connsiteX4" fmla="*/ 32004 w 264567"/>
              <a:gd name="connsiteY4" fmla="*/ 195491 h 230429"/>
              <a:gd name="connsiteX5" fmla="*/ 22936 w 264567"/>
              <a:gd name="connsiteY5" fmla="*/ 202959 h 230429"/>
              <a:gd name="connsiteX6" fmla="*/ 0 w 264567"/>
              <a:gd name="connsiteY6" fmla="*/ 170688 h 230429"/>
              <a:gd name="connsiteX7" fmla="*/ 67475 w 264567"/>
              <a:gd name="connsiteY7" fmla="*/ 170688 h 230429"/>
              <a:gd name="connsiteX8" fmla="*/ 67475 w 264567"/>
              <a:gd name="connsiteY8" fmla="*/ 144018 h 230429"/>
              <a:gd name="connsiteX9" fmla="*/ 47739 w 264567"/>
              <a:gd name="connsiteY9" fmla="*/ 136017 h 230429"/>
              <a:gd name="connsiteX10" fmla="*/ 32004 w 264567"/>
              <a:gd name="connsiteY10" fmla="*/ 122816 h 230429"/>
              <a:gd name="connsiteX11" fmla="*/ 21602 w 264567"/>
              <a:gd name="connsiteY11" fmla="*/ 104280 h 230429"/>
              <a:gd name="connsiteX12" fmla="*/ 17869 w 264567"/>
              <a:gd name="connsiteY12" fmla="*/ 80010 h 230429"/>
              <a:gd name="connsiteX13" fmla="*/ 23736 w 264567"/>
              <a:gd name="connsiteY13" fmla="*/ 50406 h 230429"/>
              <a:gd name="connsiteX14" fmla="*/ 39605 w 264567"/>
              <a:gd name="connsiteY14" fmla="*/ 29604 h 230429"/>
              <a:gd name="connsiteX15" fmla="*/ 62942 w 264567"/>
              <a:gd name="connsiteY15" fmla="*/ 17335 h 230429"/>
              <a:gd name="connsiteX16" fmla="*/ 90945 w 264567"/>
              <a:gd name="connsiteY16" fmla="*/ 13335 h 230429"/>
              <a:gd name="connsiteX17" fmla="*/ 118549 w 264567"/>
              <a:gd name="connsiteY17" fmla="*/ 17335 h 230429"/>
              <a:gd name="connsiteX18" fmla="*/ 141751 w 264567"/>
              <a:gd name="connsiteY18" fmla="*/ 29604 h 230429"/>
              <a:gd name="connsiteX19" fmla="*/ 157753 w 264567"/>
              <a:gd name="connsiteY19" fmla="*/ 50406 h 230429"/>
              <a:gd name="connsiteX20" fmla="*/ 163754 w 264567"/>
              <a:gd name="connsiteY20" fmla="*/ 80010 h 230429"/>
              <a:gd name="connsiteX21" fmla="*/ 160020 w 264567"/>
              <a:gd name="connsiteY21" fmla="*/ 104013 h 230429"/>
              <a:gd name="connsiteX22" fmla="*/ 149619 w 264567"/>
              <a:gd name="connsiteY22" fmla="*/ 122549 h 230429"/>
              <a:gd name="connsiteX23" fmla="*/ 134017 w 264567"/>
              <a:gd name="connsiteY23" fmla="*/ 135750 h 230429"/>
              <a:gd name="connsiteX24" fmla="*/ 114681 w 264567"/>
              <a:gd name="connsiteY24" fmla="*/ 143752 h 230429"/>
              <a:gd name="connsiteX25" fmla="*/ 114681 w 264567"/>
              <a:gd name="connsiteY25" fmla="*/ 170688 h 230429"/>
              <a:gd name="connsiteX26" fmla="*/ 124549 w 264567"/>
              <a:gd name="connsiteY26" fmla="*/ 170688 h 230429"/>
              <a:gd name="connsiteX27" fmla="*/ 155486 w 264567"/>
              <a:gd name="connsiteY27" fmla="*/ 168955 h 230429"/>
              <a:gd name="connsiteX28" fmla="*/ 181356 w 264567"/>
              <a:gd name="connsiteY28" fmla="*/ 163754 h 230429"/>
              <a:gd name="connsiteX29" fmla="*/ 181356 w 264567"/>
              <a:gd name="connsiteY29" fmla="*/ 28003 h 230429"/>
              <a:gd name="connsiteX30" fmla="*/ 179755 w 264567"/>
              <a:gd name="connsiteY30" fmla="*/ 20936 h 230429"/>
              <a:gd name="connsiteX31" fmla="*/ 174154 w 264567"/>
              <a:gd name="connsiteY31" fmla="*/ 16002 h 230429"/>
              <a:gd name="connsiteX32" fmla="*/ 228561 w 264567"/>
              <a:gd name="connsiteY32" fmla="*/ 0 h 230429"/>
              <a:gd name="connsiteX33" fmla="*/ 228561 w 264567"/>
              <a:gd name="connsiteY33" fmla="*/ 81877 h 230429"/>
              <a:gd name="connsiteX34" fmla="*/ 264567 w 264567"/>
              <a:gd name="connsiteY34" fmla="*/ 81877 h 230429"/>
              <a:gd name="connsiteX35" fmla="*/ 264567 w 264567"/>
              <a:gd name="connsiteY35" fmla="*/ 109080 h 230429"/>
              <a:gd name="connsiteX36" fmla="*/ 228561 w 264567"/>
              <a:gd name="connsiteY36" fmla="*/ 109080 h 230429"/>
              <a:gd name="connsiteX37" fmla="*/ 228561 w 264567"/>
              <a:gd name="connsiteY37" fmla="*/ 206160 h 230429"/>
              <a:gd name="connsiteX38" fmla="*/ 222428 w 264567"/>
              <a:gd name="connsiteY38" fmla="*/ 224695 h 230429"/>
              <a:gd name="connsiteX39" fmla="*/ 202958 w 264567"/>
              <a:gd name="connsiteY39" fmla="*/ 230429 h 230429"/>
              <a:gd name="connsiteX41" fmla="*/ 63474 w 264567"/>
              <a:gd name="connsiteY41" fmla="*/ 80010 h 230429"/>
              <a:gd name="connsiteX42" fmla="*/ 65208 w 264567"/>
              <a:gd name="connsiteY42" fmla="*/ 96812 h 230429"/>
              <a:gd name="connsiteX43" fmla="*/ 70408 w 264567"/>
              <a:gd name="connsiteY43" fmla="*/ 110147 h 230429"/>
              <a:gd name="connsiteX44" fmla="*/ 78942 w 264567"/>
              <a:gd name="connsiteY44" fmla="*/ 118949 h 230429"/>
              <a:gd name="connsiteX45" fmla="*/ 90945 w 264567"/>
              <a:gd name="connsiteY45" fmla="*/ 122149 h 230429"/>
              <a:gd name="connsiteX46" fmla="*/ 102546 w 264567"/>
              <a:gd name="connsiteY46" fmla="*/ 118949 h 230429"/>
              <a:gd name="connsiteX47" fmla="*/ 110947 w 264567"/>
              <a:gd name="connsiteY47" fmla="*/ 110147 h 230429"/>
              <a:gd name="connsiteX48" fmla="*/ 116148 w 264567"/>
              <a:gd name="connsiteY48" fmla="*/ 96812 h 230429"/>
              <a:gd name="connsiteX49" fmla="*/ 117881 w 264567"/>
              <a:gd name="connsiteY49" fmla="*/ 80010 h 230429"/>
              <a:gd name="connsiteX50" fmla="*/ 116148 w 264567"/>
              <a:gd name="connsiteY50" fmla="*/ 63208 h 230429"/>
              <a:gd name="connsiteX51" fmla="*/ 110947 w 264567"/>
              <a:gd name="connsiteY51" fmla="*/ 49873 h 230429"/>
              <a:gd name="connsiteX52" fmla="*/ 102546 w 264567"/>
              <a:gd name="connsiteY52" fmla="*/ 41072 h 230429"/>
              <a:gd name="connsiteX53" fmla="*/ 90945 w 264567"/>
              <a:gd name="connsiteY53" fmla="*/ 37871 h 230429"/>
              <a:gd name="connsiteX54" fmla="*/ 78942 w 264567"/>
              <a:gd name="connsiteY54" fmla="*/ 41072 h 230429"/>
              <a:gd name="connsiteX55" fmla="*/ 70408 w 264567"/>
              <a:gd name="connsiteY55" fmla="*/ 49873 h 230429"/>
              <a:gd name="connsiteX56" fmla="*/ 65208 w 264567"/>
              <a:gd name="connsiteY56" fmla="*/ 63208 h 230429"/>
              <a:gd name="connsiteX57" fmla="*/ 63474 w 264567"/>
              <a:gd name="connsiteY57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2423"/>
                </a:lnTo>
                <a:cubicBezTo>
                  <a:pt x="172644" y="187045"/>
                  <a:pt x="162598" y="190379"/>
                  <a:pt x="151219" y="192424"/>
                </a:cubicBezTo>
                <a:cubicBezTo>
                  <a:pt x="139840" y="194469"/>
                  <a:pt x="126949" y="195491"/>
                  <a:pt x="112548" y="195491"/>
                </a:cubicBezTo>
                <a:lnTo>
                  <a:pt x="32004" y="195491"/>
                </a:lnTo>
                <a:cubicBezTo>
                  <a:pt x="26847" y="195491"/>
                  <a:pt x="23825" y="197980"/>
                  <a:pt x="22936" y="202959"/>
                </a:cubicBezTo>
                <a:lnTo>
                  <a:pt x="0" y="170688"/>
                </a:lnTo>
                <a:lnTo>
                  <a:pt x="67475" y="170688"/>
                </a:lnTo>
                <a:lnTo>
                  <a:pt x="67475" y="144018"/>
                </a:lnTo>
                <a:cubicBezTo>
                  <a:pt x="60362" y="142240"/>
                  <a:pt x="53784" y="139573"/>
                  <a:pt x="47739" y="136017"/>
                </a:cubicBezTo>
                <a:cubicBezTo>
                  <a:pt x="41694" y="132461"/>
                  <a:pt x="36449" y="128060"/>
                  <a:pt x="32004" y="122816"/>
                </a:cubicBezTo>
                <a:cubicBezTo>
                  <a:pt x="27559" y="117570"/>
                  <a:pt x="24092" y="111392"/>
                  <a:pt x="21602" y="104280"/>
                </a:cubicBezTo>
                <a:cubicBezTo>
                  <a:pt x="19114" y="97168"/>
                  <a:pt x="17869" y="89078"/>
                  <a:pt x="17869" y="80010"/>
                </a:cubicBezTo>
                <a:cubicBezTo>
                  <a:pt x="17869" y="68631"/>
                  <a:pt x="19824" y="58763"/>
                  <a:pt x="23736" y="50406"/>
                </a:cubicBezTo>
                <a:cubicBezTo>
                  <a:pt x="27648" y="42049"/>
                  <a:pt x="32938" y="35116"/>
                  <a:pt x="39605" y="29604"/>
                </a:cubicBezTo>
                <a:cubicBezTo>
                  <a:pt x="46273" y="24092"/>
                  <a:pt x="54051" y="20003"/>
                  <a:pt x="62942" y="17335"/>
                </a:cubicBezTo>
                <a:cubicBezTo>
                  <a:pt x="71831" y="14669"/>
                  <a:pt x="81166" y="13335"/>
                  <a:pt x="90945" y="13335"/>
                </a:cubicBezTo>
                <a:cubicBezTo>
                  <a:pt x="100546" y="13335"/>
                  <a:pt x="109747" y="14669"/>
                  <a:pt x="118549" y="17335"/>
                </a:cubicBezTo>
                <a:cubicBezTo>
                  <a:pt x="127349" y="20003"/>
                  <a:pt x="135083" y="24092"/>
                  <a:pt x="141751" y="29604"/>
                </a:cubicBezTo>
                <a:cubicBezTo>
                  <a:pt x="148419" y="35116"/>
                  <a:pt x="153752" y="42049"/>
                  <a:pt x="157753" y="50406"/>
                </a:cubicBezTo>
                <a:cubicBezTo>
                  <a:pt x="161753" y="58763"/>
                  <a:pt x="163754" y="68631"/>
                  <a:pt x="163754" y="80010"/>
                </a:cubicBezTo>
                <a:cubicBezTo>
                  <a:pt x="163754" y="88900"/>
                  <a:pt x="162509" y="96901"/>
                  <a:pt x="160020" y="104013"/>
                </a:cubicBezTo>
                <a:cubicBezTo>
                  <a:pt x="157531" y="111125"/>
                  <a:pt x="154063" y="117304"/>
                  <a:pt x="149619" y="122549"/>
                </a:cubicBezTo>
                <a:cubicBezTo>
                  <a:pt x="145174" y="127794"/>
                  <a:pt x="139973" y="132194"/>
                  <a:pt x="134017" y="135750"/>
                </a:cubicBezTo>
                <a:cubicBezTo>
                  <a:pt x="128060" y="139306"/>
                  <a:pt x="121614" y="141973"/>
                  <a:pt x="114681" y="143752"/>
                </a:cubicBezTo>
                <a:lnTo>
                  <a:pt x="114681" y="170688"/>
                </a:lnTo>
                <a:lnTo>
                  <a:pt x="124549" y="170688"/>
                </a:lnTo>
                <a:cubicBezTo>
                  <a:pt x="136283" y="170688"/>
                  <a:pt x="146596" y="170111"/>
                  <a:pt x="155486" y="168955"/>
                </a:cubicBezTo>
                <a:cubicBezTo>
                  <a:pt x="164376" y="167799"/>
                  <a:pt x="173000" y="166065"/>
                  <a:pt x="181356" y="163754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3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0"/>
                </a:lnTo>
                <a:lnTo>
                  <a:pt x="228561" y="109080"/>
                </a:lnTo>
                <a:lnTo>
                  <a:pt x="228561" y="206160"/>
                </a:lnTo>
                <a:cubicBezTo>
                  <a:pt x="228561" y="214694"/>
                  <a:pt x="226518" y="220872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63474" y="80010"/>
                </a:moveTo>
                <a:cubicBezTo>
                  <a:pt x="63474" y="86055"/>
                  <a:pt x="64052" y="91656"/>
                  <a:pt x="65208" y="96812"/>
                </a:cubicBezTo>
                <a:cubicBezTo>
                  <a:pt x="66363" y="101968"/>
                  <a:pt x="68097" y="106413"/>
                  <a:pt x="70408" y="110147"/>
                </a:cubicBezTo>
                <a:cubicBezTo>
                  <a:pt x="72720" y="113881"/>
                  <a:pt x="75565" y="116815"/>
                  <a:pt x="78942" y="118949"/>
                </a:cubicBezTo>
                <a:cubicBezTo>
                  <a:pt x="82322" y="121082"/>
                  <a:pt x="86322" y="122149"/>
                  <a:pt x="90945" y="122149"/>
                </a:cubicBezTo>
                <a:cubicBezTo>
                  <a:pt x="95390" y="122149"/>
                  <a:pt x="99257" y="121082"/>
                  <a:pt x="102546" y="118949"/>
                </a:cubicBezTo>
                <a:cubicBezTo>
                  <a:pt x="105835" y="116815"/>
                  <a:pt x="108635" y="113881"/>
                  <a:pt x="110947" y="110147"/>
                </a:cubicBezTo>
                <a:cubicBezTo>
                  <a:pt x="113258" y="106413"/>
                  <a:pt x="114991" y="101968"/>
                  <a:pt x="116148" y="96812"/>
                </a:cubicBezTo>
                <a:cubicBezTo>
                  <a:pt x="117303" y="91656"/>
                  <a:pt x="117881" y="86055"/>
                  <a:pt x="117881" y="80010"/>
                </a:cubicBezTo>
                <a:cubicBezTo>
                  <a:pt x="117881" y="73964"/>
                  <a:pt x="117303" y="68364"/>
                  <a:pt x="116148" y="63208"/>
                </a:cubicBezTo>
                <a:cubicBezTo>
                  <a:pt x="114991" y="58051"/>
                  <a:pt x="113258" y="53606"/>
                  <a:pt x="110947" y="49873"/>
                </a:cubicBezTo>
                <a:cubicBezTo>
                  <a:pt x="108635" y="46139"/>
                  <a:pt x="105835" y="43205"/>
                  <a:pt x="102546" y="41072"/>
                </a:cubicBezTo>
                <a:cubicBezTo>
                  <a:pt x="99257" y="38938"/>
                  <a:pt x="95390" y="37871"/>
                  <a:pt x="90945" y="37871"/>
                </a:cubicBezTo>
                <a:cubicBezTo>
                  <a:pt x="86322" y="37871"/>
                  <a:pt x="82322" y="38938"/>
                  <a:pt x="78942" y="41072"/>
                </a:cubicBezTo>
                <a:cubicBezTo>
                  <a:pt x="75565" y="43205"/>
                  <a:pt x="72720" y="46139"/>
                  <a:pt x="70408" y="49873"/>
                </a:cubicBezTo>
                <a:cubicBezTo>
                  <a:pt x="68097" y="53606"/>
                  <a:pt x="66363" y="58051"/>
                  <a:pt x="65208" y="63208"/>
                </a:cubicBezTo>
                <a:cubicBezTo>
                  <a:pt x="64052" y="68364"/>
                  <a:pt x="63474" y="73964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4" name="Freeform 344"/>
          <p:cNvSpPr/>
          <p:nvPr/>
        </p:nvSpPr>
        <p:spPr>
          <a:xfrm>
            <a:off x="12796923" y="5311947"/>
            <a:ext cx="252831" cy="224028"/>
          </a:xfrm>
          <a:custGeom>
            <a:avLst/>
            <a:gdLst>
              <a:gd name="connsiteX0" fmla="*/ 38137 w 252831"/>
              <a:gd name="connsiteY0" fmla="*/ 8534 h 224028"/>
              <a:gd name="connsiteX1" fmla="*/ 175222 w 252831"/>
              <a:gd name="connsiteY1" fmla="*/ 8534 h 224028"/>
              <a:gd name="connsiteX2" fmla="*/ 175222 w 252831"/>
              <a:gd name="connsiteY2" fmla="*/ 0 h 224028"/>
              <a:gd name="connsiteX3" fmla="*/ 220827 w 252831"/>
              <a:gd name="connsiteY3" fmla="*/ 12802 h 224028"/>
              <a:gd name="connsiteX4" fmla="*/ 220827 w 252831"/>
              <a:gd name="connsiteY4" fmla="*/ 100012 h 224028"/>
              <a:gd name="connsiteX5" fmla="*/ 175222 w 252831"/>
              <a:gd name="connsiteY5" fmla="*/ 100012 h 224028"/>
              <a:gd name="connsiteX6" fmla="*/ 175222 w 252831"/>
              <a:gd name="connsiteY6" fmla="*/ 89078 h 224028"/>
              <a:gd name="connsiteX7" fmla="*/ 144018 w 252831"/>
              <a:gd name="connsiteY7" fmla="*/ 97613 h 224028"/>
              <a:gd name="connsiteX8" fmla="*/ 109079 w 252831"/>
              <a:gd name="connsiteY8" fmla="*/ 100012 h 224028"/>
              <a:gd name="connsiteX9" fmla="*/ 38137 w 252831"/>
              <a:gd name="connsiteY9" fmla="*/ 100012 h 224028"/>
              <a:gd name="connsiteX11" fmla="*/ 252831 w 252831"/>
              <a:gd name="connsiteY11" fmla="*/ 141618 h 224028"/>
              <a:gd name="connsiteX12" fmla="*/ 160286 w 252831"/>
              <a:gd name="connsiteY12" fmla="*/ 141618 h 224028"/>
              <a:gd name="connsiteX13" fmla="*/ 160286 w 252831"/>
              <a:gd name="connsiteY13" fmla="*/ 171488 h 224028"/>
              <a:gd name="connsiteX14" fmla="*/ 113080 w 252831"/>
              <a:gd name="connsiteY14" fmla="*/ 182156 h 224028"/>
              <a:gd name="connsiteX15" fmla="*/ 113080 w 252831"/>
              <a:gd name="connsiteY15" fmla="*/ 141618 h 224028"/>
              <a:gd name="connsiteX16" fmla="*/ 32003 w 252831"/>
              <a:gd name="connsiteY16" fmla="*/ 141618 h 224028"/>
              <a:gd name="connsiteX17" fmla="*/ 22935 w 252831"/>
              <a:gd name="connsiteY17" fmla="*/ 149086 h 224028"/>
              <a:gd name="connsiteX18" fmla="*/ 0 w 252831"/>
              <a:gd name="connsiteY18" fmla="*/ 116815 h 224028"/>
              <a:gd name="connsiteX19" fmla="*/ 252831 w 252831"/>
              <a:gd name="connsiteY19" fmla="*/ 116815 h 224028"/>
              <a:gd name="connsiteX21" fmla="*/ 42404 w 252831"/>
              <a:gd name="connsiteY21" fmla="*/ 180023 h 224028"/>
              <a:gd name="connsiteX22" fmla="*/ 39738 w 252831"/>
              <a:gd name="connsiteY22" fmla="*/ 171088 h 224028"/>
              <a:gd name="connsiteX23" fmla="*/ 31736 w 252831"/>
              <a:gd name="connsiteY23" fmla="*/ 166688 h 224028"/>
              <a:gd name="connsiteX24" fmla="*/ 89610 w 252831"/>
              <a:gd name="connsiteY24" fmla="*/ 156020 h 224028"/>
              <a:gd name="connsiteX25" fmla="*/ 89610 w 252831"/>
              <a:gd name="connsiteY25" fmla="*/ 199492 h 224028"/>
              <a:gd name="connsiteX26" fmla="*/ 211493 w 252831"/>
              <a:gd name="connsiteY26" fmla="*/ 199492 h 224028"/>
              <a:gd name="connsiteX27" fmla="*/ 220427 w 252831"/>
              <a:gd name="connsiteY27" fmla="*/ 196825 h 224028"/>
              <a:gd name="connsiteX28" fmla="*/ 224828 w 252831"/>
              <a:gd name="connsiteY28" fmla="*/ 188824 h 224028"/>
              <a:gd name="connsiteX29" fmla="*/ 238162 w 252831"/>
              <a:gd name="connsiteY29" fmla="*/ 224028 h 224028"/>
              <a:gd name="connsiteX30" fmla="*/ 42404 w 252831"/>
              <a:gd name="connsiteY30" fmla="*/ 224028 h 224028"/>
              <a:gd name="connsiteX32" fmla="*/ 114147 w 252831"/>
              <a:gd name="connsiteY32" fmla="*/ 76810 h 224028"/>
              <a:gd name="connsiteX33" fmla="*/ 125616 w 252831"/>
              <a:gd name="connsiteY33" fmla="*/ 76810 h 224028"/>
              <a:gd name="connsiteX34" fmla="*/ 141216 w 252831"/>
              <a:gd name="connsiteY34" fmla="*/ 76543 h 224028"/>
              <a:gd name="connsiteX35" fmla="*/ 158553 w 252831"/>
              <a:gd name="connsiteY35" fmla="*/ 75743 h 224028"/>
              <a:gd name="connsiteX36" fmla="*/ 175222 w 252831"/>
              <a:gd name="connsiteY36" fmla="*/ 73876 h 224028"/>
              <a:gd name="connsiteX37" fmla="*/ 175222 w 252831"/>
              <a:gd name="connsiteY37" fmla="*/ 31738 h 224028"/>
              <a:gd name="connsiteX38" fmla="*/ 84010 w 252831"/>
              <a:gd name="connsiteY38" fmla="*/ 31738 h 224028"/>
              <a:gd name="connsiteX39" fmla="*/ 84010 w 252831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24028">
                <a:moveTo>
                  <a:pt x="38137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3" y="96012"/>
                  <a:pt x="144018" y="97613"/>
                </a:cubicBezTo>
                <a:cubicBezTo>
                  <a:pt x="132460" y="99213"/>
                  <a:pt x="120814" y="100012"/>
                  <a:pt x="109079" y="100012"/>
                </a:cubicBezTo>
                <a:lnTo>
                  <a:pt x="38137" y="100012"/>
                </a:lnTo>
                <a:moveTo>
                  <a:pt x="252831" y="141618"/>
                </a:moveTo>
                <a:lnTo>
                  <a:pt x="160286" y="141618"/>
                </a:lnTo>
                <a:lnTo>
                  <a:pt x="160286" y="171488"/>
                </a:lnTo>
                <a:lnTo>
                  <a:pt x="113080" y="182156"/>
                </a:lnTo>
                <a:lnTo>
                  <a:pt x="113080" y="141618"/>
                </a:lnTo>
                <a:lnTo>
                  <a:pt x="32003" y="141618"/>
                </a:lnTo>
                <a:cubicBezTo>
                  <a:pt x="26846" y="141618"/>
                  <a:pt x="23825" y="144107"/>
                  <a:pt x="22935" y="149086"/>
                </a:cubicBezTo>
                <a:lnTo>
                  <a:pt x="0" y="116815"/>
                </a:lnTo>
                <a:lnTo>
                  <a:pt x="252831" y="116815"/>
                </a:lnTo>
                <a:moveTo>
                  <a:pt x="42404" y="180023"/>
                </a:moveTo>
                <a:cubicBezTo>
                  <a:pt x="42404" y="176466"/>
                  <a:pt x="41515" y="173488"/>
                  <a:pt x="39738" y="171088"/>
                </a:cubicBezTo>
                <a:cubicBezTo>
                  <a:pt x="37959" y="168688"/>
                  <a:pt x="35292" y="167221"/>
                  <a:pt x="31736" y="166688"/>
                </a:cubicBezTo>
                <a:lnTo>
                  <a:pt x="89610" y="156020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9" y="199492"/>
                  <a:pt x="218025" y="198603"/>
                  <a:pt x="220427" y="196825"/>
                </a:cubicBezTo>
                <a:cubicBezTo>
                  <a:pt x="222827" y="195047"/>
                  <a:pt x="224295" y="192379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114147" y="76810"/>
                </a:moveTo>
                <a:cubicBezTo>
                  <a:pt x="116991" y="76810"/>
                  <a:pt x="120814" y="76810"/>
                  <a:pt x="125616" y="76810"/>
                </a:cubicBezTo>
                <a:cubicBezTo>
                  <a:pt x="130415" y="76810"/>
                  <a:pt x="135616" y="76721"/>
                  <a:pt x="141216" y="76543"/>
                </a:cubicBezTo>
                <a:cubicBezTo>
                  <a:pt x="146817" y="76365"/>
                  <a:pt x="152596" y="76099"/>
                  <a:pt x="158553" y="75743"/>
                </a:cubicBezTo>
                <a:cubicBezTo>
                  <a:pt x="164508" y="75387"/>
                  <a:pt x="170065" y="74765"/>
                  <a:pt x="175222" y="73876"/>
                </a:cubicBezTo>
                <a:lnTo>
                  <a:pt x="175222" y="31738"/>
                </a:lnTo>
                <a:lnTo>
                  <a:pt x="84010" y="31738"/>
                </a:lnTo>
                <a:lnTo>
                  <a:pt x="84010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5" name="Freeform 345"/>
          <p:cNvSpPr/>
          <p:nvPr/>
        </p:nvSpPr>
        <p:spPr>
          <a:xfrm>
            <a:off x="13059621" y="5308747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5 h 230429"/>
              <a:gd name="connsiteX3" fmla="*/ 32004 w 264567"/>
              <a:gd name="connsiteY3" fmla="*/ 200825 h 230429"/>
              <a:gd name="connsiteX4" fmla="*/ 22935 w 264567"/>
              <a:gd name="connsiteY4" fmla="*/ 208293 h 230429"/>
              <a:gd name="connsiteX5" fmla="*/ 0 w 264567"/>
              <a:gd name="connsiteY5" fmla="*/ 176022 h 230429"/>
              <a:gd name="connsiteX6" fmla="*/ 69608 w 264567"/>
              <a:gd name="connsiteY6" fmla="*/ 176022 h 230429"/>
              <a:gd name="connsiteX7" fmla="*/ 69608 w 264567"/>
              <a:gd name="connsiteY7" fmla="*/ 153886 h 230429"/>
              <a:gd name="connsiteX8" fmla="*/ 36137 w 264567"/>
              <a:gd name="connsiteY8" fmla="*/ 139084 h 230429"/>
              <a:gd name="connsiteX9" fmla="*/ 23735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3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1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5 w 264567"/>
              <a:gd name="connsiteY22" fmla="*/ 174289 h 230429"/>
              <a:gd name="connsiteX23" fmla="*/ 181356 w 264567"/>
              <a:gd name="connsiteY23" fmla="*/ 169088 h 230429"/>
              <a:gd name="connsiteX24" fmla="*/ 181356 w 264567"/>
              <a:gd name="connsiteY24" fmla="*/ 28003 h 230429"/>
              <a:gd name="connsiteX25" fmla="*/ 179755 w 264567"/>
              <a:gd name="connsiteY25" fmla="*/ 20936 h 230429"/>
              <a:gd name="connsiteX26" fmla="*/ 174154 w 264567"/>
              <a:gd name="connsiteY26" fmla="*/ 16002 h 230429"/>
              <a:gd name="connsiteX27" fmla="*/ 228561 w 264567"/>
              <a:gd name="connsiteY27" fmla="*/ 0 h 230429"/>
              <a:gd name="connsiteX28" fmla="*/ 228561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1 w 264567"/>
              <a:gd name="connsiteY31" fmla="*/ 118949 h 230429"/>
              <a:gd name="connsiteX32" fmla="*/ 228561 w 264567"/>
              <a:gd name="connsiteY32" fmla="*/ 206160 h 230429"/>
              <a:gd name="connsiteX33" fmla="*/ 222428 w 264567"/>
              <a:gd name="connsiteY33" fmla="*/ 224695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3 w 264567"/>
              <a:gd name="connsiteY43" fmla="*/ 17602 h 230429"/>
              <a:gd name="connsiteX44" fmla="*/ 115481 w 264567"/>
              <a:gd name="connsiteY44" fmla="*/ 1333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1 w 264567"/>
              <a:gd name="connsiteY50" fmla="*/ 126682 h 230429"/>
              <a:gd name="connsiteX51" fmla="*/ 80142 w 264567"/>
              <a:gd name="connsiteY51" fmla="*/ 130950 h 230429"/>
              <a:gd name="connsiteX52" fmla="*/ 92545 w 264567"/>
              <a:gd name="connsiteY52" fmla="*/ 132550 h 230429"/>
              <a:gd name="connsiteX53" fmla="*/ 112815 w 264567"/>
              <a:gd name="connsiteY53" fmla="*/ 126682 h 230429"/>
              <a:gd name="connsiteX54" fmla="*/ 118948 w 264567"/>
              <a:gd name="connsiteY54" fmla="*/ 113881 h 230429"/>
              <a:gd name="connsiteX55" fmla="*/ 112815 w 264567"/>
              <a:gd name="connsiteY55" fmla="*/ 100946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1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8" y="200825"/>
                </a:cubicBezTo>
                <a:lnTo>
                  <a:pt x="32004" y="200825"/>
                </a:lnTo>
                <a:cubicBezTo>
                  <a:pt x="26848" y="200825"/>
                  <a:pt x="23825" y="203314"/>
                  <a:pt x="22935" y="208293"/>
                </a:cubicBezTo>
                <a:lnTo>
                  <a:pt x="0" y="176022"/>
                </a:lnTo>
                <a:lnTo>
                  <a:pt x="69608" y="176022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4"/>
                </a:cubicBezTo>
                <a:cubicBezTo>
                  <a:pt x="27871" y="131883"/>
                  <a:pt x="23735" y="123482"/>
                  <a:pt x="23735" y="113881"/>
                </a:cubicBezTo>
                <a:cubicBezTo>
                  <a:pt x="23735" y="107836"/>
                  <a:pt x="25425" y="102235"/>
                  <a:pt x="28804" y="97079"/>
                </a:cubicBezTo>
                <a:cubicBezTo>
                  <a:pt x="32181" y="91923"/>
                  <a:pt x="36894" y="87478"/>
                  <a:pt x="42938" y="83744"/>
                </a:cubicBezTo>
                <a:cubicBezTo>
                  <a:pt x="48985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79" y="71743"/>
                  <a:pt x="111925" y="72810"/>
                  <a:pt x="120283" y="74943"/>
                </a:cubicBezTo>
                <a:cubicBezTo>
                  <a:pt x="128639" y="77077"/>
                  <a:pt x="135795" y="80010"/>
                  <a:pt x="141751" y="83744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5"/>
                  <a:pt x="160821" y="107836"/>
                  <a:pt x="160821" y="113881"/>
                </a:cubicBezTo>
                <a:cubicBezTo>
                  <a:pt x="160821" y="123482"/>
                  <a:pt x="156820" y="131750"/>
                  <a:pt x="148819" y="138684"/>
                </a:cubicBezTo>
                <a:cubicBezTo>
                  <a:pt x="140816" y="145618"/>
                  <a:pt x="130149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3" y="176022"/>
                  <a:pt x="146596" y="175444"/>
                  <a:pt x="155485" y="174289"/>
                </a:cubicBezTo>
                <a:cubicBezTo>
                  <a:pt x="164376" y="173133"/>
                  <a:pt x="173000" y="171399"/>
                  <a:pt x="181356" y="169088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90" y="18713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1" y="118949"/>
                </a:lnTo>
                <a:lnTo>
                  <a:pt x="228561" y="206160"/>
                </a:lnTo>
                <a:cubicBezTo>
                  <a:pt x="228561" y="214694"/>
                  <a:pt x="226518" y="220872"/>
                  <a:pt x="222428" y="224695"/>
                </a:cubicBezTo>
                <a:cubicBezTo>
                  <a:pt x="218337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8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5" y="19603"/>
                  <a:pt x="59830" y="18135"/>
                  <a:pt x="56273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4"/>
                  <a:pt x="69608" y="124904"/>
                  <a:pt x="71741" y="126682"/>
                </a:cubicBezTo>
                <a:cubicBezTo>
                  <a:pt x="73876" y="128460"/>
                  <a:pt x="76677" y="129883"/>
                  <a:pt x="80142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9" y="132550"/>
                  <a:pt x="108725" y="130594"/>
                  <a:pt x="112815" y="126682"/>
                </a:cubicBezTo>
                <a:cubicBezTo>
                  <a:pt x="116903" y="122771"/>
                  <a:pt x="118948" y="118504"/>
                  <a:pt x="118948" y="113881"/>
                </a:cubicBezTo>
                <a:cubicBezTo>
                  <a:pt x="118948" y="109258"/>
                  <a:pt x="116903" y="104946"/>
                  <a:pt x="112815" y="100946"/>
                </a:cubicBezTo>
                <a:cubicBezTo>
                  <a:pt x="108725" y="96946"/>
                  <a:pt x="101969" y="94945"/>
                  <a:pt x="92545" y="94945"/>
                </a:cubicBezTo>
                <a:cubicBezTo>
                  <a:pt x="87745" y="94945"/>
                  <a:pt x="83610" y="95523"/>
                  <a:pt x="80142" y="96679"/>
                </a:cubicBezTo>
                <a:cubicBezTo>
                  <a:pt x="76677" y="97834"/>
                  <a:pt x="73876" y="99301"/>
                  <a:pt x="71741" y="101079"/>
                </a:cubicBezTo>
                <a:cubicBezTo>
                  <a:pt x="69608" y="102857"/>
                  <a:pt x="68053" y="104902"/>
                  <a:pt x="67075" y="107214"/>
                </a:cubicBezTo>
                <a:cubicBezTo>
                  <a:pt x="66097" y="109524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6" name="Freeform 346"/>
          <p:cNvSpPr/>
          <p:nvPr/>
        </p:nvSpPr>
        <p:spPr>
          <a:xfrm>
            <a:off x="13404886" y="5317281"/>
            <a:ext cx="252831" cy="205093"/>
          </a:xfrm>
          <a:custGeom>
            <a:avLst/>
            <a:gdLst>
              <a:gd name="connsiteX0" fmla="*/ 220827 w 252831"/>
              <a:gd name="connsiteY0" fmla="*/ 140551 h 205093"/>
              <a:gd name="connsiteX1" fmla="*/ 175222 w 252831"/>
              <a:gd name="connsiteY1" fmla="*/ 140551 h 205093"/>
              <a:gd name="connsiteX2" fmla="*/ 175222 w 252831"/>
              <a:gd name="connsiteY2" fmla="*/ 129616 h 205093"/>
              <a:gd name="connsiteX3" fmla="*/ 165353 w 252831"/>
              <a:gd name="connsiteY3" fmla="*/ 133350 h 205093"/>
              <a:gd name="connsiteX4" fmla="*/ 154952 w 252831"/>
              <a:gd name="connsiteY4" fmla="*/ 136284 h 205093"/>
              <a:gd name="connsiteX5" fmla="*/ 154952 w 252831"/>
              <a:gd name="connsiteY5" fmla="*/ 172822 h 205093"/>
              <a:gd name="connsiteX6" fmla="*/ 252831 w 252831"/>
              <a:gd name="connsiteY6" fmla="*/ 172822 h 205093"/>
              <a:gd name="connsiteX7" fmla="*/ 252831 w 252831"/>
              <a:gd name="connsiteY7" fmla="*/ 197625 h 205093"/>
              <a:gd name="connsiteX8" fmla="*/ 32003 w 252831"/>
              <a:gd name="connsiteY8" fmla="*/ 197625 h 205093"/>
              <a:gd name="connsiteX9" fmla="*/ 22935 w 252831"/>
              <a:gd name="connsiteY9" fmla="*/ 205093 h 205093"/>
              <a:gd name="connsiteX10" fmla="*/ 0 w 252831"/>
              <a:gd name="connsiteY10" fmla="*/ 172822 h 205093"/>
              <a:gd name="connsiteX11" fmla="*/ 107745 w 252831"/>
              <a:gd name="connsiteY11" fmla="*/ 172822 h 205093"/>
              <a:gd name="connsiteX12" fmla="*/ 107745 w 252831"/>
              <a:gd name="connsiteY12" fmla="*/ 140551 h 205093"/>
              <a:gd name="connsiteX13" fmla="*/ 38137 w 252831"/>
              <a:gd name="connsiteY13" fmla="*/ 140551 h 205093"/>
              <a:gd name="connsiteX14" fmla="*/ 38137 w 252831"/>
              <a:gd name="connsiteY14" fmla="*/ 30671 h 205093"/>
              <a:gd name="connsiteX15" fmla="*/ 35471 w 252831"/>
              <a:gd name="connsiteY15" fmla="*/ 21736 h 205093"/>
              <a:gd name="connsiteX16" fmla="*/ 27470 w 252831"/>
              <a:gd name="connsiteY16" fmla="*/ 17335 h 205093"/>
              <a:gd name="connsiteX17" fmla="*/ 84009 w 252831"/>
              <a:gd name="connsiteY17" fmla="*/ 2667 h 205093"/>
              <a:gd name="connsiteX18" fmla="*/ 84009 w 252831"/>
              <a:gd name="connsiteY18" fmla="*/ 49073 h 205093"/>
              <a:gd name="connsiteX19" fmla="*/ 175222 w 252831"/>
              <a:gd name="connsiteY19" fmla="*/ 49073 h 205093"/>
              <a:gd name="connsiteX20" fmla="*/ 175222 w 252831"/>
              <a:gd name="connsiteY20" fmla="*/ 11468 h 205093"/>
              <a:gd name="connsiteX21" fmla="*/ 220827 w 252831"/>
              <a:gd name="connsiteY21" fmla="*/ 0 h 205093"/>
              <a:gd name="connsiteX23" fmla="*/ 114147 w 252831"/>
              <a:gd name="connsiteY23" fmla="*/ 116014 h 205093"/>
              <a:gd name="connsiteX24" fmla="*/ 125616 w 252831"/>
              <a:gd name="connsiteY24" fmla="*/ 116014 h 205093"/>
              <a:gd name="connsiteX25" fmla="*/ 141216 w 252831"/>
              <a:gd name="connsiteY25" fmla="*/ 115748 h 205093"/>
              <a:gd name="connsiteX26" fmla="*/ 158553 w 252831"/>
              <a:gd name="connsiteY26" fmla="*/ 114947 h 205093"/>
              <a:gd name="connsiteX27" fmla="*/ 175222 w 252831"/>
              <a:gd name="connsiteY27" fmla="*/ 113081 h 205093"/>
              <a:gd name="connsiteX28" fmla="*/ 175222 w 252831"/>
              <a:gd name="connsiteY28" fmla="*/ 73609 h 205093"/>
              <a:gd name="connsiteX29" fmla="*/ 84009 w 252831"/>
              <a:gd name="connsiteY29" fmla="*/ 73609 h 205093"/>
              <a:gd name="connsiteX30" fmla="*/ 84009 w 252831"/>
              <a:gd name="connsiteY30" fmla="*/ 116014 h 205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05093">
                <a:moveTo>
                  <a:pt x="220827" y="140551"/>
                </a:moveTo>
                <a:lnTo>
                  <a:pt x="175222" y="140551"/>
                </a:lnTo>
                <a:lnTo>
                  <a:pt x="175222" y="129616"/>
                </a:lnTo>
                <a:cubicBezTo>
                  <a:pt x="172021" y="131039"/>
                  <a:pt x="168731" y="132283"/>
                  <a:pt x="165353" y="133350"/>
                </a:cubicBezTo>
                <a:cubicBezTo>
                  <a:pt x="161975" y="134417"/>
                  <a:pt x="158507" y="135394"/>
                  <a:pt x="154952" y="136284"/>
                </a:cubicBezTo>
                <a:lnTo>
                  <a:pt x="154952" y="172822"/>
                </a:lnTo>
                <a:lnTo>
                  <a:pt x="252831" y="172822"/>
                </a:lnTo>
                <a:lnTo>
                  <a:pt x="252831" y="197625"/>
                </a:lnTo>
                <a:lnTo>
                  <a:pt x="32003" y="197625"/>
                </a:lnTo>
                <a:cubicBezTo>
                  <a:pt x="26846" y="197625"/>
                  <a:pt x="23825" y="200114"/>
                  <a:pt x="22935" y="205093"/>
                </a:cubicBezTo>
                <a:lnTo>
                  <a:pt x="0" y="172822"/>
                </a:lnTo>
                <a:lnTo>
                  <a:pt x="107745" y="172822"/>
                </a:lnTo>
                <a:lnTo>
                  <a:pt x="107745" y="140551"/>
                </a:lnTo>
                <a:lnTo>
                  <a:pt x="38137" y="140551"/>
                </a:lnTo>
                <a:lnTo>
                  <a:pt x="38137" y="30671"/>
                </a:lnTo>
                <a:cubicBezTo>
                  <a:pt x="38137" y="27115"/>
                  <a:pt x="37249" y="24136"/>
                  <a:pt x="35471" y="21736"/>
                </a:cubicBezTo>
                <a:cubicBezTo>
                  <a:pt x="33693" y="19336"/>
                  <a:pt x="31026" y="17869"/>
                  <a:pt x="27470" y="17335"/>
                </a:cubicBezTo>
                <a:lnTo>
                  <a:pt x="84009" y="2667"/>
                </a:lnTo>
                <a:lnTo>
                  <a:pt x="84009" y="49073"/>
                </a:lnTo>
                <a:lnTo>
                  <a:pt x="175222" y="49073"/>
                </a:lnTo>
                <a:lnTo>
                  <a:pt x="175222" y="11468"/>
                </a:lnTo>
                <a:lnTo>
                  <a:pt x="220827" y="0"/>
                </a:lnTo>
                <a:moveTo>
                  <a:pt x="114147" y="116014"/>
                </a:moveTo>
                <a:cubicBezTo>
                  <a:pt x="116991" y="116014"/>
                  <a:pt x="120814" y="116014"/>
                  <a:pt x="125616" y="116014"/>
                </a:cubicBezTo>
                <a:cubicBezTo>
                  <a:pt x="130415" y="116014"/>
                  <a:pt x="135615" y="115926"/>
                  <a:pt x="141216" y="115748"/>
                </a:cubicBezTo>
                <a:cubicBezTo>
                  <a:pt x="146817" y="115570"/>
                  <a:pt x="152597" y="115303"/>
                  <a:pt x="158553" y="114947"/>
                </a:cubicBezTo>
                <a:cubicBezTo>
                  <a:pt x="164508" y="114592"/>
                  <a:pt x="170066" y="113970"/>
                  <a:pt x="175222" y="113081"/>
                </a:cubicBezTo>
                <a:lnTo>
                  <a:pt x="175222" y="73609"/>
                </a:lnTo>
                <a:lnTo>
                  <a:pt x="84009" y="73609"/>
                </a:lnTo>
                <a:lnTo>
                  <a:pt x="84009" y="11601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7" name="Freeform 347"/>
          <p:cNvSpPr/>
          <p:nvPr/>
        </p:nvSpPr>
        <p:spPr>
          <a:xfrm>
            <a:off x="13671586" y="5320481"/>
            <a:ext cx="252831" cy="215494"/>
          </a:xfrm>
          <a:custGeom>
            <a:avLst/>
            <a:gdLst>
              <a:gd name="connsiteX0" fmla="*/ 173354 w 252831"/>
              <a:gd name="connsiteY0" fmla="*/ 82677 h 215494"/>
              <a:gd name="connsiteX1" fmla="*/ 175354 w 252831"/>
              <a:gd name="connsiteY1" fmla="*/ 72942 h 215494"/>
              <a:gd name="connsiteX2" fmla="*/ 169221 w 252831"/>
              <a:gd name="connsiteY2" fmla="*/ 64675 h 215494"/>
              <a:gd name="connsiteX3" fmla="*/ 157885 w 252831"/>
              <a:gd name="connsiteY3" fmla="*/ 58808 h 215494"/>
              <a:gd name="connsiteX4" fmla="*/ 144018 w 252831"/>
              <a:gd name="connsiteY4" fmla="*/ 56007 h 215494"/>
              <a:gd name="connsiteX5" fmla="*/ 119081 w 252831"/>
              <a:gd name="connsiteY5" fmla="*/ 72676 h 215494"/>
              <a:gd name="connsiteX6" fmla="*/ 87477 w 252831"/>
              <a:gd name="connsiteY6" fmla="*/ 84411 h 215494"/>
              <a:gd name="connsiteX7" fmla="*/ 53206 w 252831"/>
              <a:gd name="connsiteY7" fmla="*/ 91478 h 215494"/>
              <a:gd name="connsiteX8" fmla="*/ 20535 w 252831"/>
              <a:gd name="connsiteY8" fmla="*/ 94145 h 215494"/>
              <a:gd name="connsiteX9" fmla="*/ 20535 w 252831"/>
              <a:gd name="connsiteY9" fmla="*/ 88811 h 215494"/>
              <a:gd name="connsiteX10" fmla="*/ 54006 w 252831"/>
              <a:gd name="connsiteY10" fmla="*/ 80810 h 215494"/>
              <a:gd name="connsiteX11" fmla="*/ 81742 w 252831"/>
              <a:gd name="connsiteY11" fmla="*/ 66409 h 215494"/>
              <a:gd name="connsiteX12" fmla="*/ 100678 w 252831"/>
              <a:gd name="connsiteY12" fmla="*/ 48406 h 215494"/>
              <a:gd name="connsiteX13" fmla="*/ 107745 w 252831"/>
              <a:gd name="connsiteY13" fmla="*/ 29070 h 215494"/>
              <a:gd name="connsiteX14" fmla="*/ 107745 w 252831"/>
              <a:gd name="connsiteY14" fmla="*/ 23470 h 215494"/>
              <a:gd name="connsiteX15" fmla="*/ 54939 w 252831"/>
              <a:gd name="connsiteY15" fmla="*/ 23470 h 215494"/>
              <a:gd name="connsiteX16" fmla="*/ 49606 w 252831"/>
              <a:gd name="connsiteY16" fmla="*/ 25737 h 215494"/>
              <a:gd name="connsiteX17" fmla="*/ 46938 w 252831"/>
              <a:gd name="connsiteY17" fmla="*/ 31204 h 215494"/>
              <a:gd name="connsiteX18" fmla="*/ 30136 w 252831"/>
              <a:gd name="connsiteY18" fmla="*/ 0 h 215494"/>
              <a:gd name="connsiteX19" fmla="*/ 224560 w 252831"/>
              <a:gd name="connsiteY19" fmla="*/ 0 h 215494"/>
              <a:gd name="connsiteX20" fmla="*/ 224560 w 252831"/>
              <a:gd name="connsiteY20" fmla="*/ 23470 h 215494"/>
              <a:gd name="connsiteX21" fmla="*/ 160020 w 252831"/>
              <a:gd name="connsiteY21" fmla="*/ 23470 h 215494"/>
              <a:gd name="connsiteX22" fmla="*/ 154685 w 252831"/>
              <a:gd name="connsiteY22" fmla="*/ 42406 h 215494"/>
              <a:gd name="connsiteX23" fmla="*/ 180422 w 252831"/>
              <a:gd name="connsiteY23" fmla="*/ 44939 h 215494"/>
              <a:gd name="connsiteX24" fmla="*/ 205091 w 252831"/>
              <a:gd name="connsiteY24" fmla="*/ 50940 h 215494"/>
              <a:gd name="connsiteX25" fmla="*/ 223627 w 252831"/>
              <a:gd name="connsiteY25" fmla="*/ 61075 h 215494"/>
              <a:gd name="connsiteX26" fmla="*/ 230961 w 252831"/>
              <a:gd name="connsiteY26" fmla="*/ 75476 h 215494"/>
              <a:gd name="connsiteX27" fmla="*/ 224695 w 252831"/>
              <a:gd name="connsiteY27" fmla="*/ 88011 h 215494"/>
              <a:gd name="connsiteX28" fmla="*/ 207491 w 252831"/>
              <a:gd name="connsiteY28" fmla="*/ 93612 h 215494"/>
              <a:gd name="connsiteX29" fmla="*/ 186421 w 252831"/>
              <a:gd name="connsiteY29" fmla="*/ 91745 h 215494"/>
              <a:gd name="connsiteX30" fmla="*/ 173354 w 252831"/>
              <a:gd name="connsiteY30" fmla="*/ 82677 h 215494"/>
              <a:gd name="connsiteX32" fmla="*/ 252831 w 252831"/>
              <a:gd name="connsiteY32" fmla="*/ 135750 h 215494"/>
              <a:gd name="connsiteX33" fmla="*/ 32003 w 252831"/>
              <a:gd name="connsiteY33" fmla="*/ 135750 h 215494"/>
              <a:gd name="connsiteX34" fmla="*/ 22935 w 252831"/>
              <a:gd name="connsiteY34" fmla="*/ 143218 h 215494"/>
              <a:gd name="connsiteX35" fmla="*/ 0 w 252831"/>
              <a:gd name="connsiteY35" fmla="*/ 110947 h 215494"/>
              <a:gd name="connsiteX36" fmla="*/ 107745 w 252831"/>
              <a:gd name="connsiteY36" fmla="*/ 110947 h 215494"/>
              <a:gd name="connsiteX37" fmla="*/ 107745 w 252831"/>
              <a:gd name="connsiteY37" fmla="*/ 101613 h 215494"/>
              <a:gd name="connsiteX38" fmla="*/ 106145 w 252831"/>
              <a:gd name="connsiteY38" fmla="*/ 94545 h 215494"/>
              <a:gd name="connsiteX39" fmla="*/ 100544 w 252831"/>
              <a:gd name="connsiteY39" fmla="*/ 89611 h 215494"/>
              <a:gd name="connsiteX40" fmla="*/ 154952 w 252831"/>
              <a:gd name="connsiteY40" fmla="*/ 76276 h 215494"/>
              <a:gd name="connsiteX41" fmla="*/ 154952 w 252831"/>
              <a:gd name="connsiteY41" fmla="*/ 110947 h 215494"/>
              <a:gd name="connsiteX42" fmla="*/ 252831 w 252831"/>
              <a:gd name="connsiteY42" fmla="*/ 110947 h 215494"/>
              <a:gd name="connsiteX44" fmla="*/ 42404 w 252831"/>
              <a:gd name="connsiteY44" fmla="*/ 171488 h 215494"/>
              <a:gd name="connsiteX45" fmla="*/ 39739 w 252831"/>
              <a:gd name="connsiteY45" fmla="*/ 162554 h 215494"/>
              <a:gd name="connsiteX46" fmla="*/ 31736 w 252831"/>
              <a:gd name="connsiteY46" fmla="*/ 158153 h 215494"/>
              <a:gd name="connsiteX47" fmla="*/ 89610 w 252831"/>
              <a:gd name="connsiteY47" fmla="*/ 147485 h 215494"/>
              <a:gd name="connsiteX48" fmla="*/ 89610 w 252831"/>
              <a:gd name="connsiteY48" fmla="*/ 190958 h 215494"/>
              <a:gd name="connsiteX49" fmla="*/ 211493 w 252831"/>
              <a:gd name="connsiteY49" fmla="*/ 190958 h 215494"/>
              <a:gd name="connsiteX50" fmla="*/ 220427 w 252831"/>
              <a:gd name="connsiteY50" fmla="*/ 188290 h 215494"/>
              <a:gd name="connsiteX51" fmla="*/ 224828 w 252831"/>
              <a:gd name="connsiteY51" fmla="*/ 180289 h 215494"/>
              <a:gd name="connsiteX52" fmla="*/ 238162 w 252831"/>
              <a:gd name="connsiteY52" fmla="*/ 215494 h 215494"/>
              <a:gd name="connsiteX53" fmla="*/ 42404 w 252831"/>
              <a:gd name="connsiteY53" fmla="*/ 215494 h 2154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52831" h="215494">
                <a:moveTo>
                  <a:pt x="173354" y="82677"/>
                </a:moveTo>
                <a:cubicBezTo>
                  <a:pt x="175665" y="79299"/>
                  <a:pt x="176332" y="76054"/>
                  <a:pt x="175354" y="72942"/>
                </a:cubicBezTo>
                <a:cubicBezTo>
                  <a:pt x="174375" y="69831"/>
                  <a:pt x="172332" y="67075"/>
                  <a:pt x="169221" y="64675"/>
                </a:cubicBezTo>
                <a:cubicBezTo>
                  <a:pt x="166109" y="62275"/>
                  <a:pt x="162330" y="60319"/>
                  <a:pt x="157885" y="58808"/>
                </a:cubicBezTo>
                <a:cubicBezTo>
                  <a:pt x="153440" y="57297"/>
                  <a:pt x="148817" y="56363"/>
                  <a:pt x="144018" y="56007"/>
                </a:cubicBezTo>
                <a:cubicBezTo>
                  <a:pt x="137261" y="62408"/>
                  <a:pt x="128949" y="67964"/>
                  <a:pt x="119081" y="72676"/>
                </a:cubicBezTo>
                <a:cubicBezTo>
                  <a:pt x="109213" y="77388"/>
                  <a:pt x="98678" y="81299"/>
                  <a:pt x="87477" y="84411"/>
                </a:cubicBezTo>
                <a:cubicBezTo>
                  <a:pt x="76276" y="87522"/>
                  <a:pt x="64852" y="89878"/>
                  <a:pt x="53206" y="91478"/>
                </a:cubicBezTo>
                <a:cubicBezTo>
                  <a:pt x="41560" y="93078"/>
                  <a:pt x="30669" y="93968"/>
                  <a:pt x="20535" y="94145"/>
                </a:cubicBezTo>
                <a:lnTo>
                  <a:pt x="20535" y="88811"/>
                </a:lnTo>
                <a:cubicBezTo>
                  <a:pt x="32269" y="87567"/>
                  <a:pt x="43427" y="84899"/>
                  <a:pt x="54006" y="80810"/>
                </a:cubicBezTo>
                <a:cubicBezTo>
                  <a:pt x="64585" y="76721"/>
                  <a:pt x="73831" y="71920"/>
                  <a:pt x="81742" y="66409"/>
                </a:cubicBezTo>
                <a:cubicBezTo>
                  <a:pt x="89655" y="60897"/>
                  <a:pt x="95968" y="54896"/>
                  <a:pt x="100678" y="48406"/>
                </a:cubicBezTo>
                <a:cubicBezTo>
                  <a:pt x="105390" y="41916"/>
                  <a:pt x="107745" y="35471"/>
                  <a:pt x="107745" y="29070"/>
                </a:cubicBezTo>
                <a:lnTo>
                  <a:pt x="107745" y="23470"/>
                </a:lnTo>
                <a:lnTo>
                  <a:pt x="54939" y="23470"/>
                </a:lnTo>
                <a:cubicBezTo>
                  <a:pt x="52806" y="23470"/>
                  <a:pt x="51028" y="24225"/>
                  <a:pt x="49606" y="25737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70"/>
                </a:lnTo>
                <a:lnTo>
                  <a:pt x="160020" y="23470"/>
                </a:lnTo>
                <a:cubicBezTo>
                  <a:pt x="159841" y="30404"/>
                  <a:pt x="158063" y="36716"/>
                  <a:pt x="154685" y="42406"/>
                </a:cubicBezTo>
                <a:cubicBezTo>
                  <a:pt x="162864" y="42761"/>
                  <a:pt x="171442" y="43605"/>
                  <a:pt x="180422" y="44939"/>
                </a:cubicBezTo>
                <a:cubicBezTo>
                  <a:pt x="189401" y="46273"/>
                  <a:pt x="197624" y="48273"/>
                  <a:pt x="205091" y="50940"/>
                </a:cubicBezTo>
                <a:cubicBezTo>
                  <a:pt x="212559" y="53607"/>
                  <a:pt x="218737" y="56985"/>
                  <a:pt x="223627" y="61075"/>
                </a:cubicBezTo>
                <a:cubicBezTo>
                  <a:pt x="228518" y="65164"/>
                  <a:pt x="230961" y="69964"/>
                  <a:pt x="230961" y="75476"/>
                </a:cubicBezTo>
                <a:cubicBezTo>
                  <a:pt x="230961" y="80810"/>
                  <a:pt x="228871" y="84988"/>
                  <a:pt x="224695" y="88011"/>
                </a:cubicBezTo>
                <a:cubicBezTo>
                  <a:pt x="220515" y="91034"/>
                  <a:pt x="214782" y="92901"/>
                  <a:pt x="207491" y="93612"/>
                </a:cubicBezTo>
                <a:cubicBezTo>
                  <a:pt x="199847" y="94323"/>
                  <a:pt x="192822" y="93701"/>
                  <a:pt x="186421" y="91745"/>
                </a:cubicBezTo>
                <a:cubicBezTo>
                  <a:pt x="180022" y="89789"/>
                  <a:pt x="175665" y="86767"/>
                  <a:pt x="173354" y="82677"/>
                </a:cubicBezTo>
                <a:moveTo>
                  <a:pt x="252831" y="135750"/>
                </a:moveTo>
                <a:lnTo>
                  <a:pt x="32003" y="135750"/>
                </a:lnTo>
                <a:cubicBezTo>
                  <a:pt x="26846" y="135750"/>
                  <a:pt x="23825" y="138240"/>
                  <a:pt x="22935" y="143218"/>
                </a:cubicBezTo>
                <a:lnTo>
                  <a:pt x="0" y="110947"/>
                </a:lnTo>
                <a:lnTo>
                  <a:pt x="107745" y="110947"/>
                </a:lnTo>
                <a:lnTo>
                  <a:pt x="107745" y="101613"/>
                </a:lnTo>
                <a:cubicBezTo>
                  <a:pt x="107745" y="99124"/>
                  <a:pt x="107214" y="96768"/>
                  <a:pt x="106145" y="94545"/>
                </a:cubicBezTo>
                <a:cubicBezTo>
                  <a:pt x="105079" y="92323"/>
                  <a:pt x="103212" y="90678"/>
                  <a:pt x="100544" y="89611"/>
                </a:cubicBezTo>
                <a:lnTo>
                  <a:pt x="154952" y="76276"/>
                </a:lnTo>
                <a:lnTo>
                  <a:pt x="154952" y="110947"/>
                </a:lnTo>
                <a:lnTo>
                  <a:pt x="252831" y="110947"/>
                </a:lnTo>
                <a:moveTo>
                  <a:pt x="42404" y="171488"/>
                </a:moveTo>
                <a:cubicBezTo>
                  <a:pt x="42404" y="167932"/>
                  <a:pt x="41515" y="164954"/>
                  <a:pt x="39739" y="162554"/>
                </a:cubicBezTo>
                <a:cubicBezTo>
                  <a:pt x="37959" y="160153"/>
                  <a:pt x="35292" y="158687"/>
                  <a:pt x="31736" y="158153"/>
                </a:cubicBezTo>
                <a:lnTo>
                  <a:pt x="89610" y="147485"/>
                </a:lnTo>
                <a:lnTo>
                  <a:pt x="89610" y="190958"/>
                </a:lnTo>
                <a:lnTo>
                  <a:pt x="211493" y="190958"/>
                </a:lnTo>
                <a:cubicBezTo>
                  <a:pt x="215049" y="190958"/>
                  <a:pt x="218025" y="190069"/>
                  <a:pt x="220427" y="188290"/>
                </a:cubicBezTo>
                <a:cubicBezTo>
                  <a:pt x="222827" y="186512"/>
                  <a:pt x="224295" y="183845"/>
                  <a:pt x="224828" y="180289"/>
                </a:cubicBezTo>
                <a:lnTo>
                  <a:pt x="238162" y="215494"/>
                </a:lnTo>
                <a:lnTo>
                  <a:pt x="42404" y="21549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>
              <a:gd name="connsiteX0" fmla="*/ 0 w 18288000"/>
              <a:gd name="connsiteY0" fmla="*/ 0 h 10287000"/>
              <a:gd name="connsiteX1" fmla="*/ 18288000 w 18288000"/>
              <a:gd name="connsiteY1" fmla="*/ 0 h 10287000"/>
              <a:gd name="connsiteX2" fmla="*/ 18288000 w 18288000"/>
              <a:gd name="connsiteY2" fmla="*/ 10287000 h 10287000"/>
              <a:gd name="connsiteX3" fmla="*/ 0 w 18288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3" name="Picture 3"/>
          <p:cNvPicPr>
            <a:picLocks noChangeAspect="0" noChangeArrowheads="0"/>
          </p:cNvPicPr>
          <p:nvPr/>
        </p:nvPicPr>
        <p:blipFill>
          <a:blip r:embed="rId_k5YD" cstate="print"/>
          <a:srcRect/>
          <a:stretch>
            <a:fillRect/>
          </a:stretch>
        </p:blipFill>
        <p:spPr bwMode="auto">
          <a:xfrm>
            <a:off x="-126756" y="-237086"/>
            <a:ext cx="18551770" cy="1055077"/>
          </a:xfrm>
          <a:prstGeom prst="rect">
            <a:avLst/>
          </a:prstGeom>
          <a:noFill/>
        </p:spPr>
      </p:pic>
      <p:pic>
        <p:nvPicPr>
          <p:cNvPr id="4" name="Picture 4"/>
          <p:cNvPicPr>
            <a:picLocks noChangeAspect="0" noChangeArrowheads="0"/>
          </p:cNvPicPr>
          <p:nvPr/>
        </p:nvPicPr>
        <p:blipFill>
          <a:blip r:embed="rId_kp1U" cstate="print"/>
          <a:srcRect/>
          <a:stretch>
            <a:fillRect/>
          </a:stretch>
        </p:blipFill>
        <p:spPr bwMode="auto">
          <a:xfrm>
            <a:off x="-126756" y="10063113"/>
            <a:ext cx="18551770" cy="376129"/>
          </a:xfrm>
          <a:prstGeom prst="rect">
            <a:avLst/>
          </a:prstGeom>
          <a:noFill/>
        </p:spPr>
      </p:pic>
      <p:sp>
        <p:nvSpPr>
          <p:cNvPr id="5" name="Freeform 5"/>
          <p:cNvSpPr/>
          <p:nvPr/>
        </p:nvSpPr>
        <p:spPr>
          <a:xfrm>
            <a:off x="1774504" y="4222902"/>
            <a:ext cx="159105" cy="263347"/>
          </a:xfrm>
          <a:custGeom>
            <a:avLst/>
            <a:gdLst>
              <a:gd name="connsiteX0" fmla="*/ 79896 w 159105"/>
              <a:gd name="connsiteY0" fmla="*/ 249974 h 263347"/>
              <a:gd name="connsiteX1" fmla="*/ 33261 w 159105"/>
              <a:gd name="connsiteY1" fmla="*/ 197853 h 263347"/>
              <a:gd name="connsiteX2" fmla="*/ 65494 w 159105"/>
              <a:gd name="connsiteY2" fmla="*/ 141618 h 263347"/>
              <a:gd name="connsiteX3" fmla="*/ 124130 w 159105"/>
              <a:gd name="connsiteY3" fmla="*/ 204026 h 263347"/>
              <a:gd name="connsiteX4" fmla="*/ 79896 w 159105"/>
              <a:gd name="connsiteY4" fmla="*/ 249974 h 263347"/>
              <a:gd name="connsiteX6" fmla="*/ 79896 w 159105"/>
              <a:gd name="connsiteY6" fmla="*/ 14059 h 263347"/>
              <a:gd name="connsiteX7" fmla="*/ 117615 w 159105"/>
              <a:gd name="connsiteY7" fmla="*/ 58293 h 263347"/>
              <a:gd name="connsiteX8" fmla="*/ 90525 w 159105"/>
              <a:gd name="connsiteY8" fmla="*/ 116243 h 263347"/>
              <a:gd name="connsiteX9" fmla="*/ 39776 w 159105"/>
              <a:gd name="connsiteY9" fmla="*/ 54864 h 263347"/>
              <a:gd name="connsiteX10" fmla="*/ 79896 w 159105"/>
              <a:gd name="connsiteY10" fmla="*/ 14059 h 263347"/>
              <a:gd name="connsiteX12" fmla="*/ 101155 w 159105"/>
              <a:gd name="connsiteY12" fmla="*/ 121043 h 263347"/>
              <a:gd name="connsiteX13" fmla="*/ 148476 w 159105"/>
              <a:gd name="connsiteY13" fmla="*/ 58979 h 263347"/>
              <a:gd name="connsiteX14" fmla="*/ 80581 w 159105"/>
              <a:gd name="connsiteY14" fmla="*/ 0 h 263347"/>
              <a:gd name="connsiteX15" fmla="*/ 7201 w 159105"/>
              <a:gd name="connsiteY15" fmla="*/ 64122 h 263347"/>
              <a:gd name="connsiteX16" fmla="*/ 55207 w 159105"/>
              <a:gd name="connsiteY16" fmla="*/ 136474 h 263347"/>
              <a:gd name="connsiteX17" fmla="*/ 0 w 159105"/>
              <a:gd name="connsiteY17" fmla="*/ 201968 h 263347"/>
              <a:gd name="connsiteX18" fmla="*/ 77838 w 159105"/>
              <a:gd name="connsiteY18" fmla="*/ 263347 h 263347"/>
              <a:gd name="connsiteX19" fmla="*/ 159105 w 159105"/>
              <a:gd name="connsiteY19" fmla="*/ 195453 h 263347"/>
              <a:gd name="connsiteX20" fmla="*/ 101155 w 159105"/>
              <a:gd name="connsiteY20" fmla="*/ 121043 h 26334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</a:cxnLst>
            <a:rect l="l" t="t" r="r" b="b"/>
            <a:pathLst>
              <a:path w="159105" h="263347">
                <a:moveTo>
                  <a:pt x="79896" y="249974"/>
                </a:moveTo>
                <a:cubicBezTo>
                  <a:pt x="51435" y="249974"/>
                  <a:pt x="33261" y="230086"/>
                  <a:pt x="33261" y="197853"/>
                </a:cubicBezTo>
                <a:cubicBezTo>
                  <a:pt x="33261" y="172822"/>
                  <a:pt x="43548" y="157048"/>
                  <a:pt x="65494" y="141618"/>
                </a:cubicBezTo>
                <a:cubicBezTo>
                  <a:pt x="110414" y="162192"/>
                  <a:pt x="124130" y="179679"/>
                  <a:pt x="124130" y="204026"/>
                </a:cubicBezTo>
                <a:cubicBezTo>
                  <a:pt x="124130" y="231801"/>
                  <a:pt x="106985" y="249974"/>
                  <a:pt x="79896" y="249974"/>
                </a:cubicBezTo>
                <a:moveTo>
                  <a:pt x="79896" y="14059"/>
                </a:moveTo>
                <a:cubicBezTo>
                  <a:pt x="104242" y="14059"/>
                  <a:pt x="117615" y="33947"/>
                  <a:pt x="117615" y="58293"/>
                </a:cubicBezTo>
                <a:cubicBezTo>
                  <a:pt x="117615" y="82296"/>
                  <a:pt x="110414" y="99098"/>
                  <a:pt x="90525" y="116243"/>
                </a:cubicBezTo>
                <a:cubicBezTo>
                  <a:pt x="49377" y="97041"/>
                  <a:pt x="39776" y="76124"/>
                  <a:pt x="39776" y="54864"/>
                </a:cubicBezTo>
                <a:cubicBezTo>
                  <a:pt x="39776" y="29832"/>
                  <a:pt x="58636" y="14059"/>
                  <a:pt x="79896" y="14059"/>
                </a:cubicBezTo>
                <a:moveTo>
                  <a:pt x="101155" y="121043"/>
                </a:moveTo>
                <a:cubicBezTo>
                  <a:pt x="136474" y="102527"/>
                  <a:pt x="148476" y="79896"/>
                  <a:pt x="148476" y="58979"/>
                </a:cubicBezTo>
                <a:cubicBezTo>
                  <a:pt x="148476" y="25717"/>
                  <a:pt x="123787" y="0"/>
                  <a:pt x="80581" y="0"/>
                </a:cubicBezTo>
                <a:cubicBezTo>
                  <a:pt x="39776" y="0"/>
                  <a:pt x="7201" y="25032"/>
                  <a:pt x="7201" y="64122"/>
                </a:cubicBezTo>
                <a:cubicBezTo>
                  <a:pt x="7201" y="93954"/>
                  <a:pt x="21946" y="118644"/>
                  <a:pt x="55207" y="136474"/>
                </a:cubicBezTo>
                <a:cubicBezTo>
                  <a:pt x="19202" y="152248"/>
                  <a:pt x="0" y="173165"/>
                  <a:pt x="0" y="201968"/>
                </a:cubicBezTo>
                <a:cubicBezTo>
                  <a:pt x="0" y="240373"/>
                  <a:pt x="29489" y="263347"/>
                  <a:pt x="77838" y="263347"/>
                </a:cubicBezTo>
                <a:cubicBezTo>
                  <a:pt x="126530" y="263347"/>
                  <a:pt x="159105" y="235915"/>
                  <a:pt x="159105" y="195453"/>
                </a:cubicBezTo>
                <a:cubicBezTo>
                  <a:pt x="159105" y="162192"/>
                  <a:pt x="140932" y="140246"/>
                  <a:pt x="101155" y="1210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" name="Freeform 6"/>
          <p:cNvSpPr/>
          <p:nvPr/>
        </p:nvSpPr>
        <p:spPr>
          <a:xfrm>
            <a:off x="1982644" y="4187584"/>
            <a:ext cx="273634" cy="330898"/>
          </a:xfrm>
          <a:custGeom>
            <a:avLst/>
            <a:gdLst>
              <a:gd name="connsiteX0" fmla="*/ 214312 w 273634"/>
              <a:gd name="connsiteY0" fmla="*/ 12687 h 330898"/>
              <a:gd name="connsiteX1" fmla="*/ 240030 w 273634"/>
              <a:gd name="connsiteY1" fmla="*/ 30175 h 330898"/>
              <a:gd name="connsiteX2" fmla="*/ 240030 w 273634"/>
              <a:gd name="connsiteY2" fmla="*/ 135103 h 330898"/>
              <a:gd name="connsiteX3" fmla="*/ 202311 w 273634"/>
              <a:gd name="connsiteY3" fmla="*/ 135789 h 330898"/>
              <a:gd name="connsiteX4" fmla="*/ 202311 w 273634"/>
              <a:gd name="connsiteY4" fmla="*/ 57607 h 330898"/>
              <a:gd name="connsiteX5" fmla="*/ 203340 w 273634"/>
              <a:gd name="connsiteY5" fmla="*/ 41491 h 330898"/>
              <a:gd name="connsiteX6" fmla="*/ 199225 w 273634"/>
              <a:gd name="connsiteY6" fmla="*/ 33947 h 330898"/>
              <a:gd name="connsiteX7" fmla="*/ 156363 w 273634"/>
              <a:gd name="connsiteY7" fmla="*/ 24346 h 330898"/>
              <a:gd name="connsiteX8" fmla="*/ 151562 w 273634"/>
              <a:gd name="connsiteY8" fmla="*/ 26403 h 330898"/>
              <a:gd name="connsiteX9" fmla="*/ 147790 w 273634"/>
              <a:gd name="connsiteY9" fmla="*/ 36690 h 330898"/>
              <a:gd name="connsiteX10" fmla="*/ 171450 w 273634"/>
              <a:gd name="connsiteY10" fmla="*/ 52807 h 330898"/>
              <a:gd name="connsiteX11" fmla="*/ 171450 w 273634"/>
              <a:gd name="connsiteY11" fmla="*/ 191681 h 330898"/>
              <a:gd name="connsiteX12" fmla="*/ 60351 w 273634"/>
              <a:gd name="connsiteY12" fmla="*/ 206426 h 330898"/>
              <a:gd name="connsiteX13" fmla="*/ 54178 w 273634"/>
              <a:gd name="connsiteY13" fmla="*/ 200254 h 330898"/>
              <a:gd name="connsiteX14" fmla="*/ 54178 w 273634"/>
              <a:gd name="connsiteY14" fmla="*/ 92926 h 330898"/>
              <a:gd name="connsiteX15" fmla="*/ 125502 w 273634"/>
              <a:gd name="connsiteY15" fmla="*/ 89840 h 330898"/>
              <a:gd name="connsiteX16" fmla="*/ 130988 w 273634"/>
              <a:gd name="connsiteY16" fmla="*/ 88126 h 330898"/>
              <a:gd name="connsiteX17" fmla="*/ 135446 w 273634"/>
              <a:gd name="connsiteY17" fmla="*/ 72695 h 330898"/>
              <a:gd name="connsiteX18" fmla="*/ 130645 w 273634"/>
              <a:gd name="connsiteY18" fmla="*/ 66865 h 330898"/>
              <a:gd name="connsiteX19" fmla="*/ 103213 w 273634"/>
              <a:gd name="connsiteY19" fmla="*/ 64808 h 330898"/>
              <a:gd name="connsiteX20" fmla="*/ 94298 w 273634"/>
              <a:gd name="connsiteY20" fmla="*/ 70981 h 330898"/>
              <a:gd name="connsiteX21" fmla="*/ 54864 w 273634"/>
              <a:gd name="connsiteY21" fmla="*/ 73381 h 330898"/>
              <a:gd name="connsiteX22" fmla="*/ 6172 w 273634"/>
              <a:gd name="connsiteY22" fmla="*/ 70637 h 330898"/>
              <a:gd name="connsiteX23" fmla="*/ 2400 w 273634"/>
              <a:gd name="connsiteY23" fmla="*/ 72695 h 330898"/>
              <a:gd name="connsiteX24" fmla="*/ 0 w 273634"/>
              <a:gd name="connsiteY24" fmla="*/ 82296 h 330898"/>
              <a:gd name="connsiteX25" fmla="*/ 21260 w 273634"/>
              <a:gd name="connsiteY25" fmla="*/ 93612 h 330898"/>
              <a:gd name="connsiteX26" fmla="*/ 21260 w 273634"/>
              <a:gd name="connsiteY26" fmla="*/ 196482 h 330898"/>
              <a:gd name="connsiteX27" fmla="*/ 22974 w 273634"/>
              <a:gd name="connsiteY27" fmla="*/ 213284 h 330898"/>
              <a:gd name="connsiteX28" fmla="*/ 50064 w 273634"/>
              <a:gd name="connsiteY28" fmla="*/ 233515 h 330898"/>
              <a:gd name="connsiteX29" fmla="*/ 62751 w 273634"/>
              <a:gd name="connsiteY29" fmla="*/ 233172 h 330898"/>
              <a:gd name="connsiteX30" fmla="*/ 171450 w 273634"/>
              <a:gd name="connsiteY30" fmla="*/ 210198 h 330898"/>
              <a:gd name="connsiteX31" fmla="*/ 171450 w 273634"/>
              <a:gd name="connsiteY31" fmla="*/ 243802 h 330898"/>
              <a:gd name="connsiteX32" fmla="*/ 174879 w 273634"/>
              <a:gd name="connsiteY32" fmla="*/ 307581 h 330898"/>
              <a:gd name="connsiteX33" fmla="*/ 192024 w 273634"/>
              <a:gd name="connsiteY33" fmla="*/ 307581 h 330898"/>
              <a:gd name="connsiteX34" fmla="*/ 202311 w 273634"/>
              <a:gd name="connsiteY34" fmla="*/ 233858 h 330898"/>
              <a:gd name="connsiteX35" fmla="*/ 202311 w 273634"/>
              <a:gd name="connsiteY35" fmla="*/ 156706 h 330898"/>
              <a:gd name="connsiteX36" fmla="*/ 240030 w 273634"/>
              <a:gd name="connsiteY36" fmla="*/ 156020 h 330898"/>
              <a:gd name="connsiteX37" fmla="*/ 240030 w 273634"/>
              <a:gd name="connsiteY37" fmla="*/ 263004 h 330898"/>
              <a:gd name="connsiteX38" fmla="*/ 243459 w 273634"/>
              <a:gd name="connsiteY38" fmla="*/ 330898 h 330898"/>
              <a:gd name="connsiteX39" fmla="*/ 261633 w 273634"/>
              <a:gd name="connsiteY39" fmla="*/ 330898 h 330898"/>
              <a:gd name="connsiteX40" fmla="*/ 272263 w 273634"/>
              <a:gd name="connsiteY40" fmla="*/ 252718 h 330898"/>
              <a:gd name="connsiteX41" fmla="*/ 272263 w 273634"/>
              <a:gd name="connsiteY41" fmla="*/ 36004 h 330898"/>
              <a:gd name="connsiteX42" fmla="*/ 273291 w 273634"/>
              <a:gd name="connsiteY42" fmla="*/ 17831 h 330898"/>
              <a:gd name="connsiteX43" fmla="*/ 268834 w 273634"/>
              <a:gd name="connsiteY43" fmla="*/ 9944 h 330898"/>
              <a:gd name="connsiteX44" fmla="*/ 222542 w 273634"/>
              <a:gd name="connsiteY44" fmla="*/ 0 h 330898"/>
              <a:gd name="connsiteX45" fmla="*/ 217742 w 273634"/>
              <a:gd name="connsiteY45" fmla="*/ 2401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73634" h="330898">
                <a:moveTo>
                  <a:pt x="214312" y="12687"/>
                </a:moveTo>
                <a:cubicBezTo>
                  <a:pt x="225285" y="16802"/>
                  <a:pt x="235229" y="23317"/>
                  <a:pt x="240030" y="30175"/>
                </a:cubicBezTo>
                <a:lnTo>
                  <a:pt x="240030" y="135103"/>
                </a:lnTo>
                <a:lnTo>
                  <a:pt x="202311" y="135789"/>
                </a:lnTo>
                <a:lnTo>
                  <a:pt x="202311" y="57607"/>
                </a:lnTo>
                <a:lnTo>
                  <a:pt x="203340" y="41491"/>
                </a:lnTo>
                <a:cubicBezTo>
                  <a:pt x="203340" y="37719"/>
                  <a:pt x="202311" y="35319"/>
                  <a:pt x="199225" y="33947"/>
                </a:cubicBezTo>
                <a:cubicBezTo>
                  <a:pt x="189967" y="29147"/>
                  <a:pt x="168707" y="24689"/>
                  <a:pt x="156363" y="24346"/>
                </a:cubicBezTo>
                <a:cubicBezTo>
                  <a:pt x="153276" y="24346"/>
                  <a:pt x="151905" y="25032"/>
                  <a:pt x="151562" y="26403"/>
                </a:cubicBezTo>
                <a:lnTo>
                  <a:pt x="147790" y="36690"/>
                </a:lnTo>
                <a:cubicBezTo>
                  <a:pt x="157734" y="40462"/>
                  <a:pt x="167335" y="46291"/>
                  <a:pt x="171450" y="52807"/>
                </a:cubicBezTo>
                <a:lnTo>
                  <a:pt x="171450" y="191681"/>
                </a:lnTo>
                <a:cubicBezTo>
                  <a:pt x="138189" y="200597"/>
                  <a:pt x="90183" y="206083"/>
                  <a:pt x="60351" y="206426"/>
                </a:cubicBezTo>
                <a:cubicBezTo>
                  <a:pt x="55893" y="206426"/>
                  <a:pt x="54178" y="204369"/>
                  <a:pt x="54178" y="200254"/>
                </a:cubicBezTo>
                <a:lnTo>
                  <a:pt x="54178" y="92926"/>
                </a:lnTo>
                <a:lnTo>
                  <a:pt x="125502" y="89840"/>
                </a:lnTo>
                <a:cubicBezTo>
                  <a:pt x="127559" y="89840"/>
                  <a:pt x="129616" y="89154"/>
                  <a:pt x="130988" y="88126"/>
                </a:cubicBezTo>
                <a:cubicBezTo>
                  <a:pt x="133388" y="85725"/>
                  <a:pt x="135446" y="79896"/>
                  <a:pt x="135446" y="72695"/>
                </a:cubicBezTo>
                <a:cubicBezTo>
                  <a:pt x="135446" y="69609"/>
                  <a:pt x="134074" y="67551"/>
                  <a:pt x="130645" y="66865"/>
                </a:cubicBezTo>
                <a:cubicBezTo>
                  <a:pt x="124130" y="65494"/>
                  <a:pt x="111100" y="64808"/>
                  <a:pt x="103213" y="64808"/>
                </a:cubicBezTo>
                <a:lnTo>
                  <a:pt x="94298" y="70981"/>
                </a:lnTo>
                <a:cubicBezTo>
                  <a:pt x="88125" y="71666"/>
                  <a:pt x="67894" y="72695"/>
                  <a:pt x="54864" y="73381"/>
                </a:cubicBezTo>
                <a:cubicBezTo>
                  <a:pt x="43891" y="71666"/>
                  <a:pt x="17831" y="70637"/>
                  <a:pt x="6172" y="70637"/>
                </a:cubicBezTo>
                <a:cubicBezTo>
                  <a:pt x="3772" y="70637"/>
                  <a:pt x="2743" y="71323"/>
                  <a:pt x="2400" y="72695"/>
                </a:cubicBezTo>
                <a:lnTo>
                  <a:pt x="0" y="82296"/>
                </a:lnTo>
                <a:cubicBezTo>
                  <a:pt x="8573" y="84696"/>
                  <a:pt x="16459" y="88811"/>
                  <a:pt x="21260" y="93612"/>
                </a:cubicBezTo>
                <a:lnTo>
                  <a:pt x="21260" y="196482"/>
                </a:lnTo>
                <a:cubicBezTo>
                  <a:pt x="21260" y="203683"/>
                  <a:pt x="21946" y="209855"/>
                  <a:pt x="22974" y="213284"/>
                </a:cubicBezTo>
                <a:cubicBezTo>
                  <a:pt x="27089" y="225971"/>
                  <a:pt x="36348" y="233515"/>
                  <a:pt x="50064" y="233515"/>
                </a:cubicBezTo>
                <a:cubicBezTo>
                  <a:pt x="53835" y="233515"/>
                  <a:pt x="58293" y="233515"/>
                  <a:pt x="62751" y="233172"/>
                </a:cubicBezTo>
                <a:cubicBezTo>
                  <a:pt x="93269" y="230772"/>
                  <a:pt x="137503" y="222199"/>
                  <a:pt x="171450" y="210198"/>
                </a:cubicBezTo>
                <a:lnTo>
                  <a:pt x="171450" y="243802"/>
                </a:lnTo>
                <a:cubicBezTo>
                  <a:pt x="171450" y="258547"/>
                  <a:pt x="172822" y="294208"/>
                  <a:pt x="174879" y="307581"/>
                </a:cubicBezTo>
                <a:lnTo>
                  <a:pt x="192024" y="307581"/>
                </a:lnTo>
                <a:cubicBezTo>
                  <a:pt x="198539" y="288379"/>
                  <a:pt x="202311" y="254089"/>
                  <a:pt x="202311" y="233858"/>
                </a:cubicBezTo>
                <a:lnTo>
                  <a:pt x="202311" y="156706"/>
                </a:lnTo>
                <a:lnTo>
                  <a:pt x="240030" y="156020"/>
                </a:lnTo>
                <a:lnTo>
                  <a:pt x="240030" y="263004"/>
                </a:lnTo>
                <a:cubicBezTo>
                  <a:pt x="240030" y="278435"/>
                  <a:pt x="241402" y="318211"/>
                  <a:pt x="243459" y="330898"/>
                </a:cubicBezTo>
                <a:lnTo>
                  <a:pt x="261633" y="330898"/>
                </a:lnTo>
                <a:cubicBezTo>
                  <a:pt x="268148" y="309982"/>
                  <a:pt x="272263" y="273634"/>
                  <a:pt x="272263" y="252718"/>
                </a:cubicBezTo>
                <a:lnTo>
                  <a:pt x="272263" y="36004"/>
                </a:lnTo>
                <a:lnTo>
                  <a:pt x="273291" y="17831"/>
                </a:lnTo>
                <a:cubicBezTo>
                  <a:pt x="273634" y="14059"/>
                  <a:pt x="272263" y="11316"/>
                  <a:pt x="268834" y="9944"/>
                </a:cubicBezTo>
                <a:cubicBezTo>
                  <a:pt x="258890" y="5143"/>
                  <a:pt x="235915" y="686"/>
                  <a:pt x="222542" y="0"/>
                </a:cubicBezTo>
                <a:cubicBezTo>
                  <a:pt x="219456" y="0"/>
                  <a:pt x="218427" y="686"/>
                  <a:pt x="217742" y="240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" name="Freeform 7"/>
          <p:cNvSpPr/>
          <p:nvPr/>
        </p:nvSpPr>
        <p:spPr>
          <a:xfrm>
            <a:off x="2407393" y="4222559"/>
            <a:ext cx="317526" cy="248946"/>
          </a:xfrm>
          <a:custGeom>
            <a:avLst/>
            <a:gdLst>
              <a:gd name="connsiteX0" fmla="*/ 257175 w 317526"/>
              <a:gd name="connsiteY0" fmla="*/ 218084 h 248946"/>
              <a:gd name="connsiteX1" fmla="*/ 228029 w 317526"/>
              <a:gd name="connsiteY1" fmla="*/ 219113 h 248946"/>
              <a:gd name="connsiteX2" fmla="*/ 232829 w 317526"/>
              <a:gd name="connsiteY2" fmla="*/ 184480 h 248946"/>
              <a:gd name="connsiteX3" fmla="*/ 235915 w 317526"/>
              <a:gd name="connsiteY3" fmla="*/ 169050 h 248946"/>
              <a:gd name="connsiteX4" fmla="*/ 232143 w 317526"/>
              <a:gd name="connsiteY4" fmla="*/ 162878 h 248946"/>
              <a:gd name="connsiteX5" fmla="*/ 192024 w 317526"/>
              <a:gd name="connsiteY5" fmla="*/ 153277 h 248946"/>
              <a:gd name="connsiteX6" fmla="*/ 187223 w 317526"/>
              <a:gd name="connsiteY6" fmla="*/ 155334 h 248946"/>
              <a:gd name="connsiteX7" fmla="*/ 184137 w 317526"/>
              <a:gd name="connsiteY7" fmla="*/ 164249 h 248946"/>
              <a:gd name="connsiteX8" fmla="*/ 201625 w 317526"/>
              <a:gd name="connsiteY8" fmla="*/ 177622 h 248946"/>
              <a:gd name="connsiteX9" fmla="*/ 198539 w 317526"/>
              <a:gd name="connsiteY9" fmla="*/ 219799 h 248946"/>
              <a:gd name="connsiteX10" fmla="*/ 129959 w 317526"/>
              <a:gd name="connsiteY10" fmla="*/ 220828 h 248946"/>
              <a:gd name="connsiteX11" fmla="*/ 129959 w 317526"/>
              <a:gd name="connsiteY11" fmla="*/ 187909 h 248946"/>
              <a:gd name="connsiteX12" fmla="*/ 130988 w 317526"/>
              <a:gd name="connsiteY12" fmla="*/ 172479 h 248946"/>
              <a:gd name="connsiteX13" fmla="*/ 126873 w 317526"/>
              <a:gd name="connsiteY13" fmla="*/ 165621 h 248946"/>
              <a:gd name="connsiteX14" fmla="*/ 85725 w 317526"/>
              <a:gd name="connsiteY14" fmla="*/ 160820 h 248946"/>
              <a:gd name="connsiteX15" fmla="*/ 80925 w 317526"/>
              <a:gd name="connsiteY15" fmla="*/ 162878 h 248946"/>
              <a:gd name="connsiteX16" fmla="*/ 79210 w 317526"/>
              <a:gd name="connsiteY16" fmla="*/ 172479 h 248946"/>
              <a:gd name="connsiteX17" fmla="*/ 97726 w 317526"/>
              <a:gd name="connsiteY17" fmla="*/ 183109 h 248946"/>
              <a:gd name="connsiteX18" fmla="*/ 99784 w 317526"/>
              <a:gd name="connsiteY18" fmla="*/ 221171 h 248946"/>
              <a:gd name="connsiteX19" fmla="*/ 44920 w 317526"/>
              <a:gd name="connsiteY19" fmla="*/ 221514 h 248946"/>
              <a:gd name="connsiteX20" fmla="*/ 3429 w 317526"/>
              <a:gd name="connsiteY20" fmla="*/ 217742 h 248946"/>
              <a:gd name="connsiteX21" fmla="*/ 686 w 317526"/>
              <a:gd name="connsiteY21" fmla="*/ 223228 h 248946"/>
              <a:gd name="connsiteX22" fmla="*/ 1715 w 317526"/>
              <a:gd name="connsiteY22" fmla="*/ 227000 h 248946"/>
              <a:gd name="connsiteX23" fmla="*/ 38062 w 317526"/>
              <a:gd name="connsiteY23" fmla="*/ 248946 h 248946"/>
              <a:gd name="connsiteX24" fmla="*/ 75095 w 317526"/>
              <a:gd name="connsiteY24" fmla="*/ 242088 h 248946"/>
              <a:gd name="connsiteX25" fmla="*/ 266433 w 317526"/>
              <a:gd name="connsiteY25" fmla="*/ 239344 h 248946"/>
              <a:gd name="connsiteX26" fmla="*/ 308267 w 317526"/>
              <a:gd name="connsiteY26" fmla="*/ 241059 h 248946"/>
              <a:gd name="connsiteX27" fmla="*/ 317526 w 317526"/>
              <a:gd name="connsiteY27" fmla="*/ 224942 h 248946"/>
              <a:gd name="connsiteX28" fmla="*/ 312382 w 317526"/>
              <a:gd name="connsiteY28" fmla="*/ 218084 h 248946"/>
              <a:gd name="connsiteX29" fmla="*/ 270891 w 317526"/>
              <a:gd name="connsiteY29" fmla="*/ 211913 h 248946"/>
              <a:gd name="connsiteX31" fmla="*/ 157391 w 317526"/>
              <a:gd name="connsiteY31" fmla="*/ 146761 h 248946"/>
              <a:gd name="connsiteX32" fmla="*/ 247574 w 317526"/>
              <a:gd name="connsiteY32" fmla="*/ 73381 h 248946"/>
              <a:gd name="connsiteX33" fmla="*/ 157391 w 317526"/>
              <a:gd name="connsiteY33" fmla="*/ 0 h 248946"/>
              <a:gd name="connsiteX34" fmla="*/ 67551 w 317526"/>
              <a:gd name="connsiteY34" fmla="*/ 73381 h 248946"/>
              <a:gd name="connsiteX35" fmla="*/ 157391 w 317526"/>
              <a:gd name="connsiteY35" fmla="*/ 146761 h 248946"/>
              <a:gd name="connsiteX37" fmla="*/ 157391 w 317526"/>
              <a:gd name="connsiteY37" fmla="*/ 23317 h 248946"/>
              <a:gd name="connsiteX38" fmla="*/ 212598 w 317526"/>
              <a:gd name="connsiteY38" fmla="*/ 73381 h 248946"/>
              <a:gd name="connsiteX39" fmla="*/ 157391 w 317526"/>
              <a:gd name="connsiteY39" fmla="*/ 123444 h 248946"/>
              <a:gd name="connsiteX40" fmla="*/ 102527 w 317526"/>
              <a:gd name="connsiteY40" fmla="*/ 73381 h 248946"/>
              <a:gd name="connsiteX41" fmla="*/ 157391 w 317526"/>
              <a:gd name="connsiteY41" fmla="*/ 23317 h 24894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317526" h="248946">
                <a:moveTo>
                  <a:pt x="257175" y="218084"/>
                </a:moveTo>
                <a:cubicBezTo>
                  <a:pt x="252375" y="218427"/>
                  <a:pt x="241745" y="218770"/>
                  <a:pt x="228029" y="219113"/>
                </a:cubicBezTo>
                <a:lnTo>
                  <a:pt x="232829" y="184480"/>
                </a:lnTo>
                <a:lnTo>
                  <a:pt x="235915" y="169050"/>
                </a:lnTo>
                <a:cubicBezTo>
                  <a:pt x="236601" y="166307"/>
                  <a:pt x="235572" y="164249"/>
                  <a:pt x="232143" y="162878"/>
                </a:cubicBezTo>
                <a:cubicBezTo>
                  <a:pt x="223228" y="158420"/>
                  <a:pt x="204369" y="154648"/>
                  <a:pt x="192024" y="153277"/>
                </a:cubicBezTo>
                <a:cubicBezTo>
                  <a:pt x="188938" y="153277"/>
                  <a:pt x="187909" y="153962"/>
                  <a:pt x="187223" y="155334"/>
                </a:cubicBezTo>
                <a:lnTo>
                  <a:pt x="184137" y="164249"/>
                </a:lnTo>
                <a:cubicBezTo>
                  <a:pt x="191338" y="167335"/>
                  <a:pt x="198196" y="172479"/>
                  <a:pt x="201625" y="177622"/>
                </a:cubicBezTo>
                <a:lnTo>
                  <a:pt x="198539" y="219799"/>
                </a:lnTo>
                <a:lnTo>
                  <a:pt x="129959" y="220828"/>
                </a:lnTo>
                <a:lnTo>
                  <a:pt x="129959" y="187909"/>
                </a:lnTo>
                <a:lnTo>
                  <a:pt x="130988" y="172479"/>
                </a:lnTo>
                <a:cubicBezTo>
                  <a:pt x="131331" y="168707"/>
                  <a:pt x="129959" y="166650"/>
                  <a:pt x="126873" y="165621"/>
                </a:cubicBezTo>
                <a:cubicBezTo>
                  <a:pt x="117615" y="163221"/>
                  <a:pt x="97726" y="160820"/>
                  <a:pt x="85725" y="160820"/>
                </a:cubicBezTo>
                <a:cubicBezTo>
                  <a:pt x="82296" y="160820"/>
                  <a:pt x="81267" y="161849"/>
                  <a:pt x="80925" y="162878"/>
                </a:cubicBezTo>
                <a:lnTo>
                  <a:pt x="79210" y="172479"/>
                </a:lnTo>
                <a:cubicBezTo>
                  <a:pt x="86411" y="174536"/>
                  <a:pt x="93955" y="178651"/>
                  <a:pt x="97726" y="183109"/>
                </a:cubicBezTo>
                <a:lnTo>
                  <a:pt x="99784" y="221171"/>
                </a:lnTo>
                <a:cubicBezTo>
                  <a:pt x="73038" y="221514"/>
                  <a:pt x="51778" y="221514"/>
                  <a:pt x="44920" y="221514"/>
                </a:cubicBezTo>
                <a:cubicBezTo>
                  <a:pt x="32919" y="221171"/>
                  <a:pt x="16116" y="219799"/>
                  <a:pt x="3429" y="217742"/>
                </a:cubicBezTo>
                <a:lnTo>
                  <a:pt x="686" y="223228"/>
                </a:lnTo>
                <a:cubicBezTo>
                  <a:pt x="0" y="224600"/>
                  <a:pt x="343" y="225971"/>
                  <a:pt x="1715" y="227000"/>
                </a:cubicBezTo>
                <a:cubicBezTo>
                  <a:pt x="10630" y="235230"/>
                  <a:pt x="24689" y="244145"/>
                  <a:pt x="38062" y="248946"/>
                </a:cubicBezTo>
                <a:cubicBezTo>
                  <a:pt x="46977" y="246202"/>
                  <a:pt x="66180" y="242774"/>
                  <a:pt x="75095" y="242088"/>
                </a:cubicBezTo>
                <a:cubicBezTo>
                  <a:pt x="94641" y="240716"/>
                  <a:pt x="242773" y="239002"/>
                  <a:pt x="266433" y="239344"/>
                </a:cubicBezTo>
                <a:cubicBezTo>
                  <a:pt x="277406" y="239344"/>
                  <a:pt x="299351" y="240030"/>
                  <a:pt x="308267" y="241059"/>
                </a:cubicBezTo>
                <a:cubicBezTo>
                  <a:pt x="312382" y="239002"/>
                  <a:pt x="317526" y="232486"/>
                  <a:pt x="317526" y="224942"/>
                </a:cubicBezTo>
                <a:cubicBezTo>
                  <a:pt x="317526" y="221514"/>
                  <a:pt x="315468" y="219113"/>
                  <a:pt x="312382" y="218084"/>
                </a:cubicBezTo>
                <a:cubicBezTo>
                  <a:pt x="303809" y="214999"/>
                  <a:pt x="284264" y="212598"/>
                  <a:pt x="270891" y="211913"/>
                </a:cubicBezTo>
                <a:moveTo>
                  <a:pt x="157391" y="146761"/>
                </a:moveTo>
                <a:cubicBezTo>
                  <a:pt x="209169" y="146761"/>
                  <a:pt x="247574" y="116929"/>
                  <a:pt x="247574" y="73381"/>
                </a:cubicBezTo>
                <a:cubicBezTo>
                  <a:pt x="247574" y="30175"/>
                  <a:pt x="209169" y="0"/>
                  <a:pt x="157391" y="0"/>
                </a:cubicBezTo>
                <a:cubicBezTo>
                  <a:pt x="105956" y="0"/>
                  <a:pt x="67551" y="30175"/>
                  <a:pt x="67551" y="73381"/>
                </a:cubicBezTo>
                <a:cubicBezTo>
                  <a:pt x="67551" y="116929"/>
                  <a:pt x="105956" y="146761"/>
                  <a:pt x="157391" y="146761"/>
                </a:cubicBezTo>
                <a:moveTo>
                  <a:pt x="157391" y="23317"/>
                </a:moveTo>
                <a:cubicBezTo>
                  <a:pt x="188595" y="23317"/>
                  <a:pt x="212598" y="42177"/>
                  <a:pt x="212598" y="73381"/>
                </a:cubicBezTo>
                <a:cubicBezTo>
                  <a:pt x="212598" y="104585"/>
                  <a:pt x="188595" y="123444"/>
                  <a:pt x="157391" y="123444"/>
                </a:cubicBezTo>
                <a:cubicBezTo>
                  <a:pt x="126530" y="123444"/>
                  <a:pt x="102527" y="104585"/>
                  <a:pt x="102527" y="73381"/>
                </a:cubicBezTo>
                <a:cubicBezTo>
                  <a:pt x="102527" y="42177"/>
                  <a:pt x="126530" y="23317"/>
                  <a:pt x="157391" y="2331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" name="Freeform 8"/>
          <p:cNvSpPr/>
          <p:nvPr/>
        </p:nvSpPr>
        <p:spPr>
          <a:xfrm>
            <a:off x="2774982" y="4187584"/>
            <a:ext cx="248260" cy="330898"/>
          </a:xfrm>
          <a:custGeom>
            <a:avLst/>
            <a:gdLst>
              <a:gd name="connsiteX0" fmla="*/ 185509 w 248260"/>
              <a:gd name="connsiteY0" fmla="*/ 12687 h 330898"/>
              <a:gd name="connsiteX1" fmla="*/ 213970 w 248260"/>
              <a:gd name="connsiteY1" fmla="*/ 31547 h 330898"/>
              <a:gd name="connsiteX2" fmla="*/ 213970 w 248260"/>
              <a:gd name="connsiteY2" fmla="*/ 197510 h 330898"/>
              <a:gd name="connsiteX3" fmla="*/ 60693 w 248260"/>
              <a:gd name="connsiteY3" fmla="*/ 217741 h 330898"/>
              <a:gd name="connsiteX4" fmla="*/ 54178 w 248260"/>
              <a:gd name="connsiteY4" fmla="*/ 211226 h 330898"/>
              <a:gd name="connsiteX5" fmla="*/ 54178 w 248260"/>
              <a:gd name="connsiteY5" fmla="*/ 152248 h 330898"/>
              <a:gd name="connsiteX6" fmla="*/ 154991 w 248260"/>
              <a:gd name="connsiteY6" fmla="*/ 149162 h 330898"/>
              <a:gd name="connsiteX7" fmla="*/ 158763 w 248260"/>
              <a:gd name="connsiteY7" fmla="*/ 136817 h 330898"/>
              <a:gd name="connsiteX8" fmla="*/ 156363 w 248260"/>
              <a:gd name="connsiteY8" fmla="*/ 132702 h 330898"/>
              <a:gd name="connsiteX9" fmla="*/ 149161 w 248260"/>
              <a:gd name="connsiteY9" fmla="*/ 128931 h 330898"/>
              <a:gd name="connsiteX10" fmla="*/ 157734 w 248260"/>
              <a:gd name="connsiteY10" fmla="*/ 73381 h 330898"/>
              <a:gd name="connsiteX11" fmla="*/ 161849 w 248260"/>
              <a:gd name="connsiteY11" fmla="*/ 61379 h 330898"/>
              <a:gd name="connsiteX12" fmla="*/ 160820 w 248260"/>
              <a:gd name="connsiteY12" fmla="*/ 56579 h 330898"/>
              <a:gd name="connsiteX13" fmla="*/ 143332 w 248260"/>
              <a:gd name="connsiteY13" fmla="*/ 47320 h 330898"/>
              <a:gd name="connsiteX14" fmla="*/ 136817 w 248260"/>
              <a:gd name="connsiteY14" fmla="*/ 47320 h 330898"/>
              <a:gd name="connsiteX15" fmla="*/ 124816 w 248260"/>
              <a:gd name="connsiteY15" fmla="*/ 53149 h 330898"/>
              <a:gd name="connsiteX16" fmla="*/ 37376 w 248260"/>
              <a:gd name="connsiteY16" fmla="*/ 54864 h 330898"/>
              <a:gd name="connsiteX17" fmla="*/ 5486 w 248260"/>
              <a:gd name="connsiteY17" fmla="*/ 52121 h 330898"/>
              <a:gd name="connsiteX18" fmla="*/ 2743 w 248260"/>
              <a:gd name="connsiteY18" fmla="*/ 57264 h 330898"/>
              <a:gd name="connsiteX19" fmla="*/ 3772 w 248260"/>
              <a:gd name="connsiteY19" fmla="*/ 61036 h 330898"/>
              <a:gd name="connsiteX20" fmla="*/ 31890 w 248260"/>
              <a:gd name="connsiteY20" fmla="*/ 79553 h 330898"/>
              <a:gd name="connsiteX21" fmla="*/ 59322 w 248260"/>
              <a:gd name="connsiteY21" fmla="*/ 74066 h 330898"/>
              <a:gd name="connsiteX22" fmla="*/ 120701 w 248260"/>
              <a:gd name="connsiteY22" fmla="*/ 72695 h 330898"/>
              <a:gd name="connsiteX23" fmla="*/ 120015 w 248260"/>
              <a:gd name="connsiteY23" fmla="*/ 128931 h 330898"/>
              <a:gd name="connsiteX24" fmla="*/ 114186 w 248260"/>
              <a:gd name="connsiteY24" fmla="*/ 130645 h 330898"/>
              <a:gd name="connsiteX25" fmla="*/ 54521 w 248260"/>
              <a:gd name="connsiteY25" fmla="*/ 132702 h 330898"/>
              <a:gd name="connsiteX26" fmla="*/ 5486 w 248260"/>
              <a:gd name="connsiteY26" fmla="*/ 130988 h 330898"/>
              <a:gd name="connsiteX27" fmla="*/ 1715 w 248260"/>
              <a:gd name="connsiteY27" fmla="*/ 133045 h 330898"/>
              <a:gd name="connsiteX28" fmla="*/ 0 w 248260"/>
              <a:gd name="connsiteY28" fmla="*/ 141275 h 330898"/>
              <a:gd name="connsiteX29" fmla="*/ 20231 w 248260"/>
              <a:gd name="connsiteY29" fmla="*/ 151905 h 330898"/>
              <a:gd name="connsiteX30" fmla="*/ 20231 w 248260"/>
              <a:gd name="connsiteY30" fmla="*/ 207454 h 330898"/>
              <a:gd name="connsiteX31" fmla="*/ 22288 w 248260"/>
              <a:gd name="connsiteY31" fmla="*/ 224599 h 330898"/>
              <a:gd name="connsiteX32" fmla="*/ 49720 w 248260"/>
              <a:gd name="connsiteY32" fmla="*/ 245173 h 330898"/>
              <a:gd name="connsiteX33" fmla="*/ 62408 w 248260"/>
              <a:gd name="connsiteY33" fmla="*/ 244831 h 330898"/>
              <a:gd name="connsiteX34" fmla="*/ 213970 w 248260"/>
              <a:gd name="connsiteY34" fmla="*/ 215684 h 330898"/>
              <a:gd name="connsiteX35" fmla="*/ 213970 w 248260"/>
              <a:gd name="connsiteY35" fmla="*/ 260604 h 330898"/>
              <a:gd name="connsiteX36" fmla="*/ 217056 w 248260"/>
              <a:gd name="connsiteY36" fmla="*/ 330898 h 330898"/>
              <a:gd name="connsiteX37" fmla="*/ 235915 w 248260"/>
              <a:gd name="connsiteY37" fmla="*/ 330898 h 330898"/>
              <a:gd name="connsiteX38" fmla="*/ 246888 w 248260"/>
              <a:gd name="connsiteY38" fmla="*/ 249974 h 330898"/>
              <a:gd name="connsiteX39" fmla="*/ 246888 w 248260"/>
              <a:gd name="connsiteY39" fmla="*/ 38062 h 330898"/>
              <a:gd name="connsiteX40" fmla="*/ 248260 w 248260"/>
              <a:gd name="connsiteY40" fmla="*/ 18517 h 330898"/>
              <a:gd name="connsiteX41" fmla="*/ 243459 w 248260"/>
              <a:gd name="connsiteY41" fmla="*/ 10287 h 330898"/>
              <a:gd name="connsiteX42" fmla="*/ 193396 w 248260"/>
              <a:gd name="connsiteY42" fmla="*/ 0 h 330898"/>
              <a:gd name="connsiteX43" fmla="*/ 188938 w 248260"/>
              <a:gd name="connsiteY43" fmla="*/ 2058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48260" h="330898">
                <a:moveTo>
                  <a:pt x="185509" y="12687"/>
                </a:moveTo>
                <a:cubicBezTo>
                  <a:pt x="197510" y="17145"/>
                  <a:pt x="208483" y="24003"/>
                  <a:pt x="213970" y="31547"/>
                </a:cubicBezTo>
                <a:lnTo>
                  <a:pt x="213970" y="197510"/>
                </a:lnTo>
                <a:cubicBezTo>
                  <a:pt x="169392" y="209855"/>
                  <a:pt x="102184" y="217399"/>
                  <a:pt x="60693" y="217741"/>
                </a:cubicBezTo>
                <a:cubicBezTo>
                  <a:pt x="55893" y="217741"/>
                  <a:pt x="54178" y="215684"/>
                  <a:pt x="54178" y="211226"/>
                </a:cubicBezTo>
                <a:lnTo>
                  <a:pt x="54178" y="152248"/>
                </a:lnTo>
                <a:lnTo>
                  <a:pt x="154991" y="149162"/>
                </a:lnTo>
                <a:cubicBezTo>
                  <a:pt x="156706" y="147104"/>
                  <a:pt x="158763" y="141961"/>
                  <a:pt x="158763" y="136817"/>
                </a:cubicBezTo>
                <a:cubicBezTo>
                  <a:pt x="158763" y="135103"/>
                  <a:pt x="158077" y="133731"/>
                  <a:pt x="156363" y="132702"/>
                </a:cubicBezTo>
                <a:lnTo>
                  <a:pt x="149161" y="128931"/>
                </a:lnTo>
                <a:cubicBezTo>
                  <a:pt x="152591" y="115557"/>
                  <a:pt x="157048" y="88811"/>
                  <a:pt x="157734" y="73381"/>
                </a:cubicBezTo>
                <a:lnTo>
                  <a:pt x="161849" y="61379"/>
                </a:lnTo>
                <a:cubicBezTo>
                  <a:pt x="162535" y="59322"/>
                  <a:pt x="162535" y="57607"/>
                  <a:pt x="160820" y="56579"/>
                </a:cubicBezTo>
                <a:cubicBezTo>
                  <a:pt x="157048" y="54178"/>
                  <a:pt x="147790" y="49378"/>
                  <a:pt x="143332" y="47320"/>
                </a:cubicBezTo>
                <a:cubicBezTo>
                  <a:pt x="141275" y="46291"/>
                  <a:pt x="138531" y="46291"/>
                  <a:pt x="136817" y="47320"/>
                </a:cubicBezTo>
                <a:lnTo>
                  <a:pt x="124816" y="53149"/>
                </a:lnTo>
                <a:cubicBezTo>
                  <a:pt x="109728" y="54178"/>
                  <a:pt x="51092" y="55207"/>
                  <a:pt x="37376" y="54864"/>
                </a:cubicBezTo>
                <a:cubicBezTo>
                  <a:pt x="29146" y="54864"/>
                  <a:pt x="14745" y="54178"/>
                  <a:pt x="5486" y="52121"/>
                </a:cubicBezTo>
                <a:lnTo>
                  <a:pt x="2743" y="57264"/>
                </a:lnTo>
                <a:cubicBezTo>
                  <a:pt x="2400" y="58636"/>
                  <a:pt x="2400" y="60008"/>
                  <a:pt x="3772" y="61036"/>
                </a:cubicBezTo>
                <a:cubicBezTo>
                  <a:pt x="11659" y="67551"/>
                  <a:pt x="21603" y="74409"/>
                  <a:pt x="31890" y="79553"/>
                </a:cubicBezTo>
                <a:cubicBezTo>
                  <a:pt x="40119" y="77153"/>
                  <a:pt x="52464" y="74752"/>
                  <a:pt x="59322" y="74066"/>
                </a:cubicBezTo>
                <a:cubicBezTo>
                  <a:pt x="67551" y="73381"/>
                  <a:pt x="104928" y="72695"/>
                  <a:pt x="120701" y="72695"/>
                </a:cubicBezTo>
                <a:cubicBezTo>
                  <a:pt x="121387" y="83668"/>
                  <a:pt x="121387" y="117958"/>
                  <a:pt x="120015" y="128931"/>
                </a:cubicBezTo>
                <a:lnTo>
                  <a:pt x="114186" y="130645"/>
                </a:lnTo>
                <a:cubicBezTo>
                  <a:pt x="105270" y="131331"/>
                  <a:pt x="70638" y="132359"/>
                  <a:pt x="54521" y="132702"/>
                </a:cubicBezTo>
                <a:cubicBezTo>
                  <a:pt x="43891" y="131331"/>
                  <a:pt x="16802" y="130988"/>
                  <a:pt x="5486" y="130988"/>
                </a:cubicBezTo>
                <a:cubicBezTo>
                  <a:pt x="3086" y="130988"/>
                  <a:pt x="2057" y="131674"/>
                  <a:pt x="1715" y="133045"/>
                </a:cubicBezTo>
                <a:lnTo>
                  <a:pt x="0" y="141275"/>
                </a:lnTo>
                <a:cubicBezTo>
                  <a:pt x="7887" y="143675"/>
                  <a:pt x="15431" y="147447"/>
                  <a:pt x="20231" y="151905"/>
                </a:cubicBezTo>
                <a:lnTo>
                  <a:pt x="20231" y="207454"/>
                </a:lnTo>
                <a:cubicBezTo>
                  <a:pt x="20231" y="214656"/>
                  <a:pt x="20917" y="221171"/>
                  <a:pt x="22288" y="224599"/>
                </a:cubicBezTo>
                <a:cubicBezTo>
                  <a:pt x="26403" y="237287"/>
                  <a:pt x="36004" y="245173"/>
                  <a:pt x="49720" y="245173"/>
                </a:cubicBezTo>
                <a:cubicBezTo>
                  <a:pt x="53149" y="245173"/>
                  <a:pt x="57607" y="245173"/>
                  <a:pt x="62408" y="244831"/>
                </a:cubicBezTo>
                <a:cubicBezTo>
                  <a:pt x="104928" y="241402"/>
                  <a:pt x="166992" y="230429"/>
                  <a:pt x="213970" y="215684"/>
                </a:cubicBezTo>
                <a:lnTo>
                  <a:pt x="213970" y="260604"/>
                </a:lnTo>
                <a:cubicBezTo>
                  <a:pt x="213970" y="276035"/>
                  <a:pt x="215341" y="317526"/>
                  <a:pt x="217056" y="330898"/>
                </a:cubicBezTo>
                <a:lnTo>
                  <a:pt x="235915" y="330898"/>
                </a:lnTo>
                <a:cubicBezTo>
                  <a:pt x="242773" y="309296"/>
                  <a:pt x="246888" y="271234"/>
                  <a:pt x="246888" y="249974"/>
                </a:cubicBezTo>
                <a:lnTo>
                  <a:pt x="246888" y="38062"/>
                </a:lnTo>
                <a:lnTo>
                  <a:pt x="248260" y="18517"/>
                </a:lnTo>
                <a:cubicBezTo>
                  <a:pt x="248260" y="14402"/>
                  <a:pt x="246888" y="11659"/>
                  <a:pt x="243459" y="10287"/>
                </a:cubicBezTo>
                <a:cubicBezTo>
                  <a:pt x="232486" y="5486"/>
                  <a:pt x="207797" y="686"/>
                  <a:pt x="193396" y="0"/>
                </a:cubicBezTo>
                <a:cubicBezTo>
                  <a:pt x="190310" y="0"/>
                  <a:pt x="189281" y="686"/>
                  <a:pt x="188938" y="20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" name="Freeform 9"/>
          <p:cNvSpPr/>
          <p:nvPr/>
        </p:nvSpPr>
        <p:spPr>
          <a:xfrm>
            <a:off x="3090107" y="4187584"/>
            <a:ext cx="323355" cy="330898"/>
          </a:xfrm>
          <a:custGeom>
            <a:avLst/>
            <a:gdLst>
              <a:gd name="connsiteX0" fmla="*/ 60693 w 323355"/>
              <a:gd name="connsiteY0" fmla="*/ 110757 h 330898"/>
              <a:gd name="connsiteX1" fmla="*/ 104585 w 323355"/>
              <a:gd name="connsiteY1" fmla="*/ 67894 h 330898"/>
              <a:gd name="connsiteX2" fmla="*/ 148476 w 323355"/>
              <a:gd name="connsiteY2" fmla="*/ 110757 h 330898"/>
              <a:gd name="connsiteX3" fmla="*/ 104585 w 323355"/>
              <a:gd name="connsiteY3" fmla="*/ 153276 h 330898"/>
              <a:gd name="connsiteX4" fmla="*/ 60693 w 323355"/>
              <a:gd name="connsiteY4" fmla="*/ 110757 h 330898"/>
              <a:gd name="connsiteX6" fmla="*/ 275006 w 323355"/>
              <a:gd name="connsiteY6" fmla="*/ 142647 h 330898"/>
              <a:gd name="connsiteX7" fmla="*/ 254089 w 323355"/>
              <a:gd name="connsiteY7" fmla="*/ 143675 h 330898"/>
              <a:gd name="connsiteX8" fmla="*/ 254089 w 323355"/>
              <a:gd name="connsiteY8" fmla="*/ 38062 h 330898"/>
              <a:gd name="connsiteX9" fmla="*/ 255118 w 323355"/>
              <a:gd name="connsiteY9" fmla="*/ 18517 h 330898"/>
              <a:gd name="connsiteX10" fmla="*/ 250660 w 323355"/>
              <a:gd name="connsiteY10" fmla="*/ 10287 h 330898"/>
              <a:gd name="connsiteX11" fmla="*/ 200253 w 323355"/>
              <a:gd name="connsiteY11" fmla="*/ 0 h 330898"/>
              <a:gd name="connsiteX12" fmla="*/ 195796 w 323355"/>
              <a:gd name="connsiteY12" fmla="*/ 2058 h 330898"/>
              <a:gd name="connsiteX13" fmla="*/ 192367 w 323355"/>
              <a:gd name="connsiteY13" fmla="*/ 12687 h 330898"/>
              <a:gd name="connsiteX14" fmla="*/ 220827 w 323355"/>
              <a:gd name="connsiteY14" fmla="*/ 31547 h 330898"/>
              <a:gd name="connsiteX15" fmla="*/ 220827 w 323355"/>
              <a:gd name="connsiteY15" fmla="*/ 210541 h 330898"/>
              <a:gd name="connsiteX16" fmla="*/ 122073 w 323355"/>
              <a:gd name="connsiteY16" fmla="*/ 223571 h 330898"/>
              <a:gd name="connsiteX17" fmla="*/ 122073 w 323355"/>
              <a:gd name="connsiteY17" fmla="*/ 176936 h 330898"/>
              <a:gd name="connsiteX18" fmla="*/ 182423 w 323355"/>
              <a:gd name="connsiteY18" fmla="*/ 110757 h 330898"/>
              <a:gd name="connsiteX19" fmla="*/ 104585 w 323355"/>
              <a:gd name="connsiteY19" fmla="*/ 43548 h 330898"/>
              <a:gd name="connsiteX20" fmla="*/ 27089 w 323355"/>
              <a:gd name="connsiteY20" fmla="*/ 110757 h 330898"/>
              <a:gd name="connsiteX21" fmla="*/ 90869 w 323355"/>
              <a:gd name="connsiteY21" fmla="*/ 177279 h 330898"/>
              <a:gd name="connsiteX22" fmla="*/ 90869 w 323355"/>
              <a:gd name="connsiteY22" fmla="*/ 225971 h 330898"/>
              <a:gd name="connsiteX23" fmla="*/ 44920 w 323355"/>
              <a:gd name="connsiteY23" fmla="*/ 228372 h 330898"/>
              <a:gd name="connsiteX24" fmla="*/ 3429 w 323355"/>
              <a:gd name="connsiteY24" fmla="*/ 225628 h 330898"/>
              <a:gd name="connsiteX25" fmla="*/ 1029 w 323355"/>
              <a:gd name="connsiteY25" fmla="*/ 230772 h 330898"/>
              <a:gd name="connsiteX26" fmla="*/ 2057 w 323355"/>
              <a:gd name="connsiteY26" fmla="*/ 234887 h 330898"/>
              <a:gd name="connsiteX27" fmla="*/ 39091 w 323355"/>
              <a:gd name="connsiteY27" fmla="*/ 258547 h 330898"/>
              <a:gd name="connsiteX28" fmla="*/ 67894 w 323355"/>
              <a:gd name="connsiteY28" fmla="*/ 252375 h 330898"/>
              <a:gd name="connsiteX29" fmla="*/ 220827 w 323355"/>
              <a:gd name="connsiteY29" fmla="*/ 229057 h 330898"/>
              <a:gd name="connsiteX30" fmla="*/ 220827 w 323355"/>
              <a:gd name="connsiteY30" fmla="*/ 260604 h 330898"/>
              <a:gd name="connsiteX31" fmla="*/ 223914 w 323355"/>
              <a:gd name="connsiteY31" fmla="*/ 330898 h 330898"/>
              <a:gd name="connsiteX32" fmla="*/ 242773 w 323355"/>
              <a:gd name="connsiteY32" fmla="*/ 330898 h 330898"/>
              <a:gd name="connsiteX33" fmla="*/ 254089 w 323355"/>
              <a:gd name="connsiteY33" fmla="*/ 249974 h 330898"/>
              <a:gd name="connsiteX34" fmla="*/ 254089 w 323355"/>
              <a:gd name="connsiteY34" fmla="*/ 163906 h 330898"/>
              <a:gd name="connsiteX35" fmla="*/ 309982 w 323355"/>
              <a:gd name="connsiteY35" fmla="*/ 162535 h 330898"/>
              <a:gd name="connsiteX36" fmla="*/ 318897 w 323355"/>
              <a:gd name="connsiteY36" fmla="*/ 159791 h 330898"/>
              <a:gd name="connsiteX37" fmla="*/ 323011 w 323355"/>
              <a:gd name="connsiteY37" fmla="*/ 144361 h 330898"/>
              <a:gd name="connsiteX38" fmla="*/ 316497 w 323355"/>
              <a:gd name="connsiteY38" fmla="*/ 137503 h 330898"/>
              <a:gd name="connsiteX39" fmla="*/ 285978 w 323355"/>
              <a:gd name="connsiteY39" fmla="*/ 135789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323355" h="330898">
                <a:moveTo>
                  <a:pt x="60693" y="110757"/>
                </a:moveTo>
                <a:cubicBezTo>
                  <a:pt x="60693" y="84696"/>
                  <a:pt x="79210" y="67894"/>
                  <a:pt x="104585" y="67894"/>
                </a:cubicBezTo>
                <a:cubicBezTo>
                  <a:pt x="129959" y="67894"/>
                  <a:pt x="148476" y="84696"/>
                  <a:pt x="148476" y="110757"/>
                </a:cubicBezTo>
                <a:cubicBezTo>
                  <a:pt x="148476" y="136474"/>
                  <a:pt x="129959" y="153276"/>
                  <a:pt x="104585" y="153276"/>
                </a:cubicBezTo>
                <a:cubicBezTo>
                  <a:pt x="79210" y="153276"/>
                  <a:pt x="60693" y="136474"/>
                  <a:pt x="60693" y="110757"/>
                </a:cubicBezTo>
                <a:moveTo>
                  <a:pt x="275006" y="142647"/>
                </a:moveTo>
                <a:lnTo>
                  <a:pt x="254089" y="143675"/>
                </a:lnTo>
                <a:lnTo>
                  <a:pt x="254089" y="38062"/>
                </a:lnTo>
                <a:lnTo>
                  <a:pt x="255118" y="18517"/>
                </a:lnTo>
                <a:cubicBezTo>
                  <a:pt x="255461" y="14402"/>
                  <a:pt x="254089" y="11659"/>
                  <a:pt x="250660" y="10287"/>
                </a:cubicBezTo>
                <a:cubicBezTo>
                  <a:pt x="239344" y="5486"/>
                  <a:pt x="214998" y="686"/>
                  <a:pt x="200253" y="0"/>
                </a:cubicBezTo>
                <a:cubicBezTo>
                  <a:pt x="197167" y="0"/>
                  <a:pt x="196482" y="686"/>
                  <a:pt x="195796" y="2058"/>
                </a:cubicBezTo>
                <a:lnTo>
                  <a:pt x="192367" y="12687"/>
                </a:lnTo>
                <a:cubicBezTo>
                  <a:pt x="204368" y="17145"/>
                  <a:pt x="215341" y="24003"/>
                  <a:pt x="220827" y="31547"/>
                </a:cubicBezTo>
                <a:lnTo>
                  <a:pt x="220827" y="210541"/>
                </a:lnTo>
                <a:cubicBezTo>
                  <a:pt x="196825" y="215342"/>
                  <a:pt x="158763" y="220142"/>
                  <a:pt x="122073" y="223571"/>
                </a:cubicBezTo>
                <a:lnTo>
                  <a:pt x="122073" y="176936"/>
                </a:lnTo>
                <a:cubicBezTo>
                  <a:pt x="157734" y="170421"/>
                  <a:pt x="182423" y="144704"/>
                  <a:pt x="182423" y="110757"/>
                </a:cubicBezTo>
                <a:cubicBezTo>
                  <a:pt x="182423" y="72009"/>
                  <a:pt x="149504" y="43548"/>
                  <a:pt x="104585" y="43548"/>
                </a:cubicBezTo>
                <a:cubicBezTo>
                  <a:pt x="59665" y="43548"/>
                  <a:pt x="27089" y="72009"/>
                  <a:pt x="27089" y="110757"/>
                </a:cubicBezTo>
                <a:cubicBezTo>
                  <a:pt x="27089" y="145733"/>
                  <a:pt x="53149" y="172136"/>
                  <a:pt x="90869" y="177279"/>
                </a:cubicBezTo>
                <a:lnTo>
                  <a:pt x="90869" y="225971"/>
                </a:lnTo>
                <a:cubicBezTo>
                  <a:pt x="73723" y="227343"/>
                  <a:pt x="57607" y="228029"/>
                  <a:pt x="44920" y="228372"/>
                </a:cubicBezTo>
                <a:cubicBezTo>
                  <a:pt x="32233" y="228714"/>
                  <a:pt x="16459" y="227686"/>
                  <a:pt x="3429" y="225628"/>
                </a:cubicBezTo>
                <a:lnTo>
                  <a:pt x="1029" y="230772"/>
                </a:lnTo>
                <a:cubicBezTo>
                  <a:pt x="0" y="232486"/>
                  <a:pt x="343" y="233515"/>
                  <a:pt x="2057" y="234887"/>
                </a:cubicBezTo>
                <a:cubicBezTo>
                  <a:pt x="12002" y="243459"/>
                  <a:pt x="26403" y="253060"/>
                  <a:pt x="39091" y="258547"/>
                </a:cubicBezTo>
                <a:cubicBezTo>
                  <a:pt x="45949" y="256146"/>
                  <a:pt x="60693" y="252718"/>
                  <a:pt x="67894" y="252375"/>
                </a:cubicBezTo>
                <a:cubicBezTo>
                  <a:pt x="108356" y="249288"/>
                  <a:pt x="181737" y="238659"/>
                  <a:pt x="220827" y="229057"/>
                </a:cubicBezTo>
                <a:lnTo>
                  <a:pt x="220827" y="260604"/>
                </a:lnTo>
                <a:cubicBezTo>
                  <a:pt x="220827" y="276035"/>
                  <a:pt x="222199" y="317526"/>
                  <a:pt x="223914" y="330898"/>
                </a:cubicBezTo>
                <a:lnTo>
                  <a:pt x="242773" y="330898"/>
                </a:lnTo>
                <a:cubicBezTo>
                  <a:pt x="249974" y="309296"/>
                  <a:pt x="254089" y="271234"/>
                  <a:pt x="254089" y="249974"/>
                </a:cubicBezTo>
                <a:lnTo>
                  <a:pt x="254089" y="163906"/>
                </a:lnTo>
                <a:lnTo>
                  <a:pt x="309982" y="162535"/>
                </a:lnTo>
                <a:cubicBezTo>
                  <a:pt x="313068" y="162535"/>
                  <a:pt x="316840" y="161849"/>
                  <a:pt x="318897" y="159791"/>
                </a:cubicBezTo>
                <a:cubicBezTo>
                  <a:pt x="321297" y="157734"/>
                  <a:pt x="323355" y="151219"/>
                  <a:pt x="323011" y="144361"/>
                </a:cubicBezTo>
                <a:cubicBezTo>
                  <a:pt x="322669" y="140932"/>
                  <a:pt x="320269" y="138189"/>
                  <a:pt x="316497" y="137503"/>
                </a:cubicBezTo>
                <a:cubicBezTo>
                  <a:pt x="310324" y="136131"/>
                  <a:pt x="295922" y="135446"/>
                  <a:pt x="285978" y="1357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" name="Freeform 10"/>
          <p:cNvSpPr/>
          <p:nvPr/>
        </p:nvSpPr>
        <p:spPr>
          <a:xfrm>
            <a:off x="3543124" y="4187584"/>
            <a:ext cx="260604" cy="330898"/>
          </a:xfrm>
          <a:custGeom>
            <a:avLst/>
            <a:gdLst>
              <a:gd name="connsiteX0" fmla="*/ 162878 w 260604"/>
              <a:gd name="connsiteY0" fmla="*/ 183795 h 330898"/>
              <a:gd name="connsiteX1" fmla="*/ 127216 w 260604"/>
              <a:gd name="connsiteY1" fmla="*/ 149847 h 330898"/>
              <a:gd name="connsiteX2" fmla="*/ 167678 w 260604"/>
              <a:gd name="connsiteY2" fmla="*/ 81610 h 330898"/>
              <a:gd name="connsiteX3" fmla="*/ 175222 w 260604"/>
              <a:gd name="connsiteY3" fmla="*/ 70637 h 330898"/>
              <a:gd name="connsiteX4" fmla="*/ 174879 w 260604"/>
              <a:gd name="connsiteY4" fmla="*/ 65837 h 330898"/>
              <a:gd name="connsiteX5" fmla="*/ 154991 w 260604"/>
              <a:gd name="connsiteY5" fmla="*/ 56579 h 330898"/>
              <a:gd name="connsiteX6" fmla="*/ 148133 w 260604"/>
              <a:gd name="connsiteY6" fmla="*/ 56579 h 330898"/>
              <a:gd name="connsiteX7" fmla="*/ 135103 w 260604"/>
              <a:gd name="connsiteY7" fmla="*/ 62408 h 330898"/>
              <a:gd name="connsiteX8" fmla="*/ 45263 w 260604"/>
              <a:gd name="connsiteY8" fmla="*/ 63779 h 330898"/>
              <a:gd name="connsiteX9" fmla="*/ 13373 w 260604"/>
              <a:gd name="connsiteY9" fmla="*/ 61722 h 330898"/>
              <a:gd name="connsiteX10" fmla="*/ 10973 w 260604"/>
              <a:gd name="connsiteY10" fmla="*/ 66180 h 330898"/>
              <a:gd name="connsiteX11" fmla="*/ 12002 w 260604"/>
              <a:gd name="connsiteY11" fmla="*/ 69952 h 330898"/>
              <a:gd name="connsiteX12" fmla="*/ 40119 w 260604"/>
              <a:gd name="connsiteY12" fmla="*/ 88126 h 330898"/>
              <a:gd name="connsiteX13" fmla="*/ 66866 w 260604"/>
              <a:gd name="connsiteY13" fmla="*/ 82639 h 330898"/>
              <a:gd name="connsiteX14" fmla="*/ 126530 w 260604"/>
              <a:gd name="connsiteY14" fmla="*/ 81953 h 330898"/>
              <a:gd name="connsiteX15" fmla="*/ 1714 w 260604"/>
              <a:gd name="connsiteY15" fmla="*/ 240716 h 330898"/>
              <a:gd name="connsiteX16" fmla="*/ 1372 w 260604"/>
              <a:gd name="connsiteY16" fmla="*/ 244831 h 330898"/>
              <a:gd name="connsiteX17" fmla="*/ 7201 w 260604"/>
              <a:gd name="connsiteY17" fmla="*/ 249974 h 330898"/>
              <a:gd name="connsiteX18" fmla="*/ 11659 w 260604"/>
              <a:gd name="connsiteY18" fmla="*/ 249288 h 330898"/>
              <a:gd name="connsiteX19" fmla="*/ 113157 w 260604"/>
              <a:gd name="connsiteY19" fmla="*/ 166650 h 330898"/>
              <a:gd name="connsiteX20" fmla="*/ 172136 w 260604"/>
              <a:gd name="connsiteY20" fmla="*/ 228714 h 330898"/>
              <a:gd name="connsiteX21" fmla="*/ 181051 w 260604"/>
              <a:gd name="connsiteY21" fmla="*/ 235572 h 330898"/>
              <a:gd name="connsiteX22" fmla="*/ 196139 w 260604"/>
              <a:gd name="connsiteY22" fmla="*/ 229400 h 330898"/>
              <a:gd name="connsiteX23" fmla="*/ 194767 w 260604"/>
              <a:gd name="connsiteY23" fmla="*/ 217399 h 330898"/>
              <a:gd name="connsiteX24" fmla="*/ 178994 w 260604"/>
              <a:gd name="connsiteY24" fmla="*/ 189624 h 330898"/>
              <a:gd name="connsiteX26" fmla="*/ 197853 w 260604"/>
              <a:gd name="connsiteY26" fmla="*/ 12687 h 330898"/>
              <a:gd name="connsiteX27" fmla="*/ 226314 w 260604"/>
              <a:gd name="connsiteY27" fmla="*/ 31547 h 330898"/>
              <a:gd name="connsiteX28" fmla="*/ 226314 w 260604"/>
              <a:gd name="connsiteY28" fmla="*/ 260604 h 330898"/>
              <a:gd name="connsiteX29" fmla="*/ 229400 w 260604"/>
              <a:gd name="connsiteY29" fmla="*/ 330898 h 330898"/>
              <a:gd name="connsiteX30" fmla="*/ 248260 w 260604"/>
              <a:gd name="connsiteY30" fmla="*/ 330898 h 330898"/>
              <a:gd name="connsiteX31" fmla="*/ 259233 w 260604"/>
              <a:gd name="connsiteY31" fmla="*/ 249974 h 330898"/>
              <a:gd name="connsiteX32" fmla="*/ 259233 w 260604"/>
              <a:gd name="connsiteY32" fmla="*/ 38062 h 330898"/>
              <a:gd name="connsiteX33" fmla="*/ 260604 w 260604"/>
              <a:gd name="connsiteY33" fmla="*/ 18517 h 330898"/>
              <a:gd name="connsiteX34" fmla="*/ 255803 w 260604"/>
              <a:gd name="connsiteY34" fmla="*/ 10287 h 330898"/>
              <a:gd name="connsiteX35" fmla="*/ 205740 w 260604"/>
              <a:gd name="connsiteY35" fmla="*/ 0 h 330898"/>
              <a:gd name="connsiteX36" fmla="*/ 201283 w 260604"/>
              <a:gd name="connsiteY36" fmla="*/ 2058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60604" h="330898">
                <a:moveTo>
                  <a:pt x="162878" y="183795"/>
                </a:moveTo>
                <a:lnTo>
                  <a:pt x="127216" y="149847"/>
                </a:lnTo>
                <a:cubicBezTo>
                  <a:pt x="145047" y="127559"/>
                  <a:pt x="158763" y="104242"/>
                  <a:pt x="167678" y="81610"/>
                </a:cubicBezTo>
                <a:lnTo>
                  <a:pt x="175222" y="70637"/>
                </a:lnTo>
                <a:cubicBezTo>
                  <a:pt x="176593" y="68923"/>
                  <a:pt x="176593" y="66865"/>
                  <a:pt x="174879" y="65837"/>
                </a:cubicBezTo>
                <a:cubicBezTo>
                  <a:pt x="170764" y="63437"/>
                  <a:pt x="160134" y="58636"/>
                  <a:pt x="154991" y="56579"/>
                </a:cubicBezTo>
                <a:cubicBezTo>
                  <a:pt x="152933" y="55893"/>
                  <a:pt x="150190" y="55893"/>
                  <a:pt x="148133" y="56579"/>
                </a:cubicBezTo>
                <a:lnTo>
                  <a:pt x="135103" y="62408"/>
                </a:lnTo>
                <a:cubicBezTo>
                  <a:pt x="119330" y="63093"/>
                  <a:pt x="58293" y="63779"/>
                  <a:pt x="45263" y="63779"/>
                </a:cubicBezTo>
                <a:cubicBezTo>
                  <a:pt x="36347" y="63779"/>
                  <a:pt x="23317" y="63093"/>
                  <a:pt x="13373" y="61722"/>
                </a:cubicBezTo>
                <a:lnTo>
                  <a:pt x="10973" y="66180"/>
                </a:lnTo>
                <a:cubicBezTo>
                  <a:pt x="10287" y="67551"/>
                  <a:pt x="10630" y="68923"/>
                  <a:pt x="12002" y="69952"/>
                </a:cubicBezTo>
                <a:cubicBezTo>
                  <a:pt x="19545" y="76810"/>
                  <a:pt x="30175" y="83668"/>
                  <a:pt x="40119" y="88126"/>
                </a:cubicBezTo>
                <a:cubicBezTo>
                  <a:pt x="46977" y="85382"/>
                  <a:pt x="60008" y="82982"/>
                  <a:pt x="66866" y="82639"/>
                </a:cubicBezTo>
                <a:cubicBezTo>
                  <a:pt x="75095" y="81953"/>
                  <a:pt x="107328" y="81610"/>
                  <a:pt x="126530" y="81953"/>
                </a:cubicBezTo>
                <a:cubicBezTo>
                  <a:pt x="105956" y="135103"/>
                  <a:pt x="61036" y="195110"/>
                  <a:pt x="1714" y="240716"/>
                </a:cubicBezTo>
                <a:cubicBezTo>
                  <a:pt x="0" y="242431"/>
                  <a:pt x="343" y="243802"/>
                  <a:pt x="1372" y="244831"/>
                </a:cubicBezTo>
                <a:lnTo>
                  <a:pt x="7201" y="249974"/>
                </a:lnTo>
                <a:cubicBezTo>
                  <a:pt x="8230" y="250660"/>
                  <a:pt x="9601" y="250660"/>
                  <a:pt x="11659" y="249288"/>
                </a:cubicBezTo>
                <a:cubicBezTo>
                  <a:pt x="50064" y="227343"/>
                  <a:pt x="85382" y="198196"/>
                  <a:pt x="113157" y="166650"/>
                </a:cubicBezTo>
                <a:lnTo>
                  <a:pt x="172136" y="228714"/>
                </a:lnTo>
                <a:cubicBezTo>
                  <a:pt x="174536" y="231458"/>
                  <a:pt x="178308" y="234543"/>
                  <a:pt x="181051" y="235572"/>
                </a:cubicBezTo>
                <a:cubicBezTo>
                  <a:pt x="185852" y="237287"/>
                  <a:pt x="193739" y="234543"/>
                  <a:pt x="196139" y="229400"/>
                </a:cubicBezTo>
                <a:cubicBezTo>
                  <a:pt x="197510" y="227000"/>
                  <a:pt x="196825" y="222885"/>
                  <a:pt x="194767" y="217399"/>
                </a:cubicBezTo>
                <a:cubicBezTo>
                  <a:pt x="191681" y="210541"/>
                  <a:pt x="184480" y="197853"/>
                  <a:pt x="178994" y="189624"/>
                </a:cubicBezTo>
                <a:moveTo>
                  <a:pt x="197853" y="12687"/>
                </a:moveTo>
                <a:cubicBezTo>
                  <a:pt x="209855" y="17145"/>
                  <a:pt x="220828" y="24003"/>
                  <a:pt x="226314" y="31547"/>
                </a:cubicBezTo>
                <a:lnTo>
                  <a:pt x="226314" y="260604"/>
                </a:lnTo>
                <a:cubicBezTo>
                  <a:pt x="226314" y="276035"/>
                  <a:pt x="227686" y="317526"/>
                  <a:pt x="229400" y="330898"/>
                </a:cubicBezTo>
                <a:lnTo>
                  <a:pt x="248260" y="330898"/>
                </a:lnTo>
                <a:cubicBezTo>
                  <a:pt x="255117" y="309296"/>
                  <a:pt x="259233" y="271234"/>
                  <a:pt x="259233" y="249974"/>
                </a:cubicBezTo>
                <a:lnTo>
                  <a:pt x="259233" y="38062"/>
                </a:lnTo>
                <a:lnTo>
                  <a:pt x="260604" y="18517"/>
                </a:lnTo>
                <a:cubicBezTo>
                  <a:pt x="260604" y="14402"/>
                  <a:pt x="259233" y="11659"/>
                  <a:pt x="255803" y="10287"/>
                </a:cubicBezTo>
                <a:cubicBezTo>
                  <a:pt x="244831" y="5486"/>
                  <a:pt x="220142" y="686"/>
                  <a:pt x="205740" y="0"/>
                </a:cubicBezTo>
                <a:cubicBezTo>
                  <a:pt x="202654" y="0"/>
                  <a:pt x="201625" y="686"/>
                  <a:pt x="201283" y="20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" name="Freeform 11"/>
          <p:cNvSpPr/>
          <p:nvPr/>
        </p:nvSpPr>
        <p:spPr>
          <a:xfrm>
            <a:off x="3893911" y="4187584"/>
            <a:ext cx="254775" cy="333985"/>
          </a:xfrm>
          <a:custGeom>
            <a:avLst/>
            <a:gdLst>
              <a:gd name="connsiteX0" fmla="*/ 219113 w 254775"/>
              <a:gd name="connsiteY0" fmla="*/ 214312 h 333985"/>
              <a:gd name="connsiteX1" fmla="*/ 89497 w 254775"/>
              <a:gd name="connsiteY1" fmla="*/ 217741 h 333985"/>
              <a:gd name="connsiteX2" fmla="*/ 52807 w 254775"/>
              <a:gd name="connsiteY2" fmla="*/ 214998 h 333985"/>
              <a:gd name="connsiteX3" fmla="*/ 50064 w 254775"/>
              <a:gd name="connsiteY3" fmla="*/ 220142 h 333985"/>
              <a:gd name="connsiteX4" fmla="*/ 51092 w 254775"/>
              <a:gd name="connsiteY4" fmla="*/ 224599 h 333985"/>
              <a:gd name="connsiteX5" fmla="*/ 83668 w 254775"/>
              <a:gd name="connsiteY5" fmla="*/ 243459 h 333985"/>
              <a:gd name="connsiteX6" fmla="*/ 115900 w 254775"/>
              <a:gd name="connsiteY6" fmla="*/ 237630 h 333985"/>
              <a:gd name="connsiteX7" fmla="*/ 216027 w 254775"/>
              <a:gd name="connsiteY7" fmla="*/ 235572 h 333985"/>
              <a:gd name="connsiteX8" fmla="*/ 216027 w 254775"/>
              <a:gd name="connsiteY8" fmla="*/ 289751 h 333985"/>
              <a:gd name="connsiteX9" fmla="*/ 219456 w 254775"/>
              <a:gd name="connsiteY9" fmla="*/ 333985 h 333985"/>
              <a:gd name="connsiteX10" fmla="*/ 239344 w 254775"/>
              <a:gd name="connsiteY10" fmla="*/ 333985 h 333985"/>
              <a:gd name="connsiteX11" fmla="*/ 248603 w 254775"/>
              <a:gd name="connsiteY11" fmla="*/ 281864 h 333985"/>
              <a:gd name="connsiteX12" fmla="*/ 249631 w 254775"/>
              <a:gd name="connsiteY12" fmla="*/ 236601 h 333985"/>
              <a:gd name="connsiteX13" fmla="*/ 253746 w 254775"/>
              <a:gd name="connsiteY13" fmla="*/ 223914 h 333985"/>
              <a:gd name="connsiteX14" fmla="*/ 253060 w 254775"/>
              <a:gd name="connsiteY14" fmla="*/ 219456 h 333985"/>
              <a:gd name="connsiteX15" fmla="*/ 236258 w 254775"/>
              <a:gd name="connsiteY15" fmla="*/ 209512 h 333985"/>
              <a:gd name="connsiteX16" fmla="*/ 230086 w 254775"/>
              <a:gd name="connsiteY16" fmla="*/ 209512 h 333985"/>
              <a:gd name="connsiteX18" fmla="*/ 241059 w 254775"/>
              <a:gd name="connsiteY18" fmla="*/ 201968 h 333985"/>
              <a:gd name="connsiteX19" fmla="*/ 251689 w 254775"/>
              <a:gd name="connsiteY19" fmla="*/ 138874 h 333985"/>
              <a:gd name="connsiteX20" fmla="*/ 251689 w 254775"/>
              <a:gd name="connsiteY20" fmla="*/ 37719 h 333985"/>
              <a:gd name="connsiteX21" fmla="*/ 252718 w 254775"/>
              <a:gd name="connsiteY21" fmla="*/ 18517 h 333985"/>
              <a:gd name="connsiteX22" fmla="*/ 248260 w 254775"/>
              <a:gd name="connsiteY22" fmla="*/ 10287 h 333985"/>
              <a:gd name="connsiteX23" fmla="*/ 198882 w 254775"/>
              <a:gd name="connsiteY23" fmla="*/ 0 h 333985"/>
              <a:gd name="connsiteX24" fmla="*/ 194082 w 254775"/>
              <a:gd name="connsiteY24" fmla="*/ 2058 h 333985"/>
              <a:gd name="connsiteX25" fmla="*/ 190652 w 254775"/>
              <a:gd name="connsiteY25" fmla="*/ 12687 h 333985"/>
              <a:gd name="connsiteX26" fmla="*/ 218427 w 254775"/>
              <a:gd name="connsiteY26" fmla="*/ 31547 h 333985"/>
              <a:gd name="connsiteX27" fmla="*/ 218427 w 254775"/>
              <a:gd name="connsiteY27" fmla="*/ 60008 h 333985"/>
              <a:gd name="connsiteX28" fmla="*/ 181394 w 254775"/>
              <a:gd name="connsiteY28" fmla="*/ 61036 h 333985"/>
              <a:gd name="connsiteX29" fmla="*/ 153619 w 254775"/>
              <a:gd name="connsiteY29" fmla="*/ 59322 h 333985"/>
              <a:gd name="connsiteX30" fmla="*/ 151219 w 254775"/>
              <a:gd name="connsiteY30" fmla="*/ 63437 h 333985"/>
              <a:gd name="connsiteX31" fmla="*/ 152248 w 254775"/>
              <a:gd name="connsiteY31" fmla="*/ 67551 h 333985"/>
              <a:gd name="connsiteX32" fmla="*/ 176593 w 254775"/>
              <a:gd name="connsiteY32" fmla="*/ 84353 h 333985"/>
              <a:gd name="connsiteX33" fmla="*/ 197853 w 254775"/>
              <a:gd name="connsiteY33" fmla="*/ 79896 h 333985"/>
              <a:gd name="connsiteX34" fmla="*/ 218427 w 254775"/>
              <a:gd name="connsiteY34" fmla="*/ 78867 h 333985"/>
              <a:gd name="connsiteX35" fmla="*/ 218427 w 254775"/>
              <a:gd name="connsiteY35" fmla="*/ 129273 h 333985"/>
              <a:gd name="connsiteX36" fmla="*/ 170078 w 254775"/>
              <a:gd name="connsiteY36" fmla="*/ 130645 h 333985"/>
              <a:gd name="connsiteX37" fmla="*/ 150533 w 254775"/>
              <a:gd name="connsiteY37" fmla="*/ 129617 h 333985"/>
              <a:gd name="connsiteX38" fmla="*/ 153962 w 254775"/>
              <a:gd name="connsiteY38" fmla="*/ 107671 h 333985"/>
              <a:gd name="connsiteX39" fmla="*/ 77153 w 254775"/>
              <a:gd name="connsiteY39" fmla="*/ 38062 h 333985"/>
              <a:gd name="connsiteX40" fmla="*/ 0 w 254775"/>
              <a:gd name="connsiteY40" fmla="*/ 107671 h 333985"/>
              <a:gd name="connsiteX41" fmla="*/ 77153 w 254775"/>
              <a:gd name="connsiteY41" fmla="*/ 177965 h 333985"/>
              <a:gd name="connsiteX42" fmla="*/ 145732 w 254775"/>
              <a:gd name="connsiteY42" fmla="*/ 141618 h 333985"/>
              <a:gd name="connsiteX43" fmla="*/ 165278 w 254775"/>
              <a:gd name="connsiteY43" fmla="*/ 153962 h 333985"/>
              <a:gd name="connsiteX44" fmla="*/ 186538 w 254775"/>
              <a:gd name="connsiteY44" fmla="*/ 149504 h 333985"/>
              <a:gd name="connsiteX45" fmla="*/ 218427 w 254775"/>
              <a:gd name="connsiteY45" fmla="*/ 148133 h 333985"/>
              <a:gd name="connsiteX46" fmla="*/ 221856 w 254775"/>
              <a:gd name="connsiteY46" fmla="*/ 201968 h 333985"/>
              <a:gd name="connsiteX48" fmla="*/ 33262 w 254775"/>
              <a:gd name="connsiteY48" fmla="*/ 107671 h 333985"/>
              <a:gd name="connsiteX49" fmla="*/ 77153 w 254775"/>
              <a:gd name="connsiteY49" fmla="*/ 62065 h 333985"/>
              <a:gd name="connsiteX50" fmla="*/ 121044 w 254775"/>
              <a:gd name="connsiteY50" fmla="*/ 107671 h 333985"/>
              <a:gd name="connsiteX51" fmla="*/ 77153 w 254775"/>
              <a:gd name="connsiteY51" fmla="*/ 152934 h 333985"/>
              <a:gd name="connsiteX52" fmla="*/ 33262 w 254775"/>
              <a:gd name="connsiteY52" fmla="*/ 107671 h 3339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4775" h="333985">
                <a:moveTo>
                  <a:pt x="219113" y="214312"/>
                </a:moveTo>
                <a:cubicBezTo>
                  <a:pt x="197168" y="216027"/>
                  <a:pt x="105270" y="217741"/>
                  <a:pt x="89497" y="217741"/>
                </a:cubicBezTo>
                <a:cubicBezTo>
                  <a:pt x="79210" y="217741"/>
                  <a:pt x="64122" y="216713"/>
                  <a:pt x="52807" y="214998"/>
                </a:cubicBezTo>
                <a:lnTo>
                  <a:pt x="50064" y="220142"/>
                </a:lnTo>
                <a:cubicBezTo>
                  <a:pt x="49378" y="221856"/>
                  <a:pt x="49721" y="223228"/>
                  <a:pt x="51092" y="224599"/>
                </a:cubicBezTo>
                <a:cubicBezTo>
                  <a:pt x="59665" y="231801"/>
                  <a:pt x="71666" y="239001"/>
                  <a:pt x="83668" y="243459"/>
                </a:cubicBezTo>
                <a:cubicBezTo>
                  <a:pt x="91897" y="240373"/>
                  <a:pt x="106985" y="237973"/>
                  <a:pt x="115900" y="237630"/>
                </a:cubicBezTo>
                <a:cubicBezTo>
                  <a:pt x="129273" y="236601"/>
                  <a:pt x="189624" y="235229"/>
                  <a:pt x="216027" y="235572"/>
                </a:cubicBezTo>
                <a:lnTo>
                  <a:pt x="216027" y="289751"/>
                </a:lnTo>
                <a:cubicBezTo>
                  <a:pt x="216027" y="301409"/>
                  <a:pt x="217399" y="323355"/>
                  <a:pt x="219456" y="333985"/>
                </a:cubicBezTo>
                <a:lnTo>
                  <a:pt x="239344" y="333985"/>
                </a:lnTo>
                <a:cubicBezTo>
                  <a:pt x="244488" y="321640"/>
                  <a:pt x="248603" y="297295"/>
                  <a:pt x="248603" y="281864"/>
                </a:cubicBezTo>
                <a:lnTo>
                  <a:pt x="249631" y="236601"/>
                </a:lnTo>
                <a:lnTo>
                  <a:pt x="253746" y="223914"/>
                </a:lnTo>
                <a:cubicBezTo>
                  <a:pt x="254775" y="221856"/>
                  <a:pt x="254432" y="220485"/>
                  <a:pt x="253060" y="219456"/>
                </a:cubicBezTo>
                <a:cubicBezTo>
                  <a:pt x="249974" y="216713"/>
                  <a:pt x="241059" y="211570"/>
                  <a:pt x="236258" y="209512"/>
                </a:cubicBezTo>
                <a:cubicBezTo>
                  <a:pt x="234543" y="208826"/>
                  <a:pt x="231801" y="208826"/>
                  <a:pt x="230086" y="209512"/>
                </a:cubicBezTo>
                <a:moveTo>
                  <a:pt x="241059" y="201968"/>
                </a:moveTo>
                <a:cubicBezTo>
                  <a:pt x="247231" y="187566"/>
                  <a:pt x="251689" y="159448"/>
                  <a:pt x="251689" y="138874"/>
                </a:cubicBezTo>
                <a:lnTo>
                  <a:pt x="251689" y="37719"/>
                </a:lnTo>
                <a:lnTo>
                  <a:pt x="252718" y="18517"/>
                </a:lnTo>
                <a:cubicBezTo>
                  <a:pt x="252718" y="14402"/>
                  <a:pt x="251346" y="11659"/>
                  <a:pt x="248260" y="10287"/>
                </a:cubicBezTo>
                <a:cubicBezTo>
                  <a:pt x="237287" y="5486"/>
                  <a:pt x="213284" y="686"/>
                  <a:pt x="198882" y="0"/>
                </a:cubicBezTo>
                <a:cubicBezTo>
                  <a:pt x="195796" y="0"/>
                  <a:pt x="194767" y="686"/>
                  <a:pt x="194082" y="2058"/>
                </a:cubicBezTo>
                <a:lnTo>
                  <a:pt x="190652" y="12687"/>
                </a:lnTo>
                <a:cubicBezTo>
                  <a:pt x="202654" y="17145"/>
                  <a:pt x="213284" y="24003"/>
                  <a:pt x="218427" y="31547"/>
                </a:cubicBezTo>
                <a:lnTo>
                  <a:pt x="218427" y="60008"/>
                </a:lnTo>
                <a:cubicBezTo>
                  <a:pt x="205054" y="60694"/>
                  <a:pt x="189624" y="61036"/>
                  <a:pt x="181394" y="61036"/>
                </a:cubicBezTo>
                <a:cubicBezTo>
                  <a:pt x="172479" y="61036"/>
                  <a:pt x="161849" y="60351"/>
                  <a:pt x="153619" y="59322"/>
                </a:cubicBezTo>
                <a:lnTo>
                  <a:pt x="151219" y="63437"/>
                </a:lnTo>
                <a:cubicBezTo>
                  <a:pt x="150533" y="65151"/>
                  <a:pt x="150876" y="66180"/>
                  <a:pt x="152248" y="67551"/>
                </a:cubicBezTo>
                <a:cubicBezTo>
                  <a:pt x="158763" y="73723"/>
                  <a:pt x="166993" y="79896"/>
                  <a:pt x="176593" y="84353"/>
                </a:cubicBezTo>
                <a:cubicBezTo>
                  <a:pt x="182766" y="82296"/>
                  <a:pt x="192024" y="80582"/>
                  <a:pt x="197853" y="79896"/>
                </a:cubicBezTo>
                <a:cubicBezTo>
                  <a:pt x="202311" y="79210"/>
                  <a:pt x="210198" y="78867"/>
                  <a:pt x="218427" y="78867"/>
                </a:cubicBezTo>
                <a:lnTo>
                  <a:pt x="218427" y="129273"/>
                </a:lnTo>
                <a:cubicBezTo>
                  <a:pt x="202654" y="130302"/>
                  <a:pt x="180365" y="130645"/>
                  <a:pt x="170078" y="130645"/>
                </a:cubicBezTo>
                <a:cubicBezTo>
                  <a:pt x="163906" y="130645"/>
                  <a:pt x="157048" y="130302"/>
                  <a:pt x="150533" y="129617"/>
                </a:cubicBezTo>
                <a:cubicBezTo>
                  <a:pt x="152933" y="123101"/>
                  <a:pt x="153962" y="115557"/>
                  <a:pt x="153962" y="107671"/>
                </a:cubicBezTo>
                <a:cubicBezTo>
                  <a:pt x="153962" y="66865"/>
                  <a:pt x="121729" y="38062"/>
                  <a:pt x="77153" y="38062"/>
                </a:cubicBezTo>
                <a:cubicBezTo>
                  <a:pt x="32233" y="38062"/>
                  <a:pt x="0" y="66865"/>
                  <a:pt x="0" y="107671"/>
                </a:cubicBezTo>
                <a:cubicBezTo>
                  <a:pt x="0" y="149162"/>
                  <a:pt x="32233" y="177965"/>
                  <a:pt x="77153" y="177965"/>
                </a:cubicBezTo>
                <a:cubicBezTo>
                  <a:pt x="108014" y="177965"/>
                  <a:pt x="133388" y="163906"/>
                  <a:pt x="145732" y="141618"/>
                </a:cubicBezTo>
                <a:cubicBezTo>
                  <a:pt x="151219" y="146076"/>
                  <a:pt x="158077" y="150533"/>
                  <a:pt x="165278" y="153962"/>
                </a:cubicBezTo>
                <a:cubicBezTo>
                  <a:pt x="171450" y="151905"/>
                  <a:pt x="180708" y="150190"/>
                  <a:pt x="186538" y="149504"/>
                </a:cubicBezTo>
                <a:cubicBezTo>
                  <a:pt x="193053" y="148818"/>
                  <a:pt x="206769" y="148133"/>
                  <a:pt x="218427" y="148133"/>
                </a:cubicBezTo>
                <a:cubicBezTo>
                  <a:pt x="218427" y="161506"/>
                  <a:pt x="219799" y="190995"/>
                  <a:pt x="221856" y="201968"/>
                </a:cubicBezTo>
                <a:moveTo>
                  <a:pt x="33262" y="107671"/>
                </a:moveTo>
                <a:cubicBezTo>
                  <a:pt x="33262" y="79553"/>
                  <a:pt x="51778" y="62065"/>
                  <a:pt x="77153" y="62065"/>
                </a:cubicBezTo>
                <a:cubicBezTo>
                  <a:pt x="102527" y="62065"/>
                  <a:pt x="121044" y="79553"/>
                  <a:pt x="121044" y="107671"/>
                </a:cubicBezTo>
                <a:cubicBezTo>
                  <a:pt x="121044" y="136131"/>
                  <a:pt x="102527" y="152934"/>
                  <a:pt x="77153" y="152934"/>
                </a:cubicBezTo>
                <a:cubicBezTo>
                  <a:pt x="51778" y="152934"/>
                  <a:pt x="33262" y="136131"/>
                  <a:pt x="33262" y="10767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" name="Freeform 12"/>
          <p:cNvSpPr/>
          <p:nvPr/>
        </p:nvSpPr>
        <p:spPr>
          <a:xfrm>
            <a:off x="4226867" y="4187584"/>
            <a:ext cx="279807" cy="321297"/>
          </a:xfrm>
          <a:custGeom>
            <a:avLst/>
            <a:gdLst>
              <a:gd name="connsiteX0" fmla="*/ 232144 w 279807"/>
              <a:gd name="connsiteY0" fmla="*/ 300381 h 321297"/>
              <a:gd name="connsiteX1" fmla="*/ 130303 w 279807"/>
              <a:gd name="connsiteY1" fmla="*/ 301409 h 321297"/>
              <a:gd name="connsiteX2" fmla="*/ 124130 w 279807"/>
              <a:gd name="connsiteY2" fmla="*/ 294894 h 321297"/>
              <a:gd name="connsiteX3" fmla="*/ 124130 w 279807"/>
              <a:gd name="connsiteY3" fmla="*/ 267805 h 321297"/>
              <a:gd name="connsiteX4" fmla="*/ 254775 w 279807"/>
              <a:gd name="connsiteY4" fmla="*/ 266090 h 321297"/>
              <a:gd name="connsiteX5" fmla="*/ 258547 w 279807"/>
              <a:gd name="connsiteY5" fmla="*/ 254089 h 321297"/>
              <a:gd name="connsiteX6" fmla="*/ 256146 w 279807"/>
              <a:gd name="connsiteY6" fmla="*/ 250317 h 321297"/>
              <a:gd name="connsiteX7" fmla="*/ 249631 w 279807"/>
              <a:gd name="connsiteY7" fmla="*/ 247231 h 321297"/>
              <a:gd name="connsiteX8" fmla="*/ 256832 w 279807"/>
              <a:gd name="connsiteY8" fmla="*/ 214998 h 321297"/>
              <a:gd name="connsiteX9" fmla="*/ 261633 w 279807"/>
              <a:gd name="connsiteY9" fmla="*/ 204712 h 321297"/>
              <a:gd name="connsiteX10" fmla="*/ 260604 w 279807"/>
              <a:gd name="connsiteY10" fmla="*/ 199568 h 321297"/>
              <a:gd name="connsiteX11" fmla="*/ 243802 w 279807"/>
              <a:gd name="connsiteY11" fmla="*/ 191681 h 321297"/>
              <a:gd name="connsiteX12" fmla="*/ 237630 w 279807"/>
              <a:gd name="connsiteY12" fmla="*/ 191681 h 321297"/>
              <a:gd name="connsiteX13" fmla="*/ 225971 w 279807"/>
              <a:gd name="connsiteY13" fmla="*/ 197168 h 321297"/>
              <a:gd name="connsiteX14" fmla="*/ 105614 w 279807"/>
              <a:gd name="connsiteY14" fmla="*/ 198882 h 321297"/>
              <a:gd name="connsiteX15" fmla="*/ 72009 w 279807"/>
              <a:gd name="connsiteY15" fmla="*/ 195796 h 321297"/>
              <a:gd name="connsiteX16" fmla="*/ 69609 w 279807"/>
              <a:gd name="connsiteY16" fmla="*/ 199911 h 321297"/>
              <a:gd name="connsiteX17" fmla="*/ 70638 w 279807"/>
              <a:gd name="connsiteY17" fmla="*/ 204026 h 321297"/>
              <a:gd name="connsiteX18" fmla="*/ 100470 w 279807"/>
              <a:gd name="connsiteY18" fmla="*/ 222542 h 321297"/>
              <a:gd name="connsiteX19" fmla="*/ 129617 w 279807"/>
              <a:gd name="connsiteY19" fmla="*/ 217399 h 321297"/>
              <a:gd name="connsiteX20" fmla="*/ 221857 w 279807"/>
              <a:gd name="connsiteY20" fmla="*/ 216370 h 321297"/>
              <a:gd name="connsiteX21" fmla="*/ 221171 w 279807"/>
              <a:gd name="connsiteY21" fmla="*/ 246545 h 321297"/>
              <a:gd name="connsiteX22" fmla="*/ 214999 w 279807"/>
              <a:gd name="connsiteY22" fmla="*/ 248260 h 321297"/>
              <a:gd name="connsiteX23" fmla="*/ 124816 w 279807"/>
              <a:gd name="connsiteY23" fmla="*/ 249631 h 321297"/>
              <a:gd name="connsiteX24" fmla="*/ 75781 w 279807"/>
              <a:gd name="connsiteY24" fmla="*/ 247574 h 321297"/>
              <a:gd name="connsiteX25" fmla="*/ 72009 w 279807"/>
              <a:gd name="connsiteY25" fmla="*/ 249631 h 321297"/>
              <a:gd name="connsiteX26" fmla="*/ 70638 w 279807"/>
              <a:gd name="connsiteY26" fmla="*/ 257518 h 321297"/>
              <a:gd name="connsiteX27" fmla="*/ 90183 w 279807"/>
              <a:gd name="connsiteY27" fmla="*/ 267462 h 321297"/>
              <a:gd name="connsiteX28" fmla="*/ 90183 w 279807"/>
              <a:gd name="connsiteY28" fmla="*/ 296951 h 321297"/>
              <a:gd name="connsiteX29" fmla="*/ 118987 w 279807"/>
              <a:gd name="connsiteY29" fmla="*/ 321297 h 321297"/>
              <a:gd name="connsiteX30" fmla="*/ 270206 w 279807"/>
              <a:gd name="connsiteY30" fmla="*/ 320612 h 321297"/>
              <a:gd name="connsiteX31" fmla="*/ 275692 w 279807"/>
              <a:gd name="connsiteY31" fmla="*/ 318554 h 321297"/>
              <a:gd name="connsiteX32" fmla="*/ 279807 w 279807"/>
              <a:gd name="connsiteY32" fmla="*/ 303809 h 321297"/>
              <a:gd name="connsiteX33" fmla="*/ 274663 w 279807"/>
              <a:gd name="connsiteY33" fmla="*/ 297980 h 321297"/>
              <a:gd name="connsiteX34" fmla="*/ 242431 w 279807"/>
              <a:gd name="connsiteY34" fmla="*/ 295237 h 321297"/>
              <a:gd name="connsiteX36" fmla="*/ 160134 w 279807"/>
              <a:gd name="connsiteY36" fmla="*/ 147790 h 321297"/>
              <a:gd name="connsiteX37" fmla="*/ 162192 w 279807"/>
              <a:gd name="connsiteY37" fmla="*/ 138874 h 321297"/>
              <a:gd name="connsiteX38" fmla="*/ 176594 w 279807"/>
              <a:gd name="connsiteY38" fmla="*/ 148133 h 321297"/>
              <a:gd name="connsiteX39" fmla="*/ 197511 w 279807"/>
              <a:gd name="connsiteY39" fmla="*/ 143332 h 321297"/>
              <a:gd name="connsiteX40" fmla="*/ 227343 w 279807"/>
              <a:gd name="connsiteY40" fmla="*/ 142304 h 321297"/>
              <a:gd name="connsiteX41" fmla="*/ 230772 w 279807"/>
              <a:gd name="connsiteY41" fmla="*/ 181051 h 321297"/>
              <a:gd name="connsiteX42" fmla="*/ 250317 w 279807"/>
              <a:gd name="connsiteY42" fmla="*/ 181051 h 321297"/>
              <a:gd name="connsiteX43" fmla="*/ 260604 w 279807"/>
              <a:gd name="connsiteY43" fmla="*/ 123101 h 321297"/>
              <a:gd name="connsiteX44" fmla="*/ 260604 w 279807"/>
              <a:gd name="connsiteY44" fmla="*/ 37719 h 321297"/>
              <a:gd name="connsiteX45" fmla="*/ 261633 w 279807"/>
              <a:gd name="connsiteY45" fmla="*/ 18517 h 321297"/>
              <a:gd name="connsiteX46" fmla="*/ 257175 w 279807"/>
              <a:gd name="connsiteY46" fmla="*/ 10287 h 321297"/>
              <a:gd name="connsiteX47" fmla="*/ 207798 w 279807"/>
              <a:gd name="connsiteY47" fmla="*/ 0 h 321297"/>
              <a:gd name="connsiteX48" fmla="*/ 202997 w 279807"/>
              <a:gd name="connsiteY48" fmla="*/ 2058 h 321297"/>
              <a:gd name="connsiteX49" fmla="*/ 199568 w 279807"/>
              <a:gd name="connsiteY49" fmla="*/ 12687 h 321297"/>
              <a:gd name="connsiteX50" fmla="*/ 227343 w 279807"/>
              <a:gd name="connsiteY50" fmla="*/ 31547 h 321297"/>
              <a:gd name="connsiteX51" fmla="*/ 227343 w 279807"/>
              <a:gd name="connsiteY51" fmla="*/ 63437 h 321297"/>
              <a:gd name="connsiteX52" fmla="*/ 180709 w 279807"/>
              <a:gd name="connsiteY52" fmla="*/ 64808 h 321297"/>
              <a:gd name="connsiteX53" fmla="*/ 165278 w 279807"/>
              <a:gd name="connsiteY53" fmla="*/ 64122 h 321297"/>
              <a:gd name="connsiteX54" fmla="*/ 165621 w 279807"/>
              <a:gd name="connsiteY54" fmla="*/ 51778 h 321297"/>
              <a:gd name="connsiteX55" fmla="*/ 166307 w 279807"/>
              <a:gd name="connsiteY55" fmla="*/ 35662 h 321297"/>
              <a:gd name="connsiteX56" fmla="*/ 162535 w 279807"/>
              <a:gd name="connsiteY56" fmla="*/ 29147 h 321297"/>
              <a:gd name="connsiteX57" fmla="*/ 120701 w 279807"/>
              <a:gd name="connsiteY57" fmla="*/ 21260 h 321297"/>
              <a:gd name="connsiteX58" fmla="*/ 115900 w 279807"/>
              <a:gd name="connsiteY58" fmla="*/ 23317 h 321297"/>
              <a:gd name="connsiteX59" fmla="*/ 112471 w 279807"/>
              <a:gd name="connsiteY59" fmla="*/ 32576 h 321297"/>
              <a:gd name="connsiteX60" fmla="*/ 132359 w 279807"/>
              <a:gd name="connsiteY60" fmla="*/ 45949 h 321297"/>
              <a:gd name="connsiteX61" fmla="*/ 132359 w 279807"/>
              <a:gd name="connsiteY61" fmla="*/ 83325 h 321297"/>
              <a:gd name="connsiteX62" fmla="*/ 53835 w 279807"/>
              <a:gd name="connsiteY62" fmla="*/ 84353 h 321297"/>
              <a:gd name="connsiteX63" fmla="*/ 53835 w 279807"/>
              <a:gd name="connsiteY63" fmla="*/ 64465 h 321297"/>
              <a:gd name="connsiteX64" fmla="*/ 54521 w 279807"/>
              <a:gd name="connsiteY64" fmla="*/ 49035 h 321297"/>
              <a:gd name="connsiteX65" fmla="*/ 50407 w 279807"/>
              <a:gd name="connsiteY65" fmla="*/ 42519 h 321297"/>
              <a:gd name="connsiteX66" fmla="*/ 7544 w 279807"/>
              <a:gd name="connsiteY66" fmla="*/ 38062 h 321297"/>
              <a:gd name="connsiteX67" fmla="*/ 2743 w 279807"/>
              <a:gd name="connsiteY67" fmla="*/ 39776 h 321297"/>
              <a:gd name="connsiteX68" fmla="*/ 0 w 279807"/>
              <a:gd name="connsiteY68" fmla="*/ 49378 h 321297"/>
              <a:gd name="connsiteX69" fmla="*/ 20574 w 279807"/>
              <a:gd name="connsiteY69" fmla="*/ 61036 h 321297"/>
              <a:gd name="connsiteX70" fmla="*/ 22632 w 279807"/>
              <a:gd name="connsiteY70" fmla="*/ 158763 h 321297"/>
              <a:gd name="connsiteX71" fmla="*/ 26403 w 279807"/>
              <a:gd name="connsiteY71" fmla="*/ 181737 h 321297"/>
              <a:gd name="connsiteX72" fmla="*/ 44235 w 279807"/>
              <a:gd name="connsiteY72" fmla="*/ 181737 h 321297"/>
              <a:gd name="connsiteX73" fmla="*/ 51778 w 279807"/>
              <a:gd name="connsiteY73" fmla="*/ 167678 h 321297"/>
              <a:gd name="connsiteX74" fmla="*/ 166307 w 279807"/>
              <a:gd name="connsiteY74" fmla="*/ 166650 h 321297"/>
              <a:gd name="connsiteX75" fmla="*/ 170079 w 279807"/>
              <a:gd name="connsiteY75" fmla="*/ 153619 h 321297"/>
              <a:gd name="connsiteX76" fmla="*/ 167336 w 279807"/>
              <a:gd name="connsiteY76" fmla="*/ 149847 h 321297"/>
              <a:gd name="connsiteX78" fmla="*/ 227343 w 279807"/>
              <a:gd name="connsiteY78" fmla="*/ 123444 h 321297"/>
              <a:gd name="connsiteX79" fmla="*/ 181051 w 279807"/>
              <a:gd name="connsiteY79" fmla="*/ 124816 h 321297"/>
              <a:gd name="connsiteX80" fmla="*/ 164250 w 279807"/>
              <a:gd name="connsiteY80" fmla="*/ 124130 h 321297"/>
              <a:gd name="connsiteX81" fmla="*/ 164592 w 279807"/>
              <a:gd name="connsiteY81" fmla="*/ 114872 h 321297"/>
              <a:gd name="connsiteX82" fmla="*/ 165278 w 279807"/>
              <a:gd name="connsiteY82" fmla="*/ 81268 h 321297"/>
              <a:gd name="connsiteX83" fmla="*/ 176251 w 279807"/>
              <a:gd name="connsiteY83" fmla="*/ 88126 h 321297"/>
              <a:gd name="connsiteX84" fmla="*/ 197168 w 279807"/>
              <a:gd name="connsiteY84" fmla="*/ 83325 h 321297"/>
              <a:gd name="connsiteX85" fmla="*/ 227343 w 279807"/>
              <a:gd name="connsiteY85" fmla="*/ 82296 h 321297"/>
              <a:gd name="connsiteX87" fmla="*/ 132359 w 279807"/>
              <a:gd name="connsiteY87" fmla="*/ 103213 h 321297"/>
              <a:gd name="connsiteX88" fmla="*/ 132359 w 279807"/>
              <a:gd name="connsiteY88" fmla="*/ 146761 h 321297"/>
              <a:gd name="connsiteX89" fmla="*/ 53492 w 279807"/>
              <a:gd name="connsiteY89" fmla="*/ 147790 h 321297"/>
              <a:gd name="connsiteX90" fmla="*/ 53835 w 279807"/>
              <a:gd name="connsiteY90" fmla="*/ 104242 h 3212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</a:cxnLst>
            <a:rect l="l" t="t" r="r" b="b"/>
            <a:pathLst>
              <a:path w="279807" h="321297">
                <a:moveTo>
                  <a:pt x="232144" y="300381"/>
                </a:moveTo>
                <a:cubicBezTo>
                  <a:pt x="211570" y="301409"/>
                  <a:pt x="154305" y="301752"/>
                  <a:pt x="130303" y="301409"/>
                </a:cubicBezTo>
                <a:cubicBezTo>
                  <a:pt x="125845" y="301409"/>
                  <a:pt x="124130" y="299352"/>
                  <a:pt x="124130" y="294894"/>
                </a:cubicBezTo>
                <a:lnTo>
                  <a:pt x="124130" y="267805"/>
                </a:lnTo>
                <a:lnTo>
                  <a:pt x="254775" y="266090"/>
                </a:lnTo>
                <a:cubicBezTo>
                  <a:pt x="256489" y="264033"/>
                  <a:pt x="258547" y="259233"/>
                  <a:pt x="258547" y="254089"/>
                </a:cubicBezTo>
                <a:cubicBezTo>
                  <a:pt x="258547" y="252375"/>
                  <a:pt x="257518" y="251003"/>
                  <a:pt x="256146" y="250317"/>
                </a:cubicBezTo>
                <a:lnTo>
                  <a:pt x="249631" y="247231"/>
                </a:lnTo>
                <a:cubicBezTo>
                  <a:pt x="252375" y="239687"/>
                  <a:pt x="256146" y="224257"/>
                  <a:pt x="256832" y="214998"/>
                </a:cubicBezTo>
                <a:lnTo>
                  <a:pt x="261633" y="204712"/>
                </a:lnTo>
                <a:cubicBezTo>
                  <a:pt x="262319" y="202654"/>
                  <a:pt x="262319" y="200597"/>
                  <a:pt x="260604" y="199568"/>
                </a:cubicBezTo>
                <a:cubicBezTo>
                  <a:pt x="257175" y="197510"/>
                  <a:pt x="248260" y="193396"/>
                  <a:pt x="243802" y="191681"/>
                </a:cubicBezTo>
                <a:cubicBezTo>
                  <a:pt x="241745" y="190995"/>
                  <a:pt x="239345" y="190995"/>
                  <a:pt x="237630" y="191681"/>
                </a:cubicBezTo>
                <a:lnTo>
                  <a:pt x="225971" y="197168"/>
                </a:lnTo>
                <a:cubicBezTo>
                  <a:pt x="206426" y="197853"/>
                  <a:pt x="123787" y="198882"/>
                  <a:pt x="105614" y="198882"/>
                </a:cubicBezTo>
                <a:cubicBezTo>
                  <a:pt x="97041" y="198882"/>
                  <a:pt x="81953" y="197510"/>
                  <a:pt x="72009" y="195796"/>
                </a:cubicBezTo>
                <a:lnTo>
                  <a:pt x="69609" y="199911"/>
                </a:lnTo>
                <a:cubicBezTo>
                  <a:pt x="69266" y="201625"/>
                  <a:pt x="69266" y="202654"/>
                  <a:pt x="70638" y="204026"/>
                </a:cubicBezTo>
                <a:cubicBezTo>
                  <a:pt x="78525" y="210884"/>
                  <a:pt x="89154" y="217741"/>
                  <a:pt x="100470" y="222542"/>
                </a:cubicBezTo>
                <a:cubicBezTo>
                  <a:pt x="109042" y="220142"/>
                  <a:pt x="122416" y="217741"/>
                  <a:pt x="129617" y="217399"/>
                </a:cubicBezTo>
                <a:cubicBezTo>
                  <a:pt x="142304" y="216713"/>
                  <a:pt x="199911" y="216027"/>
                  <a:pt x="221857" y="216370"/>
                </a:cubicBezTo>
                <a:cubicBezTo>
                  <a:pt x="222200" y="222542"/>
                  <a:pt x="221857" y="239344"/>
                  <a:pt x="221171" y="246545"/>
                </a:cubicBezTo>
                <a:lnTo>
                  <a:pt x="214999" y="248260"/>
                </a:lnTo>
                <a:cubicBezTo>
                  <a:pt x="201968" y="248945"/>
                  <a:pt x="147790" y="249631"/>
                  <a:pt x="124816" y="249631"/>
                </a:cubicBezTo>
                <a:cubicBezTo>
                  <a:pt x="114186" y="248260"/>
                  <a:pt x="87440" y="247574"/>
                  <a:pt x="75781" y="247574"/>
                </a:cubicBezTo>
                <a:cubicBezTo>
                  <a:pt x="73724" y="247574"/>
                  <a:pt x="72352" y="248603"/>
                  <a:pt x="72009" y="249631"/>
                </a:cubicBezTo>
                <a:lnTo>
                  <a:pt x="70638" y="257518"/>
                </a:lnTo>
                <a:cubicBezTo>
                  <a:pt x="78525" y="259576"/>
                  <a:pt x="85725" y="263004"/>
                  <a:pt x="90183" y="267462"/>
                </a:cubicBezTo>
                <a:lnTo>
                  <a:pt x="90183" y="296951"/>
                </a:lnTo>
                <a:cubicBezTo>
                  <a:pt x="90183" y="313754"/>
                  <a:pt x="97727" y="321297"/>
                  <a:pt x="118987" y="321297"/>
                </a:cubicBezTo>
                <a:lnTo>
                  <a:pt x="270206" y="320612"/>
                </a:lnTo>
                <a:cubicBezTo>
                  <a:pt x="272263" y="320612"/>
                  <a:pt x="274320" y="319926"/>
                  <a:pt x="275692" y="318554"/>
                </a:cubicBezTo>
                <a:cubicBezTo>
                  <a:pt x="277406" y="316840"/>
                  <a:pt x="279807" y="311353"/>
                  <a:pt x="279807" y="303809"/>
                </a:cubicBezTo>
                <a:cubicBezTo>
                  <a:pt x="279807" y="300723"/>
                  <a:pt x="277749" y="298666"/>
                  <a:pt x="274663" y="297980"/>
                </a:cubicBezTo>
                <a:cubicBezTo>
                  <a:pt x="267462" y="296266"/>
                  <a:pt x="252718" y="294894"/>
                  <a:pt x="242431" y="295237"/>
                </a:cubicBezTo>
                <a:moveTo>
                  <a:pt x="160134" y="147790"/>
                </a:moveTo>
                <a:cubicBezTo>
                  <a:pt x="160820" y="145047"/>
                  <a:pt x="161506" y="142304"/>
                  <a:pt x="162192" y="138874"/>
                </a:cubicBezTo>
                <a:cubicBezTo>
                  <a:pt x="166650" y="142304"/>
                  <a:pt x="171450" y="145390"/>
                  <a:pt x="176594" y="148133"/>
                </a:cubicBezTo>
                <a:cubicBezTo>
                  <a:pt x="182766" y="145733"/>
                  <a:pt x="191339" y="144018"/>
                  <a:pt x="197511" y="143332"/>
                </a:cubicBezTo>
                <a:cubicBezTo>
                  <a:pt x="203340" y="142647"/>
                  <a:pt x="216370" y="142304"/>
                  <a:pt x="227343" y="142304"/>
                </a:cubicBezTo>
                <a:cubicBezTo>
                  <a:pt x="228029" y="155677"/>
                  <a:pt x="229057" y="172822"/>
                  <a:pt x="230772" y="181051"/>
                </a:cubicBezTo>
                <a:lnTo>
                  <a:pt x="250317" y="181051"/>
                </a:lnTo>
                <a:cubicBezTo>
                  <a:pt x="256146" y="168364"/>
                  <a:pt x="260604" y="142304"/>
                  <a:pt x="260604" y="123101"/>
                </a:cubicBezTo>
                <a:lnTo>
                  <a:pt x="260604" y="37719"/>
                </a:lnTo>
                <a:lnTo>
                  <a:pt x="261633" y="18517"/>
                </a:lnTo>
                <a:cubicBezTo>
                  <a:pt x="261633" y="14402"/>
                  <a:pt x="260261" y="11659"/>
                  <a:pt x="257175" y="10287"/>
                </a:cubicBezTo>
                <a:cubicBezTo>
                  <a:pt x="246203" y="5486"/>
                  <a:pt x="222200" y="686"/>
                  <a:pt x="207798" y="0"/>
                </a:cubicBezTo>
                <a:cubicBezTo>
                  <a:pt x="204712" y="0"/>
                  <a:pt x="203683" y="686"/>
                  <a:pt x="202997" y="2058"/>
                </a:cubicBezTo>
                <a:lnTo>
                  <a:pt x="199568" y="12687"/>
                </a:lnTo>
                <a:cubicBezTo>
                  <a:pt x="211570" y="17145"/>
                  <a:pt x="222200" y="24003"/>
                  <a:pt x="227343" y="31547"/>
                </a:cubicBezTo>
                <a:lnTo>
                  <a:pt x="227343" y="63437"/>
                </a:lnTo>
                <a:cubicBezTo>
                  <a:pt x="211913" y="64465"/>
                  <a:pt x="190653" y="64808"/>
                  <a:pt x="180709" y="64808"/>
                </a:cubicBezTo>
                <a:cubicBezTo>
                  <a:pt x="175908" y="64808"/>
                  <a:pt x="170421" y="64465"/>
                  <a:pt x="165278" y="64122"/>
                </a:cubicBezTo>
                <a:lnTo>
                  <a:pt x="165621" y="51778"/>
                </a:lnTo>
                <a:lnTo>
                  <a:pt x="166307" y="35662"/>
                </a:lnTo>
                <a:cubicBezTo>
                  <a:pt x="166650" y="32576"/>
                  <a:pt x="165621" y="30518"/>
                  <a:pt x="162535" y="29147"/>
                </a:cubicBezTo>
                <a:cubicBezTo>
                  <a:pt x="153620" y="25718"/>
                  <a:pt x="132359" y="21603"/>
                  <a:pt x="120701" y="21260"/>
                </a:cubicBezTo>
                <a:cubicBezTo>
                  <a:pt x="117615" y="20917"/>
                  <a:pt x="116586" y="21946"/>
                  <a:pt x="115900" y="23317"/>
                </a:cubicBezTo>
                <a:lnTo>
                  <a:pt x="112471" y="32576"/>
                </a:lnTo>
                <a:cubicBezTo>
                  <a:pt x="120701" y="35662"/>
                  <a:pt x="128588" y="40805"/>
                  <a:pt x="132359" y="45949"/>
                </a:cubicBezTo>
                <a:lnTo>
                  <a:pt x="132359" y="83325"/>
                </a:lnTo>
                <a:lnTo>
                  <a:pt x="53835" y="84353"/>
                </a:lnTo>
                <a:lnTo>
                  <a:pt x="53835" y="64465"/>
                </a:lnTo>
                <a:lnTo>
                  <a:pt x="54521" y="49035"/>
                </a:lnTo>
                <a:cubicBezTo>
                  <a:pt x="54521" y="45606"/>
                  <a:pt x="53492" y="43206"/>
                  <a:pt x="50407" y="42519"/>
                </a:cubicBezTo>
                <a:cubicBezTo>
                  <a:pt x="41148" y="40120"/>
                  <a:pt x="19203" y="37719"/>
                  <a:pt x="7544" y="38062"/>
                </a:cubicBezTo>
                <a:cubicBezTo>
                  <a:pt x="4115" y="38062"/>
                  <a:pt x="3086" y="38748"/>
                  <a:pt x="2743" y="39776"/>
                </a:cubicBezTo>
                <a:lnTo>
                  <a:pt x="0" y="49378"/>
                </a:lnTo>
                <a:cubicBezTo>
                  <a:pt x="7887" y="51778"/>
                  <a:pt x="16459" y="56579"/>
                  <a:pt x="20574" y="61036"/>
                </a:cubicBezTo>
                <a:lnTo>
                  <a:pt x="22632" y="158763"/>
                </a:lnTo>
                <a:cubicBezTo>
                  <a:pt x="22632" y="165278"/>
                  <a:pt x="24003" y="175222"/>
                  <a:pt x="26403" y="181737"/>
                </a:cubicBezTo>
                <a:lnTo>
                  <a:pt x="44235" y="181737"/>
                </a:lnTo>
                <a:cubicBezTo>
                  <a:pt x="46978" y="178994"/>
                  <a:pt x="50064" y="174536"/>
                  <a:pt x="51778" y="167678"/>
                </a:cubicBezTo>
                <a:cubicBezTo>
                  <a:pt x="78181" y="167335"/>
                  <a:pt x="141275" y="166650"/>
                  <a:pt x="166307" y="166650"/>
                </a:cubicBezTo>
                <a:cubicBezTo>
                  <a:pt x="168364" y="164592"/>
                  <a:pt x="170079" y="159106"/>
                  <a:pt x="170079" y="153619"/>
                </a:cubicBezTo>
                <a:cubicBezTo>
                  <a:pt x="170079" y="151562"/>
                  <a:pt x="169050" y="150533"/>
                  <a:pt x="167336" y="149847"/>
                </a:cubicBezTo>
                <a:moveTo>
                  <a:pt x="227343" y="123444"/>
                </a:moveTo>
                <a:cubicBezTo>
                  <a:pt x="212255" y="124473"/>
                  <a:pt x="190995" y="124816"/>
                  <a:pt x="181051" y="124816"/>
                </a:cubicBezTo>
                <a:cubicBezTo>
                  <a:pt x="175908" y="124816"/>
                  <a:pt x="169736" y="124473"/>
                  <a:pt x="164250" y="124130"/>
                </a:cubicBezTo>
                <a:cubicBezTo>
                  <a:pt x="164592" y="121044"/>
                  <a:pt x="164592" y="117615"/>
                  <a:pt x="164592" y="114872"/>
                </a:cubicBezTo>
                <a:lnTo>
                  <a:pt x="165278" y="81268"/>
                </a:lnTo>
                <a:cubicBezTo>
                  <a:pt x="168707" y="83668"/>
                  <a:pt x="172479" y="86068"/>
                  <a:pt x="176251" y="88126"/>
                </a:cubicBezTo>
                <a:cubicBezTo>
                  <a:pt x="182423" y="85725"/>
                  <a:pt x="190995" y="84011"/>
                  <a:pt x="197168" y="83325"/>
                </a:cubicBezTo>
                <a:cubicBezTo>
                  <a:pt x="202997" y="82639"/>
                  <a:pt x="216370" y="82296"/>
                  <a:pt x="227343" y="82296"/>
                </a:cubicBezTo>
                <a:moveTo>
                  <a:pt x="132359" y="103213"/>
                </a:moveTo>
                <a:lnTo>
                  <a:pt x="132359" y="146761"/>
                </a:lnTo>
                <a:lnTo>
                  <a:pt x="53492" y="147790"/>
                </a:lnTo>
                <a:lnTo>
                  <a:pt x="53835" y="10424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" name="Freeform 13"/>
          <p:cNvSpPr/>
          <p:nvPr/>
        </p:nvSpPr>
        <p:spPr>
          <a:xfrm>
            <a:off x="2476301" y="4618147"/>
            <a:ext cx="317526" cy="311353"/>
          </a:xfrm>
          <a:custGeom>
            <a:avLst/>
            <a:gdLst>
              <a:gd name="connsiteX0" fmla="*/ 257175 w 317526"/>
              <a:gd name="connsiteY0" fmla="*/ 145733 h 311353"/>
              <a:gd name="connsiteX1" fmla="*/ 44920 w 317526"/>
              <a:gd name="connsiteY1" fmla="*/ 149161 h 311353"/>
              <a:gd name="connsiteX2" fmla="*/ 3429 w 317526"/>
              <a:gd name="connsiteY2" fmla="*/ 145390 h 311353"/>
              <a:gd name="connsiteX3" fmla="*/ 686 w 317526"/>
              <a:gd name="connsiteY3" fmla="*/ 150876 h 311353"/>
              <a:gd name="connsiteX4" fmla="*/ 1715 w 317526"/>
              <a:gd name="connsiteY4" fmla="*/ 154991 h 311353"/>
              <a:gd name="connsiteX5" fmla="*/ 38062 w 317526"/>
              <a:gd name="connsiteY5" fmla="*/ 176594 h 311353"/>
              <a:gd name="connsiteX6" fmla="*/ 75095 w 317526"/>
              <a:gd name="connsiteY6" fmla="*/ 169736 h 311353"/>
              <a:gd name="connsiteX7" fmla="*/ 266433 w 317526"/>
              <a:gd name="connsiteY7" fmla="*/ 166993 h 311353"/>
              <a:gd name="connsiteX8" fmla="*/ 308267 w 317526"/>
              <a:gd name="connsiteY8" fmla="*/ 168707 h 311353"/>
              <a:gd name="connsiteX9" fmla="*/ 317526 w 317526"/>
              <a:gd name="connsiteY9" fmla="*/ 152591 h 311353"/>
              <a:gd name="connsiteX10" fmla="*/ 312382 w 317526"/>
              <a:gd name="connsiteY10" fmla="*/ 145733 h 311353"/>
              <a:gd name="connsiteX11" fmla="*/ 270891 w 317526"/>
              <a:gd name="connsiteY11" fmla="*/ 139903 h 311353"/>
              <a:gd name="connsiteX13" fmla="*/ 212598 w 317526"/>
              <a:gd name="connsiteY13" fmla="*/ 199225 h 311353"/>
              <a:gd name="connsiteX14" fmla="*/ 112128 w 317526"/>
              <a:gd name="connsiteY14" fmla="*/ 201283 h 311353"/>
              <a:gd name="connsiteX15" fmla="*/ 65837 w 317526"/>
              <a:gd name="connsiteY15" fmla="*/ 197511 h 311353"/>
              <a:gd name="connsiteX16" fmla="*/ 62065 w 317526"/>
              <a:gd name="connsiteY16" fmla="*/ 199568 h 311353"/>
              <a:gd name="connsiteX17" fmla="*/ 59665 w 317526"/>
              <a:gd name="connsiteY17" fmla="*/ 208483 h 311353"/>
              <a:gd name="connsiteX18" fmla="*/ 78181 w 317526"/>
              <a:gd name="connsiteY18" fmla="*/ 220142 h 311353"/>
              <a:gd name="connsiteX19" fmla="*/ 83668 w 317526"/>
              <a:gd name="connsiteY19" fmla="*/ 291808 h 311353"/>
              <a:gd name="connsiteX20" fmla="*/ 88468 w 317526"/>
              <a:gd name="connsiteY20" fmla="*/ 311353 h 311353"/>
              <a:gd name="connsiteX21" fmla="*/ 106642 w 317526"/>
              <a:gd name="connsiteY21" fmla="*/ 311353 h 311353"/>
              <a:gd name="connsiteX22" fmla="*/ 112471 w 317526"/>
              <a:gd name="connsiteY22" fmla="*/ 301410 h 311353"/>
              <a:gd name="connsiteX23" fmla="*/ 242430 w 317526"/>
              <a:gd name="connsiteY23" fmla="*/ 300038 h 311353"/>
              <a:gd name="connsiteX24" fmla="*/ 247574 w 317526"/>
              <a:gd name="connsiteY24" fmla="*/ 285293 h 311353"/>
              <a:gd name="connsiteX25" fmla="*/ 244488 w 317526"/>
              <a:gd name="connsiteY25" fmla="*/ 280493 h 311353"/>
              <a:gd name="connsiteX26" fmla="*/ 237972 w 317526"/>
              <a:gd name="connsiteY26" fmla="*/ 277063 h 311353"/>
              <a:gd name="connsiteX27" fmla="*/ 246202 w 317526"/>
              <a:gd name="connsiteY27" fmla="*/ 221171 h 311353"/>
              <a:gd name="connsiteX28" fmla="*/ 250317 w 317526"/>
              <a:gd name="connsiteY28" fmla="*/ 207112 h 311353"/>
              <a:gd name="connsiteX29" fmla="*/ 249631 w 317526"/>
              <a:gd name="connsiteY29" fmla="*/ 202654 h 311353"/>
              <a:gd name="connsiteX30" fmla="*/ 232143 w 317526"/>
              <a:gd name="connsiteY30" fmla="*/ 193739 h 311353"/>
              <a:gd name="connsiteX31" fmla="*/ 225628 w 317526"/>
              <a:gd name="connsiteY31" fmla="*/ 193739 h 311353"/>
              <a:gd name="connsiteX33" fmla="*/ 112814 w 317526"/>
              <a:gd name="connsiteY33" fmla="*/ 222542 h 311353"/>
              <a:gd name="connsiteX34" fmla="*/ 211912 w 317526"/>
              <a:gd name="connsiteY34" fmla="*/ 221171 h 311353"/>
              <a:gd name="connsiteX35" fmla="*/ 210883 w 317526"/>
              <a:gd name="connsiteY35" fmla="*/ 276721 h 311353"/>
              <a:gd name="connsiteX36" fmla="*/ 203683 w 317526"/>
              <a:gd name="connsiteY36" fmla="*/ 278435 h 311353"/>
              <a:gd name="connsiteX37" fmla="*/ 113843 w 317526"/>
              <a:gd name="connsiteY37" fmla="*/ 280150 h 311353"/>
              <a:gd name="connsiteX39" fmla="*/ 158420 w 317526"/>
              <a:gd name="connsiteY39" fmla="*/ 126530 h 311353"/>
              <a:gd name="connsiteX40" fmla="*/ 239344 w 317526"/>
              <a:gd name="connsiteY40" fmla="*/ 63436 h 311353"/>
              <a:gd name="connsiteX41" fmla="*/ 158420 w 317526"/>
              <a:gd name="connsiteY41" fmla="*/ 0 h 311353"/>
              <a:gd name="connsiteX42" fmla="*/ 77153 w 317526"/>
              <a:gd name="connsiteY42" fmla="*/ 63436 h 311353"/>
              <a:gd name="connsiteX43" fmla="*/ 158420 w 317526"/>
              <a:gd name="connsiteY43" fmla="*/ 126530 h 311353"/>
              <a:gd name="connsiteX45" fmla="*/ 158420 w 317526"/>
              <a:gd name="connsiteY45" fmla="*/ 21603 h 311353"/>
              <a:gd name="connsiteX46" fmla="*/ 205397 w 317526"/>
              <a:gd name="connsiteY46" fmla="*/ 63436 h 311353"/>
              <a:gd name="connsiteX47" fmla="*/ 158420 w 317526"/>
              <a:gd name="connsiteY47" fmla="*/ 104928 h 311353"/>
              <a:gd name="connsiteX48" fmla="*/ 111100 w 317526"/>
              <a:gd name="connsiteY48" fmla="*/ 63436 h 311353"/>
              <a:gd name="connsiteX49" fmla="*/ 158420 w 317526"/>
              <a:gd name="connsiteY49" fmla="*/ 21603 h 31135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317526" h="311353">
                <a:moveTo>
                  <a:pt x="257175" y="145733"/>
                </a:moveTo>
                <a:cubicBezTo>
                  <a:pt x="232829" y="147447"/>
                  <a:pt x="66522" y="149505"/>
                  <a:pt x="44920" y="149161"/>
                </a:cubicBezTo>
                <a:cubicBezTo>
                  <a:pt x="32919" y="149161"/>
                  <a:pt x="16116" y="147790"/>
                  <a:pt x="3429" y="145390"/>
                </a:cubicBezTo>
                <a:lnTo>
                  <a:pt x="686" y="150876"/>
                </a:lnTo>
                <a:cubicBezTo>
                  <a:pt x="0" y="152248"/>
                  <a:pt x="343" y="153962"/>
                  <a:pt x="1715" y="154991"/>
                </a:cubicBezTo>
                <a:cubicBezTo>
                  <a:pt x="10630" y="163221"/>
                  <a:pt x="24689" y="172136"/>
                  <a:pt x="38062" y="176594"/>
                </a:cubicBezTo>
                <a:cubicBezTo>
                  <a:pt x="46977" y="173851"/>
                  <a:pt x="66180" y="170421"/>
                  <a:pt x="75095" y="169736"/>
                </a:cubicBezTo>
                <a:cubicBezTo>
                  <a:pt x="94641" y="168707"/>
                  <a:pt x="242773" y="166993"/>
                  <a:pt x="266433" y="166993"/>
                </a:cubicBezTo>
                <a:cubicBezTo>
                  <a:pt x="277406" y="166993"/>
                  <a:pt x="299351" y="167678"/>
                  <a:pt x="308267" y="168707"/>
                </a:cubicBezTo>
                <a:cubicBezTo>
                  <a:pt x="312382" y="166993"/>
                  <a:pt x="317526" y="160134"/>
                  <a:pt x="317526" y="152591"/>
                </a:cubicBezTo>
                <a:cubicBezTo>
                  <a:pt x="317526" y="149161"/>
                  <a:pt x="315468" y="146762"/>
                  <a:pt x="312382" y="145733"/>
                </a:cubicBezTo>
                <a:cubicBezTo>
                  <a:pt x="303809" y="142990"/>
                  <a:pt x="284264" y="140246"/>
                  <a:pt x="270891" y="139903"/>
                </a:cubicBezTo>
                <a:moveTo>
                  <a:pt x="212598" y="199225"/>
                </a:moveTo>
                <a:cubicBezTo>
                  <a:pt x="189624" y="200597"/>
                  <a:pt x="135788" y="201283"/>
                  <a:pt x="112128" y="201283"/>
                </a:cubicBezTo>
                <a:cubicBezTo>
                  <a:pt x="99784" y="199568"/>
                  <a:pt x="77838" y="197511"/>
                  <a:pt x="65837" y="197511"/>
                </a:cubicBezTo>
                <a:cubicBezTo>
                  <a:pt x="63437" y="197511"/>
                  <a:pt x="62408" y="198196"/>
                  <a:pt x="62065" y="199568"/>
                </a:cubicBezTo>
                <a:lnTo>
                  <a:pt x="59665" y="208483"/>
                </a:lnTo>
                <a:cubicBezTo>
                  <a:pt x="66865" y="211227"/>
                  <a:pt x="74409" y="216027"/>
                  <a:pt x="78181" y="220142"/>
                </a:cubicBezTo>
                <a:lnTo>
                  <a:pt x="83668" y="291808"/>
                </a:lnTo>
                <a:cubicBezTo>
                  <a:pt x="84353" y="298666"/>
                  <a:pt x="86068" y="306210"/>
                  <a:pt x="88468" y="311353"/>
                </a:cubicBezTo>
                <a:lnTo>
                  <a:pt x="106642" y="311353"/>
                </a:lnTo>
                <a:cubicBezTo>
                  <a:pt x="109385" y="308267"/>
                  <a:pt x="111442" y="305181"/>
                  <a:pt x="112471" y="301410"/>
                </a:cubicBezTo>
                <a:lnTo>
                  <a:pt x="242430" y="300038"/>
                </a:lnTo>
                <a:cubicBezTo>
                  <a:pt x="245173" y="297638"/>
                  <a:pt x="247574" y="291808"/>
                  <a:pt x="247574" y="285293"/>
                </a:cubicBezTo>
                <a:cubicBezTo>
                  <a:pt x="247574" y="283235"/>
                  <a:pt x="246545" y="281521"/>
                  <a:pt x="244488" y="280493"/>
                </a:cubicBezTo>
                <a:lnTo>
                  <a:pt x="237972" y="277063"/>
                </a:lnTo>
                <a:cubicBezTo>
                  <a:pt x="241745" y="259233"/>
                  <a:pt x="244488" y="239002"/>
                  <a:pt x="246202" y="221171"/>
                </a:cubicBezTo>
                <a:lnTo>
                  <a:pt x="250317" y="207112"/>
                </a:lnTo>
                <a:cubicBezTo>
                  <a:pt x="251003" y="205055"/>
                  <a:pt x="251003" y="203340"/>
                  <a:pt x="249631" y="202654"/>
                </a:cubicBezTo>
                <a:cubicBezTo>
                  <a:pt x="246202" y="200254"/>
                  <a:pt x="236944" y="195796"/>
                  <a:pt x="232143" y="193739"/>
                </a:cubicBezTo>
                <a:cubicBezTo>
                  <a:pt x="230086" y="193053"/>
                  <a:pt x="227686" y="193053"/>
                  <a:pt x="225628" y="193739"/>
                </a:cubicBezTo>
                <a:moveTo>
                  <a:pt x="112814" y="222542"/>
                </a:moveTo>
                <a:cubicBezTo>
                  <a:pt x="142989" y="221857"/>
                  <a:pt x="180708" y="221171"/>
                  <a:pt x="211912" y="221171"/>
                </a:cubicBezTo>
                <a:lnTo>
                  <a:pt x="210883" y="276721"/>
                </a:lnTo>
                <a:lnTo>
                  <a:pt x="203683" y="278435"/>
                </a:lnTo>
                <a:cubicBezTo>
                  <a:pt x="182423" y="279807"/>
                  <a:pt x="139903" y="280493"/>
                  <a:pt x="113843" y="280150"/>
                </a:cubicBezTo>
                <a:moveTo>
                  <a:pt x="158420" y="126530"/>
                </a:moveTo>
                <a:cubicBezTo>
                  <a:pt x="205740" y="126530"/>
                  <a:pt x="239344" y="100127"/>
                  <a:pt x="239344" y="63436"/>
                </a:cubicBezTo>
                <a:cubicBezTo>
                  <a:pt x="239344" y="26403"/>
                  <a:pt x="205740" y="0"/>
                  <a:pt x="158420" y="0"/>
                </a:cubicBezTo>
                <a:cubicBezTo>
                  <a:pt x="110757" y="0"/>
                  <a:pt x="77153" y="26403"/>
                  <a:pt x="77153" y="63436"/>
                </a:cubicBezTo>
                <a:cubicBezTo>
                  <a:pt x="77153" y="100127"/>
                  <a:pt x="110757" y="126530"/>
                  <a:pt x="158420" y="126530"/>
                </a:cubicBezTo>
                <a:moveTo>
                  <a:pt x="158420" y="21603"/>
                </a:moveTo>
                <a:cubicBezTo>
                  <a:pt x="185509" y="21603"/>
                  <a:pt x="205397" y="37376"/>
                  <a:pt x="205397" y="63436"/>
                </a:cubicBezTo>
                <a:cubicBezTo>
                  <a:pt x="205397" y="89154"/>
                  <a:pt x="185509" y="104928"/>
                  <a:pt x="158420" y="104928"/>
                </a:cubicBezTo>
                <a:cubicBezTo>
                  <a:pt x="130988" y="104928"/>
                  <a:pt x="111100" y="89154"/>
                  <a:pt x="111100" y="63436"/>
                </a:cubicBezTo>
                <a:cubicBezTo>
                  <a:pt x="111100" y="37376"/>
                  <a:pt x="130988" y="21603"/>
                  <a:pt x="158420" y="216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" name="Freeform 14"/>
          <p:cNvSpPr/>
          <p:nvPr/>
        </p:nvSpPr>
        <p:spPr>
          <a:xfrm>
            <a:off x="2832231" y="4598944"/>
            <a:ext cx="261633" cy="334328"/>
          </a:xfrm>
          <a:custGeom>
            <a:avLst/>
            <a:gdLst>
              <a:gd name="connsiteX0" fmla="*/ 226314 w 261633"/>
              <a:gd name="connsiteY0" fmla="*/ 213969 h 334328"/>
              <a:gd name="connsiteX1" fmla="*/ 94640 w 261633"/>
              <a:gd name="connsiteY1" fmla="*/ 217056 h 334328"/>
              <a:gd name="connsiteX2" fmla="*/ 57950 w 261633"/>
              <a:gd name="connsiteY2" fmla="*/ 213969 h 334328"/>
              <a:gd name="connsiteX3" fmla="*/ 55207 w 261633"/>
              <a:gd name="connsiteY3" fmla="*/ 219456 h 334328"/>
              <a:gd name="connsiteX4" fmla="*/ 56578 w 261633"/>
              <a:gd name="connsiteY4" fmla="*/ 223571 h 334328"/>
              <a:gd name="connsiteX5" fmla="*/ 88811 w 261633"/>
              <a:gd name="connsiteY5" fmla="*/ 242431 h 334328"/>
              <a:gd name="connsiteX6" fmla="*/ 121044 w 261633"/>
              <a:gd name="connsiteY6" fmla="*/ 236601 h 334328"/>
              <a:gd name="connsiteX7" fmla="*/ 223228 w 261633"/>
              <a:gd name="connsiteY7" fmla="*/ 234887 h 334328"/>
              <a:gd name="connsiteX8" fmla="*/ 223228 w 261633"/>
              <a:gd name="connsiteY8" fmla="*/ 290094 h 334328"/>
              <a:gd name="connsiteX9" fmla="*/ 226657 w 261633"/>
              <a:gd name="connsiteY9" fmla="*/ 334328 h 334328"/>
              <a:gd name="connsiteX10" fmla="*/ 246545 w 261633"/>
              <a:gd name="connsiteY10" fmla="*/ 334328 h 334328"/>
              <a:gd name="connsiteX11" fmla="*/ 255803 w 261633"/>
              <a:gd name="connsiteY11" fmla="*/ 281864 h 334328"/>
              <a:gd name="connsiteX12" fmla="*/ 256832 w 261633"/>
              <a:gd name="connsiteY12" fmla="*/ 236258 h 334328"/>
              <a:gd name="connsiteX13" fmla="*/ 260947 w 261633"/>
              <a:gd name="connsiteY13" fmla="*/ 223571 h 334328"/>
              <a:gd name="connsiteX14" fmla="*/ 260261 w 261633"/>
              <a:gd name="connsiteY14" fmla="*/ 218770 h 334328"/>
              <a:gd name="connsiteX15" fmla="*/ 243802 w 261633"/>
              <a:gd name="connsiteY15" fmla="*/ 208826 h 334328"/>
              <a:gd name="connsiteX16" fmla="*/ 237287 w 261633"/>
              <a:gd name="connsiteY16" fmla="*/ 208826 h 334328"/>
              <a:gd name="connsiteX18" fmla="*/ 165278 w 261633"/>
              <a:gd name="connsiteY18" fmla="*/ 177622 h 334328"/>
              <a:gd name="connsiteX19" fmla="*/ 174536 w 261633"/>
              <a:gd name="connsiteY19" fmla="*/ 183795 h 334328"/>
              <a:gd name="connsiteX20" fmla="*/ 189624 w 261633"/>
              <a:gd name="connsiteY20" fmla="*/ 176251 h 334328"/>
              <a:gd name="connsiteX21" fmla="*/ 187223 w 261633"/>
              <a:gd name="connsiteY21" fmla="*/ 164935 h 334328"/>
              <a:gd name="connsiteX22" fmla="*/ 169735 w 261633"/>
              <a:gd name="connsiteY22" fmla="*/ 139560 h 334328"/>
              <a:gd name="connsiteX23" fmla="*/ 152933 w 261633"/>
              <a:gd name="connsiteY23" fmla="*/ 134417 h 334328"/>
              <a:gd name="connsiteX24" fmla="*/ 112471 w 261633"/>
              <a:gd name="connsiteY24" fmla="*/ 99784 h 334328"/>
              <a:gd name="connsiteX25" fmla="*/ 131331 w 261633"/>
              <a:gd name="connsiteY25" fmla="*/ 56579 h 334328"/>
              <a:gd name="connsiteX26" fmla="*/ 132359 w 261633"/>
              <a:gd name="connsiteY26" fmla="*/ 48006 h 334328"/>
              <a:gd name="connsiteX27" fmla="*/ 127216 w 261633"/>
              <a:gd name="connsiteY27" fmla="*/ 40462 h 334328"/>
              <a:gd name="connsiteX28" fmla="*/ 83667 w 261633"/>
              <a:gd name="connsiteY28" fmla="*/ 26746 h 334328"/>
              <a:gd name="connsiteX29" fmla="*/ 78867 w 261633"/>
              <a:gd name="connsiteY29" fmla="*/ 28118 h 334328"/>
              <a:gd name="connsiteX30" fmla="*/ 74066 w 261633"/>
              <a:gd name="connsiteY30" fmla="*/ 37376 h 334328"/>
              <a:gd name="connsiteX31" fmla="*/ 93612 w 261633"/>
              <a:gd name="connsiteY31" fmla="*/ 55550 h 334328"/>
              <a:gd name="connsiteX32" fmla="*/ 1715 w 261633"/>
              <a:gd name="connsiteY32" fmla="*/ 189624 h 334328"/>
              <a:gd name="connsiteX33" fmla="*/ 1029 w 261633"/>
              <a:gd name="connsiteY33" fmla="*/ 193739 h 334328"/>
              <a:gd name="connsiteX34" fmla="*/ 6515 w 261633"/>
              <a:gd name="connsiteY34" fmla="*/ 198539 h 334328"/>
              <a:gd name="connsiteX35" fmla="*/ 10973 w 261633"/>
              <a:gd name="connsiteY35" fmla="*/ 198196 h 334328"/>
              <a:gd name="connsiteX36" fmla="*/ 100813 w 261633"/>
              <a:gd name="connsiteY36" fmla="*/ 117958 h 334328"/>
              <a:gd name="connsiteX38" fmla="*/ 225628 w 261633"/>
              <a:gd name="connsiteY38" fmla="*/ 145733 h 334328"/>
              <a:gd name="connsiteX39" fmla="*/ 228714 w 261633"/>
              <a:gd name="connsiteY39" fmla="*/ 199568 h 334328"/>
              <a:gd name="connsiteX40" fmla="*/ 248259 w 261633"/>
              <a:gd name="connsiteY40" fmla="*/ 199568 h 334328"/>
              <a:gd name="connsiteX41" fmla="*/ 258547 w 261633"/>
              <a:gd name="connsiteY41" fmla="*/ 136474 h 334328"/>
              <a:gd name="connsiteX42" fmla="*/ 258547 w 261633"/>
              <a:gd name="connsiteY42" fmla="*/ 37719 h 334328"/>
              <a:gd name="connsiteX43" fmla="*/ 259575 w 261633"/>
              <a:gd name="connsiteY43" fmla="*/ 18517 h 334328"/>
              <a:gd name="connsiteX44" fmla="*/ 255117 w 261633"/>
              <a:gd name="connsiteY44" fmla="*/ 10287 h 334328"/>
              <a:gd name="connsiteX45" fmla="*/ 205740 w 261633"/>
              <a:gd name="connsiteY45" fmla="*/ 0 h 334328"/>
              <a:gd name="connsiteX46" fmla="*/ 201282 w 261633"/>
              <a:gd name="connsiteY46" fmla="*/ 2058 h 334328"/>
              <a:gd name="connsiteX47" fmla="*/ 197853 w 261633"/>
              <a:gd name="connsiteY47" fmla="*/ 12687 h 334328"/>
              <a:gd name="connsiteX48" fmla="*/ 225628 w 261633"/>
              <a:gd name="connsiteY48" fmla="*/ 31547 h 3343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61633" h="334328">
                <a:moveTo>
                  <a:pt x="226314" y="213969"/>
                </a:moveTo>
                <a:cubicBezTo>
                  <a:pt x="204026" y="215342"/>
                  <a:pt x="111099" y="217056"/>
                  <a:pt x="94640" y="217056"/>
                </a:cubicBezTo>
                <a:cubicBezTo>
                  <a:pt x="84353" y="217056"/>
                  <a:pt x="69266" y="216027"/>
                  <a:pt x="57950" y="213969"/>
                </a:cubicBezTo>
                <a:lnTo>
                  <a:pt x="55207" y="219456"/>
                </a:lnTo>
                <a:cubicBezTo>
                  <a:pt x="54521" y="221171"/>
                  <a:pt x="54864" y="222542"/>
                  <a:pt x="56578" y="223571"/>
                </a:cubicBezTo>
                <a:cubicBezTo>
                  <a:pt x="65151" y="230772"/>
                  <a:pt x="77152" y="237973"/>
                  <a:pt x="88811" y="242431"/>
                </a:cubicBezTo>
                <a:cubicBezTo>
                  <a:pt x="97041" y="239687"/>
                  <a:pt x="112128" y="236944"/>
                  <a:pt x="121044" y="236601"/>
                </a:cubicBezTo>
                <a:cubicBezTo>
                  <a:pt x="134760" y="235572"/>
                  <a:pt x="196139" y="234543"/>
                  <a:pt x="223228" y="234887"/>
                </a:cubicBezTo>
                <a:lnTo>
                  <a:pt x="223228" y="290094"/>
                </a:lnTo>
                <a:cubicBezTo>
                  <a:pt x="223228" y="301753"/>
                  <a:pt x="224599" y="323355"/>
                  <a:pt x="226657" y="334328"/>
                </a:cubicBezTo>
                <a:lnTo>
                  <a:pt x="246545" y="334328"/>
                </a:lnTo>
                <a:cubicBezTo>
                  <a:pt x="251689" y="321640"/>
                  <a:pt x="255803" y="297295"/>
                  <a:pt x="255803" y="281864"/>
                </a:cubicBezTo>
                <a:lnTo>
                  <a:pt x="256832" y="236258"/>
                </a:lnTo>
                <a:lnTo>
                  <a:pt x="260947" y="223571"/>
                </a:lnTo>
                <a:cubicBezTo>
                  <a:pt x="261633" y="221514"/>
                  <a:pt x="261633" y="220142"/>
                  <a:pt x="260261" y="218770"/>
                </a:cubicBezTo>
                <a:cubicBezTo>
                  <a:pt x="257175" y="216370"/>
                  <a:pt x="248259" y="211226"/>
                  <a:pt x="243802" y="208826"/>
                </a:cubicBezTo>
                <a:cubicBezTo>
                  <a:pt x="241745" y="208140"/>
                  <a:pt x="239001" y="208140"/>
                  <a:pt x="237287" y="208826"/>
                </a:cubicBezTo>
                <a:moveTo>
                  <a:pt x="165278" y="177622"/>
                </a:moveTo>
                <a:cubicBezTo>
                  <a:pt x="168021" y="180365"/>
                  <a:pt x="171793" y="183109"/>
                  <a:pt x="174536" y="183795"/>
                </a:cubicBezTo>
                <a:cubicBezTo>
                  <a:pt x="179680" y="185166"/>
                  <a:pt x="187566" y="182080"/>
                  <a:pt x="189624" y="176251"/>
                </a:cubicBezTo>
                <a:cubicBezTo>
                  <a:pt x="190653" y="173851"/>
                  <a:pt x="189967" y="170078"/>
                  <a:pt x="187223" y="164935"/>
                </a:cubicBezTo>
                <a:cubicBezTo>
                  <a:pt x="183795" y="158420"/>
                  <a:pt x="176250" y="147104"/>
                  <a:pt x="169735" y="139560"/>
                </a:cubicBezTo>
                <a:lnTo>
                  <a:pt x="152933" y="134417"/>
                </a:lnTo>
                <a:lnTo>
                  <a:pt x="112471" y="99784"/>
                </a:lnTo>
                <a:cubicBezTo>
                  <a:pt x="121044" y="85382"/>
                  <a:pt x="127216" y="70981"/>
                  <a:pt x="131331" y="56579"/>
                </a:cubicBezTo>
                <a:cubicBezTo>
                  <a:pt x="132017" y="54178"/>
                  <a:pt x="132359" y="51435"/>
                  <a:pt x="132359" y="48006"/>
                </a:cubicBezTo>
                <a:cubicBezTo>
                  <a:pt x="132359" y="45263"/>
                  <a:pt x="130645" y="42519"/>
                  <a:pt x="127216" y="40462"/>
                </a:cubicBezTo>
                <a:cubicBezTo>
                  <a:pt x="118986" y="35662"/>
                  <a:pt x="97041" y="28461"/>
                  <a:pt x="83667" y="26746"/>
                </a:cubicBezTo>
                <a:cubicBezTo>
                  <a:pt x="80924" y="26403"/>
                  <a:pt x="79553" y="26746"/>
                  <a:pt x="78867" y="28118"/>
                </a:cubicBezTo>
                <a:lnTo>
                  <a:pt x="74066" y="37376"/>
                </a:lnTo>
                <a:cubicBezTo>
                  <a:pt x="82639" y="41834"/>
                  <a:pt x="90525" y="49035"/>
                  <a:pt x="93612" y="55550"/>
                </a:cubicBezTo>
                <a:cubicBezTo>
                  <a:pt x="81953" y="99784"/>
                  <a:pt x="48349" y="149504"/>
                  <a:pt x="1715" y="189624"/>
                </a:cubicBezTo>
                <a:cubicBezTo>
                  <a:pt x="343" y="190995"/>
                  <a:pt x="0" y="192367"/>
                  <a:pt x="1029" y="193739"/>
                </a:cubicBezTo>
                <a:lnTo>
                  <a:pt x="6515" y="198539"/>
                </a:lnTo>
                <a:cubicBezTo>
                  <a:pt x="7544" y="199568"/>
                  <a:pt x="8915" y="199568"/>
                  <a:pt x="10973" y="198196"/>
                </a:cubicBezTo>
                <a:cubicBezTo>
                  <a:pt x="48349" y="175907"/>
                  <a:pt x="79210" y="147790"/>
                  <a:pt x="100813" y="117958"/>
                </a:cubicBezTo>
                <a:moveTo>
                  <a:pt x="225628" y="145733"/>
                </a:moveTo>
                <a:cubicBezTo>
                  <a:pt x="225628" y="158763"/>
                  <a:pt x="226657" y="188252"/>
                  <a:pt x="228714" y="199568"/>
                </a:cubicBezTo>
                <a:lnTo>
                  <a:pt x="248259" y="199568"/>
                </a:lnTo>
                <a:cubicBezTo>
                  <a:pt x="254432" y="184823"/>
                  <a:pt x="258547" y="156706"/>
                  <a:pt x="258547" y="136474"/>
                </a:cubicBezTo>
                <a:lnTo>
                  <a:pt x="258547" y="37719"/>
                </a:lnTo>
                <a:lnTo>
                  <a:pt x="259575" y="18517"/>
                </a:lnTo>
                <a:cubicBezTo>
                  <a:pt x="259918" y="14402"/>
                  <a:pt x="258547" y="11659"/>
                  <a:pt x="255117" y="10287"/>
                </a:cubicBezTo>
                <a:cubicBezTo>
                  <a:pt x="244145" y="5486"/>
                  <a:pt x="220485" y="686"/>
                  <a:pt x="205740" y="0"/>
                </a:cubicBezTo>
                <a:cubicBezTo>
                  <a:pt x="202654" y="0"/>
                  <a:pt x="201625" y="686"/>
                  <a:pt x="201282" y="2058"/>
                </a:cubicBezTo>
                <a:lnTo>
                  <a:pt x="197853" y="12687"/>
                </a:lnTo>
                <a:cubicBezTo>
                  <a:pt x="209512" y="17145"/>
                  <a:pt x="220142" y="24003"/>
                  <a:pt x="225628" y="31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" name="Freeform 15"/>
          <p:cNvSpPr/>
          <p:nvPr/>
        </p:nvSpPr>
        <p:spPr>
          <a:xfrm>
            <a:off x="3256755" y="4619175"/>
            <a:ext cx="317525" cy="314097"/>
          </a:xfrm>
          <a:custGeom>
            <a:avLst/>
            <a:gdLst>
              <a:gd name="connsiteX0" fmla="*/ 257175 w 317525"/>
              <a:gd name="connsiteY0" fmla="*/ 153620 h 314097"/>
              <a:gd name="connsiteX1" fmla="*/ 44920 w 317525"/>
              <a:gd name="connsiteY1" fmla="*/ 157049 h 314097"/>
              <a:gd name="connsiteX2" fmla="*/ 3429 w 317525"/>
              <a:gd name="connsiteY2" fmla="*/ 153277 h 314097"/>
              <a:gd name="connsiteX3" fmla="*/ 686 w 317525"/>
              <a:gd name="connsiteY3" fmla="*/ 158763 h 314097"/>
              <a:gd name="connsiteX4" fmla="*/ 1714 w 317525"/>
              <a:gd name="connsiteY4" fmla="*/ 162878 h 314097"/>
              <a:gd name="connsiteX5" fmla="*/ 38062 w 317525"/>
              <a:gd name="connsiteY5" fmla="*/ 184481 h 314097"/>
              <a:gd name="connsiteX6" fmla="*/ 75095 w 317525"/>
              <a:gd name="connsiteY6" fmla="*/ 177622 h 314097"/>
              <a:gd name="connsiteX7" fmla="*/ 266433 w 317525"/>
              <a:gd name="connsiteY7" fmla="*/ 174879 h 314097"/>
              <a:gd name="connsiteX8" fmla="*/ 308267 w 317525"/>
              <a:gd name="connsiteY8" fmla="*/ 176594 h 314097"/>
              <a:gd name="connsiteX9" fmla="*/ 317525 w 317525"/>
              <a:gd name="connsiteY9" fmla="*/ 160477 h 314097"/>
              <a:gd name="connsiteX10" fmla="*/ 312382 w 317525"/>
              <a:gd name="connsiteY10" fmla="*/ 153620 h 314097"/>
              <a:gd name="connsiteX11" fmla="*/ 270891 w 317525"/>
              <a:gd name="connsiteY11" fmla="*/ 147790 h 314097"/>
              <a:gd name="connsiteX13" fmla="*/ 221856 w 317525"/>
              <a:gd name="connsiteY13" fmla="*/ 205397 h 314097"/>
              <a:gd name="connsiteX14" fmla="*/ 90525 w 317525"/>
              <a:gd name="connsiteY14" fmla="*/ 207798 h 314097"/>
              <a:gd name="connsiteX15" fmla="*/ 53492 w 317525"/>
              <a:gd name="connsiteY15" fmla="*/ 205055 h 314097"/>
              <a:gd name="connsiteX16" fmla="*/ 50749 w 317525"/>
              <a:gd name="connsiteY16" fmla="*/ 210198 h 314097"/>
              <a:gd name="connsiteX17" fmla="*/ 52121 w 317525"/>
              <a:gd name="connsiteY17" fmla="*/ 214656 h 314097"/>
              <a:gd name="connsiteX18" fmla="*/ 84353 w 317525"/>
              <a:gd name="connsiteY18" fmla="*/ 233515 h 314097"/>
              <a:gd name="connsiteX19" fmla="*/ 116586 w 317525"/>
              <a:gd name="connsiteY19" fmla="*/ 227686 h 314097"/>
              <a:gd name="connsiteX20" fmla="*/ 218770 w 317525"/>
              <a:gd name="connsiteY20" fmla="*/ 226314 h 314097"/>
              <a:gd name="connsiteX21" fmla="*/ 218770 w 317525"/>
              <a:gd name="connsiteY21" fmla="*/ 270205 h 314097"/>
              <a:gd name="connsiteX22" fmla="*/ 222199 w 317525"/>
              <a:gd name="connsiteY22" fmla="*/ 314097 h 314097"/>
              <a:gd name="connsiteX23" fmla="*/ 242088 w 317525"/>
              <a:gd name="connsiteY23" fmla="*/ 314097 h 314097"/>
              <a:gd name="connsiteX24" fmla="*/ 251689 w 317525"/>
              <a:gd name="connsiteY24" fmla="*/ 262318 h 314097"/>
              <a:gd name="connsiteX25" fmla="*/ 252374 w 317525"/>
              <a:gd name="connsiteY25" fmla="*/ 227686 h 314097"/>
              <a:gd name="connsiteX26" fmla="*/ 256832 w 317525"/>
              <a:gd name="connsiteY26" fmla="*/ 214999 h 314097"/>
              <a:gd name="connsiteX27" fmla="*/ 256146 w 317525"/>
              <a:gd name="connsiteY27" fmla="*/ 210198 h 314097"/>
              <a:gd name="connsiteX28" fmla="*/ 239001 w 317525"/>
              <a:gd name="connsiteY28" fmla="*/ 200254 h 314097"/>
              <a:gd name="connsiteX29" fmla="*/ 233172 w 317525"/>
              <a:gd name="connsiteY29" fmla="*/ 200254 h 314097"/>
              <a:gd name="connsiteX31" fmla="*/ 69266 w 317525"/>
              <a:gd name="connsiteY31" fmla="*/ 99784 h 314097"/>
              <a:gd name="connsiteX32" fmla="*/ 102527 w 317525"/>
              <a:gd name="connsiteY32" fmla="*/ 128931 h 314097"/>
              <a:gd name="connsiteX33" fmla="*/ 253403 w 317525"/>
              <a:gd name="connsiteY33" fmla="*/ 126188 h 314097"/>
              <a:gd name="connsiteX34" fmla="*/ 258889 w 317525"/>
              <a:gd name="connsiteY34" fmla="*/ 124473 h 314097"/>
              <a:gd name="connsiteX35" fmla="*/ 263004 w 317525"/>
              <a:gd name="connsiteY35" fmla="*/ 110757 h 314097"/>
              <a:gd name="connsiteX36" fmla="*/ 257861 w 317525"/>
              <a:gd name="connsiteY36" fmla="*/ 104928 h 314097"/>
              <a:gd name="connsiteX37" fmla="*/ 223571 w 317525"/>
              <a:gd name="connsiteY37" fmla="*/ 102527 h 314097"/>
              <a:gd name="connsiteX38" fmla="*/ 213626 w 317525"/>
              <a:gd name="connsiteY38" fmla="*/ 107328 h 314097"/>
              <a:gd name="connsiteX39" fmla="*/ 111442 w 317525"/>
              <a:gd name="connsiteY39" fmla="*/ 109728 h 314097"/>
              <a:gd name="connsiteX40" fmla="*/ 103213 w 317525"/>
              <a:gd name="connsiteY40" fmla="*/ 101156 h 314097"/>
              <a:gd name="connsiteX41" fmla="*/ 103213 w 317525"/>
              <a:gd name="connsiteY41" fmla="*/ 76467 h 314097"/>
              <a:gd name="connsiteX42" fmla="*/ 241744 w 317525"/>
              <a:gd name="connsiteY42" fmla="*/ 74067 h 314097"/>
              <a:gd name="connsiteX43" fmla="*/ 248602 w 317525"/>
              <a:gd name="connsiteY43" fmla="*/ 71667 h 314097"/>
              <a:gd name="connsiteX44" fmla="*/ 252374 w 317525"/>
              <a:gd name="connsiteY44" fmla="*/ 57950 h 314097"/>
              <a:gd name="connsiteX45" fmla="*/ 246888 w 317525"/>
              <a:gd name="connsiteY45" fmla="*/ 52121 h 314097"/>
              <a:gd name="connsiteX46" fmla="*/ 216027 w 317525"/>
              <a:gd name="connsiteY46" fmla="*/ 50064 h 314097"/>
              <a:gd name="connsiteX47" fmla="*/ 205397 w 317525"/>
              <a:gd name="connsiteY47" fmla="*/ 54864 h 314097"/>
              <a:gd name="connsiteX48" fmla="*/ 103213 w 317525"/>
              <a:gd name="connsiteY48" fmla="*/ 56922 h 314097"/>
              <a:gd name="connsiteX49" fmla="*/ 103213 w 317525"/>
              <a:gd name="connsiteY49" fmla="*/ 27089 h 314097"/>
              <a:gd name="connsiteX50" fmla="*/ 250660 w 317525"/>
              <a:gd name="connsiteY50" fmla="*/ 25032 h 314097"/>
              <a:gd name="connsiteX51" fmla="*/ 256832 w 317525"/>
              <a:gd name="connsiteY51" fmla="*/ 22975 h 314097"/>
              <a:gd name="connsiteX52" fmla="*/ 260947 w 317525"/>
              <a:gd name="connsiteY52" fmla="*/ 8916 h 314097"/>
              <a:gd name="connsiteX53" fmla="*/ 255460 w 317525"/>
              <a:gd name="connsiteY53" fmla="*/ 2743 h 314097"/>
              <a:gd name="connsiteX54" fmla="*/ 221856 w 317525"/>
              <a:gd name="connsiteY54" fmla="*/ 343 h 314097"/>
              <a:gd name="connsiteX55" fmla="*/ 211226 w 317525"/>
              <a:gd name="connsiteY55" fmla="*/ 5829 h 314097"/>
              <a:gd name="connsiteX56" fmla="*/ 103899 w 317525"/>
              <a:gd name="connsiteY56" fmla="*/ 7544 h 314097"/>
              <a:gd name="connsiteX57" fmla="*/ 53835 w 317525"/>
              <a:gd name="connsiteY57" fmla="*/ 4458 h 314097"/>
              <a:gd name="connsiteX58" fmla="*/ 50063 w 317525"/>
              <a:gd name="connsiteY58" fmla="*/ 6515 h 314097"/>
              <a:gd name="connsiteX59" fmla="*/ 48006 w 317525"/>
              <a:gd name="connsiteY59" fmla="*/ 15773 h 314097"/>
              <a:gd name="connsiteX60" fmla="*/ 69266 w 317525"/>
              <a:gd name="connsiteY60" fmla="*/ 27432 h 3140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317525" h="314097">
                <a:moveTo>
                  <a:pt x="257175" y="153620"/>
                </a:moveTo>
                <a:cubicBezTo>
                  <a:pt x="232829" y="155334"/>
                  <a:pt x="66522" y="157392"/>
                  <a:pt x="44920" y="157049"/>
                </a:cubicBezTo>
                <a:cubicBezTo>
                  <a:pt x="32918" y="157049"/>
                  <a:pt x="16116" y="155677"/>
                  <a:pt x="3429" y="153277"/>
                </a:cubicBezTo>
                <a:lnTo>
                  <a:pt x="686" y="158763"/>
                </a:lnTo>
                <a:cubicBezTo>
                  <a:pt x="0" y="160134"/>
                  <a:pt x="343" y="161849"/>
                  <a:pt x="1714" y="162878"/>
                </a:cubicBezTo>
                <a:cubicBezTo>
                  <a:pt x="10630" y="171107"/>
                  <a:pt x="24689" y="180023"/>
                  <a:pt x="38062" y="184481"/>
                </a:cubicBezTo>
                <a:cubicBezTo>
                  <a:pt x="46977" y="181737"/>
                  <a:pt x="66180" y="178308"/>
                  <a:pt x="75095" y="177622"/>
                </a:cubicBezTo>
                <a:cubicBezTo>
                  <a:pt x="94640" y="176594"/>
                  <a:pt x="242773" y="174879"/>
                  <a:pt x="266433" y="174879"/>
                </a:cubicBezTo>
                <a:cubicBezTo>
                  <a:pt x="277406" y="174879"/>
                  <a:pt x="299351" y="175565"/>
                  <a:pt x="308267" y="176594"/>
                </a:cubicBezTo>
                <a:cubicBezTo>
                  <a:pt x="312382" y="174879"/>
                  <a:pt x="317525" y="168022"/>
                  <a:pt x="317525" y="160477"/>
                </a:cubicBezTo>
                <a:cubicBezTo>
                  <a:pt x="317525" y="157049"/>
                  <a:pt x="315468" y="154648"/>
                  <a:pt x="312382" y="153620"/>
                </a:cubicBezTo>
                <a:cubicBezTo>
                  <a:pt x="303809" y="150876"/>
                  <a:pt x="284264" y="148133"/>
                  <a:pt x="270891" y="147790"/>
                </a:cubicBezTo>
                <a:moveTo>
                  <a:pt x="221856" y="205397"/>
                </a:moveTo>
                <a:cubicBezTo>
                  <a:pt x="198882" y="206426"/>
                  <a:pt x="107671" y="207798"/>
                  <a:pt x="90525" y="207798"/>
                </a:cubicBezTo>
                <a:cubicBezTo>
                  <a:pt x="80239" y="207798"/>
                  <a:pt x="65151" y="206769"/>
                  <a:pt x="53492" y="205055"/>
                </a:cubicBezTo>
                <a:lnTo>
                  <a:pt x="50749" y="210198"/>
                </a:lnTo>
                <a:cubicBezTo>
                  <a:pt x="50063" y="211913"/>
                  <a:pt x="50749" y="213284"/>
                  <a:pt x="52121" y="214656"/>
                </a:cubicBezTo>
                <a:cubicBezTo>
                  <a:pt x="60693" y="221856"/>
                  <a:pt x="72695" y="229057"/>
                  <a:pt x="84353" y="233515"/>
                </a:cubicBezTo>
                <a:cubicBezTo>
                  <a:pt x="92583" y="230429"/>
                  <a:pt x="108013" y="228029"/>
                  <a:pt x="116586" y="227686"/>
                </a:cubicBezTo>
                <a:cubicBezTo>
                  <a:pt x="130645" y="226657"/>
                  <a:pt x="190995" y="225971"/>
                  <a:pt x="218770" y="226314"/>
                </a:cubicBezTo>
                <a:lnTo>
                  <a:pt x="218770" y="270205"/>
                </a:lnTo>
                <a:cubicBezTo>
                  <a:pt x="218770" y="281864"/>
                  <a:pt x="220142" y="303124"/>
                  <a:pt x="222199" y="314097"/>
                </a:cubicBezTo>
                <a:lnTo>
                  <a:pt x="242088" y="314097"/>
                </a:lnTo>
                <a:cubicBezTo>
                  <a:pt x="247574" y="301409"/>
                  <a:pt x="251689" y="277406"/>
                  <a:pt x="251689" y="262318"/>
                </a:cubicBezTo>
                <a:lnTo>
                  <a:pt x="252374" y="227686"/>
                </a:lnTo>
                <a:lnTo>
                  <a:pt x="256832" y="214999"/>
                </a:lnTo>
                <a:cubicBezTo>
                  <a:pt x="257518" y="212941"/>
                  <a:pt x="257518" y="211227"/>
                  <a:pt x="256146" y="210198"/>
                </a:cubicBezTo>
                <a:cubicBezTo>
                  <a:pt x="252717" y="207798"/>
                  <a:pt x="243802" y="202654"/>
                  <a:pt x="239001" y="200254"/>
                </a:cubicBezTo>
                <a:cubicBezTo>
                  <a:pt x="237630" y="199568"/>
                  <a:pt x="234886" y="199568"/>
                  <a:pt x="233172" y="200254"/>
                </a:cubicBezTo>
                <a:moveTo>
                  <a:pt x="69266" y="99784"/>
                </a:moveTo>
                <a:cubicBezTo>
                  <a:pt x="69266" y="119330"/>
                  <a:pt x="78867" y="129274"/>
                  <a:pt x="102527" y="128931"/>
                </a:cubicBezTo>
                <a:lnTo>
                  <a:pt x="253403" y="126188"/>
                </a:lnTo>
                <a:cubicBezTo>
                  <a:pt x="255803" y="126188"/>
                  <a:pt x="257861" y="125845"/>
                  <a:pt x="258889" y="124473"/>
                </a:cubicBezTo>
                <a:cubicBezTo>
                  <a:pt x="260947" y="122416"/>
                  <a:pt x="263004" y="117615"/>
                  <a:pt x="263004" y="110757"/>
                </a:cubicBezTo>
                <a:cubicBezTo>
                  <a:pt x="263004" y="108014"/>
                  <a:pt x="260947" y="105614"/>
                  <a:pt x="257861" y="104928"/>
                </a:cubicBezTo>
                <a:cubicBezTo>
                  <a:pt x="250317" y="103556"/>
                  <a:pt x="234543" y="102184"/>
                  <a:pt x="223571" y="102527"/>
                </a:cubicBezTo>
                <a:lnTo>
                  <a:pt x="213626" y="107328"/>
                </a:lnTo>
                <a:cubicBezTo>
                  <a:pt x="193738" y="108700"/>
                  <a:pt x="134417" y="109728"/>
                  <a:pt x="111442" y="109728"/>
                </a:cubicBezTo>
                <a:cubicBezTo>
                  <a:pt x="105613" y="109728"/>
                  <a:pt x="103213" y="107328"/>
                  <a:pt x="103213" y="101156"/>
                </a:cubicBezTo>
                <a:lnTo>
                  <a:pt x="103213" y="76467"/>
                </a:lnTo>
                <a:lnTo>
                  <a:pt x="241744" y="74067"/>
                </a:lnTo>
                <a:cubicBezTo>
                  <a:pt x="244487" y="74067"/>
                  <a:pt x="246888" y="73381"/>
                  <a:pt x="248602" y="71667"/>
                </a:cubicBezTo>
                <a:cubicBezTo>
                  <a:pt x="250317" y="70295"/>
                  <a:pt x="252374" y="64465"/>
                  <a:pt x="252374" y="57950"/>
                </a:cubicBezTo>
                <a:cubicBezTo>
                  <a:pt x="252374" y="54864"/>
                  <a:pt x="250317" y="52807"/>
                  <a:pt x="246888" y="52121"/>
                </a:cubicBezTo>
                <a:cubicBezTo>
                  <a:pt x="239687" y="50750"/>
                  <a:pt x="225971" y="50064"/>
                  <a:pt x="216027" y="50064"/>
                </a:cubicBezTo>
                <a:lnTo>
                  <a:pt x="205397" y="54864"/>
                </a:lnTo>
                <a:cubicBezTo>
                  <a:pt x="187566" y="55893"/>
                  <a:pt x="131330" y="56579"/>
                  <a:pt x="103213" y="56922"/>
                </a:cubicBezTo>
                <a:lnTo>
                  <a:pt x="103213" y="27089"/>
                </a:lnTo>
                <a:lnTo>
                  <a:pt x="250660" y="25032"/>
                </a:lnTo>
                <a:cubicBezTo>
                  <a:pt x="253403" y="25032"/>
                  <a:pt x="255117" y="24689"/>
                  <a:pt x="256832" y="22975"/>
                </a:cubicBezTo>
                <a:cubicBezTo>
                  <a:pt x="258889" y="20574"/>
                  <a:pt x="260947" y="15431"/>
                  <a:pt x="260947" y="8916"/>
                </a:cubicBezTo>
                <a:cubicBezTo>
                  <a:pt x="260947" y="5487"/>
                  <a:pt x="258889" y="3429"/>
                  <a:pt x="255460" y="2743"/>
                </a:cubicBezTo>
                <a:cubicBezTo>
                  <a:pt x="247231" y="1029"/>
                  <a:pt x="232143" y="0"/>
                  <a:pt x="221856" y="343"/>
                </a:cubicBezTo>
                <a:lnTo>
                  <a:pt x="211226" y="5829"/>
                </a:lnTo>
                <a:cubicBezTo>
                  <a:pt x="192367" y="6858"/>
                  <a:pt x="127558" y="7887"/>
                  <a:pt x="103899" y="7544"/>
                </a:cubicBezTo>
                <a:cubicBezTo>
                  <a:pt x="93611" y="5829"/>
                  <a:pt x="65837" y="4458"/>
                  <a:pt x="53835" y="4458"/>
                </a:cubicBezTo>
                <a:cubicBezTo>
                  <a:pt x="51778" y="4458"/>
                  <a:pt x="50749" y="5144"/>
                  <a:pt x="50063" y="6515"/>
                </a:cubicBezTo>
                <a:lnTo>
                  <a:pt x="48006" y="15773"/>
                </a:lnTo>
                <a:cubicBezTo>
                  <a:pt x="56578" y="18517"/>
                  <a:pt x="64465" y="22632"/>
                  <a:pt x="69266" y="2743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" name="Freeform 16"/>
          <p:cNvSpPr/>
          <p:nvPr/>
        </p:nvSpPr>
        <p:spPr>
          <a:xfrm>
            <a:off x="3615086" y="4598944"/>
            <a:ext cx="257518" cy="328156"/>
          </a:xfrm>
          <a:custGeom>
            <a:avLst/>
            <a:gdLst>
              <a:gd name="connsiteX0" fmla="*/ 195453 w 257518"/>
              <a:gd name="connsiteY0" fmla="*/ 12687 h 328156"/>
              <a:gd name="connsiteX1" fmla="*/ 223228 w 257518"/>
              <a:gd name="connsiteY1" fmla="*/ 31547 h 328156"/>
              <a:gd name="connsiteX2" fmla="*/ 223228 w 257518"/>
              <a:gd name="connsiteY2" fmla="*/ 147104 h 328156"/>
              <a:gd name="connsiteX3" fmla="*/ 226314 w 257518"/>
              <a:gd name="connsiteY3" fmla="*/ 205397 h 328156"/>
              <a:gd name="connsiteX4" fmla="*/ 245859 w 257518"/>
              <a:gd name="connsiteY4" fmla="*/ 205397 h 328156"/>
              <a:gd name="connsiteX5" fmla="*/ 256146 w 257518"/>
              <a:gd name="connsiteY5" fmla="*/ 137846 h 328156"/>
              <a:gd name="connsiteX6" fmla="*/ 256146 w 257518"/>
              <a:gd name="connsiteY6" fmla="*/ 37719 h 328156"/>
              <a:gd name="connsiteX7" fmla="*/ 257175 w 257518"/>
              <a:gd name="connsiteY7" fmla="*/ 18517 h 328156"/>
              <a:gd name="connsiteX8" fmla="*/ 252718 w 257518"/>
              <a:gd name="connsiteY8" fmla="*/ 10287 h 328156"/>
              <a:gd name="connsiteX9" fmla="*/ 203340 w 257518"/>
              <a:gd name="connsiteY9" fmla="*/ 0 h 328156"/>
              <a:gd name="connsiteX10" fmla="*/ 198882 w 257518"/>
              <a:gd name="connsiteY10" fmla="*/ 2058 h 328156"/>
              <a:gd name="connsiteX12" fmla="*/ 177965 w 257518"/>
              <a:gd name="connsiteY12" fmla="*/ 204369 h 328156"/>
              <a:gd name="connsiteX13" fmla="*/ 101156 w 257518"/>
              <a:gd name="connsiteY13" fmla="*/ 264376 h 328156"/>
              <a:gd name="connsiteX14" fmla="*/ 177965 w 257518"/>
              <a:gd name="connsiteY14" fmla="*/ 328156 h 328156"/>
              <a:gd name="connsiteX15" fmla="*/ 254432 w 257518"/>
              <a:gd name="connsiteY15" fmla="*/ 264376 h 328156"/>
              <a:gd name="connsiteX16" fmla="*/ 177965 w 257518"/>
              <a:gd name="connsiteY16" fmla="*/ 204369 h 328156"/>
              <a:gd name="connsiteX18" fmla="*/ 177965 w 257518"/>
              <a:gd name="connsiteY18" fmla="*/ 302095 h 328156"/>
              <a:gd name="connsiteX19" fmla="*/ 135103 w 257518"/>
              <a:gd name="connsiteY19" fmla="*/ 264376 h 328156"/>
              <a:gd name="connsiteX20" fmla="*/ 177965 w 257518"/>
              <a:gd name="connsiteY20" fmla="*/ 226657 h 328156"/>
              <a:gd name="connsiteX21" fmla="*/ 220485 w 257518"/>
              <a:gd name="connsiteY21" fmla="*/ 264376 h 328156"/>
              <a:gd name="connsiteX22" fmla="*/ 177965 w 257518"/>
              <a:gd name="connsiteY22" fmla="*/ 302095 h 328156"/>
              <a:gd name="connsiteX24" fmla="*/ 173851 w 257518"/>
              <a:gd name="connsiteY24" fmla="*/ 181394 h 328156"/>
              <a:gd name="connsiteX25" fmla="*/ 182766 w 257518"/>
              <a:gd name="connsiteY25" fmla="*/ 186880 h 328156"/>
              <a:gd name="connsiteX26" fmla="*/ 197168 w 257518"/>
              <a:gd name="connsiteY26" fmla="*/ 178994 h 328156"/>
              <a:gd name="connsiteX27" fmla="*/ 194767 w 257518"/>
              <a:gd name="connsiteY27" fmla="*/ 168364 h 328156"/>
              <a:gd name="connsiteX28" fmla="*/ 178651 w 257518"/>
              <a:gd name="connsiteY28" fmla="*/ 145733 h 328156"/>
              <a:gd name="connsiteX29" fmla="*/ 162878 w 257518"/>
              <a:gd name="connsiteY29" fmla="*/ 142647 h 328156"/>
              <a:gd name="connsiteX30" fmla="*/ 128931 w 257518"/>
              <a:gd name="connsiteY30" fmla="*/ 116586 h 328156"/>
              <a:gd name="connsiteX31" fmla="*/ 165964 w 257518"/>
              <a:gd name="connsiteY31" fmla="*/ 62065 h 328156"/>
              <a:gd name="connsiteX32" fmla="*/ 173508 w 257518"/>
              <a:gd name="connsiteY32" fmla="*/ 50749 h 328156"/>
              <a:gd name="connsiteX33" fmla="*/ 172822 w 257518"/>
              <a:gd name="connsiteY33" fmla="*/ 45606 h 328156"/>
              <a:gd name="connsiteX34" fmla="*/ 153277 w 257518"/>
              <a:gd name="connsiteY34" fmla="*/ 36348 h 328156"/>
              <a:gd name="connsiteX35" fmla="*/ 146076 w 257518"/>
              <a:gd name="connsiteY35" fmla="*/ 36348 h 328156"/>
              <a:gd name="connsiteX36" fmla="*/ 133388 w 257518"/>
              <a:gd name="connsiteY36" fmla="*/ 42177 h 328156"/>
              <a:gd name="connsiteX37" fmla="*/ 44920 w 257518"/>
              <a:gd name="connsiteY37" fmla="*/ 43892 h 328156"/>
              <a:gd name="connsiteX38" fmla="*/ 13031 w 257518"/>
              <a:gd name="connsiteY38" fmla="*/ 41491 h 328156"/>
              <a:gd name="connsiteX39" fmla="*/ 10630 w 257518"/>
              <a:gd name="connsiteY39" fmla="*/ 45949 h 328156"/>
              <a:gd name="connsiteX40" fmla="*/ 11659 w 257518"/>
              <a:gd name="connsiteY40" fmla="*/ 50064 h 328156"/>
              <a:gd name="connsiteX41" fmla="*/ 39777 w 257518"/>
              <a:gd name="connsiteY41" fmla="*/ 68580 h 328156"/>
              <a:gd name="connsiteX42" fmla="*/ 65494 w 257518"/>
              <a:gd name="connsiteY42" fmla="*/ 63093 h 328156"/>
              <a:gd name="connsiteX43" fmla="*/ 125502 w 257518"/>
              <a:gd name="connsiteY43" fmla="*/ 62065 h 328156"/>
              <a:gd name="connsiteX44" fmla="*/ 1372 w 257518"/>
              <a:gd name="connsiteY44" fmla="*/ 198539 h 328156"/>
              <a:gd name="connsiteX45" fmla="*/ 1372 w 257518"/>
              <a:gd name="connsiteY45" fmla="*/ 202311 h 328156"/>
              <a:gd name="connsiteX46" fmla="*/ 6515 w 257518"/>
              <a:gd name="connsiteY46" fmla="*/ 207454 h 328156"/>
              <a:gd name="connsiteX47" fmla="*/ 10973 w 257518"/>
              <a:gd name="connsiteY47" fmla="*/ 207112 h 328156"/>
              <a:gd name="connsiteX48" fmla="*/ 114529 w 257518"/>
              <a:gd name="connsiteY48" fmla="*/ 132016 h 3281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7518" h="328156">
                <a:moveTo>
                  <a:pt x="195453" y="12687"/>
                </a:moveTo>
                <a:cubicBezTo>
                  <a:pt x="207112" y="17145"/>
                  <a:pt x="217742" y="24003"/>
                  <a:pt x="223228" y="31547"/>
                </a:cubicBezTo>
                <a:lnTo>
                  <a:pt x="223228" y="147104"/>
                </a:lnTo>
                <a:cubicBezTo>
                  <a:pt x="223228" y="161506"/>
                  <a:pt x="224257" y="193053"/>
                  <a:pt x="226314" y="205397"/>
                </a:cubicBezTo>
                <a:lnTo>
                  <a:pt x="245859" y="205397"/>
                </a:lnTo>
                <a:cubicBezTo>
                  <a:pt x="251689" y="188938"/>
                  <a:pt x="256146" y="158763"/>
                  <a:pt x="256146" y="137846"/>
                </a:cubicBezTo>
                <a:lnTo>
                  <a:pt x="256146" y="37719"/>
                </a:lnTo>
                <a:lnTo>
                  <a:pt x="257175" y="18517"/>
                </a:lnTo>
                <a:cubicBezTo>
                  <a:pt x="257518" y="14402"/>
                  <a:pt x="256146" y="11659"/>
                  <a:pt x="252718" y="10287"/>
                </a:cubicBezTo>
                <a:cubicBezTo>
                  <a:pt x="241745" y="5486"/>
                  <a:pt x="217742" y="686"/>
                  <a:pt x="203340" y="0"/>
                </a:cubicBezTo>
                <a:cubicBezTo>
                  <a:pt x="200254" y="0"/>
                  <a:pt x="199225" y="686"/>
                  <a:pt x="198882" y="2058"/>
                </a:cubicBezTo>
                <a:moveTo>
                  <a:pt x="177965" y="204369"/>
                </a:moveTo>
                <a:cubicBezTo>
                  <a:pt x="134760" y="204369"/>
                  <a:pt x="101156" y="228029"/>
                  <a:pt x="101156" y="264376"/>
                </a:cubicBezTo>
                <a:cubicBezTo>
                  <a:pt x="101156" y="303124"/>
                  <a:pt x="134760" y="328156"/>
                  <a:pt x="177965" y="328156"/>
                </a:cubicBezTo>
                <a:cubicBezTo>
                  <a:pt x="220828" y="328156"/>
                  <a:pt x="254432" y="303124"/>
                  <a:pt x="254432" y="264376"/>
                </a:cubicBezTo>
                <a:cubicBezTo>
                  <a:pt x="254432" y="228029"/>
                  <a:pt x="220828" y="204369"/>
                  <a:pt x="177965" y="204369"/>
                </a:cubicBezTo>
                <a:moveTo>
                  <a:pt x="177965" y="302095"/>
                </a:moveTo>
                <a:cubicBezTo>
                  <a:pt x="153277" y="302095"/>
                  <a:pt x="135103" y="288379"/>
                  <a:pt x="135103" y="264376"/>
                </a:cubicBezTo>
                <a:cubicBezTo>
                  <a:pt x="135103" y="240373"/>
                  <a:pt x="153277" y="226657"/>
                  <a:pt x="177965" y="226657"/>
                </a:cubicBezTo>
                <a:cubicBezTo>
                  <a:pt x="202311" y="226657"/>
                  <a:pt x="220485" y="240373"/>
                  <a:pt x="220485" y="264376"/>
                </a:cubicBezTo>
                <a:cubicBezTo>
                  <a:pt x="220485" y="288379"/>
                  <a:pt x="202311" y="302095"/>
                  <a:pt x="177965" y="302095"/>
                </a:cubicBezTo>
                <a:moveTo>
                  <a:pt x="173851" y="181394"/>
                </a:moveTo>
                <a:cubicBezTo>
                  <a:pt x="176594" y="183795"/>
                  <a:pt x="180023" y="186538"/>
                  <a:pt x="182766" y="186880"/>
                </a:cubicBezTo>
                <a:cubicBezTo>
                  <a:pt x="187909" y="187909"/>
                  <a:pt x="195453" y="184137"/>
                  <a:pt x="197168" y="178994"/>
                </a:cubicBezTo>
                <a:cubicBezTo>
                  <a:pt x="197853" y="176593"/>
                  <a:pt x="197511" y="173165"/>
                  <a:pt x="194767" y="168364"/>
                </a:cubicBezTo>
                <a:cubicBezTo>
                  <a:pt x="191681" y="162535"/>
                  <a:pt x="184138" y="152248"/>
                  <a:pt x="178651" y="145733"/>
                </a:cubicBezTo>
                <a:lnTo>
                  <a:pt x="162878" y="142647"/>
                </a:lnTo>
                <a:lnTo>
                  <a:pt x="128931" y="116586"/>
                </a:lnTo>
                <a:cubicBezTo>
                  <a:pt x="144361" y="98756"/>
                  <a:pt x="157049" y="80239"/>
                  <a:pt x="165964" y="62065"/>
                </a:cubicBezTo>
                <a:lnTo>
                  <a:pt x="173508" y="50749"/>
                </a:lnTo>
                <a:cubicBezTo>
                  <a:pt x="174536" y="48692"/>
                  <a:pt x="174536" y="46634"/>
                  <a:pt x="172822" y="45606"/>
                </a:cubicBezTo>
                <a:cubicBezTo>
                  <a:pt x="169050" y="43206"/>
                  <a:pt x="158420" y="38405"/>
                  <a:pt x="153277" y="36348"/>
                </a:cubicBezTo>
                <a:cubicBezTo>
                  <a:pt x="150876" y="35662"/>
                  <a:pt x="148133" y="35662"/>
                  <a:pt x="146076" y="36348"/>
                </a:cubicBezTo>
                <a:lnTo>
                  <a:pt x="133388" y="42177"/>
                </a:lnTo>
                <a:cubicBezTo>
                  <a:pt x="116929" y="43206"/>
                  <a:pt x="57607" y="43892"/>
                  <a:pt x="44920" y="43892"/>
                </a:cubicBezTo>
                <a:cubicBezTo>
                  <a:pt x="36005" y="43892"/>
                  <a:pt x="22975" y="43206"/>
                  <a:pt x="13031" y="41491"/>
                </a:cubicBezTo>
                <a:lnTo>
                  <a:pt x="10630" y="45949"/>
                </a:lnTo>
                <a:cubicBezTo>
                  <a:pt x="9944" y="47320"/>
                  <a:pt x="10287" y="48349"/>
                  <a:pt x="11659" y="50064"/>
                </a:cubicBezTo>
                <a:cubicBezTo>
                  <a:pt x="19203" y="56579"/>
                  <a:pt x="29833" y="64122"/>
                  <a:pt x="39777" y="68580"/>
                </a:cubicBezTo>
                <a:cubicBezTo>
                  <a:pt x="46292" y="65837"/>
                  <a:pt x="58636" y="63437"/>
                  <a:pt x="65494" y="63093"/>
                </a:cubicBezTo>
                <a:cubicBezTo>
                  <a:pt x="73724" y="62408"/>
                  <a:pt x="106299" y="62065"/>
                  <a:pt x="125502" y="62065"/>
                </a:cubicBezTo>
                <a:cubicBezTo>
                  <a:pt x="102527" y="108699"/>
                  <a:pt x="58293" y="160134"/>
                  <a:pt x="1372" y="198539"/>
                </a:cubicBezTo>
                <a:cubicBezTo>
                  <a:pt x="0" y="199911"/>
                  <a:pt x="0" y="201282"/>
                  <a:pt x="1372" y="202311"/>
                </a:cubicBezTo>
                <a:lnTo>
                  <a:pt x="6515" y="207454"/>
                </a:lnTo>
                <a:cubicBezTo>
                  <a:pt x="7544" y="208140"/>
                  <a:pt x="8916" y="208140"/>
                  <a:pt x="10973" y="207112"/>
                </a:cubicBezTo>
                <a:cubicBezTo>
                  <a:pt x="50064" y="187566"/>
                  <a:pt x="86068" y="161163"/>
                  <a:pt x="114529" y="1320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" name="Freeform 17"/>
          <p:cNvSpPr/>
          <p:nvPr/>
        </p:nvSpPr>
        <p:spPr>
          <a:xfrm>
            <a:off x="1589693" y="6815646"/>
            <a:ext cx="244831" cy="241897"/>
          </a:xfrm>
          <a:custGeom>
            <a:avLst/>
            <a:gdLst>
              <a:gd name="connsiteX0" fmla="*/ 203225 w 244831"/>
              <a:gd name="connsiteY0" fmla="*/ 109081 h 241897"/>
              <a:gd name="connsiteX1" fmla="*/ 30671 w 244831"/>
              <a:gd name="connsiteY1" fmla="*/ 111747 h 241897"/>
              <a:gd name="connsiteX2" fmla="*/ 2134 w 244831"/>
              <a:gd name="connsiteY2" fmla="*/ 109081 h 241897"/>
              <a:gd name="connsiteX3" fmla="*/ 267 w 244831"/>
              <a:gd name="connsiteY3" fmla="*/ 112814 h 241897"/>
              <a:gd name="connsiteX4" fmla="*/ 1067 w 244831"/>
              <a:gd name="connsiteY4" fmla="*/ 114948 h 241897"/>
              <a:gd name="connsiteX5" fmla="*/ 26403 w 244831"/>
              <a:gd name="connsiteY5" fmla="*/ 127750 h 241897"/>
              <a:gd name="connsiteX6" fmla="*/ 52273 w 244831"/>
              <a:gd name="connsiteY6" fmla="*/ 122682 h 241897"/>
              <a:gd name="connsiteX7" fmla="*/ 114948 w 244831"/>
              <a:gd name="connsiteY7" fmla="*/ 121348 h 241897"/>
              <a:gd name="connsiteX8" fmla="*/ 114948 w 244831"/>
              <a:gd name="connsiteY8" fmla="*/ 133083 h 241897"/>
              <a:gd name="connsiteX9" fmla="*/ 115748 w 244831"/>
              <a:gd name="connsiteY9" fmla="*/ 153086 h 241897"/>
              <a:gd name="connsiteX10" fmla="*/ 62941 w 244831"/>
              <a:gd name="connsiteY10" fmla="*/ 196825 h 241897"/>
              <a:gd name="connsiteX11" fmla="*/ 121882 w 244831"/>
              <a:gd name="connsiteY11" fmla="*/ 241897 h 241897"/>
              <a:gd name="connsiteX12" fmla="*/ 180823 w 244831"/>
              <a:gd name="connsiteY12" fmla="*/ 196825 h 241897"/>
              <a:gd name="connsiteX13" fmla="*/ 128549 w 244831"/>
              <a:gd name="connsiteY13" fmla="*/ 153086 h 241897"/>
              <a:gd name="connsiteX14" fmla="*/ 131216 w 244831"/>
              <a:gd name="connsiteY14" fmla="*/ 129883 h 241897"/>
              <a:gd name="connsiteX15" fmla="*/ 131216 w 244831"/>
              <a:gd name="connsiteY15" fmla="*/ 121082 h 241897"/>
              <a:gd name="connsiteX16" fmla="*/ 209359 w 244831"/>
              <a:gd name="connsiteY16" fmla="*/ 120548 h 241897"/>
              <a:gd name="connsiteX17" fmla="*/ 239497 w 244831"/>
              <a:gd name="connsiteY17" fmla="*/ 121882 h 241897"/>
              <a:gd name="connsiteX18" fmla="*/ 244831 w 244831"/>
              <a:gd name="connsiteY18" fmla="*/ 113081 h 241897"/>
              <a:gd name="connsiteX19" fmla="*/ 241363 w 244831"/>
              <a:gd name="connsiteY19" fmla="*/ 108814 h 241897"/>
              <a:gd name="connsiteX20" fmla="*/ 212560 w 244831"/>
              <a:gd name="connsiteY20" fmla="*/ 105347 h 241897"/>
              <a:gd name="connsiteX22" fmla="*/ 163487 w 244831"/>
              <a:gd name="connsiteY22" fmla="*/ 196825 h 241897"/>
              <a:gd name="connsiteX23" fmla="*/ 121882 w 244831"/>
              <a:gd name="connsiteY23" fmla="*/ 229895 h 241897"/>
              <a:gd name="connsiteX24" fmla="*/ 80277 w 244831"/>
              <a:gd name="connsiteY24" fmla="*/ 196825 h 241897"/>
              <a:gd name="connsiteX25" fmla="*/ 121882 w 244831"/>
              <a:gd name="connsiteY25" fmla="*/ 163488 h 241897"/>
              <a:gd name="connsiteX26" fmla="*/ 163487 w 244831"/>
              <a:gd name="connsiteY26" fmla="*/ 196825 h 241897"/>
              <a:gd name="connsiteX28" fmla="*/ 24803 w 244831"/>
              <a:gd name="connsiteY28" fmla="*/ 95213 h 241897"/>
              <a:gd name="connsiteX29" fmla="*/ 27203 w 244831"/>
              <a:gd name="connsiteY29" fmla="*/ 95479 h 241897"/>
              <a:gd name="connsiteX30" fmla="*/ 121615 w 244831"/>
              <a:gd name="connsiteY30" fmla="*/ 61075 h 241897"/>
              <a:gd name="connsiteX31" fmla="*/ 209093 w 244831"/>
              <a:gd name="connsiteY31" fmla="*/ 86411 h 241897"/>
              <a:gd name="connsiteX32" fmla="*/ 215227 w 244831"/>
              <a:gd name="connsiteY32" fmla="*/ 86944 h 241897"/>
              <a:gd name="connsiteX33" fmla="*/ 219761 w 244831"/>
              <a:gd name="connsiteY33" fmla="*/ 79477 h 241897"/>
              <a:gd name="connsiteX34" fmla="*/ 216027 w 244831"/>
              <a:gd name="connsiteY34" fmla="*/ 75209 h 241897"/>
              <a:gd name="connsiteX35" fmla="*/ 199492 w 244831"/>
              <a:gd name="connsiteY35" fmla="*/ 67742 h 241897"/>
              <a:gd name="connsiteX36" fmla="*/ 183489 w 244831"/>
              <a:gd name="connsiteY36" fmla="*/ 66942 h 241897"/>
              <a:gd name="connsiteX37" fmla="*/ 135217 w 244831"/>
              <a:gd name="connsiteY37" fmla="*/ 53873 h 241897"/>
              <a:gd name="connsiteX38" fmla="*/ 188290 w 244831"/>
              <a:gd name="connsiteY38" fmla="*/ 15202 h 241897"/>
              <a:gd name="connsiteX39" fmla="*/ 194691 w 244831"/>
              <a:gd name="connsiteY39" fmla="*/ 9068 h 241897"/>
              <a:gd name="connsiteX40" fmla="*/ 194424 w 244831"/>
              <a:gd name="connsiteY40" fmla="*/ 5601 h 241897"/>
              <a:gd name="connsiteX41" fmla="*/ 182690 w 244831"/>
              <a:gd name="connsiteY41" fmla="*/ 534 h 241897"/>
              <a:gd name="connsiteX42" fmla="*/ 178156 w 244831"/>
              <a:gd name="connsiteY42" fmla="*/ 534 h 241897"/>
              <a:gd name="connsiteX43" fmla="*/ 167221 w 244831"/>
              <a:gd name="connsiteY43" fmla="*/ 4801 h 241897"/>
              <a:gd name="connsiteX44" fmla="*/ 66408 w 244831"/>
              <a:gd name="connsiteY44" fmla="*/ 6668 h 241897"/>
              <a:gd name="connsiteX45" fmla="*/ 41338 w 244831"/>
              <a:gd name="connsiteY45" fmla="*/ 4535 h 241897"/>
              <a:gd name="connsiteX46" fmla="*/ 39472 w 244831"/>
              <a:gd name="connsiteY46" fmla="*/ 7734 h 241897"/>
              <a:gd name="connsiteX47" fmla="*/ 40272 w 244831"/>
              <a:gd name="connsiteY47" fmla="*/ 10135 h 241897"/>
              <a:gd name="connsiteX48" fmla="*/ 62675 w 244831"/>
              <a:gd name="connsiteY48" fmla="*/ 20536 h 241897"/>
              <a:gd name="connsiteX49" fmla="*/ 83744 w 244831"/>
              <a:gd name="connsiteY49" fmla="*/ 16269 h 241897"/>
              <a:gd name="connsiteX50" fmla="*/ 164287 w 244831"/>
              <a:gd name="connsiteY50" fmla="*/ 15202 h 241897"/>
              <a:gd name="connsiteX51" fmla="*/ 22936 w 244831"/>
              <a:gd name="connsiteY51" fmla="*/ 90145 h 241897"/>
              <a:gd name="connsiteX52" fmla="*/ 22403 w 244831"/>
              <a:gd name="connsiteY52" fmla="*/ 92278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1" h="241897">
                <a:moveTo>
                  <a:pt x="203225" y="109081"/>
                </a:moveTo>
                <a:cubicBezTo>
                  <a:pt x="184823" y="110148"/>
                  <a:pt x="46672" y="112014"/>
                  <a:pt x="30671" y="111747"/>
                </a:cubicBezTo>
                <a:cubicBezTo>
                  <a:pt x="22669" y="111747"/>
                  <a:pt x="10668" y="110681"/>
                  <a:pt x="2134" y="109081"/>
                </a:cubicBezTo>
                <a:lnTo>
                  <a:pt x="267" y="112814"/>
                </a:lnTo>
                <a:cubicBezTo>
                  <a:pt x="0" y="113614"/>
                  <a:pt x="267" y="114148"/>
                  <a:pt x="1067" y="114948"/>
                </a:cubicBezTo>
                <a:cubicBezTo>
                  <a:pt x="7468" y="120015"/>
                  <a:pt x="16802" y="124816"/>
                  <a:pt x="26403" y="127750"/>
                </a:cubicBezTo>
                <a:cubicBezTo>
                  <a:pt x="32537" y="125616"/>
                  <a:pt x="45606" y="123216"/>
                  <a:pt x="52273" y="122682"/>
                </a:cubicBezTo>
                <a:cubicBezTo>
                  <a:pt x="58407" y="122416"/>
                  <a:pt x="85077" y="121882"/>
                  <a:pt x="114948" y="121348"/>
                </a:cubicBezTo>
                <a:lnTo>
                  <a:pt x="114948" y="133083"/>
                </a:lnTo>
                <a:cubicBezTo>
                  <a:pt x="114948" y="138685"/>
                  <a:pt x="115214" y="146419"/>
                  <a:pt x="115748" y="153086"/>
                </a:cubicBezTo>
                <a:cubicBezTo>
                  <a:pt x="84277" y="154953"/>
                  <a:pt x="62941" y="172822"/>
                  <a:pt x="62941" y="196825"/>
                </a:cubicBezTo>
                <a:cubicBezTo>
                  <a:pt x="62941" y="222962"/>
                  <a:pt x="86944" y="241897"/>
                  <a:pt x="121882" y="241897"/>
                </a:cubicBezTo>
                <a:cubicBezTo>
                  <a:pt x="156819" y="241897"/>
                  <a:pt x="180823" y="222962"/>
                  <a:pt x="180823" y="196825"/>
                </a:cubicBezTo>
                <a:cubicBezTo>
                  <a:pt x="180823" y="172822"/>
                  <a:pt x="159753" y="155220"/>
                  <a:pt x="128549" y="153086"/>
                </a:cubicBezTo>
                <a:cubicBezTo>
                  <a:pt x="130150" y="145885"/>
                  <a:pt x="131216" y="136817"/>
                  <a:pt x="131216" y="129883"/>
                </a:cubicBezTo>
                <a:lnTo>
                  <a:pt x="131216" y="121082"/>
                </a:lnTo>
                <a:cubicBezTo>
                  <a:pt x="165621" y="120816"/>
                  <a:pt x="200292" y="120548"/>
                  <a:pt x="209359" y="120548"/>
                </a:cubicBezTo>
                <a:cubicBezTo>
                  <a:pt x="217360" y="120548"/>
                  <a:pt x="232562" y="121082"/>
                  <a:pt x="239497" y="121882"/>
                </a:cubicBezTo>
                <a:cubicBezTo>
                  <a:pt x="241897" y="120548"/>
                  <a:pt x="244831" y="117081"/>
                  <a:pt x="244831" y="113081"/>
                </a:cubicBezTo>
                <a:cubicBezTo>
                  <a:pt x="244831" y="110947"/>
                  <a:pt x="243497" y="109613"/>
                  <a:pt x="241363" y="108814"/>
                </a:cubicBezTo>
                <a:cubicBezTo>
                  <a:pt x="235496" y="106947"/>
                  <a:pt x="221894" y="105614"/>
                  <a:pt x="212560" y="105347"/>
                </a:cubicBezTo>
                <a:moveTo>
                  <a:pt x="163487" y="196825"/>
                </a:moveTo>
                <a:cubicBezTo>
                  <a:pt x="163487" y="217094"/>
                  <a:pt x="146151" y="229895"/>
                  <a:pt x="121882" y="229895"/>
                </a:cubicBezTo>
                <a:cubicBezTo>
                  <a:pt x="97612" y="229895"/>
                  <a:pt x="80277" y="217094"/>
                  <a:pt x="80277" y="196825"/>
                </a:cubicBezTo>
                <a:cubicBezTo>
                  <a:pt x="80277" y="176288"/>
                  <a:pt x="97612" y="163488"/>
                  <a:pt x="121882" y="163488"/>
                </a:cubicBezTo>
                <a:cubicBezTo>
                  <a:pt x="146151" y="163488"/>
                  <a:pt x="163487" y="176288"/>
                  <a:pt x="163487" y="196825"/>
                </a:cubicBezTo>
                <a:moveTo>
                  <a:pt x="24803" y="95213"/>
                </a:moveTo>
                <a:cubicBezTo>
                  <a:pt x="25336" y="95479"/>
                  <a:pt x="25870" y="95745"/>
                  <a:pt x="27203" y="95479"/>
                </a:cubicBezTo>
                <a:cubicBezTo>
                  <a:pt x="60274" y="87478"/>
                  <a:pt x="92812" y="75476"/>
                  <a:pt x="121615" y="61075"/>
                </a:cubicBezTo>
                <a:lnTo>
                  <a:pt x="209093" y="86411"/>
                </a:lnTo>
                <a:cubicBezTo>
                  <a:pt x="211226" y="86944"/>
                  <a:pt x="213627" y="87478"/>
                  <a:pt x="215227" y="86944"/>
                </a:cubicBezTo>
                <a:cubicBezTo>
                  <a:pt x="217894" y="85878"/>
                  <a:pt x="220294" y="82677"/>
                  <a:pt x="219761" y="79477"/>
                </a:cubicBezTo>
                <a:cubicBezTo>
                  <a:pt x="219494" y="78143"/>
                  <a:pt x="218427" y="76543"/>
                  <a:pt x="216027" y="75209"/>
                </a:cubicBezTo>
                <a:cubicBezTo>
                  <a:pt x="212560" y="73076"/>
                  <a:pt x="204826" y="69342"/>
                  <a:pt x="199492" y="67742"/>
                </a:cubicBezTo>
                <a:lnTo>
                  <a:pt x="183489" y="66942"/>
                </a:lnTo>
                <a:lnTo>
                  <a:pt x="135217" y="53873"/>
                </a:lnTo>
                <a:cubicBezTo>
                  <a:pt x="155753" y="42139"/>
                  <a:pt x="173888" y="29070"/>
                  <a:pt x="188290" y="15202"/>
                </a:cubicBezTo>
                <a:lnTo>
                  <a:pt x="194691" y="9068"/>
                </a:lnTo>
                <a:cubicBezTo>
                  <a:pt x="195758" y="8001"/>
                  <a:pt x="195758" y="6401"/>
                  <a:pt x="194424" y="5601"/>
                </a:cubicBezTo>
                <a:cubicBezTo>
                  <a:pt x="192290" y="4535"/>
                  <a:pt x="185890" y="1867"/>
                  <a:pt x="182690" y="534"/>
                </a:cubicBezTo>
                <a:cubicBezTo>
                  <a:pt x="181356" y="0"/>
                  <a:pt x="179489" y="0"/>
                  <a:pt x="178156" y="534"/>
                </a:cubicBezTo>
                <a:lnTo>
                  <a:pt x="167221" y="4801"/>
                </a:lnTo>
                <a:cubicBezTo>
                  <a:pt x="151752" y="5868"/>
                  <a:pt x="79476" y="6668"/>
                  <a:pt x="66408" y="6668"/>
                </a:cubicBezTo>
                <a:cubicBezTo>
                  <a:pt x="59208" y="6668"/>
                  <a:pt x="49073" y="5868"/>
                  <a:pt x="41338" y="4535"/>
                </a:cubicBezTo>
                <a:lnTo>
                  <a:pt x="39472" y="7734"/>
                </a:lnTo>
                <a:cubicBezTo>
                  <a:pt x="38938" y="8534"/>
                  <a:pt x="39205" y="9334"/>
                  <a:pt x="40272" y="10135"/>
                </a:cubicBezTo>
                <a:cubicBezTo>
                  <a:pt x="46406" y="14402"/>
                  <a:pt x="54940" y="18403"/>
                  <a:pt x="62675" y="20536"/>
                </a:cubicBezTo>
                <a:cubicBezTo>
                  <a:pt x="67742" y="18669"/>
                  <a:pt x="78676" y="16535"/>
                  <a:pt x="83744" y="16269"/>
                </a:cubicBezTo>
                <a:cubicBezTo>
                  <a:pt x="93878" y="15469"/>
                  <a:pt x="143751" y="14936"/>
                  <a:pt x="164287" y="15202"/>
                </a:cubicBezTo>
                <a:cubicBezTo>
                  <a:pt x="132016" y="44539"/>
                  <a:pt x="81077" y="70942"/>
                  <a:pt x="22936" y="90145"/>
                </a:cubicBezTo>
                <a:cubicBezTo>
                  <a:pt x="22136" y="90412"/>
                  <a:pt x="21869" y="91211"/>
                  <a:pt x="22403" y="92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" name="Freeform 18"/>
          <p:cNvSpPr/>
          <p:nvPr/>
        </p:nvSpPr>
        <p:spPr>
          <a:xfrm>
            <a:off x="1839325" y="6817780"/>
            <a:ext cx="244831" cy="243230"/>
          </a:xfrm>
          <a:custGeom>
            <a:avLst/>
            <a:gdLst>
              <a:gd name="connsiteX0" fmla="*/ 203225 w 244831"/>
              <a:gd name="connsiteY0" fmla="*/ 89078 h 243230"/>
              <a:gd name="connsiteX1" fmla="*/ 178156 w 244831"/>
              <a:gd name="connsiteY1" fmla="*/ 89878 h 243230"/>
              <a:gd name="connsiteX2" fmla="*/ 195491 w 244831"/>
              <a:gd name="connsiteY2" fmla="*/ 17869 h 243230"/>
              <a:gd name="connsiteX3" fmla="*/ 198691 w 244831"/>
              <a:gd name="connsiteY3" fmla="*/ 9868 h 243230"/>
              <a:gd name="connsiteX4" fmla="*/ 198158 w 244831"/>
              <a:gd name="connsiteY4" fmla="*/ 6667 h 243230"/>
              <a:gd name="connsiteX5" fmla="*/ 188023 w 244831"/>
              <a:gd name="connsiteY5" fmla="*/ 533 h 243230"/>
              <a:gd name="connsiteX6" fmla="*/ 184023 w 244831"/>
              <a:gd name="connsiteY6" fmla="*/ 533 h 243230"/>
              <a:gd name="connsiteX7" fmla="*/ 175489 w 244831"/>
              <a:gd name="connsiteY7" fmla="*/ 4800 h 243230"/>
              <a:gd name="connsiteX8" fmla="*/ 63208 w 244831"/>
              <a:gd name="connsiteY8" fmla="*/ 6934 h 243230"/>
              <a:gd name="connsiteX9" fmla="*/ 37605 w 244831"/>
              <a:gd name="connsiteY9" fmla="*/ 4267 h 243230"/>
              <a:gd name="connsiteX10" fmla="*/ 35738 w 244831"/>
              <a:gd name="connsiteY10" fmla="*/ 7734 h 243230"/>
              <a:gd name="connsiteX11" fmla="*/ 36805 w 244831"/>
              <a:gd name="connsiteY11" fmla="*/ 10135 h 243230"/>
              <a:gd name="connsiteX12" fmla="*/ 59207 w 244831"/>
              <a:gd name="connsiteY12" fmla="*/ 21869 h 243230"/>
              <a:gd name="connsiteX13" fmla="*/ 81877 w 244831"/>
              <a:gd name="connsiteY13" fmla="*/ 17335 h 243230"/>
              <a:gd name="connsiteX14" fmla="*/ 175755 w 244831"/>
              <a:gd name="connsiteY14" fmla="*/ 16001 h 243230"/>
              <a:gd name="connsiteX15" fmla="*/ 167487 w 244831"/>
              <a:gd name="connsiteY15" fmla="*/ 90144 h 243230"/>
              <a:gd name="connsiteX16" fmla="*/ 30670 w 244831"/>
              <a:gd name="connsiteY16" fmla="*/ 91745 h 243230"/>
              <a:gd name="connsiteX17" fmla="*/ 2134 w 244831"/>
              <a:gd name="connsiteY17" fmla="*/ 88811 h 243230"/>
              <a:gd name="connsiteX18" fmla="*/ 267 w 244831"/>
              <a:gd name="connsiteY18" fmla="*/ 92545 h 243230"/>
              <a:gd name="connsiteX19" fmla="*/ 1067 w 244831"/>
              <a:gd name="connsiteY19" fmla="*/ 94679 h 243230"/>
              <a:gd name="connsiteX20" fmla="*/ 26403 w 244831"/>
              <a:gd name="connsiteY20" fmla="*/ 107479 h 243230"/>
              <a:gd name="connsiteX21" fmla="*/ 52273 w 244831"/>
              <a:gd name="connsiteY21" fmla="*/ 102413 h 243230"/>
              <a:gd name="connsiteX22" fmla="*/ 114948 w 244831"/>
              <a:gd name="connsiteY22" fmla="*/ 101079 h 243230"/>
              <a:gd name="connsiteX23" fmla="*/ 114948 w 244831"/>
              <a:gd name="connsiteY23" fmla="*/ 123748 h 243230"/>
              <a:gd name="connsiteX24" fmla="*/ 115748 w 244831"/>
              <a:gd name="connsiteY24" fmla="*/ 153619 h 243230"/>
              <a:gd name="connsiteX25" fmla="*/ 61341 w 244831"/>
              <a:gd name="connsiteY25" fmla="*/ 154153 h 243230"/>
              <a:gd name="connsiteX26" fmla="*/ 36271 w 244831"/>
              <a:gd name="connsiteY26" fmla="*/ 151752 h 243230"/>
              <a:gd name="connsiteX27" fmla="*/ 34671 w 244831"/>
              <a:gd name="connsiteY27" fmla="*/ 155219 h 243230"/>
              <a:gd name="connsiteX28" fmla="*/ 35471 w 244831"/>
              <a:gd name="connsiteY28" fmla="*/ 157353 h 243230"/>
              <a:gd name="connsiteX29" fmla="*/ 57874 w 244831"/>
              <a:gd name="connsiteY29" fmla="*/ 168821 h 243230"/>
              <a:gd name="connsiteX30" fmla="*/ 80810 w 244831"/>
              <a:gd name="connsiteY30" fmla="*/ 164554 h 243230"/>
              <a:gd name="connsiteX31" fmla="*/ 173888 w 244831"/>
              <a:gd name="connsiteY31" fmla="*/ 163487 h 243230"/>
              <a:gd name="connsiteX32" fmla="*/ 173888 w 244831"/>
              <a:gd name="connsiteY32" fmla="*/ 208559 h 243230"/>
              <a:gd name="connsiteX33" fmla="*/ 175222 w 244831"/>
              <a:gd name="connsiteY33" fmla="*/ 243230 h 243230"/>
              <a:gd name="connsiteX34" fmla="*/ 185623 w 244831"/>
              <a:gd name="connsiteY34" fmla="*/ 243230 h 243230"/>
              <a:gd name="connsiteX35" fmla="*/ 190157 w 244831"/>
              <a:gd name="connsiteY35" fmla="*/ 204559 h 243230"/>
              <a:gd name="connsiteX36" fmla="*/ 190690 w 244831"/>
              <a:gd name="connsiteY36" fmla="*/ 165353 h 243230"/>
              <a:gd name="connsiteX37" fmla="*/ 193891 w 244831"/>
              <a:gd name="connsiteY37" fmla="*/ 157620 h 243230"/>
              <a:gd name="connsiteX38" fmla="*/ 193358 w 244831"/>
              <a:gd name="connsiteY38" fmla="*/ 154686 h 243230"/>
              <a:gd name="connsiteX39" fmla="*/ 184290 w 244831"/>
              <a:gd name="connsiteY39" fmla="*/ 148819 h 243230"/>
              <a:gd name="connsiteX40" fmla="*/ 180556 w 244831"/>
              <a:gd name="connsiteY40" fmla="*/ 148819 h 243230"/>
              <a:gd name="connsiteX41" fmla="*/ 173622 w 244831"/>
              <a:gd name="connsiteY41" fmla="*/ 152285 h 243230"/>
              <a:gd name="connsiteX42" fmla="*/ 128016 w 244831"/>
              <a:gd name="connsiteY42" fmla="*/ 153352 h 243230"/>
              <a:gd name="connsiteX43" fmla="*/ 131216 w 244831"/>
              <a:gd name="connsiteY43" fmla="*/ 119749 h 243230"/>
              <a:gd name="connsiteX44" fmla="*/ 131216 w 244831"/>
              <a:gd name="connsiteY44" fmla="*/ 100812 h 243230"/>
              <a:gd name="connsiteX45" fmla="*/ 209359 w 244831"/>
              <a:gd name="connsiteY45" fmla="*/ 100279 h 243230"/>
              <a:gd name="connsiteX46" fmla="*/ 239497 w 244831"/>
              <a:gd name="connsiteY46" fmla="*/ 101613 h 243230"/>
              <a:gd name="connsiteX47" fmla="*/ 244831 w 244831"/>
              <a:gd name="connsiteY47" fmla="*/ 92811 h 243230"/>
              <a:gd name="connsiteX48" fmla="*/ 241363 w 244831"/>
              <a:gd name="connsiteY48" fmla="*/ 88811 h 243230"/>
              <a:gd name="connsiteX49" fmla="*/ 212560 w 244831"/>
              <a:gd name="connsiteY49" fmla="*/ 85077 h 243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43230">
                <a:moveTo>
                  <a:pt x="203225" y="89078"/>
                </a:moveTo>
                <a:cubicBezTo>
                  <a:pt x="199492" y="89344"/>
                  <a:pt x="190157" y="89611"/>
                  <a:pt x="178156" y="89878"/>
                </a:cubicBezTo>
                <a:cubicBezTo>
                  <a:pt x="186157" y="68008"/>
                  <a:pt x="193358" y="38671"/>
                  <a:pt x="195491" y="17869"/>
                </a:cubicBezTo>
                <a:lnTo>
                  <a:pt x="198691" y="9868"/>
                </a:lnTo>
                <a:cubicBezTo>
                  <a:pt x="199492" y="8534"/>
                  <a:pt x="199492" y="7734"/>
                  <a:pt x="198158" y="6667"/>
                </a:cubicBezTo>
                <a:cubicBezTo>
                  <a:pt x="196291" y="5067"/>
                  <a:pt x="190957" y="2133"/>
                  <a:pt x="188023" y="533"/>
                </a:cubicBezTo>
                <a:cubicBezTo>
                  <a:pt x="186690" y="0"/>
                  <a:pt x="185090" y="0"/>
                  <a:pt x="184023" y="533"/>
                </a:cubicBezTo>
                <a:lnTo>
                  <a:pt x="175489" y="4800"/>
                </a:lnTo>
                <a:cubicBezTo>
                  <a:pt x="158153" y="5600"/>
                  <a:pt x="76276" y="7200"/>
                  <a:pt x="63208" y="6934"/>
                </a:cubicBezTo>
                <a:cubicBezTo>
                  <a:pt x="55740" y="6934"/>
                  <a:pt x="45339" y="5867"/>
                  <a:pt x="37605" y="4267"/>
                </a:cubicBezTo>
                <a:lnTo>
                  <a:pt x="35738" y="7734"/>
                </a:lnTo>
                <a:cubicBezTo>
                  <a:pt x="35471" y="8534"/>
                  <a:pt x="35738" y="9334"/>
                  <a:pt x="36805" y="10135"/>
                </a:cubicBezTo>
                <a:cubicBezTo>
                  <a:pt x="42939" y="14668"/>
                  <a:pt x="51206" y="19202"/>
                  <a:pt x="59207" y="21869"/>
                </a:cubicBezTo>
                <a:cubicBezTo>
                  <a:pt x="65075" y="19736"/>
                  <a:pt x="76009" y="17602"/>
                  <a:pt x="81877" y="17335"/>
                </a:cubicBezTo>
                <a:cubicBezTo>
                  <a:pt x="94145" y="16801"/>
                  <a:pt x="155486" y="15735"/>
                  <a:pt x="175755" y="16001"/>
                </a:cubicBezTo>
                <a:cubicBezTo>
                  <a:pt x="175222" y="36271"/>
                  <a:pt x="172288" y="66942"/>
                  <a:pt x="167487" y="90144"/>
                </a:cubicBezTo>
                <a:cubicBezTo>
                  <a:pt x="119748" y="90945"/>
                  <a:pt x="42405" y="92011"/>
                  <a:pt x="30670" y="91745"/>
                </a:cubicBezTo>
                <a:cubicBezTo>
                  <a:pt x="22670" y="91478"/>
                  <a:pt x="10668" y="90411"/>
                  <a:pt x="2134" y="88811"/>
                </a:cubicBezTo>
                <a:lnTo>
                  <a:pt x="267" y="92545"/>
                </a:lnTo>
                <a:cubicBezTo>
                  <a:pt x="0" y="93345"/>
                  <a:pt x="267" y="94145"/>
                  <a:pt x="1067" y="94679"/>
                </a:cubicBezTo>
                <a:cubicBezTo>
                  <a:pt x="7468" y="99745"/>
                  <a:pt x="16802" y="104813"/>
                  <a:pt x="26403" y="107479"/>
                </a:cubicBezTo>
                <a:cubicBezTo>
                  <a:pt x="32537" y="105346"/>
                  <a:pt x="45606" y="102946"/>
                  <a:pt x="52273" y="102413"/>
                </a:cubicBezTo>
                <a:cubicBezTo>
                  <a:pt x="58407" y="102146"/>
                  <a:pt x="85077" y="101613"/>
                  <a:pt x="114948" y="101079"/>
                </a:cubicBezTo>
                <a:lnTo>
                  <a:pt x="114948" y="123748"/>
                </a:lnTo>
                <a:cubicBezTo>
                  <a:pt x="114948" y="131750"/>
                  <a:pt x="115214" y="144285"/>
                  <a:pt x="115748" y="153619"/>
                </a:cubicBezTo>
                <a:cubicBezTo>
                  <a:pt x="91745" y="153886"/>
                  <a:pt x="68008" y="154153"/>
                  <a:pt x="61341" y="154153"/>
                </a:cubicBezTo>
                <a:cubicBezTo>
                  <a:pt x="54140" y="154153"/>
                  <a:pt x="44005" y="153352"/>
                  <a:pt x="36271" y="151752"/>
                </a:cubicBezTo>
                <a:lnTo>
                  <a:pt x="34671" y="155219"/>
                </a:lnTo>
                <a:cubicBezTo>
                  <a:pt x="34404" y="156019"/>
                  <a:pt x="34671" y="156819"/>
                  <a:pt x="35471" y="157353"/>
                </a:cubicBezTo>
                <a:cubicBezTo>
                  <a:pt x="41605" y="161887"/>
                  <a:pt x="49873" y="166420"/>
                  <a:pt x="57874" y="168821"/>
                </a:cubicBezTo>
                <a:cubicBezTo>
                  <a:pt x="63208" y="166688"/>
                  <a:pt x="74943" y="164820"/>
                  <a:pt x="80810" y="164554"/>
                </a:cubicBezTo>
                <a:cubicBezTo>
                  <a:pt x="92812" y="163754"/>
                  <a:pt x="152819" y="163220"/>
                  <a:pt x="173888" y="163487"/>
                </a:cubicBezTo>
                <a:lnTo>
                  <a:pt x="173888" y="208559"/>
                </a:lnTo>
                <a:cubicBezTo>
                  <a:pt x="173888" y="218160"/>
                  <a:pt x="174422" y="234162"/>
                  <a:pt x="175222" y="243230"/>
                </a:cubicBezTo>
                <a:lnTo>
                  <a:pt x="185623" y="243230"/>
                </a:lnTo>
                <a:cubicBezTo>
                  <a:pt x="188290" y="233095"/>
                  <a:pt x="190157" y="215494"/>
                  <a:pt x="190157" y="204559"/>
                </a:cubicBezTo>
                <a:lnTo>
                  <a:pt x="190690" y="165353"/>
                </a:lnTo>
                <a:lnTo>
                  <a:pt x="193891" y="157620"/>
                </a:lnTo>
                <a:cubicBezTo>
                  <a:pt x="194424" y="156286"/>
                  <a:pt x="194424" y="155486"/>
                  <a:pt x="193358" y="154686"/>
                </a:cubicBezTo>
                <a:cubicBezTo>
                  <a:pt x="191757" y="153352"/>
                  <a:pt x="186957" y="150151"/>
                  <a:pt x="184290" y="148819"/>
                </a:cubicBezTo>
                <a:cubicBezTo>
                  <a:pt x="183223" y="148285"/>
                  <a:pt x="181356" y="148285"/>
                  <a:pt x="180556" y="148819"/>
                </a:cubicBezTo>
                <a:lnTo>
                  <a:pt x="173622" y="152285"/>
                </a:lnTo>
                <a:cubicBezTo>
                  <a:pt x="166154" y="152552"/>
                  <a:pt x="147752" y="153086"/>
                  <a:pt x="128016" y="153352"/>
                </a:cubicBezTo>
                <a:cubicBezTo>
                  <a:pt x="130150" y="143218"/>
                  <a:pt x="131216" y="129083"/>
                  <a:pt x="131216" y="119749"/>
                </a:cubicBezTo>
                <a:lnTo>
                  <a:pt x="131216" y="100812"/>
                </a:lnTo>
                <a:cubicBezTo>
                  <a:pt x="165621" y="100546"/>
                  <a:pt x="200292" y="100279"/>
                  <a:pt x="209359" y="100279"/>
                </a:cubicBezTo>
                <a:cubicBezTo>
                  <a:pt x="217361" y="100279"/>
                  <a:pt x="232562" y="100812"/>
                  <a:pt x="239497" y="101613"/>
                </a:cubicBezTo>
                <a:cubicBezTo>
                  <a:pt x="241897" y="100546"/>
                  <a:pt x="244831" y="96812"/>
                  <a:pt x="244831" y="92811"/>
                </a:cubicBezTo>
                <a:cubicBezTo>
                  <a:pt x="244831" y="90678"/>
                  <a:pt x="243497" y="89344"/>
                  <a:pt x="241363" y="88811"/>
                </a:cubicBezTo>
                <a:cubicBezTo>
                  <a:pt x="235496" y="86677"/>
                  <a:pt x="221894" y="85344"/>
                  <a:pt x="212560" y="850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" name="Freeform 19"/>
          <p:cNvSpPr/>
          <p:nvPr/>
        </p:nvSpPr>
        <p:spPr>
          <a:xfrm>
            <a:off x="2088956" y="6816713"/>
            <a:ext cx="244830" cy="230696"/>
          </a:xfrm>
          <a:custGeom>
            <a:avLst/>
            <a:gdLst>
              <a:gd name="connsiteX0" fmla="*/ 203225 w 244830"/>
              <a:gd name="connsiteY0" fmla="*/ 121082 h 230696"/>
              <a:gd name="connsiteX1" fmla="*/ 30670 w 244830"/>
              <a:gd name="connsiteY1" fmla="*/ 123749 h 230696"/>
              <a:gd name="connsiteX2" fmla="*/ 2134 w 244830"/>
              <a:gd name="connsiteY2" fmla="*/ 121082 h 230696"/>
              <a:gd name="connsiteX3" fmla="*/ 267 w 244830"/>
              <a:gd name="connsiteY3" fmla="*/ 124549 h 230696"/>
              <a:gd name="connsiteX4" fmla="*/ 1067 w 244830"/>
              <a:gd name="connsiteY4" fmla="*/ 126683 h 230696"/>
              <a:gd name="connsiteX5" fmla="*/ 26403 w 244830"/>
              <a:gd name="connsiteY5" fmla="*/ 139485 h 230696"/>
              <a:gd name="connsiteX6" fmla="*/ 52273 w 244830"/>
              <a:gd name="connsiteY6" fmla="*/ 134417 h 230696"/>
              <a:gd name="connsiteX7" fmla="*/ 209359 w 244830"/>
              <a:gd name="connsiteY7" fmla="*/ 132283 h 230696"/>
              <a:gd name="connsiteX8" fmla="*/ 239497 w 244830"/>
              <a:gd name="connsiteY8" fmla="*/ 133617 h 230696"/>
              <a:gd name="connsiteX9" fmla="*/ 244830 w 244830"/>
              <a:gd name="connsiteY9" fmla="*/ 124816 h 230696"/>
              <a:gd name="connsiteX10" fmla="*/ 241363 w 244830"/>
              <a:gd name="connsiteY10" fmla="*/ 120816 h 230696"/>
              <a:gd name="connsiteX11" fmla="*/ 212560 w 244830"/>
              <a:gd name="connsiteY11" fmla="*/ 117081 h 230696"/>
              <a:gd name="connsiteX13" fmla="*/ 168021 w 244830"/>
              <a:gd name="connsiteY13" fmla="*/ 219762 h 230696"/>
              <a:gd name="connsiteX14" fmla="*/ 84544 w 244830"/>
              <a:gd name="connsiteY14" fmla="*/ 220562 h 230696"/>
              <a:gd name="connsiteX15" fmla="*/ 77876 w 244830"/>
              <a:gd name="connsiteY15" fmla="*/ 213627 h 230696"/>
              <a:gd name="connsiteX16" fmla="*/ 77876 w 244830"/>
              <a:gd name="connsiteY16" fmla="*/ 178690 h 230696"/>
              <a:gd name="connsiteX17" fmla="*/ 78410 w 244830"/>
              <a:gd name="connsiteY17" fmla="*/ 167222 h 230696"/>
              <a:gd name="connsiteX18" fmla="*/ 74676 w 244830"/>
              <a:gd name="connsiteY18" fmla="*/ 162154 h 230696"/>
              <a:gd name="connsiteX19" fmla="*/ 45872 w 244830"/>
              <a:gd name="connsiteY19" fmla="*/ 160020 h 230696"/>
              <a:gd name="connsiteX20" fmla="*/ 43205 w 244830"/>
              <a:gd name="connsiteY20" fmla="*/ 161354 h 230696"/>
              <a:gd name="connsiteX21" fmla="*/ 42139 w 244830"/>
              <a:gd name="connsiteY21" fmla="*/ 166955 h 230696"/>
              <a:gd name="connsiteX22" fmla="*/ 60808 w 244830"/>
              <a:gd name="connsiteY22" fmla="*/ 174422 h 230696"/>
              <a:gd name="connsiteX23" fmla="*/ 60808 w 244830"/>
              <a:gd name="connsiteY23" fmla="*/ 210427 h 230696"/>
              <a:gd name="connsiteX24" fmla="*/ 83210 w 244830"/>
              <a:gd name="connsiteY24" fmla="*/ 230696 h 230696"/>
              <a:gd name="connsiteX25" fmla="*/ 197625 w 244830"/>
              <a:gd name="connsiteY25" fmla="*/ 229896 h 230696"/>
              <a:gd name="connsiteX26" fmla="*/ 200825 w 244830"/>
              <a:gd name="connsiteY26" fmla="*/ 228829 h 230696"/>
              <a:gd name="connsiteX27" fmla="*/ 203492 w 244830"/>
              <a:gd name="connsiteY27" fmla="*/ 220562 h 230696"/>
              <a:gd name="connsiteX28" fmla="*/ 200292 w 244830"/>
              <a:gd name="connsiteY28" fmla="*/ 217094 h 230696"/>
              <a:gd name="connsiteX29" fmla="*/ 176022 w 244830"/>
              <a:gd name="connsiteY29" fmla="*/ 215227 h 230696"/>
              <a:gd name="connsiteX31" fmla="*/ 121615 w 244830"/>
              <a:gd name="connsiteY31" fmla="*/ 99746 h 230696"/>
              <a:gd name="connsiteX32" fmla="*/ 183223 w 244830"/>
              <a:gd name="connsiteY32" fmla="*/ 50140 h 230696"/>
              <a:gd name="connsiteX33" fmla="*/ 121615 w 244830"/>
              <a:gd name="connsiteY33" fmla="*/ 0 h 230696"/>
              <a:gd name="connsiteX34" fmla="*/ 60008 w 244830"/>
              <a:gd name="connsiteY34" fmla="*/ 50140 h 230696"/>
              <a:gd name="connsiteX35" fmla="*/ 121615 w 244830"/>
              <a:gd name="connsiteY35" fmla="*/ 99746 h 230696"/>
              <a:gd name="connsiteX37" fmla="*/ 121615 w 244830"/>
              <a:gd name="connsiteY37" fmla="*/ 11468 h 230696"/>
              <a:gd name="connsiteX38" fmla="*/ 166421 w 244830"/>
              <a:gd name="connsiteY38" fmla="*/ 50140 h 230696"/>
              <a:gd name="connsiteX39" fmla="*/ 121615 w 244830"/>
              <a:gd name="connsiteY39" fmla="*/ 88545 h 230696"/>
              <a:gd name="connsiteX40" fmla="*/ 76809 w 244830"/>
              <a:gd name="connsiteY40" fmla="*/ 50140 h 230696"/>
              <a:gd name="connsiteX41" fmla="*/ 121615 w 244830"/>
              <a:gd name="connsiteY41" fmla="*/ 11468 h 2306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44830" h="230696">
                <a:moveTo>
                  <a:pt x="203225" y="121082"/>
                </a:moveTo>
                <a:cubicBezTo>
                  <a:pt x="184823" y="122149"/>
                  <a:pt x="46672" y="124016"/>
                  <a:pt x="30670" y="123749"/>
                </a:cubicBezTo>
                <a:cubicBezTo>
                  <a:pt x="22669" y="123749"/>
                  <a:pt x="10668" y="122682"/>
                  <a:pt x="2134" y="121082"/>
                </a:cubicBezTo>
                <a:lnTo>
                  <a:pt x="267" y="124549"/>
                </a:lnTo>
                <a:cubicBezTo>
                  <a:pt x="0" y="125350"/>
                  <a:pt x="267" y="126150"/>
                  <a:pt x="1067" y="126683"/>
                </a:cubicBezTo>
                <a:cubicBezTo>
                  <a:pt x="7468" y="131750"/>
                  <a:pt x="16802" y="136818"/>
                  <a:pt x="26403" y="139485"/>
                </a:cubicBezTo>
                <a:cubicBezTo>
                  <a:pt x="32537" y="137351"/>
                  <a:pt x="45606" y="134951"/>
                  <a:pt x="52273" y="134417"/>
                </a:cubicBezTo>
                <a:cubicBezTo>
                  <a:pt x="66142" y="133617"/>
                  <a:pt x="190690" y="132017"/>
                  <a:pt x="209359" y="132283"/>
                </a:cubicBezTo>
                <a:cubicBezTo>
                  <a:pt x="217360" y="132283"/>
                  <a:pt x="232562" y="132817"/>
                  <a:pt x="239497" y="133617"/>
                </a:cubicBezTo>
                <a:cubicBezTo>
                  <a:pt x="241897" y="132550"/>
                  <a:pt x="244830" y="128816"/>
                  <a:pt x="244830" y="124816"/>
                </a:cubicBezTo>
                <a:cubicBezTo>
                  <a:pt x="244830" y="122682"/>
                  <a:pt x="243497" y="121349"/>
                  <a:pt x="241363" y="120816"/>
                </a:cubicBezTo>
                <a:cubicBezTo>
                  <a:pt x="235496" y="118949"/>
                  <a:pt x="221894" y="117349"/>
                  <a:pt x="212560" y="117081"/>
                </a:cubicBezTo>
                <a:moveTo>
                  <a:pt x="168021" y="219762"/>
                </a:moveTo>
                <a:cubicBezTo>
                  <a:pt x="152286" y="220562"/>
                  <a:pt x="102413" y="220828"/>
                  <a:pt x="84544" y="220562"/>
                </a:cubicBezTo>
                <a:cubicBezTo>
                  <a:pt x="79477" y="220562"/>
                  <a:pt x="77876" y="218428"/>
                  <a:pt x="77876" y="213627"/>
                </a:cubicBezTo>
                <a:lnTo>
                  <a:pt x="77876" y="178690"/>
                </a:lnTo>
                <a:lnTo>
                  <a:pt x="78410" y="167222"/>
                </a:lnTo>
                <a:cubicBezTo>
                  <a:pt x="78410" y="164288"/>
                  <a:pt x="77076" y="162954"/>
                  <a:pt x="74676" y="162154"/>
                </a:cubicBezTo>
                <a:cubicBezTo>
                  <a:pt x="68275" y="160821"/>
                  <a:pt x="53873" y="160020"/>
                  <a:pt x="45872" y="160020"/>
                </a:cubicBezTo>
                <a:cubicBezTo>
                  <a:pt x="44005" y="160020"/>
                  <a:pt x="43472" y="160287"/>
                  <a:pt x="43205" y="161354"/>
                </a:cubicBezTo>
                <a:lnTo>
                  <a:pt x="42139" y="166955"/>
                </a:lnTo>
                <a:cubicBezTo>
                  <a:pt x="49073" y="168288"/>
                  <a:pt x="56274" y="171222"/>
                  <a:pt x="60808" y="174422"/>
                </a:cubicBezTo>
                <a:lnTo>
                  <a:pt x="60808" y="210427"/>
                </a:lnTo>
                <a:cubicBezTo>
                  <a:pt x="60808" y="224561"/>
                  <a:pt x="66408" y="230696"/>
                  <a:pt x="83210" y="230696"/>
                </a:cubicBezTo>
                <a:lnTo>
                  <a:pt x="197625" y="229896"/>
                </a:lnTo>
                <a:cubicBezTo>
                  <a:pt x="198958" y="229896"/>
                  <a:pt x="200025" y="229629"/>
                  <a:pt x="200825" y="228829"/>
                </a:cubicBezTo>
                <a:cubicBezTo>
                  <a:pt x="202159" y="227762"/>
                  <a:pt x="203492" y="224561"/>
                  <a:pt x="203492" y="220562"/>
                </a:cubicBezTo>
                <a:cubicBezTo>
                  <a:pt x="203492" y="218694"/>
                  <a:pt x="202159" y="217628"/>
                  <a:pt x="200292" y="217094"/>
                </a:cubicBezTo>
                <a:cubicBezTo>
                  <a:pt x="195491" y="216027"/>
                  <a:pt x="183756" y="215227"/>
                  <a:pt x="176022" y="215227"/>
                </a:cubicBezTo>
                <a:moveTo>
                  <a:pt x="121615" y="99746"/>
                </a:moveTo>
                <a:cubicBezTo>
                  <a:pt x="156019" y="99746"/>
                  <a:pt x="183223" y="79744"/>
                  <a:pt x="183223" y="50140"/>
                </a:cubicBezTo>
                <a:cubicBezTo>
                  <a:pt x="183223" y="20269"/>
                  <a:pt x="156019" y="0"/>
                  <a:pt x="121615" y="0"/>
                </a:cubicBezTo>
                <a:cubicBezTo>
                  <a:pt x="87211" y="0"/>
                  <a:pt x="60008" y="20269"/>
                  <a:pt x="60008" y="50140"/>
                </a:cubicBezTo>
                <a:cubicBezTo>
                  <a:pt x="60008" y="79744"/>
                  <a:pt x="87211" y="99746"/>
                  <a:pt x="121615" y="99746"/>
                </a:cubicBezTo>
                <a:moveTo>
                  <a:pt x="121615" y="11468"/>
                </a:moveTo>
                <a:cubicBezTo>
                  <a:pt x="146418" y="11468"/>
                  <a:pt x="166421" y="25871"/>
                  <a:pt x="166421" y="50140"/>
                </a:cubicBezTo>
                <a:cubicBezTo>
                  <a:pt x="166421" y="74409"/>
                  <a:pt x="146418" y="88545"/>
                  <a:pt x="121615" y="88545"/>
                </a:cubicBezTo>
                <a:cubicBezTo>
                  <a:pt x="97079" y="88545"/>
                  <a:pt x="76809" y="74409"/>
                  <a:pt x="76809" y="50140"/>
                </a:cubicBezTo>
                <a:cubicBezTo>
                  <a:pt x="76809" y="25871"/>
                  <a:pt x="97079" y="11468"/>
                  <a:pt x="121615" y="114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" name="Freeform 20"/>
          <p:cNvSpPr/>
          <p:nvPr/>
        </p:nvSpPr>
        <p:spPr>
          <a:xfrm>
            <a:off x="2409987" y="6802578"/>
            <a:ext cx="197358" cy="255765"/>
          </a:xfrm>
          <a:custGeom>
            <a:avLst/>
            <a:gdLst>
              <a:gd name="connsiteX0" fmla="*/ 157353 w 197358"/>
              <a:gd name="connsiteY0" fmla="*/ 6934 h 255765"/>
              <a:gd name="connsiteX1" fmla="*/ 180289 w 197358"/>
              <a:gd name="connsiteY1" fmla="*/ 20269 h 255765"/>
              <a:gd name="connsiteX2" fmla="*/ 180289 w 197358"/>
              <a:gd name="connsiteY2" fmla="*/ 209093 h 255765"/>
              <a:gd name="connsiteX3" fmla="*/ 181356 w 197358"/>
              <a:gd name="connsiteY3" fmla="*/ 255765 h 255765"/>
              <a:gd name="connsiteX4" fmla="*/ 191224 w 197358"/>
              <a:gd name="connsiteY4" fmla="*/ 255765 h 255765"/>
              <a:gd name="connsiteX5" fmla="*/ 196558 w 197358"/>
              <a:gd name="connsiteY5" fmla="*/ 202959 h 255765"/>
              <a:gd name="connsiteX6" fmla="*/ 196558 w 197358"/>
              <a:gd name="connsiteY6" fmla="*/ 25070 h 255765"/>
              <a:gd name="connsiteX7" fmla="*/ 197358 w 197358"/>
              <a:gd name="connsiteY7" fmla="*/ 11468 h 255765"/>
              <a:gd name="connsiteX8" fmla="*/ 194158 w 197358"/>
              <a:gd name="connsiteY8" fmla="*/ 6400 h 255765"/>
              <a:gd name="connsiteX9" fmla="*/ 161887 w 197358"/>
              <a:gd name="connsiteY9" fmla="*/ 0 h 255765"/>
              <a:gd name="connsiteX10" fmla="*/ 159220 w 197358"/>
              <a:gd name="connsiteY10" fmla="*/ 1334 h 255765"/>
              <a:gd name="connsiteX12" fmla="*/ 126682 w 197358"/>
              <a:gd name="connsiteY12" fmla="*/ 145885 h 255765"/>
              <a:gd name="connsiteX13" fmla="*/ 93878 w 197358"/>
              <a:gd name="connsiteY13" fmla="*/ 115481 h 255765"/>
              <a:gd name="connsiteX14" fmla="*/ 126949 w 197358"/>
              <a:gd name="connsiteY14" fmla="*/ 59207 h 255765"/>
              <a:gd name="connsiteX15" fmla="*/ 132283 w 197358"/>
              <a:gd name="connsiteY15" fmla="*/ 52274 h 255765"/>
              <a:gd name="connsiteX16" fmla="*/ 132016 w 197358"/>
              <a:gd name="connsiteY16" fmla="*/ 49073 h 255765"/>
              <a:gd name="connsiteX17" fmla="*/ 120815 w 197358"/>
              <a:gd name="connsiteY17" fmla="*/ 43739 h 255765"/>
              <a:gd name="connsiteX18" fmla="*/ 116548 w 197358"/>
              <a:gd name="connsiteY18" fmla="*/ 43739 h 255765"/>
              <a:gd name="connsiteX19" fmla="*/ 108280 w 197358"/>
              <a:gd name="connsiteY19" fmla="*/ 48006 h 255765"/>
              <a:gd name="connsiteX20" fmla="*/ 32004 w 197358"/>
              <a:gd name="connsiteY20" fmla="*/ 49340 h 255765"/>
              <a:gd name="connsiteX21" fmla="*/ 10135 w 197358"/>
              <a:gd name="connsiteY21" fmla="*/ 47472 h 255765"/>
              <a:gd name="connsiteX22" fmla="*/ 8534 w 197358"/>
              <a:gd name="connsiteY22" fmla="*/ 50673 h 255765"/>
              <a:gd name="connsiteX23" fmla="*/ 9335 w 197358"/>
              <a:gd name="connsiteY23" fmla="*/ 52807 h 255765"/>
              <a:gd name="connsiteX24" fmla="*/ 28537 w 197358"/>
              <a:gd name="connsiteY24" fmla="*/ 63208 h 255765"/>
              <a:gd name="connsiteX25" fmla="*/ 48806 w 197358"/>
              <a:gd name="connsiteY25" fmla="*/ 59207 h 255765"/>
              <a:gd name="connsiteX26" fmla="*/ 106147 w 197358"/>
              <a:gd name="connsiteY26" fmla="*/ 58141 h 255765"/>
              <a:gd name="connsiteX27" fmla="*/ 800 w 197358"/>
              <a:gd name="connsiteY27" fmla="*/ 186690 h 255765"/>
              <a:gd name="connsiteX28" fmla="*/ 800 w 197358"/>
              <a:gd name="connsiteY28" fmla="*/ 188824 h 255765"/>
              <a:gd name="connsiteX29" fmla="*/ 3734 w 197358"/>
              <a:gd name="connsiteY29" fmla="*/ 191491 h 255765"/>
              <a:gd name="connsiteX30" fmla="*/ 5867 w 197358"/>
              <a:gd name="connsiteY30" fmla="*/ 191224 h 255765"/>
              <a:gd name="connsiteX31" fmla="*/ 86678 w 197358"/>
              <a:gd name="connsiteY31" fmla="*/ 124016 h 255765"/>
              <a:gd name="connsiteX32" fmla="*/ 137617 w 197358"/>
              <a:gd name="connsiteY32" fmla="*/ 176023 h 255765"/>
              <a:gd name="connsiteX33" fmla="*/ 143218 w 197358"/>
              <a:gd name="connsiteY33" fmla="*/ 180290 h 255765"/>
              <a:gd name="connsiteX34" fmla="*/ 151486 w 197358"/>
              <a:gd name="connsiteY34" fmla="*/ 176823 h 255765"/>
              <a:gd name="connsiteX35" fmla="*/ 150152 w 197358"/>
              <a:gd name="connsiteY35" fmla="*/ 169888 h 255765"/>
              <a:gd name="connsiteX36" fmla="*/ 138684 w 197358"/>
              <a:gd name="connsiteY36" fmla="*/ 150419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197358" h="255765">
                <a:moveTo>
                  <a:pt x="157353" y="6934"/>
                </a:moveTo>
                <a:cubicBezTo>
                  <a:pt x="166954" y="10135"/>
                  <a:pt x="175489" y="14669"/>
                  <a:pt x="180289" y="20269"/>
                </a:cubicBezTo>
                <a:lnTo>
                  <a:pt x="180289" y="209093"/>
                </a:lnTo>
                <a:cubicBezTo>
                  <a:pt x="180289" y="220561"/>
                  <a:pt x="180823" y="244297"/>
                  <a:pt x="181356" y="255765"/>
                </a:cubicBezTo>
                <a:lnTo>
                  <a:pt x="191224" y="255765"/>
                </a:lnTo>
                <a:cubicBezTo>
                  <a:pt x="194424" y="241097"/>
                  <a:pt x="196558" y="217894"/>
                  <a:pt x="196558" y="202959"/>
                </a:cubicBezTo>
                <a:lnTo>
                  <a:pt x="196558" y="25070"/>
                </a:lnTo>
                <a:lnTo>
                  <a:pt x="197358" y="11468"/>
                </a:lnTo>
                <a:cubicBezTo>
                  <a:pt x="197358" y="9068"/>
                  <a:pt x="196558" y="7201"/>
                  <a:pt x="194158" y="6400"/>
                </a:cubicBezTo>
                <a:cubicBezTo>
                  <a:pt x="186957" y="3734"/>
                  <a:pt x="170955" y="267"/>
                  <a:pt x="161887" y="0"/>
                </a:cubicBezTo>
                <a:cubicBezTo>
                  <a:pt x="160020" y="0"/>
                  <a:pt x="159486" y="267"/>
                  <a:pt x="159220" y="1334"/>
                </a:cubicBezTo>
                <a:moveTo>
                  <a:pt x="126682" y="145885"/>
                </a:moveTo>
                <a:lnTo>
                  <a:pt x="93878" y="115481"/>
                </a:lnTo>
                <a:cubicBezTo>
                  <a:pt x="108814" y="96812"/>
                  <a:pt x="120282" y="77610"/>
                  <a:pt x="126949" y="59207"/>
                </a:cubicBezTo>
                <a:lnTo>
                  <a:pt x="132283" y="52274"/>
                </a:lnTo>
                <a:cubicBezTo>
                  <a:pt x="133083" y="50940"/>
                  <a:pt x="133083" y="49873"/>
                  <a:pt x="132016" y="49073"/>
                </a:cubicBezTo>
                <a:cubicBezTo>
                  <a:pt x="129616" y="47740"/>
                  <a:pt x="123749" y="45072"/>
                  <a:pt x="120815" y="43739"/>
                </a:cubicBezTo>
                <a:cubicBezTo>
                  <a:pt x="119748" y="43473"/>
                  <a:pt x="117882" y="43473"/>
                  <a:pt x="116548" y="43739"/>
                </a:cubicBezTo>
                <a:lnTo>
                  <a:pt x="108280" y="48006"/>
                </a:lnTo>
                <a:cubicBezTo>
                  <a:pt x="95745" y="48806"/>
                  <a:pt x="42139" y="49340"/>
                  <a:pt x="32004" y="49340"/>
                </a:cubicBezTo>
                <a:cubicBezTo>
                  <a:pt x="25603" y="49340"/>
                  <a:pt x="16535" y="48806"/>
                  <a:pt x="10135" y="47472"/>
                </a:cubicBezTo>
                <a:lnTo>
                  <a:pt x="8534" y="50673"/>
                </a:lnTo>
                <a:cubicBezTo>
                  <a:pt x="8268" y="51207"/>
                  <a:pt x="8534" y="52007"/>
                  <a:pt x="9335" y="52807"/>
                </a:cubicBezTo>
                <a:cubicBezTo>
                  <a:pt x="14668" y="56807"/>
                  <a:pt x="21869" y="60808"/>
                  <a:pt x="28537" y="63208"/>
                </a:cubicBezTo>
                <a:cubicBezTo>
                  <a:pt x="33604" y="61341"/>
                  <a:pt x="43739" y="59475"/>
                  <a:pt x="48806" y="59207"/>
                </a:cubicBezTo>
                <a:cubicBezTo>
                  <a:pt x="56274" y="58675"/>
                  <a:pt x="91745" y="57874"/>
                  <a:pt x="106147" y="58141"/>
                </a:cubicBezTo>
                <a:cubicBezTo>
                  <a:pt x="89345" y="101079"/>
                  <a:pt x="51473" y="149352"/>
                  <a:pt x="800" y="186690"/>
                </a:cubicBezTo>
                <a:cubicBezTo>
                  <a:pt x="0" y="187757"/>
                  <a:pt x="0" y="188290"/>
                  <a:pt x="800" y="188824"/>
                </a:cubicBezTo>
                <a:lnTo>
                  <a:pt x="3734" y="191491"/>
                </a:lnTo>
                <a:cubicBezTo>
                  <a:pt x="4267" y="192025"/>
                  <a:pt x="4800" y="192025"/>
                  <a:pt x="5867" y="191224"/>
                </a:cubicBezTo>
                <a:cubicBezTo>
                  <a:pt x="36538" y="173088"/>
                  <a:pt x="64808" y="149352"/>
                  <a:pt x="86678" y="124016"/>
                </a:cubicBezTo>
                <a:lnTo>
                  <a:pt x="137617" y="176023"/>
                </a:lnTo>
                <a:cubicBezTo>
                  <a:pt x="139217" y="177889"/>
                  <a:pt x="141618" y="180022"/>
                  <a:pt x="143218" y="180290"/>
                </a:cubicBezTo>
                <a:cubicBezTo>
                  <a:pt x="145885" y="181356"/>
                  <a:pt x="150152" y="179756"/>
                  <a:pt x="151486" y="176823"/>
                </a:cubicBezTo>
                <a:cubicBezTo>
                  <a:pt x="152019" y="175222"/>
                  <a:pt x="151486" y="173088"/>
                  <a:pt x="150152" y="169888"/>
                </a:cubicBezTo>
                <a:cubicBezTo>
                  <a:pt x="147752" y="164821"/>
                  <a:pt x="142685" y="156287"/>
                  <a:pt x="138684" y="1504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" name="Freeform 21"/>
          <p:cNvSpPr/>
          <p:nvPr/>
        </p:nvSpPr>
        <p:spPr>
          <a:xfrm>
            <a:off x="2667352" y="6802578"/>
            <a:ext cx="192824" cy="258966"/>
          </a:xfrm>
          <a:custGeom>
            <a:avLst/>
            <a:gdLst>
              <a:gd name="connsiteX0" fmla="*/ 172022 w 192824"/>
              <a:gd name="connsiteY0" fmla="*/ 166954 h 258966"/>
              <a:gd name="connsiteX1" fmla="*/ 66409 w 192824"/>
              <a:gd name="connsiteY1" fmla="*/ 169621 h 258966"/>
              <a:gd name="connsiteX2" fmla="*/ 41072 w 192824"/>
              <a:gd name="connsiteY2" fmla="*/ 167222 h 258966"/>
              <a:gd name="connsiteX3" fmla="*/ 39472 w 192824"/>
              <a:gd name="connsiteY3" fmla="*/ 170688 h 258966"/>
              <a:gd name="connsiteX4" fmla="*/ 40272 w 192824"/>
              <a:gd name="connsiteY4" fmla="*/ 172822 h 258966"/>
              <a:gd name="connsiteX5" fmla="*/ 62675 w 192824"/>
              <a:gd name="connsiteY5" fmla="*/ 184290 h 258966"/>
              <a:gd name="connsiteX6" fmla="*/ 85611 w 192824"/>
              <a:gd name="connsiteY6" fmla="*/ 180022 h 258966"/>
              <a:gd name="connsiteX7" fmla="*/ 172555 w 192824"/>
              <a:gd name="connsiteY7" fmla="*/ 178156 h 258966"/>
              <a:gd name="connsiteX8" fmla="*/ 172555 w 192824"/>
              <a:gd name="connsiteY8" fmla="*/ 224028 h 258966"/>
              <a:gd name="connsiteX9" fmla="*/ 173889 w 192824"/>
              <a:gd name="connsiteY9" fmla="*/ 258966 h 258966"/>
              <a:gd name="connsiteX10" fmla="*/ 184023 w 192824"/>
              <a:gd name="connsiteY10" fmla="*/ 258966 h 258966"/>
              <a:gd name="connsiteX11" fmla="*/ 188824 w 192824"/>
              <a:gd name="connsiteY11" fmla="*/ 220028 h 258966"/>
              <a:gd name="connsiteX12" fmla="*/ 189357 w 192824"/>
              <a:gd name="connsiteY12" fmla="*/ 180022 h 258966"/>
              <a:gd name="connsiteX13" fmla="*/ 192291 w 192824"/>
              <a:gd name="connsiteY13" fmla="*/ 172288 h 258966"/>
              <a:gd name="connsiteX14" fmla="*/ 192024 w 192824"/>
              <a:gd name="connsiteY14" fmla="*/ 169355 h 258966"/>
              <a:gd name="connsiteX15" fmla="*/ 182690 w 192824"/>
              <a:gd name="connsiteY15" fmla="*/ 163487 h 258966"/>
              <a:gd name="connsiteX16" fmla="*/ 179223 w 192824"/>
              <a:gd name="connsiteY16" fmla="*/ 163487 h 258966"/>
              <a:gd name="connsiteX18" fmla="*/ 174689 w 192824"/>
              <a:gd name="connsiteY18" fmla="*/ 121082 h 258966"/>
              <a:gd name="connsiteX19" fmla="*/ 175756 w 192824"/>
              <a:gd name="connsiteY19" fmla="*/ 157353 h 258966"/>
              <a:gd name="connsiteX20" fmla="*/ 185357 w 192824"/>
              <a:gd name="connsiteY20" fmla="*/ 157353 h 258966"/>
              <a:gd name="connsiteX21" fmla="*/ 190957 w 192824"/>
              <a:gd name="connsiteY21" fmla="*/ 115215 h 258966"/>
              <a:gd name="connsiteX22" fmla="*/ 190957 w 192824"/>
              <a:gd name="connsiteY22" fmla="*/ 25070 h 258966"/>
              <a:gd name="connsiteX23" fmla="*/ 191491 w 192824"/>
              <a:gd name="connsiteY23" fmla="*/ 11468 h 258966"/>
              <a:gd name="connsiteX24" fmla="*/ 188557 w 192824"/>
              <a:gd name="connsiteY24" fmla="*/ 6400 h 258966"/>
              <a:gd name="connsiteX25" fmla="*/ 156287 w 192824"/>
              <a:gd name="connsiteY25" fmla="*/ 0 h 258966"/>
              <a:gd name="connsiteX26" fmla="*/ 153353 w 192824"/>
              <a:gd name="connsiteY26" fmla="*/ 1334 h 258966"/>
              <a:gd name="connsiteX27" fmla="*/ 151752 w 192824"/>
              <a:gd name="connsiteY27" fmla="*/ 7201 h 258966"/>
              <a:gd name="connsiteX28" fmla="*/ 174689 w 192824"/>
              <a:gd name="connsiteY28" fmla="*/ 20269 h 258966"/>
              <a:gd name="connsiteX29" fmla="*/ 174689 w 192824"/>
              <a:gd name="connsiteY29" fmla="*/ 45872 h 258966"/>
              <a:gd name="connsiteX30" fmla="*/ 135484 w 192824"/>
              <a:gd name="connsiteY30" fmla="*/ 47206 h 258966"/>
              <a:gd name="connsiteX31" fmla="*/ 114948 w 192824"/>
              <a:gd name="connsiteY31" fmla="*/ 45872 h 258966"/>
              <a:gd name="connsiteX32" fmla="*/ 113881 w 192824"/>
              <a:gd name="connsiteY32" fmla="*/ 48540 h 258966"/>
              <a:gd name="connsiteX33" fmla="*/ 114681 w 192824"/>
              <a:gd name="connsiteY33" fmla="*/ 50940 h 258966"/>
              <a:gd name="connsiteX34" fmla="*/ 132817 w 192824"/>
              <a:gd name="connsiteY34" fmla="*/ 60541 h 258966"/>
              <a:gd name="connsiteX35" fmla="*/ 149619 w 192824"/>
              <a:gd name="connsiteY35" fmla="*/ 56807 h 258966"/>
              <a:gd name="connsiteX36" fmla="*/ 174689 w 192824"/>
              <a:gd name="connsiteY36" fmla="*/ 56274 h 258966"/>
              <a:gd name="connsiteX37" fmla="*/ 174689 w 192824"/>
              <a:gd name="connsiteY37" fmla="*/ 102146 h 258966"/>
              <a:gd name="connsiteX38" fmla="*/ 129083 w 192824"/>
              <a:gd name="connsiteY38" fmla="*/ 103480 h 258966"/>
              <a:gd name="connsiteX39" fmla="*/ 113348 w 192824"/>
              <a:gd name="connsiteY39" fmla="*/ 102680 h 258966"/>
              <a:gd name="connsiteX40" fmla="*/ 116815 w 192824"/>
              <a:gd name="connsiteY40" fmla="*/ 82944 h 258966"/>
              <a:gd name="connsiteX41" fmla="*/ 58941 w 192824"/>
              <a:gd name="connsiteY41" fmla="*/ 29337 h 258966"/>
              <a:gd name="connsiteX42" fmla="*/ 0 w 192824"/>
              <a:gd name="connsiteY42" fmla="*/ 82944 h 258966"/>
              <a:gd name="connsiteX43" fmla="*/ 58941 w 192824"/>
              <a:gd name="connsiteY43" fmla="*/ 136817 h 258966"/>
              <a:gd name="connsiteX44" fmla="*/ 110681 w 192824"/>
              <a:gd name="connsiteY44" fmla="*/ 108547 h 258966"/>
              <a:gd name="connsiteX45" fmla="*/ 126416 w 192824"/>
              <a:gd name="connsiteY45" fmla="*/ 116815 h 258966"/>
              <a:gd name="connsiteX46" fmla="*/ 143218 w 192824"/>
              <a:gd name="connsiteY46" fmla="*/ 112814 h 258966"/>
              <a:gd name="connsiteX47" fmla="*/ 174689 w 192824"/>
              <a:gd name="connsiteY47" fmla="*/ 112281 h 258966"/>
              <a:gd name="connsiteX49" fmla="*/ 17602 w 192824"/>
              <a:gd name="connsiteY49" fmla="*/ 82944 h 258966"/>
              <a:gd name="connsiteX50" fmla="*/ 58941 w 192824"/>
              <a:gd name="connsiteY50" fmla="*/ 41872 h 258966"/>
              <a:gd name="connsiteX51" fmla="*/ 100012 w 192824"/>
              <a:gd name="connsiteY51" fmla="*/ 82944 h 258966"/>
              <a:gd name="connsiteX52" fmla="*/ 58941 w 192824"/>
              <a:gd name="connsiteY52" fmla="*/ 124016 h 258966"/>
              <a:gd name="connsiteX53" fmla="*/ 17602 w 192824"/>
              <a:gd name="connsiteY53" fmla="*/ 82944 h 2589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192824" h="258966">
                <a:moveTo>
                  <a:pt x="172022" y="166954"/>
                </a:moveTo>
                <a:cubicBezTo>
                  <a:pt x="154153" y="168022"/>
                  <a:pt x="78410" y="169621"/>
                  <a:pt x="66409" y="169621"/>
                </a:cubicBezTo>
                <a:cubicBezTo>
                  <a:pt x="59208" y="169621"/>
                  <a:pt x="48806" y="168821"/>
                  <a:pt x="41072" y="167222"/>
                </a:cubicBezTo>
                <a:lnTo>
                  <a:pt x="39472" y="170688"/>
                </a:lnTo>
                <a:cubicBezTo>
                  <a:pt x="39205" y="171488"/>
                  <a:pt x="39472" y="172288"/>
                  <a:pt x="40272" y="172822"/>
                </a:cubicBezTo>
                <a:cubicBezTo>
                  <a:pt x="46406" y="177356"/>
                  <a:pt x="54674" y="181890"/>
                  <a:pt x="62675" y="184290"/>
                </a:cubicBezTo>
                <a:cubicBezTo>
                  <a:pt x="68275" y="182156"/>
                  <a:pt x="79744" y="180290"/>
                  <a:pt x="85611" y="180022"/>
                </a:cubicBezTo>
                <a:cubicBezTo>
                  <a:pt x="96546" y="179222"/>
                  <a:pt x="153619" y="178156"/>
                  <a:pt x="172555" y="178156"/>
                </a:cubicBezTo>
                <a:lnTo>
                  <a:pt x="172555" y="224028"/>
                </a:lnTo>
                <a:cubicBezTo>
                  <a:pt x="172555" y="233629"/>
                  <a:pt x="172822" y="249631"/>
                  <a:pt x="173889" y="258966"/>
                </a:cubicBezTo>
                <a:lnTo>
                  <a:pt x="184023" y="258966"/>
                </a:lnTo>
                <a:cubicBezTo>
                  <a:pt x="186957" y="248565"/>
                  <a:pt x="188824" y="230962"/>
                  <a:pt x="188824" y="220028"/>
                </a:cubicBezTo>
                <a:lnTo>
                  <a:pt x="189357" y="180022"/>
                </a:lnTo>
                <a:lnTo>
                  <a:pt x="192291" y="172288"/>
                </a:lnTo>
                <a:cubicBezTo>
                  <a:pt x="192824" y="170955"/>
                  <a:pt x="192824" y="170155"/>
                  <a:pt x="192024" y="169355"/>
                </a:cubicBezTo>
                <a:cubicBezTo>
                  <a:pt x="190157" y="168022"/>
                  <a:pt x="185357" y="164821"/>
                  <a:pt x="182690" y="163487"/>
                </a:cubicBezTo>
                <a:cubicBezTo>
                  <a:pt x="181623" y="162954"/>
                  <a:pt x="180023" y="162954"/>
                  <a:pt x="179223" y="163487"/>
                </a:cubicBezTo>
                <a:moveTo>
                  <a:pt x="174689" y="121082"/>
                </a:moveTo>
                <a:cubicBezTo>
                  <a:pt x="174689" y="130949"/>
                  <a:pt x="174689" y="148552"/>
                  <a:pt x="175756" y="157353"/>
                </a:cubicBezTo>
                <a:lnTo>
                  <a:pt x="185357" y="157353"/>
                </a:lnTo>
                <a:cubicBezTo>
                  <a:pt x="189091" y="147752"/>
                  <a:pt x="190957" y="131483"/>
                  <a:pt x="190957" y="115215"/>
                </a:cubicBezTo>
                <a:lnTo>
                  <a:pt x="190957" y="25070"/>
                </a:lnTo>
                <a:lnTo>
                  <a:pt x="191491" y="11468"/>
                </a:lnTo>
                <a:cubicBezTo>
                  <a:pt x="191491" y="9068"/>
                  <a:pt x="190691" y="7201"/>
                  <a:pt x="188557" y="6400"/>
                </a:cubicBezTo>
                <a:cubicBezTo>
                  <a:pt x="181090" y="3734"/>
                  <a:pt x="165354" y="267"/>
                  <a:pt x="156287" y="0"/>
                </a:cubicBezTo>
                <a:cubicBezTo>
                  <a:pt x="154419" y="0"/>
                  <a:pt x="153886" y="267"/>
                  <a:pt x="153353" y="1334"/>
                </a:cubicBezTo>
                <a:lnTo>
                  <a:pt x="151752" y="7201"/>
                </a:lnTo>
                <a:cubicBezTo>
                  <a:pt x="161087" y="10135"/>
                  <a:pt x="169621" y="14669"/>
                  <a:pt x="174689" y="20269"/>
                </a:cubicBezTo>
                <a:lnTo>
                  <a:pt x="174689" y="45872"/>
                </a:lnTo>
                <a:cubicBezTo>
                  <a:pt x="162687" y="46672"/>
                  <a:pt x="143751" y="47206"/>
                  <a:pt x="135484" y="47206"/>
                </a:cubicBezTo>
                <a:cubicBezTo>
                  <a:pt x="129083" y="47206"/>
                  <a:pt x="121349" y="46672"/>
                  <a:pt x="114948" y="45872"/>
                </a:cubicBezTo>
                <a:lnTo>
                  <a:pt x="113881" y="48540"/>
                </a:lnTo>
                <a:cubicBezTo>
                  <a:pt x="113614" y="49340"/>
                  <a:pt x="113881" y="50140"/>
                  <a:pt x="114681" y="50940"/>
                </a:cubicBezTo>
                <a:cubicBezTo>
                  <a:pt x="119482" y="54673"/>
                  <a:pt x="125883" y="58141"/>
                  <a:pt x="132817" y="60541"/>
                </a:cubicBezTo>
                <a:cubicBezTo>
                  <a:pt x="137884" y="58941"/>
                  <a:pt x="144818" y="57341"/>
                  <a:pt x="149619" y="56807"/>
                </a:cubicBezTo>
                <a:cubicBezTo>
                  <a:pt x="154686" y="56274"/>
                  <a:pt x="166421" y="56007"/>
                  <a:pt x="174689" y="56274"/>
                </a:cubicBezTo>
                <a:lnTo>
                  <a:pt x="174689" y="102146"/>
                </a:lnTo>
                <a:cubicBezTo>
                  <a:pt x="161354" y="102946"/>
                  <a:pt x="138418" y="103480"/>
                  <a:pt x="129083" y="103480"/>
                </a:cubicBezTo>
                <a:cubicBezTo>
                  <a:pt x="124282" y="103480"/>
                  <a:pt x="118682" y="103213"/>
                  <a:pt x="113348" y="102680"/>
                </a:cubicBezTo>
                <a:cubicBezTo>
                  <a:pt x="115481" y="96545"/>
                  <a:pt x="116815" y="90144"/>
                  <a:pt x="116815" y="82944"/>
                </a:cubicBezTo>
                <a:cubicBezTo>
                  <a:pt x="116815" y="51473"/>
                  <a:pt x="92278" y="29337"/>
                  <a:pt x="58941" y="29337"/>
                </a:cubicBezTo>
                <a:cubicBezTo>
                  <a:pt x="25070" y="29337"/>
                  <a:pt x="0" y="51473"/>
                  <a:pt x="0" y="82944"/>
                </a:cubicBezTo>
                <a:cubicBezTo>
                  <a:pt x="0" y="114681"/>
                  <a:pt x="25070" y="136817"/>
                  <a:pt x="58941" y="136817"/>
                </a:cubicBezTo>
                <a:cubicBezTo>
                  <a:pt x="82144" y="136817"/>
                  <a:pt x="101346" y="125882"/>
                  <a:pt x="110681" y="108547"/>
                </a:cubicBezTo>
                <a:cubicBezTo>
                  <a:pt x="114948" y="111747"/>
                  <a:pt x="120548" y="114681"/>
                  <a:pt x="126416" y="116815"/>
                </a:cubicBezTo>
                <a:cubicBezTo>
                  <a:pt x="131483" y="114947"/>
                  <a:pt x="138151" y="113347"/>
                  <a:pt x="143218" y="112814"/>
                </a:cubicBezTo>
                <a:cubicBezTo>
                  <a:pt x="149886" y="112281"/>
                  <a:pt x="164821" y="111747"/>
                  <a:pt x="174689" y="112281"/>
                </a:cubicBezTo>
                <a:moveTo>
                  <a:pt x="17602" y="82944"/>
                </a:moveTo>
                <a:cubicBezTo>
                  <a:pt x="17602" y="57341"/>
                  <a:pt x="35471" y="41872"/>
                  <a:pt x="58941" y="41872"/>
                </a:cubicBezTo>
                <a:cubicBezTo>
                  <a:pt x="82144" y="41872"/>
                  <a:pt x="100012" y="57341"/>
                  <a:pt x="100012" y="82944"/>
                </a:cubicBezTo>
                <a:cubicBezTo>
                  <a:pt x="100012" y="108814"/>
                  <a:pt x="82144" y="124016"/>
                  <a:pt x="58941" y="124016"/>
                </a:cubicBezTo>
                <a:cubicBezTo>
                  <a:pt x="35471" y="124016"/>
                  <a:pt x="17602" y="108814"/>
                  <a:pt x="17602" y="8294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" name="Freeform 22"/>
          <p:cNvSpPr/>
          <p:nvPr/>
        </p:nvSpPr>
        <p:spPr>
          <a:xfrm>
            <a:off x="2910582" y="6802578"/>
            <a:ext cx="212827" cy="247497"/>
          </a:xfrm>
          <a:custGeom>
            <a:avLst/>
            <a:gdLst>
              <a:gd name="connsiteX0" fmla="*/ 179489 w 212827"/>
              <a:gd name="connsiteY0" fmla="*/ 236563 h 247497"/>
              <a:gd name="connsiteX1" fmla="*/ 90412 w 212827"/>
              <a:gd name="connsiteY1" fmla="*/ 237363 h 247497"/>
              <a:gd name="connsiteX2" fmla="*/ 85877 w 212827"/>
              <a:gd name="connsiteY2" fmla="*/ 232829 h 247497"/>
              <a:gd name="connsiteX3" fmla="*/ 85877 w 212827"/>
              <a:gd name="connsiteY3" fmla="*/ 204825 h 247497"/>
              <a:gd name="connsiteX4" fmla="*/ 193891 w 212827"/>
              <a:gd name="connsiteY4" fmla="*/ 203492 h 247497"/>
              <a:gd name="connsiteX5" fmla="*/ 196024 w 212827"/>
              <a:gd name="connsiteY5" fmla="*/ 197891 h 247497"/>
              <a:gd name="connsiteX6" fmla="*/ 194691 w 212827"/>
              <a:gd name="connsiteY6" fmla="*/ 195758 h 247497"/>
              <a:gd name="connsiteX7" fmla="*/ 189891 w 212827"/>
              <a:gd name="connsiteY7" fmla="*/ 193357 h 247497"/>
              <a:gd name="connsiteX8" fmla="*/ 195225 w 212827"/>
              <a:gd name="connsiteY8" fmla="*/ 164554 h 247497"/>
              <a:gd name="connsiteX9" fmla="*/ 198158 w 212827"/>
              <a:gd name="connsiteY9" fmla="*/ 158953 h 247497"/>
              <a:gd name="connsiteX10" fmla="*/ 197625 w 212827"/>
              <a:gd name="connsiteY10" fmla="*/ 155753 h 247497"/>
              <a:gd name="connsiteX11" fmla="*/ 188557 w 212827"/>
              <a:gd name="connsiteY11" fmla="*/ 150685 h 247497"/>
              <a:gd name="connsiteX12" fmla="*/ 184290 w 212827"/>
              <a:gd name="connsiteY12" fmla="*/ 150685 h 247497"/>
              <a:gd name="connsiteX13" fmla="*/ 176822 w 212827"/>
              <a:gd name="connsiteY13" fmla="*/ 154153 h 247497"/>
              <a:gd name="connsiteX14" fmla="*/ 77610 w 212827"/>
              <a:gd name="connsiteY14" fmla="*/ 155753 h 247497"/>
              <a:gd name="connsiteX15" fmla="*/ 54673 w 212827"/>
              <a:gd name="connsiteY15" fmla="*/ 153619 h 247497"/>
              <a:gd name="connsiteX16" fmla="*/ 53073 w 212827"/>
              <a:gd name="connsiteY16" fmla="*/ 156287 h 247497"/>
              <a:gd name="connsiteX17" fmla="*/ 53873 w 212827"/>
              <a:gd name="connsiteY17" fmla="*/ 158687 h 247497"/>
              <a:gd name="connsiteX18" fmla="*/ 74676 w 212827"/>
              <a:gd name="connsiteY18" fmla="*/ 169088 h 247497"/>
              <a:gd name="connsiteX19" fmla="*/ 95479 w 212827"/>
              <a:gd name="connsiteY19" fmla="*/ 164821 h 247497"/>
              <a:gd name="connsiteX20" fmla="*/ 176556 w 212827"/>
              <a:gd name="connsiteY20" fmla="*/ 163754 h 247497"/>
              <a:gd name="connsiteX21" fmla="*/ 176022 w 212827"/>
              <a:gd name="connsiteY21" fmla="*/ 193091 h 247497"/>
              <a:gd name="connsiteX22" fmla="*/ 171755 w 212827"/>
              <a:gd name="connsiteY22" fmla="*/ 194425 h 247497"/>
              <a:gd name="connsiteX23" fmla="*/ 86411 w 212827"/>
              <a:gd name="connsiteY23" fmla="*/ 195758 h 247497"/>
              <a:gd name="connsiteX24" fmla="*/ 57340 w 212827"/>
              <a:gd name="connsiteY24" fmla="*/ 194425 h 247497"/>
              <a:gd name="connsiteX25" fmla="*/ 54673 w 212827"/>
              <a:gd name="connsiteY25" fmla="*/ 195758 h 247497"/>
              <a:gd name="connsiteX26" fmla="*/ 53873 w 212827"/>
              <a:gd name="connsiteY26" fmla="*/ 200292 h 247497"/>
              <a:gd name="connsiteX27" fmla="*/ 68809 w 212827"/>
              <a:gd name="connsiteY27" fmla="*/ 206425 h 247497"/>
              <a:gd name="connsiteX28" fmla="*/ 68809 w 212827"/>
              <a:gd name="connsiteY28" fmla="*/ 231763 h 247497"/>
              <a:gd name="connsiteX29" fmla="*/ 87744 w 212827"/>
              <a:gd name="connsiteY29" fmla="*/ 247497 h 247497"/>
              <a:gd name="connsiteX30" fmla="*/ 207226 w 212827"/>
              <a:gd name="connsiteY30" fmla="*/ 246965 h 247497"/>
              <a:gd name="connsiteX31" fmla="*/ 210160 w 212827"/>
              <a:gd name="connsiteY31" fmla="*/ 245897 h 247497"/>
              <a:gd name="connsiteX32" fmla="*/ 212827 w 212827"/>
              <a:gd name="connsiteY32" fmla="*/ 237630 h 247497"/>
              <a:gd name="connsiteX33" fmla="*/ 209893 w 212827"/>
              <a:gd name="connsiteY33" fmla="*/ 234429 h 247497"/>
              <a:gd name="connsiteX34" fmla="*/ 187223 w 212827"/>
              <a:gd name="connsiteY34" fmla="*/ 232563 h 247497"/>
              <a:gd name="connsiteX36" fmla="*/ 120815 w 212827"/>
              <a:gd name="connsiteY36" fmla="*/ 118148 h 247497"/>
              <a:gd name="connsiteX37" fmla="*/ 122682 w 212827"/>
              <a:gd name="connsiteY37" fmla="*/ 106680 h 247497"/>
              <a:gd name="connsiteX38" fmla="*/ 136551 w 212827"/>
              <a:gd name="connsiteY38" fmla="*/ 113347 h 247497"/>
              <a:gd name="connsiteX39" fmla="*/ 153353 w 212827"/>
              <a:gd name="connsiteY39" fmla="*/ 109613 h 247497"/>
              <a:gd name="connsiteX40" fmla="*/ 181356 w 212827"/>
              <a:gd name="connsiteY40" fmla="*/ 109081 h 247497"/>
              <a:gd name="connsiteX41" fmla="*/ 182423 w 212827"/>
              <a:gd name="connsiteY41" fmla="*/ 142685 h 247497"/>
              <a:gd name="connsiteX42" fmla="*/ 192024 w 212827"/>
              <a:gd name="connsiteY42" fmla="*/ 142685 h 247497"/>
              <a:gd name="connsiteX43" fmla="*/ 197625 w 212827"/>
              <a:gd name="connsiteY43" fmla="*/ 101347 h 247497"/>
              <a:gd name="connsiteX44" fmla="*/ 197625 w 212827"/>
              <a:gd name="connsiteY44" fmla="*/ 25070 h 247497"/>
              <a:gd name="connsiteX45" fmla="*/ 198158 w 212827"/>
              <a:gd name="connsiteY45" fmla="*/ 11468 h 247497"/>
              <a:gd name="connsiteX46" fmla="*/ 195225 w 212827"/>
              <a:gd name="connsiteY46" fmla="*/ 6400 h 247497"/>
              <a:gd name="connsiteX47" fmla="*/ 162954 w 212827"/>
              <a:gd name="connsiteY47" fmla="*/ 0 h 247497"/>
              <a:gd name="connsiteX48" fmla="*/ 160020 w 212827"/>
              <a:gd name="connsiteY48" fmla="*/ 1334 h 247497"/>
              <a:gd name="connsiteX49" fmla="*/ 158420 w 212827"/>
              <a:gd name="connsiteY49" fmla="*/ 7201 h 247497"/>
              <a:gd name="connsiteX50" fmla="*/ 181356 w 212827"/>
              <a:gd name="connsiteY50" fmla="*/ 20269 h 247497"/>
              <a:gd name="connsiteX51" fmla="*/ 181356 w 212827"/>
              <a:gd name="connsiteY51" fmla="*/ 50140 h 247497"/>
              <a:gd name="connsiteX52" fmla="*/ 139484 w 212827"/>
              <a:gd name="connsiteY52" fmla="*/ 51473 h 247497"/>
              <a:gd name="connsiteX53" fmla="*/ 124015 w 212827"/>
              <a:gd name="connsiteY53" fmla="*/ 50673 h 247497"/>
              <a:gd name="connsiteX54" fmla="*/ 124282 w 212827"/>
              <a:gd name="connsiteY54" fmla="*/ 34938 h 247497"/>
              <a:gd name="connsiteX55" fmla="*/ 124816 w 212827"/>
              <a:gd name="connsiteY55" fmla="*/ 25070 h 247497"/>
              <a:gd name="connsiteX56" fmla="*/ 122415 w 212827"/>
              <a:gd name="connsiteY56" fmla="*/ 21069 h 247497"/>
              <a:gd name="connsiteX57" fmla="*/ 96012 w 212827"/>
              <a:gd name="connsiteY57" fmla="*/ 15469 h 247497"/>
              <a:gd name="connsiteX58" fmla="*/ 93612 w 212827"/>
              <a:gd name="connsiteY58" fmla="*/ 16535 h 247497"/>
              <a:gd name="connsiteX59" fmla="*/ 91478 w 212827"/>
              <a:gd name="connsiteY59" fmla="*/ 22403 h 247497"/>
              <a:gd name="connsiteX60" fmla="*/ 107480 w 212827"/>
              <a:gd name="connsiteY60" fmla="*/ 32804 h 247497"/>
              <a:gd name="connsiteX61" fmla="*/ 107480 w 212827"/>
              <a:gd name="connsiteY61" fmla="*/ 66942 h 247497"/>
              <a:gd name="connsiteX62" fmla="*/ 34138 w 212827"/>
              <a:gd name="connsiteY62" fmla="*/ 68009 h 247497"/>
              <a:gd name="connsiteX63" fmla="*/ 34138 w 212827"/>
              <a:gd name="connsiteY63" fmla="*/ 46940 h 247497"/>
              <a:gd name="connsiteX64" fmla="*/ 34404 w 212827"/>
              <a:gd name="connsiteY64" fmla="*/ 36005 h 247497"/>
              <a:gd name="connsiteX65" fmla="*/ 32004 w 212827"/>
              <a:gd name="connsiteY65" fmla="*/ 32271 h 247497"/>
              <a:gd name="connsiteX66" fmla="*/ 4534 w 212827"/>
              <a:gd name="connsiteY66" fmla="*/ 29070 h 247497"/>
              <a:gd name="connsiteX67" fmla="*/ 1867 w 212827"/>
              <a:gd name="connsiteY67" fmla="*/ 30137 h 247497"/>
              <a:gd name="connsiteX68" fmla="*/ 0 w 212827"/>
              <a:gd name="connsiteY68" fmla="*/ 36005 h 247497"/>
              <a:gd name="connsiteX69" fmla="*/ 17069 w 212827"/>
              <a:gd name="connsiteY69" fmla="*/ 44272 h 247497"/>
              <a:gd name="connsiteX70" fmla="*/ 18669 w 212827"/>
              <a:gd name="connsiteY70" fmla="*/ 125350 h 247497"/>
              <a:gd name="connsiteX71" fmla="*/ 20536 w 212827"/>
              <a:gd name="connsiteY71" fmla="*/ 140018 h 247497"/>
              <a:gd name="connsiteX72" fmla="*/ 29604 w 212827"/>
              <a:gd name="connsiteY72" fmla="*/ 140018 h 247497"/>
              <a:gd name="connsiteX73" fmla="*/ 33605 w 212827"/>
              <a:gd name="connsiteY73" fmla="*/ 129083 h 247497"/>
              <a:gd name="connsiteX74" fmla="*/ 126149 w 212827"/>
              <a:gd name="connsiteY74" fmla="*/ 128016 h 247497"/>
              <a:gd name="connsiteX75" fmla="*/ 128283 w 212827"/>
              <a:gd name="connsiteY75" fmla="*/ 121882 h 247497"/>
              <a:gd name="connsiteX76" fmla="*/ 126416 w 212827"/>
              <a:gd name="connsiteY76" fmla="*/ 119482 h 247497"/>
              <a:gd name="connsiteX78" fmla="*/ 181356 w 212827"/>
              <a:gd name="connsiteY78" fmla="*/ 98678 h 247497"/>
              <a:gd name="connsiteX79" fmla="*/ 139217 w 212827"/>
              <a:gd name="connsiteY79" fmla="*/ 100012 h 247497"/>
              <a:gd name="connsiteX80" fmla="*/ 123482 w 212827"/>
              <a:gd name="connsiteY80" fmla="*/ 99213 h 247497"/>
              <a:gd name="connsiteX81" fmla="*/ 123482 w 212827"/>
              <a:gd name="connsiteY81" fmla="*/ 94145 h 247497"/>
              <a:gd name="connsiteX82" fmla="*/ 124015 w 212827"/>
              <a:gd name="connsiteY82" fmla="*/ 58675 h 247497"/>
              <a:gd name="connsiteX83" fmla="*/ 136817 w 212827"/>
              <a:gd name="connsiteY83" fmla="*/ 64808 h 247497"/>
              <a:gd name="connsiteX84" fmla="*/ 153353 w 212827"/>
              <a:gd name="connsiteY84" fmla="*/ 60808 h 247497"/>
              <a:gd name="connsiteX85" fmla="*/ 181356 w 212827"/>
              <a:gd name="connsiteY85" fmla="*/ 60275 h 247497"/>
              <a:gd name="connsiteX87" fmla="*/ 107480 w 212827"/>
              <a:gd name="connsiteY87" fmla="*/ 77343 h 247497"/>
              <a:gd name="connsiteX88" fmla="*/ 107480 w 212827"/>
              <a:gd name="connsiteY88" fmla="*/ 118148 h 247497"/>
              <a:gd name="connsiteX89" fmla="*/ 33871 w 212827"/>
              <a:gd name="connsiteY89" fmla="*/ 118949 h 247497"/>
              <a:gd name="connsiteX90" fmla="*/ 34138 w 212827"/>
              <a:gd name="connsiteY90" fmla="*/ 78143 h 247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</a:cxnLst>
            <a:rect l="l" t="t" r="r" b="b"/>
            <a:pathLst>
              <a:path w="212827" h="247497">
                <a:moveTo>
                  <a:pt x="179489" y="236563"/>
                </a:moveTo>
                <a:cubicBezTo>
                  <a:pt x="163754" y="237363"/>
                  <a:pt x="110680" y="237630"/>
                  <a:pt x="90412" y="237363"/>
                </a:cubicBezTo>
                <a:cubicBezTo>
                  <a:pt x="87211" y="237363"/>
                  <a:pt x="85877" y="236030"/>
                  <a:pt x="85877" y="232829"/>
                </a:cubicBezTo>
                <a:lnTo>
                  <a:pt x="85877" y="204825"/>
                </a:lnTo>
                <a:lnTo>
                  <a:pt x="193891" y="203492"/>
                </a:lnTo>
                <a:cubicBezTo>
                  <a:pt x="194958" y="202692"/>
                  <a:pt x="196024" y="200292"/>
                  <a:pt x="196024" y="197891"/>
                </a:cubicBezTo>
                <a:cubicBezTo>
                  <a:pt x="196024" y="197091"/>
                  <a:pt x="195491" y="196291"/>
                  <a:pt x="194691" y="195758"/>
                </a:cubicBezTo>
                <a:lnTo>
                  <a:pt x="189891" y="193357"/>
                </a:lnTo>
                <a:cubicBezTo>
                  <a:pt x="192024" y="186957"/>
                  <a:pt x="194691" y="172822"/>
                  <a:pt x="195225" y="164554"/>
                </a:cubicBezTo>
                <a:lnTo>
                  <a:pt x="198158" y="158953"/>
                </a:lnTo>
                <a:cubicBezTo>
                  <a:pt x="198691" y="157620"/>
                  <a:pt x="198691" y="156553"/>
                  <a:pt x="197625" y="155753"/>
                </a:cubicBezTo>
                <a:cubicBezTo>
                  <a:pt x="195491" y="154153"/>
                  <a:pt x="190690" y="151753"/>
                  <a:pt x="188557" y="150685"/>
                </a:cubicBezTo>
                <a:cubicBezTo>
                  <a:pt x="186957" y="150153"/>
                  <a:pt x="185357" y="150153"/>
                  <a:pt x="184290" y="150685"/>
                </a:cubicBezTo>
                <a:lnTo>
                  <a:pt x="176822" y="154153"/>
                </a:lnTo>
                <a:cubicBezTo>
                  <a:pt x="159220" y="154953"/>
                  <a:pt x="92278" y="155753"/>
                  <a:pt x="77610" y="155753"/>
                </a:cubicBezTo>
                <a:cubicBezTo>
                  <a:pt x="71209" y="155753"/>
                  <a:pt x="61341" y="154953"/>
                  <a:pt x="54673" y="153619"/>
                </a:cubicBezTo>
                <a:lnTo>
                  <a:pt x="53073" y="156287"/>
                </a:lnTo>
                <a:cubicBezTo>
                  <a:pt x="52807" y="157087"/>
                  <a:pt x="52807" y="157886"/>
                  <a:pt x="53873" y="158687"/>
                </a:cubicBezTo>
                <a:cubicBezTo>
                  <a:pt x="59474" y="162420"/>
                  <a:pt x="66675" y="166421"/>
                  <a:pt x="74676" y="169088"/>
                </a:cubicBezTo>
                <a:cubicBezTo>
                  <a:pt x="81077" y="166954"/>
                  <a:pt x="90678" y="165088"/>
                  <a:pt x="95479" y="164821"/>
                </a:cubicBezTo>
                <a:cubicBezTo>
                  <a:pt x="106680" y="164287"/>
                  <a:pt x="160553" y="163487"/>
                  <a:pt x="176556" y="163754"/>
                </a:cubicBezTo>
                <a:cubicBezTo>
                  <a:pt x="176822" y="170421"/>
                  <a:pt x="176556" y="186424"/>
                  <a:pt x="176022" y="193091"/>
                </a:cubicBezTo>
                <a:lnTo>
                  <a:pt x="171755" y="194425"/>
                </a:lnTo>
                <a:cubicBezTo>
                  <a:pt x="161354" y="194958"/>
                  <a:pt x="105347" y="195758"/>
                  <a:pt x="86411" y="195758"/>
                </a:cubicBezTo>
                <a:cubicBezTo>
                  <a:pt x="79744" y="194958"/>
                  <a:pt x="64008" y="194425"/>
                  <a:pt x="57340" y="194425"/>
                </a:cubicBezTo>
                <a:cubicBezTo>
                  <a:pt x="55740" y="194425"/>
                  <a:pt x="54940" y="194958"/>
                  <a:pt x="54673" y="195758"/>
                </a:cubicBezTo>
                <a:lnTo>
                  <a:pt x="53873" y="200292"/>
                </a:lnTo>
                <a:cubicBezTo>
                  <a:pt x="59741" y="201359"/>
                  <a:pt x="65341" y="203492"/>
                  <a:pt x="68809" y="206425"/>
                </a:cubicBezTo>
                <a:lnTo>
                  <a:pt x="68809" y="231763"/>
                </a:lnTo>
                <a:cubicBezTo>
                  <a:pt x="68809" y="243231"/>
                  <a:pt x="73076" y="247497"/>
                  <a:pt x="87744" y="247497"/>
                </a:cubicBezTo>
                <a:lnTo>
                  <a:pt x="207226" y="246965"/>
                </a:lnTo>
                <a:cubicBezTo>
                  <a:pt x="208293" y="246965"/>
                  <a:pt x="209360" y="246697"/>
                  <a:pt x="210160" y="245897"/>
                </a:cubicBezTo>
                <a:cubicBezTo>
                  <a:pt x="211226" y="244564"/>
                  <a:pt x="212827" y="241631"/>
                  <a:pt x="212827" y="237630"/>
                </a:cubicBezTo>
                <a:cubicBezTo>
                  <a:pt x="212827" y="235763"/>
                  <a:pt x="211493" y="234697"/>
                  <a:pt x="209893" y="234429"/>
                </a:cubicBezTo>
                <a:cubicBezTo>
                  <a:pt x="204826" y="233362"/>
                  <a:pt x="194158" y="232563"/>
                  <a:pt x="187223" y="232563"/>
                </a:cubicBezTo>
                <a:moveTo>
                  <a:pt x="120815" y="118148"/>
                </a:moveTo>
                <a:cubicBezTo>
                  <a:pt x="121615" y="114947"/>
                  <a:pt x="122415" y="110947"/>
                  <a:pt x="122682" y="106680"/>
                </a:cubicBezTo>
                <a:cubicBezTo>
                  <a:pt x="126683" y="109348"/>
                  <a:pt x="131483" y="111481"/>
                  <a:pt x="136551" y="113347"/>
                </a:cubicBezTo>
                <a:cubicBezTo>
                  <a:pt x="141618" y="111747"/>
                  <a:pt x="148285" y="110148"/>
                  <a:pt x="153353" y="109613"/>
                </a:cubicBezTo>
                <a:cubicBezTo>
                  <a:pt x="158953" y="109081"/>
                  <a:pt x="172288" y="108547"/>
                  <a:pt x="181356" y="109081"/>
                </a:cubicBezTo>
                <a:cubicBezTo>
                  <a:pt x="181356" y="118949"/>
                  <a:pt x="181356" y="134684"/>
                  <a:pt x="182423" y="142685"/>
                </a:cubicBezTo>
                <a:lnTo>
                  <a:pt x="192024" y="142685"/>
                </a:lnTo>
                <a:cubicBezTo>
                  <a:pt x="195491" y="133617"/>
                  <a:pt x="197625" y="117615"/>
                  <a:pt x="197625" y="101347"/>
                </a:cubicBezTo>
                <a:lnTo>
                  <a:pt x="197625" y="25070"/>
                </a:lnTo>
                <a:lnTo>
                  <a:pt x="198158" y="11468"/>
                </a:lnTo>
                <a:cubicBezTo>
                  <a:pt x="198158" y="9068"/>
                  <a:pt x="197358" y="7201"/>
                  <a:pt x="195225" y="6400"/>
                </a:cubicBezTo>
                <a:cubicBezTo>
                  <a:pt x="187757" y="3734"/>
                  <a:pt x="172022" y="267"/>
                  <a:pt x="162954" y="0"/>
                </a:cubicBezTo>
                <a:cubicBezTo>
                  <a:pt x="161087" y="0"/>
                  <a:pt x="160553" y="267"/>
                  <a:pt x="160020" y="1334"/>
                </a:cubicBezTo>
                <a:lnTo>
                  <a:pt x="158420" y="7201"/>
                </a:lnTo>
                <a:cubicBezTo>
                  <a:pt x="167754" y="10135"/>
                  <a:pt x="176289" y="14669"/>
                  <a:pt x="181356" y="20269"/>
                </a:cubicBezTo>
                <a:lnTo>
                  <a:pt x="181356" y="50140"/>
                </a:lnTo>
                <a:cubicBezTo>
                  <a:pt x="169088" y="50940"/>
                  <a:pt x="148285" y="51473"/>
                  <a:pt x="139484" y="51473"/>
                </a:cubicBezTo>
                <a:cubicBezTo>
                  <a:pt x="134684" y="51473"/>
                  <a:pt x="129083" y="51207"/>
                  <a:pt x="124015" y="50673"/>
                </a:cubicBezTo>
                <a:lnTo>
                  <a:pt x="124282" y="34938"/>
                </a:lnTo>
                <a:lnTo>
                  <a:pt x="124816" y="25070"/>
                </a:lnTo>
                <a:cubicBezTo>
                  <a:pt x="124816" y="22937"/>
                  <a:pt x="124282" y="21869"/>
                  <a:pt x="122415" y="21069"/>
                </a:cubicBezTo>
                <a:cubicBezTo>
                  <a:pt x="116015" y="18403"/>
                  <a:pt x="104013" y="16002"/>
                  <a:pt x="96012" y="15469"/>
                </a:cubicBezTo>
                <a:cubicBezTo>
                  <a:pt x="94412" y="15469"/>
                  <a:pt x="93878" y="15735"/>
                  <a:pt x="93612" y="16535"/>
                </a:cubicBezTo>
                <a:lnTo>
                  <a:pt x="91478" y="22403"/>
                </a:lnTo>
                <a:cubicBezTo>
                  <a:pt x="98146" y="25070"/>
                  <a:pt x="104280" y="28804"/>
                  <a:pt x="107480" y="32804"/>
                </a:cubicBezTo>
                <a:lnTo>
                  <a:pt x="107480" y="66942"/>
                </a:lnTo>
                <a:lnTo>
                  <a:pt x="34138" y="68009"/>
                </a:lnTo>
                <a:lnTo>
                  <a:pt x="34138" y="46940"/>
                </a:lnTo>
                <a:lnTo>
                  <a:pt x="34404" y="36005"/>
                </a:lnTo>
                <a:cubicBezTo>
                  <a:pt x="34404" y="33872"/>
                  <a:pt x="33871" y="32804"/>
                  <a:pt x="32004" y="32271"/>
                </a:cubicBezTo>
                <a:cubicBezTo>
                  <a:pt x="25337" y="30404"/>
                  <a:pt x="12535" y="29070"/>
                  <a:pt x="4534" y="29070"/>
                </a:cubicBezTo>
                <a:cubicBezTo>
                  <a:pt x="2934" y="29070"/>
                  <a:pt x="2134" y="29604"/>
                  <a:pt x="1867" y="30137"/>
                </a:cubicBezTo>
                <a:lnTo>
                  <a:pt x="0" y="36005"/>
                </a:lnTo>
                <a:cubicBezTo>
                  <a:pt x="6934" y="37605"/>
                  <a:pt x="13335" y="40805"/>
                  <a:pt x="17069" y="44272"/>
                </a:cubicBezTo>
                <a:lnTo>
                  <a:pt x="18669" y="125350"/>
                </a:lnTo>
                <a:cubicBezTo>
                  <a:pt x="18669" y="129883"/>
                  <a:pt x="19202" y="136017"/>
                  <a:pt x="20536" y="140018"/>
                </a:cubicBezTo>
                <a:lnTo>
                  <a:pt x="29604" y="140018"/>
                </a:lnTo>
                <a:cubicBezTo>
                  <a:pt x="31471" y="137617"/>
                  <a:pt x="32804" y="134150"/>
                  <a:pt x="33605" y="129083"/>
                </a:cubicBezTo>
                <a:cubicBezTo>
                  <a:pt x="52273" y="128816"/>
                  <a:pt x="107214" y="128283"/>
                  <a:pt x="126149" y="128016"/>
                </a:cubicBezTo>
                <a:cubicBezTo>
                  <a:pt x="127216" y="127216"/>
                  <a:pt x="128283" y="124282"/>
                  <a:pt x="128283" y="121882"/>
                </a:cubicBezTo>
                <a:cubicBezTo>
                  <a:pt x="128283" y="120548"/>
                  <a:pt x="127483" y="120015"/>
                  <a:pt x="126416" y="119482"/>
                </a:cubicBezTo>
                <a:moveTo>
                  <a:pt x="181356" y="98678"/>
                </a:moveTo>
                <a:cubicBezTo>
                  <a:pt x="168555" y="99479"/>
                  <a:pt x="148285" y="100012"/>
                  <a:pt x="139217" y="100012"/>
                </a:cubicBezTo>
                <a:cubicBezTo>
                  <a:pt x="134150" y="100012"/>
                  <a:pt x="128550" y="99746"/>
                  <a:pt x="123482" y="99213"/>
                </a:cubicBezTo>
                <a:lnTo>
                  <a:pt x="123482" y="94145"/>
                </a:lnTo>
                <a:lnTo>
                  <a:pt x="124015" y="58675"/>
                </a:lnTo>
                <a:cubicBezTo>
                  <a:pt x="127749" y="60808"/>
                  <a:pt x="132283" y="62941"/>
                  <a:pt x="136817" y="64808"/>
                </a:cubicBezTo>
                <a:cubicBezTo>
                  <a:pt x="141618" y="62941"/>
                  <a:pt x="148552" y="61341"/>
                  <a:pt x="153353" y="60808"/>
                </a:cubicBezTo>
                <a:cubicBezTo>
                  <a:pt x="159220" y="60275"/>
                  <a:pt x="172555" y="60007"/>
                  <a:pt x="181356" y="60275"/>
                </a:cubicBezTo>
                <a:moveTo>
                  <a:pt x="107480" y="77343"/>
                </a:moveTo>
                <a:lnTo>
                  <a:pt x="107480" y="118148"/>
                </a:lnTo>
                <a:lnTo>
                  <a:pt x="33871" y="118949"/>
                </a:lnTo>
                <a:lnTo>
                  <a:pt x="34138" y="7814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" name="Freeform 23"/>
          <p:cNvSpPr/>
          <p:nvPr/>
        </p:nvSpPr>
        <p:spPr>
          <a:xfrm>
            <a:off x="3148212" y="6826314"/>
            <a:ext cx="244831" cy="193891"/>
          </a:xfrm>
          <a:custGeom>
            <a:avLst/>
            <a:gdLst>
              <a:gd name="connsiteX0" fmla="*/ 203226 w 244831"/>
              <a:gd name="connsiteY0" fmla="*/ 175489 h 193891"/>
              <a:gd name="connsiteX1" fmla="*/ 131483 w 244831"/>
              <a:gd name="connsiteY1" fmla="*/ 177088 h 193891"/>
              <a:gd name="connsiteX2" fmla="*/ 131483 w 244831"/>
              <a:gd name="connsiteY2" fmla="*/ 127216 h 193891"/>
              <a:gd name="connsiteX3" fmla="*/ 203759 w 244831"/>
              <a:gd name="connsiteY3" fmla="*/ 126149 h 193891"/>
              <a:gd name="connsiteX4" fmla="*/ 206959 w 244831"/>
              <a:gd name="connsiteY4" fmla="*/ 124816 h 193891"/>
              <a:gd name="connsiteX5" fmla="*/ 209360 w 244831"/>
              <a:gd name="connsiteY5" fmla="*/ 117081 h 193891"/>
              <a:gd name="connsiteX6" fmla="*/ 206426 w 244831"/>
              <a:gd name="connsiteY6" fmla="*/ 113881 h 193891"/>
              <a:gd name="connsiteX7" fmla="*/ 181890 w 244831"/>
              <a:gd name="connsiteY7" fmla="*/ 112281 h 193891"/>
              <a:gd name="connsiteX8" fmla="*/ 174422 w 244831"/>
              <a:gd name="connsiteY8" fmla="*/ 116281 h 193891"/>
              <a:gd name="connsiteX9" fmla="*/ 73609 w 244831"/>
              <a:gd name="connsiteY9" fmla="*/ 117882 h 193891"/>
              <a:gd name="connsiteX10" fmla="*/ 68542 w 244831"/>
              <a:gd name="connsiteY10" fmla="*/ 112814 h 193891"/>
              <a:gd name="connsiteX11" fmla="*/ 68542 w 244831"/>
              <a:gd name="connsiteY11" fmla="*/ 70409 h 193891"/>
              <a:gd name="connsiteX12" fmla="*/ 190424 w 244831"/>
              <a:gd name="connsiteY12" fmla="*/ 68808 h 193891"/>
              <a:gd name="connsiteX13" fmla="*/ 192824 w 244831"/>
              <a:gd name="connsiteY13" fmla="*/ 62674 h 193891"/>
              <a:gd name="connsiteX14" fmla="*/ 191757 w 244831"/>
              <a:gd name="connsiteY14" fmla="*/ 60274 h 193891"/>
              <a:gd name="connsiteX15" fmla="*/ 186423 w 244831"/>
              <a:gd name="connsiteY15" fmla="*/ 58141 h 193891"/>
              <a:gd name="connsiteX16" fmla="*/ 192291 w 244831"/>
              <a:gd name="connsiteY16" fmla="*/ 16535 h 193891"/>
              <a:gd name="connsiteX17" fmla="*/ 195225 w 244831"/>
              <a:gd name="connsiteY17" fmla="*/ 9334 h 193891"/>
              <a:gd name="connsiteX18" fmla="*/ 194691 w 244831"/>
              <a:gd name="connsiteY18" fmla="*/ 5867 h 193891"/>
              <a:gd name="connsiteX19" fmla="*/ 185357 w 244831"/>
              <a:gd name="connsiteY19" fmla="*/ 533 h 193891"/>
              <a:gd name="connsiteX20" fmla="*/ 181089 w 244831"/>
              <a:gd name="connsiteY20" fmla="*/ 533 h 193891"/>
              <a:gd name="connsiteX21" fmla="*/ 172288 w 244831"/>
              <a:gd name="connsiteY21" fmla="*/ 4800 h 193891"/>
              <a:gd name="connsiteX22" fmla="*/ 65608 w 244831"/>
              <a:gd name="connsiteY22" fmla="*/ 6134 h 193891"/>
              <a:gd name="connsiteX23" fmla="*/ 40805 w 244831"/>
              <a:gd name="connsiteY23" fmla="*/ 4001 h 193891"/>
              <a:gd name="connsiteX24" fmla="*/ 39205 w 244831"/>
              <a:gd name="connsiteY24" fmla="*/ 7200 h 193891"/>
              <a:gd name="connsiteX25" fmla="*/ 40005 w 244831"/>
              <a:gd name="connsiteY25" fmla="*/ 9601 h 193891"/>
              <a:gd name="connsiteX26" fmla="*/ 62141 w 244831"/>
              <a:gd name="connsiteY26" fmla="*/ 20803 h 193891"/>
              <a:gd name="connsiteX27" fmla="*/ 84544 w 244831"/>
              <a:gd name="connsiteY27" fmla="*/ 16269 h 193891"/>
              <a:gd name="connsiteX28" fmla="*/ 173355 w 244831"/>
              <a:gd name="connsiteY28" fmla="*/ 15201 h 193891"/>
              <a:gd name="connsiteX29" fmla="*/ 172288 w 244831"/>
              <a:gd name="connsiteY29" fmla="*/ 57607 h 193891"/>
              <a:gd name="connsiteX30" fmla="*/ 166955 w 244831"/>
              <a:gd name="connsiteY30" fmla="*/ 59207 h 193891"/>
              <a:gd name="connsiteX31" fmla="*/ 69076 w 244831"/>
              <a:gd name="connsiteY31" fmla="*/ 60808 h 193891"/>
              <a:gd name="connsiteX32" fmla="*/ 40005 w 244831"/>
              <a:gd name="connsiteY32" fmla="*/ 59474 h 193891"/>
              <a:gd name="connsiteX33" fmla="*/ 37338 w 244831"/>
              <a:gd name="connsiteY33" fmla="*/ 60808 h 193891"/>
              <a:gd name="connsiteX34" fmla="*/ 36271 w 244831"/>
              <a:gd name="connsiteY34" fmla="*/ 65875 h 193891"/>
              <a:gd name="connsiteX35" fmla="*/ 51473 w 244831"/>
              <a:gd name="connsiteY35" fmla="*/ 72009 h 193891"/>
              <a:gd name="connsiteX36" fmla="*/ 51473 w 244831"/>
              <a:gd name="connsiteY36" fmla="*/ 110413 h 193891"/>
              <a:gd name="connsiteX37" fmla="*/ 70142 w 244831"/>
              <a:gd name="connsiteY37" fmla="*/ 128016 h 193891"/>
              <a:gd name="connsiteX38" fmla="*/ 70409 w 244831"/>
              <a:gd name="connsiteY38" fmla="*/ 128016 h 193891"/>
              <a:gd name="connsiteX39" fmla="*/ 115215 w 244831"/>
              <a:gd name="connsiteY39" fmla="*/ 127483 h 193891"/>
              <a:gd name="connsiteX40" fmla="*/ 115215 w 244831"/>
              <a:gd name="connsiteY40" fmla="*/ 177355 h 193891"/>
              <a:gd name="connsiteX41" fmla="*/ 30671 w 244831"/>
              <a:gd name="connsiteY41" fmla="*/ 178155 h 193891"/>
              <a:gd name="connsiteX42" fmla="*/ 2134 w 244831"/>
              <a:gd name="connsiteY42" fmla="*/ 175489 h 193891"/>
              <a:gd name="connsiteX43" fmla="*/ 267 w 244831"/>
              <a:gd name="connsiteY43" fmla="*/ 178956 h 193891"/>
              <a:gd name="connsiteX44" fmla="*/ 1067 w 244831"/>
              <a:gd name="connsiteY44" fmla="*/ 181089 h 193891"/>
              <a:gd name="connsiteX45" fmla="*/ 26403 w 244831"/>
              <a:gd name="connsiteY45" fmla="*/ 193891 h 193891"/>
              <a:gd name="connsiteX46" fmla="*/ 52273 w 244831"/>
              <a:gd name="connsiteY46" fmla="*/ 188823 h 193891"/>
              <a:gd name="connsiteX47" fmla="*/ 209360 w 244831"/>
              <a:gd name="connsiteY47" fmla="*/ 186690 h 193891"/>
              <a:gd name="connsiteX48" fmla="*/ 239497 w 244831"/>
              <a:gd name="connsiteY48" fmla="*/ 188023 h 193891"/>
              <a:gd name="connsiteX49" fmla="*/ 244831 w 244831"/>
              <a:gd name="connsiteY49" fmla="*/ 179222 h 193891"/>
              <a:gd name="connsiteX50" fmla="*/ 241364 w 244831"/>
              <a:gd name="connsiteY50" fmla="*/ 175222 h 193891"/>
              <a:gd name="connsiteX51" fmla="*/ 212560 w 244831"/>
              <a:gd name="connsiteY51" fmla="*/ 171488 h 19389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44831" h="193891">
                <a:moveTo>
                  <a:pt x="203226" y="175489"/>
                </a:moveTo>
                <a:cubicBezTo>
                  <a:pt x="195225" y="176022"/>
                  <a:pt x="164821" y="176555"/>
                  <a:pt x="131483" y="177088"/>
                </a:cubicBezTo>
                <a:lnTo>
                  <a:pt x="131483" y="127216"/>
                </a:lnTo>
                <a:lnTo>
                  <a:pt x="203759" y="126149"/>
                </a:lnTo>
                <a:cubicBezTo>
                  <a:pt x="204826" y="126149"/>
                  <a:pt x="206159" y="125882"/>
                  <a:pt x="206959" y="124816"/>
                </a:cubicBezTo>
                <a:cubicBezTo>
                  <a:pt x="208026" y="124016"/>
                  <a:pt x="209360" y="121348"/>
                  <a:pt x="209360" y="117081"/>
                </a:cubicBezTo>
                <a:cubicBezTo>
                  <a:pt x="209360" y="115481"/>
                  <a:pt x="208026" y="114147"/>
                  <a:pt x="206426" y="113881"/>
                </a:cubicBezTo>
                <a:cubicBezTo>
                  <a:pt x="201359" y="112814"/>
                  <a:pt x="189624" y="112014"/>
                  <a:pt x="181890" y="112281"/>
                </a:cubicBezTo>
                <a:lnTo>
                  <a:pt x="174422" y="116281"/>
                </a:lnTo>
                <a:cubicBezTo>
                  <a:pt x="156553" y="117348"/>
                  <a:pt x="96812" y="118148"/>
                  <a:pt x="73609" y="117882"/>
                </a:cubicBezTo>
                <a:cubicBezTo>
                  <a:pt x="70142" y="117882"/>
                  <a:pt x="68542" y="116281"/>
                  <a:pt x="68542" y="112814"/>
                </a:cubicBezTo>
                <a:lnTo>
                  <a:pt x="68542" y="70409"/>
                </a:lnTo>
                <a:lnTo>
                  <a:pt x="190424" y="68808"/>
                </a:lnTo>
                <a:cubicBezTo>
                  <a:pt x="191757" y="67742"/>
                  <a:pt x="192824" y="65341"/>
                  <a:pt x="192824" y="62674"/>
                </a:cubicBezTo>
                <a:cubicBezTo>
                  <a:pt x="192824" y="61341"/>
                  <a:pt x="192558" y="60808"/>
                  <a:pt x="191757" y="60274"/>
                </a:cubicBezTo>
                <a:lnTo>
                  <a:pt x="186423" y="58141"/>
                </a:lnTo>
                <a:cubicBezTo>
                  <a:pt x="188824" y="48539"/>
                  <a:pt x="191757" y="28004"/>
                  <a:pt x="192291" y="16535"/>
                </a:cubicBezTo>
                <a:lnTo>
                  <a:pt x="195225" y="9334"/>
                </a:lnTo>
                <a:cubicBezTo>
                  <a:pt x="195758" y="8001"/>
                  <a:pt x="195758" y="6667"/>
                  <a:pt x="194691" y="5867"/>
                </a:cubicBezTo>
                <a:cubicBezTo>
                  <a:pt x="192558" y="4534"/>
                  <a:pt x="188023" y="1867"/>
                  <a:pt x="185357" y="533"/>
                </a:cubicBezTo>
                <a:cubicBezTo>
                  <a:pt x="183756" y="0"/>
                  <a:pt x="182156" y="0"/>
                  <a:pt x="181089" y="533"/>
                </a:cubicBezTo>
                <a:lnTo>
                  <a:pt x="172288" y="4800"/>
                </a:lnTo>
                <a:cubicBezTo>
                  <a:pt x="152019" y="5600"/>
                  <a:pt x="80544" y="6400"/>
                  <a:pt x="65608" y="6134"/>
                </a:cubicBezTo>
                <a:cubicBezTo>
                  <a:pt x="58407" y="6134"/>
                  <a:pt x="48006" y="5334"/>
                  <a:pt x="40805" y="4001"/>
                </a:cubicBezTo>
                <a:lnTo>
                  <a:pt x="39205" y="7200"/>
                </a:lnTo>
                <a:cubicBezTo>
                  <a:pt x="38938" y="8001"/>
                  <a:pt x="38938" y="8801"/>
                  <a:pt x="40005" y="9601"/>
                </a:cubicBezTo>
                <a:cubicBezTo>
                  <a:pt x="45873" y="14135"/>
                  <a:pt x="53607" y="18135"/>
                  <a:pt x="62141" y="20803"/>
                </a:cubicBezTo>
                <a:cubicBezTo>
                  <a:pt x="68809" y="18669"/>
                  <a:pt x="79744" y="16535"/>
                  <a:pt x="84544" y="16269"/>
                </a:cubicBezTo>
                <a:cubicBezTo>
                  <a:pt x="96812" y="15735"/>
                  <a:pt x="155753" y="14935"/>
                  <a:pt x="173355" y="15201"/>
                </a:cubicBezTo>
                <a:cubicBezTo>
                  <a:pt x="173889" y="24270"/>
                  <a:pt x="173355" y="47739"/>
                  <a:pt x="172288" y="57607"/>
                </a:cubicBezTo>
                <a:lnTo>
                  <a:pt x="166955" y="59207"/>
                </a:lnTo>
                <a:cubicBezTo>
                  <a:pt x="154686" y="59741"/>
                  <a:pt x="88544" y="60808"/>
                  <a:pt x="69076" y="60808"/>
                </a:cubicBezTo>
                <a:cubicBezTo>
                  <a:pt x="62675" y="60007"/>
                  <a:pt x="46939" y="59474"/>
                  <a:pt x="40005" y="59474"/>
                </a:cubicBezTo>
                <a:cubicBezTo>
                  <a:pt x="38405" y="59474"/>
                  <a:pt x="37605" y="60007"/>
                  <a:pt x="37338" y="60808"/>
                </a:cubicBezTo>
                <a:lnTo>
                  <a:pt x="36271" y="65875"/>
                </a:lnTo>
                <a:cubicBezTo>
                  <a:pt x="42139" y="66942"/>
                  <a:pt x="47739" y="69342"/>
                  <a:pt x="51473" y="72009"/>
                </a:cubicBezTo>
                <a:lnTo>
                  <a:pt x="51473" y="110413"/>
                </a:lnTo>
                <a:cubicBezTo>
                  <a:pt x="51473" y="122948"/>
                  <a:pt x="56274" y="127749"/>
                  <a:pt x="70142" y="128016"/>
                </a:cubicBezTo>
                <a:lnTo>
                  <a:pt x="70409" y="128016"/>
                </a:lnTo>
                <a:lnTo>
                  <a:pt x="115215" y="127483"/>
                </a:lnTo>
                <a:lnTo>
                  <a:pt x="115215" y="177355"/>
                </a:lnTo>
                <a:cubicBezTo>
                  <a:pt x="76543" y="177889"/>
                  <a:pt x="38672" y="178155"/>
                  <a:pt x="30671" y="178155"/>
                </a:cubicBezTo>
                <a:cubicBezTo>
                  <a:pt x="22670" y="178155"/>
                  <a:pt x="10668" y="177088"/>
                  <a:pt x="2134" y="175489"/>
                </a:cubicBezTo>
                <a:lnTo>
                  <a:pt x="267" y="178956"/>
                </a:lnTo>
                <a:cubicBezTo>
                  <a:pt x="0" y="179756"/>
                  <a:pt x="267" y="180556"/>
                  <a:pt x="1067" y="181089"/>
                </a:cubicBezTo>
                <a:cubicBezTo>
                  <a:pt x="7468" y="186157"/>
                  <a:pt x="16802" y="191223"/>
                  <a:pt x="26403" y="193891"/>
                </a:cubicBezTo>
                <a:cubicBezTo>
                  <a:pt x="32538" y="191757"/>
                  <a:pt x="45606" y="189357"/>
                  <a:pt x="52273" y="188823"/>
                </a:cubicBezTo>
                <a:cubicBezTo>
                  <a:pt x="66142" y="188023"/>
                  <a:pt x="190690" y="186424"/>
                  <a:pt x="209360" y="186690"/>
                </a:cubicBezTo>
                <a:cubicBezTo>
                  <a:pt x="217361" y="186690"/>
                  <a:pt x="232563" y="187223"/>
                  <a:pt x="239497" y="188023"/>
                </a:cubicBezTo>
                <a:cubicBezTo>
                  <a:pt x="241897" y="186957"/>
                  <a:pt x="244831" y="183223"/>
                  <a:pt x="244831" y="179222"/>
                </a:cubicBezTo>
                <a:cubicBezTo>
                  <a:pt x="244831" y="177088"/>
                  <a:pt x="243497" y="175755"/>
                  <a:pt x="241364" y="175222"/>
                </a:cubicBezTo>
                <a:cubicBezTo>
                  <a:pt x="235496" y="173355"/>
                  <a:pt x="221895" y="171755"/>
                  <a:pt x="212560" y="17148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" name="Freeform 24"/>
          <p:cNvSpPr/>
          <p:nvPr/>
        </p:nvSpPr>
        <p:spPr>
          <a:xfrm>
            <a:off x="3466411" y="6802578"/>
            <a:ext cx="241364" cy="247765"/>
          </a:xfrm>
          <a:custGeom>
            <a:avLst/>
            <a:gdLst>
              <a:gd name="connsiteX0" fmla="*/ 205892 w 241364"/>
              <a:gd name="connsiteY0" fmla="*/ 82144 h 247765"/>
              <a:gd name="connsiteX1" fmla="*/ 186957 w 241364"/>
              <a:gd name="connsiteY1" fmla="*/ 82944 h 247765"/>
              <a:gd name="connsiteX2" fmla="*/ 186957 w 241364"/>
              <a:gd name="connsiteY2" fmla="*/ 25070 h 247765"/>
              <a:gd name="connsiteX3" fmla="*/ 187490 w 241364"/>
              <a:gd name="connsiteY3" fmla="*/ 11468 h 247765"/>
              <a:gd name="connsiteX4" fmla="*/ 184290 w 241364"/>
              <a:gd name="connsiteY4" fmla="*/ 6400 h 247765"/>
              <a:gd name="connsiteX5" fmla="*/ 152286 w 241364"/>
              <a:gd name="connsiteY5" fmla="*/ 0 h 247765"/>
              <a:gd name="connsiteX6" fmla="*/ 149352 w 241364"/>
              <a:gd name="connsiteY6" fmla="*/ 1334 h 247765"/>
              <a:gd name="connsiteX7" fmla="*/ 147752 w 241364"/>
              <a:gd name="connsiteY7" fmla="*/ 7201 h 247765"/>
              <a:gd name="connsiteX8" fmla="*/ 170421 w 241364"/>
              <a:gd name="connsiteY8" fmla="*/ 20269 h 247765"/>
              <a:gd name="connsiteX9" fmla="*/ 170421 w 241364"/>
              <a:gd name="connsiteY9" fmla="*/ 106413 h 247765"/>
              <a:gd name="connsiteX10" fmla="*/ 171755 w 241364"/>
              <a:gd name="connsiteY10" fmla="*/ 142151 h 247765"/>
              <a:gd name="connsiteX11" fmla="*/ 181356 w 241364"/>
              <a:gd name="connsiteY11" fmla="*/ 142151 h 247765"/>
              <a:gd name="connsiteX12" fmla="*/ 186957 w 241364"/>
              <a:gd name="connsiteY12" fmla="*/ 100547 h 247765"/>
              <a:gd name="connsiteX13" fmla="*/ 186957 w 241364"/>
              <a:gd name="connsiteY13" fmla="*/ 92812 h 247765"/>
              <a:gd name="connsiteX14" fmla="*/ 233629 w 241364"/>
              <a:gd name="connsiteY14" fmla="*/ 92012 h 247765"/>
              <a:gd name="connsiteX15" fmla="*/ 238163 w 241364"/>
              <a:gd name="connsiteY15" fmla="*/ 90945 h 247765"/>
              <a:gd name="connsiteX16" fmla="*/ 241364 w 241364"/>
              <a:gd name="connsiteY16" fmla="*/ 82410 h 247765"/>
              <a:gd name="connsiteX17" fmla="*/ 237897 w 241364"/>
              <a:gd name="connsiteY17" fmla="*/ 78410 h 247765"/>
              <a:gd name="connsiteX18" fmla="*/ 214427 w 241364"/>
              <a:gd name="connsiteY18" fmla="*/ 77077 h 247765"/>
              <a:gd name="connsiteX20" fmla="*/ 170155 w 241364"/>
              <a:gd name="connsiteY20" fmla="*/ 236830 h 247765"/>
              <a:gd name="connsiteX21" fmla="*/ 82944 w 241364"/>
              <a:gd name="connsiteY21" fmla="*/ 237630 h 247765"/>
              <a:gd name="connsiteX22" fmla="*/ 78410 w 241364"/>
              <a:gd name="connsiteY22" fmla="*/ 233096 h 247765"/>
              <a:gd name="connsiteX23" fmla="*/ 78410 w 241364"/>
              <a:gd name="connsiteY23" fmla="*/ 205093 h 247765"/>
              <a:gd name="connsiteX24" fmla="*/ 184023 w 241364"/>
              <a:gd name="connsiteY24" fmla="*/ 203759 h 247765"/>
              <a:gd name="connsiteX25" fmla="*/ 185890 w 241364"/>
              <a:gd name="connsiteY25" fmla="*/ 198158 h 247765"/>
              <a:gd name="connsiteX26" fmla="*/ 184823 w 241364"/>
              <a:gd name="connsiteY26" fmla="*/ 196024 h 247765"/>
              <a:gd name="connsiteX27" fmla="*/ 180023 w 241364"/>
              <a:gd name="connsiteY27" fmla="*/ 193891 h 247765"/>
              <a:gd name="connsiteX28" fmla="*/ 185357 w 241364"/>
              <a:gd name="connsiteY28" fmla="*/ 164554 h 247765"/>
              <a:gd name="connsiteX29" fmla="*/ 188023 w 241364"/>
              <a:gd name="connsiteY29" fmla="*/ 158953 h 247765"/>
              <a:gd name="connsiteX30" fmla="*/ 187490 w 241364"/>
              <a:gd name="connsiteY30" fmla="*/ 155753 h 247765"/>
              <a:gd name="connsiteX31" fmla="*/ 178422 w 241364"/>
              <a:gd name="connsiteY31" fmla="*/ 150685 h 247765"/>
              <a:gd name="connsiteX32" fmla="*/ 174155 w 241364"/>
              <a:gd name="connsiteY32" fmla="*/ 150685 h 247765"/>
              <a:gd name="connsiteX33" fmla="*/ 166954 w 241364"/>
              <a:gd name="connsiteY33" fmla="*/ 154153 h 247765"/>
              <a:gd name="connsiteX34" fmla="*/ 69342 w 241364"/>
              <a:gd name="connsiteY34" fmla="*/ 155753 h 247765"/>
              <a:gd name="connsiteX35" fmla="*/ 46139 w 241364"/>
              <a:gd name="connsiteY35" fmla="*/ 153619 h 247765"/>
              <a:gd name="connsiteX36" fmla="*/ 44806 w 241364"/>
              <a:gd name="connsiteY36" fmla="*/ 156287 h 247765"/>
              <a:gd name="connsiteX37" fmla="*/ 45606 w 241364"/>
              <a:gd name="connsiteY37" fmla="*/ 158687 h 247765"/>
              <a:gd name="connsiteX38" fmla="*/ 66408 w 241364"/>
              <a:gd name="connsiteY38" fmla="*/ 169088 h 247765"/>
              <a:gd name="connsiteX39" fmla="*/ 87211 w 241364"/>
              <a:gd name="connsiteY39" fmla="*/ 164821 h 247765"/>
              <a:gd name="connsiteX40" fmla="*/ 166421 w 241364"/>
              <a:gd name="connsiteY40" fmla="*/ 163754 h 247765"/>
              <a:gd name="connsiteX41" fmla="*/ 165887 w 241364"/>
              <a:gd name="connsiteY41" fmla="*/ 193357 h 247765"/>
              <a:gd name="connsiteX42" fmla="*/ 161887 w 241364"/>
              <a:gd name="connsiteY42" fmla="*/ 194691 h 247765"/>
              <a:gd name="connsiteX43" fmla="*/ 78943 w 241364"/>
              <a:gd name="connsiteY43" fmla="*/ 196024 h 247765"/>
              <a:gd name="connsiteX44" fmla="*/ 49873 w 241364"/>
              <a:gd name="connsiteY44" fmla="*/ 194691 h 247765"/>
              <a:gd name="connsiteX45" fmla="*/ 47206 w 241364"/>
              <a:gd name="connsiteY45" fmla="*/ 196024 h 247765"/>
              <a:gd name="connsiteX46" fmla="*/ 46406 w 241364"/>
              <a:gd name="connsiteY46" fmla="*/ 200559 h 247765"/>
              <a:gd name="connsiteX47" fmla="*/ 61341 w 241364"/>
              <a:gd name="connsiteY47" fmla="*/ 206693 h 247765"/>
              <a:gd name="connsiteX48" fmla="*/ 61341 w 241364"/>
              <a:gd name="connsiteY48" fmla="*/ 231763 h 247765"/>
              <a:gd name="connsiteX49" fmla="*/ 79744 w 241364"/>
              <a:gd name="connsiteY49" fmla="*/ 247765 h 247765"/>
              <a:gd name="connsiteX50" fmla="*/ 197625 w 241364"/>
              <a:gd name="connsiteY50" fmla="*/ 247231 h 247765"/>
              <a:gd name="connsiteX51" fmla="*/ 200825 w 241364"/>
              <a:gd name="connsiteY51" fmla="*/ 246164 h 247765"/>
              <a:gd name="connsiteX52" fmla="*/ 203226 w 241364"/>
              <a:gd name="connsiteY52" fmla="*/ 237896 h 247765"/>
              <a:gd name="connsiteX53" fmla="*/ 200292 w 241364"/>
              <a:gd name="connsiteY53" fmla="*/ 234697 h 247765"/>
              <a:gd name="connsiteX54" fmla="*/ 177889 w 241364"/>
              <a:gd name="connsiteY54" fmla="*/ 232829 h 247765"/>
              <a:gd name="connsiteX56" fmla="*/ 121615 w 241364"/>
              <a:gd name="connsiteY56" fmla="*/ 114947 h 247765"/>
              <a:gd name="connsiteX57" fmla="*/ 124549 w 241364"/>
              <a:gd name="connsiteY57" fmla="*/ 90945 h 247765"/>
              <a:gd name="connsiteX58" fmla="*/ 125349 w 241364"/>
              <a:gd name="connsiteY58" fmla="*/ 33604 h 247765"/>
              <a:gd name="connsiteX59" fmla="*/ 125883 w 241364"/>
              <a:gd name="connsiteY59" fmla="*/ 23469 h 247765"/>
              <a:gd name="connsiteX60" fmla="*/ 123215 w 241364"/>
              <a:gd name="connsiteY60" fmla="*/ 19469 h 247765"/>
              <a:gd name="connsiteX61" fmla="*/ 97079 w 241364"/>
              <a:gd name="connsiteY61" fmla="*/ 14135 h 247765"/>
              <a:gd name="connsiteX62" fmla="*/ 94412 w 241364"/>
              <a:gd name="connsiteY62" fmla="*/ 15202 h 247765"/>
              <a:gd name="connsiteX63" fmla="*/ 92545 w 241364"/>
              <a:gd name="connsiteY63" fmla="*/ 20803 h 247765"/>
              <a:gd name="connsiteX64" fmla="*/ 108547 w 241364"/>
              <a:gd name="connsiteY64" fmla="*/ 31204 h 247765"/>
              <a:gd name="connsiteX65" fmla="*/ 108547 w 241364"/>
              <a:gd name="connsiteY65" fmla="*/ 62408 h 247765"/>
              <a:gd name="connsiteX66" fmla="*/ 33871 w 241364"/>
              <a:gd name="connsiteY66" fmla="*/ 63474 h 247765"/>
              <a:gd name="connsiteX67" fmla="*/ 33871 w 241364"/>
              <a:gd name="connsiteY67" fmla="*/ 44806 h 247765"/>
              <a:gd name="connsiteX68" fmla="*/ 34137 w 241364"/>
              <a:gd name="connsiteY68" fmla="*/ 33872 h 247765"/>
              <a:gd name="connsiteX69" fmla="*/ 31737 w 241364"/>
              <a:gd name="connsiteY69" fmla="*/ 30137 h 247765"/>
              <a:gd name="connsiteX70" fmla="*/ 4534 w 241364"/>
              <a:gd name="connsiteY70" fmla="*/ 26937 h 247765"/>
              <a:gd name="connsiteX71" fmla="*/ 1600 w 241364"/>
              <a:gd name="connsiteY71" fmla="*/ 28004 h 247765"/>
              <a:gd name="connsiteX72" fmla="*/ 0 w 241364"/>
              <a:gd name="connsiteY72" fmla="*/ 33872 h 247765"/>
              <a:gd name="connsiteX73" fmla="*/ 16802 w 241364"/>
              <a:gd name="connsiteY73" fmla="*/ 42139 h 247765"/>
              <a:gd name="connsiteX74" fmla="*/ 18402 w 241364"/>
              <a:gd name="connsiteY74" fmla="*/ 122415 h 247765"/>
              <a:gd name="connsiteX75" fmla="*/ 20269 w 241364"/>
              <a:gd name="connsiteY75" fmla="*/ 136817 h 247765"/>
              <a:gd name="connsiteX76" fmla="*/ 29337 w 241364"/>
              <a:gd name="connsiteY76" fmla="*/ 136817 h 247765"/>
              <a:gd name="connsiteX77" fmla="*/ 33338 w 241364"/>
              <a:gd name="connsiteY77" fmla="*/ 125882 h 247765"/>
              <a:gd name="connsiteX78" fmla="*/ 127216 w 241364"/>
              <a:gd name="connsiteY78" fmla="*/ 125082 h 247765"/>
              <a:gd name="connsiteX79" fmla="*/ 129083 w 241364"/>
              <a:gd name="connsiteY79" fmla="*/ 118682 h 247765"/>
              <a:gd name="connsiteX80" fmla="*/ 127216 w 241364"/>
              <a:gd name="connsiteY80" fmla="*/ 116548 h 247765"/>
              <a:gd name="connsiteX82" fmla="*/ 108547 w 241364"/>
              <a:gd name="connsiteY82" fmla="*/ 72543 h 247765"/>
              <a:gd name="connsiteX83" fmla="*/ 108547 w 241364"/>
              <a:gd name="connsiteY83" fmla="*/ 114947 h 247765"/>
              <a:gd name="connsiteX84" fmla="*/ 33604 w 241364"/>
              <a:gd name="connsiteY84" fmla="*/ 115748 h 247765"/>
              <a:gd name="connsiteX85" fmla="*/ 33871 w 241364"/>
              <a:gd name="connsiteY85" fmla="*/ 73609 h 247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</a:cxnLst>
            <a:rect l="l" t="t" r="r" b="b"/>
            <a:pathLst>
              <a:path w="241364" h="247765">
                <a:moveTo>
                  <a:pt x="205892" y="82144"/>
                </a:moveTo>
                <a:lnTo>
                  <a:pt x="186957" y="82944"/>
                </a:lnTo>
                <a:lnTo>
                  <a:pt x="186957" y="25070"/>
                </a:lnTo>
                <a:lnTo>
                  <a:pt x="187490" y="11468"/>
                </a:lnTo>
                <a:cubicBezTo>
                  <a:pt x="187490" y="9068"/>
                  <a:pt x="186690" y="7201"/>
                  <a:pt x="184290" y="6400"/>
                </a:cubicBezTo>
                <a:cubicBezTo>
                  <a:pt x="177089" y="3734"/>
                  <a:pt x="161354" y="267"/>
                  <a:pt x="152286" y="0"/>
                </a:cubicBezTo>
                <a:cubicBezTo>
                  <a:pt x="150419" y="0"/>
                  <a:pt x="149619" y="267"/>
                  <a:pt x="149352" y="1334"/>
                </a:cubicBezTo>
                <a:lnTo>
                  <a:pt x="147752" y="7201"/>
                </a:lnTo>
                <a:cubicBezTo>
                  <a:pt x="157087" y="10135"/>
                  <a:pt x="165621" y="14669"/>
                  <a:pt x="170421" y="20269"/>
                </a:cubicBezTo>
                <a:lnTo>
                  <a:pt x="170421" y="106413"/>
                </a:lnTo>
                <a:cubicBezTo>
                  <a:pt x="170421" y="116281"/>
                  <a:pt x="170688" y="133350"/>
                  <a:pt x="171755" y="142151"/>
                </a:cubicBezTo>
                <a:lnTo>
                  <a:pt x="181356" y="142151"/>
                </a:lnTo>
                <a:cubicBezTo>
                  <a:pt x="184823" y="132817"/>
                  <a:pt x="186957" y="116815"/>
                  <a:pt x="186957" y="100547"/>
                </a:cubicBezTo>
                <a:lnTo>
                  <a:pt x="186957" y="92812"/>
                </a:lnTo>
                <a:lnTo>
                  <a:pt x="233629" y="92012"/>
                </a:lnTo>
                <a:cubicBezTo>
                  <a:pt x="234963" y="92012"/>
                  <a:pt x="236830" y="91745"/>
                  <a:pt x="238163" y="90945"/>
                </a:cubicBezTo>
                <a:cubicBezTo>
                  <a:pt x="239763" y="90144"/>
                  <a:pt x="241364" y="86944"/>
                  <a:pt x="241364" y="82410"/>
                </a:cubicBezTo>
                <a:cubicBezTo>
                  <a:pt x="241364" y="80810"/>
                  <a:pt x="239763" y="78943"/>
                  <a:pt x="237897" y="78410"/>
                </a:cubicBezTo>
                <a:cubicBezTo>
                  <a:pt x="232829" y="77343"/>
                  <a:pt x="222161" y="76810"/>
                  <a:pt x="214427" y="77077"/>
                </a:cubicBezTo>
                <a:moveTo>
                  <a:pt x="170155" y="236830"/>
                </a:moveTo>
                <a:cubicBezTo>
                  <a:pt x="154686" y="237630"/>
                  <a:pt x="103213" y="237896"/>
                  <a:pt x="82944" y="237630"/>
                </a:cubicBezTo>
                <a:cubicBezTo>
                  <a:pt x="79744" y="237630"/>
                  <a:pt x="78410" y="236296"/>
                  <a:pt x="78410" y="233096"/>
                </a:cubicBezTo>
                <a:lnTo>
                  <a:pt x="78410" y="205093"/>
                </a:lnTo>
                <a:lnTo>
                  <a:pt x="184023" y="203759"/>
                </a:lnTo>
                <a:cubicBezTo>
                  <a:pt x="185090" y="202692"/>
                  <a:pt x="185890" y="200559"/>
                  <a:pt x="185890" y="198158"/>
                </a:cubicBezTo>
                <a:cubicBezTo>
                  <a:pt x="185890" y="197091"/>
                  <a:pt x="185623" y="196558"/>
                  <a:pt x="184823" y="196024"/>
                </a:cubicBezTo>
                <a:lnTo>
                  <a:pt x="180023" y="193891"/>
                </a:lnTo>
                <a:cubicBezTo>
                  <a:pt x="182156" y="186690"/>
                  <a:pt x="184823" y="172822"/>
                  <a:pt x="185357" y="164554"/>
                </a:cubicBezTo>
                <a:lnTo>
                  <a:pt x="188023" y="158953"/>
                </a:lnTo>
                <a:cubicBezTo>
                  <a:pt x="188824" y="157620"/>
                  <a:pt x="188557" y="156553"/>
                  <a:pt x="187490" y="155753"/>
                </a:cubicBezTo>
                <a:cubicBezTo>
                  <a:pt x="185623" y="154419"/>
                  <a:pt x="180823" y="151753"/>
                  <a:pt x="178422" y="150685"/>
                </a:cubicBezTo>
                <a:cubicBezTo>
                  <a:pt x="177089" y="150153"/>
                  <a:pt x="175489" y="150153"/>
                  <a:pt x="174155" y="150685"/>
                </a:cubicBezTo>
                <a:lnTo>
                  <a:pt x="166954" y="154153"/>
                </a:lnTo>
                <a:cubicBezTo>
                  <a:pt x="150152" y="154953"/>
                  <a:pt x="83477" y="155753"/>
                  <a:pt x="69342" y="155753"/>
                </a:cubicBezTo>
                <a:cubicBezTo>
                  <a:pt x="62942" y="155753"/>
                  <a:pt x="53073" y="154953"/>
                  <a:pt x="46139" y="153619"/>
                </a:cubicBezTo>
                <a:lnTo>
                  <a:pt x="44806" y="156287"/>
                </a:lnTo>
                <a:cubicBezTo>
                  <a:pt x="44539" y="157087"/>
                  <a:pt x="44539" y="157886"/>
                  <a:pt x="45606" y="158687"/>
                </a:cubicBezTo>
                <a:cubicBezTo>
                  <a:pt x="50940" y="162420"/>
                  <a:pt x="58141" y="166421"/>
                  <a:pt x="66408" y="169088"/>
                </a:cubicBezTo>
                <a:cubicBezTo>
                  <a:pt x="72542" y="166954"/>
                  <a:pt x="82410" y="165088"/>
                  <a:pt x="87211" y="164821"/>
                </a:cubicBezTo>
                <a:cubicBezTo>
                  <a:pt x="98146" y="164287"/>
                  <a:pt x="150419" y="163754"/>
                  <a:pt x="166421" y="163754"/>
                </a:cubicBezTo>
                <a:cubicBezTo>
                  <a:pt x="166688" y="170421"/>
                  <a:pt x="166421" y="186424"/>
                  <a:pt x="165887" y="193357"/>
                </a:cubicBezTo>
                <a:lnTo>
                  <a:pt x="161887" y="194691"/>
                </a:lnTo>
                <a:cubicBezTo>
                  <a:pt x="151219" y="195225"/>
                  <a:pt x="96545" y="196024"/>
                  <a:pt x="78943" y="196024"/>
                </a:cubicBezTo>
                <a:cubicBezTo>
                  <a:pt x="72542" y="195225"/>
                  <a:pt x="56540" y="194691"/>
                  <a:pt x="49873" y="194691"/>
                </a:cubicBezTo>
                <a:cubicBezTo>
                  <a:pt x="48273" y="194691"/>
                  <a:pt x="47473" y="195225"/>
                  <a:pt x="47206" y="196024"/>
                </a:cubicBezTo>
                <a:lnTo>
                  <a:pt x="46406" y="200559"/>
                </a:lnTo>
                <a:cubicBezTo>
                  <a:pt x="52273" y="201626"/>
                  <a:pt x="57874" y="203759"/>
                  <a:pt x="61341" y="206693"/>
                </a:cubicBezTo>
                <a:lnTo>
                  <a:pt x="61341" y="231763"/>
                </a:lnTo>
                <a:cubicBezTo>
                  <a:pt x="61341" y="243498"/>
                  <a:pt x="65608" y="247765"/>
                  <a:pt x="79744" y="247765"/>
                </a:cubicBezTo>
                <a:lnTo>
                  <a:pt x="197625" y="247231"/>
                </a:lnTo>
                <a:cubicBezTo>
                  <a:pt x="198958" y="247231"/>
                  <a:pt x="200025" y="246965"/>
                  <a:pt x="200825" y="246164"/>
                </a:cubicBezTo>
                <a:cubicBezTo>
                  <a:pt x="201892" y="244831"/>
                  <a:pt x="203226" y="241897"/>
                  <a:pt x="203226" y="237896"/>
                </a:cubicBezTo>
                <a:cubicBezTo>
                  <a:pt x="203226" y="236030"/>
                  <a:pt x="202159" y="234963"/>
                  <a:pt x="200292" y="234697"/>
                </a:cubicBezTo>
                <a:cubicBezTo>
                  <a:pt x="195491" y="233362"/>
                  <a:pt x="184823" y="232829"/>
                  <a:pt x="177889" y="232829"/>
                </a:cubicBezTo>
                <a:moveTo>
                  <a:pt x="121615" y="114947"/>
                </a:moveTo>
                <a:cubicBezTo>
                  <a:pt x="123215" y="108547"/>
                  <a:pt x="124549" y="98678"/>
                  <a:pt x="124549" y="90945"/>
                </a:cubicBezTo>
                <a:lnTo>
                  <a:pt x="125349" y="33604"/>
                </a:lnTo>
                <a:lnTo>
                  <a:pt x="125883" y="23469"/>
                </a:lnTo>
                <a:cubicBezTo>
                  <a:pt x="125883" y="21603"/>
                  <a:pt x="125349" y="20269"/>
                  <a:pt x="123215" y="19469"/>
                </a:cubicBezTo>
                <a:cubicBezTo>
                  <a:pt x="117081" y="17069"/>
                  <a:pt x="105080" y="14669"/>
                  <a:pt x="97079" y="14135"/>
                </a:cubicBezTo>
                <a:cubicBezTo>
                  <a:pt x="95212" y="14135"/>
                  <a:pt x="94679" y="14402"/>
                  <a:pt x="94412" y="15202"/>
                </a:cubicBezTo>
                <a:lnTo>
                  <a:pt x="92545" y="20803"/>
                </a:lnTo>
                <a:cubicBezTo>
                  <a:pt x="98946" y="23469"/>
                  <a:pt x="105080" y="27204"/>
                  <a:pt x="108547" y="31204"/>
                </a:cubicBezTo>
                <a:lnTo>
                  <a:pt x="108547" y="62408"/>
                </a:lnTo>
                <a:lnTo>
                  <a:pt x="33871" y="63474"/>
                </a:lnTo>
                <a:lnTo>
                  <a:pt x="33871" y="44806"/>
                </a:lnTo>
                <a:lnTo>
                  <a:pt x="34137" y="33872"/>
                </a:lnTo>
                <a:cubicBezTo>
                  <a:pt x="34137" y="31738"/>
                  <a:pt x="33604" y="30671"/>
                  <a:pt x="31737" y="30137"/>
                </a:cubicBezTo>
                <a:cubicBezTo>
                  <a:pt x="25070" y="28270"/>
                  <a:pt x="12535" y="26937"/>
                  <a:pt x="4534" y="26937"/>
                </a:cubicBezTo>
                <a:cubicBezTo>
                  <a:pt x="2667" y="26937"/>
                  <a:pt x="1867" y="27470"/>
                  <a:pt x="1600" y="28004"/>
                </a:cubicBezTo>
                <a:lnTo>
                  <a:pt x="0" y="33872"/>
                </a:lnTo>
                <a:cubicBezTo>
                  <a:pt x="6668" y="35471"/>
                  <a:pt x="13069" y="38671"/>
                  <a:pt x="16802" y="42139"/>
                </a:cubicBezTo>
                <a:lnTo>
                  <a:pt x="18402" y="122415"/>
                </a:lnTo>
                <a:cubicBezTo>
                  <a:pt x="18402" y="126682"/>
                  <a:pt x="18936" y="132817"/>
                  <a:pt x="20269" y="136817"/>
                </a:cubicBezTo>
                <a:lnTo>
                  <a:pt x="29337" y="136817"/>
                </a:lnTo>
                <a:cubicBezTo>
                  <a:pt x="31204" y="134417"/>
                  <a:pt x="32537" y="130949"/>
                  <a:pt x="33338" y="125882"/>
                </a:cubicBezTo>
                <a:cubicBezTo>
                  <a:pt x="52007" y="125616"/>
                  <a:pt x="108014" y="125082"/>
                  <a:pt x="127216" y="125082"/>
                </a:cubicBezTo>
                <a:cubicBezTo>
                  <a:pt x="128282" y="124016"/>
                  <a:pt x="129083" y="121348"/>
                  <a:pt x="129083" y="118682"/>
                </a:cubicBezTo>
                <a:cubicBezTo>
                  <a:pt x="129083" y="117348"/>
                  <a:pt x="128282" y="116815"/>
                  <a:pt x="127216" y="116548"/>
                </a:cubicBezTo>
                <a:moveTo>
                  <a:pt x="108547" y="72543"/>
                </a:moveTo>
                <a:lnTo>
                  <a:pt x="108547" y="114947"/>
                </a:lnTo>
                <a:lnTo>
                  <a:pt x="33604" y="115748"/>
                </a:lnTo>
                <a:lnTo>
                  <a:pt x="33871" y="7360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" name="Freeform 25"/>
          <p:cNvSpPr/>
          <p:nvPr/>
        </p:nvSpPr>
        <p:spPr>
          <a:xfrm>
            <a:off x="3715509" y="6802578"/>
            <a:ext cx="221361" cy="245897"/>
          </a:xfrm>
          <a:custGeom>
            <a:avLst/>
            <a:gdLst>
              <a:gd name="connsiteX0" fmla="*/ 185623 w 221361"/>
              <a:gd name="connsiteY0" fmla="*/ 235229 h 245897"/>
              <a:gd name="connsiteX1" fmla="*/ 101346 w 221361"/>
              <a:gd name="connsiteY1" fmla="*/ 236030 h 245897"/>
              <a:gd name="connsiteX2" fmla="*/ 94678 w 221361"/>
              <a:gd name="connsiteY2" fmla="*/ 229095 h 245897"/>
              <a:gd name="connsiteX3" fmla="*/ 94678 w 221361"/>
              <a:gd name="connsiteY3" fmla="*/ 187223 h 245897"/>
              <a:gd name="connsiteX4" fmla="*/ 95212 w 221361"/>
              <a:gd name="connsiteY4" fmla="*/ 176023 h 245897"/>
              <a:gd name="connsiteX5" fmla="*/ 91478 w 221361"/>
              <a:gd name="connsiteY5" fmla="*/ 171221 h 245897"/>
              <a:gd name="connsiteX6" fmla="*/ 62941 w 221361"/>
              <a:gd name="connsiteY6" fmla="*/ 168821 h 245897"/>
              <a:gd name="connsiteX7" fmla="*/ 60274 w 221361"/>
              <a:gd name="connsiteY7" fmla="*/ 170421 h 245897"/>
              <a:gd name="connsiteX8" fmla="*/ 58941 w 221361"/>
              <a:gd name="connsiteY8" fmla="*/ 175756 h 245897"/>
              <a:gd name="connsiteX9" fmla="*/ 77876 w 221361"/>
              <a:gd name="connsiteY9" fmla="*/ 183223 h 245897"/>
              <a:gd name="connsiteX10" fmla="*/ 77876 w 221361"/>
              <a:gd name="connsiteY10" fmla="*/ 225895 h 245897"/>
              <a:gd name="connsiteX11" fmla="*/ 100279 w 221361"/>
              <a:gd name="connsiteY11" fmla="*/ 245897 h 245897"/>
              <a:gd name="connsiteX12" fmla="*/ 215493 w 221361"/>
              <a:gd name="connsiteY12" fmla="*/ 245364 h 245897"/>
              <a:gd name="connsiteX13" fmla="*/ 218694 w 221361"/>
              <a:gd name="connsiteY13" fmla="*/ 244297 h 245897"/>
              <a:gd name="connsiteX14" fmla="*/ 221361 w 221361"/>
              <a:gd name="connsiteY14" fmla="*/ 235763 h 245897"/>
              <a:gd name="connsiteX15" fmla="*/ 218161 w 221361"/>
              <a:gd name="connsiteY15" fmla="*/ 232563 h 245897"/>
              <a:gd name="connsiteX16" fmla="*/ 193624 w 221361"/>
              <a:gd name="connsiteY16" fmla="*/ 230696 h 245897"/>
              <a:gd name="connsiteX18" fmla="*/ 133883 w 221361"/>
              <a:gd name="connsiteY18" fmla="*/ 152553 h 245897"/>
              <a:gd name="connsiteX19" fmla="*/ 139217 w 221361"/>
              <a:gd name="connsiteY19" fmla="*/ 156287 h 245897"/>
              <a:gd name="connsiteX20" fmla="*/ 146951 w 221361"/>
              <a:gd name="connsiteY20" fmla="*/ 152553 h 245897"/>
              <a:gd name="connsiteX21" fmla="*/ 145885 w 221361"/>
              <a:gd name="connsiteY21" fmla="*/ 146418 h 245897"/>
              <a:gd name="connsiteX22" fmla="*/ 136284 w 221361"/>
              <a:gd name="connsiteY22" fmla="*/ 130149 h 245897"/>
              <a:gd name="connsiteX23" fmla="*/ 125349 w 221361"/>
              <a:gd name="connsiteY23" fmla="*/ 126416 h 245897"/>
              <a:gd name="connsiteX24" fmla="*/ 93612 w 221361"/>
              <a:gd name="connsiteY24" fmla="*/ 97079 h 245897"/>
              <a:gd name="connsiteX25" fmla="*/ 126416 w 221361"/>
              <a:gd name="connsiteY25" fmla="*/ 47472 h 245897"/>
              <a:gd name="connsiteX26" fmla="*/ 131483 w 221361"/>
              <a:gd name="connsiteY26" fmla="*/ 40539 h 245897"/>
              <a:gd name="connsiteX27" fmla="*/ 131216 w 221361"/>
              <a:gd name="connsiteY27" fmla="*/ 37338 h 245897"/>
              <a:gd name="connsiteX28" fmla="*/ 120015 w 221361"/>
              <a:gd name="connsiteY28" fmla="*/ 32271 h 245897"/>
              <a:gd name="connsiteX29" fmla="*/ 116014 w 221361"/>
              <a:gd name="connsiteY29" fmla="*/ 32271 h 245897"/>
              <a:gd name="connsiteX30" fmla="*/ 107747 w 221361"/>
              <a:gd name="connsiteY30" fmla="*/ 36271 h 245897"/>
              <a:gd name="connsiteX31" fmla="*/ 32004 w 221361"/>
              <a:gd name="connsiteY31" fmla="*/ 37871 h 245897"/>
              <a:gd name="connsiteX32" fmla="*/ 9868 w 221361"/>
              <a:gd name="connsiteY32" fmla="*/ 36005 h 245897"/>
              <a:gd name="connsiteX33" fmla="*/ 8534 w 221361"/>
              <a:gd name="connsiteY33" fmla="*/ 38938 h 245897"/>
              <a:gd name="connsiteX34" fmla="*/ 9334 w 221361"/>
              <a:gd name="connsiteY34" fmla="*/ 41072 h 245897"/>
              <a:gd name="connsiteX35" fmla="*/ 28537 w 221361"/>
              <a:gd name="connsiteY35" fmla="*/ 51740 h 245897"/>
              <a:gd name="connsiteX36" fmla="*/ 47206 w 221361"/>
              <a:gd name="connsiteY36" fmla="*/ 47740 h 245897"/>
              <a:gd name="connsiteX37" fmla="*/ 106413 w 221361"/>
              <a:gd name="connsiteY37" fmla="*/ 46406 h 245897"/>
              <a:gd name="connsiteX38" fmla="*/ 800 w 221361"/>
              <a:gd name="connsiteY38" fmla="*/ 161887 h 245897"/>
              <a:gd name="connsiteX39" fmla="*/ 800 w 221361"/>
              <a:gd name="connsiteY39" fmla="*/ 164021 h 245897"/>
              <a:gd name="connsiteX40" fmla="*/ 3467 w 221361"/>
              <a:gd name="connsiteY40" fmla="*/ 166421 h 245897"/>
              <a:gd name="connsiteX41" fmla="*/ 5600 w 221361"/>
              <a:gd name="connsiteY41" fmla="*/ 166154 h 245897"/>
              <a:gd name="connsiteX42" fmla="*/ 85877 w 221361"/>
              <a:gd name="connsiteY42" fmla="*/ 105346 h 245897"/>
              <a:gd name="connsiteX44" fmla="*/ 124015 w 221361"/>
              <a:gd name="connsiteY44" fmla="*/ 88278 h 245897"/>
              <a:gd name="connsiteX45" fmla="*/ 124816 w 221361"/>
              <a:gd name="connsiteY45" fmla="*/ 90945 h 245897"/>
              <a:gd name="connsiteX46" fmla="*/ 143751 w 221361"/>
              <a:gd name="connsiteY46" fmla="*/ 101879 h 245897"/>
              <a:gd name="connsiteX47" fmla="*/ 160820 w 221361"/>
              <a:gd name="connsiteY47" fmla="*/ 97346 h 245897"/>
              <a:gd name="connsiteX48" fmla="*/ 185623 w 221361"/>
              <a:gd name="connsiteY48" fmla="*/ 96012 h 245897"/>
              <a:gd name="connsiteX49" fmla="*/ 185623 w 221361"/>
              <a:gd name="connsiteY49" fmla="*/ 147218 h 245897"/>
              <a:gd name="connsiteX50" fmla="*/ 186690 w 221361"/>
              <a:gd name="connsiteY50" fmla="*/ 191224 h 245897"/>
              <a:gd name="connsiteX51" fmla="*/ 196291 w 221361"/>
              <a:gd name="connsiteY51" fmla="*/ 191224 h 245897"/>
              <a:gd name="connsiteX52" fmla="*/ 201892 w 221361"/>
              <a:gd name="connsiteY52" fmla="*/ 141084 h 245897"/>
              <a:gd name="connsiteX53" fmla="*/ 201892 w 221361"/>
              <a:gd name="connsiteY53" fmla="*/ 25070 h 245897"/>
              <a:gd name="connsiteX54" fmla="*/ 202425 w 221361"/>
              <a:gd name="connsiteY54" fmla="*/ 11468 h 245897"/>
              <a:gd name="connsiteX55" fmla="*/ 199492 w 221361"/>
              <a:gd name="connsiteY55" fmla="*/ 6400 h 245897"/>
              <a:gd name="connsiteX56" fmla="*/ 167221 w 221361"/>
              <a:gd name="connsiteY56" fmla="*/ 0 h 245897"/>
              <a:gd name="connsiteX57" fmla="*/ 164554 w 221361"/>
              <a:gd name="connsiteY57" fmla="*/ 1334 h 245897"/>
              <a:gd name="connsiteX58" fmla="*/ 162687 w 221361"/>
              <a:gd name="connsiteY58" fmla="*/ 7201 h 245897"/>
              <a:gd name="connsiteX59" fmla="*/ 185623 w 221361"/>
              <a:gd name="connsiteY59" fmla="*/ 20269 h 245897"/>
              <a:gd name="connsiteX60" fmla="*/ 185623 w 221361"/>
              <a:gd name="connsiteY60" fmla="*/ 85878 h 245897"/>
              <a:gd name="connsiteX61" fmla="*/ 146418 w 221361"/>
              <a:gd name="connsiteY61" fmla="*/ 87211 h 245897"/>
              <a:gd name="connsiteX62" fmla="*/ 125349 w 221361"/>
              <a:gd name="connsiteY62" fmla="*/ 85878 h 245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21361" h="245897">
                <a:moveTo>
                  <a:pt x="185623" y="235229"/>
                </a:moveTo>
                <a:cubicBezTo>
                  <a:pt x="169888" y="235763"/>
                  <a:pt x="118948" y="236296"/>
                  <a:pt x="101346" y="236030"/>
                </a:cubicBezTo>
                <a:cubicBezTo>
                  <a:pt x="96545" y="236030"/>
                  <a:pt x="94678" y="233897"/>
                  <a:pt x="94678" y="229095"/>
                </a:cubicBezTo>
                <a:lnTo>
                  <a:pt x="94678" y="187223"/>
                </a:lnTo>
                <a:lnTo>
                  <a:pt x="95212" y="176023"/>
                </a:lnTo>
                <a:cubicBezTo>
                  <a:pt x="95212" y="173088"/>
                  <a:pt x="93878" y="171755"/>
                  <a:pt x="91478" y="171221"/>
                </a:cubicBezTo>
                <a:cubicBezTo>
                  <a:pt x="85344" y="169621"/>
                  <a:pt x="70942" y="168821"/>
                  <a:pt x="62941" y="168821"/>
                </a:cubicBezTo>
                <a:cubicBezTo>
                  <a:pt x="61341" y="168821"/>
                  <a:pt x="60541" y="169355"/>
                  <a:pt x="60274" y="170421"/>
                </a:cubicBezTo>
                <a:lnTo>
                  <a:pt x="58941" y="175756"/>
                </a:lnTo>
                <a:cubicBezTo>
                  <a:pt x="66142" y="177356"/>
                  <a:pt x="73609" y="179756"/>
                  <a:pt x="77876" y="183223"/>
                </a:cubicBezTo>
                <a:lnTo>
                  <a:pt x="77876" y="225895"/>
                </a:lnTo>
                <a:cubicBezTo>
                  <a:pt x="77876" y="240297"/>
                  <a:pt x="83477" y="245897"/>
                  <a:pt x="100279" y="245897"/>
                </a:cubicBezTo>
                <a:lnTo>
                  <a:pt x="215493" y="245364"/>
                </a:lnTo>
                <a:cubicBezTo>
                  <a:pt x="216827" y="245364"/>
                  <a:pt x="217894" y="245097"/>
                  <a:pt x="218694" y="244297"/>
                </a:cubicBezTo>
                <a:cubicBezTo>
                  <a:pt x="219761" y="242963"/>
                  <a:pt x="221361" y="240297"/>
                  <a:pt x="221361" y="235763"/>
                </a:cubicBezTo>
                <a:cubicBezTo>
                  <a:pt x="221361" y="234162"/>
                  <a:pt x="219761" y="232829"/>
                  <a:pt x="218161" y="232563"/>
                </a:cubicBezTo>
                <a:cubicBezTo>
                  <a:pt x="213093" y="231496"/>
                  <a:pt x="201358" y="230696"/>
                  <a:pt x="193624" y="230696"/>
                </a:cubicBezTo>
                <a:moveTo>
                  <a:pt x="133883" y="152553"/>
                </a:moveTo>
                <a:cubicBezTo>
                  <a:pt x="135750" y="154153"/>
                  <a:pt x="137617" y="156019"/>
                  <a:pt x="139217" y="156287"/>
                </a:cubicBezTo>
                <a:cubicBezTo>
                  <a:pt x="142151" y="157087"/>
                  <a:pt x="145885" y="155219"/>
                  <a:pt x="146951" y="152553"/>
                </a:cubicBezTo>
                <a:cubicBezTo>
                  <a:pt x="147485" y="151219"/>
                  <a:pt x="147219" y="149352"/>
                  <a:pt x="145885" y="146418"/>
                </a:cubicBezTo>
                <a:cubicBezTo>
                  <a:pt x="144018" y="142418"/>
                  <a:pt x="139751" y="134951"/>
                  <a:pt x="136284" y="130149"/>
                </a:cubicBezTo>
                <a:lnTo>
                  <a:pt x="125349" y="126416"/>
                </a:lnTo>
                <a:lnTo>
                  <a:pt x="93612" y="97079"/>
                </a:lnTo>
                <a:cubicBezTo>
                  <a:pt x="108014" y="80810"/>
                  <a:pt x="119215" y="63741"/>
                  <a:pt x="126416" y="47472"/>
                </a:cubicBezTo>
                <a:lnTo>
                  <a:pt x="131483" y="40539"/>
                </a:lnTo>
                <a:cubicBezTo>
                  <a:pt x="132283" y="39472"/>
                  <a:pt x="132283" y="37871"/>
                  <a:pt x="131216" y="37338"/>
                </a:cubicBezTo>
                <a:cubicBezTo>
                  <a:pt x="128816" y="36005"/>
                  <a:pt x="123215" y="33338"/>
                  <a:pt x="120015" y="32271"/>
                </a:cubicBezTo>
                <a:cubicBezTo>
                  <a:pt x="118948" y="31738"/>
                  <a:pt x="117081" y="31738"/>
                  <a:pt x="116014" y="32271"/>
                </a:cubicBezTo>
                <a:lnTo>
                  <a:pt x="107747" y="36271"/>
                </a:lnTo>
                <a:cubicBezTo>
                  <a:pt x="94145" y="37071"/>
                  <a:pt x="41605" y="37871"/>
                  <a:pt x="32004" y="37871"/>
                </a:cubicBezTo>
                <a:cubicBezTo>
                  <a:pt x="25603" y="37871"/>
                  <a:pt x="16535" y="37071"/>
                  <a:pt x="9868" y="36005"/>
                </a:cubicBezTo>
                <a:lnTo>
                  <a:pt x="8534" y="38938"/>
                </a:lnTo>
                <a:cubicBezTo>
                  <a:pt x="8267" y="39738"/>
                  <a:pt x="8534" y="40539"/>
                  <a:pt x="9334" y="41072"/>
                </a:cubicBezTo>
                <a:cubicBezTo>
                  <a:pt x="14402" y="45072"/>
                  <a:pt x="21869" y="49340"/>
                  <a:pt x="28537" y="51740"/>
                </a:cubicBezTo>
                <a:cubicBezTo>
                  <a:pt x="33070" y="49873"/>
                  <a:pt x="42405" y="48006"/>
                  <a:pt x="47206" y="47740"/>
                </a:cubicBezTo>
                <a:cubicBezTo>
                  <a:pt x="54673" y="47206"/>
                  <a:pt x="91745" y="46406"/>
                  <a:pt x="106413" y="46406"/>
                </a:cubicBezTo>
                <a:cubicBezTo>
                  <a:pt x="88011" y="85611"/>
                  <a:pt x="50139" y="128816"/>
                  <a:pt x="800" y="161887"/>
                </a:cubicBezTo>
                <a:cubicBezTo>
                  <a:pt x="0" y="162687"/>
                  <a:pt x="267" y="163487"/>
                  <a:pt x="800" y="164021"/>
                </a:cubicBezTo>
                <a:lnTo>
                  <a:pt x="3467" y="166421"/>
                </a:lnTo>
                <a:cubicBezTo>
                  <a:pt x="4000" y="166688"/>
                  <a:pt x="4800" y="166688"/>
                  <a:pt x="5600" y="166154"/>
                </a:cubicBezTo>
                <a:cubicBezTo>
                  <a:pt x="35738" y="150153"/>
                  <a:pt x="63741" y="128550"/>
                  <a:pt x="85877" y="105346"/>
                </a:cubicBezTo>
                <a:moveTo>
                  <a:pt x="124015" y="88278"/>
                </a:moveTo>
                <a:cubicBezTo>
                  <a:pt x="123482" y="89344"/>
                  <a:pt x="124015" y="90144"/>
                  <a:pt x="124816" y="90945"/>
                </a:cubicBezTo>
                <a:cubicBezTo>
                  <a:pt x="129883" y="94945"/>
                  <a:pt x="136550" y="98946"/>
                  <a:pt x="143751" y="101879"/>
                </a:cubicBezTo>
                <a:cubicBezTo>
                  <a:pt x="148818" y="99479"/>
                  <a:pt x="155753" y="97879"/>
                  <a:pt x="160820" y="97346"/>
                </a:cubicBezTo>
                <a:cubicBezTo>
                  <a:pt x="165887" y="96812"/>
                  <a:pt x="177089" y="96279"/>
                  <a:pt x="185623" y="96012"/>
                </a:cubicBezTo>
                <a:lnTo>
                  <a:pt x="185623" y="147218"/>
                </a:lnTo>
                <a:cubicBezTo>
                  <a:pt x="185623" y="159220"/>
                  <a:pt x="185623" y="180290"/>
                  <a:pt x="186690" y="191224"/>
                </a:cubicBezTo>
                <a:lnTo>
                  <a:pt x="196291" y="191224"/>
                </a:lnTo>
                <a:cubicBezTo>
                  <a:pt x="199758" y="178422"/>
                  <a:pt x="201892" y="159220"/>
                  <a:pt x="201892" y="141084"/>
                </a:cubicBezTo>
                <a:lnTo>
                  <a:pt x="201892" y="25070"/>
                </a:lnTo>
                <a:lnTo>
                  <a:pt x="202425" y="11468"/>
                </a:lnTo>
                <a:cubicBezTo>
                  <a:pt x="202425" y="9068"/>
                  <a:pt x="201625" y="7201"/>
                  <a:pt x="199492" y="6400"/>
                </a:cubicBezTo>
                <a:cubicBezTo>
                  <a:pt x="192291" y="3734"/>
                  <a:pt x="176289" y="267"/>
                  <a:pt x="167221" y="0"/>
                </a:cubicBezTo>
                <a:cubicBezTo>
                  <a:pt x="165354" y="0"/>
                  <a:pt x="164821" y="267"/>
                  <a:pt x="164554" y="1334"/>
                </a:cubicBezTo>
                <a:lnTo>
                  <a:pt x="162687" y="7201"/>
                </a:lnTo>
                <a:cubicBezTo>
                  <a:pt x="172288" y="10135"/>
                  <a:pt x="180556" y="14669"/>
                  <a:pt x="185623" y="20269"/>
                </a:cubicBezTo>
                <a:lnTo>
                  <a:pt x="185623" y="85878"/>
                </a:lnTo>
                <a:cubicBezTo>
                  <a:pt x="173355" y="86678"/>
                  <a:pt x="154686" y="87211"/>
                  <a:pt x="146418" y="87211"/>
                </a:cubicBezTo>
                <a:cubicBezTo>
                  <a:pt x="139751" y="87211"/>
                  <a:pt x="132016" y="86678"/>
                  <a:pt x="125349" y="858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" name="Freeform 26"/>
          <p:cNvSpPr/>
          <p:nvPr/>
        </p:nvSpPr>
        <p:spPr>
          <a:xfrm>
            <a:off x="3957406" y="6802578"/>
            <a:ext cx="249631" cy="247497"/>
          </a:xfrm>
          <a:custGeom>
            <a:avLst/>
            <a:gdLst>
              <a:gd name="connsiteX0" fmla="*/ 214160 w 249631"/>
              <a:gd name="connsiteY0" fmla="*/ 103480 h 247497"/>
              <a:gd name="connsiteX1" fmla="*/ 194424 w 249631"/>
              <a:gd name="connsiteY1" fmla="*/ 104280 h 247497"/>
              <a:gd name="connsiteX2" fmla="*/ 194424 w 249631"/>
              <a:gd name="connsiteY2" fmla="*/ 25070 h 247497"/>
              <a:gd name="connsiteX3" fmla="*/ 194957 w 249631"/>
              <a:gd name="connsiteY3" fmla="*/ 11468 h 247497"/>
              <a:gd name="connsiteX4" fmla="*/ 192024 w 249631"/>
              <a:gd name="connsiteY4" fmla="*/ 6400 h 247497"/>
              <a:gd name="connsiteX5" fmla="*/ 159753 w 249631"/>
              <a:gd name="connsiteY5" fmla="*/ 0 h 247497"/>
              <a:gd name="connsiteX6" fmla="*/ 157086 w 249631"/>
              <a:gd name="connsiteY6" fmla="*/ 1334 h 247497"/>
              <a:gd name="connsiteX7" fmla="*/ 155219 w 249631"/>
              <a:gd name="connsiteY7" fmla="*/ 7201 h 247497"/>
              <a:gd name="connsiteX8" fmla="*/ 178156 w 249631"/>
              <a:gd name="connsiteY8" fmla="*/ 20269 h 247497"/>
              <a:gd name="connsiteX9" fmla="*/ 178156 w 249631"/>
              <a:gd name="connsiteY9" fmla="*/ 149885 h 247497"/>
              <a:gd name="connsiteX10" fmla="*/ 179222 w 249631"/>
              <a:gd name="connsiteY10" fmla="*/ 193891 h 247497"/>
              <a:gd name="connsiteX11" fmla="*/ 188824 w 249631"/>
              <a:gd name="connsiteY11" fmla="*/ 193891 h 247497"/>
              <a:gd name="connsiteX12" fmla="*/ 194424 w 249631"/>
              <a:gd name="connsiteY12" fmla="*/ 143752 h 247497"/>
              <a:gd name="connsiteX13" fmla="*/ 194424 w 249631"/>
              <a:gd name="connsiteY13" fmla="*/ 114147 h 247497"/>
              <a:gd name="connsiteX14" fmla="*/ 241897 w 249631"/>
              <a:gd name="connsiteY14" fmla="*/ 113347 h 247497"/>
              <a:gd name="connsiteX15" fmla="*/ 246431 w 249631"/>
              <a:gd name="connsiteY15" fmla="*/ 112547 h 247497"/>
              <a:gd name="connsiteX16" fmla="*/ 249631 w 249631"/>
              <a:gd name="connsiteY16" fmla="*/ 103746 h 247497"/>
              <a:gd name="connsiteX17" fmla="*/ 246164 w 249631"/>
              <a:gd name="connsiteY17" fmla="*/ 99746 h 247497"/>
              <a:gd name="connsiteX18" fmla="*/ 222695 w 249631"/>
              <a:gd name="connsiteY18" fmla="*/ 98413 h 247497"/>
              <a:gd name="connsiteX20" fmla="*/ 180289 w 249631"/>
              <a:gd name="connsiteY20" fmla="*/ 236563 h 247497"/>
              <a:gd name="connsiteX21" fmla="*/ 98146 w 249631"/>
              <a:gd name="connsiteY21" fmla="*/ 237363 h 247497"/>
              <a:gd name="connsiteX22" fmla="*/ 91478 w 249631"/>
              <a:gd name="connsiteY22" fmla="*/ 230696 h 247497"/>
              <a:gd name="connsiteX23" fmla="*/ 91478 w 249631"/>
              <a:gd name="connsiteY23" fmla="*/ 203226 h 247497"/>
              <a:gd name="connsiteX24" fmla="*/ 91745 w 249631"/>
              <a:gd name="connsiteY24" fmla="*/ 192025 h 247497"/>
              <a:gd name="connsiteX25" fmla="*/ 88011 w 249631"/>
              <a:gd name="connsiteY25" fmla="*/ 187223 h 247497"/>
              <a:gd name="connsiteX26" fmla="*/ 59474 w 249631"/>
              <a:gd name="connsiteY26" fmla="*/ 184823 h 247497"/>
              <a:gd name="connsiteX27" fmla="*/ 56807 w 249631"/>
              <a:gd name="connsiteY27" fmla="*/ 186424 h 247497"/>
              <a:gd name="connsiteX28" fmla="*/ 55740 w 249631"/>
              <a:gd name="connsiteY28" fmla="*/ 191757 h 247497"/>
              <a:gd name="connsiteX29" fmla="*/ 74409 w 249631"/>
              <a:gd name="connsiteY29" fmla="*/ 199225 h 247497"/>
              <a:gd name="connsiteX30" fmla="*/ 74409 w 249631"/>
              <a:gd name="connsiteY30" fmla="*/ 227495 h 247497"/>
              <a:gd name="connsiteX31" fmla="*/ 96812 w 249631"/>
              <a:gd name="connsiteY31" fmla="*/ 247497 h 247497"/>
              <a:gd name="connsiteX32" fmla="*/ 210426 w 249631"/>
              <a:gd name="connsiteY32" fmla="*/ 246965 h 247497"/>
              <a:gd name="connsiteX33" fmla="*/ 213360 w 249631"/>
              <a:gd name="connsiteY33" fmla="*/ 245897 h 247497"/>
              <a:gd name="connsiteX34" fmla="*/ 216027 w 249631"/>
              <a:gd name="connsiteY34" fmla="*/ 237363 h 247497"/>
              <a:gd name="connsiteX35" fmla="*/ 212827 w 249631"/>
              <a:gd name="connsiteY35" fmla="*/ 234162 h 247497"/>
              <a:gd name="connsiteX36" fmla="*/ 188557 w 249631"/>
              <a:gd name="connsiteY36" fmla="*/ 232296 h 247497"/>
              <a:gd name="connsiteX38" fmla="*/ 136550 w 249631"/>
              <a:gd name="connsiteY38" fmla="*/ 122949 h 247497"/>
              <a:gd name="connsiteX39" fmla="*/ 82143 w 249631"/>
              <a:gd name="connsiteY39" fmla="*/ 79210 h 247497"/>
              <a:gd name="connsiteX40" fmla="*/ 27203 w 249631"/>
              <a:gd name="connsiteY40" fmla="*/ 122949 h 247497"/>
              <a:gd name="connsiteX41" fmla="*/ 82143 w 249631"/>
              <a:gd name="connsiteY41" fmla="*/ 166954 h 247497"/>
              <a:gd name="connsiteX42" fmla="*/ 136550 w 249631"/>
              <a:gd name="connsiteY42" fmla="*/ 122949 h 247497"/>
              <a:gd name="connsiteX44" fmla="*/ 43739 w 249631"/>
              <a:gd name="connsiteY44" fmla="*/ 122949 h 247497"/>
              <a:gd name="connsiteX45" fmla="*/ 82143 w 249631"/>
              <a:gd name="connsiteY45" fmla="*/ 90412 h 247497"/>
              <a:gd name="connsiteX46" fmla="*/ 120548 w 249631"/>
              <a:gd name="connsiteY46" fmla="*/ 122949 h 247497"/>
              <a:gd name="connsiteX47" fmla="*/ 82143 w 249631"/>
              <a:gd name="connsiteY47" fmla="*/ 155219 h 247497"/>
              <a:gd name="connsiteX48" fmla="*/ 43739 w 249631"/>
              <a:gd name="connsiteY48" fmla="*/ 122949 h 247497"/>
              <a:gd name="connsiteX50" fmla="*/ 124282 w 249631"/>
              <a:gd name="connsiteY50" fmla="*/ 55740 h 247497"/>
              <a:gd name="connsiteX51" fmla="*/ 25336 w 249631"/>
              <a:gd name="connsiteY51" fmla="*/ 57607 h 247497"/>
              <a:gd name="connsiteX52" fmla="*/ 1867 w 249631"/>
              <a:gd name="connsiteY52" fmla="*/ 55474 h 247497"/>
              <a:gd name="connsiteX53" fmla="*/ 267 w 249631"/>
              <a:gd name="connsiteY53" fmla="*/ 58675 h 247497"/>
              <a:gd name="connsiteX54" fmla="*/ 1067 w 249631"/>
              <a:gd name="connsiteY54" fmla="*/ 60808 h 247497"/>
              <a:gd name="connsiteX55" fmla="*/ 21869 w 249631"/>
              <a:gd name="connsiteY55" fmla="*/ 72009 h 247497"/>
              <a:gd name="connsiteX56" fmla="*/ 41339 w 249631"/>
              <a:gd name="connsiteY56" fmla="*/ 68009 h 247497"/>
              <a:gd name="connsiteX57" fmla="*/ 129616 w 249631"/>
              <a:gd name="connsiteY57" fmla="*/ 66142 h 247497"/>
              <a:gd name="connsiteX58" fmla="*/ 153619 w 249631"/>
              <a:gd name="connsiteY58" fmla="*/ 67209 h 247497"/>
              <a:gd name="connsiteX59" fmla="*/ 158953 w 249631"/>
              <a:gd name="connsiteY59" fmla="*/ 58407 h 247497"/>
              <a:gd name="connsiteX60" fmla="*/ 156020 w 249631"/>
              <a:gd name="connsiteY60" fmla="*/ 55207 h 247497"/>
              <a:gd name="connsiteX61" fmla="*/ 132283 w 249631"/>
              <a:gd name="connsiteY61" fmla="*/ 51740 h 247497"/>
              <a:gd name="connsiteX63" fmla="*/ 40538 w 249631"/>
              <a:gd name="connsiteY63" fmla="*/ 18936 h 247497"/>
              <a:gd name="connsiteX64" fmla="*/ 40805 w 249631"/>
              <a:gd name="connsiteY64" fmla="*/ 21069 h 247497"/>
              <a:gd name="connsiteX65" fmla="*/ 57074 w 249631"/>
              <a:gd name="connsiteY65" fmla="*/ 34938 h 247497"/>
              <a:gd name="connsiteX66" fmla="*/ 61341 w 249631"/>
              <a:gd name="connsiteY66" fmla="*/ 35738 h 247497"/>
              <a:gd name="connsiteX67" fmla="*/ 107747 w 249631"/>
              <a:gd name="connsiteY67" fmla="*/ 34404 h 247497"/>
              <a:gd name="connsiteX68" fmla="*/ 111214 w 249631"/>
              <a:gd name="connsiteY68" fmla="*/ 32804 h 247497"/>
              <a:gd name="connsiteX69" fmla="*/ 111747 w 249631"/>
              <a:gd name="connsiteY69" fmla="*/ 24270 h 247497"/>
              <a:gd name="connsiteX70" fmla="*/ 108547 w 249631"/>
              <a:gd name="connsiteY70" fmla="*/ 22137 h 247497"/>
              <a:gd name="connsiteX71" fmla="*/ 42405 w 249631"/>
              <a:gd name="connsiteY71" fmla="*/ 17069 h 247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49631" h="247497">
                <a:moveTo>
                  <a:pt x="214160" y="103480"/>
                </a:moveTo>
                <a:lnTo>
                  <a:pt x="194424" y="104280"/>
                </a:lnTo>
                <a:lnTo>
                  <a:pt x="194424" y="25070"/>
                </a:lnTo>
                <a:lnTo>
                  <a:pt x="194957" y="11468"/>
                </a:lnTo>
                <a:cubicBezTo>
                  <a:pt x="194957" y="9068"/>
                  <a:pt x="194158" y="7201"/>
                  <a:pt x="192024" y="6400"/>
                </a:cubicBezTo>
                <a:cubicBezTo>
                  <a:pt x="184823" y="3734"/>
                  <a:pt x="168821" y="267"/>
                  <a:pt x="159753" y="0"/>
                </a:cubicBezTo>
                <a:cubicBezTo>
                  <a:pt x="157886" y="0"/>
                  <a:pt x="157353" y="267"/>
                  <a:pt x="157086" y="1334"/>
                </a:cubicBezTo>
                <a:lnTo>
                  <a:pt x="155219" y="7201"/>
                </a:lnTo>
                <a:cubicBezTo>
                  <a:pt x="164821" y="10135"/>
                  <a:pt x="173088" y="14669"/>
                  <a:pt x="178156" y="20269"/>
                </a:cubicBezTo>
                <a:lnTo>
                  <a:pt x="178156" y="149885"/>
                </a:lnTo>
                <a:cubicBezTo>
                  <a:pt x="178156" y="161887"/>
                  <a:pt x="178156" y="182956"/>
                  <a:pt x="179222" y="193891"/>
                </a:cubicBezTo>
                <a:lnTo>
                  <a:pt x="188824" y="193891"/>
                </a:lnTo>
                <a:cubicBezTo>
                  <a:pt x="192291" y="181090"/>
                  <a:pt x="194424" y="161887"/>
                  <a:pt x="194424" y="143752"/>
                </a:cubicBezTo>
                <a:lnTo>
                  <a:pt x="194424" y="114147"/>
                </a:lnTo>
                <a:lnTo>
                  <a:pt x="241897" y="113347"/>
                </a:lnTo>
                <a:cubicBezTo>
                  <a:pt x="243230" y="113347"/>
                  <a:pt x="245097" y="113081"/>
                  <a:pt x="246431" y="112547"/>
                </a:cubicBezTo>
                <a:cubicBezTo>
                  <a:pt x="248031" y="111481"/>
                  <a:pt x="249631" y="108281"/>
                  <a:pt x="249631" y="103746"/>
                </a:cubicBezTo>
                <a:cubicBezTo>
                  <a:pt x="249631" y="102146"/>
                  <a:pt x="248031" y="100279"/>
                  <a:pt x="246164" y="99746"/>
                </a:cubicBezTo>
                <a:cubicBezTo>
                  <a:pt x="241097" y="98678"/>
                  <a:pt x="230429" y="98146"/>
                  <a:pt x="222695" y="98413"/>
                </a:cubicBezTo>
                <a:moveTo>
                  <a:pt x="180289" y="236563"/>
                </a:moveTo>
                <a:cubicBezTo>
                  <a:pt x="165087" y="237363"/>
                  <a:pt x="115481" y="237630"/>
                  <a:pt x="98146" y="237363"/>
                </a:cubicBezTo>
                <a:cubicBezTo>
                  <a:pt x="93345" y="237363"/>
                  <a:pt x="91478" y="235496"/>
                  <a:pt x="91478" y="230696"/>
                </a:cubicBezTo>
                <a:lnTo>
                  <a:pt x="91478" y="203226"/>
                </a:lnTo>
                <a:lnTo>
                  <a:pt x="91745" y="192025"/>
                </a:lnTo>
                <a:cubicBezTo>
                  <a:pt x="91745" y="189090"/>
                  <a:pt x="90411" y="187757"/>
                  <a:pt x="88011" y="187223"/>
                </a:cubicBezTo>
                <a:cubicBezTo>
                  <a:pt x="81877" y="185890"/>
                  <a:pt x="67475" y="184823"/>
                  <a:pt x="59474" y="184823"/>
                </a:cubicBezTo>
                <a:cubicBezTo>
                  <a:pt x="57874" y="184823"/>
                  <a:pt x="57074" y="185357"/>
                  <a:pt x="56807" y="186424"/>
                </a:cubicBezTo>
                <a:lnTo>
                  <a:pt x="55740" y="191757"/>
                </a:lnTo>
                <a:cubicBezTo>
                  <a:pt x="62941" y="193357"/>
                  <a:pt x="70142" y="195758"/>
                  <a:pt x="74409" y="199225"/>
                </a:cubicBezTo>
                <a:lnTo>
                  <a:pt x="74409" y="227495"/>
                </a:lnTo>
                <a:cubicBezTo>
                  <a:pt x="74409" y="241897"/>
                  <a:pt x="80277" y="247497"/>
                  <a:pt x="96812" y="247497"/>
                </a:cubicBezTo>
                <a:lnTo>
                  <a:pt x="210426" y="246965"/>
                </a:lnTo>
                <a:cubicBezTo>
                  <a:pt x="211760" y="246965"/>
                  <a:pt x="212560" y="246697"/>
                  <a:pt x="213360" y="245897"/>
                </a:cubicBezTo>
                <a:cubicBezTo>
                  <a:pt x="214693" y="244564"/>
                  <a:pt x="216027" y="241897"/>
                  <a:pt x="216027" y="237363"/>
                </a:cubicBezTo>
                <a:cubicBezTo>
                  <a:pt x="216027" y="235763"/>
                  <a:pt x="214693" y="234429"/>
                  <a:pt x="212827" y="234162"/>
                </a:cubicBezTo>
                <a:cubicBezTo>
                  <a:pt x="208026" y="233096"/>
                  <a:pt x="196291" y="232296"/>
                  <a:pt x="188557" y="232296"/>
                </a:cubicBezTo>
                <a:moveTo>
                  <a:pt x="136550" y="122949"/>
                </a:moveTo>
                <a:cubicBezTo>
                  <a:pt x="136550" y="96545"/>
                  <a:pt x="112014" y="79210"/>
                  <a:pt x="82143" y="79210"/>
                </a:cubicBezTo>
                <a:cubicBezTo>
                  <a:pt x="51740" y="79210"/>
                  <a:pt x="27203" y="96545"/>
                  <a:pt x="27203" y="122949"/>
                </a:cubicBezTo>
                <a:cubicBezTo>
                  <a:pt x="27203" y="149352"/>
                  <a:pt x="51740" y="166954"/>
                  <a:pt x="82143" y="166954"/>
                </a:cubicBezTo>
                <a:cubicBezTo>
                  <a:pt x="112014" y="166954"/>
                  <a:pt x="136550" y="149619"/>
                  <a:pt x="136550" y="122949"/>
                </a:cubicBezTo>
                <a:moveTo>
                  <a:pt x="43739" y="122949"/>
                </a:moveTo>
                <a:cubicBezTo>
                  <a:pt x="43739" y="102413"/>
                  <a:pt x="61074" y="90412"/>
                  <a:pt x="82143" y="90412"/>
                </a:cubicBezTo>
                <a:cubicBezTo>
                  <a:pt x="102946" y="90412"/>
                  <a:pt x="120548" y="102413"/>
                  <a:pt x="120548" y="122949"/>
                </a:cubicBezTo>
                <a:cubicBezTo>
                  <a:pt x="120548" y="143485"/>
                  <a:pt x="102946" y="155219"/>
                  <a:pt x="82143" y="155219"/>
                </a:cubicBezTo>
                <a:cubicBezTo>
                  <a:pt x="61074" y="155219"/>
                  <a:pt x="43739" y="143485"/>
                  <a:pt x="43739" y="122949"/>
                </a:cubicBezTo>
                <a:moveTo>
                  <a:pt x="124282" y="55740"/>
                </a:moveTo>
                <a:cubicBezTo>
                  <a:pt x="112014" y="56541"/>
                  <a:pt x="36804" y="57874"/>
                  <a:pt x="25336" y="57607"/>
                </a:cubicBezTo>
                <a:cubicBezTo>
                  <a:pt x="19469" y="57607"/>
                  <a:pt x="9068" y="57074"/>
                  <a:pt x="1867" y="55474"/>
                </a:cubicBezTo>
                <a:lnTo>
                  <a:pt x="267" y="58675"/>
                </a:lnTo>
                <a:cubicBezTo>
                  <a:pt x="0" y="59207"/>
                  <a:pt x="267" y="60007"/>
                  <a:pt x="1067" y="60808"/>
                </a:cubicBezTo>
                <a:cubicBezTo>
                  <a:pt x="6401" y="65075"/>
                  <a:pt x="14935" y="69609"/>
                  <a:pt x="21869" y="72009"/>
                </a:cubicBezTo>
                <a:cubicBezTo>
                  <a:pt x="26670" y="70142"/>
                  <a:pt x="36271" y="68276"/>
                  <a:pt x="41339" y="68009"/>
                </a:cubicBezTo>
                <a:cubicBezTo>
                  <a:pt x="51473" y="67209"/>
                  <a:pt x="118948" y="66142"/>
                  <a:pt x="129616" y="66142"/>
                </a:cubicBezTo>
                <a:cubicBezTo>
                  <a:pt x="135750" y="66142"/>
                  <a:pt x="148285" y="66408"/>
                  <a:pt x="153619" y="67209"/>
                </a:cubicBezTo>
                <a:cubicBezTo>
                  <a:pt x="155486" y="65875"/>
                  <a:pt x="158953" y="62408"/>
                  <a:pt x="158953" y="58407"/>
                </a:cubicBezTo>
                <a:cubicBezTo>
                  <a:pt x="158953" y="56807"/>
                  <a:pt x="157620" y="55740"/>
                  <a:pt x="156020" y="55207"/>
                </a:cubicBezTo>
                <a:cubicBezTo>
                  <a:pt x="151219" y="53607"/>
                  <a:pt x="140017" y="52007"/>
                  <a:pt x="132283" y="51740"/>
                </a:cubicBezTo>
                <a:moveTo>
                  <a:pt x="40538" y="18936"/>
                </a:moveTo>
                <a:cubicBezTo>
                  <a:pt x="40272" y="19736"/>
                  <a:pt x="40272" y="20269"/>
                  <a:pt x="40805" y="21069"/>
                </a:cubicBezTo>
                <a:cubicBezTo>
                  <a:pt x="45339" y="26670"/>
                  <a:pt x="51740" y="32271"/>
                  <a:pt x="57074" y="34938"/>
                </a:cubicBezTo>
                <a:cubicBezTo>
                  <a:pt x="58407" y="36005"/>
                  <a:pt x="59474" y="36005"/>
                  <a:pt x="61341" y="35738"/>
                </a:cubicBezTo>
                <a:cubicBezTo>
                  <a:pt x="73342" y="34938"/>
                  <a:pt x="93612" y="34404"/>
                  <a:pt x="107747" y="34404"/>
                </a:cubicBezTo>
                <a:cubicBezTo>
                  <a:pt x="109347" y="34404"/>
                  <a:pt x="110414" y="34137"/>
                  <a:pt x="111214" y="32804"/>
                </a:cubicBezTo>
                <a:cubicBezTo>
                  <a:pt x="112281" y="30937"/>
                  <a:pt x="112547" y="26670"/>
                  <a:pt x="111747" y="24270"/>
                </a:cubicBezTo>
                <a:cubicBezTo>
                  <a:pt x="111481" y="22937"/>
                  <a:pt x="110414" y="22137"/>
                  <a:pt x="108547" y="22137"/>
                </a:cubicBezTo>
                <a:cubicBezTo>
                  <a:pt x="89611" y="21869"/>
                  <a:pt x="66142" y="21336"/>
                  <a:pt x="42405" y="17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" name="Freeform 27"/>
          <p:cNvSpPr/>
          <p:nvPr/>
        </p:nvSpPr>
        <p:spPr>
          <a:xfrm>
            <a:off x="4274969" y="6831915"/>
            <a:ext cx="115481" cy="201625"/>
          </a:xfrm>
          <a:custGeom>
            <a:avLst/>
            <a:gdLst>
              <a:gd name="connsiteX0" fmla="*/ 57874 w 115481"/>
              <a:gd name="connsiteY0" fmla="*/ 192291 h 201625"/>
              <a:gd name="connsiteX1" fmla="*/ 17335 w 115481"/>
              <a:gd name="connsiteY1" fmla="*/ 152285 h 201625"/>
              <a:gd name="connsiteX2" fmla="*/ 51207 w 115481"/>
              <a:gd name="connsiteY2" fmla="*/ 105080 h 201625"/>
              <a:gd name="connsiteX3" fmla="*/ 97879 w 115481"/>
              <a:gd name="connsiteY3" fmla="*/ 154153 h 201625"/>
              <a:gd name="connsiteX4" fmla="*/ 57874 w 115481"/>
              <a:gd name="connsiteY4" fmla="*/ 192291 h 201625"/>
              <a:gd name="connsiteX6" fmla="*/ 22937 w 115481"/>
              <a:gd name="connsiteY6" fmla="*/ 43738 h 201625"/>
              <a:gd name="connsiteX7" fmla="*/ 57874 w 115481"/>
              <a:gd name="connsiteY7" fmla="*/ 9601 h 201625"/>
              <a:gd name="connsiteX8" fmla="*/ 90678 w 115481"/>
              <a:gd name="connsiteY8" fmla="*/ 44539 h 201625"/>
              <a:gd name="connsiteX9" fmla="*/ 62141 w 115481"/>
              <a:gd name="connsiteY9" fmla="*/ 91745 h 201625"/>
              <a:gd name="connsiteX10" fmla="*/ 22937 w 115481"/>
              <a:gd name="connsiteY10" fmla="*/ 43738 h 201625"/>
              <a:gd name="connsiteX12" fmla="*/ 69876 w 115481"/>
              <a:gd name="connsiteY12" fmla="*/ 95212 h 201625"/>
              <a:gd name="connsiteX13" fmla="*/ 106947 w 115481"/>
              <a:gd name="connsiteY13" fmla="*/ 44806 h 201625"/>
              <a:gd name="connsiteX14" fmla="*/ 58141 w 115481"/>
              <a:gd name="connsiteY14" fmla="*/ 0 h 201625"/>
              <a:gd name="connsiteX15" fmla="*/ 6401 w 115481"/>
              <a:gd name="connsiteY15" fmla="*/ 46939 h 201625"/>
              <a:gd name="connsiteX16" fmla="*/ 43473 w 115481"/>
              <a:gd name="connsiteY16" fmla="*/ 101347 h 201625"/>
              <a:gd name="connsiteX17" fmla="*/ 0 w 115481"/>
              <a:gd name="connsiteY17" fmla="*/ 154153 h 201625"/>
              <a:gd name="connsiteX18" fmla="*/ 57607 w 115481"/>
              <a:gd name="connsiteY18" fmla="*/ 201625 h 201625"/>
              <a:gd name="connsiteX19" fmla="*/ 115481 w 115481"/>
              <a:gd name="connsiteY19" fmla="*/ 152019 h 201625"/>
              <a:gd name="connsiteX20" fmla="*/ 69876 w 115481"/>
              <a:gd name="connsiteY20" fmla="*/ 95212 h 2016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</a:cxnLst>
            <a:rect l="l" t="t" r="r" b="b"/>
            <a:pathLst>
              <a:path w="115481" h="201625">
                <a:moveTo>
                  <a:pt x="57874" y="192291"/>
                </a:moveTo>
                <a:cubicBezTo>
                  <a:pt x="33071" y="192291"/>
                  <a:pt x="17335" y="176288"/>
                  <a:pt x="17335" y="152285"/>
                </a:cubicBezTo>
                <a:cubicBezTo>
                  <a:pt x="17335" y="131483"/>
                  <a:pt x="28004" y="118148"/>
                  <a:pt x="51207" y="105080"/>
                </a:cubicBezTo>
                <a:cubicBezTo>
                  <a:pt x="86678" y="120816"/>
                  <a:pt x="97879" y="135217"/>
                  <a:pt x="97879" y="154153"/>
                </a:cubicBezTo>
                <a:cubicBezTo>
                  <a:pt x="97879" y="176823"/>
                  <a:pt x="82410" y="192291"/>
                  <a:pt x="57874" y="192291"/>
                </a:cubicBezTo>
                <a:moveTo>
                  <a:pt x="22937" y="43738"/>
                </a:moveTo>
                <a:cubicBezTo>
                  <a:pt x="22937" y="22670"/>
                  <a:pt x="39472" y="9601"/>
                  <a:pt x="57874" y="9601"/>
                </a:cubicBezTo>
                <a:cubicBezTo>
                  <a:pt x="79210" y="9601"/>
                  <a:pt x="90678" y="26137"/>
                  <a:pt x="90678" y="44539"/>
                </a:cubicBezTo>
                <a:cubicBezTo>
                  <a:pt x="90678" y="64808"/>
                  <a:pt x="82677" y="78410"/>
                  <a:pt x="62141" y="91745"/>
                </a:cubicBezTo>
                <a:cubicBezTo>
                  <a:pt x="31737" y="77343"/>
                  <a:pt x="22937" y="61341"/>
                  <a:pt x="22937" y="43738"/>
                </a:cubicBezTo>
                <a:moveTo>
                  <a:pt x="69876" y="95212"/>
                </a:moveTo>
                <a:cubicBezTo>
                  <a:pt x="98146" y="80544"/>
                  <a:pt x="106947" y="61875"/>
                  <a:pt x="106947" y="44806"/>
                </a:cubicBezTo>
                <a:cubicBezTo>
                  <a:pt x="106947" y="18935"/>
                  <a:pt x="88011" y="0"/>
                  <a:pt x="58141" y="0"/>
                </a:cubicBezTo>
                <a:cubicBezTo>
                  <a:pt x="29604" y="0"/>
                  <a:pt x="6401" y="18669"/>
                  <a:pt x="6401" y="46939"/>
                </a:cubicBezTo>
                <a:cubicBezTo>
                  <a:pt x="6401" y="68809"/>
                  <a:pt x="16802" y="87478"/>
                  <a:pt x="43473" y="101347"/>
                </a:cubicBezTo>
                <a:cubicBezTo>
                  <a:pt x="14936" y="114948"/>
                  <a:pt x="0" y="131483"/>
                  <a:pt x="0" y="154153"/>
                </a:cubicBezTo>
                <a:cubicBezTo>
                  <a:pt x="0" y="183756"/>
                  <a:pt x="22403" y="201625"/>
                  <a:pt x="57607" y="201625"/>
                </a:cubicBezTo>
                <a:cubicBezTo>
                  <a:pt x="90945" y="201625"/>
                  <a:pt x="115481" y="181623"/>
                  <a:pt x="115481" y="152019"/>
                </a:cubicBezTo>
                <a:cubicBezTo>
                  <a:pt x="115481" y="126950"/>
                  <a:pt x="102146" y="110413"/>
                  <a:pt x="69876" y="952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" name="Freeform 28"/>
          <p:cNvSpPr/>
          <p:nvPr/>
        </p:nvSpPr>
        <p:spPr>
          <a:xfrm>
            <a:off x="4415787" y="6802578"/>
            <a:ext cx="206959" cy="255765"/>
          </a:xfrm>
          <a:custGeom>
            <a:avLst/>
            <a:gdLst>
              <a:gd name="connsiteX0" fmla="*/ 168821 w 206959"/>
              <a:gd name="connsiteY0" fmla="*/ 6934 h 255765"/>
              <a:gd name="connsiteX1" fmla="*/ 189890 w 206959"/>
              <a:gd name="connsiteY1" fmla="*/ 19469 h 255765"/>
              <a:gd name="connsiteX2" fmla="*/ 189890 w 206959"/>
              <a:gd name="connsiteY2" fmla="*/ 105880 h 255765"/>
              <a:gd name="connsiteX3" fmla="*/ 152286 w 206959"/>
              <a:gd name="connsiteY3" fmla="*/ 106947 h 255765"/>
              <a:gd name="connsiteX4" fmla="*/ 152286 w 206959"/>
              <a:gd name="connsiteY4" fmla="*/ 40539 h 255765"/>
              <a:gd name="connsiteX5" fmla="*/ 152819 w 206959"/>
              <a:gd name="connsiteY5" fmla="*/ 29337 h 255765"/>
              <a:gd name="connsiteX6" fmla="*/ 150152 w 206959"/>
              <a:gd name="connsiteY6" fmla="*/ 24536 h 255765"/>
              <a:gd name="connsiteX7" fmla="*/ 122148 w 206959"/>
              <a:gd name="connsiteY7" fmla="*/ 18669 h 255765"/>
              <a:gd name="connsiteX8" fmla="*/ 119215 w 206959"/>
              <a:gd name="connsiteY8" fmla="*/ 20269 h 255765"/>
              <a:gd name="connsiteX9" fmla="*/ 117615 w 206959"/>
              <a:gd name="connsiteY9" fmla="*/ 25603 h 255765"/>
              <a:gd name="connsiteX10" fmla="*/ 136551 w 206959"/>
              <a:gd name="connsiteY10" fmla="*/ 37071 h 255765"/>
              <a:gd name="connsiteX11" fmla="*/ 136551 w 206959"/>
              <a:gd name="connsiteY11" fmla="*/ 150419 h 255765"/>
              <a:gd name="connsiteX12" fmla="*/ 37871 w 206959"/>
              <a:gd name="connsiteY12" fmla="*/ 163754 h 255765"/>
              <a:gd name="connsiteX13" fmla="*/ 33338 w 206959"/>
              <a:gd name="connsiteY13" fmla="*/ 159220 h 255765"/>
              <a:gd name="connsiteX14" fmla="*/ 33338 w 206959"/>
              <a:gd name="connsiteY14" fmla="*/ 66408 h 255765"/>
              <a:gd name="connsiteX15" fmla="*/ 96545 w 206959"/>
              <a:gd name="connsiteY15" fmla="*/ 63741 h 255765"/>
              <a:gd name="connsiteX16" fmla="*/ 99746 w 206959"/>
              <a:gd name="connsiteY16" fmla="*/ 62408 h 255765"/>
              <a:gd name="connsiteX17" fmla="*/ 101879 w 206959"/>
              <a:gd name="connsiteY17" fmla="*/ 54407 h 255765"/>
              <a:gd name="connsiteX18" fmla="*/ 98946 w 206959"/>
              <a:gd name="connsiteY18" fmla="*/ 51207 h 255765"/>
              <a:gd name="connsiteX19" fmla="*/ 79743 w 206959"/>
              <a:gd name="connsiteY19" fmla="*/ 49606 h 255765"/>
              <a:gd name="connsiteX20" fmla="*/ 73609 w 206959"/>
              <a:gd name="connsiteY20" fmla="*/ 53340 h 255765"/>
              <a:gd name="connsiteX21" fmla="*/ 33871 w 206959"/>
              <a:gd name="connsiteY21" fmla="*/ 56007 h 255765"/>
              <a:gd name="connsiteX22" fmla="*/ 3734 w 206959"/>
              <a:gd name="connsiteY22" fmla="*/ 54140 h 255765"/>
              <a:gd name="connsiteX23" fmla="*/ 1067 w 206959"/>
              <a:gd name="connsiteY23" fmla="*/ 55474 h 255765"/>
              <a:gd name="connsiteX24" fmla="*/ 0 w 206959"/>
              <a:gd name="connsiteY24" fmla="*/ 61075 h 255765"/>
              <a:gd name="connsiteX25" fmla="*/ 16802 w 206959"/>
              <a:gd name="connsiteY25" fmla="*/ 68009 h 255765"/>
              <a:gd name="connsiteX26" fmla="*/ 16802 w 206959"/>
              <a:gd name="connsiteY26" fmla="*/ 154686 h 255765"/>
              <a:gd name="connsiteX27" fmla="*/ 17869 w 206959"/>
              <a:gd name="connsiteY27" fmla="*/ 166421 h 255765"/>
              <a:gd name="connsiteX28" fmla="*/ 33338 w 206959"/>
              <a:gd name="connsiteY28" fmla="*/ 178422 h 255765"/>
              <a:gd name="connsiteX29" fmla="*/ 42139 w 206959"/>
              <a:gd name="connsiteY29" fmla="*/ 178156 h 255765"/>
              <a:gd name="connsiteX30" fmla="*/ 136551 w 206959"/>
              <a:gd name="connsiteY30" fmla="*/ 159754 h 255765"/>
              <a:gd name="connsiteX31" fmla="*/ 136551 w 206959"/>
              <a:gd name="connsiteY31" fmla="*/ 192825 h 255765"/>
              <a:gd name="connsiteX32" fmla="*/ 137617 w 206959"/>
              <a:gd name="connsiteY32" fmla="*/ 236563 h 255765"/>
              <a:gd name="connsiteX33" fmla="*/ 146951 w 206959"/>
              <a:gd name="connsiteY33" fmla="*/ 236563 h 255765"/>
              <a:gd name="connsiteX34" fmla="*/ 152286 w 206959"/>
              <a:gd name="connsiteY34" fmla="*/ 186957 h 255765"/>
              <a:gd name="connsiteX35" fmla="*/ 152286 w 206959"/>
              <a:gd name="connsiteY35" fmla="*/ 117882 h 255765"/>
              <a:gd name="connsiteX36" fmla="*/ 189890 w 206959"/>
              <a:gd name="connsiteY36" fmla="*/ 116815 h 255765"/>
              <a:gd name="connsiteX37" fmla="*/ 189890 w 206959"/>
              <a:gd name="connsiteY37" fmla="*/ 211760 h 255765"/>
              <a:gd name="connsiteX38" fmla="*/ 190957 w 206959"/>
              <a:gd name="connsiteY38" fmla="*/ 255765 h 255765"/>
              <a:gd name="connsiteX39" fmla="*/ 200558 w 206959"/>
              <a:gd name="connsiteY39" fmla="*/ 255765 h 255765"/>
              <a:gd name="connsiteX40" fmla="*/ 206159 w 206959"/>
              <a:gd name="connsiteY40" fmla="*/ 205625 h 255765"/>
              <a:gd name="connsiteX41" fmla="*/ 206159 w 206959"/>
              <a:gd name="connsiteY41" fmla="*/ 23737 h 255765"/>
              <a:gd name="connsiteX42" fmla="*/ 206692 w 206959"/>
              <a:gd name="connsiteY42" fmla="*/ 11202 h 255765"/>
              <a:gd name="connsiteX43" fmla="*/ 203492 w 206959"/>
              <a:gd name="connsiteY43" fmla="*/ 6135 h 255765"/>
              <a:gd name="connsiteX44" fmla="*/ 173355 w 206959"/>
              <a:gd name="connsiteY44" fmla="*/ 0 h 255765"/>
              <a:gd name="connsiteX45" fmla="*/ 170688 w 206959"/>
              <a:gd name="connsiteY45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06959" h="255765">
                <a:moveTo>
                  <a:pt x="168821" y="6934"/>
                </a:moveTo>
                <a:cubicBezTo>
                  <a:pt x="177622" y="9868"/>
                  <a:pt x="185623" y="14135"/>
                  <a:pt x="189890" y="19469"/>
                </a:cubicBezTo>
                <a:lnTo>
                  <a:pt x="189890" y="105880"/>
                </a:lnTo>
                <a:lnTo>
                  <a:pt x="152286" y="106947"/>
                </a:lnTo>
                <a:lnTo>
                  <a:pt x="152286" y="40539"/>
                </a:lnTo>
                <a:lnTo>
                  <a:pt x="152819" y="29337"/>
                </a:lnTo>
                <a:cubicBezTo>
                  <a:pt x="152819" y="26937"/>
                  <a:pt x="152019" y="25603"/>
                  <a:pt x="150152" y="24536"/>
                </a:cubicBezTo>
                <a:cubicBezTo>
                  <a:pt x="144018" y="21869"/>
                  <a:pt x="130150" y="18936"/>
                  <a:pt x="122148" y="18669"/>
                </a:cubicBezTo>
                <a:cubicBezTo>
                  <a:pt x="120548" y="18669"/>
                  <a:pt x="119481" y="19203"/>
                  <a:pt x="119215" y="20269"/>
                </a:cubicBezTo>
                <a:lnTo>
                  <a:pt x="117615" y="25603"/>
                </a:lnTo>
                <a:cubicBezTo>
                  <a:pt x="125349" y="28270"/>
                  <a:pt x="132550" y="32271"/>
                  <a:pt x="136551" y="37071"/>
                </a:cubicBezTo>
                <a:lnTo>
                  <a:pt x="136551" y="150419"/>
                </a:lnTo>
                <a:cubicBezTo>
                  <a:pt x="107747" y="157886"/>
                  <a:pt x="64008" y="163220"/>
                  <a:pt x="37871" y="163754"/>
                </a:cubicBezTo>
                <a:cubicBezTo>
                  <a:pt x="34404" y="163754"/>
                  <a:pt x="33338" y="162420"/>
                  <a:pt x="33338" y="159220"/>
                </a:cubicBezTo>
                <a:lnTo>
                  <a:pt x="33338" y="66408"/>
                </a:lnTo>
                <a:lnTo>
                  <a:pt x="96545" y="63741"/>
                </a:lnTo>
                <a:cubicBezTo>
                  <a:pt x="97612" y="63741"/>
                  <a:pt x="98946" y="63208"/>
                  <a:pt x="99746" y="62408"/>
                </a:cubicBezTo>
                <a:cubicBezTo>
                  <a:pt x="100812" y="61341"/>
                  <a:pt x="101879" y="58141"/>
                  <a:pt x="101879" y="54407"/>
                </a:cubicBezTo>
                <a:cubicBezTo>
                  <a:pt x="101879" y="52540"/>
                  <a:pt x="100812" y="51473"/>
                  <a:pt x="98946" y="51207"/>
                </a:cubicBezTo>
                <a:cubicBezTo>
                  <a:pt x="94678" y="50406"/>
                  <a:pt x="85344" y="49606"/>
                  <a:pt x="79743" y="49606"/>
                </a:cubicBezTo>
                <a:lnTo>
                  <a:pt x="73609" y="53340"/>
                </a:lnTo>
                <a:cubicBezTo>
                  <a:pt x="67742" y="54140"/>
                  <a:pt x="46139" y="55474"/>
                  <a:pt x="33871" y="56007"/>
                </a:cubicBezTo>
                <a:cubicBezTo>
                  <a:pt x="26936" y="54940"/>
                  <a:pt x="10935" y="54140"/>
                  <a:pt x="3734" y="54140"/>
                </a:cubicBezTo>
                <a:cubicBezTo>
                  <a:pt x="2134" y="54140"/>
                  <a:pt x="1333" y="54673"/>
                  <a:pt x="1067" y="55474"/>
                </a:cubicBezTo>
                <a:lnTo>
                  <a:pt x="0" y="61075"/>
                </a:lnTo>
                <a:cubicBezTo>
                  <a:pt x="6401" y="62141"/>
                  <a:pt x="12802" y="64808"/>
                  <a:pt x="16802" y="68009"/>
                </a:cubicBezTo>
                <a:lnTo>
                  <a:pt x="16802" y="154686"/>
                </a:lnTo>
                <a:cubicBezTo>
                  <a:pt x="16802" y="159754"/>
                  <a:pt x="17069" y="163754"/>
                  <a:pt x="17869" y="166421"/>
                </a:cubicBezTo>
                <a:cubicBezTo>
                  <a:pt x="20269" y="173889"/>
                  <a:pt x="25603" y="178422"/>
                  <a:pt x="33338" y="178422"/>
                </a:cubicBezTo>
                <a:cubicBezTo>
                  <a:pt x="36005" y="178422"/>
                  <a:pt x="38938" y="178422"/>
                  <a:pt x="42139" y="178156"/>
                </a:cubicBezTo>
                <a:cubicBezTo>
                  <a:pt x="68809" y="176288"/>
                  <a:pt x="107480" y="169621"/>
                  <a:pt x="136551" y="159754"/>
                </a:cubicBezTo>
                <a:lnTo>
                  <a:pt x="136551" y="192825"/>
                </a:lnTo>
                <a:cubicBezTo>
                  <a:pt x="136551" y="204026"/>
                  <a:pt x="136817" y="225628"/>
                  <a:pt x="137617" y="236563"/>
                </a:cubicBezTo>
                <a:lnTo>
                  <a:pt x="146951" y="236563"/>
                </a:lnTo>
                <a:cubicBezTo>
                  <a:pt x="150152" y="222962"/>
                  <a:pt x="152286" y="201092"/>
                  <a:pt x="152286" y="186957"/>
                </a:cubicBezTo>
                <a:lnTo>
                  <a:pt x="152286" y="117882"/>
                </a:lnTo>
                <a:lnTo>
                  <a:pt x="189890" y="116815"/>
                </a:lnTo>
                <a:lnTo>
                  <a:pt x="189890" y="211760"/>
                </a:lnTo>
                <a:cubicBezTo>
                  <a:pt x="189890" y="222962"/>
                  <a:pt x="190424" y="245364"/>
                  <a:pt x="190957" y="255765"/>
                </a:cubicBezTo>
                <a:lnTo>
                  <a:pt x="200558" y="255765"/>
                </a:lnTo>
                <a:cubicBezTo>
                  <a:pt x="204026" y="242164"/>
                  <a:pt x="206159" y="220028"/>
                  <a:pt x="206159" y="205625"/>
                </a:cubicBezTo>
                <a:lnTo>
                  <a:pt x="206159" y="23737"/>
                </a:lnTo>
                <a:lnTo>
                  <a:pt x="206692" y="11202"/>
                </a:lnTo>
                <a:cubicBezTo>
                  <a:pt x="206959" y="8801"/>
                  <a:pt x="206159" y="7201"/>
                  <a:pt x="203492" y="6135"/>
                </a:cubicBezTo>
                <a:cubicBezTo>
                  <a:pt x="197091" y="3467"/>
                  <a:pt x="181889" y="267"/>
                  <a:pt x="173355" y="0"/>
                </a:cubicBezTo>
                <a:cubicBezTo>
                  <a:pt x="171755" y="0"/>
                  <a:pt x="170955" y="267"/>
                  <a:pt x="170688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" name="Freeform 29"/>
          <p:cNvSpPr/>
          <p:nvPr/>
        </p:nvSpPr>
        <p:spPr>
          <a:xfrm>
            <a:off x="2247663" y="7229032"/>
            <a:ext cx="244831" cy="190957"/>
          </a:xfrm>
          <a:custGeom>
            <a:avLst/>
            <a:gdLst>
              <a:gd name="connsiteX0" fmla="*/ 203225 w 244831"/>
              <a:gd name="connsiteY0" fmla="*/ 172287 h 190957"/>
              <a:gd name="connsiteX1" fmla="*/ 173355 w 244831"/>
              <a:gd name="connsiteY1" fmla="*/ 173355 h 190957"/>
              <a:gd name="connsiteX2" fmla="*/ 177089 w 244831"/>
              <a:gd name="connsiteY2" fmla="*/ 141084 h 190957"/>
              <a:gd name="connsiteX3" fmla="*/ 178956 w 244831"/>
              <a:gd name="connsiteY3" fmla="*/ 129883 h 190957"/>
              <a:gd name="connsiteX4" fmla="*/ 176289 w 244831"/>
              <a:gd name="connsiteY4" fmla="*/ 125882 h 190957"/>
              <a:gd name="connsiteX5" fmla="*/ 150685 w 244831"/>
              <a:gd name="connsiteY5" fmla="*/ 119748 h 190957"/>
              <a:gd name="connsiteX6" fmla="*/ 148018 w 244831"/>
              <a:gd name="connsiteY6" fmla="*/ 120814 h 190957"/>
              <a:gd name="connsiteX7" fmla="*/ 145885 w 244831"/>
              <a:gd name="connsiteY7" fmla="*/ 126149 h 190957"/>
              <a:gd name="connsiteX8" fmla="*/ 161087 w 244831"/>
              <a:gd name="connsiteY8" fmla="*/ 137083 h 190957"/>
              <a:gd name="connsiteX9" fmla="*/ 159220 w 244831"/>
              <a:gd name="connsiteY9" fmla="*/ 173621 h 190957"/>
              <a:gd name="connsiteX10" fmla="*/ 95212 w 244831"/>
              <a:gd name="connsiteY10" fmla="*/ 174421 h 190957"/>
              <a:gd name="connsiteX11" fmla="*/ 94945 w 244831"/>
              <a:gd name="connsiteY11" fmla="*/ 144018 h 190957"/>
              <a:gd name="connsiteX12" fmla="*/ 95479 w 244831"/>
              <a:gd name="connsiteY12" fmla="*/ 132816 h 190957"/>
              <a:gd name="connsiteX13" fmla="*/ 92545 w 244831"/>
              <a:gd name="connsiteY13" fmla="*/ 128815 h 190957"/>
              <a:gd name="connsiteX14" fmla="*/ 65875 w 244831"/>
              <a:gd name="connsiteY14" fmla="*/ 125616 h 190957"/>
              <a:gd name="connsiteX15" fmla="*/ 63208 w 244831"/>
              <a:gd name="connsiteY15" fmla="*/ 126682 h 190957"/>
              <a:gd name="connsiteX16" fmla="*/ 62141 w 244831"/>
              <a:gd name="connsiteY16" fmla="*/ 132283 h 190957"/>
              <a:gd name="connsiteX17" fmla="*/ 78410 w 244831"/>
              <a:gd name="connsiteY17" fmla="*/ 141350 h 190957"/>
              <a:gd name="connsiteX18" fmla="*/ 80543 w 244831"/>
              <a:gd name="connsiteY18" fmla="*/ 174688 h 190957"/>
              <a:gd name="connsiteX19" fmla="*/ 30671 w 244831"/>
              <a:gd name="connsiteY19" fmla="*/ 174955 h 190957"/>
              <a:gd name="connsiteX20" fmla="*/ 2134 w 244831"/>
              <a:gd name="connsiteY20" fmla="*/ 172287 h 190957"/>
              <a:gd name="connsiteX21" fmla="*/ 267 w 244831"/>
              <a:gd name="connsiteY21" fmla="*/ 176022 h 190957"/>
              <a:gd name="connsiteX22" fmla="*/ 1067 w 244831"/>
              <a:gd name="connsiteY22" fmla="*/ 178155 h 190957"/>
              <a:gd name="connsiteX23" fmla="*/ 26403 w 244831"/>
              <a:gd name="connsiteY23" fmla="*/ 190957 h 190957"/>
              <a:gd name="connsiteX24" fmla="*/ 52273 w 244831"/>
              <a:gd name="connsiteY24" fmla="*/ 185889 h 190957"/>
              <a:gd name="connsiteX25" fmla="*/ 209359 w 244831"/>
              <a:gd name="connsiteY25" fmla="*/ 183756 h 190957"/>
              <a:gd name="connsiteX26" fmla="*/ 239496 w 244831"/>
              <a:gd name="connsiteY26" fmla="*/ 185089 h 190957"/>
              <a:gd name="connsiteX27" fmla="*/ 244831 w 244831"/>
              <a:gd name="connsiteY27" fmla="*/ 176288 h 190957"/>
              <a:gd name="connsiteX28" fmla="*/ 241364 w 244831"/>
              <a:gd name="connsiteY28" fmla="*/ 172287 h 190957"/>
              <a:gd name="connsiteX29" fmla="*/ 212560 w 244831"/>
              <a:gd name="connsiteY29" fmla="*/ 168554 h 190957"/>
              <a:gd name="connsiteX31" fmla="*/ 121615 w 244831"/>
              <a:gd name="connsiteY31" fmla="*/ 112814 h 190957"/>
              <a:gd name="connsiteX32" fmla="*/ 189090 w 244831"/>
              <a:gd name="connsiteY32" fmla="*/ 56273 h 190957"/>
              <a:gd name="connsiteX33" fmla="*/ 121615 w 244831"/>
              <a:gd name="connsiteY33" fmla="*/ 0 h 190957"/>
              <a:gd name="connsiteX34" fmla="*/ 54140 w 244831"/>
              <a:gd name="connsiteY34" fmla="*/ 56273 h 190957"/>
              <a:gd name="connsiteX35" fmla="*/ 121615 w 244831"/>
              <a:gd name="connsiteY35" fmla="*/ 112814 h 190957"/>
              <a:gd name="connsiteX37" fmla="*/ 121615 w 244831"/>
              <a:gd name="connsiteY37" fmla="*/ 11734 h 190957"/>
              <a:gd name="connsiteX38" fmla="*/ 171488 w 244831"/>
              <a:gd name="connsiteY38" fmla="*/ 56273 h 190957"/>
              <a:gd name="connsiteX39" fmla="*/ 121615 w 244831"/>
              <a:gd name="connsiteY39" fmla="*/ 100812 h 190957"/>
              <a:gd name="connsiteX40" fmla="*/ 71742 w 244831"/>
              <a:gd name="connsiteY40" fmla="*/ 56273 h 190957"/>
              <a:gd name="connsiteX41" fmla="*/ 121615 w 244831"/>
              <a:gd name="connsiteY41" fmla="*/ 11734 h 19095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44831" h="190957">
                <a:moveTo>
                  <a:pt x="203225" y="172287"/>
                </a:moveTo>
                <a:cubicBezTo>
                  <a:pt x="198958" y="172555"/>
                  <a:pt x="187757" y="172821"/>
                  <a:pt x="173355" y="173355"/>
                </a:cubicBezTo>
                <a:lnTo>
                  <a:pt x="177089" y="141084"/>
                </a:lnTo>
                <a:lnTo>
                  <a:pt x="178956" y="129883"/>
                </a:lnTo>
                <a:cubicBezTo>
                  <a:pt x="179222" y="128282"/>
                  <a:pt x="178422" y="126682"/>
                  <a:pt x="176289" y="125882"/>
                </a:cubicBezTo>
                <a:cubicBezTo>
                  <a:pt x="170421" y="123215"/>
                  <a:pt x="158686" y="120548"/>
                  <a:pt x="150685" y="119748"/>
                </a:cubicBezTo>
                <a:cubicBezTo>
                  <a:pt x="149085" y="119481"/>
                  <a:pt x="148285" y="120014"/>
                  <a:pt x="148018" y="120814"/>
                </a:cubicBezTo>
                <a:lnTo>
                  <a:pt x="145885" y="126149"/>
                </a:lnTo>
                <a:cubicBezTo>
                  <a:pt x="152286" y="128815"/>
                  <a:pt x="158153" y="132816"/>
                  <a:pt x="161087" y="137083"/>
                </a:cubicBezTo>
                <a:lnTo>
                  <a:pt x="159220" y="173621"/>
                </a:lnTo>
                <a:lnTo>
                  <a:pt x="95212" y="174421"/>
                </a:lnTo>
                <a:lnTo>
                  <a:pt x="94945" y="144018"/>
                </a:lnTo>
                <a:lnTo>
                  <a:pt x="95479" y="132816"/>
                </a:lnTo>
                <a:cubicBezTo>
                  <a:pt x="95479" y="130415"/>
                  <a:pt x="94679" y="129349"/>
                  <a:pt x="92545" y="128815"/>
                </a:cubicBezTo>
                <a:cubicBezTo>
                  <a:pt x="86411" y="126949"/>
                  <a:pt x="73876" y="125616"/>
                  <a:pt x="65875" y="125616"/>
                </a:cubicBezTo>
                <a:cubicBezTo>
                  <a:pt x="64008" y="125616"/>
                  <a:pt x="63208" y="126149"/>
                  <a:pt x="63208" y="126682"/>
                </a:cubicBezTo>
                <a:lnTo>
                  <a:pt x="62141" y="132283"/>
                </a:lnTo>
                <a:cubicBezTo>
                  <a:pt x="68542" y="133883"/>
                  <a:pt x="74943" y="137617"/>
                  <a:pt x="78410" y="141350"/>
                </a:cubicBezTo>
                <a:lnTo>
                  <a:pt x="80543" y="174688"/>
                </a:lnTo>
                <a:cubicBezTo>
                  <a:pt x="56007" y="174955"/>
                  <a:pt x="36271" y="174955"/>
                  <a:pt x="30671" y="174955"/>
                </a:cubicBezTo>
                <a:cubicBezTo>
                  <a:pt x="22669" y="174955"/>
                  <a:pt x="10668" y="173888"/>
                  <a:pt x="2134" y="172287"/>
                </a:cubicBezTo>
                <a:lnTo>
                  <a:pt x="267" y="176022"/>
                </a:lnTo>
                <a:cubicBezTo>
                  <a:pt x="0" y="176822"/>
                  <a:pt x="267" y="177355"/>
                  <a:pt x="1067" y="178155"/>
                </a:cubicBezTo>
                <a:cubicBezTo>
                  <a:pt x="7468" y="183222"/>
                  <a:pt x="16802" y="188023"/>
                  <a:pt x="26403" y="190957"/>
                </a:cubicBezTo>
                <a:cubicBezTo>
                  <a:pt x="32537" y="188823"/>
                  <a:pt x="45606" y="186423"/>
                  <a:pt x="52273" y="185889"/>
                </a:cubicBezTo>
                <a:cubicBezTo>
                  <a:pt x="66142" y="185089"/>
                  <a:pt x="190690" y="183490"/>
                  <a:pt x="209359" y="183756"/>
                </a:cubicBezTo>
                <a:cubicBezTo>
                  <a:pt x="217361" y="183756"/>
                  <a:pt x="232562" y="184290"/>
                  <a:pt x="239496" y="185089"/>
                </a:cubicBezTo>
                <a:cubicBezTo>
                  <a:pt x="241897" y="184023"/>
                  <a:pt x="244831" y="180289"/>
                  <a:pt x="244831" y="176288"/>
                </a:cubicBezTo>
                <a:cubicBezTo>
                  <a:pt x="244831" y="174155"/>
                  <a:pt x="243497" y="172821"/>
                  <a:pt x="241364" y="172287"/>
                </a:cubicBezTo>
                <a:cubicBezTo>
                  <a:pt x="235496" y="170154"/>
                  <a:pt x="221894" y="168821"/>
                  <a:pt x="212560" y="168554"/>
                </a:cubicBezTo>
                <a:moveTo>
                  <a:pt x="121615" y="112814"/>
                </a:moveTo>
                <a:cubicBezTo>
                  <a:pt x="160287" y="112814"/>
                  <a:pt x="189090" y="89877"/>
                  <a:pt x="189090" y="56273"/>
                </a:cubicBezTo>
                <a:cubicBezTo>
                  <a:pt x="189090" y="22936"/>
                  <a:pt x="160287" y="0"/>
                  <a:pt x="121615" y="0"/>
                </a:cubicBezTo>
                <a:cubicBezTo>
                  <a:pt x="82944" y="0"/>
                  <a:pt x="54140" y="22936"/>
                  <a:pt x="54140" y="56273"/>
                </a:cubicBezTo>
                <a:cubicBezTo>
                  <a:pt x="54140" y="89877"/>
                  <a:pt x="82944" y="112814"/>
                  <a:pt x="121615" y="112814"/>
                </a:cubicBezTo>
                <a:moveTo>
                  <a:pt x="121615" y="11734"/>
                </a:moveTo>
                <a:cubicBezTo>
                  <a:pt x="149619" y="11734"/>
                  <a:pt x="171488" y="28536"/>
                  <a:pt x="171488" y="56273"/>
                </a:cubicBezTo>
                <a:cubicBezTo>
                  <a:pt x="171488" y="84277"/>
                  <a:pt x="149619" y="100812"/>
                  <a:pt x="121615" y="100812"/>
                </a:cubicBezTo>
                <a:cubicBezTo>
                  <a:pt x="93612" y="100812"/>
                  <a:pt x="71742" y="84277"/>
                  <a:pt x="71742" y="56273"/>
                </a:cubicBezTo>
                <a:cubicBezTo>
                  <a:pt x="71742" y="28536"/>
                  <a:pt x="93612" y="11734"/>
                  <a:pt x="121615" y="117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" name="Freeform 30"/>
          <p:cNvSpPr/>
          <p:nvPr/>
        </p:nvSpPr>
        <p:spPr>
          <a:xfrm>
            <a:off x="2518097" y="7202628"/>
            <a:ext cx="187223" cy="255765"/>
          </a:xfrm>
          <a:custGeom>
            <a:avLst/>
            <a:gdLst>
              <a:gd name="connsiteX0" fmla="*/ 147218 w 187223"/>
              <a:gd name="connsiteY0" fmla="*/ 6934 h 255765"/>
              <a:gd name="connsiteX1" fmla="*/ 170154 w 187223"/>
              <a:gd name="connsiteY1" fmla="*/ 20269 h 255765"/>
              <a:gd name="connsiteX2" fmla="*/ 170154 w 187223"/>
              <a:gd name="connsiteY2" fmla="*/ 155487 h 255765"/>
              <a:gd name="connsiteX3" fmla="*/ 38138 w 187223"/>
              <a:gd name="connsiteY3" fmla="*/ 173622 h 255765"/>
              <a:gd name="connsiteX4" fmla="*/ 33070 w 187223"/>
              <a:gd name="connsiteY4" fmla="*/ 168821 h 255765"/>
              <a:gd name="connsiteX5" fmla="*/ 33070 w 187223"/>
              <a:gd name="connsiteY5" fmla="*/ 114415 h 255765"/>
              <a:gd name="connsiteX6" fmla="*/ 116815 w 187223"/>
              <a:gd name="connsiteY6" fmla="*/ 112014 h 255765"/>
              <a:gd name="connsiteX7" fmla="*/ 118948 w 187223"/>
              <a:gd name="connsiteY7" fmla="*/ 105880 h 255765"/>
              <a:gd name="connsiteX8" fmla="*/ 117615 w 187223"/>
              <a:gd name="connsiteY8" fmla="*/ 103746 h 255765"/>
              <a:gd name="connsiteX9" fmla="*/ 112547 w 187223"/>
              <a:gd name="connsiteY9" fmla="*/ 101079 h 255765"/>
              <a:gd name="connsiteX10" fmla="*/ 118148 w 187223"/>
              <a:gd name="connsiteY10" fmla="*/ 51740 h 255765"/>
              <a:gd name="connsiteX11" fmla="*/ 121082 w 187223"/>
              <a:gd name="connsiteY11" fmla="*/ 45072 h 255765"/>
              <a:gd name="connsiteX12" fmla="*/ 120548 w 187223"/>
              <a:gd name="connsiteY12" fmla="*/ 41872 h 255765"/>
              <a:gd name="connsiteX13" fmla="*/ 110947 w 187223"/>
              <a:gd name="connsiteY13" fmla="*/ 36005 h 255765"/>
              <a:gd name="connsiteX14" fmla="*/ 106680 w 187223"/>
              <a:gd name="connsiteY14" fmla="*/ 36005 h 255765"/>
              <a:gd name="connsiteX15" fmla="*/ 99479 w 187223"/>
              <a:gd name="connsiteY15" fmla="*/ 39738 h 255765"/>
              <a:gd name="connsiteX16" fmla="*/ 25603 w 187223"/>
              <a:gd name="connsiteY16" fmla="*/ 41872 h 255765"/>
              <a:gd name="connsiteX17" fmla="*/ 3200 w 187223"/>
              <a:gd name="connsiteY17" fmla="*/ 40005 h 255765"/>
              <a:gd name="connsiteX18" fmla="*/ 1600 w 187223"/>
              <a:gd name="connsiteY18" fmla="*/ 42938 h 255765"/>
              <a:gd name="connsiteX19" fmla="*/ 2400 w 187223"/>
              <a:gd name="connsiteY19" fmla="*/ 45606 h 255765"/>
              <a:gd name="connsiteX20" fmla="*/ 22403 w 187223"/>
              <a:gd name="connsiteY20" fmla="*/ 56007 h 255765"/>
              <a:gd name="connsiteX21" fmla="*/ 42139 w 187223"/>
              <a:gd name="connsiteY21" fmla="*/ 52007 h 255765"/>
              <a:gd name="connsiteX22" fmla="*/ 99479 w 187223"/>
              <a:gd name="connsiteY22" fmla="*/ 50406 h 255765"/>
              <a:gd name="connsiteX23" fmla="*/ 98679 w 187223"/>
              <a:gd name="connsiteY23" fmla="*/ 100812 h 255765"/>
              <a:gd name="connsiteX24" fmla="*/ 94412 w 187223"/>
              <a:gd name="connsiteY24" fmla="*/ 102146 h 255765"/>
              <a:gd name="connsiteX25" fmla="*/ 33338 w 187223"/>
              <a:gd name="connsiteY25" fmla="*/ 104013 h 255765"/>
              <a:gd name="connsiteX26" fmla="*/ 3734 w 187223"/>
              <a:gd name="connsiteY26" fmla="*/ 102946 h 255765"/>
              <a:gd name="connsiteX27" fmla="*/ 1067 w 187223"/>
              <a:gd name="connsiteY27" fmla="*/ 104280 h 255765"/>
              <a:gd name="connsiteX28" fmla="*/ 0 w 187223"/>
              <a:gd name="connsiteY28" fmla="*/ 109348 h 255765"/>
              <a:gd name="connsiteX29" fmla="*/ 16002 w 187223"/>
              <a:gd name="connsiteY29" fmla="*/ 115748 h 255765"/>
              <a:gd name="connsiteX30" fmla="*/ 16002 w 187223"/>
              <a:gd name="connsiteY30" fmla="*/ 164287 h 255765"/>
              <a:gd name="connsiteX31" fmla="*/ 17335 w 187223"/>
              <a:gd name="connsiteY31" fmla="*/ 175756 h 255765"/>
              <a:gd name="connsiteX32" fmla="*/ 33070 w 187223"/>
              <a:gd name="connsiteY32" fmla="*/ 188023 h 255765"/>
              <a:gd name="connsiteX33" fmla="*/ 41338 w 187223"/>
              <a:gd name="connsiteY33" fmla="*/ 187757 h 255765"/>
              <a:gd name="connsiteX34" fmla="*/ 170154 w 187223"/>
              <a:gd name="connsiteY34" fmla="*/ 164821 h 255765"/>
              <a:gd name="connsiteX35" fmla="*/ 170154 w 187223"/>
              <a:gd name="connsiteY35" fmla="*/ 209093 h 255765"/>
              <a:gd name="connsiteX36" fmla="*/ 171221 w 187223"/>
              <a:gd name="connsiteY36" fmla="*/ 255765 h 255765"/>
              <a:gd name="connsiteX37" fmla="*/ 181089 w 187223"/>
              <a:gd name="connsiteY37" fmla="*/ 255765 h 255765"/>
              <a:gd name="connsiteX38" fmla="*/ 186423 w 187223"/>
              <a:gd name="connsiteY38" fmla="*/ 202959 h 255765"/>
              <a:gd name="connsiteX39" fmla="*/ 186423 w 187223"/>
              <a:gd name="connsiteY39" fmla="*/ 25070 h 255765"/>
              <a:gd name="connsiteX40" fmla="*/ 187223 w 187223"/>
              <a:gd name="connsiteY40" fmla="*/ 11468 h 255765"/>
              <a:gd name="connsiteX41" fmla="*/ 184023 w 187223"/>
              <a:gd name="connsiteY41" fmla="*/ 6400 h 255765"/>
              <a:gd name="connsiteX42" fmla="*/ 151752 w 187223"/>
              <a:gd name="connsiteY42" fmla="*/ 0 h 255765"/>
              <a:gd name="connsiteX43" fmla="*/ 149085 w 187223"/>
              <a:gd name="connsiteY43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187223" h="255765">
                <a:moveTo>
                  <a:pt x="147218" y="6934"/>
                </a:moveTo>
                <a:cubicBezTo>
                  <a:pt x="156819" y="10135"/>
                  <a:pt x="165354" y="14669"/>
                  <a:pt x="170154" y="20269"/>
                </a:cubicBezTo>
                <a:lnTo>
                  <a:pt x="170154" y="155487"/>
                </a:lnTo>
                <a:cubicBezTo>
                  <a:pt x="132817" y="166154"/>
                  <a:pt x="72809" y="173355"/>
                  <a:pt x="38138" y="173622"/>
                </a:cubicBezTo>
                <a:cubicBezTo>
                  <a:pt x="34137" y="173622"/>
                  <a:pt x="33070" y="172021"/>
                  <a:pt x="33070" y="168821"/>
                </a:cubicBezTo>
                <a:lnTo>
                  <a:pt x="33070" y="114415"/>
                </a:lnTo>
                <a:lnTo>
                  <a:pt x="116815" y="112014"/>
                </a:lnTo>
                <a:cubicBezTo>
                  <a:pt x="117615" y="110947"/>
                  <a:pt x="118948" y="108547"/>
                  <a:pt x="118948" y="105880"/>
                </a:cubicBezTo>
                <a:cubicBezTo>
                  <a:pt x="118948" y="104813"/>
                  <a:pt x="118415" y="104280"/>
                  <a:pt x="117615" y="103746"/>
                </a:cubicBezTo>
                <a:lnTo>
                  <a:pt x="112547" y="101079"/>
                </a:lnTo>
                <a:cubicBezTo>
                  <a:pt x="114948" y="89344"/>
                  <a:pt x="117881" y="65075"/>
                  <a:pt x="118148" y="51740"/>
                </a:cubicBezTo>
                <a:lnTo>
                  <a:pt x="121082" y="45072"/>
                </a:lnTo>
                <a:cubicBezTo>
                  <a:pt x="121615" y="43739"/>
                  <a:pt x="121615" y="42673"/>
                  <a:pt x="120548" y="41872"/>
                </a:cubicBezTo>
                <a:cubicBezTo>
                  <a:pt x="118681" y="40539"/>
                  <a:pt x="113614" y="37338"/>
                  <a:pt x="110947" y="36005"/>
                </a:cubicBezTo>
                <a:cubicBezTo>
                  <a:pt x="109881" y="35471"/>
                  <a:pt x="108013" y="35471"/>
                  <a:pt x="106680" y="36005"/>
                </a:cubicBezTo>
                <a:lnTo>
                  <a:pt x="99479" y="39738"/>
                </a:lnTo>
                <a:cubicBezTo>
                  <a:pt x="85611" y="40805"/>
                  <a:pt x="36004" y="42139"/>
                  <a:pt x="25603" y="41872"/>
                </a:cubicBezTo>
                <a:cubicBezTo>
                  <a:pt x="19202" y="41872"/>
                  <a:pt x="9868" y="41339"/>
                  <a:pt x="3200" y="40005"/>
                </a:cubicBezTo>
                <a:lnTo>
                  <a:pt x="1600" y="42938"/>
                </a:lnTo>
                <a:cubicBezTo>
                  <a:pt x="1333" y="44006"/>
                  <a:pt x="1333" y="44806"/>
                  <a:pt x="2400" y="45606"/>
                </a:cubicBezTo>
                <a:cubicBezTo>
                  <a:pt x="8001" y="49340"/>
                  <a:pt x="14668" y="53340"/>
                  <a:pt x="22403" y="56007"/>
                </a:cubicBezTo>
                <a:cubicBezTo>
                  <a:pt x="28270" y="54140"/>
                  <a:pt x="37338" y="52274"/>
                  <a:pt x="42139" y="52007"/>
                </a:cubicBezTo>
                <a:cubicBezTo>
                  <a:pt x="49873" y="51207"/>
                  <a:pt x="87744" y="50140"/>
                  <a:pt x="99479" y="50406"/>
                </a:cubicBezTo>
                <a:cubicBezTo>
                  <a:pt x="100012" y="60808"/>
                  <a:pt x="99745" y="90144"/>
                  <a:pt x="98679" y="100812"/>
                </a:cubicBezTo>
                <a:lnTo>
                  <a:pt x="94412" y="102146"/>
                </a:lnTo>
                <a:cubicBezTo>
                  <a:pt x="86144" y="102946"/>
                  <a:pt x="49339" y="103746"/>
                  <a:pt x="33338" y="104013"/>
                </a:cubicBezTo>
                <a:cubicBezTo>
                  <a:pt x="26403" y="103213"/>
                  <a:pt x="10668" y="102946"/>
                  <a:pt x="3734" y="102946"/>
                </a:cubicBezTo>
                <a:cubicBezTo>
                  <a:pt x="2134" y="102946"/>
                  <a:pt x="1333" y="103480"/>
                  <a:pt x="1067" y="104280"/>
                </a:cubicBezTo>
                <a:lnTo>
                  <a:pt x="0" y="109348"/>
                </a:lnTo>
                <a:cubicBezTo>
                  <a:pt x="6401" y="110414"/>
                  <a:pt x="12268" y="112814"/>
                  <a:pt x="16002" y="115748"/>
                </a:cubicBezTo>
                <a:lnTo>
                  <a:pt x="16002" y="164287"/>
                </a:lnTo>
                <a:cubicBezTo>
                  <a:pt x="16002" y="169355"/>
                  <a:pt x="16535" y="173622"/>
                  <a:pt x="17335" y="175756"/>
                </a:cubicBezTo>
                <a:cubicBezTo>
                  <a:pt x="19736" y="183223"/>
                  <a:pt x="25070" y="188023"/>
                  <a:pt x="33070" y="188023"/>
                </a:cubicBezTo>
                <a:cubicBezTo>
                  <a:pt x="35471" y="188023"/>
                  <a:pt x="38138" y="188023"/>
                  <a:pt x="41338" y="187757"/>
                </a:cubicBezTo>
                <a:cubicBezTo>
                  <a:pt x="77610" y="185624"/>
                  <a:pt x="131216" y="176823"/>
                  <a:pt x="170154" y="164821"/>
                </a:cubicBezTo>
                <a:lnTo>
                  <a:pt x="170154" y="209093"/>
                </a:lnTo>
                <a:cubicBezTo>
                  <a:pt x="170154" y="220561"/>
                  <a:pt x="170688" y="244297"/>
                  <a:pt x="171221" y="255765"/>
                </a:cubicBezTo>
                <a:lnTo>
                  <a:pt x="181089" y="255765"/>
                </a:lnTo>
                <a:cubicBezTo>
                  <a:pt x="184290" y="241097"/>
                  <a:pt x="186423" y="217894"/>
                  <a:pt x="186423" y="202959"/>
                </a:cubicBezTo>
                <a:lnTo>
                  <a:pt x="186423" y="25070"/>
                </a:lnTo>
                <a:lnTo>
                  <a:pt x="187223" y="11468"/>
                </a:lnTo>
                <a:cubicBezTo>
                  <a:pt x="187223" y="9068"/>
                  <a:pt x="186423" y="7201"/>
                  <a:pt x="184023" y="6400"/>
                </a:cubicBezTo>
                <a:cubicBezTo>
                  <a:pt x="176822" y="3734"/>
                  <a:pt x="160820" y="267"/>
                  <a:pt x="151752" y="0"/>
                </a:cubicBezTo>
                <a:cubicBezTo>
                  <a:pt x="149885" y="0"/>
                  <a:pt x="149352" y="267"/>
                  <a:pt x="14908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" name="Freeform 31"/>
          <p:cNvSpPr/>
          <p:nvPr/>
        </p:nvSpPr>
        <p:spPr>
          <a:xfrm>
            <a:off x="2811970" y="7202628"/>
            <a:ext cx="215227" cy="255765"/>
          </a:xfrm>
          <a:custGeom>
            <a:avLst/>
            <a:gdLst>
              <a:gd name="connsiteX0" fmla="*/ 177089 w 215227"/>
              <a:gd name="connsiteY0" fmla="*/ 6934 h 255765"/>
              <a:gd name="connsiteX1" fmla="*/ 198158 w 215227"/>
              <a:gd name="connsiteY1" fmla="*/ 19469 h 255765"/>
              <a:gd name="connsiteX2" fmla="*/ 198158 w 215227"/>
              <a:gd name="connsiteY2" fmla="*/ 211760 h 255765"/>
              <a:gd name="connsiteX3" fmla="*/ 199225 w 215227"/>
              <a:gd name="connsiteY3" fmla="*/ 255765 h 255765"/>
              <a:gd name="connsiteX4" fmla="*/ 208826 w 215227"/>
              <a:gd name="connsiteY4" fmla="*/ 255765 h 255765"/>
              <a:gd name="connsiteX5" fmla="*/ 214427 w 215227"/>
              <a:gd name="connsiteY5" fmla="*/ 205625 h 255765"/>
              <a:gd name="connsiteX6" fmla="*/ 214427 w 215227"/>
              <a:gd name="connsiteY6" fmla="*/ 23737 h 255765"/>
              <a:gd name="connsiteX7" fmla="*/ 214961 w 215227"/>
              <a:gd name="connsiteY7" fmla="*/ 11202 h 255765"/>
              <a:gd name="connsiteX8" fmla="*/ 211760 w 215227"/>
              <a:gd name="connsiteY8" fmla="*/ 6135 h 255765"/>
              <a:gd name="connsiteX9" fmla="*/ 181623 w 215227"/>
              <a:gd name="connsiteY9" fmla="*/ 0 h 255765"/>
              <a:gd name="connsiteX10" fmla="*/ 178956 w 215227"/>
              <a:gd name="connsiteY10" fmla="*/ 1334 h 255765"/>
              <a:gd name="connsiteX12" fmla="*/ 134417 w 215227"/>
              <a:gd name="connsiteY12" fmla="*/ 25870 h 255765"/>
              <a:gd name="connsiteX13" fmla="*/ 153619 w 215227"/>
              <a:gd name="connsiteY13" fmla="*/ 37071 h 255765"/>
              <a:gd name="connsiteX14" fmla="*/ 153619 w 215227"/>
              <a:gd name="connsiteY14" fmla="*/ 119215 h 255765"/>
              <a:gd name="connsiteX15" fmla="*/ 126949 w 215227"/>
              <a:gd name="connsiteY15" fmla="*/ 120015 h 255765"/>
              <a:gd name="connsiteX16" fmla="*/ 108547 w 215227"/>
              <a:gd name="connsiteY16" fmla="*/ 119215 h 255765"/>
              <a:gd name="connsiteX17" fmla="*/ 106947 w 215227"/>
              <a:gd name="connsiteY17" fmla="*/ 121882 h 255765"/>
              <a:gd name="connsiteX18" fmla="*/ 107747 w 215227"/>
              <a:gd name="connsiteY18" fmla="*/ 124549 h 255765"/>
              <a:gd name="connsiteX19" fmla="*/ 123749 w 215227"/>
              <a:gd name="connsiteY19" fmla="*/ 134150 h 255765"/>
              <a:gd name="connsiteX20" fmla="*/ 139484 w 215227"/>
              <a:gd name="connsiteY20" fmla="*/ 130416 h 255765"/>
              <a:gd name="connsiteX21" fmla="*/ 153619 w 215227"/>
              <a:gd name="connsiteY21" fmla="*/ 129349 h 255765"/>
              <a:gd name="connsiteX22" fmla="*/ 153619 w 215227"/>
              <a:gd name="connsiteY22" fmla="*/ 193091 h 255765"/>
              <a:gd name="connsiteX23" fmla="*/ 154686 w 215227"/>
              <a:gd name="connsiteY23" fmla="*/ 236830 h 255765"/>
              <a:gd name="connsiteX24" fmla="*/ 164021 w 215227"/>
              <a:gd name="connsiteY24" fmla="*/ 236830 h 255765"/>
              <a:gd name="connsiteX25" fmla="*/ 169355 w 215227"/>
              <a:gd name="connsiteY25" fmla="*/ 187223 h 255765"/>
              <a:gd name="connsiteX26" fmla="*/ 169355 w 215227"/>
              <a:gd name="connsiteY26" fmla="*/ 40539 h 255765"/>
              <a:gd name="connsiteX27" fmla="*/ 169888 w 215227"/>
              <a:gd name="connsiteY27" fmla="*/ 29337 h 255765"/>
              <a:gd name="connsiteX28" fmla="*/ 167221 w 215227"/>
              <a:gd name="connsiteY28" fmla="*/ 24803 h 255765"/>
              <a:gd name="connsiteX29" fmla="*/ 139218 w 215227"/>
              <a:gd name="connsiteY29" fmla="*/ 18936 h 255765"/>
              <a:gd name="connsiteX30" fmla="*/ 136284 w 215227"/>
              <a:gd name="connsiteY30" fmla="*/ 20269 h 255765"/>
              <a:gd name="connsiteX32" fmla="*/ 108547 w 215227"/>
              <a:gd name="connsiteY32" fmla="*/ 155219 h 255765"/>
              <a:gd name="connsiteX33" fmla="*/ 86678 w 215227"/>
              <a:gd name="connsiteY33" fmla="*/ 128550 h 255765"/>
              <a:gd name="connsiteX34" fmla="*/ 113348 w 215227"/>
              <a:gd name="connsiteY34" fmla="*/ 85078 h 255765"/>
              <a:gd name="connsiteX35" fmla="*/ 117615 w 215227"/>
              <a:gd name="connsiteY35" fmla="*/ 77610 h 255765"/>
              <a:gd name="connsiteX36" fmla="*/ 117082 w 215227"/>
              <a:gd name="connsiteY36" fmla="*/ 74409 h 255765"/>
              <a:gd name="connsiteX37" fmla="*/ 107480 w 215227"/>
              <a:gd name="connsiteY37" fmla="*/ 69609 h 255765"/>
              <a:gd name="connsiteX38" fmla="*/ 103480 w 215227"/>
              <a:gd name="connsiteY38" fmla="*/ 69609 h 255765"/>
              <a:gd name="connsiteX39" fmla="*/ 96012 w 215227"/>
              <a:gd name="connsiteY39" fmla="*/ 73876 h 255765"/>
              <a:gd name="connsiteX40" fmla="*/ 30671 w 215227"/>
              <a:gd name="connsiteY40" fmla="*/ 74943 h 255765"/>
              <a:gd name="connsiteX41" fmla="*/ 10401 w 215227"/>
              <a:gd name="connsiteY41" fmla="*/ 73609 h 255765"/>
              <a:gd name="connsiteX42" fmla="*/ 9068 w 215227"/>
              <a:gd name="connsiteY42" fmla="*/ 76010 h 255765"/>
              <a:gd name="connsiteX43" fmla="*/ 9868 w 215227"/>
              <a:gd name="connsiteY43" fmla="*/ 78410 h 255765"/>
              <a:gd name="connsiteX44" fmla="*/ 27737 w 215227"/>
              <a:gd name="connsiteY44" fmla="*/ 89344 h 255765"/>
              <a:gd name="connsiteX45" fmla="*/ 45606 w 215227"/>
              <a:gd name="connsiteY45" fmla="*/ 85611 h 255765"/>
              <a:gd name="connsiteX46" fmla="*/ 93879 w 215227"/>
              <a:gd name="connsiteY46" fmla="*/ 84010 h 255765"/>
              <a:gd name="connsiteX47" fmla="*/ 800 w 215227"/>
              <a:gd name="connsiteY47" fmla="*/ 192825 h 255765"/>
              <a:gd name="connsiteX48" fmla="*/ 1067 w 215227"/>
              <a:gd name="connsiteY48" fmla="*/ 194958 h 255765"/>
              <a:gd name="connsiteX49" fmla="*/ 3734 w 215227"/>
              <a:gd name="connsiteY49" fmla="*/ 197358 h 255765"/>
              <a:gd name="connsiteX50" fmla="*/ 6134 w 215227"/>
              <a:gd name="connsiteY50" fmla="*/ 196824 h 255765"/>
              <a:gd name="connsiteX51" fmla="*/ 78944 w 215227"/>
              <a:gd name="connsiteY51" fmla="*/ 137617 h 255765"/>
              <a:gd name="connsiteX52" fmla="*/ 116015 w 215227"/>
              <a:gd name="connsiteY52" fmla="*/ 184823 h 255765"/>
              <a:gd name="connsiteX53" fmla="*/ 120815 w 215227"/>
              <a:gd name="connsiteY53" fmla="*/ 189090 h 255765"/>
              <a:gd name="connsiteX54" fmla="*/ 129083 w 215227"/>
              <a:gd name="connsiteY54" fmla="*/ 186690 h 255765"/>
              <a:gd name="connsiteX55" fmla="*/ 128550 w 215227"/>
              <a:gd name="connsiteY55" fmla="*/ 180290 h 255765"/>
              <a:gd name="connsiteX56" fmla="*/ 120015 w 215227"/>
              <a:gd name="connsiteY56" fmla="*/ 161354 h 255765"/>
              <a:gd name="connsiteX58" fmla="*/ 34938 w 215227"/>
              <a:gd name="connsiteY58" fmla="*/ 34137 h 255765"/>
              <a:gd name="connsiteX59" fmla="*/ 35471 w 215227"/>
              <a:gd name="connsiteY59" fmla="*/ 36538 h 255765"/>
              <a:gd name="connsiteX60" fmla="*/ 49073 w 215227"/>
              <a:gd name="connsiteY60" fmla="*/ 49340 h 255765"/>
              <a:gd name="connsiteX61" fmla="*/ 53340 w 215227"/>
              <a:gd name="connsiteY61" fmla="*/ 50140 h 255765"/>
              <a:gd name="connsiteX62" fmla="*/ 95212 w 215227"/>
              <a:gd name="connsiteY62" fmla="*/ 49073 h 255765"/>
              <a:gd name="connsiteX63" fmla="*/ 98679 w 215227"/>
              <a:gd name="connsiteY63" fmla="*/ 47472 h 255765"/>
              <a:gd name="connsiteX64" fmla="*/ 99213 w 215227"/>
              <a:gd name="connsiteY64" fmla="*/ 38671 h 255765"/>
              <a:gd name="connsiteX65" fmla="*/ 95479 w 215227"/>
              <a:gd name="connsiteY65" fmla="*/ 36538 h 255765"/>
              <a:gd name="connsiteX66" fmla="*/ 36805 w 215227"/>
              <a:gd name="connsiteY66" fmla="*/ 32003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15227" h="255765">
                <a:moveTo>
                  <a:pt x="177089" y="6934"/>
                </a:moveTo>
                <a:cubicBezTo>
                  <a:pt x="185890" y="9868"/>
                  <a:pt x="193891" y="14135"/>
                  <a:pt x="198158" y="19469"/>
                </a:cubicBezTo>
                <a:lnTo>
                  <a:pt x="198158" y="211760"/>
                </a:lnTo>
                <a:cubicBezTo>
                  <a:pt x="198158" y="222962"/>
                  <a:pt x="198692" y="245364"/>
                  <a:pt x="199225" y="255765"/>
                </a:cubicBezTo>
                <a:lnTo>
                  <a:pt x="208826" y="255765"/>
                </a:lnTo>
                <a:cubicBezTo>
                  <a:pt x="212294" y="242164"/>
                  <a:pt x="214427" y="220028"/>
                  <a:pt x="214427" y="205625"/>
                </a:cubicBezTo>
                <a:lnTo>
                  <a:pt x="214427" y="23737"/>
                </a:lnTo>
                <a:lnTo>
                  <a:pt x="214961" y="11202"/>
                </a:lnTo>
                <a:cubicBezTo>
                  <a:pt x="215227" y="8801"/>
                  <a:pt x="214427" y="7201"/>
                  <a:pt x="211760" y="6135"/>
                </a:cubicBezTo>
                <a:cubicBezTo>
                  <a:pt x="205359" y="3467"/>
                  <a:pt x="190157" y="267"/>
                  <a:pt x="181623" y="0"/>
                </a:cubicBezTo>
                <a:cubicBezTo>
                  <a:pt x="180023" y="0"/>
                  <a:pt x="179223" y="267"/>
                  <a:pt x="178956" y="1334"/>
                </a:cubicBezTo>
                <a:moveTo>
                  <a:pt x="134417" y="25870"/>
                </a:moveTo>
                <a:cubicBezTo>
                  <a:pt x="142151" y="28270"/>
                  <a:pt x="149619" y="32538"/>
                  <a:pt x="153619" y="37071"/>
                </a:cubicBezTo>
                <a:lnTo>
                  <a:pt x="153619" y="119215"/>
                </a:lnTo>
                <a:cubicBezTo>
                  <a:pt x="144818" y="119749"/>
                  <a:pt x="133350" y="120015"/>
                  <a:pt x="126949" y="120015"/>
                </a:cubicBezTo>
                <a:cubicBezTo>
                  <a:pt x="120815" y="120015"/>
                  <a:pt x="114148" y="119749"/>
                  <a:pt x="108547" y="119215"/>
                </a:cubicBezTo>
                <a:lnTo>
                  <a:pt x="106947" y="121882"/>
                </a:lnTo>
                <a:cubicBezTo>
                  <a:pt x="106680" y="122949"/>
                  <a:pt x="106947" y="123482"/>
                  <a:pt x="107747" y="124549"/>
                </a:cubicBezTo>
                <a:cubicBezTo>
                  <a:pt x="112014" y="128016"/>
                  <a:pt x="117615" y="131483"/>
                  <a:pt x="123749" y="134150"/>
                </a:cubicBezTo>
                <a:cubicBezTo>
                  <a:pt x="128283" y="132283"/>
                  <a:pt x="134950" y="130683"/>
                  <a:pt x="139484" y="130416"/>
                </a:cubicBezTo>
                <a:cubicBezTo>
                  <a:pt x="142418" y="129883"/>
                  <a:pt x="148552" y="129616"/>
                  <a:pt x="153619" y="129349"/>
                </a:cubicBezTo>
                <a:lnTo>
                  <a:pt x="153619" y="193091"/>
                </a:lnTo>
                <a:cubicBezTo>
                  <a:pt x="153619" y="204292"/>
                  <a:pt x="153886" y="225895"/>
                  <a:pt x="154686" y="236830"/>
                </a:cubicBezTo>
                <a:lnTo>
                  <a:pt x="164021" y="236830"/>
                </a:lnTo>
                <a:cubicBezTo>
                  <a:pt x="167221" y="223228"/>
                  <a:pt x="169355" y="201359"/>
                  <a:pt x="169355" y="187223"/>
                </a:cubicBezTo>
                <a:lnTo>
                  <a:pt x="169355" y="40539"/>
                </a:lnTo>
                <a:lnTo>
                  <a:pt x="169888" y="29337"/>
                </a:lnTo>
                <a:cubicBezTo>
                  <a:pt x="169888" y="26937"/>
                  <a:pt x="169088" y="25603"/>
                  <a:pt x="167221" y="24803"/>
                </a:cubicBezTo>
                <a:cubicBezTo>
                  <a:pt x="161087" y="21869"/>
                  <a:pt x="147219" y="19203"/>
                  <a:pt x="139218" y="18936"/>
                </a:cubicBezTo>
                <a:cubicBezTo>
                  <a:pt x="137617" y="18936"/>
                  <a:pt x="136551" y="19469"/>
                  <a:pt x="136284" y="20269"/>
                </a:cubicBezTo>
                <a:moveTo>
                  <a:pt x="108547" y="155219"/>
                </a:moveTo>
                <a:lnTo>
                  <a:pt x="86678" y="128550"/>
                </a:lnTo>
                <a:cubicBezTo>
                  <a:pt x="98146" y="114147"/>
                  <a:pt x="107480" y="99213"/>
                  <a:pt x="113348" y="85078"/>
                </a:cubicBezTo>
                <a:lnTo>
                  <a:pt x="117615" y="77610"/>
                </a:lnTo>
                <a:cubicBezTo>
                  <a:pt x="118148" y="76276"/>
                  <a:pt x="118148" y="74943"/>
                  <a:pt x="117082" y="74409"/>
                </a:cubicBezTo>
                <a:cubicBezTo>
                  <a:pt x="115215" y="73075"/>
                  <a:pt x="110148" y="70676"/>
                  <a:pt x="107480" y="69609"/>
                </a:cubicBezTo>
                <a:cubicBezTo>
                  <a:pt x="106414" y="69076"/>
                  <a:pt x="104280" y="69076"/>
                  <a:pt x="103480" y="69609"/>
                </a:cubicBezTo>
                <a:lnTo>
                  <a:pt x="96012" y="73876"/>
                </a:lnTo>
                <a:cubicBezTo>
                  <a:pt x="83744" y="74676"/>
                  <a:pt x="39472" y="74943"/>
                  <a:pt x="30671" y="74943"/>
                </a:cubicBezTo>
                <a:cubicBezTo>
                  <a:pt x="25070" y="74943"/>
                  <a:pt x="16536" y="74676"/>
                  <a:pt x="10401" y="73609"/>
                </a:cubicBezTo>
                <a:lnTo>
                  <a:pt x="9068" y="76010"/>
                </a:lnTo>
                <a:cubicBezTo>
                  <a:pt x="8535" y="76810"/>
                  <a:pt x="8801" y="77610"/>
                  <a:pt x="9868" y="78410"/>
                </a:cubicBezTo>
                <a:cubicBezTo>
                  <a:pt x="14402" y="82410"/>
                  <a:pt x="21336" y="86678"/>
                  <a:pt x="27737" y="89344"/>
                </a:cubicBezTo>
                <a:cubicBezTo>
                  <a:pt x="32004" y="87478"/>
                  <a:pt x="40805" y="85878"/>
                  <a:pt x="45606" y="85611"/>
                </a:cubicBezTo>
                <a:cubicBezTo>
                  <a:pt x="51740" y="84810"/>
                  <a:pt x="81077" y="84010"/>
                  <a:pt x="93879" y="84010"/>
                </a:cubicBezTo>
                <a:cubicBezTo>
                  <a:pt x="77877" y="120282"/>
                  <a:pt x="44272" y="161887"/>
                  <a:pt x="800" y="192825"/>
                </a:cubicBezTo>
                <a:cubicBezTo>
                  <a:pt x="0" y="193625"/>
                  <a:pt x="267" y="194158"/>
                  <a:pt x="1067" y="194958"/>
                </a:cubicBezTo>
                <a:lnTo>
                  <a:pt x="3734" y="197358"/>
                </a:lnTo>
                <a:cubicBezTo>
                  <a:pt x="4534" y="197624"/>
                  <a:pt x="5068" y="197358"/>
                  <a:pt x="6134" y="196824"/>
                </a:cubicBezTo>
                <a:cubicBezTo>
                  <a:pt x="33605" y="181356"/>
                  <a:pt x="58941" y="160020"/>
                  <a:pt x="78944" y="137617"/>
                </a:cubicBezTo>
                <a:lnTo>
                  <a:pt x="116015" y="184823"/>
                </a:lnTo>
                <a:cubicBezTo>
                  <a:pt x="117615" y="186424"/>
                  <a:pt x="119482" y="188557"/>
                  <a:pt x="120815" y="189090"/>
                </a:cubicBezTo>
                <a:cubicBezTo>
                  <a:pt x="123216" y="190424"/>
                  <a:pt x="127750" y="189090"/>
                  <a:pt x="129083" y="186690"/>
                </a:cubicBezTo>
                <a:cubicBezTo>
                  <a:pt x="129616" y="185357"/>
                  <a:pt x="129616" y="183490"/>
                  <a:pt x="128550" y="180290"/>
                </a:cubicBezTo>
                <a:cubicBezTo>
                  <a:pt x="126683" y="175489"/>
                  <a:pt x="123216" y="166954"/>
                  <a:pt x="120015" y="161354"/>
                </a:cubicBezTo>
                <a:moveTo>
                  <a:pt x="34938" y="34137"/>
                </a:moveTo>
                <a:cubicBezTo>
                  <a:pt x="34671" y="34938"/>
                  <a:pt x="34671" y="35738"/>
                  <a:pt x="35471" y="36538"/>
                </a:cubicBezTo>
                <a:cubicBezTo>
                  <a:pt x="39205" y="41606"/>
                  <a:pt x="44539" y="46406"/>
                  <a:pt x="49073" y="49340"/>
                </a:cubicBezTo>
                <a:cubicBezTo>
                  <a:pt x="50407" y="50140"/>
                  <a:pt x="51207" y="50140"/>
                  <a:pt x="53340" y="50140"/>
                </a:cubicBezTo>
                <a:cubicBezTo>
                  <a:pt x="64808" y="49340"/>
                  <a:pt x="82944" y="49073"/>
                  <a:pt x="95212" y="49073"/>
                </a:cubicBezTo>
                <a:cubicBezTo>
                  <a:pt x="96812" y="49073"/>
                  <a:pt x="97879" y="48806"/>
                  <a:pt x="98679" y="47472"/>
                </a:cubicBezTo>
                <a:cubicBezTo>
                  <a:pt x="99746" y="45872"/>
                  <a:pt x="100012" y="41072"/>
                  <a:pt x="99213" y="38671"/>
                </a:cubicBezTo>
                <a:cubicBezTo>
                  <a:pt x="98679" y="37071"/>
                  <a:pt x="97879" y="36538"/>
                  <a:pt x="95479" y="36538"/>
                </a:cubicBezTo>
                <a:cubicBezTo>
                  <a:pt x="78677" y="36271"/>
                  <a:pt x="58941" y="35738"/>
                  <a:pt x="36805" y="320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" name="Freeform 32"/>
          <p:cNvSpPr/>
          <p:nvPr/>
        </p:nvSpPr>
        <p:spPr>
          <a:xfrm>
            <a:off x="3063468" y="7202628"/>
            <a:ext cx="213360" cy="255765"/>
          </a:xfrm>
          <a:custGeom>
            <a:avLst/>
            <a:gdLst>
              <a:gd name="connsiteX0" fmla="*/ 175222 w 213360"/>
              <a:gd name="connsiteY0" fmla="*/ 6934 h 255765"/>
              <a:gd name="connsiteX1" fmla="*/ 196291 w 213360"/>
              <a:gd name="connsiteY1" fmla="*/ 19469 h 255765"/>
              <a:gd name="connsiteX2" fmla="*/ 196291 w 213360"/>
              <a:gd name="connsiteY2" fmla="*/ 211760 h 255765"/>
              <a:gd name="connsiteX3" fmla="*/ 197358 w 213360"/>
              <a:gd name="connsiteY3" fmla="*/ 255765 h 255765"/>
              <a:gd name="connsiteX4" fmla="*/ 206959 w 213360"/>
              <a:gd name="connsiteY4" fmla="*/ 255765 h 255765"/>
              <a:gd name="connsiteX5" fmla="*/ 212560 w 213360"/>
              <a:gd name="connsiteY5" fmla="*/ 205625 h 255765"/>
              <a:gd name="connsiteX6" fmla="*/ 212560 w 213360"/>
              <a:gd name="connsiteY6" fmla="*/ 23737 h 255765"/>
              <a:gd name="connsiteX7" fmla="*/ 213093 w 213360"/>
              <a:gd name="connsiteY7" fmla="*/ 11202 h 255765"/>
              <a:gd name="connsiteX8" fmla="*/ 209893 w 213360"/>
              <a:gd name="connsiteY8" fmla="*/ 6135 h 255765"/>
              <a:gd name="connsiteX9" fmla="*/ 179756 w 213360"/>
              <a:gd name="connsiteY9" fmla="*/ 0 h 255765"/>
              <a:gd name="connsiteX10" fmla="*/ 177089 w 213360"/>
              <a:gd name="connsiteY10" fmla="*/ 1334 h 255765"/>
              <a:gd name="connsiteX12" fmla="*/ 129883 w 213360"/>
              <a:gd name="connsiteY12" fmla="*/ 25870 h 255765"/>
              <a:gd name="connsiteX13" fmla="*/ 148819 w 213360"/>
              <a:gd name="connsiteY13" fmla="*/ 37071 h 255765"/>
              <a:gd name="connsiteX14" fmla="*/ 148819 w 213360"/>
              <a:gd name="connsiteY14" fmla="*/ 84810 h 255765"/>
              <a:gd name="connsiteX15" fmla="*/ 108813 w 213360"/>
              <a:gd name="connsiteY15" fmla="*/ 85878 h 255765"/>
              <a:gd name="connsiteX16" fmla="*/ 100546 w 213360"/>
              <a:gd name="connsiteY16" fmla="*/ 85611 h 255765"/>
              <a:gd name="connsiteX17" fmla="*/ 108547 w 213360"/>
              <a:gd name="connsiteY17" fmla="*/ 62141 h 255765"/>
              <a:gd name="connsiteX18" fmla="*/ 113081 w 213360"/>
              <a:gd name="connsiteY18" fmla="*/ 54140 h 255765"/>
              <a:gd name="connsiteX19" fmla="*/ 112814 w 213360"/>
              <a:gd name="connsiteY19" fmla="*/ 51473 h 255765"/>
              <a:gd name="connsiteX20" fmla="*/ 102946 w 213360"/>
              <a:gd name="connsiteY20" fmla="*/ 46406 h 255765"/>
              <a:gd name="connsiteX21" fmla="*/ 98946 w 213360"/>
              <a:gd name="connsiteY21" fmla="*/ 46406 h 255765"/>
              <a:gd name="connsiteX22" fmla="*/ 91211 w 213360"/>
              <a:gd name="connsiteY22" fmla="*/ 50673 h 255765"/>
              <a:gd name="connsiteX23" fmla="*/ 28004 w 213360"/>
              <a:gd name="connsiteY23" fmla="*/ 52007 h 255765"/>
              <a:gd name="connsiteX24" fmla="*/ 7734 w 213360"/>
              <a:gd name="connsiteY24" fmla="*/ 50940 h 255765"/>
              <a:gd name="connsiteX25" fmla="*/ 6134 w 213360"/>
              <a:gd name="connsiteY25" fmla="*/ 53340 h 255765"/>
              <a:gd name="connsiteX26" fmla="*/ 6667 w 213360"/>
              <a:gd name="connsiteY26" fmla="*/ 55740 h 255765"/>
              <a:gd name="connsiteX27" fmla="*/ 24803 w 213360"/>
              <a:gd name="connsiteY27" fmla="*/ 65875 h 255765"/>
              <a:gd name="connsiteX28" fmla="*/ 42939 w 213360"/>
              <a:gd name="connsiteY28" fmla="*/ 62141 h 255765"/>
              <a:gd name="connsiteX29" fmla="*/ 90144 w 213360"/>
              <a:gd name="connsiteY29" fmla="*/ 61075 h 255765"/>
              <a:gd name="connsiteX30" fmla="*/ 800 w 213360"/>
              <a:gd name="connsiteY30" fmla="*/ 189624 h 255765"/>
              <a:gd name="connsiteX31" fmla="*/ 800 w 213360"/>
              <a:gd name="connsiteY31" fmla="*/ 191491 h 255765"/>
              <a:gd name="connsiteX32" fmla="*/ 3734 w 213360"/>
              <a:gd name="connsiteY32" fmla="*/ 194425 h 255765"/>
              <a:gd name="connsiteX33" fmla="*/ 5867 w 213360"/>
              <a:gd name="connsiteY33" fmla="*/ 193625 h 255765"/>
              <a:gd name="connsiteX34" fmla="*/ 96545 w 213360"/>
              <a:gd name="connsiteY34" fmla="*/ 94145 h 255765"/>
              <a:gd name="connsiteX35" fmla="*/ 106146 w 213360"/>
              <a:gd name="connsiteY35" fmla="*/ 98946 h 255765"/>
              <a:gd name="connsiteX36" fmla="*/ 121348 w 213360"/>
              <a:gd name="connsiteY36" fmla="*/ 95479 h 255765"/>
              <a:gd name="connsiteX37" fmla="*/ 148819 w 213360"/>
              <a:gd name="connsiteY37" fmla="*/ 94679 h 255765"/>
              <a:gd name="connsiteX38" fmla="*/ 148819 w 213360"/>
              <a:gd name="connsiteY38" fmla="*/ 138150 h 255765"/>
              <a:gd name="connsiteX39" fmla="*/ 105346 w 213360"/>
              <a:gd name="connsiteY39" fmla="*/ 139485 h 255765"/>
              <a:gd name="connsiteX40" fmla="*/ 86944 w 213360"/>
              <a:gd name="connsiteY40" fmla="*/ 138150 h 255765"/>
              <a:gd name="connsiteX41" fmla="*/ 85610 w 213360"/>
              <a:gd name="connsiteY41" fmla="*/ 140551 h 255765"/>
              <a:gd name="connsiteX42" fmla="*/ 86411 w 213360"/>
              <a:gd name="connsiteY42" fmla="*/ 143218 h 255765"/>
              <a:gd name="connsiteX43" fmla="*/ 102413 w 213360"/>
              <a:gd name="connsiteY43" fmla="*/ 152286 h 255765"/>
              <a:gd name="connsiteX44" fmla="*/ 117881 w 213360"/>
              <a:gd name="connsiteY44" fmla="*/ 149085 h 255765"/>
              <a:gd name="connsiteX45" fmla="*/ 148819 w 213360"/>
              <a:gd name="connsiteY45" fmla="*/ 148019 h 255765"/>
              <a:gd name="connsiteX46" fmla="*/ 148819 w 213360"/>
              <a:gd name="connsiteY46" fmla="*/ 192557 h 255765"/>
              <a:gd name="connsiteX47" fmla="*/ 149885 w 213360"/>
              <a:gd name="connsiteY47" fmla="*/ 236030 h 255765"/>
              <a:gd name="connsiteX48" fmla="*/ 159220 w 213360"/>
              <a:gd name="connsiteY48" fmla="*/ 236030 h 255765"/>
              <a:gd name="connsiteX49" fmla="*/ 164554 w 213360"/>
              <a:gd name="connsiteY49" fmla="*/ 186424 h 255765"/>
              <a:gd name="connsiteX50" fmla="*/ 164554 w 213360"/>
              <a:gd name="connsiteY50" fmla="*/ 40805 h 255765"/>
              <a:gd name="connsiteX51" fmla="*/ 165087 w 213360"/>
              <a:gd name="connsiteY51" fmla="*/ 29337 h 255765"/>
              <a:gd name="connsiteX52" fmla="*/ 162420 w 213360"/>
              <a:gd name="connsiteY52" fmla="*/ 24803 h 255765"/>
              <a:gd name="connsiteX53" fmla="*/ 134417 w 213360"/>
              <a:gd name="connsiteY53" fmla="*/ 18936 h 255765"/>
              <a:gd name="connsiteX54" fmla="*/ 131750 w 213360"/>
              <a:gd name="connsiteY54" fmla="*/ 20269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13360" h="255765">
                <a:moveTo>
                  <a:pt x="175222" y="6934"/>
                </a:moveTo>
                <a:cubicBezTo>
                  <a:pt x="184023" y="9868"/>
                  <a:pt x="192024" y="14135"/>
                  <a:pt x="196291" y="19469"/>
                </a:cubicBezTo>
                <a:lnTo>
                  <a:pt x="196291" y="211760"/>
                </a:lnTo>
                <a:cubicBezTo>
                  <a:pt x="196291" y="222962"/>
                  <a:pt x="196825" y="245364"/>
                  <a:pt x="197358" y="255765"/>
                </a:cubicBezTo>
                <a:lnTo>
                  <a:pt x="206959" y="255765"/>
                </a:lnTo>
                <a:cubicBezTo>
                  <a:pt x="210426" y="242164"/>
                  <a:pt x="212560" y="220028"/>
                  <a:pt x="212560" y="205625"/>
                </a:cubicBezTo>
                <a:lnTo>
                  <a:pt x="212560" y="23737"/>
                </a:lnTo>
                <a:lnTo>
                  <a:pt x="213093" y="11202"/>
                </a:lnTo>
                <a:cubicBezTo>
                  <a:pt x="213360" y="8801"/>
                  <a:pt x="212560" y="7201"/>
                  <a:pt x="209893" y="6135"/>
                </a:cubicBezTo>
                <a:cubicBezTo>
                  <a:pt x="203492" y="3467"/>
                  <a:pt x="188290" y="267"/>
                  <a:pt x="179756" y="0"/>
                </a:cubicBezTo>
                <a:cubicBezTo>
                  <a:pt x="178155" y="0"/>
                  <a:pt x="177355" y="267"/>
                  <a:pt x="177089" y="1334"/>
                </a:cubicBezTo>
                <a:moveTo>
                  <a:pt x="129883" y="25870"/>
                </a:moveTo>
                <a:cubicBezTo>
                  <a:pt x="137617" y="28537"/>
                  <a:pt x="145085" y="32538"/>
                  <a:pt x="148819" y="37071"/>
                </a:cubicBezTo>
                <a:lnTo>
                  <a:pt x="148819" y="84810"/>
                </a:lnTo>
                <a:cubicBezTo>
                  <a:pt x="136550" y="85344"/>
                  <a:pt x="117348" y="85878"/>
                  <a:pt x="108813" y="85878"/>
                </a:cubicBezTo>
                <a:cubicBezTo>
                  <a:pt x="106146" y="85878"/>
                  <a:pt x="103480" y="85878"/>
                  <a:pt x="100546" y="85611"/>
                </a:cubicBezTo>
                <a:cubicBezTo>
                  <a:pt x="104013" y="77610"/>
                  <a:pt x="106680" y="69876"/>
                  <a:pt x="108547" y="62141"/>
                </a:cubicBezTo>
                <a:lnTo>
                  <a:pt x="113081" y="54140"/>
                </a:lnTo>
                <a:cubicBezTo>
                  <a:pt x="113881" y="53074"/>
                  <a:pt x="113881" y="52274"/>
                  <a:pt x="112814" y="51473"/>
                </a:cubicBezTo>
                <a:cubicBezTo>
                  <a:pt x="110947" y="50140"/>
                  <a:pt x="105613" y="47472"/>
                  <a:pt x="102946" y="46406"/>
                </a:cubicBezTo>
                <a:cubicBezTo>
                  <a:pt x="101879" y="45872"/>
                  <a:pt x="100012" y="45872"/>
                  <a:pt x="98946" y="46406"/>
                </a:cubicBezTo>
                <a:lnTo>
                  <a:pt x="91211" y="50673"/>
                </a:lnTo>
                <a:cubicBezTo>
                  <a:pt x="79210" y="51473"/>
                  <a:pt x="36538" y="52274"/>
                  <a:pt x="28004" y="52007"/>
                </a:cubicBezTo>
                <a:cubicBezTo>
                  <a:pt x="22136" y="52007"/>
                  <a:pt x="13601" y="51740"/>
                  <a:pt x="7734" y="50940"/>
                </a:cubicBezTo>
                <a:lnTo>
                  <a:pt x="6134" y="53340"/>
                </a:lnTo>
                <a:cubicBezTo>
                  <a:pt x="5867" y="54407"/>
                  <a:pt x="5867" y="54940"/>
                  <a:pt x="6667" y="55740"/>
                </a:cubicBezTo>
                <a:cubicBezTo>
                  <a:pt x="11735" y="59475"/>
                  <a:pt x="18402" y="63474"/>
                  <a:pt x="24803" y="65875"/>
                </a:cubicBezTo>
                <a:cubicBezTo>
                  <a:pt x="29337" y="64274"/>
                  <a:pt x="38138" y="62408"/>
                  <a:pt x="42939" y="62141"/>
                </a:cubicBezTo>
                <a:cubicBezTo>
                  <a:pt x="48806" y="61608"/>
                  <a:pt x="78676" y="60808"/>
                  <a:pt x="90144" y="61075"/>
                </a:cubicBezTo>
                <a:cubicBezTo>
                  <a:pt x="77343" y="102946"/>
                  <a:pt x="45072" y="152286"/>
                  <a:pt x="800" y="189624"/>
                </a:cubicBezTo>
                <a:cubicBezTo>
                  <a:pt x="0" y="190424"/>
                  <a:pt x="266" y="190957"/>
                  <a:pt x="800" y="191491"/>
                </a:cubicBezTo>
                <a:lnTo>
                  <a:pt x="3734" y="194425"/>
                </a:lnTo>
                <a:cubicBezTo>
                  <a:pt x="4267" y="194691"/>
                  <a:pt x="5067" y="194425"/>
                  <a:pt x="5867" y="193625"/>
                </a:cubicBezTo>
                <a:cubicBezTo>
                  <a:pt x="45072" y="168288"/>
                  <a:pt x="78410" y="130416"/>
                  <a:pt x="96545" y="94145"/>
                </a:cubicBezTo>
                <a:cubicBezTo>
                  <a:pt x="99479" y="95745"/>
                  <a:pt x="102680" y="97612"/>
                  <a:pt x="106146" y="98946"/>
                </a:cubicBezTo>
                <a:cubicBezTo>
                  <a:pt x="110414" y="97079"/>
                  <a:pt x="117081" y="95745"/>
                  <a:pt x="121348" y="95479"/>
                </a:cubicBezTo>
                <a:cubicBezTo>
                  <a:pt x="127216" y="94945"/>
                  <a:pt x="140017" y="94412"/>
                  <a:pt x="148819" y="94679"/>
                </a:cubicBezTo>
                <a:lnTo>
                  <a:pt x="148819" y="138150"/>
                </a:lnTo>
                <a:cubicBezTo>
                  <a:pt x="135750" y="138950"/>
                  <a:pt x="114414" y="139485"/>
                  <a:pt x="105346" y="139485"/>
                </a:cubicBezTo>
                <a:cubicBezTo>
                  <a:pt x="99479" y="139485"/>
                  <a:pt x="92545" y="138950"/>
                  <a:pt x="86944" y="138150"/>
                </a:cubicBezTo>
                <a:lnTo>
                  <a:pt x="85610" y="140551"/>
                </a:lnTo>
                <a:cubicBezTo>
                  <a:pt x="85344" y="141618"/>
                  <a:pt x="85610" y="142151"/>
                  <a:pt x="86411" y="143218"/>
                </a:cubicBezTo>
                <a:cubicBezTo>
                  <a:pt x="90678" y="146418"/>
                  <a:pt x="96279" y="149885"/>
                  <a:pt x="102413" y="152286"/>
                </a:cubicBezTo>
                <a:cubicBezTo>
                  <a:pt x="106947" y="150685"/>
                  <a:pt x="113348" y="149352"/>
                  <a:pt x="117881" y="149085"/>
                </a:cubicBezTo>
                <a:cubicBezTo>
                  <a:pt x="124015" y="148552"/>
                  <a:pt x="138684" y="148019"/>
                  <a:pt x="148819" y="148019"/>
                </a:cubicBezTo>
                <a:lnTo>
                  <a:pt x="148819" y="192557"/>
                </a:lnTo>
                <a:cubicBezTo>
                  <a:pt x="148819" y="203492"/>
                  <a:pt x="149085" y="225095"/>
                  <a:pt x="149885" y="236030"/>
                </a:cubicBezTo>
                <a:lnTo>
                  <a:pt x="159220" y="236030"/>
                </a:lnTo>
                <a:cubicBezTo>
                  <a:pt x="162420" y="222694"/>
                  <a:pt x="164554" y="200559"/>
                  <a:pt x="164554" y="186424"/>
                </a:cubicBezTo>
                <a:lnTo>
                  <a:pt x="164554" y="40805"/>
                </a:lnTo>
                <a:lnTo>
                  <a:pt x="165087" y="29337"/>
                </a:lnTo>
                <a:cubicBezTo>
                  <a:pt x="165087" y="27204"/>
                  <a:pt x="164287" y="25603"/>
                  <a:pt x="162420" y="24803"/>
                </a:cubicBezTo>
                <a:cubicBezTo>
                  <a:pt x="156286" y="22137"/>
                  <a:pt x="142418" y="19203"/>
                  <a:pt x="134417" y="18936"/>
                </a:cubicBezTo>
                <a:cubicBezTo>
                  <a:pt x="132817" y="18936"/>
                  <a:pt x="132016" y="19469"/>
                  <a:pt x="131750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" name="Freeform 33"/>
          <p:cNvSpPr/>
          <p:nvPr/>
        </p:nvSpPr>
        <p:spPr>
          <a:xfrm>
            <a:off x="3326168" y="7202628"/>
            <a:ext cx="190424" cy="254432"/>
          </a:xfrm>
          <a:custGeom>
            <a:avLst/>
            <a:gdLst>
              <a:gd name="connsiteX0" fmla="*/ 183490 w 190424"/>
              <a:gd name="connsiteY0" fmla="*/ 234963 h 254432"/>
              <a:gd name="connsiteX1" fmla="*/ 185890 w 190424"/>
              <a:gd name="connsiteY1" fmla="*/ 212560 h 254432"/>
              <a:gd name="connsiteX2" fmla="*/ 185890 w 190424"/>
              <a:gd name="connsiteY2" fmla="*/ 163220 h 254432"/>
              <a:gd name="connsiteX3" fmla="*/ 186690 w 190424"/>
              <a:gd name="connsiteY3" fmla="*/ 153086 h 254432"/>
              <a:gd name="connsiteX4" fmla="*/ 184023 w 190424"/>
              <a:gd name="connsiteY4" fmla="*/ 149352 h 254432"/>
              <a:gd name="connsiteX5" fmla="*/ 156020 w 190424"/>
              <a:gd name="connsiteY5" fmla="*/ 143752 h 254432"/>
              <a:gd name="connsiteX6" fmla="*/ 153353 w 190424"/>
              <a:gd name="connsiteY6" fmla="*/ 145085 h 254432"/>
              <a:gd name="connsiteX7" fmla="*/ 151219 w 190424"/>
              <a:gd name="connsiteY7" fmla="*/ 150953 h 254432"/>
              <a:gd name="connsiteX8" fmla="*/ 169355 w 190424"/>
              <a:gd name="connsiteY8" fmla="*/ 160287 h 254432"/>
              <a:gd name="connsiteX9" fmla="*/ 169355 w 190424"/>
              <a:gd name="connsiteY9" fmla="*/ 188824 h 254432"/>
              <a:gd name="connsiteX10" fmla="*/ 81344 w 190424"/>
              <a:gd name="connsiteY10" fmla="*/ 189624 h 254432"/>
              <a:gd name="connsiteX11" fmla="*/ 81610 w 190424"/>
              <a:gd name="connsiteY11" fmla="*/ 173088 h 254432"/>
              <a:gd name="connsiteX12" fmla="*/ 81877 w 190424"/>
              <a:gd name="connsiteY12" fmla="*/ 162687 h 254432"/>
              <a:gd name="connsiteX13" fmla="*/ 79210 w 190424"/>
              <a:gd name="connsiteY13" fmla="*/ 158953 h 254432"/>
              <a:gd name="connsiteX14" fmla="*/ 52274 w 190424"/>
              <a:gd name="connsiteY14" fmla="*/ 155753 h 254432"/>
              <a:gd name="connsiteX15" fmla="*/ 49340 w 190424"/>
              <a:gd name="connsiteY15" fmla="*/ 156819 h 254432"/>
              <a:gd name="connsiteX16" fmla="*/ 47739 w 190424"/>
              <a:gd name="connsiteY16" fmla="*/ 162420 h 254432"/>
              <a:gd name="connsiteX17" fmla="*/ 64275 w 190424"/>
              <a:gd name="connsiteY17" fmla="*/ 170421 h 254432"/>
              <a:gd name="connsiteX18" fmla="*/ 66142 w 190424"/>
              <a:gd name="connsiteY18" fmla="*/ 240830 h 254432"/>
              <a:gd name="connsiteX19" fmla="*/ 68009 w 190424"/>
              <a:gd name="connsiteY19" fmla="*/ 254432 h 254432"/>
              <a:gd name="connsiteX20" fmla="*/ 76543 w 190424"/>
              <a:gd name="connsiteY20" fmla="*/ 254432 h 254432"/>
              <a:gd name="connsiteX21" fmla="*/ 80277 w 190424"/>
              <a:gd name="connsiteY21" fmla="*/ 246164 h 254432"/>
              <a:gd name="connsiteX22" fmla="*/ 188290 w 190424"/>
              <a:gd name="connsiteY22" fmla="*/ 245631 h 254432"/>
              <a:gd name="connsiteX23" fmla="*/ 190424 w 190424"/>
              <a:gd name="connsiteY23" fmla="*/ 239230 h 254432"/>
              <a:gd name="connsiteX24" fmla="*/ 188290 w 190424"/>
              <a:gd name="connsiteY24" fmla="*/ 236830 h 254432"/>
              <a:gd name="connsiteX26" fmla="*/ 169355 w 190424"/>
              <a:gd name="connsiteY26" fmla="*/ 199225 h 254432"/>
              <a:gd name="connsiteX27" fmla="*/ 169355 w 190424"/>
              <a:gd name="connsiteY27" fmla="*/ 235229 h 254432"/>
              <a:gd name="connsiteX28" fmla="*/ 81077 w 190424"/>
              <a:gd name="connsiteY28" fmla="*/ 235763 h 254432"/>
              <a:gd name="connsiteX29" fmla="*/ 81344 w 190424"/>
              <a:gd name="connsiteY29" fmla="*/ 200025 h 254432"/>
              <a:gd name="connsiteX31" fmla="*/ 116015 w 190424"/>
              <a:gd name="connsiteY31" fmla="*/ 78143 h 254432"/>
              <a:gd name="connsiteX32" fmla="*/ 58141 w 190424"/>
              <a:gd name="connsiteY32" fmla="*/ 26137 h 254432"/>
              <a:gd name="connsiteX33" fmla="*/ 0 w 190424"/>
              <a:gd name="connsiteY33" fmla="*/ 78143 h 254432"/>
              <a:gd name="connsiteX34" fmla="*/ 58141 w 190424"/>
              <a:gd name="connsiteY34" fmla="*/ 130149 h 254432"/>
              <a:gd name="connsiteX35" fmla="*/ 116015 w 190424"/>
              <a:gd name="connsiteY35" fmla="*/ 78143 h 254432"/>
              <a:gd name="connsiteX37" fmla="*/ 17069 w 190424"/>
              <a:gd name="connsiteY37" fmla="*/ 78143 h 254432"/>
              <a:gd name="connsiteX38" fmla="*/ 58141 w 190424"/>
              <a:gd name="connsiteY38" fmla="*/ 38671 h 254432"/>
              <a:gd name="connsiteX39" fmla="*/ 99213 w 190424"/>
              <a:gd name="connsiteY39" fmla="*/ 78143 h 254432"/>
              <a:gd name="connsiteX40" fmla="*/ 58141 w 190424"/>
              <a:gd name="connsiteY40" fmla="*/ 117348 h 254432"/>
              <a:gd name="connsiteX41" fmla="*/ 17069 w 190424"/>
              <a:gd name="connsiteY41" fmla="*/ 78143 h 254432"/>
              <a:gd name="connsiteX43" fmla="*/ 171488 w 190424"/>
              <a:gd name="connsiteY43" fmla="*/ 101879 h 254432"/>
              <a:gd name="connsiteX44" fmla="*/ 172822 w 190424"/>
              <a:gd name="connsiteY44" fmla="*/ 138150 h 254432"/>
              <a:gd name="connsiteX45" fmla="*/ 182423 w 190424"/>
              <a:gd name="connsiteY45" fmla="*/ 138150 h 254432"/>
              <a:gd name="connsiteX46" fmla="*/ 188023 w 190424"/>
              <a:gd name="connsiteY46" fmla="*/ 96012 h 254432"/>
              <a:gd name="connsiteX47" fmla="*/ 188023 w 190424"/>
              <a:gd name="connsiteY47" fmla="*/ 25070 h 254432"/>
              <a:gd name="connsiteX48" fmla="*/ 188557 w 190424"/>
              <a:gd name="connsiteY48" fmla="*/ 11468 h 254432"/>
              <a:gd name="connsiteX49" fmla="*/ 185357 w 190424"/>
              <a:gd name="connsiteY49" fmla="*/ 6400 h 254432"/>
              <a:gd name="connsiteX50" fmla="*/ 153353 w 190424"/>
              <a:gd name="connsiteY50" fmla="*/ 0 h 254432"/>
              <a:gd name="connsiteX51" fmla="*/ 150419 w 190424"/>
              <a:gd name="connsiteY51" fmla="*/ 1334 h 254432"/>
              <a:gd name="connsiteX52" fmla="*/ 148819 w 190424"/>
              <a:gd name="connsiteY52" fmla="*/ 7201 h 254432"/>
              <a:gd name="connsiteX53" fmla="*/ 171488 w 190424"/>
              <a:gd name="connsiteY53" fmla="*/ 20269 h 2544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190424" h="254432">
                <a:moveTo>
                  <a:pt x="183490" y="234963"/>
                </a:moveTo>
                <a:cubicBezTo>
                  <a:pt x="184823" y="228829"/>
                  <a:pt x="185890" y="219494"/>
                  <a:pt x="185890" y="212560"/>
                </a:cubicBezTo>
                <a:lnTo>
                  <a:pt x="185890" y="163220"/>
                </a:lnTo>
                <a:lnTo>
                  <a:pt x="186690" y="153086"/>
                </a:lnTo>
                <a:cubicBezTo>
                  <a:pt x="186690" y="151485"/>
                  <a:pt x="186157" y="150153"/>
                  <a:pt x="184023" y="149352"/>
                </a:cubicBezTo>
                <a:cubicBezTo>
                  <a:pt x="177622" y="146685"/>
                  <a:pt x="164288" y="144285"/>
                  <a:pt x="156020" y="143752"/>
                </a:cubicBezTo>
                <a:cubicBezTo>
                  <a:pt x="154153" y="143752"/>
                  <a:pt x="153619" y="144018"/>
                  <a:pt x="153353" y="145085"/>
                </a:cubicBezTo>
                <a:lnTo>
                  <a:pt x="151219" y="150953"/>
                </a:lnTo>
                <a:cubicBezTo>
                  <a:pt x="158686" y="153353"/>
                  <a:pt x="165088" y="156819"/>
                  <a:pt x="169355" y="160287"/>
                </a:cubicBezTo>
                <a:lnTo>
                  <a:pt x="169355" y="188824"/>
                </a:lnTo>
                <a:lnTo>
                  <a:pt x="81344" y="189624"/>
                </a:lnTo>
                <a:lnTo>
                  <a:pt x="81610" y="173088"/>
                </a:lnTo>
                <a:lnTo>
                  <a:pt x="81877" y="162687"/>
                </a:lnTo>
                <a:cubicBezTo>
                  <a:pt x="81877" y="160554"/>
                  <a:pt x="81344" y="159487"/>
                  <a:pt x="79210" y="158953"/>
                </a:cubicBezTo>
                <a:cubicBezTo>
                  <a:pt x="73076" y="157087"/>
                  <a:pt x="60274" y="155753"/>
                  <a:pt x="52274" y="155753"/>
                </a:cubicBezTo>
                <a:cubicBezTo>
                  <a:pt x="50406" y="155753"/>
                  <a:pt x="49606" y="156287"/>
                  <a:pt x="49340" y="156819"/>
                </a:cubicBezTo>
                <a:lnTo>
                  <a:pt x="47739" y="162420"/>
                </a:lnTo>
                <a:cubicBezTo>
                  <a:pt x="54140" y="164287"/>
                  <a:pt x="60541" y="167222"/>
                  <a:pt x="64275" y="170421"/>
                </a:cubicBezTo>
                <a:lnTo>
                  <a:pt x="66142" y="240830"/>
                </a:lnTo>
                <a:cubicBezTo>
                  <a:pt x="66142" y="244831"/>
                  <a:pt x="66675" y="250698"/>
                  <a:pt x="68009" y="254432"/>
                </a:cubicBezTo>
                <a:lnTo>
                  <a:pt x="76543" y="254432"/>
                </a:lnTo>
                <a:cubicBezTo>
                  <a:pt x="78143" y="252565"/>
                  <a:pt x="79477" y="249898"/>
                  <a:pt x="80277" y="246164"/>
                </a:cubicBezTo>
                <a:cubicBezTo>
                  <a:pt x="102946" y="246164"/>
                  <a:pt x="165888" y="245631"/>
                  <a:pt x="188290" y="245631"/>
                </a:cubicBezTo>
                <a:cubicBezTo>
                  <a:pt x="189357" y="244564"/>
                  <a:pt x="190424" y="242164"/>
                  <a:pt x="190424" y="239230"/>
                </a:cubicBezTo>
                <a:cubicBezTo>
                  <a:pt x="190424" y="238163"/>
                  <a:pt x="189624" y="237363"/>
                  <a:pt x="188290" y="236830"/>
                </a:cubicBezTo>
                <a:moveTo>
                  <a:pt x="169355" y="199225"/>
                </a:moveTo>
                <a:lnTo>
                  <a:pt x="169355" y="235229"/>
                </a:lnTo>
                <a:lnTo>
                  <a:pt x="81077" y="235763"/>
                </a:lnTo>
                <a:lnTo>
                  <a:pt x="81344" y="200025"/>
                </a:lnTo>
                <a:moveTo>
                  <a:pt x="116015" y="78143"/>
                </a:moveTo>
                <a:cubicBezTo>
                  <a:pt x="116015" y="47740"/>
                  <a:pt x="91478" y="26137"/>
                  <a:pt x="58141" y="26137"/>
                </a:cubicBezTo>
                <a:cubicBezTo>
                  <a:pt x="24536" y="26137"/>
                  <a:pt x="0" y="47740"/>
                  <a:pt x="0" y="78143"/>
                </a:cubicBezTo>
                <a:cubicBezTo>
                  <a:pt x="0" y="108281"/>
                  <a:pt x="24536" y="130149"/>
                  <a:pt x="58141" y="130149"/>
                </a:cubicBezTo>
                <a:cubicBezTo>
                  <a:pt x="91478" y="130149"/>
                  <a:pt x="116015" y="108281"/>
                  <a:pt x="116015" y="78143"/>
                </a:cubicBezTo>
                <a:moveTo>
                  <a:pt x="17069" y="78143"/>
                </a:moveTo>
                <a:cubicBezTo>
                  <a:pt x="17069" y="53873"/>
                  <a:pt x="34671" y="38671"/>
                  <a:pt x="58141" y="38671"/>
                </a:cubicBezTo>
                <a:cubicBezTo>
                  <a:pt x="81610" y="38671"/>
                  <a:pt x="99213" y="53873"/>
                  <a:pt x="99213" y="78143"/>
                </a:cubicBezTo>
                <a:cubicBezTo>
                  <a:pt x="99213" y="102413"/>
                  <a:pt x="81610" y="117348"/>
                  <a:pt x="58141" y="117348"/>
                </a:cubicBezTo>
                <a:cubicBezTo>
                  <a:pt x="34671" y="117348"/>
                  <a:pt x="17069" y="102413"/>
                  <a:pt x="17069" y="78143"/>
                </a:cubicBezTo>
                <a:moveTo>
                  <a:pt x="171488" y="101879"/>
                </a:moveTo>
                <a:cubicBezTo>
                  <a:pt x="171488" y="111747"/>
                  <a:pt x="171755" y="129349"/>
                  <a:pt x="172822" y="138150"/>
                </a:cubicBezTo>
                <a:lnTo>
                  <a:pt x="182423" y="138150"/>
                </a:lnTo>
                <a:cubicBezTo>
                  <a:pt x="185890" y="128550"/>
                  <a:pt x="188023" y="112281"/>
                  <a:pt x="188023" y="96012"/>
                </a:cubicBezTo>
                <a:lnTo>
                  <a:pt x="188023" y="25070"/>
                </a:lnTo>
                <a:lnTo>
                  <a:pt x="188557" y="11468"/>
                </a:lnTo>
                <a:cubicBezTo>
                  <a:pt x="188557" y="9068"/>
                  <a:pt x="187757" y="7201"/>
                  <a:pt x="185357" y="6400"/>
                </a:cubicBezTo>
                <a:cubicBezTo>
                  <a:pt x="178156" y="3734"/>
                  <a:pt x="162420" y="267"/>
                  <a:pt x="153353" y="0"/>
                </a:cubicBezTo>
                <a:cubicBezTo>
                  <a:pt x="151486" y="0"/>
                  <a:pt x="150686" y="267"/>
                  <a:pt x="150419" y="1334"/>
                </a:cubicBezTo>
                <a:lnTo>
                  <a:pt x="148819" y="7201"/>
                </a:lnTo>
                <a:cubicBezTo>
                  <a:pt x="158153" y="10135"/>
                  <a:pt x="166688" y="14669"/>
                  <a:pt x="171488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" name="Freeform 34"/>
          <p:cNvSpPr/>
          <p:nvPr/>
        </p:nvSpPr>
        <p:spPr>
          <a:xfrm>
            <a:off x="3573665" y="7202628"/>
            <a:ext cx="190690" cy="255765"/>
          </a:xfrm>
          <a:custGeom>
            <a:avLst/>
            <a:gdLst>
              <a:gd name="connsiteX0" fmla="*/ 150686 w 190690"/>
              <a:gd name="connsiteY0" fmla="*/ 6934 h 255765"/>
              <a:gd name="connsiteX1" fmla="*/ 173622 w 190690"/>
              <a:gd name="connsiteY1" fmla="*/ 20269 h 255765"/>
              <a:gd name="connsiteX2" fmla="*/ 173622 w 190690"/>
              <a:gd name="connsiteY2" fmla="*/ 143752 h 255765"/>
              <a:gd name="connsiteX3" fmla="*/ 41605 w 190690"/>
              <a:gd name="connsiteY3" fmla="*/ 164021 h 255765"/>
              <a:gd name="connsiteX4" fmla="*/ 37071 w 190690"/>
              <a:gd name="connsiteY4" fmla="*/ 159487 h 255765"/>
              <a:gd name="connsiteX5" fmla="*/ 37071 w 190690"/>
              <a:gd name="connsiteY5" fmla="*/ 68542 h 255765"/>
              <a:gd name="connsiteX6" fmla="*/ 37338 w 190690"/>
              <a:gd name="connsiteY6" fmla="*/ 56007 h 255765"/>
              <a:gd name="connsiteX7" fmla="*/ 33871 w 190690"/>
              <a:gd name="connsiteY7" fmla="*/ 51207 h 255765"/>
              <a:gd name="connsiteX8" fmla="*/ 3734 w 190690"/>
              <a:gd name="connsiteY8" fmla="*/ 48806 h 255765"/>
              <a:gd name="connsiteX9" fmla="*/ 1067 w 190690"/>
              <a:gd name="connsiteY9" fmla="*/ 50406 h 255765"/>
              <a:gd name="connsiteX10" fmla="*/ 0 w 190690"/>
              <a:gd name="connsiteY10" fmla="*/ 56274 h 255765"/>
              <a:gd name="connsiteX11" fmla="*/ 20269 w 190690"/>
              <a:gd name="connsiteY11" fmla="*/ 64274 h 255765"/>
              <a:gd name="connsiteX12" fmla="*/ 20269 w 190690"/>
              <a:gd name="connsiteY12" fmla="*/ 154953 h 255765"/>
              <a:gd name="connsiteX13" fmla="*/ 21336 w 190690"/>
              <a:gd name="connsiteY13" fmla="*/ 166688 h 255765"/>
              <a:gd name="connsiteX14" fmla="*/ 37338 w 190690"/>
              <a:gd name="connsiteY14" fmla="*/ 178689 h 255765"/>
              <a:gd name="connsiteX15" fmla="*/ 45606 w 190690"/>
              <a:gd name="connsiteY15" fmla="*/ 178422 h 255765"/>
              <a:gd name="connsiteX16" fmla="*/ 173622 w 190690"/>
              <a:gd name="connsiteY16" fmla="*/ 152819 h 255765"/>
              <a:gd name="connsiteX17" fmla="*/ 173622 w 190690"/>
              <a:gd name="connsiteY17" fmla="*/ 209093 h 255765"/>
              <a:gd name="connsiteX18" fmla="*/ 174955 w 190690"/>
              <a:gd name="connsiteY18" fmla="*/ 255765 h 255765"/>
              <a:gd name="connsiteX19" fmla="*/ 184557 w 190690"/>
              <a:gd name="connsiteY19" fmla="*/ 255765 h 255765"/>
              <a:gd name="connsiteX20" fmla="*/ 190157 w 190690"/>
              <a:gd name="connsiteY20" fmla="*/ 202959 h 255765"/>
              <a:gd name="connsiteX21" fmla="*/ 190157 w 190690"/>
              <a:gd name="connsiteY21" fmla="*/ 25070 h 255765"/>
              <a:gd name="connsiteX22" fmla="*/ 190690 w 190690"/>
              <a:gd name="connsiteY22" fmla="*/ 11468 h 255765"/>
              <a:gd name="connsiteX23" fmla="*/ 187490 w 190690"/>
              <a:gd name="connsiteY23" fmla="*/ 6400 h 255765"/>
              <a:gd name="connsiteX24" fmla="*/ 155220 w 190690"/>
              <a:gd name="connsiteY24" fmla="*/ 0 h 255765"/>
              <a:gd name="connsiteX25" fmla="*/ 152552 w 190690"/>
              <a:gd name="connsiteY25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90" h="255765">
                <a:moveTo>
                  <a:pt x="150686" y="6934"/>
                </a:moveTo>
                <a:cubicBezTo>
                  <a:pt x="160287" y="10135"/>
                  <a:pt x="168821" y="14669"/>
                  <a:pt x="173622" y="20269"/>
                </a:cubicBezTo>
                <a:lnTo>
                  <a:pt x="173622" y="143752"/>
                </a:lnTo>
                <a:cubicBezTo>
                  <a:pt x="136017" y="154686"/>
                  <a:pt x="76543" y="162954"/>
                  <a:pt x="41605" y="164021"/>
                </a:cubicBezTo>
                <a:cubicBezTo>
                  <a:pt x="38138" y="164021"/>
                  <a:pt x="37071" y="162687"/>
                  <a:pt x="37071" y="159487"/>
                </a:cubicBezTo>
                <a:lnTo>
                  <a:pt x="37071" y="68542"/>
                </a:lnTo>
                <a:lnTo>
                  <a:pt x="37338" y="56007"/>
                </a:lnTo>
                <a:cubicBezTo>
                  <a:pt x="37338" y="53074"/>
                  <a:pt x="36271" y="51740"/>
                  <a:pt x="33871" y="51207"/>
                </a:cubicBezTo>
                <a:cubicBezTo>
                  <a:pt x="27203" y="49873"/>
                  <a:pt x="12535" y="48806"/>
                  <a:pt x="3734" y="48806"/>
                </a:cubicBezTo>
                <a:cubicBezTo>
                  <a:pt x="2134" y="48806"/>
                  <a:pt x="1334" y="49340"/>
                  <a:pt x="1067" y="50406"/>
                </a:cubicBezTo>
                <a:lnTo>
                  <a:pt x="0" y="56274"/>
                </a:lnTo>
                <a:cubicBezTo>
                  <a:pt x="7734" y="58141"/>
                  <a:pt x="15468" y="61075"/>
                  <a:pt x="20269" y="64274"/>
                </a:cubicBezTo>
                <a:lnTo>
                  <a:pt x="20269" y="154953"/>
                </a:lnTo>
                <a:cubicBezTo>
                  <a:pt x="20269" y="160287"/>
                  <a:pt x="20536" y="164287"/>
                  <a:pt x="21336" y="166688"/>
                </a:cubicBezTo>
                <a:cubicBezTo>
                  <a:pt x="24003" y="174155"/>
                  <a:pt x="29337" y="178689"/>
                  <a:pt x="37338" y="178689"/>
                </a:cubicBezTo>
                <a:cubicBezTo>
                  <a:pt x="39738" y="178689"/>
                  <a:pt x="42672" y="178689"/>
                  <a:pt x="45606" y="178422"/>
                </a:cubicBezTo>
                <a:cubicBezTo>
                  <a:pt x="81610" y="175756"/>
                  <a:pt x="134417" y="165888"/>
                  <a:pt x="173622" y="152819"/>
                </a:cubicBezTo>
                <a:lnTo>
                  <a:pt x="173622" y="209093"/>
                </a:lnTo>
                <a:cubicBezTo>
                  <a:pt x="173622" y="220561"/>
                  <a:pt x="174155" y="244297"/>
                  <a:pt x="174955" y="255765"/>
                </a:cubicBezTo>
                <a:lnTo>
                  <a:pt x="184557" y="255765"/>
                </a:lnTo>
                <a:cubicBezTo>
                  <a:pt x="188023" y="241097"/>
                  <a:pt x="190157" y="217894"/>
                  <a:pt x="190157" y="202959"/>
                </a:cubicBezTo>
                <a:lnTo>
                  <a:pt x="190157" y="25070"/>
                </a:lnTo>
                <a:lnTo>
                  <a:pt x="190690" y="11468"/>
                </a:lnTo>
                <a:cubicBezTo>
                  <a:pt x="190690" y="9068"/>
                  <a:pt x="189890" y="7201"/>
                  <a:pt x="187490" y="6400"/>
                </a:cubicBezTo>
                <a:cubicBezTo>
                  <a:pt x="180289" y="3734"/>
                  <a:pt x="164287" y="267"/>
                  <a:pt x="155220" y="0"/>
                </a:cubicBezTo>
                <a:cubicBezTo>
                  <a:pt x="153353" y="0"/>
                  <a:pt x="152819" y="267"/>
                  <a:pt x="152552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" name="Freeform 35"/>
          <p:cNvSpPr/>
          <p:nvPr/>
        </p:nvSpPr>
        <p:spPr>
          <a:xfrm>
            <a:off x="3815295" y="7202628"/>
            <a:ext cx="240030" cy="255765"/>
          </a:xfrm>
          <a:custGeom>
            <a:avLst/>
            <a:gdLst>
              <a:gd name="connsiteX0" fmla="*/ 204559 w 240030"/>
              <a:gd name="connsiteY0" fmla="*/ 112014 h 255765"/>
              <a:gd name="connsiteX1" fmla="*/ 184823 w 240030"/>
              <a:gd name="connsiteY1" fmla="*/ 112814 h 255765"/>
              <a:gd name="connsiteX2" fmla="*/ 184823 w 240030"/>
              <a:gd name="connsiteY2" fmla="*/ 25070 h 255765"/>
              <a:gd name="connsiteX3" fmla="*/ 185357 w 240030"/>
              <a:gd name="connsiteY3" fmla="*/ 11468 h 255765"/>
              <a:gd name="connsiteX4" fmla="*/ 182423 w 240030"/>
              <a:gd name="connsiteY4" fmla="*/ 6400 h 255765"/>
              <a:gd name="connsiteX5" fmla="*/ 150152 w 240030"/>
              <a:gd name="connsiteY5" fmla="*/ 0 h 255765"/>
              <a:gd name="connsiteX6" fmla="*/ 147219 w 240030"/>
              <a:gd name="connsiteY6" fmla="*/ 1334 h 255765"/>
              <a:gd name="connsiteX7" fmla="*/ 145618 w 240030"/>
              <a:gd name="connsiteY7" fmla="*/ 6934 h 255765"/>
              <a:gd name="connsiteX8" fmla="*/ 168554 w 240030"/>
              <a:gd name="connsiteY8" fmla="*/ 20269 h 255765"/>
              <a:gd name="connsiteX9" fmla="*/ 168554 w 240030"/>
              <a:gd name="connsiteY9" fmla="*/ 148285 h 255765"/>
              <a:gd name="connsiteX10" fmla="*/ 39472 w 240030"/>
              <a:gd name="connsiteY10" fmla="*/ 167487 h 255765"/>
              <a:gd name="connsiteX11" fmla="*/ 34938 w 240030"/>
              <a:gd name="connsiteY11" fmla="*/ 163220 h 255765"/>
              <a:gd name="connsiteX12" fmla="*/ 34938 w 240030"/>
              <a:gd name="connsiteY12" fmla="*/ 61075 h 255765"/>
              <a:gd name="connsiteX13" fmla="*/ 120815 w 240030"/>
              <a:gd name="connsiteY13" fmla="*/ 58675 h 255765"/>
              <a:gd name="connsiteX14" fmla="*/ 123749 w 240030"/>
              <a:gd name="connsiteY14" fmla="*/ 57341 h 255765"/>
              <a:gd name="connsiteX15" fmla="*/ 125882 w 240030"/>
              <a:gd name="connsiteY15" fmla="*/ 49340 h 255765"/>
              <a:gd name="connsiteX16" fmla="*/ 122949 w 240030"/>
              <a:gd name="connsiteY16" fmla="*/ 46139 h 255765"/>
              <a:gd name="connsiteX17" fmla="*/ 101346 w 240030"/>
              <a:gd name="connsiteY17" fmla="*/ 44539 h 255765"/>
              <a:gd name="connsiteX18" fmla="*/ 94145 w 240030"/>
              <a:gd name="connsiteY18" fmla="*/ 48540 h 255765"/>
              <a:gd name="connsiteX19" fmla="*/ 35471 w 240030"/>
              <a:gd name="connsiteY19" fmla="*/ 50673 h 255765"/>
              <a:gd name="connsiteX20" fmla="*/ 4001 w 240030"/>
              <a:gd name="connsiteY20" fmla="*/ 48006 h 255765"/>
              <a:gd name="connsiteX21" fmla="*/ 1334 w 240030"/>
              <a:gd name="connsiteY21" fmla="*/ 49606 h 255765"/>
              <a:gd name="connsiteX22" fmla="*/ 0 w 240030"/>
              <a:gd name="connsiteY22" fmla="*/ 54940 h 255765"/>
              <a:gd name="connsiteX23" fmla="*/ 17869 w 240030"/>
              <a:gd name="connsiteY23" fmla="*/ 62408 h 255765"/>
              <a:gd name="connsiteX24" fmla="*/ 17869 w 240030"/>
              <a:gd name="connsiteY24" fmla="*/ 158687 h 255765"/>
              <a:gd name="connsiteX25" fmla="*/ 18936 w 240030"/>
              <a:gd name="connsiteY25" fmla="*/ 170421 h 255765"/>
              <a:gd name="connsiteX26" fmla="*/ 34671 w 240030"/>
              <a:gd name="connsiteY26" fmla="*/ 182423 h 255765"/>
              <a:gd name="connsiteX27" fmla="*/ 43206 w 240030"/>
              <a:gd name="connsiteY27" fmla="*/ 182156 h 255765"/>
              <a:gd name="connsiteX28" fmla="*/ 168554 w 240030"/>
              <a:gd name="connsiteY28" fmla="*/ 157620 h 255765"/>
              <a:gd name="connsiteX29" fmla="*/ 168554 w 240030"/>
              <a:gd name="connsiteY29" fmla="*/ 209093 h 255765"/>
              <a:gd name="connsiteX30" fmla="*/ 169621 w 240030"/>
              <a:gd name="connsiteY30" fmla="*/ 255765 h 255765"/>
              <a:gd name="connsiteX31" fmla="*/ 179222 w 240030"/>
              <a:gd name="connsiteY31" fmla="*/ 255765 h 255765"/>
              <a:gd name="connsiteX32" fmla="*/ 184823 w 240030"/>
              <a:gd name="connsiteY32" fmla="*/ 202959 h 255765"/>
              <a:gd name="connsiteX33" fmla="*/ 184823 w 240030"/>
              <a:gd name="connsiteY33" fmla="*/ 122949 h 255765"/>
              <a:gd name="connsiteX34" fmla="*/ 232296 w 240030"/>
              <a:gd name="connsiteY34" fmla="*/ 122149 h 255765"/>
              <a:gd name="connsiteX35" fmla="*/ 236830 w 240030"/>
              <a:gd name="connsiteY35" fmla="*/ 121082 h 255765"/>
              <a:gd name="connsiteX36" fmla="*/ 240030 w 240030"/>
              <a:gd name="connsiteY36" fmla="*/ 112547 h 255765"/>
              <a:gd name="connsiteX37" fmla="*/ 236563 w 240030"/>
              <a:gd name="connsiteY37" fmla="*/ 108547 h 255765"/>
              <a:gd name="connsiteX38" fmla="*/ 213093 w 240030"/>
              <a:gd name="connsiteY38" fmla="*/ 10721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5">
                <a:moveTo>
                  <a:pt x="204559" y="112014"/>
                </a:moveTo>
                <a:lnTo>
                  <a:pt x="184823" y="112814"/>
                </a:lnTo>
                <a:lnTo>
                  <a:pt x="184823" y="25070"/>
                </a:lnTo>
                <a:lnTo>
                  <a:pt x="185357" y="11468"/>
                </a:lnTo>
                <a:cubicBezTo>
                  <a:pt x="185357" y="9068"/>
                  <a:pt x="184557" y="7201"/>
                  <a:pt x="182423" y="6400"/>
                </a:cubicBezTo>
                <a:cubicBezTo>
                  <a:pt x="175222" y="3734"/>
                  <a:pt x="159220" y="267"/>
                  <a:pt x="150152" y="0"/>
                </a:cubicBezTo>
                <a:cubicBezTo>
                  <a:pt x="148285" y="0"/>
                  <a:pt x="147485" y="267"/>
                  <a:pt x="147219" y="1334"/>
                </a:cubicBezTo>
                <a:lnTo>
                  <a:pt x="145618" y="6934"/>
                </a:lnTo>
                <a:cubicBezTo>
                  <a:pt x="154953" y="10135"/>
                  <a:pt x="163487" y="14669"/>
                  <a:pt x="168554" y="20269"/>
                </a:cubicBezTo>
                <a:lnTo>
                  <a:pt x="168554" y="148285"/>
                </a:lnTo>
                <a:cubicBezTo>
                  <a:pt x="131750" y="159220"/>
                  <a:pt x="73876" y="166688"/>
                  <a:pt x="39472" y="167487"/>
                </a:cubicBezTo>
                <a:cubicBezTo>
                  <a:pt x="36005" y="167754"/>
                  <a:pt x="34938" y="166421"/>
                  <a:pt x="34938" y="163220"/>
                </a:cubicBezTo>
                <a:lnTo>
                  <a:pt x="34938" y="61075"/>
                </a:lnTo>
                <a:lnTo>
                  <a:pt x="120815" y="58675"/>
                </a:lnTo>
                <a:cubicBezTo>
                  <a:pt x="121882" y="58675"/>
                  <a:pt x="123215" y="58141"/>
                  <a:pt x="123749" y="57341"/>
                </a:cubicBezTo>
                <a:cubicBezTo>
                  <a:pt x="124816" y="56007"/>
                  <a:pt x="125882" y="53074"/>
                  <a:pt x="125882" y="49340"/>
                </a:cubicBezTo>
                <a:cubicBezTo>
                  <a:pt x="125882" y="47740"/>
                  <a:pt x="124816" y="46406"/>
                  <a:pt x="122949" y="46139"/>
                </a:cubicBezTo>
                <a:cubicBezTo>
                  <a:pt x="117882" y="45072"/>
                  <a:pt x="107480" y="44539"/>
                  <a:pt x="101346" y="44539"/>
                </a:cubicBezTo>
                <a:lnTo>
                  <a:pt x="94145" y="48540"/>
                </a:lnTo>
                <a:cubicBezTo>
                  <a:pt x="85344" y="49340"/>
                  <a:pt x="48806" y="50673"/>
                  <a:pt x="35471" y="50673"/>
                </a:cubicBezTo>
                <a:cubicBezTo>
                  <a:pt x="28270" y="49340"/>
                  <a:pt x="11202" y="48006"/>
                  <a:pt x="4001" y="48006"/>
                </a:cubicBezTo>
                <a:cubicBezTo>
                  <a:pt x="2400" y="48006"/>
                  <a:pt x="1600" y="48806"/>
                  <a:pt x="1334" y="49606"/>
                </a:cubicBezTo>
                <a:lnTo>
                  <a:pt x="0" y="54940"/>
                </a:lnTo>
                <a:cubicBezTo>
                  <a:pt x="6934" y="56274"/>
                  <a:pt x="13602" y="58941"/>
                  <a:pt x="17869" y="62408"/>
                </a:cubicBezTo>
                <a:lnTo>
                  <a:pt x="17869" y="158687"/>
                </a:lnTo>
                <a:cubicBezTo>
                  <a:pt x="17869" y="164021"/>
                  <a:pt x="18136" y="168022"/>
                  <a:pt x="18936" y="170421"/>
                </a:cubicBezTo>
                <a:cubicBezTo>
                  <a:pt x="21603" y="177889"/>
                  <a:pt x="26937" y="182423"/>
                  <a:pt x="34671" y="182423"/>
                </a:cubicBezTo>
                <a:cubicBezTo>
                  <a:pt x="37338" y="182423"/>
                  <a:pt x="40005" y="182423"/>
                  <a:pt x="43206" y="182156"/>
                </a:cubicBezTo>
                <a:cubicBezTo>
                  <a:pt x="78677" y="179489"/>
                  <a:pt x="130149" y="170421"/>
                  <a:pt x="168554" y="157620"/>
                </a:cubicBezTo>
                <a:lnTo>
                  <a:pt x="168554" y="209093"/>
                </a:lnTo>
                <a:cubicBezTo>
                  <a:pt x="168554" y="220561"/>
                  <a:pt x="168821" y="244297"/>
                  <a:pt x="169621" y="255765"/>
                </a:cubicBezTo>
                <a:lnTo>
                  <a:pt x="179222" y="255765"/>
                </a:lnTo>
                <a:cubicBezTo>
                  <a:pt x="182690" y="241097"/>
                  <a:pt x="184823" y="217894"/>
                  <a:pt x="184823" y="202959"/>
                </a:cubicBezTo>
                <a:lnTo>
                  <a:pt x="184823" y="122949"/>
                </a:lnTo>
                <a:lnTo>
                  <a:pt x="232296" y="122149"/>
                </a:lnTo>
                <a:cubicBezTo>
                  <a:pt x="233629" y="122149"/>
                  <a:pt x="235496" y="121882"/>
                  <a:pt x="236830" y="121082"/>
                </a:cubicBezTo>
                <a:cubicBezTo>
                  <a:pt x="238430" y="120282"/>
                  <a:pt x="240030" y="117081"/>
                  <a:pt x="240030" y="112547"/>
                </a:cubicBezTo>
                <a:cubicBezTo>
                  <a:pt x="240030" y="110681"/>
                  <a:pt x="238430" y="109081"/>
                  <a:pt x="236563" y="108547"/>
                </a:cubicBezTo>
                <a:cubicBezTo>
                  <a:pt x="231496" y="107480"/>
                  <a:pt x="220828" y="106947"/>
                  <a:pt x="213093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" name="Freeform 36"/>
          <p:cNvSpPr/>
          <p:nvPr/>
        </p:nvSpPr>
        <p:spPr>
          <a:xfrm>
            <a:off x="1877745" y="775123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" name="Freeform 37"/>
          <p:cNvSpPr/>
          <p:nvPr/>
        </p:nvSpPr>
        <p:spPr>
          <a:xfrm>
            <a:off x="2016824" y="7602678"/>
            <a:ext cx="247764" cy="245897"/>
          </a:xfrm>
          <a:custGeom>
            <a:avLst/>
            <a:gdLst>
              <a:gd name="connsiteX0" fmla="*/ 212293 w 247764"/>
              <a:gd name="connsiteY0" fmla="*/ 94945 h 245897"/>
              <a:gd name="connsiteX1" fmla="*/ 192557 w 247764"/>
              <a:gd name="connsiteY1" fmla="*/ 95745 h 245897"/>
              <a:gd name="connsiteX2" fmla="*/ 192557 w 247764"/>
              <a:gd name="connsiteY2" fmla="*/ 25070 h 245897"/>
              <a:gd name="connsiteX3" fmla="*/ 193091 w 247764"/>
              <a:gd name="connsiteY3" fmla="*/ 11468 h 245897"/>
              <a:gd name="connsiteX4" fmla="*/ 190157 w 247764"/>
              <a:gd name="connsiteY4" fmla="*/ 6400 h 245897"/>
              <a:gd name="connsiteX5" fmla="*/ 157886 w 247764"/>
              <a:gd name="connsiteY5" fmla="*/ 0 h 245897"/>
              <a:gd name="connsiteX6" fmla="*/ 155219 w 247764"/>
              <a:gd name="connsiteY6" fmla="*/ 1334 h 245897"/>
              <a:gd name="connsiteX7" fmla="*/ 153352 w 247764"/>
              <a:gd name="connsiteY7" fmla="*/ 7201 h 245897"/>
              <a:gd name="connsiteX8" fmla="*/ 176289 w 247764"/>
              <a:gd name="connsiteY8" fmla="*/ 20269 h 245897"/>
              <a:gd name="connsiteX9" fmla="*/ 176289 w 247764"/>
              <a:gd name="connsiteY9" fmla="*/ 143752 h 245897"/>
              <a:gd name="connsiteX10" fmla="*/ 177355 w 247764"/>
              <a:gd name="connsiteY10" fmla="*/ 187490 h 245897"/>
              <a:gd name="connsiteX11" fmla="*/ 186957 w 247764"/>
              <a:gd name="connsiteY11" fmla="*/ 187490 h 245897"/>
              <a:gd name="connsiteX12" fmla="*/ 192557 w 247764"/>
              <a:gd name="connsiteY12" fmla="*/ 137617 h 245897"/>
              <a:gd name="connsiteX13" fmla="*/ 192557 w 247764"/>
              <a:gd name="connsiteY13" fmla="*/ 105613 h 245897"/>
              <a:gd name="connsiteX14" fmla="*/ 240030 w 247764"/>
              <a:gd name="connsiteY14" fmla="*/ 105080 h 245897"/>
              <a:gd name="connsiteX15" fmla="*/ 244564 w 247764"/>
              <a:gd name="connsiteY15" fmla="*/ 104013 h 245897"/>
              <a:gd name="connsiteX16" fmla="*/ 247764 w 247764"/>
              <a:gd name="connsiteY16" fmla="*/ 95479 h 245897"/>
              <a:gd name="connsiteX17" fmla="*/ 244297 w 247764"/>
              <a:gd name="connsiteY17" fmla="*/ 91478 h 245897"/>
              <a:gd name="connsiteX18" fmla="*/ 220828 w 247764"/>
              <a:gd name="connsiteY18" fmla="*/ 90144 h 245897"/>
              <a:gd name="connsiteX20" fmla="*/ 177889 w 247764"/>
              <a:gd name="connsiteY20" fmla="*/ 234963 h 245897"/>
              <a:gd name="connsiteX21" fmla="*/ 96012 w 247764"/>
              <a:gd name="connsiteY21" fmla="*/ 235763 h 245897"/>
              <a:gd name="connsiteX22" fmla="*/ 89344 w 247764"/>
              <a:gd name="connsiteY22" fmla="*/ 228829 h 245897"/>
              <a:gd name="connsiteX23" fmla="*/ 89344 w 247764"/>
              <a:gd name="connsiteY23" fmla="*/ 191224 h 245897"/>
              <a:gd name="connsiteX24" fmla="*/ 89611 w 247764"/>
              <a:gd name="connsiteY24" fmla="*/ 179756 h 245897"/>
              <a:gd name="connsiteX25" fmla="*/ 85877 w 247764"/>
              <a:gd name="connsiteY25" fmla="*/ 174956 h 245897"/>
              <a:gd name="connsiteX26" fmla="*/ 57340 w 247764"/>
              <a:gd name="connsiteY26" fmla="*/ 172822 h 245897"/>
              <a:gd name="connsiteX27" fmla="*/ 54673 w 247764"/>
              <a:gd name="connsiteY27" fmla="*/ 174155 h 245897"/>
              <a:gd name="connsiteX28" fmla="*/ 53607 w 247764"/>
              <a:gd name="connsiteY28" fmla="*/ 179489 h 245897"/>
              <a:gd name="connsiteX29" fmla="*/ 72542 w 247764"/>
              <a:gd name="connsiteY29" fmla="*/ 186957 h 245897"/>
              <a:gd name="connsiteX30" fmla="*/ 72542 w 247764"/>
              <a:gd name="connsiteY30" fmla="*/ 225628 h 245897"/>
              <a:gd name="connsiteX31" fmla="*/ 94945 w 247764"/>
              <a:gd name="connsiteY31" fmla="*/ 245897 h 245897"/>
              <a:gd name="connsiteX32" fmla="*/ 95212 w 247764"/>
              <a:gd name="connsiteY32" fmla="*/ 245897 h 245897"/>
              <a:gd name="connsiteX33" fmla="*/ 208026 w 247764"/>
              <a:gd name="connsiteY33" fmla="*/ 245097 h 245897"/>
              <a:gd name="connsiteX34" fmla="*/ 210960 w 247764"/>
              <a:gd name="connsiteY34" fmla="*/ 244031 h 245897"/>
              <a:gd name="connsiteX35" fmla="*/ 213627 w 247764"/>
              <a:gd name="connsiteY35" fmla="*/ 235763 h 245897"/>
              <a:gd name="connsiteX36" fmla="*/ 210426 w 247764"/>
              <a:gd name="connsiteY36" fmla="*/ 232296 h 245897"/>
              <a:gd name="connsiteX37" fmla="*/ 186157 w 247764"/>
              <a:gd name="connsiteY37" fmla="*/ 230429 h 245897"/>
              <a:gd name="connsiteX39" fmla="*/ 130950 w 247764"/>
              <a:gd name="connsiteY39" fmla="*/ 142151 h 245897"/>
              <a:gd name="connsiteX40" fmla="*/ 136817 w 247764"/>
              <a:gd name="connsiteY40" fmla="*/ 146152 h 245897"/>
              <a:gd name="connsiteX41" fmla="*/ 144551 w 247764"/>
              <a:gd name="connsiteY41" fmla="*/ 142151 h 245897"/>
              <a:gd name="connsiteX42" fmla="*/ 142685 w 247764"/>
              <a:gd name="connsiteY42" fmla="*/ 135217 h 245897"/>
              <a:gd name="connsiteX43" fmla="*/ 129083 w 247764"/>
              <a:gd name="connsiteY43" fmla="*/ 117348 h 245897"/>
              <a:gd name="connsiteX44" fmla="*/ 118148 w 247764"/>
              <a:gd name="connsiteY44" fmla="*/ 113347 h 245897"/>
              <a:gd name="connsiteX45" fmla="*/ 80277 w 247764"/>
              <a:gd name="connsiteY45" fmla="*/ 82677 h 245897"/>
              <a:gd name="connsiteX46" fmla="*/ 96812 w 247764"/>
              <a:gd name="connsiteY46" fmla="*/ 45872 h 245897"/>
              <a:gd name="connsiteX47" fmla="*/ 97346 w 247764"/>
              <a:gd name="connsiteY47" fmla="*/ 40272 h 245897"/>
              <a:gd name="connsiteX48" fmla="*/ 94412 w 247764"/>
              <a:gd name="connsiteY48" fmla="*/ 35471 h 245897"/>
              <a:gd name="connsiteX49" fmla="*/ 67742 w 247764"/>
              <a:gd name="connsiteY49" fmla="*/ 25070 h 245897"/>
              <a:gd name="connsiteX50" fmla="*/ 64808 w 247764"/>
              <a:gd name="connsiteY50" fmla="*/ 25870 h 245897"/>
              <a:gd name="connsiteX51" fmla="*/ 61875 w 247764"/>
              <a:gd name="connsiteY51" fmla="*/ 30937 h 245897"/>
              <a:gd name="connsiteX52" fmla="*/ 77343 w 247764"/>
              <a:gd name="connsiteY52" fmla="*/ 45606 h 245897"/>
              <a:gd name="connsiteX53" fmla="*/ 1067 w 247764"/>
              <a:gd name="connsiteY53" fmla="*/ 153886 h 245897"/>
              <a:gd name="connsiteX54" fmla="*/ 533 w 247764"/>
              <a:gd name="connsiteY54" fmla="*/ 156287 h 245897"/>
              <a:gd name="connsiteX55" fmla="*/ 2934 w 247764"/>
              <a:gd name="connsiteY55" fmla="*/ 158687 h 245897"/>
              <a:gd name="connsiteX56" fmla="*/ 5601 w 247764"/>
              <a:gd name="connsiteY56" fmla="*/ 158687 h 245897"/>
              <a:gd name="connsiteX57" fmla="*/ 74409 w 247764"/>
              <a:gd name="connsiteY57" fmla="*/ 92012 h 245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47764" h="245897">
                <a:moveTo>
                  <a:pt x="212293" y="94945"/>
                </a:moveTo>
                <a:lnTo>
                  <a:pt x="192557" y="95745"/>
                </a:lnTo>
                <a:lnTo>
                  <a:pt x="192557" y="25070"/>
                </a:lnTo>
                <a:lnTo>
                  <a:pt x="193091" y="11468"/>
                </a:lnTo>
                <a:cubicBezTo>
                  <a:pt x="193091" y="9068"/>
                  <a:pt x="192291" y="7201"/>
                  <a:pt x="190157" y="6400"/>
                </a:cubicBezTo>
                <a:cubicBezTo>
                  <a:pt x="182956" y="3734"/>
                  <a:pt x="166954" y="267"/>
                  <a:pt x="157886" y="0"/>
                </a:cubicBezTo>
                <a:cubicBezTo>
                  <a:pt x="156019" y="0"/>
                  <a:pt x="155486" y="267"/>
                  <a:pt x="155219" y="1334"/>
                </a:cubicBezTo>
                <a:lnTo>
                  <a:pt x="153352" y="7201"/>
                </a:lnTo>
                <a:cubicBezTo>
                  <a:pt x="162954" y="10135"/>
                  <a:pt x="171222" y="14669"/>
                  <a:pt x="176289" y="20269"/>
                </a:cubicBezTo>
                <a:lnTo>
                  <a:pt x="176289" y="143752"/>
                </a:lnTo>
                <a:cubicBezTo>
                  <a:pt x="176289" y="155753"/>
                  <a:pt x="176289" y="176823"/>
                  <a:pt x="177355" y="187490"/>
                </a:cubicBezTo>
                <a:lnTo>
                  <a:pt x="186957" y="187490"/>
                </a:lnTo>
                <a:cubicBezTo>
                  <a:pt x="190424" y="174956"/>
                  <a:pt x="192557" y="155753"/>
                  <a:pt x="192557" y="137617"/>
                </a:cubicBezTo>
                <a:lnTo>
                  <a:pt x="192557" y="105613"/>
                </a:lnTo>
                <a:lnTo>
                  <a:pt x="240030" y="105080"/>
                </a:lnTo>
                <a:cubicBezTo>
                  <a:pt x="241364" y="105080"/>
                  <a:pt x="243230" y="104813"/>
                  <a:pt x="244564" y="104013"/>
                </a:cubicBezTo>
                <a:cubicBezTo>
                  <a:pt x="246164" y="102946"/>
                  <a:pt x="247764" y="100012"/>
                  <a:pt x="247764" y="95479"/>
                </a:cubicBezTo>
                <a:cubicBezTo>
                  <a:pt x="247764" y="93612"/>
                  <a:pt x="246164" y="92012"/>
                  <a:pt x="244297" y="91478"/>
                </a:cubicBezTo>
                <a:cubicBezTo>
                  <a:pt x="239230" y="90412"/>
                  <a:pt x="228562" y="89878"/>
                  <a:pt x="220828" y="90144"/>
                </a:cubicBezTo>
                <a:moveTo>
                  <a:pt x="177889" y="234963"/>
                </a:moveTo>
                <a:cubicBezTo>
                  <a:pt x="162687" y="235763"/>
                  <a:pt x="113081" y="236030"/>
                  <a:pt x="96012" y="235763"/>
                </a:cubicBezTo>
                <a:cubicBezTo>
                  <a:pt x="91211" y="235763"/>
                  <a:pt x="89344" y="233629"/>
                  <a:pt x="89344" y="228829"/>
                </a:cubicBezTo>
                <a:lnTo>
                  <a:pt x="89344" y="191224"/>
                </a:lnTo>
                <a:lnTo>
                  <a:pt x="89611" y="179756"/>
                </a:lnTo>
                <a:cubicBezTo>
                  <a:pt x="89611" y="177089"/>
                  <a:pt x="88544" y="175489"/>
                  <a:pt x="85877" y="174956"/>
                </a:cubicBezTo>
                <a:cubicBezTo>
                  <a:pt x="79743" y="173622"/>
                  <a:pt x="65608" y="172822"/>
                  <a:pt x="57340" y="172822"/>
                </a:cubicBezTo>
                <a:cubicBezTo>
                  <a:pt x="56007" y="172822"/>
                  <a:pt x="54940" y="173088"/>
                  <a:pt x="54673" y="174155"/>
                </a:cubicBezTo>
                <a:lnTo>
                  <a:pt x="53607" y="179489"/>
                </a:lnTo>
                <a:cubicBezTo>
                  <a:pt x="60808" y="181090"/>
                  <a:pt x="68275" y="183756"/>
                  <a:pt x="72542" y="186957"/>
                </a:cubicBezTo>
                <a:lnTo>
                  <a:pt x="72542" y="225628"/>
                </a:lnTo>
                <a:cubicBezTo>
                  <a:pt x="72542" y="240030"/>
                  <a:pt x="78143" y="245631"/>
                  <a:pt x="94945" y="245897"/>
                </a:cubicBezTo>
                <a:lnTo>
                  <a:pt x="95212" y="245897"/>
                </a:lnTo>
                <a:lnTo>
                  <a:pt x="208026" y="245097"/>
                </a:lnTo>
                <a:cubicBezTo>
                  <a:pt x="209093" y="245097"/>
                  <a:pt x="210160" y="244831"/>
                  <a:pt x="210960" y="244031"/>
                </a:cubicBezTo>
                <a:cubicBezTo>
                  <a:pt x="212026" y="242963"/>
                  <a:pt x="213627" y="240030"/>
                  <a:pt x="213627" y="235763"/>
                </a:cubicBezTo>
                <a:cubicBezTo>
                  <a:pt x="213627" y="233897"/>
                  <a:pt x="212293" y="232563"/>
                  <a:pt x="210426" y="232296"/>
                </a:cubicBezTo>
                <a:cubicBezTo>
                  <a:pt x="205359" y="231229"/>
                  <a:pt x="193891" y="230429"/>
                  <a:pt x="186157" y="230429"/>
                </a:cubicBezTo>
                <a:moveTo>
                  <a:pt x="130950" y="142151"/>
                </a:moveTo>
                <a:cubicBezTo>
                  <a:pt x="132817" y="144018"/>
                  <a:pt x="135484" y="145885"/>
                  <a:pt x="136817" y="146152"/>
                </a:cubicBezTo>
                <a:cubicBezTo>
                  <a:pt x="139484" y="146952"/>
                  <a:pt x="143485" y="144818"/>
                  <a:pt x="144551" y="142151"/>
                </a:cubicBezTo>
                <a:cubicBezTo>
                  <a:pt x="145085" y="140551"/>
                  <a:pt x="144551" y="138150"/>
                  <a:pt x="142685" y="135217"/>
                </a:cubicBezTo>
                <a:cubicBezTo>
                  <a:pt x="140018" y="130683"/>
                  <a:pt x="133883" y="122415"/>
                  <a:pt x="129083" y="117348"/>
                </a:cubicBezTo>
                <a:lnTo>
                  <a:pt x="118148" y="113347"/>
                </a:lnTo>
                <a:lnTo>
                  <a:pt x="80277" y="82677"/>
                </a:lnTo>
                <a:cubicBezTo>
                  <a:pt x="87744" y="70409"/>
                  <a:pt x="93345" y="58141"/>
                  <a:pt x="96812" y="45872"/>
                </a:cubicBezTo>
                <a:cubicBezTo>
                  <a:pt x="97079" y="44272"/>
                  <a:pt x="97346" y="42406"/>
                  <a:pt x="97346" y="40272"/>
                </a:cubicBezTo>
                <a:cubicBezTo>
                  <a:pt x="97346" y="38138"/>
                  <a:pt x="96279" y="36538"/>
                  <a:pt x="94412" y="35471"/>
                </a:cubicBezTo>
                <a:cubicBezTo>
                  <a:pt x="89611" y="32003"/>
                  <a:pt x="76276" y="26670"/>
                  <a:pt x="67742" y="25070"/>
                </a:cubicBezTo>
                <a:cubicBezTo>
                  <a:pt x="66142" y="24803"/>
                  <a:pt x="65342" y="25070"/>
                  <a:pt x="64808" y="25870"/>
                </a:cubicBezTo>
                <a:lnTo>
                  <a:pt x="61875" y="30937"/>
                </a:lnTo>
                <a:cubicBezTo>
                  <a:pt x="68542" y="34404"/>
                  <a:pt x="74943" y="40539"/>
                  <a:pt x="77343" y="45606"/>
                </a:cubicBezTo>
                <a:cubicBezTo>
                  <a:pt x="66942" y="80810"/>
                  <a:pt x="38671" y="121882"/>
                  <a:pt x="1067" y="153886"/>
                </a:cubicBezTo>
                <a:cubicBezTo>
                  <a:pt x="0" y="154953"/>
                  <a:pt x="0" y="155487"/>
                  <a:pt x="533" y="156287"/>
                </a:cubicBezTo>
                <a:lnTo>
                  <a:pt x="2934" y="158687"/>
                </a:lnTo>
                <a:cubicBezTo>
                  <a:pt x="3734" y="159220"/>
                  <a:pt x="4534" y="159220"/>
                  <a:pt x="5601" y="158687"/>
                </a:cubicBezTo>
                <a:cubicBezTo>
                  <a:pt x="34404" y="139485"/>
                  <a:pt x="57874" y="116281"/>
                  <a:pt x="74409" y="920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8" name="Freeform 38"/>
          <p:cNvSpPr/>
          <p:nvPr/>
        </p:nvSpPr>
        <p:spPr>
          <a:xfrm>
            <a:off x="2265122" y="7618413"/>
            <a:ext cx="244831" cy="240564"/>
          </a:xfrm>
          <a:custGeom>
            <a:avLst/>
            <a:gdLst>
              <a:gd name="connsiteX0" fmla="*/ 203226 w 244831"/>
              <a:gd name="connsiteY0" fmla="*/ 108280 h 240564"/>
              <a:gd name="connsiteX1" fmla="*/ 30671 w 244831"/>
              <a:gd name="connsiteY1" fmla="*/ 110947 h 240564"/>
              <a:gd name="connsiteX2" fmla="*/ 2134 w 244831"/>
              <a:gd name="connsiteY2" fmla="*/ 108014 h 240564"/>
              <a:gd name="connsiteX3" fmla="*/ 267 w 244831"/>
              <a:gd name="connsiteY3" fmla="*/ 111747 h 240564"/>
              <a:gd name="connsiteX4" fmla="*/ 1067 w 244831"/>
              <a:gd name="connsiteY4" fmla="*/ 113881 h 240564"/>
              <a:gd name="connsiteX5" fmla="*/ 26403 w 244831"/>
              <a:gd name="connsiteY5" fmla="*/ 126683 h 240564"/>
              <a:gd name="connsiteX6" fmla="*/ 52273 w 244831"/>
              <a:gd name="connsiteY6" fmla="*/ 121615 h 240564"/>
              <a:gd name="connsiteX7" fmla="*/ 115481 w 244831"/>
              <a:gd name="connsiteY7" fmla="*/ 120282 h 240564"/>
              <a:gd name="connsiteX8" fmla="*/ 115481 w 244831"/>
              <a:gd name="connsiteY8" fmla="*/ 131217 h 240564"/>
              <a:gd name="connsiteX9" fmla="*/ 116015 w 244831"/>
              <a:gd name="connsiteY9" fmla="*/ 151752 h 240564"/>
              <a:gd name="connsiteX10" fmla="*/ 63208 w 244831"/>
              <a:gd name="connsiteY10" fmla="*/ 195225 h 240564"/>
              <a:gd name="connsiteX11" fmla="*/ 121882 w 244831"/>
              <a:gd name="connsiteY11" fmla="*/ 240564 h 240564"/>
              <a:gd name="connsiteX12" fmla="*/ 180556 w 244831"/>
              <a:gd name="connsiteY12" fmla="*/ 195225 h 240564"/>
              <a:gd name="connsiteX13" fmla="*/ 129083 w 244831"/>
              <a:gd name="connsiteY13" fmla="*/ 151752 h 240564"/>
              <a:gd name="connsiteX14" fmla="*/ 131750 w 244831"/>
              <a:gd name="connsiteY14" fmla="*/ 127750 h 240564"/>
              <a:gd name="connsiteX15" fmla="*/ 131750 w 244831"/>
              <a:gd name="connsiteY15" fmla="*/ 120015 h 240564"/>
              <a:gd name="connsiteX16" fmla="*/ 209360 w 244831"/>
              <a:gd name="connsiteY16" fmla="*/ 119481 h 240564"/>
              <a:gd name="connsiteX17" fmla="*/ 239497 w 244831"/>
              <a:gd name="connsiteY17" fmla="*/ 120815 h 240564"/>
              <a:gd name="connsiteX18" fmla="*/ 244831 w 244831"/>
              <a:gd name="connsiteY18" fmla="*/ 112014 h 240564"/>
              <a:gd name="connsiteX19" fmla="*/ 241364 w 244831"/>
              <a:gd name="connsiteY19" fmla="*/ 108014 h 240564"/>
              <a:gd name="connsiteX20" fmla="*/ 212560 w 244831"/>
              <a:gd name="connsiteY20" fmla="*/ 104280 h 240564"/>
              <a:gd name="connsiteX22" fmla="*/ 163220 w 244831"/>
              <a:gd name="connsiteY22" fmla="*/ 195225 h 240564"/>
              <a:gd name="connsiteX23" fmla="*/ 121882 w 244831"/>
              <a:gd name="connsiteY23" fmla="*/ 228562 h 240564"/>
              <a:gd name="connsiteX24" fmla="*/ 80544 w 244831"/>
              <a:gd name="connsiteY24" fmla="*/ 195225 h 240564"/>
              <a:gd name="connsiteX25" fmla="*/ 121882 w 244831"/>
              <a:gd name="connsiteY25" fmla="*/ 161887 h 240564"/>
              <a:gd name="connsiteX26" fmla="*/ 163220 w 244831"/>
              <a:gd name="connsiteY26" fmla="*/ 195225 h 240564"/>
              <a:gd name="connsiteX28" fmla="*/ 54940 w 244831"/>
              <a:gd name="connsiteY28" fmla="*/ 63474 h 240564"/>
              <a:gd name="connsiteX29" fmla="*/ 77876 w 244831"/>
              <a:gd name="connsiteY29" fmla="*/ 83477 h 240564"/>
              <a:gd name="connsiteX30" fmla="*/ 195491 w 244831"/>
              <a:gd name="connsiteY30" fmla="*/ 81611 h 240564"/>
              <a:gd name="connsiteX31" fmla="*/ 198425 w 244831"/>
              <a:gd name="connsiteY31" fmla="*/ 80543 h 240564"/>
              <a:gd name="connsiteX32" fmla="*/ 200558 w 244831"/>
              <a:gd name="connsiteY32" fmla="*/ 73076 h 240564"/>
              <a:gd name="connsiteX33" fmla="*/ 197625 w 244831"/>
              <a:gd name="connsiteY33" fmla="*/ 69876 h 240564"/>
              <a:gd name="connsiteX34" fmla="*/ 173088 w 244831"/>
              <a:gd name="connsiteY34" fmla="*/ 68275 h 240564"/>
              <a:gd name="connsiteX35" fmla="*/ 165354 w 244831"/>
              <a:gd name="connsiteY35" fmla="*/ 72275 h 240564"/>
              <a:gd name="connsiteX36" fmla="*/ 77876 w 244831"/>
              <a:gd name="connsiteY36" fmla="*/ 73876 h 240564"/>
              <a:gd name="connsiteX37" fmla="*/ 71742 w 244831"/>
              <a:gd name="connsiteY37" fmla="*/ 67475 h 240564"/>
              <a:gd name="connsiteX38" fmla="*/ 71742 w 244831"/>
              <a:gd name="connsiteY38" fmla="*/ 15468 h 240564"/>
              <a:gd name="connsiteX39" fmla="*/ 191490 w 244831"/>
              <a:gd name="connsiteY39" fmla="*/ 14135 h 240564"/>
              <a:gd name="connsiteX40" fmla="*/ 195225 w 244831"/>
              <a:gd name="connsiteY40" fmla="*/ 12535 h 240564"/>
              <a:gd name="connsiteX41" fmla="*/ 197358 w 244831"/>
              <a:gd name="connsiteY41" fmla="*/ 4800 h 240564"/>
              <a:gd name="connsiteX42" fmla="*/ 194158 w 244831"/>
              <a:gd name="connsiteY42" fmla="*/ 1333 h 240564"/>
              <a:gd name="connsiteX43" fmla="*/ 170421 w 244831"/>
              <a:gd name="connsiteY43" fmla="*/ 267 h 240564"/>
              <a:gd name="connsiteX44" fmla="*/ 162687 w 244831"/>
              <a:gd name="connsiteY44" fmla="*/ 3734 h 240564"/>
              <a:gd name="connsiteX45" fmla="*/ 72276 w 244831"/>
              <a:gd name="connsiteY45" fmla="*/ 5067 h 240564"/>
              <a:gd name="connsiteX46" fmla="*/ 42139 w 244831"/>
              <a:gd name="connsiteY46" fmla="*/ 2934 h 240564"/>
              <a:gd name="connsiteX47" fmla="*/ 39472 w 244831"/>
              <a:gd name="connsiteY47" fmla="*/ 4267 h 240564"/>
              <a:gd name="connsiteX48" fmla="*/ 38138 w 244831"/>
              <a:gd name="connsiteY48" fmla="*/ 9868 h 240564"/>
              <a:gd name="connsiteX49" fmla="*/ 54940 w 244831"/>
              <a:gd name="connsiteY49" fmla="*/ 17069 h 2405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40564">
                <a:moveTo>
                  <a:pt x="203226" y="108280"/>
                </a:moveTo>
                <a:cubicBezTo>
                  <a:pt x="184823" y="109347"/>
                  <a:pt x="46673" y="111214"/>
                  <a:pt x="30671" y="110947"/>
                </a:cubicBezTo>
                <a:cubicBezTo>
                  <a:pt x="22670" y="110947"/>
                  <a:pt x="10668" y="109880"/>
                  <a:pt x="2134" y="108014"/>
                </a:cubicBezTo>
                <a:lnTo>
                  <a:pt x="267" y="111747"/>
                </a:lnTo>
                <a:cubicBezTo>
                  <a:pt x="0" y="112547"/>
                  <a:pt x="267" y="113347"/>
                  <a:pt x="1067" y="113881"/>
                </a:cubicBezTo>
                <a:cubicBezTo>
                  <a:pt x="7468" y="118949"/>
                  <a:pt x="16802" y="124015"/>
                  <a:pt x="26403" y="126683"/>
                </a:cubicBezTo>
                <a:cubicBezTo>
                  <a:pt x="32537" y="124549"/>
                  <a:pt x="45606" y="122148"/>
                  <a:pt x="52273" y="121615"/>
                </a:cubicBezTo>
                <a:cubicBezTo>
                  <a:pt x="58407" y="121348"/>
                  <a:pt x="85344" y="120815"/>
                  <a:pt x="115481" y="120282"/>
                </a:cubicBezTo>
                <a:lnTo>
                  <a:pt x="115481" y="131217"/>
                </a:lnTo>
                <a:cubicBezTo>
                  <a:pt x="115481" y="136817"/>
                  <a:pt x="115748" y="144818"/>
                  <a:pt x="116015" y="151752"/>
                </a:cubicBezTo>
                <a:cubicBezTo>
                  <a:pt x="84277" y="153619"/>
                  <a:pt x="63208" y="170688"/>
                  <a:pt x="63208" y="195225"/>
                </a:cubicBezTo>
                <a:cubicBezTo>
                  <a:pt x="63208" y="222161"/>
                  <a:pt x="86944" y="240564"/>
                  <a:pt x="121882" y="240564"/>
                </a:cubicBezTo>
                <a:cubicBezTo>
                  <a:pt x="156820" y="240564"/>
                  <a:pt x="180556" y="222161"/>
                  <a:pt x="180556" y="195225"/>
                </a:cubicBezTo>
                <a:cubicBezTo>
                  <a:pt x="180556" y="171221"/>
                  <a:pt x="160020" y="154153"/>
                  <a:pt x="129083" y="151752"/>
                </a:cubicBezTo>
                <a:cubicBezTo>
                  <a:pt x="130683" y="144284"/>
                  <a:pt x="131750" y="134683"/>
                  <a:pt x="131750" y="127750"/>
                </a:cubicBezTo>
                <a:lnTo>
                  <a:pt x="131750" y="120015"/>
                </a:lnTo>
                <a:cubicBezTo>
                  <a:pt x="166154" y="119749"/>
                  <a:pt x="200292" y="119481"/>
                  <a:pt x="209360" y="119481"/>
                </a:cubicBezTo>
                <a:cubicBezTo>
                  <a:pt x="217361" y="119481"/>
                  <a:pt x="232562" y="120015"/>
                  <a:pt x="239497" y="120815"/>
                </a:cubicBezTo>
                <a:cubicBezTo>
                  <a:pt x="241897" y="119749"/>
                  <a:pt x="244831" y="116015"/>
                  <a:pt x="244831" y="112014"/>
                </a:cubicBezTo>
                <a:cubicBezTo>
                  <a:pt x="244831" y="109880"/>
                  <a:pt x="243497" y="108547"/>
                  <a:pt x="241364" y="108014"/>
                </a:cubicBezTo>
                <a:cubicBezTo>
                  <a:pt x="235496" y="106146"/>
                  <a:pt x="221894" y="104546"/>
                  <a:pt x="212560" y="104280"/>
                </a:cubicBezTo>
                <a:moveTo>
                  <a:pt x="163220" y="195225"/>
                </a:moveTo>
                <a:cubicBezTo>
                  <a:pt x="163220" y="216027"/>
                  <a:pt x="146152" y="228562"/>
                  <a:pt x="121882" y="228562"/>
                </a:cubicBezTo>
                <a:cubicBezTo>
                  <a:pt x="97612" y="228562"/>
                  <a:pt x="80544" y="216027"/>
                  <a:pt x="80544" y="195225"/>
                </a:cubicBezTo>
                <a:cubicBezTo>
                  <a:pt x="80544" y="174421"/>
                  <a:pt x="97612" y="161887"/>
                  <a:pt x="121882" y="161887"/>
                </a:cubicBezTo>
                <a:cubicBezTo>
                  <a:pt x="146152" y="161887"/>
                  <a:pt x="163220" y="174421"/>
                  <a:pt x="163220" y="195225"/>
                </a:cubicBezTo>
                <a:moveTo>
                  <a:pt x="54940" y="63474"/>
                </a:moveTo>
                <a:cubicBezTo>
                  <a:pt x="54940" y="77343"/>
                  <a:pt x="61074" y="83744"/>
                  <a:pt x="77876" y="83477"/>
                </a:cubicBezTo>
                <a:lnTo>
                  <a:pt x="195491" y="81611"/>
                </a:lnTo>
                <a:cubicBezTo>
                  <a:pt x="196825" y="81611"/>
                  <a:pt x="197625" y="81343"/>
                  <a:pt x="198425" y="80543"/>
                </a:cubicBezTo>
                <a:cubicBezTo>
                  <a:pt x="199492" y="79477"/>
                  <a:pt x="200558" y="76809"/>
                  <a:pt x="200558" y="73076"/>
                </a:cubicBezTo>
                <a:cubicBezTo>
                  <a:pt x="200558" y="71209"/>
                  <a:pt x="199492" y="70142"/>
                  <a:pt x="197625" y="69876"/>
                </a:cubicBezTo>
                <a:cubicBezTo>
                  <a:pt x="192557" y="69075"/>
                  <a:pt x="180822" y="68008"/>
                  <a:pt x="173088" y="68275"/>
                </a:cubicBezTo>
                <a:lnTo>
                  <a:pt x="165354" y="72275"/>
                </a:lnTo>
                <a:cubicBezTo>
                  <a:pt x="149619" y="73342"/>
                  <a:pt x="95745" y="74143"/>
                  <a:pt x="77876" y="73876"/>
                </a:cubicBezTo>
                <a:cubicBezTo>
                  <a:pt x="73343" y="73876"/>
                  <a:pt x="71742" y="72275"/>
                  <a:pt x="71742" y="67475"/>
                </a:cubicBezTo>
                <a:lnTo>
                  <a:pt x="71742" y="15468"/>
                </a:lnTo>
                <a:lnTo>
                  <a:pt x="191490" y="14135"/>
                </a:lnTo>
                <a:cubicBezTo>
                  <a:pt x="192824" y="14135"/>
                  <a:pt x="193891" y="13868"/>
                  <a:pt x="195225" y="12535"/>
                </a:cubicBezTo>
                <a:cubicBezTo>
                  <a:pt x="196291" y="11468"/>
                  <a:pt x="197358" y="8534"/>
                  <a:pt x="197358" y="4800"/>
                </a:cubicBezTo>
                <a:cubicBezTo>
                  <a:pt x="197358" y="3201"/>
                  <a:pt x="196291" y="1867"/>
                  <a:pt x="194158" y="1333"/>
                </a:cubicBezTo>
                <a:cubicBezTo>
                  <a:pt x="188557" y="533"/>
                  <a:pt x="177356" y="0"/>
                  <a:pt x="170421" y="267"/>
                </a:cubicBezTo>
                <a:lnTo>
                  <a:pt x="162687" y="3734"/>
                </a:lnTo>
                <a:cubicBezTo>
                  <a:pt x="148285" y="4534"/>
                  <a:pt x="93078" y="5334"/>
                  <a:pt x="72276" y="5067"/>
                </a:cubicBezTo>
                <a:cubicBezTo>
                  <a:pt x="65342" y="3734"/>
                  <a:pt x="49340" y="2934"/>
                  <a:pt x="42139" y="2934"/>
                </a:cubicBezTo>
                <a:cubicBezTo>
                  <a:pt x="40538" y="2934"/>
                  <a:pt x="39738" y="3467"/>
                  <a:pt x="39472" y="4267"/>
                </a:cubicBezTo>
                <a:lnTo>
                  <a:pt x="38138" y="9868"/>
                </a:lnTo>
                <a:cubicBezTo>
                  <a:pt x="44806" y="11202"/>
                  <a:pt x="50940" y="13868"/>
                  <a:pt x="54940" y="17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9" name="Freeform 39"/>
          <p:cNvSpPr/>
          <p:nvPr/>
        </p:nvSpPr>
        <p:spPr>
          <a:xfrm>
            <a:off x="2516887" y="7801903"/>
            <a:ext cx="48806" cy="90144"/>
          </a:xfrm>
          <a:custGeom>
            <a:avLst/>
            <a:gdLst>
              <a:gd name="connsiteX0" fmla="*/ 36805 w 48806"/>
              <a:gd name="connsiteY0" fmla="*/ 36805 h 90144"/>
              <a:gd name="connsiteX1" fmla="*/ 0 w 48806"/>
              <a:gd name="connsiteY1" fmla="*/ 83744 h 90144"/>
              <a:gd name="connsiteX2" fmla="*/ 3201 w 48806"/>
              <a:gd name="connsiteY2" fmla="*/ 90144 h 90144"/>
              <a:gd name="connsiteX3" fmla="*/ 48806 w 48806"/>
              <a:gd name="connsiteY3" fmla="*/ 24003 h 90144"/>
              <a:gd name="connsiteX4" fmla="*/ 45873 w 48806"/>
              <a:gd name="connsiteY4" fmla="*/ 6134 h 90144"/>
              <a:gd name="connsiteX5" fmla="*/ 32271 w 48806"/>
              <a:gd name="connsiteY5" fmla="*/ 0 h 90144"/>
              <a:gd name="connsiteX6" fmla="*/ 18669 w 48806"/>
              <a:gd name="connsiteY6" fmla="*/ 13868 h 90144"/>
              <a:gd name="connsiteX7" fmla="*/ 27470 w 48806"/>
              <a:gd name="connsiteY7" fmla="*/ 29604 h 901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4">
                <a:moveTo>
                  <a:pt x="36805" y="36805"/>
                </a:moveTo>
                <a:cubicBezTo>
                  <a:pt x="32004" y="58407"/>
                  <a:pt x="19203" y="72543"/>
                  <a:pt x="0" y="83744"/>
                </a:cubicBezTo>
                <a:lnTo>
                  <a:pt x="3201" y="90144"/>
                </a:lnTo>
                <a:cubicBezTo>
                  <a:pt x="27204" y="78943"/>
                  <a:pt x="48806" y="53340"/>
                  <a:pt x="48806" y="24003"/>
                </a:cubicBezTo>
                <a:cubicBezTo>
                  <a:pt x="48806" y="16802"/>
                  <a:pt x="48006" y="12268"/>
                  <a:pt x="45873" y="6134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70" y="0"/>
                  <a:pt x="18669" y="6400"/>
                  <a:pt x="18669" y="13868"/>
                </a:cubicBezTo>
                <a:cubicBezTo>
                  <a:pt x="18669" y="19736"/>
                  <a:pt x="21603" y="25070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0" name="Freeform 40"/>
          <p:cNvSpPr/>
          <p:nvPr/>
        </p:nvSpPr>
        <p:spPr>
          <a:xfrm>
            <a:off x="2654112" y="7626681"/>
            <a:ext cx="244831" cy="190691"/>
          </a:xfrm>
          <a:custGeom>
            <a:avLst/>
            <a:gdLst>
              <a:gd name="connsiteX0" fmla="*/ 12002 w 244831"/>
              <a:gd name="connsiteY0" fmla="*/ 117881 h 190691"/>
              <a:gd name="connsiteX1" fmla="*/ 14402 w 244831"/>
              <a:gd name="connsiteY1" fmla="*/ 117615 h 190691"/>
              <a:gd name="connsiteX2" fmla="*/ 78143 w 244831"/>
              <a:gd name="connsiteY2" fmla="*/ 67208 h 190691"/>
              <a:gd name="connsiteX3" fmla="*/ 113081 w 244831"/>
              <a:gd name="connsiteY3" fmla="*/ 94679 h 190691"/>
              <a:gd name="connsiteX4" fmla="*/ 117615 w 244831"/>
              <a:gd name="connsiteY4" fmla="*/ 97879 h 190691"/>
              <a:gd name="connsiteX5" fmla="*/ 76543 w 244831"/>
              <a:gd name="connsiteY5" fmla="*/ 136017 h 190691"/>
              <a:gd name="connsiteX6" fmla="*/ 76010 w 244831"/>
              <a:gd name="connsiteY6" fmla="*/ 138150 h 190691"/>
              <a:gd name="connsiteX7" fmla="*/ 77877 w 244831"/>
              <a:gd name="connsiteY7" fmla="*/ 140284 h 190691"/>
              <a:gd name="connsiteX8" fmla="*/ 80544 w 244831"/>
              <a:gd name="connsiteY8" fmla="*/ 140284 h 190691"/>
              <a:gd name="connsiteX9" fmla="*/ 158420 w 244831"/>
              <a:gd name="connsiteY9" fmla="*/ 73075 h 190691"/>
              <a:gd name="connsiteX10" fmla="*/ 214961 w 244831"/>
              <a:gd name="connsiteY10" fmla="*/ 113347 h 190691"/>
              <a:gd name="connsiteX11" fmla="*/ 221895 w 244831"/>
              <a:gd name="connsiteY11" fmla="*/ 116815 h 190691"/>
              <a:gd name="connsiteX12" fmla="*/ 229362 w 244831"/>
              <a:gd name="connsiteY12" fmla="*/ 110947 h 190691"/>
              <a:gd name="connsiteX13" fmla="*/ 226695 w 244831"/>
              <a:gd name="connsiteY13" fmla="*/ 104013 h 190691"/>
              <a:gd name="connsiteX14" fmla="*/ 210160 w 244831"/>
              <a:gd name="connsiteY14" fmla="*/ 86678 h 190691"/>
              <a:gd name="connsiteX15" fmla="*/ 197091 w 244831"/>
              <a:gd name="connsiteY15" fmla="*/ 83744 h 190691"/>
              <a:gd name="connsiteX16" fmla="*/ 165087 w 244831"/>
              <a:gd name="connsiteY16" fmla="*/ 64008 h 190691"/>
              <a:gd name="connsiteX17" fmla="*/ 186424 w 244831"/>
              <a:gd name="connsiteY17" fmla="*/ 22669 h 190691"/>
              <a:gd name="connsiteX18" fmla="*/ 187757 w 244831"/>
              <a:gd name="connsiteY18" fmla="*/ 16802 h 190691"/>
              <a:gd name="connsiteX19" fmla="*/ 184823 w 244831"/>
              <a:gd name="connsiteY19" fmla="*/ 11735 h 190691"/>
              <a:gd name="connsiteX20" fmla="*/ 156553 w 244831"/>
              <a:gd name="connsiteY20" fmla="*/ 267 h 190691"/>
              <a:gd name="connsiteX21" fmla="*/ 153353 w 244831"/>
              <a:gd name="connsiteY21" fmla="*/ 1067 h 190691"/>
              <a:gd name="connsiteX22" fmla="*/ 150419 w 244831"/>
              <a:gd name="connsiteY22" fmla="*/ 6400 h 190691"/>
              <a:gd name="connsiteX23" fmla="*/ 166421 w 244831"/>
              <a:gd name="connsiteY23" fmla="*/ 21869 h 190691"/>
              <a:gd name="connsiteX24" fmla="*/ 124282 w 244831"/>
              <a:gd name="connsiteY24" fmla="*/ 90144 h 190691"/>
              <a:gd name="connsiteX25" fmla="*/ 123216 w 244831"/>
              <a:gd name="connsiteY25" fmla="*/ 88278 h 190691"/>
              <a:gd name="connsiteX26" fmla="*/ 112014 w 244831"/>
              <a:gd name="connsiteY26" fmla="*/ 73609 h 190691"/>
              <a:gd name="connsiteX27" fmla="*/ 100813 w 244831"/>
              <a:gd name="connsiteY27" fmla="*/ 70676 h 190691"/>
              <a:gd name="connsiteX28" fmla="*/ 84811 w 244831"/>
              <a:gd name="connsiteY28" fmla="*/ 58941 h 190691"/>
              <a:gd name="connsiteX29" fmla="*/ 103213 w 244831"/>
              <a:gd name="connsiteY29" fmla="*/ 26137 h 190691"/>
              <a:gd name="connsiteX30" fmla="*/ 104280 w 244831"/>
              <a:gd name="connsiteY30" fmla="*/ 21069 h 190691"/>
              <a:gd name="connsiteX31" fmla="*/ 101346 w 244831"/>
              <a:gd name="connsiteY31" fmla="*/ 16002 h 190691"/>
              <a:gd name="connsiteX32" fmla="*/ 73876 w 244831"/>
              <a:gd name="connsiteY32" fmla="*/ 5334 h 190691"/>
              <a:gd name="connsiteX33" fmla="*/ 70942 w 244831"/>
              <a:gd name="connsiteY33" fmla="*/ 6134 h 190691"/>
              <a:gd name="connsiteX34" fmla="*/ 68009 w 244831"/>
              <a:gd name="connsiteY34" fmla="*/ 11468 h 190691"/>
              <a:gd name="connsiteX35" fmla="*/ 84011 w 244831"/>
              <a:gd name="connsiteY35" fmla="*/ 26137 h 190691"/>
              <a:gd name="connsiteX36" fmla="*/ 10401 w 244831"/>
              <a:gd name="connsiteY36" fmla="*/ 113614 h 190691"/>
              <a:gd name="connsiteX37" fmla="*/ 10135 w 244831"/>
              <a:gd name="connsiteY37" fmla="*/ 116015 h 190691"/>
              <a:gd name="connsiteX39" fmla="*/ 203226 w 244831"/>
              <a:gd name="connsiteY39" fmla="*/ 172021 h 190691"/>
              <a:gd name="connsiteX40" fmla="*/ 30671 w 244831"/>
              <a:gd name="connsiteY40" fmla="*/ 174688 h 190691"/>
              <a:gd name="connsiteX41" fmla="*/ 2134 w 244831"/>
              <a:gd name="connsiteY41" fmla="*/ 172021 h 190691"/>
              <a:gd name="connsiteX42" fmla="*/ 267 w 244831"/>
              <a:gd name="connsiteY42" fmla="*/ 175489 h 190691"/>
              <a:gd name="connsiteX43" fmla="*/ 1067 w 244831"/>
              <a:gd name="connsiteY43" fmla="*/ 177622 h 190691"/>
              <a:gd name="connsiteX44" fmla="*/ 26403 w 244831"/>
              <a:gd name="connsiteY44" fmla="*/ 190691 h 190691"/>
              <a:gd name="connsiteX45" fmla="*/ 52273 w 244831"/>
              <a:gd name="connsiteY45" fmla="*/ 185357 h 190691"/>
              <a:gd name="connsiteX46" fmla="*/ 209360 w 244831"/>
              <a:gd name="connsiteY46" fmla="*/ 183223 h 190691"/>
              <a:gd name="connsiteX47" fmla="*/ 239497 w 244831"/>
              <a:gd name="connsiteY47" fmla="*/ 184556 h 190691"/>
              <a:gd name="connsiteX48" fmla="*/ 244831 w 244831"/>
              <a:gd name="connsiteY48" fmla="*/ 175755 h 190691"/>
              <a:gd name="connsiteX49" fmla="*/ 241364 w 244831"/>
              <a:gd name="connsiteY49" fmla="*/ 171755 h 190691"/>
              <a:gd name="connsiteX50" fmla="*/ 212560 w 244831"/>
              <a:gd name="connsiteY50" fmla="*/ 168022 h 19069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1" h="190691">
                <a:moveTo>
                  <a:pt x="12002" y="117881"/>
                </a:moveTo>
                <a:cubicBezTo>
                  <a:pt x="12802" y="118415"/>
                  <a:pt x="13335" y="118415"/>
                  <a:pt x="14402" y="117615"/>
                </a:cubicBezTo>
                <a:cubicBezTo>
                  <a:pt x="40272" y="103746"/>
                  <a:pt x="62141" y="86411"/>
                  <a:pt x="78143" y="67208"/>
                </a:cubicBezTo>
                <a:lnTo>
                  <a:pt x="113081" y="94679"/>
                </a:lnTo>
                <a:cubicBezTo>
                  <a:pt x="114415" y="96012"/>
                  <a:pt x="116281" y="97345"/>
                  <a:pt x="117615" y="97879"/>
                </a:cubicBezTo>
                <a:cubicBezTo>
                  <a:pt x="105347" y="111213"/>
                  <a:pt x="91478" y="124282"/>
                  <a:pt x="76543" y="136017"/>
                </a:cubicBezTo>
                <a:cubicBezTo>
                  <a:pt x="75476" y="136551"/>
                  <a:pt x="75209" y="137351"/>
                  <a:pt x="76010" y="138150"/>
                </a:cubicBezTo>
                <a:lnTo>
                  <a:pt x="77877" y="140284"/>
                </a:lnTo>
                <a:cubicBezTo>
                  <a:pt x="78677" y="140818"/>
                  <a:pt x="79210" y="140818"/>
                  <a:pt x="80544" y="140284"/>
                </a:cubicBezTo>
                <a:cubicBezTo>
                  <a:pt x="112548" y="121615"/>
                  <a:pt x="139217" y="98146"/>
                  <a:pt x="158420" y="73075"/>
                </a:cubicBezTo>
                <a:lnTo>
                  <a:pt x="214961" y="113347"/>
                </a:lnTo>
                <a:cubicBezTo>
                  <a:pt x="217094" y="114947"/>
                  <a:pt x="220028" y="116815"/>
                  <a:pt x="221895" y="116815"/>
                </a:cubicBezTo>
                <a:cubicBezTo>
                  <a:pt x="224562" y="117348"/>
                  <a:pt x="228829" y="114681"/>
                  <a:pt x="229362" y="110947"/>
                </a:cubicBezTo>
                <a:cubicBezTo>
                  <a:pt x="229629" y="109347"/>
                  <a:pt x="228829" y="107213"/>
                  <a:pt x="226695" y="104013"/>
                </a:cubicBezTo>
                <a:cubicBezTo>
                  <a:pt x="223228" y="99478"/>
                  <a:pt x="215760" y="91745"/>
                  <a:pt x="210160" y="86678"/>
                </a:cubicBezTo>
                <a:lnTo>
                  <a:pt x="197091" y="83744"/>
                </a:lnTo>
                <a:lnTo>
                  <a:pt x="165087" y="64008"/>
                </a:lnTo>
                <a:cubicBezTo>
                  <a:pt x="174689" y="50406"/>
                  <a:pt x="181890" y="36538"/>
                  <a:pt x="186424" y="22669"/>
                </a:cubicBezTo>
                <a:cubicBezTo>
                  <a:pt x="187223" y="20803"/>
                  <a:pt x="187757" y="18935"/>
                  <a:pt x="187757" y="16802"/>
                </a:cubicBezTo>
                <a:cubicBezTo>
                  <a:pt x="187757" y="14668"/>
                  <a:pt x="186424" y="12802"/>
                  <a:pt x="184823" y="11735"/>
                </a:cubicBezTo>
                <a:cubicBezTo>
                  <a:pt x="179489" y="7734"/>
                  <a:pt x="165621" y="2134"/>
                  <a:pt x="156553" y="267"/>
                </a:cubicBezTo>
                <a:cubicBezTo>
                  <a:pt x="154686" y="0"/>
                  <a:pt x="153886" y="267"/>
                  <a:pt x="153353" y="1067"/>
                </a:cubicBezTo>
                <a:lnTo>
                  <a:pt x="150419" y="6400"/>
                </a:lnTo>
                <a:cubicBezTo>
                  <a:pt x="157087" y="10401"/>
                  <a:pt x="164021" y="17069"/>
                  <a:pt x="166421" y="21869"/>
                </a:cubicBezTo>
                <a:cubicBezTo>
                  <a:pt x="158687" y="43206"/>
                  <a:pt x="143751" y="67208"/>
                  <a:pt x="124282" y="90144"/>
                </a:cubicBezTo>
                <a:cubicBezTo>
                  <a:pt x="124016" y="89612"/>
                  <a:pt x="123749" y="88811"/>
                  <a:pt x="123216" y="88278"/>
                </a:cubicBezTo>
                <a:cubicBezTo>
                  <a:pt x="121082" y="84278"/>
                  <a:pt x="116281" y="78143"/>
                  <a:pt x="112014" y="73609"/>
                </a:cubicBezTo>
                <a:lnTo>
                  <a:pt x="100813" y="70676"/>
                </a:lnTo>
                <a:lnTo>
                  <a:pt x="84811" y="58941"/>
                </a:lnTo>
                <a:cubicBezTo>
                  <a:pt x="92545" y="48272"/>
                  <a:pt x="98946" y="37338"/>
                  <a:pt x="103213" y="26137"/>
                </a:cubicBezTo>
                <a:cubicBezTo>
                  <a:pt x="103746" y="24803"/>
                  <a:pt x="104280" y="22937"/>
                  <a:pt x="104280" y="21069"/>
                </a:cubicBezTo>
                <a:cubicBezTo>
                  <a:pt x="104280" y="18669"/>
                  <a:pt x="103480" y="17335"/>
                  <a:pt x="101346" y="16002"/>
                </a:cubicBezTo>
                <a:cubicBezTo>
                  <a:pt x="96279" y="12535"/>
                  <a:pt x="82944" y="7200"/>
                  <a:pt x="73876" y="5334"/>
                </a:cubicBezTo>
                <a:cubicBezTo>
                  <a:pt x="72542" y="5067"/>
                  <a:pt x="71476" y="5334"/>
                  <a:pt x="70942" y="6134"/>
                </a:cubicBezTo>
                <a:lnTo>
                  <a:pt x="68009" y="11468"/>
                </a:lnTo>
                <a:cubicBezTo>
                  <a:pt x="74676" y="15202"/>
                  <a:pt x="81611" y="21336"/>
                  <a:pt x="84011" y="26137"/>
                </a:cubicBezTo>
                <a:cubicBezTo>
                  <a:pt x="72542" y="55207"/>
                  <a:pt x="45073" y="88278"/>
                  <a:pt x="10401" y="113614"/>
                </a:cubicBezTo>
                <a:cubicBezTo>
                  <a:pt x="9335" y="114415"/>
                  <a:pt x="9068" y="115215"/>
                  <a:pt x="10135" y="116015"/>
                </a:cubicBezTo>
                <a:moveTo>
                  <a:pt x="203226" y="172021"/>
                </a:moveTo>
                <a:cubicBezTo>
                  <a:pt x="184823" y="173088"/>
                  <a:pt x="46673" y="174955"/>
                  <a:pt x="30671" y="174688"/>
                </a:cubicBezTo>
                <a:cubicBezTo>
                  <a:pt x="22670" y="174688"/>
                  <a:pt x="10668" y="173621"/>
                  <a:pt x="2134" y="172021"/>
                </a:cubicBezTo>
                <a:lnTo>
                  <a:pt x="267" y="175489"/>
                </a:lnTo>
                <a:cubicBezTo>
                  <a:pt x="0" y="176288"/>
                  <a:pt x="267" y="177088"/>
                  <a:pt x="1067" y="177622"/>
                </a:cubicBezTo>
                <a:cubicBezTo>
                  <a:pt x="7468" y="182690"/>
                  <a:pt x="16802" y="187757"/>
                  <a:pt x="26403" y="190691"/>
                </a:cubicBezTo>
                <a:cubicBezTo>
                  <a:pt x="32538" y="188557"/>
                  <a:pt x="45606" y="185890"/>
                  <a:pt x="52273" y="185357"/>
                </a:cubicBezTo>
                <a:cubicBezTo>
                  <a:pt x="66142" y="184556"/>
                  <a:pt x="190691" y="182956"/>
                  <a:pt x="209360" y="183223"/>
                </a:cubicBezTo>
                <a:cubicBezTo>
                  <a:pt x="217361" y="183223"/>
                  <a:pt x="232563" y="183756"/>
                  <a:pt x="239497" y="184556"/>
                </a:cubicBezTo>
                <a:cubicBezTo>
                  <a:pt x="241897" y="183490"/>
                  <a:pt x="244831" y="180022"/>
                  <a:pt x="244831" y="175755"/>
                </a:cubicBezTo>
                <a:cubicBezTo>
                  <a:pt x="244831" y="173888"/>
                  <a:pt x="243498" y="172288"/>
                  <a:pt x="241364" y="171755"/>
                </a:cubicBezTo>
                <a:cubicBezTo>
                  <a:pt x="235496" y="169888"/>
                  <a:pt x="221895" y="168287"/>
                  <a:pt x="212560" y="16802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1" name="Freeform 41"/>
          <p:cNvSpPr/>
          <p:nvPr/>
        </p:nvSpPr>
        <p:spPr>
          <a:xfrm>
            <a:off x="2904010" y="7602678"/>
            <a:ext cx="248831" cy="248565"/>
          </a:xfrm>
          <a:custGeom>
            <a:avLst/>
            <a:gdLst>
              <a:gd name="connsiteX0" fmla="*/ 213360 w 248831"/>
              <a:gd name="connsiteY0" fmla="*/ 104813 h 248565"/>
              <a:gd name="connsiteX1" fmla="*/ 193891 w 248831"/>
              <a:gd name="connsiteY1" fmla="*/ 105613 h 248565"/>
              <a:gd name="connsiteX2" fmla="*/ 193891 w 248831"/>
              <a:gd name="connsiteY2" fmla="*/ 25070 h 248565"/>
              <a:gd name="connsiteX3" fmla="*/ 194424 w 248831"/>
              <a:gd name="connsiteY3" fmla="*/ 11468 h 248565"/>
              <a:gd name="connsiteX4" fmla="*/ 191490 w 248831"/>
              <a:gd name="connsiteY4" fmla="*/ 6400 h 248565"/>
              <a:gd name="connsiteX5" fmla="*/ 159486 w 248831"/>
              <a:gd name="connsiteY5" fmla="*/ 0 h 248565"/>
              <a:gd name="connsiteX6" fmla="*/ 156552 w 248831"/>
              <a:gd name="connsiteY6" fmla="*/ 1334 h 248565"/>
              <a:gd name="connsiteX7" fmla="*/ 154686 w 248831"/>
              <a:gd name="connsiteY7" fmla="*/ 7201 h 248565"/>
              <a:gd name="connsiteX8" fmla="*/ 177622 w 248831"/>
              <a:gd name="connsiteY8" fmla="*/ 20269 h 248565"/>
              <a:gd name="connsiteX9" fmla="*/ 177622 w 248831"/>
              <a:gd name="connsiteY9" fmla="*/ 138150 h 248565"/>
              <a:gd name="connsiteX10" fmla="*/ 100812 w 248831"/>
              <a:gd name="connsiteY10" fmla="*/ 148819 h 248565"/>
              <a:gd name="connsiteX11" fmla="*/ 101346 w 248831"/>
              <a:gd name="connsiteY11" fmla="*/ 129883 h 248565"/>
              <a:gd name="connsiteX12" fmla="*/ 102413 w 248831"/>
              <a:gd name="connsiteY12" fmla="*/ 118949 h 248565"/>
              <a:gd name="connsiteX13" fmla="*/ 99479 w 248831"/>
              <a:gd name="connsiteY13" fmla="*/ 114947 h 248565"/>
              <a:gd name="connsiteX14" fmla="*/ 75476 w 248831"/>
              <a:gd name="connsiteY14" fmla="*/ 112014 h 248565"/>
              <a:gd name="connsiteX15" fmla="*/ 72809 w 248831"/>
              <a:gd name="connsiteY15" fmla="*/ 113081 h 248565"/>
              <a:gd name="connsiteX16" fmla="*/ 71475 w 248831"/>
              <a:gd name="connsiteY16" fmla="*/ 118148 h 248565"/>
              <a:gd name="connsiteX17" fmla="*/ 84810 w 248831"/>
              <a:gd name="connsiteY17" fmla="*/ 126150 h 248565"/>
              <a:gd name="connsiteX18" fmla="*/ 84810 w 248831"/>
              <a:gd name="connsiteY18" fmla="*/ 150419 h 248565"/>
              <a:gd name="connsiteX19" fmla="*/ 28537 w 248831"/>
              <a:gd name="connsiteY19" fmla="*/ 154153 h 248565"/>
              <a:gd name="connsiteX20" fmla="*/ 2134 w 248831"/>
              <a:gd name="connsiteY20" fmla="*/ 151753 h 248565"/>
              <a:gd name="connsiteX21" fmla="*/ 266 w 248831"/>
              <a:gd name="connsiteY21" fmla="*/ 155219 h 248565"/>
              <a:gd name="connsiteX22" fmla="*/ 1067 w 248831"/>
              <a:gd name="connsiteY22" fmla="*/ 157620 h 248565"/>
              <a:gd name="connsiteX23" fmla="*/ 25070 w 248831"/>
              <a:gd name="connsiteY23" fmla="*/ 171755 h 248565"/>
              <a:gd name="connsiteX24" fmla="*/ 45339 w 248831"/>
              <a:gd name="connsiteY24" fmla="*/ 166954 h 248565"/>
              <a:gd name="connsiteX25" fmla="*/ 177622 w 248831"/>
              <a:gd name="connsiteY25" fmla="*/ 147218 h 248565"/>
              <a:gd name="connsiteX26" fmla="*/ 177622 w 248831"/>
              <a:gd name="connsiteY26" fmla="*/ 149619 h 248565"/>
              <a:gd name="connsiteX27" fmla="*/ 178689 w 248831"/>
              <a:gd name="connsiteY27" fmla="*/ 193891 h 248565"/>
              <a:gd name="connsiteX28" fmla="*/ 188557 w 248831"/>
              <a:gd name="connsiteY28" fmla="*/ 193891 h 248565"/>
              <a:gd name="connsiteX29" fmla="*/ 193891 w 248831"/>
              <a:gd name="connsiteY29" fmla="*/ 143752 h 248565"/>
              <a:gd name="connsiteX30" fmla="*/ 193891 w 248831"/>
              <a:gd name="connsiteY30" fmla="*/ 115481 h 248565"/>
              <a:gd name="connsiteX31" fmla="*/ 241097 w 248831"/>
              <a:gd name="connsiteY31" fmla="*/ 114681 h 248565"/>
              <a:gd name="connsiteX32" fmla="*/ 245631 w 248831"/>
              <a:gd name="connsiteY32" fmla="*/ 113615 h 248565"/>
              <a:gd name="connsiteX33" fmla="*/ 248831 w 248831"/>
              <a:gd name="connsiteY33" fmla="*/ 105080 h 248565"/>
              <a:gd name="connsiteX34" fmla="*/ 245364 w 248831"/>
              <a:gd name="connsiteY34" fmla="*/ 101079 h 248565"/>
              <a:gd name="connsiteX35" fmla="*/ 221894 w 248831"/>
              <a:gd name="connsiteY35" fmla="*/ 99746 h 248565"/>
              <a:gd name="connsiteX37" fmla="*/ 178689 w 248831"/>
              <a:gd name="connsiteY37" fmla="*/ 237630 h 248565"/>
              <a:gd name="connsiteX38" fmla="*/ 90944 w 248831"/>
              <a:gd name="connsiteY38" fmla="*/ 238430 h 248565"/>
              <a:gd name="connsiteX39" fmla="*/ 84544 w 248831"/>
              <a:gd name="connsiteY39" fmla="*/ 231496 h 248565"/>
              <a:gd name="connsiteX40" fmla="*/ 84544 w 248831"/>
              <a:gd name="connsiteY40" fmla="*/ 199225 h 248565"/>
              <a:gd name="connsiteX41" fmla="*/ 84810 w 248831"/>
              <a:gd name="connsiteY41" fmla="*/ 188023 h 248565"/>
              <a:gd name="connsiteX42" fmla="*/ 81077 w 248831"/>
              <a:gd name="connsiteY42" fmla="*/ 183223 h 248565"/>
              <a:gd name="connsiteX43" fmla="*/ 52540 w 248831"/>
              <a:gd name="connsiteY43" fmla="*/ 180822 h 248565"/>
              <a:gd name="connsiteX44" fmla="*/ 49873 w 248831"/>
              <a:gd name="connsiteY44" fmla="*/ 182423 h 248565"/>
              <a:gd name="connsiteX45" fmla="*/ 48806 w 248831"/>
              <a:gd name="connsiteY45" fmla="*/ 187757 h 248565"/>
              <a:gd name="connsiteX46" fmla="*/ 67475 w 248831"/>
              <a:gd name="connsiteY46" fmla="*/ 195225 h 248565"/>
              <a:gd name="connsiteX47" fmla="*/ 67475 w 248831"/>
              <a:gd name="connsiteY47" fmla="*/ 228829 h 248565"/>
              <a:gd name="connsiteX48" fmla="*/ 90144 w 248831"/>
              <a:gd name="connsiteY48" fmla="*/ 248565 h 248565"/>
              <a:gd name="connsiteX49" fmla="*/ 208026 w 248831"/>
              <a:gd name="connsiteY49" fmla="*/ 247765 h 248565"/>
              <a:gd name="connsiteX50" fmla="*/ 211226 w 248831"/>
              <a:gd name="connsiteY50" fmla="*/ 246431 h 248565"/>
              <a:gd name="connsiteX51" fmla="*/ 213626 w 248831"/>
              <a:gd name="connsiteY51" fmla="*/ 238430 h 248565"/>
              <a:gd name="connsiteX52" fmla="*/ 210426 w 248831"/>
              <a:gd name="connsiteY52" fmla="*/ 235229 h 248565"/>
              <a:gd name="connsiteX53" fmla="*/ 186690 w 248831"/>
              <a:gd name="connsiteY53" fmla="*/ 233096 h 248565"/>
              <a:gd name="connsiteX55" fmla="*/ 14402 w 248831"/>
              <a:gd name="connsiteY55" fmla="*/ 124816 h 248565"/>
              <a:gd name="connsiteX56" fmla="*/ 16802 w 248831"/>
              <a:gd name="connsiteY56" fmla="*/ 124282 h 248565"/>
              <a:gd name="connsiteX57" fmla="*/ 89344 w 248831"/>
              <a:gd name="connsiteY57" fmla="*/ 95479 h 248565"/>
              <a:gd name="connsiteX58" fmla="*/ 145885 w 248831"/>
              <a:gd name="connsiteY58" fmla="*/ 113881 h 248565"/>
              <a:gd name="connsiteX59" fmla="*/ 151485 w 248831"/>
              <a:gd name="connsiteY59" fmla="*/ 114681 h 248565"/>
              <a:gd name="connsiteX60" fmla="*/ 156552 w 248831"/>
              <a:gd name="connsiteY60" fmla="*/ 107214 h 248565"/>
              <a:gd name="connsiteX61" fmla="*/ 153619 w 248831"/>
              <a:gd name="connsiteY61" fmla="*/ 103213 h 248565"/>
              <a:gd name="connsiteX62" fmla="*/ 138684 w 248831"/>
              <a:gd name="connsiteY62" fmla="*/ 94945 h 248565"/>
              <a:gd name="connsiteX63" fmla="*/ 124815 w 248831"/>
              <a:gd name="connsiteY63" fmla="*/ 95212 h 248565"/>
              <a:gd name="connsiteX64" fmla="*/ 101079 w 248831"/>
              <a:gd name="connsiteY64" fmla="*/ 88278 h 248565"/>
              <a:gd name="connsiteX65" fmla="*/ 133883 w 248831"/>
              <a:gd name="connsiteY65" fmla="*/ 60275 h 248565"/>
              <a:gd name="connsiteX66" fmla="*/ 140017 w 248831"/>
              <a:gd name="connsiteY66" fmla="*/ 53607 h 248565"/>
              <a:gd name="connsiteX67" fmla="*/ 139751 w 248831"/>
              <a:gd name="connsiteY67" fmla="*/ 50406 h 248565"/>
              <a:gd name="connsiteX68" fmla="*/ 128282 w 248831"/>
              <a:gd name="connsiteY68" fmla="*/ 45339 h 248565"/>
              <a:gd name="connsiteX69" fmla="*/ 124015 w 248831"/>
              <a:gd name="connsiteY69" fmla="*/ 45339 h 248565"/>
              <a:gd name="connsiteX70" fmla="*/ 116014 w 248831"/>
              <a:gd name="connsiteY70" fmla="*/ 49340 h 248565"/>
              <a:gd name="connsiteX71" fmla="*/ 40538 w 248831"/>
              <a:gd name="connsiteY71" fmla="*/ 51740 h 248565"/>
              <a:gd name="connsiteX72" fmla="*/ 19736 w 248831"/>
              <a:gd name="connsiteY72" fmla="*/ 49873 h 248565"/>
              <a:gd name="connsiteX73" fmla="*/ 18402 w 248831"/>
              <a:gd name="connsiteY73" fmla="*/ 52540 h 248565"/>
              <a:gd name="connsiteX74" fmla="*/ 19202 w 248831"/>
              <a:gd name="connsiteY74" fmla="*/ 54940 h 248565"/>
              <a:gd name="connsiteX75" fmla="*/ 37338 w 248831"/>
              <a:gd name="connsiteY75" fmla="*/ 65075 h 248565"/>
              <a:gd name="connsiteX76" fmla="*/ 57607 w 248831"/>
              <a:gd name="connsiteY76" fmla="*/ 61341 h 248565"/>
              <a:gd name="connsiteX77" fmla="*/ 112547 w 248831"/>
              <a:gd name="connsiteY77" fmla="*/ 59475 h 248565"/>
              <a:gd name="connsiteX78" fmla="*/ 11735 w 248831"/>
              <a:gd name="connsiteY78" fmla="*/ 119482 h 248565"/>
              <a:gd name="connsiteX79" fmla="*/ 11735 w 248831"/>
              <a:gd name="connsiteY79" fmla="*/ 121615 h 248565"/>
              <a:gd name="connsiteX81" fmla="*/ 47472 w 248831"/>
              <a:gd name="connsiteY81" fmla="*/ 17069 h 248565"/>
              <a:gd name="connsiteX82" fmla="*/ 47739 w 248831"/>
              <a:gd name="connsiteY82" fmla="*/ 18936 h 248565"/>
              <a:gd name="connsiteX83" fmla="*/ 63208 w 248831"/>
              <a:gd name="connsiteY83" fmla="*/ 31471 h 248565"/>
              <a:gd name="connsiteX84" fmla="*/ 67742 w 248831"/>
              <a:gd name="connsiteY84" fmla="*/ 32538 h 248565"/>
              <a:gd name="connsiteX85" fmla="*/ 109080 w 248831"/>
              <a:gd name="connsiteY85" fmla="*/ 31204 h 248565"/>
              <a:gd name="connsiteX86" fmla="*/ 112281 w 248831"/>
              <a:gd name="connsiteY86" fmla="*/ 29604 h 248565"/>
              <a:gd name="connsiteX87" fmla="*/ 113081 w 248831"/>
              <a:gd name="connsiteY87" fmla="*/ 21336 h 248565"/>
              <a:gd name="connsiteX88" fmla="*/ 109613 w 248831"/>
              <a:gd name="connsiteY88" fmla="*/ 19203 h 248565"/>
              <a:gd name="connsiteX89" fmla="*/ 49073 w 248831"/>
              <a:gd name="connsiteY89" fmla="*/ 14669 h 2485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</a:cxnLst>
            <a:rect l="l" t="t" r="r" b="b"/>
            <a:pathLst>
              <a:path w="248831" h="248565">
                <a:moveTo>
                  <a:pt x="213360" y="104813"/>
                </a:moveTo>
                <a:lnTo>
                  <a:pt x="193891" y="105613"/>
                </a:lnTo>
                <a:lnTo>
                  <a:pt x="193891" y="25070"/>
                </a:lnTo>
                <a:lnTo>
                  <a:pt x="194424" y="11468"/>
                </a:lnTo>
                <a:cubicBezTo>
                  <a:pt x="194424" y="9068"/>
                  <a:pt x="193624" y="7201"/>
                  <a:pt x="191490" y="6400"/>
                </a:cubicBezTo>
                <a:cubicBezTo>
                  <a:pt x="184290" y="3734"/>
                  <a:pt x="168288" y="267"/>
                  <a:pt x="159486" y="0"/>
                </a:cubicBezTo>
                <a:cubicBezTo>
                  <a:pt x="157353" y="0"/>
                  <a:pt x="156819" y="267"/>
                  <a:pt x="156552" y="1334"/>
                </a:cubicBezTo>
                <a:lnTo>
                  <a:pt x="154686" y="7201"/>
                </a:lnTo>
                <a:cubicBezTo>
                  <a:pt x="164287" y="10135"/>
                  <a:pt x="172821" y="14669"/>
                  <a:pt x="177622" y="20269"/>
                </a:cubicBezTo>
                <a:lnTo>
                  <a:pt x="177622" y="138150"/>
                </a:lnTo>
                <a:cubicBezTo>
                  <a:pt x="158153" y="142151"/>
                  <a:pt x="129349" y="145885"/>
                  <a:pt x="100812" y="148819"/>
                </a:cubicBezTo>
                <a:lnTo>
                  <a:pt x="101346" y="129883"/>
                </a:lnTo>
                <a:lnTo>
                  <a:pt x="102413" y="118949"/>
                </a:lnTo>
                <a:cubicBezTo>
                  <a:pt x="102413" y="116815"/>
                  <a:pt x="101879" y="115481"/>
                  <a:pt x="99479" y="114947"/>
                </a:cubicBezTo>
                <a:cubicBezTo>
                  <a:pt x="93612" y="113347"/>
                  <a:pt x="82943" y="112014"/>
                  <a:pt x="75476" y="112014"/>
                </a:cubicBezTo>
                <a:cubicBezTo>
                  <a:pt x="73876" y="112014"/>
                  <a:pt x="73076" y="112547"/>
                  <a:pt x="72809" y="113081"/>
                </a:cubicBezTo>
                <a:lnTo>
                  <a:pt x="71475" y="118148"/>
                </a:lnTo>
                <a:cubicBezTo>
                  <a:pt x="76809" y="119749"/>
                  <a:pt x="82410" y="122949"/>
                  <a:pt x="84810" y="126150"/>
                </a:cubicBezTo>
                <a:lnTo>
                  <a:pt x="84810" y="150419"/>
                </a:lnTo>
                <a:cubicBezTo>
                  <a:pt x="63474" y="152286"/>
                  <a:pt x="43205" y="153619"/>
                  <a:pt x="28537" y="154153"/>
                </a:cubicBezTo>
                <a:cubicBezTo>
                  <a:pt x="20269" y="154419"/>
                  <a:pt x="10134" y="153353"/>
                  <a:pt x="2134" y="151753"/>
                </a:cubicBezTo>
                <a:lnTo>
                  <a:pt x="266" y="155219"/>
                </a:lnTo>
                <a:cubicBezTo>
                  <a:pt x="0" y="156287"/>
                  <a:pt x="266" y="156819"/>
                  <a:pt x="1067" y="157620"/>
                </a:cubicBezTo>
                <a:cubicBezTo>
                  <a:pt x="7734" y="162954"/>
                  <a:pt x="16802" y="168022"/>
                  <a:pt x="25070" y="171755"/>
                </a:cubicBezTo>
                <a:cubicBezTo>
                  <a:pt x="29870" y="169888"/>
                  <a:pt x="40005" y="167487"/>
                  <a:pt x="45339" y="166954"/>
                </a:cubicBezTo>
                <a:cubicBezTo>
                  <a:pt x="79477" y="164554"/>
                  <a:pt x="145885" y="154953"/>
                  <a:pt x="177622" y="147218"/>
                </a:cubicBezTo>
                <a:lnTo>
                  <a:pt x="177622" y="149619"/>
                </a:lnTo>
                <a:cubicBezTo>
                  <a:pt x="177622" y="161620"/>
                  <a:pt x="177889" y="182956"/>
                  <a:pt x="178689" y="193891"/>
                </a:cubicBezTo>
                <a:lnTo>
                  <a:pt x="188557" y="193891"/>
                </a:lnTo>
                <a:cubicBezTo>
                  <a:pt x="191757" y="181090"/>
                  <a:pt x="193891" y="161887"/>
                  <a:pt x="193891" y="143752"/>
                </a:cubicBezTo>
                <a:lnTo>
                  <a:pt x="193891" y="115481"/>
                </a:lnTo>
                <a:lnTo>
                  <a:pt x="241097" y="114681"/>
                </a:lnTo>
                <a:cubicBezTo>
                  <a:pt x="242430" y="114681"/>
                  <a:pt x="244297" y="114415"/>
                  <a:pt x="245631" y="113615"/>
                </a:cubicBezTo>
                <a:cubicBezTo>
                  <a:pt x="247231" y="112814"/>
                  <a:pt x="248831" y="109613"/>
                  <a:pt x="248831" y="105080"/>
                </a:cubicBezTo>
                <a:cubicBezTo>
                  <a:pt x="248831" y="103480"/>
                  <a:pt x="247231" y="101613"/>
                  <a:pt x="245364" y="101079"/>
                </a:cubicBezTo>
                <a:cubicBezTo>
                  <a:pt x="240297" y="100012"/>
                  <a:pt x="229629" y="99479"/>
                  <a:pt x="221894" y="99746"/>
                </a:cubicBezTo>
                <a:moveTo>
                  <a:pt x="178689" y="237630"/>
                </a:moveTo>
                <a:cubicBezTo>
                  <a:pt x="162687" y="238430"/>
                  <a:pt x="109080" y="238696"/>
                  <a:pt x="90944" y="238430"/>
                </a:cubicBezTo>
                <a:cubicBezTo>
                  <a:pt x="86411" y="238430"/>
                  <a:pt x="84544" y="236563"/>
                  <a:pt x="84544" y="231496"/>
                </a:cubicBezTo>
                <a:lnTo>
                  <a:pt x="84544" y="199225"/>
                </a:lnTo>
                <a:lnTo>
                  <a:pt x="84810" y="188023"/>
                </a:lnTo>
                <a:cubicBezTo>
                  <a:pt x="84810" y="185090"/>
                  <a:pt x="83477" y="183756"/>
                  <a:pt x="81077" y="183223"/>
                </a:cubicBezTo>
                <a:cubicBezTo>
                  <a:pt x="74942" y="181890"/>
                  <a:pt x="60541" y="180822"/>
                  <a:pt x="52540" y="180822"/>
                </a:cubicBezTo>
                <a:cubicBezTo>
                  <a:pt x="50940" y="180822"/>
                  <a:pt x="50139" y="181356"/>
                  <a:pt x="49873" y="182423"/>
                </a:cubicBezTo>
                <a:lnTo>
                  <a:pt x="48806" y="187757"/>
                </a:lnTo>
                <a:cubicBezTo>
                  <a:pt x="55740" y="189357"/>
                  <a:pt x="63208" y="191757"/>
                  <a:pt x="67475" y="195225"/>
                </a:cubicBezTo>
                <a:lnTo>
                  <a:pt x="67475" y="228829"/>
                </a:lnTo>
                <a:cubicBezTo>
                  <a:pt x="67475" y="242963"/>
                  <a:pt x="73342" y="248565"/>
                  <a:pt x="90144" y="248565"/>
                </a:cubicBezTo>
                <a:lnTo>
                  <a:pt x="208026" y="247765"/>
                </a:lnTo>
                <a:cubicBezTo>
                  <a:pt x="209093" y="247765"/>
                  <a:pt x="210426" y="247497"/>
                  <a:pt x="211226" y="246431"/>
                </a:cubicBezTo>
                <a:cubicBezTo>
                  <a:pt x="212026" y="245631"/>
                  <a:pt x="213626" y="242963"/>
                  <a:pt x="213626" y="238430"/>
                </a:cubicBezTo>
                <a:cubicBezTo>
                  <a:pt x="213626" y="236563"/>
                  <a:pt x="212293" y="235763"/>
                  <a:pt x="210426" y="235229"/>
                </a:cubicBezTo>
                <a:cubicBezTo>
                  <a:pt x="205625" y="233897"/>
                  <a:pt x="194158" y="233096"/>
                  <a:pt x="186690" y="233096"/>
                </a:cubicBezTo>
                <a:moveTo>
                  <a:pt x="14402" y="124816"/>
                </a:moveTo>
                <a:cubicBezTo>
                  <a:pt x="14935" y="125082"/>
                  <a:pt x="15735" y="124816"/>
                  <a:pt x="16802" y="124282"/>
                </a:cubicBezTo>
                <a:cubicBezTo>
                  <a:pt x="42672" y="118148"/>
                  <a:pt x="67742" y="108014"/>
                  <a:pt x="89344" y="95479"/>
                </a:cubicBezTo>
                <a:lnTo>
                  <a:pt x="145885" y="113881"/>
                </a:lnTo>
                <a:cubicBezTo>
                  <a:pt x="147752" y="114681"/>
                  <a:pt x="150152" y="114947"/>
                  <a:pt x="151485" y="114681"/>
                </a:cubicBezTo>
                <a:cubicBezTo>
                  <a:pt x="154419" y="113615"/>
                  <a:pt x="156819" y="110414"/>
                  <a:pt x="156552" y="107214"/>
                </a:cubicBezTo>
                <a:cubicBezTo>
                  <a:pt x="156286" y="105880"/>
                  <a:pt x="155486" y="104546"/>
                  <a:pt x="153619" y="103213"/>
                </a:cubicBezTo>
                <a:cubicBezTo>
                  <a:pt x="150419" y="100547"/>
                  <a:pt x="143484" y="97079"/>
                  <a:pt x="138684" y="94945"/>
                </a:cubicBezTo>
                <a:lnTo>
                  <a:pt x="124815" y="95212"/>
                </a:lnTo>
                <a:lnTo>
                  <a:pt x="101079" y="88278"/>
                </a:lnTo>
                <a:cubicBezTo>
                  <a:pt x="113881" y="79743"/>
                  <a:pt x="125082" y="70409"/>
                  <a:pt x="133883" y="60275"/>
                </a:cubicBezTo>
                <a:lnTo>
                  <a:pt x="140017" y="53607"/>
                </a:lnTo>
                <a:cubicBezTo>
                  <a:pt x="140817" y="52540"/>
                  <a:pt x="140817" y="51207"/>
                  <a:pt x="139751" y="50406"/>
                </a:cubicBezTo>
                <a:cubicBezTo>
                  <a:pt x="137617" y="49340"/>
                  <a:pt x="131483" y="46672"/>
                  <a:pt x="128282" y="45339"/>
                </a:cubicBezTo>
                <a:cubicBezTo>
                  <a:pt x="126949" y="44806"/>
                  <a:pt x="125616" y="44806"/>
                  <a:pt x="124015" y="45339"/>
                </a:cubicBezTo>
                <a:lnTo>
                  <a:pt x="116014" y="49340"/>
                </a:lnTo>
                <a:cubicBezTo>
                  <a:pt x="102946" y="50406"/>
                  <a:pt x="50139" y="51740"/>
                  <a:pt x="40538" y="51740"/>
                </a:cubicBezTo>
                <a:cubicBezTo>
                  <a:pt x="34671" y="51740"/>
                  <a:pt x="26136" y="50940"/>
                  <a:pt x="19736" y="49873"/>
                </a:cubicBezTo>
                <a:lnTo>
                  <a:pt x="18402" y="52540"/>
                </a:lnTo>
                <a:cubicBezTo>
                  <a:pt x="18135" y="53340"/>
                  <a:pt x="18402" y="53873"/>
                  <a:pt x="19202" y="54940"/>
                </a:cubicBezTo>
                <a:cubicBezTo>
                  <a:pt x="24003" y="58675"/>
                  <a:pt x="30937" y="62674"/>
                  <a:pt x="37338" y="65075"/>
                </a:cubicBezTo>
                <a:cubicBezTo>
                  <a:pt x="42405" y="63474"/>
                  <a:pt x="52273" y="61608"/>
                  <a:pt x="57607" y="61341"/>
                </a:cubicBezTo>
                <a:cubicBezTo>
                  <a:pt x="64541" y="60808"/>
                  <a:pt x="97345" y="60007"/>
                  <a:pt x="112547" y="59475"/>
                </a:cubicBezTo>
                <a:cubicBezTo>
                  <a:pt x="89611" y="82677"/>
                  <a:pt x="52540" y="104813"/>
                  <a:pt x="11735" y="119482"/>
                </a:cubicBezTo>
                <a:cubicBezTo>
                  <a:pt x="11201" y="120015"/>
                  <a:pt x="11201" y="120815"/>
                  <a:pt x="11735" y="121615"/>
                </a:cubicBezTo>
                <a:moveTo>
                  <a:pt x="47472" y="17069"/>
                </a:moveTo>
                <a:cubicBezTo>
                  <a:pt x="47206" y="17603"/>
                  <a:pt x="47206" y="18135"/>
                  <a:pt x="47739" y="18936"/>
                </a:cubicBezTo>
                <a:cubicBezTo>
                  <a:pt x="52006" y="24003"/>
                  <a:pt x="58140" y="29070"/>
                  <a:pt x="63208" y="31471"/>
                </a:cubicBezTo>
                <a:cubicBezTo>
                  <a:pt x="64808" y="32538"/>
                  <a:pt x="65608" y="32538"/>
                  <a:pt x="67742" y="32538"/>
                </a:cubicBezTo>
                <a:cubicBezTo>
                  <a:pt x="78676" y="31738"/>
                  <a:pt x="96545" y="31204"/>
                  <a:pt x="109080" y="31204"/>
                </a:cubicBezTo>
                <a:cubicBezTo>
                  <a:pt x="110680" y="31204"/>
                  <a:pt x="111747" y="30937"/>
                  <a:pt x="112281" y="29604"/>
                </a:cubicBezTo>
                <a:cubicBezTo>
                  <a:pt x="113347" y="28004"/>
                  <a:pt x="113614" y="23737"/>
                  <a:pt x="113081" y="21336"/>
                </a:cubicBezTo>
                <a:cubicBezTo>
                  <a:pt x="112281" y="19736"/>
                  <a:pt x="111480" y="19203"/>
                  <a:pt x="109613" y="19203"/>
                </a:cubicBezTo>
                <a:cubicBezTo>
                  <a:pt x="92011" y="19203"/>
                  <a:pt x="71209" y="18135"/>
                  <a:pt x="49073" y="146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2" name="Freeform 42"/>
          <p:cNvSpPr/>
          <p:nvPr/>
        </p:nvSpPr>
        <p:spPr>
          <a:xfrm>
            <a:off x="3155508" y="7801903"/>
            <a:ext cx="48806" cy="90144"/>
          </a:xfrm>
          <a:custGeom>
            <a:avLst/>
            <a:gdLst>
              <a:gd name="connsiteX0" fmla="*/ 36805 w 48806"/>
              <a:gd name="connsiteY0" fmla="*/ 36805 h 90144"/>
              <a:gd name="connsiteX1" fmla="*/ 0 w 48806"/>
              <a:gd name="connsiteY1" fmla="*/ 83744 h 90144"/>
              <a:gd name="connsiteX2" fmla="*/ 3201 w 48806"/>
              <a:gd name="connsiteY2" fmla="*/ 90144 h 90144"/>
              <a:gd name="connsiteX3" fmla="*/ 48806 w 48806"/>
              <a:gd name="connsiteY3" fmla="*/ 24003 h 90144"/>
              <a:gd name="connsiteX4" fmla="*/ 45873 w 48806"/>
              <a:gd name="connsiteY4" fmla="*/ 6134 h 90144"/>
              <a:gd name="connsiteX5" fmla="*/ 32271 w 48806"/>
              <a:gd name="connsiteY5" fmla="*/ 0 h 90144"/>
              <a:gd name="connsiteX6" fmla="*/ 18669 w 48806"/>
              <a:gd name="connsiteY6" fmla="*/ 13868 h 90144"/>
              <a:gd name="connsiteX7" fmla="*/ 27470 w 48806"/>
              <a:gd name="connsiteY7" fmla="*/ 29604 h 901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4">
                <a:moveTo>
                  <a:pt x="36805" y="36805"/>
                </a:moveTo>
                <a:cubicBezTo>
                  <a:pt x="32004" y="58407"/>
                  <a:pt x="19202" y="72543"/>
                  <a:pt x="0" y="83744"/>
                </a:cubicBezTo>
                <a:lnTo>
                  <a:pt x="3201" y="90144"/>
                </a:lnTo>
                <a:cubicBezTo>
                  <a:pt x="27203" y="78943"/>
                  <a:pt x="48806" y="53340"/>
                  <a:pt x="48806" y="24003"/>
                </a:cubicBezTo>
                <a:cubicBezTo>
                  <a:pt x="48806" y="16802"/>
                  <a:pt x="48006" y="12268"/>
                  <a:pt x="45873" y="6134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69" y="0"/>
                  <a:pt x="18669" y="6400"/>
                  <a:pt x="18669" y="13868"/>
                </a:cubicBezTo>
                <a:cubicBezTo>
                  <a:pt x="18669" y="19736"/>
                  <a:pt x="21603" y="25070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3" name="Freeform 43"/>
          <p:cNvSpPr/>
          <p:nvPr/>
        </p:nvSpPr>
        <p:spPr>
          <a:xfrm>
            <a:off x="3292852" y="7602678"/>
            <a:ext cx="248831" cy="255499"/>
          </a:xfrm>
          <a:custGeom>
            <a:avLst/>
            <a:gdLst>
              <a:gd name="connsiteX0" fmla="*/ 118948 w 248831"/>
              <a:gd name="connsiteY0" fmla="*/ 109613 h 255499"/>
              <a:gd name="connsiteX1" fmla="*/ 121882 w 248831"/>
              <a:gd name="connsiteY1" fmla="*/ 108014 h 255499"/>
              <a:gd name="connsiteX2" fmla="*/ 138150 w 248831"/>
              <a:gd name="connsiteY2" fmla="*/ 41606 h 255499"/>
              <a:gd name="connsiteX3" fmla="*/ 140817 w 248831"/>
              <a:gd name="connsiteY3" fmla="*/ 33604 h 255499"/>
              <a:gd name="connsiteX4" fmla="*/ 140284 w 248831"/>
              <a:gd name="connsiteY4" fmla="*/ 30404 h 255499"/>
              <a:gd name="connsiteX5" fmla="*/ 131483 w 248831"/>
              <a:gd name="connsiteY5" fmla="*/ 25070 h 255499"/>
              <a:gd name="connsiteX6" fmla="*/ 127483 w 248831"/>
              <a:gd name="connsiteY6" fmla="*/ 25070 h 255499"/>
              <a:gd name="connsiteX7" fmla="*/ 119481 w 248831"/>
              <a:gd name="connsiteY7" fmla="*/ 29337 h 255499"/>
              <a:gd name="connsiteX8" fmla="*/ 38405 w 248831"/>
              <a:gd name="connsiteY8" fmla="*/ 31471 h 255499"/>
              <a:gd name="connsiteX9" fmla="*/ 16802 w 248831"/>
              <a:gd name="connsiteY9" fmla="*/ 29337 h 255499"/>
              <a:gd name="connsiteX10" fmla="*/ 14668 w 248831"/>
              <a:gd name="connsiteY10" fmla="*/ 32538 h 255499"/>
              <a:gd name="connsiteX11" fmla="*/ 15468 w 248831"/>
              <a:gd name="connsiteY11" fmla="*/ 34938 h 255499"/>
              <a:gd name="connsiteX12" fmla="*/ 35204 w 248831"/>
              <a:gd name="connsiteY12" fmla="*/ 45072 h 255499"/>
              <a:gd name="connsiteX13" fmla="*/ 54673 w 248831"/>
              <a:gd name="connsiteY13" fmla="*/ 41072 h 255499"/>
              <a:gd name="connsiteX14" fmla="*/ 119481 w 248831"/>
              <a:gd name="connsiteY14" fmla="*/ 40272 h 255499"/>
              <a:gd name="connsiteX15" fmla="*/ 113614 w 248831"/>
              <a:gd name="connsiteY15" fmla="*/ 106413 h 255499"/>
              <a:gd name="connsiteX16" fmla="*/ 114948 w 248831"/>
              <a:gd name="connsiteY16" fmla="*/ 109081 h 255499"/>
              <a:gd name="connsiteX18" fmla="*/ 134950 w 248831"/>
              <a:gd name="connsiteY18" fmla="*/ 241897 h 255499"/>
              <a:gd name="connsiteX19" fmla="*/ 96545 w 248831"/>
              <a:gd name="connsiteY19" fmla="*/ 207226 h 255499"/>
              <a:gd name="connsiteX20" fmla="*/ 134950 w 248831"/>
              <a:gd name="connsiteY20" fmla="*/ 172021 h 255499"/>
              <a:gd name="connsiteX21" fmla="*/ 173888 w 248831"/>
              <a:gd name="connsiteY21" fmla="*/ 207226 h 255499"/>
              <a:gd name="connsiteX22" fmla="*/ 134950 w 248831"/>
              <a:gd name="connsiteY22" fmla="*/ 241897 h 255499"/>
              <a:gd name="connsiteX24" fmla="*/ 134950 w 248831"/>
              <a:gd name="connsiteY24" fmla="*/ 160554 h 255499"/>
              <a:gd name="connsiteX25" fmla="*/ 78410 w 248831"/>
              <a:gd name="connsiteY25" fmla="*/ 207226 h 255499"/>
              <a:gd name="connsiteX26" fmla="*/ 134950 w 248831"/>
              <a:gd name="connsiteY26" fmla="*/ 255499 h 255499"/>
              <a:gd name="connsiteX27" fmla="*/ 191491 w 248831"/>
              <a:gd name="connsiteY27" fmla="*/ 207226 h 255499"/>
              <a:gd name="connsiteX28" fmla="*/ 134950 w 248831"/>
              <a:gd name="connsiteY28" fmla="*/ 160554 h 255499"/>
              <a:gd name="connsiteX30" fmla="*/ 213360 w 248831"/>
              <a:gd name="connsiteY30" fmla="*/ 89344 h 255499"/>
              <a:gd name="connsiteX31" fmla="*/ 193624 w 248831"/>
              <a:gd name="connsiteY31" fmla="*/ 90144 h 255499"/>
              <a:gd name="connsiteX32" fmla="*/ 193624 w 248831"/>
              <a:gd name="connsiteY32" fmla="*/ 25070 h 255499"/>
              <a:gd name="connsiteX33" fmla="*/ 194158 w 248831"/>
              <a:gd name="connsiteY33" fmla="*/ 11468 h 255499"/>
              <a:gd name="connsiteX34" fmla="*/ 191224 w 248831"/>
              <a:gd name="connsiteY34" fmla="*/ 6400 h 255499"/>
              <a:gd name="connsiteX35" fmla="*/ 158953 w 248831"/>
              <a:gd name="connsiteY35" fmla="*/ 0 h 255499"/>
              <a:gd name="connsiteX36" fmla="*/ 156286 w 248831"/>
              <a:gd name="connsiteY36" fmla="*/ 1334 h 255499"/>
              <a:gd name="connsiteX37" fmla="*/ 154419 w 248831"/>
              <a:gd name="connsiteY37" fmla="*/ 7201 h 255499"/>
              <a:gd name="connsiteX38" fmla="*/ 177355 w 248831"/>
              <a:gd name="connsiteY38" fmla="*/ 20269 h 255499"/>
              <a:gd name="connsiteX39" fmla="*/ 177355 w 248831"/>
              <a:gd name="connsiteY39" fmla="*/ 121348 h 255499"/>
              <a:gd name="connsiteX40" fmla="*/ 77343 w 248831"/>
              <a:gd name="connsiteY40" fmla="*/ 133884 h 255499"/>
              <a:gd name="connsiteX41" fmla="*/ 77876 w 248831"/>
              <a:gd name="connsiteY41" fmla="*/ 95212 h 255499"/>
              <a:gd name="connsiteX42" fmla="*/ 78677 w 248831"/>
              <a:gd name="connsiteY42" fmla="*/ 85078 h 255499"/>
              <a:gd name="connsiteX43" fmla="*/ 76009 w 248831"/>
              <a:gd name="connsiteY43" fmla="*/ 81077 h 255499"/>
              <a:gd name="connsiteX44" fmla="*/ 50673 w 248831"/>
              <a:gd name="connsiteY44" fmla="*/ 77077 h 255499"/>
              <a:gd name="connsiteX45" fmla="*/ 48006 w 248831"/>
              <a:gd name="connsiteY45" fmla="*/ 78143 h 255499"/>
              <a:gd name="connsiteX46" fmla="*/ 46672 w 248831"/>
              <a:gd name="connsiteY46" fmla="*/ 83210 h 255499"/>
              <a:gd name="connsiteX47" fmla="*/ 61341 w 248831"/>
              <a:gd name="connsiteY47" fmla="*/ 91478 h 255499"/>
              <a:gd name="connsiteX48" fmla="*/ 62408 w 248831"/>
              <a:gd name="connsiteY48" fmla="*/ 135217 h 255499"/>
              <a:gd name="connsiteX49" fmla="*/ 28270 w 248831"/>
              <a:gd name="connsiteY49" fmla="*/ 137084 h 255499"/>
              <a:gd name="connsiteX50" fmla="*/ 1867 w 248831"/>
              <a:gd name="connsiteY50" fmla="*/ 134684 h 255499"/>
              <a:gd name="connsiteX51" fmla="*/ 267 w 248831"/>
              <a:gd name="connsiteY51" fmla="*/ 137884 h 255499"/>
              <a:gd name="connsiteX52" fmla="*/ 1067 w 248831"/>
              <a:gd name="connsiteY52" fmla="*/ 140551 h 255499"/>
              <a:gd name="connsiteX53" fmla="*/ 25070 w 248831"/>
              <a:gd name="connsiteY53" fmla="*/ 154419 h 255499"/>
              <a:gd name="connsiteX54" fmla="*/ 45072 w 248831"/>
              <a:gd name="connsiteY54" fmla="*/ 149885 h 255499"/>
              <a:gd name="connsiteX55" fmla="*/ 177355 w 248831"/>
              <a:gd name="connsiteY55" fmla="*/ 130149 h 255499"/>
              <a:gd name="connsiteX56" fmla="*/ 178422 w 248831"/>
              <a:gd name="connsiteY56" fmla="*/ 165353 h 255499"/>
              <a:gd name="connsiteX57" fmla="*/ 188290 w 248831"/>
              <a:gd name="connsiteY57" fmla="*/ 165353 h 255499"/>
              <a:gd name="connsiteX58" fmla="*/ 193624 w 248831"/>
              <a:gd name="connsiteY58" fmla="*/ 116548 h 255499"/>
              <a:gd name="connsiteX59" fmla="*/ 193624 w 248831"/>
              <a:gd name="connsiteY59" fmla="*/ 100012 h 255499"/>
              <a:gd name="connsiteX60" fmla="*/ 241097 w 248831"/>
              <a:gd name="connsiteY60" fmla="*/ 99479 h 255499"/>
              <a:gd name="connsiteX61" fmla="*/ 245631 w 248831"/>
              <a:gd name="connsiteY61" fmla="*/ 98413 h 255499"/>
              <a:gd name="connsiteX62" fmla="*/ 248831 w 248831"/>
              <a:gd name="connsiteY62" fmla="*/ 89878 h 255499"/>
              <a:gd name="connsiteX63" fmla="*/ 245364 w 248831"/>
              <a:gd name="connsiteY63" fmla="*/ 85878 h 255499"/>
              <a:gd name="connsiteX64" fmla="*/ 221894 w 248831"/>
              <a:gd name="connsiteY64" fmla="*/ 84544 h 2554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48831" h="255499">
                <a:moveTo>
                  <a:pt x="118948" y="109613"/>
                </a:moveTo>
                <a:cubicBezTo>
                  <a:pt x="120015" y="109613"/>
                  <a:pt x="121082" y="109081"/>
                  <a:pt x="121882" y="108014"/>
                </a:cubicBezTo>
                <a:cubicBezTo>
                  <a:pt x="129883" y="88812"/>
                  <a:pt x="137084" y="61341"/>
                  <a:pt x="138150" y="41606"/>
                </a:cubicBezTo>
                <a:lnTo>
                  <a:pt x="140817" y="33604"/>
                </a:lnTo>
                <a:cubicBezTo>
                  <a:pt x="141351" y="32003"/>
                  <a:pt x="141084" y="31204"/>
                  <a:pt x="140284" y="30404"/>
                </a:cubicBezTo>
                <a:cubicBezTo>
                  <a:pt x="138417" y="29070"/>
                  <a:pt x="133883" y="26137"/>
                  <a:pt x="131483" y="25070"/>
                </a:cubicBezTo>
                <a:cubicBezTo>
                  <a:pt x="130416" y="24536"/>
                  <a:pt x="128816" y="24536"/>
                  <a:pt x="127483" y="25070"/>
                </a:cubicBezTo>
                <a:lnTo>
                  <a:pt x="119481" y="29337"/>
                </a:lnTo>
                <a:cubicBezTo>
                  <a:pt x="104546" y="30404"/>
                  <a:pt x="48539" y="31471"/>
                  <a:pt x="38405" y="31471"/>
                </a:cubicBezTo>
                <a:cubicBezTo>
                  <a:pt x="32004" y="31471"/>
                  <a:pt x="23469" y="30671"/>
                  <a:pt x="16802" y="29337"/>
                </a:cubicBezTo>
                <a:lnTo>
                  <a:pt x="14668" y="32538"/>
                </a:lnTo>
                <a:cubicBezTo>
                  <a:pt x="14401" y="33338"/>
                  <a:pt x="14668" y="33872"/>
                  <a:pt x="15468" y="34938"/>
                </a:cubicBezTo>
                <a:cubicBezTo>
                  <a:pt x="20803" y="38938"/>
                  <a:pt x="28270" y="42938"/>
                  <a:pt x="35204" y="45072"/>
                </a:cubicBezTo>
                <a:cubicBezTo>
                  <a:pt x="40005" y="43206"/>
                  <a:pt x="49606" y="41339"/>
                  <a:pt x="54673" y="41072"/>
                </a:cubicBezTo>
                <a:cubicBezTo>
                  <a:pt x="62941" y="40539"/>
                  <a:pt x="104280" y="40005"/>
                  <a:pt x="119481" y="40272"/>
                </a:cubicBezTo>
                <a:cubicBezTo>
                  <a:pt x="119748" y="58407"/>
                  <a:pt x="117348" y="86144"/>
                  <a:pt x="113614" y="106413"/>
                </a:cubicBezTo>
                <a:cubicBezTo>
                  <a:pt x="113347" y="108014"/>
                  <a:pt x="113881" y="108814"/>
                  <a:pt x="114948" y="109081"/>
                </a:cubicBezTo>
                <a:moveTo>
                  <a:pt x="134950" y="241897"/>
                </a:moveTo>
                <a:cubicBezTo>
                  <a:pt x="112814" y="241897"/>
                  <a:pt x="96545" y="228829"/>
                  <a:pt x="96545" y="207226"/>
                </a:cubicBezTo>
                <a:cubicBezTo>
                  <a:pt x="96545" y="185624"/>
                  <a:pt x="112814" y="172021"/>
                  <a:pt x="134950" y="172021"/>
                </a:cubicBezTo>
                <a:cubicBezTo>
                  <a:pt x="157353" y="172021"/>
                  <a:pt x="173888" y="185624"/>
                  <a:pt x="173888" y="207226"/>
                </a:cubicBezTo>
                <a:cubicBezTo>
                  <a:pt x="173888" y="228829"/>
                  <a:pt x="157353" y="241897"/>
                  <a:pt x="134950" y="241897"/>
                </a:cubicBezTo>
                <a:moveTo>
                  <a:pt x="134950" y="160554"/>
                </a:moveTo>
                <a:cubicBezTo>
                  <a:pt x="101879" y="160554"/>
                  <a:pt x="78410" y="179756"/>
                  <a:pt x="78410" y="207226"/>
                </a:cubicBezTo>
                <a:cubicBezTo>
                  <a:pt x="78410" y="235496"/>
                  <a:pt x="101879" y="255499"/>
                  <a:pt x="134950" y="255499"/>
                </a:cubicBezTo>
                <a:cubicBezTo>
                  <a:pt x="168021" y="255499"/>
                  <a:pt x="191491" y="235496"/>
                  <a:pt x="191491" y="207226"/>
                </a:cubicBezTo>
                <a:cubicBezTo>
                  <a:pt x="191491" y="179756"/>
                  <a:pt x="168021" y="160554"/>
                  <a:pt x="134950" y="160554"/>
                </a:cubicBezTo>
                <a:moveTo>
                  <a:pt x="213360" y="89344"/>
                </a:moveTo>
                <a:lnTo>
                  <a:pt x="193624" y="90144"/>
                </a:lnTo>
                <a:lnTo>
                  <a:pt x="193624" y="25070"/>
                </a:lnTo>
                <a:lnTo>
                  <a:pt x="194158" y="11468"/>
                </a:lnTo>
                <a:cubicBezTo>
                  <a:pt x="194158" y="9068"/>
                  <a:pt x="193357" y="7201"/>
                  <a:pt x="191224" y="6400"/>
                </a:cubicBezTo>
                <a:cubicBezTo>
                  <a:pt x="184023" y="3734"/>
                  <a:pt x="168021" y="267"/>
                  <a:pt x="158953" y="0"/>
                </a:cubicBezTo>
                <a:cubicBezTo>
                  <a:pt x="157086" y="0"/>
                  <a:pt x="156553" y="267"/>
                  <a:pt x="156286" y="1334"/>
                </a:cubicBezTo>
                <a:lnTo>
                  <a:pt x="154419" y="7201"/>
                </a:lnTo>
                <a:cubicBezTo>
                  <a:pt x="164020" y="10135"/>
                  <a:pt x="172555" y="14669"/>
                  <a:pt x="177355" y="20269"/>
                </a:cubicBezTo>
                <a:lnTo>
                  <a:pt x="177355" y="121348"/>
                </a:lnTo>
                <a:cubicBezTo>
                  <a:pt x="152552" y="126150"/>
                  <a:pt x="112547" y="130949"/>
                  <a:pt x="77343" y="133884"/>
                </a:cubicBezTo>
                <a:lnTo>
                  <a:pt x="77876" y="95212"/>
                </a:lnTo>
                <a:lnTo>
                  <a:pt x="78677" y="85078"/>
                </a:lnTo>
                <a:cubicBezTo>
                  <a:pt x="78677" y="82944"/>
                  <a:pt x="78143" y="81877"/>
                  <a:pt x="76009" y="81077"/>
                </a:cubicBezTo>
                <a:cubicBezTo>
                  <a:pt x="70142" y="79210"/>
                  <a:pt x="58407" y="77343"/>
                  <a:pt x="50673" y="77077"/>
                </a:cubicBezTo>
                <a:cubicBezTo>
                  <a:pt x="48806" y="77077"/>
                  <a:pt x="48273" y="77343"/>
                  <a:pt x="48006" y="78143"/>
                </a:cubicBezTo>
                <a:lnTo>
                  <a:pt x="46672" y="83210"/>
                </a:lnTo>
                <a:cubicBezTo>
                  <a:pt x="52540" y="85344"/>
                  <a:pt x="58407" y="88278"/>
                  <a:pt x="61341" y="91478"/>
                </a:cubicBezTo>
                <a:lnTo>
                  <a:pt x="62408" y="135217"/>
                </a:lnTo>
                <a:cubicBezTo>
                  <a:pt x="49339" y="136284"/>
                  <a:pt x="37605" y="136817"/>
                  <a:pt x="28270" y="137084"/>
                </a:cubicBezTo>
                <a:cubicBezTo>
                  <a:pt x="20003" y="137084"/>
                  <a:pt x="10134" y="136284"/>
                  <a:pt x="1867" y="134684"/>
                </a:cubicBezTo>
                <a:lnTo>
                  <a:pt x="267" y="137884"/>
                </a:lnTo>
                <a:cubicBezTo>
                  <a:pt x="0" y="138950"/>
                  <a:pt x="267" y="139750"/>
                  <a:pt x="1067" y="140551"/>
                </a:cubicBezTo>
                <a:cubicBezTo>
                  <a:pt x="7734" y="145618"/>
                  <a:pt x="16802" y="150953"/>
                  <a:pt x="25070" y="154419"/>
                </a:cubicBezTo>
                <a:cubicBezTo>
                  <a:pt x="29870" y="152553"/>
                  <a:pt x="40005" y="150419"/>
                  <a:pt x="45072" y="149885"/>
                </a:cubicBezTo>
                <a:cubicBezTo>
                  <a:pt x="79477" y="147485"/>
                  <a:pt x="145352" y="137884"/>
                  <a:pt x="177355" y="130149"/>
                </a:cubicBezTo>
                <a:cubicBezTo>
                  <a:pt x="177355" y="141618"/>
                  <a:pt x="177889" y="156819"/>
                  <a:pt x="178422" y="165353"/>
                </a:cubicBezTo>
                <a:lnTo>
                  <a:pt x="188290" y="165353"/>
                </a:lnTo>
                <a:cubicBezTo>
                  <a:pt x="191491" y="153086"/>
                  <a:pt x="193624" y="133884"/>
                  <a:pt x="193624" y="116548"/>
                </a:cubicBezTo>
                <a:lnTo>
                  <a:pt x="193624" y="100012"/>
                </a:lnTo>
                <a:lnTo>
                  <a:pt x="241097" y="99479"/>
                </a:lnTo>
                <a:cubicBezTo>
                  <a:pt x="242430" y="99479"/>
                  <a:pt x="244297" y="98946"/>
                  <a:pt x="245631" y="98413"/>
                </a:cubicBezTo>
                <a:cubicBezTo>
                  <a:pt x="247231" y="97346"/>
                  <a:pt x="248831" y="94412"/>
                  <a:pt x="248831" y="89878"/>
                </a:cubicBezTo>
                <a:cubicBezTo>
                  <a:pt x="248831" y="88011"/>
                  <a:pt x="247231" y="86411"/>
                  <a:pt x="245364" y="85878"/>
                </a:cubicBezTo>
                <a:cubicBezTo>
                  <a:pt x="240297" y="84810"/>
                  <a:pt x="229629" y="84278"/>
                  <a:pt x="221894" y="8454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4" name="Freeform 44"/>
          <p:cNvSpPr/>
          <p:nvPr/>
        </p:nvSpPr>
        <p:spPr>
          <a:xfrm>
            <a:off x="3542216" y="7618413"/>
            <a:ext cx="244831" cy="240564"/>
          </a:xfrm>
          <a:custGeom>
            <a:avLst/>
            <a:gdLst>
              <a:gd name="connsiteX0" fmla="*/ 203226 w 244831"/>
              <a:gd name="connsiteY0" fmla="*/ 108280 h 240564"/>
              <a:gd name="connsiteX1" fmla="*/ 30671 w 244831"/>
              <a:gd name="connsiteY1" fmla="*/ 110947 h 240564"/>
              <a:gd name="connsiteX2" fmla="*/ 2134 w 244831"/>
              <a:gd name="connsiteY2" fmla="*/ 108014 h 240564"/>
              <a:gd name="connsiteX3" fmla="*/ 267 w 244831"/>
              <a:gd name="connsiteY3" fmla="*/ 111747 h 240564"/>
              <a:gd name="connsiteX4" fmla="*/ 1067 w 244831"/>
              <a:gd name="connsiteY4" fmla="*/ 113881 h 240564"/>
              <a:gd name="connsiteX5" fmla="*/ 26403 w 244831"/>
              <a:gd name="connsiteY5" fmla="*/ 126683 h 240564"/>
              <a:gd name="connsiteX6" fmla="*/ 52273 w 244831"/>
              <a:gd name="connsiteY6" fmla="*/ 121615 h 240564"/>
              <a:gd name="connsiteX7" fmla="*/ 115481 w 244831"/>
              <a:gd name="connsiteY7" fmla="*/ 120282 h 240564"/>
              <a:gd name="connsiteX8" fmla="*/ 115481 w 244831"/>
              <a:gd name="connsiteY8" fmla="*/ 131217 h 240564"/>
              <a:gd name="connsiteX9" fmla="*/ 116015 w 244831"/>
              <a:gd name="connsiteY9" fmla="*/ 151752 h 240564"/>
              <a:gd name="connsiteX10" fmla="*/ 63208 w 244831"/>
              <a:gd name="connsiteY10" fmla="*/ 195225 h 240564"/>
              <a:gd name="connsiteX11" fmla="*/ 121882 w 244831"/>
              <a:gd name="connsiteY11" fmla="*/ 240564 h 240564"/>
              <a:gd name="connsiteX12" fmla="*/ 180556 w 244831"/>
              <a:gd name="connsiteY12" fmla="*/ 195225 h 240564"/>
              <a:gd name="connsiteX13" fmla="*/ 129083 w 244831"/>
              <a:gd name="connsiteY13" fmla="*/ 151752 h 240564"/>
              <a:gd name="connsiteX14" fmla="*/ 131750 w 244831"/>
              <a:gd name="connsiteY14" fmla="*/ 127750 h 240564"/>
              <a:gd name="connsiteX15" fmla="*/ 131750 w 244831"/>
              <a:gd name="connsiteY15" fmla="*/ 120015 h 240564"/>
              <a:gd name="connsiteX16" fmla="*/ 209360 w 244831"/>
              <a:gd name="connsiteY16" fmla="*/ 119481 h 240564"/>
              <a:gd name="connsiteX17" fmla="*/ 239497 w 244831"/>
              <a:gd name="connsiteY17" fmla="*/ 120815 h 240564"/>
              <a:gd name="connsiteX18" fmla="*/ 244831 w 244831"/>
              <a:gd name="connsiteY18" fmla="*/ 112014 h 240564"/>
              <a:gd name="connsiteX19" fmla="*/ 241364 w 244831"/>
              <a:gd name="connsiteY19" fmla="*/ 108014 h 240564"/>
              <a:gd name="connsiteX20" fmla="*/ 212560 w 244831"/>
              <a:gd name="connsiteY20" fmla="*/ 104280 h 240564"/>
              <a:gd name="connsiteX22" fmla="*/ 163221 w 244831"/>
              <a:gd name="connsiteY22" fmla="*/ 195225 h 240564"/>
              <a:gd name="connsiteX23" fmla="*/ 121882 w 244831"/>
              <a:gd name="connsiteY23" fmla="*/ 228562 h 240564"/>
              <a:gd name="connsiteX24" fmla="*/ 80544 w 244831"/>
              <a:gd name="connsiteY24" fmla="*/ 195225 h 240564"/>
              <a:gd name="connsiteX25" fmla="*/ 121882 w 244831"/>
              <a:gd name="connsiteY25" fmla="*/ 161887 h 240564"/>
              <a:gd name="connsiteX26" fmla="*/ 163221 w 244831"/>
              <a:gd name="connsiteY26" fmla="*/ 195225 h 240564"/>
              <a:gd name="connsiteX28" fmla="*/ 54940 w 244831"/>
              <a:gd name="connsiteY28" fmla="*/ 63474 h 240564"/>
              <a:gd name="connsiteX29" fmla="*/ 77876 w 244831"/>
              <a:gd name="connsiteY29" fmla="*/ 83477 h 240564"/>
              <a:gd name="connsiteX30" fmla="*/ 195492 w 244831"/>
              <a:gd name="connsiteY30" fmla="*/ 81611 h 240564"/>
              <a:gd name="connsiteX31" fmla="*/ 198425 w 244831"/>
              <a:gd name="connsiteY31" fmla="*/ 80543 h 240564"/>
              <a:gd name="connsiteX32" fmla="*/ 200559 w 244831"/>
              <a:gd name="connsiteY32" fmla="*/ 73076 h 240564"/>
              <a:gd name="connsiteX33" fmla="*/ 197625 w 244831"/>
              <a:gd name="connsiteY33" fmla="*/ 69876 h 240564"/>
              <a:gd name="connsiteX34" fmla="*/ 173088 w 244831"/>
              <a:gd name="connsiteY34" fmla="*/ 68275 h 240564"/>
              <a:gd name="connsiteX35" fmla="*/ 165354 w 244831"/>
              <a:gd name="connsiteY35" fmla="*/ 72275 h 240564"/>
              <a:gd name="connsiteX36" fmla="*/ 77876 w 244831"/>
              <a:gd name="connsiteY36" fmla="*/ 73876 h 240564"/>
              <a:gd name="connsiteX37" fmla="*/ 71743 w 244831"/>
              <a:gd name="connsiteY37" fmla="*/ 67475 h 240564"/>
              <a:gd name="connsiteX38" fmla="*/ 71743 w 244831"/>
              <a:gd name="connsiteY38" fmla="*/ 15468 h 240564"/>
              <a:gd name="connsiteX39" fmla="*/ 191491 w 244831"/>
              <a:gd name="connsiteY39" fmla="*/ 14135 h 240564"/>
              <a:gd name="connsiteX40" fmla="*/ 195225 w 244831"/>
              <a:gd name="connsiteY40" fmla="*/ 12535 h 240564"/>
              <a:gd name="connsiteX41" fmla="*/ 197358 w 244831"/>
              <a:gd name="connsiteY41" fmla="*/ 4800 h 240564"/>
              <a:gd name="connsiteX42" fmla="*/ 194158 w 244831"/>
              <a:gd name="connsiteY42" fmla="*/ 1333 h 240564"/>
              <a:gd name="connsiteX43" fmla="*/ 170421 w 244831"/>
              <a:gd name="connsiteY43" fmla="*/ 267 h 240564"/>
              <a:gd name="connsiteX44" fmla="*/ 162687 w 244831"/>
              <a:gd name="connsiteY44" fmla="*/ 3734 h 240564"/>
              <a:gd name="connsiteX45" fmla="*/ 72276 w 244831"/>
              <a:gd name="connsiteY45" fmla="*/ 5067 h 240564"/>
              <a:gd name="connsiteX46" fmla="*/ 42139 w 244831"/>
              <a:gd name="connsiteY46" fmla="*/ 2934 h 240564"/>
              <a:gd name="connsiteX47" fmla="*/ 39472 w 244831"/>
              <a:gd name="connsiteY47" fmla="*/ 4267 h 240564"/>
              <a:gd name="connsiteX48" fmla="*/ 38138 w 244831"/>
              <a:gd name="connsiteY48" fmla="*/ 9868 h 240564"/>
              <a:gd name="connsiteX49" fmla="*/ 54940 w 244831"/>
              <a:gd name="connsiteY49" fmla="*/ 17069 h 2405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40564">
                <a:moveTo>
                  <a:pt x="203226" y="108280"/>
                </a:moveTo>
                <a:cubicBezTo>
                  <a:pt x="184823" y="109347"/>
                  <a:pt x="46673" y="111214"/>
                  <a:pt x="30671" y="110947"/>
                </a:cubicBezTo>
                <a:cubicBezTo>
                  <a:pt x="22670" y="110947"/>
                  <a:pt x="10668" y="109880"/>
                  <a:pt x="2134" y="108014"/>
                </a:cubicBezTo>
                <a:lnTo>
                  <a:pt x="267" y="111747"/>
                </a:lnTo>
                <a:cubicBezTo>
                  <a:pt x="0" y="112547"/>
                  <a:pt x="267" y="113347"/>
                  <a:pt x="1067" y="113881"/>
                </a:cubicBezTo>
                <a:cubicBezTo>
                  <a:pt x="7468" y="118949"/>
                  <a:pt x="16802" y="124015"/>
                  <a:pt x="26403" y="126683"/>
                </a:cubicBezTo>
                <a:cubicBezTo>
                  <a:pt x="32538" y="124549"/>
                  <a:pt x="45606" y="122148"/>
                  <a:pt x="52273" y="121615"/>
                </a:cubicBezTo>
                <a:cubicBezTo>
                  <a:pt x="58407" y="121348"/>
                  <a:pt x="85344" y="120815"/>
                  <a:pt x="115481" y="120282"/>
                </a:cubicBezTo>
                <a:lnTo>
                  <a:pt x="115481" y="131217"/>
                </a:lnTo>
                <a:cubicBezTo>
                  <a:pt x="115481" y="136817"/>
                  <a:pt x="115748" y="144818"/>
                  <a:pt x="116015" y="151752"/>
                </a:cubicBezTo>
                <a:cubicBezTo>
                  <a:pt x="84277" y="153619"/>
                  <a:pt x="63208" y="170688"/>
                  <a:pt x="63208" y="195225"/>
                </a:cubicBezTo>
                <a:cubicBezTo>
                  <a:pt x="63208" y="222161"/>
                  <a:pt x="86944" y="240564"/>
                  <a:pt x="121882" y="240564"/>
                </a:cubicBezTo>
                <a:cubicBezTo>
                  <a:pt x="156819" y="240564"/>
                  <a:pt x="180556" y="222161"/>
                  <a:pt x="180556" y="195225"/>
                </a:cubicBezTo>
                <a:cubicBezTo>
                  <a:pt x="180556" y="171221"/>
                  <a:pt x="160020" y="154153"/>
                  <a:pt x="129083" y="151752"/>
                </a:cubicBezTo>
                <a:cubicBezTo>
                  <a:pt x="130683" y="144284"/>
                  <a:pt x="131750" y="134683"/>
                  <a:pt x="131750" y="127750"/>
                </a:cubicBezTo>
                <a:lnTo>
                  <a:pt x="131750" y="120015"/>
                </a:lnTo>
                <a:cubicBezTo>
                  <a:pt x="166154" y="119749"/>
                  <a:pt x="200292" y="119481"/>
                  <a:pt x="209360" y="119481"/>
                </a:cubicBezTo>
                <a:cubicBezTo>
                  <a:pt x="217361" y="119481"/>
                  <a:pt x="232563" y="120015"/>
                  <a:pt x="239497" y="120815"/>
                </a:cubicBezTo>
                <a:cubicBezTo>
                  <a:pt x="241897" y="119749"/>
                  <a:pt x="244831" y="116015"/>
                  <a:pt x="244831" y="112014"/>
                </a:cubicBezTo>
                <a:cubicBezTo>
                  <a:pt x="244831" y="109880"/>
                  <a:pt x="243497" y="108547"/>
                  <a:pt x="241364" y="108014"/>
                </a:cubicBezTo>
                <a:cubicBezTo>
                  <a:pt x="235496" y="106146"/>
                  <a:pt x="221895" y="104546"/>
                  <a:pt x="212560" y="104280"/>
                </a:cubicBezTo>
                <a:moveTo>
                  <a:pt x="163221" y="195225"/>
                </a:moveTo>
                <a:cubicBezTo>
                  <a:pt x="163221" y="216027"/>
                  <a:pt x="146152" y="228562"/>
                  <a:pt x="121882" y="228562"/>
                </a:cubicBezTo>
                <a:cubicBezTo>
                  <a:pt x="97612" y="228562"/>
                  <a:pt x="80544" y="216027"/>
                  <a:pt x="80544" y="195225"/>
                </a:cubicBezTo>
                <a:cubicBezTo>
                  <a:pt x="80544" y="174421"/>
                  <a:pt x="97612" y="161887"/>
                  <a:pt x="121882" y="161887"/>
                </a:cubicBezTo>
                <a:cubicBezTo>
                  <a:pt x="146152" y="161887"/>
                  <a:pt x="163221" y="174421"/>
                  <a:pt x="163221" y="195225"/>
                </a:cubicBezTo>
                <a:moveTo>
                  <a:pt x="54940" y="63474"/>
                </a:moveTo>
                <a:cubicBezTo>
                  <a:pt x="54940" y="77343"/>
                  <a:pt x="61075" y="83744"/>
                  <a:pt x="77876" y="83477"/>
                </a:cubicBezTo>
                <a:lnTo>
                  <a:pt x="195492" y="81611"/>
                </a:lnTo>
                <a:cubicBezTo>
                  <a:pt x="196825" y="81611"/>
                  <a:pt x="197625" y="81343"/>
                  <a:pt x="198425" y="80543"/>
                </a:cubicBezTo>
                <a:cubicBezTo>
                  <a:pt x="199492" y="79477"/>
                  <a:pt x="200559" y="76809"/>
                  <a:pt x="200559" y="73076"/>
                </a:cubicBezTo>
                <a:cubicBezTo>
                  <a:pt x="200559" y="71209"/>
                  <a:pt x="199492" y="70142"/>
                  <a:pt x="197625" y="69876"/>
                </a:cubicBezTo>
                <a:cubicBezTo>
                  <a:pt x="192558" y="69075"/>
                  <a:pt x="180823" y="68008"/>
                  <a:pt x="173088" y="68275"/>
                </a:cubicBezTo>
                <a:lnTo>
                  <a:pt x="165354" y="72275"/>
                </a:lnTo>
                <a:cubicBezTo>
                  <a:pt x="149619" y="73342"/>
                  <a:pt x="95745" y="74143"/>
                  <a:pt x="77876" y="73876"/>
                </a:cubicBezTo>
                <a:cubicBezTo>
                  <a:pt x="73343" y="73876"/>
                  <a:pt x="71743" y="72275"/>
                  <a:pt x="71743" y="67475"/>
                </a:cubicBezTo>
                <a:lnTo>
                  <a:pt x="71743" y="15468"/>
                </a:lnTo>
                <a:lnTo>
                  <a:pt x="191491" y="14135"/>
                </a:lnTo>
                <a:cubicBezTo>
                  <a:pt x="192824" y="14135"/>
                  <a:pt x="193891" y="13868"/>
                  <a:pt x="195225" y="12535"/>
                </a:cubicBezTo>
                <a:cubicBezTo>
                  <a:pt x="196292" y="11468"/>
                  <a:pt x="197358" y="8534"/>
                  <a:pt x="197358" y="4800"/>
                </a:cubicBezTo>
                <a:cubicBezTo>
                  <a:pt x="197358" y="3201"/>
                  <a:pt x="196292" y="1867"/>
                  <a:pt x="194158" y="1333"/>
                </a:cubicBezTo>
                <a:cubicBezTo>
                  <a:pt x="188557" y="533"/>
                  <a:pt x="177355" y="0"/>
                  <a:pt x="170421" y="267"/>
                </a:cubicBezTo>
                <a:lnTo>
                  <a:pt x="162687" y="3734"/>
                </a:lnTo>
                <a:cubicBezTo>
                  <a:pt x="148285" y="4534"/>
                  <a:pt x="93078" y="5334"/>
                  <a:pt x="72276" y="5067"/>
                </a:cubicBezTo>
                <a:cubicBezTo>
                  <a:pt x="65342" y="3734"/>
                  <a:pt x="49340" y="2934"/>
                  <a:pt x="42139" y="2934"/>
                </a:cubicBezTo>
                <a:cubicBezTo>
                  <a:pt x="40539" y="2934"/>
                  <a:pt x="39738" y="3467"/>
                  <a:pt x="39472" y="4267"/>
                </a:cubicBezTo>
                <a:lnTo>
                  <a:pt x="38138" y="9868"/>
                </a:lnTo>
                <a:cubicBezTo>
                  <a:pt x="44806" y="11202"/>
                  <a:pt x="50940" y="13868"/>
                  <a:pt x="54940" y="17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5" name="Freeform 45"/>
          <p:cNvSpPr/>
          <p:nvPr/>
        </p:nvSpPr>
        <p:spPr>
          <a:xfrm>
            <a:off x="3793981" y="7801903"/>
            <a:ext cx="48806" cy="90144"/>
          </a:xfrm>
          <a:custGeom>
            <a:avLst/>
            <a:gdLst>
              <a:gd name="connsiteX0" fmla="*/ 36805 w 48806"/>
              <a:gd name="connsiteY0" fmla="*/ 36805 h 90144"/>
              <a:gd name="connsiteX1" fmla="*/ 0 w 48806"/>
              <a:gd name="connsiteY1" fmla="*/ 83744 h 90144"/>
              <a:gd name="connsiteX2" fmla="*/ 3201 w 48806"/>
              <a:gd name="connsiteY2" fmla="*/ 90144 h 90144"/>
              <a:gd name="connsiteX3" fmla="*/ 48806 w 48806"/>
              <a:gd name="connsiteY3" fmla="*/ 24003 h 90144"/>
              <a:gd name="connsiteX4" fmla="*/ 45872 w 48806"/>
              <a:gd name="connsiteY4" fmla="*/ 6134 h 90144"/>
              <a:gd name="connsiteX5" fmla="*/ 32271 w 48806"/>
              <a:gd name="connsiteY5" fmla="*/ 0 h 90144"/>
              <a:gd name="connsiteX6" fmla="*/ 18669 w 48806"/>
              <a:gd name="connsiteY6" fmla="*/ 13868 h 90144"/>
              <a:gd name="connsiteX7" fmla="*/ 27470 w 48806"/>
              <a:gd name="connsiteY7" fmla="*/ 29604 h 901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4">
                <a:moveTo>
                  <a:pt x="36805" y="36805"/>
                </a:moveTo>
                <a:cubicBezTo>
                  <a:pt x="32004" y="58407"/>
                  <a:pt x="19202" y="72543"/>
                  <a:pt x="0" y="83744"/>
                </a:cubicBezTo>
                <a:lnTo>
                  <a:pt x="3201" y="90144"/>
                </a:lnTo>
                <a:cubicBezTo>
                  <a:pt x="27203" y="78943"/>
                  <a:pt x="48806" y="53340"/>
                  <a:pt x="48806" y="24003"/>
                </a:cubicBezTo>
                <a:cubicBezTo>
                  <a:pt x="48806" y="16802"/>
                  <a:pt x="48006" y="12268"/>
                  <a:pt x="45872" y="6134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69" y="0"/>
                  <a:pt x="18669" y="6400"/>
                  <a:pt x="18669" y="13868"/>
                </a:cubicBezTo>
                <a:cubicBezTo>
                  <a:pt x="18669" y="19736"/>
                  <a:pt x="21603" y="25070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6" name="Freeform 46"/>
          <p:cNvSpPr/>
          <p:nvPr/>
        </p:nvSpPr>
        <p:spPr>
          <a:xfrm>
            <a:off x="3933458" y="7602678"/>
            <a:ext cx="246698" cy="255765"/>
          </a:xfrm>
          <a:custGeom>
            <a:avLst/>
            <a:gdLst>
              <a:gd name="connsiteX0" fmla="*/ 136017 w 246698"/>
              <a:gd name="connsiteY0" fmla="*/ 136551 h 255765"/>
              <a:gd name="connsiteX1" fmla="*/ 141618 w 246698"/>
              <a:gd name="connsiteY1" fmla="*/ 139750 h 255765"/>
              <a:gd name="connsiteX2" fmla="*/ 148819 w 246698"/>
              <a:gd name="connsiteY2" fmla="*/ 135484 h 255765"/>
              <a:gd name="connsiteX3" fmla="*/ 147485 w 246698"/>
              <a:gd name="connsiteY3" fmla="*/ 129349 h 255765"/>
              <a:gd name="connsiteX4" fmla="*/ 136551 w 246698"/>
              <a:gd name="connsiteY4" fmla="*/ 114147 h 255765"/>
              <a:gd name="connsiteX5" fmla="*/ 125082 w 246698"/>
              <a:gd name="connsiteY5" fmla="*/ 111214 h 255765"/>
              <a:gd name="connsiteX6" fmla="*/ 94679 w 246698"/>
              <a:gd name="connsiteY6" fmla="*/ 87744 h 255765"/>
              <a:gd name="connsiteX7" fmla="*/ 124282 w 246698"/>
              <a:gd name="connsiteY7" fmla="*/ 43473 h 255765"/>
              <a:gd name="connsiteX8" fmla="*/ 129349 w 246698"/>
              <a:gd name="connsiteY8" fmla="*/ 36538 h 255765"/>
              <a:gd name="connsiteX9" fmla="*/ 129083 w 246698"/>
              <a:gd name="connsiteY9" fmla="*/ 33338 h 255765"/>
              <a:gd name="connsiteX10" fmla="*/ 117882 w 246698"/>
              <a:gd name="connsiteY10" fmla="*/ 28004 h 255765"/>
              <a:gd name="connsiteX11" fmla="*/ 113881 w 246698"/>
              <a:gd name="connsiteY11" fmla="*/ 28004 h 255765"/>
              <a:gd name="connsiteX12" fmla="*/ 105880 w 246698"/>
              <a:gd name="connsiteY12" fmla="*/ 32271 h 255765"/>
              <a:gd name="connsiteX13" fmla="*/ 30937 w 246698"/>
              <a:gd name="connsiteY13" fmla="*/ 33872 h 255765"/>
              <a:gd name="connsiteX14" fmla="*/ 9335 w 246698"/>
              <a:gd name="connsiteY14" fmla="*/ 32003 h 255765"/>
              <a:gd name="connsiteX15" fmla="*/ 7734 w 246698"/>
              <a:gd name="connsiteY15" fmla="*/ 34672 h 255765"/>
              <a:gd name="connsiteX16" fmla="*/ 8535 w 246698"/>
              <a:gd name="connsiteY16" fmla="*/ 37071 h 255765"/>
              <a:gd name="connsiteX17" fmla="*/ 27737 w 246698"/>
              <a:gd name="connsiteY17" fmla="*/ 47740 h 255765"/>
              <a:gd name="connsiteX18" fmla="*/ 46406 w 246698"/>
              <a:gd name="connsiteY18" fmla="*/ 43739 h 255765"/>
              <a:gd name="connsiteX19" fmla="*/ 104280 w 246698"/>
              <a:gd name="connsiteY19" fmla="*/ 42139 h 255765"/>
              <a:gd name="connsiteX20" fmla="*/ 800 w 246698"/>
              <a:gd name="connsiteY20" fmla="*/ 153086 h 255765"/>
              <a:gd name="connsiteX21" fmla="*/ 800 w 246698"/>
              <a:gd name="connsiteY21" fmla="*/ 154953 h 255765"/>
              <a:gd name="connsiteX22" fmla="*/ 3467 w 246698"/>
              <a:gd name="connsiteY22" fmla="*/ 157620 h 255765"/>
              <a:gd name="connsiteX23" fmla="*/ 5601 w 246698"/>
              <a:gd name="connsiteY23" fmla="*/ 157353 h 255765"/>
              <a:gd name="connsiteX24" fmla="*/ 87211 w 246698"/>
              <a:gd name="connsiteY24" fmla="*/ 96012 h 255765"/>
              <a:gd name="connsiteX26" fmla="*/ 134150 w 246698"/>
              <a:gd name="connsiteY26" fmla="*/ 242164 h 255765"/>
              <a:gd name="connsiteX27" fmla="*/ 95479 w 246698"/>
              <a:gd name="connsiteY27" fmla="*/ 206959 h 255765"/>
              <a:gd name="connsiteX28" fmla="*/ 134150 w 246698"/>
              <a:gd name="connsiteY28" fmla="*/ 171488 h 255765"/>
              <a:gd name="connsiteX29" fmla="*/ 172822 w 246698"/>
              <a:gd name="connsiteY29" fmla="*/ 206959 h 255765"/>
              <a:gd name="connsiteX30" fmla="*/ 134150 w 246698"/>
              <a:gd name="connsiteY30" fmla="*/ 242164 h 255765"/>
              <a:gd name="connsiteX32" fmla="*/ 134150 w 246698"/>
              <a:gd name="connsiteY32" fmla="*/ 159754 h 255765"/>
              <a:gd name="connsiteX33" fmla="*/ 77610 w 246698"/>
              <a:gd name="connsiteY33" fmla="*/ 206959 h 255765"/>
              <a:gd name="connsiteX34" fmla="*/ 134150 w 246698"/>
              <a:gd name="connsiteY34" fmla="*/ 255765 h 255765"/>
              <a:gd name="connsiteX35" fmla="*/ 190691 w 246698"/>
              <a:gd name="connsiteY35" fmla="*/ 206959 h 255765"/>
              <a:gd name="connsiteX36" fmla="*/ 134150 w 246698"/>
              <a:gd name="connsiteY36" fmla="*/ 159754 h 255765"/>
              <a:gd name="connsiteX38" fmla="*/ 211227 w 246698"/>
              <a:gd name="connsiteY38" fmla="*/ 88011 h 255765"/>
              <a:gd name="connsiteX39" fmla="*/ 191491 w 246698"/>
              <a:gd name="connsiteY39" fmla="*/ 88812 h 255765"/>
              <a:gd name="connsiteX40" fmla="*/ 191491 w 246698"/>
              <a:gd name="connsiteY40" fmla="*/ 25070 h 255765"/>
              <a:gd name="connsiteX41" fmla="*/ 192024 w 246698"/>
              <a:gd name="connsiteY41" fmla="*/ 11468 h 255765"/>
              <a:gd name="connsiteX42" fmla="*/ 189090 w 246698"/>
              <a:gd name="connsiteY42" fmla="*/ 6400 h 255765"/>
              <a:gd name="connsiteX43" fmla="*/ 156820 w 246698"/>
              <a:gd name="connsiteY43" fmla="*/ 0 h 255765"/>
              <a:gd name="connsiteX44" fmla="*/ 154153 w 246698"/>
              <a:gd name="connsiteY44" fmla="*/ 1334 h 255765"/>
              <a:gd name="connsiteX45" fmla="*/ 152286 w 246698"/>
              <a:gd name="connsiteY45" fmla="*/ 7201 h 255765"/>
              <a:gd name="connsiteX46" fmla="*/ 175222 w 246698"/>
              <a:gd name="connsiteY46" fmla="*/ 20269 h 255765"/>
              <a:gd name="connsiteX47" fmla="*/ 175222 w 246698"/>
              <a:gd name="connsiteY47" fmla="*/ 121348 h 255765"/>
              <a:gd name="connsiteX48" fmla="*/ 176289 w 246698"/>
              <a:gd name="connsiteY48" fmla="*/ 164021 h 255765"/>
              <a:gd name="connsiteX49" fmla="*/ 186157 w 246698"/>
              <a:gd name="connsiteY49" fmla="*/ 164021 h 255765"/>
              <a:gd name="connsiteX50" fmla="*/ 191491 w 246698"/>
              <a:gd name="connsiteY50" fmla="*/ 115481 h 255765"/>
              <a:gd name="connsiteX51" fmla="*/ 191491 w 246698"/>
              <a:gd name="connsiteY51" fmla="*/ 98678 h 255765"/>
              <a:gd name="connsiteX52" fmla="*/ 238963 w 246698"/>
              <a:gd name="connsiteY52" fmla="*/ 98146 h 255765"/>
              <a:gd name="connsiteX53" fmla="*/ 243498 w 246698"/>
              <a:gd name="connsiteY53" fmla="*/ 97079 h 255765"/>
              <a:gd name="connsiteX54" fmla="*/ 246698 w 246698"/>
              <a:gd name="connsiteY54" fmla="*/ 88544 h 255765"/>
              <a:gd name="connsiteX55" fmla="*/ 243231 w 246698"/>
              <a:gd name="connsiteY55" fmla="*/ 84544 h 255765"/>
              <a:gd name="connsiteX56" fmla="*/ 219761 w 246698"/>
              <a:gd name="connsiteY56" fmla="*/ 83210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46698" h="255765">
                <a:moveTo>
                  <a:pt x="136017" y="136551"/>
                </a:moveTo>
                <a:cubicBezTo>
                  <a:pt x="137884" y="137884"/>
                  <a:pt x="140018" y="139485"/>
                  <a:pt x="141618" y="139750"/>
                </a:cubicBezTo>
                <a:cubicBezTo>
                  <a:pt x="144285" y="140018"/>
                  <a:pt x="148018" y="138150"/>
                  <a:pt x="148819" y="135484"/>
                </a:cubicBezTo>
                <a:cubicBezTo>
                  <a:pt x="149085" y="134150"/>
                  <a:pt x="148819" y="132283"/>
                  <a:pt x="147485" y="129349"/>
                </a:cubicBezTo>
                <a:cubicBezTo>
                  <a:pt x="145085" y="125616"/>
                  <a:pt x="140551" y="118682"/>
                  <a:pt x="136551" y="114147"/>
                </a:cubicBezTo>
                <a:lnTo>
                  <a:pt x="125082" y="111214"/>
                </a:lnTo>
                <a:lnTo>
                  <a:pt x="94679" y="87744"/>
                </a:lnTo>
                <a:cubicBezTo>
                  <a:pt x="107480" y="73075"/>
                  <a:pt x="117615" y="58141"/>
                  <a:pt x="124282" y="43473"/>
                </a:cubicBezTo>
                <a:lnTo>
                  <a:pt x="129349" y="36538"/>
                </a:lnTo>
                <a:cubicBezTo>
                  <a:pt x="130149" y="35204"/>
                  <a:pt x="130149" y="33872"/>
                  <a:pt x="129083" y="33338"/>
                </a:cubicBezTo>
                <a:cubicBezTo>
                  <a:pt x="126683" y="32003"/>
                  <a:pt x="121082" y="29337"/>
                  <a:pt x="117882" y="28004"/>
                </a:cubicBezTo>
                <a:cubicBezTo>
                  <a:pt x="116815" y="27470"/>
                  <a:pt x="115215" y="27470"/>
                  <a:pt x="113881" y="28004"/>
                </a:cubicBezTo>
                <a:lnTo>
                  <a:pt x="105880" y="32271"/>
                </a:lnTo>
                <a:cubicBezTo>
                  <a:pt x="93879" y="33071"/>
                  <a:pt x="40805" y="33872"/>
                  <a:pt x="30937" y="33872"/>
                </a:cubicBezTo>
                <a:cubicBezTo>
                  <a:pt x="24803" y="33872"/>
                  <a:pt x="16002" y="33071"/>
                  <a:pt x="9335" y="32003"/>
                </a:cubicBezTo>
                <a:lnTo>
                  <a:pt x="7734" y="34672"/>
                </a:lnTo>
                <a:cubicBezTo>
                  <a:pt x="7468" y="35471"/>
                  <a:pt x="7468" y="36005"/>
                  <a:pt x="8535" y="37071"/>
                </a:cubicBezTo>
                <a:cubicBezTo>
                  <a:pt x="13602" y="41072"/>
                  <a:pt x="21069" y="45339"/>
                  <a:pt x="27737" y="47740"/>
                </a:cubicBezTo>
                <a:cubicBezTo>
                  <a:pt x="32271" y="45872"/>
                  <a:pt x="41605" y="44006"/>
                  <a:pt x="46406" y="43739"/>
                </a:cubicBezTo>
                <a:cubicBezTo>
                  <a:pt x="53607" y="43206"/>
                  <a:pt x="90412" y="42139"/>
                  <a:pt x="104280" y="42139"/>
                </a:cubicBezTo>
                <a:cubicBezTo>
                  <a:pt x="85878" y="80010"/>
                  <a:pt x="48540" y="121348"/>
                  <a:pt x="800" y="153086"/>
                </a:cubicBezTo>
                <a:cubicBezTo>
                  <a:pt x="0" y="153886"/>
                  <a:pt x="267" y="154419"/>
                  <a:pt x="800" y="154953"/>
                </a:cubicBezTo>
                <a:lnTo>
                  <a:pt x="3467" y="157620"/>
                </a:lnTo>
                <a:cubicBezTo>
                  <a:pt x="4001" y="157886"/>
                  <a:pt x="4800" y="157886"/>
                  <a:pt x="5601" y="157353"/>
                </a:cubicBezTo>
                <a:cubicBezTo>
                  <a:pt x="36271" y="141351"/>
                  <a:pt x="64808" y="119482"/>
                  <a:pt x="87211" y="96012"/>
                </a:cubicBezTo>
                <a:moveTo>
                  <a:pt x="134150" y="242164"/>
                </a:moveTo>
                <a:cubicBezTo>
                  <a:pt x="111747" y="242164"/>
                  <a:pt x="95479" y="228562"/>
                  <a:pt x="95479" y="206959"/>
                </a:cubicBezTo>
                <a:cubicBezTo>
                  <a:pt x="95479" y="185090"/>
                  <a:pt x="111747" y="171488"/>
                  <a:pt x="134150" y="171488"/>
                </a:cubicBezTo>
                <a:cubicBezTo>
                  <a:pt x="156287" y="171488"/>
                  <a:pt x="172822" y="185090"/>
                  <a:pt x="172822" y="206959"/>
                </a:cubicBezTo>
                <a:cubicBezTo>
                  <a:pt x="172822" y="228562"/>
                  <a:pt x="156287" y="242164"/>
                  <a:pt x="134150" y="242164"/>
                </a:cubicBezTo>
                <a:moveTo>
                  <a:pt x="134150" y="159754"/>
                </a:moveTo>
                <a:cubicBezTo>
                  <a:pt x="101079" y="159754"/>
                  <a:pt x="77610" y="179489"/>
                  <a:pt x="77610" y="206959"/>
                </a:cubicBezTo>
                <a:cubicBezTo>
                  <a:pt x="77610" y="235229"/>
                  <a:pt x="101079" y="255765"/>
                  <a:pt x="134150" y="255765"/>
                </a:cubicBezTo>
                <a:cubicBezTo>
                  <a:pt x="166954" y="255765"/>
                  <a:pt x="190691" y="235229"/>
                  <a:pt x="190691" y="206959"/>
                </a:cubicBezTo>
                <a:cubicBezTo>
                  <a:pt x="190691" y="179489"/>
                  <a:pt x="166954" y="159754"/>
                  <a:pt x="134150" y="159754"/>
                </a:cubicBezTo>
                <a:moveTo>
                  <a:pt x="211227" y="88011"/>
                </a:moveTo>
                <a:lnTo>
                  <a:pt x="191491" y="88812"/>
                </a:lnTo>
                <a:lnTo>
                  <a:pt x="191491" y="25070"/>
                </a:lnTo>
                <a:lnTo>
                  <a:pt x="192024" y="11468"/>
                </a:lnTo>
                <a:cubicBezTo>
                  <a:pt x="192024" y="9068"/>
                  <a:pt x="191224" y="7201"/>
                  <a:pt x="189090" y="6400"/>
                </a:cubicBezTo>
                <a:cubicBezTo>
                  <a:pt x="181890" y="3734"/>
                  <a:pt x="165888" y="267"/>
                  <a:pt x="156820" y="0"/>
                </a:cubicBezTo>
                <a:cubicBezTo>
                  <a:pt x="154953" y="0"/>
                  <a:pt x="154419" y="267"/>
                  <a:pt x="154153" y="1334"/>
                </a:cubicBezTo>
                <a:lnTo>
                  <a:pt x="152286" y="7201"/>
                </a:lnTo>
                <a:cubicBezTo>
                  <a:pt x="161887" y="10135"/>
                  <a:pt x="170155" y="14669"/>
                  <a:pt x="175222" y="20269"/>
                </a:cubicBezTo>
                <a:lnTo>
                  <a:pt x="175222" y="121348"/>
                </a:lnTo>
                <a:cubicBezTo>
                  <a:pt x="175222" y="133083"/>
                  <a:pt x="175222" y="153353"/>
                  <a:pt x="176289" y="164021"/>
                </a:cubicBezTo>
                <a:lnTo>
                  <a:pt x="186157" y="164021"/>
                </a:lnTo>
                <a:cubicBezTo>
                  <a:pt x="189357" y="151753"/>
                  <a:pt x="191491" y="132817"/>
                  <a:pt x="191491" y="115481"/>
                </a:cubicBezTo>
                <a:lnTo>
                  <a:pt x="191491" y="98678"/>
                </a:lnTo>
                <a:lnTo>
                  <a:pt x="238963" y="98146"/>
                </a:lnTo>
                <a:cubicBezTo>
                  <a:pt x="240297" y="98146"/>
                  <a:pt x="242164" y="97612"/>
                  <a:pt x="243498" y="97079"/>
                </a:cubicBezTo>
                <a:cubicBezTo>
                  <a:pt x="245097" y="96012"/>
                  <a:pt x="246698" y="93079"/>
                  <a:pt x="246698" y="88544"/>
                </a:cubicBezTo>
                <a:cubicBezTo>
                  <a:pt x="246698" y="86678"/>
                  <a:pt x="245097" y="85078"/>
                  <a:pt x="243231" y="84544"/>
                </a:cubicBezTo>
                <a:cubicBezTo>
                  <a:pt x="238163" y="83478"/>
                  <a:pt x="227495" y="82944"/>
                  <a:pt x="219761" y="832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7" name="Freeform 47"/>
          <p:cNvSpPr/>
          <p:nvPr/>
        </p:nvSpPr>
        <p:spPr>
          <a:xfrm>
            <a:off x="4180689" y="7609346"/>
            <a:ext cx="244830" cy="249364"/>
          </a:xfrm>
          <a:custGeom>
            <a:avLst/>
            <a:gdLst>
              <a:gd name="connsiteX0" fmla="*/ 17335 w 244830"/>
              <a:gd name="connsiteY0" fmla="*/ 100812 h 249364"/>
              <a:gd name="connsiteX1" fmla="*/ 20002 w 244830"/>
              <a:gd name="connsiteY1" fmla="*/ 100546 h 249364"/>
              <a:gd name="connsiteX2" fmla="*/ 82410 w 244830"/>
              <a:gd name="connsiteY2" fmla="*/ 57607 h 249364"/>
              <a:gd name="connsiteX3" fmla="*/ 112547 w 244830"/>
              <a:gd name="connsiteY3" fmla="*/ 82144 h 249364"/>
              <a:gd name="connsiteX4" fmla="*/ 115481 w 244830"/>
              <a:gd name="connsiteY4" fmla="*/ 84544 h 249364"/>
              <a:gd name="connsiteX5" fmla="*/ 79477 w 244830"/>
              <a:gd name="connsiteY5" fmla="*/ 113081 h 249364"/>
              <a:gd name="connsiteX6" fmla="*/ 78676 w 244830"/>
              <a:gd name="connsiteY6" fmla="*/ 115481 h 249364"/>
              <a:gd name="connsiteX7" fmla="*/ 80810 w 244830"/>
              <a:gd name="connsiteY7" fmla="*/ 117348 h 249364"/>
              <a:gd name="connsiteX8" fmla="*/ 83210 w 244830"/>
              <a:gd name="connsiteY8" fmla="*/ 117348 h 249364"/>
              <a:gd name="connsiteX9" fmla="*/ 158420 w 244830"/>
              <a:gd name="connsiteY9" fmla="*/ 61341 h 249364"/>
              <a:gd name="connsiteX10" fmla="*/ 214960 w 244830"/>
              <a:gd name="connsiteY10" fmla="*/ 96012 h 249364"/>
              <a:gd name="connsiteX11" fmla="*/ 221094 w 244830"/>
              <a:gd name="connsiteY11" fmla="*/ 98945 h 249364"/>
              <a:gd name="connsiteX12" fmla="*/ 228029 w 244830"/>
              <a:gd name="connsiteY12" fmla="*/ 92811 h 249364"/>
              <a:gd name="connsiteX13" fmla="*/ 225361 w 244830"/>
              <a:gd name="connsiteY13" fmla="*/ 86944 h 249364"/>
              <a:gd name="connsiteX14" fmla="*/ 208293 w 244830"/>
              <a:gd name="connsiteY14" fmla="*/ 71475 h 249364"/>
              <a:gd name="connsiteX15" fmla="*/ 193358 w 244830"/>
              <a:gd name="connsiteY15" fmla="*/ 69076 h 249364"/>
              <a:gd name="connsiteX16" fmla="*/ 165621 w 244830"/>
              <a:gd name="connsiteY16" fmla="*/ 52807 h 249364"/>
              <a:gd name="connsiteX17" fmla="*/ 184290 w 244830"/>
              <a:gd name="connsiteY17" fmla="*/ 21869 h 249364"/>
              <a:gd name="connsiteX18" fmla="*/ 185623 w 244830"/>
              <a:gd name="connsiteY18" fmla="*/ 16269 h 249364"/>
              <a:gd name="connsiteX19" fmla="*/ 182690 w 244830"/>
              <a:gd name="connsiteY19" fmla="*/ 11202 h 249364"/>
              <a:gd name="connsiteX20" fmla="*/ 157086 w 244830"/>
              <a:gd name="connsiteY20" fmla="*/ 267 h 249364"/>
              <a:gd name="connsiteX21" fmla="*/ 153886 w 244830"/>
              <a:gd name="connsiteY21" fmla="*/ 1067 h 249364"/>
              <a:gd name="connsiteX22" fmla="*/ 150952 w 244830"/>
              <a:gd name="connsiteY22" fmla="*/ 6400 h 249364"/>
              <a:gd name="connsiteX23" fmla="*/ 165087 w 244830"/>
              <a:gd name="connsiteY23" fmla="*/ 20002 h 249364"/>
              <a:gd name="connsiteX24" fmla="*/ 123749 w 244830"/>
              <a:gd name="connsiteY24" fmla="*/ 76810 h 249364"/>
              <a:gd name="connsiteX25" fmla="*/ 123215 w 244830"/>
              <a:gd name="connsiteY25" fmla="*/ 75743 h 249364"/>
              <a:gd name="connsiteX26" fmla="*/ 113348 w 244830"/>
              <a:gd name="connsiteY26" fmla="*/ 61874 h 249364"/>
              <a:gd name="connsiteX27" fmla="*/ 102413 w 244830"/>
              <a:gd name="connsiteY27" fmla="*/ 58941 h 249364"/>
              <a:gd name="connsiteX28" fmla="*/ 89345 w 244830"/>
              <a:gd name="connsiteY28" fmla="*/ 49606 h 249364"/>
              <a:gd name="connsiteX29" fmla="*/ 105880 w 244830"/>
              <a:gd name="connsiteY29" fmla="*/ 24003 h 249364"/>
              <a:gd name="connsiteX30" fmla="*/ 106947 w 244830"/>
              <a:gd name="connsiteY30" fmla="*/ 18669 h 249364"/>
              <a:gd name="connsiteX31" fmla="*/ 104280 w 244830"/>
              <a:gd name="connsiteY31" fmla="*/ 13601 h 249364"/>
              <a:gd name="connsiteX32" fmla="*/ 78410 w 244830"/>
              <a:gd name="connsiteY32" fmla="*/ 4800 h 249364"/>
              <a:gd name="connsiteX33" fmla="*/ 75476 w 244830"/>
              <a:gd name="connsiteY33" fmla="*/ 5600 h 249364"/>
              <a:gd name="connsiteX34" fmla="*/ 72542 w 244830"/>
              <a:gd name="connsiteY34" fmla="*/ 10935 h 249364"/>
              <a:gd name="connsiteX35" fmla="*/ 87478 w 244830"/>
              <a:gd name="connsiteY35" fmla="*/ 22936 h 249364"/>
              <a:gd name="connsiteX36" fmla="*/ 15735 w 244830"/>
              <a:gd name="connsiteY36" fmla="*/ 96545 h 249364"/>
              <a:gd name="connsiteX37" fmla="*/ 15202 w 244830"/>
              <a:gd name="connsiteY37" fmla="*/ 98678 h 249364"/>
              <a:gd name="connsiteX39" fmla="*/ 203226 w 244830"/>
              <a:gd name="connsiteY39" fmla="*/ 131216 h 249364"/>
              <a:gd name="connsiteX40" fmla="*/ 30671 w 244830"/>
              <a:gd name="connsiteY40" fmla="*/ 133883 h 249364"/>
              <a:gd name="connsiteX41" fmla="*/ 2134 w 244830"/>
              <a:gd name="connsiteY41" fmla="*/ 131216 h 249364"/>
              <a:gd name="connsiteX42" fmla="*/ 267 w 244830"/>
              <a:gd name="connsiteY42" fmla="*/ 134683 h 249364"/>
              <a:gd name="connsiteX43" fmla="*/ 1067 w 244830"/>
              <a:gd name="connsiteY43" fmla="*/ 136817 h 249364"/>
              <a:gd name="connsiteX44" fmla="*/ 26403 w 244830"/>
              <a:gd name="connsiteY44" fmla="*/ 149619 h 249364"/>
              <a:gd name="connsiteX45" fmla="*/ 52273 w 244830"/>
              <a:gd name="connsiteY45" fmla="*/ 144552 h 249364"/>
              <a:gd name="connsiteX46" fmla="*/ 114948 w 244830"/>
              <a:gd name="connsiteY46" fmla="*/ 143218 h 249364"/>
              <a:gd name="connsiteX47" fmla="*/ 114948 w 244830"/>
              <a:gd name="connsiteY47" fmla="*/ 202158 h 249364"/>
              <a:gd name="connsiteX48" fmla="*/ 116015 w 244830"/>
              <a:gd name="connsiteY48" fmla="*/ 249364 h 249364"/>
              <a:gd name="connsiteX49" fmla="*/ 125882 w 244830"/>
              <a:gd name="connsiteY49" fmla="*/ 249364 h 249364"/>
              <a:gd name="connsiteX50" fmla="*/ 131216 w 244830"/>
              <a:gd name="connsiteY50" fmla="*/ 196558 h 249364"/>
              <a:gd name="connsiteX51" fmla="*/ 131216 w 244830"/>
              <a:gd name="connsiteY51" fmla="*/ 142951 h 249364"/>
              <a:gd name="connsiteX52" fmla="*/ 209359 w 244830"/>
              <a:gd name="connsiteY52" fmla="*/ 142418 h 249364"/>
              <a:gd name="connsiteX53" fmla="*/ 239497 w 244830"/>
              <a:gd name="connsiteY53" fmla="*/ 143751 h 249364"/>
              <a:gd name="connsiteX54" fmla="*/ 244830 w 244830"/>
              <a:gd name="connsiteY54" fmla="*/ 134951 h 249364"/>
              <a:gd name="connsiteX55" fmla="*/ 241364 w 244830"/>
              <a:gd name="connsiteY55" fmla="*/ 130949 h 249364"/>
              <a:gd name="connsiteX56" fmla="*/ 212560 w 244830"/>
              <a:gd name="connsiteY56" fmla="*/ 127216 h 2493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44830" h="249364">
                <a:moveTo>
                  <a:pt x="17335" y="100812"/>
                </a:moveTo>
                <a:cubicBezTo>
                  <a:pt x="18136" y="101346"/>
                  <a:pt x="18669" y="101346"/>
                  <a:pt x="20002" y="100546"/>
                </a:cubicBezTo>
                <a:cubicBezTo>
                  <a:pt x="45072" y="89344"/>
                  <a:pt x="66408" y="74409"/>
                  <a:pt x="82410" y="57607"/>
                </a:cubicBezTo>
                <a:lnTo>
                  <a:pt x="112547" y="82144"/>
                </a:lnTo>
                <a:cubicBezTo>
                  <a:pt x="113348" y="82944"/>
                  <a:pt x="114414" y="84010"/>
                  <a:pt x="115481" y="84544"/>
                </a:cubicBezTo>
                <a:cubicBezTo>
                  <a:pt x="104546" y="94679"/>
                  <a:pt x="92545" y="104280"/>
                  <a:pt x="79477" y="113081"/>
                </a:cubicBezTo>
                <a:cubicBezTo>
                  <a:pt x="78143" y="113881"/>
                  <a:pt x="78143" y="114681"/>
                  <a:pt x="78676" y="115481"/>
                </a:cubicBezTo>
                <a:lnTo>
                  <a:pt x="80810" y="117348"/>
                </a:lnTo>
                <a:cubicBezTo>
                  <a:pt x="81343" y="117881"/>
                  <a:pt x="81877" y="117881"/>
                  <a:pt x="83210" y="117348"/>
                </a:cubicBezTo>
                <a:cubicBezTo>
                  <a:pt x="113881" y="102146"/>
                  <a:pt x="139484" y="82944"/>
                  <a:pt x="158420" y="61341"/>
                </a:cubicBezTo>
                <a:lnTo>
                  <a:pt x="214960" y="96012"/>
                </a:lnTo>
                <a:cubicBezTo>
                  <a:pt x="216827" y="97079"/>
                  <a:pt x="219761" y="98678"/>
                  <a:pt x="221094" y="98945"/>
                </a:cubicBezTo>
                <a:cubicBezTo>
                  <a:pt x="223494" y="99213"/>
                  <a:pt x="227495" y="96012"/>
                  <a:pt x="228029" y="92811"/>
                </a:cubicBezTo>
                <a:cubicBezTo>
                  <a:pt x="228562" y="91211"/>
                  <a:pt x="227762" y="89344"/>
                  <a:pt x="225361" y="86944"/>
                </a:cubicBezTo>
                <a:cubicBezTo>
                  <a:pt x="221895" y="82676"/>
                  <a:pt x="214693" y="76009"/>
                  <a:pt x="208293" y="71475"/>
                </a:cubicBezTo>
                <a:lnTo>
                  <a:pt x="193358" y="69076"/>
                </a:lnTo>
                <a:lnTo>
                  <a:pt x="165621" y="52807"/>
                </a:lnTo>
                <a:cubicBezTo>
                  <a:pt x="173355" y="42938"/>
                  <a:pt x="179756" y="32538"/>
                  <a:pt x="184290" y="21869"/>
                </a:cubicBezTo>
                <a:cubicBezTo>
                  <a:pt x="184823" y="20536"/>
                  <a:pt x="185623" y="18402"/>
                  <a:pt x="185623" y="16269"/>
                </a:cubicBezTo>
                <a:cubicBezTo>
                  <a:pt x="185623" y="14401"/>
                  <a:pt x="184556" y="12535"/>
                  <a:pt x="182690" y="11202"/>
                </a:cubicBezTo>
                <a:cubicBezTo>
                  <a:pt x="177889" y="8001"/>
                  <a:pt x="165621" y="2401"/>
                  <a:pt x="157086" y="267"/>
                </a:cubicBezTo>
                <a:cubicBezTo>
                  <a:pt x="155486" y="0"/>
                  <a:pt x="154686" y="267"/>
                  <a:pt x="153886" y="1067"/>
                </a:cubicBezTo>
                <a:lnTo>
                  <a:pt x="150952" y="6400"/>
                </a:lnTo>
                <a:cubicBezTo>
                  <a:pt x="157086" y="9601"/>
                  <a:pt x="163220" y="15469"/>
                  <a:pt x="165087" y="20002"/>
                </a:cubicBezTo>
                <a:cubicBezTo>
                  <a:pt x="156819" y="38405"/>
                  <a:pt x="142418" y="58141"/>
                  <a:pt x="123749" y="76810"/>
                </a:cubicBezTo>
                <a:lnTo>
                  <a:pt x="123215" y="75743"/>
                </a:lnTo>
                <a:cubicBezTo>
                  <a:pt x="121082" y="72009"/>
                  <a:pt x="116815" y="66142"/>
                  <a:pt x="113348" y="61874"/>
                </a:cubicBezTo>
                <a:lnTo>
                  <a:pt x="102413" y="58941"/>
                </a:lnTo>
                <a:lnTo>
                  <a:pt x="89345" y="49606"/>
                </a:lnTo>
                <a:cubicBezTo>
                  <a:pt x="96279" y="41339"/>
                  <a:pt x="101613" y="32804"/>
                  <a:pt x="105880" y="24003"/>
                </a:cubicBezTo>
                <a:cubicBezTo>
                  <a:pt x="106413" y="22403"/>
                  <a:pt x="106947" y="20536"/>
                  <a:pt x="106947" y="18669"/>
                </a:cubicBezTo>
                <a:cubicBezTo>
                  <a:pt x="106947" y="16535"/>
                  <a:pt x="106147" y="14668"/>
                  <a:pt x="104280" y="13601"/>
                </a:cubicBezTo>
                <a:cubicBezTo>
                  <a:pt x="99212" y="10668"/>
                  <a:pt x="87478" y="6400"/>
                  <a:pt x="78410" y="4800"/>
                </a:cubicBezTo>
                <a:cubicBezTo>
                  <a:pt x="76543" y="4534"/>
                  <a:pt x="76009" y="4800"/>
                  <a:pt x="75476" y="5600"/>
                </a:cubicBezTo>
                <a:lnTo>
                  <a:pt x="72542" y="10935"/>
                </a:lnTo>
                <a:cubicBezTo>
                  <a:pt x="78676" y="14135"/>
                  <a:pt x="85077" y="18935"/>
                  <a:pt x="87478" y="22936"/>
                </a:cubicBezTo>
                <a:cubicBezTo>
                  <a:pt x="75476" y="48006"/>
                  <a:pt x="48806" y="75743"/>
                  <a:pt x="15735" y="96545"/>
                </a:cubicBezTo>
                <a:cubicBezTo>
                  <a:pt x="14668" y="97345"/>
                  <a:pt x="14668" y="97879"/>
                  <a:pt x="15202" y="98678"/>
                </a:cubicBezTo>
                <a:moveTo>
                  <a:pt x="203226" y="131216"/>
                </a:moveTo>
                <a:cubicBezTo>
                  <a:pt x="184823" y="132283"/>
                  <a:pt x="46673" y="134150"/>
                  <a:pt x="30671" y="133883"/>
                </a:cubicBezTo>
                <a:cubicBezTo>
                  <a:pt x="22670" y="133883"/>
                  <a:pt x="10668" y="132817"/>
                  <a:pt x="2134" y="131216"/>
                </a:cubicBezTo>
                <a:lnTo>
                  <a:pt x="267" y="134683"/>
                </a:lnTo>
                <a:cubicBezTo>
                  <a:pt x="0" y="135483"/>
                  <a:pt x="267" y="136283"/>
                  <a:pt x="1067" y="136817"/>
                </a:cubicBezTo>
                <a:cubicBezTo>
                  <a:pt x="7468" y="141884"/>
                  <a:pt x="16802" y="146951"/>
                  <a:pt x="26403" y="149619"/>
                </a:cubicBezTo>
                <a:cubicBezTo>
                  <a:pt x="32537" y="147485"/>
                  <a:pt x="45606" y="145085"/>
                  <a:pt x="52273" y="144552"/>
                </a:cubicBezTo>
                <a:cubicBezTo>
                  <a:pt x="58407" y="144285"/>
                  <a:pt x="85077" y="143751"/>
                  <a:pt x="114948" y="143218"/>
                </a:cubicBezTo>
                <a:lnTo>
                  <a:pt x="114948" y="202158"/>
                </a:lnTo>
                <a:cubicBezTo>
                  <a:pt x="114948" y="214693"/>
                  <a:pt x="115481" y="237096"/>
                  <a:pt x="116015" y="249364"/>
                </a:cubicBezTo>
                <a:lnTo>
                  <a:pt x="125882" y="249364"/>
                </a:lnTo>
                <a:cubicBezTo>
                  <a:pt x="129083" y="234963"/>
                  <a:pt x="131216" y="210426"/>
                  <a:pt x="131216" y="196558"/>
                </a:cubicBezTo>
                <a:lnTo>
                  <a:pt x="131216" y="142951"/>
                </a:lnTo>
                <a:cubicBezTo>
                  <a:pt x="165621" y="142684"/>
                  <a:pt x="200292" y="142418"/>
                  <a:pt x="209359" y="142418"/>
                </a:cubicBezTo>
                <a:cubicBezTo>
                  <a:pt x="217360" y="142418"/>
                  <a:pt x="232562" y="142951"/>
                  <a:pt x="239497" y="143751"/>
                </a:cubicBezTo>
                <a:cubicBezTo>
                  <a:pt x="241897" y="142684"/>
                  <a:pt x="244830" y="139217"/>
                  <a:pt x="244830" y="134951"/>
                </a:cubicBezTo>
                <a:cubicBezTo>
                  <a:pt x="244830" y="133083"/>
                  <a:pt x="243497" y="131483"/>
                  <a:pt x="241364" y="130949"/>
                </a:cubicBezTo>
                <a:cubicBezTo>
                  <a:pt x="235496" y="129083"/>
                  <a:pt x="221895" y="127482"/>
                  <a:pt x="212560" y="1272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8" name="Freeform 48"/>
          <p:cNvSpPr/>
          <p:nvPr/>
        </p:nvSpPr>
        <p:spPr>
          <a:xfrm>
            <a:off x="1752878" y="815128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9" name="Freeform 49"/>
          <p:cNvSpPr/>
          <p:nvPr/>
        </p:nvSpPr>
        <p:spPr>
          <a:xfrm>
            <a:off x="1890624" y="8020597"/>
            <a:ext cx="244831" cy="237630"/>
          </a:xfrm>
          <a:custGeom>
            <a:avLst/>
            <a:gdLst>
              <a:gd name="connsiteX0" fmla="*/ 203225 w 244831"/>
              <a:gd name="connsiteY0" fmla="*/ 128015 h 237630"/>
              <a:gd name="connsiteX1" fmla="*/ 30671 w 244831"/>
              <a:gd name="connsiteY1" fmla="*/ 130683 h 237630"/>
              <a:gd name="connsiteX2" fmla="*/ 2134 w 244831"/>
              <a:gd name="connsiteY2" fmla="*/ 128015 h 237630"/>
              <a:gd name="connsiteX3" fmla="*/ 267 w 244831"/>
              <a:gd name="connsiteY3" fmla="*/ 131483 h 237630"/>
              <a:gd name="connsiteX4" fmla="*/ 1067 w 244831"/>
              <a:gd name="connsiteY4" fmla="*/ 133616 h 237630"/>
              <a:gd name="connsiteX5" fmla="*/ 26403 w 244831"/>
              <a:gd name="connsiteY5" fmla="*/ 146417 h 237630"/>
              <a:gd name="connsiteX6" fmla="*/ 52273 w 244831"/>
              <a:gd name="connsiteY6" fmla="*/ 141350 h 237630"/>
              <a:gd name="connsiteX7" fmla="*/ 114681 w 244831"/>
              <a:gd name="connsiteY7" fmla="*/ 140017 h 237630"/>
              <a:gd name="connsiteX8" fmla="*/ 114681 w 244831"/>
              <a:gd name="connsiteY8" fmla="*/ 190424 h 237630"/>
              <a:gd name="connsiteX9" fmla="*/ 115748 w 244831"/>
              <a:gd name="connsiteY9" fmla="*/ 237630 h 237630"/>
              <a:gd name="connsiteX10" fmla="*/ 125616 w 244831"/>
              <a:gd name="connsiteY10" fmla="*/ 237630 h 237630"/>
              <a:gd name="connsiteX11" fmla="*/ 130950 w 244831"/>
              <a:gd name="connsiteY11" fmla="*/ 185089 h 237630"/>
              <a:gd name="connsiteX12" fmla="*/ 130950 w 244831"/>
              <a:gd name="connsiteY12" fmla="*/ 139750 h 237630"/>
              <a:gd name="connsiteX13" fmla="*/ 209360 w 244831"/>
              <a:gd name="connsiteY13" fmla="*/ 139217 h 237630"/>
              <a:gd name="connsiteX14" fmla="*/ 239497 w 244831"/>
              <a:gd name="connsiteY14" fmla="*/ 140550 h 237630"/>
              <a:gd name="connsiteX15" fmla="*/ 244831 w 244831"/>
              <a:gd name="connsiteY15" fmla="*/ 131749 h 237630"/>
              <a:gd name="connsiteX16" fmla="*/ 241364 w 244831"/>
              <a:gd name="connsiteY16" fmla="*/ 127749 h 237630"/>
              <a:gd name="connsiteX17" fmla="*/ 212560 w 244831"/>
              <a:gd name="connsiteY17" fmla="*/ 124015 h 237630"/>
              <a:gd name="connsiteX19" fmla="*/ 34138 w 244831"/>
              <a:gd name="connsiteY19" fmla="*/ 89078 h 237630"/>
              <a:gd name="connsiteX20" fmla="*/ 34938 w 244831"/>
              <a:gd name="connsiteY20" fmla="*/ 90944 h 237630"/>
              <a:gd name="connsiteX21" fmla="*/ 57074 w 244831"/>
              <a:gd name="connsiteY21" fmla="*/ 102412 h 237630"/>
              <a:gd name="connsiteX22" fmla="*/ 77610 w 244831"/>
              <a:gd name="connsiteY22" fmla="*/ 98145 h 237630"/>
              <a:gd name="connsiteX23" fmla="*/ 181089 w 244831"/>
              <a:gd name="connsiteY23" fmla="*/ 96545 h 237630"/>
              <a:gd name="connsiteX24" fmla="*/ 204292 w 244831"/>
              <a:gd name="connsiteY24" fmla="*/ 97345 h 237630"/>
              <a:gd name="connsiteX25" fmla="*/ 208826 w 244831"/>
              <a:gd name="connsiteY25" fmla="*/ 89078 h 237630"/>
              <a:gd name="connsiteX26" fmla="*/ 206426 w 244831"/>
              <a:gd name="connsiteY26" fmla="*/ 86144 h 237630"/>
              <a:gd name="connsiteX27" fmla="*/ 183490 w 244831"/>
              <a:gd name="connsiteY27" fmla="*/ 82677 h 237630"/>
              <a:gd name="connsiteX28" fmla="*/ 175755 w 244831"/>
              <a:gd name="connsiteY28" fmla="*/ 86410 h 237630"/>
              <a:gd name="connsiteX29" fmla="*/ 167221 w 244831"/>
              <a:gd name="connsiteY29" fmla="*/ 86677 h 237630"/>
              <a:gd name="connsiteX30" fmla="*/ 171221 w 244831"/>
              <a:gd name="connsiteY30" fmla="*/ 36804 h 237630"/>
              <a:gd name="connsiteX31" fmla="*/ 172288 w 244831"/>
              <a:gd name="connsiteY31" fmla="*/ 28803 h 237630"/>
              <a:gd name="connsiteX32" fmla="*/ 169621 w 244831"/>
              <a:gd name="connsiteY32" fmla="*/ 24803 h 237630"/>
              <a:gd name="connsiteX33" fmla="*/ 145618 w 244831"/>
              <a:gd name="connsiteY33" fmla="*/ 21336 h 237630"/>
              <a:gd name="connsiteX34" fmla="*/ 142685 w 244831"/>
              <a:gd name="connsiteY34" fmla="*/ 22403 h 237630"/>
              <a:gd name="connsiteX35" fmla="*/ 141351 w 244831"/>
              <a:gd name="connsiteY35" fmla="*/ 27470 h 237630"/>
              <a:gd name="connsiteX36" fmla="*/ 154419 w 244831"/>
              <a:gd name="connsiteY36" fmla="*/ 35204 h 237630"/>
              <a:gd name="connsiteX37" fmla="*/ 152819 w 244831"/>
              <a:gd name="connsiteY37" fmla="*/ 86944 h 237630"/>
              <a:gd name="connsiteX38" fmla="*/ 94679 w 244831"/>
              <a:gd name="connsiteY38" fmla="*/ 88011 h 237630"/>
              <a:gd name="connsiteX39" fmla="*/ 94145 w 244831"/>
              <a:gd name="connsiteY39" fmla="*/ 44005 h 237630"/>
              <a:gd name="connsiteX40" fmla="*/ 94679 w 244831"/>
              <a:gd name="connsiteY40" fmla="*/ 35737 h 237630"/>
              <a:gd name="connsiteX41" fmla="*/ 92278 w 244831"/>
              <a:gd name="connsiteY41" fmla="*/ 31737 h 237630"/>
              <a:gd name="connsiteX42" fmla="*/ 69342 w 244831"/>
              <a:gd name="connsiteY42" fmla="*/ 25870 h 237630"/>
              <a:gd name="connsiteX43" fmla="*/ 66408 w 244831"/>
              <a:gd name="connsiteY43" fmla="*/ 26936 h 237630"/>
              <a:gd name="connsiteX44" fmla="*/ 64541 w 244831"/>
              <a:gd name="connsiteY44" fmla="*/ 31470 h 237630"/>
              <a:gd name="connsiteX45" fmla="*/ 77343 w 244831"/>
              <a:gd name="connsiteY45" fmla="*/ 41338 h 237630"/>
              <a:gd name="connsiteX46" fmla="*/ 80277 w 244831"/>
              <a:gd name="connsiteY46" fmla="*/ 88011 h 237630"/>
              <a:gd name="connsiteX47" fmla="*/ 61074 w 244831"/>
              <a:gd name="connsiteY47" fmla="*/ 88011 h 237630"/>
              <a:gd name="connsiteX48" fmla="*/ 35738 w 244831"/>
              <a:gd name="connsiteY48" fmla="*/ 85877 h 237630"/>
              <a:gd name="connsiteX50" fmla="*/ 175755 w 244831"/>
              <a:gd name="connsiteY50" fmla="*/ 4267 h 237630"/>
              <a:gd name="connsiteX51" fmla="*/ 58674 w 244831"/>
              <a:gd name="connsiteY51" fmla="*/ 5867 h 237630"/>
              <a:gd name="connsiteX52" fmla="*/ 33071 w 244831"/>
              <a:gd name="connsiteY52" fmla="*/ 3466 h 237630"/>
              <a:gd name="connsiteX53" fmla="*/ 31471 w 244831"/>
              <a:gd name="connsiteY53" fmla="*/ 6667 h 237630"/>
              <a:gd name="connsiteX54" fmla="*/ 32271 w 244831"/>
              <a:gd name="connsiteY54" fmla="*/ 8800 h 237630"/>
              <a:gd name="connsiteX55" fmla="*/ 54940 w 244831"/>
              <a:gd name="connsiteY55" fmla="*/ 19735 h 237630"/>
              <a:gd name="connsiteX56" fmla="*/ 75476 w 244831"/>
              <a:gd name="connsiteY56" fmla="*/ 15468 h 237630"/>
              <a:gd name="connsiteX57" fmla="*/ 181623 w 244831"/>
              <a:gd name="connsiteY57" fmla="*/ 13868 h 237630"/>
              <a:gd name="connsiteX58" fmla="*/ 207493 w 244831"/>
              <a:gd name="connsiteY58" fmla="*/ 14935 h 237630"/>
              <a:gd name="connsiteX59" fmla="*/ 211760 w 244831"/>
              <a:gd name="connsiteY59" fmla="*/ 6667 h 237630"/>
              <a:gd name="connsiteX60" fmla="*/ 209360 w 244831"/>
              <a:gd name="connsiteY60" fmla="*/ 3733 h 237630"/>
              <a:gd name="connsiteX61" fmla="*/ 184556 w 244831"/>
              <a:gd name="connsiteY61" fmla="*/ 0 h 2376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1" h="237630">
                <a:moveTo>
                  <a:pt x="203225" y="128015"/>
                </a:moveTo>
                <a:cubicBezTo>
                  <a:pt x="184823" y="129083"/>
                  <a:pt x="46672" y="130949"/>
                  <a:pt x="30671" y="130683"/>
                </a:cubicBezTo>
                <a:cubicBezTo>
                  <a:pt x="22669" y="130683"/>
                  <a:pt x="10668" y="129615"/>
                  <a:pt x="2134" y="128015"/>
                </a:cubicBezTo>
                <a:lnTo>
                  <a:pt x="267" y="131483"/>
                </a:lnTo>
                <a:cubicBezTo>
                  <a:pt x="0" y="132283"/>
                  <a:pt x="267" y="133083"/>
                  <a:pt x="1067" y="133616"/>
                </a:cubicBezTo>
                <a:cubicBezTo>
                  <a:pt x="7468" y="138684"/>
                  <a:pt x="16802" y="143751"/>
                  <a:pt x="26403" y="146417"/>
                </a:cubicBezTo>
                <a:cubicBezTo>
                  <a:pt x="32537" y="144284"/>
                  <a:pt x="45606" y="141884"/>
                  <a:pt x="52273" y="141350"/>
                </a:cubicBezTo>
                <a:cubicBezTo>
                  <a:pt x="58140" y="141084"/>
                  <a:pt x="84811" y="140550"/>
                  <a:pt x="114681" y="140017"/>
                </a:cubicBezTo>
                <a:lnTo>
                  <a:pt x="114681" y="190424"/>
                </a:lnTo>
                <a:cubicBezTo>
                  <a:pt x="114681" y="202692"/>
                  <a:pt x="115214" y="225628"/>
                  <a:pt x="115748" y="237630"/>
                </a:cubicBezTo>
                <a:lnTo>
                  <a:pt x="125616" y="237630"/>
                </a:lnTo>
                <a:cubicBezTo>
                  <a:pt x="128816" y="223227"/>
                  <a:pt x="130950" y="198691"/>
                  <a:pt x="130950" y="185089"/>
                </a:cubicBezTo>
                <a:lnTo>
                  <a:pt x="130950" y="139750"/>
                </a:lnTo>
                <a:cubicBezTo>
                  <a:pt x="165621" y="139484"/>
                  <a:pt x="200292" y="139217"/>
                  <a:pt x="209360" y="139217"/>
                </a:cubicBezTo>
                <a:cubicBezTo>
                  <a:pt x="217360" y="139217"/>
                  <a:pt x="232562" y="139750"/>
                  <a:pt x="239497" y="140550"/>
                </a:cubicBezTo>
                <a:cubicBezTo>
                  <a:pt x="241897" y="139484"/>
                  <a:pt x="244831" y="135750"/>
                  <a:pt x="244831" y="131749"/>
                </a:cubicBezTo>
                <a:cubicBezTo>
                  <a:pt x="244831" y="129615"/>
                  <a:pt x="243497" y="128282"/>
                  <a:pt x="241364" y="127749"/>
                </a:cubicBezTo>
                <a:cubicBezTo>
                  <a:pt x="235496" y="125882"/>
                  <a:pt x="221894" y="124282"/>
                  <a:pt x="212560" y="124015"/>
                </a:cubicBezTo>
                <a:moveTo>
                  <a:pt x="34138" y="89078"/>
                </a:moveTo>
                <a:cubicBezTo>
                  <a:pt x="33871" y="89611"/>
                  <a:pt x="34138" y="90412"/>
                  <a:pt x="34938" y="90944"/>
                </a:cubicBezTo>
                <a:cubicBezTo>
                  <a:pt x="40538" y="95211"/>
                  <a:pt x="49873" y="100012"/>
                  <a:pt x="57074" y="102412"/>
                </a:cubicBezTo>
                <a:cubicBezTo>
                  <a:pt x="62141" y="100546"/>
                  <a:pt x="72542" y="98412"/>
                  <a:pt x="77610" y="98145"/>
                </a:cubicBezTo>
                <a:cubicBezTo>
                  <a:pt x="89344" y="97345"/>
                  <a:pt x="168821" y="96545"/>
                  <a:pt x="181089" y="96545"/>
                </a:cubicBezTo>
                <a:cubicBezTo>
                  <a:pt x="186957" y="96545"/>
                  <a:pt x="199492" y="96812"/>
                  <a:pt x="204292" y="97345"/>
                </a:cubicBezTo>
                <a:cubicBezTo>
                  <a:pt x="206426" y="96278"/>
                  <a:pt x="208826" y="93345"/>
                  <a:pt x="208826" y="89078"/>
                </a:cubicBezTo>
                <a:cubicBezTo>
                  <a:pt x="208826" y="88011"/>
                  <a:pt x="208026" y="86677"/>
                  <a:pt x="206426" y="86144"/>
                </a:cubicBezTo>
                <a:cubicBezTo>
                  <a:pt x="201625" y="84544"/>
                  <a:pt x="190690" y="82943"/>
                  <a:pt x="183490" y="82677"/>
                </a:cubicBezTo>
                <a:lnTo>
                  <a:pt x="175755" y="86410"/>
                </a:lnTo>
                <a:cubicBezTo>
                  <a:pt x="174155" y="86410"/>
                  <a:pt x="170955" y="86677"/>
                  <a:pt x="167221" y="86677"/>
                </a:cubicBezTo>
                <a:lnTo>
                  <a:pt x="171221" y="36804"/>
                </a:lnTo>
                <a:lnTo>
                  <a:pt x="172288" y="28803"/>
                </a:lnTo>
                <a:cubicBezTo>
                  <a:pt x="172555" y="26936"/>
                  <a:pt x="171755" y="25603"/>
                  <a:pt x="169621" y="24803"/>
                </a:cubicBezTo>
                <a:cubicBezTo>
                  <a:pt x="164021" y="23202"/>
                  <a:pt x="152819" y="21603"/>
                  <a:pt x="145618" y="21336"/>
                </a:cubicBezTo>
                <a:cubicBezTo>
                  <a:pt x="144018" y="21336"/>
                  <a:pt x="142951" y="21868"/>
                  <a:pt x="142685" y="22403"/>
                </a:cubicBezTo>
                <a:lnTo>
                  <a:pt x="141351" y="27470"/>
                </a:lnTo>
                <a:cubicBezTo>
                  <a:pt x="146952" y="29336"/>
                  <a:pt x="152019" y="32271"/>
                  <a:pt x="154419" y="35204"/>
                </a:cubicBezTo>
                <a:lnTo>
                  <a:pt x="152819" y="86944"/>
                </a:lnTo>
                <a:cubicBezTo>
                  <a:pt x="136017" y="87477"/>
                  <a:pt x="113347" y="87743"/>
                  <a:pt x="94679" y="88011"/>
                </a:cubicBezTo>
                <a:lnTo>
                  <a:pt x="94145" y="44005"/>
                </a:lnTo>
                <a:lnTo>
                  <a:pt x="94679" y="35737"/>
                </a:lnTo>
                <a:cubicBezTo>
                  <a:pt x="94679" y="33871"/>
                  <a:pt x="94145" y="32803"/>
                  <a:pt x="92278" y="31737"/>
                </a:cubicBezTo>
                <a:cubicBezTo>
                  <a:pt x="86677" y="29070"/>
                  <a:pt x="76543" y="26670"/>
                  <a:pt x="69342" y="25870"/>
                </a:cubicBezTo>
                <a:cubicBezTo>
                  <a:pt x="67742" y="25870"/>
                  <a:pt x="66942" y="26136"/>
                  <a:pt x="66408" y="26936"/>
                </a:cubicBezTo>
                <a:lnTo>
                  <a:pt x="64541" y="31470"/>
                </a:lnTo>
                <a:cubicBezTo>
                  <a:pt x="70142" y="34137"/>
                  <a:pt x="75209" y="37605"/>
                  <a:pt x="77343" y="41338"/>
                </a:cubicBezTo>
                <a:lnTo>
                  <a:pt x="80277" y="88011"/>
                </a:lnTo>
                <a:lnTo>
                  <a:pt x="61074" y="88011"/>
                </a:lnTo>
                <a:cubicBezTo>
                  <a:pt x="54673" y="88011"/>
                  <a:pt x="43472" y="87211"/>
                  <a:pt x="35738" y="85877"/>
                </a:cubicBezTo>
                <a:moveTo>
                  <a:pt x="175755" y="4267"/>
                </a:moveTo>
                <a:cubicBezTo>
                  <a:pt x="161887" y="5067"/>
                  <a:pt x="71209" y="5867"/>
                  <a:pt x="58674" y="5867"/>
                </a:cubicBezTo>
                <a:cubicBezTo>
                  <a:pt x="52540" y="5867"/>
                  <a:pt x="40805" y="5067"/>
                  <a:pt x="33071" y="3466"/>
                </a:cubicBezTo>
                <a:lnTo>
                  <a:pt x="31471" y="6667"/>
                </a:lnTo>
                <a:cubicBezTo>
                  <a:pt x="31204" y="7200"/>
                  <a:pt x="31471" y="8000"/>
                  <a:pt x="32271" y="8800"/>
                </a:cubicBezTo>
                <a:cubicBezTo>
                  <a:pt x="38138" y="13067"/>
                  <a:pt x="47206" y="17602"/>
                  <a:pt x="54940" y="19735"/>
                </a:cubicBezTo>
                <a:cubicBezTo>
                  <a:pt x="60007" y="17869"/>
                  <a:pt x="70409" y="15735"/>
                  <a:pt x="75476" y="15468"/>
                </a:cubicBezTo>
                <a:cubicBezTo>
                  <a:pt x="88011" y="14935"/>
                  <a:pt x="168554" y="13868"/>
                  <a:pt x="181623" y="13868"/>
                </a:cubicBezTo>
                <a:cubicBezTo>
                  <a:pt x="187757" y="13868"/>
                  <a:pt x="201892" y="14134"/>
                  <a:pt x="207493" y="14935"/>
                </a:cubicBezTo>
                <a:cubicBezTo>
                  <a:pt x="209360" y="14134"/>
                  <a:pt x="211760" y="10668"/>
                  <a:pt x="211760" y="6667"/>
                </a:cubicBezTo>
                <a:cubicBezTo>
                  <a:pt x="211760" y="5334"/>
                  <a:pt x="210693" y="4267"/>
                  <a:pt x="209360" y="3733"/>
                </a:cubicBezTo>
                <a:cubicBezTo>
                  <a:pt x="204292" y="1867"/>
                  <a:pt x="192291" y="266"/>
                  <a:pt x="184556" y="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0" name="Freeform 50"/>
          <p:cNvSpPr/>
          <p:nvPr/>
        </p:nvSpPr>
        <p:spPr>
          <a:xfrm>
            <a:off x="2146923" y="8002728"/>
            <a:ext cx="225895" cy="246431"/>
          </a:xfrm>
          <a:custGeom>
            <a:avLst/>
            <a:gdLst>
              <a:gd name="connsiteX0" fmla="*/ 189890 w 225895"/>
              <a:gd name="connsiteY0" fmla="*/ 235763 h 246431"/>
              <a:gd name="connsiteX1" fmla="*/ 101879 w 225895"/>
              <a:gd name="connsiteY1" fmla="*/ 236563 h 246431"/>
              <a:gd name="connsiteX2" fmla="*/ 95212 w 225895"/>
              <a:gd name="connsiteY2" fmla="*/ 229629 h 246431"/>
              <a:gd name="connsiteX3" fmla="*/ 95212 w 225895"/>
              <a:gd name="connsiteY3" fmla="*/ 190424 h 246431"/>
              <a:gd name="connsiteX4" fmla="*/ 95478 w 225895"/>
              <a:gd name="connsiteY4" fmla="*/ 178956 h 246431"/>
              <a:gd name="connsiteX5" fmla="*/ 92011 w 225895"/>
              <a:gd name="connsiteY5" fmla="*/ 174155 h 246431"/>
              <a:gd name="connsiteX6" fmla="*/ 63474 w 225895"/>
              <a:gd name="connsiteY6" fmla="*/ 172021 h 246431"/>
              <a:gd name="connsiteX7" fmla="*/ 60808 w 225895"/>
              <a:gd name="connsiteY7" fmla="*/ 173355 h 246431"/>
              <a:gd name="connsiteX8" fmla="*/ 59474 w 225895"/>
              <a:gd name="connsiteY8" fmla="*/ 178956 h 246431"/>
              <a:gd name="connsiteX9" fmla="*/ 78410 w 225895"/>
              <a:gd name="connsiteY9" fmla="*/ 186157 h 246431"/>
              <a:gd name="connsiteX10" fmla="*/ 78410 w 225895"/>
              <a:gd name="connsiteY10" fmla="*/ 226429 h 246431"/>
              <a:gd name="connsiteX11" fmla="*/ 101079 w 225895"/>
              <a:gd name="connsiteY11" fmla="*/ 246431 h 246431"/>
              <a:gd name="connsiteX12" fmla="*/ 220027 w 225895"/>
              <a:gd name="connsiteY12" fmla="*/ 245897 h 246431"/>
              <a:gd name="connsiteX13" fmla="*/ 223228 w 225895"/>
              <a:gd name="connsiteY13" fmla="*/ 244831 h 246431"/>
              <a:gd name="connsiteX14" fmla="*/ 225895 w 225895"/>
              <a:gd name="connsiteY14" fmla="*/ 236296 h 246431"/>
              <a:gd name="connsiteX15" fmla="*/ 222695 w 225895"/>
              <a:gd name="connsiteY15" fmla="*/ 233096 h 246431"/>
              <a:gd name="connsiteX16" fmla="*/ 198158 w 225895"/>
              <a:gd name="connsiteY16" fmla="*/ 231229 h 246431"/>
              <a:gd name="connsiteX18" fmla="*/ 114681 w 225895"/>
              <a:gd name="connsiteY18" fmla="*/ 152819 h 246431"/>
              <a:gd name="connsiteX19" fmla="*/ 119215 w 225895"/>
              <a:gd name="connsiteY19" fmla="*/ 156819 h 246431"/>
              <a:gd name="connsiteX20" fmla="*/ 126949 w 225895"/>
              <a:gd name="connsiteY20" fmla="*/ 153886 h 246431"/>
              <a:gd name="connsiteX21" fmla="*/ 126149 w 225895"/>
              <a:gd name="connsiteY21" fmla="*/ 147752 h 246431"/>
              <a:gd name="connsiteX22" fmla="*/ 116815 w 225895"/>
              <a:gd name="connsiteY22" fmla="*/ 130683 h 246431"/>
              <a:gd name="connsiteX23" fmla="*/ 106413 w 225895"/>
              <a:gd name="connsiteY23" fmla="*/ 125616 h 246431"/>
              <a:gd name="connsiteX24" fmla="*/ 82410 w 225895"/>
              <a:gd name="connsiteY24" fmla="*/ 101079 h 246431"/>
              <a:gd name="connsiteX25" fmla="*/ 110414 w 225895"/>
              <a:gd name="connsiteY25" fmla="*/ 54407 h 246431"/>
              <a:gd name="connsiteX26" fmla="*/ 114681 w 225895"/>
              <a:gd name="connsiteY26" fmla="*/ 46940 h 246431"/>
              <a:gd name="connsiteX27" fmla="*/ 114148 w 225895"/>
              <a:gd name="connsiteY27" fmla="*/ 44006 h 246431"/>
              <a:gd name="connsiteX28" fmla="*/ 104280 w 225895"/>
              <a:gd name="connsiteY28" fmla="*/ 39205 h 246431"/>
              <a:gd name="connsiteX29" fmla="*/ 100279 w 225895"/>
              <a:gd name="connsiteY29" fmla="*/ 39205 h 246431"/>
              <a:gd name="connsiteX30" fmla="*/ 92812 w 225895"/>
              <a:gd name="connsiteY30" fmla="*/ 43206 h 246431"/>
              <a:gd name="connsiteX31" fmla="*/ 29070 w 225895"/>
              <a:gd name="connsiteY31" fmla="*/ 44272 h 246431"/>
              <a:gd name="connsiteX32" fmla="*/ 8801 w 225895"/>
              <a:gd name="connsiteY32" fmla="*/ 42938 h 246431"/>
              <a:gd name="connsiteX33" fmla="*/ 7468 w 225895"/>
              <a:gd name="connsiteY33" fmla="*/ 45606 h 246431"/>
              <a:gd name="connsiteX34" fmla="*/ 8268 w 225895"/>
              <a:gd name="connsiteY34" fmla="*/ 47740 h 246431"/>
              <a:gd name="connsiteX35" fmla="*/ 26137 w 225895"/>
              <a:gd name="connsiteY35" fmla="*/ 58141 h 246431"/>
              <a:gd name="connsiteX36" fmla="*/ 44005 w 225895"/>
              <a:gd name="connsiteY36" fmla="*/ 54673 h 246431"/>
              <a:gd name="connsiteX37" fmla="*/ 90945 w 225895"/>
              <a:gd name="connsiteY37" fmla="*/ 53607 h 246431"/>
              <a:gd name="connsiteX38" fmla="*/ 533 w 225895"/>
              <a:gd name="connsiteY38" fmla="*/ 162420 h 246431"/>
              <a:gd name="connsiteX39" fmla="*/ 800 w 225895"/>
              <a:gd name="connsiteY39" fmla="*/ 164554 h 246431"/>
              <a:gd name="connsiteX40" fmla="*/ 3200 w 225895"/>
              <a:gd name="connsiteY40" fmla="*/ 166954 h 246431"/>
              <a:gd name="connsiteX41" fmla="*/ 5601 w 225895"/>
              <a:gd name="connsiteY41" fmla="*/ 166421 h 246431"/>
              <a:gd name="connsiteX42" fmla="*/ 75743 w 225895"/>
              <a:gd name="connsiteY42" fmla="*/ 109081 h 246431"/>
              <a:gd name="connsiteX44" fmla="*/ 102946 w 225895"/>
              <a:gd name="connsiteY44" fmla="*/ 92012 h 246431"/>
              <a:gd name="connsiteX45" fmla="*/ 103746 w 225895"/>
              <a:gd name="connsiteY45" fmla="*/ 94679 h 246431"/>
              <a:gd name="connsiteX46" fmla="*/ 118948 w 225895"/>
              <a:gd name="connsiteY46" fmla="*/ 103480 h 246431"/>
              <a:gd name="connsiteX47" fmla="*/ 133883 w 225895"/>
              <a:gd name="connsiteY47" fmla="*/ 100012 h 246431"/>
              <a:gd name="connsiteX48" fmla="*/ 150152 w 225895"/>
              <a:gd name="connsiteY48" fmla="*/ 99746 h 246431"/>
              <a:gd name="connsiteX49" fmla="*/ 150152 w 225895"/>
              <a:gd name="connsiteY49" fmla="*/ 146685 h 246431"/>
              <a:gd name="connsiteX50" fmla="*/ 151219 w 225895"/>
              <a:gd name="connsiteY50" fmla="*/ 183756 h 246431"/>
              <a:gd name="connsiteX51" fmla="*/ 160820 w 225895"/>
              <a:gd name="connsiteY51" fmla="*/ 183756 h 246431"/>
              <a:gd name="connsiteX52" fmla="*/ 165887 w 225895"/>
              <a:gd name="connsiteY52" fmla="*/ 140818 h 246431"/>
              <a:gd name="connsiteX53" fmla="*/ 165887 w 225895"/>
              <a:gd name="connsiteY53" fmla="*/ 38938 h 246431"/>
              <a:gd name="connsiteX54" fmla="*/ 166421 w 225895"/>
              <a:gd name="connsiteY54" fmla="*/ 27737 h 246431"/>
              <a:gd name="connsiteX55" fmla="*/ 163754 w 225895"/>
              <a:gd name="connsiteY55" fmla="*/ 23203 h 246431"/>
              <a:gd name="connsiteX56" fmla="*/ 135750 w 225895"/>
              <a:gd name="connsiteY56" fmla="*/ 17069 h 246431"/>
              <a:gd name="connsiteX57" fmla="*/ 132817 w 225895"/>
              <a:gd name="connsiteY57" fmla="*/ 18669 h 246431"/>
              <a:gd name="connsiteX58" fmla="*/ 130950 w 225895"/>
              <a:gd name="connsiteY58" fmla="*/ 24003 h 246431"/>
              <a:gd name="connsiteX59" fmla="*/ 150152 w 225895"/>
              <a:gd name="connsiteY59" fmla="*/ 35471 h 246431"/>
              <a:gd name="connsiteX60" fmla="*/ 150152 w 225895"/>
              <a:gd name="connsiteY60" fmla="*/ 89878 h 246431"/>
              <a:gd name="connsiteX61" fmla="*/ 121615 w 225895"/>
              <a:gd name="connsiteY61" fmla="*/ 90678 h 246431"/>
              <a:gd name="connsiteX62" fmla="*/ 104280 w 225895"/>
              <a:gd name="connsiteY62" fmla="*/ 89344 h 246431"/>
              <a:gd name="connsiteX64" fmla="*/ 195491 w 225895"/>
              <a:gd name="connsiteY64" fmla="*/ 152553 h 246431"/>
              <a:gd name="connsiteX65" fmla="*/ 196558 w 225895"/>
              <a:gd name="connsiteY65" fmla="*/ 193091 h 246431"/>
              <a:gd name="connsiteX66" fmla="*/ 206159 w 225895"/>
              <a:gd name="connsiteY66" fmla="*/ 193091 h 246431"/>
              <a:gd name="connsiteX67" fmla="*/ 211760 w 225895"/>
              <a:gd name="connsiteY67" fmla="*/ 146685 h 246431"/>
              <a:gd name="connsiteX68" fmla="*/ 211760 w 225895"/>
              <a:gd name="connsiteY68" fmla="*/ 23737 h 246431"/>
              <a:gd name="connsiteX69" fmla="*/ 212293 w 225895"/>
              <a:gd name="connsiteY69" fmla="*/ 11202 h 246431"/>
              <a:gd name="connsiteX70" fmla="*/ 209360 w 225895"/>
              <a:gd name="connsiteY70" fmla="*/ 6135 h 246431"/>
              <a:gd name="connsiteX71" fmla="*/ 178956 w 225895"/>
              <a:gd name="connsiteY71" fmla="*/ 0 h 246431"/>
              <a:gd name="connsiteX72" fmla="*/ 176289 w 225895"/>
              <a:gd name="connsiteY72" fmla="*/ 1334 h 246431"/>
              <a:gd name="connsiteX73" fmla="*/ 174422 w 225895"/>
              <a:gd name="connsiteY73" fmla="*/ 6934 h 246431"/>
              <a:gd name="connsiteX74" fmla="*/ 195491 w 225895"/>
              <a:gd name="connsiteY74" fmla="*/ 19469 h 2464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</a:cxnLst>
            <a:rect l="l" t="t" r="r" b="b"/>
            <a:pathLst>
              <a:path w="225895" h="246431">
                <a:moveTo>
                  <a:pt x="189890" y="235763"/>
                </a:moveTo>
                <a:cubicBezTo>
                  <a:pt x="173622" y="236296"/>
                  <a:pt x="120282" y="236830"/>
                  <a:pt x="101879" y="236563"/>
                </a:cubicBezTo>
                <a:cubicBezTo>
                  <a:pt x="97079" y="236563"/>
                  <a:pt x="95212" y="234429"/>
                  <a:pt x="95212" y="229629"/>
                </a:cubicBezTo>
                <a:lnTo>
                  <a:pt x="95212" y="190424"/>
                </a:lnTo>
                <a:lnTo>
                  <a:pt x="95478" y="178956"/>
                </a:lnTo>
                <a:cubicBezTo>
                  <a:pt x="95478" y="176288"/>
                  <a:pt x="94412" y="174689"/>
                  <a:pt x="92011" y="174155"/>
                </a:cubicBezTo>
                <a:cubicBezTo>
                  <a:pt x="85611" y="172822"/>
                  <a:pt x="71476" y="172021"/>
                  <a:pt x="63474" y="172021"/>
                </a:cubicBezTo>
                <a:cubicBezTo>
                  <a:pt x="61874" y="172021"/>
                  <a:pt x="61074" y="172288"/>
                  <a:pt x="60808" y="173355"/>
                </a:cubicBezTo>
                <a:lnTo>
                  <a:pt x="59474" y="178956"/>
                </a:lnTo>
                <a:cubicBezTo>
                  <a:pt x="66675" y="180290"/>
                  <a:pt x="74143" y="182956"/>
                  <a:pt x="78410" y="186157"/>
                </a:cubicBezTo>
                <a:lnTo>
                  <a:pt x="78410" y="226429"/>
                </a:lnTo>
                <a:cubicBezTo>
                  <a:pt x="78410" y="240830"/>
                  <a:pt x="84277" y="246431"/>
                  <a:pt x="101079" y="246431"/>
                </a:cubicBezTo>
                <a:lnTo>
                  <a:pt x="220027" y="245897"/>
                </a:lnTo>
                <a:cubicBezTo>
                  <a:pt x="221094" y="245897"/>
                  <a:pt x="222428" y="245631"/>
                  <a:pt x="223228" y="244831"/>
                </a:cubicBezTo>
                <a:cubicBezTo>
                  <a:pt x="224295" y="243498"/>
                  <a:pt x="225895" y="240564"/>
                  <a:pt x="225895" y="236296"/>
                </a:cubicBezTo>
                <a:cubicBezTo>
                  <a:pt x="225895" y="234697"/>
                  <a:pt x="224295" y="233362"/>
                  <a:pt x="222695" y="233096"/>
                </a:cubicBezTo>
                <a:cubicBezTo>
                  <a:pt x="217627" y="232028"/>
                  <a:pt x="205892" y="231229"/>
                  <a:pt x="198158" y="231229"/>
                </a:cubicBezTo>
                <a:moveTo>
                  <a:pt x="114681" y="152819"/>
                </a:moveTo>
                <a:cubicBezTo>
                  <a:pt x="116014" y="154419"/>
                  <a:pt x="118148" y="156553"/>
                  <a:pt x="119215" y="156819"/>
                </a:cubicBezTo>
                <a:cubicBezTo>
                  <a:pt x="121882" y="157886"/>
                  <a:pt x="125616" y="156287"/>
                  <a:pt x="126949" y="153886"/>
                </a:cubicBezTo>
                <a:cubicBezTo>
                  <a:pt x="127483" y="152553"/>
                  <a:pt x="127216" y="150685"/>
                  <a:pt x="126149" y="147752"/>
                </a:cubicBezTo>
                <a:cubicBezTo>
                  <a:pt x="124549" y="143485"/>
                  <a:pt x="120548" y="136017"/>
                  <a:pt x="116815" y="130683"/>
                </a:cubicBezTo>
                <a:lnTo>
                  <a:pt x="106413" y="125616"/>
                </a:lnTo>
                <a:lnTo>
                  <a:pt x="82410" y="101079"/>
                </a:lnTo>
                <a:cubicBezTo>
                  <a:pt x="94945" y="85611"/>
                  <a:pt x="104546" y="69609"/>
                  <a:pt x="110414" y="54407"/>
                </a:cubicBezTo>
                <a:lnTo>
                  <a:pt x="114681" y="46940"/>
                </a:lnTo>
                <a:cubicBezTo>
                  <a:pt x="115214" y="45872"/>
                  <a:pt x="115214" y="44806"/>
                  <a:pt x="114148" y="44006"/>
                </a:cubicBezTo>
                <a:cubicBezTo>
                  <a:pt x="112281" y="42673"/>
                  <a:pt x="107213" y="40272"/>
                  <a:pt x="104280" y="39205"/>
                </a:cubicBezTo>
                <a:cubicBezTo>
                  <a:pt x="103213" y="38671"/>
                  <a:pt x="101346" y="38671"/>
                  <a:pt x="100279" y="39205"/>
                </a:cubicBezTo>
                <a:lnTo>
                  <a:pt x="92812" y="43206"/>
                </a:lnTo>
                <a:cubicBezTo>
                  <a:pt x="81343" y="44006"/>
                  <a:pt x="38138" y="44272"/>
                  <a:pt x="29070" y="44272"/>
                </a:cubicBezTo>
                <a:cubicBezTo>
                  <a:pt x="23469" y="44272"/>
                  <a:pt x="15202" y="44006"/>
                  <a:pt x="8801" y="42938"/>
                </a:cubicBezTo>
                <a:lnTo>
                  <a:pt x="7468" y="45606"/>
                </a:lnTo>
                <a:cubicBezTo>
                  <a:pt x="7201" y="46139"/>
                  <a:pt x="7468" y="46940"/>
                  <a:pt x="8268" y="47740"/>
                </a:cubicBezTo>
                <a:cubicBezTo>
                  <a:pt x="12802" y="51740"/>
                  <a:pt x="20002" y="55740"/>
                  <a:pt x="26137" y="58141"/>
                </a:cubicBezTo>
                <a:cubicBezTo>
                  <a:pt x="30670" y="56541"/>
                  <a:pt x="39472" y="54940"/>
                  <a:pt x="44005" y="54673"/>
                </a:cubicBezTo>
                <a:cubicBezTo>
                  <a:pt x="50140" y="53873"/>
                  <a:pt x="78677" y="53340"/>
                  <a:pt x="90945" y="53607"/>
                </a:cubicBezTo>
                <a:cubicBezTo>
                  <a:pt x="75476" y="90144"/>
                  <a:pt x="43206" y="131216"/>
                  <a:pt x="533" y="162420"/>
                </a:cubicBezTo>
                <a:cubicBezTo>
                  <a:pt x="0" y="163487"/>
                  <a:pt x="267" y="164021"/>
                  <a:pt x="800" y="164554"/>
                </a:cubicBezTo>
                <a:lnTo>
                  <a:pt x="3200" y="166954"/>
                </a:lnTo>
                <a:cubicBezTo>
                  <a:pt x="3734" y="167487"/>
                  <a:pt x="4534" y="167222"/>
                  <a:pt x="5601" y="166421"/>
                </a:cubicBezTo>
                <a:cubicBezTo>
                  <a:pt x="32271" y="151219"/>
                  <a:pt x="56540" y="130949"/>
                  <a:pt x="75743" y="109081"/>
                </a:cubicBezTo>
                <a:moveTo>
                  <a:pt x="102946" y="92012"/>
                </a:moveTo>
                <a:cubicBezTo>
                  <a:pt x="102679" y="92812"/>
                  <a:pt x="102679" y="93612"/>
                  <a:pt x="103746" y="94679"/>
                </a:cubicBezTo>
                <a:cubicBezTo>
                  <a:pt x="107747" y="97612"/>
                  <a:pt x="113081" y="101079"/>
                  <a:pt x="118948" y="103480"/>
                </a:cubicBezTo>
                <a:cubicBezTo>
                  <a:pt x="123215" y="101613"/>
                  <a:pt x="129616" y="100279"/>
                  <a:pt x="133883" y="100012"/>
                </a:cubicBezTo>
                <a:cubicBezTo>
                  <a:pt x="137351" y="99746"/>
                  <a:pt x="144285" y="99479"/>
                  <a:pt x="150152" y="99746"/>
                </a:cubicBezTo>
                <a:lnTo>
                  <a:pt x="150152" y="146685"/>
                </a:lnTo>
                <a:cubicBezTo>
                  <a:pt x="150152" y="156819"/>
                  <a:pt x="150419" y="174422"/>
                  <a:pt x="151219" y="183756"/>
                </a:cubicBezTo>
                <a:lnTo>
                  <a:pt x="160820" y="183756"/>
                </a:lnTo>
                <a:cubicBezTo>
                  <a:pt x="163754" y="173355"/>
                  <a:pt x="165887" y="156287"/>
                  <a:pt x="165887" y="140818"/>
                </a:cubicBezTo>
                <a:lnTo>
                  <a:pt x="165887" y="38938"/>
                </a:lnTo>
                <a:lnTo>
                  <a:pt x="166421" y="27737"/>
                </a:lnTo>
                <a:cubicBezTo>
                  <a:pt x="166421" y="25337"/>
                  <a:pt x="165621" y="24003"/>
                  <a:pt x="163754" y="23203"/>
                </a:cubicBezTo>
                <a:cubicBezTo>
                  <a:pt x="157620" y="20269"/>
                  <a:pt x="143751" y="17335"/>
                  <a:pt x="135750" y="17069"/>
                </a:cubicBezTo>
                <a:cubicBezTo>
                  <a:pt x="134150" y="17069"/>
                  <a:pt x="133083" y="17603"/>
                  <a:pt x="132817" y="18669"/>
                </a:cubicBezTo>
                <a:lnTo>
                  <a:pt x="130950" y="24003"/>
                </a:lnTo>
                <a:cubicBezTo>
                  <a:pt x="138951" y="26670"/>
                  <a:pt x="146152" y="30671"/>
                  <a:pt x="150152" y="35471"/>
                </a:cubicBezTo>
                <a:lnTo>
                  <a:pt x="150152" y="89878"/>
                </a:lnTo>
                <a:cubicBezTo>
                  <a:pt x="140818" y="90412"/>
                  <a:pt x="128283" y="90678"/>
                  <a:pt x="121615" y="90678"/>
                </a:cubicBezTo>
                <a:cubicBezTo>
                  <a:pt x="116014" y="90678"/>
                  <a:pt x="109614" y="90144"/>
                  <a:pt x="104280" y="89344"/>
                </a:cubicBezTo>
                <a:moveTo>
                  <a:pt x="195491" y="152553"/>
                </a:moveTo>
                <a:cubicBezTo>
                  <a:pt x="195491" y="163220"/>
                  <a:pt x="196024" y="183223"/>
                  <a:pt x="196558" y="193091"/>
                </a:cubicBezTo>
                <a:lnTo>
                  <a:pt x="206159" y="193091"/>
                </a:lnTo>
                <a:cubicBezTo>
                  <a:pt x="209626" y="181090"/>
                  <a:pt x="211760" y="161620"/>
                  <a:pt x="211760" y="146685"/>
                </a:cubicBezTo>
                <a:lnTo>
                  <a:pt x="211760" y="23737"/>
                </a:lnTo>
                <a:lnTo>
                  <a:pt x="212293" y="11202"/>
                </a:lnTo>
                <a:cubicBezTo>
                  <a:pt x="212560" y="8801"/>
                  <a:pt x="211760" y="7201"/>
                  <a:pt x="209360" y="6135"/>
                </a:cubicBezTo>
                <a:cubicBezTo>
                  <a:pt x="202692" y="3467"/>
                  <a:pt x="187490" y="267"/>
                  <a:pt x="178956" y="0"/>
                </a:cubicBezTo>
                <a:cubicBezTo>
                  <a:pt x="177355" y="0"/>
                  <a:pt x="176556" y="267"/>
                  <a:pt x="176289" y="1334"/>
                </a:cubicBezTo>
                <a:lnTo>
                  <a:pt x="174422" y="6934"/>
                </a:lnTo>
                <a:cubicBezTo>
                  <a:pt x="183223" y="9868"/>
                  <a:pt x="191224" y="14135"/>
                  <a:pt x="195491" y="194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1" name="Freeform 51"/>
          <p:cNvSpPr/>
          <p:nvPr/>
        </p:nvSpPr>
        <p:spPr>
          <a:xfrm>
            <a:off x="2392020" y="8201953"/>
            <a:ext cx="48806" cy="90144"/>
          </a:xfrm>
          <a:custGeom>
            <a:avLst/>
            <a:gdLst>
              <a:gd name="connsiteX0" fmla="*/ 36805 w 48806"/>
              <a:gd name="connsiteY0" fmla="*/ 36805 h 90144"/>
              <a:gd name="connsiteX1" fmla="*/ 0 w 48806"/>
              <a:gd name="connsiteY1" fmla="*/ 83744 h 90144"/>
              <a:gd name="connsiteX2" fmla="*/ 3200 w 48806"/>
              <a:gd name="connsiteY2" fmla="*/ 90144 h 90144"/>
              <a:gd name="connsiteX3" fmla="*/ 48806 w 48806"/>
              <a:gd name="connsiteY3" fmla="*/ 24003 h 90144"/>
              <a:gd name="connsiteX4" fmla="*/ 45872 w 48806"/>
              <a:gd name="connsiteY4" fmla="*/ 6134 h 90144"/>
              <a:gd name="connsiteX5" fmla="*/ 32271 w 48806"/>
              <a:gd name="connsiteY5" fmla="*/ 0 h 90144"/>
              <a:gd name="connsiteX6" fmla="*/ 18669 w 48806"/>
              <a:gd name="connsiteY6" fmla="*/ 13868 h 90144"/>
              <a:gd name="connsiteX7" fmla="*/ 27470 w 48806"/>
              <a:gd name="connsiteY7" fmla="*/ 29604 h 901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4">
                <a:moveTo>
                  <a:pt x="36805" y="36805"/>
                </a:moveTo>
                <a:cubicBezTo>
                  <a:pt x="32004" y="58407"/>
                  <a:pt x="19202" y="72543"/>
                  <a:pt x="0" y="83744"/>
                </a:cubicBezTo>
                <a:lnTo>
                  <a:pt x="3200" y="90144"/>
                </a:lnTo>
                <a:cubicBezTo>
                  <a:pt x="27204" y="78943"/>
                  <a:pt x="48806" y="53340"/>
                  <a:pt x="48806" y="24003"/>
                </a:cubicBezTo>
                <a:cubicBezTo>
                  <a:pt x="48806" y="16802"/>
                  <a:pt x="48006" y="12268"/>
                  <a:pt x="45872" y="6134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69" y="0"/>
                  <a:pt x="18669" y="6400"/>
                  <a:pt x="18669" y="13868"/>
                </a:cubicBezTo>
                <a:cubicBezTo>
                  <a:pt x="18669" y="19736"/>
                  <a:pt x="21603" y="25070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2" name="Freeform 52"/>
          <p:cNvSpPr/>
          <p:nvPr/>
        </p:nvSpPr>
        <p:spPr>
          <a:xfrm>
            <a:off x="2536179" y="8002728"/>
            <a:ext cx="203759" cy="255765"/>
          </a:xfrm>
          <a:custGeom>
            <a:avLst/>
            <a:gdLst>
              <a:gd name="connsiteX0" fmla="*/ 163754 w 203759"/>
              <a:gd name="connsiteY0" fmla="*/ 6934 h 255765"/>
              <a:gd name="connsiteX1" fmla="*/ 186690 w 203759"/>
              <a:gd name="connsiteY1" fmla="*/ 20269 h 255765"/>
              <a:gd name="connsiteX2" fmla="*/ 186690 w 203759"/>
              <a:gd name="connsiteY2" fmla="*/ 105080 h 255765"/>
              <a:gd name="connsiteX3" fmla="*/ 146152 w 203759"/>
              <a:gd name="connsiteY3" fmla="*/ 106413 h 255765"/>
              <a:gd name="connsiteX4" fmla="*/ 124816 w 203759"/>
              <a:gd name="connsiteY4" fmla="*/ 105080 h 255765"/>
              <a:gd name="connsiteX5" fmla="*/ 123482 w 203759"/>
              <a:gd name="connsiteY5" fmla="*/ 107747 h 255765"/>
              <a:gd name="connsiteX6" fmla="*/ 124282 w 203759"/>
              <a:gd name="connsiteY6" fmla="*/ 110414 h 255765"/>
              <a:gd name="connsiteX7" fmla="*/ 143751 w 203759"/>
              <a:gd name="connsiteY7" fmla="*/ 121348 h 255765"/>
              <a:gd name="connsiteX8" fmla="*/ 160820 w 203759"/>
              <a:gd name="connsiteY8" fmla="*/ 116815 h 255765"/>
              <a:gd name="connsiteX9" fmla="*/ 186690 w 203759"/>
              <a:gd name="connsiteY9" fmla="*/ 115481 h 255765"/>
              <a:gd name="connsiteX10" fmla="*/ 186690 w 203759"/>
              <a:gd name="connsiteY10" fmla="*/ 209093 h 255765"/>
              <a:gd name="connsiteX11" fmla="*/ 187757 w 203759"/>
              <a:gd name="connsiteY11" fmla="*/ 255765 h 255765"/>
              <a:gd name="connsiteX12" fmla="*/ 197625 w 203759"/>
              <a:gd name="connsiteY12" fmla="*/ 255765 h 255765"/>
              <a:gd name="connsiteX13" fmla="*/ 202959 w 203759"/>
              <a:gd name="connsiteY13" fmla="*/ 202959 h 255765"/>
              <a:gd name="connsiteX14" fmla="*/ 202959 w 203759"/>
              <a:gd name="connsiteY14" fmla="*/ 25070 h 255765"/>
              <a:gd name="connsiteX15" fmla="*/ 203759 w 203759"/>
              <a:gd name="connsiteY15" fmla="*/ 11468 h 255765"/>
              <a:gd name="connsiteX16" fmla="*/ 200558 w 203759"/>
              <a:gd name="connsiteY16" fmla="*/ 6400 h 255765"/>
              <a:gd name="connsiteX17" fmla="*/ 168288 w 203759"/>
              <a:gd name="connsiteY17" fmla="*/ 0 h 255765"/>
              <a:gd name="connsiteX18" fmla="*/ 165621 w 203759"/>
              <a:gd name="connsiteY18" fmla="*/ 1334 h 255765"/>
              <a:gd name="connsiteX20" fmla="*/ 122682 w 203759"/>
              <a:gd name="connsiteY20" fmla="*/ 148019 h 255765"/>
              <a:gd name="connsiteX21" fmla="*/ 91745 w 203759"/>
              <a:gd name="connsiteY21" fmla="*/ 116015 h 255765"/>
              <a:gd name="connsiteX22" fmla="*/ 126683 w 203759"/>
              <a:gd name="connsiteY22" fmla="*/ 57341 h 255765"/>
              <a:gd name="connsiteX23" fmla="*/ 132017 w 203759"/>
              <a:gd name="connsiteY23" fmla="*/ 50406 h 255765"/>
              <a:gd name="connsiteX24" fmla="*/ 131750 w 203759"/>
              <a:gd name="connsiteY24" fmla="*/ 47206 h 255765"/>
              <a:gd name="connsiteX25" fmla="*/ 120548 w 203759"/>
              <a:gd name="connsiteY25" fmla="*/ 41872 h 255765"/>
              <a:gd name="connsiteX26" fmla="*/ 116281 w 203759"/>
              <a:gd name="connsiteY26" fmla="*/ 41872 h 255765"/>
              <a:gd name="connsiteX27" fmla="*/ 108014 w 203759"/>
              <a:gd name="connsiteY27" fmla="*/ 46139 h 255765"/>
              <a:gd name="connsiteX28" fmla="*/ 32004 w 203759"/>
              <a:gd name="connsiteY28" fmla="*/ 47472 h 255765"/>
              <a:gd name="connsiteX29" fmla="*/ 10135 w 203759"/>
              <a:gd name="connsiteY29" fmla="*/ 45872 h 255765"/>
              <a:gd name="connsiteX30" fmla="*/ 8535 w 203759"/>
              <a:gd name="connsiteY30" fmla="*/ 48806 h 255765"/>
              <a:gd name="connsiteX31" fmla="*/ 9335 w 203759"/>
              <a:gd name="connsiteY31" fmla="*/ 50940 h 255765"/>
              <a:gd name="connsiteX32" fmla="*/ 28804 w 203759"/>
              <a:gd name="connsiteY32" fmla="*/ 61341 h 255765"/>
              <a:gd name="connsiteX33" fmla="*/ 48806 w 203759"/>
              <a:gd name="connsiteY33" fmla="*/ 57341 h 255765"/>
              <a:gd name="connsiteX34" fmla="*/ 106147 w 203759"/>
              <a:gd name="connsiteY34" fmla="*/ 56274 h 255765"/>
              <a:gd name="connsiteX35" fmla="*/ 1067 w 203759"/>
              <a:gd name="connsiteY35" fmla="*/ 184823 h 255765"/>
              <a:gd name="connsiteX36" fmla="*/ 800 w 203759"/>
              <a:gd name="connsiteY36" fmla="*/ 186957 h 255765"/>
              <a:gd name="connsiteX37" fmla="*/ 3734 w 203759"/>
              <a:gd name="connsiteY37" fmla="*/ 189624 h 255765"/>
              <a:gd name="connsiteX38" fmla="*/ 5868 w 203759"/>
              <a:gd name="connsiteY38" fmla="*/ 189357 h 255765"/>
              <a:gd name="connsiteX39" fmla="*/ 84277 w 203759"/>
              <a:gd name="connsiteY39" fmla="*/ 124549 h 255765"/>
              <a:gd name="connsiteX40" fmla="*/ 130950 w 203759"/>
              <a:gd name="connsiteY40" fmla="*/ 177622 h 255765"/>
              <a:gd name="connsiteX41" fmla="*/ 136551 w 203759"/>
              <a:gd name="connsiteY41" fmla="*/ 182156 h 255765"/>
              <a:gd name="connsiteX42" fmla="*/ 144818 w 203759"/>
              <a:gd name="connsiteY42" fmla="*/ 178956 h 255765"/>
              <a:gd name="connsiteX43" fmla="*/ 144018 w 203759"/>
              <a:gd name="connsiteY43" fmla="*/ 172021 h 255765"/>
              <a:gd name="connsiteX44" fmla="*/ 133617 w 203759"/>
              <a:gd name="connsiteY44" fmla="*/ 152553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03759" h="255765">
                <a:moveTo>
                  <a:pt x="163754" y="6934"/>
                </a:moveTo>
                <a:cubicBezTo>
                  <a:pt x="173355" y="10135"/>
                  <a:pt x="181889" y="14669"/>
                  <a:pt x="186690" y="20269"/>
                </a:cubicBezTo>
                <a:lnTo>
                  <a:pt x="186690" y="105080"/>
                </a:lnTo>
                <a:cubicBezTo>
                  <a:pt x="174689" y="105880"/>
                  <a:pt x="154686" y="106413"/>
                  <a:pt x="146152" y="106413"/>
                </a:cubicBezTo>
                <a:cubicBezTo>
                  <a:pt x="139484" y="106413"/>
                  <a:pt x="131483" y="105880"/>
                  <a:pt x="124816" y="105080"/>
                </a:cubicBezTo>
                <a:lnTo>
                  <a:pt x="123482" y="107747"/>
                </a:lnTo>
                <a:cubicBezTo>
                  <a:pt x="122949" y="108814"/>
                  <a:pt x="123482" y="109348"/>
                  <a:pt x="124282" y="110414"/>
                </a:cubicBezTo>
                <a:cubicBezTo>
                  <a:pt x="129616" y="114415"/>
                  <a:pt x="136284" y="118415"/>
                  <a:pt x="143751" y="121348"/>
                </a:cubicBezTo>
                <a:cubicBezTo>
                  <a:pt x="148552" y="118949"/>
                  <a:pt x="155753" y="117348"/>
                  <a:pt x="160820" y="116815"/>
                </a:cubicBezTo>
                <a:cubicBezTo>
                  <a:pt x="165888" y="116281"/>
                  <a:pt x="178423" y="115748"/>
                  <a:pt x="186690" y="115481"/>
                </a:cubicBezTo>
                <a:lnTo>
                  <a:pt x="186690" y="209093"/>
                </a:lnTo>
                <a:cubicBezTo>
                  <a:pt x="186690" y="220561"/>
                  <a:pt x="187223" y="244297"/>
                  <a:pt x="187757" y="255765"/>
                </a:cubicBezTo>
                <a:lnTo>
                  <a:pt x="197625" y="255765"/>
                </a:lnTo>
                <a:cubicBezTo>
                  <a:pt x="200825" y="241097"/>
                  <a:pt x="202959" y="217894"/>
                  <a:pt x="202959" y="202959"/>
                </a:cubicBezTo>
                <a:lnTo>
                  <a:pt x="202959" y="25070"/>
                </a:lnTo>
                <a:lnTo>
                  <a:pt x="203759" y="11468"/>
                </a:lnTo>
                <a:cubicBezTo>
                  <a:pt x="203759" y="9068"/>
                  <a:pt x="202959" y="7201"/>
                  <a:pt x="200558" y="6400"/>
                </a:cubicBezTo>
                <a:cubicBezTo>
                  <a:pt x="193358" y="3734"/>
                  <a:pt x="177356" y="267"/>
                  <a:pt x="168288" y="0"/>
                </a:cubicBezTo>
                <a:cubicBezTo>
                  <a:pt x="166421" y="0"/>
                  <a:pt x="165888" y="267"/>
                  <a:pt x="165621" y="1334"/>
                </a:cubicBezTo>
                <a:moveTo>
                  <a:pt x="122682" y="148019"/>
                </a:moveTo>
                <a:lnTo>
                  <a:pt x="91745" y="116015"/>
                </a:lnTo>
                <a:cubicBezTo>
                  <a:pt x="107480" y="96545"/>
                  <a:pt x="119749" y="76543"/>
                  <a:pt x="126683" y="57341"/>
                </a:cubicBezTo>
                <a:lnTo>
                  <a:pt x="132017" y="50406"/>
                </a:lnTo>
                <a:cubicBezTo>
                  <a:pt x="132817" y="49340"/>
                  <a:pt x="132817" y="48006"/>
                  <a:pt x="131750" y="47206"/>
                </a:cubicBezTo>
                <a:cubicBezTo>
                  <a:pt x="129350" y="45872"/>
                  <a:pt x="123482" y="43206"/>
                  <a:pt x="120548" y="41872"/>
                </a:cubicBezTo>
                <a:cubicBezTo>
                  <a:pt x="119482" y="41339"/>
                  <a:pt x="117615" y="41339"/>
                  <a:pt x="116281" y="41872"/>
                </a:cubicBezTo>
                <a:lnTo>
                  <a:pt x="108014" y="46139"/>
                </a:lnTo>
                <a:cubicBezTo>
                  <a:pt x="93345" y="46672"/>
                  <a:pt x="41872" y="47472"/>
                  <a:pt x="32004" y="47472"/>
                </a:cubicBezTo>
                <a:cubicBezTo>
                  <a:pt x="25870" y="47472"/>
                  <a:pt x="16802" y="46940"/>
                  <a:pt x="10135" y="45872"/>
                </a:cubicBezTo>
                <a:lnTo>
                  <a:pt x="8535" y="48806"/>
                </a:lnTo>
                <a:cubicBezTo>
                  <a:pt x="8268" y="49340"/>
                  <a:pt x="8535" y="50140"/>
                  <a:pt x="9335" y="50940"/>
                </a:cubicBezTo>
                <a:cubicBezTo>
                  <a:pt x="14669" y="54940"/>
                  <a:pt x="22136" y="58941"/>
                  <a:pt x="28804" y="61341"/>
                </a:cubicBezTo>
                <a:cubicBezTo>
                  <a:pt x="33604" y="59475"/>
                  <a:pt x="43739" y="57607"/>
                  <a:pt x="48806" y="57341"/>
                </a:cubicBezTo>
                <a:cubicBezTo>
                  <a:pt x="56274" y="56807"/>
                  <a:pt x="90945" y="56007"/>
                  <a:pt x="106147" y="56274"/>
                </a:cubicBezTo>
                <a:cubicBezTo>
                  <a:pt x="89078" y="99213"/>
                  <a:pt x="51206" y="147485"/>
                  <a:pt x="1067" y="184823"/>
                </a:cubicBezTo>
                <a:cubicBezTo>
                  <a:pt x="0" y="185624"/>
                  <a:pt x="0" y="186424"/>
                  <a:pt x="800" y="186957"/>
                </a:cubicBezTo>
                <a:lnTo>
                  <a:pt x="3734" y="189624"/>
                </a:lnTo>
                <a:cubicBezTo>
                  <a:pt x="4267" y="189891"/>
                  <a:pt x="4801" y="189891"/>
                  <a:pt x="5868" y="189357"/>
                </a:cubicBezTo>
                <a:cubicBezTo>
                  <a:pt x="35471" y="171755"/>
                  <a:pt x="62675" y="149085"/>
                  <a:pt x="84277" y="124549"/>
                </a:cubicBezTo>
                <a:lnTo>
                  <a:pt x="130950" y="177622"/>
                </a:lnTo>
                <a:cubicBezTo>
                  <a:pt x="132817" y="179756"/>
                  <a:pt x="134950" y="181890"/>
                  <a:pt x="136551" y="182156"/>
                </a:cubicBezTo>
                <a:cubicBezTo>
                  <a:pt x="139218" y="183490"/>
                  <a:pt x="143485" y="181890"/>
                  <a:pt x="144818" y="178956"/>
                </a:cubicBezTo>
                <a:cubicBezTo>
                  <a:pt x="145618" y="177622"/>
                  <a:pt x="145352" y="175222"/>
                  <a:pt x="144018" y="172021"/>
                </a:cubicBezTo>
                <a:cubicBezTo>
                  <a:pt x="142151" y="167222"/>
                  <a:pt x="137351" y="158687"/>
                  <a:pt x="133617" y="15255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3" name="Freeform 53"/>
          <p:cNvSpPr/>
          <p:nvPr/>
        </p:nvSpPr>
        <p:spPr>
          <a:xfrm>
            <a:off x="2781277" y="8002728"/>
            <a:ext cx="246697" cy="255765"/>
          </a:xfrm>
          <a:custGeom>
            <a:avLst/>
            <a:gdLst>
              <a:gd name="connsiteX0" fmla="*/ 136017 w 246697"/>
              <a:gd name="connsiteY0" fmla="*/ 136551 h 255765"/>
              <a:gd name="connsiteX1" fmla="*/ 141617 w 246697"/>
              <a:gd name="connsiteY1" fmla="*/ 139750 h 255765"/>
              <a:gd name="connsiteX2" fmla="*/ 148818 w 246697"/>
              <a:gd name="connsiteY2" fmla="*/ 135484 h 255765"/>
              <a:gd name="connsiteX3" fmla="*/ 147485 w 246697"/>
              <a:gd name="connsiteY3" fmla="*/ 129349 h 255765"/>
              <a:gd name="connsiteX4" fmla="*/ 136550 w 246697"/>
              <a:gd name="connsiteY4" fmla="*/ 114147 h 255765"/>
              <a:gd name="connsiteX5" fmla="*/ 125082 w 246697"/>
              <a:gd name="connsiteY5" fmla="*/ 111214 h 255765"/>
              <a:gd name="connsiteX6" fmla="*/ 94678 w 246697"/>
              <a:gd name="connsiteY6" fmla="*/ 87744 h 255765"/>
              <a:gd name="connsiteX7" fmla="*/ 124282 w 246697"/>
              <a:gd name="connsiteY7" fmla="*/ 43473 h 255765"/>
              <a:gd name="connsiteX8" fmla="*/ 129349 w 246697"/>
              <a:gd name="connsiteY8" fmla="*/ 36538 h 255765"/>
              <a:gd name="connsiteX9" fmla="*/ 129083 w 246697"/>
              <a:gd name="connsiteY9" fmla="*/ 33338 h 255765"/>
              <a:gd name="connsiteX10" fmla="*/ 117881 w 246697"/>
              <a:gd name="connsiteY10" fmla="*/ 28004 h 255765"/>
              <a:gd name="connsiteX11" fmla="*/ 113881 w 246697"/>
              <a:gd name="connsiteY11" fmla="*/ 28004 h 255765"/>
              <a:gd name="connsiteX12" fmla="*/ 105880 w 246697"/>
              <a:gd name="connsiteY12" fmla="*/ 32271 h 255765"/>
              <a:gd name="connsiteX13" fmla="*/ 30937 w 246697"/>
              <a:gd name="connsiteY13" fmla="*/ 33872 h 255765"/>
              <a:gd name="connsiteX14" fmla="*/ 9334 w 246697"/>
              <a:gd name="connsiteY14" fmla="*/ 32003 h 255765"/>
              <a:gd name="connsiteX15" fmla="*/ 7734 w 246697"/>
              <a:gd name="connsiteY15" fmla="*/ 34672 h 255765"/>
              <a:gd name="connsiteX16" fmla="*/ 8534 w 246697"/>
              <a:gd name="connsiteY16" fmla="*/ 37071 h 255765"/>
              <a:gd name="connsiteX17" fmla="*/ 27737 w 246697"/>
              <a:gd name="connsiteY17" fmla="*/ 47740 h 255765"/>
              <a:gd name="connsiteX18" fmla="*/ 46406 w 246697"/>
              <a:gd name="connsiteY18" fmla="*/ 43739 h 255765"/>
              <a:gd name="connsiteX19" fmla="*/ 104280 w 246697"/>
              <a:gd name="connsiteY19" fmla="*/ 42139 h 255765"/>
              <a:gd name="connsiteX20" fmla="*/ 800 w 246697"/>
              <a:gd name="connsiteY20" fmla="*/ 153086 h 255765"/>
              <a:gd name="connsiteX21" fmla="*/ 800 w 246697"/>
              <a:gd name="connsiteY21" fmla="*/ 154953 h 255765"/>
              <a:gd name="connsiteX22" fmla="*/ 3467 w 246697"/>
              <a:gd name="connsiteY22" fmla="*/ 157620 h 255765"/>
              <a:gd name="connsiteX23" fmla="*/ 5600 w 246697"/>
              <a:gd name="connsiteY23" fmla="*/ 157353 h 255765"/>
              <a:gd name="connsiteX24" fmla="*/ 87211 w 246697"/>
              <a:gd name="connsiteY24" fmla="*/ 96012 h 255765"/>
              <a:gd name="connsiteX26" fmla="*/ 134150 w 246697"/>
              <a:gd name="connsiteY26" fmla="*/ 242164 h 255765"/>
              <a:gd name="connsiteX27" fmla="*/ 95478 w 246697"/>
              <a:gd name="connsiteY27" fmla="*/ 206959 h 255765"/>
              <a:gd name="connsiteX28" fmla="*/ 134150 w 246697"/>
              <a:gd name="connsiteY28" fmla="*/ 171488 h 255765"/>
              <a:gd name="connsiteX29" fmla="*/ 172821 w 246697"/>
              <a:gd name="connsiteY29" fmla="*/ 206959 h 255765"/>
              <a:gd name="connsiteX30" fmla="*/ 134150 w 246697"/>
              <a:gd name="connsiteY30" fmla="*/ 242164 h 255765"/>
              <a:gd name="connsiteX32" fmla="*/ 134150 w 246697"/>
              <a:gd name="connsiteY32" fmla="*/ 159754 h 255765"/>
              <a:gd name="connsiteX33" fmla="*/ 77609 w 246697"/>
              <a:gd name="connsiteY33" fmla="*/ 206959 h 255765"/>
              <a:gd name="connsiteX34" fmla="*/ 134150 w 246697"/>
              <a:gd name="connsiteY34" fmla="*/ 255765 h 255765"/>
              <a:gd name="connsiteX35" fmla="*/ 190690 w 246697"/>
              <a:gd name="connsiteY35" fmla="*/ 206959 h 255765"/>
              <a:gd name="connsiteX36" fmla="*/ 134150 w 246697"/>
              <a:gd name="connsiteY36" fmla="*/ 159754 h 255765"/>
              <a:gd name="connsiteX38" fmla="*/ 211226 w 246697"/>
              <a:gd name="connsiteY38" fmla="*/ 88011 h 255765"/>
              <a:gd name="connsiteX39" fmla="*/ 191491 w 246697"/>
              <a:gd name="connsiteY39" fmla="*/ 88812 h 255765"/>
              <a:gd name="connsiteX40" fmla="*/ 191491 w 246697"/>
              <a:gd name="connsiteY40" fmla="*/ 25070 h 255765"/>
              <a:gd name="connsiteX41" fmla="*/ 192024 w 246697"/>
              <a:gd name="connsiteY41" fmla="*/ 11468 h 255765"/>
              <a:gd name="connsiteX42" fmla="*/ 189090 w 246697"/>
              <a:gd name="connsiteY42" fmla="*/ 6400 h 255765"/>
              <a:gd name="connsiteX43" fmla="*/ 156819 w 246697"/>
              <a:gd name="connsiteY43" fmla="*/ 0 h 255765"/>
              <a:gd name="connsiteX44" fmla="*/ 154152 w 246697"/>
              <a:gd name="connsiteY44" fmla="*/ 1334 h 255765"/>
              <a:gd name="connsiteX45" fmla="*/ 152285 w 246697"/>
              <a:gd name="connsiteY45" fmla="*/ 7201 h 255765"/>
              <a:gd name="connsiteX46" fmla="*/ 175222 w 246697"/>
              <a:gd name="connsiteY46" fmla="*/ 20269 h 255765"/>
              <a:gd name="connsiteX47" fmla="*/ 175222 w 246697"/>
              <a:gd name="connsiteY47" fmla="*/ 121348 h 255765"/>
              <a:gd name="connsiteX48" fmla="*/ 176288 w 246697"/>
              <a:gd name="connsiteY48" fmla="*/ 164021 h 255765"/>
              <a:gd name="connsiteX49" fmla="*/ 186156 w 246697"/>
              <a:gd name="connsiteY49" fmla="*/ 164021 h 255765"/>
              <a:gd name="connsiteX50" fmla="*/ 191491 w 246697"/>
              <a:gd name="connsiteY50" fmla="*/ 115481 h 255765"/>
              <a:gd name="connsiteX51" fmla="*/ 191491 w 246697"/>
              <a:gd name="connsiteY51" fmla="*/ 98678 h 255765"/>
              <a:gd name="connsiteX52" fmla="*/ 238963 w 246697"/>
              <a:gd name="connsiteY52" fmla="*/ 98146 h 255765"/>
              <a:gd name="connsiteX53" fmla="*/ 243497 w 246697"/>
              <a:gd name="connsiteY53" fmla="*/ 97079 h 255765"/>
              <a:gd name="connsiteX54" fmla="*/ 246697 w 246697"/>
              <a:gd name="connsiteY54" fmla="*/ 88544 h 255765"/>
              <a:gd name="connsiteX55" fmla="*/ 243230 w 246697"/>
              <a:gd name="connsiteY55" fmla="*/ 84544 h 255765"/>
              <a:gd name="connsiteX56" fmla="*/ 219761 w 246697"/>
              <a:gd name="connsiteY56" fmla="*/ 83210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46697" h="255765">
                <a:moveTo>
                  <a:pt x="136017" y="136551"/>
                </a:moveTo>
                <a:cubicBezTo>
                  <a:pt x="137884" y="137884"/>
                  <a:pt x="140017" y="139485"/>
                  <a:pt x="141617" y="139750"/>
                </a:cubicBezTo>
                <a:cubicBezTo>
                  <a:pt x="144284" y="140018"/>
                  <a:pt x="148018" y="138150"/>
                  <a:pt x="148818" y="135484"/>
                </a:cubicBezTo>
                <a:cubicBezTo>
                  <a:pt x="149085" y="134150"/>
                  <a:pt x="148818" y="132283"/>
                  <a:pt x="147485" y="129349"/>
                </a:cubicBezTo>
                <a:cubicBezTo>
                  <a:pt x="145085" y="125616"/>
                  <a:pt x="140551" y="118682"/>
                  <a:pt x="136550" y="114147"/>
                </a:cubicBezTo>
                <a:lnTo>
                  <a:pt x="125082" y="111214"/>
                </a:lnTo>
                <a:lnTo>
                  <a:pt x="94678" y="87744"/>
                </a:lnTo>
                <a:cubicBezTo>
                  <a:pt x="107480" y="73075"/>
                  <a:pt x="117615" y="58141"/>
                  <a:pt x="124282" y="43473"/>
                </a:cubicBezTo>
                <a:lnTo>
                  <a:pt x="129349" y="36538"/>
                </a:lnTo>
                <a:cubicBezTo>
                  <a:pt x="130149" y="35204"/>
                  <a:pt x="130149" y="33872"/>
                  <a:pt x="129083" y="33338"/>
                </a:cubicBezTo>
                <a:cubicBezTo>
                  <a:pt x="126682" y="32003"/>
                  <a:pt x="121081" y="29337"/>
                  <a:pt x="117881" y="28004"/>
                </a:cubicBezTo>
                <a:cubicBezTo>
                  <a:pt x="116814" y="27470"/>
                  <a:pt x="115214" y="27470"/>
                  <a:pt x="113881" y="28004"/>
                </a:cubicBezTo>
                <a:lnTo>
                  <a:pt x="105880" y="32271"/>
                </a:lnTo>
                <a:cubicBezTo>
                  <a:pt x="93878" y="33071"/>
                  <a:pt x="40805" y="33872"/>
                  <a:pt x="30937" y="33872"/>
                </a:cubicBezTo>
                <a:cubicBezTo>
                  <a:pt x="24803" y="33872"/>
                  <a:pt x="16002" y="33071"/>
                  <a:pt x="9334" y="32003"/>
                </a:cubicBezTo>
                <a:lnTo>
                  <a:pt x="7734" y="34672"/>
                </a:lnTo>
                <a:cubicBezTo>
                  <a:pt x="7467" y="35471"/>
                  <a:pt x="7467" y="36005"/>
                  <a:pt x="8534" y="37071"/>
                </a:cubicBezTo>
                <a:cubicBezTo>
                  <a:pt x="13601" y="41072"/>
                  <a:pt x="21069" y="45339"/>
                  <a:pt x="27737" y="47740"/>
                </a:cubicBezTo>
                <a:cubicBezTo>
                  <a:pt x="32271" y="45872"/>
                  <a:pt x="41605" y="44006"/>
                  <a:pt x="46406" y="43739"/>
                </a:cubicBezTo>
                <a:cubicBezTo>
                  <a:pt x="53606" y="43206"/>
                  <a:pt x="90411" y="42139"/>
                  <a:pt x="104280" y="42139"/>
                </a:cubicBezTo>
                <a:cubicBezTo>
                  <a:pt x="85877" y="80010"/>
                  <a:pt x="48539" y="121348"/>
                  <a:pt x="800" y="153086"/>
                </a:cubicBezTo>
                <a:cubicBezTo>
                  <a:pt x="0" y="153886"/>
                  <a:pt x="266" y="154419"/>
                  <a:pt x="800" y="154953"/>
                </a:cubicBezTo>
                <a:lnTo>
                  <a:pt x="3467" y="157620"/>
                </a:lnTo>
                <a:cubicBezTo>
                  <a:pt x="4000" y="157886"/>
                  <a:pt x="4800" y="157886"/>
                  <a:pt x="5600" y="157353"/>
                </a:cubicBezTo>
                <a:cubicBezTo>
                  <a:pt x="36271" y="141351"/>
                  <a:pt x="64808" y="119482"/>
                  <a:pt x="87211" y="96012"/>
                </a:cubicBezTo>
                <a:moveTo>
                  <a:pt x="134150" y="242164"/>
                </a:moveTo>
                <a:cubicBezTo>
                  <a:pt x="111747" y="242164"/>
                  <a:pt x="95478" y="228562"/>
                  <a:pt x="95478" y="206959"/>
                </a:cubicBezTo>
                <a:cubicBezTo>
                  <a:pt x="95478" y="185090"/>
                  <a:pt x="111747" y="171488"/>
                  <a:pt x="134150" y="171488"/>
                </a:cubicBezTo>
                <a:cubicBezTo>
                  <a:pt x="156286" y="171488"/>
                  <a:pt x="172821" y="185090"/>
                  <a:pt x="172821" y="206959"/>
                </a:cubicBezTo>
                <a:cubicBezTo>
                  <a:pt x="172821" y="228562"/>
                  <a:pt x="156286" y="242164"/>
                  <a:pt x="134150" y="242164"/>
                </a:cubicBezTo>
                <a:moveTo>
                  <a:pt x="134150" y="159754"/>
                </a:moveTo>
                <a:cubicBezTo>
                  <a:pt x="101079" y="159754"/>
                  <a:pt x="77609" y="179489"/>
                  <a:pt x="77609" y="206959"/>
                </a:cubicBezTo>
                <a:cubicBezTo>
                  <a:pt x="77609" y="235229"/>
                  <a:pt x="101079" y="255765"/>
                  <a:pt x="134150" y="255765"/>
                </a:cubicBezTo>
                <a:cubicBezTo>
                  <a:pt x="166954" y="255765"/>
                  <a:pt x="190690" y="235229"/>
                  <a:pt x="190690" y="206959"/>
                </a:cubicBezTo>
                <a:cubicBezTo>
                  <a:pt x="190690" y="179489"/>
                  <a:pt x="166954" y="159754"/>
                  <a:pt x="134150" y="159754"/>
                </a:cubicBezTo>
                <a:moveTo>
                  <a:pt x="211226" y="88011"/>
                </a:moveTo>
                <a:lnTo>
                  <a:pt x="191491" y="88812"/>
                </a:lnTo>
                <a:lnTo>
                  <a:pt x="191491" y="25070"/>
                </a:lnTo>
                <a:lnTo>
                  <a:pt x="192024" y="11468"/>
                </a:lnTo>
                <a:cubicBezTo>
                  <a:pt x="192024" y="9068"/>
                  <a:pt x="191224" y="7201"/>
                  <a:pt x="189090" y="6400"/>
                </a:cubicBezTo>
                <a:cubicBezTo>
                  <a:pt x="181889" y="3734"/>
                  <a:pt x="165887" y="267"/>
                  <a:pt x="156819" y="0"/>
                </a:cubicBezTo>
                <a:cubicBezTo>
                  <a:pt x="154952" y="0"/>
                  <a:pt x="154419" y="267"/>
                  <a:pt x="154152" y="1334"/>
                </a:cubicBezTo>
                <a:lnTo>
                  <a:pt x="152285" y="7201"/>
                </a:lnTo>
                <a:cubicBezTo>
                  <a:pt x="161887" y="10135"/>
                  <a:pt x="170154" y="14669"/>
                  <a:pt x="175222" y="20269"/>
                </a:cubicBezTo>
                <a:lnTo>
                  <a:pt x="175222" y="121348"/>
                </a:lnTo>
                <a:cubicBezTo>
                  <a:pt x="175222" y="133083"/>
                  <a:pt x="175222" y="153353"/>
                  <a:pt x="176288" y="164021"/>
                </a:cubicBezTo>
                <a:lnTo>
                  <a:pt x="186156" y="164021"/>
                </a:lnTo>
                <a:cubicBezTo>
                  <a:pt x="189357" y="151753"/>
                  <a:pt x="191491" y="132817"/>
                  <a:pt x="191491" y="115481"/>
                </a:cubicBezTo>
                <a:lnTo>
                  <a:pt x="191491" y="98678"/>
                </a:lnTo>
                <a:lnTo>
                  <a:pt x="238963" y="98146"/>
                </a:lnTo>
                <a:cubicBezTo>
                  <a:pt x="240297" y="98146"/>
                  <a:pt x="242163" y="97612"/>
                  <a:pt x="243497" y="97079"/>
                </a:cubicBezTo>
                <a:cubicBezTo>
                  <a:pt x="245097" y="96012"/>
                  <a:pt x="246697" y="93079"/>
                  <a:pt x="246697" y="88544"/>
                </a:cubicBezTo>
                <a:cubicBezTo>
                  <a:pt x="246697" y="86678"/>
                  <a:pt x="245097" y="85078"/>
                  <a:pt x="243230" y="84544"/>
                </a:cubicBezTo>
                <a:cubicBezTo>
                  <a:pt x="238163" y="83478"/>
                  <a:pt x="227495" y="82944"/>
                  <a:pt x="219761" y="832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4" name="Freeform 54"/>
          <p:cNvSpPr/>
          <p:nvPr/>
        </p:nvSpPr>
        <p:spPr>
          <a:xfrm>
            <a:off x="3030641" y="8201953"/>
            <a:ext cx="48806" cy="90144"/>
          </a:xfrm>
          <a:custGeom>
            <a:avLst/>
            <a:gdLst>
              <a:gd name="connsiteX0" fmla="*/ 36805 w 48806"/>
              <a:gd name="connsiteY0" fmla="*/ 36805 h 90144"/>
              <a:gd name="connsiteX1" fmla="*/ 0 w 48806"/>
              <a:gd name="connsiteY1" fmla="*/ 83744 h 90144"/>
              <a:gd name="connsiteX2" fmla="*/ 3201 w 48806"/>
              <a:gd name="connsiteY2" fmla="*/ 90144 h 90144"/>
              <a:gd name="connsiteX3" fmla="*/ 48806 w 48806"/>
              <a:gd name="connsiteY3" fmla="*/ 24003 h 90144"/>
              <a:gd name="connsiteX4" fmla="*/ 45873 w 48806"/>
              <a:gd name="connsiteY4" fmla="*/ 6134 h 90144"/>
              <a:gd name="connsiteX5" fmla="*/ 32271 w 48806"/>
              <a:gd name="connsiteY5" fmla="*/ 0 h 90144"/>
              <a:gd name="connsiteX6" fmla="*/ 18669 w 48806"/>
              <a:gd name="connsiteY6" fmla="*/ 13868 h 90144"/>
              <a:gd name="connsiteX7" fmla="*/ 27470 w 48806"/>
              <a:gd name="connsiteY7" fmla="*/ 29604 h 901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4">
                <a:moveTo>
                  <a:pt x="36805" y="36805"/>
                </a:moveTo>
                <a:cubicBezTo>
                  <a:pt x="32004" y="58407"/>
                  <a:pt x="19202" y="72543"/>
                  <a:pt x="0" y="83744"/>
                </a:cubicBezTo>
                <a:lnTo>
                  <a:pt x="3201" y="90144"/>
                </a:lnTo>
                <a:cubicBezTo>
                  <a:pt x="27203" y="78943"/>
                  <a:pt x="48806" y="53340"/>
                  <a:pt x="48806" y="24003"/>
                </a:cubicBezTo>
                <a:cubicBezTo>
                  <a:pt x="48806" y="16802"/>
                  <a:pt x="48006" y="12268"/>
                  <a:pt x="45873" y="6134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69" y="0"/>
                  <a:pt x="18669" y="6400"/>
                  <a:pt x="18669" y="13868"/>
                </a:cubicBezTo>
                <a:cubicBezTo>
                  <a:pt x="18669" y="19736"/>
                  <a:pt x="21603" y="25070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5" name="Freeform 55"/>
          <p:cNvSpPr/>
          <p:nvPr/>
        </p:nvSpPr>
        <p:spPr>
          <a:xfrm>
            <a:off x="3167718" y="8004062"/>
            <a:ext cx="244831" cy="254165"/>
          </a:xfrm>
          <a:custGeom>
            <a:avLst/>
            <a:gdLst>
              <a:gd name="connsiteX0" fmla="*/ 75743 w 244831"/>
              <a:gd name="connsiteY0" fmla="*/ 2400 h 254165"/>
              <a:gd name="connsiteX1" fmla="*/ 76010 w 244831"/>
              <a:gd name="connsiteY1" fmla="*/ 4266 h 254165"/>
              <a:gd name="connsiteX2" fmla="*/ 94145 w 244831"/>
              <a:gd name="connsiteY2" fmla="*/ 18402 h 254165"/>
              <a:gd name="connsiteX3" fmla="*/ 99479 w 244831"/>
              <a:gd name="connsiteY3" fmla="*/ 19202 h 254165"/>
              <a:gd name="connsiteX4" fmla="*/ 150686 w 244831"/>
              <a:gd name="connsiteY4" fmla="*/ 17869 h 254165"/>
              <a:gd name="connsiteX5" fmla="*/ 154153 w 244831"/>
              <a:gd name="connsiteY5" fmla="*/ 16001 h 254165"/>
              <a:gd name="connsiteX6" fmla="*/ 154686 w 244831"/>
              <a:gd name="connsiteY6" fmla="*/ 7200 h 254165"/>
              <a:gd name="connsiteX7" fmla="*/ 150952 w 244831"/>
              <a:gd name="connsiteY7" fmla="*/ 4800 h 254165"/>
              <a:gd name="connsiteX8" fmla="*/ 77343 w 244831"/>
              <a:gd name="connsiteY8" fmla="*/ 0 h 254165"/>
              <a:gd name="connsiteX10" fmla="*/ 184290 w 244831"/>
              <a:gd name="connsiteY10" fmla="*/ 36271 h 254165"/>
              <a:gd name="connsiteX11" fmla="*/ 50673 w 244831"/>
              <a:gd name="connsiteY11" fmla="*/ 37871 h 254165"/>
              <a:gd name="connsiteX12" fmla="*/ 25070 w 244831"/>
              <a:gd name="connsiteY12" fmla="*/ 35471 h 254165"/>
              <a:gd name="connsiteX13" fmla="*/ 23203 w 244831"/>
              <a:gd name="connsiteY13" fmla="*/ 38671 h 254165"/>
              <a:gd name="connsiteX14" fmla="*/ 24003 w 244831"/>
              <a:gd name="connsiteY14" fmla="*/ 40804 h 254165"/>
              <a:gd name="connsiteX15" fmla="*/ 46673 w 244831"/>
              <a:gd name="connsiteY15" fmla="*/ 52006 h 254165"/>
              <a:gd name="connsiteX16" fmla="*/ 67475 w 244831"/>
              <a:gd name="connsiteY16" fmla="*/ 47739 h 254165"/>
              <a:gd name="connsiteX17" fmla="*/ 190157 w 244831"/>
              <a:gd name="connsiteY17" fmla="*/ 46138 h 254165"/>
              <a:gd name="connsiteX18" fmla="*/ 216028 w 244831"/>
              <a:gd name="connsiteY18" fmla="*/ 47206 h 254165"/>
              <a:gd name="connsiteX19" fmla="*/ 220295 w 244831"/>
              <a:gd name="connsiteY19" fmla="*/ 38671 h 254165"/>
              <a:gd name="connsiteX20" fmla="*/ 217627 w 244831"/>
              <a:gd name="connsiteY20" fmla="*/ 35737 h 254165"/>
              <a:gd name="connsiteX21" fmla="*/ 193091 w 244831"/>
              <a:gd name="connsiteY21" fmla="*/ 32270 h 254165"/>
              <a:gd name="connsiteX23" fmla="*/ 164021 w 244831"/>
              <a:gd name="connsiteY23" fmla="*/ 98145 h 254165"/>
              <a:gd name="connsiteX24" fmla="*/ 121882 w 244831"/>
              <a:gd name="connsiteY24" fmla="*/ 127749 h 254165"/>
              <a:gd name="connsiteX25" fmla="*/ 79744 w 244831"/>
              <a:gd name="connsiteY25" fmla="*/ 98145 h 254165"/>
              <a:gd name="connsiteX26" fmla="*/ 121882 w 244831"/>
              <a:gd name="connsiteY26" fmla="*/ 68542 h 254165"/>
              <a:gd name="connsiteX27" fmla="*/ 164021 w 244831"/>
              <a:gd name="connsiteY27" fmla="*/ 98145 h 254165"/>
              <a:gd name="connsiteX29" fmla="*/ 62941 w 244831"/>
              <a:gd name="connsiteY29" fmla="*/ 98145 h 254165"/>
              <a:gd name="connsiteX30" fmla="*/ 121882 w 244831"/>
              <a:gd name="connsiteY30" fmla="*/ 139217 h 254165"/>
              <a:gd name="connsiteX31" fmla="*/ 180823 w 244831"/>
              <a:gd name="connsiteY31" fmla="*/ 98145 h 254165"/>
              <a:gd name="connsiteX32" fmla="*/ 121882 w 244831"/>
              <a:gd name="connsiteY32" fmla="*/ 57073 h 254165"/>
              <a:gd name="connsiteX33" fmla="*/ 62941 w 244831"/>
              <a:gd name="connsiteY33" fmla="*/ 98145 h 254165"/>
              <a:gd name="connsiteX35" fmla="*/ 203226 w 244831"/>
              <a:gd name="connsiteY35" fmla="*/ 156019 h 254165"/>
              <a:gd name="connsiteX36" fmla="*/ 30671 w 244831"/>
              <a:gd name="connsiteY36" fmla="*/ 158686 h 254165"/>
              <a:gd name="connsiteX37" fmla="*/ 2134 w 244831"/>
              <a:gd name="connsiteY37" fmla="*/ 155753 h 254165"/>
              <a:gd name="connsiteX38" fmla="*/ 267 w 244831"/>
              <a:gd name="connsiteY38" fmla="*/ 159486 h 254165"/>
              <a:gd name="connsiteX39" fmla="*/ 1067 w 244831"/>
              <a:gd name="connsiteY39" fmla="*/ 161620 h 254165"/>
              <a:gd name="connsiteX40" fmla="*/ 26403 w 244831"/>
              <a:gd name="connsiteY40" fmla="*/ 174422 h 254165"/>
              <a:gd name="connsiteX41" fmla="*/ 52273 w 244831"/>
              <a:gd name="connsiteY41" fmla="*/ 169354 h 254165"/>
              <a:gd name="connsiteX42" fmla="*/ 114681 w 244831"/>
              <a:gd name="connsiteY42" fmla="*/ 168021 h 254165"/>
              <a:gd name="connsiteX43" fmla="*/ 114681 w 244831"/>
              <a:gd name="connsiteY43" fmla="*/ 206959 h 254165"/>
              <a:gd name="connsiteX44" fmla="*/ 115748 w 244831"/>
              <a:gd name="connsiteY44" fmla="*/ 254165 h 254165"/>
              <a:gd name="connsiteX45" fmla="*/ 125616 w 244831"/>
              <a:gd name="connsiteY45" fmla="*/ 254165 h 254165"/>
              <a:gd name="connsiteX46" fmla="*/ 130950 w 244831"/>
              <a:gd name="connsiteY46" fmla="*/ 201625 h 254165"/>
              <a:gd name="connsiteX47" fmla="*/ 130950 w 244831"/>
              <a:gd name="connsiteY47" fmla="*/ 167754 h 254165"/>
              <a:gd name="connsiteX48" fmla="*/ 209360 w 244831"/>
              <a:gd name="connsiteY48" fmla="*/ 167220 h 254165"/>
              <a:gd name="connsiteX49" fmla="*/ 239497 w 244831"/>
              <a:gd name="connsiteY49" fmla="*/ 168554 h 254165"/>
              <a:gd name="connsiteX50" fmla="*/ 244831 w 244831"/>
              <a:gd name="connsiteY50" fmla="*/ 159753 h 254165"/>
              <a:gd name="connsiteX51" fmla="*/ 241364 w 244831"/>
              <a:gd name="connsiteY51" fmla="*/ 155753 h 254165"/>
              <a:gd name="connsiteX52" fmla="*/ 212560 w 244831"/>
              <a:gd name="connsiteY52" fmla="*/ 152019 h 2541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1" h="254165">
                <a:moveTo>
                  <a:pt x="75743" y="2400"/>
                </a:moveTo>
                <a:cubicBezTo>
                  <a:pt x="75476" y="2933"/>
                  <a:pt x="75476" y="3466"/>
                  <a:pt x="76010" y="4266"/>
                </a:cubicBezTo>
                <a:cubicBezTo>
                  <a:pt x="81077" y="9868"/>
                  <a:pt x="88278" y="15469"/>
                  <a:pt x="94145" y="18402"/>
                </a:cubicBezTo>
                <a:cubicBezTo>
                  <a:pt x="95745" y="19202"/>
                  <a:pt x="97079" y="19202"/>
                  <a:pt x="99479" y="19202"/>
                </a:cubicBezTo>
                <a:cubicBezTo>
                  <a:pt x="112014" y="18135"/>
                  <a:pt x="134684" y="17869"/>
                  <a:pt x="150686" y="17869"/>
                </a:cubicBezTo>
                <a:cubicBezTo>
                  <a:pt x="152019" y="17869"/>
                  <a:pt x="153620" y="17335"/>
                  <a:pt x="154153" y="16001"/>
                </a:cubicBezTo>
                <a:cubicBezTo>
                  <a:pt x="155220" y="14135"/>
                  <a:pt x="155486" y="9334"/>
                  <a:pt x="154686" y="7200"/>
                </a:cubicBezTo>
                <a:cubicBezTo>
                  <a:pt x="154420" y="5600"/>
                  <a:pt x="153353" y="4800"/>
                  <a:pt x="150952" y="4800"/>
                </a:cubicBezTo>
                <a:cubicBezTo>
                  <a:pt x="130683" y="4800"/>
                  <a:pt x="102679" y="4266"/>
                  <a:pt x="77343" y="0"/>
                </a:cubicBezTo>
                <a:moveTo>
                  <a:pt x="184290" y="36271"/>
                </a:moveTo>
                <a:cubicBezTo>
                  <a:pt x="168554" y="37071"/>
                  <a:pt x="64275" y="38138"/>
                  <a:pt x="50673" y="37871"/>
                </a:cubicBezTo>
                <a:cubicBezTo>
                  <a:pt x="44272" y="37871"/>
                  <a:pt x="32804" y="36804"/>
                  <a:pt x="25070" y="35471"/>
                </a:cubicBezTo>
                <a:lnTo>
                  <a:pt x="23203" y="38671"/>
                </a:lnTo>
                <a:cubicBezTo>
                  <a:pt x="22937" y="39205"/>
                  <a:pt x="23203" y="40005"/>
                  <a:pt x="24003" y="40804"/>
                </a:cubicBezTo>
                <a:cubicBezTo>
                  <a:pt x="29871" y="45338"/>
                  <a:pt x="39205" y="49873"/>
                  <a:pt x="46673" y="52006"/>
                </a:cubicBezTo>
                <a:cubicBezTo>
                  <a:pt x="52007" y="50139"/>
                  <a:pt x="62408" y="48006"/>
                  <a:pt x="67475" y="47739"/>
                </a:cubicBezTo>
                <a:cubicBezTo>
                  <a:pt x="81611" y="46938"/>
                  <a:pt x="175489" y="46138"/>
                  <a:pt x="190157" y="46138"/>
                </a:cubicBezTo>
                <a:cubicBezTo>
                  <a:pt x="196292" y="46138"/>
                  <a:pt x="210426" y="46406"/>
                  <a:pt x="216028" y="47206"/>
                </a:cubicBezTo>
                <a:cubicBezTo>
                  <a:pt x="217894" y="46406"/>
                  <a:pt x="220295" y="42938"/>
                  <a:pt x="220295" y="38671"/>
                </a:cubicBezTo>
                <a:cubicBezTo>
                  <a:pt x="220295" y="37337"/>
                  <a:pt x="219494" y="36271"/>
                  <a:pt x="217627" y="35737"/>
                </a:cubicBezTo>
                <a:cubicBezTo>
                  <a:pt x="212560" y="33870"/>
                  <a:pt x="200825" y="32538"/>
                  <a:pt x="193091" y="32270"/>
                </a:cubicBezTo>
                <a:moveTo>
                  <a:pt x="164021" y="98145"/>
                </a:moveTo>
                <a:cubicBezTo>
                  <a:pt x="164021" y="116814"/>
                  <a:pt x="145885" y="127749"/>
                  <a:pt x="121882" y="127749"/>
                </a:cubicBezTo>
                <a:cubicBezTo>
                  <a:pt x="97879" y="127749"/>
                  <a:pt x="79744" y="116814"/>
                  <a:pt x="79744" y="98145"/>
                </a:cubicBezTo>
                <a:cubicBezTo>
                  <a:pt x="79744" y="79743"/>
                  <a:pt x="97879" y="68542"/>
                  <a:pt x="121882" y="68542"/>
                </a:cubicBezTo>
                <a:cubicBezTo>
                  <a:pt x="145885" y="68542"/>
                  <a:pt x="164021" y="79743"/>
                  <a:pt x="164021" y="98145"/>
                </a:cubicBezTo>
                <a:moveTo>
                  <a:pt x="62941" y="98145"/>
                </a:moveTo>
                <a:cubicBezTo>
                  <a:pt x="62941" y="122682"/>
                  <a:pt x="87745" y="139217"/>
                  <a:pt x="121882" y="139217"/>
                </a:cubicBezTo>
                <a:cubicBezTo>
                  <a:pt x="156020" y="139217"/>
                  <a:pt x="180823" y="122682"/>
                  <a:pt x="180823" y="98145"/>
                </a:cubicBezTo>
                <a:cubicBezTo>
                  <a:pt x="180823" y="73609"/>
                  <a:pt x="156020" y="57073"/>
                  <a:pt x="121882" y="57073"/>
                </a:cubicBezTo>
                <a:cubicBezTo>
                  <a:pt x="87745" y="57073"/>
                  <a:pt x="62941" y="73609"/>
                  <a:pt x="62941" y="98145"/>
                </a:cubicBezTo>
                <a:moveTo>
                  <a:pt x="203226" y="156019"/>
                </a:moveTo>
                <a:cubicBezTo>
                  <a:pt x="184823" y="157086"/>
                  <a:pt x="46673" y="158953"/>
                  <a:pt x="30671" y="158686"/>
                </a:cubicBezTo>
                <a:cubicBezTo>
                  <a:pt x="22670" y="158420"/>
                  <a:pt x="10668" y="157353"/>
                  <a:pt x="2134" y="155753"/>
                </a:cubicBezTo>
                <a:lnTo>
                  <a:pt x="267" y="159486"/>
                </a:lnTo>
                <a:cubicBezTo>
                  <a:pt x="0" y="160286"/>
                  <a:pt x="267" y="161086"/>
                  <a:pt x="1067" y="161620"/>
                </a:cubicBezTo>
                <a:cubicBezTo>
                  <a:pt x="7468" y="166688"/>
                  <a:pt x="16802" y="171754"/>
                  <a:pt x="26403" y="174422"/>
                </a:cubicBezTo>
                <a:cubicBezTo>
                  <a:pt x="32538" y="172288"/>
                  <a:pt x="45606" y="169887"/>
                  <a:pt x="52273" y="169354"/>
                </a:cubicBezTo>
                <a:cubicBezTo>
                  <a:pt x="58141" y="169087"/>
                  <a:pt x="84811" y="168554"/>
                  <a:pt x="114681" y="168021"/>
                </a:cubicBezTo>
                <a:lnTo>
                  <a:pt x="114681" y="206959"/>
                </a:lnTo>
                <a:cubicBezTo>
                  <a:pt x="114681" y="219227"/>
                  <a:pt x="115215" y="242164"/>
                  <a:pt x="115748" y="254165"/>
                </a:cubicBezTo>
                <a:lnTo>
                  <a:pt x="125616" y="254165"/>
                </a:lnTo>
                <a:cubicBezTo>
                  <a:pt x="128817" y="239763"/>
                  <a:pt x="130950" y="215226"/>
                  <a:pt x="130950" y="201625"/>
                </a:cubicBezTo>
                <a:lnTo>
                  <a:pt x="130950" y="167754"/>
                </a:lnTo>
                <a:cubicBezTo>
                  <a:pt x="165621" y="167487"/>
                  <a:pt x="200292" y="167220"/>
                  <a:pt x="209360" y="167220"/>
                </a:cubicBezTo>
                <a:cubicBezTo>
                  <a:pt x="217361" y="167220"/>
                  <a:pt x="232563" y="167754"/>
                  <a:pt x="239497" y="168554"/>
                </a:cubicBezTo>
                <a:cubicBezTo>
                  <a:pt x="241897" y="167487"/>
                  <a:pt x="244831" y="163754"/>
                  <a:pt x="244831" y="159753"/>
                </a:cubicBezTo>
                <a:cubicBezTo>
                  <a:pt x="244831" y="157619"/>
                  <a:pt x="243498" y="156286"/>
                  <a:pt x="241364" y="155753"/>
                </a:cubicBezTo>
                <a:cubicBezTo>
                  <a:pt x="235496" y="153619"/>
                  <a:pt x="221895" y="152285"/>
                  <a:pt x="212560" y="1520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6" name="Freeform 56"/>
          <p:cNvSpPr/>
          <p:nvPr/>
        </p:nvSpPr>
        <p:spPr>
          <a:xfrm>
            <a:off x="3428817" y="8002728"/>
            <a:ext cx="237630" cy="245364"/>
          </a:xfrm>
          <a:custGeom>
            <a:avLst/>
            <a:gdLst>
              <a:gd name="connsiteX0" fmla="*/ 202159 w 237630"/>
              <a:gd name="connsiteY0" fmla="*/ 90144 h 245364"/>
              <a:gd name="connsiteX1" fmla="*/ 182423 w 237630"/>
              <a:gd name="connsiteY1" fmla="*/ 90945 h 245364"/>
              <a:gd name="connsiteX2" fmla="*/ 182423 w 237630"/>
              <a:gd name="connsiteY2" fmla="*/ 25070 h 245364"/>
              <a:gd name="connsiteX3" fmla="*/ 182956 w 237630"/>
              <a:gd name="connsiteY3" fmla="*/ 11468 h 245364"/>
              <a:gd name="connsiteX4" fmla="*/ 180022 w 237630"/>
              <a:gd name="connsiteY4" fmla="*/ 6400 h 245364"/>
              <a:gd name="connsiteX5" fmla="*/ 147752 w 237630"/>
              <a:gd name="connsiteY5" fmla="*/ 0 h 245364"/>
              <a:gd name="connsiteX6" fmla="*/ 145085 w 237630"/>
              <a:gd name="connsiteY6" fmla="*/ 1334 h 245364"/>
              <a:gd name="connsiteX7" fmla="*/ 143218 w 237630"/>
              <a:gd name="connsiteY7" fmla="*/ 7201 h 245364"/>
              <a:gd name="connsiteX8" fmla="*/ 166154 w 237630"/>
              <a:gd name="connsiteY8" fmla="*/ 20269 h 245364"/>
              <a:gd name="connsiteX9" fmla="*/ 166154 w 237630"/>
              <a:gd name="connsiteY9" fmla="*/ 112814 h 245364"/>
              <a:gd name="connsiteX10" fmla="*/ 40005 w 237630"/>
              <a:gd name="connsiteY10" fmla="*/ 132016 h 245364"/>
              <a:gd name="connsiteX11" fmla="*/ 35471 w 237630"/>
              <a:gd name="connsiteY11" fmla="*/ 127483 h 245364"/>
              <a:gd name="connsiteX12" fmla="*/ 35471 w 237630"/>
              <a:gd name="connsiteY12" fmla="*/ 55740 h 245364"/>
              <a:gd name="connsiteX13" fmla="*/ 35738 w 237630"/>
              <a:gd name="connsiteY13" fmla="*/ 43206 h 245364"/>
              <a:gd name="connsiteX14" fmla="*/ 32004 w 237630"/>
              <a:gd name="connsiteY14" fmla="*/ 38405 h 245364"/>
              <a:gd name="connsiteX15" fmla="*/ 3734 w 237630"/>
              <a:gd name="connsiteY15" fmla="*/ 36271 h 245364"/>
              <a:gd name="connsiteX16" fmla="*/ 1067 w 237630"/>
              <a:gd name="connsiteY16" fmla="*/ 37605 h 245364"/>
              <a:gd name="connsiteX17" fmla="*/ 0 w 237630"/>
              <a:gd name="connsiteY17" fmla="*/ 43739 h 245364"/>
              <a:gd name="connsiteX18" fmla="*/ 18669 w 237630"/>
              <a:gd name="connsiteY18" fmla="*/ 51740 h 245364"/>
              <a:gd name="connsiteX19" fmla="*/ 18669 w 237630"/>
              <a:gd name="connsiteY19" fmla="*/ 122949 h 245364"/>
              <a:gd name="connsiteX20" fmla="*/ 19736 w 237630"/>
              <a:gd name="connsiteY20" fmla="*/ 134417 h 245364"/>
              <a:gd name="connsiteX21" fmla="*/ 35204 w 237630"/>
              <a:gd name="connsiteY21" fmla="*/ 146685 h 245364"/>
              <a:gd name="connsiteX22" fmla="*/ 43472 w 237630"/>
              <a:gd name="connsiteY22" fmla="*/ 146152 h 245364"/>
              <a:gd name="connsiteX23" fmla="*/ 166154 w 237630"/>
              <a:gd name="connsiteY23" fmla="*/ 121615 h 245364"/>
              <a:gd name="connsiteX24" fmla="*/ 166154 w 237630"/>
              <a:gd name="connsiteY24" fmla="*/ 145085 h 245364"/>
              <a:gd name="connsiteX25" fmla="*/ 167221 w 237630"/>
              <a:gd name="connsiteY25" fmla="*/ 189090 h 245364"/>
              <a:gd name="connsiteX26" fmla="*/ 176822 w 237630"/>
              <a:gd name="connsiteY26" fmla="*/ 189090 h 245364"/>
              <a:gd name="connsiteX27" fmla="*/ 182423 w 237630"/>
              <a:gd name="connsiteY27" fmla="*/ 138950 h 245364"/>
              <a:gd name="connsiteX28" fmla="*/ 182423 w 237630"/>
              <a:gd name="connsiteY28" fmla="*/ 100812 h 245364"/>
              <a:gd name="connsiteX29" fmla="*/ 229895 w 237630"/>
              <a:gd name="connsiteY29" fmla="*/ 100012 h 245364"/>
              <a:gd name="connsiteX30" fmla="*/ 234429 w 237630"/>
              <a:gd name="connsiteY30" fmla="*/ 99213 h 245364"/>
              <a:gd name="connsiteX31" fmla="*/ 237630 w 237630"/>
              <a:gd name="connsiteY31" fmla="*/ 90412 h 245364"/>
              <a:gd name="connsiteX32" fmla="*/ 234162 w 237630"/>
              <a:gd name="connsiteY32" fmla="*/ 86411 h 245364"/>
              <a:gd name="connsiteX33" fmla="*/ 210693 w 237630"/>
              <a:gd name="connsiteY33" fmla="*/ 85078 h 245364"/>
              <a:gd name="connsiteX35" fmla="*/ 168021 w 237630"/>
              <a:gd name="connsiteY35" fmla="*/ 234429 h 245364"/>
              <a:gd name="connsiteX36" fmla="*/ 87478 w 237630"/>
              <a:gd name="connsiteY36" fmla="*/ 235229 h 245364"/>
              <a:gd name="connsiteX37" fmla="*/ 80810 w 237630"/>
              <a:gd name="connsiteY37" fmla="*/ 228295 h 245364"/>
              <a:gd name="connsiteX38" fmla="*/ 80810 w 237630"/>
              <a:gd name="connsiteY38" fmla="*/ 189891 h 245364"/>
              <a:gd name="connsiteX39" fmla="*/ 81077 w 237630"/>
              <a:gd name="connsiteY39" fmla="*/ 178422 h 245364"/>
              <a:gd name="connsiteX40" fmla="*/ 77610 w 237630"/>
              <a:gd name="connsiteY40" fmla="*/ 173622 h 245364"/>
              <a:gd name="connsiteX41" fmla="*/ 48806 w 237630"/>
              <a:gd name="connsiteY41" fmla="*/ 171488 h 245364"/>
              <a:gd name="connsiteX42" fmla="*/ 46406 w 237630"/>
              <a:gd name="connsiteY42" fmla="*/ 172822 h 245364"/>
              <a:gd name="connsiteX43" fmla="*/ 45072 w 237630"/>
              <a:gd name="connsiteY43" fmla="*/ 178156 h 245364"/>
              <a:gd name="connsiteX44" fmla="*/ 64008 w 237630"/>
              <a:gd name="connsiteY44" fmla="*/ 185624 h 245364"/>
              <a:gd name="connsiteX45" fmla="*/ 64008 w 237630"/>
              <a:gd name="connsiteY45" fmla="*/ 225095 h 245364"/>
              <a:gd name="connsiteX46" fmla="*/ 86411 w 237630"/>
              <a:gd name="connsiteY46" fmla="*/ 245364 h 245364"/>
              <a:gd name="connsiteX47" fmla="*/ 86678 w 237630"/>
              <a:gd name="connsiteY47" fmla="*/ 245364 h 245364"/>
              <a:gd name="connsiteX48" fmla="*/ 198158 w 237630"/>
              <a:gd name="connsiteY48" fmla="*/ 244564 h 245364"/>
              <a:gd name="connsiteX49" fmla="*/ 201092 w 237630"/>
              <a:gd name="connsiteY49" fmla="*/ 243498 h 245364"/>
              <a:gd name="connsiteX50" fmla="*/ 203759 w 237630"/>
              <a:gd name="connsiteY50" fmla="*/ 235229 h 245364"/>
              <a:gd name="connsiteX51" fmla="*/ 200558 w 237630"/>
              <a:gd name="connsiteY51" fmla="*/ 231763 h 245364"/>
              <a:gd name="connsiteX52" fmla="*/ 176289 w 237630"/>
              <a:gd name="connsiteY52" fmla="*/ 229895 h 2453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7630" h="245364">
                <a:moveTo>
                  <a:pt x="202159" y="90144"/>
                </a:moveTo>
                <a:lnTo>
                  <a:pt x="182423" y="90945"/>
                </a:lnTo>
                <a:lnTo>
                  <a:pt x="182423" y="25070"/>
                </a:lnTo>
                <a:lnTo>
                  <a:pt x="182956" y="11468"/>
                </a:lnTo>
                <a:cubicBezTo>
                  <a:pt x="182956" y="9068"/>
                  <a:pt x="182156" y="7201"/>
                  <a:pt x="180022" y="6400"/>
                </a:cubicBezTo>
                <a:cubicBezTo>
                  <a:pt x="172822" y="3734"/>
                  <a:pt x="156819" y="267"/>
                  <a:pt x="147752" y="0"/>
                </a:cubicBezTo>
                <a:cubicBezTo>
                  <a:pt x="145885" y="0"/>
                  <a:pt x="145351" y="267"/>
                  <a:pt x="145085" y="1334"/>
                </a:cubicBezTo>
                <a:lnTo>
                  <a:pt x="143218" y="7201"/>
                </a:lnTo>
                <a:cubicBezTo>
                  <a:pt x="152819" y="10135"/>
                  <a:pt x="161087" y="14669"/>
                  <a:pt x="166154" y="20269"/>
                </a:cubicBezTo>
                <a:lnTo>
                  <a:pt x="166154" y="112814"/>
                </a:lnTo>
                <a:cubicBezTo>
                  <a:pt x="130150" y="123482"/>
                  <a:pt x="73342" y="131216"/>
                  <a:pt x="40005" y="132016"/>
                </a:cubicBezTo>
                <a:cubicBezTo>
                  <a:pt x="36538" y="132016"/>
                  <a:pt x="35471" y="130683"/>
                  <a:pt x="35471" y="127483"/>
                </a:cubicBezTo>
                <a:lnTo>
                  <a:pt x="35471" y="55740"/>
                </a:lnTo>
                <a:lnTo>
                  <a:pt x="35738" y="43206"/>
                </a:lnTo>
                <a:cubicBezTo>
                  <a:pt x="35738" y="40539"/>
                  <a:pt x="34404" y="39205"/>
                  <a:pt x="32004" y="38405"/>
                </a:cubicBezTo>
                <a:cubicBezTo>
                  <a:pt x="25870" y="37071"/>
                  <a:pt x="11735" y="36271"/>
                  <a:pt x="3734" y="36271"/>
                </a:cubicBezTo>
                <a:cubicBezTo>
                  <a:pt x="2400" y="36271"/>
                  <a:pt x="1333" y="36538"/>
                  <a:pt x="1067" y="37605"/>
                </a:cubicBezTo>
                <a:lnTo>
                  <a:pt x="0" y="43739"/>
                </a:lnTo>
                <a:cubicBezTo>
                  <a:pt x="6934" y="45339"/>
                  <a:pt x="14402" y="48272"/>
                  <a:pt x="18669" y="51740"/>
                </a:cubicBezTo>
                <a:lnTo>
                  <a:pt x="18669" y="122949"/>
                </a:lnTo>
                <a:cubicBezTo>
                  <a:pt x="18669" y="128016"/>
                  <a:pt x="18936" y="132016"/>
                  <a:pt x="19736" y="134417"/>
                </a:cubicBezTo>
                <a:cubicBezTo>
                  <a:pt x="22136" y="141618"/>
                  <a:pt x="27203" y="146685"/>
                  <a:pt x="35204" y="146685"/>
                </a:cubicBezTo>
                <a:cubicBezTo>
                  <a:pt x="37605" y="146685"/>
                  <a:pt x="40538" y="146418"/>
                  <a:pt x="43472" y="146152"/>
                </a:cubicBezTo>
                <a:cubicBezTo>
                  <a:pt x="78143" y="143485"/>
                  <a:pt x="128816" y="134150"/>
                  <a:pt x="166154" y="121615"/>
                </a:cubicBezTo>
                <a:lnTo>
                  <a:pt x="166154" y="145085"/>
                </a:lnTo>
                <a:cubicBezTo>
                  <a:pt x="166154" y="157087"/>
                  <a:pt x="166154" y="178156"/>
                  <a:pt x="167221" y="189090"/>
                </a:cubicBezTo>
                <a:lnTo>
                  <a:pt x="176822" y="189090"/>
                </a:lnTo>
                <a:cubicBezTo>
                  <a:pt x="180289" y="176288"/>
                  <a:pt x="182423" y="157087"/>
                  <a:pt x="182423" y="138950"/>
                </a:cubicBezTo>
                <a:lnTo>
                  <a:pt x="182423" y="100812"/>
                </a:lnTo>
                <a:lnTo>
                  <a:pt x="229895" y="100012"/>
                </a:lnTo>
                <a:cubicBezTo>
                  <a:pt x="231229" y="100012"/>
                  <a:pt x="233095" y="99746"/>
                  <a:pt x="234429" y="99213"/>
                </a:cubicBezTo>
                <a:cubicBezTo>
                  <a:pt x="236029" y="98146"/>
                  <a:pt x="237630" y="94945"/>
                  <a:pt x="237630" y="90412"/>
                </a:cubicBezTo>
                <a:cubicBezTo>
                  <a:pt x="237630" y="88812"/>
                  <a:pt x="236029" y="86944"/>
                  <a:pt x="234162" y="86411"/>
                </a:cubicBezTo>
                <a:cubicBezTo>
                  <a:pt x="229095" y="85344"/>
                  <a:pt x="218427" y="84810"/>
                  <a:pt x="210693" y="85078"/>
                </a:cubicBezTo>
                <a:moveTo>
                  <a:pt x="168021" y="234429"/>
                </a:moveTo>
                <a:cubicBezTo>
                  <a:pt x="153086" y="235229"/>
                  <a:pt x="104280" y="235496"/>
                  <a:pt x="87478" y="235229"/>
                </a:cubicBezTo>
                <a:cubicBezTo>
                  <a:pt x="82677" y="235229"/>
                  <a:pt x="80810" y="233096"/>
                  <a:pt x="80810" y="228295"/>
                </a:cubicBezTo>
                <a:lnTo>
                  <a:pt x="80810" y="189891"/>
                </a:lnTo>
                <a:lnTo>
                  <a:pt x="81077" y="178422"/>
                </a:lnTo>
                <a:cubicBezTo>
                  <a:pt x="81077" y="175756"/>
                  <a:pt x="80010" y="174155"/>
                  <a:pt x="77610" y="173622"/>
                </a:cubicBezTo>
                <a:cubicBezTo>
                  <a:pt x="71209" y="172288"/>
                  <a:pt x="57074" y="171488"/>
                  <a:pt x="48806" y="171488"/>
                </a:cubicBezTo>
                <a:cubicBezTo>
                  <a:pt x="47472" y="171488"/>
                  <a:pt x="46672" y="171755"/>
                  <a:pt x="46406" y="172822"/>
                </a:cubicBezTo>
                <a:lnTo>
                  <a:pt x="45072" y="178156"/>
                </a:lnTo>
                <a:cubicBezTo>
                  <a:pt x="52273" y="179756"/>
                  <a:pt x="59741" y="182423"/>
                  <a:pt x="64008" y="185624"/>
                </a:cubicBezTo>
                <a:lnTo>
                  <a:pt x="64008" y="225095"/>
                </a:lnTo>
                <a:cubicBezTo>
                  <a:pt x="64008" y="239497"/>
                  <a:pt x="69609" y="245097"/>
                  <a:pt x="86411" y="245364"/>
                </a:cubicBezTo>
                <a:lnTo>
                  <a:pt x="86678" y="245364"/>
                </a:lnTo>
                <a:lnTo>
                  <a:pt x="198158" y="244564"/>
                </a:lnTo>
                <a:cubicBezTo>
                  <a:pt x="199225" y="244564"/>
                  <a:pt x="200292" y="244297"/>
                  <a:pt x="201092" y="243498"/>
                </a:cubicBezTo>
                <a:cubicBezTo>
                  <a:pt x="202159" y="242431"/>
                  <a:pt x="203759" y="239497"/>
                  <a:pt x="203759" y="235229"/>
                </a:cubicBezTo>
                <a:cubicBezTo>
                  <a:pt x="203759" y="233362"/>
                  <a:pt x="202425" y="232028"/>
                  <a:pt x="200558" y="231763"/>
                </a:cubicBezTo>
                <a:cubicBezTo>
                  <a:pt x="195491" y="230696"/>
                  <a:pt x="183756" y="229895"/>
                  <a:pt x="176289" y="22989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7" name="Freeform 57"/>
          <p:cNvSpPr/>
          <p:nvPr/>
        </p:nvSpPr>
        <p:spPr>
          <a:xfrm>
            <a:off x="3669114" y="8201953"/>
            <a:ext cx="48806" cy="90144"/>
          </a:xfrm>
          <a:custGeom>
            <a:avLst/>
            <a:gdLst>
              <a:gd name="connsiteX0" fmla="*/ 36805 w 48806"/>
              <a:gd name="connsiteY0" fmla="*/ 36805 h 90144"/>
              <a:gd name="connsiteX1" fmla="*/ 0 w 48806"/>
              <a:gd name="connsiteY1" fmla="*/ 83744 h 90144"/>
              <a:gd name="connsiteX2" fmla="*/ 3201 w 48806"/>
              <a:gd name="connsiteY2" fmla="*/ 90144 h 90144"/>
              <a:gd name="connsiteX3" fmla="*/ 48806 w 48806"/>
              <a:gd name="connsiteY3" fmla="*/ 24003 h 90144"/>
              <a:gd name="connsiteX4" fmla="*/ 45872 w 48806"/>
              <a:gd name="connsiteY4" fmla="*/ 6134 h 90144"/>
              <a:gd name="connsiteX5" fmla="*/ 32271 w 48806"/>
              <a:gd name="connsiteY5" fmla="*/ 0 h 90144"/>
              <a:gd name="connsiteX6" fmla="*/ 18669 w 48806"/>
              <a:gd name="connsiteY6" fmla="*/ 13868 h 90144"/>
              <a:gd name="connsiteX7" fmla="*/ 27470 w 48806"/>
              <a:gd name="connsiteY7" fmla="*/ 29604 h 901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4">
                <a:moveTo>
                  <a:pt x="36805" y="36805"/>
                </a:moveTo>
                <a:cubicBezTo>
                  <a:pt x="32004" y="58407"/>
                  <a:pt x="19202" y="72543"/>
                  <a:pt x="0" y="83744"/>
                </a:cubicBezTo>
                <a:lnTo>
                  <a:pt x="3201" y="90144"/>
                </a:lnTo>
                <a:cubicBezTo>
                  <a:pt x="27203" y="78943"/>
                  <a:pt x="48806" y="53340"/>
                  <a:pt x="48806" y="24003"/>
                </a:cubicBezTo>
                <a:cubicBezTo>
                  <a:pt x="48806" y="16802"/>
                  <a:pt x="48006" y="12268"/>
                  <a:pt x="45872" y="6134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69" y="0"/>
                  <a:pt x="18669" y="6400"/>
                  <a:pt x="18669" y="13868"/>
                </a:cubicBezTo>
                <a:cubicBezTo>
                  <a:pt x="18669" y="19736"/>
                  <a:pt x="21603" y="25070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8" name="Freeform 58"/>
          <p:cNvSpPr/>
          <p:nvPr/>
        </p:nvSpPr>
        <p:spPr>
          <a:xfrm>
            <a:off x="3818459" y="8002728"/>
            <a:ext cx="236830" cy="245364"/>
          </a:xfrm>
          <a:custGeom>
            <a:avLst/>
            <a:gdLst>
              <a:gd name="connsiteX0" fmla="*/ 201359 w 236830"/>
              <a:gd name="connsiteY0" fmla="*/ 94145 h 245364"/>
              <a:gd name="connsiteX1" fmla="*/ 181623 w 236830"/>
              <a:gd name="connsiteY1" fmla="*/ 94945 h 245364"/>
              <a:gd name="connsiteX2" fmla="*/ 181623 w 236830"/>
              <a:gd name="connsiteY2" fmla="*/ 25070 h 245364"/>
              <a:gd name="connsiteX3" fmla="*/ 182156 w 236830"/>
              <a:gd name="connsiteY3" fmla="*/ 11468 h 245364"/>
              <a:gd name="connsiteX4" fmla="*/ 179222 w 236830"/>
              <a:gd name="connsiteY4" fmla="*/ 6400 h 245364"/>
              <a:gd name="connsiteX5" fmla="*/ 146952 w 236830"/>
              <a:gd name="connsiteY5" fmla="*/ 0 h 245364"/>
              <a:gd name="connsiteX6" fmla="*/ 144285 w 236830"/>
              <a:gd name="connsiteY6" fmla="*/ 1334 h 245364"/>
              <a:gd name="connsiteX7" fmla="*/ 142418 w 236830"/>
              <a:gd name="connsiteY7" fmla="*/ 7201 h 245364"/>
              <a:gd name="connsiteX8" fmla="*/ 165354 w 236830"/>
              <a:gd name="connsiteY8" fmla="*/ 20269 h 245364"/>
              <a:gd name="connsiteX9" fmla="*/ 165354 w 236830"/>
              <a:gd name="connsiteY9" fmla="*/ 145085 h 245364"/>
              <a:gd name="connsiteX10" fmla="*/ 166421 w 236830"/>
              <a:gd name="connsiteY10" fmla="*/ 189090 h 245364"/>
              <a:gd name="connsiteX11" fmla="*/ 176022 w 236830"/>
              <a:gd name="connsiteY11" fmla="*/ 189090 h 245364"/>
              <a:gd name="connsiteX12" fmla="*/ 181623 w 236830"/>
              <a:gd name="connsiteY12" fmla="*/ 138950 h 245364"/>
              <a:gd name="connsiteX13" fmla="*/ 181623 w 236830"/>
              <a:gd name="connsiteY13" fmla="*/ 104813 h 245364"/>
              <a:gd name="connsiteX14" fmla="*/ 229095 w 236830"/>
              <a:gd name="connsiteY14" fmla="*/ 104280 h 245364"/>
              <a:gd name="connsiteX15" fmla="*/ 233630 w 236830"/>
              <a:gd name="connsiteY15" fmla="*/ 103213 h 245364"/>
              <a:gd name="connsiteX16" fmla="*/ 236830 w 236830"/>
              <a:gd name="connsiteY16" fmla="*/ 94679 h 245364"/>
              <a:gd name="connsiteX17" fmla="*/ 233362 w 236830"/>
              <a:gd name="connsiteY17" fmla="*/ 90678 h 245364"/>
              <a:gd name="connsiteX18" fmla="*/ 209893 w 236830"/>
              <a:gd name="connsiteY18" fmla="*/ 89344 h 245364"/>
              <a:gd name="connsiteX20" fmla="*/ 166421 w 236830"/>
              <a:gd name="connsiteY20" fmla="*/ 234697 h 245364"/>
              <a:gd name="connsiteX21" fmla="*/ 84544 w 236830"/>
              <a:gd name="connsiteY21" fmla="*/ 235496 h 245364"/>
              <a:gd name="connsiteX22" fmla="*/ 77876 w 236830"/>
              <a:gd name="connsiteY22" fmla="*/ 228562 h 245364"/>
              <a:gd name="connsiteX23" fmla="*/ 77876 w 236830"/>
              <a:gd name="connsiteY23" fmla="*/ 190424 h 245364"/>
              <a:gd name="connsiteX24" fmla="*/ 78143 w 236830"/>
              <a:gd name="connsiteY24" fmla="*/ 179222 h 245364"/>
              <a:gd name="connsiteX25" fmla="*/ 74409 w 236830"/>
              <a:gd name="connsiteY25" fmla="*/ 174422 h 245364"/>
              <a:gd name="connsiteX26" fmla="*/ 45872 w 236830"/>
              <a:gd name="connsiteY26" fmla="*/ 172021 h 245364"/>
              <a:gd name="connsiteX27" fmla="*/ 43206 w 236830"/>
              <a:gd name="connsiteY27" fmla="*/ 173622 h 245364"/>
              <a:gd name="connsiteX28" fmla="*/ 42139 w 236830"/>
              <a:gd name="connsiteY28" fmla="*/ 178956 h 245364"/>
              <a:gd name="connsiteX29" fmla="*/ 61074 w 236830"/>
              <a:gd name="connsiteY29" fmla="*/ 186157 h 245364"/>
              <a:gd name="connsiteX30" fmla="*/ 61074 w 236830"/>
              <a:gd name="connsiteY30" fmla="*/ 225362 h 245364"/>
              <a:gd name="connsiteX31" fmla="*/ 83477 w 236830"/>
              <a:gd name="connsiteY31" fmla="*/ 245364 h 245364"/>
              <a:gd name="connsiteX32" fmla="*/ 196558 w 236830"/>
              <a:gd name="connsiteY32" fmla="*/ 244831 h 245364"/>
              <a:gd name="connsiteX33" fmla="*/ 199492 w 236830"/>
              <a:gd name="connsiteY33" fmla="*/ 243764 h 245364"/>
              <a:gd name="connsiteX34" fmla="*/ 202159 w 236830"/>
              <a:gd name="connsiteY34" fmla="*/ 235229 h 245364"/>
              <a:gd name="connsiteX35" fmla="*/ 198958 w 236830"/>
              <a:gd name="connsiteY35" fmla="*/ 232028 h 245364"/>
              <a:gd name="connsiteX36" fmla="*/ 174689 w 236830"/>
              <a:gd name="connsiteY36" fmla="*/ 230162 h 245364"/>
              <a:gd name="connsiteX38" fmla="*/ 117882 w 236830"/>
              <a:gd name="connsiteY38" fmla="*/ 86944 h 245364"/>
              <a:gd name="connsiteX39" fmla="*/ 59208 w 236830"/>
              <a:gd name="connsiteY39" fmla="*/ 32538 h 245364"/>
              <a:gd name="connsiteX40" fmla="*/ 0 w 236830"/>
              <a:gd name="connsiteY40" fmla="*/ 86944 h 245364"/>
              <a:gd name="connsiteX41" fmla="*/ 59208 w 236830"/>
              <a:gd name="connsiteY41" fmla="*/ 141351 h 245364"/>
              <a:gd name="connsiteX42" fmla="*/ 117882 w 236830"/>
              <a:gd name="connsiteY42" fmla="*/ 86944 h 245364"/>
              <a:gd name="connsiteX44" fmla="*/ 17069 w 236830"/>
              <a:gd name="connsiteY44" fmla="*/ 86944 h 245364"/>
              <a:gd name="connsiteX45" fmla="*/ 59208 w 236830"/>
              <a:gd name="connsiteY45" fmla="*/ 45072 h 245364"/>
              <a:gd name="connsiteX46" fmla="*/ 101613 w 236830"/>
              <a:gd name="connsiteY46" fmla="*/ 86944 h 245364"/>
              <a:gd name="connsiteX47" fmla="*/ 59208 w 236830"/>
              <a:gd name="connsiteY47" fmla="*/ 128550 h 245364"/>
              <a:gd name="connsiteX48" fmla="*/ 17069 w 236830"/>
              <a:gd name="connsiteY48" fmla="*/ 86944 h 2453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36830" h="245364">
                <a:moveTo>
                  <a:pt x="201359" y="94145"/>
                </a:moveTo>
                <a:lnTo>
                  <a:pt x="181623" y="94945"/>
                </a:lnTo>
                <a:lnTo>
                  <a:pt x="181623" y="25070"/>
                </a:lnTo>
                <a:lnTo>
                  <a:pt x="182156" y="11468"/>
                </a:lnTo>
                <a:cubicBezTo>
                  <a:pt x="182156" y="9068"/>
                  <a:pt x="181356" y="7201"/>
                  <a:pt x="179222" y="6400"/>
                </a:cubicBezTo>
                <a:cubicBezTo>
                  <a:pt x="172022" y="3734"/>
                  <a:pt x="156020" y="267"/>
                  <a:pt x="146952" y="0"/>
                </a:cubicBezTo>
                <a:cubicBezTo>
                  <a:pt x="145085" y="0"/>
                  <a:pt x="144551" y="267"/>
                  <a:pt x="144285" y="1334"/>
                </a:cubicBezTo>
                <a:lnTo>
                  <a:pt x="142418" y="7201"/>
                </a:lnTo>
                <a:cubicBezTo>
                  <a:pt x="152019" y="10135"/>
                  <a:pt x="160287" y="14669"/>
                  <a:pt x="165354" y="20269"/>
                </a:cubicBezTo>
                <a:lnTo>
                  <a:pt x="165354" y="145085"/>
                </a:lnTo>
                <a:cubicBezTo>
                  <a:pt x="165354" y="157087"/>
                  <a:pt x="165354" y="178156"/>
                  <a:pt x="166421" y="189090"/>
                </a:cubicBezTo>
                <a:lnTo>
                  <a:pt x="176022" y="189090"/>
                </a:lnTo>
                <a:cubicBezTo>
                  <a:pt x="179489" y="176288"/>
                  <a:pt x="181623" y="157087"/>
                  <a:pt x="181623" y="138950"/>
                </a:cubicBezTo>
                <a:lnTo>
                  <a:pt x="181623" y="104813"/>
                </a:lnTo>
                <a:lnTo>
                  <a:pt x="229095" y="104280"/>
                </a:lnTo>
                <a:cubicBezTo>
                  <a:pt x="230429" y="104280"/>
                  <a:pt x="232296" y="104013"/>
                  <a:pt x="233630" y="103213"/>
                </a:cubicBezTo>
                <a:cubicBezTo>
                  <a:pt x="235229" y="102146"/>
                  <a:pt x="236830" y="99213"/>
                  <a:pt x="236830" y="94679"/>
                </a:cubicBezTo>
                <a:cubicBezTo>
                  <a:pt x="236830" y="92812"/>
                  <a:pt x="235229" y="91211"/>
                  <a:pt x="233362" y="90678"/>
                </a:cubicBezTo>
                <a:cubicBezTo>
                  <a:pt x="228295" y="89612"/>
                  <a:pt x="217627" y="89078"/>
                  <a:pt x="209893" y="89344"/>
                </a:cubicBezTo>
                <a:moveTo>
                  <a:pt x="166421" y="234697"/>
                </a:moveTo>
                <a:cubicBezTo>
                  <a:pt x="151219" y="235496"/>
                  <a:pt x="101613" y="235763"/>
                  <a:pt x="84544" y="235496"/>
                </a:cubicBezTo>
                <a:cubicBezTo>
                  <a:pt x="79744" y="235496"/>
                  <a:pt x="77876" y="233362"/>
                  <a:pt x="77876" y="228562"/>
                </a:cubicBezTo>
                <a:lnTo>
                  <a:pt x="77876" y="190424"/>
                </a:lnTo>
                <a:lnTo>
                  <a:pt x="78143" y="179222"/>
                </a:lnTo>
                <a:cubicBezTo>
                  <a:pt x="78143" y="176288"/>
                  <a:pt x="77076" y="174956"/>
                  <a:pt x="74409" y="174422"/>
                </a:cubicBezTo>
                <a:cubicBezTo>
                  <a:pt x="68275" y="172822"/>
                  <a:pt x="54140" y="172021"/>
                  <a:pt x="45872" y="172021"/>
                </a:cubicBezTo>
                <a:cubicBezTo>
                  <a:pt x="44539" y="172021"/>
                  <a:pt x="43472" y="172555"/>
                  <a:pt x="43206" y="173622"/>
                </a:cubicBezTo>
                <a:lnTo>
                  <a:pt x="42139" y="178956"/>
                </a:lnTo>
                <a:cubicBezTo>
                  <a:pt x="49339" y="180556"/>
                  <a:pt x="56807" y="182956"/>
                  <a:pt x="61074" y="186157"/>
                </a:cubicBezTo>
                <a:lnTo>
                  <a:pt x="61074" y="225362"/>
                </a:lnTo>
                <a:cubicBezTo>
                  <a:pt x="61074" y="239763"/>
                  <a:pt x="66675" y="245364"/>
                  <a:pt x="83477" y="245364"/>
                </a:cubicBezTo>
                <a:lnTo>
                  <a:pt x="196558" y="244831"/>
                </a:lnTo>
                <a:cubicBezTo>
                  <a:pt x="197891" y="244831"/>
                  <a:pt x="198692" y="244564"/>
                  <a:pt x="199492" y="243764"/>
                </a:cubicBezTo>
                <a:cubicBezTo>
                  <a:pt x="200825" y="242431"/>
                  <a:pt x="202159" y="239763"/>
                  <a:pt x="202159" y="235229"/>
                </a:cubicBezTo>
                <a:cubicBezTo>
                  <a:pt x="202159" y="233629"/>
                  <a:pt x="200825" y="232296"/>
                  <a:pt x="198958" y="232028"/>
                </a:cubicBezTo>
                <a:cubicBezTo>
                  <a:pt x="194158" y="230962"/>
                  <a:pt x="182423" y="230162"/>
                  <a:pt x="174689" y="230162"/>
                </a:cubicBezTo>
                <a:moveTo>
                  <a:pt x="117882" y="86944"/>
                </a:moveTo>
                <a:cubicBezTo>
                  <a:pt x="117882" y="54673"/>
                  <a:pt x="93345" y="32538"/>
                  <a:pt x="59208" y="32538"/>
                </a:cubicBezTo>
                <a:cubicBezTo>
                  <a:pt x="25070" y="32538"/>
                  <a:pt x="0" y="54673"/>
                  <a:pt x="0" y="86944"/>
                </a:cubicBezTo>
                <a:cubicBezTo>
                  <a:pt x="0" y="119215"/>
                  <a:pt x="25070" y="141351"/>
                  <a:pt x="59208" y="141351"/>
                </a:cubicBezTo>
                <a:cubicBezTo>
                  <a:pt x="93345" y="141351"/>
                  <a:pt x="117882" y="119215"/>
                  <a:pt x="117882" y="86944"/>
                </a:cubicBezTo>
                <a:moveTo>
                  <a:pt x="17069" y="86944"/>
                </a:moveTo>
                <a:cubicBezTo>
                  <a:pt x="17069" y="60541"/>
                  <a:pt x="35471" y="45072"/>
                  <a:pt x="59208" y="45072"/>
                </a:cubicBezTo>
                <a:cubicBezTo>
                  <a:pt x="82944" y="45072"/>
                  <a:pt x="101613" y="60541"/>
                  <a:pt x="101613" y="86944"/>
                </a:cubicBezTo>
                <a:cubicBezTo>
                  <a:pt x="101613" y="113081"/>
                  <a:pt x="82944" y="128550"/>
                  <a:pt x="59208" y="128550"/>
                </a:cubicBezTo>
                <a:cubicBezTo>
                  <a:pt x="35471" y="128550"/>
                  <a:pt x="17069" y="113081"/>
                  <a:pt x="17069" y="8694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9" name="Freeform 59"/>
          <p:cNvSpPr/>
          <p:nvPr/>
        </p:nvSpPr>
        <p:spPr>
          <a:xfrm>
            <a:off x="4055822" y="8004062"/>
            <a:ext cx="244830" cy="254165"/>
          </a:xfrm>
          <a:custGeom>
            <a:avLst/>
            <a:gdLst>
              <a:gd name="connsiteX0" fmla="*/ 75743 w 244830"/>
              <a:gd name="connsiteY0" fmla="*/ 2400 h 254165"/>
              <a:gd name="connsiteX1" fmla="*/ 76009 w 244830"/>
              <a:gd name="connsiteY1" fmla="*/ 4266 h 254165"/>
              <a:gd name="connsiteX2" fmla="*/ 94145 w 244830"/>
              <a:gd name="connsiteY2" fmla="*/ 18402 h 254165"/>
              <a:gd name="connsiteX3" fmla="*/ 99479 w 244830"/>
              <a:gd name="connsiteY3" fmla="*/ 19202 h 254165"/>
              <a:gd name="connsiteX4" fmla="*/ 150685 w 244830"/>
              <a:gd name="connsiteY4" fmla="*/ 17869 h 254165"/>
              <a:gd name="connsiteX5" fmla="*/ 154153 w 244830"/>
              <a:gd name="connsiteY5" fmla="*/ 16001 h 254165"/>
              <a:gd name="connsiteX6" fmla="*/ 154686 w 244830"/>
              <a:gd name="connsiteY6" fmla="*/ 7200 h 254165"/>
              <a:gd name="connsiteX7" fmla="*/ 150952 w 244830"/>
              <a:gd name="connsiteY7" fmla="*/ 4800 h 254165"/>
              <a:gd name="connsiteX8" fmla="*/ 77343 w 244830"/>
              <a:gd name="connsiteY8" fmla="*/ 0 h 254165"/>
              <a:gd name="connsiteX10" fmla="*/ 184290 w 244830"/>
              <a:gd name="connsiteY10" fmla="*/ 36271 h 254165"/>
              <a:gd name="connsiteX11" fmla="*/ 50673 w 244830"/>
              <a:gd name="connsiteY11" fmla="*/ 37871 h 254165"/>
              <a:gd name="connsiteX12" fmla="*/ 25070 w 244830"/>
              <a:gd name="connsiteY12" fmla="*/ 35471 h 254165"/>
              <a:gd name="connsiteX13" fmla="*/ 23203 w 244830"/>
              <a:gd name="connsiteY13" fmla="*/ 38671 h 254165"/>
              <a:gd name="connsiteX14" fmla="*/ 24003 w 244830"/>
              <a:gd name="connsiteY14" fmla="*/ 40804 h 254165"/>
              <a:gd name="connsiteX15" fmla="*/ 46673 w 244830"/>
              <a:gd name="connsiteY15" fmla="*/ 52006 h 254165"/>
              <a:gd name="connsiteX16" fmla="*/ 67475 w 244830"/>
              <a:gd name="connsiteY16" fmla="*/ 47739 h 254165"/>
              <a:gd name="connsiteX17" fmla="*/ 190157 w 244830"/>
              <a:gd name="connsiteY17" fmla="*/ 46138 h 254165"/>
              <a:gd name="connsiteX18" fmla="*/ 216027 w 244830"/>
              <a:gd name="connsiteY18" fmla="*/ 47206 h 254165"/>
              <a:gd name="connsiteX19" fmla="*/ 220294 w 244830"/>
              <a:gd name="connsiteY19" fmla="*/ 38671 h 254165"/>
              <a:gd name="connsiteX20" fmla="*/ 217627 w 244830"/>
              <a:gd name="connsiteY20" fmla="*/ 35737 h 254165"/>
              <a:gd name="connsiteX21" fmla="*/ 193091 w 244830"/>
              <a:gd name="connsiteY21" fmla="*/ 32270 h 254165"/>
              <a:gd name="connsiteX23" fmla="*/ 164021 w 244830"/>
              <a:gd name="connsiteY23" fmla="*/ 98145 h 254165"/>
              <a:gd name="connsiteX24" fmla="*/ 121882 w 244830"/>
              <a:gd name="connsiteY24" fmla="*/ 127749 h 254165"/>
              <a:gd name="connsiteX25" fmla="*/ 79743 w 244830"/>
              <a:gd name="connsiteY25" fmla="*/ 98145 h 254165"/>
              <a:gd name="connsiteX26" fmla="*/ 121882 w 244830"/>
              <a:gd name="connsiteY26" fmla="*/ 68542 h 254165"/>
              <a:gd name="connsiteX27" fmla="*/ 164021 w 244830"/>
              <a:gd name="connsiteY27" fmla="*/ 98145 h 254165"/>
              <a:gd name="connsiteX29" fmla="*/ 62942 w 244830"/>
              <a:gd name="connsiteY29" fmla="*/ 98145 h 254165"/>
              <a:gd name="connsiteX30" fmla="*/ 121882 w 244830"/>
              <a:gd name="connsiteY30" fmla="*/ 139217 h 254165"/>
              <a:gd name="connsiteX31" fmla="*/ 180823 w 244830"/>
              <a:gd name="connsiteY31" fmla="*/ 98145 h 254165"/>
              <a:gd name="connsiteX32" fmla="*/ 121882 w 244830"/>
              <a:gd name="connsiteY32" fmla="*/ 57073 h 254165"/>
              <a:gd name="connsiteX33" fmla="*/ 62942 w 244830"/>
              <a:gd name="connsiteY33" fmla="*/ 98145 h 254165"/>
              <a:gd name="connsiteX35" fmla="*/ 203226 w 244830"/>
              <a:gd name="connsiteY35" fmla="*/ 156019 h 254165"/>
              <a:gd name="connsiteX36" fmla="*/ 30671 w 244830"/>
              <a:gd name="connsiteY36" fmla="*/ 158686 h 254165"/>
              <a:gd name="connsiteX37" fmla="*/ 2134 w 244830"/>
              <a:gd name="connsiteY37" fmla="*/ 155753 h 254165"/>
              <a:gd name="connsiteX38" fmla="*/ 267 w 244830"/>
              <a:gd name="connsiteY38" fmla="*/ 159486 h 254165"/>
              <a:gd name="connsiteX39" fmla="*/ 1067 w 244830"/>
              <a:gd name="connsiteY39" fmla="*/ 161620 h 254165"/>
              <a:gd name="connsiteX40" fmla="*/ 26403 w 244830"/>
              <a:gd name="connsiteY40" fmla="*/ 174422 h 254165"/>
              <a:gd name="connsiteX41" fmla="*/ 52273 w 244830"/>
              <a:gd name="connsiteY41" fmla="*/ 169354 h 254165"/>
              <a:gd name="connsiteX42" fmla="*/ 114681 w 244830"/>
              <a:gd name="connsiteY42" fmla="*/ 168021 h 254165"/>
              <a:gd name="connsiteX43" fmla="*/ 114681 w 244830"/>
              <a:gd name="connsiteY43" fmla="*/ 206959 h 254165"/>
              <a:gd name="connsiteX44" fmla="*/ 115748 w 244830"/>
              <a:gd name="connsiteY44" fmla="*/ 254165 h 254165"/>
              <a:gd name="connsiteX45" fmla="*/ 125616 w 244830"/>
              <a:gd name="connsiteY45" fmla="*/ 254165 h 254165"/>
              <a:gd name="connsiteX46" fmla="*/ 130950 w 244830"/>
              <a:gd name="connsiteY46" fmla="*/ 201625 h 254165"/>
              <a:gd name="connsiteX47" fmla="*/ 130950 w 244830"/>
              <a:gd name="connsiteY47" fmla="*/ 167754 h 254165"/>
              <a:gd name="connsiteX48" fmla="*/ 209359 w 244830"/>
              <a:gd name="connsiteY48" fmla="*/ 167220 h 254165"/>
              <a:gd name="connsiteX49" fmla="*/ 239497 w 244830"/>
              <a:gd name="connsiteY49" fmla="*/ 168554 h 254165"/>
              <a:gd name="connsiteX50" fmla="*/ 244830 w 244830"/>
              <a:gd name="connsiteY50" fmla="*/ 159753 h 254165"/>
              <a:gd name="connsiteX51" fmla="*/ 241364 w 244830"/>
              <a:gd name="connsiteY51" fmla="*/ 155753 h 254165"/>
              <a:gd name="connsiteX52" fmla="*/ 212560 w 244830"/>
              <a:gd name="connsiteY52" fmla="*/ 152019 h 2541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0" h="254165">
                <a:moveTo>
                  <a:pt x="75743" y="2400"/>
                </a:moveTo>
                <a:cubicBezTo>
                  <a:pt x="75476" y="2933"/>
                  <a:pt x="75476" y="3466"/>
                  <a:pt x="76009" y="4266"/>
                </a:cubicBezTo>
                <a:cubicBezTo>
                  <a:pt x="81077" y="9868"/>
                  <a:pt x="88278" y="15469"/>
                  <a:pt x="94145" y="18402"/>
                </a:cubicBezTo>
                <a:cubicBezTo>
                  <a:pt x="95745" y="19202"/>
                  <a:pt x="97079" y="19202"/>
                  <a:pt x="99479" y="19202"/>
                </a:cubicBezTo>
                <a:cubicBezTo>
                  <a:pt x="112014" y="18135"/>
                  <a:pt x="134684" y="17869"/>
                  <a:pt x="150685" y="17869"/>
                </a:cubicBezTo>
                <a:cubicBezTo>
                  <a:pt x="152019" y="17869"/>
                  <a:pt x="153619" y="17335"/>
                  <a:pt x="154153" y="16001"/>
                </a:cubicBezTo>
                <a:cubicBezTo>
                  <a:pt x="155220" y="14135"/>
                  <a:pt x="155486" y="9334"/>
                  <a:pt x="154686" y="7200"/>
                </a:cubicBezTo>
                <a:cubicBezTo>
                  <a:pt x="154419" y="5600"/>
                  <a:pt x="153352" y="4800"/>
                  <a:pt x="150952" y="4800"/>
                </a:cubicBezTo>
                <a:cubicBezTo>
                  <a:pt x="130683" y="4800"/>
                  <a:pt x="102679" y="4266"/>
                  <a:pt x="77343" y="0"/>
                </a:cubicBezTo>
                <a:moveTo>
                  <a:pt x="184290" y="36271"/>
                </a:moveTo>
                <a:cubicBezTo>
                  <a:pt x="168554" y="37071"/>
                  <a:pt x="64275" y="38138"/>
                  <a:pt x="50673" y="37871"/>
                </a:cubicBezTo>
                <a:cubicBezTo>
                  <a:pt x="44272" y="37871"/>
                  <a:pt x="32804" y="36804"/>
                  <a:pt x="25070" y="35471"/>
                </a:cubicBezTo>
                <a:lnTo>
                  <a:pt x="23203" y="38671"/>
                </a:lnTo>
                <a:cubicBezTo>
                  <a:pt x="22936" y="39205"/>
                  <a:pt x="23203" y="40005"/>
                  <a:pt x="24003" y="40804"/>
                </a:cubicBezTo>
                <a:cubicBezTo>
                  <a:pt x="29870" y="45338"/>
                  <a:pt x="39205" y="49873"/>
                  <a:pt x="46673" y="52006"/>
                </a:cubicBezTo>
                <a:cubicBezTo>
                  <a:pt x="52007" y="50139"/>
                  <a:pt x="62408" y="48006"/>
                  <a:pt x="67475" y="47739"/>
                </a:cubicBezTo>
                <a:cubicBezTo>
                  <a:pt x="81610" y="46938"/>
                  <a:pt x="175489" y="46138"/>
                  <a:pt x="190157" y="46138"/>
                </a:cubicBezTo>
                <a:cubicBezTo>
                  <a:pt x="196292" y="46138"/>
                  <a:pt x="210426" y="46406"/>
                  <a:pt x="216027" y="47206"/>
                </a:cubicBezTo>
                <a:cubicBezTo>
                  <a:pt x="217894" y="46406"/>
                  <a:pt x="220294" y="42938"/>
                  <a:pt x="220294" y="38671"/>
                </a:cubicBezTo>
                <a:cubicBezTo>
                  <a:pt x="220294" y="37337"/>
                  <a:pt x="219494" y="36271"/>
                  <a:pt x="217627" y="35737"/>
                </a:cubicBezTo>
                <a:cubicBezTo>
                  <a:pt x="212560" y="33870"/>
                  <a:pt x="200825" y="32538"/>
                  <a:pt x="193091" y="32270"/>
                </a:cubicBezTo>
                <a:moveTo>
                  <a:pt x="164021" y="98145"/>
                </a:moveTo>
                <a:cubicBezTo>
                  <a:pt x="164021" y="116814"/>
                  <a:pt x="145885" y="127749"/>
                  <a:pt x="121882" y="127749"/>
                </a:cubicBezTo>
                <a:cubicBezTo>
                  <a:pt x="97879" y="127749"/>
                  <a:pt x="79743" y="116814"/>
                  <a:pt x="79743" y="98145"/>
                </a:cubicBezTo>
                <a:cubicBezTo>
                  <a:pt x="79743" y="79743"/>
                  <a:pt x="97879" y="68542"/>
                  <a:pt x="121882" y="68542"/>
                </a:cubicBezTo>
                <a:cubicBezTo>
                  <a:pt x="145885" y="68542"/>
                  <a:pt x="164021" y="79743"/>
                  <a:pt x="164021" y="98145"/>
                </a:cubicBezTo>
                <a:moveTo>
                  <a:pt x="62942" y="98145"/>
                </a:moveTo>
                <a:cubicBezTo>
                  <a:pt x="62942" y="122682"/>
                  <a:pt x="87744" y="139217"/>
                  <a:pt x="121882" y="139217"/>
                </a:cubicBezTo>
                <a:cubicBezTo>
                  <a:pt x="156020" y="139217"/>
                  <a:pt x="180823" y="122682"/>
                  <a:pt x="180823" y="98145"/>
                </a:cubicBezTo>
                <a:cubicBezTo>
                  <a:pt x="180823" y="73609"/>
                  <a:pt x="156020" y="57073"/>
                  <a:pt x="121882" y="57073"/>
                </a:cubicBezTo>
                <a:cubicBezTo>
                  <a:pt x="87744" y="57073"/>
                  <a:pt x="62942" y="73609"/>
                  <a:pt x="62942" y="98145"/>
                </a:cubicBezTo>
                <a:moveTo>
                  <a:pt x="203226" y="156019"/>
                </a:moveTo>
                <a:cubicBezTo>
                  <a:pt x="184823" y="157086"/>
                  <a:pt x="46673" y="158953"/>
                  <a:pt x="30671" y="158686"/>
                </a:cubicBezTo>
                <a:cubicBezTo>
                  <a:pt x="22670" y="158420"/>
                  <a:pt x="10668" y="157353"/>
                  <a:pt x="2134" y="155753"/>
                </a:cubicBezTo>
                <a:lnTo>
                  <a:pt x="267" y="159486"/>
                </a:lnTo>
                <a:cubicBezTo>
                  <a:pt x="0" y="160286"/>
                  <a:pt x="267" y="161086"/>
                  <a:pt x="1067" y="161620"/>
                </a:cubicBezTo>
                <a:cubicBezTo>
                  <a:pt x="7468" y="166688"/>
                  <a:pt x="16802" y="171754"/>
                  <a:pt x="26403" y="174422"/>
                </a:cubicBezTo>
                <a:cubicBezTo>
                  <a:pt x="32537" y="172288"/>
                  <a:pt x="45606" y="169887"/>
                  <a:pt x="52273" y="169354"/>
                </a:cubicBezTo>
                <a:cubicBezTo>
                  <a:pt x="58140" y="169087"/>
                  <a:pt x="84811" y="168554"/>
                  <a:pt x="114681" y="168021"/>
                </a:cubicBezTo>
                <a:lnTo>
                  <a:pt x="114681" y="206959"/>
                </a:lnTo>
                <a:cubicBezTo>
                  <a:pt x="114681" y="219227"/>
                  <a:pt x="115214" y="242164"/>
                  <a:pt x="115748" y="254165"/>
                </a:cubicBezTo>
                <a:lnTo>
                  <a:pt x="125616" y="254165"/>
                </a:lnTo>
                <a:cubicBezTo>
                  <a:pt x="128816" y="239763"/>
                  <a:pt x="130950" y="215226"/>
                  <a:pt x="130950" y="201625"/>
                </a:cubicBezTo>
                <a:lnTo>
                  <a:pt x="130950" y="167754"/>
                </a:lnTo>
                <a:cubicBezTo>
                  <a:pt x="165621" y="167487"/>
                  <a:pt x="200292" y="167220"/>
                  <a:pt x="209359" y="167220"/>
                </a:cubicBezTo>
                <a:cubicBezTo>
                  <a:pt x="217360" y="167220"/>
                  <a:pt x="232562" y="167754"/>
                  <a:pt x="239497" y="168554"/>
                </a:cubicBezTo>
                <a:cubicBezTo>
                  <a:pt x="241897" y="167487"/>
                  <a:pt x="244830" y="163754"/>
                  <a:pt x="244830" y="159753"/>
                </a:cubicBezTo>
                <a:cubicBezTo>
                  <a:pt x="244830" y="157619"/>
                  <a:pt x="243497" y="156286"/>
                  <a:pt x="241364" y="155753"/>
                </a:cubicBezTo>
                <a:cubicBezTo>
                  <a:pt x="235496" y="153619"/>
                  <a:pt x="221895" y="152285"/>
                  <a:pt x="212560" y="1520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0" name="Freeform 60"/>
          <p:cNvSpPr/>
          <p:nvPr/>
        </p:nvSpPr>
        <p:spPr>
          <a:xfrm>
            <a:off x="4324922" y="8002728"/>
            <a:ext cx="188557" cy="255765"/>
          </a:xfrm>
          <a:custGeom>
            <a:avLst/>
            <a:gdLst>
              <a:gd name="connsiteX0" fmla="*/ 121348 w 188557"/>
              <a:gd name="connsiteY0" fmla="*/ 107214 h 255765"/>
              <a:gd name="connsiteX1" fmla="*/ 61075 w 188557"/>
              <a:gd name="connsiteY1" fmla="*/ 50406 h 255765"/>
              <a:gd name="connsiteX2" fmla="*/ 0 w 188557"/>
              <a:gd name="connsiteY2" fmla="*/ 107214 h 255765"/>
              <a:gd name="connsiteX3" fmla="*/ 61075 w 188557"/>
              <a:gd name="connsiteY3" fmla="*/ 164287 h 255765"/>
              <a:gd name="connsiteX4" fmla="*/ 121348 w 188557"/>
              <a:gd name="connsiteY4" fmla="*/ 107214 h 255765"/>
              <a:gd name="connsiteX6" fmla="*/ 104546 w 188557"/>
              <a:gd name="connsiteY6" fmla="*/ 107214 h 255765"/>
              <a:gd name="connsiteX7" fmla="*/ 61075 w 188557"/>
              <a:gd name="connsiteY7" fmla="*/ 151219 h 255765"/>
              <a:gd name="connsiteX8" fmla="*/ 17602 w 188557"/>
              <a:gd name="connsiteY8" fmla="*/ 107214 h 255765"/>
              <a:gd name="connsiteX9" fmla="*/ 61075 w 188557"/>
              <a:gd name="connsiteY9" fmla="*/ 62941 h 255765"/>
              <a:gd name="connsiteX10" fmla="*/ 104546 w 188557"/>
              <a:gd name="connsiteY10" fmla="*/ 107214 h 255765"/>
              <a:gd name="connsiteX12" fmla="*/ 182423 w 188557"/>
              <a:gd name="connsiteY12" fmla="*/ 255765 h 255765"/>
              <a:gd name="connsiteX13" fmla="*/ 187757 w 188557"/>
              <a:gd name="connsiteY13" fmla="*/ 202959 h 255765"/>
              <a:gd name="connsiteX14" fmla="*/ 187757 w 188557"/>
              <a:gd name="connsiteY14" fmla="*/ 25070 h 255765"/>
              <a:gd name="connsiteX15" fmla="*/ 188557 w 188557"/>
              <a:gd name="connsiteY15" fmla="*/ 11468 h 255765"/>
              <a:gd name="connsiteX16" fmla="*/ 185357 w 188557"/>
              <a:gd name="connsiteY16" fmla="*/ 6400 h 255765"/>
              <a:gd name="connsiteX17" fmla="*/ 153086 w 188557"/>
              <a:gd name="connsiteY17" fmla="*/ 0 h 255765"/>
              <a:gd name="connsiteX18" fmla="*/ 150419 w 188557"/>
              <a:gd name="connsiteY18" fmla="*/ 1334 h 255765"/>
              <a:gd name="connsiteX19" fmla="*/ 148552 w 188557"/>
              <a:gd name="connsiteY19" fmla="*/ 6934 h 255765"/>
              <a:gd name="connsiteX20" fmla="*/ 171488 w 188557"/>
              <a:gd name="connsiteY20" fmla="*/ 20269 h 255765"/>
              <a:gd name="connsiteX21" fmla="*/ 171488 w 188557"/>
              <a:gd name="connsiteY21" fmla="*/ 209093 h 255765"/>
              <a:gd name="connsiteX22" fmla="*/ 172555 w 188557"/>
              <a:gd name="connsiteY22" fmla="*/ 255765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5">
                <a:moveTo>
                  <a:pt x="121348" y="107214"/>
                </a:moveTo>
                <a:cubicBezTo>
                  <a:pt x="121348" y="73343"/>
                  <a:pt x="95745" y="50406"/>
                  <a:pt x="61075" y="50406"/>
                </a:cubicBezTo>
                <a:cubicBezTo>
                  <a:pt x="26137" y="50406"/>
                  <a:pt x="0" y="73343"/>
                  <a:pt x="0" y="107214"/>
                </a:cubicBezTo>
                <a:cubicBezTo>
                  <a:pt x="0" y="140818"/>
                  <a:pt x="26137" y="164287"/>
                  <a:pt x="61075" y="164287"/>
                </a:cubicBezTo>
                <a:cubicBezTo>
                  <a:pt x="95745" y="164287"/>
                  <a:pt x="121348" y="140818"/>
                  <a:pt x="121348" y="107214"/>
                </a:cubicBezTo>
                <a:moveTo>
                  <a:pt x="104546" y="107214"/>
                </a:moveTo>
                <a:cubicBezTo>
                  <a:pt x="104546" y="134951"/>
                  <a:pt x="85611" y="151219"/>
                  <a:pt x="61075" y="151219"/>
                </a:cubicBezTo>
                <a:cubicBezTo>
                  <a:pt x="36538" y="151219"/>
                  <a:pt x="17602" y="134951"/>
                  <a:pt x="17602" y="107214"/>
                </a:cubicBezTo>
                <a:cubicBezTo>
                  <a:pt x="17602" y="79477"/>
                  <a:pt x="36538" y="62941"/>
                  <a:pt x="61075" y="62941"/>
                </a:cubicBezTo>
                <a:cubicBezTo>
                  <a:pt x="85611" y="62941"/>
                  <a:pt x="104546" y="79477"/>
                  <a:pt x="104546" y="107214"/>
                </a:cubicBezTo>
                <a:moveTo>
                  <a:pt x="182423" y="255765"/>
                </a:moveTo>
                <a:cubicBezTo>
                  <a:pt x="185623" y="241097"/>
                  <a:pt x="187757" y="217894"/>
                  <a:pt x="187757" y="202959"/>
                </a:cubicBezTo>
                <a:lnTo>
                  <a:pt x="187757" y="25070"/>
                </a:lnTo>
                <a:lnTo>
                  <a:pt x="188557" y="11468"/>
                </a:lnTo>
                <a:cubicBezTo>
                  <a:pt x="188557" y="9068"/>
                  <a:pt x="187757" y="7201"/>
                  <a:pt x="185357" y="6400"/>
                </a:cubicBezTo>
                <a:cubicBezTo>
                  <a:pt x="178156" y="3734"/>
                  <a:pt x="162154" y="267"/>
                  <a:pt x="153086" y="0"/>
                </a:cubicBezTo>
                <a:cubicBezTo>
                  <a:pt x="151219" y="0"/>
                  <a:pt x="150685" y="267"/>
                  <a:pt x="150419" y="1334"/>
                </a:cubicBezTo>
                <a:lnTo>
                  <a:pt x="148552" y="6934"/>
                </a:lnTo>
                <a:cubicBezTo>
                  <a:pt x="158153" y="10135"/>
                  <a:pt x="166688" y="14669"/>
                  <a:pt x="171488" y="20269"/>
                </a:cubicBezTo>
                <a:lnTo>
                  <a:pt x="171488" y="209093"/>
                </a:lnTo>
                <a:cubicBezTo>
                  <a:pt x="171488" y="220561"/>
                  <a:pt x="172021" y="244297"/>
                  <a:pt x="172555" y="25576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1" name="Freeform 61"/>
          <p:cNvSpPr/>
          <p:nvPr/>
        </p:nvSpPr>
        <p:spPr>
          <a:xfrm>
            <a:off x="2150547" y="855133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2" name="Freeform 62"/>
          <p:cNvSpPr/>
          <p:nvPr/>
        </p:nvSpPr>
        <p:spPr>
          <a:xfrm>
            <a:off x="2302428" y="8402778"/>
            <a:ext cx="193624" cy="255765"/>
          </a:xfrm>
          <a:custGeom>
            <a:avLst/>
            <a:gdLst>
              <a:gd name="connsiteX0" fmla="*/ 108547 w 193624"/>
              <a:gd name="connsiteY0" fmla="*/ 46672 h 255765"/>
              <a:gd name="connsiteX1" fmla="*/ 29604 w 193624"/>
              <a:gd name="connsiteY1" fmla="*/ 48540 h 255765"/>
              <a:gd name="connsiteX2" fmla="*/ 7201 w 193624"/>
              <a:gd name="connsiteY2" fmla="*/ 46940 h 255765"/>
              <a:gd name="connsiteX3" fmla="*/ 5601 w 193624"/>
              <a:gd name="connsiteY3" fmla="*/ 50140 h 255765"/>
              <a:gd name="connsiteX4" fmla="*/ 6401 w 193624"/>
              <a:gd name="connsiteY4" fmla="*/ 52274 h 255765"/>
              <a:gd name="connsiteX5" fmla="*/ 26137 w 193624"/>
              <a:gd name="connsiteY5" fmla="*/ 62674 h 255765"/>
              <a:gd name="connsiteX6" fmla="*/ 45606 w 193624"/>
              <a:gd name="connsiteY6" fmla="*/ 58675 h 255765"/>
              <a:gd name="connsiteX7" fmla="*/ 107747 w 193624"/>
              <a:gd name="connsiteY7" fmla="*/ 57074 h 255765"/>
              <a:gd name="connsiteX8" fmla="*/ 800 w 193624"/>
              <a:gd name="connsiteY8" fmla="*/ 189357 h 255765"/>
              <a:gd name="connsiteX9" fmla="*/ 800 w 193624"/>
              <a:gd name="connsiteY9" fmla="*/ 191491 h 255765"/>
              <a:gd name="connsiteX10" fmla="*/ 3734 w 193624"/>
              <a:gd name="connsiteY10" fmla="*/ 194158 h 255765"/>
              <a:gd name="connsiteX11" fmla="*/ 5867 w 193624"/>
              <a:gd name="connsiteY11" fmla="*/ 193891 h 255765"/>
              <a:gd name="connsiteX12" fmla="*/ 127483 w 193624"/>
              <a:gd name="connsiteY12" fmla="*/ 58675 h 255765"/>
              <a:gd name="connsiteX13" fmla="*/ 132017 w 193624"/>
              <a:gd name="connsiteY13" fmla="*/ 51207 h 255765"/>
              <a:gd name="connsiteX14" fmla="*/ 131750 w 193624"/>
              <a:gd name="connsiteY14" fmla="*/ 48272 h 255765"/>
              <a:gd name="connsiteX15" fmla="*/ 120815 w 193624"/>
              <a:gd name="connsiteY15" fmla="*/ 42673 h 255765"/>
              <a:gd name="connsiteX16" fmla="*/ 116815 w 193624"/>
              <a:gd name="connsiteY16" fmla="*/ 42673 h 255765"/>
              <a:gd name="connsiteX18" fmla="*/ 153619 w 193624"/>
              <a:gd name="connsiteY18" fmla="*/ 6934 h 255765"/>
              <a:gd name="connsiteX19" fmla="*/ 176555 w 193624"/>
              <a:gd name="connsiteY19" fmla="*/ 20269 h 255765"/>
              <a:gd name="connsiteX20" fmla="*/ 176555 w 193624"/>
              <a:gd name="connsiteY20" fmla="*/ 209093 h 255765"/>
              <a:gd name="connsiteX21" fmla="*/ 177889 w 193624"/>
              <a:gd name="connsiteY21" fmla="*/ 255765 h 255765"/>
              <a:gd name="connsiteX22" fmla="*/ 187490 w 193624"/>
              <a:gd name="connsiteY22" fmla="*/ 255765 h 255765"/>
              <a:gd name="connsiteX23" fmla="*/ 193091 w 193624"/>
              <a:gd name="connsiteY23" fmla="*/ 202959 h 255765"/>
              <a:gd name="connsiteX24" fmla="*/ 193091 w 193624"/>
              <a:gd name="connsiteY24" fmla="*/ 25070 h 255765"/>
              <a:gd name="connsiteX25" fmla="*/ 193624 w 193624"/>
              <a:gd name="connsiteY25" fmla="*/ 11468 h 255765"/>
              <a:gd name="connsiteX26" fmla="*/ 190424 w 193624"/>
              <a:gd name="connsiteY26" fmla="*/ 6400 h 255765"/>
              <a:gd name="connsiteX27" fmla="*/ 158153 w 193624"/>
              <a:gd name="connsiteY27" fmla="*/ 0 h 255765"/>
              <a:gd name="connsiteX28" fmla="*/ 155486 w 193624"/>
              <a:gd name="connsiteY28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193624" h="255765">
                <a:moveTo>
                  <a:pt x="108547" y="46672"/>
                </a:moveTo>
                <a:cubicBezTo>
                  <a:pt x="95212" y="47472"/>
                  <a:pt x="39472" y="48540"/>
                  <a:pt x="29604" y="48540"/>
                </a:cubicBezTo>
                <a:cubicBezTo>
                  <a:pt x="23203" y="48540"/>
                  <a:pt x="13869" y="48006"/>
                  <a:pt x="7201" y="46940"/>
                </a:cubicBezTo>
                <a:lnTo>
                  <a:pt x="5601" y="50140"/>
                </a:lnTo>
                <a:cubicBezTo>
                  <a:pt x="5601" y="50940"/>
                  <a:pt x="5601" y="51740"/>
                  <a:pt x="6401" y="52274"/>
                </a:cubicBezTo>
                <a:cubicBezTo>
                  <a:pt x="11735" y="56274"/>
                  <a:pt x="19203" y="60275"/>
                  <a:pt x="26137" y="62674"/>
                </a:cubicBezTo>
                <a:cubicBezTo>
                  <a:pt x="31204" y="60808"/>
                  <a:pt x="40538" y="58941"/>
                  <a:pt x="45606" y="58675"/>
                </a:cubicBezTo>
                <a:cubicBezTo>
                  <a:pt x="53607" y="57874"/>
                  <a:pt x="93345" y="57074"/>
                  <a:pt x="107747" y="57074"/>
                </a:cubicBezTo>
                <a:cubicBezTo>
                  <a:pt x="91478" y="101613"/>
                  <a:pt x="52807" y="151219"/>
                  <a:pt x="800" y="189357"/>
                </a:cubicBezTo>
                <a:cubicBezTo>
                  <a:pt x="0" y="190157"/>
                  <a:pt x="267" y="190957"/>
                  <a:pt x="800" y="191491"/>
                </a:cubicBezTo>
                <a:lnTo>
                  <a:pt x="3734" y="194158"/>
                </a:lnTo>
                <a:cubicBezTo>
                  <a:pt x="4267" y="194425"/>
                  <a:pt x="5067" y="194425"/>
                  <a:pt x="5867" y="193891"/>
                </a:cubicBezTo>
                <a:cubicBezTo>
                  <a:pt x="64808" y="160554"/>
                  <a:pt x="113614" y="106413"/>
                  <a:pt x="127483" y="58675"/>
                </a:cubicBezTo>
                <a:lnTo>
                  <a:pt x="132017" y="51207"/>
                </a:lnTo>
                <a:cubicBezTo>
                  <a:pt x="132550" y="50140"/>
                  <a:pt x="132550" y="49073"/>
                  <a:pt x="131750" y="48272"/>
                </a:cubicBezTo>
                <a:cubicBezTo>
                  <a:pt x="129350" y="46672"/>
                  <a:pt x="123749" y="43739"/>
                  <a:pt x="120815" y="42673"/>
                </a:cubicBezTo>
                <a:cubicBezTo>
                  <a:pt x="119748" y="42139"/>
                  <a:pt x="117882" y="42139"/>
                  <a:pt x="116815" y="42673"/>
                </a:cubicBezTo>
                <a:moveTo>
                  <a:pt x="153619" y="6934"/>
                </a:moveTo>
                <a:cubicBezTo>
                  <a:pt x="163220" y="10135"/>
                  <a:pt x="171755" y="14669"/>
                  <a:pt x="176555" y="20269"/>
                </a:cubicBezTo>
                <a:lnTo>
                  <a:pt x="176555" y="209093"/>
                </a:lnTo>
                <a:cubicBezTo>
                  <a:pt x="176555" y="220561"/>
                  <a:pt x="177089" y="244297"/>
                  <a:pt x="177889" y="255765"/>
                </a:cubicBezTo>
                <a:lnTo>
                  <a:pt x="187490" y="255765"/>
                </a:lnTo>
                <a:cubicBezTo>
                  <a:pt x="190957" y="241097"/>
                  <a:pt x="193091" y="217894"/>
                  <a:pt x="193091" y="202959"/>
                </a:cubicBezTo>
                <a:lnTo>
                  <a:pt x="193091" y="25070"/>
                </a:lnTo>
                <a:lnTo>
                  <a:pt x="193624" y="11468"/>
                </a:lnTo>
                <a:cubicBezTo>
                  <a:pt x="193624" y="9068"/>
                  <a:pt x="192824" y="7201"/>
                  <a:pt x="190424" y="6400"/>
                </a:cubicBezTo>
                <a:cubicBezTo>
                  <a:pt x="183223" y="3734"/>
                  <a:pt x="167221" y="267"/>
                  <a:pt x="158153" y="0"/>
                </a:cubicBezTo>
                <a:cubicBezTo>
                  <a:pt x="156286" y="0"/>
                  <a:pt x="155753" y="267"/>
                  <a:pt x="155486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3" name="Freeform 63"/>
          <p:cNvSpPr/>
          <p:nvPr/>
        </p:nvSpPr>
        <p:spPr>
          <a:xfrm>
            <a:off x="2537924" y="8404112"/>
            <a:ext cx="244830" cy="254165"/>
          </a:xfrm>
          <a:custGeom>
            <a:avLst/>
            <a:gdLst>
              <a:gd name="connsiteX0" fmla="*/ 75743 w 244830"/>
              <a:gd name="connsiteY0" fmla="*/ 2400 h 254165"/>
              <a:gd name="connsiteX1" fmla="*/ 76009 w 244830"/>
              <a:gd name="connsiteY1" fmla="*/ 4266 h 254165"/>
              <a:gd name="connsiteX2" fmla="*/ 94145 w 244830"/>
              <a:gd name="connsiteY2" fmla="*/ 18402 h 254165"/>
              <a:gd name="connsiteX3" fmla="*/ 99479 w 244830"/>
              <a:gd name="connsiteY3" fmla="*/ 19202 h 254165"/>
              <a:gd name="connsiteX4" fmla="*/ 150685 w 244830"/>
              <a:gd name="connsiteY4" fmla="*/ 17869 h 254165"/>
              <a:gd name="connsiteX5" fmla="*/ 154153 w 244830"/>
              <a:gd name="connsiteY5" fmla="*/ 16001 h 254165"/>
              <a:gd name="connsiteX6" fmla="*/ 154686 w 244830"/>
              <a:gd name="connsiteY6" fmla="*/ 7200 h 254165"/>
              <a:gd name="connsiteX7" fmla="*/ 150952 w 244830"/>
              <a:gd name="connsiteY7" fmla="*/ 4800 h 254165"/>
              <a:gd name="connsiteX8" fmla="*/ 77343 w 244830"/>
              <a:gd name="connsiteY8" fmla="*/ 0 h 254165"/>
              <a:gd name="connsiteX10" fmla="*/ 184290 w 244830"/>
              <a:gd name="connsiteY10" fmla="*/ 36271 h 254165"/>
              <a:gd name="connsiteX11" fmla="*/ 50673 w 244830"/>
              <a:gd name="connsiteY11" fmla="*/ 37871 h 254165"/>
              <a:gd name="connsiteX12" fmla="*/ 25070 w 244830"/>
              <a:gd name="connsiteY12" fmla="*/ 35471 h 254165"/>
              <a:gd name="connsiteX13" fmla="*/ 23203 w 244830"/>
              <a:gd name="connsiteY13" fmla="*/ 38671 h 254165"/>
              <a:gd name="connsiteX14" fmla="*/ 24003 w 244830"/>
              <a:gd name="connsiteY14" fmla="*/ 40804 h 254165"/>
              <a:gd name="connsiteX15" fmla="*/ 46672 w 244830"/>
              <a:gd name="connsiteY15" fmla="*/ 52006 h 254165"/>
              <a:gd name="connsiteX16" fmla="*/ 67475 w 244830"/>
              <a:gd name="connsiteY16" fmla="*/ 47739 h 254165"/>
              <a:gd name="connsiteX17" fmla="*/ 190157 w 244830"/>
              <a:gd name="connsiteY17" fmla="*/ 46138 h 254165"/>
              <a:gd name="connsiteX18" fmla="*/ 216027 w 244830"/>
              <a:gd name="connsiteY18" fmla="*/ 47206 h 254165"/>
              <a:gd name="connsiteX19" fmla="*/ 220294 w 244830"/>
              <a:gd name="connsiteY19" fmla="*/ 38671 h 254165"/>
              <a:gd name="connsiteX20" fmla="*/ 217627 w 244830"/>
              <a:gd name="connsiteY20" fmla="*/ 35737 h 254165"/>
              <a:gd name="connsiteX21" fmla="*/ 193091 w 244830"/>
              <a:gd name="connsiteY21" fmla="*/ 32270 h 254165"/>
              <a:gd name="connsiteX23" fmla="*/ 164021 w 244830"/>
              <a:gd name="connsiteY23" fmla="*/ 98145 h 254165"/>
              <a:gd name="connsiteX24" fmla="*/ 121882 w 244830"/>
              <a:gd name="connsiteY24" fmla="*/ 127749 h 254165"/>
              <a:gd name="connsiteX25" fmla="*/ 79743 w 244830"/>
              <a:gd name="connsiteY25" fmla="*/ 98145 h 254165"/>
              <a:gd name="connsiteX26" fmla="*/ 121882 w 244830"/>
              <a:gd name="connsiteY26" fmla="*/ 68542 h 254165"/>
              <a:gd name="connsiteX27" fmla="*/ 164021 w 244830"/>
              <a:gd name="connsiteY27" fmla="*/ 98145 h 254165"/>
              <a:gd name="connsiteX29" fmla="*/ 62941 w 244830"/>
              <a:gd name="connsiteY29" fmla="*/ 98145 h 254165"/>
              <a:gd name="connsiteX30" fmla="*/ 121882 w 244830"/>
              <a:gd name="connsiteY30" fmla="*/ 139217 h 254165"/>
              <a:gd name="connsiteX31" fmla="*/ 180822 w 244830"/>
              <a:gd name="connsiteY31" fmla="*/ 98145 h 254165"/>
              <a:gd name="connsiteX32" fmla="*/ 121882 w 244830"/>
              <a:gd name="connsiteY32" fmla="*/ 57073 h 254165"/>
              <a:gd name="connsiteX33" fmla="*/ 62941 w 244830"/>
              <a:gd name="connsiteY33" fmla="*/ 98145 h 254165"/>
              <a:gd name="connsiteX35" fmla="*/ 203225 w 244830"/>
              <a:gd name="connsiteY35" fmla="*/ 156019 h 254165"/>
              <a:gd name="connsiteX36" fmla="*/ 30671 w 244830"/>
              <a:gd name="connsiteY36" fmla="*/ 158686 h 254165"/>
              <a:gd name="connsiteX37" fmla="*/ 2134 w 244830"/>
              <a:gd name="connsiteY37" fmla="*/ 155753 h 254165"/>
              <a:gd name="connsiteX38" fmla="*/ 267 w 244830"/>
              <a:gd name="connsiteY38" fmla="*/ 159486 h 254165"/>
              <a:gd name="connsiteX39" fmla="*/ 1067 w 244830"/>
              <a:gd name="connsiteY39" fmla="*/ 161620 h 254165"/>
              <a:gd name="connsiteX40" fmla="*/ 26403 w 244830"/>
              <a:gd name="connsiteY40" fmla="*/ 174422 h 254165"/>
              <a:gd name="connsiteX41" fmla="*/ 52273 w 244830"/>
              <a:gd name="connsiteY41" fmla="*/ 169354 h 254165"/>
              <a:gd name="connsiteX42" fmla="*/ 114681 w 244830"/>
              <a:gd name="connsiteY42" fmla="*/ 168021 h 254165"/>
              <a:gd name="connsiteX43" fmla="*/ 114681 w 244830"/>
              <a:gd name="connsiteY43" fmla="*/ 206959 h 254165"/>
              <a:gd name="connsiteX44" fmla="*/ 115748 w 244830"/>
              <a:gd name="connsiteY44" fmla="*/ 254165 h 254165"/>
              <a:gd name="connsiteX45" fmla="*/ 125616 w 244830"/>
              <a:gd name="connsiteY45" fmla="*/ 254165 h 254165"/>
              <a:gd name="connsiteX46" fmla="*/ 130950 w 244830"/>
              <a:gd name="connsiteY46" fmla="*/ 201625 h 254165"/>
              <a:gd name="connsiteX47" fmla="*/ 130950 w 244830"/>
              <a:gd name="connsiteY47" fmla="*/ 167754 h 254165"/>
              <a:gd name="connsiteX48" fmla="*/ 209359 w 244830"/>
              <a:gd name="connsiteY48" fmla="*/ 167220 h 254165"/>
              <a:gd name="connsiteX49" fmla="*/ 239496 w 244830"/>
              <a:gd name="connsiteY49" fmla="*/ 168554 h 254165"/>
              <a:gd name="connsiteX50" fmla="*/ 244830 w 244830"/>
              <a:gd name="connsiteY50" fmla="*/ 159753 h 254165"/>
              <a:gd name="connsiteX51" fmla="*/ 241364 w 244830"/>
              <a:gd name="connsiteY51" fmla="*/ 155753 h 254165"/>
              <a:gd name="connsiteX52" fmla="*/ 212560 w 244830"/>
              <a:gd name="connsiteY52" fmla="*/ 152019 h 2541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0" h="254165">
                <a:moveTo>
                  <a:pt x="75743" y="2400"/>
                </a:moveTo>
                <a:cubicBezTo>
                  <a:pt x="75476" y="2933"/>
                  <a:pt x="75476" y="3466"/>
                  <a:pt x="76009" y="4266"/>
                </a:cubicBezTo>
                <a:cubicBezTo>
                  <a:pt x="81077" y="9868"/>
                  <a:pt x="88278" y="15469"/>
                  <a:pt x="94145" y="18402"/>
                </a:cubicBezTo>
                <a:cubicBezTo>
                  <a:pt x="95745" y="19202"/>
                  <a:pt x="97079" y="19202"/>
                  <a:pt x="99479" y="19202"/>
                </a:cubicBezTo>
                <a:cubicBezTo>
                  <a:pt x="112014" y="18135"/>
                  <a:pt x="134683" y="17869"/>
                  <a:pt x="150685" y="17869"/>
                </a:cubicBezTo>
                <a:cubicBezTo>
                  <a:pt x="152019" y="17869"/>
                  <a:pt x="153619" y="17335"/>
                  <a:pt x="154153" y="16001"/>
                </a:cubicBezTo>
                <a:cubicBezTo>
                  <a:pt x="155219" y="14135"/>
                  <a:pt x="155486" y="9334"/>
                  <a:pt x="154686" y="7200"/>
                </a:cubicBezTo>
                <a:cubicBezTo>
                  <a:pt x="154419" y="5600"/>
                  <a:pt x="153352" y="4800"/>
                  <a:pt x="150952" y="4800"/>
                </a:cubicBezTo>
                <a:cubicBezTo>
                  <a:pt x="130683" y="4800"/>
                  <a:pt x="102679" y="4266"/>
                  <a:pt x="77343" y="0"/>
                </a:cubicBezTo>
                <a:moveTo>
                  <a:pt x="184290" y="36271"/>
                </a:moveTo>
                <a:cubicBezTo>
                  <a:pt x="168554" y="37071"/>
                  <a:pt x="64275" y="38138"/>
                  <a:pt x="50673" y="37871"/>
                </a:cubicBezTo>
                <a:cubicBezTo>
                  <a:pt x="44272" y="37871"/>
                  <a:pt x="32804" y="36804"/>
                  <a:pt x="25070" y="35471"/>
                </a:cubicBezTo>
                <a:lnTo>
                  <a:pt x="23203" y="38671"/>
                </a:lnTo>
                <a:cubicBezTo>
                  <a:pt x="22936" y="39205"/>
                  <a:pt x="23203" y="40005"/>
                  <a:pt x="24003" y="40804"/>
                </a:cubicBezTo>
                <a:cubicBezTo>
                  <a:pt x="29870" y="45338"/>
                  <a:pt x="39205" y="49873"/>
                  <a:pt x="46672" y="52006"/>
                </a:cubicBezTo>
                <a:cubicBezTo>
                  <a:pt x="52007" y="50139"/>
                  <a:pt x="62408" y="48006"/>
                  <a:pt x="67475" y="47739"/>
                </a:cubicBezTo>
                <a:cubicBezTo>
                  <a:pt x="81610" y="46938"/>
                  <a:pt x="175489" y="46138"/>
                  <a:pt x="190157" y="46138"/>
                </a:cubicBezTo>
                <a:cubicBezTo>
                  <a:pt x="196291" y="46138"/>
                  <a:pt x="210426" y="46406"/>
                  <a:pt x="216027" y="47206"/>
                </a:cubicBezTo>
                <a:cubicBezTo>
                  <a:pt x="217894" y="46406"/>
                  <a:pt x="220294" y="42938"/>
                  <a:pt x="220294" y="38671"/>
                </a:cubicBezTo>
                <a:cubicBezTo>
                  <a:pt x="220294" y="37337"/>
                  <a:pt x="219494" y="36271"/>
                  <a:pt x="217627" y="35737"/>
                </a:cubicBezTo>
                <a:cubicBezTo>
                  <a:pt x="212560" y="33870"/>
                  <a:pt x="200825" y="32538"/>
                  <a:pt x="193091" y="32270"/>
                </a:cubicBezTo>
                <a:moveTo>
                  <a:pt x="164021" y="98145"/>
                </a:moveTo>
                <a:cubicBezTo>
                  <a:pt x="164021" y="116814"/>
                  <a:pt x="145885" y="127749"/>
                  <a:pt x="121882" y="127749"/>
                </a:cubicBezTo>
                <a:cubicBezTo>
                  <a:pt x="97879" y="127749"/>
                  <a:pt x="79743" y="116814"/>
                  <a:pt x="79743" y="98145"/>
                </a:cubicBezTo>
                <a:cubicBezTo>
                  <a:pt x="79743" y="79743"/>
                  <a:pt x="97879" y="68542"/>
                  <a:pt x="121882" y="68542"/>
                </a:cubicBezTo>
                <a:cubicBezTo>
                  <a:pt x="145885" y="68542"/>
                  <a:pt x="164021" y="79743"/>
                  <a:pt x="164021" y="98145"/>
                </a:cubicBezTo>
                <a:moveTo>
                  <a:pt x="62941" y="98145"/>
                </a:moveTo>
                <a:cubicBezTo>
                  <a:pt x="62941" y="122682"/>
                  <a:pt x="87744" y="139217"/>
                  <a:pt x="121882" y="139217"/>
                </a:cubicBezTo>
                <a:cubicBezTo>
                  <a:pt x="156019" y="139217"/>
                  <a:pt x="180822" y="122682"/>
                  <a:pt x="180822" y="98145"/>
                </a:cubicBezTo>
                <a:cubicBezTo>
                  <a:pt x="180822" y="73609"/>
                  <a:pt x="156019" y="57073"/>
                  <a:pt x="121882" y="57073"/>
                </a:cubicBezTo>
                <a:cubicBezTo>
                  <a:pt x="87744" y="57073"/>
                  <a:pt x="62941" y="73609"/>
                  <a:pt x="62941" y="98145"/>
                </a:cubicBezTo>
                <a:moveTo>
                  <a:pt x="203225" y="156019"/>
                </a:moveTo>
                <a:cubicBezTo>
                  <a:pt x="184823" y="157086"/>
                  <a:pt x="46672" y="158953"/>
                  <a:pt x="30671" y="158686"/>
                </a:cubicBezTo>
                <a:cubicBezTo>
                  <a:pt x="22669" y="158420"/>
                  <a:pt x="10668" y="157353"/>
                  <a:pt x="2134" y="155753"/>
                </a:cubicBezTo>
                <a:lnTo>
                  <a:pt x="267" y="159486"/>
                </a:lnTo>
                <a:cubicBezTo>
                  <a:pt x="0" y="160286"/>
                  <a:pt x="267" y="161086"/>
                  <a:pt x="1067" y="161620"/>
                </a:cubicBezTo>
                <a:cubicBezTo>
                  <a:pt x="7468" y="166688"/>
                  <a:pt x="16802" y="171754"/>
                  <a:pt x="26403" y="174422"/>
                </a:cubicBezTo>
                <a:cubicBezTo>
                  <a:pt x="32537" y="172288"/>
                  <a:pt x="45606" y="169887"/>
                  <a:pt x="52273" y="169354"/>
                </a:cubicBezTo>
                <a:cubicBezTo>
                  <a:pt x="58140" y="169087"/>
                  <a:pt x="84811" y="168554"/>
                  <a:pt x="114681" y="168021"/>
                </a:cubicBezTo>
                <a:lnTo>
                  <a:pt x="114681" y="206959"/>
                </a:lnTo>
                <a:cubicBezTo>
                  <a:pt x="114681" y="219227"/>
                  <a:pt x="115214" y="242164"/>
                  <a:pt x="115748" y="254165"/>
                </a:cubicBezTo>
                <a:lnTo>
                  <a:pt x="125616" y="254165"/>
                </a:lnTo>
                <a:cubicBezTo>
                  <a:pt x="128816" y="239763"/>
                  <a:pt x="130950" y="215226"/>
                  <a:pt x="130950" y="201625"/>
                </a:cubicBezTo>
                <a:lnTo>
                  <a:pt x="130950" y="167754"/>
                </a:lnTo>
                <a:cubicBezTo>
                  <a:pt x="165621" y="167487"/>
                  <a:pt x="200292" y="167220"/>
                  <a:pt x="209359" y="167220"/>
                </a:cubicBezTo>
                <a:cubicBezTo>
                  <a:pt x="217360" y="167220"/>
                  <a:pt x="232562" y="167754"/>
                  <a:pt x="239496" y="168554"/>
                </a:cubicBezTo>
                <a:cubicBezTo>
                  <a:pt x="241897" y="167487"/>
                  <a:pt x="244830" y="163754"/>
                  <a:pt x="244830" y="159753"/>
                </a:cubicBezTo>
                <a:cubicBezTo>
                  <a:pt x="244830" y="157619"/>
                  <a:pt x="243497" y="156286"/>
                  <a:pt x="241364" y="155753"/>
                </a:cubicBezTo>
                <a:cubicBezTo>
                  <a:pt x="235496" y="153619"/>
                  <a:pt x="221894" y="152285"/>
                  <a:pt x="212560" y="1520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4" name="Freeform 64"/>
          <p:cNvSpPr/>
          <p:nvPr/>
        </p:nvSpPr>
        <p:spPr>
          <a:xfrm>
            <a:off x="2787555" y="8402778"/>
            <a:ext cx="249098" cy="255765"/>
          </a:xfrm>
          <a:custGeom>
            <a:avLst/>
            <a:gdLst>
              <a:gd name="connsiteX0" fmla="*/ 38405 w 249098"/>
              <a:gd name="connsiteY0" fmla="*/ 84278 h 255765"/>
              <a:gd name="connsiteX1" fmla="*/ 79744 w 249098"/>
              <a:gd name="connsiteY1" fmla="*/ 45339 h 255765"/>
              <a:gd name="connsiteX2" fmla="*/ 121082 w 249098"/>
              <a:gd name="connsiteY2" fmla="*/ 84278 h 255765"/>
              <a:gd name="connsiteX3" fmla="*/ 79744 w 249098"/>
              <a:gd name="connsiteY3" fmla="*/ 122949 h 255765"/>
              <a:gd name="connsiteX4" fmla="*/ 38405 w 249098"/>
              <a:gd name="connsiteY4" fmla="*/ 84278 h 255765"/>
              <a:gd name="connsiteX6" fmla="*/ 213627 w 249098"/>
              <a:gd name="connsiteY6" fmla="*/ 113081 h 255765"/>
              <a:gd name="connsiteX7" fmla="*/ 193891 w 249098"/>
              <a:gd name="connsiteY7" fmla="*/ 113881 h 255765"/>
              <a:gd name="connsiteX8" fmla="*/ 193891 w 249098"/>
              <a:gd name="connsiteY8" fmla="*/ 25070 h 255765"/>
              <a:gd name="connsiteX9" fmla="*/ 194425 w 249098"/>
              <a:gd name="connsiteY9" fmla="*/ 11468 h 255765"/>
              <a:gd name="connsiteX10" fmla="*/ 191491 w 249098"/>
              <a:gd name="connsiteY10" fmla="*/ 6400 h 255765"/>
              <a:gd name="connsiteX11" fmla="*/ 159220 w 249098"/>
              <a:gd name="connsiteY11" fmla="*/ 0 h 255765"/>
              <a:gd name="connsiteX12" fmla="*/ 156287 w 249098"/>
              <a:gd name="connsiteY12" fmla="*/ 1334 h 255765"/>
              <a:gd name="connsiteX13" fmla="*/ 154686 w 249098"/>
              <a:gd name="connsiteY13" fmla="*/ 6934 h 255765"/>
              <a:gd name="connsiteX14" fmla="*/ 177622 w 249098"/>
              <a:gd name="connsiteY14" fmla="*/ 20269 h 255765"/>
              <a:gd name="connsiteX15" fmla="*/ 177622 w 249098"/>
              <a:gd name="connsiteY15" fmla="*/ 165353 h 255765"/>
              <a:gd name="connsiteX16" fmla="*/ 89078 w 249098"/>
              <a:gd name="connsiteY16" fmla="*/ 176823 h 255765"/>
              <a:gd name="connsiteX17" fmla="*/ 89078 w 249098"/>
              <a:gd name="connsiteY17" fmla="*/ 134684 h 255765"/>
              <a:gd name="connsiteX18" fmla="*/ 138418 w 249098"/>
              <a:gd name="connsiteY18" fmla="*/ 84278 h 255765"/>
              <a:gd name="connsiteX19" fmla="*/ 79744 w 249098"/>
              <a:gd name="connsiteY19" fmla="*/ 33071 h 255765"/>
              <a:gd name="connsiteX20" fmla="*/ 21336 w 249098"/>
              <a:gd name="connsiteY20" fmla="*/ 84278 h 255765"/>
              <a:gd name="connsiteX21" fmla="*/ 73076 w 249098"/>
              <a:gd name="connsiteY21" fmla="*/ 134951 h 255765"/>
              <a:gd name="connsiteX22" fmla="*/ 73076 w 249098"/>
              <a:gd name="connsiteY22" fmla="*/ 178156 h 255765"/>
              <a:gd name="connsiteX23" fmla="*/ 30671 w 249098"/>
              <a:gd name="connsiteY23" fmla="*/ 180822 h 255765"/>
              <a:gd name="connsiteX24" fmla="*/ 1867 w 249098"/>
              <a:gd name="connsiteY24" fmla="*/ 178422 h 255765"/>
              <a:gd name="connsiteX25" fmla="*/ 533 w 249098"/>
              <a:gd name="connsiteY25" fmla="*/ 181356 h 255765"/>
              <a:gd name="connsiteX26" fmla="*/ 1334 w 249098"/>
              <a:gd name="connsiteY26" fmla="*/ 184290 h 255765"/>
              <a:gd name="connsiteX27" fmla="*/ 27470 w 249098"/>
              <a:gd name="connsiteY27" fmla="*/ 198425 h 255765"/>
              <a:gd name="connsiteX28" fmla="*/ 47473 w 249098"/>
              <a:gd name="connsiteY28" fmla="*/ 194158 h 255765"/>
              <a:gd name="connsiteX29" fmla="*/ 177622 w 249098"/>
              <a:gd name="connsiteY29" fmla="*/ 174155 h 255765"/>
              <a:gd name="connsiteX30" fmla="*/ 177622 w 249098"/>
              <a:gd name="connsiteY30" fmla="*/ 209093 h 255765"/>
              <a:gd name="connsiteX31" fmla="*/ 178689 w 249098"/>
              <a:gd name="connsiteY31" fmla="*/ 255765 h 255765"/>
              <a:gd name="connsiteX32" fmla="*/ 188290 w 249098"/>
              <a:gd name="connsiteY32" fmla="*/ 255765 h 255765"/>
              <a:gd name="connsiteX33" fmla="*/ 193891 w 249098"/>
              <a:gd name="connsiteY33" fmla="*/ 202959 h 255765"/>
              <a:gd name="connsiteX34" fmla="*/ 193891 w 249098"/>
              <a:gd name="connsiteY34" fmla="*/ 123749 h 255765"/>
              <a:gd name="connsiteX35" fmla="*/ 241364 w 249098"/>
              <a:gd name="connsiteY35" fmla="*/ 123216 h 255765"/>
              <a:gd name="connsiteX36" fmla="*/ 245898 w 249098"/>
              <a:gd name="connsiteY36" fmla="*/ 122149 h 255765"/>
              <a:gd name="connsiteX37" fmla="*/ 249098 w 249098"/>
              <a:gd name="connsiteY37" fmla="*/ 113615 h 255765"/>
              <a:gd name="connsiteX38" fmla="*/ 245631 w 249098"/>
              <a:gd name="connsiteY38" fmla="*/ 109613 h 255765"/>
              <a:gd name="connsiteX39" fmla="*/ 222161 w 249098"/>
              <a:gd name="connsiteY39" fmla="*/ 108281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9098" h="255765">
                <a:moveTo>
                  <a:pt x="38405" y="84278"/>
                </a:moveTo>
                <a:cubicBezTo>
                  <a:pt x="38405" y="60541"/>
                  <a:pt x="56541" y="45339"/>
                  <a:pt x="79744" y="45339"/>
                </a:cubicBezTo>
                <a:cubicBezTo>
                  <a:pt x="102946" y="45339"/>
                  <a:pt x="121082" y="60541"/>
                  <a:pt x="121082" y="84278"/>
                </a:cubicBezTo>
                <a:cubicBezTo>
                  <a:pt x="121082" y="108014"/>
                  <a:pt x="102946" y="122949"/>
                  <a:pt x="79744" y="122949"/>
                </a:cubicBezTo>
                <a:cubicBezTo>
                  <a:pt x="56541" y="122949"/>
                  <a:pt x="38405" y="108014"/>
                  <a:pt x="38405" y="84278"/>
                </a:cubicBezTo>
                <a:moveTo>
                  <a:pt x="213627" y="113081"/>
                </a:moveTo>
                <a:lnTo>
                  <a:pt x="193891" y="113881"/>
                </a:lnTo>
                <a:lnTo>
                  <a:pt x="193891" y="25070"/>
                </a:lnTo>
                <a:lnTo>
                  <a:pt x="194425" y="11468"/>
                </a:lnTo>
                <a:cubicBezTo>
                  <a:pt x="194425" y="9068"/>
                  <a:pt x="193624" y="7201"/>
                  <a:pt x="191491" y="6400"/>
                </a:cubicBezTo>
                <a:cubicBezTo>
                  <a:pt x="184290" y="3734"/>
                  <a:pt x="168288" y="267"/>
                  <a:pt x="159220" y="0"/>
                </a:cubicBezTo>
                <a:cubicBezTo>
                  <a:pt x="157353" y="0"/>
                  <a:pt x="156553" y="267"/>
                  <a:pt x="156287" y="1334"/>
                </a:cubicBezTo>
                <a:lnTo>
                  <a:pt x="154686" y="6934"/>
                </a:lnTo>
                <a:cubicBezTo>
                  <a:pt x="164021" y="10135"/>
                  <a:pt x="172555" y="14669"/>
                  <a:pt x="177622" y="20269"/>
                </a:cubicBezTo>
                <a:lnTo>
                  <a:pt x="177622" y="165353"/>
                </a:lnTo>
                <a:cubicBezTo>
                  <a:pt x="155486" y="169355"/>
                  <a:pt x="121082" y="173889"/>
                  <a:pt x="89078" y="176823"/>
                </a:cubicBezTo>
                <a:lnTo>
                  <a:pt x="89078" y="134684"/>
                </a:lnTo>
                <a:cubicBezTo>
                  <a:pt x="117615" y="130949"/>
                  <a:pt x="138418" y="110681"/>
                  <a:pt x="138418" y="84278"/>
                </a:cubicBezTo>
                <a:cubicBezTo>
                  <a:pt x="138418" y="54407"/>
                  <a:pt x="113081" y="33071"/>
                  <a:pt x="79744" y="33071"/>
                </a:cubicBezTo>
                <a:cubicBezTo>
                  <a:pt x="46406" y="33071"/>
                  <a:pt x="21336" y="54407"/>
                  <a:pt x="21336" y="84278"/>
                </a:cubicBezTo>
                <a:cubicBezTo>
                  <a:pt x="21336" y="111747"/>
                  <a:pt x="43206" y="132283"/>
                  <a:pt x="73076" y="134951"/>
                </a:cubicBezTo>
                <a:lnTo>
                  <a:pt x="73076" y="178156"/>
                </a:lnTo>
                <a:cubicBezTo>
                  <a:pt x="56807" y="179489"/>
                  <a:pt x="42139" y="180556"/>
                  <a:pt x="30671" y="180822"/>
                </a:cubicBezTo>
                <a:cubicBezTo>
                  <a:pt x="21870" y="180822"/>
                  <a:pt x="10935" y="180022"/>
                  <a:pt x="1867" y="178422"/>
                </a:cubicBezTo>
                <a:lnTo>
                  <a:pt x="533" y="181356"/>
                </a:lnTo>
                <a:cubicBezTo>
                  <a:pt x="0" y="182690"/>
                  <a:pt x="267" y="183490"/>
                  <a:pt x="1334" y="184290"/>
                </a:cubicBezTo>
                <a:cubicBezTo>
                  <a:pt x="8534" y="189624"/>
                  <a:pt x="18136" y="195225"/>
                  <a:pt x="27470" y="198425"/>
                </a:cubicBezTo>
                <a:cubicBezTo>
                  <a:pt x="31737" y="196824"/>
                  <a:pt x="42672" y="194425"/>
                  <a:pt x="47473" y="194158"/>
                </a:cubicBezTo>
                <a:cubicBezTo>
                  <a:pt x="81077" y="191757"/>
                  <a:pt x="146419" y="182156"/>
                  <a:pt x="177622" y="174155"/>
                </a:cubicBezTo>
                <a:lnTo>
                  <a:pt x="177622" y="209093"/>
                </a:lnTo>
                <a:cubicBezTo>
                  <a:pt x="177622" y="220561"/>
                  <a:pt x="177889" y="244297"/>
                  <a:pt x="178689" y="255765"/>
                </a:cubicBezTo>
                <a:lnTo>
                  <a:pt x="188290" y="255765"/>
                </a:lnTo>
                <a:cubicBezTo>
                  <a:pt x="191758" y="241097"/>
                  <a:pt x="193891" y="217894"/>
                  <a:pt x="193891" y="202959"/>
                </a:cubicBezTo>
                <a:lnTo>
                  <a:pt x="193891" y="123749"/>
                </a:lnTo>
                <a:lnTo>
                  <a:pt x="241364" y="123216"/>
                </a:lnTo>
                <a:cubicBezTo>
                  <a:pt x="242697" y="123216"/>
                  <a:pt x="244564" y="122949"/>
                  <a:pt x="245898" y="122149"/>
                </a:cubicBezTo>
                <a:cubicBezTo>
                  <a:pt x="247498" y="121082"/>
                  <a:pt x="249098" y="118148"/>
                  <a:pt x="249098" y="113615"/>
                </a:cubicBezTo>
                <a:cubicBezTo>
                  <a:pt x="249098" y="111747"/>
                  <a:pt x="247498" y="110148"/>
                  <a:pt x="245631" y="109613"/>
                </a:cubicBezTo>
                <a:cubicBezTo>
                  <a:pt x="240564" y="108547"/>
                  <a:pt x="229896" y="108014"/>
                  <a:pt x="222161" y="1082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5" name="Freeform 65"/>
          <p:cNvSpPr/>
          <p:nvPr/>
        </p:nvSpPr>
        <p:spPr>
          <a:xfrm>
            <a:off x="3103667" y="8402778"/>
            <a:ext cx="213894" cy="255765"/>
          </a:xfrm>
          <a:custGeom>
            <a:avLst/>
            <a:gdLst>
              <a:gd name="connsiteX0" fmla="*/ 175755 w 213894"/>
              <a:gd name="connsiteY0" fmla="*/ 6934 h 255765"/>
              <a:gd name="connsiteX1" fmla="*/ 196825 w 213894"/>
              <a:gd name="connsiteY1" fmla="*/ 19469 h 255765"/>
              <a:gd name="connsiteX2" fmla="*/ 196825 w 213894"/>
              <a:gd name="connsiteY2" fmla="*/ 105880 h 255765"/>
              <a:gd name="connsiteX3" fmla="*/ 161087 w 213894"/>
              <a:gd name="connsiteY3" fmla="*/ 106947 h 255765"/>
              <a:gd name="connsiteX4" fmla="*/ 161087 w 213894"/>
              <a:gd name="connsiteY4" fmla="*/ 40005 h 255765"/>
              <a:gd name="connsiteX5" fmla="*/ 161620 w 213894"/>
              <a:gd name="connsiteY5" fmla="*/ 28804 h 255765"/>
              <a:gd name="connsiteX6" fmla="*/ 158953 w 213894"/>
              <a:gd name="connsiteY6" fmla="*/ 24270 h 255765"/>
              <a:gd name="connsiteX7" fmla="*/ 130950 w 213894"/>
              <a:gd name="connsiteY7" fmla="*/ 18403 h 255765"/>
              <a:gd name="connsiteX8" fmla="*/ 128016 w 213894"/>
              <a:gd name="connsiteY8" fmla="*/ 19736 h 255765"/>
              <a:gd name="connsiteX9" fmla="*/ 126416 w 213894"/>
              <a:gd name="connsiteY9" fmla="*/ 25337 h 255765"/>
              <a:gd name="connsiteX10" fmla="*/ 145352 w 213894"/>
              <a:gd name="connsiteY10" fmla="*/ 36538 h 255765"/>
              <a:gd name="connsiteX11" fmla="*/ 145352 w 213894"/>
              <a:gd name="connsiteY11" fmla="*/ 192557 h 255765"/>
              <a:gd name="connsiteX12" fmla="*/ 146419 w 213894"/>
              <a:gd name="connsiteY12" fmla="*/ 236296 h 255765"/>
              <a:gd name="connsiteX13" fmla="*/ 155753 w 213894"/>
              <a:gd name="connsiteY13" fmla="*/ 236296 h 255765"/>
              <a:gd name="connsiteX14" fmla="*/ 161087 w 213894"/>
              <a:gd name="connsiteY14" fmla="*/ 186690 h 255765"/>
              <a:gd name="connsiteX15" fmla="*/ 161087 w 213894"/>
              <a:gd name="connsiteY15" fmla="*/ 117882 h 255765"/>
              <a:gd name="connsiteX16" fmla="*/ 196825 w 213894"/>
              <a:gd name="connsiteY16" fmla="*/ 116815 h 255765"/>
              <a:gd name="connsiteX17" fmla="*/ 196825 w 213894"/>
              <a:gd name="connsiteY17" fmla="*/ 211760 h 255765"/>
              <a:gd name="connsiteX18" fmla="*/ 197891 w 213894"/>
              <a:gd name="connsiteY18" fmla="*/ 255765 h 255765"/>
              <a:gd name="connsiteX19" fmla="*/ 207493 w 213894"/>
              <a:gd name="connsiteY19" fmla="*/ 255765 h 255765"/>
              <a:gd name="connsiteX20" fmla="*/ 213094 w 213894"/>
              <a:gd name="connsiteY20" fmla="*/ 205625 h 255765"/>
              <a:gd name="connsiteX21" fmla="*/ 213094 w 213894"/>
              <a:gd name="connsiteY21" fmla="*/ 23737 h 255765"/>
              <a:gd name="connsiteX22" fmla="*/ 213627 w 213894"/>
              <a:gd name="connsiteY22" fmla="*/ 11202 h 255765"/>
              <a:gd name="connsiteX23" fmla="*/ 210427 w 213894"/>
              <a:gd name="connsiteY23" fmla="*/ 6135 h 255765"/>
              <a:gd name="connsiteX24" fmla="*/ 180289 w 213894"/>
              <a:gd name="connsiteY24" fmla="*/ 0 h 255765"/>
              <a:gd name="connsiteX25" fmla="*/ 177622 w 213894"/>
              <a:gd name="connsiteY25" fmla="*/ 1334 h 255765"/>
              <a:gd name="connsiteX27" fmla="*/ 106147 w 213894"/>
              <a:gd name="connsiteY27" fmla="*/ 144552 h 255765"/>
              <a:gd name="connsiteX28" fmla="*/ 81077 w 213894"/>
              <a:gd name="connsiteY28" fmla="*/ 117615 h 255765"/>
              <a:gd name="connsiteX29" fmla="*/ 111481 w 213894"/>
              <a:gd name="connsiteY29" fmla="*/ 62941 h 255765"/>
              <a:gd name="connsiteX30" fmla="*/ 115481 w 213894"/>
              <a:gd name="connsiteY30" fmla="*/ 55474 h 255765"/>
              <a:gd name="connsiteX31" fmla="*/ 114948 w 213894"/>
              <a:gd name="connsiteY31" fmla="*/ 52274 h 255765"/>
              <a:gd name="connsiteX32" fmla="*/ 105080 w 213894"/>
              <a:gd name="connsiteY32" fmla="*/ 47740 h 255765"/>
              <a:gd name="connsiteX33" fmla="*/ 101079 w 213894"/>
              <a:gd name="connsiteY33" fmla="*/ 47740 h 255765"/>
              <a:gd name="connsiteX34" fmla="*/ 93612 w 213894"/>
              <a:gd name="connsiteY34" fmla="*/ 51740 h 255765"/>
              <a:gd name="connsiteX35" fmla="*/ 28537 w 213894"/>
              <a:gd name="connsiteY35" fmla="*/ 52540 h 255765"/>
              <a:gd name="connsiteX36" fmla="*/ 7734 w 213894"/>
              <a:gd name="connsiteY36" fmla="*/ 51207 h 255765"/>
              <a:gd name="connsiteX37" fmla="*/ 6401 w 213894"/>
              <a:gd name="connsiteY37" fmla="*/ 54140 h 255765"/>
              <a:gd name="connsiteX38" fmla="*/ 7201 w 213894"/>
              <a:gd name="connsiteY38" fmla="*/ 56007 h 255765"/>
              <a:gd name="connsiteX39" fmla="*/ 25337 w 213894"/>
              <a:gd name="connsiteY39" fmla="*/ 66675 h 255765"/>
              <a:gd name="connsiteX40" fmla="*/ 43206 w 213894"/>
              <a:gd name="connsiteY40" fmla="*/ 63208 h 255765"/>
              <a:gd name="connsiteX41" fmla="*/ 91745 w 213894"/>
              <a:gd name="connsiteY41" fmla="*/ 61875 h 255765"/>
              <a:gd name="connsiteX42" fmla="*/ 800 w 213894"/>
              <a:gd name="connsiteY42" fmla="*/ 184557 h 255765"/>
              <a:gd name="connsiteX43" fmla="*/ 1067 w 213894"/>
              <a:gd name="connsiteY43" fmla="*/ 186690 h 255765"/>
              <a:gd name="connsiteX44" fmla="*/ 3201 w 213894"/>
              <a:gd name="connsiteY44" fmla="*/ 188824 h 255765"/>
              <a:gd name="connsiteX45" fmla="*/ 5601 w 213894"/>
              <a:gd name="connsiteY45" fmla="*/ 188290 h 255765"/>
              <a:gd name="connsiteX46" fmla="*/ 74409 w 213894"/>
              <a:gd name="connsiteY46" fmla="*/ 126150 h 255765"/>
              <a:gd name="connsiteX47" fmla="*/ 113614 w 213894"/>
              <a:gd name="connsiteY47" fmla="*/ 173088 h 255765"/>
              <a:gd name="connsiteX48" fmla="*/ 118948 w 213894"/>
              <a:gd name="connsiteY48" fmla="*/ 177622 h 255765"/>
              <a:gd name="connsiteX49" fmla="*/ 126683 w 213894"/>
              <a:gd name="connsiteY49" fmla="*/ 174956 h 255765"/>
              <a:gd name="connsiteX50" fmla="*/ 125883 w 213894"/>
              <a:gd name="connsiteY50" fmla="*/ 168288 h 255765"/>
              <a:gd name="connsiteX51" fmla="*/ 116281 w 213894"/>
              <a:gd name="connsiteY51" fmla="*/ 149085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13894" h="255765">
                <a:moveTo>
                  <a:pt x="175755" y="6934"/>
                </a:moveTo>
                <a:cubicBezTo>
                  <a:pt x="184557" y="9868"/>
                  <a:pt x="192558" y="14135"/>
                  <a:pt x="196825" y="19469"/>
                </a:cubicBezTo>
                <a:lnTo>
                  <a:pt x="196825" y="105880"/>
                </a:lnTo>
                <a:lnTo>
                  <a:pt x="161087" y="106947"/>
                </a:lnTo>
                <a:lnTo>
                  <a:pt x="161087" y="40005"/>
                </a:lnTo>
                <a:lnTo>
                  <a:pt x="161620" y="28804"/>
                </a:lnTo>
                <a:cubicBezTo>
                  <a:pt x="161620" y="26670"/>
                  <a:pt x="160820" y="25070"/>
                  <a:pt x="158953" y="24270"/>
                </a:cubicBezTo>
                <a:cubicBezTo>
                  <a:pt x="152819" y="21603"/>
                  <a:pt x="138951" y="18669"/>
                  <a:pt x="130950" y="18403"/>
                </a:cubicBezTo>
                <a:cubicBezTo>
                  <a:pt x="129349" y="18403"/>
                  <a:pt x="128550" y="18936"/>
                  <a:pt x="128016" y="19736"/>
                </a:cubicBezTo>
                <a:lnTo>
                  <a:pt x="126416" y="25337"/>
                </a:lnTo>
                <a:cubicBezTo>
                  <a:pt x="134150" y="27737"/>
                  <a:pt x="141618" y="32003"/>
                  <a:pt x="145352" y="36538"/>
                </a:cubicBezTo>
                <a:lnTo>
                  <a:pt x="145352" y="192557"/>
                </a:lnTo>
                <a:cubicBezTo>
                  <a:pt x="145352" y="203759"/>
                  <a:pt x="145618" y="225362"/>
                  <a:pt x="146419" y="236296"/>
                </a:cubicBezTo>
                <a:lnTo>
                  <a:pt x="155753" y="236296"/>
                </a:lnTo>
                <a:cubicBezTo>
                  <a:pt x="158953" y="222694"/>
                  <a:pt x="161087" y="200825"/>
                  <a:pt x="161087" y="186690"/>
                </a:cubicBezTo>
                <a:lnTo>
                  <a:pt x="161087" y="117882"/>
                </a:lnTo>
                <a:lnTo>
                  <a:pt x="196825" y="116815"/>
                </a:lnTo>
                <a:lnTo>
                  <a:pt x="196825" y="211760"/>
                </a:lnTo>
                <a:cubicBezTo>
                  <a:pt x="196825" y="222962"/>
                  <a:pt x="197358" y="245364"/>
                  <a:pt x="197891" y="255765"/>
                </a:cubicBezTo>
                <a:lnTo>
                  <a:pt x="207493" y="255765"/>
                </a:lnTo>
                <a:cubicBezTo>
                  <a:pt x="210960" y="242164"/>
                  <a:pt x="213094" y="220028"/>
                  <a:pt x="213094" y="205625"/>
                </a:cubicBezTo>
                <a:lnTo>
                  <a:pt x="213094" y="23737"/>
                </a:lnTo>
                <a:lnTo>
                  <a:pt x="213627" y="11202"/>
                </a:lnTo>
                <a:cubicBezTo>
                  <a:pt x="213894" y="8801"/>
                  <a:pt x="213094" y="7201"/>
                  <a:pt x="210427" y="6135"/>
                </a:cubicBezTo>
                <a:cubicBezTo>
                  <a:pt x="204026" y="3467"/>
                  <a:pt x="188824" y="267"/>
                  <a:pt x="180289" y="0"/>
                </a:cubicBezTo>
                <a:cubicBezTo>
                  <a:pt x="178689" y="0"/>
                  <a:pt x="177889" y="267"/>
                  <a:pt x="177622" y="1334"/>
                </a:cubicBezTo>
                <a:moveTo>
                  <a:pt x="106147" y="144552"/>
                </a:moveTo>
                <a:lnTo>
                  <a:pt x="81077" y="117615"/>
                </a:lnTo>
                <a:cubicBezTo>
                  <a:pt x="94945" y="99213"/>
                  <a:pt x="105347" y="80543"/>
                  <a:pt x="111481" y="62941"/>
                </a:cubicBezTo>
                <a:lnTo>
                  <a:pt x="115481" y="55474"/>
                </a:lnTo>
                <a:cubicBezTo>
                  <a:pt x="116281" y="54407"/>
                  <a:pt x="116281" y="53074"/>
                  <a:pt x="114948" y="52274"/>
                </a:cubicBezTo>
                <a:cubicBezTo>
                  <a:pt x="113348" y="51207"/>
                  <a:pt x="108014" y="48806"/>
                  <a:pt x="105080" y="47740"/>
                </a:cubicBezTo>
                <a:cubicBezTo>
                  <a:pt x="104013" y="47206"/>
                  <a:pt x="102413" y="47206"/>
                  <a:pt x="101079" y="47740"/>
                </a:cubicBezTo>
                <a:lnTo>
                  <a:pt x="93612" y="51740"/>
                </a:lnTo>
                <a:cubicBezTo>
                  <a:pt x="81877" y="52274"/>
                  <a:pt x="37338" y="52540"/>
                  <a:pt x="28537" y="52540"/>
                </a:cubicBezTo>
                <a:cubicBezTo>
                  <a:pt x="22670" y="52540"/>
                  <a:pt x="14135" y="52274"/>
                  <a:pt x="7734" y="51207"/>
                </a:cubicBezTo>
                <a:lnTo>
                  <a:pt x="6401" y="54140"/>
                </a:lnTo>
                <a:cubicBezTo>
                  <a:pt x="6134" y="54673"/>
                  <a:pt x="6401" y="55207"/>
                  <a:pt x="7201" y="56007"/>
                </a:cubicBezTo>
                <a:cubicBezTo>
                  <a:pt x="11735" y="60007"/>
                  <a:pt x="18936" y="64274"/>
                  <a:pt x="25337" y="66675"/>
                </a:cubicBezTo>
                <a:cubicBezTo>
                  <a:pt x="29604" y="65075"/>
                  <a:pt x="38672" y="63474"/>
                  <a:pt x="43206" y="63208"/>
                </a:cubicBezTo>
                <a:cubicBezTo>
                  <a:pt x="49606" y="62408"/>
                  <a:pt x="79210" y="61875"/>
                  <a:pt x="91745" y="61875"/>
                </a:cubicBezTo>
                <a:cubicBezTo>
                  <a:pt x="77076" y="102146"/>
                  <a:pt x="44539" y="148552"/>
                  <a:pt x="800" y="184557"/>
                </a:cubicBezTo>
                <a:cubicBezTo>
                  <a:pt x="0" y="185357"/>
                  <a:pt x="267" y="186157"/>
                  <a:pt x="1067" y="186690"/>
                </a:cubicBezTo>
                <a:lnTo>
                  <a:pt x="3201" y="188824"/>
                </a:lnTo>
                <a:cubicBezTo>
                  <a:pt x="3734" y="189090"/>
                  <a:pt x="4801" y="189090"/>
                  <a:pt x="5601" y="188290"/>
                </a:cubicBezTo>
                <a:cubicBezTo>
                  <a:pt x="31737" y="171488"/>
                  <a:pt x="55474" y="149352"/>
                  <a:pt x="74409" y="126150"/>
                </a:cubicBezTo>
                <a:lnTo>
                  <a:pt x="113614" y="173088"/>
                </a:lnTo>
                <a:cubicBezTo>
                  <a:pt x="115215" y="174956"/>
                  <a:pt x="117348" y="177089"/>
                  <a:pt x="118948" y="177622"/>
                </a:cubicBezTo>
                <a:cubicBezTo>
                  <a:pt x="121082" y="178689"/>
                  <a:pt x="125349" y="177356"/>
                  <a:pt x="126683" y="174956"/>
                </a:cubicBezTo>
                <a:cubicBezTo>
                  <a:pt x="127216" y="173622"/>
                  <a:pt x="127216" y="171488"/>
                  <a:pt x="125883" y="168288"/>
                </a:cubicBezTo>
                <a:cubicBezTo>
                  <a:pt x="124015" y="163754"/>
                  <a:pt x="120015" y="154953"/>
                  <a:pt x="116281" y="14908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6" name="Freeform 66"/>
          <p:cNvSpPr/>
          <p:nvPr/>
        </p:nvSpPr>
        <p:spPr>
          <a:xfrm>
            <a:off x="3347698" y="8425714"/>
            <a:ext cx="244831" cy="196024"/>
          </a:xfrm>
          <a:custGeom>
            <a:avLst/>
            <a:gdLst>
              <a:gd name="connsiteX0" fmla="*/ 203226 w 244831"/>
              <a:gd name="connsiteY0" fmla="*/ 177622 h 196024"/>
              <a:gd name="connsiteX1" fmla="*/ 173088 w 244831"/>
              <a:gd name="connsiteY1" fmla="*/ 178422 h 196024"/>
              <a:gd name="connsiteX2" fmla="*/ 176022 w 244831"/>
              <a:gd name="connsiteY2" fmla="*/ 149885 h 196024"/>
              <a:gd name="connsiteX3" fmla="*/ 177622 w 244831"/>
              <a:gd name="connsiteY3" fmla="*/ 140017 h 196024"/>
              <a:gd name="connsiteX4" fmla="*/ 174956 w 244831"/>
              <a:gd name="connsiteY4" fmla="*/ 136017 h 196024"/>
              <a:gd name="connsiteX5" fmla="*/ 150152 w 244831"/>
              <a:gd name="connsiteY5" fmla="*/ 129616 h 196024"/>
              <a:gd name="connsiteX6" fmla="*/ 147485 w 244831"/>
              <a:gd name="connsiteY6" fmla="*/ 130683 h 196024"/>
              <a:gd name="connsiteX7" fmla="*/ 145352 w 244831"/>
              <a:gd name="connsiteY7" fmla="*/ 135217 h 196024"/>
              <a:gd name="connsiteX8" fmla="*/ 159487 w 244831"/>
              <a:gd name="connsiteY8" fmla="*/ 146951 h 196024"/>
              <a:gd name="connsiteX9" fmla="*/ 158687 w 244831"/>
              <a:gd name="connsiteY9" fmla="*/ 178689 h 196024"/>
              <a:gd name="connsiteX10" fmla="*/ 95479 w 244831"/>
              <a:gd name="connsiteY10" fmla="*/ 179756 h 196024"/>
              <a:gd name="connsiteX11" fmla="*/ 95745 w 244831"/>
              <a:gd name="connsiteY11" fmla="*/ 153619 h 196024"/>
              <a:gd name="connsiteX12" fmla="*/ 96546 w 244831"/>
              <a:gd name="connsiteY12" fmla="*/ 142684 h 196024"/>
              <a:gd name="connsiteX13" fmla="*/ 94145 w 244831"/>
              <a:gd name="connsiteY13" fmla="*/ 138950 h 196024"/>
              <a:gd name="connsiteX14" fmla="*/ 66675 w 244831"/>
              <a:gd name="connsiteY14" fmla="*/ 135217 h 196024"/>
              <a:gd name="connsiteX15" fmla="*/ 64008 w 244831"/>
              <a:gd name="connsiteY15" fmla="*/ 136551 h 196024"/>
              <a:gd name="connsiteX16" fmla="*/ 62942 w 244831"/>
              <a:gd name="connsiteY16" fmla="*/ 142151 h 196024"/>
              <a:gd name="connsiteX17" fmla="*/ 79210 w 244831"/>
              <a:gd name="connsiteY17" fmla="*/ 151219 h 196024"/>
              <a:gd name="connsiteX18" fmla="*/ 80277 w 244831"/>
              <a:gd name="connsiteY18" fmla="*/ 180022 h 196024"/>
              <a:gd name="connsiteX19" fmla="*/ 30671 w 244831"/>
              <a:gd name="connsiteY19" fmla="*/ 180289 h 196024"/>
              <a:gd name="connsiteX20" fmla="*/ 2134 w 244831"/>
              <a:gd name="connsiteY20" fmla="*/ 177622 h 196024"/>
              <a:gd name="connsiteX21" fmla="*/ 267 w 244831"/>
              <a:gd name="connsiteY21" fmla="*/ 181089 h 196024"/>
              <a:gd name="connsiteX22" fmla="*/ 1067 w 244831"/>
              <a:gd name="connsiteY22" fmla="*/ 183223 h 196024"/>
              <a:gd name="connsiteX23" fmla="*/ 26403 w 244831"/>
              <a:gd name="connsiteY23" fmla="*/ 196024 h 196024"/>
              <a:gd name="connsiteX24" fmla="*/ 52273 w 244831"/>
              <a:gd name="connsiteY24" fmla="*/ 190957 h 196024"/>
              <a:gd name="connsiteX25" fmla="*/ 209360 w 244831"/>
              <a:gd name="connsiteY25" fmla="*/ 188823 h 196024"/>
              <a:gd name="connsiteX26" fmla="*/ 239497 w 244831"/>
              <a:gd name="connsiteY26" fmla="*/ 190157 h 196024"/>
              <a:gd name="connsiteX27" fmla="*/ 244831 w 244831"/>
              <a:gd name="connsiteY27" fmla="*/ 181356 h 196024"/>
              <a:gd name="connsiteX28" fmla="*/ 241364 w 244831"/>
              <a:gd name="connsiteY28" fmla="*/ 177355 h 196024"/>
              <a:gd name="connsiteX29" fmla="*/ 212560 w 244831"/>
              <a:gd name="connsiteY29" fmla="*/ 173621 h 196024"/>
              <a:gd name="connsiteX31" fmla="*/ 51207 w 244831"/>
              <a:gd name="connsiteY31" fmla="*/ 104280 h 196024"/>
              <a:gd name="connsiteX32" fmla="*/ 69876 w 244831"/>
              <a:gd name="connsiteY32" fmla="*/ 122148 h 196024"/>
              <a:gd name="connsiteX33" fmla="*/ 70142 w 244831"/>
              <a:gd name="connsiteY33" fmla="*/ 122148 h 196024"/>
              <a:gd name="connsiteX34" fmla="*/ 204559 w 244831"/>
              <a:gd name="connsiteY34" fmla="*/ 120282 h 196024"/>
              <a:gd name="connsiteX35" fmla="*/ 207759 w 244831"/>
              <a:gd name="connsiteY35" fmla="*/ 119214 h 196024"/>
              <a:gd name="connsiteX36" fmla="*/ 210160 w 244831"/>
              <a:gd name="connsiteY36" fmla="*/ 111480 h 196024"/>
              <a:gd name="connsiteX37" fmla="*/ 206959 w 244831"/>
              <a:gd name="connsiteY37" fmla="*/ 108013 h 196024"/>
              <a:gd name="connsiteX38" fmla="*/ 182690 w 244831"/>
              <a:gd name="connsiteY38" fmla="*/ 106413 h 196024"/>
              <a:gd name="connsiteX39" fmla="*/ 175222 w 244831"/>
              <a:gd name="connsiteY39" fmla="*/ 110413 h 196024"/>
              <a:gd name="connsiteX40" fmla="*/ 73343 w 244831"/>
              <a:gd name="connsiteY40" fmla="*/ 112014 h 196024"/>
              <a:gd name="connsiteX41" fmla="*/ 68542 w 244831"/>
              <a:gd name="connsiteY41" fmla="*/ 106946 h 196024"/>
              <a:gd name="connsiteX42" fmla="*/ 68542 w 244831"/>
              <a:gd name="connsiteY42" fmla="*/ 67208 h 196024"/>
              <a:gd name="connsiteX43" fmla="*/ 192291 w 244831"/>
              <a:gd name="connsiteY43" fmla="*/ 65608 h 196024"/>
              <a:gd name="connsiteX44" fmla="*/ 194425 w 244831"/>
              <a:gd name="connsiteY44" fmla="*/ 59474 h 196024"/>
              <a:gd name="connsiteX45" fmla="*/ 193358 w 244831"/>
              <a:gd name="connsiteY45" fmla="*/ 57073 h 196024"/>
              <a:gd name="connsiteX46" fmla="*/ 188290 w 244831"/>
              <a:gd name="connsiteY46" fmla="*/ 54940 h 196024"/>
              <a:gd name="connsiteX47" fmla="*/ 193891 w 244831"/>
              <a:gd name="connsiteY47" fmla="*/ 16535 h 196024"/>
              <a:gd name="connsiteX48" fmla="*/ 196825 w 244831"/>
              <a:gd name="connsiteY48" fmla="*/ 9334 h 196024"/>
              <a:gd name="connsiteX49" fmla="*/ 196292 w 244831"/>
              <a:gd name="connsiteY49" fmla="*/ 5867 h 196024"/>
              <a:gd name="connsiteX50" fmla="*/ 186957 w 244831"/>
              <a:gd name="connsiteY50" fmla="*/ 533 h 196024"/>
              <a:gd name="connsiteX51" fmla="*/ 182690 w 244831"/>
              <a:gd name="connsiteY51" fmla="*/ 533 h 196024"/>
              <a:gd name="connsiteX52" fmla="*/ 174155 w 244831"/>
              <a:gd name="connsiteY52" fmla="*/ 4800 h 196024"/>
              <a:gd name="connsiteX53" fmla="*/ 65342 w 244831"/>
              <a:gd name="connsiteY53" fmla="*/ 6400 h 196024"/>
              <a:gd name="connsiteX54" fmla="*/ 40539 w 244831"/>
              <a:gd name="connsiteY54" fmla="*/ 4001 h 196024"/>
              <a:gd name="connsiteX55" fmla="*/ 38938 w 244831"/>
              <a:gd name="connsiteY55" fmla="*/ 7200 h 196024"/>
              <a:gd name="connsiteX56" fmla="*/ 39738 w 244831"/>
              <a:gd name="connsiteY56" fmla="*/ 9868 h 196024"/>
              <a:gd name="connsiteX57" fmla="*/ 61875 w 244831"/>
              <a:gd name="connsiteY57" fmla="*/ 20803 h 196024"/>
              <a:gd name="connsiteX58" fmla="*/ 84277 w 244831"/>
              <a:gd name="connsiteY58" fmla="*/ 16535 h 196024"/>
              <a:gd name="connsiteX59" fmla="*/ 174956 w 244831"/>
              <a:gd name="connsiteY59" fmla="*/ 15201 h 196024"/>
              <a:gd name="connsiteX60" fmla="*/ 173889 w 244831"/>
              <a:gd name="connsiteY60" fmla="*/ 54673 h 196024"/>
              <a:gd name="connsiteX61" fmla="*/ 168554 w 244831"/>
              <a:gd name="connsiteY61" fmla="*/ 56273 h 196024"/>
              <a:gd name="connsiteX62" fmla="*/ 69076 w 244831"/>
              <a:gd name="connsiteY62" fmla="*/ 57873 h 196024"/>
              <a:gd name="connsiteX63" fmla="*/ 39738 w 244831"/>
              <a:gd name="connsiteY63" fmla="*/ 56540 h 196024"/>
              <a:gd name="connsiteX64" fmla="*/ 37071 w 244831"/>
              <a:gd name="connsiteY64" fmla="*/ 57873 h 196024"/>
              <a:gd name="connsiteX65" fmla="*/ 36004 w 244831"/>
              <a:gd name="connsiteY65" fmla="*/ 62674 h 196024"/>
              <a:gd name="connsiteX66" fmla="*/ 51207 w 244831"/>
              <a:gd name="connsiteY66" fmla="*/ 69076 h 1960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44831" h="196024">
                <a:moveTo>
                  <a:pt x="203226" y="177622"/>
                </a:moveTo>
                <a:cubicBezTo>
                  <a:pt x="198958" y="177888"/>
                  <a:pt x="187757" y="178155"/>
                  <a:pt x="173088" y="178422"/>
                </a:cubicBezTo>
                <a:lnTo>
                  <a:pt x="176022" y="149885"/>
                </a:lnTo>
                <a:lnTo>
                  <a:pt x="177622" y="140017"/>
                </a:lnTo>
                <a:cubicBezTo>
                  <a:pt x="177889" y="138150"/>
                  <a:pt x="177355" y="137083"/>
                  <a:pt x="174956" y="136017"/>
                </a:cubicBezTo>
                <a:cubicBezTo>
                  <a:pt x="169088" y="133350"/>
                  <a:pt x="158153" y="130683"/>
                  <a:pt x="150152" y="129616"/>
                </a:cubicBezTo>
                <a:cubicBezTo>
                  <a:pt x="148818" y="129616"/>
                  <a:pt x="147752" y="129883"/>
                  <a:pt x="147485" y="130683"/>
                </a:cubicBezTo>
                <a:lnTo>
                  <a:pt x="145352" y="135217"/>
                </a:lnTo>
                <a:cubicBezTo>
                  <a:pt x="151486" y="138150"/>
                  <a:pt x="156819" y="142684"/>
                  <a:pt x="159487" y="146951"/>
                </a:cubicBezTo>
                <a:lnTo>
                  <a:pt x="158687" y="178689"/>
                </a:lnTo>
                <a:cubicBezTo>
                  <a:pt x="139484" y="179222"/>
                  <a:pt x="116548" y="179489"/>
                  <a:pt x="95479" y="179756"/>
                </a:cubicBezTo>
                <a:lnTo>
                  <a:pt x="95745" y="153619"/>
                </a:lnTo>
                <a:lnTo>
                  <a:pt x="96546" y="142684"/>
                </a:lnTo>
                <a:cubicBezTo>
                  <a:pt x="96546" y="140550"/>
                  <a:pt x="96012" y="139484"/>
                  <a:pt x="94145" y="138950"/>
                </a:cubicBezTo>
                <a:cubicBezTo>
                  <a:pt x="87478" y="136817"/>
                  <a:pt x="74676" y="135217"/>
                  <a:pt x="66675" y="135217"/>
                </a:cubicBezTo>
                <a:cubicBezTo>
                  <a:pt x="64808" y="135217"/>
                  <a:pt x="64008" y="135751"/>
                  <a:pt x="64008" y="136551"/>
                </a:cubicBezTo>
                <a:lnTo>
                  <a:pt x="62942" y="142151"/>
                </a:lnTo>
                <a:cubicBezTo>
                  <a:pt x="69342" y="144018"/>
                  <a:pt x="76010" y="147485"/>
                  <a:pt x="79210" y="151219"/>
                </a:cubicBezTo>
                <a:lnTo>
                  <a:pt x="80277" y="180022"/>
                </a:lnTo>
                <a:cubicBezTo>
                  <a:pt x="56007" y="180289"/>
                  <a:pt x="36271" y="180289"/>
                  <a:pt x="30671" y="180289"/>
                </a:cubicBezTo>
                <a:cubicBezTo>
                  <a:pt x="22670" y="180289"/>
                  <a:pt x="10668" y="179222"/>
                  <a:pt x="2134" y="177622"/>
                </a:cubicBezTo>
                <a:lnTo>
                  <a:pt x="267" y="181089"/>
                </a:lnTo>
                <a:cubicBezTo>
                  <a:pt x="0" y="181889"/>
                  <a:pt x="267" y="182689"/>
                  <a:pt x="1067" y="183223"/>
                </a:cubicBezTo>
                <a:cubicBezTo>
                  <a:pt x="7468" y="188290"/>
                  <a:pt x="16802" y="193357"/>
                  <a:pt x="26403" y="196024"/>
                </a:cubicBezTo>
                <a:cubicBezTo>
                  <a:pt x="32538" y="193891"/>
                  <a:pt x="45606" y="191491"/>
                  <a:pt x="52273" y="190957"/>
                </a:cubicBezTo>
                <a:cubicBezTo>
                  <a:pt x="66142" y="190157"/>
                  <a:pt x="190690" y="188557"/>
                  <a:pt x="209360" y="188823"/>
                </a:cubicBezTo>
                <a:cubicBezTo>
                  <a:pt x="217361" y="188823"/>
                  <a:pt x="232563" y="189357"/>
                  <a:pt x="239497" y="190157"/>
                </a:cubicBezTo>
                <a:cubicBezTo>
                  <a:pt x="241897" y="189090"/>
                  <a:pt x="244831" y="185357"/>
                  <a:pt x="244831" y="181356"/>
                </a:cubicBezTo>
                <a:cubicBezTo>
                  <a:pt x="244831" y="179222"/>
                  <a:pt x="243497" y="177888"/>
                  <a:pt x="241364" y="177355"/>
                </a:cubicBezTo>
                <a:cubicBezTo>
                  <a:pt x="235496" y="175489"/>
                  <a:pt x="221895" y="173888"/>
                  <a:pt x="212560" y="173621"/>
                </a:cubicBezTo>
                <a:moveTo>
                  <a:pt x="51207" y="104280"/>
                </a:moveTo>
                <a:cubicBezTo>
                  <a:pt x="51207" y="117348"/>
                  <a:pt x="56007" y="121882"/>
                  <a:pt x="69876" y="122148"/>
                </a:cubicBezTo>
                <a:lnTo>
                  <a:pt x="70142" y="122148"/>
                </a:lnTo>
                <a:lnTo>
                  <a:pt x="204559" y="120282"/>
                </a:lnTo>
                <a:cubicBezTo>
                  <a:pt x="205626" y="120282"/>
                  <a:pt x="206693" y="120014"/>
                  <a:pt x="207759" y="119214"/>
                </a:cubicBezTo>
                <a:cubicBezTo>
                  <a:pt x="208826" y="118148"/>
                  <a:pt x="210160" y="115481"/>
                  <a:pt x="210160" y="111480"/>
                </a:cubicBezTo>
                <a:cubicBezTo>
                  <a:pt x="210160" y="109613"/>
                  <a:pt x="208826" y="108547"/>
                  <a:pt x="206959" y="108013"/>
                </a:cubicBezTo>
                <a:cubicBezTo>
                  <a:pt x="202159" y="106946"/>
                  <a:pt x="190157" y="106146"/>
                  <a:pt x="182690" y="106413"/>
                </a:cubicBezTo>
                <a:lnTo>
                  <a:pt x="175222" y="110413"/>
                </a:lnTo>
                <a:cubicBezTo>
                  <a:pt x="156819" y="111480"/>
                  <a:pt x="96812" y="112280"/>
                  <a:pt x="73343" y="112014"/>
                </a:cubicBezTo>
                <a:cubicBezTo>
                  <a:pt x="69876" y="112014"/>
                  <a:pt x="68542" y="110413"/>
                  <a:pt x="68542" y="106946"/>
                </a:cubicBezTo>
                <a:lnTo>
                  <a:pt x="68542" y="67208"/>
                </a:lnTo>
                <a:lnTo>
                  <a:pt x="192291" y="65608"/>
                </a:lnTo>
                <a:cubicBezTo>
                  <a:pt x="193358" y="64808"/>
                  <a:pt x="194425" y="62141"/>
                  <a:pt x="194425" y="59474"/>
                </a:cubicBezTo>
                <a:cubicBezTo>
                  <a:pt x="194425" y="58407"/>
                  <a:pt x="194158" y="57607"/>
                  <a:pt x="193358" y="57073"/>
                </a:cubicBezTo>
                <a:lnTo>
                  <a:pt x="188290" y="54940"/>
                </a:lnTo>
                <a:cubicBezTo>
                  <a:pt x="190424" y="45605"/>
                  <a:pt x="193358" y="26936"/>
                  <a:pt x="193891" y="16535"/>
                </a:cubicBezTo>
                <a:lnTo>
                  <a:pt x="196825" y="9334"/>
                </a:lnTo>
                <a:cubicBezTo>
                  <a:pt x="197358" y="8000"/>
                  <a:pt x="197358" y="6934"/>
                  <a:pt x="196292" y="5867"/>
                </a:cubicBezTo>
                <a:cubicBezTo>
                  <a:pt x="194158" y="4534"/>
                  <a:pt x="189624" y="1867"/>
                  <a:pt x="186957" y="533"/>
                </a:cubicBezTo>
                <a:cubicBezTo>
                  <a:pt x="185623" y="0"/>
                  <a:pt x="184023" y="0"/>
                  <a:pt x="182690" y="533"/>
                </a:cubicBezTo>
                <a:lnTo>
                  <a:pt x="174155" y="4800"/>
                </a:lnTo>
                <a:cubicBezTo>
                  <a:pt x="154153" y="5600"/>
                  <a:pt x="80810" y="6400"/>
                  <a:pt x="65342" y="6400"/>
                </a:cubicBezTo>
                <a:cubicBezTo>
                  <a:pt x="58407" y="6400"/>
                  <a:pt x="47739" y="5334"/>
                  <a:pt x="40539" y="4001"/>
                </a:cubicBezTo>
                <a:lnTo>
                  <a:pt x="38938" y="7200"/>
                </a:lnTo>
                <a:cubicBezTo>
                  <a:pt x="38672" y="8000"/>
                  <a:pt x="38672" y="8801"/>
                  <a:pt x="39738" y="9868"/>
                </a:cubicBezTo>
                <a:cubicBezTo>
                  <a:pt x="45606" y="14135"/>
                  <a:pt x="53340" y="18135"/>
                  <a:pt x="61875" y="20803"/>
                </a:cubicBezTo>
                <a:cubicBezTo>
                  <a:pt x="68542" y="18669"/>
                  <a:pt x="79477" y="16801"/>
                  <a:pt x="84277" y="16535"/>
                </a:cubicBezTo>
                <a:cubicBezTo>
                  <a:pt x="96812" y="15735"/>
                  <a:pt x="156819" y="14935"/>
                  <a:pt x="174956" y="15201"/>
                </a:cubicBezTo>
                <a:cubicBezTo>
                  <a:pt x="175489" y="23469"/>
                  <a:pt x="174956" y="45072"/>
                  <a:pt x="173889" y="54673"/>
                </a:cubicBezTo>
                <a:lnTo>
                  <a:pt x="168554" y="56273"/>
                </a:lnTo>
                <a:cubicBezTo>
                  <a:pt x="156286" y="56807"/>
                  <a:pt x="88545" y="57873"/>
                  <a:pt x="69076" y="57873"/>
                </a:cubicBezTo>
                <a:cubicBezTo>
                  <a:pt x="62408" y="57073"/>
                  <a:pt x="46673" y="56540"/>
                  <a:pt x="39738" y="56540"/>
                </a:cubicBezTo>
                <a:cubicBezTo>
                  <a:pt x="38138" y="56540"/>
                  <a:pt x="37338" y="57073"/>
                  <a:pt x="37071" y="57873"/>
                </a:cubicBezTo>
                <a:lnTo>
                  <a:pt x="36004" y="62674"/>
                </a:lnTo>
                <a:cubicBezTo>
                  <a:pt x="42139" y="64008"/>
                  <a:pt x="47739" y="66141"/>
                  <a:pt x="51207" y="6907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7" name="Freeform 67"/>
          <p:cNvSpPr/>
          <p:nvPr/>
        </p:nvSpPr>
        <p:spPr>
          <a:xfrm>
            <a:off x="3664774" y="8402778"/>
            <a:ext cx="242430" cy="245364"/>
          </a:xfrm>
          <a:custGeom>
            <a:avLst/>
            <a:gdLst>
              <a:gd name="connsiteX0" fmla="*/ 206959 w 242430"/>
              <a:gd name="connsiteY0" fmla="*/ 94679 h 245364"/>
              <a:gd name="connsiteX1" fmla="*/ 188023 w 242430"/>
              <a:gd name="connsiteY1" fmla="*/ 95479 h 245364"/>
              <a:gd name="connsiteX2" fmla="*/ 188023 w 242430"/>
              <a:gd name="connsiteY2" fmla="*/ 25070 h 245364"/>
              <a:gd name="connsiteX3" fmla="*/ 188557 w 242430"/>
              <a:gd name="connsiteY3" fmla="*/ 11468 h 245364"/>
              <a:gd name="connsiteX4" fmla="*/ 185623 w 242430"/>
              <a:gd name="connsiteY4" fmla="*/ 6400 h 245364"/>
              <a:gd name="connsiteX5" fmla="*/ 153352 w 242430"/>
              <a:gd name="connsiteY5" fmla="*/ 0 h 245364"/>
              <a:gd name="connsiteX6" fmla="*/ 150419 w 242430"/>
              <a:gd name="connsiteY6" fmla="*/ 1334 h 245364"/>
              <a:gd name="connsiteX7" fmla="*/ 148818 w 242430"/>
              <a:gd name="connsiteY7" fmla="*/ 7201 h 245364"/>
              <a:gd name="connsiteX8" fmla="*/ 171755 w 242430"/>
              <a:gd name="connsiteY8" fmla="*/ 20269 h 245364"/>
              <a:gd name="connsiteX9" fmla="*/ 171755 w 242430"/>
              <a:gd name="connsiteY9" fmla="*/ 143752 h 245364"/>
              <a:gd name="connsiteX10" fmla="*/ 172822 w 242430"/>
              <a:gd name="connsiteY10" fmla="*/ 187490 h 245364"/>
              <a:gd name="connsiteX11" fmla="*/ 182423 w 242430"/>
              <a:gd name="connsiteY11" fmla="*/ 187490 h 245364"/>
              <a:gd name="connsiteX12" fmla="*/ 188023 w 242430"/>
              <a:gd name="connsiteY12" fmla="*/ 137617 h 245364"/>
              <a:gd name="connsiteX13" fmla="*/ 188023 w 242430"/>
              <a:gd name="connsiteY13" fmla="*/ 105346 h 245364"/>
              <a:gd name="connsiteX14" fmla="*/ 234696 w 242430"/>
              <a:gd name="connsiteY14" fmla="*/ 104813 h 245364"/>
              <a:gd name="connsiteX15" fmla="*/ 239230 w 242430"/>
              <a:gd name="connsiteY15" fmla="*/ 103746 h 245364"/>
              <a:gd name="connsiteX16" fmla="*/ 242430 w 242430"/>
              <a:gd name="connsiteY16" fmla="*/ 95212 h 245364"/>
              <a:gd name="connsiteX17" fmla="*/ 238963 w 242430"/>
              <a:gd name="connsiteY17" fmla="*/ 91211 h 245364"/>
              <a:gd name="connsiteX18" fmla="*/ 215493 w 242430"/>
              <a:gd name="connsiteY18" fmla="*/ 89878 h 245364"/>
              <a:gd name="connsiteX20" fmla="*/ 172822 w 242430"/>
              <a:gd name="connsiteY20" fmla="*/ 234697 h 245364"/>
              <a:gd name="connsiteX21" fmla="*/ 91744 w 242430"/>
              <a:gd name="connsiteY21" fmla="*/ 235496 h 245364"/>
              <a:gd name="connsiteX22" fmla="*/ 85077 w 242430"/>
              <a:gd name="connsiteY22" fmla="*/ 228562 h 245364"/>
              <a:gd name="connsiteX23" fmla="*/ 85077 w 242430"/>
              <a:gd name="connsiteY23" fmla="*/ 190691 h 245364"/>
              <a:gd name="connsiteX24" fmla="*/ 85611 w 242430"/>
              <a:gd name="connsiteY24" fmla="*/ 179489 h 245364"/>
              <a:gd name="connsiteX25" fmla="*/ 81877 w 242430"/>
              <a:gd name="connsiteY25" fmla="*/ 174689 h 245364"/>
              <a:gd name="connsiteX26" fmla="*/ 53340 w 242430"/>
              <a:gd name="connsiteY26" fmla="*/ 172288 h 245364"/>
              <a:gd name="connsiteX27" fmla="*/ 50673 w 242430"/>
              <a:gd name="connsiteY27" fmla="*/ 173889 h 245364"/>
              <a:gd name="connsiteX28" fmla="*/ 49339 w 242430"/>
              <a:gd name="connsiteY28" fmla="*/ 179222 h 245364"/>
              <a:gd name="connsiteX29" fmla="*/ 68275 w 242430"/>
              <a:gd name="connsiteY29" fmla="*/ 186690 h 245364"/>
              <a:gd name="connsiteX30" fmla="*/ 68275 w 242430"/>
              <a:gd name="connsiteY30" fmla="*/ 225362 h 245364"/>
              <a:gd name="connsiteX31" fmla="*/ 90678 w 242430"/>
              <a:gd name="connsiteY31" fmla="*/ 245364 h 245364"/>
              <a:gd name="connsiteX32" fmla="*/ 202959 w 242430"/>
              <a:gd name="connsiteY32" fmla="*/ 244831 h 245364"/>
              <a:gd name="connsiteX33" fmla="*/ 205892 w 242430"/>
              <a:gd name="connsiteY33" fmla="*/ 243764 h 245364"/>
              <a:gd name="connsiteX34" fmla="*/ 208559 w 242430"/>
              <a:gd name="connsiteY34" fmla="*/ 235229 h 245364"/>
              <a:gd name="connsiteX35" fmla="*/ 205359 w 242430"/>
              <a:gd name="connsiteY35" fmla="*/ 232028 h 245364"/>
              <a:gd name="connsiteX36" fmla="*/ 181356 w 242430"/>
              <a:gd name="connsiteY36" fmla="*/ 230162 h 245364"/>
              <a:gd name="connsiteX38" fmla="*/ 122415 w 242430"/>
              <a:gd name="connsiteY38" fmla="*/ 129883 h 245364"/>
              <a:gd name="connsiteX39" fmla="*/ 125349 w 242430"/>
              <a:gd name="connsiteY39" fmla="*/ 106147 h 245364"/>
              <a:gd name="connsiteX40" fmla="*/ 126149 w 242430"/>
              <a:gd name="connsiteY40" fmla="*/ 40272 h 245364"/>
              <a:gd name="connsiteX41" fmla="*/ 126682 w 242430"/>
              <a:gd name="connsiteY41" fmla="*/ 30404 h 245364"/>
              <a:gd name="connsiteX42" fmla="*/ 124015 w 242430"/>
              <a:gd name="connsiteY42" fmla="*/ 26404 h 245364"/>
              <a:gd name="connsiteX43" fmla="*/ 97879 w 242430"/>
              <a:gd name="connsiteY43" fmla="*/ 20803 h 245364"/>
              <a:gd name="connsiteX44" fmla="*/ 95212 w 242430"/>
              <a:gd name="connsiteY44" fmla="*/ 21869 h 245364"/>
              <a:gd name="connsiteX45" fmla="*/ 93345 w 242430"/>
              <a:gd name="connsiteY45" fmla="*/ 27737 h 245364"/>
              <a:gd name="connsiteX46" fmla="*/ 109347 w 242430"/>
              <a:gd name="connsiteY46" fmla="*/ 38138 h 245364"/>
              <a:gd name="connsiteX47" fmla="*/ 109347 w 242430"/>
              <a:gd name="connsiteY47" fmla="*/ 73876 h 245364"/>
              <a:gd name="connsiteX48" fmla="*/ 34137 w 242430"/>
              <a:gd name="connsiteY48" fmla="*/ 74676 h 245364"/>
              <a:gd name="connsiteX49" fmla="*/ 34137 w 242430"/>
              <a:gd name="connsiteY49" fmla="*/ 52274 h 245364"/>
              <a:gd name="connsiteX50" fmla="*/ 34404 w 242430"/>
              <a:gd name="connsiteY50" fmla="*/ 41339 h 245364"/>
              <a:gd name="connsiteX51" fmla="*/ 31737 w 242430"/>
              <a:gd name="connsiteY51" fmla="*/ 37605 h 245364"/>
              <a:gd name="connsiteX52" fmla="*/ 4534 w 242430"/>
              <a:gd name="connsiteY52" fmla="*/ 34404 h 245364"/>
              <a:gd name="connsiteX53" fmla="*/ 1600 w 242430"/>
              <a:gd name="connsiteY53" fmla="*/ 35471 h 245364"/>
              <a:gd name="connsiteX54" fmla="*/ 0 w 242430"/>
              <a:gd name="connsiteY54" fmla="*/ 41339 h 245364"/>
              <a:gd name="connsiteX55" fmla="*/ 16802 w 242430"/>
              <a:gd name="connsiteY55" fmla="*/ 49606 h 245364"/>
              <a:gd name="connsiteX56" fmla="*/ 18402 w 242430"/>
              <a:gd name="connsiteY56" fmla="*/ 137084 h 245364"/>
              <a:gd name="connsiteX57" fmla="*/ 20269 w 242430"/>
              <a:gd name="connsiteY57" fmla="*/ 151753 h 245364"/>
              <a:gd name="connsiteX58" fmla="*/ 29337 w 242430"/>
              <a:gd name="connsiteY58" fmla="*/ 151753 h 245364"/>
              <a:gd name="connsiteX59" fmla="*/ 33338 w 242430"/>
              <a:gd name="connsiteY59" fmla="*/ 140818 h 245364"/>
              <a:gd name="connsiteX60" fmla="*/ 128016 w 242430"/>
              <a:gd name="connsiteY60" fmla="*/ 140018 h 245364"/>
              <a:gd name="connsiteX61" fmla="*/ 129883 w 242430"/>
              <a:gd name="connsiteY61" fmla="*/ 133617 h 245364"/>
              <a:gd name="connsiteX62" fmla="*/ 128016 w 242430"/>
              <a:gd name="connsiteY62" fmla="*/ 131216 h 245364"/>
              <a:gd name="connsiteX64" fmla="*/ 109347 w 242430"/>
              <a:gd name="connsiteY64" fmla="*/ 84010 h 245364"/>
              <a:gd name="connsiteX65" fmla="*/ 109347 w 242430"/>
              <a:gd name="connsiteY65" fmla="*/ 129883 h 245364"/>
              <a:gd name="connsiteX66" fmla="*/ 33871 w 242430"/>
              <a:gd name="connsiteY66" fmla="*/ 130416 h 245364"/>
              <a:gd name="connsiteX67" fmla="*/ 34137 w 242430"/>
              <a:gd name="connsiteY67" fmla="*/ 85078 h 2453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42430" h="245364">
                <a:moveTo>
                  <a:pt x="206959" y="94679"/>
                </a:moveTo>
                <a:lnTo>
                  <a:pt x="188023" y="95479"/>
                </a:lnTo>
                <a:lnTo>
                  <a:pt x="188023" y="25070"/>
                </a:lnTo>
                <a:lnTo>
                  <a:pt x="188557" y="11468"/>
                </a:lnTo>
                <a:cubicBezTo>
                  <a:pt x="188557" y="9068"/>
                  <a:pt x="187757" y="7201"/>
                  <a:pt x="185623" y="6400"/>
                </a:cubicBezTo>
                <a:cubicBezTo>
                  <a:pt x="178155" y="3734"/>
                  <a:pt x="162420" y="267"/>
                  <a:pt x="153352" y="0"/>
                </a:cubicBezTo>
                <a:cubicBezTo>
                  <a:pt x="151485" y="0"/>
                  <a:pt x="150952" y="267"/>
                  <a:pt x="150419" y="1334"/>
                </a:cubicBezTo>
                <a:lnTo>
                  <a:pt x="148818" y="7201"/>
                </a:lnTo>
                <a:cubicBezTo>
                  <a:pt x="158153" y="10135"/>
                  <a:pt x="166688" y="14669"/>
                  <a:pt x="171755" y="20269"/>
                </a:cubicBezTo>
                <a:lnTo>
                  <a:pt x="171755" y="143752"/>
                </a:lnTo>
                <a:cubicBezTo>
                  <a:pt x="171755" y="155753"/>
                  <a:pt x="171755" y="176823"/>
                  <a:pt x="172822" y="187490"/>
                </a:cubicBezTo>
                <a:lnTo>
                  <a:pt x="182423" y="187490"/>
                </a:lnTo>
                <a:cubicBezTo>
                  <a:pt x="185890" y="174956"/>
                  <a:pt x="188023" y="155753"/>
                  <a:pt x="188023" y="137617"/>
                </a:cubicBezTo>
                <a:lnTo>
                  <a:pt x="188023" y="105346"/>
                </a:lnTo>
                <a:lnTo>
                  <a:pt x="234696" y="104813"/>
                </a:lnTo>
                <a:cubicBezTo>
                  <a:pt x="236029" y="104813"/>
                  <a:pt x="237896" y="104280"/>
                  <a:pt x="239230" y="103746"/>
                </a:cubicBezTo>
                <a:cubicBezTo>
                  <a:pt x="240830" y="102680"/>
                  <a:pt x="242430" y="99746"/>
                  <a:pt x="242430" y="95212"/>
                </a:cubicBezTo>
                <a:cubicBezTo>
                  <a:pt x="242430" y="93345"/>
                  <a:pt x="240830" y="91745"/>
                  <a:pt x="238963" y="91211"/>
                </a:cubicBezTo>
                <a:cubicBezTo>
                  <a:pt x="233896" y="90144"/>
                  <a:pt x="223228" y="89612"/>
                  <a:pt x="215493" y="89878"/>
                </a:cubicBezTo>
                <a:moveTo>
                  <a:pt x="172822" y="234697"/>
                </a:moveTo>
                <a:cubicBezTo>
                  <a:pt x="157886" y="235496"/>
                  <a:pt x="108814" y="235763"/>
                  <a:pt x="91744" y="235496"/>
                </a:cubicBezTo>
                <a:cubicBezTo>
                  <a:pt x="86944" y="235496"/>
                  <a:pt x="85077" y="233362"/>
                  <a:pt x="85077" y="228562"/>
                </a:cubicBezTo>
                <a:lnTo>
                  <a:pt x="85077" y="190691"/>
                </a:lnTo>
                <a:lnTo>
                  <a:pt x="85611" y="179489"/>
                </a:lnTo>
                <a:cubicBezTo>
                  <a:pt x="85611" y="176556"/>
                  <a:pt x="84277" y="175222"/>
                  <a:pt x="81877" y="174689"/>
                </a:cubicBezTo>
                <a:cubicBezTo>
                  <a:pt x="75743" y="173355"/>
                  <a:pt x="61341" y="172288"/>
                  <a:pt x="53340" y="172288"/>
                </a:cubicBezTo>
                <a:cubicBezTo>
                  <a:pt x="51740" y="172288"/>
                  <a:pt x="50940" y="172822"/>
                  <a:pt x="50673" y="173889"/>
                </a:cubicBezTo>
                <a:lnTo>
                  <a:pt x="49339" y="179222"/>
                </a:lnTo>
                <a:cubicBezTo>
                  <a:pt x="56540" y="180822"/>
                  <a:pt x="64008" y="183223"/>
                  <a:pt x="68275" y="186690"/>
                </a:cubicBezTo>
                <a:lnTo>
                  <a:pt x="68275" y="225362"/>
                </a:lnTo>
                <a:cubicBezTo>
                  <a:pt x="68275" y="239763"/>
                  <a:pt x="73876" y="245364"/>
                  <a:pt x="90678" y="245364"/>
                </a:cubicBezTo>
                <a:lnTo>
                  <a:pt x="202959" y="244831"/>
                </a:lnTo>
                <a:cubicBezTo>
                  <a:pt x="204026" y="244831"/>
                  <a:pt x="205093" y="244564"/>
                  <a:pt x="205892" y="243764"/>
                </a:cubicBezTo>
                <a:cubicBezTo>
                  <a:pt x="206959" y="242698"/>
                  <a:pt x="208559" y="239763"/>
                  <a:pt x="208559" y="235229"/>
                </a:cubicBezTo>
                <a:cubicBezTo>
                  <a:pt x="208559" y="233629"/>
                  <a:pt x="207226" y="232296"/>
                  <a:pt x="205359" y="232028"/>
                </a:cubicBezTo>
                <a:cubicBezTo>
                  <a:pt x="200291" y="230962"/>
                  <a:pt x="188557" y="230162"/>
                  <a:pt x="181356" y="230162"/>
                </a:cubicBezTo>
                <a:moveTo>
                  <a:pt x="122415" y="129883"/>
                </a:moveTo>
                <a:cubicBezTo>
                  <a:pt x="124282" y="123482"/>
                  <a:pt x="125349" y="113615"/>
                  <a:pt x="125349" y="106147"/>
                </a:cubicBezTo>
                <a:lnTo>
                  <a:pt x="126149" y="40272"/>
                </a:lnTo>
                <a:lnTo>
                  <a:pt x="126682" y="30404"/>
                </a:lnTo>
                <a:cubicBezTo>
                  <a:pt x="126682" y="28270"/>
                  <a:pt x="126149" y="27204"/>
                  <a:pt x="124015" y="26404"/>
                </a:cubicBezTo>
                <a:cubicBezTo>
                  <a:pt x="117882" y="24003"/>
                  <a:pt x="105880" y="21336"/>
                  <a:pt x="97879" y="20803"/>
                </a:cubicBezTo>
                <a:cubicBezTo>
                  <a:pt x="96012" y="20803"/>
                  <a:pt x="95478" y="21069"/>
                  <a:pt x="95212" y="21869"/>
                </a:cubicBezTo>
                <a:lnTo>
                  <a:pt x="93345" y="27737"/>
                </a:lnTo>
                <a:cubicBezTo>
                  <a:pt x="99745" y="30404"/>
                  <a:pt x="105880" y="34137"/>
                  <a:pt x="109347" y="38138"/>
                </a:cubicBezTo>
                <a:lnTo>
                  <a:pt x="109347" y="73876"/>
                </a:lnTo>
                <a:lnTo>
                  <a:pt x="34137" y="74676"/>
                </a:lnTo>
                <a:lnTo>
                  <a:pt x="34137" y="52274"/>
                </a:lnTo>
                <a:lnTo>
                  <a:pt x="34404" y="41339"/>
                </a:lnTo>
                <a:cubicBezTo>
                  <a:pt x="34404" y="39205"/>
                  <a:pt x="33871" y="38138"/>
                  <a:pt x="31737" y="37605"/>
                </a:cubicBezTo>
                <a:cubicBezTo>
                  <a:pt x="25336" y="35738"/>
                  <a:pt x="12535" y="34404"/>
                  <a:pt x="4534" y="34404"/>
                </a:cubicBezTo>
                <a:cubicBezTo>
                  <a:pt x="2667" y="34404"/>
                  <a:pt x="1867" y="34938"/>
                  <a:pt x="1600" y="35471"/>
                </a:cubicBezTo>
                <a:lnTo>
                  <a:pt x="0" y="41339"/>
                </a:lnTo>
                <a:cubicBezTo>
                  <a:pt x="6667" y="42938"/>
                  <a:pt x="13335" y="46139"/>
                  <a:pt x="16802" y="49606"/>
                </a:cubicBezTo>
                <a:lnTo>
                  <a:pt x="18402" y="137084"/>
                </a:lnTo>
                <a:cubicBezTo>
                  <a:pt x="18402" y="141618"/>
                  <a:pt x="19202" y="147752"/>
                  <a:pt x="20269" y="151753"/>
                </a:cubicBezTo>
                <a:lnTo>
                  <a:pt x="29337" y="151753"/>
                </a:lnTo>
                <a:cubicBezTo>
                  <a:pt x="31204" y="149619"/>
                  <a:pt x="32804" y="146152"/>
                  <a:pt x="33338" y="140818"/>
                </a:cubicBezTo>
                <a:cubicBezTo>
                  <a:pt x="53073" y="140551"/>
                  <a:pt x="108547" y="140018"/>
                  <a:pt x="128016" y="140018"/>
                </a:cubicBezTo>
                <a:cubicBezTo>
                  <a:pt x="129083" y="139218"/>
                  <a:pt x="129883" y="136284"/>
                  <a:pt x="129883" y="133617"/>
                </a:cubicBezTo>
                <a:cubicBezTo>
                  <a:pt x="129883" y="132550"/>
                  <a:pt x="129083" y="131483"/>
                  <a:pt x="128016" y="131216"/>
                </a:cubicBezTo>
                <a:moveTo>
                  <a:pt x="109347" y="84010"/>
                </a:moveTo>
                <a:lnTo>
                  <a:pt x="109347" y="129883"/>
                </a:lnTo>
                <a:lnTo>
                  <a:pt x="33871" y="130416"/>
                </a:lnTo>
                <a:lnTo>
                  <a:pt x="34137" y="850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8" name="Freeform 68"/>
          <p:cNvSpPr/>
          <p:nvPr/>
        </p:nvSpPr>
        <p:spPr>
          <a:xfrm>
            <a:off x="3926407" y="8402778"/>
            <a:ext cx="190957" cy="253365"/>
          </a:xfrm>
          <a:custGeom>
            <a:avLst/>
            <a:gdLst>
              <a:gd name="connsiteX0" fmla="*/ 131216 w 190957"/>
              <a:gd name="connsiteY0" fmla="*/ 240830 h 253365"/>
              <a:gd name="connsiteX1" fmla="*/ 91745 w 190957"/>
              <a:gd name="connsiteY1" fmla="*/ 203759 h 253365"/>
              <a:gd name="connsiteX2" fmla="*/ 131216 w 190957"/>
              <a:gd name="connsiteY2" fmla="*/ 166421 h 253365"/>
              <a:gd name="connsiteX3" fmla="*/ 170955 w 190957"/>
              <a:gd name="connsiteY3" fmla="*/ 203759 h 253365"/>
              <a:gd name="connsiteX4" fmla="*/ 131216 w 190957"/>
              <a:gd name="connsiteY4" fmla="*/ 240830 h 253365"/>
              <a:gd name="connsiteX6" fmla="*/ 131216 w 190957"/>
              <a:gd name="connsiteY6" fmla="*/ 155753 h 253365"/>
              <a:gd name="connsiteX7" fmla="*/ 74409 w 190957"/>
              <a:gd name="connsiteY7" fmla="*/ 203759 h 253365"/>
              <a:gd name="connsiteX8" fmla="*/ 131216 w 190957"/>
              <a:gd name="connsiteY8" fmla="*/ 253365 h 253365"/>
              <a:gd name="connsiteX9" fmla="*/ 188290 w 190957"/>
              <a:gd name="connsiteY9" fmla="*/ 203759 h 253365"/>
              <a:gd name="connsiteX10" fmla="*/ 131216 w 190957"/>
              <a:gd name="connsiteY10" fmla="*/ 155753 h 253365"/>
              <a:gd name="connsiteX12" fmla="*/ 58407 w 190957"/>
              <a:gd name="connsiteY12" fmla="*/ 123216 h 253365"/>
              <a:gd name="connsiteX13" fmla="*/ 17335 w 190957"/>
              <a:gd name="connsiteY13" fmla="*/ 82410 h 253365"/>
              <a:gd name="connsiteX14" fmla="*/ 58407 w 190957"/>
              <a:gd name="connsiteY14" fmla="*/ 41339 h 253365"/>
              <a:gd name="connsiteX15" fmla="*/ 99479 w 190957"/>
              <a:gd name="connsiteY15" fmla="*/ 82410 h 253365"/>
              <a:gd name="connsiteX16" fmla="*/ 58407 w 190957"/>
              <a:gd name="connsiteY16" fmla="*/ 123216 h 253365"/>
              <a:gd name="connsiteX18" fmla="*/ 151219 w 190957"/>
              <a:gd name="connsiteY18" fmla="*/ 7201 h 253365"/>
              <a:gd name="connsiteX19" fmla="*/ 174155 w 190957"/>
              <a:gd name="connsiteY19" fmla="*/ 20269 h 253365"/>
              <a:gd name="connsiteX20" fmla="*/ 174155 w 190957"/>
              <a:gd name="connsiteY20" fmla="*/ 46406 h 253365"/>
              <a:gd name="connsiteX21" fmla="*/ 135217 w 190957"/>
              <a:gd name="connsiteY21" fmla="*/ 47740 h 253365"/>
              <a:gd name="connsiteX22" fmla="*/ 114681 w 190957"/>
              <a:gd name="connsiteY22" fmla="*/ 46406 h 253365"/>
              <a:gd name="connsiteX23" fmla="*/ 113614 w 190957"/>
              <a:gd name="connsiteY23" fmla="*/ 49073 h 253365"/>
              <a:gd name="connsiteX24" fmla="*/ 114415 w 190957"/>
              <a:gd name="connsiteY24" fmla="*/ 51473 h 253365"/>
              <a:gd name="connsiteX25" fmla="*/ 132550 w 190957"/>
              <a:gd name="connsiteY25" fmla="*/ 61075 h 253365"/>
              <a:gd name="connsiteX26" fmla="*/ 149352 w 190957"/>
              <a:gd name="connsiteY26" fmla="*/ 57341 h 253365"/>
              <a:gd name="connsiteX27" fmla="*/ 174155 w 190957"/>
              <a:gd name="connsiteY27" fmla="*/ 56807 h 253365"/>
              <a:gd name="connsiteX28" fmla="*/ 174155 w 190957"/>
              <a:gd name="connsiteY28" fmla="*/ 101879 h 253365"/>
              <a:gd name="connsiteX29" fmla="*/ 128816 w 190957"/>
              <a:gd name="connsiteY29" fmla="*/ 103213 h 253365"/>
              <a:gd name="connsiteX30" fmla="*/ 112281 w 190957"/>
              <a:gd name="connsiteY30" fmla="*/ 102413 h 253365"/>
              <a:gd name="connsiteX31" fmla="*/ 116015 w 190957"/>
              <a:gd name="connsiteY31" fmla="*/ 82410 h 253365"/>
              <a:gd name="connsiteX32" fmla="*/ 58407 w 190957"/>
              <a:gd name="connsiteY32" fmla="*/ 29070 h 253365"/>
              <a:gd name="connsiteX33" fmla="*/ 0 w 190957"/>
              <a:gd name="connsiteY33" fmla="*/ 82410 h 253365"/>
              <a:gd name="connsiteX34" fmla="*/ 58407 w 190957"/>
              <a:gd name="connsiteY34" fmla="*/ 135751 h 253365"/>
              <a:gd name="connsiteX35" fmla="*/ 109881 w 190957"/>
              <a:gd name="connsiteY35" fmla="*/ 108014 h 253365"/>
              <a:gd name="connsiteX36" fmla="*/ 126149 w 190957"/>
              <a:gd name="connsiteY36" fmla="*/ 116548 h 253365"/>
              <a:gd name="connsiteX37" fmla="*/ 142951 w 190957"/>
              <a:gd name="connsiteY37" fmla="*/ 112547 h 253365"/>
              <a:gd name="connsiteX38" fmla="*/ 174155 w 190957"/>
              <a:gd name="connsiteY38" fmla="*/ 112014 h 253365"/>
              <a:gd name="connsiteX39" fmla="*/ 174155 w 190957"/>
              <a:gd name="connsiteY39" fmla="*/ 123749 h 253365"/>
              <a:gd name="connsiteX40" fmla="*/ 175222 w 190957"/>
              <a:gd name="connsiteY40" fmla="*/ 162954 h 253365"/>
              <a:gd name="connsiteX41" fmla="*/ 185090 w 190957"/>
              <a:gd name="connsiteY41" fmla="*/ 162954 h 253365"/>
              <a:gd name="connsiteX42" fmla="*/ 190424 w 190957"/>
              <a:gd name="connsiteY42" fmla="*/ 118148 h 253365"/>
              <a:gd name="connsiteX43" fmla="*/ 190424 w 190957"/>
              <a:gd name="connsiteY43" fmla="*/ 25070 h 253365"/>
              <a:gd name="connsiteX44" fmla="*/ 190957 w 190957"/>
              <a:gd name="connsiteY44" fmla="*/ 11468 h 253365"/>
              <a:gd name="connsiteX45" fmla="*/ 188024 w 190957"/>
              <a:gd name="connsiteY45" fmla="*/ 6400 h 253365"/>
              <a:gd name="connsiteX46" fmla="*/ 155753 w 190957"/>
              <a:gd name="connsiteY46" fmla="*/ 0 h 253365"/>
              <a:gd name="connsiteX47" fmla="*/ 153086 w 190957"/>
              <a:gd name="connsiteY47" fmla="*/ 1334 h 2533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190957" h="253365">
                <a:moveTo>
                  <a:pt x="131216" y="240830"/>
                </a:moveTo>
                <a:cubicBezTo>
                  <a:pt x="108280" y="240830"/>
                  <a:pt x="91745" y="226962"/>
                  <a:pt x="91745" y="203759"/>
                </a:cubicBezTo>
                <a:cubicBezTo>
                  <a:pt x="91745" y="180556"/>
                  <a:pt x="108280" y="166421"/>
                  <a:pt x="131216" y="166421"/>
                </a:cubicBezTo>
                <a:cubicBezTo>
                  <a:pt x="154419" y="166421"/>
                  <a:pt x="170955" y="180556"/>
                  <a:pt x="170955" y="203759"/>
                </a:cubicBezTo>
                <a:cubicBezTo>
                  <a:pt x="170955" y="226962"/>
                  <a:pt x="154419" y="240830"/>
                  <a:pt x="131216" y="240830"/>
                </a:cubicBezTo>
                <a:moveTo>
                  <a:pt x="131216" y="155753"/>
                </a:moveTo>
                <a:cubicBezTo>
                  <a:pt x="97879" y="155753"/>
                  <a:pt x="74409" y="174956"/>
                  <a:pt x="74409" y="203759"/>
                </a:cubicBezTo>
                <a:cubicBezTo>
                  <a:pt x="74409" y="233362"/>
                  <a:pt x="97879" y="253365"/>
                  <a:pt x="131216" y="253365"/>
                </a:cubicBezTo>
                <a:cubicBezTo>
                  <a:pt x="164554" y="253365"/>
                  <a:pt x="188290" y="233362"/>
                  <a:pt x="188290" y="203759"/>
                </a:cubicBezTo>
                <a:cubicBezTo>
                  <a:pt x="188290" y="174956"/>
                  <a:pt x="164554" y="155753"/>
                  <a:pt x="131216" y="155753"/>
                </a:cubicBezTo>
                <a:moveTo>
                  <a:pt x="58407" y="123216"/>
                </a:moveTo>
                <a:cubicBezTo>
                  <a:pt x="34938" y="123216"/>
                  <a:pt x="17335" y="107747"/>
                  <a:pt x="17335" y="82410"/>
                </a:cubicBezTo>
                <a:cubicBezTo>
                  <a:pt x="17335" y="57074"/>
                  <a:pt x="34938" y="41339"/>
                  <a:pt x="58407" y="41339"/>
                </a:cubicBezTo>
                <a:cubicBezTo>
                  <a:pt x="81877" y="41339"/>
                  <a:pt x="99479" y="57074"/>
                  <a:pt x="99479" y="82410"/>
                </a:cubicBezTo>
                <a:cubicBezTo>
                  <a:pt x="99479" y="107747"/>
                  <a:pt x="81877" y="123216"/>
                  <a:pt x="58407" y="123216"/>
                </a:cubicBezTo>
                <a:moveTo>
                  <a:pt x="151219" y="7201"/>
                </a:moveTo>
                <a:cubicBezTo>
                  <a:pt x="160820" y="10135"/>
                  <a:pt x="169088" y="14669"/>
                  <a:pt x="174155" y="20269"/>
                </a:cubicBezTo>
                <a:lnTo>
                  <a:pt x="174155" y="46406"/>
                </a:lnTo>
                <a:cubicBezTo>
                  <a:pt x="162154" y="47206"/>
                  <a:pt x="143485" y="47740"/>
                  <a:pt x="135217" y="47740"/>
                </a:cubicBezTo>
                <a:cubicBezTo>
                  <a:pt x="128816" y="47740"/>
                  <a:pt x="121082" y="47206"/>
                  <a:pt x="114681" y="46406"/>
                </a:cubicBezTo>
                <a:lnTo>
                  <a:pt x="113614" y="49073"/>
                </a:lnTo>
                <a:cubicBezTo>
                  <a:pt x="113348" y="49873"/>
                  <a:pt x="113614" y="50673"/>
                  <a:pt x="114415" y="51473"/>
                </a:cubicBezTo>
                <a:cubicBezTo>
                  <a:pt x="119215" y="55207"/>
                  <a:pt x="125616" y="58675"/>
                  <a:pt x="132550" y="61075"/>
                </a:cubicBezTo>
                <a:cubicBezTo>
                  <a:pt x="137617" y="59475"/>
                  <a:pt x="144552" y="57874"/>
                  <a:pt x="149352" y="57341"/>
                </a:cubicBezTo>
                <a:cubicBezTo>
                  <a:pt x="154419" y="56807"/>
                  <a:pt x="165888" y="56541"/>
                  <a:pt x="174155" y="56807"/>
                </a:cubicBezTo>
                <a:lnTo>
                  <a:pt x="174155" y="101879"/>
                </a:lnTo>
                <a:cubicBezTo>
                  <a:pt x="160820" y="102680"/>
                  <a:pt x="138150" y="103213"/>
                  <a:pt x="128816" y="103213"/>
                </a:cubicBezTo>
                <a:cubicBezTo>
                  <a:pt x="123749" y="103213"/>
                  <a:pt x="117882" y="102946"/>
                  <a:pt x="112281" y="102413"/>
                </a:cubicBezTo>
                <a:cubicBezTo>
                  <a:pt x="114681" y="96279"/>
                  <a:pt x="116015" y="89612"/>
                  <a:pt x="116015" y="82410"/>
                </a:cubicBezTo>
                <a:cubicBezTo>
                  <a:pt x="116015" y="50940"/>
                  <a:pt x="91745" y="29070"/>
                  <a:pt x="58407" y="29070"/>
                </a:cubicBezTo>
                <a:cubicBezTo>
                  <a:pt x="24803" y="29070"/>
                  <a:pt x="0" y="50940"/>
                  <a:pt x="0" y="82410"/>
                </a:cubicBezTo>
                <a:cubicBezTo>
                  <a:pt x="0" y="113881"/>
                  <a:pt x="24803" y="135751"/>
                  <a:pt x="58407" y="135751"/>
                </a:cubicBezTo>
                <a:cubicBezTo>
                  <a:pt x="81611" y="135751"/>
                  <a:pt x="100546" y="125082"/>
                  <a:pt x="109881" y="108014"/>
                </a:cubicBezTo>
                <a:cubicBezTo>
                  <a:pt x="114415" y="111214"/>
                  <a:pt x="120015" y="114147"/>
                  <a:pt x="126149" y="116548"/>
                </a:cubicBezTo>
                <a:cubicBezTo>
                  <a:pt x="131216" y="114681"/>
                  <a:pt x="137884" y="113081"/>
                  <a:pt x="142951" y="112547"/>
                </a:cubicBezTo>
                <a:cubicBezTo>
                  <a:pt x="149619" y="112014"/>
                  <a:pt x="164287" y="111481"/>
                  <a:pt x="174155" y="112014"/>
                </a:cubicBezTo>
                <a:lnTo>
                  <a:pt x="174155" y="123749"/>
                </a:lnTo>
                <a:cubicBezTo>
                  <a:pt x="174155" y="133617"/>
                  <a:pt x="174155" y="153353"/>
                  <a:pt x="175222" y="162954"/>
                </a:cubicBezTo>
                <a:lnTo>
                  <a:pt x="185090" y="162954"/>
                </a:lnTo>
                <a:cubicBezTo>
                  <a:pt x="188290" y="151485"/>
                  <a:pt x="190424" y="131216"/>
                  <a:pt x="190424" y="118148"/>
                </a:cubicBezTo>
                <a:lnTo>
                  <a:pt x="190424" y="25070"/>
                </a:lnTo>
                <a:lnTo>
                  <a:pt x="190957" y="11468"/>
                </a:lnTo>
                <a:cubicBezTo>
                  <a:pt x="190957" y="9068"/>
                  <a:pt x="190157" y="7201"/>
                  <a:pt x="188024" y="6400"/>
                </a:cubicBezTo>
                <a:cubicBezTo>
                  <a:pt x="180823" y="3734"/>
                  <a:pt x="164821" y="267"/>
                  <a:pt x="155753" y="0"/>
                </a:cubicBezTo>
                <a:cubicBezTo>
                  <a:pt x="153886" y="0"/>
                  <a:pt x="153353" y="267"/>
                  <a:pt x="153086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9" name="Freeform 69"/>
          <p:cNvSpPr/>
          <p:nvPr/>
        </p:nvSpPr>
        <p:spPr>
          <a:xfrm>
            <a:off x="2227342" y="895138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0" name="Freeform 70"/>
          <p:cNvSpPr/>
          <p:nvPr/>
        </p:nvSpPr>
        <p:spPr>
          <a:xfrm>
            <a:off x="2373089" y="8802828"/>
            <a:ext cx="241097" cy="253099"/>
          </a:xfrm>
          <a:custGeom>
            <a:avLst/>
            <a:gdLst>
              <a:gd name="connsiteX0" fmla="*/ 205626 w 241097"/>
              <a:gd name="connsiteY0" fmla="*/ 88278 h 253099"/>
              <a:gd name="connsiteX1" fmla="*/ 185890 w 241097"/>
              <a:gd name="connsiteY1" fmla="*/ 89078 h 253099"/>
              <a:gd name="connsiteX2" fmla="*/ 185890 w 241097"/>
              <a:gd name="connsiteY2" fmla="*/ 25070 h 253099"/>
              <a:gd name="connsiteX3" fmla="*/ 186423 w 241097"/>
              <a:gd name="connsiteY3" fmla="*/ 11468 h 253099"/>
              <a:gd name="connsiteX4" fmla="*/ 183490 w 241097"/>
              <a:gd name="connsiteY4" fmla="*/ 6400 h 253099"/>
              <a:gd name="connsiteX5" fmla="*/ 151219 w 241097"/>
              <a:gd name="connsiteY5" fmla="*/ 0 h 253099"/>
              <a:gd name="connsiteX6" fmla="*/ 148552 w 241097"/>
              <a:gd name="connsiteY6" fmla="*/ 1334 h 253099"/>
              <a:gd name="connsiteX7" fmla="*/ 146685 w 241097"/>
              <a:gd name="connsiteY7" fmla="*/ 7201 h 253099"/>
              <a:gd name="connsiteX8" fmla="*/ 169621 w 241097"/>
              <a:gd name="connsiteY8" fmla="*/ 20269 h 253099"/>
              <a:gd name="connsiteX9" fmla="*/ 169621 w 241097"/>
              <a:gd name="connsiteY9" fmla="*/ 132283 h 253099"/>
              <a:gd name="connsiteX10" fmla="*/ 170688 w 241097"/>
              <a:gd name="connsiteY10" fmla="*/ 173088 h 253099"/>
              <a:gd name="connsiteX11" fmla="*/ 180289 w 241097"/>
              <a:gd name="connsiteY11" fmla="*/ 173088 h 253099"/>
              <a:gd name="connsiteX12" fmla="*/ 185890 w 241097"/>
              <a:gd name="connsiteY12" fmla="*/ 126416 h 253099"/>
              <a:gd name="connsiteX13" fmla="*/ 185890 w 241097"/>
              <a:gd name="connsiteY13" fmla="*/ 98946 h 253099"/>
              <a:gd name="connsiteX14" fmla="*/ 233362 w 241097"/>
              <a:gd name="connsiteY14" fmla="*/ 98413 h 253099"/>
              <a:gd name="connsiteX15" fmla="*/ 237896 w 241097"/>
              <a:gd name="connsiteY15" fmla="*/ 97346 h 253099"/>
              <a:gd name="connsiteX16" fmla="*/ 241097 w 241097"/>
              <a:gd name="connsiteY16" fmla="*/ 88812 h 253099"/>
              <a:gd name="connsiteX17" fmla="*/ 237630 w 241097"/>
              <a:gd name="connsiteY17" fmla="*/ 84810 h 253099"/>
              <a:gd name="connsiteX18" fmla="*/ 214160 w 241097"/>
              <a:gd name="connsiteY18" fmla="*/ 83478 h 253099"/>
              <a:gd name="connsiteX20" fmla="*/ 166420 w 241097"/>
              <a:gd name="connsiteY20" fmla="*/ 214694 h 253099"/>
              <a:gd name="connsiteX21" fmla="*/ 127749 w 241097"/>
              <a:gd name="connsiteY21" fmla="*/ 184557 h 253099"/>
              <a:gd name="connsiteX22" fmla="*/ 136017 w 241097"/>
              <a:gd name="connsiteY22" fmla="*/ 171221 h 253099"/>
              <a:gd name="connsiteX23" fmla="*/ 137351 w 241097"/>
              <a:gd name="connsiteY23" fmla="*/ 165621 h 253099"/>
              <a:gd name="connsiteX24" fmla="*/ 134417 w 241097"/>
              <a:gd name="connsiteY24" fmla="*/ 160554 h 253099"/>
              <a:gd name="connsiteX25" fmla="*/ 107213 w 241097"/>
              <a:gd name="connsiteY25" fmla="*/ 150953 h 253099"/>
              <a:gd name="connsiteX26" fmla="*/ 104280 w 241097"/>
              <a:gd name="connsiteY26" fmla="*/ 151753 h 253099"/>
              <a:gd name="connsiteX27" fmla="*/ 101346 w 241097"/>
              <a:gd name="connsiteY27" fmla="*/ 156819 h 253099"/>
              <a:gd name="connsiteX28" fmla="*/ 116281 w 241097"/>
              <a:gd name="connsiteY28" fmla="*/ 169355 h 253099"/>
              <a:gd name="connsiteX29" fmla="*/ 34938 w 241097"/>
              <a:gd name="connsiteY29" fmla="*/ 247497 h 253099"/>
              <a:gd name="connsiteX30" fmla="*/ 34404 w 241097"/>
              <a:gd name="connsiteY30" fmla="*/ 249898 h 253099"/>
              <a:gd name="connsiteX31" fmla="*/ 36805 w 241097"/>
              <a:gd name="connsiteY31" fmla="*/ 252565 h 253099"/>
              <a:gd name="connsiteX32" fmla="*/ 39205 w 241097"/>
              <a:gd name="connsiteY32" fmla="*/ 252565 h 253099"/>
              <a:gd name="connsiteX33" fmla="*/ 121348 w 241097"/>
              <a:gd name="connsiteY33" fmla="*/ 193091 h 253099"/>
              <a:gd name="connsiteX34" fmla="*/ 189090 w 241097"/>
              <a:gd name="connsiteY34" fmla="*/ 248297 h 253099"/>
              <a:gd name="connsiteX35" fmla="*/ 195224 w 241097"/>
              <a:gd name="connsiteY35" fmla="*/ 252032 h 253099"/>
              <a:gd name="connsiteX36" fmla="*/ 202425 w 241097"/>
              <a:gd name="connsiteY36" fmla="*/ 247765 h 253099"/>
              <a:gd name="connsiteX37" fmla="*/ 200025 w 241097"/>
              <a:gd name="connsiteY37" fmla="*/ 240564 h 253099"/>
              <a:gd name="connsiteX38" fmla="*/ 184290 w 241097"/>
              <a:gd name="connsiteY38" fmla="*/ 221894 h 253099"/>
              <a:gd name="connsiteX40" fmla="*/ 122149 w 241097"/>
              <a:gd name="connsiteY40" fmla="*/ 130949 h 253099"/>
              <a:gd name="connsiteX41" fmla="*/ 124816 w 241097"/>
              <a:gd name="connsiteY41" fmla="*/ 123749 h 253099"/>
              <a:gd name="connsiteX42" fmla="*/ 122949 w 241097"/>
              <a:gd name="connsiteY42" fmla="*/ 121082 h 253099"/>
              <a:gd name="connsiteX43" fmla="*/ 118415 w 241097"/>
              <a:gd name="connsiteY43" fmla="*/ 119215 h 253099"/>
              <a:gd name="connsiteX44" fmla="*/ 124282 w 241097"/>
              <a:gd name="connsiteY44" fmla="*/ 46672 h 253099"/>
              <a:gd name="connsiteX45" fmla="*/ 127483 w 241097"/>
              <a:gd name="connsiteY45" fmla="*/ 38671 h 253099"/>
              <a:gd name="connsiteX46" fmla="*/ 126949 w 241097"/>
              <a:gd name="connsiteY46" fmla="*/ 35471 h 253099"/>
              <a:gd name="connsiteX47" fmla="*/ 116281 w 241097"/>
              <a:gd name="connsiteY47" fmla="*/ 29337 h 253099"/>
              <a:gd name="connsiteX48" fmla="*/ 112281 w 241097"/>
              <a:gd name="connsiteY48" fmla="*/ 29337 h 253099"/>
              <a:gd name="connsiteX49" fmla="*/ 103746 w 241097"/>
              <a:gd name="connsiteY49" fmla="*/ 34137 h 253099"/>
              <a:gd name="connsiteX50" fmla="*/ 32537 w 241097"/>
              <a:gd name="connsiteY50" fmla="*/ 35738 h 253099"/>
              <a:gd name="connsiteX51" fmla="*/ 3734 w 241097"/>
              <a:gd name="connsiteY51" fmla="*/ 33338 h 253099"/>
              <a:gd name="connsiteX52" fmla="*/ 1067 w 241097"/>
              <a:gd name="connsiteY52" fmla="*/ 34404 h 253099"/>
              <a:gd name="connsiteX53" fmla="*/ 0 w 241097"/>
              <a:gd name="connsiteY53" fmla="*/ 39738 h 253099"/>
              <a:gd name="connsiteX54" fmla="*/ 13868 w 241097"/>
              <a:gd name="connsiteY54" fmla="*/ 47472 h 253099"/>
              <a:gd name="connsiteX55" fmla="*/ 19736 w 241097"/>
              <a:gd name="connsiteY55" fmla="*/ 129083 h 253099"/>
              <a:gd name="connsiteX56" fmla="*/ 21603 w 241097"/>
              <a:gd name="connsiteY56" fmla="*/ 143218 h 253099"/>
              <a:gd name="connsiteX57" fmla="*/ 30670 w 241097"/>
              <a:gd name="connsiteY57" fmla="*/ 143218 h 253099"/>
              <a:gd name="connsiteX58" fmla="*/ 33604 w 241097"/>
              <a:gd name="connsiteY58" fmla="*/ 132283 h 253099"/>
              <a:gd name="connsiteX60" fmla="*/ 32271 w 241097"/>
              <a:gd name="connsiteY60" fmla="*/ 45872 h 253099"/>
              <a:gd name="connsiteX61" fmla="*/ 106147 w 241097"/>
              <a:gd name="connsiteY61" fmla="*/ 44539 h 253099"/>
              <a:gd name="connsiteX62" fmla="*/ 105346 w 241097"/>
              <a:gd name="connsiteY62" fmla="*/ 119482 h 253099"/>
              <a:gd name="connsiteX63" fmla="*/ 100546 w 241097"/>
              <a:gd name="connsiteY63" fmla="*/ 121082 h 253099"/>
              <a:gd name="connsiteX64" fmla="*/ 33871 w 241097"/>
              <a:gd name="connsiteY64" fmla="*/ 122149 h 2530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41097" h="253099">
                <a:moveTo>
                  <a:pt x="205626" y="88278"/>
                </a:moveTo>
                <a:lnTo>
                  <a:pt x="185890" y="89078"/>
                </a:lnTo>
                <a:lnTo>
                  <a:pt x="185890" y="25070"/>
                </a:lnTo>
                <a:lnTo>
                  <a:pt x="186423" y="11468"/>
                </a:lnTo>
                <a:cubicBezTo>
                  <a:pt x="186423" y="9068"/>
                  <a:pt x="185623" y="7201"/>
                  <a:pt x="183490" y="6400"/>
                </a:cubicBezTo>
                <a:cubicBezTo>
                  <a:pt x="176288" y="3734"/>
                  <a:pt x="160287" y="267"/>
                  <a:pt x="151219" y="0"/>
                </a:cubicBezTo>
                <a:cubicBezTo>
                  <a:pt x="149352" y="0"/>
                  <a:pt x="148818" y="267"/>
                  <a:pt x="148552" y="1334"/>
                </a:cubicBezTo>
                <a:lnTo>
                  <a:pt x="146685" y="7201"/>
                </a:lnTo>
                <a:cubicBezTo>
                  <a:pt x="156286" y="10135"/>
                  <a:pt x="164554" y="14669"/>
                  <a:pt x="169621" y="20269"/>
                </a:cubicBezTo>
                <a:lnTo>
                  <a:pt x="169621" y="132283"/>
                </a:lnTo>
                <a:cubicBezTo>
                  <a:pt x="169621" y="143752"/>
                  <a:pt x="169621" y="163220"/>
                  <a:pt x="170688" y="173088"/>
                </a:cubicBezTo>
                <a:lnTo>
                  <a:pt x="180289" y="173088"/>
                </a:lnTo>
                <a:cubicBezTo>
                  <a:pt x="184023" y="162154"/>
                  <a:pt x="185890" y="145618"/>
                  <a:pt x="185890" y="126416"/>
                </a:cubicBezTo>
                <a:lnTo>
                  <a:pt x="185890" y="98946"/>
                </a:lnTo>
                <a:lnTo>
                  <a:pt x="233362" y="98413"/>
                </a:lnTo>
                <a:cubicBezTo>
                  <a:pt x="234696" y="98413"/>
                  <a:pt x="236563" y="98146"/>
                  <a:pt x="237896" y="97346"/>
                </a:cubicBezTo>
                <a:cubicBezTo>
                  <a:pt x="239497" y="96279"/>
                  <a:pt x="241097" y="93345"/>
                  <a:pt x="241097" y="88812"/>
                </a:cubicBezTo>
                <a:cubicBezTo>
                  <a:pt x="241097" y="86944"/>
                  <a:pt x="239497" y="85344"/>
                  <a:pt x="237630" y="84810"/>
                </a:cubicBezTo>
                <a:cubicBezTo>
                  <a:pt x="232562" y="83744"/>
                  <a:pt x="221894" y="83210"/>
                  <a:pt x="214160" y="83478"/>
                </a:cubicBezTo>
                <a:moveTo>
                  <a:pt x="166420" y="214694"/>
                </a:moveTo>
                <a:lnTo>
                  <a:pt x="127749" y="184557"/>
                </a:lnTo>
                <a:cubicBezTo>
                  <a:pt x="130949" y="180290"/>
                  <a:pt x="133616" y="175756"/>
                  <a:pt x="136017" y="171221"/>
                </a:cubicBezTo>
                <a:cubicBezTo>
                  <a:pt x="136817" y="169888"/>
                  <a:pt x="137351" y="168022"/>
                  <a:pt x="137351" y="165621"/>
                </a:cubicBezTo>
                <a:cubicBezTo>
                  <a:pt x="137351" y="163754"/>
                  <a:pt x="136284" y="161887"/>
                  <a:pt x="134417" y="160554"/>
                </a:cubicBezTo>
                <a:cubicBezTo>
                  <a:pt x="129349" y="157353"/>
                  <a:pt x="116281" y="152819"/>
                  <a:pt x="107213" y="150953"/>
                </a:cubicBezTo>
                <a:cubicBezTo>
                  <a:pt x="105613" y="150685"/>
                  <a:pt x="104813" y="150953"/>
                  <a:pt x="104280" y="151753"/>
                </a:cubicBezTo>
                <a:lnTo>
                  <a:pt x="101346" y="156819"/>
                </a:lnTo>
                <a:cubicBezTo>
                  <a:pt x="107747" y="160020"/>
                  <a:pt x="113881" y="165088"/>
                  <a:pt x="116281" y="169355"/>
                </a:cubicBezTo>
                <a:cubicBezTo>
                  <a:pt x="102679" y="196291"/>
                  <a:pt x="72276" y="225895"/>
                  <a:pt x="34938" y="247497"/>
                </a:cubicBezTo>
                <a:cubicBezTo>
                  <a:pt x="33871" y="248297"/>
                  <a:pt x="33871" y="249098"/>
                  <a:pt x="34404" y="249898"/>
                </a:cubicBezTo>
                <a:lnTo>
                  <a:pt x="36805" y="252565"/>
                </a:lnTo>
                <a:cubicBezTo>
                  <a:pt x="37605" y="253099"/>
                  <a:pt x="38138" y="253099"/>
                  <a:pt x="39205" y="252565"/>
                </a:cubicBezTo>
                <a:cubicBezTo>
                  <a:pt x="73876" y="237363"/>
                  <a:pt x="102413" y="216560"/>
                  <a:pt x="121348" y="193091"/>
                </a:cubicBezTo>
                <a:lnTo>
                  <a:pt x="189090" y="248297"/>
                </a:lnTo>
                <a:cubicBezTo>
                  <a:pt x="190957" y="249898"/>
                  <a:pt x="193624" y="251765"/>
                  <a:pt x="195224" y="252032"/>
                </a:cubicBezTo>
                <a:cubicBezTo>
                  <a:pt x="197891" y="252832"/>
                  <a:pt x="201625" y="250431"/>
                  <a:pt x="202425" y="247765"/>
                </a:cubicBezTo>
                <a:cubicBezTo>
                  <a:pt x="202959" y="245897"/>
                  <a:pt x="202159" y="243764"/>
                  <a:pt x="200025" y="240564"/>
                </a:cubicBezTo>
                <a:cubicBezTo>
                  <a:pt x="196824" y="235763"/>
                  <a:pt x="189624" y="227495"/>
                  <a:pt x="184290" y="221894"/>
                </a:cubicBezTo>
                <a:moveTo>
                  <a:pt x="122149" y="130949"/>
                </a:moveTo>
                <a:cubicBezTo>
                  <a:pt x="123215" y="129883"/>
                  <a:pt x="124816" y="127216"/>
                  <a:pt x="124816" y="123749"/>
                </a:cubicBezTo>
                <a:cubicBezTo>
                  <a:pt x="124816" y="122682"/>
                  <a:pt x="124015" y="121615"/>
                  <a:pt x="122949" y="121082"/>
                </a:cubicBezTo>
                <a:lnTo>
                  <a:pt x="118415" y="119215"/>
                </a:lnTo>
                <a:cubicBezTo>
                  <a:pt x="121348" y="96279"/>
                  <a:pt x="123749" y="69342"/>
                  <a:pt x="124282" y="46672"/>
                </a:cubicBezTo>
                <a:lnTo>
                  <a:pt x="127483" y="38671"/>
                </a:lnTo>
                <a:cubicBezTo>
                  <a:pt x="128016" y="37071"/>
                  <a:pt x="127749" y="36271"/>
                  <a:pt x="126949" y="35471"/>
                </a:cubicBezTo>
                <a:cubicBezTo>
                  <a:pt x="124816" y="33872"/>
                  <a:pt x="119215" y="30671"/>
                  <a:pt x="116281" y="29337"/>
                </a:cubicBezTo>
                <a:cubicBezTo>
                  <a:pt x="115214" y="28804"/>
                  <a:pt x="113081" y="28804"/>
                  <a:pt x="112281" y="29337"/>
                </a:cubicBezTo>
                <a:lnTo>
                  <a:pt x="103746" y="34137"/>
                </a:lnTo>
                <a:cubicBezTo>
                  <a:pt x="86411" y="35204"/>
                  <a:pt x="50406" y="35738"/>
                  <a:pt x="32537" y="35738"/>
                </a:cubicBezTo>
                <a:cubicBezTo>
                  <a:pt x="25603" y="34404"/>
                  <a:pt x="11201" y="33338"/>
                  <a:pt x="3734" y="33338"/>
                </a:cubicBezTo>
                <a:cubicBezTo>
                  <a:pt x="2134" y="33338"/>
                  <a:pt x="1333" y="33604"/>
                  <a:pt x="1067" y="34404"/>
                </a:cubicBezTo>
                <a:lnTo>
                  <a:pt x="0" y="39738"/>
                </a:lnTo>
                <a:cubicBezTo>
                  <a:pt x="5334" y="41339"/>
                  <a:pt x="10935" y="44272"/>
                  <a:pt x="13868" y="47472"/>
                </a:cubicBezTo>
                <a:lnTo>
                  <a:pt x="19736" y="129083"/>
                </a:lnTo>
                <a:cubicBezTo>
                  <a:pt x="20002" y="133884"/>
                  <a:pt x="20536" y="139485"/>
                  <a:pt x="21603" y="143218"/>
                </a:cubicBezTo>
                <a:lnTo>
                  <a:pt x="30670" y="143218"/>
                </a:lnTo>
                <a:cubicBezTo>
                  <a:pt x="32271" y="140018"/>
                  <a:pt x="33338" y="136817"/>
                  <a:pt x="33604" y="132283"/>
                </a:cubicBezTo>
                <a:moveTo>
                  <a:pt x="32271" y="45872"/>
                </a:moveTo>
                <a:cubicBezTo>
                  <a:pt x="54940" y="45072"/>
                  <a:pt x="82944" y="44539"/>
                  <a:pt x="106147" y="44539"/>
                </a:cubicBezTo>
                <a:lnTo>
                  <a:pt x="105346" y="119482"/>
                </a:lnTo>
                <a:lnTo>
                  <a:pt x="100546" y="121082"/>
                </a:lnTo>
                <a:cubicBezTo>
                  <a:pt x="85344" y="121615"/>
                  <a:pt x="53340" y="122149"/>
                  <a:pt x="33871" y="12214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1" name="Freeform 71"/>
          <p:cNvSpPr/>
          <p:nvPr/>
        </p:nvSpPr>
        <p:spPr>
          <a:xfrm>
            <a:off x="2635255" y="8918309"/>
            <a:ext cx="31737" cy="31204"/>
          </a:xfrm>
          <a:custGeom>
            <a:avLst/>
            <a:gdLst>
              <a:gd name="connsiteX0" fmla="*/ 15735 w 31737"/>
              <a:gd name="connsiteY0" fmla="*/ 31204 h 31204"/>
              <a:gd name="connsiteX1" fmla="*/ 31737 w 31737"/>
              <a:gd name="connsiteY1" fmla="*/ 15735 h 31204"/>
              <a:gd name="connsiteX2" fmla="*/ 15735 w 31737"/>
              <a:gd name="connsiteY2" fmla="*/ 0 h 31204"/>
              <a:gd name="connsiteX3" fmla="*/ 0 w 31737"/>
              <a:gd name="connsiteY3" fmla="*/ 15735 h 31204"/>
              <a:gd name="connsiteX4" fmla="*/ 15735 w 31737"/>
              <a:gd name="connsiteY4" fmla="*/ 31204 h 3120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</a:cxnLst>
            <a:rect l="l" t="t" r="r" b="b"/>
            <a:pathLst>
              <a:path w="31737" h="31204">
                <a:moveTo>
                  <a:pt x="15735" y="31204"/>
                </a:moveTo>
                <a:cubicBezTo>
                  <a:pt x="24803" y="31204"/>
                  <a:pt x="31737" y="24003"/>
                  <a:pt x="31737" y="15735"/>
                </a:cubicBezTo>
                <a:cubicBezTo>
                  <a:pt x="31737" y="6934"/>
                  <a:pt x="24803" y="0"/>
                  <a:pt x="15735" y="0"/>
                </a:cubicBezTo>
                <a:cubicBezTo>
                  <a:pt x="6934" y="0"/>
                  <a:pt x="0" y="6934"/>
                  <a:pt x="0" y="15735"/>
                </a:cubicBezTo>
                <a:cubicBezTo>
                  <a:pt x="0" y="24003"/>
                  <a:pt x="6934" y="31204"/>
                  <a:pt x="15735" y="312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2" name="Freeform 72"/>
          <p:cNvSpPr/>
          <p:nvPr/>
        </p:nvSpPr>
        <p:spPr>
          <a:xfrm>
            <a:off x="2691796" y="8802828"/>
            <a:ext cx="250431" cy="255765"/>
          </a:xfrm>
          <a:custGeom>
            <a:avLst/>
            <a:gdLst>
              <a:gd name="connsiteX0" fmla="*/ 214960 w 250431"/>
              <a:gd name="connsiteY0" fmla="*/ 120282 h 255765"/>
              <a:gd name="connsiteX1" fmla="*/ 195224 w 250431"/>
              <a:gd name="connsiteY1" fmla="*/ 121082 h 255765"/>
              <a:gd name="connsiteX2" fmla="*/ 195224 w 250431"/>
              <a:gd name="connsiteY2" fmla="*/ 79210 h 255765"/>
              <a:gd name="connsiteX3" fmla="*/ 242697 w 250431"/>
              <a:gd name="connsiteY3" fmla="*/ 78677 h 255765"/>
              <a:gd name="connsiteX4" fmla="*/ 247231 w 250431"/>
              <a:gd name="connsiteY4" fmla="*/ 77610 h 255765"/>
              <a:gd name="connsiteX5" fmla="*/ 250431 w 250431"/>
              <a:gd name="connsiteY5" fmla="*/ 69076 h 255765"/>
              <a:gd name="connsiteX6" fmla="*/ 246964 w 250431"/>
              <a:gd name="connsiteY6" fmla="*/ 65075 h 255765"/>
              <a:gd name="connsiteX7" fmla="*/ 223495 w 250431"/>
              <a:gd name="connsiteY7" fmla="*/ 63741 h 255765"/>
              <a:gd name="connsiteX8" fmla="*/ 214960 w 250431"/>
              <a:gd name="connsiteY8" fmla="*/ 68542 h 255765"/>
              <a:gd name="connsiteX9" fmla="*/ 195224 w 250431"/>
              <a:gd name="connsiteY9" fmla="*/ 69342 h 255765"/>
              <a:gd name="connsiteX10" fmla="*/ 195224 w 250431"/>
              <a:gd name="connsiteY10" fmla="*/ 25070 h 255765"/>
              <a:gd name="connsiteX11" fmla="*/ 195758 w 250431"/>
              <a:gd name="connsiteY11" fmla="*/ 11468 h 255765"/>
              <a:gd name="connsiteX12" fmla="*/ 192824 w 250431"/>
              <a:gd name="connsiteY12" fmla="*/ 6400 h 255765"/>
              <a:gd name="connsiteX13" fmla="*/ 160554 w 250431"/>
              <a:gd name="connsiteY13" fmla="*/ 0 h 255765"/>
              <a:gd name="connsiteX14" fmla="*/ 157887 w 250431"/>
              <a:gd name="connsiteY14" fmla="*/ 1334 h 255765"/>
              <a:gd name="connsiteX15" fmla="*/ 156020 w 250431"/>
              <a:gd name="connsiteY15" fmla="*/ 7201 h 255765"/>
              <a:gd name="connsiteX16" fmla="*/ 178956 w 250431"/>
              <a:gd name="connsiteY16" fmla="*/ 20269 h 255765"/>
              <a:gd name="connsiteX17" fmla="*/ 178956 w 250431"/>
              <a:gd name="connsiteY17" fmla="*/ 125616 h 255765"/>
              <a:gd name="connsiteX18" fmla="*/ 180023 w 250431"/>
              <a:gd name="connsiteY18" fmla="*/ 168554 h 255765"/>
              <a:gd name="connsiteX19" fmla="*/ 189891 w 250431"/>
              <a:gd name="connsiteY19" fmla="*/ 168554 h 255765"/>
              <a:gd name="connsiteX20" fmla="*/ 194958 w 250431"/>
              <a:gd name="connsiteY20" fmla="*/ 130949 h 255765"/>
              <a:gd name="connsiteX21" fmla="*/ 242697 w 250431"/>
              <a:gd name="connsiteY21" fmla="*/ 130149 h 255765"/>
              <a:gd name="connsiteX22" fmla="*/ 247231 w 250431"/>
              <a:gd name="connsiteY22" fmla="*/ 129083 h 255765"/>
              <a:gd name="connsiteX23" fmla="*/ 250431 w 250431"/>
              <a:gd name="connsiteY23" fmla="*/ 120548 h 255765"/>
              <a:gd name="connsiteX24" fmla="*/ 246964 w 250431"/>
              <a:gd name="connsiteY24" fmla="*/ 116548 h 255765"/>
              <a:gd name="connsiteX25" fmla="*/ 223495 w 250431"/>
              <a:gd name="connsiteY25" fmla="*/ 115215 h 255765"/>
              <a:gd name="connsiteX27" fmla="*/ 138684 w 250431"/>
              <a:gd name="connsiteY27" fmla="*/ 164821 h 255765"/>
              <a:gd name="connsiteX28" fmla="*/ 82144 w 250431"/>
              <a:gd name="connsiteY28" fmla="*/ 209360 h 255765"/>
              <a:gd name="connsiteX29" fmla="*/ 138684 w 250431"/>
              <a:gd name="connsiteY29" fmla="*/ 255765 h 255765"/>
              <a:gd name="connsiteX30" fmla="*/ 195224 w 250431"/>
              <a:gd name="connsiteY30" fmla="*/ 209360 h 255765"/>
              <a:gd name="connsiteX31" fmla="*/ 138684 w 250431"/>
              <a:gd name="connsiteY31" fmla="*/ 164821 h 255765"/>
              <a:gd name="connsiteX33" fmla="*/ 138684 w 250431"/>
              <a:gd name="connsiteY33" fmla="*/ 242431 h 255765"/>
              <a:gd name="connsiteX34" fmla="*/ 100279 w 250431"/>
              <a:gd name="connsiteY34" fmla="*/ 209360 h 255765"/>
              <a:gd name="connsiteX35" fmla="*/ 138684 w 250431"/>
              <a:gd name="connsiteY35" fmla="*/ 176288 h 255765"/>
              <a:gd name="connsiteX36" fmla="*/ 177622 w 250431"/>
              <a:gd name="connsiteY36" fmla="*/ 209360 h 255765"/>
              <a:gd name="connsiteX37" fmla="*/ 138684 w 250431"/>
              <a:gd name="connsiteY37" fmla="*/ 242431 h 255765"/>
              <a:gd name="connsiteX39" fmla="*/ 135750 w 250431"/>
              <a:gd name="connsiteY39" fmla="*/ 116281 h 255765"/>
              <a:gd name="connsiteX40" fmla="*/ 82677 w 250431"/>
              <a:gd name="connsiteY40" fmla="*/ 75476 h 255765"/>
              <a:gd name="connsiteX41" fmla="*/ 29070 w 250431"/>
              <a:gd name="connsiteY41" fmla="*/ 116281 h 255765"/>
              <a:gd name="connsiteX42" fmla="*/ 82677 w 250431"/>
              <a:gd name="connsiteY42" fmla="*/ 157353 h 255765"/>
              <a:gd name="connsiteX43" fmla="*/ 135750 w 250431"/>
              <a:gd name="connsiteY43" fmla="*/ 116281 h 255765"/>
              <a:gd name="connsiteX45" fmla="*/ 45873 w 250431"/>
              <a:gd name="connsiteY45" fmla="*/ 116281 h 255765"/>
              <a:gd name="connsiteX46" fmla="*/ 82677 w 250431"/>
              <a:gd name="connsiteY46" fmla="*/ 85611 h 255765"/>
              <a:gd name="connsiteX47" fmla="*/ 119215 w 250431"/>
              <a:gd name="connsiteY47" fmla="*/ 116281 h 255765"/>
              <a:gd name="connsiteX48" fmla="*/ 82677 w 250431"/>
              <a:gd name="connsiteY48" fmla="*/ 146685 h 255765"/>
              <a:gd name="connsiteX49" fmla="*/ 45873 w 250431"/>
              <a:gd name="connsiteY49" fmla="*/ 116281 h 255765"/>
              <a:gd name="connsiteX51" fmla="*/ 124016 w 250431"/>
              <a:gd name="connsiteY51" fmla="*/ 52807 h 255765"/>
              <a:gd name="connsiteX52" fmla="*/ 25337 w 250431"/>
              <a:gd name="connsiteY52" fmla="*/ 54407 h 255765"/>
              <a:gd name="connsiteX53" fmla="*/ 1867 w 250431"/>
              <a:gd name="connsiteY53" fmla="*/ 52540 h 255765"/>
              <a:gd name="connsiteX54" fmla="*/ 267 w 250431"/>
              <a:gd name="connsiteY54" fmla="*/ 55474 h 255765"/>
              <a:gd name="connsiteX55" fmla="*/ 1067 w 250431"/>
              <a:gd name="connsiteY55" fmla="*/ 57874 h 255765"/>
              <a:gd name="connsiteX56" fmla="*/ 21870 w 250431"/>
              <a:gd name="connsiteY56" fmla="*/ 68809 h 255765"/>
              <a:gd name="connsiteX57" fmla="*/ 41072 w 250431"/>
              <a:gd name="connsiteY57" fmla="*/ 64808 h 255765"/>
              <a:gd name="connsiteX58" fmla="*/ 129616 w 250431"/>
              <a:gd name="connsiteY58" fmla="*/ 62941 h 255765"/>
              <a:gd name="connsiteX59" fmla="*/ 153352 w 250431"/>
              <a:gd name="connsiteY59" fmla="*/ 64008 h 255765"/>
              <a:gd name="connsiteX60" fmla="*/ 158687 w 250431"/>
              <a:gd name="connsiteY60" fmla="*/ 55207 h 255765"/>
              <a:gd name="connsiteX61" fmla="*/ 156020 w 250431"/>
              <a:gd name="connsiteY61" fmla="*/ 52007 h 255765"/>
              <a:gd name="connsiteX62" fmla="*/ 132283 w 250431"/>
              <a:gd name="connsiteY62" fmla="*/ 48806 h 255765"/>
              <a:gd name="connsiteX64" fmla="*/ 41338 w 250431"/>
              <a:gd name="connsiteY64" fmla="*/ 19469 h 255765"/>
              <a:gd name="connsiteX65" fmla="*/ 41605 w 250431"/>
              <a:gd name="connsiteY65" fmla="*/ 21603 h 255765"/>
              <a:gd name="connsiteX66" fmla="*/ 57874 w 250431"/>
              <a:gd name="connsiteY66" fmla="*/ 35471 h 255765"/>
              <a:gd name="connsiteX67" fmla="*/ 62141 w 250431"/>
              <a:gd name="connsiteY67" fmla="*/ 36271 h 255765"/>
              <a:gd name="connsiteX68" fmla="*/ 108814 w 250431"/>
              <a:gd name="connsiteY68" fmla="*/ 34672 h 255765"/>
              <a:gd name="connsiteX69" fmla="*/ 112014 w 250431"/>
              <a:gd name="connsiteY69" fmla="*/ 33071 h 255765"/>
              <a:gd name="connsiteX70" fmla="*/ 112548 w 250431"/>
              <a:gd name="connsiteY70" fmla="*/ 24536 h 255765"/>
              <a:gd name="connsiteX71" fmla="*/ 109347 w 250431"/>
              <a:gd name="connsiteY71" fmla="*/ 22403 h 255765"/>
              <a:gd name="connsiteX72" fmla="*/ 43206 w 250431"/>
              <a:gd name="connsiteY72" fmla="*/ 17335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50431" h="255765">
                <a:moveTo>
                  <a:pt x="214960" y="120282"/>
                </a:moveTo>
                <a:lnTo>
                  <a:pt x="195224" y="121082"/>
                </a:lnTo>
                <a:lnTo>
                  <a:pt x="195224" y="79210"/>
                </a:lnTo>
                <a:lnTo>
                  <a:pt x="242697" y="78677"/>
                </a:lnTo>
                <a:cubicBezTo>
                  <a:pt x="244030" y="78677"/>
                  <a:pt x="245898" y="78410"/>
                  <a:pt x="247231" y="77610"/>
                </a:cubicBezTo>
                <a:cubicBezTo>
                  <a:pt x="248831" y="76543"/>
                  <a:pt x="250431" y="73609"/>
                  <a:pt x="250431" y="69076"/>
                </a:cubicBezTo>
                <a:cubicBezTo>
                  <a:pt x="250431" y="67209"/>
                  <a:pt x="248831" y="65608"/>
                  <a:pt x="246964" y="65075"/>
                </a:cubicBezTo>
                <a:cubicBezTo>
                  <a:pt x="241897" y="64008"/>
                  <a:pt x="231229" y="63474"/>
                  <a:pt x="223495" y="63741"/>
                </a:cubicBezTo>
                <a:lnTo>
                  <a:pt x="214960" y="68542"/>
                </a:lnTo>
                <a:lnTo>
                  <a:pt x="195224" y="69342"/>
                </a:lnTo>
                <a:lnTo>
                  <a:pt x="195224" y="25070"/>
                </a:lnTo>
                <a:lnTo>
                  <a:pt x="195758" y="11468"/>
                </a:lnTo>
                <a:cubicBezTo>
                  <a:pt x="195758" y="9068"/>
                  <a:pt x="194958" y="7201"/>
                  <a:pt x="192824" y="6400"/>
                </a:cubicBezTo>
                <a:cubicBezTo>
                  <a:pt x="185623" y="3734"/>
                  <a:pt x="169621" y="267"/>
                  <a:pt x="160554" y="0"/>
                </a:cubicBezTo>
                <a:cubicBezTo>
                  <a:pt x="158687" y="0"/>
                  <a:pt x="158153" y="267"/>
                  <a:pt x="157887" y="1334"/>
                </a:cubicBezTo>
                <a:lnTo>
                  <a:pt x="156020" y="7201"/>
                </a:lnTo>
                <a:cubicBezTo>
                  <a:pt x="165621" y="10135"/>
                  <a:pt x="173888" y="14669"/>
                  <a:pt x="178956" y="20269"/>
                </a:cubicBezTo>
                <a:lnTo>
                  <a:pt x="178956" y="125616"/>
                </a:lnTo>
                <a:cubicBezTo>
                  <a:pt x="178956" y="137351"/>
                  <a:pt x="178956" y="157620"/>
                  <a:pt x="180023" y="168554"/>
                </a:cubicBezTo>
                <a:lnTo>
                  <a:pt x="189891" y="168554"/>
                </a:lnTo>
                <a:cubicBezTo>
                  <a:pt x="192291" y="158687"/>
                  <a:pt x="194158" y="144818"/>
                  <a:pt x="194958" y="130949"/>
                </a:cubicBezTo>
                <a:lnTo>
                  <a:pt x="242697" y="130149"/>
                </a:lnTo>
                <a:cubicBezTo>
                  <a:pt x="244030" y="130149"/>
                  <a:pt x="245898" y="129883"/>
                  <a:pt x="247231" y="129083"/>
                </a:cubicBezTo>
                <a:cubicBezTo>
                  <a:pt x="248831" y="128283"/>
                  <a:pt x="250431" y="125082"/>
                  <a:pt x="250431" y="120548"/>
                </a:cubicBezTo>
                <a:cubicBezTo>
                  <a:pt x="250431" y="118949"/>
                  <a:pt x="248831" y="117081"/>
                  <a:pt x="246964" y="116548"/>
                </a:cubicBezTo>
                <a:cubicBezTo>
                  <a:pt x="241897" y="115481"/>
                  <a:pt x="231229" y="114947"/>
                  <a:pt x="223495" y="115215"/>
                </a:cubicBezTo>
                <a:moveTo>
                  <a:pt x="138684" y="164821"/>
                </a:moveTo>
                <a:cubicBezTo>
                  <a:pt x="106147" y="164821"/>
                  <a:pt x="82144" y="183756"/>
                  <a:pt x="82144" y="209360"/>
                </a:cubicBezTo>
                <a:cubicBezTo>
                  <a:pt x="82144" y="236296"/>
                  <a:pt x="106147" y="255765"/>
                  <a:pt x="138684" y="255765"/>
                </a:cubicBezTo>
                <a:cubicBezTo>
                  <a:pt x="171222" y="255765"/>
                  <a:pt x="195224" y="236296"/>
                  <a:pt x="195224" y="209360"/>
                </a:cubicBezTo>
                <a:cubicBezTo>
                  <a:pt x="195224" y="183756"/>
                  <a:pt x="171222" y="164821"/>
                  <a:pt x="138684" y="164821"/>
                </a:cubicBezTo>
                <a:moveTo>
                  <a:pt x="138684" y="242431"/>
                </a:moveTo>
                <a:cubicBezTo>
                  <a:pt x="116815" y="242431"/>
                  <a:pt x="100279" y="229629"/>
                  <a:pt x="100279" y="209360"/>
                </a:cubicBezTo>
                <a:cubicBezTo>
                  <a:pt x="100279" y="189357"/>
                  <a:pt x="116815" y="176288"/>
                  <a:pt x="138684" y="176288"/>
                </a:cubicBezTo>
                <a:cubicBezTo>
                  <a:pt x="160820" y="176288"/>
                  <a:pt x="177622" y="189357"/>
                  <a:pt x="177622" y="209360"/>
                </a:cubicBezTo>
                <a:cubicBezTo>
                  <a:pt x="177622" y="229629"/>
                  <a:pt x="160820" y="242431"/>
                  <a:pt x="138684" y="242431"/>
                </a:cubicBezTo>
                <a:moveTo>
                  <a:pt x="135750" y="116281"/>
                </a:moveTo>
                <a:cubicBezTo>
                  <a:pt x="135750" y="91478"/>
                  <a:pt x="112281" y="75476"/>
                  <a:pt x="82677" y="75476"/>
                </a:cubicBezTo>
                <a:cubicBezTo>
                  <a:pt x="52540" y="75476"/>
                  <a:pt x="29070" y="91478"/>
                  <a:pt x="29070" y="116281"/>
                </a:cubicBezTo>
                <a:cubicBezTo>
                  <a:pt x="29070" y="141084"/>
                  <a:pt x="52540" y="157353"/>
                  <a:pt x="82677" y="157353"/>
                </a:cubicBezTo>
                <a:cubicBezTo>
                  <a:pt x="112281" y="157353"/>
                  <a:pt x="135750" y="141084"/>
                  <a:pt x="135750" y="116281"/>
                </a:cubicBezTo>
                <a:moveTo>
                  <a:pt x="45873" y="116281"/>
                </a:moveTo>
                <a:cubicBezTo>
                  <a:pt x="45873" y="97079"/>
                  <a:pt x="62141" y="85611"/>
                  <a:pt x="82677" y="85611"/>
                </a:cubicBezTo>
                <a:cubicBezTo>
                  <a:pt x="102946" y="85611"/>
                  <a:pt x="119215" y="97079"/>
                  <a:pt x="119215" y="116281"/>
                </a:cubicBezTo>
                <a:cubicBezTo>
                  <a:pt x="119215" y="135484"/>
                  <a:pt x="102946" y="146685"/>
                  <a:pt x="82677" y="146685"/>
                </a:cubicBezTo>
                <a:cubicBezTo>
                  <a:pt x="62141" y="146685"/>
                  <a:pt x="45873" y="135484"/>
                  <a:pt x="45873" y="116281"/>
                </a:cubicBezTo>
                <a:moveTo>
                  <a:pt x="124016" y="52807"/>
                </a:moveTo>
                <a:cubicBezTo>
                  <a:pt x="111747" y="53607"/>
                  <a:pt x="36538" y="54673"/>
                  <a:pt x="25337" y="54407"/>
                </a:cubicBezTo>
                <a:cubicBezTo>
                  <a:pt x="19203" y="54407"/>
                  <a:pt x="9068" y="53873"/>
                  <a:pt x="1867" y="52540"/>
                </a:cubicBezTo>
                <a:lnTo>
                  <a:pt x="267" y="55474"/>
                </a:lnTo>
                <a:cubicBezTo>
                  <a:pt x="0" y="56007"/>
                  <a:pt x="0" y="57074"/>
                  <a:pt x="1067" y="57874"/>
                </a:cubicBezTo>
                <a:cubicBezTo>
                  <a:pt x="6401" y="61875"/>
                  <a:pt x="14669" y="66408"/>
                  <a:pt x="21870" y="68809"/>
                </a:cubicBezTo>
                <a:cubicBezTo>
                  <a:pt x="26403" y="66942"/>
                  <a:pt x="36005" y="65075"/>
                  <a:pt x="41072" y="64808"/>
                </a:cubicBezTo>
                <a:cubicBezTo>
                  <a:pt x="51206" y="64008"/>
                  <a:pt x="118682" y="62941"/>
                  <a:pt x="129616" y="62941"/>
                </a:cubicBezTo>
                <a:cubicBezTo>
                  <a:pt x="135484" y="62941"/>
                  <a:pt x="148285" y="63208"/>
                  <a:pt x="153352" y="64008"/>
                </a:cubicBezTo>
                <a:cubicBezTo>
                  <a:pt x="155486" y="62941"/>
                  <a:pt x="158687" y="59207"/>
                  <a:pt x="158687" y="55207"/>
                </a:cubicBezTo>
                <a:cubicBezTo>
                  <a:pt x="158687" y="53607"/>
                  <a:pt x="157620" y="52540"/>
                  <a:pt x="156020" y="52007"/>
                </a:cubicBezTo>
                <a:cubicBezTo>
                  <a:pt x="151219" y="50406"/>
                  <a:pt x="139751" y="49073"/>
                  <a:pt x="132283" y="48806"/>
                </a:cubicBezTo>
                <a:moveTo>
                  <a:pt x="41338" y="19469"/>
                </a:moveTo>
                <a:cubicBezTo>
                  <a:pt x="41072" y="20003"/>
                  <a:pt x="41072" y="20536"/>
                  <a:pt x="41605" y="21603"/>
                </a:cubicBezTo>
                <a:cubicBezTo>
                  <a:pt x="46139" y="27204"/>
                  <a:pt x="52540" y="32538"/>
                  <a:pt x="57874" y="35471"/>
                </a:cubicBezTo>
                <a:cubicBezTo>
                  <a:pt x="59207" y="36271"/>
                  <a:pt x="60274" y="36271"/>
                  <a:pt x="62141" y="36271"/>
                </a:cubicBezTo>
                <a:cubicBezTo>
                  <a:pt x="74143" y="35204"/>
                  <a:pt x="94412" y="34938"/>
                  <a:pt x="108814" y="34672"/>
                </a:cubicBezTo>
                <a:cubicBezTo>
                  <a:pt x="110147" y="34672"/>
                  <a:pt x="111214" y="34404"/>
                  <a:pt x="112014" y="33071"/>
                </a:cubicBezTo>
                <a:cubicBezTo>
                  <a:pt x="113081" y="31204"/>
                  <a:pt x="113348" y="26937"/>
                  <a:pt x="112548" y="24536"/>
                </a:cubicBezTo>
                <a:cubicBezTo>
                  <a:pt x="112281" y="23203"/>
                  <a:pt x="111214" y="22403"/>
                  <a:pt x="109347" y="22403"/>
                </a:cubicBezTo>
                <a:cubicBezTo>
                  <a:pt x="90411" y="22137"/>
                  <a:pt x="66942" y="21603"/>
                  <a:pt x="43206" y="1733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3" name="Freeform 73"/>
          <p:cNvSpPr/>
          <p:nvPr/>
        </p:nvSpPr>
        <p:spPr>
          <a:xfrm>
            <a:off x="2963296" y="8918309"/>
            <a:ext cx="31737" cy="31204"/>
          </a:xfrm>
          <a:custGeom>
            <a:avLst/>
            <a:gdLst>
              <a:gd name="connsiteX0" fmla="*/ 15735 w 31737"/>
              <a:gd name="connsiteY0" fmla="*/ 31204 h 31204"/>
              <a:gd name="connsiteX1" fmla="*/ 31737 w 31737"/>
              <a:gd name="connsiteY1" fmla="*/ 15735 h 31204"/>
              <a:gd name="connsiteX2" fmla="*/ 15735 w 31737"/>
              <a:gd name="connsiteY2" fmla="*/ 0 h 31204"/>
              <a:gd name="connsiteX3" fmla="*/ 0 w 31737"/>
              <a:gd name="connsiteY3" fmla="*/ 15735 h 31204"/>
              <a:gd name="connsiteX4" fmla="*/ 15735 w 31737"/>
              <a:gd name="connsiteY4" fmla="*/ 31204 h 3120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</a:cxnLst>
            <a:rect l="l" t="t" r="r" b="b"/>
            <a:pathLst>
              <a:path w="31737" h="31204">
                <a:moveTo>
                  <a:pt x="15735" y="31204"/>
                </a:moveTo>
                <a:cubicBezTo>
                  <a:pt x="24803" y="31204"/>
                  <a:pt x="31737" y="24003"/>
                  <a:pt x="31737" y="15735"/>
                </a:cubicBezTo>
                <a:cubicBezTo>
                  <a:pt x="31737" y="6934"/>
                  <a:pt x="24803" y="0"/>
                  <a:pt x="15735" y="0"/>
                </a:cubicBezTo>
                <a:cubicBezTo>
                  <a:pt x="6934" y="0"/>
                  <a:pt x="0" y="6934"/>
                  <a:pt x="0" y="15735"/>
                </a:cubicBezTo>
                <a:cubicBezTo>
                  <a:pt x="0" y="24003"/>
                  <a:pt x="6934" y="31204"/>
                  <a:pt x="15735" y="312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4" name="Freeform 74"/>
          <p:cNvSpPr/>
          <p:nvPr/>
        </p:nvSpPr>
        <p:spPr>
          <a:xfrm>
            <a:off x="3029438" y="8802828"/>
            <a:ext cx="211493" cy="258432"/>
          </a:xfrm>
          <a:custGeom>
            <a:avLst/>
            <a:gdLst>
              <a:gd name="connsiteX0" fmla="*/ 190691 w 211493"/>
              <a:gd name="connsiteY0" fmla="*/ 169888 h 258432"/>
              <a:gd name="connsiteX1" fmla="*/ 76276 w 211493"/>
              <a:gd name="connsiteY1" fmla="*/ 172021 h 258432"/>
              <a:gd name="connsiteX2" fmla="*/ 51206 w 211493"/>
              <a:gd name="connsiteY2" fmla="*/ 169621 h 258432"/>
              <a:gd name="connsiteX3" fmla="*/ 49606 w 211493"/>
              <a:gd name="connsiteY3" fmla="*/ 172822 h 258432"/>
              <a:gd name="connsiteX4" fmla="*/ 50406 w 211493"/>
              <a:gd name="connsiteY4" fmla="*/ 175222 h 258432"/>
              <a:gd name="connsiteX5" fmla="*/ 72542 w 211493"/>
              <a:gd name="connsiteY5" fmla="*/ 186690 h 258432"/>
              <a:gd name="connsiteX6" fmla="*/ 95745 w 211493"/>
              <a:gd name="connsiteY6" fmla="*/ 182423 h 258432"/>
              <a:gd name="connsiteX7" fmla="*/ 191224 w 211493"/>
              <a:gd name="connsiteY7" fmla="*/ 181090 h 258432"/>
              <a:gd name="connsiteX8" fmla="*/ 191224 w 211493"/>
              <a:gd name="connsiteY8" fmla="*/ 224028 h 258432"/>
              <a:gd name="connsiteX9" fmla="*/ 192557 w 211493"/>
              <a:gd name="connsiteY9" fmla="*/ 258432 h 258432"/>
              <a:gd name="connsiteX10" fmla="*/ 202692 w 211493"/>
              <a:gd name="connsiteY10" fmla="*/ 258432 h 258432"/>
              <a:gd name="connsiteX11" fmla="*/ 207226 w 211493"/>
              <a:gd name="connsiteY11" fmla="*/ 219494 h 258432"/>
              <a:gd name="connsiteX12" fmla="*/ 208026 w 211493"/>
              <a:gd name="connsiteY12" fmla="*/ 182423 h 258432"/>
              <a:gd name="connsiteX13" fmla="*/ 210960 w 211493"/>
              <a:gd name="connsiteY13" fmla="*/ 174956 h 258432"/>
              <a:gd name="connsiteX14" fmla="*/ 210693 w 211493"/>
              <a:gd name="connsiteY14" fmla="*/ 172021 h 258432"/>
              <a:gd name="connsiteX15" fmla="*/ 201359 w 211493"/>
              <a:gd name="connsiteY15" fmla="*/ 166421 h 258432"/>
              <a:gd name="connsiteX16" fmla="*/ 197625 w 211493"/>
              <a:gd name="connsiteY16" fmla="*/ 166421 h 258432"/>
              <a:gd name="connsiteX18" fmla="*/ 111214 w 211493"/>
              <a:gd name="connsiteY18" fmla="*/ 135751 h 258432"/>
              <a:gd name="connsiteX19" fmla="*/ 116281 w 211493"/>
              <a:gd name="connsiteY19" fmla="*/ 139485 h 258432"/>
              <a:gd name="connsiteX20" fmla="*/ 124016 w 211493"/>
              <a:gd name="connsiteY20" fmla="*/ 135751 h 258432"/>
              <a:gd name="connsiteX21" fmla="*/ 123216 w 211493"/>
              <a:gd name="connsiteY21" fmla="*/ 129883 h 258432"/>
              <a:gd name="connsiteX22" fmla="*/ 113081 w 211493"/>
              <a:gd name="connsiteY22" fmla="*/ 113881 h 258432"/>
              <a:gd name="connsiteX23" fmla="*/ 102680 w 211493"/>
              <a:gd name="connsiteY23" fmla="*/ 109613 h 258432"/>
              <a:gd name="connsiteX24" fmla="*/ 72542 w 211493"/>
              <a:gd name="connsiteY24" fmla="*/ 80543 h 258432"/>
              <a:gd name="connsiteX25" fmla="*/ 86411 w 211493"/>
              <a:gd name="connsiteY25" fmla="*/ 48540 h 258432"/>
              <a:gd name="connsiteX26" fmla="*/ 87211 w 211493"/>
              <a:gd name="connsiteY26" fmla="*/ 43206 h 258432"/>
              <a:gd name="connsiteX27" fmla="*/ 84544 w 211493"/>
              <a:gd name="connsiteY27" fmla="*/ 38405 h 258432"/>
              <a:gd name="connsiteX28" fmla="*/ 57874 w 211493"/>
              <a:gd name="connsiteY28" fmla="*/ 28804 h 258432"/>
              <a:gd name="connsiteX29" fmla="*/ 55207 w 211493"/>
              <a:gd name="connsiteY29" fmla="*/ 29604 h 258432"/>
              <a:gd name="connsiteX30" fmla="*/ 52273 w 211493"/>
              <a:gd name="connsiteY30" fmla="*/ 35204 h 258432"/>
              <a:gd name="connsiteX31" fmla="*/ 67742 w 211493"/>
              <a:gd name="connsiteY31" fmla="*/ 47740 h 258432"/>
              <a:gd name="connsiteX32" fmla="*/ 1067 w 211493"/>
              <a:gd name="connsiteY32" fmla="*/ 145885 h 258432"/>
              <a:gd name="connsiteX33" fmla="*/ 533 w 211493"/>
              <a:gd name="connsiteY33" fmla="*/ 148019 h 258432"/>
              <a:gd name="connsiteX34" fmla="*/ 2934 w 211493"/>
              <a:gd name="connsiteY34" fmla="*/ 150419 h 258432"/>
              <a:gd name="connsiteX35" fmla="*/ 5601 w 211493"/>
              <a:gd name="connsiteY35" fmla="*/ 150419 h 258432"/>
              <a:gd name="connsiteX36" fmla="*/ 66675 w 211493"/>
              <a:gd name="connsiteY36" fmla="*/ 89878 h 258432"/>
              <a:gd name="connsiteX38" fmla="*/ 141351 w 211493"/>
              <a:gd name="connsiteY38" fmla="*/ 121082 h 258432"/>
              <a:gd name="connsiteX39" fmla="*/ 142418 w 211493"/>
              <a:gd name="connsiteY39" fmla="*/ 157886 h 258432"/>
              <a:gd name="connsiteX40" fmla="*/ 152019 w 211493"/>
              <a:gd name="connsiteY40" fmla="*/ 157886 h 258432"/>
              <a:gd name="connsiteX41" fmla="*/ 157086 w 211493"/>
              <a:gd name="connsiteY41" fmla="*/ 115481 h 258432"/>
              <a:gd name="connsiteX42" fmla="*/ 157086 w 211493"/>
              <a:gd name="connsiteY42" fmla="*/ 94412 h 258432"/>
              <a:gd name="connsiteX43" fmla="*/ 194158 w 211493"/>
              <a:gd name="connsiteY43" fmla="*/ 93345 h 258432"/>
              <a:gd name="connsiteX44" fmla="*/ 194158 w 211493"/>
              <a:gd name="connsiteY44" fmla="*/ 122149 h 258432"/>
              <a:gd name="connsiteX45" fmla="*/ 195224 w 211493"/>
              <a:gd name="connsiteY45" fmla="*/ 158953 h 258432"/>
              <a:gd name="connsiteX46" fmla="*/ 205092 w 211493"/>
              <a:gd name="connsiteY46" fmla="*/ 158953 h 258432"/>
              <a:gd name="connsiteX47" fmla="*/ 210426 w 211493"/>
              <a:gd name="connsiteY47" fmla="*/ 116548 h 258432"/>
              <a:gd name="connsiteX48" fmla="*/ 210426 w 211493"/>
              <a:gd name="connsiteY48" fmla="*/ 23737 h 258432"/>
              <a:gd name="connsiteX49" fmla="*/ 210960 w 211493"/>
              <a:gd name="connsiteY49" fmla="*/ 11202 h 258432"/>
              <a:gd name="connsiteX50" fmla="*/ 207759 w 211493"/>
              <a:gd name="connsiteY50" fmla="*/ 6135 h 258432"/>
              <a:gd name="connsiteX51" fmla="*/ 177622 w 211493"/>
              <a:gd name="connsiteY51" fmla="*/ 0 h 258432"/>
              <a:gd name="connsiteX52" fmla="*/ 174688 w 211493"/>
              <a:gd name="connsiteY52" fmla="*/ 1334 h 258432"/>
              <a:gd name="connsiteX53" fmla="*/ 173088 w 211493"/>
              <a:gd name="connsiteY53" fmla="*/ 6934 h 258432"/>
              <a:gd name="connsiteX54" fmla="*/ 194158 w 211493"/>
              <a:gd name="connsiteY54" fmla="*/ 19469 h 258432"/>
              <a:gd name="connsiteX55" fmla="*/ 194158 w 211493"/>
              <a:gd name="connsiteY55" fmla="*/ 83478 h 258432"/>
              <a:gd name="connsiteX56" fmla="*/ 157086 w 211493"/>
              <a:gd name="connsiteY56" fmla="*/ 84544 h 258432"/>
              <a:gd name="connsiteX57" fmla="*/ 157086 w 211493"/>
              <a:gd name="connsiteY57" fmla="*/ 37071 h 258432"/>
              <a:gd name="connsiteX58" fmla="*/ 157620 w 211493"/>
              <a:gd name="connsiteY58" fmla="*/ 25870 h 258432"/>
              <a:gd name="connsiteX59" fmla="*/ 154953 w 211493"/>
              <a:gd name="connsiteY59" fmla="*/ 21069 h 258432"/>
              <a:gd name="connsiteX60" fmla="*/ 126949 w 211493"/>
              <a:gd name="connsiteY60" fmla="*/ 15202 h 258432"/>
              <a:gd name="connsiteX61" fmla="*/ 124282 w 211493"/>
              <a:gd name="connsiteY61" fmla="*/ 16535 h 258432"/>
              <a:gd name="connsiteX62" fmla="*/ 122416 w 211493"/>
              <a:gd name="connsiteY62" fmla="*/ 22137 h 258432"/>
              <a:gd name="connsiteX63" fmla="*/ 141351 w 211493"/>
              <a:gd name="connsiteY63" fmla="*/ 33338 h 2584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11493" h="258432">
                <a:moveTo>
                  <a:pt x="190691" y="169888"/>
                </a:moveTo>
                <a:cubicBezTo>
                  <a:pt x="171488" y="170688"/>
                  <a:pt x="89611" y="172021"/>
                  <a:pt x="76276" y="172021"/>
                </a:cubicBezTo>
                <a:cubicBezTo>
                  <a:pt x="69075" y="172021"/>
                  <a:pt x="58674" y="171221"/>
                  <a:pt x="51206" y="169621"/>
                </a:cubicBezTo>
                <a:lnTo>
                  <a:pt x="49606" y="172822"/>
                </a:lnTo>
                <a:cubicBezTo>
                  <a:pt x="49340" y="173889"/>
                  <a:pt x="49606" y="174689"/>
                  <a:pt x="50406" y="175222"/>
                </a:cubicBezTo>
                <a:cubicBezTo>
                  <a:pt x="56274" y="179756"/>
                  <a:pt x="64541" y="184023"/>
                  <a:pt x="72542" y="186690"/>
                </a:cubicBezTo>
                <a:cubicBezTo>
                  <a:pt x="78410" y="184557"/>
                  <a:pt x="89611" y="182690"/>
                  <a:pt x="95745" y="182423"/>
                </a:cubicBezTo>
                <a:cubicBezTo>
                  <a:pt x="108013" y="181622"/>
                  <a:pt x="169888" y="180822"/>
                  <a:pt x="191224" y="181090"/>
                </a:cubicBezTo>
                <a:lnTo>
                  <a:pt x="191224" y="224028"/>
                </a:lnTo>
                <a:cubicBezTo>
                  <a:pt x="191224" y="233629"/>
                  <a:pt x="191491" y="249098"/>
                  <a:pt x="192557" y="258432"/>
                </a:cubicBezTo>
                <a:lnTo>
                  <a:pt x="202692" y="258432"/>
                </a:lnTo>
                <a:cubicBezTo>
                  <a:pt x="205359" y="248297"/>
                  <a:pt x="207226" y="230696"/>
                  <a:pt x="207226" y="219494"/>
                </a:cubicBezTo>
                <a:lnTo>
                  <a:pt x="208026" y="182423"/>
                </a:lnTo>
                <a:lnTo>
                  <a:pt x="210960" y="174956"/>
                </a:lnTo>
                <a:cubicBezTo>
                  <a:pt x="211493" y="173889"/>
                  <a:pt x="211493" y="172822"/>
                  <a:pt x="210693" y="172021"/>
                </a:cubicBezTo>
                <a:cubicBezTo>
                  <a:pt x="208826" y="170421"/>
                  <a:pt x="204026" y="167754"/>
                  <a:pt x="201359" y="166421"/>
                </a:cubicBezTo>
                <a:cubicBezTo>
                  <a:pt x="200292" y="165888"/>
                  <a:pt x="198958" y="165888"/>
                  <a:pt x="197625" y="166421"/>
                </a:cubicBezTo>
                <a:moveTo>
                  <a:pt x="111214" y="135751"/>
                </a:moveTo>
                <a:cubicBezTo>
                  <a:pt x="112814" y="137351"/>
                  <a:pt x="114681" y="139218"/>
                  <a:pt x="116281" y="139485"/>
                </a:cubicBezTo>
                <a:cubicBezTo>
                  <a:pt x="118948" y="140284"/>
                  <a:pt x="122682" y="138684"/>
                  <a:pt x="124016" y="135751"/>
                </a:cubicBezTo>
                <a:cubicBezTo>
                  <a:pt x="124549" y="134417"/>
                  <a:pt x="124282" y="132550"/>
                  <a:pt x="123216" y="129883"/>
                </a:cubicBezTo>
                <a:cubicBezTo>
                  <a:pt x="121349" y="125882"/>
                  <a:pt x="116815" y="118682"/>
                  <a:pt x="113081" y="113881"/>
                </a:cubicBezTo>
                <a:lnTo>
                  <a:pt x="102680" y="109613"/>
                </a:lnTo>
                <a:lnTo>
                  <a:pt x="72542" y="80543"/>
                </a:lnTo>
                <a:cubicBezTo>
                  <a:pt x="78677" y="69876"/>
                  <a:pt x="83211" y="59207"/>
                  <a:pt x="86411" y="48540"/>
                </a:cubicBezTo>
                <a:cubicBezTo>
                  <a:pt x="86944" y="47206"/>
                  <a:pt x="87211" y="45339"/>
                  <a:pt x="87211" y="43206"/>
                </a:cubicBezTo>
                <a:cubicBezTo>
                  <a:pt x="87211" y="41072"/>
                  <a:pt x="86144" y="39738"/>
                  <a:pt x="84544" y="38405"/>
                </a:cubicBezTo>
                <a:cubicBezTo>
                  <a:pt x="79477" y="34938"/>
                  <a:pt x="67208" y="30671"/>
                  <a:pt x="57874" y="28804"/>
                </a:cubicBezTo>
                <a:cubicBezTo>
                  <a:pt x="56274" y="28537"/>
                  <a:pt x="55741" y="28804"/>
                  <a:pt x="55207" y="29604"/>
                </a:cubicBezTo>
                <a:lnTo>
                  <a:pt x="52273" y="35204"/>
                </a:lnTo>
                <a:cubicBezTo>
                  <a:pt x="58941" y="38671"/>
                  <a:pt x="64808" y="43473"/>
                  <a:pt x="67742" y="47740"/>
                </a:cubicBezTo>
                <a:cubicBezTo>
                  <a:pt x="58941" y="79743"/>
                  <a:pt x="34404" y="116548"/>
                  <a:pt x="1067" y="145885"/>
                </a:cubicBezTo>
                <a:cubicBezTo>
                  <a:pt x="0" y="146685"/>
                  <a:pt x="0" y="147218"/>
                  <a:pt x="533" y="148019"/>
                </a:cubicBezTo>
                <a:lnTo>
                  <a:pt x="2934" y="150419"/>
                </a:lnTo>
                <a:cubicBezTo>
                  <a:pt x="3734" y="151219"/>
                  <a:pt x="4534" y="151219"/>
                  <a:pt x="5601" y="150419"/>
                </a:cubicBezTo>
                <a:cubicBezTo>
                  <a:pt x="31471" y="132550"/>
                  <a:pt x="52273" y="111747"/>
                  <a:pt x="66675" y="89878"/>
                </a:cubicBezTo>
                <a:moveTo>
                  <a:pt x="141351" y="121082"/>
                </a:moveTo>
                <a:cubicBezTo>
                  <a:pt x="141351" y="131216"/>
                  <a:pt x="141618" y="148552"/>
                  <a:pt x="142418" y="157886"/>
                </a:cubicBezTo>
                <a:lnTo>
                  <a:pt x="152019" y="157886"/>
                </a:lnTo>
                <a:cubicBezTo>
                  <a:pt x="154953" y="147752"/>
                  <a:pt x="157086" y="130683"/>
                  <a:pt x="157086" y="115481"/>
                </a:cubicBezTo>
                <a:lnTo>
                  <a:pt x="157086" y="94412"/>
                </a:lnTo>
                <a:lnTo>
                  <a:pt x="194158" y="93345"/>
                </a:lnTo>
                <a:lnTo>
                  <a:pt x="194158" y="122149"/>
                </a:lnTo>
                <a:cubicBezTo>
                  <a:pt x="194158" y="131750"/>
                  <a:pt x="194424" y="149885"/>
                  <a:pt x="195224" y="158953"/>
                </a:cubicBezTo>
                <a:lnTo>
                  <a:pt x="205092" y="158953"/>
                </a:lnTo>
                <a:cubicBezTo>
                  <a:pt x="208026" y="148552"/>
                  <a:pt x="210426" y="130416"/>
                  <a:pt x="210426" y="116548"/>
                </a:cubicBezTo>
                <a:lnTo>
                  <a:pt x="210426" y="23737"/>
                </a:lnTo>
                <a:lnTo>
                  <a:pt x="210960" y="11202"/>
                </a:lnTo>
                <a:cubicBezTo>
                  <a:pt x="211226" y="8801"/>
                  <a:pt x="210426" y="7201"/>
                  <a:pt x="207759" y="6135"/>
                </a:cubicBezTo>
                <a:cubicBezTo>
                  <a:pt x="201359" y="3467"/>
                  <a:pt x="186157" y="267"/>
                  <a:pt x="177622" y="0"/>
                </a:cubicBezTo>
                <a:cubicBezTo>
                  <a:pt x="176022" y="0"/>
                  <a:pt x="175222" y="267"/>
                  <a:pt x="174688" y="1334"/>
                </a:cubicBezTo>
                <a:lnTo>
                  <a:pt x="173088" y="6934"/>
                </a:lnTo>
                <a:cubicBezTo>
                  <a:pt x="181889" y="9868"/>
                  <a:pt x="189624" y="14135"/>
                  <a:pt x="194158" y="19469"/>
                </a:cubicBezTo>
                <a:lnTo>
                  <a:pt x="194158" y="83478"/>
                </a:lnTo>
                <a:lnTo>
                  <a:pt x="157086" y="84544"/>
                </a:lnTo>
                <a:lnTo>
                  <a:pt x="157086" y="37071"/>
                </a:lnTo>
                <a:lnTo>
                  <a:pt x="157620" y="25870"/>
                </a:lnTo>
                <a:cubicBezTo>
                  <a:pt x="157887" y="23469"/>
                  <a:pt x="156820" y="22137"/>
                  <a:pt x="154953" y="21069"/>
                </a:cubicBezTo>
                <a:cubicBezTo>
                  <a:pt x="148819" y="18403"/>
                  <a:pt x="134950" y="15469"/>
                  <a:pt x="126949" y="15202"/>
                </a:cubicBezTo>
                <a:cubicBezTo>
                  <a:pt x="125349" y="15202"/>
                  <a:pt x="124549" y="15735"/>
                  <a:pt x="124282" y="16535"/>
                </a:cubicBezTo>
                <a:lnTo>
                  <a:pt x="122416" y="22137"/>
                </a:lnTo>
                <a:cubicBezTo>
                  <a:pt x="130150" y="24803"/>
                  <a:pt x="137617" y="28804"/>
                  <a:pt x="141351" y="3333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5" name="Freeform 75"/>
          <p:cNvSpPr/>
          <p:nvPr/>
        </p:nvSpPr>
        <p:spPr>
          <a:xfrm>
            <a:off x="3273468" y="8802828"/>
            <a:ext cx="206959" cy="255765"/>
          </a:xfrm>
          <a:custGeom>
            <a:avLst/>
            <a:gdLst>
              <a:gd name="connsiteX0" fmla="*/ 86677 w 206959"/>
              <a:gd name="connsiteY0" fmla="*/ 46139 h 255765"/>
              <a:gd name="connsiteX1" fmla="*/ 127483 w 206959"/>
              <a:gd name="connsiteY1" fmla="*/ 85078 h 255765"/>
              <a:gd name="connsiteX2" fmla="*/ 86677 w 206959"/>
              <a:gd name="connsiteY2" fmla="*/ 123749 h 255765"/>
              <a:gd name="connsiteX3" fmla="*/ 45872 w 206959"/>
              <a:gd name="connsiteY3" fmla="*/ 85078 h 255765"/>
              <a:gd name="connsiteX4" fmla="*/ 86677 w 206959"/>
              <a:gd name="connsiteY4" fmla="*/ 46139 h 255765"/>
              <a:gd name="connsiteX6" fmla="*/ 86677 w 206959"/>
              <a:gd name="connsiteY6" fmla="*/ 136017 h 255765"/>
              <a:gd name="connsiteX7" fmla="*/ 144818 w 206959"/>
              <a:gd name="connsiteY7" fmla="*/ 85078 h 255765"/>
              <a:gd name="connsiteX8" fmla="*/ 86677 w 206959"/>
              <a:gd name="connsiteY8" fmla="*/ 33872 h 255765"/>
              <a:gd name="connsiteX9" fmla="*/ 28537 w 206959"/>
              <a:gd name="connsiteY9" fmla="*/ 85078 h 255765"/>
              <a:gd name="connsiteX10" fmla="*/ 86677 w 206959"/>
              <a:gd name="connsiteY10" fmla="*/ 136017 h 255765"/>
              <a:gd name="connsiteX12" fmla="*/ 166954 w 206959"/>
              <a:gd name="connsiteY12" fmla="*/ 6934 h 255765"/>
              <a:gd name="connsiteX13" fmla="*/ 189890 w 206959"/>
              <a:gd name="connsiteY13" fmla="*/ 20269 h 255765"/>
              <a:gd name="connsiteX14" fmla="*/ 189890 w 206959"/>
              <a:gd name="connsiteY14" fmla="*/ 162954 h 255765"/>
              <a:gd name="connsiteX15" fmla="*/ 30670 w 206959"/>
              <a:gd name="connsiteY15" fmla="*/ 178156 h 255765"/>
              <a:gd name="connsiteX16" fmla="*/ 1867 w 206959"/>
              <a:gd name="connsiteY16" fmla="*/ 176023 h 255765"/>
              <a:gd name="connsiteX17" fmla="*/ 533 w 206959"/>
              <a:gd name="connsiteY17" fmla="*/ 178956 h 255765"/>
              <a:gd name="connsiteX18" fmla="*/ 1333 w 206959"/>
              <a:gd name="connsiteY18" fmla="*/ 181622 h 255765"/>
              <a:gd name="connsiteX19" fmla="*/ 27203 w 206959"/>
              <a:gd name="connsiteY19" fmla="*/ 196024 h 255765"/>
              <a:gd name="connsiteX20" fmla="*/ 47472 w 206959"/>
              <a:gd name="connsiteY20" fmla="*/ 191491 h 255765"/>
              <a:gd name="connsiteX21" fmla="*/ 189890 w 206959"/>
              <a:gd name="connsiteY21" fmla="*/ 172021 h 255765"/>
              <a:gd name="connsiteX22" fmla="*/ 189890 w 206959"/>
              <a:gd name="connsiteY22" fmla="*/ 209093 h 255765"/>
              <a:gd name="connsiteX23" fmla="*/ 191224 w 206959"/>
              <a:gd name="connsiteY23" fmla="*/ 255765 h 255765"/>
              <a:gd name="connsiteX24" fmla="*/ 200825 w 206959"/>
              <a:gd name="connsiteY24" fmla="*/ 255765 h 255765"/>
              <a:gd name="connsiteX25" fmla="*/ 206426 w 206959"/>
              <a:gd name="connsiteY25" fmla="*/ 202959 h 255765"/>
              <a:gd name="connsiteX26" fmla="*/ 206426 w 206959"/>
              <a:gd name="connsiteY26" fmla="*/ 25070 h 255765"/>
              <a:gd name="connsiteX27" fmla="*/ 206959 w 206959"/>
              <a:gd name="connsiteY27" fmla="*/ 11468 h 255765"/>
              <a:gd name="connsiteX28" fmla="*/ 203759 w 206959"/>
              <a:gd name="connsiteY28" fmla="*/ 6400 h 255765"/>
              <a:gd name="connsiteX29" fmla="*/ 171755 w 206959"/>
              <a:gd name="connsiteY29" fmla="*/ 0 h 255765"/>
              <a:gd name="connsiteX30" fmla="*/ 168821 w 206959"/>
              <a:gd name="connsiteY30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06959" h="255765">
                <a:moveTo>
                  <a:pt x="86677" y="46139"/>
                </a:moveTo>
                <a:cubicBezTo>
                  <a:pt x="109614" y="46139"/>
                  <a:pt x="127483" y="61341"/>
                  <a:pt x="127483" y="85078"/>
                </a:cubicBezTo>
                <a:cubicBezTo>
                  <a:pt x="127483" y="108547"/>
                  <a:pt x="109614" y="123749"/>
                  <a:pt x="86677" y="123749"/>
                </a:cubicBezTo>
                <a:cubicBezTo>
                  <a:pt x="63741" y="123749"/>
                  <a:pt x="45872" y="108547"/>
                  <a:pt x="45872" y="85078"/>
                </a:cubicBezTo>
                <a:cubicBezTo>
                  <a:pt x="45872" y="61341"/>
                  <a:pt x="63741" y="46139"/>
                  <a:pt x="86677" y="46139"/>
                </a:cubicBezTo>
                <a:moveTo>
                  <a:pt x="86677" y="136017"/>
                </a:moveTo>
                <a:cubicBezTo>
                  <a:pt x="119749" y="136017"/>
                  <a:pt x="144818" y="114415"/>
                  <a:pt x="144818" y="85078"/>
                </a:cubicBezTo>
                <a:cubicBezTo>
                  <a:pt x="144818" y="55740"/>
                  <a:pt x="119749" y="33872"/>
                  <a:pt x="86677" y="33872"/>
                </a:cubicBezTo>
                <a:cubicBezTo>
                  <a:pt x="53607" y="33872"/>
                  <a:pt x="28537" y="55740"/>
                  <a:pt x="28537" y="85078"/>
                </a:cubicBezTo>
                <a:cubicBezTo>
                  <a:pt x="28537" y="114415"/>
                  <a:pt x="53607" y="136017"/>
                  <a:pt x="86677" y="136017"/>
                </a:cubicBezTo>
                <a:moveTo>
                  <a:pt x="166954" y="6934"/>
                </a:moveTo>
                <a:cubicBezTo>
                  <a:pt x="176555" y="10135"/>
                  <a:pt x="185089" y="14669"/>
                  <a:pt x="189890" y="20269"/>
                </a:cubicBezTo>
                <a:lnTo>
                  <a:pt x="189890" y="162954"/>
                </a:lnTo>
                <a:cubicBezTo>
                  <a:pt x="149085" y="170155"/>
                  <a:pt x="71209" y="177356"/>
                  <a:pt x="30670" y="178156"/>
                </a:cubicBezTo>
                <a:cubicBezTo>
                  <a:pt x="21869" y="178422"/>
                  <a:pt x="10935" y="177622"/>
                  <a:pt x="1867" y="176023"/>
                </a:cubicBezTo>
                <a:lnTo>
                  <a:pt x="533" y="178956"/>
                </a:lnTo>
                <a:cubicBezTo>
                  <a:pt x="0" y="180022"/>
                  <a:pt x="267" y="180822"/>
                  <a:pt x="1333" y="181622"/>
                </a:cubicBezTo>
                <a:cubicBezTo>
                  <a:pt x="8268" y="186957"/>
                  <a:pt x="18136" y="192557"/>
                  <a:pt x="27203" y="196024"/>
                </a:cubicBezTo>
                <a:cubicBezTo>
                  <a:pt x="31737" y="194158"/>
                  <a:pt x="42672" y="191757"/>
                  <a:pt x="47472" y="191491"/>
                </a:cubicBezTo>
                <a:cubicBezTo>
                  <a:pt x="84544" y="189624"/>
                  <a:pt x="155753" y="180290"/>
                  <a:pt x="189890" y="172021"/>
                </a:cubicBezTo>
                <a:lnTo>
                  <a:pt x="189890" y="209093"/>
                </a:lnTo>
                <a:cubicBezTo>
                  <a:pt x="189890" y="220561"/>
                  <a:pt x="190424" y="244297"/>
                  <a:pt x="191224" y="255765"/>
                </a:cubicBezTo>
                <a:lnTo>
                  <a:pt x="200825" y="255765"/>
                </a:lnTo>
                <a:cubicBezTo>
                  <a:pt x="204292" y="241097"/>
                  <a:pt x="206426" y="217894"/>
                  <a:pt x="206426" y="202959"/>
                </a:cubicBezTo>
                <a:lnTo>
                  <a:pt x="206426" y="25070"/>
                </a:lnTo>
                <a:lnTo>
                  <a:pt x="206959" y="11468"/>
                </a:lnTo>
                <a:cubicBezTo>
                  <a:pt x="206959" y="9068"/>
                  <a:pt x="206159" y="7201"/>
                  <a:pt x="203759" y="6400"/>
                </a:cubicBezTo>
                <a:cubicBezTo>
                  <a:pt x="196558" y="3734"/>
                  <a:pt x="180822" y="267"/>
                  <a:pt x="171755" y="0"/>
                </a:cubicBezTo>
                <a:cubicBezTo>
                  <a:pt x="169621" y="0"/>
                  <a:pt x="169088" y="267"/>
                  <a:pt x="168821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6" name="Freeform 76"/>
          <p:cNvSpPr/>
          <p:nvPr/>
        </p:nvSpPr>
        <p:spPr>
          <a:xfrm>
            <a:off x="3581311" y="8832698"/>
            <a:ext cx="244831" cy="186690"/>
          </a:xfrm>
          <a:custGeom>
            <a:avLst/>
            <a:gdLst>
              <a:gd name="connsiteX0" fmla="*/ 203226 w 244831"/>
              <a:gd name="connsiteY0" fmla="*/ 168288 h 186690"/>
              <a:gd name="connsiteX1" fmla="*/ 131216 w 244831"/>
              <a:gd name="connsiteY1" fmla="*/ 169888 h 186690"/>
              <a:gd name="connsiteX2" fmla="*/ 132283 w 244831"/>
              <a:gd name="connsiteY2" fmla="*/ 123216 h 186690"/>
              <a:gd name="connsiteX3" fmla="*/ 133617 w 244831"/>
              <a:gd name="connsiteY3" fmla="*/ 112281 h 186690"/>
              <a:gd name="connsiteX4" fmla="*/ 130950 w 244831"/>
              <a:gd name="connsiteY4" fmla="*/ 108548 h 186690"/>
              <a:gd name="connsiteX5" fmla="*/ 102413 w 244831"/>
              <a:gd name="connsiteY5" fmla="*/ 104814 h 186690"/>
              <a:gd name="connsiteX6" fmla="*/ 100012 w 244831"/>
              <a:gd name="connsiteY6" fmla="*/ 105880 h 186690"/>
              <a:gd name="connsiteX7" fmla="*/ 98412 w 244831"/>
              <a:gd name="connsiteY7" fmla="*/ 111481 h 186690"/>
              <a:gd name="connsiteX8" fmla="*/ 115748 w 244831"/>
              <a:gd name="connsiteY8" fmla="*/ 120548 h 186690"/>
              <a:gd name="connsiteX9" fmla="*/ 115748 w 244831"/>
              <a:gd name="connsiteY9" fmla="*/ 170155 h 186690"/>
              <a:gd name="connsiteX10" fmla="*/ 30671 w 244831"/>
              <a:gd name="connsiteY10" fmla="*/ 170955 h 186690"/>
              <a:gd name="connsiteX11" fmla="*/ 2134 w 244831"/>
              <a:gd name="connsiteY11" fmla="*/ 168288 h 186690"/>
              <a:gd name="connsiteX12" fmla="*/ 267 w 244831"/>
              <a:gd name="connsiteY12" fmla="*/ 171755 h 186690"/>
              <a:gd name="connsiteX13" fmla="*/ 1067 w 244831"/>
              <a:gd name="connsiteY13" fmla="*/ 173889 h 186690"/>
              <a:gd name="connsiteX14" fmla="*/ 26403 w 244831"/>
              <a:gd name="connsiteY14" fmla="*/ 186690 h 186690"/>
              <a:gd name="connsiteX15" fmla="*/ 52273 w 244831"/>
              <a:gd name="connsiteY15" fmla="*/ 181623 h 186690"/>
              <a:gd name="connsiteX16" fmla="*/ 209360 w 244831"/>
              <a:gd name="connsiteY16" fmla="*/ 179490 h 186690"/>
              <a:gd name="connsiteX17" fmla="*/ 239497 w 244831"/>
              <a:gd name="connsiteY17" fmla="*/ 180823 h 186690"/>
              <a:gd name="connsiteX18" fmla="*/ 244831 w 244831"/>
              <a:gd name="connsiteY18" fmla="*/ 172021 h 186690"/>
              <a:gd name="connsiteX19" fmla="*/ 241364 w 244831"/>
              <a:gd name="connsiteY19" fmla="*/ 168021 h 186690"/>
              <a:gd name="connsiteX20" fmla="*/ 212560 w 244831"/>
              <a:gd name="connsiteY20" fmla="*/ 164288 h 186690"/>
              <a:gd name="connsiteX22" fmla="*/ 21336 w 244831"/>
              <a:gd name="connsiteY22" fmla="*/ 116281 h 186690"/>
              <a:gd name="connsiteX23" fmla="*/ 23470 w 244831"/>
              <a:gd name="connsiteY23" fmla="*/ 116548 h 186690"/>
              <a:gd name="connsiteX24" fmla="*/ 122415 w 244831"/>
              <a:gd name="connsiteY24" fmla="*/ 69876 h 186690"/>
              <a:gd name="connsiteX25" fmla="*/ 208826 w 244831"/>
              <a:gd name="connsiteY25" fmla="*/ 103480 h 186690"/>
              <a:gd name="connsiteX26" fmla="*/ 215760 w 244831"/>
              <a:gd name="connsiteY26" fmla="*/ 105080 h 186690"/>
              <a:gd name="connsiteX27" fmla="*/ 221361 w 244831"/>
              <a:gd name="connsiteY27" fmla="*/ 98946 h 186690"/>
              <a:gd name="connsiteX28" fmla="*/ 217094 w 244831"/>
              <a:gd name="connsiteY28" fmla="*/ 93079 h 186690"/>
              <a:gd name="connsiteX29" fmla="*/ 197625 w 244831"/>
              <a:gd name="connsiteY29" fmla="*/ 81344 h 186690"/>
              <a:gd name="connsiteX30" fmla="*/ 180556 w 244831"/>
              <a:gd name="connsiteY30" fmla="*/ 80011 h 186690"/>
              <a:gd name="connsiteX31" fmla="*/ 133084 w 244831"/>
              <a:gd name="connsiteY31" fmla="*/ 62942 h 186690"/>
              <a:gd name="connsiteX32" fmla="*/ 186157 w 244831"/>
              <a:gd name="connsiteY32" fmla="*/ 15469 h 186690"/>
              <a:gd name="connsiteX33" fmla="*/ 192291 w 244831"/>
              <a:gd name="connsiteY33" fmla="*/ 8801 h 186690"/>
              <a:gd name="connsiteX34" fmla="*/ 192024 w 244831"/>
              <a:gd name="connsiteY34" fmla="*/ 5601 h 186690"/>
              <a:gd name="connsiteX35" fmla="*/ 179756 w 244831"/>
              <a:gd name="connsiteY35" fmla="*/ 533 h 186690"/>
              <a:gd name="connsiteX36" fmla="*/ 175222 w 244831"/>
              <a:gd name="connsiteY36" fmla="*/ 533 h 186690"/>
              <a:gd name="connsiteX37" fmla="*/ 164554 w 244831"/>
              <a:gd name="connsiteY37" fmla="*/ 5068 h 186690"/>
              <a:gd name="connsiteX38" fmla="*/ 61075 w 244831"/>
              <a:gd name="connsiteY38" fmla="*/ 6668 h 186690"/>
              <a:gd name="connsiteX39" fmla="*/ 35738 w 244831"/>
              <a:gd name="connsiteY39" fmla="*/ 4267 h 186690"/>
              <a:gd name="connsiteX40" fmla="*/ 33871 w 244831"/>
              <a:gd name="connsiteY40" fmla="*/ 8001 h 186690"/>
              <a:gd name="connsiteX41" fmla="*/ 34671 w 244831"/>
              <a:gd name="connsiteY41" fmla="*/ 10135 h 186690"/>
              <a:gd name="connsiteX42" fmla="*/ 57341 w 244831"/>
              <a:gd name="connsiteY42" fmla="*/ 21070 h 186690"/>
              <a:gd name="connsiteX43" fmla="*/ 78677 w 244831"/>
              <a:gd name="connsiteY43" fmla="*/ 16535 h 186690"/>
              <a:gd name="connsiteX44" fmla="*/ 161887 w 244831"/>
              <a:gd name="connsiteY44" fmla="*/ 15202 h 186690"/>
              <a:gd name="connsiteX45" fmla="*/ 19203 w 244831"/>
              <a:gd name="connsiteY45" fmla="*/ 110947 h 186690"/>
              <a:gd name="connsiteX46" fmla="*/ 18669 w 244831"/>
              <a:gd name="connsiteY46" fmla="*/ 113081 h 1866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44831" h="186690">
                <a:moveTo>
                  <a:pt x="203226" y="168288"/>
                </a:moveTo>
                <a:cubicBezTo>
                  <a:pt x="195225" y="168821"/>
                  <a:pt x="164554" y="169355"/>
                  <a:pt x="131216" y="169888"/>
                </a:cubicBezTo>
                <a:lnTo>
                  <a:pt x="132283" y="123216"/>
                </a:lnTo>
                <a:lnTo>
                  <a:pt x="133617" y="112281"/>
                </a:lnTo>
                <a:cubicBezTo>
                  <a:pt x="133617" y="110681"/>
                  <a:pt x="133084" y="109080"/>
                  <a:pt x="130950" y="108548"/>
                </a:cubicBezTo>
                <a:cubicBezTo>
                  <a:pt x="124282" y="106414"/>
                  <a:pt x="110681" y="105080"/>
                  <a:pt x="102413" y="104814"/>
                </a:cubicBezTo>
                <a:cubicBezTo>
                  <a:pt x="100813" y="104814"/>
                  <a:pt x="100280" y="105346"/>
                  <a:pt x="100012" y="105880"/>
                </a:cubicBezTo>
                <a:lnTo>
                  <a:pt x="98412" y="111481"/>
                </a:lnTo>
                <a:cubicBezTo>
                  <a:pt x="105347" y="113348"/>
                  <a:pt x="112014" y="116815"/>
                  <a:pt x="115748" y="120548"/>
                </a:cubicBezTo>
                <a:lnTo>
                  <a:pt x="115748" y="170155"/>
                </a:lnTo>
                <a:cubicBezTo>
                  <a:pt x="77076" y="170689"/>
                  <a:pt x="38672" y="170955"/>
                  <a:pt x="30671" y="170955"/>
                </a:cubicBezTo>
                <a:cubicBezTo>
                  <a:pt x="22670" y="170955"/>
                  <a:pt x="10668" y="169888"/>
                  <a:pt x="2134" y="168288"/>
                </a:cubicBezTo>
                <a:lnTo>
                  <a:pt x="267" y="171755"/>
                </a:lnTo>
                <a:cubicBezTo>
                  <a:pt x="0" y="172555"/>
                  <a:pt x="267" y="173355"/>
                  <a:pt x="1067" y="173889"/>
                </a:cubicBezTo>
                <a:cubicBezTo>
                  <a:pt x="7468" y="178956"/>
                  <a:pt x="16802" y="184023"/>
                  <a:pt x="26403" y="186690"/>
                </a:cubicBezTo>
                <a:cubicBezTo>
                  <a:pt x="32538" y="184557"/>
                  <a:pt x="45606" y="182156"/>
                  <a:pt x="52273" y="181623"/>
                </a:cubicBezTo>
                <a:cubicBezTo>
                  <a:pt x="66142" y="180823"/>
                  <a:pt x="190691" y="179223"/>
                  <a:pt x="209360" y="179490"/>
                </a:cubicBezTo>
                <a:cubicBezTo>
                  <a:pt x="217361" y="179490"/>
                  <a:pt x="232563" y="180023"/>
                  <a:pt x="239497" y="180823"/>
                </a:cubicBezTo>
                <a:cubicBezTo>
                  <a:pt x="241897" y="179756"/>
                  <a:pt x="244831" y="176023"/>
                  <a:pt x="244831" y="172021"/>
                </a:cubicBezTo>
                <a:cubicBezTo>
                  <a:pt x="244831" y="169888"/>
                  <a:pt x="243498" y="168555"/>
                  <a:pt x="241364" y="168021"/>
                </a:cubicBezTo>
                <a:cubicBezTo>
                  <a:pt x="235496" y="166154"/>
                  <a:pt x="221895" y="164554"/>
                  <a:pt x="212560" y="164288"/>
                </a:cubicBezTo>
                <a:moveTo>
                  <a:pt x="21336" y="116281"/>
                </a:moveTo>
                <a:cubicBezTo>
                  <a:pt x="21603" y="116815"/>
                  <a:pt x="22403" y="116815"/>
                  <a:pt x="23470" y="116548"/>
                </a:cubicBezTo>
                <a:cubicBezTo>
                  <a:pt x="58941" y="104814"/>
                  <a:pt x="93078" y="88812"/>
                  <a:pt x="122415" y="69876"/>
                </a:cubicBezTo>
                <a:lnTo>
                  <a:pt x="208826" y="103480"/>
                </a:lnTo>
                <a:cubicBezTo>
                  <a:pt x="211227" y="104546"/>
                  <a:pt x="214160" y="105346"/>
                  <a:pt x="215760" y="105080"/>
                </a:cubicBezTo>
                <a:cubicBezTo>
                  <a:pt x="218694" y="104546"/>
                  <a:pt x="221628" y="101613"/>
                  <a:pt x="221361" y="98946"/>
                </a:cubicBezTo>
                <a:cubicBezTo>
                  <a:pt x="221361" y="97079"/>
                  <a:pt x="220028" y="95212"/>
                  <a:pt x="217094" y="93079"/>
                </a:cubicBezTo>
                <a:cubicBezTo>
                  <a:pt x="213094" y="89878"/>
                  <a:pt x="204292" y="84544"/>
                  <a:pt x="197625" y="81344"/>
                </a:cubicBezTo>
                <a:lnTo>
                  <a:pt x="180556" y="80011"/>
                </a:lnTo>
                <a:lnTo>
                  <a:pt x="133084" y="62942"/>
                </a:lnTo>
                <a:cubicBezTo>
                  <a:pt x="154153" y="48273"/>
                  <a:pt x="172555" y="32271"/>
                  <a:pt x="186157" y="15469"/>
                </a:cubicBezTo>
                <a:lnTo>
                  <a:pt x="192291" y="8801"/>
                </a:lnTo>
                <a:cubicBezTo>
                  <a:pt x="193624" y="7734"/>
                  <a:pt x="193624" y="6401"/>
                  <a:pt x="192024" y="5601"/>
                </a:cubicBezTo>
                <a:cubicBezTo>
                  <a:pt x="189624" y="4267"/>
                  <a:pt x="183223" y="1601"/>
                  <a:pt x="179756" y="533"/>
                </a:cubicBezTo>
                <a:cubicBezTo>
                  <a:pt x="178423" y="0"/>
                  <a:pt x="176556" y="0"/>
                  <a:pt x="175222" y="533"/>
                </a:cubicBezTo>
                <a:lnTo>
                  <a:pt x="164554" y="5068"/>
                </a:lnTo>
                <a:cubicBezTo>
                  <a:pt x="150152" y="5868"/>
                  <a:pt x="74943" y="6668"/>
                  <a:pt x="61075" y="6668"/>
                </a:cubicBezTo>
                <a:cubicBezTo>
                  <a:pt x="53873" y="6668"/>
                  <a:pt x="43473" y="5868"/>
                  <a:pt x="35738" y="4267"/>
                </a:cubicBezTo>
                <a:lnTo>
                  <a:pt x="33871" y="8001"/>
                </a:lnTo>
                <a:cubicBezTo>
                  <a:pt x="33605" y="8535"/>
                  <a:pt x="33871" y="9335"/>
                  <a:pt x="34671" y="10135"/>
                </a:cubicBezTo>
                <a:cubicBezTo>
                  <a:pt x="41072" y="14669"/>
                  <a:pt x="49606" y="18669"/>
                  <a:pt x="57341" y="21070"/>
                </a:cubicBezTo>
                <a:cubicBezTo>
                  <a:pt x="62675" y="19203"/>
                  <a:pt x="73343" y="16802"/>
                  <a:pt x="78677" y="16535"/>
                </a:cubicBezTo>
                <a:cubicBezTo>
                  <a:pt x="89345" y="15735"/>
                  <a:pt x="141351" y="14936"/>
                  <a:pt x="161887" y="15202"/>
                </a:cubicBezTo>
                <a:cubicBezTo>
                  <a:pt x="131483" y="50940"/>
                  <a:pt x="80277" y="84811"/>
                  <a:pt x="19203" y="110947"/>
                </a:cubicBezTo>
                <a:cubicBezTo>
                  <a:pt x="18136" y="111481"/>
                  <a:pt x="18136" y="112281"/>
                  <a:pt x="18669" y="1130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7" name="Freeform 77"/>
          <p:cNvSpPr/>
          <p:nvPr/>
        </p:nvSpPr>
        <p:spPr>
          <a:xfrm>
            <a:off x="3830943" y="8802828"/>
            <a:ext cx="249098" cy="255765"/>
          </a:xfrm>
          <a:custGeom>
            <a:avLst/>
            <a:gdLst>
              <a:gd name="connsiteX0" fmla="*/ 42672 w 249098"/>
              <a:gd name="connsiteY0" fmla="*/ 18135 h 255765"/>
              <a:gd name="connsiteX1" fmla="*/ 42939 w 249098"/>
              <a:gd name="connsiteY1" fmla="*/ 20269 h 255765"/>
              <a:gd name="connsiteX2" fmla="*/ 58941 w 249098"/>
              <a:gd name="connsiteY2" fmla="*/ 34137 h 255765"/>
              <a:gd name="connsiteX3" fmla="*/ 63475 w 249098"/>
              <a:gd name="connsiteY3" fmla="*/ 35204 h 255765"/>
              <a:gd name="connsiteX4" fmla="*/ 108014 w 249098"/>
              <a:gd name="connsiteY4" fmla="*/ 33604 h 255765"/>
              <a:gd name="connsiteX5" fmla="*/ 111214 w 249098"/>
              <a:gd name="connsiteY5" fmla="*/ 32003 h 255765"/>
              <a:gd name="connsiteX6" fmla="*/ 111747 w 249098"/>
              <a:gd name="connsiteY6" fmla="*/ 23469 h 255765"/>
              <a:gd name="connsiteX7" fmla="*/ 108547 w 249098"/>
              <a:gd name="connsiteY7" fmla="*/ 21336 h 255765"/>
              <a:gd name="connsiteX8" fmla="*/ 44272 w 249098"/>
              <a:gd name="connsiteY8" fmla="*/ 16269 h 255765"/>
              <a:gd name="connsiteX10" fmla="*/ 124816 w 249098"/>
              <a:gd name="connsiteY10" fmla="*/ 51473 h 255765"/>
              <a:gd name="connsiteX11" fmla="*/ 28537 w 249098"/>
              <a:gd name="connsiteY11" fmla="*/ 53340 h 255765"/>
              <a:gd name="connsiteX12" fmla="*/ 5068 w 249098"/>
              <a:gd name="connsiteY12" fmla="*/ 51207 h 255765"/>
              <a:gd name="connsiteX13" fmla="*/ 3467 w 249098"/>
              <a:gd name="connsiteY13" fmla="*/ 54407 h 255765"/>
              <a:gd name="connsiteX14" fmla="*/ 4267 w 249098"/>
              <a:gd name="connsiteY14" fmla="*/ 56541 h 255765"/>
              <a:gd name="connsiteX15" fmla="*/ 25070 w 249098"/>
              <a:gd name="connsiteY15" fmla="*/ 67475 h 255765"/>
              <a:gd name="connsiteX16" fmla="*/ 44272 w 249098"/>
              <a:gd name="connsiteY16" fmla="*/ 63741 h 255765"/>
              <a:gd name="connsiteX17" fmla="*/ 130416 w 249098"/>
              <a:gd name="connsiteY17" fmla="*/ 61875 h 255765"/>
              <a:gd name="connsiteX18" fmla="*/ 154153 w 249098"/>
              <a:gd name="connsiteY18" fmla="*/ 62674 h 255765"/>
              <a:gd name="connsiteX19" fmla="*/ 159220 w 249098"/>
              <a:gd name="connsiteY19" fmla="*/ 54140 h 255765"/>
              <a:gd name="connsiteX20" fmla="*/ 156819 w 249098"/>
              <a:gd name="connsiteY20" fmla="*/ 50940 h 255765"/>
              <a:gd name="connsiteX21" fmla="*/ 132817 w 249098"/>
              <a:gd name="connsiteY21" fmla="*/ 47472 h 255765"/>
              <a:gd name="connsiteX23" fmla="*/ 47206 w 249098"/>
              <a:gd name="connsiteY23" fmla="*/ 115748 h 255765"/>
              <a:gd name="connsiteX24" fmla="*/ 84277 w 249098"/>
              <a:gd name="connsiteY24" fmla="*/ 85611 h 255765"/>
              <a:gd name="connsiteX25" fmla="*/ 121348 w 249098"/>
              <a:gd name="connsiteY25" fmla="*/ 115748 h 255765"/>
              <a:gd name="connsiteX26" fmla="*/ 84277 w 249098"/>
              <a:gd name="connsiteY26" fmla="*/ 145885 h 255765"/>
              <a:gd name="connsiteX27" fmla="*/ 47206 w 249098"/>
              <a:gd name="connsiteY27" fmla="*/ 115748 h 255765"/>
              <a:gd name="connsiteX29" fmla="*/ 213627 w 249098"/>
              <a:gd name="connsiteY29" fmla="*/ 113347 h 255765"/>
              <a:gd name="connsiteX30" fmla="*/ 193891 w 249098"/>
              <a:gd name="connsiteY30" fmla="*/ 114147 h 255765"/>
              <a:gd name="connsiteX31" fmla="*/ 193891 w 249098"/>
              <a:gd name="connsiteY31" fmla="*/ 25070 h 255765"/>
              <a:gd name="connsiteX32" fmla="*/ 194425 w 249098"/>
              <a:gd name="connsiteY32" fmla="*/ 11468 h 255765"/>
              <a:gd name="connsiteX33" fmla="*/ 191491 w 249098"/>
              <a:gd name="connsiteY33" fmla="*/ 6400 h 255765"/>
              <a:gd name="connsiteX34" fmla="*/ 159220 w 249098"/>
              <a:gd name="connsiteY34" fmla="*/ 0 h 255765"/>
              <a:gd name="connsiteX35" fmla="*/ 156286 w 249098"/>
              <a:gd name="connsiteY35" fmla="*/ 1334 h 255765"/>
              <a:gd name="connsiteX36" fmla="*/ 154686 w 249098"/>
              <a:gd name="connsiteY36" fmla="*/ 6934 h 255765"/>
              <a:gd name="connsiteX37" fmla="*/ 177622 w 249098"/>
              <a:gd name="connsiteY37" fmla="*/ 20269 h 255765"/>
              <a:gd name="connsiteX38" fmla="*/ 177622 w 249098"/>
              <a:gd name="connsiteY38" fmla="*/ 171755 h 255765"/>
              <a:gd name="connsiteX39" fmla="*/ 93078 w 249098"/>
              <a:gd name="connsiteY39" fmla="*/ 182956 h 255765"/>
              <a:gd name="connsiteX40" fmla="*/ 93078 w 249098"/>
              <a:gd name="connsiteY40" fmla="*/ 156287 h 255765"/>
              <a:gd name="connsiteX41" fmla="*/ 137617 w 249098"/>
              <a:gd name="connsiteY41" fmla="*/ 115748 h 255765"/>
              <a:gd name="connsiteX42" fmla="*/ 84277 w 249098"/>
              <a:gd name="connsiteY42" fmla="*/ 74943 h 255765"/>
              <a:gd name="connsiteX43" fmla="*/ 30671 w 249098"/>
              <a:gd name="connsiteY43" fmla="*/ 115748 h 255765"/>
              <a:gd name="connsiteX44" fmla="*/ 76810 w 249098"/>
              <a:gd name="connsiteY44" fmla="*/ 156553 h 255765"/>
              <a:gd name="connsiteX45" fmla="*/ 76810 w 249098"/>
              <a:gd name="connsiteY45" fmla="*/ 184557 h 255765"/>
              <a:gd name="connsiteX46" fmla="*/ 30671 w 249098"/>
              <a:gd name="connsiteY46" fmla="*/ 187490 h 255765"/>
              <a:gd name="connsiteX47" fmla="*/ 1867 w 249098"/>
              <a:gd name="connsiteY47" fmla="*/ 185090 h 255765"/>
              <a:gd name="connsiteX48" fmla="*/ 534 w 249098"/>
              <a:gd name="connsiteY48" fmla="*/ 188023 h 255765"/>
              <a:gd name="connsiteX49" fmla="*/ 1334 w 249098"/>
              <a:gd name="connsiteY49" fmla="*/ 190691 h 255765"/>
              <a:gd name="connsiteX50" fmla="*/ 27470 w 249098"/>
              <a:gd name="connsiteY50" fmla="*/ 205093 h 255765"/>
              <a:gd name="connsiteX51" fmla="*/ 47473 w 249098"/>
              <a:gd name="connsiteY51" fmla="*/ 200559 h 255765"/>
              <a:gd name="connsiteX52" fmla="*/ 177622 w 249098"/>
              <a:gd name="connsiteY52" fmla="*/ 180556 h 255765"/>
              <a:gd name="connsiteX53" fmla="*/ 177622 w 249098"/>
              <a:gd name="connsiteY53" fmla="*/ 209093 h 255765"/>
              <a:gd name="connsiteX54" fmla="*/ 178689 w 249098"/>
              <a:gd name="connsiteY54" fmla="*/ 255765 h 255765"/>
              <a:gd name="connsiteX55" fmla="*/ 188290 w 249098"/>
              <a:gd name="connsiteY55" fmla="*/ 255765 h 255765"/>
              <a:gd name="connsiteX56" fmla="*/ 193891 w 249098"/>
              <a:gd name="connsiteY56" fmla="*/ 202959 h 255765"/>
              <a:gd name="connsiteX57" fmla="*/ 193891 w 249098"/>
              <a:gd name="connsiteY57" fmla="*/ 124282 h 255765"/>
              <a:gd name="connsiteX58" fmla="*/ 241364 w 249098"/>
              <a:gd name="connsiteY58" fmla="*/ 123482 h 255765"/>
              <a:gd name="connsiteX59" fmla="*/ 245898 w 249098"/>
              <a:gd name="connsiteY59" fmla="*/ 122415 h 255765"/>
              <a:gd name="connsiteX60" fmla="*/ 249098 w 249098"/>
              <a:gd name="connsiteY60" fmla="*/ 113881 h 255765"/>
              <a:gd name="connsiteX61" fmla="*/ 245631 w 249098"/>
              <a:gd name="connsiteY61" fmla="*/ 109881 h 255765"/>
              <a:gd name="connsiteX62" fmla="*/ 222161 w 249098"/>
              <a:gd name="connsiteY62" fmla="*/ 108547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8" h="255765">
                <a:moveTo>
                  <a:pt x="42672" y="18135"/>
                </a:moveTo>
                <a:cubicBezTo>
                  <a:pt x="42139" y="18936"/>
                  <a:pt x="42139" y="19469"/>
                  <a:pt x="42939" y="20269"/>
                </a:cubicBezTo>
                <a:cubicBezTo>
                  <a:pt x="47473" y="25870"/>
                  <a:pt x="53607" y="31471"/>
                  <a:pt x="58941" y="34137"/>
                </a:cubicBezTo>
                <a:cubicBezTo>
                  <a:pt x="60541" y="35204"/>
                  <a:pt x="61341" y="35204"/>
                  <a:pt x="63475" y="35204"/>
                </a:cubicBezTo>
                <a:cubicBezTo>
                  <a:pt x="74676" y="34137"/>
                  <a:pt x="94412" y="33872"/>
                  <a:pt x="108014" y="33604"/>
                </a:cubicBezTo>
                <a:cubicBezTo>
                  <a:pt x="109347" y="33604"/>
                  <a:pt x="110414" y="33338"/>
                  <a:pt x="111214" y="32003"/>
                </a:cubicBezTo>
                <a:cubicBezTo>
                  <a:pt x="112281" y="30137"/>
                  <a:pt x="112814" y="25870"/>
                  <a:pt x="111747" y="23469"/>
                </a:cubicBezTo>
                <a:cubicBezTo>
                  <a:pt x="111481" y="22137"/>
                  <a:pt x="110414" y="21336"/>
                  <a:pt x="108547" y="21336"/>
                </a:cubicBezTo>
                <a:cubicBezTo>
                  <a:pt x="90144" y="21069"/>
                  <a:pt x="67209" y="20536"/>
                  <a:pt x="44272" y="16269"/>
                </a:cubicBezTo>
                <a:moveTo>
                  <a:pt x="124816" y="51473"/>
                </a:moveTo>
                <a:cubicBezTo>
                  <a:pt x="112814" y="52274"/>
                  <a:pt x="39472" y="53607"/>
                  <a:pt x="28537" y="53340"/>
                </a:cubicBezTo>
                <a:cubicBezTo>
                  <a:pt x="22403" y="53340"/>
                  <a:pt x="12268" y="52540"/>
                  <a:pt x="5068" y="51207"/>
                </a:cubicBezTo>
                <a:lnTo>
                  <a:pt x="3467" y="54407"/>
                </a:lnTo>
                <a:cubicBezTo>
                  <a:pt x="3201" y="54940"/>
                  <a:pt x="3201" y="55740"/>
                  <a:pt x="4267" y="56541"/>
                </a:cubicBezTo>
                <a:cubicBezTo>
                  <a:pt x="9601" y="60541"/>
                  <a:pt x="17869" y="65341"/>
                  <a:pt x="25070" y="67475"/>
                </a:cubicBezTo>
                <a:cubicBezTo>
                  <a:pt x="29604" y="65875"/>
                  <a:pt x="39205" y="64008"/>
                  <a:pt x="44272" y="63741"/>
                </a:cubicBezTo>
                <a:cubicBezTo>
                  <a:pt x="54140" y="62941"/>
                  <a:pt x="120015" y="61875"/>
                  <a:pt x="130416" y="61875"/>
                </a:cubicBezTo>
                <a:cubicBezTo>
                  <a:pt x="136284" y="61875"/>
                  <a:pt x="149085" y="62141"/>
                  <a:pt x="154153" y="62674"/>
                </a:cubicBezTo>
                <a:cubicBezTo>
                  <a:pt x="156286" y="61608"/>
                  <a:pt x="159220" y="58141"/>
                  <a:pt x="159220" y="54140"/>
                </a:cubicBezTo>
                <a:cubicBezTo>
                  <a:pt x="159220" y="52540"/>
                  <a:pt x="158420" y="51473"/>
                  <a:pt x="156819" y="50940"/>
                </a:cubicBezTo>
                <a:cubicBezTo>
                  <a:pt x="151752" y="49340"/>
                  <a:pt x="140551" y="47740"/>
                  <a:pt x="132817" y="47472"/>
                </a:cubicBezTo>
                <a:moveTo>
                  <a:pt x="47206" y="115748"/>
                </a:moveTo>
                <a:cubicBezTo>
                  <a:pt x="47206" y="97079"/>
                  <a:pt x="64008" y="85611"/>
                  <a:pt x="84277" y="85611"/>
                </a:cubicBezTo>
                <a:cubicBezTo>
                  <a:pt x="104547" y="85611"/>
                  <a:pt x="121348" y="97079"/>
                  <a:pt x="121348" y="115748"/>
                </a:cubicBezTo>
                <a:cubicBezTo>
                  <a:pt x="121348" y="134951"/>
                  <a:pt x="104547" y="145885"/>
                  <a:pt x="84277" y="145885"/>
                </a:cubicBezTo>
                <a:cubicBezTo>
                  <a:pt x="64008" y="145885"/>
                  <a:pt x="47206" y="134951"/>
                  <a:pt x="47206" y="115748"/>
                </a:cubicBezTo>
                <a:moveTo>
                  <a:pt x="213627" y="113347"/>
                </a:moveTo>
                <a:lnTo>
                  <a:pt x="193891" y="114147"/>
                </a:lnTo>
                <a:lnTo>
                  <a:pt x="193891" y="25070"/>
                </a:lnTo>
                <a:lnTo>
                  <a:pt x="194425" y="11468"/>
                </a:lnTo>
                <a:cubicBezTo>
                  <a:pt x="194425" y="9068"/>
                  <a:pt x="193624" y="7201"/>
                  <a:pt x="191491" y="6400"/>
                </a:cubicBezTo>
                <a:cubicBezTo>
                  <a:pt x="184290" y="3734"/>
                  <a:pt x="168288" y="267"/>
                  <a:pt x="159220" y="0"/>
                </a:cubicBezTo>
                <a:cubicBezTo>
                  <a:pt x="157353" y="0"/>
                  <a:pt x="156553" y="267"/>
                  <a:pt x="156286" y="1334"/>
                </a:cubicBezTo>
                <a:lnTo>
                  <a:pt x="154686" y="6934"/>
                </a:lnTo>
                <a:cubicBezTo>
                  <a:pt x="164021" y="10135"/>
                  <a:pt x="172555" y="14669"/>
                  <a:pt x="177622" y="20269"/>
                </a:cubicBezTo>
                <a:lnTo>
                  <a:pt x="177622" y="171755"/>
                </a:lnTo>
                <a:cubicBezTo>
                  <a:pt x="156553" y="175756"/>
                  <a:pt x="124015" y="180022"/>
                  <a:pt x="93078" y="182956"/>
                </a:cubicBezTo>
                <a:lnTo>
                  <a:pt x="93078" y="156287"/>
                </a:lnTo>
                <a:cubicBezTo>
                  <a:pt x="118682" y="153353"/>
                  <a:pt x="137617" y="137884"/>
                  <a:pt x="137617" y="115748"/>
                </a:cubicBezTo>
                <a:cubicBezTo>
                  <a:pt x="137617" y="91211"/>
                  <a:pt x="114148" y="74943"/>
                  <a:pt x="84277" y="74943"/>
                </a:cubicBezTo>
                <a:cubicBezTo>
                  <a:pt x="54407" y="74943"/>
                  <a:pt x="30671" y="91211"/>
                  <a:pt x="30671" y="115748"/>
                </a:cubicBezTo>
                <a:cubicBezTo>
                  <a:pt x="30671" y="138150"/>
                  <a:pt x="50673" y="153886"/>
                  <a:pt x="76810" y="156553"/>
                </a:cubicBezTo>
                <a:lnTo>
                  <a:pt x="76810" y="184557"/>
                </a:lnTo>
                <a:cubicBezTo>
                  <a:pt x="59208" y="186157"/>
                  <a:pt x="42939" y="187223"/>
                  <a:pt x="30671" y="187490"/>
                </a:cubicBezTo>
                <a:cubicBezTo>
                  <a:pt x="21870" y="187490"/>
                  <a:pt x="10935" y="186690"/>
                  <a:pt x="1867" y="185090"/>
                </a:cubicBezTo>
                <a:lnTo>
                  <a:pt x="534" y="188023"/>
                </a:lnTo>
                <a:cubicBezTo>
                  <a:pt x="0" y="189090"/>
                  <a:pt x="267" y="189891"/>
                  <a:pt x="1334" y="190691"/>
                </a:cubicBezTo>
                <a:cubicBezTo>
                  <a:pt x="8534" y="196024"/>
                  <a:pt x="18136" y="201626"/>
                  <a:pt x="27470" y="205093"/>
                </a:cubicBezTo>
                <a:cubicBezTo>
                  <a:pt x="31737" y="203226"/>
                  <a:pt x="42672" y="200825"/>
                  <a:pt x="47473" y="200559"/>
                </a:cubicBezTo>
                <a:cubicBezTo>
                  <a:pt x="81077" y="198158"/>
                  <a:pt x="146419" y="188557"/>
                  <a:pt x="177622" y="180556"/>
                </a:cubicBezTo>
                <a:lnTo>
                  <a:pt x="177622" y="209093"/>
                </a:lnTo>
                <a:cubicBezTo>
                  <a:pt x="177622" y="220561"/>
                  <a:pt x="177889" y="244297"/>
                  <a:pt x="178689" y="255765"/>
                </a:cubicBezTo>
                <a:lnTo>
                  <a:pt x="188290" y="255765"/>
                </a:lnTo>
                <a:cubicBezTo>
                  <a:pt x="191757" y="241097"/>
                  <a:pt x="193891" y="217894"/>
                  <a:pt x="193891" y="202959"/>
                </a:cubicBezTo>
                <a:lnTo>
                  <a:pt x="193891" y="124282"/>
                </a:lnTo>
                <a:lnTo>
                  <a:pt x="241364" y="123482"/>
                </a:lnTo>
                <a:cubicBezTo>
                  <a:pt x="242697" y="123482"/>
                  <a:pt x="244564" y="123216"/>
                  <a:pt x="245898" y="122415"/>
                </a:cubicBezTo>
                <a:cubicBezTo>
                  <a:pt x="247498" y="121615"/>
                  <a:pt x="249098" y="118415"/>
                  <a:pt x="249098" y="113881"/>
                </a:cubicBezTo>
                <a:cubicBezTo>
                  <a:pt x="249098" y="112281"/>
                  <a:pt x="247498" y="110414"/>
                  <a:pt x="245631" y="109881"/>
                </a:cubicBezTo>
                <a:cubicBezTo>
                  <a:pt x="240564" y="108814"/>
                  <a:pt x="229896" y="108281"/>
                  <a:pt x="222161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8" name="Freeform 78"/>
          <p:cNvSpPr/>
          <p:nvPr/>
        </p:nvSpPr>
        <p:spPr>
          <a:xfrm>
            <a:off x="631259" y="2987601"/>
            <a:ext cx="4524365" cy="694329"/>
          </a:xfrm>
          <a:custGeom>
            <a:avLst/>
            <a:gdLst>
              <a:gd name="connsiteX0" fmla="*/ 4039991 w 4524365"/>
              <a:gd name="connsiteY0" fmla="*/ 0 h 694329"/>
              <a:gd name="connsiteX1" fmla="*/ 0 w 4524365"/>
              <a:gd name="connsiteY1" fmla="*/ 0 h 694329"/>
              <a:gd name="connsiteX2" fmla="*/ 485435 w 4524365"/>
              <a:gd name="connsiteY2" fmla="*/ 347164 h 694329"/>
              <a:gd name="connsiteX3" fmla="*/ 0 w 4524365"/>
              <a:gd name="connsiteY3" fmla="*/ 694329 h 694329"/>
              <a:gd name="connsiteX4" fmla="*/ 4039991 w 4524365"/>
              <a:gd name="connsiteY4" fmla="*/ 694329 h 694329"/>
              <a:gd name="connsiteX5" fmla="*/ 4524365 w 4524365"/>
              <a:gd name="connsiteY5" fmla="*/ 347164 h 6943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4524365" h="694329">
                <a:moveTo>
                  <a:pt x="4039992" y="0"/>
                </a:moveTo>
                <a:lnTo>
                  <a:pt x="0" y="0"/>
                </a:lnTo>
                <a:lnTo>
                  <a:pt x="485435" y="347164"/>
                </a:lnTo>
                <a:lnTo>
                  <a:pt x="0" y="694329"/>
                </a:lnTo>
                <a:lnTo>
                  <a:pt x="4039992" y="694329"/>
                </a:lnTo>
                <a:lnTo>
                  <a:pt x="4524365" y="347164"/>
                </a:ln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9" name="Freeform 79"/>
          <p:cNvSpPr/>
          <p:nvPr/>
        </p:nvSpPr>
        <p:spPr>
          <a:xfrm>
            <a:off x="4794208" y="2987601"/>
            <a:ext cx="4524366" cy="694329"/>
          </a:xfrm>
          <a:custGeom>
            <a:avLst/>
            <a:gdLst>
              <a:gd name="connsiteX0" fmla="*/ 4039992 w 4524366"/>
              <a:gd name="connsiteY0" fmla="*/ 0 h 694329"/>
              <a:gd name="connsiteX1" fmla="*/ 0 w 4524366"/>
              <a:gd name="connsiteY1" fmla="*/ 0 h 694329"/>
              <a:gd name="connsiteX2" fmla="*/ 485435 w 4524366"/>
              <a:gd name="connsiteY2" fmla="*/ 347164 h 694329"/>
              <a:gd name="connsiteX3" fmla="*/ 0 w 4524366"/>
              <a:gd name="connsiteY3" fmla="*/ 694329 h 694329"/>
              <a:gd name="connsiteX4" fmla="*/ 4039992 w 4524366"/>
              <a:gd name="connsiteY4" fmla="*/ 694329 h 694329"/>
              <a:gd name="connsiteX5" fmla="*/ 4524366 w 4524366"/>
              <a:gd name="connsiteY5" fmla="*/ 347164 h 6943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4524366" h="694329">
                <a:moveTo>
                  <a:pt x="4039992" y="0"/>
                </a:moveTo>
                <a:lnTo>
                  <a:pt x="0" y="0"/>
                </a:lnTo>
                <a:lnTo>
                  <a:pt x="485435" y="347164"/>
                </a:lnTo>
                <a:lnTo>
                  <a:pt x="0" y="694329"/>
                </a:lnTo>
                <a:lnTo>
                  <a:pt x="4039992" y="694329"/>
                </a:lnTo>
                <a:lnTo>
                  <a:pt x="4524366" y="347164"/>
                </a:ln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0" name="Freeform 80"/>
          <p:cNvSpPr/>
          <p:nvPr/>
        </p:nvSpPr>
        <p:spPr>
          <a:xfrm>
            <a:off x="8969430" y="2987601"/>
            <a:ext cx="4524365" cy="694329"/>
          </a:xfrm>
          <a:custGeom>
            <a:avLst/>
            <a:gdLst>
              <a:gd name="connsiteX0" fmla="*/ 4039991 w 4524365"/>
              <a:gd name="connsiteY0" fmla="*/ 0 h 694329"/>
              <a:gd name="connsiteX1" fmla="*/ 0 w 4524365"/>
              <a:gd name="connsiteY1" fmla="*/ 0 h 694329"/>
              <a:gd name="connsiteX2" fmla="*/ 485435 w 4524365"/>
              <a:gd name="connsiteY2" fmla="*/ 347164 h 694329"/>
              <a:gd name="connsiteX3" fmla="*/ 0 w 4524365"/>
              <a:gd name="connsiteY3" fmla="*/ 694329 h 694329"/>
              <a:gd name="connsiteX4" fmla="*/ 4039991 w 4524365"/>
              <a:gd name="connsiteY4" fmla="*/ 694329 h 694329"/>
              <a:gd name="connsiteX5" fmla="*/ 4524365 w 4524365"/>
              <a:gd name="connsiteY5" fmla="*/ 347164 h 6943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4524365" h="694329">
                <a:moveTo>
                  <a:pt x="4039991" y="0"/>
                </a:moveTo>
                <a:lnTo>
                  <a:pt x="0" y="0"/>
                </a:lnTo>
                <a:lnTo>
                  <a:pt x="485435" y="347164"/>
                </a:lnTo>
                <a:lnTo>
                  <a:pt x="0" y="694329"/>
                </a:lnTo>
                <a:lnTo>
                  <a:pt x="4039991" y="694329"/>
                </a:lnTo>
                <a:lnTo>
                  <a:pt x="4524365" y="347164"/>
                </a:ln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1" name="Freeform 81"/>
          <p:cNvSpPr/>
          <p:nvPr/>
        </p:nvSpPr>
        <p:spPr>
          <a:xfrm>
            <a:off x="13132380" y="2987601"/>
            <a:ext cx="4524366" cy="694329"/>
          </a:xfrm>
          <a:custGeom>
            <a:avLst/>
            <a:gdLst>
              <a:gd name="connsiteX0" fmla="*/ 4039992 w 4524366"/>
              <a:gd name="connsiteY0" fmla="*/ 0 h 694329"/>
              <a:gd name="connsiteX1" fmla="*/ 0 w 4524366"/>
              <a:gd name="connsiteY1" fmla="*/ 0 h 694329"/>
              <a:gd name="connsiteX2" fmla="*/ 485435 w 4524366"/>
              <a:gd name="connsiteY2" fmla="*/ 347164 h 694329"/>
              <a:gd name="connsiteX3" fmla="*/ 0 w 4524366"/>
              <a:gd name="connsiteY3" fmla="*/ 694329 h 694329"/>
              <a:gd name="connsiteX4" fmla="*/ 4039992 w 4524366"/>
              <a:gd name="connsiteY4" fmla="*/ 694329 h 694329"/>
              <a:gd name="connsiteX5" fmla="*/ 4524366 w 4524366"/>
              <a:gd name="connsiteY5" fmla="*/ 347164 h 6943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</a:cxnLst>
            <a:rect l="l" t="t" r="r" b="b"/>
            <a:pathLst>
              <a:path w="4524366" h="694329">
                <a:moveTo>
                  <a:pt x="4039992" y="0"/>
                </a:moveTo>
                <a:lnTo>
                  <a:pt x="0" y="0"/>
                </a:lnTo>
                <a:lnTo>
                  <a:pt x="485435" y="347164"/>
                </a:lnTo>
                <a:lnTo>
                  <a:pt x="0" y="694329"/>
                </a:lnTo>
                <a:lnTo>
                  <a:pt x="4039992" y="694329"/>
                </a:lnTo>
                <a:lnTo>
                  <a:pt x="4524366" y="347164"/>
                </a:lnTo>
                <a:close/>
              </a:path>
            </a:pathLst>
          </a:custGeom>
          <a:solidFill>
            <a:srgbClr val="D14848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2" name="Freeform 82"/>
          <p:cNvSpPr/>
          <p:nvPr/>
        </p:nvSpPr>
        <p:spPr>
          <a:xfrm>
            <a:off x="6314956" y="1349670"/>
            <a:ext cx="722376" cy="642366"/>
          </a:xfrm>
          <a:custGeom>
            <a:avLst/>
            <a:gdLst>
              <a:gd name="connsiteX0" fmla="*/ 657606 w 722376"/>
              <a:gd name="connsiteY0" fmla="*/ 521970 h 642366"/>
              <a:gd name="connsiteX1" fmla="*/ 584454 w 722376"/>
              <a:gd name="connsiteY1" fmla="*/ 609600 h 642366"/>
              <a:gd name="connsiteX2" fmla="*/ 375666 w 722376"/>
              <a:gd name="connsiteY2" fmla="*/ 642366 h 642366"/>
              <a:gd name="connsiteX3" fmla="*/ 166497 w 722376"/>
              <a:gd name="connsiteY3" fmla="*/ 609600 h 642366"/>
              <a:gd name="connsiteX4" fmla="*/ 92964 w 722376"/>
              <a:gd name="connsiteY4" fmla="*/ 521970 h 642366"/>
              <a:gd name="connsiteX5" fmla="*/ 147447 w 722376"/>
              <a:gd name="connsiteY5" fmla="*/ 444246 h 642366"/>
              <a:gd name="connsiteX6" fmla="*/ 304038 w 722376"/>
              <a:gd name="connsiteY6" fmla="*/ 404622 h 642366"/>
              <a:gd name="connsiteX7" fmla="*/ 304038 w 722376"/>
              <a:gd name="connsiteY7" fmla="*/ 355854 h 642366"/>
              <a:gd name="connsiteX8" fmla="*/ 91440 w 722376"/>
              <a:gd name="connsiteY8" fmla="*/ 355854 h 642366"/>
              <a:gd name="connsiteX9" fmla="*/ 65532 w 722376"/>
              <a:gd name="connsiteY9" fmla="*/ 377190 h 642366"/>
              <a:gd name="connsiteX10" fmla="*/ 0 w 722376"/>
              <a:gd name="connsiteY10" fmla="*/ 284988 h 642366"/>
              <a:gd name="connsiteX11" fmla="*/ 722376 w 722376"/>
              <a:gd name="connsiteY11" fmla="*/ 284988 h 642366"/>
              <a:gd name="connsiteX12" fmla="*/ 722376 w 722376"/>
              <a:gd name="connsiteY12" fmla="*/ 355854 h 642366"/>
              <a:gd name="connsiteX13" fmla="*/ 438913 w 722376"/>
              <a:gd name="connsiteY13" fmla="*/ 355854 h 642366"/>
              <a:gd name="connsiteX14" fmla="*/ 438913 w 722376"/>
              <a:gd name="connsiteY14" fmla="*/ 403860 h 642366"/>
              <a:gd name="connsiteX15" fmla="*/ 601218 w 722376"/>
              <a:gd name="connsiteY15" fmla="*/ 443103 h 642366"/>
              <a:gd name="connsiteX16" fmla="*/ 657606 w 722376"/>
              <a:gd name="connsiteY16" fmla="*/ 521970 h 642366"/>
              <a:gd name="connsiteX18" fmla="*/ 495300 w 722376"/>
              <a:gd name="connsiteY18" fmla="*/ 220980 h 642366"/>
              <a:gd name="connsiteX19" fmla="*/ 500635 w 722376"/>
              <a:gd name="connsiteY19" fmla="*/ 194310 h 642366"/>
              <a:gd name="connsiteX20" fmla="*/ 483108 w 722376"/>
              <a:gd name="connsiteY20" fmla="*/ 172593 h 642366"/>
              <a:gd name="connsiteX21" fmla="*/ 450723 w 722376"/>
              <a:gd name="connsiteY21" fmla="*/ 157734 h 642366"/>
              <a:gd name="connsiteX22" fmla="*/ 410718 w 722376"/>
              <a:gd name="connsiteY22" fmla="*/ 151638 h 642366"/>
              <a:gd name="connsiteX23" fmla="*/ 339472 w 722376"/>
              <a:gd name="connsiteY23" fmla="*/ 197358 h 642366"/>
              <a:gd name="connsiteX24" fmla="*/ 249174 w 722376"/>
              <a:gd name="connsiteY24" fmla="*/ 228600 h 642366"/>
              <a:gd name="connsiteX25" fmla="*/ 151638 w 722376"/>
              <a:gd name="connsiteY25" fmla="*/ 246888 h 642366"/>
              <a:gd name="connsiteX26" fmla="*/ 58674 w 722376"/>
              <a:gd name="connsiteY26" fmla="*/ 253746 h 642366"/>
              <a:gd name="connsiteX27" fmla="*/ 58674 w 722376"/>
              <a:gd name="connsiteY27" fmla="*/ 238506 h 642366"/>
              <a:gd name="connsiteX28" fmla="*/ 154305 w 722376"/>
              <a:gd name="connsiteY28" fmla="*/ 217932 h 642366"/>
              <a:gd name="connsiteX29" fmla="*/ 233553 w 722376"/>
              <a:gd name="connsiteY29" fmla="*/ 180975 h 642366"/>
              <a:gd name="connsiteX30" fmla="*/ 287655 w 722376"/>
              <a:gd name="connsiteY30" fmla="*/ 132207 h 642366"/>
              <a:gd name="connsiteX31" fmla="*/ 307848 w 722376"/>
              <a:gd name="connsiteY31" fmla="*/ 75438 h 642366"/>
              <a:gd name="connsiteX32" fmla="*/ 307848 w 722376"/>
              <a:gd name="connsiteY32" fmla="*/ 67056 h 642366"/>
              <a:gd name="connsiteX33" fmla="*/ 156972 w 722376"/>
              <a:gd name="connsiteY33" fmla="*/ 67056 h 642366"/>
              <a:gd name="connsiteX34" fmla="*/ 141732 w 722376"/>
              <a:gd name="connsiteY34" fmla="*/ 73533 h 642366"/>
              <a:gd name="connsiteX35" fmla="*/ 134112 w 722376"/>
              <a:gd name="connsiteY35" fmla="*/ 89154 h 642366"/>
              <a:gd name="connsiteX36" fmla="*/ 86106 w 722376"/>
              <a:gd name="connsiteY36" fmla="*/ 0 h 642366"/>
              <a:gd name="connsiteX37" fmla="*/ 641604 w 722376"/>
              <a:gd name="connsiteY37" fmla="*/ 0 h 642366"/>
              <a:gd name="connsiteX38" fmla="*/ 641604 w 722376"/>
              <a:gd name="connsiteY38" fmla="*/ 67056 h 642366"/>
              <a:gd name="connsiteX39" fmla="*/ 456438 w 722376"/>
              <a:gd name="connsiteY39" fmla="*/ 67056 h 642366"/>
              <a:gd name="connsiteX40" fmla="*/ 441198 w 722376"/>
              <a:gd name="connsiteY40" fmla="*/ 113538 h 642366"/>
              <a:gd name="connsiteX41" fmla="*/ 514731 w 722376"/>
              <a:gd name="connsiteY41" fmla="*/ 118872 h 642366"/>
              <a:gd name="connsiteX42" fmla="*/ 585597 w 722376"/>
              <a:gd name="connsiteY42" fmla="*/ 133731 h 642366"/>
              <a:gd name="connsiteX43" fmla="*/ 638938 w 722376"/>
              <a:gd name="connsiteY43" fmla="*/ 160401 h 642366"/>
              <a:gd name="connsiteX44" fmla="*/ 659892 w 722376"/>
              <a:gd name="connsiteY44" fmla="*/ 200406 h 642366"/>
              <a:gd name="connsiteX45" fmla="*/ 641985 w 722376"/>
              <a:gd name="connsiteY45" fmla="*/ 236220 h 642366"/>
              <a:gd name="connsiteX46" fmla="*/ 592836 w 722376"/>
              <a:gd name="connsiteY46" fmla="*/ 252222 h 642366"/>
              <a:gd name="connsiteX47" fmla="*/ 532638 w 722376"/>
              <a:gd name="connsiteY47" fmla="*/ 246888 h 642366"/>
              <a:gd name="connsiteX48" fmla="*/ 495300 w 722376"/>
              <a:gd name="connsiteY48" fmla="*/ 220980 h 642366"/>
              <a:gd name="connsiteX50" fmla="*/ 515874 w 722376"/>
              <a:gd name="connsiteY50" fmla="*/ 521970 h 642366"/>
              <a:gd name="connsiteX51" fmla="*/ 477393 w 722376"/>
              <a:gd name="connsiteY51" fmla="*/ 479298 h 642366"/>
              <a:gd name="connsiteX52" fmla="*/ 375666 w 722376"/>
              <a:gd name="connsiteY52" fmla="*/ 464820 h 642366"/>
              <a:gd name="connsiteX53" fmla="*/ 273177 w 722376"/>
              <a:gd name="connsiteY53" fmla="*/ 479298 h 642366"/>
              <a:gd name="connsiteX54" fmla="*/ 234697 w 722376"/>
              <a:gd name="connsiteY54" fmla="*/ 521970 h 642366"/>
              <a:gd name="connsiteX55" fmla="*/ 272797 w 722376"/>
              <a:gd name="connsiteY55" fmla="*/ 564642 h 642366"/>
              <a:gd name="connsiteX56" fmla="*/ 375666 w 722376"/>
              <a:gd name="connsiteY56" fmla="*/ 579120 h 642366"/>
              <a:gd name="connsiteX57" fmla="*/ 477393 w 722376"/>
              <a:gd name="connsiteY57" fmla="*/ 564642 h 642366"/>
              <a:gd name="connsiteX58" fmla="*/ 515874 w 722376"/>
              <a:gd name="connsiteY58" fmla="*/ 521970 h 642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722376" h="642366">
                <a:moveTo>
                  <a:pt x="657606" y="521970"/>
                </a:moveTo>
                <a:cubicBezTo>
                  <a:pt x="657606" y="558546"/>
                  <a:pt x="633222" y="587756"/>
                  <a:pt x="584454" y="609600"/>
                </a:cubicBezTo>
                <a:cubicBezTo>
                  <a:pt x="535686" y="631444"/>
                  <a:pt x="466090" y="642366"/>
                  <a:pt x="375666" y="642366"/>
                </a:cubicBezTo>
                <a:cubicBezTo>
                  <a:pt x="285242" y="642366"/>
                  <a:pt x="215519" y="631444"/>
                  <a:pt x="166497" y="609600"/>
                </a:cubicBezTo>
                <a:cubicBezTo>
                  <a:pt x="117475" y="587756"/>
                  <a:pt x="92964" y="558546"/>
                  <a:pt x="92964" y="521970"/>
                </a:cubicBezTo>
                <a:cubicBezTo>
                  <a:pt x="92964" y="490982"/>
                  <a:pt x="111125" y="465074"/>
                  <a:pt x="147447" y="444246"/>
                </a:cubicBezTo>
                <a:cubicBezTo>
                  <a:pt x="183769" y="423418"/>
                  <a:pt x="235966" y="410210"/>
                  <a:pt x="304038" y="404622"/>
                </a:cubicBezTo>
                <a:lnTo>
                  <a:pt x="304038" y="355854"/>
                </a:lnTo>
                <a:lnTo>
                  <a:pt x="91440" y="355854"/>
                </a:lnTo>
                <a:cubicBezTo>
                  <a:pt x="76708" y="355854"/>
                  <a:pt x="68072" y="362966"/>
                  <a:pt x="65532" y="377190"/>
                </a:cubicBezTo>
                <a:lnTo>
                  <a:pt x="0" y="284988"/>
                </a:lnTo>
                <a:lnTo>
                  <a:pt x="722376" y="284988"/>
                </a:lnTo>
                <a:lnTo>
                  <a:pt x="722376" y="355854"/>
                </a:lnTo>
                <a:lnTo>
                  <a:pt x="438913" y="355854"/>
                </a:lnTo>
                <a:lnTo>
                  <a:pt x="438913" y="403860"/>
                </a:lnTo>
                <a:cubicBezTo>
                  <a:pt x="509524" y="409448"/>
                  <a:pt x="563626" y="422529"/>
                  <a:pt x="601218" y="443103"/>
                </a:cubicBezTo>
                <a:cubicBezTo>
                  <a:pt x="638810" y="463677"/>
                  <a:pt x="657606" y="489966"/>
                  <a:pt x="657606" y="521970"/>
                </a:cubicBezTo>
                <a:moveTo>
                  <a:pt x="495300" y="220980"/>
                </a:moveTo>
                <a:cubicBezTo>
                  <a:pt x="501904" y="211328"/>
                  <a:pt x="503682" y="202438"/>
                  <a:pt x="500635" y="194310"/>
                </a:cubicBezTo>
                <a:cubicBezTo>
                  <a:pt x="497586" y="186182"/>
                  <a:pt x="491744" y="178943"/>
                  <a:pt x="483108" y="172593"/>
                </a:cubicBezTo>
                <a:cubicBezTo>
                  <a:pt x="474472" y="166243"/>
                  <a:pt x="463677" y="161290"/>
                  <a:pt x="450723" y="157734"/>
                </a:cubicBezTo>
                <a:cubicBezTo>
                  <a:pt x="437769" y="154178"/>
                  <a:pt x="424435" y="152146"/>
                  <a:pt x="410718" y="151638"/>
                </a:cubicBezTo>
                <a:cubicBezTo>
                  <a:pt x="391414" y="169418"/>
                  <a:pt x="367665" y="184658"/>
                  <a:pt x="339472" y="197358"/>
                </a:cubicBezTo>
                <a:cubicBezTo>
                  <a:pt x="311277" y="210058"/>
                  <a:pt x="281178" y="220472"/>
                  <a:pt x="249174" y="228600"/>
                </a:cubicBezTo>
                <a:cubicBezTo>
                  <a:pt x="217170" y="236728"/>
                  <a:pt x="184658" y="242824"/>
                  <a:pt x="151638" y="246888"/>
                </a:cubicBezTo>
                <a:cubicBezTo>
                  <a:pt x="118618" y="250952"/>
                  <a:pt x="87630" y="253238"/>
                  <a:pt x="58674" y="253746"/>
                </a:cubicBezTo>
                <a:lnTo>
                  <a:pt x="58674" y="238506"/>
                </a:lnTo>
                <a:cubicBezTo>
                  <a:pt x="92202" y="234950"/>
                  <a:pt x="124079" y="228092"/>
                  <a:pt x="154305" y="217932"/>
                </a:cubicBezTo>
                <a:cubicBezTo>
                  <a:pt x="184531" y="207772"/>
                  <a:pt x="210947" y="195453"/>
                  <a:pt x="233553" y="180975"/>
                </a:cubicBezTo>
                <a:cubicBezTo>
                  <a:pt x="256159" y="166497"/>
                  <a:pt x="274193" y="150241"/>
                  <a:pt x="287655" y="132207"/>
                </a:cubicBezTo>
                <a:cubicBezTo>
                  <a:pt x="301117" y="114173"/>
                  <a:pt x="307848" y="95250"/>
                  <a:pt x="307848" y="75438"/>
                </a:cubicBezTo>
                <a:lnTo>
                  <a:pt x="307848" y="67056"/>
                </a:lnTo>
                <a:lnTo>
                  <a:pt x="156972" y="67056"/>
                </a:lnTo>
                <a:cubicBezTo>
                  <a:pt x="150876" y="67056"/>
                  <a:pt x="145796" y="69215"/>
                  <a:pt x="141732" y="73533"/>
                </a:cubicBezTo>
                <a:cubicBezTo>
                  <a:pt x="137668" y="77851"/>
                  <a:pt x="135128" y="83058"/>
                  <a:pt x="134112" y="89154"/>
                </a:cubicBezTo>
                <a:lnTo>
                  <a:pt x="86106" y="0"/>
                </a:lnTo>
                <a:lnTo>
                  <a:pt x="641604" y="0"/>
                </a:lnTo>
                <a:lnTo>
                  <a:pt x="641604" y="67056"/>
                </a:lnTo>
                <a:lnTo>
                  <a:pt x="456438" y="67056"/>
                </a:lnTo>
                <a:cubicBezTo>
                  <a:pt x="454914" y="83820"/>
                  <a:pt x="449835" y="99314"/>
                  <a:pt x="441198" y="113538"/>
                </a:cubicBezTo>
                <a:cubicBezTo>
                  <a:pt x="464566" y="114046"/>
                  <a:pt x="489077" y="115824"/>
                  <a:pt x="514731" y="118872"/>
                </a:cubicBezTo>
                <a:cubicBezTo>
                  <a:pt x="540386" y="121920"/>
                  <a:pt x="564007" y="126873"/>
                  <a:pt x="585597" y="133731"/>
                </a:cubicBezTo>
                <a:cubicBezTo>
                  <a:pt x="607187" y="140589"/>
                  <a:pt x="624967" y="149479"/>
                  <a:pt x="638938" y="160401"/>
                </a:cubicBezTo>
                <a:cubicBezTo>
                  <a:pt x="652907" y="171323"/>
                  <a:pt x="659892" y="184658"/>
                  <a:pt x="659892" y="200406"/>
                </a:cubicBezTo>
                <a:cubicBezTo>
                  <a:pt x="659892" y="215646"/>
                  <a:pt x="653923" y="227584"/>
                  <a:pt x="641985" y="236220"/>
                </a:cubicBezTo>
                <a:cubicBezTo>
                  <a:pt x="630047" y="244856"/>
                  <a:pt x="613664" y="250190"/>
                  <a:pt x="592836" y="252222"/>
                </a:cubicBezTo>
                <a:cubicBezTo>
                  <a:pt x="570992" y="254254"/>
                  <a:pt x="550926" y="252476"/>
                  <a:pt x="532638" y="246888"/>
                </a:cubicBezTo>
                <a:cubicBezTo>
                  <a:pt x="514350" y="241300"/>
                  <a:pt x="501904" y="232664"/>
                  <a:pt x="495300" y="220980"/>
                </a:cubicBezTo>
                <a:moveTo>
                  <a:pt x="515874" y="521970"/>
                </a:moveTo>
                <a:cubicBezTo>
                  <a:pt x="515874" y="503174"/>
                  <a:pt x="503047" y="488950"/>
                  <a:pt x="477393" y="479298"/>
                </a:cubicBezTo>
                <a:cubicBezTo>
                  <a:pt x="451739" y="469646"/>
                  <a:pt x="417830" y="464820"/>
                  <a:pt x="375666" y="464820"/>
                </a:cubicBezTo>
                <a:cubicBezTo>
                  <a:pt x="332994" y="464820"/>
                  <a:pt x="298831" y="469646"/>
                  <a:pt x="273177" y="479298"/>
                </a:cubicBezTo>
                <a:cubicBezTo>
                  <a:pt x="247523" y="488950"/>
                  <a:pt x="234697" y="503174"/>
                  <a:pt x="234697" y="521970"/>
                </a:cubicBezTo>
                <a:cubicBezTo>
                  <a:pt x="234697" y="540766"/>
                  <a:pt x="247396" y="554990"/>
                  <a:pt x="272797" y="564642"/>
                </a:cubicBezTo>
                <a:cubicBezTo>
                  <a:pt x="298196" y="574294"/>
                  <a:pt x="332487" y="579120"/>
                  <a:pt x="375666" y="579120"/>
                </a:cubicBezTo>
                <a:cubicBezTo>
                  <a:pt x="417830" y="579120"/>
                  <a:pt x="451739" y="574294"/>
                  <a:pt x="477393" y="564642"/>
                </a:cubicBezTo>
                <a:cubicBezTo>
                  <a:pt x="503047" y="554990"/>
                  <a:pt x="515874" y="540766"/>
                  <a:pt x="515874" y="5219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3" name="Freeform 83"/>
          <p:cNvSpPr/>
          <p:nvPr/>
        </p:nvSpPr>
        <p:spPr>
          <a:xfrm>
            <a:off x="7069336" y="1325286"/>
            <a:ext cx="722376" cy="656844"/>
          </a:xfrm>
          <a:custGeom>
            <a:avLst/>
            <a:gdLst>
              <a:gd name="connsiteX0" fmla="*/ 722376 w 722376"/>
              <a:gd name="connsiteY0" fmla="*/ 332994 h 656844"/>
              <a:gd name="connsiteX1" fmla="*/ 438911 w 722376"/>
              <a:gd name="connsiteY1" fmla="*/ 332994 h 656844"/>
              <a:gd name="connsiteX2" fmla="*/ 438911 w 722376"/>
              <a:gd name="connsiteY2" fmla="*/ 416814 h 656844"/>
              <a:gd name="connsiteX3" fmla="*/ 645413 w 722376"/>
              <a:gd name="connsiteY3" fmla="*/ 416814 h 656844"/>
              <a:gd name="connsiteX4" fmla="*/ 645413 w 722376"/>
              <a:gd name="connsiteY4" fmla="*/ 587502 h 656844"/>
              <a:gd name="connsiteX5" fmla="*/ 627888 w 722376"/>
              <a:gd name="connsiteY5" fmla="*/ 640461 h 656844"/>
              <a:gd name="connsiteX6" fmla="*/ 572261 w 722376"/>
              <a:gd name="connsiteY6" fmla="*/ 656844 h 656844"/>
              <a:gd name="connsiteX7" fmla="*/ 510539 w 722376"/>
              <a:gd name="connsiteY7" fmla="*/ 656844 h 656844"/>
              <a:gd name="connsiteX8" fmla="*/ 510539 w 722376"/>
              <a:gd name="connsiteY8" fmla="*/ 486918 h 656844"/>
              <a:gd name="connsiteX9" fmla="*/ 161544 w 722376"/>
              <a:gd name="connsiteY9" fmla="*/ 486918 h 656844"/>
              <a:gd name="connsiteX10" fmla="*/ 138684 w 722376"/>
              <a:gd name="connsiteY10" fmla="*/ 505968 h 656844"/>
              <a:gd name="connsiteX11" fmla="*/ 74676 w 722376"/>
              <a:gd name="connsiteY11" fmla="*/ 416814 h 656844"/>
              <a:gd name="connsiteX12" fmla="*/ 304038 w 722376"/>
              <a:gd name="connsiteY12" fmla="*/ 416814 h 656844"/>
              <a:gd name="connsiteX13" fmla="*/ 304038 w 722376"/>
              <a:gd name="connsiteY13" fmla="*/ 332994 h 656844"/>
              <a:gd name="connsiteX14" fmla="*/ 91439 w 722376"/>
              <a:gd name="connsiteY14" fmla="*/ 332994 h 656844"/>
              <a:gd name="connsiteX15" fmla="*/ 65532 w 722376"/>
              <a:gd name="connsiteY15" fmla="*/ 354330 h 656844"/>
              <a:gd name="connsiteX16" fmla="*/ 0 w 722376"/>
              <a:gd name="connsiteY16" fmla="*/ 262128 h 656844"/>
              <a:gd name="connsiteX17" fmla="*/ 472439 w 722376"/>
              <a:gd name="connsiteY17" fmla="*/ 262128 h 656844"/>
              <a:gd name="connsiteX18" fmla="*/ 497205 w 722376"/>
              <a:gd name="connsiteY18" fmla="*/ 200787 h 656844"/>
              <a:gd name="connsiteX19" fmla="*/ 502158 w 722376"/>
              <a:gd name="connsiteY19" fmla="*/ 109728 h 656844"/>
              <a:gd name="connsiteX20" fmla="*/ 502158 w 722376"/>
              <a:gd name="connsiteY20" fmla="*/ 102108 h 656844"/>
              <a:gd name="connsiteX21" fmla="*/ 167639 w 722376"/>
              <a:gd name="connsiteY21" fmla="*/ 102108 h 656844"/>
              <a:gd name="connsiteX22" fmla="*/ 144780 w 722376"/>
              <a:gd name="connsiteY22" fmla="*/ 121158 h 656844"/>
              <a:gd name="connsiteX23" fmla="*/ 96774 w 722376"/>
              <a:gd name="connsiteY23" fmla="*/ 32004 h 656844"/>
              <a:gd name="connsiteX24" fmla="*/ 502158 w 722376"/>
              <a:gd name="connsiteY24" fmla="*/ 32004 h 656844"/>
              <a:gd name="connsiteX25" fmla="*/ 502158 w 722376"/>
              <a:gd name="connsiteY25" fmla="*/ 0 h 656844"/>
              <a:gd name="connsiteX26" fmla="*/ 637032 w 722376"/>
              <a:gd name="connsiteY26" fmla="*/ 36576 h 656844"/>
              <a:gd name="connsiteX27" fmla="*/ 637032 w 722376"/>
              <a:gd name="connsiteY27" fmla="*/ 85344 h 656844"/>
              <a:gd name="connsiteX28" fmla="*/ 614552 w 722376"/>
              <a:gd name="connsiteY28" fmla="*/ 194691 h 656844"/>
              <a:gd name="connsiteX29" fmla="*/ 548639 w 722376"/>
              <a:gd name="connsiteY29" fmla="*/ 262128 h 656844"/>
              <a:gd name="connsiteX30" fmla="*/ 722376 w 722376"/>
              <a:gd name="connsiteY30" fmla="*/ 262128 h 6568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722376" h="656844">
                <a:moveTo>
                  <a:pt x="722376" y="332994"/>
                </a:moveTo>
                <a:lnTo>
                  <a:pt x="438911" y="332994"/>
                </a:lnTo>
                <a:lnTo>
                  <a:pt x="438911" y="416814"/>
                </a:lnTo>
                <a:lnTo>
                  <a:pt x="645413" y="416814"/>
                </a:lnTo>
                <a:lnTo>
                  <a:pt x="645413" y="587502"/>
                </a:lnTo>
                <a:cubicBezTo>
                  <a:pt x="645413" y="611886"/>
                  <a:pt x="639572" y="629539"/>
                  <a:pt x="627888" y="640461"/>
                </a:cubicBezTo>
                <a:cubicBezTo>
                  <a:pt x="616203" y="651383"/>
                  <a:pt x="597662" y="656844"/>
                  <a:pt x="572261" y="656844"/>
                </a:cubicBezTo>
                <a:lnTo>
                  <a:pt x="510539" y="656844"/>
                </a:lnTo>
                <a:lnTo>
                  <a:pt x="510539" y="486918"/>
                </a:lnTo>
                <a:lnTo>
                  <a:pt x="161544" y="486918"/>
                </a:lnTo>
                <a:cubicBezTo>
                  <a:pt x="148844" y="486918"/>
                  <a:pt x="141224" y="493268"/>
                  <a:pt x="138684" y="505968"/>
                </a:cubicBezTo>
                <a:lnTo>
                  <a:pt x="74676" y="416814"/>
                </a:lnTo>
                <a:lnTo>
                  <a:pt x="304038" y="416814"/>
                </a:lnTo>
                <a:lnTo>
                  <a:pt x="304038" y="332994"/>
                </a:lnTo>
                <a:lnTo>
                  <a:pt x="91439" y="332994"/>
                </a:lnTo>
                <a:cubicBezTo>
                  <a:pt x="76708" y="332994"/>
                  <a:pt x="68072" y="340106"/>
                  <a:pt x="65532" y="354330"/>
                </a:cubicBezTo>
                <a:lnTo>
                  <a:pt x="0" y="262128"/>
                </a:lnTo>
                <a:lnTo>
                  <a:pt x="472439" y="262128"/>
                </a:lnTo>
                <a:cubicBezTo>
                  <a:pt x="485648" y="247904"/>
                  <a:pt x="493903" y="227457"/>
                  <a:pt x="497205" y="200787"/>
                </a:cubicBezTo>
                <a:cubicBezTo>
                  <a:pt x="500507" y="174117"/>
                  <a:pt x="502158" y="143764"/>
                  <a:pt x="502158" y="109728"/>
                </a:cubicBezTo>
                <a:lnTo>
                  <a:pt x="502158" y="102108"/>
                </a:lnTo>
                <a:lnTo>
                  <a:pt x="167639" y="102108"/>
                </a:lnTo>
                <a:cubicBezTo>
                  <a:pt x="154940" y="102108"/>
                  <a:pt x="147320" y="108458"/>
                  <a:pt x="144780" y="121158"/>
                </a:cubicBezTo>
                <a:lnTo>
                  <a:pt x="96774" y="32004"/>
                </a:lnTo>
                <a:lnTo>
                  <a:pt x="502158" y="32004"/>
                </a:lnTo>
                <a:lnTo>
                  <a:pt x="502158" y="0"/>
                </a:lnTo>
                <a:lnTo>
                  <a:pt x="637032" y="36576"/>
                </a:lnTo>
                <a:lnTo>
                  <a:pt x="637032" y="85344"/>
                </a:lnTo>
                <a:cubicBezTo>
                  <a:pt x="637032" y="129540"/>
                  <a:pt x="629539" y="165989"/>
                  <a:pt x="614552" y="194691"/>
                </a:cubicBezTo>
                <a:cubicBezTo>
                  <a:pt x="599567" y="223393"/>
                  <a:pt x="577596" y="245872"/>
                  <a:pt x="548639" y="262128"/>
                </a:cubicBezTo>
                <a:lnTo>
                  <a:pt x="722376" y="2621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4" name="Freeform 84"/>
          <p:cNvSpPr/>
          <p:nvPr/>
        </p:nvSpPr>
        <p:spPr>
          <a:xfrm>
            <a:off x="7812286" y="1323762"/>
            <a:ext cx="668274" cy="658368"/>
          </a:xfrm>
          <a:custGeom>
            <a:avLst/>
            <a:gdLst>
              <a:gd name="connsiteX0" fmla="*/ 51054 w 668274"/>
              <a:gd name="connsiteY0" fmla="*/ 228600 h 658368"/>
              <a:gd name="connsiteX1" fmla="*/ 68199 w 668274"/>
              <a:gd name="connsiteY1" fmla="*/ 144018 h 658368"/>
              <a:gd name="connsiteX2" fmla="*/ 114300 w 668274"/>
              <a:gd name="connsiteY2" fmla="*/ 84582 h 658368"/>
              <a:gd name="connsiteX3" fmla="*/ 181356 w 668274"/>
              <a:gd name="connsiteY3" fmla="*/ 49530 h 658368"/>
              <a:gd name="connsiteX4" fmla="*/ 261366 w 668274"/>
              <a:gd name="connsiteY4" fmla="*/ 38100 h 658368"/>
              <a:gd name="connsiteX5" fmla="*/ 340613 w 668274"/>
              <a:gd name="connsiteY5" fmla="*/ 49530 h 658368"/>
              <a:gd name="connsiteX6" fmla="*/ 407670 w 668274"/>
              <a:gd name="connsiteY6" fmla="*/ 84582 h 658368"/>
              <a:gd name="connsiteX7" fmla="*/ 453771 w 668274"/>
              <a:gd name="connsiteY7" fmla="*/ 144018 h 658368"/>
              <a:gd name="connsiteX8" fmla="*/ 470916 w 668274"/>
              <a:gd name="connsiteY8" fmla="*/ 228600 h 658368"/>
              <a:gd name="connsiteX9" fmla="*/ 453771 w 668274"/>
              <a:gd name="connsiteY9" fmla="*/ 313182 h 658368"/>
              <a:gd name="connsiteX10" fmla="*/ 407670 w 668274"/>
              <a:gd name="connsiteY10" fmla="*/ 372618 h 658368"/>
              <a:gd name="connsiteX11" fmla="*/ 340613 w 668274"/>
              <a:gd name="connsiteY11" fmla="*/ 407670 h 658368"/>
              <a:gd name="connsiteX12" fmla="*/ 261366 w 668274"/>
              <a:gd name="connsiteY12" fmla="*/ 419100 h 658368"/>
              <a:gd name="connsiteX13" fmla="*/ 181356 w 668274"/>
              <a:gd name="connsiteY13" fmla="*/ 407670 h 658368"/>
              <a:gd name="connsiteX14" fmla="*/ 114300 w 668274"/>
              <a:gd name="connsiteY14" fmla="*/ 372618 h 658368"/>
              <a:gd name="connsiteX15" fmla="*/ 68199 w 668274"/>
              <a:gd name="connsiteY15" fmla="*/ 313182 h 658368"/>
              <a:gd name="connsiteX16" fmla="*/ 51054 w 668274"/>
              <a:gd name="connsiteY16" fmla="*/ 228600 h 658368"/>
              <a:gd name="connsiteX18" fmla="*/ 533400 w 668274"/>
              <a:gd name="connsiteY18" fmla="*/ 658368 h 658368"/>
              <a:gd name="connsiteX19" fmla="*/ 533400 w 668274"/>
              <a:gd name="connsiteY19" fmla="*/ 509778 h 658368"/>
              <a:gd name="connsiteX20" fmla="*/ 447294 w 668274"/>
              <a:gd name="connsiteY20" fmla="*/ 538353 h 658368"/>
              <a:gd name="connsiteX21" fmla="*/ 336804 w 668274"/>
              <a:gd name="connsiteY21" fmla="*/ 547116 h 658368"/>
              <a:gd name="connsiteX22" fmla="*/ 91439 w 668274"/>
              <a:gd name="connsiteY22" fmla="*/ 547116 h 658368"/>
              <a:gd name="connsiteX23" fmla="*/ 65532 w 668274"/>
              <a:gd name="connsiteY23" fmla="*/ 568452 h 658368"/>
              <a:gd name="connsiteX24" fmla="*/ 0 w 668274"/>
              <a:gd name="connsiteY24" fmla="*/ 476250 h 658368"/>
              <a:gd name="connsiteX25" fmla="*/ 371094 w 668274"/>
              <a:gd name="connsiteY25" fmla="*/ 476250 h 658368"/>
              <a:gd name="connsiteX26" fmla="*/ 459486 w 668274"/>
              <a:gd name="connsiteY26" fmla="*/ 471297 h 658368"/>
              <a:gd name="connsiteX27" fmla="*/ 533400 w 668274"/>
              <a:gd name="connsiteY27" fmla="*/ 456438 h 658368"/>
              <a:gd name="connsiteX28" fmla="*/ 533400 w 668274"/>
              <a:gd name="connsiteY28" fmla="*/ 80010 h 658368"/>
              <a:gd name="connsiteX29" fmla="*/ 528827 w 668274"/>
              <a:gd name="connsiteY29" fmla="*/ 59817 h 658368"/>
              <a:gd name="connsiteX30" fmla="*/ 512826 w 668274"/>
              <a:gd name="connsiteY30" fmla="*/ 45720 h 658368"/>
              <a:gd name="connsiteX31" fmla="*/ 668274 w 668274"/>
              <a:gd name="connsiteY31" fmla="*/ 0 h 658368"/>
              <a:gd name="connsiteX32" fmla="*/ 668274 w 668274"/>
              <a:gd name="connsiteY32" fmla="*/ 589026 h 658368"/>
              <a:gd name="connsiteX33" fmla="*/ 650748 w 668274"/>
              <a:gd name="connsiteY33" fmla="*/ 641985 h 658368"/>
              <a:gd name="connsiteX34" fmla="*/ 595122 w 668274"/>
              <a:gd name="connsiteY34" fmla="*/ 658368 h 658368"/>
              <a:gd name="connsiteX36" fmla="*/ 181356 w 668274"/>
              <a:gd name="connsiteY36" fmla="*/ 228600 h 658368"/>
              <a:gd name="connsiteX37" fmla="*/ 186689 w 668274"/>
              <a:gd name="connsiteY37" fmla="*/ 276606 h 658368"/>
              <a:gd name="connsiteX38" fmla="*/ 201930 w 668274"/>
              <a:gd name="connsiteY38" fmla="*/ 314706 h 658368"/>
              <a:gd name="connsiteX39" fmla="*/ 226695 w 668274"/>
              <a:gd name="connsiteY39" fmla="*/ 339852 h 658368"/>
              <a:gd name="connsiteX40" fmla="*/ 261366 w 668274"/>
              <a:gd name="connsiteY40" fmla="*/ 348996 h 658368"/>
              <a:gd name="connsiteX41" fmla="*/ 294894 w 668274"/>
              <a:gd name="connsiteY41" fmla="*/ 339852 h 658368"/>
              <a:gd name="connsiteX42" fmla="*/ 319277 w 668274"/>
              <a:gd name="connsiteY42" fmla="*/ 314706 h 658368"/>
              <a:gd name="connsiteX43" fmla="*/ 334518 w 668274"/>
              <a:gd name="connsiteY43" fmla="*/ 276606 h 658368"/>
              <a:gd name="connsiteX44" fmla="*/ 339852 w 668274"/>
              <a:gd name="connsiteY44" fmla="*/ 228600 h 658368"/>
              <a:gd name="connsiteX45" fmla="*/ 334518 w 668274"/>
              <a:gd name="connsiteY45" fmla="*/ 180594 h 658368"/>
              <a:gd name="connsiteX46" fmla="*/ 319277 w 668274"/>
              <a:gd name="connsiteY46" fmla="*/ 142494 h 658368"/>
              <a:gd name="connsiteX47" fmla="*/ 294894 w 668274"/>
              <a:gd name="connsiteY47" fmla="*/ 117348 h 658368"/>
              <a:gd name="connsiteX48" fmla="*/ 261366 w 668274"/>
              <a:gd name="connsiteY48" fmla="*/ 108204 h 658368"/>
              <a:gd name="connsiteX49" fmla="*/ 226695 w 668274"/>
              <a:gd name="connsiteY49" fmla="*/ 117348 h 658368"/>
              <a:gd name="connsiteX50" fmla="*/ 201930 w 668274"/>
              <a:gd name="connsiteY50" fmla="*/ 142494 h 658368"/>
              <a:gd name="connsiteX51" fmla="*/ 186689 w 668274"/>
              <a:gd name="connsiteY51" fmla="*/ 180594 h 658368"/>
              <a:gd name="connsiteX52" fmla="*/ 181356 w 668274"/>
              <a:gd name="connsiteY52" fmla="*/ 228600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668274" h="658368">
                <a:moveTo>
                  <a:pt x="51054" y="228600"/>
                </a:moveTo>
                <a:cubicBezTo>
                  <a:pt x="51054" y="196088"/>
                  <a:pt x="56769" y="167894"/>
                  <a:pt x="68199" y="144018"/>
                </a:cubicBezTo>
                <a:cubicBezTo>
                  <a:pt x="79629" y="120142"/>
                  <a:pt x="94996" y="100330"/>
                  <a:pt x="114300" y="84582"/>
                </a:cubicBezTo>
                <a:cubicBezTo>
                  <a:pt x="133604" y="68834"/>
                  <a:pt x="155956" y="57150"/>
                  <a:pt x="181356" y="49530"/>
                </a:cubicBezTo>
                <a:cubicBezTo>
                  <a:pt x="206756" y="41910"/>
                  <a:pt x="233426" y="38100"/>
                  <a:pt x="261366" y="38100"/>
                </a:cubicBezTo>
                <a:cubicBezTo>
                  <a:pt x="288798" y="38100"/>
                  <a:pt x="315214" y="41910"/>
                  <a:pt x="340613" y="49530"/>
                </a:cubicBezTo>
                <a:cubicBezTo>
                  <a:pt x="366013" y="57150"/>
                  <a:pt x="388365" y="68834"/>
                  <a:pt x="407670" y="84582"/>
                </a:cubicBezTo>
                <a:cubicBezTo>
                  <a:pt x="426974" y="100330"/>
                  <a:pt x="442341" y="120142"/>
                  <a:pt x="453771" y="144018"/>
                </a:cubicBezTo>
                <a:cubicBezTo>
                  <a:pt x="465201" y="167894"/>
                  <a:pt x="470916" y="196088"/>
                  <a:pt x="470916" y="228600"/>
                </a:cubicBezTo>
                <a:cubicBezTo>
                  <a:pt x="470916" y="261112"/>
                  <a:pt x="465201" y="289306"/>
                  <a:pt x="453771" y="313182"/>
                </a:cubicBezTo>
                <a:cubicBezTo>
                  <a:pt x="442341" y="337058"/>
                  <a:pt x="426974" y="356870"/>
                  <a:pt x="407670" y="372618"/>
                </a:cubicBezTo>
                <a:cubicBezTo>
                  <a:pt x="388365" y="388366"/>
                  <a:pt x="366013" y="400050"/>
                  <a:pt x="340613" y="407670"/>
                </a:cubicBezTo>
                <a:cubicBezTo>
                  <a:pt x="315214" y="415290"/>
                  <a:pt x="288798" y="419100"/>
                  <a:pt x="261366" y="419100"/>
                </a:cubicBezTo>
                <a:cubicBezTo>
                  <a:pt x="233426" y="419100"/>
                  <a:pt x="206756" y="415290"/>
                  <a:pt x="181356" y="407670"/>
                </a:cubicBezTo>
                <a:cubicBezTo>
                  <a:pt x="155956" y="400050"/>
                  <a:pt x="133604" y="388366"/>
                  <a:pt x="114300" y="372618"/>
                </a:cubicBezTo>
                <a:cubicBezTo>
                  <a:pt x="94996" y="356870"/>
                  <a:pt x="79629" y="337058"/>
                  <a:pt x="68199" y="313182"/>
                </a:cubicBezTo>
                <a:cubicBezTo>
                  <a:pt x="56769" y="289306"/>
                  <a:pt x="51054" y="261112"/>
                  <a:pt x="51054" y="228600"/>
                </a:cubicBezTo>
                <a:moveTo>
                  <a:pt x="533400" y="658368"/>
                </a:moveTo>
                <a:lnTo>
                  <a:pt x="533400" y="509778"/>
                </a:lnTo>
                <a:cubicBezTo>
                  <a:pt x="508508" y="522986"/>
                  <a:pt x="479806" y="532511"/>
                  <a:pt x="447294" y="538353"/>
                </a:cubicBezTo>
                <a:cubicBezTo>
                  <a:pt x="414782" y="544195"/>
                  <a:pt x="377952" y="547116"/>
                  <a:pt x="336804" y="547116"/>
                </a:cubicBezTo>
                <a:lnTo>
                  <a:pt x="91439" y="547116"/>
                </a:lnTo>
                <a:cubicBezTo>
                  <a:pt x="76708" y="547116"/>
                  <a:pt x="68072" y="554228"/>
                  <a:pt x="65532" y="568452"/>
                </a:cubicBezTo>
                <a:lnTo>
                  <a:pt x="0" y="476250"/>
                </a:lnTo>
                <a:lnTo>
                  <a:pt x="371094" y="476250"/>
                </a:lnTo>
                <a:cubicBezTo>
                  <a:pt x="404622" y="476250"/>
                  <a:pt x="434086" y="474599"/>
                  <a:pt x="459486" y="471297"/>
                </a:cubicBezTo>
                <a:cubicBezTo>
                  <a:pt x="484885" y="467995"/>
                  <a:pt x="509524" y="463042"/>
                  <a:pt x="533400" y="456438"/>
                </a:cubicBezTo>
                <a:lnTo>
                  <a:pt x="533400" y="80010"/>
                </a:lnTo>
                <a:cubicBezTo>
                  <a:pt x="533400" y="72898"/>
                  <a:pt x="531876" y="66167"/>
                  <a:pt x="528827" y="59817"/>
                </a:cubicBezTo>
                <a:cubicBezTo>
                  <a:pt x="525780" y="53467"/>
                  <a:pt x="520446" y="48768"/>
                  <a:pt x="512826" y="45720"/>
                </a:cubicBezTo>
                <a:lnTo>
                  <a:pt x="668274" y="0"/>
                </a:lnTo>
                <a:lnTo>
                  <a:pt x="668274" y="589026"/>
                </a:lnTo>
                <a:cubicBezTo>
                  <a:pt x="668274" y="613410"/>
                  <a:pt x="662432" y="631063"/>
                  <a:pt x="650748" y="641985"/>
                </a:cubicBezTo>
                <a:cubicBezTo>
                  <a:pt x="639064" y="652907"/>
                  <a:pt x="620522" y="658368"/>
                  <a:pt x="595122" y="658368"/>
                </a:cubicBezTo>
                <a:moveTo>
                  <a:pt x="181356" y="228600"/>
                </a:moveTo>
                <a:cubicBezTo>
                  <a:pt x="181356" y="245872"/>
                  <a:pt x="183134" y="261874"/>
                  <a:pt x="186689" y="276606"/>
                </a:cubicBezTo>
                <a:cubicBezTo>
                  <a:pt x="190246" y="291338"/>
                  <a:pt x="195326" y="304038"/>
                  <a:pt x="201930" y="314706"/>
                </a:cubicBezTo>
                <a:cubicBezTo>
                  <a:pt x="208534" y="325374"/>
                  <a:pt x="216788" y="333756"/>
                  <a:pt x="226695" y="339852"/>
                </a:cubicBezTo>
                <a:cubicBezTo>
                  <a:pt x="236601" y="345948"/>
                  <a:pt x="248158" y="348996"/>
                  <a:pt x="261366" y="348996"/>
                </a:cubicBezTo>
                <a:cubicBezTo>
                  <a:pt x="274065" y="348996"/>
                  <a:pt x="285242" y="345948"/>
                  <a:pt x="294894" y="339852"/>
                </a:cubicBezTo>
                <a:cubicBezTo>
                  <a:pt x="304546" y="333756"/>
                  <a:pt x="312674" y="325374"/>
                  <a:pt x="319277" y="314706"/>
                </a:cubicBezTo>
                <a:cubicBezTo>
                  <a:pt x="325882" y="304038"/>
                  <a:pt x="330962" y="291338"/>
                  <a:pt x="334518" y="276606"/>
                </a:cubicBezTo>
                <a:cubicBezTo>
                  <a:pt x="338074" y="261874"/>
                  <a:pt x="339852" y="245872"/>
                  <a:pt x="339852" y="228600"/>
                </a:cubicBezTo>
                <a:cubicBezTo>
                  <a:pt x="339852" y="211328"/>
                  <a:pt x="338074" y="195326"/>
                  <a:pt x="334518" y="180594"/>
                </a:cubicBezTo>
                <a:cubicBezTo>
                  <a:pt x="330962" y="165862"/>
                  <a:pt x="325882" y="153162"/>
                  <a:pt x="319277" y="142494"/>
                </a:cubicBezTo>
                <a:cubicBezTo>
                  <a:pt x="312674" y="131826"/>
                  <a:pt x="304546" y="123444"/>
                  <a:pt x="294894" y="117348"/>
                </a:cubicBezTo>
                <a:cubicBezTo>
                  <a:pt x="285242" y="111252"/>
                  <a:pt x="274065" y="108204"/>
                  <a:pt x="261366" y="108204"/>
                </a:cubicBezTo>
                <a:cubicBezTo>
                  <a:pt x="248158" y="108204"/>
                  <a:pt x="236601" y="111252"/>
                  <a:pt x="226695" y="117348"/>
                </a:cubicBezTo>
                <a:cubicBezTo>
                  <a:pt x="216788" y="123444"/>
                  <a:pt x="208534" y="131826"/>
                  <a:pt x="201930" y="142494"/>
                </a:cubicBezTo>
                <a:cubicBezTo>
                  <a:pt x="195326" y="153162"/>
                  <a:pt x="190246" y="165862"/>
                  <a:pt x="186689" y="180594"/>
                </a:cubicBezTo>
                <a:cubicBezTo>
                  <a:pt x="183134" y="195326"/>
                  <a:pt x="181356" y="211328"/>
                  <a:pt x="181356" y="2286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5" name="Freeform 85"/>
          <p:cNvSpPr/>
          <p:nvPr/>
        </p:nvSpPr>
        <p:spPr>
          <a:xfrm>
            <a:off x="8783717" y="1327572"/>
            <a:ext cx="722376" cy="645414"/>
          </a:xfrm>
          <a:custGeom>
            <a:avLst/>
            <a:gdLst>
              <a:gd name="connsiteX0" fmla="*/ 98298 w 722376"/>
              <a:gd name="connsiteY0" fmla="*/ 142494 h 645414"/>
              <a:gd name="connsiteX1" fmla="*/ 118491 w 722376"/>
              <a:gd name="connsiteY1" fmla="*/ 81534 h 645414"/>
              <a:gd name="connsiteX2" fmla="*/ 175260 w 722376"/>
              <a:gd name="connsiteY2" fmla="*/ 36576 h 645414"/>
              <a:gd name="connsiteX3" fmla="*/ 262128 w 722376"/>
              <a:gd name="connsiteY3" fmla="*/ 9144 h 645414"/>
              <a:gd name="connsiteX4" fmla="*/ 371856 w 722376"/>
              <a:gd name="connsiteY4" fmla="*/ 0 h 645414"/>
              <a:gd name="connsiteX5" fmla="*/ 481965 w 722376"/>
              <a:gd name="connsiteY5" fmla="*/ 9144 h 645414"/>
              <a:gd name="connsiteX6" fmla="*/ 569214 w 722376"/>
              <a:gd name="connsiteY6" fmla="*/ 36576 h 645414"/>
              <a:gd name="connsiteX7" fmla="*/ 626364 w 722376"/>
              <a:gd name="connsiteY7" fmla="*/ 81534 h 645414"/>
              <a:gd name="connsiteX8" fmla="*/ 646938 w 722376"/>
              <a:gd name="connsiteY8" fmla="*/ 142494 h 645414"/>
              <a:gd name="connsiteX9" fmla="*/ 626364 w 722376"/>
              <a:gd name="connsiteY9" fmla="*/ 203454 h 645414"/>
              <a:gd name="connsiteX10" fmla="*/ 568833 w 722376"/>
              <a:gd name="connsiteY10" fmla="*/ 248412 h 645414"/>
              <a:gd name="connsiteX11" fmla="*/ 481585 w 722376"/>
              <a:gd name="connsiteY11" fmla="*/ 275844 h 645414"/>
              <a:gd name="connsiteX12" fmla="*/ 371856 w 722376"/>
              <a:gd name="connsiteY12" fmla="*/ 284988 h 645414"/>
              <a:gd name="connsiteX13" fmla="*/ 262128 w 722376"/>
              <a:gd name="connsiteY13" fmla="*/ 275844 h 645414"/>
              <a:gd name="connsiteX14" fmla="*/ 175641 w 722376"/>
              <a:gd name="connsiteY14" fmla="*/ 248412 h 645414"/>
              <a:gd name="connsiteX15" fmla="*/ 118872 w 722376"/>
              <a:gd name="connsiteY15" fmla="*/ 203454 h 645414"/>
              <a:gd name="connsiteX16" fmla="*/ 98298 w 722376"/>
              <a:gd name="connsiteY16" fmla="*/ 142494 h 645414"/>
              <a:gd name="connsiteX18" fmla="*/ 649224 w 722376"/>
              <a:gd name="connsiteY18" fmla="*/ 433578 h 645414"/>
              <a:gd name="connsiteX19" fmla="*/ 649224 w 722376"/>
              <a:gd name="connsiteY19" fmla="*/ 645414 h 645414"/>
              <a:gd name="connsiteX20" fmla="*/ 518160 w 722376"/>
              <a:gd name="connsiteY20" fmla="*/ 645414 h 645414"/>
              <a:gd name="connsiteX21" fmla="*/ 518160 w 722376"/>
              <a:gd name="connsiteY21" fmla="*/ 611124 h 645414"/>
              <a:gd name="connsiteX22" fmla="*/ 451866 w 722376"/>
              <a:gd name="connsiteY22" fmla="*/ 628650 h 645414"/>
              <a:gd name="connsiteX23" fmla="*/ 376810 w 722376"/>
              <a:gd name="connsiteY23" fmla="*/ 639318 h 645414"/>
              <a:gd name="connsiteX24" fmla="*/ 299847 w 722376"/>
              <a:gd name="connsiteY24" fmla="*/ 644271 h 645414"/>
              <a:gd name="connsiteX25" fmla="*/ 227076 w 722376"/>
              <a:gd name="connsiteY25" fmla="*/ 645414 h 645414"/>
              <a:gd name="connsiteX26" fmla="*/ 99822 w 722376"/>
              <a:gd name="connsiteY26" fmla="*/ 645414 h 645414"/>
              <a:gd name="connsiteX27" fmla="*/ 99822 w 722376"/>
              <a:gd name="connsiteY27" fmla="*/ 433578 h 645414"/>
              <a:gd name="connsiteX29" fmla="*/ 722376 w 722376"/>
              <a:gd name="connsiteY29" fmla="*/ 389382 h 645414"/>
              <a:gd name="connsiteX30" fmla="*/ 91440 w 722376"/>
              <a:gd name="connsiteY30" fmla="*/ 389382 h 645414"/>
              <a:gd name="connsiteX31" fmla="*/ 65532 w 722376"/>
              <a:gd name="connsiteY31" fmla="*/ 410718 h 645414"/>
              <a:gd name="connsiteX32" fmla="*/ 0 w 722376"/>
              <a:gd name="connsiteY32" fmla="*/ 318516 h 645414"/>
              <a:gd name="connsiteX33" fmla="*/ 722376 w 722376"/>
              <a:gd name="connsiteY33" fmla="*/ 318516 h 645414"/>
              <a:gd name="connsiteX35" fmla="*/ 232410 w 722376"/>
              <a:gd name="connsiteY35" fmla="*/ 142494 h 645414"/>
              <a:gd name="connsiteX36" fmla="*/ 267463 w 722376"/>
              <a:gd name="connsiteY36" fmla="*/ 196977 h 645414"/>
              <a:gd name="connsiteX37" fmla="*/ 371856 w 722376"/>
              <a:gd name="connsiteY37" fmla="*/ 217170 h 645414"/>
              <a:gd name="connsiteX38" fmla="*/ 476631 w 722376"/>
              <a:gd name="connsiteY38" fmla="*/ 196977 h 645414"/>
              <a:gd name="connsiteX39" fmla="*/ 512064 w 722376"/>
              <a:gd name="connsiteY39" fmla="*/ 142494 h 645414"/>
              <a:gd name="connsiteX40" fmla="*/ 476250 w 722376"/>
              <a:gd name="connsiteY40" fmla="*/ 88011 h 645414"/>
              <a:gd name="connsiteX41" fmla="*/ 371856 w 722376"/>
              <a:gd name="connsiteY41" fmla="*/ 67818 h 645414"/>
              <a:gd name="connsiteX42" fmla="*/ 267843 w 722376"/>
              <a:gd name="connsiteY42" fmla="*/ 88011 h 645414"/>
              <a:gd name="connsiteX43" fmla="*/ 232410 w 722376"/>
              <a:gd name="connsiteY43" fmla="*/ 142494 h 645414"/>
              <a:gd name="connsiteX45" fmla="*/ 276606 w 722376"/>
              <a:gd name="connsiteY45" fmla="*/ 575310 h 645414"/>
              <a:gd name="connsiteX46" fmla="*/ 392049 w 722376"/>
              <a:gd name="connsiteY46" fmla="*/ 572643 h 645414"/>
              <a:gd name="connsiteX47" fmla="*/ 518160 w 722376"/>
              <a:gd name="connsiteY47" fmla="*/ 561594 h 645414"/>
              <a:gd name="connsiteX48" fmla="*/ 518160 w 722376"/>
              <a:gd name="connsiteY48" fmla="*/ 503682 h 645414"/>
              <a:gd name="connsiteX49" fmla="*/ 230886 w 722376"/>
              <a:gd name="connsiteY49" fmla="*/ 503682 h 645414"/>
              <a:gd name="connsiteX50" fmla="*/ 230886 w 722376"/>
              <a:gd name="connsiteY50" fmla="*/ 575310 h 64541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722376" h="645414">
                <a:moveTo>
                  <a:pt x="98298" y="142494"/>
                </a:moveTo>
                <a:cubicBezTo>
                  <a:pt x="98298" y="119634"/>
                  <a:pt x="105029" y="99314"/>
                  <a:pt x="118491" y="81534"/>
                </a:cubicBezTo>
                <a:cubicBezTo>
                  <a:pt x="131953" y="63754"/>
                  <a:pt x="150876" y="48768"/>
                  <a:pt x="175260" y="36576"/>
                </a:cubicBezTo>
                <a:cubicBezTo>
                  <a:pt x="199644" y="24384"/>
                  <a:pt x="228600" y="15240"/>
                  <a:pt x="262128" y="9144"/>
                </a:cubicBezTo>
                <a:cubicBezTo>
                  <a:pt x="295656" y="3048"/>
                  <a:pt x="332232" y="0"/>
                  <a:pt x="371856" y="0"/>
                </a:cubicBezTo>
                <a:cubicBezTo>
                  <a:pt x="411480" y="0"/>
                  <a:pt x="448183" y="3048"/>
                  <a:pt x="481965" y="9144"/>
                </a:cubicBezTo>
                <a:cubicBezTo>
                  <a:pt x="515747" y="15240"/>
                  <a:pt x="544830" y="24384"/>
                  <a:pt x="569214" y="36576"/>
                </a:cubicBezTo>
                <a:cubicBezTo>
                  <a:pt x="593598" y="48768"/>
                  <a:pt x="612648" y="63754"/>
                  <a:pt x="626364" y="81534"/>
                </a:cubicBezTo>
                <a:cubicBezTo>
                  <a:pt x="640080" y="99314"/>
                  <a:pt x="646938" y="119634"/>
                  <a:pt x="646938" y="142494"/>
                </a:cubicBezTo>
                <a:cubicBezTo>
                  <a:pt x="646938" y="165354"/>
                  <a:pt x="640080" y="185674"/>
                  <a:pt x="626364" y="203454"/>
                </a:cubicBezTo>
                <a:cubicBezTo>
                  <a:pt x="612648" y="221234"/>
                  <a:pt x="593471" y="236220"/>
                  <a:pt x="568833" y="248412"/>
                </a:cubicBezTo>
                <a:cubicBezTo>
                  <a:pt x="544195" y="260604"/>
                  <a:pt x="515113" y="269748"/>
                  <a:pt x="481585" y="275844"/>
                </a:cubicBezTo>
                <a:cubicBezTo>
                  <a:pt x="448056" y="281940"/>
                  <a:pt x="411480" y="284988"/>
                  <a:pt x="371856" y="284988"/>
                </a:cubicBezTo>
                <a:cubicBezTo>
                  <a:pt x="332232" y="284988"/>
                  <a:pt x="295656" y="281940"/>
                  <a:pt x="262128" y="275844"/>
                </a:cubicBezTo>
                <a:cubicBezTo>
                  <a:pt x="228600" y="269748"/>
                  <a:pt x="199771" y="260604"/>
                  <a:pt x="175641" y="248412"/>
                </a:cubicBezTo>
                <a:cubicBezTo>
                  <a:pt x="151512" y="236220"/>
                  <a:pt x="132588" y="221234"/>
                  <a:pt x="118872" y="203454"/>
                </a:cubicBezTo>
                <a:cubicBezTo>
                  <a:pt x="105156" y="185674"/>
                  <a:pt x="98298" y="165354"/>
                  <a:pt x="98298" y="142494"/>
                </a:cubicBezTo>
                <a:moveTo>
                  <a:pt x="649224" y="433578"/>
                </a:moveTo>
                <a:lnTo>
                  <a:pt x="649224" y="645414"/>
                </a:lnTo>
                <a:lnTo>
                  <a:pt x="518160" y="645414"/>
                </a:lnTo>
                <a:lnTo>
                  <a:pt x="518160" y="611124"/>
                </a:lnTo>
                <a:cubicBezTo>
                  <a:pt x="498348" y="618236"/>
                  <a:pt x="476250" y="624078"/>
                  <a:pt x="451866" y="628650"/>
                </a:cubicBezTo>
                <a:cubicBezTo>
                  <a:pt x="427482" y="633222"/>
                  <a:pt x="402463" y="636778"/>
                  <a:pt x="376810" y="639318"/>
                </a:cubicBezTo>
                <a:cubicBezTo>
                  <a:pt x="351155" y="641858"/>
                  <a:pt x="325501" y="643509"/>
                  <a:pt x="299847" y="644271"/>
                </a:cubicBezTo>
                <a:cubicBezTo>
                  <a:pt x="274193" y="645033"/>
                  <a:pt x="249936" y="645414"/>
                  <a:pt x="227076" y="645414"/>
                </a:cubicBezTo>
                <a:lnTo>
                  <a:pt x="99822" y="645414"/>
                </a:lnTo>
                <a:lnTo>
                  <a:pt x="99822" y="433578"/>
                </a:lnTo>
                <a:moveTo>
                  <a:pt x="722376" y="389382"/>
                </a:moveTo>
                <a:lnTo>
                  <a:pt x="91440" y="389382"/>
                </a:lnTo>
                <a:cubicBezTo>
                  <a:pt x="76708" y="389382"/>
                  <a:pt x="68072" y="396494"/>
                  <a:pt x="65532" y="410718"/>
                </a:cubicBezTo>
                <a:lnTo>
                  <a:pt x="0" y="318516"/>
                </a:lnTo>
                <a:lnTo>
                  <a:pt x="722376" y="318516"/>
                </a:lnTo>
                <a:moveTo>
                  <a:pt x="232410" y="142494"/>
                </a:moveTo>
                <a:cubicBezTo>
                  <a:pt x="232410" y="165354"/>
                  <a:pt x="244094" y="183515"/>
                  <a:pt x="267463" y="196977"/>
                </a:cubicBezTo>
                <a:cubicBezTo>
                  <a:pt x="290830" y="210439"/>
                  <a:pt x="325628" y="217170"/>
                  <a:pt x="371856" y="217170"/>
                </a:cubicBezTo>
                <a:cubicBezTo>
                  <a:pt x="418084" y="217170"/>
                  <a:pt x="453010" y="210439"/>
                  <a:pt x="476631" y="196977"/>
                </a:cubicBezTo>
                <a:cubicBezTo>
                  <a:pt x="500253" y="183515"/>
                  <a:pt x="512064" y="165354"/>
                  <a:pt x="512064" y="142494"/>
                </a:cubicBezTo>
                <a:cubicBezTo>
                  <a:pt x="512064" y="119634"/>
                  <a:pt x="500126" y="101473"/>
                  <a:pt x="476250" y="88011"/>
                </a:cubicBezTo>
                <a:cubicBezTo>
                  <a:pt x="452374" y="74549"/>
                  <a:pt x="417576" y="67818"/>
                  <a:pt x="371856" y="67818"/>
                </a:cubicBezTo>
                <a:cubicBezTo>
                  <a:pt x="326136" y="67818"/>
                  <a:pt x="291465" y="74549"/>
                  <a:pt x="267843" y="88011"/>
                </a:cubicBezTo>
                <a:cubicBezTo>
                  <a:pt x="244222" y="101473"/>
                  <a:pt x="232410" y="119634"/>
                  <a:pt x="232410" y="142494"/>
                </a:cubicBezTo>
                <a:moveTo>
                  <a:pt x="276606" y="575310"/>
                </a:moveTo>
                <a:cubicBezTo>
                  <a:pt x="311150" y="575310"/>
                  <a:pt x="349631" y="574421"/>
                  <a:pt x="392049" y="572643"/>
                </a:cubicBezTo>
                <a:cubicBezTo>
                  <a:pt x="434467" y="570865"/>
                  <a:pt x="476504" y="567182"/>
                  <a:pt x="518160" y="561594"/>
                </a:cubicBezTo>
                <a:lnTo>
                  <a:pt x="518160" y="503682"/>
                </a:lnTo>
                <a:lnTo>
                  <a:pt x="230886" y="503682"/>
                </a:lnTo>
                <a:lnTo>
                  <a:pt x="230886" y="5753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6" name="Freeform 86"/>
          <p:cNvSpPr/>
          <p:nvPr/>
        </p:nvSpPr>
        <p:spPr>
          <a:xfrm>
            <a:off x="9526667" y="1323762"/>
            <a:ext cx="668274" cy="658368"/>
          </a:xfrm>
          <a:custGeom>
            <a:avLst/>
            <a:gdLst>
              <a:gd name="connsiteX0" fmla="*/ 190500 w 668274"/>
              <a:gd name="connsiteY0" fmla="*/ 105156 h 658368"/>
              <a:gd name="connsiteX1" fmla="*/ 182880 w 668274"/>
              <a:gd name="connsiteY1" fmla="*/ 79629 h 658368"/>
              <a:gd name="connsiteX2" fmla="*/ 160020 w 668274"/>
              <a:gd name="connsiteY2" fmla="*/ 67056 h 658368"/>
              <a:gd name="connsiteX3" fmla="*/ 325374 w 668274"/>
              <a:gd name="connsiteY3" fmla="*/ 20574 h 658368"/>
              <a:gd name="connsiteX4" fmla="*/ 325374 w 668274"/>
              <a:gd name="connsiteY4" fmla="*/ 108966 h 658368"/>
              <a:gd name="connsiteX5" fmla="*/ 321563 w 668274"/>
              <a:gd name="connsiteY5" fmla="*/ 151638 h 658368"/>
              <a:gd name="connsiteX6" fmla="*/ 310896 w 668274"/>
              <a:gd name="connsiteY6" fmla="*/ 192024 h 658368"/>
              <a:gd name="connsiteX7" fmla="*/ 370713 w 668274"/>
              <a:gd name="connsiteY7" fmla="*/ 203835 h 658368"/>
              <a:gd name="connsiteX8" fmla="*/ 418719 w 668274"/>
              <a:gd name="connsiteY8" fmla="*/ 228600 h 658368"/>
              <a:gd name="connsiteX9" fmla="*/ 450723 w 668274"/>
              <a:gd name="connsiteY9" fmla="*/ 265557 h 658368"/>
              <a:gd name="connsiteX10" fmla="*/ 462535 w 668274"/>
              <a:gd name="connsiteY10" fmla="*/ 313182 h 658368"/>
              <a:gd name="connsiteX11" fmla="*/ 448438 w 668274"/>
              <a:gd name="connsiteY11" fmla="*/ 353187 h 658368"/>
              <a:gd name="connsiteX12" fmla="*/ 406908 w 668274"/>
              <a:gd name="connsiteY12" fmla="*/ 372618 h 658368"/>
              <a:gd name="connsiteX13" fmla="*/ 359283 w 668274"/>
              <a:gd name="connsiteY13" fmla="*/ 367665 h 658368"/>
              <a:gd name="connsiteX14" fmla="*/ 328423 w 668274"/>
              <a:gd name="connsiteY14" fmla="*/ 343662 h 658368"/>
              <a:gd name="connsiteX15" fmla="*/ 337566 w 668274"/>
              <a:gd name="connsiteY15" fmla="*/ 313944 h 658368"/>
              <a:gd name="connsiteX16" fmla="*/ 334518 w 668274"/>
              <a:gd name="connsiteY16" fmla="*/ 282321 h 658368"/>
              <a:gd name="connsiteX17" fmla="*/ 319660 w 668274"/>
              <a:gd name="connsiteY17" fmla="*/ 253365 h 658368"/>
              <a:gd name="connsiteX18" fmla="*/ 293370 w 668274"/>
              <a:gd name="connsiteY18" fmla="*/ 232410 h 658368"/>
              <a:gd name="connsiteX19" fmla="*/ 184023 w 668274"/>
              <a:gd name="connsiteY19" fmla="*/ 342138 h 658368"/>
              <a:gd name="connsiteX20" fmla="*/ 0 w 668274"/>
              <a:gd name="connsiteY20" fmla="*/ 395478 h 658368"/>
              <a:gd name="connsiteX21" fmla="*/ 0 w 668274"/>
              <a:gd name="connsiteY21" fmla="*/ 380238 h 658368"/>
              <a:gd name="connsiteX22" fmla="*/ 75438 w 668274"/>
              <a:gd name="connsiteY22" fmla="*/ 339471 h 658368"/>
              <a:gd name="connsiteX23" fmla="*/ 136017 w 668274"/>
              <a:gd name="connsiteY23" fmla="*/ 275844 h 658368"/>
              <a:gd name="connsiteX24" fmla="*/ 176022 w 668274"/>
              <a:gd name="connsiteY24" fmla="*/ 195834 h 658368"/>
              <a:gd name="connsiteX25" fmla="*/ 190500 w 668274"/>
              <a:gd name="connsiteY25" fmla="*/ 105156 h 658368"/>
              <a:gd name="connsiteX27" fmla="*/ 668274 w 668274"/>
              <a:gd name="connsiteY27" fmla="*/ 410718 h 658368"/>
              <a:gd name="connsiteX28" fmla="*/ 668274 w 668274"/>
              <a:gd name="connsiteY28" fmla="*/ 589026 h 658368"/>
              <a:gd name="connsiteX29" fmla="*/ 650748 w 668274"/>
              <a:gd name="connsiteY29" fmla="*/ 641985 h 658368"/>
              <a:gd name="connsiteX30" fmla="*/ 595123 w 668274"/>
              <a:gd name="connsiteY30" fmla="*/ 658368 h 658368"/>
              <a:gd name="connsiteX31" fmla="*/ 533400 w 668274"/>
              <a:gd name="connsiteY31" fmla="*/ 658368 h 658368"/>
              <a:gd name="connsiteX32" fmla="*/ 533400 w 668274"/>
              <a:gd name="connsiteY32" fmla="*/ 480822 h 658368"/>
              <a:gd name="connsiteX33" fmla="*/ 183642 w 668274"/>
              <a:gd name="connsiteY33" fmla="*/ 480822 h 658368"/>
              <a:gd name="connsiteX34" fmla="*/ 160782 w 668274"/>
              <a:gd name="connsiteY34" fmla="*/ 499872 h 658368"/>
              <a:gd name="connsiteX35" fmla="*/ 112776 w 668274"/>
              <a:gd name="connsiteY35" fmla="*/ 410718 h 658368"/>
              <a:gd name="connsiteX37" fmla="*/ 533400 w 668274"/>
              <a:gd name="connsiteY37" fmla="*/ 377952 h 658368"/>
              <a:gd name="connsiteX38" fmla="*/ 533400 w 668274"/>
              <a:gd name="connsiteY38" fmla="*/ 80010 h 658368"/>
              <a:gd name="connsiteX39" fmla="*/ 528828 w 668274"/>
              <a:gd name="connsiteY39" fmla="*/ 59817 h 658368"/>
              <a:gd name="connsiteX40" fmla="*/ 512826 w 668274"/>
              <a:gd name="connsiteY40" fmla="*/ 45720 h 658368"/>
              <a:gd name="connsiteX41" fmla="*/ 668274 w 668274"/>
              <a:gd name="connsiteY41" fmla="*/ 0 h 658368"/>
              <a:gd name="connsiteX42" fmla="*/ 668274 w 668274"/>
              <a:gd name="connsiteY42" fmla="*/ 308610 h 658368"/>
              <a:gd name="connsiteX43" fmla="*/ 650748 w 668274"/>
              <a:gd name="connsiteY43" fmla="*/ 361569 h 658368"/>
              <a:gd name="connsiteX44" fmla="*/ 595123 w 668274"/>
              <a:gd name="connsiteY44" fmla="*/ 377952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668274" h="658368">
                <a:moveTo>
                  <a:pt x="190500" y="105156"/>
                </a:moveTo>
                <a:cubicBezTo>
                  <a:pt x="190500" y="94996"/>
                  <a:pt x="187961" y="86487"/>
                  <a:pt x="182880" y="79629"/>
                </a:cubicBezTo>
                <a:cubicBezTo>
                  <a:pt x="177800" y="72771"/>
                  <a:pt x="170180" y="68580"/>
                  <a:pt x="160020" y="67056"/>
                </a:cubicBezTo>
                <a:lnTo>
                  <a:pt x="325374" y="20574"/>
                </a:lnTo>
                <a:lnTo>
                  <a:pt x="325374" y="108966"/>
                </a:lnTo>
                <a:cubicBezTo>
                  <a:pt x="325374" y="123698"/>
                  <a:pt x="324104" y="137922"/>
                  <a:pt x="321563" y="151638"/>
                </a:cubicBezTo>
                <a:cubicBezTo>
                  <a:pt x="319024" y="165354"/>
                  <a:pt x="315468" y="178816"/>
                  <a:pt x="310896" y="192024"/>
                </a:cubicBezTo>
                <a:cubicBezTo>
                  <a:pt x="332232" y="193548"/>
                  <a:pt x="352171" y="197485"/>
                  <a:pt x="370713" y="203835"/>
                </a:cubicBezTo>
                <a:cubicBezTo>
                  <a:pt x="389255" y="210185"/>
                  <a:pt x="405257" y="218440"/>
                  <a:pt x="418719" y="228600"/>
                </a:cubicBezTo>
                <a:cubicBezTo>
                  <a:pt x="432181" y="238760"/>
                  <a:pt x="442849" y="251079"/>
                  <a:pt x="450723" y="265557"/>
                </a:cubicBezTo>
                <a:cubicBezTo>
                  <a:pt x="458597" y="280035"/>
                  <a:pt x="462535" y="295910"/>
                  <a:pt x="462535" y="313182"/>
                </a:cubicBezTo>
                <a:cubicBezTo>
                  <a:pt x="462535" y="328930"/>
                  <a:pt x="457836" y="342265"/>
                  <a:pt x="448438" y="353187"/>
                </a:cubicBezTo>
                <a:cubicBezTo>
                  <a:pt x="439039" y="364109"/>
                  <a:pt x="425196" y="370586"/>
                  <a:pt x="406908" y="372618"/>
                </a:cubicBezTo>
                <a:cubicBezTo>
                  <a:pt x="389128" y="374650"/>
                  <a:pt x="373253" y="372999"/>
                  <a:pt x="359283" y="367665"/>
                </a:cubicBezTo>
                <a:cubicBezTo>
                  <a:pt x="345314" y="362331"/>
                  <a:pt x="335026" y="354330"/>
                  <a:pt x="328423" y="343662"/>
                </a:cubicBezTo>
                <a:cubicBezTo>
                  <a:pt x="333502" y="334518"/>
                  <a:pt x="336550" y="324612"/>
                  <a:pt x="337566" y="313944"/>
                </a:cubicBezTo>
                <a:cubicBezTo>
                  <a:pt x="338582" y="303276"/>
                  <a:pt x="337566" y="292735"/>
                  <a:pt x="334518" y="282321"/>
                </a:cubicBezTo>
                <a:cubicBezTo>
                  <a:pt x="331470" y="271907"/>
                  <a:pt x="326517" y="262255"/>
                  <a:pt x="319660" y="253365"/>
                </a:cubicBezTo>
                <a:cubicBezTo>
                  <a:pt x="312801" y="244475"/>
                  <a:pt x="304038" y="237490"/>
                  <a:pt x="293370" y="232410"/>
                </a:cubicBezTo>
                <a:cubicBezTo>
                  <a:pt x="269494" y="275590"/>
                  <a:pt x="233045" y="312166"/>
                  <a:pt x="184023" y="342138"/>
                </a:cubicBezTo>
                <a:cubicBezTo>
                  <a:pt x="135001" y="372110"/>
                  <a:pt x="73661" y="389890"/>
                  <a:pt x="0" y="395478"/>
                </a:cubicBezTo>
                <a:lnTo>
                  <a:pt x="0" y="380238"/>
                </a:lnTo>
                <a:cubicBezTo>
                  <a:pt x="26924" y="371094"/>
                  <a:pt x="52070" y="357505"/>
                  <a:pt x="75438" y="339471"/>
                </a:cubicBezTo>
                <a:cubicBezTo>
                  <a:pt x="98806" y="321437"/>
                  <a:pt x="118999" y="300228"/>
                  <a:pt x="136017" y="275844"/>
                </a:cubicBezTo>
                <a:cubicBezTo>
                  <a:pt x="153035" y="251460"/>
                  <a:pt x="166370" y="224790"/>
                  <a:pt x="176022" y="195834"/>
                </a:cubicBezTo>
                <a:cubicBezTo>
                  <a:pt x="185674" y="166878"/>
                  <a:pt x="190500" y="136652"/>
                  <a:pt x="190500" y="105156"/>
                </a:cubicBezTo>
                <a:moveTo>
                  <a:pt x="668274" y="410718"/>
                </a:moveTo>
                <a:lnTo>
                  <a:pt x="668274" y="589026"/>
                </a:lnTo>
                <a:cubicBezTo>
                  <a:pt x="668274" y="613410"/>
                  <a:pt x="662432" y="631063"/>
                  <a:pt x="650748" y="641985"/>
                </a:cubicBezTo>
                <a:cubicBezTo>
                  <a:pt x="639064" y="652907"/>
                  <a:pt x="620522" y="658368"/>
                  <a:pt x="595123" y="658368"/>
                </a:cubicBezTo>
                <a:lnTo>
                  <a:pt x="533400" y="658368"/>
                </a:lnTo>
                <a:lnTo>
                  <a:pt x="533400" y="480822"/>
                </a:lnTo>
                <a:lnTo>
                  <a:pt x="183642" y="480822"/>
                </a:lnTo>
                <a:cubicBezTo>
                  <a:pt x="170942" y="480822"/>
                  <a:pt x="163322" y="487172"/>
                  <a:pt x="160782" y="499872"/>
                </a:cubicBezTo>
                <a:lnTo>
                  <a:pt x="112776" y="410718"/>
                </a:lnTo>
                <a:moveTo>
                  <a:pt x="533400" y="377952"/>
                </a:moveTo>
                <a:lnTo>
                  <a:pt x="533400" y="80010"/>
                </a:lnTo>
                <a:cubicBezTo>
                  <a:pt x="533400" y="72898"/>
                  <a:pt x="531876" y="66167"/>
                  <a:pt x="528828" y="59817"/>
                </a:cubicBezTo>
                <a:cubicBezTo>
                  <a:pt x="525780" y="53467"/>
                  <a:pt x="520446" y="48768"/>
                  <a:pt x="512826" y="45720"/>
                </a:cubicBezTo>
                <a:lnTo>
                  <a:pt x="668274" y="0"/>
                </a:lnTo>
                <a:lnTo>
                  <a:pt x="668274" y="308610"/>
                </a:lnTo>
                <a:cubicBezTo>
                  <a:pt x="668274" y="332994"/>
                  <a:pt x="662432" y="350647"/>
                  <a:pt x="650748" y="361569"/>
                </a:cubicBezTo>
                <a:cubicBezTo>
                  <a:pt x="639064" y="372491"/>
                  <a:pt x="620522" y="377952"/>
                  <a:pt x="595123" y="37795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7" name="Freeform 87"/>
          <p:cNvSpPr/>
          <p:nvPr/>
        </p:nvSpPr>
        <p:spPr>
          <a:xfrm>
            <a:off x="10498217" y="1332906"/>
            <a:ext cx="722376" cy="640080"/>
          </a:xfrm>
          <a:custGeom>
            <a:avLst/>
            <a:gdLst>
              <a:gd name="connsiteX0" fmla="*/ 108966 w 722376"/>
              <a:gd name="connsiteY0" fmla="*/ 24384 h 640080"/>
              <a:gd name="connsiteX1" fmla="*/ 500635 w 722376"/>
              <a:gd name="connsiteY1" fmla="*/ 24384 h 640080"/>
              <a:gd name="connsiteX2" fmla="*/ 500635 w 722376"/>
              <a:gd name="connsiteY2" fmla="*/ 0 h 640080"/>
              <a:gd name="connsiteX3" fmla="*/ 630935 w 722376"/>
              <a:gd name="connsiteY3" fmla="*/ 36576 h 640080"/>
              <a:gd name="connsiteX4" fmla="*/ 630935 w 722376"/>
              <a:gd name="connsiteY4" fmla="*/ 285750 h 640080"/>
              <a:gd name="connsiteX5" fmla="*/ 500635 w 722376"/>
              <a:gd name="connsiteY5" fmla="*/ 285750 h 640080"/>
              <a:gd name="connsiteX6" fmla="*/ 500635 w 722376"/>
              <a:gd name="connsiteY6" fmla="*/ 254508 h 640080"/>
              <a:gd name="connsiteX7" fmla="*/ 411480 w 722376"/>
              <a:gd name="connsiteY7" fmla="*/ 278892 h 640080"/>
              <a:gd name="connsiteX8" fmla="*/ 311658 w 722376"/>
              <a:gd name="connsiteY8" fmla="*/ 285750 h 640080"/>
              <a:gd name="connsiteX9" fmla="*/ 108966 w 722376"/>
              <a:gd name="connsiteY9" fmla="*/ 285750 h 640080"/>
              <a:gd name="connsiteX11" fmla="*/ 722376 w 722376"/>
              <a:gd name="connsiteY11" fmla="*/ 404622 h 640080"/>
              <a:gd name="connsiteX12" fmla="*/ 457963 w 722376"/>
              <a:gd name="connsiteY12" fmla="*/ 404622 h 640080"/>
              <a:gd name="connsiteX13" fmla="*/ 457963 w 722376"/>
              <a:gd name="connsiteY13" fmla="*/ 489966 h 640080"/>
              <a:gd name="connsiteX14" fmla="*/ 323088 w 722376"/>
              <a:gd name="connsiteY14" fmla="*/ 520446 h 640080"/>
              <a:gd name="connsiteX15" fmla="*/ 323088 w 722376"/>
              <a:gd name="connsiteY15" fmla="*/ 404622 h 640080"/>
              <a:gd name="connsiteX16" fmla="*/ 91441 w 722376"/>
              <a:gd name="connsiteY16" fmla="*/ 404622 h 640080"/>
              <a:gd name="connsiteX17" fmla="*/ 65532 w 722376"/>
              <a:gd name="connsiteY17" fmla="*/ 425958 h 640080"/>
              <a:gd name="connsiteX18" fmla="*/ 0 w 722376"/>
              <a:gd name="connsiteY18" fmla="*/ 333756 h 640080"/>
              <a:gd name="connsiteX19" fmla="*/ 722376 w 722376"/>
              <a:gd name="connsiteY19" fmla="*/ 333756 h 640080"/>
              <a:gd name="connsiteX21" fmla="*/ 121158 w 722376"/>
              <a:gd name="connsiteY21" fmla="*/ 514350 h 640080"/>
              <a:gd name="connsiteX22" fmla="*/ 113538 w 722376"/>
              <a:gd name="connsiteY22" fmla="*/ 488823 h 640080"/>
              <a:gd name="connsiteX23" fmla="*/ 90678 w 722376"/>
              <a:gd name="connsiteY23" fmla="*/ 476250 h 640080"/>
              <a:gd name="connsiteX24" fmla="*/ 256032 w 722376"/>
              <a:gd name="connsiteY24" fmla="*/ 445770 h 640080"/>
              <a:gd name="connsiteX25" fmla="*/ 256032 w 722376"/>
              <a:gd name="connsiteY25" fmla="*/ 569976 h 640080"/>
              <a:gd name="connsiteX26" fmla="*/ 604266 w 722376"/>
              <a:gd name="connsiteY26" fmla="*/ 569976 h 640080"/>
              <a:gd name="connsiteX27" fmla="*/ 629793 w 722376"/>
              <a:gd name="connsiteY27" fmla="*/ 562356 h 640080"/>
              <a:gd name="connsiteX28" fmla="*/ 642366 w 722376"/>
              <a:gd name="connsiteY28" fmla="*/ 539496 h 640080"/>
              <a:gd name="connsiteX29" fmla="*/ 680466 w 722376"/>
              <a:gd name="connsiteY29" fmla="*/ 640080 h 640080"/>
              <a:gd name="connsiteX30" fmla="*/ 121158 w 722376"/>
              <a:gd name="connsiteY30" fmla="*/ 640080 h 640080"/>
              <a:gd name="connsiteX32" fmla="*/ 326135 w 722376"/>
              <a:gd name="connsiteY32" fmla="*/ 219456 h 640080"/>
              <a:gd name="connsiteX33" fmla="*/ 358902 w 722376"/>
              <a:gd name="connsiteY33" fmla="*/ 219456 h 640080"/>
              <a:gd name="connsiteX34" fmla="*/ 403479 w 722376"/>
              <a:gd name="connsiteY34" fmla="*/ 218694 h 640080"/>
              <a:gd name="connsiteX35" fmla="*/ 453010 w 722376"/>
              <a:gd name="connsiteY35" fmla="*/ 216408 h 640080"/>
              <a:gd name="connsiteX36" fmla="*/ 500635 w 722376"/>
              <a:gd name="connsiteY36" fmla="*/ 211074 h 640080"/>
              <a:gd name="connsiteX37" fmla="*/ 500635 w 722376"/>
              <a:gd name="connsiteY37" fmla="*/ 90678 h 640080"/>
              <a:gd name="connsiteX38" fmla="*/ 240030 w 722376"/>
              <a:gd name="connsiteY38" fmla="*/ 90678 h 640080"/>
              <a:gd name="connsiteX39" fmla="*/ 240030 w 722376"/>
              <a:gd name="connsiteY39" fmla="*/ 219456 h 64008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722376" h="640080">
                <a:moveTo>
                  <a:pt x="108966" y="24384"/>
                </a:moveTo>
                <a:lnTo>
                  <a:pt x="500635" y="24384"/>
                </a:lnTo>
                <a:lnTo>
                  <a:pt x="500635" y="0"/>
                </a:lnTo>
                <a:lnTo>
                  <a:pt x="630935" y="36576"/>
                </a:lnTo>
                <a:lnTo>
                  <a:pt x="630935" y="285750"/>
                </a:lnTo>
                <a:lnTo>
                  <a:pt x="500635" y="285750"/>
                </a:lnTo>
                <a:lnTo>
                  <a:pt x="500635" y="254508"/>
                </a:lnTo>
                <a:cubicBezTo>
                  <a:pt x="474218" y="266192"/>
                  <a:pt x="444500" y="274320"/>
                  <a:pt x="411480" y="278892"/>
                </a:cubicBezTo>
                <a:cubicBezTo>
                  <a:pt x="378461" y="283464"/>
                  <a:pt x="345185" y="285750"/>
                  <a:pt x="311658" y="285750"/>
                </a:cubicBezTo>
                <a:lnTo>
                  <a:pt x="108966" y="285750"/>
                </a:lnTo>
                <a:moveTo>
                  <a:pt x="722376" y="404622"/>
                </a:moveTo>
                <a:lnTo>
                  <a:pt x="457963" y="404622"/>
                </a:lnTo>
                <a:lnTo>
                  <a:pt x="457963" y="489966"/>
                </a:lnTo>
                <a:lnTo>
                  <a:pt x="323088" y="520446"/>
                </a:lnTo>
                <a:lnTo>
                  <a:pt x="323088" y="404622"/>
                </a:lnTo>
                <a:lnTo>
                  <a:pt x="91441" y="404622"/>
                </a:lnTo>
                <a:cubicBezTo>
                  <a:pt x="76708" y="404622"/>
                  <a:pt x="68072" y="411734"/>
                  <a:pt x="65532" y="425958"/>
                </a:cubicBezTo>
                <a:lnTo>
                  <a:pt x="0" y="333756"/>
                </a:lnTo>
                <a:lnTo>
                  <a:pt x="722376" y="333756"/>
                </a:lnTo>
                <a:moveTo>
                  <a:pt x="121158" y="514350"/>
                </a:moveTo>
                <a:cubicBezTo>
                  <a:pt x="121158" y="504190"/>
                  <a:pt x="118618" y="495681"/>
                  <a:pt x="113538" y="488823"/>
                </a:cubicBezTo>
                <a:cubicBezTo>
                  <a:pt x="108458" y="481965"/>
                  <a:pt x="100837" y="477774"/>
                  <a:pt x="90678" y="476250"/>
                </a:cubicBezTo>
                <a:lnTo>
                  <a:pt x="256032" y="445770"/>
                </a:lnTo>
                <a:lnTo>
                  <a:pt x="256032" y="569976"/>
                </a:lnTo>
                <a:lnTo>
                  <a:pt x="604266" y="569976"/>
                </a:lnTo>
                <a:cubicBezTo>
                  <a:pt x="614426" y="569976"/>
                  <a:pt x="622935" y="567436"/>
                  <a:pt x="629793" y="562356"/>
                </a:cubicBezTo>
                <a:cubicBezTo>
                  <a:pt x="636651" y="557276"/>
                  <a:pt x="640842" y="549656"/>
                  <a:pt x="642366" y="539496"/>
                </a:cubicBezTo>
                <a:lnTo>
                  <a:pt x="680466" y="640080"/>
                </a:lnTo>
                <a:lnTo>
                  <a:pt x="121158" y="640080"/>
                </a:lnTo>
                <a:moveTo>
                  <a:pt x="326135" y="219456"/>
                </a:moveTo>
                <a:cubicBezTo>
                  <a:pt x="334264" y="219456"/>
                  <a:pt x="345185" y="219456"/>
                  <a:pt x="358902" y="219456"/>
                </a:cubicBezTo>
                <a:cubicBezTo>
                  <a:pt x="372618" y="219456"/>
                  <a:pt x="387477" y="219202"/>
                  <a:pt x="403479" y="218694"/>
                </a:cubicBezTo>
                <a:cubicBezTo>
                  <a:pt x="419481" y="218186"/>
                  <a:pt x="435992" y="217424"/>
                  <a:pt x="453010" y="216408"/>
                </a:cubicBezTo>
                <a:cubicBezTo>
                  <a:pt x="470027" y="215392"/>
                  <a:pt x="485902" y="213614"/>
                  <a:pt x="500635" y="211074"/>
                </a:cubicBezTo>
                <a:lnTo>
                  <a:pt x="500635" y="90678"/>
                </a:lnTo>
                <a:lnTo>
                  <a:pt x="240030" y="90678"/>
                </a:lnTo>
                <a:lnTo>
                  <a:pt x="240030" y="21945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8" name="Freeform 88"/>
          <p:cNvSpPr/>
          <p:nvPr/>
        </p:nvSpPr>
        <p:spPr>
          <a:xfrm>
            <a:off x="11241167" y="1323762"/>
            <a:ext cx="755904" cy="658368"/>
          </a:xfrm>
          <a:custGeom>
            <a:avLst/>
            <a:gdLst>
              <a:gd name="connsiteX0" fmla="*/ 518160 w 755904"/>
              <a:gd name="connsiteY0" fmla="*/ 658368 h 658368"/>
              <a:gd name="connsiteX1" fmla="*/ 518160 w 755904"/>
              <a:gd name="connsiteY1" fmla="*/ 536448 h 658368"/>
              <a:gd name="connsiteX2" fmla="*/ 321563 w 755904"/>
              <a:gd name="connsiteY2" fmla="*/ 573786 h 658368"/>
              <a:gd name="connsiteX3" fmla="*/ 91441 w 755904"/>
              <a:gd name="connsiteY3" fmla="*/ 573786 h 658368"/>
              <a:gd name="connsiteX4" fmla="*/ 65532 w 755904"/>
              <a:gd name="connsiteY4" fmla="*/ 595122 h 658368"/>
              <a:gd name="connsiteX5" fmla="*/ 0 w 755904"/>
              <a:gd name="connsiteY5" fmla="*/ 502920 h 658368"/>
              <a:gd name="connsiteX6" fmla="*/ 198882 w 755904"/>
              <a:gd name="connsiteY6" fmla="*/ 502920 h 658368"/>
              <a:gd name="connsiteX7" fmla="*/ 198882 w 755904"/>
              <a:gd name="connsiteY7" fmla="*/ 439674 h 658368"/>
              <a:gd name="connsiteX8" fmla="*/ 103251 w 755904"/>
              <a:gd name="connsiteY8" fmla="*/ 397383 h 658368"/>
              <a:gd name="connsiteX9" fmla="*/ 67818 w 755904"/>
              <a:gd name="connsiteY9" fmla="*/ 325374 h 658368"/>
              <a:gd name="connsiteX10" fmla="*/ 82296 w 755904"/>
              <a:gd name="connsiteY10" fmla="*/ 277368 h 658368"/>
              <a:gd name="connsiteX11" fmla="*/ 122682 w 755904"/>
              <a:gd name="connsiteY11" fmla="*/ 239268 h 658368"/>
              <a:gd name="connsiteX12" fmla="*/ 184785 w 755904"/>
              <a:gd name="connsiteY12" fmla="*/ 214122 h 658368"/>
              <a:gd name="connsiteX13" fmla="*/ 264413 w 755904"/>
              <a:gd name="connsiteY13" fmla="*/ 204978 h 658368"/>
              <a:gd name="connsiteX14" fmla="*/ 343663 w 755904"/>
              <a:gd name="connsiteY14" fmla="*/ 214122 h 658368"/>
              <a:gd name="connsiteX15" fmla="*/ 405003 w 755904"/>
              <a:gd name="connsiteY15" fmla="*/ 239268 h 658368"/>
              <a:gd name="connsiteX16" fmla="*/ 445008 w 755904"/>
              <a:gd name="connsiteY16" fmla="*/ 277368 h 658368"/>
              <a:gd name="connsiteX17" fmla="*/ 459485 w 755904"/>
              <a:gd name="connsiteY17" fmla="*/ 325374 h 658368"/>
              <a:gd name="connsiteX18" fmla="*/ 425196 w 755904"/>
              <a:gd name="connsiteY18" fmla="*/ 396240 h 658368"/>
              <a:gd name="connsiteX19" fmla="*/ 333756 w 755904"/>
              <a:gd name="connsiteY19" fmla="*/ 438150 h 658368"/>
              <a:gd name="connsiteX20" fmla="*/ 333756 w 755904"/>
              <a:gd name="connsiteY20" fmla="*/ 502920 h 658368"/>
              <a:gd name="connsiteX21" fmla="*/ 355854 w 755904"/>
              <a:gd name="connsiteY21" fmla="*/ 502920 h 658368"/>
              <a:gd name="connsiteX22" fmla="*/ 444246 w 755904"/>
              <a:gd name="connsiteY22" fmla="*/ 497967 h 658368"/>
              <a:gd name="connsiteX23" fmla="*/ 518160 w 755904"/>
              <a:gd name="connsiteY23" fmla="*/ 483108 h 658368"/>
              <a:gd name="connsiteX24" fmla="*/ 518160 w 755904"/>
              <a:gd name="connsiteY24" fmla="*/ 80010 h 658368"/>
              <a:gd name="connsiteX25" fmla="*/ 513588 w 755904"/>
              <a:gd name="connsiteY25" fmla="*/ 59817 h 658368"/>
              <a:gd name="connsiteX26" fmla="*/ 497585 w 755904"/>
              <a:gd name="connsiteY26" fmla="*/ 45720 h 658368"/>
              <a:gd name="connsiteX27" fmla="*/ 653035 w 755904"/>
              <a:gd name="connsiteY27" fmla="*/ 0 h 658368"/>
              <a:gd name="connsiteX28" fmla="*/ 653035 w 755904"/>
              <a:gd name="connsiteY28" fmla="*/ 262128 h 658368"/>
              <a:gd name="connsiteX29" fmla="*/ 755904 w 755904"/>
              <a:gd name="connsiteY29" fmla="*/ 262128 h 658368"/>
              <a:gd name="connsiteX30" fmla="*/ 755904 w 755904"/>
              <a:gd name="connsiteY30" fmla="*/ 339852 h 658368"/>
              <a:gd name="connsiteX31" fmla="*/ 653035 w 755904"/>
              <a:gd name="connsiteY31" fmla="*/ 339852 h 658368"/>
              <a:gd name="connsiteX32" fmla="*/ 653035 w 755904"/>
              <a:gd name="connsiteY32" fmla="*/ 589026 h 658368"/>
              <a:gd name="connsiteX33" fmla="*/ 635508 w 755904"/>
              <a:gd name="connsiteY33" fmla="*/ 641985 h 658368"/>
              <a:gd name="connsiteX34" fmla="*/ 579882 w 755904"/>
              <a:gd name="connsiteY34" fmla="*/ 658368 h 658368"/>
              <a:gd name="connsiteX36" fmla="*/ 477013 w 755904"/>
              <a:gd name="connsiteY36" fmla="*/ 181356 h 658368"/>
              <a:gd name="connsiteX37" fmla="*/ 96774 w 755904"/>
              <a:gd name="connsiteY37" fmla="*/ 181356 h 658368"/>
              <a:gd name="connsiteX38" fmla="*/ 73913 w 755904"/>
              <a:gd name="connsiteY38" fmla="*/ 200406 h 658368"/>
              <a:gd name="connsiteX39" fmla="*/ 25908 w 755904"/>
              <a:gd name="connsiteY39" fmla="*/ 111252 h 658368"/>
              <a:gd name="connsiteX40" fmla="*/ 191263 w 755904"/>
              <a:gd name="connsiteY40" fmla="*/ 111252 h 658368"/>
              <a:gd name="connsiteX41" fmla="*/ 191263 w 755904"/>
              <a:gd name="connsiteY41" fmla="*/ 88392 h 658368"/>
              <a:gd name="connsiteX42" fmla="*/ 183642 w 755904"/>
              <a:gd name="connsiteY42" fmla="*/ 62865 h 658368"/>
              <a:gd name="connsiteX43" fmla="*/ 160782 w 755904"/>
              <a:gd name="connsiteY43" fmla="*/ 50292 h 658368"/>
              <a:gd name="connsiteX44" fmla="*/ 329946 w 755904"/>
              <a:gd name="connsiteY44" fmla="*/ 3810 h 658368"/>
              <a:gd name="connsiteX45" fmla="*/ 329946 w 755904"/>
              <a:gd name="connsiteY45" fmla="*/ 111252 h 658368"/>
              <a:gd name="connsiteX46" fmla="*/ 477013 w 755904"/>
              <a:gd name="connsiteY46" fmla="*/ 111252 h 658368"/>
              <a:gd name="connsiteX48" fmla="*/ 187452 w 755904"/>
              <a:gd name="connsiteY48" fmla="*/ 325374 h 658368"/>
              <a:gd name="connsiteX49" fmla="*/ 191643 w 755904"/>
              <a:gd name="connsiteY49" fmla="*/ 344805 h 658368"/>
              <a:gd name="connsiteX50" fmla="*/ 204978 w 755904"/>
              <a:gd name="connsiteY50" fmla="*/ 361950 h 658368"/>
              <a:gd name="connsiteX51" fmla="*/ 228981 w 755904"/>
              <a:gd name="connsiteY51" fmla="*/ 374142 h 658368"/>
              <a:gd name="connsiteX52" fmla="*/ 264413 w 755904"/>
              <a:gd name="connsiteY52" fmla="*/ 378714 h 658368"/>
              <a:gd name="connsiteX53" fmla="*/ 322326 w 755904"/>
              <a:gd name="connsiteY53" fmla="*/ 361950 h 658368"/>
              <a:gd name="connsiteX54" fmla="*/ 339852 w 755904"/>
              <a:gd name="connsiteY54" fmla="*/ 325374 h 658368"/>
              <a:gd name="connsiteX55" fmla="*/ 322326 w 755904"/>
              <a:gd name="connsiteY55" fmla="*/ 288417 h 658368"/>
              <a:gd name="connsiteX56" fmla="*/ 264413 w 755904"/>
              <a:gd name="connsiteY56" fmla="*/ 271272 h 658368"/>
              <a:gd name="connsiteX57" fmla="*/ 228981 w 755904"/>
              <a:gd name="connsiteY57" fmla="*/ 276225 h 658368"/>
              <a:gd name="connsiteX58" fmla="*/ 204978 w 755904"/>
              <a:gd name="connsiteY58" fmla="*/ 288798 h 658368"/>
              <a:gd name="connsiteX59" fmla="*/ 191643 w 755904"/>
              <a:gd name="connsiteY59" fmla="*/ 306324 h 658368"/>
              <a:gd name="connsiteX60" fmla="*/ 187452 w 755904"/>
              <a:gd name="connsiteY60" fmla="*/ 325374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755904" h="658368">
                <a:moveTo>
                  <a:pt x="518160" y="658368"/>
                </a:moveTo>
                <a:lnTo>
                  <a:pt x="518160" y="536448"/>
                </a:lnTo>
                <a:cubicBezTo>
                  <a:pt x="468884" y="561340"/>
                  <a:pt x="403352" y="573786"/>
                  <a:pt x="321563" y="573786"/>
                </a:cubicBezTo>
                <a:lnTo>
                  <a:pt x="91441" y="573786"/>
                </a:lnTo>
                <a:cubicBezTo>
                  <a:pt x="76708" y="573786"/>
                  <a:pt x="68072" y="580898"/>
                  <a:pt x="65532" y="595122"/>
                </a:cubicBezTo>
                <a:lnTo>
                  <a:pt x="0" y="502920"/>
                </a:lnTo>
                <a:lnTo>
                  <a:pt x="198882" y="502920"/>
                </a:lnTo>
                <a:lnTo>
                  <a:pt x="198882" y="439674"/>
                </a:lnTo>
                <a:cubicBezTo>
                  <a:pt x="158750" y="432054"/>
                  <a:pt x="126873" y="417957"/>
                  <a:pt x="103251" y="397383"/>
                </a:cubicBezTo>
                <a:cubicBezTo>
                  <a:pt x="79629" y="376809"/>
                  <a:pt x="67818" y="352806"/>
                  <a:pt x="67818" y="325374"/>
                </a:cubicBezTo>
                <a:cubicBezTo>
                  <a:pt x="67818" y="308102"/>
                  <a:pt x="72644" y="292100"/>
                  <a:pt x="82296" y="277368"/>
                </a:cubicBezTo>
                <a:cubicBezTo>
                  <a:pt x="91949" y="262636"/>
                  <a:pt x="105411" y="249936"/>
                  <a:pt x="122682" y="239268"/>
                </a:cubicBezTo>
                <a:cubicBezTo>
                  <a:pt x="139954" y="228600"/>
                  <a:pt x="160655" y="220218"/>
                  <a:pt x="184785" y="214122"/>
                </a:cubicBezTo>
                <a:cubicBezTo>
                  <a:pt x="208914" y="208026"/>
                  <a:pt x="235458" y="204978"/>
                  <a:pt x="264413" y="204978"/>
                </a:cubicBezTo>
                <a:cubicBezTo>
                  <a:pt x="293370" y="204978"/>
                  <a:pt x="319786" y="208026"/>
                  <a:pt x="343663" y="214122"/>
                </a:cubicBezTo>
                <a:cubicBezTo>
                  <a:pt x="367537" y="220218"/>
                  <a:pt x="387986" y="228600"/>
                  <a:pt x="405003" y="239268"/>
                </a:cubicBezTo>
                <a:cubicBezTo>
                  <a:pt x="422022" y="249936"/>
                  <a:pt x="435356" y="262636"/>
                  <a:pt x="445008" y="277368"/>
                </a:cubicBezTo>
                <a:cubicBezTo>
                  <a:pt x="454661" y="292100"/>
                  <a:pt x="459485" y="308102"/>
                  <a:pt x="459485" y="325374"/>
                </a:cubicBezTo>
                <a:cubicBezTo>
                  <a:pt x="459485" y="352806"/>
                  <a:pt x="448056" y="376428"/>
                  <a:pt x="425196" y="396240"/>
                </a:cubicBezTo>
                <a:cubicBezTo>
                  <a:pt x="402335" y="416052"/>
                  <a:pt x="371856" y="430022"/>
                  <a:pt x="333756" y="438150"/>
                </a:cubicBezTo>
                <a:lnTo>
                  <a:pt x="333756" y="502920"/>
                </a:lnTo>
                <a:lnTo>
                  <a:pt x="355854" y="502920"/>
                </a:lnTo>
                <a:cubicBezTo>
                  <a:pt x="389382" y="502920"/>
                  <a:pt x="418846" y="501269"/>
                  <a:pt x="444246" y="497967"/>
                </a:cubicBezTo>
                <a:cubicBezTo>
                  <a:pt x="469647" y="494665"/>
                  <a:pt x="494285" y="489712"/>
                  <a:pt x="518160" y="483108"/>
                </a:cubicBezTo>
                <a:lnTo>
                  <a:pt x="518160" y="80010"/>
                </a:lnTo>
                <a:cubicBezTo>
                  <a:pt x="518160" y="72898"/>
                  <a:pt x="516635" y="66167"/>
                  <a:pt x="513588" y="59817"/>
                </a:cubicBezTo>
                <a:cubicBezTo>
                  <a:pt x="510541" y="53467"/>
                  <a:pt x="505206" y="48768"/>
                  <a:pt x="497585" y="45720"/>
                </a:cubicBezTo>
                <a:lnTo>
                  <a:pt x="653035" y="0"/>
                </a:lnTo>
                <a:lnTo>
                  <a:pt x="653035" y="262128"/>
                </a:lnTo>
                <a:lnTo>
                  <a:pt x="755904" y="262128"/>
                </a:lnTo>
                <a:lnTo>
                  <a:pt x="755904" y="339852"/>
                </a:lnTo>
                <a:lnTo>
                  <a:pt x="653035" y="339852"/>
                </a:lnTo>
                <a:lnTo>
                  <a:pt x="653035" y="589026"/>
                </a:lnTo>
                <a:cubicBezTo>
                  <a:pt x="653035" y="613410"/>
                  <a:pt x="647192" y="631063"/>
                  <a:pt x="635508" y="641985"/>
                </a:cubicBezTo>
                <a:cubicBezTo>
                  <a:pt x="623824" y="652907"/>
                  <a:pt x="605282" y="658368"/>
                  <a:pt x="579882" y="658368"/>
                </a:cubicBezTo>
                <a:moveTo>
                  <a:pt x="477013" y="181356"/>
                </a:moveTo>
                <a:lnTo>
                  <a:pt x="96774" y="181356"/>
                </a:lnTo>
                <a:cubicBezTo>
                  <a:pt x="84074" y="181356"/>
                  <a:pt x="76454" y="187706"/>
                  <a:pt x="73913" y="200406"/>
                </a:cubicBezTo>
                <a:lnTo>
                  <a:pt x="25908" y="111252"/>
                </a:lnTo>
                <a:lnTo>
                  <a:pt x="191263" y="111252"/>
                </a:lnTo>
                <a:lnTo>
                  <a:pt x="191263" y="88392"/>
                </a:lnTo>
                <a:cubicBezTo>
                  <a:pt x="191263" y="78232"/>
                  <a:pt x="188722" y="69723"/>
                  <a:pt x="183642" y="62865"/>
                </a:cubicBezTo>
                <a:cubicBezTo>
                  <a:pt x="178562" y="56007"/>
                  <a:pt x="170942" y="51816"/>
                  <a:pt x="160782" y="50292"/>
                </a:cubicBezTo>
                <a:lnTo>
                  <a:pt x="329946" y="3810"/>
                </a:lnTo>
                <a:lnTo>
                  <a:pt x="329946" y="111252"/>
                </a:lnTo>
                <a:lnTo>
                  <a:pt x="477013" y="111252"/>
                </a:lnTo>
                <a:moveTo>
                  <a:pt x="187452" y="325374"/>
                </a:moveTo>
                <a:cubicBezTo>
                  <a:pt x="187452" y="331978"/>
                  <a:pt x="188849" y="338455"/>
                  <a:pt x="191643" y="344805"/>
                </a:cubicBezTo>
                <a:cubicBezTo>
                  <a:pt x="194436" y="351155"/>
                  <a:pt x="198882" y="356870"/>
                  <a:pt x="204978" y="361950"/>
                </a:cubicBezTo>
                <a:cubicBezTo>
                  <a:pt x="211074" y="367030"/>
                  <a:pt x="219075" y="371094"/>
                  <a:pt x="228981" y="374142"/>
                </a:cubicBezTo>
                <a:cubicBezTo>
                  <a:pt x="238888" y="377190"/>
                  <a:pt x="250698" y="378714"/>
                  <a:pt x="264413" y="378714"/>
                </a:cubicBezTo>
                <a:cubicBezTo>
                  <a:pt x="291337" y="378714"/>
                  <a:pt x="310642" y="373126"/>
                  <a:pt x="322326" y="361950"/>
                </a:cubicBezTo>
                <a:cubicBezTo>
                  <a:pt x="334011" y="350774"/>
                  <a:pt x="339852" y="338582"/>
                  <a:pt x="339852" y="325374"/>
                </a:cubicBezTo>
                <a:cubicBezTo>
                  <a:pt x="339852" y="312166"/>
                  <a:pt x="334011" y="299847"/>
                  <a:pt x="322326" y="288417"/>
                </a:cubicBezTo>
                <a:cubicBezTo>
                  <a:pt x="310642" y="276987"/>
                  <a:pt x="291337" y="271272"/>
                  <a:pt x="264413" y="271272"/>
                </a:cubicBezTo>
                <a:cubicBezTo>
                  <a:pt x="250698" y="271272"/>
                  <a:pt x="238888" y="272923"/>
                  <a:pt x="228981" y="276225"/>
                </a:cubicBezTo>
                <a:cubicBezTo>
                  <a:pt x="219075" y="279527"/>
                  <a:pt x="211074" y="283718"/>
                  <a:pt x="204978" y="288798"/>
                </a:cubicBezTo>
                <a:cubicBezTo>
                  <a:pt x="198882" y="293878"/>
                  <a:pt x="194436" y="299720"/>
                  <a:pt x="191643" y="306324"/>
                </a:cubicBezTo>
                <a:cubicBezTo>
                  <a:pt x="188849" y="312928"/>
                  <a:pt x="187452" y="319278"/>
                  <a:pt x="187452" y="3253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9" name="Freeform 89"/>
          <p:cNvSpPr/>
          <p:nvPr/>
        </p:nvSpPr>
        <p:spPr>
          <a:xfrm>
            <a:off x="-580506" y="2636241"/>
            <a:ext cx="19592846" cy="14288"/>
          </a:xfrm>
          <a:custGeom>
            <a:avLst/>
            <a:gdLst>
              <a:gd name="connsiteX0" fmla="*/ 0 w 19592846"/>
              <a:gd name="connsiteY0" fmla="*/ 7144 h 14288"/>
              <a:gd name="connsiteX1" fmla="*/ 19592846 w 19592846"/>
              <a:gd name="connsiteY1" fmla="*/ 7144 h 142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9592846" h="14288">
                <a:moveTo>
                  <a:pt x="0" y="7144"/>
                </a:moveTo>
                <a:lnTo>
                  <a:pt x="19592847" y="7144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0" name="Freeform 90"/>
          <p:cNvSpPr/>
          <p:nvPr/>
        </p:nvSpPr>
        <p:spPr>
          <a:xfrm>
            <a:off x="1116692" y="3972877"/>
            <a:ext cx="16123" cy="5669685"/>
          </a:xfrm>
          <a:custGeom>
            <a:avLst/>
            <a:gdLst>
              <a:gd name="connsiteX0" fmla="*/ 8062 w 16123"/>
              <a:gd name="connsiteY0" fmla="*/ 0 h 5669685"/>
              <a:gd name="connsiteX1" fmla="*/ 8062 w 16123"/>
              <a:gd name="connsiteY1" fmla="*/ 5669685 h 56696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6123" h="5669685">
                <a:moveTo>
                  <a:pt x="8062" y="0"/>
                </a:moveTo>
                <a:lnTo>
                  <a:pt x="8062" y="5669685"/>
                </a:lnTo>
              </a:path>
            </a:pathLst>
          </a:custGeom>
          <a:solidFill>
            <a:srgbClr val="000000">
              <a:alpha val="0"/>
            </a:srgbClr>
          </a:solidFill>
          <a:ln w="16123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1" name="Freeform 91"/>
          <p:cNvSpPr/>
          <p:nvPr/>
        </p:nvSpPr>
        <p:spPr>
          <a:xfrm>
            <a:off x="5133494" y="3972877"/>
            <a:ext cx="16123" cy="5669685"/>
          </a:xfrm>
          <a:custGeom>
            <a:avLst/>
            <a:gdLst>
              <a:gd name="connsiteX0" fmla="*/ 8062 w 16123"/>
              <a:gd name="connsiteY0" fmla="*/ 0 h 5669685"/>
              <a:gd name="connsiteX1" fmla="*/ 8062 w 16123"/>
              <a:gd name="connsiteY1" fmla="*/ 5669685 h 56696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6123" h="5669685">
                <a:moveTo>
                  <a:pt x="8062" y="0"/>
                </a:moveTo>
                <a:lnTo>
                  <a:pt x="8062" y="5669685"/>
                </a:lnTo>
              </a:path>
            </a:pathLst>
          </a:custGeom>
          <a:solidFill>
            <a:srgbClr val="000000">
              <a:alpha val="0"/>
            </a:srgbClr>
          </a:solidFill>
          <a:ln w="16123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2" name="Freeform 92"/>
          <p:cNvSpPr/>
          <p:nvPr/>
        </p:nvSpPr>
        <p:spPr>
          <a:xfrm>
            <a:off x="9150296" y="3972877"/>
            <a:ext cx="16123" cy="5669685"/>
          </a:xfrm>
          <a:custGeom>
            <a:avLst/>
            <a:gdLst>
              <a:gd name="connsiteX0" fmla="*/ 8062 w 16123"/>
              <a:gd name="connsiteY0" fmla="*/ 0 h 5669685"/>
              <a:gd name="connsiteX1" fmla="*/ 8062 w 16123"/>
              <a:gd name="connsiteY1" fmla="*/ 5669685 h 56696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6123" h="5669685">
                <a:moveTo>
                  <a:pt x="8062" y="0"/>
                </a:moveTo>
                <a:lnTo>
                  <a:pt x="8062" y="5669685"/>
                </a:lnTo>
              </a:path>
            </a:pathLst>
          </a:custGeom>
          <a:solidFill>
            <a:srgbClr val="000000">
              <a:alpha val="0"/>
            </a:srgbClr>
          </a:solidFill>
          <a:ln w="16123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3" name="Freeform 93"/>
          <p:cNvSpPr/>
          <p:nvPr/>
        </p:nvSpPr>
        <p:spPr>
          <a:xfrm>
            <a:off x="13167097" y="3972877"/>
            <a:ext cx="16123" cy="5669685"/>
          </a:xfrm>
          <a:custGeom>
            <a:avLst/>
            <a:gdLst>
              <a:gd name="connsiteX0" fmla="*/ 8062 w 16123"/>
              <a:gd name="connsiteY0" fmla="*/ 0 h 5669685"/>
              <a:gd name="connsiteX1" fmla="*/ 8062 w 16123"/>
              <a:gd name="connsiteY1" fmla="*/ 5669685 h 56696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6123" h="5669685">
                <a:moveTo>
                  <a:pt x="8062" y="0"/>
                </a:moveTo>
                <a:lnTo>
                  <a:pt x="8062" y="5669685"/>
                </a:lnTo>
              </a:path>
            </a:pathLst>
          </a:custGeom>
          <a:solidFill>
            <a:srgbClr val="000000">
              <a:alpha val="0"/>
            </a:srgbClr>
          </a:solidFill>
          <a:ln w="16123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4" name="Freeform 94"/>
          <p:cNvSpPr/>
          <p:nvPr/>
        </p:nvSpPr>
        <p:spPr>
          <a:xfrm>
            <a:off x="17183900" y="3972877"/>
            <a:ext cx="16123" cy="5669685"/>
          </a:xfrm>
          <a:custGeom>
            <a:avLst/>
            <a:gdLst>
              <a:gd name="connsiteX0" fmla="*/ 8062 w 16123"/>
              <a:gd name="connsiteY0" fmla="*/ 0 h 5669685"/>
              <a:gd name="connsiteX1" fmla="*/ 8062 w 16123"/>
              <a:gd name="connsiteY1" fmla="*/ 5669685 h 56696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6123" h="5669685">
                <a:moveTo>
                  <a:pt x="8062" y="0"/>
                </a:moveTo>
                <a:lnTo>
                  <a:pt x="8062" y="5669685"/>
                </a:lnTo>
              </a:path>
            </a:pathLst>
          </a:custGeom>
          <a:solidFill>
            <a:srgbClr val="000000">
              <a:alpha val="0"/>
            </a:srgbClr>
          </a:solidFill>
          <a:ln w="16123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5" name="Freeform 95"/>
          <p:cNvSpPr/>
          <p:nvPr/>
        </p:nvSpPr>
        <p:spPr>
          <a:xfrm>
            <a:off x="5539241" y="4187584"/>
            <a:ext cx="320954" cy="330898"/>
          </a:xfrm>
          <a:custGeom>
            <a:avLst/>
            <a:gdLst>
              <a:gd name="connsiteX0" fmla="*/ 47663 w 320954"/>
              <a:gd name="connsiteY0" fmla="*/ 39091 h 330898"/>
              <a:gd name="connsiteX1" fmla="*/ 47663 w 320954"/>
              <a:gd name="connsiteY1" fmla="*/ 43206 h 330898"/>
              <a:gd name="connsiteX2" fmla="*/ 69952 w 320954"/>
              <a:gd name="connsiteY2" fmla="*/ 65837 h 330898"/>
              <a:gd name="connsiteX3" fmla="*/ 78524 w 320954"/>
              <a:gd name="connsiteY3" fmla="*/ 67551 h 330898"/>
              <a:gd name="connsiteX4" fmla="*/ 133731 w 320954"/>
              <a:gd name="connsiteY4" fmla="*/ 65494 h 330898"/>
              <a:gd name="connsiteX5" fmla="*/ 139560 w 320954"/>
              <a:gd name="connsiteY5" fmla="*/ 63437 h 330898"/>
              <a:gd name="connsiteX6" fmla="*/ 140932 w 320954"/>
              <a:gd name="connsiteY6" fmla="*/ 45606 h 330898"/>
              <a:gd name="connsiteX7" fmla="*/ 134417 w 320954"/>
              <a:gd name="connsiteY7" fmla="*/ 42177 h 330898"/>
              <a:gd name="connsiteX8" fmla="*/ 50406 w 320954"/>
              <a:gd name="connsiteY8" fmla="*/ 35662 h 330898"/>
              <a:gd name="connsiteX10" fmla="*/ 157391 w 320954"/>
              <a:gd name="connsiteY10" fmla="*/ 198882 h 330898"/>
              <a:gd name="connsiteX11" fmla="*/ 126872 w 320954"/>
              <a:gd name="connsiteY11" fmla="*/ 171793 h 330898"/>
              <a:gd name="connsiteX12" fmla="*/ 169049 w 320954"/>
              <a:gd name="connsiteY12" fmla="*/ 112128 h 330898"/>
              <a:gd name="connsiteX13" fmla="*/ 176593 w 320954"/>
              <a:gd name="connsiteY13" fmla="*/ 101155 h 330898"/>
              <a:gd name="connsiteX14" fmla="*/ 175907 w 320954"/>
              <a:gd name="connsiteY14" fmla="*/ 96012 h 330898"/>
              <a:gd name="connsiteX15" fmla="*/ 156019 w 320954"/>
              <a:gd name="connsiteY15" fmla="*/ 87097 h 330898"/>
              <a:gd name="connsiteX16" fmla="*/ 149161 w 320954"/>
              <a:gd name="connsiteY16" fmla="*/ 87097 h 330898"/>
              <a:gd name="connsiteX17" fmla="*/ 135788 w 320954"/>
              <a:gd name="connsiteY17" fmla="*/ 92583 h 330898"/>
              <a:gd name="connsiteX18" fmla="*/ 45262 w 320954"/>
              <a:gd name="connsiteY18" fmla="*/ 94640 h 330898"/>
              <a:gd name="connsiteX19" fmla="*/ 12687 w 320954"/>
              <a:gd name="connsiteY19" fmla="*/ 92240 h 330898"/>
              <a:gd name="connsiteX20" fmla="*/ 10287 w 320954"/>
              <a:gd name="connsiteY20" fmla="*/ 97041 h 330898"/>
              <a:gd name="connsiteX21" fmla="*/ 11316 w 320954"/>
              <a:gd name="connsiteY21" fmla="*/ 101155 h 330898"/>
              <a:gd name="connsiteX22" fmla="*/ 40462 w 320954"/>
              <a:gd name="connsiteY22" fmla="*/ 118644 h 330898"/>
              <a:gd name="connsiteX23" fmla="*/ 67208 w 320954"/>
              <a:gd name="connsiteY23" fmla="*/ 113500 h 330898"/>
              <a:gd name="connsiteX24" fmla="*/ 127901 w 320954"/>
              <a:gd name="connsiteY24" fmla="*/ 112128 h 330898"/>
              <a:gd name="connsiteX25" fmla="*/ 1029 w 320954"/>
              <a:gd name="connsiteY25" fmla="*/ 248945 h 330898"/>
              <a:gd name="connsiteX26" fmla="*/ 1029 w 320954"/>
              <a:gd name="connsiteY26" fmla="*/ 253060 h 330898"/>
              <a:gd name="connsiteX27" fmla="*/ 5829 w 320954"/>
              <a:gd name="connsiteY27" fmla="*/ 257518 h 330898"/>
              <a:gd name="connsiteX28" fmla="*/ 10287 w 320954"/>
              <a:gd name="connsiteY28" fmla="*/ 257175 h 330898"/>
              <a:gd name="connsiteX29" fmla="*/ 111442 w 320954"/>
              <a:gd name="connsiteY29" fmla="*/ 187566 h 330898"/>
              <a:gd name="connsiteX30" fmla="*/ 168021 w 320954"/>
              <a:gd name="connsiteY30" fmla="*/ 243116 h 330898"/>
              <a:gd name="connsiteX31" fmla="*/ 176936 w 320954"/>
              <a:gd name="connsiteY31" fmla="*/ 249974 h 330898"/>
              <a:gd name="connsiteX32" fmla="*/ 191681 w 320954"/>
              <a:gd name="connsiteY32" fmla="*/ 243802 h 330898"/>
              <a:gd name="connsiteX33" fmla="*/ 189966 w 320954"/>
              <a:gd name="connsiteY33" fmla="*/ 231801 h 330898"/>
              <a:gd name="connsiteX34" fmla="*/ 173850 w 320954"/>
              <a:gd name="connsiteY34" fmla="*/ 204369 h 330898"/>
              <a:gd name="connsiteX36" fmla="*/ 272605 w 320954"/>
              <a:gd name="connsiteY36" fmla="*/ 147104 h 330898"/>
              <a:gd name="connsiteX37" fmla="*/ 251688 w 320954"/>
              <a:gd name="connsiteY37" fmla="*/ 148133 h 330898"/>
              <a:gd name="connsiteX38" fmla="*/ 251688 w 320954"/>
              <a:gd name="connsiteY38" fmla="*/ 38062 h 330898"/>
              <a:gd name="connsiteX39" fmla="*/ 252717 w 320954"/>
              <a:gd name="connsiteY39" fmla="*/ 18517 h 330898"/>
              <a:gd name="connsiteX40" fmla="*/ 248259 w 320954"/>
              <a:gd name="connsiteY40" fmla="*/ 10287 h 330898"/>
              <a:gd name="connsiteX41" fmla="*/ 197853 w 320954"/>
              <a:gd name="connsiteY41" fmla="*/ 0 h 330898"/>
              <a:gd name="connsiteX42" fmla="*/ 193395 w 320954"/>
              <a:gd name="connsiteY42" fmla="*/ 2058 h 330898"/>
              <a:gd name="connsiteX43" fmla="*/ 189966 w 320954"/>
              <a:gd name="connsiteY43" fmla="*/ 12687 h 330898"/>
              <a:gd name="connsiteX44" fmla="*/ 218427 w 320954"/>
              <a:gd name="connsiteY44" fmla="*/ 31547 h 330898"/>
              <a:gd name="connsiteX45" fmla="*/ 218427 w 320954"/>
              <a:gd name="connsiteY45" fmla="*/ 260604 h 330898"/>
              <a:gd name="connsiteX46" fmla="*/ 221513 w 320954"/>
              <a:gd name="connsiteY46" fmla="*/ 330898 h 330898"/>
              <a:gd name="connsiteX47" fmla="*/ 240373 w 320954"/>
              <a:gd name="connsiteY47" fmla="*/ 330898 h 330898"/>
              <a:gd name="connsiteX48" fmla="*/ 251688 w 320954"/>
              <a:gd name="connsiteY48" fmla="*/ 249974 h 330898"/>
              <a:gd name="connsiteX49" fmla="*/ 251688 w 320954"/>
              <a:gd name="connsiteY49" fmla="*/ 168364 h 330898"/>
              <a:gd name="connsiteX50" fmla="*/ 307581 w 320954"/>
              <a:gd name="connsiteY50" fmla="*/ 166993 h 330898"/>
              <a:gd name="connsiteX51" fmla="*/ 316496 w 320954"/>
              <a:gd name="connsiteY51" fmla="*/ 164249 h 330898"/>
              <a:gd name="connsiteX52" fmla="*/ 320611 w 320954"/>
              <a:gd name="connsiteY52" fmla="*/ 148818 h 330898"/>
              <a:gd name="connsiteX53" fmla="*/ 314096 w 320954"/>
              <a:gd name="connsiteY53" fmla="*/ 141961 h 330898"/>
              <a:gd name="connsiteX54" fmla="*/ 283578 w 320954"/>
              <a:gd name="connsiteY54" fmla="*/ 140246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320954" h="330898">
                <a:moveTo>
                  <a:pt x="47663" y="39091"/>
                </a:moveTo>
                <a:cubicBezTo>
                  <a:pt x="46977" y="40462"/>
                  <a:pt x="46977" y="41491"/>
                  <a:pt x="47663" y="43206"/>
                </a:cubicBezTo>
                <a:cubicBezTo>
                  <a:pt x="53492" y="52121"/>
                  <a:pt x="62750" y="61379"/>
                  <a:pt x="69952" y="65837"/>
                </a:cubicBezTo>
                <a:cubicBezTo>
                  <a:pt x="72351" y="67551"/>
                  <a:pt x="74409" y="67894"/>
                  <a:pt x="78524" y="67551"/>
                </a:cubicBezTo>
                <a:cubicBezTo>
                  <a:pt x="92583" y="66180"/>
                  <a:pt x="117957" y="65494"/>
                  <a:pt x="133731" y="65494"/>
                </a:cubicBezTo>
                <a:cubicBezTo>
                  <a:pt x="136131" y="65494"/>
                  <a:pt x="138188" y="65151"/>
                  <a:pt x="139560" y="63437"/>
                </a:cubicBezTo>
                <a:cubicBezTo>
                  <a:pt x="142646" y="60351"/>
                  <a:pt x="143332" y="50064"/>
                  <a:pt x="140932" y="45606"/>
                </a:cubicBezTo>
                <a:cubicBezTo>
                  <a:pt x="139903" y="42862"/>
                  <a:pt x="138188" y="42177"/>
                  <a:pt x="134417" y="42177"/>
                </a:cubicBezTo>
                <a:cubicBezTo>
                  <a:pt x="112128" y="42177"/>
                  <a:pt x="80581" y="41148"/>
                  <a:pt x="50406" y="35662"/>
                </a:cubicBezTo>
                <a:moveTo>
                  <a:pt x="157391" y="198882"/>
                </a:moveTo>
                <a:lnTo>
                  <a:pt x="126872" y="171793"/>
                </a:lnTo>
                <a:cubicBezTo>
                  <a:pt x="144704" y="152590"/>
                  <a:pt x="159105" y="132359"/>
                  <a:pt x="169049" y="112128"/>
                </a:cubicBezTo>
                <a:lnTo>
                  <a:pt x="176593" y="101155"/>
                </a:lnTo>
                <a:cubicBezTo>
                  <a:pt x="177965" y="99098"/>
                  <a:pt x="177622" y="97041"/>
                  <a:pt x="175907" y="96012"/>
                </a:cubicBezTo>
                <a:cubicBezTo>
                  <a:pt x="172135" y="93612"/>
                  <a:pt x="161506" y="88811"/>
                  <a:pt x="156019" y="87097"/>
                </a:cubicBezTo>
                <a:cubicBezTo>
                  <a:pt x="153962" y="86068"/>
                  <a:pt x="150876" y="86068"/>
                  <a:pt x="149161" y="87097"/>
                </a:cubicBezTo>
                <a:lnTo>
                  <a:pt x="135788" y="92583"/>
                </a:lnTo>
                <a:cubicBezTo>
                  <a:pt x="120701" y="93612"/>
                  <a:pt x="58635" y="94640"/>
                  <a:pt x="45262" y="94640"/>
                </a:cubicBezTo>
                <a:cubicBezTo>
                  <a:pt x="36004" y="94640"/>
                  <a:pt x="22974" y="93955"/>
                  <a:pt x="12687" y="92240"/>
                </a:cubicBezTo>
                <a:lnTo>
                  <a:pt x="10287" y="97041"/>
                </a:lnTo>
                <a:cubicBezTo>
                  <a:pt x="9944" y="98412"/>
                  <a:pt x="9944" y="99784"/>
                  <a:pt x="11316" y="101155"/>
                </a:cubicBezTo>
                <a:cubicBezTo>
                  <a:pt x="19202" y="107671"/>
                  <a:pt x="30175" y="114529"/>
                  <a:pt x="40462" y="118644"/>
                </a:cubicBezTo>
                <a:cubicBezTo>
                  <a:pt x="47320" y="116243"/>
                  <a:pt x="60351" y="113843"/>
                  <a:pt x="67208" y="113500"/>
                </a:cubicBezTo>
                <a:cubicBezTo>
                  <a:pt x="75781" y="112471"/>
                  <a:pt x="109042" y="112128"/>
                  <a:pt x="127901" y="112128"/>
                </a:cubicBezTo>
                <a:cubicBezTo>
                  <a:pt x="104241" y="159106"/>
                  <a:pt x="58979" y="210198"/>
                  <a:pt x="1029" y="248945"/>
                </a:cubicBezTo>
                <a:cubicBezTo>
                  <a:pt x="0" y="250317"/>
                  <a:pt x="0" y="251689"/>
                  <a:pt x="1029" y="253060"/>
                </a:cubicBezTo>
                <a:lnTo>
                  <a:pt x="5829" y="257518"/>
                </a:lnTo>
                <a:cubicBezTo>
                  <a:pt x="6858" y="258204"/>
                  <a:pt x="8229" y="258204"/>
                  <a:pt x="10287" y="257175"/>
                </a:cubicBezTo>
                <a:cubicBezTo>
                  <a:pt x="48006" y="239344"/>
                  <a:pt x="82982" y="214656"/>
                  <a:pt x="111442" y="187566"/>
                </a:cubicBezTo>
                <a:lnTo>
                  <a:pt x="168021" y="243116"/>
                </a:lnTo>
                <a:cubicBezTo>
                  <a:pt x="170764" y="245859"/>
                  <a:pt x="174536" y="248945"/>
                  <a:pt x="176936" y="249974"/>
                </a:cubicBezTo>
                <a:cubicBezTo>
                  <a:pt x="182080" y="251689"/>
                  <a:pt x="189623" y="248603"/>
                  <a:pt x="191681" y="243802"/>
                </a:cubicBezTo>
                <a:cubicBezTo>
                  <a:pt x="193052" y="241059"/>
                  <a:pt x="192367" y="237287"/>
                  <a:pt x="189966" y="231801"/>
                </a:cubicBezTo>
                <a:cubicBezTo>
                  <a:pt x="186880" y="224942"/>
                  <a:pt x="179679" y="212598"/>
                  <a:pt x="173850" y="204369"/>
                </a:cubicBezTo>
                <a:moveTo>
                  <a:pt x="272605" y="147104"/>
                </a:moveTo>
                <a:lnTo>
                  <a:pt x="251688" y="148133"/>
                </a:lnTo>
                <a:lnTo>
                  <a:pt x="251688" y="38062"/>
                </a:lnTo>
                <a:lnTo>
                  <a:pt x="252717" y="18517"/>
                </a:lnTo>
                <a:cubicBezTo>
                  <a:pt x="253060" y="14402"/>
                  <a:pt x="251688" y="11659"/>
                  <a:pt x="248259" y="10287"/>
                </a:cubicBezTo>
                <a:cubicBezTo>
                  <a:pt x="236944" y="5486"/>
                  <a:pt x="212597" y="686"/>
                  <a:pt x="197853" y="0"/>
                </a:cubicBezTo>
                <a:cubicBezTo>
                  <a:pt x="194767" y="0"/>
                  <a:pt x="194081" y="686"/>
                  <a:pt x="193395" y="2058"/>
                </a:cubicBezTo>
                <a:lnTo>
                  <a:pt x="189966" y="12687"/>
                </a:lnTo>
                <a:cubicBezTo>
                  <a:pt x="201968" y="17145"/>
                  <a:pt x="212940" y="24003"/>
                  <a:pt x="218427" y="31547"/>
                </a:cubicBezTo>
                <a:lnTo>
                  <a:pt x="218427" y="260604"/>
                </a:lnTo>
                <a:cubicBezTo>
                  <a:pt x="218427" y="276035"/>
                  <a:pt x="219799" y="317526"/>
                  <a:pt x="221513" y="330898"/>
                </a:cubicBezTo>
                <a:lnTo>
                  <a:pt x="240373" y="330898"/>
                </a:lnTo>
                <a:cubicBezTo>
                  <a:pt x="247573" y="309296"/>
                  <a:pt x="251688" y="271234"/>
                  <a:pt x="251688" y="249974"/>
                </a:cubicBezTo>
                <a:lnTo>
                  <a:pt x="251688" y="168364"/>
                </a:lnTo>
                <a:lnTo>
                  <a:pt x="307581" y="166993"/>
                </a:lnTo>
                <a:cubicBezTo>
                  <a:pt x="310667" y="166993"/>
                  <a:pt x="314439" y="166307"/>
                  <a:pt x="316496" y="164249"/>
                </a:cubicBezTo>
                <a:cubicBezTo>
                  <a:pt x="318897" y="162192"/>
                  <a:pt x="320954" y="155677"/>
                  <a:pt x="320611" y="148818"/>
                </a:cubicBezTo>
                <a:cubicBezTo>
                  <a:pt x="320268" y="145390"/>
                  <a:pt x="317868" y="142647"/>
                  <a:pt x="314096" y="141961"/>
                </a:cubicBezTo>
                <a:cubicBezTo>
                  <a:pt x="307924" y="140589"/>
                  <a:pt x="293522" y="139903"/>
                  <a:pt x="283578" y="1402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6" name="Freeform 96"/>
          <p:cNvSpPr/>
          <p:nvPr/>
        </p:nvSpPr>
        <p:spPr>
          <a:xfrm>
            <a:off x="5901343" y="4199242"/>
            <a:ext cx="89497" cy="353187"/>
          </a:xfrm>
          <a:custGeom>
            <a:avLst/>
            <a:gdLst>
              <a:gd name="connsiteX0" fmla="*/ 31547 w 89497"/>
              <a:gd name="connsiteY0" fmla="*/ 176594 h 353187"/>
              <a:gd name="connsiteX1" fmla="*/ 89497 w 89497"/>
              <a:gd name="connsiteY1" fmla="*/ 6515 h 353187"/>
              <a:gd name="connsiteX2" fmla="*/ 81953 w 89497"/>
              <a:gd name="connsiteY2" fmla="*/ 0 h 353187"/>
              <a:gd name="connsiteX3" fmla="*/ 0 w 89497"/>
              <a:gd name="connsiteY3" fmla="*/ 176594 h 353187"/>
              <a:gd name="connsiteX4" fmla="*/ 81953 w 89497"/>
              <a:gd name="connsiteY4" fmla="*/ 353187 h 353187"/>
              <a:gd name="connsiteX5" fmla="*/ 89497 w 89497"/>
              <a:gd name="connsiteY5" fmla="*/ 346672 h 353187"/>
              <a:gd name="connsiteX6" fmla="*/ 31547 w 89497"/>
              <a:gd name="connsiteY6" fmla="*/ 176594 h 35318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89497" h="353187">
                <a:moveTo>
                  <a:pt x="31547" y="176594"/>
                </a:moveTo>
                <a:cubicBezTo>
                  <a:pt x="31547" y="113843"/>
                  <a:pt x="44577" y="68923"/>
                  <a:pt x="89497" y="6515"/>
                </a:cubicBezTo>
                <a:lnTo>
                  <a:pt x="81953" y="0"/>
                </a:lnTo>
                <a:cubicBezTo>
                  <a:pt x="27432" y="50064"/>
                  <a:pt x="0" y="105956"/>
                  <a:pt x="0" y="176594"/>
                </a:cubicBezTo>
                <a:cubicBezTo>
                  <a:pt x="0" y="246888"/>
                  <a:pt x="27432" y="302781"/>
                  <a:pt x="81953" y="353187"/>
                </a:cubicBezTo>
                <a:lnTo>
                  <a:pt x="89497" y="346672"/>
                </a:lnTo>
                <a:cubicBezTo>
                  <a:pt x="45262" y="284950"/>
                  <a:pt x="31547" y="239002"/>
                  <a:pt x="31547" y="17659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7" name="Freeform 97"/>
          <p:cNvSpPr/>
          <p:nvPr/>
        </p:nvSpPr>
        <p:spPr>
          <a:xfrm>
            <a:off x="6020672" y="4192041"/>
            <a:ext cx="325412" cy="318212"/>
          </a:xfrm>
          <a:custGeom>
            <a:avLst/>
            <a:gdLst>
              <a:gd name="connsiteX0" fmla="*/ 89498 w 325412"/>
              <a:gd name="connsiteY0" fmla="*/ 52464 h 318212"/>
              <a:gd name="connsiteX1" fmla="*/ 89498 w 325412"/>
              <a:gd name="connsiteY1" fmla="*/ 89497 h 318212"/>
              <a:gd name="connsiteX2" fmla="*/ 94641 w 325412"/>
              <a:gd name="connsiteY2" fmla="*/ 89497 h 318212"/>
              <a:gd name="connsiteX3" fmla="*/ 121387 w 325412"/>
              <a:gd name="connsiteY3" fmla="*/ 81611 h 318212"/>
              <a:gd name="connsiteX4" fmla="*/ 121387 w 325412"/>
              <a:gd name="connsiteY4" fmla="*/ 52464 h 318212"/>
              <a:gd name="connsiteX5" fmla="*/ 201626 w 325412"/>
              <a:gd name="connsiteY5" fmla="*/ 52464 h 318212"/>
              <a:gd name="connsiteX6" fmla="*/ 201626 w 325412"/>
              <a:gd name="connsiteY6" fmla="*/ 88126 h 318212"/>
              <a:gd name="connsiteX7" fmla="*/ 206769 w 325412"/>
              <a:gd name="connsiteY7" fmla="*/ 88126 h 318212"/>
              <a:gd name="connsiteX8" fmla="*/ 233858 w 325412"/>
              <a:gd name="connsiteY8" fmla="*/ 79896 h 318212"/>
              <a:gd name="connsiteX9" fmla="*/ 233858 w 325412"/>
              <a:gd name="connsiteY9" fmla="*/ 52464 h 318212"/>
              <a:gd name="connsiteX10" fmla="*/ 312382 w 325412"/>
              <a:gd name="connsiteY10" fmla="*/ 52464 h 318212"/>
              <a:gd name="connsiteX11" fmla="*/ 321298 w 325412"/>
              <a:gd name="connsiteY11" fmla="*/ 46978 h 318212"/>
              <a:gd name="connsiteX12" fmla="*/ 287693 w 325412"/>
              <a:gd name="connsiteY12" fmla="*/ 17488 h 318212"/>
              <a:gd name="connsiteX13" fmla="*/ 268491 w 325412"/>
              <a:gd name="connsiteY13" fmla="*/ 42520 h 318212"/>
              <a:gd name="connsiteX14" fmla="*/ 233858 w 325412"/>
              <a:gd name="connsiteY14" fmla="*/ 42520 h 318212"/>
              <a:gd name="connsiteX15" fmla="*/ 233858 w 325412"/>
              <a:gd name="connsiteY15" fmla="*/ 13374 h 318212"/>
              <a:gd name="connsiteX16" fmla="*/ 246202 w 325412"/>
              <a:gd name="connsiteY16" fmla="*/ 4115 h 318212"/>
              <a:gd name="connsiteX17" fmla="*/ 201626 w 325412"/>
              <a:gd name="connsiteY17" fmla="*/ 0 h 318212"/>
              <a:gd name="connsiteX18" fmla="*/ 201626 w 325412"/>
              <a:gd name="connsiteY18" fmla="*/ 42520 h 318212"/>
              <a:gd name="connsiteX19" fmla="*/ 121387 w 325412"/>
              <a:gd name="connsiteY19" fmla="*/ 42520 h 318212"/>
              <a:gd name="connsiteX20" fmla="*/ 121387 w 325412"/>
              <a:gd name="connsiteY20" fmla="*/ 13374 h 318212"/>
              <a:gd name="connsiteX21" fmla="*/ 133388 w 325412"/>
              <a:gd name="connsiteY21" fmla="*/ 4115 h 318212"/>
              <a:gd name="connsiteX22" fmla="*/ 89498 w 325412"/>
              <a:gd name="connsiteY22" fmla="*/ 0 h 318212"/>
              <a:gd name="connsiteX23" fmla="*/ 89498 w 325412"/>
              <a:gd name="connsiteY23" fmla="*/ 42520 h 318212"/>
              <a:gd name="connsiteX24" fmla="*/ 4115 w 325412"/>
              <a:gd name="connsiteY24" fmla="*/ 42520 h 318212"/>
              <a:gd name="connsiteX25" fmla="*/ 6515 w 325412"/>
              <a:gd name="connsiteY25" fmla="*/ 52464 h 318212"/>
              <a:gd name="connsiteX27" fmla="*/ 24689 w 325412"/>
              <a:gd name="connsiteY27" fmla="*/ 305524 h 318212"/>
              <a:gd name="connsiteX28" fmla="*/ 120359 w 325412"/>
              <a:gd name="connsiteY28" fmla="*/ 238316 h 318212"/>
              <a:gd name="connsiteX29" fmla="*/ 133388 w 325412"/>
              <a:gd name="connsiteY29" fmla="*/ 234201 h 318212"/>
              <a:gd name="connsiteX30" fmla="*/ 93612 w 325412"/>
              <a:gd name="connsiteY30" fmla="*/ 214312 h 318212"/>
              <a:gd name="connsiteX31" fmla="*/ 21603 w 325412"/>
              <a:gd name="connsiteY31" fmla="*/ 301067 h 318212"/>
              <a:gd name="connsiteX33" fmla="*/ 249288 w 325412"/>
              <a:gd name="connsiteY33" fmla="*/ 197853 h 318212"/>
              <a:gd name="connsiteX34" fmla="*/ 258547 w 325412"/>
              <a:gd name="connsiteY34" fmla="*/ 192367 h 318212"/>
              <a:gd name="connsiteX35" fmla="*/ 225629 w 325412"/>
              <a:gd name="connsiteY35" fmla="*/ 165621 h 318212"/>
              <a:gd name="connsiteX36" fmla="*/ 207798 w 325412"/>
              <a:gd name="connsiteY36" fmla="*/ 187909 h 318212"/>
              <a:gd name="connsiteX37" fmla="*/ 177965 w 325412"/>
              <a:gd name="connsiteY37" fmla="*/ 187909 h 318212"/>
              <a:gd name="connsiteX38" fmla="*/ 177965 w 325412"/>
              <a:gd name="connsiteY38" fmla="*/ 155334 h 318212"/>
              <a:gd name="connsiteX39" fmla="*/ 189281 w 325412"/>
              <a:gd name="connsiteY39" fmla="*/ 146419 h 318212"/>
              <a:gd name="connsiteX40" fmla="*/ 146076 w 325412"/>
              <a:gd name="connsiteY40" fmla="*/ 142304 h 318212"/>
              <a:gd name="connsiteX41" fmla="*/ 146076 w 325412"/>
              <a:gd name="connsiteY41" fmla="*/ 187909 h 318212"/>
              <a:gd name="connsiteX42" fmla="*/ 63094 w 325412"/>
              <a:gd name="connsiteY42" fmla="*/ 187909 h 318212"/>
              <a:gd name="connsiteX43" fmla="*/ 65837 w 325412"/>
              <a:gd name="connsiteY43" fmla="*/ 197853 h 318212"/>
              <a:gd name="connsiteX44" fmla="*/ 146076 w 325412"/>
              <a:gd name="connsiteY44" fmla="*/ 197853 h 318212"/>
              <a:gd name="connsiteX45" fmla="*/ 146076 w 325412"/>
              <a:gd name="connsiteY45" fmla="*/ 318212 h 318212"/>
              <a:gd name="connsiteX46" fmla="*/ 152248 w 325412"/>
              <a:gd name="connsiteY46" fmla="*/ 318212 h 318212"/>
              <a:gd name="connsiteX47" fmla="*/ 177965 w 325412"/>
              <a:gd name="connsiteY47" fmla="*/ 309639 h 318212"/>
              <a:gd name="connsiteX48" fmla="*/ 177965 w 325412"/>
              <a:gd name="connsiteY48" fmla="*/ 197853 h 318212"/>
              <a:gd name="connsiteX50" fmla="*/ 196139 w 325412"/>
              <a:gd name="connsiteY50" fmla="*/ 222886 h 318212"/>
              <a:gd name="connsiteX51" fmla="*/ 262662 w 325412"/>
              <a:gd name="connsiteY51" fmla="*/ 297295 h 318212"/>
              <a:gd name="connsiteX52" fmla="*/ 199225 w 325412"/>
              <a:gd name="connsiteY52" fmla="*/ 220142 h 318212"/>
              <a:gd name="connsiteX54" fmla="*/ 140932 w 325412"/>
              <a:gd name="connsiteY54" fmla="*/ 62408 h 318212"/>
              <a:gd name="connsiteX55" fmla="*/ 0 w 325412"/>
              <a:gd name="connsiteY55" fmla="*/ 201283 h 318212"/>
              <a:gd name="connsiteX56" fmla="*/ 2057 w 325412"/>
              <a:gd name="connsiteY56" fmla="*/ 205740 h 318212"/>
              <a:gd name="connsiteX57" fmla="*/ 172136 w 325412"/>
              <a:gd name="connsiteY57" fmla="*/ 86068 h 318212"/>
              <a:gd name="connsiteX58" fmla="*/ 298666 w 325412"/>
              <a:gd name="connsiteY58" fmla="*/ 196482 h 318212"/>
              <a:gd name="connsiteX59" fmla="*/ 325412 w 325412"/>
              <a:gd name="connsiteY59" fmla="*/ 165964 h 318212"/>
              <a:gd name="connsiteX60" fmla="*/ 325412 w 325412"/>
              <a:gd name="connsiteY60" fmla="*/ 160478 h 318212"/>
              <a:gd name="connsiteX61" fmla="*/ 178308 w 325412"/>
              <a:gd name="connsiteY61" fmla="*/ 82297 h 318212"/>
              <a:gd name="connsiteX62" fmla="*/ 193739 w 325412"/>
              <a:gd name="connsiteY62" fmla="*/ 74753 h 31821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25412" h="318212">
                <a:moveTo>
                  <a:pt x="89498" y="52464"/>
                </a:moveTo>
                <a:lnTo>
                  <a:pt x="89498" y="89497"/>
                </a:lnTo>
                <a:lnTo>
                  <a:pt x="94641" y="89497"/>
                </a:lnTo>
                <a:cubicBezTo>
                  <a:pt x="108700" y="89497"/>
                  <a:pt x="121387" y="85039"/>
                  <a:pt x="121387" y="81611"/>
                </a:cubicBezTo>
                <a:lnTo>
                  <a:pt x="121387" y="52464"/>
                </a:lnTo>
                <a:lnTo>
                  <a:pt x="201626" y="52464"/>
                </a:lnTo>
                <a:lnTo>
                  <a:pt x="201626" y="88126"/>
                </a:lnTo>
                <a:lnTo>
                  <a:pt x="206769" y="88126"/>
                </a:lnTo>
                <a:cubicBezTo>
                  <a:pt x="221857" y="87783"/>
                  <a:pt x="233858" y="82982"/>
                  <a:pt x="233858" y="79896"/>
                </a:cubicBezTo>
                <a:lnTo>
                  <a:pt x="233858" y="52464"/>
                </a:lnTo>
                <a:lnTo>
                  <a:pt x="312382" y="52464"/>
                </a:lnTo>
                <a:cubicBezTo>
                  <a:pt x="317183" y="52464"/>
                  <a:pt x="320612" y="50750"/>
                  <a:pt x="321298" y="46978"/>
                </a:cubicBezTo>
                <a:cubicBezTo>
                  <a:pt x="309296" y="34633"/>
                  <a:pt x="287693" y="17488"/>
                  <a:pt x="287693" y="17488"/>
                </a:cubicBezTo>
                <a:lnTo>
                  <a:pt x="268491" y="42520"/>
                </a:lnTo>
                <a:lnTo>
                  <a:pt x="233858" y="42520"/>
                </a:lnTo>
                <a:lnTo>
                  <a:pt x="233858" y="13374"/>
                </a:lnTo>
                <a:cubicBezTo>
                  <a:pt x="242774" y="12002"/>
                  <a:pt x="245516" y="8916"/>
                  <a:pt x="246202" y="4115"/>
                </a:cubicBezTo>
                <a:lnTo>
                  <a:pt x="201626" y="0"/>
                </a:lnTo>
                <a:lnTo>
                  <a:pt x="201626" y="42520"/>
                </a:lnTo>
                <a:lnTo>
                  <a:pt x="121387" y="42520"/>
                </a:lnTo>
                <a:lnTo>
                  <a:pt x="121387" y="13374"/>
                </a:lnTo>
                <a:cubicBezTo>
                  <a:pt x="129960" y="12002"/>
                  <a:pt x="132702" y="8916"/>
                  <a:pt x="133388" y="4115"/>
                </a:cubicBezTo>
                <a:lnTo>
                  <a:pt x="89498" y="0"/>
                </a:lnTo>
                <a:lnTo>
                  <a:pt x="89498" y="42520"/>
                </a:lnTo>
                <a:lnTo>
                  <a:pt x="4115" y="42520"/>
                </a:lnTo>
                <a:lnTo>
                  <a:pt x="6515" y="52464"/>
                </a:lnTo>
                <a:moveTo>
                  <a:pt x="24689" y="305524"/>
                </a:moveTo>
                <a:cubicBezTo>
                  <a:pt x="65151" y="290437"/>
                  <a:pt x="100470" y="263347"/>
                  <a:pt x="120359" y="238316"/>
                </a:cubicBezTo>
                <a:cubicBezTo>
                  <a:pt x="128245" y="239687"/>
                  <a:pt x="131331" y="237630"/>
                  <a:pt x="133388" y="234201"/>
                </a:cubicBezTo>
                <a:lnTo>
                  <a:pt x="93612" y="214312"/>
                </a:lnTo>
                <a:cubicBezTo>
                  <a:pt x="80925" y="242088"/>
                  <a:pt x="53149" y="278778"/>
                  <a:pt x="21603" y="301067"/>
                </a:cubicBezTo>
                <a:moveTo>
                  <a:pt x="249288" y="197853"/>
                </a:moveTo>
                <a:cubicBezTo>
                  <a:pt x="254089" y="197853"/>
                  <a:pt x="257518" y="196139"/>
                  <a:pt x="258547" y="192367"/>
                </a:cubicBezTo>
                <a:cubicBezTo>
                  <a:pt x="245859" y="180709"/>
                  <a:pt x="225629" y="165621"/>
                  <a:pt x="225629" y="165621"/>
                </a:cubicBezTo>
                <a:lnTo>
                  <a:pt x="207798" y="187909"/>
                </a:lnTo>
                <a:lnTo>
                  <a:pt x="177965" y="187909"/>
                </a:lnTo>
                <a:lnTo>
                  <a:pt x="177965" y="155334"/>
                </a:lnTo>
                <a:cubicBezTo>
                  <a:pt x="186195" y="153962"/>
                  <a:pt x="188595" y="150533"/>
                  <a:pt x="189281" y="146419"/>
                </a:cubicBezTo>
                <a:lnTo>
                  <a:pt x="146076" y="142304"/>
                </a:lnTo>
                <a:lnTo>
                  <a:pt x="146076" y="187909"/>
                </a:lnTo>
                <a:lnTo>
                  <a:pt x="63094" y="187909"/>
                </a:lnTo>
                <a:lnTo>
                  <a:pt x="65837" y="197853"/>
                </a:lnTo>
                <a:lnTo>
                  <a:pt x="146076" y="197853"/>
                </a:lnTo>
                <a:lnTo>
                  <a:pt x="146076" y="318212"/>
                </a:lnTo>
                <a:lnTo>
                  <a:pt x="152248" y="318212"/>
                </a:lnTo>
                <a:cubicBezTo>
                  <a:pt x="163906" y="318212"/>
                  <a:pt x="177965" y="312382"/>
                  <a:pt x="177965" y="309639"/>
                </a:cubicBezTo>
                <a:lnTo>
                  <a:pt x="177965" y="197853"/>
                </a:lnTo>
                <a:moveTo>
                  <a:pt x="196139" y="222886"/>
                </a:moveTo>
                <a:cubicBezTo>
                  <a:pt x="220485" y="241059"/>
                  <a:pt x="251346" y="271234"/>
                  <a:pt x="262662" y="297295"/>
                </a:cubicBezTo>
                <a:cubicBezTo>
                  <a:pt x="299352" y="315811"/>
                  <a:pt x="314782" y="242088"/>
                  <a:pt x="199225" y="220142"/>
                </a:cubicBezTo>
                <a:moveTo>
                  <a:pt x="140932" y="62408"/>
                </a:moveTo>
                <a:cubicBezTo>
                  <a:pt x="125845" y="109728"/>
                  <a:pt x="62751" y="171450"/>
                  <a:pt x="0" y="201283"/>
                </a:cubicBezTo>
                <a:lnTo>
                  <a:pt x="2057" y="205740"/>
                </a:lnTo>
                <a:cubicBezTo>
                  <a:pt x="74066" y="183109"/>
                  <a:pt x="141618" y="134760"/>
                  <a:pt x="172136" y="86068"/>
                </a:cubicBezTo>
                <a:cubicBezTo>
                  <a:pt x="194425" y="136817"/>
                  <a:pt x="241402" y="174194"/>
                  <a:pt x="298666" y="196482"/>
                </a:cubicBezTo>
                <a:cubicBezTo>
                  <a:pt x="301067" y="183452"/>
                  <a:pt x="310324" y="169736"/>
                  <a:pt x="325412" y="165964"/>
                </a:cubicBezTo>
                <a:lnTo>
                  <a:pt x="325412" y="160478"/>
                </a:lnTo>
                <a:cubicBezTo>
                  <a:pt x="269520" y="147790"/>
                  <a:pt x="208483" y="121730"/>
                  <a:pt x="178308" y="82297"/>
                </a:cubicBezTo>
                <a:cubicBezTo>
                  <a:pt x="188595" y="81268"/>
                  <a:pt x="192710" y="79210"/>
                  <a:pt x="193739" y="7475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8" name="Freeform 98"/>
          <p:cNvSpPr/>
          <p:nvPr/>
        </p:nvSpPr>
        <p:spPr>
          <a:xfrm>
            <a:off x="6376946" y="4199242"/>
            <a:ext cx="89497" cy="353187"/>
          </a:xfrm>
          <a:custGeom>
            <a:avLst/>
            <a:gdLst>
              <a:gd name="connsiteX0" fmla="*/ 57950 w 89497"/>
              <a:gd name="connsiteY0" fmla="*/ 176594 h 353187"/>
              <a:gd name="connsiteX1" fmla="*/ 0 w 89497"/>
              <a:gd name="connsiteY1" fmla="*/ 346672 h 353187"/>
              <a:gd name="connsiteX2" fmla="*/ 7544 w 89497"/>
              <a:gd name="connsiteY2" fmla="*/ 353187 h 353187"/>
              <a:gd name="connsiteX3" fmla="*/ 89497 w 89497"/>
              <a:gd name="connsiteY3" fmla="*/ 176594 h 353187"/>
              <a:gd name="connsiteX4" fmla="*/ 7544 w 89497"/>
              <a:gd name="connsiteY4" fmla="*/ 0 h 353187"/>
              <a:gd name="connsiteX5" fmla="*/ 0 w 89497"/>
              <a:gd name="connsiteY5" fmla="*/ 6515 h 353187"/>
              <a:gd name="connsiteX6" fmla="*/ 57950 w 89497"/>
              <a:gd name="connsiteY6" fmla="*/ 176594 h 35318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89497" h="353187">
                <a:moveTo>
                  <a:pt x="57950" y="176594"/>
                </a:moveTo>
                <a:cubicBezTo>
                  <a:pt x="57950" y="239002"/>
                  <a:pt x="45262" y="284264"/>
                  <a:pt x="0" y="346672"/>
                </a:cubicBezTo>
                <a:lnTo>
                  <a:pt x="7544" y="353187"/>
                </a:lnTo>
                <a:cubicBezTo>
                  <a:pt x="62065" y="303124"/>
                  <a:pt x="89497" y="246888"/>
                  <a:pt x="89497" y="176594"/>
                </a:cubicBezTo>
                <a:cubicBezTo>
                  <a:pt x="89497" y="105956"/>
                  <a:pt x="62065" y="50406"/>
                  <a:pt x="7544" y="0"/>
                </a:cubicBezTo>
                <a:lnTo>
                  <a:pt x="0" y="6515"/>
                </a:lnTo>
                <a:cubicBezTo>
                  <a:pt x="44234" y="68237"/>
                  <a:pt x="57950" y="113843"/>
                  <a:pt x="57950" y="17659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9" name="Freeform 99"/>
          <p:cNvSpPr/>
          <p:nvPr/>
        </p:nvSpPr>
        <p:spPr>
          <a:xfrm>
            <a:off x="6611722" y="4206443"/>
            <a:ext cx="317526" cy="301752"/>
          </a:xfrm>
          <a:custGeom>
            <a:avLst/>
            <a:gdLst>
              <a:gd name="connsiteX0" fmla="*/ 257175 w 317526"/>
              <a:gd name="connsiteY0" fmla="*/ 148475 h 301752"/>
              <a:gd name="connsiteX1" fmla="*/ 44920 w 317526"/>
              <a:gd name="connsiteY1" fmla="*/ 151905 h 301752"/>
              <a:gd name="connsiteX2" fmla="*/ 3429 w 317526"/>
              <a:gd name="connsiteY2" fmla="*/ 148133 h 301752"/>
              <a:gd name="connsiteX3" fmla="*/ 686 w 317526"/>
              <a:gd name="connsiteY3" fmla="*/ 153619 h 301752"/>
              <a:gd name="connsiteX4" fmla="*/ 1715 w 317526"/>
              <a:gd name="connsiteY4" fmla="*/ 157734 h 301752"/>
              <a:gd name="connsiteX5" fmla="*/ 38062 w 317526"/>
              <a:gd name="connsiteY5" fmla="*/ 179337 h 301752"/>
              <a:gd name="connsiteX6" fmla="*/ 75095 w 317526"/>
              <a:gd name="connsiteY6" fmla="*/ 172479 h 301752"/>
              <a:gd name="connsiteX7" fmla="*/ 146762 w 317526"/>
              <a:gd name="connsiteY7" fmla="*/ 171107 h 301752"/>
              <a:gd name="connsiteX8" fmla="*/ 146762 w 317526"/>
              <a:gd name="connsiteY8" fmla="*/ 197167 h 301752"/>
              <a:gd name="connsiteX9" fmla="*/ 149505 w 317526"/>
              <a:gd name="connsiteY9" fmla="*/ 250317 h 301752"/>
              <a:gd name="connsiteX10" fmla="*/ 170421 w 317526"/>
              <a:gd name="connsiteY10" fmla="*/ 250317 h 301752"/>
              <a:gd name="connsiteX11" fmla="*/ 179680 w 317526"/>
              <a:gd name="connsiteY11" fmla="*/ 188252 h 301752"/>
              <a:gd name="connsiteX12" fmla="*/ 179680 w 317526"/>
              <a:gd name="connsiteY12" fmla="*/ 170421 h 301752"/>
              <a:gd name="connsiteX13" fmla="*/ 266433 w 317526"/>
              <a:gd name="connsiteY13" fmla="*/ 169735 h 301752"/>
              <a:gd name="connsiteX14" fmla="*/ 308267 w 317526"/>
              <a:gd name="connsiteY14" fmla="*/ 171450 h 301752"/>
              <a:gd name="connsiteX15" fmla="*/ 317526 w 317526"/>
              <a:gd name="connsiteY15" fmla="*/ 155334 h 301752"/>
              <a:gd name="connsiteX16" fmla="*/ 312382 w 317526"/>
              <a:gd name="connsiteY16" fmla="*/ 148475 h 301752"/>
              <a:gd name="connsiteX17" fmla="*/ 270891 w 317526"/>
              <a:gd name="connsiteY17" fmla="*/ 142646 h 301752"/>
              <a:gd name="connsiteX19" fmla="*/ 214312 w 317526"/>
              <a:gd name="connsiteY19" fmla="*/ 280835 h 301752"/>
              <a:gd name="connsiteX20" fmla="*/ 115901 w 317526"/>
              <a:gd name="connsiteY20" fmla="*/ 281863 h 301752"/>
              <a:gd name="connsiteX21" fmla="*/ 107671 w 317526"/>
              <a:gd name="connsiteY21" fmla="*/ 272948 h 301752"/>
              <a:gd name="connsiteX22" fmla="*/ 107671 w 317526"/>
              <a:gd name="connsiteY22" fmla="*/ 237972 h 301752"/>
              <a:gd name="connsiteX23" fmla="*/ 108357 w 317526"/>
              <a:gd name="connsiteY23" fmla="*/ 221171 h 301752"/>
              <a:gd name="connsiteX24" fmla="*/ 102527 w 317526"/>
              <a:gd name="connsiteY24" fmla="*/ 213284 h 301752"/>
              <a:gd name="connsiteX25" fmla="*/ 56579 w 317526"/>
              <a:gd name="connsiteY25" fmla="*/ 209855 h 301752"/>
              <a:gd name="connsiteX26" fmla="*/ 52463 w 317526"/>
              <a:gd name="connsiteY26" fmla="*/ 212255 h 301752"/>
              <a:gd name="connsiteX27" fmla="*/ 50064 w 317526"/>
              <a:gd name="connsiteY27" fmla="*/ 221513 h 301752"/>
              <a:gd name="connsiteX28" fmla="*/ 74067 w 317526"/>
              <a:gd name="connsiteY28" fmla="*/ 232829 h 301752"/>
              <a:gd name="connsiteX29" fmla="*/ 74067 w 317526"/>
              <a:gd name="connsiteY29" fmla="*/ 272262 h 301752"/>
              <a:gd name="connsiteX30" fmla="*/ 106642 w 317526"/>
              <a:gd name="connsiteY30" fmla="*/ 301752 h 301752"/>
              <a:gd name="connsiteX31" fmla="*/ 256832 w 317526"/>
              <a:gd name="connsiteY31" fmla="*/ 300723 h 301752"/>
              <a:gd name="connsiteX32" fmla="*/ 262319 w 317526"/>
              <a:gd name="connsiteY32" fmla="*/ 298666 h 301752"/>
              <a:gd name="connsiteX33" fmla="*/ 267119 w 317526"/>
              <a:gd name="connsiteY33" fmla="*/ 282549 h 301752"/>
              <a:gd name="connsiteX34" fmla="*/ 261633 w 317526"/>
              <a:gd name="connsiteY34" fmla="*/ 276720 h 301752"/>
              <a:gd name="connsiteX35" fmla="*/ 227000 w 317526"/>
              <a:gd name="connsiteY35" fmla="*/ 273977 h 301752"/>
              <a:gd name="connsiteX37" fmla="*/ 78181 w 317526"/>
              <a:gd name="connsiteY37" fmla="*/ 106299 h 301752"/>
              <a:gd name="connsiteX38" fmla="*/ 82983 w 317526"/>
              <a:gd name="connsiteY38" fmla="*/ 125158 h 301752"/>
              <a:gd name="connsiteX39" fmla="*/ 101155 w 317526"/>
              <a:gd name="connsiteY39" fmla="*/ 125158 h 301752"/>
              <a:gd name="connsiteX40" fmla="*/ 106985 w 317526"/>
              <a:gd name="connsiteY40" fmla="*/ 114871 h 301752"/>
              <a:gd name="connsiteX41" fmla="*/ 245517 w 317526"/>
              <a:gd name="connsiteY41" fmla="*/ 113157 h 301752"/>
              <a:gd name="connsiteX42" fmla="*/ 250661 w 317526"/>
              <a:gd name="connsiteY42" fmla="*/ 99098 h 301752"/>
              <a:gd name="connsiteX43" fmla="*/ 247917 w 317526"/>
              <a:gd name="connsiteY43" fmla="*/ 94640 h 301752"/>
              <a:gd name="connsiteX44" fmla="*/ 241402 w 317526"/>
              <a:gd name="connsiteY44" fmla="*/ 91554 h 301752"/>
              <a:gd name="connsiteX45" fmla="*/ 250317 w 317526"/>
              <a:gd name="connsiteY45" fmla="*/ 28460 h 301752"/>
              <a:gd name="connsiteX46" fmla="*/ 254775 w 317526"/>
              <a:gd name="connsiteY46" fmla="*/ 14745 h 301752"/>
              <a:gd name="connsiteX47" fmla="*/ 254089 w 317526"/>
              <a:gd name="connsiteY47" fmla="*/ 9944 h 301752"/>
              <a:gd name="connsiteX48" fmla="*/ 235230 w 317526"/>
              <a:gd name="connsiteY48" fmla="*/ 686 h 301752"/>
              <a:gd name="connsiteX49" fmla="*/ 228715 w 317526"/>
              <a:gd name="connsiteY49" fmla="*/ 686 h 301752"/>
              <a:gd name="connsiteX50" fmla="*/ 213970 w 317526"/>
              <a:gd name="connsiteY50" fmla="*/ 7544 h 301752"/>
              <a:gd name="connsiteX51" fmla="*/ 106299 w 317526"/>
              <a:gd name="connsiteY51" fmla="*/ 9258 h 301752"/>
              <a:gd name="connsiteX52" fmla="*/ 59665 w 317526"/>
              <a:gd name="connsiteY52" fmla="*/ 5143 h 301752"/>
              <a:gd name="connsiteX53" fmla="*/ 55550 w 317526"/>
              <a:gd name="connsiteY53" fmla="*/ 7201 h 301752"/>
              <a:gd name="connsiteX54" fmla="*/ 53149 w 317526"/>
              <a:gd name="connsiteY54" fmla="*/ 16802 h 301752"/>
              <a:gd name="connsiteX55" fmla="*/ 72009 w 317526"/>
              <a:gd name="connsiteY55" fmla="*/ 28118 h 301752"/>
              <a:gd name="connsiteX57" fmla="*/ 213627 w 317526"/>
              <a:gd name="connsiteY57" fmla="*/ 90868 h 301752"/>
              <a:gd name="connsiteX58" fmla="*/ 206426 w 317526"/>
              <a:gd name="connsiteY58" fmla="*/ 92926 h 301752"/>
              <a:gd name="connsiteX59" fmla="*/ 108014 w 317526"/>
              <a:gd name="connsiteY59" fmla="*/ 94297 h 301752"/>
              <a:gd name="connsiteX60" fmla="*/ 106985 w 317526"/>
              <a:gd name="connsiteY60" fmla="*/ 29832 h 301752"/>
              <a:gd name="connsiteX61" fmla="*/ 214999 w 317526"/>
              <a:gd name="connsiteY61" fmla="*/ 28804 h 3017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317526" h="301752">
                <a:moveTo>
                  <a:pt x="257175" y="148475"/>
                </a:moveTo>
                <a:cubicBezTo>
                  <a:pt x="232829" y="150190"/>
                  <a:pt x="66523" y="152247"/>
                  <a:pt x="44920" y="151905"/>
                </a:cubicBezTo>
                <a:cubicBezTo>
                  <a:pt x="32918" y="151905"/>
                  <a:pt x="16117" y="150533"/>
                  <a:pt x="3429" y="148133"/>
                </a:cubicBezTo>
                <a:lnTo>
                  <a:pt x="686" y="153619"/>
                </a:lnTo>
                <a:cubicBezTo>
                  <a:pt x="0" y="154991"/>
                  <a:pt x="343" y="156705"/>
                  <a:pt x="1715" y="157734"/>
                </a:cubicBezTo>
                <a:cubicBezTo>
                  <a:pt x="10630" y="165964"/>
                  <a:pt x="24689" y="174879"/>
                  <a:pt x="38062" y="179337"/>
                </a:cubicBezTo>
                <a:cubicBezTo>
                  <a:pt x="46977" y="176593"/>
                  <a:pt x="66180" y="173165"/>
                  <a:pt x="75095" y="172479"/>
                </a:cubicBezTo>
                <a:cubicBezTo>
                  <a:pt x="82983" y="172136"/>
                  <a:pt x="112814" y="171450"/>
                  <a:pt x="146762" y="171107"/>
                </a:cubicBezTo>
                <a:lnTo>
                  <a:pt x="146762" y="197167"/>
                </a:lnTo>
                <a:cubicBezTo>
                  <a:pt x="146762" y="210541"/>
                  <a:pt x="148133" y="237972"/>
                  <a:pt x="149505" y="250317"/>
                </a:cubicBezTo>
                <a:lnTo>
                  <a:pt x="170421" y="250317"/>
                </a:lnTo>
                <a:cubicBezTo>
                  <a:pt x="175564" y="234886"/>
                  <a:pt x="179680" y="205397"/>
                  <a:pt x="179680" y="188252"/>
                </a:cubicBezTo>
                <a:lnTo>
                  <a:pt x="179680" y="170421"/>
                </a:lnTo>
                <a:cubicBezTo>
                  <a:pt x="218427" y="170078"/>
                  <a:pt x="255460" y="169735"/>
                  <a:pt x="266433" y="169735"/>
                </a:cubicBezTo>
                <a:cubicBezTo>
                  <a:pt x="277406" y="169735"/>
                  <a:pt x="299352" y="170421"/>
                  <a:pt x="308267" y="171450"/>
                </a:cubicBezTo>
                <a:cubicBezTo>
                  <a:pt x="312382" y="169735"/>
                  <a:pt x="317526" y="162877"/>
                  <a:pt x="317526" y="155334"/>
                </a:cubicBezTo>
                <a:cubicBezTo>
                  <a:pt x="317526" y="151905"/>
                  <a:pt x="315468" y="149504"/>
                  <a:pt x="312382" y="148475"/>
                </a:cubicBezTo>
                <a:cubicBezTo>
                  <a:pt x="303809" y="145732"/>
                  <a:pt x="284264" y="142989"/>
                  <a:pt x="270891" y="142646"/>
                </a:cubicBezTo>
                <a:moveTo>
                  <a:pt x="214312" y="280835"/>
                </a:moveTo>
                <a:cubicBezTo>
                  <a:pt x="193396" y="281521"/>
                  <a:pt x="138188" y="282207"/>
                  <a:pt x="115901" y="281863"/>
                </a:cubicBezTo>
                <a:cubicBezTo>
                  <a:pt x="109728" y="281863"/>
                  <a:pt x="107671" y="279121"/>
                  <a:pt x="107671" y="272948"/>
                </a:cubicBezTo>
                <a:lnTo>
                  <a:pt x="107671" y="237972"/>
                </a:lnTo>
                <a:lnTo>
                  <a:pt x="108357" y="221171"/>
                </a:lnTo>
                <a:cubicBezTo>
                  <a:pt x="108357" y="216713"/>
                  <a:pt x="106299" y="214312"/>
                  <a:pt x="102527" y="213284"/>
                </a:cubicBezTo>
                <a:cubicBezTo>
                  <a:pt x="92583" y="211226"/>
                  <a:pt x="69609" y="209855"/>
                  <a:pt x="56579" y="209855"/>
                </a:cubicBezTo>
                <a:cubicBezTo>
                  <a:pt x="53835" y="209855"/>
                  <a:pt x="52807" y="210883"/>
                  <a:pt x="52463" y="212255"/>
                </a:cubicBezTo>
                <a:lnTo>
                  <a:pt x="50064" y="221513"/>
                </a:lnTo>
                <a:cubicBezTo>
                  <a:pt x="59322" y="223913"/>
                  <a:pt x="68580" y="228371"/>
                  <a:pt x="74067" y="232829"/>
                </a:cubicBezTo>
                <a:lnTo>
                  <a:pt x="74067" y="272262"/>
                </a:lnTo>
                <a:cubicBezTo>
                  <a:pt x="74067" y="292151"/>
                  <a:pt x="82983" y="301409"/>
                  <a:pt x="106642" y="301752"/>
                </a:cubicBezTo>
                <a:lnTo>
                  <a:pt x="256832" y="300723"/>
                </a:lnTo>
                <a:cubicBezTo>
                  <a:pt x="258890" y="300723"/>
                  <a:pt x="260947" y="300038"/>
                  <a:pt x="262319" y="298666"/>
                </a:cubicBezTo>
                <a:cubicBezTo>
                  <a:pt x="264376" y="296608"/>
                  <a:pt x="267119" y="290779"/>
                  <a:pt x="267119" y="282549"/>
                </a:cubicBezTo>
                <a:cubicBezTo>
                  <a:pt x="267119" y="279464"/>
                  <a:pt x="265061" y="277406"/>
                  <a:pt x="261633" y="276720"/>
                </a:cubicBezTo>
                <a:cubicBezTo>
                  <a:pt x="254433" y="275006"/>
                  <a:pt x="237973" y="273634"/>
                  <a:pt x="227000" y="273977"/>
                </a:cubicBezTo>
                <a:moveTo>
                  <a:pt x="78181" y="106299"/>
                </a:moveTo>
                <a:cubicBezTo>
                  <a:pt x="78867" y="112814"/>
                  <a:pt x="80582" y="120015"/>
                  <a:pt x="82983" y="125158"/>
                </a:cubicBezTo>
                <a:lnTo>
                  <a:pt x="101155" y="125158"/>
                </a:lnTo>
                <a:cubicBezTo>
                  <a:pt x="103899" y="122072"/>
                  <a:pt x="105956" y="118986"/>
                  <a:pt x="106985" y="114871"/>
                </a:cubicBezTo>
                <a:lnTo>
                  <a:pt x="245517" y="113157"/>
                </a:lnTo>
                <a:cubicBezTo>
                  <a:pt x="248260" y="111099"/>
                  <a:pt x="250661" y="104927"/>
                  <a:pt x="250661" y="99098"/>
                </a:cubicBezTo>
                <a:cubicBezTo>
                  <a:pt x="250661" y="96698"/>
                  <a:pt x="249631" y="95326"/>
                  <a:pt x="247917" y="94640"/>
                </a:cubicBezTo>
                <a:lnTo>
                  <a:pt x="241402" y="91554"/>
                </a:lnTo>
                <a:cubicBezTo>
                  <a:pt x="245517" y="71323"/>
                  <a:pt x="248603" y="48692"/>
                  <a:pt x="250317" y="28460"/>
                </a:cubicBezTo>
                <a:lnTo>
                  <a:pt x="254775" y="14745"/>
                </a:lnTo>
                <a:cubicBezTo>
                  <a:pt x="255804" y="12344"/>
                  <a:pt x="255460" y="10973"/>
                  <a:pt x="254089" y="9944"/>
                </a:cubicBezTo>
                <a:cubicBezTo>
                  <a:pt x="250317" y="7201"/>
                  <a:pt x="240373" y="2743"/>
                  <a:pt x="235230" y="686"/>
                </a:cubicBezTo>
                <a:cubicBezTo>
                  <a:pt x="233173" y="0"/>
                  <a:pt x="230429" y="0"/>
                  <a:pt x="228715" y="686"/>
                </a:cubicBezTo>
                <a:lnTo>
                  <a:pt x="213970" y="7544"/>
                </a:lnTo>
                <a:cubicBezTo>
                  <a:pt x="188595" y="8915"/>
                  <a:pt x="131674" y="9258"/>
                  <a:pt x="106299" y="9258"/>
                </a:cubicBezTo>
                <a:cubicBezTo>
                  <a:pt x="93955" y="7201"/>
                  <a:pt x="71667" y="5143"/>
                  <a:pt x="59665" y="5143"/>
                </a:cubicBezTo>
                <a:cubicBezTo>
                  <a:pt x="57265" y="5143"/>
                  <a:pt x="56235" y="5829"/>
                  <a:pt x="55550" y="7201"/>
                </a:cubicBezTo>
                <a:lnTo>
                  <a:pt x="53149" y="16802"/>
                </a:lnTo>
                <a:cubicBezTo>
                  <a:pt x="60693" y="19202"/>
                  <a:pt x="68237" y="24003"/>
                  <a:pt x="72009" y="28118"/>
                </a:cubicBezTo>
                <a:moveTo>
                  <a:pt x="213627" y="90868"/>
                </a:moveTo>
                <a:lnTo>
                  <a:pt x="206426" y="92926"/>
                </a:lnTo>
                <a:cubicBezTo>
                  <a:pt x="183108" y="93954"/>
                  <a:pt x="136474" y="94640"/>
                  <a:pt x="108014" y="94297"/>
                </a:cubicBezTo>
                <a:lnTo>
                  <a:pt x="106985" y="29832"/>
                </a:lnTo>
                <a:cubicBezTo>
                  <a:pt x="139904" y="29146"/>
                  <a:pt x="181394" y="28460"/>
                  <a:pt x="214999" y="288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0" name="Freeform 100"/>
          <p:cNvSpPr/>
          <p:nvPr/>
        </p:nvSpPr>
        <p:spPr>
          <a:xfrm>
            <a:off x="6953251" y="4187584"/>
            <a:ext cx="323011" cy="330898"/>
          </a:xfrm>
          <a:custGeom>
            <a:avLst/>
            <a:gdLst>
              <a:gd name="connsiteX0" fmla="*/ 54178 w 323011"/>
              <a:gd name="connsiteY0" fmla="*/ 24003 h 330898"/>
              <a:gd name="connsiteX1" fmla="*/ 54178 w 323011"/>
              <a:gd name="connsiteY1" fmla="*/ 28118 h 330898"/>
              <a:gd name="connsiteX2" fmla="*/ 76123 w 323011"/>
              <a:gd name="connsiteY2" fmla="*/ 50406 h 330898"/>
              <a:gd name="connsiteX3" fmla="*/ 84010 w 323011"/>
              <a:gd name="connsiteY3" fmla="*/ 51778 h 330898"/>
              <a:gd name="connsiteX4" fmla="*/ 138188 w 323011"/>
              <a:gd name="connsiteY4" fmla="*/ 50064 h 330898"/>
              <a:gd name="connsiteX5" fmla="*/ 144018 w 323011"/>
              <a:gd name="connsiteY5" fmla="*/ 48006 h 330898"/>
              <a:gd name="connsiteX6" fmla="*/ 145389 w 323011"/>
              <a:gd name="connsiteY6" fmla="*/ 30175 h 330898"/>
              <a:gd name="connsiteX7" fmla="*/ 139217 w 323011"/>
              <a:gd name="connsiteY7" fmla="*/ 27089 h 330898"/>
              <a:gd name="connsiteX8" fmla="*/ 56921 w 323011"/>
              <a:gd name="connsiteY8" fmla="*/ 20574 h 330898"/>
              <a:gd name="connsiteX10" fmla="*/ 157048 w 323011"/>
              <a:gd name="connsiteY10" fmla="*/ 68237 h 330898"/>
              <a:gd name="connsiteX11" fmla="*/ 40462 w 323011"/>
              <a:gd name="connsiteY11" fmla="*/ 70981 h 330898"/>
              <a:gd name="connsiteX12" fmla="*/ 7544 w 323011"/>
              <a:gd name="connsiteY12" fmla="*/ 67894 h 330898"/>
              <a:gd name="connsiteX13" fmla="*/ 5143 w 323011"/>
              <a:gd name="connsiteY13" fmla="*/ 72695 h 330898"/>
              <a:gd name="connsiteX14" fmla="*/ 5829 w 323011"/>
              <a:gd name="connsiteY14" fmla="*/ 76124 h 330898"/>
              <a:gd name="connsiteX15" fmla="*/ 34633 w 323011"/>
              <a:gd name="connsiteY15" fmla="*/ 94983 h 330898"/>
              <a:gd name="connsiteX16" fmla="*/ 60351 w 323011"/>
              <a:gd name="connsiteY16" fmla="*/ 90182 h 330898"/>
              <a:gd name="connsiteX17" fmla="*/ 164935 w 323011"/>
              <a:gd name="connsiteY17" fmla="*/ 87440 h 330898"/>
              <a:gd name="connsiteX18" fmla="*/ 196138 w 323011"/>
              <a:gd name="connsiteY18" fmla="*/ 88468 h 330898"/>
              <a:gd name="connsiteX19" fmla="*/ 204026 w 323011"/>
              <a:gd name="connsiteY19" fmla="*/ 73381 h 330898"/>
              <a:gd name="connsiteX20" fmla="*/ 200254 w 323011"/>
              <a:gd name="connsiteY20" fmla="*/ 67894 h 330898"/>
              <a:gd name="connsiteX21" fmla="*/ 168364 w 323011"/>
              <a:gd name="connsiteY21" fmla="*/ 63093 h 330898"/>
              <a:gd name="connsiteX23" fmla="*/ 70980 w 323011"/>
              <a:gd name="connsiteY23" fmla="*/ 153276 h 330898"/>
              <a:gd name="connsiteX24" fmla="*/ 109385 w 323011"/>
              <a:gd name="connsiteY24" fmla="*/ 120701 h 330898"/>
              <a:gd name="connsiteX25" fmla="*/ 148133 w 323011"/>
              <a:gd name="connsiteY25" fmla="*/ 153276 h 330898"/>
              <a:gd name="connsiteX26" fmla="*/ 109385 w 323011"/>
              <a:gd name="connsiteY26" fmla="*/ 185852 h 330898"/>
              <a:gd name="connsiteX27" fmla="*/ 70980 w 323011"/>
              <a:gd name="connsiteY27" fmla="*/ 153276 h 330898"/>
              <a:gd name="connsiteX29" fmla="*/ 274663 w 323011"/>
              <a:gd name="connsiteY29" fmla="*/ 143332 h 330898"/>
              <a:gd name="connsiteX30" fmla="*/ 253746 w 323011"/>
              <a:gd name="connsiteY30" fmla="*/ 144361 h 330898"/>
              <a:gd name="connsiteX31" fmla="*/ 253746 w 323011"/>
              <a:gd name="connsiteY31" fmla="*/ 38062 h 330898"/>
              <a:gd name="connsiteX32" fmla="*/ 254774 w 323011"/>
              <a:gd name="connsiteY32" fmla="*/ 18517 h 330898"/>
              <a:gd name="connsiteX33" fmla="*/ 250317 w 323011"/>
              <a:gd name="connsiteY33" fmla="*/ 10287 h 330898"/>
              <a:gd name="connsiteX34" fmla="*/ 199910 w 323011"/>
              <a:gd name="connsiteY34" fmla="*/ 0 h 330898"/>
              <a:gd name="connsiteX35" fmla="*/ 195453 w 323011"/>
              <a:gd name="connsiteY35" fmla="*/ 2058 h 330898"/>
              <a:gd name="connsiteX36" fmla="*/ 192023 w 323011"/>
              <a:gd name="connsiteY36" fmla="*/ 12687 h 330898"/>
              <a:gd name="connsiteX37" fmla="*/ 220485 w 323011"/>
              <a:gd name="connsiteY37" fmla="*/ 31547 h 330898"/>
              <a:gd name="connsiteX38" fmla="*/ 220485 w 323011"/>
              <a:gd name="connsiteY38" fmla="*/ 220828 h 330898"/>
              <a:gd name="connsiteX39" fmla="*/ 126187 w 323011"/>
              <a:gd name="connsiteY39" fmla="*/ 233172 h 330898"/>
              <a:gd name="connsiteX40" fmla="*/ 126187 w 323011"/>
              <a:gd name="connsiteY40" fmla="*/ 204369 h 330898"/>
              <a:gd name="connsiteX41" fmla="*/ 180022 w 323011"/>
              <a:gd name="connsiteY41" fmla="*/ 153276 h 330898"/>
              <a:gd name="connsiteX42" fmla="*/ 109385 w 323011"/>
              <a:gd name="connsiteY42" fmla="*/ 100813 h 330898"/>
              <a:gd name="connsiteX43" fmla="*/ 38405 w 323011"/>
              <a:gd name="connsiteY43" fmla="*/ 153276 h 330898"/>
              <a:gd name="connsiteX44" fmla="*/ 94983 w 323011"/>
              <a:gd name="connsiteY44" fmla="*/ 204712 h 330898"/>
              <a:gd name="connsiteX45" fmla="*/ 94983 w 323011"/>
              <a:gd name="connsiteY45" fmla="*/ 235915 h 330898"/>
              <a:gd name="connsiteX46" fmla="*/ 44576 w 323011"/>
              <a:gd name="connsiteY46" fmla="*/ 238659 h 330898"/>
              <a:gd name="connsiteX47" fmla="*/ 3086 w 323011"/>
              <a:gd name="connsiteY47" fmla="*/ 235915 h 330898"/>
              <a:gd name="connsiteX48" fmla="*/ 686 w 323011"/>
              <a:gd name="connsiteY48" fmla="*/ 241059 h 330898"/>
              <a:gd name="connsiteX49" fmla="*/ 1714 w 323011"/>
              <a:gd name="connsiteY49" fmla="*/ 245173 h 330898"/>
              <a:gd name="connsiteX50" fmla="*/ 38747 w 323011"/>
              <a:gd name="connsiteY50" fmla="*/ 268834 h 330898"/>
              <a:gd name="connsiteX51" fmla="*/ 67551 w 323011"/>
              <a:gd name="connsiteY51" fmla="*/ 262661 h 330898"/>
              <a:gd name="connsiteX52" fmla="*/ 220485 w 323011"/>
              <a:gd name="connsiteY52" fmla="*/ 239344 h 330898"/>
              <a:gd name="connsiteX53" fmla="*/ 220485 w 323011"/>
              <a:gd name="connsiteY53" fmla="*/ 260604 h 330898"/>
              <a:gd name="connsiteX54" fmla="*/ 223570 w 323011"/>
              <a:gd name="connsiteY54" fmla="*/ 330898 h 330898"/>
              <a:gd name="connsiteX55" fmla="*/ 242430 w 323011"/>
              <a:gd name="connsiteY55" fmla="*/ 330898 h 330898"/>
              <a:gd name="connsiteX56" fmla="*/ 253746 w 323011"/>
              <a:gd name="connsiteY56" fmla="*/ 249974 h 330898"/>
              <a:gd name="connsiteX57" fmla="*/ 253746 w 323011"/>
              <a:gd name="connsiteY57" fmla="*/ 164935 h 330898"/>
              <a:gd name="connsiteX58" fmla="*/ 309638 w 323011"/>
              <a:gd name="connsiteY58" fmla="*/ 163563 h 330898"/>
              <a:gd name="connsiteX59" fmla="*/ 318554 w 323011"/>
              <a:gd name="connsiteY59" fmla="*/ 160820 h 330898"/>
              <a:gd name="connsiteX60" fmla="*/ 322669 w 323011"/>
              <a:gd name="connsiteY60" fmla="*/ 145047 h 330898"/>
              <a:gd name="connsiteX61" fmla="*/ 316154 w 323011"/>
              <a:gd name="connsiteY61" fmla="*/ 138189 h 330898"/>
              <a:gd name="connsiteX62" fmla="*/ 285635 w 323011"/>
              <a:gd name="connsiteY62" fmla="*/ 136474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23011" h="330898">
                <a:moveTo>
                  <a:pt x="54178" y="24003"/>
                </a:moveTo>
                <a:cubicBezTo>
                  <a:pt x="53492" y="25032"/>
                  <a:pt x="53492" y="26403"/>
                  <a:pt x="54178" y="28118"/>
                </a:cubicBezTo>
                <a:cubicBezTo>
                  <a:pt x="60007" y="36690"/>
                  <a:pt x="68923" y="45949"/>
                  <a:pt x="76123" y="50406"/>
                </a:cubicBezTo>
                <a:cubicBezTo>
                  <a:pt x="78181" y="52121"/>
                  <a:pt x="80239" y="52121"/>
                  <a:pt x="84010" y="51778"/>
                </a:cubicBezTo>
                <a:cubicBezTo>
                  <a:pt x="98069" y="50749"/>
                  <a:pt x="123101" y="50064"/>
                  <a:pt x="138188" y="50064"/>
                </a:cubicBezTo>
                <a:cubicBezTo>
                  <a:pt x="140589" y="50064"/>
                  <a:pt x="142646" y="49721"/>
                  <a:pt x="144018" y="48006"/>
                </a:cubicBezTo>
                <a:cubicBezTo>
                  <a:pt x="147104" y="44577"/>
                  <a:pt x="148133" y="34976"/>
                  <a:pt x="145389" y="30175"/>
                </a:cubicBezTo>
                <a:cubicBezTo>
                  <a:pt x="144361" y="27775"/>
                  <a:pt x="142646" y="27089"/>
                  <a:pt x="139217" y="27089"/>
                </a:cubicBezTo>
                <a:cubicBezTo>
                  <a:pt x="116929" y="27089"/>
                  <a:pt x="86411" y="25718"/>
                  <a:pt x="56921" y="20574"/>
                </a:cubicBezTo>
                <a:moveTo>
                  <a:pt x="157048" y="68237"/>
                </a:moveTo>
                <a:cubicBezTo>
                  <a:pt x="141960" y="69266"/>
                  <a:pt x="54521" y="70981"/>
                  <a:pt x="40462" y="70981"/>
                </a:cubicBezTo>
                <a:cubicBezTo>
                  <a:pt x="32233" y="70981"/>
                  <a:pt x="17831" y="69952"/>
                  <a:pt x="7544" y="67894"/>
                </a:cubicBezTo>
                <a:lnTo>
                  <a:pt x="5143" y="72695"/>
                </a:lnTo>
                <a:cubicBezTo>
                  <a:pt x="4458" y="73723"/>
                  <a:pt x="4800" y="75095"/>
                  <a:pt x="5829" y="76124"/>
                </a:cubicBezTo>
                <a:cubicBezTo>
                  <a:pt x="13029" y="82982"/>
                  <a:pt x="24346" y="90526"/>
                  <a:pt x="34633" y="94983"/>
                </a:cubicBezTo>
                <a:cubicBezTo>
                  <a:pt x="40804" y="92926"/>
                  <a:pt x="53492" y="90526"/>
                  <a:pt x="60351" y="90182"/>
                </a:cubicBezTo>
                <a:cubicBezTo>
                  <a:pt x="72695" y="89154"/>
                  <a:pt x="151905" y="87440"/>
                  <a:pt x="164935" y="87440"/>
                </a:cubicBezTo>
                <a:cubicBezTo>
                  <a:pt x="172821" y="87440"/>
                  <a:pt x="189967" y="87783"/>
                  <a:pt x="196138" y="88468"/>
                </a:cubicBezTo>
                <a:cubicBezTo>
                  <a:pt x="199568" y="86754"/>
                  <a:pt x="204026" y="80239"/>
                  <a:pt x="204026" y="73381"/>
                </a:cubicBezTo>
                <a:cubicBezTo>
                  <a:pt x="204026" y="70637"/>
                  <a:pt x="202654" y="68580"/>
                  <a:pt x="200254" y="67894"/>
                </a:cubicBezTo>
                <a:cubicBezTo>
                  <a:pt x="193739" y="65494"/>
                  <a:pt x="178308" y="63437"/>
                  <a:pt x="168364" y="63093"/>
                </a:cubicBezTo>
                <a:moveTo>
                  <a:pt x="70980" y="153276"/>
                </a:moveTo>
                <a:cubicBezTo>
                  <a:pt x="70980" y="132702"/>
                  <a:pt x="88126" y="120701"/>
                  <a:pt x="109385" y="120701"/>
                </a:cubicBezTo>
                <a:cubicBezTo>
                  <a:pt x="130988" y="120701"/>
                  <a:pt x="148133" y="132702"/>
                  <a:pt x="148133" y="153276"/>
                </a:cubicBezTo>
                <a:cubicBezTo>
                  <a:pt x="148133" y="173851"/>
                  <a:pt x="130988" y="185852"/>
                  <a:pt x="109385" y="185852"/>
                </a:cubicBezTo>
                <a:cubicBezTo>
                  <a:pt x="88126" y="185852"/>
                  <a:pt x="70980" y="173851"/>
                  <a:pt x="70980" y="153276"/>
                </a:cubicBezTo>
                <a:moveTo>
                  <a:pt x="274663" y="143332"/>
                </a:moveTo>
                <a:lnTo>
                  <a:pt x="253746" y="144361"/>
                </a:lnTo>
                <a:lnTo>
                  <a:pt x="253746" y="38062"/>
                </a:lnTo>
                <a:lnTo>
                  <a:pt x="254774" y="18517"/>
                </a:lnTo>
                <a:cubicBezTo>
                  <a:pt x="255117" y="14402"/>
                  <a:pt x="253746" y="11659"/>
                  <a:pt x="250317" y="10287"/>
                </a:cubicBezTo>
                <a:cubicBezTo>
                  <a:pt x="239001" y="5486"/>
                  <a:pt x="214655" y="686"/>
                  <a:pt x="199910" y="0"/>
                </a:cubicBezTo>
                <a:cubicBezTo>
                  <a:pt x="196824" y="0"/>
                  <a:pt x="196138" y="686"/>
                  <a:pt x="195453" y="2058"/>
                </a:cubicBezTo>
                <a:lnTo>
                  <a:pt x="192023" y="12687"/>
                </a:lnTo>
                <a:cubicBezTo>
                  <a:pt x="204026" y="17145"/>
                  <a:pt x="214999" y="24003"/>
                  <a:pt x="220485" y="31547"/>
                </a:cubicBezTo>
                <a:lnTo>
                  <a:pt x="220485" y="220828"/>
                </a:lnTo>
                <a:cubicBezTo>
                  <a:pt x="197510" y="225285"/>
                  <a:pt x="161506" y="230086"/>
                  <a:pt x="126187" y="233172"/>
                </a:cubicBezTo>
                <a:lnTo>
                  <a:pt x="126187" y="204369"/>
                </a:lnTo>
                <a:cubicBezTo>
                  <a:pt x="157391" y="199225"/>
                  <a:pt x="180022" y="180023"/>
                  <a:pt x="180022" y="153276"/>
                </a:cubicBezTo>
                <a:cubicBezTo>
                  <a:pt x="180022" y="121729"/>
                  <a:pt x="148819" y="100813"/>
                  <a:pt x="109385" y="100813"/>
                </a:cubicBezTo>
                <a:cubicBezTo>
                  <a:pt x="69952" y="100813"/>
                  <a:pt x="38405" y="121729"/>
                  <a:pt x="38405" y="153276"/>
                </a:cubicBezTo>
                <a:cubicBezTo>
                  <a:pt x="38405" y="180708"/>
                  <a:pt x="62408" y="200254"/>
                  <a:pt x="94983" y="204712"/>
                </a:cubicBezTo>
                <a:lnTo>
                  <a:pt x="94983" y="235915"/>
                </a:lnTo>
                <a:cubicBezTo>
                  <a:pt x="76123" y="237287"/>
                  <a:pt x="58293" y="238315"/>
                  <a:pt x="44576" y="238659"/>
                </a:cubicBezTo>
                <a:cubicBezTo>
                  <a:pt x="31890" y="239001"/>
                  <a:pt x="16116" y="237973"/>
                  <a:pt x="3086" y="235915"/>
                </a:cubicBezTo>
                <a:lnTo>
                  <a:pt x="686" y="241059"/>
                </a:lnTo>
                <a:cubicBezTo>
                  <a:pt x="0" y="242773"/>
                  <a:pt x="343" y="243802"/>
                  <a:pt x="1714" y="245173"/>
                </a:cubicBezTo>
                <a:cubicBezTo>
                  <a:pt x="11658" y="254089"/>
                  <a:pt x="26060" y="263347"/>
                  <a:pt x="38747" y="268834"/>
                </a:cubicBezTo>
                <a:cubicBezTo>
                  <a:pt x="45606" y="266433"/>
                  <a:pt x="60351" y="263004"/>
                  <a:pt x="67551" y="262661"/>
                </a:cubicBezTo>
                <a:cubicBezTo>
                  <a:pt x="108014" y="259576"/>
                  <a:pt x="181394" y="248945"/>
                  <a:pt x="220485" y="239344"/>
                </a:cubicBezTo>
                <a:lnTo>
                  <a:pt x="220485" y="260604"/>
                </a:lnTo>
                <a:cubicBezTo>
                  <a:pt x="220485" y="276035"/>
                  <a:pt x="221856" y="317526"/>
                  <a:pt x="223570" y="330898"/>
                </a:cubicBezTo>
                <a:lnTo>
                  <a:pt x="242430" y="330898"/>
                </a:lnTo>
                <a:cubicBezTo>
                  <a:pt x="249631" y="309296"/>
                  <a:pt x="253746" y="271234"/>
                  <a:pt x="253746" y="249974"/>
                </a:cubicBezTo>
                <a:lnTo>
                  <a:pt x="253746" y="164935"/>
                </a:lnTo>
                <a:lnTo>
                  <a:pt x="309638" y="163563"/>
                </a:lnTo>
                <a:cubicBezTo>
                  <a:pt x="312725" y="163563"/>
                  <a:pt x="316497" y="162535"/>
                  <a:pt x="318554" y="160820"/>
                </a:cubicBezTo>
                <a:cubicBezTo>
                  <a:pt x="320954" y="158420"/>
                  <a:pt x="323011" y="152248"/>
                  <a:pt x="322669" y="145047"/>
                </a:cubicBezTo>
                <a:cubicBezTo>
                  <a:pt x="322326" y="141961"/>
                  <a:pt x="319925" y="139217"/>
                  <a:pt x="316154" y="138189"/>
                </a:cubicBezTo>
                <a:cubicBezTo>
                  <a:pt x="309982" y="136817"/>
                  <a:pt x="295580" y="136131"/>
                  <a:pt x="285635" y="1364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1" name="Freeform 101"/>
          <p:cNvSpPr/>
          <p:nvPr/>
        </p:nvSpPr>
        <p:spPr>
          <a:xfrm>
            <a:off x="7299237" y="4187584"/>
            <a:ext cx="270890" cy="330898"/>
          </a:xfrm>
          <a:custGeom>
            <a:avLst/>
            <a:gdLst>
              <a:gd name="connsiteX0" fmla="*/ 110414 w 270890"/>
              <a:gd name="connsiteY0" fmla="*/ 70295 h 330898"/>
              <a:gd name="connsiteX1" fmla="*/ 154305 w 270890"/>
              <a:gd name="connsiteY1" fmla="*/ 112471 h 330898"/>
              <a:gd name="connsiteX2" fmla="*/ 110414 w 270890"/>
              <a:gd name="connsiteY2" fmla="*/ 154648 h 330898"/>
              <a:gd name="connsiteX3" fmla="*/ 66866 w 270890"/>
              <a:gd name="connsiteY3" fmla="*/ 112471 h 330898"/>
              <a:gd name="connsiteX4" fmla="*/ 110414 w 270890"/>
              <a:gd name="connsiteY4" fmla="*/ 70295 h 330898"/>
              <a:gd name="connsiteX6" fmla="*/ 110414 w 270890"/>
              <a:gd name="connsiteY6" fmla="*/ 179680 h 330898"/>
              <a:gd name="connsiteX7" fmla="*/ 188252 w 270890"/>
              <a:gd name="connsiteY7" fmla="*/ 112471 h 330898"/>
              <a:gd name="connsiteX8" fmla="*/ 110414 w 270890"/>
              <a:gd name="connsiteY8" fmla="*/ 45949 h 330898"/>
              <a:gd name="connsiteX9" fmla="*/ 33262 w 270890"/>
              <a:gd name="connsiteY9" fmla="*/ 112471 h 330898"/>
              <a:gd name="connsiteX10" fmla="*/ 110414 w 270890"/>
              <a:gd name="connsiteY10" fmla="*/ 179680 h 330898"/>
              <a:gd name="connsiteX12" fmla="*/ 208141 w 270890"/>
              <a:gd name="connsiteY12" fmla="*/ 12687 h 330898"/>
              <a:gd name="connsiteX13" fmla="*/ 236258 w 270890"/>
              <a:gd name="connsiteY13" fmla="*/ 31547 h 330898"/>
              <a:gd name="connsiteX14" fmla="*/ 236258 w 270890"/>
              <a:gd name="connsiteY14" fmla="*/ 207112 h 330898"/>
              <a:gd name="connsiteX15" fmla="*/ 44920 w 270890"/>
              <a:gd name="connsiteY15" fmla="*/ 225285 h 330898"/>
              <a:gd name="connsiteX16" fmla="*/ 3429 w 270890"/>
              <a:gd name="connsiteY16" fmla="*/ 222542 h 330898"/>
              <a:gd name="connsiteX17" fmla="*/ 686 w 270890"/>
              <a:gd name="connsiteY17" fmla="*/ 227686 h 330898"/>
              <a:gd name="connsiteX18" fmla="*/ 1715 w 270890"/>
              <a:gd name="connsiteY18" fmla="*/ 231801 h 330898"/>
              <a:gd name="connsiteX19" fmla="*/ 39091 w 270890"/>
              <a:gd name="connsiteY19" fmla="*/ 255803 h 330898"/>
              <a:gd name="connsiteX20" fmla="*/ 68237 w 270890"/>
              <a:gd name="connsiteY20" fmla="*/ 249288 h 330898"/>
              <a:gd name="connsiteX21" fmla="*/ 236258 w 270890"/>
              <a:gd name="connsiteY21" fmla="*/ 225628 h 330898"/>
              <a:gd name="connsiteX22" fmla="*/ 236258 w 270890"/>
              <a:gd name="connsiteY22" fmla="*/ 260604 h 330898"/>
              <a:gd name="connsiteX23" fmla="*/ 239687 w 270890"/>
              <a:gd name="connsiteY23" fmla="*/ 330898 h 330898"/>
              <a:gd name="connsiteX24" fmla="*/ 258547 w 270890"/>
              <a:gd name="connsiteY24" fmla="*/ 330898 h 330898"/>
              <a:gd name="connsiteX25" fmla="*/ 269519 w 270890"/>
              <a:gd name="connsiteY25" fmla="*/ 249974 h 330898"/>
              <a:gd name="connsiteX26" fmla="*/ 269519 w 270890"/>
              <a:gd name="connsiteY26" fmla="*/ 38062 h 330898"/>
              <a:gd name="connsiteX27" fmla="*/ 270890 w 270890"/>
              <a:gd name="connsiteY27" fmla="*/ 18517 h 330898"/>
              <a:gd name="connsiteX28" fmla="*/ 266091 w 270890"/>
              <a:gd name="connsiteY28" fmla="*/ 10287 h 330898"/>
              <a:gd name="connsiteX29" fmla="*/ 216027 w 270890"/>
              <a:gd name="connsiteY29" fmla="*/ 0 h 330898"/>
              <a:gd name="connsiteX30" fmla="*/ 211569 w 270890"/>
              <a:gd name="connsiteY30" fmla="*/ 2058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70890" h="330898">
                <a:moveTo>
                  <a:pt x="110414" y="70295"/>
                </a:moveTo>
                <a:cubicBezTo>
                  <a:pt x="135789" y="70295"/>
                  <a:pt x="154305" y="86754"/>
                  <a:pt x="154305" y="112471"/>
                </a:cubicBezTo>
                <a:cubicBezTo>
                  <a:pt x="154305" y="138189"/>
                  <a:pt x="135789" y="154648"/>
                  <a:pt x="110414" y="154648"/>
                </a:cubicBezTo>
                <a:cubicBezTo>
                  <a:pt x="85382" y="154648"/>
                  <a:pt x="66866" y="138189"/>
                  <a:pt x="66866" y="112471"/>
                </a:cubicBezTo>
                <a:cubicBezTo>
                  <a:pt x="66866" y="86754"/>
                  <a:pt x="85382" y="70295"/>
                  <a:pt x="110414" y="70295"/>
                </a:cubicBezTo>
                <a:moveTo>
                  <a:pt x="110414" y="179680"/>
                </a:moveTo>
                <a:cubicBezTo>
                  <a:pt x="155334" y="179680"/>
                  <a:pt x="188252" y="151219"/>
                  <a:pt x="188252" y="112471"/>
                </a:cubicBezTo>
                <a:cubicBezTo>
                  <a:pt x="188252" y="74066"/>
                  <a:pt x="155334" y="45949"/>
                  <a:pt x="110414" y="45949"/>
                </a:cubicBezTo>
                <a:cubicBezTo>
                  <a:pt x="65837" y="45949"/>
                  <a:pt x="33262" y="74066"/>
                  <a:pt x="33262" y="112471"/>
                </a:cubicBezTo>
                <a:cubicBezTo>
                  <a:pt x="33262" y="151219"/>
                  <a:pt x="65837" y="179680"/>
                  <a:pt x="110414" y="179680"/>
                </a:cubicBezTo>
                <a:moveTo>
                  <a:pt x="208141" y="12687"/>
                </a:moveTo>
                <a:cubicBezTo>
                  <a:pt x="220142" y="17145"/>
                  <a:pt x="230772" y="24003"/>
                  <a:pt x="236258" y="31547"/>
                </a:cubicBezTo>
                <a:lnTo>
                  <a:pt x="236258" y="207112"/>
                </a:lnTo>
                <a:cubicBezTo>
                  <a:pt x="190653" y="216027"/>
                  <a:pt x="95669" y="224257"/>
                  <a:pt x="44920" y="225285"/>
                </a:cubicBezTo>
                <a:cubicBezTo>
                  <a:pt x="32233" y="225628"/>
                  <a:pt x="16116" y="224599"/>
                  <a:pt x="3429" y="222542"/>
                </a:cubicBezTo>
                <a:lnTo>
                  <a:pt x="686" y="227686"/>
                </a:lnTo>
                <a:cubicBezTo>
                  <a:pt x="0" y="229400"/>
                  <a:pt x="343" y="230429"/>
                  <a:pt x="1715" y="231801"/>
                </a:cubicBezTo>
                <a:cubicBezTo>
                  <a:pt x="12002" y="240373"/>
                  <a:pt x="26403" y="249974"/>
                  <a:pt x="39091" y="255803"/>
                </a:cubicBezTo>
                <a:cubicBezTo>
                  <a:pt x="45949" y="253060"/>
                  <a:pt x="60693" y="249631"/>
                  <a:pt x="68237" y="249288"/>
                </a:cubicBezTo>
                <a:cubicBezTo>
                  <a:pt x="112128" y="246888"/>
                  <a:pt x="193396" y="235915"/>
                  <a:pt x="236258" y="225628"/>
                </a:cubicBezTo>
                <a:lnTo>
                  <a:pt x="236258" y="260604"/>
                </a:lnTo>
                <a:cubicBezTo>
                  <a:pt x="236258" y="276035"/>
                  <a:pt x="237630" y="317526"/>
                  <a:pt x="239687" y="330898"/>
                </a:cubicBezTo>
                <a:lnTo>
                  <a:pt x="258547" y="330898"/>
                </a:lnTo>
                <a:cubicBezTo>
                  <a:pt x="265405" y="309296"/>
                  <a:pt x="269519" y="271234"/>
                  <a:pt x="269519" y="249974"/>
                </a:cubicBezTo>
                <a:lnTo>
                  <a:pt x="269519" y="38062"/>
                </a:lnTo>
                <a:lnTo>
                  <a:pt x="270890" y="18517"/>
                </a:lnTo>
                <a:cubicBezTo>
                  <a:pt x="270890" y="14402"/>
                  <a:pt x="269519" y="11659"/>
                  <a:pt x="266091" y="10287"/>
                </a:cubicBezTo>
                <a:cubicBezTo>
                  <a:pt x="255118" y="5486"/>
                  <a:pt x="230429" y="686"/>
                  <a:pt x="216027" y="0"/>
                </a:cubicBezTo>
                <a:cubicBezTo>
                  <a:pt x="212940" y="0"/>
                  <a:pt x="211913" y="686"/>
                  <a:pt x="211569" y="20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2" name="Freeform 102"/>
          <p:cNvSpPr/>
          <p:nvPr/>
        </p:nvSpPr>
        <p:spPr>
          <a:xfrm>
            <a:off x="7741281" y="4187584"/>
            <a:ext cx="315468" cy="321297"/>
          </a:xfrm>
          <a:custGeom>
            <a:avLst/>
            <a:gdLst>
              <a:gd name="connsiteX0" fmla="*/ 267119 w 315468"/>
              <a:gd name="connsiteY0" fmla="*/ 101841 h 321297"/>
              <a:gd name="connsiteX1" fmla="*/ 246545 w 315468"/>
              <a:gd name="connsiteY1" fmla="*/ 102870 h 321297"/>
              <a:gd name="connsiteX2" fmla="*/ 246545 w 315468"/>
              <a:gd name="connsiteY2" fmla="*/ 37719 h 321297"/>
              <a:gd name="connsiteX3" fmla="*/ 247574 w 315468"/>
              <a:gd name="connsiteY3" fmla="*/ 18517 h 321297"/>
              <a:gd name="connsiteX4" fmla="*/ 243117 w 315468"/>
              <a:gd name="connsiteY4" fmla="*/ 10287 h 321297"/>
              <a:gd name="connsiteX5" fmla="*/ 193739 w 315468"/>
              <a:gd name="connsiteY5" fmla="*/ 0 h 321297"/>
              <a:gd name="connsiteX6" fmla="*/ 188938 w 315468"/>
              <a:gd name="connsiteY6" fmla="*/ 2058 h 321297"/>
              <a:gd name="connsiteX7" fmla="*/ 185509 w 315468"/>
              <a:gd name="connsiteY7" fmla="*/ 12687 h 321297"/>
              <a:gd name="connsiteX8" fmla="*/ 213284 w 315468"/>
              <a:gd name="connsiteY8" fmla="*/ 31547 h 321297"/>
              <a:gd name="connsiteX9" fmla="*/ 213284 w 315468"/>
              <a:gd name="connsiteY9" fmla="*/ 131331 h 321297"/>
              <a:gd name="connsiteX10" fmla="*/ 216370 w 315468"/>
              <a:gd name="connsiteY10" fmla="*/ 180365 h 321297"/>
              <a:gd name="connsiteX11" fmla="*/ 235915 w 315468"/>
              <a:gd name="connsiteY11" fmla="*/ 180365 h 321297"/>
              <a:gd name="connsiteX12" fmla="*/ 246545 w 315468"/>
              <a:gd name="connsiteY12" fmla="*/ 123101 h 321297"/>
              <a:gd name="connsiteX13" fmla="*/ 302095 w 315468"/>
              <a:gd name="connsiteY13" fmla="*/ 121729 h 321297"/>
              <a:gd name="connsiteX14" fmla="*/ 311010 w 315468"/>
              <a:gd name="connsiteY14" fmla="*/ 118987 h 321297"/>
              <a:gd name="connsiteX15" fmla="*/ 315126 w 315468"/>
              <a:gd name="connsiteY15" fmla="*/ 103556 h 321297"/>
              <a:gd name="connsiteX16" fmla="*/ 308611 w 315468"/>
              <a:gd name="connsiteY16" fmla="*/ 96698 h 321297"/>
              <a:gd name="connsiteX17" fmla="*/ 278092 w 315468"/>
              <a:gd name="connsiteY17" fmla="*/ 94983 h 321297"/>
              <a:gd name="connsiteX19" fmla="*/ 219456 w 315468"/>
              <a:gd name="connsiteY19" fmla="*/ 300381 h 321297"/>
              <a:gd name="connsiteX20" fmla="*/ 118987 w 315468"/>
              <a:gd name="connsiteY20" fmla="*/ 301409 h 321297"/>
              <a:gd name="connsiteX21" fmla="*/ 112815 w 315468"/>
              <a:gd name="connsiteY21" fmla="*/ 294894 h 321297"/>
              <a:gd name="connsiteX22" fmla="*/ 112815 w 315468"/>
              <a:gd name="connsiteY22" fmla="*/ 267805 h 321297"/>
              <a:gd name="connsiteX23" fmla="*/ 242430 w 315468"/>
              <a:gd name="connsiteY23" fmla="*/ 266433 h 321297"/>
              <a:gd name="connsiteX24" fmla="*/ 246202 w 315468"/>
              <a:gd name="connsiteY24" fmla="*/ 254089 h 321297"/>
              <a:gd name="connsiteX25" fmla="*/ 243802 w 315468"/>
              <a:gd name="connsiteY25" fmla="*/ 250317 h 321297"/>
              <a:gd name="connsiteX26" fmla="*/ 237630 w 315468"/>
              <a:gd name="connsiteY26" fmla="*/ 247574 h 321297"/>
              <a:gd name="connsiteX27" fmla="*/ 244488 w 315468"/>
              <a:gd name="connsiteY27" fmla="*/ 215342 h 321297"/>
              <a:gd name="connsiteX28" fmla="*/ 249289 w 315468"/>
              <a:gd name="connsiteY28" fmla="*/ 205055 h 321297"/>
              <a:gd name="connsiteX29" fmla="*/ 248603 w 315468"/>
              <a:gd name="connsiteY29" fmla="*/ 199568 h 321297"/>
              <a:gd name="connsiteX30" fmla="*/ 231801 w 315468"/>
              <a:gd name="connsiteY30" fmla="*/ 192024 h 321297"/>
              <a:gd name="connsiteX31" fmla="*/ 225629 w 315468"/>
              <a:gd name="connsiteY31" fmla="*/ 192024 h 321297"/>
              <a:gd name="connsiteX32" fmla="*/ 213627 w 315468"/>
              <a:gd name="connsiteY32" fmla="*/ 197168 h 321297"/>
              <a:gd name="connsiteX33" fmla="*/ 95669 w 315468"/>
              <a:gd name="connsiteY33" fmla="*/ 198882 h 321297"/>
              <a:gd name="connsiteX34" fmla="*/ 62065 w 315468"/>
              <a:gd name="connsiteY34" fmla="*/ 195796 h 321297"/>
              <a:gd name="connsiteX35" fmla="*/ 59665 w 315468"/>
              <a:gd name="connsiteY35" fmla="*/ 200254 h 321297"/>
              <a:gd name="connsiteX36" fmla="*/ 60693 w 315468"/>
              <a:gd name="connsiteY36" fmla="*/ 204026 h 321297"/>
              <a:gd name="connsiteX37" fmla="*/ 90183 w 315468"/>
              <a:gd name="connsiteY37" fmla="*/ 222885 h 321297"/>
              <a:gd name="connsiteX38" fmla="*/ 119673 w 315468"/>
              <a:gd name="connsiteY38" fmla="*/ 217741 h 321297"/>
              <a:gd name="connsiteX39" fmla="*/ 209512 w 315468"/>
              <a:gd name="connsiteY39" fmla="*/ 216370 h 321297"/>
              <a:gd name="connsiteX40" fmla="*/ 208826 w 315468"/>
              <a:gd name="connsiteY40" fmla="*/ 246888 h 321297"/>
              <a:gd name="connsiteX41" fmla="*/ 202654 w 315468"/>
              <a:gd name="connsiteY41" fmla="*/ 248260 h 321297"/>
              <a:gd name="connsiteX42" fmla="*/ 113500 w 315468"/>
              <a:gd name="connsiteY42" fmla="*/ 249631 h 321297"/>
              <a:gd name="connsiteX43" fmla="*/ 64808 w 315468"/>
              <a:gd name="connsiteY43" fmla="*/ 247917 h 321297"/>
              <a:gd name="connsiteX44" fmla="*/ 61037 w 315468"/>
              <a:gd name="connsiteY44" fmla="*/ 249974 h 321297"/>
              <a:gd name="connsiteX45" fmla="*/ 59665 w 315468"/>
              <a:gd name="connsiteY45" fmla="*/ 257518 h 321297"/>
              <a:gd name="connsiteX46" fmla="*/ 79211 w 315468"/>
              <a:gd name="connsiteY46" fmla="*/ 267805 h 321297"/>
              <a:gd name="connsiteX47" fmla="*/ 79211 w 315468"/>
              <a:gd name="connsiteY47" fmla="*/ 296951 h 321297"/>
              <a:gd name="connsiteX48" fmla="*/ 107328 w 315468"/>
              <a:gd name="connsiteY48" fmla="*/ 321297 h 321297"/>
              <a:gd name="connsiteX49" fmla="*/ 257518 w 315468"/>
              <a:gd name="connsiteY49" fmla="*/ 320612 h 321297"/>
              <a:gd name="connsiteX50" fmla="*/ 263347 w 315468"/>
              <a:gd name="connsiteY50" fmla="*/ 318554 h 321297"/>
              <a:gd name="connsiteX51" fmla="*/ 267462 w 315468"/>
              <a:gd name="connsiteY51" fmla="*/ 303809 h 321297"/>
              <a:gd name="connsiteX52" fmla="*/ 262319 w 315468"/>
              <a:gd name="connsiteY52" fmla="*/ 297980 h 321297"/>
              <a:gd name="connsiteX53" fmla="*/ 230086 w 315468"/>
              <a:gd name="connsiteY53" fmla="*/ 295237 h 321297"/>
              <a:gd name="connsiteX55" fmla="*/ 160820 w 315468"/>
              <a:gd name="connsiteY55" fmla="*/ 144018 h 321297"/>
              <a:gd name="connsiteX56" fmla="*/ 164936 w 315468"/>
              <a:gd name="connsiteY56" fmla="*/ 111100 h 321297"/>
              <a:gd name="connsiteX57" fmla="*/ 165964 w 315468"/>
              <a:gd name="connsiteY57" fmla="*/ 49721 h 321297"/>
              <a:gd name="connsiteX58" fmla="*/ 166993 w 315468"/>
              <a:gd name="connsiteY58" fmla="*/ 33605 h 321297"/>
              <a:gd name="connsiteX59" fmla="*/ 162878 w 315468"/>
              <a:gd name="connsiteY59" fmla="*/ 27089 h 321297"/>
              <a:gd name="connsiteX60" fmla="*/ 121044 w 315468"/>
              <a:gd name="connsiteY60" fmla="*/ 18860 h 321297"/>
              <a:gd name="connsiteX61" fmla="*/ 116243 w 315468"/>
              <a:gd name="connsiteY61" fmla="*/ 20917 h 321297"/>
              <a:gd name="connsiteX62" fmla="*/ 113157 w 315468"/>
              <a:gd name="connsiteY62" fmla="*/ 30175 h 321297"/>
              <a:gd name="connsiteX63" fmla="*/ 133045 w 315468"/>
              <a:gd name="connsiteY63" fmla="*/ 43892 h 321297"/>
              <a:gd name="connsiteX64" fmla="*/ 133045 w 315468"/>
              <a:gd name="connsiteY64" fmla="*/ 78181 h 321297"/>
              <a:gd name="connsiteX65" fmla="*/ 53835 w 315468"/>
              <a:gd name="connsiteY65" fmla="*/ 79210 h 321297"/>
              <a:gd name="connsiteX66" fmla="*/ 53835 w 315468"/>
              <a:gd name="connsiteY66" fmla="*/ 61722 h 321297"/>
              <a:gd name="connsiteX67" fmla="*/ 54179 w 315468"/>
              <a:gd name="connsiteY67" fmla="*/ 46291 h 321297"/>
              <a:gd name="connsiteX68" fmla="*/ 50407 w 315468"/>
              <a:gd name="connsiteY68" fmla="*/ 39776 h 321297"/>
              <a:gd name="connsiteX69" fmla="*/ 7545 w 315468"/>
              <a:gd name="connsiteY69" fmla="*/ 35319 h 321297"/>
              <a:gd name="connsiteX70" fmla="*/ 2743 w 315468"/>
              <a:gd name="connsiteY70" fmla="*/ 37033 h 321297"/>
              <a:gd name="connsiteX71" fmla="*/ 0 w 315468"/>
              <a:gd name="connsiteY71" fmla="*/ 46634 h 321297"/>
              <a:gd name="connsiteX72" fmla="*/ 20574 w 315468"/>
              <a:gd name="connsiteY72" fmla="*/ 58293 h 321297"/>
              <a:gd name="connsiteX73" fmla="*/ 22632 w 315468"/>
              <a:gd name="connsiteY73" fmla="*/ 154991 h 321297"/>
              <a:gd name="connsiteX74" fmla="*/ 26404 w 315468"/>
              <a:gd name="connsiteY74" fmla="*/ 177965 h 321297"/>
              <a:gd name="connsiteX75" fmla="*/ 44235 w 315468"/>
              <a:gd name="connsiteY75" fmla="*/ 177965 h 321297"/>
              <a:gd name="connsiteX76" fmla="*/ 51778 w 315468"/>
              <a:gd name="connsiteY76" fmla="*/ 164249 h 321297"/>
              <a:gd name="connsiteX77" fmla="*/ 166650 w 315468"/>
              <a:gd name="connsiteY77" fmla="*/ 162878 h 321297"/>
              <a:gd name="connsiteX78" fmla="*/ 170421 w 315468"/>
              <a:gd name="connsiteY78" fmla="*/ 150190 h 321297"/>
              <a:gd name="connsiteX79" fmla="*/ 168021 w 315468"/>
              <a:gd name="connsiteY79" fmla="*/ 146419 h 321297"/>
              <a:gd name="connsiteX81" fmla="*/ 133045 w 315468"/>
              <a:gd name="connsiteY81" fmla="*/ 97727 h 321297"/>
              <a:gd name="connsiteX82" fmla="*/ 133045 w 315468"/>
              <a:gd name="connsiteY82" fmla="*/ 143332 h 321297"/>
              <a:gd name="connsiteX83" fmla="*/ 53149 w 315468"/>
              <a:gd name="connsiteY83" fmla="*/ 144018 h 321297"/>
              <a:gd name="connsiteX84" fmla="*/ 53493 w 315468"/>
              <a:gd name="connsiteY84" fmla="*/ 99098 h 3212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</a:cxnLst>
            <a:rect l="l" t="t" r="r" b="b"/>
            <a:pathLst>
              <a:path w="315468" h="321297">
                <a:moveTo>
                  <a:pt x="267119" y="101841"/>
                </a:moveTo>
                <a:lnTo>
                  <a:pt x="246545" y="102870"/>
                </a:lnTo>
                <a:lnTo>
                  <a:pt x="246545" y="37719"/>
                </a:lnTo>
                <a:lnTo>
                  <a:pt x="247574" y="18517"/>
                </a:lnTo>
                <a:cubicBezTo>
                  <a:pt x="247574" y="14402"/>
                  <a:pt x="246202" y="11659"/>
                  <a:pt x="243117" y="10287"/>
                </a:cubicBezTo>
                <a:cubicBezTo>
                  <a:pt x="232143" y="5486"/>
                  <a:pt x="208141" y="686"/>
                  <a:pt x="193739" y="0"/>
                </a:cubicBezTo>
                <a:cubicBezTo>
                  <a:pt x="190653" y="0"/>
                  <a:pt x="189624" y="686"/>
                  <a:pt x="188938" y="2058"/>
                </a:cubicBezTo>
                <a:lnTo>
                  <a:pt x="185509" y="12687"/>
                </a:lnTo>
                <a:cubicBezTo>
                  <a:pt x="197168" y="17145"/>
                  <a:pt x="207798" y="24003"/>
                  <a:pt x="213284" y="31547"/>
                </a:cubicBezTo>
                <a:lnTo>
                  <a:pt x="213284" y="131331"/>
                </a:lnTo>
                <a:cubicBezTo>
                  <a:pt x="213284" y="143675"/>
                  <a:pt x="214312" y="169736"/>
                  <a:pt x="216370" y="180365"/>
                </a:cubicBezTo>
                <a:lnTo>
                  <a:pt x="235915" y="180365"/>
                </a:lnTo>
                <a:cubicBezTo>
                  <a:pt x="242088" y="167678"/>
                  <a:pt x="246545" y="142304"/>
                  <a:pt x="246545" y="123101"/>
                </a:cubicBezTo>
                <a:lnTo>
                  <a:pt x="302095" y="121729"/>
                </a:lnTo>
                <a:cubicBezTo>
                  <a:pt x="305181" y="121729"/>
                  <a:pt x="308953" y="121044"/>
                  <a:pt x="311010" y="118987"/>
                </a:cubicBezTo>
                <a:cubicBezTo>
                  <a:pt x="313411" y="116586"/>
                  <a:pt x="315468" y="110414"/>
                  <a:pt x="315126" y="103556"/>
                </a:cubicBezTo>
                <a:cubicBezTo>
                  <a:pt x="314782" y="100127"/>
                  <a:pt x="312382" y="97384"/>
                  <a:pt x="308611" y="96698"/>
                </a:cubicBezTo>
                <a:cubicBezTo>
                  <a:pt x="302438" y="95326"/>
                  <a:pt x="288037" y="94640"/>
                  <a:pt x="278092" y="94983"/>
                </a:cubicBezTo>
                <a:moveTo>
                  <a:pt x="219456" y="300381"/>
                </a:moveTo>
                <a:cubicBezTo>
                  <a:pt x="199225" y="301409"/>
                  <a:pt x="142646" y="301752"/>
                  <a:pt x="118987" y="301409"/>
                </a:cubicBezTo>
                <a:cubicBezTo>
                  <a:pt x="114872" y="301409"/>
                  <a:pt x="112815" y="299352"/>
                  <a:pt x="112815" y="294894"/>
                </a:cubicBezTo>
                <a:lnTo>
                  <a:pt x="112815" y="267805"/>
                </a:lnTo>
                <a:lnTo>
                  <a:pt x="242430" y="266433"/>
                </a:lnTo>
                <a:cubicBezTo>
                  <a:pt x="244488" y="264376"/>
                  <a:pt x="246202" y="259576"/>
                  <a:pt x="246202" y="254089"/>
                </a:cubicBezTo>
                <a:cubicBezTo>
                  <a:pt x="246202" y="252718"/>
                  <a:pt x="245517" y="251346"/>
                  <a:pt x="243802" y="250317"/>
                </a:cubicBezTo>
                <a:lnTo>
                  <a:pt x="237630" y="247574"/>
                </a:lnTo>
                <a:cubicBezTo>
                  <a:pt x="240373" y="240030"/>
                  <a:pt x="243802" y="224599"/>
                  <a:pt x="244488" y="215342"/>
                </a:cubicBezTo>
                <a:lnTo>
                  <a:pt x="249289" y="205055"/>
                </a:lnTo>
                <a:cubicBezTo>
                  <a:pt x="250317" y="202654"/>
                  <a:pt x="249974" y="200940"/>
                  <a:pt x="248603" y="199568"/>
                </a:cubicBezTo>
                <a:cubicBezTo>
                  <a:pt x="244831" y="197510"/>
                  <a:pt x="235915" y="193739"/>
                  <a:pt x="231801" y="192024"/>
                </a:cubicBezTo>
                <a:cubicBezTo>
                  <a:pt x="229401" y="190995"/>
                  <a:pt x="227343" y="190995"/>
                  <a:pt x="225629" y="192024"/>
                </a:cubicBezTo>
                <a:lnTo>
                  <a:pt x="213627" y="197168"/>
                </a:lnTo>
                <a:cubicBezTo>
                  <a:pt x="193396" y="198196"/>
                  <a:pt x="112815" y="198882"/>
                  <a:pt x="95669" y="198882"/>
                </a:cubicBezTo>
                <a:cubicBezTo>
                  <a:pt x="87097" y="198882"/>
                  <a:pt x="71667" y="197853"/>
                  <a:pt x="62065" y="195796"/>
                </a:cubicBezTo>
                <a:lnTo>
                  <a:pt x="59665" y="200254"/>
                </a:lnTo>
                <a:cubicBezTo>
                  <a:pt x="58979" y="201625"/>
                  <a:pt x="58979" y="202654"/>
                  <a:pt x="60693" y="204026"/>
                </a:cubicBezTo>
                <a:cubicBezTo>
                  <a:pt x="68580" y="210884"/>
                  <a:pt x="79211" y="218084"/>
                  <a:pt x="90183" y="222885"/>
                </a:cubicBezTo>
                <a:cubicBezTo>
                  <a:pt x="99099" y="220142"/>
                  <a:pt x="112471" y="218084"/>
                  <a:pt x="119673" y="217741"/>
                </a:cubicBezTo>
                <a:cubicBezTo>
                  <a:pt x="132017" y="217056"/>
                  <a:pt x="187567" y="216370"/>
                  <a:pt x="209512" y="216370"/>
                </a:cubicBezTo>
                <a:cubicBezTo>
                  <a:pt x="209855" y="223228"/>
                  <a:pt x="209512" y="239344"/>
                  <a:pt x="208826" y="246888"/>
                </a:cubicBezTo>
                <a:lnTo>
                  <a:pt x="202654" y="248260"/>
                </a:lnTo>
                <a:cubicBezTo>
                  <a:pt x="189624" y="248945"/>
                  <a:pt x="133731" y="249631"/>
                  <a:pt x="113500" y="249631"/>
                </a:cubicBezTo>
                <a:cubicBezTo>
                  <a:pt x="103213" y="248603"/>
                  <a:pt x="76124" y="247917"/>
                  <a:pt x="64808" y="247917"/>
                </a:cubicBezTo>
                <a:cubicBezTo>
                  <a:pt x="62408" y="247917"/>
                  <a:pt x="61379" y="248603"/>
                  <a:pt x="61037" y="249974"/>
                </a:cubicBezTo>
                <a:lnTo>
                  <a:pt x="59665" y="257518"/>
                </a:lnTo>
                <a:cubicBezTo>
                  <a:pt x="67552" y="259576"/>
                  <a:pt x="74752" y="263004"/>
                  <a:pt x="79211" y="267805"/>
                </a:cubicBezTo>
                <a:lnTo>
                  <a:pt x="79211" y="296951"/>
                </a:lnTo>
                <a:cubicBezTo>
                  <a:pt x="79211" y="313754"/>
                  <a:pt x="86411" y="321297"/>
                  <a:pt x="107328" y="321297"/>
                </a:cubicBezTo>
                <a:lnTo>
                  <a:pt x="257518" y="320612"/>
                </a:lnTo>
                <a:cubicBezTo>
                  <a:pt x="259918" y="320612"/>
                  <a:pt x="261976" y="319926"/>
                  <a:pt x="263347" y="318554"/>
                </a:cubicBezTo>
                <a:cubicBezTo>
                  <a:pt x="265061" y="316840"/>
                  <a:pt x="267462" y="311353"/>
                  <a:pt x="267462" y="303809"/>
                </a:cubicBezTo>
                <a:cubicBezTo>
                  <a:pt x="267462" y="300723"/>
                  <a:pt x="265405" y="298666"/>
                  <a:pt x="262319" y="297980"/>
                </a:cubicBezTo>
                <a:cubicBezTo>
                  <a:pt x="255118" y="296266"/>
                  <a:pt x="240030" y="294894"/>
                  <a:pt x="230086" y="295237"/>
                </a:cubicBezTo>
                <a:moveTo>
                  <a:pt x="160820" y="144018"/>
                </a:moveTo>
                <a:cubicBezTo>
                  <a:pt x="163221" y="135789"/>
                  <a:pt x="164936" y="122073"/>
                  <a:pt x="164936" y="111100"/>
                </a:cubicBezTo>
                <a:lnTo>
                  <a:pt x="165964" y="49721"/>
                </a:lnTo>
                <a:lnTo>
                  <a:pt x="166993" y="33605"/>
                </a:lnTo>
                <a:cubicBezTo>
                  <a:pt x="166993" y="30175"/>
                  <a:pt x="166307" y="28118"/>
                  <a:pt x="162878" y="27089"/>
                </a:cubicBezTo>
                <a:cubicBezTo>
                  <a:pt x="153962" y="23660"/>
                  <a:pt x="132702" y="19545"/>
                  <a:pt x="121044" y="18860"/>
                </a:cubicBezTo>
                <a:cubicBezTo>
                  <a:pt x="117958" y="18860"/>
                  <a:pt x="116929" y="19545"/>
                  <a:pt x="116243" y="20917"/>
                </a:cubicBezTo>
                <a:lnTo>
                  <a:pt x="113157" y="30175"/>
                </a:lnTo>
                <a:cubicBezTo>
                  <a:pt x="121044" y="33605"/>
                  <a:pt x="128930" y="38748"/>
                  <a:pt x="133045" y="43892"/>
                </a:cubicBezTo>
                <a:lnTo>
                  <a:pt x="133045" y="78181"/>
                </a:lnTo>
                <a:lnTo>
                  <a:pt x="53835" y="79210"/>
                </a:lnTo>
                <a:lnTo>
                  <a:pt x="53835" y="61722"/>
                </a:lnTo>
                <a:lnTo>
                  <a:pt x="54179" y="46291"/>
                </a:lnTo>
                <a:cubicBezTo>
                  <a:pt x="54521" y="42862"/>
                  <a:pt x="53149" y="40462"/>
                  <a:pt x="50407" y="39776"/>
                </a:cubicBezTo>
                <a:cubicBezTo>
                  <a:pt x="41148" y="37376"/>
                  <a:pt x="18860" y="34976"/>
                  <a:pt x="7545" y="35319"/>
                </a:cubicBezTo>
                <a:cubicBezTo>
                  <a:pt x="4114" y="35319"/>
                  <a:pt x="3087" y="36004"/>
                  <a:pt x="2743" y="37033"/>
                </a:cubicBezTo>
                <a:lnTo>
                  <a:pt x="0" y="46634"/>
                </a:lnTo>
                <a:cubicBezTo>
                  <a:pt x="7886" y="49035"/>
                  <a:pt x="16459" y="53835"/>
                  <a:pt x="20574" y="58293"/>
                </a:cubicBezTo>
                <a:lnTo>
                  <a:pt x="22632" y="154991"/>
                </a:lnTo>
                <a:cubicBezTo>
                  <a:pt x="22632" y="161163"/>
                  <a:pt x="24003" y="171107"/>
                  <a:pt x="26404" y="177965"/>
                </a:cubicBezTo>
                <a:lnTo>
                  <a:pt x="44235" y="177965"/>
                </a:lnTo>
                <a:cubicBezTo>
                  <a:pt x="46977" y="175222"/>
                  <a:pt x="50064" y="170764"/>
                  <a:pt x="51778" y="164249"/>
                </a:cubicBezTo>
                <a:cubicBezTo>
                  <a:pt x="78524" y="163563"/>
                  <a:pt x="141618" y="162878"/>
                  <a:pt x="166650" y="162878"/>
                </a:cubicBezTo>
                <a:cubicBezTo>
                  <a:pt x="168708" y="161163"/>
                  <a:pt x="170421" y="155334"/>
                  <a:pt x="170421" y="150190"/>
                </a:cubicBezTo>
                <a:cubicBezTo>
                  <a:pt x="170421" y="148133"/>
                  <a:pt x="169393" y="146761"/>
                  <a:pt x="168021" y="146419"/>
                </a:cubicBezTo>
                <a:moveTo>
                  <a:pt x="133045" y="97727"/>
                </a:moveTo>
                <a:lnTo>
                  <a:pt x="133045" y="143332"/>
                </a:lnTo>
                <a:lnTo>
                  <a:pt x="53149" y="144018"/>
                </a:lnTo>
                <a:lnTo>
                  <a:pt x="53493" y="9909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3" name="Freeform 103"/>
          <p:cNvSpPr/>
          <p:nvPr/>
        </p:nvSpPr>
        <p:spPr>
          <a:xfrm>
            <a:off x="8085553" y="4187584"/>
            <a:ext cx="312724" cy="321640"/>
          </a:xfrm>
          <a:custGeom>
            <a:avLst/>
            <a:gdLst>
              <a:gd name="connsiteX0" fmla="*/ 264376 w 312724"/>
              <a:gd name="connsiteY0" fmla="*/ 102527 h 321640"/>
              <a:gd name="connsiteX1" fmla="*/ 243116 w 312724"/>
              <a:gd name="connsiteY1" fmla="*/ 103556 h 321640"/>
              <a:gd name="connsiteX2" fmla="*/ 243116 w 312724"/>
              <a:gd name="connsiteY2" fmla="*/ 37719 h 321640"/>
              <a:gd name="connsiteX3" fmla="*/ 244145 w 312724"/>
              <a:gd name="connsiteY3" fmla="*/ 18517 h 321640"/>
              <a:gd name="connsiteX4" fmla="*/ 239687 w 312724"/>
              <a:gd name="connsiteY4" fmla="*/ 10287 h 321640"/>
              <a:gd name="connsiteX5" fmla="*/ 190309 w 312724"/>
              <a:gd name="connsiteY5" fmla="*/ 0 h 321640"/>
              <a:gd name="connsiteX6" fmla="*/ 185509 w 312724"/>
              <a:gd name="connsiteY6" fmla="*/ 2058 h 321640"/>
              <a:gd name="connsiteX7" fmla="*/ 182080 w 312724"/>
              <a:gd name="connsiteY7" fmla="*/ 12687 h 321640"/>
              <a:gd name="connsiteX8" fmla="*/ 209855 w 312724"/>
              <a:gd name="connsiteY8" fmla="*/ 31547 h 321640"/>
              <a:gd name="connsiteX9" fmla="*/ 209855 w 312724"/>
              <a:gd name="connsiteY9" fmla="*/ 124816 h 321640"/>
              <a:gd name="connsiteX10" fmla="*/ 61722 w 312724"/>
              <a:gd name="connsiteY10" fmla="*/ 144018 h 321640"/>
              <a:gd name="connsiteX11" fmla="*/ 55207 w 312724"/>
              <a:gd name="connsiteY11" fmla="*/ 137846 h 321640"/>
              <a:gd name="connsiteX12" fmla="*/ 55207 w 312724"/>
              <a:gd name="connsiteY12" fmla="*/ 64808 h 321640"/>
              <a:gd name="connsiteX13" fmla="*/ 156363 w 312724"/>
              <a:gd name="connsiteY13" fmla="*/ 61379 h 321640"/>
              <a:gd name="connsiteX14" fmla="*/ 161849 w 312724"/>
              <a:gd name="connsiteY14" fmla="*/ 59322 h 321640"/>
              <a:gd name="connsiteX15" fmla="*/ 166306 w 312724"/>
              <a:gd name="connsiteY15" fmla="*/ 44234 h 321640"/>
              <a:gd name="connsiteX16" fmla="*/ 160820 w 312724"/>
              <a:gd name="connsiteY16" fmla="*/ 38405 h 321640"/>
              <a:gd name="connsiteX17" fmla="*/ 129959 w 312724"/>
              <a:gd name="connsiteY17" fmla="*/ 36004 h 321640"/>
              <a:gd name="connsiteX18" fmla="*/ 120014 w 312724"/>
              <a:gd name="connsiteY18" fmla="*/ 42177 h 321640"/>
              <a:gd name="connsiteX19" fmla="*/ 55893 w 312724"/>
              <a:gd name="connsiteY19" fmla="*/ 45263 h 321640"/>
              <a:gd name="connsiteX20" fmla="*/ 5829 w 312724"/>
              <a:gd name="connsiteY20" fmla="*/ 41491 h 321640"/>
              <a:gd name="connsiteX21" fmla="*/ 2057 w 312724"/>
              <a:gd name="connsiteY21" fmla="*/ 43548 h 321640"/>
              <a:gd name="connsiteX22" fmla="*/ 0 w 312724"/>
              <a:gd name="connsiteY22" fmla="*/ 53149 h 321640"/>
              <a:gd name="connsiteX23" fmla="*/ 21603 w 312724"/>
              <a:gd name="connsiteY23" fmla="*/ 65151 h 321640"/>
              <a:gd name="connsiteX24" fmla="*/ 21603 w 312724"/>
              <a:gd name="connsiteY24" fmla="*/ 133731 h 321640"/>
              <a:gd name="connsiteX25" fmla="*/ 23317 w 312724"/>
              <a:gd name="connsiteY25" fmla="*/ 150533 h 321640"/>
              <a:gd name="connsiteX26" fmla="*/ 50406 w 312724"/>
              <a:gd name="connsiteY26" fmla="*/ 170764 h 321640"/>
              <a:gd name="connsiteX27" fmla="*/ 62751 w 312724"/>
              <a:gd name="connsiteY27" fmla="*/ 170078 h 321640"/>
              <a:gd name="connsiteX28" fmla="*/ 210198 w 312724"/>
              <a:gd name="connsiteY28" fmla="*/ 142647 h 321640"/>
              <a:gd name="connsiteX29" fmla="*/ 212940 w 312724"/>
              <a:gd name="connsiteY29" fmla="*/ 178994 h 321640"/>
              <a:gd name="connsiteX30" fmla="*/ 232486 w 312724"/>
              <a:gd name="connsiteY30" fmla="*/ 178994 h 321640"/>
              <a:gd name="connsiteX31" fmla="*/ 243116 w 312724"/>
              <a:gd name="connsiteY31" fmla="*/ 123787 h 321640"/>
              <a:gd name="connsiteX32" fmla="*/ 299351 w 312724"/>
              <a:gd name="connsiteY32" fmla="*/ 122415 h 321640"/>
              <a:gd name="connsiteX33" fmla="*/ 308267 w 312724"/>
              <a:gd name="connsiteY33" fmla="*/ 119672 h 321640"/>
              <a:gd name="connsiteX34" fmla="*/ 312382 w 312724"/>
              <a:gd name="connsiteY34" fmla="*/ 104242 h 321640"/>
              <a:gd name="connsiteX35" fmla="*/ 305867 w 312724"/>
              <a:gd name="connsiteY35" fmla="*/ 97384 h 321640"/>
              <a:gd name="connsiteX36" fmla="*/ 275348 w 312724"/>
              <a:gd name="connsiteY36" fmla="*/ 95669 h 321640"/>
              <a:gd name="connsiteX38" fmla="*/ 215684 w 312724"/>
              <a:gd name="connsiteY38" fmla="*/ 300723 h 321640"/>
              <a:gd name="connsiteX39" fmla="*/ 116929 w 312724"/>
              <a:gd name="connsiteY39" fmla="*/ 301409 h 321640"/>
              <a:gd name="connsiteX40" fmla="*/ 110757 w 312724"/>
              <a:gd name="connsiteY40" fmla="*/ 294894 h 321640"/>
              <a:gd name="connsiteX41" fmla="*/ 110757 w 312724"/>
              <a:gd name="connsiteY41" fmla="*/ 266776 h 321640"/>
              <a:gd name="connsiteX42" fmla="*/ 237630 w 312724"/>
              <a:gd name="connsiteY42" fmla="*/ 265062 h 321640"/>
              <a:gd name="connsiteX43" fmla="*/ 241402 w 312724"/>
              <a:gd name="connsiteY43" fmla="*/ 253060 h 321640"/>
              <a:gd name="connsiteX44" fmla="*/ 238658 w 312724"/>
              <a:gd name="connsiteY44" fmla="*/ 249288 h 321640"/>
              <a:gd name="connsiteX45" fmla="*/ 232486 w 312724"/>
              <a:gd name="connsiteY45" fmla="*/ 246202 h 321640"/>
              <a:gd name="connsiteX46" fmla="*/ 239687 w 312724"/>
              <a:gd name="connsiteY46" fmla="*/ 212598 h 321640"/>
              <a:gd name="connsiteX47" fmla="*/ 244487 w 312724"/>
              <a:gd name="connsiteY47" fmla="*/ 202311 h 321640"/>
              <a:gd name="connsiteX48" fmla="*/ 243459 w 312724"/>
              <a:gd name="connsiteY48" fmla="*/ 196825 h 321640"/>
              <a:gd name="connsiteX49" fmla="*/ 226657 w 312724"/>
              <a:gd name="connsiteY49" fmla="*/ 189281 h 321640"/>
              <a:gd name="connsiteX50" fmla="*/ 220485 w 312724"/>
              <a:gd name="connsiteY50" fmla="*/ 189281 h 321640"/>
              <a:gd name="connsiteX51" fmla="*/ 208826 w 312724"/>
              <a:gd name="connsiteY51" fmla="*/ 194424 h 321640"/>
              <a:gd name="connsiteX52" fmla="*/ 91897 w 312724"/>
              <a:gd name="connsiteY52" fmla="*/ 196139 h 321640"/>
              <a:gd name="connsiteX53" fmla="*/ 58293 w 312724"/>
              <a:gd name="connsiteY53" fmla="*/ 193053 h 321640"/>
              <a:gd name="connsiteX54" fmla="*/ 55893 w 312724"/>
              <a:gd name="connsiteY54" fmla="*/ 197510 h 321640"/>
              <a:gd name="connsiteX55" fmla="*/ 56921 w 312724"/>
              <a:gd name="connsiteY55" fmla="*/ 201282 h 321640"/>
              <a:gd name="connsiteX56" fmla="*/ 86410 w 312724"/>
              <a:gd name="connsiteY56" fmla="*/ 220142 h 321640"/>
              <a:gd name="connsiteX57" fmla="*/ 115900 w 312724"/>
              <a:gd name="connsiteY57" fmla="*/ 214998 h 321640"/>
              <a:gd name="connsiteX58" fmla="*/ 204712 w 312724"/>
              <a:gd name="connsiteY58" fmla="*/ 213627 h 321640"/>
              <a:gd name="connsiteX59" fmla="*/ 204026 w 312724"/>
              <a:gd name="connsiteY59" fmla="*/ 245516 h 321640"/>
              <a:gd name="connsiteX60" fmla="*/ 197853 w 312724"/>
              <a:gd name="connsiteY60" fmla="*/ 247231 h 321640"/>
              <a:gd name="connsiteX61" fmla="*/ 111443 w 312724"/>
              <a:gd name="connsiteY61" fmla="*/ 248603 h 321640"/>
              <a:gd name="connsiteX62" fmla="*/ 62408 w 312724"/>
              <a:gd name="connsiteY62" fmla="*/ 246545 h 321640"/>
              <a:gd name="connsiteX63" fmla="*/ 58636 w 312724"/>
              <a:gd name="connsiteY63" fmla="*/ 248603 h 321640"/>
              <a:gd name="connsiteX64" fmla="*/ 57264 w 312724"/>
              <a:gd name="connsiteY64" fmla="*/ 256489 h 321640"/>
              <a:gd name="connsiteX65" fmla="*/ 76809 w 312724"/>
              <a:gd name="connsiteY65" fmla="*/ 266433 h 321640"/>
              <a:gd name="connsiteX66" fmla="*/ 76809 w 312724"/>
              <a:gd name="connsiteY66" fmla="*/ 297295 h 321640"/>
              <a:gd name="connsiteX67" fmla="*/ 105270 w 312724"/>
              <a:gd name="connsiteY67" fmla="*/ 321640 h 321640"/>
              <a:gd name="connsiteX68" fmla="*/ 254088 w 312724"/>
              <a:gd name="connsiteY68" fmla="*/ 320612 h 321640"/>
              <a:gd name="connsiteX69" fmla="*/ 259576 w 312724"/>
              <a:gd name="connsiteY69" fmla="*/ 318897 h 321640"/>
              <a:gd name="connsiteX70" fmla="*/ 263347 w 312724"/>
              <a:gd name="connsiteY70" fmla="*/ 304152 h 321640"/>
              <a:gd name="connsiteX71" fmla="*/ 258204 w 312724"/>
              <a:gd name="connsiteY71" fmla="*/ 297980 h 321640"/>
              <a:gd name="connsiteX72" fmla="*/ 226314 w 312724"/>
              <a:gd name="connsiteY72" fmla="*/ 295237 h 32164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312724" h="321640">
                <a:moveTo>
                  <a:pt x="264376" y="102527"/>
                </a:moveTo>
                <a:lnTo>
                  <a:pt x="243116" y="103556"/>
                </a:lnTo>
                <a:lnTo>
                  <a:pt x="243116" y="37719"/>
                </a:lnTo>
                <a:lnTo>
                  <a:pt x="244145" y="18517"/>
                </a:lnTo>
                <a:cubicBezTo>
                  <a:pt x="244145" y="14402"/>
                  <a:pt x="242773" y="11659"/>
                  <a:pt x="239687" y="10287"/>
                </a:cubicBezTo>
                <a:cubicBezTo>
                  <a:pt x="228714" y="5486"/>
                  <a:pt x="204712" y="686"/>
                  <a:pt x="190309" y="0"/>
                </a:cubicBezTo>
                <a:cubicBezTo>
                  <a:pt x="187223" y="0"/>
                  <a:pt x="186195" y="686"/>
                  <a:pt x="185509" y="2058"/>
                </a:cubicBezTo>
                <a:lnTo>
                  <a:pt x="182080" y="12687"/>
                </a:lnTo>
                <a:cubicBezTo>
                  <a:pt x="193739" y="17145"/>
                  <a:pt x="204368" y="24003"/>
                  <a:pt x="209855" y="31547"/>
                </a:cubicBezTo>
                <a:lnTo>
                  <a:pt x="209855" y="124816"/>
                </a:lnTo>
                <a:cubicBezTo>
                  <a:pt x="165278" y="136474"/>
                  <a:pt x="101498" y="143675"/>
                  <a:pt x="61722" y="144018"/>
                </a:cubicBezTo>
                <a:cubicBezTo>
                  <a:pt x="56921" y="144018"/>
                  <a:pt x="55207" y="142304"/>
                  <a:pt x="55207" y="137846"/>
                </a:cubicBezTo>
                <a:lnTo>
                  <a:pt x="55207" y="64808"/>
                </a:lnTo>
                <a:lnTo>
                  <a:pt x="156363" y="61379"/>
                </a:lnTo>
                <a:cubicBezTo>
                  <a:pt x="158762" y="61379"/>
                  <a:pt x="160820" y="60694"/>
                  <a:pt x="161849" y="59322"/>
                </a:cubicBezTo>
                <a:cubicBezTo>
                  <a:pt x="163906" y="57264"/>
                  <a:pt x="166306" y="51435"/>
                  <a:pt x="166306" y="44234"/>
                </a:cubicBezTo>
                <a:cubicBezTo>
                  <a:pt x="166306" y="41148"/>
                  <a:pt x="164592" y="39091"/>
                  <a:pt x="160820" y="38405"/>
                </a:cubicBezTo>
                <a:cubicBezTo>
                  <a:pt x="153619" y="36690"/>
                  <a:pt x="139217" y="36004"/>
                  <a:pt x="129959" y="36004"/>
                </a:cubicBezTo>
                <a:lnTo>
                  <a:pt x="120014" y="42177"/>
                </a:lnTo>
                <a:cubicBezTo>
                  <a:pt x="109386" y="43548"/>
                  <a:pt x="69608" y="44920"/>
                  <a:pt x="55893" y="45263"/>
                </a:cubicBezTo>
                <a:cubicBezTo>
                  <a:pt x="44920" y="42862"/>
                  <a:pt x="17831" y="41491"/>
                  <a:pt x="5829" y="41491"/>
                </a:cubicBezTo>
                <a:cubicBezTo>
                  <a:pt x="3772" y="41491"/>
                  <a:pt x="2742" y="42177"/>
                  <a:pt x="2057" y="43548"/>
                </a:cubicBezTo>
                <a:lnTo>
                  <a:pt x="0" y="53149"/>
                </a:lnTo>
                <a:cubicBezTo>
                  <a:pt x="8915" y="55550"/>
                  <a:pt x="16802" y="60008"/>
                  <a:pt x="21603" y="65151"/>
                </a:cubicBezTo>
                <a:lnTo>
                  <a:pt x="21603" y="133731"/>
                </a:lnTo>
                <a:cubicBezTo>
                  <a:pt x="21603" y="140932"/>
                  <a:pt x="22289" y="147104"/>
                  <a:pt x="23317" y="150533"/>
                </a:cubicBezTo>
                <a:cubicBezTo>
                  <a:pt x="27432" y="162878"/>
                  <a:pt x="36690" y="170764"/>
                  <a:pt x="50406" y="170764"/>
                </a:cubicBezTo>
                <a:cubicBezTo>
                  <a:pt x="53835" y="170764"/>
                  <a:pt x="58293" y="170421"/>
                  <a:pt x="62751" y="170078"/>
                </a:cubicBezTo>
                <a:cubicBezTo>
                  <a:pt x="104242" y="167335"/>
                  <a:pt x="163564" y="157048"/>
                  <a:pt x="210198" y="142647"/>
                </a:cubicBezTo>
                <a:cubicBezTo>
                  <a:pt x="210541" y="155677"/>
                  <a:pt x="211569" y="171450"/>
                  <a:pt x="212940" y="178994"/>
                </a:cubicBezTo>
                <a:lnTo>
                  <a:pt x="232486" y="178994"/>
                </a:lnTo>
                <a:cubicBezTo>
                  <a:pt x="238315" y="166993"/>
                  <a:pt x="242773" y="142647"/>
                  <a:pt x="243116" y="123787"/>
                </a:cubicBezTo>
                <a:lnTo>
                  <a:pt x="299351" y="122415"/>
                </a:lnTo>
                <a:cubicBezTo>
                  <a:pt x="302438" y="122415"/>
                  <a:pt x="306210" y="121729"/>
                  <a:pt x="308267" y="119672"/>
                </a:cubicBezTo>
                <a:cubicBezTo>
                  <a:pt x="310667" y="117615"/>
                  <a:pt x="312724" y="111100"/>
                  <a:pt x="312382" y="104242"/>
                </a:cubicBezTo>
                <a:cubicBezTo>
                  <a:pt x="312039" y="100813"/>
                  <a:pt x="309638" y="98070"/>
                  <a:pt x="305867" y="97384"/>
                </a:cubicBezTo>
                <a:cubicBezTo>
                  <a:pt x="299695" y="96012"/>
                  <a:pt x="285293" y="95326"/>
                  <a:pt x="275348" y="95669"/>
                </a:cubicBezTo>
                <a:moveTo>
                  <a:pt x="215684" y="300723"/>
                </a:moveTo>
                <a:cubicBezTo>
                  <a:pt x="195796" y="301409"/>
                  <a:pt x="140589" y="301752"/>
                  <a:pt x="116929" y="301409"/>
                </a:cubicBezTo>
                <a:cubicBezTo>
                  <a:pt x="112471" y="301409"/>
                  <a:pt x="110757" y="299694"/>
                  <a:pt x="110757" y="294894"/>
                </a:cubicBezTo>
                <a:lnTo>
                  <a:pt x="110757" y="266776"/>
                </a:lnTo>
                <a:lnTo>
                  <a:pt x="237630" y="265062"/>
                </a:lnTo>
                <a:cubicBezTo>
                  <a:pt x="239344" y="263004"/>
                  <a:pt x="241402" y="258204"/>
                  <a:pt x="241402" y="253060"/>
                </a:cubicBezTo>
                <a:cubicBezTo>
                  <a:pt x="241402" y="251346"/>
                  <a:pt x="240373" y="250317"/>
                  <a:pt x="238658" y="249288"/>
                </a:cubicBezTo>
                <a:lnTo>
                  <a:pt x="232486" y="246202"/>
                </a:lnTo>
                <a:cubicBezTo>
                  <a:pt x="235229" y="238315"/>
                  <a:pt x="239001" y="222542"/>
                  <a:pt x="239687" y="212598"/>
                </a:cubicBezTo>
                <a:lnTo>
                  <a:pt x="244487" y="202311"/>
                </a:lnTo>
                <a:cubicBezTo>
                  <a:pt x="245173" y="199911"/>
                  <a:pt x="245173" y="198196"/>
                  <a:pt x="243459" y="196825"/>
                </a:cubicBezTo>
                <a:cubicBezTo>
                  <a:pt x="240030" y="194767"/>
                  <a:pt x="231115" y="190995"/>
                  <a:pt x="226657" y="189281"/>
                </a:cubicBezTo>
                <a:cubicBezTo>
                  <a:pt x="224599" y="188252"/>
                  <a:pt x="222199" y="188252"/>
                  <a:pt x="220485" y="189281"/>
                </a:cubicBezTo>
                <a:lnTo>
                  <a:pt x="208826" y="194424"/>
                </a:lnTo>
                <a:cubicBezTo>
                  <a:pt x="189623" y="195453"/>
                  <a:pt x="109386" y="196139"/>
                  <a:pt x="91897" y="196139"/>
                </a:cubicBezTo>
                <a:cubicBezTo>
                  <a:pt x="83324" y="196139"/>
                  <a:pt x="68237" y="195110"/>
                  <a:pt x="58293" y="193053"/>
                </a:cubicBezTo>
                <a:lnTo>
                  <a:pt x="55893" y="197510"/>
                </a:lnTo>
                <a:cubicBezTo>
                  <a:pt x="55207" y="198882"/>
                  <a:pt x="55207" y="199911"/>
                  <a:pt x="56921" y="201282"/>
                </a:cubicBezTo>
                <a:cubicBezTo>
                  <a:pt x="64808" y="208140"/>
                  <a:pt x="75438" y="215342"/>
                  <a:pt x="86410" y="220142"/>
                </a:cubicBezTo>
                <a:cubicBezTo>
                  <a:pt x="95326" y="217399"/>
                  <a:pt x="108699" y="215342"/>
                  <a:pt x="115900" y="214998"/>
                </a:cubicBezTo>
                <a:cubicBezTo>
                  <a:pt x="127901" y="214312"/>
                  <a:pt x="183452" y="213627"/>
                  <a:pt x="204712" y="213627"/>
                </a:cubicBezTo>
                <a:cubicBezTo>
                  <a:pt x="205054" y="220828"/>
                  <a:pt x="204712" y="237973"/>
                  <a:pt x="204026" y="245516"/>
                </a:cubicBezTo>
                <a:lnTo>
                  <a:pt x="197853" y="247231"/>
                </a:lnTo>
                <a:cubicBezTo>
                  <a:pt x="185166" y="247917"/>
                  <a:pt x="133388" y="248603"/>
                  <a:pt x="111443" y="248603"/>
                </a:cubicBezTo>
                <a:cubicBezTo>
                  <a:pt x="100812" y="247231"/>
                  <a:pt x="74067" y="246545"/>
                  <a:pt x="62408" y="246545"/>
                </a:cubicBezTo>
                <a:cubicBezTo>
                  <a:pt x="60351" y="246545"/>
                  <a:pt x="58979" y="247574"/>
                  <a:pt x="58636" y="248603"/>
                </a:cubicBezTo>
                <a:lnTo>
                  <a:pt x="57264" y="256489"/>
                </a:lnTo>
                <a:cubicBezTo>
                  <a:pt x="65151" y="258547"/>
                  <a:pt x="72352" y="261976"/>
                  <a:pt x="76809" y="266433"/>
                </a:cubicBezTo>
                <a:lnTo>
                  <a:pt x="76809" y="297295"/>
                </a:lnTo>
                <a:cubicBezTo>
                  <a:pt x="76809" y="313754"/>
                  <a:pt x="84010" y="321297"/>
                  <a:pt x="105270" y="321640"/>
                </a:cubicBezTo>
                <a:lnTo>
                  <a:pt x="254088" y="320612"/>
                </a:lnTo>
                <a:cubicBezTo>
                  <a:pt x="256146" y="320612"/>
                  <a:pt x="258204" y="320268"/>
                  <a:pt x="259576" y="318897"/>
                </a:cubicBezTo>
                <a:cubicBezTo>
                  <a:pt x="261289" y="317183"/>
                  <a:pt x="263347" y="311353"/>
                  <a:pt x="263347" y="304152"/>
                </a:cubicBezTo>
                <a:cubicBezTo>
                  <a:pt x="263347" y="301067"/>
                  <a:pt x="261632" y="298666"/>
                  <a:pt x="258204" y="297980"/>
                </a:cubicBezTo>
                <a:cubicBezTo>
                  <a:pt x="251346" y="296266"/>
                  <a:pt x="236258" y="295237"/>
                  <a:pt x="226314" y="29523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4" name="Freeform 104"/>
          <p:cNvSpPr/>
          <p:nvPr/>
        </p:nvSpPr>
        <p:spPr>
          <a:xfrm>
            <a:off x="8416451" y="4187584"/>
            <a:ext cx="323355" cy="330898"/>
          </a:xfrm>
          <a:custGeom>
            <a:avLst/>
            <a:gdLst>
              <a:gd name="connsiteX0" fmla="*/ 152247 w 323355"/>
              <a:gd name="connsiteY0" fmla="*/ 180365 h 330898"/>
              <a:gd name="connsiteX1" fmla="*/ 157391 w 323355"/>
              <a:gd name="connsiteY1" fmla="*/ 177279 h 330898"/>
              <a:gd name="connsiteX2" fmla="*/ 183109 w 323355"/>
              <a:gd name="connsiteY2" fmla="*/ 73723 h 330898"/>
              <a:gd name="connsiteX3" fmla="*/ 187909 w 323355"/>
              <a:gd name="connsiteY3" fmla="*/ 60694 h 330898"/>
              <a:gd name="connsiteX4" fmla="*/ 186881 w 323355"/>
              <a:gd name="connsiteY4" fmla="*/ 55893 h 330898"/>
              <a:gd name="connsiteX5" fmla="*/ 170079 w 323355"/>
              <a:gd name="connsiteY5" fmla="*/ 45606 h 330898"/>
              <a:gd name="connsiteX6" fmla="*/ 163563 w 323355"/>
              <a:gd name="connsiteY6" fmla="*/ 45606 h 330898"/>
              <a:gd name="connsiteX7" fmla="*/ 150190 w 323355"/>
              <a:gd name="connsiteY7" fmla="*/ 52464 h 330898"/>
              <a:gd name="connsiteX8" fmla="*/ 54178 w 323355"/>
              <a:gd name="connsiteY8" fmla="*/ 55207 h 330898"/>
              <a:gd name="connsiteX9" fmla="*/ 19545 w 323355"/>
              <a:gd name="connsiteY9" fmla="*/ 52807 h 330898"/>
              <a:gd name="connsiteX10" fmla="*/ 16802 w 323355"/>
              <a:gd name="connsiteY10" fmla="*/ 57950 h 330898"/>
              <a:gd name="connsiteX11" fmla="*/ 17831 w 323355"/>
              <a:gd name="connsiteY11" fmla="*/ 62065 h 330898"/>
              <a:gd name="connsiteX12" fmla="*/ 48692 w 323355"/>
              <a:gd name="connsiteY12" fmla="*/ 80582 h 330898"/>
              <a:gd name="connsiteX13" fmla="*/ 78867 w 323355"/>
              <a:gd name="connsiteY13" fmla="*/ 74752 h 330898"/>
              <a:gd name="connsiteX14" fmla="*/ 147103 w 323355"/>
              <a:gd name="connsiteY14" fmla="*/ 73038 h 330898"/>
              <a:gd name="connsiteX15" fmla="*/ 141274 w 323355"/>
              <a:gd name="connsiteY15" fmla="*/ 173851 h 330898"/>
              <a:gd name="connsiteX16" fmla="*/ 143675 w 323355"/>
              <a:gd name="connsiteY16" fmla="*/ 178651 h 330898"/>
              <a:gd name="connsiteX18" fmla="*/ 275006 w 323355"/>
              <a:gd name="connsiteY18" fmla="*/ 142989 h 330898"/>
              <a:gd name="connsiteX19" fmla="*/ 254774 w 323355"/>
              <a:gd name="connsiteY19" fmla="*/ 144018 h 330898"/>
              <a:gd name="connsiteX20" fmla="*/ 254774 w 323355"/>
              <a:gd name="connsiteY20" fmla="*/ 38062 h 330898"/>
              <a:gd name="connsiteX21" fmla="*/ 255804 w 323355"/>
              <a:gd name="connsiteY21" fmla="*/ 18517 h 330898"/>
              <a:gd name="connsiteX22" fmla="*/ 251346 w 323355"/>
              <a:gd name="connsiteY22" fmla="*/ 10287 h 330898"/>
              <a:gd name="connsiteX23" fmla="*/ 200940 w 323355"/>
              <a:gd name="connsiteY23" fmla="*/ 0 h 330898"/>
              <a:gd name="connsiteX24" fmla="*/ 196482 w 323355"/>
              <a:gd name="connsiteY24" fmla="*/ 2058 h 330898"/>
              <a:gd name="connsiteX25" fmla="*/ 193053 w 323355"/>
              <a:gd name="connsiteY25" fmla="*/ 12687 h 330898"/>
              <a:gd name="connsiteX26" fmla="*/ 221513 w 323355"/>
              <a:gd name="connsiteY26" fmla="*/ 31547 h 330898"/>
              <a:gd name="connsiteX27" fmla="*/ 221513 w 323355"/>
              <a:gd name="connsiteY27" fmla="*/ 206083 h 330898"/>
              <a:gd name="connsiteX28" fmla="*/ 107671 w 323355"/>
              <a:gd name="connsiteY28" fmla="*/ 220485 h 330898"/>
              <a:gd name="connsiteX29" fmla="*/ 108356 w 323355"/>
              <a:gd name="connsiteY29" fmla="*/ 158077 h 330898"/>
              <a:gd name="connsiteX30" fmla="*/ 110071 w 323355"/>
              <a:gd name="connsiteY30" fmla="*/ 140589 h 330898"/>
              <a:gd name="connsiteX31" fmla="*/ 105956 w 323355"/>
              <a:gd name="connsiteY31" fmla="*/ 134074 h 330898"/>
              <a:gd name="connsiteX32" fmla="*/ 64465 w 323355"/>
              <a:gd name="connsiteY32" fmla="*/ 129273 h 330898"/>
              <a:gd name="connsiteX33" fmla="*/ 60007 w 323355"/>
              <a:gd name="connsiteY33" fmla="*/ 130988 h 330898"/>
              <a:gd name="connsiteX34" fmla="*/ 57607 w 323355"/>
              <a:gd name="connsiteY34" fmla="*/ 140932 h 330898"/>
              <a:gd name="connsiteX35" fmla="*/ 76810 w 323355"/>
              <a:gd name="connsiteY35" fmla="*/ 152248 h 330898"/>
              <a:gd name="connsiteX36" fmla="*/ 77838 w 323355"/>
              <a:gd name="connsiteY36" fmla="*/ 222542 h 330898"/>
              <a:gd name="connsiteX37" fmla="*/ 44920 w 323355"/>
              <a:gd name="connsiteY37" fmla="*/ 223914 h 330898"/>
              <a:gd name="connsiteX38" fmla="*/ 3086 w 323355"/>
              <a:gd name="connsiteY38" fmla="*/ 221171 h 330898"/>
              <a:gd name="connsiteX39" fmla="*/ 686 w 323355"/>
              <a:gd name="connsiteY39" fmla="*/ 226314 h 330898"/>
              <a:gd name="connsiteX40" fmla="*/ 1715 w 323355"/>
              <a:gd name="connsiteY40" fmla="*/ 230429 h 330898"/>
              <a:gd name="connsiteX41" fmla="*/ 39091 w 323355"/>
              <a:gd name="connsiteY41" fmla="*/ 254089 h 330898"/>
              <a:gd name="connsiteX42" fmla="*/ 67894 w 323355"/>
              <a:gd name="connsiteY42" fmla="*/ 247917 h 330898"/>
              <a:gd name="connsiteX43" fmla="*/ 221513 w 323355"/>
              <a:gd name="connsiteY43" fmla="*/ 224599 h 330898"/>
              <a:gd name="connsiteX44" fmla="*/ 221513 w 323355"/>
              <a:gd name="connsiteY44" fmla="*/ 260604 h 330898"/>
              <a:gd name="connsiteX45" fmla="*/ 224599 w 323355"/>
              <a:gd name="connsiteY45" fmla="*/ 330898 h 330898"/>
              <a:gd name="connsiteX46" fmla="*/ 243459 w 323355"/>
              <a:gd name="connsiteY46" fmla="*/ 330898 h 330898"/>
              <a:gd name="connsiteX47" fmla="*/ 254774 w 323355"/>
              <a:gd name="connsiteY47" fmla="*/ 249974 h 330898"/>
              <a:gd name="connsiteX48" fmla="*/ 254774 w 323355"/>
              <a:gd name="connsiteY48" fmla="*/ 164249 h 330898"/>
              <a:gd name="connsiteX49" fmla="*/ 309982 w 323355"/>
              <a:gd name="connsiteY49" fmla="*/ 163220 h 330898"/>
              <a:gd name="connsiteX50" fmla="*/ 318897 w 323355"/>
              <a:gd name="connsiteY50" fmla="*/ 160477 h 330898"/>
              <a:gd name="connsiteX51" fmla="*/ 323012 w 323355"/>
              <a:gd name="connsiteY51" fmla="*/ 144704 h 330898"/>
              <a:gd name="connsiteX52" fmla="*/ 316496 w 323355"/>
              <a:gd name="connsiteY52" fmla="*/ 137846 h 330898"/>
              <a:gd name="connsiteX53" fmla="*/ 285979 w 323355"/>
              <a:gd name="connsiteY53" fmla="*/ 136131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323355" h="330898">
                <a:moveTo>
                  <a:pt x="152247" y="180365"/>
                </a:moveTo>
                <a:cubicBezTo>
                  <a:pt x="154305" y="180365"/>
                  <a:pt x="156363" y="179337"/>
                  <a:pt x="157391" y="177279"/>
                </a:cubicBezTo>
                <a:cubicBezTo>
                  <a:pt x="170764" y="148818"/>
                  <a:pt x="181737" y="104927"/>
                  <a:pt x="183109" y="73723"/>
                </a:cubicBezTo>
                <a:lnTo>
                  <a:pt x="187909" y="60694"/>
                </a:lnTo>
                <a:cubicBezTo>
                  <a:pt x="188595" y="58636"/>
                  <a:pt x="188595" y="57264"/>
                  <a:pt x="186881" y="55893"/>
                </a:cubicBezTo>
                <a:cubicBezTo>
                  <a:pt x="183452" y="53149"/>
                  <a:pt x="174536" y="48006"/>
                  <a:pt x="170079" y="45606"/>
                </a:cubicBezTo>
                <a:cubicBezTo>
                  <a:pt x="168022" y="44920"/>
                  <a:pt x="165278" y="44920"/>
                  <a:pt x="163563" y="45606"/>
                </a:cubicBezTo>
                <a:lnTo>
                  <a:pt x="150190" y="52464"/>
                </a:lnTo>
                <a:cubicBezTo>
                  <a:pt x="132359" y="53835"/>
                  <a:pt x="67894" y="55207"/>
                  <a:pt x="54178" y="55207"/>
                </a:cubicBezTo>
                <a:cubicBezTo>
                  <a:pt x="44234" y="55207"/>
                  <a:pt x="30518" y="54521"/>
                  <a:pt x="19545" y="52807"/>
                </a:cubicBezTo>
                <a:lnTo>
                  <a:pt x="16802" y="57950"/>
                </a:lnTo>
                <a:cubicBezTo>
                  <a:pt x="16116" y="59665"/>
                  <a:pt x="16459" y="60694"/>
                  <a:pt x="17831" y="62065"/>
                </a:cubicBezTo>
                <a:cubicBezTo>
                  <a:pt x="26060" y="69266"/>
                  <a:pt x="37719" y="76124"/>
                  <a:pt x="48692" y="80582"/>
                </a:cubicBezTo>
                <a:cubicBezTo>
                  <a:pt x="56579" y="77838"/>
                  <a:pt x="70638" y="75095"/>
                  <a:pt x="78867" y="74752"/>
                </a:cubicBezTo>
                <a:cubicBezTo>
                  <a:pt x="88468" y="73723"/>
                  <a:pt x="127901" y="72695"/>
                  <a:pt x="147103" y="73038"/>
                </a:cubicBezTo>
                <a:cubicBezTo>
                  <a:pt x="147447" y="101498"/>
                  <a:pt x="145732" y="145390"/>
                  <a:pt x="141274" y="173851"/>
                </a:cubicBezTo>
                <a:cubicBezTo>
                  <a:pt x="140932" y="177279"/>
                  <a:pt x="141960" y="178308"/>
                  <a:pt x="143675" y="178651"/>
                </a:cubicBezTo>
                <a:moveTo>
                  <a:pt x="275006" y="142989"/>
                </a:moveTo>
                <a:lnTo>
                  <a:pt x="254774" y="144018"/>
                </a:lnTo>
                <a:lnTo>
                  <a:pt x="254774" y="38062"/>
                </a:lnTo>
                <a:lnTo>
                  <a:pt x="255804" y="18517"/>
                </a:lnTo>
                <a:cubicBezTo>
                  <a:pt x="256146" y="14402"/>
                  <a:pt x="254774" y="11659"/>
                  <a:pt x="251346" y="10287"/>
                </a:cubicBezTo>
                <a:cubicBezTo>
                  <a:pt x="240030" y="5486"/>
                  <a:pt x="215684" y="686"/>
                  <a:pt x="200940" y="0"/>
                </a:cubicBezTo>
                <a:cubicBezTo>
                  <a:pt x="197853" y="0"/>
                  <a:pt x="197168" y="686"/>
                  <a:pt x="196482" y="2058"/>
                </a:cubicBezTo>
                <a:lnTo>
                  <a:pt x="193053" y="12687"/>
                </a:lnTo>
                <a:cubicBezTo>
                  <a:pt x="205054" y="17145"/>
                  <a:pt x="216027" y="24003"/>
                  <a:pt x="221513" y="31547"/>
                </a:cubicBezTo>
                <a:lnTo>
                  <a:pt x="221513" y="206083"/>
                </a:lnTo>
                <a:cubicBezTo>
                  <a:pt x="194425" y="211570"/>
                  <a:pt x="149161" y="217056"/>
                  <a:pt x="107671" y="220485"/>
                </a:cubicBezTo>
                <a:lnTo>
                  <a:pt x="108356" y="158077"/>
                </a:lnTo>
                <a:lnTo>
                  <a:pt x="110071" y="140589"/>
                </a:lnTo>
                <a:cubicBezTo>
                  <a:pt x="110413" y="137160"/>
                  <a:pt x="109385" y="135103"/>
                  <a:pt x="105956" y="134074"/>
                </a:cubicBezTo>
                <a:cubicBezTo>
                  <a:pt x="97384" y="131674"/>
                  <a:pt x="75438" y="129273"/>
                  <a:pt x="64465" y="129273"/>
                </a:cubicBezTo>
                <a:cubicBezTo>
                  <a:pt x="61037" y="129273"/>
                  <a:pt x="60351" y="129959"/>
                  <a:pt x="60007" y="130988"/>
                </a:cubicBezTo>
                <a:lnTo>
                  <a:pt x="57607" y="140932"/>
                </a:lnTo>
                <a:cubicBezTo>
                  <a:pt x="65150" y="143332"/>
                  <a:pt x="73381" y="147790"/>
                  <a:pt x="76810" y="152248"/>
                </a:cubicBezTo>
                <a:lnTo>
                  <a:pt x="77838" y="222542"/>
                </a:lnTo>
                <a:cubicBezTo>
                  <a:pt x="65494" y="223228"/>
                  <a:pt x="54521" y="223571"/>
                  <a:pt x="44920" y="223914"/>
                </a:cubicBezTo>
                <a:cubicBezTo>
                  <a:pt x="32232" y="224257"/>
                  <a:pt x="16116" y="223228"/>
                  <a:pt x="3086" y="221171"/>
                </a:cubicBezTo>
                <a:lnTo>
                  <a:pt x="686" y="226314"/>
                </a:lnTo>
                <a:cubicBezTo>
                  <a:pt x="0" y="228029"/>
                  <a:pt x="343" y="229057"/>
                  <a:pt x="1715" y="230429"/>
                </a:cubicBezTo>
                <a:cubicBezTo>
                  <a:pt x="11659" y="239344"/>
                  <a:pt x="26403" y="248603"/>
                  <a:pt x="39091" y="254089"/>
                </a:cubicBezTo>
                <a:cubicBezTo>
                  <a:pt x="45948" y="251689"/>
                  <a:pt x="60693" y="248260"/>
                  <a:pt x="67894" y="247917"/>
                </a:cubicBezTo>
                <a:cubicBezTo>
                  <a:pt x="108356" y="244831"/>
                  <a:pt x="182422" y="234201"/>
                  <a:pt x="221513" y="224599"/>
                </a:cubicBezTo>
                <a:lnTo>
                  <a:pt x="221513" y="260604"/>
                </a:lnTo>
                <a:cubicBezTo>
                  <a:pt x="221513" y="276035"/>
                  <a:pt x="222885" y="317526"/>
                  <a:pt x="224599" y="330898"/>
                </a:cubicBezTo>
                <a:lnTo>
                  <a:pt x="243459" y="330898"/>
                </a:lnTo>
                <a:cubicBezTo>
                  <a:pt x="250660" y="309296"/>
                  <a:pt x="254774" y="271234"/>
                  <a:pt x="254774" y="249974"/>
                </a:cubicBezTo>
                <a:lnTo>
                  <a:pt x="254774" y="164249"/>
                </a:lnTo>
                <a:lnTo>
                  <a:pt x="309982" y="163220"/>
                </a:lnTo>
                <a:cubicBezTo>
                  <a:pt x="313068" y="163220"/>
                  <a:pt x="316840" y="162192"/>
                  <a:pt x="318897" y="160477"/>
                </a:cubicBezTo>
                <a:cubicBezTo>
                  <a:pt x="321297" y="158077"/>
                  <a:pt x="323355" y="151905"/>
                  <a:pt x="323012" y="144704"/>
                </a:cubicBezTo>
                <a:cubicBezTo>
                  <a:pt x="322669" y="141618"/>
                  <a:pt x="320269" y="138874"/>
                  <a:pt x="316496" y="137846"/>
                </a:cubicBezTo>
                <a:cubicBezTo>
                  <a:pt x="310324" y="136474"/>
                  <a:pt x="295922" y="135789"/>
                  <a:pt x="285979" y="13613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5" name="Freeform 105"/>
          <p:cNvSpPr/>
          <p:nvPr/>
        </p:nvSpPr>
        <p:spPr>
          <a:xfrm>
            <a:off x="6829215" y="4598944"/>
            <a:ext cx="254774" cy="333985"/>
          </a:xfrm>
          <a:custGeom>
            <a:avLst/>
            <a:gdLst>
              <a:gd name="connsiteX0" fmla="*/ 219113 w 254774"/>
              <a:gd name="connsiteY0" fmla="*/ 214312 h 333985"/>
              <a:gd name="connsiteX1" fmla="*/ 89497 w 254774"/>
              <a:gd name="connsiteY1" fmla="*/ 217741 h 333985"/>
              <a:gd name="connsiteX2" fmla="*/ 52806 w 254774"/>
              <a:gd name="connsiteY2" fmla="*/ 214998 h 333985"/>
              <a:gd name="connsiteX3" fmla="*/ 50064 w 254774"/>
              <a:gd name="connsiteY3" fmla="*/ 220142 h 333985"/>
              <a:gd name="connsiteX4" fmla="*/ 51092 w 254774"/>
              <a:gd name="connsiteY4" fmla="*/ 224599 h 333985"/>
              <a:gd name="connsiteX5" fmla="*/ 83668 w 254774"/>
              <a:gd name="connsiteY5" fmla="*/ 243459 h 333985"/>
              <a:gd name="connsiteX6" fmla="*/ 115900 w 254774"/>
              <a:gd name="connsiteY6" fmla="*/ 237630 h 333985"/>
              <a:gd name="connsiteX7" fmla="*/ 216027 w 254774"/>
              <a:gd name="connsiteY7" fmla="*/ 235572 h 333985"/>
              <a:gd name="connsiteX8" fmla="*/ 216027 w 254774"/>
              <a:gd name="connsiteY8" fmla="*/ 289751 h 333985"/>
              <a:gd name="connsiteX9" fmla="*/ 219456 w 254774"/>
              <a:gd name="connsiteY9" fmla="*/ 333985 h 333985"/>
              <a:gd name="connsiteX10" fmla="*/ 239344 w 254774"/>
              <a:gd name="connsiteY10" fmla="*/ 333985 h 333985"/>
              <a:gd name="connsiteX11" fmla="*/ 248603 w 254774"/>
              <a:gd name="connsiteY11" fmla="*/ 281864 h 333985"/>
              <a:gd name="connsiteX12" fmla="*/ 249630 w 254774"/>
              <a:gd name="connsiteY12" fmla="*/ 236601 h 333985"/>
              <a:gd name="connsiteX13" fmla="*/ 253746 w 254774"/>
              <a:gd name="connsiteY13" fmla="*/ 223914 h 333985"/>
              <a:gd name="connsiteX14" fmla="*/ 253061 w 254774"/>
              <a:gd name="connsiteY14" fmla="*/ 219456 h 333985"/>
              <a:gd name="connsiteX15" fmla="*/ 236258 w 254774"/>
              <a:gd name="connsiteY15" fmla="*/ 209512 h 333985"/>
              <a:gd name="connsiteX16" fmla="*/ 230086 w 254774"/>
              <a:gd name="connsiteY16" fmla="*/ 209512 h 333985"/>
              <a:gd name="connsiteX18" fmla="*/ 241059 w 254774"/>
              <a:gd name="connsiteY18" fmla="*/ 201968 h 333985"/>
              <a:gd name="connsiteX19" fmla="*/ 251689 w 254774"/>
              <a:gd name="connsiteY19" fmla="*/ 138874 h 333985"/>
              <a:gd name="connsiteX20" fmla="*/ 251689 w 254774"/>
              <a:gd name="connsiteY20" fmla="*/ 37719 h 333985"/>
              <a:gd name="connsiteX21" fmla="*/ 252717 w 254774"/>
              <a:gd name="connsiteY21" fmla="*/ 18517 h 333985"/>
              <a:gd name="connsiteX22" fmla="*/ 248259 w 254774"/>
              <a:gd name="connsiteY22" fmla="*/ 10287 h 333985"/>
              <a:gd name="connsiteX23" fmla="*/ 198882 w 254774"/>
              <a:gd name="connsiteY23" fmla="*/ 0 h 333985"/>
              <a:gd name="connsiteX24" fmla="*/ 194081 w 254774"/>
              <a:gd name="connsiteY24" fmla="*/ 2058 h 333985"/>
              <a:gd name="connsiteX25" fmla="*/ 190653 w 254774"/>
              <a:gd name="connsiteY25" fmla="*/ 12687 h 333985"/>
              <a:gd name="connsiteX26" fmla="*/ 218427 w 254774"/>
              <a:gd name="connsiteY26" fmla="*/ 31547 h 333985"/>
              <a:gd name="connsiteX27" fmla="*/ 218427 w 254774"/>
              <a:gd name="connsiteY27" fmla="*/ 60008 h 333985"/>
              <a:gd name="connsiteX28" fmla="*/ 181394 w 254774"/>
              <a:gd name="connsiteY28" fmla="*/ 61036 h 333985"/>
              <a:gd name="connsiteX29" fmla="*/ 153619 w 254774"/>
              <a:gd name="connsiteY29" fmla="*/ 59322 h 333985"/>
              <a:gd name="connsiteX30" fmla="*/ 151219 w 254774"/>
              <a:gd name="connsiteY30" fmla="*/ 63437 h 333985"/>
              <a:gd name="connsiteX31" fmla="*/ 152247 w 254774"/>
              <a:gd name="connsiteY31" fmla="*/ 67551 h 333985"/>
              <a:gd name="connsiteX32" fmla="*/ 176593 w 254774"/>
              <a:gd name="connsiteY32" fmla="*/ 84353 h 333985"/>
              <a:gd name="connsiteX33" fmla="*/ 197853 w 254774"/>
              <a:gd name="connsiteY33" fmla="*/ 79896 h 333985"/>
              <a:gd name="connsiteX34" fmla="*/ 218427 w 254774"/>
              <a:gd name="connsiteY34" fmla="*/ 78867 h 333985"/>
              <a:gd name="connsiteX35" fmla="*/ 218427 w 254774"/>
              <a:gd name="connsiteY35" fmla="*/ 129273 h 333985"/>
              <a:gd name="connsiteX36" fmla="*/ 170078 w 254774"/>
              <a:gd name="connsiteY36" fmla="*/ 130645 h 333985"/>
              <a:gd name="connsiteX37" fmla="*/ 150533 w 254774"/>
              <a:gd name="connsiteY37" fmla="*/ 129617 h 333985"/>
              <a:gd name="connsiteX38" fmla="*/ 153962 w 254774"/>
              <a:gd name="connsiteY38" fmla="*/ 107671 h 333985"/>
              <a:gd name="connsiteX39" fmla="*/ 77153 w 254774"/>
              <a:gd name="connsiteY39" fmla="*/ 38062 h 333985"/>
              <a:gd name="connsiteX40" fmla="*/ 0 w 254774"/>
              <a:gd name="connsiteY40" fmla="*/ 107671 h 333985"/>
              <a:gd name="connsiteX41" fmla="*/ 77153 w 254774"/>
              <a:gd name="connsiteY41" fmla="*/ 177965 h 333985"/>
              <a:gd name="connsiteX42" fmla="*/ 145733 w 254774"/>
              <a:gd name="connsiteY42" fmla="*/ 141618 h 333985"/>
              <a:gd name="connsiteX43" fmla="*/ 165278 w 254774"/>
              <a:gd name="connsiteY43" fmla="*/ 153962 h 333985"/>
              <a:gd name="connsiteX44" fmla="*/ 186537 w 254774"/>
              <a:gd name="connsiteY44" fmla="*/ 149504 h 333985"/>
              <a:gd name="connsiteX45" fmla="*/ 218427 w 254774"/>
              <a:gd name="connsiteY45" fmla="*/ 148133 h 333985"/>
              <a:gd name="connsiteX46" fmla="*/ 221856 w 254774"/>
              <a:gd name="connsiteY46" fmla="*/ 201968 h 333985"/>
              <a:gd name="connsiteX48" fmla="*/ 33261 w 254774"/>
              <a:gd name="connsiteY48" fmla="*/ 107671 h 333985"/>
              <a:gd name="connsiteX49" fmla="*/ 77153 w 254774"/>
              <a:gd name="connsiteY49" fmla="*/ 62065 h 333985"/>
              <a:gd name="connsiteX50" fmla="*/ 121043 w 254774"/>
              <a:gd name="connsiteY50" fmla="*/ 107671 h 333985"/>
              <a:gd name="connsiteX51" fmla="*/ 77153 w 254774"/>
              <a:gd name="connsiteY51" fmla="*/ 152934 h 333985"/>
              <a:gd name="connsiteX52" fmla="*/ 33261 w 254774"/>
              <a:gd name="connsiteY52" fmla="*/ 107671 h 3339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4774" h="333985">
                <a:moveTo>
                  <a:pt x="219113" y="214312"/>
                </a:moveTo>
                <a:cubicBezTo>
                  <a:pt x="197167" y="216027"/>
                  <a:pt x="105270" y="217741"/>
                  <a:pt x="89497" y="217741"/>
                </a:cubicBezTo>
                <a:cubicBezTo>
                  <a:pt x="79210" y="217741"/>
                  <a:pt x="64122" y="216713"/>
                  <a:pt x="52806" y="214998"/>
                </a:cubicBezTo>
                <a:lnTo>
                  <a:pt x="50064" y="220142"/>
                </a:lnTo>
                <a:cubicBezTo>
                  <a:pt x="49378" y="221856"/>
                  <a:pt x="49720" y="223228"/>
                  <a:pt x="51092" y="224599"/>
                </a:cubicBezTo>
                <a:cubicBezTo>
                  <a:pt x="59665" y="231801"/>
                  <a:pt x="71666" y="239001"/>
                  <a:pt x="83668" y="243459"/>
                </a:cubicBezTo>
                <a:cubicBezTo>
                  <a:pt x="91897" y="240373"/>
                  <a:pt x="106985" y="237973"/>
                  <a:pt x="115900" y="237630"/>
                </a:cubicBezTo>
                <a:cubicBezTo>
                  <a:pt x="129274" y="236601"/>
                  <a:pt x="189623" y="235229"/>
                  <a:pt x="216027" y="235572"/>
                </a:cubicBezTo>
                <a:lnTo>
                  <a:pt x="216027" y="289751"/>
                </a:lnTo>
                <a:cubicBezTo>
                  <a:pt x="216027" y="301409"/>
                  <a:pt x="217398" y="323355"/>
                  <a:pt x="219456" y="333985"/>
                </a:cubicBezTo>
                <a:lnTo>
                  <a:pt x="239344" y="333985"/>
                </a:lnTo>
                <a:cubicBezTo>
                  <a:pt x="244487" y="321640"/>
                  <a:pt x="248603" y="297295"/>
                  <a:pt x="248603" y="281864"/>
                </a:cubicBezTo>
                <a:lnTo>
                  <a:pt x="249630" y="236601"/>
                </a:lnTo>
                <a:lnTo>
                  <a:pt x="253746" y="223914"/>
                </a:lnTo>
                <a:cubicBezTo>
                  <a:pt x="254774" y="221856"/>
                  <a:pt x="254432" y="220485"/>
                  <a:pt x="253061" y="219456"/>
                </a:cubicBezTo>
                <a:cubicBezTo>
                  <a:pt x="249974" y="216713"/>
                  <a:pt x="241059" y="211570"/>
                  <a:pt x="236258" y="209512"/>
                </a:cubicBezTo>
                <a:cubicBezTo>
                  <a:pt x="234543" y="208826"/>
                  <a:pt x="231801" y="208826"/>
                  <a:pt x="230086" y="209512"/>
                </a:cubicBezTo>
                <a:moveTo>
                  <a:pt x="241059" y="201968"/>
                </a:moveTo>
                <a:cubicBezTo>
                  <a:pt x="247231" y="187566"/>
                  <a:pt x="251689" y="159448"/>
                  <a:pt x="251689" y="138874"/>
                </a:cubicBezTo>
                <a:lnTo>
                  <a:pt x="251689" y="37719"/>
                </a:lnTo>
                <a:lnTo>
                  <a:pt x="252717" y="18517"/>
                </a:lnTo>
                <a:cubicBezTo>
                  <a:pt x="252717" y="14402"/>
                  <a:pt x="251346" y="11659"/>
                  <a:pt x="248259" y="10287"/>
                </a:cubicBezTo>
                <a:cubicBezTo>
                  <a:pt x="237287" y="5486"/>
                  <a:pt x="213284" y="686"/>
                  <a:pt x="198882" y="0"/>
                </a:cubicBezTo>
                <a:cubicBezTo>
                  <a:pt x="195796" y="0"/>
                  <a:pt x="194767" y="686"/>
                  <a:pt x="194081" y="2058"/>
                </a:cubicBezTo>
                <a:lnTo>
                  <a:pt x="190653" y="12687"/>
                </a:lnTo>
                <a:cubicBezTo>
                  <a:pt x="202654" y="17145"/>
                  <a:pt x="213284" y="24003"/>
                  <a:pt x="218427" y="31547"/>
                </a:cubicBezTo>
                <a:lnTo>
                  <a:pt x="218427" y="60008"/>
                </a:lnTo>
                <a:cubicBezTo>
                  <a:pt x="205054" y="60694"/>
                  <a:pt x="189623" y="61036"/>
                  <a:pt x="181394" y="61036"/>
                </a:cubicBezTo>
                <a:cubicBezTo>
                  <a:pt x="172479" y="61036"/>
                  <a:pt x="161848" y="60351"/>
                  <a:pt x="153619" y="59322"/>
                </a:cubicBezTo>
                <a:lnTo>
                  <a:pt x="151219" y="63437"/>
                </a:lnTo>
                <a:cubicBezTo>
                  <a:pt x="150533" y="65151"/>
                  <a:pt x="150876" y="66180"/>
                  <a:pt x="152247" y="67551"/>
                </a:cubicBezTo>
                <a:cubicBezTo>
                  <a:pt x="158762" y="73723"/>
                  <a:pt x="166992" y="79896"/>
                  <a:pt x="176593" y="84353"/>
                </a:cubicBezTo>
                <a:cubicBezTo>
                  <a:pt x="182766" y="82296"/>
                  <a:pt x="192024" y="80582"/>
                  <a:pt x="197853" y="79896"/>
                </a:cubicBezTo>
                <a:cubicBezTo>
                  <a:pt x="202311" y="79210"/>
                  <a:pt x="210198" y="78867"/>
                  <a:pt x="218427" y="78867"/>
                </a:cubicBezTo>
                <a:lnTo>
                  <a:pt x="218427" y="129273"/>
                </a:lnTo>
                <a:cubicBezTo>
                  <a:pt x="202654" y="130302"/>
                  <a:pt x="180365" y="130645"/>
                  <a:pt x="170078" y="130645"/>
                </a:cubicBezTo>
                <a:cubicBezTo>
                  <a:pt x="163905" y="130645"/>
                  <a:pt x="157049" y="130302"/>
                  <a:pt x="150533" y="129617"/>
                </a:cubicBezTo>
                <a:cubicBezTo>
                  <a:pt x="152933" y="123101"/>
                  <a:pt x="153962" y="115557"/>
                  <a:pt x="153962" y="107671"/>
                </a:cubicBezTo>
                <a:cubicBezTo>
                  <a:pt x="153962" y="66865"/>
                  <a:pt x="121730" y="38062"/>
                  <a:pt x="77153" y="38062"/>
                </a:cubicBezTo>
                <a:cubicBezTo>
                  <a:pt x="32233" y="38062"/>
                  <a:pt x="0" y="66865"/>
                  <a:pt x="0" y="107671"/>
                </a:cubicBezTo>
                <a:cubicBezTo>
                  <a:pt x="0" y="149162"/>
                  <a:pt x="32233" y="177965"/>
                  <a:pt x="77153" y="177965"/>
                </a:cubicBezTo>
                <a:cubicBezTo>
                  <a:pt x="108014" y="177965"/>
                  <a:pt x="133388" y="163906"/>
                  <a:pt x="145733" y="141618"/>
                </a:cubicBezTo>
                <a:cubicBezTo>
                  <a:pt x="151219" y="146076"/>
                  <a:pt x="158076" y="150533"/>
                  <a:pt x="165278" y="153962"/>
                </a:cubicBezTo>
                <a:cubicBezTo>
                  <a:pt x="171450" y="151905"/>
                  <a:pt x="180708" y="150190"/>
                  <a:pt x="186537" y="149504"/>
                </a:cubicBezTo>
                <a:cubicBezTo>
                  <a:pt x="193053" y="148818"/>
                  <a:pt x="206768" y="148133"/>
                  <a:pt x="218427" y="148133"/>
                </a:cubicBezTo>
                <a:cubicBezTo>
                  <a:pt x="218427" y="161506"/>
                  <a:pt x="219799" y="190995"/>
                  <a:pt x="221856" y="201968"/>
                </a:cubicBezTo>
                <a:moveTo>
                  <a:pt x="33261" y="107671"/>
                </a:moveTo>
                <a:cubicBezTo>
                  <a:pt x="33261" y="79553"/>
                  <a:pt x="51777" y="62065"/>
                  <a:pt x="77153" y="62065"/>
                </a:cubicBezTo>
                <a:cubicBezTo>
                  <a:pt x="102527" y="62065"/>
                  <a:pt x="121043" y="79553"/>
                  <a:pt x="121043" y="107671"/>
                </a:cubicBezTo>
                <a:cubicBezTo>
                  <a:pt x="121043" y="136131"/>
                  <a:pt x="102527" y="152934"/>
                  <a:pt x="77153" y="152934"/>
                </a:cubicBezTo>
                <a:cubicBezTo>
                  <a:pt x="51777" y="152934"/>
                  <a:pt x="33261" y="136131"/>
                  <a:pt x="33261" y="10767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6" name="Freeform 106"/>
          <p:cNvSpPr/>
          <p:nvPr/>
        </p:nvSpPr>
        <p:spPr>
          <a:xfrm>
            <a:off x="7147083" y="4598944"/>
            <a:ext cx="323697" cy="330899"/>
          </a:xfrm>
          <a:custGeom>
            <a:avLst/>
            <a:gdLst>
              <a:gd name="connsiteX0" fmla="*/ 148133 w 323697"/>
              <a:gd name="connsiteY0" fmla="*/ 170421 h 330899"/>
              <a:gd name="connsiteX1" fmla="*/ 109728 w 323697"/>
              <a:gd name="connsiteY1" fmla="*/ 130302 h 330899"/>
              <a:gd name="connsiteX2" fmla="*/ 131331 w 323697"/>
              <a:gd name="connsiteY2" fmla="*/ 74066 h 330899"/>
              <a:gd name="connsiteX3" fmla="*/ 132017 w 323697"/>
              <a:gd name="connsiteY3" fmla="*/ 65494 h 330899"/>
              <a:gd name="connsiteX4" fmla="*/ 127215 w 323697"/>
              <a:gd name="connsiteY4" fmla="*/ 57950 h 330899"/>
              <a:gd name="connsiteX5" fmla="*/ 81953 w 323697"/>
              <a:gd name="connsiteY5" fmla="*/ 43892 h 330899"/>
              <a:gd name="connsiteX6" fmla="*/ 77496 w 323697"/>
              <a:gd name="connsiteY6" fmla="*/ 45263 h 330899"/>
              <a:gd name="connsiteX7" fmla="*/ 72695 w 323697"/>
              <a:gd name="connsiteY7" fmla="*/ 54521 h 330899"/>
              <a:gd name="connsiteX8" fmla="*/ 93269 w 323697"/>
              <a:gd name="connsiteY8" fmla="*/ 73723 h 330899"/>
              <a:gd name="connsiteX9" fmla="*/ 1372 w 323697"/>
              <a:gd name="connsiteY9" fmla="*/ 228029 h 330899"/>
              <a:gd name="connsiteX10" fmla="*/ 1029 w 323697"/>
              <a:gd name="connsiteY10" fmla="*/ 232144 h 330899"/>
              <a:gd name="connsiteX11" fmla="*/ 6858 w 323697"/>
              <a:gd name="connsiteY11" fmla="*/ 236944 h 330899"/>
              <a:gd name="connsiteX12" fmla="*/ 11316 w 323697"/>
              <a:gd name="connsiteY12" fmla="*/ 236601 h 330899"/>
              <a:gd name="connsiteX13" fmla="*/ 98069 w 323697"/>
              <a:gd name="connsiteY13" fmla="*/ 149504 h 330899"/>
              <a:gd name="connsiteX14" fmla="*/ 159791 w 323697"/>
              <a:gd name="connsiteY14" fmla="*/ 219113 h 330899"/>
              <a:gd name="connsiteX15" fmla="*/ 168707 w 323697"/>
              <a:gd name="connsiteY15" fmla="*/ 226657 h 330899"/>
              <a:gd name="connsiteX16" fmla="*/ 184824 w 323697"/>
              <a:gd name="connsiteY16" fmla="*/ 220485 h 330899"/>
              <a:gd name="connsiteX17" fmla="*/ 183452 w 323697"/>
              <a:gd name="connsiteY17" fmla="*/ 207798 h 330899"/>
              <a:gd name="connsiteX18" fmla="*/ 166993 w 323697"/>
              <a:gd name="connsiteY18" fmla="*/ 178651 h 330899"/>
              <a:gd name="connsiteX20" fmla="*/ 275349 w 323697"/>
              <a:gd name="connsiteY20" fmla="*/ 141961 h 330899"/>
              <a:gd name="connsiteX21" fmla="*/ 254432 w 323697"/>
              <a:gd name="connsiteY21" fmla="*/ 142989 h 330899"/>
              <a:gd name="connsiteX22" fmla="*/ 254432 w 323697"/>
              <a:gd name="connsiteY22" fmla="*/ 38062 h 330899"/>
              <a:gd name="connsiteX23" fmla="*/ 255460 w 323697"/>
              <a:gd name="connsiteY23" fmla="*/ 18517 h 330899"/>
              <a:gd name="connsiteX24" fmla="*/ 251003 w 323697"/>
              <a:gd name="connsiteY24" fmla="*/ 10287 h 330899"/>
              <a:gd name="connsiteX25" fmla="*/ 200596 w 323697"/>
              <a:gd name="connsiteY25" fmla="*/ 0 h 330899"/>
              <a:gd name="connsiteX26" fmla="*/ 196139 w 323697"/>
              <a:gd name="connsiteY26" fmla="*/ 2058 h 330899"/>
              <a:gd name="connsiteX27" fmla="*/ 192709 w 323697"/>
              <a:gd name="connsiteY27" fmla="*/ 12687 h 330899"/>
              <a:gd name="connsiteX28" fmla="*/ 221171 w 323697"/>
              <a:gd name="connsiteY28" fmla="*/ 31547 h 330899"/>
              <a:gd name="connsiteX29" fmla="*/ 221171 w 323697"/>
              <a:gd name="connsiteY29" fmla="*/ 260604 h 330899"/>
              <a:gd name="connsiteX30" fmla="*/ 224256 w 323697"/>
              <a:gd name="connsiteY30" fmla="*/ 330899 h 330899"/>
              <a:gd name="connsiteX31" fmla="*/ 243116 w 323697"/>
              <a:gd name="connsiteY31" fmla="*/ 330899 h 330899"/>
              <a:gd name="connsiteX32" fmla="*/ 254432 w 323697"/>
              <a:gd name="connsiteY32" fmla="*/ 249974 h 330899"/>
              <a:gd name="connsiteX33" fmla="*/ 254432 w 323697"/>
              <a:gd name="connsiteY33" fmla="*/ 163220 h 330899"/>
              <a:gd name="connsiteX34" fmla="*/ 310324 w 323697"/>
              <a:gd name="connsiteY34" fmla="*/ 161849 h 330899"/>
              <a:gd name="connsiteX35" fmla="*/ 319240 w 323697"/>
              <a:gd name="connsiteY35" fmla="*/ 159106 h 330899"/>
              <a:gd name="connsiteX36" fmla="*/ 323355 w 323697"/>
              <a:gd name="connsiteY36" fmla="*/ 143675 h 330899"/>
              <a:gd name="connsiteX37" fmla="*/ 316840 w 323697"/>
              <a:gd name="connsiteY37" fmla="*/ 136817 h 330899"/>
              <a:gd name="connsiteX38" fmla="*/ 286321 w 323697"/>
              <a:gd name="connsiteY38" fmla="*/ 135103 h 3308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323697" h="330899">
                <a:moveTo>
                  <a:pt x="148133" y="170421"/>
                </a:moveTo>
                <a:lnTo>
                  <a:pt x="109728" y="130302"/>
                </a:lnTo>
                <a:cubicBezTo>
                  <a:pt x="120015" y="111443"/>
                  <a:pt x="127559" y="92240"/>
                  <a:pt x="131331" y="74066"/>
                </a:cubicBezTo>
                <a:cubicBezTo>
                  <a:pt x="131674" y="71666"/>
                  <a:pt x="132017" y="68580"/>
                  <a:pt x="132017" y="65494"/>
                </a:cubicBezTo>
                <a:cubicBezTo>
                  <a:pt x="132017" y="62408"/>
                  <a:pt x="130302" y="59665"/>
                  <a:pt x="127215" y="57950"/>
                </a:cubicBezTo>
                <a:cubicBezTo>
                  <a:pt x="118644" y="52807"/>
                  <a:pt x="95669" y="45606"/>
                  <a:pt x="81953" y="43892"/>
                </a:cubicBezTo>
                <a:cubicBezTo>
                  <a:pt x="79553" y="43548"/>
                  <a:pt x="78181" y="43892"/>
                  <a:pt x="77496" y="45263"/>
                </a:cubicBezTo>
                <a:lnTo>
                  <a:pt x="72695" y="54521"/>
                </a:lnTo>
                <a:cubicBezTo>
                  <a:pt x="81268" y="59322"/>
                  <a:pt x="89839" y="67209"/>
                  <a:pt x="93269" y="73723"/>
                </a:cubicBezTo>
                <a:cubicBezTo>
                  <a:pt x="83325" y="123444"/>
                  <a:pt x="49721" y="181051"/>
                  <a:pt x="1372" y="228029"/>
                </a:cubicBezTo>
                <a:cubicBezTo>
                  <a:pt x="0" y="229743"/>
                  <a:pt x="0" y="230772"/>
                  <a:pt x="1029" y="232144"/>
                </a:cubicBezTo>
                <a:lnTo>
                  <a:pt x="6858" y="236944"/>
                </a:lnTo>
                <a:cubicBezTo>
                  <a:pt x="8230" y="237630"/>
                  <a:pt x="9601" y="237630"/>
                  <a:pt x="11316" y="236601"/>
                </a:cubicBezTo>
                <a:cubicBezTo>
                  <a:pt x="47663" y="211570"/>
                  <a:pt x="77153" y="181051"/>
                  <a:pt x="98069" y="149504"/>
                </a:cubicBezTo>
                <a:lnTo>
                  <a:pt x="159791" y="219113"/>
                </a:lnTo>
                <a:cubicBezTo>
                  <a:pt x="162534" y="222199"/>
                  <a:pt x="165964" y="225971"/>
                  <a:pt x="168707" y="226657"/>
                </a:cubicBezTo>
                <a:cubicBezTo>
                  <a:pt x="173507" y="228714"/>
                  <a:pt x="182080" y="225971"/>
                  <a:pt x="184824" y="220485"/>
                </a:cubicBezTo>
                <a:cubicBezTo>
                  <a:pt x="185852" y="217741"/>
                  <a:pt x="185852" y="213627"/>
                  <a:pt x="183452" y="207798"/>
                </a:cubicBezTo>
                <a:cubicBezTo>
                  <a:pt x="180366" y="200597"/>
                  <a:pt x="172822" y="187223"/>
                  <a:pt x="166993" y="178651"/>
                </a:cubicBezTo>
                <a:moveTo>
                  <a:pt x="275349" y="141961"/>
                </a:moveTo>
                <a:lnTo>
                  <a:pt x="254432" y="142989"/>
                </a:lnTo>
                <a:lnTo>
                  <a:pt x="254432" y="38062"/>
                </a:lnTo>
                <a:lnTo>
                  <a:pt x="255460" y="18517"/>
                </a:lnTo>
                <a:cubicBezTo>
                  <a:pt x="255803" y="14402"/>
                  <a:pt x="254432" y="11659"/>
                  <a:pt x="251003" y="10287"/>
                </a:cubicBezTo>
                <a:cubicBezTo>
                  <a:pt x="239687" y="5486"/>
                  <a:pt x="215341" y="686"/>
                  <a:pt x="200596" y="0"/>
                </a:cubicBezTo>
                <a:cubicBezTo>
                  <a:pt x="197510" y="0"/>
                  <a:pt x="196824" y="686"/>
                  <a:pt x="196139" y="2058"/>
                </a:cubicBezTo>
                <a:lnTo>
                  <a:pt x="192709" y="12687"/>
                </a:lnTo>
                <a:cubicBezTo>
                  <a:pt x="204712" y="17145"/>
                  <a:pt x="215685" y="24003"/>
                  <a:pt x="221171" y="31547"/>
                </a:cubicBezTo>
                <a:lnTo>
                  <a:pt x="221171" y="260604"/>
                </a:lnTo>
                <a:cubicBezTo>
                  <a:pt x="221171" y="276035"/>
                  <a:pt x="222542" y="317526"/>
                  <a:pt x="224256" y="330899"/>
                </a:cubicBezTo>
                <a:lnTo>
                  <a:pt x="243116" y="330899"/>
                </a:lnTo>
                <a:cubicBezTo>
                  <a:pt x="250317" y="309296"/>
                  <a:pt x="254432" y="271234"/>
                  <a:pt x="254432" y="249974"/>
                </a:cubicBezTo>
                <a:lnTo>
                  <a:pt x="254432" y="163220"/>
                </a:lnTo>
                <a:lnTo>
                  <a:pt x="310324" y="161849"/>
                </a:lnTo>
                <a:cubicBezTo>
                  <a:pt x="313411" y="161849"/>
                  <a:pt x="317183" y="161163"/>
                  <a:pt x="319240" y="159106"/>
                </a:cubicBezTo>
                <a:cubicBezTo>
                  <a:pt x="321640" y="157048"/>
                  <a:pt x="323697" y="150876"/>
                  <a:pt x="323355" y="143675"/>
                </a:cubicBezTo>
                <a:cubicBezTo>
                  <a:pt x="323012" y="140246"/>
                  <a:pt x="320611" y="137503"/>
                  <a:pt x="316840" y="136817"/>
                </a:cubicBezTo>
                <a:cubicBezTo>
                  <a:pt x="310668" y="135446"/>
                  <a:pt x="296266" y="134760"/>
                  <a:pt x="286321" y="1351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7" name="Freeform 107"/>
          <p:cNvSpPr/>
          <p:nvPr/>
        </p:nvSpPr>
        <p:spPr>
          <a:xfrm>
            <a:off x="5645492" y="6815646"/>
            <a:ext cx="244831" cy="241897"/>
          </a:xfrm>
          <a:custGeom>
            <a:avLst/>
            <a:gdLst>
              <a:gd name="connsiteX0" fmla="*/ 203226 w 244831"/>
              <a:gd name="connsiteY0" fmla="*/ 109081 h 241897"/>
              <a:gd name="connsiteX1" fmla="*/ 30670 w 244831"/>
              <a:gd name="connsiteY1" fmla="*/ 111747 h 241897"/>
              <a:gd name="connsiteX2" fmla="*/ 2134 w 244831"/>
              <a:gd name="connsiteY2" fmla="*/ 109081 h 241897"/>
              <a:gd name="connsiteX3" fmla="*/ 267 w 244831"/>
              <a:gd name="connsiteY3" fmla="*/ 112814 h 241897"/>
              <a:gd name="connsiteX4" fmla="*/ 1067 w 244831"/>
              <a:gd name="connsiteY4" fmla="*/ 114948 h 241897"/>
              <a:gd name="connsiteX5" fmla="*/ 26403 w 244831"/>
              <a:gd name="connsiteY5" fmla="*/ 127750 h 241897"/>
              <a:gd name="connsiteX6" fmla="*/ 52273 w 244831"/>
              <a:gd name="connsiteY6" fmla="*/ 122682 h 241897"/>
              <a:gd name="connsiteX7" fmla="*/ 114948 w 244831"/>
              <a:gd name="connsiteY7" fmla="*/ 121348 h 241897"/>
              <a:gd name="connsiteX8" fmla="*/ 114948 w 244831"/>
              <a:gd name="connsiteY8" fmla="*/ 133083 h 241897"/>
              <a:gd name="connsiteX9" fmla="*/ 115748 w 244831"/>
              <a:gd name="connsiteY9" fmla="*/ 153086 h 241897"/>
              <a:gd name="connsiteX10" fmla="*/ 62941 w 244831"/>
              <a:gd name="connsiteY10" fmla="*/ 196825 h 241897"/>
              <a:gd name="connsiteX11" fmla="*/ 121882 w 244831"/>
              <a:gd name="connsiteY11" fmla="*/ 241897 h 241897"/>
              <a:gd name="connsiteX12" fmla="*/ 180823 w 244831"/>
              <a:gd name="connsiteY12" fmla="*/ 196825 h 241897"/>
              <a:gd name="connsiteX13" fmla="*/ 128550 w 244831"/>
              <a:gd name="connsiteY13" fmla="*/ 153086 h 241897"/>
              <a:gd name="connsiteX14" fmla="*/ 131217 w 244831"/>
              <a:gd name="connsiteY14" fmla="*/ 129883 h 241897"/>
              <a:gd name="connsiteX15" fmla="*/ 131217 w 244831"/>
              <a:gd name="connsiteY15" fmla="*/ 121082 h 241897"/>
              <a:gd name="connsiteX16" fmla="*/ 209359 w 244831"/>
              <a:gd name="connsiteY16" fmla="*/ 120548 h 241897"/>
              <a:gd name="connsiteX17" fmla="*/ 239497 w 244831"/>
              <a:gd name="connsiteY17" fmla="*/ 121882 h 241897"/>
              <a:gd name="connsiteX18" fmla="*/ 244831 w 244831"/>
              <a:gd name="connsiteY18" fmla="*/ 113081 h 241897"/>
              <a:gd name="connsiteX19" fmla="*/ 241364 w 244831"/>
              <a:gd name="connsiteY19" fmla="*/ 108814 h 241897"/>
              <a:gd name="connsiteX20" fmla="*/ 212560 w 244831"/>
              <a:gd name="connsiteY20" fmla="*/ 105347 h 241897"/>
              <a:gd name="connsiteX22" fmla="*/ 163487 w 244831"/>
              <a:gd name="connsiteY22" fmla="*/ 196825 h 241897"/>
              <a:gd name="connsiteX23" fmla="*/ 121882 w 244831"/>
              <a:gd name="connsiteY23" fmla="*/ 229895 h 241897"/>
              <a:gd name="connsiteX24" fmla="*/ 80276 w 244831"/>
              <a:gd name="connsiteY24" fmla="*/ 196825 h 241897"/>
              <a:gd name="connsiteX25" fmla="*/ 121882 w 244831"/>
              <a:gd name="connsiteY25" fmla="*/ 163488 h 241897"/>
              <a:gd name="connsiteX26" fmla="*/ 163487 w 244831"/>
              <a:gd name="connsiteY26" fmla="*/ 196825 h 241897"/>
              <a:gd name="connsiteX28" fmla="*/ 24803 w 244831"/>
              <a:gd name="connsiteY28" fmla="*/ 95213 h 241897"/>
              <a:gd name="connsiteX29" fmla="*/ 27203 w 244831"/>
              <a:gd name="connsiteY29" fmla="*/ 95479 h 241897"/>
              <a:gd name="connsiteX30" fmla="*/ 121615 w 244831"/>
              <a:gd name="connsiteY30" fmla="*/ 61075 h 241897"/>
              <a:gd name="connsiteX31" fmla="*/ 209093 w 244831"/>
              <a:gd name="connsiteY31" fmla="*/ 86411 h 241897"/>
              <a:gd name="connsiteX32" fmla="*/ 215227 w 244831"/>
              <a:gd name="connsiteY32" fmla="*/ 86944 h 241897"/>
              <a:gd name="connsiteX33" fmla="*/ 219761 w 244831"/>
              <a:gd name="connsiteY33" fmla="*/ 79477 h 241897"/>
              <a:gd name="connsiteX34" fmla="*/ 216027 w 244831"/>
              <a:gd name="connsiteY34" fmla="*/ 75209 h 241897"/>
              <a:gd name="connsiteX35" fmla="*/ 199492 w 244831"/>
              <a:gd name="connsiteY35" fmla="*/ 67742 h 241897"/>
              <a:gd name="connsiteX36" fmla="*/ 183490 w 244831"/>
              <a:gd name="connsiteY36" fmla="*/ 66942 h 241897"/>
              <a:gd name="connsiteX37" fmla="*/ 135217 w 244831"/>
              <a:gd name="connsiteY37" fmla="*/ 53873 h 241897"/>
              <a:gd name="connsiteX38" fmla="*/ 188290 w 244831"/>
              <a:gd name="connsiteY38" fmla="*/ 15202 h 241897"/>
              <a:gd name="connsiteX39" fmla="*/ 194691 w 244831"/>
              <a:gd name="connsiteY39" fmla="*/ 9068 h 241897"/>
              <a:gd name="connsiteX40" fmla="*/ 194425 w 244831"/>
              <a:gd name="connsiteY40" fmla="*/ 5601 h 241897"/>
              <a:gd name="connsiteX41" fmla="*/ 182690 w 244831"/>
              <a:gd name="connsiteY41" fmla="*/ 534 h 241897"/>
              <a:gd name="connsiteX42" fmla="*/ 178156 w 244831"/>
              <a:gd name="connsiteY42" fmla="*/ 534 h 241897"/>
              <a:gd name="connsiteX43" fmla="*/ 167221 w 244831"/>
              <a:gd name="connsiteY43" fmla="*/ 4801 h 241897"/>
              <a:gd name="connsiteX44" fmla="*/ 66408 w 244831"/>
              <a:gd name="connsiteY44" fmla="*/ 6668 h 241897"/>
              <a:gd name="connsiteX45" fmla="*/ 41339 w 244831"/>
              <a:gd name="connsiteY45" fmla="*/ 4535 h 241897"/>
              <a:gd name="connsiteX46" fmla="*/ 39472 w 244831"/>
              <a:gd name="connsiteY46" fmla="*/ 7734 h 241897"/>
              <a:gd name="connsiteX47" fmla="*/ 40272 w 244831"/>
              <a:gd name="connsiteY47" fmla="*/ 10135 h 241897"/>
              <a:gd name="connsiteX48" fmla="*/ 62674 w 244831"/>
              <a:gd name="connsiteY48" fmla="*/ 20536 h 241897"/>
              <a:gd name="connsiteX49" fmla="*/ 83744 w 244831"/>
              <a:gd name="connsiteY49" fmla="*/ 16269 h 241897"/>
              <a:gd name="connsiteX50" fmla="*/ 164287 w 244831"/>
              <a:gd name="connsiteY50" fmla="*/ 15202 h 241897"/>
              <a:gd name="connsiteX51" fmla="*/ 22936 w 244831"/>
              <a:gd name="connsiteY51" fmla="*/ 90145 h 241897"/>
              <a:gd name="connsiteX52" fmla="*/ 22403 w 244831"/>
              <a:gd name="connsiteY52" fmla="*/ 92278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1" h="241897">
                <a:moveTo>
                  <a:pt x="203226" y="109081"/>
                </a:moveTo>
                <a:cubicBezTo>
                  <a:pt x="184823" y="110148"/>
                  <a:pt x="46672" y="112014"/>
                  <a:pt x="30670" y="111747"/>
                </a:cubicBezTo>
                <a:cubicBezTo>
                  <a:pt x="22670" y="111747"/>
                  <a:pt x="10668" y="110681"/>
                  <a:pt x="2134" y="109081"/>
                </a:cubicBezTo>
                <a:lnTo>
                  <a:pt x="267" y="112814"/>
                </a:lnTo>
                <a:cubicBezTo>
                  <a:pt x="0" y="113614"/>
                  <a:pt x="267" y="114148"/>
                  <a:pt x="1067" y="114948"/>
                </a:cubicBezTo>
                <a:cubicBezTo>
                  <a:pt x="7468" y="120015"/>
                  <a:pt x="16802" y="124816"/>
                  <a:pt x="26403" y="127750"/>
                </a:cubicBezTo>
                <a:cubicBezTo>
                  <a:pt x="32537" y="125616"/>
                  <a:pt x="45606" y="123216"/>
                  <a:pt x="52273" y="122682"/>
                </a:cubicBezTo>
                <a:cubicBezTo>
                  <a:pt x="58407" y="122416"/>
                  <a:pt x="85078" y="121882"/>
                  <a:pt x="114948" y="121348"/>
                </a:cubicBezTo>
                <a:lnTo>
                  <a:pt x="114948" y="133083"/>
                </a:lnTo>
                <a:cubicBezTo>
                  <a:pt x="114948" y="138685"/>
                  <a:pt x="115215" y="146419"/>
                  <a:pt x="115748" y="153086"/>
                </a:cubicBezTo>
                <a:cubicBezTo>
                  <a:pt x="84277" y="154953"/>
                  <a:pt x="62941" y="172822"/>
                  <a:pt x="62941" y="196825"/>
                </a:cubicBezTo>
                <a:cubicBezTo>
                  <a:pt x="62941" y="222962"/>
                  <a:pt x="86944" y="241897"/>
                  <a:pt x="121882" y="241897"/>
                </a:cubicBezTo>
                <a:cubicBezTo>
                  <a:pt x="156820" y="241897"/>
                  <a:pt x="180823" y="222962"/>
                  <a:pt x="180823" y="196825"/>
                </a:cubicBezTo>
                <a:cubicBezTo>
                  <a:pt x="180823" y="172822"/>
                  <a:pt x="159753" y="155220"/>
                  <a:pt x="128550" y="153086"/>
                </a:cubicBezTo>
                <a:cubicBezTo>
                  <a:pt x="130150" y="145885"/>
                  <a:pt x="131217" y="136817"/>
                  <a:pt x="131217" y="129883"/>
                </a:cubicBezTo>
                <a:lnTo>
                  <a:pt x="131217" y="121082"/>
                </a:lnTo>
                <a:cubicBezTo>
                  <a:pt x="165621" y="120816"/>
                  <a:pt x="200292" y="120548"/>
                  <a:pt x="209359" y="120548"/>
                </a:cubicBezTo>
                <a:cubicBezTo>
                  <a:pt x="217361" y="120548"/>
                  <a:pt x="232562" y="121082"/>
                  <a:pt x="239497" y="121882"/>
                </a:cubicBezTo>
                <a:cubicBezTo>
                  <a:pt x="241897" y="120548"/>
                  <a:pt x="244831" y="117081"/>
                  <a:pt x="244831" y="113081"/>
                </a:cubicBezTo>
                <a:cubicBezTo>
                  <a:pt x="244831" y="110947"/>
                  <a:pt x="243497" y="109613"/>
                  <a:pt x="241364" y="108814"/>
                </a:cubicBezTo>
                <a:cubicBezTo>
                  <a:pt x="235496" y="106947"/>
                  <a:pt x="221894" y="105614"/>
                  <a:pt x="212560" y="105347"/>
                </a:cubicBezTo>
                <a:moveTo>
                  <a:pt x="163487" y="196825"/>
                </a:moveTo>
                <a:cubicBezTo>
                  <a:pt x="163487" y="217094"/>
                  <a:pt x="146152" y="229895"/>
                  <a:pt x="121882" y="229895"/>
                </a:cubicBezTo>
                <a:cubicBezTo>
                  <a:pt x="97612" y="229895"/>
                  <a:pt x="80276" y="217094"/>
                  <a:pt x="80276" y="196825"/>
                </a:cubicBezTo>
                <a:cubicBezTo>
                  <a:pt x="80276" y="176288"/>
                  <a:pt x="97612" y="163488"/>
                  <a:pt x="121882" y="163488"/>
                </a:cubicBezTo>
                <a:cubicBezTo>
                  <a:pt x="146152" y="163488"/>
                  <a:pt x="163487" y="176288"/>
                  <a:pt x="163487" y="196825"/>
                </a:cubicBezTo>
                <a:moveTo>
                  <a:pt x="24803" y="95213"/>
                </a:moveTo>
                <a:cubicBezTo>
                  <a:pt x="25336" y="95479"/>
                  <a:pt x="25870" y="95745"/>
                  <a:pt x="27203" y="95479"/>
                </a:cubicBezTo>
                <a:cubicBezTo>
                  <a:pt x="60275" y="87478"/>
                  <a:pt x="92811" y="75476"/>
                  <a:pt x="121615" y="61075"/>
                </a:cubicBezTo>
                <a:lnTo>
                  <a:pt x="209093" y="86411"/>
                </a:lnTo>
                <a:cubicBezTo>
                  <a:pt x="211226" y="86944"/>
                  <a:pt x="213626" y="87478"/>
                  <a:pt x="215227" y="86944"/>
                </a:cubicBezTo>
                <a:cubicBezTo>
                  <a:pt x="217894" y="85878"/>
                  <a:pt x="220294" y="82677"/>
                  <a:pt x="219761" y="79477"/>
                </a:cubicBezTo>
                <a:cubicBezTo>
                  <a:pt x="219494" y="78143"/>
                  <a:pt x="218428" y="76543"/>
                  <a:pt x="216027" y="75209"/>
                </a:cubicBezTo>
                <a:cubicBezTo>
                  <a:pt x="212560" y="73076"/>
                  <a:pt x="204825" y="69342"/>
                  <a:pt x="199492" y="67742"/>
                </a:cubicBezTo>
                <a:lnTo>
                  <a:pt x="183490" y="66942"/>
                </a:lnTo>
                <a:lnTo>
                  <a:pt x="135217" y="53873"/>
                </a:lnTo>
                <a:cubicBezTo>
                  <a:pt x="155753" y="42139"/>
                  <a:pt x="173889" y="29070"/>
                  <a:pt x="188290" y="15202"/>
                </a:cubicBezTo>
                <a:lnTo>
                  <a:pt x="194691" y="9068"/>
                </a:lnTo>
                <a:cubicBezTo>
                  <a:pt x="195758" y="8001"/>
                  <a:pt x="195758" y="6401"/>
                  <a:pt x="194425" y="5601"/>
                </a:cubicBezTo>
                <a:cubicBezTo>
                  <a:pt x="192291" y="4535"/>
                  <a:pt x="185890" y="1867"/>
                  <a:pt x="182690" y="534"/>
                </a:cubicBezTo>
                <a:cubicBezTo>
                  <a:pt x="181356" y="0"/>
                  <a:pt x="179489" y="0"/>
                  <a:pt x="178156" y="534"/>
                </a:cubicBezTo>
                <a:lnTo>
                  <a:pt x="167221" y="4801"/>
                </a:lnTo>
                <a:cubicBezTo>
                  <a:pt x="151753" y="5868"/>
                  <a:pt x="79477" y="6668"/>
                  <a:pt x="66408" y="6668"/>
                </a:cubicBezTo>
                <a:cubicBezTo>
                  <a:pt x="59208" y="6668"/>
                  <a:pt x="49073" y="5868"/>
                  <a:pt x="41339" y="4535"/>
                </a:cubicBezTo>
                <a:lnTo>
                  <a:pt x="39472" y="7734"/>
                </a:lnTo>
                <a:cubicBezTo>
                  <a:pt x="38938" y="8534"/>
                  <a:pt x="39205" y="9334"/>
                  <a:pt x="40272" y="10135"/>
                </a:cubicBezTo>
                <a:cubicBezTo>
                  <a:pt x="46406" y="14402"/>
                  <a:pt x="54940" y="18403"/>
                  <a:pt x="62674" y="20536"/>
                </a:cubicBezTo>
                <a:cubicBezTo>
                  <a:pt x="67742" y="18669"/>
                  <a:pt x="78677" y="16535"/>
                  <a:pt x="83744" y="16269"/>
                </a:cubicBezTo>
                <a:cubicBezTo>
                  <a:pt x="93878" y="15469"/>
                  <a:pt x="143751" y="14936"/>
                  <a:pt x="164287" y="15202"/>
                </a:cubicBezTo>
                <a:cubicBezTo>
                  <a:pt x="132017" y="44539"/>
                  <a:pt x="81076" y="70942"/>
                  <a:pt x="22936" y="90145"/>
                </a:cubicBezTo>
                <a:cubicBezTo>
                  <a:pt x="22136" y="90412"/>
                  <a:pt x="21869" y="91211"/>
                  <a:pt x="22403" y="92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8" name="Freeform 108"/>
          <p:cNvSpPr/>
          <p:nvPr/>
        </p:nvSpPr>
        <p:spPr>
          <a:xfrm>
            <a:off x="5895123" y="6817780"/>
            <a:ext cx="244831" cy="243230"/>
          </a:xfrm>
          <a:custGeom>
            <a:avLst/>
            <a:gdLst>
              <a:gd name="connsiteX0" fmla="*/ 203226 w 244831"/>
              <a:gd name="connsiteY0" fmla="*/ 89078 h 243230"/>
              <a:gd name="connsiteX1" fmla="*/ 178156 w 244831"/>
              <a:gd name="connsiteY1" fmla="*/ 89878 h 243230"/>
              <a:gd name="connsiteX2" fmla="*/ 195491 w 244831"/>
              <a:gd name="connsiteY2" fmla="*/ 17869 h 243230"/>
              <a:gd name="connsiteX3" fmla="*/ 198692 w 244831"/>
              <a:gd name="connsiteY3" fmla="*/ 9868 h 243230"/>
              <a:gd name="connsiteX4" fmla="*/ 198158 w 244831"/>
              <a:gd name="connsiteY4" fmla="*/ 6667 h 243230"/>
              <a:gd name="connsiteX5" fmla="*/ 188023 w 244831"/>
              <a:gd name="connsiteY5" fmla="*/ 533 h 243230"/>
              <a:gd name="connsiteX6" fmla="*/ 184023 w 244831"/>
              <a:gd name="connsiteY6" fmla="*/ 533 h 243230"/>
              <a:gd name="connsiteX7" fmla="*/ 175489 w 244831"/>
              <a:gd name="connsiteY7" fmla="*/ 4800 h 243230"/>
              <a:gd name="connsiteX8" fmla="*/ 63208 w 244831"/>
              <a:gd name="connsiteY8" fmla="*/ 6934 h 243230"/>
              <a:gd name="connsiteX9" fmla="*/ 37605 w 244831"/>
              <a:gd name="connsiteY9" fmla="*/ 4267 h 243230"/>
              <a:gd name="connsiteX10" fmla="*/ 35737 w 244831"/>
              <a:gd name="connsiteY10" fmla="*/ 7734 h 243230"/>
              <a:gd name="connsiteX11" fmla="*/ 36804 w 244831"/>
              <a:gd name="connsiteY11" fmla="*/ 10135 h 243230"/>
              <a:gd name="connsiteX12" fmla="*/ 59207 w 244831"/>
              <a:gd name="connsiteY12" fmla="*/ 21869 h 243230"/>
              <a:gd name="connsiteX13" fmla="*/ 81876 w 244831"/>
              <a:gd name="connsiteY13" fmla="*/ 17335 h 243230"/>
              <a:gd name="connsiteX14" fmla="*/ 175755 w 244831"/>
              <a:gd name="connsiteY14" fmla="*/ 16001 h 243230"/>
              <a:gd name="connsiteX15" fmla="*/ 167487 w 244831"/>
              <a:gd name="connsiteY15" fmla="*/ 90144 h 243230"/>
              <a:gd name="connsiteX16" fmla="*/ 30670 w 244831"/>
              <a:gd name="connsiteY16" fmla="*/ 91745 h 243230"/>
              <a:gd name="connsiteX17" fmla="*/ 2134 w 244831"/>
              <a:gd name="connsiteY17" fmla="*/ 88811 h 243230"/>
              <a:gd name="connsiteX18" fmla="*/ 267 w 244831"/>
              <a:gd name="connsiteY18" fmla="*/ 92545 h 243230"/>
              <a:gd name="connsiteX19" fmla="*/ 1067 w 244831"/>
              <a:gd name="connsiteY19" fmla="*/ 94679 h 243230"/>
              <a:gd name="connsiteX20" fmla="*/ 26403 w 244831"/>
              <a:gd name="connsiteY20" fmla="*/ 107479 h 243230"/>
              <a:gd name="connsiteX21" fmla="*/ 52273 w 244831"/>
              <a:gd name="connsiteY21" fmla="*/ 102413 h 243230"/>
              <a:gd name="connsiteX22" fmla="*/ 114948 w 244831"/>
              <a:gd name="connsiteY22" fmla="*/ 101079 h 243230"/>
              <a:gd name="connsiteX23" fmla="*/ 114948 w 244831"/>
              <a:gd name="connsiteY23" fmla="*/ 123748 h 243230"/>
              <a:gd name="connsiteX24" fmla="*/ 115748 w 244831"/>
              <a:gd name="connsiteY24" fmla="*/ 153619 h 243230"/>
              <a:gd name="connsiteX25" fmla="*/ 61340 w 244831"/>
              <a:gd name="connsiteY25" fmla="*/ 154153 h 243230"/>
              <a:gd name="connsiteX26" fmla="*/ 36271 w 244831"/>
              <a:gd name="connsiteY26" fmla="*/ 151752 h 243230"/>
              <a:gd name="connsiteX27" fmla="*/ 34671 w 244831"/>
              <a:gd name="connsiteY27" fmla="*/ 155219 h 243230"/>
              <a:gd name="connsiteX28" fmla="*/ 35471 w 244831"/>
              <a:gd name="connsiteY28" fmla="*/ 157353 h 243230"/>
              <a:gd name="connsiteX29" fmla="*/ 57874 w 244831"/>
              <a:gd name="connsiteY29" fmla="*/ 168821 h 243230"/>
              <a:gd name="connsiteX30" fmla="*/ 80810 w 244831"/>
              <a:gd name="connsiteY30" fmla="*/ 164554 h 243230"/>
              <a:gd name="connsiteX31" fmla="*/ 173889 w 244831"/>
              <a:gd name="connsiteY31" fmla="*/ 163487 h 243230"/>
              <a:gd name="connsiteX32" fmla="*/ 173889 w 244831"/>
              <a:gd name="connsiteY32" fmla="*/ 208559 h 243230"/>
              <a:gd name="connsiteX33" fmla="*/ 175222 w 244831"/>
              <a:gd name="connsiteY33" fmla="*/ 243230 h 243230"/>
              <a:gd name="connsiteX34" fmla="*/ 185623 w 244831"/>
              <a:gd name="connsiteY34" fmla="*/ 243230 h 243230"/>
              <a:gd name="connsiteX35" fmla="*/ 190157 w 244831"/>
              <a:gd name="connsiteY35" fmla="*/ 204559 h 243230"/>
              <a:gd name="connsiteX36" fmla="*/ 190690 w 244831"/>
              <a:gd name="connsiteY36" fmla="*/ 165353 h 243230"/>
              <a:gd name="connsiteX37" fmla="*/ 193890 w 244831"/>
              <a:gd name="connsiteY37" fmla="*/ 157620 h 243230"/>
              <a:gd name="connsiteX38" fmla="*/ 193358 w 244831"/>
              <a:gd name="connsiteY38" fmla="*/ 154686 h 243230"/>
              <a:gd name="connsiteX39" fmla="*/ 184290 w 244831"/>
              <a:gd name="connsiteY39" fmla="*/ 148819 h 243230"/>
              <a:gd name="connsiteX40" fmla="*/ 180556 w 244831"/>
              <a:gd name="connsiteY40" fmla="*/ 148819 h 243230"/>
              <a:gd name="connsiteX41" fmla="*/ 173622 w 244831"/>
              <a:gd name="connsiteY41" fmla="*/ 152285 h 243230"/>
              <a:gd name="connsiteX42" fmla="*/ 128015 w 244831"/>
              <a:gd name="connsiteY42" fmla="*/ 153352 h 243230"/>
              <a:gd name="connsiteX43" fmla="*/ 131217 w 244831"/>
              <a:gd name="connsiteY43" fmla="*/ 119749 h 243230"/>
              <a:gd name="connsiteX44" fmla="*/ 131217 w 244831"/>
              <a:gd name="connsiteY44" fmla="*/ 100812 h 243230"/>
              <a:gd name="connsiteX45" fmla="*/ 209359 w 244831"/>
              <a:gd name="connsiteY45" fmla="*/ 100279 h 243230"/>
              <a:gd name="connsiteX46" fmla="*/ 239497 w 244831"/>
              <a:gd name="connsiteY46" fmla="*/ 101613 h 243230"/>
              <a:gd name="connsiteX47" fmla="*/ 244831 w 244831"/>
              <a:gd name="connsiteY47" fmla="*/ 92811 h 243230"/>
              <a:gd name="connsiteX48" fmla="*/ 241364 w 244831"/>
              <a:gd name="connsiteY48" fmla="*/ 88811 h 243230"/>
              <a:gd name="connsiteX49" fmla="*/ 212560 w 244831"/>
              <a:gd name="connsiteY49" fmla="*/ 85077 h 243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43230">
                <a:moveTo>
                  <a:pt x="203226" y="89078"/>
                </a:moveTo>
                <a:cubicBezTo>
                  <a:pt x="199492" y="89344"/>
                  <a:pt x="190157" y="89611"/>
                  <a:pt x="178156" y="89878"/>
                </a:cubicBezTo>
                <a:cubicBezTo>
                  <a:pt x="186156" y="68008"/>
                  <a:pt x="193358" y="38671"/>
                  <a:pt x="195491" y="17869"/>
                </a:cubicBezTo>
                <a:lnTo>
                  <a:pt x="198692" y="9868"/>
                </a:lnTo>
                <a:cubicBezTo>
                  <a:pt x="199492" y="8534"/>
                  <a:pt x="199492" y="7734"/>
                  <a:pt x="198158" y="6667"/>
                </a:cubicBezTo>
                <a:cubicBezTo>
                  <a:pt x="196291" y="5067"/>
                  <a:pt x="190957" y="2133"/>
                  <a:pt x="188023" y="533"/>
                </a:cubicBezTo>
                <a:cubicBezTo>
                  <a:pt x="186690" y="0"/>
                  <a:pt x="185089" y="0"/>
                  <a:pt x="184023" y="533"/>
                </a:cubicBezTo>
                <a:lnTo>
                  <a:pt x="175489" y="4800"/>
                </a:lnTo>
                <a:cubicBezTo>
                  <a:pt x="158153" y="5600"/>
                  <a:pt x="76276" y="7200"/>
                  <a:pt x="63208" y="6934"/>
                </a:cubicBezTo>
                <a:cubicBezTo>
                  <a:pt x="55740" y="6934"/>
                  <a:pt x="45339" y="5867"/>
                  <a:pt x="37605" y="4267"/>
                </a:cubicBezTo>
                <a:lnTo>
                  <a:pt x="35737" y="7734"/>
                </a:lnTo>
                <a:cubicBezTo>
                  <a:pt x="35471" y="8534"/>
                  <a:pt x="35737" y="9334"/>
                  <a:pt x="36804" y="10135"/>
                </a:cubicBezTo>
                <a:cubicBezTo>
                  <a:pt x="42939" y="14668"/>
                  <a:pt x="51206" y="19202"/>
                  <a:pt x="59207" y="21869"/>
                </a:cubicBezTo>
                <a:cubicBezTo>
                  <a:pt x="65075" y="19736"/>
                  <a:pt x="76009" y="17602"/>
                  <a:pt x="81876" y="17335"/>
                </a:cubicBezTo>
                <a:cubicBezTo>
                  <a:pt x="94145" y="16801"/>
                  <a:pt x="155486" y="15735"/>
                  <a:pt x="175755" y="16001"/>
                </a:cubicBezTo>
                <a:cubicBezTo>
                  <a:pt x="175222" y="36271"/>
                  <a:pt x="172288" y="66942"/>
                  <a:pt x="167487" y="90144"/>
                </a:cubicBezTo>
                <a:cubicBezTo>
                  <a:pt x="119748" y="90945"/>
                  <a:pt x="42405" y="92011"/>
                  <a:pt x="30670" y="91745"/>
                </a:cubicBezTo>
                <a:cubicBezTo>
                  <a:pt x="22669" y="91478"/>
                  <a:pt x="10668" y="90411"/>
                  <a:pt x="2134" y="88811"/>
                </a:cubicBezTo>
                <a:lnTo>
                  <a:pt x="267" y="92545"/>
                </a:lnTo>
                <a:cubicBezTo>
                  <a:pt x="0" y="93345"/>
                  <a:pt x="267" y="94145"/>
                  <a:pt x="1067" y="94679"/>
                </a:cubicBezTo>
                <a:cubicBezTo>
                  <a:pt x="7468" y="99745"/>
                  <a:pt x="16802" y="104813"/>
                  <a:pt x="26403" y="107479"/>
                </a:cubicBezTo>
                <a:cubicBezTo>
                  <a:pt x="32537" y="105346"/>
                  <a:pt x="45606" y="102946"/>
                  <a:pt x="52273" y="102413"/>
                </a:cubicBezTo>
                <a:cubicBezTo>
                  <a:pt x="58407" y="102146"/>
                  <a:pt x="85077" y="101613"/>
                  <a:pt x="114948" y="101079"/>
                </a:cubicBezTo>
                <a:lnTo>
                  <a:pt x="114948" y="123748"/>
                </a:lnTo>
                <a:cubicBezTo>
                  <a:pt x="114948" y="131750"/>
                  <a:pt x="115214" y="144285"/>
                  <a:pt x="115748" y="153619"/>
                </a:cubicBezTo>
                <a:cubicBezTo>
                  <a:pt x="91745" y="153886"/>
                  <a:pt x="68008" y="154153"/>
                  <a:pt x="61340" y="154153"/>
                </a:cubicBezTo>
                <a:cubicBezTo>
                  <a:pt x="54140" y="154153"/>
                  <a:pt x="44006" y="153352"/>
                  <a:pt x="36271" y="151752"/>
                </a:cubicBezTo>
                <a:lnTo>
                  <a:pt x="34671" y="155219"/>
                </a:lnTo>
                <a:cubicBezTo>
                  <a:pt x="34404" y="156019"/>
                  <a:pt x="34671" y="156819"/>
                  <a:pt x="35471" y="157353"/>
                </a:cubicBezTo>
                <a:cubicBezTo>
                  <a:pt x="41605" y="161887"/>
                  <a:pt x="49873" y="166420"/>
                  <a:pt x="57874" y="168821"/>
                </a:cubicBezTo>
                <a:cubicBezTo>
                  <a:pt x="63208" y="166688"/>
                  <a:pt x="74943" y="164820"/>
                  <a:pt x="80810" y="164554"/>
                </a:cubicBezTo>
                <a:cubicBezTo>
                  <a:pt x="92811" y="163754"/>
                  <a:pt x="152819" y="163220"/>
                  <a:pt x="173889" y="163487"/>
                </a:cubicBezTo>
                <a:lnTo>
                  <a:pt x="173889" y="208559"/>
                </a:lnTo>
                <a:cubicBezTo>
                  <a:pt x="173889" y="218160"/>
                  <a:pt x="174422" y="234162"/>
                  <a:pt x="175222" y="243230"/>
                </a:cubicBezTo>
                <a:lnTo>
                  <a:pt x="185623" y="243230"/>
                </a:lnTo>
                <a:cubicBezTo>
                  <a:pt x="188290" y="233095"/>
                  <a:pt x="190157" y="215494"/>
                  <a:pt x="190157" y="204559"/>
                </a:cubicBezTo>
                <a:lnTo>
                  <a:pt x="190690" y="165353"/>
                </a:lnTo>
                <a:lnTo>
                  <a:pt x="193890" y="157620"/>
                </a:lnTo>
                <a:cubicBezTo>
                  <a:pt x="194425" y="156286"/>
                  <a:pt x="194425" y="155486"/>
                  <a:pt x="193358" y="154686"/>
                </a:cubicBezTo>
                <a:cubicBezTo>
                  <a:pt x="191757" y="153352"/>
                  <a:pt x="186957" y="150151"/>
                  <a:pt x="184290" y="148819"/>
                </a:cubicBezTo>
                <a:cubicBezTo>
                  <a:pt x="183223" y="148285"/>
                  <a:pt x="181356" y="148285"/>
                  <a:pt x="180556" y="148819"/>
                </a:cubicBezTo>
                <a:lnTo>
                  <a:pt x="173622" y="152285"/>
                </a:lnTo>
                <a:cubicBezTo>
                  <a:pt x="166154" y="152552"/>
                  <a:pt x="147751" y="153086"/>
                  <a:pt x="128015" y="153352"/>
                </a:cubicBezTo>
                <a:cubicBezTo>
                  <a:pt x="130150" y="143218"/>
                  <a:pt x="131217" y="129083"/>
                  <a:pt x="131217" y="119749"/>
                </a:cubicBezTo>
                <a:lnTo>
                  <a:pt x="131217" y="100812"/>
                </a:lnTo>
                <a:cubicBezTo>
                  <a:pt x="165621" y="100546"/>
                  <a:pt x="200292" y="100279"/>
                  <a:pt x="209359" y="100279"/>
                </a:cubicBezTo>
                <a:cubicBezTo>
                  <a:pt x="217360" y="100279"/>
                  <a:pt x="232562" y="100812"/>
                  <a:pt x="239497" y="101613"/>
                </a:cubicBezTo>
                <a:cubicBezTo>
                  <a:pt x="241897" y="100546"/>
                  <a:pt x="244831" y="96812"/>
                  <a:pt x="244831" y="92811"/>
                </a:cubicBezTo>
                <a:cubicBezTo>
                  <a:pt x="244831" y="90678"/>
                  <a:pt x="243497" y="89344"/>
                  <a:pt x="241364" y="88811"/>
                </a:cubicBezTo>
                <a:cubicBezTo>
                  <a:pt x="235496" y="86677"/>
                  <a:pt x="221894" y="85344"/>
                  <a:pt x="212560" y="850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9" name="Freeform 109"/>
          <p:cNvSpPr/>
          <p:nvPr/>
        </p:nvSpPr>
        <p:spPr>
          <a:xfrm>
            <a:off x="6144754" y="6816713"/>
            <a:ext cx="244831" cy="230696"/>
          </a:xfrm>
          <a:custGeom>
            <a:avLst/>
            <a:gdLst>
              <a:gd name="connsiteX0" fmla="*/ 203225 w 244831"/>
              <a:gd name="connsiteY0" fmla="*/ 121082 h 230696"/>
              <a:gd name="connsiteX1" fmla="*/ 30671 w 244831"/>
              <a:gd name="connsiteY1" fmla="*/ 123749 h 230696"/>
              <a:gd name="connsiteX2" fmla="*/ 2134 w 244831"/>
              <a:gd name="connsiteY2" fmla="*/ 121082 h 230696"/>
              <a:gd name="connsiteX3" fmla="*/ 267 w 244831"/>
              <a:gd name="connsiteY3" fmla="*/ 124549 h 230696"/>
              <a:gd name="connsiteX4" fmla="*/ 1067 w 244831"/>
              <a:gd name="connsiteY4" fmla="*/ 126683 h 230696"/>
              <a:gd name="connsiteX5" fmla="*/ 26403 w 244831"/>
              <a:gd name="connsiteY5" fmla="*/ 139485 h 230696"/>
              <a:gd name="connsiteX6" fmla="*/ 52274 w 244831"/>
              <a:gd name="connsiteY6" fmla="*/ 134417 h 230696"/>
              <a:gd name="connsiteX7" fmla="*/ 209360 w 244831"/>
              <a:gd name="connsiteY7" fmla="*/ 132283 h 230696"/>
              <a:gd name="connsiteX8" fmla="*/ 239497 w 244831"/>
              <a:gd name="connsiteY8" fmla="*/ 133617 h 230696"/>
              <a:gd name="connsiteX9" fmla="*/ 244831 w 244831"/>
              <a:gd name="connsiteY9" fmla="*/ 124816 h 230696"/>
              <a:gd name="connsiteX10" fmla="*/ 241364 w 244831"/>
              <a:gd name="connsiteY10" fmla="*/ 120816 h 230696"/>
              <a:gd name="connsiteX11" fmla="*/ 212560 w 244831"/>
              <a:gd name="connsiteY11" fmla="*/ 117081 h 230696"/>
              <a:gd name="connsiteX13" fmla="*/ 168021 w 244831"/>
              <a:gd name="connsiteY13" fmla="*/ 219762 h 230696"/>
              <a:gd name="connsiteX14" fmla="*/ 84544 w 244831"/>
              <a:gd name="connsiteY14" fmla="*/ 220562 h 230696"/>
              <a:gd name="connsiteX15" fmla="*/ 77877 w 244831"/>
              <a:gd name="connsiteY15" fmla="*/ 213627 h 230696"/>
              <a:gd name="connsiteX16" fmla="*/ 77877 w 244831"/>
              <a:gd name="connsiteY16" fmla="*/ 178690 h 230696"/>
              <a:gd name="connsiteX17" fmla="*/ 78410 w 244831"/>
              <a:gd name="connsiteY17" fmla="*/ 167222 h 230696"/>
              <a:gd name="connsiteX18" fmla="*/ 74676 w 244831"/>
              <a:gd name="connsiteY18" fmla="*/ 162154 h 230696"/>
              <a:gd name="connsiteX19" fmla="*/ 45873 w 244831"/>
              <a:gd name="connsiteY19" fmla="*/ 160020 h 230696"/>
              <a:gd name="connsiteX20" fmla="*/ 43206 w 244831"/>
              <a:gd name="connsiteY20" fmla="*/ 161354 h 230696"/>
              <a:gd name="connsiteX21" fmla="*/ 42139 w 244831"/>
              <a:gd name="connsiteY21" fmla="*/ 166955 h 230696"/>
              <a:gd name="connsiteX22" fmla="*/ 60808 w 244831"/>
              <a:gd name="connsiteY22" fmla="*/ 174422 h 230696"/>
              <a:gd name="connsiteX23" fmla="*/ 60808 w 244831"/>
              <a:gd name="connsiteY23" fmla="*/ 210427 h 230696"/>
              <a:gd name="connsiteX24" fmla="*/ 83211 w 244831"/>
              <a:gd name="connsiteY24" fmla="*/ 230696 h 230696"/>
              <a:gd name="connsiteX25" fmla="*/ 197625 w 244831"/>
              <a:gd name="connsiteY25" fmla="*/ 229896 h 230696"/>
              <a:gd name="connsiteX26" fmla="*/ 200825 w 244831"/>
              <a:gd name="connsiteY26" fmla="*/ 228829 h 230696"/>
              <a:gd name="connsiteX27" fmla="*/ 203492 w 244831"/>
              <a:gd name="connsiteY27" fmla="*/ 220562 h 230696"/>
              <a:gd name="connsiteX28" fmla="*/ 200292 w 244831"/>
              <a:gd name="connsiteY28" fmla="*/ 217094 h 230696"/>
              <a:gd name="connsiteX29" fmla="*/ 176022 w 244831"/>
              <a:gd name="connsiteY29" fmla="*/ 215227 h 230696"/>
              <a:gd name="connsiteX31" fmla="*/ 121615 w 244831"/>
              <a:gd name="connsiteY31" fmla="*/ 99746 h 230696"/>
              <a:gd name="connsiteX32" fmla="*/ 183223 w 244831"/>
              <a:gd name="connsiteY32" fmla="*/ 50140 h 230696"/>
              <a:gd name="connsiteX33" fmla="*/ 121615 w 244831"/>
              <a:gd name="connsiteY33" fmla="*/ 0 h 230696"/>
              <a:gd name="connsiteX34" fmla="*/ 60008 w 244831"/>
              <a:gd name="connsiteY34" fmla="*/ 50140 h 230696"/>
              <a:gd name="connsiteX35" fmla="*/ 121615 w 244831"/>
              <a:gd name="connsiteY35" fmla="*/ 99746 h 230696"/>
              <a:gd name="connsiteX37" fmla="*/ 121615 w 244831"/>
              <a:gd name="connsiteY37" fmla="*/ 11468 h 230696"/>
              <a:gd name="connsiteX38" fmla="*/ 166421 w 244831"/>
              <a:gd name="connsiteY38" fmla="*/ 50140 h 230696"/>
              <a:gd name="connsiteX39" fmla="*/ 121615 w 244831"/>
              <a:gd name="connsiteY39" fmla="*/ 88545 h 230696"/>
              <a:gd name="connsiteX40" fmla="*/ 76810 w 244831"/>
              <a:gd name="connsiteY40" fmla="*/ 50140 h 230696"/>
              <a:gd name="connsiteX41" fmla="*/ 121615 w 244831"/>
              <a:gd name="connsiteY41" fmla="*/ 11468 h 2306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44831" h="230696">
                <a:moveTo>
                  <a:pt x="203225" y="121082"/>
                </a:moveTo>
                <a:cubicBezTo>
                  <a:pt x="184824" y="122149"/>
                  <a:pt x="46673" y="124016"/>
                  <a:pt x="30671" y="123749"/>
                </a:cubicBezTo>
                <a:cubicBezTo>
                  <a:pt x="22670" y="123749"/>
                  <a:pt x="10668" y="122682"/>
                  <a:pt x="2134" y="121082"/>
                </a:cubicBezTo>
                <a:lnTo>
                  <a:pt x="267" y="124549"/>
                </a:lnTo>
                <a:cubicBezTo>
                  <a:pt x="0" y="125350"/>
                  <a:pt x="267" y="126150"/>
                  <a:pt x="1067" y="126683"/>
                </a:cubicBezTo>
                <a:cubicBezTo>
                  <a:pt x="7467" y="131750"/>
                  <a:pt x="16802" y="136818"/>
                  <a:pt x="26403" y="139485"/>
                </a:cubicBezTo>
                <a:cubicBezTo>
                  <a:pt x="32538" y="137351"/>
                  <a:pt x="45606" y="134951"/>
                  <a:pt x="52274" y="134417"/>
                </a:cubicBezTo>
                <a:cubicBezTo>
                  <a:pt x="66142" y="133617"/>
                  <a:pt x="190691" y="132017"/>
                  <a:pt x="209360" y="132283"/>
                </a:cubicBezTo>
                <a:cubicBezTo>
                  <a:pt x="217361" y="132283"/>
                  <a:pt x="232563" y="132817"/>
                  <a:pt x="239497" y="133617"/>
                </a:cubicBezTo>
                <a:cubicBezTo>
                  <a:pt x="241897" y="132550"/>
                  <a:pt x="244831" y="128816"/>
                  <a:pt x="244831" y="124816"/>
                </a:cubicBezTo>
                <a:cubicBezTo>
                  <a:pt x="244831" y="122682"/>
                  <a:pt x="243497" y="121349"/>
                  <a:pt x="241364" y="120816"/>
                </a:cubicBezTo>
                <a:cubicBezTo>
                  <a:pt x="235496" y="118949"/>
                  <a:pt x="221895" y="117349"/>
                  <a:pt x="212560" y="117081"/>
                </a:cubicBezTo>
                <a:moveTo>
                  <a:pt x="168021" y="219762"/>
                </a:moveTo>
                <a:cubicBezTo>
                  <a:pt x="152286" y="220562"/>
                  <a:pt x="102413" y="220828"/>
                  <a:pt x="84544" y="220562"/>
                </a:cubicBezTo>
                <a:cubicBezTo>
                  <a:pt x="79477" y="220562"/>
                  <a:pt x="77877" y="218428"/>
                  <a:pt x="77877" y="213627"/>
                </a:cubicBezTo>
                <a:lnTo>
                  <a:pt x="77877" y="178690"/>
                </a:lnTo>
                <a:lnTo>
                  <a:pt x="78410" y="167222"/>
                </a:lnTo>
                <a:cubicBezTo>
                  <a:pt x="78410" y="164288"/>
                  <a:pt x="77077" y="162954"/>
                  <a:pt x="74676" y="162154"/>
                </a:cubicBezTo>
                <a:cubicBezTo>
                  <a:pt x="68275" y="160821"/>
                  <a:pt x="53873" y="160020"/>
                  <a:pt x="45873" y="160020"/>
                </a:cubicBezTo>
                <a:cubicBezTo>
                  <a:pt x="44005" y="160020"/>
                  <a:pt x="43472" y="160287"/>
                  <a:pt x="43206" y="161354"/>
                </a:cubicBezTo>
                <a:lnTo>
                  <a:pt x="42139" y="166955"/>
                </a:lnTo>
                <a:cubicBezTo>
                  <a:pt x="49073" y="168288"/>
                  <a:pt x="56274" y="171222"/>
                  <a:pt x="60808" y="174422"/>
                </a:cubicBezTo>
                <a:lnTo>
                  <a:pt x="60808" y="210427"/>
                </a:lnTo>
                <a:cubicBezTo>
                  <a:pt x="60808" y="224561"/>
                  <a:pt x="66409" y="230696"/>
                  <a:pt x="83211" y="230696"/>
                </a:cubicBezTo>
                <a:lnTo>
                  <a:pt x="197625" y="229896"/>
                </a:lnTo>
                <a:cubicBezTo>
                  <a:pt x="198958" y="229896"/>
                  <a:pt x="200025" y="229629"/>
                  <a:pt x="200825" y="228829"/>
                </a:cubicBezTo>
                <a:cubicBezTo>
                  <a:pt x="202159" y="227762"/>
                  <a:pt x="203492" y="224561"/>
                  <a:pt x="203492" y="220562"/>
                </a:cubicBezTo>
                <a:cubicBezTo>
                  <a:pt x="203492" y="218694"/>
                  <a:pt x="202159" y="217628"/>
                  <a:pt x="200292" y="217094"/>
                </a:cubicBezTo>
                <a:cubicBezTo>
                  <a:pt x="195492" y="216027"/>
                  <a:pt x="183757" y="215227"/>
                  <a:pt x="176022" y="215227"/>
                </a:cubicBezTo>
                <a:moveTo>
                  <a:pt x="121615" y="99746"/>
                </a:moveTo>
                <a:cubicBezTo>
                  <a:pt x="156020" y="99746"/>
                  <a:pt x="183223" y="79744"/>
                  <a:pt x="183223" y="50140"/>
                </a:cubicBezTo>
                <a:cubicBezTo>
                  <a:pt x="183223" y="20269"/>
                  <a:pt x="156020" y="0"/>
                  <a:pt x="121615" y="0"/>
                </a:cubicBezTo>
                <a:cubicBezTo>
                  <a:pt x="87211" y="0"/>
                  <a:pt x="60008" y="20269"/>
                  <a:pt x="60008" y="50140"/>
                </a:cubicBezTo>
                <a:cubicBezTo>
                  <a:pt x="60008" y="79744"/>
                  <a:pt x="87211" y="99746"/>
                  <a:pt x="121615" y="99746"/>
                </a:cubicBezTo>
                <a:moveTo>
                  <a:pt x="121615" y="11468"/>
                </a:moveTo>
                <a:cubicBezTo>
                  <a:pt x="146419" y="11468"/>
                  <a:pt x="166421" y="25871"/>
                  <a:pt x="166421" y="50140"/>
                </a:cubicBezTo>
                <a:cubicBezTo>
                  <a:pt x="166421" y="74409"/>
                  <a:pt x="146419" y="88545"/>
                  <a:pt x="121615" y="88545"/>
                </a:cubicBezTo>
                <a:cubicBezTo>
                  <a:pt x="97079" y="88545"/>
                  <a:pt x="76810" y="74409"/>
                  <a:pt x="76810" y="50140"/>
                </a:cubicBezTo>
                <a:cubicBezTo>
                  <a:pt x="76810" y="25871"/>
                  <a:pt x="97079" y="11468"/>
                  <a:pt x="121615" y="114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0" name="Freeform 110"/>
          <p:cNvSpPr/>
          <p:nvPr/>
        </p:nvSpPr>
        <p:spPr>
          <a:xfrm>
            <a:off x="6457517" y="6802578"/>
            <a:ext cx="246698" cy="255765"/>
          </a:xfrm>
          <a:custGeom>
            <a:avLst/>
            <a:gdLst>
              <a:gd name="connsiteX0" fmla="*/ 37338 w 246698"/>
              <a:gd name="connsiteY0" fmla="*/ 31204 h 255765"/>
              <a:gd name="connsiteX1" fmla="*/ 37605 w 246698"/>
              <a:gd name="connsiteY1" fmla="*/ 33071 h 255765"/>
              <a:gd name="connsiteX2" fmla="*/ 54140 w 246698"/>
              <a:gd name="connsiteY2" fmla="*/ 46940 h 255765"/>
              <a:gd name="connsiteX3" fmla="*/ 58941 w 246698"/>
              <a:gd name="connsiteY3" fmla="*/ 48006 h 255765"/>
              <a:gd name="connsiteX4" fmla="*/ 103746 w 246698"/>
              <a:gd name="connsiteY4" fmla="*/ 46406 h 255765"/>
              <a:gd name="connsiteX5" fmla="*/ 107214 w 246698"/>
              <a:gd name="connsiteY5" fmla="*/ 44806 h 255765"/>
              <a:gd name="connsiteX6" fmla="*/ 108014 w 246698"/>
              <a:gd name="connsiteY6" fmla="*/ 36005 h 255765"/>
              <a:gd name="connsiteX7" fmla="*/ 104280 w 246698"/>
              <a:gd name="connsiteY7" fmla="*/ 33604 h 255765"/>
              <a:gd name="connsiteX8" fmla="*/ 38938 w 246698"/>
              <a:gd name="connsiteY8" fmla="*/ 28804 h 255765"/>
              <a:gd name="connsiteX10" fmla="*/ 123482 w 246698"/>
              <a:gd name="connsiteY10" fmla="*/ 156819 h 255765"/>
              <a:gd name="connsiteX11" fmla="*/ 93879 w 246698"/>
              <a:gd name="connsiteY11" fmla="*/ 132283 h 255765"/>
              <a:gd name="connsiteX12" fmla="*/ 128816 w 246698"/>
              <a:gd name="connsiteY12" fmla="*/ 82677 h 255765"/>
              <a:gd name="connsiteX13" fmla="*/ 133883 w 246698"/>
              <a:gd name="connsiteY13" fmla="*/ 75476 h 255765"/>
              <a:gd name="connsiteX14" fmla="*/ 133617 w 246698"/>
              <a:gd name="connsiteY14" fmla="*/ 72275 h 255765"/>
              <a:gd name="connsiteX15" fmla="*/ 122682 w 246698"/>
              <a:gd name="connsiteY15" fmla="*/ 67209 h 255765"/>
              <a:gd name="connsiteX16" fmla="*/ 118414 w 246698"/>
              <a:gd name="connsiteY16" fmla="*/ 67209 h 255765"/>
              <a:gd name="connsiteX17" fmla="*/ 110148 w 246698"/>
              <a:gd name="connsiteY17" fmla="*/ 71475 h 255765"/>
              <a:gd name="connsiteX18" fmla="*/ 31471 w 246698"/>
              <a:gd name="connsiteY18" fmla="*/ 73075 h 255765"/>
              <a:gd name="connsiteX19" fmla="*/ 8801 w 246698"/>
              <a:gd name="connsiteY19" fmla="*/ 71475 h 255765"/>
              <a:gd name="connsiteX20" fmla="*/ 7201 w 246698"/>
              <a:gd name="connsiteY20" fmla="*/ 74143 h 255765"/>
              <a:gd name="connsiteX21" fmla="*/ 8001 w 246698"/>
              <a:gd name="connsiteY21" fmla="*/ 76543 h 255765"/>
              <a:gd name="connsiteX22" fmla="*/ 28004 w 246698"/>
              <a:gd name="connsiteY22" fmla="*/ 87211 h 255765"/>
              <a:gd name="connsiteX23" fmla="*/ 48806 w 246698"/>
              <a:gd name="connsiteY23" fmla="*/ 83210 h 255765"/>
              <a:gd name="connsiteX24" fmla="*/ 108547 w 246698"/>
              <a:gd name="connsiteY24" fmla="*/ 81610 h 255765"/>
              <a:gd name="connsiteX25" fmla="*/ 800 w 246698"/>
              <a:gd name="connsiteY25" fmla="*/ 193357 h 255765"/>
              <a:gd name="connsiteX26" fmla="*/ 800 w 246698"/>
              <a:gd name="connsiteY26" fmla="*/ 195491 h 255765"/>
              <a:gd name="connsiteX27" fmla="*/ 3201 w 246698"/>
              <a:gd name="connsiteY27" fmla="*/ 197891 h 255765"/>
              <a:gd name="connsiteX28" fmla="*/ 5334 w 246698"/>
              <a:gd name="connsiteY28" fmla="*/ 197624 h 255765"/>
              <a:gd name="connsiteX29" fmla="*/ 86144 w 246698"/>
              <a:gd name="connsiteY29" fmla="*/ 140284 h 255765"/>
              <a:gd name="connsiteX30" fmla="*/ 136551 w 246698"/>
              <a:gd name="connsiteY30" fmla="*/ 186424 h 255765"/>
              <a:gd name="connsiteX31" fmla="*/ 142151 w 246698"/>
              <a:gd name="connsiteY31" fmla="*/ 190424 h 255765"/>
              <a:gd name="connsiteX32" fmla="*/ 149885 w 246698"/>
              <a:gd name="connsiteY32" fmla="*/ 186424 h 255765"/>
              <a:gd name="connsiteX33" fmla="*/ 148286 w 246698"/>
              <a:gd name="connsiteY33" fmla="*/ 179756 h 255765"/>
              <a:gd name="connsiteX34" fmla="*/ 135751 w 246698"/>
              <a:gd name="connsiteY34" fmla="*/ 160820 h 255765"/>
              <a:gd name="connsiteX36" fmla="*/ 211227 w 246698"/>
              <a:gd name="connsiteY36" fmla="*/ 115481 h 255765"/>
              <a:gd name="connsiteX37" fmla="*/ 191491 w 246698"/>
              <a:gd name="connsiteY37" fmla="*/ 116281 h 255765"/>
              <a:gd name="connsiteX38" fmla="*/ 191491 w 246698"/>
              <a:gd name="connsiteY38" fmla="*/ 25070 h 255765"/>
              <a:gd name="connsiteX39" fmla="*/ 192024 w 246698"/>
              <a:gd name="connsiteY39" fmla="*/ 11468 h 255765"/>
              <a:gd name="connsiteX40" fmla="*/ 189090 w 246698"/>
              <a:gd name="connsiteY40" fmla="*/ 6400 h 255765"/>
              <a:gd name="connsiteX41" fmla="*/ 156820 w 246698"/>
              <a:gd name="connsiteY41" fmla="*/ 0 h 255765"/>
              <a:gd name="connsiteX42" fmla="*/ 153886 w 246698"/>
              <a:gd name="connsiteY42" fmla="*/ 1334 h 255765"/>
              <a:gd name="connsiteX43" fmla="*/ 152285 w 246698"/>
              <a:gd name="connsiteY43" fmla="*/ 6934 h 255765"/>
              <a:gd name="connsiteX44" fmla="*/ 175222 w 246698"/>
              <a:gd name="connsiteY44" fmla="*/ 20269 h 255765"/>
              <a:gd name="connsiteX45" fmla="*/ 175222 w 246698"/>
              <a:gd name="connsiteY45" fmla="*/ 209093 h 255765"/>
              <a:gd name="connsiteX46" fmla="*/ 176288 w 246698"/>
              <a:gd name="connsiteY46" fmla="*/ 255765 h 255765"/>
              <a:gd name="connsiteX47" fmla="*/ 185889 w 246698"/>
              <a:gd name="connsiteY47" fmla="*/ 255765 h 255765"/>
              <a:gd name="connsiteX48" fmla="*/ 191491 w 246698"/>
              <a:gd name="connsiteY48" fmla="*/ 202959 h 255765"/>
              <a:gd name="connsiteX49" fmla="*/ 191491 w 246698"/>
              <a:gd name="connsiteY49" fmla="*/ 126150 h 255765"/>
              <a:gd name="connsiteX50" fmla="*/ 238964 w 246698"/>
              <a:gd name="connsiteY50" fmla="*/ 125616 h 255765"/>
              <a:gd name="connsiteX51" fmla="*/ 243498 w 246698"/>
              <a:gd name="connsiteY51" fmla="*/ 124549 h 255765"/>
              <a:gd name="connsiteX52" fmla="*/ 246698 w 246698"/>
              <a:gd name="connsiteY52" fmla="*/ 116015 h 255765"/>
              <a:gd name="connsiteX53" fmla="*/ 243230 w 246698"/>
              <a:gd name="connsiteY53" fmla="*/ 112014 h 255765"/>
              <a:gd name="connsiteX54" fmla="*/ 219761 w 246698"/>
              <a:gd name="connsiteY54" fmla="*/ 110681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6698" h="255765">
                <a:moveTo>
                  <a:pt x="37338" y="31204"/>
                </a:moveTo>
                <a:cubicBezTo>
                  <a:pt x="37071" y="31738"/>
                  <a:pt x="37071" y="32271"/>
                  <a:pt x="37605" y="33071"/>
                </a:cubicBezTo>
                <a:cubicBezTo>
                  <a:pt x="42139" y="38671"/>
                  <a:pt x="48806" y="44006"/>
                  <a:pt x="54140" y="46940"/>
                </a:cubicBezTo>
                <a:cubicBezTo>
                  <a:pt x="55740" y="47740"/>
                  <a:pt x="56540" y="48006"/>
                  <a:pt x="58941" y="48006"/>
                </a:cubicBezTo>
                <a:cubicBezTo>
                  <a:pt x="70408" y="46940"/>
                  <a:pt x="90145" y="46406"/>
                  <a:pt x="103746" y="46406"/>
                </a:cubicBezTo>
                <a:cubicBezTo>
                  <a:pt x="105080" y="46406"/>
                  <a:pt x="106414" y="46139"/>
                  <a:pt x="107214" y="44806"/>
                </a:cubicBezTo>
                <a:cubicBezTo>
                  <a:pt x="108280" y="42938"/>
                  <a:pt x="108814" y="38405"/>
                  <a:pt x="108014" y="36005"/>
                </a:cubicBezTo>
                <a:cubicBezTo>
                  <a:pt x="107747" y="34137"/>
                  <a:pt x="106414" y="33604"/>
                  <a:pt x="104280" y="33604"/>
                </a:cubicBezTo>
                <a:cubicBezTo>
                  <a:pt x="85877" y="33604"/>
                  <a:pt x="62408" y="32804"/>
                  <a:pt x="38938" y="28804"/>
                </a:cubicBezTo>
                <a:moveTo>
                  <a:pt x="123482" y="156819"/>
                </a:moveTo>
                <a:lnTo>
                  <a:pt x="93879" y="132283"/>
                </a:lnTo>
                <a:cubicBezTo>
                  <a:pt x="109080" y="116015"/>
                  <a:pt x="121082" y="99213"/>
                  <a:pt x="128816" y="82677"/>
                </a:cubicBezTo>
                <a:lnTo>
                  <a:pt x="133883" y="75476"/>
                </a:lnTo>
                <a:cubicBezTo>
                  <a:pt x="134683" y="74409"/>
                  <a:pt x="134683" y="72810"/>
                  <a:pt x="133617" y="72275"/>
                </a:cubicBezTo>
                <a:cubicBezTo>
                  <a:pt x="131217" y="70942"/>
                  <a:pt x="125616" y="68276"/>
                  <a:pt x="122682" y="67209"/>
                </a:cubicBezTo>
                <a:cubicBezTo>
                  <a:pt x="121348" y="66675"/>
                  <a:pt x="119482" y="66675"/>
                  <a:pt x="118414" y="67209"/>
                </a:cubicBezTo>
                <a:lnTo>
                  <a:pt x="110148" y="71475"/>
                </a:lnTo>
                <a:cubicBezTo>
                  <a:pt x="98146" y="72275"/>
                  <a:pt x="42139" y="73343"/>
                  <a:pt x="31471" y="73075"/>
                </a:cubicBezTo>
                <a:cubicBezTo>
                  <a:pt x="24803" y="73075"/>
                  <a:pt x="15469" y="72543"/>
                  <a:pt x="8801" y="71475"/>
                </a:cubicBezTo>
                <a:lnTo>
                  <a:pt x="7201" y="74143"/>
                </a:lnTo>
                <a:cubicBezTo>
                  <a:pt x="6934" y="74943"/>
                  <a:pt x="7201" y="75743"/>
                  <a:pt x="8001" y="76543"/>
                </a:cubicBezTo>
                <a:cubicBezTo>
                  <a:pt x="13601" y="80810"/>
                  <a:pt x="21069" y="84810"/>
                  <a:pt x="28004" y="87211"/>
                </a:cubicBezTo>
                <a:cubicBezTo>
                  <a:pt x="33071" y="85344"/>
                  <a:pt x="43473" y="83478"/>
                  <a:pt x="48806" y="83210"/>
                </a:cubicBezTo>
                <a:cubicBezTo>
                  <a:pt x="56807" y="82410"/>
                  <a:pt x="94411" y="81610"/>
                  <a:pt x="108547" y="81610"/>
                </a:cubicBezTo>
                <a:cubicBezTo>
                  <a:pt x="89078" y="120015"/>
                  <a:pt x="50406" y="161620"/>
                  <a:pt x="800" y="193357"/>
                </a:cubicBezTo>
                <a:cubicBezTo>
                  <a:pt x="0" y="194158"/>
                  <a:pt x="0" y="194958"/>
                  <a:pt x="800" y="195491"/>
                </a:cubicBezTo>
                <a:lnTo>
                  <a:pt x="3201" y="197891"/>
                </a:lnTo>
                <a:cubicBezTo>
                  <a:pt x="3733" y="198158"/>
                  <a:pt x="4267" y="198158"/>
                  <a:pt x="5334" y="197624"/>
                </a:cubicBezTo>
                <a:cubicBezTo>
                  <a:pt x="35471" y="182690"/>
                  <a:pt x="63474" y="162420"/>
                  <a:pt x="86144" y="140284"/>
                </a:cubicBezTo>
                <a:lnTo>
                  <a:pt x="136551" y="186424"/>
                </a:lnTo>
                <a:cubicBezTo>
                  <a:pt x="138417" y="188023"/>
                  <a:pt x="140818" y="189891"/>
                  <a:pt x="142151" y="190424"/>
                </a:cubicBezTo>
                <a:cubicBezTo>
                  <a:pt x="145085" y="190957"/>
                  <a:pt x="148819" y="189090"/>
                  <a:pt x="149885" y="186424"/>
                </a:cubicBezTo>
                <a:cubicBezTo>
                  <a:pt x="150419" y="184823"/>
                  <a:pt x="149885" y="182690"/>
                  <a:pt x="148286" y="179756"/>
                </a:cubicBezTo>
                <a:cubicBezTo>
                  <a:pt x="145618" y="174956"/>
                  <a:pt x="140284" y="166688"/>
                  <a:pt x="135751" y="160820"/>
                </a:cubicBezTo>
                <a:moveTo>
                  <a:pt x="211227" y="115481"/>
                </a:moveTo>
                <a:lnTo>
                  <a:pt x="191491" y="116281"/>
                </a:lnTo>
                <a:lnTo>
                  <a:pt x="191491" y="25070"/>
                </a:lnTo>
                <a:lnTo>
                  <a:pt x="192024" y="11468"/>
                </a:lnTo>
                <a:cubicBezTo>
                  <a:pt x="192024" y="9068"/>
                  <a:pt x="191224" y="7201"/>
                  <a:pt x="189090" y="6400"/>
                </a:cubicBezTo>
                <a:cubicBezTo>
                  <a:pt x="181890" y="3734"/>
                  <a:pt x="165888" y="267"/>
                  <a:pt x="156820" y="0"/>
                </a:cubicBezTo>
                <a:cubicBezTo>
                  <a:pt x="154953" y="0"/>
                  <a:pt x="154153" y="267"/>
                  <a:pt x="153886" y="1334"/>
                </a:cubicBezTo>
                <a:lnTo>
                  <a:pt x="152285" y="6934"/>
                </a:lnTo>
                <a:cubicBezTo>
                  <a:pt x="161620" y="10135"/>
                  <a:pt x="170155" y="14669"/>
                  <a:pt x="175222" y="20269"/>
                </a:cubicBezTo>
                <a:lnTo>
                  <a:pt x="175222" y="209093"/>
                </a:lnTo>
                <a:cubicBezTo>
                  <a:pt x="175222" y="220561"/>
                  <a:pt x="175489" y="244297"/>
                  <a:pt x="176288" y="255765"/>
                </a:cubicBezTo>
                <a:lnTo>
                  <a:pt x="185889" y="255765"/>
                </a:lnTo>
                <a:cubicBezTo>
                  <a:pt x="189357" y="241097"/>
                  <a:pt x="191491" y="217894"/>
                  <a:pt x="191491" y="202959"/>
                </a:cubicBezTo>
                <a:lnTo>
                  <a:pt x="191491" y="126150"/>
                </a:lnTo>
                <a:lnTo>
                  <a:pt x="238964" y="125616"/>
                </a:lnTo>
                <a:cubicBezTo>
                  <a:pt x="240296" y="125616"/>
                  <a:pt x="242164" y="125350"/>
                  <a:pt x="243498" y="124549"/>
                </a:cubicBezTo>
                <a:cubicBezTo>
                  <a:pt x="245097" y="123482"/>
                  <a:pt x="246698" y="120548"/>
                  <a:pt x="246698" y="116015"/>
                </a:cubicBezTo>
                <a:cubicBezTo>
                  <a:pt x="246698" y="114147"/>
                  <a:pt x="245097" y="112547"/>
                  <a:pt x="243230" y="112014"/>
                </a:cubicBezTo>
                <a:cubicBezTo>
                  <a:pt x="238163" y="110947"/>
                  <a:pt x="227495" y="110414"/>
                  <a:pt x="219761" y="1106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1" name="Freeform 111"/>
          <p:cNvSpPr/>
          <p:nvPr/>
        </p:nvSpPr>
        <p:spPr>
          <a:xfrm>
            <a:off x="6707415" y="6802578"/>
            <a:ext cx="206959" cy="255765"/>
          </a:xfrm>
          <a:custGeom>
            <a:avLst/>
            <a:gdLst>
              <a:gd name="connsiteX0" fmla="*/ 86678 w 206959"/>
              <a:gd name="connsiteY0" fmla="*/ 46139 h 255765"/>
              <a:gd name="connsiteX1" fmla="*/ 127482 w 206959"/>
              <a:gd name="connsiteY1" fmla="*/ 85078 h 255765"/>
              <a:gd name="connsiteX2" fmla="*/ 86678 w 206959"/>
              <a:gd name="connsiteY2" fmla="*/ 123749 h 255765"/>
              <a:gd name="connsiteX3" fmla="*/ 45872 w 206959"/>
              <a:gd name="connsiteY3" fmla="*/ 85078 h 255765"/>
              <a:gd name="connsiteX4" fmla="*/ 86678 w 206959"/>
              <a:gd name="connsiteY4" fmla="*/ 46139 h 255765"/>
              <a:gd name="connsiteX6" fmla="*/ 86678 w 206959"/>
              <a:gd name="connsiteY6" fmla="*/ 136017 h 255765"/>
              <a:gd name="connsiteX7" fmla="*/ 144818 w 206959"/>
              <a:gd name="connsiteY7" fmla="*/ 85078 h 255765"/>
              <a:gd name="connsiteX8" fmla="*/ 86678 w 206959"/>
              <a:gd name="connsiteY8" fmla="*/ 33872 h 255765"/>
              <a:gd name="connsiteX9" fmla="*/ 28537 w 206959"/>
              <a:gd name="connsiteY9" fmla="*/ 85078 h 255765"/>
              <a:gd name="connsiteX10" fmla="*/ 86678 w 206959"/>
              <a:gd name="connsiteY10" fmla="*/ 136017 h 255765"/>
              <a:gd name="connsiteX12" fmla="*/ 166954 w 206959"/>
              <a:gd name="connsiteY12" fmla="*/ 6934 h 255765"/>
              <a:gd name="connsiteX13" fmla="*/ 189891 w 206959"/>
              <a:gd name="connsiteY13" fmla="*/ 20269 h 255765"/>
              <a:gd name="connsiteX14" fmla="*/ 189891 w 206959"/>
              <a:gd name="connsiteY14" fmla="*/ 162954 h 255765"/>
              <a:gd name="connsiteX15" fmla="*/ 30670 w 206959"/>
              <a:gd name="connsiteY15" fmla="*/ 178156 h 255765"/>
              <a:gd name="connsiteX16" fmla="*/ 1867 w 206959"/>
              <a:gd name="connsiteY16" fmla="*/ 176023 h 255765"/>
              <a:gd name="connsiteX17" fmla="*/ 533 w 206959"/>
              <a:gd name="connsiteY17" fmla="*/ 178956 h 255765"/>
              <a:gd name="connsiteX18" fmla="*/ 1333 w 206959"/>
              <a:gd name="connsiteY18" fmla="*/ 181622 h 255765"/>
              <a:gd name="connsiteX19" fmla="*/ 27203 w 206959"/>
              <a:gd name="connsiteY19" fmla="*/ 196024 h 255765"/>
              <a:gd name="connsiteX20" fmla="*/ 47472 w 206959"/>
              <a:gd name="connsiteY20" fmla="*/ 191491 h 255765"/>
              <a:gd name="connsiteX21" fmla="*/ 189891 w 206959"/>
              <a:gd name="connsiteY21" fmla="*/ 172021 h 255765"/>
              <a:gd name="connsiteX22" fmla="*/ 189891 w 206959"/>
              <a:gd name="connsiteY22" fmla="*/ 209093 h 255765"/>
              <a:gd name="connsiteX23" fmla="*/ 191224 w 206959"/>
              <a:gd name="connsiteY23" fmla="*/ 255765 h 255765"/>
              <a:gd name="connsiteX24" fmla="*/ 200825 w 206959"/>
              <a:gd name="connsiteY24" fmla="*/ 255765 h 255765"/>
              <a:gd name="connsiteX25" fmla="*/ 206426 w 206959"/>
              <a:gd name="connsiteY25" fmla="*/ 202959 h 255765"/>
              <a:gd name="connsiteX26" fmla="*/ 206426 w 206959"/>
              <a:gd name="connsiteY26" fmla="*/ 25070 h 255765"/>
              <a:gd name="connsiteX27" fmla="*/ 206959 w 206959"/>
              <a:gd name="connsiteY27" fmla="*/ 11468 h 255765"/>
              <a:gd name="connsiteX28" fmla="*/ 203759 w 206959"/>
              <a:gd name="connsiteY28" fmla="*/ 6400 h 255765"/>
              <a:gd name="connsiteX29" fmla="*/ 171755 w 206959"/>
              <a:gd name="connsiteY29" fmla="*/ 0 h 255765"/>
              <a:gd name="connsiteX30" fmla="*/ 168821 w 206959"/>
              <a:gd name="connsiteY30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06959" h="255765">
                <a:moveTo>
                  <a:pt x="86678" y="46139"/>
                </a:moveTo>
                <a:cubicBezTo>
                  <a:pt x="109613" y="46139"/>
                  <a:pt x="127482" y="61341"/>
                  <a:pt x="127482" y="85078"/>
                </a:cubicBezTo>
                <a:cubicBezTo>
                  <a:pt x="127482" y="108547"/>
                  <a:pt x="109613" y="123749"/>
                  <a:pt x="86678" y="123749"/>
                </a:cubicBezTo>
                <a:cubicBezTo>
                  <a:pt x="63741" y="123749"/>
                  <a:pt x="45872" y="108547"/>
                  <a:pt x="45872" y="85078"/>
                </a:cubicBezTo>
                <a:cubicBezTo>
                  <a:pt x="45872" y="61341"/>
                  <a:pt x="63741" y="46139"/>
                  <a:pt x="86678" y="46139"/>
                </a:cubicBezTo>
                <a:moveTo>
                  <a:pt x="86678" y="136017"/>
                </a:moveTo>
                <a:cubicBezTo>
                  <a:pt x="119748" y="136017"/>
                  <a:pt x="144818" y="114415"/>
                  <a:pt x="144818" y="85078"/>
                </a:cubicBezTo>
                <a:cubicBezTo>
                  <a:pt x="144818" y="55740"/>
                  <a:pt x="119748" y="33872"/>
                  <a:pt x="86678" y="33872"/>
                </a:cubicBezTo>
                <a:cubicBezTo>
                  <a:pt x="53607" y="33872"/>
                  <a:pt x="28537" y="55740"/>
                  <a:pt x="28537" y="85078"/>
                </a:cubicBezTo>
                <a:cubicBezTo>
                  <a:pt x="28537" y="114415"/>
                  <a:pt x="53607" y="136017"/>
                  <a:pt x="86678" y="136017"/>
                </a:cubicBezTo>
                <a:moveTo>
                  <a:pt x="166954" y="6934"/>
                </a:moveTo>
                <a:cubicBezTo>
                  <a:pt x="176555" y="10135"/>
                  <a:pt x="185089" y="14669"/>
                  <a:pt x="189891" y="20269"/>
                </a:cubicBezTo>
                <a:lnTo>
                  <a:pt x="189891" y="162954"/>
                </a:lnTo>
                <a:cubicBezTo>
                  <a:pt x="149085" y="170155"/>
                  <a:pt x="71209" y="177356"/>
                  <a:pt x="30670" y="178156"/>
                </a:cubicBezTo>
                <a:cubicBezTo>
                  <a:pt x="21869" y="178422"/>
                  <a:pt x="10934" y="177622"/>
                  <a:pt x="1867" y="176023"/>
                </a:cubicBezTo>
                <a:lnTo>
                  <a:pt x="533" y="178956"/>
                </a:lnTo>
                <a:cubicBezTo>
                  <a:pt x="0" y="180022"/>
                  <a:pt x="267" y="180822"/>
                  <a:pt x="1333" y="181622"/>
                </a:cubicBezTo>
                <a:cubicBezTo>
                  <a:pt x="8268" y="186957"/>
                  <a:pt x="18135" y="192557"/>
                  <a:pt x="27203" y="196024"/>
                </a:cubicBezTo>
                <a:cubicBezTo>
                  <a:pt x="31738" y="194158"/>
                  <a:pt x="42672" y="191757"/>
                  <a:pt x="47472" y="191491"/>
                </a:cubicBezTo>
                <a:cubicBezTo>
                  <a:pt x="84544" y="189624"/>
                  <a:pt x="155753" y="180290"/>
                  <a:pt x="189891" y="172021"/>
                </a:cubicBezTo>
                <a:lnTo>
                  <a:pt x="189891" y="209093"/>
                </a:lnTo>
                <a:cubicBezTo>
                  <a:pt x="189891" y="220561"/>
                  <a:pt x="190423" y="244297"/>
                  <a:pt x="191224" y="255765"/>
                </a:cubicBezTo>
                <a:lnTo>
                  <a:pt x="200825" y="255765"/>
                </a:lnTo>
                <a:cubicBezTo>
                  <a:pt x="204292" y="241097"/>
                  <a:pt x="206426" y="217894"/>
                  <a:pt x="206426" y="202959"/>
                </a:cubicBezTo>
                <a:lnTo>
                  <a:pt x="206426" y="25070"/>
                </a:lnTo>
                <a:lnTo>
                  <a:pt x="206959" y="11468"/>
                </a:lnTo>
                <a:cubicBezTo>
                  <a:pt x="206959" y="9068"/>
                  <a:pt x="206160" y="7201"/>
                  <a:pt x="203759" y="6400"/>
                </a:cubicBezTo>
                <a:cubicBezTo>
                  <a:pt x="196558" y="3734"/>
                  <a:pt x="180822" y="267"/>
                  <a:pt x="171755" y="0"/>
                </a:cubicBezTo>
                <a:cubicBezTo>
                  <a:pt x="169621" y="0"/>
                  <a:pt x="169087" y="267"/>
                  <a:pt x="168821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2" name="Freeform 112"/>
          <p:cNvSpPr/>
          <p:nvPr/>
        </p:nvSpPr>
        <p:spPr>
          <a:xfrm>
            <a:off x="7022891" y="6802578"/>
            <a:ext cx="241364" cy="247765"/>
          </a:xfrm>
          <a:custGeom>
            <a:avLst/>
            <a:gdLst>
              <a:gd name="connsiteX0" fmla="*/ 205892 w 241364"/>
              <a:gd name="connsiteY0" fmla="*/ 82144 h 247765"/>
              <a:gd name="connsiteX1" fmla="*/ 186957 w 241364"/>
              <a:gd name="connsiteY1" fmla="*/ 82944 h 247765"/>
              <a:gd name="connsiteX2" fmla="*/ 186957 w 241364"/>
              <a:gd name="connsiteY2" fmla="*/ 25070 h 247765"/>
              <a:gd name="connsiteX3" fmla="*/ 187490 w 241364"/>
              <a:gd name="connsiteY3" fmla="*/ 11468 h 247765"/>
              <a:gd name="connsiteX4" fmla="*/ 184290 w 241364"/>
              <a:gd name="connsiteY4" fmla="*/ 6400 h 247765"/>
              <a:gd name="connsiteX5" fmla="*/ 152286 w 241364"/>
              <a:gd name="connsiteY5" fmla="*/ 0 h 247765"/>
              <a:gd name="connsiteX6" fmla="*/ 149352 w 241364"/>
              <a:gd name="connsiteY6" fmla="*/ 1334 h 247765"/>
              <a:gd name="connsiteX7" fmla="*/ 147751 w 241364"/>
              <a:gd name="connsiteY7" fmla="*/ 7201 h 247765"/>
              <a:gd name="connsiteX8" fmla="*/ 170421 w 241364"/>
              <a:gd name="connsiteY8" fmla="*/ 20269 h 247765"/>
              <a:gd name="connsiteX9" fmla="*/ 170421 w 241364"/>
              <a:gd name="connsiteY9" fmla="*/ 106413 h 247765"/>
              <a:gd name="connsiteX10" fmla="*/ 171755 w 241364"/>
              <a:gd name="connsiteY10" fmla="*/ 142151 h 247765"/>
              <a:gd name="connsiteX11" fmla="*/ 181356 w 241364"/>
              <a:gd name="connsiteY11" fmla="*/ 142151 h 247765"/>
              <a:gd name="connsiteX12" fmla="*/ 186957 w 241364"/>
              <a:gd name="connsiteY12" fmla="*/ 100547 h 247765"/>
              <a:gd name="connsiteX13" fmla="*/ 186957 w 241364"/>
              <a:gd name="connsiteY13" fmla="*/ 92812 h 247765"/>
              <a:gd name="connsiteX14" fmla="*/ 233629 w 241364"/>
              <a:gd name="connsiteY14" fmla="*/ 92012 h 247765"/>
              <a:gd name="connsiteX15" fmla="*/ 238163 w 241364"/>
              <a:gd name="connsiteY15" fmla="*/ 90945 h 247765"/>
              <a:gd name="connsiteX16" fmla="*/ 241364 w 241364"/>
              <a:gd name="connsiteY16" fmla="*/ 82410 h 247765"/>
              <a:gd name="connsiteX17" fmla="*/ 237896 w 241364"/>
              <a:gd name="connsiteY17" fmla="*/ 78410 h 247765"/>
              <a:gd name="connsiteX18" fmla="*/ 214426 w 241364"/>
              <a:gd name="connsiteY18" fmla="*/ 77077 h 247765"/>
              <a:gd name="connsiteX20" fmla="*/ 170155 w 241364"/>
              <a:gd name="connsiteY20" fmla="*/ 236830 h 247765"/>
              <a:gd name="connsiteX21" fmla="*/ 82944 w 241364"/>
              <a:gd name="connsiteY21" fmla="*/ 237630 h 247765"/>
              <a:gd name="connsiteX22" fmla="*/ 78410 w 241364"/>
              <a:gd name="connsiteY22" fmla="*/ 233096 h 247765"/>
              <a:gd name="connsiteX23" fmla="*/ 78410 w 241364"/>
              <a:gd name="connsiteY23" fmla="*/ 205093 h 247765"/>
              <a:gd name="connsiteX24" fmla="*/ 184024 w 241364"/>
              <a:gd name="connsiteY24" fmla="*/ 203759 h 247765"/>
              <a:gd name="connsiteX25" fmla="*/ 185890 w 241364"/>
              <a:gd name="connsiteY25" fmla="*/ 198158 h 247765"/>
              <a:gd name="connsiteX26" fmla="*/ 184824 w 241364"/>
              <a:gd name="connsiteY26" fmla="*/ 196024 h 247765"/>
              <a:gd name="connsiteX27" fmla="*/ 180022 w 241364"/>
              <a:gd name="connsiteY27" fmla="*/ 193891 h 247765"/>
              <a:gd name="connsiteX28" fmla="*/ 185356 w 241364"/>
              <a:gd name="connsiteY28" fmla="*/ 164554 h 247765"/>
              <a:gd name="connsiteX29" fmla="*/ 188023 w 241364"/>
              <a:gd name="connsiteY29" fmla="*/ 158953 h 247765"/>
              <a:gd name="connsiteX30" fmla="*/ 187490 w 241364"/>
              <a:gd name="connsiteY30" fmla="*/ 155753 h 247765"/>
              <a:gd name="connsiteX31" fmla="*/ 178422 w 241364"/>
              <a:gd name="connsiteY31" fmla="*/ 150685 h 247765"/>
              <a:gd name="connsiteX32" fmla="*/ 174155 w 241364"/>
              <a:gd name="connsiteY32" fmla="*/ 150685 h 247765"/>
              <a:gd name="connsiteX33" fmla="*/ 166954 w 241364"/>
              <a:gd name="connsiteY33" fmla="*/ 154153 h 247765"/>
              <a:gd name="connsiteX34" fmla="*/ 69342 w 241364"/>
              <a:gd name="connsiteY34" fmla="*/ 155753 h 247765"/>
              <a:gd name="connsiteX35" fmla="*/ 46139 w 241364"/>
              <a:gd name="connsiteY35" fmla="*/ 153619 h 247765"/>
              <a:gd name="connsiteX36" fmla="*/ 44806 w 241364"/>
              <a:gd name="connsiteY36" fmla="*/ 156287 h 247765"/>
              <a:gd name="connsiteX37" fmla="*/ 45606 w 241364"/>
              <a:gd name="connsiteY37" fmla="*/ 158687 h 247765"/>
              <a:gd name="connsiteX38" fmla="*/ 66408 w 241364"/>
              <a:gd name="connsiteY38" fmla="*/ 169088 h 247765"/>
              <a:gd name="connsiteX39" fmla="*/ 87211 w 241364"/>
              <a:gd name="connsiteY39" fmla="*/ 164821 h 247765"/>
              <a:gd name="connsiteX40" fmla="*/ 166421 w 241364"/>
              <a:gd name="connsiteY40" fmla="*/ 163754 h 247765"/>
              <a:gd name="connsiteX41" fmla="*/ 165887 w 241364"/>
              <a:gd name="connsiteY41" fmla="*/ 193357 h 247765"/>
              <a:gd name="connsiteX42" fmla="*/ 161887 w 241364"/>
              <a:gd name="connsiteY42" fmla="*/ 194691 h 247765"/>
              <a:gd name="connsiteX43" fmla="*/ 78943 w 241364"/>
              <a:gd name="connsiteY43" fmla="*/ 196024 h 247765"/>
              <a:gd name="connsiteX44" fmla="*/ 49873 w 241364"/>
              <a:gd name="connsiteY44" fmla="*/ 194691 h 247765"/>
              <a:gd name="connsiteX45" fmla="*/ 47206 w 241364"/>
              <a:gd name="connsiteY45" fmla="*/ 196024 h 247765"/>
              <a:gd name="connsiteX46" fmla="*/ 46406 w 241364"/>
              <a:gd name="connsiteY46" fmla="*/ 200559 h 247765"/>
              <a:gd name="connsiteX47" fmla="*/ 61341 w 241364"/>
              <a:gd name="connsiteY47" fmla="*/ 206693 h 247765"/>
              <a:gd name="connsiteX48" fmla="*/ 61341 w 241364"/>
              <a:gd name="connsiteY48" fmla="*/ 231763 h 247765"/>
              <a:gd name="connsiteX49" fmla="*/ 79743 w 241364"/>
              <a:gd name="connsiteY49" fmla="*/ 247765 h 247765"/>
              <a:gd name="connsiteX50" fmla="*/ 197624 w 241364"/>
              <a:gd name="connsiteY50" fmla="*/ 247231 h 247765"/>
              <a:gd name="connsiteX51" fmla="*/ 200825 w 241364"/>
              <a:gd name="connsiteY51" fmla="*/ 246164 h 247765"/>
              <a:gd name="connsiteX52" fmla="*/ 203226 w 241364"/>
              <a:gd name="connsiteY52" fmla="*/ 237896 h 247765"/>
              <a:gd name="connsiteX53" fmla="*/ 200292 w 241364"/>
              <a:gd name="connsiteY53" fmla="*/ 234697 h 247765"/>
              <a:gd name="connsiteX54" fmla="*/ 177889 w 241364"/>
              <a:gd name="connsiteY54" fmla="*/ 232829 h 247765"/>
              <a:gd name="connsiteX56" fmla="*/ 121615 w 241364"/>
              <a:gd name="connsiteY56" fmla="*/ 114947 h 247765"/>
              <a:gd name="connsiteX57" fmla="*/ 124549 w 241364"/>
              <a:gd name="connsiteY57" fmla="*/ 90945 h 247765"/>
              <a:gd name="connsiteX58" fmla="*/ 125349 w 241364"/>
              <a:gd name="connsiteY58" fmla="*/ 33604 h 247765"/>
              <a:gd name="connsiteX59" fmla="*/ 125883 w 241364"/>
              <a:gd name="connsiteY59" fmla="*/ 23469 h 247765"/>
              <a:gd name="connsiteX60" fmla="*/ 123215 w 241364"/>
              <a:gd name="connsiteY60" fmla="*/ 19469 h 247765"/>
              <a:gd name="connsiteX61" fmla="*/ 97079 w 241364"/>
              <a:gd name="connsiteY61" fmla="*/ 14135 h 247765"/>
              <a:gd name="connsiteX62" fmla="*/ 94412 w 241364"/>
              <a:gd name="connsiteY62" fmla="*/ 15202 h 247765"/>
              <a:gd name="connsiteX63" fmla="*/ 92546 w 241364"/>
              <a:gd name="connsiteY63" fmla="*/ 20803 h 247765"/>
              <a:gd name="connsiteX64" fmla="*/ 108547 w 241364"/>
              <a:gd name="connsiteY64" fmla="*/ 31204 h 247765"/>
              <a:gd name="connsiteX65" fmla="*/ 108547 w 241364"/>
              <a:gd name="connsiteY65" fmla="*/ 62408 h 247765"/>
              <a:gd name="connsiteX66" fmla="*/ 33871 w 241364"/>
              <a:gd name="connsiteY66" fmla="*/ 63474 h 247765"/>
              <a:gd name="connsiteX67" fmla="*/ 33871 w 241364"/>
              <a:gd name="connsiteY67" fmla="*/ 44806 h 247765"/>
              <a:gd name="connsiteX68" fmla="*/ 34137 w 241364"/>
              <a:gd name="connsiteY68" fmla="*/ 33872 h 247765"/>
              <a:gd name="connsiteX69" fmla="*/ 31737 w 241364"/>
              <a:gd name="connsiteY69" fmla="*/ 30137 h 247765"/>
              <a:gd name="connsiteX70" fmla="*/ 4534 w 241364"/>
              <a:gd name="connsiteY70" fmla="*/ 26937 h 247765"/>
              <a:gd name="connsiteX71" fmla="*/ 1600 w 241364"/>
              <a:gd name="connsiteY71" fmla="*/ 28004 h 247765"/>
              <a:gd name="connsiteX72" fmla="*/ 0 w 241364"/>
              <a:gd name="connsiteY72" fmla="*/ 33872 h 247765"/>
              <a:gd name="connsiteX73" fmla="*/ 16802 w 241364"/>
              <a:gd name="connsiteY73" fmla="*/ 42139 h 247765"/>
              <a:gd name="connsiteX74" fmla="*/ 18403 w 241364"/>
              <a:gd name="connsiteY74" fmla="*/ 122415 h 247765"/>
              <a:gd name="connsiteX75" fmla="*/ 20269 w 241364"/>
              <a:gd name="connsiteY75" fmla="*/ 136817 h 247765"/>
              <a:gd name="connsiteX76" fmla="*/ 29337 w 241364"/>
              <a:gd name="connsiteY76" fmla="*/ 136817 h 247765"/>
              <a:gd name="connsiteX77" fmla="*/ 33338 w 241364"/>
              <a:gd name="connsiteY77" fmla="*/ 125882 h 247765"/>
              <a:gd name="connsiteX78" fmla="*/ 127215 w 241364"/>
              <a:gd name="connsiteY78" fmla="*/ 125082 h 247765"/>
              <a:gd name="connsiteX79" fmla="*/ 129083 w 241364"/>
              <a:gd name="connsiteY79" fmla="*/ 118682 h 247765"/>
              <a:gd name="connsiteX80" fmla="*/ 127215 w 241364"/>
              <a:gd name="connsiteY80" fmla="*/ 116548 h 247765"/>
              <a:gd name="connsiteX82" fmla="*/ 108547 w 241364"/>
              <a:gd name="connsiteY82" fmla="*/ 72543 h 247765"/>
              <a:gd name="connsiteX83" fmla="*/ 108547 w 241364"/>
              <a:gd name="connsiteY83" fmla="*/ 114947 h 247765"/>
              <a:gd name="connsiteX84" fmla="*/ 33604 w 241364"/>
              <a:gd name="connsiteY84" fmla="*/ 115748 h 247765"/>
              <a:gd name="connsiteX85" fmla="*/ 33871 w 241364"/>
              <a:gd name="connsiteY85" fmla="*/ 73609 h 247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</a:cxnLst>
            <a:rect l="l" t="t" r="r" b="b"/>
            <a:pathLst>
              <a:path w="241364" h="247765">
                <a:moveTo>
                  <a:pt x="205892" y="82144"/>
                </a:moveTo>
                <a:lnTo>
                  <a:pt x="186957" y="82944"/>
                </a:lnTo>
                <a:lnTo>
                  <a:pt x="186957" y="25070"/>
                </a:lnTo>
                <a:lnTo>
                  <a:pt x="187490" y="11468"/>
                </a:lnTo>
                <a:cubicBezTo>
                  <a:pt x="187490" y="9068"/>
                  <a:pt x="186690" y="7201"/>
                  <a:pt x="184290" y="6400"/>
                </a:cubicBezTo>
                <a:cubicBezTo>
                  <a:pt x="177089" y="3734"/>
                  <a:pt x="161354" y="267"/>
                  <a:pt x="152286" y="0"/>
                </a:cubicBezTo>
                <a:cubicBezTo>
                  <a:pt x="150419" y="0"/>
                  <a:pt x="149619" y="267"/>
                  <a:pt x="149352" y="1334"/>
                </a:cubicBezTo>
                <a:lnTo>
                  <a:pt x="147751" y="7201"/>
                </a:lnTo>
                <a:cubicBezTo>
                  <a:pt x="157087" y="10135"/>
                  <a:pt x="165621" y="14669"/>
                  <a:pt x="170421" y="20269"/>
                </a:cubicBezTo>
                <a:lnTo>
                  <a:pt x="170421" y="106413"/>
                </a:lnTo>
                <a:cubicBezTo>
                  <a:pt x="170421" y="116281"/>
                  <a:pt x="170688" y="133350"/>
                  <a:pt x="171755" y="142151"/>
                </a:cubicBezTo>
                <a:lnTo>
                  <a:pt x="181356" y="142151"/>
                </a:lnTo>
                <a:cubicBezTo>
                  <a:pt x="184824" y="132817"/>
                  <a:pt x="186957" y="116815"/>
                  <a:pt x="186957" y="100547"/>
                </a:cubicBezTo>
                <a:lnTo>
                  <a:pt x="186957" y="92812"/>
                </a:lnTo>
                <a:lnTo>
                  <a:pt x="233629" y="92012"/>
                </a:lnTo>
                <a:cubicBezTo>
                  <a:pt x="234962" y="92012"/>
                  <a:pt x="236830" y="91745"/>
                  <a:pt x="238163" y="90945"/>
                </a:cubicBezTo>
                <a:cubicBezTo>
                  <a:pt x="239764" y="90144"/>
                  <a:pt x="241364" y="86944"/>
                  <a:pt x="241364" y="82410"/>
                </a:cubicBezTo>
                <a:cubicBezTo>
                  <a:pt x="241364" y="80810"/>
                  <a:pt x="239764" y="78943"/>
                  <a:pt x="237896" y="78410"/>
                </a:cubicBezTo>
                <a:cubicBezTo>
                  <a:pt x="232829" y="77343"/>
                  <a:pt x="222161" y="76810"/>
                  <a:pt x="214426" y="77077"/>
                </a:cubicBezTo>
                <a:moveTo>
                  <a:pt x="170155" y="236830"/>
                </a:moveTo>
                <a:cubicBezTo>
                  <a:pt x="154686" y="237630"/>
                  <a:pt x="103213" y="237896"/>
                  <a:pt x="82944" y="237630"/>
                </a:cubicBezTo>
                <a:cubicBezTo>
                  <a:pt x="79743" y="237630"/>
                  <a:pt x="78410" y="236296"/>
                  <a:pt x="78410" y="233096"/>
                </a:cubicBezTo>
                <a:lnTo>
                  <a:pt x="78410" y="205093"/>
                </a:lnTo>
                <a:lnTo>
                  <a:pt x="184024" y="203759"/>
                </a:lnTo>
                <a:cubicBezTo>
                  <a:pt x="185090" y="202692"/>
                  <a:pt x="185890" y="200559"/>
                  <a:pt x="185890" y="198158"/>
                </a:cubicBezTo>
                <a:cubicBezTo>
                  <a:pt x="185890" y="197091"/>
                  <a:pt x="185624" y="196558"/>
                  <a:pt x="184824" y="196024"/>
                </a:cubicBezTo>
                <a:lnTo>
                  <a:pt x="180022" y="193891"/>
                </a:lnTo>
                <a:cubicBezTo>
                  <a:pt x="182156" y="186690"/>
                  <a:pt x="184824" y="172822"/>
                  <a:pt x="185356" y="164554"/>
                </a:cubicBezTo>
                <a:lnTo>
                  <a:pt x="188023" y="158953"/>
                </a:lnTo>
                <a:cubicBezTo>
                  <a:pt x="188823" y="157620"/>
                  <a:pt x="188557" y="156553"/>
                  <a:pt x="187490" y="155753"/>
                </a:cubicBezTo>
                <a:cubicBezTo>
                  <a:pt x="185624" y="154419"/>
                  <a:pt x="180823" y="151753"/>
                  <a:pt x="178422" y="150685"/>
                </a:cubicBezTo>
                <a:cubicBezTo>
                  <a:pt x="177089" y="150153"/>
                  <a:pt x="175489" y="150153"/>
                  <a:pt x="174155" y="150685"/>
                </a:cubicBezTo>
                <a:lnTo>
                  <a:pt x="166954" y="154153"/>
                </a:lnTo>
                <a:cubicBezTo>
                  <a:pt x="150152" y="154953"/>
                  <a:pt x="83477" y="155753"/>
                  <a:pt x="69342" y="155753"/>
                </a:cubicBezTo>
                <a:cubicBezTo>
                  <a:pt x="62941" y="155753"/>
                  <a:pt x="53074" y="154953"/>
                  <a:pt x="46139" y="153619"/>
                </a:cubicBezTo>
                <a:lnTo>
                  <a:pt x="44806" y="156287"/>
                </a:lnTo>
                <a:cubicBezTo>
                  <a:pt x="44539" y="157087"/>
                  <a:pt x="44539" y="157886"/>
                  <a:pt x="45606" y="158687"/>
                </a:cubicBezTo>
                <a:cubicBezTo>
                  <a:pt x="50940" y="162420"/>
                  <a:pt x="58141" y="166421"/>
                  <a:pt x="66408" y="169088"/>
                </a:cubicBezTo>
                <a:cubicBezTo>
                  <a:pt x="72542" y="166954"/>
                  <a:pt x="82410" y="165088"/>
                  <a:pt x="87211" y="164821"/>
                </a:cubicBezTo>
                <a:cubicBezTo>
                  <a:pt x="98145" y="164287"/>
                  <a:pt x="150419" y="163754"/>
                  <a:pt x="166421" y="163754"/>
                </a:cubicBezTo>
                <a:cubicBezTo>
                  <a:pt x="166688" y="170421"/>
                  <a:pt x="166421" y="186424"/>
                  <a:pt x="165887" y="193357"/>
                </a:cubicBezTo>
                <a:lnTo>
                  <a:pt x="161887" y="194691"/>
                </a:lnTo>
                <a:cubicBezTo>
                  <a:pt x="151219" y="195225"/>
                  <a:pt x="96545" y="196024"/>
                  <a:pt x="78943" y="196024"/>
                </a:cubicBezTo>
                <a:cubicBezTo>
                  <a:pt x="72542" y="195225"/>
                  <a:pt x="56540" y="194691"/>
                  <a:pt x="49873" y="194691"/>
                </a:cubicBezTo>
                <a:cubicBezTo>
                  <a:pt x="48273" y="194691"/>
                  <a:pt x="47473" y="195225"/>
                  <a:pt x="47206" y="196024"/>
                </a:cubicBezTo>
                <a:lnTo>
                  <a:pt x="46406" y="200559"/>
                </a:lnTo>
                <a:cubicBezTo>
                  <a:pt x="52274" y="201626"/>
                  <a:pt x="57874" y="203759"/>
                  <a:pt x="61341" y="206693"/>
                </a:cubicBezTo>
                <a:lnTo>
                  <a:pt x="61341" y="231763"/>
                </a:lnTo>
                <a:cubicBezTo>
                  <a:pt x="61341" y="243498"/>
                  <a:pt x="65608" y="247765"/>
                  <a:pt x="79743" y="247765"/>
                </a:cubicBezTo>
                <a:lnTo>
                  <a:pt x="197624" y="247231"/>
                </a:lnTo>
                <a:cubicBezTo>
                  <a:pt x="198958" y="247231"/>
                  <a:pt x="200025" y="246965"/>
                  <a:pt x="200825" y="246164"/>
                </a:cubicBezTo>
                <a:cubicBezTo>
                  <a:pt x="201892" y="244831"/>
                  <a:pt x="203226" y="241897"/>
                  <a:pt x="203226" y="237896"/>
                </a:cubicBezTo>
                <a:cubicBezTo>
                  <a:pt x="203226" y="236030"/>
                  <a:pt x="202159" y="234963"/>
                  <a:pt x="200292" y="234697"/>
                </a:cubicBezTo>
                <a:cubicBezTo>
                  <a:pt x="195491" y="233362"/>
                  <a:pt x="184824" y="232829"/>
                  <a:pt x="177889" y="232829"/>
                </a:cubicBezTo>
                <a:moveTo>
                  <a:pt x="121615" y="114947"/>
                </a:moveTo>
                <a:cubicBezTo>
                  <a:pt x="123215" y="108547"/>
                  <a:pt x="124549" y="98678"/>
                  <a:pt x="124549" y="90945"/>
                </a:cubicBezTo>
                <a:lnTo>
                  <a:pt x="125349" y="33604"/>
                </a:lnTo>
                <a:lnTo>
                  <a:pt x="125883" y="23469"/>
                </a:lnTo>
                <a:cubicBezTo>
                  <a:pt x="125883" y="21603"/>
                  <a:pt x="125349" y="20269"/>
                  <a:pt x="123215" y="19469"/>
                </a:cubicBezTo>
                <a:cubicBezTo>
                  <a:pt x="117081" y="17069"/>
                  <a:pt x="105080" y="14669"/>
                  <a:pt x="97079" y="14135"/>
                </a:cubicBezTo>
                <a:cubicBezTo>
                  <a:pt x="95212" y="14135"/>
                  <a:pt x="94679" y="14402"/>
                  <a:pt x="94412" y="15202"/>
                </a:cubicBezTo>
                <a:lnTo>
                  <a:pt x="92546" y="20803"/>
                </a:lnTo>
                <a:cubicBezTo>
                  <a:pt x="98946" y="23469"/>
                  <a:pt x="105080" y="27204"/>
                  <a:pt x="108547" y="31204"/>
                </a:cubicBezTo>
                <a:lnTo>
                  <a:pt x="108547" y="62408"/>
                </a:lnTo>
                <a:lnTo>
                  <a:pt x="33871" y="63474"/>
                </a:lnTo>
                <a:lnTo>
                  <a:pt x="33871" y="44806"/>
                </a:lnTo>
                <a:lnTo>
                  <a:pt x="34137" y="33872"/>
                </a:lnTo>
                <a:cubicBezTo>
                  <a:pt x="34137" y="31738"/>
                  <a:pt x="33604" y="30671"/>
                  <a:pt x="31737" y="30137"/>
                </a:cubicBezTo>
                <a:cubicBezTo>
                  <a:pt x="25070" y="28270"/>
                  <a:pt x="12535" y="26937"/>
                  <a:pt x="4534" y="26937"/>
                </a:cubicBezTo>
                <a:cubicBezTo>
                  <a:pt x="2667" y="26937"/>
                  <a:pt x="1867" y="27470"/>
                  <a:pt x="1600" y="28004"/>
                </a:cubicBezTo>
                <a:lnTo>
                  <a:pt x="0" y="33872"/>
                </a:lnTo>
                <a:cubicBezTo>
                  <a:pt x="6668" y="35471"/>
                  <a:pt x="13068" y="38671"/>
                  <a:pt x="16802" y="42139"/>
                </a:cubicBezTo>
                <a:lnTo>
                  <a:pt x="18403" y="122415"/>
                </a:lnTo>
                <a:cubicBezTo>
                  <a:pt x="18403" y="126682"/>
                  <a:pt x="18936" y="132817"/>
                  <a:pt x="20269" y="136817"/>
                </a:cubicBezTo>
                <a:lnTo>
                  <a:pt x="29337" y="136817"/>
                </a:lnTo>
                <a:cubicBezTo>
                  <a:pt x="31204" y="134417"/>
                  <a:pt x="32537" y="130949"/>
                  <a:pt x="33338" y="125882"/>
                </a:cubicBezTo>
                <a:cubicBezTo>
                  <a:pt x="52006" y="125616"/>
                  <a:pt x="108014" y="125082"/>
                  <a:pt x="127215" y="125082"/>
                </a:cubicBezTo>
                <a:cubicBezTo>
                  <a:pt x="128283" y="124016"/>
                  <a:pt x="129083" y="121348"/>
                  <a:pt x="129083" y="118682"/>
                </a:cubicBezTo>
                <a:cubicBezTo>
                  <a:pt x="129083" y="117348"/>
                  <a:pt x="128283" y="116815"/>
                  <a:pt x="127215" y="116548"/>
                </a:cubicBezTo>
                <a:moveTo>
                  <a:pt x="108547" y="72543"/>
                </a:moveTo>
                <a:lnTo>
                  <a:pt x="108547" y="114947"/>
                </a:lnTo>
                <a:lnTo>
                  <a:pt x="33604" y="115748"/>
                </a:lnTo>
                <a:lnTo>
                  <a:pt x="33871" y="7360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3" name="Freeform 113"/>
          <p:cNvSpPr/>
          <p:nvPr/>
        </p:nvSpPr>
        <p:spPr>
          <a:xfrm>
            <a:off x="7266922" y="6802578"/>
            <a:ext cx="246964" cy="253365"/>
          </a:xfrm>
          <a:custGeom>
            <a:avLst/>
            <a:gdLst>
              <a:gd name="connsiteX0" fmla="*/ 128815 w 246964"/>
              <a:gd name="connsiteY0" fmla="*/ 130683 h 253365"/>
              <a:gd name="connsiteX1" fmla="*/ 134683 w 246964"/>
              <a:gd name="connsiteY1" fmla="*/ 134417 h 253365"/>
              <a:gd name="connsiteX2" fmla="*/ 142151 w 246964"/>
              <a:gd name="connsiteY2" fmla="*/ 130683 h 253365"/>
              <a:gd name="connsiteX3" fmla="*/ 140284 w 246964"/>
              <a:gd name="connsiteY3" fmla="*/ 123749 h 253365"/>
              <a:gd name="connsiteX4" fmla="*/ 127215 w 246964"/>
              <a:gd name="connsiteY4" fmla="*/ 105613 h 253365"/>
              <a:gd name="connsiteX5" fmla="*/ 116281 w 246964"/>
              <a:gd name="connsiteY5" fmla="*/ 101613 h 253365"/>
              <a:gd name="connsiteX6" fmla="*/ 80810 w 246964"/>
              <a:gd name="connsiteY6" fmla="*/ 72009 h 253365"/>
              <a:gd name="connsiteX7" fmla="*/ 94411 w 246964"/>
              <a:gd name="connsiteY7" fmla="*/ 40539 h 253365"/>
              <a:gd name="connsiteX8" fmla="*/ 94945 w 246964"/>
              <a:gd name="connsiteY8" fmla="*/ 35204 h 253365"/>
              <a:gd name="connsiteX9" fmla="*/ 92011 w 246964"/>
              <a:gd name="connsiteY9" fmla="*/ 30137 h 253365"/>
              <a:gd name="connsiteX10" fmla="*/ 65341 w 246964"/>
              <a:gd name="connsiteY10" fmla="*/ 19736 h 253365"/>
              <a:gd name="connsiteX11" fmla="*/ 62408 w 246964"/>
              <a:gd name="connsiteY11" fmla="*/ 20536 h 253365"/>
              <a:gd name="connsiteX12" fmla="*/ 59741 w 246964"/>
              <a:gd name="connsiteY12" fmla="*/ 25603 h 253365"/>
              <a:gd name="connsiteX13" fmla="*/ 75209 w 246964"/>
              <a:gd name="connsiteY13" fmla="*/ 40539 h 253365"/>
              <a:gd name="connsiteX14" fmla="*/ 1067 w 246964"/>
              <a:gd name="connsiteY14" fmla="*/ 145352 h 253365"/>
              <a:gd name="connsiteX15" fmla="*/ 533 w 246964"/>
              <a:gd name="connsiteY15" fmla="*/ 147752 h 253365"/>
              <a:gd name="connsiteX16" fmla="*/ 3200 w 246964"/>
              <a:gd name="connsiteY16" fmla="*/ 150153 h 253365"/>
              <a:gd name="connsiteX17" fmla="*/ 5600 w 246964"/>
              <a:gd name="connsiteY17" fmla="*/ 149885 h 253365"/>
              <a:gd name="connsiteX18" fmla="*/ 74943 w 246964"/>
              <a:gd name="connsiteY18" fmla="*/ 81877 h 253365"/>
              <a:gd name="connsiteX20" fmla="*/ 136017 w 246964"/>
              <a:gd name="connsiteY20" fmla="*/ 239763 h 253365"/>
              <a:gd name="connsiteX21" fmla="*/ 97612 w 246964"/>
              <a:gd name="connsiteY21" fmla="*/ 203226 h 253365"/>
              <a:gd name="connsiteX22" fmla="*/ 136017 w 246964"/>
              <a:gd name="connsiteY22" fmla="*/ 166688 h 253365"/>
              <a:gd name="connsiteX23" fmla="*/ 174688 w 246964"/>
              <a:gd name="connsiteY23" fmla="*/ 203226 h 253365"/>
              <a:gd name="connsiteX24" fmla="*/ 136017 w 246964"/>
              <a:gd name="connsiteY24" fmla="*/ 239763 h 253365"/>
              <a:gd name="connsiteX26" fmla="*/ 136017 w 246964"/>
              <a:gd name="connsiteY26" fmla="*/ 155219 h 253365"/>
              <a:gd name="connsiteX27" fmla="*/ 79477 w 246964"/>
              <a:gd name="connsiteY27" fmla="*/ 203226 h 253365"/>
              <a:gd name="connsiteX28" fmla="*/ 136017 w 246964"/>
              <a:gd name="connsiteY28" fmla="*/ 253365 h 253365"/>
              <a:gd name="connsiteX29" fmla="*/ 192557 w 246964"/>
              <a:gd name="connsiteY29" fmla="*/ 203226 h 253365"/>
              <a:gd name="connsiteX30" fmla="*/ 136017 w 246964"/>
              <a:gd name="connsiteY30" fmla="*/ 155219 h 253365"/>
              <a:gd name="connsiteX32" fmla="*/ 211493 w 246964"/>
              <a:gd name="connsiteY32" fmla="*/ 88278 h 253365"/>
              <a:gd name="connsiteX33" fmla="*/ 192557 w 246964"/>
              <a:gd name="connsiteY33" fmla="*/ 89078 h 253365"/>
              <a:gd name="connsiteX34" fmla="*/ 192557 w 246964"/>
              <a:gd name="connsiteY34" fmla="*/ 25070 h 253365"/>
              <a:gd name="connsiteX35" fmla="*/ 193091 w 246964"/>
              <a:gd name="connsiteY35" fmla="*/ 11468 h 253365"/>
              <a:gd name="connsiteX36" fmla="*/ 190157 w 246964"/>
              <a:gd name="connsiteY36" fmla="*/ 6400 h 253365"/>
              <a:gd name="connsiteX37" fmla="*/ 157886 w 246964"/>
              <a:gd name="connsiteY37" fmla="*/ 0 h 253365"/>
              <a:gd name="connsiteX38" fmla="*/ 154953 w 246964"/>
              <a:gd name="connsiteY38" fmla="*/ 1334 h 253365"/>
              <a:gd name="connsiteX39" fmla="*/ 153352 w 246964"/>
              <a:gd name="connsiteY39" fmla="*/ 7201 h 253365"/>
              <a:gd name="connsiteX40" fmla="*/ 176288 w 246964"/>
              <a:gd name="connsiteY40" fmla="*/ 20269 h 253365"/>
              <a:gd name="connsiteX41" fmla="*/ 176288 w 246964"/>
              <a:gd name="connsiteY41" fmla="*/ 116015 h 253365"/>
              <a:gd name="connsiteX42" fmla="*/ 177355 w 246964"/>
              <a:gd name="connsiteY42" fmla="*/ 158687 h 253365"/>
              <a:gd name="connsiteX43" fmla="*/ 186956 w 246964"/>
              <a:gd name="connsiteY43" fmla="*/ 158687 h 253365"/>
              <a:gd name="connsiteX44" fmla="*/ 192557 w 246964"/>
              <a:gd name="connsiteY44" fmla="*/ 110148 h 253365"/>
              <a:gd name="connsiteX45" fmla="*/ 192557 w 246964"/>
              <a:gd name="connsiteY45" fmla="*/ 98946 h 253365"/>
              <a:gd name="connsiteX46" fmla="*/ 239230 w 246964"/>
              <a:gd name="connsiteY46" fmla="*/ 98413 h 253365"/>
              <a:gd name="connsiteX47" fmla="*/ 243763 w 246964"/>
              <a:gd name="connsiteY47" fmla="*/ 97346 h 253365"/>
              <a:gd name="connsiteX48" fmla="*/ 246964 w 246964"/>
              <a:gd name="connsiteY48" fmla="*/ 88812 h 253365"/>
              <a:gd name="connsiteX49" fmla="*/ 243497 w 246964"/>
              <a:gd name="connsiteY49" fmla="*/ 84810 h 253365"/>
              <a:gd name="connsiteX50" fmla="*/ 220027 w 246964"/>
              <a:gd name="connsiteY50" fmla="*/ 83478 h 2533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6964" h="253365">
                <a:moveTo>
                  <a:pt x="128815" y="130683"/>
                </a:moveTo>
                <a:cubicBezTo>
                  <a:pt x="130416" y="132283"/>
                  <a:pt x="133083" y="134150"/>
                  <a:pt x="134683" y="134417"/>
                </a:cubicBezTo>
                <a:cubicBezTo>
                  <a:pt x="137083" y="135484"/>
                  <a:pt x="141350" y="133350"/>
                  <a:pt x="142151" y="130683"/>
                </a:cubicBezTo>
                <a:cubicBezTo>
                  <a:pt x="142684" y="129083"/>
                  <a:pt x="142151" y="126950"/>
                  <a:pt x="140284" y="123749"/>
                </a:cubicBezTo>
                <a:cubicBezTo>
                  <a:pt x="137884" y="119215"/>
                  <a:pt x="131749" y="110947"/>
                  <a:pt x="127215" y="105613"/>
                </a:cubicBezTo>
                <a:lnTo>
                  <a:pt x="116281" y="101613"/>
                </a:lnTo>
                <a:lnTo>
                  <a:pt x="80810" y="72009"/>
                </a:lnTo>
                <a:cubicBezTo>
                  <a:pt x="86677" y="61608"/>
                  <a:pt x="91211" y="50940"/>
                  <a:pt x="94411" y="40539"/>
                </a:cubicBezTo>
                <a:cubicBezTo>
                  <a:pt x="94678" y="39472"/>
                  <a:pt x="94945" y="37338"/>
                  <a:pt x="94945" y="35204"/>
                </a:cubicBezTo>
                <a:cubicBezTo>
                  <a:pt x="94945" y="33071"/>
                  <a:pt x="94145" y="31471"/>
                  <a:pt x="92011" y="30137"/>
                </a:cubicBezTo>
                <a:cubicBezTo>
                  <a:pt x="87211" y="26937"/>
                  <a:pt x="74143" y="21603"/>
                  <a:pt x="65341" y="19736"/>
                </a:cubicBezTo>
                <a:cubicBezTo>
                  <a:pt x="64008" y="19469"/>
                  <a:pt x="62940" y="19736"/>
                  <a:pt x="62408" y="20536"/>
                </a:cubicBezTo>
                <a:lnTo>
                  <a:pt x="59741" y="25603"/>
                </a:lnTo>
                <a:cubicBezTo>
                  <a:pt x="66408" y="29337"/>
                  <a:pt x="72542" y="35471"/>
                  <a:pt x="75209" y="40539"/>
                </a:cubicBezTo>
                <a:cubicBezTo>
                  <a:pt x="65074" y="74409"/>
                  <a:pt x="37605" y="114415"/>
                  <a:pt x="1067" y="145352"/>
                </a:cubicBezTo>
                <a:cubicBezTo>
                  <a:pt x="0" y="146152"/>
                  <a:pt x="0" y="147218"/>
                  <a:pt x="533" y="147752"/>
                </a:cubicBezTo>
                <a:lnTo>
                  <a:pt x="3200" y="150153"/>
                </a:lnTo>
                <a:cubicBezTo>
                  <a:pt x="4000" y="150685"/>
                  <a:pt x="4534" y="150685"/>
                  <a:pt x="5600" y="149885"/>
                </a:cubicBezTo>
                <a:cubicBezTo>
                  <a:pt x="34937" y="130416"/>
                  <a:pt x="58674" y="106680"/>
                  <a:pt x="74943" y="81877"/>
                </a:cubicBezTo>
                <a:moveTo>
                  <a:pt x="136017" y="239763"/>
                </a:moveTo>
                <a:cubicBezTo>
                  <a:pt x="113614" y="239763"/>
                  <a:pt x="97612" y="225895"/>
                  <a:pt x="97612" y="203226"/>
                </a:cubicBezTo>
                <a:cubicBezTo>
                  <a:pt x="97612" y="180822"/>
                  <a:pt x="113614" y="166688"/>
                  <a:pt x="136017" y="166688"/>
                </a:cubicBezTo>
                <a:cubicBezTo>
                  <a:pt x="158153" y="166688"/>
                  <a:pt x="174688" y="180822"/>
                  <a:pt x="174688" y="203226"/>
                </a:cubicBezTo>
                <a:cubicBezTo>
                  <a:pt x="174688" y="225895"/>
                  <a:pt x="158153" y="239763"/>
                  <a:pt x="136017" y="239763"/>
                </a:cubicBezTo>
                <a:moveTo>
                  <a:pt x="136017" y="155219"/>
                </a:moveTo>
                <a:cubicBezTo>
                  <a:pt x="102946" y="155219"/>
                  <a:pt x="79477" y="174956"/>
                  <a:pt x="79477" y="203226"/>
                </a:cubicBezTo>
                <a:cubicBezTo>
                  <a:pt x="79477" y="232296"/>
                  <a:pt x="102946" y="253365"/>
                  <a:pt x="136017" y="253365"/>
                </a:cubicBezTo>
                <a:cubicBezTo>
                  <a:pt x="169087" y="253365"/>
                  <a:pt x="192557" y="232296"/>
                  <a:pt x="192557" y="203226"/>
                </a:cubicBezTo>
                <a:cubicBezTo>
                  <a:pt x="192557" y="174956"/>
                  <a:pt x="169087" y="155219"/>
                  <a:pt x="136017" y="155219"/>
                </a:cubicBezTo>
                <a:moveTo>
                  <a:pt x="211493" y="88278"/>
                </a:moveTo>
                <a:lnTo>
                  <a:pt x="192557" y="89078"/>
                </a:lnTo>
                <a:lnTo>
                  <a:pt x="192557" y="25070"/>
                </a:lnTo>
                <a:lnTo>
                  <a:pt x="193091" y="11468"/>
                </a:lnTo>
                <a:cubicBezTo>
                  <a:pt x="193091" y="9068"/>
                  <a:pt x="192291" y="7201"/>
                  <a:pt x="190157" y="6400"/>
                </a:cubicBezTo>
                <a:cubicBezTo>
                  <a:pt x="182690" y="3734"/>
                  <a:pt x="166954" y="267"/>
                  <a:pt x="157886" y="0"/>
                </a:cubicBezTo>
                <a:cubicBezTo>
                  <a:pt x="156019" y="0"/>
                  <a:pt x="155486" y="267"/>
                  <a:pt x="154953" y="1334"/>
                </a:cubicBezTo>
                <a:lnTo>
                  <a:pt x="153352" y="7201"/>
                </a:lnTo>
                <a:cubicBezTo>
                  <a:pt x="162687" y="10135"/>
                  <a:pt x="171221" y="14669"/>
                  <a:pt x="176288" y="20269"/>
                </a:cubicBezTo>
                <a:lnTo>
                  <a:pt x="176288" y="116015"/>
                </a:lnTo>
                <a:cubicBezTo>
                  <a:pt x="176288" y="127750"/>
                  <a:pt x="176288" y="148019"/>
                  <a:pt x="177355" y="158687"/>
                </a:cubicBezTo>
                <a:lnTo>
                  <a:pt x="186956" y="158687"/>
                </a:lnTo>
                <a:cubicBezTo>
                  <a:pt x="190424" y="146418"/>
                  <a:pt x="192557" y="127483"/>
                  <a:pt x="192557" y="110148"/>
                </a:cubicBezTo>
                <a:lnTo>
                  <a:pt x="192557" y="98946"/>
                </a:lnTo>
                <a:lnTo>
                  <a:pt x="239230" y="98413"/>
                </a:lnTo>
                <a:cubicBezTo>
                  <a:pt x="240563" y="98413"/>
                  <a:pt x="242430" y="98146"/>
                  <a:pt x="243763" y="97346"/>
                </a:cubicBezTo>
                <a:cubicBezTo>
                  <a:pt x="245364" y="96279"/>
                  <a:pt x="246964" y="93345"/>
                  <a:pt x="246964" y="88812"/>
                </a:cubicBezTo>
                <a:cubicBezTo>
                  <a:pt x="246964" y="86944"/>
                  <a:pt x="245364" y="85344"/>
                  <a:pt x="243497" y="84810"/>
                </a:cubicBezTo>
                <a:cubicBezTo>
                  <a:pt x="238430" y="83744"/>
                  <a:pt x="227761" y="83210"/>
                  <a:pt x="220027" y="834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4" name="Freeform 114"/>
          <p:cNvSpPr/>
          <p:nvPr/>
        </p:nvSpPr>
        <p:spPr>
          <a:xfrm>
            <a:off x="7525088" y="6802578"/>
            <a:ext cx="197358" cy="255765"/>
          </a:xfrm>
          <a:custGeom>
            <a:avLst/>
            <a:gdLst>
              <a:gd name="connsiteX0" fmla="*/ 157352 w 197358"/>
              <a:gd name="connsiteY0" fmla="*/ 6934 h 255765"/>
              <a:gd name="connsiteX1" fmla="*/ 180289 w 197358"/>
              <a:gd name="connsiteY1" fmla="*/ 20269 h 255765"/>
              <a:gd name="connsiteX2" fmla="*/ 180289 w 197358"/>
              <a:gd name="connsiteY2" fmla="*/ 209093 h 255765"/>
              <a:gd name="connsiteX3" fmla="*/ 181356 w 197358"/>
              <a:gd name="connsiteY3" fmla="*/ 255765 h 255765"/>
              <a:gd name="connsiteX4" fmla="*/ 191224 w 197358"/>
              <a:gd name="connsiteY4" fmla="*/ 255765 h 255765"/>
              <a:gd name="connsiteX5" fmla="*/ 196558 w 197358"/>
              <a:gd name="connsiteY5" fmla="*/ 202959 h 255765"/>
              <a:gd name="connsiteX6" fmla="*/ 196558 w 197358"/>
              <a:gd name="connsiteY6" fmla="*/ 25070 h 255765"/>
              <a:gd name="connsiteX7" fmla="*/ 197358 w 197358"/>
              <a:gd name="connsiteY7" fmla="*/ 11468 h 255765"/>
              <a:gd name="connsiteX8" fmla="*/ 194157 w 197358"/>
              <a:gd name="connsiteY8" fmla="*/ 6400 h 255765"/>
              <a:gd name="connsiteX9" fmla="*/ 161886 w 197358"/>
              <a:gd name="connsiteY9" fmla="*/ 0 h 255765"/>
              <a:gd name="connsiteX10" fmla="*/ 159220 w 197358"/>
              <a:gd name="connsiteY10" fmla="*/ 1334 h 255765"/>
              <a:gd name="connsiteX12" fmla="*/ 126682 w 197358"/>
              <a:gd name="connsiteY12" fmla="*/ 145885 h 255765"/>
              <a:gd name="connsiteX13" fmla="*/ 93878 w 197358"/>
              <a:gd name="connsiteY13" fmla="*/ 115481 h 255765"/>
              <a:gd name="connsiteX14" fmla="*/ 126949 w 197358"/>
              <a:gd name="connsiteY14" fmla="*/ 59207 h 255765"/>
              <a:gd name="connsiteX15" fmla="*/ 132283 w 197358"/>
              <a:gd name="connsiteY15" fmla="*/ 52274 h 255765"/>
              <a:gd name="connsiteX16" fmla="*/ 132016 w 197358"/>
              <a:gd name="connsiteY16" fmla="*/ 49073 h 255765"/>
              <a:gd name="connsiteX17" fmla="*/ 120814 w 197358"/>
              <a:gd name="connsiteY17" fmla="*/ 43739 h 255765"/>
              <a:gd name="connsiteX18" fmla="*/ 116547 w 197358"/>
              <a:gd name="connsiteY18" fmla="*/ 43739 h 255765"/>
              <a:gd name="connsiteX19" fmla="*/ 108280 w 197358"/>
              <a:gd name="connsiteY19" fmla="*/ 48006 h 255765"/>
              <a:gd name="connsiteX20" fmla="*/ 32003 w 197358"/>
              <a:gd name="connsiteY20" fmla="*/ 49340 h 255765"/>
              <a:gd name="connsiteX21" fmla="*/ 10134 w 197358"/>
              <a:gd name="connsiteY21" fmla="*/ 47472 h 255765"/>
              <a:gd name="connsiteX22" fmla="*/ 8534 w 197358"/>
              <a:gd name="connsiteY22" fmla="*/ 50673 h 255765"/>
              <a:gd name="connsiteX23" fmla="*/ 9334 w 197358"/>
              <a:gd name="connsiteY23" fmla="*/ 52807 h 255765"/>
              <a:gd name="connsiteX24" fmla="*/ 28536 w 197358"/>
              <a:gd name="connsiteY24" fmla="*/ 63208 h 255765"/>
              <a:gd name="connsiteX25" fmla="*/ 48806 w 197358"/>
              <a:gd name="connsiteY25" fmla="*/ 59207 h 255765"/>
              <a:gd name="connsiteX26" fmla="*/ 106146 w 197358"/>
              <a:gd name="connsiteY26" fmla="*/ 58141 h 255765"/>
              <a:gd name="connsiteX27" fmla="*/ 800 w 197358"/>
              <a:gd name="connsiteY27" fmla="*/ 186690 h 255765"/>
              <a:gd name="connsiteX28" fmla="*/ 800 w 197358"/>
              <a:gd name="connsiteY28" fmla="*/ 188824 h 255765"/>
              <a:gd name="connsiteX29" fmla="*/ 3733 w 197358"/>
              <a:gd name="connsiteY29" fmla="*/ 191491 h 255765"/>
              <a:gd name="connsiteX30" fmla="*/ 5867 w 197358"/>
              <a:gd name="connsiteY30" fmla="*/ 191224 h 255765"/>
              <a:gd name="connsiteX31" fmla="*/ 86677 w 197358"/>
              <a:gd name="connsiteY31" fmla="*/ 124016 h 255765"/>
              <a:gd name="connsiteX32" fmla="*/ 137617 w 197358"/>
              <a:gd name="connsiteY32" fmla="*/ 176023 h 255765"/>
              <a:gd name="connsiteX33" fmla="*/ 143218 w 197358"/>
              <a:gd name="connsiteY33" fmla="*/ 180290 h 255765"/>
              <a:gd name="connsiteX34" fmla="*/ 151485 w 197358"/>
              <a:gd name="connsiteY34" fmla="*/ 176823 h 255765"/>
              <a:gd name="connsiteX35" fmla="*/ 150152 w 197358"/>
              <a:gd name="connsiteY35" fmla="*/ 169888 h 255765"/>
              <a:gd name="connsiteX36" fmla="*/ 138684 w 197358"/>
              <a:gd name="connsiteY36" fmla="*/ 150419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197358" h="255765">
                <a:moveTo>
                  <a:pt x="157352" y="6934"/>
                </a:moveTo>
                <a:cubicBezTo>
                  <a:pt x="166953" y="10135"/>
                  <a:pt x="175489" y="14669"/>
                  <a:pt x="180289" y="20269"/>
                </a:cubicBezTo>
                <a:lnTo>
                  <a:pt x="180289" y="209093"/>
                </a:lnTo>
                <a:cubicBezTo>
                  <a:pt x="180289" y="220561"/>
                  <a:pt x="180822" y="244297"/>
                  <a:pt x="181356" y="255765"/>
                </a:cubicBezTo>
                <a:lnTo>
                  <a:pt x="191224" y="255765"/>
                </a:lnTo>
                <a:cubicBezTo>
                  <a:pt x="194424" y="241097"/>
                  <a:pt x="196558" y="217894"/>
                  <a:pt x="196558" y="202959"/>
                </a:cubicBezTo>
                <a:lnTo>
                  <a:pt x="196558" y="25070"/>
                </a:lnTo>
                <a:lnTo>
                  <a:pt x="197358" y="11468"/>
                </a:lnTo>
                <a:cubicBezTo>
                  <a:pt x="197358" y="9068"/>
                  <a:pt x="196558" y="7201"/>
                  <a:pt x="194157" y="6400"/>
                </a:cubicBezTo>
                <a:cubicBezTo>
                  <a:pt x="186956" y="3734"/>
                  <a:pt x="170955" y="267"/>
                  <a:pt x="161886" y="0"/>
                </a:cubicBezTo>
                <a:cubicBezTo>
                  <a:pt x="160020" y="0"/>
                  <a:pt x="159486" y="267"/>
                  <a:pt x="159220" y="1334"/>
                </a:cubicBezTo>
                <a:moveTo>
                  <a:pt x="126682" y="145885"/>
                </a:moveTo>
                <a:lnTo>
                  <a:pt x="93878" y="115481"/>
                </a:lnTo>
                <a:cubicBezTo>
                  <a:pt x="108814" y="96812"/>
                  <a:pt x="120281" y="77610"/>
                  <a:pt x="126949" y="59207"/>
                </a:cubicBezTo>
                <a:lnTo>
                  <a:pt x="132283" y="52274"/>
                </a:lnTo>
                <a:cubicBezTo>
                  <a:pt x="133083" y="50940"/>
                  <a:pt x="133083" y="49873"/>
                  <a:pt x="132016" y="49073"/>
                </a:cubicBezTo>
                <a:cubicBezTo>
                  <a:pt x="129615" y="47740"/>
                  <a:pt x="123749" y="45072"/>
                  <a:pt x="120814" y="43739"/>
                </a:cubicBezTo>
                <a:cubicBezTo>
                  <a:pt x="119748" y="43473"/>
                  <a:pt x="117881" y="43473"/>
                  <a:pt x="116547" y="43739"/>
                </a:cubicBezTo>
                <a:lnTo>
                  <a:pt x="108280" y="48006"/>
                </a:lnTo>
                <a:cubicBezTo>
                  <a:pt x="95745" y="48806"/>
                  <a:pt x="42139" y="49340"/>
                  <a:pt x="32003" y="49340"/>
                </a:cubicBezTo>
                <a:cubicBezTo>
                  <a:pt x="25603" y="49340"/>
                  <a:pt x="16535" y="48806"/>
                  <a:pt x="10134" y="47472"/>
                </a:cubicBezTo>
                <a:lnTo>
                  <a:pt x="8534" y="50673"/>
                </a:lnTo>
                <a:cubicBezTo>
                  <a:pt x="8268" y="51207"/>
                  <a:pt x="8534" y="52007"/>
                  <a:pt x="9334" y="52807"/>
                </a:cubicBezTo>
                <a:cubicBezTo>
                  <a:pt x="14668" y="56807"/>
                  <a:pt x="21868" y="60808"/>
                  <a:pt x="28536" y="63208"/>
                </a:cubicBezTo>
                <a:cubicBezTo>
                  <a:pt x="33603" y="61341"/>
                  <a:pt x="43738" y="59475"/>
                  <a:pt x="48806" y="59207"/>
                </a:cubicBezTo>
                <a:cubicBezTo>
                  <a:pt x="56273" y="58675"/>
                  <a:pt x="91744" y="57874"/>
                  <a:pt x="106146" y="58141"/>
                </a:cubicBezTo>
                <a:cubicBezTo>
                  <a:pt x="89344" y="101079"/>
                  <a:pt x="51473" y="149352"/>
                  <a:pt x="800" y="186690"/>
                </a:cubicBezTo>
                <a:cubicBezTo>
                  <a:pt x="0" y="187757"/>
                  <a:pt x="0" y="188290"/>
                  <a:pt x="800" y="188824"/>
                </a:cubicBezTo>
                <a:lnTo>
                  <a:pt x="3733" y="191491"/>
                </a:lnTo>
                <a:cubicBezTo>
                  <a:pt x="4267" y="192025"/>
                  <a:pt x="4800" y="192025"/>
                  <a:pt x="5867" y="191224"/>
                </a:cubicBezTo>
                <a:cubicBezTo>
                  <a:pt x="36537" y="173088"/>
                  <a:pt x="64808" y="149352"/>
                  <a:pt x="86677" y="124016"/>
                </a:cubicBezTo>
                <a:lnTo>
                  <a:pt x="137617" y="176023"/>
                </a:lnTo>
                <a:cubicBezTo>
                  <a:pt x="139217" y="177889"/>
                  <a:pt x="141618" y="180022"/>
                  <a:pt x="143218" y="180290"/>
                </a:cubicBezTo>
                <a:cubicBezTo>
                  <a:pt x="145884" y="181356"/>
                  <a:pt x="150152" y="179756"/>
                  <a:pt x="151485" y="176823"/>
                </a:cubicBezTo>
                <a:cubicBezTo>
                  <a:pt x="152019" y="175222"/>
                  <a:pt x="151485" y="173088"/>
                  <a:pt x="150152" y="169888"/>
                </a:cubicBezTo>
                <a:cubicBezTo>
                  <a:pt x="147751" y="164821"/>
                  <a:pt x="142684" y="156287"/>
                  <a:pt x="138684" y="1504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5" name="Freeform 115"/>
          <p:cNvSpPr/>
          <p:nvPr/>
        </p:nvSpPr>
        <p:spPr>
          <a:xfrm>
            <a:off x="7764051" y="6826314"/>
            <a:ext cx="244831" cy="193891"/>
          </a:xfrm>
          <a:custGeom>
            <a:avLst/>
            <a:gdLst>
              <a:gd name="connsiteX0" fmla="*/ 203226 w 244831"/>
              <a:gd name="connsiteY0" fmla="*/ 175489 h 193891"/>
              <a:gd name="connsiteX1" fmla="*/ 131483 w 244831"/>
              <a:gd name="connsiteY1" fmla="*/ 177088 h 193891"/>
              <a:gd name="connsiteX2" fmla="*/ 131483 w 244831"/>
              <a:gd name="connsiteY2" fmla="*/ 127216 h 193891"/>
              <a:gd name="connsiteX3" fmla="*/ 203759 w 244831"/>
              <a:gd name="connsiteY3" fmla="*/ 126149 h 193891"/>
              <a:gd name="connsiteX4" fmla="*/ 206959 w 244831"/>
              <a:gd name="connsiteY4" fmla="*/ 124816 h 193891"/>
              <a:gd name="connsiteX5" fmla="*/ 209359 w 244831"/>
              <a:gd name="connsiteY5" fmla="*/ 117081 h 193891"/>
              <a:gd name="connsiteX6" fmla="*/ 206426 w 244831"/>
              <a:gd name="connsiteY6" fmla="*/ 113881 h 193891"/>
              <a:gd name="connsiteX7" fmla="*/ 181889 w 244831"/>
              <a:gd name="connsiteY7" fmla="*/ 112281 h 193891"/>
              <a:gd name="connsiteX8" fmla="*/ 174421 w 244831"/>
              <a:gd name="connsiteY8" fmla="*/ 116281 h 193891"/>
              <a:gd name="connsiteX9" fmla="*/ 73609 w 244831"/>
              <a:gd name="connsiteY9" fmla="*/ 117882 h 193891"/>
              <a:gd name="connsiteX10" fmla="*/ 68542 w 244831"/>
              <a:gd name="connsiteY10" fmla="*/ 112814 h 193891"/>
              <a:gd name="connsiteX11" fmla="*/ 68542 w 244831"/>
              <a:gd name="connsiteY11" fmla="*/ 70409 h 193891"/>
              <a:gd name="connsiteX12" fmla="*/ 190423 w 244831"/>
              <a:gd name="connsiteY12" fmla="*/ 68808 h 193891"/>
              <a:gd name="connsiteX13" fmla="*/ 192824 w 244831"/>
              <a:gd name="connsiteY13" fmla="*/ 62674 h 193891"/>
              <a:gd name="connsiteX14" fmla="*/ 191757 w 244831"/>
              <a:gd name="connsiteY14" fmla="*/ 60274 h 193891"/>
              <a:gd name="connsiteX15" fmla="*/ 186424 w 244831"/>
              <a:gd name="connsiteY15" fmla="*/ 58141 h 193891"/>
              <a:gd name="connsiteX16" fmla="*/ 192291 w 244831"/>
              <a:gd name="connsiteY16" fmla="*/ 16535 h 193891"/>
              <a:gd name="connsiteX17" fmla="*/ 195225 w 244831"/>
              <a:gd name="connsiteY17" fmla="*/ 9334 h 193891"/>
              <a:gd name="connsiteX18" fmla="*/ 194690 w 244831"/>
              <a:gd name="connsiteY18" fmla="*/ 5867 h 193891"/>
              <a:gd name="connsiteX19" fmla="*/ 185356 w 244831"/>
              <a:gd name="connsiteY19" fmla="*/ 533 h 193891"/>
              <a:gd name="connsiteX20" fmla="*/ 181089 w 244831"/>
              <a:gd name="connsiteY20" fmla="*/ 533 h 193891"/>
              <a:gd name="connsiteX21" fmla="*/ 172288 w 244831"/>
              <a:gd name="connsiteY21" fmla="*/ 4800 h 193891"/>
              <a:gd name="connsiteX22" fmla="*/ 65608 w 244831"/>
              <a:gd name="connsiteY22" fmla="*/ 6134 h 193891"/>
              <a:gd name="connsiteX23" fmla="*/ 40805 w 244831"/>
              <a:gd name="connsiteY23" fmla="*/ 4001 h 193891"/>
              <a:gd name="connsiteX24" fmla="*/ 39205 w 244831"/>
              <a:gd name="connsiteY24" fmla="*/ 7200 h 193891"/>
              <a:gd name="connsiteX25" fmla="*/ 40005 w 244831"/>
              <a:gd name="connsiteY25" fmla="*/ 9601 h 193891"/>
              <a:gd name="connsiteX26" fmla="*/ 62141 w 244831"/>
              <a:gd name="connsiteY26" fmla="*/ 20803 h 193891"/>
              <a:gd name="connsiteX27" fmla="*/ 84544 w 244831"/>
              <a:gd name="connsiteY27" fmla="*/ 16269 h 193891"/>
              <a:gd name="connsiteX28" fmla="*/ 173355 w 244831"/>
              <a:gd name="connsiteY28" fmla="*/ 15201 h 193891"/>
              <a:gd name="connsiteX29" fmla="*/ 172288 w 244831"/>
              <a:gd name="connsiteY29" fmla="*/ 57607 h 193891"/>
              <a:gd name="connsiteX30" fmla="*/ 166954 w 244831"/>
              <a:gd name="connsiteY30" fmla="*/ 59207 h 193891"/>
              <a:gd name="connsiteX31" fmla="*/ 69075 w 244831"/>
              <a:gd name="connsiteY31" fmla="*/ 60808 h 193891"/>
              <a:gd name="connsiteX32" fmla="*/ 40005 w 244831"/>
              <a:gd name="connsiteY32" fmla="*/ 59474 h 193891"/>
              <a:gd name="connsiteX33" fmla="*/ 37338 w 244831"/>
              <a:gd name="connsiteY33" fmla="*/ 60808 h 193891"/>
              <a:gd name="connsiteX34" fmla="*/ 36271 w 244831"/>
              <a:gd name="connsiteY34" fmla="*/ 65875 h 193891"/>
              <a:gd name="connsiteX35" fmla="*/ 51474 w 244831"/>
              <a:gd name="connsiteY35" fmla="*/ 72009 h 193891"/>
              <a:gd name="connsiteX36" fmla="*/ 51474 w 244831"/>
              <a:gd name="connsiteY36" fmla="*/ 110413 h 193891"/>
              <a:gd name="connsiteX37" fmla="*/ 70142 w 244831"/>
              <a:gd name="connsiteY37" fmla="*/ 128016 h 193891"/>
              <a:gd name="connsiteX38" fmla="*/ 70409 w 244831"/>
              <a:gd name="connsiteY38" fmla="*/ 128016 h 193891"/>
              <a:gd name="connsiteX39" fmla="*/ 115214 w 244831"/>
              <a:gd name="connsiteY39" fmla="*/ 127483 h 193891"/>
              <a:gd name="connsiteX40" fmla="*/ 115214 w 244831"/>
              <a:gd name="connsiteY40" fmla="*/ 177355 h 193891"/>
              <a:gd name="connsiteX41" fmla="*/ 30670 w 244831"/>
              <a:gd name="connsiteY41" fmla="*/ 178155 h 193891"/>
              <a:gd name="connsiteX42" fmla="*/ 2134 w 244831"/>
              <a:gd name="connsiteY42" fmla="*/ 175489 h 193891"/>
              <a:gd name="connsiteX43" fmla="*/ 267 w 244831"/>
              <a:gd name="connsiteY43" fmla="*/ 178956 h 193891"/>
              <a:gd name="connsiteX44" fmla="*/ 1067 w 244831"/>
              <a:gd name="connsiteY44" fmla="*/ 181089 h 193891"/>
              <a:gd name="connsiteX45" fmla="*/ 26403 w 244831"/>
              <a:gd name="connsiteY45" fmla="*/ 193891 h 193891"/>
              <a:gd name="connsiteX46" fmla="*/ 52274 w 244831"/>
              <a:gd name="connsiteY46" fmla="*/ 188823 h 193891"/>
              <a:gd name="connsiteX47" fmla="*/ 209359 w 244831"/>
              <a:gd name="connsiteY47" fmla="*/ 186690 h 193891"/>
              <a:gd name="connsiteX48" fmla="*/ 239496 w 244831"/>
              <a:gd name="connsiteY48" fmla="*/ 188023 h 193891"/>
              <a:gd name="connsiteX49" fmla="*/ 244831 w 244831"/>
              <a:gd name="connsiteY49" fmla="*/ 179222 h 193891"/>
              <a:gd name="connsiteX50" fmla="*/ 241364 w 244831"/>
              <a:gd name="connsiteY50" fmla="*/ 175222 h 193891"/>
              <a:gd name="connsiteX51" fmla="*/ 212560 w 244831"/>
              <a:gd name="connsiteY51" fmla="*/ 171488 h 19389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44831" h="193891">
                <a:moveTo>
                  <a:pt x="203226" y="175489"/>
                </a:moveTo>
                <a:cubicBezTo>
                  <a:pt x="195225" y="176022"/>
                  <a:pt x="164820" y="176555"/>
                  <a:pt x="131483" y="177088"/>
                </a:cubicBezTo>
                <a:lnTo>
                  <a:pt x="131483" y="127216"/>
                </a:lnTo>
                <a:lnTo>
                  <a:pt x="203759" y="126149"/>
                </a:lnTo>
                <a:cubicBezTo>
                  <a:pt x="204825" y="126149"/>
                  <a:pt x="206159" y="125882"/>
                  <a:pt x="206959" y="124816"/>
                </a:cubicBezTo>
                <a:cubicBezTo>
                  <a:pt x="208026" y="124016"/>
                  <a:pt x="209359" y="121348"/>
                  <a:pt x="209359" y="117081"/>
                </a:cubicBezTo>
                <a:cubicBezTo>
                  <a:pt x="209359" y="115481"/>
                  <a:pt x="208026" y="114147"/>
                  <a:pt x="206426" y="113881"/>
                </a:cubicBezTo>
                <a:cubicBezTo>
                  <a:pt x="201358" y="112814"/>
                  <a:pt x="189623" y="112014"/>
                  <a:pt x="181889" y="112281"/>
                </a:cubicBezTo>
                <a:lnTo>
                  <a:pt x="174421" y="116281"/>
                </a:lnTo>
                <a:cubicBezTo>
                  <a:pt x="156552" y="117348"/>
                  <a:pt x="96812" y="118148"/>
                  <a:pt x="73609" y="117882"/>
                </a:cubicBezTo>
                <a:cubicBezTo>
                  <a:pt x="70142" y="117882"/>
                  <a:pt x="68542" y="116281"/>
                  <a:pt x="68542" y="112814"/>
                </a:cubicBezTo>
                <a:lnTo>
                  <a:pt x="68542" y="70409"/>
                </a:lnTo>
                <a:lnTo>
                  <a:pt x="190423" y="68808"/>
                </a:lnTo>
                <a:cubicBezTo>
                  <a:pt x="191757" y="67742"/>
                  <a:pt x="192824" y="65341"/>
                  <a:pt x="192824" y="62674"/>
                </a:cubicBezTo>
                <a:cubicBezTo>
                  <a:pt x="192824" y="61341"/>
                  <a:pt x="192557" y="60808"/>
                  <a:pt x="191757" y="60274"/>
                </a:cubicBezTo>
                <a:lnTo>
                  <a:pt x="186424" y="58141"/>
                </a:lnTo>
                <a:cubicBezTo>
                  <a:pt x="188823" y="48539"/>
                  <a:pt x="191757" y="28004"/>
                  <a:pt x="192291" y="16535"/>
                </a:cubicBezTo>
                <a:lnTo>
                  <a:pt x="195225" y="9334"/>
                </a:lnTo>
                <a:cubicBezTo>
                  <a:pt x="195758" y="8001"/>
                  <a:pt x="195758" y="6667"/>
                  <a:pt x="194690" y="5867"/>
                </a:cubicBezTo>
                <a:cubicBezTo>
                  <a:pt x="192557" y="4534"/>
                  <a:pt x="188023" y="1867"/>
                  <a:pt x="185356" y="533"/>
                </a:cubicBezTo>
                <a:cubicBezTo>
                  <a:pt x="183756" y="0"/>
                  <a:pt x="182156" y="0"/>
                  <a:pt x="181089" y="533"/>
                </a:cubicBezTo>
                <a:lnTo>
                  <a:pt x="172288" y="4800"/>
                </a:lnTo>
                <a:cubicBezTo>
                  <a:pt x="152019" y="5600"/>
                  <a:pt x="80543" y="6400"/>
                  <a:pt x="65608" y="6134"/>
                </a:cubicBezTo>
                <a:cubicBezTo>
                  <a:pt x="58407" y="6134"/>
                  <a:pt x="48006" y="5334"/>
                  <a:pt x="40805" y="4001"/>
                </a:cubicBezTo>
                <a:lnTo>
                  <a:pt x="39205" y="7200"/>
                </a:lnTo>
                <a:cubicBezTo>
                  <a:pt x="38938" y="8001"/>
                  <a:pt x="38938" y="8801"/>
                  <a:pt x="40005" y="9601"/>
                </a:cubicBezTo>
                <a:cubicBezTo>
                  <a:pt x="45872" y="14135"/>
                  <a:pt x="53607" y="18135"/>
                  <a:pt x="62141" y="20803"/>
                </a:cubicBezTo>
                <a:cubicBezTo>
                  <a:pt x="68809" y="18669"/>
                  <a:pt x="79743" y="16535"/>
                  <a:pt x="84544" y="16269"/>
                </a:cubicBezTo>
                <a:cubicBezTo>
                  <a:pt x="96812" y="15735"/>
                  <a:pt x="155753" y="14935"/>
                  <a:pt x="173355" y="15201"/>
                </a:cubicBezTo>
                <a:cubicBezTo>
                  <a:pt x="173889" y="24270"/>
                  <a:pt x="173355" y="47739"/>
                  <a:pt x="172288" y="57607"/>
                </a:cubicBezTo>
                <a:lnTo>
                  <a:pt x="166954" y="59207"/>
                </a:lnTo>
                <a:cubicBezTo>
                  <a:pt x="154686" y="59741"/>
                  <a:pt x="88544" y="60808"/>
                  <a:pt x="69075" y="60808"/>
                </a:cubicBezTo>
                <a:cubicBezTo>
                  <a:pt x="62674" y="60007"/>
                  <a:pt x="46939" y="59474"/>
                  <a:pt x="40005" y="59474"/>
                </a:cubicBezTo>
                <a:cubicBezTo>
                  <a:pt x="38405" y="59474"/>
                  <a:pt x="37605" y="60007"/>
                  <a:pt x="37338" y="60808"/>
                </a:cubicBezTo>
                <a:lnTo>
                  <a:pt x="36271" y="65875"/>
                </a:lnTo>
                <a:cubicBezTo>
                  <a:pt x="42139" y="66942"/>
                  <a:pt x="47739" y="69342"/>
                  <a:pt x="51474" y="72009"/>
                </a:cubicBezTo>
                <a:lnTo>
                  <a:pt x="51474" y="110413"/>
                </a:lnTo>
                <a:cubicBezTo>
                  <a:pt x="51474" y="122948"/>
                  <a:pt x="56273" y="127749"/>
                  <a:pt x="70142" y="128016"/>
                </a:cubicBezTo>
                <a:lnTo>
                  <a:pt x="70409" y="128016"/>
                </a:lnTo>
                <a:lnTo>
                  <a:pt x="115214" y="127483"/>
                </a:lnTo>
                <a:lnTo>
                  <a:pt x="115214" y="177355"/>
                </a:lnTo>
                <a:cubicBezTo>
                  <a:pt x="76543" y="177889"/>
                  <a:pt x="38671" y="178155"/>
                  <a:pt x="30670" y="178155"/>
                </a:cubicBezTo>
                <a:cubicBezTo>
                  <a:pt x="22669" y="178155"/>
                  <a:pt x="10668" y="177088"/>
                  <a:pt x="2134" y="175489"/>
                </a:cubicBezTo>
                <a:lnTo>
                  <a:pt x="267" y="178956"/>
                </a:lnTo>
                <a:cubicBezTo>
                  <a:pt x="0" y="179756"/>
                  <a:pt x="267" y="180556"/>
                  <a:pt x="1067" y="181089"/>
                </a:cubicBezTo>
                <a:cubicBezTo>
                  <a:pt x="7468" y="186157"/>
                  <a:pt x="16802" y="191223"/>
                  <a:pt x="26403" y="193891"/>
                </a:cubicBezTo>
                <a:cubicBezTo>
                  <a:pt x="32537" y="191757"/>
                  <a:pt x="45606" y="189357"/>
                  <a:pt x="52274" y="188823"/>
                </a:cubicBezTo>
                <a:cubicBezTo>
                  <a:pt x="66142" y="188023"/>
                  <a:pt x="190690" y="186424"/>
                  <a:pt x="209359" y="186690"/>
                </a:cubicBezTo>
                <a:cubicBezTo>
                  <a:pt x="217360" y="186690"/>
                  <a:pt x="232562" y="187223"/>
                  <a:pt x="239496" y="188023"/>
                </a:cubicBezTo>
                <a:cubicBezTo>
                  <a:pt x="241897" y="186957"/>
                  <a:pt x="244831" y="183223"/>
                  <a:pt x="244831" y="179222"/>
                </a:cubicBezTo>
                <a:cubicBezTo>
                  <a:pt x="244831" y="177088"/>
                  <a:pt x="243497" y="175755"/>
                  <a:pt x="241364" y="175222"/>
                </a:cubicBezTo>
                <a:cubicBezTo>
                  <a:pt x="235496" y="173355"/>
                  <a:pt x="221894" y="171755"/>
                  <a:pt x="212560" y="17148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6" name="Freeform 116"/>
          <p:cNvSpPr/>
          <p:nvPr/>
        </p:nvSpPr>
        <p:spPr>
          <a:xfrm>
            <a:off x="8074516" y="6830315"/>
            <a:ext cx="244831" cy="186957"/>
          </a:xfrm>
          <a:custGeom>
            <a:avLst/>
            <a:gdLst>
              <a:gd name="connsiteX0" fmla="*/ 72275 w 244831"/>
              <a:gd name="connsiteY0" fmla="*/ 57341 h 186957"/>
              <a:gd name="connsiteX1" fmla="*/ 121615 w 244831"/>
              <a:gd name="connsiteY1" fmla="*/ 11735 h 186957"/>
              <a:gd name="connsiteX2" fmla="*/ 170955 w 244831"/>
              <a:gd name="connsiteY2" fmla="*/ 57341 h 186957"/>
              <a:gd name="connsiteX3" fmla="*/ 121615 w 244831"/>
              <a:gd name="connsiteY3" fmla="*/ 102946 h 186957"/>
              <a:gd name="connsiteX4" fmla="*/ 72275 w 244831"/>
              <a:gd name="connsiteY4" fmla="*/ 57341 h 186957"/>
              <a:gd name="connsiteX6" fmla="*/ 203226 w 244831"/>
              <a:gd name="connsiteY6" fmla="*/ 168287 h 186957"/>
              <a:gd name="connsiteX7" fmla="*/ 130949 w 244831"/>
              <a:gd name="connsiteY7" fmla="*/ 169887 h 186957"/>
              <a:gd name="connsiteX8" fmla="*/ 130949 w 244831"/>
              <a:gd name="connsiteY8" fmla="*/ 114147 h 186957"/>
              <a:gd name="connsiteX9" fmla="*/ 188557 w 244831"/>
              <a:gd name="connsiteY9" fmla="*/ 57341 h 186957"/>
              <a:gd name="connsiteX10" fmla="*/ 121615 w 244831"/>
              <a:gd name="connsiteY10" fmla="*/ 0 h 186957"/>
              <a:gd name="connsiteX11" fmla="*/ 54673 w 244831"/>
              <a:gd name="connsiteY11" fmla="*/ 57341 h 186957"/>
              <a:gd name="connsiteX12" fmla="*/ 114681 w 244831"/>
              <a:gd name="connsiteY12" fmla="*/ 114414 h 186957"/>
              <a:gd name="connsiteX13" fmla="*/ 114681 w 244831"/>
              <a:gd name="connsiteY13" fmla="*/ 170154 h 186957"/>
              <a:gd name="connsiteX14" fmla="*/ 30670 w 244831"/>
              <a:gd name="connsiteY14" fmla="*/ 170954 h 186957"/>
              <a:gd name="connsiteX15" fmla="*/ 2134 w 244831"/>
              <a:gd name="connsiteY15" fmla="*/ 168287 h 186957"/>
              <a:gd name="connsiteX16" fmla="*/ 267 w 244831"/>
              <a:gd name="connsiteY16" fmla="*/ 172021 h 186957"/>
              <a:gd name="connsiteX17" fmla="*/ 1067 w 244831"/>
              <a:gd name="connsiteY17" fmla="*/ 174154 h 186957"/>
              <a:gd name="connsiteX18" fmla="*/ 26403 w 244831"/>
              <a:gd name="connsiteY18" fmla="*/ 186957 h 186957"/>
              <a:gd name="connsiteX19" fmla="*/ 52274 w 244831"/>
              <a:gd name="connsiteY19" fmla="*/ 181889 h 186957"/>
              <a:gd name="connsiteX20" fmla="*/ 209359 w 244831"/>
              <a:gd name="connsiteY20" fmla="*/ 179756 h 186957"/>
              <a:gd name="connsiteX21" fmla="*/ 239496 w 244831"/>
              <a:gd name="connsiteY21" fmla="*/ 181089 h 186957"/>
              <a:gd name="connsiteX22" fmla="*/ 244831 w 244831"/>
              <a:gd name="connsiteY22" fmla="*/ 172288 h 186957"/>
              <a:gd name="connsiteX23" fmla="*/ 241364 w 244831"/>
              <a:gd name="connsiteY23" fmla="*/ 168287 h 186957"/>
              <a:gd name="connsiteX24" fmla="*/ 212560 w 244831"/>
              <a:gd name="connsiteY24" fmla="*/ 164554 h 18695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44831" h="186957">
                <a:moveTo>
                  <a:pt x="72275" y="57341"/>
                </a:moveTo>
                <a:cubicBezTo>
                  <a:pt x="72275" y="28804"/>
                  <a:pt x="94145" y="11735"/>
                  <a:pt x="121615" y="11735"/>
                </a:cubicBezTo>
                <a:cubicBezTo>
                  <a:pt x="149085" y="11735"/>
                  <a:pt x="170955" y="28804"/>
                  <a:pt x="170955" y="57341"/>
                </a:cubicBezTo>
                <a:cubicBezTo>
                  <a:pt x="170955" y="85878"/>
                  <a:pt x="149085" y="102946"/>
                  <a:pt x="121615" y="102946"/>
                </a:cubicBezTo>
                <a:cubicBezTo>
                  <a:pt x="94145" y="102946"/>
                  <a:pt x="72275" y="85878"/>
                  <a:pt x="72275" y="57341"/>
                </a:cubicBezTo>
                <a:moveTo>
                  <a:pt x="203226" y="168287"/>
                </a:moveTo>
                <a:cubicBezTo>
                  <a:pt x="195225" y="168821"/>
                  <a:pt x="164554" y="169621"/>
                  <a:pt x="130949" y="169887"/>
                </a:cubicBezTo>
                <a:lnTo>
                  <a:pt x="130949" y="114147"/>
                </a:lnTo>
                <a:cubicBezTo>
                  <a:pt x="164554" y="110681"/>
                  <a:pt x="188557" y="88278"/>
                  <a:pt x="188557" y="57341"/>
                </a:cubicBezTo>
                <a:cubicBezTo>
                  <a:pt x="188557" y="23470"/>
                  <a:pt x="160020" y="0"/>
                  <a:pt x="121615" y="0"/>
                </a:cubicBezTo>
                <a:cubicBezTo>
                  <a:pt x="83477" y="0"/>
                  <a:pt x="54673" y="23470"/>
                  <a:pt x="54673" y="57341"/>
                </a:cubicBezTo>
                <a:cubicBezTo>
                  <a:pt x="54673" y="89078"/>
                  <a:pt x="80010" y="111747"/>
                  <a:pt x="114681" y="114414"/>
                </a:cubicBezTo>
                <a:lnTo>
                  <a:pt x="114681" y="170154"/>
                </a:lnTo>
                <a:cubicBezTo>
                  <a:pt x="76277" y="170688"/>
                  <a:pt x="38671" y="170954"/>
                  <a:pt x="30670" y="170954"/>
                </a:cubicBezTo>
                <a:cubicBezTo>
                  <a:pt x="22670" y="170954"/>
                  <a:pt x="10668" y="169887"/>
                  <a:pt x="2134" y="168287"/>
                </a:cubicBezTo>
                <a:lnTo>
                  <a:pt x="267" y="172021"/>
                </a:lnTo>
                <a:cubicBezTo>
                  <a:pt x="0" y="172822"/>
                  <a:pt x="267" y="173355"/>
                  <a:pt x="1067" y="174154"/>
                </a:cubicBezTo>
                <a:cubicBezTo>
                  <a:pt x="7468" y="179222"/>
                  <a:pt x="16802" y="184023"/>
                  <a:pt x="26403" y="186957"/>
                </a:cubicBezTo>
                <a:cubicBezTo>
                  <a:pt x="32537" y="184823"/>
                  <a:pt x="45606" y="182423"/>
                  <a:pt x="52274" y="181889"/>
                </a:cubicBezTo>
                <a:cubicBezTo>
                  <a:pt x="66142" y="181089"/>
                  <a:pt x="190690" y="179489"/>
                  <a:pt x="209359" y="179756"/>
                </a:cubicBezTo>
                <a:cubicBezTo>
                  <a:pt x="217361" y="179756"/>
                  <a:pt x="232562" y="180289"/>
                  <a:pt x="239496" y="181089"/>
                </a:cubicBezTo>
                <a:cubicBezTo>
                  <a:pt x="241897" y="180022"/>
                  <a:pt x="244831" y="176288"/>
                  <a:pt x="244831" y="172288"/>
                </a:cubicBezTo>
                <a:cubicBezTo>
                  <a:pt x="244831" y="170154"/>
                  <a:pt x="243497" y="168821"/>
                  <a:pt x="241364" y="168287"/>
                </a:cubicBezTo>
                <a:cubicBezTo>
                  <a:pt x="235496" y="166154"/>
                  <a:pt x="221894" y="164820"/>
                  <a:pt x="212560" y="16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7" name="Freeform 117"/>
          <p:cNvSpPr/>
          <p:nvPr/>
        </p:nvSpPr>
        <p:spPr>
          <a:xfrm>
            <a:off x="8336948" y="6802578"/>
            <a:ext cx="221094" cy="246431"/>
          </a:xfrm>
          <a:custGeom>
            <a:avLst/>
            <a:gdLst>
              <a:gd name="connsiteX0" fmla="*/ 185356 w 221094"/>
              <a:gd name="connsiteY0" fmla="*/ 235763 h 246431"/>
              <a:gd name="connsiteX1" fmla="*/ 95745 w 221094"/>
              <a:gd name="connsiteY1" fmla="*/ 236563 h 246431"/>
              <a:gd name="connsiteX2" fmla="*/ 89078 w 221094"/>
              <a:gd name="connsiteY2" fmla="*/ 229629 h 246431"/>
              <a:gd name="connsiteX3" fmla="*/ 89078 w 221094"/>
              <a:gd name="connsiteY3" fmla="*/ 196824 h 246431"/>
              <a:gd name="connsiteX4" fmla="*/ 89345 w 221094"/>
              <a:gd name="connsiteY4" fmla="*/ 185624 h 246431"/>
              <a:gd name="connsiteX5" fmla="*/ 85878 w 221094"/>
              <a:gd name="connsiteY5" fmla="*/ 180822 h 246431"/>
              <a:gd name="connsiteX6" fmla="*/ 57341 w 221094"/>
              <a:gd name="connsiteY6" fmla="*/ 178422 h 246431"/>
              <a:gd name="connsiteX7" fmla="*/ 54673 w 221094"/>
              <a:gd name="connsiteY7" fmla="*/ 180022 h 246431"/>
              <a:gd name="connsiteX8" fmla="*/ 53340 w 221094"/>
              <a:gd name="connsiteY8" fmla="*/ 185357 h 246431"/>
              <a:gd name="connsiteX9" fmla="*/ 72275 w 221094"/>
              <a:gd name="connsiteY9" fmla="*/ 192825 h 246431"/>
              <a:gd name="connsiteX10" fmla="*/ 72275 w 221094"/>
              <a:gd name="connsiteY10" fmla="*/ 226429 h 246431"/>
              <a:gd name="connsiteX11" fmla="*/ 94945 w 221094"/>
              <a:gd name="connsiteY11" fmla="*/ 246431 h 246431"/>
              <a:gd name="connsiteX12" fmla="*/ 215226 w 221094"/>
              <a:gd name="connsiteY12" fmla="*/ 245897 h 246431"/>
              <a:gd name="connsiteX13" fmla="*/ 218428 w 221094"/>
              <a:gd name="connsiteY13" fmla="*/ 244831 h 246431"/>
              <a:gd name="connsiteX14" fmla="*/ 221094 w 221094"/>
              <a:gd name="connsiteY14" fmla="*/ 236296 h 246431"/>
              <a:gd name="connsiteX15" fmla="*/ 217894 w 221094"/>
              <a:gd name="connsiteY15" fmla="*/ 233096 h 246431"/>
              <a:gd name="connsiteX16" fmla="*/ 193625 w 221094"/>
              <a:gd name="connsiteY16" fmla="*/ 231229 h 246431"/>
              <a:gd name="connsiteX18" fmla="*/ 138150 w 221094"/>
              <a:gd name="connsiteY18" fmla="*/ 150419 h 246431"/>
              <a:gd name="connsiteX19" fmla="*/ 139217 w 221094"/>
              <a:gd name="connsiteY19" fmla="*/ 187490 h 246431"/>
              <a:gd name="connsiteX20" fmla="*/ 148819 w 221094"/>
              <a:gd name="connsiteY20" fmla="*/ 187490 h 246431"/>
              <a:gd name="connsiteX21" fmla="*/ 153886 w 221094"/>
              <a:gd name="connsiteY21" fmla="*/ 144818 h 246431"/>
              <a:gd name="connsiteX22" fmla="*/ 153886 w 221094"/>
              <a:gd name="connsiteY22" fmla="*/ 102413 h 246431"/>
              <a:gd name="connsiteX23" fmla="*/ 189357 w 221094"/>
              <a:gd name="connsiteY23" fmla="*/ 101613 h 246431"/>
              <a:gd name="connsiteX24" fmla="*/ 189357 w 221094"/>
              <a:gd name="connsiteY24" fmla="*/ 156287 h 246431"/>
              <a:gd name="connsiteX25" fmla="*/ 190424 w 221094"/>
              <a:gd name="connsiteY25" fmla="*/ 196824 h 246431"/>
              <a:gd name="connsiteX26" fmla="*/ 200025 w 221094"/>
              <a:gd name="connsiteY26" fmla="*/ 196824 h 246431"/>
              <a:gd name="connsiteX27" fmla="*/ 205625 w 221094"/>
              <a:gd name="connsiteY27" fmla="*/ 150419 h 246431"/>
              <a:gd name="connsiteX28" fmla="*/ 205625 w 221094"/>
              <a:gd name="connsiteY28" fmla="*/ 23737 h 246431"/>
              <a:gd name="connsiteX29" fmla="*/ 206160 w 221094"/>
              <a:gd name="connsiteY29" fmla="*/ 11202 h 246431"/>
              <a:gd name="connsiteX30" fmla="*/ 203226 w 221094"/>
              <a:gd name="connsiteY30" fmla="*/ 6135 h 246431"/>
              <a:gd name="connsiteX31" fmla="*/ 172822 w 221094"/>
              <a:gd name="connsiteY31" fmla="*/ 0 h 246431"/>
              <a:gd name="connsiteX32" fmla="*/ 170154 w 221094"/>
              <a:gd name="connsiteY32" fmla="*/ 1334 h 246431"/>
              <a:gd name="connsiteX33" fmla="*/ 168287 w 221094"/>
              <a:gd name="connsiteY33" fmla="*/ 6934 h 246431"/>
              <a:gd name="connsiteX34" fmla="*/ 189357 w 221094"/>
              <a:gd name="connsiteY34" fmla="*/ 19469 h 246431"/>
              <a:gd name="connsiteX35" fmla="*/ 189357 w 221094"/>
              <a:gd name="connsiteY35" fmla="*/ 91745 h 246431"/>
              <a:gd name="connsiteX36" fmla="*/ 153886 w 221094"/>
              <a:gd name="connsiteY36" fmla="*/ 92545 h 246431"/>
              <a:gd name="connsiteX37" fmla="*/ 153886 w 221094"/>
              <a:gd name="connsiteY37" fmla="*/ 38138 h 246431"/>
              <a:gd name="connsiteX38" fmla="*/ 154419 w 221094"/>
              <a:gd name="connsiteY38" fmla="*/ 26937 h 246431"/>
              <a:gd name="connsiteX39" fmla="*/ 151753 w 221094"/>
              <a:gd name="connsiteY39" fmla="*/ 22403 h 246431"/>
              <a:gd name="connsiteX40" fmla="*/ 123749 w 221094"/>
              <a:gd name="connsiteY40" fmla="*/ 16535 h 246431"/>
              <a:gd name="connsiteX41" fmla="*/ 121082 w 221094"/>
              <a:gd name="connsiteY41" fmla="*/ 17869 h 246431"/>
              <a:gd name="connsiteX42" fmla="*/ 119215 w 221094"/>
              <a:gd name="connsiteY42" fmla="*/ 23469 h 246431"/>
              <a:gd name="connsiteX43" fmla="*/ 138150 w 221094"/>
              <a:gd name="connsiteY43" fmla="*/ 34672 h 246431"/>
              <a:gd name="connsiteX44" fmla="*/ 138150 w 221094"/>
              <a:gd name="connsiteY44" fmla="*/ 133617 h 246431"/>
              <a:gd name="connsiteX45" fmla="*/ 35737 w 221094"/>
              <a:gd name="connsiteY45" fmla="*/ 148019 h 246431"/>
              <a:gd name="connsiteX46" fmla="*/ 30938 w 221094"/>
              <a:gd name="connsiteY46" fmla="*/ 143752 h 246431"/>
              <a:gd name="connsiteX47" fmla="*/ 30938 w 221094"/>
              <a:gd name="connsiteY47" fmla="*/ 102680 h 246431"/>
              <a:gd name="connsiteX48" fmla="*/ 101079 w 221094"/>
              <a:gd name="connsiteY48" fmla="*/ 101079 h 246431"/>
              <a:gd name="connsiteX49" fmla="*/ 103479 w 221094"/>
              <a:gd name="connsiteY49" fmla="*/ 95479 h 246431"/>
              <a:gd name="connsiteX50" fmla="*/ 102146 w 221094"/>
              <a:gd name="connsiteY50" fmla="*/ 93079 h 246431"/>
              <a:gd name="connsiteX51" fmla="*/ 97613 w 221094"/>
              <a:gd name="connsiteY51" fmla="*/ 90412 h 246431"/>
              <a:gd name="connsiteX52" fmla="*/ 101346 w 221094"/>
              <a:gd name="connsiteY52" fmla="*/ 51207 h 246431"/>
              <a:gd name="connsiteX53" fmla="*/ 103746 w 221094"/>
              <a:gd name="connsiteY53" fmla="*/ 44806 h 246431"/>
              <a:gd name="connsiteX54" fmla="*/ 103479 w 221094"/>
              <a:gd name="connsiteY54" fmla="*/ 41872 h 246431"/>
              <a:gd name="connsiteX55" fmla="*/ 94945 w 221094"/>
              <a:gd name="connsiteY55" fmla="*/ 36005 h 246431"/>
              <a:gd name="connsiteX56" fmla="*/ 90945 w 221094"/>
              <a:gd name="connsiteY56" fmla="*/ 36005 h 246431"/>
              <a:gd name="connsiteX57" fmla="*/ 83744 w 221094"/>
              <a:gd name="connsiteY57" fmla="*/ 40005 h 246431"/>
              <a:gd name="connsiteX58" fmla="*/ 25336 w 221094"/>
              <a:gd name="connsiteY58" fmla="*/ 41339 h 246431"/>
              <a:gd name="connsiteX59" fmla="*/ 4800 w 221094"/>
              <a:gd name="connsiteY59" fmla="*/ 39472 h 246431"/>
              <a:gd name="connsiteX60" fmla="*/ 3201 w 221094"/>
              <a:gd name="connsiteY60" fmla="*/ 42938 h 246431"/>
              <a:gd name="connsiteX61" fmla="*/ 4001 w 221094"/>
              <a:gd name="connsiteY61" fmla="*/ 45072 h 246431"/>
              <a:gd name="connsiteX62" fmla="*/ 22403 w 221094"/>
              <a:gd name="connsiteY62" fmla="*/ 54940 h 246431"/>
              <a:gd name="connsiteX63" fmla="*/ 40272 w 221094"/>
              <a:gd name="connsiteY63" fmla="*/ 51207 h 246431"/>
              <a:gd name="connsiteX64" fmla="*/ 84277 w 221094"/>
              <a:gd name="connsiteY64" fmla="*/ 50140 h 246431"/>
              <a:gd name="connsiteX65" fmla="*/ 84277 w 221094"/>
              <a:gd name="connsiteY65" fmla="*/ 90412 h 246431"/>
              <a:gd name="connsiteX66" fmla="*/ 81611 w 221094"/>
              <a:gd name="connsiteY66" fmla="*/ 91211 h 246431"/>
              <a:gd name="connsiteX67" fmla="*/ 31470 w 221094"/>
              <a:gd name="connsiteY67" fmla="*/ 92545 h 246431"/>
              <a:gd name="connsiteX68" fmla="*/ 3466 w 221094"/>
              <a:gd name="connsiteY68" fmla="*/ 92012 h 246431"/>
              <a:gd name="connsiteX69" fmla="*/ 800 w 221094"/>
              <a:gd name="connsiteY69" fmla="*/ 93345 h 246431"/>
              <a:gd name="connsiteX70" fmla="*/ 0 w 221094"/>
              <a:gd name="connsiteY70" fmla="*/ 98146 h 246431"/>
              <a:gd name="connsiteX71" fmla="*/ 14669 w 221094"/>
              <a:gd name="connsiteY71" fmla="*/ 104013 h 246431"/>
              <a:gd name="connsiteX72" fmla="*/ 14669 w 221094"/>
              <a:gd name="connsiteY72" fmla="*/ 138950 h 246431"/>
              <a:gd name="connsiteX73" fmla="*/ 15735 w 221094"/>
              <a:gd name="connsiteY73" fmla="*/ 150419 h 246431"/>
              <a:gd name="connsiteX74" fmla="*/ 30670 w 221094"/>
              <a:gd name="connsiteY74" fmla="*/ 162154 h 246431"/>
              <a:gd name="connsiteX75" fmla="*/ 39205 w 221094"/>
              <a:gd name="connsiteY75" fmla="*/ 161887 h 246431"/>
              <a:gd name="connsiteX76" fmla="*/ 138150 w 221094"/>
              <a:gd name="connsiteY76" fmla="*/ 143218 h 2464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</a:cxnLst>
            <a:rect l="l" t="t" r="r" b="b"/>
            <a:pathLst>
              <a:path w="221094" h="246431">
                <a:moveTo>
                  <a:pt x="185356" y="235763"/>
                </a:moveTo>
                <a:cubicBezTo>
                  <a:pt x="168554" y="236296"/>
                  <a:pt x="114414" y="236830"/>
                  <a:pt x="95745" y="236563"/>
                </a:cubicBezTo>
                <a:cubicBezTo>
                  <a:pt x="90945" y="236563"/>
                  <a:pt x="89078" y="234429"/>
                  <a:pt x="89078" y="229629"/>
                </a:cubicBezTo>
                <a:lnTo>
                  <a:pt x="89078" y="196824"/>
                </a:lnTo>
                <a:lnTo>
                  <a:pt x="89345" y="185624"/>
                </a:lnTo>
                <a:cubicBezTo>
                  <a:pt x="89345" y="182690"/>
                  <a:pt x="88278" y="181356"/>
                  <a:pt x="85878" y="180822"/>
                </a:cubicBezTo>
                <a:cubicBezTo>
                  <a:pt x="79477" y="179489"/>
                  <a:pt x="65342" y="178422"/>
                  <a:pt x="57341" y="178422"/>
                </a:cubicBezTo>
                <a:cubicBezTo>
                  <a:pt x="55741" y="178422"/>
                  <a:pt x="54941" y="178956"/>
                  <a:pt x="54673" y="180022"/>
                </a:cubicBezTo>
                <a:lnTo>
                  <a:pt x="53340" y="185357"/>
                </a:lnTo>
                <a:cubicBezTo>
                  <a:pt x="60540" y="186957"/>
                  <a:pt x="68008" y="189357"/>
                  <a:pt x="72275" y="192825"/>
                </a:cubicBezTo>
                <a:lnTo>
                  <a:pt x="72275" y="226429"/>
                </a:lnTo>
                <a:cubicBezTo>
                  <a:pt x="72275" y="240830"/>
                  <a:pt x="78143" y="246431"/>
                  <a:pt x="94945" y="246431"/>
                </a:cubicBezTo>
                <a:lnTo>
                  <a:pt x="215226" y="245897"/>
                </a:lnTo>
                <a:cubicBezTo>
                  <a:pt x="216560" y="245897"/>
                  <a:pt x="217627" y="245631"/>
                  <a:pt x="218428" y="244831"/>
                </a:cubicBezTo>
                <a:cubicBezTo>
                  <a:pt x="219760" y="243498"/>
                  <a:pt x="221094" y="240564"/>
                  <a:pt x="221094" y="236296"/>
                </a:cubicBezTo>
                <a:cubicBezTo>
                  <a:pt x="221094" y="234697"/>
                  <a:pt x="219760" y="233362"/>
                  <a:pt x="217894" y="233096"/>
                </a:cubicBezTo>
                <a:cubicBezTo>
                  <a:pt x="212827" y="232028"/>
                  <a:pt x="201358" y="231229"/>
                  <a:pt x="193625" y="231229"/>
                </a:cubicBezTo>
                <a:moveTo>
                  <a:pt x="138150" y="150419"/>
                </a:moveTo>
                <a:cubicBezTo>
                  <a:pt x="138150" y="160554"/>
                  <a:pt x="138417" y="178156"/>
                  <a:pt x="139217" y="187490"/>
                </a:cubicBezTo>
                <a:lnTo>
                  <a:pt x="148819" y="187490"/>
                </a:lnTo>
                <a:cubicBezTo>
                  <a:pt x="151753" y="177089"/>
                  <a:pt x="153886" y="160020"/>
                  <a:pt x="153886" y="144818"/>
                </a:cubicBezTo>
                <a:lnTo>
                  <a:pt x="153886" y="102413"/>
                </a:lnTo>
                <a:lnTo>
                  <a:pt x="189357" y="101613"/>
                </a:lnTo>
                <a:lnTo>
                  <a:pt x="189357" y="156287"/>
                </a:lnTo>
                <a:cubicBezTo>
                  <a:pt x="189357" y="166954"/>
                  <a:pt x="189891" y="186957"/>
                  <a:pt x="190424" y="196824"/>
                </a:cubicBezTo>
                <a:lnTo>
                  <a:pt x="200025" y="196824"/>
                </a:lnTo>
                <a:cubicBezTo>
                  <a:pt x="203491" y="184823"/>
                  <a:pt x="205625" y="165621"/>
                  <a:pt x="205625" y="150419"/>
                </a:cubicBezTo>
                <a:lnTo>
                  <a:pt x="205625" y="23737"/>
                </a:lnTo>
                <a:lnTo>
                  <a:pt x="206160" y="11202"/>
                </a:lnTo>
                <a:cubicBezTo>
                  <a:pt x="206426" y="8801"/>
                  <a:pt x="205625" y="7201"/>
                  <a:pt x="203226" y="6135"/>
                </a:cubicBezTo>
                <a:cubicBezTo>
                  <a:pt x="196558" y="3467"/>
                  <a:pt x="181356" y="267"/>
                  <a:pt x="172822" y="0"/>
                </a:cubicBezTo>
                <a:cubicBezTo>
                  <a:pt x="171221" y="0"/>
                  <a:pt x="170421" y="267"/>
                  <a:pt x="170154" y="1334"/>
                </a:cubicBezTo>
                <a:lnTo>
                  <a:pt x="168287" y="6934"/>
                </a:lnTo>
                <a:cubicBezTo>
                  <a:pt x="177088" y="9868"/>
                  <a:pt x="185090" y="14135"/>
                  <a:pt x="189357" y="19469"/>
                </a:cubicBezTo>
                <a:lnTo>
                  <a:pt x="189357" y="91745"/>
                </a:lnTo>
                <a:lnTo>
                  <a:pt x="153886" y="92545"/>
                </a:lnTo>
                <a:lnTo>
                  <a:pt x="153886" y="38138"/>
                </a:lnTo>
                <a:lnTo>
                  <a:pt x="154419" y="26937"/>
                </a:lnTo>
                <a:cubicBezTo>
                  <a:pt x="154686" y="24536"/>
                  <a:pt x="153619" y="23203"/>
                  <a:pt x="151753" y="22403"/>
                </a:cubicBezTo>
                <a:cubicBezTo>
                  <a:pt x="145618" y="19469"/>
                  <a:pt x="131750" y="16803"/>
                  <a:pt x="123749" y="16535"/>
                </a:cubicBezTo>
                <a:cubicBezTo>
                  <a:pt x="122148" y="16535"/>
                  <a:pt x="121348" y="17069"/>
                  <a:pt x="121082" y="17869"/>
                </a:cubicBezTo>
                <a:lnTo>
                  <a:pt x="119215" y="23469"/>
                </a:lnTo>
                <a:cubicBezTo>
                  <a:pt x="126950" y="25870"/>
                  <a:pt x="134417" y="30137"/>
                  <a:pt x="138150" y="34672"/>
                </a:cubicBezTo>
                <a:lnTo>
                  <a:pt x="138150" y="133617"/>
                </a:lnTo>
                <a:cubicBezTo>
                  <a:pt x="109080" y="141618"/>
                  <a:pt x="62674" y="147752"/>
                  <a:pt x="35737" y="148019"/>
                </a:cubicBezTo>
                <a:cubicBezTo>
                  <a:pt x="32004" y="148019"/>
                  <a:pt x="30938" y="146685"/>
                  <a:pt x="30938" y="143752"/>
                </a:cubicBezTo>
                <a:lnTo>
                  <a:pt x="30938" y="102680"/>
                </a:lnTo>
                <a:lnTo>
                  <a:pt x="101079" y="101079"/>
                </a:lnTo>
                <a:cubicBezTo>
                  <a:pt x="102412" y="100547"/>
                  <a:pt x="103479" y="97879"/>
                  <a:pt x="103479" y="95479"/>
                </a:cubicBezTo>
                <a:cubicBezTo>
                  <a:pt x="103479" y="94679"/>
                  <a:pt x="102946" y="93612"/>
                  <a:pt x="102146" y="93079"/>
                </a:cubicBezTo>
                <a:lnTo>
                  <a:pt x="97613" y="90412"/>
                </a:lnTo>
                <a:cubicBezTo>
                  <a:pt x="99479" y="81077"/>
                  <a:pt x="101346" y="61608"/>
                  <a:pt x="101346" y="51207"/>
                </a:cubicBezTo>
                <a:lnTo>
                  <a:pt x="103746" y="44806"/>
                </a:lnTo>
                <a:cubicBezTo>
                  <a:pt x="104280" y="43473"/>
                  <a:pt x="104280" y="42673"/>
                  <a:pt x="103479" y="41872"/>
                </a:cubicBezTo>
                <a:cubicBezTo>
                  <a:pt x="101612" y="40272"/>
                  <a:pt x="97079" y="37338"/>
                  <a:pt x="94945" y="36005"/>
                </a:cubicBezTo>
                <a:cubicBezTo>
                  <a:pt x="93612" y="35471"/>
                  <a:pt x="91745" y="35471"/>
                  <a:pt x="90945" y="36005"/>
                </a:cubicBezTo>
                <a:lnTo>
                  <a:pt x="83744" y="40005"/>
                </a:lnTo>
                <a:cubicBezTo>
                  <a:pt x="72542" y="40805"/>
                  <a:pt x="34671" y="41339"/>
                  <a:pt x="25336" y="41339"/>
                </a:cubicBezTo>
                <a:cubicBezTo>
                  <a:pt x="19469" y="41339"/>
                  <a:pt x="10934" y="40539"/>
                  <a:pt x="4800" y="39472"/>
                </a:cubicBezTo>
                <a:lnTo>
                  <a:pt x="3201" y="42938"/>
                </a:lnTo>
                <a:cubicBezTo>
                  <a:pt x="2934" y="43739"/>
                  <a:pt x="2934" y="44272"/>
                  <a:pt x="4001" y="45072"/>
                </a:cubicBezTo>
                <a:cubicBezTo>
                  <a:pt x="8801" y="48806"/>
                  <a:pt x="15469" y="52540"/>
                  <a:pt x="22403" y="54940"/>
                </a:cubicBezTo>
                <a:cubicBezTo>
                  <a:pt x="27737" y="53340"/>
                  <a:pt x="35737" y="51473"/>
                  <a:pt x="40272" y="51207"/>
                </a:cubicBezTo>
                <a:cubicBezTo>
                  <a:pt x="46406" y="50673"/>
                  <a:pt x="76276" y="50140"/>
                  <a:pt x="84277" y="50140"/>
                </a:cubicBezTo>
                <a:cubicBezTo>
                  <a:pt x="84810" y="58675"/>
                  <a:pt x="84810" y="81877"/>
                  <a:pt x="84277" y="90412"/>
                </a:cubicBezTo>
                <a:lnTo>
                  <a:pt x="81611" y="91211"/>
                </a:lnTo>
                <a:cubicBezTo>
                  <a:pt x="73876" y="92012"/>
                  <a:pt x="41605" y="92545"/>
                  <a:pt x="31470" y="92545"/>
                </a:cubicBezTo>
                <a:cubicBezTo>
                  <a:pt x="25070" y="92278"/>
                  <a:pt x="10134" y="92012"/>
                  <a:pt x="3466" y="92012"/>
                </a:cubicBezTo>
                <a:cubicBezTo>
                  <a:pt x="1867" y="92012"/>
                  <a:pt x="1067" y="92545"/>
                  <a:pt x="800" y="93345"/>
                </a:cubicBezTo>
                <a:lnTo>
                  <a:pt x="0" y="98146"/>
                </a:lnTo>
                <a:cubicBezTo>
                  <a:pt x="5867" y="99479"/>
                  <a:pt x="10934" y="101347"/>
                  <a:pt x="14669" y="104013"/>
                </a:cubicBezTo>
                <a:lnTo>
                  <a:pt x="14669" y="138950"/>
                </a:lnTo>
                <a:cubicBezTo>
                  <a:pt x="14669" y="144018"/>
                  <a:pt x="14936" y="148285"/>
                  <a:pt x="15735" y="150419"/>
                </a:cubicBezTo>
                <a:cubicBezTo>
                  <a:pt x="18135" y="157620"/>
                  <a:pt x="23470" y="162154"/>
                  <a:pt x="30670" y="162154"/>
                </a:cubicBezTo>
                <a:cubicBezTo>
                  <a:pt x="33338" y="162154"/>
                  <a:pt x="36004" y="162154"/>
                  <a:pt x="39205" y="161887"/>
                </a:cubicBezTo>
                <a:cubicBezTo>
                  <a:pt x="67208" y="159754"/>
                  <a:pt x="108547" y="152819"/>
                  <a:pt x="138150" y="14321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8" name="Freeform 118"/>
          <p:cNvSpPr/>
          <p:nvPr/>
        </p:nvSpPr>
        <p:spPr>
          <a:xfrm>
            <a:off x="5958348" y="7202628"/>
            <a:ext cx="246698" cy="255765"/>
          </a:xfrm>
          <a:custGeom>
            <a:avLst/>
            <a:gdLst>
              <a:gd name="connsiteX0" fmla="*/ 37338 w 246698"/>
              <a:gd name="connsiteY0" fmla="*/ 31204 h 255765"/>
              <a:gd name="connsiteX1" fmla="*/ 37605 w 246698"/>
              <a:gd name="connsiteY1" fmla="*/ 33071 h 255765"/>
              <a:gd name="connsiteX2" fmla="*/ 54140 w 246698"/>
              <a:gd name="connsiteY2" fmla="*/ 46940 h 255765"/>
              <a:gd name="connsiteX3" fmla="*/ 58941 w 246698"/>
              <a:gd name="connsiteY3" fmla="*/ 48006 h 255765"/>
              <a:gd name="connsiteX4" fmla="*/ 103746 w 246698"/>
              <a:gd name="connsiteY4" fmla="*/ 46406 h 255765"/>
              <a:gd name="connsiteX5" fmla="*/ 107213 w 246698"/>
              <a:gd name="connsiteY5" fmla="*/ 44806 h 255765"/>
              <a:gd name="connsiteX6" fmla="*/ 108013 w 246698"/>
              <a:gd name="connsiteY6" fmla="*/ 36005 h 255765"/>
              <a:gd name="connsiteX7" fmla="*/ 104280 w 246698"/>
              <a:gd name="connsiteY7" fmla="*/ 33604 h 255765"/>
              <a:gd name="connsiteX8" fmla="*/ 38938 w 246698"/>
              <a:gd name="connsiteY8" fmla="*/ 28804 h 255765"/>
              <a:gd name="connsiteX10" fmla="*/ 123482 w 246698"/>
              <a:gd name="connsiteY10" fmla="*/ 156819 h 255765"/>
              <a:gd name="connsiteX11" fmla="*/ 93879 w 246698"/>
              <a:gd name="connsiteY11" fmla="*/ 132283 h 255765"/>
              <a:gd name="connsiteX12" fmla="*/ 128816 w 246698"/>
              <a:gd name="connsiteY12" fmla="*/ 82677 h 255765"/>
              <a:gd name="connsiteX13" fmla="*/ 133883 w 246698"/>
              <a:gd name="connsiteY13" fmla="*/ 75476 h 255765"/>
              <a:gd name="connsiteX14" fmla="*/ 133617 w 246698"/>
              <a:gd name="connsiteY14" fmla="*/ 72275 h 255765"/>
              <a:gd name="connsiteX15" fmla="*/ 122682 w 246698"/>
              <a:gd name="connsiteY15" fmla="*/ 67209 h 255765"/>
              <a:gd name="connsiteX16" fmla="*/ 118415 w 246698"/>
              <a:gd name="connsiteY16" fmla="*/ 67209 h 255765"/>
              <a:gd name="connsiteX17" fmla="*/ 110148 w 246698"/>
              <a:gd name="connsiteY17" fmla="*/ 71475 h 255765"/>
              <a:gd name="connsiteX18" fmla="*/ 31471 w 246698"/>
              <a:gd name="connsiteY18" fmla="*/ 73075 h 255765"/>
              <a:gd name="connsiteX19" fmla="*/ 8801 w 246698"/>
              <a:gd name="connsiteY19" fmla="*/ 71475 h 255765"/>
              <a:gd name="connsiteX20" fmla="*/ 7201 w 246698"/>
              <a:gd name="connsiteY20" fmla="*/ 74143 h 255765"/>
              <a:gd name="connsiteX21" fmla="*/ 8001 w 246698"/>
              <a:gd name="connsiteY21" fmla="*/ 76543 h 255765"/>
              <a:gd name="connsiteX22" fmla="*/ 28004 w 246698"/>
              <a:gd name="connsiteY22" fmla="*/ 87211 h 255765"/>
              <a:gd name="connsiteX23" fmla="*/ 48806 w 246698"/>
              <a:gd name="connsiteY23" fmla="*/ 83210 h 255765"/>
              <a:gd name="connsiteX24" fmla="*/ 108547 w 246698"/>
              <a:gd name="connsiteY24" fmla="*/ 81610 h 255765"/>
              <a:gd name="connsiteX25" fmla="*/ 800 w 246698"/>
              <a:gd name="connsiteY25" fmla="*/ 193357 h 255765"/>
              <a:gd name="connsiteX26" fmla="*/ 800 w 246698"/>
              <a:gd name="connsiteY26" fmla="*/ 195491 h 255765"/>
              <a:gd name="connsiteX27" fmla="*/ 3201 w 246698"/>
              <a:gd name="connsiteY27" fmla="*/ 197891 h 255765"/>
              <a:gd name="connsiteX28" fmla="*/ 5334 w 246698"/>
              <a:gd name="connsiteY28" fmla="*/ 197624 h 255765"/>
              <a:gd name="connsiteX29" fmla="*/ 86144 w 246698"/>
              <a:gd name="connsiteY29" fmla="*/ 140284 h 255765"/>
              <a:gd name="connsiteX30" fmla="*/ 136551 w 246698"/>
              <a:gd name="connsiteY30" fmla="*/ 186424 h 255765"/>
              <a:gd name="connsiteX31" fmla="*/ 142151 w 246698"/>
              <a:gd name="connsiteY31" fmla="*/ 190424 h 255765"/>
              <a:gd name="connsiteX32" fmla="*/ 149885 w 246698"/>
              <a:gd name="connsiteY32" fmla="*/ 186424 h 255765"/>
              <a:gd name="connsiteX33" fmla="*/ 148285 w 246698"/>
              <a:gd name="connsiteY33" fmla="*/ 179756 h 255765"/>
              <a:gd name="connsiteX34" fmla="*/ 135751 w 246698"/>
              <a:gd name="connsiteY34" fmla="*/ 160820 h 255765"/>
              <a:gd name="connsiteX36" fmla="*/ 211227 w 246698"/>
              <a:gd name="connsiteY36" fmla="*/ 115481 h 255765"/>
              <a:gd name="connsiteX37" fmla="*/ 191491 w 246698"/>
              <a:gd name="connsiteY37" fmla="*/ 116281 h 255765"/>
              <a:gd name="connsiteX38" fmla="*/ 191491 w 246698"/>
              <a:gd name="connsiteY38" fmla="*/ 25070 h 255765"/>
              <a:gd name="connsiteX39" fmla="*/ 192024 w 246698"/>
              <a:gd name="connsiteY39" fmla="*/ 11468 h 255765"/>
              <a:gd name="connsiteX40" fmla="*/ 189090 w 246698"/>
              <a:gd name="connsiteY40" fmla="*/ 6400 h 255765"/>
              <a:gd name="connsiteX41" fmla="*/ 156819 w 246698"/>
              <a:gd name="connsiteY41" fmla="*/ 0 h 255765"/>
              <a:gd name="connsiteX42" fmla="*/ 153886 w 246698"/>
              <a:gd name="connsiteY42" fmla="*/ 1334 h 255765"/>
              <a:gd name="connsiteX43" fmla="*/ 152285 w 246698"/>
              <a:gd name="connsiteY43" fmla="*/ 6934 h 255765"/>
              <a:gd name="connsiteX44" fmla="*/ 175222 w 246698"/>
              <a:gd name="connsiteY44" fmla="*/ 20269 h 255765"/>
              <a:gd name="connsiteX45" fmla="*/ 175222 w 246698"/>
              <a:gd name="connsiteY45" fmla="*/ 209093 h 255765"/>
              <a:gd name="connsiteX46" fmla="*/ 176288 w 246698"/>
              <a:gd name="connsiteY46" fmla="*/ 255765 h 255765"/>
              <a:gd name="connsiteX47" fmla="*/ 185890 w 246698"/>
              <a:gd name="connsiteY47" fmla="*/ 255765 h 255765"/>
              <a:gd name="connsiteX48" fmla="*/ 191491 w 246698"/>
              <a:gd name="connsiteY48" fmla="*/ 202959 h 255765"/>
              <a:gd name="connsiteX49" fmla="*/ 191491 w 246698"/>
              <a:gd name="connsiteY49" fmla="*/ 126150 h 255765"/>
              <a:gd name="connsiteX50" fmla="*/ 238963 w 246698"/>
              <a:gd name="connsiteY50" fmla="*/ 125616 h 255765"/>
              <a:gd name="connsiteX51" fmla="*/ 243498 w 246698"/>
              <a:gd name="connsiteY51" fmla="*/ 124549 h 255765"/>
              <a:gd name="connsiteX52" fmla="*/ 246698 w 246698"/>
              <a:gd name="connsiteY52" fmla="*/ 116015 h 255765"/>
              <a:gd name="connsiteX53" fmla="*/ 243231 w 246698"/>
              <a:gd name="connsiteY53" fmla="*/ 112014 h 255765"/>
              <a:gd name="connsiteX54" fmla="*/ 219761 w 246698"/>
              <a:gd name="connsiteY54" fmla="*/ 110681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6698" h="255765">
                <a:moveTo>
                  <a:pt x="37338" y="31204"/>
                </a:moveTo>
                <a:cubicBezTo>
                  <a:pt x="37071" y="31738"/>
                  <a:pt x="37071" y="32271"/>
                  <a:pt x="37605" y="33071"/>
                </a:cubicBezTo>
                <a:cubicBezTo>
                  <a:pt x="42139" y="38671"/>
                  <a:pt x="48806" y="44006"/>
                  <a:pt x="54140" y="46940"/>
                </a:cubicBezTo>
                <a:cubicBezTo>
                  <a:pt x="55740" y="47740"/>
                  <a:pt x="56540" y="48006"/>
                  <a:pt x="58941" y="48006"/>
                </a:cubicBezTo>
                <a:cubicBezTo>
                  <a:pt x="70408" y="46940"/>
                  <a:pt x="90144" y="46406"/>
                  <a:pt x="103746" y="46406"/>
                </a:cubicBezTo>
                <a:cubicBezTo>
                  <a:pt x="105080" y="46406"/>
                  <a:pt x="106413" y="46139"/>
                  <a:pt x="107213" y="44806"/>
                </a:cubicBezTo>
                <a:cubicBezTo>
                  <a:pt x="108280" y="42938"/>
                  <a:pt x="108814" y="38405"/>
                  <a:pt x="108013" y="36005"/>
                </a:cubicBezTo>
                <a:cubicBezTo>
                  <a:pt x="107747" y="34137"/>
                  <a:pt x="106413" y="33604"/>
                  <a:pt x="104280" y="33604"/>
                </a:cubicBezTo>
                <a:cubicBezTo>
                  <a:pt x="85877" y="33604"/>
                  <a:pt x="62408" y="32804"/>
                  <a:pt x="38938" y="28804"/>
                </a:cubicBezTo>
                <a:moveTo>
                  <a:pt x="123482" y="156819"/>
                </a:moveTo>
                <a:lnTo>
                  <a:pt x="93879" y="132283"/>
                </a:lnTo>
                <a:cubicBezTo>
                  <a:pt x="109081" y="116015"/>
                  <a:pt x="121082" y="99213"/>
                  <a:pt x="128816" y="82677"/>
                </a:cubicBezTo>
                <a:lnTo>
                  <a:pt x="133883" y="75476"/>
                </a:lnTo>
                <a:cubicBezTo>
                  <a:pt x="134684" y="74409"/>
                  <a:pt x="134684" y="72810"/>
                  <a:pt x="133617" y="72275"/>
                </a:cubicBezTo>
                <a:cubicBezTo>
                  <a:pt x="131216" y="70942"/>
                  <a:pt x="125616" y="68276"/>
                  <a:pt x="122682" y="67209"/>
                </a:cubicBezTo>
                <a:cubicBezTo>
                  <a:pt x="121348" y="66675"/>
                  <a:pt x="119482" y="66675"/>
                  <a:pt x="118415" y="67209"/>
                </a:cubicBezTo>
                <a:lnTo>
                  <a:pt x="110148" y="71475"/>
                </a:lnTo>
                <a:cubicBezTo>
                  <a:pt x="98146" y="72275"/>
                  <a:pt x="42139" y="73343"/>
                  <a:pt x="31471" y="73075"/>
                </a:cubicBezTo>
                <a:cubicBezTo>
                  <a:pt x="24803" y="73075"/>
                  <a:pt x="15469" y="72543"/>
                  <a:pt x="8801" y="71475"/>
                </a:cubicBezTo>
                <a:lnTo>
                  <a:pt x="7201" y="74143"/>
                </a:lnTo>
                <a:cubicBezTo>
                  <a:pt x="6934" y="74943"/>
                  <a:pt x="7201" y="75743"/>
                  <a:pt x="8001" y="76543"/>
                </a:cubicBezTo>
                <a:cubicBezTo>
                  <a:pt x="13601" y="80810"/>
                  <a:pt x="21069" y="84810"/>
                  <a:pt x="28004" y="87211"/>
                </a:cubicBezTo>
                <a:cubicBezTo>
                  <a:pt x="33071" y="85344"/>
                  <a:pt x="43473" y="83478"/>
                  <a:pt x="48806" y="83210"/>
                </a:cubicBezTo>
                <a:cubicBezTo>
                  <a:pt x="56807" y="82410"/>
                  <a:pt x="94412" y="81610"/>
                  <a:pt x="108547" y="81610"/>
                </a:cubicBezTo>
                <a:cubicBezTo>
                  <a:pt x="89078" y="120015"/>
                  <a:pt x="50406" y="161620"/>
                  <a:pt x="800" y="193357"/>
                </a:cubicBezTo>
                <a:cubicBezTo>
                  <a:pt x="0" y="194158"/>
                  <a:pt x="0" y="194958"/>
                  <a:pt x="800" y="195491"/>
                </a:cubicBezTo>
                <a:lnTo>
                  <a:pt x="3201" y="197891"/>
                </a:lnTo>
                <a:cubicBezTo>
                  <a:pt x="3733" y="198158"/>
                  <a:pt x="4267" y="198158"/>
                  <a:pt x="5334" y="197624"/>
                </a:cubicBezTo>
                <a:cubicBezTo>
                  <a:pt x="35471" y="182690"/>
                  <a:pt x="63474" y="162420"/>
                  <a:pt x="86144" y="140284"/>
                </a:cubicBezTo>
                <a:lnTo>
                  <a:pt x="136551" y="186424"/>
                </a:lnTo>
                <a:cubicBezTo>
                  <a:pt x="138417" y="188023"/>
                  <a:pt x="140818" y="189891"/>
                  <a:pt x="142151" y="190424"/>
                </a:cubicBezTo>
                <a:cubicBezTo>
                  <a:pt x="145085" y="190957"/>
                  <a:pt x="148819" y="189090"/>
                  <a:pt x="149885" y="186424"/>
                </a:cubicBezTo>
                <a:cubicBezTo>
                  <a:pt x="150419" y="184823"/>
                  <a:pt x="149885" y="182690"/>
                  <a:pt x="148285" y="179756"/>
                </a:cubicBezTo>
                <a:cubicBezTo>
                  <a:pt x="145618" y="174956"/>
                  <a:pt x="140284" y="166688"/>
                  <a:pt x="135751" y="160820"/>
                </a:cubicBezTo>
                <a:moveTo>
                  <a:pt x="211227" y="115481"/>
                </a:moveTo>
                <a:lnTo>
                  <a:pt x="191491" y="116281"/>
                </a:lnTo>
                <a:lnTo>
                  <a:pt x="191491" y="25070"/>
                </a:lnTo>
                <a:lnTo>
                  <a:pt x="192024" y="11468"/>
                </a:lnTo>
                <a:cubicBezTo>
                  <a:pt x="192024" y="9068"/>
                  <a:pt x="191224" y="7201"/>
                  <a:pt x="189090" y="6400"/>
                </a:cubicBezTo>
                <a:cubicBezTo>
                  <a:pt x="181890" y="3734"/>
                  <a:pt x="165888" y="267"/>
                  <a:pt x="156819" y="0"/>
                </a:cubicBezTo>
                <a:cubicBezTo>
                  <a:pt x="154953" y="0"/>
                  <a:pt x="154153" y="267"/>
                  <a:pt x="153886" y="1334"/>
                </a:cubicBezTo>
                <a:lnTo>
                  <a:pt x="152285" y="6934"/>
                </a:lnTo>
                <a:cubicBezTo>
                  <a:pt x="161620" y="10135"/>
                  <a:pt x="170155" y="14669"/>
                  <a:pt x="175222" y="20269"/>
                </a:cubicBezTo>
                <a:lnTo>
                  <a:pt x="175222" y="209093"/>
                </a:lnTo>
                <a:cubicBezTo>
                  <a:pt x="175222" y="220561"/>
                  <a:pt x="175489" y="244297"/>
                  <a:pt x="176288" y="255765"/>
                </a:cubicBezTo>
                <a:lnTo>
                  <a:pt x="185890" y="255765"/>
                </a:lnTo>
                <a:cubicBezTo>
                  <a:pt x="189357" y="241097"/>
                  <a:pt x="191491" y="217894"/>
                  <a:pt x="191491" y="202959"/>
                </a:cubicBezTo>
                <a:lnTo>
                  <a:pt x="191491" y="126150"/>
                </a:lnTo>
                <a:lnTo>
                  <a:pt x="238963" y="125616"/>
                </a:lnTo>
                <a:cubicBezTo>
                  <a:pt x="240296" y="125616"/>
                  <a:pt x="242164" y="125350"/>
                  <a:pt x="243498" y="124549"/>
                </a:cubicBezTo>
                <a:cubicBezTo>
                  <a:pt x="245097" y="123482"/>
                  <a:pt x="246698" y="120548"/>
                  <a:pt x="246698" y="116015"/>
                </a:cubicBezTo>
                <a:cubicBezTo>
                  <a:pt x="246698" y="114147"/>
                  <a:pt x="245097" y="112547"/>
                  <a:pt x="243231" y="112014"/>
                </a:cubicBezTo>
                <a:cubicBezTo>
                  <a:pt x="238163" y="110947"/>
                  <a:pt x="227495" y="110414"/>
                  <a:pt x="219761" y="1106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9" name="Freeform 119"/>
          <p:cNvSpPr/>
          <p:nvPr/>
        </p:nvSpPr>
        <p:spPr>
          <a:xfrm>
            <a:off x="6266254" y="7217563"/>
            <a:ext cx="244831" cy="232030"/>
          </a:xfrm>
          <a:custGeom>
            <a:avLst/>
            <a:gdLst>
              <a:gd name="connsiteX0" fmla="*/ 203226 w 244831"/>
              <a:gd name="connsiteY0" fmla="*/ 117349 h 232030"/>
              <a:gd name="connsiteX1" fmla="*/ 30671 w 244831"/>
              <a:gd name="connsiteY1" fmla="*/ 120016 h 232030"/>
              <a:gd name="connsiteX2" fmla="*/ 2134 w 244831"/>
              <a:gd name="connsiteY2" fmla="*/ 117349 h 232030"/>
              <a:gd name="connsiteX3" fmla="*/ 267 w 244831"/>
              <a:gd name="connsiteY3" fmla="*/ 121083 h 232030"/>
              <a:gd name="connsiteX4" fmla="*/ 1067 w 244831"/>
              <a:gd name="connsiteY4" fmla="*/ 122949 h 232030"/>
              <a:gd name="connsiteX5" fmla="*/ 26404 w 244831"/>
              <a:gd name="connsiteY5" fmla="*/ 136018 h 232030"/>
              <a:gd name="connsiteX6" fmla="*/ 52274 w 244831"/>
              <a:gd name="connsiteY6" fmla="*/ 130950 h 232030"/>
              <a:gd name="connsiteX7" fmla="*/ 117615 w 244831"/>
              <a:gd name="connsiteY7" fmla="*/ 129617 h 232030"/>
              <a:gd name="connsiteX8" fmla="*/ 117615 w 244831"/>
              <a:gd name="connsiteY8" fmla="*/ 152819 h 232030"/>
              <a:gd name="connsiteX9" fmla="*/ 118949 w 244831"/>
              <a:gd name="connsiteY9" fmla="*/ 193625 h 232030"/>
              <a:gd name="connsiteX10" fmla="*/ 129083 w 244831"/>
              <a:gd name="connsiteY10" fmla="*/ 193625 h 232030"/>
              <a:gd name="connsiteX11" fmla="*/ 133884 w 244831"/>
              <a:gd name="connsiteY11" fmla="*/ 148019 h 232030"/>
              <a:gd name="connsiteX12" fmla="*/ 133884 w 244831"/>
              <a:gd name="connsiteY12" fmla="*/ 129350 h 232030"/>
              <a:gd name="connsiteX13" fmla="*/ 209359 w 244831"/>
              <a:gd name="connsiteY13" fmla="*/ 128817 h 232030"/>
              <a:gd name="connsiteX14" fmla="*/ 239496 w 244831"/>
              <a:gd name="connsiteY14" fmla="*/ 130150 h 232030"/>
              <a:gd name="connsiteX15" fmla="*/ 244831 w 244831"/>
              <a:gd name="connsiteY15" fmla="*/ 121349 h 232030"/>
              <a:gd name="connsiteX16" fmla="*/ 241364 w 244831"/>
              <a:gd name="connsiteY16" fmla="*/ 117081 h 232030"/>
              <a:gd name="connsiteX17" fmla="*/ 212561 w 244831"/>
              <a:gd name="connsiteY17" fmla="*/ 113615 h 232030"/>
              <a:gd name="connsiteX19" fmla="*/ 168554 w 244831"/>
              <a:gd name="connsiteY19" fmla="*/ 221095 h 232030"/>
              <a:gd name="connsiteX20" fmla="*/ 84011 w 244831"/>
              <a:gd name="connsiteY20" fmla="*/ 221895 h 232030"/>
              <a:gd name="connsiteX21" fmla="*/ 77343 w 244831"/>
              <a:gd name="connsiteY21" fmla="*/ 214961 h 232030"/>
              <a:gd name="connsiteX22" fmla="*/ 77343 w 244831"/>
              <a:gd name="connsiteY22" fmla="*/ 180023 h 232030"/>
              <a:gd name="connsiteX23" fmla="*/ 77877 w 244831"/>
              <a:gd name="connsiteY23" fmla="*/ 168556 h 232030"/>
              <a:gd name="connsiteX24" fmla="*/ 74143 w 244831"/>
              <a:gd name="connsiteY24" fmla="*/ 163754 h 232030"/>
              <a:gd name="connsiteX25" fmla="*/ 45339 w 244831"/>
              <a:gd name="connsiteY25" fmla="*/ 161354 h 232030"/>
              <a:gd name="connsiteX26" fmla="*/ 42672 w 244831"/>
              <a:gd name="connsiteY26" fmla="*/ 162954 h 232030"/>
              <a:gd name="connsiteX27" fmla="*/ 41605 w 244831"/>
              <a:gd name="connsiteY27" fmla="*/ 168288 h 232030"/>
              <a:gd name="connsiteX28" fmla="*/ 60541 w 244831"/>
              <a:gd name="connsiteY28" fmla="*/ 175756 h 232030"/>
              <a:gd name="connsiteX29" fmla="*/ 60541 w 244831"/>
              <a:gd name="connsiteY29" fmla="*/ 212027 h 232030"/>
              <a:gd name="connsiteX30" fmla="*/ 82944 w 244831"/>
              <a:gd name="connsiteY30" fmla="*/ 232030 h 232030"/>
              <a:gd name="connsiteX31" fmla="*/ 198425 w 244831"/>
              <a:gd name="connsiteY31" fmla="*/ 231496 h 232030"/>
              <a:gd name="connsiteX32" fmla="*/ 201626 w 244831"/>
              <a:gd name="connsiteY32" fmla="*/ 230429 h 232030"/>
              <a:gd name="connsiteX33" fmla="*/ 204292 w 244831"/>
              <a:gd name="connsiteY33" fmla="*/ 221895 h 232030"/>
              <a:gd name="connsiteX34" fmla="*/ 201092 w 244831"/>
              <a:gd name="connsiteY34" fmla="*/ 218694 h 232030"/>
              <a:gd name="connsiteX35" fmla="*/ 176823 w 244831"/>
              <a:gd name="connsiteY35" fmla="*/ 216828 h 232030"/>
              <a:gd name="connsiteX37" fmla="*/ 62675 w 244831"/>
              <a:gd name="connsiteY37" fmla="*/ 81877 h 232030"/>
              <a:gd name="connsiteX38" fmla="*/ 65075 w 244831"/>
              <a:gd name="connsiteY38" fmla="*/ 93612 h 232030"/>
              <a:gd name="connsiteX39" fmla="*/ 74143 w 244831"/>
              <a:gd name="connsiteY39" fmla="*/ 93612 h 232030"/>
              <a:gd name="connsiteX40" fmla="*/ 76810 w 244831"/>
              <a:gd name="connsiteY40" fmla="*/ 86144 h 232030"/>
              <a:gd name="connsiteX41" fmla="*/ 189090 w 244831"/>
              <a:gd name="connsiteY41" fmla="*/ 84811 h 232030"/>
              <a:gd name="connsiteX42" fmla="*/ 192025 w 244831"/>
              <a:gd name="connsiteY42" fmla="*/ 77343 h 232030"/>
              <a:gd name="connsiteX43" fmla="*/ 190157 w 244831"/>
              <a:gd name="connsiteY43" fmla="*/ 74677 h 232030"/>
              <a:gd name="connsiteX44" fmla="*/ 185624 w 244831"/>
              <a:gd name="connsiteY44" fmla="*/ 72810 h 232030"/>
              <a:gd name="connsiteX45" fmla="*/ 192025 w 244831"/>
              <a:gd name="connsiteY45" fmla="*/ 17603 h 232030"/>
              <a:gd name="connsiteX46" fmla="*/ 194958 w 244831"/>
              <a:gd name="connsiteY46" fmla="*/ 9068 h 232030"/>
              <a:gd name="connsiteX47" fmla="*/ 194691 w 244831"/>
              <a:gd name="connsiteY47" fmla="*/ 5868 h 232030"/>
              <a:gd name="connsiteX48" fmla="*/ 183756 w 244831"/>
              <a:gd name="connsiteY48" fmla="*/ 534 h 232030"/>
              <a:gd name="connsiteX49" fmla="*/ 179756 w 244831"/>
              <a:gd name="connsiteY49" fmla="*/ 534 h 232030"/>
              <a:gd name="connsiteX50" fmla="*/ 171222 w 244831"/>
              <a:gd name="connsiteY50" fmla="*/ 5335 h 232030"/>
              <a:gd name="connsiteX51" fmla="*/ 75476 w 244831"/>
              <a:gd name="connsiteY51" fmla="*/ 6401 h 232030"/>
              <a:gd name="connsiteX52" fmla="*/ 47206 w 244831"/>
              <a:gd name="connsiteY52" fmla="*/ 3735 h 232030"/>
              <a:gd name="connsiteX53" fmla="*/ 44806 w 244831"/>
              <a:gd name="connsiteY53" fmla="*/ 4801 h 232030"/>
              <a:gd name="connsiteX54" fmla="*/ 43473 w 244831"/>
              <a:gd name="connsiteY54" fmla="*/ 10402 h 232030"/>
              <a:gd name="connsiteX55" fmla="*/ 57874 w 244831"/>
              <a:gd name="connsiteY55" fmla="*/ 17603 h 232030"/>
              <a:gd name="connsiteX57" fmla="*/ 172555 w 244831"/>
              <a:gd name="connsiteY57" fmla="*/ 72543 h 232030"/>
              <a:gd name="connsiteX58" fmla="*/ 166955 w 244831"/>
              <a:gd name="connsiteY58" fmla="*/ 74143 h 232030"/>
              <a:gd name="connsiteX59" fmla="*/ 77343 w 244831"/>
              <a:gd name="connsiteY59" fmla="*/ 75743 h 232030"/>
              <a:gd name="connsiteX60" fmla="*/ 75743 w 244831"/>
              <a:gd name="connsiteY60" fmla="*/ 16803 h 232030"/>
              <a:gd name="connsiteX61" fmla="*/ 173889 w 244831"/>
              <a:gd name="connsiteY61" fmla="*/ 16002 h 2320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1" h="232030">
                <a:moveTo>
                  <a:pt x="203226" y="117349"/>
                </a:moveTo>
                <a:cubicBezTo>
                  <a:pt x="184823" y="118415"/>
                  <a:pt x="46673" y="120282"/>
                  <a:pt x="30671" y="120016"/>
                </a:cubicBezTo>
                <a:cubicBezTo>
                  <a:pt x="22670" y="120016"/>
                  <a:pt x="10668" y="118949"/>
                  <a:pt x="2134" y="117349"/>
                </a:cubicBezTo>
                <a:lnTo>
                  <a:pt x="267" y="121083"/>
                </a:lnTo>
                <a:cubicBezTo>
                  <a:pt x="0" y="121882"/>
                  <a:pt x="267" y="122416"/>
                  <a:pt x="1067" y="122949"/>
                </a:cubicBezTo>
                <a:cubicBezTo>
                  <a:pt x="7468" y="128284"/>
                  <a:pt x="16803" y="133084"/>
                  <a:pt x="26404" y="136018"/>
                </a:cubicBezTo>
                <a:cubicBezTo>
                  <a:pt x="32538" y="133884"/>
                  <a:pt x="45606" y="131483"/>
                  <a:pt x="52274" y="130950"/>
                </a:cubicBezTo>
                <a:cubicBezTo>
                  <a:pt x="58408" y="130683"/>
                  <a:pt x="86678" y="130150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8" y="182956"/>
                  <a:pt x="118949" y="193625"/>
                </a:cubicBezTo>
                <a:lnTo>
                  <a:pt x="129083" y="193625"/>
                </a:lnTo>
                <a:cubicBezTo>
                  <a:pt x="132017" y="181090"/>
                  <a:pt x="133884" y="160287"/>
                  <a:pt x="133884" y="148019"/>
                </a:cubicBezTo>
                <a:lnTo>
                  <a:pt x="133884" y="129350"/>
                </a:lnTo>
                <a:cubicBezTo>
                  <a:pt x="167487" y="129084"/>
                  <a:pt x="200559" y="128817"/>
                  <a:pt x="209359" y="128817"/>
                </a:cubicBezTo>
                <a:cubicBezTo>
                  <a:pt x="217361" y="128817"/>
                  <a:pt x="232563" y="129350"/>
                  <a:pt x="239496" y="130150"/>
                </a:cubicBezTo>
                <a:cubicBezTo>
                  <a:pt x="241897" y="128817"/>
                  <a:pt x="244831" y="125350"/>
                  <a:pt x="244831" y="121349"/>
                </a:cubicBezTo>
                <a:cubicBezTo>
                  <a:pt x="244831" y="119215"/>
                  <a:pt x="243498" y="117882"/>
                  <a:pt x="241364" y="117081"/>
                </a:cubicBezTo>
                <a:cubicBezTo>
                  <a:pt x="235496" y="115215"/>
                  <a:pt x="221895" y="113881"/>
                  <a:pt x="212561" y="113615"/>
                </a:cubicBezTo>
                <a:moveTo>
                  <a:pt x="168554" y="221095"/>
                </a:moveTo>
                <a:cubicBezTo>
                  <a:pt x="152819" y="221895"/>
                  <a:pt x="101613" y="222162"/>
                  <a:pt x="84011" y="221895"/>
                </a:cubicBezTo>
                <a:cubicBezTo>
                  <a:pt x="79211" y="221895"/>
                  <a:pt x="77343" y="219762"/>
                  <a:pt x="77343" y="214961"/>
                </a:cubicBezTo>
                <a:lnTo>
                  <a:pt x="77343" y="180023"/>
                </a:lnTo>
                <a:lnTo>
                  <a:pt x="77877" y="168556"/>
                </a:lnTo>
                <a:cubicBezTo>
                  <a:pt x="77877" y="165621"/>
                  <a:pt x="76543" y="164288"/>
                  <a:pt x="74143" y="163754"/>
                </a:cubicBezTo>
                <a:cubicBezTo>
                  <a:pt x="68009" y="162421"/>
                  <a:pt x="53607" y="161354"/>
                  <a:pt x="45339" y="161354"/>
                </a:cubicBezTo>
                <a:cubicBezTo>
                  <a:pt x="43739" y="161354"/>
                  <a:pt x="42939" y="161888"/>
                  <a:pt x="42672" y="162954"/>
                </a:cubicBezTo>
                <a:lnTo>
                  <a:pt x="41605" y="168288"/>
                </a:lnTo>
                <a:cubicBezTo>
                  <a:pt x="48806" y="169888"/>
                  <a:pt x="56007" y="172555"/>
                  <a:pt x="60541" y="175756"/>
                </a:cubicBezTo>
                <a:lnTo>
                  <a:pt x="60541" y="212027"/>
                </a:lnTo>
                <a:cubicBezTo>
                  <a:pt x="60541" y="226162"/>
                  <a:pt x="66142" y="232030"/>
                  <a:pt x="82944" y="232030"/>
                </a:cubicBezTo>
                <a:lnTo>
                  <a:pt x="198425" y="231496"/>
                </a:lnTo>
                <a:cubicBezTo>
                  <a:pt x="199758" y="231496"/>
                  <a:pt x="200825" y="231229"/>
                  <a:pt x="201626" y="230429"/>
                </a:cubicBezTo>
                <a:cubicBezTo>
                  <a:pt x="202959" y="229096"/>
                  <a:pt x="204292" y="226429"/>
                  <a:pt x="204292" y="221895"/>
                </a:cubicBezTo>
                <a:cubicBezTo>
                  <a:pt x="204292" y="220028"/>
                  <a:pt x="202959" y="218962"/>
                  <a:pt x="201092" y="218694"/>
                </a:cubicBezTo>
                <a:cubicBezTo>
                  <a:pt x="196025" y="217628"/>
                  <a:pt x="184557" y="216828"/>
                  <a:pt x="176823" y="216828"/>
                </a:cubicBezTo>
                <a:moveTo>
                  <a:pt x="62675" y="81877"/>
                </a:moveTo>
                <a:cubicBezTo>
                  <a:pt x="62942" y="85878"/>
                  <a:pt x="63742" y="90412"/>
                  <a:pt x="65075" y="93612"/>
                </a:cubicBezTo>
                <a:lnTo>
                  <a:pt x="74143" y="93612"/>
                </a:lnTo>
                <a:cubicBezTo>
                  <a:pt x="75476" y="91478"/>
                  <a:pt x="76543" y="89345"/>
                  <a:pt x="76810" y="86144"/>
                </a:cubicBezTo>
                <a:lnTo>
                  <a:pt x="189090" y="84811"/>
                </a:lnTo>
                <a:cubicBezTo>
                  <a:pt x="190424" y="83211"/>
                  <a:pt x="192025" y="80544"/>
                  <a:pt x="192025" y="77343"/>
                </a:cubicBezTo>
                <a:cubicBezTo>
                  <a:pt x="192025" y="76010"/>
                  <a:pt x="191491" y="75209"/>
                  <a:pt x="190157" y="74677"/>
                </a:cubicBezTo>
                <a:lnTo>
                  <a:pt x="185624" y="72810"/>
                </a:lnTo>
                <a:cubicBezTo>
                  <a:pt x="188824" y="54941"/>
                  <a:pt x="191224" y="34672"/>
                  <a:pt x="192025" y="17603"/>
                </a:cubicBezTo>
                <a:lnTo>
                  <a:pt x="194958" y="9068"/>
                </a:lnTo>
                <a:cubicBezTo>
                  <a:pt x="195491" y="7734"/>
                  <a:pt x="195491" y="6668"/>
                  <a:pt x="194691" y="5868"/>
                </a:cubicBezTo>
                <a:cubicBezTo>
                  <a:pt x="192291" y="4535"/>
                  <a:pt x="186691" y="1601"/>
                  <a:pt x="183756" y="534"/>
                </a:cubicBezTo>
                <a:cubicBezTo>
                  <a:pt x="182690" y="0"/>
                  <a:pt x="181090" y="0"/>
                  <a:pt x="179756" y="534"/>
                </a:cubicBezTo>
                <a:lnTo>
                  <a:pt x="171222" y="5335"/>
                </a:lnTo>
                <a:cubicBezTo>
                  <a:pt x="148019" y="6135"/>
                  <a:pt x="98679" y="6401"/>
                  <a:pt x="75476" y="6401"/>
                </a:cubicBezTo>
                <a:cubicBezTo>
                  <a:pt x="68542" y="5068"/>
                  <a:pt x="54673" y="3735"/>
                  <a:pt x="47206" y="3735"/>
                </a:cubicBezTo>
                <a:cubicBezTo>
                  <a:pt x="45606" y="3735"/>
                  <a:pt x="45072" y="4001"/>
                  <a:pt x="44806" y="4801"/>
                </a:cubicBezTo>
                <a:lnTo>
                  <a:pt x="43473" y="10402"/>
                </a:lnTo>
                <a:cubicBezTo>
                  <a:pt x="49073" y="12002"/>
                  <a:pt x="54940" y="14936"/>
                  <a:pt x="57874" y="17603"/>
                </a:cubicBezTo>
                <a:moveTo>
                  <a:pt x="172555" y="72543"/>
                </a:moveTo>
                <a:lnTo>
                  <a:pt x="166955" y="74143"/>
                </a:lnTo>
                <a:cubicBezTo>
                  <a:pt x="146952" y="75209"/>
                  <a:pt x="103213" y="76010"/>
                  <a:pt x="77343" y="75743"/>
                </a:cubicBezTo>
                <a:lnTo>
                  <a:pt x="75743" y="16803"/>
                </a:lnTo>
                <a:cubicBezTo>
                  <a:pt x="105880" y="16269"/>
                  <a:pt x="143485" y="15736"/>
                  <a:pt x="173889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0" name="Freeform 120"/>
          <p:cNvSpPr/>
          <p:nvPr/>
        </p:nvSpPr>
        <p:spPr>
          <a:xfrm>
            <a:off x="6515885" y="7202628"/>
            <a:ext cx="249098" cy="255765"/>
          </a:xfrm>
          <a:custGeom>
            <a:avLst/>
            <a:gdLst>
              <a:gd name="connsiteX0" fmla="*/ 42672 w 249098"/>
              <a:gd name="connsiteY0" fmla="*/ 18135 h 255765"/>
              <a:gd name="connsiteX1" fmla="*/ 42939 w 249098"/>
              <a:gd name="connsiteY1" fmla="*/ 20269 h 255765"/>
              <a:gd name="connsiteX2" fmla="*/ 58941 w 249098"/>
              <a:gd name="connsiteY2" fmla="*/ 34137 h 255765"/>
              <a:gd name="connsiteX3" fmla="*/ 63474 w 249098"/>
              <a:gd name="connsiteY3" fmla="*/ 35204 h 255765"/>
              <a:gd name="connsiteX4" fmla="*/ 108014 w 249098"/>
              <a:gd name="connsiteY4" fmla="*/ 33604 h 255765"/>
              <a:gd name="connsiteX5" fmla="*/ 111214 w 249098"/>
              <a:gd name="connsiteY5" fmla="*/ 32003 h 255765"/>
              <a:gd name="connsiteX6" fmla="*/ 111747 w 249098"/>
              <a:gd name="connsiteY6" fmla="*/ 23469 h 255765"/>
              <a:gd name="connsiteX7" fmla="*/ 108547 w 249098"/>
              <a:gd name="connsiteY7" fmla="*/ 21336 h 255765"/>
              <a:gd name="connsiteX8" fmla="*/ 44272 w 249098"/>
              <a:gd name="connsiteY8" fmla="*/ 16269 h 255765"/>
              <a:gd name="connsiteX10" fmla="*/ 124816 w 249098"/>
              <a:gd name="connsiteY10" fmla="*/ 51473 h 255765"/>
              <a:gd name="connsiteX11" fmla="*/ 28537 w 249098"/>
              <a:gd name="connsiteY11" fmla="*/ 53340 h 255765"/>
              <a:gd name="connsiteX12" fmla="*/ 5067 w 249098"/>
              <a:gd name="connsiteY12" fmla="*/ 51207 h 255765"/>
              <a:gd name="connsiteX13" fmla="*/ 3467 w 249098"/>
              <a:gd name="connsiteY13" fmla="*/ 54407 h 255765"/>
              <a:gd name="connsiteX14" fmla="*/ 4267 w 249098"/>
              <a:gd name="connsiteY14" fmla="*/ 56541 h 255765"/>
              <a:gd name="connsiteX15" fmla="*/ 25071 w 249098"/>
              <a:gd name="connsiteY15" fmla="*/ 67475 h 255765"/>
              <a:gd name="connsiteX16" fmla="*/ 44272 w 249098"/>
              <a:gd name="connsiteY16" fmla="*/ 63741 h 255765"/>
              <a:gd name="connsiteX17" fmla="*/ 130417 w 249098"/>
              <a:gd name="connsiteY17" fmla="*/ 61875 h 255765"/>
              <a:gd name="connsiteX18" fmla="*/ 154153 w 249098"/>
              <a:gd name="connsiteY18" fmla="*/ 62674 h 255765"/>
              <a:gd name="connsiteX19" fmla="*/ 159221 w 249098"/>
              <a:gd name="connsiteY19" fmla="*/ 54140 h 255765"/>
              <a:gd name="connsiteX20" fmla="*/ 156820 w 249098"/>
              <a:gd name="connsiteY20" fmla="*/ 50940 h 255765"/>
              <a:gd name="connsiteX21" fmla="*/ 132817 w 249098"/>
              <a:gd name="connsiteY21" fmla="*/ 47472 h 255765"/>
              <a:gd name="connsiteX23" fmla="*/ 47206 w 249098"/>
              <a:gd name="connsiteY23" fmla="*/ 115748 h 255765"/>
              <a:gd name="connsiteX24" fmla="*/ 84278 w 249098"/>
              <a:gd name="connsiteY24" fmla="*/ 85611 h 255765"/>
              <a:gd name="connsiteX25" fmla="*/ 121348 w 249098"/>
              <a:gd name="connsiteY25" fmla="*/ 115748 h 255765"/>
              <a:gd name="connsiteX26" fmla="*/ 84278 w 249098"/>
              <a:gd name="connsiteY26" fmla="*/ 145885 h 255765"/>
              <a:gd name="connsiteX27" fmla="*/ 47206 w 249098"/>
              <a:gd name="connsiteY27" fmla="*/ 115748 h 255765"/>
              <a:gd name="connsiteX29" fmla="*/ 213626 w 249098"/>
              <a:gd name="connsiteY29" fmla="*/ 113347 h 255765"/>
              <a:gd name="connsiteX30" fmla="*/ 193891 w 249098"/>
              <a:gd name="connsiteY30" fmla="*/ 114147 h 255765"/>
              <a:gd name="connsiteX31" fmla="*/ 193891 w 249098"/>
              <a:gd name="connsiteY31" fmla="*/ 25070 h 255765"/>
              <a:gd name="connsiteX32" fmla="*/ 194425 w 249098"/>
              <a:gd name="connsiteY32" fmla="*/ 11468 h 255765"/>
              <a:gd name="connsiteX33" fmla="*/ 191491 w 249098"/>
              <a:gd name="connsiteY33" fmla="*/ 6400 h 255765"/>
              <a:gd name="connsiteX34" fmla="*/ 159221 w 249098"/>
              <a:gd name="connsiteY34" fmla="*/ 0 h 255765"/>
              <a:gd name="connsiteX35" fmla="*/ 156287 w 249098"/>
              <a:gd name="connsiteY35" fmla="*/ 1334 h 255765"/>
              <a:gd name="connsiteX36" fmla="*/ 154686 w 249098"/>
              <a:gd name="connsiteY36" fmla="*/ 6934 h 255765"/>
              <a:gd name="connsiteX37" fmla="*/ 177622 w 249098"/>
              <a:gd name="connsiteY37" fmla="*/ 20269 h 255765"/>
              <a:gd name="connsiteX38" fmla="*/ 177622 w 249098"/>
              <a:gd name="connsiteY38" fmla="*/ 171755 h 255765"/>
              <a:gd name="connsiteX39" fmla="*/ 93078 w 249098"/>
              <a:gd name="connsiteY39" fmla="*/ 182956 h 255765"/>
              <a:gd name="connsiteX40" fmla="*/ 93078 w 249098"/>
              <a:gd name="connsiteY40" fmla="*/ 156287 h 255765"/>
              <a:gd name="connsiteX41" fmla="*/ 137617 w 249098"/>
              <a:gd name="connsiteY41" fmla="*/ 115748 h 255765"/>
              <a:gd name="connsiteX42" fmla="*/ 84278 w 249098"/>
              <a:gd name="connsiteY42" fmla="*/ 74943 h 255765"/>
              <a:gd name="connsiteX43" fmla="*/ 30671 w 249098"/>
              <a:gd name="connsiteY43" fmla="*/ 115748 h 255765"/>
              <a:gd name="connsiteX44" fmla="*/ 76810 w 249098"/>
              <a:gd name="connsiteY44" fmla="*/ 156553 h 255765"/>
              <a:gd name="connsiteX45" fmla="*/ 76810 w 249098"/>
              <a:gd name="connsiteY45" fmla="*/ 184557 h 255765"/>
              <a:gd name="connsiteX46" fmla="*/ 30671 w 249098"/>
              <a:gd name="connsiteY46" fmla="*/ 187490 h 255765"/>
              <a:gd name="connsiteX47" fmla="*/ 1867 w 249098"/>
              <a:gd name="connsiteY47" fmla="*/ 185090 h 255765"/>
              <a:gd name="connsiteX48" fmla="*/ 534 w 249098"/>
              <a:gd name="connsiteY48" fmla="*/ 188023 h 255765"/>
              <a:gd name="connsiteX49" fmla="*/ 1334 w 249098"/>
              <a:gd name="connsiteY49" fmla="*/ 190691 h 255765"/>
              <a:gd name="connsiteX50" fmla="*/ 27470 w 249098"/>
              <a:gd name="connsiteY50" fmla="*/ 205093 h 255765"/>
              <a:gd name="connsiteX51" fmla="*/ 47473 w 249098"/>
              <a:gd name="connsiteY51" fmla="*/ 200559 h 255765"/>
              <a:gd name="connsiteX52" fmla="*/ 177622 w 249098"/>
              <a:gd name="connsiteY52" fmla="*/ 180556 h 255765"/>
              <a:gd name="connsiteX53" fmla="*/ 177622 w 249098"/>
              <a:gd name="connsiteY53" fmla="*/ 209093 h 255765"/>
              <a:gd name="connsiteX54" fmla="*/ 178689 w 249098"/>
              <a:gd name="connsiteY54" fmla="*/ 255765 h 255765"/>
              <a:gd name="connsiteX55" fmla="*/ 188290 w 249098"/>
              <a:gd name="connsiteY55" fmla="*/ 255765 h 255765"/>
              <a:gd name="connsiteX56" fmla="*/ 193891 w 249098"/>
              <a:gd name="connsiteY56" fmla="*/ 202959 h 255765"/>
              <a:gd name="connsiteX57" fmla="*/ 193891 w 249098"/>
              <a:gd name="connsiteY57" fmla="*/ 124282 h 255765"/>
              <a:gd name="connsiteX58" fmla="*/ 241364 w 249098"/>
              <a:gd name="connsiteY58" fmla="*/ 123482 h 255765"/>
              <a:gd name="connsiteX59" fmla="*/ 245897 w 249098"/>
              <a:gd name="connsiteY59" fmla="*/ 122415 h 255765"/>
              <a:gd name="connsiteX60" fmla="*/ 249098 w 249098"/>
              <a:gd name="connsiteY60" fmla="*/ 113881 h 255765"/>
              <a:gd name="connsiteX61" fmla="*/ 245631 w 249098"/>
              <a:gd name="connsiteY61" fmla="*/ 109881 h 255765"/>
              <a:gd name="connsiteX62" fmla="*/ 222161 w 249098"/>
              <a:gd name="connsiteY62" fmla="*/ 108547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8" h="255765">
                <a:moveTo>
                  <a:pt x="42672" y="18135"/>
                </a:moveTo>
                <a:cubicBezTo>
                  <a:pt x="42139" y="18936"/>
                  <a:pt x="42139" y="19469"/>
                  <a:pt x="42939" y="20269"/>
                </a:cubicBezTo>
                <a:cubicBezTo>
                  <a:pt x="47473" y="25870"/>
                  <a:pt x="53607" y="31471"/>
                  <a:pt x="58941" y="34137"/>
                </a:cubicBezTo>
                <a:cubicBezTo>
                  <a:pt x="60541" y="35204"/>
                  <a:pt x="61341" y="35204"/>
                  <a:pt x="63474" y="35204"/>
                </a:cubicBezTo>
                <a:cubicBezTo>
                  <a:pt x="74677" y="34137"/>
                  <a:pt x="94412" y="33872"/>
                  <a:pt x="108014" y="33604"/>
                </a:cubicBezTo>
                <a:cubicBezTo>
                  <a:pt x="109347" y="33604"/>
                  <a:pt x="110414" y="33338"/>
                  <a:pt x="111214" y="32003"/>
                </a:cubicBezTo>
                <a:cubicBezTo>
                  <a:pt x="112281" y="30137"/>
                  <a:pt x="112814" y="25870"/>
                  <a:pt x="111747" y="23469"/>
                </a:cubicBezTo>
                <a:cubicBezTo>
                  <a:pt x="111481" y="22137"/>
                  <a:pt x="110414" y="21336"/>
                  <a:pt x="108547" y="21336"/>
                </a:cubicBezTo>
                <a:cubicBezTo>
                  <a:pt x="90145" y="21069"/>
                  <a:pt x="67209" y="20536"/>
                  <a:pt x="44272" y="16269"/>
                </a:cubicBezTo>
                <a:moveTo>
                  <a:pt x="124816" y="51473"/>
                </a:moveTo>
                <a:cubicBezTo>
                  <a:pt x="112814" y="52274"/>
                  <a:pt x="39471" y="53607"/>
                  <a:pt x="28537" y="53340"/>
                </a:cubicBezTo>
                <a:cubicBezTo>
                  <a:pt x="22403" y="53340"/>
                  <a:pt x="12268" y="52540"/>
                  <a:pt x="5067" y="51207"/>
                </a:cubicBezTo>
                <a:lnTo>
                  <a:pt x="3467" y="54407"/>
                </a:lnTo>
                <a:cubicBezTo>
                  <a:pt x="3201" y="54940"/>
                  <a:pt x="3201" y="55740"/>
                  <a:pt x="4267" y="56541"/>
                </a:cubicBezTo>
                <a:cubicBezTo>
                  <a:pt x="9602" y="60541"/>
                  <a:pt x="17869" y="65341"/>
                  <a:pt x="25071" y="67475"/>
                </a:cubicBezTo>
                <a:cubicBezTo>
                  <a:pt x="29604" y="65875"/>
                  <a:pt x="39205" y="64008"/>
                  <a:pt x="44272" y="63741"/>
                </a:cubicBezTo>
                <a:cubicBezTo>
                  <a:pt x="54140" y="62941"/>
                  <a:pt x="120015" y="61875"/>
                  <a:pt x="130417" y="61875"/>
                </a:cubicBezTo>
                <a:cubicBezTo>
                  <a:pt x="136284" y="61875"/>
                  <a:pt x="149085" y="62141"/>
                  <a:pt x="154153" y="62674"/>
                </a:cubicBezTo>
                <a:cubicBezTo>
                  <a:pt x="156287" y="61608"/>
                  <a:pt x="159221" y="58141"/>
                  <a:pt x="159221" y="54140"/>
                </a:cubicBezTo>
                <a:cubicBezTo>
                  <a:pt x="159221" y="52540"/>
                  <a:pt x="158421" y="51473"/>
                  <a:pt x="156820" y="50940"/>
                </a:cubicBezTo>
                <a:cubicBezTo>
                  <a:pt x="151753" y="49340"/>
                  <a:pt x="140551" y="47740"/>
                  <a:pt x="132817" y="47472"/>
                </a:cubicBezTo>
                <a:moveTo>
                  <a:pt x="47206" y="115748"/>
                </a:moveTo>
                <a:cubicBezTo>
                  <a:pt x="47206" y="97079"/>
                  <a:pt x="64008" y="85611"/>
                  <a:pt x="84278" y="85611"/>
                </a:cubicBezTo>
                <a:cubicBezTo>
                  <a:pt x="104546" y="85611"/>
                  <a:pt x="121348" y="97079"/>
                  <a:pt x="121348" y="115748"/>
                </a:cubicBezTo>
                <a:cubicBezTo>
                  <a:pt x="121348" y="134951"/>
                  <a:pt x="104546" y="145885"/>
                  <a:pt x="84278" y="145885"/>
                </a:cubicBezTo>
                <a:cubicBezTo>
                  <a:pt x="64008" y="145885"/>
                  <a:pt x="47206" y="134951"/>
                  <a:pt x="47206" y="115748"/>
                </a:cubicBezTo>
                <a:moveTo>
                  <a:pt x="213626" y="113347"/>
                </a:moveTo>
                <a:lnTo>
                  <a:pt x="193891" y="114147"/>
                </a:lnTo>
                <a:lnTo>
                  <a:pt x="193891" y="25070"/>
                </a:lnTo>
                <a:lnTo>
                  <a:pt x="194425" y="11468"/>
                </a:lnTo>
                <a:cubicBezTo>
                  <a:pt x="194425" y="9068"/>
                  <a:pt x="193625" y="7201"/>
                  <a:pt x="191491" y="6400"/>
                </a:cubicBezTo>
                <a:cubicBezTo>
                  <a:pt x="184290" y="3734"/>
                  <a:pt x="168288" y="267"/>
                  <a:pt x="159221" y="0"/>
                </a:cubicBezTo>
                <a:cubicBezTo>
                  <a:pt x="157353" y="0"/>
                  <a:pt x="156552" y="267"/>
                  <a:pt x="156287" y="1334"/>
                </a:cubicBezTo>
                <a:lnTo>
                  <a:pt x="154686" y="6934"/>
                </a:lnTo>
                <a:cubicBezTo>
                  <a:pt x="164021" y="10135"/>
                  <a:pt x="172555" y="14669"/>
                  <a:pt x="177622" y="20269"/>
                </a:cubicBezTo>
                <a:lnTo>
                  <a:pt x="177622" y="171755"/>
                </a:lnTo>
                <a:cubicBezTo>
                  <a:pt x="156552" y="175756"/>
                  <a:pt x="124016" y="180022"/>
                  <a:pt x="93078" y="182956"/>
                </a:cubicBezTo>
                <a:lnTo>
                  <a:pt x="93078" y="156287"/>
                </a:lnTo>
                <a:cubicBezTo>
                  <a:pt x="118682" y="153353"/>
                  <a:pt x="137617" y="137884"/>
                  <a:pt x="137617" y="115748"/>
                </a:cubicBezTo>
                <a:cubicBezTo>
                  <a:pt x="137617" y="91211"/>
                  <a:pt x="114148" y="74943"/>
                  <a:pt x="84278" y="74943"/>
                </a:cubicBezTo>
                <a:cubicBezTo>
                  <a:pt x="54407" y="74943"/>
                  <a:pt x="30671" y="91211"/>
                  <a:pt x="30671" y="115748"/>
                </a:cubicBezTo>
                <a:cubicBezTo>
                  <a:pt x="30671" y="138150"/>
                  <a:pt x="50674" y="153886"/>
                  <a:pt x="76810" y="156553"/>
                </a:cubicBezTo>
                <a:lnTo>
                  <a:pt x="76810" y="184557"/>
                </a:lnTo>
                <a:cubicBezTo>
                  <a:pt x="59208" y="186157"/>
                  <a:pt x="42939" y="187223"/>
                  <a:pt x="30671" y="187490"/>
                </a:cubicBezTo>
                <a:cubicBezTo>
                  <a:pt x="21870" y="187490"/>
                  <a:pt x="10935" y="186690"/>
                  <a:pt x="1867" y="185090"/>
                </a:cubicBezTo>
                <a:lnTo>
                  <a:pt x="534" y="188023"/>
                </a:lnTo>
                <a:cubicBezTo>
                  <a:pt x="0" y="189090"/>
                  <a:pt x="267" y="189891"/>
                  <a:pt x="1334" y="190691"/>
                </a:cubicBezTo>
                <a:cubicBezTo>
                  <a:pt x="8534" y="196024"/>
                  <a:pt x="18136" y="201626"/>
                  <a:pt x="27470" y="205093"/>
                </a:cubicBezTo>
                <a:cubicBezTo>
                  <a:pt x="31738" y="203226"/>
                  <a:pt x="42672" y="200825"/>
                  <a:pt x="47473" y="200559"/>
                </a:cubicBezTo>
                <a:cubicBezTo>
                  <a:pt x="81077" y="198158"/>
                  <a:pt x="146418" y="188557"/>
                  <a:pt x="177622" y="180556"/>
                </a:cubicBezTo>
                <a:lnTo>
                  <a:pt x="177622" y="209093"/>
                </a:lnTo>
                <a:cubicBezTo>
                  <a:pt x="177622" y="220561"/>
                  <a:pt x="177889" y="244297"/>
                  <a:pt x="178689" y="255765"/>
                </a:cubicBezTo>
                <a:lnTo>
                  <a:pt x="188290" y="255765"/>
                </a:lnTo>
                <a:cubicBezTo>
                  <a:pt x="191758" y="241097"/>
                  <a:pt x="193891" y="217894"/>
                  <a:pt x="193891" y="202959"/>
                </a:cubicBezTo>
                <a:lnTo>
                  <a:pt x="193891" y="124282"/>
                </a:lnTo>
                <a:lnTo>
                  <a:pt x="241364" y="123482"/>
                </a:lnTo>
                <a:cubicBezTo>
                  <a:pt x="242697" y="123482"/>
                  <a:pt x="244564" y="123216"/>
                  <a:pt x="245897" y="122415"/>
                </a:cubicBezTo>
                <a:cubicBezTo>
                  <a:pt x="247498" y="121615"/>
                  <a:pt x="249098" y="118415"/>
                  <a:pt x="249098" y="113881"/>
                </a:cubicBezTo>
                <a:cubicBezTo>
                  <a:pt x="249098" y="112281"/>
                  <a:pt x="247498" y="110414"/>
                  <a:pt x="245631" y="109881"/>
                </a:cubicBezTo>
                <a:cubicBezTo>
                  <a:pt x="240564" y="108814"/>
                  <a:pt x="229895" y="108281"/>
                  <a:pt x="222161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1" name="Freeform 121"/>
          <p:cNvSpPr/>
          <p:nvPr/>
        </p:nvSpPr>
        <p:spPr>
          <a:xfrm>
            <a:off x="6765516" y="7217030"/>
            <a:ext cx="244831" cy="237896"/>
          </a:xfrm>
          <a:custGeom>
            <a:avLst/>
            <a:gdLst>
              <a:gd name="connsiteX0" fmla="*/ 203226 w 244831"/>
              <a:gd name="connsiteY0" fmla="*/ 112280 h 237896"/>
              <a:gd name="connsiteX1" fmla="*/ 30670 w 244831"/>
              <a:gd name="connsiteY1" fmla="*/ 114947 h 237896"/>
              <a:gd name="connsiteX2" fmla="*/ 2134 w 244831"/>
              <a:gd name="connsiteY2" fmla="*/ 112280 h 237896"/>
              <a:gd name="connsiteX3" fmla="*/ 267 w 244831"/>
              <a:gd name="connsiteY3" fmla="*/ 115747 h 237896"/>
              <a:gd name="connsiteX4" fmla="*/ 1067 w 244831"/>
              <a:gd name="connsiteY4" fmla="*/ 117881 h 237896"/>
              <a:gd name="connsiteX5" fmla="*/ 26403 w 244831"/>
              <a:gd name="connsiteY5" fmla="*/ 129883 h 237896"/>
              <a:gd name="connsiteX6" fmla="*/ 52274 w 244831"/>
              <a:gd name="connsiteY6" fmla="*/ 124816 h 237896"/>
              <a:gd name="connsiteX7" fmla="*/ 209359 w 244831"/>
              <a:gd name="connsiteY7" fmla="*/ 122682 h 237896"/>
              <a:gd name="connsiteX8" fmla="*/ 239496 w 244831"/>
              <a:gd name="connsiteY8" fmla="*/ 124016 h 237896"/>
              <a:gd name="connsiteX9" fmla="*/ 244831 w 244831"/>
              <a:gd name="connsiteY9" fmla="*/ 116014 h 237896"/>
              <a:gd name="connsiteX10" fmla="*/ 241364 w 244831"/>
              <a:gd name="connsiteY10" fmla="*/ 112014 h 237896"/>
              <a:gd name="connsiteX11" fmla="*/ 212560 w 244831"/>
              <a:gd name="connsiteY11" fmla="*/ 108279 h 237896"/>
              <a:gd name="connsiteX13" fmla="*/ 172821 w 244831"/>
              <a:gd name="connsiteY13" fmla="*/ 226961 h 237896"/>
              <a:gd name="connsiteX14" fmla="*/ 78410 w 244831"/>
              <a:gd name="connsiteY14" fmla="*/ 227761 h 237896"/>
              <a:gd name="connsiteX15" fmla="*/ 73609 w 244831"/>
              <a:gd name="connsiteY15" fmla="*/ 223227 h 237896"/>
              <a:gd name="connsiteX16" fmla="*/ 73609 w 244831"/>
              <a:gd name="connsiteY16" fmla="*/ 197091 h 237896"/>
              <a:gd name="connsiteX17" fmla="*/ 186957 w 244831"/>
              <a:gd name="connsiteY17" fmla="*/ 195758 h 237896"/>
              <a:gd name="connsiteX18" fmla="*/ 189090 w 244831"/>
              <a:gd name="connsiteY18" fmla="*/ 190157 h 237896"/>
              <a:gd name="connsiteX19" fmla="*/ 187757 w 244831"/>
              <a:gd name="connsiteY19" fmla="*/ 188023 h 237896"/>
              <a:gd name="connsiteX20" fmla="*/ 182956 w 244831"/>
              <a:gd name="connsiteY20" fmla="*/ 185623 h 237896"/>
              <a:gd name="connsiteX21" fmla="*/ 188290 w 244831"/>
              <a:gd name="connsiteY21" fmla="*/ 159220 h 237896"/>
              <a:gd name="connsiteX22" fmla="*/ 191224 w 244831"/>
              <a:gd name="connsiteY22" fmla="*/ 153619 h 237896"/>
              <a:gd name="connsiteX23" fmla="*/ 190691 w 244831"/>
              <a:gd name="connsiteY23" fmla="*/ 150151 h 237896"/>
              <a:gd name="connsiteX24" fmla="*/ 181623 w 244831"/>
              <a:gd name="connsiteY24" fmla="*/ 145085 h 237896"/>
              <a:gd name="connsiteX25" fmla="*/ 177356 w 244831"/>
              <a:gd name="connsiteY25" fmla="*/ 145085 h 237896"/>
              <a:gd name="connsiteX26" fmla="*/ 170155 w 244831"/>
              <a:gd name="connsiteY26" fmla="*/ 148818 h 237896"/>
              <a:gd name="connsiteX27" fmla="*/ 67742 w 244831"/>
              <a:gd name="connsiteY27" fmla="*/ 150151 h 237896"/>
              <a:gd name="connsiteX28" fmla="*/ 44539 w 244831"/>
              <a:gd name="connsiteY28" fmla="*/ 148018 h 237896"/>
              <a:gd name="connsiteX29" fmla="*/ 43206 w 244831"/>
              <a:gd name="connsiteY29" fmla="*/ 150685 h 237896"/>
              <a:gd name="connsiteX30" fmla="*/ 44006 w 244831"/>
              <a:gd name="connsiteY30" fmla="*/ 153085 h 237896"/>
              <a:gd name="connsiteX31" fmla="*/ 64542 w 244831"/>
              <a:gd name="connsiteY31" fmla="*/ 163220 h 237896"/>
              <a:gd name="connsiteX32" fmla="*/ 85078 w 244831"/>
              <a:gd name="connsiteY32" fmla="*/ 159220 h 237896"/>
              <a:gd name="connsiteX33" fmla="*/ 169621 w 244831"/>
              <a:gd name="connsiteY33" fmla="*/ 158153 h 237896"/>
              <a:gd name="connsiteX34" fmla="*/ 168821 w 244831"/>
              <a:gd name="connsiteY34" fmla="*/ 185356 h 237896"/>
              <a:gd name="connsiteX35" fmla="*/ 164821 w 244831"/>
              <a:gd name="connsiteY35" fmla="*/ 186689 h 237896"/>
              <a:gd name="connsiteX36" fmla="*/ 74143 w 244831"/>
              <a:gd name="connsiteY36" fmla="*/ 188023 h 237896"/>
              <a:gd name="connsiteX37" fmla="*/ 45339 w 244831"/>
              <a:gd name="connsiteY37" fmla="*/ 186689 h 237896"/>
              <a:gd name="connsiteX38" fmla="*/ 42672 w 244831"/>
              <a:gd name="connsiteY38" fmla="*/ 188023 h 237896"/>
              <a:gd name="connsiteX39" fmla="*/ 41605 w 244831"/>
              <a:gd name="connsiteY39" fmla="*/ 192557 h 237896"/>
              <a:gd name="connsiteX40" fmla="*/ 56807 w 244831"/>
              <a:gd name="connsiteY40" fmla="*/ 198958 h 237896"/>
              <a:gd name="connsiteX41" fmla="*/ 56807 w 244831"/>
              <a:gd name="connsiteY41" fmla="*/ 221894 h 237896"/>
              <a:gd name="connsiteX42" fmla="*/ 74676 w 244831"/>
              <a:gd name="connsiteY42" fmla="*/ 237896 h 237896"/>
              <a:gd name="connsiteX43" fmla="*/ 200292 w 244831"/>
              <a:gd name="connsiteY43" fmla="*/ 237363 h 237896"/>
              <a:gd name="connsiteX44" fmla="*/ 203492 w 244831"/>
              <a:gd name="connsiteY44" fmla="*/ 236029 h 237896"/>
              <a:gd name="connsiteX45" fmla="*/ 206159 w 244831"/>
              <a:gd name="connsiteY45" fmla="*/ 228029 h 237896"/>
              <a:gd name="connsiteX46" fmla="*/ 202959 w 244831"/>
              <a:gd name="connsiteY46" fmla="*/ 224828 h 237896"/>
              <a:gd name="connsiteX47" fmla="*/ 180556 w 244831"/>
              <a:gd name="connsiteY47" fmla="*/ 222961 h 237896"/>
              <a:gd name="connsiteX49" fmla="*/ 54140 w 244831"/>
              <a:gd name="connsiteY49" fmla="*/ 74942 h 237896"/>
              <a:gd name="connsiteX50" fmla="*/ 72542 w 244831"/>
              <a:gd name="connsiteY50" fmla="*/ 90411 h 237896"/>
              <a:gd name="connsiteX51" fmla="*/ 193625 w 244831"/>
              <a:gd name="connsiteY51" fmla="*/ 89078 h 237896"/>
              <a:gd name="connsiteX52" fmla="*/ 196558 w 244831"/>
              <a:gd name="connsiteY52" fmla="*/ 88011 h 237896"/>
              <a:gd name="connsiteX53" fmla="*/ 199225 w 244831"/>
              <a:gd name="connsiteY53" fmla="*/ 80543 h 237896"/>
              <a:gd name="connsiteX54" fmla="*/ 196291 w 244831"/>
              <a:gd name="connsiteY54" fmla="*/ 77610 h 237896"/>
              <a:gd name="connsiteX55" fmla="*/ 173621 w 244831"/>
              <a:gd name="connsiteY55" fmla="*/ 76009 h 237896"/>
              <a:gd name="connsiteX56" fmla="*/ 165888 w 244831"/>
              <a:gd name="connsiteY56" fmla="*/ 80010 h 237896"/>
              <a:gd name="connsiteX57" fmla="*/ 76009 w 244831"/>
              <a:gd name="connsiteY57" fmla="*/ 81343 h 237896"/>
              <a:gd name="connsiteX58" fmla="*/ 71209 w 244831"/>
              <a:gd name="connsiteY58" fmla="*/ 76809 h 237896"/>
              <a:gd name="connsiteX59" fmla="*/ 71209 w 244831"/>
              <a:gd name="connsiteY59" fmla="*/ 51473 h 237896"/>
              <a:gd name="connsiteX60" fmla="*/ 185624 w 244831"/>
              <a:gd name="connsiteY60" fmla="*/ 49606 h 237896"/>
              <a:gd name="connsiteX61" fmla="*/ 187757 w 244831"/>
              <a:gd name="connsiteY61" fmla="*/ 44272 h 237896"/>
              <a:gd name="connsiteX62" fmla="*/ 186690 w 244831"/>
              <a:gd name="connsiteY62" fmla="*/ 42404 h 237896"/>
              <a:gd name="connsiteX63" fmla="*/ 181623 w 244831"/>
              <a:gd name="connsiteY63" fmla="*/ 39738 h 237896"/>
              <a:gd name="connsiteX64" fmla="*/ 186690 w 244831"/>
              <a:gd name="connsiteY64" fmla="*/ 14935 h 237896"/>
              <a:gd name="connsiteX65" fmla="*/ 189624 w 244831"/>
              <a:gd name="connsiteY65" fmla="*/ 9334 h 237896"/>
              <a:gd name="connsiteX66" fmla="*/ 189090 w 244831"/>
              <a:gd name="connsiteY66" fmla="*/ 5867 h 237896"/>
              <a:gd name="connsiteX67" fmla="*/ 180289 w 244831"/>
              <a:gd name="connsiteY67" fmla="*/ 533 h 237896"/>
              <a:gd name="connsiteX68" fmla="*/ 176022 w 244831"/>
              <a:gd name="connsiteY68" fmla="*/ 533 h 237896"/>
              <a:gd name="connsiteX69" fmla="*/ 168821 w 244831"/>
              <a:gd name="connsiteY69" fmla="*/ 4267 h 237896"/>
              <a:gd name="connsiteX70" fmla="*/ 66675 w 244831"/>
              <a:gd name="connsiteY70" fmla="*/ 5600 h 237896"/>
              <a:gd name="connsiteX71" fmla="*/ 43472 w 244831"/>
              <a:gd name="connsiteY71" fmla="*/ 3201 h 237896"/>
              <a:gd name="connsiteX72" fmla="*/ 42139 w 244831"/>
              <a:gd name="connsiteY72" fmla="*/ 5867 h 237896"/>
              <a:gd name="connsiteX73" fmla="*/ 42939 w 244831"/>
              <a:gd name="connsiteY73" fmla="*/ 8267 h 237896"/>
              <a:gd name="connsiteX74" fmla="*/ 63474 w 244831"/>
              <a:gd name="connsiteY74" fmla="*/ 18935 h 237896"/>
              <a:gd name="connsiteX75" fmla="*/ 84544 w 244831"/>
              <a:gd name="connsiteY75" fmla="*/ 15201 h 237896"/>
              <a:gd name="connsiteX76" fmla="*/ 168022 w 244831"/>
              <a:gd name="connsiteY76" fmla="*/ 14135 h 237896"/>
              <a:gd name="connsiteX77" fmla="*/ 167221 w 244831"/>
              <a:gd name="connsiteY77" fmla="*/ 39738 h 237896"/>
              <a:gd name="connsiteX78" fmla="*/ 162954 w 244831"/>
              <a:gd name="connsiteY78" fmla="*/ 41072 h 237896"/>
              <a:gd name="connsiteX79" fmla="*/ 71742 w 244831"/>
              <a:gd name="connsiteY79" fmla="*/ 42672 h 237896"/>
              <a:gd name="connsiteX80" fmla="*/ 42672 w 244831"/>
              <a:gd name="connsiteY80" fmla="*/ 41338 h 237896"/>
              <a:gd name="connsiteX81" fmla="*/ 40005 w 244831"/>
              <a:gd name="connsiteY81" fmla="*/ 42672 h 237896"/>
              <a:gd name="connsiteX82" fmla="*/ 38939 w 244831"/>
              <a:gd name="connsiteY82" fmla="*/ 47472 h 237896"/>
              <a:gd name="connsiteX83" fmla="*/ 54140 w 244831"/>
              <a:gd name="connsiteY83" fmla="*/ 53607 h 237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</a:cxnLst>
            <a:rect l="l" t="t" r="r" b="b"/>
            <a:pathLst>
              <a:path w="244831" h="237896">
                <a:moveTo>
                  <a:pt x="203226" y="112280"/>
                </a:moveTo>
                <a:cubicBezTo>
                  <a:pt x="184824" y="113347"/>
                  <a:pt x="46673" y="115214"/>
                  <a:pt x="30670" y="114947"/>
                </a:cubicBezTo>
                <a:cubicBezTo>
                  <a:pt x="22670" y="114947"/>
                  <a:pt x="10668" y="113881"/>
                  <a:pt x="2134" y="112280"/>
                </a:cubicBezTo>
                <a:lnTo>
                  <a:pt x="267" y="115747"/>
                </a:lnTo>
                <a:cubicBezTo>
                  <a:pt x="0" y="116814"/>
                  <a:pt x="267" y="117348"/>
                  <a:pt x="1067" y="117881"/>
                </a:cubicBezTo>
                <a:cubicBezTo>
                  <a:pt x="7468" y="122682"/>
                  <a:pt x="16802" y="127482"/>
                  <a:pt x="26403" y="129883"/>
                </a:cubicBezTo>
                <a:cubicBezTo>
                  <a:pt x="32538" y="127749"/>
                  <a:pt x="45606" y="125348"/>
                  <a:pt x="52274" y="124816"/>
                </a:cubicBezTo>
                <a:cubicBezTo>
                  <a:pt x="65608" y="124016"/>
                  <a:pt x="190691" y="122415"/>
                  <a:pt x="209359" y="122682"/>
                </a:cubicBezTo>
                <a:cubicBezTo>
                  <a:pt x="217361" y="122682"/>
                  <a:pt x="232563" y="123215"/>
                  <a:pt x="239496" y="124016"/>
                </a:cubicBezTo>
                <a:cubicBezTo>
                  <a:pt x="241897" y="123215"/>
                  <a:pt x="244831" y="119748"/>
                  <a:pt x="244831" y="116014"/>
                </a:cubicBezTo>
                <a:cubicBezTo>
                  <a:pt x="244831" y="114147"/>
                  <a:pt x="243497" y="112547"/>
                  <a:pt x="241364" y="112014"/>
                </a:cubicBezTo>
                <a:cubicBezTo>
                  <a:pt x="235496" y="110147"/>
                  <a:pt x="221895" y="108814"/>
                  <a:pt x="212560" y="108279"/>
                </a:cubicBezTo>
                <a:moveTo>
                  <a:pt x="172821" y="226961"/>
                </a:moveTo>
                <a:cubicBezTo>
                  <a:pt x="156020" y="227761"/>
                  <a:pt x="100812" y="228029"/>
                  <a:pt x="78410" y="227761"/>
                </a:cubicBezTo>
                <a:cubicBezTo>
                  <a:pt x="75209" y="227761"/>
                  <a:pt x="73609" y="226428"/>
                  <a:pt x="73609" y="223227"/>
                </a:cubicBezTo>
                <a:lnTo>
                  <a:pt x="73609" y="197091"/>
                </a:lnTo>
                <a:lnTo>
                  <a:pt x="186957" y="195758"/>
                </a:lnTo>
                <a:cubicBezTo>
                  <a:pt x="187757" y="194691"/>
                  <a:pt x="189090" y="192557"/>
                  <a:pt x="189090" y="190157"/>
                </a:cubicBezTo>
                <a:cubicBezTo>
                  <a:pt x="189090" y="189357"/>
                  <a:pt x="188823" y="188557"/>
                  <a:pt x="187757" y="188023"/>
                </a:cubicBezTo>
                <a:lnTo>
                  <a:pt x="182956" y="185623"/>
                </a:lnTo>
                <a:cubicBezTo>
                  <a:pt x="185090" y="179222"/>
                  <a:pt x="187490" y="166688"/>
                  <a:pt x="188290" y="159220"/>
                </a:cubicBezTo>
                <a:lnTo>
                  <a:pt x="191224" y="153619"/>
                </a:lnTo>
                <a:cubicBezTo>
                  <a:pt x="191758" y="152019"/>
                  <a:pt x="191758" y="150951"/>
                  <a:pt x="190691" y="150151"/>
                </a:cubicBezTo>
                <a:cubicBezTo>
                  <a:pt x="188557" y="148818"/>
                  <a:pt x="183756" y="146152"/>
                  <a:pt x="181623" y="145085"/>
                </a:cubicBezTo>
                <a:cubicBezTo>
                  <a:pt x="180023" y="144551"/>
                  <a:pt x="178422" y="144551"/>
                  <a:pt x="177356" y="145085"/>
                </a:cubicBezTo>
                <a:lnTo>
                  <a:pt x="170155" y="148818"/>
                </a:lnTo>
                <a:cubicBezTo>
                  <a:pt x="153086" y="149351"/>
                  <a:pt x="82410" y="150151"/>
                  <a:pt x="67742" y="150151"/>
                </a:cubicBezTo>
                <a:cubicBezTo>
                  <a:pt x="61075" y="150151"/>
                  <a:pt x="51474" y="149351"/>
                  <a:pt x="44539" y="148018"/>
                </a:cubicBezTo>
                <a:lnTo>
                  <a:pt x="43206" y="150685"/>
                </a:lnTo>
                <a:cubicBezTo>
                  <a:pt x="42939" y="151485"/>
                  <a:pt x="42939" y="152285"/>
                  <a:pt x="44006" y="153085"/>
                </a:cubicBezTo>
                <a:cubicBezTo>
                  <a:pt x="49340" y="156819"/>
                  <a:pt x="56540" y="160820"/>
                  <a:pt x="64542" y="163220"/>
                </a:cubicBezTo>
                <a:cubicBezTo>
                  <a:pt x="70676" y="161354"/>
                  <a:pt x="80543" y="159486"/>
                  <a:pt x="85078" y="159220"/>
                </a:cubicBezTo>
                <a:cubicBezTo>
                  <a:pt x="96812" y="158686"/>
                  <a:pt x="153086" y="157886"/>
                  <a:pt x="169621" y="158153"/>
                </a:cubicBezTo>
                <a:cubicBezTo>
                  <a:pt x="169888" y="164287"/>
                  <a:pt x="169621" y="178955"/>
                  <a:pt x="168821" y="185356"/>
                </a:cubicBezTo>
                <a:lnTo>
                  <a:pt x="164821" y="186689"/>
                </a:lnTo>
                <a:cubicBezTo>
                  <a:pt x="154153" y="187223"/>
                  <a:pt x="93879" y="188023"/>
                  <a:pt x="74143" y="188023"/>
                </a:cubicBezTo>
                <a:cubicBezTo>
                  <a:pt x="67742" y="187223"/>
                  <a:pt x="52007" y="186689"/>
                  <a:pt x="45339" y="186689"/>
                </a:cubicBezTo>
                <a:cubicBezTo>
                  <a:pt x="43739" y="186689"/>
                  <a:pt x="42939" y="187223"/>
                  <a:pt x="42672" y="188023"/>
                </a:cubicBezTo>
                <a:lnTo>
                  <a:pt x="41605" y="192557"/>
                </a:lnTo>
                <a:cubicBezTo>
                  <a:pt x="47740" y="193624"/>
                  <a:pt x="53340" y="195758"/>
                  <a:pt x="56807" y="198958"/>
                </a:cubicBezTo>
                <a:lnTo>
                  <a:pt x="56807" y="221894"/>
                </a:lnTo>
                <a:cubicBezTo>
                  <a:pt x="56807" y="233362"/>
                  <a:pt x="61075" y="237896"/>
                  <a:pt x="74676" y="237896"/>
                </a:cubicBezTo>
                <a:lnTo>
                  <a:pt x="200292" y="237363"/>
                </a:lnTo>
                <a:cubicBezTo>
                  <a:pt x="201625" y="237363"/>
                  <a:pt x="202692" y="237096"/>
                  <a:pt x="203492" y="236029"/>
                </a:cubicBezTo>
                <a:cubicBezTo>
                  <a:pt x="204559" y="235229"/>
                  <a:pt x="206159" y="232028"/>
                  <a:pt x="206159" y="228029"/>
                </a:cubicBezTo>
                <a:cubicBezTo>
                  <a:pt x="206159" y="226161"/>
                  <a:pt x="205092" y="225095"/>
                  <a:pt x="202959" y="224828"/>
                </a:cubicBezTo>
                <a:cubicBezTo>
                  <a:pt x="198158" y="223761"/>
                  <a:pt x="187490" y="222961"/>
                  <a:pt x="180556" y="222961"/>
                </a:cubicBezTo>
                <a:moveTo>
                  <a:pt x="54140" y="74942"/>
                </a:moveTo>
                <a:cubicBezTo>
                  <a:pt x="54140" y="86410"/>
                  <a:pt x="58674" y="90411"/>
                  <a:pt x="72542" y="90411"/>
                </a:cubicBezTo>
                <a:lnTo>
                  <a:pt x="193625" y="89078"/>
                </a:lnTo>
                <a:cubicBezTo>
                  <a:pt x="194958" y="89078"/>
                  <a:pt x="195758" y="88811"/>
                  <a:pt x="196558" y="88011"/>
                </a:cubicBezTo>
                <a:cubicBezTo>
                  <a:pt x="197892" y="86944"/>
                  <a:pt x="199225" y="84276"/>
                  <a:pt x="199225" y="80543"/>
                </a:cubicBezTo>
                <a:cubicBezTo>
                  <a:pt x="199225" y="78942"/>
                  <a:pt x="198158" y="77876"/>
                  <a:pt x="196291" y="77610"/>
                </a:cubicBezTo>
                <a:cubicBezTo>
                  <a:pt x="191491" y="76809"/>
                  <a:pt x="180556" y="76009"/>
                  <a:pt x="173621" y="76009"/>
                </a:cubicBezTo>
                <a:lnTo>
                  <a:pt x="165888" y="80010"/>
                </a:lnTo>
                <a:cubicBezTo>
                  <a:pt x="150419" y="81076"/>
                  <a:pt x="98146" y="81610"/>
                  <a:pt x="76009" y="81343"/>
                </a:cubicBezTo>
                <a:cubicBezTo>
                  <a:pt x="72542" y="81343"/>
                  <a:pt x="71209" y="79743"/>
                  <a:pt x="71209" y="76809"/>
                </a:cubicBezTo>
                <a:lnTo>
                  <a:pt x="71209" y="51473"/>
                </a:lnTo>
                <a:lnTo>
                  <a:pt x="185624" y="49606"/>
                </a:lnTo>
                <a:cubicBezTo>
                  <a:pt x="186690" y="49072"/>
                  <a:pt x="187757" y="46939"/>
                  <a:pt x="187757" y="44272"/>
                </a:cubicBezTo>
                <a:cubicBezTo>
                  <a:pt x="187757" y="43472"/>
                  <a:pt x="187490" y="42938"/>
                  <a:pt x="186690" y="42404"/>
                </a:cubicBezTo>
                <a:lnTo>
                  <a:pt x="181623" y="39738"/>
                </a:lnTo>
                <a:cubicBezTo>
                  <a:pt x="183490" y="33870"/>
                  <a:pt x="185890" y="22136"/>
                  <a:pt x="186690" y="14935"/>
                </a:cubicBezTo>
                <a:lnTo>
                  <a:pt x="189624" y="9334"/>
                </a:lnTo>
                <a:cubicBezTo>
                  <a:pt x="190157" y="8000"/>
                  <a:pt x="190157" y="6934"/>
                  <a:pt x="189090" y="5867"/>
                </a:cubicBezTo>
                <a:cubicBezTo>
                  <a:pt x="187223" y="4534"/>
                  <a:pt x="182423" y="1600"/>
                  <a:pt x="180289" y="533"/>
                </a:cubicBezTo>
                <a:cubicBezTo>
                  <a:pt x="178689" y="0"/>
                  <a:pt x="177089" y="0"/>
                  <a:pt x="176022" y="533"/>
                </a:cubicBezTo>
                <a:lnTo>
                  <a:pt x="168821" y="4267"/>
                </a:lnTo>
                <a:cubicBezTo>
                  <a:pt x="152286" y="4800"/>
                  <a:pt x="81611" y="5600"/>
                  <a:pt x="66675" y="5600"/>
                </a:cubicBezTo>
                <a:cubicBezTo>
                  <a:pt x="60275" y="5600"/>
                  <a:pt x="50406" y="4534"/>
                  <a:pt x="43472" y="3201"/>
                </a:cubicBezTo>
                <a:lnTo>
                  <a:pt x="42139" y="5867"/>
                </a:lnTo>
                <a:cubicBezTo>
                  <a:pt x="41605" y="6667"/>
                  <a:pt x="41605" y="7467"/>
                  <a:pt x="42939" y="8267"/>
                </a:cubicBezTo>
                <a:cubicBezTo>
                  <a:pt x="48273" y="12535"/>
                  <a:pt x="55740" y="16269"/>
                  <a:pt x="63474" y="18935"/>
                </a:cubicBezTo>
                <a:cubicBezTo>
                  <a:pt x="69876" y="17069"/>
                  <a:pt x="79477" y="15468"/>
                  <a:pt x="84544" y="15201"/>
                </a:cubicBezTo>
                <a:cubicBezTo>
                  <a:pt x="96012" y="14401"/>
                  <a:pt x="152019" y="13868"/>
                  <a:pt x="168022" y="14135"/>
                </a:cubicBezTo>
                <a:cubicBezTo>
                  <a:pt x="168287" y="20002"/>
                  <a:pt x="168022" y="33604"/>
                  <a:pt x="167221" y="39738"/>
                </a:cubicBezTo>
                <a:lnTo>
                  <a:pt x="162954" y="41072"/>
                </a:lnTo>
                <a:cubicBezTo>
                  <a:pt x="152286" y="41872"/>
                  <a:pt x="91746" y="42672"/>
                  <a:pt x="71742" y="42672"/>
                </a:cubicBezTo>
                <a:cubicBezTo>
                  <a:pt x="65342" y="41872"/>
                  <a:pt x="49606" y="41338"/>
                  <a:pt x="42672" y="41338"/>
                </a:cubicBezTo>
                <a:cubicBezTo>
                  <a:pt x="41072" y="41338"/>
                  <a:pt x="40271" y="41872"/>
                  <a:pt x="40005" y="42672"/>
                </a:cubicBezTo>
                <a:lnTo>
                  <a:pt x="38939" y="47472"/>
                </a:lnTo>
                <a:cubicBezTo>
                  <a:pt x="45072" y="48272"/>
                  <a:pt x="50674" y="50673"/>
                  <a:pt x="54140" y="536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2" name="Freeform 122"/>
          <p:cNvSpPr/>
          <p:nvPr/>
        </p:nvSpPr>
        <p:spPr>
          <a:xfrm>
            <a:off x="7081095" y="7202628"/>
            <a:ext cx="244031" cy="255765"/>
          </a:xfrm>
          <a:custGeom>
            <a:avLst/>
            <a:gdLst>
              <a:gd name="connsiteX0" fmla="*/ 107480 w 244031"/>
              <a:gd name="connsiteY0" fmla="*/ 46940 h 255765"/>
              <a:gd name="connsiteX1" fmla="*/ 29604 w 244031"/>
              <a:gd name="connsiteY1" fmla="*/ 48540 h 255765"/>
              <a:gd name="connsiteX2" fmla="*/ 7468 w 244031"/>
              <a:gd name="connsiteY2" fmla="*/ 46940 h 255765"/>
              <a:gd name="connsiteX3" fmla="*/ 5601 w 244031"/>
              <a:gd name="connsiteY3" fmla="*/ 50406 h 255765"/>
              <a:gd name="connsiteX4" fmla="*/ 6401 w 244031"/>
              <a:gd name="connsiteY4" fmla="*/ 52274 h 255765"/>
              <a:gd name="connsiteX5" fmla="*/ 26137 w 244031"/>
              <a:gd name="connsiteY5" fmla="*/ 62674 h 255765"/>
              <a:gd name="connsiteX6" fmla="*/ 45607 w 244031"/>
              <a:gd name="connsiteY6" fmla="*/ 58675 h 255765"/>
              <a:gd name="connsiteX7" fmla="*/ 107214 w 244031"/>
              <a:gd name="connsiteY7" fmla="*/ 57341 h 255765"/>
              <a:gd name="connsiteX8" fmla="*/ 800 w 244031"/>
              <a:gd name="connsiteY8" fmla="*/ 189090 h 255765"/>
              <a:gd name="connsiteX9" fmla="*/ 1067 w 244031"/>
              <a:gd name="connsiteY9" fmla="*/ 190957 h 255765"/>
              <a:gd name="connsiteX10" fmla="*/ 4001 w 244031"/>
              <a:gd name="connsiteY10" fmla="*/ 193625 h 255765"/>
              <a:gd name="connsiteX11" fmla="*/ 6135 w 244031"/>
              <a:gd name="connsiteY11" fmla="*/ 193357 h 255765"/>
              <a:gd name="connsiteX12" fmla="*/ 126950 w 244031"/>
              <a:gd name="connsiteY12" fmla="*/ 58675 h 255765"/>
              <a:gd name="connsiteX13" fmla="*/ 131483 w 244031"/>
              <a:gd name="connsiteY13" fmla="*/ 51473 h 255765"/>
              <a:gd name="connsiteX14" fmla="*/ 131217 w 244031"/>
              <a:gd name="connsiteY14" fmla="*/ 48272 h 255765"/>
              <a:gd name="connsiteX15" fmla="*/ 120282 w 244031"/>
              <a:gd name="connsiteY15" fmla="*/ 42673 h 255765"/>
              <a:gd name="connsiteX16" fmla="*/ 116015 w 244031"/>
              <a:gd name="connsiteY16" fmla="*/ 42673 h 255765"/>
              <a:gd name="connsiteX18" fmla="*/ 208559 w 244031"/>
              <a:gd name="connsiteY18" fmla="*/ 115748 h 255765"/>
              <a:gd name="connsiteX19" fmla="*/ 188824 w 244031"/>
              <a:gd name="connsiteY19" fmla="*/ 116548 h 255765"/>
              <a:gd name="connsiteX20" fmla="*/ 188824 w 244031"/>
              <a:gd name="connsiteY20" fmla="*/ 25070 h 255765"/>
              <a:gd name="connsiteX21" fmla="*/ 189357 w 244031"/>
              <a:gd name="connsiteY21" fmla="*/ 11468 h 255765"/>
              <a:gd name="connsiteX22" fmla="*/ 186424 w 244031"/>
              <a:gd name="connsiteY22" fmla="*/ 6400 h 255765"/>
              <a:gd name="connsiteX23" fmla="*/ 154153 w 244031"/>
              <a:gd name="connsiteY23" fmla="*/ 0 h 255765"/>
              <a:gd name="connsiteX24" fmla="*/ 151219 w 244031"/>
              <a:gd name="connsiteY24" fmla="*/ 1334 h 255765"/>
              <a:gd name="connsiteX25" fmla="*/ 149619 w 244031"/>
              <a:gd name="connsiteY25" fmla="*/ 6934 h 255765"/>
              <a:gd name="connsiteX26" fmla="*/ 172555 w 244031"/>
              <a:gd name="connsiteY26" fmla="*/ 20269 h 255765"/>
              <a:gd name="connsiteX27" fmla="*/ 172555 w 244031"/>
              <a:gd name="connsiteY27" fmla="*/ 209093 h 255765"/>
              <a:gd name="connsiteX28" fmla="*/ 173622 w 244031"/>
              <a:gd name="connsiteY28" fmla="*/ 255765 h 255765"/>
              <a:gd name="connsiteX29" fmla="*/ 183223 w 244031"/>
              <a:gd name="connsiteY29" fmla="*/ 255765 h 255765"/>
              <a:gd name="connsiteX30" fmla="*/ 188824 w 244031"/>
              <a:gd name="connsiteY30" fmla="*/ 202959 h 255765"/>
              <a:gd name="connsiteX31" fmla="*/ 188824 w 244031"/>
              <a:gd name="connsiteY31" fmla="*/ 126416 h 255765"/>
              <a:gd name="connsiteX32" fmla="*/ 236296 w 244031"/>
              <a:gd name="connsiteY32" fmla="*/ 125882 h 255765"/>
              <a:gd name="connsiteX33" fmla="*/ 240830 w 244031"/>
              <a:gd name="connsiteY33" fmla="*/ 124816 h 255765"/>
              <a:gd name="connsiteX34" fmla="*/ 244031 w 244031"/>
              <a:gd name="connsiteY34" fmla="*/ 116281 h 255765"/>
              <a:gd name="connsiteX35" fmla="*/ 240564 w 244031"/>
              <a:gd name="connsiteY35" fmla="*/ 112281 h 255765"/>
              <a:gd name="connsiteX36" fmla="*/ 217094 w 244031"/>
              <a:gd name="connsiteY36" fmla="*/ 110947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44031" h="255765">
                <a:moveTo>
                  <a:pt x="107480" y="46940"/>
                </a:moveTo>
                <a:cubicBezTo>
                  <a:pt x="92012" y="47740"/>
                  <a:pt x="39472" y="48540"/>
                  <a:pt x="29604" y="48540"/>
                </a:cubicBezTo>
                <a:cubicBezTo>
                  <a:pt x="23203" y="48540"/>
                  <a:pt x="13869" y="48006"/>
                  <a:pt x="7468" y="46940"/>
                </a:cubicBezTo>
                <a:lnTo>
                  <a:pt x="5601" y="50406"/>
                </a:lnTo>
                <a:cubicBezTo>
                  <a:pt x="5601" y="50940"/>
                  <a:pt x="5601" y="51740"/>
                  <a:pt x="6401" y="52274"/>
                </a:cubicBezTo>
                <a:cubicBezTo>
                  <a:pt x="12002" y="56274"/>
                  <a:pt x="19203" y="60275"/>
                  <a:pt x="26137" y="62674"/>
                </a:cubicBezTo>
                <a:cubicBezTo>
                  <a:pt x="31204" y="60808"/>
                  <a:pt x="40539" y="58941"/>
                  <a:pt x="45607" y="58675"/>
                </a:cubicBezTo>
                <a:cubicBezTo>
                  <a:pt x="53341" y="57874"/>
                  <a:pt x="91745" y="57074"/>
                  <a:pt x="107214" y="57341"/>
                </a:cubicBezTo>
                <a:cubicBezTo>
                  <a:pt x="90678" y="101613"/>
                  <a:pt x="52807" y="150953"/>
                  <a:pt x="800" y="189090"/>
                </a:cubicBezTo>
                <a:cubicBezTo>
                  <a:pt x="0" y="189891"/>
                  <a:pt x="267" y="190424"/>
                  <a:pt x="1067" y="190957"/>
                </a:cubicBezTo>
                <a:lnTo>
                  <a:pt x="4001" y="193625"/>
                </a:lnTo>
                <a:cubicBezTo>
                  <a:pt x="4535" y="194158"/>
                  <a:pt x="5067" y="194158"/>
                  <a:pt x="6135" y="193357"/>
                </a:cubicBezTo>
                <a:cubicBezTo>
                  <a:pt x="64542" y="160287"/>
                  <a:pt x="112814" y="106147"/>
                  <a:pt x="126950" y="58675"/>
                </a:cubicBezTo>
                <a:lnTo>
                  <a:pt x="131483" y="51473"/>
                </a:lnTo>
                <a:cubicBezTo>
                  <a:pt x="132017" y="50140"/>
                  <a:pt x="132017" y="49073"/>
                  <a:pt x="131217" y="48272"/>
                </a:cubicBezTo>
                <a:cubicBezTo>
                  <a:pt x="128816" y="46672"/>
                  <a:pt x="122949" y="44006"/>
                  <a:pt x="120282" y="42673"/>
                </a:cubicBezTo>
                <a:cubicBezTo>
                  <a:pt x="118949" y="42139"/>
                  <a:pt x="117348" y="42139"/>
                  <a:pt x="116015" y="42673"/>
                </a:cubicBezTo>
                <a:moveTo>
                  <a:pt x="208559" y="115748"/>
                </a:moveTo>
                <a:lnTo>
                  <a:pt x="188824" y="116548"/>
                </a:lnTo>
                <a:lnTo>
                  <a:pt x="188824" y="25070"/>
                </a:lnTo>
                <a:lnTo>
                  <a:pt x="189357" y="11468"/>
                </a:lnTo>
                <a:cubicBezTo>
                  <a:pt x="189357" y="9068"/>
                  <a:pt x="188557" y="7201"/>
                  <a:pt x="186424" y="6400"/>
                </a:cubicBezTo>
                <a:cubicBezTo>
                  <a:pt x="179223" y="3734"/>
                  <a:pt x="163220" y="267"/>
                  <a:pt x="154153" y="0"/>
                </a:cubicBezTo>
                <a:cubicBezTo>
                  <a:pt x="152286" y="0"/>
                  <a:pt x="151485" y="267"/>
                  <a:pt x="151219" y="1334"/>
                </a:cubicBezTo>
                <a:lnTo>
                  <a:pt x="149619" y="6934"/>
                </a:lnTo>
                <a:cubicBezTo>
                  <a:pt x="158953" y="10135"/>
                  <a:pt x="167487" y="14669"/>
                  <a:pt x="172555" y="20269"/>
                </a:cubicBezTo>
                <a:lnTo>
                  <a:pt x="172555" y="209093"/>
                </a:lnTo>
                <a:cubicBezTo>
                  <a:pt x="172555" y="220561"/>
                  <a:pt x="172822" y="244297"/>
                  <a:pt x="173622" y="255765"/>
                </a:cubicBezTo>
                <a:lnTo>
                  <a:pt x="183223" y="255765"/>
                </a:lnTo>
                <a:cubicBezTo>
                  <a:pt x="186691" y="241097"/>
                  <a:pt x="188824" y="217894"/>
                  <a:pt x="188824" y="202959"/>
                </a:cubicBezTo>
                <a:lnTo>
                  <a:pt x="188824" y="126416"/>
                </a:lnTo>
                <a:lnTo>
                  <a:pt x="236296" y="125882"/>
                </a:lnTo>
                <a:cubicBezTo>
                  <a:pt x="237630" y="125882"/>
                  <a:pt x="239497" y="125616"/>
                  <a:pt x="240830" y="124816"/>
                </a:cubicBezTo>
                <a:cubicBezTo>
                  <a:pt x="242431" y="123749"/>
                  <a:pt x="244031" y="120815"/>
                  <a:pt x="244031" y="116281"/>
                </a:cubicBezTo>
                <a:cubicBezTo>
                  <a:pt x="244031" y="114415"/>
                  <a:pt x="242431" y="112814"/>
                  <a:pt x="240564" y="112281"/>
                </a:cubicBezTo>
                <a:cubicBezTo>
                  <a:pt x="235496" y="111214"/>
                  <a:pt x="224828" y="110681"/>
                  <a:pt x="217094" y="1109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3" name="Freeform 123"/>
          <p:cNvSpPr/>
          <p:nvPr/>
        </p:nvSpPr>
        <p:spPr>
          <a:xfrm>
            <a:off x="7335261" y="7202628"/>
            <a:ext cx="218960" cy="258966"/>
          </a:xfrm>
          <a:custGeom>
            <a:avLst/>
            <a:gdLst>
              <a:gd name="connsiteX0" fmla="*/ 198158 w 218960"/>
              <a:gd name="connsiteY0" fmla="*/ 218961 h 258966"/>
              <a:gd name="connsiteX1" fmla="*/ 174154 w 218960"/>
              <a:gd name="connsiteY1" fmla="*/ 194425 h 258966"/>
              <a:gd name="connsiteX2" fmla="*/ 184556 w 218960"/>
              <a:gd name="connsiteY2" fmla="*/ 172822 h 258966"/>
              <a:gd name="connsiteX3" fmla="*/ 185623 w 218960"/>
              <a:gd name="connsiteY3" fmla="*/ 167754 h 258966"/>
              <a:gd name="connsiteX4" fmla="*/ 182689 w 218960"/>
              <a:gd name="connsiteY4" fmla="*/ 162687 h 258966"/>
              <a:gd name="connsiteX5" fmla="*/ 156552 w 218960"/>
              <a:gd name="connsiteY5" fmla="*/ 152019 h 258966"/>
              <a:gd name="connsiteX6" fmla="*/ 153619 w 218960"/>
              <a:gd name="connsiteY6" fmla="*/ 153086 h 258966"/>
              <a:gd name="connsiteX7" fmla="*/ 150685 w 218960"/>
              <a:gd name="connsiteY7" fmla="*/ 158420 h 258966"/>
              <a:gd name="connsiteX8" fmla="*/ 166153 w 218960"/>
              <a:gd name="connsiteY8" fmla="*/ 172555 h 258966"/>
              <a:gd name="connsiteX9" fmla="*/ 103212 w 218960"/>
              <a:gd name="connsiteY9" fmla="*/ 253898 h 258966"/>
              <a:gd name="connsiteX10" fmla="*/ 102946 w 218960"/>
              <a:gd name="connsiteY10" fmla="*/ 256566 h 258966"/>
              <a:gd name="connsiteX11" fmla="*/ 104812 w 218960"/>
              <a:gd name="connsiteY11" fmla="*/ 258432 h 258966"/>
              <a:gd name="connsiteX12" fmla="*/ 107747 w 218960"/>
              <a:gd name="connsiteY12" fmla="*/ 258166 h 258966"/>
              <a:gd name="connsiteX13" fmla="*/ 168021 w 218960"/>
              <a:gd name="connsiteY13" fmla="*/ 203759 h 258966"/>
              <a:gd name="connsiteX14" fmla="*/ 205891 w 218960"/>
              <a:gd name="connsiteY14" fmla="*/ 247231 h 258966"/>
              <a:gd name="connsiteX15" fmla="*/ 210959 w 218960"/>
              <a:gd name="connsiteY15" fmla="*/ 251498 h 258966"/>
              <a:gd name="connsiteX16" fmla="*/ 218427 w 218960"/>
              <a:gd name="connsiteY16" fmla="*/ 248297 h 258966"/>
              <a:gd name="connsiteX17" fmla="*/ 217626 w 218960"/>
              <a:gd name="connsiteY17" fmla="*/ 241897 h 258966"/>
              <a:gd name="connsiteX18" fmla="*/ 208559 w 218960"/>
              <a:gd name="connsiteY18" fmla="*/ 224295 h 258966"/>
              <a:gd name="connsiteX20" fmla="*/ 110680 w 218960"/>
              <a:gd name="connsiteY20" fmla="*/ 228829 h 258966"/>
              <a:gd name="connsiteX21" fmla="*/ 115214 w 218960"/>
              <a:gd name="connsiteY21" fmla="*/ 232296 h 258966"/>
              <a:gd name="connsiteX22" fmla="*/ 121882 w 218960"/>
              <a:gd name="connsiteY22" fmla="*/ 228829 h 258966"/>
              <a:gd name="connsiteX23" fmla="*/ 121615 w 218960"/>
              <a:gd name="connsiteY23" fmla="*/ 224028 h 258966"/>
              <a:gd name="connsiteX24" fmla="*/ 116014 w 218960"/>
              <a:gd name="connsiteY24" fmla="*/ 210693 h 258966"/>
              <a:gd name="connsiteX25" fmla="*/ 108547 w 218960"/>
              <a:gd name="connsiteY25" fmla="*/ 207226 h 258966"/>
              <a:gd name="connsiteX26" fmla="*/ 91211 w 218960"/>
              <a:gd name="connsiteY26" fmla="*/ 190424 h 258966"/>
              <a:gd name="connsiteX27" fmla="*/ 98412 w 218960"/>
              <a:gd name="connsiteY27" fmla="*/ 176288 h 258966"/>
              <a:gd name="connsiteX28" fmla="*/ 99478 w 218960"/>
              <a:gd name="connsiteY28" fmla="*/ 170955 h 258966"/>
              <a:gd name="connsiteX29" fmla="*/ 96544 w 218960"/>
              <a:gd name="connsiteY29" fmla="*/ 166154 h 258966"/>
              <a:gd name="connsiteX30" fmla="*/ 71209 w 218960"/>
              <a:gd name="connsiteY30" fmla="*/ 157886 h 258966"/>
              <a:gd name="connsiteX31" fmla="*/ 68275 w 218960"/>
              <a:gd name="connsiteY31" fmla="*/ 158953 h 258966"/>
              <a:gd name="connsiteX32" fmla="*/ 65341 w 218960"/>
              <a:gd name="connsiteY32" fmla="*/ 164021 h 258966"/>
              <a:gd name="connsiteX33" fmla="*/ 80543 w 218960"/>
              <a:gd name="connsiteY33" fmla="*/ 176023 h 258966"/>
              <a:gd name="connsiteX34" fmla="*/ 20002 w 218960"/>
              <a:gd name="connsiteY34" fmla="*/ 249098 h 258966"/>
              <a:gd name="connsiteX35" fmla="*/ 19469 w 218960"/>
              <a:gd name="connsiteY35" fmla="*/ 251498 h 258966"/>
              <a:gd name="connsiteX36" fmla="*/ 21335 w 218960"/>
              <a:gd name="connsiteY36" fmla="*/ 253632 h 258966"/>
              <a:gd name="connsiteX37" fmla="*/ 24269 w 218960"/>
              <a:gd name="connsiteY37" fmla="*/ 253365 h 258966"/>
              <a:gd name="connsiteX38" fmla="*/ 85344 w 218960"/>
              <a:gd name="connsiteY38" fmla="*/ 199492 h 258966"/>
              <a:gd name="connsiteX40" fmla="*/ 128015 w 218960"/>
              <a:gd name="connsiteY40" fmla="*/ 143752 h 258966"/>
              <a:gd name="connsiteX41" fmla="*/ 133083 w 218960"/>
              <a:gd name="connsiteY41" fmla="*/ 147485 h 258966"/>
              <a:gd name="connsiteX42" fmla="*/ 140817 w 218960"/>
              <a:gd name="connsiteY42" fmla="*/ 143752 h 258966"/>
              <a:gd name="connsiteX43" fmla="*/ 140017 w 218960"/>
              <a:gd name="connsiteY43" fmla="*/ 137884 h 258966"/>
              <a:gd name="connsiteX44" fmla="*/ 130416 w 218960"/>
              <a:gd name="connsiteY44" fmla="*/ 121615 h 258966"/>
              <a:gd name="connsiteX45" fmla="*/ 119214 w 218960"/>
              <a:gd name="connsiteY45" fmla="*/ 117348 h 258966"/>
              <a:gd name="connsiteX46" fmla="*/ 92545 w 218960"/>
              <a:gd name="connsiteY46" fmla="*/ 92012 h 258966"/>
              <a:gd name="connsiteX47" fmla="*/ 125882 w 218960"/>
              <a:gd name="connsiteY47" fmla="*/ 43473 h 258966"/>
              <a:gd name="connsiteX48" fmla="*/ 130949 w 218960"/>
              <a:gd name="connsiteY48" fmla="*/ 36538 h 258966"/>
              <a:gd name="connsiteX49" fmla="*/ 130416 w 218960"/>
              <a:gd name="connsiteY49" fmla="*/ 33338 h 258966"/>
              <a:gd name="connsiteX50" fmla="*/ 119481 w 218960"/>
              <a:gd name="connsiteY50" fmla="*/ 28004 h 258966"/>
              <a:gd name="connsiteX51" fmla="*/ 115481 w 218960"/>
              <a:gd name="connsiteY51" fmla="*/ 28004 h 258966"/>
              <a:gd name="connsiteX52" fmla="*/ 107213 w 218960"/>
              <a:gd name="connsiteY52" fmla="*/ 32271 h 258966"/>
              <a:gd name="connsiteX53" fmla="*/ 31470 w 218960"/>
              <a:gd name="connsiteY53" fmla="*/ 33872 h 258966"/>
              <a:gd name="connsiteX54" fmla="*/ 9601 w 218960"/>
              <a:gd name="connsiteY54" fmla="*/ 32003 h 258966"/>
              <a:gd name="connsiteX55" fmla="*/ 8000 w 218960"/>
              <a:gd name="connsiteY55" fmla="*/ 34938 h 258966"/>
              <a:gd name="connsiteX56" fmla="*/ 8801 w 218960"/>
              <a:gd name="connsiteY56" fmla="*/ 37071 h 258966"/>
              <a:gd name="connsiteX57" fmla="*/ 28003 w 218960"/>
              <a:gd name="connsiteY57" fmla="*/ 47740 h 258966"/>
              <a:gd name="connsiteX58" fmla="*/ 46672 w 218960"/>
              <a:gd name="connsiteY58" fmla="*/ 43739 h 258966"/>
              <a:gd name="connsiteX59" fmla="*/ 105613 w 218960"/>
              <a:gd name="connsiteY59" fmla="*/ 42139 h 258966"/>
              <a:gd name="connsiteX60" fmla="*/ 1067 w 218960"/>
              <a:gd name="connsiteY60" fmla="*/ 154419 h 258966"/>
              <a:gd name="connsiteX61" fmla="*/ 1067 w 218960"/>
              <a:gd name="connsiteY61" fmla="*/ 156553 h 258966"/>
              <a:gd name="connsiteX62" fmla="*/ 3733 w 218960"/>
              <a:gd name="connsiteY62" fmla="*/ 158953 h 258966"/>
              <a:gd name="connsiteX63" fmla="*/ 5866 w 218960"/>
              <a:gd name="connsiteY63" fmla="*/ 158687 h 258966"/>
              <a:gd name="connsiteX64" fmla="*/ 84544 w 218960"/>
              <a:gd name="connsiteY64" fmla="*/ 100279 h 258966"/>
              <a:gd name="connsiteX66" fmla="*/ 129349 w 218960"/>
              <a:gd name="connsiteY66" fmla="*/ 55740 h 258966"/>
              <a:gd name="connsiteX67" fmla="*/ 129882 w 218960"/>
              <a:gd name="connsiteY67" fmla="*/ 57874 h 258966"/>
              <a:gd name="connsiteX68" fmla="*/ 146951 w 218960"/>
              <a:gd name="connsiteY68" fmla="*/ 66942 h 258966"/>
              <a:gd name="connsiteX69" fmla="*/ 162687 w 218960"/>
              <a:gd name="connsiteY69" fmla="*/ 63208 h 258966"/>
              <a:gd name="connsiteX70" fmla="*/ 183222 w 218960"/>
              <a:gd name="connsiteY70" fmla="*/ 62674 h 258966"/>
              <a:gd name="connsiteX71" fmla="*/ 183222 w 218960"/>
              <a:gd name="connsiteY71" fmla="*/ 98678 h 258966"/>
              <a:gd name="connsiteX72" fmla="*/ 149351 w 218960"/>
              <a:gd name="connsiteY72" fmla="*/ 100012 h 258966"/>
              <a:gd name="connsiteX73" fmla="*/ 130416 w 218960"/>
              <a:gd name="connsiteY73" fmla="*/ 98678 h 258966"/>
              <a:gd name="connsiteX74" fmla="*/ 129082 w 218960"/>
              <a:gd name="connsiteY74" fmla="*/ 101347 h 258966"/>
              <a:gd name="connsiteX75" fmla="*/ 129882 w 218960"/>
              <a:gd name="connsiteY75" fmla="*/ 103480 h 258966"/>
              <a:gd name="connsiteX76" fmla="*/ 146951 w 218960"/>
              <a:gd name="connsiteY76" fmla="*/ 112547 h 258966"/>
              <a:gd name="connsiteX77" fmla="*/ 162687 w 218960"/>
              <a:gd name="connsiteY77" fmla="*/ 108814 h 258966"/>
              <a:gd name="connsiteX78" fmla="*/ 183222 w 218960"/>
              <a:gd name="connsiteY78" fmla="*/ 108281 h 258966"/>
              <a:gd name="connsiteX79" fmla="*/ 183222 w 218960"/>
              <a:gd name="connsiteY79" fmla="*/ 118148 h 258966"/>
              <a:gd name="connsiteX80" fmla="*/ 184289 w 218960"/>
              <a:gd name="connsiteY80" fmla="*/ 154419 h 258966"/>
              <a:gd name="connsiteX81" fmla="*/ 193890 w 218960"/>
              <a:gd name="connsiteY81" fmla="*/ 154419 h 258966"/>
              <a:gd name="connsiteX82" fmla="*/ 199491 w 218960"/>
              <a:gd name="connsiteY82" fmla="*/ 112281 h 258966"/>
              <a:gd name="connsiteX83" fmla="*/ 199491 w 218960"/>
              <a:gd name="connsiteY83" fmla="*/ 25070 h 258966"/>
              <a:gd name="connsiteX84" fmla="*/ 200025 w 218960"/>
              <a:gd name="connsiteY84" fmla="*/ 11468 h 258966"/>
              <a:gd name="connsiteX85" fmla="*/ 197091 w 218960"/>
              <a:gd name="connsiteY85" fmla="*/ 6400 h 258966"/>
              <a:gd name="connsiteX86" fmla="*/ 164820 w 218960"/>
              <a:gd name="connsiteY86" fmla="*/ 0 h 258966"/>
              <a:gd name="connsiteX87" fmla="*/ 162153 w 218960"/>
              <a:gd name="connsiteY87" fmla="*/ 1334 h 258966"/>
              <a:gd name="connsiteX88" fmla="*/ 160286 w 218960"/>
              <a:gd name="connsiteY88" fmla="*/ 7201 h 258966"/>
              <a:gd name="connsiteX89" fmla="*/ 183222 w 218960"/>
              <a:gd name="connsiteY89" fmla="*/ 20269 h 258966"/>
              <a:gd name="connsiteX90" fmla="*/ 183222 w 218960"/>
              <a:gd name="connsiteY90" fmla="*/ 53074 h 258966"/>
              <a:gd name="connsiteX91" fmla="*/ 149619 w 218960"/>
              <a:gd name="connsiteY91" fmla="*/ 54407 h 258966"/>
              <a:gd name="connsiteX92" fmla="*/ 130416 w 218960"/>
              <a:gd name="connsiteY92" fmla="*/ 53074 h 2589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</a:cxnLst>
            <a:rect l="l" t="t" r="r" b="b"/>
            <a:pathLst>
              <a:path w="218960" h="258966">
                <a:moveTo>
                  <a:pt x="198158" y="218961"/>
                </a:moveTo>
                <a:lnTo>
                  <a:pt x="174154" y="194425"/>
                </a:lnTo>
                <a:cubicBezTo>
                  <a:pt x="178422" y="187223"/>
                  <a:pt x="181889" y="180022"/>
                  <a:pt x="184556" y="172822"/>
                </a:cubicBezTo>
                <a:cubicBezTo>
                  <a:pt x="185089" y="171488"/>
                  <a:pt x="185623" y="169621"/>
                  <a:pt x="185623" y="167754"/>
                </a:cubicBezTo>
                <a:cubicBezTo>
                  <a:pt x="185623" y="165621"/>
                  <a:pt x="184556" y="164021"/>
                  <a:pt x="182689" y="162687"/>
                </a:cubicBezTo>
                <a:cubicBezTo>
                  <a:pt x="177888" y="159220"/>
                  <a:pt x="165353" y="154153"/>
                  <a:pt x="156552" y="152019"/>
                </a:cubicBezTo>
                <a:cubicBezTo>
                  <a:pt x="154685" y="151753"/>
                  <a:pt x="154153" y="152019"/>
                  <a:pt x="153619" y="153086"/>
                </a:cubicBezTo>
                <a:lnTo>
                  <a:pt x="150685" y="158420"/>
                </a:lnTo>
                <a:cubicBezTo>
                  <a:pt x="157353" y="162154"/>
                  <a:pt x="163487" y="167754"/>
                  <a:pt x="166153" y="172555"/>
                </a:cubicBezTo>
                <a:cubicBezTo>
                  <a:pt x="156819" y="199225"/>
                  <a:pt x="133350" y="229895"/>
                  <a:pt x="103212" y="253898"/>
                </a:cubicBezTo>
                <a:cubicBezTo>
                  <a:pt x="102146" y="254698"/>
                  <a:pt x="101879" y="255499"/>
                  <a:pt x="102946" y="256566"/>
                </a:cubicBezTo>
                <a:lnTo>
                  <a:pt x="104812" y="258432"/>
                </a:lnTo>
                <a:cubicBezTo>
                  <a:pt x="105613" y="258966"/>
                  <a:pt x="106680" y="258966"/>
                  <a:pt x="107747" y="258166"/>
                </a:cubicBezTo>
                <a:cubicBezTo>
                  <a:pt x="133083" y="242698"/>
                  <a:pt x="153619" y="223762"/>
                  <a:pt x="168021" y="203759"/>
                </a:cubicBezTo>
                <a:lnTo>
                  <a:pt x="205891" y="247231"/>
                </a:lnTo>
                <a:cubicBezTo>
                  <a:pt x="207492" y="249098"/>
                  <a:pt x="209626" y="251232"/>
                  <a:pt x="210959" y="251498"/>
                </a:cubicBezTo>
                <a:cubicBezTo>
                  <a:pt x="213626" y="252299"/>
                  <a:pt x="217094" y="250698"/>
                  <a:pt x="218427" y="248297"/>
                </a:cubicBezTo>
                <a:cubicBezTo>
                  <a:pt x="218960" y="246965"/>
                  <a:pt x="218960" y="245097"/>
                  <a:pt x="217626" y="241897"/>
                </a:cubicBezTo>
                <a:cubicBezTo>
                  <a:pt x="216026" y="237630"/>
                  <a:pt x="212026" y="229629"/>
                  <a:pt x="208559" y="224295"/>
                </a:cubicBezTo>
                <a:moveTo>
                  <a:pt x="110680" y="228829"/>
                </a:moveTo>
                <a:cubicBezTo>
                  <a:pt x="112013" y="230429"/>
                  <a:pt x="113881" y="232028"/>
                  <a:pt x="115214" y="232296"/>
                </a:cubicBezTo>
                <a:cubicBezTo>
                  <a:pt x="117614" y="232829"/>
                  <a:pt x="120815" y="231229"/>
                  <a:pt x="121882" y="228829"/>
                </a:cubicBezTo>
                <a:cubicBezTo>
                  <a:pt x="122415" y="227762"/>
                  <a:pt x="122148" y="226162"/>
                  <a:pt x="121615" y="224028"/>
                </a:cubicBezTo>
                <a:cubicBezTo>
                  <a:pt x="120548" y="220561"/>
                  <a:pt x="118148" y="214694"/>
                  <a:pt x="116014" y="210693"/>
                </a:cubicBezTo>
                <a:lnTo>
                  <a:pt x="108547" y="207226"/>
                </a:lnTo>
                <a:lnTo>
                  <a:pt x="91211" y="190424"/>
                </a:lnTo>
                <a:cubicBezTo>
                  <a:pt x="93878" y="185624"/>
                  <a:pt x="96278" y="181090"/>
                  <a:pt x="98412" y="176288"/>
                </a:cubicBezTo>
                <a:cubicBezTo>
                  <a:pt x="99213" y="174956"/>
                  <a:pt x="99478" y="173088"/>
                  <a:pt x="99478" y="170955"/>
                </a:cubicBezTo>
                <a:cubicBezTo>
                  <a:pt x="99478" y="168821"/>
                  <a:pt x="98678" y="167487"/>
                  <a:pt x="96544" y="166154"/>
                </a:cubicBezTo>
                <a:cubicBezTo>
                  <a:pt x="91478" y="163220"/>
                  <a:pt x="80009" y="159220"/>
                  <a:pt x="71209" y="157886"/>
                </a:cubicBezTo>
                <a:cubicBezTo>
                  <a:pt x="69342" y="157620"/>
                  <a:pt x="68808" y="157886"/>
                  <a:pt x="68275" y="158953"/>
                </a:cubicBezTo>
                <a:lnTo>
                  <a:pt x="65341" y="164021"/>
                </a:lnTo>
                <a:cubicBezTo>
                  <a:pt x="71741" y="167222"/>
                  <a:pt x="77609" y="172021"/>
                  <a:pt x="80543" y="176023"/>
                </a:cubicBezTo>
                <a:cubicBezTo>
                  <a:pt x="71209" y="200559"/>
                  <a:pt x="48806" y="227762"/>
                  <a:pt x="20002" y="249098"/>
                </a:cubicBezTo>
                <a:cubicBezTo>
                  <a:pt x="18669" y="249898"/>
                  <a:pt x="18669" y="250698"/>
                  <a:pt x="19469" y="251498"/>
                </a:cubicBezTo>
                <a:lnTo>
                  <a:pt x="21335" y="253632"/>
                </a:lnTo>
                <a:cubicBezTo>
                  <a:pt x="22135" y="254432"/>
                  <a:pt x="22936" y="254432"/>
                  <a:pt x="24269" y="253365"/>
                </a:cubicBezTo>
                <a:cubicBezTo>
                  <a:pt x="50139" y="238430"/>
                  <a:pt x="71209" y="219761"/>
                  <a:pt x="85344" y="199492"/>
                </a:cubicBezTo>
                <a:moveTo>
                  <a:pt x="128015" y="143752"/>
                </a:moveTo>
                <a:cubicBezTo>
                  <a:pt x="129349" y="145352"/>
                  <a:pt x="131749" y="147218"/>
                  <a:pt x="133083" y="147485"/>
                </a:cubicBezTo>
                <a:cubicBezTo>
                  <a:pt x="135750" y="148019"/>
                  <a:pt x="139750" y="146418"/>
                  <a:pt x="140817" y="143752"/>
                </a:cubicBezTo>
                <a:cubicBezTo>
                  <a:pt x="141350" y="142418"/>
                  <a:pt x="141084" y="140551"/>
                  <a:pt x="140017" y="137884"/>
                </a:cubicBezTo>
                <a:cubicBezTo>
                  <a:pt x="138150" y="133617"/>
                  <a:pt x="133883" y="126416"/>
                  <a:pt x="130416" y="121615"/>
                </a:cubicBezTo>
                <a:lnTo>
                  <a:pt x="119214" y="117348"/>
                </a:lnTo>
                <a:lnTo>
                  <a:pt x="92545" y="92012"/>
                </a:lnTo>
                <a:cubicBezTo>
                  <a:pt x="106946" y="76010"/>
                  <a:pt x="118414" y="59475"/>
                  <a:pt x="125882" y="43473"/>
                </a:cubicBezTo>
                <a:lnTo>
                  <a:pt x="130949" y="36538"/>
                </a:lnTo>
                <a:cubicBezTo>
                  <a:pt x="131749" y="35204"/>
                  <a:pt x="131749" y="33872"/>
                  <a:pt x="130416" y="33338"/>
                </a:cubicBezTo>
                <a:cubicBezTo>
                  <a:pt x="128282" y="32003"/>
                  <a:pt x="122682" y="29337"/>
                  <a:pt x="119481" y="28004"/>
                </a:cubicBezTo>
                <a:cubicBezTo>
                  <a:pt x="118148" y="27470"/>
                  <a:pt x="116547" y="27470"/>
                  <a:pt x="115481" y="28004"/>
                </a:cubicBezTo>
                <a:lnTo>
                  <a:pt x="107213" y="32271"/>
                </a:lnTo>
                <a:cubicBezTo>
                  <a:pt x="93878" y="33071"/>
                  <a:pt x="41072" y="33872"/>
                  <a:pt x="31470" y="33872"/>
                </a:cubicBezTo>
                <a:cubicBezTo>
                  <a:pt x="25070" y="33872"/>
                  <a:pt x="16001" y="33071"/>
                  <a:pt x="9601" y="32003"/>
                </a:cubicBezTo>
                <a:lnTo>
                  <a:pt x="8000" y="34938"/>
                </a:lnTo>
                <a:cubicBezTo>
                  <a:pt x="7734" y="35471"/>
                  <a:pt x="8000" y="36271"/>
                  <a:pt x="8801" y="37071"/>
                </a:cubicBezTo>
                <a:cubicBezTo>
                  <a:pt x="14135" y="41072"/>
                  <a:pt x="21335" y="45339"/>
                  <a:pt x="28003" y="47740"/>
                </a:cubicBezTo>
                <a:cubicBezTo>
                  <a:pt x="32538" y="45872"/>
                  <a:pt x="41872" y="44006"/>
                  <a:pt x="46672" y="43739"/>
                </a:cubicBezTo>
                <a:cubicBezTo>
                  <a:pt x="54140" y="43206"/>
                  <a:pt x="90944" y="42139"/>
                  <a:pt x="105613" y="42139"/>
                </a:cubicBezTo>
                <a:cubicBezTo>
                  <a:pt x="87210" y="80277"/>
                  <a:pt x="49339" y="122415"/>
                  <a:pt x="1067" y="154419"/>
                </a:cubicBezTo>
                <a:cubicBezTo>
                  <a:pt x="0" y="155219"/>
                  <a:pt x="267" y="156019"/>
                  <a:pt x="1067" y="156553"/>
                </a:cubicBezTo>
                <a:lnTo>
                  <a:pt x="3733" y="158953"/>
                </a:lnTo>
                <a:cubicBezTo>
                  <a:pt x="4266" y="159220"/>
                  <a:pt x="4800" y="159220"/>
                  <a:pt x="5866" y="158687"/>
                </a:cubicBezTo>
                <a:cubicBezTo>
                  <a:pt x="35204" y="143218"/>
                  <a:pt x="62674" y="122682"/>
                  <a:pt x="84544" y="100279"/>
                </a:cubicBezTo>
                <a:moveTo>
                  <a:pt x="129349" y="55740"/>
                </a:moveTo>
                <a:cubicBezTo>
                  <a:pt x="128815" y="56541"/>
                  <a:pt x="129082" y="57341"/>
                  <a:pt x="129882" y="57874"/>
                </a:cubicBezTo>
                <a:cubicBezTo>
                  <a:pt x="134683" y="61341"/>
                  <a:pt x="140550" y="64541"/>
                  <a:pt x="146951" y="66942"/>
                </a:cubicBezTo>
                <a:cubicBezTo>
                  <a:pt x="151485" y="65341"/>
                  <a:pt x="157886" y="63741"/>
                  <a:pt x="162687" y="63208"/>
                </a:cubicBezTo>
                <a:cubicBezTo>
                  <a:pt x="166954" y="62674"/>
                  <a:pt x="176022" y="62408"/>
                  <a:pt x="183222" y="62674"/>
                </a:cubicBezTo>
                <a:lnTo>
                  <a:pt x="183222" y="98678"/>
                </a:lnTo>
                <a:cubicBezTo>
                  <a:pt x="172288" y="99479"/>
                  <a:pt x="157086" y="100012"/>
                  <a:pt x="149351" y="100012"/>
                </a:cubicBezTo>
                <a:cubicBezTo>
                  <a:pt x="143218" y="100012"/>
                  <a:pt x="136283" y="99479"/>
                  <a:pt x="130416" y="98678"/>
                </a:cubicBezTo>
                <a:lnTo>
                  <a:pt x="129082" y="101347"/>
                </a:lnTo>
                <a:cubicBezTo>
                  <a:pt x="128815" y="102146"/>
                  <a:pt x="129082" y="102680"/>
                  <a:pt x="129882" y="103480"/>
                </a:cubicBezTo>
                <a:cubicBezTo>
                  <a:pt x="134417" y="106947"/>
                  <a:pt x="140284" y="110148"/>
                  <a:pt x="146951" y="112547"/>
                </a:cubicBezTo>
                <a:cubicBezTo>
                  <a:pt x="151485" y="110947"/>
                  <a:pt x="157886" y="109348"/>
                  <a:pt x="162687" y="108814"/>
                </a:cubicBezTo>
                <a:cubicBezTo>
                  <a:pt x="166954" y="108281"/>
                  <a:pt x="176288" y="108281"/>
                  <a:pt x="183222" y="108281"/>
                </a:cubicBezTo>
                <a:lnTo>
                  <a:pt x="183222" y="118148"/>
                </a:lnTo>
                <a:cubicBezTo>
                  <a:pt x="183222" y="128016"/>
                  <a:pt x="183222" y="145618"/>
                  <a:pt x="184289" y="154419"/>
                </a:cubicBezTo>
                <a:lnTo>
                  <a:pt x="193890" y="154419"/>
                </a:lnTo>
                <a:cubicBezTo>
                  <a:pt x="197624" y="144818"/>
                  <a:pt x="199491" y="128550"/>
                  <a:pt x="199491" y="112281"/>
                </a:cubicBezTo>
                <a:lnTo>
                  <a:pt x="199491" y="25070"/>
                </a:lnTo>
                <a:lnTo>
                  <a:pt x="200025" y="11468"/>
                </a:lnTo>
                <a:cubicBezTo>
                  <a:pt x="200025" y="9068"/>
                  <a:pt x="199225" y="7201"/>
                  <a:pt x="197091" y="6400"/>
                </a:cubicBezTo>
                <a:cubicBezTo>
                  <a:pt x="189890" y="3734"/>
                  <a:pt x="173888" y="267"/>
                  <a:pt x="164820" y="0"/>
                </a:cubicBezTo>
                <a:cubicBezTo>
                  <a:pt x="162953" y="0"/>
                  <a:pt x="162420" y="267"/>
                  <a:pt x="162153" y="1334"/>
                </a:cubicBezTo>
                <a:lnTo>
                  <a:pt x="160286" y="7201"/>
                </a:lnTo>
                <a:cubicBezTo>
                  <a:pt x="169887" y="10135"/>
                  <a:pt x="178155" y="14669"/>
                  <a:pt x="183222" y="20269"/>
                </a:cubicBezTo>
                <a:lnTo>
                  <a:pt x="183222" y="53074"/>
                </a:lnTo>
                <a:cubicBezTo>
                  <a:pt x="172288" y="53873"/>
                  <a:pt x="157086" y="54407"/>
                  <a:pt x="149619" y="54407"/>
                </a:cubicBezTo>
                <a:cubicBezTo>
                  <a:pt x="143484" y="54407"/>
                  <a:pt x="136283" y="53873"/>
                  <a:pt x="130416" y="530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4" name="Freeform 124"/>
          <p:cNvSpPr/>
          <p:nvPr/>
        </p:nvSpPr>
        <p:spPr>
          <a:xfrm>
            <a:off x="7575290" y="7209296"/>
            <a:ext cx="244831" cy="248031"/>
          </a:xfrm>
          <a:custGeom>
            <a:avLst/>
            <a:gdLst>
              <a:gd name="connsiteX0" fmla="*/ 203226 w 244831"/>
              <a:gd name="connsiteY0" fmla="*/ 115481 h 248031"/>
              <a:gd name="connsiteX1" fmla="*/ 30670 w 244831"/>
              <a:gd name="connsiteY1" fmla="*/ 118148 h 248031"/>
              <a:gd name="connsiteX2" fmla="*/ 2134 w 244831"/>
              <a:gd name="connsiteY2" fmla="*/ 115214 h 248031"/>
              <a:gd name="connsiteX3" fmla="*/ 267 w 244831"/>
              <a:gd name="connsiteY3" fmla="*/ 118948 h 248031"/>
              <a:gd name="connsiteX4" fmla="*/ 1067 w 244831"/>
              <a:gd name="connsiteY4" fmla="*/ 121082 h 248031"/>
              <a:gd name="connsiteX5" fmla="*/ 26403 w 244831"/>
              <a:gd name="connsiteY5" fmla="*/ 133883 h 248031"/>
              <a:gd name="connsiteX6" fmla="*/ 52274 w 244831"/>
              <a:gd name="connsiteY6" fmla="*/ 128816 h 248031"/>
              <a:gd name="connsiteX7" fmla="*/ 209359 w 244831"/>
              <a:gd name="connsiteY7" fmla="*/ 126682 h 248031"/>
              <a:gd name="connsiteX8" fmla="*/ 239496 w 244831"/>
              <a:gd name="connsiteY8" fmla="*/ 128016 h 248031"/>
              <a:gd name="connsiteX9" fmla="*/ 244831 w 244831"/>
              <a:gd name="connsiteY9" fmla="*/ 119214 h 248031"/>
              <a:gd name="connsiteX10" fmla="*/ 241364 w 244831"/>
              <a:gd name="connsiteY10" fmla="*/ 115214 h 248031"/>
              <a:gd name="connsiteX11" fmla="*/ 212560 w 244831"/>
              <a:gd name="connsiteY11" fmla="*/ 111480 h 248031"/>
              <a:gd name="connsiteX13" fmla="*/ 186424 w 244831"/>
              <a:gd name="connsiteY13" fmla="*/ 228829 h 248031"/>
              <a:gd name="connsiteX14" fmla="*/ 188290 w 244831"/>
              <a:gd name="connsiteY14" fmla="*/ 206425 h 248031"/>
              <a:gd name="connsiteX15" fmla="*/ 188557 w 244831"/>
              <a:gd name="connsiteY15" fmla="*/ 162687 h 248031"/>
              <a:gd name="connsiteX16" fmla="*/ 189357 w 244831"/>
              <a:gd name="connsiteY16" fmla="*/ 152819 h 248031"/>
              <a:gd name="connsiteX17" fmla="*/ 186957 w 244831"/>
              <a:gd name="connsiteY17" fmla="*/ 149085 h 248031"/>
              <a:gd name="connsiteX18" fmla="*/ 158686 w 244831"/>
              <a:gd name="connsiteY18" fmla="*/ 143485 h 248031"/>
              <a:gd name="connsiteX19" fmla="*/ 156286 w 244831"/>
              <a:gd name="connsiteY19" fmla="*/ 144552 h 248031"/>
              <a:gd name="connsiteX20" fmla="*/ 154153 w 244831"/>
              <a:gd name="connsiteY20" fmla="*/ 150685 h 248031"/>
              <a:gd name="connsiteX21" fmla="*/ 172288 w 244831"/>
              <a:gd name="connsiteY21" fmla="*/ 159753 h 248031"/>
              <a:gd name="connsiteX22" fmla="*/ 172288 w 244831"/>
              <a:gd name="connsiteY22" fmla="*/ 184290 h 248031"/>
              <a:gd name="connsiteX23" fmla="*/ 82410 w 244831"/>
              <a:gd name="connsiteY23" fmla="*/ 184823 h 248031"/>
              <a:gd name="connsiteX24" fmla="*/ 82677 w 244831"/>
              <a:gd name="connsiteY24" fmla="*/ 170155 h 248031"/>
              <a:gd name="connsiteX25" fmla="*/ 82944 w 244831"/>
              <a:gd name="connsiteY25" fmla="*/ 159753 h 248031"/>
              <a:gd name="connsiteX26" fmla="*/ 80276 w 244831"/>
              <a:gd name="connsiteY26" fmla="*/ 156019 h 248031"/>
              <a:gd name="connsiteX27" fmla="*/ 53873 w 244831"/>
              <a:gd name="connsiteY27" fmla="*/ 152552 h 248031"/>
              <a:gd name="connsiteX28" fmla="*/ 51206 w 244831"/>
              <a:gd name="connsiteY28" fmla="*/ 153886 h 248031"/>
              <a:gd name="connsiteX29" fmla="*/ 49340 w 244831"/>
              <a:gd name="connsiteY29" fmla="*/ 159486 h 248031"/>
              <a:gd name="connsiteX30" fmla="*/ 66142 w 244831"/>
              <a:gd name="connsiteY30" fmla="*/ 167487 h 248031"/>
              <a:gd name="connsiteX31" fmla="*/ 67475 w 244831"/>
              <a:gd name="connsiteY31" fmla="*/ 234696 h 248031"/>
              <a:gd name="connsiteX32" fmla="*/ 69342 w 244831"/>
              <a:gd name="connsiteY32" fmla="*/ 248031 h 248031"/>
              <a:gd name="connsiteX33" fmla="*/ 77877 w 244831"/>
              <a:gd name="connsiteY33" fmla="*/ 248031 h 248031"/>
              <a:gd name="connsiteX34" fmla="*/ 81611 w 244831"/>
              <a:gd name="connsiteY34" fmla="*/ 240030 h 248031"/>
              <a:gd name="connsiteX35" fmla="*/ 190957 w 244831"/>
              <a:gd name="connsiteY35" fmla="*/ 239496 h 248031"/>
              <a:gd name="connsiteX36" fmla="*/ 193358 w 244831"/>
              <a:gd name="connsiteY36" fmla="*/ 233095 h 248031"/>
              <a:gd name="connsiteX37" fmla="*/ 191224 w 244831"/>
              <a:gd name="connsiteY37" fmla="*/ 230429 h 248031"/>
              <a:gd name="connsiteX39" fmla="*/ 172288 w 244831"/>
              <a:gd name="connsiteY39" fmla="*/ 194958 h 248031"/>
              <a:gd name="connsiteX40" fmla="*/ 172288 w 244831"/>
              <a:gd name="connsiteY40" fmla="*/ 228829 h 248031"/>
              <a:gd name="connsiteX41" fmla="*/ 82143 w 244831"/>
              <a:gd name="connsiteY41" fmla="*/ 229362 h 248031"/>
              <a:gd name="connsiteX42" fmla="*/ 82410 w 244831"/>
              <a:gd name="connsiteY42" fmla="*/ 195491 h 248031"/>
              <a:gd name="connsiteX44" fmla="*/ 28270 w 244831"/>
              <a:gd name="connsiteY44" fmla="*/ 99213 h 248031"/>
              <a:gd name="connsiteX45" fmla="*/ 30670 w 244831"/>
              <a:gd name="connsiteY45" fmla="*/ 99213 h 248031"/>
              <a:gd name="connsiteX46" fmla="*/ 119749 w 244831"/>
              <a:gd name="connsiteY46" fmla="*/ 45606 h 248031"/>
              <a:gd name="connsiteX47" fmla="*/ 208826 w 244831"/>
              <a:gd name="connsiteY47" fmla="*/ 87211 h 248031"/>
              <a:gd name="connsiteX48" fmla="*/ 215760 w 244831"/>
              <a:gd name="connsiteY48" fmla="*/ 89078 h 248031"/>
              <a:gd name="connsiteX49" fmla="*/ 221361 w 244831"/>
              <a:gd name="connsiteY49" fmla="*/ 83210 h 248031"/>
              <a:gd name="connsiteX50" fmla="*/ 217361 w 244831"/>
              <a:gd name="connsiteY50" fmla="*/ 77343 h 248031"/>
              <a:gd name="connsiteX51" fmla="*/ 197624 w 244831"/>
              <a:gd name="connsiteY51" fmla="*/ 64274 h 248031"/>
              <a:gd name="connsiteX52" fmla="*/ 180022 w 244831"/>
              <a:gd name="connsiteY52" fmla="*/ 61341 h 248031"/>
              <a:gd name="connsiteX53" fmla="*/ 127215 w 244831"/>
              <a:gd name="connsiteY53" fmla="*/ 37338 h 248031"/>
              <a:gd name="connsiteX54" fmla="*/ 140017 w 244831"/>
              <a:gd name="connsiteY54" fmla="*/ 19469 h 248031"/>
              <a:gd name="connsiteX55" fmla="*/ 141884 w 244831"/>
              <a:gd name="connsiteY55" fmla="*/ 13601 h 248031"/>
              <a:gd name="connsiteX56" fmla="*/ 138950 w 244831"/>
              <a:gd name="connsiteY56" fmla="*/ 8534 h 248031"/>
              <a:gd name="connsiteX57" fmla="*/ 112014 w 244831"/>
              <a:gd name="connsiteY57" fmla="*/ 267 h 248031"/>
              <a:gd name="connsiteX58" fmla="*/ 108814 w 244831"/>
              <a:gd name="connsiteY58" fmla="*/ 1067 h 248031"/>
              <a:gd name="connsiteX59" fmla="*/ 105346 w 244831"/>
              <a:gd name="connsiteY59" fmla="*/ 6400 h 248031"/>
              <a:gd name="connsiteX60" fmla="*/ 120015 w 244831"/>
              <a:gd name="connsiteY60" fmla="*/ 17335 h 248031"/>
              <a:gd name="connsiteX61" fmla="*/ 26670 w 244831"/>
              <a:gd name="connsiteY61" fmla="*/ 93879 h 248031"/>
              <a:gd name="connsiteX62" fmla="*/ 25871 w 244831"/>
              <a:gd name="connsiteY62" fmla="*/ 96279 h 2480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831" h="248031">
                <a:moveTo>
                  <a:pt x="203226" y="115481"/>
                </a:moveTo>
                <a:cubicBezTo>
                  <a:pt x="184824" y="116548"/>
                  <a:pt x="46672" y="118414"/>
                  <a:pt x="30670" y="118148"/>
                </a:cubicBezTo>
                <a:cubicBezTo>
                  <a:pt x="22670" y="117881"/>
                  <a:pt x="10668" y="116814"/>
                  <a:pt x="2134" y="115214"/>
                </a:cubicBezTo>
                <a:lnTo>
                  <a:pt x="267" y="118948"/>
                </a:lnTo>
                <a:cubicBezTo>
                  <a:pt x="0" y="119749"/>
                  <a:pt x="267" y="120548"/>
                  <a:pt x="1067" y="121082"/>
                </a:cubicBezTo>
                <a:cubicBezTo>
                  <a:pt x="7468" y="126149"/>
                  <a:pt x="16802" y="131216"/>
                  <a:pt x="26403" y="133883"/>
                </a:cubicBezTo>
                <a:cubicBezTo>
                  <a:pt x="32537" y="131750"/>
                  <a:pt x="45606" y="129349"/>
                  <a:pt x="52274" y="128816"/>
                </a:cubicBezTo>
                <a:cubicBezTo>
                  <a:pt x="66142" y="128016"/>
                  <a:pt x="190690" y="126416"/>
                  <a:pt x="209359" y="126682"/>
                </a:cubicBezTo>
                <a:cubicBezTo>
                  <a:pt x="217361" y="126682"/>
                  <a:pt x="232562" y="127216"/>
                  <a:pt x="239496" y="128016"/>
                </a:cubicBezTo>
                <a:cubicBezTo>
                  <a:pt x="241897" y="126949"/>
                  <a:pt x="244831" y="123215"/>
                  <a:pt x="244831" y="119214"/>
                </a:cubicBezTo>
                <a:cubicBezTo>
                  <a:pt x="244831" y="117081"/>
                  <a:pt x="243497" y="115747"/>
                  <a:pt x="241364" y="115214"/>
                </a:cubicBezTo>
                <a:cubicBezTo>
                  <a:pt x="235496" y="113081"/>
                  <a:pt x="221894" y="111747"/>
                  <a:pt x="212560" y="111480"/>
                </a:cubicBezTo>
                <a:moveTo>
                  <a:pt x="186424" y="228829"/>
                </a:moveTo>
                <a:cubicBezTo>
                  <a:pt x="187490" y="222694"/>
                  <a:pt x="188290" y="213360"/>
                  <a:pt x="188290" y="206425"/>
                </a:cubicBezTo>
                <a:lnTo>
                  <a:pt x="188557" y="162687"/>
                </a:lnTo>
                <a:lnTo>
                  <a:pt x="189357" y="152819"/>
                </a:lnTo>
                <a:cubicBezTo>
                  <a:pt x="189357" y="150952"/>
                  <a:pt x="188823" y="149885"/>
                  <a:pt x="186957" y="149085"/>
                </a:cubicBezTo>
                <a:cubicBezTo>
                  <a:pt x="180289" y="146152"/>
                  <a:pt x="167221" y="144018"/>
                  <a:pt x="158686" y="143485"/>
                </a:cubicBezTo>
                <a:cubicBezTo>
                  <a:pt x="157087" y="143485"/>
                  <a:pt x="156552" y="143751"/>
                  <a:pt x="156286" y="144552"/>
                </a:cubicBezTo>
                <a:lnTo>
                  <a:pt x="154153" y="150685"/>
                </a:lnTo>
                <a:cubicBezTo>
                  <a:pt x="161354" y="153086"/>
                  <a:pt x="168021" y="156286"/>
                  <a:pt x="172288" y="159753"/>
                </a:cubicBezTo>
                <a:lnTo>
                  <a:pt x="172288" y="184290"/>
                </a:lnTo>
                <a:lnTo>
                  <a:pt x="82410" y="184823"/>
                </a:lnTo>
                <a:lnTo>
                  <a:pt x="82677" y="170155"/>
                </a:lnTo>
                <a:lnTo>
                  <a:pt x="82944" y="159753"/>
                </a:lnTo>
                <a:cubicBezTo>
                  <a:pt x="82944" y="157619"/>
                  <a:pt x="82143" y="156552"/>
                  <a:pt x="80276" y="156019"/>
                </a:cubicBezTo>
                <a:cubicBezTo>
                  <a:pt x="73876" y="153886"/>
                  <a:pt x="61608" y="152552"/>
                  <a:pt x="53873" y="152552"/>
                </a:cubicBezTo>
                <a:cubicBezTo>
                  <a:pt x="52006" y="152552"/>
                  <a:pt x="51474" y="153086"/>
                  <a:pt x="51206" y="153886"/>
                </a:cubicBezTo>
                <a:lnTo>
                  <a:pt x="49340" y="159486"/>
                </a:lnTo>
                <a:cubicBezTo>
                  <a:pt x="56007" y="161086"/>
                  <a:pt x="62408" y="164287"/>
                  <a:pt x="66142" y="167487"/>
                </a:cubicBezTo>
                <a:lnTo>
                  <a:pt x="67475" y="234696"/>
                </a:lnTo>
                <a:cubicBezTo>
                  <a:pt x="67475" y="238963"/>
                  <a:pt x="68008" y="244564"/>
                  <a:pt x="69342" y="248031"/>
                </a:cubicBezTo>
                <a:lnTo>
                  <a:pt x="77877" y="248031"/>
                </a:lnTo>
                <a:cubicBezTo>
                  <a:pt x="79477" y="246164"/>
                  <a:pt x="80811" y="243763"/>
                  <a:pt x="81611" y="240030"/>
                </a:cubicBezTo>
                <a:cubicBezTo>
                  <a:pt x="106414" y="240030"/>
                  <a:pt x="168821" y="239496"/>
                  <a:pt x="190957" y="239496"/>
                </a:cubicBezTo>
                <a:cubicBezTo>
                  <a:pt x="192291" y="238163"/>
                  <a:pt x="193358" y="235763"/>
                  <a:pt x="193358" y="233095"/>
                </a:cubicBezTo>
                <a:cubicBezTo>
                  <a:pt x="193358" y="231763"/>
                  <a:pt x="192558" y="230962"/>
                  <a:pt x="191224" y="230429"/>
                </a:cubicBezTo>
                <a:moveTo>
                  <a:pt x="172288" y="194958"/>
                </a:moveTo>
                <a:lnTo>
                  <a:pt x="172288" y="228829"/>
                </a:lnTo>
                <a:lnTo>
                  <a:pt x="82143" y="229362"/>
                </a:lnTo>
                <a:lnTo>
                  <a:pt x="82410" y="195491"/>
                </a:lnTo>
                <a:moveTo>
                  <a:pt x="28270" y="99213"/>
                </a:moveTo>
                <a:cubicBezTo>
                  <a:pt x="28804" y="99745"/>
                  <a:pt x="29337" y="99745"/>
                  <a:pt x="30670" y="99213"/>
                </a:cubicBezTo>
                <a:cubicBezTo>
                  <a:pt x="66675" y="86677"/>
                  <a:pt x="97612" y="68008"/>
                  <a:pt x="119749" y="45606"/>
                </a:cubicBezTo>
                <a:lnTo>
                  <a:pt x="208826" y="87211"/>
                </a:lnTo>
                <a:cubicBezTo>
                  <a:pt x="210959" y="88278"/>
                  <a:pt x="213893" y="89344"/>
                  <a:pt x="215760" y="89078"/>
                </a:cubicBezTo>
                <a:cubicBezTo>
                  <a:pt x="218161" y="89078"/>
                  <a:pt x="221361" y="86411"/>
                  <a:pt x="221361" y="83210"/>
                </a:cubicBezTo>
                <a:cubicBezTo>
                  <a:pt x="221361" y="81876"/>
                  <a:pt x="220028" y="79743"/>
                  <a:pt x="217361" y="77343"/>
                </a:cubicBezTo>
                <a:cubicBezTo>
                  <a:pt x="213360" y="73875"/>
                  <a:pt x="204292" y="68008"/>
                  <a:pt x="197624" y="64274"/>
                </a:cubicBezTo>
                <a:lnTo>
                  <a:pt x="180022" y="61341"/>
                </a:lnTo>
                <a:lnTo>
                  <a:pt x="127215" y="37338"/>
                </a:lnTo>
                <a:cubicBezTo>
                  <a:pt x="132017" y="31738"/>
                  <a:pt x="136284" y="25603"/>
                  <a:pt x="140017" y="19469"/>
                </a:cubicBezTo>
                <a:cubicBezTo>
                  <a:pt x="141084" y="18135"/>
                  <a:pt x="141884" y="16269"/>
                  <a:pt x="141884" y="13601"/>
                </a:cubicBezTo>
                <a:cubicBezTo>
                  <a:pt x="141884" y="11468"/>
                  <a:pt x="140818" y="9601"/>
                  <a:pt x="138950" y="8534"/>
                </a:cubicBezTo>
                <a:cubicBezTo>
                  <a:pt x="133350" y="5600"/>
                  <a:pt x="121082" y="1601"/>
                  <a:pt x="112014" y="267"/>
                </a:cubicBezTo>
                <a:cubicBezTo>
                  <a:pt x="110147" y="0"/>
                  <a:pt x="109347" y="267"/>
                  <a:pt x="108814" y="1067"/>
                </a:cubicBezTo>
                <a:lnTo>
                  <a:pt x="105346" y="6400"/>
                </a:lnTo>
                <a:cubicBezTo>
                  <a:pt x="111747" y="9334"/>
                  <a:pt x="117349" y="13601"/>
                  <a:pt x="120015" y="17335"/>
                </a:cubicBezTo>
                <a:cubicBezTo>
                  <a:pt x="103746" y="45072"/>
                  <a:pt x="69075" y="74142"/>
                  <a:pt x="26670" y="93879"/>
                </a:cubicBezTo>
                <a:cubicBezTo>
                  <a:pt x="25336" y="94411"/>
                  <a:pt x="25070" y="95479"/>
                  <a:pt x="25871" y="962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5" name="Freeform 125"/>
          <p:cNvSpPr/>
          <p:nvPr/>
        </p:nvSpPr>
        <p:spPr>
          <a:xfrm>
            <a:off x="7841990" y="7202628"/>
            <a:ext cx="190690" cy="255765"/>
          </a:xfrm>
          <a:custGeom>
            <a:avLst/>
            <a:gdLst>
              <a:gd name="connsiteX0" fmla="*/ 150686 w 190690"/>
              <a:gd name="connsiteY0" fmla="*/ 6934 h 255765"/>
              <a:gd name="connsiteX1" fmla="*/ 173621 w 190690"/>
              <a:gd name="connsiteY1" fmla="*/ 20269 h 255765"/>
              <a:gd name="connsiteX2" fmla="*/ 173621 w 190690"/>
              <a:gd name="connsiteY2" fmla="*/ 143752 h 255765"/>
              <a:gd name="connsiteX3" fmla="*/ 41605 w 190690"/>
              <a:gd name="connsiteY3" fmla="*/ 164021 h 255765"/>
              <a:gd name="connsiteX4" fmla="*/ 37071 w 190690"/>
              <a:gd name="connsiteY4" fmla="*/ 159487 h 255765"/>
              <a:gd name="connsiteX5" fmla="*/ 37071 w 190690"/>
              <a:gd name="connsiteY5" fmla="*/ 68542 h 255765"/>
              <a:gd name="connsiteX6" fmla="*/ 37338 w 190690"/>
              <a:gd name="connsiteY6" fmla="*/ 56007 h 255765"/>
              <a:gd name="connsiteX7" fmla="*/ 33871 w 190690"/>
              <a:gd name="connsiteY7" fmla="*/ 51207 h 255765"/>
              <a:gd name="connsiteX8" fmla="*/ 3734 w 190690"/>
              <a:gd name="connsiteY8" fmla="*/ 48806 h 255765"/>
              <a:gd name="connsiteX9" fmla="*/ 1067 w 190690"/>
              <a:gd name="connsiteY9" fmla="*/ 50406 h 255765"/>
              <a:gd name="connsiteX10" fmla="*/ 0 w 190690"/>
              <a:gd name="connsiteY10" fmla="*/ 56274 h 255765"/>
              <a:gd name="connsiteX11" fmla="*/ 20269 w 190690"/>
              <a:gd name="connsiteY11" fmla="*/ 64274 h 255765"/>
              <a:gd name="connsiteX12" fmla="*/ 20269 w 190690"/>
              <a:gd name="connsiteY12" fmla="*/ 154953 h 255765"/>
              <a:gd name="connsiteX13" fmla="*/ 21336 w 190690"/>
              <a:gd name="connsiteY13" fmla="*/ 166688 h 255765"/>
              <a:gd name="connsiteX14" fmla="*/ 37338 w 190690"/>
              <a:gd name="connsiteY14" fmla="*/ 178689 h 255765"/>
              <a:gd name="connsiteX15" fmla="*/ 45606 w 190690"/>
              <a:gd name="connsiteY15" fmla="*/ 178422 h 255765"/>
              <a:gd name="connsiteX16" fmla="*/ 173621 w 190690"/>
              <a:gd name="connsiteY16" fmla="*/ 152819 h 255765"/>
              <a:gd name="connsiteX17" fmla="*/ 173621 w 190690"/>
              <a:gd name="connsiteY17" fmla="*/ 209093 h 255765"/>
              <a:gd name="connsiteX18" fmla="*/ 174955 w 190690"/>
              <a:gd name="connsiteY18" fmla="*/ 255765 h 255765"/>
              <a:gd name="connsiteX19" fmla="*/ 184556 w 190690"/>
              <a:gd name="connsiteY19" fmla="*/ 255765 h 255765"/>
              <a:gd name="connsiteX20" fmla="*/ 190157 w 190690"/>
              <a:gd name="connsiteY20" fmla="*/ 202959 h 255765"/>
              <a:gd name="connsiteX21" fmla="*/ 190157 w 190690"/>
              <a:gd name="connsiteY21" fmla="*/ 25070 h 255765"/>
              <a:gd name="connsiteX22" fmla="*/ 190690 w 190690"/>
              <a:gd name="connsiteY22" fmla="*/ 11468 h 255765"/>
              <a:gd name="connsiteX23" fmla="*/ 187490 w 190690"/>
              <a:gd name="connsiteY23" fmla="*/ 6400 h 255765"/>
              <a:gd name="connsiteX24" fmla="*/ 155219 w 190690"/>
              <a:gd name="connsiteY24" fmla="*/ 0 h 255765"/>
              <a:gd name="connsiteX25" fmla="*/ 152553 w 190690"/>
              <a:gd name="connsiteY25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90" h="255765">
                <a:moveTo>
                  <a:pt x="150686" y="6934"/>
                </a:moveTo>
                <a:cubicBezTo>
                  <a:pt x="160287" y="10135"/>
                  <a:pt x="168821" y="14669"/>
                  <a:pt x="173621" y="20269"/>
                </a:cubicBezTo>
                <a:lnTo>
                  <a:pt x="173621" y="143752"/>
                </a:lnTo>
                <a:cubicBezTo>
                  <a:pt x="136017" y="154686"/>
                  <a:pt x="76543" y="162954"/>
                  <a:pt x="41605" y="164021"/>
                </a:cubicBezTo>
                <a:cubicBezTo>
                  <a:pt x="38138" y="164021"/>
                  <a:pt x="37071" y="162687"/>
                  <a:pt x="37071" y="159487"/>
                </a:cubicBezTo>
                <a:lnTo>
                  <a:pt x="37071" y="68542"/>
                </a:lnTo>
                <a:lnTo>
                  <a:pt x="37338" y="56007"/>
                </a:lnTo>
                <a:cubicBezTo>
                  <a:pt x="37338" y="53074"/>
                  <a:pt x="36271" y="51740"/>
                  <a:pt x="33871" y="51207"/>
                </a:cubicBezTo>
                <a:cubicBezTo>
                  <a:pt x="27203" y="49873"/>
                  <a:pt x="12535" y="48806"/>
                  <a:pt x="3734" y="48806"/>
                </a:cubicBezTo>
                <a:cubicBezTo>
                  <a:pt x="2134" y="48806"/>
                  <a:pt x="1333" y="49340"/>
                  <a:pt x="1067" y="50406"/>
                </a:cubicBezTo>
                <a:lnTo>
                  <a:pt x="0" y="56274"/>
                </a:lnTo>
                <a:cubicBezTo>
                  <a:pt x="7734" y="58141"/>
                  <a:pt x="15468" y="61075"/>
                  <a:pt x="20269" y="64274"/>
                </a:cubicBezTo>
                <a:lnTo>
                  <a:pt x="20269" y="154953"/>
                </a:lnTo>
                <a:cubicBezTo>
                  <a:pt x="20269" y="160287"/>
                  <a:pt x="20536" y="164287"/>
                  <a:pt x="21336" y="166688"/>
                </a:cubicBezTo>
                <a:cubicBezTo>
                  <a:pt x="24002" y="174155"/>
                  <a:pt x="29337" y="178689"/>
                  <a:pt x="37338" y="178689"/>
                </a:cubicBezTo>
                <a:cubicBezTo>
                  <a:pt x="39739" y="178689"/>
                  <a:pt x="42672" y="178689"/>
                  <a:pt x="45606" y="178422"/>
                </a:cubicBezTo>
                <a:cubicBezTo>
                  <a:pt x="81611" y="175756"/>
                  <a:pt x="134417" y="165888"/>
                  <a:pt x="173621" y="152819"/>
                </a:cubicBezTo>
                <a:lnTo>
                  <a:pt x="173621" y="209093"/>
                </a:lnTo>
                <a:cubicBezTo>
                  <a:pt x="173621" y="220561"/>
                  <a:pt x="174155" y="244297"/>
                  <a:pt x="174955" y="255765"/>
                </a:cubicBezTo>
                <a:lnTo>
                  <a:pt x="184556" y="255765"/>
                </a:lnTo>
                <a:cubicBezTo>
                  <a:pt x="188023" y="241097"/>
                  <a:pt x="190157" y="217894"/>
                  <a:pt x="190157" y="202959"/>
                </a:cubicBezTo>
                <a:lnTo>
                  <a:pt x="190157" y="25070"/>
                </a:lnTo>
                <a:lnTo>
                  <a:pt x="190690" y="11468"/>
                </a:lnTo>
                <a:cubicBezTo>
                  <a:pt x="190690" y="9068"/>
                  <a:pt x="189890" y="7201"/>
                  <a:pt x="187490" y="6400"/>
                </a:cubicBezTo>
                <a:cubicBezTo>
                  <a:pt x="180289" y="3734"/>
                  <a:pt x="164287" y="267"/>
                  <a:pt x="155219" y="0"/>
                </a:cubicBezTo>
                <a:cubicBezTo>
                  <a:pt x="153353" y="0"/>
                  <a:pt x="152819" y="267"/>
                  <a:pt x="152553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6" name="Freeform 126"/>
          <p:cNvSpPr/>
          <p:nvPr/>
        </p:nvSpPr>
        <p:spPr>
          <a:xfrm>
            <a:off x="8083621" y="7202628"/>
            <a:ext cx="240030" cy="255765"/>
          </a:xfrm>
          <a:custGeom>
            <a:avLst/>
            <a:gdLst>
              <a:gd name="connsiteX0" fmla="*/ 204559 w 240030"/>
              <a:gd name="connsiteY0" fmla="*/ 112014 h 255765"/>
              <a:gd name="connsiteX1" fmla="*/ 184823 w 240030"/>
              <a:gd name="connsiteY1" fmla="*/ 112814 h 255765"/>
              <a:gd name="connsiteX2" fmla="*/ 184823 w 240030"/>
              <a:gd name="connsiteY2" fmla="*/ 25070 h 255765"/>
              <a:gd name="connsiteX3" fmla="*/ 185357 w 240030"/>
              <a:gd name="connsiteY3" fmla="*/ 11468 h 255765"/>
              <a:gd name="connsiteX4" fmla="*/ 182422 w 240030"/>
              <a:gd name="connsiteY4" fmla="*/ 6400 h 255765"/>
              <a:gd name="connsiteX5" fmla="*/ 150152 w 240030"/>
              <a:gd name="connsiteY5" fmla="*/ 0 h 255765"/>
              <a:gd name="connsiteX6" fmla="*/ 147218 w 240030"/>
              <a:gd name="connsiteY6" fmla="*/ 1334 h 255765"/>
              <a:gd name="connsiteX7" fmla="*/ 145618 w 240030"/>
              <a:gd name="connsiteY7" fmla="*/ 6934 h 255765"/>
              <a:gd name="connsiteX8" fmla="*/ 168554 w 240030"/>
              <a:gd name="connsiteY8" fmla="*/ 20269 h 255765"/>
              <a:gd name="connsiteX9" fmla="*/ 168554 w 240030"/>
              <a:gd name="connsiteY9" fmla="*/ 148285 h 255765"/>
              <a:gd name="connsiteX10" fmla="*/ 39471 w 240030"/>
              <a:gd name="connsiteY10" fmla="*/ 167487 h 255765"/>
              <a:gd name="connsiteX11" fmla="*/ 34937 w 240030"/>
              <a:gd name="connsiteY11" fmla="*/ 163220 h 255765"/>
              <a:gd name="connsiteX12" fmla="*/ 34937 w 240030"/>
              <a:gd name="connsiteY12" fmla="*/ 61075 h 255765"/>
              <a:gd name="connsiteX13" fmla="*/ 120815 w 240030"/>
              <a:gd name="connsiteY13" fmla="*/ 58675 h 255765"/>
              <a:gd name="connsiteX14" fmla="*/ 123749 w 240030"/>
              <a:gd name="connsiteY14" fmla="*/ 57341 h 255765"/>
              <a:gd name="connsiteX15" fmla="*/ 125882 w 240030"/>
              <a:gd name="connsiteY15" fmla="*/ 49340 h 255765"/>
              <a:gd name="connsiteX16" fmla="*/ 122949 w 240030"/>
              <a:gd name="connsiteY16" fmla="*/ 46139 h 255765"/>
              <a:gd name="connsiteX17" fmla="*/ 101347 w 240030"/>
              <a:gd name="connsiteY17" fmla="*/ 44539 h 255765"/>
              <a:gd name="connsiteX18" fmla="*/ 94145 w 240030"/>
              <a:gd name="connsiteY18" fmla="*/ 48540 h 255765"/>
              <a:gd name="connsiteX19" fmla="*/ 35471 w 240030"/>
              <a:gd name="connsiteY19" fmla="*/ 50673 h 255765"/>
              <a:gd name="connsiteX20" fmla="*/ 4001 w 240030"/>
              <a:gd name="connsiteY20" fmla="*/ 48006 h 255765"/>
              <a:gd name="connsiteX21" fmla="*/ 1334 w 240030"/>
              <a:gd name="connsiteY21" fmla="*/ 49606 h 255765"/>
              <a:gd name="connsiteX22" fmla="*/ 0 w 240030"/>
              <a:gd name="connsiteY22" fmla="*/ 54940 h 255765"/>
              <a:gd name="connsiteX23" fmla="*/ 17869 w 240030"/>
              <a:gd name="connsiteY23" fmla="*/ 62408 h 255765"/>
              <a:gd name="connsiteX24" fmla="*/ 17869 w 240030"/>
              <a:gd name="connsiteY24" fmla="*/ 158687 h 255765"/>
              <a:gd name="connsiteX25" fmla="*/ 18935 w 240030"/>
              <a:gd name="connsiteY25" fmla="*/ 170421 h 255765"/>
              <a:gd name="connsiteX26" fmla="*/ 34672 w 240030"/>
              <a:gd name="connsiteY26" fmla="*/ 182423 h 255765"/>
              <a:gd name="connsiteX27" fmla="*/ 43206 w 240030"/>
              <a:gd name="connsiteY27" fmla="*/ 182156 h 255765"/>
              <a:gd name="connsiteX28" fmla="*/ 168554 w 240030"/>
              <a:gd name="connsiteY28" fmla="*/ 157620 h 255765"/>
              <a:gd name="connsiteX29" fmla="*/ 168554 w 240030"/>
              <a:gd name="connsiteY29" fmla="*/ 209093 h 255765"/>
              <a:gd name="connsiteX30" fmla="*/ 169621 w 240030"/>
              <a:gd name="connsiteY30" fmla="*/ 255765 h 255765"/>
              <a:gd name="connsiteX31" fmla="*/ 179222 w 240030"/>
              <a:gd name="connsiteY31" fmla="*/ 255765 h 255765"/>
              <a:gd name="connsiteX32" fmla="*/ 184823 w 240030"/>
              <a:gd name="connsiteY32" fmla="*/ 202959 h 255765"/>
              <a:gd name="connsiteX33" fmla="*/ 184823 w 240030"/>
              <a:gd name="connsiteY33" fmla="*/ 122949 h 255765"/>
              <a:gd name="connsiteX34" fmla="*/ 232296 w 240030"/>
              <a:gd name="connsiteY34" fmla="*/ 122149 h 255765"/>
              <a:gd name="connsiteX35" fmla="*/ 236830 w 240030"/>
              <a:gd name="connsiteY35" fmla="*/ 121082 h 255765"/>
              <a:gd name="connsiteX36" fmla="*/ 240030 w 240030"/>
              <a:gd name="connsiteY36" fmla="*/ 112547 h 255765"/>
              <a:gd name="connsiteX37" fmla="*/ 236563 w 240030"/>
              <a:gd name="connsiteY37" fmla="*/ 108547 h 255765"/>
              <a:gd name="connsiteX38" fmla="*/ 213093 w 240030"/>
              <a:gd name="connsiteY38" fmla="*/ 10721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5">
                <a:moveTo>
                  <a:pt x="204559" y="112014"/>
                </a:moveTo>
                <a:lnTo>
                  <a:pt x="184823" y="112814"/>
                </a:lnTo>
                <a:lnTo>
                  <a:pt x="184823" y="25070"/>
                </a:lnTo>
                <a:lnTo>
                  <a:pt x="185357" y="11468"/>
                </a:lnTo>
                <a:cubicBezTo>
                  <a:pt x="185357" y="9068"/>
                  <a:pt x="184556" y="7201"/>
                  <a:pt x="182422" y="6400"/>
                </a:cubicBezTo>
                <a:cubicBezTo>
                  <a:pt x="175222" y="3734"/>
                  <a:pt x="159220" y="267"/>
                  <a:pt x="150152" y="0"/>
                </a:cubicBezTo>
                <a:cubicBezTo>
                  <a:pt x="148285" y="0"/>
                  <a:pt x="147485" y="267"/>
                  <a:pt x="147218" y="1334"/>
                </a:cubicBezTo>
                <a:lnTo>
                  <a:pt x="145618" y="6934"/>
                </a:lnTo>
                <a:cubicBezTo>
                  <a:pt x="154953" y="10135"/>
                  <a:pt x="163487" y="14669"/>
                  <a:pt x="168554" y="20269"/>
                </a:cubicBezTo>
                <a:lnTo>
                  <a:pt x="168554" y="148285"/>
                </a:lnTo>
                <a:cubicBezTo>
                  <a:pt x="131749" y="159220"/>
                  <a:pt x="73875" y="166688"/>
                  <a:pt x="39471" y="167487"/>
                </a:cubicBezTo>
                <a:cubicBezTo>
                  <a:pt x="36004" y="167754"/>
                  <a:pt x="34937" y="166421"/>
                  <a:pt x="34937" y="163220"/>
                </a:cubicBezTo>
                <a:lnTo>
                  <a:pt x="34937" y="61075"/>
                </a:lnTo>
                <a:lnTo>
                  <a:pt x="120815" y="58675"/>
                </a:lnTo>
                <a:cubicBezTo>
                  <a:pt x="121882" y="58675"/>
                  <a:pt x="123215" y="58141"/>
                  <a:pt x="123749" y="57341"/>
                </a:cubicBezTo>
                <a:cubicBezTo>
                  <a:pt x="124816" y="56007"/>
                  <a:pt x="125882" y="53074"/>
                  <a:pt x="125882" y="49340"/>
                </a:cubicBezTo>
                <a:cubicBezTo>
                  <a:pt x="125882" y="47740"/>
                  <a:pt x="124816" y="46406"/>
                  <a:pt x="122949" y="46139"/>
                </a:cubicBezTo>
                <a:cubicBezTo>
                  <a:pt x="117881" y="45072"/>
                  <a:pt x="107480" y="44539"/>
                  <a:pt x="101347" y="44539"/>
                </a:cubicBezTo>
                <a:lnTo>
                  <a:pt x="94145" y="48540"/>
                </a:lnTo>
                <a:cubicBezTo>
                  <a:pt x="85344" y="49340"/>
                  <a:pt x="48806" y="50673"/>
                  <a:pt x="35471" y="50673"/>
                </a:cubicBezTo>
                <a:cubicBezTo>
                  <a:pt x="28270" y="49340"/>
                  <a:pt x="11202" y="48006"/>
                  <a:pt x="4001" y="48006"/>
                </a:cubicBezTo>
                <a:cubicBezTo>
                  <a:pt x="2401" y="48006"/>
                  <a:pt x="1600" y="48806"/>
                  <a:pt x="1334" y="49606"/>
                </a:cubicBezTo>
                <a:lnTo>
                  <a:pt x="0" y="54940"/>
                </a:lnTo>
                <a:cubicBezTo>
                  <a:pt x="6934" y="56274"/>
                  <a:pt x="13601" y="58941"/>
                  <a:pt x="17869" y="62408"/>
                </a:cubicBezTo>
                <a:lnTo>
                  <a:pt x="17869" y="158687"/>
                </a:lnTo>
                <a:cubicBezTo>
                  <a:pt x="17869" y="164021"/>
                  <a:pt x="18135" y="168022"/>
                  <a:pt x="18935" y="170421"/>
                </a:cubicBezTo>
                <a:cubicBezTo>
                  <a:pt x="21603" y="177889"/>
                  <a:pt x="26937" y="182423"/>
                  <a:pt x="34672" y="182423"/>
                </a:cubicBezTo>
                <a:cubicBezTo>
                  <a:pt x="37338" y="182423"/>
                  <a:pt x="40005" y="182423"/>
                  <a:pt x="43206" y="182156"/>
                </a:cubicBezTo>
                <a:cubicBezTo>
                  <a:pt x="78677" y="179489"/>
                  <a:pt x="130149" y="170421"/>
                  <a:pt x="168554" y="157620"/>
                </a:cubicBezTo>
                <a:lnTo>
                  <a:pt x="168554" y="209093"/>
                </a:lnTo>
                <a:cubicBezTo>
                  <a:pt x="168554" y="220561"/>
                  <a:pt x="168821" y="244297"/>
                  <a:pt x="169621" y="255765"/>
                </a:cubicBezTo>
                <a:lnTo>
                  <a:pt x="179222" y="255765"/>
                </a:lnTo>
                <a:cubicBezTo>
                  <a:pt x="182690" y="241097"/>
                  <a:pt x="184823" y="217894"/>
                  <a:pt x="184823" y="202959"/>
                </a:cubicBezTo>
                <a:lnTo>
                  <a:pt x="184823" y="122949"/>
                </a:lnTo>
                <a:lnTo>
                  <a:pt x="232296" y="122149"/>
                </a:lnTo>
                <a:cubicBezTo>
                  <a:pt x="233629" y="122149"/>
                  <a:pt x="235496" y="121882"/>
                  <a:pt x="236830" y="121082"/>
                </a:cubicBezTo>
                <a:cubicBezTo>
                  <a:pt x="238430" y="120282"/>
                  <a:pt x="240030" y="117081"/>
                  <a:pt x="240030" y="112547"/>
                </a:cubicBezTo>
                <a:cubicBezTo>
                  <a:pt x="240030" y="110681"/>
                  <a:pt x="238430" y="109081"/>
                  <a:pt x="236563" y="108547"/>
                </a:cubicBezTo>
                <a:cubicBezTo>
                  <a:pt x="231496" y="107480"/>
                  <a:pt x="220828" y="106947"/>
                  <a:pt x="213093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7" name="Freeform 127"/>
          <p:cNvSpPr/>
          <p:nvPr/>
        </p:nvSpPr>
        <p:spPr>
          <a:xfrm>
            <a:off x="5625171" y="775123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8" name="Freeform 128"/>
          <p:cNvSpPr/>
          <p:nvPr/>
        </p:nvSpPr>
        <p:spPr>
          <a:xfrm>
            <a:off x="5762917" y="7618147"/>
            <a:ext cx="244831" cy="242963"/>
          </a:xfrm>
          <a:custGeom>
            <a:avLst/>
            <a:gdLst>
              <a:gd name="connsiteX0" fmla="*/ 203226 w 244831"/>
              <a:gd name="connsiteY0" fmla="*/ 116815 h 242963"/>
              <a:gd name="connsiteX1" fmla="*/ 130950 w 244831"/>
              <a:gd name="connsiteY1" fmla="*/ 118415 h 242963"/>
              <a:gd name="connsiteX2" fmla="*/ 130950 w 244831"/>
              <a:gd name="connsiteY2" fmla="*/ 79743 h 242963"/>
              <a:gd name="connsiteX3" fmla="*/ 200292 w 244831"/>
              <a:gd name="connsiteY3" fmla="*/ 78943 h 242963"/>
              <a:gd name="connsiteX4" fmla="*/ 203492 w 244831"/>
              <a:gd name="connsiteY4" fmla="*/ 77876 h 242963"/>
              <a:gd name="connsiteX5" fmla="*/ 205893 w 244831"/>
              <a:gd name="connsiteY5" fmla="*/ 69876 h 242963"/>
              <a:gd name="connsiteX6" fmla="*/ 202692 w 244831"/>
              <a:gd name="connsiteY6" fmla="*/ 66408 h 242963"/>
              <a:gd name="connsiteX7" fmla="*/ 178422 w 244831"/>
              <a:gd name="connsiteY7" fmla="*/ 64541 h 242963"/>
              <a:gd name="connsiteX8" fmla="*/ 170422 w 244831"/>
              <a:gd name="connsiteY8" fmla="*/ 69076 h 242963"/>
              <a:gd name="connsiteX9" fmla="*/ 79477 w 244831"/>
              <a:gd name="connsiteY9" fmla="*/ 70676 h 242963"/>
              <a:gd name="connsiteX10" fmla="*/ 72809 w 244831"/>
              <a:gd name="connsiteY10" fmla="*/ 63208 h 242963"/>
              <a:gd name="connsiteX11" fmla="*/ 72809 w 244831"/>
              <a:gd name="connsiteY11" fmla="*/ 18403 h 242963"/>
              <a:gd name="connsiteX12" fmla="*/ 73343 w 244831"/>
              <a:gd name="connsiteY12" fmla="*/ 6934 h 242963"/>
              <a:gd name="connsiteX13" fmla="*/ 69342 w 244831"/>
              <a:gd name="connsiteY13" fmla="*/ 2134 h 242963"/>
              <a:gd name="connsiteX14" fmla="*/ 41605 w 244831"/>
              <a:gd name="connsiteY14" fmla="*/ 0 h 242963"/>
              <a:gd name="connsiteX15" fmla="*/ 38939 w 244831"/>
              <a:gd name="connsiteY15" fmla="*/ 1334 h 242963"/>
              <a:gd name="connsiteX16" fmla="*/ 37872 w 244831"/>
              <a:gd name="connsiteY16" fmla="*/ 6934 h 242963"/>
              <a:gd name="connsiteX17" fmla="*/ 55474 w 244831"/>
              <a:gd name="connsiteY17" fmla="*/ 14135 h 242963"/>
              <a:gd name="connsiteX18" fmla="*/ 55474 w 244831"/>
              <a:gd name="connsiteY18" fmla="*/ 60007 h 242963"/>
              <a:gd name="connsiteX19" fmla="*/ 78144 w 244831"/>
              <a:gd name="connsiteY19" fmla="*/ 80543 h 242963"/>
              <a:gd name="connsiteX20" fmla="*/ 114681 w 244831"/>
              <a:gd name="connsiteY20" fmla="*/ 80010 h 242963"/>
              <a:gd name="connsiteX21" fmla="*/ 114681 w 244831"/>
              <a:gd name="connsiteY21" fmla="*/ 118681 h 242963"/>
              <a:gd name="connsiteX22" fmla="*/ 30671 w 244831"/>
              <a:gd name="connsiteY22" fmla="*/ 119482 h 242963"/>
              <a:gd name="connsiteX23" fmla="*/ 2134 w 244831"/>
              <a:gd name="connsiteY23" fmla="*/ 116815 h 242963"/>
              <a:gd name="connsiteX24" fmla="*/ 267 w 244831"/>
              <a:gd name="connsiteY24" fmla="*/ 120548 h 242963"/>
              <a:gd name="connsiteX25" fmla="*/ 1067 w 244831"/>
              <a:gd name="connsiteY25" fmla="*/ 122415 h 242963"/>
              <a:gd name="connsiteX26" fmla="*/ 26404 w 244831"/>
              <a:gd name="connsiteY26" fmla="*/ 135484 h 242963"/>
              <a:gd name="connsiteX27" fmla="*/ 52274 w 244831"/>
              <a:gd name="connsiteY27" fmla="*/ 130416 h 242963"/>
              <a:gd name="connsiteX28" fmla="*/ 209359 w 244831"/>
              <a:gd name="connsiteY28" fmla="*/ 128283 h 242963"/>
              <a:gd name="connsiteX29" fmla="*/ 239497 w 244831"/>
              <a:gd name="connsiteY29" fmla="*/ 129616 h 242963"/>
              <a:gd name="connsiteX30" fmla="*/ 244831 w 244831"/>
              <a:gd name="connsiteY30" fmla="*/ 120548 h 242963"/>
              <a:gd name="connsiteX31" fmla="*/ 241364 w 244831"/>
              <a:gd name="connsiteY31" fmla="*/ 116547 h 242963"/>
              <a:gd name="connsiteX32" fmla="*/ 212561 w 244831"/>
              <a:gd name="connsiteY32" fmla="*/ 112814 h 242963"/>
              <a:gd name="connsiteX34" fmla="*/ 173089 w 244831"/>
              <a:gd name="connsiteY34" fmla="*/ 157353 h 242963"/>
              <a:gd name="connsiteX35" fmla="*/ 65342 w 244831"/>
              <a:gd name="connsiteY35" fmla="*/ 159220 h 242963"/>
              <a:gd name="connsiteX36" fmla="*/ 40272 w 244831"/>
              <a:gd name="connsiteY36" fmla="*/ 156819 h 242963"/>
              <a:gd name="connsiteX37" fmla="*/ 38405 w 244831"/>
              <a:gd name="connsiteY37" fmla="*/ 160287 h 242963"/>
              <a:gd name="connsiteX38" fmla="*/ 39205 w 244831"/>
              <a:gd name="connsiteY38" fmla="*/ 162420 h 242963"/>
              <a:gd name="connsiteX39" fmla="*/ 61608 w 244831"/>
              <a:gd name="connsiteY39" fmla="*/ 173888 h 242963"/>
              <a:gd name="connsiteX40" fmla="*/ 84811 w 244831"/>
              <a:gd name="connsiteY40" fmla="*/ 169621 h 242963"/>
              <a:gd name="connsiteX41" fmla="*/ 173355 w 244831"/>
              <a:gd name="connsiteY41" fmla="*/ 168554 h 242963"/>
              <a:gd name="connsiteX42" fmla="*/ 173355 w 244831"/>
              <a:gd name="connsiteY42" fmla="*/ 208293 h 242963"/>
              <a:gd name="connsiteX43" fmla="*/ 174689 w 244831"/>
              <a:gd name="connsiteY43" fmla="*/ 242963 h 242963"/>
              <a:gd name="connsiteX44" fmla="*/ 185090 w 244831"/>
              <a:gd name="connsiteY44" fmla="*/ 242963 h 242963"/>
              <a:gd name="connsiteX45" fmla="*/ 189624 w 244831"/>
              <a:gd name="connsiteY45" fmla="*/ 204292 h 242963"/>
              <a:gd name="connsiteX46" fmla="*/ 190157 w 244831"/>
              <a:gd name="connsiteY46" fmla="*/ 170155 h 242963"/>
              <a:gd name="connsiteX47" fmla="*/ 193091 w 244831"/>
              <a:gd name="connsiteY47" fmla="*/ 162687 h 242963"/>
              <a:gd name="connsiteX48" fmla="*/ 192825 w 244831"/>
              <a:gd name="connsiteY48" fmla="*/ 159753 h 242963"/>
              <a:gd name="connsiteX49" fmla="*/ 183756 w 244831"/>
              <a:gd name="connsiteY49" fmla="*/ 153886 h 242963"/>
              <a:gd name="connsiteX50" fmla="*/ 180023 w 244831"/>
              <a:gd name="connsiteY50" fmla="*/ 153886 h 242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1" h="242963">
                <a:moveTo>
                  <a:pt x="203226" y="116815"/>
                </a:moveTo>
                <a:cubicBezTo>
                  <a:pt x="195225" y="117348"/>
                  <a:pt x="164554" y="117881"/>
                  <a:pt x="130950" y="118415"/>
                </a:cubicBezTo>
                <a:lnTo>
                  <a:pt x="130950" y="79743"/>
                </a:lnTo>
                <a:lnTo>
                  <a:pt x="200292" y="78943"/>
                </a:lnTo>
                <a:cubicBezTo>
                  <a:pt x="201359" y="78943"/>
                  <a:pt x="202426" y="78677"/>
                  <a:pt x="203492" y="77876"/>
                </a:cubicBezTo>
                <a:cubicBezTo>
                  <a:pt x="204559" y="76809"/>
                  <a:pt x="205893" y="73875"/>
                  <a:pt x="205893" y="69876"/>
                </a:cubicBezTo>
                <a:cubicBezTo>
                  <a:pt x="205893" y="68009"/>
                  <a:pt x="204292" y="66942"/>
                  <a:pt x="202692" y="66408"/>
                </a:cubicBezTo>
                <a:cubicBezTo>
                  <a:pt x="197625" y="65341"/>
                  <a:pt x="185890" y="64541"/>
                  <a:pt x="178422" y="64541"/>
                </a:cubicBezTo>
                <a:lnTo>
                  <a:pt x="170422" y="69076"/>
                </a:lnTo>
                <a:cubicBezTo>
                  <a:pt x="154153" y="70142"/>
                  <a:pt x="98946" y="70942"/>
                  <a:pt x="79477" y="70676"/>
                </a:cubicBezTo>
                <a:cubicBezTo>
                  <a:pt x="74409" y="70409"/>
                  <a:pt x="72809" y="68809"/>
                  <a:pt x="72809" y="63208"/>
                </a:cubicBezTo>
                <a:lnTo>
                  <a:pt x="72809" y="18403"/>
                </a:lnTo>
                <a:lnTo>
                  <a:pt x="73343" y="6934"/>
                </a:lnTo>
                <a:cubicBezTo>
                  <a:pt x="73343" y="4267"/>
                  <a:pt x="72009" y="2667"/>
                  <a:pt x="69342" y="2134"/>
                </a:cubicBezTo>
                <a:cubicBezTo>
                  <a:pt x="63475" y="800"/>
                  <a:pt x="49606" y="0"/>
                  <a:pt x="41605" y="0"/>
                </a:cubicBezTo>
                <a:cubicBezTo>
                  <a:pt x="40005" y="0"/>
                  <a:pt x="39205" y="267"/>
                  <a:pt x="38939" y="1334"/>
                </a:cubicBezTo>
                <a:lnTo>
                  <a:pt x="37872" y="6934"/>
                </a:lnTo>
                <a:cubicBezTo>
                  <a:pt x="44806" y="8268"/>
                  <a:pt x="51473" y="10935"/>
                  <a:pt x="55474" y="14135"/>
                </a:cubicBezTo>
                <a:lnTo>
                  <a:pt x="55474" y="60007"/>
                </a:lnTo>
                <a:cubicBezTo>
                  <a:pt x="55474" y="73609"/>
                  <a:pt x="62408" y="80810"/>
                  <a:pt x="78144" y="80543"/>
                </a:cubicBezTo>
                <a:lnTo>
                  <a:pt x="114681" y="80010"/>
                </a:lnTo>
                <a:lnTo>
                  <a:pt x="114681" y="118681"/>
                </a:lnTo>
                <a:cubicBezTo>
                  <a:pt x="76276" y="119215"/>
                  <a:pt x="38672" y="119482"/>
                  <a:pt x="30671" y="119482"/>
                </a:cubicBezTo>
                <a:cubicBezTo>
                  <a:pt x="22670" y="119482"/>
                  <a:pt x="10668" y="118415"/>
                  <a:pt x="2134" y="116815"/>
                </a:cubicBezTo>
                <a:lnTo>
                  <a:pt x="267" y="120548"/>
                </a:lnTo>
                <a:cubicBezTo>
                  <a:pt x="0" y="121348"/>
                  <a:pt x="267" y="121882"/>
                  <a:pt x="1067" y="122415"/>
                </a:cubicBezTo>
                <a:cubicBezTo>
                  <a:pt x="7468" y="127750"/>
                  <a:pt x="16803" y="132550"/>
                  <a:pt x="26404" y="135484"/>
                </a:cubicBezTo>
                <a:cubicBezTo>
                  <a:pt x="32538" y="133350"/>
                  <a:pt x="45606" y="130949"/>
                  <a:pt x="52274" y="130416"/>
                </a:cubicBezTo>
                <a:cubicBezTo>
                  <a:pt x="66142" y="129616"/>
                  <a:pt x="190691" y="128016"/>
                  <a:pt x="209359" y="128283"/>
                </a:cubicBezTo>
                <a:cubicBezTo>
                  <a:pt x="217361" y="128283"/>
                  <a:pt x="232563" y="128816"/>
                  <a:pt x="239497" y="129616"/>
                </a:cubicBezTo>
                <a:cubicBezTo>
                  <a:pt x="241897" y="128283"/>
                  <a:pt x="244831" y="124816"/>
                  <a:pt x="244831" y="120548"/>
                </a:cubicBezTo>
                <a:cubicBezTo>
                  <a:pt x="244831" y="118681"/>
                  <a:pt x="243498" y="117348"/>
                  <a:pt x="241364" y="116547"/>
                </a:cubicBezTo>
                <a:cubicBezTo>
                  <a:pt x="235496" y="114681"/>
                  <a:pt x="221895" y="113347"/>
                  <a:pt x="212561" y="112814"/>
                </a:cubicBezTo>
                <a:moveTo>
                  <a:pt x="173089" y="157353"/>
                </a:moveTo>
                <a:cubicBezTo>
                  <a:pt x="155220" y="158153"/>
                  <a:pt x="78410" y="159220"/>
                  <a:pt x="65342" y="159220"/>
                </a:cubicBezTo>
                <a:cubicBezTo>
                  <a:pt x="58141" y="159220"/>
                  <a:pt x="48006" y="158420"/>
                  <a:pt x="40272" y="156819"/>
                </a:cubicBezTo>
                <a:lnTo>
                  <a:pt x="38405" y="160287"/>
                </a:lnTo>
                <a:cubicBezTo>
                  <a:pt x="38139" y="161087"/>
                  <a:pt x="38405" y="161887"/>
                  <a:pt x="39205" y="162420"/>
                </a:cubicBezTo>
                <a:cubicBezTo>
                  <a:pt x="45339" y="166954"/>
                  <a:pt x="53607" y="171221"/>
                  <a:pt x="61608" y="173888"/>
                </a:cubicBezTo>
                <a:cubicBezTo>
                  <a:pt x="67209" y="171755"/>
                  <a:pt x="78677" y="169888"/>
                  <a:pt x="84811" y="169621"/>
                </a:cubicBezTo>
                <a:cubicBezTo>
                  <a:pt x="96012" y="168821"/>
                  <a:pt x="153353" y="168287"/>
                  <a:pt x="173355" y="168554"/>
                </a:cubicBezTo>
                <a:lnTo>
                  <a:pt x="173355" y="208293"/>
                </a:lnTo>
                <a:cubicBezTo>
                  <a:pt x="173355" y="217894"/>
                  <a:pt x="173889" y="233629"/>
                  <a:pt x="174689" y="242963"/>
                </a:cubicBezTo>
                <a:lnTo>
                  <a:pt x="185090" y="242963"/>
                </a:lnTo>
                <a:cubicBezTo>
                  <a:pt x="187758" y="232828"/>
                  <a:pt x="189624" y="215493"/>
                  <a:pt x="189624" y="204292"/>
                </a:cubicBezTo>
                <a:lnTo>
                  <a:pt x="190157" y="170155"/>
                </a:lnTo>
                <a:lnTo>
                  <a:pt x="193091" y="162687"/>
                </a:lnTo>
                <a:cubicBezTo>
                  <a:pt x="193891" y="161354"/>
                  <a:pt x="193625" y="160554"/>
                  <a:pt x="192825" y="159753"/>
                </a:cubicBezTo>
                <a:cubicBezTo>
                  <a:pt x="191224" y="158420"/>
                  <a:pt x="186424" y="155219"/>
                  <a:pt x="183756" y="153886"/>
                </a:cubicBezTo>
                <a:cubicBezTo>
                  <a:pt x="182690" y="153353"/>
                  <a:pt x="180823" y="153353"/>
                  <a:pt x="180023" y="1538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9" name="Freeform 129"/>
          <p:cNvSpPr/>
          <p:nvPr/>
        </p:nvSpPr>
        <p:spPr>
          <a:xfrm>
            <a:off x="6014949" y="7602678"/>
            <a:ext cx="246697" cy="255765"/>
          </a:xfrm>
          <a:custGeom>
            <a:avLst/>
            <a:gdLst>
              <a:gd name="connsiteX0" fmla="*/ 37338 w 246697"/>
              <a:gd name="connsiteY0" fmla="*/ 31204 h 255765"/>
              <a:gd name="connsiteX1" fmla="*/ 37605 w 246697"/>
              <a:gd name="connsiteY1" fmla="*/ 33071 h 255765"/>
              <a:gd name="connsiteX2" fmla="*/ 54140 w 246697"/>
              <a:gd name="connsiteY2" fmla="*/ 46940 h 255765"/>
              <a:gd name="connsiteX3" fmla="*/ 58941 w 246697"/>
              <a:gd name="connsiteY3" fmla="*/ 48006 h 255765"/>
              <a:gd name="connsiteX4" fmla="*/ 103746 w 246697"/>
              <a:gd name="connsiteY4" fmla="*/ 46406 h 255765"/>
              <a:gd name="connsiteX5" fmla="*/ 107213 w 246697"/>
              <a:gd name="connsiteY5" fmla="*/ 44806 h 255765"/>
              <a:gd name="connsiteX6" fmla="*/ 108013 w 246697"/>
              <a:gd name="connsiteY6" fmla="*/ 36005 h 255765"/>
              <a:gd name="connsiteX7" fmla="*/ 104280 w 246697"/>
              <a:gd name="connsiteY7" fmla="*/ 33604 h 255765"/>
              <a:gd name="connsiteX8" fmla="*/ 38938 w 246697"/>
              <a:gd name="connsiteY8" fmla="*/ 28804 h 255765"/>
              <a:gd name="connsiteX10" fmla="*/ 123482 w 246697"/>
              <a:gd name="connsiteY10" fmla="*/ 156819 h 255765"/>
              <a:gd name="connsiteX11" fmla="*/ 93879 w 246697"/>
              <a:gd name="connsiteY11" fmla="*/ 132283 h 255765"/>
              <a:gd name="connsiteX12" fmla="*/ 128816 w 246697"/>
              <a:gd name="connsiteY12" fmla="*/ 82677 h 255765"/>
              <a:gd name="connsiteX13" fmla="*/ 133883 w 246697"/>
              <a:gd name="connsiteY13" fmla="*/ 75476 h 255765"/>
              <a:gd name="connsiteX14" fmla="*/ 133617 w 246697"/>
              <a:gd name="connsiteY14" fmla="*/ 72275 h 255765"/>
              <a:gd name="connsiteX15" fmla="*/ 122682 w 246697"/>
              <a:gd name="connsiteY15" fmla="*/ 67209 h 255765"/>
              <a:gd name="connsiteX16" fmla="*/ 118415 w 246697"/>
              <a:gd name="connsiteY16" fmla="*/ 67209 h 255765"/>
              <a:gd name="connsiteX17" fmla="*/ 110147 w 246697"/>
              <a:gd name="connsiteY17" fmla="*/ 71475 h 255765"/>
              <a:gd name="connsiteX18" fmla="*/ 31471 w 246697"/>
              <a:gd name="connsiteY18" fmla="*/ 73075 h 255765"/>
              <a:gd name="connsiteX19" fmla="*/ 8801 w 246697"/>
              <a:gd name="connsiteY19" fmla="*/ 71475 h 255765"/>
              <a:gd name="connsiteX20" fmla="*/ 7201 w 246697"/>
              <a:gd name="connsiteY20" fmla="*/ 74143 h 255765"/>
              <a:gd name="connsiteX21" fmla="*/ 8001 w 246697"/>
              <a:gd name="connsiteY21" fmla="*/ 76543 h 255765"/>
              <a:gd name="connsiteX22" fmla="*/ 28004 w 246697"/>
              <a:gd name="connsiteY22" fmla="*/ 87211 h 255765"/>
              <a:gd name="connsiteX23" fmla="*/ 48806 w 246697"/>
              <a:gd name="connsiteY23" fmla="*/ 83210 h 255765"/>
              <a:gd name="connsiteX24" fmla="*/ 108547 w 246697"/>
              <a:gd name="connsiteY24" fmla="*/ 81610 h 255765"/>
              <a:gd name="connsiteX25" fmla="*/ 800 w 246697"/>
              <a:gd name="connsiteY25" fmla="*/ 193357 h 255765"/>
              <a:gd name="connsiteX26" fmla="*/ 800 w 246697"/>
              <a:gd name="connsiteY26" fmla="*/ 195491 h 255765"/>
              <a:gd name="connsiteX27" fmla="*/ 3201 w 246697"/>
              <a:gd name="connsiteY27" fmla="*/ 197891 h 255765"/>
              <a:gd name="connsiteX28" fmla="*/ 5334 w 246697"/>
              <a:gd name="connsiteY28" fmla="*/ 197624 h 255765"/>
              <a:gd name="connsiteX29" fmla="*/ 86144 w 246697"/>
              <a:gd name="connsiteY29" fmla="*/ 140284 h 255765"/>
              <a:gd name="connsiteX30" fmla="*/ 136551 w 246697"/>
              <a:gd name="connsiteY30" fmla="*/ 186424 h 255765"/>
              <a:gd name="connsiteX31" fmla="*/ 142151 w 246697"/>
              <a:gd name="connsiteY31" fmla="*/ 190424 h 255765"/>
              <a:gd name="connsiteX32" fmla="*/ 149885 w 246697"/>
              <a:gd name="connsiteY32" fmla="*/ 186424 h 255765"/>
              <a:gd name="connsiteX33" fmla="*/ 148285 w 246697"/>
              <a:gd name="connsiteY33" fmla="*/ 179756 h 255765"/>
              <a:gd name="connsiteX34" fmla="*/ 135751 w 246697"/>
              <a:gd name="connsiteY34" fmla="*/ 160820 h 255765"/>
              <a:gd name="connsiteX36" fmla="*/ 211226 w 246697"/>
              <a:gd name="connsiteY36" fmla="*/ 115481 h 255765"/>
              <a:gd name="connsiteX37" fmla="*/ 191491 w 246697"/>
              <a:gd name="connsiteY37" fmla="*/ 116281 h 255765"/>
              <a:gd name="connsiteX38" fmla="*/ 191491 w 246697"/>
              <a:gd name="connsiteY38" fmla="*/ 25070 h 255765"/>
              <a:gd name="connsiteX39" fmla="*/ 192024 w 246697"/>
              <a:gd name="connsiteY39" fmla="*/ 11468 h 255765"/>
              <a:gd name="connsiteX40" fmla="*/ 189090 w 246697"/>
              <a:gd name="connsiteY40" fmla="*/ 6400 h 255765"/>
              <a:gd name="connsiteX41" fmla="*/ 156819 w 246697"/>
              <a:gd name="connsiteY41" fmla="*/ 0 h 255765"/>
              <a:gd name="connsiteX42" fmla="*/ 153886 w 246697"/>
              <a:gd name="connsiteY42" fmla="*/ 1334 h 255765"/>
              <a:gd name="connsiteX43" fmla="*/ 152285 w 246697"/>
              <a:gd name="connsiteY43" fmla="*/ 6934 h 255765"/>
              <a:gd name="connsiteX44" fmla="*/ 175222 w 246697"/>
              <a:gd name="connsiteY44" fmla="*/ 20269 h 255765"/>
              <a:gd name="connsiteX45" fmla="*/ 175222 w 246697"/>
              <a:gd name="connsiteY45" fmla="*/ 209093 h 255765"/>
              <a:gd name="connsiteX46" fmla="*/ 176288 w 246697"/>
              <a:gd name="connsiteY46" fmla="*/ 255765 h 255765"/>
              <a:gd name="connsiteX47" fmla="*/ 185890 w 246697"/>
              <a:gd name="connsiteY47" fmla="*/ 255765 h 255765"/>
              <a:gd name="connsiteX48" fmla="*/ 191491 w 246697"/>
              <a:gd name="connsiteY48" fmla="*/ 202959 h 255765"/>
              <a:gd name="connsiteX49" fmla="*/ 191491 w 246697"/>
              <a:gd name="connsiteY49" fmla="*/ 126150 h 255765"/>
              <a:gd name="connsiteX50" fmla="*/ 238963 w 246697"/>
              <a:gd name="connsiteY50" fmla="*/ 125616 h 255765"/>
              <a:gd name="connsiteX51" fmla="*/ 243497 w 246697"/>
              <a:gd name="connsiteY51" fmla="*/ 124549 h 255765"/>
              <a:gd name="connsiteX52" fmla="*/ 246697 w 246697"/>
              <a:gd name="connsiteY52" fmla="*/ 116015 h 255765"/>
              <a:gd name="connsiteX53" fmla="*/ 243231 w 246697"/>
              <a:gd name="connsiteY53" fmla="*/ 112014 h 255765"/>
              <a:gd name="connsiteX54" fmla="*/ 219760 w 246697"/>
              <a:gd name="connsiteY54" fmla="*/ 110681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6697" h="255765">
                <a:moveTo>
                  <a:pt x="37338" y="31204"/>
                </a:moveTo>
                <a:cubicBezTo>
                  <a:pt x="37071" y="31738"/>
                  <a:pt x="37071" y="32271"/>
                  <a:pt x="37605" y="33071"/>
                </a:cubicBezTo>
                <a:cubicBezTo>
                  <a:pt x="42139" y="38671"/>
                  <a:pt x="48806" y="44006"/>
                  <a:pt x="54140" y="46940"/>
                </a:cubicBezTo>
                <a:cubicBezTo>
                  <a:pt x="55740" y="47740"/>
                  <a:pt x="56540" y="48006"/>
                  <a:pt x="58941" y="48006"/>
                </a:cubicBezTo>
                <a:cubicBezTo>
                  <a:pt x="70408" y="46940"/>
                  <a:pt x="90144" y="46406"/>
                  <a:pt x="103746" y="46406"/>
                </a:cubicBezTo>
                <a:cubicBezTo>
                  <a:pt x="105080" y="46406"/>
                  <a:pt x="106413" y="46139"/>
                  <a:pt x="107213" y="44806"/>
                </a:cubicBezTo>
                <a:cubicBezTo>
                  <a:pt x="108280" y="42938"/>
                  <a:pt x="108814" y="38405"/>
                  <a:pt x="108013" y="36005"/>
                </a:cubicBezTo>
                <a:cubicBezTo>
                  <a:pt x="107747" y="34137"/>
                  <a:pt x="106413" y="33604"/>
                  <a:pt x="104280" y="33604"/>
                </a:cubicBezTo>
                <a:cubicBezTo>
                  <a:pt x="85877" y="33604"/>
                  <a:pt x="62408" y="32804"/>
                  <a:pt x="38938" y="28804"/>
                </a:cubicBezTo>
                <a:moveTo>
                  <a:pt x="123482" y="156819"/>
                </a:moveTo>
                <a:lnTo>
                  <a:pt x="93879" y="132283"/>
                </a:lnTo>
                <a:cubicBezTo>
                  <a:pt x="109080" y="116015"/>
                  <a:pt x="121082" y="99213"/>
                  <a:pt x="128816" y="82677"/>
                </a:cubicBezTo>
                <a:lnTo>
                  <a:pt x="133883" y="75476"/>
                </a:lnTo>
                <a:cubicBezTo>
                  <a:pt x="134684" y="74409"/>
                  <a:pt x="134684" y="72810"/>
                  <a:pt x="133617" y="72275"/>
                </a:cubicBezTo>
                <a:cubicBezTo>
                  <a:pt x="131216" y="70942"/>
                  <a:pt x="125616" y="68276"/>
                  <a:pt x="122682" y="67209"/>
                </a:cubicBezTo>
                <a:cubicBezTo>
                  <a:pt x="121348" y="66675"/>
                  <a:pt x="119482" y="66675"/>
                  <a:pt x="118415" y="67209"/>
                </a:cubicBezTo>
                <a:lnTo>
                  <a:pt x="110147" y="71475"/>
                </a:lnTo>
                <a:cubicBezTo>
                  <a:pt x="98146" y="72275"/>
                  <a:pt x="42139" y="73343"/>
                  <a:pt x="31471" y="73075"/>
                </a:cubicBezTo>
                <a:cubicBezTo>
                  <a:pt x="24803" y="73075"/>
                  <a:pt x="15468" y="72543"/>
                  <a:pt x="8801" y="71475"/>
                </a:cubicBezTo>
                <a:lnTo>
                  <a:pt x="7201" y="74143"/>
                </a:lnTo>
                <a:cubicBezTo>
                  <a:pt x="6934" y="74943"/>
                  <a:pt x="7201" y="75743"/>
                  <a:pt x="8001" y="76543"/>
                </a:cubicBezTo>
                <a:cubicBezTo>
                  <a:pt x="13601" y="80810"/>
                  <a:pt x="21069" y="84810"/>
                  <a:pt x="28004" y="87211"/>
                </a:cubicBezTo>
                <a:cubicBezTo>
                  <a:pt x="33071" y="85344"/>
                  <a:pt x="43472" y="83478"/>
                  <a:pt x="48806" y="83210"/>
                </a:cubicBezTo>
                <a:cubicBezTo>
                  <a:pt x="56807" y="82410"/>
                  <a:pt x="94412" y="81610"/>
                  <a:pt x="108547" y="81610"/>
                </a:cubicBezTo>
                <a:cubicBezTo>
                  <a:pt x="89078" y="120015"/>
                  <a:pt x="50406" y="161620"/>
                  <a:pt x="800" y="193357"/>
                </a:cubicBezTo>
                <a:cubicBezTo>
                  <a:pt x="0" y="194158"/>
                  <a:pt x="0" y="194958"/>
                  <a:pt x="800" y="195491"/>
                </a:cubicBezTo>
                <a:lnTo>
                  <a:pt x="3201" y="197891"/>
                </a:lnTo>
                <a:cubicBezTo>
                  <a:pt x="3733" y="198158"/>
                  <a:pt x="4267" y="198158"/>
                  <a:pt x="5334" y="197624"/>
                </a:cubicBezTo>
                <a:cubicBezTo>
                  <a:pt x="35471" y="182690"/>
                  <a:pt x="63474" y="162420"/>
                  <a:pt x="86144" y="140284"/>
                </a:cubicBezTo>
                <a:lnTo>
                  <a:pt x="136551" y="186424"/>
                </a:lnTo>
                <a:cubicBezTo>
                  <a:pt x="138417" y="188023"/>
                  <a:pt x="140818" y="189891"/>
                  <a:pt x="142151" y="190424"/>
                </a:cubicBezTo>
                <a:cubicBezTo>
                  <a:pt x="145085" y="190957"/>
                  <a:pt x="148818" y="189090"/>
                  <a:pt x="149885" y="186424"/>
                </a:cubicBezTo>
                <a:cubicBezTo>
                  <a:pt x="150419" y="184823"/>
                  <a:pt x="149885" y="182690"/>
                  <a:pt x="148285" y="179756"/>
                </a:cubicBezTo>
                <a:cubicBezTo>
                  <a:pt x="145618" y="174956"/>
                  <a:pt x="140284" y="166688"/>
                  <a:pt x="135751" y="160820"/>
                </a:cubicBezTo>
                <a:moveTo>
                  <a:pt x="211226" y="115481"/>
                </a:moveTo>
                <a:lnTo>
                  <a:pt x="191491" y="116281"/>
                </a:lnTo>
                <a:lnTo>
                  <a:pt x="191491" y="25070"/>
                </a:lnTo>
                <a:lnTo>
                  <a:pt x="192024" y="11468"/>
                </a:lnTo>
                <a:cubicBezTo>
                  <a:pt x="192024" y="9068"/>
                  <a:pt x="191224" y="7201"/>
                  <a:pt x="189090" y="6400"/>
                </a:cubicBezTo>
                <a:cubicBezTo>
                  <a:pt x="181890" y="3734"/>
                  <a:pt x="165888" y="267"/>
                  <a:pt x="156819" y="0"/>
                </a:cubicBezTo>
                <a:cubicBezTo>
                  <a:pt x="154953" y="0"/>
                  <a:pt x="154152" y="267"/>
                  <a:pt x="153886" y="1334"/>
                </a:cubicBezTo>
                <a:lnTo>
                  <a:pt x="152285" y="6934"/>
                </a:lnTo>
                <a:cubicBezTo>
                  <a:pt x="161620" y="10135"/>
                  <a:pt x="170155" y="14669"/>
                  <a:pt x="175222" y="20269"/>
                </a:cubicBezTo>
                <a:lnTo>
                  <a:pt x="175222" y="209093"/>
                </a:lnTo>
                <a:cubicBezTo>
                  <a:pt x="175222" y="220561"/>
                  <a:pt x="175489" y="244297"/>
                  <a:pt x="176288" y="255765"/>
                </a:cubicBezTo>
                <a:lnTo>
                  <a:pt x="185890" y="255765"/>
                </a:lnTo>
                <a:cubicBezTo>
                  <a:pt x="189357" y="241097"/>
                  <a:pt x="191491" y="217894"/>
                  <a:pt x="191491" y="202959"/>
                </a:cubicBezTo>
                <a:lnTo>
                  <a:pt x="191491" y="126150"/>
                </a:lnTo>
                <a:lnTo>
                  <a:pt x="238963" y="125616"/>
                </a:lnTo>
                <a:cubicBezTo>
                  <a:pt x="240296" y="125616"/>
                  <a:pt x="242164" y="125350"/>
                  <a:pt x="243497" y="124549"/>
                </a:cubicBezTo>
                <a:cubicBezTo>
                  <a:pt x="245097" y="123482"/>
                  <a:pt x="246697" y="120548"/>
                  <a:pt x="246697" y="116015"/>
                </a:cubicBezTo>
                <a:cubicBezTo>
                  <a:pt x="246697" y="114147"/>
                  <a:pt x="245097" y="112547"/>
                  <a:pt x="243231" y="112014"/>
                </a:cubicBezTo>
                <a:cubicBezTo>
                  <a:pt x="238163" y="110947"/>
                  <a:pt x="227495" y="110414"/>
                  <a:pt x="219760" y="1106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0" name="Freeform 130"/>
          <p:cNvSpPr/>
          <p:nvPr/>
        </p:nvSpPr>
        <p:spPr>
          <a:xfrm>
            <a:off x="6264314" y="7801903"/>
            <a:ext cx="48806" cy="90144"/>
          </a:xfrm>
          <a:custGeom>
            <a:avLst/>
            <a:gdLst>
              <a:gd name="connsiteX0" fmla="*/ 36805 w 48806"/>
              <a:gd name="connsiteY0" fmla="*/ 36805 h 90144"/>
              <a:gd name="connsiteX1" fmla="*/ 0 w 48806"/>
              <a:gd name="connsiteY1" fmla="*/ 83744 h 90144"/>
              <a:gd name="connsiteX2" fmla="*/ 3200 w 48806"/>
              <a:gd name="connsiteY2" fmla="*/ 90144 h 90144"/>
              <a:gd name="connsiteX3" fmla="*/ 48806 w 48806"/>
              <a:gd name="connsiteY3" fmla="*/ 24003 h 90144"/>
              <a:gd name="connsiteX4" fmla="*/ 45872 w 48806"/>
              <a:gd name="connsiteY4" fmla="*/ 6134 h 90144"/>
              <a:gd name="connsiteX5" fmla="*/ 32271 w 48806"/>
              <a:gd name="connsiteY5" fmla="*/ 0 h 90144"/>
              <a:gd name="connsiteX6" fmla="*/ 18669 w 48806"/>
              <a:gd name="connsiteY6" fmla="*/ 13868 h 90144"/>
              <a:gd name="connsiteX7" fmla="*/ 27470 w 48806"/>
              <a:gd name="connsiteY7" fmla="*/ 29604 h 901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4">
                <a:moveTo>
                  <a:pt x="36805" y="36805"/>
                </a:moveTo>
                <a:cubicBezTo>
                  <a:pt x="32003" y="58407"/>
                  <a:pt x="19202" y="72543"/>
                  <a:pt x="0" y="83744"/>
                </a:cubicBezTo>
                <a:lnTo>
                  <a:pt x="3200" y="90144"/>
                </a:lnTo>
                <a:cubicBezTo>
                  <a:pt x="27203" y="78943"/>
                  <a:pt x="48806" y="53340"/>
                  <a:pt x="48806" y="24003"/>
                </a:cubicBezTo>
                <a:cubicBezTo>
                  <a:pt x="48806" y="16802"/>
                  <a:pt x="48006" y="12268"/>
                  <a:pt x="45872" y="6134"/>
                </a:cubicBezTo>
                <a:cubicBezTo>
                  <a:pt x="41072" y="1600"/>
                  <a:pt x="36538" y="0"/>
                  <a:pt x="32271" y="0"/>
                </a:cubicBezTo>
                <a:cubicBezTo>
                  <a:pt x="23469" y="0"/>
                  <a:pt x="18669" y="6400"/>
                  <a:pt x="18669" y="13868"/>
                </a:cubicBezTo>
                <a:cubicBezTo>
                  <a:pt x="18669" y="19736"/>
                  <a:pt x="21603" y="25070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1" name="Freeform 131"/>
          <p:cNvSpPr/>
          <p:nvPr/>
        </p:nvSpPr>
        <p:spPr>
          <a:xfrm>
            <a:off x="6401539" y="7601611"/>
            <a:ext cx="244831" cy="257632"/>
          </a:xfrm>
          <a:custGeom>
            <a:avLst/>
            <a:gdLst>
              <a:gd name="connsiteX0" fmla="*/ 76810 w 244831"/>
              <a:gd name="connsiteY0" fmla="*/ 2133 h 257632"/>
              <a:gd name="connsiteX1" fmla="*/ 77076 w 244831"/>
              <a:gd name="connsiteY1" fmla="*/ 3734 h 257632"/>
              <a:gd name="connsiteX2" fmla="*/ 94412 w 244831"/>
              <a:gd name="connsiteY2" fmla="*/ 17869 h 257632"/>
              <a:gd name="connsiteX3" fmla="*/ 99213 w 244831"/>
              <a:gd name="connsiteY3" fmla="*/ 18669 h 257632"/>
              <a:gd name="connsiteX4" fmla="*/ 152819 w 244831"/>
              <a:gd name="connsiteY4" fmla="*/ 16802 h 257632"/>
              <a:gd name="connsiteX5" fmla="*/ 156287 w 244831"/>
              <a:gd name="connsiteY5" fmla="*/ 15201 h 257632"/>
              <a:gd name="connsiteX6" fmla="*/ 156820 w 244831"/>
              <a:gd name="connsiteY6" fmla="*/ 6934 h 257632"/>
              <a:gd name="connsiteX7" fmla="*/ 153353 w 244831"/>
              <a:gd name="connsiteY7" fmla="*/ 4534 h 257632"/>
              <a:gd name="connsiteX8" fmla="*/ 78677 w 244831"/>
              <a:gd name="connsiteY8" fmla="*/ 0 h 257632"/>
              <a:gd name="connsiteX10" fmla="*/ 176823 w 244831"/>
              <a:gd name="connsiteY10" fmla="*/ 32270 h 257632"/>
              <a:gd name="connsiteX11" fmla="*/ 54673 w 244831"/>
              <a:gd name="connsiteY11" fmla="*/ 34137 h 257632"/>
              <a:gd name="connsiteX12" fmla="*/ 29070 w 244831"/>
              <a:gd name="connsiteY12" fmla="*/ 31738 h 257632"/>
              <a:gd name="connsiteX13" fmla="*/ 27470 w 244831"/>
              <a:gd name="connsiteY13" fmla="*/ 35204 h 257632"/>
              <a:gd name="connsiteX14" fmla="*/ 28270 w 244831"/>
              <a:gd name="connsiteY14" fmla="*/ 37071 h 257632"/>
              <a:gd name="connsiteX15" fmla="*/ 50940 w 244831"/>
              <a:gd name="connsiteY15" fmla="*/ 48006 h 257632"/>
              <a:gd name="connsiteX16" fmla="*/ 71476 w 244831"/>
              <a:gd name="connsiteY16" fmla="*/ 44005 h 257632"/>
              <a:gd name="connsiteX17" fmla="*/ 182424 w 244831"/>
              <a:gd name="connsiteY17" fmla="*/ 41872 h 257632"/>
              <a:gd name="connsiteX18" fmla="*/ 208027 w 244831"/>
              <a:gd name="connsiteY18" fmla="*/ 42938 h 257632"/>
              <a:gd name="connsiteX19" fmla="*/ 212293 w 244831"/>
              <a:gd name="connsiteY19" fmla="*/ 34671 h 257632"/>
              <a:gd name="connsiteX20" fmla="*/ 209893 w 244831"/>
              <a:gd name="connsiteY20" fmla="*/ 31738 h 257632"/>
              <a:gd name="connsiteX21" fmla="*/ 185090 w 244831"/>
              <a:gd name="connsiteY21" fmla="*/ 28270 h 257632"/>
              <a:gd name="connsiteX23" fmla="*/ 122149 w 244831"/>
              <a:gd name="connsiteY23" fmla="*/ 245897 h 257632"/>
              <a:gd name="connsiteX24" fmla="*/ 80011 w 244831"/>
              <a:gd name="connsiteY24" fmla="*/ 215226 h 257632"/>
              <a:gd name="connsiteX25" fmla="*/ 122149 w 244831"/>
              <a:gd name="connsiteY25" fmla="*/ 184290 h 257632"/>
              <a:gd name="connsiteX26" fmla="*/ 164287 w 244831"/>
              <a:gd name="connsiteY26" fmla="*/ 215226 h 257632"/>
              <a:gd name="connsiteX27" fmla="*/ 122149 w 244831"/>
              <a:gd name="connsiteY27" fmla="*/ 245897 h 257632"/>
              <a:gd name="connsiteX29" fmla="*/ 122149 w 244831"/>
              <a:gd name="connsiteY29" fmla="*/ 173889 h 257632"/>
              <a:gd name="connsiteX30" fmla="*/ 62675 w 244831"/>
              <a:gd name="connsiteY30" fmla="*/ 215226 h 257632"/>
              <a:gd name="connsiteX31" fmla="*/ 122149 w 244831"/>
              <a:gd name="connsiteY31" fmla="*/ 257632 h 257632"/>
              <a:gd name="connsiteX32" fmla="*/ 181623 w 244831"/>
              <a:gd name="connsiteY32" fmla="*/ 215226 h 257632"/>
              <a:gd name="connsiteX33" fmla="*/ 122149 w 244831"/>
              <a:gd name="connsiteY33" fmla="*/ 173889 h 257632"/>
              <a:gd name="connsiteX35" fmla="*/ 82411 w 244831"/>
              <a:gd name="connsiteY35" fmla="*/ 90678 h 257632"/>
              <a:gd name="connsiteX36" fmla="*/ 121882 w 244831"/>
              <a:gd name="connsiteY36" fmla="*/ 63474 h 257632"/>
              <a:gd name="connsiteX37" fmla="*/ 161354 w 244831"/>
              <a:gd name="connsiteY37" fmla="*/ 90678 h 257632"/>
              <a:gd name="connsiteX38" fmla="*/ 121882 w 244831"/>
              <a:gd name="connsiteY38" fmla="*/ 117615 h 257632"/>
              <a:gd name="connsiteX39" fmla="*/ 82411 w 244831"/>
              <a:gd name="connsiteY39" fmla="*/ 90678 h 257632"/>
              <a:gd name="connsiteX41" fmla="*/ 203226 w 244831"/>
              <a:gd name="connsiteY41" fmla="*/ 147485 h 257632"/>
              <a:gd name="connsiteX42" fmla="*/ 131217 w 244831"/>
              <a:gd name="connsiteY42" fmla="*/ 149085 h 257632"/>
              <a:gd name="connsiteX43" fmla="*/ 131217 w 244831"/>
              <a:gd name="connsiteY43" fmla="*/ 127483 h 257632"/>
              <a:gd name="connsiteX44" fmla="*/ 178156 w 244831"/>
              <a:gd name="connsiteY44" fmla="*/ 90678 h 257632"/>
              <a:gd name="connsiteX45" fmla="*/ 121882 w 244831"/>
              <a:gd name="connsiteY45" fmla="*/ 53074 h 257632"/>
              <a:gd name="connsiteX46" fmla="*/ 65608 w 244831"/>
              <a:gd name="connsiteY46" fmla="*/ 90678 h 257632"/>
              <a:gd name="connsiteX47" fmla="*/ 114948 w 244831"/>
              <a:gd name="connsiteY47" fmla="*/ 127749 h 257632"/>
              <a:gd name="connsiteX48" fmla="*/ 114948 w 244831"/>
              <a:gd name="connsiteY48" fmla="*/ 149351 h 257632"/>
              <a:gd name="connsiteX49" fmla="*/ 30671 w 244831"/>
              <a:gd name="connsiteY49" fmla="*/ 150152 h 257632"/>
              <a:gd name="connsiteX50" fmla="*/ 2134 w 244831"/>
              <a:gd name="connsiteY50" fmla="*/ 147485 h 257632"/>
              <a:gd name="connsiteX51" fmla="*/ 267 w 244831"/>
              <a:gd name="connsiteY51" fmla="*/ 150952 h 257632"/>
              <a:gd name="connsiteX52" fmla="*/ 1067 w 244831"/>
              <a:gd name="connsiteY52" fmla="*/ 153086 h 257632"/>
              <a:gd name="connsiteX53" fmla="*/ 26404 w 244831"/>
              <a:gd name="connsiteY53" fmla="*/ 165888 h 257632"/>
              <a:gd name="connsiteX54" fmla="*/ 52274 w 244831"/>
              <a:gd name="connsiteY54" fmla="*/ 160820 h 257632"/>
              <a:gd name="connsiteX55" fmla="*/ 209359 w 244831"/>
              <a:gd name="connsiteY55" fmla="*/ 158686 h 257632"/>
              <a:gd name="connsiteX56" fmla="*/ 239496 w 244831"/>
              <a:gd name="connsiteY56" fmla="*/ 160020 h 257632"/>
              <a:gd name="connsiteX57" fmla="*/ 244831 w 244831"/>
              <a:gd name="connsiteY57" fmla="*/ 151219 h 257632"/>
              <a:gd name="connsiteX58" fmla="*/ 241364 w 244831"/>
              <a:gd name="connsiteY58" fmla="*/ 147218 h 257632"/>
              <a:gd name="connsiteX59" fmla="*/ 212561 w 244831"/>
              <a:gd name="connsiteY59" fmla="*/ 143485 h 2576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4831" h="257632">
                <a:moveTo>
                  <a:pt x="76810" y="2133"/>
                </a:moveTo>
                <a:cubicBezTo>
                  <a:pt x="76543" y="2667"/>
                  <a:pt x="76543" y="2933"/>
                  <a:pt x="77076" y="3734"/>
                </a:cubicBezTo>
                <a:cubicBezTo>
                  <a:pt x="81877" y="9335"/>
                  <a:pt x="88812" y="14935"/>
                  <a:pt x="94412" y="17869"/>
                </a:cubicBezTo>
                <a:cubicBezTo>
                  <a:pt x="96012" y="18669"/>
                  <a:pt x="97079" y="18669"/>
                  <a:pt x="99213" y="18669"/>
                </a:cubicBezTo>
                <a:cubicBezTo>
                  <a:pt x="112548" y="17602"/>
                  <a:pt x="136284" y="17069"/>
                  <a:pt x="152819" y="16802"/>
                </a:cubicBezTo>
                <a:cubicBezTo>
                  <a:pt x="154153" y="16802"/>
                  <a:pt x="155487" y="16535"/>
                  <a:pt x="156287" y="15201"/>
                </a:cubicBezTo>
                <a:cubicBezTo>
                  <a:pt x="157353" y="13335"/>
                  <a:pt x="157621" y="8801"/>
                  <a:pt x="156820" y="6934"/>
                </a:cubicBezTo>
                <a:cubicBezTo>
                  <a:pt x="156553" y="5334"/>
                  <a:pt x="155220" y="4534"/>
                  <a:pt x="153353" y="4534"/>
                </a:cubicBezTo>
                <a:cubicBezTo>
                  <a:pt x="132283" y="4534"/>
                  <a:pt x="104546" y="4001"/>
                  <a:pt x="78677" y="0"/>
                </a:cubicBezTo>
                <a:moveTo>
                  <a:pt x="176823" y="32270"/>
                </a:moveTo>
                <a:cubicBezTo>
                  <a:pt x="162154" y="33338"/>
                  <a:pt x="67209" y="34404"/>
                  <a:pt x="54673" y="34137"/>
                </a:cubicBezTo>
                <a:cubicBezTo>
                  <a:pt x="48273" y="34137"/>
                  <a:pt x="36805" y="33338"/>
                  <a:pt x="29070" y="31738"/>
                </a:cubicBezTo>
                <a:lnTo>
                  <a:pt x="27470" y="35204"/>
                </a:lnTo>
                <a:cubicBezTo>
                  <a:pt x="27204" y="35738"/>
                  <a:pt x="27470" y="36538"/>
                  <a:pt x="28270" y="37071"/>
                </a:cubicBezTo>
                <a:cubicBezTo>
                  <a:pt x="34137" y="41339"/>
                  <a:pt x="43206" y="45872"/>
                  <a:pt x="50940" y="48006"/>
                </a:cubicBezTo>
                <a:cubicBezTo>
                  <a:pt x="56007" y="46139"/>
                  <a:pt x="66408" y="44272"/>
                  <a:pt x="71476" y="44005"/>
                </a:cubicBezTo>
                <a:cubicBezTo>
                  <a:pt x="84544" y="43205"/>
                  <a:pt x="168821" y="41872"/>
                  <a:pt x="182424" y="41872"/>
                </a:cubicBezTo>
                <a:cubicBezTo>
                  <a:pt x="188557" y="41872"/>
                  <a:pt x="202426" y="42139"/>
                  <a:pt x="208027" y="42938"/>
                </a:cubicBezTo>
                <a:cubicBezTo>
                  <a:pt x="209893" y="42139"/>
                  <a:pt x="212293" y="38671"/>
                  <a:pt x="212293" y="34671"/>
                </a:cubicBezTo>
                <a:cubicBezTo>
                  <a:pt x="212293" y="33604"/>
                  <a:pt x="211493" y="32270"/>
                  <a:pt x="209893" y="31738"/>
                </a:cubicBezTo>
                <a:cubicBezTo>
                  <a:pt x="204826" y="29870"/>
                  <a:pt x="193091" y="28537"/>
                  <a:pt x="185090" y="28270"/>
                </a:cubicBezTo>
                <a:moveTo>
                  <a:pt x="122149" y="245897"/>
                </a:moveTo>
                <a:cubicBezTo>
                  <a:pt x="97612" y="245897"/>
                  <a:pt x="80011" y="234162"/>
                  <a:pt x="80011" y="215226"/>
                </a:cubicBezTo>
                <a:cubicBezTo>
                  <a:pt x="80011" y="196024"/>
                  <a:pt x="97612" y="184290"/>
                  <a:pt x="122149" y="184290"/>
                </a:cubicBezTo>
                <a:cubicBezTo>
                  <a:pt x="146686" y="184290"/>
                  <a:pt x="164287" y="196024"/>
                  <a:pt x="164287" y="215226"/>
                </a:cubicBezTo>
                <a:cubicBezTo>
                  <a:pt x="164287" y="234162"/>
                  <a:pt x="146686" y="245897"/>
                  <a:pt x="122149" y="245897"/>
                </a:cubicBezTo>
                <a:moveTo>
                  <a:pt x="122149" y="173889"/>
                </a:moveTo>
                <a:cubicBezTo>
                  <a:pt x="86944" y="173889"/>
                  <a:pt x="62675" y="190691"/>
                  <a:pt x="62675" y="215226"/>
                </a:cubicBezTo>
                <a:cubicBezTo>
                  <a:pt x="62675" y="240030"/>
                  <a:pt x="86944" y="257632"/>
                  <a:pt x="122149" y="257632"/>
                </a:cubicBezTo>
                <a:cubicBezTo>
                  <a:pt x="157087" y="257632"/>
                  <a:pt x="181623" y="240030"/>
                  <a:pt x="181623" y="215226"/>
                </a:cubicBezTo>
                <a:cubicBezTo>
                  <a:pt x="181623" y="190691"/>
                  <a:pt x="157087" y="173889"/>
                  <a:pt x="122149" y="173889"/>
                </a:cubicBezTo>
                <a:moveTo>
                  <a:pt x="82411" y="90678"/>
                </a:moveTo>
                <a:cubicBezTo>
                  <a:pt x="82411" y="72810"/>
                  <a:pt x="100012" y="63474"/>
                  <a:pt x="121882" y="63474"/>
                </a:cubicBezTo>
                <a:cubicBezTo>
                  <a:pt x="143752" y="63474"/>
                  <a:pt x="161354" y="72810"/>
                  <a:pt x="161354" y="90678"/>
                </a:cubicBezTo>
                <a:cubicBezTo>
                  <a:pt x="161354" y="108014"/>
                  <a:pt x="143752" y="117615"/>
                  <a:pt x="121882" y="117615"/>
                </a:cubicBezTo>
                <a:cubicBezTo>
                  <a:pt x="100012" y="117615"/>
                  <a:pt x="82411" y="108014"/>
                  <a:pt x="82411" y="90678"/>
                </a:cubicBezTo>
                <a:moveTo>
                  <a:pt x="203226" y="147485"/>
                </a:moveTo>
                <a:cubicBezTo>
                  <a:pt x="195225" y="148019"/>
                  <a:pt x="164554" y="148551"/>
                  <a:pt x="131217" y="149085"/>
                </a:cubicBezTo>
                <a:lnTo>
                  <a:pt x="131217" y="127483"/>
                </a:lnTo>
                <a:cubicBezTo>
                  <a:pt x="158153" y="125082"/>
                  <a:pt x="178156" y="111481"/>
                  <a:pt x="178156" y="90678"/>
                </a:cubicBezTo>
                <a:cubicBezTo>
                  <a:pt x="178156" y="67208"/>
                  <a:pt x="153353" y="53074"/>
                  <a:pt x="121882" y="53074"/>
                </a:cubicBezTo>
                <a:cubicBezTo>
                  <a:pt x="90145" y="53074"/>
                  <a:pt x="65608" y="67208"/>
                  <a:pt x="65608" y="90678"/>
                </a:cubicBezTo>
                <a:cubicBezTo>
                  <a:pt x="65608" y="112281"/>
                  <a:pt x="86678" y="125882"/>
                  <a:pt x="114948" y="127749"/>
                </a:cubicBezTo>
                <a:lnTo>
                  <a:pt x="114948" y="149351"/>
                </a:lnTo>
                <a:cubicBezTo>
                  <a:pt x="76543" y="149885"/>
                  <a:pt x="38672" y="150152"/>
                  <a:pt x="30671" y="150152"/>
                </a:cubicBezTo>
                <a:cubicBezTo>
                  <a:pt x="22670" y="150152"/>
                  <a:pt x="10668" y="149085"/>
                  <a:pt x="2134" y="147485"/>
                </a:cubicBezTo>
                <a:lnTo>
                  <a:pt x="267" y="150952"/>
                </a:lnTo>
                <a:cubicBezTo>
                  <a:pt x="0" y="151752"/>
                  <a:pt x="267" y="152552"/>
                  <a:pt x="1067" y="153086"/>
                </a:cubicBezTo>
                <a:cubicBezTo>
                  <a:pt x="7468" y="158153"/>
                  <a:pt x="16803" y="163220"/>
                  <a:pt x="26404" y="165888"/>
                </a:cubicBezTo>
                <a:cubicBezTo>
                  <a:pt x="32538" y="163754"/>
                  <a:pt x="45606" y="161354"/>
                  <a:pt x="52274" y="160820"/>
                </a:cubicBezTo>
                <a:cubicBezTo>
                  <a:pt x="65875" y="160020"/>
                  <a:pt x="190691" y="158420"/>
                  <a:pt x="209359" y="158686"/>
                </a:cubicBezTo>
                <a:cubicBezTo>
                  <a:pt x="217361" y="158686"/>
                  <a:pt x="232563" y="159220"/>
                  <a:pt x="239496" y="160020"/>
                </a:cubicBezTo>
                <a:cubicBezTo>
                  <a:pt x="241897" y="158953"/>
                  <a:pt x="244831" y="155219"/>
                  <a:pt x="244831" y="151219"/>
                </a:cubicBezTo>
                <a:cubicBezTo>
                  <a:pt x="244831" y="149351"/>
                  <a:pt x="243498" y="147751"/>
                  <a:pt x="241364" y="147218"/>
                </a:cubicBezTo>
                <a:cubicBezTo>
                  <a:pt x="235496" y="145352"/>
                  <a:pt x="221895" y="143752"/>
                  <a:pt x="212561" y="14348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2" name="Freeform 132"/>
          <p:cNvSpPr/>
          <p:nvPr/>
        </p:nvSpPr>
        <p:spPr>
          <a:xfrm>
            <a:off x="6653571" y="7602678"/>
            <a:ext cx="246697" cy="255765"/>
          </a:xfrm>
          <a:custGeom>
            <a:avLst/>
            <a:gdLst>
              <a:gd name="connsiteX0" fmla="*/ 37338 w 246697"/>
              <a:gd name="connsiteY0" fmla="*/ 31204 h 255765"/>
              <a:gd name="connsiteX1" fmla="*/ 37605 w 246697"/>
              <a:gd name="connsiteY1" fmla="*/ 33071 h 255765"/>
              <a:gd name="connsiteX2" fmla="*/ 54139 w 246697"/>
              <a:gd name="connsiteY2" fmla="*/ 46940 h 255765"/>
              <a:gd name="connsiteX3" fmla="*/ 58941 w 246697"/>
              <a:gd name="connsiteY3" fmla="*/ 48006 h 255765"/>
              <a:gd name="connsiteX4" fmla="*/ 103746 w 246697"/>
              <a:gd name="connsiteY4" fmla="*/ 46406 h 255765"/>
              <a:gd name="connsiteX5" fmla="*/ 107214 w 246697"/>
              <a:gd name="connsiteY5" fmla="*/ 44806 h 255765"/>
              <a:gd name="connsiteX6" fmla="*/ 108014 w 246697"/>
              <a:gd name="connsiteY6" fmla="*/ 36005 h 255765"/>
              <a:gd name="connsiteX7" fmla="*/ 104280 w 246697"/>
              <a:gd name="connsiteY7" fmla="*/ 33604 h 255765"/>
              <a:gd name="connsiteX8" fmla="*/ 38939 w 246697"/>
              <a:gd name="connsiteY8" fmla="*/ 28804 h 255765"/>
              <a:gd name="connsiteX10" fmla="*/ 123482 w 246697"/>
              <a:gd name="connsiteY10" fmla="*/ 156819 h 255765"/>
              <a:gd name="connsiteX11" fmla="*/ 93879 w 246697"/>
              <a:gd name="connsiteY11" fmla="*/ 132283 h 255765"/>
              <a:gd name="connsiteX12" fmla="*/ 128816 w 246697"/>
              <a:gd name="connsiteY12" fmla="*/ 82677 h 255765"/>
              <a:gd name="connsiteX13" fmla="*/ 133883 w 246697"/>
              <a:gd name="connsiteY13" fmla="*/ 75476 h 255765"/>
              <a:gd name="connsiteX14" fmla="*/ 133617 w 246697"/>
              <a:gd name="connsiteY14" fmla="*/ 72275 h 255765"/>
              <a:gd name="connsiteX15" fmla="*/ 122682 w 246697"/>
              <a:gd name="connsiteY15" fmla="*/ 67209 h 255765"/>
              <a:gd name="connsiteX16" fmla="*/ 118414 w 246697"/>
              <a:gd name="connsiteY16" fmla="*/ 67209 h 255765"/>
              <a:gd name="connsiteX17" fmla="*/ 110147 w 246697"/>
              <a:gd name="connsiteY17" fmla="*/ 71475 h 255765"/>
              <a:gd name="connsiteX18" fmla="*/ 31471 w 246697"/>
              <a:gd name="connsiteY18" fmla="*/ 73075 h 255765"/>
              <a:gd name="connsiteX19" fmla="*/ 8801 w 246697"/>
              <a:gd name="connsiteY19" fmla="*/ 71475 h 255765"/>
              <a:gd name="connsiteX20" fmla="*/ 7201 w 246697"/>
              <a:gd name="connsiteY20" fmla="*/ 74143 h 255765"/>
              <a:gd name="connsiteX21" fmla="*/ 8001 w 246697"/>
              <a:gd name="connsiteY21" fmla="*/ 76543 h 255765"/>
              <a:gd name="connsiteX22" fmla="*/ 28004 w 246697"/>
              <a:gd name="connsiteY22" fmla="*/ 87211 h 255765"/>
              <a:gd name="connsiteX23" fmla="*/ 48806 w 246697"/>
              <a:gd name="connsiteY23" fmla="*/ 83210 h 255765"/>
              <a:gd name="connsiteX24" fmla="*/ 108547 w 246697"/>
              <a:gd name="connsiteY24" fmla="*/ 81610 h 255765"/>
              <a:gd name="connsiteX25" fmla="*/ 800 w 246697"/>
              <a:gd name="connsiteY25" fmla="*/ 193357 h 255765"/>
              <a:gd name="connsiteX26" fmla="*/ 800 w 246697"/>
              <a:gd name="connsiteY26" fmla="*/ 195491 h 255765"/>
              <a:gd name="connsiteX27" fmla="*/ 3201 w 246697"/>
              <a:gd name="connsiteY27" fmla="*/ 197891 h 255765"/>
              <a:gd name="connsiteX28" fmla="*/ 5334 w 246697"/>
              <a:gd name="connsiteY28" fmla="*/ 197624 h 255765"/>
              <a:gd name="connsiteX29" fmla="*/ 86144 w 246697"/>
              <a:gd name="connsiteY29" fmla="*/ 140284 h 255765"/>
              <a:gd name="connsiteX30" fmla="*/ 136551 w 246697"/>
              <a:gd name="connsiteY30" fmla="*/ 186424 h 255765"/>
              <a:gd name="connsiteX31" fmla="*/ 142151 w 246697"/>
              <a:gd name="connsiteY31" fmla="*/ 190424 h 255765"/>
              <a:gd name="connsiteX32" fmla="*/ 149885 w 246697"/>
              <a:gd name="connsiteY32" fmla="*/ 186424 h 255765"/>
              <a:gd name="connsiteX33" fmla="*/ 148286 w 246697"/>
              <a:gd name="connsiteY33" fmla="*/ 179756 h 255765"/>
              <a:gd name="connsiteX34" fmla="*/ 135751 w 246697"/>
              <a:gd name="connsiteY34" fmla="*/ 160820 h 255765"/>
              <a:gd name="connsiteX36" fmla="*/ 211226 w 246697"/>
              <a:gd name="connsiteY36" fmla="*/ 115481 h 255765"/>
              <a:gd name="connsiteX37" fmla="*/ 191491 w 246697"/>
              <a:gd name="connsiteY37" fmla="*/ 116281 h 255765"/>
              <a:gd name="connsiteX38" fmla="*/ 191491 w 246697"/>
              <a:gd name="connsiteY38" fmla="*/ 25070 h 255765"/>
              <a:gd name="connsiteX39" fmla="*/ 192024 w 246697"/>
              <a:gd name="connsiteY39" fmla="*/ 11468 h 255765"/>
              <a:gd name="connsiteX40" fmla="*/ 189090 w 246697"/>
              <a:gd name="connsiteY40" fmla="*/ 6400 h 255765"/>
              <a:gd name="connsiteX41" fmla="*/ 156820 w 246697"/>
              <a:gd name="connsiteY41" fmla="*/ 0 h 255765"/>
              <a:gd name="connsiteX42" fmla="*/ 153886 w 246697"/>
              <a:gd name="connsiteY42" fmla="*/ 1334 h 255765"/>
              <a:gd name="connsiteX43" fmla="*/ 152285 w 246697"/>
              <a:gd name="connsiteY43" fmla="*/ 6934 h 255765"/>
              <a:gd name="connsiteX44" fmla="*/ 175222 w 246697"/>
              <a:gd name="connsiteY44" fmla="*/ 20269 h 255765"/>
              <a:gd name="connsiteX45" fmla="*/ 175222 w 246697"/>
              <a:gd name="connsiteY45" fmla="*/ 209093 h 255765"/>
              <a:gd name="connsiteX46" fmla="*/ 176288 w 246697"/>
              <a:gd name="connsiteY46" fmla="*/ 255765 h 255765"/>
              <a:gd name="connsiteX47" fmla="*/ 185889 w 246697"/>
              <a:gd name="connsiteY47" fmla="*/ 255765 h 255765"/>
              <a:gd name="connsiteX48" fmla="*/ 191491 w 246697"/>
              <a:gd name="connsiteY48" fmla="*/ 202959 h 255765"/>
              <a:gd name="connsiteX49" fmla="*/ 191491 w 246697"/>
              <a:gd name="connsiteY49" fmla="*/ 126150 h 255765"/>
              <a:gd name="connsiteX50" fmla="*/ 238964 w 246697"/>
              <a:gd name="connsiteY50" fmla="*/ 125616 h 255765"/>
              <a:gd name="connsiteX51" fmla="*/ 243497 w 246697"/>
              <a:gd name="connsiteY51" fmla="*/ 124549 h 255765"/>
              <a:gd name="connsiteX52" fmla="*/ 246697 w 246697"/>
              <a:gd name="connsiteY52" fmla="*/ 116015 h 255765"/>
              <a:gd name="connsiteX53" fmla="*/ 243230 w 246697"/>
              <a:gd name="connsiteY53" fmla="*/ 112014 h 255765"/>
              <a:gd name="connsiteX54" fmla="*/ 219760 w 246697"/>
              <a:gd name="connsiteY54" fmla="*/ 110681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6697" h="255765">
                <a:moveTo>
                  <a:pt x="37338" y="31204"/>
                </a:moveTo>
                <a:cubicBezTo>
                  <a:pt x="37071" y="31738"/>
                  <a:pt x="37071" y="32271"/>
                  <a:pt x="37605" y="33071"/>
                </a:cubicBezTo>
                <a:cubicBezTo>
                  <a:pt x="42139" y="38671"/>
                  <a:pt x="48806" y="44006"/>
                  <a:pt x="54139" y="46940"/>
                </a:cubicBezTo>
                <a:cubicBezTo>
                  <a:pt x="55740" y="47740"/>
                  <a:pt x="56540" y="48006"/>
                  <a:pt x="58941" y="48006"/>
                </a:cubicBezTo>
                <a:cubicBezTo>
                  <a:pt x="70408" y="46940"/>
                  <a:pt x="90145" y="46406"/>
                  <a:pt x="103746" y="46406"/>
                </a:cubicBezTo>
                <a:cubicBezTo>
                  <a:pt x="105080" y="46406"/>
                  <a:pt x="106414" y="46139"/>
                  <a:pt x="107214" y="44806"/>
                </a:cubicBezTo>
                <a:cubicBezTo>
                  <a:pt x="108280" y="42938"/>
                  <a:pt x="108814" y="38405"/>
                  <a:pt x="108014" y="36005"/>
                </a:cubicBezTo>
                <a:cubicBezTo>
                  <a:pt x="107747" y="34137"/>
                  <a:pt x="106414" y="33604"/>
                  <a:pt x="104280" y="33604"/>
                </a:cubicBezTo>
                <a:cubicBezTo>
                  <a:pt x="85877" y="33604"/>
                  <a:pt x="62408" y="32804"/>
                  <a:pt x="38939" y="28804"/>
                </a:cubicBezTo>
                <a:moveTo>
                  <a:pt x="123482" y="156819"/>
                </a:moveTo>
                <a:lnTo>
                  <a:pt x="93879" y="132283"/>
                </a:lnTo>
                <a:cubicBezTo>
                  <a:pt x="109080" y="116015"/>
                  <a:pt x="121082" y="99213"/>
                  <a:pt x="128816" y="82677"/>
                </a:cubicBezTo>
                <a:lnTo>
                  <a:pt x="133883" y="75476"/>
                </a:lnTo>
                <a:cubicBezTo>
                  <a:pt x="134683" y="74409"/>
                  <a:pt x="134683" y="72810"/>
                  <a:pt x="133617" y="72275"/>
                </a:cubicBezTo>
                <a:cubicBezTo>
                  <a:pt x="131217" y="70942"/>
                  <a:pt x="125616" y="68276"/>
                  <a:pt x="122682" y="67209"/>
                </a:cubicBezTo>
                <a:cubicBezTo>
                  <a:pt x="121348" y="66675"/>
                  <a:pt x="119482" y="66675"/>
                  <a:pt x="118414" y="67209"/>
                </a:cubicBezTo>
                <a:lnTo>
                  <a:pt x="110147" y="71475"/>
                </a:lnTo>
                <a:cubicBezTo>
                  <a:pt x="98146" y="72275"/>
                  <a:pt x="42139" y="73343"/>
                  <a:pt x="31471" y="73075"/>
                </a:cubicBezTo>
                <a:cubicBezTo>
                  <a:pt x="24803" y="73075"/>
                  <a:pt x="15468" y="72543"/>
                  <a:pt x="8801" y="71475"/>
                </a:cubicBezTo>
                <a:lnTo>
                  <a:pt x="7201" y="74143"/>
                </a:lnTo>
                <a:cubicBezTo>
                  <a:pt x="6934" y="74943"/>
                  <a:pt x="7201" y="75743"/>
                  <a:pt x="8001" y="76543"/>
                </a:cubicBezTo>
                <a:cubicBezTo>
                  <a:pt x="13601" y="80810"/>
                  <a:pt x="21069" y="84810"/>
                  <a:pt x="28004" y="87211"/>
                </a:cubicBezTo>
                <a:cubicBezTo>
                  <a:pt x="33071" y="85344"/>
                  <a:pt x="43472" y="83478"/>
                  <a:pt x="48806" y="83210"/>
                </a:cubicBezTo>
                <a:cubicBezTo>
                  <a:pt x="56807" y="82410"/>
                  <a:pt x="94411" y="81610"/>
                  <a:pt x="108547" y="81610"/>
                </a:cubicBezTo>
                <a:cubicBezTo>
                  <a:pt x="89078" y="120015"/>
                  <a:pt x="50406" y="161620"/>
                  <a:pt x="800" y="193357"/>
                </a:cubicBezTo>
                <a:cubicBezTo>
                  <a:pt x="0" y="194158"/>
                  <a:pt x="0" y="194958"/>
                  <a:pt x="800" y="195491"/>
                </a:cubicBezTo>
                <a:lnTo>
                  <a:pt x="3201" y="197891"/>
                </a:lnTo>
                <a:cubicBezTo>
                  <a:pt x="3733" y="198158"/>
                  <a:pt x="4267" y="198158"/>
                  <a:pt x="5334" y="197624"/>
                </a:cubicBezTo>
                <a:cubicBezTo>
                  <a:pt x="35471" y="182690"/>
                  <a:pt x="63474" y="162420"/>
                  <a:pt x="86144" y="140284"/>
                </a:cubicBezTo>
                <a:lnTo>
                  <a:pt x="136551" y="186424"/>
                </a:lnTo>
                <a:cubicBezTo>
                  <a:pt x="138417" y="188023"/>
                  <a:pt x="140818" y="189891"/>
                  <a:pt x="142151" y="190424"/>
                </a:cubicBezTo>
                <a:cubicBezTo>
                  <a:pt x="145085" y="190957"/>
                  <a:pt x="148818" y="189090"/>
                  <a:pt x="149885" y="186424"/>
                </a:cubicBezTo>
                <a:cubicBezTo>
                  <a:pt x="150419" y="184823"/>
                  <a:pt x="149885" y="182690"/>
                  <a:pt x="148286" y="179756"/>
                </a:cubicBezTo>
                <a:cubicBezTo>
                  <a:pt x="145617" y="174956"/>
                  <a:pt x="140284" y="166688"/>
                  <a:pt x="135751" y="160820"/>
                </a:cubicBezTo>
                <a:moveTo>
                  <a:pt x="211226" y="115481"/>
                </a:moveTo>
                <a:lnTo>
                  <a:pt x="191491" y="116281"/>
                </a:lnTo>
                <a:lnTo>
                  <a:pt x="191491" y="25070"/>
                </a:lnTo>
                <a:lnTo>
                  <a:pt x="192024" y="11468"/>
                </a:lnTo>
                <a:cubicBezTo>
                  <a:pt x="192024" y="9068"/>
                  <a:pt x="191224" y="7201"/>
                  <a:pt x="189090" y="6400"/>
                </a:cubicBezTo>
                <a:cubicBezTo>
                  <a:pt x="181890" y="3734"/>
                  <a:pt x="165888" y="267"/>
                  <a:pt x="156820" y="0"/>
                </a:cubicBezTo>
                <a:cubicBezTo>
                  <a:pt x="154953" y="0"/>
                  <a:pt x="154152" y="267"/>
                  <a:pt x="153886" y="1334"/>
                </a:cubicBezTo>
                <a:lnTo>
                  <a:pt x="152285" y="6934"/>
                </a:lnTo>
                <a:cubicBezTo>
                  <a:pt x="161620" y="10135"/>
                  <a:pt x="170155" y="14669"/>
                  <a:pt x="175222" y="20269"/>
                </a:cubicBezTo>
                <a:lnTo>
                  <a:pt x="175222" y="209093"/>
                </a:lnTo>
                <a:cubicBezTo>
                  <a:pt x="175222" y="220561"/>
                  <a:pt x="175489" y="244297"/>
                  <a:pt x="176288" y="255765"/>
                </a:cubicBezTo>
                <a:lnTo>
                  <a:pt x="185889" y="255765"/>
                </a:lnTo>
                <a:cubicBezTo>
                  <a:pt x="189357" y="241097"/>
                  <a:pt x="191491" y="217894"/>
                  <a:pt x="191491" y="202959"/>
                </a:cubicBezTo>
                <a:lnTo>
                  <a:pt x="191491" y="126150"/>
                </a:lnTo>
                <a:lnTo>
                  <a:pt x="238964" y="125616"/>
                </a:lnTo>
                <a:cubicBezTo>
                  <a:pt x="240296" y="125616"/>
                  <a:pt x="242164" y="125350"/>
                  <a:pt x="243497" y="124549"/>
                </a:cubicBezTo>
                <a:cubicBezTo>
                  <a:pt x="245097" y="123482"/>
                  <a:pt x="246697" y="120548"/>
                  <a:pt x="246697" y="116015"/>
                </a:cubicBezTo>
                <a:cubicBezTo>
                  <a:pt x="246697" y="114147"/>
                  <a:pt x="245097" y="112547"/>
                  <a:pt x="243230" y="112014"/>
                </a:cubicBezTo>
                <a:cubicBezTo>
                  <a:pt x="238163" y="110947"/>
                  <a:pt x="227495" y="110414"/>
                  <a:pt x="219760" y="1106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3" name="Freeform 133"/>
          <p:cNvSpPr/>
          <p:nvPr/>
        </p:nvSpPr>
        <p:spPr>
          <a:xfrm>
            <a:off x="6902935" y="7801903"/>
            <a:ext cx="48806" cy="90144"/>
          </a:xfrm>
          <a:custGeom>
            <a:avLst/>
            <a:gdLst>
              <a:gd name="connsiteX0" fmla="*/ 36805 w 48806"/>
              <a:gd name="connsiteY0" fmla="*/ 36805 h 90144"/>
              <a:gd name="connsiteX1" fmla="*/ 0 w 48806"/>
              <a:gd name="connsiteY1" fmla="*/ 83744 h 90144"/>
              <a:gd name="connsiteX2" fmla="*/ 3200 w 48806"/>
              <a:gd name="connsiteY2" fmla="*/ 90144 h 90144"/>
              <a:gd name="connsiteX3" fmla="*/ 48806 w 48806"/>
              <a:gd name="connsiteY3" fmla="*/ 24003 h 90144"/>
              <a:gd name="connsiteX4" fmla="*/ 45872 w 48806"/>
              <a:gd name="connsiteY4" fmla="*/ 6134 h 90144"/>
              <a:gd name="connsiteX5" fmla="*/ 32271 w 48806"/>
              <a:gd name="connsiteY5" fmla="*/ 0 h 90144"/>
              <a:gd name="connsiteX6" fmla="*/ 18669 w 48806"/>
              <a:gd name="connsiteY6" fmla="*/ 13868 h 90144"/>
              <a:gd name="connsiteX7" fmla="*/ 27470 w 48806"/>
              <a:gd name="connsiteY7" fmla="*/ 29604 h 901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48806" h="90144">
                <a:moveTo>
                  <a:pt x="36805" y="36805"/>
                </a:moveTo>
                <a:cubicBezTo>
                  <a:pt x="32003" y="58407"/>
                  <a:pt x="19202" y="72543"/>
                  <a:pt x="0" y="83744"/>
                </a:cubicBezTo>
                <a:lnTo>
                  <a:pt x="3200" y="90144"/>
                </a:lnTo>
                <a:cubicBezTo>
                  <a:pt x="27203" y="78943"/>
                  <a:pt x="48806" y="53340"/>
                  <a:pt x="48806" y="24003"/>
                </a:cubicBezTo>
                <a:cubicBezTo>
                  <a:pt x="48806" y="16802"/>
                  <a:pt x="48006" y="12268"/>
                  <a:pt x="45872" y="6134"/>
                </a:cubicBezTo>
                <a:cubicBezTo>
                  <a:pt x="41072" y="1600"/>
                  <a:pt x="36537" y="0"/>
                  <a:pt x="32271" y="0"/>
                </a:cubicBezTo>
                <a:cubicBezTo>
                  <a:pt x="23469" y="0"/>
                  <a:pt x="18669" y="6400"/>
                  <a:pt x="18669" y="13868"/>
                </a:cubicBezTo>
                <a:cubicBezTo>
                  <a:pt x="18669" y="19736"/>
                  <a:pt x="21603" y="25070"/>
                  <a:pt x="27470" y="296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4" name="Freeform 134"/>
          <p:cNvSpPr/>
          <p:nvPr/>
        </p:nvSpPr>
        <p:spPr>
          <a:xfrm>
            <a:off x="7040011" y="7619481"/>
            <a:ext cx="244831" cy="238162"/>
          </a:xfrm>
          <a:custGeom>
            <a:avLst/>
            <a:gdLst>
              <a:gd name="connsiteX0" fmla="*/ 121615 w 244831"/>
              <a:gd name="connsiteY0" fmla="*/ 12001 h 238162"/>
              <a:gd name="connsiteX1" fmla="*/ 167487 w 244831"/>
              <a:gd name="connsiteY1" fmla="*/ 51473 h 238162"/>
              <a:gd name="connsiteX2" fmla="*/ 121615 w 244831"/>
              <a:gd name="connsiteY2" fmla="*/ 90944 h 238162"/>
              <a:gd name="connsiteX3" fmla="*/ 75743 w 244831"/>
              <a:gd name="connsiteY3" fmla="*/ 51473 h 238162"/>
              <a:gd name="connsiteX4" fmla="*/ 121615 w 244831"/>
              <a:gd name="connsiteY4" fmla="*/ 12001 h 238162"/>
              <a:gd name="connsiteX6" fmla="*/ 121615 w 244831"/>
              <a:gd name="connsiteY6" fmla="*/ 102946 h 238162"/>
              <a:gd name="connsiteX7" fmla="*/ 184290 w 244831"/>
              <a:gd name="connsiteY7" fmla="*/ 51473 h 238162"/>
              <a:gd name="connsiteX8" fmla="*/ 121615 w 244831"/>
              <a:gd name="connsiteY8" fmla="*/ 0 h 238162"/>
              <a:gd name="connsiteX9" fmla="*/ 58941 w 244831"/>
              <a:gd name="connsiteY9" fmla="*/ 51473 h 238162"/>
              <a:gd name="connsiteX10" fmla="*/ 121615 w 244831"/>
              <a:gd name="connsiteY10" fmla="*/ 102946 h 238162"/>
              <a:gd name="connsiteX12" fmla="*/ 203226 w 244831"/>
              <a:gd name="connsiteY12" fmla="*/ 124548 h 238162"/>
              <a:gd name="connsiteX13" fmla="*/ 30670 w 244831"/>
              <a:gd name="connsiteY13" fmla="*/ 127215 h 238162"/>
              <a:gd name="connsiteX14" fmla="*/ 2134 w 244831"/>
              <a:gd name="connsiteY14" fmla="*/ 124548 h 238162"/>
              <a:gd name="connsiteX15" fmla="*/ 267 w 244831"/>
              <a:gd name="connsiteY15" fmla="*/ 128282 h 238162"/>
              <a:gd name="connsiteX16" fmla="*/ 1067 w 244831"/>
              <a:gd name="connsiteY16" fmla="*/ 130415 h 238162"/>
              <a:gd name="connsiteX17" fmla="*/ 26403 w 244831"/>
              <a:gd name="connsiteY17" fmla="*/ 143217 h 238162"/>
              <a:gd name="connsiteX18" fmla="*/ 52274 w 244831"/>
              <a:gd name="connsiteY18" fmla="*/ 138150 h 238162"/>
              <a:gd name="connsiteX19" fmla="*/ 114681 w 244831"/>
              <a:gd name="connsiteY19" fmla="*/ 136816 h 238162"/>
              <a:gd name="connsiteX20" fmla="*/ 114681 w 244831"/>
              <a:gd name="connsiteY20" fmla="*/ 190957 h 238162"/>
              <a:gd name="connsiteX21" fmla="*/ 115748 w 244831"/>
              <a:gd name="connsiteY21" fmla="*/ 238162 h 238162"/>
              <a:gd name="connsiteX22" fmla="*/ 125616 w 244831"/>
              <a:gd name="connsiteY22" fmla="*/ 238162 h 238162"/>
              <a:gd name="connsiteX23" fmla="*/ 130949 w 244831"/>
              <a:gd name="connsiteY23" fmla="*/ 185623 h 238162"/>
              <a:gd name="connsiteX24" fmla="*/ 130949 w 244831"/>
              <a:gd name="connsiteY24" fmla="*/ 136550 h 238162"/>
              <a:gd name="connsiteX25" fmla="*/ 209359 w 244831"/>
              <a:gd name="connsiteY25" fmla="*/ 136017 h 238162"/>
              <a:gd name="connsiteX26" fmla="*/ 239496 w 244831"/>
              <a:gd name="connsiteY26" fmla="*/ 137350 h 238162"/>
              <a:gd name="connsiteX27" fmla="*/ 244831 w 244831"/>
              <a:gd name="connsiteY27" fmla="*/ 128549 h 238162"/>
              <a:gd name="connsiteX28" fmla="*/ 241364 w 244831"/>
              <a:gd name="connsiteY28" fmla="*/ 124282 h 238162"/>
              <a:gd name="connsiteX29" fmla="*/ 212560 w 244831"/>
              <a:gd name="connsiteY29" fmla="*/ 120814 h 2381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44831" h="238162">
                <a:moveTo>
                  <a:pt x="121615" y="12001"/>
                </a:moveTo>
                <a:cubicBezTo>
                  <a:pt x="146152" y="12001"/>
                  <a:pt x="167487" y="26136"/>
                  <a:pt x="167487" y="51473"/>
                </a:cubicBezTo>
                <a:cubicBezTo>
                  <a:pt x="167487" y="76809"/>
                  <a:pt x="146152" y="90944"/>
                  <a:pt x="121615" y="90944"/>
                </a:cubicBezTo>
                <a:cubicBezTo>
                  <a:pt x="97079" y="90944"/>
                  <a:pt x="75743" y="76809"/>
                  <a:pt x="75743" y="51473"/>
                </a:cubicBezTo>
                <a:cubicBezTo>
                  <a:pt x="75743" y="26136"/>
                  <a:pt x="97079" y="12001"/>
                  <a:pt x="121615" y="12001"/>
                </a:cubicBezTo>
                <a:moveTo>
                  <a:pt x="121615" y="102946"/>
                </a:moveTo>
                <a:cubicBezTo>
                  <a:pt x="156020" y="102946"/>
                  <a:pt x="184290" y="82676"/>
                  <a:pt x="184290" y="51473"/>
                </a:cubicBezTo>
                <a:cubicBezTo>
                  <a:pt x="184290" y="20002"/>
                  <a:pt x="156020" y="0"/>
                  <a:pt x="121615" y="0"/>
                </a:cubicBezTo>
                <a:cubicBezTo>
                  <a:pt x="87211" y="0"/>
                  <a:pt x="58941" y="20002"/>
                  <a:pt x="58941" y="51473"/>
                </a:cubicBezTo>
                <a:cubicBezTo>
                  <a:pt x="58941" y="82676"/>
                  <a:pt x="87211" y="102946"/>
                  <a:pt x="121615" y="102946"/>
                </a:cubicBezTo>
                <a:moveTo>
                  <a:pt x="203226" y="124548"/>
                </a:moveTo>
                <a:cubicBezTo>
                  <a:pt x="184824" y="125616"/>
                  <a:pt x="46673" y="127482"/>
                  <a:pt x="30670" y="127215"/>
                </a:cubicBezTo>
                <a:cubicBezTo>
                  <a:pt x="22670" y="127215"/>
                  <a:pt x="10668" y="126148"/>
                  <a:pt x="2134" y="124548"/>
                </a:cubicBezTo>
                <a:lnTo>
                  <a:pt x="267" y="128282"/>
                </a:lnTo>
                <a:cubicBezTo>
                  <a:pt x="0" y="129082"/>
                  <a:pt x="267" y="129615"/>
                  <a:pt x="1067" y="130415"/>
                </a:cubicBezTo>
                <a:cubicBezTo>
                  <a:pt x="7468" y="135483"/>
                  <a:pt x="16802" y="140284"/>
                  <a:pt x="26403" y="143217"/>
                </a:cubicBezTo>
                <a:cubicBezTo>
                  <a:pt x="32538" y="141084"/>
                  <a:pt x="45606" y="138684"/>
                  <a:pt x="52274" y="138150"/>
                </a:cubicBezTo>
                <a:cubicBezTo>
                  <a:pt x="58141" y="137883"/>
                  <a:pt x="84811" y="137350"/>
                  <a:pt x="114681" y="136816"/>
                </a:cubicBezTo>
                <a:lnTo>
                  <a:pt x="114681" y="190957"/>
                </a:lnTo>
                <a:cubicBezTo>
                  <a:pt x="114681" y="203225"/>
                  <a:pt x="115215" y="225895"/>
                  <a:pt x="115748" y="238162"/>
                </a:cubicBezTo>
                <a:lnTo>
                  <a:pt x="125616" y="238162"/>
                </a:lnTo>
                <a:cubicBezTo>
                  <a:pt x="128816" y="223761"/>
                  <a:pt x="130949" y="199224"/>
                  <a:pt x="130949" y="185623"/>
                </a:cubicBezTo>
                <a:lnTo>
                  <a:pt x="130949" y="136550"/>
                </a:lnTo>
                <a:cubicBezTo>
                  <a:pt x="165621" y="136283"/>
                  <a:pt x="200292" y="136017"/>
                  <a:pt x="209359" y="136017"/>
                </a:cubicBezTo>
                <a:cubicBezTo>
                  <a:pt x="217361" y="136017"/>
                  <a:pt x="232563" y="136550"/>
                  <a:pt x="239496" y="137350"/>
                </a:cubicBezTo>
                <a:cubicBezTo>
                  <a:pt x="241897" y="136017"/>
                  <a:pt x="244831" y="132549"/>
                  <a:pt x="244831" y="128549"/>
                </a:cubicBezTo>
                <a:cubicBezTo>
                  <a:pt x="244831" y="126416"/>
                  <a:pt x="243497" y="125082"/>
                  <a:pt x="241364" y="124282"/>
                </a:cubicBezTo>
                <a:cubicBezTo>
                  <a:pt x="235496" y="122415"/>
                  <a:pt x="221895" y="121081"/>
                  <a:pt x="212560" y="1208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5" name="Freeform 135"/>
          <p:cNvSpPr/>
          <p:nvPr/>
        </p:nvSpPr>
        <p:spPr>
          <a:xfrm>
            <a:off x="7289643" y="7615213"/>
            <a:ext cx="244831" cy="245097"/>
          </a:xfrm>
          <a:custGeom>
            <a:avLst/>
            <a:gdLst>
              <a:gd name="connsiteX0" fmla="*/ 203226 w 244831"/>
              <a:gd name="connsiteY0" fmla="*/ 125883 h 245097"/>
              <a:gd name="connsiteX1" fmla="*/ 130417 w 244831"/>
              <a:gd name="connsiteY1" fmla="*/ 127483 h 245097"/>
              <a:gd name="connsiteX2" fmla="*/ 130417 w 244831"/>
              <a:gd name="connsiteY2" fmla="*/ 97346 h 245097"/>
              <a:gd name="connsiteX3" fmla="*/ 195491 w 244831"/>
              <a:gd name="connsiteY3" fmla="*/ 96279 h 245097"/>
              <a:gd name="connsiteX4" fmla="*/ 198424 w 244831"/>
              <a:gd name="connsiteY4" fmla="*/ 95212 h 245097"/>
              <a:gd name="connsiteX5" fmla="*/ 200825 w 244831"/>
              <a:gd name="connsiteY5" fmla="*/ 87478 h 245097"/>
              <a:gd name="connsiteX6" fmla="*/ 197892 w 244831"/>
              <a:gd name="connsiteY6" fmla="*/ 84544 h 245097"/>
              <a:gd name="connsiteX7" fmla="*/ 174955 w 244831"/>
              <a:gd name="connsiteY7" fmla="*/ 82944 h 245097"/>
              <a:gd name="connsiteX8" fmla="*/ 167487 w 244831"/>
              <a:gd name="connsiteY8" fmla="*/ 86944 h 245097"/>
              <a:gd name="connsiteX9" fmla="*/ 76543 w 244831"/>
              <a:gd name="connsiteY9" fmla="*/ 88812 h 245097"/>
              <a:gd name="connsiteX10" fmla="*/ 72009 w 244831"/>
              <a:gd name="connsiteY10" fmla="*/ 84544 h 245097"/>
              <a:gd name="connsiteX11" fmla="*/ 72009 w 244831"/>
              <a:gd name="connsiteY11" fmla="*/ 55474 h 245097"/>
              <a:gd name="connsiteX12" fmla="*/ 185890 w 244831"/>
              <a:gd name="connsiteY12" fmla="*/ 53873 h 245097"/>
              <a:gd name="connsiteX13" fmla="*/ 188290 w 244831"/>
              <a:gd name="connsiteY13" fmla="*/ 48273 h 245097"/>
              <a:gd name="connsiteX14" fmla="*/ 186957 w 244831"/>
              <a:gd name="connsiteY14" fmla="*/ 46406 h 245097"/>
              <a:gd name="connsiteX15" fmla="*/ 181890 w 244831"/>
              <a:gd name="connsiteY15" fmla="*/ 43739 h 245097"/>
              <a:gd name="connsiteX16" fmla="*/ 186957 w 244831"/>
              <a:gd name="connsiteY16" fmla="*/ 14936 h 245097"/>
              <a:gd name="connsiteX17" fmla="*/ 189890 w 244831"/>
              <a:gd name="connsiteY17" fmla="*/ 9334 h 245097"/>
              <a:gd name="connsiteX18" fmla="*/ 189357 w 244831"/>
              <a:gd name="connsiteY18" fmla="*/ 5868 h 245097"/>
              <a:gd name="connsiteX19" fmla="*/ 180556 w 244831"/>
              <a:gd name="connsiteY19" fmla="*/ 533 h 245097"/>
              <a:gd name="connsiteX20" fmla="*/ 176289 w 244831"/>
              <a:gd name="connsiteY20" fmla="*/ 533 h 245097"/>
              <a:gd name="connsiteX21" fmla="*/ 169088 w 244831"/>
              <a:gd name="connsiteY21" fmla="*/ 4268 h 245097"/>
              <a:gd name="connsiteX22" fmla="*/ 67475 w 244831"/>
              <a:gd name="connsiteY22" fmla="*/ 6135 h 245097"/>
              <a:gd name="connsiteX23" fmla="*/ 43206 w 244831"/>
              <a:gd name="connsiteY23" fmla="*/ 3734 h 245097"/>
              <a:gd name="connsiteX24" fmla="*/ 41605 w 244831"/>
              <a:gd name="connsiteY24" fmla="*/ 6401 h 245097"/>
              <a:gd name="connsiteX25" fmla="*/ 42405 w 244831"/>
              <a:gd name="connsiteY25" fmla="*/ 9068 h 245097"/>
              <a:gd name="connsiteX26" fmla="*/ 64274 w 244831"/>
              <a:gd name="connsiteY26" fmla="*/ 19736 h 245097"/>
              <a:gd name="connsiteX27" fmla="*/ 86144 w 244831"/>
              <a:gd name="connsiteY27" fmla="*/ 15735 h 245097"/>
              <a:gd name="connsiteX28" fmla="*/ 168022 w 244831"/>
              <a:gd name="connsiteY28" fmla="*/ 14135 h 245097"/>
              <a:gd name="connsiteX29" fmla="*/ 167221 w 244831"/>
              <a:gd name="connsiteY29" fmla="*/ 43739 h 245097"/>
              <a:gd name="connsiteX30" fmla="*/ 163220 w 244831"/>
              <a:gd name="connsiteY30" fmla="*/ 45072 h 245097"/>
              <a:gd name="connsiteX31" fmla="*/ 72276 w 244831"/>
              <a:gd name="connsiteY31" fmla="*/ 46672 h 245097"/>
              <a:gd name="connsiteX32" fmla="*/ 43206 w 244831"/>
              <a:gd name="connsiteY32" fmla="*/ 45339 h 245097"/>
              <a:gd name="connsiteX33" fmla="*/ 40539 w 244831"/>
              <a:gd name="connsiteY33" fmla="*/ 46672 h 245097"/>
              <a:gd name="connsiteX34" fmla="*/ 39471 w 244831"/>
              <a:gd name="connsiteY34" fmla="*/ 51474 h 245097"/>
              <a:gd name="connsiteX35" fmla="*/ 54940 w 244831"/>
              <a:gd name="connsiteY35" fmla="*/ 57607 h 245097"/>
              <a:gd name="connsiteX36" fmla="*/ 54940 w 244831"/>
              <a:gd name="connsiteY36" fmla="*/ 82677 h 245097"/>
              <a:gd name="connsiteX37" fmla="*/ 72542 w 244831"/>
              <a:gd name="connsiteY37" fmla="*/ 98146 h 245097"/>
              <a:gd name="connsiteX38" fmla="*/ 114148 w 244831"/>
              <a:gd name="connsiteY38" fmla="*/ 97613 h 245097"/>
              <a:gd name="connsiteX39" fmla="*/ 114148 w 244831"/>
              <a:gd name="connsiteY39" fmla="*/ 127750 h 245097"/>
              <a:gd name="connsiteX40" fmla="*/ 30670 w 244831"/>
              <a:gd name="connsiteY40" fmla="*/ 128550 h 245097"/>
              <a:gd name="connsiteX41" fmla="*/ 2134 w 244831"/>
              <a:gd name="connsiteY41" fmla="*/ 125883 h 245097"/>
              <a:gd name="connsiteX42" fmla="*/ 267 w 244831"/>
              <a:gd name="connsiteY42" fmla="*/ 129616 h 245097"/>
              <a:gd name="connsiteX43" fmla="*/ 1067 w 244831"/>
              <a:gd name="connsiteY43" fmla="*/ 131750 h 245097"/>
              <a:gd name="connsiteX44" fmla="*/ 26403 w 244831"/>
              <a:gd name="connsiteY44" fmla="*/ 144552 h 245097"/>
              <a:gd name="connsiteX45" fmla="*/ 52274 w 244831"/>
              <a:gd name="connsiteY45" fmla="*/ 139485 h 245097"/>
              <a:gd name="connsiteX46" fmla="*/ 209359 w 244831"/>
              <a:gd name="connsiteY46" fmla="*/ 137351 h 245097"/>
              <a:gd name="connsiteX47" fmla="*/ 239496 w 244831"/>
              <a:gd name="connsiteY47" fmla="*/ 138685 h 245097"/>
              <a:gd name="connsiteX48" fmla="*/ 244831 w 244831"/>
              <a:gd name="connsiteY48" fmla="*/ 129884 h 245097"/>
              <a:gd name="connsiteX49" fmla="*/ 241364 w 244831"/>
              <a:gd name="connsiteY49" fmla="*/ 125883 h 245097"/>
              <a:gd name="connsiteX50" fmla="*/ 212560 w 244831"/>
              <a:gd name="connsiteY50" fmla="*/ 122149 h 245097"/>
              <a:gd name="connsiteX52" fmla="*/ 121882 w 244831"/>
              <a:gd name="connsiteY52" fmla="*/ 157353 h 245097"/>
              <a:gd name="connsiteX53" fmla="*/ 63474 w 244831"/>
              <a:gd name="connsiteY53" fmla="*/ 200558 h 245097"/>
              <a:gd name="connsiteX54" fmla="*/ 121882 w 244831"/>
              <a:gd name="connsiteY54" fmla="*/ 245097 h 245097"/>
              <a:gd name="connsiteX55" fmla="*/ 180289 w 244831"/>
              <a:gd name="connsiteY55" fmla="*/ 200558 h 245097"/>
              <a:gd name="connsiteX56" fmla="*/ 121882 w 244831"/>
              <a:gd name="connsiteY56" fmla="*/ 157353 h 245097"/>
              <a:gd name="connsiteX58" fmla="*/ 121882 w 244831"/>
              <a:gd name="connsiteY58" fmla="*/ 233362 h 245097"/>
              <a:gd name="connsiteX59" fmla="*/ 80811 w 244831"/>
              <a:gd name="connsiteY59" fmla="*/ 200558 h 245097"/>
              <a:gd name="connsiteX60" fmla="*/ 121882 w 244831"/>
              <a:gd name="connsiteY60" fmla="*/ 167755 h 245097"/>
              <a:gd name="connsiteX61" fmla="*/ 163220 w 244831"/>
              <a:gd name="connsiteY61" fmla="*/ 200558 h 245097"/>
              <a:gd name="connsiteX62" fmla="*/ 121882 w 244831"/>
              <a:gd name="connsiteY62" fmla="*/ 233362 h 2450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831" h="245097">
                <a:moveTo>
                  <a:pt x="203226" y="125883"/>
                </a:moveTo>
                <a:cubicBezTo>
                  <a:pt x="195225" y="126416"/>
                  <a:pt x="164020" y="127215"/>
                  <a:pt x="130417" y="127483"/>
                </a:cubicBezTo>
                <a:lnTo>
                  <a:pt x="130417" y="97346"/>
                </a:lnTo>
                <a:lnTo>
                  <a:pt x="195491" y="96279"/>
                </a:lnTo>
                <a:cubicBezTo>
                  <a:pt x="196558" y="96279"/>
                  <a:pt x="197624" y="96012"/>
                  <a:pt x="198424" y="95212"/>
                </a:cubicBezTo>
                <a:cubicBezTo>
                  <a:pt x="199492" y="94145"/>
                  <a:pt x="200825" y="91478"/>
                  <a:pt x="200825" y="87478"/>
                </a:cubicBezTo>
                <a:cubicBezTo>
                  <a:pt x="200825" y="85878"/>
                  <a:pt x="199758" y="84811"/>
                  <a:pt x="197892" y="84544"/>
                </a:cubicBezTo>
                <a:cubicBezTo>
                  <a:pt x="193358" y="83477"/>
                  <a:pt x="182156" y="82677"/>
                  <a:pt x="174955" y="82944"/>
                </a:cubicBezTo>
                <a:lnTo>
                  <a:pt x="167487" y="86944"/>
                </a:lnTo>
                <a:cubicBezTo>
                  <a:pt x="151753" y="88012"/>
                  <a:pt x="98946" y="89078"/>
                  <a:pt x="76543" y="88812"/>
                </a:cubicBezTo>
                <a:cubicBezTo>
                  <a:pt x="73076" y="88812"/>
                  <a:pt x="72009" y="87478"/>
                  <a:pt x="72009" y="84544"/>
                </a:cubicBezTo>
                <a:lnTo>
                  <a:pt x="72009" y="55474"/>
                </a:lnTo>
                <a:lnTo>
                  <a:pt x="185890" y="53873"/>
                </a:lnTo>
                <a:cubicBezTo>
                  <a:pt x="186957" y="53074"/>
                  <a:pt x="188290" y="50940"/>
                  <a:pt x="188290" y="48273"/>
                </a:cubicBezTo>
                <a:cubicBezTo>
                  <a:pt x="188290" y="47472"/>
                  <a:pt x="187757" y="46940"/>
                  <a:pt x="186957" y="46406"/>
                </a:cubicBezTo>
                <a:lnTo>
                  <a:pt x="181890" y="43739"/>
                </a:lnTo>
                <a:cubicBezTo>
                  <a:pt x="183756" y="36805"/>
                  <a:pt x="186424" y="22937"/>
                  <a:pt x="186957" y="14936"/>
                </a:cubicBezTo>
                <a:lnTo>
                  <a:pt x="189890" y="9334"/>
                </a:lnTo>
                <a:cubicBezTo>
                  <a:pt x="190424" y="8268"/>
                  <a:pt x="190424" y="6934"/>
                  <a:pt x="189357" y="5868"/>
                </a:cubicBezTo>
                <a:cubicBezTo>
                  <a:pt x="187490" y="4534"/>
                  <a:pt x="182690" y="1867"/>
                  <a:pt x="180556" y="533"/>
                </a:cubicBezTo>
                <a:cubicBezTo>
                  <a:pt x="178956" y="0"/>
                  <a:pt x="177356" y="0"/>
                  <a:pt x="176289" y="533"/>
                </a:cubicBezTo>
                <a:lnTo>
                  <a:pt x="169088" y="4268"/>
                </a:lnTo>
                <a:cubicBezTo>
                  <a:pt x="152019" y="5068"/>
                  <a:pt x="81877" y="6401"/>
                  <a:pt x="67475" y="6135"/>
                </a:cubicBezTo>
                <a:cubicBezTo>
                  <a:pt x="60540" y="6135"/>
                  <a:pt x="50140" y="5335"/>
                  <a:pt x="43206" y="3734"/>
                </a:cubicBezTo>
                <a:lnTo>
                  <a:pt x="41605" y="6401"/>
                </a:lnTo>
                <a:cubicBezTo>
                  <a:pt x="41339" y="7201"/>
                  <a:pt x="41339" y="8001"/>
                  <a:pt x="42405" y="9068"/>
                </a:cubicBezTo>
                <a:cubicBezTo>
                  <a:pt x="48273" y="13068"/>
                  <a:pt x="55740" y="17069"/>
                  <a:pt x="64274" y="19736"/>
                </a:cubicBezTo>
                <a:cubicBezTo>
                  <a:pt x="71209" y="17869"/>
                  <a:pt x="81611" y="16002"/>
                  <a:pt x="86144" y="15735"/>
                </a:cubicBezTo>
                <a:cubicBezTo>
                  <a:pt x="97345" y="14936"/>
                  <a:pt x="150686" y="13869"/>
                  <a:pt x="168022" y="14135"/>
                </a:cubicBezTo>
                <a:cubicBezTo>
                  <a:pt x="168287" y="20803"/>
                  <a:pt x="168022" y="36805"/>
                  <a:pt x="167221" y="43739"/>
                </a:cubicBezTo>
                <a:lnTo>
                  <a:pt x="163220" y="45072"/>
                </a:lnTo>
                <a:cubicBezTo>
                  <a:pt x="152286" y="45872"/>
                  <a:pt x="93878" y="46406"/>
                  <a:pt x="72276" y="46672"/>
                </a:cubicBezTo>
                <a:cubicBezTo>
                  <a:pt x="65875" y="45872"/>
                  <a:pt x="50140" y="45339"/>
                  <a:pt x="43206" y="45339"/>
                </a:cubicBezTo>
                <a:cubicBezTo>
                  <a:pt x="41605" y="45339"/>
                  <a:pt x="40805" y="45872"/>
                  <a:pt x="40539" y="46672"/>
                </a:cubicBezTo>
                <a:lnTo>
                  <a:pt x="39471" y="51474"/>
                </a:lnTo>
                <a:cubicBezTo>
                  <a:pt x="45606" y="52274"/>
                  <a:pt x="51206" y="54674"/>
                  <a:pt x="54940" y="57607"/>
                </a:cubicBezTo>
                <a:lnTo>
                  <a:pt x="54940" y="82677"/>
                </a:lnTo>
                <a:cubicBezTo>
                  <a:pt x="54940" y="93878"/>
                  <a:pt x="58941" y="98146"/>
                  <a:pt x="72542" y="98146"/>
                </a:cubicBezTo>
                <a:lnTo>
                  <a:pt x="114148" y="97613"/>
                </a:lnTo>
                <a:lnTo>
                  <a:pt x="114148" y="127750"/>
                </a:lnTo>
                <a:cubicBezTo>
                  <a:pt x="76009" y="128283"/>
                  <a:pt x="38671" y="128550"/>
                  <a:pt x="30670" y="128550"/>
                </a:cubicBezTo>
                <a:cubicBezTo>
                  <a:pt x="22670" y="128550"/>
                  <a:pt x="10668" y="127483"/>
                  <a:pt x="2134" y="125883"/>
                </a:cubicBezTo>
                <a:lnTo>
                  <a:pt x="267" y="129616"/>
                </a:lnTo>
                <a:cubicBezTo>
                  <a:pt x="0" y="130416"/>
                  <a:pt x="267" y="131217"/>
                  <a:pt x="1067" y="131750"/>
                </a:cubicBezTo>
                <a:cubicBezTo>
                  <a:pt x="7468" y="136817"/>
                  <a:pt x="16802" y="141618"/>
                  <a:pt x="26403" y="144552"/>
                </a:cubicBezTo>
                <a:cubicBezTo>
                  <a:pt x="32538" y="142418"/>
                  <a:pt x="45606" y="140018"/>
                  <a:pt x="52274" y="139485"/>
                </a:cubicBezTo>
                <a:cubicBezTo>
                  <a:pt x="66142" y="138685"/>
                  <a:pt x="190690" y="137084"/>
                  <a:pt x="209359" y="137351"/>
                </a:cubicBezTo>
                <a:cubicBezTo>
                  <a:pt x="217361" y="137351"/>
                  <a:pt x="232563" y="137884"/>
                  <a:pt x="239496" y="138685"/>
                </a:cubicBezTo>
                <a:cubicBezTo>
                  <a:pt x="241897" y="137618"/>
                  <a:pt x="244831" y="133883"/>
                  <a:pt x="244831" y="129884"/>
                </a:cubicBezTo>
                <a:cubicBezTo>
                  <a:pt x="244831" y="127750"/>
                  <a:pt x="243497" y="126416"/>
                  <a:pt x="241364" y="125883"/>
                </a:cubicBezTo>
                <a:cubicBezTo>
                  <a:pt x="235496" y="123749"/>
                  <a:pt x="221894" y="122416"/>
                  <a:pt x="212560" y="122149"/>
                </a:cubicBezTo>
                <a:moveTo>
                  <a:pt x="121882" y="157353"/>
                </a:moveTo>
                <a:cubicBezTo>
                  <a:pt x="87211" y="157353"/>
                  <a:pt x="63474" y="174955"/>
                  <a:pt x="63474" y="200558"/>
                </a:cubicBezTo>
                <a:cubicBezTo>
                  <a:pt x="63474" y="226695"/>
                  <a:pt x="87211" y="245097"/>
                  <a:pt x="121882" y="245097"/>
                </a:cubicBezTo>
                <a:cubicBezTo>
                  <a:pt x="156552" y="245097"/>
                  <a:pt x="180289" y="226695"/>
                  <a:pt x="180289" y="200558"/>
                </a:cubicBezTo>
                <a:cubicBezTo>
                  <a:pt x="180289" y="174955"/>
                  <a:pt x="156552" y="157353"/>
                  <a:pt x="121882" y="157353"/>
                </a:cubicBezTo>
                <a:moveTo>
                  <a:pt x="121882" y="233362"/>
                </a:moveTo>
                <a:cubicBezTo>
                  <a:pt x="97879" y="233362"/>
                  <a:pt x="80811" y="220828"/>
                  <a:pt x="80811" y="200558"/>
                </a:cubicBezTo>
                <a:cubicBezTo>
                  <a:pt x="80811" y="180290"/>
                  <a:pt x="97879" y="167755"/>
                  <a:pt x="121882" y="167755"/>
                </a:cubicBezTo>
                <a:cubicBezTo>
                  <a:pt x="145885" y="167755"/>
                  <a:pt x="163220" y="180290"/>
                  <a:pt x="163220" y="200558"/>
                </a:cubicBezTo>
                <a:cubicBezTo>
                  <a:pt x="163220" y="220828"/>
                  <a:pt x="145885" y="233362"/>
                  <a:pt x="121882" y="2333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6" name="Freeform 136"/>
          <p:cNvSpPr/>
          <p:nvPr/>
        </p:nvSpPr>
        <p:spPr>
          <a:xfrm>
            <a:off x="7541674" y="7602678"/>
            <a:ext cx="246698" cy="255765"/>
          </a:xfrm>
          <a:custGeom>
            <a:avLst/>
            <a:gdLst>
              <a:gd name="connsiteX0" fmla="*/ 37339 w 246698"/>
              <a:gd name="connsiteY0" fmla="*/ 31204 h 255765"/>
              <a:gd name="connsiteX1" fmla="*/ 37605 w 246698"/>
              <a:gd name="connsiteY1" fmla="*/ 33071 h 255765"/>
              <a:gd name="connsiteX2" fmla="*/ 54140 w 246698"/>
              <a:gd name="connsiteY2" fmla="*/ 46940 h 255765"/>
              <a:gd name="connsiteX3" fmla="*/ 58941 w 246698"/>
              <a:gd name="connsiteY3" fmla="*/ 48006 h 255765"/>
              <a:gd name="connsiteX4" fmla="*/ 103746 w 246698"/>
              <a:gd name="connsiteY4" fmla="*/ 46406 h 255765"/>
              <a:gd name="connsiteX5" fmla="*/ 107214 w 246698"/>
              <a:gd name="connsiteY5" fmla="*/ 44806 h 255765"/>
              <a:gd name="connsiteX6" fmla="*/ 108014 w 246698"/>
              <a:gd name="connsiteY6" fmla="*/ 36005 h 255765"/>
              <a:gd name="connsiteX7" fmla="*/ 104280 w 246698"/>
              <a:gd name="connsiteY7" fmla="*/ 33604 h 255765"/>
              <a:gd name="connsiteX8" fmla="*/ 38939 w 246698"/>
              <a:gd name="connsiteY8" fmla="*/ 28804 h 255765"/>
              <a:gd name="connsiteX10" fmla="*/ 123483 w 246698"/>
              <a:gd name="connsiteY10" fmla="*/ 156819 h 255765"/>
              <a:gd name="connsiteX11" fmla="*/ 93879 w 246698"/>
              <a:gd name="connsiteY11" fmla="*/ 132283 h 255765"/>
              <a:gd name="connsiteX12" fmla="*/ 128817 w 246698"/>
              <a:gd name="connsiteY12" fmla="*/ 82677 h 255765"/>
              <a:gd name="connsiteX13" fmla="*/ 133884 w 246698"/>
              <a:gd name="connsiteY13" fmla="*/ 75476 h 255765"/>
              <a:gd name="connsiteX14" fmla="*/ 133617 w 246698"/>
              <a:gd name="connsiteY14" fmla="*/ 72275 h 255765"/>
              <a:gd name="connsiteX15" fmla="*/ 122682 w 246698"/>
              <a:gd name="connsiteY15" fmla="*/ 67209 h 255765"/>
              <a:gd name="connsiteX16" fmla="*/ 118415 w 246698"/>
              <a:gd name="connsiteY16" fmla="*/ 67209 h 255765"/>
              <a:gd name="connsiteX17" fmla="*/ 110148 w 246698"/>
              <a:gd name="connsiteY17" fmla="*/ 71475 h 255765"/>
              <a:gd name="connsiteX18" fmla="*/ 31471 w 246698"/>
              <a:gd name="connsiteY18" fmla="*/ 73075 h 255765"/>
              <a:gd name="connsiteX19" fmla="*/ 8802 w 246698"/>
              <a:gd name="connsiteY19" fmla="*/ 71475 h 255765"/>
              <a:gd name="connsiteX20" fmla="*/ 7202 w 246698"/>
              <a:gd name="connsiteY20" fmla="*/ 74143 h 255765"/>
              <a:gd name="connsiteX21" fmla="*/ 8002 w 246698"/>
              <a:gd name="connsiteY21" fmla="*/ 76543 h 255765"/>
              <a:gd name="connsiteX22" fmla="*/ 28004 w 246698"/>
              <a:gd name="connsiteY22" fmla="*/ 87211 h 255765"/>
              <a:gd name="connsiteX23" fmla="*/ 48806 w 246698"/>
              <a:gd name="connsiteY23" fmla="*/ 83210 h 255765"/>
              <a:gd name="connsiteX24" fmla="*/ 108547 w 246698"/>
              <a:gd name="connsiteY24" fmla="*/ 81610 h 255765"/>
              <a:gd name="connsiteX25" fmla="*/ 801 w 246698"/>
              <a:gd name="connsiteY25" fmla="*/ 193357 h 255765"/>
              <a:gd name="connsiteX26" fmla="*/ 801 w 246698"/>
              <a:gd name="connsiteY26" fmla="*/ 195491 h 255765"/>
              <a:gd name="connsiteX27" fmla="*/ 3201 w 246698"/>
              <a:gd name="connsiteY27" fmla="*/ 197891 h 255765"/>
              <a:gd name="connsiteX28" fmla="*/ 5334 w 246698"/>
              <a:gd name="connsiteY28" fmla="*/ 197624 h 255765"/>
              <a:gd name="connsiteX29" fmla="*/ 86144 w 246698"/>
              <a:gd name="connsiteY29" fmla="*/ 140284 h 255765"/>
              <a:gd name="connsiteX30" fmla="*/ 136551 w 246698"/>
              <a:gd name="connsiteY30" fmla="*/ 186424 h 255765"/>
              <a:gd name="connsiteX31" fmla="*/ 142152 w 246698"/>
              <a:gd name="connsiteY31" fmla="*/ 190424 h 255765"/>
              <a:gd name="connsiteX32" fmla="*/ 149886 w 246698"/>
              <a:gd name="connsiteY32" fmla="*/ 186424 h 255765"/>
              <a:gd name="connsiteX33" fmla="*/ 148286 w 246698"/>
              <a:gd name="connsiteY33" fmla="*/ 179756 h 255765"/>
              <a:gd name="connsiteX34" fmla="*/ 135751 w 246698"/>
              <a:gd name="connsiteY34" fmla="*/ 160820 h 255765"/>
              <a:gd name="connsiteX36" fmla="*/ 211227 w 246698"/>
              <a:gd name="connsiteY36" fmla="*/ 115481 h 255765"/>
              <a:gd name="connsiteX37" fmla="*/ 191491 w 246698"/>
              <a:gd name="connsiteY37" fmla="*/ 116281 h 255765"/>
              <a:gd name="connsiteX38" fmla="*/ 191491 w 246698"/>
              <a:gd name="connsiteY38" fmla="*/ 25070 h 255765"/>
              <a:gd name="connsiteX39" fmla="*/ 192025 w 246698"/>
              <a:gd name="connsiteY39" fmla="*/ 11468 h 255765"/>
              <a:gd name="connsiteX40" fmla="*/ 189091 w 246698"/>
              <a:gd name="connsiteY40" fmla="*/ 6400 h 255765"/>
              <a:gd name="connsiteX41" fmla="*/ 156821 w 246698"/>
              <a:gd name="connsiteY41" fmla="*/ 0 h 255765"/>
              <a:gd name="connsiteX42" fmla="*/ 153886 w 246698"/>
              <a:gd name="connsiteY42" fmla="*/ 1334 h 255765"/>
              <a:gd name="connsiteX43" fmla="*/ 152286 w 246698"/>
              <a:gd name="connsiteY43" fmla="*/ 6934 h 255765"/>
              <a:gd name="connsiteX44" fmla="*/ 175222 w 246698"/>
              <a:gd name="connsiteY44" fmla="*/ 20269 h 255765"/>
              <a:gd name="connsiteX45" fmla="*/ 175222 w 246698"/>
              <a:gd name="connsiteY45" fmla="*/ 209093 h 255765"/>
              <a:gd name="connsiteX46" fmla="*/ 176289 w 246698"/>
              <a:gd name="connsiteY46" fmla="*/ 255765 h 255765"/>
              <a:gd name="connsiteX47" fmla="*/ 185890 w 246698"/>
              <a:gd name="connsiteY47" fmla="*/ 255765 h 255765"/>
              <a:gd name="connsiteX48" fmla="*/ 191491 w 246698"/>
              <a:gd name="connsiteY48" fmla="*/ 202959 h 255765"/>
              <a:gd name="connsiteX49" fmla="*/ 191491 w 246698"/>
              <a:gd name="connsiteY49" fmla="*/ 126150 h 255765"/>
              <a:gd name="connsiteX50" fmla="*/ 238964 w 246698"/>
              <a:gd name="connsiteY50" fmla="*/ 125616 h 255765"/>
              <a:gd name="connsiteX51" fmla="*/ 243498 w 246698"/>
              <a:gd name="connsiteY51" fmla="*/ 124549 h 255765"/>
              <a:gd name="connsiteX52" fmla="*/ 246698 w 246698"/>
              <a:gd name="connsiteY52" fmla="*/ 116015 h 255765"/>
              <a:gd name="connsiteX53" fmla="*/ 243231 w 246698"/>
              <a:gd name="connsiteY53" fmla="*/ 112014 h 255765"/>
              <a:gd name="connsiteX54" fmla="*/ 219761 w 246698"/>
              <a:gd name="connsiteY54" fmla="*/ 110681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6698" h="255765">
                <a:moveTo>
                  <a:pt x="37339" y="31204"/>
                </a:moveTo>
                <a:cubicBezTo>
                  <a:pt x="37071" y="31738"/>
                  <a:pt x="37071" y="32271"/>
                  <a:pt x="37605" y="33071"/>
                </a:cubicBezTo>
                <a:cubicBezTo>
                  <a:pt x="42139" y="38671"/>
                  <a:pt x="48806" y="44006"/>
                  <a:pt x="54140" y="46940"/>
                </a:cubicBezTo>
                <a:cubicBezTo>
                  <a:pt x="55741" y="47740"/>
                  <a:pt x="56541" y="48006"/>
                  <a:pt x="58941" y="48006"/>
                </a:cubicBezTo>
                <a:cubicBezTo>
                  <a:pt x="70409" y="46940"/>
                  <a:pt x="90146" y="46406"/>
                  <a:pt x="103746" y="46406"/>
                </a:cubicBezTo>
                <a:cubicBezTo>
                  <a:pt x="105080" y="46406"/>
                  <a:pt x="106414" y="46139"/>
                  <a:pt x="107214" y="44806"/>
                </a:cubicBezTo>
                <a:cubicBezTo>
                  <a:pt x="108281" y="42938"/>
                  <a:pt x="108814" y="38405"/>
                  <a:pt x="108014" y="36005"/>
                </a:cubicBezTo>
                <a:cubicBezTo>
                  <a:pt x="107747" y="34137"/>
                  <a:pt x="106414" y="33604"/>
                  <a:pt x="104280" y="33604"/>
                </a:cubicBezTo>
                <a:cubicBezTo>
                  <a:pt x="85878" y="33604"/>
                  <a:pt x="62408" y="32804"/>
                  <a:pt x="38939" y="28804"/>
                </a:cubicBezTo>
                <a:moveTo>
                  <a:pt x="123483" y="156819"/>
                </a:moveTo>
                <a:lnTo>
                  <a:pt x="93879" y="132283"/>
                </a:lnTo>
                <a:cubicBezTo>
                  <a:pt x="109081" y="116015"/>
                  <a:pt x="121083" y="99213"/>
                  <a:pt x="128817" y="82677"/>
                </a:cubicBezTo>
                <a:lnTo>
                  <a:pt x="133884" y="75476"/>
                </a:lnTo>
                <a:cubicBezTo>
                  <a:pt x="134684" y="74409"/>
                  <a:pt x="134684" y="72810"/>
                  <a:pt x="133617" y="72275"/>
                </a:cubicBezTo>
                <a:cubicBezTo>
                  <a:pt x="131217" y="70942"/>
                  <a:pt x="125616" y="68276"/>
                  <a:pt x="122682" y="67209"/>
                </a:cubicBezTo>
                <a:cubicBezTo>
                  <a:pt x="121349" y="66675"/>
                  <a:pt x="119482" y="66675"/>
                  <a:pt x="118415" y="67209"/>
                </a:cubicBezTo>
                <a:lnTo>
                  <a:pt x="110148" y="71475"/>
                </a:lnTo>
                <a:cubicBezTo>
                  <a:pt x="98146" y="72275"/>
                  <a:pt x="42139" y="73343"/>
                  <a:pt x="31471" y="73075"/>
                </a:cubicBezTo>
                <a:cubicBezTo>
                  <a:pt x="24803" y="73075"/>
                  <a:pt x="15469" y="72543"/>
                  <a:pt x="8802" y="71475"/>
                </a:cubicBezTo>
                <a:lnTo>
                  <a:pt x="7202" y="74143"/>
                </a:lnTo>
                <a:cubicBezTo>
                  <a:pt x="6934" y="74943"/>
                  <a:pt x="7202" y="75743"/>
                  <a:pt x="8002" y="76543"/>
                </a:cubicBezTo>
                <a:cubicBezTo>
                  <a:pt x="13602" y="80810"/>
                  <a:pt x="21070" y="84810"/>
                  <a:pt x="28004" y="87211"/>
                </a:cubicBezTo>
                <a:cubicBezTo>
                  <a:pt x="33072" y="85344"/>
                  <a:pt x="43473" y="83478"/>
                  <a:pt x="48806" y="83210"/>
                </a:cubicBezTo>
                <a:cubicBezTo>
                  <a:pt x="56808" y="82410"/>
                  <a:pt x="94412" y="81610"/>
                  <a:pt x="108547" y="81610"/>
                </a:cubicBezTo>
                <a:cubicBezTo>
                  <a:pt x="89078" y="120015"/>
                  <a:pt x="50407" y="161620"/>
                  <a:pt x="801" y="193357"/>
                </a:cubicBezTo>
                <a:cubicBezTo>
                  <a:pt x="0" y="194158"/>
                  <a:pt x="0" y="194958"/>
                  <a:pt x="801" y="195491"/>
                </a:cubicBezTo>
                <a:lnTo>
                  <a:pt x="3201" y="197891"/>
                </a:lnTo>
                <a:cubicBezTo>
                  <a:pt x="3734" y="198158"/>
                  <a:pt x="4267" y="198158"/>
                  <a:pt x="5334" y="197624"/>
                </a:cubicBezTo>
                <a:cubicBezTo>
                  <a:pt x="35471" y="182690"/>
                  <a:pt x="63474" y="162420"/>
                  <a:pt x="86144" y="140284"/>
                </a:cubicBezTo>
                <a:lnTo>
                  <a:pt x="136551" y="186424"/>
                </a:lnTo>
                <a:cubicBezTo>
                  <a:pt x="138418" y="188023"/>
                  <a:pt x="140818" y="189891"/>
                  <a:pt x="142152" y="190424"/>
                </a:cubicBezTo>
                <a:cubicBezTo>
                  <a:pt x="145086" y="190957"/>
                  <a:pt x="148819" y="189090"/>
                  <a:pt x="149886" y="186424"/>
                </a:cubicBezTo>
                <a:cubicBezTo>
                  <a:pt x="150420" y="184823"/>
                  <a:pt x="149886" y="182690"/>
                  <a:pt x="148286" y="179756"/>
                </a:cubicBezTo>
                <a:cubicBezTo>
                  <a:pt x="145618" y="174956"/>
                  <a:pt x="140284" y="166688"/>
                  <a:pt x="135751" y="160820"/>
                </a:cubicBezTo>
                <a:moveTo>
                  <a:pt x="211227" y="115481"/>
                </a:moveTo>
                <a:lnTo>
                  <a:pt x="191491" y="116281"/>
                </a:lnTo>
                <a:lnTo>
                  <a:pt x="191491" y="25070"/>
                </a:lnTo>
                <a:lnTo>
                  <a:pt x="192025" y="11468"/>
                </a:lnTo>
                <a:cubicBezTo>
                  <a:pt x="192025" y="9068"/>
                  <a:pt x="191225" y="7201"/>
                  <a:pt x="189091" y="6400"/>
                </a:cubicBezTo>
                <a:cubicBezTo>
                  <a:pt x="181890" y="3734"/>
                  <a:pt x="165888" y="267"/>
                  <a:pt x="156821" y="0"/>
                </a:cubicBezTo>
                <a:cubicBezTo>
                  <a:pt x="154953" y="0"/>
                  <a:pt x="154153" y="267"/>
                  <a:pt x="153886" y="1334"/>
                </a:cubicBezTo>
                <a:lnTo>
                  <a:pt x="152286" y="6934"/>
                </a:lnTo>
                <a:cubicBezTo>
                  <a:pt x="161620" y="10135"/>
                  <a:pt x="170155" y="14669"/>
                  <a:pt x="175222" y="20269"/>
                </a:cubicBezTo>
                <a:lnTo>
                  <a:pt x="175222" y="209093"/>
                </a:lnTo>
                <a:cubicBezTo>
                  <a:pt x="175222" y="220561"/>
                  <a:pt x="175489" y="244297"/>
                  <a:pt x="176289" y="255765"/>
                </a:cubicBezTo>
                <a:lnTo>
                  <a:pt x="185890" y="255765"/>
                </a:lnTo>
                <a:cubicBezTo>
                  <a:pt x="189357" y="241097"/>
                  <a:pt x="191491" y="217894"/>
                  <a:pt x="191491" y="202959"/>
                </a:cubicBezTo>
                <a:lnTo>
                  <a:pt x="191491" y="126150"/>
                </a:lnTo>
                <a:lnTo>
                  <a:pt x="238964" y="125616"/>
                </a:lnTo>
                <a:cubicBezTo>
                  <a:pt x="240297" y="125616"/>
                  <a:pt x="242164" y="125350"/>
                  <a:pt x="243498" y="124549"/>
                </a:cubicBezTo>
                <a:cubicBezTo>
                  <a:pt x="245098" y="123482"/>
                  <a:pt x="246698" y="120548"/>
                  <a:pt x="246698" y="116015"/>
                </a:cubicBezTo>
                <a:cubicBezTo>
                  <a:pt x="246698" y="114147"/>
                  <a:pt x="245098" y="112547"/>
                  <a:pt x="243231" y="112014"/>
                </a:cubicBezTo>
                <a:cubicBezTo>
                  <a:pt x="238164" y="110947"/>
                  <a:pt x="227495" y="110414"/>
                  <a:pt x="219761" y="1106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7" name="Freeform 137"/>
          <p:cNvSpPr/>
          <p:nvPr/>
        </p:nvSpPr>
        <p:spPr>
          <a:xfrm>
            <a:off x="7849636" y="7619747"/>
            <a:ext cx="244831" cy="238163"/>
          </a:xfrm>
          <a:custGeom>
            <a:avLst/>
            <a:gdLst>
              <a:gd name="connsiteX0" fmla="*/ 203226 w 244831"/>
              <a:gd name="connsiteY0" fmla="*/ 109881 h 238163"/>
              <a:gd name="connsiteX1" fmla="*/ 30670 w 244831"/>
              <a:gd name="connsiteY1" fmla="*/ 112547 h 238163"/>
              <a:gd name="connsiteX2" fmla="*/ 2134 w 244831"/>
              <a:gd name="connsiteY2" fmla="*/ 109881 h 238163"/>
              <a:gd name="connsiteX3" fmla="*/ 267 w 244831"/>
              <a:gd name="connsiteY3" fmla="*/ 113347 h 238163"/>
              <a:gd name="connsiteX4" fmla="*/ 1067 w 244831"/>
              <a:gd name="connsiteY4" fmla="*/ 115481 h 238163"/>
              <a:gd name="connsiteX5" fmla="*/ 26403 w 244831"/>
              <a:gd name="connsiteY5" fmla="*/ 128283 h 238163"/>
              <a:gd name="connsiteX6" fmla="*/ 52274 w 244831"/>
              <a:gd name="connsiteY6" fmla="*/ 123216 h 238163"/>
              <a:gd name="connsiteX7" fmla="*/ 209359 w 244831"/>
              <a:gd name="connsiteY7" fmla="*/ 121082 h 238163"/>
              <a:gd name="connsiteX8" fmla="*/ 239496 w 244831"/>
              <a:gd name="connsiteY8" fmla="*/ 122416 h 238163"/>
              <a:gd name="connsiteX9" fmla="*/ 244831 w 244831"/>
              <a:gd name="connsiteY9" fmla="*/ 113615 h 238163"/>
              <a:gd name="connsiteX10" fmla="*/ 241364 w 244831"/>
              <a:gd name="connsiteY10" fmla="*/ 109613 h 238163"/>
              <a:gd name="connsiteX11" fmla="*/ 212560 w 244831"/>
              <a:gd name="connsiteY11" fmla="*/ 105880 h 238163"/>
              <a:gd name="connsiteX13" fmla="*/ 121882 w 244831"/>
              <a:gd name="connsiteY13" fmla="*/ 145885 h 238163"/>
              <a:gd name="connsiteX14" fmla="*/ 63208 w 244831"/>
              <a:gd name="connsiteY14" fmla="*/ 191491 h 238163"/>
              <a:gd name="connsiteX15" fmla="*/ 121882 w 244831"/>
              <a:gd name="connsiteY15" fmla="*/ 238163 h 238163"/>
              <a:gd name="connsiteX16" fmla="*/ 180556 w 244831"/>
              <a:gd name="connsiteY16" fmla="*/ 191491 h 238163"/>
              <a:gd name="connsiteX17" fmla="*/ 121882 w 244831"/>
              <a:gd name="connsiteY17" fmla="*/ 145885 h 238163"/>
              <a:gd name="connsiteX19" fmla="*/ 121882 w 244831"/>
              <a:gd name="connsiteY19" fmla="*/ 226429 h 238163"/>
              <a:gd name="connsiteX20" fmla="*/ 80543 w 244831"/>
              <a:gd name="connsiteY20" fmla="*/ 191491 h 238163"/>
              <a:gd name="connsiteX21" fmla="*/ 121882 w 244831"/>
              <a:gd name="connsiteY21" fmla="*/ 156287 h 238163"/>
              <a:gd name="connsiteX22" fmla="*/ 163487 w 244831"/>
              <a:gd name="connsiteY22" fmla="*/ 191491 h 238163"/>
              <a:gd name="connsiteX23" fmla="*/ 121882 w 244831"/>
              <a:gd name="connsiteY23" fmla="*/ 226429 h 238163"/>
              <a:gd name="connsiteX25" fmla="*/ 54940 w 244831"/>
              <a:gd name="connsiteY25" fmla="*/ 62941 h 238163"/>
              <a:gd name="connsiteX26" fmla="*/ 77877 w 244831"/>
              <a:gd name="connsiteY26" fmla="*/ 82944 h 238163"/>
              <a:gd name="connsiteX27" fmla="*/ 195491 w 244831"/>
              <a:gd name="connsiteY27" fmla="*/ 81077 h 238163"/>
              <a:gd name="connsiteX28" fmla="*/ 198424 w 244831"/>
              <a:gd name="connsiteY28" fmla="*/ 79743 h 238163"/>
              <a:gd name="connsiteX29" fmla="*/ 200558 w 244831"/>
              <a:gd name="connsiteY29" fmla="*/ 72543 h 238163"/>
              <a:gd name="connsiteX30" fmla="*/ 197624 w 244831"/>
              <a:gd name="connsiteY30" fmla="*/ 69076 h 238163"/>
              <a:gd name="connsiteX31" fmla="*/ 173089 w 244831"/>
              <a:gd name="connsiteY31" fmla="*/ 67476 h 238163"/>
              <a:gd name="connsiteX32" fmla="*/ 165354 w 244831"/>
              <a:gd name="connsiteY32" fmla="*/ 71743 h 238163"/>
              <a:gd name="connsiteX33" fmla="*/ 77877 w 244831"/>
              <a:gd name="connsiteY33" fmla="*/ 73343 h 238163"/>
              <a:gd name="connsiteX34" fmla="*/ 71742 w 244831"/>
              <a:gd name="connsiteY34" fmla="*/ 66942 h 238163"/>
              <a:gd name="connsiteX35" fmla="*/ 71742 w 244831"/>
              <a:gd name="connsiteY35" fmla="*/ 15469 h 238163"/>
              <a:gd name="connsiteX36" fmla="*/ 191224 w 244831"/>
              <a:gd name="connsiteY36" fmla="*/ 14135 h 238163"/>
              <a:gd name="connsiteX37" fmla="*/ 194958 w 244831"/>
              <a:gd name="connsiteY37" fmla="*/ 12802 h 238163"/>
              <a:gd name="connsiteX38" fmla="*/ 197358 w 244831"/>
              <a:gd name="connsiteY38" fmla="*/ 5068 h 238163"/>
              <a:gd name="connsiteX39" fmla="*/ 194158 w 244831"/>
              <a:gd name="connsiteY39" fmla="*/ 1601 h 238163"/>
              <a:gd name="connsiteX40" fmla="*/ 170421 w 244831"/>
              <a:gd name="connsiteY40" fmla="*/ 267 h 238163"/>
              <a:gd name="connsiteX41" fmla="*/ 162687 w 244831"/>
              <a:gd name="connsiteY41" fmla="*/ 4001 h 238163"/>
              <a:gd name="connsiteX42" fmla="*/ 72275 w 244831"/>
              <a:gd name="connsiteY42" fmla="*/ 5334 h 238163"/>
              <a:gd name="connsiteX43" fmla="*/ 42139 w 244831"/>
              <a:gd name="connsiteY43" fmla="*/ 2934 h 238163"/>
              <a:gd name="connsiteX44" fmla="*/ 39471 w 244831"/>
              <a:gd name="connsiteY44" fmla="*/ 4534 h 238163"/>
              <a:gd name="connsiteX45" fmla="*/ 38138 w 244831"/>
              <a:gd name="connsiteY45" fmla="*/ 9868 h 238163"/>
              <a:gd name="connsiteX46" fmla="*/ 54940 w 244831"/>
              <a:gd name="connsiteY46" fmla="*/ 17069 h 2381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44831" h="238163">
                <a:moveTo>
                  <a:pt x="203226" y="109881"/>
                </a:moveTo>
                <a:cubicBezTo>
                  <a:pt x="184824" y="110947"/>
                  <a:pt x="46672" y="112814"/>
                  <a:pt x="30670" y="112547"/>
                </a:cubicBezTo>
                <a:cubicBezTo>
                  <a:pt x="22670" y="112547"/>
                  <a:pt x="10668" y="111481"/>
                  <a:pt x="2134" y="109881"/>
                </a:cubicBezTo>
                <a:lnTo>
                  <a:pt x="267" y="113347"/>
                </a:lnTo>
                <a:cubicBezTo>
                  <a:pt x="0" y="114147"/>
                  <a:pt x="267" y="114947"/>
                  <a:pt x="1067" y="115481"/>
                </a:cubicBezTo>
                <a:cubicBezTo>
                  <a:pt x="7468" y="120548"/>
                  <a:pt x="16802" y="125616"/>
                  <a:pt x="26403" y="128283"/>
                </a:cubicBezTo>
                <a:cubicBezTo>
                  <a:pt x="32537" y="126150"/>
                  <a:pt x="45606" y="123749"/>
                  <a:pt x="52274" y="123216"/>
                </a:cubicBezTo>
                <a:cubicBezTo>
                  <a:pt x="66142" y="122416"/>
                  <a:pt x="190690" y="120815"/>
                  <a:pt x="209359" y="121082"/>
                </a:cubicBezTo>
                <a:cubicBezTo>
                  <a:pt x="217361" y="121082"/>
                  <a:pt x="232562" y="121615"/>
                  <a:pt x="239496" y="122416"/>
                </a:cubicBezTo>
                <a:cubicBezTo>
                  <a:pt x="241897" y="121349"/>
                  <a:pt x="244831" y="117882"/>
                  <a:pt x="244831" y="113615"/>
                </a:cubicBezTo>
                <a:cubicBezTo>
                  <a:pt x="244831" y="111747"/>
                  <a:pt x="243497" y="110148"/>
                  <a:pt x="241364" y="109613"/>
                </a:cubicBezTo>
                <a:cubicBezTo>
                  <a:pt x="235496" y="107747"/>
                  <a:pt x="221894" y="106147"/>
                  <a:pt x="212560" y="105880"/>
                </a:cubicBezTo>
                <a:moveTo>
                  <a:pt x="121882" y="145885"/>
                </a:moveTo>
                <a:cubicBezTo>
                  <a:pt x="87478" y="145885"/>
                  <a:pt x="63208" y="164554"/>
                  <a:pt x="63208" y="191491"/>
                </a:cubicBezTo>
                <a:cubicBezTo>
                  <a:pt x="63208" y="218694"/>
                  <a:pt x="87478" y="238163"/>
                  <a:pt x="121882" y="238163"/>
                </a:cubicBezTo>
                <a:cubicBezTo>
                  <a:pt x="156552" y="238163"/>
                  <a:pt x="180556" y="218694"/>
                  <a:pt x="180556" y="191491"/>
                </a:cubicBezTo>
                <a:cubicBezTo>
                  <a:pt x="180556" y="164554"/>
                  <a:pt x="156552" y="145885"/>
                  <a:pt x="121882" y="145885"/>
                </a:cubicBezTo>
                <a:moveTo>
                  <a:pt x="121882" y="226429"/>
                </a:moveTo>
                <a:cubicBezTo>
                  <a:pt x="97879" y="226429"/>
                  <a:pt x="80543" y="213093"/>
                  <a:pt x="80543" y="191491"/>
                </a:cubicBezTo>
                <a:cubicBezTo>
                  <a:pt x="80543" y="169888"/>
                  <a:pt x="97879" y="156287"/>
                  <a:pt x="121882" y="156287"/>
                </a:cubicBezTo>
                <a:cubicBezTo>
                  <a:pt x="145885" y="156287"/>
                  <a:pt x="163487" y="169888"/>
                  <a:pt x="163487" y="191491"/>
                </a:cubicBezTo>
                <a:cubicBezTo>
                  <a:pt x="163487" y="213093"/>
                  <a:pt x="145885" y="226429"/>
                  <a:pt x="121882" y="226429"/>
                </a:cubicBezTo>
                <a:moveTo>
                  <a:pt x="54940" y="62941"/>
                </a:moveTo>
                <a:cubicBezTo>
                  <a:pt x="54940" y="76810"/>
                  <a:pt x="61075" y="83210"/>
                  <a:pt x="77877" y="82944"/>
                </a:cubicBezTo>
                <a:lnTo>
                  <a:pt x="195491" y="81077"/>
                </a:lnTo>
                <a:cubicBezTo>
                  <a:pt x="196558" y="81077"/>
                  <a:pt x="197624" y="80810"/>
                  <a:pt x="198424" y="79743"/>
                </a:cubicBezTo>
                <a:cubicBezTo>
                  <a:pt x="199492" y="78943"/>
                  <a:pt x="200558" y="76276"/>
                  <a:pt x="200558" y="72543"/>
                </a:cubicBezTo>
                <a:cubicBezTo>
                  <a:pt x="200558" y="70409"/>
                  <a:pt x="199492" y="69609"/>
                  <a:pt x="197624" y="69076"/>
                </a:cubicBezTo>
                <a:cubicBezTo>
                  <a:pt x="192558" y="68276"/>
                  <a:pt x="180823" y="67476"/>
                  <a:pt x="173089" y="67476"/>
                </a:cubicBezTo>
                <a:lnTo>
                  <a:pt x="165354" y="71743"/>
                </a:lnTo>
                <a:cubicBezTo>
                  <a:pt x="149619" y="72810"/>
                  <a:pt x="95745" y="73609"/>
                  <a:pt x="77877" y="73343"/>
                </a:cubicBezTo>
                <a:cubicBezTo>
                  <a:pt x="73342" y="73343"/>
                  <a:pt x="71742" y="71743"/>
                  <a:pt x="71742" y="66942"/>
                </a:cubicBezTo>
                <a:lnTo>
                  <a:pt x="71742" y="15469"/>
                </a:lnTo>
                <a:lnTo>
                  <a:pt x="191224" y="14135"/>
                </a:lnTo>
                <a:cubicBezTo>
                  <a:pt x="192824" y="14135"/>
                  <a:pt x="193890" y="13868"/>
                  <a:pt x="194958" y="12802"/>
                </a:cubicBezTo>
                <a:cubicBezTo>
                  <a:pt x="196291" y="11468"/>
                  <a:pt x="197358" y="8534"/>
                  <a:pt x="197358" y="5068"/>
                </a:cubicBezTo>
                <a:cubicBezTo>
                  <a:pt x="197358" y="3201"/>
                  <a:pt x="196291" y="1867"/>
                  <a:pt x="194158" y="1601"/>
                </a:cubicBezTo>
                <a:cubicBezTo>
                  <a:pt x="188557" y="534"/>
                  <a:pt x="177356" y="0"/>
                  <a:pt x="170421" y="267"/>
                </a:cubicBezTo>
                <a:lnTo>
                  <a:pt x="162687" y="4001"/>
                </a:lnTo>
                <a:cubicBezTo>
                  <a:pt x="148286" y="4800"/>
                  <a:pt x="93078" y="5600"/>
                  <a:pt x="72275" y="5334"/>
                </a:cubicBezTo>
                <a:cubicBezTo>
                  <a:pt x="65342" y="3734"/>
                  <a:pt x="49340" y="2934"/>
                  <a:pt x="42139" y="2934"/>
                </a:cubicBezTo>
                <a:cubicBezTo>
                  <a:pt x="40539" y="2934"/>
                  <a:pt x="39739" y="3467"/>
                  <a:pt x="39471" y="4534"/>
                </a:cubicBezTo>
                <a:lnTo>
                  <a:pt x="38138" y="9868"/>
                </a:lnTo>
                <a:cubicBezTo>
                  <a:pt x="44806" y="11468"/>
                  <a:pt x="50940" y="13868"/>
                  <a:pt x="54940" y="17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8" name="Freeform 138"/>
          <p:cNvSpPr/>
          <p:nvPr/>
        </p:nvSpPr>
        <p:spPr>
          <a:xfrm>
            <a:off x="8169160" y="7602678"/>
            <a:ext cx="240030" cy="255765"/>
          </a:xfrm>
          <a:custGeom>
            <a:avLst/>
            <a:gdLst>
              <a:gd name="connsiteX0" fmla="*/ 204559 w 240030"/>
              <a:gd name="connsiteY0" fmla="*/ 112014 h 255765"/>
              <a:gd name="connsiteX1" fmla="*/ 184823 w 240030"/>
              <a:gd name="connsiteY1" fmla="*/ 112814 h 255765"/>
              <a:gd name="connsiteX2" fmla="*/ 184823 w 240030"/>
              <a:gd name="connsiteY2" fmla="*/ 25070 h 255765"/>
              <a:gd name="connsiteX3" fmla="*/ 185357 w 240030"/>
              <a:gd name="connsiteY3" fmla="*/ 11468 h 255765"/>
              <a:gd name="connsiteX4" fmla="*/ 182423 w 240030"/>
              <a:gd name="connsiteY4" fmla="*/ 6400 h 255765"/>
              <a:gd name="connsiteX5" fmla="*/ 150153 w 240030"/>
              <a:gd name="connsiteY5" fmla="*/ 0 h 255765"/>
              <a:gd name="connsiteX6" fmla="*/ 147218 w 240030"/>
              <a:gd name="connsiteY6" fmla="*/ 1334 h 255765"/>
              <a:gd name="connsiteX7" fmla="*/ 145618 w 240030"/>
              <a:gd name="connsiteY7" fmla="*/ 6934 h 255765"/>
              <a:gd name="connsiteX8" fmla="*/ 168554 w 240030"/>
              <a:gd name="connsiteY8" fmla="*/ 20269 h 255765"/>
              <a:gd name="connsiteX9" fmla="*/ 168554 w 240030"/>
              <a:gd name="connsiteY9" fmla="*/ 148285 h 255765"/>
              <a:gd name="connsiteX10" fmla="*/ 39472 w 240030"/>
              <a:gd name="connsiteY10" fmla="*/ 167487 h 255765"/>
              <a:gd name="connsiteX11" fmla="*/ 34938 w 240030"/>
              <a:gd name="connsiteY11" fmla="*/ 163220 h 255765"/>
              <a:gd name="connsiteX12" fmla="*/ 34938 w 240030"/>
              <a:gd name="connsiteY12" fmla="*/ 61075 h 255765"/>
              <a:gd name="connsiteX13" fmla="*/ 120815 w 240030"/>
              <a:gd name="connsiteY13" fmla="*/ 58675 h 255765"/>
              <a:gd name="connsiteX14" fmla="*/ 123749 w 240030"/>
              <a:gd name="connsiteY14" fmla="*/ 57341 h 255765"/>
              <a:gd name="connsiteX15" fmla="*/ 125882 w 240030"/>
              <a:gd name="connsiteY15" fmla="*/ 49340 h 255765"/>
              <a:gd name="connsiteX16" fmla="*/ 122949 w 240030"/>
              <a:gd name="connsiteY16" fmla="*/ 46139 h 255765"/>
              <a:gd name="connsiteX17" fmla="*/ 101347 w 240030"/>
              <a:gd name="connsiteY17" fmla="*/ 44539 h 255765"/>
              <a:gd name="connsiteX18" fmla="*/ 94145 w 240030"/>
              <a:gd name="connsiteY18" fmla="*/ 48540 h 255765"/>
              <a:gd name="connsiteX19" fmla="*/ 35471 w 240030"/>
              <a:gd name="connsiteY19" fmla="*/ 50673 h 255765"/>
              <a:gd name="connsiteX20" fmla="*/ 4001 w 240030"/>
              <a:gd name="connsiteY20" fmla="*/ 48006 h 255765"/>
              <a:gd name="connsiteX21" fmla="*/ 1334 w 240030"/>
              <a:gd name="connsiteY21" fmla="*/ 49606 h 255765"/>
              <a:gd name="connsiteX22" fmla="*/ 0 w 240030"/>
              <a:gd name="connsiteY22" fmla="*/ 54940 h 255765"/>
              <a:gd name="connsiteX23" fmla="*/ 17869 w 240030"/>
              <a:gd name="connsiteY23" fmla="*/ 62408 h 255765"/>
              <a:gd name="connsiteX24" fmla="*/ 17869 w 240030"/>
              <a:gd name="connsiteY24" fmla="*/ 158687 h 255765"/>
              <a:gd name="connsiteX25" fmla="*/ 18936 w 240030"/>
              <a:gd name="connsiteY25" fmla="*/ 170421 h 255765"/>
              <a:gd name="connsiteX26" fmla="*/ 34672 w 240030"/>
              <a:gd name="connsiteY26" fmla="*/ 182423 h 255765"/>
              <a:gd name="connsiteX27" fmla="*/ 43206 w 240030"/>
              <a:gd name="connsiteY27" fmla="*/ 182156 h 255765"/>
              <a:gd name="connsiteX28" fmla="*/ 168554 w 240030"/>
              <a:gd name="connsiteY28" fmla="*/ 157620 h 255765"/>
              <a:gd name="connsiteX29" fmla="*/ 168554 w 240030"/>
              <a:gd name="connsiteY29" fmla="*/ 209093 h 255765"/>
              <a:gd name="connsiteX30" fmla="*/ 169621 w 240030"/>
              <a:gd name="connsiteY30" fmla="*/ 255765 h 255765"/>
              <a:gd name="connsiteX31" fmla="*/ 179222 w 240030"/>
              <a:gd name="connsiteY31" fmla="*/ 255765 h 255765"/>
              <a:gd name="connsiteX32" fmla="*/ 184823 w 240030"/>
              <a:gd name="connsiteY32" fmla="*/ 202959 h 255765"/>
              <a:gd name="connsiteX33" fmla="*/ 184823 w 240030"/>
              <a:gd name="connsiteY33" fmla="*/ 122949 h 255765"/>
              <a:gd name="connsiteX34" fmla="*/ 232296 w 240030"/>
              <a:gd name="connsiteY34" fmla="*/ 122149 h 255765"/>
              <a:gd name="connsiteX35" fmla="*/ 236830 w 240030"/>
              <a:gd name="connsiteY35" fmla="*/ 121082 h 255765"/>
              <a:gd name="connsiteX36" fmla="*/ 240030 w 240030"/>
              <a:gd name="connsiteY36" fmla="*/ 112547 h 255765"/>
              <a:gd name="connsiteX37" fmla="*/ 236563 w 240030"/>
              <a:gd name="connsiteY37" fmla="*/ 108547 h 255765"/>
              <a:gd name="connsiteX38" fmla="*/ 213093 w 240030"/>
              <a:gd name="connsiteY38" fmla="*/ 10721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5">
                <a:moveTo>
                  <a:pt x="204559" y="112014"/>
                </a:moveTo>
                <a:lnTo>
                  <a:pt x="184823" y="112814"/>
                </a:lnTo>
                <a:lnTo>
                  <a:pt x="184823" y="25070"/>
                </a:lnTo>
                <a:lnTo>
                  <a:pt x="185357" y="11468"/>
                </a:lnTo>
                <a:cubicBezTo>
                  <a:pt x="185357" y="9068"/>
                  <a:pt x="184557" y="7201"/>
                  <a:pt x="182423" y="6400"/>
                </a:cubicBezTo>
                <a:cubicBezTo>
                  <a:pt x="175222" y="3734"/>
                  <a:pt x="159220" y="267"/>
                  <a:pt x="150153" y="0"/>
                </a:cubicBezTo>
                <a:cubicBezTo>
                  <a:pt x="148285" y="0"/>
                  <a:pt x="147485" y="267"/>
                  <a:pt x="147218" y="1334"/>
                </a:cubicBezTo>
                <a:lnTo>
                  <a:pt x="145618" y="6934"/>
                </a:lnTo>
                <a:cubicBezTo>
                  <a:pt x="154953" y="10135"/>
                  <a:pt x="163487" y="14669"/>
                  <a:pt x="168554" y="20269"/>
                </a:cubicBezTo>
                <a:lnTo>
                  <a:pt x="168554" y="148285"/>
                </a:lnTo>
                <a:cubicBezTo>
                  <a:pt x="131750" y="159220"/>
                  <a:pt x="73876" y="166688"/>
                  <a:pt x="39472" y="167487"/>
                </a:cubicBezTo>
                <a:cubicBezTo>
                  <a:pt x="36005" y="167754"/>
                  <a:pt x="34938" y="166421"/>
                  <a:pt x="34938" y="163220"/>
                </a:cubicBezTo>
                <a:lnTo>
                  <a:pt x="34938" y="61075"/>
                </a:lnTo>
                <a:lnTo>
                  <a:pt x="120815" y="58675"/>
                </a:lnTo>
                <a:cubicBezTo>
                  <a:pt x="121882" y="58675"/>
                  <a:pt x="123216" y="58141"/>
                  <a:pt x="123749" y="57341"/>
                </a:cubicBezTo>
                <a:cubicBezTo>
                  <a:pt x="124816" y="56007"/>
                  <a:pt x="125882" y="53074"/>
                  <a:pt x="125882" y="49340"/>
                </a:cubicBezTo>
                <a:cubicBezTo>
                  <a:pt x="125882" y="47740"/>
                  <a:pt x="124816" y="46406"/>
                  <a:pt x="122949" y="46139"/>
                </a:cubicBezTo>
                <a:cubicBezTo>
                  <a:pt x="117882" y="45072"/>
                  <a:pt x="107480" y="44539"/>
                  <a:pt x="101347" y="44539"/>
                </a:cubicBezTo>
                <a:lnTo>
                  <a:pt x="94145" y="48540"/>
                </a:lnTo>
                <a:cubicBezTo>
                  <a:pt x="85344" y="49340"/>
                  <a:pt x="48806" y="50673"/>
                  <a:pt x="35471" y="50673"/>
                </a:cubicBezTo>
                <a:cubicBezTo>
                  <a:pt x="28270" y="49340"/>
                  <a:pt x="11202" y="48006"/>
                  <a:pt x="4001" y="48006"/>
                </a:cubicBezTo>
                <a:cubicBezTo>
                  <a:pt x="2401" y="48006"/>
                  <a:pt x="1601" y="48806"/>
                  <a:pt x="1334" y="49606"/>
                </a:cubicBezTo>
                <a:lnTo>
                  <a:pt x="0" y="54940"/>
                </a:lnTo>
                <a:cubicBezTo>
                  <a:pt x="6934" y="56274"/>
                  <a:pt x="13602" y="58941"/>
                  <a:pt x="17869" y="62408"/>
                </a:cubicBezTo>
                <a:lnTo>
                  <a:pt x="17869" y="158687"/>
                </a:lnTo>
                <a:cubicBezTo>
                  <a:pt x="17869" y="164021"/>
                  <a:pt x="18135" y="168022"/>
                  <a:pt x="18936" y="170421"/>
                </a:cubicBezTo>
                <a:cubicBezTo>
                  <a:pt x="21603" y="177889"/>
                  <a:pt x="26937" y="182423"/>
                  <a:pt x="34672" y="182423"/>
                </a:cubicBezTo>
                <a:cubicBezTo>
                  <a:pt x="37338" y="182423"/>
                  <a:pt x="40005" y="182423"/>
                  <a:pt x="43206" y="182156"/>
                </a:cubicBezTo>
                <a:cubicBezTo>
                  <a:pt x="78677" y="179489"/>
                  <a:pt x="130149" y="170421"/>
                  <a:pt x="168554" y="157620"/>
                </a:cubicBezTo>
                <a:lnTo>
                  <a:pt x="168554" y="209093"/>
                </a:lnTo>
                <a:cubicBezTo>
                  <a:pt x="168554" y="220561"/>
                  <a:pt x="168821" y="244297"/>
                  <a:pt x="169621" y="255765"/>
                </a:cubicBezTo>
                <a:lnTo>
                  <a:pt x="179222" y="255765"/>
                </a:lnTo>
                <a:cubicBezTo>
                  <a:pt x="182690" y="241097"/>
                  <a:pt x="184823" y="217894"/>
                  <a:pt x="184823" y="202959"/>
                </a:cubicBezTo>
                <a:lnTo>
                  <a:pt x="184823" y="122949"/>
                </a:lnTo>
                <a:lnTo>
                  <a:pt x="232296" y="122149"/>
                </a:lnTo>
                <a:cubicBezTo>
                  <a:pt x="233629" y="122149"/>
                  <a:pt x="235496" y="121882"/>
                  <a:pt x="236830" y="121082"/>
                </a:cubicBezTo>
                <a:cubicBezTo>
                  <a:pt x="238430" y="120282"/>
                  <a:pt x="240030" y="117081"/>
                  <a:pt x="240030" y="112547"/>
                </a:cubicBezTo>
                <a:cubicBezTo>
                  <a:pt x="240030" y="110681"/>
                  <a:pt x="238430" y="109081"/>
                  <a:pt x="236563" y="108547"/>
                </a:cubicBezTo>
                <a:cubicBezTo>
                  <a:pt x="231496" y="107480"/>
                  <a:pt x="220828" y="106947"/>
                  <a:pt x="213093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9" name="Freeform 139"/>
          <p:cNvSpPr/>
          <p:nvPr/>
        </p:nvSpPr>
        <p:spPr>
          <a:xfrm>
            <a:off x="8422791" y="7602678"/>
            <a:ext cx="236030" cy="253099"/>
          </a:xfrm>
          <a:custGeom>
            <a:avLst/>
            <a:gdLst>
              <a:gd name="connsiteX0" fmla="*/ 57874 w 236030"/>
              <a:gd name="connsiteY0" fmla="*/ 120015 h 253099"/>
              <a:gd name="connsiteX1" fmla="*/ 17335 w 236030"/>
              <a:gd name="connsiteY1" fmla="*/ 80543 h 253099"/>
              <a:gd name="connsiteX2" fmla="*/ 57874 w 236030"/>
              <a:gd name="connsiteY2" fmla="*/ 41072 h 253099"/>
              <a:gd name="connsiteX3" fmla="*/ 98413 w 236030"/>
              <a:gd name="connsiteY3" fmla="*/ 80543 h 253099"/>
              <a:gd name="connsiteX4" fmla="*/ 57874 w 236030"/>
              <a:gd name="connsiteY4" fmla="*/ 120015 h 253099"/>
              <a:gd name="connsiteX6" fmla="*/ 114947 w 236030"/>
              <a:gd name="connsiteY6" fmla="*/ 80543 h 253099"/>
              <a:gd name="connsiteX7" fmla="*/ 57874 w 236030"/>
              <a:gd name="connsiteY7" fmla="*/ 28804 h 253099"/>
              <a:gd name="connsiteX8" fmla="*/ 0 w 236030"/>
              <a:gd name="connsiteY8" fmla="*/ 80543 h 253099"/>
              <a:gd name="connsiteX9" fmla="*/ 57874 w 236030"/>
              <a:gd name="connsiteY9" fmla="*/ 132550 h 253099"/>
              <a:gd name="connsiteX10" fmla="*/ 114947 w 236030"/>
              <a:gd name="connsiteY10" fmla="*/ 80543 h 253099"/>
              <a:gd name="connsiteX12" fmla="*/ 124016 w 236030"/>
              <a:gd name="connsiteY12" fmla="*/ 239763 h 253099"/>
              <a:gd name="connsiteX13" fmla="*/ 84811 w 236030"/>
              <a:gd name="connsiteY13" fmla="*/ 202426 h 253099"/>
              <a:gd name="connsiteX14" fmla="*/ 124016 w 236030"/>
              <a:gd name="connsiteY14" fmla="*/ 164554 h 253099"/>
              <a:gd name="connsiteX15" fmla="*/ 162954 w 236030"/>
              <a:gd name="connsiteY15" fmla="*/ 202426 h 253099"/>
              <a:gd name="connsiteX16" fmla="*/ 124016 w 236030"/>
              <a:gd name="connsiteY16" fmla="*/ 239763 h 253099"/>
              <a:gd name="connsiteX18" fmla="*/ 124016 w 236030"/>
              <a:gd name="connsiteY18" fmla="*/ 153086 h 253099"/>
              <a:gd name="connsiteX19" fmla="*/ 67208 w 236030"/>
              <a:gd name="connsiteY19" fmla="*/ 202426 h 253099"/>
              <a:gd name="connsiteX20" fmla="*/ 124016 w 236030"/>
              <a:gd name="connsiteY20" fmla="*/ 253099 h 253099"/>
              <a:gd name="connsiteX21" fmla="*/ 180822 w 236030"/>
              <a:gd name="connsiteY21" fmla="*/ 202426 h 253099"/>
              <a:gd name="connsiteX22" fmla="*/ 124016 w 236030"/>
              <a:gd name="connsiteY22" fmla="*/ 153086 h 253099"/>
              <a:gd name="connsiteX24" fmla="*/ 200558 w 236030"/>
              <a:gd name="connsiteY24" fmla="*/ 109081 h 253099"/>
              <a:gd name="connsiteX25" fmla="*/ 180822 w 236030"/>
              <a:gd name="connsiteY25" fmla="*/ 109881 h 253099"/>
              <a:gd name="connsiteX26" fmla="*/ 180822 w 236030"/>
              <a:gd name="connsiteY26" fmla="*/ 66942 h 253099"/>
              <a:gd name="connsiteX27" fmla="*/ 228295 w 236030"/>
              <a:gd name="connsiteY27" fmla="*/ 66408 h 253099"/>
              <a:gd name="connsiteX28" fmla="*/ 232829 w 236030"/>
              <a:gd name="connsiteY28" fmla="*/ 65341 h 253099"/>
              <a:gd name="connsiteX29" fmla="*/ 236030 w 236030"/>
              <a:gd name="connsiteY29" fmla="*/ 56807 h 253099"/>
              <a:gd name="connsiteX30" fmla="*/ 232563 w 236030"/>
              <a:gd name="connsiteY30" fmla="*/ 52807 h 253099"/>
              <a:gd name="connsiteX31" fmla="*/ 209093 w 236030"/>
              <a:gd name="connsiteY31" fmla="*/ 51473 h 253099"/>
              <a:gd name="connsiteX32" fmla="*/ 200558 w 236030"/>
              <a:gd name="connsiteY32" fmla="*/ 56541 h 253099"/>
              <a:gd name="connsiteX33" fmla="*/ 180822 w 236030"/>
              <a:gd name="connsiteY33" fmla="*/ 57341 h 253099"/>
              <a:gd name="connsiteX34" fmla="*/ 180822 w 236030"/>
              <a:gd name="connsiteY34" fmla="*/ 25070 h 253099"/>
              <a:gd name="connsiteX35" fmla="*/ 181356 w 236030"/>
              <a:gd name="connsiteY35" fmla="*/ 11468 h 253099"/>
              <a:gd name="connsiteX36" fmla="*/ 178422 w 236030"/>
              <a:gd name="connsiteY36" fmla="*/ 6400 h 253099"/>
              <a:gd name="connsiteX37" fmla="*/ 146152 w 236030"/>
              <a:gd name="connsiteY37" fmla="*/ 0 h 253099"/>
              <a:gd name="connsiteX38" fmla="*/ 143484 w 236030"/>
              <a:gd name="connsiteY38" fmla="*/ 1334 h 253099"/>
              <a:gd name="connsiteX39" fmla="*/ 141618 w 236030"/>
              <a:gd name="connsiteY39" fmla="*/ 7201 h 253099"/>
              <a:gd name="connsiteX40" fmla="*/ 164554 w 236030"/>
              <a:gd name="connsiteY40" fmla="*/ 20269 h 253099"/>
              <a:gd name="connsiteX41" fmla="*/ 164554 w 236030"/>
              <a:gd name="connsiteY41" fmla="*/ 117081 h 253099"/>
              <a:gd name="connsiteX42" fmla="*/ 165621 w 236030"/>
              <a:gd name="connsiteY42" fmla="*/ 160020 h 253099"/>
              <a:gd name="connsiteX43" fmla="*/ 175489 w 236030"/>
              <a:gd name="connsiteY43" fmla="*/ 160020 h 253099"/>
              <a:gd name="connsiteX44" fmla="*/ 180556 w 236030"/>
              <a:gd name="connsiteY44" fmla="*/ 119749 h 253099"/>
              <a:gd name="connsiteX45" fmla="*/ 228295 w 236030"/>
              <a:gd name="connsiteY45" fmla="*/ 119215 h 253099"/>
              <a:gd name="connsiteX46" fmla="*/ 232829 w 236030"/>
              <a:gd name="connsiteY46" fmla="*/ 118148 h 253099"/>
              <a:gd name="connsiteX47" fmla="*/ 236030 w 236030"/>
              <a:gd name="connsiteY47" fmla="*/ 109613 h 253099"/>
              <a:gd name="connsiteX48" fmla="*/ 232563 w 236030"/>
              <a:gd name="connsiteY48" fmla="*/ 105613 h 253099"/>
              <a:gd name="connsiteX49" fmla="*/ 209093 w 236030"/>
              <a:gd name="connsiteY49" fmla="*/ 104280 h 2530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36030" h="253099">
                <a:moveTo>
                  <a:pt x="57874" y="120015"/>
                </a:moveTo>
                <a:cubicBezTo>
                  <a:pt x="34937" y="120015"/>
                  <a:pt x="17335" y="105080"/>
                  <a:pt x="17335" y="80543"/>
                </a:cubicBezTo>
                <a:cubicBezTo>
                  <a:pt x="17335" y="56007"/>
                  <a:pt x="34937" y="41072"/>
                  <a:pt x="57874" y="41072"/>
                </a:cubicBezTo>
                <a:cubicBezTo>
                  <a:pt x="80810" y="41072"/>
                  <a:pt x="98413" y="56007"/>
                  <a:pt x="98413" y="80543"/>
                </a:cubicBezTo>
                <a:cubicBezTo>
                  <a:pt x="98413" y="105080"/>
                  <a:pt x="80810" y="120015"/>
                  <a:pt x="57874" y="120015"/>
                </a:cubicBezTo>
                <a:moveTo>
                  <a:pt x="114947" y="80543"/>
                </a:moveTo>
                <a:cubicBezTo>
                  <a:pt x="114947" y="49873"/>
                  <a:pt x="90678" y="28804"/>
                  <a:pt x="57874" y="28804"/>
                </a:cubicBezTo>
                <a:cubicBezTo>
                  <a:pt x="24536" y="28804"/>
                  <a:pt x="0" y="49873"/>
                  <a:pt x="0" y="80543"/>
                </a:cubicBezTo>
                <a:cubicBezTo>
                  <a:pt x="0" y="111481"/>
                  <a:pt x="24536" y="132550"/>
                  <a:pt x="57874" y="132550"/>
                </a:cubicBezTo>
                <a:cubicBezTo>
                  <a:pt x="90678" y="132550"/>
                  <a:pt x="114947" y="111481"/>
                  <a:pt x="114947" y="80543"/>
                </a:cubicBezTo>
                <a:moveTo>
                  <a:pt x="124016" y="239763"/>
                </a:moveTo>
                <a:cubicBezTo>
                  <a:pt x="101346" y="239763"/>
                  <a:pt x="84811" y="225628"/>
                  <a:pt x="84811" y="202426"/>
                </a:cubicBezTo>
                <a:cubicBezTo>
                  <a:pt x="84811" y="179222"/>
                  <a:pt x="101346" y="164554"/>
                  <a:pt x="124016" y="164554"/>
                </a:cubicBezTo>
                <a:cubicBezTo>
                  <a:pt x="146418" y="164554"/>
                  <a:pt x="162954" y="179222"/>
                  <a:pt x="162954" y="202426"/>
                </a:cubicBezTo>
                <a:cubicBezTo>
                  <a:pt x="162954" y="225628"/>
                  <a:pt x="146418" y="239763"/>
                  <a:pt x="124016" y="239763"/>
                </a:cubicBezTo>
                <a:moveTo>
                  <a:pt x="124016" y="153086"/>
                </a:moveTo>
                <a:cubicBezTo>
                  <a:pt x="90945" y="153086"/>
                  <a:pt x="67208" y="173355"/>
                  <a:pt x="67208" y="202426"/>
                </a:cubicBezTo>
                <a:cubicBezTo>
                  <a:pt x="67208" y="232028"/>
                  <a:pt x="90945" y="253099"/>
                  <a:pt x="124016" y="253099"/>
                </a:cubicBezTo>
                <a:cubicBezTo>
                  <a:pt x="157087" y="253099"/>
                  <a:pt x="180822" y="232028"/>
                  <a:pt x="180822" y="202426"/>
                </a:cubicBezTo>
                <a:cubicBezTo>
                  <a:pt x="180822" y="173355"/>
                  <a:pt x="157087" y="153086"/>
                  <a:pt x="124016" y="153086"/>
                </a:cubicBezTo>
                <a:moveTo>
                  <a:pt x="200558" y="109081"/>
                </a:moveTo>
                <a:lnTo>
                  <a:pt x="180822" y="109881"/>
                </a:lnTo>
                <a:lnTo>
                  <a:pt x="180822" y="66942"/>
                </a:lnTo>
                <a:lnTo>
                  <a:pt x="228295" y="66408"/>
                </a:lnTo>
                <a:cubicBezTo>
                  <a:pt x="229629" y="66408"/>
                  <a:pt x="231496" y="66142"/>
                  <a:pt x="232829" y="65341"/>
                </a:cubicBezTo>
                <a:cubicBezTo>
                  <a:pt x="234429" y="64274"/>
                  <a:pt x="236030" y="61341"/>
                  <a:pt x="236030" y="56807"/>
                </a:cubicBezTo>
                <a:cubicBezTo>
                  <a:pt x="235762" y="55207"/>
                  <a:pt x="234429" y="53340"/>
                  <a:pt x="232563" y="52807"/>
                </a:cubicBezTo>
                <a:cubicBezTo>
                  <a:pt x="227495" y="51740"/>
                  <a:pt x="216827" y="51207"/>
                  <a:pt x="209093" y="51473"/>
                </a:cubicBezTo>
                <a:lnTo>
                  <a:pt x="200558" y="56541"/>
                </a:lnTo>
                <a:lnTo>
                  <a:pt x="180822" y="57341"/>
                </a:lnTo>
                <a:lnTo>
                  <a:pt x="180822" y="25070"/>
                </a:lnTo>
                <a:lnTo>
                  <a:pt x="181356" y="11468"/>
                </a:lnTo>
                <a:cubicBezTo>
                  <a:pt x="181356" y="9068"/>
                  <a:pt x="180556" y="7201"/>
                  <a:pt x="178422" y="6400"/>
                </a:cubicBezTo>
                <a:cubicBezTo>
                  <a:pt x="171221" y="3734"/>
                  <a:pt x="155219" y="267"/>
                  <a:pt x="146152" y="0"/>
                </a:cubicBezTo>
                <a:cubicBezTo>
                  <a:pt x="144284" y="0"/>
                  <a:pt x="143752" y="267"/>
                  <a:pt x="143484" y="1334"/>
                </a:cubicBezTo>
                <a:lnTo>
                  <a:pt x="141618" y="7201"/>
                </a:lnTo>
                <a:cubicBezTo>
                  <a:pt x="151219" y="10135"/>
                  <a:pt x="159486" y="14669"/>
                  <a:pt x="164554" y="20269"/>
                </a:cubicBezTo>
                <a:lnTo>
                  <a:pt x="164554" y="117081"/>
                </a:lnTo>
                <a:cubicBezTo>
                  <a:pt x="164554" y="129083"/>
                  <a:pt x="164554" y="149352"/>
                  <a:pt x="165621" y="160020"/>
                </a:cubicBezTo>
                <a:lnTo>
                  <a:pt x="175489" y="160020"/>
                </a:lnTo>
                <a:cubicBezTo>
                  <a:pt x="178156" y="149619"/>
                  <a:pt x="180022" y="134684"/>
                  <a:pt x="180556" y="119749"/>
                </a:cubicBezTo>
                <a:lnTo>
                  <a:pt x="228295" y="119215"/>
                </a:lnTo>
                <a:cubicBezTo>
                  <a:pt x="229629" y="119215"/>
                  <a:pt x="231496" y="118682"/>
                  <a:pt x="232829" y="118148"/>
                </a:cubicBezTo>
                <a:cubicBezTo>
                  <a:pt x="234429" y="117081"/>
                  <a:pt x="236030" y="114147"/>
                  <a:pt x="236030" y="109613"/>
                </a:cubicBezTo>
                <a:cubicBezTo>
                  <a:pt x="235762" y="107747"/>
                  <a:pt x="234429" y="106147"/>
                  <a:pt x="232563" y="105613"/>
                </a:cubicBezTo>
                <a:cubicBezTo>
                  <a:pt x="227495" y="104546"/>
                  <a:pt x="216827" y="104013"/>
                  <a:pt x="209093" y="10428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0" name="Freeform 140"/>
          <p:cNvSpPr/>
          <p:nvPr/>
        </p:nvSpPr>
        <p:spPr>
          <a:xfrm>
            <a:off x="5918363" y="815128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1" name="Freeform 141"/>
          <p:cNvSpPr/>
          <p:nvPr/>
        </p:nvSpPr>
        <p:spPr>
          <a:xfrm>
            <a:off x="6065177" y="8002728"/>
            <a:ext cx="240030" cy="255765"/>
          </a:xfrm>
          <a:custGeom>
            <a:avLst/>
            <a:gdLst>
              <a:gd name="connsiteX0" fmla="*/ 204559 w 240030"/>
              <a:gd name="connsiteY0" fmla="*/ 112014 h 255765"/>
              <a:gd name="connsiteX1" fmla="*/ 184823 w 240030"/>
              <a:gd name="connsiteY1" fmla="*/ 112814 h 255765"/>
              <a:gd name="connsiteX2" fmla="*/ 184823 w 240030"/>
              <a:gd name="connsiteY2" fmla="*/ 25070 h 255765"/>
              <a:gd name="connsiteX3" fmla="*/ 185356 w 240030"/>
              <a:gd name="connsiteY3" fmla="*/ 11468 h 255765"/>
              <a:gd name="connsiteX4" fmla="*/ 182422 w 240030"/>
              <a:gd name="connsiteY4" fmla="*/ 6400 h 255765"/>
              <a:gd name="connsiteX5" fmla="*/ 150152 w 240030"/>
              <a:gd name="connsiteY5" fmla="*/ 0 h 255765"/>
              <a:gd name="connsiteX6" fmla="*/ 147218 w 240030"/>
              <a:gd name="connsiteY6" fmla="*/ 1334 h 255765"/>
              <a:gd name="connsiteX7" fmla="*/ 145617 w 240030"/>
              <a:gd name="connsiteY7" fmla="*/ 6934 h 255765"/>
              <a:gd name="connsiteX8" fmla="*/ 168554 w 240030"/>
              <a:gd name="connsiteY8" fmla="*/ 20269 h 255765"/>
              <a:gd name="connsiteX9" fmla="*/ 168554 w 240030"/>
              <a:gd name="connsiteY9" fmla="*/ 148285 h 255765"/>
              <a:gd name="connsiteX10" fmla="*/ 39471 w 240030"/>
              <a:gd name="connsiteY10" fmla="*/ 167487 h 255765"/>
              <a:gd name="connsiteX11" fmla="*/ 34937 w 240030"/>
              <a:gd name="connsiteY11" fmla="*/ 163220 h 255765"/>
              <a:gd name="connsiteX12" fmla="*/ 34937 w 240030"/>
              <a:gd name="connsiteY12" fmla="*/ 61075 h 255765"/>
              <a:gd name="connsiteX13" fmla="*/ 120814 w 240030"/>
              <a:gd name="connsiteY13" fmla="*/ 58675 h 255765"/>
              <a:gd name="connsiteX14" fmla="*/ 123749 w 240030"/>
              <a:gd name="connsiteY14" fmla="*/ 57341 h 255765"/>
              <a:gd name="connsiteX15" fmla="*/ 125882 w 240030"/>
              <a:gd name="connsiteY15" fmla="*/ 49340 h 255765"/>
              <a:gd name="connsiteX16" fmla="*/ 122948 w 240030"/>
              <a:gd name="connsiteY16" fmla="*/ 46139 h 255765"/>
              <a:gd name="connsiteX17" fmla="*/ 101345 w 240030"/>
              <a:gd name="connsiteY17" fmla="*/ 44539 h 255765"/>
              <a:gd name="connsiteX18" fmla="*/ 94145 w 240030"/>
              <a:gd name="connsiteY18" fmla="*/ 48540 h 255765"/>
              <a:gd name="connsiteX19" fmla="*/ 35471 w 240030"/>
              <a:gd name="connsiteY19" fmla="*/ 50673 h 255765"/>
              <a:gd name="connsiteX20" fmla="*/ 4000 w 240030"/>
              <a:gd name="connsiteY20" fmla="*/ 48006 h 255765"/>
              <a:gd name="connsiteX21" fmla="*/ 1333 w 240030"/>
              <a:gd name="connsiteY21" fmla="*/ 49606 h 255765"/>
              <a:gd name="connsiteX22" fmla="*/ 0 w 240030"/>
              <a:gd name="connsiteY22" fmla="*/ 54940 h 255765"/>
              <a:gd name="connsiteX23" fmla="*/ 17869 w 240030"/>
              <a:gd name="connsiteY23" fmla="*/ 62408 h 255765"/>
              <a:gd name="connsiteX24" fmla="*/ 17869 w 240030"/>
              <a:gd name="connsiteY24" fmla="*/ 158687 h 255765"/>
              <a:gd name="connsiteX25" fmla="*/ 18935 w 240030"/>
              <a:gd name="connsiteY25" fmla="*/ 170421 h 255765"/>
              <a:gd name="connsiteX26" fmla="*/ 34670 w 240030"/>
              <a:gd name="connsiteY26" fmla="*/ 182423 h 255765"/>
              <a:gd name="connsiteX27" fmla="*/ 43205 w 240030"/>
              <a:gd name="connsiteY27" fmla="*/ 182156 h 255765"/>
              <a:gd name="connsiteX28" fmla="*/ 168554 w 240030"/>
              <a:gd name="connsiteY28" fmla="*/ 157620 h 255765"/>
              <a:gd name="connsiteX29" fmla="*/ 168554 w 240030"/>
              <a:gd name="connsiteY29" fmla="*/ 209093 h 255765"/>
              <a:gd name="connsiteX30" fmla="*/ 169621 w 240030"/>
              <a:gd name="connsiteY30" fmla="*/ 255765 h 255765"/>
              <a:gd name="connsiteX31" fmla="*/ 179222 w 240030"/>
              <a:gd name="connsiteY31" fmla="*/ 255765 h 255765"/>
              <a:gd name="connsiteX32" fmla="*/ 184823 w 240030"/>
              <a:gd name="connsiteY32" fmla="*/ 202959 h 255765"/>
              <a:gd name="connsiteX33" fmla="*/ 184823 w 240030"/>
              <a:gd name="connsiteY33" fmla="*/ 122949 h 255765"/>
              <a:gd name="connsiteX34" fmla="*/ 232296 w 240030"/>
              <a:gd name="connsiteY34" fmla="*/ 122149 h 255765"/>
              <a:gd name="connsiteX35" fmla="*/ 236830 w 240030"/>
              <a:gd name="connsiteY35" fmla="*/ 121082 h 255765"/>
              <a:gd name="connsiteX36" fmla="*/ 240030 w 240030"/>
              <a:gd name="connsiteY36" fmla="*/ 112547 h 255765"/>
              <a:gd name="connsiteX37" fmla="*/ 236563 w 240030"/>
              <a:gd name="connsiteY37" fmla="*/ 108547 h 255765"/>
              <a:gd name="connsiteX38" fmla="*/ 213093 w 240030"/>
              <a:gd name="connsiteY38" fmla="*/ 10721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5">
                <a:moveTo>
                  <a:pt x="204559" y="112014"/>
                </a:moveTo>
                <a:lnTo>
                  <a:pt x="184823" y="112814"/>
                </a:lnTo>
                <a:lnTo>
                  <a:pt x="184823" y="25070"/>
                </a:lnTo>
                <a:lnTo>
                  <a:pt x="185356" y="11468"/>
                </a:lnTo>
                <a:cubicBezTo>
                  <a:pt x="185356" y="9068"/>
                  <a:pt x="184556" y="7201"/>
                  <a:pt x="182422" y="6400"/>
                </a:cubicBezTo>
                <a:cubicBezTo>
                  <a:pt x="175222" y="3734"/>
                  <a:pt x="159220" y="267"/>
                  <a:pt x="150152" y="0"/>
                </a:cubicBezTo>
                <a:cubicBezTo>
                  <a:pt x="148285" y="0"/>
                  <a:pt x="147485" y="267"/>
                  <a:pt x="147218" y="1334"/>
                </a:cubicBezTo>
                <a:lnTo>
                  <a:pt x="145617" y="6934"/>
                </a:lnTo>
                <a:cubicBezTo>
                  <a:pt x="154953" y="10135"/>
                  <a:pt x="163487" y="14669"/>
                  <a:pt x="168554" y="20269"/>
                </a:cubicBezTo>
                <a:lnTo>
                  <a:pt x="168554" y="148285"/>
                </a:lnTo>
                <a:cubicBezTo>
                  <a:pt x="131749" y="159220"/>
                  <a:pt x="73875" y="166688"/>
                  <a:pt x="39471" y="167487"/>
                </a:cubicBezTo>
                <a:cubicBezTo>
                  <a:pt x="36004" y="167754"/>
                  <a:pt x="34937" y="166421"/>
                  <a:pt x="34937" y="163220"/>
                </a:cubicBezTo>
                <a:lnTo>
                  <a:pt x="34937" y="61075"/>
                </a:lnTo>
                <a:lnTo>
                  <a:pt x="120814" y="58675"/>
                </a:lnTo>
                <a:cubicBezTo>
                  <a:pt x="121881" y="58675"/>
                  <a:pt x="123215" y="58141"/>
                  <a:pt x="123749" y="57341"/>
                </a:cubicBezTo>
                <a:cubicBezTo>
                  <a:pt x="124816" y="56007"/>
                  <a:pt x="125882" y="53074"/>
                  <a:pt x="125882" y="49340"/>
                </a:cubicBezTo>
                <a:cubicBezTo>
                  <a:pt x="125882" y="47740"/>
                  <a:pt x="124816" y="46406"/>
                  <a:pt x="122948" y="46139"/>
                </a:cubicBezTo>
                <a:cubicBezTo>
                  <a:pt x="117881" y="45072"/>
                  <a:pt x="107480" y="44539"/>
                  <a:pt x="101345" y="44539"/>
                </a:cubicBezTo>
                <a:lnTo>
                  <a:pt x="94145" y="48540"/>
                </a:lnTo>
                <a:cubicBezTo>
                  <a:pt x="85344" y="49340"/>
                  <a:pt x="48806" y="50673"/>
                  <a:pt x="35471" y="50673"/>
                </a:cubicBezTo>
                <a:cubicBezTo>
                  <a:pt x="28270" y="49340"/>
                  <a:pt x="11201" y="48006"/>
                  <a:pt x="4000" y="48006"/>
                </a:cubicBezTo>
                <a:cubicBezTo>
                  <a:pt x="2400" y="48006"/>
                  <a:pt x="1600" y="48806"/>
                  <a:pt x="1333" y="49606"/>
                </a:cubicBezTo>
                <a:lnTo>
                  <a:pt x="0" y="54940"/>
                </a:lnTo>
                <a:cubicBezTo>
                  <a:pt x="6934" y="56274"/>
                  <a:pt x="13601" y="58941"/>
                  <a:pt x="17869" y="62408"/>
                </a:cubicBezTo>
                <a:lnTo>
                  <a:pt x="17869" y="158687"/>
                </a:lnTo>
                <a:cubicBezTo>
                  <a:pt x="17869" y="164021"/>
                  <a:pt x="18135" y="168022"/>
                  <a:pt x="18935" y="170421"/>
                </a:cubicBezTo>
                <a:cubicBezTo>
                  <a:pt x="21603" y="177889"/>
                  <a:pt x="26936" y="182423"/>
                  <a:pt x="34670" y="182423"/>
                </a:cubicBezTo>
                <a:cubicBezTo>
                  <a:pt x="37338" y="182423"/>
                  <a:pt x="40005" y="182423"/>
                  <a:pt x="43205" y="182156"/>
                </a:cubicBezTo>
                <a:cubicBezTo>
                  <a:pt x="78677" y="179489"/>
                  <a:pt x="130149" y="170421"/>
                  <a:pt x="168554" y="157620"/>
                </a:cubicBezTo>
                <a:lnTo>
                  <a:pt x="168554" y="209093"/>
                </a:lnTo>
                <a:cubicBezTo>
                  <a:pt x="168554" y="220561"/>
                  <a:pt x="168821" y="244297"/>
                  <a:pt x="169621" y="255765"/>
                </a:cubicBezTo>
                <a:lnTo>
                  <a:pt x="179222" y="255765"/>
                </a:lnTo>
                <a:cubicBezTo>
                  <a:pt x="182689" y="241097"/>
                  <a:pt x="184823" y="217894"/>
                  <a:pt x="184823" y="202959"/>
                </a:cubicBezTo>
                <a:lnTo>
                  <a:pt x="184823" y="122949"/>
                </a:lnTo>
                <a:lnTo>
                  <a:pt x="232296" y="122149"/>
                </a:lnTo>
                <a:cubicBezTo>
                  <a:pt x="233628" y="122149"/>
                  <a:pt x="235496" y="121882"/>
                  <a:pt x="236830" y="121082"/>
                </a:cubicBezTo>
                <a:cubicBezTo>
                  <a:pt x="238430" y="120282"/>
                  <a:pt x="240030" y="117081"/>
                  <a:pt x="240030" y="112547"/>
                </a:cubicBezTo>
                <a:cubicBezTo>
                  <a:pt x="240030" y="110681"/>
                  <a:pt x="238430" y="109081"/>
                  <a:pt x="236563" y="108547"/>
                </a:cubicBezTo>
                <a:cubicBezTo>
                  <a:pt x="231495" y="107480"/>
                  <a:pt x="220827" y="106947"/>
                  <a:pt x="213093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2" name="Freeform 142"/>
          <p:cNvSpPr/>
          <p:nvPr/>
        </p:nvSpPr>
        <p:spPr>
          <a:xfrm>
            <a:off x="6305740" y="8035265"/>
            <a:ext cx="244831" cy="182422"/>
          </a:xfrm>
          <a:custGeom>
            <a:avLst/>
            <a:gdLst>
              <a:gd name="connsiteX0" fmla="*/ 203226 w 244831"/>
              <a:gd name="connsiteY0" fmla="*/ 163754 h 182422"/>
              <a:gd name="connsiteX1" fmla="*/ 130683 w 244831"/>
              <a:gd name="connsiteY1" fmla="*/ 165353 h 182422"/>
              <a:gd name="connsiteX2" fmla="*/ 130683 w 244831"/>
              <a:gd name="connsiteY2" fmla="*/ 101079 h 182422"/>
              <a:gd name="connsiteX3" fmla="*/ 197624 w 244831"/>
              <a:gd name="connsiteY3" fmla="*/ 100012 h 182422"/>
              <a:gd name="connsiteX4" fmla="*/ 201092 w 244831"/>
              <a:gd name="connsiteY4" fmla="*/ 98946 h 182422"/>
              <a:gd name="connsiteX5" fmla="*/ 203226 w 244831"/>
              <a:gd name="connsiteY5" fmla="*/ 91211 h 182422"/>
              <a:gd name="connsiteX6" fmla="*/ 200025 w 244831"/>
              <a:gd name="connsiteY6" fmla="*/ 87744 h 182422"/>
              <a:gd name="connsiteX7" fmla="*/ 175489 w 244831"/>
              <a:gd name="connsiteY7" fmla="*/ 85878 h 182422"/>
              <a:gd name="connsiteX8" fmla="*/ 167487 w 244831"/>
              <a:gd name="connsiteY8" fmla="*/ 90144 h 182422"/>
              <a:gd name="connsiteX9" fmla="*/ 76009 w 244831"/>
              <a:gd name="connsiteY9" fmla="*/ 91745 h 182422"/>
              <a:gd name="connsiteX10" fmla="*/ 69876 w 244831"/>
              <a:gd name="connsiteY10" fmla="*/ 85344 h 182422"/>
              <a:gd name="connsiteX11" fmla="*/ 69876 w 244831"/>
              <a:gd name="connsiteY11" fmla="*/ 16535 h 182422"/>
              <a:gd name="connsiteX12" fmla="*/ 195225 w 244831"/>
              <a:gd name="connsiteY12" fmla="*/ 14135 h 182422"/>
              <a:gd name="connsiteX13" fmla="*/ 198958 w 244831"/>
              <a:gd name="connsiteY13" fmla="*/ 12802 h 182422"/>
              <a:gd name="connsiteX14" fmla="*/ 201092 w 244831"/>
              <a:gd name="connsiteY14" fmla="*/ 4800 h 182422"/>
              <a:gd name="connsiteX15" fmla="*/ 197892 w 244831"/>
              <a:gd name="connsiteY15" fmla="*/ 1334 h 182422"/>
              <a:gd name="connsiteX16" fmla="*/ 173355 w 244831"/>
              <a:gd name="connsiteY16" fmla="*/ 267 h 182422"/>
              <a:gd name="connsiteX17" fmla="*/ 165354 w 244831"/>
              <a:gd name="connsiteY17" fmla="*/ 4001 h 182422"/>
              <a:gd name="connsiteX18" fmla="*/ 70142 w 244831"/>
              <a:gd name="connsiteY18" fmla="*/ 6134 h 182422"/>
              <a:gd name="connsiteX19" fmla="*/ 38139 w 244831"/>
              <a:gd name="connsiteY19" fmla="*/ 3734 h 182422"/>
              <a:gd name="connsiteX20" fmla="*/ 35471 w 244831"/>
              <a:gd name="connsiteY20" fmla="*/ 5067 h 182422"/>
              <a:gd name="connsiteX21" fmla="*/ 34137 w 244831"/>
              <a:gd name="connsiteY21" fmla="*/ 10668 h 182422"/>
              <a:gd name="connsiteX22" fmla="*/ 53074 w 244831"/>
              <a:gd name="connsiteY22" fmla="*/ 17869 h 182422"/>
              <a:gd name="connsiteX23" fmla="*/ 53074 w 244831"/>
              <a:gd name="connsiteY23" fmla="*/ 80810 h 182422"/>
              <a:gd name="connsiteX24" fmla="*/ 74943 w 244831"/>
              <a:gd name="connsiteY24" fmla="*/ 101879 h 182422"/>
              <a:gd name="connsiteX25" fmla="*/ 114415 w 244831"/>
              <a:gd name="connsiteY25" fmla="*/ 101347 h 182422"/>
              <a:gd name="connsiteX26" fmla="*/ 114415 w 244831"/>
              <a:gd name="connsiteY26" fmla="*/ 165621 h 182422"/>
              <a:gd name="connsiteX27" fmla="*/ 30671 w 244831"/>
              <a:gd name="connsiteY27" fmla="*/ 166421 h 182422"/>
              <a:gd name="connsiteX28" fmla="*/ 2134 w 244831"/>
              <a:gd name="connsiteY28" fmla="*/ 163754 h 182422"/>
              <a:gd name="connsiteX29" fmla="*/ 267 w 244831"/>
              <a:gd name="connsiteY29" fmla="*/ 167487 h 182422"/>
              <a:gd name="connsiteX30" fmla="*/ 1067 w 244831"/>
              <a:gd name="connsiteY30" fmla="*/ 169621 h 182422"/>
              <a:gd name="connsiteX31" fmla="*/ 26403 w 244831"/>
              <a:gd name="connsiteY31" fmla="*/ 182422 h 182422"/>
              <a:gd name="connsiteX32" fmla="*/ 52273 w 244831"/>
              <a:gd name="connsiteY32" fmla="*/ 177356 h 182422"/>
              <a:gd name="connsiteX33" fmla="*/ 209359 w 244831"/>
              <a:gd name="connsiteY33" fmla="*/ 175222 h 182422"/>
              <a:gd name="connsiteX34" fmla="*/ 239496 w 244831"/>
              <a:gd name="connsiteY34" fmla="*/ 176556 h 182422"/>
              <a:gd name="connsiteX35" fmla="*/ 244831 w 244831"/>
              <a:gd name="connsiteY35" fmla="*/ 167754 h 182422"/>
              <a:gd name="connsiteX36" fmla="*/ 241364 w 244831"/>
              <a:gd name="connsiteY36" fmla="*/ 163754 h 182422"/>
              <a:gd name="connsiteX37" fmla="*/ 212560 w 244831"/>
              <a:gd name="connsiteY37" fmla="*/ 160020 h 1824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44831" h="182422">
                <a:moveTo>
                  <a:pt x="203226" y="163754"/>
                </a:moveTo>
                <a:cubicBezTo>
                  <a:pt x="195225" y="164287"/>
                  <a:pt x="164287" y="165087"/>
                  <a:pt x="130683" y="165353"/>
                </a:cubicBezTo>
                <a:lnTo>
                  <a:pt x="130683" y="101079"/>
                </a:lnTo>
                <a:lnTo>
                  <a:pt x="197624" y="100012"/>
                </a:lnTo>
                <a:cubicBezTo>
                  <a:pt x="198958" y="100012"/>
                  <a:pt x="200025" y="99746"/>
                  <a:pt x="201092" y="98946"/>
                </a:cubicBezTo>
                <a:cubicBezTo>
                  <a:pt x="202159" y="97879"/>
                  <a:pt x="203226" y="95212"/>
                  <a:pt x="203226" y="91211"/>
                </a:cubicBezTo>
                <a:cubicBezTo>
                  <a:pt x="203226" y="89344"/>
                  <a:pt x="202159" y="88278"/>
                  <a:pt x="200025" y="87744"/>
                </a:cubicBezTo>
                <a:cubicBezTo>
                  <a:pt x="195225" y="86678"/>
                  <a:pt x="183223" y="85878"/>
                  <a:pt x="175489" y="85878"/>
                </a:cubicBezTo>
                <a:lnTo>
                  <a:pt x="167487" y="90144"/>
                </a:lnTo>
                <a:cubicBezTo>
                  <a:pt x="150686" y="91211"/>
                  <a:pt x="94679" y="92011"/>
                  <a:pt x="76009" y="91745"/>
                </a:cubicBezTo>
                <a:cubicBezTo>
                  <a:pt x="71476" y="91745"/>
                  <a:pt x="69876" y="90144"/>
                  <a:pt x="69876" y="85344"/>
                </a:cubicBezTo>
                <a:lnTo>
                  <a:pt x="69876" y="16535"/>
                </a:lnTo>
                <a:lnTo>
                  <a:pt x="195225" y="14135"/>
                </a:lnTo>
                <a:cubicBezTo>
                  <a:pt x="196558" y="14135"/>
                  <a:pt x="197892" y="13868"/>
                  <a:pt x="198958" y="12802"/>
                </a:cubicBezTo>
                <a:cubicBezTo>
                  <a:pt x="200025" y="11468"/>
                  <a:pt x="201092" y="8534"/>
                  <a:pt x="201092" y="4800"/>
                </a:cubicBezTo>
                <a:cubicBezTo>
                  <a:pt x="201092" y="3201"/>
                  <a:pt x="200025" y="1600"/>
                  <a:pt x="197892" y="1334"/>
                </a:cubicBezTo>
                <a:cubicBezTo>
                  <a:pt x="192291" y="533"/>
                  <a:pt x="180556" y="0"/>
                  <a:pt x="173355" y="267"/>
                </a:cubicBezTo>
                <a:lnTo>
                  <a:pt x="165354" y="4001"/>
                </a:lnTo>
                <a:cubicBezTo>
                  <a:pt x="150419" y="4800"/>
                  <a:pt x="94412" y="5868"/>
                  <a:pt x="70142" y="6134"/>
                </a:cubicBezTo>
                <a:cubicBezTo>
                  <a:pt x="62942" y="4800"/>
                  <a:pt x="45872" y="3734"/>
                  <a:pt x="38139" y="3734"/>
                </a:cubicBezTo>
                <a:cubicBezTo>
                  <a:pt x="36538" y="3734"/>
                  <a:pt x="35738" y="4267"/>
                  <a:pt x="35471" y="5067"/>
                </a:cubicBezTo>
                <a:lnTo>
                  <a:pt x="34137" y="10668"/>
                </a:lnTo>
                <a:cubicBezTo>
                  <a:pt x="41339" y="12002"/>
                  <a:pt x="48273" y="14668"/>
                  <a:pt x="53074" y="17869"/>
                </a:cubicBezTo>
                <a:lnTo>
                  <a:pt x="53074" y="80810"/>
                </a:lnTo>
                <a:cubicBezTo>
                  <a:pt x="53074" y="95479"/>
                  <a:pt x="59208" y="101879"/>
                  <a:pt x="74943" y="101879"/>
                </a:cubicBezTo>
                <a:lnTo>
                  <a:pt x="114415" y="101347"/>
                </a:lnTo>
                <a:lnTo>
                  <a:pt x="114415" y="165621"/>
                </a:lnTo>
                <a:cubicBezTo>
                  <a:pt x="76009" y="166153"/>
                  <a:pt x="38672" y="166421"/>
                  <a:pt x="30671" y="166421"/>
                </a:cubicBezTo>
                <a:cubicBezTo>
                  <a:pt x="22670" y="166421"/>
                  <a:pt x="10668" y="165353"/>
                  <a:pt x="2134" y="163754"/>
                </a:cubicBezTo>
                <a:lnTo>
                  <a:pt x="267" y="167487"/>
                </a:lnTo>
                <a:cubicBezTo>
                  <a:pt x="0" y="168287"/>
                  <a:pt x="267" y="168821"/>
                  <a:pt x="1067" y="169621"/>
                </a:cubicBezTo>
                <a:cubicBezTo>
                  <a:pt x="7468" y="174689"/>
                  <a:pt x="16802" y="179489"/>
                  <a:pt x="26403" y="182422"/>
                </a:cubicBezTo>
                <a:cubicBezTo>
                  <a:pt x="32538" y="180289"/>
                  <a:pt x="45606" y="177889"/>
                  <a:pt x="52273" y="177356"/>
                </a:cubicBezTo>
                <a:cubicBezTo>
                  <a:pt x="66142" y="176556"/>
                  <a:pt x="190691" y="174955"/>
                  <a:pt x="209359" y="175222"/>
                </a:cubicBezTo>
                <a:cubicBezTo>
                  <a:pt x="217361" y="175222"/>
                  <a:pt x="232563" y="175756"/>
                  <a:pt x="239496" y="176556"/>
                </a:cubicBezTo>
                <a:cubicBezTo>
                  <a:pt x="241897" y="175489"/>
                  <a:pt x="244831" y="171755"/>
                  <a:pt x="244831" y="167754"/>
                </a:cubicBezTo>
                <a:cubicBezTo>
                  <a:pt x="244831" y="165621"/>
                  <a:pt x="243498" y="164287"/>
                  <a:pt x="241364" y="163754"/>
                </a:cubicBezTo>
                <a:cubicBezTo>
                  <a:pt x="235496" y="161620"/>
                  <a:pt x="221895" y="160287"/>
                  <a:pt x="212560" y="1600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3" name="Freeform 143"/>
          <p:cNvSpPr/>
          <p:nvPr/>
        </p:nvSpPr>
        <p:spPr>
          <a:xfrm>
            <a:off x="6572974" y="8011529"/>
            <a:ext cx="62940" cy="276568"/>
          </a:xfrm>
          <a:custGeom>
            <a:avLst/>
            <a:gdLst>
              <a:gd name="connsiteX0" fmla="*/ 17335 w 62940"/>
              <a:gd name="connsiteY0" fmla="*/ 138151 h 276568"/>
              <a:gd name="connsiteX1" fmla="*/ 62940 w 62940"/>
              <a:gd name="connsiteY1" fmla="*/ 4267 h 276568"/>
              <a:gd name="connsiteX2" fmla="*/ 57607 w 62940"/>
              <a:gd name="connsiteY2" fmla="*/ 0 h 276568"/>
              <a:gd name="connsiteX3" fmla="*/ 0 w 62940"/>
              <a:gd name="connsiteY3" fmla="*/ 138151 h 276568"/>
              <a:gd name="connsiteX4" fmla="*/ 57607 w 62940"/>
              <a:gd name="connsiteY4" fmla="*/ 276568 h 276568"/>
              <a:gd name="connsiteX5" fmla="*/ 62940 w 62940"/>
              <a:gd name="connsiteY5" fmla="*/ 272301 h 276568"/>
              <a:gd name="connsiteX6" fmla="*/ 17335 w 62940"/>
              <a:gd name="connsiteY6" fmla="*/ 138151 h 2765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62940" h="276568">
                <a:moveTo>
                  <a:pt x="17335" y="138151"/>
                </a:moveTo>
                <a:cubicBezTo>
                  <a:pt x="17335" y="89612"/>
                  <a:pt x="27736" y="54673"/>
                  <a:pt x="62940" y="4267"/>
                </a:cubicBezTo>
                <a:lnTo>
                  <a:pt x="57607" y="0"/>
                </a:lnTo>
                <a:cubicBezTo>
                  <a:pt x="18135" y="41072"/>
                  <a:pt x="0" y="85344"/>
                  <a:pt x="0" y="138151"/>
                </a:cubicBezTo>
                <a:cubicBezTo>
                  <a:pt x="0" y="191224"/>
                  <a:pt x="18135" y="235496"/>
                  <a:pt x="57607" y="276568"/>
                </a:cubicBezTo>
                <a:lnTo>
                  <a:pt x="62940" y="272301"/>
                </a:lnTo>
                <a:cubicBezTo>
                  <a:pt x="28003" y="221895"/>
                  <a:pt x="17335" y="186957"/>
                  <a:pt x="17335" y="13815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4" name="Freeform 144"/>
          <p:cNvSpPr/>
          <p:nvPr/>
        </p:nvSpPr>
        <p:spPr>
          <a:xfrm>
            <a:off x="6644449" y="8007528"/>
            <a:ext cx="246965" cy="242164"/>
          </a:xfrm>
          <a:custGeom>
            <a:avLst/>
            <a:gdLst>
              <a:gd name="connsiteX0" fmla="*/ 73609 w 246965"/>
              <a:gd name="connsiteY0" fmla="*/ 38405 h 242164"/>
              <a:gd name="connsiteX1" fmla="*/ 73609 w 246965"/>
              <a:gd name="connsiteY1" fmla="*/ 65608 h 242164"/>
              <a:gd name="connsiteX2" fmla="*/ 76009 w 246965"/>
              <a:gd name="connsiteY2" fmla="*/ 65608 h 242164"/>
              <a:gd name="connsiteX3" fmla="*/ 88012 w 246965"/>
              <a:gd name="connsiteY3" fmla="*/ 61341 h 242164"/>
              <a:gd name="connsiteX4" fmla="*/ 88012 w 246965"/>
              <a:gd name="connsiteY4" fmla="*/ 38405 h 242164"/>
              <a:gd name="connsiteX5" fmla="*/ 157621 w 246965"/>
              <a:gd name="connsiteY5" fmla="*/ 38405 h 242164"/>
              <a:gd name="connsiteX6" fmla="*/ 157621 w 246965"/>
              <a:gd name="connsiteY6" fmla="*/ 64808 h 242164"/>
              <a:gd name="connsiteX7" fmla="*/ 160287 w 246965"/>
              <a:gd name="connsiteY7" fmla="*/ 64808 h 242164"/>
              <a:gd name="connsiteX8" fmla="*/ 172022 w 246965"/>
              <a:gd name="connsiteY8" fmla="*/ 60275 h 242164"/>
              <a:gd name="connsiteX9" fmla="*/ 172022 w 246965"/>
              <a:gd name="connsiteY9" fmla="*/ 38405 h 242164"/>
              <a:gd name="connsiteX10" fmla="*/ 237630 w 246965"/>
              <a:gd name="connsiteY10" fmla="*/ 38405 h 242164"/>
              <a:gd name="connsiteX11" fmla="*/ 244831 w 246965"/>
              <a:gd name="connsiteY11" fmla="*/ 34137 h 242164"/>
              <a:gd name="connsiteX12" fmla="*/ 223228 w 246965"/>
              <a:gd name="connsiteY12" fmla="*/ 15469 h 242164"/>
              <a:gd name="connsiteX13" fmla="*/ 210960 w 246965"/>
              <a:gd name="connsiteY13" fmla="*/ 30404 h 242164"/>
              <a:gd name="connsiteX14" fmla="*/ 172022 w 246965"/>
              <a:gd name="connsiteY14" fmla="*/ 30404 h 242164"/>
              <a:gd name="connsiteX15" fmla="*/ 172022 w 246965"/>
              <a:gd name="connsiteY15" fmla="*/ 9334 h 242164"/>
              <a:gd name="connsiteX16" fmla="*/ 181623 w 246965"/>
              <a:gd name="connsiteY16" fmla="*/ 2401 h 242164"/>
              <a:gd name="connsiteX17" fmla="*/ 157621 w 246965"/>
              <a:gd name="connsiteY17" fmla="*/ 0 h 242164"/>
              <a:gd name="connsiteX18" fmla="*/ 157621 w 246965"/>
              <a:gd name="connsiteY18" fmla="*/ 30404 h 242164"/>
              <a:gd name="connsiteX19" fmla="*/ 88012 w 246965"/>
              <a:gd name="connsiteY19" fmla="*/ 30404 h 242164"/>
              <a:gd name="connsiteX20" fmla="*/ 88012 w 246965"/>
              <a:gd name="connsiteY20" fmla="*/ 9334 h 242164"/>
              <a:gd name="connsiteX21" fmla="*/ 97079 w 246965"/>
              <a:gd name="connsiteY21" fmla="*/ 2401 h 242164"/>
              <a:gd name="connsiteX22" fmla="*/ 73609 w 246965"/>
              <a:gd name="connsiteY22" fmla="*/ 0 h 242164"/>
              <a:gd name="connsiteX23" fmla="*/ 73609 w 246965"/>
              <a:gd name="connsiteY23" fmla="*/ 30404 h 242164"/>
              <a:gd name="connsiteX24" fmla="*/ 2401 w 246965"/>
              <a:gd name="connsiteY24" fmla="*/ 30404 h 242164"/>
              <a:gd name="connsiteX25" fmla="*/ 4268 w 246965"/>
              <a:gd name="connsiteY25" fmla="*/ 38405 h 242164"/>
              <a:gd name="connsiteX27" fmla="*/ 19203 w 246965"/>
              <a:gd name="connsiteY27" fmla="*/ 230696 h 242164"/>
              <a:gd name="connsiteX28" fmla="*/ 88012 w 246965"/>
              <a:gd name="connsiteY28" fmla="*/ 178156 h 242164"/>
              <a:gd name="connsiteX29" fmla="*/ 97879 w 246965"/>
              <a:gd name="connsiteY29" fmla="*/ 175755 h 242164"/>
              <a:gd name="connsiteX30" fmla="*/ 76543 w 246965"/>
              <a:gd name="connsiteY30" fmla="*/ 165088 h 242164"/>
              <a:gd name="connsiteX31" fmla="*/ 16536 w 246965"/>
              <a:gd name="connsiteY31" fmla="*/ 227228 h 242164"/>
              <a:gd name="connsiteX33" fmla="*/ 190958 w 246965"/>
              <a:gd name="connsiteY33" fmla="*/ 148819 h 242164"/>
              <a:gd name="connsiteX34" fmla="*/ 197892 w 246965"/>
              <a:gd name="connsiteY34" fmla="*/ 144552 h 242164"/>
              <a:gd name="connsiteX35" fmla="*/ 177622 w 246965"/>
              <a:gd name="connsiteY35" fmla="*/ 128550 h 242164"/>
              <a:gd name="connsiteX36" fmla="*/ 166688 w 246965"/>
              <a:gd name="connsiteY36" fmla="*/ 140818 h 242164"/>
              <a:gd name="connsiteX37" fmla="*/ 130683 w 246965"/>
              <a:gd name="connsiteY37" fmla="*/ 140818 h 242164"/>
              <a:gd name="connsiteX38" fmla="*/ 130683 w 246965"/>
              <a:gd name="connsiteY38" fmla="*/ 113881 h 242164"/>
              <a:gd name="connsiteX39" fmla="*/ 139218 w 246965"/>
              <a:gd name="connsiteY39" fmla="*/ 106947 h 242164"/>
              <a:gd name="connsiteX40" fmla="*/ 116281 w 246965"/>
              <a:gd name="connsiteY40" fmla="*/ 104280 h 242164"/>
              <a:gd name="connsiteX41" fmla="*/ 116281 w 246965"/>
              <a:gd name="connsiteY41" fmla="*/ 140818 h 242164"/>
              <a:gd name="connsiteX42" fmla="*/ 47206 w 246965"/>
              <a:gd name="connsiteY42" fmla="*/ 140818 h 242164"/>
              <a:gd name="connsiteX43" fmla="*/ 49340 w 246965"/>
              <a:gd name="connsiteY43" fmla="*/ 148819 h 242164"/>
              <a:gd name="connsiteX44" fmla="*/ 116281 w 246965"/>
              <a:gd name="connsiteY44" fmla="*/ 148819 h 242164"/>
              <a:gd name="connsiteX45" fmla="*/ 116281 w 246965"/>
              <a:gd name="connsiteY45" fmla="*/ 242164 h 242164"/>
              <a:gd name="connsiteX46" fmla="*/ 119482 w 246965"/>
              <a:gd name="connsiteY46" fmla="*/ 242164 h 242164"/>
              <a:gd name="connsiteX47" fmla="*/ 130683 w 246965"/>
              <a:gd name="connsiteY47" fmla="*/ 237897 h 242164"/>
              <a:gd name="connsiteX48" fmla="*/ 130683 w 246965"/>
              <a:gd name="connsiteY48" fmla="*/ 148819 h 242164"/>
              <a:gd name="connsiteX50" fmla="*/ 152019 w 246965"/>
              <a:gd name="connsiteY50" fmla="*/ 170955 h 242164"/>
              <a:gd name="connsiteX51" fmla="*/ 209359 w 246965"/>
              <a:gd name="connsiteY51" fmla="*/ 226962 h 242164"/>
              <a:gd name="connsiteX52" fmla="*/ 154687 w 246965"/>
              <a:gd name="connsiteY52" fmla="*/ 168022 h 242164"/>
              <a:gd name="connsiteX54" fmla="*/ 114415 w 246965"/>
              <a:gd name="connsiteY54" fmla="*/ 46940 h 242164"/>
              <a:gd name="connsiteX55" fmla="*/ 0 w 246965"/>
              <a:gd name="connsiteY55" fmla="*/ 148552 h 242164"/>
              <a:gd name="connsiteX56" fmla="*/ 1867 w 246965"/>
              <a:gd name="connsiteY56" fmla="*/ 152553 h 242164"/>
              <a:gd name="connsiteX57" fmla="*/ 127484 w 246965"/>
              <a:gd name="connsiteY57" fmla="*/ 61608 h 242164"/>
              <a:gd name="connsiteX58" fmla="*/ 232029 w 246965"/>
              <a:gd name="connsiteY58" fmla="*/ 147219 h 242164"/>
              <a:gd name="connsiteX59" fmla="*/ 246698 w 246965"/>
              <a:gd name="connsiteY59" fmla="*/ 135217 h 242164"/>
              <a:gd name="connsiteX60" fmla="*/ 246965 w 246965"/>
              <a:gd name="connsiteY60" fmla="*/ 131217 h 242164"/>
              <a:gd name="connsiteX61" fmla="*/ 132817 w 246965"/>
              <a:gd name="connsiteY61" fmla="*/ 58674 h 242164"/>
              <a:gd name="connsiteX62" fmla="*/ 142952 w 246965"/>
              <a:gd name="connsiteY62" fmla="*/ 53607 h 2421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6965" h="242164">
                <a:moveTo>
                  <a:pt x="73609" y="38405"/>
                </a:moveTo>
                <a:lnTo>
                  <a:pt x="73609" y="65608"/>
                </a:lnTo>
                <a:lnTo>
                  <a:pt x="76009" y="65608"/>
                </a:lnTo>
                <a:cubicBezTo>
                  <a:pt x="81344" y="65608"/>
                  <a:pt x="88012" y="63209"/>
                  <a:pt x="88012" y="61341"/>
                </a:cubicBezTo>
                <a:lnTo>
                  <a:pt x="88012" y="38405"/>
                </a:lnTo>
                <a:lnTo>
                  <a:pt x="157621" y="38405"/>
                </a:lnTo>
                <a:lnTo>
                  <a:pt x="157621" y="64808"/>
                </a:lnTo>
                <a:lnTo>
                  <a:pt x="160287" y="64808"/>
                </a:lnTo>
                <a:cubicBezTo>
                  <a:pt x="167487" y="64542"/>
                  <a:pt x="172022" y="61608"/>
                  <a:pt x="172022" y="60275"/>
                </a:cubicBezTo>
                <a:lnTo>
                  <a:pt x="172022" y="38405"/>
                </a:lnTo>
                <a:lnTo>
                  <a:pt x="237630" y="38405"/>
                </a:lnTo>
                <a:cubicBezTo>
                  <a:pt x="241364" y="38405"/>
                  <a:pt x="244297" y="37071"/>
                  <a:pt x="244831" y="34137"/>
                </a:cubicBezTo>
                <a:cubicBezTo>
                  <a:pt x="236831" y="26670"/>
                  <a:pt x="223228" y="15469"/>
                  <a:pt x="223228" y="15469"/>
                </a:cubicBezTo>
                <a:lnTo>
                  <a:pt x="210960" y="30404"/>
                </a:lnTo>
                <a:lnTo>
                  <a:pt x="172022" y="30404"/>
                </a:lnTo>
                <a:lnTo>
                  <a:pt x="172022" y="9334"/>
                </a:lnTo>
                <a:cubicBezTo>
                  <a:pt x="178690" y="8534"/>
                  <a:pt x="181090" y="5868"/>
                  <a:pt x="181623" y="2401"/>
                </a:cubicBezTo>
                <a:lnTo>
                  <a:pt x="157621" y="0"/>
                </a:lnTo>
                <a:lnTo>
                  <a:pt x="157621" y="30404"/>
                </a:lnTo>
                <a:lnTo>
                  <a:pt x="88012" y="30404"/>
                </a:lnTo>
                <a:lnTo>
                  <a:pt x="88012" y="9334"/>
                </a:lnTo>
                <a:cubicBezTo>
                  <a:pt x="94679" y="8534"/>
                  <a:pt x="96546" y="5868"/>
                  <a:pt x="97079" y="2401"/>
                </a:cubicBezTo>
                <a:lnTo>
                  <a:pt x="73609" y="0"/>
                </a:lnTo>
                <a:lnTo>
                  <a:pt x="73609" y="30404"/>
                </a:lnTo>
                <a:lnTo>
                  <a:pt x="2401" y="30404"/>
                </a:lnTo>
                <a:lnTo>
                  <a:pt x="4268" y="38405"/>
                </a:lnTo>
                <a:moveTo>
                  <a:pt x="19203" y="230696"/>
                </a:moveTo>
                <a:cubicBezTo>
                  <a:pt x="47740" y="218428"/>
                  <a:pt x="74143" y="196291"/>
                  <a:pt x="88012" y="178156"/>
                </a:cubicBezTo>
                <a:cubicBezTo>
                  <a:pt x="94146" y="179490"/>
                  <a:pt x="96013" y="178422"/>
                  <a:pt x="97879" y="175755"/>
                </a:cubicBezTo>
                <a:lnTo>
                  <a:pt x="76543" y="165088"/>
                </a:lnTo>
                <a:cubicBezTo>
                  <a:pt x="65075" y="185890"/>
                  <a:pt x="40805" y="211760"/>
                  <a:pt x="16536" y="227228"/>
                </a:cubicBezTo>
                <a:moveTo>
                  <a:pt x="190958" y="148819"/>
                </a:moveTo>
                <a:cubicBezTo>
                  <a:pt x="194691" y="148819"/>
                  <a:pt x="197092" y="147486"/>
                  <a:pt x="197892" y="144552"/>
                </a:cubicBezTo>
                <a:cubicBezTo>
                  <a:pt x="189891" y="137084"/>
                  <a:pt x="177622" y="128550"/>
                  <a:pt x="177622" y="128550"/>
                </a:cubicBezTo>
                <a:lnTo>
                  <a:pt x="166688" y="140818"/>
                </a:lnTo>
                <a:lnTo>
                  <a:pt x="130683" y="140818"/>
                </a:lnTo>
                <a:lnTo>
                  <a:pt x="130683" y="113881"/>
                </a:lnTo>
                <a:cubicBezTo>
                  <a:pt x="136551" y="112815"/>
                  <a:pt x="138418" y="110414"/>
                  <a:pt x="139218" y="106947"/>
                </a:cubicBezTo>
                <a:lnTo>
                  <a:pt x="116281" y="104280"/>
                </a:lnTo>
                <a:lnTo>
                  <a:pt x="116281" y="140818"/>
                </a:lnTo>
                <a:lnTo>
                  <a:pt x="47206" y="140818"/>
                </a:lnTo>
                <a:lnTo>
                  <a:pt x="49340" y="148819"/>
                </a:lnTo>
                <a:lnTo>
                  <a:pt x="116281" y="148819"/>
                </a:lnTo>
                <a:lnTo>
                  <a:pt x="116281" y="242164"/>
                </a:lnTo>
                <a:lnTo>
                  <a:pt x="119482" y="242164"/>
                </a:lnTo>
                <a:cubicBezTo>
                  <a:pt x="124549" y="242164"/>
                  <a:pt x="130683" y="239497"/>
                  <a:pt x="130683" y="237897"/>
                </a:cubicBezTo>
                <a:lnTo>
                  <a:pt x="130683" y="148819"/>
                </a:lnTo>
                <a:moveTo>
                  <a:pt x="152019" y="170955"/>
                </a:moveTo>
                <a:cubicBezTo>
                  <a:pt x="173089" y="183490"/>
                  <a:pt x="201092" y="207493"/>
                  <a:pt x="209359" y="226962"/>
                </a:cubicBezTo>
                <a:cubicBezTo>
                  <a:pt x="229363" y="237096"/>
                  <a:pt x="234162" y="193091"/>
                  <a:pt x="154687" y="168022"/>
                </a:cubicBezTo>
                <a:moveTo>
                  <a:pt x="114415" y="46940"/>
                </a:moveTo>
                <a:cubicBezTo>
                  <a:pt x="100280" y="83477"/>
                  <a:pt x="48273" y="128016"/>
                  <a:pt x="0" y="148552"/>
                </a:cubicBezTo>
                <a:lnTo>
                  <a:pt x="1867" y="152553"/>
                </a:lnTo>
                <a:cubicBezTo>
                  <a:pt x="54941" y="134417"/>
                  <a:pt x="104280" y="97346"/>
                  <a:pt x="127484" y="61608"/>
                </a:cubicBezTo>
                <a:cubicBezTo>
                  <a:pt x="146419" y="98146"/>
                  <a:pt x="186157" y="129616"/>
                  <a:pt x="232029" y="147219"/>
                </a:cubicBezTo>
                <a:cubicBezTo>
                  <a:pt x="233630" y="141351"/>
                  <a:pt x="239764" y="136284"/>
                  <a:pt x="246698" y="135217"/>
                </a:cubicBezTo>
                <a:lnTo>
                  <a:pt x="246965" y="131217"/>
                </a:lnTo>
                <a:cubicBezTo>
                  <a:pt x="200025" y="117081"/>
                  <a:pt x="154953" y="90145"/>
                  <a:pt x="132817" y="58674"/>
                </a:cubicBezTo>
                <a:cubicBezTo>
                  <a:pt x="139218" y="58141"/>
                  <a:pt x="142418" y="56541"/>
                  <a:pt x="142952" y="536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5" name="Freeform 145"/>
          <p:cNvSpPr/>
          <p:nvPr/>
        </p:nvSpPr>
        <p:spPr>
          <a:xfrm>
            <a:off x="6904482" y="8006995"/>
            <a:ext cx="245897" cy="242164"/>
          </a:xfrm>
          <a:custGeom>
            <a:avLst/>
            <a:gdLst>
              <a:gd name="connsiteX0" fmla="*/ 201358 w 245897"/>
              <a:gd name="connsiteY0" fmla="*/ 84544 h 242164"/>
              <a:gd name="connsiteX1" fmla="*/ 201358 w 245897"/>
              <a:gd name="connsiteY1" fmla="*/ 111214 h 242164"/>
              <a:gd name="connsiteX2" fmla="*/ 112281 w 245897"/>
              <a:gd name="connsiteY2" fmla="*/ 111214 h 242164"/>
              <a:gd name="connsiteX3" fmla="*/ 112281 w 245897"/>
              <a:gd name="connsiteY3" fmla="*/ 84544 h 242164"/>
              <a:gd name="connsiteX5" fmla="*/ 112281 w 245897"/>
              <a:gd name="connsiteY5" fmla="*/ 182156 h 242164"/>
              <a:gd name="connsiteX6" fmla="*/ 112281 w 245897"/>
              <a:gd name="connsiteY6" fmla="*/ 154153 h 242164"/>
              <a:gd name="connsiteX7" fmla="*/ 201358 w 245897"/>
              <a:gd name="connsiteY7" fmla="*/ 154153 h 242164"/>
              <a:gd name="connsiteX8" fmla="*/ 201358 w 245897"/>
              <a:gd name="connsiteY8" fmla="*/ 182156 h 242164"/>
              <a:gd name="connsiteX10" fmla="*/ 112281 w 245897"/>
              <a:gd name="connsiteY10" fmla="*/ 118949 h 242164"/>
              <a:gd name="connsiteX11" fmla="*/ 201358 w 245897"/>
              <a:gd name="connsiteY11" fmla="*/ 118949 h 242164"/>
              <a:gd name="connsiteX12" fmla="*/ 201358 w 245897"/>
              <a:gd name="connsiteY12" fmla="*/ 146152 h 242164"/>
              <a:gd name="connsiteX13" fmla="*/ 112281 w 245897"/>
              <a:gd name="connsiteY13" fmla="*/ 146152 h 242164"/>
              <a:gd name="connsiteX15" fmla="*/ 73876 w 245897"/>
              <a:gd name="connsiteY15" fmla="*/ 49606 h 242164"/>
              <a:gd name="connsiteX16" fmla="*/ 141618 w 245897"/>
              <a:gd name="connsiteY16" fmla="*/ 49606 h 242164"/>
              <a:gd name="connsiteX17" fmla="*/ 138950 w 245897"/>
              <a:gd name="connsiteY17" fmla="*/ 76810 h 242164"/>
              <a:gd name="connsiteX18" fmla="*/ 113347 w 245897"/>
              <a:gd name="connsiteY18" fmla="*/ 76810 h 242164"/>
              <a:gd name="connsiteX19" fmla="*/ 97879 w 245897"/>
              <a:gd name="connsiteY19" fmla="*/ 69076 h 242164"/>
              <a:gd name="connsiteX20" fmla="*/ 97879 w 245897"/>
              <a:gd name="connsiteY20" fmla="*/ 206160 h 242164"/>
              <a:gd name="connsiteX21" fmla="*/ 100279 w 245897"/>
              <a:gd name="connsiteY21" fmla="*/ 206160 h 242164"/>
              <a:gd name="connsiteX22" fmla="*/ 112281 w 245897"/>
              <a:gd name="connsiteY22" fmla="*/ 201092 h 242164"/>
              <a:gd name="connsiteX23" fmla="*/ 112281 w 245897"/>
              <a:gd name="connsiteY23" fmla="*/ 189891 h 242164"/>
              <a:gd name="connsiteX24" fmla="*/ 201358 w 245897"/>
              <a:gd name="connsiteY24" fmla="*/ 189891 h 242164"/>
              <a:gd name="connsiteX25" fmla="*/ 201358 w 245897"/>
              <a:gd name="connsiteY25" fmla="*/ 204292 h 242164"/>
              <a:gd name="connsiteX26" fmla="*/ 203226 w 245897"/>
              <a:gd name="connsiteY26" fmla="*/ 204292 h 242164"/>
              <a:gd name="connsiteX27" fmla="*/ 215494 w 245897"/>
              <a:gd name="connsiteY27" fmla="*/ 198958 h 242164"/>
              <a:gd name="connsiteX28" fmla="*/ 215494 w 245897"/>
              <a:gd name="connsiteY28" fmla="*/ 87478 h 242164"/>
              <a:gd name="connsiteX29" fmla="*/ 226695 w 245897"/>
              <a:gd name="connsiteY29" fmla="*/ 82144 h 242164"/>
              <a:gd name="connsiteX30" fmla="*/ 207226 w 245897"/>
              <a:gd name="connsiteY30" fmla="*/ 66942 h 242164"/>
              <a:gd name="connsiteX31" fmla="*/ 198692 w 245897"/>
              <a:gd name="connsiteY31" fmla="*/ 76810 h 242164"/>
              <a:gd name="connsiteX32" fmla="*/ 148019 w 245897"/>
              <a:gd name="connsiteY32" fmla="*/ 76810 h 242164"/>
              <a:gd name="connsiteX33" fmla="*/ 159220 w 245897"/>
              <a:gd name="connsiteY33" fmla="*/ 49606 h 242164"/>
              <a:gd name="connsiteX34" fmla="*/ 237630 w 245897"/>
              <a:gd name="connsiteY34" fmla="*/ 49606 h 242164"/>
              <a:gd name="connsiteX35" fmla="*/ 244831 w 245897"/>
              <a:gd name="connsiteY35" fmla="*/ 45339 h 242164"/>
              <a:gd name="connsiteX36" fmla="*/ 222961 w 245897"/>
              <a:gd name="connsiteY36" fmla="*/ 26936 h 242164"/>
              <a:gd name="connsiteX37" fmla="*/ 211227 w 245897"/>
              <a:gd name="connsiteY37" fmla="*/ 41872 h 242164"/>
              <a:gd name="connsiteX38" fmla="*/ 176288 w 245897"/>
              <a:gd name="connsiteY38" fmla="*/ 41872 h 242164"/>
              <a:gd name="connsiteX39" fmla="*/ 200025 w 245897"/>
              <a:gd name="connsiteY39" fmla="*/ 12268 h 242164"/>
              <a:gd name="connsiteX40" fmla="*/ 209893 w 245897"/>
              <a:gd name="connsiteY40" fmla="*/ 7468 h 242164"/>
              <a:gd name="connsiteX41" fmla="*/ 185089 w 245897"/>
              <a:gd name="connsiteY41" fmla="*/ 0 h 242164"/>
              <a:gd name="connsiteX42" fmla="*/ 169621 w 245897"/>
              <a:gd name="connsiteY42" fmla="*/ 41872 h 242164"/>
              <a:gd name="connsiteX43" fmla="*/ 130149 w 245897"/>
              <a:gd name="connsiteY43" fmla="*/ 41872 h 242164"/>
              <a:gd name="connsiteX44" fmla="*/ 104013 w 245897"/>
              <a:gd name="connsiteY44" fmla="*/ 0 h 242164"/>
              <a:gd name="connsiteX45" fmla="*/ 100813 w 245897"/>
              <a:gd name="connsiteY45" fmla="*/ 2133 h 242164"/>
              <a:gd name="connsiteX46" fmla="*/ 122415 w 245897"/>
              <a:gd name="connsiteY46" fmla="*/ 39472 h 242164"/>
              <a:gd name="connsiteX47" fmla="*/ 127483 w 245897"/>
              <a:gd name="connsiteY47" fmla="*/ 41872 h 242164"/>
              <a:gd name="connsiteX48" fmla="*/ 71742 w 245897"/>
              <a:gd name="connsiteY48" fmla="*/ 41872 h 242164"/>
              <a:gd name="connsiteX50" fmla="*/ 16802 w 245897"/>
              <a:gd name="connsiteY50" fmla="*/ 9335 h 242164"/>
              <a:gd name="connsiteX51" fmla="*/ 50140 w 245897"/>
              <a:gd name="connsiteY51" fmla="*/ 46406 h 242164"/>
              <a:gd name="connsiteX52" fmla="*/ 19469 w 245897"/>
              <a:gd name="connsiteY52" fmla="*/ 6668 h 242164"/>
              <a:gd name="connsiteX54" fmla="*/ 5867 w 245897"/>
              <a:gd name="connsiteY54" fmla="*/ 63208 h 242164"/>
              <a:gd name="connsiteX55" fmla="*/ 40804 w 245897"/>
              <a:gd name="connsiteY55" fmla="*/ 97879 h 242164"/>
              <a:gd name="connsiteX56" fmla="*/ 8268 w 245897"/>
              <a:gd name="connsiteY56" fmla="*/ 61074 h 242164"/>
              <a:gd name="connsiteX58" fmla="*/ 52007 w 245897"/>
              <a:gd name="connsiteY58" fmla="*/ 142951 h 242164"/>
              <a:gd name="connsiteX59" fmla="*/ 64808 w 245897"/>
              <a:gd name="connsiteY59" fmla="*/ 138151 h 242164"/>
              <a:gd name="connsiteX60" fmla="*/ 43739 w 245897"/>
              <a:gd name="connsiteY60" fmla="*/ 120548 h 242164"/>
              <a:gd name="connsiteX61" fmla="*/ 34671 w 245897"/>
              <a:gd name="connsiteY61" fmla="*/ 132817 h 242164"/>
              <a:gd name="connsiteX62" fmla="*/ 267 w 245897"/>
              <a:gd name="connsiteY62" fmla="*/ 132817 h 242164"/>
              <a:gd name="connsiteX63" fmla="*/ 1601 w 245897"/>
              <a:gd name="connsiteY63" fmla="*/ 140551 h 242164"/>
              <a:gd name="connsiteX64" fmla="*/ 38138 w 245897"/>
              <a:gd name="connsiteY64" fmla="*/ 140551 h 242164"/>
              <a:gd name="connsiteX65" fmla="*/ 38138 w 245897"/>
              <a:gd name="connsiteY65" fmla="*/ 200558 h 242164"/>
              <a:gd name="connsiteX66" fmla="*/ 0 w 245897"/>
              <a:gd name="connsiteY66" fmla="*/ 223228 h 242164"/>
              <a:gd name="connsiteX67" fmla="*/ 11468 w 245897"/>
              <a:gd name="connsiteY67" fmla="*/ 242164 h 242164"/>
              <a:gd name="connsiteX68" fmla="*/ 14135 w 245897"/>
              <a:gd name="connsiteY68" fmla="*/ 235763 h 242164"/>
              <a:gd name="connsiteX69" fmla="*/ 48272 w 245897"/>
              <a:gd name="connsiteY69" fmla="*/ 202158 h 242164"/>
              <a:gd name="connsiteX70" fmla="*/ 138150 w 245897"/>
              <a:gd name="connsiteY70" fmla="*/ 236030 h 242164"/>
              <a:gd name="connsiteX71" fmla="*/ 234163 w 245897"/>
              <a:gd name="connsiteY71" fmla="*/ 236030 h 242164"/>
              <a:gd name="connsiteX72" fmla="*/ 245897 w 245897"/>
              <a:gd name="connsiteY72" fmla="*/ 224028 h 242164"/>
              <a:gd name="connsiteX73" fmla="*/ 245897 w 245897"/>
              <a:gd name="connsiteY73" fmla="*/ 220294 h 242164"/>
              <a:gd name="connsiteX74" fmla="*/ 137884 w 245897"/>
              <a:gd name="connsiteY74" fmla="*/ 221361 h 242164"/>
              <a:gd name="connsiteX75" fmla="*/ 52007 w 245897"/>
              <a:gd name="connsiteY75" fmla="*/ 196558 h 2421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</a:cxnLst>
            <a:rect l="l" t="t" r="r" b="b"/>
            <a:pathLst>
              <a:path w="245897" h="242164">
                <a:moveTo>
                  <a:pt x="201358" y="84544"/>
                </a:moveTo>
                <a:lnTo>
                  <a:pt x="201358" y="111214"/>
                </a:lnTo>
                <a:lnTo>
                  <a:pt x="112281" y="111214"/>
                </a:lnTo>
                <a:lnTo>
                  <a:pt x="112281" y="84544"/>
                </a:lnTo>
                <a:moveTo>
                  <a:pt x="112281" y="182156"/>
                </a:moveTo>
                <a:lnTo>
                  <a:pt x="112281" y="154153"/>
                </a:lnTo>
                <a:lnTo>
                  <a:pt x="201358" y="154153"/>
                </a:lnTo>
                <a:lnTo>
                  <a:pt x="201358" y="182156"/>
                </a:lnTo>
                <a:moveTo>
                  <a:pt x="112281" y="118949"/>
                </a:moveTo>
                <a:lnTo>
                  <a:pt x="201358" y="118949"/>
                </a:lnTo>
                <a:lnTo>
                  <a:pt x="201358" y="146152"/>
                </a:lnTo>
                <a:lnTo>
                  <a:pt x="112281" y="146152"/>
                </a:lnTo>
                <a:moveTo>
                  <a:pt x="73876" y="49606"/>
                </a:moveTo>
                <a:lnTo>
                  <a:pt x="141618" y="49606"/>
                </a:lnTo>
                <a:cubicBezTo>
                  <a:pt x="141084" y="57874"/>
                  <a:pt x="140017" y="68542"/>
                  <a:pt x="138950" y="76810"/>
                </a:cubicBezTo>
                <a:lnTo>
                  <a:pt x="113347" y="76810"/>
                </a:lnTo>
                <a:lnTo>
                  <a:pt x="97879" y="69076"/>
                </a:lnTo>
                <a:lnTo>
                  <a:pt x="97879" y="206160"/>
                </a:lnTo>
                <a:lnTo>
                  <a:pt x="100279" y="206160"/>
                </a:lnTo>
                <a:cubicBezTo>
                  <a:pt x="106680" y="206160"/>
                  <a:pt x="112281" y="202959"/>
                  <a:pt x="112281" y="201092"/>
                </a:cubicBezTo>
                <a:lnTo>
                  <a:pt x="112281" y="189891"/>
                </a:lnTo>
                <a:lnTo>
                  <a:pt x="201358" y="189891"/>
                </a:lnTo>
                <a:lnTo>
                  <a:pt x="201358" y="204292"/>
                </a:lnTo>
                <a:lnTo>
                  <a:pt x="203226" y="204292"/>
                </a:lnTo>
                <a:cubicBezTo>
                  <a:pt x="207759" y="204292"/>
                  <a:pt x="215226" y="200558"/>
                  <a:pt x="215494" y="198958"/>
                </a:cubicBezTo>
                <a:lnTo>
                  <a:pt x="215494" y="87478"/>
                </a:lnTo>
                <a:cubicBezTo>
                  <a:pt x="220828" y="86411"/>
                  <a:pt x="225095" y="84277"/>
                  <a:pt x="226695" y="82144"/>
                </a:cubicBezTo>
                <a:lnTo>
                  <a:pt x="207226" y="66942"/>
                </a:lnTo>
                <a:lnTo>
                  <a:pt x="198692" y="76810"/>
                </a:lnTo>
                <a:lnTo>
                  <a:pt x="148019" y="76810"/>
                </a:lnTo>
                <a:cubicBezTo>
                  <a:pt x="151752" y="68808"/>
                  <a:pt x="156019" y="58407"/>
                  <a:pt x="159220" y="49606"/>
                </a:cubicBezTo>
                <a:lnTo>
                  <a:pt x="237630" y="49606"/>
                </a:lnTo>
                <a:cubicBezTo>
                  <a:pt x="241364" y="49606"/>
                  <a:pt x="244030" y="48273"/>
                  <a:pt x="244831" y="45339"/>
                </a:cubicBezTo>
                <a:cubicBezTo>
                  <a:pt x="236296" y="37605"/>
                  <a:pt x="222961" y="26936"/>
                  <a:pt x="222961" y="26936"/>
                </a:cubicBezTo>
                <a:lnTo>
                  <a:pt x="211227" y="41872"/>
                </a:lnTo>
                <a:lnTo>
                  <a:pt x="176288" y="41872"/>
                </a:lnTo>
                <a:cubicBezTo>
                  <a:pt x="185624" y="32804"/>
                  <a:pt x="194424" y="21603"/>
                  <a:pt x="200025" y="12268"/>
                </a:cubicBezTo>
                <a:cubicBezTo>
                  <a:pt x="205625" y="12536"/>
                  <a:pt x="208826" y="10402"/>
                  <a:pt x="209893" y="7468"/>
                </a:cubicBezTo>
                <a:lnTo>
                  <a:pt x="185089" y="0"/>
                </a:lnTo>
                <a:cubicBezTo>
                  <a:pt x="181622" y="12802"/>
                  <a:pt x="175489" y="29604"/>
                  <a:pt x="169621" y="41872"/>
                </a:cubicBezTo>
                <a:lnTo>
                  <a:pt x="130149" y="41872"/>
                </a:lnTo>
                <a:cubicBezTo>
                  <a:pt x="140817" y="40005"/>
                  <a:pt x="143485" y="14402"/>
                  <a:pt x="104013" y="0"/>
                </a:cubicBezTo>
                <a:lnTo>
                  <a:pt x="100813" y="2133"/>
                </a:lnTo>
                <a:cubicBezTo>
                  <a:pt x="110414" y="11202"/>
                  <a:pt x="120815" y="26670"/>
                  <a:pt x="122415" y="39472"/>
                </a:cubicBezTo>
                <a:cubicBezTo>
                  <a:pt x="124282" y="40805"/>
                  <a:pt x="125882" y="41605"/>
                  <a:pt x="127483" y="41872"/>
                </a:cubicBezTo>
                <a:lnTo>
                  <a:pt x="71742" y="41872"/>
                </a:lnTo>
                <a:moveTo>
                  <a:pt x="16802" y="9335"/>
                </a:moveTo>
                <a:cubicBezTo>
                  <a:pt x="29070" y="18135"/>
                  <a:pt x="45072" y="33871"/>
                  <a:pt x="50140" y="46406"/>
                </a:cubicBezTo>
                <a:cubicBezTo>
                  <a:pt x="66408" y="55474"/>
                  <a:pt x="74676" y="21336"/>
                  <a:pt x="19469" y="6668"/>
                </a:cubicBezTo>
                <a:moveTo>
                  <a:pt x="5867" y="63208"/>
                </a:moveTo>
                <a:cubicBezTo>
                  <a:pt x="18936" y="71209"/>
                  <a:pt x="35205" y="85877"/>
                  <a:pt x="40804" y="97879"/>
                </a:cubicBezTo>
                <a:cubicBezTo>
                  <a:pt x="57607" y="105880"/>
                  <a:pt x="64275" y="71476"/>
                  <a:pt x="8268" y="61074"/>
                </a:cubicBezTo>
                <a:moveTo>
                  <a:pt x="52007" y="142951"/>
                </a:moveTo>
                <a:cubicBezTo>
                  <a:pt x="58941" y="141884"/>
                  <a:pt x="62941" y="139751"/>
                  <a:pt x="64808" y="138151"/>
                </a:cubicBezTo>
                <a:lnTo>
                  <a:pt x="43739" y="120548"/>
                </a:lnTo>
                <a:lnTo>
                  <a:pt x="34671" y="132817"/>
                </a:lnTo>
                <a:lnTo>
                  <a:pt x="267" y="132817"/>
                </a:lnTo>
                <a:lnTo>
                  <a:pt x="1601" y="140551"/>
                </a:lnTo>
                <a:lnTo>
                  <a:pt x="38138" y="140551"/>
                </a:lnTo>
                <a:lnTo>
                  <a:pt x="38138" y="200558"/>
                </a:lnTo>
                <a:cubicBezTo>
                  <a:pt x="24270" y="209360"/>
                  <a:pt x="9335" y="218427"/>
                  <a:pt x="0" y="223228"/>
                </a:cubicBezTo>
                <a:lnTo>
                  <a:pt x="11468" y="242164"/>
                </a:lnTo>
                <a:cubicBezTo>
                  <a:pt x="13868" y="240830"/>
                  <a:pt x="14669" y="239230"/>
                  <a:pt x="14135" y="235763"/>
                </a:cubicBezTo>
                <a:cubicBezTo>
                  <a:pt x="23469" y="227761"/>
                  <a:pt x="38671" y="213093"/>
                  <a:pt x="48272" y="202158"/>
                </a:cubicBezTo>
                <a:cubicBezTo>
                  <a:pt x="67742" y="230162"/>
                  <a:pt x="89878" y="236030"/>
                  <a:pt x="138150" y="236030"/>
                </a:cubicBezTo>
                <a:lnTo>
                  <a:pt x="234163" y="236030"/>
                </a:lnTo>
                <a:cubicBezTo>
                  <a:pt x="234963" y="229095"/>
                  <a:pt x="239230" y="225095"/>
                  <a:pt x="245897" y="224028"/>
                </a:cubicBezTo>
                <a:lnTo>
                  <a:pt x="245897" y="220294"/>
                </a:lnTo>
                <a:cubicBezTo>
                  <a:pt x="213360" y="221361"/>
                  <a:pt x="169888" y="221361"/>
                  <a:pt x="137884" y="221361"/>
                </a:cubicBezTo>
                <a:cubicBezTo>
                  <a:pt x="92278" y="221361"/>
                  <a:pt x="71209" y="217894"/>
                  <a:pt x="52007" y="1965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6" name="Freeform 146"/>
          <p:cNvSpPr/>
          <p:nvPr/>
        </p:nvSpPr>
        <p:spPr>
          <a:xfrm>
            <a:off x="7159713" y="8011529"/>
            <a:ext cx="62941" cy="276568"/>
          </a:xfrm>
          <a:custGeom>
            <a:avLst/>
            <a:gdLst>
              <a:gd name="connsiteX0" fmla="*/ 45607 w 62941"/>
              <a:gd name="connsiteY0" fmla="*/ 138151 h 276568"/>
              <a:gd name="connsiteX1" fmla="*/ 0 w 62941"/>
              <a:gd name="connsiteY1" fmla="*/ 272301 h 276568"/>
              <a:gd name="connsiteX2" fmla="*/ 5067 w 62941"/>
              <a:gd name="connsiteY2" fmla="*/ 276568 h 276568"/>
              <a:gd name="connsiteX3" fmla="*/ 62941 w 62941"/>
              <a:gd name="connsiteY3" fmla="*/ 138151 h 276568"/>
              <a:gd name="connsiteX4" fmla="*/ 5067 w 62941"/>
              <a:gd name="connsiteY4" fmla="*/ 0 h 276568"/>
              <a:gd name="connsiteX5" fmla="*/ 0 w 62941"/>
              <a:gd name="connsiteY5" fmla="*/ 4267 h 276568"/>
              <a:gd name="connsiteX6" fmla="*/ 45607 w 62941"/>
              <a:gd name="connsiteY6" fmla="*/ 138151 h 2765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62941" h="276568">
                <a:moveTo>
                  <a:pt x="45607" y="138151"/>
                </a:moveTo>
                <a:cubicBezTo>
                  <a:pt x="45607" y="186957"/>
                  <a:pt x="35204" y="221895"/>
                  <a:pt x="0" y="272301"/>
                </a:cubicBezTo>
                <a:lnTo>
                  <a:pt x="5067" y="276568"/>
                </a:lnTo>
                <a:cubicBezTo>
                  <a:pt x="44806" y="235496"/>
                  <a:pt x="62941" y="191224"/>
                  <a:pt x="62941" y="138151"/>
                </a:cubicBezTo>
                <a:cubicBezTo>
                  <a:pt x="62941" y="85344"/>
                  <a:pt x="44806" y="41072"/>
                  <a:pt x="5067" y="0"/>
                </a:cubicBezTo>
                <a:lnTo>
                  <a:pt x="0" y="4267"/>
                </a:lnTo>
                <a:cubicBezTo>
                  <a:pt x="34937" y="54673"/>
                  <a:pt x="45607" y="89612"/>
                  <a:pt x="45607" y="13815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7" name="Freeform 147"/>
          <p:cNvSpPr/>
          <p:nvPr/>
        </p:nvSpPr>
        <p:spPr>
          <a:xfrm>
            <a:off x="7317143" y="8002728"/>
            <a:ext cx="209360" cy="255765"/>
          </a:xfrm>
          <a:custGeom>
            <a:avLst/>
            <a:gdLst>
              <a:gd name="connsiteX0" fmla="*/ 146686 w 209360"/>
              <a:gd name="connsiteY0" fmla="*/ 133617 h 255765"/>
              <a:gd name="connsiteX1" fmla="*/ 114148 w 209360"/>
              <a:gd name="connsiteY1" fmla="*/ 134684 h 255765"/>
              <a:gd name="connsiteX2" fmla="*/ 106414 w 209360"/>
              <a:gd name="connsiteY2" fmla="*/ 134417 h 255765"/>
              <a:gd name="connsiteX3" fmla="*/ 112014 w 209360"/>
              <a:gd name="connsiteY3" fmla="*/ 108814 h 255765"/>
              <a:gd name="connsiteX4" fmla="*/ 106414 w 209360"/>
              <a:gd name="connsiteY4" fmla="*/ 83478 h 255765"/>
              <a:gd name="connsiteX5" fmla="*/ 110414 w 209360"/>
              <a:gd name="connsiteY5" fmla="*/ 85611 h 255765"/>
              <a:gd name="connsiteX6" fmla="*/ 124283 w 209360"/>
              <a:gd name="connsiteY6" fmla="*/ 82944 h 255765"/>
              <a:gd name="connsiteX7" fmla="*/ 146686 w 209360"/>
              <a:gd name="connsiteY7" fmla="*/ 82144 h 255765"/>
              <a:gd name="connsiteX9" fmla="*/ 56274 w 209360"/>
              <a:gd name="connsiteY9" fmla="*/ 150685 h 255765"/>
              <a:gd name="connsiteX10" fmla="*/ 16803 w 209360"/>
              <a:gd name="connsiteY10" fmla="*/ 108814 h 255765"/>
              <a:gd name="connsiteX11" fmla="*/ 56274 w 209360"/>
              <a:gd name="connsiteY11" fmla="*/ 66942 h 255765"/>
              <a:gd name="connsiteX12" fmla="*/ 96012 w 209360"/>
              <a:gd name="connsiteY12" fmla="*/ 108814 h 255765"/>
              <a:gd name="connsiteX13" fmla="*/ 56274 w 209360"/>
              <a:gd name="connsiteY13" fmla="*/ 150685 h 255765"/>
              <a:gd name="connsiteX15" fmla="*/ 127483 w 209360"/>
              <a:gd name="connsiteY15" fmla="*/ 25870 h 255765"/>
              <a:gd name="connsiteX16" fmla="*/ 146686 w 209360"/>
              <a:gd name="connsiteY16" fmla="*/ 37071 h 255765"/>
              <a:gd name="connsiteX17" fmla="*/ 146686 w 209360"/>
              <a:gd name="connsiteY17" fmla="*/ 72810 h 255765"/>
              <a:gd name="connsiteX18" fmla="*/ 113348 w 209360"/>
              <a:gd name="connsiteY18" fmla="*/ 73876 h 255765"/>
              <a:gd name="connsiteX19" fmla="*/ 98946 w 209360"/>
              <a:gd name="connsiteY19" fmla="*/ 72543 h 255765"/>
              <a:gd name="connsiteX20" fmla="*/ 56274 w 209360"/>
              <a:gd name="connsiteY20" fmla="*/ 54407 h 255765"/>
              <a:gd name="connsiteX21" fmla="*/ 0 w 209360"/>
              <a:gd name="connsiteY21" fmla="*/ 108814 h 255765"/>
              <a:gd name="connsiteX22" fmla="*/ 56274 w 209360"/>
              <a:gd name="connsiteY22" fmla="*/ 163754 h 255765"/>
              <a:gd name="connsiteX23" fmla="*/ 102146 w 209360"/>
              <a:gd name="connsiteY23" fmla="*/ 141351 h 255765"/>
              <a:gd name="connsiteX24" fmla="*/ 110947 w 209360"/>
              <a:gd name="connsiteY24" fmla="*/ 146418 h 255765"/>
              <a:gd name="connsiteX25" fmla="*/ 124816 w 209360"/>
              <a:gd name="connsiteY25" fmla="*/ 143752 h 255765"/>
              <a:gd name="connsiteX26" fmla="*/ 146686 w 209360"/>
              <a:gd name="connsiteY26" fmla="*/ 142951 h 255765"/>
              <a:gd name="connsiteX27" fmla="*/ 146686 w 209360"/>
              <a:gd name="connsiteY27" fmla="*/ 194691 h 255765"/>
              <a:gd name="connsiteX28" fmla="*/ 147752 w 209360"/>
              <a:gd name="connsiteY28" fmla="*/ 238163 h 255765"/>
              <a:gd name="connsiteX29" fmla="*/ 156821 w 209360"/>
              <a:gd name="connsiteY29" fmla="*/ 238163 h 255765"/>
              <a:gd name="connsiteX30" fmla="*/ 162420 w 209360"/>
              <a:gd name="connsiteY30" fmla="*/ 188557 h 255765"/>
              <a:gd name="connsiteX31" fmla="*/ 162420 w 209360"/>
              <a:gd name="connsiteY31" fmla="*/ 40539 h 255765"/>
              <a:gd name="connsiteX32" fmla="*/ 162954 w 209360"/>
              <a:gd name="connsiteY32" fmla="*/ 29337 h 255765"/>
              <a:gd name="connsiteX33" fmla="*/ 160020 w 209360"/>
              <a:gd name="connsiteY33" fmla="*/ 24803 h 255765"/>
              <a:gd name="connsiteX34" fmla="*/ 132283 w 209360"/>
              <a:gd name="connsiteY34" fmla="*/ 18669 h 255765"/>
              <a:gd name="connsiteX35" fmla="*/ 129349 w 209360"/>
              <a:gd name="connsiteY35" fmla="*/ 20269 h 255765"/>
              <a:gd name="connsiteX37" fmla="*/ 171221 w 209360"/>
              <a:gd name="connsiteY37" fmla="*/ 6934 h 255765"/>
              <a:gd name="connsiteX38" fmla="*/ 192291 w 209360"/>
              <a:gd name="connsiteY38" fmla="*/ 19469 h 255765"/>
              <a:gd name="connsiteX39" fmla="*/ 192291 w 209360"/>
              <a:gd name="connsiteY39" fmla="*/ 211760 h 255765"/>
              <a:gd name="connsiteX40" fmla="*/ 193358 w 209360"/>
              <a:gd name="connsiteY40" fmla="*/ 255765 h 255765"/>
              <a:gd name="connsiteX41" fmla="*/ 202959 w 209360"/>
              <a:gd name="connsiteY41" fmla="*/ 255765 h 255765"/>
              <a:gd name="connsiteX42" fmla="*/ 208560 w 209360"/>
              <a:gd name="connsiteY42" fmla="*/ 205625 h 255765"/>
              <a:gd name="connsiteX43" fmla="*/ 208560 w 209360"/>
              <a:gd name="connsiteY43" fmla="*/ 23737 h 255765"/>
              <a:gd name="connsiteX44" fmla="*/ 209093 w 209360"/>
              <a:gd name="connsiteY44" fmla="*/ 11202 h 255765"/>
              <a:gd name="connsiteX45" fmla="*/ 205893 w 209360"/>
              <a:gd name="connsiteY45" fmla="*/ 6135 h 255765"/>
              <a:gd name="connsiteX46" fmla="*/ 175756 w 209360"/>
              <a:gd name="connsiteY46" fmla="*/ 0 h 255765"/>
              <a:gd name="connsiteX47" fmla="*/ 173089 w 209360"/>
              <a:gd name="connsiteY47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09360" h="255765">
                <a:moveTo>
                  <a:pt x="146686" y="133617"/>
                </a:moveTo>
                <a:cubicBezTo>
                  <a:pt x="136551" y="134150"/>
                  <a:pt x="121615" y="134684"/>
                  <a:pt x="114148" y="134684"/>
                </a:cubicBezTo>
                <a:cubicBezTo>
                  <a:pt x="111481" y="134684"/>
                  <a:pt x="108814" y="134417"/>
                  <a:pt x="106414" y="134417"/>
                </a:cubicBezTo>
                <a:cubicBezTo>
                  <a:pt x="109881" y="126950"/>
                  <a:pt x="112014" y="118148"/>
                  <a:pt x="112014" y="108814"/>
                </a:cubicBezTo>
                <a:cubicBezTo>
                  <a:pt x="112014" y="99479"/>
                  <a:pt x="109881" y="90945"/>
                  <a:pt x="106414" y="83478"/>
                </a:cubicBezTo>
                <a:cubicBezTo>
                  <a:pt x="107747" y="84278"/>
                  <a:pt x="109081" y="85078"/>
                  <a:pt x="110414" y="85611"/>
                </a:cubicBezTo>
                <a:cubicBezTo>
                  <a:pt x="114148" y="84544"/>
                  <a:pt x="120283" y="83210"/>
                  <a:pt x="124283" y="82944"/>
                </a:cubicBezTo>
                <a:cubicBezTo>
                  <a:pt x="129083" y="82410"/>
                  <a:pt x="139485" y="81877"/>
                  <a:pt x="146686" y="82144"/>
                </a:cubicBezTo>
                <a:moveTo>
                  <a:pt x="56274" y="150685"/>
                </a:moveTo>
                <a:cubicBezTo>
                  <a:pt x="34138" y="150685"/>
                  <a:pt x="16803" y="134951"/>
                  <a:pt x="16803" y="108814"/>
                </a:cubicBezTo>
                <a:cubicBezTo>
                  <a:pt x="16803" y="82677"/>
                  <a:pt x="34138" y="66942"/>
                  <a:pt x="56274" y="66942"/>
                </a:cubicBezTo>
                <a:cubicBezTo>
                  <a:pt x="78677" y="66942"/>
                  <a:pt x="96012" y="82677"/>
                  <a:pt x="96012" y="108814"/>
                </a:cubicBezTo>
                <a:cubicBezTo>
                  <a:pt x="96012" y="134951"/>
                  <a:pt x="78677" y="150685"/>
                  <a:pt x="56274" y="150685"/>
                </a:cubicBezTo>
                <a:moveTo>
                  <a:pt x="127483" y="25870"/>
                </a:moveTo>
                <a:cubicBezTo>
                  <a:pt x="135217" y="28270"/>
                  <a:pt x="142685" y="32271"/>
                  <a:pt x="146686" y="37071"/>
                </a:cubicBezTo>
                <a:lnTo>
                  <a:pt x="146686" y="72810"/>
                </a:lnTo>
                <a:cubicBezTo>
                  <a:pt x="136551" y="73343"/>
                  <a:pt x="121349" y="73876"/>
                  <a:pt x="113348" y="73876"/>
                </a:cubicBezTo>
                <a:cubicBezTo>
                  <a:pt x="108281" y="73876"/>
                  <a:pt x="103480" y="73343"/>
                  <a:pt x="98946" y="72543"/>
                </a:cubicBezTo>
                <a:cubicBezTo>
                  <a:pt x="89078" y="61075"/>
                  <a:pt x="73877" y="54407"/>
                  <a:pt x="56274" y="54407"/>
                </a:cubicBezTo>
                <a:cubicBezTo>
                  <a:pt x="24271" y="54407"/>
                  <a:pt x="0" y="76810"/>
                  <a:pt x="0" y="108814"/>
                </a:cubicBezTo>
                <a:cubicBezTo>
                  <a:pt x="0" y="141084"/>
                  <a:pt x="24271" y="163754"/>
                  <a:pt x="56274" y="163754"/>
                </a:cubicBezTo>
                <a:cubicBezTo>
                  <a:pt x="75743" y="163754"/>
                  <a:pt x="92279" y="155219"/>
                  <a:pt x="102146" y="141351"/>
                </a:cubicBezTo>
                <a:cubicBezTo>
                  <a:pt x="104814" y="143218"/>
                  <a:pt x="107747" y="145085"/>
                  <a:pt x="110947" y="146418"/>
                </a:cubicBezTo>
                <a:cubicBezTo>
                  <a:pt x="114949" y="145352"/>
                  <a:pt x="120815" y="144018"/>
                  <a:pt x="124816" y="143752"/>
                </a:cubicBezTo>
                <a:cubicBezTo>
                  <a:pt x="129617" y="143218"/>
                  <a:pt x="139752" y="142951"/>
                  <a:pt x="146686" y="142951"/>
                </a:cubicBezTo>
                <a:lnTo>
                  <a:pt x="146686" y="194691"/>
                </a:lnTo>
                <a:cubicBezTo>
                  <a:pt x="146686" y="205359"/>
                  <a:pt x="146686" y="227229"/>
                  <a:pt x="147752" y="238163"/>
                </a:cubicBezTo>
                <a:lnTo>
                  <a:pt x="156821" y="238163"/>
                </a:lnTo>
                <a:cubicBezTo>
                  <a:pt x="160287" y="224561"/>
                  <a:pt x="162420" y="202426"/>
                  <a:pt x="162420" y="188557"/>
                </a:cubicBezTo>
                <a:lnTo>
                  <a:pt x="162420" y="40539"/>
                </a:lnTo>
                <a:lnTo>
                  <a:pt x="162954" y="29337"/>
                </a:lnTo>
                <a:cubicBezTo>
                  <a:pt x="162954" y="26937"/>
                  <a:pt x="162154" y="25603"/>
                  <a:pt x="160020" y="24803"/>
                </a:cubicBezTo>
                <a:cubicBezTo>
                  <a:pt x="153886" y="21869"/>
                  <a:pt x="140018" y="18936"/>
                  <a:pt x="132283" y="18669"/>
                </a:cubicBezTo>
                <a:cubicBezTo>
                  <a:pt x="130417" y="18669"/>
                  <a:pt x="129617" y="19203"/>
                  <a:pt x="129349" y="20269"/>
                </a:cubicBezTo>
                <a:moveTo>
                  <a:pt x="171221" y="6934"/>
                </a:moveTo>
                <a:cubicBezTo>
                  <a:pt x="180023" y="9868"/>
                  <a:pt x="188024" y="14135"/>
                  <a:pt x="192291" y="19469"/>
                </a:cubicBezTo>
                <a:lnTo>
                  <a:pt x="192291" y="211760"/>
                </a:lnTo>
                <a:cubicBezTo>
                  <a:pt x="192291" y="222962"/>
                  <a:pt x="192825" y="245364"/>
                  <a:pt x="193358" y="255765"/>
                </a:cubicBezTo>
                <a:lnTo>
                  <a:pt x="202959" y="255765"/>
                </a:lnTo>
                <a:cubicBezTo>
                  <a:pt x="206427" y="242164"/>
                  <a:pt x="208560" y="220028"/>
                  <a:pt x="208560" y="205625"/>
                </a:cubicBezTo>
                <a:lnTo>
                  <a:pt x="208560" y="23737"/>
                </a:lnTo>
                <a:lnTo>
                  <a:pt x="209093" y="11202"/>
                </a:lnTo>
                <a:cubicBezTo>
                  <a:pt x="209360" y="8801"/>
                  <a:pt x="208560" y="7201"/>
                  <a:pt x="205893" y="6135"/>
                </a:cubicBezTo>
                <a:cubicBezTo>
                  <a:pt x="199492" y="3467"/>
                  <a:pt x="184290" y="267"/>
                  <a:pt x="175756" y="0"/>
                </a:cubicBezTo>
                <a:cubicBezTo>
                  <a:pt x="174156" y="0"/>
                  <a:pt x="173355" y="267"/>
                  <a:pt x="173089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8" name="Freeform 148"/>
          <p:cNvSpPr/>
          <p:nvPr/>
        </p:nvSpPr>
        <p:spPr>
          <a:xfrm>
            <a:off x="7556640" y="8008862"/>
            <a:ext cx="244831" cy="243763"/>
          </a:xfrm>
          <a:custGeom>
            <a:avLst/>
            <a:gdLst>
              <a:gd name="connsiteX0" fmla="*/ 203226 w 244831"/>
              <a:gd name="connsiteY0" fmla="*/ 109347 h 243763"/>
              <a:gd name="connsiteX1" fmla="*/ 30670 w 244831"/>
              <a:gd name="connsiteY1" fmla="*/ 112013 h 243763"/>
              <a:gd name="connsiteX2" fmla="*/ 2134 w 244831"/>
              <a:gd name="connsiteY2" fmla="*/ 109347 h 243763"/>
              <a:gd name="connsiteX3" fmla="*/ 267 w 244831"/>
              <a:gd name="connsiteY3" fmla="*/ 112814 h 243763"/>
              <a:gd name="connsiteX4" fmla="*/ 1067 w 244831"/>
              <a:gd name="connsiteY4" fmla="*/ 114947 h 243763"/>
              <a:gd name="connsiteX5" fmla="*/ 26403 w 244831"/>
              <a:gd name="connsiteY5" fmla="*/ 127750 h 243763"/>
              <a:gd name="connsiteX6" fmla="*/ 52274 w 244831"/>
              <a:gd name="connsiteY6" fmla="*/ 122682 h 243763"/>
              <a:gd name="connsiteX7" fmla="*/ 116281 w 244831"/>
              <a:gd name="connsiteY7" fmla="*/ 121348 h 243763"/>
              <a:gd name="connsiteX8" fmla="*/ 116281 w 244831"/>
              <a:gd name="connsiteY8" fmla="*/ 131483 h 243763"/>
              <a:gd name="connsiteX9" fmla="*/ 117081 w 244831"/>
              <a:gd name="connsiteY9" fmla="*/ 152819 h 243763"/>
              <a:gd name="connsiteX10" fmla="*/ 67742 w 244831"/>
              <a:gd name="connsiteY10" fmla="*/ 153353 h 243763"/>
              <a:gd name="connsiteX11" fmla="*/ 44806 w 244831"/>
              <a:gd name="connsiteY11" fmla="*/ 151219 h 243763"/>
              <a:gd name="connsiteX12" fmla="*/ 43206 w 244831"/>
              <a:gd name="connsiteY12" fmla="*/ 153885 h 243763"/>
              <a:gd name="connsiteX13" fmla="*/ 44006 w 244831"/>
              <a:gd name="connsiteY13" fmla="*/ 156286 h 243763"/>
              <a:gd name="connsiteX14" fmla="*/ 64542 w 244831"/>
              <a:gd name="connsiteY14" fmla="*/ 166421 h 243763"/>
              <a:gd name="connsiteX15" fmla="*/ 85344 w 244831"/>
              <a:gd name="connsiteY15" fmla="*/ 162420 h 243763"/>
              <a:gd name="connsiteX16" fmla="*/ 171488 w 244831"/>
              <a:gd name="connsiteY16" fmla="*/ 161353 h 243763"/>
              <a:gd name="connsiteX17" fmla="*/ 170688 w 244831"/>
              <a:gd name="connsiteY17" fmla="*/ 189890 h 243763"/>
              <a:gd name="connsiteX18" fmla="*/ 166421 w 244831"/>
              <a:gd name="connsiteY18" fmla="*/ 191224 h 243763"/>
              <a:gd name="connsiteX19" fmla="*/ 77610 w 244831"/>
              <a:gd name="connsiteY19" fmla="*/ 192556 h 243763"/>
              <a:gd name="connsiteX20" fmla="*/ 48806 w 244831"/>
              <a:gd name="connsiteY20" fmla="*/ 191224 h 243763"/>
              <a:gd name="connsiteX21" fmla="*/ 46139 w 244831"/>
              <a:gd name="connsiteY21" fmla="*/ 192556 h 243763"/>
              <a:gd name="connsiteX22" fmla="*/ 45339 w 244831"/>
              <a:gd name="connsiteY22" fmla="*/ 197091 h 243763"/>
              <a:gd name="connsiteX23" fmla="*/ 60275 w 244831"/>
              <a:gd name="connsiteY23" fmla="*/ 203226 h 243763"/>
              <a:gd name="connsiteX24" fmla="*/ 60275 w 244831"/>
              <a:gd name="connsiteY24" fmla="*/ 227762 h 243763"/>
              <a:gd name="connsiteX25" fmla="*/ 78943 w 244831"/>
              <a:gd name="connsiteY25" fmla="*/ 243763 h 243763"/>
              <a:gd name="connsiteX26" fmla="*/ 201625 w 244831"/>
              <a:gd name="connsiteY26" fmla="*/ 243230 h 243763"/>
              <a:gd name="connsiteX27" fmla="*/ 204825 w 244831"/>
              <a:gd name="connsiteY27" fmla="*/ 241897 h 243763"/>
              <a:gd name="connsiteX28" fmla="*/ 207493 w 244831"/>
              <a:gd name="connsiteY28" fmla="*/ 233896 h 243763"/>
              <a:gd name="connsiteX29" fmla="*/ 204292 w 244831"/>
              <a:gd name="connsiteY29" fmla="*/ 230695 h 243763"/>
              <a:gd name="connsiteX30" fmla="*/ 181890 w 244831"/>
              <a:gd name="connsiteY30" fmla="*/ 228829 h 243763"/>
              <a:gd name="connsiteX31" fmla="*/ 174155 w 244831"/>
              <a:gd name="connsiteY31" fmla="*/ 232828 h 243763"/>
              <a:gd name="connsiteX32" fmla="*/ 81877 w 244831"/>
              <a:gd name="connsiteY32" fmla="*/ 233628 h 243763"/>
              <a:gd name="connsiteX33" fmla="*/ 77343 w 244831"/>
              <a:gd name="connsiteY33" fmla="*/ 229095 h 243763"/>
              <a:gd name="connsiteX34" fmla="*/ 77343 w 244831"/>
              <a:gd name="connsiteY34" fmla="*/ 201625 h 243763"/>
              <a:gd name="connsiteX35" fmla="*/ 188823 w 244831"/>
              <a:gd name="connsiteY35" fmla="*/ 200291 h 243763"/>
              <a:gd name="connsiteX36" fmla="*/ 190690 w 244831"/>
              <a:gd name="connsiteY36" fmla="*/ 194690 h 243763"/>
              <a:gd name="connsiteX37" fmla="*/ 189623 w 244831"/>
              <a:gd name="connsiteY37" fmla="*/ 192556 h 243763"/>
              <a:gd name="connsiteX38" fmla="*/ 184824 w 244831"/>
              <a:gd name="connsiteY38" fmla="*/ 190157 h 243763"/>
              <a:gd name="connsiteX39" fmla="*/ 190157 w 244831"/>
              <a:gd name="connsiteY39" fmla="*/ 162154 h 243763"/>
              <a:gd name="connsiteX40" fmla="*/ 193091 w 244831"/>
              <a:gd name="connsiteY40" fmla="*/ 156552 h 243763"/>
              <a:gd name="connsiteX41" fmla="*/ 192291 w 244831"/>
              <a:gd name="connsiteY41" fmla="*/ 153353 h 243763"/>
              <a:gd name="connsiteX42" fmla="*/ 183223 w 244831"/>
              <a:gd name="connsiteY42" fmla="*/ 148285 h 243763"/>
              <a:gd name="connsiteX43" fmla="*/ 178956 w 244831"/>
              <a:gd name="connsiteY43" fmla="*/ 148285 h 243763"/>
              <a:gd name="connsiteX44" fmla="*/ 171755 w 244831"/>
              <a:gd name="connsiteY44" fmla="*/ 151752 h 243763"/>
              <a:gd name="connsiteX45" fmla="*/ 129616 w 244831"/>
              <a:gd name="connsiteY45" fmla="*/ 152819 h 243763"/>
              <a:gd name="connsiteX46" fmla="*/ 132550 w 244831"/>
              <a:gd name="connsiteY46" fmla="*/ 128282 h 243763"/>
              <a:gd name="connsiteX47" fmla="*/ 132550 w 244831"/>
              <a:gd name="connsiteY47" fmla="*/ 121082 h 243763"/>
              <a:gd name="connsiteX48" fmla="*/ 209359 w 244831"/>
              <a:gd name="connsiteY48" fmla="*/ 120548 h 243763"/>
              <a:gd name="connsiteX49" fmla="*/ 239496 w 244831"/>
              <a:gd name="connsiteY49" fmla="*/ 121882 h 243763"/>
              <a:gd name="connsiteX50" fmla="*/ 244831 w 244831"/>
              <a:gd name="connsiteY50" fmla="*/ 113081 h 243763"/>
              <a:gd name="connsiteX51" fmla="*/ 241364 w 244831"/>
              <a:gd name="connsiteY51" fmla="*/ 109080 h 243763"/>
              <a:gd name="connsiteX52" fmla="*/ 212560 w 244831"/>
              <a:gd name="connsiteY52" fmla="*/ 105346 h 243763"/>
              <a:gd name="connsiteX54" fmla="*/ 28537 w 244831"/>
              <a:gd name="connsiteY54" fmla="*/ 95745 h 243763"/>
              <a:gd name="connsiteX55" fmla="*/ 31204 w 244831"/>
              <a:gd name="connsiteY55" fmla="*/ 95745 h 243763"/>
              <a:gd name="connsiteX56" fmla="*/ 120548 w 244831"/>
              <a:gd name="connsiteY56" fmla="*/ 46139 h 243763"/>
              <a:gd name="connsiteX57" fmla="*/ 209627 w 244831"/>
              <a:gd name="connsiteY57" fmla="*/ 85878 h 243763"/>
              <a:gd name="connsiteX58" fmla="*/ 216827 w 244831"/>
              <a:gd name="connsiteY58" fmla="*/ 87744 h 243763"/>
              <a:gd name="connsiteX59" fmla="*/ 222161 w 244831"/>
              <a:gd name="connsiteY59" fmla="*/ 81610 h 243763"/>
              <a:gd name="connsiteX60" fmla="*/ 218161 w 244831"/>
              <a:gd name="connsiteY60" fmla="*/ 75743 h 243763"/>
              <a:gd name="connsiteX61" fmla="*/ 198424 w 244831"/>
              <a:gd name="connsiteY61" fmla="*/ 62941 h 243763"/>
              <a:gd name="connsiteX62" fmla="*/ 181089 w 244831"/>
              <a:gd name="connsiteY62" fmla="*/ 60274 h 243763"/>
              <a:gd name="connsiteX63" fmla="*/ 128550 w 244831"/>
              <a:gd name="connsiteY63" fmla="*/ 37871 h 243763"/>
              <a:gd name="connsiteX64" fmla="*/ 142684 w 244831"/>
              <a:gd name="connsiteY64" fmla="*/ 19469 h 243763"/>
              <a:gd name="connsiteX65" fmla="*/ 144552 w 244831"/>
              <a:gd name="connsiteY65" fmla="*/ 13601 h 243763"/>
              <a:gd name="connsiteX66" fmla="*/ 141618 w 244831"/>
              <a:gd name="connsiteY66" fmla="*/ 8534 h 243763"/>
              <a:gd name="connsiteX67" fmla="*/ 114681 w 244831"/>
              <a:gd name="connsiteY67" fmla="*/ 266 h 243763"/>
              <a:gd name="connsiteX68" fmla="*/ 111481 w 244831"/>
              <a:gd name="connsiteY68" fmla="*/ 1067 h 243763"/>
              <a:gd name="connsiteX69" fmla="*/ 108014 w 244831"/>
              <a:gd name="connsiteY69" fmla="*/ 6134 h 243763"/>
              <a:gd name="connsiteX70" fmla="*/ 122682 w 244831"/>
              <a:gd name="connsiteY70" fmla="*/ 17069 h 243763"/>
              <a:gd name="connsiteX71" fmla="*/ 26670 w 244831"/>
              <a:gd name="connsiteY71" fmla="*/ 90677 h 243763"/>
              <a:gd name="connsiteX72" fmla="*/ 26136 w 244831"/>
              <a:gd name="connsiteY72" fmla="*/ 92544 h 2437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44831" h="243763">
                <a:moveTo>
                  <a:pt x="203226" y="109347"/>
                </a:moveTo>
                <a:cubicBezTo>
                  <a:pt x="184824" y="110413"/>
                  <a:pt x="46672" y="112281"/>
                  <a:pt x="30670" y="112013"/>
                </a:cubicBezTo>
                <a:cubicBezTo>
                  <a:pt x="22670" y="112013"/>
                  <a:pt x="10668" y="110947"/>
                  <a:pt x="2134" y="109347"/>
                </a:cubicBezTo>
                <a:lnTo>
                  <a:pt x="267" y="112814"/>
                </a:lnTo>
                <a:cubicBezTo>
                  <a:pt x="0" y="113614"/>
                  <a:pt x="267" y="114414"/>
                  <a:pt x="1067" y="114947"/>
                </a:cubicBezTo>
                <a:cubicBezTo>
                  <a:pt x="7468" y="120015"/>
                  <a:pt x="16802" y="125082"/>
                  <a:pt x="26403" y="127750"/>
                </a:cubicBezTo>
                <a:cubicBezTo>
                  <a:pt x="32538" y="125616"/>
                  <a:pt x="45606" y="123215"/>
                  <a:pt x="52274" y="122682"/>
                </a:cubicBezTo>
                <a:cubicBezTo>
                  <a:pt x="58141" y="122415"/>
                  <a:pt x="85878" y="121882"/>
                  <a:pt x="116281" y="121348"/>
                </a:cubicBezTo>
                <a:lnTo>
                  <a:pt x="116281" y="131483"/>
                </a:lnTo>
                <a:cubicBezTo>
                  <a:pt x="116281" y="137617"/>
                  <a:pt x="116548" y="146152"/>
                  <a:pt x="117081" y="152819"/>
                </a:cubicBezTo>
                <a:cubicBezTo>
                  <a:pt x="95745" y="153085"/>
                  <a:pt x="74943" y="153353"/>
                  <a:pt x="67742" y="153353"/>
                </a:cubicBezTo>
                <a:cubicBezTo>
                  <a:pt x="61075" y="153353"/>
                  <a:pt x="51474" y="152553"/>
                  <a:pt x="44806" y="151219"/>
                </a:cubicBezTo>
                <a:lnTo>
                  <a:pt x="43206" y="153885"/>
                </a:lnTo>
                <a:cubicBezTo>
                  <a:pt x="42939" y="154686"/>
                  <a:pt x="42939" y="155486"/>
                  <a:pt x="44006" y="156286"/>
                </a:cubicBezTo>
                <a:cubicBezTo>
                  <a:pt x="49606" y="160020"/>
                  <a:pt x="56807" y="164020"/>
                  <a:pt x="64542" y="166421"/>
                </a:cubicBezTo>
                <a:cubicBezTo>
                  <a:pt x="70942" y="164554"/>
                  <a:pt x="80543" y="162687"/>
                  <a:pt x="85344" y="162420"/>
                </a:cubicBezTo>
                <a:cubicBezTo>
                  <a:pt x="97079" y="161887"/>
                  <a:pt x="154419" y="161087"/>
                  <a:pt x="171488" y="161353"/>
                </a:cubicBezTo>
                <a:cubicBezTo>
                  <a:pt x="171755" y="167754"/>
                  <a:pt x="171488" y="183490"/>
                  <a:pt x="170688" y="189890"/>
                </a:cubicBezTo>
                <a:lnTo>
                  <a:pt x="166421" y="191224"/>
                </a:lnTo>
                <a:cubicBezTo>
                  <a:pt x="156020" y="191757"/>
                  <a:pt x="99213" y="192291"/>
                  <a:pt x="77610" y="192556"/>
                </a:cubicBezTo>
                <a:cubicBezTo>
                  <a:pt x="71209" y="191757"/>
                  <a:pt x="55473" y="191224"/>
                  <a:pt x="48806" y="191224"/>
                </a:cubicBezTo>
                <a:cubicBezTo>
                  <a:pt x="47206" y="191224"/>
                  <a:pt x="46406" y="191757"/>
                  <a:pt x="46139" y="192556"/>
                </a:cubicBezTo>
                <a:lnTo>
                  <a:pt x="45339" y="197091"/>
                </a:lnTo>
                <a:cubicBezTo>
                  <a:pt x="51206" y="198158"/>
                  <a:pt x="56807" y="200291"/>
                  <a:pt x="60275" y="203226"/>
                </a:cubicBezTo>
                <a:lnTo>
                  <a:pt x="60275" y="227762"/>
                </a:lnTo>
                <a:cubicBezTo>
                  <a:pt x="60275" y="239230"/>
                  <a:pt x="64542" y="243763"/>
                  <a:pt x="78943" y="243763"/>
                </a:cubicBezTo>
                <a:lnTo>
                  <a:pt x="201625" y="243230"/>
                </a:lnTo>
                <a:cubicBezTo>
                  <a:pt x="202959" y="243230"/>
                  <a:pt x="204026" y="242697"/>
                  <a:pt x="204825" y="241897"/>
                </a:cubicBezTo>
                <a:cubicBezTo>
                  <a:pt x="205892" y="241096"/>
                  <a:pt x="207493" y="237896"/>
                  <a:pt x="207493" y="233896"/>
                </a:cubicBezTo>
                <a:cubicBezTo>
                  <a:pt x="207493" y="232028"/>
                  <a:pt x="205892" y="230962"/>
                  <a:pt x="204292" y="230695"/>
                </a:cubicBezTo>
                <a:cubicBezTo>
                  <a:pt x="199492" y="229629"/>
                  <a:pt x="188823" y="228829"/>
                  <a:pt x="181890" y="228829"/>
                </a:cubicBezTo>
                <a:lnTo>
                  <a:pt x="174155" y="232828"/>
                </a:lnTo>
                <a:cubicBezTo>
                  <a:pt x="157886" y="233628"/>
                  <a:pt x="103213" y="233896"/>
                  <a:pt x="81877" y="233628"/>
                </a:cubicBezTo>
                <a:cubicBezTo>
                  <a:pt x="78677" y="233628"/>
                  <a:pt x="77343" y="232296"/>
                  <a:pt x="77343" y="229095"/>
                </a:cubicBezTo>
                <a:lnTo>
                  <a:pt x="77343" y="201625"/>
                </a:lnTo>
                <a:lnTo>
                  <a:pt x="188823" y="200291"/>
                </a:lnTo>
                <a:cubicBezTo>
                  <a:pt x="189623" y="199491"/>
                  <a:pt x="190690" y="197091"/>
                  <a:pt x="190690" y="194690"/>
                </a:cubicBezTo>
                <a:cubicBezTo>
                  <a:pt x="190690" y="193890"/>
                  <a:pt x="190424" y="193091"/>
                  <a:pt x="189623" y="192556"/>
                </a:cubicBezTo>
                <a:lnTo>
                  <a:pt x="184824" y="190157"/>
                </a:lnTo>
                <a:cubicBezTo>
                  <a:pt x="186957" y="184022"/>
                  <a:pt x="189623" y="170154"/>
                  <a:pt x="190157" y="162154"/>
                </a:cubicBezTo>
                <a:lnTo>
                  <a:pt x="193091" y="156552"/>
                </a:lnTo>
                <a:cubicBezTo>
                  <a:pt x="193625" y="155219"/>
                  <a:pt x="193625" y="154153"/>
                  <a:pt x="192291" y="153353"/>
                </a:cubicBezTo>
                <a:cubicBezTo>
                  <a:pt x="190424" y="152019"/>
                  <a:pt x="185624" y="149352"/>
                  <a:pt x="183223" y="148285"/>
                </a:cubicBezTo>
                <a:cubicBezTo>
                  <a:pt x="181890" y="147751"/>
                  <a:pt x="180289" y="147751"/>
                  <a:pt x="178956" y="148285"/>
                </a:cubicBezTo>
                <a:lnTo>
                  <a:pt x="171755" y="151752"/>
                </a:lnTo>
                <a:cubicBezTo>
                  <a:pt x="164020" y="152019"/>
                  <a:pt x="147486" y="152553"/>
                  <a:pt x="129616" y="152819"/>
                </a:cubicBezTo>
                <a:cubicBezTo>
                  <a:pt x="131217" y="145351"/>
                  <a:pt x="132550" y="135750"/>
                  <a:pt x="132550" y="128282"/>
                </a:cubicBezTo>
                <a:lnTo>
                  <a:pt x="132550" y="121082"/>
                </a:lnTo>
                <a:cubicBezTo>
                  <a:pt x="166688" y="120815"/>
                  <a:pt x="200292" y="120548"/>
                  <a:pt x="209359" y="120548"/>
                </a:cubicBezTo>
                <a:cubicBezTo>
                  <a:pt x="217361" y="120548"/>
                  <a:pt x="232563" y="121082"/>
                  <a:pt x="239496" y="121882"/>
                </a:cubicBezTo>
                <a:cubicBezTo>
                  <a:pt x="241897" y="120815"/>
                  <a:pt x="244831" y="117081"/>
                  <a:pt x="244831" y="113081"/>
                </a:cubicBezTo>
                <a:cubicBezTo>
                  <a:pt x="244831" y="111213"/>
                  <a:pt x="243497" y="109613"/>
                  <a:pt x="241364" y="109080"/>
                </a:cubicBezTo>
                <a:cubicBezTo>
                  <a:pt x="235496" y="107213"/>
                  <a:pt x="221894" y="105613"/>
                  <a:pt x="212560" y="105346"/>
                </a:cubicBezTo>
                <a:moveTo>
                  <a:pt x="28537" y="95745"/>
                </a:moveTo>
                <a:cubicBezTo>
                  <a:pt x="29337" y="96279"/>
                  <a:pt x="30137" y="96279"/>
                  <a:pt x="31204" y="95745"/>
                </a:cubicBezTo>
                <a:cubicBezTo>
                  <a:pt x="66942" y="84277"/>
                  <a:pt x="97879" y="67208"/>
                  <a:pt x="120548" y="46139"/>
                </a:cubicBezTo>
                <a:lnTo>
                  <a:pt x="209627" y="85878"/>
                </a:lnTo>
                <a:cubicBezTo>
                  <a:pt x="212027" y="86944"/>
                  <a:pt x="214961" y="88011"/>
                  <a:pt x="216827" y="87744"/>
                </a:cubicBezTo>
                <a:cubicBezTo>
                  <a:pt x="219228" y="87478"/>
                  <a:pt x="222428" y="84810"/>
                  <a:pt x="222161" y="81610"/>
                </a:cubicBezTo>
                <a:cubicBezTo>
                  <a:pt x="222161" y="80010"/>
                  <a:pt x="220828" y="78143"/>
                  <a:pt x="218161" y="75743"/>
                </a:cubicBezTo>
                <a:cubicBezTo>
                  <a:pt x="214161" y="72275"/>
                  <a:pt x="205092" y="66408"/>
                  <a:pt x="198424" y="62941"/>
                </a:cubicBezTo>
                <a:lnTo>
                  <a:pt x="181089" y="60274"/>
                </a:lnTo>
                <a:lnTo>
                  <a:pt x="128550" y="37871"/>
                </a:lnTo>
                <a:cubicBezTo>
                  <a:pt x="133883" y="32003"/>
                  <a:pt x="138684" y="25869"/>
                  <a:pt x="142684" y="19469"/>
                </a:cubicBezTo>
                <a:cubicBezTo>
                  <a:pt x="143484" y="17869"/>
                  <a:pt x="144285" y="16002"/>
                  <a:pt x="144552" y="13601"/>
                </a:cubicBezTo>
                <a:cubicBezTo>
                  <a:pt x="144552" y="11201"/>
                  <a:pt x="143484" y="9601"/>
                  <a:pt x="141618" y="8534"/>
                </a:cubicBezTo>
                <a:cubicBezTo>
                  <a:pt x="136017" y="5334"/>
                  <a:pt x="123749" y="1600"/>
                  <a:pt x="114681" y="266"/>
                </a:cubicBezTo>
                <a:cubicBezTo>
                  <a:pt x="112814" y="0"/>
                  <a:pt x="112014" y="266"/>
                  <a:pt x="111481" y="1067"/>
                </a:cubicBezTo>
                <a:lnTo>
                  <a:pt x="108014" y="6134"/>
                </a:lnTo>
                <a:cubicBezTo>
                  <a:pt x="114414" y="9068"/>
                  <a:pt x="120015" y="13335"/>
                  <a:pt x="122682" y="17069"/>
                </a:cubicBezTo>
                <a:cubicBezTo>
                  <a:pt x="105346" y="44272"/>
                  <a:pt x="70142" y="72009"/>
                  <a:pt x="26670" y="90677"/>
                </a:cubicBezTo>
                <a:cubicBezTo>
                  <a:pt x="25871" y="91211"/>
                  <a:pt x="25603" y="91744"/>
                  <a:pt x="26136" y="9254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9" name="Freeform 149"/>
          <p:cNvSpPr/>
          <p:nvPr/>
        </p:nvSpPr>
        <p:spPr>
          <a:xfrm>
            <a:off x="7874783" y="8002728"/>
            <a:ext cx="241364" cy="247765"/>
          </a:xfrm>
          <a:custGeom>
            <a:avLst/>
            <a:gdLst>
              <a:gd name="connsiteX0" fmla="*/ 205893 w 241364"/>
              <a:gd name="connsiteY0" fmla="*/ 82144 h 247765"/>
              <a:gd name="connsiteX1" fmla="*/ 186958 w 241364"/>
              <a:gd name="connsiteY1" fmla="*/ 82944 h 247765"/>
              <a:gd name="connsiteX2" fmla="*/ 186958 w 241364"/>
              <a:gd name="connsiteY2" fmla="*/ 25070 h 247765"/>
              <a:gd name="connsiteX3" fmla="*/ 187491 w 241364"/>
              <a:gd name="connsiteY3" fmla="*/ 11468 h 247765"/>
              <a:gd name="connsiteX4" fmla="*/ 184290 w 241364"/>
              <a:gd name="connsiteY4" fmla="*/ 6400 h 247765"/>
              <a:gd name="connsiteX5" fmla="*/ 152287 w 241364"/>
              <a:gd name="connsiteY5" fmla="*/ 0 h 247765"/>
              <a:gd name="connsiteX6" fmla="*/ 149353 w 241364"/>
              <a:gd name="connsiteY6" fmla="*/ 1334 h 247765"/>
              <a:gd name="connsiteX7" fmla="*/ 147752 w 241364"/>
              <a:gd name="connsiteY7" fmla="*/ 7201 h 247765"/>
              <a:gd name="connsiteX8" fmla="*/ 170422 w 241364"/>
              <a:gd name="connsiteY8" fmla="*/ 20269 h 247765"/>
              <a:gd name="connsiteX9" fmla="*/ 170422 w 241364"/>
              <a:gd name="connsiteY9" fmla="*/ 106413 h 247765"/>
              <a:gd name="connsiteX10" fmla="*/ 171755 w 241364"/>
              <a:gd name="connsiteY10" fmla="*/ 142151 h 247765"/>
              <a:gd name="connsiteX11" fmla="*/ 181356 w 241364"/>
              <a:gd name="connsiteY11" fmla="*/ 142151 h 247765"/>
              <a:gd name="connsiteX12" fmla="*/ 186958 w 241364"/>
              <a:gd name="connsiteY12" fmla="*/ 100547 h 247765"/>
              <a:gd name="connsiteX13" fmla="*/ 186958 w 241364"/>
              <a:gd name="connsiteY13" fmla="*/ 92812 h 247765"/>
              <a:gd name="connsiteX14" fmla="*/ 233630 w 241364"/>
              <a:gd name="connsiteY14" fmla="*/ 92012 h 247765"/>
              <a:gd name="connsiteX15" fmla="*/ 238164 w 241364"/>
              <a:gd name="connsiteY15" fmla="*/ 90945 h 247765"/>
              <a:gd name="connsiteX16" fmla="*/ 241364 w 241364"/>
              <a:gd name="connsiteY16" fmla="*/ 82410 h 247765"/>
              <a:gd name="connsiteX17" fmla="*/ 237897 w 241364"/>
              <a:gd name="connsiteY17" fmla="*/ 78410 h 247765"/>
              <a:gd name="connsiteX18" fmla="*/ 214427 w 241364"/>
              <a:gd name="connsiteY18" fmla="*/ 77077 h 247765"/>
              <a:gd name="connsiteX20" fmla="*/ 170156 w 241364"/>
              <a:gd name="connsiteY20" fmla="*/ 236830 h 247765"/>
              <a:gd name="connsiteX21" fmla="*/ 82944 w 241364"/>
              <a:gd name="connsiteY21" fmla="*/ 237630 h 247765"/>
              <a:gd name="connsiteX22" fmla="*/ 78411 w 241364"/>
              <a:gd name="connsiteY22" fmla="*/ 233096 h 247765"/>
              <a:gd name="connsiteX23" fmla="*/ 78411 w 241364"/>
              <a:gd name="connsiteY23" fmla="*/ 205093 h 247765"/>
              <a:gd name="connsiteX24" fmla="*/ 184024 w 241364"/>
              <a:gd name="connsiteY24" fmla="*/ 203759 h 247765"/>
              <a:gd name="connsiteX25" fmla="*/ 185891 w 241364"/>
              <a:gd name="connsiteY25" fmla="*/ 198158 h 247765"/>
              <a:gd name="connsiteX26" fmla="*/ 184824 w 241364"/>
              <a:gd name="connsiteY26" fmla="*/ 196024 h 247765"/>
              <a:gd name="connsiteX27" fmla="*/ 180023 w 241364"/>
              <a:gd name="connsiteY27" fmla="*/ 193891 h 247765"/>
              <a:gd name="connsiteX28" fmla="*/ 185357 w 241364"/>
              <a:gd name="connsiteY28" fmla="*/ 164554 h 247765"/>
              <a:gd name="connsiteX29" fmla="*/ 188024 w 241364"/>
              <a:gd name="connsiteY29" fmla="*/ 158953 h 247765"/>
              <a:gd name="connsiteX30" fmla="*/ 187491 w 241364"/>
              <a:gd name="connsiteY30" fmla="*/ 155753 h 247765"/>
              <a:gd name="connsiteX31" fmla="*/ 178423 w 241364"/>
              <a:gd name="connsiteY31" fmla="*/ 150685 h 247765"/>
              <a:gd name="connsiteX32" fmla="*/ 174156 w 241364"/>
              <a:gd name="connsiteY32" fmla="*/ 150685 h 247765"/>
              <a:gd name="connsiteX33" fmla="*/ 166955 w 241364"/>
              <a:gd name="connsiteY33" fmla="*/ 154153 h 247765"/>
              <a:gd name="connsiteX34" fmla="*/ 69343 w 241364"/>
              <a:gd name="connsiteY34" fmla="*/ 155753 h 247765"/>
              <a:gd name="connsiteX35" fmla="*/ 46140 w 241364"/>
              <a:gd name="connsiteY35" fmla="*/ 153619 h 247765"/>
              <a:gd name="connsiteX36" fmla="*/ 44807 w 241364"/>
              <a:gd name="connsiteY36" fmla="*/ 156287 h 247765"/>
              <a:gd name="connsiteX37" fmla="*/ 45607 w 241364"/>
              <a:gd name="connsiteY37" fmla="*/ 158687 h 247765"/>
              <a:gd name="connsiteX38" fmla="*/ 66409 w 241364"/>
              <a:gd name="connsiteY38" fmla="*/ 169088 h 247765"/>
              <a:gd name="connsiteX39" fmla="*/ 87212 w 241364"/>
              <a:gd name="connsiteY39" fmla="*/ 164821 h 247765"/>
              <a:gd name="connsiteX40" fmla="*/ 166422 w 241364"/>
              <a:gd name="connsiteY40" fmla="*/ 163754 h 247765"/>
              <a:gd name="connsiteX41" fmla="*/ 165888 w 241364"/>
              <a:gd name="connsiteY41" fmla="*/ 193357 h 247765"/>
              <a:gd name="connsiteX42" fmla="*/ 161888 w 241364"/>
              <a:gd name="connsiteY42" fmla="*/ 194691 h 247765"/>
              <a:gd name="connsiteX43" fmla="*/ 78944 w 241364"/>
              <a:gd name="connsiteY43" fmla="*/ 196024 h 247765"/>
              <a:gd name="connsiteX44" fmla="*/ 49874 w 241364"/>
              <a:gd name="connsiteY44" fmla="*/ 194691 h 247765"/>
              <a:gd name="connsiteX45" fmla="*/ 47206 w 241364"/>
              <a:gd name="connsiteY45" fmla="*/ 196024 h 247765"/>
              <a:gd name="connsiteX46" fmla="*/ 46406 w 241364"/>
              <a:gd name="connsiteY46" fmla="*/ 200559 h 247765"/>
              <a:gd name="connsiteX47" fmla="*/ 61341 w 241364"/>
              <a:gd name="connsiteY47" fmla="*/ 206693 h 247765"/>
              <a:gd name="connsiteX48" fmla="*/ 61341 w 241364"/>
              <a:gd name="connsiteY48" fmla="*/ 231763 h 247765"/>
              <a:gd name="connsiteX49" fmla="*/ 79744 w 241364"/>
              <a:gd name="connsiteY49" fmla="*/ 247765 h 247765"/>
              <a:gd name="connsiteX50" fmla="*/ 197625 w 241364"/>
              <a:gd name="connsiteY50" fmla="*/ 247231 h 247765"/>
              <a:gd name="connsiteX51" fmla="*/ 200826 w 241364"/>
              <a:gd name="connsiteY51" fmla="*/ 246164 h 247765"/>
              <a:gd name="connsiteX52" fmla="*/ 203226 w 241364"/>
              <a:gd name="connsiteY52" fmla="*/ 237896 h 247765"/>
              <a:gd name="connsiteX53" fmla="*/ 200292 w 241364"/>
              <a:gd name="connsiteY53" fmla="*/ 234697 h 247765"/>
              <a:gd name="connsiteX54" fmla="*/ 177890 w 241364"/>
              <a:gd name="connsiteY54" fmla="*/ 232829 h 247765"/>
              <a:gd name="connsiteX56" fmla="*/ 121616 w 241364"/>
              <a:gd name="connsiteY56" fmla="*/ 114947 h 247765"/>
              <a:gd name="connsiteX57" fmla="*/ 124550 w 241364"/>
              <a:gd name="connsiteY57" fmla="*/ 90945 h 247765"/>
              <a:gd name="connsiteX58" fmla="*/ 125350 w 241364"/>
              <a:gd name="connsiteY58" fmla="*/ 33604 h 247765"/>
              <a:gd name="connsiteX59" fmla="*/ 125883 w 241364"/>
              <a:gd name="connsiteY59" fmla="*/ 23469 h 247765"/>
              <a:gd name="connsiteX60" fmla="*/ 123216 w 241364"/>
              <a:gd name="connsiteY60" fmla="*/ 19469 h 247765"/>
              <a:gd name="connsiteX61" fmla="*/ 97079 w 241364"/>
              <a:gd name="connsiteY61" fmla="*/ 14135 h 247765"/>
              <a:gd name="connsiteX62" fmla="*/ 94413 w 241364"/>
              <a:gd name="connsiteY62" fmla="*/ 15202 h 247765"/>
              <a:gd name="connsiteX63" fmla="*/ 92546 w 241364"/>
              <a:gd name="connsiteY63" fmla="*/ 20803 h 247765"/>
              <a:gd name="connsiteX64" fmla="*/ 108548 w 241364"/>
              <a:gd name="connsiteY64" fmla="*/ 31204 h 247765"/>
              <a:gd name="connsiteX65" fmla="*/ 108548 w 241364"/>
              <a:gd name="connsiteY65" fmla="*/ 62408 h 247765"/>
              <a:gd name="connsiteX66" fmla="*/ 33872 w 241364"/>
              <a:gd name="connsiteY66" fmla="*/ 63474 h 247765"/>
              <a:gd name="connsiteX67" fmla="*/ 33872 w 241364"/>
              <a:gd name="connsiteY67" fmla="*/ 44806 h 247765"/>
              <a:gd name="connsiteX68" fmla="*/ 34138 w 241364"/>
              <a:gd name="connsiteY68" fmla="*/ 33872 h 247765"/>
              <a:gd name="connsiteX69" fmla="*/ 31738 w 241364"/>
              <a:gd name="connsiteY69" fmla="*/ 30137 h 247765"/>
              <a:gd name="connsiteX70" fmla="*/ 4535 w 241364"/>
              <a:gd name="connsiteY70" fmla="*/ 26937 h 247765"/>
              <a:gd name="connsiteX71" fmla="*/ 1601 w 241364"/>
              <a:gd name="connsiteY71" fmla="*/ 28004 h 247765"/>
              <a:gd name="connsiteX72" fmla="*/ 0 w 241364"/>
              <a:gd name="connsiteY72" fmla="*/ 33872 h 247765"/>
              <a:gd name="connsiteX73" fmla="*/ 16803 w 241364"/>
              <a:gd name="connsiteY73" fmla="*/ 42139 h 247765"/>
              <a:gd name="connsiteX74" fmla="*/ 18403 w 241364"/>
              <a:gd name="connsiteY74" fmla="*/ 122415 h 247765"/>
              <a:gd name="connsiteX75" fmla="*/ 20270 w 241364"/>
              <a:gd name="connsiteY75" fmla="*/ 136817 h 247765"/>
              <a:gd name="connsiteX76" fmla="*/ 29338 w 241364"/>
              <a:gd name="connsiteY76" fmla="*/ 136817 h 247765"/>
              <a:gd name="connsiteX77" fmla="*/ 33338 w 241364"/>
              <a:gd name="connsiteY77" fmla="*/ 125882 h 247765"/>
              <a:gd name="connsiteX78" fmla="*/ 127216 w 241364"/>
              <a:gd name="connsiteY78" fmla="*/ 125082 h 247765"/>
              <a:gd name="connsiteX79" fmla="*/ 129084 w 241364"/>
              <a:gd name="connsiteY79" fmla="*/ 118682 h 247765"/>
              <a:gd name="connsiteX80" fmla="*/ 127216 w 241364"/>
              <a:gd name="connsiteY80" fmla="*/ 116548 h 247765"/>
              <a:gd name="connsiteX82" fmla="*/ 108548 w 241364"/>
              <a:gd name="connsiteY82" fmla="*/ 72543 h 247765"/>
              <a:gd name="connsiteX83" fmla="*/ 108548 w 241364"/>
              <a:gd name="connsiteY83" fmla="*/ 114947 h 247765"/>
              <a:gd name="connsiteX84" fmla="*/ 33605 w 241364"/>
              <a:gd name="connsiteY84" fmla="*/ 115748 h 247765"/>
              <a:gd name="connsiteX85" fmla="*/ 33872 w 241364"/>
              <a:gd name="connsiteY85" fmla="*/ 73609 h 247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</a:cxnLst>
            <a:rect l="l" t="t" r="r" b="b"/>
            <a:pathLst>
              <a:path w="241364" h="247765">
                <a:moveTo>
                  <a:pt x="205893" y="82144"/>
                </a:moveTo>
                <a:lnTo>
                  <a:pt x="186958" y="82944"/>
                </a:lnTo>
                <a:lnTo>
                  <a:pt x="186958" y="25070"/>
                </a:lnTo>
                <a:lnTo>
                  <a:pt x="187491" y="11468"/>
                </a:lnTo>
                <a:cubicBezTo>
                  <a:pt x="187491" y="9068"/>
                  <a:pt x="186691" y="7201"/>
                  <a:pt x="184290" y="6400"/>
                </a:cubicBezTo>
                <a:cubicBezTo>
                  <a:pt x="177090" y="3734"/>
                  <a:pt x="161354" y="267"/>
                  <a:pt x="152287" y="0"/>
                </a:cubicBezTo>
                <a:cubicBezTo>
                  <a:pt x="150420" y="0"/>
                  <a:pt x="149619" y="267"/>
                  <a:pt x="149353" y="1334"/>
                </a:cubicBezTo>
                <a:lnTo>
                  <a:pt x="147752" y="7201"/>
                </a:lnTo>
                <a:cubicBezTo>
                  <a:pt x="157087" y="10135"/>
                  <a:pt x="165621" y="14669"/>
                  <a:pt x="170422" y="20269"/>
                </a:cubicBezTo>
                <a:lnTo>
                  <a:pt x="170422" y="106413"/>
                </a:lnTo>
                <a:cubicBezTo>
                  <a:pt x="170422" y="116281"/>
                  <a:pt x="170689" y="133350"/>
                  <a:pt x="171755" y="142151"/>
                </a:cubicBezTo>
                <a:lnTo>
                  <a:pt x="181356" y="142151"/>
                </a:lnTo>
                <a:cubicBezTo>
                  <a:pt x="184824" y="132817"/>
                  <a:pt x="186958" y="116815"/>
                  <a:pt x="186958" y="100547"/>
                </a:cubicBezTo>
                <a:lnTo>
                  <a:pt x="186958" y="92812"/>
                </a:lnTo>
                <a:lnTo>
                  <a:pt x="233630" y="92012"/>
                </a:lnTo>
                <a:cubicBezTo>
                  <a:pt x="234963" y="92012"/>
                  <a:pt x="236831" y="91745"/>
                  <a:pt x="238164" y="90945"/>
                </a:cubicBezTo>
                <a:cubicBezTo>
                  <a:pt x="239764" y="90144"/>
                  <a:pt x="241364" y="86944"/>
                  <a:pt x="241364" y="82410"/>
                </a:cubicBezTo>
                <a:cubicBezTo>
                  <a:pt x="241364" y="80810"/>
                  <a:pt x="239764" y="78943"/>
                  <a:pt x="237897" y="78410"/>
                </a:cubicBezTo>
                <a:cubicBezTo>
                  <a:pt x="232830" y="77343"/>
                  <a:pt x="222162" y="76810"/>
                  <a:pt x="214427" y="77077"/>
                </a:cubicBezTo>
                <a:moveTo>
                  <a:pt x="170156" y="236830"/>
                </a:moveTo>
                <a:cubicBezTo>
                  <a:pt x="154687" y="237630"/>
                  <a:pt x="103213" y="237896"/>
                  <a:pt x="82944" y="237630"/>
                </a:cubicBezTo>
                <a:cubicBezTo>
                  <a:pt x="79744" y="237630"/>
                  <a:pt x="78411" y="236296"/>
                  <a:pt x="78411" y="233096"/>
                </a:cubicBezTo>
                <a:lnTo>
                  <a:pt x="78411" y="205093"/>
                </a:lnTo>
                <a:lnTo>
                  <a:pt x="184024" y="203759"/>
                </a:lnTo>
                <a:cubicBezTo>
                  <a:pt x="185090" y="202692"/>
                  <a:pt x="185891" y="200559"/>
                  <a:pt x="185891" y="198158"/>
                </a:cubicBezTo>
                <a:cubicBezTo>
                  <a:pt x="185891" y="197091"/>
                  <a:pt x="185624" y="196558"/>
                  <a:pt x="184824" y="196024"/>
                </a:cubicBezTo>
                <a:lnTo>
                  <a:pt x="180023" y="193891"/>
                </a:lnTo>
                <a:cubicBezTo>
                  <a:pt x="182156" y="186690"/>
                  <a:pt x="184824" y="172822"/>
                  <a:pt x="185357" y="164554"/>
                </a:cubicBezTo>
                <a:lnTo>
                  <a:pt x="188024" y="158953"/>
                </a:lnTo>
                <a:cubicBezTo>
                  <a:pt x="188824" y="157620"/>
                  <a:pt x="188557" y="156553"/>
                  <a:pt x="187491" y="155753"/>
                </a:cubicBezTo>
                <a:cubicBezTo>
                  <a:pt x="185624" y="154419"/>
                  <a:pt x="180823" y="151753"/>
                  <a:pt x="178423" y="150685"/>
                </a:cubicBezTo>
                <a:cubicBezTo>
                  <a:pt x="177090" y="150153"/>
                  <a:pt x="175489" y="150153"/>
                  <a:pt x="174156" y="150685"/>
                </a:cubicBezTo>
                <a:lnTo>
                  <a:pt x="166955" y="154153"/>
                </a:lnTo>
                <a:cubicBezTo>
                  <a:pt x="150153" y="154953"/>
                  <a:pt x="83478" y="155753"/>
                  <a:pt x="69343" y="155753"/>
                </a:cubicBezTo>
                <a:cubicBezTo>
                  <a:pt x="62942" y="155753"/>
                  <a:pt x="53074" y="154953"/>
                  <a:pt x="46140" y="153619"/>
                </a:cubicBezTo>
                <a:lnTo>
                  <a:pt x="44807" y="156287"/>
                </a:lnTo>
                <a:cubicBezTo>
                  <a:pt x="44540" y="157087"/>
                  <a:pt x="44540" y="157886"/>
                  <a:pt x="45607" y="158687"/>
                </a:cubicBezTo>
                <a:cubicBezTo>
                  <a:pt x="50940" y="162420"/>
                  <a:pt x="58141" y="166421"/>
                  <a:pt x="66409" y="169088"/>
                </a:cubicBezTo>
                <a:cubicBezTo>
                  <a:pt x="72543" y="166954"/>
                  <a:pt x="82411" y="165088"/>
                  <a:pt x="87212" y="164821"/>
                </a:cubicBezTo>
                <a:cubicBezTo>
                  <a:pt x="98146" y="164287"/>
                  <a:pt x="150420" y="163754"/>
                  <a:pt x="166422" y="163754"/>
                </a:cubicBezTo>
                <a:cubicBezTo>
                  <a:pt x="166688" y="170421"/>
                  <a:pt x="166422" y="186424"/>
                  <a:pt x="165888" y="193357"/>
                </a:cubicBezTo>
                <a:lnTo>
                  <a:pt x="161888" y="194691"/>
                </a:lnTo>
                <a:cubicBezTo>
                  <a:pt x="151219" y="195225"/>
                  <a:pt x="96546" y="196024"/>
                  <a:pt x="78944" y="196024"/>
                </a:cubicBezTo>
                <a:cubicBezTo>
                  <a:pt x="72543" y="195225"/>
                  <a:pt x="56541" y="194691"/>
                  <a:pt x="49874" y="194691"/>
                </a:cubicBezTo>
                <a:cubicBezTo>
                  <a:pt x="48274" y="194691"/>
                  <a:pt x="47473" y="195225"/>
                  <a:pt x="47206" y="196024"/>
                </a:cubicBezTo>
                <a:lnTo>
                  <a:pt x="46406" y="200559"/>
                </a:lnTo>
                <a:cubicBezTo>
                  <a:pt x="52274" y="201626"/>
                  <a:pt x="57875" y="203759"/>
                  <a:pt x="61341" y="206693"/>
                </a:cubicBezTo>
                <a:lnTo>
                  <a:pt x="61341" y="231763"/>
                </a:lnTo>
                <a:cubicBezTo>
                  <a:pt x="61341" y="243498"/>
                  <a:pt x="65608" y="247765"/>
                  <a:pt x="79744" y="247765"/>
                </a:cubicBezTo>
                <a:lnTo>
                  <a:pt x="197625" y="247231"/>
                </a:lnTo>
                <a:cubicBezTo>
                  <a:pt x="198958" y="247231"/>
                  <a:pt x="200025" y="246965"/>
                  <a:pt x="200826" y="246164"/>
                </a:cubicBezTo>
                <a:cubicBezTo>
                  <a:pt x="201893" y="244831"/>
                  <a:pt x="203226" y="241897"/>
                  <a:pt x="203226" y="237896"/>
                </a:cubicBezTo>
                <a:cubicBezTo>
                  <a:pt x="203226" y="236030"/>
                  <a:pt x="202159" y="234963"/>
                  <a:pt x="200292" y="234697"/>
                </a:cubicBezTo>
                <a:cubicBezTo>
                  <a:pt x="195492" y="233362"/>
                  <a:pt x="184824" y="232829"/>
                  <a:pt x="177890" y="232829"/>
                </a:cubicBezTo>
                <a:moveTo>
                  <a:pt x="121616" y="114947"/>
                </a:moveTo>
                <a:cubicBezTo>
                  <a:pt x="123216" y="108547"/>
                  <a:pt x="124550" y="98678"/>
                  <a:pt x="124550" y="90945"/>
                </a:cubicBezTo>
                <a:lnTo>
                  <a:pt x="125350" y="33604"/>
                </a:lnTo>
                <a:lnTo>
                  <a:pt x="125883" y="23469"/>
                </a:lnTo>
                <a:cubicBezTo>
                  <a:pt x="125883" y="21603"/>
                  <a:pt x="125350" y="20269"/>
                  <a:pt x="123216" y="19469"/>
                </a:cubicBezTo>
                <a:cubicBezTo>
                  <a:pt x="117082" y="17069"/>
                  <a:pt x="105080" y="14669"/>
                  <a:pt x="97079" y="14135"/>
                </a:cubicBezTo>
                <a:cubicBezTo>
                  <a:pt x="95213" y="14135"/>
                  <a:pt x="94679" y="14402"/>
                  <a:pt x="94413" y="15202"/>
                </a:cubicBezTo>
                <a:lnTo>
                  <a:pt x="92546" y="20803"/>
                </a:lnTo>
                <a:cubicBezTo>
                  <a:pt x="98946" y="23469"/>
                  <a:pt x="105080" y="27204"/>
                  <a:pt x="108548" y="31204"/>
                </a:cubicBezTo>
                <a:lnTo>
                  <a:pt x="108548" y="62408"/>
                </a:lnTo>
                <a:lnTo>
                  <a:pt x="33872" y="63474"/>
                </a:lnTo>
                <a:lnTo>
                  <a:pt x="33872" y="44806"/>
                </a:lnTo>
                <a:lnTo>
                  <a:pt x="34138" y="33872"/>
                </a:lnTo>
                <a:cubicBezTo>
                  <a:pt x="34138" y="31738"/>
                  <a:pt x="33605" y="30671"/>
                  <a:pt x="31738" y="30137"/>
                </a:cubicBezTo>
                <a:cubicBezTo>
                  <a:pt x="25071" y="28270"/>
                  <a:pt x="12536" y="26937"/>
                  <a:pt x="4535" y="26937"/>
                </a:cubicBezTo>
                <a:cubicBezTo>
                  <a:pt x="2668" y="26937"/>
                  <a:pt x="1868" y="27470"/>
                  <a:pt x="1601" y="28004"/>
                </a:cubicBezTo>
                <a:lnTo>
                  <a:pt x="0" y="33872"/>
                </a:lnTo>
                <a:cubicBezTo>
                  <a:pt x="6668" y="35471"/>
                  <a:pt x="13069" y="38671"/>
                  <a:pt x="16803" y="42139"/>
                </a:cubicBezTo>
                <a:lnTo>
                  <a:pt x="18403" y="122415"/>
                </a:lnTo>
                <a:cubicBezTo>
                  <a:pt x="18403" y="126682"/>
                  <a:pt x="18937" y="132817"/>
                  <a:pt x="20270" y="136817"/>
                </a:cubicBezTo>
                <a:lnTo>
                  <a:pt x="29338" y="136817"/>
                </a:lnTo>
                <a:cubicBezTo>
                  <a:pt x="31204" y="134417"/>
                  <a:pt x="32538" y="130949"/>
                  <a:pt x="33338" y="125882"/>
                </a:cubicBezTo>
                <a:cubicBezTo>
                  <a:pt x="52007" y="125616"/>
                  <a:pt x="108014" y="125082"/>
                  <a:pt x="127216" y="125082"/>
                </a:cubicBezTo>
                <a:cubicBezTo>
                  <a:pt x="128284" y="124016"/>
                  <a:pt x="129084" y="121348"/>
                  <a:pt x="129084" y="118682"/>
                </a:cubicBezTo>
                <a:cubicBezTo>
                  <a:pt x="129084" y="117348"/>
                  <a:pt x="128284" y="116815"/>
                  <a:pt x="127216" y="116548"/>
                </a:cubicBezTo>
                <a:moveTo>
                  <a:pt x="108548" y="72543"/>
                </a:moveTo>
                <a:lnTo>
                  <a:pt x="108548" y="114947"/>
                </a:lnTo>
                <a:lnTo>
                  <a:pt x="33605" y="115748"/>
                </a:lnTo>
                <a:lnTo>
                  <a:pt x="33872" y="7360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0" name="Freeform 150"/>
          <p:cNvSpPr/>
          <p:nvPr/>
        </p:nvSpPr>
        <p:spPr>
          <a:xfrm>
            <a:off x="8126548" y="8002728"/>
            <a:ext cx="239230" cy="247765"/>
          </a:xfrm>
          <a:custGeom>
            <a:avLst/>
            <a:gdLst>
              <a:gd name="connsiteX0" fmla="*/ 203759 w 239230"/>
              <a:gd name="connsiteY0" fmla="*/ 81610 h 247765"/>
              <a:gd name="connsiteX1" fmla="*/ 184023 w 239230"/>
              <a:gd name="connsiteY1" fmla="*/ 82410 h 247765"/>
              <a:gd name="connsiteX2" fmla="*/ 184023 w 239230"/>
              <a:gd name="connsiteY2" fmla="*/ 25070 h 247765"/>
              <a:gd name="connsiteX3" fmla="*/ 184557 w 239230"/>
              <a:gd name="connsiteY3" fmla="*/ 11468 h 247765"/>
              <a:gd name="connsiteX4" fmla="*/ 181622 w 239230"/>
              <a:gd name="connsiteY4" fmla="*/ 6400 h 247765"/>
              <a:gd name="connsiteX5" fmla="*/ 149352 w 239230"/>
              <a:gd name="connsiteY5" fmla="*/ 0 h 247765"/>
              <a:gd name="connsiteX6" fmla="*/ 146685 w 239230"/>
              <a:gd name="connsiteY6" fmla="*/ 1334 h 247765"/>
              <a:gd name="connsiteX7" fmla="*/ 144818 w 239230"/>
              <a:gd name="connsiteY7" fmla="*/ 7201 h 247765"/>
              <a:gd name="connsiteX8" fmla="*/ 167754 w 239230"/>
              <a:gd name="connsiteY8" fmla="*/ 20269 h 247765"/>
              <a:gd name="connsiteX9" fmla="*/ 167754 w 239230"/>
              <a:gd name="connsiteY9" fmla="*/ 98146 h 247765"/>
              <a:gd name="connsiteX10" fmla="*/ 38671 w 239230"/>
              <a:gd name="connsiteY10" fmla="*/ 116281 h 247765"/>
              <a:gd name="connsiteX11" fmla="*/ 33872 w 239230"/>
              <a:gd name="connsiteY11" fmla="*/ 111747 h 247765"/>
              <a:gd name="connsiteX12" fmla="*/ 33872 w 239230"/>
              <a:gd name="connsiteY12" fmla="*/ 45606 h 247765"/>
              <a:gd name="connsiteX13" fmla="*/ 120548 w 239230"/>
              <a:gd name="connsiteY13" fmla="*/ 42673 h 247765"/>
              <a:gd name="connsiteX14" fmla="*/ 123749 w 239230"/>
              <a:gd name="connsiteY14" fmla="*/ 41339 h 247765"/>
              <a:gd name="connsiteX15" fmla="*/ 125882 w 239230"/>
              <a:gd name="connsiteY15" fmla="*/ 33604 h 247765"/>
              <a:gd name="connsiteX16" fmla="*/ 122949 w 239230"/>
              <a:gd name="connsiteY16" fmla="*/ 30404 h 247765"/>
              <a:gd name="connsiteX17" fmla="*/ 101079 w 239230"/>
              <a:gd name="connsiteY17" fmla="*/ 28804 h 247765"/>
              <a:gd name="connsiteX18" fmla="*/ 94145 w 239230"/>
              <a:gd name="connsiteY18" fmla="*/ 32538 h 247765"/>
              <a:gd name="connsiteX19" fmla="*/ 34404 w 239230"/>
              <a:gd name="connsiteY19" fmla="*/ 35204 h 247765"/>
              <a:gd name="connsiteX20" fmla="*/ 3734 w 239230"/>
              <a:gd name="connsiteY20" fmla="*/ 32804 h 247765"/>
              <a:gd name="connsiteX21" fmla="*/ 1067 w 239230"/>
              <a:gd name="connsiteY21" fmla="*/ 34137 h 247765"/>
              <a:gd name="connsiteX22" fmla="*/ 0 w 239230"/>
              <a:gd name="connsiteY22" fmla="*/ 39472 h 247765"/>
              <a:gd name="connsiteX23" fmla="*/ 16803 w 239230"/>
              <a:gd name="connsiteY23" fmla="*/ 46940 h 247765"/>
              <a:gd name="connsiteX24" fmla="*/ 16803 w 239230"/>
              <a:gd name="connsiteY24" fmla="*/ 106947 h 247765"/>
              <a:gd name="connsiteX25" fmla="*/ 18135 w 239230"/>
              <a:gd name="connsiteY25" fmla="*/ 118415 h 247765"/>
              <a:gd name="connsiteX26" fmla="*/ 33338 w 239230"/>
              <a:gd name="connsiteY26" fmla="*/ 130416 h 247765"/>
              <a:gd name="connsiteX27" fmla="*/ 41872 w 239230"/>
              <a:gd name="connsiteY27" fmla="*/ 130149 h 247765"/>
              <a:gd name="connsiteX28" fmla="*/ 167754 w 239230"/>
              <a:gd name="connsiteY28" fmla="*/ 107214 h 247765"/>
              <a:gd name="connsiteX29" fmla="*/ 168821 w 239230"/>
              <a:gd name="connsiteY29" fmla="*/ 140551 h 247765"/>
              <a:gd name="connsiteX30" fmla="*/ 178689 w 239230"/>
              <a:gd name="connsiteY30" fmla="*/ 140551 h 247765"/>
              <a:gd name="connsiteX31" fmla="*/ 184023 w 239230"/>
              <a:gd name="connsiteY31" fmla="*/ 99479 h 247765"/>
              <a:gd name="connsiteX32" fmla="*/ 184023 w 239230"/>
              <a:gd name="connsiteY32" fmla="*/ 92278 h 247765"/>
              <a:gd name="connsiteX33" fmla="*/ 231496 w 239230"/>
              <a:gd name="connsiteY33" fmla="*/ 91478 h 247765"/>
              <a:gd name="connsiteX34" fmla="*/ 236030 w 239230"/>
              <a:gd name="connsiteY34" fmla="*/ 90412 h 247765"/>
              <a:gd name="connsiteX35" fmla="*/ 239230 w 239230"/>
              <a:gd name="connsiteY35" fmla="*/ 81877 h 247765"/>
              <a:gd name="connsiteX36" fmla="*/ 235763 w 239230"/>
              <a:gd name="connsiteY36" fmla="*/ 77877 h 247765"/>
              <a:gd name="connsiteX37" fmla="*/ 212293 w 239230"/>
              <a:gd name="connsiteY37" fmla="*/ 76543 h 247765"/>
              <a:gd name="connsiteX39" fmla="*/ 166154 w 239230"/>
              <a:gd name="connsiteY39" fmla="*/ 236830 h 247765"/>
              <a:gd name="connsiteX40" fmla="*/ 80277 w 239230"/>
              <a:gd name="connsiteY40" fmla="*/ 237630 h 247765"/>
              <a:gd name="connsiteX41" fmla="*/ 75743 w 239230"/>
              <a:gd name="connsiteY41" fmla="*/ 233096 h 247765"/>
              <a:gd name="connsiteX42" fmla="*/ 75743 w 239230"/>
              <a:gd name="connsiteY42" fmla="*/ 204026 h 247765"/>
              <a:gd name="connsiteX43" fmla="*/ 179489 w 239230"/>
              <a:gd name="connsiteY43" fmla="*/ 202692 h 247765"/>
              <a:gd name="connsiteX44" fmla="*/ 181622 w 239230"/>
              <a:gd name="connsiteY44" fmla="*/ 197091 h 247765"/>
              <a:gd name="connsiteX45" fmla="*/ 180290 w 239230"/>
              <a:gd name="connsiteY45" fmla="*/ 194958 h 247765"/>
              <a:gd name="connsiteX46" fmla="*/ 175489 w 239230"/>
              <a:gd name="connsiteY46" fmla="*/ 192557 h 247765"/>
              <a:gd name="connsiteX47" fmla="*/ 180822 w 239230"/>
              <a:gd name="connsiteY47" fmla="*/ 162420 h 247765"/>
              <a:gd name="connsiteX48" fmla="*/ 183756 w 239230"/>
              <a:gd name="connsiteY48" fmla="*/ 156819 h 247765"/>
              <a:gd name="connsiteX49" fmla="*/ 183223 w 239230"/>
              <a:gd name="connsiteY49" fmla="*/ 153619 h 247765"/>
              <a:gd name="connsiteX50" fmla="*/ 174155 w 239230"/>
              <a:gd name="connsiteY50" fmla="*/ 148552 h 247765"/>
              <a:gd name="connsiteX51" fmla="*/ 169888 w 239230"/>
              <a:gd name="connsiteY51" fmla="*/ 148552 h 247765"/>
              <a:gd name="connsiteX52" fmla="*/ 162420 w 239230"/>
              <a:gd name="connsiteY52" fmla="*/ 152019 h 247765"/>
              <a:gd name="connsiteX53" fmla="*/ 66142 w 239230"/>
              <a:gd name="connsiteY53" fmla="*/ 153619 h 247765"/>
              <a:gd name="connsiteX54" fmla="*/ 42938 w 239230"/>
              <a:gd name="connsiteY54" fmla="*/ 151485 h 247765"/>
              <a:gd name="connsiteX55" fmla="*/ 41606 w 239230"/>
              <a:gd name="connsiteY55" fmla="*/ 154153 h 247765"/>
              <a:gd name="connsiteX56" fmla="*/ 42406 w 239230"/>
              <a:gd name="connsiteY56" fmla="*/ 156553 h 247765"/>
              <a:gd name="connsiteX57" fmla="*/ 63209 w 239230"/>
              <a:gd name="connsiteY57" fmla="*/ 166954 h 247765"/>
              <a:gd name="connsiteX58" fmla="*/ 84010 w 239230"/>
              <a:gd name="connsiteY58" fmla="*/ 162687 h 247765"/>
              <a:gd name="connsiteX59" fmla="*/ 162154 w 239230"/>
              <a:gd name="connsiteY59" fmla="*/ 161620 h 247765"/>
              <a:gd name="connsiteX60" fmla="*/ 161620 w 239230"/>
              <a:gd name="connsiteY60" fmla="*/ 192291 h 247765"/>
              <a:gd name="connsiteX61" fmla="*/ 157353 w 239230"/>
              <a:gd name="connsiteY61" fmla="*/ 193625 h 247765"/>
              <a:gd name="connsiteX62" fmla="*/ 76010 w 239230"/>
              <a:gd name="connsiteY62" fmla="*/ 194958 h 247765"/>
              <a:gd name="connsiteX63" fmla="*/ 47472 w 239230"/>
              <a:gd name="connsiteY63" fmla="*/ 193625 h 247765"/>
              <a:gd name="connsiteX64" fmla="*/ 44539 w 239230"/>
              <a:gd name="connsiteY64" fmla="*/ 194958 h 247765"/>
              <a:gd name="connsiteX65" fmla="*/ 43739 w 239230"/>
              <a:gd name="connsiteY65" fmla="*/ 199492 h 247765"/>
              <a:gd name="connsiteX66" fmla="*/ 58675 w 239230"/>
              <a:gd name="connsiteY66" fmla="*/ 205625 h 247765"/>
              <a:gd name="connsiteX67" fmla="*/ 58675 w 239230"/>
              <a:gd name="connsiteY67" fmla="*/ 231763 h 247765"/>
              <a:gd name="connsiteX68" fmla="*/ 77610 w 239230"/>
              <a:gd name="connsiteY68" fmla="*/ 247765 h 247765"/>
              <a:gd name="connsiteX69" fmla="*/ 193891 w 239230"/>
              <a:gd name="connsiteY69" fmla="*/ 247231 h 247765"/>
              <a:gd name="connsiteX70" fmla="*/ 197091 w 239230"/>
              <a:gd name="connsiteY70" fmla="*/ 246164 h 247765"/>
              <a:gd name="connsiteX71" fmla="*/ 199225 w 239230"/>
              <a:gd name="connsiteY71" fmla="*/ 237896 h 247765"/>
              <a:gd name="connsiteX72" fmla="*/ 196291 w 239230"/>
              <a:gd name="connsiteY72" fmla="*/ 234697 h 247765"/>
              <a:gd name="connsiteX73" fmla="*/ 173889 w 239230"/>
              <a:gd name="connsiteY73" fmla="*/ 232829 h 247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39230" h="247765">
                <a:moveTo>
                  <a:pt x="203759" y="81610"/>
                </a:moveTo>
                <a:lnTo>
                  <a:pt x="184023" y="82410"/>
                </a:lnTo>
                <a:lnTo>
                  <a:pt x="184023" y="25070"/>
                </a:lnTo>
                <a:lnTo>
                  <a:pt x="184557" y="11468"/>
                </a:lnTo>
                <a:cubicBezTo>
                  <a:pt x="184557" y="9068"/>
                  <a:pt x="183756" y="7201"/>
                  <a:pt x="181622" y="6400"/>
                </a:cubicBezTo>
                <a:cubicBezTo>
                  <a:pt x="174155" y="3734"/>
                  <a:pt x="158420" y="267"/>
                  <a:pt x="149352" y="0"/>
                </a:cubicBezTo>
                <a:cubicBezTo>
                  <a:pt x="147485" y="0"/>
                  <a:pt x="146952" y="267"/>
                  <a:pt x="146685" y="1334"/>
                </a:cubicBezTo>
                <a:lnTo>
                  <a:pt x="144818" y="7201"/>
                </a:lnTo>
                <a:cubicBezTo>
                  <a:pt x="154153" y="10135"/>
                  <a:pt x="162687" y="14669"/>
                  <a:pt x="167754" y="20269"/>
                </a:cubicBezTo>
                <a:lnTo>
                  <a:pt x="167754" y="98146"/>
                </a:lnTo>
                <a:cubicBezTo>
                  <a:pt x="131216" y="108547"/>
                  <a:pt x="72810" y="115748"/>
                  <a:pt x="38671" y="116281"/>
                </a:cubicBezTo>
                <a:cubicBezTo>
                  <a:pt x="34938" y="116281"/>
                  <a:pt x="33872" y="114681"/>
                  <a:pt x="33872" y="111747"/>
                </a:cubicBezTo>
                <a:lnTo>
                  <a:pt x="33872" y="45606"/>
                </a:lnTo>
                <a:lnTo>
                  <a:pt x="120548" y="42673"/>
                </a:lnTo>
                <a:cubicBezTo>
                  <a:pt x="121882" y="42673"/>
                  <a:pt x="123216" y="42139"/>
                  <a:pt x="123749" y="41339"/>
                </a:cubicBezTo>
                <a:cubicBezTo>
                  <a:pt x="124816" y="40272"/>
                  <a:pt x="125882" y="37338"/>
                  <a:pt x="125882" y="33604"/>
                </a:cubicBezTo>
                <a:cubicBezTo>
                  <a:pt x="125882" y="31738"/>
                  <a:pt x="124816" y="30671"/>
                  <a:pt x="122949" y="30404"/>
                </a:cubicBezTo>
                <a:cubicBezTo>
                  <a:pt x="117882" y="29337"/>
                  <a:pt x="107480" y="28804"/>
                  <a:pt x="101079" y="28804"/>
                </a:cubicBezTo>
                <a:lnTo>
                  <a:pt x="94145" y="32538"/>
                </a:lnTo>
                <a:cubicBezTo>
                  <a:pt x="85078" y="33604"/>
                  <a:pt x="47206" y="34938"/>
                  <a:pt x="34404" y="35204"/>
                </a:cubicBezTo>
                <a:cubicBezTo>
                  <a:pt x="27204" y="33872"/>
                  <a:pt x="11202" y="32804"/>
                  <a:pt x="3734" y="32804"/>
                </a:cubicBezTo>
                <a:cubicBezTo>
                  <a:pt x="2134" y="32804"/>
                  <a:pt x="1334" y="33338"/>
                  <a:pt x="1067" y="34137"/>
                </a:cubicBezTo>
                <a:lnTo>
                  <a:pt x="0" y="39472"/>
                </a:lnTo>
                <a:cubicBezTo>
                  <a:pt x="6668" y="40805"/>
                  <a:pt x="13068" y="43739"/>
                  <a:pt x="16803" y="46940"/>
                </a:cubicBezTo>
                <a:lnTo>
                  <a:pt x="16803" y="106947"/>
                </a:lnTo>
                <a:cubicBezTo>
                  <a:pt x="16803" y="112014"/>
                  <a:pt x="17335" y="116281"/>
                  <a:pt x="18135" y="118415"/>
                </a:cubicBezTo>
                <a:cubicBezTo>
                  <a:pt x="20536" y="125882"/>
                  <a:pt x="25870" y="130416"/>
                  <a:pt x="33338" y="130416"/>
                </a:cubicBezTo>
                <a:cubicBezTo>
                  <a:pt x="36005" y="130416"/>
                  <a:pt x="38938" y="130416"/>
                  <a:pt x="41872" y="130149"/>
                </a:cubicBezTo>
                <a:cubicBezTo>
                  <a:pt x="77343" y="128016"/>
                  <a:pt x="129083" y="119215"/>
                  <a:pt x="167754" y="107214"/>
                </a:cubicBezTo>
                <a:cubicBezTo>
                  <a:pt x="167754" y="117081"/>
                  <a:pt x="167754" y="132283"/>
                  <a:pt x="168821" y="140551"/>
                </a:cubicBezTo>
                <a:lnTo>
                  <a:pt x="178689" y="140551"/>
                </a:lnTo>
                <a:cubicBezTo>
                  <a:pt x="181890" y="131216"/>
                  <a:pt x="184023" y="115481"/>
                  <a:pt x="184023" y="99479"/>
                </a:cubicBezTo>
                <a:lnTo>
                  <a:pt x="184023" y="92278"/>
                </a:lnTo>
                <a:lnTo>
                  <a:pt x="231496" y="91478"/>
                </a:lnTo>
                <a:cubicBezTo>
                  <a:pt x="232829" y="91478"/>
                  <a:pt x="234697" y="91211"/>
                  <a:pt x="236030" y="90412"/>
                </a:cubicBezTo>
                <a:cubicBezTo>
                  <a:pt x="237630" y="89612"/>
                  <a:pt x="239230" y="86411"/>
                  <a:pt x="239230" y="81877"/>
                </a:cubicBezTo>
                <a:cubicBezTo>
                  <a:pt x="239230" y="80277"/>
                  <a:pt x="237630" y="78410"/>
                  <a:pt x="235763" y="77877"/>
                </a:cubicBezTo>
                <a:cubicBezTo>
                  <a:pt x="230696" y="76810"/>
                  <a:pt x="220028" y="76276"/>
                  <a:pt x="212293" y="76543"/>
                </a:cubicBezTo>
                <a:moveTo>
                  <a:pt x="166154" y="236830"/>
                </a:moveTo>
                <a:cubicBezTo>
                  <a:pt x="151219" y="237630"/>
                  <a:pt x="100012" y="237896"/>
                  <a:pt x="80277" y="237630"/>
                </a:cubicBezTo>
                <a:cubicBezTo>
                  <a:pt x="77077" y="237630"/>
                  <a:pt x="75743" y="236296"/>
                  <a:pt x="75743" y="233096"/>
                </a:cubicBezTo>
                <a:lnTo>
                  <a:pt x="75743" y="204026"/>
                </a:lnTo>
                <a:lnTo>
                  <a:pt x="179489" y="202692"/>
                </a:lnTo>
                <a:cubicBezTo>
                  <a:pt x="180556" y="201892"/>
                  <a:pt x="181622" y="199492"/>
                  <a:pt x="181622" y="197091"/>
                </a:cubicBezTo>
                <a:cubicBezTo>
                  <a:pt x="181622" y="196291"/>
                  <a:pt x="181090" y="195491"/>
                  <a:pt x="180290" y="194958"/>
                </a:cubicBezTo>
                <a:lnTo>
                  <a:pt x="175489" y="192557"/>
                </a:lnTo>
                <a:cubicBezTo>
                  <a:pt x="177622" y="185624"/>
                  <a:pt x="180290" y="170955"/>
                  <a:pt x="180822" y="162420"/>
                </a:cubicBezTo>
                <a:lnTo>
                  <a:pt x="183756" y="156819"/>
                </a:lnTo>
                <a:cubicBezTo>
                  <a:pt x="184290" y="155487"/>
                  <a:pt x="184290" y="154419"/>
                  <a:pt x="183223" y="153619"/>
                </a:cubicBezTo>
                <a:cubicBezTo>
                  <a:pt x="181090" y="152286"/>
                  <a:pt x="176288" y="149619"/>
                  <a:pt x="174155" y="148552"/>
                </a:cubicBezTo>
                <a:cubicBezTo>
                  <a:pt x="172555" y="148019"/>
                  <a:pt x="170955" y="148019"/>
                  <a:pt x="169888" y="148552"/>
                </a:cubicBezTo>
                <a:lnTo>
                  <a:pt x="162420" y="152019"/>
                </a:lnTo>
                <a:cubicBezTo>
                  <a:pt x="145085" y="152819"/>
                  <a:pt x="80277" y="153619"/>
                  <a:pt x="66142" y="153619"/>
                </a:cubicBezTo>
                <a:cubicBezTo>
                  <a:pt x="59741" y="153619"/>
                  <a:pt x="49873" y="152819"/>
                  <a:pt x="42938" y="151485"/>
                </a:cubicBezTo>
                <a:lnTo>
                  <a:pt x="41606" y="154153"/>
                </a:lnTo>
                <a:cubicBezTo>
                  <a:pt x="41339" y="154953"/>
                  <a:pt x="41339" y="155753"/>
                  <a:pt x="42406" y="156553"/>
                </a:cubicBezTo>
                <a:cubicBezTo>
                  <a:pt x="48006" y="160287"/>
                  <a:pt x="54940" y="164287"/>
                  <a:pt x="63209" y="166954"/>
                </a:cubicBezTo>
                <a:cubicBezTo>
                  <a:pt x="69342" y="164821"/>
                  <a:pt x="79210" y="162954"/>
                  <a:pt x="84010" y="162687"/>
                </a:cubicBezTo>
                <a:cubicBezTo>
                  <a:pt x="94679" y="162154"/>
                  <a:pt x="146418" y="161620"/>
                  <a:pt x="162154" y="161620"/>
                </a:cubicBezTo>
                <a:cubicBezTo>
                  <a:pt x="162420" y="168554"/>
                  <a:pt x="162154" y="185357"/>
                  <a:pt x="161620" y="192291"/>
                </a:cubicBezTo>
                <a:lnTo>
                  <a:pt x="157353" y="193625"/>
                </a:lnTo>
                <a:cubicBezTo>
                  <a:pt x="147485" y="194158"/>
                  <a:pt x="95479" y="194691"/>
                  <a:pt x="76010" y="194958"/>
                </a:cubicBezTo>
                <a:cubicBezTo>
                  <a:pt x="69876" y="194158"/>
                  <a:pt x="53873" y="193625"/>
                  <a:pt x="47472" y="193625"/>
                </a:cubicBezTo>
                <a:cubicBezTo>
                  <a:pt x="45606" y="193625"/>
                  <a:pt x="44806" y="194158"/>
                  <a:pt x="44539" y="194958"/>
                </a:cubicBezTo>
                <a:lnTo>
                  <a:pt x="43739" y="199492"/>
                </a:lnTo>
                <a:cubicBezTo>
                  <a:pt x="49606" y="200559"/>
                  <a:pt x="55207" y="202692"/>
                  <a:pt x="58675" y="205625"/>
                </a:cubicBezTo>
                <a:lnTo>
                  <a:pt x="58675" y="231763"/>
                </a:lnTo>
                <a:cubicBezTo>
                  <a:pt x="58675" y="243498"/>
                  <a:pt x="63209" y="247765"/>
                  <a:pt x="77610" y="247765"/>
                </a:cubicBezTo>
                <a:lnTo>
                  <a:pt x="193891" y="247231"/>
                </a:lnTo>
                <a:cubicBezTo>
                  <a:pt x="194958" y="247231"/>
                  <a:pt x="196291" y="246965"/>
                  <a:pt x="197091" y="246164"/>
                </a:cubicBezTo>
                <a:cubicBezTo>
                  <a:pt x="197891" y="245097"/>
                  <a:pt x="199225" y="241897"/>
                  <a:pt x="199225" y="237896"/>
                </a:cubicBezTo>
                <a:cubicBezTo>
                  <a:pt x="199225" y="236030"/>
                  <a:pt x="198158" y="234963"/>
                  <a:pt x="196291" y="234697"/>
                </a:cubicBezTo>
                <a:cubicBezTo>
                  <a:pt x="191491" y="233362"/>
                  <a:pt x="180822" y="232829"/>
                  <a:pt x="173889" y="232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1" name="Freeform 151"/>
          <p:cNvSpPr/>
          <p:nvPr/>
        </p:nvSpPr>
        <p:spPr>
          <a:xfrm>
            <a:off x="6138926" y="855133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2" name="Freeform 152"/>
          <p:cNvSpPr/>
          <p:nvPr/>
        </p:nvSpPr>
        <p:spPr>
          <a:xfrm>
            <a:off x="6282273" y="8402778"/>
            <a:ext cx="243498" cy="253632"/>
          </a:xfrm>
          <a:custGeom>
            <a:avLst/>
            <a:gdLst>
              <a:gd name="connsiteX0" fmla="*/ 37871 w 243498"/>
              <a:gd name="connsiteY0" fmla="*/ 18936 h 253632"/>
              <a:gd name="connsiteX1" fmla="*/ 38138 w 243498"/>
              <a:gd name="connsiteY1" fmla="*/ 21069 h 253632"/>
              <a:gd name="connsiteX2" fmla="*/ 54140 w 243498"/>
              <a:gd name="connsiteY2" fmla="*/ 34137 h 253632"/>
              <a:gd name="connsiteX3" fmla="*/ 58407 w 243498"/>
              <a:gd name="connsiteY3" fmla="*/ 34938 h 253632"/>
              <a:gd name="connsiteX4" fmla="*/ 100812 w 243498"/>
              <a:gd name="connsiteY4" fmla="*/ 33872 h 253632"/>
              <a:gd name="connsiteX5" fmla="*/ 104013 w 243498"/>
              <a:gd name="connsiteY5" fmla="*/ 32271 h 253632"/>
              <a:gd name="connsiteX6" fmla="*/ 104813 w 243498"/>
              <a:gd name="connsiteY6" fmla="*/ 24270 h 253632"/>
              <a:gd name="connsiteX7" fmla="*/ 101346 w 243498"/>
              <a:gd name="connsiteY7" fmla="*/ 22137 h 253632"/>
              <a:gd name="connsiteX8" fmla="*/ 39738 w 243498"/>
              <a:gd name="connsiteY8" fmla="*/ 17069 h 253632"/>
              <a:gd name="connsiteX10" fmla="*/ 137350 w 243498"/>
              <a:gd name="connsiteY10" fmla="*/ 149619 h 253632"/>
              <a:gd name="connsiteX11" fmla="*/ 142684 w 243498"/>
              <a:gd name="connsiteY11" fmla="*/ 152286 h 253632"/>
              <a:gd name="connsiteX12" fmla="*/ 149085 w 243498"/>
              <a:gd name="connsiteY12" fmla="*/ 148019 h 253632"/>
              <a:gd name="connsiteX13" fmla="*/ 147485 w 243498"/>
              <a:gd name="connsiteY13" fmla="*/ 142418 h 253632"/>
              <a:gd name="connsiteX14" fmla="*/ 136283 w 243498"/>
              <a:gd name="connsiteY14" fmla="*/ 127483 h 253632"/>
              <a:gd name="connsiteX15" fmla="*/ 123482 w 243498"/>
              <a:gd name="connsiteY15" fmla="*/ 123482 h 253632"/>
              <a:gd name="connsiteX16" fmla="*/ 96812 w 243498"/>
              <a:gd name="connsiteY16" fmla="*/ 104013 h 253632"/>
              <a:gd name="connsiteX17" fmla="*/ 128549 w 243498"/>
              <a:gd name="connsiteY17" fmla="*/ 65075 h 253632"/>
              <a:gd name="connsiteX18" fmla="*/ 133883 w 243498"/>
              <a:gd name="connsiteY18" fmla="*/ 57874 h 253632"/>
              <a:gd name="connsiteX19" fmla="*/ 133617 w 243498"/>
              <a:gd name="connsiteY19" fmla="*/ 54673 h 253632"/>
              <a:gd name="connsiteX20" fmla="*/ 122949 w 243498"/>
              <a:gd name="connsiteY20" fmla="*/ 49606 h 253632"/>
              <a:gd name="connsiteX21" fmla="*/ 118682 w 243498"/>
              <a:gd name="connsiteY21" fmla="*/ 49606 h 253632"/>
              <a:gd name="connsiteX22" fmla="*/ 110413 w 243498"/>
              <a:gd name="connsiteY22" fmla="*/ 53607 h 253632"/>
              <a:gd name="connsiteX23" fmla="*/ 30937 w 243498"/>
              <a:gd name="connsiteY23" fmla="*/ 55474 h 253632"/>
              <a:gd name="connsiteX24" fmla="*/ 10135 w 243498"/>
              <a:gd name="connsiteY24" fmla="*/ 53873 h 253632"/>
              <a:gd name="connsiteX25" fmla="*/ 8801 w 243498"/>
              <a:gd name="connsiteY25" fmla="*/ 56541 h 253632"/>
              <a:gd name="connsiteX26" fmla="*/ 9601 w 243498"/>
              <a:gd name="connsiteY26" fmla="*/ 58941 h 253632"/>
              <a:gd name="connsiteX27" fmla="*/ 27736 w 243498"/>
              <a:gd name="connsiteY27" fmla="*/ 69342 h 253632"/>
              <a:gd name="connsiteX28" fmla="*/ 48006 w 243498"/>
              <a:gd name="connsiteY28" fmla="*/ 65875 h 253632"/>
              <a:gd name="connsiteX29" fmla="*/ 108014 w 243498"/>
              <a:gd name="connsiteY29" fmla="*/ 63741 h 253632"/>
              <a:gd name="connsiteX30" fmla="*/ 800 w 243498"/>
              <a:gd name="connsiteY30" fmla="*/ 157886 h 253632"/>
              <a:gd name="connsiteX31" fmla="*/ 800 w 243498"/>
              <a:gd name="connsiteY31" fmla="*/ 160020 h 253632"/>
              <a:gd name="connsiteX32" fmla="*/ 3200 w 243498"/>
              <a:gd name="connsiteY32" fmla="*/ 162420 h 253632"/>
              <a:gd name="connsiteX33" fmla="*/ 5334 w 243498"/>
              <a:gd name="connsiteY33" fmla="*/ 162154 h 253632"/>
              <a:gd name="connsiteX34" fmla="*/ 88278 w 243498"/>
              <a:gd name="connsiteY34" fmla="*/ 111481 h 253632"/>
              <a:gd name="connsiteX36" fmla="*/ 167754 w 243498"/>
              <a:gd name="connsiteY36" fmla="*/ 214960 h 253632"/>
              <a:gd name="connsiteX37" fmla="*/ 128816 w 243498"/>
              <a:gd name="connsiteY37" fmla="*/ 186424 h 253632"/>
              <a:gd name="connsiteX38" fmla="*/ 136550 w 243498"/>
              <a:gd name="connsiteY38" fmla="*/ 174155 h 253632"/>
              <a:gd name="connsiteX39" fmla="*/ 137617 w 243498"/>
              <a:gd name="connsiteY39" fmla="*/ 168554 h 253632"/>
              <a:gd name="connsiteX40" fmla="*/ 134683 w 243498"/>
              <a:gd name="connsiteY40" fmla="*/ 163487 h 253632"/>
              <a:gd name="connsiteX41" fmla="*/ 107747 w 243498"/>
              <a:gd name="connsiteY41" fmla="*/ 153886 h 253632"/>
              <a:gd name="connsiteX42" fmla="*/ 104546 w 243498"/>
              <a:gd name="connsiteY42" fmla="*/ 154686 h 253632"/>
              <a:gd name="connsiteX43" fmla="*/ 101879 w 243498"/>
              <a:gd name="connsiteY43" fmla="*/ 159754 h 253632"/>
              <a:gd name="connsiteX44" fmla="*/ 116814 w 243498"/>
              <a:gd name="connsiteY44" fmla="*/ 172288 h 253632"/>
              <a:gd name="connsiteX45" fmla="*/ 36271 w 243498"/>
              <a:gd name="connsiteY45" fmla="*/ 247765 h 253632"/>
              <a:gd name="connsiteX46" fmla="*/ 35471 w 243498"/>
              <a:gd name="connsiteY46" fmla="*/ 250165 h 253632"/>
              <a:gd name="connsiteX47" fmla="*/ 38138 w 243498"/>
              <a:gd name="connsiteY47" fmla="*/ 253099 h 253632"/>
              <a:gd name="connsiteX48" fmla="*/ 40805 w 243498"/>
              <a:gd name="connsiteY48" fmla="*/ 252832 h 253632"/>
              <a:gd name="connsiteX49" fmla="*/ 122415 w 243498"/>
              <a:gd name="connsiteY49" fmla="*/ 194958 h 253632"/>
              <a:gd name="connsiteX50" fmla="*/ 191224 w 243498"/>
              <a:gd name="connsiteY50" fmla="*/ 248031 h 253632"/>
              <a:gd name="connsiteX51" fmla="*/ 197624 w 243498"/>
              <a:gd name="connsiteY51" fmla="*/ 251765 h 253632"/>
              <a:gd name="connsiteX52" fmla="*/ 204825 w 243498"/>
              <a:gd name="connsiteY52" fmla="*/ 246965 h 253632"/>
              <a:gd name="connsiteX53" fmla="*/ 201892 w 243498"/>
              <a:gd name="connsiteY53" fmla="*/ 240030 h 253632"/>
              <a:gd name="connsiteX54" fmla="*/ 185889 w 243498"/>
              <a:gd name="connsiteY54" fmla="*/ 221894 h 253632"/>
              <a:gd name="connsiteX56" fmla="*/ 208026 w 243498"/>
              <a:gd name="connsiteY56" fmla="*/ 89344 h 253632"/>
              <a:gd name="connsiteX57" fmla="*/ 188290 w 243498"/>
              <a:gd name="connsiteY57" fmla="*/ 90144 h 253632"/>
              <a:gd name="connsiteX58" fmla="*/ 188290 w 243498"/>
              <a:gd name="connsiteY58" fmla="*/ 25070 h 253632"/>
              <a:gd name="connsiteX59" fmla="*/ 188823 w 243498"/>
              <a:gd name="connsiteY59" fmla="*/ 11468 h 253632"/>
              <a:gd name="connsiteX60" fmla="*/ 185889 w 243498"/>
              <a:gd name="connsiteY60" fmla="*/ 6400 h 253632"/>
              <a:gd name="connsiteX61" fmla="*/ 153619 w 243498"/>
              <a:gd name="connsiteY61" fmla="*/ 0 h 253632"/>
              <a:gd name="connsiteX62" fmla="*/ 150952 w 243498"/>
              <a:gd name="connsiteY62" fmla="*/ 1334 h 253632"/>
              <a:gd name="connsiteX63" fmla="*/ 149085 w 243498"/>
              <a:gd name="connsiteY63" fmla="*/ 7201 h 253632"/>
              <a:gd name="connsiteX64" fmla="*/ 172021 w 243498"/>
              <a:gd name="connsiteY64" fmla="*/ 20269 h 253632"/>
              <a:gd name="connsiteX65" fmla="*/ 172021 w 243498"/>
              <a:gd name="connsiteY65" fmla="*/ 134684 h 253632"/>
              <a:gd name="connsiteX66" fmla="*/ 173088 w 243498"/>
              <a:gd name="connsiteY66" fmla="*/ 175489 h 253632"/>
              <a:gd name="connsiteX67" fmla="*/ 182689 w 243498"/>
              <a:gd name="connsiteY67" fmla="*/ 175489 h 253632"/>
              <a:gd name="connsiteX68" fmla="*/ 188290 w 243498"/>
              <a:gd name="connsiteY68" fmla="*/ 128816 h 253632"/>
              <a:gd name="connsiteX69" fmla="*/ 188290 w 243498"/>
              <a:gd name="connsiteY69" fmla="*/ 100012 h 253632"/>
              <a:gd name="connsiteX70" fmla="*/ 235763 w 243498"/>
              <a:gd name="connsiteY70" fmla="*/ 99479 h 253632"/>
              <a:gd name="connsiteX71" fmla="*/ 240297 w 243498"/>
              <a:gd name="connsiteY71" fmla="*/ 98413 h 253632"/>
              <a:gd name="connsiteX72" fmla="*/ 243498 w 243498"/>
              <a:gd name="connsiteY72" fmla="*/ 89878 h 253632"/>
              <a:gd name="connsiteX73" fmla="*/ 240030 w 243498"/>
              <a:gd name="connsiteY73" fmla="*/ 85878 h 253632"/>
              <a:gd name="connsiteX74" fmla="*/ 216560 w 243498"/>
              <a:gd name="connsiteY74" fmla="*/ 84544 h 2536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</a:cxnLst>
            <a:rect l="l" t="t" r="r" b="b"/>
            <a:pathLst>
              <a:path w="243498" h="253632">
                <a:moveTo>
                  <a:pt x="37871" y="18936"/>
                </a:moveTo>
                <a:cubicBezTo>
                  <a:pt x="37605" y="19469"/>
                  <a:pt x="37605" y="20269"/>
                  <a:pt x="38138" y="21069"/>
                </a:cubicBezTo>
                <a:cubicBezTo>
                  <a:pt x="42672" y="26404"/>
                  <a:pt x="48806" y="31204"/>
                  <a:pt x="54140" y="34137"/>
                </a:cubicBezTo>
                <a:cubicBezTo>
                  <a:pt x="55740" y="34938"/>
                  <a:pt x="56540" y="34938"/>
                  <a:pt x="58407" y="34938"/>
                </a:cubicBezTo>
                <a:cubicBezTo>
                  <a:pt x="69342" y="34137"/>
                  <a:pt x="87744" y="33872"/>
                  <a:pt x="100812" y="33872"/>
                </a:cubicBezTo>
                <a:cubicBezTo>
                  <a:pt x="102413" y="33872"/>
                  <a:pt x="103480" y="33604"/>
                  <a:pt x="104013" y="32271"/>
                </a:cubicBezTo>
                <a:cubicBezTo>
                  <a:pt x="105080" y="30671"/>
                  <a:pt x="105613" y="26404"/>
                  <a:pt x="104813" y="24270"/>
                </a:cubicBezTo>
                <a:cubicBezTo>
                  <a:pt x="104280" y="22937"/>
                  <a:pt x="103480" y="22137"/>
                  <a:pt x="101346" y="22137"/>
                </a:cubicBezTo>
                <a:cubicBezTo>
                  <a:pt x="83477" y="21869"/>
                  <a:pt x="62141" y="21336"/>
                  <a:pt x="39738" y="17069"/>
                </a:cubicBezTo>
                <a:moveTo>
                  <a:pt x="137350" y="149619"/>
                </a:moveTo>
                <a:cubicBezTo>
                  <a:pt x="138950" y="150953"/>
                  <a:pt x="141084" y="152286"/>
                  <a:pt x="142684" y="152286"/>
                </a:cubicBezTo>
                <a:cubicBezTo>
                  <a:pt x="145085" y="152819"/>
                  <a:pt x="148552" y="150685"/>
                  <a:pt x="149085" y="148019"/>
                </a:cubicBezTo>
                <a:cubicBezTo>
                  <a:pt x="149619" y="146685"/>
                  <a:pt x="149085" y="144818"/>
                  <a:pt x="147485" y="142418"/>
                </a:cubicBezTo>
                <a:cubicBezTo>
                  <a:pt x="145352" y="138684"/>
                  <a:pt x="140550" y="131750"/>
                  <a:pt x="136283" y="127483"/>
                </a:cubicBezTo>
                <a:lnTo>
                  <a:pt x="123482" y="123482"/>
                </a:lnTo>
                <a:lnTo>
                  <a:pt x="96812" y="104013"/>
                </a:lnTo>
                <a:cubicBezTo>
                  <a:pt x="109880" y="91478"/>
                  <a:pt x="120815" y="78143"/>
                  <a:pt x="128549" y="65075"/>
                </a:cubicBezTo>
                <a:lnTo>
                  <a:pt x="133883" y="57874"/>
                </a:lnTo>
                <a:cubicBezTo>
                  <a:pt x="134683" y="56541"/>
                  <a:pt x="134683" y="55474"/>
                  <a:pt x="133617" y="54673"/>
                </a:cubicBezTo>
                <a:cubicBezTo>
                  <a:pt x="131483" y="53340"/>
                  <a:pt x="125616" y="50673"/>
                  <a:pt x="122949" y="49606"/>
                </a:cubicBezTo>
                <a:cubicBezTo>
                  <a:pt x="121348" y="49073"/>
                  <a:pt x="119749" y="49073"/>
                  <a:pt x="118682" y="49606"/>
                </a:cubicBezTo>
                <a:lnTo>
                  <a:pt x="110413" y="53607"/>
                </a:lnTo>
                <a:cubicBezTo>
                  <a:pt x="97345" y="54673"/>
                  <a:pt x="41072" y="55474"/>
                  <a:pt x="30937" y="55474"/>
                </a:cubicBezTo>
                <a:cubicBezTo>
                  <a:pt x="25070" y="55474"/>
                  <a:pt x="16535" y="54940"/>
                  <a:pt x="10135" y="53873"/>
                </a:cubicBezTo>
                <a:lnTo>
                  <a:pt x="8801" y="56541"/>
                </a:lnTo>
                <a:cubicBezTo>
                  <a:pt x="8267" y="57341"/>
                  <a:pt x="8534" y="57874"/>
                  <a:pt x="9601" y="58941"/>
                </a:cubicBezTo>
                <a:cubicBezTo>
                  <a:pt x="14135" y="62674"/>
                  <a:pt x="21336" y="66942"/>
                  <a:pt x="27736" y="69342"/>
                </a:cubicBezTo>
                <a:cubicBezTo>
                  <a:pt x="32803" y="67742"/>
                  <a:pt x="42672" y="66142"/>
                  <a:pt x="48006" y="65875"/>
                </a:cubicBezTo>
                <a:cubicBezTo>
                  <a:pt x="55740" y="65075"/>
                  <a:pt x="92811" y="64008"/>
                  <a:pt x="108014" y="63741"/>
                </a:cubicBezTo>
                <a:cubicBezTo>
                  <a:pt x="86944" y="97346"/>
                  <a:pt x="48539" y="132283"/>
                  <a:pt x="800" y="157886"/>
                </a:cubicBezTo>
                <a:cubicBezTo>
                  <a:pt x="0" y="158687"/>
                  <a:pt x="267" y="159487"/>
                  <a:pt x="800" y="160020"/>
                </a:cubicBezTo>
                <a:lnTo>
                  <a:pt x="3200" y="162420"/>
                </a:lnTo>
                <a:cubicBezTo>
                  <a:pt x="3733" y="162954"/>
                  <a:pt x="4267" y="162687"/>
                  <a:pt x="5334" y="162154"/>
                </a:cubicBezTo>
                <a:cubicBezTo>
                  <a:pt x="36004" y="149619"/>
                  <a:pt x="65074" y="131750"/>
                  <a:pt x="88278" y="111481"/>
                </a:cubicBezTo>
                <a:moveTo>
                  <a:pt x="167754" y="214960"/>
                </a:moveTo>
                <a:lnTo>
                  <a:pt x="128816" y="186424"/>
                </a:lnTo>
                <a:cubicBezTo>
                  <a:pt x="131749" y="182423"/>
                  <a:pt x="134150" y="178422"/>
                  <a:pt x="136550" y="174155"/>
                </a:cubicBezTo>
                <a:cubicBezTo>
                  <a:pt x="137350" y="172822"/>
                  <a:pt x="137617" y="170955"/>
                  <a:pt x="137617" y="168554"/>
                </a:cubicBezTo>
                <a:cubicBezTo>
                  <a:pt x="137617" y="166688"/>
                  <a:pt x="136817" y="164821"/>
                  <a:pt x="134683" y="163487"/>
                </a:cubicBezTo>
                <a:cubicBezTo>
                  <a:pt x="129616" y="160287"/>
                  <a:pt x="116814" y="155753"/>
                  <a:pt x="107747" y="153886"/>
                </a:cubicBezTo>
                <a:cubicBezTo>
                  <a:pt x="106146" y="153619"/>
                  <a:pt x="105346" y="153886"/>
                  <a:pt x="104546" y="154686"/>
                </a:cubicBezTo>
                <a:lnTo>
                  <a:pt x="101879" y="159754"/>
                </a:lnTo>
                <a:cubicBezTo>
                  <a:pt x="108280" y="162954"/>
                  <a:pt x="114147" y="168022"/>
                  <a:pt x="116814" y="172288"/>
                </a:cubicBezTo>
                <a:cubicBezTo>
                  <a:pt x="103213" y="198691"/>
                  <a:pt x="73342" y="226962"/>
                  <a:pt x="36271" y="247765"/>
                </a:cubicBezTo>
                <a:cubicBezTo>
                  <a:pt x="34937" y="248565"/>
                  <a:pt x="34937" y="249365"/>
                  <a:pt x="35471" y="250165"/>
                </a:cubicBezTo>
                <a:lnTo>
                  <a:pt x="38138" y="253099"/>
                </a:lnTo>
                <a:cubicBezTo>
                  <a:pt x="38938" y="253632"/>
                  <a:pt x="39471" y="253632"/>
                  <a:pt x="40805" y="252832"/>
                </a:cubicBezTo>
                <a:cubicBezTo>
                  <a:pt x="75209" y="238430"/>
                  <a:pt x="103480" y="218160"/>
                  <a:pt x="122415" y="194958"/>
                </a:cubicBezTo>
                <a:lnTo>
                  <a:pt x="191224" y="248031"/>
                </a:lnTo>
                <a:cubicBezTo>
                  <a:pt x="193357" y="249631"/>
                  <a:pt x="196291" y="251765"/>
                  <a:pt x="197624" y="251765"/>
                </a:cubicBezTo>
                <a:cubicBezTo>
                  <a:pt x="200558" y="252299"/>
                  <a:pt x="204025" y="250165"/>
                  <a:pt x="204825" y="246965"/>
                </a:cubicBezTo>
                <a:cubicBezTo>
                  <a:pt x="205359" y="245364"/>
                  <a:pt x="204292" y="242963"/>
                  <a:pt x="201892" y="240030"/>
                </a:cubicBezTo>
                <a:cubicBezTo>
                  <a:pt x="198691" y="235229"/>
                  <a:pt x="191491" y="227229"/>
                  <a:pt x="185889" y="221894"/>
                </a:cubicBezTo>
                <a:moveTo>
                  <a:pt x="208026" y="89344"/>
                </a:moveTo>
                <a:lnTo>
                  <a:pt x="188290" y="90144"/>
                </a:lnTo>
                <a:lnTo>
                  <a:pt x="188290" y="25070"/>
                </a:lnTo>
                <a:lnTo>
                  <a:pt x="188823" y="11468"/>
                </a:lnTo>
                <a:cubicBezTo>
                  <a:pt x="188823" y="9068"/>
                  <a:pt x="188023" y="7201"/>
                  <a:pt x="185889" y="6400"/>
                </a:cubicBezTo>
                <a:cubicBezTo>
                  <a:pt x="178689" y="3734"/>
                  <a:pt x="162687" y="267"/>
                  <a:pt x="153619" y="0"/>
                </a:cubicBezTo>
                <a:cubicBezTo>
                  <a:pt x="151752" y="0"/>
                  <a:pt x="151219" y="267"/>
                  <a:pt x="150952" y="1334"/>
                </a:cubicBezTo>
                <a:lnTo>
                  <a:pt x="149085" y="7201"/>
                </a:lnTo>
                <a:cubicBezTo>
                  <a:pt x="158686" y="10135"/>
                  <a:pt x="166954" y="14669"/>
                  <a:pt x="172021" y="20269"/>
                </a:cubicBezTo>
                <a:lnTo>
                  <a:pt x="172021" y="134684"/>
                </a:lnTo>
                <a:cubicBezTo>
                  <a:pt x="172021" y="146418"/>
                  <a:pt x="172021" y="165621"/>
                  <a:pt x="173088" y="175489"/>
                </a:cubicBezTo>
                <a:lnTo>
                  <a:pt x="182689" y="175489"/>
                </a:lnTo>
                <a:cubicBezTo>
                  <a:pt x="186424" y="164554"/>
                  <a:pt x="188290" y="148019"/>
                  <a:pt x="188290" y="128816"/>
                </a:cubicBezTo>
                <a:lnTo>
                  <a:pt x="188290" y="100012"/>
                </a:lnTo>
                <a:lnTo>
                  <a:pt x="235763" y="99479"/>
                </a:lnTo>
                <a:cubicBezTo>
                  <a:pt x="237096" y="99479"/>
                  <a:pt x="238963" y="99213"/>
                  <a:pt x="240297" y="98413"/>
                </a:cubicBezTo>
                <a:cubicBezTo>
                  <a:pt x="241897" y="97346"/>
                  <a:pt x="243498" y="94412"/>
                  <a:pt x="243498" y="89878"/>
                </a:cubicBezTo>
                <a:cubicBezTo>
                  <a:pt x="243498" y="88011"/>
                  <a:pt x="241897" y="86411"/>
                  <a:pt x="240030" y="85878"/>
                </a:cubicBezTo>
                <a:cubicBezTo>
                  <a:pt x="234962" y="84810"/>
                  <a:pt x="224294" y="84278"/>
                  <a:pt x="216560" y="8454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3" name="Freeform 153"/>
          <p:cNvSpPr/>
          <p:nvPr/>
        </p:nvSpPr>
        <p:spPr>
          <a:xfrm>
            <a:off x="6537771" y="8402778"/>
            <a:ext cx="198425" cy="256032"/>
          </a:xfrm>
          <a:custGeom>
            <a:avLst/>
            <a:gdLst>
              <a:gd name="connsiteX0" fmla="*/ 191757 w 198425"/>
              <a:gd name="connsiteY0" fmla="*/ 236563 h 256032"/>
              <a:gd name="connsiteX1" fmla="*/ 193890 w 198425"/>
              <a:gd name="connsiteY1" fmla="*/ 214427 h 256032"/>
              <a:gd name="connsiteX2" fmla="*/ 193890 w 198425"/>
              <a:gd name="connsiteY2" fmla="*/ 162687 h 256032"/>
              <a:gd name="connsiteX3" fmla="*/ 194690 w 198425"/>
              <a:gd name="connsiteY3" fmla="*/ 152819 h 256032"/>
              <a:gd name="connsiteX4" fmla="*/ 192291 w 198425"/>
              <a:gd name="connsiteY4" fmla="*/ 149085 h 256032"/>
              <a:gd name="connsiteX5" fmla="*/ 164021 w 198425"/>
              <a:gd name="connsiteY5" fmla="*/ 143485 h 256032"/>
              <a:gd name="connsiteX6" fmla="*/ 161353 w 198425"/>
              <a:gd name="connsiteY6" fmla="*/ 144818 h 256032"/>
              <a:gd name="connsiteX7" fmla="*/ 159220 w 198425"/>
              <a:gd name="connsiteY7" fmla="*/ 150685 h 256032"/>
              <a:gd name="connsiteX8" fmla="*/ 177355 w 198425"/>
              <a:gd name="connsiteY8" fmla="*/ 160020 h 256032"/>
              <a:gd name="connsiteX9" fmla="*/ 177355 w 198425"/>
              <a:gd name="connsiteY9" fmla="*/ 189090 h 256032"/>
              <a:gd name="connsiteX10" fmla="*/ 89344 w 198425"/>
              <a:gd name="connsiteY10" fmla="*/ 189891 h 256032"/>
              <a:gd name="connsiteX11" fmla="*/ 89344 w 198425"/>
              <a:gd name="connsiteY11" fmla="*/ 174422 h 256032"/>
              <a:gd name="connsiteX12" fmla="*/ 89878 w 198425"/>
              <a:gd name="connsiteY12" fmla="*/ 164021 h 256032"/>
              <a:gd name="connsiteX13" fmla="*/ 87211 w 198425"/>
              <a:gd name="connsiteY13" fmla="*/ 160020 h 256032"/>
              <a:gd name="connsiteX14" fmla="*/ 60274 w 198425"/>
              <a:gd name="connsiteY14" fmla="*/ 156819 h 256032"/>
              <a:gd name="connsiteX15" fmla="*/ 57341 w 198425"/>
              <a:gd name="connsiteY15" fmla="*/ 157886 h 256032"/>
              <a:gd name="connsiteX16" fmla="*/ 55741 w 198425"/>
              <a:gd name="connsiteY16" fmla="*/ 163754 h 256032"/>
              <a:gd name="connsiteX17" fmla="*/ 72275 w 198425"/>
              <a:gd name="connsiteY17" fmla="*/ 171755 h 256032"/>
              <a:gd name="connsiteX18" fmla="*/ 73876 w 198425"/>
              <a:gd name="connsiteY18" fmla="*/ 242698 h 256032"/>
              <a:gd name="connsiteX19" fmla="*/ 75743 w 198425"/>
              <a:gd name="connsiteY19" fmla="*/ 256032 h 256032"/>
              <a:gd name="connsiteX20" fmla="*/ 84544 w 198425"/>
              <a:gd name="connsiteY20" fmla="*/ 256032 h 256032"/>
              <a:gd name="connsiteX21" fmla="*/ 88278 w 198425"/>
              <a:gd name="connsiteY21" fmla="*/ 247765 h 256032"/>
              <a:gd name="connsiteX22" fmla="*/ 196291 w 198425"/>
              <a:gd name="connsiteY22" fmla="*/ 247231 h 256032"/>
              <a:gd name="connsiteX23" fmla="*/ 198425 w 198425"/>
              <a:gd name="connsiteY23" fmla="*/ 240830 h 256032"/>
              <a:gd name="connsiteX24" fmla="*/ 196291 w 198425"/>
              <a:gd name="connsiteY24" fmla="*/ 238430 h 256032"/>
              <a:gd name="connsiteX26" fmla="*/ 177355 w 198425"/>
              <a:gd name="connsiteY26" fmla="*/ 199492 h 256032"/>
              <a:gd name="connsiteX27" fmla="*/ 177355 w 198425"/>
              <a:gd name="connsiteY27" fmla="*/ 236830 h 256032"/>
              <a:gd name="connsiteX28" fmla="*/ 88812 w 198425"/>
              <a:gd name="connsiteY28" fmla="*/ 237363 h 256032"/>
              <a:gd name="connsiteX29" fmla="*/ 89078 w 198425"/>
              <a:gd name="connsiteY29" fmla="*/ 200292 h 256032"/>
              <a:gd name="connsiteX31" fmla="*/ 136284 w 198425"/>
              <a:gd name="connsiteY31" fmla="*/ 134150 h 256032"/>
              <a:gd name="connsiteX32" fmla="*/ 141884 w 198425"/>
              <a:gd name="connsiteY32" fmla="*/ 137351 h 256032"/>
              <a:gd name="connsiteX33" fmla="*/ 149085 w 198425"/>
              <a:gd name="connsiteY33" fmla="*/ 133083 h 256032"/>
              <a:gd name="connsiteX34" fmla="*/ 147485 w 198425"/>
              <a:gd name="connsiteY34" fmla="*/ 127216 h 256032"/>
              <a:gd name="connsiteX35" fmla="*/ 136550 w 198425"/>
              <a:gd name="connsiteY35" fmla="*/ 112014 h 256032"/>
              <a:gd name="connsiteX36" fmla="*/ 125616 w 198425"/>
              <a:gd name="connsiteY36" fmla="*/ 108814 h 256032"/>
              <a:gd name="connsiteX37" fmla="*/ 94678 w 198425"/>
              <a:gd name="connsiteY37" fmla="*/ 85078 h 256032"/>
              <a:gd name="connsiteX38" fmla="*/ 126149 w 198425"/>
              <a:gd name="connsiteY38" fmla="*/ 41606 h 256032"/>
              <a:gd name="connsiteX39" fmla="*/ 131216 w 198425"/>
              <a:gd name="connsiteY39" fmla="*/ 34404 h 256032"/>
              <a:gd name="connsiteX40" fmla="*/ 130950 w 198425"/>
              <a:gd name="connsiteY40" fmla="*/ 31471 h 256032"/>
              <a:gd name="connsiteX41" fmla="*/ 119749 w 198425"/>
              <a:gd name="connsiteY41" fmla="*/ 26137 h 256032"/>
              <a:gd name="connsiteX42" fmla="*/ 115748 w 198425"/>
              <a:gd name="connsiteY42" fmla="*/ 26137 h 256032"/>
              <a:gd name="connsiteX43" fmla="*/ 107480 w 198425"/>
              <a:gd name="connsiteY43" fmla="*/ 30404 h 256032"/>
              <a:gd name="connsiteX44" fmla="*/ 32271 w 198425"/>
              <a:gd name="connsiteY44" fmla="*/ 31738 h 256032"/>
              <a:gd name="connsiteX45" fmla="*/ 10402 w 198425"/>
              <a:gd name="connsiteY45" fmla="*/ 29870 h 256032"/>
              <a:gd name="connsiteX46" fmla="*/ 9068 w 198425"/>
              <a:gd name="connsiteY46" fmla="*/ 33071 h 256032"/>
              <a:gd name="connsiteX47" fmla="*/ 9868 w 198425"/>
              <a:gd name="connsiteY47" fmla="*/ 34938 h 256032"/>
              <a:gd name="connsiteX48" fmla="*/ 29070 w 198425"/>
              <a:gd name="connsiteY48" fmla="*/ 45872 h 256032"/>
              <a:gd name="connsiteX49" fmla="*/ 47740 w 198425"/>
              <a:gd name="connsiteY49" fmla="*/ 41872 h 256032"/>
              <a:gd name="connsiteX50" fmla="*/ 105880 w 198425"/>
              <a:gd name="connsiteY50" fmla="*/ 40272 h 256032"/>
              <a:gd name="connsiteX51" fmla="*/ 533 w 198425"/>
              <a:gd name="connsiteY51" fmla="*/ 145885 h 256032"/>
              <a:gd name="connsiteX52" fmla="*/ 533 w 198425"/>
              <a:gd name="connsiteY52" fmla="*/ 147752 h 256032"/>
              <a:gd name="connsiteX53" fmla="*/ 2934 w 198425"/>
              <a:gd name="connsiteY53" fmla="*/ 150419 h 256032"/>
              <a:gd name="connsiteX54" fmla="*/ 5068 w 198425"/>
              <a:gd name="connsiteY54" fmla="*/ 149885 h 256032"/>
              <a:gd name="connsiteX55" fmla="*/ 86944 w 198425"/>
              <a:gd name="connsiteY55" fmla="*/ 93079 h 256032"/>
              <a:gd name="connsiteX57" fmla="*/ 179489 w 198425"/>
              <a:gd name="connsiteY57" fmla="*/ 101879 h 256032"/>
              <a:gd name="connsiteX58" fmla="*/ 180556 w 198425"/>
              <a:gd name="connsiteY58" fmla="*/ 138418 h 256032"/>
              <a:gd name="connsiteX59" fmla="*/ 190157 w 198425"/>
              <a:gd name="connsiteY59" fmla="*/ 138418 h 256032"/>
              <a:gd name="connsiteX60" fmla="*/ 195758 w 198425"/>
              <a:gd name="connsiteY60" fmla="*/ 96279 h 256032"/>
              <a:gd name="connsiteX61" fmla="*/ 195758 w 198425"/>
              <a:gd name="connsiteY61" fmla="*/ 25070 h 256032"/>
              <a:gd name="connsiteX62" fmla="*/ 196291 w 198425"/>
              <a:gd name="connsiteY62" fmla="*/ 11468 h 256032"/>
              <a:gd name="connsiteX63" fmla="*/ 193358 w 198425"/>
              <a:gd name="connsiteY63" fmla="*/ 6400 h 256032"/>
              <a:gd name="connsiteX64" fmla="*/ 161087 w 198425"/>
              <a:gd name="connsiteY64" fmla="*/ 0 h 256032"/>
              <a:gd name="connsiteX65" fmla="*/ 158153 w 198425"/>
              <a:gd name="connsiteY65" fmla="*/ 1334 h 256032"/>
              <a:gd name="connsiteX66" fmla="*/ 156553 w 198425"/>
              <a:gd name="connsiteY66" fmla="*/ 7201 h 256032"/>
              <a:gd name="connsiteX67" fmla="*/ 179489 w 198425"/>
              <a:gd name="connsiteY67" fmla="*/ 20269 h 2560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198425" h="256032">
                <a:moveTo>
                  <a:pt x="191757" y="236563"/>
                </a:moveTo>
                <a:cubicBezTo>
                  <a:pt x="193091" y="230696"/>
                  <a:pt x="193890" y="221361"/>
                  <a:pt x="193890" y="214427"/>
                </a:cubicBezTo>
                <a:lnTo>
                  <a:pt x="193890" y="162687"/>
                </a:lnTo>
                <a:lnTo>
                  <a:pt x="194690" y="152819"/>
                </a:lnTo>
                <a:cubicBezTo>
                  <a:pt x="194690" y="150953"/>
                  <a:pt x="194158" y="149885"/>
                  <a:pt x="192291" y="149085"/>
                </a:cubicBezTo>
                <a:cubicBezTo>
                  <a:pt x="185624" y="146418"/>
                  <a:pt x="172555" y="144018"/>
                  <a:pt x="164021" y="143485"/>
                </a:cubicBezTo>
                <a:cubicBezTo>
                  <a:pt x="162154" y="143485"/>
                  <a:pt x="161620" y="143752"/>
                  <a:pt x="161353" y="144818"/>
                </a:cubicBezTo>
                <a:lnTo>
                  <a:pt x="159220" y="150685"/>
                </a:lnTo>
                <a:cubicBezTo>
                  <a:pt x="166688" y="153086"/>
                  <a:pt x="173355" y="156553"/>
                  <a:pt x="177355" y="160020"/>
                </a:cubicBezTo>
                <a:lnTo>
                  <a:pt x="177355" y="189090"/>
                </a:lnTo>
                <a:lnTo>
                  <a:pt x="89344" y="189891"/>
                </a:lnTo>
                <a:lnTo>
                  <a:pt x="89344" y="174422"/>
                </a:lnTo>
                <a:lnTo>
                  <a:pt x="89878" y="164021"/>
                </a:lnTo>
                <a:cubicBezTo>
                  <a:pt x="89878" y="161887"/>
                  <a:pt x="89078" y="160820"/>
                  <a:pt x="87211" y="160020"/>
                </a:cubicBezTo>
                <a:cubicBezTo>
                  <a:pt x="80810" y="158153"/>
                  <a:pt x="68008" y="156819"/>
                  <a:pt x="60274" y="156819"/>
                </a:cubicBezTo>
                <a:cubicBezTo>
                  <a:pt x="58407" y="156819"/>
                  <a:pt x="57607" y="157353"/>
                  <a:pt x="57341" y="157886"/>
                </a:cubicBezTo>
                <a:lnTo>
                  <a:pt x="55741" y="163754"/>
                </a:lnTo>
                <a:cubicBezTo>
                  <a:pt x="62141" y="165353"/>
                  <a:pt x="68542" y="168554"/>
                  <a:pt x="72275" y="171755"/>
                </a:cubicBezTo>
                <a:lnTo>
                  <a:pt x="73876" y="242698"/>
                </a:lnTo>
                <a:cubicBezTo>
                  <a:pt x="73876" y="246697"/>
                  <a:pt x="74676" y="252299"/>
                  <a:pt x="75743" y="256032"/>
                </a:cubicBezTo>
                <a:lnTo>
                  <a:pt x="84544" y="256032"/>
                </a:lnTo>
                <a:cubicBezTo>
                  <a:pt x="86144" y="254165"/>
                  <a:pt x="87478" y="251498"/>
                  <a:pt x="88278" y="247765"/>
                </a:cubicBezTo>
                <a:cubicBezTo>
                  <a:pt x="110680" y="247765"/>
                  <a:pt x="173889" y="247231"/>
                  <a:pt x="196291" y="247231"/>
                </a:cubicBezTo>
                <a:cubicBezTo>
                  <a:pt x="197358" y="246164"/>
                  <a:pt x="198425" y="243498"/>
                  <a:pt x="198425" y="240830"/>
                </a:cubicBezTo>
                <a:cubicBezTo>
                  <a:pt x="198425" y="239763"/>
                  <a:pt x="197625" y="238963"/>
                  <a:pt x="196291" y="238430"/>
                </a:cubicBezTo>
                <a:moveTo>
                  <a:pt x="177355" y="199492"/>
                </a:moveTo>
                <a:lnTo>
                  <a:pt x="177355" y="236830"/>
                </a:lnTo>
                <a:lnTo>
                  <a:pt x="88812" y="237363"/>
                </a:lnTo>
                <a:lnTo>
                  <a:pt x="89078" y="200292"/>
                </a:lnTo>
                <a:moveTo>
                  <a:pt x="136284" y="134150"/>
                </a:moveTo>
                <a:cubicBezTo>
                  <a:pt x="138150" y="135751"/>
                  <a:pt x="140284" y="137351"/>
                  <a:pt x="141884" y="137351"/>
                </a:cubicBezTo>
                <a:cubicBezTo>
                  <a:pt x="144552" y="137884"/>
                  <a:pt x="148285" y="136017"/>
                  <a:pt x="149085" y="133083"/>
                </a:cubicBezTo>
                <a:cubicBezTo>
                  <a:pt x="149352" y="132016"/>
                  <a:pt x="149085" y="129883"/>
                  <a:pt x="147485" y="127216"/>
                </a:cubicBezTo>
                <a:cubicBezTo>
                  <a:pt x="145352" y="123482"/>
                  <a:pt x="140551" y="116548"/>
                  <a:pt x="136550" y="112014"/>
                </a:cubicBezTo>
                <a:lnTo>
                  <a:pt x="125616" y="108814"/>
                </a:lnTo>
                <a:lnTo>
                  <a:pt x="94678" y="85078"/>
                </a:lnTo>
                <a:cubicBezTo>
                  <a:pt x="108014" y="70942"/>
                  <a:pt x="118949" y="56007"/>
                  <a:pt x="126149" y="41606"/>
                </a:cubicBezTo>
                <a:lnTo>
                  <a:pt x="131216" y="34404"/>
                </a:lnTo>
                <a:cubicBezTo>
                  <a:pt x="132017" y="33338"/>
                  <a:pt x="132017" y="32003"/>
                  <a:pt x="130950" y="31471"/>
                </a:cubicBezTo>
                <a:cubicBezTo>
                  <a:pt x="128550" y="29870"/>
                  <a:pt x="122949" y="27470"/>
                  <a:pt x="119749" y="26137"/>
                </a:cubicBezTo>
                <a:cubicBezTo>
                  <a:pt x="118681" y="25603"/>
                  <a:pt x="116815" y="25603"/>
                  <a:pt x="115748" y="26137"/>
                </a:cubicBezTo>
                <a:lnTo>
                  <a:pt x="107480" y="30404"/>
                </a:lnTo>
                <a:cubicBezTo>
                  <a:pt x="94145" y="30937"/>
                  <a:pt x="41872" y="31738"/>
                  <a:pt x="32271" y="31738"/>
                </a:cubicBezTo>
                <a:cubicBezTo>
                  <a:pt x="26136" y="31738"/>
                  <a:pt x="17069" y="30937"/>
                  <a:pt x="10402" y="29870"/>
                </a:cubicBezTo>
                <a:lnTo>
                  <a:pt x="9068" y="33071"/>
                </a:lnTo>
                <a:cubicBezTo>
                  <a:pt x="8534" y="33604"/>
                  <a:pt x="8801" y="34404"/>
                  <a:pt x="9868" y="34938"/>
                </a:cubicBezTo>
                <a:cubicBezTo>
                  <a:pt x="14935" y="39205"/>
                  <a:pt x="22403" y="43473"/>
                  <a:pt x="29070" y="45872"/>
                </a:cubicBezTo>
                <a:cubicBezTo>
                  <a:pt x="33338" y="44006"/>
                  <a:pt x="42938" y="42139"/>
                  <a:pt x="47740" y="41872"/>
                </a:cubicBezTo>
                <a:cubicBezTo>
                  <a:pt x="55207" y="41339"/>
                  <a:pt x="91211" y="40272"/>
                  <a:pt x="105880" y="40272"/>
                </a:cubicBezTo>
                <a:cubicBezTo>
                  <a:pt x="86411" y="76543"/>
                  <a:pt x="48540" y="116015"/>
                  <a:pt x="533" y="145885"/>
                </a:cubicBezTo>
                <a:cubicBezTo>
                  <a:pt x="0" y="146418"/>
                  <a:pt x="0" y="146952"/>
                  <a:pt x="533" y="147752"/>
                </a:cubicBezTo>
                <a:lnTo>
                  <a:pt x="2934" y="150419"/>
                </a:lnTo>
                <a:cubicBezTo>
                  <a:pt x="3467" y="150685"/>
                  <a:pt x="4267" y="150419"/>
                  <a:pt x="5068" y="149885"/>
                </a:cubicBezTo>
                <a:cubicBezTo>
                  <a:pt x="35737" y="135217"/>
                  <a:pt x="64275" y="115215"/>
                  <a:pt x="86944" y="93079"/>
                </a:cubicBezTo>
                <a:moveTo>
                  <a:pt x="179489" y="101879"/>
                </a:moveTo>
                <a:cubicBezTo>
                  <a:pt x="179489" y="111747"/>
                  <a:pt x="179489" y="129616"/>
                  <a:pt x="180556" y="138418"/>
                </a:cubicBezTo>
                <a:lnTo>
                  <a:pt x="190157" y="138418"/>
                </a:lnTo>
                <a:cubicBezTo>
                  <a:pt x="193624" y="128550"/>
                  <a:pt x="195758" y="112281"/>
                  <a:pt x="195758" y="96279"/>
                </a:cubicBezTo>
                <a:lnTo>
                  <a:pt x="195758" y="25070"/>
                </a:lnTo>
                <a:lnTo>
                  <a:pt x="196291" y="11468"/>
                </a:lnTo>
                <a:cubicBezTo>
                  <a:pt x="196291" y="9068"/>
                  <a:pt x="195491" y="7201"/>
                  <a:pt x="193358" y="6400"/>
                </a:cubicBezTo>
                <a:cubicBezTo>
                  <a:pt x="185890" y="3734"/>
                  <a:pt x="170155" y="267"/>
                  <a:pt x="161087" y="0"/>
                </a:cubicBezTo>
                <a:cubicBezTo>
                  <a:pt x="159220" y="0"/>
                  <a:pt x="158686" y="267"/>
                  <a:pt x="158153" y="1334"/>
                </a:cubicBezTo>
                <a:lnTo>
                  <a:pt x="156553" y="7201"/>
                </a:lnTo>
                <a:cubicBezTo>
                  <a:pt x="165888" y="10135"/>
                  <a:pt x="174422" y="14669"/>
                  <a:pt x="179489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4" name="Freeform 154"/>
          <p:cNvSpPr/>
          <p:nvPr/>
        </p:nvSpPr>
        <p:spPr>
          <a:xfrm>
            <a:off x="6775668" y="8402778"/>
            <a:ext cx="249365" cy="255765"/>
          </a:xfrm>
          <a:custGeom>
            <a:avLst/>
            <a:gdLst>
              <a:gd name="connsiteX0" fmla="*/ 120282 w 249365"/>
              <a:gd name="connsiteY0" fmla="*/ 137351 h 255765"/>
              <a:gd name="connsiteX1" fmla="*/ 123216 w 249365"/>
              <a:gd name="connsiteY1" fmla="*/ 135217 h 255765"/>
              <a:gd name="connsiteX2" fmla="*/ 140018 w 249365"/>
              <a:gd name="connsiteY2" fmla="*/ 52540 h 255765"/>
              <a:gd name="connsiteX3" fmla="*/ 142684 w 249365"/>
              <a:gd name="connsiteY3" fmla="*/ 44806 h 255765"/>
              <a:gd name="connsiteX4" fmla="*/ 142151 w 249365"/>
              <a:gd name="connsiteY4" fmla="*/ 41606 h 255765"/>
              <a:gd name="connsiteX5" fmla="*/ 133083 w 249365"/>
              <a:gd name="connsiteY5" fmla="*/ 36005 h 255765"/>
              <a:gd name="connsiteX6" fmla="*/ 129083 w 249365"/>
              <a:gd name="connsiteY6" fmla="*/ 36005 h 255765"/>
              <a:gd name="connsiteX7" fmla="*/ 120815 w 249365"/>
              <a:gd name="connsiteY7" fmla="*/ 40272 h 255765"/>
              <a:gd name="connsiteX8" fmla="*/ 38671 w 249365"/>
              <a:gd name="connsiteY8" fmla="*/ 42673 h 255765"/>
              <a:gd name="connsiteX9" fmla="*/ 14935 w 249365"/>
              <a:gd name="connsiteY9" fmla="*/ 40805 h 255765"/>
              <a:gd name="connsiteX10" fmla="*/ 12802 w 249365"/>
              <a:gd name="connsiteY10" fmla="*/ 44272 h 255765"/>
              <a:gd name="connsiteX11" fmla="*/ 13602 w 249365"/>
              <a:gd name="connsiteY11" fmla="*/ 46672 h 255765"/>
              <a:gd name="connsiteX12" fmla="*/ 35204 w 249365"/>
              <a:gd name="connsiteY12" fmla="*/ 57341 h 255765"/>
              <a:gd name="connsiteX13" fmla="*/ 56274 w 249365"/>
              <a:gd name="connsiteY13" fmla="*/ 53074 h 255765"/>
              <a:gd name="connsiteX14" fmla="*/ 120815 w 249365"/>
              <a:gd name="connsiteY14" fmla="*/ 51207 h 255765"/>
              <a:gd name="connsiteX15" fmla="*/ 115215 w 249365"/>
              <a:gd name="connsiteY15" fmla="*/ 133884 h 255765"/>
              <a:gd name="connsiteX16" fmla="*/ 116548 w 249365"/>
              <a:gd name="connsiteY16" fmla="*/ 136551 h 255765"/>
              <a:gd name="connsiteX18" fmla="*/ 213893 w 249365"/>
              <a:gd name="connsiteY18" fmla="*/ 113081 h 255765"/>
              <a:gd name="connsiteX19" fmla="*/ 194958 w 249365"/>
              <a:gd name="connsiteY19" fmla="*/ 113881 h 255765"/>
              <a:gd name="connsiteX20" fmla="*/ 194958 w 249365"/>
              <a:gd name="connsiteY20" fmla="*/ 25070 h 255765"/>
              <a:gd name="connsiteX21" fmla="*/ 195491 w 249365"/>
              <a:gd name="connsiteY21" fmla="*/ 11468 h 255765"/>
              <a:gd name="connsiteX22" fmla="*/ 192557 w 249365"/>
              <a:gd name="connsiteY22" fmla="*/ 6400 h 255765"/>
              <a:gd name="connsiteX23" fmla="*/ 160287 w 249365"/>
              <a:gd name="connsiteY23" fmla="*/ 0 h 255765"/>
              <a:gd name="connsiteX24" fmla="*/ 157353 w 249365"/>
              <a:gd name="connsiteY24" fmla="*/ 1334 h 255765"/>
              <a:gd name="connsiteX25" fmla="*/ 155487 w 249365"/>
              <a:gd name="connsiteY25" fmla="*/ 6934 h 255765"/>
              <a:gd name="connsiteX26" fmla="*/ 178689 w 249365"/>
              <a:gd name="connsiteY26" fmla="*/ 20269 h 255765"/>
              <a:gd name="connsiteX27" fmla="*/ 178689 w 249365"/>
              <a:gd name="connsiteY27" fmla="*/ 159487 h 255765"/>
              <a:gd name="connsiteX28" fmla="*/ 80010 w 249365"/>
              <a:gd name="connsiteY28" fmla="*/ 172021 h 255765"/>
              <a:gd name="connsiteX29" fmla="*/ 80277 w 249365"/>
              <a:gd name="connsiteY29" fmla="*/ 117882 h 255765"/>
              <a:gd name="connsiteX30" fmla="*/ 80810 w 249365"/>
              <a:gd name="connsiteY30" fmla="*/ 107214 h 255765"/>
              <a:gd name="connsiteX31" fmla="*/ 78143 w 249365"/>
              <a:gd name="connsiteY31" fmla="*/ 103213 h 255765"/>
              <a:gd name="connsiteX32" fmla="*/ 52540 w 249365"/>
              <a:gd name="connsiteY32" fmla="*/ 100012 h 255765"/>
              <a:gd name="connsiteX33" fmla="*/ 49873 w 249365"/>
              <a:gd name="connsiteY33" fmla="*/ 101079 h 255765"/>
              <a:gd name="connsiteX34" fmla="*/ 48540 w 249365"/>
              <a:gd name="connsiteY34" fmla="*/ 106413 h 255765"/>
              <a:gd name="connsiteX35" fmla="*/ 63741 w 249365"/>
              <a:gd name="connsiteY35" fmla="*/ 114681 h 255765"/>
              <a:gd name="connsiteX36" fmla="*/ 64808 w 249365"/>
              <a:gd name="connsiteY36" fmla="*/ 173355 h 255765"/>
              <a:gd name="connsiteX37" fmla="*/ 30671 w 249365"/>
              <a:gd name="connsiteY37" fmla="*/ 175222 h 255765"/>
              <a:gd name="connsiteX38" fmla="*/ 2134 w 249365"/>
              <a:gd name="connsiteY38" fmla="*/ 172822 h 255765"/>
              <a:gd name="connsiteX39" fmla="*/ 534 w 249365"/>
              <a:gd name="connsiteY39" fmla="*/ 175756 h 255765"/>
              <a:gd name="connsiteX40" fmla="*/ 1334 w 249365"/>
              <a:gd name="connsiteY40" fmla="*/ 178689 h 255765"/>
              <a:gd name="connsiteX41" fmla="*/ 27470 w 249365"/>
              <a:gd name="connsiteY41" fmla="*/ 192825 h 255765"/>
              <a:gd name="connsiteX42" fmla="*/ 47472 w 249365"/>
              <a:gd name="connsiteY42" fmla="*/ 188557 h 255765"/>
              <a:gd name="connsiteX43" fmla="*/ 178689 w 249365"/>
              <a:gd name="connsiteY43" fmla="*/ 168554 h 255765"/>
              <a:gd name="connsiteX44" fmla="*/ 178689 w 249365"/>
              <a:gd name="connsiteY44" fmla="*/ 209093 h 255765"/>
              <a:gd name="connsiteX45" fmla="*/ 179756 w 249365"/>
              <a:gd name="connsiteY45" fmla="*/ 255765 h 255765"/>
              <a:gd name="connsiteX46" fmla="*/ 189357 w 249365"/>
              <a:gd name="connsiteY46" fmla="*/ 255765 h 255765"/>
              <a:gd name="connsiteX47" fmla="*/ 194958 w 249365"/>
              <a:gd name="connsiteY47" fmla="*/ 202959 h 255765"/>
              <a:gd name="connsiteX48" fmla="*/ 194958 w 249365"/>
              <a:gd name="connsiteY48" fmla="*/ 124016 h 255765"/>
              <a:gd name="connsiteX49" fmla="*/ 241630 w 249365"/>
              <a:gd name="connsiteY49" fmla="*/ 123216 h 255765"/>
              <a:gd name="connsiteX50" fmla="*/ 246164 w 249365"/>
              <a:gd name="connsiteY50" fmla="*/ 122149 h 255765"/>
              <a:gd name="connsiteX51" fmla="*/ 249365 w 249365"/>
              <a:gd name="connsiteY51" fmla="*/ 113615 h 255765"/>
              <a:gd name="connsiteX52" fmla="*/ 245897 w 249365"/>
              <a:gd name="connsiteY52" fmla="*/ 109613 h 255765"/>
              <a:gd name="connsiteX53" fmla="*/ 222428 w 249365"/>
              <a:gd name="connsiteY53" fmla="*/ 108281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49365" h="255765">
                <a:moveTo>
                  <a:pt x="120282" y="137351"/>
                </a:moveTo>
                <a:cubicBezTo>
                  <a:pt x="121882" y="137351"/>
                  <a:pt x="122682" y="136817"/>
                  <a:pt x="123216" y="135217"/>
                </a:cubicBezTo>
                <a:cubicBezTo>
                  <a:pt x="132016" y="111481"/>
                  <a:pt x="139218" y="76543"/>
                  <a:pt x="140018" y="52540"/>
                </a:cubicBezTo>
                <a:lnTo>
                  <a:pt x="142684" y="44806"/>
                </a:lnTo>
                <a:cubicBezTo>
                  <a:pt x="143218" y="43473"/>
                  <a:pt x="143218" y="42673"/>
                  <a:pt x="142151" y="41606"/>
                </a:cubicBezTo>
                <a:cubicBezTo>
                  <a:pt x="140284" y="40005"/>
                  <a:pt x="135484" y="37071"/>
                  <a:pt x="133083" y="36005"/>
                </a:cubicBezTo>
                <a:cubicBezTo>
                  <a:pt x="132016" y="35471"/>
                  <a:pt x="130149" y="35471"/>
                  <a:pt x="129083" y="36005"/>
                </a:cubicBezTo>
                <a:lnTo>
                  <a:pt x="120815" y="40272"/>
                </a:lnTo>
                <a:cubicBezTo>
                  <a:pt x="105880" y="41339"/>
                  <a:pt x="49340" y="42673"/>
                  <a:pt x="38671" y="42673"/>
                </a:cubicBezTo>
                <a:cubicBezTo>
                  <a:pt x="31738" y="42673"/>
                  <a:pt x="22137" y="42139"/>
                  <a:pt x="14935" y="40805"/>
                </a:cubicBezTo>
                <a:lnTo>
                  <a:pt x="12802" y="44272"/>
                </a:lnTo>
                <a:cubicBezTo>
                  <a:pt x="12535" y="45072"/>
                  <a:pt x="12802" y="45872"/>
                  <a:pt x="13602" y="46672"/>
                </a:cubicBezTo>
                <a:cubicBezTo>
                  <a:pt x="19469" y="50940"/>
                  <a:pt x="27737" y="54940"/>
                  <a:pt x="35204" y="57341"/>
                </a:cubicBezTo>
                <a:cubicBezTo>
                  <a:pt x="40272" y="55474"/>
                  <a:pt x="50940" y="53340"/>
                  <a:pt x="56274" y="53074"/>
                </a:cubicBezTo>
                <a:cubicBezTo>
                  <a:pt x="64808" y="52274"/>
                  <a:pt x="105880" y="51207"/>
                  <a:pt x="120815" y="51207"/>
                </a:cubicBezTo>
                <a:cubicBezTo>
                  <a:pt x="121348" y="73609"/>
                  <a:pt x="119215" y="108814"/>
                  <a:pt x="115215" y="133884"/>
                </a:cubicBezTo>
                <a:cubicBezTo>
                  <a:pt x="114947" y="135751"/>
                  <a:pt x="115481" y="136284"/>
                  <a:pt x="116548" y="136551"/>
                </a:cubicBezTo>
                <a:moveTo>
                  <a:pt x="213893" y="113081"/>
                </a:moveTo>
                <a:lnTo>
                  <a:pt x="194958" y="113881"/>
                </a:lnTo>
                <a:lnTo>
                  <a:pt x="194958" y="25070"/>
                </a:lnTo>
                <a:lnTo>
                  <a:pt x="195491" y="11468"/>
                </a:lnTo>
                <a:cubicBezTo>
                  <a:pt x="195491" y="9068"/>
                  <a:pt x="194691" y="7201"/>
                  <a:pt x="192557" y="6400"/>
                </a:cubicBezTo>
                <a:cubicBezTo>
                  <a:pt x="185090" y="3734"/>
                  <a:pt x="169355" y="267"/>
                  <a:pt x="160287" y="0"/>
                </a:cubicBezTo>
                <a:cubicBezTo>
                  <a:pt x="158153" y="0"/>
                  <a:pt x="157620" y="267"/>
                  <a:pt x="157353" y="1334"/>
                </a:cubicBezTo>
                <a:lnTo>
                  <a:pt x="155487" y="6934"/>
                </a:lnTo>
                <a:cubicBezTo>
                  <a:pt x="165088" y="10135"/>
                  <a:pt x="173622" y="14669"/>
                  <a:pt x="178689" y="20269"/>
                </a:cubicBezTo>
                <a:lnTo>
                  <a:pt x="178689" y="159487"/>
                </a:lnTo>
                <a:cubicBezTo>
                  <a:pt x="154153" y="164287"/>
                  <a:pt x="114947" y="169088"/>
                  <a:pt x="80010" y="172021"/>
                </a:cubicBezTo>
                <a:lnTo>
                  <a:pt x="80277" y="117882"/>
                </a:lnTo>
                <a:lnTo>
                  <a:pt x="80810" y="107214"/>
                </a:lnTo>
                <a:cubicBezTo>
                  <a:pt x="80810" y="105080"/>
                  <a:pt x="80277" y="103746"/>
                  <a:pt x="78143" y="103213"/>
                </a:cubicBezTo>
                <a:cubicBezTo>
                  <a:pt x="72275" y="101613"/>
                  <a:pt x="60007" y="100012"/>
                  <a:pt x="52540" y="100012"/>
                </a:cubicBezTo>
                <a:cubicBezTo>
                  <a:pt x="50673" y="100012"/>
                  <a:pt x="50140" y="100547"/>
                  <a:pt x="49873" y="101079"/>
                </a:cubicBezTo>
                <a:lnTo>
                  <a:pt x="48540" y="106413"/>
                </a:lnTo>
                <a:cubicBezTo>
                  <a:pt x="54673" y="108281"/>
                  <a:pt x="60541" y="111214"/>
                  <a:pt x="63741" y="114681"/>
                </a:cubicBezTo>
                <a:lnTo>
                  <a:pt x="64808" y="173355"/>
                </a:lnTo>
                <a:cubicBezTo>
                  <a:pt x="52007" y="174155"/>
                  <a:pt x="40272" y="174956"/>
                  <a:pt x="30671" y="175222"/>
                </a:cubicBezTo>
                <a:cubicBezTo>
                  <a:pt x="21869" y="175222"/>
                  <a:pt x="10935" y="174422"/>
                  <a:pt x="2134" y="172822"/>
                </a:cubicBezTo>
                <a:lnTo>
                  <a:pt x="534" y="175756"/>
                </a:lnTo>
                <a:cubicBezTo>
                  <a:pt x="0" y="176823"/>
                  <a:pt x="267" y="177622"/>
                  <a:pt x="1334" y="178689"/>
                </a:cubicBezTo>
                <a:cubicBezTo>
                  <a:pt x="8534" y="184023"/>
                  <a:pt x="18135" y="189357"/>
                  <a:pt x="27470" y="192825"/>
                </a:cubicBezTo>
                <a:cubicBezTo>
                  <a:pt x="31738" y="191224"/>
                  <a:pt x="42672" y="188824"/>
                  <a:pt x="47472" y="188557"/>
                </a:cubicBezTo>
                <a:cubicBezTo>
                  <a:pt x="81344" y="186157"/>
                  <a:pt x="147218" y="176556"/>
                  <a:pt x="178689" y="168554"/>
                </a:cubicBezTo>
                <a:lnTo>
                  <a:pt x="178689" y="209093"/>
                </a:lnTo>
                <a:cubicBezTo>
                  <a:pt x="178689" y="220561"/>
                  <a:pt x="178956" y="244297"/>
                  <a:pt x="179756" y="255765"/>
                </a:cubicBezTo>
                <a:lnTo>
                  <a:pt x="189357" y="255765"/>
                </a:lnTo>
                <a:cubicBezTo>
                  <a:pt x="192825" y="241097"/>
                  <a:pt x="194958" y="217894"/>
                  <a:pt x="194958" y="202959"/>
                </a:cubicBezTo>
                <a:lnTo>
                  <a:pt x="194958" y="124016"/>
                </a:lnTo>
                <a:lnTo>
                  <a:pt x="241630" y="123216"/>
                </a:lnTo>
                <a:cubicBezTo>
                  <a:pt x="242963" y="123216"/>
                  <a:pt x="244831" y="122949"/>
                  <a:pt x="246164" y="122149"/>
                </a:cubicBezTo>
                <a:cubicBezTo>
                  <a:pt x="247765" y="121348"/>
                  <a:pt x="249365" y="118148"/>
                  <a:pt x="249365" y="113615"/>
                </a:cubicBezTo>
                <a:cubicBezTo>
                  <a:pt x="249365" y="112014"/>
                  <a:pt x="247765" y="110148"/>
                  <a:pt x="245897" y="109613"/>
                </a:cubicBezTo>
                <a:cubicBezTo>
                  <a:pt x="240830" y="108547"/>
                  <a:pt x="230162" y="108014"/>
                  <a:pt x="222428" y="1082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5" name="Freeform 155"/>
          <p:cNvSpPr/>
          <p:nvPr/>
        </p:nvSpPr>
        <p:spPr>
          <a:xfrm>
            <a:off x="7088846" y="8402778"/>
            <a:ext cx="246697" cy="255765"/>
          </a:xfrm>
          <a:custGeom>
            <a:avLst/>
            <a:gdLst>
              <a:gd name="connsiteX0" fmla="*/ 37338 w 246697"/>
              <a:gd name="connsiteY0" fmla="*/ 31204 h 255765"/>
              <a:gd name="connsiteX1" fmla="*/ 37605 w 246697"/>
              <a:gd name="connsiteY1" fmla="*/ 33071 h 255765"/>
              <a:gd name="connsiteX2" fmla="*/ 54139 w 246697"/>
              <a:gd name="connsiteY2" fmla="*/ 46940 h 255765"/>
              <a:gd name="connsiteX3" fmla="*/ 58941 w 246697"/>
              <a:gd name="connsiteY3" fmla="*/ 48006 h 255765"/>
              <a:gd name="connsiteX4" fmla="*/ 103746 w 246697"/>
              <a:gd name="connsiteY4" fmla="*/ 46406 h 255765"/>
              <a:gd name="connsiteX5" fmla="*/ 107214 w 246697"/>
              <a:gd name="connsiteY5" fmla="*/ 44806 h 255765"/>
              <a:gd name="connsiteX6" fmla="*/ 108014 w 246697"/>
              <a:gd name="connsiteY6" fmla="*/ 36005 h 255765"/>
              <a:gd name="connsiteX7" fmla="*/ 104280 w 246697"/>
              <a:gd name="connsiteY7" fmla="*/ 33604 h 255765"/>
              <a:gd name="connsiteX8" fmla="*/ 38938 w 246697"/>
              <a:gd name="connsiteY8" fmla="*/ 28804 h 255765"/>
              <a:gd name="connsiteX10" fmla="*/ 123482 w 246697"/>
              <a:gd name="connsiteY10" fmla="*/ 156819 h 255765"/>
              <a:gd name="connsiteX11" fmla="*/ 93878 w 246697"/>
              <a:gd name="connsiteY11" fmla="*/ 132283 h 255765"/>
              <a:gd name="connsiteX12" fmla="*/ 128816 w 246697"/>
              <a:gd name="connsiteY12" fmla="*/ 82677 h 255765"/>
              <a:gd name="connsiteX13" fmla="*/ 133883 w 246697"/>
              <a:gd name="connsiteY13" fmla="*/ 75476 h 255765"/>
              <a:gd name="connsiteX14" fmla="*/ 133617 w 246697"/>
              <a:gd name="connsiteY14" fmla="*/ 72275 h 255765"/>
              <a:gd name="connsiteX15" fmla="*/ 122682 w 246697"/>
              <a:gd name="connsiteY15" fmla="*/ 67209 h 255765"/>
              <a:gd name="connsiteX16" fmla="*/ 118414 w 246697"/>
              <a:gd name="connsiteY16" fmla="*/ 67209 h 255765"/>
              <a:gd name="connsiteX17" fmla="*/ 110147 w 246697"/>
              <a:gd name="connsiteY17" fmla="*/ 71475 h 255765"/>
              <a:gd name="connsiteX18" fmla="*/ 31470 w 246697"/>
              <a:gd name="connsiteY18" fmla="*/ 73075 h 255765"/>
              <a:gd name="connsiteX19" fmla="*/ 8801 w 246697"/>
              <a:gd name="connsiteY19" fmla="*/ 71475 h 255765"/>
              <a:gd name="connsiteX20" fmla="*/ 7201 w 246697"/>
              <a:gd name="connsiteY20" fmla="*/ 74143 h 255765"/>
              <a:gd name="connsiteX21" fmla="*/ 8001 w 246697"/>
              <a:gd name="connsiteY21" fmla="*/ 76543 h 255765"/>
              <a:gd name="connsiteX22" fmla="*/ 28004 w 246697"/>
              <a:gd name="connsiteY22" fmla="*/ 87211 h 255765"/>
              <a:gd name="connsiteX23" fmla="*/ 48806 w 246697"/>
              <a:gd name="connsiteY23" fmla="*/ 83210 h 255765"/>
              <a:gd name="connsiteX24" fmla="*/ 108547 w 246697"/>
              <a:gd name="connsiteY24" fmla="*/ 81610 h 255765"/>
              <a:gd name="connsiteX25" fmla="*/ 800 w 246697"/>
              <a:gd name="connsiteY25" fmla="*/ 193357 h 255765"/>
              <a:gd name="connsiteX26" fmla="*/ 800 w 246697"/>
              <a:gd name="connsiteY26" fmla="*/ 195491 h 255765"/>
              <a:gd name="connsiteX27" fmla="*/ 3201 w 246697"/>
              <a:gd name="connsiteY27" fmla="*/ 197891 h 255765"/>
              <a:gd name="connsiteX28" fmla="*/ 5334 w 246697"/>
              <a:gd name="connsiteY28" fmla="*/ 197624 h 255765"/>
              <a:gd name="connsiteX29" fmla="*/ 86144 w 246697"/>
              <a:gd name="connsiteY29" fmla="*/ 140284 h 255765"/>
              <a:gd name="connsiteX30" fmla="*/ 136551 w 246697"/>
              <a:gd name="connsiteY30" fmla="*/ 186424 h 255765"/>
              <a:gd name="connsiteX31" fmla="*/ 142151 w 246697"/>
              <a:gd name="connsiteY31" fmla="*/ 190424 h 255765"/>
              <a:gd name="connsiteX32" fmla="*/ 149885 w 246697"/>
              <a:gd name="connsiteY32" fmla="*/ 186424 h 255765"/>
              <a:gd name="connsiteX33" fmla="*/ 148286 w 246697"/>
              <a:gd name="connsiteY33" fmla="*/ 179756 h 255765"/>
              <a:gd name="connsiteX34" fmla="*/ 135750 w 246697"/>
              <a:gd name="connsiteY34" fmla="*/ 160820 h 255765"/>
              <a:gd name="connsiteX36" fmla="*/ 211226 w 246697"/>
              <a:gd name="connsiteY36" fmla="*/ 115481 h 255765"/>
              <a:gd name="connsiteX37" fmla="*/ 191491 w 246697"/>
              <a:gd name="connsiteY37" fmla="*/ 116281 h 255765"/>
              <a:gd name="connsiteX38" fmla="*/ 191491 w 246697"/>
              <a:gd name="connsiteY38" fmla="*/ 25070 h 255765"/>
              <a:gd name="connsiteX39" fmla="*/ 192024 w 246697"/>
              <a:gd name="connsiteY39" fmla="*/ 11468 h 255765"/>
              <a:gd name="connsiteX40" fmla="*/ 189090 w 246697"/>
              <a:gd name="connsiteY40" fmla="*/ 6400 h 255765"/>
              <a:gd name="connsiteX41" fmla="*/ 156820 w 246697"/>
              <a:gd name="connsiteY41" fmla="*/ 0 h 255765"/>
              <a:gd name="connsiteX42" fmla="*/ 153886 w 246697"/>
              <a:gd name="connsiteY42" fmla="*/ 1334 h 255765"/>
              <a:gd name="connsiteX43" fmla="*/ 152285 w 246697"/>
              <a:gd name="connsiteY43" fmla="*/ 6934 h 255765"/>
              <a:gd name="connsiteX44" fmla="*/ 175222 w 246697"/>
              <a:gd name="connsiteY44" fmla="*/ 20269 h 255765"/>
              <a:gd name="connsiteX45" fmla="*/ 175222 w 246697"/>
              <a:gd name="connsiteY45" fmla="*/ 209093 h 255765"/>
              <a:gd name="connsiteX46" fmla="*/ 176288 w 246697"/>
              <a:gd name="connsiteY46" fmla="*/ 255765 h 255765"/>
              <a:gd name="connsiteX47" fmla="*/ 185889 w 246697"/>
              <a:gd name="connsiteY47" fmla="*/ 255765 h 255765"/>
              <a:gd name="connsiteX48" fmla="*/ 191491 w 246697"/>
              <a:gd name="connsiteY48" fmla="*/ 202959 h 255765"/>
              <a:gd name="connsiteX49" fmla="*/ 191491 w 246697"/>
              <a:gd name="connsiteY49" fmla="*/ 126150 h 255765"/>
              <a:gd name="connsiteX50" fmla="*/ 238963 w 246697"/>
              <a:gd name="connsiteY50" fmla="*/ 125616 h 255765"/>
              <a:gd name="connsiteX51" fmla="*/ 243497 w 246697"/>
              <a:gd name="connsiteY51" fmla="*/ 124549 h 255765"/>
              <a:gd name="connsiteX52" fmla="*/ 246697 w 246697"/>
              <a:gd name="connsiteY52" fmla="*/ 116015 h 255765"/>
              <a:gd name="connsiteX53" fmla="*/ 243230 w 246697"/>
              <a:gd name="connsiteY53" fmla="*/ 112014 h 255765"/>
              <a:gd name="connsiteX54" fmla="*/ 219760 w 246697"/>
              <a:gd name="connsiteY54" fmla="*/ 110681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6697" h="255765">
                <a:moveTo>
                  <a:pt x="37338" y="31204"/>
                </a:moveTo>
                <a:cubicBezTo>
                  <a:pt x="37071" y="31738"/>
                  <a:pt x="37071" y="32271"/>
                  <a:pt x="37605" y="33071"/>
                </a:cubicBezTo>
                <a:cubicBezTo>
                  <a:pt x="42139" y="38671"/>
                  <a:pt x="48806" y="44006"/>
                  <a:pt x="54139" y="46940"/>
                </a:cubicBezTo>
                <a:cubicBezTo>
                  <a:pt x="55740" y="47740"/>
                  <a:pt x="56540" y="48006"/>
                  <a:pt x="58941" y="48006"/>
                </a:cubicBezTo>
                <a:cubicBezTo>
                  <a:pt x="70408" y="46940"/>
                  <a:pt x="90145" y="46406"/>
                  <a:pt x="103746" y="46406"/>
                </a:cubicBezTo>
                <a:cubicBezTo>
                  <a:pt x="105080" y="46406"/>
                  <a:pt x="106414" y="46139"/>
                  <a:pt x="107214" y="44806"/>
                </a:cubicBezTo>
                <a:cubicBezTo>
                  <a:pt x="108280" y="42938"/>
                  <a:pt x="108814" y="38405"/>
                  <a:pt x="108014" y="36005"/>
                </a:cubicBezTo>
                <a:cubicBezTo>
                  <a:pt x="107746" y="34137"/>
                  <a:pt x="106414" y="33604"/>
                  <a:pt x="104280" y="33604"/>
                </a:cubicBezTo>
                <a:cubicBezTo>
                  <a:pt x="85877" y="33604"/>
                  <a:pt x="62408" y="32804"/>
                  <a:pt x="38938" y="28804"/>
                </a:cubicBezTo>
                <a:moveTo>
                  <a:pt x="123482" y="156819"/>
                </a:moveTo>
                <a:lnTo>
                  <a:pt x="93878" y="132283"/>
                </a:lnTo>
                <a:cubicBezTo>
                  <a:pt x="109080" y="116015"/>
                  <a:pt x="121082" y="99213"/>
                  <a:pt x="128816" y="82677"/>
                </a:cubicBezTo>
                <a:lnTo>
                  <a:pt x="133883" y="75476"/>
                </a:lnTo>
                <a:cubicBezTo>
                  <a:pt x="134683" y="74409"/>
                  <a:pt x="134683" y="72810"/>
                  <a:pt x="133617" y="72275"/>
                </a:cubicBezTo>
                <a:cubicBezTo>
                  <a:pt x="131217" y="70942"/>
                  <a:pt x="125616" y="68276"/>
                  <a:pt x="122682" y="67209"/>
                </a:cubicBezTo>
                <a:cubicBezTo>
                  <a:pt x="121348" y="66675"/>
                  <a:pt x="119482" y="66675"/>
                  <a:pt x="118414" y="67209"/>
                </a:cubicBezTo>
                <a:lnTo>
                  <a:pt x="110147" y="71475"/>
                </a:lnTo>
                <a:cubicBezTo>
                  <a:pt x="98145" y="72275"/>
                  <a:pt x="42139" y="73343"/>
                  <a:pt x="31470" y="73075"/>
                </a:cubicBezTo>
                <a:cubicBezTo>
                  <a:pt x="24803" y="73075"/>
                  <a:pt x="15468" y="72543"/>
                  <a:pt x="8801" y="71475"/>
                </a:cubicBezTo>
                <a:lnTo>
                  <a:pt x="7201" y="74143"/>
                </a:lnTo>
                <a:cubicBezTo>
                  <a:pt x="6934" y="74943"/>
                  <a:pt x="7201" y="75743"/>
                  <a:pt x="8001" y="76543"/>
                </a:cubicBezTo>
                <a:cubicBezTo>
                  <a:pt x="13601" y="80810"/>
                  <a:pt x="21069" y="84810"/>
                  <a:pt x="28004" y="87211"/>
                </a:cubicBezTo>
                <a:cubicBezTo>
                  <a:pt x="33071" y="85344"/>
                  <a:pt x="43472" y="83478"/>
                  <a:pt x="48806" y="83210"/>
                </a:cubicBezTo>
                <a:cubicBezTo>
                  <a:pt x="56807" y="82410"/>
                  <a:pt x="94411" y="81610"/>
                  <a:pt x="108547" y="81610"/>
                </a:cubicBezTo>
                <a:cubicBezTo>
                  <a:pt x="89078" y="120015"/>
                  <a:pt x="50406" y="161620"/>
                  <a:pt x="800" y="193357"/>
                </a:cubicBezTo>
                <a:cubicBezTo>
                  <a:pt x="0" y="194158"/>
                  <a:pt x="0" y="194958"/>
                  <a:pt x="800" y="195491"/>
                </a:cubicBezTo>
                <a:lnTo>
                  <a:pt x="3201" y="197891"/>
                </a:lnTo>
                <a:cubicBezTo>
                  <a:pt x="3733" y="198158"/>
                  <a:pt x="4267" y="198158"/>
                  <a:pt x="5334" y="197624"/>
                </a:cubicBezTo>
                <a:cubicBezTo>
                  <a:pt x="35471" y="182690"/>
                  <a:pt x="63474" y="162420"/>
                  <a:pt x="86144" y="140284"/>
                </a:cubicBezTo>
                <a:lnTo>
                  <a:pt x="136551" y="186424"/>
                </a:lnTo>
                <a:cubicBezTo>
                  <a:pt x="138417" y="188023"/>
                  <a:pt x="140818" y="189891"/>
                  <a:pt x="142151" y="190424"/>
                </a:cubicBezTo>
                <a:cubicBezTo>
                  <a:pt x="145085" y="190957"/>
                  <a:pt x="148818" y="189090"/>
                  <a:pt x="149885" y="186424"/>
                </a:cubicBezTo>
                <a:cubicBezTo>
                  <a:pt x="150419" y="184823"/>
                  <a:pt x="149885" y="182690"/>
                  <a:pt x="148286" y="179756"/>
                </a:cubicBezTo>
                <a:cubicBezTo>
                  <a:pt x="145617" y="174956"/>
                  <a:pt x="140284" y="166688"/>
                  <a:pt x="135750" y="160820"/>
                </a:cubicBezTo>
                <a:moveTo>
                  <a:pt x="211226" y="115481"/>
                </a:moveTo>
                <a:lnTo>
                  <a:pt x="191491" y="116281"/>
                </a:lnTo>
                <a:lnTo>
                  <a:pt x="191491" y="25070"/>
                </a:lnTo>
                <a:lnTo>
                  <a:pt x="192024" y="11468"/>
                </a:lnTo>
                <a:cubicBezTo>
                  <a:pt x="192024" y="9068"/>
                  <a:pt x="191224" y="7201"/>
                  <a:pt x="189090" y="6400"/>
                </a:cubicBezTo>
                <a:cubicBezTo>
                  <a:pt x="181890" y="3734"/>
                  <a:pt x="165887" y="267"/>
                  <a:pt x="156820" y="0"/>
                </a:cubicBezTo>
                <a:cubicBezTo>
                  <a:pt x="154953" y="0"/>
                  <a:pt x="154152" y="267"/>
                  <a:pt x="153886" y="1334"/>
                </a:cubicBezTo>
                <a:lnTo>
                  <a:pt x="152285" y="6934"/>
                </a:lnTo>
                <a:cubicBezTo>
                  <a:pt x="161620" y="10135"/>
                  <a:pt x="170154" y="14669"/>
                  <a:pt x="175222" y="20269"/>
                </a:cubicBezTo>
                <a:lnTo>
                  <a:pt x="175222" y="209093"/>
                </a:lnTo>
                <a:cubicBezTo>
                  <a:pt x="175222" y="220561"/>
                  <a:pt x="175489" y="244297"/>
                  <a:pt x="176288" y="255765"/>
                </a:cubicBezTo>
                <a:lnTo>
                  <a:pt x="185889" y="255765"/>
                </a:lnTo>
                <a:cubicBezTo>
                  <a:pt x="189357" y="241097"/>
                  <a:pt x="191491" y="217894"/>
                  <a:pt x="191491" y="202959"/>
                </a:cubicBezTo>
                <a:lnTo>
                  <a:pt x="191491" y="126150"/>
                </a:lnTo>
                <a:lnTo>
                  <a:pt x="238963" y="125616"/>
                </a:lnTo>
                <a:cubicBezTo>
                  <a:pt x="240296" y="125616"/>
                  <a:pt x="242164" y="125350"/>
                  <a:pt x="243497" y="124549"/>
                </a:cubicBezTo>
                <a:cubicBezTo>
                  <a:pt x="245097" y="123482"/>
                  <a:pt x="246697" y="120548"/>
                  <a:pt x="246697" y="116015"/>
                </a:cubicBezTo>
                <a:cubicBezTo>
                  <a:pt x="246697" y="114147"/>
                  <a:pt x="245097" y="112547"/>
                  <a:pt x="243230" y="112014"/>
                </a:cubicBezTo>
                <a:cubicBezTo>
                  <a:pt x="238163" y="110947"/>
                  <a:pt x="227495" y="110414"/>
                  <a:pt x="219760" y="1106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6" name="Freeform 156"/>
          <p:cNvSpPr/>
          <p:nvPr/>
        </p:nvSpPr>
        <p:spPr>
          <a:xfrm>
            <a:off x="7336344" y="8402778"/>
            <a:ext cx="248831" cy="246431"/>
          </a:xfrm>
          <a:custGeom>
            <a:avLst/>
            <a:gdLst>
              <a:gd name="connsiteX0" fmla="*/ 213359 w 248831"/>
              <a:gd name="connsiteY0" fmla="*/ 101079 h 246431"/>
              <a:gd name="connsiteX1" fmla="*/ 193623 w 248831"/>
              <a:gd name="connsiteY1" fmla="*/ 101879 h 246431"/>
              <a:gd name="connsiteX2" fmla="*/ 193623 w 248831"/>
              <a:gd name="connsiteY2" fmla="*/ 25070 h 246431"/>
              <a:gd name="connsiteX3" fmla="*/ 194157 w 248831"/>
              <a:gd name="connsiteY3" fmla="*/ 11468 h 246431"/>
              <a:gd name="connsiteX4" fmla="*/ 191223 w 248831"/>
              <a:gd name="connsiteY4" fmla="*/ 6400 h 246431"/>
              <a:gd name="connsiteX5" fmla="*/ 158953 w 248831"/>
              <a:gd name="connsiteY5" fmla="*/ 0 h 246431"/>
              <a:gd name="connsiteX6" fmla="*/ 156285 w 248831"/>
              <a:gd name="connsiteY6" fmla="*/ 1334 h 246431"/>
              <a:gd name="connsiteX7" fmla="*/ 154418 w 248831"/>
              <a:gd name="connsiteY7" fmla="*/ 7201 h 246431"/>
              <a:gd name="connsiteX8" fmla="*/ 177355 w 248831"/>
              <a:gd name="connsiteY8" fmla="*/ 20269 h 246431"/>
              <a:gd name="connsiteX9" fmla="*/ 177355 w 248831"/>
              <a:gd name="connsiteY9" fmla="*/ 126150 h 246431"/>
              <a:gd name="connsiteX10" fmla="*/ 77343 w 248831"/>
              <a:gd name="connsiteY10" fmla="*/ 138684 h 246431"/>
              <a:gd name="connsiteX11" fmla="*/ 77876 w 248831"/>
              <a:gd name="connsiteY11" fmla="*/ 97612 h 246431"/>
              <a:gd name="connsiteX12" fmla="*/ 78676 w 248831"/>
              <a:gd name="connsiteY12" fmla="*/ 87478 h 246431"/>
              <a:gd name="connsiteX13" fmla="*/ 76009 w 248831"/>
              <a:gd name="connsiteY13" fmla="*/ 83478 h 246431"/>
              <a:gd name="connsiteX14" fmla="*/ 50672 w 248831"/>
              <a:gd name="connsiteY14" fmla="*/ 79477 h 246431"/>
              <a:gd name="connsiteX15" fmla="*/ 48006 w 248831"/>
              <a:gd name="connsiteY15" fmla="*/ 80543 h 246431"/>
              <a:gd name="connsiteX16" fmla="*/ 46672 w 248831"/>
              <a:gd name="connsiteY16" fmla="*/ 85611 h 246431"/>
              <a:gd name="connsiteX17" fmla="*/ 61340 w 248831"/>
              <a:gd name="connsiteY17" fmla="*/ 93879 h 246431"/>
              <a:gd name="connsiteX18" fmla="*/ 62407 w 248831"/>
              <a:gd name="connsiteY18" fmla="*/ 139750 h 246431"/>
              <a:gd name="connsiteX19" fmla="*/ 28270 w 248831"/>
              <a:gd name="connsiteY19" fmla="*/ 141618 h 246431"/>
              <a:gd name="connsiteX20" fmla="*/ 1867 w 248831"/>
              <a:gd name="connsiteY20" fmla="*/ 139218 h 246431"/>
              <a:gd name="connsiteX21" fmla="*/ 266 w 248831"/>
              <a:gd name="connsiteY21" fmla="*/ 142685 h 246431"/>
              <a:gd name="connsiteX22" fmla="*/ 1067 w 248831"/>
              <a:gd name="connsiteY22" fmla="*/ 145352 h 246431"/>
              <a:gd name="connsiteX23" fmla="*/ 25069 w 248831"/>
              <a:gd name="connsiteY23" fmla="*/ 159220 h 246431"/>
              <a:gd name="connsiteX24" fmla="*/ 45072 w 248831"/>
              <a:gd name="connsiteY24" fmla="*/ 154686 h 246431"/>
              <a:gd name="connsiteX25" fmla="*/ 177355 w 248831"/>
              <a:gd name="connsiteY25" fmla="*/ 134951 h 246431"/>
              <a:gd name="connsiteX26" fmla="*/ 177355 w 248831"/>
              <a:gd name="connsiteY26" fmla="*/ 146418 h 246431"/>
              <a:gd name="connsiteX27" fmla="*/ 178422 w 248831"/>
              <a:gd name="connsiteY27" fmla="*/ 190424 h 246431"/>
              <a:gd name="connsiteX28" fmla="*/ 188289 w 248831"/>
              <a:gd name="connsiteY28" fmla="*/ 190424 h 246431"/>
              <a:gd name="connsiteX29" fmla="*/ 193623 w 248831"/>
              <a:gd name="connsiteY29" fmla="*/ 140284 h 246431"/>
              <a:gd name="connsiteX30" fmla="*/ 193623 w 248831"/>
              <a:gd name="connsiteY30" fmla="*/ 111747 h 246431"/>
              <a:gd name="connsiteX31" fmla="*/ 241096 w 248831"/>
              <a:gd name="connsiteY31" fmla="*/ 111214 h 246431"/>
              <a:gd name="connsiteX32" fmla="*/ 245630 w 248831"/>
              <a:gd name="connsiteY32" fmla="*/ 110148 h 246431"/>
              <a:gd name="connsiteX33" fmla="*/ 248831 w 248831"/>
              <a:gd name="connsiteY33" fmla="*/ 101613 h 246431"/>
              <a:gd name="connsiteX34" fmla="*/ 245363 w 248831"/>
              <a:gd name="connsiteY34" fmla="*/ 97612 h 246431"/>
              <a:gd name="connsiteX35" fmla="*/ 221893 w 248831"/>
              <a:gd name="connsiteY35" fmla="*/ 96279 h 246431"/>
              <a:gd name="connsiteX37" fmla="*/ 180822 w 248831"/>
              <a:gd name="connsiteY37" fmla="*/ 235496 h 246431"/>
              <a:gd name="connsiteX38" fmla="*/ 97612 w 248831"/>
              <a:gd name="connsiteY38" fmla="*/ 236296 h 246431"/>
              <a:gd name="connsiteX39" fmla="*/ 90944 w 248831"/>
              <a:gd name="connsiteY39" fmla="*/ 229362 h 246431"/>
              <a:gd name="connsiteX40" fmla="*/ 90944 w 248831"/>
              <a:gd name="connsiteY40" fmla="*/ 195491 h 246431"/>
              <a:gd name="connsiteX41" fmla="*/ 91211 w 248831"/>
              <a:gd name="connsiteY41" fmla="*/ 184023 h 246431"/>
              <a:gd name="connsiteX42" fmla="*/ 87477 w 248831"/>
              <a:gd name="connsiteY42" fmla="*/ 179222 h 246431"/>
              <a:gd name="connsiteX43" fmla="*/ 58941 w 248831"/>
              <a:gd name="connsiteY43" fmla="*/ 177089 h 246431"/>
              <a:gd name="connsiteX44" fmla="*/ 56273 w 248831"/>
              <a:gd name="connsiteY44" fmla="*/ 178422 h 246431"/>
              <a:gd name="connsiteX45" fmla="*/ 55206 w 248831"/>
              <a:gd name="connsiteY45" fmla="*/ 184023 h 246431"/>
              <a:gd name="connsiteX46" fmla="*/ 74142 w 248831"/>
              <a:gd name="connsiteY46" fmla="*/ 191224 h 246431"/>
              <a:gd name="connsiteX47" fmla="*/ 74142 w 248831"/>
              <a:gd name="connsiteY47" fmla="*/ 226695 h 246431"/>
              <a:gd name="connsiteX48" fmla="*/ 96544 w 248831"/>
              <a:gd name="connsiteY48" fmla="*/ 246431 h 246431"/>
              <a:gd name="connsiteX49" fmla="*/ 209892 w 248831"/>
              <a:gd name="connsiteY49" fmla="*/ 245631 h 246431"/>
              <a:gd name="connsiteX50" fmla="*/ 213092 w 248831"/>
              <a:gd name="connsiteY50" fmla="*/ 244297 h 246431"/>
              <a:gd name="connsiteX51" fmla="*/ 215760 w 248831"/>
              <a:gd name="connsiteY51" fmla="*/ 236296 h 246431"/>
              <a:gd name="connsiteX52" fmla="*/ 212559 w 248831"/>
              <a:gd name="connsiteY52" fmla="*/ 233096 h 246431"/>
              <a:gd name="connsiteX53" fmla="*/ 189090 w 248831"/>
              <a:gd name="connsiteY53" fmla="*/ 230962 h 246431"/>
              <a:gd name="connsiteX55" fmla="*/ 118681 w 248831"/>
              <a:gd name="connsiteY55" fmla="*/ 114147 h 246431"/>
              <a:gd name="connsiteX56" fmla="*/ 121614 w 248831"/>
              <a:gd name="connsiteY56" fmla="*/ 112547 h 246431"/>
              <a:gd name="connsiteX57" fmla="*/ 138150 w 248831"/>
              <a:gd name="connsiteY57" fmla="*/ 44272 h 246431"/>
              <a:gd name="connsiteX58" fmla="*/ 140817 w 248831"/>
              <a:gd name="connsiteY58" fmla="*/ 36271 h 246431"/>
              <a:gd name="connsiteX59" fmla="*/ 140284 w 248831"/>
              <a:gd name="connsiteY59" fmla="*/ 33071 h 246431"/>
              <a:gd name="connsiteX60" fmla="*/ 131482 w 248831"/>
              <a:gd name="connsiteY60" fmla="*/ 27737 h 246431"/>
              <a:gd name="connsiteX61" fmla="*/ 127482 w 248831"/>
              <a:gd name="connsiteY61" fmla="*/ 27737 h 246431"/>
              <a:gd name="connsiteX62" fmla="*/ 119214 w 248831"/>
              <a:gd name="connsiteY62" fmla="*/ 32003 h 246431"/>
              <a:gd name="connsiteX63" fmla="*/ 38404 w 248831"/>
              <a:gd name="connsiteY63" fmla="*/ 34137 h 246431"/>
              <a:gd name="connsiteX64" fmla="*/ 16801 w 248831"/>
              <a:gd name="connsiteY64" fmla="*/ 32271 h 246431"/>
              <a:gd name="connsiteX65" fmla="*/ 14668 w 248831"/>
              <a:gd name="connsiteY65" fmla="*/ 35204 h 246431"/>
              <a:gd name="connsiteX66" fmla="*/ 15468 w 248831"/>
              <a:gd name="connsiteY66" fmla="*/ 37605 h 246431"/>
              <a:gd name="connsiteX67" fmla="*/ 35204 w 248831"/>
              <a:gd name="connsiteY67" fmla="*/ 47740 h 246431"/>
              <a:gd name="connsiteX68" fmla="*/ 54673 w 248831"/>
              <a:gd name="connsiteY68" fmla="*/ 44006 h 246431"/>
              <a:gd name="connsiteX69" fmla="*/ 119481 w 248831"/>
              <a:gd name="connsiteY69" fmla="*/ 42938 h 246431"/>
              <a:gd name="connsiteX70" fmla="*/ 113613 w 248831"/>
              <a:gd name="connsiteY70" fmla="*/ 110681 h 246431"/>
              <a:gd name="connsiteX71" fmla="*/ 114947 w 248831"/>
              <a:gd name="connsiteY71" fmla="*/ 113347 h 2464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48831" h="246431">
                <a:moveTo>
                  <a:pt x="213359" y="101079"/>
                </a:moveTo>
                <a:lnTo>
                  <a:pt x="193623" y="101879"/>
                </a:lnTo>
                <a:lnTo>
                  <a:pt x="193623" y="25070"/>
                </a:lnTo>
                <a:lnTo>
                  <a:pt x="194157" y="11468"/>
                </a:lnTo>
                <a:cubicBezTo>
                  <a:pt x="194157" y="9068"/>
                  <a:pt x="193357" y="7201"/>
                  <a:pt x="191223" y="6400"/>
                </a:cubicBezTo>
                <a:cubicBezTo>
                  <a:pt x="184022" y="3734"/>
                  <a:pt x="168020" y="267"/>
                  <a:pt x="158953" y="0"/>
                </a:cubicBezTo>
                <a:cubicBezTo>
                  <a:pt x="157085" y="0"/>
                  <a:pt x="156552" y="267"/>
                  <a:pt x="156285" y="1334"/>
                </a:cubicBezTo>
                <a:lnTo>
                  <a:pt x="154418" y="7201"/>
                </a:lnTo>
                <a:cubicBezTo>
                  <a:pt x="164019" y="10135"/>
                  <a:pt x="172554" y="14669"/>
                  <a:pt x="177355" y="20269"/>
                </a:cubicBezTo>
                <a:lnTo>
                  <a:pt x="177355" y="126150"/>
                </a:lnTo>
                <a:cubicBezTo>
                  <a:pt x="152552" y="130949"/>
                  <a:pt x="112547" y="135751"/>
                  <a:pt x="77343" y="138684"/>
                </a:cubicBezTo>
                <a:lnTo>
                  <a:pt x="77876" y="97612"/>
                </a:lnTo>
                <a:lnTo>
                  <a:pt x="78676" y="87478"/>
                </a:lnTo>
                <a:cubicBezTo>
                  <a:pt x="78676" y="85344"/>
                  <a:pt x="78143" y="84278"/>
                  <a:pt x="76009" y="83478"/>
                </a:cubicBezTo>
                <a:cubicBezTo>
                  <a:pt x="70141" y="81610"/>
                  <a:pt x="58407" y="79743"/>
                  <a:pt x="50672" y="79477"/>
                </a:cubicBezTo>
                <a:cubicBezTo>
                  <a:pt x="48806" y="79477"/>
                  <a:pt x="48272" y="79743"/>
                  <a:pt x="48006" y="80543"/>
                </a:cubicBezTo>
                <a:lnTo>
                  <a:pt x="46672" y="85611"/>
                </a:lnTo>
                <a:cubicBezTo>
                  <a:pt x="52539" y="87744"/>
                  <a:pt x="58407" y="90678"/>
                  <a:pt x="61340" y="93879"/>
                </a:cubicBezTo>
                <a:lnTo>
                  <a:pt x="62407" y="139750"/>
                </a:lnTo>
                <a:cubicBezTo>
                  <a:pt x="49339" y="140818"/>
                  <a:pt x="37604" y="141351"/>
                  <a:pt x="28270" y="141618"/>
                </a:cubicBezTo>
                <a:cubicBezTo>
                  <a:pt x="20002" y="141884"/>
                  <a:pt x="10134" y="141084"/>
                  <a:pt x="1867" y="139218"/>
                </a:cubicBezTo>
                <a:lnTo>
                  <a:pt x="266" y="142685"/>
                </a:lnTo>
                <a:cubicBezTo>
                  <a:pt x="0" y="143752"/>
                  <a:pt x="266" y="144552"/>
                  <a:pt x="1067" y="145352"/>
                </a:cubicBezTo>
                <a:cubicBezTo>
                  <a:pt x="7734" y="150419"/>
                  <a:pt x="16801" y="155487"/>
                  <a:pt x="25069" y="159220"/>
                </a:cubicBezTo>
                <a:cubicBezTo>
                  <a:pt x="29869" y="157353"/>
                  <a:pt x="40004" y="155219"/>
                  <a:pt x="45072" y="154686"/>
                </a:cubicBezTo>
                <a:cubicBezTo>
                  <a:pt x="79476" y="152286"/>
                  <a:pt x="145351" y="142685"/>
                  <a:pt x="177355" y="134951"/>
                </a:cubicBezTo>
                <a:lnTo>
                  <a:pt x="177355" y="146418"/>
                </a:lnTo>
                <a:cubicBezTo>
                  <a:pt x="177355" y="158420"/>
                  <a:pt x="177355" y="179756"/>
                  <a:pt x="178422" y="190424"/>
                </a:cubicBezTo>
                <a:lnTo>
                  <a:pt x="188289" y="190424"/>
                </a:lnTo>
                <a:cubicBezTo>
                  <a:pt x="191490" y="177889"/>
                  <a:pt x="193623" y="158687"/>
                  <a:pt x="193623" y="140284"/>
                </a:cubicBezTo>
                <a:lnTo>
                  <a:pt x="193623" y="111747"/>
                </a:lnTo>
                <a:lnTo>
                  <a:pt x="241096" y="111214"/>
                </a:lnTo>
                <a:cubicBezTo>
                  <a:pt x="242429" y="111214"/>
                  <a:pt x="244297" y="110681"/>
                  <a:pt x="245630" y="110148"/>
                </a:cubicBezTo>
                <a:cubicBezTo>
                  <a:pt x="247231" y="109081"/>
                  <a:pt x="248831" y="106147"/>
                  <a:pt x="248831" y="101613"/>
                </a:cubicBezTo>
                <a:cubicBezTo>
                  <a:pt x="248831" y="99746"/>
                  <a:pt x="247231" y="98146"/>
                  <a:pt x="245363" y="97612"/>
                </a:cubicBezTo>
                <a:cubicBezTo>
                  <a:pt x="240296" y="96545"/>
                  <a:pt x="229628" y="96012"/>
                  <a:pt x="221893" y="96279"/>
                </a:cubicBezTo>
                <a:moveTo>
                  <a:pt x="180822" y="235496"/>
                </a:moveTo>
                <a:cubicBezTo>
                  <a:pt x="165620" y="236296"/>
                  <a:pt x="114681" y="236563"/>
                  <a:pt x="97612" y="236296"/>
                </a:cubicBezTo>
                <a:cubicBezTo>
                  <a:pt x="92811" y="236296"/>
                  <a:pt x="90944" y="234429"/>
                  <a:pt x="90944" y="229362"/>
                </a:cubicBezTo>
                <a:lnTo>
                  <a:pt x="90944" y="195491"/>
                </a:lnTo>
                <a:lnTo>
                  <a:pt x="91211" y="184023"/>
                </a:lnTo>
                <a:cubicBezTo>
                  <a:pt x="91211" y="181356"/>
                  <a:pt x="90144" y="179756"/>
                  <a:pt x="87477" y="179222"/>
                </a:cubicBezTo>
                <a:cubicBezTo>
                  <a:pt x="81343" y="177889"/>
                  <a:pt x="67208" y="177089"/>
                  <a:pt x="58941" y="177089"/>
                </a:cubicBezTo>
                <a:cubicBezTo>
                  <a:pt x="57340" y="177089"/>
                  <a:pt x="56540" y="177356"/>
                  <a:pt x="56273" y="178422"/>
                </a:cubicBezTo>
                <a:lnTo>
                  <a:pt x="55206" y="184023"/>
                </a:lnTo>
                <a:cubicBezTo>
                  <a:pt x="62407" y="185357"/>
                  <a:pt x="69875" y="188023"/>
                  <a:pt x="74142" y="191224"/>
                </a:cubicBezTo>
                <a:lnTo>
                  <a:pt x="74142" y="226695"/>
                </a:lnTo>
                <a:cubicBezTo>
                  <a:pt x="74142" y="240830"/>
                  <a:pt x="79742" y="246431"/>
                  <a:pt x="96544" y="246431"/>
                </a:cubicBezTo>
                <a:lnTo>
                  <a:pt x="209892" y="245631"/>
                </a:lnTo>
                <a:cubicBezTo>
                  <a:pt x="210959" y="245631"/>
                  <a:pt x="212292" y="245364"/>
                  <a:pt x="213092" y="244297"/>
                </a:cubicBezTo>
                <a:cubicBezTo>
                  <a:pt x="214159" y="243498"/>
                  <a:pt x="215760" y="240564"/>
                  <a:pt x="215760" y="236296"/>
                </a:cubicBezTo>
                <a:cubicBezTo>
                  <a:pt x="215760" y="234429"/>
                  <a:pt x="214693" y="233629"/>
                  <a:pt x="212559" y="233096"/>
                </a:cubicBezTo>
                <a:cubicBezTo>
                  <a:pt x="207759" y="231763"/>
                  <a:pt x="196557" y="230962"/>
                  <a:pt x="189090" y="230962"/>
                </a:cubicBezTo>
                <a:moveTo>
                  <a:pt x="118681" y="114147"/>
                </a:moveTo>
                <a:cubicBezTo>
                  <a:pt x="120014" y="114147"/>
                  <a:pt x="121081" y="113615"/>
                  <a:pt x="121614" y="112547"/>
                </a:cubicBezTo>
                <a:cubicBezTo>
                  <a:pt x="129615" y="92812"/>
                  <a:pt x="136816" y="64541"/>
                  <a:pt x="138150" y="44272"/>
                </a:cubicBezTo>
                <a:lnTo>
                  <a:pt x="140817" y="36271"/>
                </a:lnTo>
                <a:cubicBezTo>
                  <a:pt x="141350" y="34938"/>
                  <a:pt x="141084" y="33872"/>
                  <a:pt x="140284" y="33071"/>
                </a:cubicBezTo>
                <a:cubicBezTo>
                  <a:pt x="138416" y="31738"/>
                  <a:pt x="133883" y="28804"/>
                  <a:pt x="131482" y="27737"/>
                </a:cubicBezTo>
                <a:cubicBezTo>
                  <a:pt x="130415" y="27204"/>
                  <a:pt x="128549" y="27204"/>
                  <a:pt x="127482" y="27737"/>
                </a:cubicBezTo>
                <a:lnTo>
                  <a:pt x="119214" y="32003"/>
                </a:lnTo>
                <a:cubicBezTo>
                  <a:pt x="103479" y="33071"/>
                  <a:pt x="48538" y="34137"/>
                  <a:pt x="38404" y="34137"/>
                </a:cubicBezTo>
                <a:cubicBezTo>
                  <a:pt x="32003" y="34137"/>
                  <a:pt x="23469" y="33338"/>
                  <a:pt x="16801" y="32271"/>
                </a:cubicBezTo>
                <a:lnTo>
                  <a:pt x="14668" y="35204"/>
                </a:lnTo>
                <a:cubicBezTo>
                  <a:pt x="14401" y="36005"/>
                  <a:pt x="14668" y="36805"/>
                  <a:pt x="15468" y="37605"/>
                </a:cubicBezTo>
                <a:cubicBezTo>
                  <a:pt x="20802" y="41606"/>
                  <a:pt x="28270" y="45606"/>
                  <a:pt x="35204" y="47740"/>
                </a:cubicBezTo>
                <a:cubicBezTo>
                  <a:pt x="40004" y="46139"/>
                  <a:pt x="49605" y="44272"/>
                  <a:pt x="54673" y="44006"/>
                </a:cubicBezTo>
                <a:cubicBezTo>
                  <a:pt x="62674" y="43473"/>
                  <a:pt x="104279" y="42673"/>
                  <a:pt x="119481" y="42938"/>
                </a:cubicBezTo>
                <a:cubicBezTo>
                  <a:pt x="119748" y="61608"/>
                  <a:pt x="117347" y="90144"/>
                  <a:pt x="113613" y="110681"/>
                </a:cubicBezTo>
                <a:cubicBezTo>
                  <a:pt x="113347" y="112547"/>
                  <a:pt x="113881" y="113081"/>
                  <a:pt x="114947" y="1133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7" name="Freeform 157"/>
          <p:cNvSpPr/>
          <p:nvPr/>
        </p:nvSpPr>
        <p:spPr>
          <a:xfrm>
            <a:off x="7646486" y="8417713"/>
            <a:ext cx="244831" cy="232030"/>
          </a:xfrm>
          <a:custGeom>
            <a:avLst/>
            <a:gdLst>
              <a:gd name="connsiteX0" fmla="*/ 203226 w 244831"/>
              <a:gd name="connsiteY0" fmla="*/ 117349 h 232030"/>
              <a:gd name="connsiteX1" fmla="*/ 30670 w 244831"/>
              <a:gd name="connsiteY1" fmla="*/ 120016 h 232030"/>
              <a:gd name="connsiteX2" fmla="*/ 2134 w 244831"/>
              <a:gd name="connsiteY2" fmla="*/ 117349 h 232030"/>
              <a:gd name="connsiteX3" fmla="*/ 267 w 244831"/>
              <a:gd name="connsiteY3" fmla="*/ 121083 h 232030"/>
              <a:gd name="connsiteX4" fmla="*/ 1067 w 244831"/>
              <a:gd name="connsiteY4" fmla="*/ 122949 h 232030"/>
              <a:gd name="connsiteX5" fmla="*/ 26403 w 244831"/>
              <a:gd name="connsiteY5" fmla="*/ 136018 h 232030"/>
              <a:gd name="connsiteX6" fmla="*/ 52274 w 244831"/>
              <a:gd name="connsiteY6" fmla="*/ 130950 h 232030"/>
              <a:gd name="connsiteX7" fmla="*/ 117615 w 244831"/>
              <a:gd name="connsiteY7" fmla="*/ 129617 h 232030"/>
              <a:gd name="connsiteX8" fmla="*/ 117615 w 244831"/>
              <a:gd name="connsiteY8" fmla="*/ 152819 h 232030"/>
              <a:gd name="connsiteX9" fmla="*/ 118949 w 244831"/>
              <a:gd name="connsiteY9" fmla="*/ 193625 h 232030"/>
              <a:gd name="connsiteX10" fmla="*/ 129083 w 244831"/>
              <a:gd name="connsiteY10" fmla="*/ 193625 h 232030"/>
              <a:gd name="connsiteX11" fmla="*/ 133883 w 244831"/>
              <a:gd name="connsiteY11" fmla="*/ 148019 h 232030"/>
              <a:gd name="connsiteX12" fmla="*/ 133883 w 244831"/>
              <a:gd name="connsiteY12" fmla="*/ 129350 h 232030"/>
              <a:gd name="connsiteX13" fmla="*/ 209359 w 244831"/>
              <a:gd name="connsiteY13" fmla="*/ 128817 h 232030"/>
              <a:gd name="connsiteX14" fmla="*/ 239496 w 244831"/>
              <a:gd name="connsiteY14" fmla="*/ 130150 h 232030"/>
              <a:gd name="connsiteX15" fmla="*/ 244831 w 244831"/>
              <a:gd name="connsiteY15" fmla="*/ 121349 h 232030"/>
              <a:gd name="connsiteX16" fmla="*/ 241364 w 244831"/>
              <a:gd name="connsiteY16" fmla="*/ 117081 h 232030"/>
              <a:gd name="connsiteX17" fmla="*/ 212560 w 244831"/>
              <a:gd name="connsiteY17" fmla="*/ 113615 h 232030"/>
              <a:gd name="connsiteX19" fmla="*/ 168555 w 244831"/>
              <a:gd name="connsiteY19" fmla="*/ 221095 h 232030"/>
              <a:gd name="connsiteX20" fmla="*/ 84011 w 244831"/>
              <a:gd name="connsiteY20" fmla="*/ 221895 h 232030"/>
              <a:gd name="connsiteX21" fmla="*/ 77343 w 244831"/>
              <a:gd name="connsiteY21" fmla="*/ 214961 h 232030"/>
              <a:gd name="connsiteX22" fmla="*/ 77343 w 244831"/>
              <a:gd name="connsiteY22" fmla="*/ 180023 h 232030"/>
              <a:gd name="connsiteX23" fmla="*/ 77877 w 244831"/>
              <a:gd name="connsiteY23" fmla="*/ 168556 h 232030"/>
              <a:gd name="connsiteX24" fmla="*/ 74143 w 244831"/>
              <a:gd name="connsiteY24" fmla="*/ 163754 h 232030"/>
              <a:gd name="connsiteX25" fmla="*/ 45339 w 244831"/>
              <a:gd name="connsiteY25" fmla="*/ 161354 h 232030"/>
              <a:gd name="connsiteX26" fmla="*/ 42672 w 244831"/>
              <a:gd name="connsiteY26" fmla="*/ 162954 h 232030"/>
              <a:gd name="connsiteX27" fmla="*/ 41605 w 244831"/>
              <a:gd name="connsiteY27" fmla="*/ 168288 h 232030"/>
              <a:gd name="connsiteX28" fmla="*/ 60541 w 244831"/>
              <a:gd name="connsiteY28" fmla="*/ 175756 h 232030"/>
              <a:gd name="connsiteX29" fmla="*/ 60541 w 244831"/>
              <a:gd name="connsiteY29" fmla="*/ 212027 h 232030"/>
              <a:gd name="connsiteX30" fmla="*/ 82944 w 244831"/>
              <a:gd name="connsiteY30" fmla="*/ 232030 h 232030"/>
              <a:gd name="connsiteX31" fmla="*/ 198424 w 244831"/>
              <a:gd name="connsiteY31" fmla="*/ 231496 h 232030"/>
              <a:gd name="connsiteX32" fmla="*/ 201625 w 244831"/>
              <a:gd name="connsiteY32" fmla="*/ 230429 h 232030"/>
              <a:gd name="connsiteX33" fmla="*/ 204292 w 244831"/>
              <a:gd name="connsiteY33" fmla="*/ 221895 h 232030"/>
              <a:gd name="connsiteX34" fmla="*/ 201092 w 244831"/>
              <a:gd name="connsiteY34" fmla="*/ 218694 h 232030"/>
              <a:gd name="connsiteX35" fmla="*/ 176822 w 244831"/>
              <a:gd name="connsiteY35" fmla="*/ 216828 h 232030"/>
              <a:gd name="connsiteX37" fmla="*/ 62674 w 244831"/>
              <a:gd name="connsiteY37" fmla="*/ 81877 h 232030"/>
              <a:gd name="connsiteX38" fmla="*/ 65074 w 244831"/>
              <a:gd name="connsiteY38" fmla="*/ 93612 h 232030"/>
              <a:gd name="connsiteX39" fmla="*/ 74143 w 244831"/>
              <a:gd name="connsiteY39" fmla="*/ 93612 h 232030"/>
              <a:gd name="connsiteX40" fmla="*/ 76809 w 244831"/>
              <a:gd name="connsiteY40" fmla="*/ 86144 h 232030"/>
              <a:gd name="connsiteX41" fmla="*/ 189090 w 244831"/>
              <a:gd name="connsiteY41" fmla="*/ 84811 h 232030"/>
              <a:gd name="connsiteX42" fmla="*/ 192024 w 244831"/>
              <a:gd name="connsiteY42" fmla="*/ 77343 h 232030"/>
              <a:gd name="connsiteX43" fmla="*/ 190157 w 244831"/>
              <a:gd name="connsiteY43" fmla="*/ 74677 h 232030"/>
              <a:gd name="connsiteX44" fmla="*/ 185624 w 244831"/>
              <a:gd name="connsiteY44" fmla="*/ 72810 h 232030"/>
              <a:gd name="connsiteX45" fmla="*/ 192024 w 244831"/>
              <a:gd name="connsiteY45" fmla="*/ 17603 h 232030"/>
              <a:gd name="connsiteX46" fmla="*/ 194958 w 244831"/>
              <a:gd name="connsiteY46" fmla="*/ 9068 h 232030"/>
              <a:gd name="connsiteX47" fmla="*/ 194691 w 244831"/>
              <a:gd name="connsiteY47" fmla="*/ 5868 h 232030"/>
              <a:gd name="connsiteX48" fmla="*/ 183756 w 244831"/>
              <a:gd name="connsiteY48" fmla="*/ 534 h 232030"/>
              <a:gd name="connsiteX49" fmla="*/ 179756 w 244831"/>
              <a:gd name="connsiteY49" fmla="*/ 534 h 232030"/>
              <a:gd name="connsiteX50" fmla="*/ 171221 w 244831"/>
              <a:gd name="connsiteY50" fmla="*/ 5335 h 232030"/>
              <a:gd name="connsiteX51" fmla="*/ 75477 w 244831"/>
              <a:gd name="connsiteY51" fmla="*/ 6401 h 232030"/>
              <a:gd name="connsiteX52" fmla="*/ 47206 w 244831"/>
              <a:gd name="connsiteY52" fmla="*/ 3735 h 232030"/>
              <a:gd name="connsiteX53" fmla="*/ 44806 w 244831"/>
              <a:gd name="connsiteY53" fmla="*/ 4801 h 232030"/>
              <a:gd name="connsiteX54" fmla="*/ 43472 w 244831"/>
              <a:gd name="connsiteY54" fmla="*/ 10402 h 232030"/>
              <a:gd name="connsiteX55" fmla="*/ 57874 w 244831"/>
              <a:gd name="connsiteY55" fmla="*/ 17603 h 232030"/>
              <a:gd name="connsiteX57" fmla="*/ 172555 w 244831"/>
              <a:gd name="connsiteY57" fmla="*/ 72543 h 232030"/>
              <a:gd name="connsiteX58" fmla="*/ 166955 w 244831"/>
              <a:gd name="connsiteY58" fmla="*/ 74143 h 232030"/>
              <a:gd name="connsiteX59" fmla="*/ 77343 w 244831"/>
              <a:gd name="connsiteY59" fmla="*/ 75743 h 232030"/>
              <a:gd name="connsiteX60" fmla="*/ 75743 w 244831"/>
              <a:gd name="connsiteY60" fmla="*/ 16803 h 232030"/>
              <a:gd name="connsiteX61" fmla="*/ 173889 w 244831"/>
              <a:gd name="connsiteY61" fmla="*/ 16002 h 2320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1" h="232030">
                <a:moveTo>
                  <a:pt x="203226" y="117349"/>
                </a:moveTo>
                <a:cubicBezTo>
                  <a:pt x="184824" y="118415"/>
                  <a:pt x="46673" y="120282"/>
                  <a:pt x="30670" y="120016"/>
                </a:cubicBezTo>
                <a:cubicBezTo>
                  <a:pt x="22670" y="120016"/>
                  <a:pt x="10668" y="118949"/>
                  <a:pt x="2134" y="117349"/>
                </a:cubicBezTo>
                <a:lnTo>
                  <a:pt x="267" y="121083"/>
                </a:lnTo>
                <a:cubicBezTo>
                  <a:pt x="0" y="121882"/>
                  <a:pt x="267" y="122416"/>
                  <a:pt x="1067" y="122949"/>
                </a:cubicBezTo>
                <a:cubicBezTo>
                  <a:pt x="7468" y="128284"/>
                  <a:pt x="16802" y="133084"/>
                  <a:pt x="26403" y="136018"/>
                </a:cubicBezTo>
                <a:cubicBezTo>
                  <a:pt x="32538" y="133884"/>
                  <a:pt x="45606" y="131483"/>
                  <a:pt x="52274" y="130950"/>
                </a:cubicBezTo>
                <a:cubicBezTo>
                  <a:pt x="58408" y="130683"/>
                  <a:pt x="86678" y="130150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9" y="182956"/>
                  <a:pt x="118949" y="193625"/>
                </a:cubicBezTo>
                <a:lnTo>
                  <a:pt x="129083" y="193625"/>
                </a:lnTo>
                <a:cubicBezTo>
                  <a:pt x="132017" y="181090"/>
                  <a:pt x="133883" y="160287"/>
                  <a:pt x="133883" y="148019"/>
                </a:cubicBezTo>
                <a:lnTo>
                  <a:pt x="133883" y="129350"/>
                </a:lnTo>
                <a:cubicBezTo>
                  <a:pt x="167487" y="129084"/>
                  <a:pt x="200558" y="128817"/>
                  <a:pt x="209359" y="128817"/>
                </a:cubicBezTo>
                <a:cubicBezTo>
                  <a:pt x="217361" y="128817"/>
                  <a:pt x="232563" y="129350"/>
                  <a:pt x="239496" y="130150"/>
                </a:cubicBezTo>
                <a:cubicBezTo>
                  <a:pt x="241897" y="128817"/>
                  <a:pt x="244831" y="125350"/>
                  <a:pt x="244831" y="121349"/>
                </a:cubicBezTo>
                <a:cubicBezTo>
                  <a:pt x="244831" y="119215"/>
                  <a:pt x="243497" y="117882"/>
                  <a:pt x="241364" y="117081"/>
                </a:cubicBezTo>
                <a:cubicBezTo>
                  <a:pt x="235496" y="115215"/>
                  <a:pt x="221895" y="113881"/>
                  <a:pt x="212560" y="113615"/>
                </a:cubicBezTo>
                <a:moveTo>
                  <a:pt x="168555" y="221095"/>
                </a:moveTo>
                <a:cubicBezTo>
                  <a:pt x="152819" y="221895"/>
                  <a:pt x="101612" y="222162"/>
                  <a:pt x="84011" y="221895"/>
                </a:cubicBezTo>
                <a:cubicBezTo>
                  <a:pt x="79210" y="221895"/>
                  <a:pt x="77343" y="219762"/>
                  <a:pt x="77343" y="214961"/>
                </a:cubicBezTo>
                <a:lnTo>
                  <a:pt x="77343" y="180023"/>
                </a:lnTo>
                <a:lnTo>
                  <a:pt x="77877" y="168556"/>
                </a:lnTo>
                <a:cubicBezTo>
                  <a:pt x="77877" y="165621"/>
                  <a:pt x="76543" y="164288"/>
                  <a:pt x="74143" y="163754"/>
                </a:cubicBezTo>
                <a:cubicBezTo>
                  <a:pt x="68009" y="162421"/>
                  <a:pt x="53607" y="161354"/>
                  <a:pt x="45339" y="161354"/>
                </a:cubicBezTo>
                <a:cubicBezTo>
                  <a:pt x="43739" y="161354"/>
                  <a:pt x="42939" y="161888"/>
                  <a:pt x="42672" y="162954"/>
                </a:cubicBezTo>
                <a:lnTo>
                  <a:pt x="41605" y="168288"/>
                </a:lnTo>
                <a:cubicBezTo>
                  <a:pt x="48806" y="169888"/>
                  <a:pt x="56007" y="172555"/>
                  <a:pt x="60541" y="175756"/>
                </a:cubicBezTo>
                <a:lnTo>
                  <a:pt x="60541" y="212027"/>
                </a:lnTo>
                <a:cubicBezTo>
                  <a:pt x="60541" y="226162"/>
                  <a:pt x="66142" y="232030"/>
                  <a:pt x="82944" y="232030"/>
                </a:cubicBezTo>
                <a:lnTo>
                  <a:pt x="198424" y="231496"/>
                </a:lnTo>
                <a:cubicBezTo>
                  <a:pt x="199758" y="231496"/>
                  <a:pt x="200825" y="231229"/>
                  <a:pt x="201625" y="230429"/>
                </a:cubicBezTo>
                <a:cubicBezTo>
                  <a:pt x="202959" y="229096"/>
                  <a:pt x="204292" y="226429"/>
                  <a:pt x="204292" y="221895"/>
                </a:cubicBezTo>
                <a:cubicBezTo>
                  <a:pt x="204292" y="220028"/>
                  <a:pt x="202959" y="218962"/>
                  <a:pt x="201092" y="218694"/>
                </a:cubicBezTo>
                <a:cubicBezTo>
                  <a:pt x="196024" y="217628"/>
                  <a:pt x="184556" y="216828"/>
                  <a:pt x="176822" y="216828"/>
                </a:cubicBezTo>
                <a:moveTo>
                  <a:pt x="62674" y="81877"/>
                </a:moveTo>
                <a:cubicBezTo>
                  <a:pt x="62941" y="85878"/>
                  <a:pt x="63742" y="90412"/>
                  <a:pt x="65074" y="93612"/>
                </a:cubicBezTo>
                <a:lnTo>
                  <a:pt x="74143" y="93612"/>
                </a:lnTo>
                <a:cubicBezTo>
                  <a:pt x="75477" y="91478"/>
                  <a:pt x="76543" y="89345"/>
                  <a:pt x="76809" y="86144"/>
                </a:cubicBezTo>
                <a:lnTo>
                  <a:pt x="189090" y="84811"/>
                </a:lnTo>
                <a:cubicBezTo>
                  <a:pt x="190424" y="83211"/>
                  <a:pt x="192024" y="80544"/>
                  <a:pt x="192024" y="77343"/>
                </a:cubicBezTo>
                <a:cubicBezTo>
                  <a:pt x="192024" y="76010"/>
                  <a:pt x="191491" y="75209"/>
                  <a:pt x="190157" y="74677"/>
                </a:cubicBezTo>
                <a:lnTo>
                  <a:pt x="185624" y="72810"/>
                </a:lnTo>
                <a:cubicBezTo>
                  <a:pt x="188823" y="54941"/>
                  <a:pt x="191224" y="34672"/>
                  <a:pt x="192024" y="17603"/>
                </a:cubicBezTo>
                <a:lnTo>
                  <a:pt x="194958" y="9068"/>
                </a:lnTo>
                <a:cubicBezTo>
                  <a:pt x="195491" y="7734"/>
                  <a:pt x="195491" y="6668"/>
                  <a:pt x="194691" y="5868"/>
                </a:cubicBezTo>
                <a:cubicBezTo>
                  <a:pt x="192291" y="4535"/>
                  <a:pt x="186690" y="1601"/>
                  <a:pt x="183756" y="534"/>
                </a:cubicBezTo>
                <a:cubicBezTo>
                  <a:pt x="182690" y="0"/>
                  <a:pt x="181090" y="0"/>
                  <a:pt x="179756" y="534"/>
                </a:cubicBezTo>
                <a:lnTo>
                  <a:pt x="171221" y="5335"/>
                </a:lnTo>
                <a:cubicBezTo>
                  <a:pt x="148018" y="6135"/>
                  <a:pt x="98679" y="6401"/>
                  <a:pt x="75477" y="6401"/>
                </a:cubicBezTo>
                <a:cubicBezTo>
                  <a:pt x="68542" y="5068"/>
                  <a:pt x="54673" y="3735"/>
                  <a:pt x="47206" y="3735"/>
                </a:cubicBezTo>
                <a:cubicBezTo>
                  <a:pt x="45606" y="3735"/>
                  <a:pt x="45072" y="4001"/>
                  <a:pt x="44806" y="4801"/>
                </a:cubicBezTo>
                <a:lnTo>
                  <a:pt x="43472" y="10402"/>
                </a:lnTo>
                <a:cubicBezTo>
                  <a:pt x="49073" y="12002"/>
                  <a:pt x="54940" y="14936"/>
                  <a:pt x="57874" y="17603"/>
                </a:cubicBezTo>
                <a:moveTo>
                  <a:pt x="172555" y="72543"/>
                </a:moveTo>
                <a:lnTo>
                  <a:pt x="166955" y="74143"/>
                </a:lnTo>
                <a:cubicBezTo>
                  <a:pt x="146951" y="75209"/>
                  <a:pt x="103213" y="76010"/>
                  <a:pt x="77343" y="75743"/>
                </a:cubicBezTo>
                <a:lnTo>
                  <a:pt x="75743" y="16803"/>
                </a:lnTo>
                <a:cubicBezTo>
                  <a:pt x="105880" y="16269"/>
                  <a:pt x="143484" y="15736"/>
                  <a:pt x="173889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8" name="Freeform 158"/>
          <p:cNvSpPr/>
          <p:nvPr/>
        </p:nvSpPr>
        <p:spPr>
          <a:xfrm>
            <a:off x="7896117" y="8402778"/>
            <a:ext cx="249098" cy="255765"/>
          </a:xfrm>
          <a:custGeom>
            <a:avLst/>
            <a:gdLst>
              <a:gd name="connsiteX0" fmla="*/ 42672 w 249098"/>
              <a:gd name="connsiteY0" fmla="*/ 18135 h 255765"/>
              <a:gd name="connsiteX1" fmla="*/ 42939 w 249098"/>
              <a:gd name="connsiteY1" fmla="*/ 20269 h 255765"/>
              <a:gd name="connsiteX2" fmla="*/ 58941 w 249098"/>
              <a:gd name="connsiteY2" fmla="*/ 34137 h 255765"/>
              <a:gd name="connsiteX3" fmla="*/ 63474 w 249098"/>
              <a:gd name="connsiteY3" fmla="*/ 35204 h 255765"/>
              <a:gd name="connsiteX4" fmla="*/ 108014 w 249098"/>
              <a:gd name="connsiteY4" fmla="*/ 33604 h 255765"/>
              <a:gd name="connsiteX5" fmla="*/ 111214 w 249098"/>
              <a:gd name="connsiteY5" fmla="*/ 32003 h 255765"/>
              <a:gd name="connsiteX6" fmla="*/ 111747 w 249098"/>
              <a:gd name="connsiteY6" fmla="*/ 23469 h 255765"/>
              <a:gd name="connsiteX7" fmla="*/ 108547 w 249098"/>
              <a:gd name="connsiteY7" fmla="*/ 21336 h 255765"/>
              <a:gd name="connsiteX8" fmla="*/ 44272 w 249098"/>
              <a:gd name="connsiteY8" fmla="*/ 16269 h 255765"/>
              <a:gd name="connsiteX10" fmla="*/ 124816 w 249098"/>
              <a:gd name="connsiteY10" fmla="*/ 51473 h 255765"/>
              <a:gd name="connsiteX11" fmla="*/ 28537 w 249098"/>
              <a:gd name="connsiteY11" fmla="*/ 53340 h 255765"/>
              <a:gd name="connsiteX12" fmla="*/ 5067 w 249098"/>
              <a:gd name="connsiteY12" fmla="*/ 51207 h 255765"/>
              <a:gd name="connsiteX13" fmla="*/ 3467 w 249098"/>
              <a:gd name="connsiteY13" fmla="*/ 54407 h 255765"/>
              <a:gd name="connsiteX14" fmla="*/ 4267 w 249098"/>
              <a:gd name="connsiteY14" fmla="*/ 56541 h 255765"/>
              <a:gd name="connsiteX15" fmla="*/ 25070 w 249098"/>
              <a:gd name="connsiteY15" fmla="*/ 67475 h 255765"/>
              <a:gd name="connsiteX16" fmla="*/ 44272 w 249098"/>
              <a:gd name="connsiteY16" fmla="*/ 63741 h 255765"/>
              <a:gd name="connsiteX17" fmla="*/ 130417 w 249098"/>
              <a:gd name="connsiteY17" fmla="*/ 61875 h 255765"/>
              <a:gd name="connsiteX18" fmla="*/ 154153 w 249098"/>
              <a:gd name="connsiteY18" fmla="*/ 62674 h 255765"/>
              <a:gd name="connsiteX19" fmla="*/ 159221 w 249098"/>
              <a:gd name="connsiteY19" fmla="*/ 54140 h 255765"/>
              <a:gd name="connsiteX20" fmla="*/ 156820 w 249098"/>
              <a:gd name="connsiteY20" fmla="*/ 50940 h 255765"/>
              <a:gd name="connsiteX21" fmla="*/ 132817 w 249098"/>
              <a:gd name="connsiteY21" fmla="*/ 47472 h 255765"/>
              <a:gd name="connsiteX23" fmla="*/ 47206 w 249098"/>
              <a:gd name="connsiteY23" fmla="*/ 115748 h 255765"/>
              <a:gd name="connsiteX24" fmla="*/ 84277 w 249098"/>
              <a:gd name="connsiteY24" fmla="*/ 85611 h 255765"/>
              <a:gd name="connsiteX25" fmla="*/ 121348 w 249098"/>
              <a:gd name="connsiteY25" fmla="*/ 115748 h 255765"/>
              <a:gd name="connsiteX26" fmla="*/ 84277 w 249098"/>
              <a:gd name="connsiteY26" fmla="*/ 145885 h 255765"/>
              <a:gd name="connsiteX27" fmla="*/ 47206 w 249098"/>
              <a:gd name="connsiteY27" fmla="*/ 115748 h 255765"/>
              <a:gd name="connsiteX29" fmla="*/ 213626 w 249098"/>
              <a:gd name="connsiteY29" fmla="*/ 113347 h 255765"/>
              <a:gd name="connsiteX30" fmla="*/ 193890 w 249098"/>
              <a:gd name="connsiteY30" fmla="*/ 114147 h 255765"/>
              <a:gd name="connsiteX31" fmla="*/ 193890 w 249098"/>
              <a:gd name="connsiteY31" fmla="*/ 25070 h 255765"/>
              <a:gd name="connsiteX32" fmla="*/ 194425 w 249098"/>
              <a:gd name="connsiteY32" fmla="*/ 11468 h 255765"/>
              <a:gd name="connsiteX33" fmla="*/ 191491 w 249098"/>
              <a:gd name="connsiteY33" fmla="*/ 6400 h 255765"/>
              <a:gd name="connsiteX34" fmla="*/ 159221 w 249098"/>
              <a:gd name="connsiteY34" fmla="*/ 0 h 255765"/>
              <a:gd name="connsiteX35" fmla="*/ 156286 w 249098"/>
              <a:gd name="connsiteY35" fmla="*/ 1334 h 255765"/>
              <a:gd name="connsiteX36" fmla="*/ 154686 w 249098"/>
              <a:gd name="connsiteY36" fmla="*/ 6934 h 255765"/>
              <a:gd name="connsiteX37" fmla="*/ 177622 w 249098"/>
              <a:gd name="connsiteY37" fmla="*/ 20269 h 255765"/>
              <a:gd name="connsiteX38" fmla="*/ 177622 w 249098"/>
              <a:gd name="connsiteY38" fmla="*/ 171755 h 255765"/>
              <a:gd name="connsiteX39" fmla="*/ 93078 w 249098"/>
              <a:gd name="connsiteY39" fmla="*/ 182956 h 255765"/>
              <a:gd name="connsiteX40" fmla="*/ 93078 w 249098"/>
              <a:gd name="connsiteY40" fmla="*/ 156287 h 255765"/>
              <a:gd name="connsiteX41" fmla="*/ 137617 w 249098"/>
              <a:gd name="connsiteY41" fmla="*/ 115748 h 255765"/>
              <a:gd name="connsiteX42" fmla="*/ 84277 w 249098"/>
              <a:gd name="connsiteY42" fmla="*/ 74943 h 255765"/>
              <a:gd name="connsiteX43" fmla="*/ 30670 w 249098"/>
              <a:gd name="connsiteY43" fmla="*/ 115748 h 255765"/>
              <a:gd name="connsiteX44" fmla="*/ 76809 w 249098"/>
              <a:gd name="connsiteY44" fmla="*/ 156553 h 255765"/>
              <a:gd name="connsiteX45" fmla="*/ 76809 w 249098"/>
              <a:gd name="connsiteY45" fmla="*/ 184557 h 255765"/>
              <a:gd name="connsiteX46" fmla="*/ 30670 w 249098"/>
              <a:gd name="connsiteY46" fmla="*/ 187490 h 255765"/>
              <a:gd name="connsiteX47" fmla="*/ 1867 w 249098"/>
              <a:gd name="connsiteY47" fmla="*/ 185090 h 255765"/>
              <a:gd name="connsiteX48" fmla="*/ 533 w 249098"/>
              <a:gd name="connsiteY48" fmla="*/ 188023 h 255765"/>
              <a:gd name="connsiteX49" fmla="*/ 1334 w 249098"/>
              <a:gd name="connsiteY49" fmla="*/ 190691 h 255765"/>
              <a:gd name="connsiteX50" fmla="*/ 27470 w 249098"/>
              <a:gd name="connsiteY50" fmla="*/ 205093 h 255765"/>
              <a:gd name="connsiteX51" fmla="*/ 47473 w 249098"/>
              <a:gd name="connsiteY51" fmla="*/ 200559 h 255765"/>
              <a:gd name="connsiteX52" fmla="*/ 177622 w 249098"/>
              <a:gd name="connsiteY52" fmla="*/ 180556 h 255765"/>
              <a:gd name="connsiteX53" fmla="*/ 177622 w 249098"/>
              <a:gd name="connsiteY53" fmla="*/ 209093 h 255765"/>
              <a:gd name="connsiteX54" fmla="*/ 178689 w 249098"/>
              <a:gd name="connsiteY54" fmla="*/ 255765 h 255765"/>
              <a:gd name="connsiteX55" fmla="*/ 188290 w 249098"/>
              <a:gd name="connsiteY55" fmla="*/ 255765 h 255765"/>
              <a:gd name="connsiteX56" fmla="*/ 193890 w 249098"/>
              <a:gd name="connsiteY56" fmla="*/ 202959 h 255765"/>
              <a:gd name="connsiteX57" fmla="*/ 193890 w 249098"/>
              <a:gd name="connsiteY57" fmla="*/ 124282 h 255765"/>
              <a:gd name="connsiteX58" fmla="*/ 241364 w 249098"/>
              <a:gd name="connsiteY58" fmla="*/ 123482 h 255765"/>
              <a:gd name="connsiteX59" fmla="*/ 245897 w 249098"/>
              <a:gd name="connsiteY59" fmla="*/ 122415 h 255765"/>
              <a:gd name="connsiteX60" fmla="*/ 249098 w 249098"/>
              <a:gd name="connsiteY60" fmla="*/ 113881 h 255765"/>
              <a:gd name="connsiteX61" fmla="*/ 245631 w 249098"/>
              <a:gd name="connsiteY61" fmla="*/ 109881 h 255765"/>
              <a:gd name="connsiteX62" fmla="*/ 222161 w 249098"/>
              <a:gd name="connsiteY62" fmla="*/ 108547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8" h="255765">
                <a:moveTo>
                  <a:pt x="42672" y="18135"/>
                </a:moveTo>
                <a:cubicBezTo>
                  <a:pt x="42139" y="18936"/>
                  <a:pt x="42139" y="19469"/>
                  <a:pt x="42939" y="20269"/>
                </a:cubicBezTo>
                <a:cubicBezTo>
                  <a:pt x="47473" y="25870"/>
                  <a:pt x="53607" y="31471"/>
                  <a:pt x="58941" y="34137"/>
                </a:cubicBezTo>
                <a:cubicBezTo>
                  <a:pt x="60540" y="35204"/>
                  <a:pt x="61341" y="35204"/>
                  <a:pt x="63474" y="35204"/>
                </a:cubicBezTo>
                <a:cubicBezTo>
                  <a:pt x="74676" y="34137"/>
                  <a:pt x="94412" y="33872"/>
                  <a:pt x="108014" y="33604"/>
                </a:cubicBezTo>
                <a:cubicBezTo>
                  <a:pt x="109347" y="33604"/>
                  <a:pt x="110414" y="33338"/>
                  <a:pt x="111214" y="32003"/>
                </a:cubicBezTo>
                <a:cubicBezTo>
                  <a:pt x="112281" y="30137"/>
                  <a:pt x="112814" y="25870"/>
                  <a:pt x="111747" y="23469"/>
                </a:cubicBezTo>
                <a:cubicBezTo>
                  <a:pt x="111481" y="22137"/>
                  <a:pt x="110414" y="21336"/>
                  <a:pt x="108547" y="21336"/>
                </a:cubicBezTo>
                <a:cubicBezTo>
                  <a:pt x="90145" y="21069"/>
                  <a:pt x="67208" y="20536"/>
                  <a:pt x="44272" y="16269"/>
                </a:cubicBezTo>
                <a:moveTo>
                  <a:pt x="124816" y="51473"/>
                </a:moveTo>
                <a:cubicBezTo>
                  <a:pt x="112814" y="52274"/>
                  <a:pt x="39471" y="53607"/>
                  <a:pt x="28537" y="53340"/>
                </a:cubicBezTo>
                <a:cubicBezTo>
                  <a:pt x="22403" y="53340"/>
                  <a:pt x="12268" y="52540"/>
                  <a:pt x="5067" y="51207"/>
                </a:cubicBezTo>
                <a:lnTo>
                  <a:pt x="3467" y="54407"/>
                </a:lnTo>
                <a:cubicBezTo>
                  <a:pt x="3201" y="54940"/>
                  <a:pt x="3201" y="55740"/>
                  <a:pt x="4267" y="56541"/>
                </a:cubicBezTo>
                <a:cubicBezTo>
                  <a:pt x="9602" y="60541"/>
                  <a:pt x="17869" y="65341"/>
                  <a:pt x="25070" y="67475"/>
                </a:cubicBezTo>
                <a:cubicBezTo>
                  <a:pt x="29604" y="65875"/>
                  <a:pt x="39205" y="64008"/>
                  <a:pt x="44272" y="63741"/>
                </a:cubicBezTo>
                <a:cubicBezTo>
                  <a:pt x="54140" y="62941"/>
                  <a:pt x="120015" y="61875"/>
                  <a:pt x="130417" y="61875"/>
                </a:cubicBezTo>
                <a:cubicBezTo>
                  <a:pt x="136284" y="61875"/>
                  <a:pt x="149085" y="62141"/>
                  <a:pt x="154153" y="62674"/>
                </a:cubicBezTo>
                <a:cubicBezTo>
                  <a:pt x="156286" y="61608"/>
                  <a:pt x="159221" y="58141"/>
                  <a:pt x="159221" y="54140"/>
                </a:cubicBezTo>
                <a:cubicBezTo>
                  <a:pt x="159221" y="52540"/>
                  <a:pt x="158420" y="51473"/>
                  <a:pt x="156820" y="50940"/>
                </a:cubicBezTo>
                <a:cubicBezTo>
                  <a:pt x="151753" y="49340"/>
                  <a:pt x="140551" y="47740"/>
                  <a:pt x="132817" y="47472"/>
                </a:cubicBezTo>
                <a:moveTo>
                  <a:pt x="47206" y="115748"/>
                </a:moveTo>
                <a:cubicBezTo>
                  <a:pt x="47206" y="97079"/>
                  <a:pt x="64008" y="85611"/>
                  <a:pt x="84277" y="85611"/>
                </a:cubicBezTo>
                <a:cubicBezTo>
                  <a:pt x="104546" y="85611"/>
                  <a:pt x="121348" y="97079"/>
                  <a:pt x="121348" y="115748"/>
                </a:cubicBezTo>
                <a:cubicBezTo>
                  <a:pt x="121348" y="134951"/>
                  <a:pt x="104546" y="145885"/>
                  <a:pt x="84277" y="145885"/>
                </a:cubicBezTo>
                <a:cubicBezTo>
                  <a:pt x="64008" y="145885"/>
                  <a:pt x="47206" y="134951"/>
                  <a:pt x="47206" y="115748"/>
                </a:cubicBezTo>
                <a:moveTo>
                  <a:pt x="213626" y="113347"/>
                </a:moveTo>
                <a:lnTo>
                  <a:pt x="193890" y="114147"/>
                </a:lnTo>
                <a:lnTo>
                  <a:pt x="193890" y="25070"/>
                </a:lnTo>
                <a:lnTo>
                  <a:pt x="194425" y="11468"/>
                </a:lnTo>
                <a:cubicBezTo>
                  <a:pt x="194425" y="9068"/>
                  <a:pt x="193625" y="7201"/>
                  <a:pt x="191491" y="6400"/>
                </a:cubicBezTo>
                <a:cubicBezTo>
                  <a:pt x="184290" y="3734"/>
                  <a:pt x="168287" y="267"/>
                  <a:pt x="159221" y="0"/>
                </a:cubicBezTo>
                <a:cubicBezTo>
                  <a:pt x="157352" y="0"/>
                  <a:pt x="156552" y="267"/>
                  <a:pt x="156286" y="1334"/>
                </a:cubicBezTo>
                <a:lnTo>
                  <a:pt x="154686" y="6934"/>
                </a:lnTo>
                <a:cubicBezTo>
                  <a:pt x="164020" y="10135"/>
                  <a:pt x="172555" y="14669"/>
                  <a:pt x="177622" y="20269"/>
                </a:cubicBezTo>
                <a:lnTo>
                  <a:pt x="177622" y="171755"/>
                </a:lnTo>
                <a:cubicBezTo>
                  <a:pt x="156552" y="175756"/>
                  <a:pt x="124015" y="180022"/>
                  <a:pt x="93078" y="182956"/>
                </a:cubicBezTo>
                <a:lnTo>
                  <a:pt x="93078" y="156287"/>
                </a:lnTo>
                <a:cubicBezTo>
                  <a:pt x="118681" y="153353"/>
                  <a:pt x="137617" y="137884"/>
                  <a:pt x="137617" y="115748"/>
                </a:cubicBezTo>
                <a:cubicBezTo>
                  <a:pt x="137617" y="91211"/>
                  <a:pt x="114148" y="74943"/>
                  <a:pt x="84277" y="74943"/>
                </a:cubicBezTo>
                <a:cubicBezTo>
                  <a:pt x="54407" y="74943"/>
                  <a:pt x="30670" y="91211"/>
                  <a:pt x="30670" y="115748"/>
                </a:cubicBezTo>
                <a:cubicBezTo>
                  <a:pt x="30670" y="138150"/>
                  <a:pt x="50674" y="153886"/>
                  <a:pt x="76809" y="156553"/>
                </a:cubicBezTo>
                <a:lnTo>
                  <a:pt x="76809" y="184557"/>
                </a:lnTo>
                <a:cubicBezTo>
                  <a:pt x="59208" y="186157"/>
                  <a:pt x="42939" y="187223"/>
                  <a:pt x="30670" y="187490"/>
                </a:cubicBezTo>
                <a:cubicBezTo>
                  <a:pt x="21869" y="187490"/>
                  <a:pt x="10935" y="186690"/>
                  <a:pt x="1867" y="185090"/>
                </a:cubicBezTo>
                <a:lnTo>
                  <a:pt x="533" y="188023"/>
                </a:lnTo>
                <a:cubicBezTo>
                  <a:pt x="0" y="189090"/>
                  <a:pt x="267" y="189891"/>
                  <a:pt x="1334" y="190691"/>
                </a:cubicBezTo>
                <a:cubicBezTo>
                  <a:pt x="8534" y="196024"/>
                  <a:pt x="18136" y="201626"/>
                  <a:pt x="27470" y="205093"/>
                </a:cubicBezTo>
                <a:cubicBezTo>
                  <a:pt x="31737" y="203226"/>
                  <a:pt x="42672" y="200825"/>
                  <a:pt x="47473" y="200559"/>
                </a:cubicBezTo>
                <a:cubicBezTo>
                  <a:pt x="81076" y="198158"/>
                  <a:pt x="146418" y="188557"/>
                  <a:pt x="177622" y="180556"/>
                </a:cubicBezTo>
                <a:lnTo>
                  <a:pt x="177622" y="209093"/>
                </a:lnTo>
                <a:cubicBezTo>
                  <a:pt x="177622" y="220561"/>
                  <a:pt x="177889" y="244297"/>
                  <a:pt x="178689" y="255765"/>
                </a:cubicBezTo>
                <a:lnTo>
                  <a:pt x="188290" y="255765"/>
                </a:lnTo>
                <a:cubicBezTo>
                  <a:pt x="191757" y="241097"/>
                  <a:pt x="193890" y="217894"/>
                  <a:pt x="193890" y="202959"/>
                </a:cubicBezTo>
                <a:lnTo>
                  <a:pt x="193890" y="124282"/>
                </a:lnTo>
                <a:lnTo>
                  <a:pt x="241364" y="123482"/>
                </a:lnTo>
                <a:cubicBezTo>
                  <a:pt x="242697" y="123482"/>
                  <a:pt x="244564" y="123216"/>
                  <a:pt x="245897" y="122415"/>
                </a:cubicBezTo>
                <a:cubicBezTo>
                  <a:pt x="247498" y="121615"/>
                  <a:pt x="249098" y="118415"/>
                  <a:pt x="249098" y="113881"/>
                </a:cubicBezTo>
                <a:cubicBezTo>
                  <a:pt x="249098" y="112281"/>
                  <a:pt x="247498" y="110414"/>
                  <a:pt x="245631" y="109881"/>
                </a:cubicBezTo>
                <a:cubicBezTo>
                  <a:pt x="240564" y="108814"/>
                  <a:pt x="229895" y="108281"/>
                  <a:pt x="222161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9" name="Freeform 159"/>
          <p:cNvSpPr/>
          <p:nvPr/>
        </p:nvSpPr>
        <p:spPr>
          <a:xfrm>
            <a:off x="5858832" y="895138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0" name="Freeform 160"/>
          <p:cNvSpPr/>
          <p:nvPr/>
        </p:nvSpPr>
        <p:spPr>
          <a:xfrm>
            <a:off x="5996577" y="8810296"/>
            <a:ext cx="244831" cy="239230"/>
          </a:xfrm>
          <a:custGeom>
            <a:avLst/>
            <a:gdLst>
              <a:gd name="connsiteX0" fmla="*/ 26137 w 244831"/>
              <a:gd name="connsiteY0" fmla="*/ 104280 h 239230"/>
              <a:gd name="connsiteX1" fmla="*/ 28537 w 244831"/>
              <a:gd name="connsiteY1" fmla="*/ 104280 h 239230"/>
              <a:gd name="connsiteX2" fmla="*/ 120548 w 244831"/>
              <a:gd name="connsiteY2" fmla="*/ 46672 h 239230"/>
              <a:gd name="connsiteX3" fmla="*/ 207759 w 244831"/>
              <a:gd name="connsiteY3" fmla="*/ 91211 h 239230"/>
              <a:gd name="connsiteX4" fmla="*/ 214694 w 244831"/>
              <a:gd name="connsiteY4" fmla="*/ 93611 h 239230"/>
              <a:gd name="connsiteX5" fmla="*/ 220294 w 244831"/>
              <a:gd name="connsiteY5" fmla="*/ 87744 h 239230"/>
              <a:gd name="connsiteX6" fmla="*/ 216294 w 244831"/>
              <a:gd name="connsiteY6" fmla="*/ 81344 h 239230"/>
              <a:gd name="connsiteX7" fmla="*/ 197092 w 244831"/>
              <a:gd name="connsiteY7" fmla="*/ 68008 h 239230"/>
              <a:gd name="connsiteX8" fmla="*/ 180023 w 244831"/>
              <a:gd name="connsiteY8" fmla="*/ 64541 h 239230"/>
              <a:gd name="connsiteX9" fmla="*/ 127483 w 244831"/>
              <a:gd name="connsiteY9" fmla="*/ 38671 h 239230"/>
              <a:gd name="connsiteX10" fmla="*/ 140818 w 244831"/>
              <a:gd name="connsiteY10" fmla="*/ 19469 h 239230"/>
              <a:gd name="connsiteX11" fmla="*/ 142418 w 244831"/>
              <a:gd name="connsiteY11" fmla="*/ 13601 h 239230"/>
              <a:gd name="connsiteX12" fmla="*/ 139484 w 244831"/>
              <a:gd name="connsiteY12" fmla="*/ 8534 h 239230"/>
              <a:gd name="connsiteX13" fmla="*/ 112548 w 244831"/>
              <a:gd name="connsiteY13" fmla="*/ 267 h 239230"/>
              <a:gd name="connsiteX14" fmla="*/ 109614 w 244831"/>
              <a:gd name="connsiteY14" fmla="*/ 1067 h 239230"/>
              <a:gd name="connsiteX15" fmla="*/ 106147 w 244831"/>
              <a:gd name="connsiteY15" fmla="*/ 6400 h 239230"/>
              <a:gd name="connsiteX16" fmla="*/ 120815 w 244831"/>
              <a:gd name="connsiteY16" fmla="*/ 17335 h 239230"/>
              <a:gd name="connsiteX17" fmla="*/ 24270 w 244831"/>
              <a:gd name="connsiteY17" fmla="*/ 98945 h 239230"/>
              <a:gd name="connsiteX18" fmla="*/ 23470 w 244831"/>
              <a:gd name="connsiteY18" fmla="*/ 101079 h 239230"/>
              <a:gd name="connsiteX20" fmla="*/ 170422 w 244831"/>
              <a:gd name="connsiteY20" fmla="*/ 228562 h 239230"/>
              <a:gd name="connsiteX21" fmla="*/ 84011 w 244831"/>
              <a:gd name="connsiteY21" fmla="*/ 229362 h 239230"/>
              <a:gd name="connsiteX22" fmla="*/ 77343 w 244831"/>
              <a:gd name="connsiteY22" fmla="*/ 222428 h 239230"/>
              <a:gd name="connsiteX23" fmla="*/ 77343 w 244831"/>
              <a:gd name="connsiteY23" fmla="*/ 188823 h 239230"/>
              <a:gd name="connsiteX24" fmla="*/ 77877 w 244831"/>
              <a:gd name="connsiteY24" fmla="*/ 177089 h 239230"/>
              <a:gd name="connsiteX25" fmla="*/ 74143 w 244831"/>
              <a:gd name="connsiteY25" fmla="*/ 172288 h 239230"/>
              <a:gd name="connsiteX26" fmla="*/ 45339 w 244831"/>
              <a:gd name="connsiteY26" fmla="*/ 170155 h 239230"/>
              <a:gd name="connsiteX27" fmla="*/ 42672 w 244831"/>
              <a:gd name="connsiteY27" fmla="*/ 171488 h 239230"/>
              <a:gd name="connsiteX28" fmla="*/ 41605 w 244831"/>
              <a:gd name="connsiteY28" fmla="*/ 177089 h 239230"/>
              <a:gd name="connsiteX29" fmla="*/ 60541 w 244831"/>
              <a:gd name="connsiteY29" fmla="*/ 184557 h 239230"/>
              <a:gd name="connsiteX30" fmla="*/ 60541 w 244831"/>
              <a:gd name="connsiteY30" fmla="*/ 219227 h 239230"/>
              <a:gd name="connsiteX31" fmla="*/ 82944 w 244831"/>
              <a:gd name="connsiteY31" fmla="*/ 239230 h 239230"/>
              <a:gd name="connsiteX32" fmla="*/ 200025 w 244831"/>
              <a:gd name="connsiteY32" fmla="*/ 238696 h 239230"/>
              <a:gd name="connsiteX33" fmla="*/ 203226 w 244831"/>
              <a:gd name="connsiteY33" fmla="*/ 237630 h 239230"/>
              <a:gd name="connsiteX34" fmla="*/ 205893 w 244831"/>
              <a:gd name="connsiteY34" fmla="*/ 229095 h 239230"/>
              <a:gd name="connsiteX35" fmla="*/ 202692 w 244831"/>
              <a:gd name="connsiteY35" fmla="*/ 225895 h 239230"/>
              <a:gd name="connsiteX36" fmla="*/ 178422 w 244831"/>
              <a:gd name="connsiteY36" fmla="*/ 224028 h 239230"/>
              <a:gd name="connsiteX38" fmla="*/ 203226 w 244831"/>
              <a:gd name="connsiteY38" fmla="*/ 132817 h 239230"/>
              <a:gd name="connsiteX39" fmla="*/ 132017 w 244831"/>
              <a:gd name="connsiteY39" fmla="*/ 134417 h 239230"/>
              <a:gd name="connsiteX40" fmla="*/ 132817 w 244831"/>
              <a:gd name="connsiteY40" fmla="*/ 102146 h 239230"/>
              <a:gd name="connsiteX41" fmla="*/ 133884 w 244831"/>
              <a:gd name="connsiteY41" fmla="*/ 92011 h 239230"/>
              <a:gd name="connsiteX42" fmla="*/ 131483 w 244831"/>
              <a:gd name="connsiteY42" fmla="*/ 88011 h 239230"/>
              <a:gd name="connsiteX43" fmla="*/ 105614 w 244831"/>
              <a:gd name="connsiteY43" fmla="*/ 84277 h 239230"/>
              <a:gd name="connsiteX44" fmla="*/ 102946 w 244831"/>
              <a:gd name="connsiteY44" fmla="*/ 85611 h 239230"/>
              <a:gd name="connsiteX45" fmla="*/ 101347 w 244831"/>
              <a:gd name="connsiteY45" fmla="*/ 90678 h 239230"/>
              <a:gd name="connsiteX46" fmla="*/ 116281 w 244831"/>
              <a:gd name="connsiteY46" fmla="*/ 99479 h 239230"/>
              <a:gd name="connsiteX47" fmla="*/ 116281 w 244831"/>
              <a:gd name="connsiteY47" fmla="*/ 134683 h 239230"/>
              <a:gd name="connsiteX48" fmla="*/ 30671 w 244831"/>
              <a:gd name="connsiteY48" fmla="*/ 135483 h 239230"/>
              <a:gd name="connsiteX49" fmla="*/ 2134 w 244831"/>
              <a:gd name="connsiteY49" fmla="*/ 132817 h 239230"/>
              <a:gd name="connsiteX50" fmla="*/ 267 w 244831"/>
              <a:gd name="connsiteY50" fmla="*/ 136551 h 239230"/>
              <a:gd name="connsiteX51" fmla="*/ 1067 w 244831"/>
              <a:gd name="connsiteY51" fmla="*/ 138417 h 239230"/>
              <a:gd name="connsiteX52" fmla="*/ 26404 w 244831"/>
              <a:gd name="connsiteY52" fmla="*/ 151485 h 239230"/>
              <a:gd name="connsiteX53" fmla="*/ 52274 w 244831"/>
              <a:gd name="connsiteY53" fmla="*/ 146418 h 239230"/>
              <a:gd name="connsiteX54" fmla="*/ 209359 w 244831"/>
              <a:gd name="connsiteY54" fmla="*/ 144285 h 239230"/>
              <a:gd name="connsiteX55" fmla="*/ 239497 w 244831"/>
              <a:gd name="connsiteY55" fmla="*/ 145618 h 239230"/>
              <a:gd name="connsiteX56" fmla="*/ 244831 w 244831"/>
              <a:gd name="connsiteY56" fmla="*/ 136817 h 239230"/>
              <a:gd name="connsiteX57" fmla="*/ 241364 w 244831"/>
              <a:gd name="connsiteY57" fmla="*/ 132550 h 239230"/>
              <a:gd name="connsiteX58" fmla="*/ 212561 w 244831"/>
              <a:gd name="connsiteY58" fmla="*/ 129083 h 239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44831" h="239230">
                <a:moveTo>
                  <a:pt x="26137" y="104280"/>
                </a:moveTo>
                <a:cubicBezTo>
                  <a:pt x="26670" y="104813"/>
                  <a:pt x="27470" y="104813"/>
                  <a:pt x="28537" y="104280"/>
                </a:cubicBezTo>
                <a:cubicBezTo>
                  <a:pt x="66142" y="90678"/>
                  <a:pt x="98146" y="70676"/>
                  <a:pt x="120548" y="46672"/>
                </a:cubicBezTo>
                <a:lnTo>
                  <a:pt x="207759" y="91211"/>
                </a:lnTo>
                <a:cubicBezTo>
                  <a:pt x="210160" y="92545"/>
                  <a:pt x="213361" y="93879"/>
                  <a:pt x="214694" y="93611"/>
                </a:cubicBezTo>
                <a:cubicBezTo>
                  <a:pt x="217361" y="93345"/>
                  <a:pt x="220294" y="90678"/>
                  <a:pt x="220294" y="87744"/>
                </a:cubicBezTo>
                <a:cubicBezTo>
                  <a:pt x="220294" y="85877"/>
                  <a:pt x="219228" y="84010"/>
                  <a:pt x="216294" y="81344"/>
                </a:cubicBezTo>
                <a:cubicBezTo>
                  <a:pt x="212294" y="77877"/>
                  <a:pt x="203759" y="71742"/>
                  <a:pt x="197092" y="68008"/>
                </a:cubicBezTo>
                <a:lnTo>
                  <a:pt x="180023" y="64541"/>
                </a:lnTo>
                <a:lnTo>
                  <a:pt x="127483" y="38671"/>
                </a:lnTo>
                <a:cubicBezTo>
                  <a:pt x="132550" y="32538"/>
                  <a:pt x="137084" y="26136"/>
                  <a:pt x="140818" y="19469"/>
                </a:cubicBezTo>
                <a:cubicBezTo>
                  <a:pt x="141618" y="17869"/>
                  <a:pt x="142418" y="16269"/>
                  <a:pt x="142418" y="13601"/>
                </a:cubicBezTo>
                <a:cubicBezTo>
                  <a:pt x="142418" y="11468"/>
                  <a:pt x="141618" y="9601"/>
                  <a:pt x="139484" y="8534"/>
                </a:cubicBezTo>
                <a:cubicBezTo>
                  <a:pt x="133884" y="5600"/>
                  <a:pt x="121882" y="1601"/>
                  <a:pt x="112548" y="267"/>
                </a:cubicBezTo>
                <a:cubicBezTo>
                  <a:pt x="110947" y="0"/>
                  <a:pt x="110148" y="267"/>
                  <a:pt x="109614" y="1067"/>
                </a:cubicBezTo>
                <a:lnTo>
                  <a:pt x="106147" y="6400"/>
                </a:lnTo>
                <a:cubicBezTo>
                  <a:pt x="112548" y="9335"/>
                  <a:pt x="118148" y="13601"/>
                  <a:pt x="120815" y="17335"/>
                </a:cubicBezTo>
                <a:cubicBezTo>
                  <a:pt x="104013" y="46672"/>
                  <a:pt x="68542" y="77610"/>
                  <a:pt x="24270" y="98945"/>
                </a:cubicBezTo>
                <a:cubicBezTo>
                  <a:pt x="23203" y="99479"/>
                  <a:pt x="22937" y="100279"/>
                  <a:pt x="23470" y="101079"/>
                </a:cubicBezTo>
                <a:moveTo>
                  <a:pt x="170422" y="228562"/>
                </a:moveTo>
                <a:cubicBezTo>
                  <a:pt x="154153" y="229095"/>
                  <a:pt x="101879" y="229629"/>
                  <a:pt x="84011" y="229362"/>
                </a:cubicBezTo>
                <a:cubicBezTo>
                  <a:pt x="78944" y="229362"/>
                  <a:pt x="77343" y="227229"/>
                  <a:pt x="77343" y="222428"/>
                </a:cubicBezTo>
                <a:lnTo>
                  <a:pt x="77343" y="188823"/>
                </a:lnTo>
                <a:lnTo>
                  <a:pt x="77877" y="177089"/>
                </a:lnTo>
                <a:cubicBezTo>
                  <a:pt x="77877" y="174422"/>
                  <a:pt x="76543" y="172822"/>
                  <a:pt x="74143" y="172288"/>
                </a:cubicBezTo>
                <a:cubicBezTo>
                  <a:pt x="68009" y="170955"/>
                  <a:pt x="53607" y="170155"/>
                  <a:pt x="45339" y="170155"/>
                </a:cubicBezTo>
                <a:cubicBezTo>
                  <a:pt x="43473" y="170155"/>
                  <a:pt x="42939" y="170421"/>
                  <a:pt x="42672" y="171488"/>
                </a:cubicBezTo>
                <a:lnTo>
                  <a:pt x="41605" y="177089"/>
                </a:lnTo>
                <a:cubicBezTo>
                  <a:pt x="48806" y="178422"/>
                  <a:pt x="56007" y="181356"/>
                  <a:pt x="60541" y="184557"/>
                </a:cubicBezTo>
                <a:lnTo>
                  <a:pt x="60541" y="219227"/>
                </a:lnTo>
                <a:cubicBezTo>
                  <a:pt x="60541" y="233362"/>
                  <a:pt x="66142" y="239230"/>
                  <a:pt x="82944" y="239230"/>
                </a:cubicBezTo>
                <a:lnTo>
                  <a:pt x="200025" y="238696"/>
                </a:lnTo>
                <a:cubicBezTo>
                  <a:pt x="201626" y="238696"/>
                  <a:pt x="202426" y="238430"/>
                  <a:pt x="203226" y="237630"/>
                </a:cubicBezTo>
                <a:cubicBezTo>
                  <a:pt x="204559" y="236296"/>
                  <a:pt x="205893" y="233629"/>
                  <a:pt x="205893" y="229095"/>
                </a:cubicBezTo>
                <a:cubicBezTo>
                  <a:pt x="205893" y="227495"/>
                  <a:pt x="204559" y="226161"/>
                  <a:pt x="202692" y="225895"/>
                </a:cubicBezTo>
                <a:cubicBezTo>
                  <a:pt x="197892" y="224828"/>
                  <a:pt x="186157" y="224028"/>
                  <a:pt x="178422" y="224028"/>
                </a:cubicBezTo>
                <a:moveTo>
                  <a:pt x="203226" y="132817"/>
                </a:moveTo>
                <a:cubicBezTo>
                  <a:pt x="195225" y="133350"/>
                  <a:pt x="165088" y="133883"/>
                  <a:pt x="132017" y="134417"/>
                </a:cubicBezTo>
                <a:lnTo>
                  <a:pt x="132817" y="102146"/>
                </a:lnTo>
                <a:lnTo>
                  <a:pt x="133884" y="92011"/>
                </a:lnTo>
                <a:cubicBezTo>
                  <a:pt x="134150" y="89878"/>
                  <a:pt x="133350" y="88544"/>
                  <a:pt x="131483" y="88011"/>
                </a:cubicBezTo>
                <a:cubicBezTo>
                  <a:pt x="125350" y="86144"/>
                  <a:pt x="113348" y="84544"/>
                  <a:pt x="105614" y="84277"/>
                </a:cubicBezTo>
                <a:cubicBezTo>
                  <a:pt x="103747" y="84277"/>
                  <a:pt x="103213" y="84810"/>
                  <a:pt x="102946" y="85611"/>
                </a:cubicBezTo>
                <a:lnTo>
                  <a:pt x="101347" y="90678"/>
                </a:lnTo>
                <a:cubicBezTo>
                  <a:pt x="107480" y="92545"/>
                  <a:pt x="113081" y="96279"/>
                  <a:pt x="116281" y="99479"/>
                </a:cubicBezTo>
                <a:lnTo>
                  <a:pt x="116281" y="134683"/>
                </a:lnTo>
                <a:cubicBezTo>
                  <a:pt x="77343" y="135217"/>
                  <a:pt x="38672" y="135751"/>
                  <a:pt x="30671" y="135483"/>
                </a:cubicBezTo>
                <a:cubicBezTo>
                  <a:pt x="22670" y="135483"/>
                  <a:pt x="10668" y="134417"/>
                  <a:pt x="2134" y="132817"/>
                </a:cubicBezTo>
                <a:lnTo>
                  <a:pt x="267" y="136551"/>
                </a:lnTo>
                <a:cubicBezTo>
                  <a:pt x="0" y="137351"/>
                  <a:pt x="267" y="137884"/>
                  <a:pt x="1067" y="138417"/>
                </a:cubicBezTo>
                <a:cubicBezTo>
                  <a:pt x="7468" y="143752"/>
                  <a:pt x="16803" y="148551"/>
                  <a:pt x="26404" y="151485"/>
                </a:cubicBezTo>
                <a:cubicBezTo>
                  <a:pt x="32538" y="149351"/>
                  <a:pt x="45606" y="146951"/>
                  <a:pt x="52274" y="146418"/>
                </a:cubicBezTo>
                <a:cubicBezTo>
                  <a:pt x="66142" y="145618"/>
                  <a:pt x="190691" y="144018"/>
                  <a:pt x="209359" y="144285"/>
                </a:cubicBezTo>
                <a:cubicBezTo>
                  <a:pt x="217361" y="144285"/>
                  <a:pt x="232563" y="144818"/>
                  <a:pt x="239497" y="145618"/>
                </a:cubicBezTo>
                <a:cubicBezTo>
                  <a:pt x="241897" y="144285"/>
                  <a:pt x="244831" y="140817"/>
                  <a:pt x="244831" y="136817"/>
                </a:cubicBezTo>
                <a:cubicBezTo>
                  <a:pt x="244831" y="134683"/>
                  <a:pt x="243498" y="133350"/>
                  <a:pt x="241364" y="132550"/>
                </a:cubicBezTo>
                <a:cubicBezTo>
                  <a:pt x="235496" y="130683"/>
                  <a:pt x="221895" y="129349"/>
                  <a:pt x="212561" y="1290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1" name="Freeform 161"/>
          <p:cNvSpPr/>
          <p:nvPr/>
        </p:nvSpPr>
        <p:spPr>
          <a:xfrm>
            <a:off x="6264077" y="8802828"/>
            <a:ext cx="190691" cy="253099"/>
          </a:xfrm>
          <a:custGeom>
            <a:avLst/>
            <a:gdLst>
              <a:gd name="connsiteX0" fmla="*/ 190424 w 190691"/>
              <a:gd name="connsiteY0" fmla="*/ 168554 h 253099"/>
              <a:gd name="connsiteX1" fmla="*/ 189891 w 190691"/>
              <a:gd name="connsiteY1" fmla="*/ 165621 h 253099"/>
              <a:gd name="connsiteX2" fmla="*/ 179756 w 190691"/>
              <a:gd name="connsiteY2" fmla="*/ 160554 h 253099"/>
              <a:gd name="connsiteX3" fmla="*/ 175756 w 190691"/>
              <a:gd name="connsiteY3" fmla="*/ 160554 h 253099"/>
              <a:gd name="connsiteX4" fmla="*/ 167754 w 190691"/>
              <a:gd name="connsiteY4" fmla="*/ 164287 h 253099"/>
              <a:gd name="connsiteX5" fmla="*/ 82678 w 190691"/>
              <a:gd name="connsiteY5" fmla="*/ 166421 h 253099"/>
              <a:gd name="connsiteX6" fmla="*/ 55207 w 190691"/>
              <a:gd name="connsiteY6" fmla="*/ 163754 h 253099"/>
              <a:gd name="connsiteX7" fmla="*/ 53074 w 190691"/>
              <a:gd name="connsiteY7" fmla="*/ 164821 h 253099"/>
              <a:gd name="connsiteX8" fmla="*/ 51740 w 190691"/>
              <a:gd name="connsiteY8" fmla="*/ 169355 h 253099"/>
              <a:gd name="connsiteX9" fmla="*/ 64808 w 190691"/>
              <a:gd name="connsiteY9" fmla="*/ 177089 h 253099"/>
              <a:gd name="connsiteX10" fmla="*/ 70142 w 190691"/>
              <a:gd name="connsiteY10" fmla="*/ 240830 h 253099"/>
              <a:gd name="connsiteX11" fmla="*/ 72543 w 190691"/>
              <a:gd name="connsiteY11" fmla="*/ 253099 h 253099"/>
              <a:gd name="connsiteX12" fmla="*/ 81611 w 190691"/>
              <a:gd name="connsiteY12" fmla="*/ 253099 h 253099"/>
              <a:gd name="connsiteX13" fmla="*/ 84278 w 190691"/>
              <a:gd name="connsiteY13" fmla="*/ 246164 h 253099"/>
              <a:gd name="connsiteX14" fmla="*/ 185090 w 190691"/>
              <a:gd name="connsiteY14" fmla="*/ 244564 h 253099"/>
              <a:gd name="connsiteX15" fmla="*/ 188024 w 190691"/>
              <a:gd name="connsiteY15" fmla="*/ 237363 h 253099"/>
              <a:gd name="connsiteX16" fmla="*/ 186424 w 190691"/>
              <a:gd name="connsiteY16" fmla="*/ 234429 h 253099"/>
              <a:gd name="connsiteX17" fmla="*/ 181623 w 190691"/>
              <a:gd name="connsiteY17" fmla="*/ 232563 h 253099"/>
              <a:gd name="connsiteX18" fmla="*/ 187758 w 190691"/>
              <a:gd name="connsiteY18" fmla="*/ 177089 h 253099"/>
              <a:gd name="connsiteX20" fmla="*/ 82944 w 190691"/>
              <a:gd name="connsiteY20" fmla="*/ 176823 h 253099"/>
              <a:gd name="connsiteX21" fmla="*/ 169888 w 190691"/>
              <a:gd name="connsiteY21" fmla="*/ 175222 h 253099"/>
              <a:gd name="connsiteX22" fmla="*/ 168555 w 190691"/>
              <a:gd name="connsiteY22" fmla="*/ 232563 h 253099"/>
              <a:gd name="connsiteX23" fmla="*/ 163221 w 190691"/>
              <a:gd name="connsiteY23" fmla="*/ 233897 h 253099"/>
              <a:gd name="connsiteX24" fmla="*/ 84811 w 190691"/>
              <a:gd name="connsiteY24" fmla="*/ 235763 h 253099"/>
              <a:gd name="connsiteX26" fmla="*/ 173089 w 190691"/>
              <a:gd name="connsiteY26" fmla="*/ 117615 h 253099"/>
              <a:gd name="connsiteX27" fmla="*/ 174155 w 190691"/>
              <a:gd name="connsiteY27" fmla="*/ 154153 h 253099"/>
              <a:gd name="connsiteX28" fmla="*/ 183757 w 190691"/>
              <a:gd name="connsiteY28" fmla="*/ 154153 h 253099"/>
              <a:gd name="connsiteX29" fmla="*/ 189357 w 190691"/>
              <a:gd name="connsiteY29" fmla="*/ 112014 h 253099"/>
              <a:gd name="connsiteX30" fmla="*/ 189357 w 190691"/>
              <a:gd name="connsiteY30" fmla="*/ 25070 h 253099"/>
              <a:gd name="connsiteX31" fmla="*/ 189891 w 190691"/>
              <a:gd name="connsiteY31" fmla="*/ 11468 h 253099"/>
              <a:gd name="connsiteX32" fmla="*/ 186958 w 190691"/>
              <a:gd name="connsiteY32" fmla="*/ 6400 h 253099"/>
              <a:gd name="connsiteX33" fmla="*/ 154687 w 190691"/>
              <a:gd name="connsiteY33" fmla="*/ 0 h 253099"/>
              <a:gd name="connsiteX34" fmla="*/ 152019 w 190691"/>
              <a:gd name="connsiteY34" fmla="*/ 1334 h 253099"/>
              <a:gd name="connsiteX35" fmla="*/ 150153 w 190691"/>
              <a:gd name="connsiteY35" fmla="*/ 7201 h 253099"/>
              <a:gd name="connsiteX36" fmla="*/ 173089 w 190691"/>
              <a:gd name="connsiteY36" fmla="*/ 20269 h 253099"/>
              <a:gd name="connsiteX37" fmla="*/ 173089 w 190691"/>
              <a:gd name="connsiteY37" fmla="*/ 101079 h 253099"/>
              <a:gd name="connsiteX38" fmla="*/ 40005 w 190691"/>
              <a:gd name="connsiteY38" fmla="*/ 121615 h 253099"/>
              <a:gd name="connsiteX39" fmla="*/ 35471 w 190691"/>
              <a:gd name="connsiteY39" fmla="*/ 116815 h 253099"/>
              <a:gd name="connsiteX40" fmla="*/ 35471 w 190691"/>
              <a:gd name="connsiteY40" fmla="*/ 50673 h 253099"/>
              <a:gd name="connsiteX41" fmla="*/ 35738 w 190691"/>
              <a:gd name="connsiteY41" fmla="*/ 38138 h 253099"/>
              <a:gd name="connsiteX42" fmla="*/ 32005 w 190691"/>
              <a:gd name="connsiteY42" fmla="*/ 33338 h 253099"/>
              <a:gd name="connsiteX43" fmla="*/ 3734 w 190691"/>
              <a:gd name="connsiteY43" fmla="*/ 31204 h 253099"/>
              <a:gd name="connsiteX44" fmla="*/ 1067 w 190691"/>
              <a:gd name="connsiteY44" fmla="*/ 32538 h 253099"/>
              <a:gd name="connsiteX45" fmla="*/ 0 w 190691"/>
              <a:gd name="connsiteY45" fmla="*/ 38671 h 253099"/>
              <a:gd name="connsiteX46" fmla="*/ 18669 w 190691"/>
              <a:gd name="connsiteY46" fmla="*/ 46672 h 253099"/>
              <a:gd name="connsiteX47" fmla="*/ 18669 w 190691"/>
              <a:gd name="connsiteY47" fmla="*/ 112281 h 253099"/>
              <a:gd name="connsiteX48" fmla="*/ 19736 w 190691"/>
              <a:gd name="connsiteY48" fmla="*/ 123749 h 253099"/>
              <a:gd name="connsiteX49" fmla="*/ 35205 w 190691"/>
              <a:gd name="connsiteY49" fmla="*/ 136017 h 253099"/>
              <a:gd name="connsiteX50" fmla="*/ 43473 w 190691"/>
              <a:gd name="connsiteY50" fmla="*/ 135484 h 253099"/>
              <a:gd name="connsiteX51" fmla="*/ 173089 w 190691"/>
              <a:gd name="connsiteY51" fmla="*/ 110148 h 2530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190691" h="253099">
                <a:moveTo>
                  <a:pt x="190424" y="168554"/>
                </a:moveTo>
                <a:cubicBezTo>
                  <a:pt x="190691" y="167487"/>
                  <a:pt x="190691" y="166154"/>
                  <a:pt x="189891" y="165621"/>
                </a:cubicBezTo>
                <a:cubicBezTo>
                  <a:pt x="187758" y="164287"/>
                  <a:pt x="182423" y="161620"/>
                  <a:pt x="179756" y="160554"/>
                </a:cubicBezTo>
                <a:cubicBezTo>
                  <a:pt x="178423" y="160020"/>
                  <a:pt x="176823" y="160020"/>
                  <a:pt x="175756" y="160554"/>
                </a:cubicBezTo>
                <a:lnTo>
                  <a:pt x="167754" y="164287"/>
                </a:lnTo>
                <a:cubicBezTo>
                  <a:pt x="146952" y="165621"/>
                  <a:pt x="103480" y="166154"/>
                  <a:pt x="82678" y="166421"/>
                </a:cubicBezTo>
                <a:cubicBezTo>
                  <a:pt x="75476" y="165088"/>
                  <a:pt x="62675" y="163754"/>
                  <a:pt x="55207" y="163754"/>
                </a:cubicBezTo>
                <a:cubicBezTo>
                  <a:pt x="53873" y="163754"/>
                  <a:pt x="53341" y="164021"/>
                  <a:pt x="53074" y="164821"/>
                </a:cubicBezTo>
                <a:lnTo>
                  <a:pt x="51740" y="169355"/>
                </a:lnTo>
                <a:cubicBezTo>
                  <a:pt x="56808" y="171221"/>
                  <a:pt x="62142" y="174422"/>
                  <a:pt x="64808" y="177089"/>
                </a:cubicBezTo>
                <a:lnTo>
                  <a:pt x="70142" y="240830"/>
                </a:lnTo>
                <a:cubicBezTo>
                  <a:pt x="70409" y="245364"/>
                  <a:pt x="71209" y="249898"/>
                  <a:pt x="72543" y="253099"/>
                </a:cubicBezTo>
                <a:lnTo>
                  <a:pt x="81611" y="253099"/>
                </a:lnTo>
                <a:cubicBezTo>
                  <a:pt x="82944" y="250965"/>
                  <a:pt x="83745" y="248831"/>
                  <a:pt x="84278" y="246164"/>
                </a:cubicBezTo>
                <a:lnTo>
                  <a:pt x="185090" y="244564"/>
                </a:lnTo>
                <a:cubicBezTo>
                  <a:pt x="186691" y="243231"/>
                  <a:pt x="188024" y="240297"/>
                  <a:pt x="188024" y="237363"/>
                </a:cubicBezTo>
                <a:cubicBezTo>
                  <a:pt x="188024" y="235763"/>
                  <a:pt x="187490" y="234963"/>
                  <a:pt x="186424" y="234429"/>
                </a:cubicBezTo>
                <a:lnTo>
                  <a:pt x="181623" y="232563"/>
                </a:lnTo>
                <a:cubicBezTo>
                  <a:pt x="184557" y="214427"/>
                  <a:pt x="186958" y="194158"/>
                  <a:pt x="187758" y="177089"/>
                </a:cubicBezTo>
                <a:moveTo>
                  <a:pt x="82944" y="176823"/>
                </a:moveTo>
                <a:cubicBezTo>
                  <a:pt x="109881" y="176023"/>
                  <a:pt x="142418" y="175222"/>
                  <a:pt x="169888" y="175222"/>
                </a:cubicBezTo>
                <a:lnTo>
                  <a:pt x="168555" y="232563"/>
                </a:lnTo>
                <a:lnTo>
                  <a:pt x="163221" y="233897"/>
                </a:lnTo>
                <a:cubicBezTo>
                  <a:pt x="145352" y="234963"/>
                  <a:pt x="107214" y="235763"/>
                  <a:pt x="84811" y="235763"/>
                </a:cubicBezTo>
                <a:moveTo>
                  <a:pt x="173089" y="117615"/>
                </a:moveTo>
                <a:cubicBezTo>
                  <a:pt x="173089" y="127483"/>
                  <a:pt x="173089" y="145085"/>
                  <a:pt x="174155" y="154153"/>
                </a:cubicBezTo>
                <a:lnTo>
                  <a:pt x="183757" y="154153"/>
                </a:lnTo>
                <a:cubicBezTo>
                  <a:pt x="187490" y="144285"/>
                  <a:pt x="189357" y="128016"/>
                  <a:pt x="189357" y="112014"/>
                </a:cubicBezTo>
                <a:lnTo>
                  <a:pt x="189357" y="25070"/>
                </a:lnTo>
                <a:lnTo>
                  <a:pt x="189891" y="11468"/>
                </a:lnTo>
                <a:cubicBezTo>
                  <a:pt x="189891" y="9068"/>
                  <a:pt x="189091" y="7201"/>
                  <a:pt x="186958" y="6400"/>
                </a:cubicBezTo>
                <a:cubicBezTo>
                  <a:pt x="179490" y="3734"/>
                  <a:pt x="163754" y="267"/>
                  <a:pt x="154687" y="0"/>
                </a:cubicBezTo>
                <a:cubicBezTo>
                  <a:pt x="152819" y="0"/>
                  <a:pt x="152286" y="267"/>
                  <a:pt x="152019" y="1334"/>
                </a:cubicBezTo>
                <a:lnTo>
                  <a:pt x="150153" y="7201"/>
                </a:lnTo>
                <a:cubicBezTo>
                  <a:pt x="159487" y="10135"/>
                  <a:pt x="168022" y="14669"/>
                  <a:pt x="173089" y="20269"/>
                </a:cubicBezTo>
                <a:lnTo>
                  <a:pt x="173089" y="101079"/>
                </a:lnTo>
                <a:cubicBezTo>
                  <a:pt x="135484" y="112281"/>
                  <a:pt x="75209" y="120548"/>
                  <a:pt x="40005" y="121615"/>
                </a:cubicBezTo>
                <a:cubicBezTo>
                  <a:pt x="36538" y="121615"/>
                  <a:pt x="35471" y="120015"/>
                  <a:pt x="35471" y="116815"/>
                </a:cubicBezTo>
                <a:lnTo>
                  <a:pt x="35471" y="50673"/>
                </a:lnTo>
                <a:lnTo>
                  <a:pt x="35738" y="38138"/>
                </a:lnTo>
                <a:cubicBezTo>
                  <a:pt x="35738" y="35471"/>
                  <a:pt x="34404" y="34137"/>
                  <a:pt x="32005" y="33338"/>
                </a:cubicBezTo>
                <a:cubicBezTo>
                  <a:pt x="25870" y="32003"/>
                  <a:pt x="11736" y="31204"/>
                  <a:pt x="3734" y="31204"/>
                </a:cubicBezTo>
                <a:cubicBezTo>
                  <a:pt x="2401" y="31204"/>
                  <a:pt x="1334" y="31471"/>
                  <a:pt x="1067" y="32538"/>
                </a:cubicBezTo>
                <a:lnTo>
                  <a:pt x="0" y="38671"/>
                </a:lnTo>
                <a:cubicBezTo>
                  <a:pt x="6934" y="40272"/>
                  <a:pt x="14402" y="43206"/>
                  <a:pt x="18669" y="46672"/>
                </a:cubicBezTo>
                <a:lnTo>
                  <a:pt x="18669" y="112281"/>
                </a:lnTo>
                <a:cubicBezTo>
                  <a:pt x="18669" y="117615"/>
                  <a:pt x="18936" y="121615"/>
                  <a:pt x="19736" y="123749"/>
                </a:cubicBezTo>
                <a:cubicBezTo>
                  <a:pt x="22137" y="131216"/>
                  <a:pt x="27204" y="136017"/>
                  <a:pt x="35205" y="136017"/>
                </a:cubicBezTo>
                <a:cubicBezTo>
                  <a:pt x="37605" y="136017"/>
                  <a:pt x="40539" y="135751"/>
                  <a:pt x="43473" y="135484"/>
                </a:cubicBezTo>
                <a:cubicBezTo>
                  <a:pt x="80011" y="132817"/>
                  <a:pt x="133617" y="123216"/>
                  <a:pt x="173089" y="1101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2" name="Freeform 162"/>
          <p:cNvSpPr/>
          <p:nvPr/>
        </p:nvSpPr>
        <p:spPr>
          <a:xfrm>
            <a:off x="6566368" y="8802828"/>
            <a:ext cx="202692" cy="254432"/>
          </a:xfrm>
          <a:custGeom>
            <a:avLst/>
            <a:gdLst>
              <a:gd name="connsiteX0" fmla="*/ 195757 w 202692"/>
              <a:gd name="connsiteY0" fmla="*/ 235229 h 254432"/>
              <a:gd name="connsiteX1" fmla="*/ 198158 w 202692"/>
              <a:gd name="connsiteY1" fmla="*/ 212560 h 254432"/>
              <a:gd name="connsiteX2" fmla="*/ 198158 w 202692"/>
              <a:gd name="connsiteY2" fmla="*/ 164821 h 254432"/>
              <a:gd name="connsiteX3" fmla="*/ 198958 w 202692"/>
              <a:gd name="connsiteY3" fmla="*/ 154686 h 254432"/>
              <a:gd name="connsiteX4" fmla="*/ 196290 w 202692"/>
              <a:gd name="connsiteY4" fmla="*/ 150953 h 254432"/>
              <a:gd name="connsiteX5" fmla="*/ 168287 w 202692"/>
              <a:gd name="connsiteY5" fmla="*/ 145352 h 254432"/>
              <a:gd name="connsiteX6" fmla="*/ 165620 w 202692"/>
              <a:gd name="connsiteY6" fmla="*/ 146685 h 254432"/>
              <a:gd name="connsiteX7" fmla="*/ 163487 w 202692"/>
              <a:gd name="connsiteY7" fmla="*/ 152553 h 254432"/>
              <a:gd name="connsiteX8" fmla="*/ 181622 w 202692"/>
              <a:gd name="connsiteY8" fmla="*/ 161887 h 254432"/>
              <a:gd name="connsiteX9" fmla="*/ 181622 w 202692"/>
              <a:gd name="connsiteY9" fmla="*/ 189624 h 254432"/>
              <a:gd name="connsiteX10" fmla="*/ 93345 w 202692"/>
              <a:gd name="connsiteY10" fmla="*/ 190424 h 254432"/>
              <a:gd name="connsiteX11" fmla="*/ 93611 w 202692"/>
              <a:gd name="connsiteY11" fmla="*/ 174155 h 254432"/>
              <a:gd name="connsiteX12" fmla="*/ 93878 w 202692"/>
              <a:gd name="connsiteY12" fmla="*/ 163754 h 254432"/>
              <a:gd name="connsiteX13" fmla="*/ 91478 w 202692"/>
              <a:gd name="connsiteY13" fmla="*/ 160020 h 254432"/>
              <a:gd name="connsiteX14" fmla="*/ 64274 w 202692"/>
              <a:gd name="connsiteY14" fmla="*/ 156819 h 254432"/>
              <a:gd name="connsiteX15" fmla="*/ 61340 w 202692"/>
              <a:gd name="connsiteY15" fmla="*/ 157886 h 254432"/>
              <a:gd name="connsiteX16" fmla="*/ 59741 w 202692"/>
              <a:gd name="connsiteY16" fmla="*/ 163487 h 254432"/>
              <a:gd name="connsiteX17" fmla="*/ 76276 w 202692"/>
              <a:gd name="connsiteY17" fmla="*/ 171488 h 254432"/>
              <a:gd name="connsiteX18" fmla="*/ 78143 w 202692"/>
              <a:gd name="connsiteY18" fmla="*/ 240830 h 254432"/>
              <a:gd name="connsiteX19" fmla="*/ 80010 w 202692"/>
              <a:gd name="connsiteY19" fmla="*/ 254432 h 254432"/>
              <a:gd name="connsiteX20" fmla="*/ 88810 w 202692"/>
              <a:gd name="connsiteY20" fmla="*/ 254432 h 254432"/>
              <a:gd name="connsiteX21" fmla="*/ 92545 w 202692"/>
              <a:gd name="connsiteY21" fmla="*/ 246431 h 254432"/>
              <a:gd name="connsiteX22" fmla="*/ 200558 w 202692"/>
              <a:gd name="connsiteY22" fmla="*/ 245897 h 254432"/>
              <a:gd name="connsiteX23" fmla="*/ 202692 w 202692"/>
              <a:gd name="connsiteY23" fmla="*/ 239497 h 254432"/>
              <a:gd name="connsiteX24" fmla="*/ 200558 w 202692"/>
              <a:gd name="connsiteY24" fmla="*/ 236830 h 254432"/>
              <a:gd name="connsiteX26" fmla="*/ 181622 w 202692"/>
              <a:gd name="connsiteY26" fmla="*/ 200025 h 254432"/>
              <a:gd name="connsiteX27" fmla="*/ 181622 w 202692"/>
              <a:gd name="connsiteY27" fmla="*/ 235229 h 254432"/>
              <a:gd name="connsiteX28" fmla="*/ 93078 w 202692"/>
              <a:gd name="connsiteY28" fmla="*/ 236030 h 254432"/>
              <a:gd name="connsiteX29" fmla="*/ 93345 w 202692"/>
              <a:gd name="connsiteY29" fmla="*/ 200825 h 254432"/>
              <a:gd name="connsiteX31" fmla="*/ 133350 w 202692"/>
              <a:gd name="connsiteY31" fmla="*/ 140018 h 254432"/>
              <a:gd name="connsiteX32" fmla="*/ 138684 w 202692"/>
              <a:gd name="connsiteY32" fmla="*/ 143485 h 254432"/>
              <a:gd name="connsiteX33" fmla="*/ 146151 w 202692"/>
              <a:gd name="connsiteY33" fmla="*/ 139750 h 254432"/>
              <a:gd name="connsiteX34" fmla="*/ 145084 w 202692"/>
              <a:gd name="connsiteY34" fmla="*/ 133617 h 254432"/>
              <a:gd name="connsiteX35" fmla="*/ 135217 w 202692"/>
              <a:gd name="connsiteY35" fmla="*/ 117615 h 254432"/>
              <a:gd name="connsiteX36" fmla="*/ 124282 w 202692"/>
              <a:gd name="connsiteY36" fmla="*/ 113881 h 254432"/>
              <a:gd name="connsiteX37" fmla="*/ 93878 w 202692"/>
              <a:gd name="connsiteY37" fmla="*/ 87478 h 254432"/>
              <a:gd name="connsiteX38" fmla="*/ 125882 w 202692"/>
              <a:gd name="connsiteY38" fmla="*/ 41339 h 254432"/>
              <a:gd name="connsiteX39" fmla="*/ 130949 w 202692"/>
              <a:gd name="connsiteY39" fmla="*/ 34137 h 254432"/>
              <a:gd name="connsiteX40" fmla="*/ 130682 w 202692"/>
              <a:gd name="connsiteY40" fmla="*/ 31204 h 254432"/>
              <a:gd name="connsiteX41" fmla="*/ 119481 w 202692"/>
              <a:gd name="connsiteY41" fmla="*/ 25870 h 254432"/>
              <a:gd name="connsiteX42" fmla="*/ 115481 w 202692"/>
              <a:gd name="connsiteY42" fmla="*/ 25870 h 254432"/>
              <a:gd name="connsiteX43" fmla="*/ 107479 w 202692"/>
              <a:gd name="connsiteY43" fmla="*/ 30137 h 254432"/>
              <a:gd name="connsiteX44" fmla="*/ 31737 w 202692"/>
              <a:gd name="connsiteY44" fmla="*/ 31471 h 254432"/>
              <a:gd name="connsiteX45" fmla="*/ 9601 w 202692"/>
              <a:gd name="connsiteY45" fmla="*/ 29604 h 254432"/>
              <a:gd name="connsiteX46" fmla="*/ 8267 w 202692"/>
              <a:gd name="connsiteY46" fmla="*/ 32804 h 254432"/>
              <a:gd name="connsiteX47" fmla="*/ 9068 w 202692"/>
              <a:gd name="connsiteY47" fmla="*/ 34672 h 254432"/>
              <a:gd name="connsiteX48" fmla="*/ 28270 w 202692"/>
              <a:gd name="connsiteY48" fmla="*/ 45606 h 254432"/>
              <a:gd name="connsiteX49" fmla="*/ 46938 w 202692"/>
              <a:gd name="connsiteY49" fmla="*/ 41606 h 254432"/>
              <a:gd name="connsiteX50" fmla="*/ 105880 w 202692"/>
              <a:gd name="connsiteY50" fmla="*/ 40005 h 254432"/>
              <a:gd name="connsiteX51" fmla="*/ 800 w 202692"/>
              <a:gd name="connsiteY51" fmla="*/ 150153 h 254432"/>
              <a:gd name="connsiteX52" fmla="*/ 800 w 202692"/>
              <a:gd name="connsiteY52" fmla="*/ 152286 h 254432"/>
              <a:gd name="connsiteX53" fmla="*/ 2933 w 202692"/>
              <a:gd name="connsiteY53" fmla="*/ 154686 h 254432"/>
              <a:gd name="connsiteX54" fmla="*/ 5066 w 202692"/>
              <a:gd name="connsiteY54" fmla="*/ 154419 h 254432"/>
              <a:gd name="connsiteX55" fmla="*/ 86144 w 202692"/>
              <a:gd name="connsiteY55" fmla="*/ 95479 h 254432"/>
              <a:gd name="connsiteX57" fmla="*/ 122148 w 202692"/>
              <a:gd name="connsiteY57" fmla="*/ 77877 h 254432"/>
              <a:gd name="connsiteX58" fmla="*/ 122948 w 202692"/>
              <a:gd name="connsiteY58" fmla="*/ 80543 h 254432"/>
              <a:gd name="connsiteX59" fmla="*/ 141884 w 202692"/>
              <a:gd name="connsiteY59" fmla="*/ 91478 h 254432"/>
              <a:gd name="connsiteX60" fmla="*/ 158953 w 202692"/>
              <a:gd name="connsiteY60" fmla="*/ 86944 h 254432"/>
              <a:gd name="connsiteX61" fmla="*/ 183756 w 202692"/>
              <a:gd name="connsiteY61" fmla="*/ 85611 h 254432"/>
              <a:gd name="connsiteX62" fmla="*/ 183756 w 202692"/>
              <a:gd name="connsiteY62" fmla="*/ 104813 h 254432"/>
              <a:gd name="connsiteX63" fmla="*/ 184823 w 202692"/>
              <a:gd name="connsiteY63" fmla="*/ 141084 h 254432"/>
              <a:gd name="connsiteX64" fmla="*/ 194424 w 202692"/>
              <a:gd name="connsiteY64" fmla="*/ 141084 h 254432"/>
              <a:gd name="connsiteX65" fmla="*/ 200025 w 202692"/>
              <a:gd name="connsiteY65" fmla="*/ 99213 h 254432"/>
              <a:gd name="connsiteX66" fmla="*/ 200025 w 202692"/>
              <a:gd name="connsiteY66" fmla="*/ 25070 h 254432"/>
              <a:gd name="connsiteX67" fmla="*/ 200558 w 202692"/>
              <a:gd name="connsiteY67" fmla="*/ 11468 h 254432"/>
              <a:gd name="connsiteX68" fmla="*/ 197624 w 202692"/>
              <a:gd name="connsiteY68" fmla="*/ 6400 h 254432"/>
              <a:gd name="connsiteX69" fmla="*/ 165353 w 202692"/>
              <a:gd name="connsiteY69" fmla="*/ 0 h 254432"/>
              <a:gd name="connsiteX70" fmla="*/ 162420 w 202692"/>
              <a:gd name="connsiteY70" fmla="*/ 1334 h 254432"/>
              <a:gd name="connsiteX71" fmla="*/ 160820 w 202692"/>
              <a:gd name="connsiteY71" fmla="*/ 7201 h 254432"/>
              <a:gd name="connsiteX72" fmla="*/ 183756 w 202692"/>
              <a:gd name="connsiteY72" fmla="*/ 20269 h 254432"/>
              <a:gd name="connsiteX73" fmla="*/ 183756 w 202692"/>
              <a:gd name="connsiteY73" fmla="*/ 75476 h 254432"/>
              <a:gd name="connsiteX74" fmla="*/ 144551 w 202692"/>
              <a:gd name="connsiteY74" fmla="*/ 76810 h 254432"/>
              <a:gd name="connsiteX75" fmla="*/ 123482 w 202692"/>
              <a:gd name="connsiteY75" fmla="*/ 75476 h 2544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</a:cxnLst>
            <a:rect l="l" t="t" r="r" b="b"/>
            <a:pathLst>
              <a:path w="202692" h="254432">
                <a:moveTo>
                  <a:pt x="195757" y="235229"/>
                </a:moveTo>
                <a:cubicBezTo>
                  <a:pt x="197091" y="229362"/>
                  <a:pt x="198158" y="219761"/>
                  <a:pt x="198158" y="212560"/>
                </a:cubicBezTo>
                <a:lnTo>
                  <a:pt x="198158" y="164821"/>
                </a:lnTo>
                <a:lnTo>
                  <a:pt x="198958" y="154686"/>
                </a:lnTo>
                <a:cubicBezTo>
                  <a:pt x="198958" y="153086"/>
                  <a:pt x="198424" y="151753"/>
                  <a:pt x="196290" y="150953"/>
                </a:cubicBezTo>
                <a:cubicBezTo>
                  <a:pt x="189890" y="148285"/>
                  <a:pt x="176555" y="145885"/>
                  <a:pt x="168287" y="145352"/>
                </a:cubicBezTo>
                <a:cubicBezTo>
                  <a:pt x="166420" y="145352"/>
                  <a:pt x="165888" y="145618"/>
                  <a:pt x="165620" y="146685"/>
                </a:cubicBezTo>
                <a:lnTo>
                  <a:pt x="163487" y="152553"/>
                </a:lnTo>
                <a:cubicBezTo>
                  <a:pt x="170954" y="154953"/>
                  <a:pt x="177622" y="158420"/>
                  <a:pt x="181622" y="161887"/>
                </a:cubicBezTo>
                <a:lnTo>
                  <a:pt x="181622" y="189624"/>
                </a:lnTo>
                <a:lnTo>
                  <a:pt x="93345" y="190424"/>
                </a:lnTo>
                <a:lnTo>
                  <a:pt x="93611" y="174155"/>
                </a:lnTo>
                <a:lnTo>
                  <a:pt x="93878" y="163754"/>
                </a:lnTo>
                <a:cubicBezTo>
                  <a:pt x="93878" y="161620"/>
                  <a:pt x="93345" y="160554"/>
                  <a:pt x="91478" y="160020"/>
                </a:cubicBezTo>
                <a:cubicBezTo>
                  <a:pt x="85077" y="158153"/>
                  <a:pt x="72275" y="156819"/>
                  <a:pt x="64274" y="156819"/>
                </a:cubicBezTo>
                <a:cubicBezTo>
                  <a:pt x="62407" y="156819"/>
                  <a:pt x="61607" y="157353"/>
                  <a:pt x="61340" y="157886"/>
                </a:cubicBezTo>
                <a:lnTo>
                  <a:pt x="59741" y="163487"/>
                </a:lnTo>
                <a:cubicBezTo>
                  <a:pt x="66408" y="165353"/>
                  <a:pt x="72809" y="168288"/>
                  <a:pt x="76276" y="171488"/>
                </a:cubicBezTo>
                <a:lnTo>
                  <a:pt x="78143" y="240830"/>
                </a:lnTo>
                <a:cubicBezTo>
                  <a:pt x="78143" y="245097"/>
                  <a:pt x="78676" y="250698"/>
                  <a:pt x="80010" y="254432"/>
                </a:cubicBezTo>
                <a:lnTo>
                  <a:pt x="88810" y="254432"/>
                </a:lnTo>
                <a:cubicBezTo>
                  <a:pt x="90144" y="252565"/>
                  <a:pt x="91745" y="250165"/>
                  <a:pt x="92545" y="246431"/>
                </a:cubicBezTo>
                <a:cubicBezTo>
                  <a:pt x="115214" y="246431"/>
                  <a:pt x="178155" y="245897"/>
                  <a:pt x="200558" y="245897"/>
                </a:cubicBezTo>
                <a:cubicBezTo>
                  <a:pt x="201625" y="244831"/>
                  <a:pt x="202692" y="242164"/>
                  <a:pt x="202692" y="239497"/>
                </a:cubicBezTo>
                <a:cubicBezTo>
                  <a:pt x="202692" y="238430"/>
                  <a:pt x="201892" y="237363"/>
                  <a:pt x="200558" y="236830"/>
                </a:cubicBezTo>
                <a:moveTo>
                  <a:pt x="181622" y="200025"/>
                </a:moveTo>
                <a:lnTo>
                  <a:pt x="181622" y="235229"/>
                </a:lnTo>
                <a:lnTo>
                  <a:pt x="93078" y="236030"/>
                </a:lnTo>
                <a:lnTo>
                  <a:pt x="93345" y="200825"/>
                </a:lnTo>
                <a:moveTo>
                  <a:pt x="133350" y="140018"/>
                </a:moveTo>
                <a:cubicBezTo>
                  <a:pt x="134950" y="141618"/>
                  <a:pt x="137084" y="143218"/>
                  <a:pt x="138684" y="143485"/>
                </a:cubicBezTo>
                <a:cubicBezTo>
                  <a:pt x="141351" y="144285"/>
                  <a:pt x="145351" y="142418"/>
                  <a:pt x="146151" y="139750"/>
                </a:cubicBezTo>
                <a:cubicBezTo>
                  <a:pt x="146951" y="138150"/>
                  <a:pt x="146418" y="136551"/>
                  <a:pt x="145084" y="133617"/>
                </a:cubicBezTo>
                <a:cubicBezTo>
                  <a:pt x="143218" y="129616"/>
                  <a:pt x="138684" y="122415"/>
                  <a:pt x="135217" y="117615"/>
                </a:cubicBezTo>
                <a:lnTo>
                  <a:pt x="124282" y="113881"/>
                </a:lnTo>
                <a:lnTo>
                  <a:pt x="93878" y="87478"/>
                </a:lnTo>
                <a:cubicBezTo>
                  <a:pt x="107747" y="72275"/>
                  <a:pt x="118681" y="56541"/>
                  <a:pt x="125882" y="41339"/>
                </a:cubicBezTo>
                <a:lnTo>
                  <a:pt x="130949" y="34137"/>
                </a:lnTo>
                <a:cubicBezTo>
                  <a:pt x="131749" y="33071"/>
                  <a:pt x="131749" y="32003"/>
                  <a:pt x="130682" y="31204"/>
                </a:cubicBezTo>
                <a:cubicBezTo>
                  <a:pt x="128282" y="29604"/>
                  <a:pt x="122682" y="27204"/>
                  <a:pt x="119481" y="25870"/>
                </a:cubicBezTo>
                <a:cubicBezTo>
                  <a:pt x="118414" y="25603"/>
                  <a:pt x="116814" y="25603"/>
                  <a:pt x="115481" y="25870"/>
                </a:cubicBezTo>
                <a:lnTo>
                  <a:pt x="107479" y="30137"/>
                </a:lnTo>
                <a:cubicBezTo>
                  <a:pt x="94411" y="30671"/>
                  <a:pt x="41604" y="31471"/>
                  <a:pt x="31737" y="31471"/>
                </a:cubicBezTo>
                <a:cubicBezTo>
                  <a:pt x="25336" y="31471"/>
                  <a:pt x="16269" y="30671"/>
                  <a:pt x="9601" y="29604"/>
                </a:cubicBezTo>
                <a:lnTo>
                  <a:pt x="8267" y="32804"/>
                </a:lnTo>
                <a:cubicBezTo>
                  <a:pt x="8001" y="33338"/>
                  <a:pt x="8267" y="34137"/>
                  <a:pt x="9068" y="34672"/>
                </a:cubicBezTo>
                <a:cubicBezTo>
                  <a:pt x="14401" y="38938"/>
                  <a:pt x="21603" y="43206"/>
                  <a:pt x="28270" y="45606"/>
                </a:cubicBezTo>
                <a:cubicBezTo>
                  <a:pt x="32803" y="43739"/>
                  <a:pt x="42139" y="41872"/>
                  <a:pt x="46938" y="41606"/>
                </a:cubicBezTo>
                <a:cubicBezTo>
                  <a:pt x="54673" y="41072"/>
                  <a:pt x="91478" y="40005"/>
                  <a:pt x="105880" y="40005"/>
                </a:cubicBezTo>
                <a:cubicBezTo>
                  <a:pt x="86944" y="77610"/>
                  <a:pt x="49339" y="118949"/>
                  <a:pt x="800" y="150153"/>
                </a:cubicBezTo>
                <a:cubicBezTo>
                  <a:pt x="0" y="150953"/>
                  <a:pt x="267" y="151753"/>
                  <a:pt x="800" y="152286"/>
                </a:cubicBezTo>
                <a:lnTo>
                  <a:pt x="2933" y="154686"/>
                </a:lnTo>
                <a:cubicBezTo>
                  <a:pt x="3466" y="154953"/>
                  <a:pt x="4266" y="154953"/>
                  <a:pt x="5066" y="154419"/>
                </a:cubicBezTo>
                <a:cubicBezTo>
                  <a:pt x="35471" y="138950"/>
                  <a:pt x="63741" y="118148"/>
                  <a:pt x="86144" y="95479"/>
                </a:cubicBezTo>
                <a:moveTo>
                  <a:pt x="122148" y="77877"/>
                </a:moveTo>
                <a:cubicBezTo>
                  <a:pt x="121615" y="78943"/>
                  <a:pt x="122148" y="79743"/>
                  <a:pt x="122948" y="80543"/>
                </a:cubicBezTo>
                <a:cubicBezTo>
                  <a:pt x="128015" y="84544"/>
                  <a:pt x="134683" y="88544"/>
                  <a:pt x="141884" y="91478"/>
                </a:cubicBezTo>
                <a:cubicBezTo>
                  <a:pt x="146951" y="89078"/>
                  <a:pt x="153885" y="87478"/>
                  <a:pt x="158953" y="86944"/>
                </a:cubicBezTo>
                <a:cubicBezTo>
                  <a:pt x="163754" y="86411"/>
                  <a:pt x="175489" y="85878"/>
                  <a:pt x="183756" y="85611"/>
                </a:cubicBezTo>
                <a:lnTo>
                  <a:pt x="183756" y="104813"/>
                </a:lnTo>
                <a:cubicBezTo>
                  <a:pt x="183756" y="114681"/>
                  <a:pt x="183756" y="132283"/>
                  <a:pt x="184823" y="141084"/>
                </a:cubicBezTo>
                <a:lnTo>
                  <a:pt x="194424" y="141084"/>
                </a:lnTo>
                <a:cubicBezTo>
                  <a:pt x="198158" y="131483"/>
                  <a:pt x="200025" y="115215"/>
                  <a:pt x="200025" y="99213"/>
                </a:cubicBezTo>
                <a:lnTo>
                  <a:pt x="200025" y="25070"/>
                </a:lnTo>
                <a:lnTo>
                  <a:pt x="200558" y="11468"/>
                </a:lnTo>
                <a:cubicBezTo>
                  <a:pt x="200558" y="9068"/>
                  <a:pt x="199758" y="7201"/>
                  <a:pt x="197624" y="6400"/>
                </a:cubicBezTo>
                <a:cubicBezTo>
                  <a:pt x="190157" y="3734"/>
                  <a:pt x="174422" y="267"/>
                  <a:pt x="165353" y="0"/>
                </a:cubicBezTo>
                <a:cubicBezTo>
                  <a:pt x="163487" y="0"/>
                  <a:pt x="162953" y="267"/>
                  <a:pt x="162420" y="1334"/>
                </a:cubicBezTo>
                <a:lnTo>
                  <a:pt x="160820" y="7201"/>
                </a:lnTo>
                <a:cubicBezTo>
                  <a:pt x="170154" y="10135"/>
                  <a:pt x="178688" y="14669"/>
                  <a:pt x="183756" y="20269"/>
                </a:cubicBezTo>
                <a:lnTo>
                  <a:pt x="183756" y="75476"/>
                </a:lnTo>
                <a:cubicBezTo>
                  <a:pt x="171754" y="76276"/>
                  <a:pt x="152819" y="76810"/>
                  <a:pt x="144551" y="76810"/>
                </a:cubicBezTo>
                <a:cubicBezTo>
                  <a:pt x="137884" y="76810"/>
                  <a:pt x="129882" y="76276"/>
                  <a:pt x="123482" y="7547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3" name="Freeform 163"/>
          <p:cNvSpPr/>
          <p:nvPr/>
        </p:nvSpPr>
        <p:spPr>
          <a:xfrm>
            <a:off x="6818933" y="8802828"/>
            <a:ext cx="206959" cy="255765"/>
          </a:xfrm>
          <a:custGeom>
            <a:avLst/>
            <a:gdLst>
              <a:gd name="connsiteX0" fmla="*/ 168821 w 206959"/>
              <a:gd name="connsiteY0" fmla="*/ 6934 h 255765"/>
              <a:gd name="connsiteX1" fmla="*/ 189891 w 206959"/>
              <a:gd name="connsiteY1" fmla="*/ 19469 h 255765"/>
              <a:gd name="connsiteX2" fmla="*/ 189891 w 206959"/>
              <a:gd name="connsiteY2" fmla="*/ 105880 h 255765"/>
              <a:gd name="connsiteX3" fmla="*/ 152286 w 206959"/>
              <a:gd name="connsiteY3" fmla="*/ 106947 h 255765"/>
              <a:gd name="connsiteX4" fmla="*/ 152286 w 206959"/>
              <a:gd name="connsiteY4" fmla="*/ 40539 h 255765"/>
              <a:gd name="connsiteX5" fmla="*/ 152819 w 206959"/>
              <a:gd name="connsiteY5" fmla="*/ 29337 h 255765"/>
              <a:gd name="connsiteX6" fmla="*/ 150152 w 206959"/>
              <a:gd name="connsiteY6" fmla="*/ 24536 h 255765"/>
              <a:gd name="connsiteX7" fmla="*/ 122149 w 206959"/>
              <a:gd name="connsiteY7" fmla="*/ 18669 h 255765"/>
              <a:gd name="connsiteX8" fmla="*/ 119214 w 206959"/>
              <a:gd name="connsiteY8" fmla="*/ 20269 h 255765"/>
              <a:gd name="connsiteX9" fmla="*/ 117615 w 206959"/>
              <a:gd name="connsiteY9" fmla="*/ 25603 h 255765"/>
              <a:gd name="connsiteX10" fmla="*/ 136551 w 206959"/>
              <a:gd name="connsiteY10" fmla="*/ 37071 h 255765"/>
              <a:gd name="connsiteX11" fmla="*/ 136551 w 206959"/>
              <a:gd name="connsiteY11" fmla="*/ 150419 h 255765"/>
              <a:gd name="connsiteX12" fmla="*/ 37871 w 206959"/>
              <a:gd name="connsiteY12" fmla="*/ 163754 h 255765"/>
              <a:gd name="connsiteX13" fmla="*/ 33338 w 206959"/>
              <a:gd name="connsiteY13" fmla="*/ 159220 h 255765"/>
              <a:gd name="connsiteX14" fmla="*/ 33338 w 206959"/>
              <a:gd name="connsiteY14" fmla="*/ 66408 h 255765"/>
              <a:gd name="connsiteX15" fmla="*/ 96545 w 206959"/>
              <a:gd name="connsiteY15" fmla="*/ 63741 h 255765"/>
              <a:gd name="connsiteX16" fmla="*/ 99746 w 206959"/>
              <a:gd name="connsiteY16" fmla="*/ 62408 h 255765"/>
              <a:gd name="connsiteX17" fmla="*/ 101879 w 206959"/>
              <a:gd name="connsiteY17" fmla="*/ 54407 h 255765"/>
              <a:gd name="connsiteX18" fmla="*/ 98946 w 206959"/>
              <a:gd name="connsiteY18" fmla="*/ 51207 h 255765"/>
              <a:gd name="connsiteX19" fmla="*/ 79743 w 206959"/>
              <a:gd name="connsiteY19" fmla="*/ 49606 h 255765"/>
              <a:gd name="connsiteX20" fmla="*/ 73609 w 206959"/>
              <a:gd name="connsiteY20" fmla="*/ 53340 h 255765"/>
              <a:gd name="connsiteX21" fmla="*/ 33871 w 206959"/>
              <a:gd name="connsiteY21" fmla="*/ 56007 h 255765"/>
              <a:gd name="connsiteX22" fmla="*/ 3734 w 206959"/>
              <a:gd name="connsiteY22" fmla="*/ 54140 h 255765"/>
              <a:gd name="connsiteX23" fmla="*/ 1067 w 206959"/>
              <a:gd name="connsiteY23" fmla="*/ 55474 h 255765"/>
              <a:gd name="connsiteX24" fmla="*/ 0 w 206959"/>
              <a:gd name="connsiteY24" fmla="*/ 61075 h 255765"/>
              <a:gd name="connsiteX25" fmla="*/ 16802 w 206959"/>
              <a:gd name="connsiteY25" fmla="*/ 68009 h 255765"/>
              <a:gd name="connsiteX26" fmla="*/ 16802 w 206959"/>
              <a:gd name="connsiteY26" fmla="*/ 154686 h 255765"/>
              <a:gd name="connsiteX27" fmla="*/ 17869 w 206959"/>
              <a:gd name="connsiteY27" fmla="*/ 166421 h 255765"/>
              <a:gd name="connsiteX28" fmla="*/ 33338 w 206959"/>
              <a:gd name="connsiteY28" fmla="*/ 178422 h 255765"/>
              <a:gd name="connsiteX29" fmla="*/ 42139 w 206959"/>
              <a:gd name="connsiteY29" fmla="*/ 178156 h 255765"/>
              <a:gd name="connsiteX30" fmla="*/ 136551 w 206959"/>
              <a:gd name="connsiteY30" fmla="*/ 159754 h 255765"/>
              <a:gd name="connsiteX31" fmla="*/ 136551 w 206959"/>
              <a:gd name="connsiteY31" fmla="*/ 192825 h 255765"/>
              <a:gd name="connsiteX32" fmla="*/ 137617 w 206959"/>
              <a:gd name="connsiteY32" fmla="*/ 236563 h 255765"/>
              <a:gd name="connsiteX33" fmla="*/ 146951 w 206959"/>
              <a:gd name="connsiteY33" fmla="*/ 236563 h 255765"/>
              <a:gd name="connsiteX34" fmla="*/ 152286 w 206959"/>
              <a:gd name="connsiteY34" fmla="*/ 186957 h 255765"/>
              <a:gd name="connsiteX35" fmla="*/ 152286 w 206959"/>
              <a:gd name="connsiteY35" fmla="*/ 117882 h 255765"/>
              <a:gd name="connsiteX36" fmla="*/ 189891 w 206959"/>
              <a:gd name="connsiteY36" fmla="*/ 116815 h 255765"/>
              <a:gd name="connsiteX37" fmla="*/ 189891 w 206959"/>
              <a:gd name="connsiteY37" fmla="*/ 211760 h 255765"/>
              <a:gd name="connsiteX38" fmla="*/ 190957 w 206959"/>
              <a:gd name="connsiteY38" fmla="*/ 255765 h 255765"/>
              <a:gd name="connsiteX39" fmla="*/ 200558 w 206959"/>
              <a:gd name="connsiteY39" fmla="*/ 255765 h 255765"/>
              <a:gd name="connsiteX40" fmla="*/ 206159 w 206959"/>
              <a:gd name="connsiteY40" fmla="*/ 205625 h 255765"/>
              <a:gd name="connsiteX41" fmla="*/ 206159 w 206959"/>
              <a:gd name="connsiteY41" fmla="*/ 23737 h 255765"/>
              <a:gd name="connsiteX42" fmla="*/ 206693 w 206959"/>
              <a:gd name="connsiteY42" fmla="*/ 11202 h 255765"/>
              <a:gd name="connsiteX43" fmla="*/ 203492 w 206959"/>
              <a:gd name="connsiteY43" fmla="*/ 6135 h 255765"/>
              <a:gd name="connsiteX44" fmla="*/ 173355 w 206959"/>
              <a:gd name="connsiteY44" fmla="*/ 0 h 255765"/>
              <a:gd name="connsiteX45" fmla="*/ 170688 w 206959"/>
              <a:gd name="connsiteY45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06959" h="255765">
                <a:moveTo>
                  <a:pt x="168821" y="6934"/>
                </a:moveTo>
                <a:cubicBezTo>
                  <a:pt x="177622" y="9868"/>
                  <a:pt x="185624" y="14135"/>
                  <a:pt x="189891" y="19469"/>
                </a:cubicBezTo>
                <a:lnTo>
                  <a:pt x="189891" y="105880"/>
                </a:lnTo>
                <a:lnTo>
                  <a:pt x="152286" y="106947"/>
                </a:lnTo>
                <a:lnTo>
                  <a:pt x="152286" y="40539"/>
                </a:lnTo>
                <a:lnTo>
                  <a:pt x="152819" y="29337"/>
                </a:lnTo>
                <a:cubicBezTo>
                  <a:pt x="152819" y="26937"/>
                  <a:pt x="152019" y="25603"/>
                  <a:pt x="150152" y="24536"/>
                </a:cubicBezTo>
                <a:cubicBezTo>
                  <a:pt x="144018" y="21869"/>
                  <a:pt x="130149" y="18936"/>
                  <a:pt x="122149" y="18669"/>
                </a:cubicBezTo>
                <a:cubicBezTo>
                  <a:pt x="120548" y="18669"/>
                  <a:pt x="119482" y="19203"/>
                  <a:pt x="119214" y="20269"/>
                </a:cubicBezTo>
                <a:lnTo>
                  <a:pt x="117615" y="25603"/>
                </a:lnTo>
                <a:cubicBezTo>
                  <a:pt x="125349" y="28270"/>
                  <a:pt x="132550" y="32271"/>
                  <a:pt x="136551" y="37071"/>
                </a:cubicBezTo>
                <a:lnTo>
                  <a:pt x="136551" y="150419"/>
                </a:lnTo>
                <a:cubicBezTo>
                  <a:pt x="107747" y="157886"/>
                  <a:pt x="64008" y="163220"/>
                  <a:pt x="37871" y="163754"/>
                </a:cubicBezTo>
                <a:cubicBezTo>
                  <a:pt x="34404" y="163754"/>
                  <a:pt x="33338" y="162420"/>
                  <a:pt x="33338" y="159220"/>
                </a:cubicBezTo>
                <a:lnTo>
                  <a:pt x="33338" y="66408"/>
                </a:lnTo>
                <a:lnTo>
                  <a:pt x="96545" y="63741"/>
                </a:lnTo>
                <a:cubicBezTo>
                  <a:pt x="97612" y="63741"/>
                  <a:pt x="98946" y="63208"/>
                  <a:pt x="99746" y="62408"/>
                </a:cubicBezTo>
                <a:cubicBezTo>
                  <a:pt x="100812" y="61341"/>
                  <a:pt x="101879" y="58141"/>
                  <a:pt x="101879" y="54407"/>
                </a:cubicBezTo>
                <a:cubicBezTo>
                  <a:pt x="101879" y="52540"/>
                  <a:pt x="100812" y="51473"/>
                  <a:pt x="98946" y="51207"/>
                </a:cubicBezTo>
                <a:cubicBezTo>
                  <a:pt x="94679" y="50406"/>
                  <a:pt x="85344" y="49606"/>
                  <a:pt x="79743" y="49606"/>
                </a:cubicBezTo>
                <a:lnTo>
                  <a:pt x="73609" y="53340"/>
                </a:lnTo>
                <a:cubicBezTo>
                  <a:pt x="67742" y="54140"/>
                  <a:pt x="46139" y="55474"/>
                  <a:pt x="33871" y="56007"/>
                </a:cubicBezTo>
                <a:cubicBezTo>
                  <a:pt x="26936" y="54940"/>
                  <a:pt x="10935" y="54140"/>
                  <a:pt x="3734" y="54140"/>
                </a:cubicBezTo>
                <a:cubicBezTo>
                  <a:pt x="2133" y="54140"/>
                  <a:pt x="1333" y="54673"/>
                  <a:pt x="1067" y="55474"/>
                </a:cubicBezTo>
                <a:lnTo>
                  <a:pt x="0" y="61075"/>
                </a:lnTo>
                <a:cubicBezTo>
                  <a:pt x="6401" y="62141"/>
                  <a:pt x="12802" y="64808"/>
                  <a:pt x="16802" y="68009"/>
                </a:cubicBezTo>
                <a:lnTo>
                  <a:pt x="16802" y="154686"/>
                </a:lnTo>
                <a:cubicBezTo>
                  <a:pt x="16802" y="159754"/>
                  <a:pt x="17069" y="163754"/>
                  <a:pt x="17869" y="166421"/>
                </a:cubicBezTo>
                <a:cubicBezTo>
                  <a:pt x="20269" y="173889"/>
                  <a:pt x="25603" y="178422"/>
                  <a:pt x="33338" y="178422"/>
                </a:cubicBezTo>
                <a:cubicBezTo>
                  <a:pt x="36005" y="178422"/>
                  <a:pt x="38939" y="178422"/>
                  <a:pt x="42139" y="178156"/>
                </a:cubicBezTo>
                <a:cubicBezTo>
                  <a:pt x="68808" y="176288"/>
                  <a:pt x="107480" y="169621"/>
                  <a:pt x="136551" y="159754"/>
                </a:cubicBezTo>
                <a:lnTo>
                  <a:pt x="136551" y="192825"/>
                </a:lnTo>
                <a:cubicBezTo>
                  <a:pt x="136551" y="204026"/>
                  <a:pt x="136817" y="225628"/>
                  <a:pt x="137617" y="236563"/>
                </a:cubicBezTo>
                <a:lnTo>
                  <a:pt x="146951" y="236563"/>
                </a:lnTo>
                <a:cubicBezTo>
                  <a:pt x="150152" y="222962"/>
                  <a:pt x="152286" y="201092"/>
                  <a:pt x="152286" y="186957"/>
                </a:cubicBezTo>
                <a:lnTo>
                  <a:pt x="152286" y="117882"/>
                </a:lnTo>
                <a:lnTo>
                  <a:pt x="189891" y="116815"/>
                </a:lnTo>
                <a:lnTo>
                  <a:pt x="189891" y="211760"/>
                </a:lnTo>
                <a:cubicBezTo>
                  <a:pt x="189891" y="222962"/>
                  <a:pt x="190424" y="245364"/>
                  <a:pt x="190957" y="255765"/>
                </a:cubicBezTo>
                <a:lnTo>
                  <a:pt x="200558" y="255765"/>
                </a:lnTo>
                <a:cubicBezTo>
                  <a:pt x="204026" y="242164"/>
                  <a:pt x="206159" y="220028"/>
                  <a:pt x="206159" y="205625"/>
                </a:cubicBezTo>
                <a:lnTo>
                  <a:pt x="206159" y="23737"/>
                </a:lnTo>
                <a:lnTo>
                  <a:pt x="206693" y="11202"/>
                </a:lnTo>
                <a:cubicBezTo>
                  <a:pt x="206959" y="8801"/>
                  <a:pt x="206159" y="7201"/>
                  <a:pt x="203492" y="6135"/>
                </a:cubicBezTo>
                <a:cubicBezTo>
                  <a:pt x="197092" y="3467"/>
                  <a:pt x="181890" y="267"/>
                  <a:pt x="173355" y="0"/>
                </a:cubicBezTo>
                <a:cubicBezTo>
                  <a:pt x="171755" y="0"/>
                  <a:pt x="170955" y="267"/>
                  <a:pt x="170688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4" name="Freeform 164"/>
          <p:cNvSpPr/>
          <p:nvPr/>
        </p:nvSpPr>
        <p:spPr>
          <a:xfrm>
            <a:off x="7058696" y="8802828"/>
            <a:ext cx="206959" cy="255765"/>
          </a:xfrm>
          <a:custGeom>
            <a:avLst/>
            <a:gdLst>
              <a:gd name="connsiteX0" fmla="*/ 86678 w 206959"/>
              <a:gd name="connsiteY0" fmla="*/ 46139 h 255765"/>
              <a:gd name="connsiteX1" fmla="*/ 127482 w 206959"/>
              <a:gd name="connsiteY1" fmla="*/ 85078 h 255765"/>
              <a:gd name="connsiteX2" fmla="*/ 86678 w 206959"/>
              <a:gd name="connsiteY2" fmla="*/ 123749 h 255765"/>
              <a:gd name="connsiteX3" fmla="*/ 45872 w 206959"/>
              <a:gd name="connsiteY3" fmla="*/ 85078 h 255765"/>
              <a:gd name="connsiteX4" fmla="*/ 86678 w 206959"/>
              <a:gd name="connsiteY4" fmla="*/ 46139 h 255765"/>
              <a:gd name="connsiteX6" fmla="*/ 86678 w 206959"/>
              <a:gd name="connsiteY6" fmla="*/ 136017 h 255765"/>
              <a:gd name="connsiteX7" fmla="*/ 144818 w 206959"/>
              <a:gd name="connsiteY7" fmla="*/ 85078 h 255765"/>
              <a:gd name="connsiteX8" fmla="*/ 86678 w 206959"/>
              <a:gd name="connsiteY8" fmla="*/ 33872 h 255765"/>
              <a:gd name="connsiteX9" fmla="*/ 28537 w 206959"/>
              <a:gd name="connsiteY9" fmla="*/ 85078 h 255765"/>
              <a:gd name="connsiteX10" fmla="*/ 86678 w 206959"/>
              <a:gd name="connsiteY10" fmla="*/ 136017 h 255765"/>
              <a:gd name="connsiteX12" fmla="*/ 166954 w 206959"/>
              <a:gd name="connsiteY12" fmla="*/ 6934 h 255765"/>
              <a:gd name="connsiteX13" fmla="*/ 189891 w 206959"/>
              <a:gd name="connsiteY13" fmla="*/ 20269 h 255765"/>
              <a:gd name="connsiteX14" fmla="*/ 189891 w 206959"/>
              <a:gd name="connsiteY14" fmla="*/ 162954 h 255765"/>
              <a:gd name="connsiteX15" fmla="*/ 30670 w 206959"/>
              <a:gd name="connsiteY15" fmla="*/ 178156 h 255765"/>
              <a:gd name="connsiteX16" fmla="*/ 1867 w 206959"/>
              <a:gd name="connsiteY16" fmla="*/ 176023 h 255765"/>
              <a:gd name="connsiteX17" fmla="*/ 533 w 206959"/>
              <a:gd name="connsiteY17" fmla="*/ 178956 h 255765"/>
              <a:gd name="connsiteX18" fmla="*/ 1333 w 206959"/>
              <a:gd name="connsiteY18" fmla="*/ 181622 h 255765"/>
              <a:gd name="connsiteX19" fmla="*/ 27203 w 206959"/>
              <a:gd name="connsiteY19" fmla="*/ 196024 h 255765"/>
              <a:gd name="connsiteX20" fmla="*/ 47472 w 206959"/>
              <a:gd name="connsiteY20" fmla="*/ 191491 h 255765"/>
              <a:gd name="connsiteX21" fmla="*/ 189891 w 206959"/>
              <a:gd name="connsiteY21" fmla="*/ 172021 h 255765"/>
              <a:gd name="connsiteX22" fmla="*/ 189891 w 206959"/>
              <a:gd name="connsiteY22" fmla="*/ 209093 h 255765"/>
              <a:gd name="connsiteX23" fmla="*/ 191223 w 206959"/>
              <a:gd name="connsiteY23" fmla="*/ 255765 h 255765"/>
              <a:gd name="connsiteX24" fmla="*/ 200825 w 206959"/>
              <a:gd name="connsiteY24" fmla="*/ 255765 h 255765"/>
              <a:gd name="connsiteX25" fmla="*/ 206425 w 206959"/>
              <a:gd name="connsiteY25" fmla="*/ 202959 h 255765"/>
              <a:gd name="connsiteX26" fmla="*/ 206425 w 206959"/>
              <a:gd name="connsiteY26" fmla="*/ 25070 h 255765"/>
              <a:gd name="connsiteX27" fmla="*/ 206959 w 206959"/>
              <a:gd name="connsiteY27" fmla="*/ 11468 h 255765"/>
              <a:gd name="connsiteX28" fmla="*/ 203759 w 206959"/>
              <a:gd name="connsiteY28" fmla="*/ 6400 h 255765"/>
              <a:gd name="connsiteX29" fmla="*/ 171754 w 206959"/>
              <a:gd name="connsiteY29" fmla="*/ 0 h 255765"/>
              <a:gd name="connsiteX30" fmla="*/ 168821 w 206959"/>
              <a:gd name="connsiteY30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06959" h="255765">
                <a:moveTo>
                  <a:pt x="86678" y="46139"/>
                </a:moveTo>
                <a:cubicBezTo>
                  <a:pt x="109613" y="46139"/>
                  <a:pt x="127482" y="61341"/>
                  <a:pt x="127482" y="85078"/>
                </a:cubicBezTo>
                <a:cubicBezTo>
                  <a:pt x="127482" y="108547"/>
                  <a:pt x="109613" y="123749"/>
                  <a:pt x="86678" y="123749"/>
                </a:cubicBezTo>
                <a:cubicBezTo>
                  <a:pt x="63741" y="123749"/>
                  <a:pt x="45872" y="108547"/>
                  <a:pt x="45872" y="85078"/>
                </a:cubicBezTo>
                <a:cubicBezTo>
                  <a:pt x="45872" y="61341"/>
                  <a:pt x="63741" y="46139"/>
                  <a:pt x="86678" y="46139"/>
                </a:cubicBezTo>
                <a:moveTo>
                  <a:pt x="86678" y="136017"/>
                </a:moveTo>
                <a:cubicBezTo>
                  <a:pt x="119748" y="136017"/>
                  <a:pt x="144818" y="114415"/>
                  <a:pt x="144818" y="85078"/>
                </a:cubicBezTo>
                <a:cubicBezTo>
                  <a:pt x="144818" y="55740"/>
                  <a:pt x="119748" y="33872"/>
                  <a:pt x="86678" y="33872"/>
                </a:cubicBezTo>
                <a:cubicBezTo>
                  <a:pt x="53606" y="33872"/>
                  <a:pt x="28537" y="55740"/>
                  <a:pt x="28537" y="85078"/>
                </a:cubicBezTo>
                <a:cubicBezTo>
                  <a:pt x="28537" y="114415"/>
                  <a:pt x="53606" y="136017"/>
                  <a:pt x="86678" y="136017"/>
                </a:cubicBezTo>
                <a:moveTo>
                  <a:pt x="166954" y="6934"/>
                </a:moveTo>
                <a:cubicBezTo>
                  <a:pt x="176555" y="10135"/>
                  <a:pt x="185089" y="14669"/>
                  <a:pt x="189891" y="20269"/>
                </a:cubicBezTo>
                <a:lnTo>
                  <a:pt x="189891" y="162954"/>
                </a:lnTo>
                <a:cubicBezTo>
                  <a:pt x="149085" y="170155"/>
                  <a:pt x="71209" y="177356"/>
                  <a:pt x="30670" y="178156"/>
                </a:cubicBezTo>
                <a:cubicBezTo>
                  <a:pt x="21869" y="178422"/>
                  <a:pt x="10934" y="177622"/>
                  <a:pt x="1867" y="176023"/>
                </a:cubicBezTo>
                <a:lnTo>
                  <a:pt x="533" y="178956"/>
                </a:lnTo>
                <a:cubicBezTo>
                  <a:pt x="0" y="180022"/>
                  <a:pt x="267" y="180822"/>
                  <a:pt x="1333" y="181622"/>
                </a:cubicBezTo>
                <a:cubicBezTo>
                  <a:pt x="8267" y="186957"/>
                  <a:pt x="18135" y="192557"/>
                  <a:pt x="27203" y="196024"/>
                </a:cubicBezTo>
                <a:cubicBezTo>
                  <a:pt x="31738" y="194158"/>
                  <a:pt x="42672" y="191757"/>
                  <a:pt x="47472" y="191491"/>
                </a:cubicBezTo>
                <a:cubicBezTo>
                  <a:pt x="84544" y="189624"/>
                  <a:pt x="155753" y="180290"/>
                  <a:pt x="189891" y="172021"/>
                </a:cubicBezTo>
                <a:lnTo>
                  <a:pt x="189891" y="209093"/>
                </a:lnTo>
                <a:cubicBezTo>
                  <a:pt x="189891" y="220561"/>
                  <a:pt x="190423" y="244297"/>
                  <a:pt x="191223" y="255765"/>
                </a:cubicBezTo>
                <a:lnTo>
                  <a:pt x="200825" y="255765"/>
                </a:lnTo>
                <a:cubicBezTo>
                  <a:pt x="204291" y="241097"/>
                  <a:pt x="206425" y="217894"/>
                  <a:pt x="206425" y="202959"/>
                </a:cubicBezTo>
                <a:lnTo>
                  <a:pt x="206425" y="25070"/>
                </a:lnTo>
                <a:lnTo>
                  <a:pt x="206959" y="11468"/>
                </a:lnTo>
                <a:cubicBezTo>
                  <a:pt x="206959" y="9068"/>
                  <a:pt x="206159" y="7201"/>
                  <a:pt x="203759" y="6400"/>
                </a:cubicBezTo>
                <a:cubicBezTo>
                  <a:pt x="196557" y="3734"/>
                  <a:pt x="180822" y="267"/>
                  <a:pt x="171754" y="0"/>
                </a:cubicBezTo>
                <a:cubicBezTo>
                  <a:pt x="169621" y="0"/>
                  <a:pt x="169087" y="267"/>
                  <a:pt x="168821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5" name="Freeform 165"/>
          <p:cNvSpPr/>
          <p:nvPr/>
        </p:nvSpPr>
        <p:spPr>
          <a:xfrm>
            <a:off x="7375193" y="8802828"/>
            <a:ext cx="214160" cy="248297"/>
          </a:xfrm>
          <a:custGeom>
            <a:avLst/>
            <a:gdLst>
              <a:gd name="connsiteX0" fmla="*/ 180822 w 214160"/>
              <a:gd name="connsiteY0" fmla="*/ 237630 h 248297"/>
              <a:gd name="connsiteX1" fmla="*/ 91478 w 214160"/>
              <a:gd name="connsiteY1" fmla="*/ 238163 h 248297"/>
              <a:gd name="connsiteX2" fmla="*/ 86677 w 214160"/>
              <a:gd name="connsiteY2" fmla="*/ 233629 h 248297"/>
              <a:gd name="connsiteX3" fmla="*/ 86677 w 214160"/>
              <a:gd name="connsiteY3" fmla="*/ 205893 h 248297"/>
              <a:gd name="connsiteX4" fmla="*/ 193890 w 214160"/>
              <a:gd name="connsiteY4" fmla="*/ 204559 h 248297"/>
              <a:gd name="connsiteX5" fmla="*/ 196024 w 214160"/>
              <a:gd name="connsiteY5" fmla="*/ 198958 h 248297"/>
              <a:gd name="connsiteX6" fmla="*/ 194957 w 214160"/>
              <a:gd name="connsiteY6" fmla="*/ 196824 h 248297"/>
              <a:gd name="connsiteX7" fmla="*/ 190157 w 214160"/>
              <a:gd name="connsiteY7" fmla="*/ 194425 h 248297"/>
              <a:gd name="connsiteX8" fmla="*/ 195490 w 214160"/>
              <a:gd name="connsiteY8" fmla="*/ 165621 h 248297"/>
              <a:gd name="connsiteX9" fmla="*/ 198157 w 214160"/>
              <a:gd name="connsiteY9" fmla="*/ 160020 h 248297"/>
              <a:gd name="connsiteX10" fmla="*/ 197624 w 214160"/>
              <a:gd name="connsiteY10" fmla="*/ 156819 h 248297"/>
              <a:gd name="connsiteX11" fmla="*/ 188556 w 214160"/>
              <a:gd name="connsiteY11" fmla="*/ 151753 h 248297"/>
              <a:gd name="connsiteX12" fmla="*/ 184289 w 214160"/>
              <a:gd name="connsiteY12" fmla="*/ 151753 h 248297"/>
              <a:gd name="connsiteX13" fmla="*/ 177088 w 214160"/>
              <a:gd name="connsiteY13" fmla="*/ 155219 h 248297"/>
              <a:gd name="connsiteX14" fmla="*/ 79743 w 214160"/>
              <a:gd name="connsiteY14" fmla="*/ 156819 h 248297"/>
              <a:gd name="connsiteX15" fmla="*/ 56807 w 214160"/>
              <a:gd name="connsiteY15" fmla="*/ 154686 h 248297"/>
              <a:gd name="connsiteX16" fmla="*/ 55473 w 214160"/>
              <a:gd name="connsiteY16" fmla="*/ 157353 h 248297"/>
              <a:gd name="connsiteX17" fmla="*/ 56273 w 214160"/>
              <a:gd name="connsiteY17" fmla="*/ 159754 h 248297"/>
              <a:gd name="connsiteX18" fmla="*/ 76809 w 214160"/>
              <a:gd name="connsiteY18" fmla="*/ 170155 h 248297"/>
              <a:gd name="connsiteX19" fmla="*/ 97612 w 214160"/>
              <a:gd name="connsiteY19" fmla="*/ 165888 h 248297"/>
              <a:gd name="connsiteX20" fmla="*/ 176555 w 214160"/>
              <a:gd name="connsiteY20" fmla="*/ 164821 h 248297"/>
              <a:gd name="connsiteX21" fmla="*/ 176022 w 214160"/>
              <a:gd name="connsiteY21" fmla="*/ 193891 h 248297"/>
              <a:gd name="connsiteX22" fmla="*/ 172021 w 214160"/>
              <a:gd name="connsiteY22" fmla="*/ 195491 h 248297"/>
              <a:gd name="connsiteX23" fmla="*/ 87210 w 214160"/>
              <a:gd name="connsiteY23" fmla="*/ 196558 h 248297"/>
              <a:gd name="connsiteX24" fmla="*/ 58407 w 214160"/>
              <a:gd name="connsiteY24" fmla="*/ 195225 h 248297"/>
              <a:gd name="connsiteX25" fmla="*/ 55740 w 214160"/>
              <a:gd name="connsiteY25" fmla="*/ 196558 h 248297"/>
              <a:gd name="connsiteX26" fmla="*/ 54673 w 214160"/>
              <a:gd name="connsiteY26" fmla="*/ 201359 h 248297"/>
              <a:gd name="connsiteX27" fmla="*/ 69875 w 214160"/>
              <a:gd name="connsiteY27" fmla="*/ 207493 h 248297"/>
              <a:gd name="connsiteX28" fmla="*/ 69875 w 214160"/>
              <a:gd name="connsiteY28" fmla="*/ 232563 h 248297"/>
              <a:gd name="connsiteX29" fmla="*/ 88010 w 214160"/>
              <a:gd name="connsiteY29" fmla="*/ 248297 h 248297"/>
              <a:gd name="connsiteX30" fmla="*/ 208559 w 214160"/>
              <a:gd name="connsiteY30" fmla="*/ 247765 h 248297"/>
              <a:gd name="connsiteX31" fmla="*/ 211493 w 214160"/>
              <a:gd name="connsiteY31" fmla="*/ 246697 h 248297"/>
              <a:gd name="connsiteX32" fmla="*/ 214160 w 214160"/>
              <a:gd name="connsiteY32" fmla="*/ 238430 h 248297"/>
              <a:gd name="connsiteX33" fmla="*/ 210959 w 214160"/>
              <a:gd name="connsiteY33" fmla="*/ 235229 h 248297"/>
              <a:gd name="connsiteX34" fmla="*/ 188556 w 214160"/>
              <a:gd name="connsiteY34" fmla="*/ 233362 h 248297"/>
              <a:gd name="connsiteX36" fmla="*/ 192557 w 214160"/>
              <a:gd name="connsiteY36" fmla="*/ 141351 h 248297"/>
              <a:gd name="connsiteX37" fmla="*/ 197891 w 214160"/>
              <a:gd name="connsiteY37" fmla="*/ 100012 h 248297"/>
              <a:gd name="connsiteX38" fmla="*/ 197891 w 214160"/>
              <a:gd name="connsiteY38" fmla="*/ 25070 h 248297"/>
              <a:gd name="connsiteX39" fmla="*/ 198424 w 214160"/>
              <a:gd name="connsiteY39" fmla="*/ 11468 h 248297"/>
              <a:gd name="connsiteX40" fmla="*/ 195490 w 214160"/>
              <a:gd name="connsiteY40" fmla="*/ 6400 h 248297"/>
              <a:gd name="connsiteX41" fmla="*/ 163219 w 214160"/>
              <a:gd name="connsiteY41" fmla="*/ 0 h 248297"/>
              <a:gd name="connsiteX42" fmla="*/ 160553 w 214160"/>
              <a:gd name="connsiteY42" fmla="*/ 1334 h 248297"/>
              <a:gd name="connsiteX43" fmla="*/ 158686 w 214160"/>
              <a:gd name="connsiteY43" fmla="*/ 7201 h 248297"/>
              <a:gd name="connsiteX44" fmla="*/ 181622 w 214160"/>
              <a:gd name="connsiteY44" fmla="*/ 20269 h 248297"/>
              <a:gd name="connsiteX45" fmla="*/ 181622 w 214160"/>
              <a:gd name="connsiteY45" fmla="*/ 110414 h 248297"/>
              <a:gd name="connsiteX46" fmla="*/ 123215 w 214160"/>
              <a:gd name="connsiteY46" fmla="*/ 119215 h 248297"/>
              <a:gd name="connsiteX47" fmla="*/ 124816 w 214160"/>
              <a:gd name="connsiteY47" fmla="*/ 68276 h 248297"/>
              <a:gd name="connsiteX48" fmla="*/ 125348 w 214160"/>
              <a:gd name="connsiteY48" fmla="*/ 58407 h 248297"/>
              <a:gd name="connsiteX49" fmla="*/ 122682 w 214160"/>
              <a:gd name="connsiteY49" fmla="*/ 54673 h 248297"/>
              <a:gd name="connsiteX50" fmla="*/ 99745 w 214160"/>
              <a:gd name="connsiteY50" fmla="*/ 51473 h 248297"/>
              <a:gd name="connsiteX51" fmla="*/ 97078 w 214160"/>
              <a:gd name="connsiteY51" fmla="*/ 52807 h 248297"/>
              <a:gd name="connsiteX52" fmla="*/ 95745 w 214160"/>
              <a:gd name="connsiteY52" fmla="*/ 58141 h 248297"/>
              <a:gd name="connsiteX53" fmla="*/ 109613 w 214160"/>
              <a:gd name="connsiteY53" fmla="*/ 65608 h 248297"/>
              <a:gd name="connsiteX54" fmla="*/ 109613 w 214160"/>
              <a:gd name="connsiteY54" fmla="*/ 120815 h 248297"/>
              <a:gd name="connsiteX55" fmla="*/ 61074 w 214160"/>
              <a:gd name="connsiteY55" fmla="*/ 125082 h 248297"/>
              <a:gd name="connsiteX56" fmla="*/ 57873 w 214160"/>
              <a:gd name="connsiteY56" fmla="*/ 78410 h 248297"/>
              <a:gd name="connsiteX57" fmla="*/ 58141 w 214160"/>
              <a:gd name="connsiteY57" fmla="*/ 68542 h 248297"/>
              <a:gd name="connsiteX58" fmla="*/ 55740 w 214160"/>
              <a:gd name="connsiteY58" fmla="*/ 64808 h 248297"/>
              <a:gd name="connsiteX59" fmla="*/ 33603 w 214160"/>
              <a:gd name="connsiteY59" fmla="*/ 58941 h 248297"/>
              <a:gd name="connsiteX60" fmla="*/ 30937 w 214160"/>
              <a:gd name="connsiteY60" fmla="*/ 60007 h 248297"/>
              <a:gd name="connsiteX61" fmla="*/ 29070 w 214160"/>
              <a:gd name="connsiteY61" fmla="*/ 65075 h 248297"/>
              <a:gd name="connsiteX62" fmla="*/ 42404 w 214160"/>
              <a:gd name="connsiteY62" fmla="*/ 74676 h 248297"/>
              <a:gd name="connsiteX63" fmla="*/ 46938 w 214160"/>
              <a:gd name="connsiteY63" fmla="*/ 125882 h 248297"/>
              <a:gd name="connsiteX64" fmla="*/ 29070 w 214160"/>
              <a:gd name="connsiteY64" fmla="*/ 126682 h 248297"/>
              <a:gd name="connsiteX65" fmla="*/ 1867 w 214160"/>
              <a:gd name="connsiteY65" fmla="*/ 124282 h 248297"/>
              <a:gd name="connsiteX66" fmla="*/ 533 w 214160"/>
              <a:gd name="connsiteY66" fmla="*/ 127216 h 248297"/>
              <a:gd name="connsiteX67" fmla="*/ 1332 w 214160"/>
              <a:gd name="connsiteY67" fmla="*/ 129616 h 248297"/>
              <a:gd name="connsiteX68" fmla="*/ 26136 w 214160"/>
              <a:gd name="connsiteY68" fmla="*/ 143218 h 248297"/>
              <a:gd name="connsiteX69" fmla="*/ 46138 w 214160"/>
              <a:gd name="connsiteY69" fmla="*/ 138950 h 248297"/>
              <a:gd name="connsiteX70" fmla="*/ 181622 w 214160"/>
              <a:gd name="connsiteY70" fmla="*/ 119482 h 248297"/>
              <a:gd name="connsiteX71" fmla="*/ 182689 w 214160"/>
              <a:gd name="connsiteY71" fmla="*/ 141351 h 248297"/>
              <a:gd name="connsiteX73" fmla="*/ 117614 w 214160"/>
              <a:gd name="connsiteY73" fmla="*/ 33872 h 248297"/>
              <a:gd name="connsiteX74" fmla="*/ 30937 w 214160"/>
              <a:gd name="connsiteY74" fmla="*/ 35471 h 248297"/>
              <a:gd name="connsiteX75" fmla="*/ 7467 w 214160"/>
              <a:gd name="connsiteY75" fmla="*/ 33604 h 248297"/>
              <a:gd name="connsiteX76" fmla="*/ 5866 w 214160"/>
              <a:gd name="connsiteY76" fmla="*/ 36805 h 248297"/>
              <a:gd name="connsiteX77" fmla="*/ 6667 w 214160"/>
              <a:gd name="connsiteY77" fmla="*/ 38938 h 248297"/>
              <a:gd name="connsiteX78" fmla="*/ 27470 w 214160"/>
              <a:gd name="connsiteY78" fmla="*/ 49873 h 248297"/>
              <a:gd name="connsiteX79" fmla="*/ 46938 w 214160"/>
              <a:gd name="connsiteY79" fmla="*/ 45872 h 248297"/>
              <a:gd name="connsiteX80" fmla="*/ 123215 w 214160"/>
              <a:gd name="connsiteY80" fmla="*/ 44006 h 248297"/>
              <a:gd name="connsiteX81" fmla="*/ 146951 w 214160"/>
              <a:gd name="connsiteY81" fmla="*/ 45072 h 248297"/>
              <a:gd name="connsiteX82" fmla="*/ 152019 w 214160"/>
              <a:gd name="connsiteY82" fmla="*/ 36271 h 248297"/>
              <a:gd name="connsiteX83" fmla="*/ 149619 w 214160"/>
              <a:gd name="connsiteY83" fmla="*/ 33071 h 248297"/>
              <a:gd name="connsiteX84" fmla="*/ 125616 w 214160"/>
              <a:gd name="connsiteY84" fmla="*/ 29870 h 2482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</a:cxnLst>
            <a:rect l="l" t="t" r="r" b="b"/>
            <a:pathLst>
              <a:path w="214160" h="248297">
                <a:moveTo>
                  <a:pt x="180822" y="237630"/>
                </a:moveTo>
                <a:cubicBezTo>
                  <a:pt x="165087" y="238163"/>
                  <a:pt x="112280" y="238430"/>
                  <a:pt x="91478" y="238163"/>
                </a:cubicBezTo>
                <a:cubicBezTo>
                  <a:pt x="88278" y="238163"/>
                  <a:pt x="86677" y="236830"/>
                  <a:pt x="86677" y="233629"/>
                </a:cubicBezTo>
                <a:lnTo>
                  <a:pt x="86677" y="205893"/>
                </a:lnTo>
                <a:lnTo>
                  <a:pt x="193890" y="204559"/>
                </a:lnTo>
                <a:cubicBezTo>
                  <a:pt x="195224" y="203492"/>
                  <a:pt x="196024" y="201359"/>
                  <a:pt x="196024" y="198958"/>
                </a:cubicBezTo>
                <a:cubicBezTo>
                  <a:pt x="196024" y="197891"/>
                  <a:pt x="195757" y="197358"/>
                  <a:pt x="194957" y="196824"/>
                </a:cubicBezTo>
                <a:lnTo>
                  <a:pt x="190157" y="194425"/>
                </a:lnTo>
                <a:cubicBezTo>
                  <a:pt x="192291" y="187757"/>
                  <a:pt x="194957" y="173622"/>
                  <a:pt x="195490" y="165621"/>
                </a:cubicBezTo>
                <a:lnTo>
                  <a:pt x="198157" y="160020"/>
                </a:lnTo>
                <a:cubicBezTo>
                  <a:pt x="198691" y="158687"/>
                  <a:pt x="198691" y="157620"/>
                  <a:pt x="197624" y="156819"/>
                </a:cubicBezTo>
                <a:cubicBezTo>
                  <a:pt x="195757" y="155487"/>
                  <a:pt x="190957" y="152819"/>
                  <a:pt x="188556" y="151753"/>
                </a:cubicBezTo>
                <a:cubicBezTo>
                  <a:pt x="187223" y="151219"/>
                  <a:pt x="185623" y="151219"/>
                  <a:pt x="184289" y="151753"/>
                </a:cubicBezTo>
                <a:lnTo>
                  <a:pt x="177088" y="155219"/>
                </a:lnTo>
                <a:cubicBezTo>
                  <a:pt x="159753" y="156019"/>
                  <a:pt x="94145" y="156819"/>
                  <a:pt x="79743" y="156819"/>
                </a:cubicBezTo>
                <a:cubicBezTo>
                  <a:pt x="73342" y="156819"/>
                  <a:pt x="63740" y="156019"/>
                  <a:pt x="56807" y="154686"/>
                </a:cubicBezTo>
                <a:lnTo>
                  <a:pt x="55473" y="157353"/>
                </a:lnTo>
                <a:cubicBezTo>
                  <a:pt x="54940" y="158153"/>
                  <a:pt x="54940" y="158953"/>
                  <a:pt x="56273" y="159754"/>
                </a:cubicBezTo>
                <a:cubicBezTo>
                  <a:pt x="61607" y="163487"/>
                  <a:pt x="68808" y="167487"/>
                  <a:pt x="76809" y="170155"/>
                </a:cubicBezTo>
                <a:cubicBezTo>
                  <a:pt x="83210" y="168022"/>
                  <a:pt x="92811" y="166154"/>
                  <a:pt x="97612" y="165888"/>
                </a:cubicBezTo>
                <a:cubicBezTo>
                  <a:pt x="108547" y="165353"/>
                  <a:pt x="160286" y="164821"/>
                  <a:pt x="176555" y="164821"/>
                </a:cubicBezTo>
                <a:cubicBezTo>
                  <a:pt x="176822" y="171488"/>
                  <a:pt x="176555" y="187223"/>
                  <a:pt x="176022" y="193891"/>
                </a:cubicBezTo>
                <a:lnTo>
                  <a:pt x="172021" y="195491"/>
                </a:lnTo>
                <a:cubicBezTo>
                  <a:pt x="161353" y="196024"/>
                  <a:pt x="104279" y="196558"/>
                  <a:pt x="87210" y="196558"/>
                </a:cubicBezTo>
                <a:cubicBezTo>
                  <a:pt x="81076" y="195758"/>
                  <a:pt x="65074" y="195225"/>
                  <a:pt x="58407" y="195225"/>
                </a:cubicBezTo>
                <a:cubicBezTo>
                  <a:pt x="56807" y="195225"/>
                  <a:pt x="56007" y="195758"/>
                  <a:pt x="55740" y="196558"/>
                </a:cubicBezTo>
                <a:lnTo>
                  <a:pt x="54673" y="201359"/>
                </a:lnTo>
                <a:cubicBezTo>
                  <a:pt x="60807" y="202159"/>
                  <a:pt x="66408" y="204559"/>
                  <a:pt x="69875" y="207493"/>
                </a:cubicBezTo>
                <a:lnTo>
                  <a:pt x="69875" y="232563"/>
                </a:lnTo>
                <a:cubicBezTo>
                  <a:pt x="69875" y="244031"/>
                  <a:pt x="74142" y="248297"/>
                  <a:pt x="88010" y="248297"/>
                </a:cubicBezTo>
                <a:lnTo>
                  <a:pt x="208559" y="247765"/>
                </a:lnTo>
                <a:cubicBezTo>
                  <a:pt x="209626" y="247765"/>
                  <a:pt x="210426" y="247497"/>
                  <a:pt x="211493" y="246697"/>
                </a:cubicBezTo>
                <a:cubicBezTo>
                  <a:pt x="212559" y="245631"/>
                  <a:pt x="214160" y="242698"/>
                  <a:pt x="214160" y="238430"/>
                </a:cubicBezTo>
                <a:cubicBezTo>
                  <a:pt x="214160" y="236830"/>
                  <a:pt x="212826" y="235496"/>
                  <a:pt x="210959" y="235229"/>
                </a:cubicBezTo>
                <a:cubicBezTo>
                  <a:pt x="206159" y="234162"/>
                  <a:pt x="195490" y="233362"/>
                  <a:pt x="188556" y="233362"/>
                </a:cubicBezTo>
                <a:moveTo>
                  <a:pt x="192557" y="141351"/>
                </a:moveTo>
                <a:cubicBezTo>
                  <a:pt x="196024" y="132016"/>
                  <a:pt x="197891" y="116015"/>
                  <a:pt x="197891" y="100012"/>
                </a:cubicBezTo>
                <a:lnTo>
                  <a:pt x="197891" y="25070"/>
                </a:lnTo>
                <a:lnTo>
                  <a:pt x="198424" y="11468"/>
                </a:lnTo>
                <a:cubicBezTo>
                  <a:pt x="198424" y="9068"/>
                  <a:pt x="197624" y="7201"/>
                  <a:pt x="195490" y="6400"/>
                </a:cubicBezTo>
                <a:cubicBezTo>
                  <a:pt x="188290" y="3734"/>
                  <a:pt x="172288" y="267"/>
                  <a:pt x="163219" y="0"/>
                </a:cubicBezTo>
                <a:cubicBezTo>
                  <a:pt x="161353" y="0"/>
                  <a:pt x="160820" y="267"/>
                  <a:pt x="160553" y="1334"/>
                </a:cubicBezTo>
                <a:lnTo>
                  <a:pt x="158686" y="7201"/>
                </a:lnTo>
                <a:cubicBezTo>
                  <a:pt x="168287" y="10135"/>
                  <a:pt x="176555" y="14669"/>
                  <a:pt x="181622" y="20269"/>
                </a:cubicBezTo>
                <a:lnTo>
                  <a:pt x="181622" y="110414"/>
                </a:lnTo>
                <a:cubicBezTo>
                  <a:pt x="166420" y="113615"/>
                  <a:pt x="145351" y="116548"/>
                  <a:pt x="123215" y="119215"/>
                </a:cubicBezTo>
                <a:lnTo>
                  <a:pt x="124816" y="68276"/>
                </a:lnTo>
                <a:lnTo>
                  <a:pt x="125348" y="58407"/>
                </a:lnTo>
                <a:cubicBezTo>
                  <a:pt x="125616" y="56541"/>
                  <a:pt x="124548" y="55207"/>
                  <a:pt x="122682" y="54673"/>
                </a:cubicBezTo>
                <a:cubicBezTo>
                  <a:pt x="117081" y="52807"/>
                  <a:pt x="106680" y="51740"/>
                  <a:pt x="99745" y="51473"/>
                </a:cubicBezTo>
                <a:cubicBezTo>
                  <a:pt x="98144" y="51473"/>
                  <a:pt x="97344" y="51740"/>
                  <a:pt x="97078" y="52807"/>
                </a:cubicBezTo>
                <a:lnTo>
                  <a:pt x="95745" y="58141"/>
                </a:lnTo>
                <a:cubicBezTo>
                  <a:pt x="101612" y="59741"/>
                  <a:pt x="106946" y="62674"/>
                  <a:pt x="109613" y="65608"/>
                </a:cubicBezTo>
                <a:lnTo>
                  <a:pt x="109613" y="120815"/>
                </a:lnTo>
                <a:cubicBezTo>
                  <a:pt x="93078" y="122415"/>
                  <a:pt x="76276" y="124016"/>
                  <a:pt x="61074" y="125082"/>
                </a:cubicBezTo>
                <a:lnTo>
                  <a:pt x="57873" y="78410"/>
                </a:lnTo>
                <a:lnTo>
                  <a:pt x="58141" y="68542"/>
                </a:lnTo>
                <a:cubicBezTo>
                  <a:pt x="58141" y="66675"/>
                  <a:pt x="57607" y="65608"/>
                  <a:pt x="55740" y="64808"/>
                </a:cubicBezTo>
                <a:cubicBezTo>
                  <a:pt x="50406" y="62141"/>
                  <a:pt x="40538" y="59741"/>
                  <a:pt x="33603" y="58941"/>
                </a:cubicBezTo>
                <a:cubicBezTo>
                  <a:pt x="32270" y="58941"/>
                  <a:pt x="31469" y="59207"/>
                  <a:pt x="30937" y="60007"/>
                </a:cubicBezTo>
                <a:lnTo>
                  <a:pt x="29070" y="65075"/>
                </a:lnTo>
                <a:cubicBezTo>
                  <a:pt x="35204" y="67742"/>
                  <a:pt x="40005" y="71209"/>
                  <a:pt x="42404" y="74676"/>
                </a:cubicBezTo>
                <a:lnTo>
                  <a:pt x="46938" y="125882"/>
                </a:lnTo>
                <a:cubicBezTo>
                  <a:pt x="40538" y="126416"/>
                  <a:pt x="34404" y="126682"/>
                  <a:pt x="29070" y="126682"/>
                </a:cubicBezTo>
                <a:cubicBezTo>
                  <a:pt x="20802" y="126682"/>
                  <a:pt x="10401" y="125882"/>
                  <a:pt x="1867" y="124282"/>
                </a:cubicBezTo>
                <a:lnTo>
                  <a:pt x="533" y="127216"/>
                </a:lnTo>
                <a:cubicBezTo>
                  <a:pt x="0" y="128283"/>
                  <a:pt x="266" y="128816"/>
                  <a:pt x="1332" y="129616"/>
                </a:cubicBezTo>
                <a:cubicBezTo>
                  <a:pt x="8000" y="134684"/>
                  <a:pt x="17335" y="139750"/>
                  <a:pt x="26136" y="143218"/>
                </a:cubicBezTo>
                <a:cubicBezTo>
                  <a:pt x="30669" y="141618"/>
                  <a:pt x="41072" y="139485"/>
                  <a:pt x="46138" y="138950"/>
                </a:cubicBezTo>
                <a:cubicBezTo>
                  <a:pt x="81076" y="136817"/>
                  <a:pt x="149351" y="127216"/>
                  <a:pt x="181622" y="119482"/>
                </a:cubicBezTo>
                <a:cubicBezTo>
                  <a:pt x="181889" y="127483"/>
                  <a:pt x="182156" y="136017"/>
                  <a:pt x="182689" y="141351"/>
                </a:cubicBezTo>
                <a:moveTo>
                  <a:pt x="117614" y="33872"/>
                </a:moveTo>
                <a:cubicBezTo>
                  <a:pt x="106413" y="34672"/>
                  <a:pt x="41338" y="35738"/>
                  <a:pt x="30937" y="35471"/>
                </a:cubicBezTo>
                <a:cubicBezTo>
                  <a:pt x="25069" y="35471"/>
                  <a:pt x="14668" y="34938"/>
                  <a:pt x="7467" y="33604"/>
                </a:cubicBezTo>
                <a:lnTo>
                  <a:pt x="5866" y="36805"/>
                </a:lnTo>
                <a:cubicBezTo>
                  <a:pt x="5600" y="37338"/>
                  <a:pt x="5866" y="38138"/>
                  <a:pt x="6667" y="38938"/>
                </a:cubicBezTo>
                <a:cubicBezTo>
                  <a:pt x="12001" y="42938"/>
                  <a:pt x="20269" y="47472"/>
                  <a:pt x="27470" y="49873"/>
                </a:cubicBezTo>
                <a:cubicBezTo>
                  <a:pt x="32003" y="48006"/>
                  <a:pt x="41872" y="46139"/>
                  <a:pt x="46938" y="45872"/>
                </a:cubicBezTo>
                <a:cubicBezTo>
                  <a:pt x="56007" y="45072"/>
                  <a:pt x="113347" y="44006"/>
                  <a:pt x="123215" y="44006"/>
                </a:cubicBezTo>
                <a:cubicBezTo>
                  <a:pt x="129082" y="44006"/>
                  <a:pt x="141884" y="44272"/>
                  <a:pt x="146951" y="45072"/>
                </a:cubicBezTo>
                <a:cubicBezTo>
                  <a:pt x="149085" y="44006"/>
                  <a:pt x="152019" y="40539"/>
                  <a:pt x="152019" y="36271"/>
                </a:cubicBezTo>
                <a:cubicBezTo>
                  <a:pt x="152019" y="35204"/>
                  <a:pt x="151219" y="33604"/>
                  <a:pt x="149619" y="33071"/>
                </a:cubicBezTo>
                <a:cubicBezTo>
                  <a:pt x="144551" y="31471"/>
                  <a:pt x="133083" y="30137"/>
                  <a:pt x="125616" y="298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6" name="Freeform 166"/>
          <p:cNvSpPr/>
          <p:nvPr/>
        </p:nvSpPr>
        <p:spPr>
          <a:xfrm>
            <a:off x="7616023" y="8812163"/>
            <a:ext cx="244831" cy="244830"/>
          </a:xfrm>
          <a:custGeom>
            <a:avLst/>
            <a:gdLst>
              <a:gd name="connsiteX0" fmla="*/ 26136 w 244831"/>
              <a:gd name="connsiteY0" fmla="*/ 106146 h 244830"/>
              <a:gd name="connsiteX1" fmla="*/ 28537 w 244831"/>
              <a:gd name="connsiteY1" fmla="*/ 105880 h 244830"/>
              <a:gd name="connsiteX2" fmla="*/ 119215 w 244831"/>
              <a:gd name="connsiteY2" fmla="*/ 48539 h 244830"/>
              <a:gd name="connsiteX3" fmla="*/ 208026 w 244831"/>
              <a:gd name="connsiteY3" fmla="*/ 94145 h 244830"/>
              <a:gd name="connsiteX4" fmla="*/ 214961 w 244831"/>
              <a:gd name="connsiteY4" fmla="*/ 96545 h 244830"/>
              <a:gd name="connsiteX5" fmla="*/ 220828 w 244831"/>
              <a:gd name="connsiteY5" fmla="*/ 90677 h 244830"/>
              <a:gd name="connsiteX6" fmla="*/ 217094 w 244831"/>
              <a:gd name="connsiteY6" fmla="*/ 84544 h 244830"/>
              <a:gd name="connsiteX7" fmla="*/ 198158 w 244831"/>
              <a:gd name="connsiteY7" fmla="*/ 70408 h 244830"/>
              <a:gd name="connsiteX8" fmla="*/ 180556 w 244831"/>
              <a:gd name="connsiteY8" fmla="*/ 67208 h 244830"/>
              <a:gd name="connsiteX9" fmla="*/ 126416 w 244831"/>
              <a:gd name="connsiteY9" fmla="*/ 40538 h 244830"/>
              <a:gd name="connsiteX10" fmla="*/ 140818 w 244831"/>
              <a:gd name="connsiteY10" fmla="*/ 19469 h 244830"/>
              <a:gd name="connsiteX11" fmla="*/ 142418 w 244831"/>
              <a:gd name="connsiteY11" fmla="*/ 13601 h 244830"/>
              <a:gd name="connsiteX12" fmla="*/ 139217 w 244831"/>
              <a:gd name="connsiteY12" fmla="*/ 8534 h 244830"/>
              <a:gd name="connsiteX13" fmla="*/ 112281 w 244831"/>
              <a:gd name="connsiteY13" fmla="*/ 266 h 244830"/>
              <a:gd name="connsiteX14" fmla="*/ 108814 w 244831"/>
              <a:gd name="connsiteY14" fmla="*/ 1333 h 244830"/>
              <a:gd name="connsiteX15" fmla="*/ 105614 w 244831"/>
              <a:gd name="connsiteY15" fmla="*/ 6400 h 244830"/>
              <a:gd name="connsiteX16" fmla="*/ 120282 w 244831"/>
              <a:gd name="connsiteY16" fmla="*/ 17602 h 244830"/>
              <a:gd name="connsiteX17" fmla="*/ 24270 w 244831"/>
              <a:gd name="connsiteY17" fmla="*/ 100812 h 244830"/>
              <a:gd name="connsiteX18" fmla="*/ 23470 w 244831"/>
              <a:gd name="connsiteY18" fmla="*/ 103212 h 244830"/>
              <a:gd name="connsiteX20" fmla="*/ 203226 w 244831"/>
              <a:gd name="connsiteY20" fmla="*/ 130149 h 244830"/>
              <a:gd name="connsiteX21" fmla="*/ 30670 w 244831"/>
              <a:gd name="connsiteY21" fmla="*/ 132816 h 244830"/>
              <a:gd name="connsiteX22" fmla="*/ 2134 w 244831"/>
              <a:gd name="connsiteY22" fmla="*/ 130149 h 244830"/>
              <a:gd name="connsiteX23" fmla="*/ 267 w 244831"/>
              <a:gd name="connsiteY23" fmla="*/ 133883 h 244830"/>
              <a:gd name="connsiteX24" fmla="*/ 1067 w 244831"/>
              <a:gd name="connsiteY24" fmla="*/ 136017 h 244830"/>
              <a:gd name="connsiteX25" fmla="*/ 26403 w 244831"/>
              <a:gd name="connsiteY25" fmla="*/ 148818 h 244830"/>
              <a:gd name="connsiteX26" fmla="*/ 52274 w 244831"/>
              <a:gd name="connsiteY26" fmla="*/ 143751 h 244830"/>
              <a:gd name="connsiteX27" fmla="*/ 114414 w 244831"/>
              <a:gd name="connsiteY27" fmla="*/ 142418 h 244830"/>
              <a:gd name="connsiteX28" fmla="*/ 114414 w 244831"/>
              <a:gd name="connsiteY28" fmla="*/ 197624 h 244830"/>
              <a:gd name="connsiteX29" fmla="*/ 115481 w 244831"/>
              <a:gd name="connsiteY29" fmla="*/ 244830 h 244830"/>
              <a:gd name="connsiteX30" fmla="*/ 125349 w 244831"/>
              <a:gd name="connsiteY30" fmla="*/ 244830 h 244830"/>
              <a:gd name="connsiteX31" fmla="*/ 130683 w 244831"/>
              <a:gd name="connsiteY31" fmla="*/ 192291 h 244830"/>
              <a:gd name="connsiteX32" fmla="*/ 130683 w 244831"/>
              <a:gd name="connsiteY32" fmla="*/ 142150 h 244830"/>
              <a:gd name="connsiteX33" fmla="*/ 209359 w 244831"/>
              <a:gd name="connsiteY33" fmla="*/ 141618 h 244830"/>
              <a:gd name="connsiteX34" fmla="*/ 239496 w 244831"/>
              <a:gd name="connsiteY34" fmla="*/ 142951 h 244830"/>
              <a:gd name="connsiteX35" fmla="*/ 244831 w 244831"/>
              <a:gd name="connsiteY35" fmla="*/ 134150 h 244830"/>
              <a:gd name="connsiteX36" fmla="*/ 241364 w 244831"/>
              <a:gd name="connsiteY36" fmla="*/ 130149 h 244830"/>
              <a:gd name="connsiteX37" fmla="*/ 212560 w 244831"/>
              <a:gd name="connsiteY37" fmla="*/ 126416 h 2448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44831" h="244830">
                <a:moveTo>
                  <a:pt x="26136" y="106146"/>
                </a:moveTo>
                <a:cubicBezTo>
                  <a:pt x="26937" y="106413"/>
                  <a:pt x="27470" y="106413"/>
                  <a:pt x="28537" y="105880"/>
                </a:cubicBezTo>
                <a:cubicBezTo>
                  <a:pt x="65342" y="92278"/>
                  <a:pt x="97079" y="72275"/>
                  <a:pt x="119215" y="48539"/>
                </a:cubicBezTo>
                <a:lnTo>
                  <a:pt x="208026" y="94145"/>
                </a:lnTo>
                <a:cubicBezTo>
                  <a:pt x="210427" y="95478"/>
                  <a:pt x="213360" y="96545"/>
                  <a:pt x="214961" y="96545"/>
                </a:cubicBezTo>
                <a:cubicBezTo>
                  <a:pt x="217627" y="96278"/>
                  <a:pt x="220828" y="93611"/>
                  <a:pt x="220828" y="90677"/>
                </a:cubicBezTo>
                <a:cubicBezTo>
                  <a:pt x="220828" y="89078"/>
                  <a:pt x="219761" y="86944"/>
                  <a:pt x="217094" y="84544"/>
                </a:cubicBezTo>
                <a:cubicBezTo>
                  <a:pt x="213360" y="80809"/>
                  <a:pt x="204559" y="74409"/>
                  <a:pt x="198158" y="70408"/>
                </a:cubicBezTo>
                <a:lnTo>
                  <a:pt x="180556" y="67208"/>
                </a:lnTo>
                <a:lnTo>
                  <a:pt x="126416" y="40538"/>
                </a:lnTo>
                <a:cubicBezTo>
                  <a:pt x="132017" y="33871"/>
                  <a:pt x="136817" y="26670"/>
                  <a:pt x="140818" y="19469"/>
                </a:cubicBezTo>
                <a:cubicBezTo>
                  <a:pt x="141618" y="18135"/>
                  <a:pt x="142418" y="16268"/>
                  <a:pt x="142418" y="13601"/>
                </a:cubicBezTo>
                <a:cubicBezTo>
                  <a:pt x="142418" y="11468"/>
                  <a:pt x="141618" y="9601"/>
                  <a:pt x="139217" y="8534"/>
                </a:cubicBezTo>
                <a:cubicBezTo>
                  <a:pt x="133883" y="5334"/>
                  <a:pt x="121348" y="1600"/>
                  <a:pt x="112281" y="266"/>
                </a:cubicBezTo>
                <a:cubicBezTo>
                  <a:pt x="110414" y="0"/>
                  <a:pt x="109614" y="266"/>
                  <a:pt x="108814" y="1333"/>
                </a:cubicBezTo>
                <a:lnTo>
                  <a:pt x="105614" y="6400"/>
                </a:lnTo>
                <a:cubicBezTo>
                  <a:pt x="111747" y="9334"/>
                  <a:pt x="117349" y="13868"/>
                  <a:pt x="120282" y="17602"/>
                </a:cubicBezTo>
                <a:cubicBezTo>
                  <a:pt x="104013" y="47739"/>
                  <a:pt x="68542" y="79209"/>
                  <a:pt x="24270" y="100812"/>
                </a:cubicBezTo>
                <a:cubicBezTo>
                  <a:pt x="23202" y="101612"/>
                  <a:pt x="22936" y="102412"/>
                  <a:pt x="23470" y="103212"/>
                </a:cubicBezTo>
                <a:moveTo>
                  <a:pt x="203226" y="130149"/>
                </a:moveTo>
                <a:cubicBezTo>
                  <a:pt x="184824" y="131483"/>
                  <a:pt x="46672" y="133083"/>
                  <a:pt x="30670" y="132816"/>
                </a:cubicBezTo>
                <a:cubicBezTo>
                  <a:pt x="22670" y="132816"/>
                  <a:pt x="10668" y="131749"/>
                  <a:pt x="2134" y="130149"/>
                </a:cubicBezTo>
                <a:lnTo>
                  <a:pt x="267" y="133883"/>
                </a:lnTo>
                <a:cubicBezTo>
                  <a:pt x="0" y="134683"/>
                  <a:pt x="267" y="135483"/>
                  <a:pt x="1067" y="136017"/>
                </a:cubicBezTo>
                <a:cubicBezTo>
                  <a:pt x="7468" y="141084"/>
                  <a:pt x="16802" y="145884"/>
                  <a:pt x="26403" y="148818"/>
                </a:cubicBezTo>
                <a:cubicBezTo>
                  <a:pt x="32538" y="146684"/>
                  <a:pt x="45606" y="144284"/>
                  <a:pt x="52274" y="143751"/>
                </a:cubicBezTo>
                <a:cubicBezTo>
                  <a:pt x="58141" y="143484"/>
                  <a:pt x="84811" y="142951"/>
                  <a:pt x="114414" y="142418"/>
                </a:cubicBezTo>
                <a:lnTo>
                  <a:pt x="114414" y="197624"/>
                </a:lnTo>
                <a:cubicBezTo>
                  <a:pt x="114414" y="209893"/>
                  <a:pt x="114948" y="232828"/>
                  <a:pt x="115481" y="244830"/>
                </a:cubicBezTo>
                <a:lnTo>
                  <a:pt x="125349" y="244830"/>
                </a:lnTo>
                <a:cubicBezTo>
                  <a:pt x="128550" y="230695"/>
                  <a:pt x="130683" y="205892"/>
                  <a:pt x="130683" y="192291"/>
                </a:cubicBezTo>
                <a:lnTo>
                  <a:pt x="130683" y="142150"/>
                </a:lnTo>
                <a:cubicBezTo>
                  <a:pt x="165354" y="141884"/>
                  <a:pt x="200292" y="141618"/>
                  <a:pt x="209359" y="141618"/>
                </a:cubicBezTo>
                <a:cubicBezTo>
                  <a:pt x="217361" y="141618"/>
                  <a:pt x="232563" y="142150"/>
                  <a:pt x="239496" y="142951"/>
                </a:cubicBezTo>
                <a:cubicBezTo>
                  <a:pt x="241897" y="141884"/>
                  <a:pt x="244831" y="138150"/>
                  <a:pt x="244831" y="134150"/>
                </a:cubicBezTo>
                <a:cubicBezTo>
                  <a:pt x="244831" y="132016"/>
                  <a:pt x="243497" y="130683"/>
                  <a:pt x="241364" y="130149"/>
                </a:cubicBezTo>
                <a:cubicBezTo>
                  <a:pt x="235496" y="128015"/>
                  <a:pt x="221894" y="126682"/>
                  <a:pt x="212560" y="1264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7" name="Freeform 167"/>
          <p:cNvSpPr/>
          <p:nvPr/>
        </p:nvSpPr>
        <p:spPr>
          <a:xfrm>
            <a:off x="7926432" y="8829232"/>
            <a:ext cx="244831" cy="190957"/>
          </a:xfrm>
          <a:custGeom>
            <a:avLst/>
            <a:gdLst>
              <a:gd name="connsiteX0" fmla="*/ 203226 w 244831"/>
              <a:gd name="connsiteY0" fmla="*/ 172287 h 190957"/>
              <a:gd name="connsiteX1" fmla="*/ 173355 w 244831"/>
              <a:gd name="connsiteY1" fmla="*/ 173355 h 190957"/>
              <a:gd name="connsiteX2" fmla="*/ 177089 w 244831"/>
              <a:gd name="connsiteY2" fmla="*/ 141084 h 190957"/>
              <a:gd name="connsiteX3" fmla="*/ 178956 w 244831"/>
              <a:gd name="connsiteY3" fmla="*/ 129883 h 190957"/>
              <a:gd name="connsiteX4" fmla="*/ 176289 w 244831"/>
              <a:gd name="connsiteY4" fmla="*/ 125882 h 190957"/>
              <a:gd name="connsiteX5" fmla="*/ 150686 w 244831"/>
              <a:gd name="connsiteY5" fmla="*/ 119748 h 190957"/>
              <a:gd name="connsiteX6" fmla="*/ 148018 w 244831"/>
              <a:gd name="connsiteY6" fmla="*/ 120814 h 190957"/>
              <a:gd name="connsiteX7" fmla="*/ 145885 w 244831"/>
              <a:gd name="connsiteY7" fmla="*/ 126149 h 190957"/>
              <a:gd name="connsiteX8" fmla="*/ 161087 w 244831"/>
              <a:gd name="connsiteY8" fmla="*/ 137083 h 190957"/>
              <a:gd name="connsiteX9" fmla="*/ 159221 w 244831"/>
              <a:gd name="connsiteY9" fmla="*/ 173621 h 190957"/>
              <a:gd name="connsiteX10" fmla="*/ 95212 w 244831"/>
              <a:gd name="connsiteY10" fmla="*/ 174421 h 190957"/>
              <a:gd name="connsiteX11" fmla="*/ 94945 w 244831"/>
              <a:gd name="connsiteY11" fmla="*/ 144018 h 190957"/>
              <a:gd name="connsiteX12" fmla="*/ 95479 w 244831"/>
              <a:gd name="connsiteY12" fmla="*/ 132816 h 190957"/>
              <a:gd name="connsiteX13" fmla="*/ 92546 w 244831"/>
              <a:gd name="connsiteY13" fmla="*/ 128815 h 190957"/>
              <a:gd name="connsiteX14" fmla="*/ 65874 w 244831"/>
              <a:gd name="connsiteY14" fmla="*/ 125616 h 190957"/>
              <a:gd name="connsiteX15" fmla="*/ 63208 w 244831"/>
              <a:gd name="connsiteY15" fmla="*/ 126682 h 190957"/>
              <a:gd name="connsiteX16" fmla="*/ 62141 w 244831"/>
              <a:gd name="connsiteY16" fmla="*/ 132283 h 190957"/>
              <a:gd name="connsiteX17" fmla="*/ 78410 w 244831"/>
              <a:gd name="connsiteY17" fmla="*/ 141350 h 190957"/>
              <a:gd name="connsiteX18" fmla="*/ 80543 w 244831"/>
              <a:gd name="connsiteY18" fmla="*/ 174688 h 190957"/>
              <a:gd name="connsiteX19" fmla="*/ 30670 w 244831"/>
              <a:gd name="connsiteY19" fmla="*/ 174955 h 190957"/>
              <a:gd name="connsiteX20" fmla="*/ 2134 w 244831"/>
              <a:gd name="connsiteY20" fmla="*/ 172287 h 190957"/>
              <a:gd name="connsiteX21" fmla="*/ 267 w 244831"/>
              <a:gd name="connsiteY21" fmla="*/ 176022 h 190957"/>
              <a:gd name="connsiteX22" fmla="*/ 1067 w 244831"/>
              <a:gd name="connsiteY22" fmla="*/ 178155 h 190957"/>
              <a:gd name="connsiteX23" fmla="*/ 26403 w 244831"/>
              <a:gd name="connsiteY23" fmla="*/ 190957 h 190957"/>
              <a:gd name="connsiteX24" fmla="*/ 52274 w 244831"/>
              <a:gd name="connsiteY24" fmla="*/ 185889 h 190957"/>
              <a:gd name="connsiteX25" fmla="*/ 209359 w 244831"/>
              <a:gd name="connsiteY25" fmla="*/ 183756 h 190957"/>
              <a:gd name="connsiteX26" fmla="*/ 239496 w 244831"/>
              <a:gd name="connsiteY26" fmla="*/ 185089 h 190957"/>
              <a:gd name="connsiteX27" fmla="*/ 244831 w 244831"/>
              <a:gd name="connsiteY27" fmla="*/ 176288 h 190957"/>
              <a:gd name="connsiteX28" fmla="*/ 241364 w 244831"/>
              <a:gd name="connsiteY28" fmla="*/ 172287 h 190957"/>
              <a:gd name="connsiteX29" fmla="*/ 212560 w 244831"/>
              <a:gd name="connsiteY29" fmla="*/ 168554 h 190957"/>
              <a:gd name="connsiteX31" fmla="*/ 121615 w 244831"/>
              <a:gd name="connsiteY31" fmla="*/ 112814 h 190957"/>
              <a:gd name="connsiteX32" fmla="*/ 189090 w 244831"/>
              <a:gd name="connsiteY32" fmla="*/ 56273 h 190957"/>
              <a:gd name="connsiteX33" fmla="*/ 121615 w 244831"/>
              <a:gd name="connsiteY33" fmla="*/ 0 h 190957"/>
              <a:gd name="connsiteX34" fmla="*/ 54140 w 244831"/>
              <a:gd name="connsiteY34" fmla="*/ 56273 h 190957"/>
              <a:gd name="connsiteX35" fmla="*/ 121615 w 244831"/>
              <a:gd name="connsiteY35" fmla="*/ 112814 h 190957"/>
              <a:gd name="connsiteX37" fmla="*/ 121615 w 244831"/>
              <a:gd name="connsiteY37" fmla="*/ 11734 h 190957"/>
              <a:gd name="connsiteX38" fmla="*/ 171488 w 244831"/>
              <a:gd name="connsiteY38" fmla="*/ 56273 h 190957"/>
              <a:gd name="connsiteX39" fmla="*/ 121615 w 244831"/>
              <a:gd name="connsiteY39" fmla="*/ 100812 h 190957"/>
              <a:gd name="connsiteX40" fmla="*/ 71742 w 244831"/>
              <a:gd name="connsiteY40" fmla="*/ 56273 h 190957"/>
              <a:gd name="connsiteX41" fmla="*/ 121615 w 244831"/>
              <a:gd name="connsiteY41" fmla="*/ 11734 h 19095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44831" h="190957">
                <a:moveTo>
                  <a:pt x="203226" y="172287"/>
                </a:moveTo>
                <a:cubicBezTo>
                  <a:pt x="198958" y="172555"/>
                  <a:pt x="187757" y="172821"/>
                  <a:pt x="173355" y="173355"/>
                </a:cubicBezTo>
                <a:lnTo>
                  <a:pt x="177089" y="141084"/>
                </a:lnTo>
                <a:lnTo>
                  <a:pt x="178956" y="129883"/>
                </a:lnTo>
                <a:cubicBezTo>
                  <a:pt x="179222" y="128282"/>
                  <a:pt x="178422" y="126682"/>
                  <a:pt x="176289" y="125882"/>
                </a:cubicBezTo>
                <a:cubicBezTo>
                  <a:pt x="170421" y="123215"/>
                  <a:pt x="158686" y="120548"/>
                  <a:pt x="150686" y="119748"/>
                </a:cubicBezTo>
                <a:cubicBezTo>
                  <a:pt x="149085" y="119481"/>
                  <a:pt x="148286" y="120014"/>
                  <a:pt x="148018" y="120814"/>
                </a:cubicBezTo>
                <a:lnTo>
                  <a:pt x="145885" y="126149"/>
                </a:lnTo>
                <a:cubicBezTo>
                  <a:pt x="152286" y="128815"/>
                  <a:pt x="158153" y="132816"/>
                  <a:pt x="161087" y="137083"/>
                </a:cubicBezTo>
                <a:lnTo>
                  <a:pt x="159221" y="173621"/>
                </a:lnTo>
                <a:lnTo>
                  <a:pt x="95212" y="174421"/>
                </a:lnTo>
                <a:lnTo>
                  <a:pt x="94945" y="144018"/>
                </a:lnTo>
                <a:lnTo>
                  <a:pt x="95479" y="132816"/>
                </a:lnTo>
                <a:cubicBezTo>
                  <a:pt x="95479" y="130415"/>
                  <a:pt x="94679" y="129349"/>
                  <a:pt x="92546" y="128815"/>
                </a:cubicBezTo>
                <a:cubicBezTo>
                  <a:pt x="86411" y="126949"/>
                  <a:pt x="73876" y="125616"/>
                  <a:pt x="65874" y="125616"/>
                </a:cubicBezTo>
                <a:cubicBezTo>
                  <a:pt x="64008" y="125616"/>
                  <a:pt x="63208" y="126149"/>
                  <a:pt x="63208" y="126682"/>
                </a:cubicBezTo>
                <a:lnTo>
                  <a:pt x="62141" y="132283"/>
                </a:lnTo>
                <a:cubicBezTo>
                  <a:pt x="68542" y="133883"/>
                  <a:pt x="74943" y="137617"/>
                  <a:pt x="78410" y="141350"/>
                </a:cubicBezTo>
                <a:lnTo>
                  <a:pt x="80543" y="174688"/>
                </a:lnTo>
                <a:cubicBezTo>
                  <a:pt x="56007" y="174955"/>
                  <a:pt x="36271" y="174955"/>
                  <a:pt x="30670" y="174955"/>
                </a:cubicBezTo>
                <a:cubicBezTo>
                  <a:pt x="22670" y="174955"/>
                  <a:pt x="10668" y="173888"/>
                  <a:pt x="2134" y="172287"/>
                </a:cubicBezTo>
                <a:lnTo>
                  <a:pt x="267" y="176022"/>
                </a:lnTo>
                <a:cubicBezTo>
                  <a:pt x="0" y="176822"/>
                  <a:pt x="267" y="177355"/>
                  <a:pt x="1067" y="178155"/>
                </a:cubicBezTo>
                <a:cubicBezTo>
                  <a:pt x="7468" y="183222"/>
                  <a:pt x="16802" y="188023"/>
                  <a:pt x="26403" y="190957"/>
                </a:cubicBezTo>
                <a:cubicBezTo>
                  <a:pt x="32537" y="188823"/>
                  <a:pt x="45606" y="186423"/>
                  <a:pt x="52274" y="185889"/>
                </a:cubicBezTo>
                <a:cubicBezTo>
                  <a:pt x="66142" y="185089"/>
                  <a:pt x="190690" y="183490"/>
                  <a:pt x="209359" y="183756"/>
                </a:cubicBezTo>
                <a:cubicBezTo>
                  <a:pt x="217361" y="183756"/>
                  <a:pt x="232562" y="184290"/>
                  <a:pt x="239496" y="185089"/>
                </a:cubicBezTo>
                <a:cubicBezTo>
                  <a:pt x="241897" y="184023"/>
                  <a:pt x="244831" y="180289"/>
                  <a:pt x="244831" y="176288"/>
                </a:cubicBezTo>
                <a:cubicBezTo>
                  <a:pt x="244831" y="174155"/>
                  <a:pt x="243497" y="172821"/>
                  <a:pt x="241364" y="172287"/>
                </a:cubicBezTo>
                <a:cubicBezTo>
                  <a:pt x="235496" y="170154"/>
                  <a:pt x="221894" y="168821"/>
                  <a:pt x="212560" y="168554"/>
                </a:cubicBezTo>
                <a:moveTo>
                  <a:pt x="121615" y="112814"/>
                </a:moveTo>
                <a:cubicBezTo>
                  <a:pt x="160287" y="112814"/>
                  <a:pt x="189090" y="89877"/>
                  <a:pt x="189090" y="56273"/>
                </a:cubicBezTo>
                <a:cubicBezTo>
                  <a:pt x="189090" y="22936"/>
                  <a:pt x="160287" y="0"/>
                  <a:pt x="121615" y="0"/>
                </a:cubicBezTo>
                <a:cubicBezTo>
                  <a:pt x="82944" y="0"/>
                  <a:pt x="54140" y="22936"/>
                  <a:pt x="54140" y="56273"/>
                </a:cubicBezTo>
                <a:cubicBezTo>
                  <a:pt x="54140" y="89877"/>
                  <a:pt x="82944" y="112814"/>
                  <a:pt x="121615" y="112814"/>
                </a:cubicBezTo>
                <a:moveTo>
                  <a:pt x="121615" y="11734"/>
                </a:moveTo>
                <a:cubicBezTo>
                  <a:pt x="149619" y="11734"/>
                  <a:pt x="171488" y="28536"/>
                  <a:pt x="171488" y="56273"/>
                </a:cubicBezTo>
                <a:cubicBezTo>
                  <a:pt x="171488" y="84277"/>
                  <a:pt x="149619" y="100812"/>
                  <a:pt x="121615" y="100812"/>
                </a:cubicBezTo>
                <a:cubicBezTo>
                  <a:pt x="93612" y="100812"/>
                  <a:pt x="71742" y="84277"/>
                  <a:pt x="71742" y="56273"/>
                </a:cubicBezTo>
                <a:cubicBezTo>
                  <a:pt x="71742" y="28536"/>
                  <a:pt x="93612" y="11734"/>
                  <a:pt x="121615" y="117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8" name="Freeform 168"/>
          <p:cNvSpPr/>
          <p:nvPr/>
        </p:nvSpPr>
        <p:spPr>
          <a:xfrm>
            <a:off x="8176063" y="8823630"/>
            <a:ext cx="244831" cy="196025"/>
          </a:xfrm>
          <a:custGeom>
            <a:avLst/>
            <a:gdLst>
              <a:gd name="connsiteX0" fmla="*/ 20269 w 244831"/>
              <a:gd name="connsiteY0" fmla="*/ 128283 h 196025"/>
              <a:gd name="connsiteX1" fmla="*/ 22669 w 244831"/>
              <a:gd name="connsiteY1" fmla="*/ 128550 h 196025"/>
              <a:gd name="connsiteX2" fmla="*/ 120282 w 244831"/>
              <a:gd name="connsiteY2" fmla="*/ 58674 h 196025"/>
              <a:gd name="connsiteX3" fmla="*/ 209093 w 244831"/>
              <a:gd name="connsiteY3" fmla="*/ 112281 h 196025"/>
              <a:gd name="connsiteX4" fmla="*/ 216560 w 244831"/>
              <a:gd name="connsiteY4" fmla="*/ 115215 h 196025"/>
              <a:gd name="connsiteX5" fmla="*/ 222694 w 244831"/>
              <a:gd name="connsiteY5" fmla="*/ 109881 h 196025"/>
              <a:gd name="connsiteX6" fmla="*/ 218961 w 244831"/>
              <a:gd name="connsiteY6" fmla="*/ 102679 h 196025"/>
              <a:gd name="connsiteX7" fmla="*/ 199758 w 244831"/>
              <a:gd name="connsiteY7" fmla="*/ 86144 h 196025"/>
              <a:gd name="connsiteX8" fmla="*/ 182690 w 244831"/>
              <a:gd name="connsiteY8" fmla="*/ 81877 h 196025"/>
              <a:gd name="connsiteX9" fmla="*/ 126949 w 244831"/>
              <a:gd name="connsiteY9" fmla="*/ 49873 h 196025"/>
              <a:gd name="connsiteX10" fmla="*/ 143484 w 244831"/>
              <a:gd name="connsiteY10" fmla="*/ 22136 h 196025"/>
              <a:gd name="connsiteX11" fmla="*/ 144818 w 244831"/>
              <a:gd name="connsiteY11" fmla="*/ 16269 h 196025"/>
              <a:gd name="connsiteX12" fmla="*/ 141618 w 244831"/>
              <a:gd name="connsiteY12" fmla="*/ 11201 h 196025"/>
              <a:gd name="connsiteX13" fmla="*/ 112547 w 244831"/>
              <a:gd name="connsiteY13" fmla="*/ 267 h 196025"/>
              <a:gd name="connsiteX14" fmla="*/ 109347 w 244831"/>
              <a:gd name="connsiteY14" fmla="*/ 1334 h 196025"/>
              <a:gd name="connsiteX15" fmla="*/ 106146 w 244831"/>
              <a:gd name="connsiteY15" fmla="*/ 6668 h 196025"/>
              <a:gd name="connsiteX16" fmla="*/ 122148 w 244831"/>
              <a:gd name="connsiteY16" fmla="*/ 21069 h 196025"/>
              <a:gd name="connsiteX17" fmla="*/ 18402 w 244831"/>
              <a:gd name="connsiteY17" fmla="*/ 123216 h 196025"/>
              <a:gd name="connsiteX18" fmla="*/ 17869 w 244831"/>
              <a:gd name="connsiteY18" fmla="*/ 125082 h 196025"/>
              <a:gd name="connsiteX20" fmla="*/ 203226 w 244831"/>
              <a:gd name="connsiteY20" fmla="*/ 177356 h 196025"/>
              <a:gd name="connsiteX21" fmla="*/ 132283 w 244831"/>
              <a:gd name="connsiteY21" fmla="*/ 178956 h 196025"/>
              <a:gd name="connsiteX22" fmla="*/ 133350 w 244831"/>
              <a:gd name="connsiteY22" fmla="*/ 132283 h 196025"/>
              <a:gd name="connsiteX23" fmla="*/ 134417 w 244831"/>
              <a:gd name="connsiteY23" fmla="*/ 121616 h 196025"/>
              <a:gd name="connsiteX24" fmla="*/ 132017 w 244831"/>
              <a:gd name="connsiteY24" fmla="*/ 117881 h 196025"/>
              <a:gd name="connsiteX25" fmla="*/ 103480 w 244831"/>
              <a:gd name="connsiteY25" fmla="*/ 114148 h 196025"/>
              <a:gd name="connsiteX26" fmla="*/ 101080 w 244831"/>
              <a:gd name="connsiteY26" fmla="*/ 115215 h 196025"/>
              <a:gd name="connsiteX27" fmla="*/ 99479 w 244831"/>
              <a:gd name="connsiteY27" fmla="*/ 120816 h 196025"/>
              <a:gd name="connsiteX28" fmla="*/ 116548 w 244831"/>
              <a:gd name="connsiteY28" fmla="*/ 129616 h 196025"/>
              <a:gd name="connsiteX29" fmla="*/ 116548 w 244831"/>
              <a:gd name="connsiteY29" fmla="*/ 179222 h 196025"/>
              <a:gd name="connsiteX30" fmla="*/ 30670 w 244831"/>
              <a:gd name="connsiteY30" fmla="*/ 180022 h 196025"/>
              <a:gd name="connsiteX31" fmla="*/ 2134 w 244831"/>
              <a:gd name="connsiteY31" fmla="*/ 177356 h 196025"/>
              <a:gd name="connsiteX32" fmla="*/ 267 w 244831"/>
              <a:gd name="connsiteY32" fmla="*/ 181089 h 196025"/>
              <a:gd name="connsiteX33" fmla="*/ 1067 w 244831"/>
              <a:gd name="connsiteY33" fmla="*/ 183223 h 196025"/>
              <a:gd name="connsiteX34" fmla="*/ 26403 w 244831"/>
              <a:gd name="connsiteY34" fmla="*/ 196025 h 196025"/>
              <a:gd name="connsiteX35" fmla="*/ 52274 w 244831"/>
              <a:gd name="connsiteY35" fmla="*/ 190957 h 196025"/>
              <a:gd name="connsiteX36" fmla="*/ 209359 w 244831"/>
              <a:gd name="connsiteY36" fmla="*/ 188823 h 196025"/>
              <a:gd name="connsiteX37" fmla="*/ 239496 w 244831"/>
              <a:gd name="connsiteY37" fmla="*/ 190157 h 196025"/>
              <a:gd name="connsiteX38" fmla="*/ 244831 w 244831"/>
              <a:gd name="connsiteY38" fmla="*/ 181356 h 196025"/>
              <a:gd name="connsiteX39" fmla="*/ 241364 w 244831"/>
              <a:gd name="connsiteY39" fmla="*/ 177356 h 196025"/>
              <a:gd name="connsiteX40" fmla="*/ 212560 w 244831"/>
              <a:gd name="connsiteY40" fmla="*/ 173622 h 1960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44831" h="196025">
                <a:moveTo>
                  <a:pt x="20269" y="128283"/>
                </a:moveTo>
                <a:cubicBezTo>
                  <a:pt x="20803" y="129083"/>
                  <a:pt x="21603" y="129083"/>
                  <a:pt x="22669" y="128550"/>
                </a:cubicBezTo>
                <a:cubicBezTo>
                  <a:pt x="62674" y="111213"/>
                  <a:pt x="96812" y="86411"/>
                  <a:pt x="120282" y="58674"/>
                </a:cubicBezTo>
                <a:lnTo>
                  <a:pt x="209093" y="112281"/>
                </a:lnTo>
                <a:cubicBezTo>
                  <a:pt x="211760" y="113881"/>
                  <a:pt x="214693" y="115481"/>
                  <a:pt x="216560" y="115215"/>
                </a:cubicBezTo>
                <a:cubicBezTo>
                  <a:pt x="219228" y="115481"/>
                  <a:pt x="222428" y="112814"/>
                  <a:pt x="222694" y="109881"/>
                </a:cubicBezTo>
                <a:cubicBezTo>
                  <a:pt x="222961" y="108014"/>
                  <a:pt x="221628" y="105614"/>
                  <a:pt x="218961" y="102679"/>
                </a:cubicBezTo>
                <a:cubicBezTo>
                  <a:pt x="214961" y="98413"/>
                  <a:pt x="206426" y="90945"/>
                  <a:pt x="199758" y="86144"/>
                </a:cubicBezTo>
                <a:lnTo>
                  <a:pt x="182690" y="81877"/>
                </a:lnTo>
                <a:lnTo>
                  <a:pt x="126949" y="49873"/>
                </a:lnTo>
                <a:cubicBezTo>
                  <a:pt x="133883" y="40805"/>
                  <a:pt x="139217" y="31471"/>
                  <a:pt x="143484" y="22136"/>
                </a:cubicBezTo>
                <a:cubicBezTo>
                  <a:pt x="144284" y="20536"/>
                  <a:pt x="144818" y="18669"/>
                  <a:pt x="144818" y="16269"/>
                </a:cubicBezTo>
                <a:cubicBezTo>
                  <a:pt x="144818" y="14136"/>
                  <a:pt x="143484" y="12535"/>
                  <a:pt x="141618" y="11201"/>
                </a:cubicBezTo>
                <a:cubicBezTo>
                  <a:pt x="136284" y="7468"/>
                  <a:pt x="122415" y="2401"/>
                  <a:pt x="112547" y="267"/>
                </a:cubicBezTo>
                <a:cubicBezTo>
                  <a:pt x="111214" y="0"/>
                  <a:pt x="110147" y="267"/>
                  <a:pt x="109347" y="1334"/>
                </a:cubicBezTo>
                <a:lnTo>
                  <a:pt x="106146" y="6668"/>
                </a:lnTo>
                <a:cubicBezTo>
                  <a:pt x="112814" y="10401"/>
                  <a:pt x="119481" y="16269"/>
                  <a:pt x="122148" y="21069"/>
                </a:cubicBezTo>
                <a:cubicBezTo>
                  <a:pt x="105613" y="56541"/>
                  <a:pt x="66942" y="95479"/>
                  <a:pt x="18402" y="123216"/>
                </a:cubicBezTo>
                <a:cubicBezTo>
                  <a:pt x="17602" y="123749"/>
                  <a:pt x="17069" y="124282"/>
                  <a:pt x="17869" y="125082"/>
                </a:cubicBezTo>
                <a:moveTo>
                  <a:pt x="203226" y="177356"/>
                </a:moveTo>
                <a:cubicBezTo>
                  <a:pt x="195225" y="177888"/>
                  <a:pt x="165354" y="178422"/>
                  <a:pt x="132283" y="178956"/>
                </a:cubicBezTo>
                <a:lnTo>
                  <a:pt x="133350" y="132283"/>
                </a:lnTo>
                <a:lnTo>
                  <a:pt x="134417" y="121616"/>
                </a:lnTo>
                <a:cubicBezTo>
                  <a:pt x="134683" y="119749"/>
                  <a:pt x="133883" y="118415"/>
                  <a:pt x="132017" y="117881"/>
                </a:cubicBezTo>
                <a:cubicBezTo>
                  <a:pt x="125349" y="115748"/>
                  <a:pt x="111747" y="114414"/>
                  <a:pt x="103480" y="114148"/>
                </a:cubicBezTo>
                <a:cubicBezTo>
                  <a:pt x="101880" y="114148"/>
                  <a:pt x="101346" y="114681"/>
                  <a:pt x="101080" y="115215"/>
                </a:cubicBezTo>
                <a:lnTo>
                  <a:pt x="99479" y="120816"/>
                </a:lnTo>
                <a:cubicBezTo>
                  <a:pt x="106414" y="122682"/>
                  <a:pt x="113081" y="125882"/>
                  <a:pt x="116548" y="129616"/>
                </a:cubicBezTo>
                <a:lnTo>
                  <a:pt x="116548" y="179222"/>
                </a:lnTo>
                <a:cubicBezTo>
                  <a:pt x="77609" y="179756"/>
                  <a:pt x="38671" y="180289"/>
                  <a:pt x="30670" y="180022"/>
                </a:cubicBezTo>
                <a:cubicBezTo>
                  <a:pt x="22669" y="180022"/>
                  <a:pt x="10668" y="178956"/>
                  <a:pt x="2134" y="177356"/>
                </a:cubicBezTo>
                <a:lnTo>
                  <a:pt x="267" y="181089"/>
                </a:lnTo>
                <a:cubicBezTo>
                  <a:pt x="0" y="181890"/>
                  <a:pt x="267" y="182423"/>
                  <a:pt x="1067" y="183223"/>
                </a:cubicBezTo>
                <a:cubicBezTo>
                  <a:pt x="7468" y="188291"/>
                  <a:pt x="16802" y="193091"/>
                  <a:pt x="26403" y="196025"/>
                </a:cubicBezTo>
                <a:cubicBezTo>
                  <a:pt x="32537" y="193891"/>
                  <a:pt x="45606" y="191491"/>
                  <a:pt x="52274" y="190957"/>
                </a:cubicBezTo>
                <a:cubicBezTo>
                  <a:pt x="66142" y="190157"/>
                  <a:pt x="190690" y="188557"/>
                  <a:pt x="209359" y="188823"/>
                </a:cubicBezTo>
                <a:cubicBezTo>
                  <a:pt x="217360" y="188823"/>
                  <a:pt x="232562" y="189357"/>
                  <a:pt x="239496" y="190157"/>
                </a:cubicBezTo>
                <a:cubicBezTo>
                  <a:pt x="241897" y="189091"/>
                  <a:pt x="244831" y="185357"/>
                  <a:pt x="244831" y="181356"/>
                </a:cubicBezTo>
                <a:cubicBezTo>
                  <a:pt x="244831" y="179222"/>
                  <a:pt x="243497" y="177888"/>
                  <a:pt x="241364" y="177356"/>
                </a:cubicBezTo>
                <a:cubicBezTo>
                  <a:pt x="235496" y="175222"/>
                  <a:pt x="221894" y="173889"/>
                  <a:pt x="212560" y="17362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9" name="Freeform 169"/>
          <p:cNvSpPr/>
          <p:nvPr/>
        </p:nvSpPr>
        <p:spPr>
          <a:xfrm>
            <a:off x="9667554" y="4187584"/>
            <a:ext cx="261633" cy="334328"/>
          </a:xfrm>
          <a:custGeom>
            <a:avLst/>
            <a:gdLst>
              <a:gd name="connsiteX0" fmla="*/ 226314 w 261633"/>
              <a:gd name="connsiteY0" fmla="*/ 213969 h 334328"/>
              <a:gd name="connsiteX1" fmla="*/ 94641 w 261633"/>
              <a:gd name="connsiteY1" fmla="*/ 217056 h 334328"/>
              <a:gd name="connsiteX2" fmla="*/ 57950 w 261633"/>
              <a:gd name="connsiteY2" fmla="*/ 213969 h 334328"/>
              <a:gd name="connsiteX3" fmla="*/ 55207 w 261633"/>
              <a:gd name="connsiteY3" fmla="*/ 219456 h 334328"/>
              <a:gd name="connsiteX4" fmla="*/ 56579 w 261633"/>
              <a:gd name="connsiteY4" fmla="*/ 223571 h 334328"/>
              <a:gd name="connsiteX5" fmla="*/ 88811 w 261633"/>
              <a:gd name="connsiteY5" fmla="*/ 242431 h 334328"/>
              <a:gd name="connsiteX6" fmla="*/ 121044 w 261633"/>
              <a:gd name="connsiteY6" fmla="*/ 236601 h 334328"/>
              <a:gd name="connsiteX7" fmla="*/ 223228 w 261633"/>
              <a:gd name="connsiteY7" fmla="*/ 234887 h 334328"/>
              <a:gd name="connsiteX8" fmla="*/ 223228 w 261633"/>
              <a:gd name="connsiteY8" fmla="*/ 290094 h 334328"/>
              <a:gd name="connsiteX9" fmla="*/ 226657 w 261633"/>
              <a:gd name="connsiteY9" fmla="*/ 334328 h 334328"/>
              <a:gd name="connsiteX10" fmla="*/ 246545 w 261633"/>
              <a:gd name="connsiteY10" fmla="*/ 334328 h 334328"/>
              <a:gd name="connsiteX11" fmla="*/ 255803 w 261633"/>
              <a:gd name="connsiteY11" fmla="*/ 281864 h 334328"/>
              <a:gd name="connsiteX12" fmla="*/ 256832 w 261633"/>
              <a:gd name="connsiteY12" fmla="*/ 236258 h 334328"/>
              <a:gd name="connsiteX13" fmla="*/ 260947 w 261633"/>
              <a:gd name="connsiteY13" fmla="*/ 223571 h 334328"/>
              <a:gd name="connsiteX14" fmla="*/ 260261 w 261633"/>
              <a:gd name="connsiteY14" fmla="*/ 218770 h 334328"/>
              <a:gd name="connsiteX15" fmla="*/ 243801 w 261633"/>
              <a:gd name="connsiteY15" fmla="*/ 208826 h 334328"/>
              <a:gd name="connsiteX16" fmla="*/ 237286 w 261633"/>
              <a:gd name="connsiteY16" fmla="*/ 208826 h 334328"/>
              <a:gd name="connsiteX18" fmla="*/ 165278 w 261633"/>
              <a:gd name="connsiteY18" fmla="*/ 177622 h 334328"/>
              <a:gd name="connsiteX19" fmla="*/ 174536 w 261633"/>
              <a:gd name="connsiteY19" fmla="*/ 183795 h 334328"/>
              <a:gd name="connsiteX20" fmla="*/ 189623 w 261633"/>
              <a:gd name="connsiteY20" fmla="*/ 176251 h 334328"/>
              <a:gd name="connsiteX21" fmla="*/ 187223 w 261633"/>
              <a:gd name="connsiteY21" fmla="*/ 164935 h 334328"/>
              <a:gd name="connsiteX22" fmla="*/ 169735 w 261633"/>
              <a:gd name="connsiteY22" fmla="*/ 139560 h 334328"/>
              <a:gd name="connsiteX23" fmla="*/ 152933 w 261633"/>
              <a:gd name="connsiteY23" fmla="*/ 134417 h 334328"/>
              <a:gd name="connsiteX24" fmla="*/ 112471 w 261633"/>
              <a:gd name="connsiteY24" fmla="*/ 99784 h 334328"/>
              <a:gd name="connsiteX25" fmla="*/ 131330 w 261633"/>
              <a:gd name="connsiteY25" fmla="*/ 56579 h 334328"/>
              <a:gd name="connsiteX26" fmla="*/ 132359 w 261633"/>
              <a:gd name="connsiteY26" fmla="*/ 48006 h 334328"/>
              <a:gd name="connsiteX27" fmla="*/ 127215 w 261633"/>
              <a:gd name="connsiteY27" fmla="*/ 40462 h 334328"/>
              <a:gd name="connsiteX28" fmla="*/ 83668 w 261633"/>
              <a:gd name="connsiteY28" fmla="*/ 26746 h 334328"/>
              <a:gd name="connsiteX29" fmla="*/ 78867 w 261633"/>
              <a:gd name="connsiteY29" fmla="*/ 28118 h 334328"/>
              <a:gd name="connsiteX30" fmla="*/ 74067 w 261633"/>
              <a:gd name="connsiteY30" fmla="*/ 37376 h 334328"/>
              <a:gd name="connsiteX31" fmla="*/ 93611 w 261633"/>
              <a:gd name="connsiteY31" fmla="*/ 55550 h 334328"/>
              <a:gd name="connsiteX32" fmla="*/ 1715 w 261633"/>
              <a:gd name="connsiteY32" fmla="*/ 189624 h 334328"/>
              <a:gd name="connsiteX33" fmla="*/ 1029 w 261633"/>
              <a:gd name="connsiteY33" fmla="*/ 193739 h 334328"/>
              <a:gd name="connsiteX34" fmla="*/ 6515 w 261633"/>
              <a:gd name="connsiteY34" fmla="*/ 198539 h 334328"/>
              <a:gd name="connsiteX35" fmla="*/ 10973 w 261633"/>
              <a:gd name="connsiteY35" fmla="*/ 198196 h 334328"/>
              <a:gd name="connsiteX36" fmla="*/ 100812 w 261633"/>
              <a:gd name="connsiteY36" fmla="*/ 117958 h 334328"/>
              <a:gd name="connsiteX38" fmla="*/ 225628 w 261633"/>
              <a:gd name="connsiteY38" fmla="*/ 145733 h 334328"/>
              <a:gd name="connsiteX39" fmla="*/ 228714 w 261633"/>
              <a:gd name="connsiteY39" fmla="*/ 199568 h 334328"/>
              <a:gd name="connsiteX40" fmla="*/ 248259 w 261633"/>
              <a:gd name="connsiteY40" fmla="*/ 199568 h 334328"/>
              <a:gd name="connsiteX41" fmla="*/ 258547 w 261633"/>
              <a:gd name="connsiteY41" fmla="*/ 136474 h 334328"/>
              <a:gd name="connsiteX42" fmla="*/ 258547 w 261633"/>
              <a:gd name="connsiteY42" fmla="*/ 37719 h 334328"/>
              <a:gd name="connsiteX43" fmla="*/ 259575 w 261633"/>
              <a:gd name="connsiteY43" fmla="*/ 18517 h 334328"/>
              <a:gd name="connsiteX44" fmla="*/ 255118 w 261633"/>
              <a:gd name="connsiteY44" fmla="*/ 10287 h 334328"/>
              <a:gd name="connsiteX45" fmla="*/ 205739 w 261633"/>
              <a:gd name="connsiteY45" fmla="*/ 0 h 334328"/>
              <a:gd name="connsiteX46" fmla="*/ 201282 w 261633"/>
              <a:gd name="connsiteY46" fmla="*/ 2058 h 334328"/>
              <a:gd name="connsiteX47" fmla="*/ 197853 w 261633"/>
              <a:gd name="connsiteY47" fmla="*/ 12687 h 334328"/>
              <a:gd name="connsiteX48" fmla="*/ 225628 w 261633"/>
              <a:gd name="connsiteY48" fmla="*/ 31547 h 3343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61633" h="334328">
                <a:moveTo>
                  <a:pt x="226314" y="213969"/>
                </a:moveTo>
                <a:cubicBezTo>
                  <a:pt x="204026" y="215342"/>
                  <a:pt x="111100" y="217056"/>
                  <a:pt x="94641" y="217056"/>
                </a:cubicBezTo>
                <a:cubicBezTo>
                  <a:pt x="84354" y="217056"/>
                  <a:pt x="69266" y="216027"/>
                  <a:pt x="57950" y="213969"/>
                </a:cubicBezTo>
                <a:lnTo>
                  <a:pt x="55207" y="219456"/>
                </a:lnTo>
                <a:cubicBezTo>
                  <a:pt x="54521" y="221171"/>
                  <a:pt x="54864" y="222542"/>
                  <a:pt x="56579" y="223571"/>
                </a:cubicBezTo>
                <a:cubicBezTo>
                  <a:pt x="65151" y="230772"/>
                  <a:pt x="77152" y="237973"/>
                  <a:pt x="88811" y="242431"/>
                </a:cubicBezTo>
                <a:cubicBezTo>
                  <a:pt x="97041" y="239687"/>
                  <a:pt x="112128" y="236944"/>
                  <a:pt x="121044" y="236601"/>
                </a:cubicBezTo>
                <a:cubicBezTo>
                  <a:pt x="134759" y="235572"/>
                  <a:pt x="196139" y="234543"/>
                  <a:pt x="223228" y="234887"/>
                </a:cubicBezTo>
                <a:lnTo>
                  <a:pt x="223228" y="290094"/>
                </a:lnTo>
                <a:cubicBezTo>
                  <a:pt x="223228" y="301752"/>
                  <a:pt x="224599" y="323355"/>
                  <a:pt x="226657" y="334328"/>
                </a:cubicBezTo>
                <a:lnTo>
                  <a:pt x="246545" y="334328"/>
                </a:lnTo>
                <a:cubicBezTo>
                  <a:pt x="251689" y="321640"/>
                  <a:pt x="255803" y="297295"/>
                  <a:pt x="255803" y="281864"/>
                </a:cubicBezTo>
                <a:lnTo>
                  <a:pt x="256832" y="236258"/>
                </a:lnTo>
                <a:lnTo>
                  <a:pt x="260947" y="223571"/>
                </a:lnTo>
                <a:cubicBezTo>
                  <a:pt x="261633" y="221514"/>
                  <a:pt x="261633" y="220142"/>
                  <a:pt x="260261" y="218770"/>
                </a:cubicBezTo>
                <a:cubicBezTo>
                  <a:pt x="257175" y="216370"/>
                  <a:pt x="248259" y="211226"/>
                  <a:pt x="243801" y="208826"/>
                </a:cubicBezTo>
                <a:cubicBezTo>
                  <a:pt x="241745" y="208140"/>
                  <a:pt x="239002" y="208140"/>
                  <a:pt x="237286" y="208826"/>
                </a:cubicBezTo>
                <a:moveTo>
                  <a:pt x="165278" y="177622"/>
                </a:moveTo>
                <a:cubicBezTo>
                  <a:pt x="168021" y="180365"/>
                  <a:pt x="171793" y="183109"/>
                  <a:pt x="174536" y="183795"/>
                </a:cubicBezTo>
                <a:cubicBezTo>
                  <a:pt x="179680" y="185166"/>
                  <a:pt x="187567" y="182080"/>
                  <a:pt x="189623" y="176251"/>
                </a:cubicBezTo>
                <a:cubicBezTo>
                  <a:pt x="190652" y="173851"/>
                  <a:pt x="189967" y="170078"/>
                  <a:pt x="187223" y="164935"/>
                </a:cubicBezTo>
                <a:cubicBezTo>
                  <a:pt x="183795" y="158420"/>
                  <a:pt x="176251" y="147104"/>
                  <a:pt x="169735" y="139560"/>
                </a:cubicBezTo>
                <a:lnTo>
                  <a:pt x="152933" y="134417"/>
                </a:lnTo>
                <a:lnTo>
                  <a:pt x="112471" y="99784"/>
                </a:lnTo>
                <a:cubicBezTo>
                  <a:pt x="121044" y="85382"/>
                  <a:pt x="127215" y="70981"/>
                  <a:pt x="131330" y="56579"/>
                </a:cubicBezTo>
                <a:cubicBezTo>
                  <a:pt x="132017" y="54178"/>
                  <a:pt x="132359" y="51435"/>
                  <a:pt x="132359" y="48006"/>
                </a:cubicBezTo>
                <a:cubicBezTo>
                  <a:pt x="132359" y="45263"/>
                  <a:pt x="130645" y="42519"/>
                  <a:pt x="127215" y="40462"/>
                </a:cubicBezTo>
                <a:cubicBezTo>
                  <a:pt x="118986" y="35662"/>
                  <a:pt x="97041" y="28461"/>
                  <a:pt x="83668" y="26746"/>
                </a:cubicBezTo>
                <a:cubicBezTo>
                  <a:pt x="80925" y="26403"/>
                  <a:pt x="79553" y="26746"/>
                  <a:pt x="78867" y="28118"/>
                </a:cubicBezTo>
                <a:lnTo>
                  <a:pt x="74067" y="37376"/>
                </a:lnTo>
                <a:cubicBezTo>
                  <a:pt x="82639" y="41834"/>
                  <a:pt x="90526" y="49035"/>
                  <a:pt x="93611" y="55550"/>
                </a:cubicBezTo>
                <a:cubicBezTo>
                  <a:pt x="81953" y="99784"/>
                  <a:pt x="48349" y="149504"/>
                  <a:pt x="1715" y="189624"/>
                </a:cubicBezTo>
                <a:cubicBezTo>
                  <a:pt x="343" y="190995"/>
                  <a:pt x="0" y="192367"/>
                  <a:pt x="1029" y="193739"/>
                </a:cubicBezTo>
                <a:lnTo>
                  <a:pt x="6515" y="198539"/>
                </a:lnTo>
                <a:cubicBezTo>
                  <a:pt x="7544" y="199568"/>
                  <a:pt x="8915" y="199568"/>
                  <a:pt x="10973" y="198196"/>
                </a:cubicBezTo>
                <a:cubicBezTo>
                  <a:pt x="48349" y="175907"/>
                  <a:pt x="79210" y="147790"/>
                  <a:pt x="100812" y="117958"/>
                </a:cubicBezTo>
                <a:moveTo>
                  <a:pt x="225628" y="145733"/>
                </a:moveTo>
                <a:cubicBezTo>
                  <a:pt x="225628" y="158763"/>
                  <a:pt x="226657" y="188252"/>
                  <a:pt x="228714" y="199568"/>
                </a:cubicBezTo>
                <a:lnTo>
                  <a:pt x="248259" y="199568"/>
                </a:lnTo>
                <a:cubicBezTo>
                  <a:pt x="254433" y="184823"/>
                  <a:pt x="258547" y="156706"/>
                  <a:pt x="258547" y="136474"/>
                </a:cubicBezTo>
                <a:lnTo>
                  <a:pt x="258547" y="37719"/>
                </a:lnTo>
                <a:lnTo>
                  <a:pt x="259575" y="18517"/>
                </a:lnTo>
                <a:cubicBezTo>
                  <a:pt x="259917" y="14402"/>
                  <a:pt x="258547" y="11659"/>
                  <a:pt x="255118" y="10287"/>
                </a:cubicBezTo>
                <a:cubicBezTo>
                  <a:pt x="244145" y="5486"/>
                  <a:pt x="220484" y="686"/>
                  <a:pt x="205739" y="0"/>
                </a:cubicBezTo>
                <a:cubicBezTo>
                  <a:pt x="202654" y="0"/>
                  <a:pt x="201625" y="686"/>
                  <a:pt x="201282" y="2058"/>
                </a:cubicBezTo>
                <a:lnTo>
                  <a:pt x="197853" y="12687"/>
                </a:lnTo>
                <a:cubicBezTo>
                  <a:pt x="209511" y="17145"/>
                  <a:pt x="220142" y="24003"/>
                  <a:pt x="225628" y="31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0" name="Freeform 170"/>
          <p:cNvSpPr/>
          <p:nvPr/>
        </p:nvSpPr>
        <p:spPr>
          <a:xfrm>
            <a:off x="9993995" y="4187584"/>
            <a:ext cx="323698" cy="330898"/>
          </a:xfrm>
          <a:custGeom>
            <a:avLst/>
            <a:gdLst>
              <a:gd name="connsiteX0" fmla="*/ 148133 w 323698"/>
              <a:gd name="connsiteY0" fmla="*/ 170421 h 330898"/>
              <a:gd name="connsiteX1" fmla="*/ 109728 w 323698"/>
              <a:gd name="connsiteY1" fmla="*/ 130302 h 330898"/>
              <a:gd name="connsiteX2" fmla="*/ 131332 w 323698"/>
              <a:gd name="connsiteY2" fmla="*/ 74066 h 330898"/>
              <a:gd name="connsiteX3" fmla="*/ 132017 w 323698"/>
              <a:gd name="connsiteY3" fmla="*/ 65494 h 330898"/>
              <a:gd name="connsiteX4" fmla="*/ 127217 w 323698"/>
              <a:gd name="connsiteY4" fmla="*/ 57950 h 330898"/>
              <a:gd name="connsiteX5" fmla="*/ 81953 w 323698"/>
              <a:gd name="connsiteY5" fmla="*/ 43892 h 330898"/>
              <a:gd name="connsiteX6" fmla="*/ 77495 w 323698"/>
              <a:gd name="connsiteY6" fmla="*/ 45263 h 330898"/>
              <a:gd name="connsiteX7" fmla="*/ 72696 w 323698"/>
              <a:gd name="connsiteY7" fmla="*/ 54521 h 330898"/>
              <a:gd name="connsiteX8" fmla="*/ 93269 w 323698"/>
              <a:gd name="connsiteY8" fmla="*/ 73723 h 330898"/>
              <a:gd name="connsiteX9" fmla="*/ 1372 w 323698"/>
              <a:gd name="connsiteY9" fmla="*/ 228029 h 330898"/>
              <a:gd name="connsiteX10" fmla="*/ 1029 w 323698"/>
              <a:gd name="connsiteY10" fmla="*/ 232144 h 330898"/>
              <a:gd name="connsiteX11" fmla="*/ 6858 w 323698"/>
              <a:gd name="connsiteY11" fmla="*/ 236944 h 330898"/>
              <a:gd name="connsiteX12" fmla="*/ 11316 w 323698"/>
              <a:gd name="connsiteY12" fmla="*/ 236601 h 330898"/>
              <a:gd name="connsiteX13" fmla="*/ 98070 w 323698"/>
              <a:gd name="connsiteY13" fmla="*/ 149504 h 330898"/>
              <a:gd name="connsiteX14" fmla="*/ 159792 w 323698"/>
              <a:gd name="connsiteY14" fmla="*/ 219113 h 330898"/>
              <a:gd name="connsiteX15" fmla="*/ 168708 w 323698"/>
              <a:gd name="connsiteY15" fmla="*/ 226657 h 330898"/>
              <a:gd name="connsiteX16" fmla="*/ 184824 w 323698"/>
              <a:gd name="connsiteY16" fmla="*/ 220485 h 330898"/>
              <a:gd name="connsiteX17" fmla="*/ 183452 w 323698"/>
              <a:gd name="connsiteY17" fmla="*/ 207798 h 330898"/>
              <a:gd name="connsiteX18" fmla="*/ 166992 w 323698"/>
              <a:gd name="connsiteY18" fmla="*/ 178651 h 330898"/>
              <a:gd name="connsiteX20" fmla="*/ 275349 w 323698"/>
              <a:gd name="connsiteY20" fmla="*/ 141961 h 330898"/>
              <a:gd name="connsiteX21" fmla="*/ 254433 w 323698"/>
              <a:gd name="connsiteY21" fmla="*/ 142989 h 330898"/>
              <a:gd name="connsiteX22" fmla="*/ 254433 w 323698"/>
              <a:gd name="connsiteY22" fmla="*/ 38062 h 330898"/>
              <a:gd name="connsiteX23" fmla="*/ 255461 w 323698"/>
              <a:gd name="connsiteY23" fmla="*/ 18517 h 330898"/>
              <a:gd name="connsiteX24" fmla="*/ 251003 w 323698"/>
              <a:gd name="connsiteY24" fmla="*/ 10287 h 330898"/>
              <a:gd name="connsiteX25" fmla="*/ 200597 w 323698"/>
              <a:gd name="connsiteY25" fmla="*/ 0 h 330898"/>
              <a:gd name="connsiteX26" fmla="*/ 196139 w 323698"/>
              <a:gd name="connsiteY26" fmla="*/ 2058 h 330898"/>
              <a:gd name="connsiteX27" fmla="*/ 192711 w 323698"/>
              <a:gd name="connsiteY27" fmla="*/ 12687 h 330898"/>
              <a:gd name="connsiteX28" fmla="*/ 221170 w 323698"/>
              <a:gd name="connsiteY28" fmla="*/ 31547 h 330898"/>
              <a:gd name="connsiteX29" fmla="*/ 221170 w 323698"/>
              <a:gd name="connsiteY29" fmla="*/ 260604 h 330898"/>
              <a:gd name="connsiteX30" fmla="*/ 224258 w 323698"/>
              <a:gd name="connsiteY30" fmla="*/ 330898 h 330898"/>
              <a:gd name="connsiteX31" fmla="*/ 243117 w 323698"/>
              <a:gd name="connsiteY31" fmla="*/ 330898 h 330898"/>
              <a:gd name="connsiteX32" fmla="*/ 254433 w 323698"/>
              <a:gd name="connsiteY32" fmla="*/ 249974 h 330898"/>
              <a:gd name="connsiteX33" fmla="*/ 254433 w 323698"/>
              <a:gd name="connsiteY33" fmla="*/ 163220 h 330898"/>
              <a:gd name="connsiteX34" fmla="*/ 310325 w 323698"/>
              <a:gd name="connsiteY34" fmla="*/ 161849 h 330898"/>
              <a:gd name="connsiteX35" fmla="*/ 319239 w 323698"/>
              <a:gd name="connsiteY35" fmla="*/ 159106 h 330898"/>
              <a:gd name="connsiteX36" fmla="*/ 323355 w 323698"/>
              <a:gd name="connsiteY36" fmla="*/ 143675 h 330898"/>
              <a:gd name="connsiteX37" fmla="*/ 316840 w 323698"/>
              <a:gd name="connsiteY37" fmla="*/ 136817 h 330898"/>
              <a:gd name="connsiteX38" fmla="*/ 286322 w 323698"/>
              <a:gd name="connsiteY38" fmla="*/ 135103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323698" h="330898">
                <a:moveTo>
                  <a:pt x="148133" y="170421"/>
                </a:moveTo>
                <a:lnTo>
                  <a:pt x="109728" y="130302"/>
                </a:lnTo>
                <a:cubicBezTo>
                  <a:pt x="120014" y="111443"/>
                  <a:pt x="127560" y="92240"/>
                  <a:pt x="131332" y="74066"/>
                </a:cubicBezTo>
                <a:cubicBezTo>
                  <a:pt x="131673" y="71666"/>
                  <a:pt x="132017" y="68580"/>
                  <a:pt x="132017" y="65494"/>
                </a:cubicBezTo>
                <a:cubicBezTo>
                  <a:pt x="132017" y="62408"/>
                  <a:pt x="130302" y="59665"/>
                  <a:pt x="127217" y="57950"/>
                </a:cubicBezTo>
                <a:cubicBezTo>
                  <a:pt x="118644" y="52807"/>
                  <a:pt x="95670" y="45606"/>
                  <a:pt x="81953" y="43892"/>
                </a:cubicBezTo>
                <a:cubicBezTo>
                  <a:pt x="79553" y="43548"/>
                  <a:pt x="78181" y="43892"/>
                  <a:pt x="77495" y="45263"/>
                </a:cubicBezTo>
                <a:lnTo>
                  <a:pt x="72696" y="54521"/>
                </a:lnTo>
                <a:cubicBezTo>
                  <a:pt x="81267" y="59322"/>
                  <a:pt x="89839" y="67209"/>
                  <a:pt x="93269" y="73723"/>
                </a:cubicBezTo>
                <a:cubicBezTo>
                  <a:pt x="83325" y="123444"/>
                  <a:pt x="49720" y="181051"/>
                  <a:pt x="1372" y="228029"/>
                </a:cubicBezTo>
                <a:cubicBezTo>
                  <a:pt x="0" y="229743"/>
                  <a:pt x="0" y="230772"/>
                  <a:pt x="1029" y="232144"/>
                </a:cubicBezTo>
                <a:lnTo>
                  <a:pt x="6858" y="236944"/>
                </a:lnTo>
                <a:cubicBezTo>
                  <a:pt x="8230" y="237630"/>
                  <a:pt x="9602" y="237630"/>
                  <a:pt x="11316" y="236601"/>
                </a:cubicBezTo>
                <a:cubicBezTo>
                  <a:pt x="47664" y="211570"/>
                  <a:pt x="77152" y="181051"/>
                  <a:pt x="98070" y="149504"/>
                </a:cubicBezTo>
                <a:lnTo>
                  <a:pt x="159792" y="219113"/>
                </a:lnTo>
                <a:cubicBezTo>
                  <a:pt x="162536" y="222199"/>
                  <a:pt x="165964" y="225971"/>
                  <a:pt x="168708" y="226657"/>
                </a:cubicBezTo>
                <a:cubicBezTo>
                  <a:pt x="173508" y="228714"/>
                  <a:pt x="182080" y="225971"/>
                  <a:pt x="184824" y="220485"/>
                </a:cubicBezTo>
                <a:cubicBezTo>
                  <a:pt x="185852" y="217741"/>
                  <a:pt x="185852" y="213627"/>
                  <a:pt x="183452" y="207798"/>
                </a:cubicBezTo>
                <a:cubicBezTo>
                  <a:pt x="180366" y="200597"/>
                  <a:pt x="172822" y="187223"/>
                  <a:pt x="166992" y="178651"/>
                </a:cubicBezTo>
                <a:moveTo>
                  <a:pt x="275349" y="141961"/>
                </a:moveTo>
                <a:lnTo>
                  <a:pt x="254433" y="142989"/>
                </a:lnTo>
                <a:lnTo>
                  <a:pt x="254433" y="38062"/>
                </a:lnTo>
                <a:lnTo>
                  <a:pt x="255461" y="18517"/>
                </a:lnTo>
                <a:cubicBezTo>
                  <a:pt x="255805" y="14402"/>
                  <a:pt x="254433" y="11659"/>
                  <a:pt x="251003" y="10287"/>
                </a:cubicBezTo>
                <a:cubicBezTo>
                  <a:pt x="239688" y="5486"/>
                  <a:pt x="215342" y="686"/>
                  <a:pt x="200597" y="0"/>
                </a:cubicBezTo>
                <a:cubicBezTo>
                  <a:pt x="197511" y="0"/>
                  <a:pt x="196825" y="686"/>
                  <a:pt x="196139" y="2058"/>
                </a:cubicBezTo>
                <a:lnTo>
                  <a:pt x="192711" y="12687"/>
                </a:lnTo>
                <a:cubicBezTo>
                  <a:pt x="204712" y="17145"/>
                  <a:pt x="215685" y="24003"/>
                  <a:pt x="221170" y="31547"/>
                </a:cubicBezTo>
                <a:lnTo>
                  <a:pt x="221170" y="260604"/>
                </a:lnTo>
                <a:cubicBezTo>
                  <a:pt x="221170" y="276035"/>
                  <a:pt x="222542" y="317526"/>
                  <a:pt x="224258" y="330898"/>
                </a:cubicBezTo>
                <a:lnTo>
                  <a:pt x="243117" y="330898"/>
                </a:lnTo>
                <a:cubicBezTo>
                  <a:pt x="250317" y="309296"/>
                  <a:pt x="254433" y="271234"/>
                  <a:pt x="254433" y="249974"/>
                </a:cubicBezTo>
                <a:lnTo>
                  <a:pt x="254433" y="163220"/>
                </a:lnTo>
                <a:lnTo>
                  <a:pt x="310325" y="161849"/>
                </a:lnTo>
                <a:cubicBezTo>
                  <a:pt x="313411" y="161849"/>
                  <a:pt x="317183" y="161163"/>
                  <a:pt x="319239" y="159106"/>
                </a:cubicBezTo>
                <a:cubicBezTo>
                  <a:pt x="321641" y="157048"/>
                  <a:pt x="323698" y="150876"/>
                  <a:pt x="323355" y="143675"/>
                </a:cubicBezTo>
                <a:cubicBezTo>
                  <a:pt x="323011" y="140246"/>
                  <a:pt x="320611" y="137503"/>
                  <a:pt x="316840" y="136817"/>
                </a:cubicBezTo>
                <a:cubicBezTo>
                  <a:pt x="310668" y="135446"/>
                  <a:pt x="296266" y="134760"/>
                  <a:pt x="286322" y="1351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1" name="Freeform 171"/>
          <p:cNvSpPr/>
          <p:nvPr/>
        </p:nvSpPr>
        <p:spPr>
          <a:xfrm>
            <a:off x="10445117" y="4187584"/>
            <a:ext cx="276034" cy="330898"/>
          </a:xfrm>
          <a:custGeom>
            <a:avLst/>
            <a:gdLst>
              <a:gd name="connsiteX0" fmla="*/ 145731 w 276034"/>
              <a:gd name="connsiteY0" fmla="*/ 115557 h 330898"/>
              <a:gd name="connsiteX1" fmla="*/ 165277 w 276034"/>
              <a:gd name="connsiteY1" fmla="*/ 111785 h 330898"/>
              <a:gd name="connsiteX2" fmla="*/ 183108 w 276034"/>
              <a:gd name="connsiteY2" fmla="*/ 111100 h 330898"/>
              <a:gd name="connsiteX3" fmla="*/ 183108 w 276034"/>
              <a:gd name="connsiteY3" fmla="*/ 171450 h 330898"/>
              <a:gd name="connsiteX4" fmla="*/ 152247 w 276034"/>
              <a:gd name="connsiteY4" fmla="*/ 172136 h 330898"/>
              <a:gd name="connsiteX5" fmla="*/ 142303 w 276034"/>
              <a:gd name="connsiteY5" fmla="*/ 171793 h 330898"/>
              <a:gd name="connsiteX6" fmla="*/ 148132 w 276034"/>
              <a:gd name="connsiteY6" fmla="*/ 142304 h 330898"/>
              <a:gd name="connsiteX7" fmla="*/ 142988 w 276034"/>
              <a:gd name="connsiteY7" fmla="*/ 114186 h 330898"/>
              <a:gd name="connsiteX9" fmla="*/ 74409 w 276034"/>
              <a:gd name="connsiteY9" fmla="*/ 188252 h 330898"/>
              <a:gd name="connsiteX10" fmla="*/ 32575 w 276034"/>
              <a:gd name="connsiteY10" fmla="*/ 142304 h 330898"/>
              <a:gd name="connsiteX11" fmla="*/ 74409 w 276034"/>
              <a:gd name="connsiteY11" fmla="*/ 95669 h 330898"/>
              <a:gd name="connsiteX12" fmla="*/ 116243 w 276034"/>
              <a:gd name="connsiteY12" fmla="*/ 142304 h 330898"/>
              <a:gd name="connsiteX13" fmla="*/ 74409 w 276034"/>
              <a:gd name="connsiteY13" fmla="*/ 188252 h 330898"/>
              <a:gd name="connsiteX15" fmla="*/ 159105 w 276034"/>
              <a:gd name="connsiteY15" fmla="*/ 36690 h 330898"/>
              <a:gd name="connsiteX16" fmla="*/ 183108 w 276034"/>
              <a:gd name="connsiteY16" fmla="*/ 52807 h 330898"/>
              <a:gd name="connsiteX17" fmla="*/ 183108 w 276034"/>
              <a:gd name="connsiteY17" fmla="*/ 92583 h 330898"/>
              <a:gd name="connsiteX18" fmla="*/ 150532 w 276034"/>
              <a:gd name="connsiteY18" fmla="*/ 93612 h 330898"/>
              <a:gd name="connsiteX19" fmla="*/ 129273 w 276034"/>
              <a:gd name="connsiteY19" fmla="*/ 92240 h 330898"/>
              <a:gd name="connsiteX20" fmla="*/ 74409 w 276034"/>
              <a:gd name="connsiteY20" fmla="*/ 70295 h 330898"/>
              <a:gd name="connsiteX21" fmla="*/ 0 w 276034"/>
              <a:gd name="connsiteY21" fmla="*/ 142304 h 330898"/>
              <a:gd name="connsiteX22" fmla="*/ 74409 w 276034"/>
              <a:gd name="connsiteY22" fmla="*/ 214312 h 330898"/>
              <a:gd name="connsiteX23" fmla="*/ 134759 w 276034"/>
              <a:gd name="connsiteY23" fmla="*/ 185509 h 330898"/>
              <a:gd name="connsiteX24" fmla="*/ 147447 w 276034"/>
              <a:gd name="connsiteY24" fmla="*/ 194082 h 330898"/>
              <a:gd name="connsiteX25" fmla="*/ 166991 w 276034"/>
              <a:gd name="connsiteY25" fmla="*/ 190310 h 330898"/>
              <a:gd name="connsiteX26" fmla="*/ 183108 w 276034"/>
              <a:gd name="connsiteY26" fmla="*/ 189624 h 330898"/>
              <a:gd name="connsiteX27" fmla="*/ 183108 w 276034"/>
              <a:gd name="connsiteY27" fmla="*/ 246545 h 330898"/>
              <a:gd name="connsiteX28" fmla="*/ 186537 w 276034"/>
              <a:gd name="connsiteY28" fmla="*/ 310324 h 330898"/>
              <a:gd name="connsiteX29" fmla="*/ 203681 w 276034"/>
              <a:gd name="connsiteY29" fmla="*/ 310324 h 330898"/>
              <a:gd name="connsiteX30" fmla="*/ 213969 w 276034"/>
              <a:gd name="connsiteY30" fmla="*/ 236601 h 330898"/>
              <a:gd name="connsiteX31" fmla="*/ 213969 w 276034"/>
              <a:gd name="connsiteY31" fmla="*/ 57950 h 330898"/>
              <a:gd name="connsiteX32" fmla="*/ 214998 w 276034"/>
              <a:gd name="connsiteY32" fmla="*/ 41491 h 330898"/>
              <a:gd name="connsiteX33" fmla="*/ 210883 w 276034"/>
              <a:gd name="connsiteY33" fmla="*/ 33947 h 330898"/>
              <a:gd name="connsiteX34" fmla="*/ 167678 w 276034"/>
              <a:gd name="connsiteY34" fmla="*/ 24346 h 330898"/>
              <a:gd name="connsiteX35" fmla="*/ 162877 w 276034"/>
              <a:gd name="connsiteY35" fmla="*/ 26746 h 330898"/>
              <a:gd name="connsiteX37" fmla="*/ 216712 w 276034"/>
              <a:gd name="connsiteY37" fmla="*/ 12687 h 330898"/>
              <a:gd name="connsiteX38" fmla="*/ 242430 w 276034"/>
              <a:gd name="connsiteY38" fmla="*/ 30175 h 330898"/>
              <a:gd name="connsiteX39" fmla="*/ 242430 w 276034"/>
              <a:gd name="connsiteY39" fmla="*/ 263004 h 330898"/>
              <a:gd name="connsiteX40" fmla="*/ 245859 w 276034"/>
              <a:gd name="connsiteY40" fmla="*/ 330898 h 330898"/>
              <a:gd name="connsiteX41" fmla="*/ 264032 w 276034"/>
              <a:gd name="connsiteY41" fmla="*/ 330898 h 330898"/>
              <a:gd name="connsiteX42" fmla="*/ 274662 w 276034"/>
              <a:gd name="connsiteY42" fmla="*/ 252718 h 330898"/>
              <a:gd name="connsiteX43" fmla="*/ 274662 w 276034"/>
              <a:gd name="connsiteY43" fmla="*/ 36004 h 330898"/>
              <a:gd name="connsiteX44" fmla="*/ 275691 w 276034"/>
              <a:gd name="connsiteY44" fmla="*/ 17831 h 330898"/>
              <a:gd name="connsiteX45" fmla="*/ 271233 w 276034"/>
              <a:gd name="connsiteY45" fmla="*/ 9944 h 330898"/>
              <a:gd name="connsiteX46" fmla="*/ 224941 w 276034"/>
              <a:gd name="connsiteY46" fmla="*/ 0 h 330898"/>
              <a:gd name="connsiteX47" fmla="*/ 220141 w 276034"/>
              <a:gd name="connsiteY47" fmla="*/ 2401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76034" h="330898">
                <a:moveTo>
                  <a:pt x="145731" y="115557"/>
                </a:moveTo>
                <a:cubicBezTo>
                  <a:pt x="151219" y="113843"/>
                  <a:pt x="159791" y="112128"/>
                  <a:pt x="165277" y="111785"/>
                </a:cubicBezTo>
                <a:cubicBezTo>
                  <a:pt x="168706" y="111443"/>
                  <a:pt x="176592" y="111443"/>
                  <a:pt x="183108" y="111100"/>
                </a:cubicBezTo>
                <a:lnTo>
                  <a:pt x="183108" y="171450"/>
                </a:lnTo>
                <a:cubicBezTo>
                  <a:pt x="172820" y="171793"/>
                  <a:pt x="159791" y="172136"/>
                  <a:pt x="152247" y="172136"/>
                </a:cubicBezTo>
                <a:cubicBezTo>
                  <a:pt x="149160" y="172136"/>
                  <a:pt x="145731" y="172136"/>
                  <a:pt x="142303" y="171793"/>
                </a:cubicBezTo>
                <a:cubicBezTo>
                  <a:pt x="146075" y="162878"/>
                  <a:pt x="148132" y="152934"/>
                  <a:pt x="148132" y="142304"/>
                </a:cubicBezTo>
                <a:cubicBezTo>
                  <a:pt x="148132" y="132016"/>
                  <a:pt x="146417" y="122415"/>
                  <a:pt x="142988" y="114186"/>
                </a:cubicBezTo>
                <a:moveTo>
                  <a:pt x="74409" y="188252"/>
                </a:moveTo>
                <a:cubicBezTo>
                  <a:pt x="50406" y="188252"/>
                  <a:pt x="32575" y="170764"/>
                  <a:pt x="32575" y="142304"/>
                </a:cubicBezTo>
                <a:cubicBezTo>
                  <a:pt x="32575" y="113157"/>
                  <a:pt x="50406" y="95669"/>
                  <a:pt x="74409" y="95669"/>
                </a:cubicBezTo>
                <a:cubicBezTo>
                  <a:pt x="98411" y="95669"/>
                  <a:pt x="116243" y="113157"/>
                  <a:pt x="116243" y="142304"/>
                </a:cubicBezTo>
                <a:cubicBezTo>
                  <a:pt x="116243" y="170764"/>
                  <a:pt x="98411" y="188252"/>
                  <a:pt x="74409" y="188252"/>
                </a:cubicBezTo>
                <a:moveTo>
                  <a:pt x="159105" y="36690"/>
                </a:moveTo>
                <a:cubicBezTo>
                  <a:pt x="169049" y="40462"/>
                  <a:pt x="178650" y="46634"/>
                  <a:pt x="183108" y="52807"/>
                </a:cubicBezTo>
                <a:lnTo>
                  <a:pt x="183108" y="92583"/>
                </a:lnTo>
                <a:cubicBezTo>
                  <a:pt x="172478" y="93269"/>
                  <a:pt x="158419" y="93612"/>
                  <a:pt x="150532" y="93612"/>
                </a:cubicBezTo>
                <a:cubicBezTo>
                  <a:pt x="143332" y="93612"/>
                  <a:pt x="135444" y="93269"/>
                  <a:pt x="129273" y="92240"/>
                </a:cubicBezTo>
                <a:cubicBezTo>
                  <a:pt x="115900" y="78524"/>
                  <a:pt x="96697" y="70295"/>
                  <a:pt x="74409" y="70295"/>
                </a:cubicBezTo>
                <a:cubicBezTo>
                  <a:pt x="31547" y="70295"/>
                  <a:pt x="0" y="99784"/>
                  <a:pt x="0" y="142304"/>
                </a:cubicBezTo>
                <a:cubicBezTo>
                  <a:pt x="0" y="184481"/>
                  <a:pt x="31547" y="214312"/>
                  <a:pt x="74409" y="214312"/>
                </a:cubicBezTo>
                <a:cubicBezTo>
                  <a:pt x="100126" y="214312"/>
                  <a:pt x="121728" y="203340"/>
                  <a:pt x="134759" y="185509"/>
                </a:cubicBezTo>
                <a:cubicBezTo>
                  <a:pt x="138531" y="188595"/>
                  <a:pt x="142988" y="191681"/>
                  <a:pt x="147447" y="194082"/>
                </a:cubicBezTo>
                <a:cubicBezTo>
                  <a:pt x="152932" y="192367"/>
                  <a:pt x="161505" y="190652"/>
                  <a:pt x="166991" y="190310"/>
                </a:cubicBezTo>
                <a:cubicBezTo>
                  <a:pt x="170421" y="189967"/>
                  <a:pt x="176935" y="189967"/>
                  <a:pt x="183108" y="189624"/>
                </a:cubicBezTo>
                <a:lnTo>
                  <a:pt x="183108" y="246545"/>
                </a:lnTo>
                <a:cubicBezTo>
                  <a:pt x="183108" y="260947"/>
                  <a:pt x="184479" y="296951"/>
                  <a:pt x="186537" y="310324"/>
                </a:cubicBezTo>
                <a:lnTo>
                  <a:pt x="203681" y="310324"/>
                </a:lnTo>
                <a:cubicBezTo>
                  <a:pt x="209854" y="291122"/>
                  <a:pt x="213969" y="256489"/>
                  <a:pt x="213969" y="236601"/>
                </a:cubicBezTo>
                <a:lnTo>
                  <a:pt x="213969" y="57950"/>
                </a:lnTo>
                <a:lnTo>
                  <a:pt x="214998" y="41491"/>
                </a:lnTo>
                <a:cubicBezTo>
                  <a:pt x="214998" y="37719"/>
                  <a:pt x="213626" y="35319"/>
                  <a:pt x="210883" y="33947"/>
                </a:cubicBezTo>
                <a:cubicBezTo>
                  <a:pt x="201282" y="29490"/>
                  <a:pt x="180364" y="25032"/>
                  <a:pt x="167678" y="24346"/>
                </a:cubicBezTo>
                <a:cubicBezTo>
                  <a:pt x="164591" y="24346"/>
                  <a:pt x="163563" y="25375"/>
                  <a:pt x="162877" y="26746"/>
                </a:cubicBezTo>
                <a:moveTo>
                  <a:pt x="216712" y="12687"/>
                </a:moveTo>
                <a:cubicBezTo>
                  <a:pt x="227685" y="16802"/>
                  <a:pt x="237629" y="23317"/>
                  <a:pt x="242430" y="30175"/>
                </a:cubicBezTo>
                <a:lnTo>
                  <a:pt x="242430" y="263004"/>
                </a:lnTo>
                <a:cubicBezTo>
                  <a:pt x="242430" y="278435"/>
                  <a:pt x="243801" y="318211"/>
                  <a:pt x="245859" y="330898"/>
                </a:cubicBezTo>
                <a:lnTo>
                  <a:pt x="264032" y="330898"/>
                </a:lnTo>
                <a:cubicBezTo>
                  <a:pt x="270547" y="309982"/>
                  <a:pt x="274662" y="273634"/>
                  <a:pt x="274662" y="252718"/>
                </a:cubicBezTo>
                <a:lnTo>
                  <a:pt x="274662" y="36004"/>
                </a:lnTo>
                <a:lnTo>
                  <a:pt x="275691" y="17831"/>
                </a:lnTo>
                <a:cubicBezTo>
                  <a:pt x="276034" y="14059"/>
                  <a:pt x="274662" y="11316"/>
                  <a:pt x="271233" y="9944"/>
                </a:cubicBezTo>
                <a:cubicBezTo>
                  <a:pt x="261289" y="5143"/>
                  <a:pt x="238316" y="686"/>
                  <a:pt x="224941" y="0"/>
                </a:cubicBezTo>
                <a:cubicBezTo>
                  <a:pt x="221856" y="0"/>
                  <a:pt x="220827" y="686"/>
                  <a:pt x="220141" y="240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2" name="Freeform 172"/>
          <p:cNvSpPr/>
          <p:nvPr/>
        </p:nvSpPr>
        <p:spPr>
          <a:xfrm>
            <a:off x="10785959" y="4187584"/>
            <a:ext cx="283921" cy="321983"/>
          </a:xfrm>
          <a:custGeom>
            <a:avLst/>
            <a:gdLst>
              <a:gd name="connsiteX0" fmla="*/ 235916 w 283921"/>
              <a:gd name="connsiteY0" fmla="*/ 301067 h 321983"/>
              <a:gd name="connsiteX1" fmla="*/ 133731 w 283921"/>
              <a:gd name="connsiteY1" fmla="*/ 301752 h 321983"/>
              <a:gd name="connsiteX2" fmla="*/ 127560 w 283921"/>
              <a:gd name="connsiteY2" fmla="*/ 295237 h 321983"/>
              <a:gd name="connsiteX3" fmla="*/ 127560 w 283921"/>
              <a:gd name="connsiteY3" fmla="*/ 268148 h 321983"/>
              <a:gd name="connsiteX4" fmla="*/ 258547 w 283921"/>
              <a:gd name="connsiteY4" fmla="*/ 266776 h 321983"/>
              <a:gd name="connsiteX5" fmla="*/ 262319 w 283921"/>
              <a:gd name="connsiteY5" fmla="*/ 254432 h 321983"/>
              <a:gd name="connsiteX6" fmla="*/ 259919 w 283921"/>
              <a:gd name="connsiteY6" fmla="*/ 250660 h 321983"/>
              <a:gd name="connsiteX7" fmla="*/ 253747 w 283921"/>
              <a:gd name="connsiteY7" fmla="*/ 247574 h 321983"/>
              <a:gd name="connsiteX8" fmla="*/ 260604 w 283921"/>
              <a:gd name="connsiteY8" fmla="*/ 215684 h 321983"/>
              <a:gd name="connsiteX9" fmla="*/ 265406 w 283921"/>
              <a:gd name="connsiteY9" fmla="*/ 205397 h 321983"/>
              <a:gd name="connsiteX10" fmla="*/ 264376 w 283921"/>
              <a:gd name="connsiteY10" fmla="*/ 200254 h 321983"/>
              <a:gd name="connsiteX11" fmla="*/ 247575 w 283921"/>
              <a:gd name="connsiteY11" fmla="*/ 192367 h 321983"/>
              <a:gd name="connsiteX12" fmla="*/ 241402 w 283921"/>
              <a:gd name="connsiteY12" fmla="*/ 192367 h 321983"/>
              <a:gd name="connsiteX13" fmla="*/ 229743 w 283921"/>
              <a:gd name="connsiteY13" fmla="*/ 197853 h 321983"/>
              <a:gd name="connsiteX14" fmla="*/ 110415 w 283921"/>
              <a:gd name="connsiteY14" fmla="*/ 199568 h 321983"/>
              <a:gd name="connsiteX15" fmla="*/ 76811 w 283921"/>
              <a:gd name="connsiteY15" fmla="*/ 196482 h 321983"/>
              <a:gd name="connsiteX16" fmla="*/ 74409 w 283921"/>
              <a:gd name="connsiteY16" fmla="*/ 200597 h 321983"/>
              <a:gd name="connsiteX17" fmla="*/ 75439 w 283921"/>
              <a:gd name="connsiteY17" fmla="*/ 204712 h 321983"/>
              <a:gd name="connsiteX18" fmla="*/ 104928 w 283921"/>
              <a:gd name="connsiteY18" fmla="*/ 223228 h 321983"/>
              <a:gd name="connsiteX19" fmla="*/ 134418 w 283921"/>
              <a:gd name="connsiteY19" fmla="*/ 218084 h 321983"/>
              <a:gd name="connsiteX20" fmla="*/ 225628 w 283921"/>
              <a:gd name="connsiteY20" fmla="*/ 217056 h 321983"/>
              <a:gd name="connsiteX21" fmla="*/ 224944 w 283921"/>
              <a:gd name="connsiteY21" fmla="*/ 246888 h 321983"/>
              <a:gd name="connsiteX22" fmla="*/ 218771 w 283921"/>
              <a:gd name="connsiteY22" fmla="*/ 248603 h 321983"/>
              <a:gd name="connsiteX23" fmla="*/ 128245 w 283921"/>
              <a:gd name="connsiteY23" fmla="*/ 249974 h 321983"/>
              <a:gd name="connsiteX24" fmla="*/ 79211 w 283921"/>
              <a:gd name="connsiteY24" fmla="*/ 248260 h 321983"/>
              <a:gd name="connsiteX25" fmla="*/ 75439 w 283921"/>
              <a:gd name="connsiteY25" fmla="*/ 250317 h 321983"/>
              <a:gd name="connsiteX26" fmla="*/ 74067 w 283921"/>
              <a:gd name="connsiteY26" fmla="*/ 257861 h 321983"/>
              <a:gd name="connsiteX27" fmla="*/ 93612 w 283921"/>
              <a:gd name="connsiteY27" fmla="*/ 268148 h 321983"/>
              <a:gd name="connsiteX28" fmla="*/ 93612 w 283921"/>
              <a:gd name="connsiteY28" fmla="*/ 297637 h 321983"/>
              <a:gd name="connsiteX29" fmla="*/ 121731 w 283921"/>
              <a:gd name="connsiteY29" fmla="*/ 321983 h 321983"/>
              <a:gd name="connsiteX30" fmla="*/ 274321 w 283921"/>
              <a:gd name="connsiteY30" fmla="*/ 320954 h 321983"/>
              <a:gd name="connsiteX31" fmla="*/ 279465 w 283921"/>
              <a:gd name="connsiteY31" fmla="*/ 319240 h 321983"/>
              <a:gd name="connsiteX32" fmla="*/ 283921 w 283921"/>
              <a:gd name="connsiteY32" fmla="*/ 304495 h 321983"/>
              <a:gd name="connsiteX33" fmla="*/ 278436 w 283921"/>
              <a:gd name="connsiteY33" fmla="*/ 298323 h 321983"/>
              <a:gd name="connsiteX34" fmla="*/ 246546 w 283921"/>
              <a:gd name="connsiteY34" fmla="*/ 295580 h 321983"/>
              <a:gd name="connsiteX36" fmla="*/ 166650 w 283921"/>
              <a:gd name="connsiteY36" fmla="*/ 175907 h 321983"/>
              <a:gd name="connsiteX37" fmla="*/ 175222 w 283921"/>
              <a:gd name="connsiteY37" fmla="*/ 181737 h 321983"/>
              <a:gd name="connsiteX38" fmla="*/ 190309 w 283921"/>
              <a:gd name="connsiteY38" fmla="*/ 174879 h 321983"/>
              <a:gd name="connsiteX39" fmla="*/ 188596 w 283921"/>
              <a:gd name="connsiteY39" fmla="*/ 164592 h 321983"/>
              <a:gd name="connsiteX40" fmla="*/ 173165 w 283921"/>
              <a:gd name="connsiteY40" fmla="*/ 140589 h 321983"/>
              <a:gd name="connsiteX41" fmla="*/ 158421 w 283921"/>
              <a:gd name="connsiteY41" fmla="*/ 136131 h 321983"/>
              <a:gd name="connsiteX42" fmla="*/ 128245 w 283921"/>
              <a:gd name="connsiteY42" fmla="*/ 109385 h 321983"/>
              <a:gd name="connsiteX43" fmla="*/ 165278 w 283921"/>
              <a:gd name="connsiteY43" fmla="*/ 57607 h 321983"/>
              <a:gd name="connsiteX44" fmla="*/ 172822 w 283921"/>
              <a:gd name="connsiteY44" fmla="*/ 46291 h 321983"/>
              <a:gd name="connsiteX45" fmla="*/ 172137 w 283921"/>
              <a:gd name="connsiteY45" fmla="*/ 41148 h 321983"/>
              <a:gd name="connsiteX46" fmla="*/ 152591 w 283921"/>
              <a:gd name="connsiteY46" fmla="*/ 31890 h 321983"/>
              <a:gd name="connsiteX47" fmla="*/ 145734 w 283921"/>
              <a:gd name="connsiteY47" fmla="*/ 31890 h 321983"/>
              <a:gd name="connsiteX48" fmla="*/ 132703 w 283921"/>
              <a:gd name="connsiteY48" fmla="*/ 37719 h 321983"/>
              <a:gd name="connsiteX49" fmla="*/ 46634 w 283921"/>
              <a:gd name="connsiteY49" fmla="*/ 39434 h 321983"/>
              <a:gd name="connsiteX50" fmla="*/ 14745 w 283921"/>
              <a:gd name="connsiteY50" fmla="*/ 37033 h 321983"/>
              <a:gd name="connsiteX51" fmla="*/ 12345 w 283921"/>
              <a:gd name="connsiteY51" fmla="*/ 41491 h 321983"/>
              <a:gd name="connsiteX52" fmla="*/ 13374 w 283921"/>
              <a:gd name="connsiteY52" fmla="*/ 45606 h 321983"/>
              <a:gd name="connsiteX53" fmla="*/ 41492 w 283921"/>
              <a:gd name="connsiteY53" fmla="*/ 64122 h 321983"/>
              <a:gd name="connsiteX54" fmla="*/ 67209 w 283921"/>
              <a:gd name="connsiteY54" fmla="*/ 58636 h 321983"/>
              <a:gd name="connsiteX55" fmla="*/ 124816 w 283921"/>
              <a:gd name="connsiteY55" fmla="*/ 57607 h 321983"/>
              <a:gd name="connsiteX56" fmla="*/ 1372 w 283921"/>
              <a:gd name="connsiteY56" fmla="*/ 186195 h 321983"/>
              <a:gd name="connsiteX57" fmla="*/ 1372 w 283921"/>
              <a:gd name="connsiteY57" fmla="*/ 189967 h 321983"/>
              <a:gd name="connsiteX58" fmla="*/ 6516 w 283921"/>
              <a:gd name="connsiteY58" fmla="*/ 195110 h 321983"/>
              <a:gd name="connsiteX59" fmla="*/ 10973 w 283921"/>
              <a:gd name="connsiteY59" fmla="*/ 194424 h 321983"/>
              <a:gd name="connsiteX60" fmla="*/ 113500 w 283921"/>
              <a:gd name="connsiteY60" fmla="*/ 124816 h 321983"/>
              <a:gd name="connsiteX62" fmla="*/ 158764 w 283921"/>
              <a:gd name="connsiteY62" fmla="*/ 97727 h 321983"/>
              <a:gd name="connsiteX63" fmla="*/ 159449 w 283921"/>
              <a:gd name="connsiteY63" fmla="*/ 101841 h 321983"/>
              <a:gd name="connsiteX64" fmla="*/ 184138 w 283921"/>
              <a:gd name="connsiteY64" fmla="*/ 120358 h 321983"/>
              <a:gd name="connsiteX65" fmla="*/ 205398 w 283921"/>
              <a:gd name="connsiteY65" fmla="*/ 114872 h 321983"/>
              <a:gd name="connsiteX66" fmla="*/ 230429 w 283921"/>
              <a:gd name="connsiteY66" fmla="*/ 113500 h 321983"/>
              <a:gd name="connsiteX67" fmla="*/ 230429 w 283921"/>
              <a:gd name="connsiteY67" fmla="*/ 131674 h 321983"/>
              <a:gd name="connsiteX68" fmla="*/ 233859 w 283921"/>
              <a:gd name="connsiteY68" fmla="*/ 181051 h 321983"/>
              <a:gd name="connsiteX69" fmla="*/ 253403 w 283921"/>
              <a:gd name="connsiteY69" fmla="*/ 181051 h 321983"/>
              <a:gd name="connsiteX70" fmla="*/ 263691 w 283921"/>
              <a:gd name="connsiteY70" fmla="*/ 123101 h 321983"/>
              <a:gd name="connsiteX71" fmla="*/ 263691 w 283921"/>
              <a:gd name="connsiteY71" fmla="*/ 37719 h 321983"/>
              <a:gd name="connsiteX72" fmla="*/ 264719 w 283921"/>
              <a:gd name="connsiteY72" fmla="*/ 18517 h 321983"/>
              <a:gd name="connsiteX73" fmla="*/ 260262 w 283921"/>
              <a:gd name="connsiteY73" fmla="*/ 10287 h 321983"/>
              <a:gd name="connsiteX74" fmla="*/ 210884 w 283921"/>
              <a:gd name="connsiteY74" fmla="*/ 0 h 321983"/>
              <a:gd name="connsiteX75" fmla="*/ 206084 w 283921"/>
              <a:gd name="connsiteY75" fmla="*/ 2058 h 321983"/>
              <a:gd name="connsiteX76" fmla="*/ 202654 w 283921"/>
              <a:gd name="connsiteY76" fmla="*/ 12687 h 321983"/>
              <a:gd name="connsiteX77" fmla="*/ 230429 w 283921"/>
              <a:gd name="connsiteY77" fmla="*/ 31547 h 321983"/>
              <a:gd name="connsiteX78" fmla="*/ 230429 w 283921"/>
              <a:gd name="connsiteY78" fmla="*/ 94298 h 321983"/>
              <a:gd name="connsiteX79" fmla="*/ 188939 w 283921"/>
              <a:gd name="connsiteY79" fmla="*/ 95326 h 321983"/>
              <a:gd name="connsiteX80" fmla="*/ 161506 w 283921"/>
              <a:gd name="connsiteY80" fmla="*/ 93612 h 3219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83921" h="321983">
                <a:moveTo>
                  <a:pt x="235916" y="301067"/>
                </a:moveTo>
                <a:cubicBezTo>
                  <a:pt x="215685" y="301752"/>
                  <a:pt x="158421" y="302095"/>
                  <a:pt x="133731" y="301752"/>
                </a:cubicBezTo>
                <a:cubicBezTo>
                  <a:pt x="129274" y="301752"/>
                  <a:pt x="127560" y="300038"/>
                  <a:pt x="127560" y="295237"/>
                </a:cubicBezTo>
                <a:lnTo>
                  <a:pt x="127560" y="268148"/>
                </a:lnTo>
                <a:lnTo>
                  <a:pt x="258547" y="266776"/>
                </a:lnTo>
                <a:cubicBezTo>
                  <a:pt x="260262" y="264719"/>
                  <a:pt x="262319" y="259918"/>
                  <a:pt x="262319" y="254432"/>
                </a:cubicBezTo>
                <a:cubicBezTo>
                  <a:pt x="262319" y="253060"/>
                  <a:pt x="261290" y="251689"/>
                  <a:pt x="259919" y="250660"/>
                </a:cubicBezTo>
                <a:lnTo>
                  <a:pt x="253747" y="247574"/>
                </a:lnTo>
                <a:cubicBezTo>
                  <a:pt x="256147" y="240030"/>
                  <a:pt x="259919" y="224942"/>
                  <a:pt x="260604" y="215684"/>
                </a:cubicBezTo>
                <a:lnTo>
                  <a:pt x="265406" y="205397"/>
                </a:lnTo>
                <a:cubicBezTo>
                  <a:pt x="266091" y="203340"/>
                  <a:pt x="266091" y="201282"/>
                  <a:pt x="264376" y="200254"/>
                </a:cubicBezTo>
                <a:cubicBezTo>
                  <a:pt x="260947" y="198196"/>
                  <a:pt x="252033" y="194082"/>
                  <a:pt x="247575" y="192367"/>
                </a:cubicBezTo>
                <a:cubicBezTo>
                  <a:pt x="245517" y="191681"/>
                  <a:pt x="243117" y="191681"/>
                  <a:pt x="241402" y="192367"/>
                </a:cubicBezTo>
                <a:lnTo>
                  <a:pt x="229743" y="197853"/>
                </a:lnTo>
                <a:cubicBezTo>
                  <a:pt x="209512" y="198539"/>
                  <a:pt x="127902" y="199568"/>
                  <a:pt x="110415" y="199568"/>
                </a:cubicBezTo>
                <a:cubicBezTo>
                  <a:pt x="101842" y="199568"/>
                  <a:pt x="86754" y="198196"/>
                  <a:pt x="76811" y="196482"/>
                </a:cubicBezTo>
                <a:lnTo>
                  <a:pt x="74409" y="200597"/>
                </a:lnTo>
                <a:cubicBezTo>
                  <a:pt x="73724" y="202311"/>
                  <a:pt x="73724" y="203340"/>
                  <a:pt x="75439" y="204712"/>
                </a:cubicBezTo>
                <a:cubicBezTo>
                  <a:pt x="83325" y="211570"/>
                  <a:pt x="93956" y="218427"/>
                  <a:pt x="104928" y="223228"/>
                </a:cubicBezTo>
                <a:cubicBezTo>
                  <a:pt x="113843" y="220828"/>
                  <a:pt x="127217" y="218427"/>
                  <a:pt x="134418" y="218084"/>
                </a:cubicBezTo>
                <a:cubicBezTo>
                  <a:pt x="146762" y="217399"/>
                  <a:pt x="203340" y="216713"/>
                  <a:pt x="225628" y="217056"/>
                </a:cubicBezTo>
                <a:cubicBezTo>
                  <a:pt x="225971" y="223228"/>
                  <a:pt x="225628" y="239687"/>
                  <a:pt x="224944" y="246888"/>
                </a:cubicBezTo>
                <a:lnTo>
                  <a:pt x="218771" y="248603"/>
                </a:lnTo>
                <a:cubicBezTo>
                  <a:pt x="205398" y="249288"/>
                  <a:pt x="148819" y="249974"/>
                  <a:pt x="128245" y="249974"/>
                </a:cubicBezTo>
                <a:cubicBezTo>
                  <a:pt x="117959" y="248945"/>
                  <a:pt x="90869" y="248260"/>
                  <a:pt x="79211" y="248260"/>
                </a:cubicBezTo>
                <a:cubicBezTo>
                  <a:pt x="77153" y="248260"/>
                  <a:pt x="75781" y="248945"/>
                  <a:pt x="75439" y="250317"/>
                </a:cubicBezTo>
                <a:lnTo>
                  <a:pt x="74067" y="257861"/>
                </a:lnTo>
                <a:cubicBezTo>
                  <a:pt x="81953" y="259918"/>
                  <a:pt x="89154" y="263690"/>
                  <a:pt x="93612" y="268148"/>
                </a:cubicBezTo>
                <a:lnTo>
                  <a:pt x="93612" y="297637"/>
                </a:lnTo>
                <a:cubicBezTo>
                  <a:pt x="93612" y="314097"/>
                  <a:pt x="101156" y="321640"/>
                  <a:pt x="121731" y="321983"/>
                </a:cubicBezTo>
                <a:lnTo>
                  <a:pt x="274321" y="320954"/>
                </a:lnTo>
                <a:cubicBezTo>
                  <a:pt x="276378" y="320954"/>
                  <a:pt x="278093" y="320612"/>
                  <a:pt x="279465" y="319240"/>
                </a:cubicBezTo>
                <a:cubicBezTo>
                  <a:pt x="281522" y="317183"/>
                  <a:pt x="283921" y="311696"/>
                  <a:pt x="283921" y="304495"/>
                </a:cubicBezTo>
                <a:cubicBezTo>
                  <a:pt x="283921" y="301409"/>
                  <a:pt x="281522" y="299009"/>
                  <a:pt x="278436" y="298323"/>
                </a:cubicBezTo>
                <a:cubicBezTo>
                  <a:pt x="271578" y="296951"/>
                  <a:pt x="256490" y="295580"/>
                  <a:pt x="246546" y="295580"/>
                </a:cubicBezTo>
                <a:moveTo>
                  <a:pt x="166650" y="175907"/>
                </a:moveTo>
                <a:cubicBezTo>
                  <a:pt x="169050" y="178308"/>
                  <a:pt x="172479" y="181051"/>
                  <a:pt x="175222" y="181737"/>
                </a:cubicBezTo>
                <a:cubicBezTo>
                  <a:pt x="180366" y="183109"/>
                  <a:pt x="187909" y="180023"/>
                  <a:pt x="190309" y="174879"/>
                </a:cubicBezTo>
                <a:cubicBezTo>
                  <a:pt x="191339" y="172479"/>
                  <a:pt x="190653" y="169050"/>
                  <a:pt x="188596" y="164592"/>
                </a:cubicBezTo>
                <a:cubicBezTo>
                  <a:pt x="185853" y="158420"/>
                  <a:pt x="178651" y="147790"/>
                  <a:pt x="173165" y="140589"/>
                </a:cubicBezTo>
                <a:lnTo>
                  <a:pt x="158421" y="136131"/>
                </a:lnTo>
                <a:lnTo>
                  <a:pt x="128245" y="109385"/>
                </a:lnTo>
                <a:cubicBezTo>
                  <a:pt x="143675" y="92583"/>
                  <a:pt x="156363" y="75095"/>
                  <a:pt x="165278" y="57607"/>
                </a:cubicBezTo>
                <a:lnTo>
                  <a:pt x="172822" y="46291"/>
                </a:lnTo>
                <a:cubicBezTo>
                  <a:pt x="174194" y="44234"/>
                  <a:pt x="173851" y="42177"/>
                  <a:pt x="172137" y="41148"/>
                </a:cubicBezTo>
                <a:cubicBezTo>
                  <a:pt x="168365" y="38748"/>
                  <a:pt x="158078" y="33947"/>
                  <a:pt x="152591" y="31890"/>
                </a:cubicBezTo>
                <a:cubicBezTo>
                  <a:pt x="150534" y="31204"/>
                  <a:pt x="147790" y="31204"/>
                  <a:pt x="145734" y="31890"/>
                </a:cubicBezTo>
                <a:lnTo>
                  <a:pt x="132703" y="37719"/>
                </a:lnTo>
                <a:cubicBezTo>
                  <a:pt x="115901" y="38748"/>
                  <a:pt x="58979" y="39434"/>
                  <a:pt x="46634" y="39434"/>
                </a:cubicBezTo>
                <a:cubicBezTo>
                  <a:pt x="37378" y="39434"/>
                  <a:pt x="24690" y="38748"/>
                  <a:pt x="14745" y="37033"/>
                </a:cubicBezTo>
                <a:lnTo>
                  <a:pt x="12345" y="41491"/>
                </a:lnTo>
                <a:cubicBezTo>
                  <a:pt x="11659" y="42862"/>
                  <a:pt x="12002" y="43892"/>
                  <a:pt x="13374" y="45606"/>
                </a:cubicBezTo>
                <a:cubicBezTo>
                  <a:pt x="20575" y="52121"/>
                  <a:pt x="31547" y="59665"/>
                  <a:pt x="41492" y="64122"/>
                </a:cubicBezTo>
                <a:cubicBezTo>
                  <a:pt x="48006" y="61379"/>
                  <a:pt x="60351" y="58979"/>
                  <a:pt x="67209" y="58636"/>
                </a:cubicBezTo>
                <a:cubicBezTo>
                  <a:pt x="75096" y="57950"/>
                  <a:pt x="106300" y="57607"/>
                  <a:pt x="124816" y="57607"/>
                </a:cubicBezTo>
                <a:cubicBezTo>
                  <a:pt x="101499" y="102184"/>
                  <a:pt x="57265" y="150190"/>
                  <a:pt x="1372" y="186195"/>
                </a:cubicBezTo>
                <a:cubicBezTo>
                  <a:pt x="0" y="187566"/>
                  <a:pt x="343" y="188938"/>
                  <a:pt x="1372" y="189967"/>
                </a:cubicBezTo>
                <a:lnTo>
                  <a:pt x="6516" y="195110"/>
                </a:lnTo>
                <a:cubicBezTo>
                  <a:pt x="7544" y="195796"/>
                  <a:pt x="8916" y="195453"/>
                  <a:pt x="10973" y="194424"/>
                </a:cubicBezTo>
                <a:cubicBezTo>
                  <a:pt x="49378" y="176936"/>
                  <a:pt x="84697" y="152248"/>
                  <a:pt x="113500" y="124816"/>
                </a:cubicBezTo>
                <a:moveTo>
                  <a:pt x="158764" y="97727"/>
                </a:moveTo>
                <a:cubicBezTo>
                  <a:pt x="157735" y="99441"/>
                  <a:pt x="158421" y="100470"/>
                  <a:pt x="159449" y="101841"/>
                </a:cubicBezTo>
                <a:cubicBezTo>
                  <a:pt x="166308" y="108357"/>
                  <a:pt x="174879" y="115215"/>
                  <a:pt x="184138" y="120358"/>
                </a:cubicBezTo>
                <a:cubicBezTo>
                  <a:pt x="190309" y="117615"/>
                  <a:pt x="199568" y="115215"/>
                  <a:pt x="205398" y="114872"/>
                </a:cubicBezTo>
                <a:cubicBezTo>
                  <a:pt x="210541" y="114186"/>
                  <a:pt x="220828" y="113500"/>
                  <a:pt x="230429" y="113500"/>
                </a:cubicBezTo>
                <a:lnTo>
                  <a:pt x="230429" y="131674"/>
                </a:lnTo>
                <a:cubicBezTo>
                  <a:pt x="230429" y="144361"/>
                  <a:pt x="231459" y="170421"/>
                  <a:pt x="233859" y="181051"/>
                </a:cubicBezTo>
                <a:lnTo>
                  <a:pt x="253403" y="181051"/>
                </a:lnTo>
                <a:cubicBezTo>
                  <a:pt x="259234" y="168364"/>
                  <a:pt x="263691" y="142304"/>
                  <a:pt x="263691" y="123101"/>
                </a:cubicBezTo>
                <a:lnTo>
                  <a:pt x="263691" y="37719"/>
                </a:lnTo>
                <a:lnTo>
                  <a:pt x="264719" y="18517"/>
                </a:lnTo>
                <a:cubicBezTo>
                  <a:pt x="264719" y="14402"/>
                  <a:pt x="263348" y="11659"/>
                  <a:pt x="260262" y="10287"/>
                </a:cubicBezTo>
                <a:cubicBezTo>
                  <a:pt x="249289" y="5486"/>
                  <a:pt x="225285" y="686"/>
                  <a:pt x="210884" y="0"/>
                </a:cubicBezTo>
                <a:cubicBezTo>
                  <a:pt x="207798" y="0"/>
                  <a:pt x="206769" y="686"/>
                  <a:pt x="206084" y="2058"/>
                </a:cubicBezTo>
                <a:lnTo>
                  <a:pt x="202654" y="12687"/>
                </a:lnTo>
                <a:cubicBezTo>
                  <a:pt x="214656" y="17145"/>
                  <a:pt x="225285" y="24003"/>
                  <a:pt x="230429" y="31547"/>
                </a:cubicBezTo>
                <a:lnTo>
                  <a:pt x="230429" y="94298"/>
                </a:lnTo>
                <a:cubicBezTo>
                  <a:pt x="216371" y="94983"/>
                  <a:pt x="198196" y="95326"/>
                  <a:pt x="188939" y="95326"/>
                </a:cubicBezTo>
                <a:cubicBezTo>
                  <a:pt x="180366" y="95326"/>
                  <a:pt x="169737" y="94640"/>
                  <a:pt x="161506" y="936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3" name="Freeform 173"/>
          <p:cNvSpPr/>
          <p:nvPr/>
        </p:nvSpPr>
        <p:spPr>
          <a:xfrm>
            <a:off x="11116173" y="4187584"/>
            <a:ext cx="323355" cy="330898"/>
          </a:xfrm>
          <a:custGeom>
            <a:avLst/>
            <a:gdLst>
              <a:gd name="connsiteX0" fmla="*/ 152247 w 323355"/>
              <a:gd name="connsiteY0" fmla="*/ 180365 h 330898"/>
              <a:gd name="connsiteX1" fmla="*/ 157390 w 323355"/>
              <a:gd name="connsiteY1" fmla="*/ 177279 h 330898"/>
              <a:gd name="connsiteX2" fmla="*/ 183108 w 323355"/>
              <a:gd name="connsiteY2" fmla="*/ 73723 h 330898"/>
              <a:gd name="connsiteX3" fmla="*/ 187908 w 323355"/>
              <a:gd name="connsiteY3" fmla="*/ 60694 h 330898"/>
              <a:gd name="connsiteX4" fmla="*/ 186880 w 323355"/>
              <a:gd name="connsiteY4" fmla="*/ 55893 h 330898"/>
              <a:gd name="connsiteX5" fmla="*/ 170078 w 323355"/>
              <a:gd name="connsiteY5" fmla="*/ 45606 h 330898"/>
              <a:gd name="connsiteX6" fmla="*/ 163564 w 323355"/>
              <a:gd name="connsiteY6" fmla="*/ 45606 h 330898"/>
              <a:gd name="connsiteX7" fmla="*/ 150189 w 323355"/>
              <a:gd name="connsiteY7" fmla="*/ 52464 h 330898"/>
              <a:gd name="connsiteX8" fmla="*/ 54178 w 323355"/>
              <a:gd name="connsiteY8" fmla="*/ 55207 h 330898"/>
              <a:gd name="connsiteX9" fmla="*/ 19545 w 323355"/>
              <a:gd name="connsiteY9" fmla="*/ 52807 h 330898"/>
              <a:gd name="connsiteX10" fmla="*/ 16801 w 323355"/>
              <a:gd name="connsiteY10" fmla="*/ 57950 h 330898"/>
              <a:gd name="connsiteX11" fmla="*/ 17830 w 323355"/>
              <a:gd name="connsiteY11" fmla="*/ 62065 h 330898"/>
              <a:gd name="connsiteX12" fmla="*/ 48692 w 323355"/>
              <a:gd name="connsiteY12" fmla="*/ 80582 h 330898"/>
              <a:gd name="connsiteX13" fmla="*/ 78867 w 323355"/>
              <a:gd name="connsiteY13" fmla="*/ 74752 h 330898"/>
              <a:gd name="connsiteX14" fmla="*/ 147104 w 323355"/>
              <a:gd name="connsiteY14" fmla="*/ 73038 h 330898"/>
              <a:gd name="connsiteX15" fmla="*/ 141274 w 323355"/>
              <a:gd name="connsiteY15" fmla="*/ 173851 h 330898"/>
              <a:gd name="connsiteX16" fmla="*/ 143675 w 323355"/>
              <a:gd name="connsiteY16" fmla="*/ 178651 h 330898"/>
              <a:gd name="connsiteX18" fmla="*/ 275005 w 323355"/>
              <a:gd name="connsiteY18" fmla="*/ 142989 h 330898"/>
              <a:gd name="connsiteX19" fmla="*/ 254774 w 323355"/>
              <a:gd name="connsiteY19" fmla="*/ 144018 h 330898"/>
              <a:gd name="connsiteX20" fmla="*/ 254774 w 323355"/>
              <a:gd name="connsiteY20" fmla="*/ 38062 h 330898"/>
              <a:gd name="connsiteX21" fmla="*/ 255803 w 323355"/>
              <a:gd name="connsiteY21" fmla="*/ 18517 h 330898"/>
              <a:gd name="connsiteX22" fmla="*/ 251345 w 323355"/>
              <a:gd name="connsiteY22" fmla="*/ 10287 h 330898"/>
              <a:gd name="connsiteX23" fmla="*/ 200939 w 323355"/>
              <a:gd name="connsiteY23" fmla="*/ 0 h 330898"/>
              <a:gd name="connsiteX24" fmla="*/ 196481 w 323355"/>
              <a:gd name="connsiteY24" fmla="*/ 2058 h 330898"/>
              <a:gd name="connsiteX25" fmla="*/ 193052 w 323355"/>
              <a:gd name="connsiteY25" fmla="*/ 12687 h 330898"/>
              <a:gd name="connsiteX26" fmla="*/ 221514 w 323355"/>
              <a:gd name="connsiteY26" fmla="*/ 31547 h 330898"/>
              <a:gd name="connsiteX27" fmla="*/ 221514 w 323355"/>
              <a:gd name="connsiteY27" fmla="*/ 206083 h 330898"/>
              <a:gd name="connsiteX28" fmla="*/ 107670 w 323355"/>
              <a:gd name="connsiteY28" fmla="*/ 220485 h 330898"/>
              <a:gd name="connsiteX29" fmla="*/ 108356 w 323355"/>
              <a:gd name="connsiteY29" fmla="*/ 158077 h 330898"/>
              <a:gd name="connsiteX30" fmla="*/ 110070 w 323355"/>
              <a:gd name="connsiteY30" fmla="*/ 140589 h 330898"/>
              <a:gd name="connsiteX31" fmla="*/ 105955 w 323355"/>
              <a:gd name="connsiteY31" fmla="*/ 134074 h 330898"/>
              <a:gd name="connsiteX32" fmla="*/ 64464 w 323355"/>
              <a:gd name="connsiteY32" fmla="*/ 129273 h 330898"/>
              <a:gd name="connsiteX33" fmla="*/ 60007 w 323355"/>
              <a:gd name="connsiteY33" fmla="*/ 130988 h 330898"/>
              <a:gd name="connsiteX34" fmla="*/ 57607 w 323355"/>
              <a:gd name="connsiteY34" fmla="*/ 140932 h 330898"/>
              <a:gd name="connsiteX35" fmla="*/ 76809 w 323355"/>
              <a:gd name="connsiteY35" fmla="*/ 152248 h 330898"/>
              <a:gd name="connsiteX36" fmla="*/ 77839 w 323355"/>
              <a:gd name="connsiteY36" fmla="*/ 222542 h 330898"/>
              <a:gd name="connsiteX37" fmla="*/ 44920 w 323355"/>
              <a:gd name="connsiteY37" fmla="*/ 223914 h 330898"/>
              <a:gd name="connsiteX38" fmla="*/ 3086 w 323355"/>
              <a:gd name="connsiteY38" fmla="*/ 221171 h 330898"/>
              <a:gd name="connsiteX39" fmla="*/ 685 w 323355"/>
              <a:gd name="connsiteY39" fmla="*/ 226314 h 330898"/>
              <a:gd name="connsiteX40" fmla="*/ 1714 w 323355"/>
              <a:gd name="connsiteY40" fmla="*/ 230429 h 330898"/>
              <a:gd name="connsiteX41" fmla="*/ 39089 w 323355"/>
              <a:gd name="connsiteY41" fmla="*/ 254089 h 330898"/>
              <a:gd name="connsiteX42" fmla="*/ 67894 w 323355"/>
              <a:gd name="connsiteY42" fmla="*/ 247917 h 330898"/>
              <a:gd name="connsiteX43" fmla="*/ 221514 w 323355"/>
              <a:gd name="connsiteY43" fmla="*/ 224599 h 330898"/>
              <a:gd name="connsiteX44" fmla="*/ 221514 w 323355"/>
              <a:gd name="connsiteY44" fmla="*/ 260604 h 330898"/>
              <a:gd name="connsiteX45" fmla="*/ 224599 w 323355"/>
              <a:gd name="connsiteY45" fmla="*/ 330898 h 330898"/>
              <a:gd name="connsiteX46" fmla="*/ 243458 w 323355"/>
              <a:gd name="connsiteY46" fmla="*/ 330898 h 330898"/>
              <a:gd name="connsiteX47" fmla="*/ 254774 w 323355"/>
              <a:gd name="connsiteY47" fmla="*/ 249974 h 330898"/>
              <a:gd name="connsiteX48" fmla="*/ 254774 w 323355"/>
              <a:gd name="connsiteY48" fmla="*/ 164249 h 330898"/>
              <a:gd name="connsiteX49" fmla="*/ 309981 w 323355"/>
              <a:gd name="connsiteY49" fmla="*/ 163220 h 330898"/>
              <a:gd name="connsiteX50" fmla="*/ 318897 w 323355"/>
              <a:gd name="connsiteY50" fmla="*/ 160477 h 330898"/>
              <a:gd name="connsiteX51" fmla="*/ 323011 w 323355"/>
              <a:gd name="connsiteY51" fmla="*/ 144704 h 330898"/>
              <a:gd name="connsiteX52" fmla="*/ 316495 w 323355"/>
              <a:gd name="connsiteY52" fmla="*/ 137846 h 330898"/>
              <a:gd name="connsiteX53" fmla="*/ 285978 w 323355"/>
              <a:gd name="connsiteY53" fmla="*/ 136131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323355" h="330898">
                <a:moveTo>
                  <a:pt x="152247" y="180365"/>
                </a:moveTo>
                <a:cubicBezTo>
                  <a:pt x="154305" y="180365"/>
                  <a:pt x="156361" y="179337"/>
                  <a:pt x="157390" y="177279"/>
                </a:cubicBezTo>
                <a:cubicBezTo>
                  <a:pt x="170764" y="148818"/>
                  <a:pt x="181736" y="104927"/>
                  <a:pt x="183108" y="73723"/>
                </a:cubicBezTo>
                <a:lnTo>
                  <a:pt x="187908" y="60694"/>
                </a:lnTo>
                <a:cubicBezTo>
                  <a:pt x="188595" y="58636"/>
                  <a:pt x="188595" y="57264"/>
                  <a:pt x="186880" y="55893"/>
                </a:cubicBezTo>
                <a:cubicBezTo>
                  <a:pt x="183451" y="53149"/>
                  <a:pt x="174536" y="48006"/>
                  <a:pt x="170078" y="45606"/>
                </a:cubicBezTo>
                <a:cubicBezTo>
                  <a:pt x="168020" y="44920"/>
                  <a:pt x="165277" y="44920"/>
                  <a:pt x="163564" y="45606"/>
                </a:cubicBezTo>
                <a:lnTo>
                  <a:pt x="150189" y="52464"/>
                </a:lnTo>
                <a:cubicBezTo>
                  <a:pt x="132359" y="53835"/>
                  <a:pt x="67894" y="55207"/>
                  <a:pt x="54178" y="55207"/>
                </a:cubicBezTo>
                <a:cubicBezTo>
                  <a:pt x="44233" y="55207"/>
                  <a:pt x="30518" y="54521"/>
                  <a:pt x="19545" y="52807"/>
                </a:cubicBezTo>
                <a:lnTo>
                  <a:pt x="16801" y="57950"/>
                </a:lnTo>
                <a:cubicBezTo>
                  <a:pt x="16115" y="59665"/>
                  <a:pt x="16458" y="60694"/>
                  <a:pt x="17830" y="62065"/>
                </a:cubicBezTo>
                <a:cubicBezTo>
                  <a:pt x="26060" y="69266"/>
                  <a:pt x="37719" y="76124"/>
                  <a:pt x="48692" y="80582"/>
                </a:cubicBezTo>
                <a:cubicBezTo>
                  <a:pt x="56578" y="77838"/>
                  <a:pt x="70636" y="75095"/>
                  <a:pt x="78867" y="74752"/>
                </a:cubicBezTo>
                <a:cubicBezTo>
                  <a:pt x="88467" y="73723"/>
                  <a:pt x="127901" y="72695"/>
                  <a:pt x="147104" y="73038"/>
                </a:cubicBezTo>
                <a:cubicBezTo>
                  <a:pt x="147447" y="101498"/>
                  <a:pt x="145732" y="145390"/>
                  <a:pt x="141274" y="173851"/>
                </a:cubicBezTo>
                <a:cubicBezTo>
                  <a:pt x="140931" y="177279"/>
                  <a:pt x="141960" y="178308"/>
                  <a:pt x="143675" y="178651"/>
                </a:cubicBezTo>
                <a:moveTo>
                  <a:pt x="275005" y="142989"/>
                </a:moveTo>
                <a:lnTo>
                  <a:pt x="254774" y="144018"/>
                </a:lnTo>
                <a:lnTo>
                  <a:pt x="254774" y="38062"/>
                </a:lnTo>
                <a:lnTo>
                  <a:pt x="255803" y="18517"/>
                </a:lnTo>
                <a:cubicBezTo>
                  <a:pt x="256146" y="14402"/>
                  <a:pt x="254774" y="11659"/>
                  <a:pt x="251345" y="10287"/>
                </a:cubicBezTo>
                <a:cubicBezTo>
                  <a:pt x="240030" y="5486"/>
                  <a:pt x="215683" y="686"/>
                  <a:pt x="200939" y="0"/>
                </a:cubicBezTo>
                <a:cubicBezTo>
                  <a:pt x="197853" y="0"/>
                  <a:pt x="197167" y="686"/>
                  <a:pt x="196481" y="2058"/>
                </a:cubicBezTo>
                <a:lnTo>
                  <a:pt x="193052" y="12687"/>
                </a:lnTo>
                <a:cubicBezTo>
                  <a:pt x="205054" y="17145"/>
                  <a:pt x="216026" y="24003"/>
                  <a:pt x="221514" y="31547"/>
                </a:cubicBezTo>
                <a:lnTo>
                  <a:pt x="221514" y="206083"/>
                </a:lnTo>
                <a:cubicBezTo>
                  <a:pt x="194424" y="211570"/>
                  <a:pt x="149161" y="217056"/>
                  <a:pt x="107670" y="220485"/>
                </a:cubicBezTo>
                <a:lnTo>
                  <a:pt x="108356" y="158077"/>
                </a:lnTo>
                <a:lnTo>
                  <a:pt x="110070" y="140589"/>
                </a:lnTo>
                <a:cubicBezTo>
                  <a:pt x="110413" y="137160"/>
                  <a:pt x="109384" y="135103"/>
                  <a:pt x="105955" y="134074"/>
                </a:cubicBezTo>
                <a:cubicBezTo>
                  <a:pt x="97383" y="131674"/>
                  <a:pt x="75437" y="129273"/>
                  <a:pt x="64464" y="129273"/>
                </a:cubicBezTo>
                <a:cubicBezTo>
                  <a:pt x="61036" y="129273"/>
                  <a:pt x="60350" y="129959"/>
                  <a:pt x="60007" y="130988"/>
                </a:cubicBezTo>
                <a:lnTo>
                  <a:pt x="57607" y="140932"/>
                </a:lnTo>
                <a:cubicBezTo>
                  <a:pt x="65151" y="143332"/>
                  <a:pt x="73380" y="147790"/>
                  <a:pt x="76809" y="152248"/>
                </a:cubicBezTo>
                <a:lnTo>
                  <a:pt x="77839" y="222542"/>
                </a:lnTo>
                <a:cubicBezTo>
                  <a:pt x="65494" y="223228"/>
                  <a:pt x="54521" y="223571"/>
                  <a:pt x="44920" y="223914"/>
                </a:cubicBezTo>
                <a:cubicBezTo>
                  <a:pt x="32232" y="224257"/>
                  <a:pt x="16115" y="223228"/>
                  <a:pt x="3086" y="221171"/>
                </a:cubicBezTo>
                <a:lnTo>
                  <a:pt x="685" y="226314"/>
                </a:lnTo>
                <a:cubicBezTo>
                  <a:pt x="0" y="228029"/>
                  <a:pt x="342" y="229057"/>
                  <a:pt x="1714" y="230429"/>
                </a:cubicBezTo>
                <a:cubicBezTo>
                  <a:pt x="11658" y="239344"/>
                  <a:pt x="26403" y="248603"/>
                  <a:pt x="39089" y="254089"/>
                </a:cubicBezTo>
                <a:cubicBezTo>
                  <a:pt x="45948" y="251689"/>
                  <a:pt x="60692" y="248260"/>
                  <a:pt x="67894" y="247917"/>
                </a:cubicBezTo>
                <a:cubicBezTo>
                  <a:pt x="108356" y="244831"/>
                  <a:pt x="182423" y="234201"/>
                  <a:pt x="221514" y="224599"/>
                </a:cubicBezTo>
                <a:lnTo>
                  <a:pt x="221514" y="260604"/>
                </a:lnTo>
                <a:cubicBezTo>
                  <a:pt x="221514" y="276035"/>
                  <a:pt x="222884" y="317526"/>
                  <a:pt x="224599" y="330898"/>
                </a:cubicBezTo>
                <a:lnTo>
                  <a:pt x="243458" y="330898"/>
                </a:lnTo>
                <a:cubicBezTo>
                  <a:pt x="250659" y="309296"/>
                  <a:pt x="254774" y="271234"/>
                  <a:pt x="254774" y="249974"/>
                </a:cubicBezTo>
                <a:lnTo>
                  <a:pt x="254774" y="164249"/>
                </a:lnTo>
                <a:lnTo>
                  <a:pt x="309981" y="163220"/>
                </a:lnTo>
                <a:cubicBezTo>
                  <a:pt x="313067" y="163220"/>
                  <a:pt x="316839" y="162192"/>
                  <a:pt x="318897" y="160477"/>
                </a:cubicBezTo>
                <a:cubicBezTo>
                  <a:pt x="321297" y="158077"/>
                  <a:pt x="323355" y="151905"/>
                  <a:pt x="323011" y="144704"/>
                </a:cubicBezTo>
                <a:cubicBezTo>
                  <a:pt x="322669" y="141618"/>
                  <a:pt x="320267" y="138874"/>
                  <a:pt x="316495" y="137846"/>
                </a:cubicBezTo>
                <a:cubicBezTo>
                  <a:pt x="310324" y="136474"/>
                  <a:pt x="295923" y="135789"/>
                  <a:pt x="285978" y="13613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4" name="Freeform 174"/>
          <p:cNvSpPr/>
          <p:nvPr/>
        </p:nvSpPr>
        <p:spPr>
          <a:xfrm>
            <a:off x="11569875" y="4187584"/>
            <a:ext cx="273292" cy="330898"/>
          </a:xfrm>
          <a:custGeom>
            <a:avLst/>
            <a:gdLst>
              <a:gd name="connsiteX0" fmla="*/ 213970 w 273292"/>
              <a:gd name="connsiteY0" fmla="*/ 12687 h 330898"/>
              <a:gd name="connsiteX1" fmla="*/ 239686 w 273292"/>
              <a:gd name="connsiteY1" fmla="*/ 30175 h 330898"/>
              <a:gd name="connsiteX2" fmla="*/ 239686 w 273292"/>
              <a:gd name="connsiteY2" fmla="*/ 263004 h 330898"/>
              <a:gd name="connsiteX3" fmla="*/ 243117 w 273292"/>
              <a:gd name="connsiteY3" fmla="*/ 330898 h 330898"/>
              <a:gd name="connsiteX4" fmla="*/ 261289 w 273292"/>
              <a:gd name="connsiteY4" fmla="*/ 330898 h 330898"/>
              <a:gd name="connsiteX5" fmla="*/ 271920 w 273292"/>
              <a:gd name="connsiteY5" fmla="*/ 252718 h 330898"/>
              <a:gd name="connsiteX6" fmla="*/ 271920 w 273292"/>
              <a:gd name="connsiteY6" fmla="*/ 36004 h 330898"/>
              <a:gd name="connsiteX7" fmla="*/ 272948 w 273292"/>
              <a:gd name="connsiteY7" fmla="*/ 17831 h 330898"/>
              <a:gd name="connsiteX8" fmla="*/ 268491 w 273292"/>
              <a:gd name="connsiteY8" fmla="*/ 9944 h 330898"/>
              <a:gd name="connsiteX9" fmla="*/ 222199 w 273292"/>
              <a:gd name="connsiteY9" fmla="*/ 0 h 330898"/>
              <a:gd name="connsiteX10" fmla="*/ 217398 w 273292"/>
              <a:gd name="connsiteY10" fmla="*/ 2401 h 330898"/>
              <a:gd name="connsiteX12" fmla="*/ 156020 w 273292"/>
              <a:gd name="connsiteY12" fmla="*/ 36690 h 330898"/>
              <a:gd name="connsiteX13" fmla="*/ 180023 w 273292"/>
              <a:gd name="connsiteY13" fmla="*/ 52807 h 330898"/>
              <a:gd name="connsiteX14" fmla="*/ 180023 w 273292"/>
              <a:gd name="connsiteY14" fmla="*/ 135103 h 330898"/>
              <a:gd name="connsiteX15" fmla="*/ 152591 w 273292"/>
              <a:gd name="connsiteY15" fmla="*/ 135789 h 330898"/>
              <a:gd name="connsiteX16" fmla="*/ 129274 w 273292"/>
              <a:gd name="connsiteY16" fmla="*/ 134760 h 330898"/>
              <a:gd name="connsiteX17" fmla="*/ 126873 w 273292"/>
              <a:gd name="connsiteY17" fmla="*/ 137846 h 330898"/>
              <a:gd name="connsiteX18" fmla="*/ 122073 w 273292"/>
              <a:gd name="connsiteY18" fmla="*/ 133731 h 330898"/>
              <a:gd name="connsiteX19" fmla="*/ 97041 w 273292"/>
              <a:gd name="connsiteY19" fmla="*/ 132359 h 330898"/>
              <a:gd name="connsiteX20" fmla="*/ 88125 w 273292"/>
              <a:gd name="connsiteY20" fmla="*/ 137160 h 330898"/>
              <a:gd name="connsiteX21" fmla="*/ 54178 w 273292"/>
              <a:gd name="connsiteY21" fmla="*/ 139217 h 330898"/>
              <a:gd name="connsiteX22" fmla="*/ 54178 w 273292"/>
              <a:gd name="connsiteY22" fmla="*/ 88468 h 330898"/>
              <a:gd name="connsiteX23" fmla="*/ 129274 w 273292"/>
              <a:gd name="connsiteY23" fmla="*/ 85382 h 330898"/>
              <a:gd name="connsiteX24" fmla="*/ 134417 w 273292"/>
              <a:gd name="connsiteY24" fmla="*/ 83668 h 330898"/>
              <a:gd name="connsiteX25" fmla="*/ 138874 w 273292"/>
              <a:gd name="connsiteY25" fmla="*/ 68237 h 330898"/>
              <a:gd name="connsiteX26" fmla="*/ 134073 w 273292"/>
              <a:gd name="connsiteY26" fmla="*/ 62408 h 330898"/>
              <a:gd name="connsiteX27" fmla="*/ 106642 w 273292"/>
              <a:gd name="connsiteY27" fmla="*/ 60351 h 330898"/>
              <a:gd name="connsiteX28" fmla="*/ 97727 w 273292"/>
              <a:gd name="connsiteY28" fmla="*/ 66523 h 330898"/>
              <a:gd name="connsiteX29" fmla="*/ 54864 w 273292"/>
              <a:gd name="connsiteY29" fmla="*/ 68923 h 330898"/>
              <a:gd name="connsiteX30" fmla="*/ 6172 w 273292"/>
              <a:gd name="connsiteY30" fmla="*/ 66180 h 330898"/>
              <a:gd name="connsiteX31" fmla="*/ 2400 w 273292"/>
              <a:gd name="connsiteY31" fmla="*/ 68237 h 330898"/>
              <a:gd name="connsiteX32" fmla="*/ 0 w 273292"/>
              <a:gd name="connsiteY32" fmla="*/ 77838 h 330898"/>
              <a:gd name="connsiteX33" fmla="*/ 21259 w 273292"/>
              <a:gd name="connsiteY33" fmla="*/ 89154 h 330898"/>
              <a:gd name="connsiteX34" fmla="*/ 21259 w 273292"/>
              <a:gd name="connsiteY34" fmla="*/ 204712 h 330898"/>
              <a:gd name="connsiteX35" fmla="*/ 22631 w 273292"/>
              <a:gd name="connsiteY35" fmla="*/ 222199 h 330898"/>
              <a:gd name="connsiteX36" fmla="*/ 51436 w 273292"/>
              <a:gd name="connsiteY36" fmla="*/ 240716 h 330898"/>
              <a:gd name="connsiteX37" fmla="*/ 65151 w 273292"/>
              <a:gd name="connsiteY37" fmla="*/ 240030 h 330898"/>
              <a:gd name="connsiteX38" fmla="*/ 149505 w 273292"/>
              <a:gd name="connsiteY38" fmla="*/ 217741 h 330898"/>
              <a:gd name="connsiteX39" fmla="*/ 151905 w 273292"/>
              <a:gd name="connsiteY39" fmla="*/ 213969 h 330898"/>
              <a:gd name="connsiteX40" fmla="*/ 149847 w 273292"/>
              <a:gd name="connsiteY40" fmla="*/ 206083 h 330898"/>
              <a:gd name="connsiteX41" fmla="*/ 145733 w 273292"/>
              <a:gd name="connsiteY41" fmla="*/ 204369 h 330898"/>
              <a:gd name="connsiteX42" fmla="*/ 60350 w 273292"/>
              <a:gd name="connsiteY42" fmla="*/ 213284 h 330898"/>
              <a:gd name="connsiteX43" fmla="*/ 54178 w 273292"/>
              <a:gd name="connsiteY43" fmla="*/ 207454 h 330898"/>
              <a:gd name="connsiteX44" fmla="*/ 54178 w 273292"/>
              <a:gd name="connsiteY44" fmla="*/ 158077 h 330898"/>
              <a:gd name="connsiteX45" fmla="*/ 117615 w 273292"/>
              <a:gd name="connsiteY45" fmla="*/ 154648 h 330898"/>
              <a:gd name="connsiteX46" fmla="*/ 123786 w 273292"/>
              <a:gd name="connsiteY46" fmla="*/ 152590 h 330898"/>
              <a:gd name="connsiteX47" fmla="*/ 127215 w 273292"/>
              <a:gd name="connsiteY47" fmla="*/ 141961 h 330898"/>
              <a:gd name="connsiteX48" fmla="*/ 127558 w 273292"/>
              <a:gd name="connsiteY48" fmla="*/ 142647 h 330898"/>
              <a:gd name="connsiteX49" fmla="*/ 147789 w 273292"/>
              <a:gd name="connsiteY49" fmla="*/ 157734 h 330898"/>
              <a:gd name="connsiteX50" fmla="*/ 166649 w 273292"/>
              <a:gd name="connsiteY50" fmla="*/ 153619 h 330898"/>
              <a:gd name="connsiteX51" fmla="*/ 180023 w 273292"/>
              <a:gd name="connsiteY51" fmla="*/ 152934 h 330898"/>
              <a:gd name="connsiteX52" fmla="*/ 180023 w 273292"/>
              <a:gd name="connsiteY52" fmla="*/ 245859 h 330898"/>
              <a:gd name="connsiteX53" fmla="*/ 183108 w 273292"/>
              <a:gd name="connsiteY53" fmla="*/ 309639 h 330898"/>
              <a:gd name="connsiteX54" fmla="*/ 200596 w 273292"/>
              <a:gd name="connsiteY54" fmla="*/ 309639 h 330898"/>
              <a:gd name="connsiteX55" fmla="*/ 210883 w 273292"/>
              <a:gd name="connsiteY55" fmla="*/ 235915 h 330898"/>
              <a:gd name="connsiteX56" fmla="*/ 210883 w 273292"/>
              <a:gd name="connsiteY56" fmla="*/ 57607 h 330898"/>
              <a:gd name="connsiteX57" fmla="*/ 211913 w 273292"/>
              <a:gd name="connsiteY57" fmla="*/ 41491 h 330898"/>
              <a:gd name="connsiteX58" fmla="*/ 207798 w 273292"/>
              <a:gd name="connsiteY58" fmla="*/ 33947 h 330898"/>
              <a:gd name="connsiteX59" fmla="*/ 164592 w 273292"/>
              <a:gd name="connsiteY59" fmla="*/ 24346 h 330898"/>
              <a:gd name="connsiteX60" fmla="*/ 159792 w 273292"/>
              <a:gd name="connsiteY60" fmla="*/ 26403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73292" h="330898">
                <a:moveTo>
                  <a:pt x="213970" y="12687"/>
                </a:moveTo>
                <a:cubicBezTo>
                  <a:pt x="224942" y="16802"/>
                  <a:pt x="234886" y="23317"/>
                  <a:pt x="239686" y="30175"/>
                </a:cubicBezTo>
                <a:lnTo>
                  <a:pt x="239686" y="263004"/>
                </a:lnTo>
                <a:cubicBezTo>
                  <a:pt x="239686" y="278435"/>
                  <a:pt x="241058" y="318211"/>
                  <a:pt x="243117" y="330898"/>
                </a:cubicBezTo>
                <a:lnTo>
                  <a:pt x="261289" y="330898"/>
                </a:lnTo>
                <a:cubicBezTo>
                  <a:pt x="267805" y="309982"/>
                  <a:pt x="271920" y="273634"/>
                  <a:pt x="271920" y="252718"/>
                </a:cubicBezTo>
                <a:lnTo>
                  <a:pt x="271920" y="36004"/>
                </a:lnTo>
                <a:lnTo>
                  <a:pt x="272948" y="17831"/>
                </a:lnTo>
                <a:cubicBezTo>
                  <a:pt x="273292" y="14059"/>
                  <a:pt x="271920" y="11316"/>
                  <a:pt x="268491" y="9944"/>
                </a:cubicBezTo>
                <a:cubicBezTo>
                  <a:pt x="258547" y="5143"/>
                  <a:pt x="235572" y="686"/>
                  <a:pt x="222199" y="0"/>
                </a:cubicBezTo>
                <a:cubicBezTo>
                  <a:pt x="219114" y="0"/>
                  <a:pt x="218084" y="686"/>
                  <a:pt x="217398" y="2401"/>
                </a:cubicBezTo>
                <a:moveTo>
                  <a:pt x="156020" y="36690"/>
                </a:moveTo>
                <a:cubicBezTo>
                  <a:pt x="165964" y="40462"/>
                  <a:pt x="175564" y="46291"/>
                  <a:pt x="180023" y="52807"/>
                </a:cubicBezTo>
                <a:lnTo>
                  <a:pt x="180023" y="135103"/>
                </a:lnTo>
                <a:cubicBezTo>
                  <a:pt x="170421" y="135446"/>
                  <a:pt x="159448" y="135789"/>
                  <a:pt x="152591" y="135789"/>
                </a:cubicBezTo>
                <a:cubicBezTo>
                  <a:pt x="144704" y="135789"/>
                  <a:pt x="136131" y="135446"/>
                  <a:pt x="129274" y="134760"/>
                </a:cubicBezTo>
                <a:lnTo>
                  <a:pt x="126873" y="137846"/>
                </a:lnTo>
                <a:cubicBezTo>
                  <a:pt x="126529" y="135789"/>
                  <a:pt x="124816" y="134417"/>
                  <a:pt x="122073" y="133731"/>
                </a:cubicBezTo>
                <a:cubicBezTo>
                  <a:pt x="115900" y="132702"/>
                  <a:pt x="104927" y="132016"/>
                  <a:pt x="97041" y="132359"/>
                </a:cubicBezTo>
                <a:lnTo>
                  <a:pt x="88125" y="137160"/>
                </a:lnTo>
                <a:cubicBezTo>
                  <a:pt x="80924" y="138189"/>
                  <a:pt x="64464" y="138874"/>
                  <a:pt x="54178" y="139217"/>
                </a:cubicBezTo>
                <a:lnTo>
                  <a:pt x="54178" y="88468"/>
                </a:lnTo>
                <a:lnTo>
                  <a:pt x="129274" y="85382"/>
                </a:lnTo>
                <a:cubicBezTo>
                  <a:pt x="131330" y="85382"/>
                  <a:pt x="133389" y="84696"/>
                  <a:pt x="134417" y="83668"/>
                </a:cubicBezTo>
                <a:cubicBezTo>
                  <a:pt x="136817" y="81268"/>
                  <a:pt x="138874" y="75438"/>
                  <a:pt x="138874" y="68237"/>
                </a:cubicBezTo>
                <a:cubicBezTo>
                  <a:pt x="138874" y="64808"/>
                  <a:pt x="137503" y="63093"/>
                  <a:pt x="134073" y="62408"/>
                </a:cubicBezTo>
                <a:cubicBezTo>
                  <a:pt x="127901" y="61036"/>
                  <a:pt x="114529" y="60351"/>
                  <a:pt x="106642" y="60351"/>
                </a:cubicBezTo>
                <a:lnTo>
                  <a:pt x="97727" y="66523"/>
                </a:lnTo>
                <a:cubicBezTo>
                  <a:pt x="90869" y="67209"/>
                  <a:pt x="67552" y="68580"/>
                  <a:pt x="54864" y="68923"/>
                </a:cubicBezTo>
                <a:cubicBezTo>
                  <a:pt x="44235" y="67551"/>
                  <a:pt x="17830" y="66180"/>
                  <a:pt x="6172" y="66180"/>
                </a:cubicBezTo>
                <a:cubicBezTo>
                  <a:pt x="3772" y="66180"/>
                  <a:pt x="2742" y="67209"/>
                  <a:pt x="2400" y="68237"/>
                </a:cubicBezTo>
                <a:lnTo>
                  <a:pt x="0" y="77838"/>
                </a:lnTo>
                <a:cubicBezTo>
                  <a:pt x="8573" y="80582"/>
                  <a:pt x="16459" y="84353"/>
                  <a:pt x="21259" y="89154"/>
                </a:cubicBezTo>
                <a:lnTo>
                  <a:pt x="21259" y="204712"/>
                </a:lnTo>
                <a:cubicBezTo>
                  <a:pt x="21259" y="212941"/>
                  <a:pt x="21945" y="220142"/>
                  <a:pt x="22631" y="222199"/>
                </a:cubicBezTo>
                <a:cubicBezTo>
                  <a:pt x="27432" y="235572"/>
                  <a:pt x="34976" y="240716"/>
                  <a:pt x="51436" y="240716"/>
                </a:cubicBezTo>
                <a:cubicBezTo>
                  <a:pt x="54864" y="240716"/>
                  <a:pt x="60692" y="240373"/>
                  <a:pt x="65151" y="240030"/>
                </a:cubicBezTo>
                <a:cubicBezTo>
                  <a:pt x="88467" y="237630"/>
                  <a:pt x="126873" y="227686"/>
                  <a:pt x="149505" y="217741"/>
                </a:cubicBezTo>
                <a:cubicBezTo>
                  <a:pt x="151219" y="216713"/>
                  <a:pt x="152248" y="214998"/>
                  <a:pt x="151905" y="213969"/>
                </a:cubicBezTo>
                <a:lnTo>
                  <a:pt x="149847" y="206083"/>
                </a:lnTo>
                <a:cubicBezTo>
                  <a:pt x="149161" y="204369"/>
                  <a:pt x="148133" y="203683"/>
                  <a:pt x="145733" y="204369"/>
                </a:cubicBezTo>
                <a:cubicBezTo>
                  <a:pt x="124473" y="209512"/>
                  <a:pt x="84696" y="213284"/>
                  <a:pt x="60350" y="213284"/>
                </a:cubicBezTo>
                <a:cubicBezTo>
                  <a:pt x="55893" y="213284"/>
                  <a:pt x="54178" y="211570"/>
                  <a:pt x="54178" y="207454"/>
                </a:cubicBezTo>
                <a:lnTo>
                  <a:pt x="54178" y="158077"/>
                </a:lnTo>
                <a:lnTo>
                  <a:pt x="117615" y="154648"/>
                </a:lnTo>
                <a:cubicBezTo>
                  <a:pt x="120014" y="154305"/>
                  <a:pt x="122414" y="153962"/>
                  <a:pt x="123786" y="152590"/>
                </a:cubicBezTo>
                <a:cubicBezTo>
                  <a:pt x="125158" y="151219"/>
                  <a:pt x="126873" y="147104"/>
                  <a:pt x="127215" y="141961"/>
                </a:cubicBezTo>
                <a:lnTo>
                  <a:pt x="127558" y="142647"/>
                </a:lnTo>
                <a:cubicBezTo>
                  <a:pt x="132702" y="148133"/>
                  <a:pt x="139903" y="153619"/>
                  <a:pt x="147789" y="157734"/>
                </a:cubicBezTo>
                <a:cubicBezTo>
                  <a:pt x="152933" y="156020"/>
                  <a:pt x="161164" y="154305"/>
                  <a:pt x="166649" y="153619"/>
                </a:cubicBezTo>
                <a:cubicBezTo>
                  <a:pt x="169392" y="153276"/>
                  <a:pt x="174879" y="152934"/>
                  <a:pt x="180023" y="152934"/>
                </a:cubicBezTo>
                <a:lnTo>
                  <a:pt x="180023" y="245859"/>
                </a:lnTo>
                <a:cubicBezTo>
                  <a:pt x="180023" y="260261"/>
                  <a:pt x="181051" y="296266"/>
                  <a:pt x="183108" y="309639"/>
                </a:cubicBezTo>
                <a:lnTo>
                  <a:pt x="200596" y="309639"/>
                </a:lnTo>
                <a:cubicBezTo>
                  <a:pt x="206769" y="290437"/>
                  <a:pt x="210883" y="255803"/>
                  <a:pt x="210883" y="235915"/>
                </a:cubicBezTo>
                <a:lnTo>
                  <a:pt x="210883" y="57607"/>
                </a:lnTo>
                <a:lnTo>
                  <a:pt x="211913" y="41491"/>
                </a:lnTo>
                <a:cubicBezTo>
                  <a:pt x="211913" y="37719"/>
                  <a:pt x="210541" y="35319"/>
                  <a:pt x="207798" y="33947"/>
                </a:cubicBezTo>
                <a:cubicBezTo>
                  <a:pt x="198196" y="29147"/>
                  <a:pt x="177279" y="24689"/>
                  <a:pt x="164592" y="24346"/>
                </a:cubicBezTo>
                <a:cubicBezTo>
                  <a:pt x="161505" y="24346"/>
                  <a:pt x="160477" y="25032"/>
                  <a:pt x="159792" y="264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5" name="Freeform 175"/>
          <p:cNvSpPr/>
          <p:nvPr/>
        </p:nvSpPr>
        <p:spPr>
          <a:xfrm>
            <a:off x="11920319" y="4187584"/>
            <a:ext cx="251003" cy="330898"/>
          </a:xfrm>
          <a:custGeom>
            <a:avLst/>
            <a:gdLst>
              <a:gd name="connsiteX0" fmla="*/ 162192 w 251003"/>
              <a:gd name="connsiteY0" fmla="*/ 140246 h 330898"/>
              <a:gd name="connsiteX1" fmla="*/ 81267 w 251003"/>
              <a:gd name="connsiteY1" fmla="*/ 65151 h 330898"/>
              <a:gd name="connsiteX2" fmla="*/ 0 w 251003"/>
              <a:gd name="connsiteY2" fmla="*/ 140246 h 330898"/>
              <a:gd name="connsiteX3" fmla="*/ 81267 w 251003"/>
              <a:gd name="connsiteY3" fmla="*/ 214998 h 330898"/>
              <a:gd name="connsiteX4" fmla="*/ 162192 w 251003"/>
              <a:gd name="connsiteY4" fmla="*/ 140246 h 330898"/>
              <a:gd name="connsiteX6" fmla="*/ 127901 w 251003"/>
              <a:gd name="connsiteY6" fmla="*/ 140246 h 330898"/>
              <a:gd name="connsiteX7" fmla="*/ 81267 w 251003"/>
              <a:gd name="connsiteY7" fmla="*/ 188938 h 330898"/>
              <a:gd name="connsiteX8" fmla="*/ 34976 w 251003"/>
              <a:gd name="connsiteY8" fmla="*/ 140246 h 330898"/>
              <a:gd name="connsiteX9" fmla="*/ 81267 w 251003"/>
              <a:gd name="connsiteY9" fmla="*/ 91211 h 330898"/>
              <a:gd name="connsiteX10" fmla="*/ 127901 w 251003"/>
              <a:gd name="connsiteY10" fmla="*/ 140246 h 330898"/>
              <a:gd name="connsiteX12" fmla="*/ 238658 w 251003"/>
              <a:gd name="connsiteY12" fmla="*/ 330898 h 330898"/>
              <a:gd name="connsiteX13" fmla="*/ 249631 w 251003"/>
              <a:gd name="connsiteY13" fmla="*/ 249974 h 330898"/>
              <a:gd name="connsiteX14" fmla="*/ 249631 w 251003"/>
              <a:gd name="connsiteY14" fmla="*/ 38062 h 330898"/>
              <a:gd name="connsiteX15" fmla="*/ 251003 w 251003"/>
              <a:gd name="connsiteY15" fmla="*/ 18517 h 330898"/>
              <a:gd name="connsiteX16" fmla="*/ 246202 w 251003"/>
              <a:gd name="connsiteY16" fmla="*/ 10287 h 330898"/>
              <a:gd name="connsiteX17" fmla="*/ 196139 w 251003"/>
              <a:gd name="connsiteY17" fmla="*/ 0 h 330898"/>
              <a:gd name="connsiteX18" fmla="*/ 191681 w 251003"/>
              <a:gd name="connsiteY18" fmla="*/ 2058 h 330898"/>
              <a:gd name="connsiteX19" fmla="*/ 188252 w 251003"/>
              <a:gd name="connsiteY19" fmla="*/ 12687 h 330898"/>
              <a:gd name="connsiteX20" fmla="*/ 216712 w 251003"/>
              <a:gd name="connsiteY20" fmla="*/ 31547 h 330898"/>
              <a:gd name="connsiteX21" fmla="*/ 216712 w 251003"/>
              <a:gd name="connsiteY21" fmla="*/ 260604 h 330898"/>
              <a:gd name="connsiteX22" fmla="*/ 219799 w 251003"/>
              <a:gd name="connsiteY22" fmla="*/ 330898 h 330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251003" h="330898">
                <a:moveTo>
                  <a:pt x="162192" y="140246"/>
                </a:moveTo>
                <a:cubicBezTo>
                  <a:pt x="162192" y="96355"/>
                  <a:pt x="127901" y="65151"/>
                  <a:pt x="81267" y="65151"/>
                </a:cubicBezTo>
                <a:cubicBezTo>
                  <a:pt x="34633" y="65151"/>
                  <a:pt x="0" y="96355"/>
                  <a:pt x="0" y="140246"/>
                </a:cubicBezTo>
                <a:cubicBezTo>
                  <a:pt x="0" y="183795"/>
                  <a:pt x="34633" y="214998"/>
                  <a:pt x="81267" y="214998"/>
                </a:cubicBezTo>
                <a:cubicBezTo>
                  <a:pt x="127901" y="214998"/>
                  <a:pt x="162192" y="183795"/>
                  <a:pt x="162192" y="140246"/>
                </a:cubicBezTo>
                <a:moveTo>
                  <a:pt x="127901" y="140246"/>
                </a:moveTo>
                <a:cubicBezTo>
                  <a:pt x="127901" y="170764"/>
                  <a:pt x="108014" y="188938"/>
                  <a:pt x="81267" y="188938"/>
                </a:cubicBezTo>
                <a:cubicBezTo>
                  <a:pt x="54864" y="188938"/>
                  <a:pt x="34976" y="170764"/>
                  <a:pt x="34976" y="140246"/>
                </a:cubicBezTo>
                <a:cubicBezTo>
                  <a:pt x="34976" y="109728"/>
                  <a:pt x="54864" y="91211"/>
                  <a:pt x="81267" y="91211"/>
                </a:cubicBezTo>
                <a:cubicBezTo>
                  <a:pt x="108014" y="91211"/>
                  <a:pt x="127901" y="109728"/>
                  <a:pt x="127901" y="140246"/>
                </a:cubicBezTo>
                <a:moveTo>
                  <a:pt x="238658" y="330898"/>
                </a:moveTo>
                <a:cubicBezTo>
                  <a:pt x="245517" y="309296"/>
                  <a:pt x="249631" y="271234"/>
                  <a:pt x="249631" y="249974"/>
                </a:cubicBezTo>
                <a:lnTo>
                  <a:pt x="249631" y="38062"/>
                </a:lnTo>
                <a:lnTo>
                  <a:pt x="251003" y="18517"/>
                </a:lnTo>
                <a:cubicBezTo>
                  <a:pt x="251003" y="14402"/>
                  <a:pt x="249631" y="11659"/>
                  <a:pt x="246202" y="10287"/>
                </a:cubicBezTo>
                <a:cubicBezTo>
                  <a:pt x="235230" y="5486"/>
                  <a:pt x="210541" y="686"/>
                  <a:pt x="196139" y="0"/>
                </a:cubicBezTo>
                <a:cubicBezTo>
                  <a:pt x="193052" y="0"/>
                  <a:pt x="192024" y="686"/>
                  <a:pt x="191681" y="2058"/>
                </a:cubicBezTo>
                <a:lnTo>
                  <a:pt x="188252" y="12687"/>
                </a:lnTo>
                <a:cubicBezTo>
                  <a:pt x="200254" y="17145"/>
                  <a:pt x="211227" y="24003"/>
                  <a:pt x="216712" y="31547"/>
                </a:cubicBezTo>
                <a:lnTo>
                  <a:pt x="216712" y="260604"/>
                </a:lnTo>
                <a:cubicBezTo>
                  <a:pt x="216712" y="276035"/>
                  <a:pt x="218084" y="317526"/>
                  <a:pt x="219799" y="33089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6" name="Freeform 176"/>
          <p:cNvSpPr/>
          <p:nvPr/>
        </p:nvSpPr>
        <p:spPr>
          <a:xfrm>
            <a:off x="12238530" y="4192041"/>
            <a:ext cx="317526" cy="319240"/>
          </a:xfrm>
          <a:custGeom>
            <a:avLst/>
            <a:gdLst>
              <a:gd name="connsiteX0" fmla="*/ 257175 w 317526"/>
              <a:gd name="connsiteY0" fmla="*/ 152591 h 319240"/>
              <a:gd name="connsiteX1" fmla="*/ 44921 w 317526"/>
              <a:gd name="connsiteY1" fmla="*/ 156020 h 319240"/>
              <a:gd name="connsiteX2" fmla="*/ 3428 w 317526"/>
              <a:gd name="connsiteY2" fmla="*/ 152248 h 319240"/>
              <a:gd name="connsiteX3" fmla="*/ 686 w 317526"/>
              <a:gd name="connsiteY3" fmla="*/ 157735 h 319240"/>
              <a:gd name="connsiteX4" fmla="*/ 1715 w 317526"/>
              <a:gd name="connsiteY4" fmla="*/ 161506 h 319240"/>
              <a:gd name="connsiteX5" fmla="*/ 38063 w 317526"/>
              <a:gd name="connsiteY5" fmla="*/ 182423 h 319240"/>
              <a:gd name="connsiteX6" fmla="*/ 74753 w 317526"/>
              <a:gd name="connsiteY6" fmla="*/ 175565 h 319240"/>
              <a:gd name="connsiteX7" fmla="*/ 266434 w 317526"/>
              <a:gd name="connsiteY7" fmla="*/ 172822 h 319240"/>
              <a:gd name="connsiteX8" fmla="*/ 308267 w 317526"/>
              <a:gd name="connsiteY8" fmla="*/ 174536 h 319240"/>
              <a:gd name="connsiteX9" fmla="*/ 317526 w 317526"/>
              <a:gd name="connsiteY9" fmla="*/ 159106 h 319240"/>
              <a:gd name="connsiteX10" fmla="*/ 312382 w 317526"/>
              <a:gd name="connsiteY10" fmla="*/ 152591 h 319240"/>
              <a:gd name="connsiteX11" fmla="*/ 270891 w 317526"/>
              <a:gd name="connsiteY11" fmla="*/ 146419 h 319240"/>
              <a:gd name="connsiteX13" fmla="*/ 220142 w 317526"/>
              <a:gd name="connsiteY13" fmla="*/ 299009 h 319240"/>
              <a:gd name="connsiteX14" fmla="*/ 116586 w 317526"/>
              <a:gd name="connsiteY14" fmla="*/ 300038 h 319240"/>
              <a:gd name="connsiteX15" fmla="*/ 110414 w 317526"/>
              <a:gd name="connsiteY15" fmla="*/ 293523 h 319240"/>
              <a:gd name="connsiteX16" fmla="*/ 110414 w 317526"/>
              <a:gd name="connsiteY16" fmla="*/ 268148 h 319240"/>
              <a:gd name="connsiteX17" fmla="*/ 244488 w 317526"/>
              <a:gd name="connsiteY17" fmla="*/ 266434 h 319240"/>
              <a:gd name="connsiteX18" fmla="*/ 248260 w 317526"/>
              <a:gd name="connsiteY18" fmla="*/ 254775 h 319240"/>
              <a:gd name="connsiteX19" fmla="*/ 245859 w 317526"/>
              <a:gd name="connsiteY19" fmla="*/ 251003 h 319240"/>
              <a:gd name="connsiteX20" fmla="*/ 239688 w 317526"/>
              <a:gd name="connsiteY20" fmla="*/ 248260 h 319240"/>
              <a:gd name="connsiteX21" fmla="*/ 246545 w 317526"/>
              <a:gd name="connsiteY21" fmla="*/ 217742 h 319240"/>
              <a:gd name="connsiteX22" fmla="*/ 251347 w 317526"/>
              <a:gd name="connsiteY22" fmla="*/ 207798 h 319240"/>
              <a:gd name="connsiteX23" fmla="*/ 250317 w 317526"/>
              <a:gd name="connsiteY23" fmla="*/ 202654 h 319240"/>
              <a:gd name="connsiteX24" fmla="*/ 233515 w 317526"/>
              <a:gd name="connsiteY24" fmla="*/ 194767 h 319240"/>
              <a:gd name="connsiteX25" fmla="*/ 227343 w 317526"/>
              <a:gd name="connsiteY25" fmla="*/ 194767 h 319240"/>
              <a:gd name="connsiteX26" fmla="*/ 216028 w 317526"/>
              <a:gd name="connsiteY26" fmla="*/ 199911 h 319240"/>
              <a:gd name="connsiteX27" fmla="*/ 92241 w 317526"/>
              <a:gd name="connsiteY27" fmla="*/ 201625 h 319240"/>
              <a:gd name="connsiteX28" fmla="*/ 58979 w 317526"/>
              <a:gd name="connsiteY28" fmla="*/ 198539 h 319240"/>
              <a:gd name="connsiteX29" fmla="*/ 56922 w 317526"/>
              <a:gd name="connsiteY29" fmla="*/ 202997 h 319240"/>
              <a:gd name="connsiteX30" fmla="*/ 57950 w 317526"/>
              <a:gd name="connsiteY30" fmla="*/ 207112 h 319240"/>
              <a:gd name="connsiteX31" fmla="*/ 87097 w 317526"/>
              <a:gd name="connsiteY31" fmla="*/ 224600 h 319240"/>
              <a:gd name="connsiteX32" fmla="*/ 116243 w 317526"/>
              <a:gd name="connsiteY32" fmla="*/ 219456 h 319240"/>
              <a:gd name="connsiteX33" fmla="*/ 211913 w 317526"/>
              <a:gd name="connsiteY33" fmla="*/ 218428 h 319240"/>
              <a:gd name="connsiteX34" fmla="*/ 211227 w 317526"/>
              <a:gd name="connsiteY34" fmla="*/ 247231 h 319240"/>
              <a:gd name="connsiteX35" fmla="*/ 204712 w 317526"/>
              <a:gd name="connsiteY35" fmla="*/ 248946 h 319240"/>
              <a:gd name="connsiteX36" fmla="*/ 111100 w 317526"/>
              <a:gd name="connsiteY36" fmla="*/ 250317 h 319240"/>
              <a:gd name="connsiteX37" fmla="*/ 62065 w 317526"/>
              <a:gd name="connsiteY37" fmla="*/ 248260 h 319240"/>
              <a:gd name="connsiteX38" fmla="*/ 58293 w 317526"/>
              <a:gd name="connsiteY38" fmla="*/ 250317 h 319240"/>
              <a:gd name="connsiteX39" fmla="*/ 56922 w 317526"/>
              <a:gd name="connsiteY39" fmla="*/ 258204 h 319240"/>
              <a:gd name="connsiteX40" fmla="*/ 76467 w 317526"/>
              <a:gd name="connsiteY40" fmla="*/ 268148 h 319240"/>
              <a:gd name="connsiteX41" fmla="*/ 76467 w 317526"/>
              <a:gd name="connsiteY41" fmla="*/ 295237 h 319240"/>
              <a:gd name="connsiteX42" fmla="*/ 105270 w 317526"/>
              <a:gd name="connsiteY42" fmla="*/ 319240 h 319240"/>
              <a:gd name="connsiteX43" fmla="*/ 258204 w 317526"/>
              <a:gd name="connsiteY43" fmla="*/ 318212 h 319240"/>
              <a:gd name="connsiteX44" fmla="*/ 263691 w 317526"/>
              <a:gd name="connsiteY44" fmla="*/ 316497 h 319240"/>
              <a:gd name="connsiteX45" fmla="*/ 267806 w 317526"/>
              <a:gd name="connsiteY45" fmla="*/ 302438 h 319240"/>
              <a:gd name="connsiteX46" fmla="*/ 262662 w 317526"/>
              <a:gd name="connsiteY46" fmla="*/ 296609 h 319240"/>
              <a:gd name="connsiteX47" fmla="*/ 230772 w 317526"/>
              <a:gd name="connsiteY47" fmla="*/ 293866 h 319240"/>
              <a:gd name="connsiteX49" fmla="*/ 75781 w 317526"/>
              <a:gd name="connsiteY49" fmla="*/ 110414 h 319240"/>
              <a:gd name="connsiteX50" fmla="*/ 79553 w 317526"/>
              <a:gd name="connsiteY50" fmla="*/ 132017 h 319240"/>
              <a:gd name="connsiteX51" fmla="*/ 98069 w 317526"/>
              <a:gd name="connsiteY51" fmla="*/ 132017 h 319240"/>
              <a:gd name="connsiteX52" fmla="*/ 104584 w 317526"/>
              <a:gd name="connsiteY52" fmla="*/ 121730 h 319240"/>
              <a:gd name="connsiteX53" fmla="*/ 248603 w 317526"/>
              <a:gd name="connsiteY53" fmla="*/ 121044 h 319240"/>
              <a:gd name="connsiteX54" fmla="*/ 252375 w 317526"/>
              <a:gd name="connsiteY54" fmla="*/ 108357 h 319240"/>
              <a:gd name="connsiteX55" fmla="*/ 249288 w 317526"/>
              <a:gd name="connsiteY55" fmla="*/ 104242 h 319240"/>
              <a:gd name="connsiteX56" fmla="*/ 243803 w 317526"/>
              <a:gd name="connsiteY56" fmla="*/ 101842 h 319240"/>
              <a:gd name="connsiteX57" fmla="*/ 247575 w 317526"/>
              <a:gd name="connsiteY57" fmla="*/ 70981 h 319240"/>
              <a:gd name="connsiteX58" fmla="*/ 248603 w 317526"/>
              <a:gd name="connsiteY58" fmla="*/ 30518 h 319240"/>
              <a:gd name="connsiteX59" fmla="*/ 249288 w 317526"/>
              <a:gd name="connsiteY59" fmla="*/ 15088 h 319240"/>
              <a:gd name="connsiteX60" fmla="*/ 245173 w 317526"/>
              <a:gd name="connsiteY60" fmla="*/ 8573 h 319240"/>
              <a:gd name="connsiteX61" fmla="*/ 203340 w 317526"/>
              <a:gd name="connsiteY61" fmla="*/ 343 h 319240"/>
              <a:gd name="connsiteX62" fmla="*/ 198539 w 317526"/>
              <a:gd name="connsiteY62" fmla="*/ 2058 h 319240"/>
              <a:gd name="connsiteX63" fmla="*/ 195110 w 317526"/>
              <a:gd name="connsiteY63" fmla="*/ 12002 h 319240"/>
              <a:gd name="connsiteX64" fmla="*/ 215341 w 317526"/>
              <a:gd name="connsiteY64" fmla="*/ 25032 h 319240"/>
              <a:gd name="connsiteX65" fmla="*/ 215341 w 317526"/>
              <a:gd name="connsiteY65" fmla="*/ 49378 h 319240"/>
              <a:gd name="connsiteX66" fmla="*/ 107672 w 317526"/>
              <a:gd name="connsiteY66" fmla="*/ 50064 h 319240"/>
              <a:gd name="connsiteX67" fmla="*/ 108014 w 317526"/>
              <a:gd name="connsiteY67" fmla="*/ 40806 h 319240"/>
              <a:gd name="connsiteX68" fmla="*/ 108356 w 317526"/>
              <a:gd name="connsiteY68" fmla="*/ 24689 h 319240"/>
              <a:gd name="connsiteX69" fmla="*/ 103900 w 317526"/>
              <a:gd name="connsiteY69" fmla="*/ 18174 h 319240"/>
              <a:gd name="connsiteX70" fmla="*/ 60008 w 317526"/>
              <a:gd name="connsiteY70" fmla="*/ 13374 h 319240"/>
              <a:gd name="connsiteX71" fmla="*/ 55550 w 317526"/>
              <a:gd name="connsiteY71" fmla="*/ 15431 h 319240"/>
              <a:gd name="connsiteX72" fmla="*/ 53150 w 317526"/>
              <a:gd name="connsiteY72" fmla="*/ 25032 h 319240"/>
              <a:gd name="connsiteX73" fmla="*/ 74753 w 317526"/>
              <a:gd name="connsiteY73" fmla="*/ 37033 h 319240"/>
              <a:gd name="connsiteX75" fmla="*/ 215341 w 317526"/>
              <a:gd name="connsiteY75" fmla="*/ 69266 h 319240"/>
              <a:gd name="connsiteX76" fmla="*/ 215341 w 317526"/>
              <a:gd name="connsiteY76" fmla="*/ 100813 h 319240"/>
              <a:gd name="connsiteX77" fmla="*/ 106985 w 317526"/>
              <a:gd name="connsiteY77" fmla="*/ 101498 h 319240"/>
              <a:gd name="connsiteX78" fmla="*/ 107672 w 317526"/>
              <a:gd name="connsiteY78" fmla="*/ 69952 h 31924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</a:cxnLst>
            <a:rect l="l" t="t" r="r" b="b"/>
            <a:pathLst>
              <a:path w="317526" h="319240">
                <a:moveTo>
                  <a:pt x="257175" y="152591"/>
                </a:moveTo>
                <a:cubicBezTo>
                  <a:pt x="233172" y="154305"/>
                  <a:pt x="66522" y="156363"/>
                  <a:pt x="44921" y="156020"/>
                </a:cubicBezTo>
                <a:cubicBezTo>
                  <a:pt x="32919" y="155677"/>
                  <a:pt x="16116" y="154305"/>
                  <a:pt x="3428" y="152248"/>
                </a:cubicBezTo>
                <a:lnTo>
                  <a:pt x="686" y="157735"/>
                </a:lnTo>
                <a:cubicBezTo>
                  <a:pt x="0" y="159106"/>
                  <a:pt x="343" y="160478"/>
                  <a:pt x="1715" y="161506"/>
                </a:cubicBezTo>
                <a:cubicBezTo>
                  <a:pt x="10631" y="169736"/>
                  <a:pt x="24689" y="177965"/>
                  <a:pt x="38063" y="182423"/>
                </a:cubicBezTo>
                <a:cubicBezTo>
                  <a:pt x="46978" y="179680"/>
                  <a:pt x="66180" y="176251"/>
                  <a:pt x="74753" y="175565"/>
                </a:cubicBezTo>
                <a:cubicBezTo>
                  <a:pt x="93955" y="174194"/>
                  <a:pt x="242774" y="172479"/>
                  <a:pt x="266434" y="172822"/>
                </a:cubicBezTo>
                <a:cubicBezTo>
                  <a:pt x="277406" y="172822"/>
                  <a:pt x="299351" y="173508"/>
                  <a:pt x="308267" y="174536"/>
                </a:cubicBezTo>
                <a:cubicBezTo>
                  <a:pt x="312382" y="172822"/>
                  <a:pt x="317526" y="166307"/>
                  <a:pt x="317526" y="159106"/>
                </a:cubicBezTo>
                <a:cubicBezTo>
                  <a:pt x="317526" y="155677"/>
                  <a:pt x="315468" y="153620"/>
                  <a:pt x="312382" y="152591"/>
                </a:cubicBezTo>
                <a:cubicBezTo>
                  <a:pt x="303809" y="149505"/>
                  <a:pt x="284264" y="147104"/>
                  <a:pt x="270891" y="146419"/>
                </a:cubicBezTo>
                <a:moveTo>
                  <a:pt x="220142" y="299009"/>
                </a:moveTo>
                <a:cubicBezTo>
                  <a:pt x="199568" y="300038"/>
                  <a:pt x="141618" y="300381"/>
                  <a:pt x="116586" y="300038"/>
                </a:cubicBezTo>
                <a:cubicBezTo>
                  <a:pt x="112129" y="300038"/>
                  <a:pt x="110414" y="297981"/>
                  <a:pt x="110414" y="293523"/>
                </a:cubicBezTo>
                <a:lnTo>
                  <a:pt x="110414" y="268148"/>
                </a:lnTo>
                <a:lnTo>
                  <a:pt x="244488" y="266434"/>
                </a:lnTo>
                <a:cubicBezTo>
                  <a:pt x="246203" y="264719"/>
                  <a:pt x="248260" y="259919"/>
                  <a:pt x="248260" y="254775"/>
                </a:cubicBezTo>
                <a:cubicBezTo>
                  <a:pt x="248260" y="253061"/>
                  <a:pt x="247231" y="252032"/>
                  <a:pt x="245859" y="251003"/>
                </a:cubicBezTo>
                <a:lnTo>
                  <a:pt x="239688" y="248260"/>
                </a:lnTo>
                <a:cubicBezTo>
                  <a:pt x="242088" y="241402"/>
                  <a:pt x="245859" y="226657"/>
                  <a:pt x="246545" y="217742"/>
                </a:cubicBezTo>
                <a:lnTo>
                  <a:pt x="251347" y="207798"/>
                </a:lnTo>
                <a:cubicBezTo>
                  <a:pt x="252032" y="205398"/>
                  <a:pt x="252032" y="203683"/>
                  <a:pt x="250317" y="202654"/>
                </a:cubicBezTo>
                <a:cubicBezTo>
                  <a:pt x="246888" y="200597"/>
                  <a:pt x="237630" y="196482"/>
                  <a:pt x="233515" y="194767"/>
                </a:cubicBezTo>
                <a:cubicBezTo>
                  <a:pt x="231115" y="194082"/>
                  <a:pt x="229058" y="194082"/>
                  <a:pt x="227343" y="194767"/>
                </a:cubicBezTo>
                <a:lnTo>
                  <a:pt x="216028" y="199911"/>
                </a:lnTo>
                <a:cubicBezTo>
                  <a:pt x="195110" y="200940"/>
                  <a:pt x="110072" y="201625"/>
                  <a:pt x="92241" y="201625"/>
                </a:cubicBezTo>
                <a:cubicBezTo>
                  <a:pt x="83669" y="201625"/>
                  <a:pt x="68924" y="200597"/>
                  <a:pt x="58979" y="198539"/>
                </a:cubicBezTo>
                <a:lnTo>
                  <a:pt x="56922" y="202997"/>
                </a:lnTo>
                <a:cubicBezTo>
                  <a:pt x="56236" y="204369"/>
                  <a:pt x="56236" y="205740"/>
                  <a:pt x="57950" y="207112"/>
                </a:cubicBezTo>
                <a:cubicBezTo>
                  <a:pt x="65494" y="213284"/>
                  <a:pt x="76125" y="220142"/>
                  <a:pt x="87097" y="224600"/>
                </a:cubicBezTo>
                <a:cubicBezTo>
                  <a:pt x="95669" y="222200"/>
                  <a:pt x="109042" y="220142"/>
                  <a:pt x="116243" y="219456"/>
                </a:cubicBezTo>
                <a:cubicBezTo>
                  <a:pt x="129274" y="218770"/>
                  <a:pt x="188938" y="218085"/>
                  <a:pt x="211913" y="218428"/>
                </a:cubicBezTo>
                <a:cubicBezTo>
                  <a:pt x="212256" y="224600"/>
                  <a:pt x="211913" y="240373"/>
                  <a:pt x="211227" y="247231"/>
                </a:cubicBezTo>
                <a:lnTo>
                  <a:pt x="204712" y="248946"/>
                </a:lnTo>
                <a:cubicBezTo>
                  <a:pt x="192025" y="249631"/>
                  <a:pt x="134417" y="250317"/>
                  <a:pt x="111100" y="250317"/>
                </a:cubicBezTo>
                <a:cubicBezTo>
                  <a:pt x="100471" y="248946"/>
                  <a:pt x="73723" y="248260"/>
                  <a:pt x="62065" y="248260"/>
                </a:cubicBezTo>
                <a:cubicBezTo>
                  <a:pt x="60008" y="248260"/>
                  <a:pt x="58636" y="249289"/>
                  <a:pt x="58293" y="250317"/>
                </a:cubicBezTo>
                <a:lnTo>
                  <a:pt x="56922" y="258204"/>
                </a:lnTo>
                <a:cubicBezTo>
                  <a:pt x="64809" y="260261"/>
                  <a:pt x="72010" y="263690"/>
                  <a:pt x="76467" y="268148"/>
                </a:cubicBezTo>
                <a:lnTo>
                  <a:pt x="76467" y="295237"/>
                </a:lnTo>
                <a:cubicBezTo>
                  <a:pt x="76467" y="311696"/>
                  <a:pt x="84011" y="318897"/>
                  <a:pt x="105270" y="319240"/>
                </a:cubicBezTo>
                <a:lnTo>
                  <a:pt x="258204" y="318212"/>
                </a:lnTo>
                <a:cubicBezTo>
                  <a:pt x="260603" y="318212"/>
                  <a:pt x="262319" y="317869"/>
                  <a:pt x="263691" y="316497"/>
                </a:cubicBezTo>
                <a:cubicBezTo>
                  <a:pt x="265405" y="314782"/>
                  <a:pt x="267806" y="309639"/>
                  <a:pt x="267806" y="302438"/>
                </a:cubicBezTo>
                <a:cubicBezTo>
                  <a:pt x="267806" y="299352"/>
                  <a:pt x="265747" y="297295"/>
                  <a:pt x="262662" y="296609"/>
                </a:cubicBezTo>
                <a:cubicBezTo>
                  <a:pt x="255461" y="294894"/>
                  <a:pt x="240716" y="293866"/>
                  <a:pt x="230772" y="293866"/>
                </a:cubicBezTo>
                <a:moveTo>
                  <a:pt x="75781" y="110414"/>
                </a:moveTo>
                <a:cubicBezTo>
                  <a:pt x="75781" y="116586"/>
                  <a:pt x="76810" y="126188"/>
                  <a:pt x="79553" y="132017"/>
                </a:cubicBezTo>
                <a:lnTo>
                  <a:pt x="98069" y="132017"/>
                </a:lnTo>
                <a:cubicBezTo>
                  <a:pt x="100471" y="129617"/>
                  <a:pt x="102870" y="126531"/>
                  <a:pt x="104584" y="121730"/>
                </a:cubicBezTo>
                <a:cubicBezTo>
                  <a:pt x="138189" y="121044"/>
                  <a:pt x="217741" y="120701"/>
                  <a:pt x="248603" y="121044"/>
                </a:cubicBezTo>
                <a:cubicBezTo>
                  <a:pt x="250660" y="118644"/>
                  <a:pt x="252375" y="113843"/>
                  <a:pt x="252375" y="108357"/>
                </a:cubicBezTo>
                <a:cubicBezTo>
                  <a:pt x="252375" y="106299"/>
                  <a:pt x="251347" y="104928"/>
                  <a:pt x="249288" y="104242"/>
                </a:cubicBezTo>
                <a:lnTo>
                  <a:pt x="243803" y="101842"/>
                </a:lnTo>
                <a:cubicBezTo>
                  <a:pt x="245859" y="93955"/>
                  <a:pt x="247575" y="80925"/>
                  <a:pt x="247575" y="70981"/>
                </a:cubicBezTo>
                <a:lnTo>
                  <a:pt x="248603" y="30518"/>
                </a:lnTo>
                <a:lnTo>
                  <a:pt x="249288" y="15088"/>
                </a:lnTo>
                <a:cubicBezTo>
                  <a:pt x="249288" y="11659"/>
                  <a:pt x="247917" y="9602"/>
                  <a:pt x="245173" y="8573"/>
                </a:cubicBezTo>
                <a:cubicBezTo>
                  <a:pt x="236259" y="5144"/>
                  <a:pt x="214999" y="1029"/>
                  <a:pt x="203340" y="343"/>
                </a:cubicBezTo>
                <a:cubicBezTo>
                  <a:pt x="200254" y="0"/>
                  <a:pt x="199225" y="686"/>
                  <a:pt x="198539" y="2058"/>
                </a:cubicBezTo>
                <a:lnTo>
                  <a:pt x="195110" y="12002"/>
                </a:lnTo>
                <a:cubicBezTo>
                  <a:pt x="203340" y="15431"/>
                  <a:pt x="211227" y="20231"/>
                  <a:pt x="215341" y="25032"/>
                </a:cubicBezTo>
                <a:lnTo>
                  <a:pt x="215341" y="49378"/>
                </a:lnTo>
                <a:lnTo>
                  <a:pt x="107672" y="50064"/>
                </a:lnTo>
                <a:lnTo>
                  <a:pt x="108014" y="40806"/>
                </a:lnTo>
                <a:lnTo>
                  <a:pt x="108356" y="24689"/>
                </a:lnTo>
                <a:cubicBezTo>
                  <a:pt x="108356" y="20917"/>
                  <a:pt x="106985" y="18860"/>
                  <a:pt x="103900" y="18174"/>
                </a:cubicBezTo>
                <a:cubicBezTo>
                  <a:pt x="94641" y="15431"/>
                  <a:pt x="71324" y="13031"/>
                  <a:pt x="60008" y="13374"/>
                </a:cubicBezTo>
                <a:cubicBezTo>
                  <a:pt x="56922" y="13374"/>
                  <a:pt x="55893" y="14059"/>
                  <a:pt x="55550" y="15431"/>
                </a:cubicBezTo>
                <a:lnTo>
                  <a:pt x="53150" y="25032"/>
                </a:lnTo>
                <a:cubicBezTo>
                  <a:pt x="61380" y="27432"/>
                  <a:pt x="70638" y="32576"/>
                  <a:pt x="74753" y="37033"/>
                </a:cubicBezTo>
                <a:moveTo>
                  <a:pt x="215341" y="69266"/>
                </a:moveTo>
                <a:lnTo>
                  <a:pt x="215341" y="100813"/>
                </a:lnTo>
                <a:lnTo>
                  <a:pt x="106985" y="101498"/>
                </a:lnTo>
                <a:lnTo>
                  <a:pt x="107672" y="699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7" name="Freeform 177"/>
          <p:cNvSpPr/>
          <p:nvPr/>
        </p:nvSpPr>
        <p:spPr>
          <a:xfrm>
            <a:off x="10832406" y="4598944"/>
            <a:ext cx="278778" cy="330899"/>
          </a:xfrm>
          <a:custGeom>
            <a:avLst/>
            <a:gdLst>
              <a:gd name="connsiteX0" fmla="*/ 219456 w 278778"/>
              <a:gd name="connsiteY0" fmla="*/ 12687 h 330899"/>
              <a:gd name="connsiteX1" fmla="*/ 245173 w 278778"/>
              <a:gd name="connsiteY1" fmla="*/ 30175 h 330899"/>
              <a:gd name="connsiteX2" fmla="*/ 245173 w 278778"/>
              <a:gd name="connsiteY2" fmla="*/ 134417 h 330899"/>
              <a:gd name="connsiteX3" fmla="*/ 211569 w 278778"/>
              <a:gd name="connsiteY3" fmla="*/ 135103 h 330899"/>
              <a:gd name="connsiteX4" fmla="*/ 211569 w 278778"/>
              <a:gd name="connsiteY4" fmla="*/ 56922 h 330899"/>
              <a:gd name="connsiteX5" fmla="*/ 212599 w 278778"/>
              <a:gd name="connsiteY5" fmla="*/ 40462 h 330899"/>
              <a:gd name="connsiteX6" fmla="*/ 208484 w 278778"/>
              <a:gd name="connsiteY6" fmla="*/ 32919 h 330899"/>
              <a:gd name="connsiteX7" fmla="*/ 165278 w 278778"/>
              <a:gd name="connsiteY7" fmla="*/ 23317 h 330899"/>
              <a:gd name="connsiteX8" fmla="*/ 160478 w 278778"/>
              <a:gd name="connsiteY8" fmla="*/ 25718 h 330899"/>
              <a:gd name="connsiteX9" fmla="*/ 156706 w 278778"/>
              <a:gd name="connsiteY9" fmla="*/ 35662 h 330899"/>
              <a:gd name="connsiteX10" fmla="*/ 180709 w 278778"/>
              <a:gd name="connsiteY10" fmla="*/ 51778 h 330899"/>
              <a:gd name="connsiteX11" fmla="*/ 180709 w 278778"/>
              <a:gd name="connsiteY11" fmla="*/ 244488 h 330899"/>
              <a:gd name="connsiteX12" fmla="*/ 184138 w 278778"/>
              <a:gd name="connsiteY12" fmla="*/ 308267 h 330899"/>
              <a:gd name="connsiteX13" fmla="*/ 201283 w 278778"/>
              <a:gd name="connsiteY13" fmla="*/ 308267 h 330899"/>
              <a:gd name="connsiteX14" fmla="*/ 211569 w 278778"/>
              <a:gd name="connsiteY14" fmla="*/ 234543 h 330899"/>
              <a:gd name="connsiteX15" fmla="*/ 211569 w 278778"/>
              <a:gd name="connsiteY15" fmla="*/ 156020 h 330899"/>
              <a:gd name="connsiteX16" fmla="*/ 245173 w 278778"/>
              <a:gd name="connsiteY16" fmla="*/ 155334 h 330899"/>
              <a:gd name="connsiteX17" fmla="*/ 245173 w 278778"/>
              <a:gd name="connsiteY17" fmla="*/ 263004 h 330899"/>
              <a:gd name="connsiteX18" fmla="*/ 248603 w 278778"/>
              <a:gd name="connsiteY18" fmla="*/ 330899 h 330899"/>
              <a:gd name="connsiteX19" fmla="*/ 266434 w 278778"/>
              <a:gd name="connsiteY19" fmla="*/ 330899 h 330899"/>
              <a:gd name="connsiteX20" fmla="*/ 277406 w 278778"/>
              <a:gd name="connsiteY20" fmla="*/ 252718 h 330899"/>
              <a:gd name="connsiteX21" fmla="*/ 277406 w 278778"/>
              <a:gd name="connsiteY21" fmla="*/ 36004 h 330899"/>
              <a:gd name="connsiteX22" fmla="*/ 278435 w 278778"/>
              <a:gd name="connsiteY22" fmla="*/ 17831 h 330899"/>
              <a:gd name="connsiteX23" fmla="*/ 273978 w 278778"/>
              <a:gd name="connsiteY23" fmla="*/ 9944 h 330899"/>
              <a:gd name="connsiteX24" fmla="*/ 227686 w 278778"/>
              <a:gd name="connsiteY24" fmla="*/ 0 h 330899"/>
              <a:gd name="connsiteX25" fmla="*/ 222885 w 278778"/>
              <a:gd name="connsiteY25" fmla="*/ 2401 h 330899"/>
              <a:gd name="connsiteX27" fmla="*/ 113500 w 278778"/>
              <a:gd name="connsiteY27" fmla="*/ 69952 h 330899"/>
              <a:gd name="connsiteX28" fmla="*/ 50406 w 278778"/>
              <a:gd name="connsiteY28" fmla="*/ 71323 h 330899"/>
              <a:gd name="connsiteX29" fmla="*/ 5830 w 278778"/>
              <a:gd name="connsiteY29" fmla="*/ 67551 h 330899"/>
              <a:gd name="connsiteX30" fmla="*/ 2058 w 278778"/>
              <a:gd name="connsiteY30" fmla="*/ 69609 h 330899"/>
              <a:gd name="connsiteX31" fmla="*/ 0 w 278778"/>
              <a:gd name="connsiteY31" fmla="*/ 78867 h 330899"/>
              <a:gd name="connsiteX32" fmla="*/ 16803 w 278778"/>
              <a:gd name="connsiteY32" fmla="*/ 89840 h 330899"/>
              <a:gd name="connsiteX33" fmla="*/ 24003 w 278778"/>
              <a:gd name="connsiteY33" fmla="*/ 207112 h 330899"/>
              <a:gd name="connsiteX34" fmla="*/ 28118 w 278778"/>
              <a:gd name="connsiteY34" fmla="*/ 230086 h 330899"/>
              <a:gd name="connsiteX35" fmla="*/ 45607 w 278778"/>
              <a:gd name="connsiteY35" fmla="*/ 230086 h 330899"/>
              <a:gd name="connsiteX36" fmla="*/ 51435 w 278778"/>
              <a:gd name="connsiteY36" fmla="*/ 214998 h 330899"/>
              <a:gd name="connsiteX37" fmla="*/ 143333 w 278778"/>
              <a:gd name="connsiteY37" fmla="*/ 213969 h 330899"/>
              <a:gd name="connsiteX38" fmla="*/ 148133 w 278778"/>
              <a:gd name="connsiteY38" fmla="*/ 199225 h 330899"/>
              <a:gd name="connsiteX39" fmla="*/ 145390 w 278778"/>
              <a:gd name="connsiteY39" fmla="*/ 194424 h 330899"/>
              <a:gd name="connsiteX40" fmla="*/ 138875 w 278778"/>
              <a:gd name="connsiteY40" fmla="*/ 191338 h 330899"/>
              <a:gd name="connsiteX41" fmla="*/ 146419 w 278778"/>
              <a:gd name="connsiteY41" fmla="*/ 91211 h 330899"/>
              <a:gd name="connsiteX42" fmla="*/ 150877 w 278778"/>
              <a:gd name="connsiteY42" fmla="*/ 77495 h 330899"/>
              <a:gd name="connsiteX43" fmla="*/ 149847 w 278778"/>
              <a:gd name="connsiteY43" fmla="*/ 72695 h 330899"/>
              <a:gd name="connsiteX44" fmla="*/ 133731 w 278778"/>
              <a:gd name="connsiteY44" fmla="*/ 62751 h 330899"/>
              <a:gd name="connsiteX45" fmla="*/ 127560 w 278778"/>
              <a:gd name="connsiteY45" fmla="*/ 62751 h 330899"/>
              <a:gd name="connsiteX47" fmla="*/ 50750 w 278778"/>
              <a:gd name="connsiteY47" fmla="*/ 91554 h 330899"/>
              <a:gd name="connsiteX48" fmla="*/ 113157 w 278778"/>
              <a:gd name="connsiteY48" fmla="*/ 90182 h 330899"/>
              <a:gd name="connsiteX49" fmla="*/ 112472 w 278778"/>
              <a:gd name="connsiteY49" fmla="*/ 191681 h 330899"/>
              <a:gd name="connsiteX50" fmla="*/ 105956 w 278778"/>
              <a:gd name="connsiteY50" fmla="*/ 193396 h 330899"/>
              <a:gd name="connsiteX51" fmla="*/ 52122 w 278778"/>
              <a:gd name="connsiteY51" fmla="*/ 194424 h 3308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78778" h="330899">
                <a:moveTo>
                  <a:pt x="219456" y="12687"/>
                </a:moveTo>
                <a:cubicBezTo>
                  <a:pt x="230429" y="16802"/>
                  <a:pt x="240374" y="23317"/>
                  <a:pt x="245173" y="30175"/>
                </a:cubicBezTo>
                <a:lnTo>
                  <a:pt x="245173" y="134417"/>
                </a:lnTo>
                <a:lnTo>
                  <a:pt x="211569" y="135103"/>
                </a:lnTo>
                <a:lnTo>
                  <a:pt x="211569" y="56922"/>
                </a:lnTo>
                <a:lnTo>
                  <a:pt x="212599" y="40462"/>
                </a:lnTo>
                <a:cubicBezTo>
                  <a:pt x="212599" y="36690"/>
                  <a:pt x="211227" y="34290"/>
                  <a:pt x="208484" y="32919"/>
                </a:cubicBezTo>
                <a:cubicBezTo>
                  <a:pt x="198882" y="28461"/>
                  <a:pt x="177966" y="24003"/>
                  <a:pt x="165278" y="23317"/>
                </a:cubicBezTo>
                <a:cubicBezTo>
                  <a:pt x="162192" y="23317"/>
                  <a:pt x="161163" y="24346"/>
                  <a:pt x="160478" y="25718"/>
                </a:cubicBezTo>
                <a:lnTo>
                  <a:pt x="156706" y="35662"/>
                </a:lnTo>
                <a:cubicBezTo>
                  <a:pt x="166650" y="39434"/>
                  <a:pt x="176250" y="45606"/>
                  <a:pt x="180709" y="51778"/>
                </a:cubicBezTo>
                <a:lnTo>
                  <a:pt x="180709" y="244488"/>
                </a:lnTo>
                <a:cubicBezTo>
                  <a:pt x="180709" y="258890"/>
                  <a:pt x="182081" y="294894"/>
                  <a:pt x="184138" y="308267"/>
                </a:cubicBezTo>
                <a:lnTo>
                  <a:pt x="201283" y="308267"/>
                </a:lnTo>
                <a:cubicBezTo>
                  <a:pt x="207455" y="289065"/>
                  <a:pt x="211569" y="254432"/>
                  <a:pt x="211569" y="234543"/>
                </a:cubicBezTo>
                <a:lnTo>
                  <a:pt x="211569" y="156020"/>
                </a:lnTo>
                <a:lnTo>
                  <a:pt x="245173" y="155334"/>
                </a:lnTo>
                <a:lnTo>
                  <a:pt x="245173" y="263004"/>
                </a:lnTo>
                <a:cubicBezTo>
                  <a:pt x="245173" y="278435"/>
                  <a:pt x="246545" y="318211"/>
                  <a:pt x="248603" y="330899"/>
                </a:cubicBezTo>
                <a:lnTo>
                  <a:pt x="266434" y="330899"/>
                </a:lnTo>
                <a:cubicBezTo>
                  <a:pt x="273291" y="309981"/>
                  <a:pt x="277406" y="273634"/>
                  <a:pt x="277406" y="252718"/>
                </a:cubicBezTo>
                <a:lnTo>
                  <a:pt x="277406" y="36004"/>
                </a:lnTo>
                <a:lnTo>
                  <a:pt x="278435" y="17831"/>
                </a:lnTo>
                <a:cubicBezTo>
                  <a:pt x="278778" y="14059"/>
                  <a:pt x="277406" y="11316"/>
                  <a:pt x="273978" y="9944"/>
                </a:cubicBezTo>
                <a:cubicBezTo>
                  <a:pt x="264034" y="5143"/>
                  <a:pt x="241060" y="686"/>
                  <a:pt x="227686" y="0"/>
                </a:cubicBezTo>
                <a:cubicBezTo>
                  <a:pt x="224600" y="0"/>
                  <a:pt x="223572" y="686"/>
                  <a:pt x="222885" y="2401"/>
                </a:cubicBezTo>
                <a:moveTo>
                  <a:pt x="113500" y="69952"/>
                </a:moveTo>
                <a:cubicBezTo>
                  <a:pt x="97384" y="70981"/>
                  <a:pt x="66180" y="71323"/>
                  <a:pt x="50406" y="71323"/>
                </a:cubicBezTo>
                <a:cubicBezTo>
                  <a:pt x="38747" y="69266"/>
                  <a:pt x="17831" y="67551"/>
                  <a:pt x="5830" y="67551"/>
                </a:cubicBezTo>
                <a:cubicBezTo>
                  <a:pt x="3430" y="67551"/>
                  <a:pt x="2401" y="68237"/>
                  <a:pt x="2058" y="69609"/>
                </a:cubicBezTo>
                <a:lnTo>
                  <a:pt x="0" y="78867"/>
                </a:lnTo>
                <a:cubicBezTo>
                  <a:pt x="6859" y="81268"/>
                  <a:pt x="13374" y="85725"/>
                  <a:pt x="16803" y="89840"/>
                </a:cubicBezTo>
                <a:lnTo>
                  <a:pt x="24003" y="207112"/>
                </a:lnTo>
                <a:cubicBezTo>
                  <a:pt x="24347" y="214656"/>
                  <a:pt x="26061" y="223571"/>
                  <a:pt x="28118" y="230086"/>
                </a:cubicBezTo>
                <a:lnTo>
                  <a:pt x="45607" y="230086"/>
                </a:lnTo>
                <a:cubicBezTo>
                  <a:pt x="48350" y="225628"/>
                  <a:pt x="50406" y="220828"/>
                  <a:pt x="51435" y="214998"/>
                </a:cubicBezTo>
                <a:lnTo>
                  <a:pt x="143333" y="213969"/>
                </a:lnTo>
                <a:cubicBezTo>
                  <a:pt x="146076" y="211570"/>
                  <a:pt x="148133" y="205740"/>
                  <a:pt x="148133" y="199225"/>
                </a:cubicBezTo>
                <a:cubicBezTo>
                  <a:pt x="148133" y="197168"/>
                  <a:pt x="147105" y="195453"/>
                  <a:pt x="145390" y="194424"/>
                </a:cubicBezTo>
                <a:lnTo>
                  <a:pt x="138875" y="191338"/>
                </a:lnTo>
                <a:cubicBezTo>
                  <a:pt x="142647" y="160134"/>
                  <a:pt x="145733" y="122415"/>
                  <a:pt x="146419" y="91211"/>
                </a:cubicBezTo>
                <a:lnTo>
                  <a:pt x="150877" y="77495"/>
                </a:lnTo>
                <a:cubicBezTo>
                  <a:pt x="151563" y="75438"/>
                  <a:pt x="151563" y="74066"/>
                  <a:pt x="149847" y="72695"/>
                </a:cubicBezTo>
                <a:cubicBezTo>
                  <a:pt x="146762" y="70295"/>
                  <a:pt x="138189" y="65151"/>
                  <a:pt x="133731" y="62751"/>
                </a:cubicBezTo>
                <a:cubicBezTo>
                  <a:pt x="131675" y="62065"/>
                  <a:pt x="128931" y="62065"/>
                  <a:pt x="127560" y="62751"/>
                </a:cubicBezTo>
                <a:moveTo>
                  <a:pt x="50750" y="91554"/>
                </a:moveTo>
                <a:cubicBezTo>
                  <a:pt x="69952" y="90868"/>
                  <a:pt x="93612" y="90182"/>
                  <a:pt x="113157" y="90182"/>
                </a:cubicBezTo>
                <a:lnTo>
                  <a:pt x="112472" y="191681"/>
                </a:lnTo>
                <a:lnTo>
                  <a:pt x="105956" y="193396"/>
                </a:lnTo>
                <a:cubicBezTo>
                  <a:pt x="93612" y="194082"/>
                  <a:pt x="68238" y="194767"/>
                  <a:pt x="52122" y="1944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8" name="Freeform 178"/>
          <p:cNvSpPr/>
          <p:nvPr/>
        </p:nvSpPr>
        <p:spPr>
          <a:xfrm>
            <a:off x="11184222" y="4598944"/>
            <a:ext cx="256832" cy="330899"/>
          </a:xfrm>
          <a:custGeom>
            <a:avLst/>
            <a:gdLst>
              <a:gd name="connsiteX0" fmla="*/ 188595 w 256832"/>
              <a:gd name="connsiteY0" fmla="*/ 197853 h 330899"/>
              <a:gd name="connsiteX1" fmla="*/ 184481 w 256832"/>
              <a:gd name="connsiteY1" fmla="*/ 196139 h 330899"/>
              <a:gd name="connsiteX2" fmla="*/ 63780 w 256832"/>
              <a:gd name="connsiteY2" fmla="*/ 212255 h 330899"/>
              <a:gd name="connsiteX3" fmla="*/ 57607 w 256832"/>
              <a:gd name="connsiteY3" fmla="*/ 206426 h 330899"/>
              <a:gd name="connsiteX4" fmla="*/ 57607 w 256832"/>
              <a:gd name="connsiteY4" fmla="*/ 92583 h 330899"/>
              <a:gd name="connsiteX5" fmla="*/ 58293 w 256832"/>
              <a:gd name="connsiteY5" fmla="*/ 75438 h 330899"/>
              <a:gd name="connsiteX6" fmla="*/ 52464 w 256832"/>
              <a:gd name="connsiteY6" fmla="*/ 67551 h 330899"/>
              <a:gd name="connsiteX7" fmla="*/ 6515 w 256832"/>
              <a:gd name="connsiteY7" fmla="*/ 63779 h 330899"/>
              <a:gd name="connsiteX8" fmla="*/ 2058 w 256832"/>
              <a:gd name="connsiteY8" fmla="*/ 66523 h 330899"/>
              <a:gd name="connsiteX9" fmla="*/ 0 w 256832"/>
              <a:gd name="connsiteY9" fmla="*/ 76124 h 330899"/>
              <a:gd name="connsiteX10" fmla="*/ 24003 w 256832"/>
              <a:gd name="connsiteY10" fmla="*/ 88126 h 330899"/>
              <a:gd name="connsiteX11" fmla="*/ 24003 w 256832"/>
              <a:gd name="connsiteY11" fmla="*/ 204026 h 330899"/>
              <a:gd name="connsiteX12" fmla="*/ 25375 w 256832"/>
              <a:gd name="connsiteY12" fmla="*/ 221171 h 330899"/>
              <a:gd name="connsiteX13" fmla="*/ 55207 w 256832"/>
              <a:gd name="connsiteY13" fmla="*/ 240030 h 330899"/>
              <a:gd name="connsiteX14" fmla="*/ 68922 w 256832"/>
              <a:gd name="connsiteY14" fmla="*/ 239001 h 330899"/>
              <a:gd name="connsiteX15" fmla="*/ 187909 w 256832"/>
              <a:gd name="connsiteY15" fmla="*/ 209855 h 330899"/>
              <a:gd name="connsiteX16" fmla="*/ 190309 w 256832"/>
              <a:gd name="connsiteY16" fmla="*/ 205740 h 330899"/>
              <a:gd name="connsiteX18" fmla="*/ 194081 w 256832"/>
              <a:gd name="connsiteY18" fmla="*/ 12687 h 330899"/>
              <a:gd name="connsiteX19" fmla="*/ 222200 w 256832"/>
              <a:gd name="connsiteY19" fmla="*/ 31547 h 330899"/>
              <a:gd name="connsiteX20" fmla="*/ 222200 w 256832"/>
              <a:gd name="connsiteY20" fmla="*/ 111785 h 330899"/>
              <a:gd name="connsiteX21" fmla="*/ 156706 w 256832"/>
              <a:gd name="connsiteY21" fmla="*/ 114186 h 330899"/>
              <a:gd name="connsiteX22" fmla="*/ 124816 w 256832"/>
              <a:gd name="connsiteY22" fmla="*/ 111785 h 330899"/>
              <a:gd name="connsiteX23" fmla="*/ 122072 w 256832"/>
              <a:gd name="connsiteY23" fmla="*/ 116929 h 330899"/>
              <a:gd name="connsiteX24" fmla="*/ 123102 w 256832"/>
              <a:gd name="connsiteY24" fmla="*/ 121044 h 330899"/>
              <a:gd name="connsiteX25" fmla="*/ 151905 w 256832"/>
              <a:gd name="connsiteY25" fmla="*/ 140246 h 330899"/>
              <a:gd name="connsiteX26" fmla="*/ 173850 w 256832"/>
              <a:gd name="connsiteY26" fmla="*/ 134074 h 330899"/>
              <a:gd name="connsiteX27" fmla="*/ 222200 w 256832"/>
              <a:gd name="connsiteY27" fmla="*/ 131331 h 330899"/>
              <a:gd name="connsiteX28" fmla="*/ 222200 w 256832"/>
              <a:gd name="connsiteY28" fmla="*/ 260604 h 330899"/>
              <a:gd name="connsiteX29" fmla="*/ 225628 w 256832"/>
              <a:gd name="connsiteY29" fmla="*/ 330899 h 330899"/>
              <a:gd name="connsiteX30" fmla="*/ 244487 w 256832"/>
              <a:gd name="connsiteY30" fmla="*/ 330899 h 330899"/>
              <a:gd name="connsiteX31" fmla="*/ 255461 w 256832"/>
              <a:gd name="connsiteY31" fmla="*/ 249974 h 330899"/>
              <a:gd name="connsiteX32" fmla="*/ 255461 w 256832"/>
              <a:gd name="connsiteY32" fmla="*/ 38062 h 330899"/>
              <a:gd name="connsiteX33" fmla="*/ 256832 w 256832"/>
              <a:gd name="connsiteY33" fmla="*/ 18517 h 330899"/>
              <a:gd name="connsiteX34" fmla="*/ 252031 w 256832"/>
              <a:gd name="connsiteY34" fmla="*/ 10287 h 330899"/>
              <a:gd name="connsiteX35" fmla="*/ 201968 w 256832"/>
              <a:gd name="connsiteY35" fmla="*/ 0 h 330899"/>
              <a:gd name="connsiteX36" fmla="*/ 197510 w 256832"/>
              <a:gd name="connsiteY36" fmla="*/ 2058 h 3308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56832" h="330899">
                <a:moveTo>
                  <a:pt x="188595" y="197853"/>
                </a:moveTo>
                <a:cubicBezTo>
                  <a:pt x="188253" y="196139"/>
                  <a:pt x="186881" y="195453"/>
                  <a:pt x="184481" y="196139"/>
                </a:cubicBezTo>
                <a:cubicBezTo>
                  <a:pt x="153619" y="204369"/>
                  <a:pt x="98413" y="211570"/>
                  <a:pt x="63780" y="212255"/>
                </a:cubicBezTo>
                <a:cubicBezTo>
                  <a:pt x="59322" y="212255"/>
                  <a:pt x="57607" y="210541"/>
                  <a:pt x="57607" y="206426"/>
                </a:cubicBezTo>
                <a:lnTo>
                  <a:pt x="57607" y="92583"/>
                </a:lnTo>
                <a:lnTo>
                  <a:pt x="58293" y="75438"/>
                </a:lnTo>
                <a:cubicBezTo>
                  <a:pt x="58293" y="70981"/>
                  <a:pt x="56236" y="68580"/>
                  <a:pt x="52464" y="67551"/>
                </a:cubicBezTo>
                <a:cubicBezTo>
                  <a:pt x="42519" y="65494"/>
                  <a:pt x="19545" y="63779"/>
                  <a:pt x="6515" y="63779"/>
                </a:cubicBezTo>
                <a:cubicBezTo>
                  <a:pt x="3772" y="63779"/>
                  <a:pt x="2400" y="64808"/>
                  <a:pt x="2058" y="66523"/>
                </a:cubicBezTo>
                <a:lnTo>
                  <a:pt x="0" y="76124"/>
                </a:lnTo>
                <a:cubicBezTo>
                  <a:pt x="9259" y="78867"/>
                  <a:pt x="18516" y="83325"/>
                  <a:pt x="24003" y="88126"/>
                </a:cubicBezTo>
                <a:lnTo>
                  <a:pt x="24003" y="204026"/>
                </a:lnTo>
                <a:cubicBezTo>
                  <a:pt x="24003" y="212255"/>
                  <a:pt x="24689" y="219113"/>
                  <a:pt x="25375" y="221171"/>
                </a:cubicBezTo>
                <a:cubicBezTo>
                  <a:pt x="30518" y="234887"/>
                  <a:pt x="38062" y="240030"/>
                  <a:pt x="55207" y="240030"/>
                </a:cubicBezTo>
                <a:cubicBezTo>
                  <a:pt x="58979" y="240030"/>
                  <a:pt x="63780" y="239687"/>
                  <a:pt x="68922" y="239001"/>
                </a:cubicBezTo>
                <a:cubicBezTo>
                  <a:pt x="103898" y="235572"/>
                  <a:pt x="155677" y="223914"/>
                  <a:pt x="187909" y="209855"/>
                </a:cubicBezTo>
                <a:cubicBezTo>
                  <a:pt x="189623" y="208826"/>
                  <a:pt x="190653" y="207454"/>
                  <a:pt x="190309" y="205740"/>
                </a:cubicBezTo>
                <a:moveTo>
                  <a:pt x="194081" y="12687"/>
                </a:moveTo>
                <a:cubicBezTo>
                  <a:pt x="206083" y="17145"/>
                  <a:pt x="216712" y="24003"/>
                  <a:pt x="222200" y="31547"/>
                </a:cubicBezTo>
                <a:lnTo>
                  <a:pt x="222200" y="111785"/>
                </a:lnTo>
                <a:cubicBezTo>
                  <a:pt x="202311" y="113157"/>
                  <a:pt x="169736" y="114186"/>
                  <a:pt x="156706" y="114186"/>
                </a:cubicBezTo>
                <a:cubicBezTo>
                  <a:pt x="147103" y="114186"/>
                  <a:pt x="133731" y="113157"/>
                  <a:pt x="124816" y="111785"/>
                </a:cubicBezTo>
                <a:lnTo>
                  <a:pt x="122072" y="116929"/>
                </a:lnTo>
                <a:cubicBezTo>
                  <a:pt x="121387" y="118301"/>
                  <a:pt x="121730" y="119672"/>
                  <a:pt x="123102" y="121044"/>
                </a:cubicBezTo>
                <a:cubicBezTo>
                  <a:pt x="130987" y="127902"/>
                  <a:pt x="140932" y="134760"/>
                  <a:pt x="151905" y="140246"/>
                </a:cubicBezTo>
                <a:cubicBezTo>
                  <a:pt x="157735" y="137503"/>
                  <a:pt x="168364" y="134760"/>
                  <a:pt x="173850" y="134074"/>
                </a:cubicBezTo>
                <a:cubicBezTo>
                  <a:pt x="183109" y="133045"/>
                  <a:pt x="205740" y="131674"/>
                  <a:pt x="222200" y="131331"/>
                </a:cubicBezTo>
                <a:lnTo>
                  <a:pt x="222200" y="260604"/>
                </a:lnTo>
                <a:cubicBezTo>
                  <a:pt x="222200" y="276035"/>
                  <a:pt x="223572" y="317526"/>
                  <a:pt x="225628" y="330899"/>
                </a:cubicBezTo>
                <a:lnTo>
                  <a:pt x="244487" y="330899"/>
                </a:lnTo>
                <a:cubicBezTo>
                  <a:pt x="251347" y="309296"/>
                  <a:pt x="255461" y="271234"/>
                  <a:pt x="255461" y="249974"/>
                </a:cubicBezTo>
                <a:lnTo>
                  <a:pt x="255461" y="38062"/>
                </a:lnTo>
                <a:lnTo>
                  <a:pt x="256832" y="18517"/>
                </a:lnTo>
                <a:cubicBezTo>
                  <a:pt x="256832" y="14402"/>
                  <a:pt x="255461" y="11659"/>
                  <a:pt x="252031" y="10287"/>
                </a:cubicBezTo>
                <a:cubicBezTo>
                  <a:pt x="241059" y="5486"/>
                  <a:pt x="216371" y="686"/>
                  <a:pt x="201968" y="0"/>
                </a:cubicBezTo>
                <a:cubicBezTo>
                  <a:pt x="198882" y="0"/>
                  <a:pt x="197853" y="686"/>
                  <a:pt x="197510" y="20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9" name="Freeform 179"/>
          <p:cNvSpPr/>
          <p:nvPr/>
        </p:nvSpPr>
        <p:spPr>
          <a:xfrm>
            <a:off x="9413501" y="6815646"/>
            <a:ext cx="244830" cy="241897"/>
          </a:xfrm>
          <a:custGeom>
            <a:avLst/>
            <a:gdLst>
              <a:gd name="connsiteX0" fmla="*/ 203225 w 244830"/>
              <a:gd name="connsiteY0" fmla="*/ 109081 h 241897"/>
              <a:gd name="connsiteX1" fmla="*/ 30669 w 244830"/>
              <a:gd name="connsiteY1" fmla="*/ 111747 h 241897"/>
              <a:gd name="connsiteX2" fmla="*/ 2133 w 244830"/>
              <a:gd name="connsiteY2" fmla="*/ 109081 h 241897"/>
              <a:gd name="connsiteX3" fmla="*/ 266 w 244830"/>
              <a:gd name="connsiteY3" fmla="*/ 112814 h 241897"/>
              <a:gd name="connsiteX4" fmla="*/ 1067 w 244830"/>
              <a:gd name="connsiteY4" fmla="*/ 114948 h 241897"/>
              <a:gd name="connsiteX5" fmla="*/ 26403 w 244830"/>
              <a:gd name="connsiteY5" fmla="*/ 127750 h 241897"/>
              <a:gd name="connsiteX6" fmla="*/ 52273 w 244830"/>
              <a:gd name="connsiteY6" fmla="*/ 122682 h 241897"/>
              <a:gd name="connsiteX7" fmla="*/ 114947 w 244830"/>
              <a:gd name="connsiteY7" fmla="*/ 121348 h 241897"/>
              <a:gd name="connsiteX8" fmla="*/ 114947 w 244830"/>
              <a:gd name="connsiteY8" fmla="*/ 133083 h 241897"/>
              <a:gd name="connsiteX9" fmla="*/ 115747 w 244830"/>
              <a:gd name="connsiteY9" fmla="*/ 153086 h 241897"/>
              <a:gd name="connsiteX10" fmla="*/ 62940 w 244830"/>
              <a:gd name="connsiteY10" fmla="*/ 196825 h 241897"/>
              <a:gd name="connsiteX11" fmla="*/ 121881 w 244830"/>
              <a:gd name="connsiteY11" fmla="*/ 241897 h 241897"/>
              <a:gd name="connsiteX12" fmla="*/ 180822 w 244830"/>
              <a:gd name="connsiteY12" fmla="*/ 196825 h 241897"/>
              <a:gd name="connsiteX13" fmla="*/ 128549 w 244830"/>
              <a:gd name="connsiteY13" fmla="*/ 153086 h 241897"/>
              <a:gd name="connsiteX14" fmla="*/ 131216 w 244830"/>
              <a:gd name="connsiteY14" fmla="*/ 129883 h 241897"/>
              <a:gd name="connsiteX15" fmla="*/ 131216 w 244830"/>
              <a:gd name="connsiteY15" fmla="*/ 121082 h 241897"/>
              <a:gd name="connsiteX16" fmla="*/ 209359 w 244830"/>
              <a:gd name="connsiteY16" fmla="*/ 120548 h 241897"/>
              <a:gd name="connsiteX17" fmla="*/ 239496 w 244830"/>
              <a:gd name="connsiteY17" fmla="*/ 121882 h 241897"/>
              <a:gd name="connsiteX18" fmla="*/ 244830 w 244830"/>
              <a:gd name="connsiteY18" fmla="*/ 113081 h 241897"/>
              <a:gd name="connsiteX19" fmla="*/ 241363 w 244830"/>
              <a:gd name="connsiteY19" fmla="*/ 108814 h 241897"/>
              <a:gd name="connsiteX20" fmla="*/ 212559 w 244830"/>
              <a:gd name="connsiteY20" fmla="*/ 105347 h 241897"/>
              <a:gd name="connsiteX22" fmla="*/ 163486 w 244830"/>
              <a:gd name="connsiteY22" fmla="*/ 196825 h 241897"/>
              <a:gd name="connsiteX23" fmla="*/ 121881 w 244830"/>
              <a:gd name="connsiteY23" fmla="*/ 229895 h 241897"/>
              <a:gd name="connsiteX24" fmla="*/ 80276 w 244830"/>
              <a:gd name="connsiteY24" fmla="*/ 196825 h 241897"/>
              <a:gd name="connsiteX25" fmla="*/ 121881 w 244830"/>
              <a:gd name="connsiteY25" fmla="*/ 163488 h 241897"/>
              <a:gd name="connsiteX26" fmla="*/ 163486 w 244830"/>
              <a:gd name="connsiteY26" fmla="*/ 196825 h 241897"/>
              <a:gd name="connsiteX28" fmla="*/ 24802 w 244830"/>
              <a:gd name="connsiteY28" fmla="*/ 95213 h 241897"/>
              <a:gd name="connsiteX29" fmla="*/ 27203 w 244830"/>
              <a:gd name="connsiteY29" fmla="*/ 95479 h 241897"/>
              <a:gd name="connsiteX30" fmla="*/ 121614 w 244830"/>
              <a:gd name="connsiteY30" fmla="*/ 61075 h 241897"/>
              <a:gd name="connsiteX31" fmla="*/ 209092 w 244830"/>
              <a:gd name="connsiteY31" fmla="*/ 86411 h 241897"/>
              <a:gd name="connsiteX32" fmla="*/ 215226 w 244830"/>
              <a:gd name="connsiteY32" fmla="*/ 86944 h 241897"/>
              <a:gd name="connsiteX33" fmla="*/ 219760 w 244830"/>
              <a:gd name="connsiteY33" fmla="*/ 79477 h 241897"/>
              <a:gd name="connsiteX34" fmla="*/ 216026 w 244830"/>
              <a:gd name="connsiteY34" fmla="*/ 75209 h 241897"/>
              <a:gd name="connsiteX35" fmla="*/ 199491 w 244830"/>
              <a:gd name="connsiteY35" fmla="*/ 67742 h 241897"/>
              <a:gd name="connsiteX36" fmla="*/ 183489 w 244830"/>
              <a:gd name="connsiteY36" fmla="*/ 66942 h 241897"/>
              <a:gd name="connsiteX37" fmla="*/ 135217 w 244830"/>
              <a:gd name="connsiteY37" fmla="*/ 53873 h 241897"/>
              <a:gd name="connsiteX38" fmla="*/ 188289 w 244830"/>
              <a:gd name="connsiteY38" fmla="*/ 15202 h 241897"/>
              <a:gd name="connsiteX39" fmla="*/ 194690 w 244830"/>
              <a:gd name="connsiteY39" fmla="*/ 9068 h 241897"/>
              <a:gd name="connsiteX40" fmla="*/ 194424 w 244830"/>
              <a:gd name="connsiteY40" fmla="*/ 5601 h 241897"/>
              <a:gd name="connsiteX41" fmla="*/ 182689 w 244830"/>
              <a:gd name="connsiteY41" fmla="*/ 534 h 241897"/>
              <a:gd name="connsiteX42" fmla="*/ 178155 w 244830"/>
              <a:gd name="connsiteY42" fmla="*/ 534 h 241897"/>
              <a:gd name="connsiteX43" fmla="*/ 167220 w 244830"/>
              <a:gd name="connsiteY43" fmla="*/ 4801 h 241897"/>
              <a:gd name="connsiteX44" fmla="*/ 66408 w 244830"/>
              <a:gd name="connsiteY44" fmla="*/ 6668 h 241897"/>
              <a:gd name="connsiteX45" fmla="*/ 41338 w 244830"/>
              <a:gd name="connsiteY45" fmla="*/ 4535 h 241897"/>
              <a:gd name="connsiteX46" fmla="*/ 39471 w 244830"/>
              <a:gd name="connsiteY46" fmla="*/ 7734 h 241897"/>
              <a:gd name="connsiteX47" fmla="*/ 40271 w 244830"/>
              <a:gd name="connsiteY47" fmla="*/ 10135 h 241897"/>
              <a:gd name="connsiteX48" fmla="*/ 62674 w 244830"/>
              <a:gd name="connsiteY48" fmla="*/ 20536 h 241897"/>
              <a:gd name="connsiteX49" fmla="*/ 83744 w 244830"/>
              <a:gd name="connsiteY49" fmla="*/ 16269 h 241897"/>
              <a:gd name="connsiteX50" fmla="*/ 164287 w 244830"/>
              <a:gd name="connsiteY50" fmla="*/ 15202 h 241897"/>
              <a:gd name="connsiteX51" fmla="*/ 22935 w 244830"/>
              <a:gd name="connsiteY51" fmla="*/ 90145 h 241897"/>
              <a:gd name="connsiteX52" fmla="*/ 22403 w 244830"/>
              <a:gd name="connsiteY52" fmla="*/ 92278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0" h="241897">
                <a:moveTo>
                  <a:pt x="203225" y="109081"/>
                </a:moveTo>
                <a:cubicBezTo>
                  <a:pt x="184823" y="110148"/>
                  <a:pt x="46672" y="112014"/>
                  <a:pt x="30669" y="111747"/>
                </a:cubicBezTo>
                <a:cubicBezTo>
                  <a:pt x="22668" y="111747"/>
                  <a:pt x="10668" y="110681"/>
                  <a:pt x="2133" y="109081"/>
                </a:cubicBezTo>
                <a:lnTo>
                  <a:pt x="266" y="112814"/>
                </a:lnTo>
                <a:cubicBezTo>
                  <a:pt x="0" y="113614"/>
                  <a:pt x="266" y="114148"/>
                  <a:pt x="1067" y="114948"/>
                </a:cubicBezTo>
                <a:cubicBezTo>
                  <a:pt x="7467" y="120015"/>
                  <a:pt x="16801" y="124816"/>
                  <a:pt x="26403" y="127750"/>
                </a:cubicBezTo>
                <a:cubicBezTo>
                  <a:pt x="32537" y="125616"/>
                  <a:pt x="45605" y="123216"/>
                  <a:pt x="52273" y="122682"/>
                </a:cubicBezTo>
                <a:cubicBezTo>
                  <a:pt x="58407" y="122416"/>
                  <a:pt x="85076" y="121882"/>
                  <a:pt x="114947" y="121348"/>
                </a:cubicBezTo>
                <a:lnTo>
                  <a:pt x="114947" y="133083"/>
                </a:lnTo>
                <a:cubicBezTo>
                  <a:pt x="114947" y="138685"/>
                  <a:pt x="115213" y="146419"/>
                  <a:pt x="115747" y="153086"/>
                </a:cubicBezTo>
                <a:cubicBezTo>
                  <a:pt x="84276" y="154953"/>
                  <a:pt x="62940" y="172822"/>
                  <a:pt x="62940" y="196825"/>
                </a:cubicBezTo>
                <a:cubicBezTo>
                  <a:pt x="62940" y="222962"/>
                  <a:pt x="86944" y="241897"/>
                  <a:pt x="121881" y="241897"/>
                </a:cubicBezTo>
                <a:cubicBezTo>
                  <a:pt x="156819" y="241897"/>
                  <a:pt x="180822" y="222962"/>
                  <a:pt x="180822" y="196825"/>
                </a:cubicBezTo>
                <a:cubicBezTo>
                  <a:pt x="180822" y="172822"/>
                  <a:pt x="159753" y="155220"/>
                  <a:pt x="128549" y="153086"/>
                </a:cubicBezTo>
                <a:cubicBezTo>
                  <a:pt x="130149" y="145885"/>
                  <a:pt x="131216" y="136817"/>
                  <a:pt x="131216" y="129883"/>
                </a:cubicBezTo>
                <a:lnTo>
                  <a:pt x="131216" y="121082"/>
                </a:lnTo>
                <a:cubicBezTo>
                  <a:pt x="165620" y="120816"/>
                  <a:pt x="200291" y="120548"/>
                  <a:pt x="209359" y="120548"/>
                </a:cubicBezTo>
                <a:cubicBezTo>
                  <a:pt x="217360" y="120548"/>
                  <a:pt x="232562" y="121082"/>
                  <a:pt x="239496" y="121882"/>
                </a:cubicBezTo>
                <a:cubicBezTo>
                  <a:pt x="241897" y="120548"/>
                  <a:pt x="244830" y="117081"/>
                  <a:pt x="244830" y="113081"/>
                </a:cubicBezTo>
                <a:cubicBezTo>
                  <a:pt x="244830" y="110947"/>
                  <a:pt x="243497" y="109613"/>
                  <a:pt x="241363" y="108814"/>
                </a:cubicBezTo>
                <a:cubicBezTo>
                  <a:pt x="235496" y="106947"/>
                  <a:pt x="221893" y="105614"/>
                  <a:pt x="212559" y="105347"/>
                </a:cubicBezTo>
                <a:moveTo>
                  <a:pt x="163486" y="196825"/>
                </a:moveTo>
                <a:cubicBezTo>
                  <a:pt x="163486" y="217094"/>
                  <a:pt x="146151" y="229895"/>
                  <a:pt x="121881" y="229895"/>
                </a:cubicBezTo>
                <a:cubicBezTo>
                  <a:pt x="97612" y="229895"/>
                  <a:pt x="80276" y="217094"/>
                  <a:pt x="80276" y="196825"/>
                </a:cubicBezTo>
                <a:cubicBezTo>
                  <a:pt x="80276" y="176288"/>
                  <a:pt x="97612" y="163488"/>
                  <a:pt x="121881" y="163488"/>
                </a:cubicBezTo>
                <a:cubicBezTo>
                  <a:pt x="146151" y="163488"/>
                  <a:pt x="163486" y="176288"/>
                  <a:pt x="163486" y="196825"/>
                </a:cubicBezTo>
                <a:moveTo>
                  <a:pt x="24802" y="95213"/>
                </a:moveTo>
                <a:cubicBezTo>
                  <a:pt x="25336" y="95479"/>
                  <a:pt x="25869" y="95745"/>
                  <a:pt x="27203" y="95479"/>
                </a:cubicBezTo>
                <a:cubicBezTo>
                  <a:pt x="60273" y="87478"/>
                  <a:pt x="92811" y="75476"/>
                  <a:pt x="121614" y="61075"/>
                </a:cubicBezTo>
                <a:lnTo>
                  <a:pt x="209092" y="86411"/>
                </a:lnTo>
                <a:cubicBezTo>
                  <a:pt x="211226" y="86944"/>
                  <a:pt x="213626" y="87478"/>
                  <a:pt x="215226" y="86944"/>
                </a:cubicBezTo>
                <a:cubicBezTo>
                  <a:pt x="217894" y="85878"/>
                  <a:pt x="220294" y="82677"/>
                  <a:pt x="219760" y="79477"/>
                </a:cubicBezTo>
                <a:cubicBezTo>
                  <a:pt x="219494" y="78143"/>
                  <a:pt x="218426" y="76543"/>
                  <a:pt x="216026" y="75209"/>
                </a:cubicBezTo>
                <a:cubicBezTo>
                  <a:pt x="212559" y="73076"/>
                  <a:pt x="204825" y="69342"/>
                  <a:pt x="199491" y="67742"/>
                </a:cubicBezTo>
                <a:lnTo>
                  <a:pt x="183489" y="66942"/>
                </a:lnTo>
                <a:lnTo>
                  <a:pt x="135217" y="53873"/>
                </a:lnTo>
                <a:cubicBezTo>
                  <a:pt x="155753" y="42139"/>
                  <a:pt x="173888" y="29070"/>
                  <a:pt x="188289" y="15202"/>
                </a:cubicBezTo>
                <a:lnTo>
                  <a:pt x="194690" y="9068"/>
                </a:lnTo>
                <a:cubicBezTo>
                  <a:pt x="195757" y="8001"/>
                  <a:pt x="195757" y="6401"/>
                  <a:pt x="194424" y="5601"/>
                </a:cubicBezTo>
                <a:cubicBezTo>
                  <a:pt x="192291" y="4535"/>
                  <a:pt x="185889" y="1867"/>
                  <a:pt x="182689" y="534"/>
                </a:cubicBezTo>
                <a:cubicBezTo>
                  <a:pt x="181356" y="0"/>
                  <a:pt x="179488" y="0"/>
                  <a:pt x="178155" y="534"/>
                </a:cubicBezTo>
                <a:lnTo>
                  <a:pt x="167220" y="4801"/>
                </a:lnTo>
                <a:cubicBezTo>
                  <a:pt x="151751" y="5868"/>
                  <a:pt x="79476" y="6668"/>
                  <a:pt x="66408" y="6668"/>
                </a:cubicBezTo>
                <a:cubicBezTo>
                  <a:pt x="59206" y="6668"/>
                  <a:pt x="49072" y="5868"/>
                  <a:pt x="41338" y="4535"/>
                </a:cubicBezTo>
                <a:lnTo>
                  <a:pt x="39471" y="7734"/>
                </a:lnTo>
                <a:cubicBezTo>
                  <a:pt x="38937" y="8534"/>
                  <a:pt x="39204" y="9334"/>
                  <a:pt x="40271" y="10135"/>
                </a:cubicBezTo>
                <a:cubicBezTo>
                  <a:pt x="46405" y="14402"/>
                  <a:pt x="54939" y="18403"/>
                  <a:pt x="62674" y="20536"/>
                </a:cubicBezTo>
                <a:cubicBezTo>
                  <a:pt x="67742" y="18669"/>
                  <a:pt x="78676" y="16535"/>
                  <a:pt x="83744" y="16269"/>
                </a:cubicBezTo>
                <a:cubicBezTo>
                  <a:pt x="93878" y="15469"/>
                  <a:pt x="143751" y="14936"/>
                  <a:pt x="164287" y="15202"/>
                </a:cubicBezTo>
                <a:cubicBezTo>
                  <a:pt x="132016" y="44539"/>
                  <a:pt x="81076" y="70942"/>
                  <a:pt x="22935" y="90145"/>
                </a:cubicBezTo>
                <a:cubicBezTo>
                  <a:pt x="22135" y="90412"/>
                  <a:pt x="21868" y="91211"/>
                  <a:pt x="22403" y="92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0" name="Freeform 180"/>
          <p:cNvSpPr/>
          <p:nvPr/>
        </p:nvSpPr>
        <p:spPr>
          <a:xfrm>
            <a:off x="9663132" y="6817780"/>
            <a:ext cx="244831" cy="243230"/>
          </a:xfrm>
          <a:custGeom>
            <a:avLst/>
            <a:gdLst>
              <a:gd name="connsiteX0" fmla="*/ 203226 w 244831"/>
              <a:gd name="connsiteY0" fmla="*/ 89078 h 243230"/>
              <a:gd name="connsiteX1" fmla="*/ 178156 w 244831"/>
              <a:gd name="connsiteY1" fmla="*/ 89878 h 243230"/>
              <a:gd name="connsiteX2" fmla="*/ 195491 w 244831"/>
              <a:gd name="connsiteY2" fmla="*/ 17869 h 243230"/>
              <a:gd name="connsiteX3" fmla="*/ 198692 w 244831"/>
              <a:gd name="connsiteY3" fmla="*/ 9868 h 243230"/>
              <a:gd name="connsiteX4" fmla="*/ 198158 w 244831"/>
              <a:gd name="connsiteY4" fmla="*/ 6667 h 243230"/>
              <a:gd name="connsiteX5" fmla="*/ 188023 w 244831"/>
              <a:gd name="connsiteY5" fmla="*/ 533 h 243230"/>
              <a:gd name="connsiteX6" fmla="*/ 184023 w 244831"/>
              <a:gd name="connsiteY6" fmla="*/ 533 h 243230"/>
              <a:gd name="connsiteX7" fmla="*/ 175489 w 244831"/>
              <a:gd name="connsiteY7" fmla="*/ 4800 h 243230"/>
              <a:gd name="connsiteX8" fmla="*/ 63208 w 244831"/>
              <a:gd name="connsiteY8" fmla="*/ 6934 h 243230"/>
              <a:gd name="connsiteX9" fmla="*/ 37605 w 244831"/>
              <a:gd name="connsiteY9" fmla="*/ 4267 h 243230"/>
              <a:gd name="connsiteX10" fmla="*/ 35738 w 244831"/>
              <a:gd name="connsiteY10" fmla="*/ 7734 h 243230"/>
              <a:gd name="connsiteX11" fmla="*/ 36805 w 244831"/>
              <a:gd name="connsiteY11" fmla="*/ 10135 h 243230"/>
              <a:gd name="connsiteX12" fmla="*/ 59207 w 244831"/>
              <a:gd name="connsiteY12" fmla="*/ 21869 h 243230"/>
              <a:gd name="connsiteX13" fmla="*/ 81876 w 244831"/>
              <a:gd name="connsiteY13" fmla="*/ 17335 h 243230"/>
              <a:gd name="connsiteX14" fmla="*/ 175754 w 244831"/>
              <a:gd name="connsiteY14" fmla="*/ 16001 h 243230"/>
              <a:gd name="connsiteX15" fmla="*/ 167488 w 244831"/>
              <a:gd name="connsiteY15" fmla="*/ 90144 h 243230"/>
              <a:gd name="connsiteX16" fmla="*/ 30670 w 244831"/>
              <a:gd name="connsiteY16" fmla="*/ 91745 h 243230"/>
              <a:gd name="connsiteX17" fmla="*/ 2133 w 244831"/>
              <a:gd name="connsiteY17" fmla="*/ 88811 h 243230"/>
              <a:gd name="connsiteX18" fmla="*/ 267 w 244831"/>
              <a:gd name="connsiteY18" fmla="*/ 92545 h 243230"/>
              <a:gd name="connsiteX19" fmla="*/ 1067 w 244831"/>
              <a:gd name="connsiteY19" fmla="*/ 94679 h 243230"/>
              <a:gd name="connsiteX20" fmla="*/ 26404 w 244831"/>
              <a:gd name="connsiteY20" fmla="*/ 107479 h 243230"/>
              <a:gd name="connsiteX21" fmla="*/ 52274 w 244831"/>
              <a:gd name="connsiteY21" fmla="*/ 102413 h 243230"/>
              <a:gd name="connsiteX22" fmla="*/ 114948 w 244831"/>
              <a:gd name="connsiteY22" fmla="*/ 101079 h 243230"/>
              <a:gd name="connsiteX23" fmla="*/ 114948 w 244831"/>
              <a:gd name="connsiteY23" fmla="*/ 123748 h 243230"/>
              <a:gd name="connsiteX24" fmla="*/ 115748 w 244831"/>
              <a:gd name="connsiteY24" fmla="*/ 153619 h 243230"/>
              <a:gd name="connsiteX25" fmla="*/ 61341 w 244831"/>
              <a:gd name="connsiteY25" fmla="*/ 154153 h 243230"/>
              <a:gd name="connsiteX26" fmla="*/ 36271 w 244831"/>
              <a:gd name="connsiteY26" fmla="*/ 151752 h 243230"/>
              <a:gd name="connsiteX27" fmla="*/ 34671 w 244831"/>
              <a:gd name="connsiteY27" fmla="*/ 155219 h 243230"/>
              <a:gd name="connsiteX28" fmla="*/ 35471 w 244831"/>
              <a:gd name="connsiteY28" fmla="*/ 157353 h 243230"/>
              <a:gd name="connsiteX29" fmla="*/ 57874 w 244831"/>
              <a:gd name="connsiteY29" fmla="*/ 168821 h 243230"/>
              <a:gd name="connsiteX30" fmla="*/ 80810 w 244831"/>
              <a:gd name="connsiteY30" fmla="*/ 164554 h 243230"/>
              <a:gd name="connsiteX31" fmla="*/ 173889 w 244831"/>
              <a:gd name="connsiteY31" fmla="*/ 163487 h 243230"/>
              <a:gd name="connsiteX32" fmla="*/ 173889 w 244831"/>
              <a:gd name="connsiteY32" fmla="*/ 208559 h 243230"/>
              <a:gd name="connsiteX33" fmla="*/ 175223 w 244831"/>
              <a:gd name="connsiteY33" fmla="*/ 243230 h 243230"/>
              <a:gd name="connsiteX34" fmla="*/ 185623 w 244831"/>
              <a:gd name="connsiteY34" fmla="*/ 243230 h 243230"/>
              <a:gd name="connsiteX35" fmla="*/ 190157 w 244831"/>
              <a:gd name="connsiteY35" fmla="*/ 204559 h 243230"/>
              <a:gd name="connsiteX36" fmla="*/ 190691 w 244831"/>
              <a:gd name="connsiteY36" fmla="*/ 165353 h 243230"/>
              <a:gd name="connsiteX37" fmla="*/ 193891 w 244831"/>
              <a:gd name="connsiteY37" fmla="*/ 157620 h 243230"/>
              <a:gd name="connsiteX38" fmla="*/ 193357 w 244831"/>
              <a:gd name="connsiteY38" fmla="*/ 154686 h 243230"/>
              <a:gd name="connsiteX39" fmla="*/ 184290 w 244831"/>
              <a:gd name="connsiteY39" fmla="*/ 148819 h 243230"/>
              <a:gd name="connsiteX40" fmla="*/ 180556 w 244831"/>
              <a:gd name="connsiteY40" fmla="*/ 148819 h 243230"/>
              <a:gd name="connsiteX41" fmla="*/ 173621 w 244831"/>
              <a:gd name="connsiteY41" fmla="*/ 152285 h 243230"/>
              <a:gd name="connsiteX42" fmla="*/ 128016 w 244831"/>
              <a:gd name="connsiteY42" fmla="*/ 153352 h 243230"/>
              <a:gd name="connsiteX43" fmla="*/ 131217 w 244831"/>
              <a:gd name="connsiteY43" fmla="*/ 119749 h 243230"/>
              <a:gd name="connsiteX44" fmla="*/ 131217 w 244831"/>
              <a:gd name="connsiteY44" fmla="*/ 100812 h 243230"/>
              <a:gd name="connsiteX45" fmla="*/ 209360 w 244831"/>
              <a:gd name="connsiteY45" fmla="*/ 100279 h 243230"/>
              <a:gd name="connsiteX46" fmla="*/ 239496 w 244831"/>
              <a:gd name="connsiteY46" fmla="*/ 101613 h 243230"/>
              <a:gd name="connsiteX47" fmla="*/ 244831 w 244831"/>
              <a:gd name="connsiteY47" fmla="*/ 92811 h 243230"/>
              <a:gd name="connsiteX48" fmla="*/ 241364 w 244831"/>
              <a:gd name="connsiteY48" fmla="*/ 88811 h 243230"/>
              <a:gd name="connsiteX49" fmla="*/ 212560 w 244831"/>
              <a:gd name="connsiteY49" fmla="*/ 85077 h 243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1" h="243230">
                <a:moveTo>
                  <a:pt x="203226" y="89078"/>
                </a:moveTo>
                <a:cubicBezTo>
                  <a:pt x="199492" y="89344"/>
                  <a:pt x="190157" y="89611"/>
                  <a:pt x="178156" y="89878"/>
                </a:cubicBezTo>
                <a:cubicBezTo>
                  <a:pt x="186157" y="68008"/>
                  <a:pt x="193357" y="38671"/>
                  <a:pt x="195491" y="17869"/>
                </a:cubicBezTo>
                <a:lnTo>
                  <a:pt x="198692" y="9868"/>
                </a:lnTo>
                <a:cubicBezTo>
                  <a:pt x="199492" y="8534"/>
                  <a:pt x="199492" y="7734"/>
                  <a:pt x="198158" y="6667"/>
                </a:cubicBezTo>
                <a:cubicBezTo>
                  <a:pt x="196291" y="5067"/>
                  <a:pt x="190957" y="2133"/>
                  <a:pt x="188023" y="533"/>
                </a:cubicBezTo>
                <a:cubicBezTo>
                  <a:pt x="186690" y="0"/>
                  <a:pt x="185090" y="0"/>
                  <a:pt x="184023" y="533"/>
                </a:cubicBezTo>
                <a:lnTo>
                  <a:pt x="175489" y="4800"/>
                </a:lnTo>
                <a:cubicBezTo>
                  <a:pt x="158154" y="5600"/>
                  <a:pt x="76276" y="7200"/>
                  <a:pt x="63208" y="6934"/>
                </a:cubicBezTo>
                <a:cubicBezTo>
                  <a:pt x="55741" y="6934"/>
                  <a:pt x="45339" y="5867"/>
                  <a:pt x="37605" y="4267"/>
                </a:cubicBezTo>
                <a:lnTo>
                  <a:pt x="35738" y="7734"/>
                </a:lnTo>
                <a:cubicBezTo>
                  <a:pt x="35471" y="8534"/>
                  <a:pt x="35738" y="9334"/>
                  <a:pt x="36805" y="10135"/>
                </a:cubicBezTo>
                <a:cubicBezTo>
                  <a:pt x="42938" y="14668"/>
                  <a:pt x="51207" y="19202"/>
                  <a:pt x="59207" y="21869"/>
                </a:cubicBezTo>
                <a:cubicBezTo>
                  <a:pt x="65075" y="19736"/>
                  <a:pt x="76010" y="17602"/>
                  <a:pt x="81876" y="17335"/>
                </a:cubicBezTo>
                <a:cubicBezTo>
                  <a:pt x="94145" y="16801"/>
                  <a:pt x="155486" y="15735"/>
                  <a:pt x="175754" y="16001"/>
                </a:cubicBezTo>
                <a:cubicBezTo>
                  <a:pt x="175223" y="36271"/>
                  <a:pt x="172289" y="66942"/>
                  <a:pt x="167488" y="90144"/>
                </a:cubicBezTo>
                <a:cubicBezTo>
                  <a:pt x="119749" y="90945"/>
                  <a:pt x="42405" y="92011"/>
                  <a:pt x="30670" y="91745"/>
                </a:cubicBezTo>
                <a:cubicBezTo>
                  <a:pt x="22669" y="91478"/>
                  <a:pt x="10668" y="90411"/>
                  <a:pt x="2133" y="88811"/>
                </a:cubicBezTo>
                <a:lnTo>
                  <a:pt x="267" y="92545"/>
                </a:lnTo>
                <a:cubicBezTo>
                  <a:pt x="0" y="93345"/>
                  <a:pt x="267" y="94145"/>
                  <a:pt x="1067" y="94679"/>
                </a:cubicBezTo>
                <a:cubicBezTo>
                  <a:pt x="7467" y="99745"/>
                  <a:pt x="16802" y="104813"/>
                  <a:pt x="26404" y="107479"/>
                </a:cubicBezTo>
                <a:cubicBezTo>
                  <a:pt x="32538" y="105346"/>
                  <a:pt x="45606" y="102946"/>
                  <a:pt x="52274" y="102413"/>
                </a:cubicBezTo>
                <a:cubicBezTo>
                  <a:pt x="58407" y="102146"/>
                  <a:pt x="85077" y="101613"/>
                  <a:pt x="114948" y="101079"/>
                </a:cubicBezTo>
                <a:lnTo>
                  <a:pt x="114948" y="123748"/>
                </a:lnTo>
                <a:cubicBezTo>
                  <a:pt x="114948" y="131750"/>
                  <a:pt x="115214" y="144285"/>
                  <a:pt x="115748" y="153619"/>
                </a:cubicBezTo>
                <a:cubicBezTo>
                  <a:pt x="91745" y="153886"/>
                  <a:pt x="68008" y="154153"/>
                  <a:pt x="61341" y="154153"/>
                </a:cubicBezTo>
                <a:cubicBezTo>
                  <a:pt x="54140" y="154153"/>
                  <a:pt x="44005" y="153352"/>
                  <a:pt x="36271" y="151752"/>
                </a:cubicBezTo>
                <a:lnTo>
                  <a:pt x="34671" y="155219"/>
                </a:lnTo>
                <a:cubicBezTo>
                  <a:pt x="34404" y="156019"/>
                  <a:pt x="34671" y="156819"/>
                  <a:pt x="35471" y="157353"/>
                </a:cubicBezTo>
                <a:cubicBezTo>
                  <a:pt x="41605" y="161887"/>
                  <a:pt x="49873" y="166420"/>
                  <a:pt x="57874" y="168821"/>
                </a:cubicBezTo>
                <a:cubicBezTo>
                  <a:pt x="63208" y="166688"/>
                  <a:pt x="74943" y="164820"/>
                  <a:pt x="80810" y="164554"/>
                </a:cubicBezTo>
                <a:cubicBezTo>
                  <a:pt x="92812" y="163754"/>
                  <a:pt x="152819" y="163220"/>
                  <a:pt x="173889" y="163487"/>
                </a:cubicBezTo>
                <a:lnTo>
                  <a:pt x="173889" y="208559"/>
                </a:lnTo>
                <a:cubicBezTo>
                  <a:pt x="173889" y="218160"/>
                  <a:pt x="174423" y="234162"/>
                  <a:pt x="175223" y="243230"/>
                </a:cubicBezTo>
                <a:lnTo>
                  <a:pt x="185623" y="243230"/>
                </a:lnTo>
                <a:cubicBezTo>
                  <a:pt x="188290" y="233095"/>
                  <a:pt x="190157" y="215494"/>
                  <a:pt x="190157" y="204559"/>
                </a:cubicBezTo>
                <a:lnTo>
                  <a:pt x="190691" y="165353"/>
                </a:lnTo>
                <a:lnTo>
                  <a:pt x="193891" y="157620"/>
                </a:lnTo>
                <a:cubicBezTo>
                  <a:pt x="194425" y="156286"/>
                  <a:pt x="194425" y="155486"/>
                  <a:pt x="193357" y="154686"/>
                </a:cubicBezTo>
                <a:cubicBezTo>
                  <a:pt x="191757" y="153352"/>
                  <a:pt x="186957" y="150151"/>
                  <a:pt x="184290" y="148819"/>
                </a:cubicBezTo>
                <a:cubicBezTo>
                  <a:pt x="183223" y="148285"/>
                  <a:pt x="181356" y="148285"/>
                  <a:pt x="180556" y="148819"/>
                </a:cubicBezTo>
                <a:lnTo>
                  <a:pt x="173621" y="152285"/>
                </a:lnTo>
                <a:cubicBezTo>
                  <a:pt x="166154" y="152552"/>
                  <a:pt x="147751" y="153086"/>
                  <a:pt x="128016" y="153352"/>
                </a:cubicBezTo>
                <a:cubicBezTo>
                  <a:pt x="130149" y="143218"/>
                  <a:pt x="131217" y="129083"/>
                  <a:pt x="131217" y="119749"/>
                </a:cubicBezTo>
                <a:lnTo>
                  <a:pt x="131217" y="100812"/>
                </a:lnTo>
                <a:cubicBezTo>
                  <a:pt x="165620" y="100546"/>
                  <a:pt x="200292" y="100279"/>
                  <a:pt x="209360" y="100279"/>
                </a:cubicBezTo>
                <a:cubicBezTo>
                  <a:pt x="217360" y="100279"/>
                  <a:pt x="232563" y="100812"/>
                  <a:pt x="239496" y="101613"/>
                </a:cubicBezTo>
                <a:cubicBezTo>
                  <a:pt x="241898" y="100546"/>
                  <a:pt x="244831" y="96812"/>
                  <a:pt x="244831" y="92811"/>
                </a:cubicBezTo>
                <a:cubicBezTo>
                  <a:pt x="244831" y="90678"/>
                  <a:pt x="243498" y="89344"/>
                  <a:pt x="241364" y="88811"/>
                </a:cubicBezTo>
                <a:cubicBezTo>
                  <a:pt x="235496" y="86677"/>
                  <a:pt x="221895" y="85344"/>
                  <a:pt x="212560" y="850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1" name="Freeform 181"/>
          <p:cNvSpPr/>
          <p:nvPr/>
        </p:nvSpPr>
        <p:spPr>
          <a:xfrm>
            <a:off x="9915430" y="6802578"/>
            <a:ext cx="206959" cy="255765"/>
          </a:xfrm>
          <a:custGeom>
            <a:avLst/>
            <a:gdLst>
              <a:gd name="connsiteX0" fmla="*/ 86678 w 206959"/>
              <a:gd name="connsiteY0" fmla="*/ 46139 h 255765"/>
              <a:gd name="connsiteX1" fmla="*/ 127483 w 206959"/>
              <a:gd name="connsiteY1" fmla="*/ 85078 h 255765"/>
              <a:gd name="connsiteX2" fmla="*/ 86678 w 206959"/>
              <a:gd name="connsiteY2" fmla="*/ 123749 h 255765"/>
              <a:gd name="connsiteX3" fmla="*/ 45872 w 206959"/>
              <a:gd name="connsiteY3" fmla="*/ 85078 h 255765"/>
              <a:gd name="connsiteX4" fmla="*/ 86678 w 206959"/>
              <a:gd name="connsiteY4" fmla="*/ 46139 h 255765"/>
              <a:gd name="connsiteX6" fmla="*/ 86678 w 206959"/>
              <a:gd name="connsiteY6" fmla="*/ 136017 h 255765"/>
              <a:gd name="connsiteX7" fmla="*/ 144819 w 206959"/>
              <a:gd name="connsiteY7" fmla="*/ 85078 h 255765"/>
              <a:gd name="connsiteX8" fmla="*/ 86678 w 206959"/>
              <a:gd name="connsiteY8" fmla="*/ 33872 h 255765"/>
              <a:gd name="connsiteX9" fmla="*/ 28538 w 206959"/>
              <a:gd name="connsiteY9" fmla="*/ 85078 h 255765"/>
              <a:gd name="connsiteX10" fmla="*/ 86678 w 206959"/>
              <a:gd name="connsiteY10" fmla="*/ 136017 h 255765"/>
              <a:gd name="connsiteX12" fmla="*/ 166955 w 206959"/>
              <a:gd name="connsiteY12" fmla="*/ 6934 h 255765"/>
              <a:gd name="connsiteX13" fmla="*/ 189891 w 206959"/>
              <a:gd name="connsiteY13" fmla="*/ 20269 h 255765"/>
              <a:gd name="connsiteX14" fmla="*/ 189891 w 206959"/>
              <a:gd name="connsiteY14" fmla="*/ 162954 h 255765"/>
              <a:gd name="connsiteX15" fmla="*/ 30672 w 206959"/>
              <a:gd name="connsiteY15" fmla="*/ 178156 h 255765"/>
              <a:gd name="connsiteX16" fmla="*/ 1867 w 206959"/>
              <a:gd name="connsiteY16" fmla="*/ 176023 h 255765"/>
              <a:gd name="connsiteX17" fmla="*/ 534 w 206959"/>
              <a:gd name="connsiteY17" fmla="*/ 178956 h 255765"/>
              <a:gd name="connsiteX18" fmla="*/ 1334 w 206959"/>
              <a:gd name="connsiteY18" fmla="*/ 181622 h 255765"/>
              <a:gd name="connsiteX19" fmla="*/ 27204 w 206959"/>
              <a:gd name="connsiteY19" fmla="*/ 196024 h 255765"/>
              <a:gd name="connsiteX20" fmla="*/ 47472 w 206959"/>
              <a:gd name="connsiteY20" fmla="*/ 191491 h 255765"/>
              <a:gd name="connsiteX21" fmla="*/ 189891 w 206959"/>
              <a:gd name="connsiteY21" fmla="*/ 172021 h 255765"/>
              <a:gd name="connsiteX22" fmla="*/ 189891 w 206959"/>
              <a:gd name="connsiteY22" fmla="*/ 209093 h 255765"/>
              <a:gd name="connsiteX23" fmla="*/ 191225 w 206959"/>
              <a:gd name="connsiteY23" fmla="*/ 255765 h 255765"/>
              <a:gd name="connsiteX24" fmla="*/ 200826 w 206959"/>
              <a:gd name="connsiteY24" fmla="*/ 255765 h 255765"/>
              <a:gd name="connsiteX25" fmla="*/ 206425 w 206959"/>
              <a:gd name="connsiteY25" fmla="*/ 202959 h 255765"/>
              <a:gd name="connsiteX26" fmla="*/ 206425 w 206959"/>
              <a:gd name="connsiteY26" fmla="*/ 25070 h 255765"/>
              <a:gd name="connsiteX27" fmla="*/ 206959 w 206959"/>
              <a:gd name="connsiteY27" fmla="*/ 11468 h 255765"/>
              <a:gd name="connsiteX28" fmla="*/ 203760 w 206959"/>
              <a:gd name="connsiteY28" fmla="*/ 6400 h 255765"/>
              <a:gd name="connsiteX29" fmla="*/ 171756 w 206959"/>
              <a:gd name="connsiteY29" fmla="*/ 0 h 255765"/>
              <a:gd name="connsiteX30" fmla="*/ 168821 w 206959"/>
              <a:gd name="connsiteY30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06959" h="255765">
                <a:moveTo>
                  <a:pt x="86678" y="46139"/>
                </a:moveTo>
                <a:cubicBezTo>
                  <a:pt x="109614" y="46139"/>
                  <a:pt x="127483" y="61341"/>
                  <a:pt x="127483" y="85078"/>
                </a:cubicBezTo>
                <a:cubicBezTo>
                  <a:pt x="127483" y="108547"/>
                  <a:pt x="109614" y="123749"/>
                  <a:pt x="86678" y="123749"/>
                </a:cubicBezTo>
                <a:cubicBezTo>
                  <a:pt x="63741" y="123749"/>
                  <a:pt x="45872" y="108547"/>
                  <a:pt x="45872" y="85078"/>
                </a:cubicBezTo>
                <a:cubicBezTo>
                  <a:pt x="45872" y="61341"/>
                  <a:pt x="63741" y="46139"/>
                  <a:pt x="86678" y="46139"/>
                </a:cubicBezTo>
                <a:moveTo>
                  <a:pt x="86678" y="136017"/>
                </a:moveTo>
                <a:cubicBezTo>
                  <a:pt x="119749" y="136017"/>
                  <a:pt x="144819" y="114415"/>
                  <a:pt x="144819" y="85078"/>
                </a:cubicBezTo>
                <a:cubicBezTo>
                  <a:pt x="144819" y="55740"/>
                  <a:pt x="119749" y="33872"/>
                  <a:pt x="86678" y="33872"/>
                </a:cubicBezTo>
                <a:cubicBezTo>
                  <a:pt x="53607" y="33872"/>
                  <a:pt x="28538" y="55740"/>
                  <a:pt x="28538" y="85078"/>
                </a:cubicBezTo>
                <a:cubicBezTo>
                  <a:pt x="28538" y="114415"/>
                  <a:pt x="53607" y="136017"/>
                  <a:pt x="86678" y="136017"/>
                </a:cubicBezTo>
                <a:moveTo>
                  <a:pt x="166955" y="6934"/>
                </a:moveTo>
                <a:cubicBezTo>
                  <a:pt x="176556" y="10135"/>
                  <a:pt x="185090" y="14669"/>
                  <a:pt x="189891" y="20269"/>
                </a:cubicBezTo>
                <a:lnTo>
                  <a:pt x="189891" y="162954"/>
                </a:lnTo>
                <a:cubicBezTo>
                  <a:pt x="149086" y="170155"/>
                  <a:pt x="71210" y="177356"/>
                  <a:pt x="30672" y="178156"/>
                </a:cubicBezTo>
                <a:cubicBezTo>
                  <a:pt x="21869" y="178422"/>
                  <a:pt x="10935" y="177622"/>
                  <a:pt x="1867" y="176023"/>
                </a:cubicBezTo>
                <a:lnTo>
                  <a:pt x="534" y="178956"/>
                </a:lnTo>
                <a:cubicBezTo>
                  <a:pt x="0" y="180022"/>
                  <a:pt x="267" y="180822"/>
                  <a:pt x="1334" y="181622"/>
                </a:cubicBezTo>
                <a:cubicBezTo>
                  <a:pt x="8268" y="186957"/>
                  <a:pt x="18136" y="192557"/>
                  <a:pt x="27204" y="196024"/>
                </a:cubicBezTo>
                <a:cubicBezTo>
                  <a:pt x="31738" y="194158"/>
                  <a:pt x="42673" y="191757"/>
                  <a:pt x="47472" y="191491"/>
                </a:cubicBezTo>
                <a:cubicBezTo>
                  <a:pt x="84544" y="189624"/>
                  <a:pt x="155753" y="180290"/>
                  <a:pt x="189891" y="172021"/>
                </a:cubicBezTo>
                <a:lnTo>
                  <a:pt x="189891" y="209093"/>
                </a:lnTo>
                <a:cubicBezTo>
                  <a:pt x="189891" y="220561"/>
                  <a:pt x="190425" y="244297"/>
                  <a:pt x="191225" y="255765"/>
                </a:cubicBezTo>
                <a:lnTo>
                  <a:pt x="200826" y="255765"/>
                </a:lnTo>
                <a:cubicBezTo>
                  <a:pt x="204292" y="241097"/>
                  <a:pt x="206425" y="217894"/>
                  <a:pt x="206425" y="202959"/>
                </a:cubicBezTo>
                <a:lnTo>
                  <a:pt x="206425" y="25070"/>
                </a:lnTo>
                <a:lnTo>
                  <a:pt x="206959" y="11468"/>
                </a:lnTo>
                <a:cubicBezTo>
                  <a:pt x="206959" y="9068"/>
                  <a:pt x="206160" y="7201"/>
                  <a:pt x="203760" y="6400"/>
                </a:cubicBezTo>
                <a:cubicBezTo>
                  <a:pt x="196559" y="3734"/>
                  <a:pt x="180822" y="267"/>
                  <a:pt x="171756" y="0"/>
                </a:cubicBezTo>
                <a:cubicBezTo>
                  <a:pt x="169622" y="0"/>
                  <a:pt x="169088" y="267"/>
                  <a:pt x="168821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2" name="Freeform 182"/>
          <p:cNvSpPr/>
          <p:nvPr/>
        </p:nvSpPr>
        <p:spPr>
          <a:xfrm>
            <a:off x="10234861" y="6802578"/>
            <a:ext cx="197624" cy="258700"/>
          </a:xfrm>
          <a:custGeom>
            <a:avLst/>
            <a:gdLst>
              <a:gd name="connsiteX0" fmla="*/ 177356 w 197624"/>
              <a:gd name="connsiteY0" fmla="*/ 165888 h 258700"/>
              <a:gd name="connsiteX1" fmla="*/ 68007 w 197624"/>
              <a:gd name="connsiteY1" fmla="*/ 168288 h 258700"/>
              <a:gd name="connsiteX2" fmla="*/ 42938 w 197624"/>
              <a:gd name="connsiteY2" fmla="*/ 165888 h 258700"/>
              <a:gd name="connsiteX3" fmla="*/ 41338 w 197624"/>
              <a:gd name="connsiteY3" fmla="*/ 169088 h 258700"/>
              <a:gd name="connsiteX4" fmla="*/ 42138 w 197624"/>
              <a:gd name="connsiteY4" fmla="*/ 171488 h 258700"/>
              <a:gd name="connsiteX5" fmla="*/ 64541 w 197624"/>
              <a:gd name="connsiteY5" fmla="*/ 182956 h 258700"/>
              <a:gd name="connsiteX6" fmla="*/ 87478 w 197624"/>
              <a:gd name="connsiteY6" fmla="*/ 178689 h 258700"/>
              <a:gd name="connsiteX7" fmla="*/ 177356 w 197624"/>
              <a:gd name="connsiteY7" fmla="*/ 177356 h 258700"/>
              <a:gd name="connsiteX8" fmla="*/ 177356 w 197624"/>
              <a:gd name="connsiteY8" fmla="*/ 224028 h 258700"/>
              <a:gd name="connsiteX9" fmla="*/ 178688 w 197624"/>
              <a:gd name="connsiteY9" fmla="*/ 258700 h 258700"/>
              <a:gd name="connsiteX10" fmla="*/ 188823 w 197624"/>
              <a:gd name="connsiteY10" fmla="*/ 258700 h 258700"/>
              <a:gd name="connsiteX11" fmla="*/ 193356 w 197624"/>
              <a:gd name="connsiteY11" fmla="*/ 219761 h 258700"/>
              <a:gd name="connsiteX12" fmla="*/ 194156 w 197624"/>
              <a:gd name="connsiteY12" fmla="*/ 178956 h 258700"/>
              <a:gd name="connsiteX13" fmla="*/ 197090 w 197624"/>
              <a:gd name="connsiteY13" fmla="*/ 171488 h 258700"/>
              <a:gd name="connsiteX14" fmla="*/ 196824 w 197624"/>
              <a:gd name="connsiteY14" fmla="*/ 168554 h 258700"/>
              <a:gd name="connsiteX15" fmla="*/ 187756 w 197624"/>
              <a:gd name="connsiteY15" fmla="*/ 162687 h 258700"/>
              <a:gd name="connsiteX16" fmla="*/ 183756 w 197624"/>
              <a:gd name="connsiteY16" fmla="*/ 162687 h 258700"/>
              <a:gd name="connsiteX18" fmla="*/ 131483 w 197624"/>
              <a:gd name="connsiteY18" fmla="*/ 136817 h 258700"/>
              <a:gd name="connsiteX19" fmla="*/ 137350 w 197624"/>
              <a:gd name="connsiteY19" fmla="*/ 140818 h 258700"/>
              <a:gd name="connsiteX20" fmla="*/ 145350 w 197624"/>
              <a:gd name="connsiteY20" fmla="*/ 136817 h 258700"/>
              <a:gd name="connsiteX21" fmla="*/ 143217 w 197624"/>
              <a:gd name="connsiteY21" fmla="*/ 129883 h 258700"/>
              <a:gd name="connsiteX22" fmla="*/ 129615 w 197624"/>
              <a:gd name="connsiteY22" fmla="*/ 111747 h 258700"/>
              <a:gd name="connsiteX23" fmla="*/ 118681 w 197624"/>
              <a:gd name="connsiteY23" fmla="*/ 108014 h 258700"/>
              <a:gd name="connsiteX24" fmla="*/ 80009 w 197624"/>
              <a:gd name="connsiteY24" fmla="*/ 76810 h 258700"/>
              <a:gd name="connsiteX25" fmla="*/ 96012 w 197624"/>
              <a:gd name="connsiteY25" fmla="*/ 41339 h 258700"/>
              <a:gd name="connsiteX26" fmla="*/ 96545 w 197624"/>
              <a:gd name="connsiteY26" fmla="*/ 36005 h 258700"/>
              <a:gd name="connsiteX27" fmla="*/ 93612 w 197624"/>
              <a:gd name="connsiteY27" fmla="*/ 31204 h 258700"/>
              <a:gd name="connsiteX28" fmla="*/ 66941 w 197624"/>
              <a:gd name="connsiteY28" fmla="*/ 20536 h 258700"/>
              <a:gd name="connsiteX29" fmla="*/ 64008 w 197624"/>
              <a:gd name="connsiteY29" fmla="*/ 21336 h 258700"/>
              <a:gd name="connsiteX30" fmla="*/ 61340 w 197624"/>
              <a:gd name="connsiteY30" fmla="*/ 26404 h 258700"/>
              <a:gd name="connsiteX31" fmla="*/ 76542 w 197624"/>
              <a:gd name="connsiteY31" fmla="*/ 41339 h 258700"/>
              <a:gd name="connsiteX32" fmla="*/ 1066 w 197624"/>
              <a:gd name="connsiteY32" fmla="*/ 147752 h 258700"/>
              <a:gd name="connsiteX33" fmla="*/ 533 w 197624"/>
              <a:gd name="connsiteY33" fmla="*/ 150153 h 258700"/>
              <a:gd name="connsiteX34" fmla="*/ 2934 w 197624"/>
              <a:gd name="connsiteY34" fmla="*/ 152553 h 258700"/>
              <a:gd name="connsiteX35" fmla="*/ 5600 w 197624"/>
              <a:gd name="connsiteY35" fmla="*/ 152286 h 258700"/>
              <a:gd name="connsiteX36" fmla="*/ 74142 w 197624"/>
              <a:gd name="connsiteY36" fmla="*/ 86144 h 258700"/>
              <a:gd name="connsiteX38" fmla="*/ 178956 w 197624"/>
              <a:gd name="connsiteY38" fmla="*/ 118148 h 258700"/>
              <a:gd name="connsiteX39" fmla="*/ 180022 w 197624"/>
              <a:gd name="connsiteY39" fmla="*/ 154686 h 258700"/>
              <a:gd name="connsiteX40" fmla="*/ 189623 w 197624"/>
              <a:gd name="connsiteY40" fmla="*/ 154686 h 258700"/>
              <a:gd name="connsiteX41" fmla="*/ 195225 w 197624"/>
              <a:gd name="connsiteY41" fmla="*/ 112547 h 258700"/>
              <a:gd name="connsiteX42" fmla="*/ 195225 w 197624"/>
              <a:gd name="connsiteY42" fmla="*/ 25070 h 258700"/>
              <a:gd name="connsiteX43" fmla="*/ 195758 w 197624"/>
              <a:gd name="connsiteY43" fmla="*/ 11468 h 258700"/>
              <a:gd name="connsiteX44" fmla="*/ 192823 w 197624"/>
              <a:gd name="connsiteY44" fmla="*/ 6400 h 258700"/>
              <a:gd name="connsiteX45" fmla="*/ 160553 w 197624"/>
              <a:gd name="connsiteY45" fmla="*/ 0 h 258700"/>
              <a:gd name="connsiteX46" fmla="*/ 157886 w 197624"/>
              <a:gd name="connsiteY46" fmla="*/ 1334 h 258700"/>
              <a:gd name="connsiteX47" fmla="*/ 156019 w 197624"/>
              <a:gd name="connsiteY47" fmla="*/ 7201 h 258700"/>
              <a:gd name="connsiteX48" fmla="*/ 178956 w 197624"/>
              <a:gd name="connsiteY48" fmla="*/ 20269 h 258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197624" h="258700">
                <a:moveTo>
                  <a:pt x="177356" y="165888"/>
                </a:moveTo>
                <a:cubicBezTo>
                  <a:pt x="160287" y="166954"/>
                  <a:pt x="80809" y="168288"/>
                  <a:pt x="68007" y="168288"/>
                </a:cubicBezTo>
                <a:cubicBezTo>
                  <a:pt x="61075" y="168288"/>
                  <a:pt x="50672" y="167487"/>
                  <a:pt x="42938" y="165888"/>
                </a:cubicBezTo>
                <a:lnTo>
                  <a:pt x="41338" y="169088"/>
                </a:lnTo>
                <a:cubicBezTo>
                  <a:pt x="41071" y="170155"/>
                  <a:pt x="41338" y="170955"/>
                  <a:pt x="42138" y="171488"/>
                </a:cubicBezTo>
                <a:cubicBezTo>
                  <a:pt x="48272" y="176023"/>
                  <a:pt x="56540" y="180290"/>
                  <a:pt x="64541" y="182956"/>
                </a:cubicBezTo>
                <a:cubicBezTo>
                  <a:pt x="70141" y="180822"/>
                  <a:pt x="81610" y="178956"/>
                  <a:pt x="87478" y="178689"/>
                </a:cubicBezTo>
                <a:cubicBezTo>
                  <a:pt x="99212" y="177889"/>
                  <a:pt x="157886" y="177089"/>
                  <a:pt x="177356" y="177356"/>
                </a:cubicBezTo>
                <a:lnTo>
                  <a:pt x="177356" y="224028"/>
                </a:lnTo>
                <a:cubicBezTo>
                  <a:pt x="177356" y="233629"/>
                  <a:pt x="177622" y="249365"/>
                  <a:pt x="178688" y="258700"/>
                </a:cubicBezTo>
                <a:lnTo>
                  <a:pt x="188823" y="258700"/>
                </a:lnTo>
                <a:cubicBezTo>
                  <a:pt x="191491" y="248297"/>
                  <a:pt x="193356" y="230962"/>
                  <a:pt x="193356" y="219761"/>
                </a:cubicBezTo>
                <a:lnTo>
                  <a:pt x="194156" y="178956"/>
                </a:lnTo>
                <a:lnTo>
                  <a:pt x="197090" y="171488"/>
                </a:lnTo>
                <a:cubicBezTo>
                  <a:pt x="197624" y="170421"/>
                  <a:pt x="197624" y="169355"/>
                  <a:pt x="196824" y="168554"/>
                </a:cubicBezTo>
                <a:cubicBezTo>
                  <a:pt x="194956" y="166954"/>
                  <a:pt x="190157" y="164021"/>
                  <a:pt x="187756" y="162687"/>
                </a:cubicBezTo>
                <a:cubicBezTo>
                  <a:pt x="186690" y="162154"/>
                  <a:pt x="185090" y="162154"/>
                  <a:pt x="183756" y="162687"/>
                </a:cubicBezTo>
                <a:moveTo>
                  <a:pt x="131483" y="136817"/>
                </a:moveTo>
                <a:cubicBezTo>
                  <a:pt x="133350" y="138418"/>
                  <a:pt x="136016" y="140551"/>
                  <a:pt x="137350" y="140818"/>
                </a:cubicBezTo>
                <a:cubicBezTo>
                  <a:pt x="140017" y="141351"/>
                  <a:pt x="144284" y="139750"/>
                  <a:pt x="145350" y="136817"/>
                </a:cubicBezTo>
                <a:cubicBezTo>
                  <a:pt x="145618" y="135217"/>
                  <a:pt x="145084" y="133083"/>
                  <a:pt x="143217" y="129883"/>
                </a:cubicBezTo>
                <a:cubicBezTo>
                  <a:pt x="140550" y="125082"/>
                  <a:pt x="134682" y="117348"/>
                  <a:pt x="129615" y="111747"/>
                </a:cubicBezTo>
                <a:lnTo>
                  <a:pt x="118681" y="108014"/>
                </a:lnTo>
                <a:lnTo>
                  <a:pt x="80009" y="76810"/>
                </a:lnTo>
                <a:cubicBezTo>
                  <a:pt x="87211" y="65075"/>
                  <a:pt x="92544" y="53074"/>
                  <a:pt x="96012" y="41339"/>
                </a:cubicBezTo>
                <a:cubicBezTo>
                  <a:pt x="96278" y="40005"/>
                  <a:pt x="96545" y="38138"/>
                  <a:pt x="96545" y="36005"/>
                </a:cubicBezTo>
                <a:cubicBezTo>
                  <a:pt x="96545" y="33872"/>
                  <a:pt x="95745" y="32538"/>
                  <a:pt x="93612" y="31204"/>
                </a:cubicBezTo>
                <a:cubicBezTo>
                  <a:pt x="88811" y="27737"/>
                  <a:pt x="75475" y="22403"/>
                  <a:pt x="66941" y="20536"/>
                </a:cubicBezTo>
                <a:cubicBezTo>
                  <a:pt x="65341" y="20269"/>
                  <a:pt x="64541" y="20536"/>
                  <a:pt x="64008" y="21336"/>
                </a:cubicBezTo>
                <a:lnTo>
                  <a:pt x="61340" y="26404"/>
                </a:lnTo>
                <a:cubicBezTo>
                  <a:pt x="67741" y="30137"/>
                  <a:pt x="74142" y="36271"/>
                  <a:pt x="76542" y="41339"/>
                </a:cubicBezTo>
                <a:cubicBezTo>
                  <a:pt x="66408" y="75743"/>
                  <a:pt x="38137" y="116281"/>
                  <a:pt x="1066" y="147752"/>
                </a:cubicBezTo>
                <a:cubicBezTo>
                  <a:pt x="266" y="148552"/>
                  <a:pt x="0" y="149352"/>
                  <a:pt x="533" y="150153"/>
                </a:cubicBezTo>
                <a:lnTo>
                  <a:pt x="2934" y="152553"/>
                </a:lnTo>
                <a:cubicBezTo>
                  <a:pt x="3734" y="153086"/>
                  <a:pt x="4534" y="153086"/>
                  <a:pt x="5600" y="152286"/>
                </a:cubicBezTo>
                <a:cubicBezTo>
                  <a:pt x="34403" y="133350"/>
                  <a:pt x="57607" y="110148"/>
                  <a:pt x="74142" y="86144"/>
                </a:cubicBezTo>
                <a:moveTo>
                  <a:pt x="178956" y="118148"/>
                </a:moveTo>
                <a:cubicBezTo>
                  <a:pt x="178956" y="128016"/>
                  <a:pt x="178956" y="145618"/>
                  <a:pt x="180022" y="154686"/>
                </a:cubicBezTo>
                <a:lnTo>
                  <a:pt x="189623" y="154686"/>
                </a:lnTo>
                <a:cubicBezTo>
                  <a:pt x="193356" y="144818"/>
                  <a:pt x="195225" y="128550"/>
                  <a:pt x="195225" y="112547"/>
                </a:cubicBezTo>
                <a:lnTo>
                  <a:pt x="195225" y="25070"/>
                </a:lnTo>
                <a:lnTo>
                  <a:pt x="195758" y="11468"/>
                </a:lnTo>
                <a:cubicBezTo>
                  <a:pt x="195758" y="9068"/>
                  <a:pt x="194956" y="7201"/>
                  <a:pt x="192823" y="6400"/>
                </a:cubicBezTo>
                <a:cubicBezTo>
                  <a:pt x="185356" y="3734"/>
                  <a:pt x="169621" y="267"/>
                  <a:pt x="160553" y="0"/>
                </a:cubicBezTo>
                <a:cubicBezTo>
                  <a:pt x="158686" y="0"/>
                  <a:pt x="158153" y="267"/>
                  <a:pt x="157886" y="1334"/>
                </a:cubicBezTo>
                <a:lnTo>
                  <a:pt x="156019" y="7201"/>
                </a:lnTo>
                <a:cubicBezTo>
                  <a:pt x="165353" y="10135"/>
                  <a:pt x="173888" y="14669"/>
                  <a:pt x="178956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3" name="Freeform 183"/>
          <p:cNvSpPr/>
          <p:nvPr/>
        </p:nvSpPr>
        <p:spPr>
          <a:xfrm>
            <a:off x="10472758" y="6802578"/>
            <a:ext cx="249097" cy="255765"/>
          </a:xfrm>
          <a:custGeom>
            <a:avLst/>
            <a:gdLst>
              <a:gd name="connsiteX0" fmla="*/ 114413 w 249097"/>
              <a:gd name="connsiteY0" fmla="*/ 135484 h 255765"/>
              <a:gd name="connsiteX1" fmla="*/ 79742 w 249097"/>
              <a:gd name="connsiteY1" fmla="*/ 99213 h 255765"/>
              <a:gd name="connsiteX2" fmla="*/ 96811 w 249097"/>
              <a:gd name="connsiteY2" fmla="*/ 55207 h 255765"/>
              <a:gd name="connsiteX3" fmla="*/ 97344 w 249097"/>
              <a:gd name="connsiteY3" fmla="*/ 49873 h 255765"/>
              <a:gd name="connsiteX4" fmla="*/ 94678 w 249097"/>
              <a:gd name="connsiteY4" fmla="*/ 44806 h 255765"/>
              <a:gd name="connsiteX5" fmla="*/ 66675 w 249097"/>
              <a:gd name="connsiteY5" fmla="*/ 34137 h 255765"/>
              <a:gd name="connsiteX6" fmla="*/ 63741 w 249097"/>
              <a:gd name="connsiteY6" fmla="*/ 34938 h 255765"/>
              <a:gd name="connsiteX7" fmla="*/ 61074 w 249097"/>
              <a:gd name="connsiteY7" fmla="*/ 40005 h 255765"/>
              <a:gd name="connsiteX8" fmla="*/ 77343 w 249097"/>
              <a:gd name="connsiteY8" fmla="*/ 54940 h 255765"/>
              <a:gd name="connsiteX9" fmla="*/ 1066 w 249097"/>
              <a:gd name="connsiteY9" fmla="*/ 176823 h 255765"/>
              <a:gd name="connsiteX10" fmla="*/ 533 w 249097"/>
              <a:gd name="connsiteY10" fmla="*/ 179222 h 255765"/>
              <a:gd name="connsiteX11" fmla="*/ 3200 w 249097"/>
              <a:gd name="connsiteY11" fmla="*/ 181622 h 255765"/>
              <a:gd name="connsiteX12" fmla="*/ 5866 w 249097"/>
              <a:gd name="connsiteY12" fmla="*/ 181622 h 255765"/>
              <a:gd name="connsiteX13" fmla="*/ 73609 w 249097"/>
              <a:gd name="connsiteY13" fmla="*/ 109881 h 255765"/>
              <a:gd name="connsiteX14" fmla="*/ 126682 w 249097"/>
              <a:gd name="connsiteY14" fmla="*/ 169088 h 255765"/>
              <a:gd name="connsiteX15" fmla="*/ 132550 w 249097"/>
              <a:gd name="connsiteY15" fmla="*/ 174155 h 255765"/>
              <a:gd name="connsiteX16" fmla="*/ 141084 w 249097"/>
              <a:gd name="connsiteY16" fmla="*/ 170955 h 255765"/>
              <a:gd name="connsiteX17" fmla="*/ 139750 w 249097"/>
              <a:gd name="connsiteY17" fmla="*/ 163220 h 255765"/>
              <a:gd name="connsiteX18" fmla="*/ 127215 w 249097"/>
              <a:gd name="connsiteY18" fmla="*/ 142151 h 255765"/>
              <a:gd name="connsiteX20" fmla="*/ 213626 w 249097"/>
              <a:gd name="connsiteY20" fmla="*/ 110148 h 255765"/>
              <a:gd name="connsiteX21" fmla="*/ 193890 w 249097"/>
              <a:gd name="connsiteY21" fmla="*/ 110947 h 255765"/>
              <a:gd name="connsiteX22" fmla="*/ 193890 w 249097"/>
              <a:gd name="connsiteY22" fmla="*/ 25070 h 255765"/>
              <a:gd name="connsiteX23" fmla="*/ 194424 w 249097"/>
              <a:gd name="connsiteY23" fmla="*/ 11468 h 255765"/>
              <a:gd name="connsiteX24" fmla="*/ 191491 w 249097"/>
              <a:gd name="connsiteY24" fmla="*/ 6400 h 255765"/>
              <a:gd name="connsiteX25" fmla="*/ 159219 w 249097"/>
              <a:gd name="connsiteY25" fmla="*/ 0 h 255765"/>
              <a:gd name="connsiteX26" fmla="*/ 156285 w 249097"/>
              <a:gd name="connsiteY26" fmla="*/ 1334 h 255765"/>
              <a:gd name="connsiteX27" fmla="*/ 154685 w 249097"/>
              <a:gd name="connsiteY27" fmla="*/ 6934 h 255765"/>
              <a:gd name="connsiteX28" fmla="*/ 177622 w 249097"/>
              <a:gd name="connsiteY28" fmla="*/ 20269 h 255765"/>
              <a:gd name="connsiteX29" fmla="*/ 177622 w 249097"/>
              <a:gd name="connsiteY29" fmla="*/ 209093 h 255765"/>
              <a:gd name="connsiteX30" fmla="*/ 178688 w 249097"/>
              <a:gd name="connsiteY30" fmla="*/ 255765 h 255765"/>
              <a:gd name="connsiteX31" fmla="*/ 188289 w 249097"/>
              <a:gd name="connsiteY31" fmla="*/ 255765 h 255765"/>
              <a:gd name="connsiteX32" fmla="*/ 193890 w 249097"/>
              <a:gd name="connsiteY32" fmla="*/ 202959 h 255765"/>
              <a:gd name="connsiteX33" fmla="*/ 193890 w 249097"/>
              <a:gd name="connsiteY33" fmla="*/ 120815 h 255765"/>
              <a:gd name="connsiteX34" fmla="*/ 241363 w 249097"/>
              <a:gd name="connsiteY34" fmla="*/ 120282 h 255765"/>
              <a:gd name="connsiteX35" fmla="*/ 245897 w 249097"/>
              <a:gd name="connsiteY35" fmla="*/ 119215 h 255765"/>
              <a:gd name="connsiteX36" fmla="*/ 249097 w 249097"/>
              <a:gd name="connsiteY36" fmla="*/ 110681 h 255765"/>
              <a:gd name="connsiteX37" fmla="*/ 245630 w 249097"/>
              <a:gd name="connsiteY37" fmla="*/ 106680 h 255765"/>
              <a:gd name="connsiteX38" fmla="*/ 222160 w 249097"/>
              <a:gd name="connsiteY38" fmla="*/ 105346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9097" h="255765">
                <a:moveTo>
                  <a:pt x="114413" y="135484"/>
                </a:moveTo>
                <a:lnTo>
                  <a:pt x="79742" y="99213"/>
                </a:lnTo>
                <a:cubicBezTo>
                  <a:pt x="87744" y="84544"/>
                  <a:pt x="93611" y="69609"/>
                  <a:pt x="96811" y="55207"/>
                </a:cubicBezTo>
                <a:cubicBezTo>
                  <a:pt x="97079" y="53873"/>
                  <a:pt x="97344" y="51473"/>
                  <a:pt x="97344" y="49873"/>
                </a:cubicBezTo>
                <a:cubicBezTo>
                  <a:pt x="97344" y="47740"/>
                  <a:pt x="96544" y="45872"/>
                  <a:pt x="94678" y="44806"/>
                </a:cubicBezTo>
                <a:cubicBezTo>
                  <a:pt x="89610" y="41339"/>
                  <a:pt x="75743" y="36005"/>
                  <a:pt x="66675" y="34137"/>
                </a:cubicBezTo>
                <a:cubicBezTo>
                  <a:pt x="65341" y="33872"/>
                  <a:pt x="64541" y="34137"/>
                  <a:pt x="63741" y="34938"/>
                </a:cubicBezTo>
                <a:lnTo>
                  <a:pt x="61074" y="40005"/>
                </a:lnTo>
                <a:cubicBezTo>
                  <a:pt x="68008" y="44006"/>
                  <a:pt x="74943" y="50140"/>
                  <a:pt x="77343" y="54940"/>
                </a:cubicBezTo>
                <a:cubicBezTo>
                  <a:pt x="68275" y="93612"/>
                  <a:pt x="39472" y="140284"/>
                  <a:pt x="1066" y="176823"/>
                </a:cubicBezTo>
                <a:cubicBezTo>
                  <a:pt x="0" y="178156"/>
                  <a:pt x="0" y="178689"/>
                  <a:pt x="533" y="179222"/>
                </a:cubicBezTo>
                <a:lnTo>
                  <a:pt x="3200" y="181622"/>
                </a:lnTo>
                <a:cubicBezTo>
                  <a:pt x="4001" y="182156"/>
                  <a:pt x="5066" y="182156"/>
                  <a:pt x="5866" y="181622"/>
                </a:cubicBezTo>
                <a:cubicBezTo>
                  <a:pt x="34403" y="160287"/>
                  <a:pt x="57341" y="135484"/>
                  <a:pt x="73609" y="109881"/>
                </a:cubicBezTo>
                <a:lnTo>
                  <a:pt x="126682" y="169088"/>
                </a:lnTo>
                <a:cubicBezTo>
                  <a:pt x="128549" y="171221"/>
                  <a:pt x="130950" y="173889"/>
                  <a:pt x="132550" y="174155"/>
                </a:cubicBezTo>
                <a:cubicBezTo>
                  <a:pt x="135217" y="175222"/>
                  <a:pt x="139485" y="173889"/>
                  <a:pt x="141084" y="170955"/>
                </a:cubicBezTo>
                <a:cubicBezTo>
                  <a:pt x="141618" y="169088"/>
                  <a:pt x="141350" y="166688"/>
                  <a:pt x="139750" y="163220"/>
                </a:cubicBezTo>
                <a:cubicBezTo>
                  <a:pt x="137351" y="157886"/>
                  <a:pt x="131750" y="148552"/>
                  <a:pt x="127215" y="142151"/>
                </a:cubicBezTo>
                <a:moveTo>
                  <a:pt x="213626" y="110148"/>
                </a:moveTo>
                <a:lnTo>
                  <a:pt x="193890" y="110947"/>
                </a:lnTo>
                <a:lnTo>
                  <a:pt x="193890" y="25070"/>
                </a:lnTo>
                <a:lnTo>
                  <a:pt x="194424" y="11468"/>
                </a:lnTo>
                <a:cubicBezTo>
                  <a:pt x="194424" y="9068"/>
                  <a:pt x="193624" y="7201"/>
                  <a:pt x="191491" y="6400"/>
                </a:cubicBezTo>
                <a:cubicBezTo>
                  <a:pt x="184290" y="3734"/>
                  <a:pt x="168287" y="267"/>
                  <a:pt x="159219" y="0"/>
                </a:cubicBezTo>
                <a:cubicBezTo>
                  <a:pt x="157353" y="0"/>
                  <a:pt x="156553" y="267"/>
                  <a:pt x="156285" y="1334"/>
                </a:cubicBezTo>
                <a:lnTo>
                  <a:pt x="154685" y="6934"/>
                </a:lnTo>
                <a:cubicBezTo>
                  <a:pt x="164019" y="10135"/>
                  <a:pt x="172554" y="14669"/>
                  <a:pt x="177622" y="20269"/>
                </a:cubicBezTo>
                <a:lnTo>
                  <a:pt x="177622" y="209093"/>
                </a:lnTo>
                <a:cubicBezTo>
                  <a:pt x="177622" y="220561"/>
                  <a:pt x="177888" y="244297"/>
                  <a:pt x="178688" y="255765"/>
                </a:cubicBezTo>
                <a:lnTo>
                  <a:pt x="188289" y="255765"/>
                </a:lnTo>
                <a:cubicBezTo>
                  <a:pt x="191757" y="241097"/>
                  <a:pt x="193890" y="217894"/>
                  <a:pt x="193890" y="202959"/>
                </a:cubicBezTo>
                <a:lnTo>
                  <a:pt x="193890" y="120815"/>
                </a:lnTo>
                <a:lnTo>
                  <a:pt x="241363" y="120282"/>
                </a:lnTo>
                <a:cubicBezTo>
                  <a:pt x="242697" y="120282"/>
                  <a:pt x="244563" y="120015"/>
                  <a:pt x="245897" y="119215"/>
                </a:cubicBezTo>
                <a:cubicBezTo>
                  <a:pt x="247497" y="118148"/>
                  <a:pt x="249097" y="115215"/>
                  <a:pt x="249097" y="110681"/>
                </a:cubicBezTo>
                <a:cubicBezTo>
                  <a:pt x="249097" y="108814"/>
                  <a:pt x="247497" y="107214"/>
                  <a:pt x="245630" y="106680"/>
                </a:cubicBezTo>
                <a:cubicBezTo>
                  <a:pt x="240563" y="105613"/>
                  <a:pt x="229894" y="105080"/>
                  <a:pt x="222160" y="105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4" name="Freeform 184"/>
          <p:cNvSpPr/>
          <p:nvPr/>
        </p:nvSpPr>
        <p:spPr>
          <a:xfrm>
            <a:off x="10793301" y="6802578"/>
            <a:ext cx="209359" cy="255765"/>
          </a:xfrm>
          <a:custGeom>
            <a:avLst/>
            <a:gdLst>
              <a:gd name="connsiteX0" fmla="*/ 146685 w 209359"/>
              <a:gd name="connsiteY0" fmla="*/ 133617 h 255765"/>
              <a:gd name="connsiteX1" fmla="*/ 114147 w 209359"/>
              <a:gd name="connsiteY1" fmla="*/ 134684 h 255765"/>
              <a:gd name="connsiteX2" fmla="*/ 106413 w 209359"/>
              <a:gd name="connsiteY2" fmla="*/ 134417 h 255765"/>
              <a:gd name="connsiteX3" fmla="*/ 112013 w 209359"/>
              <a:gd name="connsiteY3" fmla="*/ 108814 h 255765"/>
              <a:gd name="connsiteX4" fmla="*/ 106413 w 209359"/>
              <a:gd name="connsiteY4" fmla="*/ 83478 h 255765"/>
              <a:gd name="connsiteX5" fmla="*/ 110413 w 209359"/>
              <a:gd name="connsiteY5" fmla="*/ 85611 h 255765"/>
              <a:gd name="connsiteX6" fmla="*/ 124282 w 209359"/>
              <a:gd name="connsiteY6" fmla="*/ 82944 h 255765"/>
              <a:gd name="connsiteX7" fmla="*/ 146685 w 209359"/>
              <a:gd name="connsiteY7" fmla="*/ 82144 h 255765"/>
              <a:gd name="connsiteX9" fmla="*/ 56274 w 209359"/>
              <a:gd name="connsiteY9" fmla="*/ 150685 h 255765"/>
              <a:gd name="connsiteX10" fmla="*/ 16802 w 209359"/>
              <a:gd name="connsiteY10" fmla="*/ 108814 h 255765"/>
              <a:gd name="connsiteX11" fmla="*/ 56274 w 209359"/>
              <a:gd name="connsiteY11" fmla="*/ 66942 h 255765"/>
              <a:gd name="connsiteX12" fmla="*/ 96013 w 209359"/>
              <a:gd name="connsiteY12" fmla="*/ 108814 h 255765"/>
              <a:gd name="connsiteX13" fmla="*/ 56274 w 209359"/>
              <a:gd name="connsiteY13" fmla="*/ 150685 h 255765"/>
              <a:gd name="connsiteX15" fmla="*/ 127482 w 209359"/>
              <a:gd name="connsiteY15" fmla="*/ 25870 h 255765"/>
              <a:gd name="connsiteX16" fmla="*/ 146685 w 209359"/>
              <a:gd name="connsiteY16" fmla="*/ 37071 h 255765"/>
              <a:gd name="connsiteX17" fmla="*/ 146685 w 209359"/>
              <a:gd name="connsiteY17" fmla="*/ 72810 h 255765"/>
              <a:gd name="connsiteX18" fmla="*/ 113347 w 209359"/>
              <a:gd name="connsiteY18" fmla="*/ 73876 h 255765"/>
              <a:gd name="connsiteX19" fmla="*/ 98946 w 209359"/>
              <a:gd name="connsiteY19" fmla="*/ 72543 h 255765"/>
              <a:gd name="connsiteX20" fmla="*/ 56274 w 209359"/>
              <a:gd name="connsiteY20" fmla="*/ 54407 h 255765"/>
              <a:gd name="connsiteX21" fmla="*/ 0 w 209359"/>
              <a:gd name="connsiteY21" fmla="*/ 108814 h 255765"/>
              <a:gd name="connsiteX22" fmla="*/ 56274 w 209359"/>
              <a:gd name="connsiteY22" fmla="*/ 163754 h 255765"/>
              <a:gd name="connsiteX23" fmla="*/ 102146 w 209359"/>
              <a:gd name="connsiteY23" fmla="*/ 141351 h 255765"/>
              <a:gd name="connsiteX24" fmla="*/ 110947 w 209359"/>
              <a:gd name="connsiteY24" fmla="*/ 146418 h 255765"/>
              <a:gd name="connsiteX25" fmla="*/ 124816 w 209359"/>
              <a:gd name="connsiteY25" fmla="*/ 143752 h 255765"/>
              <a:gd name="connsiteX26" fmla="*/ 146685 w 209359"/>
              <a:gd name="connsiteY26" fmla="*/ 142951 h 255765"/>
              <a:gd name="connsiteX27" fmla="*/ 146685 w 209359"/>
              <a:gd name="connsiteY27" fmla="*/ 194691 h 255765"/>
              <a:gd name="connsiteX28" fmla="*/ 147751 w 209359"/>
              <a:gd name="connsiteY28" fmla="*/ 238163 h 255765"/>
              <a:gd name="connsiteX29" fmla="*/ 156819 w 209359"/>
              <a:gd name="connsiteY29" fmla="*/ 238163 h 255765"/>
              <a:gd name="connsiteX30" fmla="*/ 162420 w 209359"/>
              <a:gd name="connsiteY30" fmla="*/ 188557 h 255765"/>
              <a:gd name="connsiteX31" fmla="*/ 162420 w 209359"/>
              <a:gd name="connsiteY31" fmla="*/ 40539 h 255765"/>
              <a:gd name="connsiteX32" fmla="*/ 162954 w 209359"/>
              <a:gd name="connsiteY32" fmla="*/ 29337 h 255765"/>
              <a:gd name="connsiteX33" fmla="*/ 160020 w 209359"/>
              <a:gd name="connsiteY33" fmla="*/ 24803 h 255765"/>
              <a:gd name="connsiteX34" fmla="*/ 132283 w 209359"/>
              <a:gd name="connsiteY34" fmla="*/ 18669 h 255765"/>
              <a:gd name="connsiteX35" fmla="*/ 129350 w 209359"/>
              <a:gd name="connsiteY35" fmla="*/ 20269 h 255765"/>
              <a:gd name="connsiteX37" fmla="*/ 171222 w 209359"/>
              <a:gd name="connsiteY37" fmla="*/ 6934 h 255765"/>
              <a:gd name="connsiteX38" fmla="*/ 192291 w 209359"/>
              <a:gd name="connsiteY38" fmla="*/ 19469 h 255765"/>
              <a:gd name="connsiteX39" fmla="*/ 192291 w 209359"/>
              <a:gd name="connsiteY39" fmla="*/ 211760 h 255765"/>
              <a:gd name="connsiteX40" fmla="*/ 193357 w 209359"/>
              <a:gd name="connsiteY40" fmla="*/ 255765 h 255765"/>
              <a:gd name="connsiteX41" fmla="*/ 202958 w 209359"/>
              <a:gd name="connsiteY41" fmla="*/ 255765 h 255765"/>
              <a:gd name="connsiteX42" fmla="*/ 208559 w 209359"/>
              <a:gd name="connsiteY42" fmla="*/ 205625 h 255765"/>
              <a:gd name="connsiteX43" fmla="*/ 208559 w 209359"/>
              <a:gd name="connsiteY43" fmla="*/ 23737 h 255765"/>
              <a:gd name="connsiteX44" fmla="*/ 209093 w 209359"/>
              <a:gd name="connsiteY44" fmla="*/ 11202 h 255765"/>
              <a:gd name="connsiteX45" fmla="*/ 205891 w 209359"/>
              <a:gd name="connsiteY45" fmla="*/ 6135 h 255765"/>
              <a:gd name="connsiteX46" fmla="*/ 175755 w 209359"/>
              <a:gd name="connsiteY46" fmla="*/ 0 h 255765"/>
              <a:gd name="connsiteX47" fmla="*/ 173088 w 209359"/>
              <a:gd name="connsiteY47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09359" h="255765">
                <a:moveTo>
                  <a:pt x="146685" y="133617"/>
                </a:moveTo>
                <a:cubicBezTo>
                  <a:pt x="136551" y="134150"/>
                  <a:pt x="121616" y="134684"/>
                  <a:pt x="114147" y="134684"/>
                </a:cubicBezTo>
                <a:cubicBezTo>
                  <a:pt x="111480" y="134684"/>
                  <a:pt x="108814" y="134417"/>
                  <a:pt x="106413" y="134417"/>
                </a:cubicBezTo>
                <a:cubicBezTo>
                  <a:pt x="109880" y="126950"/>
                  <a:pt x="112013" y="118148"/>
                  <a:pt x="112013" y="108814"/>
                </a:cubicBezTo>
                <a:cubicBezTo>
                  <a:pt x="112013" y="99479"/>
                  <a:pt x="109880" y="90945"/>
                  <a:pt x="106413" y="83478"/>
                </a:cubicBezTo>
                <a:cubicBezTo>
                  <a:pt x="107747" y="84278"/>
                  <a:pt x="109080" y="85078"/>
                  <a:pt x="110413" y="85611"/>
                </a:cubicBezTo>
                <a:cubicBezTo>
                  <a:pt x="114147" y="84544"/>
                  <a:pt x="120282" y="83210"/>
                  <a:pt x="124282" y="82944"/>
                </a:cubicBezTo>
                <a:cubicBezTo>
                  <a:pt x="129082" y="82410"/>
                  <a:pt x="139485" y="81877"/>
                  <a:pt x="146685" y="82144"/>
                </a:cubicBezTo>
                <a:moveTo>
                  <a:pt x="56274" y="150685"/>
                </a:moveTo>
                <a:cubicBezTo>
                  <a:pt x="34137" y="150685"/>
                  <a:pt x="16802" y="134951"/>
                  <a:pt x="16802" y="108814"/>
                </a:cubicBezTo>
                <a:cubicBezTo>
                  <a:pt x="16802" y="82677"/>
                  <a:pt x="34137" y="66942"/>
                  <a:pt x="56274" y="66942"/>
                </a:cubicBezTo>
                <a:cubicBezTo>
                  <a:pt x="78676" y="66942"/>
                  <a:pt x="96013" y="82677"/>
                  <a:pt x="96013" y="108814"/>
                </a:cubicBezTo>
                <a:cubicBezTo>
                  <a:pt x="96013" y="134951"/>
                  <a:pt x="78676" y="150685"/>
                  <a:pt x="56274" y="150685"/>
                </a:cubicBezTo>
                <a:moveTo>
                  <a:pt x="127482" y="25870"/>
                </a:moveTo>
                <a:cubicBezTo>
                  <a:pt x="135217" y="28270"/>
                  <a:pt x="142684" y="32271"/>
                  <a:pt x="146685" y="37071"/>
                </a:cubicBezTo>
                <a:lnTo>
                  <a:pt x="146685" y="72810"/>
                </a:lnTo>
                <a:cubicBezTo>
                  <a:pt x="136551" y="73343"/>
                  <a:pt x="121348" y="73876"/>
                  <a:pt x="113347" y="73876"/>
                </a:cubicBezTo>
                <a:cubicBezTo>
                  <a:pt x="108280" y="73876"/>
                  <a:pt x="103479" y="73343"/>
                  <a:pt x="98946" y="72543"/>
                </a:cubicBezTo>
                <a:cubicBezTo>
                  <a:pt x="89078" y="61075"/>
                  <a:pt x="73875" y="54407"/>
                  <a:pt x="56274" y="54407"/>
                </a:cubicBezTo>
                <a:cubicBezTo>
                  <a:pt x="24269" y="54407"/>
                  <a:pt x="0" y="76810"/>
                  <a:pt x="0" y="108814"/>
                </a:cubicBezTo>
                <a:cubicBezTo>
                  <a:pt x="0" y="141084"/>
                  <a:pt x="24269" y="163754"/>
                  <a:pt x="56274" y="163754"/>
                </a:cubicBezTo>
                <a:cubicBezTo>
                  <a:pt x="75743" y="163754"/>
                  <a:pt x="92278" y="155219"/>
                  <a:pt x="102146" y="141351"/>
                </a:cubicBezTo>
                <a:cubicBezTo>
                  <a:pt x="104813" y="143218"/>
                  <a:pt x="107747" y="145085"/>
                  <a:pt x="110947" y="146418"/>
                </a:cubicBezTo>
                <a:cubicBezTo>
                  <a:pt x="114947" y="145352"/>
                  <a:pt x="120814" y="144018"/>
                  <a:pt x="124816" y="143752"/>
                </a:cubicBezTo>
                <a:cubicBezTo>
                  <a:pt x="129616" y="143218"/>
                  <a:pt x="139750" y="142951"/>
                  <a:pt x="146685" y="142951"/>
                </a:cubicBezTo>
                <a:lnTo>
                  <a:pt x="146685" y="194691"/>
                </a:lnTo>
                <a:cubicBezTo>
                  <a:pt x="146685" y="205359"/>
                  <a:pt x="146685" y="227229"/>
                  <a:pt x="147751" y="238163"/>
                </a:cubicBezTo>
                <a:lnTo>
                  <a:pt x="156819" y="238163"/>
                </a:lnTo>
                <a:cubicBezTo>
                  <a:pt x="160286" y="224561"/>
                  <a:pt x="162420" y="202426"/>
                  <a:pt x="162420" y="188557"/>
                </a:cubicBezTo>
                <a:lnTo>
                  <a:pt x="162420" y="40539"/>
                </a:lnTo>
                <a:lnTo>
                  <a:pt x="162954" y="29337"/>
                </a:lnTo>
                <a:cubicBezTo>
                  <a:pt x="162954" y="26937"/>
                  <a:pt x="162154" y="25603"/>
                  <a:pt x="160020" y="24803"/>
                </a:cubicBezTo>
                <a:cubicBezTo>
                  <a:pt x="153885" y="21869"/>
                  <a:pt x="140018" y="18936"/>
                  <a:pt x="132283" y="18669"/>
                </a:cubicBezTo>
                <a:cubicBezTo>
                  <a:pt x="130416" y="18669"/>
                  <a:pt x="129616" y="19203"/>
                  <a:pt x="129350" y="20269"/>
                </a:cubicBezTo>
                <a:moveTo>
                  <a:pt x="171222" y="6934"/>
                </a:moveTo>
                <a:cubicBezTo>
                  <a:pt x="180022" y="9868"/>
                  <a:pt x="188023" y="14135"/>
                  <a:pt x="192291" y="19469"/>
                </a:cubicBezTo>
                <a:lnTo>
                  <a:pt x="192291" y="211760"/>
                </a:lnTo>
                <a:cubicBezTo>
                  <a:pt x="192291" y="222962"/>
                  <a:pt x="192824" y="245364"/>
                  <a:pt x="193357" y="255765"/>
                </a:cubicBezTo>
                <a:lnTo>
                  <a:pt x="202958" y="255765"/>
                </a:lnTo>
                <a:cubicBezTo>
                  <a:pt x="206425" y="242164"/>
                  <a:pt x="208559" y="220028"/>
                  <a:pt x="208559" y="205625"/>
                </a:cubicBezTo>
                <a:lnTo>
                  <a:pt x="208559" y="23737"/>
                </a:lnTo>
                <a:lnTo>
                  <a:pt x="209093" y="11202"/>
                </a:lnTo>
                <a:cubicBezTo>
                  <a:pt x="209359" y="8801"/>
                  <a:pt x="208559" y="7201"/>
                  <a:pt x="205891" y="6135"/>
                </a:cubicBezTo>
                <a:cubicBezTo>
                  <a:pt x="199491" y="3467"/>
                  <a:pt x="184290" y="267"/>
                  <a:pt x="175755" y="0"/>
                </a:cubicBezTo>
                <a:cubicBezTo>
                  <a:pt x="174155" y="0"/>
                  <a:pt x="173355" y="267"/>
                  <a:pt x="173088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5" name="Freeform 185"/>
          <p:cNvSpPr/>
          <p:nvPr/>
        </p:nvSpPr>
        <p:spPr>
          <a:xfrm>
            <a:off x="11041064" y="6802578"/>
            <a:ext cx="217628" cy="248297"/>
          </a:xfrm>
          <a:custGeom>
            <a:avLst/>
            <a:gdLst>
              <a:gd name="connsiteX0" fmla="*/ 184290 w 217628"/>
              <a:gd name="connsiteY0" fmla="*/ 237363 h 248297"/>
              <a:gd name="connsiteX1" fmla="*/ 94413 w 217628"/>
              <a:gd name="connsiteY1" fmla="*/ 238163 h 248297"/>
              <a:gd name="connsiteX2" fmla="*/ 89878 w 217628"/>
              <a:gd name="connsiteY2" fmla="*/ 233629 h 248297"/>
              <a:gd name="connsiteX3" fmla="*/ 89878 w 217628"/>
              <a:gd name="connsiteY3" fmla="*/ 205093 h 248297"/>
              <a:gd name="connsiteX4" fmla="*/ 197359 w 217628"/>
              <a:gd name="connsiteY4" fmla="*/ 203759 h 248297"/>
              <a:gd name="connsiteX5" fmla="*/ 199493 w 217628"/>
              <a:gd name="connsiteY5" fmla="*/ 198158 h 248297"/>
              <a:gd name="connsiteX6" fmla="*/ 198425 w 217628"/>
              <a:gd name="connsiteY6" fmla="*/ 196024 h 248297"/>
              <a:gd name="connsiteX7" fmla="*/ 193625 w 217628"/>
              <a:gd name="connsiteY7" fmla="*/ 193625 h 248297"/>
              <a:gd name="connsiteX8" fmla="*/ 198959 w 217628"/>
              <a:gd name="connsiteY8" fmla="*/ 164821 h 248297"/>
              <a:gd name="connsiteX9" fmla="*/ 201626 w 217628"/>
              <a:gd name="connsiteY9" fmla="*/ 159220 h 248297"/>
              <a:gd name="connsiteX10" fmla="*/ 201093 w 217628"/>
              <a:gd name="connsiteY10" fmla="*/ 155753 h 248297"/>
              <a:gd name="connsiteX11" fmla="*/ 192025 w 217628"/>
              <a:gd name="connsiteY11" fmla="*/ 150685 h 248297"/>
              <a:gd name="connsiteX12" fmla="*/ 187758 w 217628"/>
              <a:gd name="connsiteY12" fmla="*/ 150685 h 248297"/>
              <a:gd name="connsiteX13" fmla="*/ 180556 w 217628"/>
              <a:gd name="connsiteY13" fmla="*/ 154419 h 248297"/>
              <a:gd name="connsiteX14" fmla="*/ 82144 w 217628"/>
              <a:gd name="connsiteY14" fmla="*/ 155753 h 248297"/>
              <a:gd name="connsiteX15" fmla="*/ 58942 w 217628"/>
              <a:gd name="connsiteY15" fmla="*/ 153619 h 248297"/>
              <a:gd name="connsiteX16" fmla="*/ 57609 w 217628"/>
              <a:gd name="connsiteY16" fmla="*/ 156287 h 248297"/>
              <a:gd name="connsiteX17" fmla="*/ 58409 w 217628"/>
              <a:gd name="connsiteY17" fmla="*/ 158687 h 248297"/>
              <a:gd name="connsiteX18" fmla="*/ 79211 w 217628"/>
              <a:gd name="connsiteY18" fmla="*/ 169088 h 248297"/>
              <a:gd name="connsiteX19" fmla="*/ 99747 w 217628"/>
              <a:gd name="connsiteY19" fmla="*/ 164821 h 248297"/>
              <a:gd name="connsiteX20" fmla="*/ 180023 w 217628"/>
              <a:gd name="connsiteY20" fmla="*/ 163754 h 248297"/>
              <a:gd name="connsiteX21" fmla="*/ 179491 w 217628"/>
              <a:gd name="connsiteY21" fmla="*/ 193357 h 248297"/>
              <a:gd name="connsiteX22" fmla="*/ 175490 w 217628"/>
              <a:gd name="connsiteY22" fmla="*/ 194691 h 248297"/>
              <a:gd name="connsiteX23" fmla="*/ 90412 w 217628"/>
              <a:gd name="connsiteY23" fmla="*/ 196024 h 248297"/>
              <a:gd name="connsiteX24" fmla="*/ 61609 w 217628"/>
              <a:gd name="connsiteY24" fmla="*/ 194691 h 248297"/>
              <a:gd name="connsiteX25" fmla="*/ 58675 w 217628"/>
              <a:gd name="connsiteY25" fmla="*/ 196024 h 248297"/>
              <a:gd name="connsiteX26" fmla="*/ 57875 w 217628"/>
              <a:gd name="connsiteY26" fmla="*/ 200559 h 248297"/>
              <a:gd name="connsiteX27" fmla="*/ 72810 w 217628"/>
              <a:gd name="connsiteY27" fmla="*/ 206693 h 248297"/>
              <a:gd name="connsiteX28" fmla="*/ 72810 w 217628"/>
              <a:gd name="connsiteY28" fmla="*/ 232296 h 248297"/>
              <a:gd name="connsiteX29" fmla="*/ 91212 w 217628"/>
              <a:gd name="connsiteY29" fmla="*/ 248297 h 248297"/>
              <a:gd name="connsiteX30" fmla="*/ 211761 w 217628"/>
              <a:gd name="connsiteY30" fmla="*/ 247765 h 248297"/>
              <a:gd name="connsiteX31" fmla="*/ 214962 w 217628"/>
              <a:gd name="connsiteY31" fmla="*/ 246431 h 248297"/>
              <a:gd name="connsiteX32" fmla="*/ 217628 w 217628"/>
              <a:gd name="connsiteY32" fmla="*/ 238430 h 248297"/>
              <a:gd name="connsiteX33" fmla="*/ 214428 w 217628"/>
              <a:gd name="connsiteY33" fmla="*/ 234963 h 248297"/>
              <a:gd name="connsiteX34" fmla="*/ 192025 w 217628"/>
              <a:gd name="connsiteY34" fmla="*/ 233362 h 248297"/>
              <a:gd name="connsiteX36" fmla="*/ 133084 w 217628"/>
              <a:gd name="connsiteY36" fmla="*/ 136017 h 248297"/>
              <a:gd name="connsiteX37" fmla="*/ 138419 w 217628"/>
              <a:gd name="connsiteY37" fmla="*/ 139485 h 248297"/>
              <a:gd name="connsiteX38" fmla="*/ 146153 w 217628"/>
              <a:gd name="connsiteY38" fmla="*/ 135484 h 248297"/>
              <a:gd name="connsiteX39" fmla="*/ 145086 w 217628"/>
              <a:gd name="connsiteY39" fmla="*/ 129616 h 248297"/>
              <a:gd name="connsiteX40" fmla="*/ 134951 w 217628"/>
              <a:gd name="connsiteY40" fmla="*/ 113615 h 248297"/>
              <a:gd name="connsiteX41" fmla="*/ 124016 w 217628"/>
              <a:gd name="connsiteY41" fmla="*/ 109881 h 248297"/>
              <a:gd name="connsiteX42" fmla="*/ 95213 w 217628"/>
              <a:gd name="connsiteY42" fmla="*/ 84278 h 248297"/>
              <a:gd name="connsiteX43" fmla="*/ 127217 w 217628"/>
              <a:gd name="connsiteY43" fmla="*/ 40539 h 248297"/>
              <a:gd name="connsiteX44" fmla="*/ 132018 w 217628"/>
              <a:gd name="connsiteY44" fmla="*/ 33338 h 248297"/>
              <a:gd name="connsiteX45" fmla="*/ 131750 w 217628"/>
              <a:gd name="connsiteY45" fmla="*/ 30137 h 248297"/>
              <a:gd name="connsiteX46" fmla="*/ 120816 w 217628"/>
              <a:gd name="connsiteY46" fmla="*/ 25070 h 248297"/>
              <a:gd name="connsiteX47" fmla="*/ 116549 w 217628"/>
              <a:gd name="connsiteY47" fmla="*/ 25070 h 248297"/>
              <a:gd name="connsiteX48" fmla="*/ 108548 w 217628"/>
              <a:gd name="connsiteY48" fmla="*/ 29070 h 248297"/>
              <a:gd name="connsiteX49" fmla="*/ 33606 w 217628"/>
              <a:gd name="connsiteY49" fmla="*/ 30671 h 248297"/>
              <a:gd name="connsiteX50" fmla="*/ 11469 w 217628"/>
              <a:gd name="connsiteY50" fmla="*/ 28804 h 248297"/>
              <a:gd name="connsiteX51" fmla="*/ 10136 w 217628"/>
              <a:gd name="connsiteY51" fmla="*/ 32003 h 248297"/>
              <a:gd name="connsiteX52" fmla="*/ 10936 w 217628"/>
              <a:gd name="connsiteY52" fmla="*/ 33872 h 248297"/>
              <a:gd name="connsiteX53" fmla="*/ 30138 w 217628"/>
              <a:gd name="connsiteY53" fmla="*/ 44806 h 248297"/>
              <a:gd name="connsiteX54" fmla="*/ 48806 w 217628"/>
              <a:gd name="connsiteY54" fmla="*/ 40539 h 248297"/>
              <a:gd name="connsiteX55" fmla="*/ 106947 w 217628"/>
              <a:gd name="connsiteY55" fmla="*/ 39205 h 248297"/>
              <a:gd name="connsiteX56" fmla="*/ 1068 w 217628"/>
              <a:gd name="connsiteY56" fmla="*/ 145085 h 248297"/>
              <a:gd name="connsiteX57" fmla="*/ 1068 w 217628"/>
              <a:gd name="connsiteY57" fmla="*/ 147218 h 248297"/>
              <a:gd name="connsiteX58" fmla="*/ 3468 w 217628"/>
              <a:gd name="connsiteY58" fmla="*/ 149619 h 248297"/>
              <a:gd name="connsiteX59" fmla="*/ 5601 w 217628"/>
              <a:gd name="connsiteY59" fmla="*/ 149085 h 248297"/>
              <a:gd name="connsiteX60" fmla="*/ 87212 w 217628"/>
              <a:gd name="connsiteY60" fmla="*/ 92278 h 248297"/>
              <a:gd name="connsiteX62" fmla="*/ 122950 w 217628"/>
              <a:gd name="connsiteY62" fmla="*/ 77610 h 248297"/>
              <a:gd name="connsiteX63" fmla="*/ 123750 w 217628"/>
              <a:gd name="connsiteY63" fmla="*/ 80010 h 248297"/>
              <a:gd name="connsiteX64" fmla="*/ 142686 w 217628"/>
              <a:gd name="connsiteY64" fmla="*/ 90945 h 248297"/>
              <a:gd name="connsiteX65" fmla="*/ 159755 w 217628"/>
              <a:gd name="connsiteY65" fmla="*/ 86411 h 248297"/>
              <a:gd name="connsiteX66" fmla="*/ 184558 w 217628"/>
              <a:gd name="connsiteY66" fmla="*/ 85078 h 248297"/>
              <a:gd name="connsiteX67" fmla="*/ 184558 w 217628"/>
              <a:gd name="connsiteY67" fmla="*/ 106413 h 248297"/>
              <a:gd name="connsiteX68" fmla="*/ 185624 w 217628"/>
              <a:gd name="connsiteY68" fmla="*/ 142151 h 248297"/>
              <a:gd name="connsiteX69" fmla="*/ 195492 w 217628"/>
              <a:gd name="connsiteY69" fmla="*/ 142151 h 248297"/>
              <a:gd name="connsiteX70" fmla="*/ 200827 w 217628"/>
              <a:gd name="connsiteY70" fmla="*/ 100812 h 248297"/>
              <a:gd name="connsiteX71" fmla="*/ 200827 w 217628"/>
              <a:gd name="connsiteY71" fmla="*/ 25070 h 248297"/>
              <a:gd name="connsiteX72" fmla="*/ 201359 w 217628"/>
              <a:gd name="connsiteY72" fmla="*/ 11468 h 248297"/>
              <a:gd name="connsiteX73" fmla="*/ 198425 w 217628"/>
              <a:gd name="connsiteY73" fmla="*/ 6400 h 248297"/>
              <a:gd name="connsiteX74" fmla="*/ 166156 w 217628"/>
              <a:gd name="connsiteY74" fmla="*/ 0 h 248297"/>
              <a:gd name="connsiteX75" fmla="*/ 163488 w 217628"/>
              <a:gd name="connsiteY75" fmla="*/ 1334 h 248297"/>
              <a:gd name="connsiteX76" fmla="*/ 161621 w 217628"/>
              <a:gd name="connsiteY76" fmla="*/ 7201 h 248297"/>
              <a:gd name="connsiteX77" fmla="*/ 184558 w 217628"/>
              <a:gd name="connsiteY77" fmla="*/ 20269 h 248297"/>
              <a:gd name="connsiteX78" fmla="*/ 184558 w 217628"/>
              <a:gd name="connsiteY78" fmla="*/ 74943 h 248297"/>
              <a:gd name="connsiteX79" fmla="*/ 145352 w 217628"/>
              <a:gd name="connsiteY79" fmla="*/ 76276 h 248297"/>
              <a:gd name="connsiteX80" fmla="*/ 124016 w 217628"/>
              <a:gd name="connsiteY80" fmla="*/ 74943 h 2482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17628" h="248297">
                <a:moveTo>
                  <a:pt x="184290" y="237363"/>
                </a:moveTo>
                <a:cubicBezTo>
                  <a:pt x="168289" y="238163"/>
                  <a:pt x="114950" y="238430"/>
                  <a:pt x="94413" y="238163"/>
                </a:cubicBezTo>
                <a:cubicBezTo>
                  <a:pt x="91212" y="238163"/>
                  <a:pt x="89878" y="236830"/>
                  <a:pt x="89878" y="233629"/>
                </a:cubicBezTo>
                <a:lnTo>
                  <a:pt x="89878" y="205093"/>
                </a:lnTo>
                <a:lnTo>
                  <a:pt x="197359" y="203759"/>
                </a:lnTo>
                <a:cubicBezTo>
                  <a:pt x="198693" y="202959"/>
                  <a:pt x="199493" y="200559"/>
                  <a:pt x="199493" y="198158"/>
                </a:cubicBezTo>
                <a:cubicBezTo>
                  <a:pt x="199493" y="197358"/>
                  <a:pt x="199225" y="196558"/>
                  <a:pt x="198425" y="196024"/>
                </a:cubicBezTo>
                <a:lnTo>
                  <a:pt x="193625" y="193625"/>
                </a:lnTo>
                <a:cubicBezTo>
                  <a:pt x="195492" y="186690"/>
                  <a:pt x="198425" y="173088"/>
                  <a:pt x="198959" y="164821"/>
                </a:cubicBezTo>
                <a:lnTo>
                  <a:pt x="201626" y="159220"/>
                </a:lnTo>
                <a:cubicBezTo>
                  <a:pt x="202159" y="157620"/>
                  <a:pt x="202159" y="156553"/>
                  <a:pt x="201093" y="155753"/>
                </a:cubicBezTo>
                <a:cubicBezTo>
                  <a:pt x="199225" y="154419"/>
                  <a:pt x="194425" y="151753"/>
                  <a:pt x="192025" y="150685"/>
                </a:cubicBezTo>
                <a:cubicBezTo>
                  <a:pt x="190691" y="150153"/>
                  <a:pt x="189091" y="150153"/>
                  <a:pt x="187758" y="150685"/>
                </a:cubicBezTo>
                <a:lnTo>
                  <a:pt x="180556" y="154419"/>
                </a:lnTo>
                <a:cubicBezTo>
                  <a:pt x="163488" y="155219"/>
                  <a:pt x="96279" y="155753"/>
                  <a:pt x="82144" y="155753"/>
                </a:cubicBezTo>
                <a:cubicBezTo>
                  <a:pt x="75478" y="155753"/>
                  <a:pt x="65875" y="154953"/>
                  <a:pt x="58942" y="153619"/>
                </a:cubicBezTo>
                <a:lnTo>
                  <a:pt x="57609" y="156287"/>
                </a:lnTo>
                <a:cubicBezTo>
                  <a:pt x="57341" y="157087"/>
                  <a:pt x="57341" y="157886"/>
                  <a:pt x="58409" y="158687"/>
                </a:cubicBezTo>
                <a:cubicBezTo>
                  <a:pt x="63742" y="162687"/>
                  <a:pt x="70943" y="166421"/>
                  <a:pt x="79211" y="169088"/>
                </a:cubicBezTo>
                <a:cubicBezTo>
                  <a:pt x="85345" y="166954"/>
                  <a:pt x="95213" y="165088"/>
                  <a:pt x="99747" y="164821"/>
                </a:cubicBezTo>
                <a:cubicBezTo>
                  <a:pt x="110948" y="164287"/>
                  <a:pt x="164022" y="163487"/>
                  <a:pt x="180023" y="163754"/>
                </a:cubicBezTo>
                <a:cubicBezTo>
                  <a:pt x="180291" y="170421"/>
                  <a:pt x="180023" y="186424"/>
                  <a:pt x="179491" y="193357"/>
                </a:cubicBezTo>
                <a:lnTo>
                  <a:pt x="175490" y="194691"/>
                </a:lnTo>
                <a:cubicBezTo>
                  <a:pt x="164822" y="195225"/>
                  <a:pt x="107215" y="196024"/>
                  <a:pt x="90412" y="196024"/>
                </a:cubicBezTo>
                <a:cubicBezTo>
                  <a:pt x="84278" y="195225"/>
                  <a:pt x="68009" y="194691"/>
                  <a:pt x="61609" y="194691"/>
                </a:cubicBezTo>
                <a:cubicBezTo>
                  <a:pt x="59742" y="194691"/>
                  <a:pt x="58942" y="195225"/>
                  <a:pt x="58675" y="196024"/>
                </a:cubicBezTo>
                <a:lnTo>
                  <a:pt x="57875" y="200559"/>
                </a:lnTo>
                <a:cubicBezTo>
                  <a:pt x="63742" y="201626"/>
                  <a:pt x="69343" y="203759"/>
                  <a:pt x="72810" y="206693"/>
                </a:cubicBezTo>
                <a:lnTo>
                  <a:pt x="72810" y="232296"/>
                </a:lnTo>
                <a:cubicBezTo>
                  <a:pt x="72810" y="244031"/>
                  <a:pt x="77077" y="248297"/>
                  <a:pt x="91212" y="248297"/>
                </a:cubicBezTo>
                <a:lnTo>
                  <a:pt x="211761" y="247765"/>
                </a:lnTo>
                <a:cubicBezTo>
                  <a:pt x="213094" y="247765"/>
                  <a:pt x="213894" y="247497"/>
                  <a:pt x="214962" y="246431"/>
                </a:cubicBezTo>
                <a:cubicBezTo>
                  <a:pt x="216028" y="245364"/>
                  <a:pt x="217628" y="242431"/>
                  <a:pt x="217628" y="238430"/>
                </a:cubicBezTo>
                <a:cubicBezTo>
                  <a:pt x="217628" y="236563"/>
                  <a:pt x="216294" y="235496"/>
                  <a:pt x="214428" y="234963"/>
                </a:cubicBezTo>
                <a:cubicBezTo>
                  <a:pt x="209893" y="234162"/>
                  <a:pt x="198959" y="233362"/>
                  <a:pt x="192025" y="233362"/>
                </a:cubicBezTo>
                <a:moveTo>
                  <a:pt x="133084" y="136017"/>
                </a:moveTo>
                <a:cubicBezTo>
                  <a:pt x="134684" y="137351"/>
                  <a:pt x="137085" y="139218"/>
                  <a:pt x="138419" y="139485"/>
                </a:cubicBezTo>
                <a:cubicBezTo>
                  <a:pt x="141353" y="140018"/>
                  <a:pt x="145086" y="138418"/>
                  <a:pt x="146153" y="135484"/>
                </a:cubicBezTo>
                <a:cubicBezTo>
                  <a:pt x="146686" y="134150"/>
                  <a:pt x="146153" y="132283"/>
                  <a:pt x="145086" y="129616"/>
                </a:cubicBezTo>
                <a:cubicBezTo>
                  <a:pt x="142953" y="125350"/>
                  <a:pt x="138685" y="118415"/>
                  <a:pt x="134951" y="113615"/>
                </a:cubicBezTo>
                <a:lnTo>
                  <a:pt x="124016" y="109881"/>
                </a:lnTo>
                <a:lnTo>
                  <a:pt x="95213" y="84278"/>
                </a:lnTo>
                <a:cubicBezTo>
                  <a:pt x="108815" y="70142"/>
                  <a:pt x="119749" y="55207"/>
                  <a:pt x="127217" y="40539"/>
                </a:cubicBezTo>
                <a:lnTo>
                  <a:pt x="132018" y="33338"/>
                </a:lnTo>
                <a:cubicBezTo>
                  <a:pt x="132818" y="32271"/>
                  <a:pt x="132818" y="30937"/>
                  <a:pt x="131750" y="30137"/>
                </a:cubicBezTo>
                <a:cubicBezTo>
                  <a:pt x="129350" y="28804"/>
                  <a:pt x="123750" y="26137"/>
                  <a:pt x="120816" y="25070"/>
                </a:cubicBezTo>
                <a:cubicBezTo>
                  <a:pt x="119483" y="24536"/>
                  <a:pt x="117883" y="24536"/>
                  <a:pt x="116549" y="25070"/>
                </a:cubicBezTo>
                <a:lnTo>
                  <a:pt x="108548" y="29070"/>
                </a:lnTo>
                <a:cubicBezTo>
                  <a:pt x="95213" y="29870"/>
                  <a:pt x="43206" y="30671"/>
                  <a:pt x="33606" y="30671"/>
                </a:cubicBezTo>
                <a:cubicBezTo>
                  <a:pt x="27205" y="30671"/>
                  <a:pt x="18137" y="29870"/>
                  <a:pt x="11469" y="28804"/>
                </a:cubicBezTo>
                <a:lnTo>
                  <a:pt x="10136" y="32003"/>
                </a:lnTo>
                <a:cubicBezTo>
                  <a:pt x="9868" y="32538"/>
                  <a:pt x="10136" y="33338"/>
                  <a:pt x="10936" y="33872"/>
                </a:cubicBezTo>
                <a:cubicBezTo>
                  <a:pt x="16003" y="37871"/>
                  <a:pt x="23471" y="42406"/>
                  <a:pt x="30138" y="44806"/>
                </a:cubicBezTo>
                <a:cubicBezTo>
                  <a:pt x="34672" y="42673"/>
                  <a:pt x="44007" y="40805"/>
                  <a:pt x="48806" y="40539"/>
                </a:cubicBezTo>
                <a:cubicBezTo>
                  <a:pt x="56275" y="40005"/>
                  <a:pt x="92280" y="39205"/>
                  <a:pt x="106947" y="39205"/>
                </a:cubicBezTo>
                <a:cubicBezTo>
                  <a:pt x="87478" y="75743"/>
                  <a:pt x="49075" y="115215"/>
                  <a:pt x="1068" y="145085"/>
                </a:cubicBezTo>
                <a:cubicBezTo>
                  <a:pt x="0" y="145885"/>
                  <a:pt x="268" y="146418"/>
                  <a:pt x="1068" y="147218"/>
                </a:cubicBezTo>
                <a:lnTo>
                  <a:pt x="3468" y="149619"/>
                </a:lnTo>
                <a:cubicBezTo>
                  <a:pt x="4001" y="149885"/>
                  <a:pt x="4535" y="149619"/>
                  <a:pt x="5601" y="149085"/>
                </a:cubicBezTo>
                <a:cubicBezTo>
                  <a:pt x="36006" y="134417"/>
                  <a:pt x="64542" y="114147"/>
                  <a:pt x="87212" y="92278"/>
                </a:cubicBezTo>
                <a:moveTo>
                  <a:pt x="122950" y="77610"/>
                </a:moveTo>
                <a:cubicBezTo>
                  <a:pt x="122416" y="78677"/>
                  <a:pt x="122950" y="79210"/>
                  <a:pt x="123750" y="80010"/>
                </a:cubicBezTo>
                <a:cubicBezTo>
                  <a:pt x="128817" y="84010"/>
                  <a:pt x="135484" y="88011"/>
                  <a:pt x="142686" y="90945"/>
                </a:cubicBezTo>
                <a:cubicBezTo>
                  <a:pt x="147753" y="88812"/>
                  <a:pt x="154687" y="86944"/>
                  <a:pt x="159755" y="86411"/>
                </a:cubicBezTo>
                <a:cubicBezTo>
                  <a:pt x="164554" y="85878"/>
                  <a:pt x="176290" y="85344"/>
                  <a:pt x="184558" y="85078"/>
                </a:cubicBezTo>
                <a:lnTo>
                  <a:pt x="184558" y="106413"/>
                </a:lnTo>
                <a:cubicBezTo>
                  <a:pt x="184558" y="116548"/>
                  <a:pt x="184558" y="133350"/>
                  <a:pt x="185624" y="142151"/>
                </a:cubicBezTo>
                <a:lnTo>
                  <a:pt x="195492" y="142151"/>
                </a:lnTo>
                <a:cubicBezTo>
                  <a:pt x="198959" y="132817"/>
                  <a:pt x="200827" y="117081"/>
                  <a:pt x="200827" y="100812"/>
                </a:cubicBezTo>
                <a:lnTo>
                  <a:pt x="200827" y="25070"/>
                </a:lnTo>
                <a:lnTo>
                  <a:pt x="201359" y="11468"/>
                </a:lnTo>
                <a:cubicBezTo>
                  <a:pt x="201359" y="9068"/>
                  <a:pt x="200559" y="7201"/>
                  <a:pt x="198425" y="6400"/>
                </a:cubicBezTo>
                <a:cubicBezTo>
                  <a:pt x="191225" y="3734"/>
                  <a:pt x="175223" y="267"/>
                  <a:pt x="166156" y="0"/>
                </a:cubicBezTo>
                <a:cubicBezTo>
                  <a:pt x="164288" y="0"/>
                  <a:pt x="163754" y="267"/>
                  <a:pt x="163488" y="1334"/>
                </a:cubicBezTo>
                <a:lnTo>
                  <a:pt x="161621" y="7201"/>
                </a:lnTo>
                <a:cubicBezTo>
                  <a:pt x="171222" y="10135"/>
                  <a:pt x="179491" y="14669"/>
                  <a:pt x="184558" y="20269"/>
                </a:cubicBezTo>
                <a:lnTo>
                  <a:pt x="184558" y="74943"/>
                </a:lnTo>
                <a:cubicBezTo>
                  <a:pt x="172556" y="75743"/>
                  <a:pt x="153620" y="76276"/>
                  <a:pt x="145352" y="76276"/>
                </a:cubicBezTo>
                <a:cubicBezTo>
                  <a:pt x="138685" y="76276"/>
                  <a:pt x="130684" y="75743"/>
                  <a:pt x="124016" y="749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6" name="Freeform 186"/>
          <p:cNvSpPr/>
          <p:nvPr/>
        </p:nvSpPr>
        <p:spPr>
          <a:xfrm>
            <a:off x="11282429" y="6816713"/>
            <a:ext cx="244830" cy="230696"/>
          </a:xfrm>
          <a:custGeom>
            <a:avLst/>
            <a:gdLst>
              <a:gd name="connsiteX0" fmla="*/ 203225 w 244830"/>
              <a:gd name="connsiteY0" fmla="*/ 121082 h 230696"/>
              <a:gd name="connsiteX1" fmla="*/ 30669 w 244830"/>
              <a:gd name="connsiteY1" fmla="*/ 123749 h 230696"/>
              <a:gd name="connsiteX2" fmla="*/ 2133 w 244830"/>
              <a:gd name="connsiteY2" fmla="*/ 121082 h 230696"/>
              <a:gd name="connsiteX3" fmla="*/ 266 w 244830"/>
              <a:gd name="connsiteY3" fmla="*/ 124549 h 230696"/>
              <a:gd name="connsiteX4" fmla="*/ 1066 w 244830"/>
              <a:gd name="connsiteY4" fmla="*/ 126683 h 230696"/>
              <a:gd name="connsiteX5" fmla="*/ 26403 w 244830"/>
              <a:gd name="connsiteY5" fmla="*/ 139485 h 230696"/>
              <a:gd name="connsiteX6" fmla="*/ 52272 w 244830"/>
              <a:gd name="connsiteY6" fmla="*/ 134417 h 230696"/>
              <a:gd name="connsiteX7" fmla="*/ 209359 w 244830"/>
              <a:gd name="connsiteY7" fmla="*/ 132283 h 230696"/>
              <a:gd name="connsiteX8" fmla="*/ 239495 w 244830"/>
              <a:gd name="connsiteY8" fmla="*/ 133617 h 230696"/>
              <a:gd name="connsiteX9" fmla="*/ 244830 w 244830"/>
              <a:gd name="connsiteY9" fmla="*/ 124816 h 230696"/>
              <a:gd name="connsiteX10" fmla="*/ 241363 w 244830"/>
              <a:gd name="connsiteY10" fmla="*/ 120816 h 230696"/>
              <a:gd name="connsiteX11" fmla="*/ 212559 w 244830"/>
              <a:gd name="connsiteY11" fmla="*/ 117081 h 230696"/>
              <a:gd name="connsiteX13" fmla="*/ 168021 w 244830"/>
              <a:gd name="connsiteY13" fmla="*/ 219762 h 230696"/>
              <a:gd name="connsiteX14" fmla="*/ 84544 w 244830"/>
              <a:gd name="connsiteY14" fmla="*/ 220562 h 230696"/>
              <a:gd name="connsiteX15" fmla="*/ 77876 w 244830"/>
              <a:gd name="connsiteY15" fmla="*/ 213627 h 230696"/>
              <a:gd name="connsiteX16" fmla="*/ 77876 w 244830"/>
              <a:gd name="connsiteY16" fmla="*/ 178690 h 230696"/>
              <a:gd name="connsiteX17" fmla="*/ 78409 w 244830"/>
              <a:gd name="connsiteY17" fmla="*/ 167222 h 230696"/>
              <a:gd name="connsiteX18" fmla="*/ 74675 w 244830"/>
              <a:gd name="connsiteY18" fmla="*/ 162154 h 230696"/>
              <a:gd name="connsiteX19" fmla="*/ 45872 w 244830"/>
              <a:gd name="connsiteY19" fmla="*/ 160020 h 230696"/>
              <a:gd name="connsiteX20" fmla="*/ 43205 w 244830"/>
              <a:gd name="connsiteY20" fmla="*/ 161354 h 230696"/>
              <a:gd name="connsiteX21" fmla="*/ 42138 w 244830"/>
              <a:gd name="connsiteY21" fmla="*/ 166955 h 230696"/>
              <a:gd name="connsiteX22" fmla="*/ 60806 w 244830"/>
              <a:gd name="connsiteY22" fmla="*/ 174422 h 230696"/>
              <a:gd name="connsiteX23" fmla="*/ 60806 w 244830"/>
              <a:gd name="connsiteY23" fmla="*/ 210427 h 230696"/>
              <a:gd name="connsiteX24" fmla="*/ 83210 w 244830"/>
              <a:gd name="connsiteY24" fmla="*/ 230696 h 230696"/>
              <a:gd name="connsiteX25" fmla="*/ 197624 w 244830"/>
              <a:gd name="connsiteY25" fmla="*/ 229896 h 230696"/>
              <a:gd name="connsiteX26" fmla="*/ 200825 w 244830"/>
              <a:gd name="connsiteY26" fmla="*/ 228829 h 230696"/>
              <a:gd name="connsiteX27" fmla="*/ 203491 w 244830"/>
              <a:gd name="connsiteY27" fmla="*/ 220562 h 230696"/>
              <a:gd name="connsiteX28" fmla="*/ 200291 w 244830"/>
              <a:gd name="connsiteY28" fmla="*/ 217094 h 230696"/>
              <a:gd name="connsiteX29" fmla="*/ 176022 w 244830"/>
              <a:gd name="connsiteY29" fmla="*/ 215227 h 230696"/>
              <a:gd name="connsiteX31" fmla="*/ 121614 w 244830"/>
              <a:gd name="connsiteY31" fmla="*/ 99746 h 230696"/>
              <a:gd name="connsiteX32" fmla="*/ 183222 w 244830"/>
              <a:gd name="connsiteY32" fmla="*/ 50140 h 230696"/>
              <a:gd name="connsiteX33" fmla="*/ 121614 w 244830"/>
              <a:gd name="connsiteY33" fmla="*/ 0 h 230696"/>
              <a:gd name="connsiteX34" fmla="*/ 60006 w 244830"/>
              <a:gd name="connsiteY34" fmla="*/ 50140 h 230696"/>
              <a:gd name="connsiteX35" fmla="*/ 121614 w 244830"/>
              <a:gd name="connsiteY35" fmla="*/ 99746 h 230696"/>
              <a:gd name="connsiteX37" fmla="*/ 121614 w 244830"/>
              <a:gd name="connsiteY37" fmla="*/ 11468 h 230696"/>
              <a:gd name="connsiteX38" fmla="*/ 166419 w 244830"/>
              <a:gd name="connsiteY38" fmla="*/ 50140 h 230696"/>
              <a:gd name="connsiteX39" fmla="*/ 121614 w 244830"/>
              <a:gd name="connsiteY39" fmla="*/ 88545 h 230696"/>
              <a:gd name="connsiteX40" fmla="*/ 76809 w 244830"/>
              <a:gd name="connsiteY40" fmla="*/ 50140 h 230696"/>
              <a:gd name="connsiteX41" fmla="*/ 121614 w 244830"/>
              <a:gd name="connsiteY41" fmla="*/ 11468 h 2306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44830" h="230696">
                <a:moveTo>
                  <a:pt x="203225" y="121082"/>
                </a:moveTo>
                <a:cubicBezTo>
                  <a:pt x="184822" y="122149"/>
                  <a:pt x="46672" y="124016"/>
                  <a:pt x="30669" y="123749"/>
                </a:cubicBezTo>
                <a:cubicBezTo>
                  <a:pt x="22669" y="123749"/>
                  <a:pt x="10668" y="122682"/>
                  <a:pt x="2133" y="121082"/>
                </a:cubicBezTo>
                <a:lnTo>
                  <a:pt x="266" y="124549"/>
                </a:lnTo>
                <a:cubicBezTo>
                  <a:pt x="0" y="125350"/>
                  <a:pt x="266" y="126150"/>
                  <a:pt x="1066" y="126683"/>
                </a:cubicBezTo>
                <a:cubicBezTo>
                  <a:pt x="7466" y="131750"/>
                  <a:pt x="16801" y="136818"/>
                  <a:pt x="26403" y="139485"/>
                </a:cubicBezTo>
                <a:cubicBezTo>
                  <a:pt x="32538" y="137351"/>
                  <a:pt x="45605" y="134951"/>
                  <a:pt x="52272" y="134417"/>
                </a:cubicBezTo>
                <a:cubicBezTo>
                  <a:pt x="66141" y="133617"/>
                  <a:pt x="190691" y="132017"/>
                  <a:pt x="209359" y="132283"/>
                </a:cubicBezTo>
                <a:cubicBezTo>
                  <a:pt x="217360" y="132283"/>
                  <a:pt x="232563" y="132817"/>
                  <a:pt x="239495" y="133617"/>
                </a:cubicBezTo>
                <a:cubicBezTo>
                  <a:pt x="241897" y="132550"/>
                  <a:pt x="244830" y="128816"/>
                  <a:pt x="244830" y="124816"/>
                </a:cubicBezTo>
                <a:cubicBezTo>
                  <a:pt x="244830" y="122682"/>
                  <a:pt x="243497" y="121349"/>
                  <a:pt x="241363" y="120816"/>
                </a:cubicBezTo>
                <a:cubicBezTo>
                  <a:pt x="235496" y="118949"/>
                  <a:pt x="221894" y="117349"/>
                  <a:pt x="212559" y="117081"/>
                </a:cubicBezTo>
                <a:moveTo>
                  <a:pt x="168021" y="219762"/>
                </a:moveTo>
                <a:cubicBezTo>
                  <a:pt x="152285" y="220562"/>
                  <a:pt x="102412" y="220828"/>
                  <a:pt x="84544" y="220562"/>
                </a:cubicBezTo>
                <a:cubicBezTo>
                  <a:pt x="79476" y="220562"/>
                  <a:pt x="77876" y="218428"/>
                  <a:pt x="77876" y="213627"/>
                </a:cubicBezTo>
                <a:lnTo>
                  <a:pt x="77876" y="178690"/>
                </a:lnTo>
                <a:lnTo>
                  <a:pt x="78409" y="167222"/>
                </a:lnTo>
                <a:cubicBezTo>
                  <a:pt x="78409" y="164288"/>
                  <a:pt x="77075" y="162954"/>
                  <a:pt x="74675" y="162154"/>
                </a:cubicBezTo>
                <a:cubicBezTo>
                  <a:pt x="68275" y="160821"/>
                  <a:pt x="53873" y="160020"/>
                  <a:pt x="45872" y="160020"/>
                </a:cubicBezTo>
                <a:cubicBezTo>
                  <a:pt x="44005" y="160020"/>
                  <a:pt x="43472" y="160287"/>
                  <a:pt x="43205" y="161354"/>
                </a:cubicBezTo>
                <a:lnTo>
                  <a:pt x="42138" y="166955"/>
                </a:lnTo>
                <a:cubicBezTo>
                  <a:pt x="49072" y="168288"/>
                  <a:pt x="56273" y="171222"/>
                  <a:pt x="60806" y="174422"/>
                </a:cubicBezTo>
                <a:lnTo>
                  <a:pt x="60806" y="210427"/>
                </a:lnTo>
                <a:cubicBezTo>
                  <a:pt x="60806" y="224561"/>
                  <a:pt x="66407" y="230696"/>
                  <a:pt x="83210" y="230696"/>
                </a:cubicBezTo>
                <a:lnTo>
                  <a:pt x="197624" y="229896"/>
                </a:lnTo>
                <a:cubicBezTo>
                  <a:pt x="198957" y="229896"/>
                  <a:pt x="200025" y="229629"/>
                  <a:pt x="200825" y="228829"/>
                </a:cubicBezTo>
                <a:cubicBezTo>
                  <a:pt x="202158" y="227762"/>
                  <a:pt x="203491" y="224561"/>
                  <a:pt x="203491" y="220562"/>
                </a:cubicBezTo>
                <a:cubicBezTo>
                  <a:pt x="203491" y="218694"/>
                  <a:pt x="202158" y="217628"/>
                  <a:pt x="200291" y="217094"/>
                </a:cubicBezTo>
                <a:cubicBezTo>
                  <a:pt x="195490" y="216027"/>
                  <a:pt x="183756" y="215227"/>
                  <a:pt x="176022" y="215227"/>
                </a:cubicBezTo>
                <a:moveTo>
                  <a:pt x="121614" y="99746"/>
                </a:moveTo>
                <a:cubicBezTo>
                  <a:pt x="156019" y="99746"/>
                  <a:pt x="183222" y="79744"/>
                  <a:pt x="183222" y="50140"/>
                </a:cubicBezTo>
                <a:cubicBezTo>
                  <a:pt x="183222" y="20269"/>
                  <a:pt x="156019" y="0"/>
                  <a:pt x="121614" y="0"/>
                </a:cubicBezTo>
                <a:cubicBezTo>
                  <a:pt x="87210" y="0"/>
                  <a:pt x="60006" y="20269"/>
                  <a:pt x="60006" y="50140"/>
                </a:cubicBezTo>
                <a:cubicBezTo>
                  <a:pt x="60006" y="79744"/>
                  <a:pt x="87210" y="99746"/>
                  <a:pt x="121614" y="99746"/>
                </a:cubicBezTo>
                <a:moveTo>
                  <a:pt x="121614" y="11468"/>
                </a:moveTo>
                <a:cubicBezTo>
                  <a:pt x="146417" y="11468"/>
                  <a:pt x="166419" y="25871"/>
                  <a:pt x="166419" y="50140"/>
                </a:cubicBezTo>
                <a:cubicBezTo>
                  <a:pt x="166419" y="74409"/>
                  <a:pt x="146417" y="88545"/>
                  <a:pt x="121614" y="88545"/>
                </a:cubicBezTo>
                <a:cubicBezTo>
                  <a:pt x="97079" y="88545"/>
                  <a:pt x="76809" y="74409"/>
                  <a:pt x="76809" y="50140"/>
                </a:cubicBezTo>
                <a:cubicBezTo>
                  <a:pt x="76809" y="25871"/>
                  <a:pt x="97079" y="11468"/>
                  <a:pt x="121614" y="114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7" name="Freeform 187"/>
          <p:cNvSpPr/>
          <p:nvPr/>
        </p:nvSpPr>
        <p:spPr>
          <a:xfrm>
            <a:off x="11592940" y="6819113"/>
            <a:ext cx="244830" cy="238964"/>
          </a:xfrm>
          <a:custGeom>
            <a:avLst/>
            <a:gdLst>
              <a:gd name="connsiteX0" fmla="*/ 121882 w 244830"/>
              <a:gd name="connsiteY0" fmla="*/ 12268 h 238964"/>
              <a:gd name="connsiteX1" fmla="*/ 168021 w 244830"/>
              <a:gd name="connsiteY1" fmla="*/ 51740 h 238964"/>
              <a:gd name="connsiteX2" fmla="*/ 121882 w 244830"/>
              <a:gd name="connsiteY2" fmla="*/ 90945 h 238964"/>
              <a:gd name="connsiteX3" fmla="*/ 75743 w 244830"/>
              <a:gd name="connsiteY3" fmla="*/ 51740 h 238964"/>
              <a:gd name="connsiteX4" fmla="*/ 121882 w 244830"/>
              <a:gd name="connsiteY4" fmla="*/ 12268 h 238964"/>
              <a:gd name="connsiteX6" fmla="*/ 121882 w 244830"/>
              <a:gd name="connsiteY6" fmla="*/ 102946 h 238964"/>
              <a:gd name="connsiteX7" fmla="*/ 184822 w 244830"/>
              <a:gd name="connsiteY7" fmla="*/ 51740 h 238964"/>
              <a:gd name="connsiteX8" fmla="*/ 121882 w 244830"/>
              <a:gd name="connsiteY8" fmla="*/ 0 h 238964"/>
              <a:gd name="connsiteX9" fmla="*/ 58941 w 244830"/>
              <a:gd name="connsiteY9" fmla="*/ 51740 h 238964"/>
              <a:gd name="connsiteX10" fmla="*/ 121882 w 244830"/>
              <a:gd name="connsiteY10" fmla="*/ 102946 h 238964"/>
              <a:gd name="connsiteX12" fmla="*/ 203225 w 244830"/>
              <a:gd name="connsiteY12" fmla="*/ 122682 h 238964"/>
              <a:gd name="connsiteX13" fmla="*/ 30669 w 244830"/>
              <a:gd name="connsiteY13" fmla="*/ 125349 h 238964"/>
              <a:gd name="connsiteX14" fmla="*/ 2133 w 244830"/>
              <a:gd name="connsiteY14" fmla="*/ 122415 h 238964"/>
              <a:gd name="connsiteX15" fmla="*/ 266 w 244830"/>
              <a:gd name="connsiteY15" fmla="*/ 126150 h 238964"/>
              <a:gd name="connsiteX16" fmla="*/ 1066 w 244830"/>
              <a:gd name="connsiteY16" fmla="*/ 128283 h 238964"/>
              <a:gd name="connsiteX17" fmla="*/ 26403 w 244830"/>
              <a:gd name="connsiteY17" fmla="*/ 141084 h 238964"/>
              <a:gd name="connsiteX18" fmla="*/ 52273 w 244830"/>
              <a:gd name="connsiteY18" fmla="*/ 136017 h 238964"/>
              <a:gd name="connsiteX19" fmla="*/ 74943 w 244830"/>
              <a:gd name="connsiteY19" fmla="*/ 135484 h 238964"/>
              <a:gd name="connsiteX20" fmla="*/ 74943 w 244830"/>
              <a:gd name="connsiteY20" fmla="*/ 187223 h 238964"/>
              <a:gd name="connsiteX21" fmla="*/ 76543 w 244830"/>
              <a:gd name="connsiteY21" fmla="*/ 233362 h 238964"/>
              <a:gd name="connsiteX22" fmla="*/ 86144 w 244830"/>
              <a:gd name="connsiteY22" fmla="*/ 233362 h 238964"/>
              <a:gd name="connsiteX23" fmla="*/ 91478 w 244830"/>
              <a:gd name="connsiteY23" fmla="*/ 182156 h 238964"/>
              <a:gd name="connsiteX24" fmla="*/ 91478 w 244830"/>
              <a:gd name="connsiteY24" fmla="*/ 135217 h 238964"/>
              <a:gd name="connsiteX25" fmla="*/ 152552 w 244830"/>
              <a:gd name="connsiteY25" fmla="*/ 134150 h 238964"/>
              <a:gd name="connsiteX26" fmla="*/ 152552 w 244830"/>
              <a:gd name="connsiteY26" fmla="*/ 193091 h 238964"/>
              <a:gd name="connsiteX27" fmla="*/ 153885 w 244830"/>
              <a:gd name="connsiteY27" fmla="*/ 238964 h 238964"/>
              <a:gd name="connsiteX28" fmla="*/ 163486 w 244830"/>
              <a:gd name="connsiteY28" fmla="*/ 238964 h 238964"/>
              <a:gd name="connsiteX29" fmla="*/ 168821 w 244830"/>
              <a:gd name="connsiteY29" fmla="*/ 187757 h 238964"/>
              <a:gd name="connsiteX30" fmla="*/ 168821 w 244830"/>
              <a:gd name="connsiteY30" fmla="*/ 134150 h 238964"/>
              <a:gd name="connsiteX31" fmla="*/ 209359 w 244830"/>
              <a:gd name="connsiteY31" fmla="*/ 133883 h 238964"/>
              <a:gd name="connsiteX32" fmla="*/ 239497 w 244830"/>
              <a:gd name="connsiteY32" fmla="*/ 135217 h 238964"/>
              <a:gd name="connsiteX33" fmla="*/ 244830 w 244830"/>
              <a:gd name="connsiteY33" fmla="*/ 126416 h 238964"/>
              <a:gd name="connsiteX34" fmla="*/ 241363 w 244830"/>
              <a:gd name="connsiteY34" fmla="*/ 122415 h 238964"/>
              <a:gd name="connsiteX35" fmla="*/ 212560 w 244830"/>
              <a:gd name="connsiteY35" fmla="*/ 118681 h 238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4830" h="238964">
                <a:moveTo>
                  <a:pt x="121882" y="12268"/>
                </a:moveTo>
                <a:cubicBezTo>
                  <a:pt x="146417" y="12268"/>
                  <a:pt x="168021" y="26403"/>
                  <a:pt x="168021" y="51740"/>
                </a:cubicBezTo>
                <a:cubicBezTo>
                  <a:pt x="168021" y="77077"/>
                  <a:pt x="146417" y="90945"/>
                  <a:pt x="121882" y="90945"/>
                </a:cubicBezTo>
                <a:cubicBezTo>
                  <a:pt x="97344" y="90945"/>
                  <a:pt x="75743" y="77077"/>
                  <a:pt x="75743" y="51740"/>
                </a:cubicBezTo>
                <a:cubicBezTo>
                  <a:pt x="75743" y="26403"/>
                  <a:pt x="97344" y="12268"/>
                  <a:pt x="121882" y="12268"/>
                </a:cubicBezTo>
                <a:moveTo>
                  <a:pt x="121882" y="102946"/>
                </a:moveTo>
                <a:cubicBezTo>
                  <a:pt x="156019" y="102946"/>
                  <a:pt x="184822" y="82677"/>
                  <a:pt x="184822" y="51740"/>
                </a:cubicBezTo>
                <a:cubicBezTo>
                  <a:pt x="184822" y="20536"/>
                  <a:pt x="156019" y="0"/>
                  <a:pt x="121882" y="0"/>
                </a:cubicBezTo>
                <a:cubicBezTo>
                  <a:pt x="87477" y="0"/>
                  <a:pt x="58941" y="20536"/>
                  <a:pt x="58941" y="51740"/>
                </a:cubicBezTo>
                <a:cubicBezTo>
                  <a:pt x="58941" y="82677"/>
                  <a:pt x="87477" y="102946"/>
                  <a:pt x="121882" y="102946"/>
                </a:cubicBezTo>
                <a:moveTo>
                  <a:pt x="203225" y="122682"/>
                </a:moveTo>
                <a:cubicBezTo>
                  <a:pt x="184822" y="123749"/>
                  <a:pt x="46672" y="125616"/>
                  <a:pt x="30669" y="125349"/>
                </a:cubicBezTo>
                <a:cubicBezTo>
                  <a:pt x="22669" y="125349"/>
                  <a:pt x="10668" y="124282"/>
                  <a:pt x="2133" y="122415"/>
                </a:cubicBezTo>
                <a:lnTo>
                  <a:pt x="266" y="126150"/>
                </a:lnTo>
                <a:cubicBezTo>
                  <a:pt x="0" y="126950"/>
                  <a:pt x="266" y="127750"/>
                  <a:pt x="1066" y="128283"/>
                </a:cubicBezTo>
                <a:cubicBezTo>
                  <a:pt x="7466" y="133350"/>
                  <a:pt x="16802" y="138417"/>
                  <a:pt x="26403" y="141084"/>
                </a:cubicBezTo>
                <a:cubicBezTo>
                  <a:pt x="32538" y="138951"/>
                  <a:pt x="45605" y="136551"/>
                  <a:pt x="52273" y="136017"/>
                </a:cubicBezTo>
                <a:cubicBezTo>
                  <a:pt x="55207" y="135751"/>
                  <a:pt x="63741" y="135751"/>
                  <a:pt x="74943" y="135484"/>
                </a:cubicBezTo>
                <a:lnTo>
                  <a:pt x="74943" y="187223"/>
                </a:lnTo>
                <a:cubicBezTo>
                  <a:pt x="74943" y="199492"/>
                  <a:pt x="75475" y="221628"/>
                  <a:pt x="76543" y="233362"/>
                </a:cubicBezTo>
                <a:lnTo>
                  <a:pt x="86144" y="233362"/>
                </a:lnTo>
                <a:cubicBezTo>
                  <a:pt x="89344" y="219494"/>
                  <a:pt x="91478" y="195491"/>
                  <a:pt x="91478" y="182156"/>
                </a:cubicBezTo>
                <a:lnTo>
                  <a:pt x="91478" y="135217"/>
                </a:lnTo>
                <a:cubicBezTo>
                  <a:pt x="109880" y="134684"/>
                  <a:pt x="132282" y="134417"/>
                  <a:pt x="152552" y="134150"/>
                </a:cubicBezTo>
                <a:lnTo>
                  <a:pt x="152552" y="193091"/>
                </a:lnTo>
                <a:cubicBezTo>
                  <a:pt x="152552" y="205092"/>
                  <a:pt x="152819" y="227229"/>
                  <a:pt x="153885" y="238964"/>
                </a:cubicBezTo>
                <a:lnTo>
                  <a:pt x="163486" y="238964"/>
                </a:lnTo>
                <a:cubicBezTo>
                  <a:pt x="166688" y="225096"/>
                  <a:pt x="168821" y="201092"/>
                  <a:pt x="168821" y="187757"/>
                </a:cubicBezTo>
                <a:lnTo>
                  <a:pt x="168821" y="134150"/>
                </a:lnTo>
                <a:cubicBezTo>
                  <a:pt x="188023" y="133883"/>
                  <a:pt x="203758" y="133883"/>
                  <a:pt x="209359" y="133883"/>
                </a:cubicBezTo>
                <a:cubicBezTo>
                  <a:pt x="217360" y="133883"/>
                  <a:pt x="232563" y="134417"/>
                  <a:pt x="239497" y="135217"/>
                </a:cubicBezTo>
                <a:cubicBezTo>
                  <a:pt x="241897" y="134150"/>
                  <a:pt x="244830" y="130417"/>
                  <a:pt x="244830" y="126416"/>
                </a:cubicBezTo>
                <a:cubicBezTo>
                  <a:pt x="244830" y="124282"/>
                  <a:pt x="243497" y="122949"/>
                  <a:pt x="241363" y="122415"/>
                </a:cubicBezTo>
                <a:cubicBezTo>
                  <a:pt x="235496" y="120548"/>
                  <a:pt x="221894" y="118949"/>
                  <a:pt x="212560" y="1186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8" name="Freeform 188"/>
          <p:cNvSpPr/>
          <p:nvPr/>
        </p:nvSpPr>
        <p:spPr>
          <a:xfrm>
            <a:off x="11842572" y="6833515"/>
            <a:ext cx="244830" cy="182690"/>
          </a:xfrm>
          <a:custGeom>
            <a:avLst/>
            <a:gdLst>
              <a:gd name="connsiteX0" fmla="*/ 186956 w 244830"/>
              <a:gd name="connsiteY0" fmla="*/ 16269 h 182690"/>
              <a:gd name="connsiteX1" fmla="*/ 177888 w 244830"/>
              <a:gd name="connsiteY1" fmla="*/ 129083 h 182690"/>
              <a:gd name="connsiteX2" fmla="*/ 179222 w 244830"/>
              <a:gd name="connsiteY2" fmla="*/ 131750 h 182690"/>
              <a:gd name="connsiteX3" fmla="*/ 183756 w 244830"/>
              <a:gd name="connsiteY3" fmla="*/ 132550 h 182690"/>
              <a:gd name="connsiteX4" fmla="*/ 186689 w 244830"/>
              <a:gd name="connsiteY4" fmla="*/ 130950 h 182690"/>
              <a:gd name="connsiteX5" fmla="*/ 206691 w 244830"/>
              <a:gd name="connsiteY5" fmla="*/ 18403 h 182690"/>
              <a:gd name="connsiteX6" fmla="*/ 210159 w 244830"/>
              <a:gd name="connsiteY6" fmla="*/ 10402 h 182690"/>
              <a:gd name="connsiteX7" fmla="*/ 209625 w 244830"/>
              <a:gd name="connsiteY7" fmla="*/ 7201 h 182690"/>
              <a:gd name="connsiteX8" fmla="*/ 199491 w 244830"/>
              <a:gd name="connsiteY8" fmla="*/ 534 h 182690"/>
              <a:gd name="connsiteX9" fmla="*/ 195224 w 244830"/>
              <a:gd name="connsiteY9" fmla="*/ 534 h 182690"/>
              <a:gd name="connsiteX10" fmla="*/ 186156 w 244830"/>
              <a:gd name="connsiteY10" fmla="*/ 5068 h 182690"/>
              <a:gd name="connsiteX11" fmla="*/ 57341 w 244830"/>
              <a:gd name="connsiteY11" fmla="*/ 7201 h 182690"/>
              <a:gd name="connsiteX12" fmla="*/ 32269 w 244830"/>
              <a:gd name="connsiteY12" fmla="*/ 4801 h 182690"/>
              <a:gd name="connsiteX13" fmla="*/ 30669 w 244830"/>
              <a:gd name="connsiteY13" fmla="*/ 8001 h 182690"/>
              <a:gd name="connsiteX14" fmla="*/ 31469 w 244830"/>
              <a:gd name="connsiteY14" fmla="*/ 10402 h 182690"/>
              <a:gd name="connsiteX15" fmla="*/ 53606 w 244830"/>
              <a:gd name="connsiteY15" fmla="*/ 22403 h 182690"/>
              <a:gd name="connsiteX16" fmla="*/ 78676 w 244830"/>
              <a:gd name="connsiteY16" fmla="*/ 17869 h 182690"/>
              <a:gd name="connsiteX17" fmla="*/ 186956 w 244830"/>
              <a:gd name="connsiteY17" fmla="*/ 16269 h 182690"/>
              <a:gd name="connsiteX19" fmla="*/ 203225 w 244830"/>
              <a:gd name="connsiteY19" fmla="*/ 164021 h 182690"/>
              <a:gd name="connsiteX20" fmla="*/ 147217 w 244830"/>
              <a:gd name="connsiteY20" fmla="*/ 165354 h 182690"/>
              <a:gd name="connsiteX21" fmla="*/ 150685 w 244830"/>
              <a:gd name="connsiteY21" fmla="*/ 90412 h 182690"/>
              <a:gd name="connsiteX22" fmla="*/ 151752 w 244830"/>
              <a:gd name="connsiteY22" fmla="*/ 80277 h 182690"/>
              <a:gd name="connsiteX23" fmla="*/ 149351 w 244830"/>
              <a:gd name="connsiteY23" fmla="*/ 76543 h 182690"/>
              <a:gd name="connsiteX24" fmla="*/ 122948 w 244830"/>
              <a:gd name="connsiteY24" fmla="*/ 69610 h 182690"/>
              <a:gd name="connsiteX25" fmla="*/ 120281 w 244830"/>
              <a:gd name="connsiteY25" fmla="*/ 70676 h 182690"/>
              <a:gd name="connsiteX26" fmla="*/ 118147 w 244830"/>
              <a:gd name="connsiteY26" fmla="*/ 76277 h 182690"/>
              <a:gd name="connsiteX27" fmla="*/ 134683 w 244830"/>
              <a:gd name="connsiteY27" fmla="*/ 87745 h 182690"/>
              <a:gd name="connsiteX28" fmla="*/ 133082 w 244830"/>
              <a:gd name="connsiteY28" fmla="*/ 165621 h 182690"/>
              <a:gd name="connsiteX29" fmla="*/ 90678 w 244830"/>
              <a:gd name="connsiteY29" fmla="*/ 166154 h 182690"/>
              <a:gd name="connsiteX30" fmla="*/ 90144 w 244830"/>
              <a:gd name="connsiteY30" fmla="*/ 102413 h 182690"/>
              <a:gd name="connsiteX31" fmla="*/ 90678 w 244830"/>
              <a:gd name="connsiteY31" fmla="*/ 92279 h 182690"/>
              <a:gd name="connsiteX32" fmla="*/ 88010 w 244830"/>
              <a:gd name="connsiteY32" fmla="*/ 88278 h 182690"/>
              <a:gd name="connsiteX33" fmla="*/ 61874 w 244830"/>
              <a:gd name="connsiteY33" fmla="*/ 84811 h 182690"/>
              <a:gd name="connsiteX34" fmla="*/ 59206 w 244830"/>
              <a:gd name="connsiteY34" fmla="*/ 85878 h 182690"/>
              <a:gd name="connsiteX35" fmla="*/ 57872 w 244830"/>
              <a:gd name="connsiteY35" fmla="*/ 91478 h 182690"/>
              <a:gd name="connsiteX36" fmla="*/ 73609 w 244830"/>
              <a:gd name="connsiteY36" fmla="*/ 100012 h 182690"/>
              <a:gd name="connsiteX37" fmla="*/ 76275 w 244830"/>
              <a:gd name="connsiteY37" fmla="*/ 166422 h 182690"/>
              <a:gd name="connsiteX38" fmla="*/ 30669 w 244830"/>
              <a:gd name="connsiteY38" fmla="*/ 166688 h 182690"/>
              <a:gd name="connsiteX39" fmla="*/ 2133 w 244830"/>
              <a:gd name="connsiteY39" fmla="*/ 164021 h 182690"/>
              <a:gd name="connsiteX40" fmla="*/ 266 w 244830"/>
              <a:gd name="connsiteY40" fmla="*/ 167488 h 182690"/>
              <a:gd name="connsiteX41" fmla="*/ 1066 w 244830"/>
              <a:gd name="connsiteY41" fmla="*/ 169622 h 182690"/>
              <a:gd name="connsiteX42" fmla="*/ 26403 w 244830"/>
              <a:gd name="connsiteY42" fmla="*/ 182690 h 182690"/>
              <a:gd name="connsiteX43" fmla="*/ 52273 w 244830"/>
              <a:gd name="connsiteY43" fmla="*/ 177622 h 182690"/>
              <a:gd name="connsiteX44" fmla="*/ 209359 w 244830"/>
              <a:gd name="connsiteY44" fmla="*/ 175489 h 182690"/>
              <a:gd name="connsiteX45" fmla="*/ 239495 w 244830"/>
              <a:gd name="connsiteY45" fmla="*/ 176823 h 182690"/>
              <a:gd name="connsiteX46" fmla="*/ 244830 w 244830"/>
              <a:gd name="connsiteY46" fmla="*/ 167754 h 182690"/>
              <a:gd name="connsiteX47" fmla="*/ 241363 w 244830"/>
              <a:gd name="connsiteY47" fmla="*/ 163754 h 182690"/>
              <a:gd name="connsiteX48" fmla="*/ 212559 w 244830"/>
              <a:gd name="connsiteY48" fmla="*/ 160020 h 1826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44830" h="182690">
                <a:moveTo>
                  <a:pt x="186956" y="16269"/>
                </a:moveTo>
                <a:cubicBezTo>
                  <a:pt x="187223" y="47206"/>
                  <a:pt x="183756" y="94945"/>
                  <a:pt x="177888" y="129083"/>
                </a:cubicBezTo>
                <a:cubicBezTo>
                  <a:pt x="177622" y="130950"/>
                  <a:pt x="177888" y="131483"/>
                  <a:pt x="179222" y="131750"/>
                </a:cubicBezTo>
                <a:lnTo>
                  <a:pt x="183756" y="132550"/>
                </a:lnTo>
                <a:cubicBezTo>
                  <a:pt x="184822" y="132817"/>
                  <a:pt x="186156" y="132283"/>
                  <a:pt x="186689" y="130950"/>
                </a:cubicBezTo>
                <a:cubicBezTo>
                  <a:pt x="197357" y="97613"/>
                  <a:pt x="205891" y="49606"/>
                  <a:pt x="206691" y="18403"/>
                </a:cubicBezTo>
                <a:lnTo>
                  <a:pt x="210159" y="10402"/>
                </a:lnTo>
                <a:cubicBezTo>
                  <a:pt x="210959" y="9068"/>
                  <a:pt x="210693" y="8268"/>
                  <a:pt x="209625" y="7201"/>
                </a:cubicBezTo>
                <a:cubicBezTo>
                  <a:pt x="207491" y="5335"/>
                  <a:pt x="202425" y="1867"/>
                  <a:pt x="199491" y="534"/>
                </a:cubicBezTo>
                <a:cubicBezTo>
                  <a:pt x="198425" y="0"/>
                  <a:pt x="196557" y="0"/>
                  <a:pt x="195224" y="534"/>
                </a:cubicBezTo>
                <a:lnTo>
                  <a:pt x="186156" y="5068"/>
                </a:lnTo>
                <a:cubicBezTo>
                  <a:pt x="164819" y="5868"/>
                  <a:pt x="72275" y="7201"/>
                  <a:pt x="57341" y="7201"/>
                </a:cubicBezTo>
                <a:cubicBezTo>
                  <a:pt x="50140" y="7201"/>
                  <a:pt x="40004" y="6401"/>
                  <a:pt x="32269" y="4801"/>
                </a:cubicBezTo>
                <a:lnTo>
                  <a:pt x="30669" y="8001"/>
                </a:lnTo>
                <a:cubicBezTo>
                  <a:pt x="30136" y="8801"/>
                  <a:pt x="30404" y="9602"/>
                  <a:pt x="31469" y="10402"/>
                </a:cubicBezTo>
                <a:cubicBezTo>
                  <a:pt x="37071" y="14936"/>
                  <a:pt x="45872" y="19736"/>
                  <a:pt x="53606" y="22403"/>
                </a:cubicBezTo>
                <a:cubicBezTo>
                  <a:pt x="59741" y="20270"/>
                  <a:pt x="72275" y="18136"/>
                  <a:pt x="78676" y="17869"/>
                </a:cubicBezTo>
                <a:cubicBezTo>
                  <a:pt x="93344" y="17070"/>
                  <a:pt x="163219" y="16003"/>
                  <a:pt x="186956" y="16269"/>
                </a:cubicBezTo>
                <a:moveTo>
                  <a:pt x="203225" y="164021"/>
                </a:moveTo>
                <a:cubicBezTo>
                  <a:pt x="196557" y="164288"/>
                  <a:pt x="173888" y="164821"/>
                  <a:pt x="147217" y="165354"/>
                </a:cubicBezTo>
                <a:lnTo>
                  <a:pt x="150685" y="90412"/>
                </a:lnTo>
                <a:lnTo>
                  <a:pt x="151752" y="80277"/>
                </a:lnTo>
                <a:cubicBezTo>
                  <a:pt x="151752" y="78677"/>
                  <a:pt x="151219" y="77344"/>
                  <a:pt x="149351" y="76543"/>
                </a:cubicBezTo>
                <a:cubicBezTo>
                  <a:pt x="142950" y="73609"/>
                  <a:pt x="131216" y="70410"/>
                  <a:pt x="122948" y="69610"/>
                </a:cubicBezTo>
                <a:cubicBezTo>
                  <a:pt x="121348" y="69610"/>
                  <a:pt x="120548" y="69876"/>
                  <a:pt x="120281" y="70676"/>
                </a:cubicBezTo>
                <a:lnTo>
                  <a:pt x="118147" y="76277"/>
                </a:lnTo>
                <a:cubicBezTo>
                  <a:pt x="125082" y="79211"/>
                  <a:pt x="131216" y="83210"/>
                  <a:pt x="134683" y="87745"/>
                </a:cubicBezTo>
                <a:lnTo>
                  <a:pt x="133082" y="165621"/>
                </a:lnTo>
                <a:lnTo>
                  <a:pt x="90678" y="166154"/>
                </a:lnTo>
                <a:lnTo>
                  <a:pt x="90144" y="102413"/>
                </a:lnTo>
                <a:lnTo>
                  <a:pt x="90678" y="92279"/>
                </a:lnTo>
                <a:cubicBezTo>
                  <a:pt x="90678" y="90145"/>
                  <a:pt x="89878" y="88812"/>
                  <a:pt x="88010" y="88278"/>
                </a:cubicBezTo>
                <a:cubicBezTo>
                  <a:pt x="81610" y="86411"/>
                  <a:pt x="69875" y="85078"/>
                  <a:pt x="61874" y="84811"/>
                </a:cubicBezTo>
                <a:cubicBezTo>
                  <a:pt x="60006" y="84811"/>
                  <a:pt x="59206" y="85344"/>
                  <a:pt x="59206" y="85878"/>
                </a:cubicBezTo>
                <a:lnTo>
                  <a:pt x="57872" y="91478"/>
                </a:lnTo>
                <a:cubicBezTo>
                  <a:pt x="64274" y="93345"/>
                  <a:pt x="70408" y="96546"/>
                  <a:pt x="73609" y="100012"/>
                </a:cubicBezTo>
                <a:lnTo>
                  <a:pt x="76275" y="166422"/>
                </a:lnTo>
                <a:cubicBezTo>
                  <a:pt x="53873" y="166688"/>
                  <a:pt x="35737" y="166688"/>
                  <a:pt x="30669" y="166688"/>
                </a:cubicBezTo>
                <a:cubicBezTo>
                  <a:pt x="22669" y="166688"/>
                  <a:pt x="10668" y="165621"/>
                  <a:pt x="2133" y="164021"/>
                </a:cubicBezTo>
                <a:lnTo>
                  <a:pt x="266" y="167488"/>
                </a:lnTo>
                <a:cubicBezTo>
                  <a:pt x="0" y="168555"/>
                  <a:pt x="266" y="169088"/>
                  <a:pt x="1066" y="169622"/>
                </a:cubicBezTo>
                <a:cubicBezTo>
                  <a:pt x="7466" y="174689"/>
                  <a:pt x="16802" y="179756"/>
                  <a:pt x="26403" y="182690"/>
                </a:cubicBezTo>
                <a:cubicBezTo>
                  <a:pt x="32538" y="180556"/>
                  <a:pt x="45605" y="178157"/>
                  <a:pt x="52273" y="177622"/>
                </a:cubicBezTo>
                <a:cubicBezTo>
                  <a:pt x="66141" y="176556"/>
                  <a:pt x="190691" y="175223"/>
                  <a:pt x="209359" y="175489"/>
                </a:cubicBezTo>
                <a:cubicBezTo>
                  <a:pt x="217360" y="175489"/>
                  <a:pt x="232563" y="176023"/>
                  <a:pt x="239495" y="176823"/>
                </a:cubicBezTo>
                <a:cubicBezTo>
                  <a:pt x="241897" y="175489"/>
                  <a:pt x="244830" y="172022"/>
                  <a:pt x="244830" y="167754"/>
                </a:cubicBezTo>
                <a:cubicBezTo>
                  <a:pt x="244830" y="165888"/>
                  <a:pt x="243497" y="164288"/>
                  <a:pt x="241363" y="163754"/>
                </a:cubicBezTo>
                <a:cubicBezTo>
                  <a:pt x="235496" y="161888"/>
                  <a:pt x="221894" y="160554"/>
                  <a:pt x="212559" y="1600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9" name="Freeform 189"/>
          <p:cNvSpPr/>
          <p:nvPr/>
        </p:nvSpPr>
        <p:spPr>
          <a:xfrm>
            <a:off x="12152981" y="6817513"/>
            <a:ext cx="244830" cy="232030"/>
          </a:xfrm>
          <a:custGeom>
            <a:avLst/>
            <a:gdLst>
              <a:gd name="connsiteX0" fmla="*/ 203225 w 244830"/>
              <a:gd name="connsiteY0" fmla="*/ 117349 h 232030"/>
              <a:gd name="connsiteX1" fmla="*/ 30669 w 244830"/>
              <a:gd name="connsiteY1" fmla="*/ 120016 h 232030"/>
              <a:gd name="connsiteX2" fmla="*/ 2133 w 244830"/>
              <a:gd name="connsiteY2" fmla="*/ 117349 h 232030"/>
              <a:gd name="connsiteX3" fmla="*/ 266 w 244830"/>
              <a:gd name="connsiteY3" fmla="*/ 121083 h 232030"/>
              <a:gd name="connsiteX4" fmla="*/ 1066 w 244830"/>
              <a:gd name="connsiteY4" fmla="*/ 122949 h 232030"/>
              <a:gd name="connsiteX5" fmla="*/ 26403 w 244830"/>
              <a:gd name="connsiteY5" fmla="*/ 136018 h 232030"/>
              <a:gd name="connsiteX6" fmla="*/ 52272 w 244830"/>
              <a:gd name="connsiteY6" fmla="*/ 130950 h 232030"/>
              <a:gd name="connsiteX7" fmla="*/ 117615 w 244830"/>
              <a:gd name="connsiteY7" fmla="*/ 129617 h 232030"/>
              <a:gd name="connsiteX8" fmla="*/ 117615 w 244830"/>
              <a:gd name="connsiteY8" fmla="*/ 152819 h 232030"/>
              <a:gd name="connsiteX9" fmla="*/ 118947 w 244830"/>
              <a:gd name="connsiteY9" fmla="*/ 193625 h 232030"/>
              <a:gd name="connsiteX10" fmla="*/ 129082 w 244830"/>
              <a:gd name="connsiteY10" fmla="*/ 193625 h 232030"/>
              <a:gd name="connsiteX11" fmla="*/ 133883 w 244830"/>
              <a:gd name="connsiteY11" fmla="*/ 148019 h 232030"/>
              <a:gd name="connsiteX12" fmla="*/ 133883 w 244830"/>
              <a:gd name="connsiteY12" fmla="*/ 129350 h 232030"/>
              <a:gd name="connsiteX13" fmla="*/ 209359 w 244830"/>
              <a:gd name="connsiteY13" fmla="*/ 128817 h 232030"/>
              <a:gd name="connsiteX14" fmla="*/ 239495 w 244830"/>
              <a:gd name="connsiteY14" fmla="*/ 130150 h 232030"/>
              <a:gd name="connsiteX15" fmla="*/ 244830 w 244830"/>
              <a:gd name="connsiteY15" fmla="*/ 121349 h 232030"/>
              <a:gd name="connsiteX16" fmla="*/ 241363 w 244830"/>
              <a:gd name="connsiteY16" fmla="*/ 117081 h 232030"/>
              <a:gd name="connsiteX17" fmla="*/ 212559 w 244830"/>
              <a:gd name="connsiteY17" fmla="*/ 113615 h 232030"/>
              <a:gd name="connsiteX19" fmla="*/ 168553 w 244830"/>
              <a:gd name="connsiteY19" fmla="*/ 221095 h 232030"/>
              <a:gd name="connsiteX20" fmla="*/ 84010 w 244830"/>
              <a:gd name="connsiteY20" fmla="*/ 221895 h 232030"/>
              <a:gd name="connsiteX21" fmla="*/ 77343 w 244830"/>
              <a:gd name="connsiteY21" fmla="*/ 214961 h 232030"/>
              <a:gd name="connsiteX22" fmla="*/ 77343 w 244830"/>
              <a:gd name="connsiteY22" fmla="*/ 180023 h 232030"/>
              <a:gd name="connsiteX23" fmla="*/ 77876 w 244830"/>
              <a:gd name="connsiteY23" fmla="*/ 168556 h 232030"/>
              <a:gd name="connsiteX24" fmla="*/ 74141 w 244830"/>
              <a:gd name="connsiteY24" fmla="*/ 163754 h 232030"/>
              <a:gd name="connsiteX25" fmla="*/ 45338 w 244830"/>
              <a:gd name="connsiteY25" fmla="*/ 161354 h 232030"/>
              <a:gd name="connsiteX26" fmla="*/ 42672 w 244830"/>
              <a:gd name="connsiteY26" fmla="*/ 162954 h 232030"/>
              <a:gd name="connsiteX27" fmla="*/ 41604 w 244830"/>
              <a:gd name="connsiteY27" fmla="*/ 168288 h 232030"/>
              <a:gd name="connsiteX28" fmla="*/ 60540 w 244830"/>
              <a:gd name="connsiteY28" fmla="*/ 175756 h 232030"/>
              <a:gd name="connsiteX29" fmla="*/ 60540 w 244830"/>
              <a:gd name="connsiteY29" fmla="*/ 212027 h 232030"/>
              <a:gd name="connsiteX30" fmla="*/ 82944 w 244830"/>
              <a:gd name="connsiteY30" fmla="*/ 232030 h 232030"/>
              <a:gd name="connsiteX31" fmla="*/ 198425 w 244830"/>
              <a:gd name="connsiteY31" fmla="*/ 231496 h 232030"/>
              <a:gd name="connsiteX32" fmla="*/ 201625 w 244830"/>
              <a:gd name="connsiteY32" fmla="*/ 230429 h 232030"/>
              <a:gd name="connsiteX33" fmla="*/ 204291 w 244830"/>
              <a:gd name="connsiteY33" fmla="*/ 221895 h 232030"/>
              <a:gd name="connsiteX34" fmla="*/ 201091 w 244830"/>
              <a:gd name="connsiteY34" fmla="*/ 218694 h 232030"/>
              <a:gd name="connsiteX35" fmla="*/ 176822 w 244830"/>
              <a:gd name="connsiteY35" fmla="*/ 216828 h 232030"/>
              <a:gd name="connsiteX37" fmla="*/ 62674 w 244830"/>
              <a:gd name="connsiteY37" fmla="*/ 81877 h 232030"/>
              <a:gd name="connsiteX38" fmla="*/ 65075 w 244830"/>
              <a:gd name="connsiteY38" fmla="*/ 93612 h 232030"/>
              <a:gd name="connsiteX39" fmla="*/ 74141 w 244830"/>
              <a:gd name="connsiteY39" fmla="*/ 93612 h 232030"/>
              <a:gd name="connsiteX40" fmla="*/ 76809 w 244830"/>
              <a:gd name="connsiteY40" fmla="*/ 86144 h 232030"/>
              <a:gd name="connsiteX41" fmla="*/ 189089 w 244830"/>
              <a:gd name="connsiteY41" fmla="*/ 84811 h 232030"/>
              <a:gd name="connsiteX42" fmla="*/ 192022 w 244830"/>
              <a:gd name="connsiteY42" fmla="*/ 77343 h 232030"/>
              <a:gd name="connsiteX43" fmla="*/ 190157 w 244830"/>
              <a:gd name="connsiteY43" fmla="*/ 74677 h 232030"/>
              <a:gd name="connsiteX44" fmla="*/ 185622 w 244830"/>
              <a:gd name="connsiteY44" fmla="*/ 72810 h 232030"/>
              <a:gd name="connsiteX45" fmla="*/ 192022 w 244830"/>
              <a:gd name="connsiteY45" fmla="*/ 17603 h 232030"/>
              <a:gd name="connsiteX46" fmla="*/ 194957 w 244830"/>
              <a:gd name="connsiteY46" fmla="*/ 9068 h 232030"/>
              <a:gd name="connsiteX47" fmla="*/ 194690 w 244830"/>
              <a:gd name="connsiteY47" fmla="*/ 5868 h 232030"/>
              <a:gd name="connsiteX48" fmla="*/ 183756 w 244830"/>
              <a:gd name="connsiteY48" fmla="*/ 534 h 232030"/>
              <a:gd name="connsiteX49" fmla="*/ 179755 w 244830"/>
              <a:gd name="connsiteY49" fmla="*/ 534 h 232030"/>
              <a:gd name="connsiteX50" fmla="*/ 171221 w 244830"/>
              <a:gd name="connsiteY50" fmla="*/ 5335 h 232030"/>
              <a:gd name="connsiteX51" fmla="*/ 75475 w 244830"/>
              <a:gd name="connsiteY51" fmla="*/ 6401 h 232030"/>
              <a:gd name="connsiteX52" fmla="*/ 47205 w 244830"/>
              <a:gd name="connsiteY52" fmla="*/ 3735 h 232030"/>
              <a:gd name="connsiteX53" fmla="*/ 44805 w 244830"/>
              <a:gd name="connsiteY53" fmla="*/ 4801 h 232030"/>
              <a:gd name="connsiteX54" fmla="*/ 43472 w 244830"/>
              <a:gd name="connsiteY54" fmla="*/ 10402 h 232030"/>
              <a:gd name="connsiteX55" fmla="*/ 57872 w 244830"/>
              <a:gd name="connsiteY55" fmla="*/ 17603 h 232030"/>
              <a:gd name="connsiteX57" fmla="*/ 172554 w 244830"/>
              <a:gd name="connsiteY57" fmla="*/ 72543 h 232030"/>
              <a:gd name="connsiteX58" fmla="*/ 166953 w 244830"/>
              <a:gd name="connsiteY58" fmla="*/ 74143 h 232030"/>
              <a:gd name="connsiteX59" fmla="*/ 77343 w 244830"/>
              <a:gd name="connsiteY59" fmla="*/ 75743 h 232030"/>
              <a:gd name="connsiteX60" fmla="*/ 75743 w 244830"/>
              <a:gd name="connsiteY60" fmla="*/ 16803 h 232030"/>
              <a:gd name="connsiteX61" fmla="*/ 173888 w 244830"/>
              <a:gd name="connsiteY61" fmla="*/ 16002 h 2320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0" h="232030">
                <a:moveTo>
                  <a:pt x="203225" y="117349"/>
                </a:moveTo>
                <a:cubicBezTo>
                  <a:pt x="184822" y="118415"/>
                  <a:pt x="46672" y="120282"/>
                  <a:pt x="30669" y="120016"/>
                </a:cubicBezTo>
                <a:cubicBezTo>
                  <a:pt x="22669" y="120016"/>
                  <a:pt x="10668" y="118949"/>
                  <a:pt x="2133" y="117349"/>
                </a:cubicBezTo>
                <a:lnTo>
                  <a:pt x="266" y="121083"/>
                </a:lnTo>
                <a:cubicBezTo>
                  <a:pt x="0" y="121882"/>
                  <a:pt x="266" y="122416"/>
                  <a:pt x="1066" y="122949"/>
                </a:cubicBezTo>
                <a:cubicBezTo>
                  <a:pt x="7466" y="128284"/>
                  <a:pt x="16801" y="133084"/>
                  <a:pt x="26403" y="136018"/>
                </a:cubicBezTo>
                <a:cubicBezTo>
                  <a:pt x="32538" y="133884"/>
                  <a:pt x="45605" y="131483"/>
                  <a:pt x="52272" y="130950"/>
                </a:cubicBezTo>
                <a:cubicBezTo>
                  <a:pt x="58407" y="130683"/>
                  <a:pt x="86677" y="130150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7" y="182956"/>
                  <a:pt x="118947" y="193625"/>
                </a:cubicBezTo>
                <a:lnTo>
                  <a:pt x="129082" y="193625"/>
                </a:lnTo>
                <a:cubicBezTo>
                  <a:pt x="132016" y="181090"/>
                  <a:pt x="133883" y="160287"/>
                  <a:pt x="133883" y="148019"/>
                </a:cubicBezTo>
                <a:lnTo>
                  <a:pt x="133883" y="129350"/>
                </a:lnTo>
                <a:cubicBezTo>
                  <a:pt x="167487" y="129084"/>
                  <a:pt x="200558" y="128817"/>
                  <a:pt x="209359" y="128817"/>
                </a:cubicBezTo>
                <a:cubicBezTo>
                  <a:pt x="217360" y="128817"/>
                  <a:pt x="232563" y="129350"/>
                  <a:pt x="239495" y="130150"/>
                </a:cubicBezTo>
                <a:cubicBezTo>
                  <a:pt x="241897" y="128817"/>
                  <a:pt x="244830" y="125350"/>
                  <a:pt x="244830" y="121349"/>
                </a:cubicBezTo>
                <a:cubicBezTo>
                  <a:pt x="244830" y="119215"/>
                  <a:pt x="243497" y="117882"/>
                  <a:pt x="241363" y="117081"/>
                </a:cubicBezTo>
                <a:cubicBezTo>
                  <a:pt x="235496" y="115215"/>
                  <a:pt x="221894" y="113881"/>
                  <a:pt x="212559" y="113615"/>
                </a:cubicBezTo>
                <a:moveTo>
                  <a:pt x="168553" y="221095"/>
                </a:moveTo>
                <a:cubicBezTo>
                  <a:pt x="152819" y="221895"/>
                  <a:pt x="101612" y="222162"/>
                  <a:pt x="84010" y="221895"/>
                </a:cubicBezTo>
                <a:cubicBezTo>
                  <a:pt x="79209" y="221895"/>
                  <a:pt x="77343" y="219762"/>
                  <a:pt x="77343" y="214961"/>
                </a:cubicBezTo>
                <a:lnTo>
                  <a:pt x="77343" y="180023"/>
                </a:lnTo>
                <a:lnTo>
                  <a:pt x="77876" y="168556"/>
                </a:lnTo>
                <a:cubicBezTo>
                  <a:pt x="77876" y="165621"/>
                  <a:pt x="76543" y="164288"/>
                  <a:pt x="74141" y="163754"/>
                </a:cubicBezTo>
                <a:cubicBezTo>
                  <a:pt x="68008" y="162421"/>
                  <a:pt x="53606" y="161354"/>
                  <a:pt x="45338" y="161354"/>
                </a:cubicBezTo>
                <a:cubicBezTo>
                  <a:pt x="43738" y="161354"/>
                  <a:pt x="42938" y="161888"/>
                  <a:pt x="42672" y="162954"/>
                </a:cubicBezTo>
                <a:lnTo>
                  <a:pt x="41604" y="168288"/>
                </a:lnTo>
                <a:cubicBezTo>
                  <a:pt x="48806" y="169888"/>
                  <a:pt x="56007" y="172555"/>
                  <a:pt x="60540" y="175756"/>
                </a:cubicBezTo>
                <a:lnTo>
                  <a:pt x="60540" y="212027"/>
                </a:lnTo>
                <a:cubicBezTo>
                  <a:pt x="60540" y="226162"/>
                  <a:pt x="66141" y="232030"/>
                  <a:pt x="82944" y="232030"/>
                </a:cubicBezTo>
                <a:lnTo>
                  <a:pt x="198425" y="231496"/>
                </a:lnTo>
                <a:cubicBezTo>
                  <a:pt x="199757" y="231496"/>
                  <a:pt x="200825" y="231229"/>
                  <a:pt x="201625" y="230429"/>
                </a:cubicBezTo>
                <a:cubicBezTo>
                  <a:pt x="202958" y="229096"/>
                  <a:pt x="204291" y="226429"/>
                  <a:pt x="204291" y="221895"/>
                </a:cubicBezTo>
                <a:cubicBezTo>
                  <a:pt x="204291" y="220028"/>
                  <a:pt x="202958" y="218962"/>
                  <a:pt x="201091" y="218694"/>
                </a:cubicBezTo>
                <a:cubicBezTo>
                  <a:pt x="196024" y="217628"/>
                  <a:pt x="184556" y="216828"/>
                  <a:pt x="176822" y="216828"/>
                </a:cubicBezTo>
                <a:moveTo>
                  <a:pt x="62674" y="81877"/>
                </a:moveTo>
                <a:cubicBezTo>
                  <a:pt x="62940" y="85878"/>
                  <a:pt x="63741" y="90412"/>
                  <a:pt x="65075" y="93612"/>
                </a:cubicBezTo>
                <a:lnTo>
                  <a:pt x="74141" y="93612"/>
                </a:lnTo>
                <a:cubicBezTo>
                  <a:pt x="75475" y="91478"/>
                  <a:pt x="76543" y="89345"/>
                  <a:pt x="76809" y="86144"/>
                </a:cubicBezTo>
                <a:lnTo>
                  <a:pt x="189089" y="84811"/>
                </a:lnTo>
                <a:cubicBezTo>
                  <a:pt x="190422" y="83211"/>
                  <a:pt x="192022" y="80544"/>
                  <a:pt x="192022" y="77343"/>
                </a:cubicBezTo>
                <a:cubicBezTo>
                  <a:pt x="192022" y="76010"/>
                  <a:pt x="191491" y="75209"/>
                  <a:pt x="190157" y="74677"/>
                </a:cubicBezTo>
                <a:lnTo>
                  <a:pt x="185622" y="72810"/>
                </a:lnTo>
                <a:cubicBezTo>
                  <a:pt x="188823" y="54941"/>
                  <a:pt x="191222" y="34672"/>
                  <a:pt x="192022" y="17603"/>
                </a:cubicBezTo>
                <a:lnTo>
                  <a:pt x="194957" y="9068"/>
                </a:lnTo>
                <a:cubicBezTo>
                  <a:pt x="195490" y="7734"/>
                  <a:pt x="195490" y="6668"/>
                  <a:pt x="194690" y="5868"/>
                </a:cubicBezTo>
                <a:cubicBezTo>
                  <a:pt x="192291" y="4535"/>
                  <a:pt x="186689" y="1601"/>
                  <a:pt x="183756" y="534"/>
                </a:cubicBezTo>
                <a:cubicBezTo>
                  <a:pt x="182688" y="0"/>
                  <a:pt x="181088" y="0"/>
                  <a:pt x="179755" y="534"/>
                </a:cubicBezTo>
                <a:lnTo>
                  <a:pt x="171221" y="5335"/>
                </a:lnTo>
                <a:cubicBezTo>
                  <a:pt x="148017" y="6135"/>
                  <a:pt x="98678" y="6401"/>
                  <a:pt x="75475" y="6401"/>
                </a:cubicBezTo>
                <a:cubicBezTo>
                  <a:pt x="68541" y="5068"/>
                  <a:pt x="54673" y="3735"/>
                  <a:pt x="47205" y="3735"/>
                </a:cubicBezTo>
                <a:cubicBezTo>
                  <a:pt x="45605" y="3735"/>
                  <a:pt x="45072" y="4001"/>
                  <a:pt x="44805" y="4801"/>
                </a:cubicBezTo>
                <a:lnTo>
                  <a:pt x="43472" y="10402"/>
                </a:lnTo>
                <a:cubicBezTo>
                  <a:pt x="49072" y="12002"/>
                  <a:pt x="54939" y="14936"/>
                  <a:pt x="57872" y="17603"/>
                </a:cubicBezTo>
                <a:moveTo>
                  <a:pt x="172554" y="72543"/>
                </a:moveTo>
                <a:lnTo>
                  <a:pt x="166953" y="74143"/>
                </a:lnTo>
                <a:cubicBezTo>
                  <a:pt x="146951" y="75209"/>
                  <a:pt x="103212" y="76010"/>
                  <a:pt x="77343" y="75743"/>
                </a:cubicBezTo>
                <a:lnTo>
                  <a:pt x="75743" y="16803"/>
                </a:lnTo>
                <a:cubicBezTo>
                  <a:pt x="105879" y="16269"/>
                  <a:pt x="143484" y="15736"/>
                  <a:pt x="173888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0" name="Freeform 190"/>
          <p:cNvSpPr/>
          <p:nvPr/>
        </p:nvSpPr>
        <p:spPr>
          <a:xfrm>
            <a:off x="12402612" y="6802578"/>
            <a:ext cx="249097" cy="255765"/>
          </a:xfrm>
          <a:custGeom>
            <a:avLst/>
            <a:gdLst>
              <a:gd name="connsiteX0" fmla="*/ 42672 w 249097"/>
              <a:gd name="connsiteY0" fmla="*/ 18135 h 255765"/>
              <a:gd name="connsiteX1" fmla="*/ 42938 w 249097"/>
              <a:gd name="connsiteY1" fmla="*/ 20269 h 255765"/>
              <a:gd name="connsiteX2" fmla="*/ 58941 w 249097"/>
              <a:gd name="connsiteY2" fmla="*/ 34137 h 255765"/>
              <a:gd name="connsiteX3" fmla="*/ 63474 w 249097"/>
              <a:gd name="connsiteY3" fmla="*/ 35204 h 255765"/>
              <a:gd name="connsiteX4" fmla="*/ 108013 w 249097"/>
              <a:gd name="connsiteY4" fmla="*/ 33604 h 255765"/>
              <a:gd name="connsiteX5" fmla="*/ 111213 w 249097"/>
              <a:gd name="connsiteY5" fmla="*/ 32003 h 255765"/>
              <a:gd name="connsiteX6" fmla="*/ 111747 w 249097"/>
              <a:gd name="connsiteY6" fmla="*/ 23469 h 255765"/>
              <a:gd name="connsiteX7" fmla="*/ 108547 w 249097"/>
              <a:gd name="connsiteY7" fmla="*/ 21336 h 255765"/>
              <a:gd name="connsiteX8" fmla="*/ 44272 w 249097"/>
              <a:gd name="connsiteY8" fmla="*/ 16269 h 255765"/>
              <a:gd name="connsiteX10" fmla="*/ 124816 w 249097"/>
              <a:gd name="connsiteY10" fmla="*/ 51473 h 255765"/>
              <a:gd name="connsiteX11" fmla="*/ 28536 w 249097"/>
              <a:gd name="connsiteY11" fmla="*/ 53340 h 255765"/>
              <a:gd name="connsiteX12" fmla="*/ 5066 w 249097"/>
              <a:gd name="connsiteY12" fmla="*/ 51207 h 255765"/>
              <a:gd name="connsiteX13" fmla="*/ 3466 w 249097"/>
              <a:gd name="connsiteY13" fmla="*/ 54407 h 255765"/>
              <a:gd name="connsiteX14" fmla="*/ 4266 w 249097"/>
              <a:gd name="connsiteY14" fmla="*/ 56541 h 255765"/>
              <a:gd name="connsiteX15" fmla="*/ 25069 w 249097"/>
              <a:gd name="connsiteY15" fmla="*/ 67475 h 255765"/>
              <a:gd name="connsiteX16" fmla="*/ 44272 w 249097"/>
              <a:gd name="connsiteY16" fmla="*/ 63741 h 255765"/>
              <a:gd name="connsiteX17" fmla="*/ 130416 w 249097"/>
              <a:gd name="connsiteY17" fmla="*/ 61875 h 255765"/>
              <a:gd name="connsiteX18" fmla="*/ 154152 w 249097"/>
              <a:gd name="connsiteY18" fmla="*/ 62674 h 255765"/>
              <a:gd name="connsiteX19" fmla="*/ 159219 w 249097"/>
              <a:gd name="connsiteY19" fmla="*/ 54140 h 255765"/>
              <a:gd name="connsiteX20" fmla="*/ 156819 w 249097"/>
              <a:gd name="connsiteY20" fmla="*/ 50940 h 255765"/>
              <a:gd name="connsiteX21" fmla="*/ 132816 w 249097"/>
              <a:gd name="connsiteY21" fmla="*/ 47472 h 255765"/>
              <a:gd name="connsiteX23" fmla="*/ 47205 w 249097"/>
              <a:gd name="connsiteY23" fmla="*/ 115748 h 255765"/>
              <a:gd name="connsiteX24" fmla="*/ 84277 w 249097"/>
              <a:gd name="connsiteY24" fmla="*/ 85611 h 255765"/>
              <a:gd name="connsiteX25" fmla="*/ 121348 w 249097"/>
              <a:gd name="connsiteY25" fmla="*/ 115748 h 255765"/>
              <a:gd name="connsiteX26" fmla="*/ 84277 w 249097"/>
              <a:gd name="connsiteY26" fmla="*/ 145885 h 255765"/>
              <a:gd name="connsiteX27" fmla="*/ 47205 w 249097"/>
              <a:gd name="connsiteY27" fmla="*/ 115748 h 255765"/>
              <a:gd name="connsiteX29" fmla="*/ 213626 w 249097"/>
              <a:gd name="connsiteY29" fmla="*/ 113347 h 255765"/>
              <a:gd name="connsiteX30" fmla="*/ 193890 w 249097"/>
              <a:gd name="connsiteY30" fmla="*/ 114147 h 255765"/>
              <a:gd name="connsiteX31" fmla="*/ 193890 w 249097"/>
              <a:gd name="connsiteY31" fmla="*/ 25070 h 255765"/>
              <a:gd name="connsiteX32" fmla="*/ 194424 w 249097"/>
              <a:gd name="connsiteY32" fmla="*/ 11468 h 255765"/>
              <a:gd name="connsiteX33" fmla="*/ 191491 w 249097"/>
              <a:gd name="connsiteY33" fmla="*/ 6400 h 255765"/>
              <a:gd name="connsiteX34" fmla="*/ 159219 w 249097"/>
              <a:gd name="connsiteY34" fmla="*/ 0 h 255765"/>
              <a:gd name="connsiteX35" fmla="*/ 156285 w 249097"/>
              <a:gd name="connsiteY35" fmla="*/ 1334 h 255765"/>
              <a:gd name="connsiteX36" fmla="*/ 154685 w 249097"/>
              <a:gd name="connsiteY36" fmla="*/ 6934 h 255765"/>
              <a:gd name="connsiteX37" fmla="*/ 177622 w 249097"/>
              <a:gd name="connsiteY37" fmla="*/ 20269 h 255765"/>
              <a:gd name="connsiteX38" fmla="*/ 177622 w 249097"/>
              <a:gd name="connsiteY38" fmla="*/ 171755 h 255765"/>
              <a:gd name="connsiteX39" fmla="*/ 93078 w 249097"/>
              <a:gd name="connsiteY39" fmla="*/ 182956 h 255765"/>
              <a:gd name="connsiteX40" fmla="*/ 93078 w 249097"/>
              <a:gd name="connsiteY40" fmla="*/ 156287 h 255765"/>
              <a:gd name="connsiteX41" fmla="*/ 137616 w 249097"/>
              <a:gd name="connsiteY41" fmla="*/ 115748 h 255765"/>
              <a:gd name="connsiteX42" fmla="*/ 84277 w 249097"/>
              <a:gd name="connsiteY42" fmla="*/ 74943 h 255765"/>
              <a:gd name="connsiteX43" fmla="*/ 30669 w 249097"/>
              <a:gd name="connsiteY43" fmla="*/ 115748 h 255765"/>
              <a:gd name="connsiteX44" fmla="*/ 76809 w 249097"/>
              <a:gd name="connsiteY44" fmla="*/ 156553 h 255765"/>
              <a:gd name="connsiteX45" fmla="*/ 76809 w 249097"/>
              <a:gd name="connsiteY45" fmla="*/ 184557 h 255765"/>
              <a:gd name="connsiteX46" fmla="*/ 30669 w 249097"/>
              <a:gd name="connsiteY46" fmla="*/ 187490 h 255765"/>
              <a:gd name="connsiteX47" fmla="*/ 1866 w 249097"/>
              <a:gd name="connsiteY47" fmla="*/ 185090 h 255765"/>
              <a:gd name="connsiteX48" fmla="*/ 532 w 249097"/>
              <a:gd name="connsiteY48" fmla="*/ 188023 h 255765"/>
              <a:gd name="connsiteX49" fmla="*/ 1333 w 249097"/>
              <a:gd name="connsiteY49" fmla="*/ 190691 h 255765"/>
              <a:gd name="connsiteX50" fmla="*/ 27469 w 249097"/>
              <a:gd name="connsiteY50" fmla="*/ 205093 h 255765"/>
              <a:gd name="connsiteX51" fmla="*/ 47472 w 249097"/>
              <a:gd name="connsiteY51" fmla="*/ 200559 h 255765"/>
              <a:gd name="connsiteX52" fmla="*/ 177622 w 249097"/>
              <a:gd name="connsiteY52" fmla="*/ 180556 h 255765"/>
              <a:gd name="connsiteX53" fmla="*/ 177622 w 249097"/>
              <a:gd name="connsiteY53" fmla="*/ 209093 h 255765"/>
              <a:gd name="connsiteX54" fmla="*/ 178688 w 249097"/>
              <a:gd name="connsiteY54" fmla="*/ 255765 h 255765"/>
              <a:gd name="connsiteX55" fmla="*/ 188289 w 249097"/>
              <a:gd name="connsiteY55" fmla="*/ 255765 h 255765"/>
              <a:gd name="connsiteX56" fmla="*/ 193890 w 249097"/>
              <a:gd name="connsiteY56" fmla="*/ 202959 h 255765"/>
              <a:gd name="connsiteX57" fmla="*/ 193890 w 249097"/>
              <a:gd name="connsiteY57" fmla="*/ 124282 h 255765"/>
              <a:gd name="connsiteX58" fmla="*/ 241363 w 249097"/>
              <a:gd name="connsiteY58" fmla="*/ 123482 h 255765"/>
              <a:gd name="connsiteX59" fmla="*/ 245897 w 249097"/>
              <a:gd name="connsiteY59" fmla="*/ 122415 h 255765"/>
              <a:gd name="connsiteX60" fmla="*/ 249097 w 249097"/>
              <a:gd name="connsiteY60" fmla="*/ 113881 h 255765"/>
              <a:gd name="connsiteX61" fmla="*/ 245630 w 249097"/>
              <a:gd name="connsiteY61" fmla="*/ 109881 h 255765"/>
              <a:gd name="connsiteX62" fmla="*/ 222160 w 249097"/>
              <a:gd name="connsiteY62" fmla="*/ 108547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7" h="255765">
                <a:moveTo>
                  <a:pt x="42672" y="18135"/>
                </a:moveTo>
                <a:cubicBezTo>
                  <a:pt x="42138" y="18936"/>
                  <a:pt x="42138" y="19469"/>
                  <a:pt x="42938" y="20269"/>
                </a:cubicBezTo>
                <a:cubicBezTo>
                  <a:pt x="47472" y="25870"/>
                  <a:pt x="53606" y="31471"/>
                  <a:pt x="58941" y="34137"/>
                </a:cubicBezTo>
                <a:cubicBezTo>
                  <a:pt x="60540" y="35204"/>
                  <a:pt x="61340" y="35204"/>
                  <a:pt x="63474" y="35204"/>
                </a:cubicBezTo>
                <a:cubicBezTo>
                  <a:pt x="74675" y="34137"/>
                  <a:pt x="94411" y="33872"/>
                  <a:pt x="108013" y="33604"/>
                </a:cubicBezTo>
                <a:cubicBezTo>
                  <a:pt x="109347" y="33604"/>
                  <a:pt x="110413" y="33338"/>
                  <a:pt x="111213" y="32003"/>
                </a:cubicBezTo>
                <a:cubicBezTo>
                  <a:pt x="112280" y="30137"/>
                  <a:pt x="112813" y="25870"/>
                  <a:pt x="111747" y="23469"/>
                </a:cubicBezTo>
                <a:cubicBezTo>
                  <a:pt x="111480" y="22137"/>
                  <a:pt x="110413" y="21336"/>
                  <a:pt x="108547" y="21336"/>
                </a:cubicBezTo>
                <a:cubicBezTo>
                  <a:pt x="90144" y="21069"/>
                  <a:pt x="67207" y="20536"/>
                  <a:pt x="44272" y="16269"/>
                </a:cubicBezTo>
                <a:moveTo>
                  <a:pt x="124816" y="51473"/>
                </a:moveTo>
                <a:cubicBezTo>
                  <a:pt x="112813" y="52274"/>
                  <a:pt x="39470" y="53607"/>
                  <a:pt x="28536" y="53340"/>
                </a:cubicBezTo>
                <a:cubicBezTo>
                  <a:pt x="22402" y="53340"/>
                  <a:pt x="12267" y="52540"/>
                  <a:pt x="5066" y="51207"/>
                </a:cubicBezTo>
                <a:lnTo>
                  <a:pt x="3466" y="54407"/>
                </a:lnTo>
                <a:cubicBezTo>
                  <a:pt x="3200" y="54940"/>
                  <a:pt x="3200" y="55740"/>
                  <a:pt x="4266" y="56541"/>
                </a:cubicBezTo>
                <a:cubicBezTo>
                  <a:pt x="9600" y="60541"/>
                  <a:pt x="17869" y="65341"/>
                  <a:pt x="25069" y="67475"/>
                </a:cubicBezTo>
                <a:cubicBezTo>
                  <a:pt x="29603" y="65875"/>
                  <a:pt x="39204" y="64008"/>
                  <a:pt x="44272" y="63741"/>
                </a:cubicBezTo>
                <a:cubicBezTo>
                  <a:pt x="54139" y="62941"/>
                  <a:pt x="120014" y="61875"/>
                  <a:pt x="130416" y="61875"/>
                </a:cubicBezTo>
                <a:cubicBezTo>
                  <a:pt x="136283" y="61875"/>
                  <a:pt x="149085" y="62141"/>
                  <a:pt x="154152" y="62674"/>
                </a:cubicBezTo>
                <a:cubicBezTo>
                  <a:pt x="156285" y="61608"/>
                  <a:pt x="159219" y="58141"/>
                  <a:pt x="159219" y="54140"/>
                </a:cubicBezTo>
                <a:cubicBezTo>
                  <a:pt x="159219" y="52540"/>
                  <a:pt x="158419" y="51473"/>
                  <a:pt x="156819" y="50940"/>
                </a:cubicBezTo>
                <a:cubicBezTo>
                  <a:pt x="151752" y="49340"/>
                  <a:pt x="140550" y="47740"/>
                  <a:pt x="132816" y="47472"/>
                </a:cubicBezTo>
                <a:moveTo>
                  <a:pt x="47205" y="115748"/>
                </a:moveTo>
                <a:cubicBezTo>
                  <a:pt x="47205" y="97079"/>
                  <a:pt x="64007" y="85611"/>
                  <a:pt x="84277" y="85611"/>
                </a:cubicBezTo>
                <a:cubicBezTo>
                  <a:pt x="104546" y="85611"/>
                  <a:pt x="121348" y="97079"/>
                  <a:pt x="121348" y="115748"/>
                </a:cubicBezTo>
                <a:cubicBezTo>
                  <a:pt x="121348" y="134951"/>
                  <a:pt x="104546" y="145885"/>
                  <a:pt x="84277" y="145885"/>
                </a:cubicBezTo>
                <a:cubicBezTo>
                  <a:pt x="64007" y="145885"/>
                  <a:pt x="47205" y="134951"/>
                  <a:pt x="47205" y="115748"/>
                </a:cubicBezTo>
                <a:moveTo>
                  <a:pt x="213626" y="113347"/>
                </a:moveTo>
                <a:lnTo>
                  <a:pt x="193890" y="114147"/>
                </a:lnTo>
                <a:lnTo>
                  <a:pt x="193890" y="25070"/>
                </a:lnTo>
                <a:lnTo>
                  <a:pt x="194424" y="11468"/>
                </a:lnTo>
                <a:cubicBezTo>
                  <a:pt x="194424" y="9068"/>
                  <a:pt x="193624" y="7201"/>
                  <a:pt x="191491" y="6400"/>
                </a:cubicBezTo>
                <a:cubicBezTo>
                  <a:pt x="184290" y="3734"/>
                  <a:pt x="168287" y="267"/>
                  <a:pt x="159219" y="0"/>
                </a:cubicBezTo>
                <a:cubicBezTo>
                  <a:pt x="157353" y="0"/>
                  <a:pt x="156552" y="267"/>
                  <a:pt x="156285" y="1334"/>
                </a:cubicBezTo>
                <a:lnTo>
                  <a:pt x="154685" y="6934"/>
                </a:lnTo>
                <a:cubicBezTo>
                  <a:pt x="164019" y="10135"/>
                  <a:pt x="172554" y="14669"/>
                  <a:pt x="177622" y="20269"/>
                </a:cubicBezTo>
                <a:lnTo>
                  <a:pt x="177622" y="171755"/>
                </a:lnTo>
                <a:cubicBezTo>
                  <a:pt x="156552" y="175756"/>
                  <a:pt x="124016" y="180022"/>
                  <a:pt x="93078" y="182956"/>
                </a:cubicBezTo>
                <a:lnTo>
                  <a:pt x="93078" y="156287"/>
                </a:lnTo>
                <a:cubicBezTo>
                  <a:pt x="118681" y="153353"/>
                  <a:pt x="137616" y="137884"/>
                  <a:pt x="137616" y="115748"/>
                </a:cubicBezTo>
                <a:cubicBezTo>
                  <a:pt x="137616" y="91211"/>
                  <a:pt x="114147" y="74943"/>
                  <a:pt x="84277" y="74943"/>
                </a:cubicBezTo>
                <a:cubicBezTo>
                  <a:pt x="54406" y="74943"/>
                  <a:pt x="30669" y="91211"/>
                  <a:pt x="30669" y="115748"/>
                </a:cubicBezTo>
                <a:cubicBezTo>
                  <a:pt x="30669" y="138150"/>
                  <a:pt x="50672" y="153886"/>
                  <a:pt x="76809" y="156553"/>
                </a:cubicBezTo>
                <a:lnTo>
                  <a:pt x="76809" y="184557"/>
                </a:lnTo>
                <a:cubicBezTo>
                  <a:pt x="59206" y="186157"/>
                  <a:pt x="42938" y="187223"/>
                  <a:pt x="30669" y="187490"/>
                </a:cubicBezTo>
                <a:cubicBezTo>
                  <a:pt x="21869" y="187490"/>
                  <a:pt x="10934" y="186690"/>
                  <a:pt x="1866" y="185090"/>
                </a:cubicBezTo>
                <a:lnTo>
                  <a:pt x="532" y="188023"/>
                </a:lnTo>
                <a:cubicBezTo>
                  <a:pt x="0" y="189090"/>
                  <a:pt x="266" y="189891"/>
                  <a:pt x="1333" y="190691"/>
                </a:cubicBezTo>
                <a:cubicBezTo>
                  <a:pt x="8534" y="196024"/>
                  <a:pt x="18135" y="201626"/>
                  <a:pt x="27469" y="205093"/>
                </a:cubicBezTo>
                <a:cubicBezTo>
                  <a:pt x="31736" y="203226"/>
                  <a:pt x="42672" y="200825"/>
                  <a:pt x="47472" y="200559"/>
                </a:cubicBezTo>
                <a:cubicBezTo>
                  <a:pt x="81076" y="198158"/>
                  <a:pt x="146417" y="188557"/>
                  <a:pt x="177622" y="180556"/>
                </a:cubicBezTo>
                <a:lnTo>
                  <a:pt x="177622" y="209093"/>
                </a:lnTo>
                <a:cubicBezTo>
                  <a:pt x="177622" y="220561"/>
                  <a:pt x="177888" y="244297"/>
                  <a:pt x="178688" y="255765"/>
                </a:cubicBezTo>
                <a:lnTo>
                  <a:pt x="188289" y="255765"/>
                </a:lnTo>
                <a:cubicBezTo>
                  <a:pt x="191757" y="241097"/>
                  <a:pt x="193890" y="217894"/>
                  <a:pt x="193890" y="202959"/>
                </a:cubicBezTo>
                <a:lnTo>
                  <a:pt x="193890" y="124282"/>
                </a:lnTo>
                <a:lnTo>
                  <a:pt x="241363" y="123482"/>
                </a:lnTo>
                <a:cubicBezTo>
                  <a:pt x="242697" y="123482"/>
                  <a:pt x="244563" y="123216"/>
                  <a:pt x="245897" y="122415"/>
                </a:cubicBezTo>
                <a:cubicBezTo>
                  <a:pt x="247497" y="121615"/>
                  <a:pt x="249097" y="118415"/>
                  <a:pt x="249097" y="113881"/>
                </a:cubicBezTo>
                <a:cubicBezTo>
                  <a:pt x="249097" y="112281"/>
                  <a:pt x="247497" y="110414"/>
                  <a:pt x="245630" y="109881"/>
                </a:cubicBezTo>
                <a:cubicBezTo>
                  <a:pt x="240563" y="108814"/>
                  <a:pt x="229894" y="108281"/>
                  <a:pt x="222160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1" name="Freeform 191"/>
          <p:cNvSpPr/>
          <p:nvPr/>
        </p:nvSpPr>
        <p:spPr>
          <a:xfrm>
            <a:off x="12654909" y="6802578"/>
            <a:ext cx="206959" cy="255765"/>
          </a:xfrm>
          <a:custGeom>
            <a:avLst/>
            <a:gdLst>
              <a:gd name="connsiteX0" fmla="*/ 86678 w 206959"/>
              <a:gd name="connsiteY0" fmla="*/ 46139 h 255765"/>
              <a:gd name="connsiteX1" fmla="*/ 127483 w 206959"/>
              <a:gd name="connsiteY1" fmla="*/ 85078 h 255765"/>
              <a:gd name="connsiteX2" fmla="*/ 86678 w 206959"/>
              <a:gd name="connsiteY2" fmla="*/ 123749 h 255765"/>
              <a:gd name="connsiteX3" fmla="*/ 45872 w 206959"/>
              <a:gd name="connsiteY3" fmla="*/ 85078 h 255765"/>
              <a:gd name="connsiteX4" fmla="*/ 86678 w 206959"/>
              <a:gd name="connsiteY4" fmla="*/ 46139 h 255765"/>
              <a:gd name="connsiteX6" fmla="*/ 86678 w 206959"/>
              <a:gd name="connsiteY6" fmla="*/ 136017 h 255765"/>
              <a:gd name="connsiteX7" fmla="*/ 144819 w 206959"/>
              <a:gd name="connsiteY7" fmla="*/ 85078 h 255765"/>
              <a:gd name="connsiteX8" fmla="*/ 86678 w 206959"/>
              <a:gd name="connsiteY8" fmla="*/ 33872 h 255765"/>
              <a:gd name="connsiteX9" fmla="*/ 28538 w 206959"/>
              <a:gd name="connsiteY9" fmla="*/ 85078 h 255765"/>
              <a:gd name="connsiteX10" fmla="*/ 86678 w 206959"/>
              <a:gd name="connsiteY10" fmla="*/ 136017 h 255765"/>
              <a:gd name="connsiteX12" fmla="*/ 166955 w 206959"/>
              <a:gd name="connsiteY12" fmla="*/ 6934 h 255765"/>
              <a:gd name="connsiteX13" fmla="*/ 189891 w 206959"/>
              <a:gd name="connsiteY13" fmla="*/ 20269 h 255765"/>
              <a:gd name="connsiteX14" fmla="*/ 189891 w 206959"/>
              <a:gd name="connsiteY14" fmla="*/ 162954 h 255765"/>
              <a:gd name="connsiteX15" fmla="*/ 30672 w 206959"/>
              <a:gd name="connsiteY15" fmla="*/ 178156 h 255765"/>
              <a:gd name="connsiteX16" fmla="*/ 1867 w 206959"/>
              <a:gd name="connsiteY16" fmla="*/ 176023 h 255765"/>
              <a:gd name="connsiteX17" fmla="*/ 534 w 206959"/>
              <a:gd name="connsiteY17" fmla="*/ 178956 h 255765"/>
              <a:gd name="connsiteX18" fmla="*/ 1334 w 206959"/>
              <a:gd name="connsiteY18" fmla="*/ 181622 h 255765"/>
              <a:gd name="connsiteX19" fmla="*/ 27204 w 206959"/>
              <a:gd name="connsiteY19" fmla="*/ 196024 h 255765"/>
              <a:gd name="connsiteX20" fmla="*/ 47472 w 206959"/>
              <a:gd name="connsiteY20" fmla="*/ 191491 h 255765"/>
              <a:gd name="connsiteX21" fmla="*/ 189891 w 206959"/>
              <a:gd name="connsiteY21" fmla="*/ 172021 h 255765"/>
              <a:gd name="connsiteX22" fmla="*/ 189891 w 206959"/>
              <a:gd name="connsiteY22" fmla="*/ 209093 h 255765"/>
              <a:gd name="connsiteX23" fmla="*/ 191225 w 206959"/>
              <a:gd name="connsiteY23" fmla="*/ 255765 h 255765"/>
              <a:gd name="connsiteX24" fmla="*/ 200826 w 206959"/>
              <a:gd name="connsiteY24" fmla="*/ 255765 h 255765"/>
              <a:gd name="connsiteX25" fmla="*/ 206425 w 206959"/>
              <a:gd name="connsiteY25" fmla="*/ 202959 h 255765"/>
              <a:gd name="connsiteX26" fmla="*/ 206425 w 206959"/>
              <a:gd name="connsiteY26" fmla="*/ 25070 h 255765"/>
              <a:gd name="connsiteX27" fmla="*/ 206959 w 206959"/>
              <a:gd name="connsiteY27" fmla="*/ 11468 h 255765"/>
              <a:gd name="connsiteX28" fmla="*/ 203760 w 206959"/>
              <a:gd name="connsiteY28" fmla="*/ 6400 h 255765"/>
              <a:gd name="connsiteX29" fmla="*/ 171756 w 206959"/>
              <a:gd name="connsiteY29" fmla="*/ 0 h 255765"/>
              <a:gd name="connsiteX30" fmla="*/ 168821 w 206959"/>
              <a:gd name="connsiteY30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06959" h="255765">
                <a:moveTo>
                  <a:pt x="86678" y="46139"/>
                </a:moveTo>
                <a:cubicBezTo>
                  <a:pt x="109614" y="46139"/>
                  <a:pt x="127483" y="61341"/>
                  <a:pt x="127483" y="85078"/>
                </a:cubicBezTo>
                <a:cubicBezTo>
                  <a:pt x="127483" y="108547"/>
                  <a:pt x="109614" y="123749"/>
                  <a:pt x="86678" y="123749"/>
                </a:cubicBezTo>
                <a:cubicBezTo>
                  <a:pt x="63741" y="123749"/>
                  <a:pt x="45872" y="108547"/>
                  <a:pt x="45872" y="85078"/>
                </a:cubicBezTo>
                <a:cubicBezTo>
                  <a:pt x="45872" y="61341"/>
                  <a:pt x="63741" y="46139"/>
                  <a:pt x="86678" y="46139"/>
                </a:cubicBezTo>
                <a:moveTo>
                  <a:pt x="86678" y="136017"/>
                </a:moveTo>
                <a:cubicBezTo>
                  <a:pt x="119749" y="136017"/>
                  <a:pt x="144819" y="114415"/>
                  <a:pt x="144819" y="85078"/>
                </a:cubicBezTo>
                <a:cubicBezTo>
                  <a:pt x="144819" y="55740"/>
                  <a:pt x="119749" y="33872"/>
                  <a:pt x="86678" y="33872"/>
                </a:cubicBezTo>
                <a:cubicBezTo>
                  <a:pt x="53607" y="33872"/>
                  <a:pt x="28538" y="55740"/>
                  <a:pt x="28538" y="85078"/>
                </a:cubicBezTo>
                <a:cubicBezTo>
                  <a:pt x="28538" y="114415"/>
                  <a:pt x="53607" y="136017"/>
                  <a:pt x="86678" y="136017"/>
                </a:cubicBezTo>
                <a:moveTo>
                  <a:pt x="166955" y="6934"/>
                </a:moveTo>
                <a:cubicBezTo>
                  <a:pt x="176556" y="10135"/>
                  <a:pt x="185090" y="14669"/>
                  <a:pt x="189891" y="20269"/>
                </a:cubicBezTo>
                <a:lnTo>
                  <a:pt x="189891" y="162954"/>
                </a:lnTo>
                <a:cubicBezTo>
                  <a:pt x="149086" y="170155"/>
                  <a:pt x="71210" y="177356"/>
                  <a:pt x="30672" y="178156"/>
                </a:cubicBezTo>
                <a:cubicBezTo>
                  <a:pt x="21869" y="178422"/>
                  <a:pt x="10935" y="177622"/>
                  <a:pt x="1867" y="176023"/>
                </a:cubicBezTo>
                <a:lnTo>
                  <a:pt x="534" y="178956"/>
                </a:lnTo>
                <a:cubicBezTo>
                  <a:pt x="0" y="180022"/>
                  <a:pt x="267" y="180822"/>
                  <a:pt x="1334" y="181622"/>
                </a:cubicBezTo>
                <a:cubicBezTo>
                  <a:pt x="8268" y="186957"/>
                  <a:pt x="18136" y="192557"/>
                  <a:pt x="27204" y="196024"/>
                </a:cubicBezTo>
                <a:cubicBezTo>
                  <a:pt x="31738" y="194158"/>
                  <a:pt x="42673" y="191757"/>
                  <a:pt x="47472" y="191491"/>
                </a:cubicBezTo>
                <a:cubicBezTo>
                  <a:pt x="84544" y="189624"/>
                  <a:pt x="155753" y="180290"/>
                  <a:pt x="189891" y="172021"/>
                </a:cubicBezTo>
                <a:lnTo>
                  <a:pt x="189891" y="209093"/>
                </a:lnTo>
                <a:cubicBezTo>
                  <a:pt x="189891" y="220561"/>
                  <a:pt x="190425" y="244297"/>
                  <a:pt x="191225" y="255765"/>
                </a:cubicBezTo>
                <a:lnTo>
                  <a:pt x="200826" y="255765"/>
                </a:lnTo>
                <a:cubicBezTo>
                  <a:pt x="204292" y="241097"/>
                  <a:pt x="206425" y="217894"/>
                  <a:pt x="206425" y="202959"/>
                </a:cubicBezTo>
                <a:lnTo>
                  <a:pt x="206425" y="25070"/>
                </a:lnTo>
                <a:lnTo>
                  <a:pt x="206959" y="11468"/>
                </a:lnTo>
                <a:cubicBezTo>
                  <a:pt x="206959" y="9068"/>
                  <a:pt x="206160" y="7201"/>
                  <a:pt x="203760" y="6400"/>
                </a:cubicBezTo>
                <a:cubicBezTo>
                  <a:pt x="196559" y="3734"/>
                  <a:pt x="180822" y="267"/>
                  <a:pt x="171756" y="0"/>
                </a:cubicBezTo>
                <a:cubicBezTo>
                  <a:pt x="169622" y="0"/>
                  <a:pt x="169088" y="267"/>
                  <a:pt x="168821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2" name="Freeform 192"/>
          <p:cNvSpPr/>
          <p:nvPr/>
        </p:nvSpPr>
        <p:spPr>
          <a:xfrm>
            <a:off x="10147438" y="7202628"/>
            <a:ext cx="190957" cy="253365"/>
          </a:xfrm>
          <a:custGeom>
            <a:avLst/>
            <a:gdLst>
              <a:gd name="connsiteX0" fmla="*/ 131216 w 190957"/>
              <a:gd name="connsiteY0" fmla="*/ 240830 h 253365"/>
              <a:gd name="connsiteX1" fmla="*/ 91745 w 190957"/>
              <a:gd name="connsiteY1" fmla="*/ 203759 h 253365"/>
              <a:gd name="connsiteX2" fmla="*/ 131216 w 190957"/>
              <a:gd name="connsiteY2" fmla="*/ 166421 h 253365"/>
              <a:gd name="connsiteX3" fmla="*/ 170954 w 190957"/>
              <a:gd name="connsiteY3" fmla="*/ 203759 h 253365"/>
              <a:gd name="connsiteX4" fmla="*/ 131216 w 190957"/>
              <a:gd name="connsiteY4" fmla="*/ 240830 h 253365"/>
              <a:gd name="connsiteX6" fmla="*/ 131216 w 190957"/>
              <a:gd name="connsiteY6" fmla="*/ 155753 h 253365"/>
              <a:gd name="connsiteX7" fmla="*/ 74409 w 190957"/>
              <a:gd name="connsiteY7" fmla="*/ 203759 h 253365"/>
              <a:gd name="connsiteX8" fmla="*/ 131216 w 190957"/>
              <a:gd name="connsiteY8" fmla="*/ 253365 h 253365"/>
              <a:gd name="connsiteX9" fmla="*/ 188291 w 190957"/>
              <a:gd name="connsiteY9" fmla="*/ 203759 h 253365"/>
              <a:gd name="connsiteX10" fmla="*/ 131216 w 190957"/>
              <a:gd name="connsiteY10" fmla="*/ 155753 h 253365"/>
              <a:gd name="connsiteX12" fmla="*/ 58407 w 190957"/>
              <a:gd name="connsiteY12" fmla="*/ 123216 h 253365"/>
              <a:gd name="connsiteX13" fmla="*/ 17335 w 190957"/>
              <a:gd name="connsiteY13" fmla="*/ 82410 h 253365"/>
              <a:gd name="connsiteX14" fmla="*/ 58407 w 190957"/>
              <a:gd name="connsiteY14" fmla="*/ 41339 h 253365"/>
              <a:gd name="connsiteX15" fmla="*/ 99479 w 190957"/>
              <a:gd name="connsiteY15" fmla="*/ 82410 h 253365"/>
              <a:gd name="connsiteX16" fmla="*/ 58407 w 190957"/>
              <a:gd name="connsiteY16" fmla="*/ 123216 h 253365"/>
              <a:gd name="connsiteX18" fmla="*/ 151219 w 190957"/>
              <a:gd name="connsiteY18" fmla="*/ 7201 h 253365"/>
              <a:gd name="connsiteX19" fmla="*/ 174155 w 190957"/>
              <a:gd name="connsiteY19" fmla="*/ 20269 h 253365"/>
              <a:gd name="connsiteX20" fmla="*/ 174155 w 190957"/>
              <a:gd name="connsiteY20" fmla="*/ 46406 h 253365"/>
              <a:gd name="connsiteX21" fmla="*/ 135217 w 190957"/>
              <a:gd name="connsiteY21" fmla="*/ 47740 h 253365"/>
              <a:gd name="connsiteX22" fmla="*/ 114681 w 190957"/>
              <a:gd name="connsiteY22" fmla="*/ 46406 h 253365"/>
              <a:gd name="connsiteX23" fmla="*/ 113615 w 190957"/>
              <a:gd name="connsiteY23" fmla="*/ 49073 h 253365"/>
              <a:gd name="connsiteX24" fmla="*/ 114415 w 190957"/>
              <a:gd name="connsiteY24" fmla="*/ 51473 h 253365"/>
              <a:gd name="connsiteX25" fmla="*/ 132550 w 190957"/>
              <a:gd name="connsiteY25" fmla="*/ 61075 h 253365"/>
              <a:gd name="connsiteX26" fmla="*/ 149352 w 190957"/>
              <a:gd name="connsiteY26" fmla="*/ 57341 h 253365"/>
              <a:gd name="connsiteX27" fmla="*/ 174155 w 190957"/>
              <a:gd name="connsiteY27" fmla="*/ 56807 h 253365"/>
              <a:gd name="connsiteX28" fmla="*/ 174155 w 190957"/>
              <a:gd name="connsiteY28" fmla="*/ 101879 h 253365"/>
              <a:gd name="connsiteX29" fmla="*/ 128816 w 190957"/>
              <a:gd name="connsiteY29" fmla="*/ 103213 h 253365"/>
              <a:gd name="connsiteX30" fmla="*/ 112282 w 190957"/>
              <a:gd name="connsiteY30" fmla="*/ 102413 h 253365"/>
              <a:gd name="connsiteX31" fmla="*/ 116015 w 190957"/>
              <a:gd name="connsiteY31" fmla="*/ 82410 h 253365"/>
              <a:gd name="connsiteX32" fmla="*/ 58407 w 190957"/>
              <a:gd name="connsiteY32" fmla="*/ 29070 h 253365"/>
              <a:gd name="connsiteX33" fmla="*/ 0 w 190957"/>
              <a:gd name="connsiteY33" fmla="*/ 82410 h 253365"/>
              <a:gd name="connsiteX34" fmla="*/ 58407 w 190957"/>
              <a:gd name="connsiteY34" fmla="*/ 135751 h 253365"/>
              <a:gd name="connsiteX35" fmla="*/ 109880 w 190957"/>
              <a:gd name="connsiteY35" fmla="*/ 108014 h 253365"/>
              <a:gd name="connsiteX36" fmla="*/ 126149 w 190957"/>
              <a:gd name="connsiteY36" fmla="*/ 116548 h 253365"/>
              <a:gd name="connsiteX37" fmla="*/ 142951 w 190957"/>
              <a:gd name="connsiteY37" fmla="*/ 112547 h 253365"/>
              <a:gd name="connsiteX38" fmla="*/ 174155 w 190957"/>
              <a:gd name="connsiteY38" fmla="*/ 112014 h 253365"/>
              <a:gd name="connsiteX39" fmla="*/ 174155 w 190957"/>
              <a:gd name="connsiteY39" fmla="*/ 123749 h 253365"/>
              <a:gd name="connsiteX40" fmla="*/ 175222 w 190957"/>
              <a:gd name="connsiteY40" fmla="*/ 162954 h 253365"/>
              <a:gd name="connsiteX41" fmla="*/ 185089 w 190957"/>
              <a:gd name="connsiteY41" fmla="*/ 162954 h 253365"/>
              <a:gd name="connsiteX42" fmla="*/ 190424 w 190957"/>
              <a:gd name="connsiteY42" fmla="*/ 118148 h 253365"/>
              <a:gd name="connsiteX43" fmla="*/ 190424 w 190957"/>
              <a:gd name="connsiteY43" fmla="*/ 25070 h 253365"/>
              <a:gd name="connsiteX44" fmla="*/ 190957 w 190957"/>
              <a:gd name="connsiteY44" fmla="*/ 11468 h 253365"/>
              <a:gd name="connsiteX45" fmla="*/ 188023 w 190957"/>
              <a:gd name="connsiteY45" fmla="*/ 6400 h 253365"/>
              <a:gd name="connsiteX46" fmla="*/ 155753 w 190957"/>
              <a:gd name="connsiteY46" fmla="*/ 0 h 253365"/>
              <a:gd name="connsiteX47" fmla="*/ 153085 w 190957"/>
              <a:gd name="connsiteY47" fmla="*/ 1334 h 2533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190957" h="253365">
                <a:moveTo>
                  <a:pt x="131216" y="240830"/>
                </a:moveTo>
                <a:cubicBezTo>
                  <a:pt x="108280" y="240830"/>
                  <a:pt x="91745" y="226962"/>
                  <a:pt x="91745" y="203759"/>
                </a:cubicBezTo>
                <a:cubicBezTo>
                  <a:pt x="91745" y="180556"/>
                  <a:pt x="108280" y="166421"/>
                  <a:pt x="131216" y="166421"/>
                </a:cubicBezTo>
                <a:cubicBezTo>
                  <a:pt x="154419" y="166421"/>
                  <a:pt x="170954" y="180556"/>
                  <a:pt x="170954" y="203759"/>
                </a:cubicBezTo>
                <a:cubicBezTo>
                  <a:pt x="170954" y="226962"/>
                  <a:pt x="154419" y="240830"/>
                  <a:pt x="131216" y="240830"/>
                </a:cubicBezTo>
                <a:moveTo>
                  <a:pt x="131216" y="155753"/>
                </a:moveTo>
                <a:cubicBezTo>
                  <a:pt x="97879" y="155753"/>
                  <a:pt x="74409" y="174956"/>
                  <a:pt x="74409" y="203759"/>
                </a:cubicBezTo>
                <a:cubicBezTo>
                  <a:pt x="74409" y="233362"/>
                  <a:pt x="97879" y="253365"/>
                  <a:pt x="131216" y="253365"/>
                </a:cubicBezTo>
                <a:cubicBezTo>
                  <a:pt x="164554" y="253365"/>
                  <a:pt x="188291" y="233362"/>
                  <a:pt x="188291" y="203759"/>
                </a:cubicBezTo>
                <a:cubicBezTo>
                  <a:pt x="188291" y="174956"/>
                  <a:pt x="164554" y="155753"/>
                  <a:pt x="131216" y="155753"/>
                </a:cubicBezTo>
                <a:moveTo>
                  <a:pt x="58407" y="123216"/>
                </a:moveTo>
                <a:cubicBezTo>
                  <a:pt x="34938" y="123216"/>
                  <a:pt x="17335" y="107747"/>
                  <a:pt x="17335" y="82410"/>
                </a:cubicBezTo>
                <a:cubicBezTo>
                  <a:pt x="17335" y="57074"/>
                  <a:pt x="34938" y="41339"/>
                  <a:pt x="58407" y="41339"/>
                </a:cubicBezTo>
                <a:cubicBezTo>
                  <a:pt x="81877" y="41339"/>
                  <a:pt x="99479" y="57074"/>
                  <a:pt x="99479" y="82410"/>
                </a:cubicBezTo>
                <a:cubicBezTo>
                  <a:pt x="99479" y="107747"/>
                  <a:pt x="81877" y="123216"/>
                  <a:pt x="58407" y="123216"/>
                </a:cubicBezTo>
                <a:moveTo>
                  <a:pt x="151219" y="7201"/>
                </a:moveTo>
                <a:cubicBezTo>
                  <a:pt x="160820" y="10135"/>
                  <a:pt x="169088" y="14669"/>
                  <a:pt x="174155" y="20269"/>
                </a:cubicBezTo>
                <a:lnTo>
                  <a:pt x="174155" y="46406"/>
                </a:lnTo>
                <a:cubicBezTo>
                  <a:pt x="162154" y="47206"/>
                  <a:pt x="143485" y="47740"/>
                  <a:pt x="135217" y="47740"/>
                </a:cubicBezTo>
                <a:cubicBezTo>
                  <a:pt x="128816" y="47740"/>
                  <a:pt x="121082" y="47206"/>
                  <a:pt x="114681" y="46406"/>
                </a:cubicBezTo>
                <a:lnTo>
                  <a:pt x="113615" y="49073"/>
                </a:lnTo>
                <a:cubicBezTo>
                  <a:pt x="113347" y="49873"/>
                  <a:pt x="113615" y="50673"/>
                  <a:pt x="114415" y="51473"/>
                </a:cubicBezTo>
                <a:cubicBezTo>
                  <a:pt x="119214" y="55207"/>
                  <a:pt x="125616" y="58675"/>
                  <a:pt x="132550" y="61075"/>
                </a:cubicBezTo>
                <a:cubicBezTo>
                  <a:pt x="137616" y="59475"/>
                  <a:pt x="144551" y="57874"/>
                  <a:pt x="149352" y="57341"/>
                </a:cubicBezTo>
                <a:cubicBezTo>
                  <a:pt x="154419" y="56807"/>
                  <a:pt x="165888" y="56541"/>
                  <a:pt x="174155" y="56807"/>
                </a:cubicBezTo>
                <a:lnTo>
                  <a:pt x="174155" y="101879"/>
                </a:lnTo>
                <a:cubicBezTo>
                  <a:pt x="160820" y="102680"/>
                  <a:pt x="138150" y="103213"/>
                  <a:pt x="128816" y="103213"/>
                </a:cubicBezTo>
                <a:cubicBezTo>
                  <a:pt x="123749" y="103213"/>
                  <a:pt x="117882" y="102946"/>
                  <a:pt x="112282" y="102413"/>
                </a:cubicBezTo>
                <a:cubicBezTo>
                  <a:pt x="114681" y="96279"/>
                  <a:pt x="116015" y="89612"/>
                  <a:pt x="116015" y="82410"/>
                </a:cubicBezTo>
                <a:cubicBezTo>
                  <a:pt x="116015" y="50940"/>
                  <a:pt x="91745" y="29070"/>
                  <a:pt x="58407" y="29070"/>
                </a:cubicBezTo>
                <a:cubicBezTo>
                  <a:pt x="24803" y="29070"/>
                  <a:pt x="0" y="50940"/>
                  <a:pt x="0" y="82410"/>
                </a:cubicBezTo>
                <a:cubicBezTo>
                  <a:pt x="0" y="113881"/>
                  <a:pt x="24803" y="135751"/>
                  <a:pt x="58407" y="135751"/>
                </a:cubicBezTo>
                <a:cubicBezTo>
                  <a:pt x="81610" y="135751"/>
                  <a:pt x="100546" y="125082"/>
                  <a:pt x="109880" y="108014"/>
                </a:cubicBezTo>
                <a:cubicBezTo>
                  <a:pt x="114415" y="111214"/>
                  <a:pt x="120016" y="114147"/>
                  <a:pt x="126149" y="116548"/>
                </a:cubicBezTo>
                <a:cubicBezTo>
                  <a:pt x="131216" y="114681"/>
                  <a:pt x="137885" y="113081"/>
                  <a:pt x="142951" y="112547"/>
                </a:cubicBezTo>
                <a:cubicBezTo>
                  <a:pt x="149619" y="112014"/>
                  <a:pt x="164288" y="111481"/>
                  <a:pt x="174155" y="112014"/>
                </a:cubicBezTo>
                <a:lnTo>
                  <a:pt x="174155" y="123749"/>
                </a:lnTo>
                <a:cubicBezTo>
                  <a:pt x="174155" y="133617"/>
                  <a:pt x="174155" y="153353"/>
                  <a:pt x="175222" y="162954"/>
                </a:cubicBezTo>
                <a:lnTo>
                  <a:pt x="185089" y="162954"/>
                </a:lnTo>
                <a:cubicBezTo>
                  <a:pt x="188291" y="151485"/>
                  <a:pt x="190424" y="131216"/>
                  <a:pt x="190424" y="118148"/>
                </a:cubicBezTo>
                <a:lnTo>
                  <a:pt x="190424" y="25070"/>
                </a:lnTo>
                <a:lnTo>
                  <a:pt x="190957" y="11468"/>
                </a:lnTo>
                <a:cubicBezTo>
                  <a:pt x="190957" y="9068"/>
                  <a:pt x="190157" y="7201"/>
                  <a:pt x="188023" y="6400"/>
                </a:cubicBezTo>
                <a:cubicBezTo>
                  <a:pt x="180822" y="3734"/>
                  <a:pt x="164821" y="267"/>
                  <a:pt x="155753" y="0"/>
                </a:cubicBezTo>
                <a:cubicBezTo>
                  <a:pt x="153885" y="0"/>
                  <a:pt x="153353" y="267"/>
                  <a:pt x="15308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3" name="Freeform 193"/>
          <p:cNvSpPr/>
          <p:nvPr/>
        </p:nvSpPr>
        <p:spPr>
          <a:xfrm>
            <a:off x="10377067" y="7202628"/>
            <a:ext cx="250431" cy="255765"/>
          </a:xfrm>
          <a:custGeom>
            <a:avLst/>
            <a:gdLst>
              <a:gd name="connsiteX0" fmla="*/ 214960 w 250431"/>
              <a:gd name="connsiteY0" fmla="*/ 120282 h 255765"/>
              <a:gd name="connsiteX1" fmla="*/ 195225 w 250431"/>
              <a:gd name="connsiteY1" fmla="*/ 121082 h 255765"/>
              <a:gd name="connsiteX2" fmla="*/ 195225 w 250431"/>
              <a:gd name="connsiteY2" fmla="*/ 79210 h 255765"/>
              <a:gd name="connsiteX3" fmla="*/ 242697 w 250431"/>
              <a:gd name="connsiteY3" fmla="*/ 78677 h 255765"/>
              <a:gd name="connsiteX4" fmla="*/ 247231 w 250431"/>
              <a:gd name="connsiteY4" fmla="*/ 77610 h 255765"/>
              <a:gd name="connsiteX5" fmla="*/ 250431 w 250431"/>
              <a:gd name="connsiteY5" fmla="*/ 69076 h 255765"/>
              <a:gd name="connsiteX6" fmla="*/ 246964 w 250431"/>
              <a:gd name="connsiteY6" fmla="*/ 65075 h 255765"/>
              <a:gd name="connsiteX7" fmla="*/ 223494 w 250431"/>
              <a:gd name="connsiteY7" fmla="*/ 63741 h 255765"/>
              <a:gd name="connsiteX8" fmla="*/ 214960 w 250431"/>
              <a:gd name="connsiteY8" fmla="*/ 68542 h 255765"/>
              <a:gd name="connsiteX9" fmla="*/ 195225 w 250431"/>
              <a:gd name="connsiteY9" fmla="*/ 69342 h 255765"/>
              <a:gd name="connsiteX10" fmla="*/ 195225 w 250431"/>
              <a:gd name="connsiteY10" fmla="*/ 25070 h 255765"/>
              <a:gd name="connsiteX11" fmla="*/ 195758 w 250431"/>
              <a:gd name="connsiteY11" fmla="*/ 11468 h 255765"/>
              <a:gd name="connsiteX12" fmla="*/ 192825 w 250431"/>
              <a:gd name="connsiteY12" fmla="*/ 6400 h 255765"/>
              <a:gd name="connsiteX13" fmla="*/ 160553 w 250431"/>
              <a:gd name="connsiteY13" fmla="*/ 0 h 255765"/>
              <a:gd name="connsiteX14" fmla="*/ 157887 w 250431"/>
              <a:gd name="connsiteY14" fmla="*/ 1334 h 255765"/>
              <a:gd name="connsiteX15" fmla="*/ 156019 w 250431"/>
              <a:gd name="connsiteY15" fmla="*/ 7201 h 255765"/>
              <a:gd name="connsiteX16" fmla="*/ 178956 w 250431"/>
              <a:gd name="connsiteY16" fmla="*/ 20269 h 255765"/>
              <a:gd name="connsiteX17" fmla="*/ 178956 w 250431"/>
              <a:gd name="connsiteY17" fmla="*/ 125616 h 255765"/>
              <a:gd name="connsiteX18" fmla="*/ 180022 w 250431"/>
              <a:gd name="connsiteY18" fmla="*/ 168554 h 255765"/>
              <a:gd name="connsiteX19" fmla="*/ 189891 w 250431"/>
              <a:gd name="connsiteY19" fmla="*/ 168554 h 255765"/>
              <a:gd name="connsiteX20" fmla="*/ 194958 w 250431"/>
              <a:gd name="connsiteY20" fmla="*/ 130949 h 255765"/>
              <a:gd name="connsiteX21" fmla="*/ 242697 w 250431"/>
              <a:gd name="connsiteY21" fmla="*/ 130149 h 255765"/>
              <a:gd name="connsiteX22" fmla="*/ 247231 w 250431"/>
              <a:gd name="connsiteY22" fmla="*/ 129083 h 255765"/>
              <a:gd name="connsiteX23" fmla="*/ 250431 w 250431"/>
              <a:gd name="connsiteY23" fmla="*/ 120548 h 255765"/>
              <a:gd name="connsiteX24" fmla="*/ 246964 w 250431"/>
              <a:gd name="connsiteY24" fmla="*/ 116548 h 255765"/>
              <a:gd name="connsiteX25" fmla="*/ 223494 w 250431"/>
              <a:gd name="connsiteY25" fmla="*/ 115215 h 255765"/>
              <a:gd name="connsiteX27" fmla="*/ 138685 w 250431"/>
              <a:gd name="connsiteY27" fmla="*/ 164821 h 255765"/>
              <a:gd name="connsiteX28" fmla="*/ 82144 w 250431"/>
              <a:gd name="connsiteY28" fmla="*/ 209360 h 255765"/>
              <a:gd name="connsiteX29" fmla="*/ 138685 w 250431"/>
              <a:gd name="connsiteY29" fmla="*/ 255765 h 255765"/>
              <a:gd name="connsiteX30" fmla="*/ 195225 w 250431"/>
              <a:gd name="connsiteY30" fmla="*/ 209360 h 255765"/>
              <a:gd name="connsiteX31" fmla="*/ 138685 w 250431"/>
              <a:gd name="connsiteY31" fmla="*/ 164821 h 255765"/>
              <a:gd name="connsiteX33" fmla="*/ 138685 w 250431"/>
              <a:gd name="connsiteY33" fmla="*/ 242431 h 255765"/>
              <a:gd name="connsiteX34" fmla="*/ 100278 w 250431"/>
              <a:gd name="connsiteY34" fmla="*/ 209360 h 255765"/>
              <a:gd name="connsiteX35" fmla="*/ 138685 w 250431"/>
              <a:gd name="connsiteY35" fmla="*/ 176288 h 255765"/>
              <a:gd name="connsiteX36" fmla="*/ 177622 w 250431"/>
              <a:gd name="connsiteY36" fmla="*/ 209360 h 255765"/>
              <a:gd name="connsiteX37" fmla="*/ 138685 w 250431"/>
              <a:gd name="connsiteY37" fmla="*/ 242431 h 255765"/>
              <a:gd name="connsiteX39" fmla="*/ 135750 w 250431"/>
              <a:gd name="connsiteY39" fmla="*/ 116281 h 255765"/>
              <a:gd name="connsiteX40" fmla="*/ 82678 w 250431"/>
              <a:gd name="connsiteY40" fmla="*/ 75476 h 255765"/>
              <a:gd name="connsiteX41" fmla="*/ 29070 w 250431"/>
              <a:gd name="connsiteY41" fmla="*/ 116281 h 255765"/>
              <a:gd name="connsiteX42" fmla="*/ 82678 w 250431"/>
              <a:gd name="connsiteY42" fmla="*/ 157353 h 255765"/>
              <a:gd name="connsiteX43" fmla="*/ 135750 w 250431"/>
              <a:gd name="connsiteY43" fmla="*/ 116281 h 255765"/>
              <a:gd name="connsiteX45" fmla="*/ 45872 w 250431"/>
              <a:gd name="connsiteY45" fmla="*/ 116281 h 255765"/>
              <a:gd name="connsiteX46" fmla="*/ 82678 w 250431"/>
              <a:gd name="connsiteY46" fmla="*/ 85611 h 255765"/>
              <a:gd name="connsiteX47" fmla="*/ 119215 w 250431"/>
              <a:gd name="connsiteY47" fmla="*/ 116281 h 255765"/>
              <a:gd name="connsiteX48" fmla="*/ 82678 w 250431"/>
              <a:gd name="connsiteY48" fmla="*/ 146685 h 255765"/>
              <a:gd name="connsiteX49" fmla="*/ 45872 w 250431"/>
              <a:gd name="connsiteY49" fmla="*/ 116281 h 255765"/>
              <a:gd name="connsiteX51" fmla="*/ 124016 w 250431"/>
              <a:gd name="connsiteY51" fmla="*/ 52807 h 255765"/>
              <a:gd name="connsiteX52" fmla="*/ 25337 w 250431"/>
              <a:gd name="connsiteY52" fmla="*/ 54407 h 255765"/>
              <a:gd name="connsiteX53" fmla="*/ 1867 w 250431"/>
              <a:gd name="connsiteY53" fmla="*/ 52540 h 255765"/>
              <a:gd name="connsiteX54" fmla="*/ 266 w 250431"/>
              <a:gd name="connsiteY54" fmla="*/ 55474 h 255765"/>
              <a:gd name="connsiteX55" fmla="*/ 1067 w 250431"/>
              <a:gd name="connsiteY55" fmla="*/ 57874 h 255765"/>
              <a:gd name="connsiteX56" fmla="*/ 21869 w 250431"/>
              <a:gd name="connsiteY56" fmla="*/ 68809 h 255765"/>
              <a:gd name="connsiteX57" fmla="*/ 41072 w 250431"/>
              <a:gd name="connsiteY57" fmla="*/ 64808 h 255765"/>
              <a:gd name="connsiteX58" fmla="*/ 129616 w 250431"/>
              <a:gd name="connsiteY58" fmla="*/ 62941 h 255765"/>
              <a:gd name="connsiteX59" fmla="*/ 153353 w 250431"/>
              <a:gd name="connsiteY59" fmla="*/ 64008 h 255765"/>
              <a:gd name="connsiteX60" fmla="*/ 158687 w 250431"/>
              <a:gd name="connsiteY60" fmla="*/ 55207 h 255765"/>
              <a:gd name="connsiteX61" fmla="*/ 156019 w 250431"/>
              <a:gd name="connsiteY61" fmla="*/ 52007 h 255765"/>
              <a:gd name="connsiteX62" fmla="*/ 132284 w 250431"/>
              <a:gd name="connsiteY62" fmla="*/ 48806 h 255765"/>
              <a:gd name="connsiteX64" fmla="*/ 41338 w 250431"/>
              <a:gd name="connsiteY64" fmla="*/ 19469 h 255765"/>
              <a:gd name="connsiteX65" fmla="*/ 41606 w 250431"/>
              <a:gd name="connsiteY65" fmla="*/ 21603 h 255765"/>
              <a:gd name="connsiteX66" fmla="*/ 57875 w 250431"/>
              <a:gd name="connsiteY66" fmla="*/ 35471 h 255765"/>
              <a:gd name="connsiteX67" fmla="*/ 62141 w 250431"/>
              <a:gd name="connsiteY67" fmla="*/ 36271 h 255765"/>
              <a:gd name="connsiteX68" fmla="*/ 108813 w 250431"/>
              <a:gd name="connsiteY68" fmla="*/ 34672 h 255765"/>
              <a:gd name="connsiteX69" fmla="*/ 112014 w 250431"/>
              <a:gd name="connsiteY69" fmla="*/ 33071 h 255765"/>
              <a:gd name="connsiteX70" fmla="*/ 112547 w 250431"/>
              <a:gd name="connsiteY70" fmla="*/ 24536 h 255765"/>
              <a:gd name="connsiteX71" fmla="*/ 109347 w 250431"/>
              <a:gd name="connsiteY71" fmla="*/ 22403 h 255765"/>
              <a:gd name="connsiteX72" fmla="*/ 43206 w 250431"/>
              <a:gd name="connsiteY72" fmla="*/ 17335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50431" h="255765">
                <a:moveTo>
                  <a:pt x="214960" y="120282"/>
                </a:moveTo>
                <a:lnTo>
                  <a:pt x="195225" y="121082"/>
                </a:lnTo>
                <a:lnTo>
                  <a:pt x="195225" y="79210"/>
                </a:lnTo>
                <a:lnTo>
                  <a:pt x="242697" y="78677"/>
                </a:lnTo>
                <a:cubicBezTo>
                  <a:pt x="244031" y="78677"/>
                  <a:pt x="245897" y="78410"/>
                  <a:pt x="247231" y="77610"/>
                </a:cubicBezTo>
                <a:cubicBezTo>
                  <a:pt x="248831" y="76543"/>
                  <a:pt x="250431" y="73609"/>
                  <a:pt x="250431" y="69076"/>
                </a:cubicBezTo>
                <a:cubicBezTo>
                  <a:pt x="250431" y="67209"/>
                  <a:pt x="248831" y="65608"/>
                  <a:pt x="246964" y="65075"/>
                </a:cubicBezTo>
                <a:cubicBezTo>
                  <a:pt x="241897" y="64008"/>
                  <a:pt x="231229" y="63474"/>
                  <a:pt x="223494" y="63741"/>
                </a:cubicBezTo>
                <a:lnTo>
                  <a:pt x="214960" y="68542"/>
                </a:lnTo>
                <a:lnTo>
                  <a:pt x="195225" y="69342"/>
                </a:lnTo>
                <a:lnTo>
                  <a:pt x="195225" y="25070"/>
                </a:lnTo>
                <a:lnTo>
                  <a:pt x="195758" y="11468"/>
                </a:lnTo>
                <a:cubicBezTo>
                  <a:pt x="195758" y="9068"/>
                  <a:pt x="194958" y="7201"/>
                  <a:pt x="192825" y="6400"/>
                </a:cubicBezTo>
                <a:cubicBezTo>
                  <a:pt x="185624" y="3734"/>
                  <a:pt x="169621" y="267"/>
                  <a:pt x="160553" y="0"/>
                </a:cubicBezTo>
                <a:cubicBezTo>
                  <a:pt x="158687" y="0"/>
                  <a:pt x="158153" y="267"/>
                  <a:pt x="157887" y="1334"/>
                </a:cubicBezTo>
                <a:lnTo>
                  <a:pt x="156019" y="7201"/>
                </a:lnTo>
                <a:cubicBezTo>
                  <a:pt x="165622" y="10135"/>
                  <a:pt x="173888" y="14669"/>
                  <a:pt x="178956" y="20269"/>
                </a:cubicBezTo>
                <a:lnTo>
                  <a:pt x="178956" y="125616"/>
                </a:lnTo>
                <a:cubicBezTo>
                  <a:pt x="178956" y="137351"/>
                  <a:pt x="178956" y="157620"/>
                  <a:pt x="180022" y="168554"/>
                </a:cubicBezTo>
                <a:lnTo>
                  <a:pt x="189891" y="168554"/>
                </a:lnTo>
                <a:cubicBezTo>
                  <a:pt x="192291" y="158687"/>
                  <a:pt x="194158" y="144818"/>
                  <a:pt x="194958" y="130949"/>
                </a:cubicBezTo>
                <a:lnTo>
                  <a:pt x="242697" y="130149"/>
                </a:lnTo>
                <a:cubicBezTo>
                  <a:pt x="244031" y="130149"/>
                  <a:pt x="245897" y="129883"/>
                  <a:pt x="247231" y="129083"/>
                </a:cubicBezTo>
                <a:cubicBezTo>
                  <a:pt x="248831" y="128283"/>
                  <a:pt x="250431" y="125082"/>
                  <a:pt x="250431" y="120548"/>
                </a:cubicBezTo>
                <a:cubicBezTo>
                  <a:pt x="250431" y="118949"/>
                  <a:pt x="248831" y="117081"/>
                  <a:pt x="246964" y="116548"/>
                </a:cubicBezTo>
                <a:cubicBezTo>
                  <a:pt x="241897" y="115481"/>
                  <a:pt x="231229" y="114947"/>
                  <a:pt x="223494" y="115215"/>
                </a:cubicBezTo>
                <a:moveTo>
                  <a:pt x="138685" y="164821"/>
                </a:moveTo>
                <a:cubicBezTo>
                  <a:pt x="106147" y="164821"/>
                  <a:pt x="82144" y="183756"/>
                  <a:pt x="82144" y="209360"/>
                </a:cubicBezTo>
                <a:cubicBezTo>
                  <a:pt x="82144" y="236296"/>
                  <a:pt x="106147" y="255765"/>
                  <a:pt x="138685" y="255765"/>
                </a:cubicBezTo>
                <a:cubicBezTo>
                  <a:pt x="171221" y="255765"/>
                  <a:pt x="195225" y="236296"/>
                  <a:pt x="195225" y="209360"/>
                </a:cubicBezTo>
                <a:cubicBezTo>
                  <a:pt x="195225" y="183756"/>
                  <a:pt x="171221" y="164821"/>
                  <a:pt x="138685" y="164821"/>
                </a:cubicBezTo>
                <a:moveTo>
                  <a:pt x="138685" y="242431"/>
                </a:moveTo>
                <a:cubicBezTo>
                  <a:pt x="116815" y="242431"/>
                  <a:pt x="100278" y="229629"/>
                  <a:pt x="100278" y="209360"/>
                </a:cubicBezTo>
                <a:cubicBezTo>
                  <a:pt x="100278" y="189357"/>
                  <a:pt x="116815" y="176288"/>
                  <a:pt x="138685" y="176288"/>
                </a:cubicBezTo>
                <a:cubicBezTo>
                  <a:pt x="160820" y="176288"/>
                  <a:pt x="177622" y="189357"/>
                  <a:pt x="177622" y="209360"/>
                </a:cubicBezTo>
                <a:cubicBezTo>
                  <a:pt x="177622" y="229629"/>
                  <a:pt x="160820" y="242431"/>
                  <a:pt x="138685" y="242431"/>
                </a:cubicBezTo>
                <a:moveTo>
                  <a:pt x="135750" y="116281"/>
                </a:moveTo>
                <a:cubicBezTo>
                  <a:pt x="135750" y="91478"/>
                  <a:pt x="112281" y="75476"/>
                  <a:pt x="82678" y="75476"/>
                </a:cubicBezTo>
                <a:cubicBezTo>
                  <a:pt x="52540" y="75476"/>
                  <a:pt x="29070" y="91478"/>
                  <a:pt x="29070" y="116281"/>
                </a:cubicBezTo>
                <a:cubicBezTo>
                  <a:pt x="29070" y="141084"/>
                  <a:pt x="52540" y="157353"/>
                  <a:pt x="82678" y="157353"/>
                </a:cubicBezTo>
                <a:cubicBezTo>
                  <a:pt x="112281" y="157353"/>
                  <a:pt x="135750" y="141084"/>
                  <a:pt x="135750" y="116281"/>
                </a:cubicBezTo>
                <a:moveTo>
                  <a:pt x="45872" y="116281"/>
                </a:moveTo>
                <a:cubicBezTo>
                  <a:pt x="45872" y="97079"/>
                  <a:pt x="62141" y="85611"/>
                  <a:pt x="82678" y="85611"/>
                </a:cubicBezTo>
                <a:cubicBezTo>
                  <a:pt x="102946" y="85611"/>
                  <a:pt x="119215" y="97079"/>
                  <a:pt x="119215" y="116281"/>
                </a:cubicBezTo>
                <a:cubicBezTo>
                  <a:pt x="119215" y="135484"/>
                  <a:pt x="102946" y="146685"/>
                  <a:pt x="82678" y="146685"/>
                </a:cubicBezTo>
                <a:cubicBezTo>
                  <a:pt x="62141" y="146685"/>
                  <a:pt x="45872" y="135484"/>
                  <a:pt x="45872" y="116281"/>
                </a:cubicBezTo>
                <a:moveTo>
                  <a:pt x="124016" y="52807"/>
                </a:moveTo>
                <a:cubicBezTo>
                  <a:pt x="111747" y="53607"/>
                  <a:pt x="36538" y="54673"/>
                  <a:pt x="25337" y="54407"/>
                </a:cubicBezTo>
                <a:cubicBezTo>
                  <a:pt x="19203" y="54407"/>
                  <a:pt x="9068" y="53873"/>
                  <a:pt x="1867" y="52540"/>
                </a:cubicBezTo>
                <a:lnTo>
                  <a:pt x="266" y="55474"/>
                </a:lnTo>
                <a:cubicBezTo>
                  <a:pt x="0" y="56007"/>
                  <a:pt x="0" y="57074"/>
                  <a:pt x="1067" y="57874"/>
                </a:cubicBezTo>
                <a:cubicBezTo>
                  <a:pt x="6400" y="61875"/>
                  <a:pt x="14669" y="66408"/>
                  <a:pt x="21869" y="68809"/>
                </a:cubicBezTo>
                <a:cubicBezTo>
                  <a:pt x="26403" y="66942"/>
                  <a:pt x="36005" y="65075"/>
                  <a:pt x="41072" y="64808"/>
                </a:cubicBezTo>
                <a:cubicBezTo>
                  <a:pt x="51206" y="64008"/>
                  <a:pt x="118681" y="62941"/>
                  <a:pt x="129616" y="62941"/>
                </a:cubicBezTo>
                <a:cubicBezTo>
                  <a:pt x="135484" y="62941"/>
                  <a:pt x="148285" y="63208"/>
                  <a:pt x="153353" y="64008"/>
                </a:cubicBezTo>
                <a:cubicBezTo>
                  <a:pt x="155486" y="62941"/>
                  <a:pt x="158687" y="59207"/>
                  <a:pt x="158687" y="55207"/>
                </a:cubicBezTo>
                <a:cubicBezTo>
                  <a:pt x="158687" y="53607"/>
                  <a:pt x="157619" y="52540"/>
                  <a:pt x="156019" y="52007"/>
                </a:cubicBezTo>
                <a:cubicBezTo>
                  <a:pt x="151219" y="50406"/>
                  <a:pt x="139750" y="49073"/>
                  <a:pt x="132284" y="48806"/>
                </a:cubicBezTo>
                <a:moveTo>
                  <a:pt x="41338" y="19469"/>
                </a:moveTo>
                <a:cubicBezTo>
                  <a:pt x="41072" y="20003"/>
                  <a:pt x="41072" y="20536"/>
                  <a:pt x="41606" y="21603"/>
                </a:cubicBezTo>
                <a:cubicBezTo>
                  <a:pt x="46139" y="27204"/>
                  <a:pt x="52540" y="32538"/>
                  <a:pt x="57875" y="35471"/>
                </a:cubicBezTo>
                <a:cubicBezTo>
                  <a:pt x="59208" y="36271"/>
                  <a:pt x="60275" y="36271"/>
                  <a:pt x="62141" y="36271"/>
                </a:cubicBezTo>
                <a:cubicBezTo>
                  <a:pt x="74144" y="35204"/>
                  <a:pt x="94412" y="34938"/>
                  <a:pt x="108813" y="34672"/>
                </a:cubicBezTo>
                <a:cubicBezTo>
                  <a:pt x="110147" y="34672"/>
                  <a:pt x="111214" y="34404"/>
                  <a:pt x="112014" y="33071"/>
                </a:cubicBezTo>
                <a:cubicBezTo>
                  <a:pt x="113081" y="31204"/>
                  <a:pt x="113347" y="26937"/>
                  <a:pt x="112547" y="24536"/>
                </a:cubicBezTo>
                <a:cubicBezTo>
                  <a:pt x="112281" y="23203"/>
                  <a:pt x="111214" y="22403"/>
                  <a:pt x="109347" y="22403"/>
                </a:cubicBezTo>
                <a:cubicBezTo>
                  <a:pt x="90412" y="22137"/>
                  <a:pt x="66941" y="21603"/>
                  <a:pt x="43206" y="1733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4" name="Freeform 194"/>
          <p:cNvSpPr/>
          <p:nvPr/>
        </p:nvSpPr>
        <p:spPr>
          <a:xfrm>
            <a:off x="10628032" y="7212496"/>
            <a:ext cx="244830" cy="239763"/>
          </a:xfrm>
          <a:custGeom>
            <a:avLst/>
            <a:gdLst>
              <a:gd name="connsiteX0" fmla="*/ 203225 w 244830"/>
              <a:gd name="connsiteY0" fmla="*/ 110413 h 239763"/>
              <a:gd name="connsiteX1" fmla="*/ 30669 w 244830"/>
              <a:gd name="connsiteY1" fmla="*/ 113081 h 239763"/>
              <a:gd name="connsiteX2" fmla="*/ 2133 w 244830"/>
              <a:gd name="connsiteY2" fmla="*/ 110413 h 239763"/>
              <a:gd name="connsiteX3" fmla="*/ 266 w 244830"/>
              <a:gd name="connsiteY3" fmla="*/ 114147 h 239763"/>
              <a:gd name="connsiteX4" fmla="*/ 1066 w 244830"/>
              <a:gd name="connsiteY4" fmla="*/ 116281 h 239763"/>
              <a:gd name="connsiteX5" fmla="*/ 26403 w 244830"/>
              <a:gd name="connsiteY5" fmla="*/ 128815 h 239763"/>
              <a:gd name="connsiteX6" fmla="*/ 52273 w 244830"/>
              <a:gd name="connsiteY6" fmla="*/ 123748 h 239763"/>
              <a:gd name="connsiteX7" fmla="*/ 209359 w 244830"/>
              <a:gd name="connsiteY7" fmla="*/ 121615 h 239763"/>
              <a:gd name="connsiteX8" fmla="*/ 239497 w 244830"/>
              <a:gd name="connsiteY8" fmla="*/ 122948 h 239763"/>
              <a:gd name="connsiteX9" fmla="*/ 244830 w 244830"/>
              <a:gd name="connsiteY9" fmla="*/ 114414 h 239763"/>
              <a:gd name="connsiteX10" fmla="*/ 241363 w 244830"/>
              <a:gd name="connsiteY10" fmla="*/ 110413 h 239763"/>
              <a:gd name="connsiteX11" fmla="*/ 212560 w 244830"/>
              <a:gd name="connsiteY11" fmla="*/ 106680 h 239763"/>
              <a:gd name="connsiteX13" fmla="*/ 173354 w 244830"/>
              <a:gd name="connsiteY13" fmla="*/ 228828 h 239763"/>
              <a:gd name="connsiteX14" fmla="*/ 80542 w 244830"/>
              <a:gd name="connsiteY14" fmla="*/ 229629 h 239763"/>
              <a:gd name="connsiteX15" fmla="*/ 76009 w 244830"/>
              <a:gd name="connsiteY15" fmla="*/ 225095 h 239763"/>
              <a:gd name="connsiteX16" fmla="*/ 76009 w 244830"/>
              <a:gd name="connsiteY16" fmla="*/ 197091 h 239763"/>
              <a:gd name="connsiteX17" fmla="*/ 188023 w 244830"/>
              <a:gd name="connsiteY17" fmla="*/ 195757 h 239763"/>
              <a:gd name="connsiteX18" fmla="*/ 190157 w 244830"/>
              <a:gd name="connsiteY18" fmla="*/ 190157 h 239763"/>
              <a:gd name="connsiteX19" fmla="*/ 188823 w 244830"/>
              <a:gd name="connsiteY19" fmla="*/ 188023 h 239763"/>
              <a:gd name="connsiteX20" fmla="*/ 184022 w 244830"/>
              <a:gd name="connsiteY20" fmla="*/ 185623 h 239763"/>
              <a:gd name="connsiteX21" fmla="*/ 189357 w 244830"/>
              <a:gd name="connsiteY21" fmla="*/ 157886 h 239763"/>
              <a:gd name="connsiteX22" fmla="*/ 192291 w 244830"/>
              <a:gd name="connsiteY22" fmla="*/ 152285 h 239763"/>
              <a:gd name="connsiteX23" fmla="*/ 191757 w 244830"/>
              <a:gd name="connsiteY23" fmla="*/ 148819 h 239763"/>
              <a:gd name="connsiteX24" fmla="*/ 182422 w 244830"/>
              <a:gd name="connsiteY24" fmla="*/ 143751 h 239763"/>
              <a:gd name="connsiteX25" fmla="*/ 178422 w 244830"/>
              <a:gd name="connsiteY25" fmla="*/ 143751 h 239763"/>
              <a:gd name="connsiteX26" fmla="*/ 170954 w 244830"/>
              <a:gd name="connsiteY26" fmla="*/ 147485 h 239763"/>
              <a:gd name="connsiteX27" fmla="*/ 67741 w 244830"/>
              <a:gd name="connsiteY27" fmla="*/ 148819 h 239763"/>
              <a:gd name="connsiteX28" fmla="*/ 44805 w 244830"/>
              <a:gd name="connsiteY28" fmla="*/ 146685 h 239763"/>
              <a:gd name="connsiteX29" fmla="*/ 43205 w 244830"/>
              <a:gd name="connsiteY29" fmla="*/ 149351 h 239763"/>
              <a:gd name="connsiteX30" fmla="*/ 44005 w 244830"/>
              <a:gd name="connsiteY30" fmla="*/ 151752 h 239763"/>
              <a:gd name="connsiteX31" fmla="*/ 64541 w 244830"/>
              <a:gd name="connsiteY31" fmla="*/ 161887 h 239763"/>
              <a:gd name="connsiteX32" fmla="*/ 85344 w 244830"/>
              <a:gd name="connsiteY32" fmla="*/ 157886 h 239763"/>
              <a:gd name="connsiteX33" fmla="*/ 170688 w 244830"/>
              <a:gd name="connsiteY33" fmla="*/ 156819 h 239763"/>
              <a:gd name="connsiteX34" fmla="*/ 169887 w 244830"/>
              <a:gd name="connsiteY34" fmla="*/ 185356 h 239763"/>
              <a:gd name="connsiteX35" fmla="*/ 165619 w 244830"/>
              <a:gd name="connsiteY35" fmla="*/ 186689 h 239763"/>
              <a:gd name="connsiteX36" fmla="*/ 76543 w 244830"/>
              <a:gd name="connsiteY36" fmla="*/ 188023 h 239763"/>
              <a:gd name="connsiteX37" fmla="*/ 47472 w 244830"/>
              <a:gd name="connsiteY37" fmla="*/ 186689 h 239763"/>
              <a:gd name="connsiteX38" fmla="*/ 44805 w 244830"/>
              <a:gd name="connsiteY38" fmla="*/ 188023 h 239763"/>
              <a:gd name="connsiteX39" fmla="*/ 44005 w 244830"/>
              <a:gd name="connsiteY39" fmla="*/ 192557 h 239763"/>
              <a:gd name="connsiteX40" fmla="*/ 58941 w 244830"/>
              <a:gd name="connsiteY40" fmla="*/ 198958 h 239763"/>
              <a:gd name="connsiteX41" fmla="*/ 58941 w 244830"/>
              <a:gd name="connsiteY41" fmla="*/ 223761 h 239763"/>
              <a:gd name="connsiteX42" fmla="*/ 77343 w 244830"/>
              <a:gd name="connsiteY42" fmla="*/ 239763 h 239763"/>
              <a:gd name="connsiteX43" fmla="*/ 200825 w 244830"/>
              <a:gd name="connsiteY43" fmla="*/ 239230 h 239763"/>
              <a:gd name="connsiteX44" fmla="*/ 204026 w 244830"/>
              <a:gd name="connsiteY44" fmla="*/ 237896 h 239763"/>
              <a:gd name="connsiteX45" fmla="*/ 206691 w 244830"/>
              <a:gd name="connsiteY45" fmla="*/ 229894 h 239763"/>
              <a:gd name="connsiteX46" fmla="*/ 203491 w 244830"/>
              <a:gd name="connsiteY46" fmla="*/ 226695 h 239763"/>
              <a:gd name="connsiteX47" fmla="*/ 181088 w 244830"/>
              <a:gd name="connsiteY47" fmla="*/ 224828 h 239763"/>
              <a:gd name="connsiteX49" fmla="*/ 121882 w 244830"/>
              <a:gd name="connsiteY49" fmla="*/ 92278 h 239763"/>
              <a:gd name="connsiteX50" fmla="*/ 182956 w 244830"/>
              <a:gd name="connsiteY50" fmla="*/ 46138 h 239763"/>
              <a:gd name="connsiteX51" fmla="*/ 121882 w 244830"/>
              <a:gd name="connsiteY51" fmla="*/ 0 h 239763"/>
              <a:gd name="connsiteX52" fmla="*/ 60807 w 244830"/>
              <a:gd name="connsiteY52" fmla="*/ 46138 h 239763"/>
              <a:gd name="connsiteX53" fmla="*/ 121882 w 244830"/>
              <a:gd name="connsiteY53" fmla="*/ 92278 h 239763"/>
              <a:gd name="connsiteX55" fmla="*/ 121882 w 244830"/>
              <a:gd name="connsiteY55" fmla="*/ 11468 h 239763"/>
              <a:gd name="connsiteX56" fmla="*/ 166153 w 244830"/>
              <a:gd name="connsiteY56" fmla="*/ 46138 h 239763"/>
              <a:gd name="connsiteX57" fmla="*/ 121882 w 244830"/>
              <a:gd name="connsiteY57" fmla="*/ 81076 h 239763"/>
              <a:gd name="connsiteX58" fmla="*/ 77609 w 244830"/>
              <a:gd name="connsiteY58" fmla="*/ 46138 h 239763"/>
              <a:gd name="connsiteX59" fmla="*/ 121882 w 244830"/>
              <a:gd name="connsiteY59" fmla="*/ 11468 h 2397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4830" h="239763">
                <a:moveTo>
                  <a:pt x="203225" y="110413"/>
                </a:moveTo>
                <a:cubicBezTo>
                  <a:pt x="184822" y="111747"/>
                  <a:pt x="46672" y="113347"/>
                  <a:pt x="30669" y="113081"/>
                </a:cubicBezTo>
                <a:cubicBezTo>
                  <a:pt x="22669" y="113081"/>
                  <a:pt x="10668" y="112013"/>
                  <a:pt x="2133" y="110413"/>
                </a:cubicBezTo>
                <a:lnTo>
                  <a:pt x="266" y="114147"/>
                </a:lnTo>
                <a:cubicBezTo>
                  <a:pt x="0" y="114947"/>
                  <a:pt x="266" y="115481"/>
                  <a:pt x="1066" y="116281"/>
                </a:cubicBezTo>
                <a:cubicBezTo>
                  <a:pt x="7466" y="121348"/>
                  <a:pt x="16802" y="126149"/>
                  <a:pt x="26403" y="128815"/>
                </a:cubicBezTo>
                <a:cubicBezTo>
                  <a:pt x="32538" y="126682"/>
                  <a:pt x="45605" y="124282"/>
                  <a:pt x="52273" y="123748"/>
                </a:cubicBezTo>
                <a:cubicBezTo>
                  <a:pt x="65875" y="122948"/>
                  <a:pt x="190691" y="121348"/>
                  <a:pt x="209359" y="121615"/>
                </a:cubicBezTo>
                <a:cubicBezTo>
                  <a:pt x="217360" y="121615"/>
                  <a:pt x="232563" y="122148"/>
                  <a:pt x="239497" y="122948"/>
                </a:cubicBezTo>
                <a:cubicBezTo>
                  <a:pt x="241897" y="121882"/>
                  <a:pt x="244830" y="118414"/>
                  <a:pt x="244830" y="114414"/>
                </a:cubicBezTo>
                <a:cubicBezTo>
                  <a:pt x="244830" y="112281"/>
                  <a:pt x="243497" y="110947"/>
                  <a:pt x="241363" y="110413"/>
                </a:cubicBezTo>
                <a:cubicBezTo>
                  <a:pt x="235496" y="108279"/>
                  <a:pt x="221894" y="106947"/>
                  <a:pt x="212560" y="106680"/>
                </a:cubicBezTo>
                <a:moveTo>
                  <a:pt x="173354" y="228828"/>
                </a:moveTo>
                <a:cubicBezTo>
                  <a:pt x="156819" y="229629"/>
                  <a:pt x="102146" y="229894"/>
                  <a:pt x="80542" y="229629"/>
                </a:cubicBezTo>
                <a:cubicBezTo>
                  <a:pt x="77343" y="229629"/>
                  <a:pt x="76009" y="228295"/>
                  <a:pt x="76009" y="225095"/>
                </a:cubicBezTo>
                <a:lnTo>
                  <a:pt x="76009" y="197091"/>
                </a:lnTo>
                <a:lnTo>
                  <a:pt x="188023" y="195757"/>
                </a:lnTo>
                <a:cubicBezTo>
                  <a:pt x="188823" y="194957"/>
                  <a:pt x="190157" y="192557"/>
                  <a:pt x="190157" y="190157"/>
                </a:cubicBezTo>
                <a:cubicBezTo>
                  <a:pt x="190157" y="189357"/>
                  <a:pt x="189623" y="188557"/>
                  <a:pt x="188823" y="188023"/>
                </a:cubicBezTo>
                <a:lnTo>
                  <a:pt x="184022" y="185623"/>
                </a:lnTo>
                <a:cubicBezTo>
                  <a:pt x="186156" y="179488"/>
                  <a:pt x="188823" y="165888"/>
                  <a:pt x="189357" y="157886"/>
                </a:cubicBezTo>
                <a:lnTo>
                  <a:pt x="192291" y="152285"/>
                </a:lnTo>
                <a:cubicBezTo>
                  <a:pt x="192824" y="150685"/>
                  <a:pt x="192824" y="149619"/>
                  <a:pt x="191757" y="148819"/>
                </a:cubicBezTo>
                <a:cubicBezTo>
                  <a:pt x="189623" y="147485"/>
                  <a:pt x="184822" y="144818"/>
                  <a:pt x="182422" y="143751"/>
                </a:cubicBezTo>
                <a:cubicBezTo>
                  <a:pt x="181088" y="143218"/>
                  <a:pt x="179488" y="143218"/>
                  <a:pt x="178422" y="143751"/>
                </a:cubicBezTo>
                <a:lnTo>
                  <a:pt x="170954" y="147485"/>
                </a:lnTo>
                <a:cubicBezTo>
                  <a:pt x="153352" y="148018"/>
                  <a:pt x="82144" y="148819"/>
                  <a:pt x="67741" y="148819"/>
                </a:cubicBezTo>
                <a:cubicBezTo>
                  <a:pt x="61074" y="148819"/>
                  <a:pt x="51472" y="148018"/>
                  <a:pt x="44805" y="146685"/>
                </a:cubicBezTo>
                <a:lnTo>
                  <a:pt x="43205" y="149351"/>
                </a:lnTo>
                <a:cubicBezTo>
                  <a:pt x="42938" y="150151"/>
                  <a:pt x="42938" y="150952"/>
                  <a:pt x="44005" y="151752"/>
                </a:cubicBezTo>
                <a:cubicBezTo>
                  <a:pt x="49606" y="155485"/>
                  <a:pt x="56807" y="159486"/>
                  <a:pt x="64541" y="161887"/>
                </a:cubicBezTo>
                <a:cubicBezTo>
                  <a:pt x="70941" y="160020"/>
                  <a:pt x="80542" y="158153"/>
                  <a:pt x="85344" y="157886"/>
                </a:cubicBezTo>
                <a:cubicBezTo>
                  <a:pt x="96811" y="157353"/>
                  <a:pt x="154152" y="156552"/>
                  <a:pt x="170688" y="156819"/>
                </a:cubicBezTo>
                <a:cubicBezTo>
                  <a:pt x="170954" y="163219"/>
                  <a:pt x="170688" y="178956"/>
                  <a:pt x="169887" y="185356"/>
                </a:cubicBezTo>
                <a:lnTo>
                  <a:pt x="165619" y="186689"/>
                </a:lnTo>
                <a:cubicBezTo>
                  <a:pt x="155485" y="187223"/>
                  <a:pt x="97079" y="188023"/>
                  <a:pt x="76543" y="188023"/>
                </a:cubicBezTo>
                <a:cubicBezTo>
                  <a:pt x="69875" y="187223"/>
                  <a:pt x="54139" y="186689"/>
                  <a:pt x="47472" y="186689"/>
                </a:cubicBezTo>
                <a:cubicBezTo>
                  <a:pt x="45872" y="186689"/>
                  <a:pt x="45072" y="187223"/>
                  <a:pt x="44805" y="188023"/>
                </a:cubicBezTo>
                <a:lnTo>
                  <a:pt x="44005" y="192557"/>
                </a:lnTo>
                <a:cubicBezTo>
                  <a:pt x="49872" y="193624"/>
                  <a:pt x="55473" y="195757"/>
                  <a:pt x="58941" y="198958"/>
                </a:cubicBezTo>
                <a:lnTo>
                  <a:pt x="58941" y="223761"/>
                </a:lnTo>
                <a:cubicBezTo>
                  <a:pt x="58941" y="235229"/>
                  <a:pt x="63207" y="239763"/>
                  <a:pt x="77343" y="239763"/>
                </a:cubicBezTo>
                <a:lnTo>
                  <a:pt x="200825" y="239230"/>
                </a:lnTo>
                <a:cubicBezTo>
                  <a:pt x="202158" y="239230"/>
                  <a:pt x="203225" y="238963"/>
                  <a:pt x="204026" y="237896"/>
                </a:cubicBezTo>
                <a:cubicBezTo>
                  <a:pt x="205091" y="237096"/>
                  <a:pt x="206691" y="233896"/>
                  <a:pt x="206691" y="229894"/>
                </a:cubicBezTo>
                <a:cubicBezTo>
                  <a:pt x="206691" y="228028"/>
                  <a:pt x="205358" y="226961"/>
                  <a:pt x="203491" y="226695"/>
                </a:cubicBezTo>
                <a:cubicBezTo>
                  <a:pt x="198957" y="225628"/>
                  <a:pt x="188023" y="224828"/>
                  <a:pt x="181088" y="224828"/>
                </a:cubicBezTo>
                <a:moveTo>
                  <a:pt x="121882" y="92278"/>
                </a:moveTo>
                <a:cubicBezTo>
                  <a:pt x="156019" y="92278"/>
                  <a:pt x="182956" y="74142"/>
                  <a:pt x="182956" y="46138"/>
                </a:cubicBezTo>
                <a:cubicBezTo>
                  <a:pt x="182956" y="18402"/>
                  <a:pt x="156019" y="0"/>
                  <a:pt x="121882" y="0"/>
                </a:cubicBezTo>
                <a:cubicBezTo>
                  <a:pt x="87744" y="0"/>
                  <a:pt x="60807" y="18402"/>
                  <a:pt x="60807" y="46138"/>
                </a:cubicBezTo>
                <a:cubicBezTo>
                  <a:pt x="60807" y="74142"/>
                  <a:pt x="87744" y="92278"/>
                  <a:pt x="121882" y="92278"/>
                </a:cubicBezTo>
                <a:moveTo>
                  <a:pt x="121882" y="11468"/>
                </a:moveTo>
                <a:cubicBezTo>
                  <a:pt x="146151" y="11468"/>
                  <a:pt x="166153" y="24269"/>
                  <a:pt x="166153" y="46138"/>
                </a:cubicBezTo>
                <a:cubicBezTo>
                  <a:pt x="166153" y="68275"/>
                  <a:pt x="146151" y="81076"/>
                  <a:pt x="121882" y="81076"/>
                </a:cubicBezTo>
                <a:cubicBezTo>
                  <a:pt x="97613" y="81076"/>
                  <a:pt x="77609" y="68275"/>
                  <a:pt x="77609" y="46138"/>
                </a:cubicBezTo>
                <a:cubicBezTo>
                  <a:pt x="77609" y="24269"/>
                  <a:pt x="97613" y="11468"/>
                  <a:pt x="121882" y="114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5" name="Freeform 195"/>
          <p:cNvSpPr/>
          <p:nvPr/>
        </p:nvSpPr>
        <p:spPr>
          <a:xfrm>
            <a:off x="10946395" y="7202628"/>
            <a:ext cx="241097" cy="246965"/>
          </a:xfrm>
          <a:custGeom>
            <a:avLst/>
            <a:gdLst>
              <a:gd name="connsiteX0" fmla="*/ 205625 w 241097"/>
              <a:gd name="connsiteY0" fmla="*/ 86411 h 246965"/>
              <a:gd name="connsiteX1" fmla="*/ 185890 w 241097"/>
              <a:gd name="connsiteY1" fmla="*/ 87211 h 246965"/>
              <a:gd name="connsiteX2" fmla="*/ 185890 w 241097"/>
              <a:gd name="connsiteY2" fmla="*/ 25070 h 246965"/>
              <a:gd name="connsiteX3" fmla="*/ 186424 w 241097"/>
              <a:gd name="connsiteY3" fmla="*/ 11468 h 246965"/>
              <a:gd name="connsiteX4" fmla="*/ 183490 w 241097"/>
              <a:gd name="connsiteY4" fmla="*/ 6400 h 246965"/>
              <a:gd name="connsiteX5" fmla="*/ 151219 w 241097"/>
              <a:gd name="connsiteY5" fmla="*/ 0 h 246965"/>
              <a:gd name="connsiteX6" fmla="*/ 148553 w 241097"/>
              <a:gd name="connsiteY6" fmla="*/ 1334 h 246965"/>
              <a:gd name="connsiteX7" fmla="*/ 146685 w 241097"/>
              <a:gd name="connsiteY7" fmla="*/ 7201 h 246965"/>
              <a:gd name="connsiteX8" fmla="*/ 169621 w 241097"/>
              <a:gd name="connsiteY8" fmla="*/ 20269 h 246965"/>
              <a:gd name="connsiteX9" fmla="*/ 169621 w 241097"/>
              <a:gd name="connsiteY9" fmla="*/ 118415 h 246965"/>
              <a:gd name="connsiteX10" fmla="*/ 170688 w 241097"/>
              <a:gd name="connsiteY10" fmla="*/ 154686 h 246965"/>
              <a:gd name="connsiteX11" fmla="*/ 180556 w 241097"/>
              <a:gd name="connsiteY11" fmla="*/ 154686 h 246965"/>
              <a:gd name="connsiteX12" fmla="*/ 185890 w 241097"/>
              <a:gd name="connsiteY12" fmla="*/ 112814 h 246965"/>
              <a:gd name="connsiteX13" fmla="*/ 185890 w 241097"/>
              <a:gd name="connsiteY13" fmla="*/ 97346 h 246965"/>
              <a:gd name="connsiteX14" fmla="*/ 233362 w 241097"/>
              <a:gd name="connsiteY14" fmla="*/ 96545 h 246965"/>
              <a:gd name="connsiteX15" fmla="*/ 237897 w 241097"/>
              <a:gd name="connsiteY15" fmla="*/ 95479 h 246965"/>
              <a:gd name="connsiteX16" fmla="*/ 241097 w 241097"/>
              <a:gd name="connsiteY16" fmla="*/ 86944 h 246965"/>
              <a:gd name="connsiteX17" fmla="*/ 237630 w 241097"/>
              <a:gd name="connsiteY17" fmla="*/ 82944 h 246965"/>
              <a:gd name="connsiteX18" fmla="*/ 214160 w 241097"/>
              <a:gd name="connsiteY18" fmla="*/ 81610 h 246965"/>
              <a:gd name="connsiteX20" fmla="*/ 160287 w 241097"/>
              <a:gd name="connsiteY20" fmla="*/ 235763 h 246965"/>
              <a:gd name="connsiteX21" fmla="*/ 86411 w 241097"/>
              <a:gd name="connsiteY21" fmla="*/ 236563 h 246965"/>
              <a:gd name="connsiteX22" fmla="*/ 80276 w 241097"/>
              <a:gd name="connsiteY22" fmla="*/ 230162 h 246965"/>
              <a:gd name="connsiteX23" fmla="*/ 80276 w 241097"/>
              <a:gd name="connsiteY23" fmla="*/ 182423 h 246965"/>
              <a:gd name="connsiteX24" fmla="*/ 184824 w 241097"/>
              <a:gd name="connsiteY24" fmla="*/ 180822 h 246965"/>
              <a:gd name="connsiteX25" fmla="*/ 188291 w 241097"/>
              <a:gd name="connsiteY25" fmla="*/ 179489 h 246965"/>
              <a:gd name="connsiteX26" fmla="*/ 190425 w 241097"/>
              <a:gd name="connsiteY26" fmla="*/ 172021 h 246965"/>
              <a:gd name="connsiteX27" fmla="*/ 187223 w 241097"/>
              <a:gd name="connsiteY27" fmla="*/ 168821 h 246965"/>
              <a:gd name="connsiteX28" fmla="*/ 164554 w 241097"/>
              <a:gd name="connsiteY28" fmla="*/ 167487 h 246965"/>
              <a:gd name="connsiteX29" fmla="*/ 157353 w 241097"/>
              <a:gd name="connsiteY29" fmla="*/ 170955 h 246965"/>
              <a:gd name="connsiteX30" fmla="*/ 80810 w 241097"/>
              <a:gd name="connsiteY30" fmla="*/ 172822 h 246965"/>
              <a:gd name="connsiteX31" fmla="*/ 52807 w 241097"/>
              <a:gd name="connsiteY31" fmla="*/ 169888 h 246965"/>
              <a:gd name="connsiteX32" fmla="*/ 50140 w 241097"/>
              <a:gd name="connsiteY32" fmla="*/ 171488 h 246965"/>
              <a:gd name="connsiteX33" fmla="*/ 48806 w 241097"/>
              <a:gd name="connsiteY33" fmla="*/ 177089 h 246965"/>
              <a:gd name="connsiteX34" fmla="*/ 63741 w 241097"/>
              <a:gd name="connsiteY34" fmla="*/ 184290 h 246965"/>
              <a:gd name="connsiteX35" fmla="*/ 63741 w 241097"/>
              <a:gd name="connsiteY35" fmla="*/ 226962 h 246965"/>
              <a:gd name="connsiteX36" fmla="*/ 85344 w 241097"/>
              <a:gd name="connsiteY36" fmla="*/ 246697 h 246965"/>
              <a:gd name="connsiteX37" fmla="*/ 189891 w 241097"/>
              <a:gd name="connsiteY37" fmla="*/ 245897 h 246965"/>
              <a:gd name="connsiteX38" fmla="*/ 193091 w 241097"/>
              <a:gd name="connsiteY38" fmla="*/ 244831 h 246965"/>
              <a:gd name="connsiteX39" fmla="*/ 195758 w 241097"/>
              <a:gd name="connsiteY39" fmla="*/ 237363 h 246965"/>
              <a:gd name="connsiteX40" fmla="*/ 192825 w 241097"/>
              <a:gd name="connsiteY40" fmla="*/ 234162 h 246965"/>
              <a:gd name="connsiteX41" fmla="*/ 168022 w 241097"/>
              <a:gd name="connsiteY41" fmla="*/ 232028 h 246965"/>
              <a:gd name="connsiteX43" fmla="*/ 120815 w 241097"/>
              <a:gd name="connsiteY43" fmla="*/ 124016 h 246965"/>
              <a:gd name="connsiteX44" fmla="*/ 123482 w 241097"/>
              <a:gd name="connsiteY44" fmla="*/ 100279 h 246965"/>
              <a:gd name="connsiteX45" fmla="*/ 124282 w 241097"/>
              <a:gd name="connsiteY45" fmla="*/ 37871 h 246965"/>
              <a:gd name="connsiteX46" fmla="*/ 124816 w 241097"/>
              <a:gd name="connsiteY46" fmla="*/ 28004 h 246965"/>
              <a:gd name="connsiteX47" fmla="*/ 122416 w 241097"/>
              <a:gd name="connsiteY47" fmla="*/ 24003 h 246965"/>
              <a:gd name="connsiteX48" fmla="*/ 96013 w 241097"/>
              <a:gd name="connsiteY48" fmla="*/ 18403 h 246965"/>
              <a:gd name="connsiteX49" fmla="*/ 93345 w 241097"/>
              <a:gd name="connsiteY49" fmla="*/ 19469 h 246965"/>
              <a:gd name="connsiteX50" fmla="*/ 91478 w 241097"/>
              <a:gd name="connsiteY50" fmla="*/ 25337 h 246965"/>
              <a:gd name="connsiteX51" fmla="*/ 107481 w 241097"/>
              <a:gd name="connsiteY51" fmla="*/ 35738 h 246965"/>
              <a:gd name="connsiteX52" fmla="*/ 107481 w 241097"/>
              <a:gd name="connsiteY52" fmla="*/ 70142 h 246965"/>
              <a:gd name="connsiteX53" fmla="*/ 34137 w 241097"/>
              <a:gd name="connsiteY53" fmla="*/ 70942 h 246965"/>
              <a:gd name="connsiteX54" fmla="*/ 34137 w 241097"/>
              <a:gd name="connsiteY54" fmla="*/ 50406 h 246965"/>
              <a:gd name="connsiteX55" fmla="*/ 34405 w 241097"/>
              <a:gd name="connsiteY55" fmla="*/ 39472 h 246965"/>
              <a:gd name="connsiteX56" fmla="*/ 32003 w 241097"/>
              <a:gd name="connsiteY56" fmla="*/ 35738 h 246965"/>
              <a:gd name="connsiteX57" fmla="*/ 4535 w 241097"/>
              <a:gd name="connsiteY57" fmla="*/ 32538 h 246965"/>
              <a:gd name="connsiteX58" fmla="*/ 1867 w 241097"/>
              <a:gd name="connsiteY58" fmla="*/ 33604 h 246965"/>
              <a:gd name="connsiteX59" fmla="*/ 0 w 241097"/>
              <a:gd name="connsiteY59" fmla="*/ 39472 h 246965"/>
              <a:gd name="connsiteX60" fmla="*/ 17069 w 241097"/>
              <a:gd name="connsiteY60" fmla="*/ 47740 h 246965"/>
              <a:gd name="connsiteX61" fmla="*/ 18669 w 241097"/>
              <a:gd name="connsiteY61" fmla="*/ 130949 h 246965"/>
              <a:gd name="connsiteX62" fmla="*/ 20536 w 241097"/>
              <a:gd name="connsiteY62" fmla="*/ 145885 h 246965"/>
              <a:gd name="connsiteX63" fmla="*/ 29604 w 241097"/>
              <a:gd name="connsiteY63" fmla="*/ 145885 h 246965"/>
              <a:gd name="connsiteX64" fmla="*/ 33338 w 241097"/>
              <a:gd name="connsiteY64" fmla="*/ 134951 h 246965"/>
              <a:gd name="connsiteX65" fmla="*/ 126150 w 241097"/>
              <a:gd name="connsiteY65" fmla="*/ 133884 h 246965"/>
              <a:gd name="connsiteX66" fmla="*/ 128283 w 241097"/>
              <a:gd name="connsiteY66" fmla="*/ 127750 h 246965"/>
              <a:gd name="connsiteX67" fmla="*/ 126416 w 241097"/>
              <a:gd name="connsiteY67" fmla="*/ 125350 h 246965"/>
              <a:gd name="connsiteX69" fmla="*/ 107481 w 241097"/>
              <a:gd name="connsiteY69" fmla="*/ 80277 h 246965"/>
              <a:gd name="connsiteX70" fmla="*/ 107481 w 241097"/>
              <a:gd name="connsiteY70" fmla="*/ 124016 h 246965"/>
              <a:gd name="connsiteX71" fmla="*/ 33872 w 241097"/>
              <a:gd name="connsiteY71" fmla="*/ 124549 h 246965"/>
              <a:gd name="connsiteX72" fmla="*/ 34137 w 241097"/>
              <a:gd name="connsiteY72" fmla="*/ 81344 h 2469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41097" h="246965">
                <a:moveTo>
                  <a:pt x="205625" y="86411"/>
                </a:moveTo>
                <a:lnTo>
                  <a:pt x="185890" y="87211"/>
                </a:lnTo>
                <a:lnTo>
                  <a:pt x="185890" y="25070"/>
                </a:lnTo>
                <a:lnTo>
                  <a:pt x="186424" y="11468"/>
                </a:lnTo>
                <a:cubicBezTo>
                  <a:pt x="186424" y="9068"/>
                  <a:pt x="185624" y="7201"/>
                  <a:pt x="183490" y="6400"/>
                </a:cubicBezTo>
                <a:cubicBezTo>
                  <a:pt x="176289" y="3734"/>
                  <a:pt x="160287" y="267"/>
                  <a:pt x="151219" y="0"/>
                </a:cubicBezTo>
                <a:cubicBezTo>
                  <a:pt x="149353" y="0"/>
                  <a:pt x="148819" y="267"/>
                  <a:pt x="148553" y="1334"/>
                </a:cubicBezTo>
                <a:lnTo>
                  <a:pt x="146685" y="7201"/>
                </a:lnTo>
                <a:cubicBezTo>
                  <a:pt x="156286" y="10135"/>
                  <a:pt x="164554" y="14669"/>
                  <a:pt x="169621" y="20269"/>
                </a:cubicBezTo>
                <a:lnTo>
                  <a:pt x="169621" y="118415"/>
                </a:lnTo>
                <a:cubicBezTo>
                  <a:pt x="169621" y="128283"/>
                  <a:pt x="169621" y="145885"/>
                  <a:pt x="170688" y="154686"/>
                </a:cubicBezTo>
                <a:lnTo>
                  <a:pt x="180556" y="154686"/>
                </a:lnTo>
                <a:cubicBezTo>
                  <a:pt x="184024" y="145085"/>
                  <a:pt x="185890" y="128816"/>
                  <a:pt x="185890" y="112814"/>
                </a:cubicBezTo>
                <a:lnTo>
                  <a:pt x="185890" y="97346"/>
                </a:lnTo>
                <a:lnTo>
                  <a:pt x="233362" y="96545"/>
                </a:lnTo>
                <a:cubicBezTo>
                  <a:pt x="234697" y="96545"/>
                  <a:pt x="236563" y="96279"/>
                  <a:pt x="237897" y="95479"/>
                </a:cubicBezTo>
                <a:cubicBezTo>
                  <a:pt x="239497" y="94679"/>
                  <a:pt x="241097" y="91478"/>
                  <a:pt x="241097" y="86944"/>
                </a:cubicBezTo>
                <a:cubicBezTo>
                  <a:pt x="241097" y="85078"/>
                  <a:pt x="239497" y="83478"/>
                  <a:pt x="237630" y="82944"/>
                </a:cubicBezTo>
                <a:cubicBezTo>
                  <a:pt x="232563" y="81877"/>
                  <a:pt x="221894" y="81344"/>
                  <a:pt x="214160" y="81610"/>
                </a:cubicBezTo>
                <a:moveTo>
                  <a:pt x="160287" y="235763"/>
                </a:moveTo>
                <a:cubicBezTo>
                  <a:pt x="146685" y="236296"/>
                  <a:pt x="101612" y="236830"/>
                  <a:pt x="86411" y="236563"/>
                </a:cubicBezTo>
                <a:cubicBezTo>
                  <a:pt x="81878" y="236563"/>
                  <a:pt x="80276" y="234963"/>
                  <a:pt x="80276" y="230162"/>
                </a:cubicBezTo>
                <a:lnTo>
                  <a:pt x="80276" y="182423"/>
                </a:lnTo>
                <a:lnTo>
                  <a:pt x="184824" y="180822"/>
                </a:lnTo>
                <a:cubicBezTo>
                  <a:pt x="185890" y="180822"/>
                  <a:pt x="186957" y="180556"/>
                  <a:pt x="188291" y="179489"/>
                </a:cubicBezTo>
                <a:cubicBezTo>
                  <a:pt x="189357" y="178156"/>
                  <a:pt x="190425" y="175222"/>
                  <a:pt x="190425" y="172021"/>
                </a:cubicBezTo>
                <a:cubicBezTo>
                  <a:pt x="190425" y="170421"/>
                  <a:pt x="189357" y="169088"/>
                  <a:pt x="187223" y="168821"/>
                </a:cubicBezTo>
                <a:cubicBezTo>
                  <a:pt x="182156" y="167754"/>
                  <a:pt x="171488" y="167222"/>
                  <a:pt x="164554" y="167487"/>
                </a:cubicBezTo>
                <a:lnTo>
                  <a:pt x="157353" y="170955"/>
                </a:lnTo>
                <a:cubicBezTo>
                  <a:pt x="145352" y="172021"/>
                  <a:pt x="98147" y="172822"/>
                  <a:pt x="80810" y="172822"/>
                </a:cubicBezTo>
                <a:cubicBezTo>
                  <a:pt x="74144" y="170955"/>
                  <a:pt x="59475" y="169888"/>
                  <a:pt x="52807" y="169888"/>
                </a:cubicBezTo>
                <a:cubicBezTo>
                  <a:pt x="51206" y="169888"/>
                  <a:pt x="50406" y="170688"/>
                  <a:pt x="50140" y="171488"/>
                </a:cubicBezTo>
                <a:lnTo>
                  <a:pt x="48806" y="177089"/>
                </a:lnTo>
                <a:cubicBezTo>
                  <a:pt x="54673" y="178422"/>
                  <a:pt x="60275" y="181356"/>
                  <a:pt x="63741" y="184290"/>
                </a:cubicBezTo>
                <a:lnTo>
                  <a:pt x="63741" y="226962"/>
                </a:lnTo>
                <a:cubicBezTo>
                  <a:pt x="63741" y="240564"/>
                  <a:pt x="69876" y="246965"/>
                  <a:pt x="85344" y="246697"/>
                </a:cubicBezTo>
                <a:lnTo>
                  <a:pt x="189891" y="245897"/>
                </a:lnTo>
                <a:cubicBezTo>
                  <a:pt x="191225" y="245897"/>
                  <a:pt x="192291" y="245631"/>
                  <a:pt x="193091" y="244831"/>
                </a:cubicBezTo>
                <a:cubicBezTo>
                  <a:pt x="194425" y="243764"/>
                  <a:pt x="195758" y="240830"/>
                  <a:pt x="195758" y="237363"/>
                </a:cubicBezTo>
                <a:cubicBezTo>
                  <a:pt x="195758" y="235496"/>
                  <a:pt x="194691" y="234429"/>
                  <a:pt x="192825" y="234162"/>
                </a:cubicBezTo>
                <a:cubicBezTo>
                  <a:pt x="188023" y="232829"/>
                  <a:pt x="176022" y="232028"/>
                  <a:pt x="168022" y="232028"/>
                </a:cubicBezTo>
                <a:moveTo>
                  <a:pt x="120815" y="124016"/>
                </a:moveTo>
                <a:cubicBezTo>
                  <a:pt x="122416" y="117615"/>
                  <a:pt x="123482" y="107747"/>
                  <a:pt x="123482" y="100279"/>
                </a:cubicBezTo>
                <a:lnTo>
                  <a:pt x="124282" y="37871"/>
                </a:lnTo>
                <a:lnTo>
                  <a:pt x="124816" y="28004"/>
                </a:lnTo>
                <a:cubicBezTo>
                  <a:pt x="124816" y="25870"/>
                  <a:pt x="124282" y="24803"/>
                  <a:pt x="122416" y="24003"/>
                </a:cubicBezTo>
                <a:cubicBezTo>
                  <a:pt x="116015" y="21336"/>
                  <a:pt x="104013" y="18936"/>
                  <a:pt x="96013" y="18403"/>
                </a:cubicBezTo>
                <a:cubicBezTo>
                  <a:pt x="94412" y="18403"/>
                  <a:pt x="93612" y="18669"/>
                  <a:pt x="93345" y="19469"/>
                </a:cubicBezTo>
                <a:lnTo>
                  <a:pt x="91478" y="25337"/>
                </a:lnTo>
                <a:cubicBezTo>
                  <a:pt x="98147" y="28004"/>
                  <a:pt x="104280" y="31738"/>
                  <a:pt x="107481" y="35738"/>
                </a:cubicBezTo>
                <a:lnTo>
                  <a:pt x="107481" y="70142"/>
                </a:lnTo>
                <a:lnTo>
                  <a:pt x="34137" y="70942"/>
                </a:lnTo>
                <a:lnTo>
                  <a:pt x="34137" y="50406"/>
                </a:lnTo>
                <a:lnTo>
                  <a:pt x="34405" y="39472"/>
                </a:lnTo>
                <a:cubicBezTo>
                  <a:pt x="34405" y="37338"/>
                  <a:pt x="33872" y="36271"/>
                  <a:pt x="32003" y="35738"/>
                </a:cubicBezTo>
                <a:cubicBezTo>
                  <a:pt x="25337" y="33872"/>
                  <a:pt x="12535" y="32271"/>
                  <a:pt x="4535" y="32538"/>
                </a:cubicBezTo>
                <a:cubicBezTo>
                  <a:pt x="2934" y="32538"/>
                  <a:pt x="2134" y="33071"/>
                  <a:pt x="1867" y="33604"/>
                </a:cubicBezTo>
                <a:lnTo>
                  <a:pt x="0" y="39472"/>
                </a:lnTo>
                <a:cubicBezTo>
                  <a:pt x="6934" y="41072"/>
                  <a:pt x="13335" y="44272"/>
                  <a:pt x="17069" y="47740"/>
                </a:cubicBezTo>
                <a:lnTo>
                  <a:pt x="18669" y="130949"/>
                </a:lnTo>
                <a:cubicBezTo>
                  <a:pt x="18669" y="135751"/>
                  <a:pt x="19203" y="141884"/>
                  <a:pt x="20536" y="145885"/>
                </a:cubicBezTo>
                <a:lnTo>
                  <a:pt x="29604" y="145885"/>
                </a:lnTo>
                <a:cubicBezTo>
                  <a:pt x="31204" y="143485"/>
                  <a:pt x="32803" y="140018"/>
                  <a:pt x="33338" y="134951"/>
                </a:cubicBezTo>
                <a:cubicBezTo>
                  <a:pt x="52274" y="134684"/>
                  <a:pt x="107213" y="134150"/>
                  <a:pt x="126150" y="133884"/>
                </a:cubicBezTo>
                <a:cubicBezTo>
                  <a:pt x="127216" y="133083"/>
                  <a:pt x="128283" y="130149"/>
                  <a:pt x="128283" y="127750"/>
                </a:cubicBezTo>
                <a:cubicBezTo>
                  <a:pt x="128283" y="126416"/>
                  <a:pt x="127483" y="125616"/>
                  <a:pt x="126416" y="125350"/>
                </a:cubicBezTo>
                <a:moveTo>
                  <a:pt x="107481" y="80277"/>
                </a:moveTo>
                <a:lnTo>
                  <a:pt x="107481" y="124016"/>
                </a:lnTo>
                <a:lnTo>
                  <a:pt x="33872" y="124549"/>
                </a:lnTo>
                <a:lnTo>
                  <a:pt x="34137" y="8134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6" name="Freeform 196"/>
          <p:cNvSpPr/>
          <p:nvPr/>
        </p:nvSpPr>
        <p:spPr>
          <a:xfrm>
            <a:off x="11200826" y="7202628"/>
            <a:ext cx="236296" cy="256032"/>
          </a:xfrm>
          <a:custGeom>
            <a:avLst/>
            <a:gdLst>
              <a:gd name="connsiteX0" fmla="*/ 58407 w 236296"/>
              <a:gd name="connsiteY0" fmla="*/ 40005 h 256032"/>
              <a:gd name="connsiteX1" fmla="*/ 99213 w 236296"/>
              <a:gd name="connsiteY1" fmla="*/ 80010 h 256032"/>
              <a:gd name="connsiteX2" fmla="*/ 58407 w 236296"/>
              <a:gd name="connsiteY2" fmla="*/ 120015 h 256032"/>
              <a:gd name="connsiteX3" fmla="*/ 17335 w 236296"/>
              <a:gd name="connsiteY3" fmla="*/ 80010 h 256032"/>
              <a:gd name="connsiteX4" fmla="*/ 58407 w 236296"/>
              <a:gd name="connsiteY4" fmla="*/ 40005 h 256032"/>
              <a:gd name="connsiteX6" fmla="*/ 58407 w 236296"/>
              <a:gd name="connsiteY6" fmla="*/ 132817 h 256032"/>
              <a:gd name="connsiteX7" fmla="*/ 116015 w 236296"/>
              <a:gd name="connsiteY7" fmla="*/ 80010 h 256032"/>
              <a:gd name="connsiteX8" fmla="*/ 58407 w 236296"/>
              <a:gd name="connsiteY8" fmla="*/ 27737 h 256032"/>
              <a:gd name="connsiteX9" fmla="*/ 0 w 236296"/>
              <a:gd name="connsiteY9" fmla="*/ 80010 h 256032"/>
              <a:gd name="connsiteX10" fmla="*/ 58407 w 236296"/>
              <a:gd name="connsiteY10" fmla="*/ 132817 h 256032"/>
              <a:gd name="connsiteX12" fmla="*/ 98413 w 236296"/>
              <a:gd name="connsiteY12" fmla="*/ 226429 h 256032"/>
              <a:gd name="connsiteX13" fmla="*/ 102946 w 236296"/>
              <a:gd name="connsiteY13" fmla="*/ 229629 h 256032"/>
              <a:gd name="connsiteX14" fmla="*/ 109613 w 236296"/>
              <a:gd name="connsiteY14" fmla="*/ 226429 h 256032"/>
              <a:gd name="connsiteX15" fmla="*/ 109347 w 236296"/>
              <a:gd name="connsiteY15" fmla="*/ 221628 h 256032"/>
              <a:gd name="connsiteX16" fmla="*/ 103746 w 236296"/>
              <a:gd name="connsiteY16" fmla="*/ 208026 h 256032"/>
              <a:gd name="connsiteX17" fmla="*/ 96279 w 236296"/>
              <a:gd name="connsiteY17" fmla="*/ 204825 h 256032"/>
              <a:gd name="connsiteX18" fmla="*/ 78943 w 236296"/>
              <a:gd name="connsiteY18" fmla="*/ 188023 h 256032"/>
              <a:gd name="connsiteX19" fmla="*/ 87478 w 236296"/>
              <a:gd name="connsiteY19" fmla="*/ 170955 h 256032"/>
              <a:gd name="connsiteX20" fmla="*/ 88545 w 236296"/>
              <a:gd name="connsiteY20" fmla="*/ 165888 h 256032"/>
              <a:gd name="connsiteX21" fmla="*/ 85612 w 236296"/>
              <a:gd name="connsiteY21" fmla="*/ 161087 h 256032"/>
              <a:gd name="connsiteX22" fmla="*/ 60275 w 236296"/>
              <a:gd name="connsiteY22" fmla="*/ 152819 h 256032"/>
              <a:gd name="connsiteX23" fmla="*/ 57341 w 236296"/>
              <a:gd name="connsiteY23" fmla="*/ 153619 h 256032"/>
              <a:gd name="connsiteX24" fmla="*/ 54408 w 236296"/>
              <a:gd name="connsiteY24" fmla="*/ 158953 h 256032"/>
              <a:gd name="connsiteX25" fmla="*/ 69609 w 236296"/>
              <a:gd name="connsiteY25" fmla="*/ 170688 h 256032"/>
              <a:gd name="connsiteX26" fmla="*/ 7468 w 236296"/>
              <a:gd name="connsiteY26" fmla="*/ 246431 h 256032"/>
              <a:gd name="connsiteX27" fmla="*/ 6934 w 236296"/>
              <a:gd name="connsiteY27" fmla="*/ 248831 h 256032"/>
              <a:gd name="connsiteX28" fmla="*/ 9334 w 236296"/>
              <a:gd name="connsiteY28" fmla="*/ 250965 h 256032"/>
              <a:gd name="connsiteX29" fmla="*/ 12002 w 236296"/>
              <a:gd name="connsiteY29" fmla="*/ 250698 h 256032"/>
              <a:gd name="connsiteX30" fmla="*/ 73076 w 236296"/>
              <a:gd name="connsiteY30" fmla="*/ 197091 h 256032"/>
              <a:gd name="connsiteX32" fmla="*/ 186424 w 236296"/>
              <a:gd name="connsiteY32" fmla="*/ 216560 h 256032"/>
              <a:gd name="connsiteX33" fmla="*/ 161621 w 236296"/>
              <a:gd name="connsiteY33" fmla="*/ 191224 h 256032"/>
              <a:gd name="connsiteX34" fmla="*/ 173089 w 236296"/>
              <a:gd name="connsiteY34" fmla="*/ 167754 h 256032"/>
              <a:gd name="connsiteX35" fmla="*/ 174155 w 236296"/>
              <a:gd name="connsiteY35" fmla="*/ 162420 h 256032"/>
              <a:gd name="connsiteX36" fmla="*/ 171221 w 236296"/>
              <a:gd name="connsiteY36" fmla="*/ 157620 h 256032"/>
              <a:gd name="connsiteX37" fmla="*/ 145084 w 236296"/>
              <a:gd name="connsiteY37" fmla="*/ 146952 h 256032"/>
              <a:gd name="connsiteX38" fmla="*/ 142151 w 236296"/>
              <a:gd name="connsiteY38" fmla="*/ 148019 h 256032"/>
              <a:gd name="connsiteX39" fmla="*/ 139218 w 236296"/>
              <a:gd name="connsiteY39" fmla="*/ 153353 h 256032"/>
              <a:gd name="connsiteX40" fmla="*/ 154687 w 236296"/>
              <a:gd name="connsiteY40" fmla="*/ 167487 h 256032"/>
              <a:gd name="connsiteX41" fmla="*/ 91211 w 236296"/>
              <a:gd name="connsiteY41" fmla="*/ 250965 h 256032"/>
              <a:gd name="connsiteX42" fmla="*/ 90945 w 236296"/>
              <a:gd name="connsiteY42" fmla="*/ 253099 h 256032"/>
              <a:gd name="connsiteX43" fmla="*/ 93078 w 236296"/>
              <a:gd name="connsiteY43" fmla="*/ 255232 h 256032"/>
              <a:gd name="connsiteX44" fmla="*/ 95746 w 236296"/>
              <a:gd name="connsiteY44" fmla="*/ 254965 h 256032"/>
              <a:gd name="connsiteX45" fmla="*/ 155487 w 236296"/>
              <a:gd name="connsiteY45" fmla="*/ 200559 h 256032"/>
              <a:gd name="connsiteX46" fmla="*/ 194159 w 236296"/>
              <a:gd name="connsiteY46" fmla="*/ 244831 h 256032"/>
              <a:gd name="connsiteX47" fmla="*/ 199225 w 236296"/>
              <a:gd name="connsiteY47" fmla="*/ 248831 h 256032"/>
              <a:gd name="connsiteX48" fmla="*/ 206693 w 236296"/>
              <a:gd name="connsiteY48" fmla="*/ 245897 h 256032"/>
              <a:gd name="connsiteX49" fmla="*/ 205893 w 236296"/>
              <a:gd name="connsiteY49" fmla="*/ 239497 h 256032"/>
              <a:gd name="connsiteX50" fmla="*/ 196824 w 236296"/>
              <a:gd name="connsiteY50" fmla="*/ 221628 h 256032"/>
              <a:gd name="connsiteX52" fmla="*/ 200825 w 236296"/>
              <a:gd name="connsiteY52" fmla="*/ 82410 h 256032"/>
              <a:gd name="connsiteX53" fmla="*/ 181090 w 236296"/>
              <a:gd name="connsiteY53" fmla="*/ 83210 h 256032"/>
              <a:gd name="connsiteX54" fmla="*/ 181090 w 236296"/>
              <a:gd name="connsiteY54" fmla="*/ 25070 h 256032"/>
              <a:gd name="connsiteX55" fmla="*/ 181623 w 236296"/>
              <a:gd name="connsiteY55" fmla="*/ 11468 h 256032"/>
              <a:gd name="connsiteX56" fmla="*/ 178690 w 236296"/>
              <a:gd name="connsiteY56" fmla="*/ 6400 h 256032"/>
              <a:gd name="connsiteX57" fmla="*/ 146418 w 236296"/>
              <a:gd name="connsiteY57" fmla="*/ 0 h 256032"/>
              <a:gd name="connsiteX58" fmla="*/ 143752 w 236296"/>
              <a:gd name="connsiteY58" fmla="*/ 1334 h 256032"/>
              <a:gd name="connsiteX59" fmla="*/ 141884 w 236296"/>
              <a:gd name="connsiteY59" fmla="*/ 7201 h 256032"/>
              <a:gd name="connsiteX60" fmla="*/ 164821 w 236296"/>
              <a:gd name="connsiteY60" fmla="*/ 20269 h 256032"/>
              <a:gd name="connsiteX61" fmla="*/ 164821 w 236296"/>
              <a:gd name="connsiteY61" fmla="*/ 108814 h 256032"/>
              <a:gd name="connsiteX62" fmla="*/ 165888 w 236296"/>
              <a:gd name="connsiteY62" fmla="*/ 145085 h 256032"/>
              <a:gd name="connsiteX63" fmla="*/ 175756 w 236296"/>
              <a:gd name="connsiteY63" fmla="*/ 145085 h 256032"/>
              <a:gd name="connsiteX64" fmla="*/ 181090 w 236296"/>
              <a:gd name="connsiteY64" fmla="*/ 102946 h 256032"/>
              <a:gd name="connsiteX65" fmla="*/ 181090 w 236296"/>
              <a:gd name="connsiteY65" fmla="*/ 93345 h 256032"/>
              <a:gd name="connsiteX66" fmla="*/ 228562 w 236296"/>
              <a:gd name="connsiteY66" fmla="*/ 92545 h 256032"/>
              <a:gd name="connsiteX67" fmla="*/ 233096 w 236296"/>
              <a:gd name="connsiteY67" fmla="*/ 91478 h 256032"/>
              <a:gd name="connsiteX68" fmla="*/ 236296 w 236296"/>
              <a:gd name="connsiteY68" fmla="*/ 82944 h 256032"/>
              <a:gd name="connsiteX69" fmla="*/ 232829 w 236296"/>
              <a:gd name="connsiteY69" fmla="*/ 78943 h 256032"/>
              <a:gd name="connsiteX70" fmla="*/ 209359 w 236296"/>
              <a:gd name="connsiteY70" fmla="*/ 77610 h 2560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</a:cxnLst>
            <a:rect l="l" t="t" r="r" b="b"/>
            <a:pathLst>
              <a:path w="236296" h="256032">
                <a:moveTo>
                  <a:pt x="58407" y="40005"/>
                </a:moveTo>
                <a:cubicBezTo>
                  <a:pt x="81344" y="40005"/>
                  <a:pt x="99213" y="55474"/>
                  <a:pt x="99213" y="80010"/>
                </a:cubicBezTo>
                <a:cubicBezTo>
                  <a:pt x="99213" y="104546"/>
                  <a:pt x="81344" y="120015"/>
                  <a:pt x="58407" y="120015"/>
                </a:cubicBezTo>
                <a:cubicBezTo>
                  <a:pt x="35204" y="120015"/>
                  <a:pt x="17335" y="104546"/>
                  <a:pt x="17335" y="80010"/>
                </a:cubicBezTo>
                <a:cubicBezTo>
                  <a:pt x="17335" y="55474"/>
                  <a:pt x="35204" y="40005"/>
                  <a:pt x="58407" y="40005"/>
                </a:cubicBezTo>
                <a:moveTo>
                  <a:pt x="58407" y="132817"/>
                </a:moveTo>
                <a:cubicBezTo>
                  <a:pt x="91478" y="132817"/>
                  <a:pt x="116015" y="110681"/>
                  <a:pt x="116015" y="80010"/>
                </a:cubicBezTo>
                <a:cubicBezTo>
                  <a:pt x="116015" y="49873"/>
                  <a:pt x="91478" y="27737"/>
                  <a:pt x="58407" y="27737"/>
                </a:cubicBezTo>
                <a:cubicBezTo>
                  <a:pt x="25070" y="27737"/>
                  <a:pt x="0" y="49873"/>
                  <a:pt x="0" y="80010"/>
                </a:cubicBezTo>
                <a:cubicBezTo>
                  <a:pt x="0" y="110681"/>
                  <a:pt x="25070" y="132817"/>
                  <a:pt x="58407" y="132817"/>
                </a:cubicBezTo>
                <a:moveTo>
                  <a:pt x="98413" y="226429"/>
                </a:moveTo>
                <a:cubicBezTo>
                  <a:pt x="99746" y="228029"/>
                  <a:pt x="101612" y="229362"/>
                  <a:pt x="102946" y="229629"/>
                </a:cubicBezTo>
                <a:cubicBezTo>
                  <a:pt x="105346" y="230162"/>
                  <a:pt x="108547" y="228829"/>
                  <a:pt x="109613" y="226429"/>
                </a:cubicBezTo>
                <a:cubicBezTo>
                  <a:pt x="110147" y="225362"/>
                  <a:pt x="109881" y="223494"/>
                  <a:pt x="109347" y="221628"/>
                </a:cubicBezTo>
                <a:cubicBezTo>
                  <a:pt x="108281" y="218160"/>
                  <a:pt x="105880" y="212293"/>
                  <a:pt x="103746" y="208026"/>
                </a:cubicBezTo>
                <a:lnTo>
                  <a:pt x="96279" y="204825"/>
                </a:lnTo>
                <a:lnTo>
                  <a:pt x="78943" y="188023"/>
                </a:lnTo>
                <a:cubicBezTo>
                  <a:pt x="82410" y="182423"/>
                  <a:pt x="85078" y="176556"/>
                  <a:pt x="87478" y="170955"/>
                </a:cubicBezTo>
                <a:cubicBezTo>
                  <a:pt x="88012" y="169621"/>
                  <a:pt x="88545" y="167754"/>
                  <a:pt x="88545" y="165888"/>
                </a:cubicBezTo>
                <a:cubicBezTo>
                  <a:pt x="88545" y="163754"/>
                  <a:pt x="87478" y="162154"/>
                  <a:pt x="85612" y="161087"/>
                </a:cubicBezTo>
                <a:cubicBezTo>
                  <a:pt x="80543" y="158153"/>
                  <a:pt x="69075" y="154153"/>
                  <a:pt x="60275" y="152819"/>
                </a:cubicBezTo>
                <a:cubicBezTo>
                  <a:pt x="58407" y="152553"/>
                  <a:pt x="57874" y="152819"/>
                  <a:pt x="57341" y="153619"/>
                </a:cubicBezTo>
                <a:lnTo>
                  <a:pt x="54408" y="158953"/>
                </a:lnTo>
                <a:cubicBezTo>
                  <a:pt x="60540" y="162154"/>
                  <a:pt x="66675" y="166688"/>
                  <a:pt x="69609" y="170688"/>
                </a:cubicBezTo>
                <a:cubicBezTo>
                  <a:pt x="60007" y="196024"/>
                  <a:pt x="36806" y="224295"/>
                  <a:pt x="7468" y="246431"/>
                </a:cubicBezTo>
                <a:cubicBezTo>
                  <a:pt x="6135" y="247231"/>
                  <a:pt x="6135" y="248031"/>
                  <a:pt x="6934" y="248831"/>
                </a:cubicBezTo>
                <a:lnTo>
                  <a:pt x="9334" y="250965"/>
                </a:lnTo>
                <a:cubicBezTo>
                  <a:pt x="10134" y="251498"/>
                  <a:pt x="10668" y="251498"/>
                  <a:pt x="12002" y="250698"/>
                </a:cubicBezTo>
                <a:cubicBezTo>
                  <a:pt x="37871" y="236030"/>
                  <a:pt x="58941" y="217094"/>
                  <a:pt x="73076" y="197091"/>
                </a:cubicBezTo>
                <a:moveTo>
                  <a:pt x="186424" y="216560"/>
                </a:moveTo>
                <a:lnTo>
                  <a:pt x="161621" y="191224"/>
                </a:lnTo>
                <a:cubicBezTo>
                  <a:pt x="166421" y="183490"/>
                  <a:pt x="170156" y="175756"/>
                  <a:pt x="173089" y="167754"/>
                </a:cubicBezTo>
                <a:cubicBezTo>
                  <a:pt x="173622" y="166421"/>
                  <a:pt x="174155" y="164554"/>
                  <a:pt x="174155" y="162420"/>
                </a:cubicBezTo>
                <a:cubicBezTo>
                  <a:pt x="174155" y="160554"/>
                  <a:pt x="173089" y="158953"/>
                  <a:pt x="171221" y="157620"/>
                </a:cubicBezTo>
                <a:cubicBezTo>
                  <a:pt x="166421" y="154153"/>
                  <a:pt x="153887" y="149085"/>
                  <a:pt x="145084" y="146952"/>
                </a:cubicBezTo>
                <a:cubicBezTo>
                  <a:pt x="143484" y="146685"/>
                  <a:pt x="142684" y="146952"/>
                  <a:pt x="142151" y="148019"/>
                </a:cubicBezTo>
                <a:lnTo>
                  <a:pt x="139218" y="153353"/>
                </a:lnTo>
                <a:cubicBezTo>
                  <a:pt x="145886" y="156819"/>
                  <a:pt x="152019" y="162687"/>
                  <a:pt x="154687" y="167487"/>
                </a:cubicBezTo>
                <a:cubicBezTo>
                  <a:pt x="145352" y="194691"/>
                  <a:pt x="121615" y="226429"/>
                  <a:pt x="91211" y="250965"/>
                </a:cubicBezTo>
                <a:cubicBezTo>
                  <a:pt x="89878" y="251765"/>
                  <a:pt x="89878" y="252299"/>
                  <a:pt x="90945" y="253099"/>
                </a:cubicBezTo>
                <a:lnTo>
                  <a:pt x="93078" y="255232"/>
                </a:lnTo>
                <a:cubicBezTo>
                  <a:pt x="93878" y="256032"/>
                  <a:pt x="94412" y="256032"/>
                  <a:pt x="95746" y="254965"/>
                </a:cubicBezTo>
                <a:cubicBezTo>
                  <a:pt x="120815" y="239497"/>
                  <a:pt x="141351" y="220561"/>
                  <a:pt x="155487" y="200559"/>
                </a:cubicBezTo>
                <a:lnTo>
                  <a:pt x="194159" y="244831"/>
                </a:lnTo>
                <a:cubicBezTo>
                  <a:pt x="195759" y="246697"/>
                  <a:pt x="197892" y="248565"/>
                  <a:pt x="199225" y="248831"/>
                </a:cubicBezTo>
                <a:cubicBezTo>
                  <a:pt x="201892" y="249898"/>
                  <a:pt x="205359" y="248297"/>
                  <a:pt x="206693" y="245897"/>
                </a:cubicBezTo>
                <a:cubicBezTo>
                  <a:pt x="207226" y="244564"/>
                  <a:pt x="207226" y="242431"/>
                  <a:pt x="205893" y="239497"/>
                </a:cubicBezTo>
                <a:cubicBezTo>
                  <a:pt x="204293" y="235229"/>
                  <a:pt x="200292" y="226962"/>
                  <a:pt x="196824" y="221628"/>
                </a:cubicBezTo>
                <a:moveTo>
                  <a:pt x="200825" y="82410"/>
                </a:moveTo>
                <a:lnTo>
                  <a:pt x="181090" y="83210"/>
                </a:lnTo>
                <a:lnTo>
                  <a:pt x="181090" y="25070"/>
                </a:lnTo>
                <a:lnTo>
                  <a:pt x="181623" y="11468"/>
                </a:lnTo>
                <a:cubicBezTo>
                  <a:pt x="181623" y="9068"/>
                  <a:pt x="180823" y="7201"/>
                  <a:pt x="178690" y="6400"/>
                </a:cubicBezTo>
                <a:cubicBezTo>
                  <a:pt x="171489" y="3734"/>
                  <a:pt x="155487" y="267"/>
                  <a:pt x="146418" y="0"/>
                </a:cubicBezTo>
                <a:cubicBezTo>
                  <a:pt x="144552" y="0"/>
                  <a:pt x="144018" y="267"/>
                  <a:pt x="143752" y="1334"/>
                </a:cubicBezTo>
                <a:lnTo>
                  <a:pt x="141884" y="7201"/>
                </a:lnTo>
                <a:cubicBezTo>
                  <a:pt x="151485" y="10135"/>
                  <a:pt x="159753" y="14669"/>
                  <a:pt x="164821" y="20269"/>
                </a:cubicBezTo>
                <a:lnTo>
                  <a:pt x="164821" y="108814"/>
                </a:lnTo>
                <a:cubicBezTo>
                  <a:pt x="164821" y="118682"/>
                  <a:pt x="164821" y="136284"/>
                  <a:pt x="165888" y="145085"/>
                </a:cubicBezTo>
                <a:lnTo>
                  <a:pt x="175756" y="145085"/>
                </a:lnTo>
                <a:cubicBezTo>
                  <a:pt x="179223" y="135484"/>
                  <a:pt x="181090" y="119215"/>
                  <a:pt x="181090" y="102946"/>
                </a:cubicBezTo>
                <a:lnTo>
                  <a:pt x="181090" y="93345"/>
                </a:lnTo>
                <a:lnTo>
                  <a:pt x="228562" y="92545"/>
                </a:lnTo>
                <a:cubicBezTo>
                  <a:pt x="229896" y="92545"/>
                  <a:pt x="231763" y="92278"/>
                  <a:pt x="233096" y="91478"/>
                </a:cubicBezTo>
                <a:cubicBezTo>
                  <a:pt x="234697" y="90678"/>
                  <a:pt x="236296" y="87478"/>
                  <a:pt x="236296" y="82944"/>
                </a:cubicBezTo>
                <a:cubicBezTo>
                  <a:pt x="236296" y="81077"/>
                  <a:pt x="234697" y="79477"/>
                  <a:pt x="232829" y="78943"/>
                </a:cubicBezTo>
                <a:cubicBezTo>
                  <a:pt x="227762" y="77877"/>
                  <a:pt x="217094" y="77343"/>
                  <a:pt x="209359" y="776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7" name="Freeform 197"/>
          <p:cNvSpPr/>
          <p:nvPr/>
        </p:nvSpPr>
        <p:spPr>
          <a:xfrm>
            <a:off x="11437657" y="7209296"/>
            <a:ext cx="244830" cy="248031"/>
          </a:xfrm>
          <a:custGeom>
            <a:avLst/>
            <a:gdLst>
              <a:gd name="connsiteX0" fmla="*/ 203225 w 244830"/>
              <a:gd name="connsiteY0" fmla="*/ 115481 h 248031"/>
              <a:gd name="connsiteX1" fmla="*/ 30669 w 244830"/>
              <a:gd name="connsiteY1" fmla="*/ 118148 h 248031"/>
              <a:gd name="connsiteX2" fmla="*/ 2133 w 244830"/>
              <a:gd name="connsiteY2" fmla="*/ 115214 h 248031"/>
              <a:gd name="connsiteX3" fmla="*/ 266 w 244830"/>
              <a:gd name="connsiteY3" fmla="*/ 118948 h 248031"/>
              <a:gd name="connsiteX4" fmla="*/ 1066 w 244830"/>
              <a:gd name="connsiteY4" fmla="*/ 121082 h 248031"/>
              <a:gd name="connsiteX5" fmla="*/ 26403 w 244830"/>
              <a:gd name="connsiteY5" fmla="*/ 133883 h 248031"/>
              <a:gd name="connsiteX6" fmla="*/ 52272 w 244830"/>
              <a:gd name="connsiteY6" fmla="*/ 128816 h 248031"/>
              <a:gd name="connsiteX7" fmla="*/ 209359 w 244830"/>
              <a:gd name="connsiteY7" fmla="*/ 126682 h 248031"/>
              <a:gd name="connsiteX8" fmla="*/ 239495 w 244830"/>
              <a:gd name="connsiteY8" fmla="*/ 128016 h 248031"/>
              <a:gd name="connsiteX9" fmla="*/ 244830 w 244830"/>
              <a:gd name="connsiteY9" fmla="*/ 119214 h 248031"/>
              <a:gd name="connsiteX10" fmla="*/ 241363 w 244830"/>
              <a:gd name="connsiteY10" fmla="*/ 115214 h 248031"/>
              <a:gd name="connsiteX11" fmla="*/ 212559 w 244830"/>
              <a:gd name="connsiteY11" fmla="*/ 111480 h 248031"/>
              <a:gd name="connsiteX13" fmla="*/ 186423 w 244830"/>
              <a:gd name="connsiteY13" fmla="*/ 228829 h 248031"/>
              <a:gd name="connsiteX14" fmla="*/ 188289 w 244830"/>
              <a:gd name="connsiteY14" fmla="*/ 206425 h 248031"/>
              <a:gd name="connsiteX15" fmla="*/ 188557 w 244830"/>
              <a:gd name="connsiteY15" fmla="*/ 162687 h 248031"/>
              <a:gd name="connsiteX16" fmla="*/ 189357 w 244830"/>
              <a:gd name="connsiteY16" fmla="*/ 152819 h 248031"/>
              <a:gd name="connsiteX17" fmla="*/ 186956 w 244830"/>
              <a:gd name="connsiteY17" fmla="*/ 149085 h 248031"/>
              <a:gd name="connsiteX18" fmla="*/ 158685 w 244830"/>
              <a:gd name="connsiteY18" fmla="*/ 143485 h 248031"/>
              <a:gd name="connsiteX19" fmla="*/ 156285 w 244830"/>
              <a:gd name="connsiteY19" fmla="*/ 144552 h 248031"/>
              <a:gd name="connsiteX20" fmla="*/ 154152 w 244830"/>
              <a:gd name="connsiteY20" fmla="*/ 150685 h 248031"/>
              <a:gd name="connsiteX21" fmla="*/ 172288 w 244830"/>
              <a:gd name="connsiteY21" fmla="*/ 159753 h 248031"/>
              <a:gd name="connsiteX22" fmla="*/ 172288 w 244830"/>
              <a:gd name="connsiteY22" fmla="*/ 184290 h 248031"/>
              <a:gd name="connsiteX23" fmla="*/ 82410 w 244830"/>
              <a:gd name="connsiteY23" fmla="*/ 184823 h 248031"/>
              <a:gd name="connsiteX24" fmla="*/ 82676 w 244830"/>
              <a:gd name="connsiteY24" fmla="*/ 170155 h 248031"/>
              <a:gd name="connsiteX25" fmla="*/ 82944 w 244830"/>
              <a:gd name="connsiteY25" fmla="*/ 159753 h 248031"/>
              <a:gd name="connsiteX26" fmla="*/ 80276 w 244830"/>
              <a:gd name="connsiteY26" fmla="*/ 156019 h 248031"/>
              <a:gd name="connsiteX27" fmla="*/ 53873 w 244830"/>
              <a:gd name="connsiteY27" fmla="*/ 152552 h 248031"/>
              <a:gd name="connsiteX28" fmla="*/ 51206 w 244830"/>
              <a:gd name="connsiteY28" fmla="*/ 153886 h 248031"/>
              <a:gd name="connsiteX29" fmla="*/ 49338 w 244830"/>
              <a:gd name="connsiteY29" fmla="*/ 159486 h 248031"/>
              <a:gd name="connsiteX30" fmla="*/ 66141 w 244830"/>
              <a:gd name="connsiteY30" fmla="*/ 167487 h 248031"/>
              <a:gd name="connsiteX31" fmla="*/ 67475 w 244830"/>
              <a:gd name="connsiteY31" fmla="*/ 234696 h 248031"/>
              <a:gd name="connsiteX32" fmla="*/ 69342 w 244830"/>
              <a:gd name="connsiteY32" fmla="*/ 248031 h 248031"/>
              <a:gd name="connsiteX33" fmla="*/ 77876 w 244830"/>
              <a:gd name="connsiteY33" fmla="*/ 248031 h 248031"/>
              <a:gd name="connsiteX34" fmla="*/ 81610 w 244830"/>
              <a:gd name="connsiteY34" fmla="*/ 240030 h 248031"/>
              <a:gd name="connsiteX35" fmla="*/ 190957 w 244830"/>
              <a:gd name="connsiteY35" fmla="*/ 239496 h 248031"/>
              <a:gd name="connsiteX36" fmla="*/ 193356 w 244830"/>
              <a:gd name="connsiteY36" fmla="*/ 233095 h 248031"/>
              <a:gd name="connsiteX37" fmla="*/ 191222 w 244830"/>
              <a:gd name="connsiteY37" fmla="*/ 230429 h 248031"/>
              <a:gd name="connsiteX39" fmla="*/ 172288 w 244830"/>
              <a:gd name="connsiteY39" fmla="*/ 194958 h 248031"/>
              <a:gd name="connsiteX40" fmla="*/ 172288 w 244830"/>
              <a:gd name="connsiteY40" fmla="*/ 228829 h 248031"/>
              <a:gd name="connsiteX41" fmla="*/ 82144 w 244830"/>
              <a:gd name="connsiteY41" fmla="*/ 229362 h 248031"/>
              <a:gd name="connsiteX42" fmla="*/ 82410 w 244830"/>
              <a:gd name="connsiteY42" fmla="*/ 195491 h 248031"/>
              <a:gd name="connsiteX44" fmla="*/ 28270 w 244830"/>
              <a:gd name="connsiteY44" fmla="*/ 99213 h 248031"/>
              <a:gd name="connsiteX45" fmla="*/ 30669 w 244830"/>
              <a:gd name="connsiteY45" fmla="*/ 99213 h 248031"/>
              <a:gd name="connsiteX46" fmla="*/ 119748 w 244830"/>
              <a:gd name="connsiteY46" fmla="*/ 45606 h 248031"/>
              <a:gd name="connsiteX47" fmla="*/ 208825 w 244830"/>
              <a:gd name="connsiteY47" fmla="*/ 87211 h 248031"/>
              <a:gd name="connsiteX48" fmla="*/ 215760 w 244830"/>
              <a:gd name="connsiteY48" fmla="*/ 89078 h 248031"/>
              <a:gd name="connsiteX49" fmla="*/ 221360 w 244830"/>
              <a:gd name="connsiteY49" fmla="*/ 83210 h 248031"/>
              <a:gd name="connsiteX50" fmla="*/ 217360 w 244830"/>
              <a:gd name="connsiteY50" fmla="*/ 77343 h 248031"/>
              <a:gd name="connsiteX51" fmla="*/ 197624 w 244830"/>
              <a:gd name="connsiteY51" fmla="*/ 64274 h 248031"/>
              <a:gd name="connsiteX52" fmla="*/ 180022 w 244830"/>
              <a:gd name="connsiteY52" fmla="*/ 61341 h 248031"/>
              <a:gd name="connsiteX53" fmla="*/ 127215 w 244830"/>
              <a:gd name="connsiteY53" fmla="*/ 37338 h 248031"/>
              <a:gd name="connsiteX54" fmla="*/ 140016 w 244830"/>
              <a:gd name="connsiteY54" fmla="*/ 19469 h 248031"/>
              <a:gd name="connsiteX55" fmla="*/ 141884 w 244830"/>
              <a:gd name="connsiteY55" fmla="*/ 13601 h 248031"/>
              <a:gd name="connsiteX56" fmla="*/ 138950 w 244830"/>
              <a:gd name="connsiteY56" fmla="*/ 8534 h 248031"/>
              <a:gd name="connsiteX57" fmla="*/ 112013 w 244830"/>
              <a:gd name="connsiteY57" fmla="*/ 267 h 248031"/>
              <a:gd name="connsiteX58" fmla="*/ 108813 w 244830"/>
              <a:gd name="connsiteY58" fmla="*/ 1067 h 248031"/>
              <a:gd name="connsiteX59" fmla="*/ 105346 w 244830"/>
              <a:gd name="connsiteY59" fmla="*/ 6400 h 248031"/>
              <a:gd name="connsiteX60" fmla="*/ 120014 w 244830"/>
              <a:gd name="connsiteY60" fmla="*/ 17335 h 248031"/>
              <a:gd name="connsiteX61" fmla="*/ 26669 w 244830"/>
              <a:gd name="connsiteY61" fmla="*/ 93879 h 248031"/>
              <a:gd name="connsiteX62" fmla="*/ 25869 w 244830"/>
              <a:gd name="connsiteY62" fmla="*/ 96279 h 2480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830" h="248031">
                <a:moveTo>
                  <a:pt x="203225" y="115481"/>
                </a:moveTo>
                <a:cubicBezTo>
                  <a:pt x="184822" y="116548"/>
                  <a:pt x="46672" y="118414"/>
                  <a:pt x="30669" y="118148"/>
                </a:cubicBezTo>
                <a:cubicBezTo>
                  <a:pt x="22669" y="117881"/>
                  <a:pt x="10668" y="116814"/>
                  <a:pt x="2133" y="115214"/>
                </a:cubicBezTo>
                <a:lnTo>
                  <a:pt x="266" y="118948"/>
                </a:lnTo>
                <a:cubicBezTo>
                  <a:pt x="0" y="119749"/>
                  <a:pt x="266" y="120548"/>
                  <a:pt x="1066" y="121082"/>
                </a:cubicBezTo>
                <a:cubicBezTo>
                  <a:pt x="7466" y="126149"/>
                  <a:pt x="16801" y="131216"/>
                  <a:pt x="26403" y="133883"/>
                </a:cubicBezTo>
                <a:cubicBezTo>
                  <a:pt x="32538" y="131750"/>
                  <a:pt x="45605" y="129349"/>
                  <a:pt x="52272" y="128816"/>
                </a:cubicBezTo>
                <a:cubicBezTo>
                  <a:pt x="66141" y="128016"/>
                  <a:pt x="190691" y="126416"/>
                  <a:pt x="209359" y="126682"/>
                </a:cubicBezTo>
                <a:cubicBezTo>
                  <a:pt x="217360" y="126682"/>
                  <a:pt x="232563" y="127216"/>
                  <a:pt x="239495" y="128016"/>
                </a:cubicBezTo>
                <a:cubicBezTo>
                  <a:pt x="241897" y="126949"/>
                  <a:pt x="244830" y="123215"/>
                  <a:pt x="244830" y="119214"/>
                </a:cubicBezTo>
                <a:cubicBezTo>
                  <a:pt x="244830" y="117081"/>
                  <a:pt x="243497" y="115747"/>
                  <a:pt x="241363" y="115214"/>
                </a:cubicBezTo>
                <a:cubicBezTo>
                  <a:pt x="235496" y="113081"/>
                  <a:pt x="221894" y="111747"/>
                  <a:pt x="212559" y="111480"/>
                </a:cubicBezTo>
                <a:moveTo>
                  <a:pt x="186423" y="228829"/>
                </a:moveTo>
                <a:cubicBezTo>
                  <a:pt x="187489" y="222694"/>
                  <a:pt x="188289" y="213360"/>
                  <a:pt x="188289" y="206425"/>
                </a:cubicBezTo>
                <a:lnTo>
                  <a:pt x="188557" y="162687"/>
                </a:lnTo>
                <a:lnTo>
                  <a:pt x="189357" y="152819"/>
                </a:lnTo>
                <a:cubicBezTo>
                  <a:pt x="189357" y="150952"/>
                  <a:pt x="188823" y="149885"/>
                  <a:pt x="186956" y="149085"/>
                </a:cubicBezTo>
                <a:cubicBezTo>
                  <a:pt x="180288" y="146152"/>
                  <a:pt x="167221" y="144018"/>
                  <a:pt x="158685" y="143485"/>
                </a:cubicBezTo>
                <a:cubicBezTo>
                  <a:pt x="157085" y="143485"/>
                  <a:pt x="156552" y="143751"/>
                  <a:pt x="156285" y="144552"/>
                </a:cubicBezTo>
                <a:lnTo>
                  <a:pt x="154152" y="150685"/>
                </a:lnTo>
                <a:cubicBezTo>
                  <a:pt x="161353" y="153086"/>
                  <a:pt x="168021" y="156286"/>
                  <a:pt x="172288" y="159753"/>
                </a:cubicBezTo>
                <a:lnTo>
                  <a:pt x="172288" y="184290"/>
                </a:lnTo>
                <a:lnTo>
                  <a:pt x="82410" y="184823"/>
                </a:lnTo>
                <a:lnTo>
                  <a:pt x="82676" y="170155"/>
                </a:lnTo>
                <a:lnTo>
                  <a:pt x="82944" y="159753"/>
                </a:lnTo>
                <a:cubicBezTo>
                  <a:pt x="82944" y="157619"/>
                  <a:pt x="82144" y="156552"/>
                  <a:pt x="80276" y="156019"/>
                </a:cubicBezTo>
                <a:cubicBezTo>
                  <a:pt x="73875" y="153886"/>
                  <a:pt x="61607" y="152552"/>
                  <a:pt x="53873" y="152552"/>
                </a:cubicBezTo>
                <a:cubicBezTo>
                  <a:pt x="52006" y="152552"/>
                  <a:pt x="51472" y="153086"/>
                  <a:pt x="51206" y="153886"/>
                </a:cubicBezTo>
                <a:lnTo>
                  <a:pt x="49338" y="159486"/>
                </a:lnTo>
                <a:cubicBezTo>
                  <a:pt x="56007" y="161086"/>
                  <a:pt x="62407" y="164287"/>
                  <a:pt x="66141" y="167487"/>
                </a:cubicBezTo>
                <a:lnTo>
                  <a:pt x="67475" y="234696"/>
                </a:lnTo>
                <a:cubicBezTo>
                  <a:pt x="67475" y="238963"/>
                  <a:pt x="68008" y="244564"/>
                  <a:pt x="69342" y="248031"/>
                </a:cubicBezTo>
                <a:lnTo>
                  <a:pt x="77876" y="248031"/>
                </a:lnTo>
                <a:cubicBezTo>
                  <a:pt x="79476" y="246164"/>
                  <a:pt x="80810" y="243763"/>
                  <a:pt x="81610" y="240030"/>
                </a:cubicBezTo>
                <a:cubicBezTo>
                  <a:pt x="106413" y="240030"/>
                  <a:pt x="168821" y="239496"/>
                  <a:pt x="190957" y="239496"/>
                </a:cubicBezTo>
                <a:cubicBezTo>
                  <a:pt x="192291" y="238163"/>
                  <a:pt x="193356" y="235763"/>
                  <a:pt x="193356" y="233095"/>
                </a:cubicBezTo>
                <a:cubicBezTo>
                  <a:pt x="193356" y="231763"/>
                  <a:pt x="192556" y="230962"/>
                  <a:pt x="191222" y="230429"/>
                </a:cubicBezTo>
                <a:moveTo>
                  <a:pt x="172288" y="194958"/>
                </a:moveTo>
                <a:lnTo>
                  <a:pt x="172288" y="228829"/>
                </a:lnTo>
                <a:lnTo>
                  <a:pt x="82144" y="229362"/>
                </a:lnTo>
                <a:lnTo>
                  <a:pt x="82410" y="195491"/>
                </a:lnTo>
                <a:moveTo>
                  <a:pt x="28270" y="99213"/>
                </a:moveTo>
                <a:cubicBezTo>
                  <a:pt x="28803" y="99745"/>
                  <a:pt x="29336" y="99745"/>
                  <a:pt x="30669" y="99213"/>
                </a:cubicBezTo>
                <a:cubicBezTo>
                  <a:pt x="66675" y="86677"/>
                  <a:pt x="97611" y="68008"/>
                  <a:pt x="119748" y="45606"/>
                </a:cubicBezTo>
                <a:lnTo>
                  <a:pt x="208825" y="87211"/>
                </a:lnTo>
                <a:cubicBezTo>
                  <a:pt x="210959" y="88278"/>
                  <a:pt x="213892" y="89344"/>
                  <a:pt x="215760" y="89078"/>
                </a:cubicBezTo>
                <a:cubicBezTo>
                  <a:pt x="218160" y="89078"/>
                  <a:pt x="221360" y="86411"/>
                  <a:pt x="221360" y="83210"/>
                </a:cubicBezTo>
                <a:cubicBezTo>
                  <a:pt x="221360" y="81876"/>
                  <a:pt x="220027" y="79743"/>
                  <a:pt x="217360" y="77343"/>
                </a:cubicBezTo>
                <a:cubicBezTo>
                  <a:pt x="213360" y="73875"/>
                  <a:pt x="204291" y="68008"/>
                  <a:pt x="197624" y="64274"/>
                </a:cubicBezTo>
                <a:lnTo>
                  <a:pt x="180022" y="61341"/>
                </a:lnTo>
                <a:lnTo>
                  <a:pt x="127215" y="37338"/>
                </a:lnTo>
                <a:cubicBezTo>
                  <a:pt x="132016" y="31738"/>
                  <a:pt x="136283" y="25603"/>
                  <a:pt x="140016" y="19469"/>
                </a:cubicBezTo>
                <a:cubicBezTo>
                  <a:pt x="141084" y="18135"/>
                  <a:pt x="141884" y="16269"/>
                  <a:pt x="141884" y="13601"/>
                </a:cubicBezTo>
                <a:cubicBezTo>
                  <a:pt x="141884" y="11468"/>
                  <a:pt x="140816" y="9601"/>
                  <a:pt x="138950" y="8534"/>
                </a:cubicBezTo>
                <a:cubicBezTo>
                  <a:pt x="133350" y="5600"/>
                  <a:pt x="121081" y="1601"/>
                  <a:pt x="112013" y="267"/>
                </a:cubicBezTo>
                <a:cubicBezTo>
                  <a:pt x="110147" y="0"/>
                  <a:pt x="109347" y="267"/>
                  <a:pt x="108813" y="1067"/>
                </a:cubicBezTo>
                <a:lnTo>
                  <a:pt x="105346" y="6400"/>
                </a:lnTo>
                <a:cubicBezTo>
                  <a:pt x="111747" y="9334"/>
                  <a:pt x="117347" y="13601"/>
                  <a:pt x="120014" y="17335"/>
                </a:cubicBezTo>
                <a:cubicBezTo>
                  <a:pt x="103746" y="45072"/>
                  <a:pt x="69075" y="74142"/>
                  <a:pt x="26669" y="93879"/>
                </a:cubicBezTo>
                <a:cubicBezTo>
                  <a:pt x="25335" y="94411"/>
                  <a:pt x="25069" y="95479"/>
                  <a:pt x="25869" y="962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8" name="Freeform 198"/>
          <p:cNvSpPr/>
          <p:nvPr/>
        </p:nvSpPr>
        <p:spPr>
          <a:xfrm>
            <a:off x="11704357" y="7202628"/>
            <a:ext cx="190691" cy="255765"/>
          </a:xfrm>
          <a:custGeom>
            <a:avLst/>
            <a:gdLst>
              <a:gd name="connsiteX0" fmla="*/ 150685 w 190691"/>
              <a:gd name="connsiteY0" fmla="*/ 6934 h 255765"/>
              <a:gd name="connsiteX1" fmla="*/ 173622 w 190691"/>
              <a:gd name="connsiteY1" fmla="*/ 20269 h 255765"/>
              <a:gd name="connsiteX2" fmla="*/ 173622 w 190691"/>
              <a:gd name="connsiteY2" fmla="*/ 143752 h 255765"/>
              <a:gd name="connsiteX3" fmla="*/ 41604 w 190691"/>
              <a:gd name="connsiteY3" fmla="*/ 164021 h 255765"/>
              <a:gd name="connsiteX4" fmla="*/ 37071 w 190691"/>
              <a:gd name="connsiteY4" fmla="*/ 159487 h 255765"/>
              <a:gd name="connsiteX5" fmla="*/ 37071 w 190691"/>
              <a:gd name="connsiteY5" fmla="*/ 68542 h 255765"/>
              <a:gd name="connsiteX6" fmla="*/ 37337 w 190691"/>
              <a:gd name="connsiteY6" fmla="*/ 56007 h 255765"/>
              <a:gd name="connsiteX7" fmla="*/ 33871 w 190691"/>
              <a:gd name="connsiteY7" fmla="*/ 51207 h 255765"/>
              <a:gd name="connsiteX8" fmla="*/ 3733 w 190691"/>
              <a:gd name="connsiteY8" fmla="*/ 48806 h 255765"/>
              <a:gd name="connsiteX9" fmla="*/ 1066 w 190691"/>
              <a:gd name="connsiteY9" fmla="*/ 50406 h 255765"/>
              <a:gd name="connsiteX10" fmla="*/ 0 w 190691"/>
              <a:gd name="connsiteY10" fmla="*/ 56274 h 255765"/>
              <a:gd name="connsiteX11" fmla="*/ 20269 w 190691"/>
              <a:gd name="connsiteY11" fmla="*/ 64274 h 255765"/>
              <a:gd name="connsiteX12" fmla="*/ 20269 w 190691"/>
              <a:gd name="connsiteY12" fmla="*/ 154953 h 255765"/>
              <a:gd name="connsiteX13" fmla="*/ 21335 w 190691"/>
              <a:gd name="connsiteY13" fmla="*/ 166688 h 255765"/>
              <a:gd name="connsiteX14" fmla="*/ 37337 w 190691"/>
              <a:gd name="connsiteY14" fmla="*/ 178689 h 255765"/>
              <a:gd name="connsiteX15" fmla="*/ 45605 w 190691"/>
              <a:gd name="connsiteY15" fmla="*/ 178422 h 255765"/>
              <a:gd name="connsiteX16" fmla="*/ 173622 w 190691"/>
              <a:gd name="connsiteY16" fmla="*/ 152819 h 255765"/>
              <a:gd name="connsiteX17" fmla="*/ 173622 w 190691"/>
              <a:gd name="connsiteY17" fmla="*/ 209093 h 255765"/>
              <a:gd name="connsiteX18" fmla="*/ 174954 w 190691"/>
              <a:gd name="connsiteY18" fmla="*/ 255765 h 255765"/>
              <a:gd name="connsiteX19" fmla="*/ 184556 w 190691"/>
              <a:gd name="connsiteY19" fmla="*/ 255765 h 255765"/>
              <a:gd name="connsiteX20" fmla="*/ 190157 w 190691"/>
              <a:gd name="connsiteY20" fmla="*/ 202959 h 255765"/>
              <a:gd name="connsiteX21" fmla="*/ 190157 w 190691"/>
              <a:gd name="connsiteY21" fmla="*/ 25070 h 255765"/>
              <a:gd name="connsiteX22" fmla="*/ 190691 w 190691"/>
              <a:gd name="connsiteY22" fmla="*/ 11468 h 255765"/>
              <a:gd name="connsiteX23" fmla="*/ 187489 w 190691"/>
              <a:gd name="connsiteY23" fmla="*/ 6400 h 255765"/>
              <a:gd name="connsiteX24" fmla="*/ 155219 w 190691"/>
              <a:gd name="connsiteY24" fmla="*/ 0 h 255765"/>
              <a:gd name="connsiteX25" fmla="*/ 152552 w 190691"/>
              <a:gd name="connsiteY25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91" h="255765">
                <a:moveTo>
                  <a:pt x="150685" y="6934"/>
                </a:moveTo>
                <a:cubicBezTo>
                  <a:pt x="160286" y="10135"/>
                  <a:pt x="168821" y="14669"/>
                  <a:pt x="173622" y="20269"/>
                </a:cubicBezTo>
                <a:lnTo>
                  <a:pt x="173622" y="143752"/>
                </a:lnTo>
                <a:cubicBezTo>
                  <a:pt x="136017" y="154686"/>
                  <a:pt x="76543" y="162954"/>
                  <a:pt x="41604" y="164021"/>
                </a:cubicBezTo>
                <a:cubicBezTo>
                  <a:pt x="38138" y="164021"/>
                  <a:pt x="37071" y="162687"/>
                  <a:pt x="37071" y="159487"/>
                </a:cubicBezTo>
                <a:lnTo>
                  <a:pt x="37071" y="68542"/>
                </a:lnTo>
                <a:lnTo>
                  <a:pt x="37337" y="56007"/>
                </a:lnTo>
                <a:cubicBezTo>
                  <a:pt x="37337" y="53074"/>
                  <a:pt x="36271" y="51740"/>
                  <a:pt x="33871" y="51207"/>
                </a:cubicBezTo>
                <a:cubicBezTo>
                  <a:pt x="27203" y="49873"/>
                  <a:pt x="12534" y="48806"/>
                  <a:pt x="3733" y="48806"/>
                </a:cubicBezTo>
                <a:cubicBezTo>
                  <a:pt x="2133" y="48806"/>
                  <a:pt x="1333" y="49340"/>
                  <a:pt x="1066" y="50406"/>
                </a:cubicBezTo>
                <a:lnTo>
                  <a:pt x="0" y="56274"/>
                </a:lnTo>
                <a:cubicBezTo>
                  <a:pt x="7734" y="58141"/>
                  <a:pt x="15469" y="61075"/>
                  <a:pt x="20269" y="64274"/>
                </a:cubicBezTo>
                <a:lnTo>
                  <a:pt x="20269" y="154953"/>
                </a:lnTo>
                <a:cubicBezTo>
                  <a:pt x="20269" y="160287"/>
                  <a:pt x="20535" y="164287"/>
                  <a:pt x="21335" y="166688"/>
                </a:cubicBezTo>
                <a:cubicBezTo>
                  <a:pt x="24003" y="174155"/>
                  <a:pt x="29336" y="178689"/>
                  <a:pt x="37337" y="178689"/>
                </a:cubicBezTo>
                <a:cubicBezTo>
                  <a:pt x="39738" y="178689"/>
                  <a:pt x="42672" y="178689"/>
                  <a:pt x="45605" y="178422"/>
                </a:cubicBezTo>
                <a:cubicBezTo>
                  <a:pt x="81610" y="175756"/>
                  <a:pt x="134416" y="165888"/>
                  <a:pt x="173622" y="152819"/>
                </a:cubicBezTo>
                <a:lnTo>
                  <a:pt x="173622" y="209093"/>
                </a:lnTo>
                <a:cubicBezTo>
                  <a:pt x="173622" y="220561"/>
                  <a:pt x="174154" y="244297"/>
                  <a:pt x="174954" y="255765"/>
                </a:cubicBezTo>
                <a:lnTo>
                  <a:pt x="184556" y="255765"/>
                </a:lnTo>
                <a:cubicBezTo>
                  <a:pt x="188023" y="241097"/>
                  <a:pt x="190157" y="217894"/>
                  <a:pt x="190157" y="202959"/>
                </a:cubicBezTo>
                <a:lnTo>
                  <a:pt x="190157" y="25070"/>
                </a:lnTo>
                <a:lnTo>
                  <a:pt x="190691" y="11468"/>
                </a:lnTo>
                <a:cubicBezTo>
                  <a:pt x="190691" y="9068"/>
                  <a:pt x="189889" y="7201"/>
                  <a:pt x="187489" y="6400"/>
                </a:cubicBezTo>
                <a:cubicBezTo>
                  <a:pt x="180288" y="3734"/>
                  <a:pt x="164286" y="267"/>
                  <a:pt x="155219" y="0"/>
                </a:cubicBezTo>
                <a:cubicBezTo>
                  <a:pt x="153352" y="0"/>
                  <a:pt x="152819" y="267"/>
                  <a:pt x="152552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9" name="Freeform 199"/>
          <p:cNvSpPr/>
          <p:nvPr/>
        </p:nvSpPr>
        <p:spPr>
          <a:xfrm>
            <a:off x="11945986" y="7202628"/>
            <a:ext cx="240031" cy="255765"/>
          </a:xfrm>
          <a:custGeom>
            <a:avLst/>
            <a:gdLst>
              <a:gd name="connsiteX0" fmla="*/ 204560 w 240031"/>
              <a:gd name="connsiteY0" fmla="*/ 112014 h 255765"/>
              <a:gd name="connsiteX1" fmla="*/ 184824 w 240031"/>
              <a:gd name="connsiteY1" fmla="*/ 112814 h 255765"/>
              <a:gd name="connsiteX2" fmla="*/ 184824 w 240031"/>
              <a:gd name="connsiteY2" fmla="*/ 25070 h 255765"/>
              <a:gd name="connsiteX3" fmla="*/ 185358 w 240031"/>
              <a:gd name="connsiteY3" fmla="*/ 11468 h 255765"/>
              <a:gd name="connsiteX4" fmla="*/ 182425 w 240031"/>
              <a:gd name="connsiteY4" fmla="*/ 6400 h 255765"/>
              <a:gd name="connsiteX5" fmla="*/ 150153 w 240031"/>
              <a:gd name="connsiteY5" fmla="*/ 0 h 255765"/>
              <a:gd name="connsiteX6" fmla="*/ 147219 w 240031"/>
              <a:gd name="connsiteY6" fmla="*/ 1334 h 255765"/>
              <a:gd name="connsiteX7" fmla="*/ 145619 w 240031"/>
              <a:gd name="connsiteY7" fmla="*/ 6934 h 255765"/>
              <a:gd name="connsiteX8" fmla="*/ 168556 w 240031"/>
              <a:gd name="connsiteY8" fmla="*/ 20269 h 255765"/>
              <a:gd name="connsiteX9" fmla="*/ 168556 w 240031"/>
              <a:gd name="connsiteY9" fmla="*/ 148285 h 255765"/>
              <a:gd name="connsiteX10" fmla="*/ 39472 w 240031"/>
              <a:gd name="connsiteY10" fmla="*/ 167487 h 255765"/>
              <a:gd name="connsiteX11" fmla="*/ 34939 w 240031"/>
              <a:gd name="connsiteY11" fmla="*/ 163220 h 255765"/>
              <a:gd name="connsiteX12" fmla="*/ 34939 w 240031"/>
              <a:gd name="connsiteY12" fmla="*/ 61075 h 255765"/>
              <a:gd name="connsiteX13" fmla="*/ 120816 w 240031"/>
              <a:gd name="connsiteY13" fmla="*/ 58675 h 255765"/>
              <a:gd name="connsiteX14" fmla="*/ 123750 w 240031"/>
              <a:gd name="connsiteY14" fmla="*/ 57341 h 255765"/>
              <a:gd name="connsiteX15" fmla="*/ 125884 w 240031"/>
              <a:gd name="connsiteY15" fmla="*/ 49340 h 255765"/>
              <a:gd name="connsiteX16" fmla="*/ 122950 w 240031"/>
              <a:gd name="connsiteY16" fmla="*/ 46139 h 255765"/>
              <a:gd name="connsiteX17" fmla="*/ 101347 w 240031"/>
              <a:gd name="connsiteY17" fmla="*/ 44539 h 255765"/>
              <a:gd name="connsiteX18" fmla="*/ 94146 w 240031"/>
              <a:gd name="connsiteY18" fmla="*/ 48540 h 255765"/>
              <a:gd name="connsiteX19" fmla="*/ 35471 w 240031"/>
              <a:gd name="connsiteY19" fmla="*/ 50673 h 255765"/>
              <a:gd name="connsiteX20" fmla="*/ 4001 w 240031"/>
              <a:gd name="connsiteY20" fmla="*/ 48006 h 255765"/>
              <a:gd name="connsiteX21" fmla="*/ 1334 w 240031"/>
              <a:gd name="connsiteY21" fmla="*/ 49606 h 255765"/>
              <a:gd name="connsiteX22" fmla="*/ 0 w 240031"/>
              <a:gd name="connsiteY22" fmla="*/ 54940 h 255765"/>
              <a:gd name="connsiteX23" fmla="*/ 17870 w 240031"/>
              <a:gd name="connsiteY23" fmla="*/ 62408 h 255765"/>
              <a:gd name="connsiteX24" fmla="*/ 17870 w 240031"/>
              <a:gd name="connsiteY24" fmla="*/ 158687 h 255765"/>
              <a:gd name="connsiteX25" fmla="*/ 18937 w 240031"/>
              <a:gd name="connsiteY25" fmla="*/ 170421 h 255765"/>
              <a:gd name="connsiteX26" fmla="*/ 34672 w 240031"/>
              <a:gd name="connsiteY26" fmla="*/ 182423 h 255765"/>
              <a:gd name="connsiteX27" fmla="*/ 43206 w 240031"/>
              <a:gd name="connsiteY27" fmla="*/ 182156 h 255765"/>
              <a:gd name="connsiteX28" fmla="*/ 168556 w 240031"/>
              <a:gd name="connsiteY28" fmla="*/ 157620 h 255765"/>
              <a:gd name="connsiteX29" fmla="*/ 168556 w 240031"/>
              <a:gd name="connsiteY29" fmla="*/ 209093 h 255765"/>
              <a:gd name="connsiteX30" fmla="*/ 169622 w 240031"/>
              <a:gd name="connsiteY30" fmla="*/ 255765 h 255765"/>
              <a:gd name="connsiteX31" fmla="*/ 179223 w 240031"/>
              <a:gd name="connsiteY31" fmla="*/ 255765 h 255765"/>
              <a:gd name="connsiteX32" fmla="*/ 184824 w 240031"/>
              <a:gd name="connsiteY32" fmla="*/ 202959 h 255765"/>
              <a:gd name="connsiteX33" fmla="*/ 184824 w 240031"/>
              <a:gd name="connsiteY33" fmla="*/ 122949 h 255765"/>
              <a:gd name="connsiteX34" fmla="*/ 232297 w 240031"/>
              <a:gd name="connsiteY34" fmla="*/ 122149 h 255765"/>
              <a:gd name="connsiteX35" fmla="*/ 236831 w 240031"/>
              <a:gd name="connsiteY35" fmla="*/ 121082 h 255765"/>
              <a:gd name="connsiteX36" fmla="*/ 240031 w 240031"/>
              <a:gd name="connsiteY36" fmla="*/ 112547 h 255765"/>
              <a:gd name="connsiteX37" fmla="*/ 236564 w 240031"/>
              <a:gd name="connsiteY37" fmla="*/ 108547 h 255765"/>
              <a:gd name="connsiteX38" fmla="*/ 213094 w 240031"/>
              <a:gd name="connsiteY38" fmla="*/ 10721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1" h="255765">
                <a:moveTo>
                  <a:pt x="204560" y="112014"/>
                </a:moveTo>
                <a:lnTo>
                  <a:pt x="184824" y="112814"/>
                </a:lnTo>
                <a:lnTo>
                  <a:pt x="184824" y="25070"/>
                </a:lnTo>
                <a:lnTo>
                  <a:pt x="185358" y="11468"/>
                </a:lnTo>
                <a:cubicBezTo>
                  <a:pt x="185358" y="9068"/>
                  <a:pt x="184558" y="7201"/>
                  <a:pt x="182425" y="6400"/>
                </a:cubicBezTo>
                <a:cubicBezTo>
                  <a:pt x="175222" y="3734"/>
                  <a:pt x="159221" y="267"/>
                  <a:pt x="150153" y="0"/>
                </a:cubicBezTo>
                <a:cubicBezTo>
                  <a:pt x="148286" y="0"/>
                  <a:pt x="147486" y="267"/>
                  <a:pt x="147219" y="1334"/>
                </a:cubicBezTo>
                <a:lnTo>
                  <a:pt x="145619" y="6934"/>
                </a:lnTo>
                <a:cubicBezTo>
                  <a:pt x="154953" y="10135"/>
                  <a:pt x="163488" y="14669"/>
                  <a:pt x="168556" y="20269"/>
                </a:cubicBezTo>
                <a:lnTo>
                  <a:pt x="168556" y="148285"/>
                </a:lnTo>
                <a:cubicBezTo>
                  <a:pt x="131750" y="159220"/>
                  <a:pt x="73878" y="166688"/>
                  <a:pt x="39472" y="167487"/>
                </a:cubicBezTo>
                <a:cubicBezTo>
                  <a:pt x="36006" y="167754"/>
                  <a:pt x="34939" y="166421"/>
                  <a:pt x="34939" y="163220"/>
                </a:cubicBezTo>
                <a:lnTo>
                  <a:pt x="34939" y="61075"/>
                </a:lnTo>
                <a:lnTo>
                  <a:pt x="120816" y="58675"/>
                </a:lnTo>
                <a:cubicBezTo>
                  <a:pt x="121882" y="58675"/>
                  <a:pt x="123216" y="58141"/>
                  <a:pt x="123750" y="57341"/>
                </a:cubicBezTo>
                <a:cubicBezTo>
                  <a:pt x="124816" y="56007"/>
                  <a:pt x="125884" y="53074"/>
                  <a:pt x="125884" y="49340"/>
                </a:cubicBezTo>
                <a:cubicBezTo>
                  <a:pt x="125884" y="47740"/>
                  <a:pt x="124816" y="46406"/>
                  <a:pt x="122950" y="46139"/>
                </a:cubicBezTo>
                <a:cubicBezTo>
                  <a:pt x="117883" y="45072"/>
                  <a:pt x="107481" y="44539"/>
                  <a:pt x="101347" y="44539"/>
                </a:cubicBezTo>
                <a:lnTo>
                  <a:pt x="94146" y="48540"/>
                </a:lnTo>
                <a:cubicBezTo>
                  <a:pt x="85345" y="49340"/>
                  <a:pt x="48806" y="50673"/>
                  <a:pt x="35471" y="50673"/>
                </a:cubicBezTo>
                <a:cubicBezTo>
                  <a:pt x="28271" y="49340"/>
                  <a:pt x="11202" y="48006"/>
                  <a:pt x="4001" y="48006"/>
                </a:cubicBezTo>
                <a:cubicBezTo>
                  <a:pt x="2401" y="48006"/>
                  <a:pt x="1601" y="48806"/>
                  <a:pt x="1334" y="49606"/>
                </a:cubicBezTo>
                <a:lnTo>
                  <a:pt x="0" y="54940"/>
                </a:lnTo>
                <a:cubicBezTo>
                  <a:pt x="6934" y="56274"/>
                  <a:pt x="13603" y="58941"/>
                  <a:pt x="17870" y="62408"/>
                </a:cubicBezTo>
                <a:lnTo>
                  <a:pt x="17870" y="158687"/>
                </a:lnTo>
                <a:cubicBezTo>
                  <a:pt x="17870" y="164021"/>
                  <a:pt x="18137" y="168022"/>
                  <a:pt x="18937" y="170421"/>
                </a:cubicBezTo>
                <a:cubicBezTo>
                  <a:pt x="21603" y="177889"/>
                  <a:pt x="26937" y="182423"/>
                  <a:pt x="34672" y="182423"/>
                </a:cubicBezTo>
                <a:cubicBezTo>
                  <a:pt x="37339" y="182423"/>
                  <a:pt x="40006" y="182423"/>
                  <a:pt x="43206" y="182156"/>
                </a:cubicBezTo>
                <a:cubicBezTo>
                  <a:pt x="78677" y="179489"/>
                  <a:pt x="130150" y="170421"/>
                  <a:pt x="168556" y="157620"/>
                </a:cubicBezTo>
                <a:lnTo>
                  <a:pt x="168556" y="209093"/>
                </a:lnTo>
                <a:cubicBezTo>
                  <a:pt x="168556" y="220561"/>
                  <a:pt x="168821" y="244297"/>
                  <a:pt x="169622" y="255765"/>
                </a:cubicBezTo>
                <a:lnTo>
                  <a:pt x="179223" y="255765"/>
                </a:lnTo>
                <a:cubicBezTo>
                  <a:pt x="182690" y="241097"/>
                  <a:pt x="184824" y="217894"/>
                  <a:pt x="184824" y="202959"/>
                </a:cubicBezTo>
                <a:lnTo>
                  <a:pt x="184824" y="122949"/>
                </a:lnTo>
                <a:lnTo>
                  <a:pt x="232297" y="122149"/>
                </a:lnTo>
                <a:cubicBezTo>
                  <a:pt x="233631" y="122149"/>
                  <a:pt x="235496" y="121882"/>
                  <a:pt x="236831" y="121082"/>
                </a:cubicBezTo>
                <a:cubicBezTo>
                  <a:pt x="238431" y="120282"/>
                  <a:pt x="240031" y="117081"/>
                  <a:pt x="240031" y="112547"/>
                </a:cubicBezTo>
                <a:cubicBezTo>
                  <a:pt x="240031" y="110681"/>
                  <a:pt x="238431" y="109081"/>
                  <a:pt x="236564" y="108547"/>
                </a:cubicBezTo>
                <a:cubicBezTo>
                  <a:pt x="231497" y="107480"/>
                  <a:pt x="220828" y="106947"/>
                  <a:pt x="213094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0" name="Freeform 200"/>
          <p:cNvSpPr/>
          <p:nvPr/>
        </p:nvSpPr>
        <p:spPr>
          <a:xfrm>
            <a:off x="9876425" y="815128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1" name="Freeform 201"/>
          <p:cNvSpPr/>
          <p:nvPr/>
        </p:nvSpPr>
        <p:spPr>
          <a:xfrm>
            <a:off x="10030706" y="8002728"/>
            <a:ext cx="193891" cy="255765"/>
          </a:xfrm>
          <a:custGeom>
            <a:avLst/>
            <a:gdLst>
              <a:gd name="connsiteX0" fmla="*/ 60275 w 193891"/>
              <a:gd name="connsiteY0" fmla="*/ 153086 h 255765"/>
              <a:gd name="connsiteX1" fmla="*/ 17603 w 193891"/>
              <a:gd name="connsiteY1" fmla="*/ 108281 h 255765"/>
              <a:gd name="connsiteX2" fmla="*/ 60275 w 193891"/>
              <a:gd name="connsiteY2" fmla="*/ 63208 h 255765"/>
              <a:gd name="connsiteX3" fmla="*/ 102946 w 193891"/>
              <a:gd name="connsiteY3" fmla="*/ 108281 h 255765"/>
              <a:gd name="connsiteX4" fmla="*/ 60275 w 193891"/>
              <a:gd name="connsiteY4" fmla="*/ 153086 h 255765"/>
              <a:gd name="connsiteX6" fmla="*/ 153886 w 193891"/>
              <a:gd name="connsiteY6" fmla="*/ 6934 h 255765"/>
              <a:gd name="connsiteX7" fmla="*/ 176823 w 193891"/>
              <a:gd name="connsiteY7" fmla="*/ 20269 h 255765"/>
              <a:gd name="connsiteX8" fmla="*/ 176823 w 193891"/>
              <a:gd name="connsiteY8" fmla="*/ 99213 h 255765"/>
              <a:gd name="connsiteX9" fmla="*/ 132817 w 193891"/>
              <a:gd name="connsiteY9" fmla="*/ 100547 h 255765"/>
              <a:gd name="connsiteX10" fmla="*/ 118949 w 193891"/>
              <a:gd name="connsiteY10" fmla="*/ 100279 h 255765"/>
              <a:gd name="connsiteX11" fmla="*/ 60275 w 193891"/>
              <a:gd name="connsiteY11" fmla="*/ 50673 h 255765"/>
              <a:gd name="connsiteX12" fmla="*/ 0 w 193891"/>
              <a:gd name="connsiteY12" fmla="*/ 108281 h 255765"/>
              <a:gd name="connsiteX13" fmla="*/ 60275 w 193891"/>
              <a:gd name="connsiteY13" fmla="*/ 166154 h 255765"/>
              <a:gd name="connsiteX14" fmla="*/ 119482 w 193891"/>
              <a:gd name="connsiteY14" fmla="*/ 110148 h 255765"/>
              <a:gd name="connsiteX15" fmla="*/ 130150 w 193891"/>
              <a:gd name="connsiteY15" fmla="*/ 114947 h 255765"/>
              <a:gd name="connsiteX16" fmla="*/ 147219 w 193891"/>
              <a:gd name="connsiteY16" fmla="*/ 110681 h 255765"/>
              <a:gd name="connsiteX17" fmla="*/ 176823 w 193891"/>
              <a:gd name="connsiteY17" fmla="*/ 109881 h 255765"/>
              <a:gd name="connsiteX18" fmla="*/ 176823 w 193891"/>
              <a:gd name="connsiteY18" fmla="*/ 209093 h 255765"/>
              <a:gd name="connsiteX19" fmla="*/ 178156 w 193891"/>
              <a:gd name="connsiteY19" fmla="*/ 255765 h 255765"/>
              <a:gd name="connsiteX20" fmla="*/ 187757 w 193891"/>
              <a:gd name="connsiteY20" fmla="*/ 255765 h 255765"/>
              <a:gd name="connsiteX21" fmla="*/ 193091 w 193891"/>
              <a:gd name="connsiteY21" fmla="*/ 202959 h 255765"/>
              <a:gd name="connsiteX22" fmla="*/ 193091 w 193891"/>
              <a:gd name="connsiteY22" fmla="*/ 25070 h 255765"/>
              <a:gd name="connsiteX23" fmla="*/ 193891 w 193891"/>
              <a:gd name="connsiteY23" fmla="*/ 11468 h 255765"/>
              <a:gd name="connsiteX24" fmla="*/ 190691 w 193891"/>
              <a:gd name="connsiteY24" fmla="*/ 6400 h 255765"/>
              <a:gd name="connsiteX25" fmla="*/ 158421 w 193891"/>
              <a:gd name="connsiteY25" fmla="*/ 0 h 255765"/>
              <a:gd name="connsiteX26" fmla="*/ 155753 w 193891"/>
              <a:gd name="connsiteY26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193891" h="255765">
                <a:moveTo>
                  <a:pt x="60275" y="153086"/>
                </a:moveTo>
                <a:cubicBezTo>
                  <a:pt x="36005" y="153086"/>
                  <a:pt x="17603" y="136551"/>
                  <a:pt x="17603" y="108281"/>
                </a:cubicBezTo>
                <a:cubicBezTo>
                  <a:pt x="17603" y="80010"/>
                  <a:pt x="36005" y="63208"/>
                  <a:pt x="60275" y="63208"/>
                </a:cubicBezTo>
                <a:cubicBezTo>
                  <a:pt x="84544" y="63208"/>
                  <a:pt x="102946" y="80010"/>
                  <a:pt x="102946" y="108281"/>
                </a:cubicBezTo>
                <a:cubicBezTo>
                  <a:pt x="102946" y="136551"/>
                  <a:pt x="84544" y="153086"/>
                  <a:pt x="60275" y="153086"/>
                </a:cubicBezTo>
                <a:moveTo>
                  <a:pt x="153886" y="6934"/>
                </a:moveTo>
                <a:cubicBezTo>
                  <a:pt x="163488" y="10135"/>
                  <a:pt x="172022" y="14669"/>
                  <a:pt x="176823" y="20269"/>
                </a:cubicBezTo>
                <a:lnTo>
                  <a:pt x="176823" y="99213"/>
                </a:lnTo>
                <a:cubicBezTo>
                  <a:pt x="163754" y="99746"/>
                  <a:pt x="141884" y="100547"/>
                  <a:pt x="132817" y="100547"/>
                </a:cubicBezTo>
                <a:cubicBezTo>
                  <a:pt x="128550" y="100547"/>
                  <a:pt x="123750" y="100547"/>
                  <a:pt x="118949" y="100279"/>
                </a:cubicBezTo>
                <a:cubicBezTo>
                  <a:pt x="115215" y="70676"/>
                  <a:pt x="91746" y="50673"/>
                  <a:pt x="60275" y="50673"/>
                </a:cubicBezTo>
                <a:cubicBezTo>
                  <a:pt x="25337" y="50673"/>
                  <a:pt x="0" y="74409"/>
                  <a:pt x="0" y="108281"/>
                </a:cubicBezTo>
                <a:cubicBezTo>
                  <a:pt x="0" y="142418"/>
                  <a:pt x="25337" y="166154"/>
                  <a:pt x="60275" y="166154"/>
                </a:cubicBezTo>
                <a:cubicBezTo>
                  <a:pt x="93879" y="166154"/>
                  <a:pt x="118415" y="143218"/>
                  <a:pt x="119482" y="110148"/>
                </a:cubicBezTo>
                <a:cubicBezTo>
                  <a:pt x="122682" y="112014"/>
                  <a:pt x="126416" y="113615"/>
                  <a:pt x="130150" y="114947"/>
                </a:cubicBezTo>
                <a:cubicBezTo>
                  <a:pt x="134951" y="113081"/>
                  <a:pt x="142152" y="111214"/>
                  <a:pt x="147219" y="110681"/>
                </a:cubicBezTo>
                <a:cubicBezTo>
                  <a:pt x="153353" y="109881"/>
                  <a:pt x="167487" y="109348"/>
                  <a:pt x="176823" y="109881"/>
                </a:cubicBezTo>
                <a:lnTo>
                  <a:pt x="176823" y="209093"/>
                </a:lnTo>
                <a:cubicBezTo>
                  <a:pt x="176823" y="220561"/>
                  <a:pt x="177356" y="244297"/>
                  <a:pt x="178156" y="255765"/>
                </a:cubicBezTo>
                <a:lnTo>
                  <a:pt x="187757" y="255765"/>
                </a:lnTo>
                <a:cubicBezTo>
                  <a:pt x="191225" y="241097"/>
                  <a:pt x="193091" y="217894"/>
                  <a:pt x="193091" y="202959"/>
                </a:cubicBezTo>
                <a:lnTo>
                  <a:pt x="193091" y="25070"/>
                </a:lnTo>
                <a:lnTo>
                  <a:pt x="193891" y="11468"/>
                </a:lnTo>
                <a:cubicBezTo>
                  <a:pt x="193891" y="9068"/>
                  <a:pt x="193091" y="7201"/>
                  <a:pt x="190691" y="6400"/>
                </a:cubicBezTo>
                <a:cubicBezTo>
                  <a:pt x="183490" y="3734"/>
                  <a:pt x="167487" y="267"/>
                  <a:pt x="158421" y="0"/>
                </a:cubicBezTo>
                <a:cubicBezTo>
                  <a:pt x="156553" y="0"/>
                  <a:pt x="156019" y="267"/>
                  <a:pt x="155753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2" name="Freeform 202"/>
          <p:cNvSpPr/>
          <p:nvPr/>
        </p:nvSpPr>
        <p:spPr>
          <a:xfrm>
            <a:off x="10263803" y="8019531"/>
            <a:ext cx="244830" cy="230162"/>
          </a:xfrm>
          <a:custGeom>
            <a:avLst/>
            <a:gdLst>
              <a:gd name="connsiteX0" fmla="*/ 203225 w 244830"/>
              <a:gd name="connsiteY0" fmla="*/ 129349 h 230162"/>
              <a:gd name="connsiteX1" fmla="*/ 30669 w 244830"/>
              <a:gd name="connsiteY1" fmla="*/ 132016 h 230162"/>
              <a:gd name="connsiteX2" fmla="*/ 2133 w 244830"/>
              <a:gd name="connsiteY2" fmla="*/ 129349 h 230162"/>
              <a:gd name="connsiteX3" fmla="*/ 266 w 244830"/>
              <a:gd name="connsiteY3" fmla="*/ 132816 h 230162"/>
              <a:gd name="connsiteX4" fmla="*/ 1066 w 244830"/>
              <a:gd name="connsiteY4" fmla="*/ 134950 h 230162"/>
              <a:gd name="connsiteX5" fmla="*/ 26403 w 244830"/>
              <a:gd name="connsiteY5" fmla="*/ 148018 h 230162"/>
              <a:gd name="connsiteX6" fmla="*/ 52273 w 244830"/>
              <a:gd name="connsiteY6" fmla="*/ 142684 h 230162"/>
              <a:gd name="connsiteX7" fmla="*/ 209359 w 244830"/>
              <a:gd name="connsiteY7" fmla="*/ 140550 h 230162"/>
              <a:gd name="connsiteX8" fmla="*/ 239497 w 244830"/>
              <a:gd name="connsiteY8" fmla="*/ 141884 h 230162"/>
              <a:gd name="connsiteX9" fmla="*/ 244830 w 244830"/>
              <a:gd name="connsiteY9" fmla="*/ 133083 h 230162"/>
              <a:gd name="connsiteX10" fmla="*/ 241363 w 244830"/>
              <a:gd name="connsiteY10" fmla="*/ 129082 h 230162"/>
              <a:gd name="connsiteX11" fmla="*/ 212560 w 244830"/>
              <a:gd name="connsiteY11" fmla="*/ 125348 h 230162"/>
              <a:gd name="connsiteX13" fmla="*/ 168287 w 244830"/>
              <a:gd name="connsiteY13" fmla="*/ 219494 h 230162"/>
              <a:gd name="connsiteX14" fmla="*/ 84544 w 244830"/>
              <a:gd name="connsiteY14" fmla="*/ 220294 h 230162"/>
              <a:gd name="connsiteX15" fmla="*/ 77876 w 244830"/>
              <a:gd name="connsiteY15" fmla="*/ 213359 h 230162"/>
              <a:gd name="connsiteX16" fmla="*/ 77876 w 244830"/>
              <a:gd name="connsiteY16" fmla="*/ 183756 h 230162"/>
              <a:gd name="connsiteX17" fmla="*/ 78409 w 244830"/>
              <a:gd name="connsiteY17" fmla="*/ 172021 h 230162"/>
              <a:gd name="connsiteX18" fmla="*/ 74409 w 244830"/>
              <a:gd name="connsiteY18" fmla="*/ 167220 h 230162"/>
              <a:gd name="connsiteX19" fmla="*/ 45605 w 244830"/>
              <a:gd name="connsiteY19" fmla="*/ 165087 h 230162"/>
              <a:gd name="connsiteX20" fmla="*/ 43205 w 244830"/>
              <a:gd name="connsiteY20" fmla="*/ 166420 h 230162"/>
              <a:gd name="connsiteX21" fmla="*/ 41872 w 244830"/>
              <a:gd name="connsiteY21" fmla="*/ 172021 h 230162"/>
              <a:gd name="connsiteX22" fmla="*/ 60807 w 244830"/>
              <a:gd name="connsiteY22" fmla="*/ 179488 h 230162"/>
              <a:gd name="connsiteX23" fmla="*/ 60807 w 244830"/>
              <a:gd name="connsiteY23" fmla="*/ 210159 h 230162"/>
              <a:gd name="connsiteX24" fmla="*/ 82944 w 244830"/>
              <a:gd name="connsiteY24" fmla="*/ 230162 h 230162"/>
              <a:gd name="connsiteX25" fmla="*/ 198157 w 244830"/>
              <a:gd name="connsiteY25" fmla="*/ 229628 h 230162"/>
              <a:gd name="connsiteX26" fmla="*/ 201358 w 244830"/>
              <a:gd name="connsiteY26" fmla="*/ 228561 h 230162"/>
              <a:gd name="connsiteX27" fmla="*/ 204026 w 244830"/>
              <a:gd name="connsiteY27" fmla="*/ 220027 h 230162"/>
              <a:gd name="connsiteX28" fmla="*/ 200825 w 244830"/>
              <a:gd name="connsiteY28" fmla="*/ 216826 h 230162"/>
              <a:gd name="connsiteX29" fmla="*/ 176555 w 244830"/>
              <a:gd name="connsiteY29" fmla="*/ 214960 h 230162"/>
              <a:gd name="connsiteX31" fmla="*/ 54139 w 244830"/>
              <a:gd name="connsiteY31" fmla="*/ 89877 h 230162"/>
              <a:gd name="connsiteX32" fmla="*/ 72008 w 244830"/>
              <a:gd name="connsiteY32" fmla="*/ 105346 h 230162"/>
              <a:gd name="connsiteX33" fmla="*/ 198425 w 244830"/>
              <a:gd name="connsiteY33" fmla="*/ 103479 h 230162"/>
              <a:gd name="connsiteX34" fmla="*/ 201358 w 244830"/>
              <a:gd name="connsiteY34" fmla="*/ 102412 h 230162"/>
              <a:gd name="connsiteX35" fmla="*/ 204026 w 244830"/>
              <a:gd name="connsiteY35" fmla="*/ 94678 h 230162"/>
              <a:gd name="connsiteX36" fmla="*/ 201091 w 244830"/>
              <a:gd name="connsiteY36" fmla="*/ 91744 h 230162"/>
              <a:gd name="connsiteX37" fmla="*/ 178155 w 244830"/>
              <a:gd name="connsiteY37" fmla="*/ 90144 h 230162"/>
              <a:gd name="connsiteX38" fmla="*/ 170688 w 244830"/>
              <a:gd name="connsiteY38" fmla="*/ 94145 h 230162"/>
              <a:gd name="connsiteX39" fmla="*/ 75743 w 244830"/>
              <a:gd name="connsiteY39" fmla="*/ 96011 h 230162"/>
              <a:gd name="connsiteX40" fmla="*/ 71208 w 244830"/>
              <a:gd name="connsiteY40" fmla="*/ 91478 h 230162"/>
              <a:gd name="connsiteX41" fmla="*/ 71208 w 244830"/>
              <a:gd name="connsiteY41" fmla="*/ 58673 h 230162"/>
              <a:gd name="connsiteX42" fmla="*/ 188023 w 244830"/>
              <a:gd name="connsiteY42" fmla="*/ 56807 h 230162"/>
              <a:gd name="connsiteX43" fmla="*/ 190422 w 244830"/>
              <a:gd name="connsiteY43" fmla="*/ 51473 h 230162"/>
              <a:gd name="connsiteX44" fmla="*/ 189091 w 244830"/>
              <a:gd name="connsiteY44" fmla="*/ 49339 h 230162"/>
              <a:gd name="connsiteX45" fmla="*/ 183756 w 244830"/>
              <a:gd name="connsiteY45" fmla="*/ 46938 h 230162"/>
              <a:gd name="connsiteX46" fmla="*/ 189357 w 244830"/>
              <a:gd name="connsiteY46" fmla="*/ 14935 h 230162"/>
              <a:gd name="connsiteX47" fmla="*/ 192024 w 244830"/>
              <a:gd name="connsiteY47" fmla="*/ 9067 h 230162"/>
              <a:gd name="connsiteX48" fmla="*/ 191491 w 244830"/>
              <a:gd name="connsiteY48" fmla="*/ 5866 h 230162"/>
              <a:gd name="connsiteX49" fmla="*/ 182690 w 244830"/>
              <a:gd name="connsiteY49" fmla="*/ 533 h 230162"/>
              <a:gd name="connsiteX50" fmla="*/ 178422 w 244830"/>
              <a:gd name="connsiteY50" fmla="*/ 533 h 230162"/>
              <a:gd name="connsiteX51" fmla="*/ 171221 w 244830"/>
              <a:gd name="connsiteY51" fmla="*/ 4000 h 230162"/>
              <a:gd name="connsiteX52" fmla="*/ 67475 w 244830"/>
              <a:gd name="connsiteY52" fmla="*/ 5866 h 230162"/>
              <a:gd name="connsiteX53" fmla="*/ 43205 w 244830"/>
              <a:gd name="connsiteY53" fmla="*/ 3733 h 230162"/>
              <a:gd name="connsiteX54" fmla="*/ 41605 w 244830"/>
              <a:gd name="connsiteY54" fmla="*/ 6400 h 230162"/>
              <a:gd name="connsiteX55" fmla="*/ 42405 w 244830"/>
              <a:gd name="connsiteY55" fmla="*/ 8800 h 230162"/>
              <a:gd name="connsiteX56" fmla="*/ 64275 w 244830"/>
              <a:gd name="connsiteY56" fmla="*/ 19469 h 230162"/>
              <a:gd name="connsiteX57" fmla="*/ 86144 w 244830"/>
              <a:gd name="connsiteY57" fmla="*/ 15735 h 230162"/>
              <a:gd name="connsiteX58" fmla="*/ 170421 w 244830"/>
              <a:gd name="connsiteY58" fmla="*/ 14134 h 230162"/>
              <a:gd name="connsiteX59" fmla="*/ 169621 w 244830"/>
              <a:gd name="connsiteY59" fmla="*/ 46672 h 230162"/>
              <a:gd name="connsiteX60" fmla="*/ 165353 w 244830"/>
              <a:gd name="connsiteY60" fmla="*/ 48006 h 230162"/>
              <a:gd name="connsiteX61" fmla="*/ 71741 w 244830"/>
              <a:gd name="connsiteY61" fmla="*/ 49872 h 230162"/>
              <a:gd name="connsiteX62" fmla="*/ 42672 w 244830"/>
              <a:gd name="connsiteY62" fmla="*/ 48538 h 230162"/>
              <a:gd name="connsiteX63" fmla="*/ 39738 w 244830"/>
              <a:gd name="connsiteY63" fmla="*/ 49872 h 230162"/>
              <a:gd name="connsiteX64" fmla="*/ 38938 w 244830"/>
              <a:gd name="connsiteY64" fmla="*/ 54406 h 230162"/>
              <a:gd name="connsiteX65" fmla="*/ 54139 w 244830"/>
              <a:gd name="connsiteY65" fmla="*/ 60807 h 2301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</a:cxnLst>
            <a:rect l="l" t="t" r="r" b="b"/>
            <a:pathLst>
              <a:path w="244830" h="230162">
                <a:moveTo>
                  <a:pt x="203225" y="129349"/>
                </a:moveTo>
                <a:cubicBezTo>
                  <a:pt x="184823" y="130415"/>
                  <a:pt x="46672" y="132283"/>
                  <a:pt x="30669" y="132016"/>
                </a:cubicBezTo>
                <a:cubicBezTo>
                  <a:pt x="22669" y="132016"/>
                  <a:pt x="10668" y="130949"/>
                  <a:pt x="2133" y="129349"/>
                </a:cubicBezTo>
                <a:lnTo>
                  <a:pt x="266" y="132816"/>
                </a:lnTo>
                <a:cubicBezTo>
                  <a:pt x="0" y="133883"/>
                  <a:pt x="266" y="134417"/>
                  <a:pt x="1066" y="134950"/>
                </a:cubicBezTo>
                <a:cubicBezTo>
                  <a:pt x="7466" y="140016"/>
                  <a:pt x="16802" y="145084"/>
                  <a:pt x="26403" y="148018"/>
                </a:cubicBezTo>
                <a:cubicBezTo>
                  <a:pt x="32538" y="145884"/>
                  <a:pt x="45605" y="143217"/>
                  <a:pt x="52273" y="142684"/>
                </a:cubicBezTo>
                <a:cubicBezTo>
                  <a:pt x="66141" y="141884"/>
                  <a:pt x="190691" y="140550"/>
                  <a:pt x="209359" y="140550"/>
                </a:cubicBezTo>
                <a:cubicBezTo>
                  <a:pt x="217360" y="140550"/>
                  <a:pt x="232563" y="141084"/>
                  <a:pt x="239497" y="141884"/>
                </a:cubicBezTo>
                <a:cubicBezTo>
                  <a:pt x="241897" y="140817"/>
                  <a:pt x="244830" y="137350"/>
                  <a:pt x="244830" y="133083"/>
                </a:cubicBezTo>
                <a:cubicBezTo>
                  <a:pt x="244830" y="131216"/>
                  <a:pt x="243497" y="129615"/>
                  <a:pt x="241363" y="129082"/>
                </a:cubicBezTo>
                <a:cubicBezTo>
                  <a:pt x="235496" y="127215"/>
                  <a:pt x="221894" y="125616"/>
                  <a:pt x="212560" y="125348"/>
                </a:cubicBezTo>
                <a:moveTo>
                  <a:pt x="168287" y="219494"/>
                </a:moveTo>
                <a:cubicBezTo>
                  <a:pt x="152819" y="220027"/>
                  <a:pt x="102412" y="220560"/>
                  <a:pt x="84544" y="220294"/>
                </a:cubicBezTo>
                <a:cubicBezTo>
                  <a:pt x="79476" y="220294"/>
                  <a:pt x="77876" y="218160"/>
                  <a:pt x="77876" y="213359"/>
                </a:cubicBezTo>
                <a:lnTo>
                  <a:pt x="77876" y="183756"/>
                </a:lnTo>
                <a:lnTo>
                  <a:pt x="78409" y="172021"/>
                </a:lnTo>
                <a:cubicBezTo>
                  <a:pt x="78409" y="169354"/>
                  <a:pt x="77076" y="167754"/>
                  <a:pt x="74409" y="167220"/>
                </a:cubicBezTo>
                <a:cubicBezTo>
                  <a:pt x="68275" y="165887"/>
                  <a:pt x="53873" y="165087"/>
                  <a:pt x="45605" y="165087"/>
                </a:cubicBezTo>
                <a:cubicBezTo>
                  <a:pt x="44005" y="165087"/>
                  <a:pt x="43472" y="165353"/>
                  <a:pt x="43205" y="166420"/>
                </a:cubicBezTo>
                <a:lnTo>
                  <a:pt x="41872" y="172021"/>
                </a:lnTo>
                <a:cubicBezTo>
                  <a:pt x="49072" y="173354"/>
                  <a:pt x="56273" y="176288"/>
                  <a:pt x="60807" y="179488"/>
                </a:cubicBezTo>
                <a:lnTo>
                  <a:pt x="60807" y="210159"/>
                </a:lnTo>
                <a:cubicBezTo>
                  <a:pt x="60807" y="224294"/>
                  <a:pt x="66408" y="230162"/>
                  <a:pt x="82944" y="230162"/>
                </a:cubicBezTo>
                <a:lnTo>
                  <a:pt x="198157" y="229628"/>
                </a:lnTo>
                <a:cubicBezTo>
                  <a:pt x="199491" y="229628"/>
                  <a:pt x="200558" y="229361"/>
                  <a:pt x="201358" y="228561"/>
                </a:cubicBezTo>
                <a:cubicBezTo>
                  <a:pt x="202692" y="227228"/>
                  <a:pt x="204026" y="224561"/>
                  <a:pt x="204026" y="220027"/>
                </a:cubicBezTo>
                <a:cubicBezTo>
                  <a:pt x="204026" y="218426"/>
                  <a:pt x="202692" y="217094"/>
                  <a:pt x="200825" y="216826"/>
                </a:cubicBezTo>
                <a:cubicBezTo>
                  <a:pt x="195757" y="215760"/>
                  <a:pt x="184290" y="214960"/>
                  <a:pt x="176555" y="214960"/>
                </a:cubicBezTo>
                <a:moveTo>
                  <a:pt x="54139" y="89877"/>
                </a:moveTo>
                <a:cubicBezTo>
                  <a:pt x="54139" y="101079"/>
                  <a:pt x="58141" y="105346"/>
                  <a:pt x="72008" y="105346"/>
                </a:cubicBezTo>
                <a:lnTo>
                  <a:pt x="198425" y="103479"/>
                </a:lnTo>
                <a:cubicBezTo>
                  <a:pt x="199758" y="103479"/>
                  <a:pt x="200558" y="103212"/>
                  <a:pt x="201358" y="102412"/>
                </a:cubicBezTo>
                <a:cubicBezTo>
                  <a:pt x="202692" y="101345"/>
                  <a:pt x="204026" y="98412"/>
                  <a:pt x="204026" y="94678"/>
                </a:cubicBezTo>
                <a:cubicBezTo>
                  <a:pt x="204026" y="92811"/>
                  <a:pt x="202692" y="92011"/>
                  <a:pt x="201091" y="91744"/>
                </a:cubicBezTo>
                <a:cubicBezTo>
                  <a:pt x="196557" y="90677"/>
                  <a:pt x="185356" y="89877"/>
                  <a:pt x="178155" y="90144"/>
                </a:cubicBezTo>
                <a:lnTo>
                  <a:pt x="170688" y="94145"/>
                </a:lnTo>
                <a:cubicBezTo>
                  <a:pt x="154419" y="95211"/>
                  <a:pt x="98678" y="96278"/>
                  <a:pt x="75743" y="96011"/>
                </a:cubicBezTo>
                <a:cubicBezTo>
                  <a:pt x="72275" y="96011"/>
                  <a:pt x="71208" y="94678"/>
                  <a:pt x="71208" y="91478"/>
                </a:cubicBezTo>
                <a:lnTo>
                  <a:pt x="71208" y="58673"/>
                </a:lnTo>
                <a:lnTo>
                  <a:pt x="188023" y="56807"/>
                </a:lnTo>
                <a:cubicBezTo>
                  <a:pt x="189357" y="56273"/>
                  <a:pt x="190422" y="53873"/>
                  <a:pt x="190422" y="51473"/>
                </a:cubicBezTo>
                <a:cubicBezTo>
                  <a:pt x="190422" y="50672"/>
                  <a:pt x="190157" y="49872"/>
                  <a:pt x="189091" y="49339"/>
                </a:cubicBezTo>
                <a:lnTo>
                  <a:pt x="183756" y="46938"/>
                </a:lnTo>
                <a:cubicBezTo>
                  <a:pt x="185889" y="39471"/>
                  <a:pt x="188823" y="24002"/>
                  <a:pt x="189357" y="14935"/>
                </a:cubicBezTo>
                <a:lnTo>
                  <a:pt x="192024" y="9067"/>
                </a:lnTo>
                <a:cubicBezTo>
                  <a:pt x="192556" y="8000"/>
                  <a:pt x="192556" y="6934"/>
                  <a:pt x="191491" y="5866"/>
                </a:cubicBezTo>
                <a:cubicBezTo>
                  <a:pt x="189891" y="4533"/>
                  <a:pt x="185089" y="1600"/>
                  <a:pt x="182690" y="533"/>
                </a:cubicBezTo>
                <a:cubicBezTo>
                  <a:pt x="181356" y="0"/>
                  <a:pt x="179488" y="0"/>
                  <a:pt x="178422" y="533"/>
                </a:cubicBezTo>
                <a:lnTo>
                  <a:pt x="171221" y="4000"/>
                </a:lnTo>
                <a:cubicBezTo>
                  <a:pt x="153885" y="4800"/>
                  <a:pt x="82144" y="6134"/>
                  <a:pt x="67475" y="5866"/>
                </a:cubicBezTo>
                <a:cubicBezTo>
                  <a:pt x="60540" y="5866"/>
                  <a:pt x="50140" y="5066"/>
                  <a:pt x="43205" y="3733"/>
                </a:cubicBezTo>
                <a:lnTo>
                  <a:pt x="41605" y="6400"/>
                </a:lnTo>
                <a:cubicBezTo>
                  <a:pt x="41338" y="7200"/>
                  <a:pt x="41338" y="8000"/>
                  <a:pt x="42405" y="8800"/>
                </a:cubicBezTo>
                <a:cubicBezTo>
                  <a:pt x="48272" y="12801"/>
                  <a:pt x="55741" y="17069"/>
                  <a:pt x="64275" y="19469"/>
                </a:cubicBezTo>
                <a:cubicBezTo>
                  <a:pt x="71208" y="17601"/>
                  <a:pt x="81610" y="16001"/>
                  <a:pt x="86144" y="15735"/>
                </a:cubicBezTo>
                <a:cubicBezTo>
                  <a:pt x="97613" y="14935"/>
                  <a:pt x="153085" y="13868"/>
                  <a:pt x="170421" y="14134"/>
                </a:cubicBezTo>
                <a:cubicBezTo>
                  <a:pt x="170688" y="21335"/>
                  <a:pt x="170421" y="39471"/>
                  <a:pt x="169621" y="46672"/>
                </a:cubicBezTo>
                <a:lnTo>
                  <a:pt x="165353" y="48006"/>
                </a:lnTo>
                <a:cubicBezTo>
                  <a:pt x="153885" y="48806"/>
                  <a:pt x="89610" y="49872"/>
                  <a:pt x="71741" y="49872"/>
                </a:cubicBezTo>
                <a:cubicBezTo>
                  <a:pt x="65607" y="49072"/>
                  <a:pt x="49340" y="48538"/>
                  <a:pt x="42672" y="48538"/>
                </a:cubicBezTo>
                <a:cubicBezTo>
                  <a:pt x="40804" y="48538"/>
                  <a:pt x="40004" y="49072"/>
                  <a:pt x="39738" y="49872"/>
                </a:cubicBezTo>
                <a:lnTo>
                  <a:pt x="38938" y="54406"/>
                </a:lnTo>
                <a:cubicBezTo>
                  <a:pt x="45072" y="55473"/>
                  <a:pt x="50406" y="57607"/>
                  <a:pt x="54139" y="608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3" name="Freeform 203"/>
          <p:cNvSpPr/>
          <p:nvPr/>
        </p:nvSpPr>
        <p:spPr>
          <a:xfrm>
            <a:off x="10532903" y="8002728"/>
            <a:ext cx="188557" cy="255765"/>
          </a:xfrm>
          <a:custGeom>
            <a:avLst/>
            <a:gdLst>
              <a:gd name="connsiteX0" fmla="*/ 121348 w 188557"/>
              <a:gd name="connsiteY0" fmla="*/ 107214 h 255765"/>
              <a:gd name="connsiteX1" fmla="*/ 61074 w 188557"/>
              <a:gd name="connsiteY1" fmla="*/ 50406 h 255765"/>
              <a:gd name="connsiteX2" fmla="*/ 0 w 188557"/>
              <a:gd name="connsiteY2" fmla="*/ 107214 h 255765"/>
              <a:gd name="connsiteX3" fmla="*/ 61074 w 188557"/>
              <a:gd name="connsiteY3" fmla="*/ 164287 h 255765"/>
              <a:gd name="connsiteX4" fmla="*/ 121348 w 188557"/>
              <a:gd name="connsiteY4" fmla="*/ 107214 h 255765"/>
              <a:gd name="connsiteX6" fmla="*/ 104547 w 188557"/>
              <a:gd name="connsiteY6" fmla="*/ 107214 h 255765"/>
              <a:gd name="connsiteX7" fmla="*/ 61074 w 188557"/>
              <a:gd name="connsiteY7" fmla="*/ 151219 h 255765"/>
              <a:gd name="connsiteX8" fmla="*/ 17602 w 188557"/>
              <a:gd name="connsiteY8" fmla="*/ 107214 h 255765"/>
              <a:gd name="connsiteX9" fmla="*/ 61074 w 188557"/>
              <a:gd name="connsiteY9" fmla="*/ 62941 h 255765"/>
              <a:gd name="connsiteX10" fmla="*/ 104547 w 188557"/>
              <a:gd name="connsiteY10" fmla="*/ 107214 h 255765"/>
              <a:gd name="connsiteX12" fmla="*/ 182423 w 188557"/>
              <a:gd name="connsiteY12" fmla="*/ 255765 h 255765"/>
              <a:gd name="connsiteX13" fmla="*/ 187757 w 188557"/>
              <a:gd name="connsiteY13" fmla="*/ 202959 h 255765"/>
              <a:gd name="connsiteX14" fmla="*/ 187757 w 188557"/>
              <a:gd name="connsiteY14" fmla="*/ 25070 h 255765"/>
              <a:gd name="connsiteX15" fmla="*/ 188557 w 188557"/>
              <a:gd name="connsiteY15" fmla="*/ 11468 h 255765"/>
              <a:gd name="connsiteX16" fmla="*/ 185357 w 188557"/>
              <a:gd name="connsiteY16" fmla="*/ 6400 h 255765"/>
              <a:gd name="connsiteX17" fmla="*/ 153085 w 188557"/>
              <a:gd name="connsiteY17" fmla="*/ 0 h 255765"/>
              <a:gd name="connsiteX18" fmla="*/ 150419 w 188557"/>
              <a:gd name="connsiteY18" fmla="*/ 1334 h 255765"/>
              <a:gd name="connsiteX19" fmla="*/ 148552 w 188557"/>
              <a:gd name="connsiteY19" fmla="*/ 6934 h 255765"/>
              <a:gd name="connsiteX20" fmla="*/ 171488 w 188557"/>
              <a:gd name="connsiteY20" fmla="*/ 20269 h 255765"/>
              <a:gd name="connsiteX21" fmla="*/ 171488 w 188557"/>
              <a:gd name="connsiteY21" fmla="*/ 209093 h 255765"/>
              <a:gd name="connsiteX22" fmla="*/ 172555 w 188557"/>
              <a:gd name="connsiteY22" fmla="*/ 255765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5">
                <a:moveTo>
                  <a:pt x="121348" y="107214"/>
                </a:moveTo>
                <a:cubicBezTo>
                  <a:pt x="121348" y="73343"/>
                  <a:pt x="95745" y="50406"/>
                  <a:pt x="61074" y="50406"/>
                </a:cubicBezTo>
                <a:cubicBezTo>
                  <a:pt x="26136" y="50406"/>
                  <a:pt x="0" y="73343"/>
                  <a:pt x="0" y="107214"/>
                </a:cubicBezTo>
                <a:cubicBezTo>
                  <a:pt x="0" y="140818"/>
                  <a:pt x="26136" y="164287"/>
                  <a:pt x="61074" y="164287"/>
                </a:cubicBezTo>
                <a:cubicBezTo>
                  <a:pt x="95745" y="164287"/>
                  <a:pt x="121348" y="140818"/>
                  <a:pt x="121348" y="107214"/>
                </a:cubicBezTo>
                <a:moveTo>
                  <a:pt x="104547" y="107214"/>
                </a:moveTo>
                <a:cubicBezTo>
                  <a:pt x="104547" y="134951"/>
                  <a:pt x="85610" y="151219"/>
                  <a:pt x="61074" y="151219"/>
                </a:cubicBezTo>
                <a:cubicBezTo>
                  <a:pt x="36538" y="151219"/>
                  <a:pt x="17602" y="134951"/>
                  <a:pt x="17602" y="107214"/>
                </a:cubicBezTo>
                <a:cubicBezTo>
                  <a:pt x="17602" y="79477"/>
                  <a:pt x="36538" y="62941"/>
                  <a:pt x="61074" y="62941"/>
                </a:cubicBezTo>
                <a:cubicBezTo>
                  <a:pt x="85610" y="62941"/>
                  <a:pt x="104547" y="79477"/>
                  <a:pt x="104547" y="107214"/>
                </a:cubicBezTo>
                <a:moveTo>
                  <a:pt x="182423" y="255765"/>
                </a:moveTo>
                <a:cubicBezTo>
                  <a:pt x="185623" y="241097"/>
                  <a:pt x="187757" y="217894"/>
                  <a:pt x="187757" y="202959"/>
                </a:cubicBezTo>
                <a:lnTo>
                  <a:pt x="187757" y="25070"/>
                </a:lnTo>
                <a:lnTo>
                  <a:pt x="188557" y="11468"/>
                </a:lnTo>
                <a:cubicBezTo>
                  <a:pt x="188557" y="9068"/>
                  <a:pt x="187757" y="7201"/>
                  <a:pt x="185357" y="6400"/>
                </a:cubicBezTo>
                <a:cubicBezTo>
                  <a:pt x="178157" y="3734"/>
                  <a:pt x="162154" y="267"/>
                  <a:pt x="153085" y="0"/>
                </a:cubicBezTo>
                <a:cubicBezTo>
                  <a:pt x="151219" y="0"/>
                  <a:pt x="150685" y="267"/>
                  <a:pt x="150419" y="1334"/>
                </a:cubicBezTo>
                <a:lnTo>
                  <a:pt x="148552" y="6934"/>
                </a:lnTo>
                <a:cubicBezTo>
                  <a:pt x="158153" y="10135"/>
                  <a:pt x="166688" y="14669"/>
                  <a:pt x="171488" y="20269"/>
                </a:cubicBezTo>
                <a:lnTo>
                  <a:pt x="171488" y="209093"/>
                </a:lnTo>
                <a:cubicBezTo>
                  <a:pt x="171488" y="220561"/>
                  <a:pt x="172022" y="244297"/>
                  <a:pt x="172555" y="25576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4" name="Freeform 204"/>
          <p:cNvSpPr/>
          <p:nvPr/>
        </p:nvSpPr>
        <p:spPr>
          <a:xfrm>
            <a:off x="10836213" y="8002728"/>
            <a:ext cx="216027" cy="245097"/>
          </a:xfrm>
          <a:custGeom>
            <a:avLst/>
            <a:gdLst>
              <a:gd name="connsiteX0" fmla="*/ 180289 w 216027"/>
              <a:gd name="connsiteY0" fmla="*/ 234429 h 245097"/>
              <a:gd name="connsiteX1" fmla="*/ 96279 w 216027"/>
              <a:gd name="connsiteY1" fmla="*/ 235229 h 245097"/>
              <a:gd name="connsiteX2" fmla="*/ 89612 w 216027"/>
              <a:gd name="connsiteY2" fmla="*/ 228295 h 245097"/>
              <a:gd name="connsiteX3" fmla="*/ 89612 w 216027"/>
              <a:gd name="connsiteY3" fmla="*/ 190157 h 245097"/>
              <a:gd name="connsiteX4" fmla="*/ 89878 w 216027"/>
              <a:gd name="connsiteY4" fmla="*/ 178689 h 245097"/>
              <a:gd name="connsiteX5" fmla="*/ 86411 w 216027"/>
              <a:gd name="connsiteY5" fmla="*/ 173889 h 245097"/>
              <a:gd name="connsiteX6" fmla="*/ 57607 w 216027"/>
              <a:gd name="connsiteY6" fmla="*/ 171755 h 245097"/>
              <a:gd name="connsiteX7" fmla="*/ 55207 w 216027"/>
              <a:gd name="connsiteY7" fmla="*/ 173088 h 245097"/>
              <a:gd name="connsiteX8" fmla="*/ 53873 w 216027"/>
              <a:gd name="connsiteY8" fmla="*/ 178689 h 245097"/>
              <a:gd name="connsiteX9" fmla="*/ 72810 w 216027"/>
              <a:gd name="connsiteY9" fmla="*/ 185890 h 245097"/>
              <a:gd name="connsiteX10" fmla="*/ 72810 w 216027"/>
              <a:gd name="connsiteY10" fmla="*/ 225095 h 245097"/>
              <a:gd name="connsiteX11" fmla="*/ 95211 w 216027"/>
              <a:gd name="connsiteY11" fmla="*/ 245097 h 245097"/>
              <a:gd name="connsiteX12" fmla="*/ 210159 w 216027"/>
              <a:gd name="connsiteY12" fmla="*/ 244564 h 245097"/>
              <a:gd name="connsiteX13" fmla="*/ 213361 w 216027"/>
              <a:gd name="connsiteY13" fmla="*/ 243498 h 245097"/>
              <a:gd name="connsiteX14" fmla="*/ 216027 w 216027"/>
              <a:gd name="connsiteY14" fmla="*/ 234963 h 245097"/>
              <a:gd name="connsiteX15" fmla="*/ 212827 w 216027"/>
              <a:gd name="connsiteY15" fmla="*/ 231763 h 245097"/>
              <a:gd name="connsiteX16" fmla="*/ 188557 w 216027"/>
              <a:gd name="connsiteY16" fmla="*/ 229895 h 245097"/>
              <a:gd name="connsiteX18" fmla="*/ 124282 w 216027"/>
              <a:gd name="connsiteY18" fmla="*/ 136551 h 245097"/>
              <a:gd name="connsiteX19" fmla="*/ 126683 w 216027"/>
              <a:gd name="connsiteY19" fmla="*/ 129349 h 245097"/>
              <a:gd name="connsiteX20" fmla="*/ 125349 w 216027"/>
              <a:gd name="connsiteY20" fmla="*/ 126682 h 245097"/>
              <a:gd name="connsiteX21" fmla="*/ 120548 w 216027"/>
              <a:gd name="connsiteY21" fmla="*/ 124816 h 245097"/>
              <a:gd name="connsiteX22" fmla="*/ 124282 w 216027"/>
              <a:gd name="connsiteY22" fmla="*/ 86411 h 245097"/>
              <a:gd name="connsiteX23" fmla="*/ 134950 w 216027"/>
              <a:gd name="connsiteY23" fmla="*/ 91745 h 245097"/>
              <a:gd name="connsiteX24" fmla="*/ 151752 w 216027"/>
              <a:gd name="connsiteY24" fmla="*/ 87478 h 245097"/>
              <a:gd name="connsiteX25" fmla="*/ 180556 w 216027"/>
              <a:gd name="connsiteY25" fmla="*/ 86944 h 245097"/>
              <a:gd name="connsiteX26" fmla="*/ 180556 w 216027"/>
              <a:gd name="connsiteY26" fmla="*/ 147752 h 245097"/>
              <a:gd name="connsiteX27" fmla="*/ 181623 w 216027"/>
              <a:gd name="connsiteY27" fmla="*/ 192025 h 245097"/>
              <a:gd name="connsiteX28" fmla="*/ 191224 w 216027"/>
              <a:gd name="connsiteY28" fmla="*/ 192025 h 245097"/>
              <a:gd name="connsiteX29" fmla="*/ 196825 w 216027"/>
              <a:gd name="connsiteY29" fmla="*/ 141884 h 245097"/>
              <a:gd name="connsiteX30" fmla="*/ 196825 w 216027"/>
              <a:gd name="connsiteY30" fmla="*/ 25070 h 245097"/>
              <a:gd name="connsiteX31" fmla="*/ 197358 w 216027"/>
              <a:gd name="connsiteY31" fmla="*/ 11468 h 245097"/>
              <a:gd name="connsiteX32" fmla="*/ 194424 w 216027"/>
              <a:gd name="connsiteY32" fmla="*/ 6400 h 245097"/>
              <a:gd name="connsiteX33" fmla="*/ 162154 w 216027"/>
              <a:gd name="connsiteY33" fmla="*/ 0 h 245097"/>
              <a:gd name="connsiteX34" fmla="*/ 159486 w 216027"/>
              <a:gd name="connsiteY34" fmla="*/ 1334 h 245097"/>
              <a:gd name="connsiteX35" fmla="*/ 157620 w 216027"/>
              <a:gd name="connsiteY35" fmla="*/ 7201 h 245097"/>
              <a:gd name="connsiteX36" fmla="*/ 180556 w 216027"/>
              <a:gd name="connsiteY36" fmla="*/ 20269 h 245097"/>
              <a:gd name="connsiteX37" fmla="*/ 180556 w 216027"/>
              <a:gd name="connsiteY37" fmla="*/ 77077 h 245097"/>
              <a:gd name="connsiteX38" fmla="*/ 137617 w 216027"/>
              <a:gd name="connsiteY38" fmla="*/ 78143 h 245097"/>
              <a:gd name="connsiteX39" fmla="*/ 125083 w 216027"/>
              <a:gd name="connsiteY39" fmla="*/ 77610 h 245097"/>
              <a:gd name="connsiteX40" fmla="*/ 126416 w 216027"/>
              <a:gd name="connsiteY40" fmla="*/ 49606 h 245097"/>
              <a:gd name="connsiteX41" fmla="*/ 129883 w 216027"/>
              <a:gd name="connsiteY41" fmla="*/ 41606 h 245097"/>
              <a:gd name="connsiteX42" fmla="*/ 129350 w 216027"/>
              <a:gd name="connsiteY42" fmla="*/ 38671 h 245097"/>
              <a:gd name="connsiteX43" fmla="*/ 118414 w 216027"/>
              <a:gd name="connsiteY43" fmla="*/ 32271 h 245097"/>
              <a:gd name="connsiteX44" fmla="*/ 114414 w 216027"/>
              <a:gd name="connsiteY44" fmla="*/ 32271 h 245097"/>
              <a:gd name="connsiteX45" fmla="*/ 105880 w 216027"/>
              <a:gd name="connsiteY45" fmla="*/ 37338 h 245097"/>
              <a:gd name="connsiteX46" fmla="*/ 32804 w 216027"/>
              <a:gd name="connsiteY46" fmla="*/ 38671 h 245097"/>
              <a:gd name="connsiteX47" fmla="*/ 3733 w 216027"/>
              <a:gd name="connsiteY47" fmla="*/ 36271 h 245097"/>
              <a:gd name="connsiteX48" fmla="*/ 1067 w 216027"/>
              <a:gd name="connsiteY48" fmla="*/ 37338 h 245097"/>
              <a:gd name="connsiteX49" fmla="*/ 0 w 216027"/>
              <a:gd name="connsiteY49" fmla="*/ 42673 h 245097"/>
              <a:gd name="connsiteX50" fmla="*/ 13869 w 216027"/>
              <a:gd name="connsiteY50" fmla="*/ 50406 h 245097"/>
              <a:gd name="connsiteX51" fmla="*/ 20002 w 216027"/>
              <a:gd name="connsiteY51" fmla="*/ 136551 h 245097"/>
              <a:gd name="connsiteX52" fmla="*/ 21870 w 216027"/>
              <a:gd name="connsiteY52" fmla="*/ 150153 h 245097"/>
              <a:gd name="connsiteX53" fmla="*/ 31204 w 216027"/>
              <a:gd name="connsiteY53" fmla="*/ 150153 h 245097"/>
              <a:gd name="connsiteX54" fmla="*/ 34137 w 216027"/>
              <a:gd name="connsiteY54" fmla="*/ 137884 h 245097"/>
              <a:gd name="connsiteX56" fmla="*/ 107480 w 216027"/>
              <a:gd name="connsiteY56" fmla="*/ 125082 h 245097"/>
              <a:gd name="connsiteX57" fmla="*/ 102946 w 216027"/>
              <a:gd name="connsiteY57" fmla="*/ 126682 h 245097"/>
              <a:gd name="connsiteX58" fmla="*/ 34137 w 216027"/>
              <a:gd name="connsiteY58" fmla="*/ 127750 h 245097"/>
              <a:gd name="connsiteX59" fmla="*/ 32271 w 216027"/>
              <a:gd name="connsiteY59" fmla="*/ 48806 h 245097"/>
              <a:gd name="connsiteX60" fmla="*/ 108547 w 216027"/>
              <a:gd name="connsiteY60" fmla="*/ 47740 h 2450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16027" h="245097">
                <a:moveTo>
                  <a:pt x="180289" y="234429"/>
                </a:moveTo>
                <a:cubicBezTo>
                  <a:pt x="164554" y="234963"/>
                  <a:pt x="113614" y="235496"/>
                  <a:pt x="96279" y="235229"/>
                </a:cubicBezTo>
                <a:cubicBezTo>
                  <a:pt x="91478" y="235229"/>
                  <a:pt x="89612" y="233096"/>
                  <a:pt x="89612" y="228295"/>
                </a:cubicBezTo>
                <a:lnTo>
                  <a:pt x="89612" y="190157"/>
                </a:lnTo>
                <a:lnTo>
                  <a:pt x="89878" y="178689"/>
                </a:lnTo>
                <a:cubicBezTo>
                  <a:pt x="89878" y="176023"/>
                  <a:pt x="88811" y="174422"/>
                  <a:pt x="86411" y="173889"/>
                </a:cubicBezTo>
                <a:cubicBezTo>
                  <a:pt x="80011" y="172555"/>
                  <a:pt x="65875" y="171755"/>
                  <a:pt x="57607" y="171755"/>
                </a:cubicBezTo>
                <a:cubicBezTo>
                  <a:pt x="56274" y="171755"/>
                  <a:pt x="55473" y="172021"/>
                  <a:pt x="55207" y="173088"/>
                </a:cubicBezTo>
                <a:lnTo>
                  <a:pt x="53873" y="178689"/>
                </a:lnTo>
                <a:cubicBezTo>
                  <a:pt x="61074" y="180022"/>
                  <a:pt x="68542" y="182690"/>
                  <a:pt x="72810" y="185890"/>
                </a:cubicBezTo>
                <a:lnTo>
                  <a:pt x="72810" y="225095"/>
                </a:lnTo>
                <a:cubicBezTo>
                  <a:pt x="72810" y="239497"/>
                  <a:pt x="78411" y="245097"/>
                  <a:pt x="95211" y="245097"/>
                </a:cubicBezTo>
                <a:lnTo>
                  <a:pt x="210159" y="244564"/>
                </a:lnTo>
                <a:cubicBezTo>
                  <a:pt x="211493" y="244564"/>
                  <a:pt x="212561" y="244297"/>
                  <a:pt x="213361" y="243498"/>
                </a:cubicBezTo>
                <a:cubicBezTo>
                  <a:pt x="214426" y="242164"/>
                  <a:pt x="216027" y="239497"/>
                  <a:pt x="216027" y="234963"/>
                </a:cubicBezTo>
                <a:cubicBezTo>
                  <a:pt x="216027" y="233362"/>
                  <a:pt x="214694" y="232028"/>
                  <a:pt x="212827" y="231763"/>
                </a:cubicBezTo>
                <a:cubicBezTo>
                  <a:pt x="207759" y="230696"/>
                  <a:pt x="196025" y="229895"/>
                  <a:pt x="188557" y="229895"/>
                </a:cubicBezTo>
                <a:moveTo>
                  <a:pt x="124282" y="136551"/>
                </a:moveTo>
                <a:cubicBezTo>
                  <a:pt x="125616" y="135484"/>
                  <a:pt x="126683" y="132817"/>
                  <a:pt x="126683" y="129349"/>
                </a:cubicBezTo>
                <a:cubicBezTo>
                  <a:pt x="126683" y="128283"/>
                  <a:pt x="126416" y="127483"/>
                  <a:pt x="125349" y="126682"/>
                </a:cubicBezTo>
                <a:lnTo>
                  <a:pt x="120548" y="124816"/>
                </a:lnTo>
                <a:cubicBezTo>
                  <a:pt x="122148" y="112814"/>
                  <a:pt x="123482" y="99479"/>
                  <a:pt x="124282" y="86411"/>
                </a:cubicBezTo>
                <a:cubicBezTo>
                  <a:pt x="127749" y="88278"/>
                  <a:pt x="131217" y="90144"/>
                  <a:pt x="134950" y="91745"/>
                </a:cubicBezTo>
                <a:cubicBezTo>
                  <a:pt x="140018" y="89612"/>
                  <a:pt x="146951" y="88011"/>
                  <a:pt x="151752" y="87478"/>
                </a:cubicBezTo>
                <a:cubicBezTo>
                  <a:pt x="157620" y="86944"/>
                  <a:pt x="170689" y="86678"/>
                  <a:pt x="180556" y="86944"/>
                </a:cubicBezTo>
                <a:lnTo>
                  <a:pt x="180556" y="147752"/>
                </a:lnTo>
                <a:cubicBezTo>
                  <a:pt x="180556" y="159754"/>
                  <a:pt x="180556" y="181090"/>
                  <a:pt x="181623" y="192025"/>
                </a:cubicBezTo>
                <a:lnTo>
                  <a:pt x="191224" y="192025"/>
                </a:lnTo>
                <a:cubicBezTo>
                  <a:pt x="194692" y="179222"/>
                  <a:pt x="196825" y="160020"/>
                  <a:pt x="196825" y="141884"/>
                </a:cubicBezTo>
                <a:lnTo>
                  <a:pt x="196825" y="25070"/>
                </a:lnTo>
                <a:lnTo>
                  <a:pt x="197358" y="11468"/>
                </a:lnTo>
                <a:cubicBezTo>
                  <a:pt x="197358" y="9068"/>
                  <a:pt x="196558" y="7201"/>
                  <a:pt x="194424" y="6400"/>
                </a:cubicBezTo>
                <a:cubicBezTo>
                  <a:pt x="187223" y="3734"/>
                  <a:pt x="171222" y="267"/>
                  <a:pt x="162154" y="0"/>
                </a:cubicBezTo>
                <a:cubicBezTo>
                  <a:pt x="160286" y="0"/>
                  <a:pt x="159753" y="267"/>
                  <a:pt x="159486" y="1334"/>
                </a:cubicBezTo>
                <a:lnTo>
                  <a:pt x="157620" y="7201"/>
                </a:lnTo>
                <a:cubicBezTo>
                  <a:pt x="167221" y="10135"/>
                  <a:pt x="175489" y="14669"/>
                  <a:pt x="180556" y="20269"/>
                </a:cubicBezTo>
                <a:lnTo>
                  <a:pt x="180556" y="77077"/>
                </a:lnTo>
                <a:cubicBezTo>
                  <a:pt x="166955" y="77877"/>
                  <a:pt x="146419" y="78143"/>
                  <a:pt x="137617" y="78143"/>
                </a:cubicBezTo>
                <a:cubicBezTo>
                  <a:pt x="133617" y="78143"/>
                  <a:pt x="129350" y="77877"/>
                  <a:pt x="125083" y="77610"/>
                </a:cubicBezTo>
                <a:cubicBezTo>
                  <a:pt x="125616" y="67742"/>
                  <a:pt x="126149" y="58407"/>
                  <a:pt x="126416" y="49606"/>
                </a:cubicBezTo>
                <a:lnTo>
                  <a:pt x="129883" y="41606"/>
                </a:lnTo>
                <a:cubicBezTo>
                  <a:pt x="130417" y="40272"/>
                  <a:pt x="130150" y="39472"/>
                  <a:pt x="129350" y="38671"/>
                </a:cubicBezTo>
                <a:cubicBezTo>
                  <a:pt x="126949" y="36805"/>
                  <a:pt x="121348" y="33872"/>
                  <a:pt x="118414" y="32271"/>
                </a:cubicBezTo>
                <a:cubicBezTo>
                  <a:pt x="117349" y="31738"/>
                  <a:pt x="115481" y="31738"/>
                  <a:pt x="114414" y="32271"/>
                </a:cubicBezTo>
                <a:lnTo>
                  <a:pt x="105880" y="37338"/>
                </a:lnTo>
                <a:cubicBezTo>
                  <a:pt x="88011" y="38405"/>
                  <a:pt x="51206" y="38938"/>
                  <a:pt x="32804" y="38671"/>
                </a:cubicBezTo>
                <a:cubicBezTo>
                  <a:pt x="25871" y="37338"/>
                  <a:pt x="11202" y="36271"/>
                  <a:pt x="3733" y="36271"/>
                </a:cubicBezTo>
                <a:cubicBezTo>
                  <a:pt x="2133" y="36271"/>
                  <a:pt x="1600" y="36538"/>
                  <a:pt x="1067" y="37338"/>
                </a:cubicBezTo>
                <a:lnTo>
                  <a:pt x="0" y="42673"/>
                </a:lnTo>
                <a:cubicBezTo>
                  <a:pt x="5335" y="44272"/>
                  <a:pt x="10936" y="47472"/>
                  <a:pt x="13869" y="50406"/>
                </a:cubicBezTo>
                <a:lnTo>
                  <a:pt x="20002" y="136551"/>
                </a:lnTo>
                <a:cubicBezTo>
                  <a:pt x="20270" y="141084"/>
                  <a:pt x="20803" y="146418"/>
                  <a:pt x="21870" y="150153"/>
                </a:cubicBezTo>
                <a:lnTo>
                  <a:pt x="31204" y="150153"/>
                </a:lnTo>
                <a:cubicBezTo>
                  <a:pt x="32804" y="146685"/>
                  <a:pt x="33871" y="142951"/>
                  <a:pt x="34137" y="137884"/>
                </a:cubicBezTo>
                <a:moveTo>
                  <a:pt x="107480" y="125082"/>
                </a:moveTo>
                <a:lnTo>
                  <a:pt x="102946" y="126682"/>
                </a:lnTo>
                <a:cubicBezTo>
                  <a:pt x="87211" y="127216"/>
                  <a:pt x="53608" y="127750"/>
                  <a:pt x="34137" y="127750"/>
                </a:cubicBezTo>
                <a:lnTo>
                  <a:pt x="32271" y="48806"/>
                </a:lnTo>
                <a:cubicBezTo>
                  <a:pt x="56007" y="48006"/>
                  <a:pt x="84811" y="47740"/>
                  <a:pt x="108547" y="4774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5" name="Freeform 205"/>
          <p:cNvSpPr/>
          <p:nvPr/>
        </p:nvSpPr>
        <p:spPr>
          <a:xfrm>
            <a:off x="11080511" y="8002728"/>
            <a:ext cx="203758" cy="255765"/>
          </a:xfrm>
          <a:custGeom>
            <a:avLst/>
            <a:gdLst>
              <a:gd name="connsiteX0" fmla="*/ 163753 w 203758"/>
              <a:gd name="connsiteY0" fmla="*/ 6934 h 255765"/>
              <a:gd name="connsiteX1" fmla="*/ 186689 w 203758"/>
              <a:gd name="connsiteY1" fmla="*/ 20269 h 255765"/>
              <a:gd name="connsiteX2" fmla="*/ 186689 w 203758"/>
              <a:gd name="connsiteY2" fmla="*/ 105080 h 255765"/>
              <a:gd name="connsiteX3" fmla="*/ 146151 w 203758"/>
              <a:gd name="connsiteY3" fmla="*/ 106413 h 255765"/>
              <a:gd name="connsiteX4" fmla="*/ 124816 w 203758"/>
              <a:gd name="connsiteY4" fmla="*/ 105080 h 255765"/>
              <a:gd name="connsiteX5" fmla="*/ 123482 w 203758"/>
              <a:gd name="connsiteY5" fmla="*/ 107747 h 255765"/>
              <a:gd name="connsiteX6" fmla="*/ 124282 w 203758"/>
              <a:gd name="connsiteY6" fmla="*/ 110414 h 255765"/>
              <a:gd name="connsiteX7" fmla="*/ 143750 w 203758"/>
              <a:gd name="connsiteY7" fmla="*/ 121348 h 255765"/>
              <a:gd name="connsiteX8" fmla="*/ 160819 w 203758"/>
              <a:gd name="connsiteY8" fmla="*/ 116815 h 255765"/>
              <a:gd name="connsiteX9" fmla="*/ 186689 w 203758"/>
              <a:gd name="connsiteY9" fmla="*/ 115481 h 255765"/>
              <a:gd name="connsiteX10" fmla="*/ 186689 w 203758"/>
              <a:gd name="connsiteY10" fmla="*/ 209093 h 255765"/>
              <a:gd name="connsiteX11" fmla="*/ 187756 w 203758"/>
              <a:gd name="connsiteY11" fmla="*/ 255765 h 255765"/>
              <a:gd name="connsiteX12" fmla="*/ 197624 w 203758"/>
              <a:gd name="connsiteY12" fmla="*/ 255765 h 255765"/>
              <a:gd name="connsiteX13" fmla="*/ 202958 w 203758"/>
              <a:gd name="connsiteY13" fmla="*/ 202959 h 255765"/>
              <a:gd name="connsiteX14" fmla="*/ 202958 w 203758"/>
              <a:gd name="connsiteY14" fmla="*/ 25070 h 255765"/>
              <a:gd name="connsiteX15" fmla="*/ 203758 w 203758"/>
              <a:gd name="connsiteY15" fmla="*/ 11468 h 255765"/>
              <a:gd name="connsiteX16" fmla="*/ 200557 w 203758"/>
              <a:gd name="connsiteY16" fmla="*/ 6400 h 255765"/>
              <a:gd name="connsiteX17" fmla="*/ 168287 w 203758"/>
              <a:gd name="connsiteY17" fmla="*/ 0 h 255765"/>
              <a:gd name="connsiteX18" fmla="*/ 165619 w 203758"/>
              <a:gd name="connsiteY18" fmla="*/ 1334 h 255765"/>
              <a:gd name="connsiteX20" fmla="*/ 122682 w 203758"/>
              <a:gd name="connsiteY20" fmla="*/ 148019 h 255765"/>
              <a:gd name="connsiteX21" fmla="*/ 91744 w 203758"/>
              <a:gd name="connsiteY21" fmla="*/ 116015 h 255765"/>
              <a:gd name="connsiteX22" fmla="*/ 126681 w 203758"/>
              <a:gd name="connsiteY22" fmla="*/ 57341 h 255765"/>
              <a:gd name="connsiteX23" fmla="*/ 132016 w 203758"/>
              <a:gd name="connsiteY23" fmla="*/ 50406 h 255765"/>
              <a:gd name="connsiteX24" fmla="*/ 131749 w 203758"/>
              <a:gd name="connsiteY24" fmla="*/ 47206 h 255765"/>
              <a:gd name="connsiteX25" fmla="*/ 120548 w 203758"/>
              <a:gd name="connsiteY25" fmla="*/ 41872 h 255765"/>
              <a:gd name="connsiteX26" fmla="*/ 116281 w 203758"/>
              <a:gd name="connsiteY26" fmla="*/ 41872 h 255765"/>
              <a:gd name="connsiteX27" fmla="*/ 108013 w 203758"/>
              <a:gd name="connsiteY27" fmla="*/ 46139 h 255765"/>
              <a:gd name="connsiteX28" fmla="*/ 32003 w 203758"/>
              <a:gd name="connsiteY28" fmla="*/ 47472 h 255765"/>
              <a:gd name="connsiteX29" fmla="*/ 10134 w 203758"/>
              <a:gd name="connsiteY29" fmla="*/ 45872 h 255765"/>
              <a:gd name="connsiteX30" fmla="*/ 8534 w 203758"/>
              <a:gd name="connsiteY30" fmla="*/ 48806 h 255765"/>
              <a:gd name="connsiteX31" fmla="*/ 9334 w 203758"/>
              <a:gd name="connsiteY31" fmla="*/ 50940 h 255765"/>
              <a:gd name="connsiteX32" fmla="*/ 28803 w 203758"/>
              <a:gd name="connsiteY32" fmla="*/ 61341 h 255765"/>
              <a:gd name="connsiteX33" fmla="*/ 48805 w 203758"/>
              <a:gd name="connsiteY33" fmla="*/ 57341 h 255765"/>
              <a:gd name="connsiteX34" fmla="*/ 106145 w 203758"/>
              <a:gd name="connsiteY34" fmla="*/ 56274 h 255765"/>
              <a:gd name="connsiteX35" fmla="*/ 1066 w 203758"/>
              <a:gd name="connsiteY35" fmla="*/ 184823 h 255765"/>
              <a:gd name="connsiteX36" fmla="*/ 800 w 203758"/>
              <a:gd name="connsiteY36" fmla="*/ 186957 h 255765"/>
              <a:gd name="connsiteX37" fmla="*/ 3733 w 203758"/>
              <a:gd name="connsiteY37" fmla="*/ 189624 h 255765"/>
              <a:gd name="connsiteX38" fmla="*/ 5866 w 203758"/>
              <a:gd name="connsiteY38" fmla="*/ 189357 h 255765"/>
              <a:gd name="connsiteX39" fmla="*/ 84275 w 203758"/>
              <a:gd name="connsiteY39" fmla="*/ 124549 h 255765"/>
              <a:gd name="connsiteX40" fmla="*/ 130949 w 203758"/>
              <a:gd name="connsiteY40" fmla="*/ 177622 h 255765"/>
              <a:gd name="connsiteX41" fmla="*/ 136550 w 203758"/>
              <a:gd name="connsiteY41" fmla="*/ 182156 h 255765"/>
              <a:gd name="connsiteX42" fmla="*/ 144818 w 203758"/>
              <a:gd name="connsiteY42" fmla="*/ 178956 h 255765"/>
              <a:gd name="connsiteX43" fmla="*/ 144018 w 203758"/>
              <a:gd name="connsiteY43" fmla="*/ 172021 h 255765"/>
              <a:gd name="connsiteX44" fmla="*/ 133616 w 203758"/>
              <a:gd name="connsiteY44" fmla="*/ 152553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03758" h="255765">
                <a:moveTo>
                  <a:pt x="163753" y="6934"/>
                </a:moveTo>
                <a:cubicBezTo>
                  <a:pt x="173354" y="10135"/>
                  <a:pt x="181888" y="14669"/>
                  <a:pt x="186689" y="20269"/>
                </a:cubicBezTo>
                <a:lnTo>
                  <a:pt x="186689" y="105080"/>
                </a:lnTo>
                <a:cubicBezTo>
                  <a:pt x="174688" y="105880"/>
                  <a:pt x="154685" y="106413"/>
                  <a:pt x="146151" y="106413"/>
                </a:cubicBezTo>
                <a:cubicBezTo>
                  <a:pt x="139483" y="106413"/>
                  <a:pt x="131482" y="105880"/>
                  <a:pt x="124816" y="105080"/>
                </a:cubicBezTo>
                <a:lnTo>
                  <a:pt x="123482" y="107747"/>
                </a:lnTo>
                <a:cubicBezTo>
                  <a:pt x="122948" y="108814"/>
                  <a:pt x="123482" y="109348"/>
                  <a:pt x="124282" y="110414"/>
                </a:cubicBezTo>
                <a:cubicBezTo>
                  <a:pt x="129615" y="114415"/>
                  <a:pt x="136283" y="118415"/>
                  <a:pt x="143750" y="121348"/>
                </a:cubicBezTo>
                <a:cubicBezTo>
                  <a:pt x="148551" y="118949"/>
                  <a:pt x="155752" y="117348"/>
                  <a:pt x="160819" y="116815"/>
                </a:cubicBezTo>
                <a:cubicBezTo>
                  <a:pt x="165886" y="116281"/>
                  <a:pt x="178422" y="115748"/>
                  <a:pt x="186689" y="115481"/>
                </a:cubicBezTo>
                <a:lnTo>
                  <a:pt x="186689" y="209093"/>
                </a:lnTo>
                <a:cubicBezTo>
                  <a:pt x="186689" y="220561"/>
                  <a:pt x="187223" y="244297"/>
                  <a:pt x="187756" y="255765"/>
                </a:cubicBezTo>
                <a:lnTo>
                  <a:pt x="197624" y="255765"/>
                </a:lnTo>
                <a:cubicBezTo>
                  <a:pt x="200825" y="241097"/>
                  <a:pt x="202958" y="217894"/>
                  <a:pt x="202958" y="202959"/>
                </a:cubicBezTo>
                <a:lnTo>
                  <a:pt x="202958" y="25070"/>
                </a:lnTo>
                <a:lnTo>
                  <a:pt x="203758" y="11468"/>
                </a:lnTo>
                <a:cubicBezTo>
                  <a:pt x="203758" y="9068"/>
                  <a:pt x="202958" y="7201"/>
                  <a:pt x="200557" y="6400"/>
                </a:cubicBezTo>
                <a:cubicBezTo>
                  <a:pt x="193356" y="3734"/>
                  <a:pt x="177355" y="267"/>
                  <a:pt x="168287" y="0"/>
                </a:cubicBezTo>
                <a:cubicBezTo>
                  <a:pt x="166419" y="0"/>
                  <a:pt x="165886" y="267"/>
                  <a:pt x="165619" y="1334"/>
                </a:cubicBezTo>
                <a:moveTo>
                  <a:pt x="122682" y="148019"/>
                </a:moveTo>
                <a:lnTo>
                  <a:pt x="91744" y="116015"/>
                </a:lnTo>
                <a:cubicBezTo>
                  <a:pt x="107479" y="96545"/>
                  <a:pt x="119747" y="76543"/>
                  <a:pt x="126681" y="57341"/>
                </a:cubicBezTo>
                <a:lnTo>
                  <a:pt x="132016" y="50406"/>
                </a:lnTo>
                <a:cubicBezTo>
                  <a:pt x="132816" y="49340"/>
                  <a:pt x="132816" y="48006"/>
                  <a:pt x="131749" y="47206"/>
                </a:cubicBezTo>
                <a:cubicBezTo>
                  <a:pt x="129349" y="45872"/>
                  <a:pt x="123482" y="43206"/>
                  <a:pt x="120548" y="41872"/>
                </a:cubicBezTo>
                <a:cubicBezTo>
                  <a:pt x="119481" y="41339"/>
                  <a:pt x="117613" y="41339"/>
                  <a:pt x="116281" y="41872"/>
                </a:cubicBezTo>
                <a:lnTo>
                  <a:pt x="108013" y="46139"/>
                </a:lnTo>
                <a:cubicBezTo>
                  <a:pt x="93344" y="46672"/>
                  <a:pt x="41872" y="47472"/>
                  <a:pt x="32003" y="47472"/>
                </a:cubicBezTo>
                <a:cubicBezTo>
                  <a:pt x="25869" y="47472"/>
                  <a:pt x="16801" y="46940"/>
                  <a:pt x="10134" y="45872"/>
                </a:cubicBezTo>
                <a:lnTo>
                  <a:pt x="8534" y="48806"/>
                </a:lnTo>
                <a:cubicBezTo>
                  <a:pt x="8266" y="49340"/>
                  <a:pt x="8534" y="50140"/>
                  <a:pt x="9334" y="50940"/>
                </a:cubicBezTo>
                <a:cubicBezTo>
                  <a:pt x="14667" y="54940"/>
                  <a:pt x="22135" y="58941"/>
                  <a:pt x="28803" y="61341"/>
                </a:cubicBezTo>
                <a:cubicBezTo>
                  <a:pt x="33603" y="59475"/>
                  <a:pt x="43738" y="57607"/>
                  <a:pt x="48805" y="57341"/>
                </a:cubicBezTo>
                <a:cubicBezTo>
                  <a:pt x="56273" y="56807"/>
                  <a:pt x="90944" y="56007"/>
                  <a:pt x="106145" y="56274"/>
                </a:cubicBezTo>
                <a:cubicBezTo>
                  <a:pt x="89077" y="99213"/>
                  <a:pt x="51206" y="147485"/>
                  <a:pt x="1066" y="184823"/>
                </a:cubicBezTo>
                <a:cubicBezTo>
                  <a:pt x="0" y="185624"/>
                  <a:pt x="0" y="186424"/>
                  <a:pt x="800" y="186957"/>
                </a:cubicBezTo>
                <a:lnTo>
                  <a:pt x="3733" y="189624"/>
                </a:lnTo>
                <a:cubicBezTo>
                  <a:pt x="4266" y="189891"/>
                  <a:pt x="4800" y="189891"/>
                  <a:pt x="5866" y="189357"/>
                </a:cubicBezTo>
                <a:cubicBezTo>
                  <a:pt x="35471" y="171755"/>
                  <a:pt x="62674" y="149085"/>
                  <a:pt x="84275" y="124549"/>
                </a:cubicBezTo>
                <a:lnTo>
                  <a:pt x="130949" y="177622"/>
                </a:lnTo>
                <a:cubicBezTo>
                  <a:pt x="132816" y="179756"/>
                  <a:pt x="134950" y="181890"/>
                  <a:pt x="136550" y="182156"/>
                </a:cubicBezTo>
                <a:cubicBezTo>
                  <a:pt x="139216" y="183490"/>
                  <a:pt x="143484" y="181890"/>
                  <a:pt x="144818" y="178956"/>
                </a:cubicBezTo>
                <a:cubicBezTo>
                  <a:pt x="145617" y="177622"/>
                  <a:pt x="145351" y="175222"/>
                  <a:pt x="144018" y="172021"/>
                </a:cubicBezTo>
                <a:cubicBezTo>
                  <a:pt x="142150" y="167222"/>
                  <a:pt x="137350" y="158687"/>
                  <a:pt x="133616" y="15255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6" name="Freeform 206"/>
          <p:cNvSpPr/>
          <p:nvPr/>
        </p:nvSpPr>
        <p:spPr>
          <a:xfrm>
            <a:off x="11383986" y="8012063"/>
            <a:ext cx="244830" cy="244830"/>
          </a:xfrm>
          <a:custGeom>
            <a:avLst/>
            <a:gdLst>
              <a:gd name="connsiteX0" fmla="*/ 26136 w 244830"/>
              <a:gd name="connsiteY0" fmla="*/ 106146 h 244830"/>
              <a:gd name="connsiteX1" fmla="*/ 28536 w 244830"/>
              <a:gd name="connsiteY1" fmla="*/ 105880 h 244830"/>
              <a:gd name="connsiteX2" fmla="*/ 119214 w 244830"/>
              <a:gd name="connsiteY2" fmla="*/ 48539 h 244830"/>
              <a:gd name="connsiteX3" fmla="*/ 208025 w 244830"/>
              <a:gd name="connsiteY3" fmla="*/ 94145 h 244830"/>
              <a:gd name="connsiteX4" fmla="*/ 214960 w 244830"/>
              <a:gd name="connsiteY4" fmla="*/ 96545 h 244830"/>
              <a:gd name="connsiteX5" fmla="*/ 220827 w 244830"/>
              <a:gd name="connsiteY5" fmla="*/ 90677 h 244830"/>
              <a:gd name="connsiteX6" fmla="*/ 217094 w 244830"/>
              <a:gd name="connsiteY6" fmla="*/ 84544 h 244830"/>
              <a:gd name="connsiteX7" fmla="*/ 198157 w 244830"/>
              <a:gd name="connsiteY7" fmla="*/ 70408 h 244830"/>
              <a:gd name="connsiteX8" fmla="*/ 180555 w 244830"/>
              <a:gd name="connsiteY8" fmla="*/ 67208 h 244830"/>
              <a:gd name="connsiteX9" fmla="*/ 126416 w 244830"/>
              <a:gd name="connsiteY9" fmla="*/ 40538 h 244830"/>
              <a:gd name="connsiteX10" fmla="*/ 140816 w 244830"/>
              <a:gd name="connsiteY10" fmla="*/ 19469 h 244830"/>
              <a:gd name="connsiteX11" fmla="*/ 142418 w 244830"/>
              <a:gd name="connsiteY11" fmla="*/ 13601 h 244830"/>
              <a:gd name="connsiteX12" fmla="*/ 139216 w 244830"/>
              <a:gd name="connsiteY12" fmla="*/ 8534 h 244830"/>
              <a:gd name="connsiteX13" fmla="*/ 112280 w 244830"/>
              <a:gd name="connsiteY13" fmla="*/ 266 h 244830"/>
              <a:gd name="connsiteX14" fmla="*/ 108813 w 244830"/>
              <a:gd name="connsiteY14" fmla="*/ 1333 h 244830"/>
              <a:gd name="connsiteX15" fmla="*/ 105613 w 244830"/>
              <a:gd name="connsiteY15" fmla="*/ 6400 h 244830"/>
              <a:gd name="connsiteX16" fmla="*/ 120281 w 244830"/>
              <a:gd name="connsiteY16" fmla="*/ 17602 h 244830"/>
              <a:gd name="connsiteX17" fmla="*/ 24269 w 244830"/>
              <a:gd name="connsiteY17" fmla="*/ 100812 h 244830"/>
              <a:gd name="connsiteX18" fmla="*/ 23469 w 244830"/>
              <a:gd name="connsiteY18" fmla="*/ 103212 h 244830"/>
              <a:gd name="connsiteX20" fmla="*/ 203225 w 244830"/>
              <a:gd name="connsiteY20" fmla="*/ 130149 h 244830"/>
              <a:gd name="connsiteX21" fmla="*/ 30669 w 244830"/>
              <a:gd name="connsiteY21" fmla="*/ 132816 h 244830"/>
              <a:gd name="connsiteX22" fmla="*/ 2133 w 244830"/>
              <a:gd name="connsiteY22" fmla="*/ 130149 h 244830"/>
              <a:gd name="connsiteX23" fmla="*/ 266 w 244830"/>
              <a:gd name="connsiteY23" fmla="*/ 133883 h 244830"/>
              <a:gd name="connsiteX24" fmla="*/ 1066 w 244830"/>
              <a:gd name="connsiteY24" fmla="*/ 136017 h 244830"/>
              <a:gd name="connsiteX25" fmla="*/ 26403 w 244830"/>
              <a:gd name="connsiteY25" fmla="*/ 148818 h 244830"/>
              <a:gd name="connsiteX26" fmla="*/ 52273 w 244830"/>
              <a:gd name="connsiteY26" fmla="*/ 143751 h 244830"/>
              <a:gd name="connsiteX27" fmla="*/ 114413 w 244830"/>
              <a:gd name="connsiteY27" fmla="*/ 142418 h 244830"/>
              <a:gd name="connsiteX28" fmla="*/ 114413 w 244830"/>
              <a:gd name="connsiteY28" fmla="*/ 197624 h 244830"/>
              <a:gd name="connsiteX29" fmla="*/ 115481 w 244830"/>
              <a:gd name="connsiteY29" fmla="*/ 244830 h 244830"/>
              <a:gd name="connsiteX30" fmla="*/ 125349 w 244830"/>
              <a:gd name="connsiteY30" fmla="*/ 244830 h 244830"/>
              <a:gd name="connsiteX31" fmla="*/ 130682 w 244830"/>
              <a:gd name="connsiteY31" fmla="*/ 192291 h 244830"/>
              <a:gd name="connsiteX32" fmla="*/ 130682 w 244830"/>
              <a:gd name="connsiteY32" fmla="*/ 142150 h 244830"/>
              <a:gd name="connsiteX33" fmla="*/ 209359 w 244830"/>
              <a:gd name="connsiteY33" fmla="*/ 141618 h 244830"/>
              <a:gd name="connsiteX34" fmla="*/ 239497 w 244830"/>
              <a:gd name="connsiteY34" fmla="*/ 142951 h 244830"/>
              <a:gd name="connsiteX35" fmla="*/ 244830 w 244830"/>
              <a:gd name="connsiteY35" fmla="*/ 134150 h 244830"/>
              <a:gd name="connsiteX36" fmla="*/ 241363 w 244830"/>
              <a:gd name="connsiteY36" fmla="*/ 130149 h 244830"/>
              <a:gd name="connsiteX37" fmla="*/ 212560 w 244830"/>
              <a:gd name="connsiteY37" fmla="*/ 126416 h 2448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44830" h="244830">
                <a:moveTo>
                  <a:pt x="26136" y="106146"/>
                </a:moveTo>
                <a:cubicBezTo>
                  <a:pt x="26936" y="106413"/>
                  <a:pt x="27470" y="106413"/>
                  <a:pt x="28536" y="105880"/>
                </a:cubicBezTo>
                <a:cubicBezTo>
                  <a:pt x="65341" y="92278"/>
                  <a:pt x="97079" y="72275"/>
                  <a:pt x="119214" y="48539"/>
                </a:cubicBezTo>
                <a:lnTo>
                  <a:pt x="208025" y="94145"/>
                </a:lnTo>
                <a:cubicBezTo>
                  <a:pt x="210426" y="95478"/>
                  <a:pt x="213360" y="96545"/>
                  <a:pt x="214960" y="96545"/>
                </a:cubicBezTo>
                <a:cubicBezTo>
                  <a:pt x="217627" y="96278"/>
                  <a:pt x="220827" y="93611"/>
                  <a:pt x="220827" y="90677"/>
                </a:cubicBezTo>
                <a:cubicBezTo>
                  <a:pt x="220827" y="89078"/>
                  <a:pt x="219760" y="86944"/>
                  <a:pt x="217094" y="84544"/>
                </a:cubicBezTo>
                <a:cubicBezTo>
                  <a:pt x="213360" y="80809"/>
                  <a:pt x="204558" y="74409"/>
                  <a:pt x="198157" y="70408"/>
                </a:cubicBezTo>
                <a:lnTo>
                  <a:pt x="180555" y="67208"/>
                </a:lnTo>
                <a:lnTo>
                  <a:pt x="126416" y="40538"/>
                </a:lnTo>
                <a:cubicBezTo>
                  <a:pt x="132016" y="33871"/>
                  <a:pt x="136816" y="26670"/>
                  <a:pt x="140816" y="19469"/>
                </a:cubicBezTo>
                <a:cubicBezTo>
                  <a:pt x="141618" y="18135"/>
                  <a:pt x="142418" y="16268"/>
                  <a:pt x="142418" y="13601"/>
                </a:cubicBezTo>
                <a:cubicBezTo>
                  <a:pt x="142418" y="11468"/>
                  <a:pt x="141618" y="9601"/>
                  <a:pt x="139216" y="8534"/>
                </a:cubicBezTo>
                <a:cubicBezTo>
                  <a:pt x="133883" y="5334"/>
                  <a:pt x="121348" y="1600"/>
                  <a:pt x="112280" y="266"/>
                </a:cubicBezTo>
                <a:cubicBezTo>
                  <a:pt x="110413" y="0"/>
                  <a:pt x="109613" y="266"/>
                  <a:pt x="108813" y="1333"/>
                </a:cubicBezTo>
                <a:lnTo>
                  <a:pt x="105613" y="6400"/>
                </a:lnTo>
                <a:cubicBezTo>
                  <a:pt x="111747" y="9334"/>
                  <a:pt x="117347" y="13868"/>
                  <a:pt x="120281" y="17602"/>
                </a:cubicBezTo>
                <a:cubicBezTo>
                  <a:pt x="104013" y="47739"/>
                  <a:pt x="68542" y="79209"/>
                  <a:pt x="24269" y="100812"/>
                </a:cubicBezTo>
                <a:cubicBezTo>
                  <a:pt x="23203" y="101612"/>
                  <a:pt x="22935" y="102412"/>
                  <a:pt x="23469" y="103212"/>
                </a:cubicBezTo>
                <a:moveTo>
                  <a:pt x="203225" y="130149"/>
                </a:moveTo>
                <a:cubicBezTo>
                  <a:pt x="184822" y="131483"/>
                  <a:pt x="46672" y="133083"/>
                  <a:pt x="30669" y="132816"/>
                </a:cubicBezTo>
                <a:cubicBezTo>
                  <a:pt x="22669" y="132816"/>
                  <a:pt x="10668" y="131749"/>
                  <a:pt x="2133" y="130149"/>
                </a:cubicBezTo>
                <a:lnTo>
                  <a:pt x="266" y="133883"/>
                </a:lnTo>
                <a:cubicBezTo>
                  <a:pt x="0" y="134683"/>
                  <a:pt x="266" y="135483"/>
                  <a:pt x="1066" y="136017"/>
                </a:cubicBezTo>
                <a:cubicBezTo>
                  <a:pt x="7466" y="141084"/>
                  <a:pt x="16802" y="145884"/>
                  <a:pt x="26403" y="148818"/>
                </a:cubicBezTo>
                <a:cubicBezTo>
                  <a:pt x="32538" y="146684"/>
                  <a:pt x="45605" y="144284"/>
                  <a:pt x="52273" y="143751"/>
                </a:cubicBezTo>
                <a:cubicBezTo>
                  <a:pt x="58141" y="143484"/>
                  <a:pt x="84810" y="142951"/>
                  <a:pt x="114413" y="142418"/>
                </a:cubicBezTo>
                <a:lnTo>
                  <a:pt x="114413" y="197624"/>
                </a:lnTo>
                <a:cubicBezTo>
                  <a:pt x="114413" y="209893"/>
                  <a:pt x="114947" y="232828"/>
                  <a:pt x="115481" y="244830"/>
                </a:cubicBezTo>
                <a:lnTo>
                  <a:pt x="125349" y="244830"/>
                </a:lnTo>
                <a:cubicBezTo>
                  <a:pt x="128549" y="230695"/>
                  <a:pt x="130682" y="205892"/>
                  <a:pt x="130682" y="192291"/>
                </a:cubicBezTo>
                <a:lnTo>
                  <a:pt x="130682" y="142150"/>
                </a:lnTo>
                <a:cubicBezTo>
                  <a:pt x="165353" y="141884"/>
                  <a:pt x="200291" y="141618"/>
                  <a:pt x="209359" y="141618"/>
                </a:cubicBezTo>
                <a:cubicBezTo>
                  <a:pt x="217360" y="141618"/>
                  <a:pt x="232563" y="142150"/>
                  <a:pt x="239497" y="142951"/>
                </a:cubicBezTo>
                <a:cubicBezTo>
                  <a:pt x="241897" y="141884"/>
                  <a:pt x="244830" y="138150"/>
                  <a:pt x="244830" y="134150"/>
                </a:cubicBezTo>
                <a:cubicBezTo>
                  <a:pt x="244830" y="132016"/>
                  <a:pt x="243497" y="130683"/>
                  <a:pt x="241363" y="130149"/>
                </a:cubicBezTo>
                <a:cubicBezTo>
                  <a:pt x="235496" y="128015"/>
                  <a:pt x="221894" y="126682"/>
                  <a:pt x="212560" y="1264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7" name="Freeform 207"/>
          <p:cNvSpPr/>
          <p:nvPr/>
        </p:nvSpPr>
        <p:spPr>
          <a:xfrm>
            <a:off x="11640551" y="8002728"/>
            <a:ext cx="203758" cy="255765"/>
          </a:xfrm>
          <a:custGeom>
            <a:avLst/>
            <a:gdLst>
              <a:gd name="connsiteX0" fmla="*/ 163753 w 203758"/>
              <a:gd name="connsiteY0" fmla="*/ 6934 h 255765"/>
              <a:gd name="connsiteX1" fmla="*/ 186689 w 203758"/>
              <a:gd name="connsiteY1" fmla="*/ 20269 h 255765"/>
              <a:gd name="connsiteX2" fmla="*/ 186689 w 203758"/>
              <a:gd name="connsiteY2" fmla="*/ 105080 h 255765"/>
              <a:gd name="connsiteX3" fmla="*/ 146151 w 203758"/>
              <a:gd name="connsiteY3" fmla="*/ 106413 h 255765"/>
              <a:gd name="connsiteX4" fmla="*/ 124816 w 203758"/>
              <a:gd name="connsiteY4" fmla="*/ 105080 h 255765"/>
              <a:gd name="connsiteX5" fmla="*/ 123482 w 203758"/>
              <a:gd name="connsiteY5" fmla="*/ 107747 h 255765"/>
              <a:gd name="connsiteX6" fmla="*/ 124282 w 203758"/>
              <a:gd name="connsiteY6" fmla="*/ 110414 h 255765"/>
              <a:gd name="connsiteX7" fmla="*/ 143750 w 203758"/>
              <a:gd name="connsiteY7" fmla="*/ 121348 h 255765"/>
              <a:gd name="connsiteX8" fmla="*/ 160819 w 203758"/>
              <a:gd name="connsiteY8" fmla="*/ 116815 h 255765"/>
              <a:gd name="connsiteX9" fmla="*/ 186689 w 203758"/>
              <a:gd name="connsiteY9" fmla="*/ 115481 h 255765"/>
              <a:gd name="connsiteX10" fmla="*/ 186689 w 203758"/>
              <a:gd name="connsiteY10" fmla="*/ 209093 h 255765"/>
              <a:gd name="connsiteX11" fmla="*/ 187756 w 203758"/>
              <a:gd name="connsiteY11" fmla="*/ 255765 h 255765"/>
              <a:gd name="connsiteX12" fmla="*/ 197624 w 203758"/>
              <a:gd name="connsiteY12" fmla="*/ 255765 h 255765"/>
              <a:gd name="connsiteX13" fmla="*/ 202958 w 203758"/>
              <a:gd name="connsiteY13" fmla="*/ 202959 h 255765"/>
              <a:gd name="connsiteX14" fmla="*/ 202958 w 203758"/>
              <a:gd name="connsiteY14" fmla="*/ 25070 h 255765"/>
              <a:gd name="connsiteX15" fmla="*/ 203758 w 203758"/>
              <a:gd name="connsiteY15" fmla="*/ 11468 h 255765"/>
              <a:gd name="connsiteX16" fmla="*/ 200557 w 203758"/>
              <a:gd name="connsiteY16" fmla="*/ 6400 h 255765"/>
              <a:gd name="connsiteX17" fmla="*/ 168287 w 203758"/>
              <a:gd name="connsiteY17" fmla="*/ 0 h 255765"/>
              <a:gd name="connsiteX18" fmla="*/ 165619 w 203758"/>
              <a:gd name="connsiteY18" fmla="*/ 1334 h 255765"/>
              <a:gd name="connsiteX20" fmla="*/ 122682 w 203758"/>
              <a:gd name="connsiteY20" fmla="*/ 148019 h 255765"/>
              <a:gd name="connsiteX21" fmla="*/ 91744 w 203758"/>
              <a:gd name="connsiteY21" fmla="*/ 116015 h 255765"/>
              <a:gd name="connsiteX22" fmla="*/ 126681 w 203758"/>
              <a:gd name="connsiteY22" fmla="*/ 57341 h 255765"/>
              <a:gd name="connsiteX23" fmla="*/ 132016 w 203758"/>
              <a:gd name="connsiteY23" fmla="*/ 50406 h 255765"/>
              <a:gd name="connsiteX24" fmla="*/ 131749 w 203758"/>
              <a:gd name="connsiteY24" fmla="*/ 47206 h 255765"/>
              <a:gd name="connsiteX25" fmla="*/ 120548 w 203758"/>
              <a:gd name="connsiteY25" fmla="*/ 41872 h 255765"/>
              <a:gd name="connsiteX26" fmla="*/ 116281 w 203758"/>
              <a:gd name="connsiteY26" fmla="*/ 41872 h 255765"/>
              <a:gd name="connsiteX27" fmla="*/ 108013 w 203758"/>
              <a:gd name="connsiteY27" fmla="*/ 46139 h 255765"/>
              <a:gd name="connsiteX28" fmla="*/ 32003 w 203758"/>
              <a:gd name="connsiteY28" fmla="*/ 47472 h 255765"/>
              <a:gd name="connsiteX29" fmla="*/ 10134 w 203758"/>
              <a:gd name="connsiteY29" fmla="*/ 45872 h 255765"/>
              <a:gd name="connsiteX30" fmla="*/ 8534 w 203758"/>
              <a:gd name="connsiteY30" fmla="*/ 48806 h 255765"/>
              <a:gd name="connsiteX31" fmla="*/ 9334 w 203758"/>
              <a:gd name="connsiteY31" fmla="*/ 50940 h 255765"/>
              <a:gd name="connsiteX32" fmla="*/ 28803 w 203758"/>
              <a:gd name="connsiteY32" fmla="*/ 61341 h 255765"/>
              <a:gd name="connsiteX33" fmla="*/ 48805 w 203758"/>
              <a:gd name="connsiteY33" fmla="*/ 57341 h 255765"/>
              <a:gd name="connsiteX34" fmla="*/ 106145 w 203758"/>
              <a:gd name="connsiteY34" fmla="*/ 56274 h 255765"/>
              <a:gd name="connsiteX35" fmla="*/ 1066 w 203758"/>
              <a:gd name="connsiteY35" fmla="*/ 184823 h 255765"/>
              <a:gd name="connsiteX36" fmla="*/ 800 w 203758"/>
              <a:gd name="connsiteY36" fmla="*/ 186957 h 255765"/>
              <a:gd name="connsiteX37" fmla="*/ 3733 w 203758"/>
              <a:gd name="connsiteY37" fmla="*/ 189624 h 255765"/>
              <a:gd name="connsiteX38" fmla="*/ 5866 w 203758"/>
              <a:gd name="connsiteY38" fmla="*/ 189357 h 255765"/>
              <a:gd name="connsiteX39" fmla="*/ 84275 w 203758"/>
              <a:gd name="connsiteY39" fmla="*/ 124549 h 255765"/>
              <a:gd name="connsiteX40" fmla="*/ 130949 w 203758"/>
              <a:gd name="connsiteY40" fmla="*/ 177622 h 255765"/>
              <a:gd name="connsiteX41" fmla="*/ 136550 w 203758"/>
              <a:gd name="connsiteY41" fmla="*/ 182156 h 255765"/>
              <a:gd name="connsiteX42" fmla="*/ 144818 w 203758"/>
              <a:gd name="connsiteY42" fmla="*/ 178956 h 255765"/>
              <a:gd name="connsiteX43" fmla="*/ 144018 w 203758"/>
              <a:gd name="connsiteY43" fmla="*/ 172021 h 255765"/>
              <a:gd name="connsiteX44" fmla="*/ 133616 w 203758"/>
              <a:gd name="connsiteY44" fmla="*/ 152553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03758" h="255765">
                <a:moveTo>
                  <a:pt x="163753" y="6934"/>
                </a:moveTo>
                <a:cubicBezTo>
                  <a:pt x="173354" y="10135"/>
                  <a:pt x="181888" y="14669"/>
                  <a:pt x="186689" y="20269"/>
                </a:cubicBezTo>
                <a:lnTo>
                  <a:pt x="186689" y="105080"/>
                </a:lnTo>
                <a:cubicBezTo>
                  <a:pt x="174688" y="105880"/>
                  <a:pt x="154685" y="106413"/>
                  <a:pt x="146151" y="106413"/>
                </a:cubicBezTo>
                <a:cubicBezTo>
                  <a:pt x="139483" y="106413"/>
                  <a:pt x="131482" y="105880"/>
                  <a:pt x="124816" y="105080"/>
                </a:cubicBezTo>
                <a:lnTo>
                  <a:pt x="123482" y="107747"/>
                </a:lnTo>
                <a:cubicBezTo>
                  <a:pt x="122948" y="108814"/>
                  <a:pt x="123482" y="109348"/>
                  <a:pt x="124282" y="110414"/>
                </a:cubicBezTo>
                <a:cubicBezTo>
                  <a:pt x="129615" y="114415"/>
                  <a:pt x="136283" y="118415"/>
                  <a:pt x="143750" y="121348"/>
                </a:cubicBezTo>
                <a:cubicBezTo>
                  <a:pt x="148551" y="118949"/>
                  <a:pt x="155752" y="117348"/>
                  <a:pt x="160819" y="116815"/>
                </a:cubicBezTo>
                <a:cubicBezTo>
                  <a:pt x="165886" y="116281"/>
                  <a:pt x="178422" y="115748"/>
                  <a:pt x="186689" y="115481"/>
                </a:cubicBezTo>
                <a:lnTo>
                  <a:pt x="186689" y="209093"/>
                </a:lnTo>
                <a:cubicBezTo>
                  <a:pt x="186689" y="220561"/>
                  <a:pt x="187223" y="244297"/>
                  <a:pt x="187756" y="255765"/>
                </a:cubicBezTo>
                <a:lnTo>
                  <a:pt x="197624" y="255765"/>
                </a:lnTo>
                <a:cubicBezTo>
                  <a:pt x="200825" y="241097"/>
                  <a:pt x="202958" y="217894"/>
                  <a:pt x="202958" y="202959"/>
                </a:cubicBezTo>
                <a:lnTo>
                  <a:pt x="202958" y="25070"/>
                </a:lnTo>
                <a:lnTo>
                  <a:pt x="203758" y="11468"/>
                </a:lnTo>
                <a:cubicBezTo>
                  <a:pt x="203758" y="9068"/>
                  <a:pt x="202958" y="7201"/>
                  <a:pt x="200557" y="6400"/>
                </a:cubicBezTo>
                <a:cubicBezTo>
                  <a:pt x="193356" y="3734"/>
                  <a:pt x="177355" y="267"/>
                  <a:pt x="168287" y="0"/>
                </a:cubicBezTo>
                <a:cubicBezTo>
                  <a:pt x="166419" y="0"/>
                  <a:pt x="165886" y="267"/>
                  <a:pt x="165619" y="1334"/>
                </a:cubicBezTo>
                <a:moveTo>
                  <a:pt x="122682" y="148019"/>
                </a:moveTo>
                <a:lnTo>
                  <a:pt x="91744" y="116015"/>
                </a:lnTo>
                <a:cubicBezTo>
                  <a:pt x="107479" y="96545"/>
                  <a:pt x="119747" y="76543"/>
                  <a:pt x="126681" y="57341"/>
                </a:cubicBezTo>
                <a:lnTo>
                  <a:pt x="132016" y="50406"/>
                </a:lnTo>
                <a:cubicBezTo>
                  <a:pt x="132816" y="49340"/>
                  <a:pt x="132816" y="48006"/>
                  <a:pt x="131749" y="47206"/>
                </a:cubicBezTo>
                <a:cubicBezTo>
                  <a:pt x="129349" y="45872"/>
                  <a:pt x="123482" y="43206"/>
                  <a:pt x="120548" y="41872"/>
                </a:cubicBezTo>
                <a:cubicBezTo>
                  <a:pt x="119481" y="41339"/>
                  <a:pt x="117613" y="41339"/>
                  <a:pt x="116281" y="41872"/>
                </a:cubicBezTo>
                <a:lnTo>
                  <a:pt x="108013" y="46139"/>
                </a:lnTo>
                <a:cubicBezTo>
                  <a:pt x="93344" y="46672"/>
                  <a:pt x="41872" y="47472"/>
                  <a:pt x="32003" y="47472"/>
                </a:cubicBezTo>
                <a:cubicBezTo>
                  <a:pt x="25869" y="47472"/>
                  <a:pt x="16801" y="46940"/>
                  <a:pt x="10134" y="45872"/>
                </a:cubicBezTo>
                <a:lnTo>
                  <a:pt x="8534" y="48806"/>
                </a:lnTo>
                <a:cubicBezTo>
                  <a:pt x="8266" y="49340"/>
                  <a:pt x="8534" y="50140"/>
                  <a:pt x="9334" y="50940"/>
                </a:cubicBezTo>
                <a:cubicBezTo>
                  <a:pt x="14667" y="54940"/>
                  <a:pt x="22135" y="58941"/>
                  <a:pt x="28803" y="61341"/>
                </a:cubicBezTo>
                <a:cubicBezTo>
                  <a:pt x="33603" y="59475"/>
                  <a:pt x="43738" y="57607"/>
                  <a:pt x="48805" y="57341"/>
                </a:cubicBezTo>
                <a:cubicBezTo>
                  <a:pt x="56273" y="56807"/>
                  <a:pt x="90944" y="56007"/>
                  <a:pt x="106145" y="56274"/>
                </a:cubicBezTo>
                <a:cubicBezTo>
                  <a:pt x="89077" y="99213"/>
                  <a:pt x="51206" y="147485"/>
                  <a:pt x="1066" y="184823"/>
                </a:cubicBezTo>
                <a:cubicBezTo>
                  <a:pt x="0" y="185624"/>
                  <a:pt x="0" y="186424"/>
                  <a:pt x="800" y="186957"/>
                </a:cubicBezTo>
                <a:lnTo>
                  <a:pt x="3733" y="189624"/>
                </a:lnTo>
                <a:cubicBezTo>
                  <a:pt x="4266" y="189891"/>
                  <a:pt x="4800" y="189891"/>
                  <a:pt x="5866" y="189357"/>
                </a:cubicBezTo>
                <a:cubicBezTo>
                  <a:pt x="35471" y="171755"/>
                  <a:pt x="62674" y="149085"/>
                  <a:pt x="84275" y="124549"/>
                </a:cubicBezTo>
                <a:lnTo>
                  <a:pt x="130949" y="177622"/>
                </a:lnTo>
                <a:cubicBezTo>
                  <a:pt x="132816" y="179756"/>
                  <a:pt x="134950" y="181890"/>
                  <a:pt x="136550" y="182156"/>
                </a:cubicBezTo>
                <a:cubicBezTo>
                  <a:pt x="139216" y="183490"/>
                  <a:pt x="143484" y="181890"/>
                  <a:pt x="144818" y="178956"/>
                </a:cubicBezTo>
                <a:cubicBezTo>
                  <a:pt x="145617" y="177622"/>
                  <a:pt x="145351" y="175222"/>
                  <a:pt x="144018" y="172021"/>
                </a:cubicBezTo>
                <a:cubicBezTo>
                  <a:pt x="142150" y="167222"/>
                  <a:pt x="137350" y="158687"/>
                  <a:pt x="133616" y="15255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8" name="Freeform 208"/>
          <p:cNvSpPr/>
          <p:nvPr/>
        </p:nvSpPr>
        <p:spPr>
          <a:xfrm>
            <a:off x="11944026" y="8018730"/>
            <a:ext cx="244830" cy="234429"/>
          </a:xfrm>
          <a:custGeom>
            <a:avLst/>
            <a:gdLst>
              <a:gd name="connsiteX0" fmla="*/ 203225 w 244830"/>
              <a:gd name="connsiteY0" fmla="*/ 101880 h 234429"/>
              <a:gd name="connsiteX1" fmla="*/ 30669 w 244830"/>
              <a:gd name="connsiteY1" fmla="*/ 104546 h 234429"/>
              <a:gd name="connsiteX2" fmla="*/ 2133 w 244830"/>
              <a:gd name="connsiteY2" fmla="*/ 101880 h 234429"/>
              <a:gd name="connsiteX3" fmla="*/ 266 w 244830"/>
              <a:gd name="connsiteY3" fmla="*/ 105346 h 234429"/>
              <a:gd name="connsiteX4" fmla="*/ 1066 w 244830"/>
              <a:gd name="connsiteY4" fmla="*/ 107479 h 234429"/>
              <a:gd name="connsiteX5" fmla="*/ 26403 w 244830"/>
              <a:gd name="connsiteY5" fmla="*/ 120282 h 234429"/>
              <a:gd name="connsiteX6" fmla="*/ 52272 w 244830"/>
              <a:gd name="connsiteY6" fmla="*/ 115214 h 234429"/>
              <a:gd name="connsiteX7" fmla="*/ 209359 w 244830"/>
              <a:gd name="connsiteY7" fmla="*/ 113081 h 234429"/>
              <a:gd name="connsiteX8" fmla="*/ 239495 w 244830"/>
              <a:gd name="connsiteY8" fmla="*/ 114414 h 234429"/>
              <a:gd name="connsiteX9" fmla="*/ 244830 w 244830"/>
              <a:gd name="connsiteY9" fmla="*/ 105613 h 234429"/>
              <a:gd name="connsiteX10" fmla="*/ 241363 w 244830"/>
              <a:gd name="connsiteY10" fmla="*/ 101613 h 234429"/>
              <a:gd name="connsiteX11" fmla="*/ 212559 w 244830"/>
              <a:gd name="connsiteY11" fmla="*/ 97879 h 234429"/>
              <a:gd name="connsiteX13" fmla="*/ 173354 w 244830"/>
              <a:gd name="connsiteY13" fmla="*/ 223761 h 234429"/>
              <a:gd name="connsiteX14" fmla="*/ 81610 w 244830"/>
              <a:gd name="connsiteY14" fmla="*/ 224561 h 234429"/>
              <a:gd name="connsiteX15" fmla="*/ 77075 w 244830"/>
              <a:gd name="connsiteY15" fmla="*/ 219761 h 234429"/>
              <a:gd name="connsiteX16" fmla="*/ 77075 w 244830"/>
              <a:gd name="connsiteY16" fmla="*/ 191491 h 234429"/>
              <a:gd name="connsiteX17" fmla="*/ 187489 w 244830"/>
              <a:gd name="connsiteY17" fmla="*/ 190157 h 234429"/>
              <a:gd name="connsiteX18" fmla="*/ 189357 w 244830"/>
              <a:gd name="connsiteY18" fmla="*/ 184557 h 234429"/>
              <a:gd name="connsiteX19" fmla="*/ 188289 w 244830"/>
              <a:gd name="connsiteY19" fmla="*/ 182156 h 234429"/>
              <a:gd name="connsiteX20" fmla="*/ 183488 w 244830"/>
              <a:gd name="connsiteY20" fmla="*/ 180022 h 234429"/>
              <a:gd name="connsiteX21" fmla="*/ 188823 w 244830"/>
              <a:gd name="connsiteY21" fmla="*/ 151485 h 234429"/>
              <a:gd name="connsiteX22" fmla="*/ 191757 w 244830"/>
              <a:gd name="connsiteY22" fmla="*/ 145885 h 234429"/>
              <a:gd name="connsiteX23" fmla="*/ 191222 w 244830"/>
              <a:gd name="connsiteY23" fmla="*/ 142418 h 234429"/>
              <a:gd name="connsiteX24" fmla="*/ 181888 w 244830"/>
              <a:gd name="connsiteY24" fmla="*/ 137617 h 234429"/>
              <a:gd name="connsiteX25" fmla="*/ 177888 w 244830"/>
              <a:gd name="connsiteY25" fmla="*/ 137617 h 234429"/>
              <a:gd name="connsiteX26" fmla="*/ 170421 w 244830"/>
              <a:gd name="connsiteY26" fmla="*/ 141084 h 234429"/>
              <a:gd name="connsiteX27" fmla="*/ 67741 w 244830"/>
              <a:gd name="connsiteY27" fmla="*/ 142685 h 234429"/>
              <a:gd name="connsiteX28" fmla="*/ 44805 w 244830"/>
              <a:gd name="connsiteY28" fmla="*/ 140551 h 234429"/>
              <a:gd name="connsiteX29" fmla="*/ 43205 w 244830"/>
              <a:gd name="connsiteY29" fmla="*/ 142951 h 234429"/>
              <a:gd name="connsiteX30" fmla="*/ 44005 w 244830"/>
              <a:gd name="connsiteY30" fmla="*/ 145618 h 234429"/>
              <a:gd name="connsiteX31" fmla="*/ 64541 w 244830"/>
              <a:gd name="connsiteY31" fmla="*/ 155486 h 234429"/>
              <a:gd name="connsiteX32" fmla="*/ 85344 w 244830"/>
              <a:gd name="connsiteY32" fmla="*/ 151485 h 234429"/>
              <a:gd name="connsiteX33" fmla="*/ 170154 w 244830"/>
              <a:gd name="connsiteY33" fmla="*/ 150685 h 234429"/>
              <a:gd name="connsiteX34" fmla="*/ 169354 w 244830"/>
              <a:gd name="connsiteY34" fmla="*/ 179756 h 234429"/>
              <a:gd name="connsiteX35" fmla="*/ 165088 w 244830"/>
              <a:gd name="connsiteY35" fmla="*/ 181089 h 234429"/>
              <a:gd name="connsiteX36" fmla="*/ 77609 w 244830"/>
              <a:gd name="connsiteY36" fmla="*/ 182423 h 234429"/>
              <a:gd name="connsiteX37" fmla="*/ 48538 w 244830"/>
              <a:gd name="connsiteY37" fmla="*/ 180822 h 234429"/>
              <a:gd name="connsiteX38" fmla="*/ 45872 w 244830"/>
              <a:gd name="connsiteY38" fmla="*/ 182423 h 234429"/>
              <a:gd name="connsiteX39" fmla="*/ 45072 w 244830"/>
              <a:gd name="connsiteY39" fmla="*/ 186957 h 234429"/>
              <a:gd name="connsiteX40" fmla="*/ 60006 w 244830"/>
              <a:gd name="connsiteY40" fmla="*/ 193091 h 234429"/>
              <a:gd name="connsiteX41" fmla="*/ 60006 w 244830"/>
              <a:gd name="connsiteY41" fmla="*/ 219227 h 234429"/>
              <a:gd name="connsiteX42" fmla="*/ 80010 w 244830"/>
              <a:gd name="connsiteY42" fmla="*/ 234429 h 234429"/>
              <a:gd name="connsiteX43" fmla="*/ 201091 w 244830"/>
              <a:gd name="connsiteY43" fmla="*/ 233896 h 234429"/>
              <a:gd name="connsiteX44" fmla="*/ 204291 w 244830"/>
              <a:gd name="connsiteY44" fmla="*/ 232829 h 234429"/>
              <a:gd name="connsiteX45" fmla="*/ 206959 w 244830"/>
              <a:gd name="connsiteY45" fmla="*/ 224828 h 234429"/>
              <a:gd name="connsiteX46" fmla="*/ 203758 w 244830"/>
              <a:gd name="connsiteY46" fmla="*/ 221361 h 234429"/>
              <a:gd name="connsiteX47" fmla="*/ 181355 w 244830"/>
              <a:gd name="connsiteY47" fmla="*/ 219761 h 234429"/>
              <a:gd name="connsiteX49" fmla="*/ 54939 w 244830"/>
              <a:gd name="connsiteY49" fmla="*/ 55207 h 234429"/>
              <a:gd name="connsiteX50" fmla="*/ 77876 w 244830"/>
              <a:gd name="connsiteY50" fmla="*/ 75209 h 234429"/>
              <a:gd name="connsiteX51" fmla="*/ 195224 w 244830"/>
              <a:gd name="connsiteY51" fmla="*/ 73342 h 234429"/>
              <a:gd name="connsiteX52" fmla="*/ 198157 w 244830"/>
              <a:gd name="connsiteY52" fmla="*/ 72275 h 234429"/>
              <a:gd name="connsiteX53" fmla="*/ 200291 w 244830"/>
              <a:gd name="connsiteY53" fmla="*/ 65075 h 234429"/>
              <a:gd name="connsiteX54" fmla="*/ 197357 w 244830"/>
              <a:gd name="connsiteY54" fmla="*/ 61875 h 234429"/>
              <a:gd name="connsiteX55" fmla="*/ 172820 w 244830"/>
              <a:gd name="connsiteY55" fmla="*/ 60274 h 234429"/>
              <a:gd name="connsiteX56" fmla="*/ 165088 w 244830"/>
              <a:gd name="connsiteY56" fmla="*/ 64275 h 234429"/>
              <a:gd name="connsiteX57" fmla="*/ 78143 w 244830"/>
              <a:gd name="connsiteY57" fmla="*/ 65608 h 234429"/>
              <a:gd name="connsiteX58" fmla="*/ 72008 w 244830"/>
              <a:gd name="connsiteY58" fmla="*/ 59207 h 234429"/>
              <a:gd name="connsiteX59" fmla="*/ 72008 w 244830"/>
              <a:gd name="connsiteY59" fmla="*/ 15469 h 234429"/>
              <a:gd name="connsiteX60" fmla="*/ 191222 w 244830"/>
              <a:gd name="connsiteY60" fmla="*/ 13868 h 234429"/>
              <a:gd name="connsiteX61" fmla="*/ 194957 w 244830"/>
              <a:gd name="connsiteY61" fmla="*/ 12535 h 234429"/>
              <a:gd name="connsiteX62" fmla="*/ 197357 w 244830"/>
              <a:gd name="connsiteY62" fmla="*/ 4800 h 234429"/>
              <a:gd name="connsiteX63" fmla="*/ 194156 w 244830"/>
              <a:gd name="connsiteY63" fmla="*/ 1333 h 234429"/>
              <a:gd name="connsiteX64" fmla="*/ 170687 w 244830"/>
              <a:gd name="connsiteY64" fmla="*/ 267 h 234429"/>
              <a:gd name="connsiteX65" fmla="*/ 162953 w 244830"/>
              <a:gd name="connsiteY65" fmla="*/ 3734 h 234429"/>
              <a:gd name="connsiteX66" fmla="*/ 72541 w 244830"/>
              <a:gd name="connsiteY66" fmla="*/ 5067 h 234429"/>
              <a:gd name="connsiteX67" fmla="*/ 42405 w 244830"/>
              <a:gd name="connsiteY67" fmla="*/ 2934 h 234429"/>
              <a:gd name="connsiteX68" fmla="*/ 39738 w 244830"/>
              <a:gd name="connsiteY68" fmla="*/ 4267 h 234429"/>
              <a:gd name="connsiteX69" fmla="*/ 38671 w 244830"/>
              <a:gd name="connsiteY69" fmla="*/ 9868 h 234429"/>
              <a:gd name="connsiteX70" fmla="*/ 54939 w 244830"/>
              <a:gd name="connsiteY70" fmla="*/ 16802 h 234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</a:cxnLst>
            <a:rect l="l" t="t" r="r" b="b"/>
            <a:pathLst>
              <a:path w="244830" h="234429">
                <a:moveTo>
                  <a:pt x="203225" y="101880"/>
                </a:moveTo>
                <a:cubicBezTo>
                  <a:pt x="184822" y="102946"/>
                  <a:pt x="46672" y="104813"/>
                  <a:pt x="30669" y="104546"/>
                </a:cubicBezTo>
                <a:cubicBezTo>
                  <a:pt x="22669" y="104546"/>
                  <a:pt x="10668" y="103480"/>
                  <a:pt x="2133" y="101880"/>
                </a:cubicBezTo>
                <a:lnTo>
                  <a:pt x="266" y="105346"/>
                </a:lnTo>
                <a:cubicBezTo>
                  <a:pt x="0" y="106413"/>
                  <a:pt x="266" y="106947"/>
                  <a:pt x="1066" y="107479"/>
                </a:cubicBezTo>
                <a:cubicBezTo>
                  <a:pt x="7466" y="112547"/>
                  <a:pt x="16801" y="117615"/>
                  <a:pt x="26403" y="120282"/>
                </a:cubicBezTo>
                <a:cubicBezTo>
                  <a:pt x="32538" y="118148"/>
                  <a:pt x="45605" y="115748"/>
                  <a:pt x="52272" y="115214"/>
                </a:cubicBezTo>
                <a:cubicBezTo>
                  <a:pt x="65875" y="114414"/>
                  <a:pt x="190691" y="112814"/>
                  <a:pt x="209359" y="113081"/>
                </a:cubicBezTo>
                <a:cubicBezTo>
                  <a:pt x="217360" y="113081"/>
                  <a:pt x="232563" y="113614"/>
                  <a:pt x="239495" y="114414"/>
                </a:cubicBezTo>
                <a:cubicBezTo>
                  <a:pt x="241897" y="113347"/>
                  <a:pt x="244830" y="109880"/>
                  <a:pt x="244830" y="105613"/>
                </a:cubicBezTo>
                <a:cubicBezTo>
                  <a:pt x="244830" y="103746"/>
                  <a:pt x="243497" y="102146"/>
                  <a:pt x="241363" y="101613"/>
                </a:cubicBezTo>
                <a:cubicBezTo>
                  <a:pt x="235496" y="99746"/>
                  <a:pt x="221894" y="98145"/>
                  <a:pt x="212559" y="97879"/>
                </a:cubicBezTo>
                <a:moveTo>
                  <a:pt x="173354" y="223761"/>
                </a:moveTo>
                <a:cubicBezTo>
                  <a:pt x="157085" y="224561"/>
                  <a:pt x="101612" y="224828"/>
                  <a:pt x="81610" y="224561"/>
                </a:cubicBezTo>
                <a:cubicBezTo>
                  <a:pt x="78409" y="224561"/>
                  <a:pt x="77075" y="222961"/>
                  <a:pt x="77075" y="219761"/>
                </a:cubicBezTo>
                <a:lnTo>
                  <a:pt x="77075" y="191491"/>
                </a:lnTo>
                <a:lnTo>
                  <a:pt x="187489" y="190157"/>
                </a:lnTo>
                <a:cubicBezTo>
                  <a:pt x="188289" y="189091"/>
                  <a:pt x="189357" y="186957"/>
                  <a:pt x="189357" y="184557"/>
                </a:cubicBezTo>
                <a:cubicBezTo>
                  <a:pt x="189357" y="183490"/>
                  <a:pt x="189089" y="182689"/>
                  <a:pt x="188289" y="182156"/>
                </a:cubicBezTo>
                <a:lnTo>
                  <a:pt x="183488" y="180022"/>
                </a:lnTo>
                <a:cubicBezTo>
                  <a:pt x="185622" y="173622"/>
                  <a:pt x="188289" y="159486"/>
                  <a:pt x="188823" y="151485"/>
                </a:cubicBezTo>
                <a:lnTo>
                  <a:pt x="191757" y="145885"/>
                </a:lnTo>
                <a:cubicBezTo>
                  <a:pt x="192291" y="144552"/>
                  <a:pt x="192291" y="143218"/>
                  <a:pt x="191222" y="142418"/>
                </a:cubicBezTo>
                <a:cubicBezTo>
                  <a:pt x="189089" y="141084"/>
                  <a:pt x="184290" y="138684"/>
                  <a:pt x="181888" y="137617"/>
                </a:cubicBezTo>
                <a:cubicBezTo>
                  <a:pt x="180555" y="137084"/>
                  <a:pt x="178955" y="137084"/>
                  <a:pt x="177888" y="137617"/>
                </a:cubicBezTo>
                <a:lnTo>
                  <a:pt x="170421" y="141084"/>
                </a:lnTo>
                <a:cubicBezTo>
                  <a:pt x="152285" y="141884"/>
                  <a:pt x="82410" y="142685"/>
                  <a:pt x="67741" y="142685"/>
                </a:cubicBezTo>
                <a:cubicBezTo>
                  <a:pt x="61074" y="142685"/>
                  <a:pt x="51472" y="141884"/>
                  <a:pt x="44805" y="140551"/>
                </a:cubicBezTo>
                <a:lnTo>
                  <a:pt x="43205" y="142951"/>
                </a:lnTo>
                <a:cubicBezTo>
                  <a:pt x="42938" y="144018"/>
                  <a:pt x="42938" y="144818"/>
                  <a:pt x="44005" y="145618"/>
                </a:cubicBezTo>
                <a:cubicBezTo>
                  <a:pt x="49606" y="149351"/>
                  <a:pt x="56807" y="153086"/>
                  <a:pt x="64541" y="155486"/>
                </a:cubicBezTo>
                <a:cubicBezTo>
                  <a:pt x="70941" y="153619"/>
                  <a:pt x="80542" y="151752"/>
                  <a:pt x="85344" y="151485"/>
                </a:cubicBezTo>
                <a:cubicBezTo>
                  <a:pt x="96811" y="150952"/>
                  <a:pt x="153352" y="150419"/>
                  <a:pt x="170154" y="150685"/>
                </a:cubicBezTo>
                <a:cubicBezTo>
                  <a:pt x="170421" y="157086"/>
                  <a:pt x="170154" y="173088"/>
                  <a:pt x="169354" y="179756"/>
                </a:cubicBezTo>
                <a:lnTo>
                  <a:pt x="165088" y="181089"/>
                </a:lnTo>
                <a:cubicBezTo>
                  <a:pt x="154952" y="181622"/>
                  <a:pt x="98144" y="182156"/>
                  <a:pt x="77609" y="182423"/>
                </a:cubicBezTo>
                <a:cubicBezTo>
                  <a:pt x="70941" y="181356"/>
                  <a:pt x="55207" y="180822"/>
                  <a:pt x="48538" y="180822"/>
                </a:cubicBezTo>
                <a:cubicBezTo>
                  <a:pt x="46938" y="180822"/>
                  <a:pt x="46138" y="181622"/>
                  <a:pt x="45872" y="182423"/>
                </a:cubicBezTo>
                <a:lnTo>
                  <a:pt x="45072" y="186957"/>
                </a:lnTo>
                <a:cubicBezTo>
                  <a:pt x="50940" y="187757"/>
                  <a:pt x="56539" y="190157"/>
                  <a:pt x="60006" y="193091"/>
                </a:cubicBezTo>
                <a:lnTo>
                  <a:pt x="60006" y="219227"/>
                </a:lnTo>
                <a:cubicBezTo>
                  <a:pt x="60006" y="230162"/>
                  <a:pt x="64274" y="234429"/>
                  <a:pt x="80010" y="234429"/>
                </a:cubicBezTo>
                <a:lnTo>
                  <a:pt x="201091" y="233896"/>
                </a:lnTo>
                <a:cubicBezTo>
                  <a:pt x="202425" y="233896"/>
                  <a:pt x="203491" y="233629"/>
                  <a:pt x="204291" y="232829"/>
                </a:cubicBezTo>
                <a:cubicBezTo>
                  <a:pt x="205358" y="232029"/>
                  <a:pt x="206959" y="228829"/>
                  <a:pt x="206959" y="224828"/>
                </a:cubicBezTo>
                <a:cubicBezTo>
                  <a:pt x="206959" y="222961"/>
                  <a:pt x="205625" y="221894"/>
                  <a:pt x="203758" y="221361"/>
                </a:cubicBezTo>
                <a:cubicBezTo>
                  <a:pt x="198957" y="220294"/>
                  <a:pt x="188289" y="219761"/>
                  <a:pt x="181355" y="219761"/>
                </a:cubicBezTo>
                <a:moveTo>
                  <a:pt x="54939" y="55207"/>
                </a:moveTo>
                <a:cubicBezTo>
                  <a:pt x="54939" y="69076"/>
                  <a:pt x="61340" y="75476"/>
                  <a:pt x="77876" y="75209"/>
                </a:cubicBezTo>
                <a:lnTo>
                  <a:pt x="195224" y="73342"/>
                </a:lnTo>
                <a:cubicBezTo>
                  <a:pt x="196290" y="73342"/>
                  <a:pt x="197357" y="73075"/>
                  <a:pt x="198157" y="72275"/>
                </a:cubicBezTo>
                <a:cubicBezTo>
                  <a:pt x="198957" y="71475"/>
                  <a:pt x="200291" y="69076"/>
                  <a:pt x="200291" y="65075"/>
                </a:cubicBezTo>
                <a:cubicBezTo>
                  <a:pt x="200291" y="62941"/>
                  <a:pt x="199225" y="62141"/>
                  <a:pt x="197357" y="61875"/>
                </a:cubicBezTo>
                <a:cubicBezTo>
                  <a:pt x="192291" y="60808"/>
                  <a:pt x="180555" y="60008"/>
                  <a:pt x="172820" y="60274"/>
                </a:cubicBezTo>
                <a:lnTo>
                  <a:pt x="165088" y="64275"/>
                </a:lnTo>
                <a:cubicBezTo>
                  <a:pt x="149351" y="65075"/>
                  <a:pt x="96278" y="65875"/>
                  <a:pt x="78143" y="65608"/>
                </a:cubicBezTo>
                <a:cubicBezTo>
                  <a:pt x="73609" y="65608"/>
                  <a:pt x="72008" y="64008"/>
                  <a:pt x="72008" y="59207"/>
                </a:cubicBezTo>
                <a:lnTo>
                  <a:pt x="72008" y="15469"/>
                </a:lnTo>
                <a:lnTo>
                  <a:pt x="191222" y="13868"/>
                </a:lnTo>
                <a:cubicBezTo>
                  <a:pt x="192824" y="13868"/>
                  <a:pt x="193890" y="13601"/>
                  <a:pt x="194957" y="12535"/>
                </a:cubicBezTo>
                <a:cubicBezTo>
                  <a:pt x="196024" y="11468"/>
                  <a:pt x="197357" y="8534"/>
                  <a:pt x="197357" y="4800"/>
                </a:cubicBezTo>
                <a:cubicBezTo>
                  <a:pt x="197357" y="3201"/>
                  <a:pt x="196290" y="1867"/>
                  <a:pt x="194156" y="1333"/>
                </a:cubicBezTo>
                <a:cubicBezTo>
                  <a:pt x="188557" y="533"/>
                  <a:pt x="177355" y="0"/>
                  <a:pt x="170687" y="267"/>
                </a:cubicBezTo>
                <a:lnTo>
                  <a:pt x="162953" y="3734"/>
                </a:lnTo>
                <a:cubicBezTo>
                  <a:pt x="148285" y="4534"/>
                  <a:pt x="92544" y="5334"/>
                  <a:pt x="72541" y="5067"/>
                </a:cubicBezTo>
                <a:cubicBezTo>
                  <a:pt x="65607" y="3734"/>
                  <a:pt x="49606" y="2934"/>
                  <a:pt x="42405" y="2934"/>
                </a:cubicBezTo>
                <a:cubicBezTo>
                  <a:pt x="40804" y="2934"/>
                  <a:pt x="40004" y="3467"/>
                  <a:pt x="39738" y="4267"/>
                </a:cubicBezTo>
                <a:lnTo>
                  <a:pt x="38671" y="9868"/>
                </a:lnTo>
                <a:cubicBezTo>
                  <a:pt x="45072" y="11202"/>
                  <a:pt x="51206" y="13868"/>
                  <a:pt x="54939" y="168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9" name="Freeform 209"/>
          <p:cNvSpPr/>
          <p:nvPr/>
        </p:nvSpPr>
        <p:spPr>
          <a:xfrm>
            <a:off x="12207792" y="8002728"/>
            <a:ext cx="193625" cy="255765"/>
          </a:xfrm>
          <a:custGeom>
            <a:avLst/>
            <a:gdLst>
              <a:gd name="connsiteX0" fmla="*/ 108547 w 193625"/>
              <a:gd name="connsiteY0" fmla="*/ 46672 h 255765"/>
              <a:gd name="connsiteX1" fmla="*/ 29603 w 193625"/>
              <a:gd name="connsiteY1" fmla="*/ 48540 h 255765"/>
              <a:gd name="connsiteX2" fmla="*/ 7200 w 193625"/>
              <a:gd name="connsiteY2" fmla="*/ 46940 h 255765"/>
              <a:gd name="connsiteX3" fmla="*/ 5600 w 193625"/>
              <a:gd name="connsiteY3" fmla="*/ 50140 h 255765"/>
              <a:gd name="connsiteX4" fmla="*/ 6400 w 193625"/>
              <a:gd name="connsiteY4" fmla="*/ 52274 h 255765"/>
              <a:gd name="connsiteX5" fmla="*/ 26136 w 193625"/>
              <a:gd name="connsiteY5" fmla="*/ 62674 h 255765"/>
              <a:gd name="connsiteX6" fmla="*/ 45606 w 193625"/>
              <a:gd name="connsiteY6" fmla="*/ 58675 h 255765"/>
              <a:gd name="connsiteX7" fmla="*/ 107747 w 193625"/>
              <a:gd name="connsiteY7" fmla="*/ 57074 h 255765"/>
              <a:gd name="connsiteX8" fmla="*/ 800 w 193625"/>
              <a:gd name="connsiteY8" fmla="*/ 189357 h 255765"/>
              <a:gd name="connsiteX9" fmla="*/ 800 w 193625"/>
              <a:gd name="connsiteY9" fmla="*/ 191491 h 255765"/>
              <a:gd name="connsiteX10" fmla="*/ 3734 w 193625"/>
              <a:gd name="connsiteY10" fmla="*/ 194158 h 255765"/>
              <a:gd name="connsiteX11" fmla="*/ 5867 w 193625"/>
              <a:gd name="connsiteY11" fmla="*/ 193891 h 255765"/>
              <a:gd name="connsiteX12" fmla="*/ 127481 w 193625"/>
              <a:gd name="connsiteY12" fmla="*/ 58675 h 255765"/>
              <a:gd name="connsiteX13" fmla="*/ 132016 w 193625"/>
              <a:gd name="connsiteY13" fmla="*/ 51207 h 255765"/>
              <a:gd name="connsiteX14" fmla="*/ 131749 w 193625"/>
              <a:gd name="connsiteY14" fmla="*/ 48272 h 255765"/>
              <a:gd name="connsiteX15" fmla="*/ 120815 w 193625"/>
              <a:gd name="connsiteY15" fmla="*/ 42673 h 255765"/>
              <a:gd name="connsiteX16" fmla="*/ 116814 w 193625"/>
              <a:gd name="connsiteY16" fmla="*/ 42673 h 255765"/>
              <a:gd name="connsiteX18" fmla="*/ 153619 w 193625"/>
              <a:gd name="connsiteY18" fmla="*/ 6934 h 255765"/>
              <a:gd name="connsiteX19" fmla="*/ 176556 w 193625"/>
              <a:gd name="connsiteY19" fmla="*/ 20269 h 255765"/>
              <a:gd name="connsiteX20" fmla="*/ 176556 w 193625"/>
              <a:gd name="connsiteY20" fmla="*/ 209093 h 255765"/>
              <a:gd name="connsiteX21" fmla="*/ 177888 w 193625"/>
              <a:gd name="connsiteY21" fmla="*/ 255765 h 255765"/>
              <a:gd name="connsiteX22" fmla="*/ 187490 w 193625"/>
              <a:gd name="connsiteY22" fmla="*/ 255765 h 255765"/>
              <a:gd name="connsiteX23" fmla="*/ 193091 w 193625"/>
              <a:gd name="connsiteY23" fmla="*/ 202959 h 255765"/>
              <a:gd name="connsiteX24" fmla="*/ 193091 w 193625"/>
              <a:gd name="connsiteY24" fmla="*/ 25070 h 255765"/>
              <a:gd name="connsiteX25" fmla="*/ 193625 w 193625"/>
              <a:gd name="connsiteY25" fmla="*/ 11468 h 255765"/>
              <a:gd name="connsiteX26" fmla="*/ 190423 w 193625"/>
              <a:gd name="connsiteY26" fmla="*/ 6400 h 255765"/>
              <a:gd name="connsiteX27" fmla="*/ 158153 w 193625"/>
              <a:gd name="connsiteY27" fmla="*/ 0 h 255765"/>
              <a:gd name="connsiteX28" fmla="*/ 155486 w 193625"/>
              <a:gd name="connsiteY28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193625" h="255765">
                <a:moveTo>
                  <a:pt x="108547" y="46672"/>
                </a:moveTo>
                <a:cubicBezTo>
                  <a:pt x="95212" y="47472"/>
                  <a:pt x="39471" y="48540"/>
                  <a:pt x="29603" y="48540"/>
                </a:cubicBezTo>
                <a:cubicBezTo>
                  <a:pt x="23202" y="48540"/>
                  <a:pt x="13868" y="48006"/>
                  <a:pt x="7200" y="46940"/>
                </a:cubicBezTo>
                <a:lnTo>
                  <a:pt x="5600" y="50140"/>
                </a:lnTo>
                <a:cubicBezTo>
                  <a:pt x="5600" y="50940"/>
                  <a:pt x="5600" y="51740"/>
                  <a:pt x="6400" y="52274"/>
                </a:cubicBezTo>
                <a:cubicBezTo>
                  <a:pt x="11734" y="56274"/>
                  <a:pt x="19203" y="60275"/>
                  <a:pt x="26136" y="62674"/>
                </a:cubicBezTo>
                <a:cubicBezTo>
                  <a:pt x="31204" y="60808"/>
                  <a:pt x="40538" y="58941"/>
                  <a:pt x="45606" y="58675"/>
                </a:cubicBezTo>
                <a:cubicBezTo>
                  <a:pt x="53606" y="57874"/>
                  <a:pt x="93344" y="57074"/>
                  <a:pt x="107747" y="57074"/>
                </a:cubicBezTo>
                <a:cubicBezTo>
                  <a:pt x="91478" y="101613"/>
                  <a:pt x="52806" y="151219"/>
                  <a:pt x="800" y="189357"/>
                </a:cubicBezTo>
                <a:cubicBezTo>
                  <a:pt x="0" y="190157"/>
                  <a:pt x="266" y="190957"/>
                  <a:pt x="800" y="191491"/>
                </a:cubicBezTo>
                <a:lnTo>
                  <a:pt x="3734" y="194158"/>
                </a:lnTo>
                <a:cubicBezTo>
                  <a:pt x="4267" y="194425"/>
                  <a:pt x="5067" y="194425"/>
                  <a:pt x="5867" y="193891"/>
                </a:cubicBezTo>
                <a:cubicBezTo>
                  <a:pt x="64808" y="160554"/>
                  <a:pt x="113614" y="106413"/>
                  <a:pt x="127481" y="58675"/>
                </a:cubicBezTo>
                <a:lnTo>
                  <a:pt x="132016" y="51207"/>
                </a:lnTo>
                <a:cubicBezTo>
                  <a:pt x="132549" y="50140"/>
                  <a:pt x="132549" y="49073"/>
                  <a:pt x="131749" y="48272"/>
                </a:cubicBezTo>
                <a:cubicBezTo>
                  <a:pt x="129349" y="46672"/>
                  <a:pt x="123748" y="43739"/>
                  <a:pt x="120815" y="42673"/>
                </a:cubicBezTo>
                <a:cubicBezTo>
                  <a:pt x="119747" y="42139"/>
                  <a:pt x="117881" y="42139"/>
                  <a:pt x="116814" y="42673"/>
                </a:cubicBezTo>
                <a:moveTo>
                  <a:pt x="153619" y="6934"/>
                </a:moveTo>
                <a:cubicBezTo>
                  <a:pt x="163220" y="10135"/>
                  <a:pt x="171755" y="14669"/>
                  <a:pt x="176556" y="20269"/>
                </a:cubicBezTo>
                <a:lnTo>
                  <a:pt x="176556" y="209093"/>
                </a:lnTo>
                <a:cubicBezTo>
                  <a:pt x="176556" y="220561"/>
                  <a:pt x="177088" y="244297"/>
                  <a:pt x="177888" y="255765"/>
                </a:cubicBezTo>
                <a:lnTo>
                  <a:pt x="187490" y="255765"/>
                </a:lnTo>
                <a:cubicBezTo>
                  <a:pt x="190957" y="241097"/>
                  <a:pt x="193091" y="217894"/>
                  <a:pt x="193091" y="202959"/>
                </a:cubicBezTo>
                <a:lnTo>
                  <a:pt x="193091" y="25070"/>
                </a:lnTo>
                <a:lnTo>
                  <a:pt x="193625" y="11468"/>
                </a:lnTo>
                <a:cubicBezTo>
                  <a:pt x="193625" y="9068"/>
                  <a:pt x="192823" y="7201"/>
                  <a:pt x="190423" y="6400"/>
                </a:cubicBezTo>
                <a:cubicBezTo>
                  <a:pt x="183222" y="3734"/>
                  <a:pt x="167220" y="267"/>
                  <a:pt x="158153" y="0"/>
                </a:cubicBezTo>
                <a:cubicBezTo>
                  <a:pt x="156286" y="0"/>
                  <a:pt x="155753" y="267"/>
                  <a:pt x="155486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0" name="Freeform 210"/>
          <p:cNvSpPr/>
          <p:nvPr/>
        </p:nvSpPr>
        <p:spPr>
          <a:xfrm>
            <a:off x="9751708" y="8551330"/>
            <a:ext cx="66674" cy="13601"/>
          </a:xfrm>
          <a:custGeom>
            <a:avLst/>
            <a:gdLst>
              <a:gd name="connsiteX0" fmla="*/ 0 w 66674"/>
              <a:gd name="connsiteY0" fmla="*/ 13601 h 13601"/>
              <a:gd name="connsiteX1" fmla="*/ 66674 w 66674"/>
              <a:gd name="connsiteY1" fmla="*/ 13601 h 13601"/>
              <a:gd name="connsiteX2" fmla="*/ 66674 w 66674"/>
              <a:gd name="connsiteY2" fmla="*/ 0 h 13601"/>
              <a:gd name="connsiteX3" fmla="*/ 0 w 66674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4" h="13601">
                <a:moveTo>
                  <a:pt x="0" y="13601"/>
                </a:moveTo>
                <a:lnTo>
                  <a:pt x="66674" y="13601"/>
                </a:lnTo>
                <a:lnTo>
                  <a:pt x="66674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1" name="Freeform 211"/>
          <p:cNvSpPr/>
          <p:nvPr/>
        </p:nvSpPr>
        <p:spPr>
          <a:xfrm>
            <a:off x="9892654" y="8402778"/>
            <a:ext cx="222693" cy="249631"/>
          </a:xfrm>
          <a:custGeom>
            <a:avLst/>
            <a:gdLst>
              <a:gd name="connsiteX0" fmla="*/ 189623 w 222693"/>
              <a:gd name="connsiteY0" fmla="*/ 151219 h 249631"/>
              <a:gd name="connsiteX1" fmla="*/ 143750 w 222693"/>
              <a:gd name="connsiteY1" fmla="*/ 154153 h 249631"/>
              <a:gd name="connsiteX2" fmla="*/ 123482 w 222693"/>
              <a:gd name="connsiteY2" fmla="*/ 153086 h 249631"/>
              <a:gd name="connsiteX3" fmla="*/ 121881 w 222693"/>
              <a:gd name="connsiteY3" fmla="*/ 156287 h 249631"/>
              <a:gd name="connsiteX4" fmla="*/ 122681 w 222693"/>
              <a:gd name="connsiteY4" fmla="*/ 158420 h 249631"/>
              <a:gd name="connsiteX5" fmla="*/ 141350 w 222693"/>
              <a:gd name="connsiteY5" fmla="*/ 167754 h 249631"/>
              <a:gd name="connsiteX6" fmla="*/ 157086 w 222693"/>
              <a:gd name="connsiteY6" fmla="*/ 163487 h 249631"/>
              <a:gd name="connsiteX7" fmla="*/ 189623 w 222693"/>
              <a:gd name="connsiteY7" fmla="*/ 160820 h 249631"/>
              <a:gd name="connsiteX8" fmla="*/ 190690 w 222693"/>
              <a:gd name="connsiteY8" fmla="*/ 201359 h 249631"/>
              <a:gd name="connsiteX9" fmla="*/ 200291 w 222693"/>
              <a:gd name="connsiteY9" fmla="*/ 201359 h 249631"/>
              <a:gd name="connsiteX10" fmla="*/ 205892 w 222693"/>
              <a:gd name="connsiteY10" fmla="*/ 150953 h 249631"/>
              <a:gd name="connsiteX11" fmla="*/ 205892 w 222693"/>
              <a:gd name="connsiteY11" fmla="*/ 25070 h 249631"/>
              <a:gd name="connsiteX12" fmla="*/ 206425 w 222693"/>
              <a:gd name="connsiteY12" fmla="*/ 11468 h 249631"/>
              <a:gd name="connsiteX13" fmla="*/ 203491 w 222693"/>
              <a:gd name="connsiteY13" fmla="*/ 6400 h 249631"/>
              <a:gd name="connsiteX14" fmla="*/ 171221 w 222693"/>
              <a:gd name="connsiteY14" fmla="*/ 0 h 249631"/>
              <a:gd name="connsiteX15" fmla="*/ 168553 w 222693"/>
              <a:gd name="connsiteY15" fmla="*/ 1334 h 249631"/>
              <a:gd name="connsiteX16" fmla="*/ 166688 w 222693"/>
              <a:gd name="connsiteY16" fmla="*/ 7201 h 249631"/>
              <a:gd name="connsiteX17" fmla="*/ 189623 w 222693"/>
              <a:gd name="connsiteY17" fmla="*/ 20269 h 249631"/>
              <a:gd name="connsiteX19" fmla="*/ 86409 w 222693"/>
              <a:gd name="connsiteY19" fmla="*/ 31738 h 249631"/>
              <a:gd name="connsiteX20" fmla="*/ 123748 w 222693"/>
              <a:gd name="connsiteY20" fmla="*/ 64274 h 249631"/>
              <a:gd name="connsiteX21" fmla="*/ 86409 w 222693"/>
              <a:gd name="connsiteY21" fmla="*/ 96545 h 249631"/>
              <a:gd name="connsiteX22" fmla="*/ 48806 w 222693"/>
              <a:gd name="connsiteY22" fmla="*/ 64274 h 249631"/>
              <a:gd name="connsiteX23" fmla="*/ 86409 w 222693"/>
              <a:gd name="connsiteY23" fmla="*/ 31738 h 249631"/>
              <a:gd name="connsiteX25" fmla="*/ 86409 w 222693"/>
              <a:gd name="connsiteY25" fmla="*/ 108014 h 249631"/>
              <a:gd name="connsiteX26" fmla="*/ 141084 w 222693"/>
              <a:gd name="connsiteY26" fmla="*/ 64274 h 249631"/>
              <a:gd name="connsiteX27" fmla="*/ 86409 w 222693"/>
              <a:gd name="connsiteY27" fmla="*/ 20269 h 249631"/>
              <a:gd name="connsiteX28" fmla="*/ 31737 w 222693"/>
              <a:gd name="connsiteY28" fmla="*/ 64274 h 249631"/>
              <a:gd name="connsiteX29" fmla="*/ 86409 w 222693"/>
              <a:gd name="connsiteY29" fmla="*/ 108014 h 249631"/>
              <a:gd name="connsiteX31" fmla="*/ 78943 w 222693"/>
              <a:gd name="connsiteY31" fmla="*/ 151219 h 249631"/>
              <a:gd name="connsiteX32" fmla="*/ 80276 w 222693"/>
              <a:gd name="connsiteY32" fmla="*/ 178156 h 249631"/>
              <a:gd name="connsiteX33" fmla="*/ 90677 w 222693"/>
              <a:gd name="connsiteY33" fmla="*/ 178156 h 249631"/>
              <a:gd name="connsiteX34" fmla="*/ 95212 w 222693"/>
              <a:gd name="connsiteY34" fmla="*/ 147485 h 249631"/>
              <a:gd name="connsiteX35" fmla="*/ 95212 w 222693"/>
              <a:gd name="connsiteY35" fmla="*/ 136817 h 249631"/>
              <a:gd name="connsiteX36" fmla="*/ 168287 w 222693"/>
              <a:gd name="connsiteY36" fmla="*/ 124016 h 249631"/>
              <a:gd name="connsiteX37" fmla="*/ 169621 w 222693"/>
              <a:gd name="connsiteY37" fmla="*/ 122149 h 249631"/>
              <a:gd name="connsiteX38" fmla="*/ 169087 w 222693"/>
              <a:gd name="connsiteY38" fmla="*/ 118148 h 249631"/>
              <a:gd name="connsiteX39" fmla="*/ 166688 w 222693"/>
              <a:gd name="connsiteY39" fmla="*/ 117081 h 249631"/>
              <a:gd name="connsiteX40" fmla="*/ 30937 w 222693"/>
              <a:gd name="connsiteY40" fmla="*/ 128283 h 249631"/>
              <a:gd name="connsiteX41" fmla="*/ 2134 w 222693"/>
              <a:gd name="connsiteY41" fmla="*/ 126150 h 249631"/>
              <a:gd name="connsiteX42" fmla="*/ 533 w 222693"/>
              <a:gd name="connsiteY42" fmla="*/ 129083 h 249631"/>
              <a:gd name="connsiteX43" fmla="*/ 1332 w 222693"/>
              <a:gd name="connsiteY43" fmla="*/ 132016 h 249631"/>
              <a:gd name="connsiteX44" fmla="*/ 28003 w 222693"/>
              <a:gd name="connsiteY44" fmla="*/ 146418 h 249631"/>
              <a:gd name="connsiteX45" fmla="*/ 48006 w 222693"/>
              <a:gd name="connsiteY45" fmla="*/ 141351 h 249631"/>
              <a:gd name="connsiteX46" fmla="*/ 78943 w 222693"/>
              <a:gd name="connsiteY46" fmla="*/ 138684 h 249631"/>
              <a:gd name="connsiteX48" fmla="*/ 187756 w 222693"/>
              <a:gd name="connsiteY48" fmla="*/ 238963 h 249631"/>
              <a:gd name="connsiteX49" fmla="*/ 101878 w 222693"/>
              <a:gd name="connsiteY49" fmla="*/ 239763 h 249631"/>
              <a:gd name="connsiteX50" fmla="*/ 95212 w 222693"/>
              <a:gd name="connsiteY50" fmla="*/ 232829 h 249631"/>
              <a:gd name="connsiteX51" fmla="*/ 95212 w 222693"/>
              <a:gd name="connsiteY51" fmla="*/ 205893 h 249631"/>
              <a:gd name="connsiteX52" fmla="*/ 95478 w 222693"/>
              <a:gd name="connsiteY52" fmla="*/ 194691 h 249631"/>
              <a:gd name="connsiteX53" fmla="*/ 91744 w 222693"/>
              <a:gd name="connsiteY53" fmla="*/ 189891 h 249631"/>
              <a:gd name="connsiteX54" fmla="*/ 63208 w 222693"/>
              <a:gd name="connsiteY54" fmla="*/ 187490 h 249631"/>
              <a:gd name="connsiteX55" fmla="*/ 60540 w 222693"/>
              <a:gd name="connsiteY55" fmla="*/ 189090 h 249631"/>
              <a:gd name="connsiteX56" fmla="*/ 59473 w 222693"/>
              <a:gd name="connsiteY56" fmla="*/ 194425 h 249631"/>
              <a:gd name="connsiteX57" fmla="*/ 78409 w 222693"/>
              <a:gd name="connsiteY57" fmla="*/ 201892 h 249631"/>
              <a:gd name="connsiteX58" fmla="*/ 78409 w 222693"/>
              <a:gd name="connsiteY58" fmla="*/ 229895 h 249631"/>
              <a:gd name="connsiteX59" fmla="*/ 101078 w 222693"/>
              <a:gd name="connsiteY59" fmla="*/ 249631 h 249631"/>
              <a:gd name="connsiteX60" fmla="*/ 216826 w 222693"/>
              <a:gd name="connsiteY60" fmla="*/ 248831 h 249631"/>
              <a:gd name="connsiteX61" fmla="*/ 220028 w 222693"/>
              <a:gd name="connsiteY61" fmla="*/ 247765 h 249631"/>
              <a:gd name="connsiteX62" fmla="*/ 222693 w 222693"/>
              <a:gd name="connsiteY62" fmla="*/ 239497 h 249631"/>
              <a:gd name="connsiteX63" fmla="*/ 219494 w 222693"/>
              <a:gd name="connsiteY63" fmla="*/ 236296 h 249631"/>
              <a:gd name="connsiteX64" fmla="*/ 195758 w 222693"/>
              <a:gd name="connsiteY64" fmla="*/ 234429 h 2496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22693" h="249631">
                <a:moveTo>
                  <a:pt x="189623" y="151219"/>
                </a:moveTo>
                <a:cubicBezTo>
                  <a:pt x="175488" y="152553"/>
                  <a:pt x="153084" y="153886"/>
                  <a:pt x="143750" y="154153"/>
                </a:cubicBezTo>
                <a:cubicBezTo>
                  <a:pt x="137084" y="154153"/>
                  <a:pt x="129615" y="153886"/>
                  <a:pt x="123482" y="153086"/>
                </a:cubicBezTo>
                <a:lnTo>
                  <a:pt x="121881" y="156287"/>
                </a:lnTo>
                <a:cubicBezTo>
                  <a:pt x="121615" y="157087"/>
                  <a:pt x="121881" y="157886"/>
                  <a:pt x="122681" y="158420"/>
                </a:cubicBezTo>
                <a:cubicBezTo>
                  <a:pt x="127750" y="161887"/>
                  <a:pt x="134150" y="165353"/>
                  <a:pt x="141350" y="167754"/>
                </a:cubicBezTo>
                <a:cubicBezTo>
                  <a:pt x="145884" y="165888"/>
                  <a:pt x="152285" y="164021"/>
                  <a:pt x="157086" y="163487"/>
                </a:cubicBezTo>
                <a:cubicBezTo>
                  <a:pt x="163753" y="162420"/>
                  <a:pt x="179222" y="161087"/>
                  <a:pt x="189623" y="160820"/>
                </a:cubicBezTo>
                <a:cubicBezTo>
                  <a:pt x="189623" y="172822"/>
                  <a:pt x="189623" y="191757"/>
                  <a:pt x="190690" y="201359"/>
                </a:cubicBezTo>
                <a:lnTo>
                  <a:pt x="200291" y="201359"/>
                </a:lnTo>
                <a:cubicBezTo>
                  <a:pt x="203759" y="188023"/>
                  <a:pt x="205892" y="166154"/>
                  <a:pt x="205892" y="150953"/>
                </a:cubicBezTo>
                <a:lnTo>
                  <a:pt x="205892" y="25070"/>
                </a:lnTo>
                <a:lnTo>
                  <a:pt x="206425" y="11468"/>
                </a:lnTo>
                <a:cubicBezTo>
                  <a:pt x="206425" y="9068"/>
                  <a:pt x="205625" y="7201"/>
                  <a:pt x="203491" y="6400"/>
                </a:cubicBezTo>
                <a:cubicBezTo>
                  <a:pt x="196290" y="3734"/>
                  <a:pt x="180289" y="267"/>
                  <a:pt x="171221" y="0"/>
                </a:cubicBezTo>
                <a:cubicBezTo>
                  <a:pt x="169353" y="0"/>
                  <a:pt x="168821" y="267"/>
                  <a:pt x="168553" y="1334"/>
                </a:cubicBezTo>
                <a:lnTo>
                  <a:pt x="166688" y="7201"/>
                </a:lnTo>
                <a:cubicBezTo>
                  <a:pt x="176288" y="10135"/>
                  <a:pt x="184556" y="14669"/>
                  <a:pt x="189623" y="20269"/>
                </a:cubicBezTo>
                <a:moveTo>
                  <a:pt x="86409" y="31738"/>
                </a:moveTo>
                <a:cubicBezTo>
                  <a:pt x="107479" y="31738"/>
                  <a:pt x="123748" y="44272"/>
                  <a:pt x="123748" y="64274"/>
                </a:cubicBezTo>
                <a:cubicBezTo>
                  <a:pt x="123748" y="84278"/>
                  <a:pt x="107479" y="96545"/>
                  <a:pt x="86409" y="96545"/>
                </a:cubicBezTo>
                <a:cubicBezTo>
                  <a:pt x="65341" y="96545"/>
                  <a:pt x="48806" y="84278"/>
                  <a:pt x="48806" y="64274"/>
                </a:cubicBezTo>
                <a:cubicBezTo>
                  <a:pt x="48806" y="44272"/>
                  <a:pt x="65341" y="31738"/>
                  <a:pt x="86409" y="31738"/>
                </a:cubicBezTo>
                <a:moveTo>
                  <a:pt x="86409" y="108014"/>
                </a:moveTo>
                <a:cubicBezTo>
                  <a:pt x="117347" y="108014"/>
                  <a:pt x="141084" y="90412"/>
                  <a:pt x="141084" y="64274"/>
                </a:cubicBezTo>
                <a:cubicBezTo>
                  <a:pt x="141084" y="38138"/>
                  <a:pt x="117347" y="20269"/>
                  <a:pt x="86409" y="20269"/>
                </a:cubicBezTo>
                <a:cubicBezTo>
                  <a:pt x="55473" y="20269"/>
                  <a:pt x="31737" y="38138"/>
                  <a:pt x="31737" y="64274"/>
                </a:cubicBezTo>
                <a:cubicBezTo>
                  <a:pt x="31737" y="90412"/>
                  <a:pt x="55473" y="108014"/>
                  <a:pt x="86409" y="108014"/>
                </a:cubicBezTo>
                <a:moveTo>
                  <a:pt x="78943" y="151219"/>
                </a:moveTo>
                <a:cubicBezTo>
                  <a:pt x="78943" y="158953"/>
                  <a:pt x="79209" y="170688"/>
                  <a:pt x="80276" y="178156"/>
                </a:cubicBezTo>
                <a:lnTo>
                  <a:pt x="90677" y="178156"/>
                </a:lnTo>
                <a:cubicBezTo>
                  <a:pt x="93344" y="170421"/>
                  <a:pt x="95212" y="157087"/>
                  <a:pt x="95212" y="147485"/>
                </a:cubicBezTo>
                <a:lnTo>
                  <a:pt x="95212" y="136817"/>
                </a:lnTo>
                <a:cubicBezTo>
                  <a:pt x="122415" y="133350"/>
                  <a:pt x="150951" y="128550"/>
                  <a:pt x="168287" y="124016"/>
                </a:cubicBezTo>
                <a:cubicBezTo>
                  <a:pt x="169353" y="123749"/>
                  <a:pt x="169887" y="123216"/>
                  <a:pt x="169621" y="122149"/>
                </a:cubicBezTo>
                <a:lnTo>
                  <a:pt x="169087" y="118148"/>
                </a:lnTo>
                <a:cubicBezTo>
                  <a:pt x="168821" y="117081"/>
                  <a:pt x="167753" y="116815"/>
                  <a:pt x="166688" y="117081"/>
                </a:cubicBezTo>
                <a:cubicBezTo>
                  <a:pt x="132549" y="123216"/>
                  <a:pt x="64808" y="128550"/>
                  <a:pt x="30937" y="128283"/>
                </a:cubicBezTo>
                <a:cubicBezTo>
                  <a:pt x="22403" y="128550"/>
                  <a:pt x="11200" y="127750"/>
                  <a:pt x="2134" y="126150"/>
                </a:cubicBezTo>
                <a:lnTo>
                  <a:pt x="533" y="129083"/>
                </a:lnTo>
                <a:cubicBezTo>
                  <a:pt x="0" y="130149"/>
                  <a:pt x="266" y="130949"/>
                  <a:pt x="1332" y="132016"/>
                </a:cubicBezTo>
                <a:cubicBezTo>
                  <a:pt x="8800" y="137617"/>
                  <a:pt x="18401" y="142685"/>
                  <a:pt x="28003" y="146418"/>
                </a:cubicBezTo>
                <a:cubicBezTo>
                  <a:pt x="32003" y="144552"/>
                  <a:pt x="43738" y="141618"/>
                  <a:pt x="48006" y="141351"/>
                </a:cubicBezTo>
                <a:cubicBezTo>
                  <a:pt x="56807" y="140818"/>
                  <a:pt x="67475" y="140018"/>
                  <a:pt x="78943" y="138684"/>
                </a:cubicBezTo>
                <a:moveTo>
                  <a:pt x="187756" y="238963"/>
                </a:moveTo>
                <a:cubicBezTo>
                  <a:pt x="172021" y="239763"/>
                  <a:pt x="119747" y="240030"/>
                  <a:pt x="101878" y="239763"/>
                </a:cubicBezTo>
                <a:cubicBezTo>
                  <a:pt x="97078" y="239763"/>
                  <a:pt x="95212" y="237896"/>
                  <a:pt x="95212" y="232829"/>
                </a:cubicBezTo>
                <a:lnTo>
                  <a:pt x="95212" y="205893"/>
                </a:lnTo>
                <a:lnTo>
                  <a:pt x="95478" y="194691"/>
                </a:lnTo>
                <a:cubicBezTo>
                  <a:pt x="95478" y="191757"/>
                  <a:pt x="94412" y="190424"/>
                  <a:pt x="91744" y="189891"/>
                </a:cubicBezTo>
                <a:cubicBezTo>
                  <a:pt x="85610" y="188557"/>
                  <a:pt x="71475" y="187490"/>
                  <a:pt x="63208" y="187490"/>
                </a:cubicBezTo>
                <a:cubicBezTo>
                  <a:pt x="61875" y="187490"/>
                  <a:pt x="60806" y="188023"/>
                  <a:pt x="60540" y="189090"/>
                </a:cubicBezTo>
                <a:lnTo>
                  <a:pt x="59473" y="194425"/>
                </a:lnTo>
                <a:cubicBezTo>
                  <a:pt x="66675" y="196024"/>
                  <a:pt x="74142" y="198425"/>
                  <a:pt x="78409" y="201892"/>
                </a:cubicBezTo>
                <a:lnTo>
                  <a:pt x="78409" y="229895"/>
                </a:lnTo>
                <a:cubicBezTo>
                  <a:pt x="78409" y="244031"/>
                  <a:pt x="84010" y="249631"/>
                  <a:pt x="101078" y="249631"/>
                </a:cubicBezTo>
                <a:lnTo>
                  <a:pt x="216826" y="248831"/>
                </a:lnTo>
                <a:cubicBezTo>
                  <a:pt x="218160" y="248831"/>
                  <a:pt x="219228" y="248565"/>
                  <a:pt x="220028" y="247765"/>
                </a:cubicBezTo>
                <a:cubicBezTo>
                  <a:pt x="221361" y="246697"/>
                  <a:pt x="222693" y="243764"/>
                  <a:pt x="222693" y="239497"/>
                </a:cubicBezTo>
                <a:cubicBezTo>
                  <a:pt x="222693" y="237896"/>
                  <a:pt x="221628" y="236563"/>
                  <a:pt x="219494" y="236296"/>
                </a:cubicBezTo>
                <a:cubicBezTo>
                  <a:pt x="214693" y="235229"/>
                  <a:pt x="203225" y="234429"/>
                  <a:pt x="195758" y="234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2" name="Freeform 212"/>
          <p:cNvSpPr/>
          <p:nvPr/>
        </p:nvSpPr>
        <p:spPr>
          <a:xfrm>
            <a:off x="10148419" y="8402778"/>
            <a:ext cx="239763" cy="258966"/>
          </a:xfrm>
          <a:custGeom>
            <a:avLst/>
            <a:gdLst>
              <a:gd name="connsiteX0" fmla="*/ 204291 w 239763"/>
              <a:gd name="connsiteY0" fmla="*/ 85878 h 258966"/>
              <a:gd name="connsiteX1" fmla="*/ 184556 w 239763"/>
              <a:gd name="connsiteY1" fmla="*/ 86678 h 258966"/>
              <a:gd name="connsiteX2" fmla="*/ 184556 w 239763"/>
              <a:gd name="connsiteY2" fmla="*/ 25070 h 258966"/>
              <a:gd name="connsiteX3" fmla="*/ 185089 w 239763"/>
              <a:gd name="connsiteY3" fmla="*/ 11468 h 258966"/>
              <a:gd name="connsiteX4" fmla="*/ 182156 w 239763"/>
              <a:gd name="connsiteY4" fmla="*/ 6400 h 258966"/>
              <a:gd name="connsiteX5" fmla="*/ 149885 w 239763"/>
              <a:gd name="connsiteY5" fmla="*/ 0 h 258966"/>
              <a:gd name="connsiteX6" fmla="*/ 147219 w 239763"/>
              <a:gd name="connsiteY6" fmla="*/ 1334 h 258966"/>
              <a:gd name="connsiteX7" fmla="*/ 145351 w 239763"/>
              <a:gd name="connsiteY7" fmla="*/ 7201 h 258966"/>
              <a:gd name="connsiteX8" fmla="*/ 168287 w 239763"/>
              <a:gd name="connsiteY8" fmla="*/ 20269 h 258966"/>
              <a:gd name="connsiteX9" fmla="*/ 168287 w 239763"/>
              <a:gd name="connsiteY9" fmla="*/ 116281 h 258966"/>
              <a:gd name="connsiteX10" fmla="*/ 38938 w 239763"/>
              <a:gd name="connsiteY10" fmla="*/ 134417 h 258966"/>
              <a:gd name="connsiteX11" fmla="*/ 34137 w 239763"/>
              <a:gd name="connsiteY11" fmla="*/ 129883 h 258966"/>
              <a:gd name="connsiteX12" fmla="*/ 34137 w 239763"/>
              <a:gd name="connsiteY12" fmla="*/ 94945 h 258966"/>
              <a:gd name="connsiteX13" fmla="*/ 116547 w 239763"/>
              <a:gd name="connsiteY13" fmla="*/ 91211 h 258966"/>
              <a:gd name="connsiteX14" fmla="*/ 119748 w 239763"/>
              <a:gd name="connsiteY14" fmla="*/ 90144 h 258966"/>
              <a:gd name="connsiteX15" fmla="*/ 122416 w 239763"/>
              <a:gd name="connsiteY15" fmla="*/ 82944 h 258966"/>
              <a:gd name="connsiteX16" fmla="*/ 118948 w 239763"/>
              <a:gd name="connsiteY16" fmla="*/ 79477 h 258966"/>
              <a:gd name="connsiteX17" fmla="*/ 97613 w 239763"/>
              <a:gd name="connsiteY17" fmla="*/ 78143 h 258966"/>
              <a:gd name="connsiteX18" fmla="*/ 90144 w 239763"/>
              <a:gd name="connsiteY18" fmla="*/ 82144 h 258966"/>
              <a:gd name="connsiteX19" fmla="*/ 34137 w 239763"/>
              <a:gd name="connsiteY19" fmla="*/ 84810 h 258966"/>
              <a:gd name="connsiteX20" fmla="*/ 34137 w 239763"/>
              <a:gd name="connsiteY20" fmla="*/ 48806 h 258966"/>
              <a:gd name="connsiteX21" fmla="*/ 120814 w 239763"/>
              <a:gd name="connsiteY21" fmla="*/ 46139 h 258966"/>
              <a:gd name="connsiteX22" fmla="*/ 124016 w 239763"/>
              <a:gd name="connsiteY22" fmla="*/ 44539 h 258966"/>
              <a:gd name="connsiteX23" fmla="*/ 126149 w 239763"/>
              <a:gd name="connsiteY23" fmla="*/ 36805 h 258966"/>
              <a:gd name="connsiteX24" fmla="*/ 123216 w 239763"/>
              <a:gd name="connsiteY24" fmla="*/ 33604 h 258966"/>
              <a:gd name="connsiteX25" fmla="*/ 101346 w 239763"/>
              <a:gd name="connsiteY25" fmla="*/ 32003 h 258966"/>
              <a:gd name="connsiteX26" fmla="*/ 94411 w 239763"/>
              <a:gd name="connsiteY26" fmla="*/ 35738 h 258966"/>
              <a:gd name="connsiteX27" fmla="*/ 34671 w 239763"/>
              <a:gd name="connsiteY27" fmla="*/ 38405 h 258966"/>
              <a:gd name="connsiteX28" fmla="*/ 4001 w 239763"/>
              <a:gd name="connsiteY28" fmla="*/ 36005 h 258966"/>
              <a:gd name="connsiteX29" fmla="*/ 1333 w 239763"/>
              <a:gd name="connsiteY29" fmla="*/ 37338 h 258966"/>
              <a:gd name="connsiteX30" fmla="*/ 0 w 239763"/>
              <a:gd name="connsiteY30" fmla="*/ 42938 h 258966"/>
              <a:gd name="connsiteX31" fmla="*/ 17069 w 239763"/>
              <a:gd name="connsiteY31" fmla="*/ 50140 h 258966"/>
              <a:gd name="connsiteX32" fmla="*/ 17069 w 239763"/>
              <a:gd name="connsiteY32" fmla="*/ 125082 h 258966"/>
              <a:gd name="connsiteX33" fmla="*/ 18402 w 239763"/>
              <a:gd name="connsiteY33" fmla="*/ 136817 h 258966"/>
              <a:gd name="connsiteX34" fmla="*/ 33871 w 239763"/>
              <a:gd name="connsiteY34" fmla="*/ 148819 h 258966"/>
              <a:gd name="connsiteX35" fmla="*/ 42139 w 239763"/>
              <a:gd name="connsiteY35" fmla="*/ 148552 h 258966"/>
              <a:gd name="connsiteX36" fmla="*/ 168287 w 239763"/>
              <a:gd name="connsiteY36" fmla="*/ 125082 h 258966"/>
              <a:gd name="connsiteX37" fmla="*/ 169354 w 239763"/>
              <a:gd name="connsiteY37" fmla="*/ 160554 h 258966"/>
              <a:gd name="connsiteX38" fmla="*/ 179222 w 239763"/>
              <a:gd name="connsiteY38" fmla="*/ 160554 h 258966"/>
              <a:gd name="connsiteX39" fmla="*/ 184556 w 239763"/>
              <a:gd name="connsiteY39" fmla="*/ 118415 h 258966"/>
              <a:gd name="connsiteX40" fmla="*/ 184556 w 239763"/>
              <a:gd name="connsiteY40" fmla="*/ 96545 h 258966"/>
              <a:gd name="connsiteX41" fmla="*/ 232028 w 239763"/>
              <a:gd name="connsiteY41" fmla="*/ 95745 h 258966"/>
              <a:gd name="connsiteX42" fmla="*/ 236563 w 239763"/>
              <a:gd name="connsiteY42" fmla="*/ 94679 h 258966"/>
              <a:gd name="connsiteX43" fmla="*/ 239763 w 239763"/>
              <a:gd name="connsiteY43" fmla="*/ 86144 h 258966"/>
              <a:gd name="connsiteX44" fmla="*/ 236296 w 239763"/>
              <a:gd name="connsiteY44" fmla="*/ 82144 h 258966"/>
              <a:gd name="connsiteX45" fmla="*/ 212826 w 239763"/>
              <a:gd name="connsiteY45" fmla="*/ 80810 h 258966"/>
              <a:gd name="connsiteX47" fmla="*/ 167221 w 239763"/>
              <a:gd name="connsiteY47" fmla="*/ 170421 h 258966"/>
              <a:gd name="connsiteX48" fmla="*/ 60540 w 239763"/>
              <a:gd name="connsiteY48" fmla="*/ 173088 h 258966"/>
              <a:gd name="connsiteX49" fmla="*/ 35471 w 239763"/>
              <a:gd name="connsiteY49" fmla="*/ 170688 h 258966"/>
              <a:gd name="connsiteX50" fmla="*/ 33871 w 239763"/>
              <a:gd name="connsiteY50" fmla="*/ 173889 h 258966"/>
              <a:gd name="connsiteX51" fmla="*/ 34671 w 239763"/>
              <a:gd name="connsiteY51" fmla="*/ 176288 h 258966"/>
              <a:gd name="connsiteX52" fmla="*/ 56807 w 239763"/>
              <a:gd name="connsiteY52" fmla="*/ 187757 h 258966"/>
              <a:gd name="connsiteX53" fmla="*/ 80010 w 239763"/>
              <a:gd name="connsiteY53" fmla="*/ 183490 h 258966"/>
              <a:gd name="connsiteX54" fmla="*/ 167754 w 239763"/>
              <a:gd name="connsiteY54" fmla="*/ 181622 h 258966"/>
              <a:gd name="connsiteX55" fmla="*/ 167754 w 239763"/>
              <a:gd name="connsiteY55" fmla="*/ 224295 h 258966"/>
              <a:gd name="connsiteX56" fmla="*/ 169087 w 239763"/>
              <a:gd name="connsiteY56" fmla="*/ 258966 h 258966"/>
              <a:gd name="connsiteX57" fmla="*/ 179222 w 239763"/>
              <a:gd name="connsiteY57" fmla="*/ 258966 h 258966"/>
              <a:gd name="connsiteX58" fmla="*/ 183756 w 239763"/>
              <a:gd name="connsiteY58" fmla="*/ 220294 h 258966"/>
              <a:gd name="connsiteX59" fmla="*/ 184556 w 239763"/>
              <a:gd name="connsiteY59" fmla="*/ 183223 h 258966"/>
              <a:gd name="connsiteX60" fmla="*/ 187489 w 239763"/>
              <a:gd name="connsiteY60" fmla="*/ 175756 h 258966"/>
              <a:gd name="connsiteX61" fmla="*/ 187223 w 239763"/>
              <a:gd name="connsiteY61" fmla="*/ 172822 h 258966"/>
              <a:gd name="connsiteX62" fmla="*/ 178155 w 239763"/>
              <a:gd name="connsiteY62" fmla="*/ 166954 h 258966"/>
              <a:gd name="connsiteX63" fmla="*/ 174155 w 239763"/>
              <a:gd name="connsiteY63" fmla="*/ 166954 h 2589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39763" h="258966">
                <a:moveTo>
                  <a:pt x="204291" y="85878"/>
                </a:moveTo>
                <a:lnTo>
                  <a:pt x="184556" y="86678"/>
                </a:lnTo>
                <a:lnTo>
                  <a:pt x="184556" y="25070"/>
                </a:lnTo>
                <a:lnTo>
                  <a:pt x="185089" y="11468"/>
                </a:lnTo>
                <a:cubicBezTo>
                  <a:pt x="185089" y="9068"/>
                  <a:pt x="184290" y="7201"/>
                  <a:pt x="182156" y="6400"/>
                </a:cubicBezTo>
                <a:cubicBezTo>
                  <a:pt x="174955" y="3734"/>
                  <a:pt x="158953" y="267"/>
                  <a:pt x="149885" y="0"/>
                </a:cubicBezTo>
                <a:cubicBezTo>
                  <a:pt x="148019" y="0"/>
                  <a:pt x="147485" y="267"/>
                  <a:pt x="147219" y="1334"/>
                </a:cubicBezTo>
                <a:lnTo>
                  <a:pt x="145351" y="7201"/>
                </a:lnTo>
                <a:cubicBezTo>
                  <a:pt x="154953" y="10135"/>
                  <a:pt x="163219" y="14669"/>
                  <a:pt x="168287" y="20269"/>
                </a:cubicBezTo>
                <a:lnTo>
                  <a:pt x="168287" y="116281"/>
                </a:lnTo>
                <a:cubicBezTo>
                  <a:pt x="131750" y="126682"/>
                  <a:pt x="73075" y="133884"/>
                  <a:pt x="38938" y="134417"/>
                </a:cubicBezTo>
                <a:cubicBezTo>
                  <a:pt x="35204" y="134417"/>
                  <a:pt x="34137" y="133083"/>
                  <a:pt x="34137" y="129883"/>
                </a:cubicBezTo>
                <a:lnTo>
                  <a:pt x="34137" y="94945"/>
                </a:lnTo>
                <a:lnTo>
                  <a:pt x="116547" y="91211"/>
                </a:lnTo>
                <a:cubicBezTo>
                  <a:pt x="117881" y="91211"/>
                  <a:pt x="119214" y="90678"/>
                  <a:pt x="119748" y="90144"/>
                </a:cubicBezTo>
                <a:cubicBezTo>
                  <a:pt x="121082" y="89078"/>
                  <a:pt x="122416" y="86144"/>
                  <a:pt x="122416" y="82944"/>
                </a:cubicBezTo>
                <a:cubicBezTo>
                  <a:pt x="122416" y="80810"/>
                  <a:pt x="121082" y="80010"/>
                  <a:pt x="118948" y="79477"/>
                </a:cubicBezTo>
                <a:cubicBezTo>
                  <a:pt x="113881" y="78677"/>
                  <a:pt x="104813" y="78143"/>
                  <a:pt x="97613" y="78143"/>
                </a:cubicBezTo>
                <a:lnTo>
                  <a:pt x="90144" y="82144"/>
                </a:lnTo>
                <a:cubicBezTo>
                  <a:pt x="80276" y="83210"/>
                  <a:pt x="47206" y="84544"/>
                  <a:pt x="34137" y="84810"/>
                </a:cubicBezTo>
                <a:lnTo>
                  <a:pt x="34137" y="48806"/>
                </a:lnTo>
                <a:lnTo>
                  <a:pt x="120814" y="46139"/>
                </a:lnTo>
                <a:cubicBezTo>
                  <a:pt x="122148" y="46139"/>
                  <a:pt x="123482" y="45606"/>
                  <a:pt x="124016" y="44539"/>
                </a:cubicBezTo>
                <a:cubicBezTo>
                  <a:pt x="125082" y="43473"/>
                  <a:pt x="126149" y="40539"/>
                  <a:pt x="126149" y="36805"/>
                </a:cubicBezTo>
                <a:cubicBezTo>
                  <a:pt x="126149" y="34938"/>
                  <a:pt x="125082" y="33872"/>
                  <a:pt x="123216" y="33604"/>
                </a:cubicBezTo>
                <a:cubicBezTo>
                  <a:pt x="118148" y="32538"/>
                  <a:pt x="107747" y="32003"/>
                  <a:pt x="101346" y="32003"/>
                </a:cubicBezTo>
                <a:lnTo>
                  <a:pt x="94411" y="35738"/>
                </a:lnTo>
                <a:cubicBezTo>
                  <a:pt x="85344" y="36805"/>
                  <a:pt x="47472" y="38138"/>
                  <a:pt x="34671" y="38405"/>
                </a:cubicBezTo>
                <a:cubicBezTo>
                  <a:pt x="27470" y="37071"/>
                  <a:pt x="11468" y="36005"/>
                  <a:pt x="4001" y="36005"/>
                </a:cubicBezTo>
                <a:cubicBezTo>
                  <a:pt x="2400" y="36005"/>
                  <a:pt x="1600" y="36538"/>
                  <a:pt x="1333" y="37338"/>
                </a:cubicBezTo>
                <a:lnTo>
                  <a:pt x="0" y="42938"/>
                </a:lnTo>
                <a:cubicBezTo>
                  <a:pt x="6934" y="44006"/>
                  <a:pt x="13335" y="46940"/>
                  <a:pt x="17069" y="50140"/>
                </a:cubicBezTo>
                <a:lnTo>
                  <a:pt x="17069" y="125082"/>
                </a:lnTo>
                <a:cubicBezTo>
                  <a:pt x="17069" y="130416"/>
                  <a:pt x="17602" y="134417"/>
                  <a:pt x="18402" y="136817"/>
                </a:cubicBezTo>
                <a:cubicBezTo>
                  <a:pt x="20802" y="144018"/>
                  <a:pt x="26136" y="148819"/>
                  <a:pt x="33871" y="148819"/>
                </a:cubicBezTo>
                <a:cubicBezTo>
                  <a:pt x="36271" y="148819"/>
                  <a:pt x="39204" y="148819"/>
                  <a:pt x="42139" y="148552"/>
                </a:cubicBezTo>
                <a:cubicBezTo>
                  <a:pt x="77876" y="146152"/>
                  <a:pt x="129616" y="137617"/>
                  <a:pt x="168287" y="125082"/>
                </a:cubicBezTo>
                <a:cubicBezTo>
                  <a:pt x="168287" y="135217"/>
                  <a:pt x="168287" y="152286"/>
                  <a:pt x="169354" y="160554"/>
                </a:cubicBezTo>
                <a:lnTo>
                  <a:pt x="179222" y="160554"/>
                </a:lnTo>
                <a:cubicBezTo>
                  <a:pt x="182690" y="150953"/>
                  <a:pt x="184556" y="134951"/>
                  <a:pt x="184556" y="118415"/>
                </a:cubicBezTo>
                <a:lnTo>
                  <a:pt x="184556" y="96545"/>
                </a:lnTo>
                <a:lnTo>
                  <a:pt x="232028" y="95745"/>
                </a:lnTo>
                <a:cubicBezTo>
                  <a:pt x="233362" y="95745"/>
                  <a:pt x="235229" y="95479"/>
                  <a:pt x="236563" y="94679"/>
                </a:cubicBezTo>
                <a:cubicBezTo>
                  <a:pt x="238163" y="93879"/>
                  <a:pt x="239763" y="90678"/>
                  <a:pt x="239763" y="86144"/>
                </a:cubicBezTo>
                <a:cubicBezTo>
                  <a:pt x="239763" y="84544"/>
                  <a:pt x="238163" y="82677"/>
                  <a:pt x="236296" y="82144"/>
                </a:cubicBezTo>
                <a:cubicBezTo>
                  <a:pt x="231229" y="81077"/>
                  <a:pt x="220560" y="80543"/>
                  <a:pt x="212826" y="80810"/>
                </a:cubicBezTo>
                <a:moveTo>
                  <a:pt x="167221" y="170421"/>
                </a:moveTo>
                <a:cubicBezTo>
                  <a:pt x="148819" y="171755"/>
                  <a:pt x="73075" y="173088"/>
                  <a:pt x="60540" y="173088"/>
                </a:cubicBezTo>
                <a:cubicBezTo>
                  <a:pt x="53339" y="173088"/>
                  <a:pt x="42938" y="172288"/>
                  <a:pt x="35471" y="170688"/>
                </a:cubicBezTo>
                <a:lnTo>
                  <a:pt x="33871" y="173889"/>
                </a:lnTo>
                <a:cubicBezTo>
                  <a:pt x="33338" y="174956"/>
                  <a:pt x="33603" y="175756"/>
                  <a:pt x="34671" y="176288"/>
                </a:cubicBezTo>
                <a:cubicBezTo>
                  <a:pt x="40538" y="180822"/>
                  <a:pt x="48806" y="185090"/>
                  <a:pt x="56807" y="187757"/>
                </a:cubicBezTo>
                <a:cubicBezTo>
                  <a:pt x="62674" y="185624"/>
                  <a:pt x="73875" y="183756"/>
                  <a:pt x="80010" y="183490"/>
                </a:cubicBezTo>
                <a:cubicBezTo>
                  <a:pt x="91211" y="182690"/>
                  <a:pt x="148285" y="181622"/>
                  <a:pt x="167754" y="181622"/>
                </a:cubicBezTo>
                <a:lnTo>
                  <a:pt x="167754" y="224295"/>
                </a:lnTo>
                <a:cubicBezTo>
                  <a:pt x="167754" y="233897"/>
                  <a:pt x="168021" y="249631"/>
                  <a:pt x="169087" y="258966"/>
                </a:cubicBezTo>
                <a:lnTo>
                  <a:pt x="179222" y="258966"/>
                </a:lnTo>
                <a:cubicBezTo>
                  <a:pt x="181890" y="248565"/>
                  <a:pt x="183756" y="231229"/>
                  <a:pt x="183756" y="220294"/>
                </a:cubicBezTo>
                <a:lnTo>
                  <a:pt x="184556" y="183223"/>
                </a:lnTo>
                <a:lnTo>
                  <a:pt x="187489" y="175756"/>
                </a:lnTo>
                <a:cubicBezTo>
                  <a:pt x="188023" y="174689"/>
                  <a:pt x="188023" y="173622"/>
                  <a:pt x="187223" y="172822"/>
                </a:cubicBezTo>
                <a:cubicBezTo>
                  <a:pt x="185356" y="171221"/>
                  <a:pt x="180556" y="168288"/>
                  <a:pt x="178155" y="166954"/>
                </a:cubicBezTo>
                <a:cubicBezTo>
                  <a:pt x="177088" y="166421"/>
                  <a:pt x="175489" y="166421"/>
                  <a:pt x="174155" y="1669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3" name="Freeform 213"/>
          <p:cNvSpPr/>
          <p:nvPr/>
        </p:nvSpPr>
        <p:spPr>
          <a:xfrm>
            <a:off x="10398851" y="8402778"/>
            <a:ext cx="209359" cy="255765"/>
          </a:xfrm>
          <a:custGeom>
            <a:avLst/>
            <a:gdLst>
              <a:gd name="connsiteX0" fmla="*/ 56274 w 209359"/>
              <a:gd name="connsiteY0" fmla="*/ 149619 h 255765"/>
              <a:gd name="connsiteX1" fmla="*/ 16802 w 209359"/>
              <a:gd name="connsiteY1" fmla="*/ 107747 h 255765"/>
              <a:gd name="connsiteX2" fmla="*/ 56274 w 209359"/>
              <a:gd name="connsiteY2" fmla="*/ 65608 h 255765"/>
              <a:gd name="connsiteX3" fmla="*/ 96013 w 209359"/>
              <a:gd name="connsiteY3" fmla="*/ 107747 h 255765"/>
              <a:gd name="connsiteX4" fmla="*/ 56274 w 209359"/>
              <a:gd name="connsiteY4" fmla="*/ 149619 h 255765"/>
              <a:gd name="connsiteX6" fmla="*/ 127216 w 209359"/>
              <a:gd name="connsiteY6" fmla="*/ 25870 h 255765"/>
              <a:gd name="connsiteX7" fmla="*/ 146151 w 209359"/>
              <a:gd name="connsiteY7" fmla="*/ 37071 h 255765"/>
              <a:gd name="connsiteX8" fmla="*/ 146151 w 209359"/>
              <a:gd name="connsiteY8" fmla="*/ 99479 h 255765"/>
              <a:gd name="connsiteX9" fmla="*/ 121616 w 209359"/>
              <a:gd name="connsiteY9" fmla="*/ 100279 h 255765"/>
              <a:gd name="connsiteX10" fmla="*/ 111480 w 209359"/>
              <a:gd name="connsiteY10" fmla="*/ 99746 h 255765"/>
              <a:gd name="connsiteX11" fmla="*/ 56274 w 209359"/>
              <a:gd name="connsiteY11" fmla="*/ 53074 h 255765"/>
              <a:gd name="connsiteX12" fmla="*/ 0 w 209359"/>
              <a:gd name="connsiteY12" fmla="*/ 107747 h 255765"/>
              <a:gd name="connsiteX13" fmla="*/ 56274 w 209359"/>
              <a:gd name="connsiteY13" fmla="*/ 162420 h 255765"/>
              <a:gd name="connsiteX14" fmla="*/ 112013 w 209359"/>
              <a:gd name="connsiteY14" fmla="*/ 108814 h 255765"/>
              <a:gd name="connsiteX15" fmla="*/ 118681 w 209359"/>
              <a:gd name="connsiteY15" fmla="*/ 112281 h 255765"/>
              <a:gd name="connsiteX16" fmla="*/ 132816 w 209359"/>
              <a:gd name="connsiteY16" fmla="*/ 109348 h 255765"/>
              <a:gd name="connsiteX17" fmla="*/ 146151 w 209359"/>
              <a:gd name="connsiteY17" fmla="*/ 108814 h 255765"/>
              <a:gd name="connsiteX18" fmla="*/ 146151 w 209359"/>
              <a:gd name="connsiteY18" fmla="*/ 192291 h 255765"/>
              <a:gd name="connsiteX19" fmla="*/ 147485 w 209359"/>
              <a:gd name="connsiteY19" fmla="*/ 236030 h 255765"/>
              <a:gd name="connsiteX20" fmla="*/ 156553 w 209359"/>
              <a:gd name="connsiteY20" fmla="*/ 236030 h 255765"/>
              <a:gd name="connsiteX21" fmla="*/ 161886 w 209359"/>
              <a:gd name="connsiteY21" fmla="*/ 186424 h 255765"/>
              <a:gd name="connsiteX22" fmla="*/ 161886 w 209359"/>
              <a:gd name="connsiteY22" fmla="*/ 40539 h 255765"/>
              <a:gd name="connsiteX23" fmla="*/ 162688 w 209359"/>
              <a:gd name="connsiteY23" fmla="*/ 29337 h 255765"/>
              <a:gd name="connsiteX24" fmla="*/ 159753 w 209359"/>
              <a:gd name="connsiteY24" fmla="*/ 24803 h 255765"/>
              <a:gd name="connsiteX25" fmla="*/ 132016 w 209359"/>
              <a:gd name="connsiteY25" fmla="*/ 18669 h 255765"/>
              <a:gd name="connsiteX26" fmla="*/ 129082 w 209359"/>
              <a:gd name="connsiteY26" fmla="*/ 20269 h 255765"/>
              <a:gd name="connsiteX28" fmla="*/ 171222 w 209359"/>
              <a:gd name="connsiteY28" fmla="*/ 6934 h 255765"/>
              <a:gd name="connsiteX29" fmla="*/ 192291 w 209359"/>
              <a:gd name="connsiteY29" fmla="*/ 19469 h 255765"/>
              <a:gd name="connsiteX30" fmla="*/ 192291 w 209359"/>
              <a:gd name="connsiteY30" fmla="*/ 211760 h 255765"/>
              <a:gd name="connsiteX31" fmla="*/ 193357 w 209359"/>
              <a:gd name="connsiteY31" fmla="*/ 255765 h 255765"/>
              <a:gd name="connsiteX32" fmla="*/ 202958 w 209359"/>
              <a:gd name="connsiteY32" fmla="*/ 255765 h 255765"/>
              <a:gd name="connsiteX33" fmla="*/ 208559 w 209359"/>
              <a:gd name="connsiteY33" fmla="*/ 205625 h 255765"/>
              <a:gd name="connsiteX34" fmla="*/ 208559 w 209359"/>
              <a:gd name="connsiteY34" fmla="*/ 23737 h 255765"/>
              <a:gd name="connsiteX35" fmla="*/ 209093 w 209359"/>
              <a:gd name="connsiteY35" fmla="*/ 11202 h 255765"/>
              <a:gd name="connsiteX36" fmla="*/ 205891 w 209359"/>
              <a:gd name="connsiteY36" fmla="*/ 6135 h 255765"/>
              <a:gd name="connsiteX37" fmla="*/ 175755 w 209359"/>
              <a:gd name="connsiteY37" fmla="*/ 0 h 255765"/>
              <a:gd name="connsiteX38" fmla="*/ 173088 w 209359"/>
              <a:gd name="connsiteY38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09359" h="255765">
                <a:moveTo>
                  <a:pt x="56274" y="149619"/>
                </a:moveTo>
                <a:cubicBezTo>
                  <a:pt x="34137" y="149619"/>
                  <a:pt x="16802" y="134150"/>
                  <a:pt x="16802" y="107747"/>
                </a:cubicBezTo>
                <a:cubicBezTo>
                  <a:pt x="16802" y="81077"/>
                  <a:pt x="34137" y="65608"/>
                  <a:pt x="56274" y="65608"/>
                </a:cubicBezTo>
                <a:cubicBezTo>
                  <a:pt x="78676" y="65608"/>
                  <a:pt x="96013" y="81077"/>
                  <a:pt x="96013" y="107747"/>
                </a:cubicBezTo>
                <a:cubicBezTo>
                  <a:pt x="96013" y="134150"/>
                  <a:pt x="78676" y="149619"/>
                  <a:pt x="56274" y="149619"/>
                </a:cubicBezTo>
                <a:moveTo>
                  <a:pt x="127216" y="25870"/>
                </a:moveTo>
                <a:cubicBezTo>
                  <a:pt x="134950" y="28270"/>
                  <a:pt x="142418" y="32271"/>
                  <a:pt x="146151" y="37071"/>
                </a:cubicBezTo>
                <a:lnTo>
                  <a:pt x="146151" y="99479"/>
                </a:lnTo>
                <a:cubicBezTo>
                  <a:pt x="137351" y="100012"/>
                  <a:pt x="127216" y="100279"/>
                  <a:pt x="121616" y="100279"/>
                </a:cubicBezTo>
                <a:cubicBezTo>
                  <a:pt x="118148" y="100279"/>
                  <a:pt x="114681" y="100012"/>
                  <a:pt x="111480" y="99746"/>
                </a:cubicBezTo>
                <a:cubicBezTo>
                  <a:pt x="108013" y="71475"/>
                  <a:pt x="85610" y="53074"/>
                  <a:pt x="56274" y="53074"/>
                </a:cubicBezTo>
                <a:cubicBezTo>
                  <a:pt x="24003" y="53074"/>
                  <a:pt x="0" y="75209"/>
                  <a:pt x="0" y="107747"/>
                </a:cubicBezTo>
                <a:cubicBezTo>
                  <a:pt x="0" y="140551"/>
                  <a:pt x="24003" y="162420"/>
                  <a:pt x="56274" y="162420"/>
                </a:cubicBezTo>
                <a:cubicBezTo>
                  <a:pt x="88010" y="162420"/>
                  <a:pt x="111480" y="141084"/>
                  <a:pt x="112013" y="108814"/>
                </a:cubicBezTo>
                <a:cubicBezTo>
                  <a:pt x="114147" y="110148"/>
                  <a:pt x="116281" y="111214"/>
                  <a:pt x="118681" y="112281"/>
                </a:cubicBezTo>
                <a:cubicBezTo>
                  <a:pt x="122682" y="110947"/>
                  <a:pt x="128549" y="109613"/>
                  <a:pt x="132816" y="109348"/>
                </a:cubicBezTo>
                <a:cubicBezTo>
                  <a:pt x="135751" y="109081"/>
                  <a:pt x="141084" y="108814"/>
                  <a:pt x="146151" y="108814"/>
                </a:cubicBezTo>
                <a:lnTo>
                  <a:pt x="146151" y="192291"/>
                </a:lnTo>
                <a:cubicBezTo>
                  <a:pt x="146151" y="203492"/>
                  <a:pt x="146419" y="225095"/>
                  <a:pt x="147485" y="236030"/>
                </a:cubicBezTo>
                <a:lnTo>
                  <a:pt x="156553" y="236030"/>
                </a:lnTo>
                <a:cubicBezTo>
                  <a:pt x="160020" y="222428"/>
                  <a:pt x="161886" y="200559"/>
                  <a:pt x="161886" y="186424"/>
                </a:cubicBezTo>
                <a:lnTo>
                  <a:pt x="161886" y="40539"/>
                </a:lnTo>
                <a:lnTo>
                  <a:pt x="162688" y="29337"/>
                </a:lnTo>
                <a:cubicBezTo>
                  <a:pt x="162688" y="26937"/>
                  <a:pt x="161886" y="25603"/>
                  <a:pt x="159753" y="24803"/>
                </a:cubicBezTo>
                <a:cubicBezTo>
                  <a:pt x="153619" y="21869"/>
                  <a:pt x="139750" y="18936"/>
                  <a:pt x="132016" y="18669"/>
                </a:cubicBezTo>
                <a:cubicBezTo>
                  <a:pt x="130150" y="18669"/>
                  <a:pt x="129350" y="19203"/>
                  <a:pt x="129082" y="20269"/>
                </a:cubicBezTo>
                <a:moveTo>
                  <a:pt x="171222" y="6934"/>
                </a:moveTo>
                <a:cubicBezTo>
                  <a:pt x="180022" y="9868"/>
                  <a:pt x="188023" y="14135"/>
                  <a:pt x="192291" y="19469"/>
                </a:cubicBezTo>
                <a:lnTo>
                  <a:pt x="192291" y="211760"/>
                </a:lnTo>
                <a:cubicBezTo>
                  <a:pt x="192291" y="222962"/>
                  <a:pt x="192824" y="245364"/>
                  <a:pt x="193357" y="255765"/>
                </a:cubicBezTo>
                <a:lnTo>
                  <a:pt x="202958" y="255765"/>
                </a:lnTo>
                <a:cubicBezTo>
                  <a:pt x="206425" y="242164"/>
                  <a:pt x="208559" y="220028"/>
                  <a:pt x="208559" y="205625"/>
                </a:cubicBezTo>
                <a:lnTo>
                  <a:pt x="208559" y="23737"/>
                </a:lnTo>
                <a:lnTo>
                  <a:pt x="209093" y="11202"/>
                </a:lnTo>
                <a:cubicBezTo>
                  <a:pt x="209359" y="8801"/>
                  <a:pt x="208559" y="7201"/>
                  <a:pt x="205891" y="6135"/>
                </a:cubicBezTo>
                <a:cubicBezTo>
                  <a:pt x="199491" y="3467"/>
                  <a:pt x="184290" y="267"/>
                  <a:pt x="175755" y="0"/>
                </a:cubicBezTo>
                <a:cubicBezTo>
                  <a:pt x="174155" y="0"/>
                  <a:pt x="173355" y="267"/>
                  <a:pt x="173088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4" name="Freeform 214"/>
          <p:cNvSpPr/>
          <p:nvPr/>
        </p:nvSpPr>
        <p:spPr>
          <a:xfrm>
            <a:off x="10645548" y="8402778"/>
            <a:ext cx="202959" cy="255765"/>
          </a:xfrm>
          <a:custGeom>
            <a:avLst/>
            <a:gdLst>
              <a:gd name="connsiteX0" fmla="*/ 109614 w 202959"/>
              <a:gd name="connsiteY0" fmla="*/ 135484 h 255765"/>
              <a:gd name="connsiteX1" fmla="*/ 78943 w 202959"/>
              <a:gd name="connsiteY1" fmla="*/ 100812 h 255765"/>
              <a:gd name="connsiteX2" fmla="*/ 96812 w 202959"/>
              <a:gd name="connsiteY2" fmla="*/ 55207 h 255765"/>
              <a:gd name="connsiteX3" fmla="*/ 97345 w 202959"/>
              <a:gd name="connsiteY3" fmla="*/ 49873 h 255765"/>
              <a:gd name="connsiteX4" fmla="*/ 94678 w 202959"/>
              <a:gd name="connsiteY4" fmla="*/ 44806 h 255765"/>
              <a:gd name="connsiteX5" fmla="*/ 66675 w 202959"/>
              <a:gd name="connsiteY5" fmla="*/ 34137 h 255765"/>
              <a:gd name="connsiteX6" fmla="*/ 64008 w 202959"/>
              <a:gd name="connsiteY6" fmla="*/ 34938 h 255765"/>
              <a:gd name="connsiteX7" fmla="*/ 61075 w 202959"/>
              <a:gd name="connsiteY7" fmla="*/ 40005 h 255765"/>
              <a:gd name="connsiteX8" fmla="*/ 77609 w 202959"/>
              <a:gd name="connsiteY8" fmla="*/ 54940 h 255765"/>
              <a:gd name="connsiteX9" fmla="*/ 1066 w 202959"/>
              <a:gd name="connsiteY9" fmla="*/ 176823 h 255765"/>
              <a:gd name="connsiteX10" fmla="*/ 534 w 202959"/>
              <a:gd name="connsiteY10" fmla="*/ 179222 h 255765"/>
              <a:gd name="connsiteX11" fmla="*/ 3467 w 202959"/>
              <a:gd name="connsiteY11" fmla="*/ 181622 h 255765"/>
              <a:gd name="connsiteX12" fmla="*/ 5867 w 202959"/>
              <a:gd name="connsiteY12" fmla="*/ 181622 h 255765"/>
              <a:gd name="connsiteX13" fmla="*/ 72542 w 202959"/>
              <a:gd name="connsiteY13" fmla="*/ 111481 h 255765"/>
              <a:gd name="connsiteX14" fmla="*/ 120548 w 202959"/>
              <a:gd name="connsiteY14" fmla="*/ 170421 h 255765"/>
              <a:gd name="connsiteX15" fmla="*/ 126416 w 202959"/>
              <a:gd name="connsiteY15" fmla="*/ 175756 h 255765"/>
              <a:gd name="connsiteX16" fmla="*/ 134950 w 202959"/>
              <a:gd name="connsiteY16" fmla="*/ 172555 h 255765"/>
              <a:gd name="connsiteX17" fmla="*/ 133884 w 202959"/>
              <a:gd name="connsiteY17" fmla="*/ 164554 h 255765"/>
              <a:gd name="connsiteX18" fmla="*/ 122148 w 202959"/>
              <a:gd name="connsiteY18" fmla="*/ 143218 h 255765"/>
              <a:gd name="connsiteX20" fmla="*/ 162954 w 202959"/>
              <a:gd name="connsiteY20" fmla="*/ 6934 h 255765"/>
              <a:gd name="connsiteX21" fmla="*/ 185890 w 202959"/>
              <a:gd name="connsiteY21" fmla="*/ 20269 h 255765"/>
              <a:gd name="connsiteX22" fmla="*/ 185890 w 202959"/>
              <a:gd name="connsiteY22" fmla="*/ 94145 h 255765"/>
              <a:gd name="connsiteX23" fmla="*/ 140819 w 202959"/>
              <a:gd name="connsiteY23" fmla="*/ 95479 h 255765"/>
              <a:gd name="connsiteX24" fmla="*/ 119215 w 202959"/>
              <a:gd name="connsiteY24" fmla="*/ 94145 h 255765"/>
              <a:gd name="connsiteX25" fmla="*/ 117881 w 202959"/>
              <a:gd name="connsiteY25" fmla="*/ 96812 h 255765"/>
              <a:gd name="connsiteX26" fmla="*/ 118681 w 202959"/>
              <a:gd name="connsiteY26" fmla="*/ 99213 h 255765"/>
              <a:gd name="connsiteX27" fmla="*/ 138150 w 202959"/>
              <a:gd name="connsiteY27" fmla="*/ 110414 h 255765"/>
              <a:gd name="connsiteX28" fmla="*/ 155486 w 202959"/>
              <a:gd name="connsiteY28" fmla="*/ 105880 h 255765"/>
              <a:gd name="connsiteX29" fmla="*/ 185890 w 202959"/>
              <a:gd name="connsiteY29" fmla="*/ 104280 h 255765"/>
              <a:gd name="connsiteX30" fmla="*/ 185890 w 202959"/>
              <a:gd name="connsiteY30" fmla="*/ 209093 h 255765"/>
              <a:gd name="connsiteX31" fmla="*/ 187223 w 202959"/>
              <a:gd name="connsiteY31" fmla="*/ 255765 h 255765"/>
              <a:gd name="connsiteX32" fmla="*/ 196824 w 202959"/>
              <a:gd name="connsiteY32" fmla="*/ 255765 h 255765"/>
              <a:gd name="connsiteX33" fmla="*/ 202425 w 202959"/>
              <a:gd name="connsiteY33" fmla="*/ 202959 h 255765"/>
              <a:gd name="connsiteX34" fmla="*/ 202425 w 202959"/>
              <a:gd name="connsiteY34" fmla="*/ 25070 h 255765"/>
              <a:gd name="connsiteX35" fmla="*/ 202959 w 202959"/>
              <a:gd name="connsiteY35" fmla="*/ 11468 h 255765"/>
              <a:gd name="connsiteX36" fmla="*/ 199759 w 202959"/>
              <a:gd name="connsiteY36" fmla="*/ 6400 h 255765"/>
              <a:gd name="connsiteX37" fmla="*/ 167487 w 202959"/>
              <a:gd name="connsiteY37" fmla="*/ 0 h 255765"/>
              <a:gd name="connsiteX38" fmla="*/ 164820 w 202959"/>
              <a:gd name="connsiteY38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02959" h="255765">
                <a:moveTo>
                  <a:pt x="109614" y="135484"/>
                </a:moveTo>
                <a:lnTo>
                  <a:pt x="78943" y="100812"/>
                </a:lnTo>
                <a:cubicBezTo>
                  <a:pt x="87478" y="85611"/>
                  <a:pt x="93612" y="70142"/>
                  <a:pt x="96812" y="55207"/>
                </a:cubicBezTo>
                <a:cubicBezTo>
                  <a:pt x="97079" y="53873"/>
                  <a:pt x="97345" y="51473"/>
                  <a:pt x="97345" y="49873"/>
                </a:cubicBezTo>
                <a:cubicBezTo>
                  <a:pt x="97345" y="47740"/>
                  <a:pt x="96545" y="45872"/>
                  <a:pt x="94678" y="44806"/>
                </a:cubicBezTo>
                <a:cubicBezTo>
                  <a:pt x="89611" y="41339"/>
                  <a:pt x="75743" y="36005"/>
                  <a:pt x="66675" y="34137"/>
                </a:cubicBezTo>
                <a:cubicBezTo>
                  <a:pt x="65341" y="33872"/>
                  <a:pt x="64541" y="34137"/>
                  <a:pt x="64008" y="34938"/>
                </a:cubicBezTo>
                <a:lnTo>
                  <a:pt x="61075" y="40005"/>
                </a:lnTo>
                <a:cubicBezTo>
                  <a:pt x="68009" y="44006"/>
                  <a:pt x="75209" y="50140"/>
                  <a:pt x="77609" y="54940"/>
                </a:cubicBezTo>
                <a:cubicBezTo>
                  <a:pt x="68275" y="93612"/>
                  <a:pt x="39472" y="140284"/>
                  <a:pt x="1066" y="176823"/>
                </a:cubicBezTo>
                <a:cubicBezTo>
                  <a:pt x="0" y="178156"/>
                  <a:pt x="0" y="178689"/>
                  <a:pt x="534" y="179222"/>
                </a:cubicBezTo>
                <a:lnTo>
                  <a:pt x="3467" y="181622"/>
                </a:lnTo>
                <a:cubicBezTo>
                  <a:pt x="4267" y="182156"/>
                  <a:pt x="5067" y="182156"/>
                  <a:pt x="5867" y="181622"/>
                </a:cubicBezTo>
                <a:cubicBezTo>
                  <a:pt x="33603" y="160820"/>
                  <a:pt x="56273" y="136551"/>
                  <a:pt x="72542" y="111481"/>
                </a:cubicBezTo>
                <a:lnTo>
                  <a:pt x="120548" y="170421"/>
                </a:lnTo>
                <a:cubicBezTo>
                  <a:pt x="122682" y="172555"/>
                  <a:pt x="125082" y="175222"/>
                  <a:pt x="126416" y="175756"/>
                </a:cubicBezTo>
                <a:cubicBezTo>
                  <a:pt x="128816" y="176556"/>
                  <a:pt x="133350" y="175222"/>
                  <a:pt x="134950" y="172555"/>
                </a:cubicBezTo>
                <a:cubicBezTo>
                  <a:pt x="135750" y="170688"/>
                  <a:pt x="135217" y="168288"/>
                  <a:pt x="133884" y="164554"/>
                </a:cubicBezTo>
                <a:cubicBezTo>
                  <a:pt x="131750" y="159487"/>
                  <a:pt x="126416" y="149619"/>
                  <a:pt x="122148" y="143218"/>
                </a:cubicBezTo>
                <a:moveTo>
                  <a:pt x="162954" y="6934"/>
                </a:moveTo>
                <a:cubicBezTo>
                  <a:pt x="172555" y="10135"/>
                  <a:pt x="181089" y="14669"/>
                  <a:pt x="185890" y="20269"/>
                </a:cubicBezTo>
                <a:lnTo>
                  <a:pt x="185890" y="94145"/>
                </a:lnTo>
                <a:cubicBezTo>
                  <a:pt x="172822" y="94679"/>
                  <a:pt x="150153" y="95479"/>
                  <a:pt x="140819" y="95479"/>
                </a:cubicBezTo>
                <a:cubicBezTo>
                  <a:pt x="134150" y="95479"/>
                  <a:pt x="125881" y="94945"/>
                  <a:pt x="119215" y="94145"/>
                </a:cubicBezTo>
                <a:lnTo>
                  <a:pt x="117881" y="96812"/>
                </a:lnTo>
                <a:cubicBezTo>
                  <a:pt x="117347" y="97879"/>
                  <a:pt x="117881" y="98413"/>
                  <a:pt x="118681" y="99213"/>
                </a:cubicBezTo>
                <a:cubicBezTo>
                  <a:pt x="124016" y="103213"/>
                  <a:pt x="130683" y="107480"/>
                  <a:pt x="138150" y="110414"/>
                </a:cubicBezTo>
                <a:cubicBezTo>
                  <a:pt x="143218" y="108014"/>
                  <a:pt x="150419" y="106413"/>
                  <a:pt x="155486" y="105880"/>
                </a:cubicBezTo>
                <a:cubicBezTo>
                  <a:pt x="161620" y="105080"/>
                  <a:pt x="176289" y="104546"/>
                  <a:pt x="185890" y="104280"/>
                </a:cubicBezTo>
                <a:lnTo>
                  <a:pt x="185890" y="209093"/>
                </a:lnTo>
                <a:cubicBezTo>
                  <a:pt x="185890" y="220561"/>
                  <a:pt x="186424" y="244297"/>
                  <a:pt x="187223" y="255765"/>
                </a:cubicBezTo>
                <a:lnTo>
                  <a:pt x="196824" y="255765"/>
                </a:lnTo>
                <a:cubicBezTo>
                  <a:pt x="200291" y="241097"/>
                  <a:pt x="202425" y="217894"/>
                  <a:pt x="202425" y="202959"/>
                </a:cubicBezTo>
                <a:lnTo>
                  <a:pt x="202425" y="25070"/>
                </a:lnTo>
                <a:lnTo>
                  <a:pt x="202959" y="11468"/>
                </a:lnTo>
                <a:cubicBezTo>
                  <a:pt x="202959" y="9068"/>
                  <a:pt x="202159" y="7201"/>
                  <a:pt x="199759" y="6400"/>
                </a:cubicBezTo>
                <a:cubicBezTo>
                  <a:pt x="192556" y="3734"/>
                  <a:pt x="176556" y="267"/>
                  <a:pt x="167487" y="0"/>
                </a:cubicBezTo>
                <a:cubicBezTo>
                  <a:pt x="165620" y="0"/>
                  <a:pt x="165088" y="267"/>
                  <a:pt x="164820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5" name="Freeform 215"/>
          <p:cNvSpPr/>
          <p:nvPr/>
        </p:nvSpPr>
        <p:spPr>
          <a:xfrm>
            <a:off x="10947212" y="8402778"/>
            <a:ext cx="250697" cy="254432"/>
          </a:xfrm>
          <a:custGeom>
            <a:avLst/>
            <a:gdLst>
              <a:gd name="connsiteX0" fmla="*/ 215226 w 250697"/>
              <a:gd name="connsiteY0" fmla="*/ 95479 h 254432"/>
              <a:gd name="connsiteX1" fmla="*/ 195490 w 250697"/>
              <a:gd name="connsiteY1" fmla="*/ 96279 h 254432"/>
              <a:gd name="connsiteX2" fmla="*/ 195490 w 250697"/>
              <a:gd name="connsiteY2" fmla="*/ 25070 h 254432"/>
              <a:gd name="connsiteX3" fmla="*/ 196024 w 250697"/>
              <a:gd name="connsiteY3" fmla="*/ 11468 h 254432"/>
              <a:gd name="connsiteX4" fmla="*/ 193091 w 250697"/>
              <a:gd name="connsiteY4" fmla="*/ 6400 h 254432"/>
              <a:gd name="connsiteX5" fmla="*/ 160819 w 250697"/>
              <a:gd name="connsiteY5" fmla="*/ 0 h 254432"/>
              <a:gd name="connsiteX6" fmla="*/ 158153 w 250697"/>
              <a:gd name="connsiteY6" fmla="*/ 1334 h 254432"/>
              <a:gd name="connsiteX7" fmla="*/ 156285 w 250697"/>
              <a:gd name="connsiteY7" fmla="*/ 7201 h 254432"/>
              <a:gd name="connsiteX8" fmla="*/ 179222 w 250697"/>
              <a:gd name="connsiteY8" fmla="*/ 20269 h 254432"/>
              <a:gd name="connsiteX9" fmla="*/ 179222 w 250697"/>
              <a:gd name="connsiteY9" fmla="*/ 124816 h 254432"/>
              <a:gd name="connsiteX10" fmla="*/ 180288 w 250697"/>
              <a:gd name="connsiteY10" fmla="*/ 161354 h 254432"/>
              <a:gd name="connsiteX11" fmla="*/ 190157 w 250697"/>
              <a:gd name="connsiteY11" fmla="*/ 161354 h 254432"/>
              <a:gd name="connsiteX12" fmla="*/ 195490 w 250697"/>
              <a:gd name="connsiteY12" fmla="*/ 119215 h 254432"/>
              <a:gd name="connsiteX13" fmla="*/ 195490 w 250697"/>
              <a:gd name="connsiteY13" fmla="*/ 106147 h 254432"/>
              <a:gd name="connsiteX14" fmla="*/ 242963 w 250697"/>
              <a:gd name="connsiteY14" fmla="*/ 105613 h 254432"/>
              <a:gd name="connsiteX15" fmla="*/ 247497 w 250697"/>
              <a:gd name="connsiteY15" fmla="*/ 104546 h 254432"/>
              <a:gd name="connsiteX16" fmla="*/ 250697 w 250697"/>
              <a:gd name="connsiteY16" fmla="*/ 96012 h 254432"/>
              <a:gd name="connsiteX17" fmla="*/ 247230 w 250697"/>
              <a:gd name="connsiteY17" fmla="*/ 92012 h 254432"/>
              <a:gd name="connsiteX18" fmla="*/ 223760 w 250697"/>
              <a:gd name="connsiteY18" fmla="*/ 90678 h 254432"/>
              <a:gd name="connsiteX20" fmla="*/ 174954 w 250697"/>
              <a:gd name="connsiteY20" fmla="*/ 172822 h 254432"/>
              <a:gd name="connsiteX21" fmla="*/ 90944 w 250697"/>
              <a:gd name="connsiteY21" fmla="*/ 174956 h 254432"/>
              <a:gd name="connsiteX22" fmla="*/ 63474 w 250697"/>
              <a:gd name="connsiteY22" fmla="*/ 172288 h 254432"/>
              <a:gd name="connsiteX23" fmla="*/ 61340 w 250697"/>
              <a:gd name="connsiteY23" fmla="*/ 173355 h 254432"/>
              <a:gd name="connsiteX24" fmla="*/ 60006 w 250697"/>
              <a:gd name="connsiteY24" fmla="*/ 177889 h 254432"/>
              <a:gd name="connsiteX25" fmla="*/ 73075 w 250697"/>
              <a:gd name="connsiteY25" fmla="*/ 185624 h 254432"/>
              <a:gd name="connsiteX26" fmla="*/ 77875 w 250697"/>
              <a:gd name="connsiteY26" fmla="*/ 242431 h 254432"/>
              <a:gd name="connsiteX27" fmla="*/ 80276 w 250697"/>
              <a:gd name="connsiteY27" fmla="*/ 254432 h 254432"/>
              <a:gd name="connsiteX28" fmla="*/ 89610 w 250697"/>
              <a:gd name="connsiteY28" fmla="*/ 254432 h 254432"/>
              <a:gd name="connsiteX29" fmla="*/ 92278 w 250697"/>
              <a:gd name="connsiteY29" fmla="*/ 247497 h 254432"/>
              <a:gd name="connsiteX30" fmla="*/ 192556 w 250697"/>
              <a:gd name="connsiteY30" fmla="*/ 245897 h 254432"/>
              <a:gd name="connsiteX31" fmla="*/ 195490 w 250697"/>
              <a:gd name="connsiteY31" fmla="*/ 238696 h 254432"/>
              <a:gd name="connsiteX32" fmla="*/ 193624 w 250697"/>
              <a:gd name="connsiteY32" fmla="*/ 235763 h 254432"/>
              <a:gd name="connsiteX33" fmla="*/ 188823 w 250697"/>
              <a:gd name="connsiteY33" fmla="*/ 233629 h 254432"/>
              <a:gd name="connsiteX34" fmla="*/ 194956 w 250697"/>
              <a:gd name="connsiteY34" fmla="*/ 185624 h 254432"/>
              <a:gd name="connsiteX35" fmla="*/ 197624 w 250697"/>
              <a:gd name="connsiteY35" fmla="*/ 177089 h 254432"/>
              <a:gd name="connsiteX36" fmla="*/ 197090 w 250697"/>
              <a:gd name="connsiteY36" fmla="*/ 174155 h 254432"/>
              <a:gd name="connsiteX37" fmla="*/ 186956 w 250697"/>
              <a:gd name="connsiteY37" fmla="*/ 169088 h 254432"/>
              <a:gd name="connsiteX38" fmla="*/ 182956 w 250697"/>
              <a:gd name="connsiteY38" fmla="*/ 169088 h 254432"/>
              <a:gd name="connsiteX40" fmla="*/ 91210 w 250697"/>
              <a:gd name="connsiteY40" fmla="*/ 185357 h 254432"/>
              <a:gd name="connsiteX41" fmla="*/ 177088 w 250697"/>
              <a:gd name="connsiteY41" fmla="*/ 183756 h 254432"/>
              <a:gd name="connsiteX42" fmla="*/ 175754 w 250697"/>
              <a:gd name="connsiteY42" fmla="*/ 233897 h 254432"/>
              <a:gd name="connsiteX43" fmla="*/ 170421 w 250697"/>
              <a:gd name="connsiteY43" fmla="*/ 235229 h 254432"/>
              <a:gd name="connsiteX44" fmla="*/ 92810 w 250697"/>
              <a:gd name="connsiteY44" fmla="*/ 237096 h 254432"/>
              <a:gd name="connsiteX46" fmla="*/ 137083 w 250697"/>
              <a:gd name="connsiteY46" fmla="*/ 114947 h 254432"/>
              <a:gd name="connsiteX47" fmla="*/ 82676 w 250697"/>
              <a:gd name="connsiteY47" fmla="*/ 73876 h 254432"/>
              <a:gd name="connsiteX48" fmla="*/ 28269 w 250697"/>
              <a:gd name="connsiteY48" fmla="*/ 114947 h 254432"/>
              <a:gd name="connsiteX49" fmla="*/ 82676 w 250697"/>
              <a:gd name="connsiteY49" fmla="*/ 155753 h 254432"/>
              <a:gd name="connsiteX50" fmla="*/ 137083 w 250697"/>
              <a:gd name="connsiteY50" fmla="*/ 114947 h 254432"/>
              <a:gd name="connsiteX52" fmla="*/ 45072 w 250697"/>
              <a:gd name="connsiteY52" fmla="*/ 114947 h 254432"/>
              <a:gd name="connsiteX53" fmla="*/ 82676 w 250697"/>
              <a:gd name="connsiteY53" fmla="*/ 84278 h 254432"/>
              <a:gd name="connsiteX54" fmla="*/ 120548 w 250697"/>
              <a:gd name="connsiteY54" fmla="*/ 114947 h 254432"/>
              <a:gd name="connsiteX55" fmla="*/ 82676 w 250697"/>
              <a:gd name="connsiteY55" fmla="*/ 145352 h 254432"/>
              <a:gd name="connsiteX56" fmla="*/ 45072 w 250697"/>
              <a:gd name="connsiteY56" fmla="*/ 114947 h 254432"/>
              <a:gd name="connsiteX58" fmla="*/ 124282 w 250697"/>
              <a:gd name="connsiteY58" fmla="*/ 52274 h 254432"/>
              <a:gd name="connsiteX59" fmla="*/ 25335 w 250697"/>
              <a:gd name="connsiteY59" fmla="*/ 53873 h 254432"/>
              <a:gd name="connsiteX60" fmla="*/ 1866 w 250697"/>
              <a:gd name="connsiteY60" fmla="*/ 52007 h 254432"/>
              <a:gd name="connsiteX61" fmla="*/ 266 w 250697"/>
              <a:gd name="connsiteY61" fmla="*/ 54940 h 254432"/>
              <a:gd name="connsiteX62" fmla="*/ 1066 w 250697"/>
              <a:gd name="connsiteY62" fmla="*/ 57341 h 254432"/>
              <a:gd name="connsiteX63" fmla="*/ 21868 w 250697"/>
              <a:gd name="connsiteY63" fmla="*/ 68276 h 254432"/>
              <a:gd name="connsiteX64" fmla="*/ 41338 w 250697"/>
              <a:gd name="connsiteY64" fmla="*/ 64274 h 254432"/>
              <a:gd name="connsiteX65" fmla="*/ 129615 w 250697"/>
              <a:gd name="connsiteY65" fmla="*/ 62408 h 254432"/>
              <a:gd name="connsiteX66" fmla="*/ 153619 w 250697"/>
              <a:gd name="connsiteY66" fmla="*/ 63474 h 254432"/>
              <a:gd name="connsiteX67" fmla="*/ 158685 w 250697"/>
              <a:gd name="connsiteY67" fmla="*/ 54673 h 254432"/>
              <a:gd name="connsiteX68" fmla="*/ 156019 w 250697"/>
              <a:gd name="connsiteY68" fmla="*/ 51473 h 254432"/>
              <a:gd name="connsiteX69" fmla="*/ 132282 w 250697"/>
              <a:gd name="connsiteY69" fmla="*/ 48272 h 254432"/>
              <a:gd name="connsiteX71" fmla="*/ 41604 w 250697"/>
              <a:gd name="connsiteY71" fmla="*/ 18669 h 254432"/>
              <a:gd name="connsiteX72" fmla="*/ 41872 w 250697"/>
              <a:gd name="connsiteY72" fmla="*/ 20803 h 254432"/>
              <a:gd name="connsiteX73" fmla="*/ 57872 w 250697"/>
              <a:gd name="connsiteY73" fmla="*/ 34672 h 254432"/>
              <a:gd name="connsiteX74" fmla="*/ 62407 w 250697"/>
              <a:gd name="connsiteY74" fmla="*/ 35471 h 254432"/>
              <a:gd name="connsiteX75" fmla="*/ 108813 w 250697"/>
              <a:gd name="connsiteY75" fmla="*/ 33872 h 254432"/>
              <a:gd name="connsiteX76" fmla="*/ 112013 w 250697"/>
              <a:gd name="connsiteY76" fmla="*/ 32271 h 254432"/>
              <a:gd name="connsiteX77" fmla="*/ 112813 w 250697"/>
              <a:gd name="connsiteY77" fmla="*/ 23737 h 254432"/>
              <a:gd name="connsiteX78" fmla="*/ 109347 w 250697"/>
              <a:gd name="connsiteY78" fmla="*/ 21603 h 254432"/>
              <a:gd name="connsiteX79" fmla="*/ 43205 w 250697"/>
              <a:gd name="connsiteY79" fmla="*/ 16535 h 2544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250697" h="254432">
                <a:moveTo>
                  <a:pt x="215226" y="95479"/>
                </a:moveTo>
                <a:lnTo>
                  <a:pt x="195490" y="96279"/>
                </a:lnTo>
                <a:lnTo>
                  <a:pt x="195490" y="25070"/>
                </a:lnTo>
                <a:lnTo>
                  <a:pt x="196024" y="11468"/>
                </a:lnTo>
                <a:cubicBezTo>
                  <a:pt x="196024" y="9068"/>
                  <a:pt x="195224" y="7201"/>
                  <a:pt x="193091" y="6400"/>
                </a:cubicBezTo>
                <a:cubicBezTo>
                  <a:pt x="185889" y="3734"/>
                  <a:pt x="169887" y="267"/>
                  <a:pt x="160819" y="0"/>
                </a:cubicBezTo>
                <a:cubicBezTo>
                  <a:pt x="158953" y="0"/>
                  <a:pt x="158419" y="267"/>
                  <a:pt x="158153" y="1334"/>
                </a:cubicBezTo>
                <a:lnTo>
                  <a:pt x="156285" y="7201"/>
                </a:lnTo>
                <a:cubicBezTo>
                  <a:pt x="165886" y="10135"/>
                  <a:pt x="174154" y="14669"/>
                  <a:pt x="179222" y="20269"/>
                </a:cubicBezTo>
                <a:lnTo>
                  <a:pt x="179222" y="124816"/>
                </a:lnTo>
                <a:cubicBezTo>
                  <a:pt x="179222" y="134951"/>
                  <a:pt x="179222" y="152553"/>
                  <a:pt x="180288" y="161354"/>
                </a:cubicBezTo>
                <a:lnTo>
                  <a:pt x="190157" y="161354"/>
                </a:lnTo>
                <a:cubicBezTo>
                  <a:pt x="193624" y="151485"/>
                  <a:pt x="195490" y="135484"/>
                  <a:pt x="195490" y="119215"/>
                </a:cubicBezTo>
                <a:lnTo>
                  <a:pt x="195490" y="106147"/>
                </a:lnTo>
                <a:lnTo>
                  <a:pt x="242963" y="105613"/>
                </a:lnTo>
                <a:cubicBezTo>
                  <a:pt x="244297" y="105613"/>
                  <a:pt x="246163" y="105346"/>
                  <a:pt x="247497" y="104546"/>
                </a:cubicBezTo>
                <a:cubicBezTo>
                  <a:pt x="249097" y="103480"/>
                  <a:pt x="250697" y="100547"/>
                  <a:pt x="250697" y="96012"/>
                </a:cubicBezTo>
                <a:cubicBezTo>
                  <a:pt x="250697" y="94145"/>
                  <a:pt x="249097" y="92545"/>
                  <a:pt x="247230" y="92012"/>
                </a:cubicBezTo>
                <a:cubicBezTo>
                  <a:pt x="242163" y="90945"/>
                  <a:pt x="231494" y="90412"/>
                  <a:pt x="223760" y="90678"/>
                </a:cubicBezTo>
                <a:moveTo>
                  <a:pt x="174954" y="172822"/>
                </a:moveTo>
                <a:cubicBezTo>
                  <a:pt x="154152" y="174155"/>
                  <a:pt x="111480" y="174689"/>
                  <a:pt x="90944" y="174956"/>
                </a:cubicBezTo>
                <a:cubicBezTo>
                  <a:pt x="84010" y="173622"/>
                  <a:pt x="70941" y="172288"/>
                  <a:pt x="63474" y="172288"/>
                </a:cubicBezTo>
                <a:cubicBezTo>
                  <a:pt x="62140" y="172288"/>
                  <a:pt x="61606" y="172555"/>
                  <a:pt x="61340" y="173355"/>
                </a:cubicBezTo>
                <a:lnTo>
                  <a:pt x="60006" y="177889"/>
                </a:lnTo>
                <a:cubicBezTo>
                  <a:pt x="65341" y="180022"/>
                  <a:pt x="70408" y="182956"/>
                  <a:pt x="73075" y="185624"/>
                </a:cubicBezTo>
                <a:lnTo>
                  <a:pt x="77875" y="242431"/>
                </a:lnTo>
                <a:cubicBezTo>
                  <a:pt x="78143" y="246697"/>
                  <a:pt x="79209" y="251232"/>
                  <a:pt x="80276" y="254432"/>
                </a:cubicBezTo>
                <a:lnTo>
                  <a:pt x="89610" y="254432"/>
                </a:lnTo>
                <a:cubicBezTo>
                  <a:pt x="90677" y="252565"/>
                  <a:pt x="91744" y="250165"/>
                  <a:pt x="92278" y="247497"/>
                </a:cubicBezTo>
                <a:lnTo>
                  <a:pt x="192556" y="245897"/>
                </a:lnTo>
                <a:cubicBezTo>
                  <a:pt x="193890" y="244831"/>
                  <a:pt x="195490" y="241631"/>
                  <a:pt x="195490" y="238696"/>
                </a:cubicBezTo>
                <a:cubicBezTo>
                  <a:pt x="195490" y="237096"/>
                  <a:pt x="194956" y="236296"/>
                  <a:pt x="193624" y="235763"/>
                </a:cubicBezTo>
                <a:lnTo>
                  <a:pt x="188823" y="233629"/>
                </a:lnTo>
                <a:cubicBezTo>
                  <a:pt x="192022" y="217894"/>
                  <a:pt x="194156" y="200559"/>
                  <a:pt x="194956" y="185624"/>
                </a:cubicBezTo>
                <a:lnTo>
                  <a:pt x="197624" y="177089"/>
                </a:lnTo>
                <a:cubicBezTo>
                  <a:pt x="197891" y="176023"/>
                  <a:pt x="197891" y="174689"/>
                  <a:pt x="197090" y="174155"/>
                </a:cubicBezTo>
                <a:cubicBezTo>
                  <a:pt x="194956" y="172822"/>
                  <a:pt x="189889" y="170155"/>
                  <a:pt x="186956" y="169088"/>
                </a:cubicBezTo>
                <a:cubicBezTo>
                  <a:pt x="185889" y="168554"/>
                  <a:pt x="184022" y="168554"/>
                  <a:pt x="182956" y="169088"/>
                </a:cubicBezTo>
                <a:moveTo>
                  <a:pt x="91210" y="185357"/>
                </a:moveTo>
                <a:cubicBezTo>
                  <a:pt x="118147" y="184557"/>
                  <a:pt x="149885" y="183756"/>
                  <a:pt x="177088" y="183756"/>
                </a:cubicBezTo>
                <a:lnTo>
                  <a:pt x="175754" y="233897"/>
                </a:lnTo>
                <a:lnTo>
                  <a:pt x="170421" y="235229"/>
                </a:lnTo>
                <a:cubicBezTo>
                  <a:pt x="153084" y="236296"/>
                  <a:pt x="115213" y="237096"/>
                  <a:pt x="92810" y="237096"/>
                </a:cubicBezTo>
                <a:moveTo>
                  <a:pt x="137083" y="114947"/>
                </a:moveTo>
                <a:cubicBezTo>
                  <a:pt x="137083" y="89612"/>
                  <a:pt x="113080" y="73876"/>
                  <a:pt x="82676" y="73876"/>
                </a:cubicBezTo>
                <a:cubicBezTo>
                  <a:pt x="52272" y="73876"/>
                  <a:pt x="28269" y="89612"/>
                  <a:pt x="28269" y="114947"/>
                </a:cubicBezTo>
                <a:cubicBezTo>
                  <a:pt x="28269" y="140018"/>
                  <a:pt x="52272" y="155753"/>
                  <a:pt x="82676" y="155753"/>
                </a:cubicBezTo>
                <a:cubicBezTo>
                  <a:pt x="113080" y="155753"/>
                  <a:pt x="137083" y="140018"/>
                  <a:pt x="137083" y="114947"/>
                </a:cubicBezTo>
                <a:moveTo>
                  <a:pt x="45072" y="114947"/>
                </a:moveTo>
                <a:cubicBezTo>
                  <a:pt x="45072" y="94945"/>
                  <a:pt x="61874" y="84278"/>
                  <a:pt x="82676" y="84278"/>
                </a:cubicBezTo>
                <a:cubicBezTo>
                  <a:pt x="103746" y="84278"/>
                  <a:pt x="120548" y="94945"/>
                  <a:pt x="120548" y="114947"/>
                </a:cubicBezTo>
                <a:cubicBezTo>
                  <a:pt x="120548" y="134684"/>
                  <a:pt x="103746" y="145352"/>
                  <a:pt x="82676" y="145352"/>
                </a:cubicBezTo>
                <a:cubicBezTo>
                  <a:pt x="61874" y="145352"/>
                  <a:pt x="45072" y="134684"/>
                  <a:pt x="45072" y="114947"/>
                </a:cubicBezTo>
                <a:moveTo>
                  <a:pt x="124282" y="52274"/>
                </a:moveTo>
                <a:cubicBezTo>
                  <a:pt x="112013" y="53074"/>
                  <a:pt x="36537" y="54140"/>
                  <a:pt x="25335" y="53873"/>
                </a:cubicBezTo>
                <a:cubicBezTo>
                  <a:pt x="19469" y="53873"/>
                  <a:pt x="9066" y="53340"/>
                  <a:pt x="1866" y="52007"/>
                </a:cubicBezTo>
                <a:lnTo>
                  <a:pt x="266" y="54940"/>
                </a:lnTo>
                <a:cubicBezTo>
                  <a:pt x="0" y="55474"/>
                  <a:pt x="266" y="56541"/>
                  <a:pt x="1066" y="57341"/>
                </a:cubicBezTo>
                <a:cubicBezTo>
                  <a:pt x="6400" y="61341"/>
                  <a:pt x="14667" y="65875"/>
                  <a:pt x="21868" y="68276"/>
                </a:cubicBezTo>
                <a:cubicBezTo>
                  <a:pt x="26403" y="66408"/>
                  <a:pt x="36271" y="64541"/>
                  <a:pt x="41338" y="64274"/>
                </a:cubicBezTo>
                <a:cubicBezTo>
                  <a:pt x="51472" y="63474"/>
                  <a:pt x="118947" y="62408"/>
                  <a:pt x="129615" y="62408"/>
                </a:cubicBezTo>
                <a:cubicBezTo>
                  <a:pt x="135483" y="62408"/>
                  <a:pt x="148285" y="62674"/>
                  <a:pt x="153619" y="63474"/>
                </a:cubicBezTo>
                <a:cubicBezTo>
                  <a:pt x="155485" y="62408"/>
                  <a:pt x="158685" y="58675"/>
                  <a:pt x="158685" y="54673"/>
                </a:cubicBezTo>
                <a:cubicBezTo>
                  <a:pt x="158685" y="53340"/>
                  <a:pt x="157619" y="52007"/>
                  <a:pt x="156019" y="51473"/>
                </a:cubicBezTo>
                <a:cubicBezTo>
                  <a:pt x="151219" y="49873"/>
                  <a:pt x="140016" y="48540"/>
                  <a:pt x="132282" y="48272"/>
                </a:cubicBezTo>
                <a:moveTo>
                  <a:pt x="41604" y="18669"/>
                </a:moveTo>
                <a:cubicBezTo>
                  <a:pt x="41338" y="19203"/>
                  <a:pt x="41338" y="19736"/>
                  <a:pt x="41872" y="20803"/>
                </a:cubicBezTo>
                <a:cubicBezTo>
                  <a:pt x="46405" y="26404"/>
                  <a:pt x="52539" y="31738"/>
                  <a:pt x="57872" y="34672"/>
                </a:cubicBezTo>
                <a:cubicBezTo>
                  <a:pt x="59472" y="35471"/>
                  <a:pt x="60274" y="35471"/>
                  <a:pt x="62407" y="35471"/>
                </a:cubicBezTo>
                <a:cubicBezTo>
                  <a:pt x="74409" y="34404"/>
                  <a:pt x="94678" y="34137"/>
                  <a:pt x="108813" y="33872"/>
                </a:cubicBezTo>
                <a:cubicBezTo>
                  <a:pt x="110147" y="33872"/>
                  <a:pt x="111480" y="33604"/>
                  <a:pt x="112013" y="32271"/>
                </a:cubicBezTo>
                <a:cubicBezTo>
                  <a:pt x="113080" y="30404"/>
                  <a:pt x="113347" y="26137"/>
                  <a:pt x="112813" y="23737"/>
                </a:cubicBezTo>
                <a:cubicBezTo>
                  <a:pt x="112280" y="22403"/>
                  <a:pt x="111480" y="21603"/>
                  <a:pt x="109347" y="21603"/>
                </a:cubicBezTo>
                <a:cubicBezTo>
                  <a:pt x="90410" y="21336"/>
                  <a:pt x="66941" y="20803"/>
                  <a:pt x="43205" y="1653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6" name="Freeform 216"/>
          <p:cNvSpPr/>
          <p:nvPr/>
        </p:nvSpPr>
        <p:spPr>
          <a:xfrm>
            <a:off x="11200577" y="8402778"/>
            <a:ext cx="219761" cy="255765"/>
          </a:xfrm>
          <a:custGeom>
            <a:avLst/>
            <a:gdLst>
              <a:gd name="connsiteX0" fmla="*/ 181623 w 219761"/>
              <a:gd name="connsiteY0" fmla="*/ 6934 h 255765"/>
              <a:gd name="connsiteX1" fmla="*/ 202692 w 219761"/>
              <a:gd name="connsiteY1" fmla="*/ 19203 h 255765"/>
              <a:gd name="connsiteX2" fmla="*/ 202692 w 219761"/>
              <a:gd name="connsiteY2" fmla="*/ 211760 h 255765"/>
              <a:gd name="connsiteX3" fmla="*/ 204025 w 219761"/>
              <a:gd name="connsiteY3" fmla="*/ 255765 h 255765"/>
              <a:gd name="connsiteX4" fmla="*/ 213361 w 219761"/>
              <a:gd name="connsiteY4" fmla="*/ 255765 h 255765"/>
              <a:gd name="connsiteX5" fmla="*/ 218694 w 219761"/>
              <a:gd name="connsiteY5" fmla="*/ 205893 h 255765"/>
              <a:gd name="connsiteX6" fmla="*/ 218694 w 219761"/>
              <a:gd name="connsiteY6" fmla="*/ 23469 h 255765"/>
              <a:gd name="connsiteX7" fmla="*/ 219494 w 219761"/>
              <a:gd name="connsiteY7" fmla="*/ 10935 h 255765"/>
              <a:gd name="connsiteX8" fmla="*/ 216294 w 219761"/>
              <a:gd name="connsiteY8" fmla="*/ 6135 h 255765"/>
              <a:gd name="connsiteX9" fmla="*/ 186424 w 219761"/>
              <a:gd name="connsiteY9" fmla="*/ 0 h 255765"/>
              <a:gd name="connsiteX10" fmla="*/ 183490 w 219761"/>
              <a:gd name="connsiteY10" fmla="*/ 1334 h 255765"/>
              <a:gd name="connsiteX12" fmla="*/ 139751 w 219761"/>
              <a:gd name="connsiteY12" fmla="*/ 24536 h 255765"/>
              <a:gd name="connsiteX13" fmla="*/ 158686 w 219761"/>
              <a:gd name="connsiteY13" fmla="*/ 35738 h 255765"/>
              <a:gd name="connsiteX14" fmla="*/ 158686 w 219761"/>
              <a:gd name="connsiteY14" fmla="*/ 110148 h 255765"/>
              <a:gd name="connsiteX15" fmla="*/ 127215 w 219761"/>
              <a:gd name="connsiteY15" fmla="*/ 110947 h 255765"/>
              <a:gd name="connsiteX16" fmla="*/ 116014 w 219761"/>
              <a:gd name="connsiteY16" fmla="*/ 110681 h 255765"/>
              <a:gd name="connsiteX17" fmla="*/ 128283 w 219761"/>
              <a:gd name="connsiteY17" fmla="*/ 61341 h 255765"/>
              <a:gd name="connsiteX18" fmla="*/ 131217 w 219761"/>
              <a:gd name="connsiteY18" fmla="*/ 54407 h 255765"/>
              <a:gd name="connsiteX19" fmla="*/ 130683 w 219761"/>
              <a:gd name="connsiteY19" fmla="*/ 51207 h 255765"/>
              <a:gd name="connsiteX20" fmla="*/ 123216 w 219761"/>
              <a:gd name="connsiteY20" fmla="*/ 46406 h 255765"/>
              <a:gd name="connsiteX21" fmla="*/ 119214 w 219761"/>
              <a:gd name="connsiteY21" fmla="*/ 46406 h 255765"/>
              <a:gd name="connsiteX22" fmla="*/ 112014 w 219761"/>
              <a:gd name="connsiteY22" fmla="*/ 50673 h 255765"/>
              <a:gd name="connsiteX23" fmla="*/ 84010 w 219761"/>
              <a:gd name="connsiteY23" fmla="*/ 51207 h 255765"/>
              <a:gd name="connsiteX24" fmla="*/ 80542 w 219761"/>
              <a:gd name="connsiteY24" fmla="*/ 51207 h 255765"/>
              <a:gd name="connsiteX25" fmla="*/ 80276 w 219761"/>
              <a:gd name="connsiteY25" fmla="*/ 50940 h 255765"/>
              <a:gd name="connsiteX26" fmla="*/ 72276 w 219761"/>
              <a:gd name="connsiteY26" fmla="*/ 46406 h 255765"/>
              <a:gd name="connsiteX27" fmla="*/ 68542 w 219761"/>
              <a:gd name="connsiteY27" fmla="*/ 46406 h 255765"/>
              <a:gd name="connsiteX28" fmla="*/ 61340 w 219761"/>
              <a:gd name="connsiteY28" fmla="*/ 50140 h 255765"/>
              <a:gd name="connsiteX29" fmla="*/ 24270 w 219761"/>
              <a:gd name="connsiteY29" fmla="*/ 50673 h 255765"/>
              <a:gd name="connsiteX30" fmla="*/ 10401 w 219761"/>
              <a:gd name="connsiteY30" fmla="*/ 49340 h 255765"/>
              <a:gd name="connsiteX31" fmla="*/ 8801 w 219761"/>
              <a:gd name="connsiteY31" fmla="*/ 52007 h 255765"/>
              <a:gd name="connsiteX32" fmla="*/ 9601 w 219761"/>
              <a:gd name="connsiteY32" fmla="*/ 54140 h 255765"/>
              <a:gd name="connsiteX33" fmla="*/ 22136 w 219761"/>
              <a:gd name="connsiteY33" fmla="*/ 62674 h 255765"/>
              <a:gd name="connsiteX34" fmla="*/ 35471 w 219761"/>
              <a:gd name="connsiteY34" fmla="*/ 60007 h 255765"/>
              <a:gd name="connsiteX35" fmla="*/ 60540 w 219761"/>
              <a:gd name="connsiteY35" fmla="*/ 60275 h 255765"/>
              <a:gd name="connsiteX36" fmla="*/ 533 w 219761"/>
              <a:gd name="connsiteY36" fmla="*/ 177356 h 255765"/>
              <a:gd name="connsiteX37" fmla="*/ 800 w 219761"/>
              <a:gd name="connsiteY37" fmla="*/ 179489 h 255765"/>
              <a:gd name="connsiteX38" fmla="*/ 3733 w 219761"/>
              <a:gd name="connsiteY38" fmla="*/ 181356 h 255765"/>
              <a:gd name="connsiteX39" fmla="*/ 5867 w 219761"/>
              <a:gd name="connsiteY39" fmla="*/ 180556 h 255765"/>
              <a:gd name="connsiteX40" fmla="*/ 76276 w 219761"/>
              <a:gd name="connsiteY40" fmla="*/ 60541 h 255765"/>
              <a:gd name="connsiteX41" fmla="*/ 76276 w 219761"/>
              <a:gd name="connsiteY41" fmla="*/ 60275 h 255765"/>
              <a:gd name="connsiteX42" fmla="*/ 81611 w 219761"/>
              <a:gd name="connsiteY42" fmla="*/ 62941 h 255765"/>
              <a:gd name="connsiteX43" fmla="*/ 94411 w 219761"/>
              <a:gd name="connsiteY43" fmla="*/ 60541 h 255765"/>
              <a:gd name="connsiteX44" fmla="*/ 111747 w 219761"/>
              <a:gd name="connsiteY44" fmla="*/ 60808 h 255765"/>
              <a:gd name="connsiteX45" fmla="*/ 49873 w 219761"/>
              <a:gd name="connsiteY45" fmla="*/ 195758 h 255765"/>
              <a:gd name="connsiteX46" fmla="*/ 50406 w 219761"/>
              <a:gd name="connsiteY46" fmla="*/ 197891 h 255765"/>
              <a:gd name="connsiteX47" fmla="*/ 53339 w 219761"/>
              <a:gd name="connsiteY47" fmla="*/ 200025 h 255765"/>
              <a:gd name="connsiteX48" fmla="*/ 55473 w 219761"/>
              <a:gd name="connsiteY48" fmla="*/ 198958 h 255765"/>
              <a:gd name="connsiteX49" fmla="*/ 112547 w 219761"/>
              <a:gd name="connsiteY49" fmla="*/ 118682 h 255765"/>
              <a:gd name="connsiteX50" fmla="*/ 124816 w 219761"/>
              <a:gd name="connsiteY50" fmla="*/ 124549 h 255765"/>
              <a:gd name="connsiteX51" fmla="*/ 140817 w 219761"/>
              <a:gd name="connsiteY51" fmla="*/ 121082 h 255765"/>
              <a:gd name="connsiteX52" fmla="*/ 158686 w 219761"/>
              <a:gd name="connsiteY52" fmla="*/ 120282 h 255765"/>
              <a:gd name="connsiteX53" fmla="*/ 158686 w 219761"/>
              <a:gd name="connsiteY53" fmla="*/ 193357 h 255765"/>
              <a:gd name="connsiteX54" fmla="*/ 159753 w 219761"/>
              <a:gd name="connsiteY54" fmla="*/ 236830 h 255765"/>
              <a:gd name="connsiteX55" fmla="*/ 169087 w 219761"/>
              <a:gd name="connsiteY55" fmla="*/ 236830 h 255765"/>
              <a:gd name="connsiteX56" fmla="*/ 174422 w 219761"/>
              <a:gd name="connsiteY56" fmla="*/ 187223 h 255765"/>
              <a:gd name="connsiteX57" fmla="*/ 174422 w 219761"/>
              <a:gd name="connsiteY57" fmla="*/ 39205 h 255765"/>
              <a:gd name="connsiteX58" fmla="*/ 174954 w 219761"/>
              <a:gd name="connsiteY58" fmla="*/ 28004 h 255765"/>
              <a:gd name="connsiteX59" fmla="*/ 172289 w 219761"/>
              <a:gd name="connsiteY59" fmla="*/ 23469 h 255765"/>
              <a:gd name="connsiteX60" fmla="*/ 144552 w 219761"/>
              <a:gd name="connsiteY60" fmla="*/ 17603 h 255765"/>
              <a:gd name="connsiteX61" fmla="*/ 141617 w 219761"/>
              <a:gd name="connsiteY61" fmla="*/ 18936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19761" h="255765">
                <a:moveTo>
                  <a:pt x="181623" y="6934"/>
                </a:moveTo>
                <a:cubicBezTo>
                  <a:pt x="190423" y="9868"/>
                  <a:pt x="198425" y="14135"/>
                  <a:pt x="202692" y="19203"/>
                </a:cubicBezTo>
                <a:lnTo>
                  <a:pt x="202692" y="211760"/>
                </a:lnTo>
                <a:cubicBezTo>
                  <a:pt x="202692" y="222962"/>
                  <a:pt x="203225" y="245097"/>
                  <a:pt x="204025" y="255765"/>
                </a:cubicBezTo>
                <a:lnTo>
                  <a:pt x="213361" y="255765"/>
                </a:lnTo>
                <a:cubicBezTo>
                  <a:pt x="216827" y="242164"/>
                  <a:pt x="218694" y="220028"/>
                  <a:pt x="218694" y="205893"/>
                </a:cubicBezTo>
                <a:lnTo>
                  <a:pt x="218694" y="23469"/>
                </a:lnTo>
                <a:lnTo>
                  <a:pt x="219494" y="10935"/>
                </a:lnTo>
                <a:cubicBezTo>
                  <a:pt x="219761" y="8801"/>
                  <a:pt x="218694" y="6934"/>
                  <a:pt x="216294" y="6135"/>
                </a:cubicBezTo>
                <a:cubicBezTo>
                  <a:pt x="209893" y="3467"/>
                  <a:pt x="194690" y="267"/>
                  <a:pt x="186424" y="0"/>
                </a:cubicBezTo>
                <a:cubicBezTo>
                  <a:pt x="184556" y="0"/>
                  <a:pt x="183756" y="267"/>
                  <a:pt x="183490" y="1334"/>
                </a:cubicBezTo>
                <a:moveTo>
                  <a:pt x="139751" y="24536"/>
                </a:moveTo>
                <a:cubicBezTo>
                  <a:pt x="147486" y="26937"/>
                  <a:pt x="154686" y="31204"/>
                  <a:pt x="158686" y="35738"/>
                </a:cubicBezTo>
                <a:lnTo>
                  <a:pt x="158686" y="110148"/>
                </a:lnTo>
                <a:cubicBezTo>
                  <a:pt x="148819" y="110681"/>
                  <a:pt x="134683" y="110947"/>
                  <a:pt x="127215" y="110947"/>
                </a:cubicBezTo>
                <a:cubicBezTo>
                  <a:pt x="123748" y="110947"/>
                  <a:pt x="119749" y="110947"/>
                  <a:pt x="116014" y="110681"/>
                </a:cubicBezTo>
                <a:cubicBezTo>
                  <a:pt x="122948" y="93612"/>
                  <a:pt x="127215" y="76543"/>
                  <a:pt x="128283" y="61341"/>
                </a:cubicBezTo>
                <a:lnTo>
                  <a:pt x="131217" y="54407"/>
                </a:lnTo>
                <a:cubicBezTo>
                  <a:pt x="131750" y="53074"/>
                  <a:pt x="131750" y="52007"/>
                  <a:pt x="130683" y="51207"/>
                </a:cubicBezTo>
                <a:cubicBezTo>
                  <a:pt x="129349" y="50140"/>
                  <a:pt x="125349" y="47472"/>
                  <a:pt x="123216" y="46406"/>
                </a:cubicBezTo>
                <a:cubicBezTo>
                  <a:pt x="122148" y="45872"/>
                  <a:pt x="120548" y="45872"/>
                  <a:pt x="119214" y="46406"/>
                </a:cubicBezTo>
                <a:lnTo>
                  <a:pt x="112014" y="50673"/>
                </a:lnTo>
                <a:cubicBezTo>
                  <a:pt x="105080" y="50940"/>
                  <a:pt x="89077" y="51207"/>
                  <a:pt x="84010" y="51207"/>
                </a:cubicBezTo>
                <a:lnTo>
                  <a:pt x="80542" y="51207"/>
                </a:lnTo>
                <a:lnTo>
                  <a:pt x="80276" y="50940"/>
                </a:lnTo>
                <a:cubicBezTo>
                  <a:pt x="78677" y="49873"/>
                  <a:pt x="74409" y="47472"/>
                  <a:pt x="72276" y="46406"/>
                </a:cubicBezTo>
                <a:cubicBezTo>
                  <a:pt x="71476" y="46139"/>
                  <a:pt x="69608" y="46139"/>
                  <a:pt x="68542" y="46406"/>
                </a:cubicBezTo>
                <a:lnTo>
                  <a:pt x="61340" y="50140"/>
                </a:lnTo>
                <a:cubicBezTo>
                  <a:pt x="53074" y="50406"/>
                  <a:pt x="30136" y="50940"/>
                  <a:pt x="24270" y="50673"/>
                </a:cubicBezTo>
                <a:cubicBezTo>
                  <a:pt x="20269" y="50673"/>
                  <a:pt x="14669" y="50406"/>
                  <a:pt x="10401" y="49340"/>
                </a:cubicBezTo>
                <a:lnTo>
                  <a:pt x="8801" y="52007"/>
                </a:lnTo>
                <a:cubicBezTo>
                  <a:pt x="8534" y="52807"/>
                  <a:pt x="8801" y="53340"/>
                  <a:pt x="9601" y="54140"/>
                </a:cubicBezTo>
                <a:cubicBezTo>
                  <a:pt x="12802" y="57341"/>
                  <a:pt x="17602" y="60808"/>
                  <a:pt x="22136" y="62674"/>
                </a:cubicBezTo>
                <a:cubicBezTo>
                  <a:pt x="25336" y="61341"/>
                  <a:pt x="32270" y="60275"/>
                  <a:pt x="35471" y="60007"/>
                </a:cubicBezTo>
                <a:cubicBezTo>
                  <a:pt x="38939" y="59741"/>
                  <a:pt x="54139" y="60007"/>
                  <a:pt x="60540" y="60275"/>
                </a:cubicBezTo>
                <a:cubicBezTo>
                  <a:pt x="53873" y="96545"/>
                  <a:pt x="31738" y="142951"/>
                  <a:pt x="533" y="177356"/>
                </a:cubicBezTo>
                <a:cubicBezTo>
                  <a:pt x="0" y="178156"/>
                  <a:pt x="267" y="178689"/>
                  <a:pt x="800" y="179489"/>
                </a:cubicBezTo>
                <a:lnTo>
                  <a:pt x="3733" y="181356"/>
                </a:lnTo>
                <a:cubicBezTo>
                  <a:pt x="4267" y="181622"/>
                  <a:pt x="5067" y="181356"/>
                  <a:pt x="5867" y="180556"/>
                </a:cubicBezTo>
                <a:cubicBezTo>
                  <a:pt x="42672" y="149085"/>
                  <a:pt x="71476" y="99213"/>
                  <a:pt x="76276" y="60541"/>
                </a:cubicBezTo>
                <a:lnTo>
                  <a:pt x="76276" y="60275"/>
                </a:lnTo>
                <a:cubicBezTo>
                  <a:pt x="78143" y="61341"/>
                  <a:pt x="79742" y="62408"/>
                  <a:pt x="81611" y="62941"/>
                </a:cubicBezTo>
                <a:cubicBezTo>
                  <a:pt x="84810" y="61608"/>
                  <a:pt x="91478" y="60541"/>
                  <a:pt x="94411" y="60541"/>
                </a:cubicBezTo>
                <a:cubicBezTo>
                  <a:pt x="97079" y="60275"/>
                  <a:pt x="106947" y="60541"/>
                  <a:pt x="111747" y="60808"/>
                </a:cubicBezTo>
                <a:cubicBezTo>
                  <a:pt x="105880" y="102413"/>
                  <a:pt x="83477" y="155753"/>
                  <a:pt x="49873" y="195758"/>
                </a:cubicBezTo>
                <a:cubicBezTo>
                  <a:pt x="49073" y="196824"/>
                  <a:pt x="49606" y="197358"/>
                  <a:pt x="50406" y="197891"/>
                </a:cubicBezTo>
                <a:lnTo>
                  <a:pt x="53339" y="200025"/>
                </a:lnTo>
                <a:cubicBezTo>
                  <a:pt x="53873" y="200025"/>
                  <a:pt x="54673" y="199758"/>
                  <a:pt x="55473" y="198958"/>
                </a:cubicBezTo>
                <a:cubicBezTo>
                  <a:pt x="79209" y="177089"/>
                  <a:pt x="99479" y="147752"/>
                  <a:pt x="112547" y="118682"/>
                </a:cubicBezTo>
                <a:cubicBezTo>
                  <a:pt x="116281" y="121082"/>
                  <a:pt x="120281" y="122949"/>
                  <a:pt x="124816" y="124549"/>
                </a:cubicBezTo>
                <a:cubicBezTo>
                  <a:pt x="129083" y="122949"/>
                  <a:pt x="136017" y="121615"/>
                  <a:pt x="140817" y="121082"/>
                </a:cubicBezTo>
                <a:cubicBezTo>
                  <a:pt x="144284" y="120548"/>
                  <a:pt x="152552" y="120282"/>
                  <a:pt x="158686" y="120282"/>
                </a:cubicBezTo>
                <a:lnTo>
                  <a:pt x="158686" y="193357"/>
                </a:lnTo>
                <a:cubicBezTo>
                  <a:pt x="158686" y="204026"/>
                  <a:pt x="158953" y="225895"/>
                  <a:pt x="159753" y="236830"/>
                </a:cubicBezTo>
                <a:lnTo>
                  <a:pt x="169087" y="236830"/>
                </a:lnTo>
                <a:cubicBezTo>
                  <a:pt x="172289" y="223228"/>
                  <a:pt x="174422" y="201092"/>
                  <a:pt x="174422" y="187223"/>
                </a:cubicBezTo>
                <a:lnTo>
                  <a:pt x="174422" y="39205"/>
                </a:lnTo>
                <a:lnTo>
                  <a:pt x="174954" y="28004"/>
                </a:lnTo>
                <a:cubicBezTo>
                  <a:pt x="174954" y="25870"/>
                  <a:pt x="174154" y="24270"/>
                  <a:pt x="172289" y="23469"/>
                </a:cubicBezTo>
                <a:cubicBezTo>
                  <a:pt x="166154" y="20803"/>
                  <a:pt x="152286" y="17869"/>
                  <a:pt x="144552" y="17603"/>
                </a:cubicBezTo>
                <a:cubicBezTo>
                  <a:pt x="142684" y="17603"/>
                  <a:pt x="141884" y="18135"/>
                  <a:pt x="141617" y="189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7" name="Freeform 217"/>
          <p:cNvSpPr/>
          <p:nvPr/>
        </p:nvSpPr>
        <p:spPr>
          <a:xfrm>
            <a:off x="11519402" y="8402778"/>
            <a:ext cx="238696" cy="255765"/>
          </a:xfrm>
          <a:custGeom>
            <a:avLst/>
            <a:gdLst>
              <a:gd name="connsiteX0" fmla="*/ 203225 w 238696"/>
              <a:gd name="connsiteY0" fmla="*/ 109613 h 255765"/>
              <a:gd name="connsiteX1" fmla="*/ 183490 w 238696"/>
              <a:gd name="connsiteY1" fmla="*/ 110414 h 255765"/>
              <a:gd name="connsiteX2" fmla="*/ 183490 w 238696"/>
              <a:gd name="connsiteY2" fmla="*/ 25070 h 255765"/>
              <a:gd name="connsiteX3" fmla="*/ 184023 w 238696"/>
              <a:gd name="connsiteY3" fmla="*/ 11468 h 255765"/>
              <a:gd name="connsiteX4" fmla="*/ 181090 w 238696"/>
              <a:gd name="connsiteY4" fmla="*/ 6400 h 255765"/>
              <a:gd name="connsiteX5" fmla="*/ 148818 w 238696"/>
              <a:gd name="connsiteY5" fmla="*/ 0 h 255765"/>
              <a:gd name="connsiteX6" fmla="*/ 145884 w 238696"/>
              <a:gd name="connsiteY6" fmla="*/ 1334 h 255765"/>
              <a:gd name="connsiteX7" fmla="*/ 144284 w 238696"/>
              <a:gd name="connsiteY7" fmla="*/ 6934 h 255765"/>
              <a:gd name="connsiteX8" fmla="*/ 167221 w 238696"/>
              <a:gd name="connsiteY8" fmla="*/ 20269 h 255765"/>
              <a:gd name="connsiteX9" fmla="*/ 167221 w 238696"/>
              <a:gd name="connsiteY9" fmla="*/ 144818 h 255765"/>
              <a:gd name="connsiteX10" fmla="*/ 41605 w 238696"/>
              <a:gd name="connsiteY10" fmla="*/ 163754 h 255765"/>
              <a:gd name="connsiteX11" fmla="*/ 37071 w 238696"/>
              <a:gd name="connsiteY11" fmla="*/ 159220 h 255765"/>
              <a:gd name="connsiteX12" fmla="*/ 37071 w 238696"/>
              <a:gd name="connsiteY12" fmla="*/ 68542 h 255765"/>
              <a:gd name="connsiteX13" fmla="*/ 37337 w 238696"/>
              <a:gd name="connsiteY13" fmla="*/ 56007 h 255765"/>
              <a:gd name="connsiteX14" fmla="*/ 33871 w 238696"/>
              <a:gd name="connsiteY14" fmla="*/ 51207 h 255765"/>
              <a:gd name="connsiteX15" fmla="*/ 3734 w 238696"/>
              <a:gd name="connsiteY15" fmla="*/ 49073 h 255765"/>
              <a:gd name="connsiteX16" fmla="*/ 1067 w 238696"/>
              <a:gd name="connsiteY16" fmla="*/ 50406 h 255765"/>
              <a:gd name="connsiteX17" fmla="*/ 0 w 238696"/>
              <a:gd name="connsiteY17" fmla="*/ 56274 h 255765"/>
              <a:gd name="connsiteX18" fmla="*/ 20269 w 238696"/>
              <a:gd name="connsiteY18" fmla="*/ 64274 h 255765"/>
              <a:gd name="connsiteX19" fmla="*/ 20269 w 238696"/>
              <a:gd name="connsiteY19" fmla="*/ 154686 h 255765"/>
              <a:gd name="connsiteX20" fmla="*/ 21337 w 238696"/>
              <a:gd name="connsiteY20" fmla="*/ 166421 h 255765"/>
              <a:gd name="connsiteX21" fmla="*/ 37337 w 238696"/>
              <a:gd name="connsiteY21" fmla="*/ 178422 h 255765"/>
              <a:gd name="connsiteX22" fmla="*/ 45606 w 238696"/>
              <a:gd name="connsiteY22" fmla="*/ 178156 h 255765"/>
              <a:gd name="connsiteX23" fmla="*/ 167221 w 238696"/>
              <a:gd name="connsiteY23" fmla="*/ 154153 h 255765"/>
              <a:gd name="connsiteX24" fmla="*/ 167221 w 238696"/>
              <a:gd name="connsiteY24" fmla="*/ 209093 h 255765"/>
              <a:gd name="connsiteX25" fmla="*/ 168287 w 238696"/>
              <a:gd name="connsiteY25" fmla="*/ 255765 h 255765"/>
              <a:gd name="connsiteX26" fmla="*/ 177888 w 238696"/>
              <a:gd name="connsiteY26" fmla="*/ 255765 h 255765"/>
              <a:gd name="connsiteX27" fmla="*/ 183490 w 238696"/>
              <a:gd name="connsiteY27" fmla="*/ 202959 h 255765"/>
              <a:gd name="connsiteX28" fmla="*/ 183490 w 238696"/>
              <a:gd name="connsiteY28" fmla="*/ 120282 h 255765"/>
              <a:gd name="connsiteX29" fmla="*/ 230962 w 238696"/>
              <a:gd name="connsiteY29" fmla="*/ 119749 h 255765"/>
              <a:gd name="connsiteX30" fmla="*/ 235496 w 238696"/>
              <a:gd name="connsiteY30" fmla="*/ 118682 h 255765"/>
              <a:gd name="connsiteX31" fmla="*/ 238696 w 238696"/>
              <a:gd name="connsiteY31" fmla="*/ 110148 h 255765"/>
              <a:gd name="connsiteX32" fmla="*/ 235229 w 238696"/>
              <a:gd name="connsiteY32" fmla="*/ 106147 h 255765"/>
              <a:gd name="connsiteX33" fmla="*/ 211759 w 238696"/>
              <a:gd name="connsiteY33" fmla="*/ 104813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38696" h="255765">
                <a:moveTo>
                  <a:pt x="203225" y="109613"/>
                </a:moveTo>
                <a:lnTo>
                  <a:pt x="183490" y="110414"/>
                </a:lnTo>
                <a:lnTo>
                  <a:pt x="183490" y="25070"/>
                </a:lnTo>
                <a:lnTo>
                  <a:pt x="184023" y="11468"/>
                </a:lnTo>
                <a:cubicBezTo>
                  <a:pt x="184023" y="9068"/>
                  <a:pt x="183223" y="7201"/>
                  <a:pt x="181090" y="6400"/>
                </a:cubicBezTo>
                <a:cubicBezTo>
                  <a:pt x="173889" y="3734"/>
                  <a:pt x="157886" y="267"/>
                  <a:pt x="148818" y="0"/>
                </a:cubicBezTo>
                <a:cubicBezTo>
                  <a:pt x="146952" y="0"/>
                  <a:pt x="146152" y="267"/>
                  <a:pt x="145884" y="1334"/>
                </a:cubicBezTo>
                <a:lnTo>
                  <a:pt x="144284" y="6934"/>
                </a:lnTo>
                <a:cubicBezTo>
                  <a:pt x="153619" y="10135"/>
                  <a:pt x="162153" y="14669"/>
                  <a:pt x="167221" y="20269"/>
                </a:cubicBezTo>
                <a:lnTo>
                  <a:pt x="167221" y="144818"/>
                </a:lnTo>
                <a:cubicBezTo>
                  <a:pt x="131217" y="155219"/>
                  <a:pt x="74676" y="162954"/>
                  <a:pt x="41605" y="163754"/>
                </a:cubicBezTo>
                <a:cubicBezTo>
                  <a:pt x="38137" y="163754"/>
                  <a:pt x="37071" y="162420"/>
                  <a:pt x="37071" y="159220"/>
                </a:cubicBezTo>
                <a:lnTo>
                  <a:pt x="37071" y="68542"/>
                </a:lnTo>
                <a:lnTo>
                  <a:pt x="37337" y="56007"/>
                </a:lnTo>
                <a:cubicBezTo>
                  <a:pt x="37337" y="53340"/>
                  <a:pt x="36271" y="51740"/>
                  <a:pt x="33871" y="51207"/>
                </a:cubicBezTo>
                <a:cubicBezTo>
                  <a:pt x="27203" y="49873"/>
                  <a:pt x="12534" y="49073"/>
                  <a:pt x="3734" y="49073"/>
                </a:cubicBezTo>
                <a:cubicBezTo>
                  <a:pt x="2134" y="49073"/>
                  <a:pt x="1333" y="49340"/>
                  <a:pt x="1067" y="50406"/>
                </a:cubicBezTo>
                <a:lnTo>
                  <a:pt x="0" y="56274"/>
                </a:lnTo>
                <a:cubicBezTo>
                  <a:pt x="7734" y="58141"/>
                  <a:pt x="15468" y="61075"/>
                  <a:pt x="20269" y="64274"/>
                </a:cubicBezTo>
                <a:lnTo>
                  <a:pt x="20269" y="154686"/>
                </a:lnTo>
                <a:cubicBezTo>
                  <a:pt x="20269" y="160020"/>
                  <a:pt x="20535" y="164021"/>
                  <a:pt x="21337" y="166421"/>
                </a:cubicBezTo>
                <a:cubicBezTo>
                  <a:pt x="24002" y="173889"/>
                  <a:pt x="29337" y="178422"/>
                  <a:pt x="37337" y="178422"/>
                </a:cubicBezTo>
                <a:cubicBezTo>
                  <a:pt x="39739" y="178422"/>
                  <a:pt x="42672" y="178422"/>
                  <a:pt x="45606" y="178156"/>
                </a:cubicBezTo>
                <a:cubicBezTo>
                  <a:pt x="79743" y="175489"/>
                  <a:pt x="129884" y="166421"/>
                  <a:pt x="167221" y="154153"/>
                </a:cubicBezTo>
                <a:lnTo>
                  <a:pt x="167221" y="209093"/>
                </a:lnTo>
                <a:cubicBezTo>
                  <a:pt x="167221" y="220561"/>
                  <a:pt x="167487" y="244297"/>
                  <a:pt x="168287" y="255765"/>
                </a:cubicBezTo>
                <a:lnTo>
                  <a:pt x="177888" y="255765"/>
                </a:lnTo>
                <a:cubicBezTo>
                  <a:pt x="181356" y="241097"/>
                  <a:pt x="183490" y="217894"/>
                  <a:pt x="183490" y="202959"/>
                </a:cubicBezTo>
                <a:lnTo>
                  <a:pt x="183490" y="120282"/>
                </a:lnTo>
                <a:lnTo>
                  <a:pt x="230962" y="119749"/>
                </a:lnTo>
                <a:cubicBezTo>
                  <a:pt x="232296" y="119749"/>
                  <a:pt x="234162" y="119482"/>
                  <a:pt x="235496" y="118682"/>
                </a:cubicBezTo>
                <a:cubicBezTo>
                  <a:pt x="237096" y="117615"/>
                  <a:pt x="238696" y="114681"/>
                  <a:pt x="238696" y="110148"/>
                </a:cubicBezTo>
                <a:cubicBezTo>
                  <a:pt x="238696" y="108281"/>
                  <a:pt x="237096" y="106680"/>
                  <a:pt x="235229" y="106147"/>
                </a:cubicBezTo>
                <a:cubicBezTo>
                  <a:pt x="230162" y="105080"/>
                  <a:pt x="219494" y="104546"/>
                  <a:pt x="211759" y="1048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8" name="Freeform 218"/>
          <p:cNvSpPr/>
          <p:nvPr/>
        </p:nvSpPr>
        <p:spPr>
          <a:xfrm>
            <a:off x="11757833" y="8402778"/>
            <a:ext cx="210959" cy="255765"/>
          </a:xfrm>
          <a:custGeom>
            <a:avLst/>
            <a:gdLst>
              <a:gd name="connsiteX0" fmla="*/ 34937 w 210959"/>
              <a:gd name="connsiteY0" fmla="*/ 92278 h 255765"/>
              <a:gd name="connsiteX1" fmla="*/ 57341 w 210959"/>
              <a:gd name="connsiteY1" fmla="*/ 112014 h 255765"/>
              <a:gd name="connsiteX2" fmla="*/ 153352 w 210959"/>
              <a:gd name="connsiteY2" fmla="*/ 107747 h 255765"/>
              <a:gd name="connsiteX3" fmla="*/ 156819 w 210959"/>
              <a:gd name="connsiteY3" fmla="*/ 106680 h 255765"/>
              <a:gd name="connsiteX4" fmla="*/ 159219 w 210959"/>
              <a:gd name="connsiteY4" fmla="*/ 98146 h 255765"/>
              <a:gd name="connsiteX5" fmla="*/ 156285 w 210959"/>
              <a:gd name="connsiteY5" fmla="*/ 94679 h 255765"/>
              <a:gd name="connsiteX6" fmla="*/ 133882 w 210959"/>
              <a:gd name="connsiteY6" fmla="*/ 93345 h 255765"/>
              <a:gd name="connsiteX7" fmla="*/ 126416 w 210959"/>
              <a:gd name="connsiteY7" fmla="*/ 98146 h 255765"/>
              <a:gd name="connsiteX8" fmla="*/ 58941 w 210959"/>
              <a:gd name="connsiteY8" fmla="*/ 101347 h 255765"/>
              <a:gd name="connsiteX9" fmla="*/ 52006 w 210959"/>
              <a:gd name="connsiteY9" fmla="*/ 94145 h 255765"/>
              <a:gd name="connsiteX10" fmla="*/ 52006 w 210959"/>
              <a:gd name="connsiteY10" fmla="*/ 48272 h 255765"/>
              <a:gd name="connsiteX11" fmla="*/ 52539 w 210959"/>
              <a:gd name="connsiteY11" fmla="*/ 36538 h 255765"/>
              <a:gd name="connsiteX12" fmla="*/ 48538 w 210959"/>
              <a:gd name="connsiteY12" fmla="*/ 32003 h 255765"/>
              <a:gd name="connsiteX13" fmla="*/ 22135 w 210959"/>
              <a:gd name="connsiteY13" fmla="*/ 29870 h 255765"/>
              <a:gd name="connsiteX14" fmla="*/ 19469 w 210959"/>
              <a:gd name="connsiteY14" fmla="*/ 31204 h 255765"/>
              <a:gd name="connsiteX15" fmla="*/ 18402 w 210959"/>
              <a:gd name="connsiteY15" fmla="*/ 36538 h 255765"/>
              <a:gd name="connsiteX16" fmla="*/ 34937 w 210959"/>
              <a:gd name="connsiteY16" fmla="*/ 44006 h 255765"/>
              <a:gd name="connsiteX18" fmla="*/ 173888 w 210959"/>
              <a:gd name="connsiteY18" fmla="*/ 135217 h 255765"/>
              <a:gd name="connsiteX19" fmla="*/ 171487 w 210959"/>
              <a:gd name="connsiteY19" fmla="*/ 134417 h 255765"/>
              <a:gd name="connsiteX20" fmla="*/ 31204 w 210959"/>
              <a:gd name="connsiteY20" fmla="*/ 145618 h 255765"/>
              <a:gd name="connsiteX21" fmla="*/ 2133 w 210959"/>
              <a:gd name="connsiteY21" fmla="*/ 143218 h 255765"/>
              <a:gd name="connsiteX22" fmla="*/ 532 w 210959"/>
              <a:gd name="connsiteY22" fmla="*/ 146418 h 255765"/>
              <a:gd name="connsiteX23" fmla="*/ 1333 w 210959"/>
              <a:gd name="connsiteY23" fmla="*/ 149085 h 255765"/>
              <a:gd name="connsiteX24" fmla="*/ 28003 w 210959"/>
              <a:gd name="connsiteY24" fmla="*/ 164021 h 255765"/>
              <a:gd name="connsiteX25" fmla="*/ 48272 w 210959"/>
              <a:gd name="connsiteY25" fmla="*/ 159220 h 255765"/>
              <a:gd name="connsiteX26" fmla="*/ 78942 w 210959"/>
              <a:gd name="connsiteY26" fmla="*/ 156553 h 255765"/>
              <a:gd name="connsiteX27" fmla="*/ 78942 w 210959"/>
              <a:gd name="connsiteY27" fmla="*/ 206693 h 255765"/>
              <a:gd name="connsiteX28" fmla="*/ 80276 w 210959"/>
              <a:gd name="connsiteY28" fmla="*/ 248031 h 255765"/>
              <a:gd name="connsiteX29" fmla="*/ 90144 w 210959"/>
              <a:gd name="connsiteY29" fmla="*/ 248031 h 255765"/>
              <a:gd name="connsiteX30" fmla="*/ 95745 w 210959"/>
              <a:gd name="connsiteY30" fmla="*/ 201626 h 255765"/>
              <a:gd name="connsiteX31" fmla="*/ 95745 w 210959"/>
              <a:gd name="connsiteY31" fmla="*/ 154686 h 255765"/>
              <a:gd name="connsiteX32" fmla="*/ 172820 w 210959"/>
              <a:gd name="connsiteY32" fmla="*/ 141351 h 255765"/>
              <a:gd name="connsiteX33" fmla="*/ 174422 w 210959"/>
              <a:gd name="connsiteY33" fmla="*/ 139218 h 255765"/>
              <a:gd name="connsiteX35" fmla="*/ 170954 w 210959"/>
              <a:gd name="connsiteY35" fmla="*/ 6934 h 255765"/>
              <a:gd name="connsiteX36" fmla="*/ 194156 w 210959"/>
              <a:gd name="connsiteY36" fmla="*/ 20269 h 255765"/>
              <a:gd name="connsiteX37" fmla="*/ 194156 w 210959"/>
              <a:gd name="connsiteY37" fmla="*/ 173088 h 255765"/>
              <a:gd name="connsiteX38" fmla="*/ 146684 w 210959"/>
              <a:gd name="connsiteY38" fmla="*/ 176023 h 255765"/>
              <a:gd name="connsiteX39" fmla="*/ 126416 w 210959"/>
              <a:gd name="connsiteY39" fmla="*/ 175222 h 255765"/>
              <a:gd name="connsiteX40" fmla="*/ 124547 w 210959"/>
              <a:gd name="connsiteY40" fmla="*/ 178156 h 255765"/>
              <a:gd name="connsiteX41" fmla="*/ 125347 w 210959"/>
              <a:gd name="connsiteY41" fmla="*/ 180556 h 255765"/>
              <a:gd name="connsiteX42" fmla="*/ 144284 w 210959"/>
              <a:gd name="connsiteY42" fmla="*/ 189891 h 255765"/>
              <a:gd name="connsiteX43" fmla="*/ 160019 w 210959"/>
              <a:gd name="connsiteY43" fmla="*/ 185624 h 255765"/>
              <a:gd name="connsiteX44" fmla="*/ 194156 w 210959"/>
              <a:gd name="connsiteY44" fmla="*/ 182956 h 255765"/>
              <a:gd name="connsiteX45" fmla="*/ 194156 w 210959"/>
              <a:gd name="connsiteY45" fmla="*/ 209093 h 255765"/>
              <a:gd name="connsiteX46" fmla="*/ 195224 w 210959"/>
              <a:gd name="connsiteY46" fmla="*/ 255765 h 255765"/>
              <a:gd name="connsiteX47" fmla="*/ 204825 w 210959"/>
              <a:gd name="connsiteY47" fmla="*/ 255765 h 255765"/>
              <a:gd name="connsiteX48" fmla="*/ 210425 w 210959"/>
              <a:gd name="connsiteY48" fmla="*/ 202959 h 255765"/>
              <a:gd name="connsiteX49" fmla="*/ 210425 w 210959"/>
              <a:gd name="connsiteY49" fmla="*/ 25070 h 255765"/>
              <a:gd name="connsiteX50" fmla="*/ 210959 w 210959"/>
              <a:gd name="connsiteY50" fmla="*/ 11468 h 255765"/>
              <a:gd name="connsiteX51" fmla="*/ 208025 w 210959"/>
              <a:gd name="connsiteY51" fmla="*/ 6400 h 255765"/>
              <a:gd name="connsiteX52" fmla="*/ 175754 w 210959"/>
              <a:gd name="connsiteY52" fmla="*/ 0 h 255765"/>
              <a:gd name="connsiteX53" fmla="*/ 172820 w 210959"/>
              <a:gd name="connsiteY53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10959" h="255765">
                <a:moveTo>
                  <a:pt x="34937" y="92278"/>
                </a:moveTo>
                <a:cubicBezTo>
                  <a:pt x="34937" y="105346"/>
                  <a:pt x="41604" y="112281"/>
                  <a:pt x="57341" y="112014"/>
                </a:cubicBezTo>
                <a:lnTo>
                  <a:pt x="153352" y="107747"/>
                </a:lnTo>
                <a:cubicBezTo>
                  <a:pt x="154685" y="107747"/>
                  <a:pt x="156019" y="107480"/>
                  <a:pt x="156819" y="106680"/>
                </a:cubicBezTo>
                <a:cubicBezTo>
                  <a:pt x="157885" y="105613"/>
                  <a:pt x="159219" y="102413"/>
                  <a:pt x="159219" y="98146"/>
                </a:cubicBezTo>
                <a:cubicBezTo>
                  <a:pt x="159219" y="96279"/>
                  <a:pt x="157885" y="95212"/>
                  <a:pt x="156285" y="94679"/>
                </a:cubicBezTo>
                <a:cubicBezTo>
                  <a:pt x="151219" y="93879"/>
                  <a:pt x="140550" y="93079"/>
                  <a:pt x="133882" y="93345"/>
                </a:cubicBezTo>
                <a:lnTo>
                  <a:pt x="126416" y="98146"/>
                </a:lnTo>
                <a:cubicBezTo>
                  <a:pt x="114947" y="99213"/>
                  <a:pt x="73075" y="101347"/>
                  <a:pt x="58941" y="101347"/>
                </a:cubicBezTo>
                <a:cubicBezTo>
                  <a:pt x="53606" y="101079"/>
                  <a:pt x="52006" y="99479"/>
                  <a:pt x="52006" y="94145"/>
                </a:cubicBezTo>
                <a:lnTo>
                  <a:pt x="52006" y="48272"/>
                </a:lnTo>
                <a:lnTo>
                  <a:pt x="52539" y="36538"/>
                </a:lnTo>
                <a:cubicBezTo>
                  <a:pt x="52539" y="34137"/>
                  <a:pt x="51472" y="32538"/>
                  <a:pt x="48538" y="32003"/>
                </a:cubicBezTo>
                <a:cubicBezTo>
                  <a:pt x="42938" y="30671"/>
                  <a:pt x="29603" y="29870"/>
                  <a:pt x="22135" y="29870"/>
                </a:cubicBezTo>
                <a:cubicBezTo>
                  <a:pt x="20802" y="29870"/>
                  <a:pt x="19735" y="30137"/>
                  <a:pt x="19469" y="31204"/>
                </a:cubicBezTo>
                <a:lnTo>
                  <a:pt x="18402" y="36538"/>
                </a:lnTo>
                <a:cubicBezTo>
                  <a:pt x="24803" y="38138"/>
                  <a:pt x="31204" y="40539"/>
                  <a:pt x="34937" y="44006"/>
                </a:cubicBezTo>
                <a:moveTo>
                  <a:pt x="173888" y="135217"/>
                </a:moveTo>
                <a:cubicBezTo>
                  <a:pt x="173620" y="134417"/>
                  <a:pt x="172554" y="134150"/>
                  <a:pt x="171487" y="134417"/>
                </a:cubicBezTo>
                <a:cubicBezTo>
                  <a:pt x="136016" y="140551"/>
                  <a:pt x="66407" y="145885"/>
                  <a:pt x="31204" y="145618"/>
                </a:cubicBezTo>
                <a:cubicBezTo>
                  <a:pt x="22669" y="145618"/>
                  <a:pt x="11200" y="144818"/>
                  <a:pt x="2133" y="143218"/>
                </a:cubicBezTo>
                <a:lnTo>
                  <a:pt x="532" y="146418"/>
                </a:lnTo>
                <a:cubicBezTo>
                  <a:pt x="0" y="147485"/>
                  <a:pt x="266" y="148285"/>
                  <a:pt x="1333" y="149085"/>
                </a:cubicBezTo>
                <a:cubicBezTo>
                  <a:pt x="8800" y="154686"/>
                  <a:pt x="18402" y="160020"/>
                  <a:pt x="28003" y="164021"/>
                </a:cubicBezTo>
                <a:cubicBezTo>
                  <a:pt x="32269" y="162154"/>
                  <a:pt x="43738" y="159487"/>
                  <a:pt x="48272" y="159220"/>
                </a:cubicBezTo>
                <a:cubicBezTo>
                  <a:pt x="57072" y="158687"/>
                  <a:pt x="67475" y="157886"/>
                  <a:pt x="78942" y="156553"/>
                </a:cubicBezTo>
                <a:lnTo>
                  <a:pt x="78942" y="206693"/>
                </a:lnTo>
                <a:cubicBezTo>
                  <a:pt x="78942" y="217360"/>
                  <a:pt x="79476" y="237363"/>
                  <a:pt x="80276" y="248031"/>
                </a:cubicBezTo>
                <a:lnTo>
                  <a:pt x="90144" y="248031"/>
                </a:lnTo>
                <a:cubicBezTo>
                  <a:pt x="93344" y="235496"/>
                  <a:pt x="95745" y="214160"/>
                  <a:pt x="95745" y="201626"/>
                </a:cubicBezTo>
                <a:lnTo>
                  <a:pt x="95745" y="154686"/>
                </a:lnTo>
                <a:cubicBezTo>
                  <a:pt x="124282" y="150953"/>
                  <a:pt x="154685" y="145885"/>
                  <a:pt x="172820" y="141351"/>
                </a:cubicBezTo>
                <a:cubicBezTo>
                  <a:pt x="173888" y="141084"/>
                  <a:pt x="174422" y="140551"/>
                  <a:pt x="174422" y="139218"/>
                </a:cubicBezTo>
                <a:moveTo>
                  <a:pt x="170954" y="6934"/>
                </a:moveTo>
                <a:cubicBezTo>
                  <a:pt x="180555" y="10135"/>
                  <a:pt x="189089" y="14669"/>
                  <a:pt x="194156" y="20269"/>
                </a:cubicBezTo>
                <a:lnTo>
                  <a:pt x="194156" y="173088"/>
                </a:lnTo>
                <a:cubicBezTo>
                  <a:pt x="180555" y="174689"/>
                  <a:pt x="156552" y="175756"/>
                  <a:pt x="146684" y="176023"/>
                </a:cubicBezTo>
                <a:cubicBezTo>
                  <a:pt x="140283" y="176023"/>
                  <a:pt x="132550" y="176023"/>
                  <a:pt x="126416" y="175222"/>
                </a:cubicBezTo>
                <a:lnTo>
                  <a:pt x="124547" y="178156"/>
                </a:lnTo>
                <a:cubicBezTo>
                  <a:pt x="124282" y="178956"/>
                  <a:pt x="124547" y="180022"/>
                  <a:pt x="125347" y="180556"/>
                </a:cubicBezTo>
                <a:cubicBezTo>
                  <a:pt x="130682" y="184023"/>
                  <a:pt x="137083" y="187490"/>
                  <a:pt x="144284" y="189891"/>
                </a:cubicBezTo>
                <a:cubicBezTo>
                  <a:pt x="148817" y="188023"/>
                  <a:pt x="155219" y="186157"/>
                  <a:pt x="160019" y="185624"/>
                </a:cubicBezTo>
                <a:cubicBezTo>
                  <a:pt x="166953" y="184290"/>
                  <a:pt x="184022" y="183223"/>
                  <a:pt x="194156" y="182956"/>
                </a:cubicBezTo>
                <a:lnTo>
                  <a:pt x="194156" y="209093"/>
                </a:lnTo>
                <a:cubicBezTo>
                  <a:pt x="194156" y="220561"/>
                  <a:pt x="194424" y="244297"/>
                  <a:pt x="195224" y="255765"/>
                </a:cubicBezTo>
                <a:lnTo>
                  <a:pt x="204825" y="255765"/>
                </a:lnTo>
                <a:cubicBezTo>
                  <a:pt x="208291" y="241097"/>
                  <a:pt x="210425" y="217894"/>
                  <a:pt x="210425" y="202959"/>
                </a:cubicBezTo>
                <a:lnTo>
                  <a:pt x="210425" y="25070"/>
                </a:lnTo>
                <a:lnTo>
                  <a:pt x="210959" y="11468"/>
                </a:lnTo>
                <a:cubicBezTo>
                  <a:pt x="210959" y="9068"/>
                  <a:pt x="210159" y="7201"/>
                  <a:pt x="208025" y="6400"/>
                </a:cubicBezTo>
                <a:cubicBezTo>
                  <a:pt x="200557" y="3734"/>
                  <a:pt x="184822" y="267"/>
                  <a:pt x="175754" y="0"/>
                </a:cubicBezTo>
                <a:cubicBezTo>
                  <a:pt x="173620" y="0"/>
                  <a:pt x="173088" y="267"/>
                  <a:pt x="172820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9" name="Freeform 219"/>
          <p:cNvSpPr/>
          <p:nvPr/>
        </p:nvSpPr>
        <p:spPr>
          <a:xfrm>
            <a:off x="12080776" y="8402778"/>
            <a:ext cx="200025" cy="258166"/>
          </a:xfrm>
          <a:custGeom>
            <a:avLst/>
            <a:gdLst>
              <a:gd name="connsiteX0" fmla="*/ 179488 w 200025"/>
              <a:gd name="connsiteY0" fmla="*/ 166688 h 258166"/>
              <a:gd name="connsiteX1" fmla="*/ 68808 w 200025"/>
              <a:gd name="connsiteY1" fmla="*/ 169355 h 258166"/>
              <a:gd name="connsiteX2" fmla="*/ 43738 w 200025"/>
              <a:gd name="connsiteY2" fmla="*/ 166954 h 258166"/>
              <a:gd name="connsiteX3" fmla="*/ 41872 w 200025"/>
              <a:gd name="connsiteY3" fmla="*/ 170421 h 258166"/>
              <a:gd name="connsiteX4" fmla="*/ 42672 w 200025"/>
              <a:gd name="connsiteY4" fmla="*/ 172822 h 258166"/>
              <a:gd name="connsiteX5" fmla="*/ 65075 w 200025"/>
              <a:gd name="connsiteY5" fmla="*/ 184290 h 258166"/>
              <a:gd name="connsiteX6" fmla="*/ 88010 w 200025"/>
              <a:gd name="connsiteY6" fmla="*/ 180022 h 258166"/>
              <a:gd name="connsiteX7" fmla="*/ 179756 w 200025"/>
              <a:gd name="connsiteY7" fmla="*/ 178156 h 258166"/>
              <a:gd name="connsiteX8" fmla="*/ 179756 w 200025"/>
              <a:gd name="connsiteY8" fmla="*/ 223762 h 258166"/>
              <a:gd name="connsiteX9" fmla="*/ 181090 w 200025"/>
              <a:gd name="connsiteY9" fmla="*/ 258166 h 258166"/>
              <a:gd name="connsiteX10" fmla="*/ 191224 w 200025"/>
              <a:gd name="connsiteY10" fmla="*/ 258166 h 258166"/>
              <a:gd name="connsiteX11" fmla="*/ 195757 w 200025"/>
              <a:gd name="connsiteY11" fmla="*/ 219228 h 258166"/>
              <a:gd name="connsiteX12" fmla="*/ 196557 w 200025"/>
              <a:gd name="connsiteY12" fmla="*/ 179756 h 258166"/>
              <a:gd name="connsiteX13" fmla="*/ 199492 w 200025"/>
              <a:gd name="connsiteY13" fmla="*/ 172288 h 258166"/>
              <a:gd name="connsiteX14" fmla="*/ 199225 w 200025"/>
              <a:gd name="connsiteY14" fmla="*/ 169088 h 258166"/>
              <a:gd name="connsiteX15" fmla="*/ 190157 w 200025"/>
              <a:gd name="connsiteY15" fmla="*/ 163487 h 258166"/>
              <a:gd name="connsiteX16" fmla="*/ 186157 w 200025"/>
              <a:gd name="connsiteY16" fmla="*/ 163487 h 258166"/>
              <a:gd name="connsiteX18" fmla="*/ 121882 w 200025"/>
              <a:gd name="connsiteY18" fmla="*/ 133083 h 258166"/>
              <a:gd name="connsiteX19" fmla="*/ 124549 w 200025"/>
              <a:gd name="connsiteY19" fmla="*/ 125882 h 258166"/>
              <a:gd name="connsiteX20" fmla="*/ 122949 w 200025"/>
              <a:gd name="connsiteY20" fmla="*/ 123216 h 258166"/>
              <a:gd name="connsiteX21" fmla="*/ 118148 w 200025"/>
              <a:gd name="connsiteY21" fmla="*/ 121348 h 258166"/>
              <a:gd name="connsiteX22" fmla="*/ 122149 w 200025"/>
              <a:gd name="connsiteY22" fmla="*/ 83210 h 258166"/>
              <a:gd name="connsiteX23" fmla="*/ 132283 w 200025"/>
              <a:gd name="connsiteY23" fmla="*/ 88011 h 258166"/>
              <a:gd name="connsiteX24" fmla="*/ 149085 w 200025"/>
              <a:gd name="connsiteY24" fmla="*/ 83744 h 258166"/>
              <a:gd name="connsiteX25" fmla="*/ 181622 w 200025"/>
              <a:gd name="connsiteY25" fmla="*/ 83744 h 258166"/>
              <a:gd name="connsiteX26" fmla="*/ 181622 w 200025"/>
              <a:gd name="connsiteY26" fmla="*/ 119482 h 258166"/>
              <a:gd name="connsiteX27" fmla="*/ 182690 w 200025"/>
              <a:gd name="connsiteY27" fmla="*/ 155753 h 258166"/>
              <a:gd name="connsiteX28" fmla="*/ 192291 w 200025"/>
              <a:gd name="connsiteY28" fmla="*/ 155753 h 258166"/>
              <a:gd name="connsiteX29" fmla="*/ 197891 w 200025"/>
              <a:gd name="connsiteY29" fmla="*/ 113881 h 258166"/>
              <a:gd name="connsiteX30" fmla="*/ 197891 w 200025"/>
              <a:gd name="connsiteY30" fmla="*/ 25070 h 258166"/>
              <a:gd name="connsiteX31" fmla="*/ 198425 w 200025"/>
              <a:gd name="connsiteY31" fmla="*/ 11468 h 258166"/>
              <a:gd name="connsiteX32" fmla="*/ 195491 w 200025"/>
              <a:gd name="connsiteY32" fmla="*/ 6400 h 258166"/>
              <a:gd name="connsiteX33" fmla="*/ 163219 w 200025"/>
              <a:gd name="connsiteY33" fmla="*/ 0 h 258166"/>
              <a:gd name="connsiteX34" fmla="*/ 160286 w 200025"/>
              <a:gd name="connsiteY34" fmla="*/ 1334 h 258166"/>
              <a:gd name="connsiteX35" fmla="*/ 158686 w 200025"/>
              <a:gd name="connsiteY35" fmla="*/ 7201 h 258166"/>
              <a:gd name="connsiteX36" fmla="*/ 181622 w 200025"/>
              <a:gd name="connsiteY36" fmla="*/ 20269 h 258166"/>
              <a:gd name="connsiteX37" fmla="*/ 181622 w 200025"/>
              <a:gd name="connsiteY37" fmla="*/ 73075 h 258166"/>
              <a:gd name="connsiteX38" fmla="*/ 134683 w 200025"/>
              <a:gd name="connsiteY38" fmla="*/ 74676 h 258166"/>
              <a:gd name="connsiteX39" fmla="*/ 122949 w 200025"/>
              <a:gd name="connsiteY39" fmla="*/ 74143 h 258166"/>
              <a:gd name="connsiteX40" fmla="*/ 124282 w 200025"/>
              <a:gd name="connsiteY40" fmla="*/ 47740 h 258166"/>
              <a:gd name="connsiteX41" fmla="*/ 127482 w 200025"/>
              <a:gd name="connsiteY41" fmla="*/ 39738 h 258166"/>
              <a:gd name="connsiteX42" fmla="*/ 126949 w 200025"/>
              <a:gd name="connsiteY42" fmla="*/ 36538 h 258166"/>
              <a:gd name="connsiteX43" fmla="*/ 116281 w 200025"/>
              <a:gd name="connsiteY43" fmla="*/ 30404 h 258166"/>
              <a:gd name="connsiteX44" fmla="*/ 112282 w 200025"/>
              <a:gd name="connsiteY44" fmla="*/ 30404 h 258166"/>
              <a:gd name="connsiteX45" fmla="*/ 103747 w 200025"/>
              <a:gd name="connsiteY45" fmla="*/ 35471 h 258166"/>
              <a:gd name="connsiteX46" fmla="*/ 32804 w 200025"/>
              <a:gd name="connsiteY46" fmla="*/ 36805 h 258166"/>
              <a:gd name="connsiteX47" fmla="*/ 3735 w 200025"/>
              <a:gd name="connsiteY47" fmla="*/ 34404 h 258166"/>
              <a:gd name="connsiteX48" fmla="*/ 1333 w 200025"/>
              <a:gd name="connsiteY48" fmla="*/ 35471 h 258166"/>
              <a:gd name="connsiteX49" fmla="*/ 0 w 200025"/>
              <a:gd name="connsiteY49" fmla="*/ 40805 h 258166"/>
              <a:gd name="connsiteX50" fmla="*/ 14135 w 200025"/>
              <a:gd name="connsiteY50" fmla="*/ 48540 h 258166"/>
              <a:gd name="connsiteX51" fmla="*/ 19735 w 200025"/>
              <a:gd name="connsiteY51" fmla="*/ 131483 h 258166"/>
              <a:gd name="connsiteX52" fmla="*/ 21603 w 200025"/>
              <a:gd name="connsiteY52" fmla="*/ 145352 h 258166"/>
              <a:gd name="connsiteX53" fmla="*/ 30671 w 200025"/>
              <a:gd name="connsiteY53" fmla="*/ 145352 h 258166"/>
              <a:gd name="connsiteX54" fmla="*/ 33871 w 200025"/>
              <a:gd name="connsiteY54" fmla="*/ 134150 h 258166"/>
              <a:gd name="connsiteX56" fmla="*/ 32271 w 200025"/>
              <a:gd name="connsiteY56" fmla="*/ 46940 h 258166"/>
              <a:gd name="connsiteX57" fmla="*/ 106147 w 200025"/>
              <a:gd name="connsiteY57" fmla="*/ 45606 h 258166"/>
              <a:gd name="connsiteX58" fmla="*/ 105079 w 200025"/>
              <a:gd name="connsiteY58" fmla="*/ 121615 h 258166"/>
              <a:gd name="connsiteX59" fmla="*/ 100546 w 200025"/>
              <a:gd name="connsiteY59" fmla="*/ 122949 h 258166"/>
              <a:gd name="connsiteX60" fmla="*/ 33871 w 200025"/>
              <a:gd name="connsiteY60" fmla="*/ 124282 h 2581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00025" h="258166">
                <a:moveTo>
                  <a:pt x="179488" y="166688"/>
                </a:moveTo>
                <a:cubicBezTo>
                  <a:pt x="161620" y="168022"/>
                  <a:pt x="81610" y="169355"/>
                  <a:pt x="68808" y="169355"/>
                </a:cubicBezTo>
                <a:cubicBezTo>
                  <a:pt x="61607" y="169355"/>
                  <a:pt x="51206" y="168554"/>
                  <a:pt x="43738" y="166954"/>
                </a:cubicBezTo>
                <a:lnTo>
                  <a:pt x="41872" y="170421"/>
                </a:lnTo>
                <a:cubicBezTo>
                  <a:pt x="41605" y="171221"/>
                  <a:pt x="41872" y="172288"/>
                  <a:pt x="42672" y="172822"/>
                </a:cubicBezTo>
                <a:cubicBezTo>
                  <a:pt x="48806" y="177356"/>
                  <a:pt x="57074" y="181622"/>
                  <a:pt x="65075" y="184290"/>
                </a:cubicBezTo>
                <a:cubicBezTo>
                  <a:pt x="70676" y="182156"/>
                  <a:pt x="82144" y="180290"/>
                  <a:pt x="88010" y="180022"/>
                </a:cubicBezTo>
                <a:cubicBezTo>
                  <a:pt x="99746" y="179222"/>
                  <a:pt x="159754" y="178156"/>
                  <a:pt x="179756" y="178156"/>
                </a:cubicBezTo>
                <a:lnTo>
                  <a:pt x="179756" y="223762"/>
                </a:lnTo>
                <a:cubicBezTo>
                  <a:pt x="179756" y="233096"/>
                  <a:pt x="180022" y="248831"/>
                  <a:pt x="181090" y="258166"/>
                </a:cubicBezTo>
                <a:lnTo>
                  <a:pt x="191224" y="258166"/>
                </a:lnTo>
                <a:cubicBezTo>
                  <a:pt x="193891" y="248031"/>
                  <a:pt x="195757" y="230429"/>
                  <a:pt x="195757" y="219228"/>
                </a:cubicBezTo>
                <a:lnTo>
                  <a:pt x="196557" y="179756"/>
                </a:lnTo>
                <a:lnTo>
                  <a:pt x="199492" y="172288"/>
                </a:lnTo>
                <a:cubicBezTo>
                  <a:pt x="200025" y="171221"/>
                  <a:pt x="200025" y="170155"/>
                  <a:pt x="199225" y="169088"/>
                </a:cubicBezTo>
                <a:cubicBezTo>
                  <a:pt x="197358" y="167754"/>
                  <a:pt x="192557" y="164821"/>
                  <a:pt x="190157" y="163487"/>
                </a:cubicBezTo>
                <a:cubicBezTo>
                  <a:pt x="189091" y="162954"/>
                  <a:pt x="187491" y="162954"/>
                  <a:pt x="186157" y="163487"/>
                </a:cubicBezTo>
                <a:moveTo>
                  <a:pt x="121882" y="133083"/>
                </a:moveTo>
                <a:cubicBezTo>
                  <a:pt x="123216" y="131750"/>
                  <a:pt x="124549" y="129083"/>
                  <a:pt x="124549" y="125882"/>
                </a:cubicBezTo>
                <a:cubicBezTo>
                  <a:pt x="124549" y="124549"/>
                  <a:pt x="124016" y="123749"/>
                  <a:pt x="122949" y="123216"/>
                </a:cubicBezTo>
                <a:lnTo>
                  <a:pt x="118148" y="121348"/>
                </a:lnTo>
                <a:cubicBezTo>
                  <a:pt x="119748" y="109081"/>
                  <a:pt x="121082" y="96012"/>
                  <a:pt x="122149" y="83210"/>
                </a:cubicBezTo>
                <a:cubicBezTo>
                  <a:pt x="125349" y="84810"/>
                  <a:pt x="128816" y="86411"/>
                  <a:pt x="132283" y="88011"/>
                </a:cubicBezTo>
                <a:cubicBezTo>
                  <a:pt x="137085" y="85878"/>
                  <a:pt x="144018" y="84278"/>
                  <a:pt x="149085" y="83744"/>
                </a:cubicBezTo>
                <a:cubicBezTo>
                  <a:pt x="155753" y="83210"/>
                  <a:pt x="171488" y="83210"/>
                  <a:pt x="181622" y="83744"/>
                </a:cubicBezTo>
                <a:lnTo>
                  <a:pt x="181622" y="119482"/>
                </a:lnTo>
                <a:cubicBezTo>
                  <a:pt x="181622" y="129616"/>
                  <a:pt x="181622" y="146952"/>
                  <a:pt x="182690" y="155753"/>
                </a:cubicBezTo>
                <a:lnTo>
                  <a:pt x="192291" y="155753"/>
                </a:lnTo>
                <a:cubicBezTo>
                  <a:pt x="196025" y="146418"/>
                  <a:pt x="197891" y="130149"/>
                  <a:pt x="197891" y="113881"/>
                </a:cubicBezTo>
                <a:lnTo>
                  <a:pt x="197891" y="25070"/>
                </a:lnTo>
                <a:lnTo>
                  <a:pt x="198425" y="11468"/>
                </a:lnTo>
                <a:cubicBezTo>
                  <a:pt x="198425" y="9068"/>
                  <a:pt x="197625" y="7201"/>
                  <a:pt x="195491" y="6400"/>
                </a:cubicBezTo>
                <a:cubicBezTo>
                  <a:pt x="188023" y="3734"/>
                  <a:pt x="172288" y="267"/>
                  <a:pt x="163219" y="0"/>
                </a:cubicBezTo>
                <a:cubicBezTo>
                  <a:pt x="161354" y="0"/>
                  <a:pt x="160820" y="267"/>
                  <a:pt x="160286" y="1334"/>
                </a:cubicBezTo>
                <a:lnTo>
                  <a:pt x="158686" y="7201"/>
                </a:lnTo>
                <a:cubicBezTo>
                  <a:pt x="168021" y="10135"/>
                  <a:pt x="176555" y="14669"/>
                  <a:pt x="181622" y="20269"/>
                </a:cubicBezTo>
                <a:lnTo>
                  <a:pt x="181622" y="73075"/>
                </a:lnTo>
                <a:cubicBezTo>
                  <a:pt x="168021" y="73876"/>
                  <a:pt x="144285" y="74676"/>
                  <a:pt x="134683" y="74676"/>
                </a:cubicBezTo>
                <a:cubicBezTo>
                  <a:pt x="130950" y="74676"/>
                  <a:pt x="126949" y="74409"/>
                  <a:pt x="122949" y="74143"/>
                </a:cubicBezTo>
                <a:cubicBezTo>
                  <a:pt x="123482" y="65075"/>
                  <a:pt x="124016" y="56007"/>
                  <a:pt x="124282" y="47740"/>
                </a:cubicBezTo>
                <a:lnTo>
                  <a:pt x="127482" y="39738"/>
                </a:lnTo>
                <a:cubicBezTo>
                  <a:pt x="128016" y="38405"/>
                  <a:pt x="127749" y="37338"/>
                  <a:pt x="126949" y="36538"/>
                </a:cubicBezTo>
                <a:cubicBezTo>
                  <a:pt x="124549" y="34938"/>
                  <a:pt x="118948" y="31738"/>
                  <a:pt x="116281" y="30404"/>
                </a:cubicBezTo>
                <a:cubicBezTo>
                  <a:pt x="114947" y="29870"/>
                  <a:pt x="113081" y="29870"/>
                  <a:pt x="112282" y="30404"/>
                </a:cubicBezTo>
                <a:lnTo>
                  <a:pt x="103747" y="35471"/>
                </a:lnTo>
                <a:cubicBezTo>
                  <a:pt x="85877" y="36271"/>
                  <a:pt x="50673" y="36805"/>
                  <a:pt x="32804" y="36805"/>
                </a:cubicBezTo>
                <a:cubicBezTo>
                  <a:pt x="25870" y="35471"/>
                  <a:pt x="11201" y="34404"/>
                  <a:pt x="3735" y="34404"/>
                </a:cubicBezTo>
                <a:cubicBezTo>
                  <a:pt x="2133" y="34404"/>
                  <a:pt x="1601" y="34672"/>
                  <a:pt x="1333" y="35471"/>
                </a:cubicBezTo>
                <a:lnTo>
                  <a:pt x="0" y="40805"/>
                </a:lnTo>
                <a:cubicBezTo>
                  <a:pt x="5600" y="42406"/>
                  <a:pt x="11201" y="45339"/>
                  <a:pt x="14135" y="48540"/>
                </a:cubicBezTo>
                <a:lnTo>
                  <a:pt x="19735" y="131483"/>
                </a:lnTo>
                <a:cubicBezTo>
                  <a:pt x="20003" y="136017"/>
                  <a:pt x="20535" y="141618"/>
                  <a:pt x="21603" y="145352"/>
                </a:cubicBezTo>
                <a:lnTo>
                  <a:pt x="30671" y="145352"/>
                </a:lnTo>
                <a:cubicBezTo>
                  <a:pt x="32538" y="142151"/>
                  <a:pt x="33604" y="138684"/>
                  <a:pt x="33871" y="134150"/>
                </a:cubicBezTo>
                <a:moveTo>
                  <a:pt x="32271" y="46940"/>
                </a:moveTo>
                <a:cubicBezTo>
                  <a:pt x="54941" y="46139"/>
                  <a:pt x="82944" y="45606"/>
                  <a:pt x="106147" y="45606"/>
                </a:cubicBezTo>
                <a:lnTo>
                  <a:pt x="105079" y="121615"/>
                </a:lnTo>
                <a:lnTo>
                  <a:pt x="100546" y="122949"/>
                </a:lnTo>
                <a:cubicBezTo>
                  <a:pt x="85344" y="123749"/>
                  <a:pt x="53073" y="124282"/>
                  <a:pt x="33871" y="12428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0" name="Freeform 220"/>
          <p:cNvSpPr/>
          <p:nvPr/>
        </p:nvSpPr>
        <p:spPr>
          <a:xfrm>
            <a:off x="12332808" y="8402778"/>
            <a:ext cx="193625" cy="255765"/>
          </a:xfrm>
          <a:custGeom>
            <a:avLst/>
            <a:gdLst>
              <a:gd name="connsiteX0" fmla="*/ 108547 w 193625"/>
              <a:gd name="connsiteY0" fmla="*/ 46672 h 255765"/>
              <a:gd name="connsiteX1" fmla="*/ 29603 w 193625"/>
              <a:gd name="connsiteY1" fmla="*/ 48540 h 255765"/>
              <a:gd name="connsiteX2" fmla="*/ 7200 w 193625"/>
              <a:gd name="connsiteY2" fmla="*/ 46940 h 255765"/>
              <a:gd name="connsiteX3" fmla="*/ 5600 w 193625"/>
              <a:gd name="connsiteY3" fmla="*/ 50140 h 255765"/>
              <a:gd name="connsiteX4" fmla="*/ 6400 w 193625"/>
              <a:gd name="connsiteY4" fmla="*/ 52274 h 255765"/>
              <a:gd name="connsiteX5" fmla="*/ 26136 w 193625"/>
              <a:gd name="connsiteY5" fmla="*/ 62674 h 255765"/>
              <a:gd name="connsiteX6" fmla="*/ 45606 w 193625"/>
              <a:gd name="connsiteY6" fmla="*/ 58675 h 255765"/>
              <a:gd name="connsiteX7" fmla="*/ 107747 w 193625"/>
              <a:gd name="connsiteY7" fmla="*/ 57074 h 255765"/>
              <a:gd name="connsiteX8" fmla="*/ 800 w 193625"/>
              <a:gd name="connsiteY8" fmla="*/ 189357 h 255765"/>
              <a:gd name="connsiteX9" fmla="*/ 800 w 193625"/>
              <a:gd name="connsiteY9" fmla="*/ 191491 h 255765"/>
              <a:gd name="connsiteX10" fmla="*/ 3734 w 193625"/>
              <a:gd name="connsiteY10" fmla="*/ 194158 h 255765"/>
              <a:gd name="connsiteX11" fmla="*/ 5867 w 193625"/>
              <a:gd name="connsiteY11" fmla="*/ 193891 h 255765"/>
              <a:gd name="connsiteX12" fmla="*/ 127481 w 193625"/>
              <a:gd name="connsiteY12" fmla="*/ 58675 h 255765"/>
              <a:gd name="connsiteX13" fmla="*/ 132016 w 193625"/>
              <a:gd name="connsiteY13" fmla="*/ 51207 h 255765"/>
              <a:gd name="connsiteX14" fmla="*/ 131749 w 193625"/>
              <a:gd name="connsiteY14" fmla="*/ 48272 h 255765"/>
              <a:gd name="connsiteX15" fmla="*/ 120815 w 193625"/>
              <a:gd name="connsiteY15" fmla="*/ 42673 h 255765"/>
              <a:gd name="connsiteX16" fmla="*/ 116814 w 193625"/>
              <a:gd name="connsiteY16" fmla="*/ 42673 h 255765"/>
              <a:gd name="connsiteX18" fmla="*/ 153619 w 193625"/>
              <a:gd name="connsiteY18" fmla="*/ 6934 h 255765"/>
              <a:gd name="connsiteX19" fmla="*/ 176556 w 193625"/>
              <a:gd name="connsiteY19" fmla="*/ 20269 h 255765"/>
              <a:gd name="connsiteX20" fmla="*/ 176556 w 193625"/>
              <a:gd name="connsiteY20" fmla="*/ 209093 h 255765"/>
              <a:gd name="connsiteX21" fmla="*/ 177888 w 193625"/>
              <a:gd name="connsiteY21" fmla="*/ 255765 h 255765"/>
              <a:gd name="connsiteX22" fmla="*/ 187490 w 193625"/>
              <a:gd name="connsiteY22" fmla="*/ 255765 h 255765"/>
              <a:gd name="connsiteX23" fmla="*/ 193091 w 193625"/>
              <a:gd name="connsiteY23" fmla="*/ 202959 h 255765"/>
              <a:gd name="connsiteX24" fmla="*/ 193091 w 193625"/>
              <a:gd name="connsiteY24" fmla="*/ 25070 h 255765"/>
              <a:gd name="connsiteX25" fmla="*/ 193625 w 193625"/>
              <a:gd name="connsiteY25" fmla="*/ 11468 h 255765"/>
              <a:gd name="connsiteX26" fmla="*/ 190423 w 193625"/>
              <a:gd name="connsiteY26" fmla="*/ 6400 h 255765"/>
              <a:gd name="connsiteX27" fmla="*/ 158153 w 193625"/>
              <a:gd name="connsiteY27" fmla="*/ 0 h 255765"/>
              <a:gd name="connsiteX28" fmla="*/ 155486 w 193625"/>
              <a:gd name="connsiteY28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193625" h="255765">
                <a:moveTo>
                  <a:pt x="108547" y="46672"/>
                </a:moveTo>
                <a:cubicBezTo>
                  <a:pt x="95212" y="47472"/>
                  <a:pt x="39471" y="48540"/>
                  <a:pt x="29603" y="48540"/>
                </a:cubicBezTo>
                <a:cubicBezTo>
                  <a:pt x="23202" y="48540"/>
                  <a:pt x="13868" y="48006"/>
                  <a:pt x="7200" y="46940"/>
                </a:cubicBezTo>
                <a:lnTo>
                  <a:pt x="5600" y="50140"/>
                </a:lnTo>
                <a:cubicBezTo>
                  <a:pt x="5600" y="50940"/>
                  <a:pt x="5600" y="51740"/>
                  <a:pt x="6400" y="52274"/>
                </a:cubicBezTo>
                <a:cubicBezTo>
                  <a:pt x="11734" y="56274"/>
                  <a:pt x="19203" y="60275"/>
                  <a:pt x="26136" y="62674"/>
                </a:cubicBezTo>
                <a:cubicBezTo>
                  <a:pt x="31204" y="60808"/>
                  <a:pt x="40538" y="58941"/>
                  <a:pt x="45606" y="58675"/>
                </a:cubicBezTo>
                <a:cubicBezTo>
                  <a:pt x="53606" y="57874"/>
                  <a:pt x="93344" y="57074"/>
                  <a:pt x="107747" y="57074"/>
                </a:cubicBezTo>
                <a:cubicBezTo>
                  <a:pt x="91478" y="101613"/>
                  <a:pt x="52806" y="151219"/>
                  <a:pt x="800" y="189357"/>
                </a:cubicBezTo>
                <a:cubicBezTo>
                  <a:pt x="0" y="190157"/>
                  <a:pt x="266" y="190957"/>
                  <a:pt x="800" y="191491"/>
                </a:cubicBezTo>
                <a:lnTo>
                  <a:pt x="3734" y="194158"/>
                </a:lnTo>
                <a:cubicBezTo>
                  <a:pt x="4267" y="194425"/>
                  <a:pt x="5067" y="194425"/>
                  <a:pt x="5867" y="193891"/>
                </a:cubicBezTo>
                <a:cubicBezTo>
                  <a:pt x="64808" y="160554"/>
                  <a:pt x="113614" y="106413"/>
                  <a:pt x="127481" y="58675"/>
                </a:cubicBezTo>
                <a:lnTo>
                  <a:pt x="132016" y="51207"/>
                </a:lnTo>
                <a:cubicBezTo>
                  <a:pt x="132549" y="50140"/>
                  <a:pt x="132549" y="49073"/>
                  <a:pt x="131749" y="48272"/>
                </a:cubicBezTo>
                <a:cubicBezTo>
                  <a:pt x="129349" y="46672"/>
                  <a:pt x="123748" y="43739"/>
                  <a:pt x="120815" y="42673"/>
                </a:cubicBezTo>
                <a:cubicBezTo>
                  <a:pt x="119747" y="42139"/>
                  <a:pt x="117881" y="42139"/>
                  <a:pt x="116814" y="42673"/>
                </a:cubicBezTo>
                <a:moveTo>
                  <a:pt x="153619" y="6934"/>
                </a:moveTo>
                <a:cubicBezTo>
                  <a:pt x="163220" y="10135"/>
                  <a:pt x="171755" y="14669"/>
                  <a:pt x="176556" y="20269"/>
                </a:cubicBezTo>
                <a:lnTo>
                  <a:pt x="176556" y="209093"/>
                </a:lnTo>
                <a:cubicBezTo>
                  <a:pt x="176556" y="220561"/>
                  <a:pt x="177088" y="244297"/>
                  <a:pt x="177888" y="255765"/>
                </a:cubicBezTo>
                <a:lnTo>
                  <a:pt x="187490" y="255765"/>
                </a:lnTo>
                <a:cubicBezTo>
                  <a:pt x="190957" y="241097"/>
                  <a:pt x="193091" y="217894"/>
                  <a:pt x="193091" y="202959"/>
                </a:cubicBezTo>
                <a:lnTo>
                  <a:pt x="193091" y="25070"/>
                </a:lnTo>
                <a:lnTo>
                  <a:pt x="193625" y="11468"/>
                </a:lnTo>
                <a:cubicBezTo>
                  <a:pt x="193625" y="9068"/>
                  <a:pt x="192823" y="7201"/>
                  <a:pt x="190423" y="6400"/>
                </a:cubicBezTo>
                <a:cubicBezTo>
                  <a:pt x="183222" y="3734"/>
                  <a:pt x="167220" y="267"/>
                  <a:pt x="158153" y="0"/>
                </a:cubicBezTo>
                <a:cubicBezTo>
                  <a:pt x="156286" y="0"/>
                  <a:pt x="155753" y="267"/>
                  <a:pt x="155486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1" name="Freeform 221"/>
          <p:cNvSpPr/>
          <p:nvPr/>
        </p:nvSpPr>
        <p:spPr>
          <a:xfrm>
            <a:off x="10031653" y="895138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2" name="Freeform 222"/>
          <p:cNvSpPr/>
          <p:nvPr/>
        </p:nvSpPr>
        <p:spPr>
          <a:xfrm>
            <a:off x="10169399" y="8808962"/>
            <a:ext cx="244830" cy="243763"/>
          </a:xfrm>
          <a:custGeom>
            <a:avLst/>
            <a:gdLst>
              <a:gd name="connsiteX0" fmla="*/ 203226 w 244830"/>
              <a:gd name="connsiteY0" fmla="*/ 109347 h 243763"/>
              <a:gd name="connsiteX1" fmla="*/ 30669 w 244830"/>
              <a:gd name="connsiteY1" fmla="*/ 112013 h 243763"/>
              <a:gd name="connsiteX2" fmla="*/ 2133 w 244830"/>
              <a:gd name="connsiteY2" fmla="*/ 109347 h 243763"/>
              <a:gd name="connsiteX3" fmla="*/ 266 w 244830"/>
              <a:gd name="connsiteY3" fmla="*/ 112814 h 243763"/>
              <a:gd name="connsiteX4" fmla="*/ 1067 w 244830"/>
              <a:gd name="connsiteY4" fmla="*/ 114947 h 243763"/>
              <a:gd name="connsiteX5" fmla="*/ 26403 w 244830"/>
              <a:gd name="connsiteY5" fmla="*/ 127750 h 243763"/>
              <a:gd name="connsiteX6" fmla="*/ 52273 w 244830"/>
              <a:gd name="connsiteY6" fmla="*/ 122682 h 243763"/>
              <a:gd name="connsiteX7" fmla="*/ 116281 w 244830"/>
              <a:gd name="connsiteY7" fmla="*/ 121348 h 243763"/>
              <a:gd name="connsiteX8" fmla="*/ 116281 w 244830"/>
              <a:gd name="connsiteY8" fmla="*/ 131483 h 243763"/>
              <a:gd name="connsiteX9" fmla="*/ 117081 w 244830"/>
              <a:gd name="connsiteY9" fmla="*/ 152819 h 243763"/>
              <a:gd name="connsiteX10" fmla="*/ 67742 w 244830"/>
              <a:gd name="connsiteY10" fmla="*/ 153353 h 243763"/>
              <a:gd name="connsiteX11" fmla="*/ 44805 w 244830"/>
              <a:gd name="connsiteY11" fmla="*/ 151219 h 243763"/>
              <a:gd name="connsiteX12" fmla="*/ 43205 w 244830"/>
              <a:gd name="connsiteY12" fmla="*/ 153885 h 243763"/>
              <a:gd name="connsiteX13" fmla="*/ 44005 w 244830"/>
              <a:gd name="connsiteY13" fmla="*/ 156286 h 243763"/>
              <a:gd name="connsiteX14" fmla="*/ 64541 w 244830"/>
              <a:gd name="connsiteY14" fmla="*/ 166421 h 243763"/>
              <a:gd name="connsiteX15" fmla="*/ 85344 w 244830"/>
              <a:gd name="connsiteY15" fmla="*/ 162420 h 243763"/>
              <a:gd name="connsiteX16" fmla="*/ 171488 w 244830"/>
              <a:gd name="connsiteY16" fmla="*/ 161353 h 243763"/>
              <a:gd name="connsiteX17" fmla="*/ 170688 w 244830"/>
              <a:gd name="connsiteY17" fmla="*/ 189890 h 243763"/>
              <a:gd name="connsiteX18" fmla="*/ 166421 w 244830"/>
              <a:gd name="connsiteY18" fmla="*/ 191224 h 243763"/>
              <a:gd name="connsiteX19" fmla="*/ 77609 w 244830"/>
              <a:gd name="connsiteY19" fmla="*/ 192556 h 243763"/>
              <a:gd name="connsiteX20" fmla="*/ 48806 w 244830"/>
              <a:gd name="connsiteY20" fmla="*/ 191224 h 243763"/>
              <a:gd name="connsiteX21" fmla="*/ 46138 w 244830"/>
              <a:gd name="connsiteY21" fmla="*/ 192556 h 243763"/>
              <a:gd name="connsiteX22" fmla="*/ 45338 w 244830"/>
              <a:gd name="connsiteY22" fmla="*/ 197091 h 243763"/>
              <a:gd name="connsiteX23" fmla="*/ 60274 w 244830"/>
              <a:gd name="connsiteY23" fmla="*/ 203226 h 243763"/>
              <a:gd name="connsiteX24" fmla="*/ 60274 w 244830"/>
              <a:gd name="connsiteY24" fmla="*/ 227762 h 243763"/>
              <a:gd name="connsiteX25" fmla="*/ 78942 w 244830"/>
              <a:gd name="connsiteY25" fmla="*/ 243763 h 243763"/>
              <a:gd name="connsiteX26" fmla="*/ 201625 w 244830"/>
              <a:gd name="connsiteY26" fmla="*/ 243230 h 243763"/>
              <a:gd name="connsiteX27" fmla="*/ 204825 w 244830"/>
              <a:gd name="connsiteY27" fmla="*/ 241897 h 243763"/>
              <a:gd name="connsiteX28" fmla="*/ 207493 w 244830"/>
              <a:gd name="connsiteY28" fmla="*/ 233896 h 243763"/>
              <a:gd name="connsiteX29" fmla="*/ 204291 w 244830"/>
              <a:gd name="connsiteY29" fmla="*/ 230695 h 243763"/>
              <a:gd name="connsiteX30" fmla="*/ 181888 w 244830"/>
              <a:gd name="connsiteY30" fmla="*/ 228829 h 243763"/>
              <a:gd name="connsiteX31" fmla="*/ 174155 w 244830"/>
              <a:gd name="connsiteY31" fmla="*/ 232828 h 243763"/>
              <a:gd name="connsiteX32" fmla="*/ 81876 w 244830"/>
              <a:gd name="connsiteY32" fmla="*/ 233628 h 243763"/>
              <a:gd name="connsiteX33" fmla="*/ 77343 w 244830"/>
              <a:gd name="connsiteY33" fmla="*/ 229095 h 243763"/>
              <a:gd name="connsiteX34" fmla="*/ 77343 w 244830"/>
              <a:gd name="connsiteY34" fmla="*/ 201625 h 243763"/>
              <a:gd name="connsiteX35" fmla="*/ 188823 w 244830"/>
              <a:gd name="connsiteY35" fmla="*/ 200291 h 243763"/>
              <a:gd name="connsiteX36" fmla="*/ 190691 w 244830"/>
              <a:gd name="connsiteY36" fmla="*/ 194690 h 243763"/>
              <a:gd name="connsiteX37" fmla="*/ 189623 w 244830"/>
              <a:gd name="connsiteY37" fmla="*/ 192556 h 243763"/>
              <a:gd name="connsiteX38" fmla="*/ 184823 w 244830"/>
              <a:gd name="connsiteY38" fmla="*/ 190157 h 243763"/>
              <a:gd name="connsiteX39" fmla="*/ 190157 w 244830"/>
              <a:gd name="connsiteY39" fmla="*/ 162154 h 243763"/>
              <a:gd name="connsiteX40" fmla="*/ 193091 w 244830"/>
              <a:gd name="connsiteY40" fmla="*/ 156552 h 243763"/>
              <a:gd name="connsiteX41" fmla="*/ 192291 w 244830"/>
              <a:gd name="connsiteY41" fmla="*/ 153353 h 243763"/>
              <a:gd name="connsiteX42" fmla="*/ 183222 w 244830"/>
              <a:gd name="connsiteY42" fmla="*/ 148285 h 243763"/>
              <a:gd name="connsiteX43" fmla="*/ 178955 w 244830"/>
              <a:gd name="connsiteY43" fmla="*/ 148285 h 243763"/>
              <a:gd name="connsiteX44" fmla="*/ 171754 w 244830"/>
              <a:gd name="connsiteY44" fmla="*/ 151752 h 243763"/>
              <a:gd name="connsiteX45" fmla="*/ 129616 w 244830"/>
              <a:gd name="connsiteY45" fmla="*/ 152819 h 243763"/>
              <a:gd name="connsiteX46" fmla="*/ 132550 w 244830"/>
              <a:gd name="connsiteY46" fmla="*/ 128282 h 243763"/>
              <a:gd name="connsiteX47" fmla="*/ 132550 w 244830"/>
              <a:gd name="connsiteY47" fmla="*/ 121082 h 243763"/>
              <a:gd name="connsiteX48" fmla="*/ 209359 w 244830"/>
              <a:gd name="connsiteY48" fmla="*/ 120548 h 243763"/>
              <a:gd name="connsiteX49" fmla="*/ 239497 w 244830"/>
              <a:gd name="connsiteY49" fmla="*/ 121882 h 243763"/>
              <a:gd name="connsiteX50" fmla="*/ 244830 w 244830"/>
              <a:gd name="connsiteY50" fmla="*/ 113081 h 243763"/>
              <a:gd name="connsiteX51" fmla="*/ 241363 w 244830"/>
              <a:gd name="connsiteY51" fmla="*/ 109080 h 243763"/>
              <a:gd name="connsiteX52" fmla="*/ 212560 w 244830"/>
              <a:gd name="connsiteY52" fmla="*/ 105346 h 243763"/>
              <a:gd name="connsiteX54" fmla="*/ 28536 w 244830"/>
              <a:gd name="connsiteY54" fmla="*/ 95745 h 243763"/>
              <a:gd name="connsiteX55" fmla="*/ 31204 w 244830"/>
              <a:gd name="connsiteY55" fmla="*/ 95745 h 243763"/>
              <a:gd name="connsiteX56" fmla="*/ 120548 w 244830"/>
              <a:gd name="connsiteY56" fmla="*/ 46139 h 243763"/>
              <a:gd name="connsiteX57" fmla="*/ 209626 w 244830"/>
              <a:gd name="connsiteY57" fmla="*/ 85878 h 243763"/>
              <a:gd name="connsiteX58" fmla="*/ 216827 w 244830"/>
              <a:gd name="connsiteY58" fmla="*/ 87744 h 243763"/>
              <a:gd name="connsiteX59" fmla="*/ 222160 w 244830"/>
              <a:gd name="connsiteY59" fmla="*/ 81610 h 243763"/>
              <a:gd name="connsiteX60" fmla="*/ 218160 w 244830"/>
              <a:gd name="connsiteY60" fmla="*/ 75743 h 243763"/>
              <a:gd name="connsiteX61" fmla="*/ 198425 w 244830"/>
              <a:gd name="connsiteY61" fmla="*/ 62941 h 243763"/>
              <a:gd name="connsiteX62" fmla="*/ 181088 w 244830"/>
              <a:gd name="connsiteY62" fmla="*/ 60274 h 243763"/>
              <a:gd name="connsiteX63" fmla="*/ 128549 w 244830"/>
              <a:gd name="connsiteY63" fmla="*/ 37871 h 243763"/>
              <a:gd name="connsiteX64" fmla="*/ 142684 w 244830"/>
              <a:gd name="connsiteY64" fmla="*/ 19469 h 243763"/>
              <a:gd name="connsiteX65" fmla="*/ 144551 w 244830"/>
              <a:gd name="connsiteY65" fmla="*/ 13601 h 243763"/>
              <a:gd name="connsiteX66" fmla="*/ 141618 w 244830"/>
              <a:gd name="connsiteY66" fmla="*/ 8534 h 243763"/>
              <a:gd name="connsiteX67" fmla="*/ 114681 w 244830"/>
              <a:gd name="connsiteY67" fmla="*/ 266 h 243763"/>
              <a:gd name="connsiteX68" fmla="*/ 111480 w 244830"/>
              <a:gd name="connsiteY68" fmla="*/ 1067 h 243763"/>
              <a:gd name="connsiteX69" fmla="*/ 108013 w 244830"/>
              <a:gd name="connsiteY69" fmla="*/ 6134 h 243763"/>
              <a:gd name="connsiteX70" fmla="*/ 122682 w 244830"/>
              <a:gd name="connsiteY70" fmla="*/ 17069 h 243763"/>
              <a:gd name="connsiteX71" fmla="*/ 26670 w 244830"/>
              <a:gd name="connsiteY71" fmla="*/ 90677 h 243763"/>
              <a:gd name="connsiteX72" fmla="*/ 26136 w 244830"/>
              <a:gd name="connsiteY72" fmla="*/ 92544 h 2437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44830" h="243763">
                <a:moveTo>
                  <a:pt x="203226" y="109347"/>
                </a:moveTo>
                <a:cubicBezTo>
                  <a:pt x="184823" y="110413"/>
                  <a:pt x="46672" y="112281"/>
                  <a:pt x="30669" y="112013"/>
                </a:cubicBezTo>
                <a:cubicBezTo>
                  <a:pt x="22669" y="112013"/>
                  <a:pt x="10668" y="110947"/>
                  <a:pt x="2133" y="109347"/>
                </a:cubicBezTo>
                <a:lnTo>
                  <a:pt x="266" y="112814"/>
                </a:lnTo>
                <a:cubicBezTo>
                  <a:pt x="0" y="113614"/>
                  <a:pt x="266" y="114414"/>
                  <a:pt x="1067" y="114947"/>
                </a:cubicBezTo>
                <a:cubicBezTo>
                  <a:pt x="7468" y="120015"/>
                  <a:pt x="16802" y="125082"/>
                  <a:pt x="26403" y="127750"/>
                </a:cubicBezTo>
                <a:cubicBezTo>
                  <a:pt x="32538" y="125616"/>
                  <a:pt x="45605" y="123215"/>
                  <a:pt x="52273" y="122682"/>
                </a:cubicBezTo>
                <a:cubicBezTo>
                  <a:pt x="58141" y="122415"/>
                  <a:pt x="85877" y="121882"/>
                  <a:pt x="116281" y="121348"/>
                </a:cubicBezTo>
                <a:lnTo>
                  <a:pt x="116281" y="131483"/>
                </a:lnTo>
                <a:cubicBezTo>
                  <a:pt x="116281" y="137617"/>
                  <a:pt x="116547" y="146152"/>
                  <a:pt x="117081" y="152819"/>
                </a:cubicBezTo>
                <a:cubicBezTo>
                  <a:pt x="95745" y="153085"/>
                  <a:pt x="74943" y="153353"/>
                  <a:pt x="67742" y="153353"/>
                </a:cubicBezTo>
                <a:cubicBezTo>
                  <a:pt x="61074" y="153353"/>
                  <a:pt x="51473" y="152553"/>
                  <a:pt x="44805" y="151219"/>
                </a:cubicBezTo>
                <a:lnTo>
                  <a:pt x="43205" y="153885"/>
                </a:lnTo>
                <a:cubicBezTo>
                  <a:pt x="42938" y="154686"/>
                  <a:pt x="42938" y="155486"/>
                  <a:pt x="44005" y="156286"/>
                </a:cubicBezTo>
                <a:cubicBezTo>
                  <a:pt x="49606" y="160020"/>
                  <a:pt x="56807" y="164020"/>
                  <a:pt x="64541" y="166421"/>
                </a:cubicBezTo>
                <a:cubicBezTo>
                  <a:pt x="70941" y="164554"/>
                  <a:pt x="80544" y="162687"/>
                  <a:pt x="85344" y="162420"/>
                </a:cubicBezTo>
                <a:cubicBezTo>
                  <a:pt x="97079" y="161887"/>
                  <a:pt x="154419" y="161087"/>
                  <a:pt x="171488" y="161353"/>
                </a:cubicBezTo>
                <a:cubicBezTo>
                  <a:pt x="171754" y="167754"/>
                  <a:pt x="171488" y="183490"/>
                  <a:pt x="170688" y="189890"/>
                </a:cubicBezTo>
                <a:lnTo>
                  <a:pt x="166421" y="191224"/>
                </a:lnTo>
                <a:cubicBezTo>
                  <a:pt x="156019" y="191757"/>
                  <a:pt x="99213" y="192291"/>
                  <a:pt x="77609" y="192556"/>
                </a:cubicBezTo>
                <a:cubicBezTo>
                  <a:pt x="71208" y="191757"/>
                  <a:pt x="55473" y="191224"/>
                  <a:pt x="48806" y="191224"/>
                </a:cubicBezTo>
                <a:cubicBezTo>
                  <a:pt x="47206" y="191224"/>
                  <a:pt x="46405" y="191757"/>
                  <a:pt x="46138" y="192556"/>
                </a:cubicBezTo>
                <a:lnTo>
                  <a:pt x="45338" y="197091"/>
                </a:lnTo>
                <a:cubicBezTo>
                  <a:pt x="51206" y="198158"/>
                  <a:pt x="56807" y="200291"/>
                  <a:pt x="60274" y="203226"/>
                </a:cubicBezTo>
                <a:lnTo>
                  <a:pt x="60274" y="227762"/>
                </a:lnTo>
                <a:cubicBezTo>
                  <a:pt x="60274" y="239230"/>
                  <a:pt x="64541" y="243763"/>
                  <a:pt x="78942" y="243763"/>
                </a:cubicBezTo>
                <a:lnTo>
                  <a:pt x="201625" y="243230"/>
                </a:lnTo>
                <a:cubicBezTo>
                  <a:pt x="202958" y="243230"/>
                  <a:pt x="204026" y="242697"/>
                  <a:pt x="204825" y="241897"/>
                </a:cubicBezTo>
                <a:cubicBezTo>
                  <a:pt x="205891" y="241096"/>
                  <a:pt x="207493" y="237896"/>
                  <a:pt x="207493" y="233896"/>
                </a:cubicBezTo>
                <a:cubicBezTo>
                  <a:pt x="207493" y="232028"/>
                  <a:pt x="205891" y="230962"/>
                  <a:pt x="204291" y="230695"/>
                </a:cubicBezTo>
                <a:cubicBezTo>
                  <a:pt x="199491" y="229629"/>
                  <a:pt x="188823" y="228829"/>
                  <a:pt x="181888" y="228829"/>
                </a:cubicBezTo>
                <a:lnTo>
                  <a:pt x="174155" y="232828"/>
                </a:lnTo>
                <a:cubicBezTo>
                  <a:pt x="157886" y="233628"/>
                  <a:pt x="103213" y="233896"/>
                  <a:pt x="81876" y="233628"/>
                </a:cubicBezTo>
                <a:cubicBezTo>
                  <a:pt x="78676" y="233628"/>
                  <a:pt x="77343" y="232296"/>
                  <a:pt x="77343" y="229095"/>
                </a:cubicBezTo>
                <a:lnTo>
                  <a:pt x="77343" y="201625"/>
                </a:lnTo>
                <a:lnTo>
                  <a:pt x="188823" y="200291"/>
                </a:lnTo>
                <a:cubicBezTo>
                  <a:pt x="189623" y="199491"/>
                  <a:pt x="190691" y="197091"/>
                  <a:pt x="190691" y="194690"/>
                </a:cubicBezTo>
                <a:cubicBezTo>
                  <a:pt x="190691" y="193890"/>
                  <a:pt x="190422" y="193091"/>
                  <a:pt x="189623" y="192556"/>
                </a:cubicBezTo>
                <a:lnTo>
                  <a:pt x="184823" y="190157"/>
                </a:lnTo>
                <a:cubicBezTo>
                  <a:pt x="186957" y="184022"/>
                  <a:pt x="189623" y="170154"/>
                  <a:pt x="190157" y="162154"/>
                </a:cubicBezTo>
                <a:lnTo>
                  <a:pt x="193091" y="156552"/>
                </a:lnTo>
                <a:cubicBezTo>
                  <a:pt x="193624" y="155219"/>
                  <a:pt x="193624" y="154153"/>
                  <a:pt x="192291" y="153353"/>
                </a:cubicBezTo>
                <a:cubicBezTo>
                  <a:pt x="190422" y="152019"/>
                  <a:pt x="185623" y="149352"/>
                  <a:pt x="183222" y="148285"/>
                </a:cubicBezTo>
                <a:cubicBezTo>
                  <a:pt x="181888" y="147751"/>
                  <a:pt x="180288" y="147751"/>
                  <a:pt x="178955" y="148285"/>
                </a:cubicBezTo>
                <a:lnTo>
                  <a:pt x="171754" y="151752"/>
                </a:lnTo>
                <a:cubicBezTo>
                  <a:pt x="164019" y="152019"/>
                  <a:pt x="147485" y="152553"/>
                  <a:pt x="129616" y="152819"/>
                </a:cubicBezTo>
                <a:cubicBezTo>
                  <a:pt x="131216" y="145351"/>
                  <a:pt x="132550" y="135750"/>
                  <a:pt x="132550" y="128282"/>
                </a:cubicBezTo>
                <a:lnTo>
                  <a:pt x="132550" y="121082"/>
                </a:lnTo>
                <a:cubicBezTo>
                  <a:pt x="166688" y="120815"/>
                  <a:pt x="200291" y="120548"/>
                  <a:pt x="209359" y="120548"/>
                </a:cubicBezTo>
                <a:cubicBezTo>
                  <a:pt x="217360" y="120548"/>
                  <a:pt x="232563" y="121082"/>
                  <a:pt x="239497" y="121882"/>
                </a:cubicBezTo>
                <a:cubicBezTo>
                  <a:pt x="241897" y="120815"/>
                  <a:pt x="244830" y="117081"/>
                  <a:pt x="244830" y="113081"/>
                </a:cubicBezTo>
                <a:cubicBezTo>
                  <a:pt x="244830" y="111213"/>
                  <a:pt x="243497" y="109613"/>
                  <a:pt x="241363" y="109080"/>
                </a:cubicBezTo>
                <a:cubicBezTo>
                  <a:pt x="235496" y="107213"/>
                  <a:pt x="221894" y="105613"/>
                  <a:pt x="212560" y="105346"/>
                </a:cubicBezTo>
                <a:moveTo>
                  <a:pt x="28536" y="95745"/>
                </a:moveTo>
                <a:cubicBezTo>
                  <a:pt x="29336" y="96279"/>
                  <a:pt x="30138" y="96279"/>
                  <a:pt x="31204" y="95745"/>
                </a:cubicBezTo>
                <a:cubicBezTo>
                  <a:pt x="66941" y="84277"/>
                  <a:pt x="97879" y="67208"/>
                  <a:pt x="120548" y="46139"/>
                </a:cubicBezTo>
                <a:lnTo>
                  <a:pt x="209626" y="85878"/>
                </a:lnTo>
                <a:cubicBezTo>
                  <a:pt x="212026" y="86944"/>
                  <a:pt x="214960" y="88011"/>
                  <a:pt x="216827" y="87744"/>
                </a:cubicBezTo>
                <a:cubicBezTo>
                  <a:pt x="219227" y="87478"/>
                  <a:pt x="222428" y="84810"/>
                  <a:pt x="222160" y="81610"/>
                </a:cubicBezTo>
                <a:cubicBezTo>
                  <a:pt x="222160" y="80010"/>
                  <a:pt x="220827" y="78143"/>
                  <a:pt x="218160" y="75743"/>
                </a:cubicBezTo>
                <a:cubicBezTo>
                  <a:pt x="214160" y="72275"/>
                  <a:pt x="205091" y="66408"/>
                  <a:pt x="198425" y="62941"/>
                </a:cubicBezTo>
                <a:lnTo>
                  <a:pt x="181088" y="60274"/>
                </a:lnTo>
                <a:lnTo>
                  <a:pt x="128549" y="37871"/>
                </a:lnTo>
                <a:cubicBezTo>
                  <a:pt x="133883" y="32003"/>
                  <a:pt x="138685" y="25869"/>
                  <a:pt x="142684" y="19469"/>
                </a:cubicBezTo>
                <a:cubicBezTo>
                  <a:pt x="143484" y="17869"/>
                  <a:pt x="144284" y="16002"/>
                  <a:pt x="144551" y="13601"/>
                </a:cubicBezTo>
                <a:cubicBezTo>
                  <a:pt x="144551" y="11201"/>
                  <a:pt x="143484" y="9601"/>
                  <a:pt x="141618" y="8534"/>
                </a:cubicBezTo>
                <a:cubicBezTo>
                  <a:pt x="136017" y="5334"/>
                  <a:pt x="123747" y="1600"/>
                  <a:pt x="114681" y="266"/>
                </a:cubicBezTo>
                <a:cubicBezTo>
                  <a:pt x="112813" y="0"/>
                  <a:pt x="112013" y="266"/>
                  <a:pt x="111480" y="1067"/>
                </a:cubicBezTo>
                <a:lnTo>
                  <a:pt x="108013" y="6134"/>
                </a:lnTo>
                <a:cubicBezTo>
                  <a:pt x="114413" y="9068"/>
                  <a:pt x="120014" y="13335"/>
                  <a:pt x="122682" y="17069"/>
                </a:cubicBezTo>
                <a:cubicBezTo>
                  <a:pt x="105347" y="44272"/>
                  <a:pt x="70141" y="72009"/>
                  <a:pt x="26670" y="90677"/>
                </a:cubicBezTo>
                <a:cubicBezTo>
                  <a:pt x="25869" y="91211"/>
                  <a:pt x="25603" y="91744"/>
                  <a:pt x="26136" y="9254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3" name="Freeform 223"/>
          <p:cNvSpPr/>
          <p:nvPr/>
        </p:nvSpPr>
        <p:spPr>
          <a:xfrm>
            <a:off x="10420631" y="8802828"/>
            <a:ext cx="247497" cy="245897"/>
          </a:xfrm>
          <a:custGeom>
            <a:avLst/>
            <a:gdLst>
              <a:gd name="connsiteX0" fmla="*/ 212026 w 247497"/>
              <a:gd name="connsiteY0" fmla="*/ 96012 h 245897"/>
              <a:gd name="connsiteX1" fmla="*/ 192291 w 247497"/>
              <a:gd name="connsiteY1" fmla="*/ 96812 h 245897"/>
              <a:gd name="connsiteX2" fmla="*/ 192291 w 247497"/>
              <a:gd name="connsiteY2" fmla="*/ 25070 h 245897"/>
              <a:gd name="connsiteX3" fmla="*/ 192824 w 247497"/>
              <a:gd name="connsiteY3" fmla="*/ 11468 h 245897"/>
              <a:gd name="connsiteX4" fmla="*/ 189891 w 247497"/>
              <a:gd name="connsiteY4" fmla="*/ 6400 h 245897"/>
              <a:gd name="connsiteX5" fmla="*/ 157619 w 247497"/>
              <a:gd name="connsiteY5" fmla="*/ 0 h 245897"/>
              <a:gd name="connsiteX6" fmla="*/ 154953 w 247497"/>
              <a:gd name="connsiteY6" fmla="*/ 1334 h 245897"/>
              <a:gd name="connsiteX7" fmla="*/ 153085 w 247497"/>
              <a:gd name="connsiteY7" fmla="*/ 7201 h 245897"/>
              <a:gd name="connsiteX8" fmla="*/ 176022 w 247497"/>
              <a:gd name="connsiteY8" fmla="*/ 20269 h 245897"/>
              <a:gd name="connsiteX9" fmla="*/ 176022 w 247497"/>
              <a:gd name="connsiteY9" fmla="*/ 144552 h 245897"/>
              <a:gd name="connsiteX10" fmla="*/ 177088 w 247497"/>
              <a:gd name="connsiteY10" fmla="*/ 188290 h 245897"/>
              <a:gd name="connsiteX11" fmla="*/ 186689 w 247497"/>
              <a:gd name="connsiteY11" fmla="*/ 188290 h 245897"/>
              <a:gd name="connsiteX12" fmla="*/ 192291 w 247497"/>
              <a:gd name="connsiteY12" fmla="*/ 138150 h 245897"/>
              <a:gd name="connsiteX13" fmla="*/ 192291 w 247497"/>
              <a:gd name="connsiteY13" fmla="*/ 106680 h 245897"/>
              <a:gd name="connsiteX14" fmla="*/ 239763 w 247497"/>
              <a:gd name="connsiteY14" fmla="*/ 106147 h 245897"/>
              <a:gd name="connsiteX15" fmla="*/ 244297 w 247497"/>
              <a:gd name="connsiteY15" fmla="*/ 105080 h 245897"/>
              <a:gd name="connsiteX16" fmla="*/ 247497 w 247497"/>
              <a:gd name="connsiteY16" fmla="*/ 96545 h 245897"/>
              <a:gd name="connsiteX17" fmla="*/ 244030 w 247497"/>
              <a:gd name="connsiteY17" fmla="*/ 92545 h 245897"/>
              <a:gd name="connsiteX18" fmla="*/ 220560 w 247497"/>
              <a:gd name="connsiteY18" fmla="*/ 91211 h 245897"/>
              <a:gd name="connsiteX20" fmla="*/ 177622 w 247497"/>
              <a:gd name="connsiteY20" fmla="*/ 234963 h 245897"/>
              <a:gd name="connsiteX21" fmla="*/ 95211 w 247497"/>
              <a:gd name="connsiteY21" fmla="*/ 235763 h 245897"/>
              <a:gd name="connsiteX22" fmla="*/ 88544 w 247497"/>
              <a:gd name="connsiteY22" fmla="*/ 228829 h 245897"/>
              <a:gd name="connsiteX23" fmla="*/ 88544 w 247497"/>
              <a:gd name="connsiteY23" fmla="*/ 190691 h 245897"/>
              <a:gd name="connsiteX24" fmla="*/ 88810 w 247497"/>
              <a:gd name="connsiteY24" fmla="*/ 179489 h 245897"/>
              <a:gd name="connsiteX25" fmla="*/ 85344 w 247497"/>
              <a:gd name="connsiteY25" fmla="*/ 174689 h 245897"/>
              <a:gd name="connsiteX26" fmla="*/ 56541 w 247497"/>
              <a:gd name="connsiteY26" fmla="*/ 172288 h 245897"/>
              <a:gd name="connsiteX27" fmla="*/ 54141 w 247497"/>
              <a:gd name="connsiteY27" fmla="*/ 173889 h 245897"/>
              <a:gd name="connsiteX28" fmla="*/ 52807 w 247497"/>
              <a:gd name="connsiteY28" fmla="*/ 179222 h 245897"/>
              <a:gd name="connsiteX29" fmla="*/ 71741 w 247497"/>
              <a:gd name="connsiteY29" fmla="*/ 186690 h 245897"/>
              <a:gd name="connsiteX30" fmla="*/ 71741 w 247497"/>
              <a:gd name="connsiteY30" fmla="*/ 225628 h 245897"/>
              <a:gd name="connsiteX31" fmla="*/ 94145 w 247497"/>
              <a:gd name="connsiteY31" fmla="*/ 245897 h 245897"/>
              <a:gd name="connsiteX32" fmla="*/ 94411 w 247497"/>
              <a:gd name="connsiteY32" fmla="*/ 245897 h 245897"/>
              <a:gd name="connsiteX33" fmla="*/ 207759 w 247497"/>
              <a:gd name="connsiteY33" fmla="*/ 245097 h 245897"/>
              <a:gd name="connsiteX34" fmla="*/ 210693 w 247497"/>
              <a:gd name="connsiteY34" fmla="*/ 244031 h 245897"/>
              <a:gd name="connsiteX35" fmla="*/ 213360 w 247497"/>
              <a:gd name="connsiteY35" fmla="*/ 235763 h 245897"/>
              <a:gd name="connsiteX36" fmla="*/ 210159 w 247497"/>
              <a:gd name="connsiteY36" fmla="*/ 232296 h 245897"/>
              <a:gd name="connsiteX37" fmla="*/ 185889 w 247497"/>
              <a:gd name="connsiteY37" fmla="*/ 230429 h 245897"/>
              <a:gd name="connsiteX39" fmla="*/ 134950 w 247497"/>
              <a:gd name="connsiteY39" fmla="*/ 148819 h 245897"/>
              <a:gd name="connsiteX40" fmla="*/ 140284 w 247497"/>
              <a:gd name="connsiteY40" fmla="*/ 152286 h 245897"/>
              <a:gd name="connsiteX41" fmla="*/ 147752 w 247497"/>
              <a:gd name="connsiteY41" fmla="*/ 148019 h 245897"/>
              <a:gd name="connsiteX42" fmla="*/ 146419 w 247497"/>
              <a:gd name="connsiteY42" fmla="*/ 142151 h 245897"/>
              <a:gd name="connsiteX43" fmla="*/ 136017 w 247497"/>
              <a:gd name="connsiteY43" fmla="*/ 126416 h 245897"/>
              <a:gd name="connsiteX44" fmla="*/ 124816 w 247497"/>
              <a:gd name="connsiteY44" fmla="*/ 122949 h 245897"/>
              <a:gd name="connsiteX45" fmla="*/ 93611 w 247497"/>
              <a:gd name="connsiteY45" fmla="*/ 97346 h 245897"/>
              <a:gd name="connsiteX46" fmla="*/ 126682 w 247497"/>
              <a:gd name="connsiteY46" fmla="*/ 47740 h 245897"/>
              <a:gd name="connsiteX47" fmla="*/ 131750 w 247497"/>
              <a:gd name="connsiteY47" fmla="*/ 40805 h 245897"/>
              <a:gd name="connsiteX48" fmla="*/ 131216 w 247497"/>
              <a:gd name="connsiteY48" fmla="*/ 37605 h 245897"/>
              <a:gd name="connsiteX49" fmla="*/ 120282 w 247497"/>
              <a:gd name="connsiteY49" fmla="*/ 32538 h 245897"/>
              <a:gd name="connsiteX50" fmla="*/ 116281 w 247497"/>
              <a:gd name="connsiteY50" fmla="*/ 32538 h 245897"/>
              <a:gd name="connsiteX51" fmla="*/ 108013 w 247497"/>
              <a:gd name="connsiteY51" fmla="*/ 36538 h 245897"/>
              <a:gd name="connsiteX52" fmla="*/ 31738 w 247497"/>
              <a:gd name="connsiteY52" fmla="*/ 38138 h 245897"/>
              <a:gd name="connsiteX53" fmla="*/ 10134 w 247497"/>
              <a:gd name="connsiteY53" fmla="*/ 36271 h 245897"/>
              <a:gd name="connsiteX54" fmla="*/ 8534 w 247497"/>
              <a:gd name="connsiteY54" fmla="*/ 38938 h 245897"/>
              <a:gd name="connsiteX55" fmla="*/ 9334 w 247497"/>
              <a:gd name="connsiteY55" fmla="*/ 41339 h 245897"/>
              <a:gd name="connsiteX56" fmla="*/ 28536 w 247497"/>
              <a:gd name="connsiteY56" fmla="*/ 52007 h 245897"/>
              <a:gd name="connsiteX57" fmla="*/ 47206 w 247497"/>
              <a:gd name="connsiteY57" fmla="*/ 48006 h 245897"/>
              <a:gd name="connsiteX58" fmla="*/ 106413 w 247497"/>
              <a:gd name="connsiteY58" fmla="*/ 46672 h 245897"/>
              <a:gd name="connsiteX59" fmla="*/ 1067 w 247497"/>
              <a:gd name="connsiteY59" fmla="*/ 161887 h 245897"/>
              <a:gd name="connsiteX60" fmla="*/ 1067 w 247497"/>
              <a:gd name="connsiteY60" fmla="*/ 164021 h 245897"/>
              <a:gd name="connsiteX61" fmla="*/ 3733 w 247497"/>
              <a:gd name="connsiteY61" fmla="*/ 166421 h 245897"/>
              <a:gd name="connsiteX62" fmla="*/ 5866 w 247497"/>
              <a:gd name="connsiteY62" fmla="*/ 166154 h 245897"/>
              <a:gd name="connsiteX63" fmla="*/ 86144 w 247497"/>
              <a:gd name="connsiteY63" fmla="*/ 105346 h 245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47497" h="245897">
                <a:moveTo>
                  <a:pt x="212026" y="96012"/>
                </a:moveTo>
                <a:lnTo>
                  <a:pt x="192291" y="96812"/>
                </a:lnTo>
                <a:lnTo>
                  <a:pt x="192291" y="25070"/>
                </a:lnTo>
                <a:lnTo>
                  <a:pt x="192824" y="11468"/>
                </a:lnTo>
                <a:cubicBezTo>
                  <a:pt x="192824" y="9068"/>
                  <a:pt x="192024" y="7201"/>
                  <a:pt x="189891" y="6400"/>
                </a:cubicBezTo>
                <a:cubicBezTo>
                  <a:pt x="182690" y="3734"/>
                  <a:pt x="166688" y="267"/>
                  <a:pt x="157619" y="0"/>
                </a:cubicBezTo>
                <a:cubicBezTo>
                  <a:pt x="155753" y="0"/>
                  <a:pt x="155219" y="267"/>
                  <a:pt x="154953" y="1334"/>
                </a:cubicBezTo>
                <a:lnTo>
                  <a:pt x="153085" y="7201"/>
                </a:lnTo>
                <a:cubicBezTo>
                  <a:pt x="162688" y="10135"/>
                  <a:pt x="170954" y="14669"/>
                  <a:pt x="176022" y="20269"/>
                </a:cubicBezTo>
                <a:lnTo>
                  <a:pt x="176022" y="144552"/>
                </a:lnTo>
                <a:cubicBezTo>
                  <a:pt x="176022" y="156553"/>
                  <a:pt x="176022" y="177622"/>
                  <a:pt x="177088" y="188290"/>
                </a:cubicBezTo>
                <a:lnTo>
                  <a:pt x="186689" y="188290"/>
                </a:lnTo>
                <a:cubicBezTo>
                  <a:pt x="190157" y="175489"/>
                  <a:pt x="192291" y="156553"/>
                  <a:pt x="192291" y="138150"/>
                </a:cubicBezTo>
                <a:lnTo>
                  <a:pt x="192291" y="106680"/>
                </a:lnTo>
                <a:lnTo>
                  <a:pt x="239763" y="106147"/>
                </a:lnTo>
                <a:cubicBezTo>
                  <a:pt x="241097" y="106147"/>
                  <a:pt x="242963" y="105613"/>
                  <a:pt x="244297" y="105080"/>
                </a:cubicBezTo>
                <a:cubicBezTo>
                  <a:pt x="245897" y="104013"/>
                  <a:pt x="247497" y="101079"/>
                  <a:pt x="247497" y="96545"/>
                </a:cubicBezTo>
                <a:cubicBezTo>
                  <a:pt x="247497" y="94679"/>
                  <a:pt x="245897" y="93079"/>
                  <a:pt x="244030" y="92545"/>
                </a:cubicBezTo>
                <a:cubicBezTo>
                  <a:pt x="238963" y="91478"/>
                  <a:pt x="228295" y="90945"/>
                  <a:pt x="220560" y="91211"/>
                </a:cubicBezTo>
                <a:moveTo>
                  <a:pt x="177622" y="234963"/>
                </a:moveTo>
                <a:cubicBezTo>
                  <a:pt x="162154" y="235763"/>
                  <a:pt x="112282" y="236030"/>
                  <a:pt x="95211" y="235763"/>
                </a:cubicBezTo>
                <a:cubicBezTo>
                  <a:pt x="90412" y="235763"/>
                  <a:pt x="88544" y="233629"/>
                  <a:pt x="88544" y="228829"/>
                </a:cubicBezTo>
                <a:lnTo>
                  <a:pt x="88544" y="190691"/>
                </a:lnTo>
                <a:lnTo>
                  <a:pt x="88810" y="179489"/>
                </a:lnTo>
                <a:cubicBezTo>
                  <a:pt x="88810" y="176556"/>
                  <a:pt x="87744" y="175222"/>
                  <a:pt x="85344" y="174689"/>
                </a:cubicBezTo>
                <a:cubicBezTo>
                  <a:pt x="78944" y="173355"/>
                  <a:pt x="64808" y="172288"/>
                  <a:pt x="56541" y="172288"/>
                </a:cubicBezTo>
                <a:cubicBezTo>
                  <a:pt x="55207" y="172288"/>
                  <a:pt x="54407" y="172822"/>
                  <a:pt x="54141" y="173889"/>
                </a:cubicBezTo>
                <a:lnTo>
                  <a:pt x="52807" y="179222"/>
                </a:lnTo>
                <a:cubicBezTo>
                  <a:pt x="60007" y="180822"/>
                  <a:pt x="67475" y="183223"/>
                  <a:pt x="71741" y="186690"/>
                </a:cubicBezTo>
                <a:lnTo>
                  <a:pt x="71741" y="225628"/>
                </a:lnTo>
                <a:cubicBezTo>
                  <a:pt x="71741" y="240030"/>
                  <a:pt x="77343" y="245631"/>
                  <a:pt x="94145" y="245897"/>
                </a:cubicBezTo>
                <a:lnTo>
                  <a:pt x="94411" y="245897"/>
                </a:lnTo>
                <a:lnTo>
                  <a:pt x="207759" y="245097"/>
                </a:lnTo>
                <a:cubicBezTo>
                  <a:pt x="208826" y="245097"/>
                  <a:pt x="209893" y="244831"/>
                  <a:pt x="210693" y="244031"/>
                </a:cubicBezTo>
                <a:cubicBezTo>
                  <a:pt x="211760" y="242963"/>
                  <a:pt x="213360" y="240030"/>
                  <a:pt x="213360" y="235763"/>
                </a:cubicBezTo>
                <a:cubicBezTo>
                  <a:pt x="213360" y="233897"/>
                  <a:pt x="212026" y="232563"/>
                  <a:pt x="210159" y="232296"/>
                </a:cubicBezTo>
                <a:cubicBezTo>
                  <a:pt x="205091" y="231229"/>
                  <a:pt x="193624" y="230429"/>
                  <a:pt x="185889" y="230429"/>
                </a:cubicBezTo>
                <a:moveTo>
                  <a:pt x="134950" y="148819"/>
                </a:moveTo>
                <a:cubicBezTo>
                  <a:pt x="136551" y="150419"/>
                  <a:pt x="138950" y="152019"/>
                  <a:pt x="140284" y="152286"/>
                </a:cubicBezTo>
                <a:cubicBezTo>
                  <a:pt x="142951" y="152819"/>
                  <a:pt x="146951" y="150953"/>
                  <a:pt x="147752" y="148019"/>
                </a:cubicBezTo>
                <a:cubicBezTo>
                  <a:pt x="148285" y="146952"/>
                  <a:pt x="148019" y="144818"/>
                  <a:pt x="146419" y="142151"/>
                </a:cubicBezTo>
                <a:cubicBezTo>
                  <a:pt x="144285" y="138418"/>
                  <a:pt x="140018" y="130949"/>
                  <a:pt x="136017" y="126416"/>
                </a:cubicBezTo>
                <a:lnTo>
                  <a:pt x="124816" y="122949"/>
                </a:lnTo>
                <a:lnTo>
                  <a:pt x="93611" y="97346"/>
                </a:lnTo>
                <a:cubicBezTo>
                  <a:pt x="108013" y="81077"/>
                  <a:pt x="119482" y="64008"/>
                  <a:pt x="126682" y="47740"/>
                </a:cubicBezTo>
                <a:lnTo>
                  <a:pt x="131750" y="40805"/>
                </a:lnTo>
                <a:cubicBezTo>
                  <a:pt x="132550" y="39738"/>
                  <a:pt x="132550" y="38138"/>
                  <a:pt x="131216" y="37605"/>
                </a:cubicBezTo>
                <a:cubicBezTo>
                  <a:pt x="129082" y="36271"/>
                  <a:pt x="123482" y="33604"/>
                  <a:pt x="120282" y="32538"/>
                </a:cubicBezTo>
                <a:cubicBezTo>
                  <a:pt x="118948" y="32003"/>
                  <a:pt x="117348" y="32003"/>
                  <a:pt x="116281" y="32538"/>
                </a:cubicBezTo>
                <a:lnTo>
                  <a:pt x="108013" y="36538"/>
                </a:lnTo>
                <a:cubicBezTo>
                  <a:pt x="94679" y="37338"/>
                  <a:pt x="41338" y="38138"/>
                  <a:pt x="31738" y="38138"/>
                </a:cubicBezTo>
                <a:cubicBezTo>
                  <a:pt x="25603" y="38138"/>
                  <a:pt x="16802" y="37338"/>
                  <a:pt x="10134" y="36271"/>
                </a:cubicBezTo>
                <a:lnTo>
                  <a:pt x="8534" y="38938"/>
                </a:lnTo>
                <a:cubicBezTo>
                  <a:pt x="8268" y="40005"/>
                  <a:pt x="8268" y="40539"/>
                  <a:pt x="9334" y="41339"/>
                </a:cubicBezTo>
                <a:cubicBezTo>
                  <a:pt x="14402" y="45339"/>
                  <a:pt x="21869" y="49606"/>
                  <a:pt x="28536" y="52007"/>
                </a:cubicBezTo>
                <a:cubicBezTo>
                  <a:pt x="33071" y="50140"/>
                  <a:pt x="42405" y="48272"/>
                  <a:pt x="47206" y="48006"/>
                </a:cubicBezTo>
                <a:cubicBezTo>
                  <a:pt x="54673" y="47472"/>
                  <a:pt x="91478" y="46672"/>
                  <a:pt x="106413" y="46672"/>
                </a:cubicBezTo>
                <a:cubicBezTo>
                  <a:pt x="88010" y="85878"/>
                  <a:pt x="50140" y="128816"/>
                  <a:pt x="1067" y="161887"/>
                </a:cubicBezTo>
                <a:cubicBezTo>
                  <a:pt x="0" y="162954"/>
                  <a:pt x="267" y="163487"/>
                  <a:pt x="1067" y="164021"/>
                </a:cubicBezTo>
                <a:lnTo>
                  <a:pt x="3733" y="166421"/>
                </a:lnTo>
                <a:cubicBezTo>
                  <a:pt x="4266" y="166688"/>
                  <a:pt x="4800" y="166688"/>
                  <a:pt x="5866" y="166154"/>
                </a:cubicBezTo>
                <a:cubicBezTo>
                  <a:pt x="36004" y="150153"/>
                  <a:pt x="64007" y="128550"/>
                  <a:pt x="86144" y="105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4" name="Freeform 224"/>
          <p:cNvSpPr/>
          <p:nvPr/>
        </p:nvSpPr>
        <p:spPr>
          <a:xfrm>
            <a:off x="10733855" y="8802828"/>
            <a:ext cx="215227" cy="255765"/>
          </a:xfrm>
          <a:custGeom>
            <a:avLst/>
            <a:gdLst>
              <a:gd name="connsiteX0" fmla="*/ 177090 w 215227"/>
              <a:gd name="connsiteY0" fmla="*/ 6934 h 255765"/>
              <a:gd name="connsiteX1" fmla="*/ 198158 w 215227"/>
              <a:gd name="connsiteY1" fmla="*/ 19469 h 255765"/>
              <a:gd name="connsiteX2" fmla="*/ 198158 w 215227"/>
              <a:gd name="connsiteY2" fmla="*/ 110414 h 255765"/>
              <a:gd name="connsiteX3" fmla="*/ 163487 w 215227"/>
              <a:gd name="connsiteY3" fmla="*/ 110947 h 255765"/>
              <a:gd name="connsiteX4" fmla="*/ 163487 w 215227"/>
              <a:gd name="connsiteY4" fmla="*/ 40539 h 255765"/>
              <a:gd name="connsiteX5" fmla="*/ 164021 w 215227"/>
              <a:gd name="connsiteY5" fmla="*/ 29337 h 255765"/>
              <a:gd name="connsiteX6" fmla="*/ 161353 w 215227"/>
              <a:gd name="connsiteY6" fmla="*/ 24536 h 255765"/>
              <a:gd name="connsiteX7" fmla="*/ 133350 w 215227"/>
              <a:gd name="connsiteY7" fmla="*/ 18669 h 255765"/>
              <a:gd name="connsiteX8" fmla="*/ 130417 w 215227"/>
              <a:gd name="connsiteY8" fmla="*/ 20269 h 255765"/>
              <a:gd name="connsiteX9" fmla="*/ 128550 w 215227"/>
              <a:gd name="connsiteY9" fmla="*/ 25603 h 255765"/>
              <a:gd name="connsiteX10" fmla="*/ 147752 w 215227"/>
              <a:gd name="connsiteY10" fmla="*/ 37071 h 255765"/>
              <a:gd name="connsiteX11" fmla="*/ 147752 w 215227"/>
              <a:gd name="connsiteY11" fmla="*/ 193091 h 255765"/>
              <a:gd name="connsiteX12" fmla="*/ 148819 w 215227"/>
              <a:gd name="connsiteY12" fmla="*/ 236563 h 255765"/>
              <a:gd name="connsiteX13" fmla="*/ 158153 w 215227"/>
              <a:gd name="connsiteY13" fmla="*/ 236563 h 255765"/>
              <a:gd name="connsiteX14" fmla="*/ 163487 w 215227"/>
              <a:gd name="connsiteY14" fmla="*/ 186957 h 255765"/>
              <a:gd name="connsiteX15" fmla="*/ 163487 w 215227"/>
              <a:gd name="connsiteY15" fmla="*/ 121615 h 255765"/>
              <a:gd name="connsiteX16" fmla="*/ 198158 w 215227"/>
              <a:gd name="connsiteY16" fmla="*/ 121082 h 255765"/>
              <a:gd name="connsiteX17" fmla="*/ 198158 w 215227"/>
              <a:gd name="connsiteY17" fmla="*/ 211760 h 255765"/>
              <a:gd name="connsiteX18" fmla="*/ 199225 w 215227"/>
              <a:gd name="connsiteY18" fmla="*/ 255765 h 255765"/>
              <a:gd name="connsiteX19" fmla="*/ 208826 w 215227"/>
              <a:gd name="connsiteY19" fmla="*/ 255765 h 255765"/>
              <a:gd name="connsiteX20" fmla="*/ 214427 w 215227"/>
              <a:gd name="connsiteY20" fmla="*/ 205625 h 255765"/>
              <a:gd name="connsiteX21" fmla="*/ 214427 w 215227"/>
              <a:gd name="connsiteY21" fmla="*/ 23737 h 255765"/>
              <a:gd name="connsiteX22" fmla="*/ 214961 w 215227"/>
              <a:gd name="connsiteY22" fmla="*/ 11202 h 255765"/>
              <a:gd name="connsiteX23" fmla="*/ 211759 w 215227"/>
              <a:gd name="connsiteY23" fmla="*/ 6135 h 255765"/>
              <a:gd name="connsiteX24" fmla="*/ 181623 w 215227"/>
              <a:gd name="connsiteY24" fmla="*/ 0 h 255765"/>
              <a:gd name="connsiteX25" fmla="*/ 178956 w 215227"/>
              <a:gd name="connsiteY25" fmla="*/ 1334 h 255765"/>
              <a:gd name="connsiteX27" fmla="*/ 109081 w 215227"/>
              <a:gd name="connsiteY27" fmla="*/ 154153 h 255765"/>
              <a:gd name="connsiteX28" fmla="*/ 85612 w 215227"/>
              <a:gd name="connsiteY28" fmla="*/ 129616 h 255765"/>
              <a:gd name="connsiteX29" fmla="*/ 113348 w 215227"/>
              <a:gd name="connsiteY29" fmla="*/ 85078 h 255765"/>
              <a:gd name="connsiteX30" fmla="*/ 117615 w 215227"/>
              <a:gd name="connsiteY30" fmla="*/ 77610 h 255765"/>
              <a:gd name="connsiteX31" fmla="*/ 117081 w 215227"/>
              <a:gd name="connsiteY31" fmla="*/ 74409 h 255765"/>
              <a:gd name="connsiteX32" fmla="*/ 107480 w 215227"/>
              <a:gd name="connsiteY32" fmla="*/ 69609 h 255765"/>
              <a:gd name="connsiteX33" fmla="*/ 103481 w 215227"/>
              <a:gd name="connsiteY33" fmla="*/ 69609 h 255765"/>
              <a:gd name="connsiteX34" fmla="*/ 96012 w 215227"/>
              <a:gd name="connsiteY34" fmla="*/ 73876 h 255765"/>
              <a:gd name="connsiteX35" fmla="*/ 30671 w 215227"/>
              <a:gd name="connsiteY35" fmla="*/ 74943 h 255765"/>
              <a:gd name="connsiteX36" fmla="*/ 10402 w 215227"/>
              <a:gd name="connsiteY36" fmla="*/ 73609 h 255765"/>
              <a:gd name="connsiteX37" fmla="*/ 9068 w 215227"/>
              <a:gd name="connsiteY37" fmla="*/ 76010 h 255765"/>
              <a:gd name="connsiteX38" fmla="*/ 9868 w 215227"/>
              <a:gd name="connsiteY38" fmla="*/ 78410 h 255765"/>
              <a:gd name="connsiteX39" fmla="*/ 27737 w 215227"/>
              <a:gd name="connsiteY39" fmla="*/ 89344 h 255765"/>
              <a:gd name="connsiteX40" fmla="*/ 45606 w 215227"/>
              <a:gd name="connsiteY40" fmla="*/ 85611 h 255765"/>
              <a:gd name="connsiteX41" fmla="*/ 93878 w 215227"/>
              <a:gd name="connsiteY41" fmla="*/ 84010 h 255765"/>
              <a:gd name="connsiteX42" fmla="*/ 800 w 215227"/>
              <a:gd name="connsiteY42" fmla="*/ 192825 h 255765"/>
              <a:gd name="connsiteX43" fmla="*/ 1067 w 215227"/>
              <a:gd name="connsiteY43" fmla="*/ 194958 h 255765"/>
              <a:gd name="connsiteX44" fmla="*/ 3734 w 215227"/>
              <a:gd name="connsiteY44" fmla="*/ 197358 h 255765"/>
              <a:gd name="connsiteX45" fmla="*/ 6135 w 215227"/>
              <a:gd name="connsiteY45" fmla="*/ 196824 h 255765"/>
              <a:gd name="connsiteX46" fmla="*/ 78409 w 215227"/>
              <a:gd name="connsiteY46" fmla="*/ 138150 h 255765"/>
              <a:gd name="connsiteX47" fmla="*/ 118681 w 215227"/>
              <a:gd name="connsiteY47" fmla="*/ 182423 h 255765"/>
              <a:gd name="connsiteX48" fmla="*/ 123482 w 215227"/>
              <a:gd name="connsiteY48" fmla="*/ 186690 h 255765"/>
              <a:gd name="connsiteX49" fmla="*/ 130950 w 215227"/>
              <a:gd name="connsiteY49" fmla="*/ 184023 h 255765"/>
              <a:gd name="connsiteX50" fmla="*/ 130149 w 215227"/>
              <a:gd name="connsiteY50" fmla="*/ 177622 h 255765"/>
              <a:gd name="connsiteX51" fmla="*/ 120549 w 215227"/>
              <a:gd name="connsiteY51" fmla="*/ 159220 h 255765"/>
              <a:gd name="connsiteX53" fmla="*/ 34937 w 215227"/>
              <a:gd name="connsiteY53" fmla="*/ 34137 h 255765"/>
              <a:gd name="connsiteX54" fmla="*/ 35471 w 215227"/>
              <a:gd name="connsiteY54" fmla="*/ 36538 h 255765"/>
              <a:gd name="connsiteX55" fmla="*/ 49073 w 215227"/>
              <a:gd name="connsiteY55" fmla="*/ 49340 h 255765"/>
              <a:gd name="connsiteX56" fmla="*/ 53340 w 215227"/>
              <a:gd name="connsiteY56" fmla="*/ 50140 h 255765"/>
              <a:gd name="connsiteX57" fmla="*/ 95212 w 215227"/>
              <a:gd name="connsiteY57" fmla="*/ 49073 h 255765"/>
              <a:gd name="connsiteX58" fmla="*/ 98679 w 215227"/>
              <a:gd name="connsiteY58" fmla="*/ 47472 h 255765"/>
              <a:gd name="connsiteX59" fmla="*/ 99213 w 215227"/>
              <a:gd name="connsiteY59" fmla="*/ 38671 h 255765"/>
              <a:gd name="connsiteX60" fmla="*/ 95479 w 215227"/>
              <a:gd name="connsiteY60" fmla="*/ 36538 h 255765"/>
              <a:gd name="connsiteX61" fmla="*/ 36806 w 215227"/>
              <a:gd name="connsiteY61" fmla="*/ 32003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15227" h="255765">
                <a:moveTo>
                  <a:pt x="177090" y="6934"/>
                </a:moveTo>
                <a:cubicBezTo>
                  <a:pt x="185890" y="9868"/>
                  <a:pt x="193890" y="14135"/>
                  <a:pt x="198158" y="19469"/>
                </a:cubicBezTo>
                <a:lnTo>
                  <a:pt x="198158" y="110414"/>
                </a:lnTo>
                <a:lnTo>
                  <a:pt x="163487" y="110947"/>
                </a:lnTo>
                <a:lnTo>
                  <a:pt x="163487" y="40539"/>
                </a:lnTo>
                <a:lnTo>
                  <a:pt x="164021" y="29337"/>
                </a:lnTo>
                <a:cubicBezTo>
                  <a:pt x="164021" y="26937"/>
                  <a:pt x="163221" y="25603"/>
                  <a:pt x="161353" y="24536"/>
                </a:cubicBezTo>
                <a:cubicBezTo>
                  <a:pt x="155220" y="21869"/>
                  <a:pt x="141351" y="18936"/>
                  <a:pt x="133350" y="18669"/>
                </a:cubicBezTo>
                <a:cubicBezTo>
                  <a:pt x="131483" y="18669"/>
                  <a:pt x="130683" y="19203"/>
                  <a:pt x="130417" y="20269"/>
                </a:cubicBezTo>
                <a:lnTo>
                  <a:pt x="128550" y="25603"/>
                </a:lnTo>
                <a:cubicBezTo>
                  <a:pt x="136284" y="28270"/>
                  <a:pt x="143752" y="32271"/>
                  <a:pt x="147752" y="37071"/>
                </a:cubicBezTo>
                <a:lnTo>
                  <a:pt x="147752" y="193091"/>
                </a:lnTo>
                <a:cubicBezTo>
                  <a:pt x="147752" y="204026"/>
                  <a:pt x="148019" y="225628"/>
                  <a:pt x="148819" y="236563"/>
                </a:cubicBezTo>
                <a:lnTo>
                  <a:pt x="158153" y="236563"/>
                </a:lnTo>
                <a:cubicBezTo>
                  <a:pt x="161353" y="223228"/>
                  <a:pt x="163487" y="201092"/>
                  <a:pt x="163487" y="186957"/>
                </a:cubicBezTo>
                <a:lnTo>
                  <a:pt x="163487" y="121615"/>
                </a:lnTo>
                <a:lnTo>
                  <a:pt x="198158" y="121082"/>
                </a:lnTo>
                <a:lnTo>
                  <a:pt x="198158" y="211760"/>
                </a:lnTo>
                <a:cubicBezTo>
                  <a:pt x="198158" y="222962"/>
                  <a:pt x="198692" y="245364"/>
                  <a:pt x="199225" y="255765"/>
                </a:cubicBezTo>
                <a:lnTo>
                  <a:pt x="208826" y="255765"/>
                </a:lnTo>
                <a:cubicBezTo>
                  <a:pt x="212293" y="242164"/>
                  <a:pt x="214427" y="220028"/>
                  <a:pt x="214427" y="205625"/>
                </a:cubicBezTo>
                <a:lnTo>
                  <a:pt x="214427" y="23737"/>
                </a:lnTo>
                <a:lnTo>
                  <a:pt x="214961" y="11202"/>
                </a:lnTo>
                <a:cubicBezTo>
                  <a:pt x="215227" y="8801"/>
                  <a:pt x="214427" y="7201"/>
                  <a:pt x="211759" y="6135"/>
                </a:cubicBezTo>
                <a:cubicBezTo>
                  <a:pt x="205359" y="3467"/>
                  <a:pt x="190157" y="267"/>
                  <a:pt x="181623" y="0"/>
                </a:cubicBezTo>
                <a:cubicBezTo>
                  <a:pt x="180023" y="0"/>
                  <a:pt x="179223" y="267"/>
                  <a:pt x="178956" y="1334"/>
                </a:cubicBezTo>
                <a:moveTo>
                  <a:pt x="109081" y="154153"/>
                </a:moveTo>
                <a:lnTo>
                  <a:pt x="85612" y="129616"/>
                </a:lnTo>
                <a:cubicBezTo>
                  <a:pt x="97879" y="114681"/>
                  <a:pt x="107214" y="99479"/>
                  <a:pt x="113348" y="85078"/>
                </a:cubicBezTo>
                <a:lnTo>
                  <a:pt x="117615" y="77610"/>
                </a:lnTo>
                <a:cubicBezTo>
                  <a:pt x="118148" y="76276"/>
                  <a:pt x="118148" y="74943"/>
                  <a:pt x="117081" y="74409"/>
                </a:cubicBezTo>
                <a:cubicBezTo>
                  <a:pt x="115215" y="73075"/>
                  <a:pt x="110147" y="70676"/>
                  <a:pt x="107480" y="69609"/>
                </a:cubicBezTo>
                <a:cubicBezTo>
                  <a:pt x="106414" y="69076"/>
                  <a:pt x="104280" y="69076"/>
                  <a:pt x="103481" y="69609"/>
                </a:cubicBezTo>
                <a:lnTo>
                  <a:pt x="96012" y="73876"/>
                </a:lnTo>
                <a:cubicBezTo>
                  <a:pt x="83744" y="74676"/>
                  <a:pt x="39472" y="74943"/>
                  <a:pt x="30671" y="74943"/>
                </a:cubicBezTo>
                <a:cubicBezTo>
                  <a:pt x="25070" y="74943"/>
                  <a:pt x="16535" y="74676"/>
                  <a:pt x="10402" y="73609"/>
                </a:cubicBezTo>
                <a:lnTo>
                  <a:pt x="9068" y="76010"/>
                </a:lnTo>
                <a:cubicBezTo>
                  <a:pt x="8534" y="76810"/>
                  <a:pt x="8801" y="77610"/>
                  <a:pt x="9868" y="78410"/>
                </a:cubicBezTo>
                <a:cubicBezTo>
                  <a:pt x="14402" y="82410"/>
                  <a:pt x="21337" y="86678"/>
                  <a:pt x="27737" y="89344"/>
                </a:cubicBezTo>
                <a:cubicBezTo>
                  <a:pt x="32004" y="87478"/>
                  <a:pt x="40805" y="85878"/>
                  <a:pt x="45606" y="85611"/>
                </a:cubicBezTo>
                <a:cubicBezTo>
                  <a:pt x="51740" y="84810"/>
                  <a:pt x="81077" y="84010"/>
                  <a:pt x="93878" y="84010"/>
                </a:cubicBezTo>
                <a:cubicBezTo>
                  <a:pt x="77877" y="120282"/>
                  <a:pt x="44272" y="161887"/>
                  <a:pt x="800" y="192825"/>
                </a:cubicBezTo>
                <a:cubicBezTo>
                  <a:pt x="0" y="193625"/>
                  <a:pt x="267" y="194158"/>
                  <a:pt x="1067" y="194958"/>
                </a:cubicBezTo>
                <a:lnTo>
                  <a:pt x="3734" y="197358"/>
                </a:lnTo>
                <a:cubicBezTo>
                  <a:pt x="4534" y="197624"/>
                  <a:pt x="5068" y="197358"/>
                  <a:pt x="6135" y="196824"/>
                </a:cubicBezTo>
                <a:cubicBezTo>
                  <a:pt x="33338" y="181356"/>
                  <a:pt x="58675" y="160554"/>
                  <a:pt x="78409" y="138150"/>
                </a:cubicBezTo>
                <a:lnTo>
                  <a:pt x="118681" y="182423"/>
                </a:lnTo>
                <a:cubicBezTo>
                  <a:pt x="120015" y="184290"/>
                  <a:pt x="122149" y="186424"/>
                  <a:pt x="123482" y="186690"/>
                </a:cubicBezTo>
                <a:cubicBezTo>
                  <a:pt x="126150" y="187757"/>
                  <a:pt x="129884" y="186157"/>
                  <a:pt x="130950" y="184023"/>
                </a:cubicBezTo>
                <a:cubicBezTo>
                  <a:pt x="131483" y="182690"/>
                  <a:pt x="131483" y="180822"/>
                  <a:pt x="130149" y="177622"/>
                </a:cubicBezTo>
                <a:cubicBezTo>
                  <a:pt x="128284" y="173088"/>
                  <a:pt x="124016" y="164821"/>
                  <a:pt x="120549" y="159220"/>
                </a:cubicBezTo>
                <a:moveTo>
                  <a:pt x="34937" y="34137"/>
                </a:moveTo>
                <a:cubicBezTo>
                  <a:pt x="34672" y="34938"/>
                  <a:pt x="34672" y="35738"/>
                  <a:pt x="35471" y="36538"/>
                </a:cubicBezTo>
                <a:cubicBezTo>
                  <a:pt x="39205" y="41606"/>
                  <a:pt x="44540" y="46406"/>
                  <a:pt x="49073" y="49340"/>
                </a:cubicBezTo>
                <a:cubicBezTo>
                  <a:pt x="50406" y="50140"/>
                  <a:pt x="51206" y="50140"/>
                  <a:pt x="53340" y="50140"/>
                </a:cubicBezTo>
                <a:cubicBezTo>
                  <a:pt x="64808" y="49340"/>
                  <a:pt x="82944" y="49073"/>
                  <a:pt x="95212" y="49073"/>
                </a:cubicBezTo>
                <a:cubicBezTo>
                  <a:pt x="96812" y="49073"/>
                  <a:pt x="97879" y="48806"/>
                  <a:pt x="98679" y="47472"/>
                </a:cubicBezTo>
                <a:cubicBezTo>
                  <a:pt x="99747" y="45872"/>
                  <a:pt x="100012" y="41072"/>
                  <a:pt x="99213" y="38671"/>
                </a:cubicBezTo>
                <a:cubicBezTo>
                  <a:pt x="98679" y="37071"/>
                  <a:pt x="97879" y="36538"/>
                  <a:pt x="95479" y="36538"/>
                </a:cubicBezTo>
                <a:cubicBezTo>
                  <a:pt x="78677" y="36271"/>
                  <a:pt x="58941" y="35738"/>
                  <a:pt x="36806" y="320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5" name="Freeform 225"/>
          <p:cNvSpPr/>
          <p:nvPr/>
        </p:nvSpPr>
        <p:spPr>
          <a:xfrm>
            <a:off x="10978420" y="8802828"/>
            <a:ext cx="210959" cy="255765"/>
          </a:xfrm>
          <a:custGeom>
            <a:avLst/>
            <a:gdLst>
              <a:gd name="connsiteX0" fmla="*/ 85877 w 210959"/>
              <a:gd name="connsiteY0" fmla="*/ 36271 h 255765"/>
              <a:gd name="connsiteX1" fmla="*/ 125616 w 210959"/>
              <a:gd name="connsiteY1" fmla="*/ 72275 h 255765"/>
              <a:gd name="connsiteX2" fmla="*/ 85877 w 210959"/>
              <a:gd name="connsiteY2" fmla="*/ 108014 h 255765"/>
              <a:gd name="connsiteX3" fmla="*/ 46138 w 210959"/>
              <a:gd name="connsiteY3" fmla="*/ 72275 h 255765"/>
              <a:gd name="connsiteX4" fmla="*/ 85877 w 210959"/>
              <a:gd name="connsiteY4" fmla="*/ 36271 h 255765"/>
              <a:gd name="connsiteX6" fmla="*/ 85877 w 210959"/>
              <a:gd name="connsiteY6" fmla="*/ 120015 h 255765"/>
              <a:gd name="connsiteX7" fmla="*/ 142950 w 210959"/>
              <a:gd name="connsiteY7" fmla="*/ 72275 h 255765"/>
              <a:gd name="connsiteX8" fmla="*/ 85877 w 210959"/>
              <a:gd name="connsiteY8" fmla="*/ 24270 h 255765"/>
              <a:gd name="connsiteX9" fmla="*/ 28803 w 210959"/>
              <a:gd name="connsiteY9" fmla="*/ 72275 h 255765"/>
              <a:gd name="connsiteX10" fmla="*/ 85877 w 210959"/>
              <a:gd name="connsiteY10" fmla="*/ 120015 h 255765"/>
              <a:gd name="connsiteX12" fmla="*/ 173888 w 210959"/>
              <a:gd name="connsiteY12" fmla="*/ 134951 h 255765"/>
              <a:gd name="connsiteX13" fmla="*/ 171487 w 210959"/>
              <a:gd name="connsiteY13" fmla="*/ 133884 h 255765"/>
              <a:gd name="connsiteX14" fmla="*/ 31204 w 210959"/>
              <a:gd name="connsiteY14" fmla="*/ 145085 h 255765"/>
              <a:gd name="connsiteX15" fmla="*/ 2133 w 210959"/>
              <a:gd name="connsiteY15" fmla="*/ 142685 h 255765"/>
              <a:gd name="connsiteX16" fmla="*/ 532 w 210959"/>
              <a:gd name="connsiteY16" fmla="*/ 145885 h 255765"/>
              <a:gd name="connsiteX17" fmla="*/ 1333 w 210959"/>
              <a:gd name="connsiteY17" fmla="*/ 148819 h 255765"/>
              <a:gd name="connsiteX18" fmla="*/ 28003 w 210959"/>
              <a:gd name="connsiteY18" fmla="*/ 163754 h 255765"/>
              <a:gd name="connsiteX19" fmla="*/ 48272 w 210959"/>
              <a:gd name="connsiteY19" fmla="*/ 158687 h 255765"/>
              <a:gd name="connsiteX20" fmla="*/ 78942 w 210959"/>
              <a:gd name="connsiteY20" fmla="*/ 156019 h 255765"/>
              <a:gd name="connsiteX21" fmla="*/ 78942 w 210959"/>
              <a:gd name="connsiteY21" fmla="*/ 206959 h 255765"/>
              <a:gd name="connsiteX22" fmla="*/ 80276 w 210959"/>
              <a:gd name="connsiteY22" fmla="*/ 248297 h 255765"/>
              <a:gd name="connsiteX23" fmla="*/ 90144 w 210959"/>
              <a:gd name="connsiteY23" fmla="*/ 248297 h 255765"/>
              <a:gd name="connsiteX24" fmla="*/ 95745 w 210959"/>
              <a:gd name="connsiteY24" fmla="*/ 201892 h 255765"/>
              <a:gd name="connsiteX25" fmla="*/ 95745 w 210959"/>
              <a:gd name="connsiteY25" fmla="*/ 154153 h 255765"/>
              <a:gd name="connsiteX26" fmla="*/ 172820 w 210959"/>
              <a:gd name="connsiteY26" fmla="*/ 140818 h 255765"/>
              <a:gd name="connsiteX27" fmla="*/ 174422 w 210959"/>
              <a:gd name="connsiteY27" fmla="*/ 138950 h 255765"/>
              <a:gd name="connsiteX29" fmla="*/ 170954 w 210959"/>
              <a:gd name="connsiteY29" fmla="*/ 6934 h 255765"/>
              <a:gd name="connsiteX30" fmla="*/ 194156 w 210959"/>
              <a:gd name="connsiteY30" fmla="*/ 20269 h 255765"/>
              <a:gd name="connsiteX31" fmla="*/ 194156 w 210959"/>
              <a:gd name="connsiteY31" fmla="*/ 172021 h 255765"/>
              <a:gd name="connsiteX32" fmla="*/ 146684 w 210959"/>
              <a:gd name="connsiteY32" fmla="*/ 175222 h 255765"/>
              <a:gd name="connsiteX33" fmla="*/ 126416 w 210959"/>
              <a:gd name="connsiteY33" fmla="*/ 174422 h 255765"/>
              <a:gd name="connsiteX34" fmla="*/ 124547 w 210959"/>
              <a:gd name="connsiteY34" fmla="*/ 177356 h 255765"/>
              <a:gd name="connsiteX35" fmla="*/ 125347 w 210959"/>
              <a:gd name="connsiteY35" fmla="*/ 179756 h 255765"/>
              <a:gd name="connsiteX36" fmla="*/ 144284 w 210959"/>
              <a:gd name="connsiteY36" fmla="*/ 189090 h 255765"/>
              <a:gd name="connsiteX37" fmla="*/ 160019 w 210959"/>
              <a:gd name="connsiteY37" fmla="*/ 184557 h 255765"/>
              <a:gd name="connsiteX38" fmla="*/ 194156 w 210959"/>
              <a:gd name="connsiteY38" fmla="*/ 182156 h 255765"/>
              <a:gd name="connsiteX39" fmla="*/ 194156 w 210959"/>
              <a:gd name="connsiteY39" fmla="*/ 209093 h 255765"/>
              <a:gd name="connsiteX40" fmla="*/ 195224 w 210959"/>
              <a:gd name="connsiteY40" fmla="*/ 255765 h 255765"/>
              <a:gd name="connsiteX41" fmla="*/ 204825 w 210959"/>
              <a:gd name="connsiteY41" fmla="*/ 255765 h 255765"/>
              <a:gd name="connsiteX42" fmla="*/ 210425 w 210959"/>
              <a:gd name="connsiteY42" fmla="*/ 202959 h 255765"/>
              <a:gd name="connsiteX43" fmla="*/ 210425 w 210959"/>
              <a:gd name="connsiteY43" fmla="*/ 25070 h 255765"/>
              <a:gd name="connsiteX44" fmla="*/ 210959 w 210959"/>
              <a:gd name="connsiteY44" fmla="*/ 11468 h 255765"/>
              <a:gd name="connsiteX45" fmla="*/ 208025 w 210959"/>
              <a:gd name="connsiteY45" fmla="*/ 6400 h 255765"/>
              <a:gd name="connsiteX46" fmla="*/ 175754 w 210959"/>
              <a:gd name="connsiteY46" fmla="*/ 0 h 255765"/>
              <a:gd name="connsiteX47" fmla="*/ 172820 w 210959"/>
              <a:gd name="connsiteY47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10959" h="255765">
                <a:moveTo>
                  <a:pt x="85877" y="36271"/>
                </a:moveTo>
                <a:cubicBezTo>
                  <a:pt x="108279" y="36271"/>
                  <a:pt x="125616" y="49873"/>
                  <a:pt x="125616" y="72275"/>
                </a:cubicBezTo>
                <a:cubicBezTo>
                  <a:pt x="125616" y="94412"/>
                  <a:pt x="108279" y="108014"/>
                  <a:pt x="85877" y="108014"/>
                </a:cubicBezTo>
                <a:cubicBezTo>
                  <a:pt x="63474" y="108014"/>
                  <a:pt x="46138" y="94412"/>
                  <a:pt x="46138" y="72275"/>
                </a:cubicBezTo>
                <a:cubicBezTo>
                  <a:pt x="46138" y="49873"/>
                  <a:pt x="63474" y="36271"/>
                  <a:pt x="85877" y="36271"/>
                </a:cubicBezTo>
                <a:moveTo>
                  <a:pt x="85877" y="120015"/>
                </a:moveTo>
                <a:cubicBezTo>
                  <a:pt x="118414" y="120015"/>
                  <a:pt x="142950" y="100279"/>
                  <a:pt x="142950" y="72275"/>
                </a:cubicBezTo>
                <a:cubicBezTo>
                  <a:pt x="142950" y="44006"/>
                  <a:pt x="118414" y="24270"/>
                  <a:pt x="85877" y="24270"/>
                </a:cubicBezTo>
                <a:cubicBezTo>
                  <a:pt x="53339" y="24270"/>
                  <a:pt x="28803" y="44006"/>
                  <a:pt x="28803" y="72275"/>
                </a:cubicBezTo>
                <a:cubicBezTo>
                  <a:pt x="28803" y="100279"/>
                  <a:pt x="53339" y="120015"/>
                  <a:pt x="85877" y="120015"/>
                </a:cubicBezTo>
                <a:moveTo>
                  <a:pt x="173888" y="134951"/>
                </a:moveTo>
                <a:cubicBezTo>
                  <a:pt x="173620" y="133884"/>
                  <a:pt x="172554" y="133617"/>
                  <a:pt x="171487" y="133884"/>
                </a:cubicBezTo>
                <a:cubicBezTo>
                  <a:pt x="136016" y="140018"/>
                  <a:pt x="66407" y="145352"/>
                  <a:pt x="31204" y="145085"/>
                </a:cubicBezTo>
                <a:cubicBezTo>
                  <a:pt x="22669" y="145085"/>
                  <a:pt x="11200" y="144285"/>
                  <a:pt x="2133" y="142685"/>
                </a:cubicBezTo>
                <a:lnTo>
                  <a:pt x="532" y="145885"/>
                </a:lnTo>
                <a:cubicBezTo>
                  <a:pt x="0" y="146952"/>
                  <a:pt x="266" y="147752"/>
                  <a:pt x="1333" y="148819"/>
                </a:cubicBezTo>
                <a:cubicBezTo>
                  <a:pt x="8800" y="154419"/>
                  <a:pt x="18402" y="159754"/>
                  <a:pt x="28003" y="163754"/>
                </a:cubicBezTo>
                <a:cubicBezTo>
                  <a:pt x="32269" y="161620"/>
                  <a:pt x="43738" y="158953"/>
                  <a:pt x="48272" y="158687"/>
                </a:cubicBezTo>
                <a:cubicBezTo>
                  <a:pt x="57072" y="158153"/>
                  <a:pt x="67475" y="157353"/>
                  <a:pt x="78942" y="156019"/>
                </a:cubicBezTo>
                <a:lnTo>
                  <a:pt x="78942" y="206959"/>
                </a:lnTo>
                <a:cubicBezTo>
                  <a:pt x="78942" y="217628"/>
                  <a:pt x="79476" y="237630"/>
                  <a:pt x="80276" y="248297"/>
                </a:cubicBezTo>
                <a:lnTo>
                  <a:pt x="90144" y="248297"/>
                </a:lnTo>
                <a:cubicBezTo>
                  <a:pt x="93344" y="235763"/>
                  <a:pt x="95745" y="214160"/>
                  <a:pt x="95745" y="201892"/>
                </a:cubicBezTo>
                <a:lnTo>
                  <a:pt x="95745" y="154153"/>
                </a:lnTo>
                <a:cubicBezTo>
                  <a:pt x="124282" y="150685"/>
                  <a:pt x="154685" y="145618"/>
                  <a:pt x="172820" y="140818"/>
                </a:cubicBezTo>
                <a:cubicBezTo>
                  <a:pt x="173888" y="140551"/>
                  <a:pt x="174422" y="140018"/>
                  <a:pt x="174422" y="138950"/>
                </a:cubicBezTo>
                <a:moveTo>
                  <a:pt x="170954" y="6934"/>
                </a:moveTo>
                <a:cubicBezTo>
                  <a:pt x="180555" y="10135"/>
                  <a:pt x="189089" y="14669"/>
                  <a:pt x="194156" y="20269"/>
                </a:cubicBezTo>
                <a:lnTo>
                  <a:pt x="194156" y="172021"/>
                </a:lnTo>
                <a:cubicBezTo>
                  <a:pt x="180555" y="173889"/>
                  <a:pt x="156552" y="174956"/>
                  <a:pt x="146684" y="175222"/>
                </a:cubicBezTo>
                <a:cubicBezTo>
                  <a:pt x="140283" y="175222"/>
                  <a:pt x="132550" y="174956"/>
                  <a:pt x="126416" y="174422"/>
                </a:cubicBezTo>
                <a:lnTo>
                  <a:pt x="124547" y="177356"/>
                </a:lnTo>
                <a:cubicBezTo>
                  <a:pt x="124282" y="178156"/>
                  <a:pt x="124547" y="179222"/>
                  <a:pt x="125347" y="179756"/>
                </a:cubicBezTo>
                <a:cubicBezTo>
                  <a:pt x="130682" y="183223"/>
                  <a:pt x="137083" y="186690"/>
                  <a:pt x="144284" y="189090"/>
                </a:cubicBezTo>
                <a:cubicBezTo>
                  <a:pt x="148817" y="187223"/>
                  <a:pt x="155219" y="185090"/>
                  <a:pt x="160019" y="184557"/>
                </a:cubicBezTo>
                <a:cubicBezTo>
                  <a:pt x="166953" y="183490"/>
                  <a:pt x="184022" y="182423"/>
                  <a:pt x="194156" y="182156"/>
                </a:cubicBezTo>
                <a:lnTo>
                  <a:pt x="194156" y="209093"/>
                </a:lnTo>
                <a:cubicBezTo>
                  <a:pt x="194156" y="220561"/>
                  <a:pt x="194424" y="244297"/>
                  <a:pt x="195224" y="255765"/>
                </a:cubicBezTo>
                <a:lnTo>
                  <a:pt x="204825" y="255765"/>
                </a:lnTo>
                <a:cubicBezTo>
                  <a:pt x="208291" y="241097"/>
                  <a:pt x="210425" y="217894"/>
                  <a:pt x="210425" y="202959"/>
                </a:cubicBezTo>
                <a:lnTo>
                  <a:pt x="210425" y="25070"/>
                </a:lnTo>
                <a:lnTo>
                  <a:pt x="210959" y="11468"/>
                </a:lnTo>
                <a:cubicBezTo>
                  <a:pt x="210959" y="9068"/>
                  <a:pt x="210159" y="7201"/>
                  <a:pt x="208025" y="6400"/>
                </a:cubicBezTo>
                <a:cubicBezTo>
                  <a:pt x="200557" y="3734"/>
                  <a:pt x="184822" y="267"/>
                  <a:pt x="175754" y="0"/>
                </a:cubicBezTo>
                <a:cubicBezTo>
                  <a:pt x="173620" y="0"/>
                  <a:pt x="173088" y="267"/>
                  <a:pt x="172820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6" name="Freeform 226"/>
          <p:cNvSpPr/>
          <p:nvPr/>
        </p:nvSpPr>
        <p:spPr>
          <a:xfrm>
            <a:off x="11228851" y="8820697"/>
            <a:ext cx="244830" cy="236829"/>
          </a:xfrm>
          <a:custGeom>
            <a:avLst/>
            <a:gdLst>
              <a:gd name="connsiteX0" fmla="*/ 203225 w 244830"/>
              <a:gd name="connsiteY0" fmla="*/ 123215 h 236829"/>
              <a:gd name="connsiteX1" fmla="*/ 30669 w 244830"/>
              <a:gd name="connsiteY1" fmla="*/ 125882 h 236829"/>
              <a:gd name="connsiteX2" fmla="*/ 2133 w 244830"/>
              <a:gd name="connsiteY2" fmla="*/ 123215 h 236829"/>
              <a:gd name="connsiteX3" fmla="*/ 266 w 244830"/>
              <a:gd name="connsiteY3" fmla="*/ 126949 h 236829"/>
              <a:gd name="connsiteX4" fmla="*/ 1066 w 244830"/>
              <a:gd name="connsiteY4" fmla="*/ 129083 h 236829"/>
              <a:gd name="connsiteX5" fmla="*/ 26403 w 244830"/>
              <a:gd name="connsiteY5" fmla="*/ 141884 h 236829"/>
              <a:gd name="connsiteX6" fmla="*/ 52272 w 244830"/>
              <a:gd name="connsiteY6" fmla="*/ 136816 h 236829"/>
              <a:gd name="connsiteX7" fmla="*/ 114947 w 244830"/>
              <a:gd name="connsiteY7" fmla="*/ 135483 h 236829"/>
              <a:gd name="connsiteX8" fmla="*/ 114947 w 244830"/>
              <a:gd name="connsiteY8" fmla="*/ 189623 h 236829"/>
              <a:gd name="connsiteX9" fmla="*/ 116013 w 244830"/>
              <a:gd name="connsiteY9" fmla="*/ 236829 h 236829"/>
              <a:gd name="connsiteX10" fmla="*/ 125881 w 244830"/>
              <a:gd name="connsiteY10" fmla="*/ 236829 h 236829"/>
              <a:gd name="connsiteX11" fmla="*/ 131216 w 244830"/>
              <a:gd name="connsiteY11" fmla="*/ 184022 h 236829"/>
              <a:gd name="connsiteX12" fmla="*/ 131216 w 244830"/>
              <a:gd name="connsiteY12" fmla="*/ 135217 h 236829"/>
              <a:gd name="connsiteX13" fmla="*/ 209359 w 244830"/>
              <a:gd name="connsiteY13" fmla="*/ 134683 h 236829"/>
              <a:gd name="connsiteX14" fmla="*/ 239495 w 244830"/>
              <a:gd name="connsiteY14" fmla="*/ 136017 h 236829"/>
              <a:gd name="connsiteX15" fmla="*/ 244830 w 244830"/>
              <a:gd name="connsiteY15" fmla="*/ 127215 h 236829"/>
              <a:gd name="connsiteX16" fmla="*/ 241363 w 244830"/>
              <a:gd name="connsiteY16" fmla="*/ 123215 h 236829"/>
              <a:gd name="connsiteX17" fmla="*/ 212559 w 244830"/>
              <a:gd name="connsiteY17" fmla="*/ 119481 h 236829"/>
              <a:gd name="connsiteX19" fmla="*/ 21869 w 244830"/>
              <a:gd name="connsiteY19" fmla="*/ 100812 h 236829"/>
              <a:gd name="connsiteX20" fmla="*/ 24269 w 244830"/>
              <a:gd name="connsiteY20" fmla="*/ 101079 h 236829"/>
              <a:gd name="connsiteX21" fmla="*/ 120281 w 244830"/>
              <a:gd name="connsiteY21" fmla="*/ 63740 h 236829"/>
              <a:gd name="connsiteX22" fmla="*/ 210693 w 244830"/>
              <a:gd name="connsiteY22" fmla="*/ 89877 h 236829"/>
              <a:gd name="connsiteX23" fmla="*/ 216560 w 244830"/>
              <a:gd name="connsiteY23" fmla="*/ 90412 h 236829"/>
              <a:gd name="connsiteX24" fmla="*/ 221360 w 244830"/>
              <a:gd name="connsiteY24" fmla="*/ 82943 h 236829"/>
              <a:gd name="connsiteX25" fmla="*/ 217894 w 244830"/>
              <a:gd name="connsiteY25" fmla="*/ 78676 h 236829"/>
              <a:gd name="connsiteX26" fmla="*/ 201625 w 244830"/>
              <a:gd name="connsiteY26" fmla="*/ 71475 h 236829"/>
              <a:gd name="connsiteX27" fmla="*/ 186423 w 244830"/>
              <a:gd name="connsiteY27" fmla="*/ 70942 h 236829"/>
              <a:gd name="connsiteX28" fmla="*/ 133350 w 244830"/>
              <a:gd name="connsiteY28" fmla="*/ 56273 h 236829"/>
              <a:gd name="connsiteX29" fmla="*/ 186689 w 244830"/>
              <a:gd name="connsiteY29" fmla="*/ 14935 h 236829"/>
              <a:gd name="connsiteX30" fmla="*/ 193091 w 244830"/>
              <a:gd name="connsiteY30" fmla="*/ 8800 h 236829"/>
              <a:gd name="connsiteX31" fmla="*/ 193091 w 244830"/>
              <a:gd name="connsiteY31" fmla="*/ 5600 h 236829"/>
              <a:gd name="connsiteX32" fmla="*/ 180822 w 244830"/>
              <a:gd name="connsiteY32" fmla="*/ 533 h 236829"/>
              <a:gd name="connsiteX33" fmla="*/ 176288 w 244830"/>
              <a:gd name="connsiteY33" fmla="*/ 533 h 236829"/>
              <a:gd name="connsiteX34" fmla="*/ 165353 w 244830"/>
              <a:gd name="connsiteY34" fmla="*/ 4533 h 236829"/>
              <a:gd name="connsiteX35" fmla="*/ 64541 w 244830"/>
              <a:gd name="connsiteY35" fmla="*/ 6134 h 236829"/>
              <a:gd name="connsiteX36" fmla="*/ 39470 w 244830"/>
              <a:gd name="connsiteY36" fmla="*/ 4000 h 236829"/>
              <a:gd name="connsiteX37" fmla="*/ 37337 w 244830"/>
              <a:gd name="connsiteY37" fmla="*/ 7468 h 236829"/>
              <a:gd name="connsiteX38" fmla="*/ 38138 w 244830"/>
              <a:gd name="connsiteY38" fmla="*/ 9601 h 236829"/>
              <a:gd name="connsiteX39" fmla="*/ 60806 w 244830"/>
              <a:gd name="connsiteY39" fmla="*/ 20269 h 236829"/>
              <a:gd name="connsiteX40" fmla="*/ 81876 w 244830"/>
              <a:gd name="connsiteY40" fmla="*/ 16002 h 236829"/>
              <a:gd name="connsiteX41" fmla="*/ 162153 w 244830"/>
              <a:gd name="connsiteY41" fmla="*/ 15201 h 236829"/>
              <a:gd name="connsiteX42" fmla="*/ 20269 w 244830"/>
              <a:gd name="connsiteY42" fmla="*/ 95745 h 236829"/>
              <a:gd name="connsiteX43" fmla="*/ 19469 w 244830"/>
              <a:gd name="connsiteY43" fmla="*/ 97879 h 2368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44830" h="236829">
                <a:moveTo>
                  <a:pt x="203225" y="123215"/>
                </a:moveTo>
                <a:cubicBezTo>
                  <a:pt x="184822" y="124549"/>
                  <a:pt x="46672" y="126149"/>
                  <a:pt x="30669" y="125882"/>
                </a:cubicBezTo>
                <a:cubicBezTo>
                  <a:pt x="22669" y="125882"/>
                  <a:pt x="10668" y="124816"/>
                  <a:pt x="2133" y="123215"/>
                </a:cubicBezTo>
                <a:lnTo>
                  <a:pt x="266" y="126949"/>
                </a:lnTo>
                <a:cubicBezTo>
                  <a:pt x="0" y="127749"/>
                  <a:pt x="266" y="128282"/>
                  <a:pt x="1066" y="129083"/>
                </a:cubicBezTo>
                <a:cubicBezTo>
                  <a:pt x="7466" y="134150"/>
                  <a:pt x="16801" y="138950"/>
                  <a:pt x="26403" y="141884"/>
                </a:cubicBezTo>
                <a:cubicBezTo>
                  <a:pt x="32538" y="139750"/>
                  <a:pt x="45605" y="137350"/>
                  <a:pt x="52272" y="136816"/>
                </a:cubicBezTo>
                <a:cubicBezTo>
                  <a:pt x="58407" y="136550"/>
                  <a:pt x="85077" y="136017"/>
                  <a:pt x="114947" y="135483"/>
                </a:cubicBezTo>
                <a:lnTo>
                  <a:pt x="114947" y="189623"/>
                </a:lnTo>
                <a:cubicBezTo>
                  <a:pt x="114947" y="201892"/>
                  <a:pt x="115481" y="224561"/>
                  <a:pt x="116013" y="236829"/>
                </a:cubicBezTo>
                <a:lnTo>
                  <a:pt x="125881" y="236829"/>
                </a:lnTo>
                <a:cubicBezTo>
                  <a:pt x="129082" y="222428"/>
                  <a:pt x="131216" y="197624"/>
                  <a:pt x="131216" y="184022"/>
                </a:cubicBezTo>
                <a:lnTo>
                  <a:pt x="131216" y="135217"/>
                </a:lnTo>
                <a:cubicBezTo>
                  <a:pt x="165619" y="134950"/>
                  <a:pt x="200291" y="134683"/>
                  <a:pt x="209359" y="134683"/>
                </a:cubicBezTo>
                <a:cubicBezTo>
                  <a:pt x="217360" y="134683"/>
                  <a:pt x="232563" y="135217"/>
                  <a:pt x="239495" y="136017"/>
                </a:cubicBezTo>
                <a:cubicBezTo>
                  <a:pt x="241897" y="134950"/>
                  <a:pt x="244830" y="131216"/>
                  <a:pt x="244830" y="127215"/>
                </a:cubicBezTo>
                <a:cubicBezTo>
                  <a:pt x="244830" y="125082"/>
                  <a:pt x="243497" y="123749"/>
                  <a:pt x="241363" y="123215"/>
                </a:cubicBezTo>
                <a:cubicBezTo>
                  <a:pt x="235496" y="121081"/>
                  <a:pt x="221894" y="119748"/>
                  <a:pt x="212559" y="119481"/>
                </a:cubicBezTo>
                <a:moveTo>
                  <a:pt x="21869" y="100812"/>
                </a:moveTo>
                <a:cubicBezTo>
                  <a:pt x="22402" y="101079"/>
                  <a:pt x="23202" y="101346"/>
                  <a:pt x="24269" y="101079"/>
                </a:cubicBezTo>
                <a:cubicBezTo>
                  <a:pt x="58141" y="92278"/>
                  <a:pt x="91478" y="79209"/>
                  <a:pt x="120281" y="63740"/>
                </a:cubicBezTo>
                <a:lnTo>
                  <a:pt x="210693" y="89877"/>
                </a:lnTo>
                <a:cubicBezTo>
                  <a:pt x="212826" y="90412"/>
                  <a:pt x="214960" y="90944"/>
                  <a:pt x="216560" y="90412"/>
                </a:cubicBezTo>
                <a:cubicBezTo>
                  <a:pt x="219494" y="89344"/>
                  <a:pt x="221894" y="86144"/>
                  <a:pt x="221360" y="82943"/>
                </a:cubicBezTo>
                <a:cubicBezTo>
                  <a:pt x="221093" y="81343"/>
                  <a:pt x="220027" y="80009"/>
                  <a:pt x="217894" y="78676"/>
                </a:cubicBezTo>
                <a:cubicBezTo>
                  <a:pt x="214426" y="76543"/>
                  <a:pt x="206959" y="73075"/>
                  <a:pt x="201625" y="71475"/>
                </a:cubicBezTo>
                <a:lnTo>
                  <a:pt x="186423" y="70942"/>
                </a:lnTo>
                <a:lnTo>
                  <a:pt x="133350" y="56273"/>
                </a:lnTo>
                <a:cubicBezTo>
                  <a:pt x="154418" y="43738"/>
                  <a:pt x="172554" y="29870"/>
                  <a:pt x="186689" y="14935"/>
                </a:cubicBezTo>
                <a:lnTo>
                  <a:pt x="193091" y="8800"/>
                </a:lnTo>
                <a:cubicBezTo>
                  <a:pt x="194156" y="7734"/>
                  <a:pt x="194156" y="6400"/>
                  <a:pt x="193091" y="5600"/>
                </a:cubicBezTo>
                <a:cubicBezTo>
                  <a:pt x="190691" y="4267"/>
                  <a:pt x="184022" y="1600"/>
                  <a:pt x="180822" y="533"/>
                </a:cubicBezTo>
                <a:cubicBezTo>
                  <a:pt x="179488" y="0"/>
                  <a:pt x="177622" y="0"/>
                  <a:pt x="176288" y="533"/>
                </a:cubicBezTo>
                <a:lnTo>
                  <a:pt x="165353" y="4533"/>
                </a:lnTo>
                <a:cubicBezTo>
                  <a:pt x="150685" y="5334"/>
                  <a:pt x="77876" y="6134"/>
                  <a:pt x="64541" y="6134"/>
                </a:cubicBezTo>
                <a:cubicBezTo>
                  <a:pt x="57341" y="6134"/>
                  <a:pt x="46938" y="5334"/>
                  <a:pt x="39470" y="4000"/>
                </a:cubicBezTo>
                <a:lnTo>
                  <a:pt x="37337" y="7468"/>
                </a:lnTo>
                <a:cubicBezTo>
                  <a:pt x="37071" y="8268"/>
                  <a:pt x="37337" y="9068"/>
                  <a:pt x="38138" y="9601"/>
                </a:cubicBezTo>
                <a:cubicBezTo>
                  <a:pt x="44538" y="13868"/>
                  <a:pt x="53073" y="18135"/>
                  <a:pt x="60806" y="20269"/>
                </a:cubicBezTo>
                <a:cubicBezTo>
                  <a:pt x="65875" y="18402"/>
                  <a:pt x="76543" y="16268"/>
                  <a:pt x="81876" y="16002"/>
                </a:cubicBezTo>
                <a:cubicBezTo>
                  <a:pt x="92010" y="15201"/>
                  <a:pt x="141616" y="14668"/>
                  <a:pt x="162153" y="15201"/>
                </a:cubicBezTo>
                <a:cubicBezTo>
                  <a:pt x="130149" y="46139"/>
                  <a:pt x="79209" y="74409"/>
                  <a:pt x="20269" y="95745"/>
                </a:cubicBezTo>
                <a:cubicBezTo>
                  <a:pt x="18935" y="96278"/>
                  <a:pt x="18935" y="96812"/>
                  <a:pt x="19469" y="978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7" name="Freeform 227"/>
          <p:cNvSpPr/>
          <p:nvPr/>
        </p:nvSpPr>
        <p:spPr>
          <a:xfrm>
            <a:off x="11478482" y="8819897"/>
            <a:ext cx="244830" cy="225362"/>
          </a:xfrm>
          <a:custGeom>
            <a:avLst/>
            <a:gdLst>
              <a:gd name="connsiteX0" fmla="*/ 203225 w 244830"/>
              <a:gd name="connsiteY0" fmla="*/ 114147 h 225362"/>
              <a:gd name="connsiteX1" fmla="*/ 30669 w 244830"/>
              <a:gd name="connsiteY1" fmla="*/ 116815 h 225362"/>
              <a:gd name="connsiteX2" fmla="*/ 2133 w 244830"/>
              <a:gd name="connsiteY2" fmla="*/ 114147 h 225362"/>
              <a:gd name="connsiteX3" fmla="*/ 266 w 244830"/>
              <a:gd name="connsiteY3" fmla="*/ 117615 h 225362"/>
              <a:gd name="connsiteX4" fmla="*/ 1066 w 244830"/>
              <a:gd name="connsiteY4" fmla="*/ 119749 h 225362"/>
              <a:gd name="connsiteX5" fmla="*/ 26403 w 244830"/>
              <a:gd name="connsiteY5" fmla="*/ 132550 h 225362"/>
              <a:gd name="connsiteX6" fmla="*/ 52272 w 244830"/>
              <a:gd name="connsiteY6" fmla="*/ 127483 h 225362"/>
              <a:gd name="connsiteX7" fmla="*/ 209359 w 244830"/>
              <a:gd name="connsiteY7" fmla="*/ 125350 h 225362"/>
              <a:gd name="connsiteX8" fmla="*/ 239495 w 244830"/>
              <a:gd name="connsiteY8" fmla="*/ 126683 h 225362"/>
              <a:gd name="connsiteX9" fmla="*/ 244830 w 244830"/>
              <a:gd name="connsiteY9" fmla="*/ 117882 h 225362"/>
              <a:gd name="connsiteX10" fmla="*/ 241363 w 244830"/>
              <a:gd name="connsiteY10" fmla="*/ 113881 h 225362"/>
              <a:gd name="connsiteX11" fmla="*/ 212559 w 244830"/>
              <a:gd name="connsiteY11" fmla="*/ 110148 h 225362"/>
              <a:gd name="connsiteX13" fmla="*/ 169887 w 244830"/>
              <a:gd name="connsiteY13" fmla="*/ 214427 h 225362"/>
              <a:gd name="connsiteX14" fmla="*/ 84277 w 244830"/>
              <a:gd name="connsiteY14" fmla="*/ 215227 h 225362"/>
              <a:gd name="connsiteX15" fmla="*/ 77609 w 244830"/>
              <a:gd name="connsiteY15" fmla="*/ 208293 h 225362"/>
              <a:gd name="connsiteX16" fmla="*/ 77609 w 244830"/>
              <a:gd name="connsiteY16" fmla="*/ 175489 h 225362"/>
              <a:gd name="connsiteX17" fmla="*/ 78143 w 244830"/>
              <a:gd name="connsiteY17" fmla="*/ 164021 h 225362"/>
              <a:gd name="connsiteX18" fmla="*/ 74409 w 244830"/>
              <a:gd name="connsiteY18" fmla="*/ 159220 h 225362"/>
              <a:gd name="connsiteX19" fmla="*/ 45605 w 244830"/>
              <a:gd name="connsiteY19" fmla="*/ 156820 h 225362"/>
              <a:gd name="connsiteX20" fmla="*/ 42938 w 244830"/>
              <a:gd name="connsiteY20" fmla="*/ 158420 h 225362"/>
              <a:gd name="connsiteX21" fmla="*/ 41872 w 244830"/>
              <a:gd name="connsiteY21" fmla="*/ 163754 h 225362"/>
              <a:gd name="connsiteX22" fmla="*/ 60540 w 244830"/>
              <a:gd name="connsiteY22" fmla="*/ 171221 h 225362"/>
              <a:gd name="connsiteX23" fmla="*/ 60540 w 244830"/>
              <a:gd name="connsiteY23" fmla="*/ 205093 h 225362"/>
              <a:gd name="connsiteX24" fmla="*/ 82944 w 244830"/>
              <a:gd name="connsiteY24" fmla="*/ 225362 h 225362"/>
              <a:gd name="connsiteX25" fmla="*/ 199491 w 244830"/>
              <a:gd name="connsiteY25" fmla="*/ 224828 h 225362"/>
              <a:gd name="connsiteX26" fmla="*/ 202691 w 244830"/>
              <a:gd name="connsiteY26" fmla="*/ 223495 h 225362"/>
              <a:gd name="connsiteX27" fmla="*/ 205358 w 244830"/>
              <a:gd name="connsiteY27" fmla="*/ 215227 h 225362"/>
              <a:gd name="connsiteX28" fmla="*/ 202158 w 244830"/>
              <a:gd name="connsiteY28" fmla="*/ 211760 h 225362"/>
              <a:gd name="connsiteX29" fmla="*/ 177888 w 244830"/>
              <a:gd name="connsiteY29" fmla="*/ 209893 h 225362"/>
              <a:gd name="connsiteX31" fmla="*/ 56539 w 244830"/>
              <a:gd name="connsiteY31" fmla="*/ 60008 h 225362"/>
              <a:gd name="connsiteX32" fmla="*/ 79209 w 244830"/>
              <a:gd name="connsiteY32" fmla="*/ 80810 h 225362"/>
              <a:gd name="connsiteX33" fmla="*/ 200291 w 244830"/>
              <a:gd name="connsiteY33" fmla="*/ 79210 h 225362"/>
              <a:gd name="connsiteX34" fmla="*/ 203491 w 244830"/>
              <a:gd name="connsiteY34" fmla="*/ 77877 h 225362"/>
              <a:gd name="connsiteX35" fmla="*/ 205891 w 244830"/>
              <a:gd name="connsiteY35" fmla="*/ 69876 h 225362"/>
              <a:gd name="connsiteX36" fmla="*/ 202691 w 244830"/>
              <a:gd name="connsiteY36" fmla="*/ 66409 h 225362"/>
              <a:gd name="connsiteX37" fmla="*/ 178422 w 244830"/>
              <a:gd name="connsiteY37" fmla="*/ 64541 h 225362"/>
              <a:gd name="connsiteX38" fmla="*/ 170421 w 244830"/>
              <a:gd name="connsiteY38" fmla="*/ 68809 h 225362"/>
              <a:gd name="connsiteX39" fmla="*/ 80542 w 244830"/>
              <a:gd name="connsiteY39" fmla="*/ 70409 h 225362"/>
              <a:gd name="connsiteX40" fmla="*/ 73608 w 244830"/>
              <a:gd name="connsiteY40" fmla="*/ 63209 h 225362"/>
              <a:gd name="connsiteX41" fmla="*/ 73608 w 244830"/>
              <a:gd name="connsiteY41" fmla="*/ 18669 h 225362"/>
              <a:gd name="connsiteX42" fmla="*/ 74141 w 244830"/>
              <a:gd name="connsiteY42" fmla="*/ 7201 h 225362"/>
              <a:gd name="connsiteX43" fmla="*/ 70408 w 244830"/>
              <a:gd name="connsiteY43" fmla="*/ 2401 h 225362"/>
              <a:gd name="connsiteX44" fmla="*/ 42672 w 244830"/>
              <a:gd name="connsiteY44" fmla="*/ 0 h 225362"/>
              <a:gd name="connsiteX45" fmla="*/ 40004 w 244830"/>
              <a:gd name="connsiteY45" fmla="*/ 1601 h 225362"/>
              <a:gd name="connsiteX46" fmla="*/ 38671 w 244830"/>
              <a:gd name="connsiteY46" fmla="*/ 6934 h 225362"/>
              <a:gd name="connsiteX47" fmla="*/ 56539 w 244830"/>
              <a:gd name="connsiteY47" fmla="*/ 14402 h 225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4830" h="225362">
                <a:moveTo>
                  <a:pt x="203225" y="114147"/>
                </a:moveTo>
                <a:cubicBezTo>
                  <a:pt x="184822" y="115215"/>
                  <a:pt x="46672" y="117081"/>
                  <a:pt x="30669" y="116815"/>
                </a:cubicBezTo>
                <a:cubicBezTo>
                  <a:pt x="22669" y="116815"/>
                  <a:pt x="10668" y="115748"/>
                  <a:pt x="2133" y="114147"/>
                </a:cubicBezTo>
                <a:lnTo>
                  <a:pt x="266" y="117615"/>
                </a:lnTo>
                <a:cubicBezTo>
                  <a:pt x="0" y="118415"/>
                  <a:pt x="266" y="119215"/>
                  <a:pt x="1066" y="119749"/>
                </a:cubicBezTo>
                <a:cubicBezTo>
                  <a:pt x="7466" y="124816"/>
                  <a:pt x="16801" y="129884"/>
                  <a:pt x="26403" y="132550"/>
                </a:cubicBezTo>
                <a:cubicBezTo>
                  <a:pt x="32538" y="130416"/>
                  <a:pt x="45605" y="128016"/>
                  <a:pt x="52272" y="127483"/>
                </a:cubicBezTo>
                <a:cubicBezTo>
                  <a:pt x="66141" y="126683"/>
                  <a:pt x="190691" y="125082"/>
                  <a:pt x="209359" y="125350"/>
                </a:cubicBezTo>
                <a:cubicBezTo>
                  <a:pt x="217360" y="125350"/>
                  <a:pt x="232563" y="125882"/>
                  <a:pt x="239495" y="126683"/>
                </a:cubicBezTo>
                <a:cubicBezTo>
                  <a:pt x="241897" y="125616"/>
                  <a:pt x="244830" y="121882"/>
                  <a:pt x="244830" y="117882"/>
                </a:cubicBezTo>
                <a:cubicBezTo>
                  <a:pt x="244830" y="115748"/>
                  <a:pt x="243497" y="114415"/>
                  <a:pt x="241363" y="113881"/>
                </a:cubicBezTo>
                <a:cubicBezTo>
                  <a:pt x="235496" y="112014"/>
                  <a:pt x="221894" y="110414"/>
                  <a:pt x="212559" y="110148"/>
                </a:cubicBezTo>
                <a:moveTo>
                  <a:pt x="169887" y="214427"/>
                </a:moveTo>
                <a:cubicBezTo>
                  <a:pt x="153619" y="215227"/>
                  <a:pt x="102412" y="215494"/>
                  <a:pt x="84277" y="215227"/>
                </a:cubicBezTo>
                <a:cubicBezTo>
                  <a:pt x="79209" y="215227"/>
                  <a:pt x="77609" y="213093"/>
                  <a:pt x="77609" y="208293"/>
                </a:cubicBezTo>
                <a:lnTo>
                  <a:pt x="77609" y="175489"/>
                </a:lnTo>
                <a:lnTo>
                  <a:pt x="78143" y="164021"/>
                </a:lnTo>
                <a:cubicBezTo>
                  <a:pt x="78143" y="161087"/>
                  <a:pt x="76809" y="159754"/>
                  <a:pt x="74409" y="159220"/>
                </a:cubicBezTo>
                <a:cubicBezTo>
                  <a:pt x="68008" y="157887"/>
                  <a:pt x="53606" y="156820"/>
                  <a:pt x="45605" y="156820"/>
                </a:cubicBezTo>
                <a:cubicBezTo>
                  <a:pt x="43738" y="156820"/>
                  <a:pt x="43205" y="157353"/>
                  <a:pt x="42938" y="158420"/>
                </a:cubicBezTo>
                <a:lnTo>
                  <a:pt x="41872" y="163754"/>
                </a:lnTo>
                <a:cubicBezTo>
                  <a:pt x="48805" y="165354"/>
                  <a:pt x="56007" y="168022"/>
                  <a:pt x="60540" y="171221"/>
                </a:cubicBezTo>
                <a:lnTo>
                  <a:pt x="60540" y="205093"/>
                </a:lnTo>
                <a:cubicBezTo>
                  <a:pt x="60540" y="219494"/>
                  <a:pt x="66141" y="225362"/>
                  <a:pt x="82944" y="225362"/>
                </a:cubicBezTo>
                <a:lnTo>
                  <a:pt x="199491" y="224828"/>
                </a:lnTo>
                <a:cubicBezTo>
                  <a:pt x="201091" y="224828"/>
                  <a:pt x="201891" y="224562"/>
                  <a:pt x="202691" y="223495"/>
                </a:cubicBezTo>
                <a:cubicBezTo>
                  <a:pt x="204025" y="222428"/>
                  <a:pt x="205358" y="219494"/>
                  <a:pt x="205358" y="215227"/>
                </a:cubicBezTo>
                <a:cubicBezTo>
                  <a:pt x="205358" y="213360"/>
                  <a:pt x="204025" y="212293"/>
                  <a:pt x="202158" y="211760"/>
                </a:cubicBezTo>
                <a:cubicBezTo>
                  <a:pt x="197357" y="210693"/>
                  <a:pt x="185622" y="209893"/>
                  <a:pt x="177888" y="209893"/>
                </a:cubicBezTo>
                <a:moveTo>
                  <a:pt x="56539" y="60008"/>
                </a:moveTo>
                <a:cubicBezTo>
                  <a:pt x="56539" y="73876"/>
                  <a:pt x="63207" y="81077"/>
                  <a:pt x="79209" y="80810"/>
                </a:cubicBezTo>
                <a:lnTo>
                  <a:pt x="200291" y="79210"/>
                </a:lnTo>
                <a:cubicBezTo>
                  <a:pt x="201625" y="79210"/>
                  <a:pt x="202691" y="78677"/>
                  <a:pt x="203491" y="77877"/>
                </a:cubicBezTo>
                <a:cubicBezTo>
                  <a:pt x="204825" y="77077"/>
                  <a:pt x="205891" y="74143"/>
                  <a:pt x="205891" y="69876"/>
                </a:cubicBezTo>
                <a:cubicBezTo>
                  <a:pt x="205891" y="67742"/>
                  <a:pt x="204558" y="66675"/>
                  <a:pt x="202691" y="66409"/>
                </a:cubicBezTo>
                <a:cubicBezTo>
                  <a:pt x="197891" y="65342"/>
                  <a:pt x="186156" y="64541"/>
                  <a:pt x="178422" y="64541"/>
                </a:cubicBezTo>
                <a:lnTo>
                  <a:pt x="170421" y="68809"/>
                </a:lnTo>
                <a:cubicBezTo>
                  <a:pt x="153885" y="69876"/>
                  <a:pt x="99213" y="70676"/>
                  <a:pt x="80542" y="70409"/>
                </a:cubicBezTo>
                <a:cubicBezTo>
                  <a:pt x="75209" y="70409"/>
                  <a:pt x="73608" y="68542"/>
                  <a:pt x="73608" y="63209"/>
                </a:cubicBezTo>
                <a:lnTo>
                  <a:pt x="73608" y="18669"/>
                </a:lnTo>
                <a:lnTo>
                  <a:pt x="74141" y="7201"/>
                </a:lnTo>
                <a:cubicBezTo>
                  <a:pt x="74141" y="4534"/>
                  <a:pt x="72808" y="2934"/>
                  <a:pt x="70408" y="2401"/>
                </a:cubicBezTo>
                <a:cubicBezTo>
                  <a:pt x="64274" y="1067"/>
                  <a:pt x="50406" y="0"/>
                  <a:pt x="42672" y="0"/>
                </a:cubicBezTo>
                <a:cubicBezTo>
                  <a:pt x="40804" y="0"/>
                  <a:pt x="40270" y="534"/>
                  <a:pt x="40004" y="1601"/>
                </a:cubicBezTo>
                <a:lnTo>
                  <a:pt x="38671" y="6934"/>
                </a:lnTo>
                <a:cubicBezTo>
                  <a:pt x="45605" y="8534"/>
                  <a:pt x="52272" y="10935"/>
                  <a:pt x="56539" y="144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8" name="Freeform 228"/>
          <p:cNvSpPr/>
          <p:nvPr/>
        </p:nvSpPr>
        <p:spPr>
          <a:xfrm>
            <a:off x="11788947" y="8817763"/>
            <a:ext cx="244830" cy="232030"/>
          </a:xfrm>
          <a:custGeom>
            <a:avLst/>
            <a:gdLst>
              <a:gd name="connsiteX0" fmla="*/ 203225 w 244830"/>
              <a:gd name="connsiteY0" fmla="*/ 117349 h 232030"/>
              <a:gd name="connsiteX1" fmla="*/ 30669 w 244830"/>
              <a:gd name="connsiteY1" fmla="*/ 120016 h 232030"/>
              <a:gd name="connsiteX2" fmla="*/ 2133 w 244830"/>
              <a:gd name="connsiteY2" fmla="*/ 117349 h 232030"/>
              <a:gd name="connsiteX3" fmla="*/ 266 w 244830"/>
              <a:gd name="connsiteY3" fmla="*/ 121083 h 232030"/>
              <a:gd name="connsiteX4" fmla="*/ 1066 w 244830"/>
              <a:gd name="connsiteY4" fmla="*/ 122949 h 232030"/>
              <a:gd name="connsiteX5" fmla="*/ 26403 w 244830"/>
              <a:gd name="connsiteY5" fmla="*/ 136018 h 232030"/>
              <a:gd name="connsiteX6" fmla="*/ 52273 w 244830"/>
              <a:gd name="connsiteY6" fmla="*/ 130950 h 232030"/>
              <a:gd name="connsiteX7" fmla="*/ 117615 w 244830"/>
              <a:gd name="connsiteY7" fmla="*/ 129617 h 232030"/>
              <a:gd name="connsiteX8" fmla="*/ 117615 w 244830"/>
              <a:gd name="connsiteY8" fmla="*/ 152819 h 232030"/>
              <a:gd name="connsiteX9" fmla="*/ 118948 w 244830"/>
              <a:gd name="connsiteY9" fmla="*/ 193625 h 232030"/>
              <a:gd name="connsiteX10" fmla="*/ 129082 w 244830"/>
              <a:gd name="connsiteY10" fmla="*/ 193625 h 232030"/>
              <a:gd name="connsiteX11" fmla="*/ 133883 w 244830"/>
              <a:gd name="connsiteY11" fmla="*/ 148019 h 232030"/>
              <a:gd name="connsiteX12" fmla="*/ 133883 w 244830"/>
              <a:gd name="connsiteY12" fmla="*/ 129350 h 232030"/>
              <a:gd name="connsiteX13" fmla="*/ 209359 w 244830"/>
              <a:gd name="connsiteY13" fmla="*/ 128817 h 232030"/>
              <a:gd name="connsiteX14" fmla="*/ 239497 w 244830"/>
              <a:gd name="connsiteY14" fmla="*/ 130150 h 232030"/>
              <a:gd name="connsiteX15" fmla="*/ 244830 w 244830"/>
              <a:gd name="connsiteY15" fmla="*/ 121349 h 232030"/>
              <a:gd name="connsiteX16" fmla="*/ 241363 w 244830"/>
              <a:gd name="connsiteY16" fmla="*/ 117081 h 232030"/>
              <a:gd name="connsiteX17" fmla="*/ 212560 w 244830"/>
              <a:gd name="connsiteY17" fmla="*/ 113615 h 232030"/>
              <a:gd name="connsiteX19" fmla="*/ 168554 w 244830"/>
              <a:gd name="connsiteY19" fmla="*/ 221095 h 232030"/>
              <a:gd name="connsiteX20" fmla="*/ 84010 w 244830"/>
              <a:gd name="connsiteY20" fmla="*/ 221895 h 232030"/>
              <a:gd name="connsiteX21" fmla="*/ 77343 w 244830"/>
              <a:gd name="connsiteY21" fmla="*/ 214961 h 232030"/>
              <a:gd name="connsiteX22" fmla="*/ 77343 w 244830"/>
              <a:gd name="connsiteY22" fmla="*/ 180023 h 232030"/>
              <a:gd name="connsiteX23" fmla="*/ 77876 w 244830"/>
              <a:gd name="connsiteY23" fmla="*/ 168556 h 232030"/>
              <a:gd name="connsiteX24" fmla="*/ 74141 w 244830"/>
              <a:gd name="connsiteY24" fmla="*/ 163754 h 232030"/>
              <a:gd name="connsiteX25" fmla="*/ 45338 w 244830"/>
              <a:gd name="connsiteY25" fmla="*/ 161354 h 232030"/>
              <a:gd name="connsiteX26" fmla="*/ 42672 w 244830"/>
              <a:gd name="connsiteY26" fmla="*/ 162954 h 232030"/>
              <a:gd name="connsiteX27" fmla="*/ 41605 w 244830"/>
              <a:gd name="connsiteY27" fmla="*/ 168288 h 232030"/>
              <a:gd name="connsiteX28" fmla="*/ 60540 w 244830"/>
              <a:gd name="connsiteY28" fmla="*/ 175756 h 232030"/>
              <a:gd name="connsiteX29" fmla="*/ 60540 w 244830"/>
              <a:gd name="connsiteY29" fmla="*/ 212027 h 232030"/>
              <a:gd name="connsiteX30" fmla="*/ 82944 w 244830"/>
              <a:gd name="connsiteY30" fmla="*/ 232030 h 232030"/>
              <a:gd name="connsiteX31" fmla="*/ 198425 w 244830"/>
              <a:gd name="connsiteY31" fmla="*/ 231496 h 232030"/>
              <a:gd name="connsiteX32" fmla="*/ 201625 w 244830"/>
              <a:gd name="connsiteY32" fmla="*/ 230429 h 232030"/>
              <a:gd name="connsiteX33" fmla="*/ 204291 w 244830"/>
              <a:gd name="connsiteY33" fmla="*/ 221895 h 232030"/>
              <a:gd name="connsiteX34" fmla="*/ 201091 w 244830"/>
              <a:gd name="connsiteY34" fmla="*/ 218694 h 232030"/>
              <a:gd name="connsiteX35" fmla="*/ 176822 w 244830"/>
              <a:gd name="connsiteY35" fmla="*/ 216828 h 232030"/>
              <a:gd name="connsiteX37" fmla="*/ 62674 w 244830"/>
              <a:gd name="connsiteY37" fmla="*/ 81877 h 232030"/>
              <a:gd name="connsiteX38" fmla="*/ 65075 w 244830"/>
              <a:gd name="connsiteY38" fmla="*/ 93612 h 232030"/>
              <a:gd name="connsiteX39" fmla="*/ 74141 w 244830"/>
              <a:gd name="connsiteY39" fmla="*/ 93612 h 232030"/>
              <a:gd name="connsiteX40" fmla="*/ 76809 w 244830"/>
              <a:gd name="connsiteY40" fmla="*/ 86144 h 232030"/>
              <a:gd name="connsiteX41" fmla="*/ 189089 w 244830"/>
              <a:gd name="connsiteY41" fmla="*/ 84811 h 232030"/>
              <a:gd name="connsiteX42" fmla="*/ 192024 w 244830"/>
              <a:gd name="connsiteY42" fmla="*/ 77343 h 232030"/>
              <a:gd name="connsiteX43" fmla="*/ 190157 w 244830"/>
              <a:gd name="connsiteY43" fmla="*/ 74677 h 232030"/>
              <a:gd name="connsiteX44" fmla="*/ 185623 w 244830"/>
              <a:gd name="connsiteY44" fmla="*/ 72810 h 232030"/>
              <a:gd name="connsiteX45" fmla="*/ 192024 w 244830"/>
              <a:gd name="connsiteY45" fmla="*/ 17603 h 232030"/>
              <a:gd name="connsiteX46" fmla="*/ 194957 w 244830"/>
              <a:gd name="connsiteY46" fmla="*/ 9068 h 232030"/>
              <a:gd name="connsiteX47" fmla="*/ 194690 w 244830"/>
              <a:gd name="connsiteY47" fmla="*/ 5868 h 232030"/>
              <a:gd name="connsiteX48" fmla="*/ 183756 w 244830"/>
              <a:gd name="connsiteY48" fmla="*/ 534 h 232030"/>
              <a:gd name="connsiteX49" fmla="*/ 179755 w 244830"/>
              <a:gd name="connsiteY49" fmla="*/ 534 h 232030"/>
              <a:gd name="connsiteX50" fmla="*/ 171221 w 244830"/>
              <a:gd name="connsiteY50" fmla="*/ 5335 h 232030"/>
              <a:gd name="connsiteX51" fmla="*/ 75475 w 244830"/>
              <a:gd name="connsiteY51" fmla="*/ 6401 h 232030"/>
              <a:gd name="connsiteX52" fmla="*/ 47205 w 244830"/>
              <a:gd name="connsiteY52" fmla="*/ 3735 h 232030"/>
              <a:gd name="connsiteX53" fmla="*/ 44805 w 244830"/>
              <a:gd name="connsiteY53" fmla="*/ 4801 h 232030"/>
              <a:gd name="connsiteX54" fmla="*/ 43472 w 244830"/>
              <a:gd name="connsiteY54" fmla="*/ 10402 h 232030"/>
              <a:gd name="connsiteX55" fmla="*/ 57872 w 244830"/>
              <a:gd name="connsiteY55" fmla="*/ 17603 h 232030"/>
              <a:gd name="connsiteX57" fmla="*/ 172554 w 244830"/>
              <a:gd name="connsiteY57" fmla="*/ 72543 h 232030"/>
              <a:gd name="connsiteX58" fmla="*/ 166953 w 244830"/>
              <a:gd name="connsiteY58" fmla="*/ 74143 h 232030"/>
              <a:gd name="connsiteX59" fmla="*/ 77343 w 244830"/>
              <a:gd name="connsiteY59" fmla="*/ 75743 h 232030"/>
              <a:gd name="connsiteX60" fmla="*/ 75743 w 244830"/>
              <a:gd name="connsiteY60" fmla="*/ 16803 h 232030"/>
              <a:gd name="connsiteX61" fmla="*/ 173888 w 244830"/>
              <a:gd name="connsiteY61" fmla="*/ 16002 h 2320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4830" h="232030">
                <a:moveTo>
                  <a:pt x="203225" y="117349"/>
                </a:moveTo>
                <a:cubicBezTo>
                  <a:pt x="184822" y="118415"/>
                  <a:pt x="46672" y="120282"/>
                  <a:pt x="30669" y="120016"/>
                </a:cubicBezTo>
                <a:cubicBezTo>
                  <a:pt x="22669" y="120016"/>
                  <a:pt x="10668" y="118949"/>
                  <a:pt x="2133" y="117349"/>
                </a:cubicBezTo>
                <a:lnTo>
                  <a:pt x="266" y="121083"/>
                </a:lnTo>
                <a:cubicBezTo>
                  <a:pt x="0" y="121882"/>
                  <a:pt x="266" y="122416"/>
                  <a:pt x="1066" y="122949"/>
                </a:cubicBezTo>
                <a:cubicBezTo>
                  <a:pt x="7466" y="128284"/>
                  <a:pt x="16802" y="133084"/>
                  <a:pt x="26403" y="136018"/>
                </a:cubicBezTo>
                <a:cubicBezTo>
                  <a:pt x="32538" y="133884"/>
                  <a:pt x="45605" y="131483"/>
                  <a:pt x="52273" y="130950"/>
                </a:cubicBezTo>
                <a:cubicBezTo>
                  <a:pt x="58407" y="130683"/>
                  <a:pt x="86677" y="130150"/>
                  <a:pt x="117615" y="129617"/>
                </a:cubicBezTo>
                <a:lnTo>
                  <a:pt x="117615" y="152819"/>
                </a:lnTo>
                <a:cubicBezTo>
                  <a:pt x="117615" y="163754"/>
                  <a:pt x="118147" y="182956"/>
                  <a:pt x="118948" y="193625"/>
                </a:cubicBezTo>
                <a:lnTo>
                  <a:pt x="129082" y="193625"/>
                </a:lnTo>
                <a:cubicBezTo>
                  <a:pt x="132016" y="181090"/>
                  <a:pt x="133883" y="160287"/>
                  <a:pt x="133883" y="148019"/>
                </a:cubicBezTo>
                <a:lnTo>
                  <a:pt x="133883" y="129350"/>
                </a:lnTo>
                <a:cubicBezTo>
                  <a:pt x="167487" y="129084"/>
                  <a:pt x="200558" y="128817"/>
                  <a:pt x="209359" y="128817"/>
                </a:cubicBezTo>
                <a:cubicBezTo>
                  <a:pt x="217360" y="128817"/>
                  <a:pt x="232563" y="129350"/>
                  <a:pt x="239497" y="130150"/>
                </a:cubicBezTo>
                <a:cubicBezTo>
                  <a:pt x="241897" y="128817"/>
                  <a:pt x="244830" y="125350"/>
                  <a:pt x="244830" y="121349"/>
                </a:cubicBezTo>
                <a:cubicBezTo>
                  <a:pt x="244830" y="119215"/>
                  <a:pt x="243497" y="117882"/>
                  <a:pt x="241363" y="117081"/>
                </a:cubicBezTo>
                <a:cubicBezTo>
                  <a:pt x="235496" y="115215"/>
                  <a:pt x="221894" y="113881"/>
                  <a:pt x="212560" y="113615"/>
                </a:cubicBezTo>
                <a:moveTo>
                  <a:pt x="168554" y="221095"/>
                </a:moveTo>
                <a:cubicBezTo>
                  <a:pt x="152819" y="221895"/>
                  <a:pt x="101612" y="222162"/>
                  <a:pt x="84010" y="221895"/>
                </a:cubicBezTo>
                <a:cubicBezTo>
                  <a:pt x="79210" y="221895"/>
                  <a:pt x="77343" y="219762"/>
                  <a:pt x="77343" y="214961"/>
                </a:cubicBezTo>
                <a:lnTo>
                  <a:pt x="77343" y="180023"/>
                </a:lnTo>
                <a:lnTo>
                  <a:pt x="77876" y="168556"/>
                </a:lnTo>
                <a:cubicBezTo>
                  <a:pt x="77876" y="165621"/>
                  <a:pt x="76543" y="164288"/>
                  <a:pt x="74141" y="163754"/>
                </a:cubicBezTo>
                <a:cubicBezTo>
                  <a:pt x="68008" y="162421"/>
                  <a:pt x="53606" y="161354"/>
                  <a:pt x="45338" y="161354"/>
                </a:cubicBezTo>
                <a:cubicBezTo>
                  <a:pt x="43738" y="161354"/>
                  <a:pt x="42938" y="161888"/>
                  <a:pt x="42672" y="162954"/>
                </a:cubicBezTo>
                <a:lnTo>
                  <a:pt x="41605" y="168288"/>
                </a:lnTo>
                <a:cubicBezTo>
                  <a:pt x="48806" y="169888"/>
                  <a:pt x="56007" y="172555"/>
                  <a:pt x="60540" y="175756"/>
                </a:cubicBezTo>
                <a:lnTo>
                  <a:pt x="60540" y="212027"/>
                </a:lnTo>
                <a:cubicBezTo>
                  <a:pt x="60540" y="226162"/>
                  <a:pt x="66141" y="232030"/>
                  <a:pt x="82944" y="232030"/>
                </a:cubicBezTo>
                <a:lnTo>
                  <a:pt x="198425" y="231496"/>
                </a:lnTo>
                <a:cubicBezTo>
                  <a:pt x="199758" y="231496"/>
                  <a:pt x="200825" y="231229"/>
                  <a:pt x="201625" y="230429"/>
                </a:cubicBezTo>
                <a:cubicBezTo>
                  <a:pt x="202958" y="229096"/>
                  <a:pt x="204291" y="226429"/>
                  <a:pt x="204291" y="221895"/>
                </a:cubicBezTo>
                <a:cubicBezTo>
                  <a:pt x="204291" y="220028"/>
                  <a:pt x="202958" y="218962"/>
                  <a:pt x="201091" y="218694"/>
                </a:cubicBezTo>
                <a:cubicBezTo>
                  <a:pt x="196024" y="217628"/>
                  <a:pt x="184556" y="216828"/>
                  <a:pt x="176822" y="216828"/>
                </a:cubicBezTo>
                <a:moveTo>
                  <a:pt x="62674" y="81877"/>
                </a:moveTo>
                <a:cubicBezTo>
                  <a:pt x="62941" y="85878"/>
                  <a:pt x="63741" y="90412"/>
                  <a:pt x="65075" y="93612"/>
                </a:cubicBezTo>
                <a:lnTo>
                  <a:pt x="74141" y="93612"/>
                </a:lnTo>
                <a:cubicBezTo>
                  <a:pt x="75475" y="91478"/>
                  <a:pt x="76543" y="89345"/>
                  <a:pt x="76809" y="86144"/>
                </a:cubicBezTo>
                <a:lnTo>
                  <a:pt x="189089" y="84811"/>
                </a:lnTo>
                <a:cubicBezTo>
                  <a:pt x="190422" y="83211"/>
                  <a:pt x="192024" y="80544"/>
                  <a:pt x="192024" y="77343"/>
                </a:cubicBezTo>
                <a:cubicBezTo>
                  <a:pt x="192024" y="76010"/>
                  <a:pt x="191491" y="75209"/>
                  <a:pt x="190157" y="74677"/>
                </a:cubicBezTo>
                <a:lnTo>
                  <a:pt x="185623" y="72810"/>
                </a:lnTo>
                <a:cubicBezTo>
                  <a:pt x="188823" y="54941"/>
                  <a:pt x="191222" y="34672"/>
                  <a:pt x="192024" y="17603"/>
                </a:cubicBezTo>
                <a:lnTo>
                  <a:pt x="194957" y="9068"/>
                </a:lnTo>
                <a:cubicBezTo>
                  <a:pt x="195490" y="7734"/>
                  <a:pt x="195490" y="6668"/>
                  <a:pt x="194690" y="5868"/>
                </a:cubicBezTo>
                <a:cubicBezTo>
                  <a:pt x="192291" y="4535"/>
                  <a:pt x="186689" y="1601"/>
                  <a:pt x="183756" y="534"/>
                </a:cubicBezTo>
                <a:cubicBezTo>
                  <a:pt x="182688" y="0"/>
                  <a:pt x="181088" y="0"/>
                  <a:pt x="179755" y="534"/>
                </a:cubicBezTo>
                <a:lnTo>
                  <a:pt x="171221" y="5335"/>
                </a:lnTo>
                <a:cubicBezTo>
                  <a:pt x="148019" y="6135"/>
                  <a:pt x="98678" y="6401"/>
                  <a:pt x="75475" y="6401"/>
                </a:cubicBezTo>
                <a:cubicBezTo>
                  <a:pt x="68542" y="5068"/>
                  <a:pt x="54673" y="3735"/>
                  <a:pt x="47205" y="3735"/>
                </a:cubicBezTo>
                <a:cubicBezTo>
                  <a:pt x="45605" y="3735"/>
                  <a:pt x="45072" y="4001"/>
                  <a:pt x="44805" y="4801"/>
                </a:cubicBezTo>
                <a:lnTo>
                  <a:pt x="43472" y="10402"/>
                </a:lnTo>
                <a:cubicBezTo>
                  <a:pt x="49072" y="12002"/>
                  <a:pt x="54939" y="14936"/>
                  <a:pt x="57872" y="17603"/>
                </a:cubicBezTo>
                <a:moveTo>
                  <a:pt x="172554" y="72543"/>
                </a:moveTo>
                <a:lnTo>
                  <a:pt x="166953" y="74143"/>
                </a:lnTo>
                <a:cubicBezTo>
                  <a:pt x="146951" y="75209"/>
                  <a:pt x="103212" y="76010"/>
                  <a:pt x="77343" y="75743"/>
                </a:cubicBezTo>
                <a:lnTo>
                  <a:pt x="75743" y="16803"/>
                </a:lnTo>
                <a:cubicBezTo>
                  <a:pt x="105879" y="16269"/>
                  <a:pt x="143484" y="15736"/>
                  <a:pt x="173888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9" name="Freeform 229"/>
          <p:cNvSpPr/>
          <p:nvPr/>
        </p:nvSpPr>
        <p:spPr>
          <a:xfrm>
            <a:off x="12038578" y="8802828"/>
            <a:ext cx="249097" cy="255765"/>
          </a:xfrm>
          <a:custGeom>
            <a:avLst/>
            <a:gdLst>
              <a:gd name="connsiteX0" fmla="*/ 42672 w 249097"/>
              <a:gd name="connsiteY0" fmla="*/ 18135 h 255765"/>
              <a:gd name="connsiteX1" fmla="*/ 42938 w 249097"/>
              <a:gd name="connsiteY1" fmla="*/ 20269 h 255765"/>
              <a:gd name="connsiteX2" fmla="*/ 58941 w 249097"/>
              <a:gd name="connsiteY2" fmla="*/ 34137 h 255765"/>
              <a:gd name="connsiteX3" fmla="*/ 63474 w 249097"/>
              <a:gd name="connsiteY3" fmla="*/ 35204 h 255765"/>
              <a:gd name="connsiteX4" fmla="*/ 108013 w 249097"/>
              <a:gd name="connsiteY4" fmla="*/ 33604 h 255765"/>
              <a:gd name="connsiteX5" fmla="*/ 111213 w 249097"/>
              <a:gd name="connsiteY5" fmla="*/ 32003 h 255765"/>
              <a:gd name="connsiteX6" fmla="*/ 111747 w 249097"/>
              <a:gd name="connsiteY6" fmla="*/ 23469 h 255765"/>
              <a:gd name="connsiteX7" fmla="*/ 108547 w 249097"/>
              <a:gd name="connsiteY7" fmla="*/ 21336 h 255765"/>
              <a:gd name="connsiteX8" fmla="*/ 44272 w 249097"/>
              <a:gd name="connsiteY8" fmla="*/ 16269 h 255765"/>
              <a:gd name="connsiteX10" fmla="*/ 124816 w 249097"/>
              <a:gd name="connsiteY10" fmla="*/ 51473 h 255765"/>
              <a:gd name="connsiteX11" fmla="*/ 28536 w 249097"/>
              <a:gd name="connsiteY11" fmla="*/ 53340 h 255765"/>
              <a:gd name="connsiteX12" fmla="*/ 5066 w 249097"/>
              <a:gd name="connsiteY12" fmla="*/ 51207 h 255765"/>
              <a:gd name="connsiteX13" fmla="*/ 3466 w 249097"/>
              <a:gd name="connsiteY13" fmla="*/ 54407 h 255765"/>
              <a:gd name="connsiteX14" fmla="*/ 4266 w 249097"/>
              <a:gd name="connsiteY14" fmla="*/ 56541 h 255765"/>
              <a:gd name="connsiteX15" fmla="*/ 25069 w 249097"/>
              <a:gd name="connsiteY15" fmla="*/ 67475 h 255765"/>
              <a:gd name="connsiteX16" fmla="*/ 44272 w 249097"/>
              <a:gd name="connsiteY16" fmla="*/ 63741 h 255765"/>
              <a:gd name="connsiteX17" fmla="*/ 130416 w 249097"/>
              <a:gd name="connsiteY17" fmla="*/ 61875 h 255765"/>
              <a:gd name="connsiteX18" fmla="*/ 154152 w 249097"/>
              <a:gd name="connsiteY18" fmla="*/ 62674 h 255765"/>
              <a:gd name="connsiteX19" fmla="*/ 159219 w 249097"/>
              <a:gd name="connsiteY19" fmla="*/ 54140 h 255765"/>
              <a:gd name="connsiteX20" fmla="*/ 156819 w 249097"/>
              <a:gd name="connsiteY20" fmla="*/ 50940 h 255765"/>
              <a:gd name="connsiteX21" fmla="*/ 132816 w 249097"/>
              <a:gd name="connsiteY21" fmla="*/ 47472 h 255765"/>
              <a:gd name="connsiteX23" fmla="*/ 47205 w 249097"/>
              <a:gd name="connsiteY23" fmla="*/ 115748 h 255765"/>
              <a:gd name="connsiteX24" fmla="*/ 84277 w 249097"/>
              <a:gd name="connsiteY24" fmla="*/ 85611 h 255765"/>
              <a:gd name="connsiteX25" fmla="*/ 121348 w 249097"/>
              <a:gd name="connsiteY25" fmla="*/ 115748 h 255765"/>
              <a:gd name="connsiteX26" fmla="*/ 84277 w 249097"/>
              <a:gd name="connsiteY26" fmla="*/ 145885 h 255765"/>
              <a:gd name="connsiteX27" fmla="*/ 47205 w 249097"/>
              <a:gd name="connsiteY27" fmla="*/ 115748 h 255765"/>
              <a:gd name="connsiteX29" fmla="*/ 213626 w 249097"/>
              <a:gd name="connsiteY29" fmla="*/ 113347 h 255765"/>
              <a:gd name="connsiteX30" fmla="*/ 193890 w 249097"/>
              <a:gd name="connsiteY30" fmla="*/ 114147 h 255765"/>
              <a:gd name="connsiteX31" fmla="*/ 193890 w 249097"/>
              <a:gd name="connsiteY31" fmla="*/ 25070 h 255765"/>
              <a:gd name="connsiteX32" fmla="*/ 194424 w 249097"/>
              <a:gd name="connsiteY32" fmla="*/ 11468 h 255765"/>
              <a:gd name="connsiteX33" fmla="*/ 191491 w 249097"/>
              <a:gd name="connsiteY33" fmla="*/ 6400 h 255765"/>
              <a:gd name="connsiteX34" fmla="*/ 159219 w 249097"/>
              <a:gd name="connsiteY34" fmla="*/ 0 h 255765"/>
              <a:gd name="connsiteX35" fmla="*/ 156285 w 249097"/>
              <a:gd name="connsiteY35" fmla="*/ 1334 h 255765"/>
              <a:gd name="connsiteX36" fmla="*/ 154685 w 249097"/>
              <a:gd name="connsiteY36" fmla="*/ 6934 h 255765"/>
              <a:gd name="connsiteX37" fmla="*/ 177622 w 249097"/>
              <a:gd name="connsiteY37" fmla="*/ 20269 h 255765"/>
              <a:gd name="connsiteX38" fmla="*/ 177622 w 249097"/>
              <a:gd name="connsiteY38" fmla="*/ 171755 h 255765"/>
              <a:gd name="connsiteX39" fmla="*/ 93078 w 249097"/>
              <a:gd name="connsiteY39" fmla="*/ 182956 h 255765"/>
              <a:gd name="connsiteX40" fmla="*/ 93078 w 249097"/>
              <a:gd name="connsiteY40" fmla="*/ 156287 h 255765"/>
              <a:gd name="connsiteX41" fmla="*/ 137616 w 249097"/>
              <a:gd name="connsiteY41" fmla="*/ 115748 h 255765"/>
              <a:gd name="connsiteX42" fmla="*/ 84277 w 249097"/>
              <a:gd name="connsiteY42" fmla="*/ 74943 h 255765"/>
              <a:gd name="connsiteX43" fmla="*/ 30669 w 249097"/>
              <a:gd name="connsiteY43" fmla="*/ 115748 h 255765"/>
              <a:gd name="connsiteX44" fmla="*/ 76809 w 249097"/>
              <a:gd name="connsiteY44" fmla="*/ 156553 h 255765"/>
              <a:gd name="connsiteX45" fmla="*/ 76809 w 249097"/>
              <a:gd name="connsiteY45" fmla="*/ 184557 h 255765"/>
              <a:gd name="connsiteX46" fmla="*/ 30669 w 249097"/>
              <a:gd name="connsiteY46" fmla="*/ 187490 h 255765"/>
              <a:gd name="connsiteX47" fmla="*/ 1866 w 249097"/>
              <a:gd name="connsiteY47" fmla="*/ 185090 h 255765"/>
              <a:gd name="connsiteX48" fmla="*/ 533 w 249097"/>
              <a:gd name="connsiteY48" fmla="*/ 188023 h 255765"/>
              <a:gd name="connsiteX49" fmla="*/ 1333 w 249097"/>
              <a:gd name="connsiteY49" fmla="*/ 190691 h 255765"/>
              <a:gd name="connsiteX50" fmla="*/ 27470 w 249097"/>
              <a:gd name="connsiteY50" fmla="*/ 205093 h 255765"/>
              <a:gd name="connsiteX51" fmla="*/ 47472 w 249097"/>
              <a:gd name="connsiteY51" fmla="*/ 200559 h 255765"/>
              <a:gd name="connsiteX52" fmla="*/ 177622 w 249097"/>
              <a:gd name="connsiteY52" fmla="*/ 180556 h 255765"/>
              <a:gd name="connsiteX53" fmla="*/ 177622 w 249097"/>
              <a:gd name="connsiteY53" fmla="*/ 209093 h 255765"/>
              <a:gd name="connsiteX54" fmla="*/ 178688 w 249097"/>
              <a:gd name="connsiteY54" fmla="*/ 255765 h 255765"/>
              <a:gd name="connsiteX55" fmla="*/ 188289 w 249097"/>
              <a:gd name="connsiteY55" fmla="*/ 255765 h 255765"/>
              <a:gd name="connsiteX56" fmla="*/ 193890 w 249097"/>
              <a:gd name="connsiteY56" fmla="*/ 202959 h 255765"/>
              <a:gd name="connsiteX57" fmla="*/ 193890 w 249097"/>
              <a:gd name="connsiteY57" fmla="*/ 124282 h 255765"/>
              <a:gd name="connsiteX58" fmla="*/ 241363 w 249097"/>
              <a:gd name="connsiteY58" fmla="*/ 123482 h 255765"/>
              <a:gd name="connsiteX59" fmla="*/ 245897 w 249097"/>
              <a:gd name="connsiteY59" fmla="*/ 122415 h 255765"/>
              <a:gd name="connsiteX60" fmla="*/ 249097 w 249097"/>
              <a:gd name="connsiteY60" fmla="*/ 113881 h 255765"/>
              <a:gd name="connsiteX61" fmla="*/ 245630 w 249097"/>
              <a:gd name="connsiteY61" fmla="*/ 109881 h 255765"/>
              <a:gd name="connsiteX62" fmla="*/ 222160 w 249097"/>
              <a:gd name="connsiteY62" fmla="*/ 108547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9097" h="255765">
                <a:moveTo>
                  <a:pt x="42672" y="18135"/>
                </a:moveTo>
                <a:cubicBezTo>
                  <a:pt x="42138" y="18936"/>
                  <a:pt x="42138" y="19469"/>
                  <a:pt x="42938" y="20269"/>
                </a:cubicBezTo>
                <a:cubicBezTo>
                  <a:pt x="47472" y="25870"/>
                  <a:pt x="53606" y="31471"/>
                  <a:pt x="58941" y="34137"/>
                </a:cubicBezTo>
                <a:cubicBezTo>
                  <a:pt x="60540" y="35204"/>
                  <a:pt x="61340" y="35204"/>
                  <a:pt x="63474" y="35204"/>
                </a:cubicBezTo>
                <a:cubicBezTo>
                  <a:pt x="74675" y="34137"/>
                  <a:pt x="94411" y="33872"/>
                  <a:pt x="108013" y="33604"/>
                </a:cubicBezTo>
                <a:cubicBezTo>
                  <a:pt x="109347" y="33604"/>
                  <a:pt x="110413" y="33338"/>
                  <a:pt x="111213" y="32003"/>
                </a:cubicBezTo>
                <a:cubicBezTo>
                  <a:pt x="112280" y="30137"/>
                  <a:pt x="112813" y="25870"/>
                  <a:pt x="111747" y="23469"/>
                </a:cubicBezTo>
                <a:cubicBezTo>
                  <a:pt x="111480" y="22137"/>
                  <a:pt x="110413" y="21336"/>
                  <a:pt x="108547" y="21336"/>
                </a:cubicBezTo>
                <a:cubicBezTo>
                  <a:pt x="90144" y="21069"/>
                  <a:pt x="67208" y="20536"/>
                  <a:pt x="44272" y="16269"/>
                </a:cubicBezTo>
                <a:moveTo>
                  <a:pt x="124816" y="51473"/>
                </a:moveTo>
                <a:cubicBezTo>
                  <a:pt x="112813" y="52274"/>
                  <a:pt x="39470" y="53607"/>
                  <a:pt x="28536" y="53340"/>
                </a:cubicBezTo>
                <a:cubicBezTo>
                  <a:pt x="22402" y="53340"/>
                  <a:pt x="12267" y="52540"/>
                  <a:pt x="5066" y="51207"/>
                </a:cubicBezTo>
                <a:lnTo>
                  <a:pt x="3466" y="54407"/>
                </a:lnTo>
                <a:cubicBezTo>
                  <a:pt x="3200" y="54940"/>
                  <a:pt x="3200" y="55740"/>
                  <a:pt x="4266" y="56541"/>
                </a:cubicBezTo>
                <a:cubicBezTo>
                  <a:pt x="9600" y="60541"/>
                  <a:pt x="17869" y="65341"/>
                  <a:pt x="25069" y="67475"/>
                </a:cubicBezTo>
                <a:cubicBezTo>
                  <a:pt x="29604" y="65875"/>
                  <a:pt x="39204" y="64008"/>
                  <a:pt x="44272" y="63741"/>
                </a:cubicBezTo>
                <a:cubicBezTo>
                  <a:pt x="54139" y="62941"/>
                  <a:pt x="120014" y="61875"/>
                  <a:pt x="130416" y="61875"/>
                </a:cubicBezTo>
                <a:cubicBezTo>
                  <a:pt x="136283" y="61875"/>
                  <a:pt x="149085" y="62141"/>
                  <a:pt x="154152" y="62674"/>
                </a:cubicBezTo>
                <a:cubicBezTo>
                  <a:pt x="156285" y="61608"/>
                  <a:pt x="159219" y="58141"/>
                  <a:pt x="159219" y="54140"/>
                </a:cubicBezTo>
                <a:cubicBezTo>
                  <a:pt x="159219" y="52540"/>
                  <a:pt x="158419" y="51473"/>
                  <a:pt x="156819" y="50940"/>
                </a:cubicBezTo>
                <a:cubicBezTo>
                  <a:pt x="151752" y="49340"/>
                  <a:pt x="140550" y="47740"/>
                  <a:pt x="132816" y="47472"/>
                </a:cubicBezTo>
                <a:moveTo>
                  <a:pt x="47205" y="115748"/>
                </a:moveTo>
                <a:cubicBezTo>
                  <a:pt x="47205" y="97079"/>
                  <a:pt x="64007" y="85611"/>
                  <a:pt x="84277" y="85611"/>
                </a:cubicBezTo>
                <a:cubicBezTo>
                  <a:pt x="104546" y="85611"/>
                  <a:pt x="121348" y="97079"/>
                  <a:pt x="121348" y="115748"/>
                </a:cubicBezTo>
                <a:cubicBezTo>
                  <a:pt x="121348" y="134951"/>
                  <a:pt x="104546" y="145885"/>
                  <a:pt x="84277" y="145885"/>
                </a:cubicBezTo>
                <a:cubicBezTo>
                  <a:pt x="64007" y="145885"/>
                  <a:pt x="47205" y="134951"/>
                  <a:pt x="47205" y="115748"/>
                </a:cubicBezTo>
                <a:moveTo>
                  <a:pt x="213626" y="113347"/>
                </a:moveTo>
                <a:lnTo>
                  <a:pt x="193890" y="114147"/>
                </a:lnTo>
                <a:lnTo>
                  <a:pt x="193890" y="25070"/>
                </a:lnTo>
                <a:lnTo>
                  <a:pt x="194424" y="11468"/>
                </a:lnTo>
                <a:cubicBezTo>
                  <a:pt x="194424" y="9068"/>
                  <a:pt x="193624" y="7201"/>
                  <a:pt x="191491" y="6400"/>
                </a:cubicBezTo>
                <a:cubicBezTo>
                  <a:pt x="184290" y="3734"/>
                  <a:pt x="168287" y="267"/>
                  <a:pt x="159219" y="0"/>
                </a:cubicBezTo>
                <a:cubicBezTo>
                  <a:pt x="157353" y="0"/>
                  <a:pt x="156553" y="267"/>
                  <a:pt x="156285" y="1334"/>
                </a:cubicBezTo>
                <a:lnTo>
                  <a:pt x="154685" y="6934"/>
                </a:lnTo>
                <a:cubicBezTo>
                  <a:pt x="164019" y="10135"/>
                  <a:pt x="172554" y="14669"/>
                  <a:pt x="177622" y="20269"/>
                </a:cubicBezTo>
                <a:lnTo>
                  <a:pt x="177622" y="171755"/>
                </a:lnTo>
                <a:cubicBezTo>
                  <a:pt x="156553" y="175756"/>
                  <a:pt x="124016" y="180022"/>
                  <a:pt x="93078" y="182956"/>
                </a:cubicBezTo>
                <a:lnTo>
                  <a:pt x="93078" y="156287"/>
                </a:lnTo>
                <a:cubicBezTo>
                  <a:pt x="118681" y="153353"/>
                  <a:pt x="137616" y="137884"/>
                  <a:pt x="137616" y="115748"/>
                </a:cubicBezTo>
                <a:cubicBezTo>
                  <a:pt x="137616" y="91211"/>
                  <a:pt x="114147" y="74943"/>
                  <a:pt x="84277" y="74943"/>
                </a:cubicBezTo>
                <a:cubicBezTo>
                  <a:pt x="54407" y="74943"/>
                  <a:pt x="30669" y="91211"/>
                  <a:pt x="30669" y="115748"/>
                </a:cubicBezTo>
                <a:cubicBezTo>
                  <a:pt x="30669" y="138150"/>
                  <a:pt x="50672" y="153886"/>
                  <a:pt x="76809" y="156553"/>
                </a:cubicBezTo>
                <a:lnTo>
                  <a:pt x="76809" y="184557"/>
                </a:lnTo>
                <a:cubicBezTo>
                  <a:pt x="59206" y="186157"/>
                  <a:pt x="42938" y="187223"/>
                  <a:pt x="30669" y="187490"/>
                </a:cubicBezTo>
                <a:cubicBezTo>
                  <a:pt x="21869" y="187490"/>
                  <a:pt x="10934" y="186690"/>
                  <a:pt x="1866" y="185090"/>
                </a:cubicBezTo>
                <a:lnTo>
                  <a:pt x="533" y="188023"/>
                </a:lnTo>
                <a:cubicBezTo>
                  <a:pt x="0" y="189090"/>
                  <a:pt x="266" y="189891"/>
                  <a:pt x="1333" y="190691"/>
                </a:cubicBezTo>
                <a:cubicBezTo>
                  <a:pt x="8534" y="196024"/>
                  <a:pt x="18135" y="201626"/>
                  <a:pt x="27470" y="205093"/>
                </a:cubicBezTo>
                <a:cubicBezTo>
                  <a:pt x="31738" y="203226"/>
                  <a:pt x="42672" y="200825"/>
                  <a:pt x="47472" y="200559"/>
                </a:cubicBezTo>
                <a:cubicBezTo>
                  <a:pt x="81076" y="198158"/>
                  <a:pt x="146417" y="188557"/>
                  <a:pt x="177622" y="180556"/>
                </a:cubicBezTo>
                <a:lnTo>
                  <a:pt x="177622" y="209093"/>
                </a:lnTo>
                <a:cubicBezTo>
                  <a:pt x="177622" y="220561"/>
                  <a:pt x="177888" y="244297"/>
                  <a:pt x="178688" y="255765"/>
                </a:cubicBezTo>
                <a:lnTo>
                  <a:pt x="188289" y="255765"/>
                </a:lnTo>
                <a:cubicBezTo>
                  <a:pt x="191757" y="241097"/>
                  <a:pt x="193890" y="217894"/>
                  <a:pt x="193890" y="202959"/>
                </a:cubicBezTo>
                <a:lnTo>
                  <a:pt x="193890" y="124282"/>
                </a:lnTo>
                <a:lnTo>
                  <a:pt x="241363" y="123482"/>
                </a:lnTo>
                <a:cubicBezTo>
                  <a:pt x="242697" y="123482"/>
                  <a:pt x="244563" y="123216"/>
                  <a:pt x="245897" y="122415"/>
                </a:cubicBezTo>
                <a:cubicBezTo>
                  <a:pt x="247497" y="121615"/>
                  <a:pt x="249097" y="118415"/>
                  <a:pt x="249097" y="113881"/>
                </a:cubicBezTo>
                <a:cubicBezTo>
                  <a:pt x="249097" y="112281"/>
                  <a:pt x="247497" y="110414"/>
                  <a:pt x="245630" y="109881"/>
                </a:cubicBezTo>
                <a:cubicBezTo>
                  <a:pt x="240563" y="108814"/>
                  <a:pt x="229894" y="108281"/>
                  <a:pt x="222160" y="108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0" name="Freeform 230"/>
          <p:cNvSpPr/>
          <p:nvPr/>
        </p:nvSpPr>
        <p:spPr>
          <a:xfrm>
            <a:off x="9876425" y="935143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1" name="Freeform 231"/>
          <p:cNvSpPr/>
          <p:nvPr/>
        </p:nvSpPr>
        <p:spPr>
          <a:xfrm>
            <a:off x="10014172" y="9217013"/>
            <a:ext cx="244830" cy="240564"/>
          </a:xfrm>
          <a:custGeom>
            <a:avLst/>
            <a:gdLst>
              <a:gd name="connsiteX0" fmla="*/ 203226 w 244830"/>
              <a:gd name="connsiteY0" fmla="*/ 115748 h 240564"/>
              <a:gd name="connsiteX1" fmla="*/ 30669 w 244830"/>
              <a:gd name="connsiteY1" fmla="*/ 118415 h 240564"/>
              <a:gd name="connsiteX2" fmla="*/ 2133 w 244830"/>
              <a:gd name="connsiteY2" fmla="*/ 115748 h 240564"/>
              <a:gd name="connsiteX3" fmla="*/ 266 w 244830"/>
              <a:gd name="connsiteY3" fmla="*/ 119215 h 240564"/>
              <a:gd name="connsiteX4" fmla="*/ 1067 w 244830"/>
              <a:gd name="connsiteY4" fmla="*/ 121349 h 240564"/>
              <a:gd name="connsiteX5" fmla="*/ 26403 w 244830"/>
              <a:gd name="connsiteY5" fmla="*/ 134150 h 240564"/>
              <a:gd name="connsiteX6" fmla="*/ 52273 w 244830"/>
              <a:gd name="connsiteY6" fmla="*/ 129084 h 240564"/>
              <a:gd name="connsiteX7" fmla="*/ 209359 w 244830"/>
              <a:gd name="connsiteY7" fmla="*/ 126950 h 240564"/>
              <a:gd name="connsiteX8" fmla="*/ 239497 w 244830"/>
              <a:gd name="connsiteY8" fmla="*/ 128284 h 240564"/>
              <a:gd name="connsiteX9" fmla="*/ 244830 w 244830"/>
              <a:gd name="connsiteY9" fmla="*/ 119482 h 240564"/>
              <a:gd name="connsiteX10" fmla="*/ 241363 w 244830"/>
              <a:gd name="connsiteY10" fmla="*/ 115481 h 240564"/>
              <a:gd name="connsiteX11" fmla="*/ 212560 w 244830"/>
              <a:gd name="connsiteY11" fmla="*/ 111747 h 240564"/>
              <a:gd name="connsiteX13" fmla="*/ 167754 w 244830"/>
              <a:gd name="connsiteY13" fmla="*/ 156820 h 240564"/>
              <a:gd name="connsiteX14" fmla="*/ 78676 w 244830"/>
              <a:gd name="connsiteY14" fmla="*/ 158421 h 240564"/>
              <a:gd name="connsiteX15" fmla="*/ 51206 w 244830"/>
              <a:gd name="connsiteY15" fmla="*/ 155753 h 240564"/>
              <a:gd name="connsiteX16" fmla="*/ 49072 w 244830"/>
              <a:gd name="connsiteY16" fmla="*/ 156820 h 240564"/>
              <a:gd name="connsiteX17" fmla="*/ 47738 w 244830"/>
              <a:gd name="connsiteY17" fmla="*/ 161354 h 240564"/>
              <a:gd name="connsiteX18" fmla="*/ 60807 w 244830"/>
              <a:gd name="connsiteY18" fmla="*/ 169356 h 240564"/>
              <a:gd name="connsiteX19" fmla="*/ 65341 w 244830"/>
              <a:gd name="connsiteY19" fmla="*/ 228829 h 240564"/>
              <a:gd name="connsiteX20" fmla="*/ 67742 w 244830"/>
              <a:gd name="connsiteY20" fmla="*/ 240564 h 240564"/>
              <a:gd name="connsiteX21" fmla="*/ 76809 w 244830"/>
              <a:gd name="connsiteY21" fmla="*/ 240564 h 240564"/>
              <a:gd name="connsiteX22" fmla="*/ 79476 w 244830"/>
              <a:gd name="connsiteY22" fmla="*/ 233897 h 240564"/>
              <a:gd name="connsiteX23" fmla="*/ 185623 w 244830"/>
              <a:gd name="connsiteY23" fmla="*/ 232563 h 240564"/>
              <a:gd name="connsiteX24" fmla="*/ 188557 w 244830"/>
              <a:gd name="connsiteY24" fmla="*/ 225362 h 240564"/>
              <a:gd name="connsiteX25" fmla="*/ 186957 w 244830"/>
              <a:gd name="connsiteY25" fmla="*/ 222428 h 240564"/>
              <a:gd name="connsiteX26" fmla="*/ 182156 w 244830"/>
              <a:gd name="connsiteY26" fmla="*/ 220562 h 240564"/>
              <a:gd name="connsiteX27" fmla="*/ 187757 w 244830"/>
              <a:gd name="connsiteY27" fmla="*/ 169621 h 240564"/>
              <a:gd name="connsiteX28" fmla="*/ 190422 w 244830"/>
              <a:gd name="connsiteY28" fmla="*/ 161087 h 240564"/>
              <a:gd name="connsiteX29" fmla="*/ 189891 w 244830"/>
              <a:gd name="connsiteY29" fmla="*/ 158153 h 240564"/>
              <a:gd name="connsiteX30" fmla="*/ 179755 w 244830"/>
              <a:gd name="connsiteY30" fmla="*/ 153087 h 240564"/>
              <a:gd name="connsiteX31" fmla="*/ 175755 w 244830"/>
              <a:gd name="connsiteY31" fmla="*/ 153087 h 240564"/>
              <a:gd name="connsiteX33" fmla="*/ 78942 w 244830"/>
              <a:gd name="connsiteY33" fmla="*/ 168821 h 240564"/>
              <a:gd name="connsiteX34" fmla="*/ 169888 w 244830"/>
              <a:gd name="connsiteY34" fmla="*/ 167755 h 240564"/>
              <a:gd name="connsiteX35" fmla="*/ 168821 w 244830"/>
              <a:gd name="connsiteY35" fmla="*/ 220562 h 240564"/>
              <a:gd name="connsiteX36" fmla="*/ 163754 w 244830"/>
              <a:gd name="connsiteY36" fmla="*/ 221895 h 240564"/>
              <a:gd name="connsiteX37" fmla="*/ 80010 w 244830"/>
              <a:gd name="connsiteY37" fmla="*/ 223495 h 240564"/>
              <a:gd name="connsiteX39" fmla="*/ 121882 w 244830"/>
              <a:gd name="connsiteY39" fmla="*/ 97079 h 240564"/>
              <a:gd name="connsiteX40" fmla="*/ 182422 w 244830"/>
              <a:gd name="connsiteY40" fmla="*/ 48540 h 240564"/>
              <a:gd name="connsiteX41" fmla="*/ 121882 w 244830"/>
              <a:gd name="connsiteY41" fmla="*/ 0 h 240564"/>
              <a:gd name="connsiteX42" fmla="*/ 61340 w 244830"/>
              <a:gd name="connsiteY42" fmla="*/ 48540 h 240564"/>
              <a:gd name="connsiteX43" fmla="*/ 121882 w 244830"/>
              <a:gd name="connsiteY43" fmla="*/ 97079 h 240564"/>
              <a:gd name="connsiteX45" fmla="*/ 121882 w 244830"/>
              <a:gd name="connsiteY45" fmla="*/ 11202 h 240564"/>
              <a:gd name="connsiteX46" fmla="*/ 165353 w 244830"/>
              <a:gd name="connsiteY46" fmla="*/ 48540 h 240564"/>
              <a:gd name="connsiteX47" fmla="*/ 121882 w 244830"/>
              <a:gd name="connsiteY47" fmla="*/ 85611 h 240564"/>
              <a:gd name="connsiteX48" fmla="*/ 78410 w 244830"/>
              <a:gd name="connsiteY48" fmla="*/ 48540 h 240564"/>
              <a:gd name="connsiteX49" fmla="*/ 121882 w 244830"/>
              <a:gd name="connsiteY49" fmla="*/ 11202 h 2405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0" h="240564">
                <a:moveTo>
                  <a:pt x="203226" y="115748"/>
                </a:moveTo>
                <a:cubicBezTo>
                  <a:pt x="184823" y="116815"/>
                  <a:pt x="46672" y="118682"/>
                  <a:pt x="30669" y="118415"/>
                </a:cubicBezTo>
                <a:cubicBezTo>
                  <a:pt x="22669" y="118415"/>
                  <a:pt x="10668" y="117349"/>
                  <a:pt x="2133" y="115748"/>
                </a:cubicBezTo>
                <a:lnTo>
                  <a:pt x="266" y="119215"/>
                </a:lnTo>
                <a:cubicBezTo>
                  <a:pt x="0" y="120015"/>
                  <a:pt x="266" y="120816"/>
                  <a:pt x="1067" y="121349"/>
                </a:cubicBezTo>
                <a:cubicBezTo>
                  <a:pt x="7468" y="126416"/>
                  <a:pt x="16802" y="131483"/>
                  <a:pt x="26403" y="134150"/>
                </a:cubicBezTo>
                <a:cubicBezTo>
                  <a:pt x="32538" y="132017"/>
                  <a:pt x="45605" y="129617"/>
                  <a:pt x="52273" y="129084"/>
                </a:cubicBezTo>
                <a:cubicBezTo>
                  <a:pt x="66141" y="128284"/>
                  <a:pt x="190691" y="126683"/>
                  <a:pt x="209359" y="126950"/>
                </a:cubicBezTo>
                <a:cubicBezTo>
                  <a:pt x="217360" y="126950"/>
                  <a:pt x="232563" y="127484"/>
                  <a:pt x="239497" y="128284"/>
                </a:cubicBezTo>
                <a:cubicBezTo>
                  <a:pt x="241897" y="127216"/>
                  <a:pt x="244830" y="123749"/>
                  <a:pt x="244830" y="119482"/>
                </a:cubicBezTo>
                <a:cubicBezTo>
                  <a:pt x="244830" y="117615"/>
                  <a:pt x="243497" y="116015"/>
                  <a:pt x="241363" y="115481"/>
                </a:cubicBezTo>
                <a:cubicBezTo>
                  <a:pt x="235496" y="113615"/>
                  <a:pt x="221894" y="112015"/>
                  <a:pt x="212560" y="111747"/>
                </a:cubicBezTo>
                <a:moveTo>
                  <a:pt x="167754" y="156820"/>
                </a:moveTo>
                <a:cubicBezTo>
                  <a:pt x="146151" y="157886"/>
                  <a:pt x="100278" y="158421"/>
                  <a:pt x="78676" y="158421"/>
                </a:cubicBezTo>
                <a:cubicBezTo>
                  <a:pt x="71475" y="157087"/>
                  <a:pt x="58674" y="155753"/>
                  <a:pt x="51206" y="155753"/>
                </a:cubicBezTo>
                <a:cubicBezTo>
                  <a:pt x="49872" y="155753"/>
                  <a:pt x="49340" y="156020"/>
                  <a:pt x="49072" y="156820"/>
                </a:cubicBezTo>
                <a:lnTo>
                  <a:pt x="47738" y="161354"/>
                </a:lnTo>
                <a:cubicBezTo>
                  <a:pt x="52806" y="163488"/>
                  <a:pt x="58141" y="166421"/>
                  <a:pt x="60807" y="169356"/>
                </a:cubicBezTo>
                <a:lnTo>
                  <a:pt x="65341" y="228829"/>
                </a:lnTo>
                <a:cubicBezTo>
                  <a:pt x="65608" y="233096"/>
                  <a:pt x="66408" y="237630"/>
                  <a:pt x="67742" y="240564"/>
                </a:cubicBezTo>
                <a:lnTo>
                  <a:pt x="76809" y="240564"/>
                </a:lnTo>
                <a:cubicBezTo>
                  <a:pt x="78143" y="238697"/>
                  <a:pt x="78942" y="236563"/>
                  <a:pt x="79476" y="233897"/>
                </a:cubicBezTo>
                <a:lnTo>
                  <a:pt x="185623" y="232563"/>
                </a:lnTo>
                <a:cubicBezTo>
                  <a:pt x="187489" y="231496"/>
                  <a:pt x="188557" y="228296"/>
                  <a:pt x="188557" y="225362"/>
                </a:cubicBezTo>
                <a:cubicBezTo>
                  <a:pt x="188557" y="224028"/>
                  <a:pt x="188289" y="222962"/>
                  <a:pt x="186957" y="222428"/>
                </a:cubicBezTo>
                <a:lnTo>
                  <a:pt x="182156" y="220562"/>
                </a:lnTo>
                <a:cubicBezTo>
                  <a:pt x="185089" y="203760"/>
                  <a:pt x="186957" y="185357"/>
                  <a:pt x="187757" y="169621"/>
                </a:cubicBezTo>
                <a:lnTo>
                  <a:pt x="190422" y="161087"/>
                </a:lnTo>
                <a:cubicBezTo>
                  <a:pt x="190691" y="160020"/>
                  <a:pt x="190691" y="158687"/>
                  <a:pt x="189891" y="158153"/>
                </a:cubicBezTo>
                <a:cubicBezTo>
                  <a:pt x="187757" y="156820"/>
                  <a:pt x="182690" y="154153"/>
                  <a:pt x="179755" y="153087"/>
                </a:cubicBezTo>
                <a:cubicBezTo>
                  <a:pt x="178688" y="152553"/>
                  <a:pt x="176822" y="152553"/>
                  <a:pt x="175755" y="153087"/>
                </a:cubicBezTo>
                <a:moveTo>
                  <a:pt x="78942" y="168821"/>
                </a:moveTo>
                <a:cubicBezTo>
                  <a:pt x="106947" y="168288"/>
                  <a:pt x="141350" y="167755"/>
                  <a:pt x="169888" y="167755"/>
                </a:cubicBezTo>
                <a:lnTo>
                  <a:pt x="168821" y="220562"/>
                </a:lnTo>
                <a:lnTo>
                  <a:pt x="163754" y="221895"/>
                </a:lnTo>
                <a:cubicBezTo>
                  <a:pt x="144818" y="222962"/>
                  <a:pt x="103746" y="223762"/>
                  <a:pt x="80010" y="223495"/>
                </a:cubicBezTo>
                <a:moveTo>
                  <a:pt x="121882" y="97079"/>
                </a:moveTo>
                <a:cubicBezTo>
                  <a:pt x="156285" y="97079"/>
                  <a:pt x="182422" y="77877"/>
                  <a:pt x="182422" y="48540"/>
                </a:cubicBezTo>
                <a:cubicBezTo>
                  <a:pt x="182422" y="19203"/>
                  <a:pt x="156285" y="0"/>
                  <a:pt x="121882" y="0"/>
                </a:cubicBezTo>
                <a:cubicBezTo>
                  <a:pt x="87477" y="0"/>
                  <a:pt x="61340" y="19203"/>
                  <a:pt x="61340" y="48540"/>
                </a:cubicBezTo>
                <a:cubicBezTo>
                  <a:pt x="61340" y="77877"/>
                  <a:pt x="87477" y="97079"/>
                  <a:pt x="121882" y="97079"/>
                </a:cubicBezTo>
                <a:moveTo>
                  <a:pt x="121882" y="11202"/>
                </a:moveTo>
                <a:cubicBezTo>
                  <a:pt x="146151" y="11202"/>
                  <a:pt x="165353" y="24803"/>
                  <a:pt x="165353" y="48540"/>
                </a:cubicBezTo>
                <a:cubicBezTo>
                  <a:pt x="165353" y="72276"/>
                  <a:pt x="146151" y="85611"/>
                  <a:pt x="121882" y="85611"/>
                </a:cubicBezTo>
                <a:cubicBezTo>
                  <a:pt x="97879" y="85611"/>
                  <a:pt x="78410" y="72276"/>
                  <a:pt x="78410" y="48540"/>
                </a:cubicBezTo>
                <a:cubicBezTo>
                  <a:pt x="78410" y="24803"/>
                  <a:pt x="97879" y="11202"/>
                  <a:pt x="121882" y="112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2" name="Freeform 232"/>
          <p:cNvSpPr/>
          <p:nvPr/>
        </p:nvSpPr>
        <p:spPr>
          <a:xfrm>
            <a:off x="10275537" y="9202878"/>
            <a:ext cx="197625" cy="258700"/>
          </a:xfrm>
          <a:custGeom>
            <a:avLst/>
            <a:gdLst>
              <a:gd name="connsiteX0" fmla="*/ 177357 w 197625"/>
              <a:gd name="connsiteY0" fmla="*/ 165888 h 258700"/>
              <a:gd name="connsiteX1" fmla="*/ 68008 w 197625"/>
              <a:gd name="connsiteY1" fmla="*/ 168288 h 258700"/>
              <a:gd name="connsiteX2" fmla="*/ 42938 w 197625"/>
              <a:gd name="connsiteY2" fmla="*/ 165888 h 258700"/>
              <a:gd name="connsiteX3" fmla="*/ 41339 w 197625"/>
              <a:gd name="connsiteY3" fmla="*/ 169088 h 258700"/>
              <a:gd name="connsiteX4" fmla="*/ 42139 w 197625"/>
              <a:gd name="connsiteY4" fmla="*/ 171488 h 258700"/>
              <a:gd name="connsiteX5" fmla="*/ 64541 w 197625"/>
              <a:gd name="connsiteY5" fmla="*/ 182956 h 258700"/>
              <a:gd name="connsiteX6" fmla="*/ 87478 w 197625"/>
              <a:gd name="connsiteY6" fmla="*/ 178689 h 258700"/>
              <a:gd name="connsiteX7" fmla="*/ 177357 w 197625"/>
              <a:gd name="connsiteY7" fmla="*/ 177356 h 258700"/>
              <a:gd name="connsiteX8" fmla="*/ 177357 w 197625"/>
              <a:gd name="connsiteY8" fmla="*/ 224028 h 258700"/>
              <a:gd name="connsiteX9" fmla="*/ 178688 w 197625"/>
              <a:gd name="connsiteY9" fmla="*/ 258700 h 258700"/>
              <a:gd name="connsiteX10" fmla="*/ 188824 w 197625"/>
              <a:gd name="connsiteY10" fmla="*/ 258700 h 258700"/>
              <a:gd name="connsiteX11" fmla="*/ 193357 w 197625"/>
              <a:gd name="connsiteY11" fmla="*/ 219761 h 258700"/>
              <a:gd name="connsiteX12" fmla="*/ 194157 w 197625"/>
              <a:gd name="connsiteY12" fmla="*/ 178956 h 258700"/>
              <a:gd name="connsiteX13" fmla="*/ 197091 w 197625"/>
              <a:gd name="connsiteY13" fmla="*/ 171488 h 258700"/>
              <a:gd name="connsiteX14" fmla="*/ 196825 w 197625"/>
              <a:gd name="connsiteY14" fmla="*/ 168554 h 258700"/>
              <a:gd name="connsiteX15" fmla="*/ 187757 w 197625"/>
              <a:gd name="connsiteY15" fmla="*/ 162687 h 258700"/>
              <a:gd name="connsiteX16" fmla="*/ 183757 w 197625"/>
              <a:gd name="connsiteY16" fmla="*/ 162687 h 258700"/>
              <a:gd name="connsiteX18" fmla="*/ 131483 w 197625"/>
              <a:gd name="connsiteY18" fmla="*/ 136817 h 258700"/>
              <a:gd name="connsiteX19" fmla="*/ 137351 w 197625"/>
              <a:gd name="connsiteY19" fmla="*/ 140818 h 258700"/>
              <a:gd name="connsiteX20" fmla="*/ 145351 w 197625"/>
              <a:gd name="connsiteY20" fmla="*/ 136817 h 258700"/>
              <a:gd name="connsiteX21" fmla="*/ 143218 w 197625"/>
              <a:gd name="connsiteY21" fmla="*/ 129883 h 258700"/>
              <a:gd name="connsiteX22" fmla="*/ 129616 w 197625"/>
              <a:gd name="connsiteY22" fmla="*/ 111747 h 258700"/>
              <a:gd name="connsiteX23" fmla="*/ 118682 w 197625"/>
              <a:gd name="connsiteY23" fmla="*/ 108014 h 258700"/>
              <a:gd name="connsiteX24" fmla="*/ 80010 w 197625"/>
              <a:gd name="connsiteY24" fmla="*/ 76810 h 258700"/>
              <a:gd name="connsiteX25" fmla="*/ 96013 w 197625"/>
              <a:gd name="connsiteY25" fmla="*/ 41339 h 258700"/>
              <a:gd name="connsiteX26" fmla="*/ 96546 w 197625"/>
              <a:gd name="connsiteY26" fmla="*/ 36005 h 258700"/>
              <a:gd name="connsiteX27" fmla="*/ 93611 w 197625"/>
              <a:gd name="connsiteY27" fmla="*/ 31204 h 258700"/>
              <a:gd name="connsiteX28" fmla="*/ 66942 w 197625"/>
              <a:gd name="connsiteY28" fmla="*/ 20536 h 258700"/>
              <a:gd name="connsiteX29" fmla="*/ 64008 w 197625"/>
              <a:gd name="connsiteY29" fmla="*/ 21336 h 258700"/>
              <a:gd name="connsiteX30" fmla="*/ 61341 w 197625"/>
              <a:gd name="connsiteY30" fmla="*/ 26404 h 258700"/>
              <a:gd name="connsiteX31" fmla="*/ 76543 w 197625"/>
              <a:gd name="connsiteY31" fmla="*/ 41339 h 258700"/>
              <a:gd name="connsiteX32" fmla="*/ 1067 w 197625"/>
              <a:gd name="connsiteY32" fmla="*/ 147752 h 258700"/>
              <a:gd name="connsiteX33" fmla="*/ 533 w 197625"/>
              <a:gd name="connsiteY33" fmla="*/ 150153 h 258700"/>
              <a:gd name="connsiteX34" fmla="*/ 2935 w 197625"/>
              <a:gd name="connsiteY34" fmla="*/ 152553 h 258700"/>
              <a:gd name="connsiteX35" fmla="*/ 5600 w 197625"/>
              <a:gd name="connsiteY35" fmla="*/ 152286 h 258700"/>
              <a:gd name="connsiteX36" fmla="*/ 74143 w 197625"/>
              <a:gd name="connsiteY36" fmla="*/ 86144 h 258700"/>
              <a:gd name="connsiteX38" fmla="*/ 178957 w 197625"/>
              <a:gd name="connsiteY38" fmla="*/ 118148 h 258700"/>
              <a:gd name="connsiteX39" fmla="*/ 180022 w 197625"/>
              <a:gd name="connsiteY39" fmla="*/ 154686 h 258700"/>
              <a:gd name="connsiteX40" fmla="*/ 189624 w 197625"/>
              <a:gd name="connsiteY40" fmla="*/ 154686 h 258700"/>
              <a:gd name="connsiteX41" fmla="*/ 195225 w 197625"/>
              <a:gd name="connsiteY41" fmla="*/ 112547 h 258700"/>
              <a:gd name="connsiteX42" fmla="*/ 195225 w 197625"/>
              <a:gd name="connsiteY42" fmla="*/ 25070 h 258700"/>
              <a:gd name="connsiteX43" fmla="*/ 195757 w 197625"/>
              <a:gd name="connsiteY43" fmla="*/ 11468 h 258700"/>
              <a:gd name="connsiteX44" fmla="*/ 192824 w 197625"/>
              <a:gd name="connsiteY44" fmla="*/ 6400 h 258700"/>
              <a:gd name="connsiteX45" fmla="*/ 160554 w 197625"/>
              <a:gd name="connsiteY45" fmla="*/ 0 h 258700"/>
              <a:gd name="connsiteX46" fmla="*/ 157886 w 197625"/>
              <a:gd name="connsiteY46" fmla="*/ 1334 h 258700"/>
              <a:gd name="connsiteX47" fmla="*/ 156019 w 197625"/>
              <a:gd name="connsiteY47" fmla="*/ 7201 h 258700"/>
              <a:gd name="connsiteX48" fmla="*/ 178957 w 197625"/>
              <a:gd name="connsiteY48" fmla="*/ 20269 h 258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197625" h="258700">
                <a:moveTo>
                  <a:pt x="177357" y="165888"/>
                </a:moveTo>
                <a:cubicBezTo>
                  <a:pt x="160286" y="166954"/>
                  <a:pt x="80810" y="168288"/>
                  <a:pt x="68008" y="168288"/>
                </a:cubicBezTo>
                <a:cubicBezTo>
                  <a:pt x="61075" y="168288"/>
                  <a:pt x="50673" y="167487"/>
                  <a:pt x="42938" y="165888"/>
                </a:cubicBezTo>
                <a:lnTo>
                  <a:pt x="41339" y="169088"/>
                </a:lnTo>
                <a:cubicBezTo>
                  <a:pt x="41072" y="170155"/>
                  <a:pt x="41339" y="170955"/>
                  <a:pt x="42139" y="171488"/>
                </a:cubicBezTo>
                <a:cubicBezTo>
                  <a:pt x="48273" y="176023"/>
                  <a:pt x="56541" y="180290"/>
                  <a:pt x="64541" y="182956"/>
                </a:cubicBezTo>
                <a:cubicBezTo>
                  <a:pt x="70141" y="180822"/>
                  <a:pt x="81611" y="178956"/>
                  <a:pt x="87478" y="178689"/>
                </a:cubicBezTo>
                <a:cubicBezTo>
                  <a:pt x="99213" y="177889"/>
                  <a:pt x="157886" y="177089"/>
                  <a:pt x="177357" y="177356"/>
                </a:cubicBezTo>
                <a:lnTo>
                  <a:pt x="177357" y="224028"/>
                </a:lnTo>
                <a:cubicBezTo>
                  <a:pt x="177357" y="233629"/>
                  <a:pt x="177622" y="249365"/>
                  <a:pt x="178688" y="258700"/>
                </a:cubicBezTo>
                <a:lnTo>
                  <a:pt x="188824" y="258700"/>
                </a:lnTo>
                <a:cubicBezTo>
                  <a:pt x="191491" y="248297"/>
                  <a:pt x="193357" y="230962"/>
                  <a:pt x="193357" y="219761"/>
                </a:cubicBezTo>
                <a:lnTo>
                  <a:pt x="194157" y="178956"/>
                </a:lnTo>
                <a:lnTo>
                  <a:pt x="197091" y="171488"/>
                </a:lnTo>
                <a:cubicBezTo>
                  <a:pt x="197625" y="170421"/>
                  <a:pt x="197625" y="169355"/>
                  <a:pt x="196825" y="168554"/>
                </a:cubicBezTo>
                <a:cubicBezTo>
                  <a:pt x="194957" y="166954"/>
                  <a:pt x="190157" y="164021"/>
                  <a:pt x="187757" y="162687"/>
                </a:cubicBezTo>
                <a:cubicBezTo>
                  <a:pt x="186691" y="162154"/>
                  <a:pt x="185089" y="162154"/>
                  <a:pt x="183757" y="162687"/>
                </a:cubicBezTo>
                <a:moveTo>
                  <a:pt x="131483" y="136817"/>
                </a:moveTo>
                <a:cubicBezTo>
                  <a:pt x="133350" y="138418"/>
                  <a:pt x="136017" y="140551"/>
                  <a:pt x="137351" y="140818"/>
                </a:cubicBezTo>
                <a:cubicBezTo>
                  <a:pt x="140018" y="141351"/>
                  <a:pt x="144285" y="139750"/>
                  <a:pt x="145351" y="136817"/>
                </a:cubicBezTo>
                <a:cubicBezTo>
                  <a:pt x="145619" y="135217"/>
                  <a:pt x="145085" y="133083"/>
                  <a:pt x="143218" y="129883"/>
                </a:cubicBezTo>
                <a:cubicBezTo>
                  <a:pt x="140551" y="125082"/>
                  <a:pt x="134683" y="117348"/>
                  <a:pt x="129616" y="111747"/>
                </a:cubicBezTo>
                <a:lnTo>
                  <a:pt x="118682" y="108014"/>
                </a:lnTo>
                <a:lnTo>
                  <a:pt x="80010" y="76810"/>
                </a:lnTo>
                <a:cubicBezTo>
                  <a:pt x="87210" y="65075"/>
                  <a:pt x="92545" y="53074"/>
                  <a:pt x="96013" y="41339"/>
                </a:cubicBezTo>
                <a:cubicBezTo>
                  <a:pt x="96279" y="40005"/>
                  <a:pt x="96546" y="38138"/>
                  <a:pt x="96546" y="36005"/>
                </a:cubicBezTo>
                <a:cubicBezTo>
                  <a:pt x="96546" y="33872"/>
                  <a:pt x="95745" y="32538"/>
                  <a:pt x="93611" y="31204"/>
                </a:cubicBezTo>
                <a:cubicBezTo>
                  <a:pt x="88812" y="27737"/>
                  <a:pt x="75476" y="22403"/>
                  <a:pt x="66942" y="20536"/>
                </a:cubicBezTo>
                <a:cubicBezTo>
                  <a:pt x="65342" y="20269"/>
                  <a:pt x="64541" y="20536"/>
                  <a:pt x="64008" y="21336"/>
                </a:cubicBezTo>
                <a:lnTo>
                  <a:pt x="61341" y="26404"/>
                </a:lnTo>
                <a:cubicBezTo>
                  <a:pt x="67742" y="30137"/>
                  <a:pt x="74143" y="36271"/>
                  <a:pt x="76543" y="41339"/>
                </a:cubicBezTo>
                <a:cubicBezTo>
                  <a:pt x="66408" y="75743"/>
                  <a:pt x="38138" y="116281"/>
                  <a:pt x="1067" y="147752"/>
                </a:cubicBezTo>
                <a:cubicBezTo>
                  <a:pt x="267" y="148552"/>
                  <a:pt x="0" y="149352"/>
                  <a:pt x="533" y="150153"/>
                </a:cubicBezTo>
                <a:lnTo>
                  <a:pt x="2935" y="152553"/>
                </a:lnTo>
                <a:cubicBezTo>
                  <a:pt x="3735" y="153086"/>
                  <a:pt x="4535" y="153086"/>
                  <a:pt x="5600" y="152286"/>
                </a:cubicBezTo>
                <a:cubicBezTo>
                  <a:pt x="34404" y="133350"/>
                  <a:pt x="57607" y="110148"/>
                  <a:pt x="74143" y="86144"/>
                </a:cubicBezTo>
                <a:moveTo>
                  <a:pt x="178957" y="118148"/>
                </a:moveTo>
                <a:cubicBezTo>
                  <a:pt x="178957" y="128016"/>
                  <a:pt x="178957" y="145618"/>
                  <a:pt x="180022" y="154686"/>
                </a:cubicBezTo>
                <a:lnTo>
                  <a:pt x="189624" y="154686"/>
                </a:lnTo>
                <a:cubicBezTo>
                  <a:pt x="193357" y="144818"/>
                  <a:pt x="195225" y="128550"/>
                  <a:pt x="195225" y="112547"/>
                </a:cubicBezTo>
                <a:lnTo>
                  <a:pt x="195225" y="25070"/>
                </a:lnTo>
                <a:lnTo>
                  <a:pt x="195757" y="11468"/>
                </a:lnTo>
                <a:cubicBezTo>
                  <a:pt x="195757" y="9068"/>
                  <a:pt x="194957" y="7201"/>
                  <a:pt x="192824" y="6400"/>
                </a:cubicBezTo>
                <a:cubicBezTo>
                  <a:pt x="185357" y="3734"/>
                  <a:pt x="169622" y="267"/>
                  <a:pt x="160554" y="0"/>
                </a:cubicBezTo>
                <a:cubicBezTo>
                  <a:pt x="158686" y="0"/>
                  <a:pt x="158153" y="267"/>
                  <a:pt x="157886" y="1334"/>
                </a:cubicBezTo>
                <a:lnTo>
                  <a:pt x="156019" y="7201"/>
                </a:lnTo>
                <a:cubicBezTo>
                  <a:pt x="165354" y="10135"/>
                  <a:pt x="173889" y="14669"/>
                  <a:pt x="178957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3" name="Freeform 233"/>
          <p:cNvSpPr/>
          <p:nvPr/>
        </p:nvSpPr>
        <p:spPr>
          <a:xfrm>
            <a:off x="10585828" y="9202878"/>
            <a:ext cx="237630" cy="253099"/>
          </a:xfrm>
          <a:custGeom>
            <a:avLst/>
            <a:gdLst>
              <a:gd name="connsiteX0" fmla="*/ 202158 w 237630"/>
              <a:gd name="connsiteY0" fmla="*/ 84544 h 253099"/>
              <a:gd name="connsiteX1" fmla="*/ 182423 w 237630"/>
              <a:gd name="connsiteY1" fmla="*/ 85344 h 253099"/>
              <a:gd name="connsiteX2" fmla="*/ 182423 w 237630"/>
              <a:gd name="connsiteY2" fmla="*/ 25070 h 253099"/>
              <a:gd name="connsiteX3" fmla="*/ 182956 w 237630"/>
              <a:gd name="connsiteY3" fmla="*/ 11468 h 253099"/>
              <a:gd name="connsiteX4" fmla="*/ 180023 w 237630"/>
              <a:gd name="connsiteY4" fmla="*/ 6400 h 253099"/>
              <a:gd name="connsiteX5" fmla="*/ 147751 w 237630"/>
              <a:gd name="connsiteY5" fmla="*/ 0 h 253099"/>
              <a:gd name="connsiteX6" fmla="*/ 145086 w 237630"/>
              <a:gd name="connsiteY6" fmla="*/ 1334 h 253099"/>
              <a:gd name="connsiteX7" fmla="*/ 143218 w 237630"/>
              <a:gd name="connsiteY7" fmla="*/ 7201 h 253099"/>
              <a:gd name="connsiteX8" fmla="*/ 166154 w 237630"/>
              <a:gd name="connsiteY8" fmla="*/ 20269 h 253099"/>
              <a:gd name="connsiteX9" fmla="*/ 166154 w 237630"/>
              <a:gd name="connsiteY9" fmla="*/ 101879 h 253099"/>
              <a:gd name="connsiteX10" fmla="*/ 40005 w 237630"/>
              <a:gd name="connsiteY10" fmla="*/ 121082 h 253099"/>
              <a:gd name="connsiteX11" fmla="*/ 35471 w 237630"/>
              <a:gd name="connsiteY11" fmla="*/ 116548 h 253099"/>
              <a:gd name="connsiteX12" fmla="*/ 35471 w 237630"/>
              <a:gd name="connsiteY12" fmla="*/ 52007 h 253099"/>
              <a:gd name="connsiteX13" fmla="*/ 35737 w 237630"/>
              <a:gd name="connsiteY13" fmla="*/ 39472 h 253099"/>
              <a:gd name="connsiteX14" fmla="*/ 32004 w 237630"/>
              <a:gd name="connsiteY14" fmla="*/ 34672 h 253099"/>
              <a:gd name="connsiteX15" fmla="*/ 3733 w 237630"/>
              <a:gd name="connsiteY15" fmla="*/ 32538 h 253099"/>
              <a:gd name="connsiteX16" fmla="*/ 1067 w 237630"/>
              <a:gd name="connsiteY16" fmla="*/ 33872 h 253099"/>
              <a:gd name="connsiteX17" fmla="*/ 0 w 237630"/>
              <a:gd name="connsiteY17" fmla="*/ 39738 h 253099"/>
              <a:gd name="connsiteX18" fmla="*/ 18669 w 237630"/>
              <a:gd name="connsiteY18" fmla="*/ 47740 h 253099"/>
              <a:gd name="connsiteX19" fmla="*/ 18669 w 237630"/>
              <a:gd name="connsiteY19" fmla="*/ 112014 h 253099"/>
              <a:gd name="connsiteX20" fmla="*/ 19736 w 237630"/>
              <a:gd name="connsiteY20" fmla="*/ 123482 h 253099"/>
              <a:gd name="connsiteX21" fmla="*/ 35205 w 237630"/>
              <a:gd name="connsiteY21" fmla="*/ 135751 h 253099"/>
              <a:gd name="connsiteX22" fmla="*/ 43472 w 237630"/>
              <a:gd name="connsiteY22" fmla="*/ 135217 h 253099"/>
              <a:gd name="connsiteX23" fmla="*/ 166154 w 237630"/>
              <a:gd name="connsiteY23" fmla="*/ 110681 h 253099"/>
              <a:gd name="connsiteX24" fmla="*/ 166154 w 237630"/>
              <a:gd name="connsiteY24" fmla="*/ 116815 h 253099"/>
              <a:gd name="connsiteX25" fmla="*/ 167221 w 237630"/>
              <a:gd name="connsiteY25" fmla="*/ 153353 h 253099"/>
              <a:gd name="connsiteX26" fmla="*/ 177089 w 237630"/>
              <a:gd name="connsiteY26" fmla="*/ 153353 h 253099"/>
              <a:gd name="connsiteX27" fmla="*/ 182423 w 237630"/>
              <a:gd name="connsiteY27" fmla="*/ 111214 h 253099"/>
              <a:gd name="connsiteX28" fmla="*/ 182423 w 237630"/>
              <a:gd name="connsiteY28" fmla="*/ 95212 h 253099"/>
              <a:gd name="connsiteX29" fmla="*/ 229895 w 237630"/>
              <a:gd name="connsiteY29" fmla="*/ 94679 h 253099"/>
              <a:gd name="connsiteX30" fmla="*/ 234430 w 237630"/>
              <a:gd name="connsiteY30" fmla="*/ 93612 h 253099"/>
              <a:gd name="connsiteX31" fmla="*/ 237630 w 237630"/>
              <a:gd name="connsiteY31" fmla="*/ 85078 h 253099"/>
              <a:gd name="connsiteX32" fmla="*/ 234162 w 237630"/>
              <a:gd name="connsiteY32" fmla="*/ 80810 h 253099"/>
              <a:gd name="connsiteX33" fmla="*/ 210693 w 237630"/>
              <a:gd name="connsiteY33" fmla="*/ 79477 h 253099"/>
              <a:gd name="connsiteX35" fmla="*/ 161620 w 237630"/>
              <a:gd name="connsiteY35" fmla="*/ 163487 h 253099"/>
              <a:gd name="connsiteX36" fmla="*/ 78942 w 237630"/>
              <a:gd name="connsiteY36" fmla="*/ 165621 h 253099"/>
              <a:gd name="connsiteX37" fmla="*/ 51739 w 237630"/>
              <a:gd name="connsiteY37" fmla="*/ 162954 h 253099"/>
              <a:gd name="connsiteX38" fmla="*/ 49340 w 237630"/>
              <a:gd name="connsiteY38" fmla="*/ 164021 h 253099"/>
              <a:gd name="connsiteX39" fmla="*/ 48273 w 237630"/>
              <a:gd name="connsiteY39" fmla="*/ 168554 h 253099"/>
              <a:gd name="connsiteX40" fmla="*/ 61342 w 237630"/>
              <a:gd name="connsiteY40" fmla="*/ 176556 h 253099"/>
              <a:gd name="connsiteX41" fmla="*/ 66142 w 237630"/>
              <a:gd name="connsiteY41" fmla="*/ 241097 h 253099"/>
              <a:gd name="connsiteX42" fmla="*/ 68542 w 237630"/>
              <a:gd name="connsiteY42" fmla="*/ 253099 h 253099"/>
              <a:gd name="connsiteX43" fmla="*/ 77609 w 237630"/>
              <a:gd name="connsiteY43" fmla="*/ 253099 h 253099"/>
              <a:gd name="connsiteX44" fmla="*/ 80276 w 237630"/>
              <a:gd name="connsiteY44" fmla="*/ 246164 h 253099"/>
              <a:gd name="connsiteX45" fmla="*/ 178955 w 237630"/>
              <a:gd name="connsiteY45" fmla="*/ 244564 h 253099"/>
              <a:gd name="connsiteX46" fmla="*/ 181889 w 237630"/>
              <a:gd name="connsiteY46" fmla="*/ 237096 h 253099"/>
              <a:gd name="connsiteX47" fmla="*/ 180289 w 237630"/>
              <a:gd name="connsiteY47" fmla="*/ 234162 h 253099"/>
              <a:gd name="connsiteX48" fmla="*/ 175489 w 237630"/>
              <a:gd name="connsiteY48" fmla="*/ 232296 h 253099"/>
              <a:gd name="connsiteX49" fmla="*/ 181623 w 237630"/>
              <a:gd name="connsiteY49" fmla="*/ 176288 h 253099"/>
              <a:gd name="connsiteX50" fmla="*/ 184290 w 237630"/>
              <a:gd name="connsiteY50" fmla="*/ 167754 h 253099"/>
              <a:gd name="connsiteX51" fmla="*/ 183490 w 237630"/>
              <a:gd name="connsiteY51" fmla="*/ 165088 h 253099"/>
              <a:gd name="connsiteX52" fmla="*/ 173622 w 237630"/>
              <a:gd name="connsiteY52" fmla="*/ 159754 h 253099"/>
              <a:gd name="connsiteX53" fmla="*/ 169621 w 237630"/>
              <a:gd name="connsiteY53" fmla="*/ 159754 h 253099"/>
              <a:gd name="connsiteX55" fmla="*/ 162420 w 237630"/>
              <a:gd name="connsiteY55" fmla="*/ 232563 h 253099"/>
              <a:gd name="connsiteX56" fmla="*/ 157087 w 237630"/>
              <a:gd name="connsiteY56" fmla="*/ 233897 h 253099"/>
              <a:gd name="connsiteX57" fmla="*/ 80811 w 237630"/>
              <a:gd name="connsiteY57" fmla="*/ 235496 h 253099"/>
              <a:gd name="connsiteX58" fmla="*/ 79477 w 237630"/>
              <a:gd name="connsiteY58" fmla="*/ 176288 h 253099"/>
              <a:gd name="connsiteX59" fmla="*/ 163488 w 237630"/>
              <a:gd name="connsiteY59" fmla="*/ 174689 h 2530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37630" h="253099">
                <a:moveTo>
                  <a:pt x="202158" y="84544"/>
                </a:moveTo>
                <a:lnTo>
                  <a:pt x="182423" y="85344"/>
                </a:lnTo>
                <a:lnTo>
                  <a:pt x="182423" y="25070"/>
                </a:lnTo>
                <a:lnTo>
                  <a:pt x="182956" y="11468"/>
                </a:lnTo>
                <a:cubicBezTo>
                  <a:pt x="182956" y="9068"/>
                  <a:pt x="182156" y="7201"/>
                  <a:pt x="180023" y="6400"/>
                </a:cubicBezTo>
                <a:cubicBezTo>
                  <a:pt x="172822" y="3734"/>
                  <a:pt x="156820" y="267"/>
                  <a:pt x="147751" y="0"/>
                </a:cubicBezTo>
                <a:cubicBezTo>
                  <a:pt x="145886" y="0"/>
                  <a:pt x="145352" y="267"/>
                  <a:pt x="145086" y="1334"/>
                </a:cubicBezTo>
                <a:lnTo>
                  <a:pt x="143218" y="7201"/>
                </a:lnTo>
                <a:cubicBezTo>
                  <a:pt x="152819" y="10135"/>
                  <a:pt x="161086" y="14669"/>
                  <a:pt x="166154" y="20269"/>
                </a:cubicBezTo>
                <a:lnTo>
                  <a:pt x="166154" y="101879"/>
                </a:lnTo>
                <a:cubicBezTo>
                  <a:pt x="130150" y="112547"/>
                  <a:pt x="73342" y="120282"/>
                  <a:pt x="40005" y="121082"/>
                </a:cubicBezTo>
                <a:cubicBezTo>
                  <a:pt x="36539" y="121082"/>
                  <a:pt x="35471" y="119749"/>
                  <a:pt x="35471" y="116548"/>
                </a:cubicBezTo>
                <a:lnTo>
                  <a:pt x="35471" y="52007"/>
                </a:lnTo>
                <a:lnTo>
                  <a:pt x="35737" y="39472"/>
                </a:lnTo>
                <a:cubicBezTo>
                  <a:pt x="35737" y="36805"/>
                  <a:pt x="34405" y="35204"/>
                  <a:pt x="32004" y="34672"/>
                </a:cubicBezTo>
                <a:cubicBezTo>
                  <a:pt x="25871" y="33338"/>
                  <a:pt x="11736" y="32538"/>
                  <a:pt x="3733" y="32538"/>
                </a:cubicBezTo>
                <a:cubicBezTo>
                  <a:pt x="2400" y="32538"/>
                  <a:pt x="1333" y="32804"/>
                  <a:pt x="1067" y="33872"/>
                </a:cubicBezTo>
                <a:lnTo>
                  <a:pt x="0" y="39738"/>
                </a:lnTo>
                <a:cubicBezTo>
                  <a:pt x="6934" y="41606"/>
                  <a:pt x="14401" y="44539"/>
                  <a:pt x="18669" y="47740"/>
                </a:cubicBezTo>
                <a:lnTo>
                  <a:pt x="18669" y="112014"/>
                </a:lnTo>
                <a:cubicBezTo>
                  <a:pt x="18669" y="117081"/>
                  <a:pt x="18936" y="121082"/>
                  <a:pt x="19736" y="123482"/>
                </a:cubicBezTo>
                <a:cubicBezTo>
                  <a:pt x="22136" y="130683"/>
                  <a:pt x="27203" y="135751"/>
                  <a:pt x="35205" y="135751"/>
                </a:cubicBezTo>
                <a:cubicBezTo>
                  <a:pt x="37605" y="135751"/>
                  <a:pt x="40539" y="135484"/>
                  <a:pt x="43472" y="135217"/>
                </a:cubicBezTo>
                <a:cubicBezTo>
                  <a:pt x="78143" y="132550"/>
                  <a:pt x="128817" y="123216"/>
                  <a:pt x="166154" y="110681"/>
                </a:cubicBezTo>
                <a:lnTo>
                  <a:pt x="166154" y="116815"/>
                </a:lnTo>
                <a:cubicBezTo>
                  <a:pt x="166154" y="126950"/>
                  <a:pt x="166154" y="144285"/>
                  <a:pt x="167221" y="153353"/>
                </a:cubicBezTo>
                <a:lnTo>
                  <a:pt x="177089" y="153353"/>
                </a:lnTo>
                <a:cubicBezTo>
                  <a:pt x="180556" y="143752"/>
                  <a:pt x="182423" y="127483"/>
                  <a:pt x="182423" y="111214"/>
                </a:cubicBezTo>
                <a:lnTo>
                  <a:pt x="182423" y="95212"/>
                </a:lnTo>
                <a:lnTo>
                  <a:pt x="229895" y="94679"/>
                </a:lnTo>
                <a:cubicBezTo>
                  <a:pt x="231229" y="94679"/>
                  <a:pt x="233096" y="94145"/>
                  <a:pt x="234430" y="93612"/>
                </a:cubicBezTo>
                <a:cubicBezTo>
                  <a:pt x="236030" y="92545"/>
                  <a:pt x="237630" y="89344"/>
                  <a:pt x="237630" y="85078"/>
                </a:cubicBezTo>
                <a:cubicBezTo>
                  <a:pt x="237630" y="83210"/>
                  <a:pt x="236030" y="81610"/>
                  <a:pt x="234162" y="80810"/>
                </a:cubicBezTo>
                <a:cubicBezTo>
                  <a:pt x="229095" y="79743"/>
                  <a:pt x="218427" y="79210"/>
                  <a:pt x="210693" y="79477"/>
                </a:cubicBezTo>
                <a:moveTo>
                  <a:pt x="161620" y="163487"/>
                </a:moveTo>
                <a:cubicBezTo>
                  <a:pt x="141351" y="164821"/>
                  <a:pt x="99213" y="165353"/>
                  <a:pt x="78942" y="165621"/>
                </a:cubicBezTo>
                <a:cubicBezTo>
                  <a:pt x="72010" y="164287"/>
                  <a:pt x="59208" y="162954"/>
                  <a:pt x="51739" y="162954"/>
                </a:cubicBezTo>
                <a:cubicBezTo>
                  <a:pt x="50406" y="162954"/>
                  <a:pt x="49606" y="163220"/>
                  <a:pt x="49340" y="164021"/>
                </a:cubicBezTo>
                <a:lnTo>
                  <a:pt x="48273" y="168554"/>
                </a:lnTo>
                <a:cubicBezTo>
                  <a:pt x="53339" y="170688"/>
                  <a:pt x="58674" y="173622"/>
                  <a:pt x="61342" y="176556"/>
                </a:cubicBezTo>
                <a:lnTo>
                  <a:pt x="66142" y="241097"/>
                </a:lnTo>
                <a:cubicBezTo>
                  <a:pt x="66408" y="245364"/>
                  <a:pt x="67208" y="249898"/>
                  <a:pt x="68542" y="253099"/>
                </a:cubicBezTo>
                <a:lnTo>
                  <a:pt x="77609" y="253099"/>
                </a:lnTo>
                <a:cubicBezTo>
                  <a:pt x="78942" y="251232"/>
                  <a:pt x="79742" y="249098"/>
                  <a:pt x="80276" y="246164"/>
                </a:cubicBezTo>
                <a:lnTo>
                  <a:pt x="178955" y="244564"/>
                </a:lnTo>
                <a:cubicBezTo>
                  <a:pt x="180556" y="243231"/>
                  <a:pt x="181889" y="240297"/>
                  <a:pt x="181889" y="237096"/>
                </a:cubicBezTo>
                <a:cubicBezTo>
                  <a:pt x="181889" y="235763"/>
                  <a:pt x="181356" y="234963"/>
                  <a:pt x="180289" y="234162"/>
                </a:cubicBezTo>
                <a:lnTo>
                  <a:pt x="175489" y="232296"/>
                </a:lnTo>
                <a:cubicBezTo>
                  <a:pt x="178423" y="214160"/>
                  <a:pt x="180823" y="193625"/>
                  <a:pt x="181623" y="176288"/>
                </a:cubicBezTo>
                <a:lnTo>
                  <a:pt x="184290" y="167754"/>
                </a:lnTo>
                <a:cubicBezTo>
                  <a:pt x="184556" y="166688"/>
                  <a:pt x="184556" y="165621"/>
                  <a:pt x="183490" y="165088"/>
                </a:cubicBezTo>
                <a:cubicBezTo>
                  <a:pt x="181623" y="163487"/>
                  <a:pt x="176289" y="160820"/>
                  <a:pt x="173622" y="159754"/>
                </a:cubicBezTo>
                <a:cubicBezTo>
                  <a:pt x="172289" y="159220"/>
                  <a:pt x="170689" y="159220"/>
                  <a:pt x="169621" y="159754"/>
                </a:cubicBezTo>
                <a:moveTo>
                  <a:pt x="162420" y="232563"/>
                </a:moveTo>
                <a:lnTo>
                  <a:pt x="157087" y="233897"/>
                </a:lnTo>
                <a:cubicBezTo>
                  <a:pt x="139751" y="234963"/>
                  <a:pt x="102412" y="235496"/>
                  <a:pt x="80811" y="235496"/>
                </a:cubicBezTo>
                <a:lnTo>
                  <a:pt x="79477" y="176288"/>
                </a:lnTo>
                <a:cubicBezTo>
                  <a:pt x="105614" y="175489"/>
                  <a:pt x="136817" y="174422"/>
                  <a:pt x="163488" y="1746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4" name="Freeform 234"/>
          <p:cNvSpPr/>
          <p:nvPr/>
        </p:nvSpPr>
        <p:spPr>
          <a:xfrm>
            <a:off x="10838127" y="9202878"/>
            <a:ext cx="193625" cy="255765"/>
          </a:xfrm>
          <a:custGeom>
            <a:avLst/>
            <a:gdLst>
              <a:gd name="connsiteX0" fmla="*/ 108547 w 193625"/>
              <a:gd name="connsiteY0" fmla="*/ 46672 h 255765"/>
              <a:gd name="connsiteX1" fmla="*/ 29603 w 193625"/>
              <a:gd name="connsiteY1" fmla="*/ 48540 h 255765"/>
              <a:gd name="connsiteX2" fmla="*/ 7200 w 193625"/>
              <a:gd name="connsiteY2" fmla="*/ 46940 h 255765"/>
              <a:gd name="connsiteX3" fmla="*/ 5600 w 193625"/>
              <a:gd name="connsiteY3" fmla="*/ 50140 h 255765"/>
              <a:gd name="connsiteX4" fmla="*/ 6400 w 193625"/>
              <a:gd name="connsiteY4" fmla="*/ 52274 h 255765"/>
              <a:gd name="connsiteX5" fmla="*/ 26137 w 193625"/>
              <a:gd name="connsiteY5" fmla="*/ 62674 h 255765"/>
              <a:gd name="connsiteX6" fmla="*/ 45606 w 193625"/>
              <a:gd name="connsiteY6" fmla="*/ 58675 h 255765"/>
              <a:gd name="connsiteX7" fmla="*/ 107747 w 193625"/>
              <a:gd name="connsiteY7" fmla="*/ 57074 h 255765"/>
              <a:gd name="connsiteX8" fmla="*/ 800 w 193625"/>
              <a:gd name="connsiteY8" fmla="*/ 189357 h 255765"/>
              <a:gd name="connsiteX9" fmla="*/ 800 w 193625"/>
              <a:gd name="connsiteY9" fmla="*/ 191491 h 255765"/>
              <a:gd name="connsiteX10" fmla="*/ 3734 w 193625"/>
              <a:gd name="connsiteY10" fmla="*/ 194158 h 255765"/>
              <a:gd name="connsiteX11" fmla="*/ 5867 w 193625"/>
              <a:gd name="connsiteY11" fmla="*/ 193891 h 255765"/>
              <a:gd name="connsiteX12" fmla="*/ 127481 w 193625"/>
              <a:gd name="connsiteY12" fmla="*/ 58675 h 255765"/>
              <a:gd name="connsiteX13" fmla="*/ 132016 w 193625"/>
              <a:gd name="connsiteY13" fmla="*/ 51207 h 255765"/>
              <a:gd name="connsiteX14" fmla="*/ 131749 w 193625"/>
              <a:gd name="connsiteY14" fmla="*/ 48272 h 255765"/>
              <a:gd name="connsiteX15" fmla="*/ 120815 w 193625"/>
              <a:gd name="connsiteY15" fmla="*/ 42673 h 255765"/>
              <a:gd name="connsiteX16" fmla="*/ 116814 w 193625"/>
              <a:gd name="connsiteY16" fmla="*/ 42673 h 255765"/>
              <a:gd name="connsiteX18" fmla="*/ 153619 w 193625"/>
              <a:gd name="connsiteY18" fmla="*/ 6934 h 255765"/>
              <a:gd name="connsiteX19" fmla="*/ 176556 w 193625"/>
              <a:gd name="connsiteY19" fmla="*/ 20269 h 255765"/>
              <a:gd name="connsiteX20" fmla="*/ 176556 w 193625"/>
              <a:gd name="connsiteY20" fmla="*/ 209093 h 255765"/>
              <a:gd name="connsiteX21" fmla="*/ 177889 w 193625"/>
              <a:gd name="connsiteY21" fmla="*/ 255765 h 255765"/>
              <a:gd name="connsiteX22" fmla="*/ 187490 w 193625"/>
              <a:gd name="connsiteY22" fmla="*/ 255765 h 255765"/>
              <a:gd name="connsiteX23" fmla="*/ 193091 w 193625"/>
              <a:gd name="connsiteY23" fmla="*/ 202959 h 255765"/>
              <a:gd name="connsiteX24" fmla="*/ 193091 w 193625"/>
              <a:gd name="connsiteY24" fmla="*/ 25070 h 255765"/>
              <a:gd name="connsiteX25" fmla="*/ 193625 w 193625"/>
              <a:gd name="connsiteY25" fmla="*/ 11468 h 255765"/>
              <a:gd name="connsiteX26" fmla="*/ 190423 w 193625"/>
              <a:gd name="connsiteY26" fmla="*/ 6400 h 255765"/>
              <a:gd name="connsiteX27" fmla="*/ 158153 w 193625"/>
              <a:gd name="connsiteY27" fmla="*/ 0 h 255765"/>
              <a:gd name="connsiteX28" fmla="*/ 155486 w 193625"/>
              <a:gd name="connsiteY28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193625" h="255765">
                <a:moveTo>
                  <a:pt x="108547" y="46672"/>
                </a:moveTo>
                <a:cubicBezTo>
                  <a:pt x="95212" y="47472"/>
                  <a:pt x="39471" y="48540"/>
                  <a:pt x="29603" y="48540"/>
                </a:cubicBezTo>
                <a:cubicBezTo>
                  <a:pt x="23202" y="48540"/>
                  <a:pt x="13868" y="48006"/>
                  <a:pt x="7200" y="46940"/>
                </a:cubicBezTo>
                <a:lnTo>
                  <a:pt x="5600" y="50140"/>
                </a:lnTo>
                <a:cubicBezTo>
                  <a:pt x="5600" y="50940"/>
                  <a:pt x="5600" y="51740"/>
                  <a:pt x="6400" y="52274"/>
                </a:cubicBezTo>
                <a:cubicBezTo>
                  <a:pt x="11734" y="56274"/>
                  <a:pt x="19203" y="60275"/>
                  <a:pt x="26137" y="62674"/>
                </a:cubicBezTo>
                <a:cubicBezTo>
                  <a:pt x="31204" y="60808"/>
                  <a:pt x="40538" y="58941"/>
                  <a:pt x="45606" y="58675"/>
                </a:cubicBezTo>
                <a:cubicBezTo>
                  <a:pt x="53606" y="57874"/>
                  <a:pt x="93344" y="57074"/>
                  <a:pt x="107747" y="57074"/>
                </a:cubicBezTo>
                <a:cubicBezTo>
                  <a:pt x="91478" y="101613"/>
                  <a:pt x="52806" y="151219"/>
                  <a:pt x="800" y="189357"/>
                </a:cubicBezTo>
                <a:cubicBezTo>
                  <a:pt x="0" y="190157"/>
                  <a:pt x="266" y="190957"/>
                  <a:pt x="800" y="191491"/>
                </a:cubicBezTo>
                <a:lnTo>
                  <a:pt x="3734" y="194158"/>
                </a:lnTo>
                <a:cubicBezTo>
                  <a:pt x="4267" y="194425"/>
                  <a:pt x="5067" y="194425"/>
                  <a:pt x="5867" y="193891"/>
                </a:cubicBezTo>
                <a:cubicBezTo>
                  <a:pt x="64808" y="160554"/>
                  <a:pt x="113614" y="106413"/>
                  <a:pt x="127481" y="58675"/>
                </a:cubicBezTo>
                <a:lnTo>
                  <a:pt x="132016" y="51207"/>
                </a:lnTo>
                <a:cubicBezTo>
                  <a:pt x="132550" y="50140"/>
                  <a:pt x="132550" y="49073"/>
                  <a:pt x="131749" y="48272"/>
                </a:cubicBezTo>
                <a:cubicBezTo>
                  <a:pt x="129349" y="46672"/>
                  <a:pt x="123748" y="43739"/>
                  <a:pt x="120815" y="42673"/>
                </a:cubicBezTo>
                <a:cubicBezTo>
                  <a:pt x="119749" y="42139"/>
                  <a:pt x="117881" y="42139"/>
                  <a:pt x="116814" y="42673"/>
                </a:cubicBezTo>
                <a:moveTo>
                  <a:pt x="153619" y="6934"/>
                </a:moveTo>
                <a:cubicBezTo>
                  <a:pt x="163220" y="10135"/>
                  <a:pt x="171755" y="14669"/>
                  <a:pt x="176556" y="20269"/>
                </a:cubicBezTo>
                <a:lnTo>
                  <a:pt x="176556" y="209093"/>
                </a:lnTo>
                <a:cubicBezTo>
                  <a:pt x="176556" y="220561"/>
                  <a:pt x="177088" y="244297"/>
                  <a:pt x="177889" y="255765"/>
                </a:cubicBezTo>
                <a:lnTo>
                  <a:pt x="187490" y="255765"/>
                </a:lnTo>
                <a:cubicBezTo>
                  <a:pt x="190957" y="241097"/>
                  <a:pt x="193091" y="217894"/>
                  <a:pt x="193091" y="202959"/>
                </a:cubicBezTo>
                <a:lnTo>
                  <a:pt x="193091" y="25070"/>
                </a:lnTo>
                <a:lnTo>
                  <a:pt x="193625" y="11468"/>
                </a:lnTo>
                <a:cubicBezTo>
                  <a:pt x="193625" y="9068"/>
                  <a:pt x="192825" y="7201"/>
                  <a:pt x="190423" y="6400"/>
                </a:cubicBezTo>
                <a:cubicBezTo>
                  <a:pt x="183222" y="3734"/>
                  <a:pt x="167220" y="267"/>
                  <a:pt x="158153" y="0"/>
                </a:cubicBezTo>
                <a:cubicBezTo>
                  <a:pt x="156286" y="0"/>
                  <a:pt x="155753" y="267"/>
                  <a:pt x="155486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5" name="Freeform 235"/>
          <p:cNvSpPr/>
          <p:nvPr/>
        </p:nvSpPr>
        <p:spPr>
          <a:xfrm>
            <a:off x="11073623" y="9219947"/>
            <a:ext cx="244830" cy="225362"/>
          </a:xfrm>
          <a:custGeom>
            <a:avLst/>
            <a:gdLst>
              <a:gd name="connsiteX0" fmla="*/ 203225 w 244830"/>
              <a:gd name="connsiteY0" fmla="*/ 114147 h 225362"/>
              <a:gd name="connsiteX1" fmla="*/ 30669 w 244830"/>
              <a:gd name="connsiteY1" fmla="*/ 116815 h 225362"/>
              <a:gd name="connsiteX2" fmla="*/ 2133 w 244830"/>
              <a:gd name="connsiteY2" fmla="*/ 114147 h 225362"/>
              <a:gd name="connsiteX3" fmla="*/ 266 w 244830"/>
              <a:gd name="connsiteY3" fmla="*/ 117615 h 225362"/>
              <a:gd name="connsiteX4" fmla="*/ 1066 w 244830"/>
              <a:gd name="connsiteY4" fmla="*/ 119749 h 225362"/>
              <a:gd name="connsiteX5" fmla="*/ 26403 w 244830"/>
              <a:gd name="connsiteY5" fmla="*/ 132550 h 225362"/>
              <a:gd name="connsiteX6" fmla="*/ 52272 w 244830"/>
              <a:gd name="connsiteY6" fmla="*/ 127483 h 225362"/>
              <a:gd name="connsiteX7" fmla="*/ 209359 w 244830"/>
              <a:gd name="connsiteY7" fmla="*/ 125350 h 225362"/>
              <a:gd name="connsiteX8" fmla="*/ 239495 w 244830"/>
              <a:gd name="connsiteY8" fmla="*/ 126683 h 225362"/>
              <a:gd name="connsiteX9" fmla="*/ 244830 w 244830"/>
              <a:gd name="connsiteY9" fmla="*/ 117882 h 225362"/>
              <a:gd name="connsiteX10" fmla="*/ 241363 w 244830"/>
              <a:gd name="connsiteY10" fmla="*/ 113881 h 225362"/>
              <a:gd name="connsiteX11" fmla="*/ 212559 w 244830"/>
              <a:gd name="connsiteY11" fmla="*/ 110148 h 225362"/>
              <a:gd name="connsiteX13" fmla="*/ 169887 w 244830"/>
              <a:gd name="connsiteY13" fmla="*/ 214427 h 225362"/>
              <a:gd name="connsiteX14" fmla="*/ 84277 w 244830"/>
              <a:gd name="connsiteY14" fmla="*/ 215227 h 225362"/>
              <a:gd name="connsiteX15" fmla="*/ 77609 w 244830"/>
              <a:gd name="connsiteY15" fmla="*/ 208293 h 225362"/>
              <a:gd name="connsiteX16" fmla="*/ 77609 w 244830"/>
              <a:gd name="connsiteY16" fmla="*/ 175489 h 225362"/>
              <a:gd name="connsiteX17" fmla="*/ 78143 w 244830"/>
              <a:gd name="connsiteY17" fmla="*/ 164021 h 225362"/>
              <a:gd name="connsiteX18" fmla="*/ 74409 w 244830"/>
              <a:gd name="connsiteY18" fmla="*/ 159220 h 225362"/>
              <a:gd name="connsiteX19" fmla="*/ 45605 w 244830"/>
              <a:gd name="connsiteY19" fmla="*/ 156820 h 225362"/>
              <a:gd name="connsiteX20" fmla="*/ 42938 w 244830"/>
              <a:gd name="connsiteY20" fmla="*/ 158420 h 225362"/>
              <a:gd name="connsiteX21" fmla="*/ 41872 w 244830"/>
              <a:gd name="connsiteY21" fmla="*/ 163754 h 225362"/>
              <a:gd name="connsiteX22" fmla="*/ 60540 w 244830"/>
              <a:gd name="connsiteY22" fmla="*/ 171221 h 225362"/>
              <a:gd name="connsiteX23" fmla="*/ 60540 w 244830"/>
              <a:gd name="connsiteY23" fmla="*/ 205093 h 225362"/>
              <a:gd name="connsiteX24" fmla="*/ 82944 w 244830"/>
              <a:gd name="connsiteY24" fmla="*/ 225362 h 225362"/>
              <a:gd name="connsiteX25" fmla="*/ 199491 w 244830"/>
              <a:gd name="connsiteY25" fmla="*/ 224828 h 225362"/>
              <a:gd name="connsiteX26" fmla="*/ 202692 w 244830"/>
              <a:gd name="connsiteY26" fmla="*/ 223495 h 225362"/>
              <a:gd name="connsiteX27" fmla="*/ 205358 w 244830"/>
              <a:gd name="connsiteY27" fmla="*/ 215227 h 225362"/>
              <a:gd name="connsiteX28" fmla="*/ 202158 w 244830"/>
              <a:gd name="connsiteY28" fmla="*/ 211760 h 225362"/>
              <a:gd name="connsiteX29" fmla="*/ 177888 w 244830"/>
              <a:gd name="connsiteY29" fmla="*/ 209893 h 225362"/>
              <a:gd name="connsiteX31" fmla="*/ 56539 w 244830"/>
              <a:gd name="connsiteY31" fmla="*/ 60008 h 225362"/>
              <a:gd name="connsiteX32" fmla="*/ 79209 w 244830"/>
              <a:gd name="connsiteY32" fmla="*/ 80810 h 225362"/>
              <a:gd name="connsiteX33" fmla="*/ 200291 w 244830"/>
              <a:gd name="connsiteY33" fmla="*/ 79210 h 225362"/>
              <a:gd name="connsiteX34" fmla="*/ 203491 w 244830"/>
              <a:gd name="connsiteY34" fmla="*/ 77877 h 225362"/>
              <a:gd name="connsiteX35" fmla="*/ 205891 w 244830"/>
              <a:gd name="connsiteY35" fmla="*/ 69876 h 225362"/>
              <a:gd name="connsiteX36" fmla="*/ 202692 w 244830"/>
              <a:gd name="connsiteY36" fmla="*/ 66409 h 225362"/>
              <a:gd name="connsiteX37" fmla="*/ 178422 w 244830"/>
              <a:gd name="connsiteY37" fmla="*/ 64541 h 225362"/>
              <a:gd name="connsiteX38" fmla="*/ 170421 w 244830"/>
              <a:gd name="connsiteY38" fmla="*/ 68809 h 225362"/>
              <a:gd name="connsiteX39" fmla="*/ 80542 w 244830"/>
              <a:gd name="connsiteY39" fmla="*/ 70409 h 225362"/>
              <a:gd name="connsiteX40" fmla="*/ 73609 w 244830"/>
              <a:gd name="connsiteY40" fmla="*/ 63209 h 225362"/>
              <a:gd name="connsiteX41" fmla="*/ 73609 w 244830"/>
              <a:gd name="connsiteY41" fmla="*/ 18669 h 225362"/>
              <a:gd name="connsiteX42" fmla="*/ 74141 w 244830"/>
              <a:gd name="connsiteY42" fmla="*/ 7201 h 225362"/>
              <a:gd name="connsiteX43" fmla="*/ 70408 w 244830"/>
              <a:gd name="connsiteY43" fmla="*/ 2401 h 225362"/>
              <a:gd name="connsiteX44" fmla="*/ 42672 w 244830"/>
              <a:gd name="connsiteY44" fmla="*/ 0 h 225362"/>
              <a:gd name="connsiteX45" fmla="*/ 40004 w 244830"/>
              <a:gd name="connsiteY45" fmla="*/ 1601 h 225362"/>
              <a:gd name="connsiteX46" fmla="*/ 38671 w 244830"/>
              <a:gd name="connsiteY46" fmla="*/ 6934 h 225362"/>
              <a:gd name="connsiteX47" fmla="*/ 56539 w 244830"/>
              <a:gd name="connsiteY47" fmla="*/ 14402 h 225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4830" h="225362">
                <a:moveTo>
                  <a:pt x="203225" y="114147"/>
                </a:moveTo>
                <a:cubicBezTo>
                  <a:pt x="184822" y="115215"/>
                  <a:pt x="46672" y="117081"/>
                  <a:pt x="30669" y="116815"/>
                </a:cubicBezTo>
                <a:cubicBezTo>
                  <a:pt x="22669" y="116815"/>
                  <a:pt x="10668" y="115748"/>
                  <a:pt x="2133" y="114147"/>
                </a:cubicBezTo>
                <a:lnTo>
                  <a:pt x="266" y="117615"/>
                </a:lnTo>
                <a:cubicBezTo>
                  <a:pt x="0" y="118415"/>
                  <a:pt x="266" y="119215"/>
                  <a:pt x="1066" y="119749"/>
                </a:cubicBezTo>
                <a:cubicBezTo>
                  <a:pt x="7466" y="124816"/>
                  <a:pt x="16801" y="129884"/>
                  <a:pt x="26403" y="132550"/>
                </a:cubicBezTo>
                <a:cubicBezTo>
                  <a:pt x="32538" y="130416"/>
                  <a:pt x="45605" y="128016"/>
                  <a:pt x="52272" y="127483"/>
                </a:cubicBezTo>
                <a:cubicBezTo>
                  <a:pt x="66141" y="126683"/>
                  <a:pt x="190691" y="125082"/>
                  <a:pt x="209359" y="125350"/>
                </a:cubicBezTo>
                <a:cubicBezTo>
                  <a:pt x="217360" y="125350"/>
                  <a:pt x="232563" y="125882"/>
                  <a:pt x="239495" y="126683"/>
                </a:cubicBezTo>
                <a:cubicBezTo>
                  <a:pt x="241897" y="125616"/>
                  <a:pt x="244830" y="121882"/>
                  <a:pt x="244830" y="117882"/>
                </a:cubicBezTo>
                <a:cubicBezTo>
                  <a:pt x="244830" y="115748"/>
                  <a:pt x="243497" y="114415"/>
                  <a:pt x="241363" y="113881"/>
                </a:cubicBezTo>
                <a:cubicBezTo>
                  <a:pt x="235496" y="112014"/>
                  <a:pt x="221894" y="110414"/>
                  <a:pt x="212559" y="110148"/>
                </a:cubicBezTo>
                <a:moveTo>
                  <a:pt x="169887" y="214427"/>
                </a:moveTo>
                <a:cubicBezTo>
                  <a:pt x="153619" y="215227"/>
                  <a:pt x="102412" y="215494"/>
                  <a:pt x="84277" y="215227"/>
                </a:cubicBezTo>
                <a:cubicBezTo>
                  <a:pt x="79209" y="215227"/>
                  <a:pt x="77609" y="213093"/>
                  <a:pt x="77609" y="208293"/>
                </a:cubicBezTo>
                <a:lnTo>
                  <a:pt x="77609" y="175489"/>
                </a:lnTo>
                <a:lnTo>
                  <a:pt x="78143" y="164021"/>
                </a:lnTo>
                <a:cubicBezTo>
                  <a:pt x="78143" y="161087"/>
                  <a:pt x="76809" y="159754"/>
                  <a:pt x="74409" y="159220"/>
                </a:cubicBezTo>
                <a:cubicBezTo>
                  <a:pt x="68008" y="157887"/>
                  <a:pt x="53606" y="156820"/>
                  <a:pt x="45605" y="156820"/>
                </a:cubicBezTo>
                <a:cubicBezTo>
                  <a:pt x="43738" y="156820"/>
                  <a:pt x="43205" y="157353"/>
                  <a:pt x="42938" y="158420"/>
                </a:cubicBezTo>
                <a:lnTo>
                  <a:pt x="41872" y="163754"/>
                </a:lnTo>
                <a:cubicBezTo>
                  <a:pt x="48806" y="165354"/>
                  <a:pt x="56007" y="168022"/>
                  <a:pt x="60540" y="171221"/>
                </a:cubicBezTo>
                <a:lnTo>
                  <a:pt x="60540" y="205093"/>
                </a:lnTo>
                <a:cubicBezTo>
                  <a:pt x="60540" y="219494"/>
                  <a:pt x="66141" y="225362"/>
                  <a:pt x="82944" y="225362"/>
                </a:cubicBezTo>
                <a:lnTo>
                  <a:pt x="199491" y="224828"/>
                </a:lnTo>
                <a:cubicBezTo>
                  <a:pt x="201091" y="224828"/>
                  <a:pt x="201891" y="224562"/>
                  <a:pt x="202692" y="223495"/>
                </a:cubicBezTo>
                <a:cubicBezTo>
                  <a:pt x="204025" y="222428"/>
                  <a:pt x="205358" y="219494"/>
                  <a:pt x="205358" y="215227"/>
                </a:cubicBezTo>
                <a:cubicBezTo>
                  <a:pt x="205358" y="213360"/>
                  <a:pt x="204025" y="212293"/>
                  <a:pt x="202158" y="211760"/>
                </a:cubicBezTo>
                <a:cubicBezTo>
                  <a:pt x="197357" y="210693"/>
                  <a:pt x="185622" y="209893"/>
                  <a:pt x="177888" y="209893"/>
                </a:cubicBezTo>
                <a:moveTo>
                  <a:pt x="56539" y="60008"/>
                </a:moveTo>
                <a:cubicBezTo>
                  <a:pt x="56539" y="73876"/>
                  <a:pt x="63207" y="81077"/>
                  <a:pt x="79209" y="80810"/>
                </a:cubicBezTo>
                <a:lnTo>
                  <a:pt x="200291" y="79210"/>
                </a:lnTo>
                <a:cubicBezTo>
                  <a:pt x="201625" y="79210"/>
                  <a:pt x="202692" y="78677"/>
                  <a:pt x="203491" y="77877"/>
                </a:cubicBezTo>
                <a:cubicBezTo>
                  <a:pt x="204825" y="77077"/>
                  <a:pt x="205891" y="74143"/>
                  <a:pt x="205891" y="69876"/>
                </a:cubicBezTo>
                <a:cubicBezTo>
                  <a:pt x="205891" y="67742"/>
                  <a:pt x="204558" y="66675"/>
                  <a:pt x="202692" y="66409"/>
                </a:cubicBezTo>
                <a:cubicBezTo>
                  <a:pt x="197891" y="65342"/>
                  <a:pt x="186156" y="64541"/>
                  <a:pt x="178422" y="64541"/>
                </a:cubicBezTo>
                <a:lnTo>
                  <a:pt x="170421" y="68809"/>
                </a:lnTo>
                <a:cubicBezTo>
                  <a:pt x="153885" y="69876"/>
                  <a:pt x="99213" y="70676"/>
                  <a:pt x="80542" y="70409"/>
                </a:cubicBezTo>
                <a:cubicBezTo>
                  <a:pt x="75209" y="70409"/>
                  <a:pt x="73609" y="68542"/>
                  <a:pt x="73609" y="63209"/>
                </a:cubicBezTo>
                <a:lnTo>
                  <a:pt x="73609" y="18669"/>
                </a:lnTo>
                <a:lnTo>
                  <a:pt x="74141" y="7201"/>
                </a:lnTo>
                <a:cubicBezTo>
                  <a:pt x="74141" y="4534"/>
                  <a:pt x="72808" y="2934"/>
                  <a:pt x="70408" y="2401"/>
                </a:cubicBezTo>
                <a:cubicBezTo>
                  <a:pt x="64274" y="1067"/>
                  <a:pt x="50406" y="0"/>
                  <a:pt x="42672" y="0"/>
                </a:cubicBezTo>
                <a:cubicBezTo>
                  <a:pt x="40804" y="0"/>
                  <a:pt x="40272" y="534"/>
                  <a:pt x="40004" y="1601"/>
                </a:cubicBezTo>
                <a:lnTo>
                  <a:pt x="38671" y="6934"/>
                </a:lnTo>
                <a:cubicBezTo>
                  <a:pt x="45605" y="8534"/>
                  <a:pt x="52272" y="10935"/>
                  <a:pt x="56539" y="144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6" name="Freeform 236"/>
          <p:cNvSpPr/>
          <p:nvPr/>
        </p:nvSpPr>
        <p:spPr>
          <a:xfrm>
            <a:off x="11393853" y="9202878"/>
            <a:ext cx="215226" cy="253632"/>
          </a:xfrm>
          <a:custGeom>
            <a:avLst/>
            <a:gdLst>
              <a:gd name="connsiteX0" fmla="*/ 114148 w 215226"/>
              <a:gd name="connsiteY0" fmla="*/ 86144 h 253632"/>
              <a:gd name="connsiteX1" fmla="*/ 114948 w 215226"/>
              <a:gd name="connsiteY1" fmla="*/ 88278 h 253632"/>
              <a:gd name="connsiteX2" fmla="*/ 134417 w 215226"/>
              <a:gd name="connsiteY2" fmla="*/ 98413 h 253632"/>
              <a:gd name="connsiteX3" fmla="*/ 151485 w 215226"/>
              <a:gd name="connsiteY3" fmla="*/ 94412 h 253632"/>
              <a:gd name="connsiteX4" fmla="*/ 183223 w 215226"/>
              <a:gd name="connsiteY4" fmla="*/ 93879 h 253632"/>
              <a:gd name="connsiteX5" fmla="*/ 183223 w 215226"/>
              <a:gd name="connsiteY5" fmla="*/ 133884 h 253632"/>
              <a:gd name="connsiteX6" fmla="*/ 184290 w 215226"/>
              <a:gd name="connsiteY6" fmla="*/ 174689 h 253632"/>
              <a:gd name="connsiteX7" fmla="*/ 193890 w 215226"/>
              <a:gd name="connsiteY7" fmla="*/ 174689 h 253632"/>
              <a:gd name="connsiteX8" fmla="*/ 199492 w 215226"/>
              <a:gd name="connsiteY8" fmla="*/ 128016 h 253632"/>
              <a:gd name="connsiteX9" fmla="*/ 199492 w 215226"/>
              <a:gd name="connsiteY9" fmla="*/ 25070 h 253632"/>
              <a:gd name="connsiteX10" fmla="*/ 200025 w 215226"/>
              <a:gd name="connsiteY10" fmla="*/ 11468 h 253632"/>
              <a:gd name="connsiteX11" fmla="*/ 197092 w 215226"/>
              <a:gd name="connsiteY11" fmla="*/ 6400 h 253632"/>
              <a:gd name="connsiteX12" fmla="*/ 164820 w 215226"/>
              <a:gd name="connsiteY12" fmla="*/ 0 h 253632"/>
              <a:gd name="connsiteX13" fmla="*/ 162153 w 215226"/>
              <a:gd name="connsiteY13" fmla="*/ 1334 h 253632"/>
              <a:gd name="connsiteX14" fmla="*/ 160286 w 215226"/>
              <a:gd name="connsiteY14" fmla="*/ 7201 h 253632"/>
              <a:gd name="connsiteX15" fmla="*/ 183223 w 215226"/>
              <a:gd name="connsiteY15" fmla="*/ 20269 h 253632"/>
              <a:gd name="connsiteX16" fmla="*/ 183223 w 215226"/>
              <a:gd name="connsiteY16" fmla="*/ 83744 h 253632"/>
              <a:gd name="connsiteX17" fmla="*/ 137083 w 215226"/>
              <a:gd name="connsiteY17" fmla="*/ 85078 h 253632"/>
              <a:gd name="connsiteX18" fmla="*/ 115481 w 215226"/>
              <a:gd name="connsiteY18" fmla="*/ 83478 h 253632"/>
              <a:gd name="connsiteX20" fmla="*/ 132550 w 215226"/>
              <a:gd name="connsiteY20" fmla="*/ 37871 h 253632"/>
              <a:gd name="connsiteX21" fmla="*/ 132017 w 215226"/>
              <a:gd name="connsiteY21" fmla="*/ 34672 h 253632"/>
              <a:gd name="connsiteX22" fmla="*/ 121882 w 215226"/>
              <a:gd name="connsiteY22" fmla="*/ 29337 h 253632"/>
              <a:gd name="connsiteX23" fmla="*/ 117615 w 215226"/>
              <a:gd name="connsiteY23" fmla="*/ 29337 h 253632"/>
              <a:gd name="connsiteX24" fmla="*/ 109613 w 215226"/>
              <a:gd name="connsiteY24" fmla="*/ 33604 h 253632"/>
              <a:gd name="connsiteX25" fmla="*/ 33871 w 215226"/>
              <a:gd name="connsiteY25" fmla="*/ 35204 h 253632"/>
              <a:gd name="connsiteX26" fmla="*/ 12267 w 215226"/>
              <a:gd name="connsiteY26" fmla="*/ 33604 h 253632"/>
              <a:gd name="connsiteX27" fmla="*/ 10401 w 215226"/>
              <a:gd name="connsiteY27" fmla="*/ 36805 h 253632"/>
              <a:gd name="connsiteX28" fmla="*/ 11202 w 215226"/>
              <a:gd name="connsiteY28" fmla="*/ 38938 h 253632"/>
              <a:gd name="connsiteX29" fmla="*/ 30404 w 215226"/>
              <a:gd name="connsiteY29" fmla="*/ 49073 h 253632"/>
              <a:gd name="connsiteX30" fmla="*/ 49339 w 215226"/>
              <a:gd name="connsiteY30" fmla="*/ 45339 h 253632"/>
              <a:gd name="connsiteX31" fmla="*/ 108814 w 215226"/>
              <a:gd name="connsiteY31" fmla="*/ 43739 h 253632"/>
              <a:gd name="connsiteX32" fmla="*/ 533 w 215226"/>
              <a:gd name="connsiteY32" fmla="*/ 162687 h 253632"/>
              <a:gd name="connsiteX33" fmla="*/ 800 w 215226"/>
              <a:gd name="connsiteY33" fmla="*/ 164554 h 253632"/>
              <a:gd name="connsiteX34" fmla="*/ 3467 w 215226"/>
              <a:gd name="connsiteY34" fmla="*/ 167487 h 253632"/>
              <a:gd name="connsiteX35" fmla="*/ 5867 w 215226"/>
              <a:gd name="connsiteY35" fmla="*/ 166954 h 253632"/>
              <a:gd name="connsiteX36" fmla="*/ 128283 w 215226"/>
              <a:gd name="connsiteY36" fmla="*/ 45339 h 253632"/>
              <a:gd name="connsiteX38" fmla="*/ 178689 w 215226"/>
              <a:gd name="connsiteY38" fmla="*/ 214960 h 253632"/>
              <a:gd name="connsiteX39" fmla="*/ 138417 w 215226"/>
              <a:gd name="connsiteY39" fmla="*/ 183756 h 253632"/>
              <a:gd name="connsiteX40" fmla="*/ 147217 w 215226"/>
              <a:gd name="connsiteY40" fmla="*/ 169088 h 253632"/>
              <a:gd name="connsiteX41" fmla="*/ 148551 w 215226"/>
              <a:gd name="connsiteY41" fmla="*/ 163487 h 253632"/>
              <a:gd name="connsiteX42" fmla="*/ 145617 w 215226"/>
              <a:gd name="connsiteY42" fmla="*/ 158420 h 253632"/>
              <a:gd name="connsiteX43" fmla="*/ 118414 w 215226"/>
              <a:gd name="connsiteY43" fmla="*/ 148819 h 253632"/>
              <a:gd name="connsiteX44" fmla="*/ 115481 w 215226"/>
              <a:gd name="connsiteY44" fmla="*/ 149619 h 253632"/>
              <a:gd name="connsiteX45" fmla="*/ 112547 w 215226"/>
              <a:gd name="connsiteY45" fmla="*/ 154419 h 253632"/>
              <a:gd name="connsiteX46" fmla="*/ 127483 w 215226"/>
              <a:gd name="connsiteY46" fmla="*/ 166954 h 253632"/>
              <a:gd name="connsiteX47" fmla="*/ 46139 w 215226"/>
              <a:gd name="connsiteY47" fmla="*/ 248031 h 253632"/>
              <a:gd name="connsiteX48" fmla="*/ 45605 w 215226"/>
              <a:gd name="connsiteY48" fmla="*/ 250698 h 253632"/>
              <a:gd name="connsiteX49" fmla="*/ 48005 w 215226"/>
              <a:gd name="connsiteY49" fmla="*/ 253099 h 253632"/>
              <a:gd name="connsiteX50" fmla="*/ 50940 w 215226"/>
              <a:gd name="connsiteY50" fmla="*/ 252832 h 253632"/>
              <a:gd name="connsiteX51" fmla="*/ 132017 w 215226"/>
              <a:gd name="connsiteY51" fmla="*/ 192291 h 253632"/>
              <a:gd name="connsiteX52" fmla="*/ 201358 w 215226"/>
              <a:gd name="connsiteY52" fmla="*/ 248297 h 253632"/>
              <a:gd name="connsiteX53" fmla="*/ 207759 w 215226"/>
              <a:gd name="connsiteY53" fmla="*/ 252299 h 253632"/>
              <a:gd name="connsiteX54" fmla="*/ 214692 w 215226"/>
              <a:gd name="connsiteY54" fmla="*/ 247765 h 253632"/>
              <a:gd name="connsiteX55" fmla="*/ 212292 w 215226"/>
              <a:gd name="connsiteY55" fmla="*/ 240564 h 253632"/>
              <a:gd name="connsiteX56" fmla="*/ 196292 w 215226"/>
              <a:gd name="connsiteY56" fmla="*/ 222162 h 2536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15226" h="253632">
                <a:moveTo>
                  <a:pt x="114148" y="86144"/>
                </a:moveTo>
                <a:cubicBezTo>
                  <a:pt x="113880" y="86944"/>
                  <a:pt x="114148" y="87744"/>
                  <a:pt x="114948" y="88278"/>
                </a:cubicBezTo>
                <a:cubicBezTo>
                  <a:pt x="120281" y="92278"/>
                  <a:pt x="126949" y="95745"/>
                  <a:pt x="134417" y="98413"/>
                </a:cubicBezTo>
                <a:cubicBezTo>
                  <a:pt x="139483" y="96545"/>
                  <a:pt x="146417" y="94945"/>
                  <a:pt x="151485" y="94412"/>
                </a:cubicBezTo>
                <a:cubicBezTo>
                  <a:pt x="157886" y="93879"/>
                  <a:pt x="173089" y="93612"/>
                  <a:pt x="183223" y="93879"/>
                </a:cubicBezTo>
                <a:lnTo>
                  <a:pt x="183223" y="133884"/>
                </a:lnTo>
                <a:cubicBezTo>
                  <a:pt x="183223" y="145618"/>
                  <a:pt x="183223" y="164821"/>
                  <a:pt x="184290" y="174689"/>
                </a:cubicBezTo>
                <a:lnTo>
                  <a:pt x="193890" y="174689"/>
                </a:lnTo>
                <a:cubicBezTo>
                  <a:pt x="197624" y="163754"/>
                  <a:pt x="199492" y="147218"/>
                  <a:pt x="199492" y="128016"/>
                </a:cubicBezTo>
                <a:lnTo>
                  <a:pt x="199492" y="25070"/>
                </a:lnTo>
                <a:lnTo>
                  <a:pt x="200025" y="11468"/>
                </a:lnTo>
                <a:cubicBezTo>
                  <a:pt x="200025" y="9068"/>
                  <a:pt x="199225" y="7201"/>
                  <a:pt x="197092" y="6400"/>
                </a:cubicBezTo>
                <a:cubicBezTo>
                  <a:pt x="189891" y="3734"/>
                  <a:pt x="173889" y="267"/>
                  <a:pt x="164820" y="0"/>
                </a:cubicBezTo>
                <a:cubicBezTo>
                  <a:pt x="162954" y="0"/>
                  <a:pt x="162420" y="267"/>
                  <a:pt x="162153" y="1334"/>
                </a:cubicBezTo>
                <a:lnTo>
                  <a:pt x="160286" y="7201"/>
                </a:lnTo>
                <a:cubicBezTo>
                  <a:pt x="169887" y="10135"/>
                  <a:pt x="178155" y="14669"/>
                  <a:pt x="183223" y="20269"/>
                </a:cubicBezTo>
                <a:lnTo>
                  <a:pt x="183223" y="83744"/>
                </a:lnTo>
                <a:cubicBezTo>
                  <a:pt x="169355" y="84278"/>
                  <a:pt x="146417" y="85078"/>
                  <a:pt x="137083" y="85078"/>
                </a:cubicBezTo>
                <a:cubicBezTo>
                  <a:pt x="130149" y="85078"/>
                  <a:pt x="122148" y="84544"/>
                  <a:pt x="115481" y="83478"/>
                </a:cubicBezTo>
                <a:moveTo>
                  <a:pt x="132550" y="37871"/>
                </a:moveTo>
                <a:cubicBezTo>
                  <a:pt x="133350" y="36538"/>
                  <a:pt x="133350" y="35471"/>
                  <a:pt x="132017" y="34672"/>
                </a:cubicBezTo>
                <a:cubicBezTo>
                  <a:pt x="130149" y="33338"/>
                  <a:pt x="124816" y="30671"/>
                  <a:pt x="121882" y="29337"/>
                </a:cubicBezTo>
                <a:cubicBezTo>
                  <a:pt x="120548" y="28804"/>
                  <a:pt x="118681" y="28804"/>
                  <a:pt x="117615" y="29337"/>
                </a:cubicBezTo>
                <a:lnTo>
                  <a:pt x="109613" y="33604"/>
                </a:lnTo>
                <a:cubicBezTo>
                  <a:pt x="96011" y="34404"/>
                  <a:pt x="43472" y="35204"/>
                  <a:pt x="33871" y="35204"/>
                </a:cubicBezTo>
                <a:cubicBezTo>
                  <a:pt x="27470" y="35204"/>
                  <a:pt x="18669" y="34672"/>
                  <a:pt x="12267" y="33604"/>
                </a:cubicBezTo>
                <a:lnTo>
                  <a:pt x="10401" y="36805"/>
                </a:lnTo>
                <a:cubicBezTo>
                  <a:pt x="10134" y="37605"/>
                  <a:pt x="10401" y="38405"/>
                  <a:pt x="11202" y="38938"/>
                </a:cubicBezTo>
                <a:cubicBezTo>
                  <a:pt x="16535" y="42938"/>
                  <a:pt x="24003" y="46940"/>
                  <a:pt x="30404" y="49073"/>
                </a:cubicBezTo>
                <a:cubicBezTo>
                  <a:pt x="35204" y="47472"/>
                  <a:pt x="44539" y="45606"/>
                  <a:pt x="49339" y="45339"/>
                </a:cubicBezTo>
                <a:cubicBezTo>
                  <a:pt x="56807" y="44539"/>
                  <a:pt x="94678" y="43739"/>
                  <a:pt x="108814" y="43739"/>
                </a:cubicBezTo>
                <a:cubicBezTo>
                  <a:pt x="90945" y="84544"/>
                  <a:pt x="52006" y="128816"/>
                  <a:pt x="533" y="162687"/>
                </a:cubicBezTo>
                <a:cubicBezTo>
                  <a:pt x="0" y="163220"/>
                  <a:pt x="0" y="163754"/>
                  <a:pt x="800" y="164554"/>
                </a:cubicBezTo>
                <a:lnTo>
                  <a:pt x="3467" y="167487"/>
                </a:lnTo>
                <a:cubicBezTo>
                  <a:pt x="4267" y="167754"/>
                  <a:pt x="5067" y="167487"/>
                  <a:pt x="5867" y="166954"/>
                </a:cubicBezTo>
                <a:cubicBezTo>
                  <a:pt x="63208" y="137884"/>
                  <a:pt x="111747" y="89612"/>
                  <a:pt x="128283" y="45339"/>
                </a:cubicBezTo>
                <a:moveTo>
                  <a:pt x="178689" y="214960"/>
                </a:moveTo>
                <a:lnTo>
                  <a:pt x="138417" y="183756"/>
                </a:lnTo>
                <a:cubicBezTo>
                  <a:pt x="141884" y="178956"/>
                  <a:pt x="144552" y="174155"/>
                  <a:pt x="147217" y="169088"/>
                </a:cubicBezTo>
                <a:cubicBezTo>
                  <a:pt x="147751" y="167754"/>
                  <a:pt x="148551" y="165621"/>
                  <a:pt x="148551" y="163487"/>
                </a:cubicBezTo>
                <a:cubicBezTo>
                  <a:pt x="148551" y="161620"/>
                  <a:pt x="147486" y="159754"/>
                  <a:pt x="145617" y="158420"/>
                </a:cubicBezTo>
                <a:cubicBezTo>
                  <a:pt x="140551" y="155219"/>
                  <a:pt x="127483" y="150419"/>
                  <a:pt x="118414" y="148819"/>
                </a:cubicBezTo>
                <a:cubicBezTo>
                  <a:pt x="116814" y="148552"/>
                  <a:pt x="116014" y="148819"/>
                  <a:pt x="115481" y="149619"/>
                </a:cubicBezTo>
                <a:lnTo>
                  <a:pt x="112547" y="154419"/>
                </a:lnTo>
                <a:cubicBezTo>
                  <a:pt x="118948" y="157620"/>
                  <a:pt x="125082" y="162687"/>
                  <a:pt x="127483" y="166954"/>
                </a:cubicBezTo>
                <a:cubicBezTo>
                  <a:pt x="114148" y="194691"/>
                  <a:pt x="83476" y="225362"/>
                  <a:pt x="46139" y="248031"/>
                </a:cubicBezTo>
                <a:cubicBezTo>
                  <a:pt x="44805" y="248831"/>
                  <a:pt x="44805" y="249631"/>
                  <a:pt x="45605" y="250698"/>
                </a:cubicBezTo>
                <a:lnTo>
                  <a:pt x="48005" y="253099"/>
                </a:lnTo>
                <a:cubicBezTo>
                  <a:pt x="48806" y="253632"/>
                  <a:pt x="49873" y="253632"/>
                  <a:pt x="50940" y="252832"/>
                </a:cubicBezTo>
                <a:cubicBezTo>
                  <a:pt x="85077" y="237096"/>
                  <a:pt x="113080" y="216294"/>
                  <a:pt x="132017" y="192291"/>
                </a:cubicBezTo>
                <a:lnTo>
                  <a:pt x="201358" y="248297"/>
                </a:lnTo>
                <a:cubicBezTo>
                  <a:pt x="203225" y="250165"/>
                  <a:pt x="206158" y="252032"/>
                  <a:pt x="207759" y="252299"/>
                </a:cubicBezTo>
                <a:cubicBezTo>
                  <a:pt x="210159" y="252832"/>
                  <a:pt x="214161" y="250698"/>
                  <a:pt x="214692" y="247765"/>
                </a:cubicBezTo>
                <a:cubicBezTo>
                  <a:pt x="215226" y="246164"/>
                  <a:pt x="214426" y="243764"/>
                  <a:pt x="212292" y="240564"/>
                </a:cubicBezTo>
                <a:cubicBezTo>
                  <a:pt x="209093" y="235763"/>
                  <a:pt x="201892" y="227762"/>
                  <a:pt x="196292" y="2221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7" name="Freeform 237"/>
          <p:cNvSpPr/>
          <p:nvPr/>
        </p:nvSpPr>
        <p:spPr>
          <a:xfrm>
            <a:off x="11653086" y="9202878"/>
            <a:ext cx="188557" cy="255765"/>
          </a:xfrm>
          <a:custGeom>
            <a:avLst/>
            <a:gdLst>
              <a:gd name="connsiteX0" fmla="*/ 121348 w 188557"/>
              <a:gd name="connsiteY0" fmla="*/ 107214 h 255765"/>
              <a:gd name="connsiteX1" fmla="*/ 61074 w 188557"/>
              <a:gd name="connsiteY1" fmla="*/ 50406 h 255765"/>
              <a:gd name="connsiteX2" fmla="*/ 0 w 188557"/>
              <a:gd name="connsiteY2" fmla="*/ 107214 h 255765"/>
              <a:gd name="connsiteX3" fmla="*/ 61074 w 188557"/>
              <a:gd name="connsiteY3" fmla="*/ 164287 h 255765"/>
              <a:gd name="connsiteX4" fmla="*/ 121348 w 188557"/>
              <a:gd name="connsiteY4" fmla="*/ 107214 h 255765"/>
              <a:gd name="connsiteX6" fmla="*/ 104547 w 188557"/>
              <a:gd name="connsiteY6" fmla="*/ 107214 h 255765"/>
              <a:gd name="connsiteX7" fmla="*/ 61074 w 188557"/>
              <a:gd name="connsiteY7" fmla="*/ 151219 h 255765"/>
              <a:gd name="connsiteX8" fmla="*/ 17602 w 188557"/>
              <a:gd name="connsiteY8" fmla="*/ 107214 h 255765"/>
              <a:gd name="connsiteX9" fmla="*/ 61074 w 188557"/>
              <a:gd name="connsiteY9" fmla="*/ 62941 h 255765"/>
              <a:gd name="connsiteX10" fmla="*/ 104547 w 188557"/>
              <a:gd name="connsiteY10" fmla="*/ 107214 h 255765"/>
              <a:gd name="connsiteX12" fmla="*/ 182422 w 188557"/>
              <a:gd name="connsiteY12" fmla="*/ 255765 h 255765"/>
              <a:gd name="connsiteX13" fmla="*/ 187757 w 188557"/>
              <a:gd name="connsiteY13" fmla="*/ 202959 h 255765"/>
              <a:gd name="connsiteX14" fmla="*/ 187757 w 188557"/>
              <a:gd name="connsiteY14" fmla="*/ 25070 h 255765"/>
              <a:gd name="connsiteX15" fmla="*/ 188557 w 188557"/>
              <a:gd name="connsiteY15" fmla="*/ 11468 h 255765"/>
              <a:gd name="connsiteX16" fmla="*/ 185357 w 188557"/>
              <a:gd name="connsiteY16" fmla="*/ 6400 h 255765"/>
              <a:gd name="connsiteX17" fmla="*/ 153085 w 188557"/>
              <a:gd name="connsiteY17" fmla="*/ 0 h 255765"/>
              <a:gd name="connsiteX18" fmla="*/ 150419 w 188557"/>
              <a:gd name="connsiteY18" fmla="*/ 1334 h 255765"/>
              <a:gd name="connsiteX19" fmla="*/ 148552 w 188557"/>
              <a:gd name="connsiteY19" fmla="*/ 6934 h 255765"/>
              <a:gd name="connsiteX20" fmla="*/ 171488 w 188557"/>
              <a:gd name="connsiteY20" fmla="*/ 20269 h 255765"/>
              <a:gd name="connsiteX21" fmla="*/ 171488 w 188557"/>
              <a:gd name="connsiteY21" fmla="*/ 209093 h 255765"/>
              <a:gd name="connsiteX22" fmla="*/ 172555 w 188557"/>
              <a:gd name="connsiteY22" fmla="*/ 255765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5">
                <a:moveTo>
                  <a:pt x="121348" y="107214"/>
                </a:moveTo>
                <a:cubicBezTo>
                  <a:pt x="121348" y="73343"/>
                  <a:pt x="95745" y="50406"/>
                  <a:pt x="61074" y="50406"/>
                </a:cubicBezTo>
                <a:cubicBezTo>
                  <a:pt x="26136" y="50406"/>
                  <a:pt x="0" y="73343"/>
                  <a:pt x="0" y="107214"/>
                </a:cubicBezTo>
                <a:cubicBezTo>
                  <a:pt x="0" y="140818"/>
                  <a:pt x="26136" y="164287"/>
                  <a:pt x="61074" y="164287"/>
                </a:cubicBezTo>
                <a:cubicBezTo>
                  <a:pt x="95745" y="164287"/>
                  <a:pt x="121348" y="140818"/>
                  <a:pt x="121348" y="107214"/>
                </a:cubicBezTo>
                <a:moveTo>
                  <a:pt x="104547" y="107214"/>
                </a:moveTo>
                <a:cubicBezTo>
                  <a:pt x="104547" y="134951"/>
                  <a:pt x="85610" y="151219"/>
                  <a:pt x="61074" y="151219"/>
                </a:cubicBezTo>
                <a:cubicBezTo>
                  <a:pt x="36538" y="151219"/>
                  <a:pt x="17602" y="134951"/>
                  <a:pt x="17602" y="107214"/>
                </a:cubicBezTo>
                <a:cubicBezTo>
                  <a:pt x="17602" y="79477"/>
                  <a:pt x="36538" y="62941"/>
                  <a:pt x="61074" y="62941"/>
                </a:cubicBezTo>
                <a:cubicBezTo>
                  <a:pt x="85610" y="62941"/>
                  <a:pt x="104547" y="79477"/>
                  <a:pt x="104547" y="107214"/>
                </a:cubicBezTo>
                <a:moveTo>
                  <a:pt x="182422" y="255765"/>
                </a:moveTo>
                <a:cubicBezTo>
                  <a:pt x="185623" y="241097"/>
                  <a:pt x="187757" y="217894"/>
                  <a:pt x="187757" y="202959"/>
                </a:cubicBezTo>
                <a:lnTo>
                  <a:pt x="187757" y="25070"/>
                </a:lnTo>
                <a:lnTo>
                  <a:pt x="188557" y="11468"/>
                </a:lnTo>
                <a:cubicBezTo>
                  <a:pt x="188557" y="9068"/>
                  <a:pt x="187757" y="7201"/>
                  <a:pt x="185357" y="6400"/>
                </a:cubicBezTo>
                <a:cubicBezTo>
                  <a:pt x="178155" y="3734"/>
                  <a:pt x="162154" y="267"/>
                  <a:pt x="153085" y="0"/>
                </a:cubicBezTo>
                <a:cubicBezTo>
                  <a:pt x="151219" y="0"/>
                  <a:pt x="150685" y="267"/>
                  <a:pt x="150419" y="1334"/>
                </a:cubicBezTo>
                <a:lnTo>
                  <a:pt x="148552" y="6934"/>
                </a:lnTo>
                <a:cubicBezTo>
                  <a:pt x="158153" y="10135"/>
                  <a:pt x="166688" y="14669"/>
                  <a:pt x="171488" y="20269"/>
                </a:cubicBezTo>
                <a:lnTo>
                  <a:pt x="171488" y="209093"/>
                </a:lnTo>
                <a:cubicBezTo>
                  <a:pt x="171488" y="220561"/>
                  <a:pt x="172022" y="244297"/>
                  <a:pt x="172555" y="25576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8" name="Freeform 238"/>
          <p:cNvSpPr/>
          <p:nvPr/>
        </p:nvSpPr>
        <p:spPr>
          <a:xfrm>
            <a:off x="11954160" y="9202878"/>
            <a:ext cx="209359" cy="255765"/>
          </a:xfrm>
          <a:custGeom>
            <a:avLst/>
            <a:gdLst>
              <a:gd name="connsiteX0" fmla="*/ 146685 w 209359"/>
              <a:gd name="connsiteY0" fmla="*/ 133617 h 255765"/>
              <a:gd name="connsiteX1" fmla="*/ 114147 w 209359"/>
              <a:gd name="connsiteY1" fmla="*/ 134684 h 255765"/>
              <a:gd name="connsiteX2" fmla="*/ 106413 w 209359"/>
              <a:gd name="connsiteY2" fmla="*/ 134417 h 255765"/>
              <a:gd name="connsiteX3" fmla="*/ 112013 w 209359"/>
              <a:gd name="connsiteY3" fmla="*/ 108814 h 255765"/>
              <a:gd name="connsiteX4" fmla="*/ 106413 w 209359"/>
              <a:gd name="connsiteY4" fmla="*/ 83478 h 255765"/>
              <a:gd name="connsiteX5" fmla="*/ 110413 w 209359"/>
              <a:gd name="connsiteY5" fmla="*/ 85611 h 255765"/>
              <a:gd name="connsiteX6" fmla="*/ 124282 w 209359"/>
              <a:gd name="connsiteY6" fmla="*/ 82944 h 255765"/>
              <a:gd name="connsiteX7" fmla="*/ 146685 w 209359"/>
              <a:gd name="connsiteY7" fmla="*/ 82144 h 255765"/>
              <a:gd name="connsiteX9" fmla="*/ 56273 w 209359"/>
              <a:gd name="connsiteY9" fmla="*/ 150685 h 255765"/>
              <a:gd name="connsiteX10" fmla="*/ 16802 w 209359"/>
              <a:gd name="connsiteY10" fmla="*/ 108814 h 255765"/>
              <a:gd name="connsiteX11" fmla="*/ 56273 w 209359"/>
              <a:gd name="connsiteY11" fmla="*/ 66942 h 255765"/>
              <a:gd name="connsiteX12" fmla="*/ 96011 w 209359"/>
              <a:gd name="connsiteY12" fmla="*/ 108814 h 255765"/>
              <a:gd name="connsiteX13" fmla="*/ 56273 w 209359"/>
              <a:gd name="connsiteY13" fmla="*/ 150685 h 255765"/>
              <a:gd name="connsiteX15" fmla="*/ 127482 w 209359"/>
              <a:gd name="connsiteY15" fmla="*/ 25870 h 255765"/>
              <a:gd name="connsiteX16" fmla="*/ 146685 w 209359"/>
              <a:gd name="connsiteY16" fmla="*/ 37071 h 255765"/>
              <a:gd name="connsiteX17" fmla="*/ 146685 w 209359"/>
              <a:gd name="connsiteY17" fmla="*/ 72810 h 255765"/>
              <a:gd name="connsiteX18" fmla="*/ 113347 w 209359"/>
              <a:gd name="connsiteY18" fmla="*/ 73876 h 255765"/>
              <a:gd name="connsiteX19" fmla="*/ 98946 w 209359"/>
              <a:gd name="connsiteY19" fmla="*/ 72543 h 255765"/>
              <a:gd name="connsiteX20" fmla="*/ 56273 w 209359"/>
              <a:gd name="connsiteY20" fmla="*/ 54407 h 255765"/>
              <a:gd name="connsiteX21" fmla="*/ 0 w 209359"/>
              <a:gd name="connsiteY21" fmla="*/ 108814 h 255765"/>
              <a:gd name="connsiteX22" fmla="*/ 56273 w 209359"/>
              <a:gd name="connsiteY22" fmla="*/ 163754 h 255765"/>
              <a:gd name="connsiteX23" fmla="*/ 102146 w 209359"/>
              <a:gd name="connsiteY23" fmla="*/ 141351 h 255765"/>
              <a:gd name="connsiteX24" fmla="*/ 110947 w 209359"/>
              <a:gd name="connsiteY24" fmla="*/ 146418 h 255765"/>
              <a:gd name="connsiteX25" fmla="*/ 124816 w 209359"/>
              <a:gd name="connsiteY25" fmla="*/ 143752 h 255765"/>
              <a:gd name="connsiteX26" fmla="*/ 146685 w 209359"/>
              <a:gd name="connsiteY26" fmla="*/ 142951 h 255765"/>
              <a:gd name="connsiteX27" fmla="*/ 146685 w 209359"/>
              <a:gd name="connsiteY27" fmla="*/ 194691 h 255765"/>
              <a:gd name="connsiteX28" fmla="*/ 147751 w 209359"/>
              <a:gd name="connsiteY28" fmla="*/ 238163 h 255765"/>
              <a:gd name="connsiteX29" fmla="*/ 156819 w 209359"/>
              <a:gd name="connsiteY29" fmla="*/ 238163 h 255765"/>
              <a:gd name="connsiteX30" fmla="*/ 162420 w 209359"/>
              <a:gd name="connsiteY30" fmla="*/ 188557 h 255765"/>
              <a:gd name="connsiteX31" fmla="*/ 162420 w 209359"/>
              <a:gd name="connsiteY31" fmla="*/ 40539 h 255765"/>
              <a:gd name="connsiteX32" fmla="*/ 162954 w 209359"/>
              <a:gd name="connsiteY32" fmla="*/ 29337 h 255765"/>
              <a:gd name="connsiteX33" fmla="*/ 160020 w 209359"/>
              <a:gd name="connsiteY33" fmla="*/ 24803 h 255765"/>
              <a:gd name="connsiteX34" fmla="*/ 132283 w 209359"/>
              <a:gd name="connsiteY34" fmla="*/ 18669 h 255765"/>
              <a:gd name="connsiteX35" fmla="*/ 129349 w 209359"/>
              <a:gd name="connsiteY35" fmla="*/ 20269 h 255765"/>
              <a:gd name="connsiteX37" fmla="*/ 171221 w 209359"/>
              <a:gd name="connsiteY37" fmla="*/ 6934 h 255765"/>
              <a:gd name="connsiteX38" fmla="*/ 192291 w 209359"/>
              <a:gd name="connsiteY38" fmla="*/ 19469 h 255765"/>
              <a:gd name="connsiteX39" fmla="*/ 192291 w 209359"/>
              <a:gd name="connsiteY39" fmla="*/ 211760 h 255765"/>
              <a:gd name="connsiteX40" fmla="*/ 193357 w 209359"/>
              <a:gd name="connsiteY40" fmla="*/ 255765 h 255765"/>
              <a:gd name="connsiteX41" fmla="*/ 202958 w 209359"/>
              <a:gd name="connsiteY41" fmla="*/ 255765 h 255765"/>
              <a:gd name="connsiteX42" fmla="*/ 208559 w 209359"/>
              <a:gd name="connsiteY42" fmla="*/ 205625 h 255765"/>
              <a:gd name="connsiteX43" fmla="*/ 208559 w 209359"/>
              <a:gd name="connsiteY43" fmla="*/ 23737 h 255765"/>
              <a:gd name="connsiteX44" fmla="*/ 209093 w 209359"/>
              <a:gd name="connsiteY44" fmla="*/ 11202 h 255765"/>
              <a:gd name="connsiteX45" fmla="*/ 205891 w 209359"/>
              <a:gd name="connsiteY45" fmla="*/ 6135 h 255765"/>
              <a:gd name="connsiteX46" fmla="*/ 175755 w 209359"/>
              <a:gd name="connsiteY46" fmla="*/ 0 h 255765"/>
              <a:gd name="connsiteX47" fmla="*/ 173088 w 209359"/>
              <a:gd name="connsiteY47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09359" h="255765">
                <a:moveTo>
                  <a:pt x="146685" y="133617"/>
                </a:moveTo>
                <a:cubicBezTo>
                  <a:pt x="136551" y="134150"/>
                  <a:pt x="121616" y="134684"/>
                  <a:pt x="114147" y="134684"/>
                </a:cubicBezTo>
                <a:cubicBezTo>
                  <a:pt x="111480" y="134684"/>
                  <a:pt x="108813" y="134417"/>
                  <a:pt x="106413" y="134417"/>
                </a:cubicBezTo>
                <a:cubicBezTo>
                  <a:pt x="109880" y="126950"/>
                  <a:pt x="112013" y="118148"/>
                  <a:pt x="112013" y="108814"/>
                </a:cubicBezTo>
                <a:cubicBezTo>
                  <a:pt x="112013" y="99479"/>
                  <a:pt x="109880" y="90945"/>
                  <a:pt x="106413" y="83478"/>
                </a:cubicBezTo>
                <a:cubicBezTo>
                  <a:pt x="107747" y="84278"/>
                  <a:pt x="109080" y="85078"/>
                  <a:pt x="110413" y="85611"/>
                </a:cubicBezTo>
                <a:cubicBezTo>
                  <a:pt x="114147" y="84544"/>
                  <a:pt x="120282" y="83210"/>
                  <a:pt x="124282" y="82944"/>
                </a:cubicBezTo>
                <a:cubicBezTo>
                  <a:pt x="129082" y="82410"/>
                  <a:pt x="139485" y="81877"/>
                  <a:pt x="146685" y="82144"/>
                </a:cubicBezTo>
                <a:moveTo>
                  <a:pt x="56273" y="150685"/>
                </a:moveTo>
                <a:cubicBezTo>
                  <a:pt x="34137" y="150685"/>
                  <a:pt x="16802" y="134951"/>
                  <a:pt x="16802" y="108814"/>
                </a:cubicBezTo>
                <a:cubicBezTo>
                  <a:pt x="16802" y="82677"/>
                  <a:pt x="34137" y="66942"/>
                  <a:pt x="56273" y="66942"/>
                </a:cubicBezTo>
                <a:cubicBezTo>
                  <a:pt x="78676" y="66942"/>
                  <a:pt x="96011" y="82677"/>
                  <a:pt x="96011" y="108814"/>
                </a:cubicBezTo>
                <a:cubicBezTo>
                  <a:pt x="96011" y="134951"/>
                  <a:pt x="78676" y="150685"/>
                  <a:pt x="56273" y="150685"/>
                </a:cubicBezTo>
                <a:moveTo>
                  <a:pt x="127482" y="25870"/>
                </a:moveTo>
                <a:cubicBezTo>
                  <a:pt x="135217" y="28270"/>
                  <a:pt x="142684" y="32271"/>
                  <a:pt x="146685" y="37071"/>
                </a:cubicBezTo>
                <a:lnTo>
                  <a:pt x="146685" y="72810"/>
                </a:lnTo>
                <a:cubicBezTo>
                  <a:pt x="136551" y="73343"/>
                  <a:pt x="121348" y="73876"/>
                  <a:pt x="113347" y="73876"/>
                </a:cubicBezTo>
                <a:cubicBezTo>
                  <a:pt x="108280" y="73876"/>
                  <a:pt x="103479" y="73343"/>
                  <a:pt x="98946" y="72543"/>
                </a:cubicBezTo>
                <a:cubicBezTo>
                  <a:pt x="89078" y="61075"/>
                  <a:pt x="73875" y="54407"/>
                  <a:pt x="56273" y="54407"/>
                </a:cubicBezTo>
                <a:cubicBezTo>
                  <a:pt x="24269" y="54407"/>
                  <a:pt x="0" y="76810"/>
                  <a:pt x="0" y="108814"/>
                </a:cubicBezTo>
                <a:cubicBezTo>
                  <a:pt x="0" y="141084"/>
                  <a:pt x="24269" y="163754"/>
                  <a:pt x="56273" y="163754"/>
                </a:cubicBezTo>
                <a:cubicBezTo>
                  <a:pt x="75743" y="163754"/>
                  <a:pt x="92278" y="155219"/>
                  <a:pt x="102146" y="141351"/>
                </a:cubicBezTo>
                <a:cubicBezTo>
                  <a:pt x="104813" y="143218"/>
                  <a:pt x="107747" y="145085"/>
                  <a:pt x="110947" y="146418"/>
                </a:cubicBezTo>
                <a:cubicBezTo>
                  <a:pt x="114947" y="145352"/>
                  <a:pt x="120814" y="144018"/>
                  <a:pt x="124816" y="143752"/>
                </a:cubicBezTo>
                <a:cubicBezTo>
                  <a:pt x="129616" y="143218"/>
                  <a:pt x="139750" y="142951"/>
                  <a:pt x="146685" y="142951"/>
                </a:cubicBezTo>
                <a:lnTo>
                  <a:pt x="146685" y="194691"/>
                </a:lnTo>
                <a:cubicBezTo>
                  <a:pt x="146685" y="205359"/>
                  <a:pt x="146685" y="227229"/>
                  <a:pt x="147751" y="238163"/>
                </a:cubicBezTo>
                <a:lnTo>
                  <a:pt x="156819" y="238163"/>
                </a:lnTo>
                <a:cubicBezTo>
                  <a:pt x="160286" y="224561"/>
                  <a:pt x="162420" y="202426"/>
                  <a:pt x="162420" y="188557"/>
                </a:cubicBezTo>
                <a:lnTo>
                  <a:pt x="162420" y="40539"/>
                </a:lnTo>
                <a:lnTo>
                  <a:pt x="162954" y="29337"/>
                </a:lnTo>
                <a:cubicBezTo>
                  <a:pt x="162954" y="26937"/>
                  <a:pt x="162154" y="25603"/>
                  <a:pt x="160020" y="24803"/>
                </a:cubicBezTo>
                <a:cubicBezTo>
                  <a:pt x="153885" y="21869"/>
                  <a:pt x="140016" y="18936"/>
                  <a:pt x="132283" y="18669"/>
                </a:cubicBezTo>
                <a:cubicBezTo>
                  <a:pt x="130416" y="18669"/>
                  <a:pt x="129616" y="19203"/>
                  <a:pt x="129349" y="20269"/>
                </a:cubicBezTo>
                <a:moveTo>
                  <a:pt x="171221" y="6934"/>
                </a:moveTo>
                <a:cubicBezTo>
                  <a:pt x="180022" y="9868"/>
                  <a:pt x="188023" y="14135"/>
                  <a:pt x="192291" y="19469"/>
                </a:cubicBezTo>
                <a:lnTo>
                  <a:pt x="192291" y="211760"/>
                </a:lnTo>
                <a:cubicBezTo>
                  <a:pt x="192291" y="222962"/>
                  <a:pt x="192824" y="245364"/>
                  <a:pt x="193357" y="255765"/>
                </a:cubicBezTo>
                <a:lnTo>
                  <a:pt x="202958" y="255765"/>
                </a:lnTo>
                <a:cubicBezTo>
                  <a:pt x="206425" y="242164"/>
                  <a:pt x="208559" y="220028"/>
                  <a:pt x="208559" y="205625"/>
                </a:cubicBezTo>
                <a:lnTo>
                  <a:pt x="208559" y="23737"/>
                </a:lnTo>
                <a:lnTo>
                  <a:pt x="209093" y="11202"/>
                </a:lnTo>
                <a:cubicBezTo>
                  <a:pt x="209359" y="8801"/>
                  <a:pt x="208559" y="7201"/>
                  <a:pt x="205891" y="6135"/>
                </a:cubicBezTo>
                <a:cubicBezTo>
                  <a:pt x="199491" y="3467"/>
                  <a:pt x="184290" y="267"/>
                  <a:pt x="175755" y="0"/>
                </a:cubicBezTo>
                <a:cubicBezTo>
                  <a:pt x="174155" y="0"/>
                  <a:pt x="173354" y="267"/>
                  <a:pt x="173088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9" name="Freeform 239"/>
          <p:cNvSpPr/>
          <p:nvPr/>
        </p:nvSpPr>
        <p:spPr>
          <a:xfrm>
            <a:off x="12196323" y="9202878"/>
            <a:ext cx="206959" cy="255765"/>
          </a:xfrm>
          <a:custGeom>
            <a:avLst/>
            <a:gdLst>
              <a:gd name="connsiteX0" fmla="*/ 86678 w 206959"/>
              <a:gd name="connsiteY0" fmla="*/ 46139 h 255765"/>
              <a:gd name="connsiteX1" fmla="*/ 127483 w 206959"/>
              <a:gd name="connsiteY1" fmla="*/ 85078 h 255765"/>
              <a:gd name="connsiteX2" fmla="*/ 86678 w 206959"/>
              <a:gd name="connsiteY2" fmla="*/ 123749 h 255765"/>
              <a:gd name="connsiteX3" fmla="*/ 45872 w 206959"/>
              <a:gd name="connsiteY3" fmla="*/ 85078 h 255765"/>
              <a:gd name="connsiteX4" fmla="*/ 86678 w 206959"/>
              <a:gd name="connsiteY4" fmla="*/ 46139 h 255765"/>
              <a:gd name="connsiteX6" fmla="*/ 86678 w 206959"/>
              <a:gd name="connsiteY6" fmla="*/ 136017 h 255765"/>
              <a:gd name="connsiteX7" fmla="*/ 144819 w 206959"/>
              <a:gd name="connsiteY7" fmla="*/ 85078 h 255765"/>
              <a:gd name="connsiteX8" fmla="*/ 86678 w 206959"/>
              <a:gd name="connsiteY8" fmla="*/ 33872 h 255765"/>
              <a:gd name="connsiteX9" fmla="*/ 28538 w 206959"/>
              <a:gd name="connsiteY9" fmla="*/ 85078 h 255765"/>
              <a:gd name="connsiteX10" fmla="*/ 86678 w 206959"/>
              <a:gd name="connsiteY10" fmla="*/ 136017 h 255765"/>
              <a:gd name="connsiteX12" fmla="*/ 166955 w 206959"/>
              <a:gd name="connsiteY12" fmla="*/ 6934 h 255765"/>
              <a:gd name="connsiteX13" fmla="*/ 189891 w 206959"/>
              <a:gd name="connsiteY13" fmla="*/ 20269 h 255765"/>
              <a:gd name="connsiteX14" fmla="*/ 189891 w 206959"/>
              <a:gd name="connsiteY14" fmla="*/ 162954 h 255765"/>
              <a:gd name="connsiteX15" fmla="*/ 30672 w 206959"/>
              <a:gd name="connsiteY15" fmla="*/ 178156 h 255765"/>
              <a:gd name="connsiteX16" fmla="*/ 1867 w 206959"/>
              <a:gd name="connsiteY16" fmla="*/ 176023 h 255765"/>
              <a:gd name="connsiteX17" fmla="*/ 534 w 206959"/>
              <a:gd name="connsiteY17" fmla="*/ 178956 h 255765"/>
              <a:gd name="connsiteX18" fmla="*/ 1334 w 206959"/>
              <a:gd name="connsiteY18" fmla="*/ 181622 h 255765"/>
              <a:gd name="connsiteX19" fmla="*/ 27204 w 206959"/>
              <a:gd name="connsiteY19" fmla="*/ 196024 h 255765"/>
              <a:gd name="connsiteX20" fmla="*/ 47472 w 206959"/>
              <a:gd name="connsiteY20" fmla="*/ 191491 h 255765"/>
              <a:gd name="connsiteX21" fmla="*/ 189891 w 206959"/>
              <a:gd name="connsiteY21" fmla="*/ 172021 h 255765"/>
              <a:gd name="connsiteX22" fmla="*/ 189891 w 206959"/>
              <a:gd name="connsiteY22" fmla="*/ 209093 h 255765"/>
              <a:gd name="connsiteX23" fmla="*/ 191225 w 206959"/>
              <a:gd name="connsiteY23" fmla="*/ 255765 h 255765"/>
              <a:gd name="connsiteX24" fmla="*/ 200826 w 206959"/>
              <a:gd name="connsiteY24" fmla="*/ 255765 h 255765"/>
              <a:gd name="connsiteX25" fmla="*/ 206425 w 206959"/>
              <a:gd name="connsiteY25" fmla="*/ 202959 h 255765"/>
              <a:gd name="connsiteX26" fmla="*/ 206425 w 206959"/>
              <a:gd name="connsiteY26" fmla="*/ 25070 h 255765"/>
              <a:gd name="connsiteX27" fmla="*/ 206959 w 206959"/>
              <a:gd name="connsiteY27" fmla="*/ 11468 h 255765"/>
              <a:gd name="connsiteX28" fmla="*/ 203760 w 206959"/>
              <a:gd name="connsiteY28" fmla="*/ 6400 h 255765"/>
              <a:gd name="connsiteX29" fmla="*/ 171756 w 206959"/>
              <a:gd name="connsiteY29" fmla="*/ 0 h 255765"/>
              <a:gd name="connsiteX30" fmla="*/ 168821 w 206959"/>
              <a:gd name="connsiteY30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06959" h="255765">
                <a:moveTo>
                  <a:pt x="86678" y="46139"/>
                </a:moveTo>
                <a:cubicBezTo>
                  <a:pt x="109614" y="46139"/>
                  <a:pt x="127483" y="61341"/>
                  <a:pt x="127483" y="85078"/>
                </a:cubicBezTo>
                <a:cubicBezTo>
                  <a:pt x="127483" y="108547"/>
                  <a:pt x="109614" y="123749"/>
                  <a:pt x="86678" y="123749"/>
                </a:cubicBezTo>
                <a:cubicBezTo>
                  <a:pt x="63741" y="123749"/>
                  <a:pt x="45872" y="108547"/>
                  <a:pt x="45872" y="85078"/>
                </a:cubicBezTo>
                <a:cubicBezTo>
                  <a:pt x="45872" y="61341"/>
                  <a:pt x="63741" y="46139"/>
                  <a:pt x="86678" y="46139"/>
                </a:cubicBezTo>
                <a:moveTo>
                  <a:pt x="86678" y="136017"/>
                </a:moveTo>
                <a:cubicBezTo>
                  <a:pt x="119749" y="136017"/>
                  <a:pt x="144819" y="114415"/>
                  <a:pt x="144819" y="85078"/>
                </a:cubicBezTo>
                <a:cubicBezTo>
                  <a:pt x="144819" y="55740"/>
                  <a:pt x="119749" y="33872"/>
                  <a:pt x="86678" y="33872"/>
                </a:cubicBezTo>
                <a:cubicBezTo>
                  <a:pt x="53607" y="33872"/>
                  <a:pt x="28538" y="55740"/>
                  <a:pt x="28538" y="85078"/>
                </a:cubicBezTo>
                <a:cubicBezTo>
                  <a:pt x="28538" y="114415"/>
                  <a:pt x="53607" y="136017"/>
                  <a:pt x="86678" y="136017"/>
                </a:cubicBezTo>
                <a:moveTo>
                  <a:pt x="166955" y="6934"/>
                </a:moveTo>
                <a:cubicBezTo>
                  <a:pt x="176556" y="10135"/>
                  <a:pt x="185090" y="14669"/>
                  <a:pt x="189891" y="20269"/>
                </a:cubicBezTo>
                <a:lnTo>
                  <a:pt x="189891" y="162954"/>
                </a:lnTo>
                <a:cubicBezTo>
                  <a:pt x="149086" y="170155"/>
                  <a:pt x="71210" y="177356"/>
                  <a:pt x="30672" y="178156"/>
                </a:cubicBezTo>
                <a:cubicBezTo>
                  <a:pt x="21869" y="178422"/>
                  <a:pt x="10935" y="177622"/>
                  <a:pt x="1867" y="176023"/>
                </a:cubicBezTo>
                <a:lnTo>
                  <a:pt x="534" y="178956"/>
                </a:lnTo>
                <a:cubicBezTo>
                  <a:pt x="0" y="180022"/>
                  <a:pt x="267" y="180822"/>
                  <a:pt x="1334" y="181622"/>
                </a:cubicBezTo>
                <a:cubicBezTo>
                  <a:pt x="8268" y="186957"/>
                  <a:pt x="18136" y="192557"/>
                  <a:pt x="27204" y="196024"/>
                </a:cubicBezTo>
                <a:cubicBezTo>
                  <a:pt x="31738" y="194158"/>
                  <a:pt x="42673" y="191757"/>
                  <a:pt x="47472" y="191491"/>
                </a:cubicBezTo>
                <a:cubicBezTo>
                  <a:pt x="84544" y="189624"/>
                  <a:pt x="155753" y="180290"/>
                  <a:pt x="189891" y="172021"/>
                </a:cubicBezTo>
                <a:lnTo>
                  <a:pt x="189891" y="209093"/>
                </a:lnTo>
                <a:cubicBezTo>
                  <a:pt x="189891" y="220561"/>
                  <a:pt x="190425" y="244297"/>
                  <a:pt x="191225" y="255765"/>
                </a:cubicBezTo>
                <a:lnTo>
                  <a:pt x="200826" y="255765"/>
                </a:lnTo>
                <a:cubicBezTo>
                  <a:pt x="204292" y="241097"/>
                  <a:pt x="206425" y="217894"/>
                  <a:pt x="206425" y="202959"/>
                </a:cubicBezTo>
                <a:lnTo>
                  <a:pt x="206425" y="25070"/>
                </a:lnTo>
                <a:lnTo>
                  <a:pt x="206959" y="11468"/>
                </a:lnTo>
                <a:cubicBezTo>
                  <a:pt x="206959" y="9068"/>
                  <a:pt x="206160" y="7201"/>
                  <a:pt x="203760" y="6400"/>
                </a:cubicBezTo>
                <a:cubicBezTo>
                  <a:pt x="196559" y="3734"/>
                  <a:pt x="180822" y="267"/>
                  <a:pt x="171756" y="0"/>
                </a:cubicBezTo>
                <a:cubicBezTo>
                  <a:pt x="169622" y="0"/>
                  <a:pt x="169088" y="267"/>
                  <a:pt x="168821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0" name="Freeform 240"/>
          <p:cNvSpPr/>
          <p:nvPr/>
        </p:nvSpPr>
        <p:spPr>
          <a:xfrm>
            <a:off x="13696700" y="4187584"/>
            <a:ext cx="315468" cy="328156"/>
          </a:xfrm>
          <a:custGeom>
            <a:avLst/>
            <a:gdLst>
              <a:gd name="connsiteX0" fmla="*/ 267120 w 315468"/>
              <a:gd name="connsiteY0" fmla="*/ 103213 h 328156"/>
              <a:gd name="connsiteX1" fmla="*/ 246202 w 315468"/>
              <a:gd name="connsiteY1" fmla="*/ 104242 h 328156"/>
              <a:gd name="connsiteX2" fmla="*/ 246202 w 315468"/>
              <a:gd name="connsiteY2" fmla="*/ 37719 h 328156"/>
              <a:gd name="connsiteX3" fmla="*/ 247231 w 315468"/>
              <a:gd name="connsiteY3" fmla="*/ 18517 h 328156"/>
              <a:gd name="connsiteX4" fmla="*/ 242773 w 315468"/>
              <a:gd name="connsiteY4" fmla="*/ 10287 h 328156"/>
              <a:gd name="connsiteX5" fmla="*/ 193396 w 315468"/>
              <a:gd name="connsiteY5" fmla="*/ 0 h 328156"/>
              <a:gd name="connsiteX6" fmla="*/ 188595 w 315468"/>
              <a:gd name="connsiteY6" fmla="*/ 2058 h 328156"/>
              <a:gd name="connsiteX7" fmla="*/ 185165 w 315468"/>
              <a:gd name="connsiteY7" fmla="*/ 12687 h 328156"/>
              <a:gd name="connsiteX8" fmla="*/ 212940 w 315468"/>
              <a:gd name="connsiteY8" fmla="*/ 31547 h 328156"/>
              <a:gd name="connsiteX9" fmla="*/ 212940 w 315468"/>
              <a:gd name="connsiteY9" fmla="*/ 128931 h 328156"/>
              <a:gd name="connsiteX10" fmla="*/ 216027 w 315468"/>
              <a:gd name="connsiteY10" fmla="*/ 182423 h 328156"/>
              <a:gd name="connsiteX11" fmla="*/ 235572 w 315468"/>
              <a:gd name="connsiteY11" fmla="*/ 182423 h 328156"/>
              <a:gd name="connsiteX12" fmla="*/ 246202 w 315468"/>
              <a:gd name="connsiteY12" fmla="*/ 124473 h 328156"/>
              <a:gd name="connsiteX13" fmla="*/ 302095 w 315468"/>
              <a:gd name="connsiteY13" fmla="*/ 123101 h 328156"/>
              <a:gd name="connsiteX14" fmla="*/ 311010 w 315468"/>
              <a:gd name="connsiteY14" fmla="*/ 120358 h 328156"/>
              <a:gd name="connsiteX15" fmla="*/ 315127 w 315468"/>
              <a:gd name="connsiteY15" fmla="*/ 104927 h 328156"/>
              <a:gd name="connsiteX16" fmla="*/ 308609 w 315468"/>
              <a:gd name="connsiteY16" fmla="*/ 98070 h 328156"/>
              <a:gd name="connsiteX17" fmla="*/ 278092 w 315468"/>
              <a:gd name="connsiteY17" fmla="*/ 96355 h 328156"/>
              <a:gd name="connsiteX19" fmla="*/ 241060 w 315468"/>
              <a:gd name="connsiteY19" fmla="*/ 296266 h 328156"/>
              <a:gd name="connsiteX20" fmla="*/ 244832 w 315468"/>
              <a:gd name="connsiteY20" fmla="*/ 265062 h 328156"/>
              <a:gd name="connsiteX21" fmla="*/ 244832 w 315468"/>
              <a:gd name="connsiteY21" fmla="*/ 217741 h 328156"/>
              <a:gd name="connsiteX22" fmla="*/ 245859 w 315468"/>
              <a:gd name="connsiteY22" fmla="*/ 202654 h 328156"/>
              <a:gd name="connsiteX23" fmla="*/ 242088 w 315468"/>
              <a:gd name="connsiteY23" fmla="*/ 196482 h 328156"/>
              <a:gd name="connsiteX24" fmla="*/ 198538 w 315468"/>
              <a:gd name="connsiteY24" fmla="*/ 188252 h 328156"/>
              <a:gd name="connsiteX25" fmla="*/ 194083 w 315468"/>
              <a:gd name="connsiteY25" fmla="*/ 189967 h 328156"/>
              <a:gd name="connsiteX26" fmla="*/ 190652 w 315468"/>
              <a:gd name="connsiteY26" fmla="*/ 199911 h 328156"/>
              <a:gd name="connsiteX27" fmla="*/ 211913 w 315468"/>
              <a:gd name="connsiteY27" fmla="*/ 212941 h 328156"/>
              <a:gd name="connsiteX28" fmla="*/ 211913 w 315468"/>
              <a:gd name="connsiteY28" fmla="*/ 240373 h 328156"/>
              <a:gd name="connsiteX29" fmla="*/ 116928 w 315468"/>
              <a:gd name="connsiteY29" fmla="*/ 241059 h 328156"/>
              <a:gd name="connsiteX30" fmla="*/ 117272 w 315468"/>
              <a:gd name="connsiteY30" fmla="*/ 227000 h 328156"/>
              <a:gd name="connsiteX31" fmla="*/ 117615 w 315468"/>
              <a:gd name="connsiteY31" fmla="*/ 211912 h 328156"/>
              <a:gd name="connsiteX32" fmla="*/ 113500 w 315468"/>
              <a:gd name="connsiteY32" fmla="*/ 205397 h 328156"/>
              <a:gd name="connsiteX33" fmla="*/ 70638 w 315468"/>
              <a:gd name="connsiteY33" fmla="*/ 200940 h 328156"/>
              <a:gd name="connsiteX34" fmla="*/ 65838 w 315468"/>
              <a:gd name="connsiteY34" fmla="*/ 202654 h 328156"/>
              <a:gd name="connsiteX35" fmla="*/ 63094 w 315468"/>
              <a:gd name="connsiteY35" fmla="*/ 212255 h 328156"/>
              <a:gd name="connsiteX36" fmla="*/ 83325 w 315468"/>
              <a:gd name="connsiteY36" fmla="*/ 223914 h 328156"/>
              <a:gd name="connsiteX37" fmla="*/ 85040 w 315468"/>
              <a:gd name="connsiteY37" fmla="*/ 306210 h 328156"/>
              <a:gd name="connsiteX38" fmla="*/ 89154 w 315468"/>
              <a:gd name="connsiteY38" fmla="*/ 328156 h 328156"/>
              <a:gd name="connsiteX39" fmla="*/ 107328 w 315468"/>
              <a:gd name="connsiteY39" fmla="*/ 328156 h 328156"/>
              <a:gd name="connsiteX40" fmla="*/ 114185 w 315468"/>
              <a:gd name="connsiteY40" fmla="*/ 317183 h 328156"/>
              <a:gd name="connsiteX41" fmla="*/ 247574 w 315468"/>
              <a:gd name="connsiteY41" fmla="*/ 316497 h 328156"/>
              <a:gd name="connsiteX42" fmla="*/ 251003 w 315468"/>
              <a:gd name="connsiteY42" fmla="*/ 303466 h 328156"/>
              <a:gd name="connsiteX43" fmla="*/ 248259 w 315468"/>
              <a:gd name="connsiteY43" fmla="*/ 299352 h 328156"/>
              <a:gd name="connsiteX45" fmla="*/ 211913 w 315468"/>
              <a:gd name="connsiteY45" fmla="*/ 260261 h 328156"/>
              <a:gd name="connsiteX46" fmla="*/ 211913 w 315468"/>
              <a:gd name="connsiteY46" fmla="*/ 295923 h 328156"/>
              <a:gd name="connsiteX47" fmla="*/ 116244 w 315468"/>
              <a:gd name="connsiteY47" fmla="*/ 296951 h 328156"/>
              <a:gd name="connsiteX48" fmla="*/ 116928 w 315468"/>
              <a:gd name="connsiteY48" fmla="*/ 260947 h 328156"/>
              <a:gd name="connsiteX50" fmla="*/ 160820 w 315468"/>
              <a:gd name="connsiteY50" fmla="*/ 150190 h 328156"/>
              <a:gd name="connsiteX51" fmla="*/ 164934 w 315468"/>
              <a:gd name="connsiteY51" fmla="*/ 117615 h 328156"/>
              <a:gd name="connsiteX52" fmla="*/ 165964 w 315468"/>
              <a:gd name="connsiteY52" fmla="*/ 52807 h 328156"/>
              <a:gd name="connsiteX53" fmla="*/ 166993 w 315468"/>
              <a:gd name="connsiteY53" fmla="*/ 36690 h 328156"/>
              <a:gd name="connsiteX54" fmla="*/ 162878 w 315468"/>
              <a:gd name="connsiteY54" fmla="*/ 30175 h 328156"/>
              <a:gd name="connsiteX55" fmla="*/ 121044 w 315468"/>
              <a:gd name="connsiteY55" fmla="*/ 21946 h 328156"/>
              <a:gd name="connsiteX56" fmla="*/ 116244 w 315468"/>
              <a:gd name="connsiteY56" fmla="*/ 24003 h 328156"/>
              <a:gd name="connsiteX57" fmla="*/ 113157 w 315468"/>
              <a:gd name="connsiteY57" fmla="*/ 33262 h 328156"/>
              <a:gd name="connsiteX58" fmla="*/ 133045 w 315468"/>
              <a:gd name="connsiteY58" fmla="*/ 46977 h 328156"/>
              <a:gd name="connsiteX59" fmla="*/ 133045 w 315468"/>
              <a:gd name="connsiteY59" fmla="*/ 84011 h 328156"/>
              <a:gd name="connsiteX60" fmla="*/ 53835 w 315468"/>
              <a:gd name="connsiteY60" fmla="*/ 85039 h 328156"/>
              <a:gd name="connsiteX61" fmla="*/ 53835 w 315468"/>
              <a:gd name="connsiteY61" fmla="*/ 64808 h 328156"/>
              <a:gd name="connsiteX62" fmla="*/ 54178 w 315468"/>
              <a:gd name="connsiteY62" fmla="*/ 49378 h 328156"/>
              <a:gd name="connsiteX63" fmla="*/ 50406 w 315468"/>
              <a:gd name="connsiteY63" fmla="*/ 42862 h 328156"/>
              <a:gd name="connsiteX64" fmla="*/ 7544 w 315468"/>
              <a:gd name="connsiteY64" fmla="*/ 38405 h 328156"/>
              <a:gd name="connsiteX65" fmla="*/ 2744 w 315468"/>
              <a:gd name="connsiteY65" fmla="*/ 40120 h 328156"/>
              <a:gd name="connsiteX66" fmla="*/ 0 w 315468"/>
              <a:gd name="connsiteY66" fmla="*/ 49721 h 328156"/>
              <a:gd name="connsiteX67" fmla="*/ 20574 w 315468"/>
              <a:gd name="connsiteY67" fmla="*/ 61379 h 328156"/>
              <a:gd name="connsiteX68" fmla="*/ 22633 w 315468"/>
              <a:gd name="connsiteY68" fmla="*/ 160820 h 328156"/>
              <a:gd name="connsiteX69" fmla="*/ 26403 w 315468"/>
              <a:gd name="connsiteY69" fmla="*/ 184137 h 328156"/>
              <a:gd name="connsiteX70" fmla="*/ 44235 w 315468"/>
              <a:gd name="connsiteY70" fmla="*/ 184137 h 328156"/>
              <a:gd name="connsiteX71" fmla="*/ 51778 w 315468"/>
              <a:gd name="connsiteY71" fmla="*/ 170421 h 328156"/>
              <a:gd name="connsiteX72" fmla="*/ 166650 w 315468"/>
              <a:gd name="connsiteY72" fmla="*/ 169050 h 328156"/>
              <a:gd name="connsiteX73" fmla="*/ 170422 w 315468"/>
              <a:gd name="connsiteY73" fmla="*/ 156362 h 328156"/>
              <a:gd name="connsiteX74" fmla="*/ 168021 w 315468"/>
              <a:gd name="connsiteY74" fmla="*/ 152590 h 328156"/>
              <a:gd name="connsiteX76" fmla="*/ 133045 w 315468"/>
              <a:gd name="connsiteY76" fmla="*/ 103556 h 328156"/>
              <a:gd name="connsiteX77" fmla="*/ 133045 w 315468"/>
              <a:gd name="connsiteY77" fmla="*/ 149504 h 328156"/>
              <a:gd name="connsiteX78" fmla="*/ 53150 w 315468"/>
              <a:gd name="connsiteY78" fmla="*/ 150190 h 328156"/>
              <a:gd name="connsiteX79" fmla="*/ 53493 w 315468"/>
              <a:gd name="connsiteY79" fmla="*/ 104927 h 3281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315468" h="328156">
                <a:moveTo>
                  <a:pt x="267120" y="103213"/>
                </a:moveTo>
                <a:lnTo>
                  <a:pt x="246202" y="104242"/>
                </a:lnTo>
                <a:lnTo>
                  <a:pt x="246202" y="37719"/>
                </a:lnTo>
                <a:lnTo>
                  <a:pt x="247231" y="18517"/>
                </a:lnTo>
                <a:cubicBezTo>
                  <a:pt x="247231" y="14402"/>
                  <a:pt x="245859" y="11659"/>
                  <a:pt x="242773" y="10287"/>
                </a:cubicBezTo>
                <a:cubicBezTo>
                  <a:pt x="231801" y="5486"/>
                  <a:pt x="207797" y="686"/>
                  <a:pt x="193396" y="0"/>
                </a:cubicBezTo>
                <a:cubicBezTo>
                  <a:pt x="190309" y="0"/>
                  <a:pt x="189281" y="686"/>
                  <a:pt x="188595" y="2058"/>
                </a:cubicBezTo>
                <a:lnTo>
                  <a:pt x="185165" y="12687"/>
                </a:lnTo>
                <a:cubicBezTo>
                  <a:pt x="196825" y="17145"/>
                  <a:pt x="207454" y="24003"/>
                  <a:pt x="212940" y="31547"/>
                </a:cubicBezTo>
                <a:lnTo>
                  <a:pt x="212940" y="128931"/>
                </a:lnTo>
                <a:cubicBezTo>
                  <a:pt x="212940" y="141961"/>
                  <a:pt x="213970" y="171450"/>
                  <a:pt x="216027" y="182423"/>
                </a:cubicBezTo>
                <a:lnTo>
                  <a:pt x="235572" y="182423"/>
                </a:lnTo>
                <a:cubicBezTo>
                  <a:pt x="241401" y="169050"/>
                  <a:pt x="245515" y="144018"/>
                  <a:pt x="246202" y="124473"/>
                </a:cubicBezTo>
                <a:lnTo>
                  <a:pt x="302095" y="123101"/>
                </a:lnTo>
                <a:cubicBezTo>
                  <a:pt x="305181" y="123101"/>
                  <a:pt x="308953" y="122415"/>
                  <a:pt x="311010" y="120358"/>
                </a:cubicBezTo>
                <a:cubicBezTo>
                  <a:pt x="313410" y="118301"/>
                  <a:pt x="315468" y="111785"/>
                  <a:pt x="315127" y="104927"/>
                </a:cubicBezTo>
                <a:cubicBezTo>
                  <a:pt x="314782" y="101498"/>
                  <a:pt x="312382" y="98756"/>
                  <a:pt x="308609" y="98070"/>
                </a:cubicBezTo>
                <a:cubicBezTo>
                  <a:pt x="302439" y="96698"/>
                  <a:pt x="288035" y="96012"/>
                  <a:pt x="278092" y="96355"/>
                </a:cubicBezTo>
                <a:moveTo>
                  <a:pt x="241060" y="296266"/>
                </a:moveTo>
                <a:cubicBezTo>
                  <a:pt x="243115" y="288379"/>
                  <a:pt x="244832" y="275349"/>
                  <a:pt x="244832" y="265062"/>
                </a:cubicBezTo>
                <a:lnTo>
                  <a:pt x="244832" y="217741"/>
                </a:lnTo>
                <a:lnTo>
                  <a:pt x="245859" y="202654"/>
                </a:lnTo>
                <a:cubicBezTo>
                  <a:pt x="246202" y="199568"/>
                  <a:pt x="245173" y="197510"/>
                  <a:pt x="242088" y="196482"/>
                </a:cubicBezTo>
                <a:cubicBezTo>
                  <a:pt x="232829" y="192710"/>
                  <a:pt x="210541" y="188938"/>
                  <a:pt x="198538" y="188252"/>
                </a:cubicBezTo>
                <a:cubicBezTo>
                  <a:pt x="195453" y="187909"/>
                  <a:pt x="194425" y="188595"/>
                  <a:pt x="194083" y="189967"/>
                </a:cubicBezTo>
                <a:lnTo>
                  <a:pt x="190652" y="199911"/>
                </a:lnTo>
                <a:cubicBezTo>
                  <a:pt x="198882" y="203340"/>
                  <a:pt x="207454" y="208140"/>
                  <a:pt x="211913" y="212941"/>
                </a:cubicBezTo>
                <a:lnTo>
                  <a:pt x="211913" y="240373"/>
                </a:lnTo>
                <a:lnTo>
                  <a:pt x="116928" y="241059"/>
                </a:lnTo>
                <a:lnTo>
                  <a:pt x="117272" y="227000"/>
                </a:lnTo>
                <a:lnTo>
                  <a:pt x="117615" y="211912"/>
                </a:lnTo>
                <a:cubicBezTo>
                  <a:pt x="117615" y="208483"/>
                  <a:pt x="116585" y="206426"/>
                  <a:pt x="113500" y="205397"/>
                </a:cubicBezTo>
                <a:cubicBezTo>
                  <a:pt x="104242" y="202997"/>
                  <a:pt x="82296" y="200597"/>
                  <a:pt x="70638" y="200940"/>
                </a:cubicBezTo>
                <a:cubicBezTo>
                  <a:pt x="67208" y="200940"/>
                  <a:pt x="66179" y="201625"/>
                  <a:pt x="65838" y="202654"/>
                </a:cubicBezTo>
                <a:lnTo>
                  <a:pt x="63094" y="212255"/>
                </a:lnTo>
                <a:cubicBezTo>
                  <a:pt x="70980" y="214656"/>
                  <a:pt x="79553" y="219456"/>
                  <a:pt x="83325" y="223914"/>
                </a:cubicBezTo>
                <a:lnTo>
                  <a:pt x="85040" y="306210"/>
                </a:lnTo>
                <a:cubicBezTo>
                  <a:pt x="85040" y="312382"/>
                  <a:pt x="86410" y="321640"/>
                  <a:pt x="89154" y="328156"/>
                </a:cubicBezTo>
                <a:lnTo>
                  <a:pt x="107328" y="328156"/>
                </a:lnTo>
                <a:cubicBezTo>
                  <a:pt x="109728" y="325755"/>
                  <a:pt x="112472" y="322326"/>
                  <a:pt x="114185" y="317183"/>
                </a:cubicBezTo>
                <a:cubicBezTo>
                  <a:pt x="145732" y="316840"/>
                  <a:pt x="218770" y="316154"/>
                  <a:pt x="247574" y="316497"/>
                </a:cubicBezTo>
                <a:cubicBezTo>
                  <a:pt x="249631" y="314097"/>
                  <a:pt x="251003" y="308953"/>
                  <a:pt x="251003" y="303466"/>
                </a:cubicBezTo>
                <a:cubicBezTo>
                  <a:pt x="251003" y="301752"/>
                  <a:pt x="250317" y="300381"/>
                  <a:pt x="248259" y="299352"/>
                </a:cubicBezTo>
                <a:moveTo>
                  <a:pt x="211913" y="260261"/>
                </a:moveTo>
                <a:lnTo>
                  <a:pt x="211913" y="295923"/>
                </a:lnTo>
                <a:lnTo>
                  <a:pt x="116244" y="296951"/>
                </a:lnTo>
                <a:lnTo>
                  <a:pt x="116928" y="260947"/>
                </a:lnTo>
                <a:moveTo>
                  <a:pt x="160820" y="150190"/>
                </a:moveTo>
                <a:cubicBezTo>
                  <a:pt x="163221" y="141961"/>
                  <a:pt x="164934" y="128244"/>
                  <a:pt x="164934" y="117615"/>
                </a:cubicBezTo>
                <a:lnTo>
                  <a:pt x="165964" y="52807"/>
                </a:lnTo>
                <a:lnTo>
                  <a:pt x="166993" y="36690"/>
                </a:lnTo>
                <a:cubicBezTo>
                  <a:pt x="166993" y="33262"/>
                  <a:pt x="166308" y="31204"/>
                  <a:pt x="162878" y="30175"/>
                </a:cubicBezTo>
                <a:cubicBezTo>
                  <a:pt x="153963" y="26746"/>
                  <a:pt x="132702" y="22632"/>
                  <a:pt x="121044" y="21946"/>
                </a:cubicBezTo>
                <a:cubicBezTo>
                  <a:pt x="117957" y="21946"/>
                  <a:pt x="116928" y="22632"/>
                  <a:pt x="116244" y="24003"/>
                </a:cubicBezTo>
                <a:lnTo>
                  <a:pt x="113157" y="33262"/>
                </a:lnTo>
                <a:cubicBezTo>
                  <a:pt x="121044" y="36690"/>
                  <a:pt x="128930" y="41834"/>
                  <a:pt x="133045" y="46977"/>
                </a:cubicBezTo>
                <a:lnTo>
                  <a:pt x="133045" y="84011"/>
                </a:lnTo>
                <a:lnTo>
                  <a:pt x="53835" y="85039"/>
                </a:lnTo>
                <a:lnTo>
                  <a:pt x="53835" y="64808"/>
                </a:lnTo>
                <a:lnTo>
                  <a:pt x="54178" y="49378"/>
                </a:lnTo>
                <a:cubicBezTo>
                  <a:pt x="54521" y="45949"/>
                  <a:pt x="53150" y="43548"/>
                  <a:pt x="50406" y="42862"/>
                </a:cubicBezTo>
                <a:cubicBezTo>
                  <a:pt x="41148" y="40462"/>
                  <a:pt x="18859" y="38062"/>
                  <a:pt x="7544" y="38405"/>
                </a:cubicBezTo>
                <a:cubicBezTo>
                  <a:pt x="4114" y="38405"/>
                  <a:pt x="3087" y="39091"/>
                  <a:pt x="2744" y="40120"/>
                </a:cubicBezTo>
                <a:lnTo>
                  <a:pt x="0" y="49721"/>
                </a:lnTo>
                <a:cubicBezTo>
                  <a:pt x="7886" y="52121"/>
                  <a:pt x="16459" y="56922"/>
                  <a:pt x="20574" y="61379"/>
                </a:cubicBezTo>
                <a:lnTo>
                  <a:pt x="22633" y="160820"/>
                </a:lnTo>
                <a:cubicBezTo>
                  <a:pt x="22633" y="167335"/>
                  <a:pt x="24003" y="177279"/>
                  <a:pt x="26403" y="184137"/>
                </a:cubicBezTo>
                <a:lnTo>
                  <a:pt x="44235" y="184137"/>
                </a:lnTo>
                <a:cubicBezTo>
                  <a:pt x="46977" y="181394"/>
                  <a:pt x="50064" y="176936"/>
                  <a:pt x="51778" y="170421"/>
                </a:cubicBezTo>
                <a:cubicBezTo>
                  <a:pt x="78524" y="169736"/>
                  <a:pt x="141618" y="169050"/>
                  <a:pt x="166650" y="169050"/>
                </a:cubicBezTo>
                <a:cubicBezTo>
                  <a:pt x="168708" y="167335"/>
                  <a:pt x="170422" y="161506"/>
                  <a:pt x="170422" y="156362"/>
                </a:cubicBezTo>
                <a:cubicBezTo>
                  <a:pt x="170422" y="154305"/>
                  <a:pt x="169393" y="152934"/>
                  <a:pt x="168021" y="152590"/>
                </a:cubicBezTo>
                <a:moveTo>
                  <a:pt x="133045" y="103556"/>
                </a:moveTo>
                <a:lnTo>
                  <a:pt x="133045" y="149504"/>
                </a:lnTo>
                <a:lnTo>
                  <a:pt x="53150" y="150190"/>
                </a:lnTo>
                <a:lnTo>
                  <a:pt x="53493" y="10492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1" name="Freeform 241"/>
          <p:cNvSpPr/>
          <p:nvPr/>
        </p:nvSpPr>
        <p:spPr>
          <a:xfrm>
            <a:off x="14030685" y="4232161"/>
            <a:ext cx="317525" cy="227686"/>
          </a:xfrm>
          <a:custGeom>
            <a:avLst/>
            <a:gdLst>
              <a:gd name="connsiteX0" fmla="*/ 257175 w 317525"/>
              <a:gd name="connsiteY0" fmla="*/ 196824 h 227686"/>
              <a:gd name="connsiteX1" fmla="*/ 225972 w 317525"/>
              <a:gd name="connsiteY1" fmla="*/ 197853 h 227686"/>
              <a:gd name="connsiteX2" fmla="*/ 258204 w 317525"/>
              <a:gd name="connsiteY2" fmla="*/ 31547 h 227686"/>
              <a:gd name="connsiteX3" fmla="*/ 264033 w 317525"/>
              <a:gd name="connsiteY3" fmla="*/ 17488 h 227686"/>
              <a:gd name="connsiteX4" fmla="*/ 263004 w 317525"/>
              <a:gd name="connsiteY4" fmla="*/ 12687 h 227686"/>
              <a:gd name="connsiteX5" fmla="*/ 243460 w 317525"/>
              <a:gd name="connsiteY5" fmla="*/ 1029 h 227686"/>
              <a:gd name="connsiteX6" fmla="*/ 236601 w 317525"/>
              <a:gd name="connsiteY6" fmla="*/ 1029 h 227686"/>
              <a:gd name="connsiteX7" fmla="*/ 222543 w 317525"/>
              <a:gd name="connsiteY7" fmla="*/ 7887 h 227686"/>
              <a:gd name="connsiteX8" fmla="*/ 77496 w 317525"/>
              <a:gd name="connsiteY8" fmla="*/ 10973 h 227686"/>
              <a:gd name="connsiteX9" fmla="*/ 40805 w 317525"/>
              <a:gd name="connsiteY9" fmla="*/ 7887 h 227686"/>
              <a:gd name="connsiteX10" fmla="*/ 38405 w 317525"/>
              <a:gd name="connsiteY10" fmla="*/ 13030 h 227686"/>
              <a:gd name="connsiteX11" fmla="*/ 39435 w 317525"/>
              <a:gd name="connsiteY11" fmla="*/ 17145 h 227686"/>
              <a:gd name="connsiteX12" fmla="*/ 71667 w 317525"/>
              <a:gd name="connsiteY12" fmla="*/ 37719 h 227686"/>
              <a:gd name="connsiteX13" fmla="*/ 105956 w 317525"/>
              <a:gd name="connsiteY13" fmla="*/ 31890 h 227686"/>
              <a:gd name="connsiteX14" fmla="*/ 220828 w 317525"/>
              <a:gd name="connsiteY14" fmla="*/ 29489 h 227686"/>
              <a:gd name="connsiteX15" fmla="*/ 204025 w 317525"/>
              <a:gd name="connsiteY15" fmla="*/ 198539 h 227686"/>
              <a:gd name="connsiteX16" fmla="*/ 44920 w 317525"/>
              <a:gd name="connsiteY16" fmla="*/ 200254 h 227686"/>
              <a:gd name="connsiteX17" fmla="*/ 3429 w 317525"/>
              <a:gd name="connsiteY17" fmla="*/ 196482 h 227686"/>
              <a:gd name="connsiteX18" fmla="*/ 687 w 317525"/>
              <a:gd name="connsiteY18" fmla="*/ 201968 h 227686"/>
              <a:gd name="connsiteX19" fmla="*/ 1715 w 317525"/>
              <a:gd name="connsiteY19" fmla="*/ 206083 h 227686"/>
              <a:gd name="connsiteX20" fmla="*/ 38063 w 317525"/>
              <a:gd name="connsiteY20" fmla="*/ 227686 h 227686"/>
              <a:gd name="connsiteX21" fmla="*/ 75095 w 317525"/>
              <a:gd name="connsiteY21" fmla="*/ 220828 h 227686"/>
              <a:gd name="connsiteX22" fmla="*/ 266433 w 317525"/>
              <a:gd name="connsiteY22" fmla="*/ 218084 h 227686"/>
              <a:gd name="connsiteX23" fmla="*/ 308268 w 317525"/>
              <a:gd name="connsiteY23" fmla="*/ 219799 h 227686"/>
              <a:gd name="connsiteX24" fmla="*/ 317525 w 317525"/>
              <a:gd name="connsiteY24" fmla="*/ 203683 h 227686"/>
              <a:gd name="connsiteX25" fmla="*/ 312382 w 317525"/>
              <a:gd name="connsiteY25" fmla="*/ 196824 h 227686"/>
              <a:gd name="connsiteX26" fmla="*/ 270892 w 317525"/>
              <a:gd name="connsiteY26" fmla="*/ 190652 h 22768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317525" h="227686">
                <a:moveTo>
                  <a:pt x="257175" y="196824"/>
                </a:moveTo>
                <a:cubicBezTo>
                  <a:pt x="252031" y="197167"/>
                  <a:pt x="240717" y="197510"/>
                  <a:pt x="225972" y="197853"/>
                </a:cubicBezTo>
                <a:cubicBezTo>
                  <a:pt x="243802" y="148818"/>
                  <a:pt x="257175" y="79210"/>
                  <a:pt x="258204" y="31547"/>
                </a:cubicBezTo>
                <a:lnTo>
                  <a:pt x="264033" y="17488"/>
                </a:lnTo>
                <a:cubicBezTo>
                  <a:pt x="264719" y="15430"/>
                  <a:pt x="264719" y="14059"/>
                  <a:pt x="263004" y="12687"/>
                </a:cubicBezTo>
                <a:cubicBezTo>
                  <a:pt x="258890" y="9601"/>
                  <a:pt x="248946" y="3429"/>
                  <a:pt x="243460" y="1029"/>
                </a:cubicBezTo>
                <a:cubicBezTo>
                  <a:pt x="241745" y="0"/>
                  <a:pt x="239001" y="0"/>
                  <a:pt x="236601" y="1029"/>
                </a:cubicBezTo>
                <a:lnTo>
                  <a:pt x="222543" y="7887"/>
                </a:lnTo>
                <a:cubicBezTo>
                  <a:pt x="198197" y="9258"/>
                  <a:pt x="95326" y="10973"/>
                  <a:pt x="77496" y="10973"/>
                </a:cubicBezTo>
                <a:cubicBezTo>
                  <a:pt x="67208" y="10973"/>
                  <a:pt x="52463" y="9944"/>
                  <a:pt x="40805" y="7887"/>
                </a:cubicBezTo>
                <a:lnTo>
                  <a:pt x="38405" y="13030"/>
                </a:lnTo>
                <a:cubicBezTo>
                  <a:pt x="37719" y="14402"/>
                  <a:pt x="37719" y="15773"/>
                  <a:pt x="39435" y="17145"/>
                </a:cubicBezTo>
                <a:cubicBezTo>
                  <a:pt x="47662" y="24689"/>
                  <a:pt x="60350" y="32918"/>
                  <a:pt x="71667" y="37719"/>
                </a:cubicBezTo>
                <a:cubicBezTo>
                  <a:pt x="80581" y="34976"/>
                  <a:pt x="96698" y="32233"/>
                  <a:pt x="105956" y="31890"/>
                </a:cubicBezTo>
                <a:cubicBezTo>
                  <a:pt x="122758" y="30861"/>
                  <a:pt x="191681" y="29489"/>
                  <a:pt x="220828" y="29489"/>
                </a:cubicBezTo>
                <a:cubicBezTo>
                  <a:pt x="219799" y="77838"/>
                  <a:pt x="213285" y="150876"/>
                  <a:pt x="204025" y="198539"/>
                </a:cubicBezTo>
                <a:cubicBezTo>
                  <a:pt x="145390" y="199568"/>
                  <a:pt x="60007" y="200596"/>
                  <a:pt x="44920" y="200254"/>
                </a:cubicBezTo>
                <a:cubicBezTo>
                  <a:pt x="32919" y="199911"/>
                  <a:pt x="16117" y="198539"/>
                  <a:pt x="3429" y="196482"/>
                </a:cubicBezTo>
                <a:lnTo>
                  <a:pt x="687" y="201968"/>
                </a:lnTo>
                <a:cubicBezTo>
                  <a:pt x="0" y="203340"/>
                  <a:pt x="344" y="204711"/>
                  <a:pt x="1715" y="206083"/>
                </a:cubicBezTo>
                <a:cubicBezTo>
                  <a:pt x="10630" y="214312"/>
                  <a:pt x="24688" y="222885"/>
                  <a:pt x="38063" y="227686"/>
                </a:cubicBezTo>
                <a:cubicBezTo>
                  <a:pt x="46979" y="224942"/>
                  <a:pt x="66180" y="221513"/>
                  <a:pt x="75095" y="220828"/>
                </a:cubicBezTo>
                <a:cubicBezTo>
                  <a:pt x="94641" y="219456"/>
                  <a:pt x="242773" y="217741"/>
                  <a:pt x="266433" y="218084"/>
                </a:cubicBezTo>
                <a:cubicBezTo>
                  <a:pt x="277406" y="218084"/>
                  <a:pt x="299352" y="218770"/>
                  <a:pt x="308268" y="219799"/>
                </a:cubicBezTo>
                <a:cubicBezTo>
                  <a:pt x="312382" y="217741"/>
                  <a:pt x="317525" y="211226"/>
                  <a:pt x="317525" y="203683"/>
                </a:cubicBezTo>
                <a:cubicBezTo>
                  <a:pt x="317525" y="200254"/>
                  <a:pt x="315469" y="197853"/>
                  <a:pt x="312382" y="196824"/>
                </a:cubicBezTo>
                <a:cubicBezTo>
                  <a:pt x="303811" y="193738"/>
                  <a:pt x="284265" y="191338"/>
                  <a:pt x="270892" y="19065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2" name="Freeform 242"/>
          <p:cNvSpPr/>
          <p:nvPr/>
        </p:nvSpPr>
        <p:spPr>
          <a:xfrm>
            <a:off x="14372214" y="4206100"/>
            <a:ext cx="317525" cy="314782"/>
          </a:xfrm>
          <a:custGeom>
            <a:avLst/>
            <a:gdLst>
              <a:gd name="connsiteX0" fmla="*/ 257175 w 317525"/>
              <a:gd name="connsiteY0" fmla="*/ 154991 h 314782"/>
              <a:gd name="connsiteX1" fmla="*/ 44920 w 317525"/>
              <a:gd name="connsiteY1" fmla="*/ 158420 h 314782"/>
              <a:gd name="connsiteX2" fmla="*/ 3428 w 317525"/>
              <a:gd name="connsiteY2" fmla="*/ 154648 h 314782"/>
              <a:gd name="connsiteX3" fmla="*/ 685 w 317525"/>
              <a:gd name="connsiteY3" fmla="*/ 160134 h 314782"/>
              <a:gd name="connsiteX4" fmla="*/ 1715 w 317525"/>
              <a:gd name="connsiteY4" fmla="*/ 164249 h 314782"/>
              <a:gd name="connsiteX5" fmla="*/ 38061 w 317525"/>
              <a:gd name="connsiteY5" fmla="*/ 185852 h 314782"/>
              <a:gd name="connsiteX6" fmla="*/ 75095 w 317525"/>
              <a:gd name="connsiteY6" fmla="*/ 178994 h 314782"/>
              <a:gd name="connsiteX7" fmla="*/ 266433 w 317525"/>
              <a:gd name="connsiteY7" fmla="*/ 176250 h 314782"/>
              <a:gd name="connsiteX8" fmla="*/ 308266 w 317525"/>
              <a:gd name="connsiteY8" fmla="*/ 177965 h 314782"/>
              <a:gd name="connsiteX9" fmla="*/ 317525 w 317525"/>
              <a:gd name="connsiteY9" fmla="*/ 161849 h 314782"/>
              <a:gd name="connsiteX10" fmla="*/ 312381 w 317525"/>
              <a:gd name="connsiteY10" fmla="*/ 154991 h 314782"/>
              <a:gd name="connsiteX11" fmla="*/ 270890 w 317525"/>
              <a:gd name="connsiteY11" fmla="*/ 149161 h 314782"/>
              <a:gd name="connsiteX13" fmla="*/ 218770 w 317525"/>
              <a:gd name="connsiteY13" fmla="*/ 262318 h 314782"/>
              <a:gd name="connsiteX14" fmla="*/ 171793 w 317525"/>
              <a:gd name="connsiteY14" fmla="*/ 235229 h 314782"/>
              <a:gd name="connsiteX15" fmla="*/ 180364 w 317525"/>
              <a:gd name="connsiteY15" fmla="*/ 222199 h 314782"/>
              <a:gd name="connsiteX16" fmla="*/ 182079 w 317525"/>
              <a:gd name="connsiteY16" fmla="*/ 213627 h 314782"/>
              <a:gd name="connsiteX17" fmla="*/ 176936 w 317525"/>
              <a:gd name="connsiteY17" fmla="*/ 206083 h 314782"/>
              <a:gd name="connsiteX18" fmla="*/ 133731 w 317525"/>
              <a:gd name="connsiteY18" fmla="*/ 192710 h 314782"/>
              <a:gd name="connsiteX19" fmla="*/ 128930 w 317525"/>
              <a:gd name="connsiteY19" fmla="*/ 194424 h 314782"/>
              <a:gd name="connsiteX20" fmla="*/ 124129 w 317525"/>
              <a:gd name="connsiteY20" fmla="*/ 202997 h 314782"/>
              <a:gd name="connsiteX21" fmla="*/ 142646 w 317525"/>
              <a:gd name="connsiteY21" fmla="*/ 219113 h 314782"/>
              <a:gd name="connsiteX22" fmla="*/ 42862 w 317525"/>
              <a:gd name="connsiteY22" fmla="*/ 303809 h 314782"/>
              <a:gd name="connsiteX23" fmla="*/ 42176 w 317525"/>
              <a:gd name="connsiteY23" fmla="*/ 307924 h 314782"/>
              <a:gd name="connsiteX24" fmla="*/ 47320 w 317525"/>
              <a:gd name="connsiteY24" fmla="*/ 313753 h 314782"/>
              <a:gd name="connsiteX25" fmla="*/ 51434 w 317525"/>
              <a:gd name="connsiteY25" fmla="*/ 313753 h 314782"/>
              <a:gd name="connsiteX26" fmla="*/ 158418 w 317525"/>
              <a:gd name="connsiteY26" fmla="*/ 251003 h 314782"/>
              <a:gd name="connsiteX27" fmla="*/ 245858 w 317525"/>
              <a:gd name="connsiteY27" fmla="*/ 306896 h 314782"/>
              <a:gd name="connsiteX28" fmla="*/ 256831 w 317525"/>
              <a:gd name="connsiteY28" fmla="*/ 311353 h 314782"/>
              <a:gd name="connsiteX29" fmla="*/ 269863 w 317525"/>
              <a:gd name="connsiteY29" fmla="*/ 301066 h 314782"/>
              <a:gd name="connsiteX30" fmla="*/ 265404 w 317525"/>
              <a:gd name="connsiteY30" fmla="*/ 289408 h 314782"/>
              <a:gd name="connsiteX31" fmla="*/ 242088 w 317525"/>
              <a:gd name="connsiteY31" fmla="*/ 267462 h 314782"/>
              <a:gd name="connsiteX33" fmla="*/ 201968 w 317525"/>
              <a:gd name="connsiteY33" fmla="*/ 57950 h 314782"/>
              <a:gd name="connsiteX34" fmla="*/ 104240 w 317525"/>
              <a:gd name="connsiteY34" fmla="*/ 60008 h 314782"/>
              <a:gd name="connsiteX35" fmla="*/ 55550 w 317525"/>
              <a:gd name="connsiteY35" fmla="*/ 57950 h 314782"/>
              <a:gd name="connsiteX36" fmla="*/ 51777 w 317525"/>
              <a:gd name="connsiteY36" fmla="*/ 60008 h 314782"/>
              <a:gd name="connsiteX37" fmla="*/ 50062 w 317525"/>
              <a:gd name="connsiteY37" fmla="*/ 67894 h 314782"/>
              <a:gd name="connsiteX38" fmla="*/ 69951 w 317525"/>
              <a:gd name="connsiteY38" fmla="*/ 78181 h 314782"/>
              <a:gd name="connsiteX39" fmla="*/ 69951 w 317525"/>
              <a:gd name="connsiteY39" fmla="*/ 107328 h 314782"/>
              <a:gd name="connsiteX40" fmla="*/ 96696 w 317525"/>
              <a:gd name="connsiteY40" fmla="*/ 130988 h 314782"/>
              <a:gd name="connsiteX41" fmla="*/ 253402 w 317525"/>
              <a:gd name="connsiteY41" fmla="*/ 128588 h 314782"/>
              <a:gd name="connsiteX42" fmla="*/ 258203 w 317525"/>
              <a:gd name="connsiteY42" fmla="*/ 126873 h 314782"/>
              <a:gd name="connsiteX43" fmla="*/ 262319 w 317525"/>
              <a:gd name="connsiteY43" fmla="*/ 112814 h 314782"/>
              <a:gd name="connsiteX44" fmla="*/ 257518 w 317525"/>
              <a:gd name="connsiteY44" fmla="*/ 107328 h 314782"/>
              <a:gd name="connsiteX45" fmla="*/ 225971 w 317525"/>
              <a:gd name="connsiteY45" fmla="*/ 104927 h 314782"/>
              <a:gd name="connsiteX46" fmla="*/ 216027 w 317525"/>
              <a:gd name="connsiteY46" fmla="*/ 110414 h 314782"/>
              <a:gd name="connsiteX47" fmla="*/ 110071 w 317525"/>
              <a:gd name="connsiteY47" fmla="*/ 112471 h 314782"/>
              <a:gd name="connsiteX48" fmla="*/ 103898 w 317525"/>
              <a:gd name="connsiteY48" fmla="*/ 106299 h 314782"/>
              <a:gd name="connsiteX49" fmla="*/ 103898 w 317525"/>
              <a:gd name="connsiteY49" fmla="*/ 77495 h 314782"/>
              <a:gd name="connsiteX50" fmla="*/ 243115 w 317525"/>
              <a:gd name="connsiteY50" fmla="*/ 75095 h 314782"/>
              <a:gd name="connsiteX51" fmla="*/ 247231 w 317525"/>
              <a:gd name="connsiteY51" fmla="*/ 63779 h 314782"/>
              <a:gd name="connsiteX52" fmla="*/ 244830 w 317525"/>
              <a:gd name="connsiteY52" fmla="*/ 60008 h 314782"/>
              <a:gd name="connsiteX53" fmla="*/ 237629 w 317525"/>
              <a:gd name="connsiteY53" fmla="*/ 56578 h 314782"/>
              <a:gd name="connsiteX54" fmla="*/ 245173 w 317525"/>
              <a:gd name="connsiteY54" fmla="*/ 24346 h 314782"/>
              <a:gd name="connsiteX55" fmla="*/ 249974 w 317525"/>
              <a:gd name="connsiteY55" fmla="*/ 14745 h 314782"/>
              <a:gd name="connsiteX56" fmla="*/ 248944 w 317525"/>
              <a:gd name="connsiteY56" fmla="*/ 9601 h 314782"/>
              <a:gd name="connsiteX57" fmla="*/ 232485 w 317525"/>
              <a:gd name="connsiteY57" fmla="*/ 1029 h 314782"/>
              <a:gd name="connsiteX58" fmla="*/ 225971 w 317525"/>
              <a:gd name="connsiteY58" fmla="*/ 1029 h 314782"/>
              <a:gd name="connsiteX59" fmla="*/ 214312 w 317525"/>
              <a:gd name="connsiteY59" fmla="*/ 6172 h 314782"/>
              <a:gd name="connsiteX60" fmla="*/ 88810 w 317525"/>
              <a:gd name="connsiteY60" fmla="*/ 8572 h 314782"/>
              <a:gd name="connsiteX61" fmla="*/ 54521 w 317525"/>
              <a:gd name="connsiteY61" fmla="*/ 5486 h 314782"/>
              <a:gd name="connsiteX62" fmla="*/ 52121 w 317525"/>
              <a:gd name="connsiteY62" fmla="*/ 9944 h 314782"/>
              <a:gd name="connsiteX63" fmla="*/ 53149 w 317525"/>
              <a:gd name="connsiteY63" fmla="*/ 13716 h 314782"/>
              <a:gd name="connsiteX64" fmla="*/ 83325 w 317525"/>
              <a:gd name="connsiteY64" fmla="*/ 32233 h 314782"/>
              <a:gd name="connsiteX65" fmla="*/ 113500 w 317525"/>
              <a:gd name="connsiteY65" fmla="*/ 27432 h 314782"/>
              <a:gd name="connsiteX66" fmla="*/ 209169 w 317525"/>
              <a:gd name="connsiteY66" fmla="*/ 25717 h 314782"/>
              <a:gd name="connsiteX67" fmla="*/ 207797 w 317525"/>
              <a:gd name="connsiteY67" fmla="*/ 56578 h 31478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317525" h="314782">
                <a:moveTo>
                  <a:pt x="257175" y="154991"/>
                </a:moveTo>
                <a:cubicBezTo>
                  <a:pt x="232828" y="156705"/>
                  <a:pt x="66522" y="158763"/>
                  <a:pt x="44920" y="158420"/>
                </a:cubicBezTo>
                <a:cubicBezTo>
                  <a:pt x="32919" y="158420"/>
                  <a:pt x="16115" y="157048"/>
                  <a:pt x="3428" y="154648"/>
                </a:cubicBezTo>
                <a:lnTo>
                  <a:pt x="685" y="160134"/>
                </a:lnTo>
                <a:cubicBezTo>
                  <a:pt x="0" y="161506"/>
                  <a:pt x="343" y="163220"/>
                  <a:pt x="1715" y="164249"/>
                </a:cubicBezTo>
                <a:cubicBezTo>
                  <a:pt x="10629" y="172479"/>
                  <a:pt x="24688" y="181394"/>
                  <a:pt x="38061" y="185852"/>
                </a:cubicBezTo>
                <a:cubicBezTo>
                  <a:pt x="46977" y="183109"/>
                  <a:pt x="66179" y="179680"/>
                  <a:pt x="75095" y="178994"/>
                </a:cubicBezTo>
                <a:cubicBezTo>
                  <a:pt x="94639" y="177965"/>
                  <a:pt x="242773" y="176250"/>
                  <a:pt x="266433" y="176250"/>
                </a:cubicBezTo>
                <a:cubicBezTo>
                  <a:pt x="277406" y="176250"/>
                  <a:pt x="299351" y="176936"/>
                  <a:pt x="308266" y="177965"/>
                </a:cubicBezTo>
                <a:cubicBezTo>
                  <a:pt x="312381" y="176250"/>
                  <a:pt x="317525" y="169392"/>
                  <a:pt x="317525" y="161849"/>
                </a:cubicBezTo>
                <a:cubicBezTo>
                  <a:pt x="317525" y="158420"/>
                  <a:pt x="315468" y="156020"/>
                  <a:pt x="312381" y="154991"/>
                </a:cubicBezTo>
                <a:cubicBezTo>
                  <a:pt x="303808" y="152248"/>
                  <a:pt x="284263" y="149504"/>
                  <a:pt x="270890" y="149161"/>
                </a:cubicBezTo>
                <a:moveTo>
                  <a:pt x="218770" y="262318"/>
                </a:moveTo>
                <a:lnTo>
                  <a:pt x="171793" y="235229"/>
                </a:lnTo>
                <a:cubicBezTo>
                  <a:pt x="174878" y="231115"/>
                  <a:pt x="177964" y="226657"/>
                  <a:pt x="180364" y="222199"/>
                </a:cubicBezTo>
                <a:cubicBezTo>
                  <a:pt x="181394" y="220142"/>
                  <a:pt x="182079" y="217399"/>
                  <a:pt x="182079" y="213627"/>
                </a:cubicBezTo>
                <a:cubicBezTo>
                  <a:pt x="182079" y="210541"/>
                  <a:pt x="180022" y="207797"/>
                  <a:pt x="176936" y="206083"/>
                </a:cubicBezTo>
                <a:cubicBezTo>
                  <a:pt x="168706" y="201282"/>
                  <a:pt x="147445" y="194767"/>
                  <a:pt x="133731" y="192710"/>
                </a:cubicBezTo>
                <a:cubicBezTo>
                  <a:pt x="130987" y="192367"/>
                  <a:pt x="129615" y="193053"/>
                  <a:pt x="128930" y="194424"/>
                </a:cubicBezTo>
                <a:lnTo>
                  <a:pt x="124129" y="202997"/>
                </a:lnTo>
                <a:cubicBezTo>
                  <a:pt x="132015" y="207111"/>
                  <a:pt x="139559" y="213627"/>
                  <a:pt x="142646" y="219113"/>
                </a:cubicBezTo>
                <a:cubicBezTo>
                  <a:pt x="124471" y="249974"/>
                  <a:pt x="88467" y="280149"/>
                  <a:pt x="42862" y="303809"/>
                </a:cubicBezTo>
                <a:cubicBezTo>
                  <a:pt x="41146" y="304838"/>
                  <a:pt x="41146" y="306210"/>
                  <a:pt x="42176" y="307924"/>
                </a:cubicBezTo>
                <a:lnTo>
                  <a:pt x="47320" y="313753"/>
                </a:lnTo>
                <a:cubicBezTo>
                  <a:pt x="48006" y="314782"/>
                  <a:pt x="49377" y="314782"/>
                  <a:pt x="51434" y="313753"/>
                </a:cubicBezTo>
                <a:cubicBezTo>
                  <a:pt x="95326" y="300038"/>
                  <a:pt x="133045" y="277749"/>
                  <a:pt x="158418" y="251003"/>
                </a:cubicBezTo>
                <a:lnTo>
                  <a:pt x="245858" y="306896"/>
                </a:lnTo>
                <a:cubicBezTo>
                  <a:pt x="249287" y="309295"/>
                  <a:pt x="253746" y="311353"/>
                  <a:pt x="256831" y="311353"/>
                </a:cubicBezTo>
                <a:cubicBezTo>
                  <a:pt x="261975" y="312039"/>
                  <a:pt x="269176" y="307239"/>
                  <a:pt x="269863" y="301066"/>
                </a:cubicBezTo>
                <a:cubicBezTo>
                  <a:pt x="270548" y="297980"/>
                  <a:pt x="268833" y="294208"/>
                  <a:pt x="265404" y="289408"/>
                </a:cubicBezTo>
                <a:cubicBezTo>
                  <a:pt x="260603" y="283578"/>
                  <a:pt x="250317" y="273634"/>
                  <a:pt x="242088" y="267462"/>
                </a:cubicBezTo>
                <a:moveTo>
                  <a:pt x="201968" y="57950"/>
                </a:moveTo>
                <a:cubicBezTo>
                  <a:pt x="188252" y="58979"/>
                  <a:pt x="129958" y="59665"/>
                  <a:pt x="104240" y="60008"/>
                </a:cubicBezTo>
                <a:cubicBezTo>
                  <a:pt x="94297" y="58636"/>
                  <a:pt x="67208" y="57950"/>
                  <a:pt x="55550" y="57950"/>
                </a:cubicBezTo>
                <a:cubicBezTo>
                  <a:pt x="53149" y="57950"/>
                  <a:pt x="52121" y="58979"/>
                  <a:pt x="51777" y="60008"/>
                </a:cubicBezTo>
                <a:lnTo>
                  <a:pt x="50062" y="67894"/>
                </a:lnTo>
                <a:cubicBezTo>
                  <a:pt x="58293" y="69952"/>
                  <a:pt x="65494" y="73723"/>
                  <a:pt x="69951" y="78181"/>
                </a:cubicBezTo>
                <a:lnTo>
                  <a:pt x="69951" y="107328"/>
                </a:lnTo>
                <a:cubicBezTo>
                  <a:pt x="69951" y="123444"/>
                  <a:pt x="76808" y="130645"/>
                  <a:pt x="96696" y="130988"/>
                </a:cubicBezTo>
                <a:lnTo>
                  <a:pt x="253402" y="128588"/>
                </a:lnTo>
                <a:cubicBezTo>
                  <a:pt x="255459" y="128588"/>
                  <a:pt x="257175" y="128244"/>
                  <a:pt x="258203" y="126873"/>
                </a:cubicBezTo>
                <a:cubicBezTo>
                  <a:pt x="260260" y="125159"/>
                  <a:pt x="262319" y="120015"/>
                  <a:pt x="262319" y="112814"/>
                </a:cubicBezTo>
                <a:cubicBezTo>
                  <a:pt x="262319" y="109728"/>
                  <a:pt x="260260" y="108014"/>
                  <a:pt x="257518" y="107328"/>
                </a:cubicBezTo>
                <a:cubicBezTo>
                  <a:pt x="250659" y="105613"/>
                  <a:pt x="235914" y="104585"/>
                  <a:pt x="225971" y="104927"/>
                </a:cubicBezTo>
                <a:lnTo>
                  <a:pt x="216027" y="110414"/>
                </a:lnTo>
                <a:cubicBezTo>
                  <a:pt x="196138" y="111442"/>
                  <a:pt x="137502" y="112471"/>
                  <a:pt x="110071" y="112471"/>
                </a:cubicBezTo>
                <a:cubicBezTo>
                  <a:pt x="105612" y="112471"/>
                  <a:pt x="103898" y="110414"/>
                  <a:pt x="103898" y="106299"/>
                </a:cubicBezTo>
                <a:lnTo>
                  <a:pt x="103898" y="77495"/>
                </a:lnTo>
                <a:lnTo>
                  <a:pt x="243115" y="75095"/>
                </a:lnTo>
                <a:cubicBezTo>
                  <a:pt x="245173" y="73381"/>
                  <a:pt x="247231" y="68580"/>
                  <a:pt x="247231" y="63779"/>
                </a:cubicBezTo>
                <a:cubicBezTo>
                  <a:pt x="247231" y="62408"/>
                  <a:pt x="246202" y="61036"/>
                  <a:pt x="244830" y="60008"/>
                </a:cubicBezTo>
                <a:lnTo>
                  <a:pt x="237629" y="56578"/>
                </a:lnTo>
                <a:cubicBezTo>
                  <a:pt x="240371" y="49378"/>
                  <a:pt x="244143" y="33604"/>
                  <a:pt x="245173" y="24346"/>
                </a:cubicBezTo>
                <a:lnTo>
                  <a:pt x="249974" y="14745"/>
                </a:lnTo>
                <a:cubicBezTo>
                  <a:pt x="251002" y="12687"/>
                  <a:pt x="250659" y="10973"/>
                  <a:pt x="248944" y="9601"/>
                </a:cubicBezTo>
                <a:cubicBezTo>
                  <a:pt x="245858" y="7201"/>
                  <a:pt x="236944" y="2743"/>
                  <a:pt x="232485" y="1029"/>
                </a:cubicBezTo>
                <a:cubicBezTo>
                  <a:pt x="230428" y="0"/>
                  <a:pt x="227685" y="0"/>
                  <a:pt x="225971" y="1029"/>
                </a:cubicBezTo>
                <a:lnTo>
                  <a:pt x="214312" y="6172"/>
                </a:lnTo>
                <a:cubicBezTo>
                  <a:pt x="194424" y="7201"/>
                  <a:pt x="106299" y="8915"/>
                  <a:pt x="88810" y="8572"/>
                </a:cubicBezTo>
                <a:cubicBezTo>
                  <a:pt x="80237" y="8572"/>
                  <a:pt x="64464" y="7201"/>
                  <a:pt x="54521" y="5486"/>
                </a:cubicBezTo>
                <a:lnTo>
                  <a:pt x="52121" y="9944"/>
                </a:lnTo>
                <a:cubicBezTo>
                  <a:pt x="51434" y="11316"/>
                  <a:pt x="51434" y="12344"/>
                  <a:pt x="53149" y="13716"/>
                </a:cubicBezTo>
                <a:cubicBezTo>
                  <a:pt x="61035" y="20574"/>
                  <a:pt x="72008" y="27775"/>
                  <a:pt x="83325" y="32233"/>
                </a:cubicBezTo>
                <a:cubicBezTo>
                  <a:pt x="92582" y="29832"/>
                  <a:pt x="106299" y="27775"/>
                  <a:pt x="113500" y="27432"/>
                </a:cubicBezTo>
                <a:cubicBezTo>
                  <a:pt x="126530" y="26746"/>
                  <a:pt x="185165" y="25717"/>
                  <a:pt x="209169" y="25717"/>
                </a:cubicBezTo>
                <a:cubicBezTo>
                  <a:pt x="209511" y="32576"/>
                  <a:pt x="209169" y="49721"/>
                  <a:pt x="207797" y="565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3" name="Freeform 243"/>
          <p:cNvSpPr/>
          <p:nvPr/>
        </p:nvSpPr>
        <p:spPr>
          <a:xfrm>
            <a:off x="14713741" y="4202671"/>
            <a:ext cx="317526" cy="308610"/>
          </a:xfrm>
          <a:custGeom>
            <a:avLst/>
            <a:gdLst>
              <a:gd name="connsiteX0" fmla="*/ 257175 w 317526"/>
              <a:gd name="connsiteY0" fmla="*/ 137160 h 308610"/>
              <a:gd name="connsiteX1" fmla="*/ 44921 w 317526"/>
              <a:gd name="connsiteY1" fmla="*/ 140589 h 308610"/>
              <a:gd name="connsiteX2" fmla="*/ 3431 w 317526"/>
              <a:gd name="connsiteY2" fmla="*/ 136817 h 308610"/>
              <a:gd name="connsiteX3" fmla="*/ 687 w 317526"/>
              <a:gd name="connsiteY3" fmla="*/ 142303 h 308610"/>
              <a:gd name="connsiteX4" fmla="*/ 1716 w 317526"/>
              <a:gd name="connsiteY4" fmla="*/ 146076 h 308610"/>
              <a:gd name="connsiteX5" fmla="*/ 38063 w 317526"/>
              <a:gd name="connsiteY5" fmla="*/ 166992 h 308610"/>
              <a:gd name="connsiteX6" fmla="*/ 74754 w 317526"/>
              <a:gd name="connsiteY6" fmla="*/ 160134 h 308610"/>
              <a:gd name="connsiteX7" fmla="*/ 266435 w 317526"/>
              <a:gd name="connsiteY7" fmla="*/ 157391 h 308610"/>
              <a:gd name="connsiteX8" fmla="*/ 308268 w 317526"/>
              <a:gd name="connsiteY8" fmla="*/ 159105 h 308610"/>
              <a:gd name="connsiteX9" fmla="*/ 317526 w 317526"/>
              <a:gd name="connsiteY9" fmla="*/ 143675 h 308610"/>
              <a:gd name="connsiteX10" fmla="*/ 312382 w 317526"/>
              <a:gd name="connsiteY10" fmla="*/ 137160 h 308610"/>
              <a:gd name="connsiteX11" fmla="*/ 270892 w 317526"/>
              <a:gd name="connsiteY11" fmla="*/ 130988 h 308610"/>
              <a:gd name="connsiteX13" fmla="*/ 220486 w 317526"/>
              <a:gd name="connsiteY13" fmla="*/ 288036 h 308610"/>
              <a:gd name="connsiteX14" fmla="*/ 115901 w 317526"/>
              <a:gd name="connsiteY14" fmla="*/ 289065 h 308610"/>
              <a:gd name="connsiteX15" fmla="*/ 109386 w 317526"/>
              <a:gd name="connsiteY15" fmla="*/ 282549 h 308610"/>
              <a:gd name="connsiteX16" fmla="*/ 109386 w 317526"/>
              <a:gd name="connsiteY16" fmla="*/ 255460 h 308610"/>
              <a:gd name="connsiteX17" fmla="*/ 244489 w 317526"/>
              <a:gd name="connsiteY17" fmla="*/ 253746 h 308610"/>
              <a:gd name="connsiteX18" fmla="*/ 248261 w 317526"/>
              <a:gd name="connsiteY18" fmla="*/ 242087 h 308610"/>
              <a:gd name="connsiteX19" fmla="*/ 245861 w 317526"/>
              <a:gd name="connsiteY19" fmla="*/ 238315 h 308610"/>
              <a:gd name="connsiteX20" fmla="*/ 239688 w 317526"/>
              <a:gd name="connsiteY20" fmla="*/ 235572 h 308610"/>
              <a:gd name="connsiteX21" fmla="*/ 246546 w 317526"/>
              <a:gd name="connsiteY21" fmla="*/ 204026 h 308610"/>
              <a:gd name="connsiteX22" fmla="*/ 251347 w 317526"/>
              <a:gd name="connsiteY22" fmla="*/ 193739 h 308610"/>
              <a:gd name="connsiteX23" fmla="*/ 250318 w 317526"/>
              <a:gd name="connsiteY23" fmla="*/ 188595 h 308610"/>
              <a:gd name="connsiteX24" fmla="*/ 233516 w 317526"/>
              <a:gd name="connsiteY24" fmla="*/ 181051 h 308610"/>
              <a:gd name="connsiteX25" fmla="*/ 227344 w 317526"/>
              <a:gd name="connsiteY25" fmla="*/ 181051 h 308610"/>
              <a:gd name="connsiteX26" fmla="*/ 216029 w 317526"/>
              <a:gd name="connsiteY26" fmla="*/ 186194 h 308610"/>
              <a:gd name="connsiteX27" fmla="*/ 91556 w 317526"/>
              <a:gd name="connsiteY27" fmla="*/ 187909 h 308610"/>
              <a:gd name="connsiteX28" fmla="*/ 58294 w 317526"/>
              <a:gd name="connsiteY28" fmla="*/ 184823 h 308610"/>
              <a:gd name="connsiteX29" fmla="*/ 55894 w 317526"/>
              <a:gd name="connsiteY29" fmla="*/ 189281 h 308610"/>
              <a:gd name="connsiteX30" fmla="*/ 56924 w 317526"/>
              <a:gd name="connsiteY30" fmla="*/ 193053 h 308610"/>
              <a:gd name="connsiteX31" fmla="*/ 86069 w 317526"/>
              <a:gd name="connsiteY31" fmla="*/ 211226 h 308610"/>
              <a:gd name="connsiteX32" fmla="*/ 115216 w 317526"/>
              <a:gd name="connsiteY32" fmla="*/ 206083 h 308610"/>
              <a:gd name="connsiteX33" fmla="*/ 211913 w 317526"/>
              <a:gd name="connsiteY33" fmla="*/ 205054 h 308610"/>
              <a:gd name="connsiteX34" fmla="*/ 211227 w 317526"/>
              <a:gd name="connsiteY34" fmla="*/ 234543 h 308610"/>
              <a:gd name="connsiteX35" fmla="*/ 204713 w 317526"/>
              <a:gd name="connsiteY35" fmla="*/ 236258 h 308610"/>
              <a:gd name="connsiteX36" fmla="*/ 110072 w 317526"/>
              <a:gd name="connsiteY36" fmla="*/ 237630 h 308610"/>
              <a:gd name="connsiteX37" fmla="*/ 61381 w 317526"/>
              <a:gd name="connsiteY37" fmla="*/ 235572 h 308610"/>
              <a:gd name="connsiteX38" fmla="*/ 57609 w 317526"/>
              <a:gd name="connsiteY38" fmla="*/ 237630 h 308610"/>
              <a:gd name="connsiteX39" fmla="*/ 56237 w 317526"/>
              <a:gd name="connsiteY39" fmla="*/ 245516 h 308610"/>
              <a:gd name="connsiteX40" fmla="*/ 75781 w 317526"/>
              <a:gd name="connsiteY40" fmla="*/ 255460 h 308610"/>
              <a:gd name="connsiteX41" fmla="*/ 75781 w 317526"/>
              <a:gd name="connsiteY41" fmla="*/ 284264 h 308610"/>
              <a:gd name="connsiteX42" fmla="*/ 104586 w 317526"/>
              <a:gd name="connsiteY42" fmla="*/ 308610 h 308610"/>
              <a:gd name="connsiteX43" fmla="*/ 104928 w 317526"/>
              <a:gd name="connsiteY43" fmla="*/ 308610 h 308610"/>
              <a:gd name="connsiteX44" fmla="*/ 258549 w 317526"/>
              <a:gd name="connsiteY44" fmla="*/ 307581 h 308610"/>
              <a:gd name="connsiteX45" fmla="*/ 264378 w 317526"/>
              <a:gd name="connsiteY45" fmla="*/ 305867 h 308610"/>
              <a:gd name="connsiteX46" fmla="*/ 268492 w 317526"/>
              <a:gd name="connsiteY46" fmla="*/ 291465 h 308610"/>
              <a:gd name="connsiteX47" fmla="*/ 263006 w 317526"/>
              <a:gd name="connsiteY47" fmla="*/ 285635 h 308610"/>
              <a:gd name="connsiteX48" fmla="*/ 231459 w 317526"/>
              <a:gd name="connsiteY48" fmla="*/ 282892 h 308610"/>
              <a:gd name="connsiteX50" fmla="*/ 158421 w 317526"/>
              <a:gd name="connsiteY50" fmla="*/ 118301 h 308610"/>
              <a:gd name="connsiteX51" fmla="*/ 239345 w 317526"/>
              <a:gd name="connsiteY51" fmla="*/ 58979 h 308610"/>
              <a:gd name="connsiteX52" fmla="*/ 158421 w 317526"/>
              <a:gd name="connsiteY52" fmla="*/ 0 h 308610"/>
              <a:gd name="connsiteX53" fmla="*/ 77155 w 317526"/>
              <a:gd name="connsiteY53" fmla="*/ 58979 h 308610"/>
              <a:gd name="connsiteX54" fmla="*/ 158421 w 317526"/>
              <a:gd name="connsiteY54" fmla="*/ 118301 h 308610"/>
              <a:gd name="connsiteX56" fmla="*/ 158421 w 317526"/>
              <a:gd name="connsiteY56" fmla="*/ 21260 h 308610"/>
              <a:gd name="connsiteX57" fmla="*/ 205398 w 317526"/>
              <a:gd name="connsiteY57" fmla="*/ 58979 h 308610"/>
              <a:gd name="connsiteX58" fmla="*/ 158421 w 317526"/>
              <a:gd name="connsiteY58" fmla="*/ 96698 h 308610"/>
              <a:gd name="connsiteX59" fmla="*/ 111100 w 317526"/>
              <a:gd name="connsiteY59" fmla="*/ 58979 h 308610"/>
              <a:gd name="connsiteX60" fmla="*/ 158421 w 317526"/>
              <a:gd name="connsiteY60" fmla="*/ 21260 h 3086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317526" h="308610">
                <a:moveTo>
                  <a:pt x="257175" y="137160"/>
                </a:moveTo>
                <a:cubicBezTo>
                  <a:pt x="233173" y="138874"/>
                  <a:pt x="66523" y="140932"/>
                  <a:pt x="44921" y="140589"/>
                </a:cubicBezTo>
                <a:cubicBezTo>
                  <a:pt x="32919" y="140246"/>
                  <a:pt x="16117" y="138874"/>
                  <a:pt x="3431" y="136817"/>
                </a:cubicBezTo>
                <a:lnTo>
                  <a:pt x="687" y="142303"/>
                </a:lnTo>
                <a:cubicBezTo>
                  <a:pt x="0" y="143675"/>
                  <a:pt x="344" y="145047"/>
                  <a:pt x="1716" y="146076"/>
                </a:cubicBezTo>
                <a:cubicBezTo>
                  <a:pt x="10632" y="153962"/>
                  <a:pt x="24690" y="162535"/>
                  <a:pt x="38063" y="166992"/>
                </a:cubicBezTo>
                <a:cubicBezTo>
                  <a:pt x="46979" y="164249"/>
                  <a:pt x="66180" y="160820"/>
                  <a:pt x="74754" y="160134"/>
                </a:cubicBezTo>
                <a:cubicBezTo>
                  <a:pt x="93956" y="158763"/>
                  <a:pt x="242774" y="157048"/>
                  <a:pt x="266435" y="157391"/>
                </a:cubicBezTo>
                <a:cubicBezTo>
                  <a:pt x="277406" y="157391"/>
                  <a:pt x="299354" y="158077"/>
                  <a:pt x="308268" y="159105"/>
                </a:cubicBezTo>
                <a:cubicBezTo>
                  <a:pt x="312382" y="157391"/>
                  <a:pt x="317526" y="150876"/>
                  <a:pt x="317526" y="143675"/>
                </a:cubicBezTo>
                <a:cubicBezTo>
                  <a:pt x="317526" y="140246"/>
                  <a:pt x="315469" y="138188"/>
                  <a:pt x="312382" y="137160"/>
                </a:cubicBezTo>
                <a:cubicBezTo>
                  <a:pt x="303811" y="134074"/>
                  <a:pt x="284265" y="131673"/>
                  <a:pt x="270892" y="130988"/>
                </a:cubicBezTo>
                <a:moveTo>
                  <a:pt x="220486" y="288036"/>
                </a:moveTo>
                <a:cubicBezTo>
                  <a:pt x="199912" y="289065"/>
                  <a:pt x="140932" y="289407"/>
                  <a:pt x="115901" y="289065"/>
                </a:cubicBezTo>
                <a:cubicBezTo>
                  <a:pt x="111444" y="289065"/>
                  <a:pt x="109386" y="287007"/>
                  <a:pt x="109386" y="282549"/>
                </a:cubicBezTo>
                <a:lnTo>
                  <a:pt x="109386" y="255460"/>
                </a:lnTo>
                <a:lnTo>
                  <a:pt x="244489" y="253746"/>
                </a:lnTo>
                <a:cubicBezTo>
                  <a:pt x="246204" y="252032"/>
                  <a:pt x="248261" y="247231"/>
                  <a:pt x="248261" y="242087"/>
                </a:cubicBezTo>
                <a:cubicBezTo>
                  <a:pt x="248261" y="240373"/>
                  <a:pt x="247231" y="239344"/>
                  <a:pt x="245861" y="238315"/>
                </a:cubicBezTo>
                <a:lnTo>
                  <a:pt x="239688" y="235572"/>
                </a:lnTo>
                <a:cubicBezTo>
                  <a:pt x="242432" y="228371"/>
                  <a:pt x="245861" y="212941"/>
                  <a:pt x="246546" y="204026"/>
                </a:cubicBezTo>
                <a:lnTo>
                  <a:pt x="251347" y="193739"/>
                </a:lnTo>
                <a:cubicBezTo>
                  <a:pt x="252033" y="191681"/>
                  <a:pt x="252033" y="189624"/>
                  <a:pt x="250318" y="188595"/>
                </a:cubicBezTo>
                <a:cubicBezTo>
                  <a:pt x="246889" y="186537"/>
                  <a:pt x="237630" y="182766"/>
                  <a:pt x="233516" y="181051"/>
                </a:cubicBezTo>
                <a:cubicBezTo>
                  <a:pt x="231116" y="180365"/>
                  <a:pt x="229059" y="180365"/>
                  <a:pt x="227344" y="181051"/>
                </a:cubicBezTo>
                <a:lnTo>
                  <a:pt x="216029" y="186194"/>
                </a:lnTo>
                <a:cubicBezTo>
                  <a:pt x="195797" y="187223"/>
                  <a:pt x="109730" y="187909"/>
                  <a:pt x="91556" y="187909"/>
                </a:cubicBezTo>
                <a:cubicBezTo>
                  <a:pt x="82640" y="187909"/>
                  <a:pt x="68238" y="186880"/>
                  <a:pt x="58294" y="184823"/>
                </a:cubicBezTo>
                <a:lnTo>
                  <a:pt x="55894" y="189281"/>
                </a:lnTo>
                <a:cubicBezTo>
                  <a:pt x="55207" y="190652"/>
                  <a:pt x="55550" y="191681"/>
                  <a:pt x="56924" y="193053"/>
                </a:cubicBezTo>
                <a:cubicBezTo>
                  <a:pt x="64810" y="199910"/>
                  <a:pt x="75439" y="206768"/>
                  <a:pt x="86069" y="211226"/>
                </a:cubicBezTo>
                <a:cubicBezTo>
                  <a:pt x="94985" y="208826"/>
                  <a:pt x="108015" y="206768"/>
                  <a:pt x="115216" y="206083"/>
                </a:cubicBezTo>
                <a:cubicBezTo>
                  <a:pt x="128245" y="205397"/>
                  <a:pt x="188939" y="204711"/>
                  <a:pt x="211913" y="205054"/>
                </a:cubicBezTo>
                <a:cubicBezTo>
                  <a:pt x="212257" y="211569"/>
                  <a:pt x="211913" y="227685"/>
                  <a:pt x="211227" y="234543"/>
                </a:cubicBezTo>
                <a:lnTo>
                  <a:pt x="204713" y="236258"/>
                </a:lnTo>
                <a:cubicBezTo>
                  <a:pt x="191681" y="236944"/>
                  <a:pt x="132704" y="237630"/>
                  <a:pt x="110072" y="237630"/>
                </a:cubicBezTo>
                <a:cubicBezTo>
                  <a:pt x="99786" y="236258"/>
                  <a:pt x="72696" y="235572"/>
                  <a:pt x="61381" y="235572"/>
                </a:cubicBezTo>
                <a:cubicBezTo>
                  <a:pt x="58979" y="235572"/>
                  <a:pt x="57952" y="236601"/>
                  <a:pt x="57609" y="237630"/>
                </a:cubicBezTo>
                <a:lnTo>
                  <a:pt x="56237" y="245516"/>
                </a:lnTo>
                <a:cubicBezTo>
                  <a:pt x="64123" y="247574"/>
                  <a:pt x="71324" y="251003"/>
                  <a:pt x="75781" y="255460"/>
                </a:cubicBezTo>
                <a:lnTo>
                  <a:pt x="75781" y="284264"/>
                </a:lnTo>
                <a:cubicBezTo>
                  <a:pt x="75781" y="300723"/>
                  <a:pt x="83325" y="308267"/>
                  <a:pt x="104586" y="308610"/>
                </a:cubicBezTo>
                <a:lnTo>
                  <a:pt x="104928" y="308610"/>
                </a:lnTo>
                <a:lnTo>
                  <a:pt x="258549" y="307581"/>
                </a:lnTo>
                <a:cubicBezTo>
                  <a:pt x="260606" y="307581"/>
                  <a:pt x="263006" y="307238"/>
                  <a:pt x="264378" y="305867"/>
                </a:cubicBezTo>
                <a:cubicBezTo>
                  <a:pt x="266092" y="304152"/>
                  <a:pt x="268492" y="298666"/>
                  <a:pt x="268492" y="291465"/>
                </a:cubicBezTo>
                <a:cubicBezTo>
                  <a:pt x="268492" y="288379"/>
                  <a:pt x="266435" y="286321"/>
                  <a:pt x="263006" y="285635"/>
                </a:cubicBezTo>
                <a:cubicBezTo>
                  <a:pt x="256149" y="283921"/>
                  <a:pt x="241061" y="282892"/>
                  <a:pt x="231459" y="282892"/>
                </a:cubicBezTo>
                <a:moveTo>
                  <a:pt x="158421" y="118301"/>
                </a:moveTo>
                <a:cubicBezTo>
                  <a:pt x="205398" y="118301"/>
                  <a:pt x="239345" y="94640"/>
                  <a:pt x="239345" y="58979"/>
                </a:cubicBezTo>
                <a:cubicBezTo>
                  <a:pt x="239345" y="23660"/>
                  <a:pt x="205398" y="0"/>
                  <a:pt x="158421" y="0"/>
                </a:cubicBezTo>
                <a:cubicBezTo>
                  <a:pt x="111100" y="0"/>
                  <a:pt x="77155" y="23660"/>
                  <a:pt x="77155" y="58979"/>
                </a:cubicBezTo>
                <a:cubicBezTo>
                  <a:pt x="77155" y="94640"/>
                  <a:pt x="111100" y="118301"/>
                  <a:pt x="158421" y="118301"/>
                </a:cubicBezTo>
                <a:moveTo>
                  <a:pt x="158421" y="21260"/>
                </a:moveTo>
                <a:cubicBezTo>
                  <a:pt x="185511" y="21260"/>
                  <a:pt x="205398" y="35318"/>
                  <a:pt x="205398" y="58979"/>
                </a:cubicBezTo>
                <a:cubicBezTo>
                  <a:pt x="205398" y="82639"/>
                  <a:pt x="185511" y="96698"/>
                  <a:pt x="158421" y="96698"/>
                </a:cubicBezTo>
                <a:cubicBezTo>
                  <a:pt x="130989" y="96698"/>
                  <a:pt x="111100" y="82639"/>
                  <a:pt x="111100" y="58979"/>
                </a:cubicBezTo>
                <a:cubicBezTo>
                  <a:pt x="111100" y="35318"/>
                  <a:pt x="130989" y="21260"/>
                  <a:pt x="158421" y="2126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4" name="Freeform 244"/>
          <p:cNvSpPr/>
          <p:nvPr/>
        </p:nvSpPr>
        <p:spPr>
          <a:xfrm>
            <a:off x="15152584" y="4208158"/>
            <a:ext cx="317526" cy="303809"/>
          </a:xfrm>
          <a:custGeom>
            <a:avLst/>
            <a:gdLst>
              <a:gd name="connsiteX0" fmla="*/ 257175 w 317526"/>
              <a:gd name="connsiteY0" fmla="*/ 127901 h 303809"/>
              <a:gd name="connsiteX1" fmla="*/ 44920 w 317526"/>
              <a:gd name="connsiteY1" fmla="*/ 131330 h 303809"/>
              <a:gd name="connsiteX2" fmla="*/ 3428 w 317526"/>
              <a:gd name="connsiteY2" fmla="*/ 127558 h 303809"/>
              <a:gd name="connsiteX3" fmla="*/ 685 w 317526"/>
              <a:gd name="connsiteY3" fmla="*/ 133045 h 303809"/>
              <a:gd name="connsiteX4" fmla="*/ 1715 w 317526"/>
              <a:gd name="connsiteY4" fmla="*/ 137160 h 303809"/>
              <a:gd name="connsiteX5" fmla="*/ 38061 w 317526"/>
              <a:gd name="connsiteY5" fmla="*/ 157734 h 303809"/>
              <a:gd name="connsiteX6" fmla="*/ 74752 w 317526"/>
              <a:gd name="connsiteY6" fmla="*/ 150876 h 303809"/>
              <a:gd name="connsiteX7" fmla="*/ 266433 w 317526"/>
              <a:gd name="connsiteY7" fmla="*/ 148133 h 303809"/>
              <a:gd name="connsiteX8" fmla="*/ 308266 w 317526"/>
              <a:gd name="connsiteY8" fmla="*/ 149847 h 303809"/>
              <a:gd name="connsiteX9" fmla="*/ 317526 w 317526"/>
              <a:gd name="connsiteY9" fmla="*/ 134760 h 303809"/>
              <a:gd name="connsiteX10" fmla="*/ 312382 w 317526"/>
              <a:gd name="connsiteY10" fmla="*/ 127901 h 303809"/>
              <a:gd name="connsiteX11" fmla="*/ 270890 w 317526"/>
              <a:gd name="connsiteY11" fmla="*/ 122072 h 303809"/>
              <a:gd name="connsiteX13" fmla="*/ 222199 w 317526"/>
              <a:gd name="connsiteY13" fmla="*/ 283235 h 303809"/>
              <a:gd name="connsiteX14" fmla="*/ 116928 w 317526"/>
              <a:gd name="connsiteY14" fmla="*/ 284264 h 303809"/>
              <a:gd name="connsiteX15" fmla="*/ 110758 w 317526"/>
              <a:gd name="connsiteY15" fmla="*/ 277749 h 303809"/>
              <a:gd name="connsiteX16" fmla="*/ 110758 w 317526"/>
              <a:gd name="connsiteY16" fmla="*/ 249974 h 303809"/>
              <a:gd name="connsiteX17" fmla="*/ 244830 w 317526"/>
              <a:gd name="connsiteY17" fmla="*/ 248259 h 303809"/>
              <a:gd name="connsiteX18" fmla="*/ 248602 w 317526"/>
              <a:gd name="connsiteY18" fmla="*/ 236601 h 303809"/>
              <a:gd name="connsiteX19" fmla="*/ 246545 w 317526"/>
              <a:gd name="connsiteY19" fmla="*/ 232829 h 303809"/>
              <a:gd name="connsiteX20" fmla="*/ 240030 w 317526"/>
              <a:gd name="connsiteY20" fmla="*/ 229743 h 303809"/>
              <a:gd name="connsiteX21" fmla="*/ 246889 w 317526"/>
              <a:gd name="connsiteY21" fmla="*/ 197853 h 303809"/>
              <a:gd name="connsiteX22" fmla="*/ 251689 w 317526"/>
              <a:gd name="connsiteY22" fmla="*/ 187566 h 303809"/>
              <a:gd name="connsiteX23" fmla="*/ 251003 w 317526"/>
              <a:gd name="connsiteY23" fmla="*/ 182423 h 303809"/>
              <a:gd name="connsiteX24" fmla="*/ 233857 w 317526"/>
              <a:gd name="connsiteY24" fmla="*/ 174878 h 303809"/>
              <a:gd name="connsiteX25" fmla="*/ 227685 w 317526"/>
              <a:gd name="connsiteY25" fmla="*/ 174878 h 303809"/>
              <a:gd name="connsiteX26" fmla="*/ 216370 w 317526"/>
              <a:gd name="connsiteY26" fmla="*/ 180022 h 303809"/>
              <a:gd name="connsiteX27" fmla="*/ 91897 w 317526"/>
              <a:gd name="connsiteY27" fmla="*/ 181737 h 303809"/>
              <a:gd name="connsiteX28" fmla="*/ 58293 w 317526"/>
              <a:gd name="connsiteY28" fmla="*/ 178650 h 303809"/>
              <a:gd name="connsiteX29" fmla="*/ 56235 w 317526"/>
              <a:gd name="connsiteY29" fmla="*/ 182766 h 303809"/>
              <a:gd name="connsiteX30" fmla="*/ 57265 w 317526"/>
              <a:gd name="connsiteY30" fmla="*/ 186880 h 303809"/>
              <a:gd name="connsiteX31" fmla="*/ 86410 w 317526"/>
              <a:gd name="connsiteY31" fmla="*/ 205054 h 303809"/>
              <a:gd name="connsiteX32" fmla="*/ 115557 w 317526"/>
              <a:gd name="connsiteY32" fmla="*/ 199911 h 303809"/>
              <a:gd name="connsiteX33" fmla="*/ 212598 w 317526"/>
              <a:gd name="connsiteY33" fmla="*/ 198882 h 303809"/>
              <a:gd name="connsiteX34" fmla="*/ 211570 w 317526"/>
              <a:gd name="connsiteY34" fmla="*/ 229057 h 303809"/>
              <a:gd name="connsiteX35" fmla="*/ 205054 w 317526"/>
              <a:gd name="connsiteY35" fmla="*/ 230772 h 303809"/>
              <a:gd name="connsiteX36" fmla="*/ 111443 w 317526"/>
              <a:gd name="connsiteY36" fmla="*/ 232143 h 303809"/>
              <a:gd name="connsiteX37" fmla="*/ 62751 w 317526"/>
              <a:gd name="connsiteY37" fmla="*/ 230086 h 303809"/>
              <a:gd name="connsiteX38" fmla="*/ 58978 w 317526"/>
              <a:gd name="connsiteY38" fmla="*/ 232143 h 303809"/>
              <a:gd name="connsiteX39" fmla="*/ 57607 w 317526"/>
              <a:gd name="connsiteY39" fmla="*/ 240030 h 303809"/>
              <a:gd name="connsiteX40" fmla="*/ 77152 w 317526"/>
              <a:gd name="connsiteY40" fmla="*/ 249974 h 303809"/>
              <a:gd name="connsiteX41" fmla="*/ 77152 w 317526"/>
              <a:gd name="connsiteY41" fmla="*/ 280149 h 303809"/>
              <a:gd name="connsiteX42" fmla="*/ 106984 w 317526"/>
              <a:gd name="connsiteY42" fmla="*/ 303809 h 303809"/>
              <a:gd name="connsiteX43" fmla="*/ 260603 w 317526"/>
              <a:gd name="connsiteY43" fmla="*/ 302780 h 303809"/>
              <a:gd name="connsiteX44" fmla="*/ 265747 w 317526"/>
              <a:gd name="connsiteY44" fmla="*/ 301066 h 303809"/>
              <a:gd name="connsiteX45" fmla="*/ 269863 w 317526"/>
              <a:gd name="connsiteY45" fmla="*/ 286664 h 303809"/>
              <a:gd name="connsiteX46" fmla="*/ 264719 w 317526"/>
              <a:gd name="connsiteY46" fmla="*/ 280835 h 303809"/>
              <a:gd name="connsiteX47" fmla="*/ 232828 w 317526"/>
              <a:gd name="connsiteY47" fmla="*/ 278092 h 303809"/>
              <a:gd name="connsiteX49" fmla="*/ 69608 w 317526"/>
              <a:gd name="connsiteY49" fmla="*/ 71666 h 303809"/>
              <a:gd name="connsiteX50" fmla="*/ 103899 w 317526"/>
              <a:gd name="connsiteY50" fmla="*/ 100469 h 303809"/>
              <a:gd name="connsiteX51" fmla="*/ 250317 w 317526"/>
              <a:gd name="connsiteY51" fmla="*/ 98069 h 303809"/>
              <a:gd name="connsiteX52" fmla="*/ 255803 w 317526"/>
              <a:gd name="connsiteY52" fmla="*/ 96012 h 303809"/>
              <a:gd name="connsiteX53" fmla="*/ 260260 w 317526"/>
              <a:gd name="connsiteY53" fmla="*/ 82982 h 303809"/>
              <a:gd name="connsiteX54" fmla="*/ 255118 w 317526"/>
              <a:gd name="connsiteY54" fmla="*/ 77152 h 303809"/>
              <a:gd name="connsiteX55" fmla="*/ 221169 w 317526"/>
              <a:gd name="connsiteY55" fmla="*/ 75095 h 303809"/>
              <a:gd name="connsiteX56" fmla="*/ 211226 w 317526"/>
              <a:gd name="connsiteY56" fmla="*/ 79896 h 303809"/>
              <a:gd name="connsiteX57" fmla="*/ 111785 w 317526"/>
              <a:gd name="connsiteY57" fmla="*/ 81953 h 303809"/>
              <a:gd name="connsiteX58" fmla="*/ 103556 w 317526"/>
              <a:gd name="connsiteY58" fmla="*/ 73380 h 303809"/>
              <a:gd name="connsiteX59" fmla="*/ 103556 w 317526"/>
              <a:gd name="connsiteY59" fmla="*/ 26403 h 303809"/>
              <a:gd name="connsiteX60" fmla="*/ 247917 w 317526"/>
              <a:gd name="connsiteY60" fmla="*/ 24346 h 303809"/>
              <a:gd name="connsiteX61" fmla="*/ 253746 w 317526"/>
              <a:gd name="connsiteY61" fmla="*/ 22288 h 303809"/>
              <a:gd name="connsiteX62" fmla="*/ 257518 w 317526"/>
              <a:gd name="connsiteY62" fmla="*/ 8229 h 303809"/>
              <a:gd name="connsiteX63" fmla="*/ 252374 w 317526"/>
              <a:gd name="connsiteY63" fmla="*/ 2057 h 303809"/>
              <a:gd name="connsiteX64" fmla="*/ 220828 w 317526"/>
              <a:gd name="connsiteY64" fmla="*/ 0 h 303809"/>
              <a:gd name="connsiteX65" fmla="*/ 210541 w 317526"/>
              <a:gd name="connsiteY65" fmla="*/ 4800 h 303809"/>
              <a:gd name="connsiteX66" fmla="*/ 104240 w 317526"/>
              <a:gd name="connsiteY66" fmla="*/ 6858 h 303809"/>
              <a:gd name="connsiteX67" fmla="*/ 54863 w 317526"/>
              <a:gd name="connsiteY67" fmla="*/ 3428 h 303809"/>
              <a:gd name="connsiteX68" fmla="*/ 51091 w 317526"/>
              <a:gd name="connsiteY68" fmla="*/ 5486 h 303809"/>
              <a:gd name="connsiteX69" fmla="*/ 48692 w 317526"/>
              <a:gd name="connsiteY69" fmla="*/ 15087 h 303809"/>
              <a:gd name="connsiteX70" fmla="*/ 69608 w 317526"/>
              <a:gd name="connsiteY70" fmla="*/ 26746 h 30380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</a:cxnLst>
            <a:rect l="l" t="t" r="r" b="b"/>
            <a:pathLst>
              <a:path w="317526" h="303809">
                <a:moveTo>
                  <a:pt x="257175" y="127901"/>
                </a:moveTo>
                <a:cubicBezTo>
                  <a:pt x="233172" y="129616"/>
                  <a:pt x="66522" y="131673"/>
                  <a:pt x="44920" y="131330"/>
                </a:cubicBezTo>
                <a:cubicBezTo>
                  <a:pt x="32919" y="131330"/>
                  <a:pt x="16115" y="129959"/>
                  <a:pt x="3428" y="127558"/>
                </a:cubicBezTo>
                <a:lnTo>
                  <a:pt x="685" y="133045"/>
                </a:lnTo>
                <a:cubicBezTo>
                  <a:pt x="0" y="134417"/>
                  <a:pt x="343" y="136131"/>
                  <a:pt x="1715" y="137160"/>
                </a:cubicBezTo>
                <a:cubicBezTo>
                  <a:pt x="10629" y="145047"/>
                  <a:pt x="24688" y="153619"/>
                  <a:pt x="38061" y="157734"/>
                </a:cubicBezTo>
                <a:cubicBezTo>
                  <a:pt x="46977" y="154991"/>
                  <a:pt x="66179" y="151561"/>
                  <a:pt x="74752" y="150876"/>
                </a:cubicBezTo>
                <a:cubicBezTo>
                  <a:pt x="93954" y="149847"/>
                  <a:pt x="242773" y="148133"/>
                  <a:pt x="266433" y="148133"/>
                </a:cubicBezTo>
                <a:cubicBezTo>
                  <a:pt x="277406" y="148133"/>
                  <a:pt x="299351" y="148818"/>
                  <a:pt x="308266" y="149847"/>
                </a:cubicBezTo>
                <a:cubicBezTo>
                  <a:pt x="312382" y="148133"/>
                  <a:pt x="317526" y="141618"/>
                  <a:pt x="317526" y="134760"/>
                </a:cubicBezTo>
                <a:cubicBezTo>
                  <a:pt x="317526" y="131330"/>
                  <a:pt x="315468" y="128930"/>
                  <a:pt x="312382" y="127901"/>
                </a:cubicBezTo>
                <a:cubicBezTo>
                  <a:pt x="303809" y="125158"/>
                  <a:pt x="284263" y="122415"/>
                  <a:pt x="270890" y="122072"/>
                </a:cubicBezTo>
                <a:moveTo>
                  <a:pt x="222199" y="283235"/>
                </a:moveTo>
                <a:cubicBezTo>
                  <a:pt x="200940" y="284264"/>
                  <a:pt x="140588" y="284607"/>
                  <a:pt x="116928" y="284264"/>
                </a:cubicBezTo>
                <a:cubicBezTo>
                  <a:pt x="112813" y="284264"/>
                  <a:pt x="110758" y="282206"/>
                  <a:pt x="110758" y="277749"/>
                </a:cubicBezTo>
                <a:lnTo>
                  <a:pt x="110758" y="249974"/>
                </a:lnTo>
                <a:lnTo>
                  <a:pt x="244830" y="248259"/>
                </a:lnTo>
                <a:cubicBezTo>
                  <a:pt x="246545" y="246545"/>
                  <a:pt x="248602" y="241402"/>
                  <a:pt x="248602" y="236601"/>
                </a:cubicBezTo>
                <a:cubicBezTo>
                  <a:pt x="248602" y="234886"/>
                  <a:pt x="247917" y="233514"/>
                  <a:pt x="246545" y="232829"/>
                </a:cubicBezTo>
                <a:lnTo>
                  <a:pt x="240030" y="229743"/>
                </a:lnTo>
                <a:cubicBezTo>
                  <a:pt x="242773" y="222542"/>
                  <a:pt x="246202" y="207111"/>
                  <a:pt x="246889" y="197853"/>
                </a:cubicBezTo>
                <a:lnTo>
                  <a:pt x="251689" y="187566"/>
                </a:lnTo>
                <a:cubicBezTo>
                  <a:pt x="252716" y="185166"/>
                  <a:pt x="252374" y="183452"/>
                  <a:pt x="251003" y="182423"/>
                </a:cubicBezTo>
                <a:cubicBezTo>
                  <a:pt x="247231" y="180365"/>
                  <a:pt x="238316" y="176593"/>
                  <a:pt x="233857" y="174878"/>
                </a:cubicBezTo>
                <a:cubicBezTo>
                  <a:pt x="231801" y="173850"/>
                  <a:pt x="229400" y="173850"/>
                  <a:pt x="227685" y="174878"/>
                </a:cubicBezTo>
                <a:lnTo>
                  <a:pt x="216370" y="180022"/>
                </a:lnTo>
                <a:cubicBezTo>
                  <a:pt x="195109" y="180708"/>
                  <a:pt x="109384" y="181737"/>
                  <a:pt x="91897" y="181737"/>
                </a:cubicBezTo>
                <a:cubicBezTo>
                  <a:pt x="82983" y="181737"/>
                  <a:pt x="68238" y="180365"/>
                  <a:pt x="58293" y="178650"/>
                </a:cubicBezTo>
                <a:lnTo>
                  <a:pt x="56235" y="182766"/>
                </a:lnTo>
                <a:cubicBezTo>
                  <a:pt x="55550" y="184480"/>
                  <a:pt x="55550" y="185508"/>
                  <a:pt x="57265" y="186880"/>
                </a:cubicBezTo>
                <a:cubicBezTo>
                  <a:pt x="64808" y="193395"/>
                  <a:pt x="75439" y="200253"/>
                  <a:pt x="86410" y="205054"/>
                </a:cubicBezTo>
                <a:cubicBezTo>
                  <a:pt x="94983" y="202654"/>
                  <a:pt x="108356" y="200253"/>
                  <a:pt x="115557" y="199911"/>
                </a:cubicBezTo>
                <a:cubicBezTo>
                  <a:pt x="128588" y="199225"/>
                  <a:pt x="189281" y="198539"/>
                  <a:pt x="212598" y="198882"/>
                </a:cubicBezTo>
                <a:cubicBezTo>
                  <a:pt x="212940" y="205397"/>
                  <a:pt x="212598" y="221856"/>
                  <a:pt x="211570" y="229057"/>
                </a:cubicBezTo>
                <a:lnTo>
                  <a:pt x="205054" y="230772"/>
                </a:lnTo>
                <a:cubicBezTo>
                  <a:pt x="192024" y="231457"/>
                  <a:pt x="133731" y="232143"/>
                  <a:pt x="111443" y="232143"/>
                </a:cubicBezTo>
                <a:cubicBezTo>
                  <a:pt x="101155" y="230772"/>
                  <a:pt x="74065" y="230086"/>
                  <a:pt x="62751" y="230086"/>
                </a:cubicBezTo>
                <a:cubicBezTo>
                  <a:pt x="60351" y="230086"/>
                  <a:pt x="59322" y="231115"/>
                  <a:pt x="58978" y="232143"/>
                </a:cubicBezTo>
                <a:lnTo>
                  <a:pt x="57607" y="240030"/>
                </a:lnTo>
                <a:cubicBezTo>
                  <a:pt x="65494" y="242087"/>
                  <a:pt x="72695" y="245516"/>
                  <a:pt x="77152" y="249974"/>
                </a:cubicBezTo>
                <a:lnTo>
                  <a:pt x="77152" y="280149"/>
                </a:lnTo>
                <a:cubicBezTo>
                  <a:pt x="77152" y="295922"/>
                  <a:pt x="84696" y="303466"/>
                  <a:pt x="106984" y="303809"/>
                </a:cubicBezTo>
                <a:lnTo>
                  <a:pt x="260603" y="302780"/>
                </a:lnTo>
                <a:cubicBezTo>
                  <a:pt x="262661" y="302780"/>
                  <a:pt x="264376" y="302437"/>
                  <a:pt x="265747" y="301066"/>
                </a:cubicBezTo>
                <a:cubicBezTo>
                  <a:pt x="267463" y="299008"/>
                  <a:pt x="269863" y="293865"/>
                  <a:pt x="269863" y="286664"/>
                </a:cubicBezTo>
                <a:cubicBezTo>
                  <a:pt x="269863" y="283578"/>
                  <a:pt x="267804" y="281521"/>
                  <a:pt x="264719" y="280835"/>
                </a:cubicBezTo>
                <a:cubicBezTo>
                  <a:pt x="257860" y="279120"/>
                  <a:pt x="242773" y="278092"/>
                  <a:pt x="232828" y="278092"/>
                </a:cubicBezTo>
                <a:moveTo>
                  <a:pt x="69608" y="71666"/>
                </a:moveTo>
                <a:cubicBezTo>
                  <a:pt x="69608" y="90868"/>
                  <a:pt x="79209" y="100812"/>
                  <a:pt x="103899" y="100469"/>
                </a:cubicBezTo>
                <a:lnTo>
                  <a:pt x="250317" y="98069"/>
                </a:lnTo>
                <a:cubicBezTo>
                  <a:pt x="252374" y="98069"/>
                  <a:pt x="254433" y="97383"/>
                  <a:pt x="255803" y="96012"/>
                </a:cubicBezTo>
                <a:cubicBezTo>
                  <a:pt x="257860" y="94297"/>
                  <a:pt x="260260" y="89497"/>
                  <a:pt x="260260" y="82982"/>
                </a:cubicBezTo>
                <a:cubicBezTo>
                  <a:pt x="260260" y="79553"/>
                  <a:pt x="258203" y="77838"/>
                  <a:pt x="255118" y="77152"/>
                </a:cubicBezTo>
                <a:cubicBezTo>
                  <a:pt x="247574" y="75781"/>
                  <a:pt x="231801" y="74752"/>
                  <a:pt x="221169" y="75095"/>
                </a:cubicBezTo>
                <a:lnTo>
                  <a:pt x="211226" y="79896"/>
                </a:lnTo>
                <a:cubicBezTo>
                  <a:pt x="192024" y="81267"/>
                  <a:pt x="133731" y="81953"/>
                  <a:pt x="111785" y="81953"/>
                </a:cubicBezTo>
                <a:cubicBezTo>
                  <a:pt x="105956" y="81953"/>
                  <a:pt x="103556" y="79553"/>
                  <a:pt x="103556" y="73380"/>
                </a:cubicBezTo>
                <a:lnTo>
                  <a:pt x="103556" y="26403"/>
                </a:lnTo>
                <a:lnTo>
                  <a:pt x="247917" y="24346"/>
                </a:lnTo>
                <a:cubicBezTo>
                  <a:pt x="250317" y="24346"/>
                  <a:pt x="252033" y="24003"/>
                  <a:pt x="253746" y="22288"/>
                </a:cubicBezTo>
                <a:cubicBezTo>
                  <a:pt x="255803" y="20231"/>
                  <a:pt x="257518" y="15087"/>
                  <a:pt x="257518" y="8229"/>
                </a:cubicBezTo>
                <a:cubicBezTo>
                  <a:pt x="257518" y="5143"/>
                  <a:pt x="255803" y="2743"/>
                  <a:pt x="252374" y="2057"/>
                </a:cubicBezTo>
                <a:cubicBezTo>
                  <a:pt x="244830" y="686"/>
                  <a:pt x="230428" y="0"/>
                  <a:pt x="220828" y="0"/>
                </a:cubicBezTo>
                <a:lnTo>
                  <a:pt x="210541" y="4800"/>
                </a:lnTo>
                <a:cubicBezTo>
                  <a:pt x="193053" y="5829"/>
                  <a:pt x="128245" y="6858"/>
                  <a:pt x="104240" y="6858"/>
                </a:cubicBezTo>
                <a:cubicBezTo>
                  <a:pt x="93611" y="4800"/>
                  <a:pt x="66522" y="3428"/>
                  <a:pt x="54863" y="3428"/>
                </a:cubicBezTo>
                <a:cubicBezTo>
                  <a:pt x="52463" y="3428"/>
                  <a:pt x="51434" y="4457"/>
                  <a:pt x="51091" y="5486"/>
                </a:cubicBezTo>
                <a:lnTo>
                  <a:pt x="48692" y="15087"/>
                </a:lnTo>
                <a:cubicBezTo>
                  <a:pt x="57265" y="17831"/>
                  <a:pt x="64808" y="21945"/>
                  <a:pt x="69608" y="267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5" name="Freeform 245"/>
          <p:cNvSpPr/>
          <p:nvPr/>
        </p:nvSpPr>
        <p:spPr>
          <a:xfrm>
            <a:off x="15494112" y="4224274"/>
            <a:ext cx="317525" cy="242430"/>
          </a:xfrm>
          <a:custGeom>
            <a:avLst/>
            <a:gdLst>
              <a:gd name="connsiteX0" fmla="*/ 228372 w 317525"/>
              <a:gd name="connsiteY0" fmla="*/ 29489 h 242430"/>
              <a:gd name="connsiteX1" fmla="*/ 218770 w 317525"/>
              <a:gd name="connsiteY1" fmla="*/ 168707 h 242430"/>
              <a:gd name="connsiteX2" fmla="*/ 221171 w 317525"/>
              <a:gd name="connsiteY2" fmla="*/ 173850 h 242430"/>
              <a:gd name="connsiteX3" fmla="*/ 230429 w 317525"/>
              <a:gd name="connsiteY3" fmla="*/ 175908 h 242430"/>
              <a:gd name="connsiteX4" fmla="*/ 236258 w 317525"/>
              <a:gd name="connsiteY4" fmla="*/ 172822 h 242430"/>
              <a:gd name="connsiteX5" fmla="*/ 266091 w 317525"/>
              <a:gd name="connsiteY5" fmla="*/ 31204 h 242430"/>
              <a:gd name="connsiteX6" fmla="*/ 271577 w 317525"/>
              <a:gd name="connsiteY6" fmla="*/ 17488 h 242430"/>
              <a:gd name="connsiteX7" fmla="*/ 270548 w 317525"/>
              <a:gd name="connsiteY7" fmla="*/ 12345 h 242430"/>
              <a:gd name="connsiteX8" fmla="*/ 251003 w 317525"/>
              <a:gd name="connsiteY8" fmla="*/ 1029 h 242430"/>
              <a:gd name="connsiteX9" fmla="*/ 244487 w 317525"/>
              <a:gd name="connsiteY9" fmla="*/ 1029 h 242430"/>
              <a:gd name="connsiteX10" fmla="*/ 230429 w 317525"/>
              <a:gd name="connsiteY10" fmla="*/ 7887 h 242430"/>
              <a:gd name="connsiteX11" fmla="*/ 79553 w 317525"/>
              <a:gd name="connsiteY11" fmla="*/ 10630 h 242430"/>
              <a:gd name="connsiteX12" fmla="*/ 43205 w 317525"/>
              <a:gd name="connsiteY12" fmla="*/ 7544 h 242430"/>
              <a:gd name="connsiteX13" fmla="*/ 40463 w 317525"/>
              <a:gd name="connsiteY13" fmla="*/ 12687 h 242430"/>
              <a:gd name="connsiteX14" fmla="*/ 41835 w 317525"/>
              <a:gd name="connsiteY14" fmla="*/ 17145 h 242430"/>
              <a:gd name="connsiteX15" fmla="*/ 73724 w 317525"/>
              <a:gd name="connsiteY15" fmla="*/ 37719 h 242430"/>
              <a:gd name="connsiteX16" fmla="*/ 108356 w 317525"/>
              <a:gd name="connsiteY16" fmla="*/ 31547 h 242430"/>
              <a:gd name="connsiteX17" fmla="*/ 228372 w 317525"/>
              <a:gd name="connsiteY17" fmla="*/ 29489 h 242430"/>
              <a:gd name="connsiteX19" fmla="*/ 257175 w 317525"/>
              <a:gd name="connsiteY19" fmla="*/ 211569 h 242430"/>
              <a:gd name="connsiteX20" fmla="*/ 161162 w 317525"/>
              <a:gd name="connsiteY20" fmla="*/ 213970 h 242430"/>
              <a:gd name="connsiteX21" fmla="*/ 162192 w 317525"/>
              <a:gd name="connsiteY21" fmla="*/ 131331 h 242430"/>
              <a:gd name="connsiteX22" fmla="*/ 164249 w 317525"/>
              <a:gd name="connsiteY22" fmla="*/ 114186 h 242430"/>
              <a:gd name="connsiteX23" fmla="*/ 159792 w 317525"/>
              <a:gd name="connsiteY23" fmla="*/ 107671 h 242430"/>
              <a:gd name="connsiteX24" fmla="*/ 114872 w 317525"/>
              <a:gd name="connsiteY24" fmla="*/ 102184 h 242430"/>
              <a:gd name="connsiteX25" fmla="*/ 110413 w 317525"/>
              <a:gd name="connsiteY25" fmla="*/ 104242 h 242430"/>
              <a:gd name="connsiteX26" fmla="*/ 108014 w 317525"/>
              <a:gd name="connsiteY26" fmla="*/ 113500 h 242430"/>
              <a:gd name="connsiteX27" fmla="*/ 129273 w 317525"/>
              <a:gd name="connsiteY27" fmla="*/ 125844 h 242430"/>
              <a:gd name="connsiteX28" fmla="*/ 129960 w 317525"/>
              <a:gd name="connsiteY28" fmla="*/ 214312 h 242430"/>
              <a:gd name="connsiteX29" fmla="*/ 44920 w 317525"/>
              <a:gd name="connsiteY29" fmla="*/ 214999 h 242430"/>
              <a:gd name="connsiteX30" fmla="*/ 3429 w 317525"/>
              <a:gd name="connsiteY30" fmla="*/ 211227 h 242430"/>
              <a:gd name="connsiteX31" fmla="*/ 685 w 317525"/>
              <a:gd name="connsiteY31" fmla="*/ 216713 h 242430"/>
              <a:gd name="connsiteX32" fmla="*/ 1715 w 317525"/>
              <a:gd name="connsiteY32" fmla="*/ 220485 h 242430"/>
              <a:gd name="connsiteX33" fmla="*/ 38063 w 317525"/>
              <a:gd name="connsiteY33" fmla="*/ 242430 h 242430"/>
              <a:gd name="connsiteX34" fmla="*/ 75095 w 317525"/>
              <a:gd name="connsiteY34" fmla="*/ 235572 h 242430"/>
              <a:gd name="connsiteX35" fmla="*/ 266433 w 317525"/>
              <a:gd name="connsiteY35" fmla="*/ 232829 h 242430"/>
              <a:gd name="connsiteX36" fmla="*/ 308266 w 317525"/>
              <a:gd name="connsiteY36" fmla="*/ 234544 h 242430"/>
              <a:gd name="connsiteX37" fmla="*/ 317525 w 317525"/>
              <a:gd name="connsiteY37" fmla="*/ 218427 h 242430"/>
              <a:gd name="connsiteX38" fmla="*/ 312381 w 317525"/>
              <a:gd name="connsiteY38" fmla="*/ 211569 h 242430"/>
              <a:gd name="connsiteX39" fmla="*/ 270892 w 317525"/>
              <a:gd name="connsiteY39" fmla="*/ 205397 h 2424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317525" h="242430">
                <a:moveTo>
                  <a:pt x="228372" y="29489"/>
                </a:moveTo>
                <a:cubicBezTo>
                  <a:pt x="228715" y="68923"/>
                  <a:pt x="225630" y="129959"/>
                  <a:pt x="218770" y="168707"/>
                </a:cubicBezTo>
                <a:cubicBezTo>
                  <a:pt x="218429" y="172136"/>
                  <a:pt x="219112" y="173507"/>
                  <a:pt x="221171" y="173850"/>
                </a:cubicBezTo>
                <a:lnTo>
                  <a:pt x="230429" y="175908"/>
                </a:lnTo>
                <a:cubicBezTo>
                  <a:pt x="232829" y="175908"/>
                  <a:pt x="235229" y="175222"/>
                  <a:pt x="236258" y="172822"/>
                </a:cubicBezTo>
                <a:cubicBezTo>
                  <a:pt x="252031" y="132702"/>
                  <a:pt x="264719" y="72352"/>
                  <a:pt x="266091" y="31204"/>
                </a:cubicBezTo>
                <a:lnTo>
                  <a:pt x="271577" y="17488"/>
                </a:lnTo>
                <a:cubicBezTo>
                  <a:pt x="272262" y="15430"/>
                  <a:pt x="272262" y="13716"/>
                  <a:pt x="270548" y="12345"/>
                </a:cubicBezTo>
                <a:cubicBezTo>
                  <a:pt x="266433" y="9601"/>
                  <a:pt x="256490" y="3429"/>
                  <a:pt x="251003" y="1029"/>
                </a:cubicBezTo>
                <a:cubicBezTo>
                  <a:pt x="249289" y="0"/>
                  <a:pt x="246545" y="0"/>
                  <a:pt x="244487" y="1029"/>
                </a:cubicBezTo>
                <a:lnTo>
                  <a:pt x="230429" y="7887"/>
                </a:lnTo>
                <a:cubicBezTo>
                  <a:pt x="204025" y="9258"/>
                  <a:pt x="98068" y="10973"/>
                  <a:pt x="79553" y="10630"/>
                </a:cubicBezTo>
                <a:cubicBezTo>
                  <a:pt x="69267" y="10630"/>
                  <a:pt x="54522" y="9601"/>
                  <a:pt x="43205" y="7544"/>
                </a:cubicBezTo>
                <a:lnTo>
                  <a:pt x="40463" y="12687"/>
                </a:lnTo>
                <a:cubicBezTo>
                  <a:pt x="39776" y="14402"/>
                  <a:pt x="40118" y="15430"/>
                  <a:pt x="41835" y="17145"/>
                </a:cubicBezTo>
                <a:cubicBezTo>
                  <a:pt x="50064" y="24689"/>
                  <a:pt x="62409" y="32576"/>
                  <a:pt x="73724" y="37719"/>
                </a:cubicBezTo>
                <a:cubicBezTo>
                  <a:pt x="82638" y="34976"/>
                  <a:pt x="98755" y="32233"/>
                  <a:pt x="108356" y="31547"/>
                </a:cubicBezTo>
                <a:cubicBezTo>
                  <a:pt x="125501" y="30518"/>
                  <a:pt x="197168" y="29146"/>
                  <a:pt x="228372" y="29489"/>
                </a:cubicBezTo>
                <a:moveTo>
                  <a:pt x="257175" y="211569"/>
                </a:moveTo>
                <a:cubicBezTo>
                  <a:pt x="245859" y="212255"/>
                  <a:pt x="204712" y="213284"/>
                  <a:pt x="161162" y="213970"/>
                </a:cubicBezTo>
                <a:lnTo>
                  <a:pt x="162192" y="131331"/>
                </a:lnTo>
                <a:lnTo>
                  <a:pt x="164249" y="114186"/>
                </a:lnTo>
                <a:cubicBezTo>
                  <a:pt x="164592" y="110757"/>
                  <a:pt x="163221" y="108700"/>
                  <a:pt x="159792" y="107671"/>
                </a:cubicBezTo>
                <a:cubicBezTo>
                  <a:pt x="150876" y="104928"/>
                  <a:pt x="126530" y="102184"/>
                  <a:pt x="114872" y="102184"/>
                </a:cubicBezTo>
                <a:cubicBezTo>
                  <a:pt x="111443" y="102184"/>
                  <a:pt x="110756" y="103213"/>
                  <a:pt x="110413" y="104242"/>
                </a:cubicBezTo>
                <a:lnTo>
                  <a:pt x="108014" y="113500"/>
                </a:lnTo>
                <a:cubicBezTo>
                  <a:pt x="116244" y="116243"/>
                  <a:pt x="125158" y="121387"/>
                  <a:pt x="129273" y="125844"/>
                </a:cubicBezTo>
                <a:lnTo>
                  <a:pt x="129960" y="214312"/>
                </a:lnTo>
                <a:cubicBezTo>
                  <a:pt x="90182" y="214999"/>
                  <a:pt x="54180" y="214999"/>
                  <a:pt x="44920" y="214999"/>
                </a:cubicBezTo>
                <a:cubicBezTo>
                  <a:pt x="32919" y="214656"/>
                  <a:pt x="16117" y="213284"/>
                  <a:pt x="3429" y="211227"/>
                </a:cubicBezTo>
                <a:lnTo>
                  <a:pt x="685" y="216713"/>
                </a:lnTo>
                <a:cubicBezTo>
                  <a:pt x="0" y="218084"/>
                  <a:pt x="343" y="219456"/>
                  <a:pt x="1715" y="220485"/>
                </a:cubicBezTo>
                <a:cubicBezTo>
                  <a:pt x="10630" y="229057"/>
                  <a:pt x="24688" y="237630"/>
                  <a:pt x="38063" y="242430"/>
                </a:cubicBezTo>
                <a:cubicBezTo>
                  <a:pt x="46979" y="239687"/>
                  <a:pt x="66180" y="236258"/>
                  <a:pt x="75095" y="235572"/>
                </a:cubicBezTo>
                <a:cubicBezTo>
                  <a:pt x="94641" y="234201"/>
                  <a:pt x="242773" y="232486"/>
                  <a:pt x="266433" y="232829"/>
                </a:cubicBezTo>
                <a:cubicBezTo>
                  <a:pt x="277406" y="232829"/>
                  <a:pt x="299352" y="233515"/>
                  <a:pt x="308266" y="234544"/>
                </a:cubicBezTo>
                <a:cubicBezTo>
                  <a:pt x="312381" y="232486"/>
                  <a:pt x="317525" y="225971"/>
                  <a:pt x="317525" y="218427"/>
                </a:cubicBezTo>
                <a:cubicBezTo>
                  <a:pt x="317525" y="214999"/>
                  <a:pt x="315469" y="212598"/>
                  <a:pt x="312381" y="211569"/>
                </a:cubicBezTo>
                <a:cubicBezTo>
                  <a:pt x="303811" y="208483"/>
                  <a:pt x="284265" y="206083"/>
                  <a:pt x="270892" y="20539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6" name="Freeform 246"/>
          <p:cNvSpPr/>
          <p:nvPr/>
        </p:nvSpPr>
        <p:spPr>
          <a:xfrm>
            <a:off x="15947441" y="4187584"/>
            <a:ext cx="263347" cy="334328"/>
          </a:xfrm>
          <a:custGeom>
            <a:avLst/>
            <a:gdLst>
              <a:gd name="connsiteX0" fmla="*/ 228713 w 263347"/>
              <a:gd name="connsiteY0" fmla="*/ 214656 h 334328"/>
              <a:gd name="connsiteX1" fmla="*/ 95669 w 263347"/>
              <a:gd name="connsiteY1" fmla="*/ 218084 h 334328"/>
              <a:gd name="connsiteX2" fmla="*/ 58979 w 263347"/>
              <a:gd name="connsiteY2" fmla="*/ 215342 h 334328"/>
              <a:gd name="connsiteX3" fmla="*/ 56235 w 263347"/>
              <a:gd name="connsiteY3" fmla="*/ 220828 h 334328"/>
              <a:gd name="connsiteX4" fmla="*/ 57607 w 263347"/>
              <a:gd name="connsiteY4" fmla="*/ 224942 h 334328"/>
              <a:gd name="connsiteX5" fmla="*/ 89839 w 263347"/>
              <a:gd name="connsiteY5" fmla="*/ 243802 h 334328"/>
              <a:gd name="connsiteX6" fmla="*/ 122072 w 263347"/>
              <a:gd name="connsiteY6" fmla="*/ 237973 h 334328"/>
              <a:gd name="connsiteX7" fmla="*/ 224943 w 263347"/>
              <a:gd name="connsiteY7" fmla="*/ 235915 h 334328"/>
              <a:gd name="connsiteX8" fmla="*/ 224943 w 263347"/>
              <a:gd name="connsiteY8" fmla="*/ 290094 h 334328"/>
              <a:gd name="connsiteX9" fmla="*/ 228371 w 263347"/>
              <a:gd name="connsiteY9" fmla="*/ 334328 h 334328"/>
              <a:gd name="connsiteX10" fmla="*/ 248259 w 263347"/>
              <a:gd name="connsiteY10" fmla="*/ 334328 h 334328"/>
              <a:gd name="connsiteX11" fmla="*/ 257518 w 263347"/>
              <a:gd name="connsiteY11" fmla="*/ 281864 h 334328"/>
              <a:gd name="connsiteX12" fmla="*/ 258545 w 263347"/>
              <a:gd name="connsiteY12" fmla="*/ 236944 h 334328"/>
              <a:gd name="connsiteX13" fmla="*/ 262661 w 263347"/>
              <a:gd name="connsiteY13" fmla="*/ 224599 h 334328"/>
              <a:gd name="connsiteX14" fmla="*/ 261975 w 263347"/>
              <a:gd name="connsiteY14" fmla="*/ 219799 h 334328"/>
              <a:gd name="connsiteX15" fmla="*/ 245174 w 263347"/>
              <a:gd name="connsiteY15" fmla="*/ 209855 h 334328"/>
              <a:gd name="connsiteX16" fmla="*/ 239001 w 263347"/>
              <a:gd name="connsiteY16" fmla="*/ 209855 h 334328"/>
              <a:gd name="connsiteX18" fmla="*/ 162534 w 263347"/>
              <a:gd name="connsiteY18" fmla="*/ 174879 h 334328"/>
              <a:gd name="connsiteX19" fmla="*/ 166993 w 263347"/>
              <a:gd name="connsiteY19" fmla="*/ 160820 h 334328"/>
              <a:gd name="connsiteX20" fmla="*/ 163906 w 263347"/>
              <a:gd name="connsiteY20" fmla="*/ 156362 h 334328"/>
              <a:gd name="connsiteX21" fmla="*/ 157733 w 263347"/>
              <a:gd name="connsiteY21" fmla="*/ 153619 h 334328"/>
              <a:gd name="connsiteX22" fmla="*/ 162534 w 263347"/>
              <a:gd name="connsiteY22" fmla="*/ 111785 h 334328"/>
              <a:gd name="connsiteX23" fmla="*/ 174537 w 263347"/>
              <a:gd name="connsiteY23" fmla="*/ 118644 h 334328"/>
              <a:gd name="connsiteX24" fmla="*/ 195794 w 263347"/>
              <a:gd name="connsiteY24" fmla="*/ 113500 h 334328"/>
              <a:gd name="connsiteX25" fmla="*/ 227343 w 263347"/>
              <a:gd name="connsiteY25" fmla="*/ 112814 h 334328"/>
              <a:gd name="connsiteX26" fmla="*/ 227343 w 263347"/>
              <a:gd name="connsiteY26" fmla="*/ 146761 h 334328"/>
              <a:gd name="connsiteX27" fmla="*/ 230770 w 263347"/>
              <a:gd name="connsiteY27" fmla="*/ 200254 h 334328"/>
              <a:gd name="connsiteX28" fmla="*/ 249974 w 263347"/>
              <a:gd name="connsiteY28" fmla="*/ 200254 h 334328"/>
              <a:gd name="connsiteX29" fmla="*/ 260604 w 263347"/>
              <a:gd name="connsiteY29" fmla="*/ 137503 h 334328"/>
              <a:gd name="connsiteX30" fmla="*/ 260604 w 263347"/>
              <a:gd name="connsiteY30" fmla="*/ 37719 h 334328"/>
              <a:gd name="connsiteX31" fmla="*/ 261632 w 263347"/>
              <a:gd name="connsiteY31" fmla="*/ 18517 h 334328"/>
              <a:gd name="connsiteX32" fmla="*/ 257175 w 263347"/>
              <a:gd name="connsiteY32" fmla="*/ 10287 h 334328"/>
              <a:gd name="connsiteX33" fmla="*/ 207797 w 263347"/>
              <a:gd name="connsiteY33" fmla="*/ 0 h 334328"/>
              <a:gd name="connsiteX34" fmla="*/ 202997 w 263347"/>
              <a:gd name="connsiteY34" fmla="*/ 2058 h 334328"/>
              <a:gd name="connsiteX35" fmla="*/ 199568 w 263347"/>
              <a:gd name="connsiteY35" fmla="*/ 12687 h 334328"/>
              <a:gd name="connsiteX36" fmla="*/ 227343 w 263347"/>
              <a:gd name="connsiteY36" fmla="*/ 31547 h 334328"/>
              <a:gd name="connsiteX37" fmla="*/ 227343 w 263347"/>
              <a:gd name="connsiteY37" fmla="*/ 93955 h 334328"/>
              <a:gd name="connsiteX38" fmla="*/ 178994 w 263347"/>
              <a:gd name="connsiteY38" fmla="*/ 95326 h 334328"/>
              <a:gd name="connsiteX39" fmla="*/ 164249 w 263347"/>
              <a:gd name="connsiteY39" fmla="*/ 94640 h 334328"/>
              <a:gd name="connsiteX40" fmla="*/ 165619 w 263347"/>
              <a:gd name="connsiteY40" fmla="*/ 67551 h 334328"/>
              <a:gd name="connsiteX41" fmla="*/ 170421 w 263347"/>
              <a:gd name="connsiteY41" fmla="*/ 53835 h 334328"/>
              <a:gd name="connsiteX42" fmla="*/ 169735 w 263347"/>
              <a:gd name="connsiteY42" fmla="*/ 49035 h 334328"/>
              <a:gd name="connsiteX43" fmla="*/ 150532 w 263347"/>
              <a:gd name="connsiteY43" fmla="*/ 39091 h 334328"/>
              <a:gd name="connsiteX44" fmla="*/ 144362 w 263347"/>
              <a:gd name="connsiteY44" fmla="*/ 39091 h 334328"/>
              <a:gd name="connsiteX45" fmla="*/ 130645 w 263347"/>
              <a:gd name="connsiteY45" fmla="*/ 45949 h 334328"/>
              <a:gd name="connsiteX46" fmla="*/ 53493 w 263347"/>
              <a:gd name="connsiteY46" fmla="*/ 47663 h 334328"/>
              <a:gd name="connsiteX47" fmla="*/ 6172 w 263347"/>
              <a:gd name="connsiteY47" fmla="*/ 43548 h 334328"/>
              <a:gd name="connsiteX48" fmla="*/ 2057 w 263347"/>
              <a:gd name="connsiteY48" fmla="*/ 45606 h 334328"/>
              <a:gd name="connsiteX49" fmla="*/ 0 w 263347"/>
              <a:gd name="connsiteY49" fmla="*/ 54864 h 334328"/>
              <a:gd name="connsiteX50" fmla="*/ 18174 w 263347"/>
              <a:gd name="connsiteY50" fmla="*/ 66180 h 334328"/>
              <a:gd name="connsiteX51" fmla="*/ 25374 w 263347"/>
              <a:gd name="connsiteY51" fmla="*/ 168021 h 334328"/>
              <a:gd name="connsiteX52" fmla="*/ 29488 w 263347"/>
              <a:gd name="connsiteY52" fmla="*/ 190995 h 334328"/>
              <a:gd name="connsiteX53" fmla="*/ 47662 w 263347"/>
              <a:gd name="connsiteY53" fmla="*/ 190995 h 334328"/>
              <a:gd name="connsiteX54" fmla="*/ 54178 w 263347"/>
              <a:gd name="connsiteY54" fmla="*/ 176251 h 334328"/>
              <a:gd name="connsiteX56" fmla="*/ 53493 w 263347"/>
              <a:gd name="connsiteY56" fmla="*/ 67551 h 334328"/>
              <a:gd name="connsiteX57" fmla="*/ 130987 w 263347"/>
              <a:gd name="connsiteY57" fmla="*/ 66180 h 334328"/>
              <a:gd name="connsiteX58" fmla="*/ 129958 w 263347"/>
              <a:gd name="connsiteY58" fmla="*/ 153276 h 334328"/>
              <a:gd name="connsiteX59" fmla="*/ 123444 w 263347"/>
              <a:gd name="connsiteY59" fmla="*/ 154991 h 334328"/>
              <a:gd name="connsiteX60" fmla="*/ 54863 w 263347"/>
              <a:gd name="connsiteY60" fmla="*/ 156362 h 3343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3347" h="334328">
                <a:moveTo>
                  <a:pt x="228713" y="214656"/>
                </a:moveTo>
                <a:cubicBezTo>
                  <a:pt x="207797" y="216370"/>
                  <a:pt x="112471" y="218084"/>
                  <a:pt x="95669" y="218084"/>
                </a:cubicBezTo>
                <a:cubicBezTo>
                  <a:pt x="85382" y="218084"/>
                  <a:pt x="70295" y="217056"/>
                  <a:pt x="58979" y="215342"/>
                </a:cubicBezTo>
                <a:lnTo>
                  <a:pt x="56235" y="220828"/>
                </a:lnTo>
                <a:cubicBezTo>
                  <a:pt x="55549" y="222199"/>
                  <a:pt x="55893" y="223571"/>
                  <a:pt x="57607" y="224942"/>
                </a:cubicBezTo>
                <a:cubicBezTo>
                  <a:pt x="66180" y="232144"/>
                  <a:pt x="78181" y="239344"/>
                  <a:pt x="89839" y="243802"/>
                </a:cubicBezTo>
                <a:cubicBezTo>
                  <a:pt x="98068" y="240716"/>
                  <a:pt x="113500" y="238315"/>
                  <a:pt x="122072" y="237973"/>
                </a:cubicBezTo>
                <a:cubicBezTo>
                  <a:pt x="135789" y="236944"/>
                  <a:pt x="197510" y="235572"/>
                  <a:pt x="224943" y="235915"/>
                </a:cubicBezTo>
                <a:lnTo>
                  <a:pt x="224943" y="290094"/>
                </a:lnTo>
                <a:cubicBezTo>
                  <a:pt x="224943" y="301752"/>
                  <a:pt x="225971" y="323355"/>
                  <a:pt x="228371" y="334328"/>
                </a:cubicBezTo>
                <a:lnTo>
                  <a:pt x="248259" y="334328"/>
                </a:lnTo>
                <a:cubicBezTo>
                  <a:pt x="253403" y="321640"/>
                  <a:pt x="257518" y="297295"/>
                  <a:pt x="257518" y="281864"/>
                </a:cubicBezTo>
                <a:lnTo>
                  <a:pt x="258545" y="236944"/>
                </a:lnTo>
                <a:lnTo>
                  <a:pt x="262661" y="224599"/>
                </a:lnTo>
                <a:cubicBezTo>
                  <a:pt x="263347" y="222542"/>
                  <a:pt x="263347" y="220828"/>
                  <a:pt x="261975" y="219799"/>
                </a:cubicBezTo>
                <a:cubicBezTo>
                  <a:pt x="258888" y="217399"/>
                  <a:pt x="249974" y="212255"/>
                  <a:pt x="245174" y="209855"/>
                </a:cubicBezTo>
                <a:cubicBezTo>
                  <a:pt x="243458" y="208826"/>
                  <a:pt x="240716" y="208826"/>
                  <a:pt x="239001" y="209855"/>
                </a:cubicBezTo>
                <a:moveTo>
                  <a:pt x="162534" y="174879"/>
                </a:moveTo>
                <a:cubicBezTo>
                  <a:pt x="164592" y="172822"/>
                  <a:pt x="166993" y="166993"/>
                  <a:pt x="166993" y="160820"/>
                </a:cubicBezTo>
                <a:cubicBezTo>
                  <a:pt x="166993" y="158763"/>
                  <a:pt x="165619" y="157391"/>
                  <a:pt x="163906" y="156362"/>
                </a:cubicBezTo>
                <a:lnTo>
                  <a:pt x="157733" y="153619"/>
                </a:lnTo>
                <a:cubicBezTo>
                  <a:pt x="159449" y="140589"/>
                  <a:pt x="161162" y="126187"/>
                  <a:pt x="162534" y="111785"/>
                </a:cubicBezTo>
                <a:cubicBezTo>
                  <a:pt x="166306" y="114186"/>
                  <a:pt x="170421" y="116586"/>
                  <a:pt x="174537" y="118644"/>
                </a:cubicBezTo>
                <a:cubicBezTo>
                  <a:pt x="180707" y="116243"/>
                  <a:pt x="189967" y="114186"/>
                  <a:pt x="195794" y="113500"/>
                </a:cubicBezTo>
                <a:cubicBezTo>
                  <a:pt x="202312" y="112814"/>
                  <a:pt x="216026" y="112471"/>
                  <a:pt x="227343" y="112814"/>
                </a:cubicBezTo>
                <a:lnTo>
                  <a:pt x="227343" y="146761"/>
                </a:lnTo>
                <a:cubicBezTo>
                  <a:pt x="227343" y="159791"/>
                  <a:pt x="228713" y="189281"/>
                  <a:pt x="230770" y="200254"/>
                </a:cubicBezTo>
                <a:lnTo>
                  <a:pt x="249974" y="200254"/>
                </a:lnTo>
                <a:cubicBezTo>
                  <a:pt x="256146" y="185852"/>
                  <a:pt x="260604" y="157734"/>
                  <a:pt x="260604" y="137503"/>
                </a:cubicBezTo>
                <a:lnTo>
                  <a:pt x="260604" y="37719"/>
                </a:lnTo>
                <a:lnTo>
                  <a:pt x="261632" y="18517"/>
                </a:lnTo>
                <a:cubicBezTo>
                  <a:pt x="261632" y="14402"/>
                  <a:pt x="260262" y="11659"/>
                  <a:pt x="257175" y="10287"/>
                </a:cubicBezTo>
                <a:cubicBezTo>
                  <a:pt x="246200" y="5486"/>
                  <a:pt x="222199" y="686"/>
                  <a:pt x="207797" y="0"/>
                </a:cubicBezTo>
                <a:cubicBezTo>
                  <a:pt x="204712" y="0"/>
                  <a:pt x="203682" y="686"/>
                  <a:pt x="202997" y="2058"/>
                </a:cubicBezTo>
                <a:lnTo>
                  <a:pt x="199568" y="12687"/>
                </a:lnTo>
                <a:cubicBezTo>
                  <a:pt x="211568" y="17145"/>
                  <a:pt x="222199" y="24003"/>
                  <a:pt x="227343" y="31547"/>
                </a:cubicBezTo>
                <a:lnTo>
                  <a:pt x="227343" y="93955"/>
                </a:lnTo>
                <a:cubicBezTo>
                  <a:pt x="211568" y="94983"/>
                  <a:pt x="189280" y="95326"/>
                  <a:pt x="178994" y="95326"/>
                </a:cubicBezTo>
                <a:cubicBezTo>
                  <a:pt x="174537" y="95326"/>
                  <a:pt x="169393" y="94983"/>
                  <a:pt x="164249" y="94640"/>
                </a:cubicBezTo>
                <a:cubicBezTo>
                  <a:pt x="164934" y="85382"/>
                  <a:pt x="165277" y="76124"/>
                  <a:pt x="165619" y="67551"/>
                </a:cubicBezTo>
                <a:lnTo>
                  <a:pt x="170421" y="53835"/>
                </a:lnTo>
                <a:cubicBezTo>
                  <a:pt x="171107" y="51435"/>
                  <a:pt x="170763" y="50064"/>
                  <a:pt x="169735" y="49035"/>
                </a:cubicBezTo>
                <a:cubicBezTo>
                  <a:pt x="165619" y="46291"/>
                  <a:pt x="155676" y="41148"/>
                  <a:pt x="150532" y="39091"/>
                </a:cubicBezTo>
                <a:cubicBezTo>
                  <a:pt x="148817" y="38062"/>
                  <a:pt x="146075" y="38062"/>
                  <a:pt x="144362" y="39091"/>
                </a:cubicBezTo>
                <a:lnTo>
                  <a:pt x="130645" y="45949"/>
                </a:lnTo>
                <a:cubicBezTo>
                  <a:pt x="111785" y="47320"/>
                  <a:pt x="72695" y="47663"/>
                  <a:pt x="53493" y="47663"/>
                </a:cubicBezTo>
                <a:cubicBezTo>
                  <a:pt x="41148" y="45263"/>
                  <a:pt x="18517" y="43548"/>
                  <a:pt x="6172" y="43548"/>
                </a:cubicBezTo>
                <a:cubicBezTo>
                  <a:pt x="3772" y="43548"/>
                  <a:pt x="2742" y="44234"/>
                  <a:pt x="2057" y="45606"/>
                </a:cubicBezTo>
                <a:lnTo>
                  <a:pt x="0" y="54864"/>
                </a:lnTo>
                <a:cubicBezTo>
                  <a:pt x="7201" y="57607"/>
                  <a:pt x="14401" y="62065"/>
                  <a:pt x="18174" y="66180"/>
                </a:cubicBezTo>
                <a:lnTo>
                  <a:pt x="25374" y="168021"/>
                </a:lnTo>
                <a:cubicBezTo>
                  <a:pt x="26060" y="175565"/>
                  <a:pt x="27432" y="184823"/>
                  <a:pt x="29488" y="190995"/>
                </a:cubicBezTo>
                <a:lnTo>
                  <a:pt x="47662" y="190995"/>
                </a:lnTo>
                <a:cubicBezTo>
                  <a:pt x="51093" y="186538"/>
                  <a:pt x="53149" y="182080"/>
                  <a:pt x="54178" y="176251"/>
                </a:cubicBezTo>
                <a:moveTo>
                  <a:pt x="53493" y="67551"/>
                </a:moveTo>
                <a:cubicBezTo>
                  <a:pt x="77494" y="66865"/>
                  <a:pt x="106642" y="66180"/>
                  <a:pt x="130987" y="66180"/>
                </a:cubicBezTo>
                <a:lnTo>
                  <a:pt x="129958" y="153276"/>
                </a:lnTo>
                <a:lnTo>
                  <a:pt x="123444" y="154991"/>
                </a:lnTo>
                <a:cubicBezTo>
                  <a:pt x="107327" y="156020"/>
                  <a:pt x="74750" y="156362"/>
                  <a:pt x="54863" y="1563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7" name="Freeform 247"/>
          <p:cNvSpPr/>
          <p:nvPr/>
        </p:nvSpPr>
        <p:spPr>
          <a:xfrm>
            <a:off x="16274566" y="4211930"/>
            <a:ext cx="317525" cy="291465"/>
          </a:xfrm>
          <a:custGeom>
            <a:avLst/>
            <a:gdLst>
              <a:gd name="connsiteX0" fmla="*/ 257175 w 317525"/>
              <a:gd name="connsiteY0" fmla="*/ 142303 h 291465"/>
              <a:gd name="connsiteX1" fmla="*/ 44920 w 317525"/>
              <a:gd name="connsiteY1" fmla="*/ 145732 h 291465"/>
              <a:gd name="connsiteX2" fmla="*/ 3429 w 317525"/>
              <a:gd name="connsiteY2" fmla="*/ 141960 h 291465"/>
              <a:gd name="connsiteX3" fmla="*/ 687 w 317525"/>
              <a:gd name="connsiteY3" fmla="*/ 147447 h 291465"/>
              <a:gd name="connsiteX4" fmla="*/ 1715 w 317525"/>
              <a:gd name="connsiteY4" fmla="*/ 151219 h 291465"/>
              <a:gd name="connsiteX5" fmla="*/ 38063 w 317525"/>
              <a:gd name="connsiteY5" fmla="*/ 173164 h 291465"/>
              <a:gd name="connsiteX6" fmla="*/ 75095 w 317525"/>
              <a:gd name="connsiteY6" fmla="*/ 166306 h 291465"/>
              <a:gd name="connsiteX7" fmla="*/ 266433 w 317525"/>
              <a:gd name="connsiteY7" fmla="*/ 163563 h 291465"/>
              <a:gd name="connsiteX8" fmla="*/ 308268 w 317525"/>
              <a:gd name="connsiteY8" fmla="*/ 165278 h 291465"/>
              <a:gd name="connsiteX9" fmla="*/ 317525 w 317525"/>
              <a:gd name="connsiteY9" fmla="*/ 149161 h 291465"/>
              <a:gd name="connsiteX10" fmla="*/ 312382 w 317525"/>
              <a:gd name="connsiteY10" fmla="*/ 142303 h 291465"/>
              <a:gd name="connsiteX11" fmla="*/ 270892 w 317525"/>
              <a:gd name="connsiteY11" fmla="*/ 136131 h 291465"/>
              <a:gd name="connsiteX13" fmla="*/ 216027 w 317525"/>
              <a:gd name="connsiteY13" fmla="*/ 270205 h 291465"/>
              <a:gd name="connsiteX14" fmla="*/ 117273 w 317525"/>
              <a:gd name="connsiteY14" fmla="*/ 271234 h 291465"/>
              <a:gd name="connsiteX15" fmla="*/ 109043 w 317525"/>
              <a:gd name="connsiteY15" fmla="*/ 262318 h 291465"/>
              <a:gd name="connsiteX16" fmla="*/ 109043 w 317525"/>
              <a:gd name="connsiteY16" fmla="*/ 228028 h 291465"/>
              <a:gd name="connsiteX17" fmla="*/ 109730 w 317525"/>
              <a:gd name="connsiteY17" fmla="*/ 211226 h 291465"/>
              <a:gd name="connsiteX18" fmla="*/ 103899 w 317525"/>
              <a:gd name="connsiteY18" fmla="*/ 203340 h 291465"/>
              <a:gd name="connsiteX19" fmla="*/ 57950 w 317525"/>
              <a:gd name="connsiteY19" fmla="*/ 199568 h 291465"/>
              <a:gd name="connsiteX20" fmla="*/ 53493 w 317525"/>
              <a:gd name="connsiteY20" fmla="*/ 202311 h 291465"/>
              <a:gd name="connsiteX21" fmla="*/ 51436 w 317525"/>
              <a:gd name="connsiteY21" fmla="*/ 211569 h 291465"/>
              <a:gd name="connsiteX22" fmla="*/ 75437 w 317525"/>
              <a:gd name="connsiteY22" fmla="*/ 222885 h 291465"/>
              <a:gd name="connsiteX23" fmla="*/ 75437 w 317525"/>
              <a:gd name="connsiteY23" fmla="*/ 261975 h 291465"/>
              <a:gd name="connsiteX24" fmla="*/ 106299 w 317525"/>
              <a:gd name="connsiteY24" fmla="*/ 291465 h 291465"/>
              <a:gd name="connsiteX25" fmla="*/ 106642 w 317525"/>
              <a:gd name="connsiteY25" fmla="*/ 291465 h 291465"/>
              <a:gd name="connsiteX26" fmla="*/ 258547 w 317525"/>
              <a:gd name="connsiteY26" fmla="*/ 290436 h 291465"/>
              <a:gd name="connsiteX27" fmla="*/ 264376 w 317525"/>
              <a:gd name="connsiteY27" fmla="*/ 288379 h 291465"/>
              <a:gd name="connsiteX28" fmla="*/ 269177 w 317525"/>
              <a:gd name="connsiteY28" fmla="*/ 272262 h 291465"/>
              <a:gd name="connsiteX29" fmla="*/ 263691 w 317525"/>
              <a:gd name="connsiteY29" fmla="*/ 266090 h 291465"/>
              <a:gd name="connsiteX30" fmla="*/ 228715 w 317525"/>
              <a:gd name="connsiteY30" fmla="*/ 263004 h 291465"/>
              <a:gd name="connsiteX32" fmla="*/ 69610 w 317525"/>
              <a:gd name="connsiteY32" fmla="*/ 75781 h 291465"/>
              <a:gd name="connsiteX33" fmla="*/ 102527 w 317525"/>
              <a:gd name="connsiteY33" fmla="*/ 106642 h 291465"/>
              <a:gd name="connsiteX34" fmla="*/ 257862 w 317525"/>
              <a:gd name="connsiteY34" fmla="*/ 104584 h 291465"/>
              <a:gd name="connsiteX35" fmla="*/ 263348 w 317525"/>
              <a:gd name="connsiteY35" fmla="*/ 102527 h 291465"/>
              <a:gd name="connsiteX36" fmla="*/ 267805 w 317525"/>
              <a:gd name="connsiteY36" fmla="*/ 87097 h 291465"/>
              <a:gd name="connsiteX37" fmla="*/ 262661 w 317525"/>
              <a:gd name="connsiteY37" fmla="*/ 80924 h 291465"/>
              <a:gd name="connsiteX38" fmla="*/ 228372 w 317525"/>
              <a:gd name="connsiteY38" fmla="*/ 78181 h 291465"/>
              <a:gd name="connsiteX39" fmla="*/ 216370 w 317525"/>
              <a:gd name="connsiteY39" fmla="*/ 84696 h 291465"/>
              <a:gd name="connsiteX40" fmla="*/ 112472 w 317525"/>
              <a:gd name="connsiteY40" fmla="*/ 86411 h 291465"/>
              <a:gd name="connsiteX41" fmla="*/ 103899 w 317525"/>
              <a:gd name="connsiteY41" fmla="*/ 77495 h 291465"/>
              <a:gd name="connsiteX42" fmla="*/ 103899 w 317525"/>
              <a:gd name="connsiteY42" fmla="*/ 28461 h 291465"/>
              <a:gd name="connsiteX43" fmla="*/ 104586 w 317525"/>
              <a:gd name="connsiteY43" fmla="*/ 11316 h 291465"/>
              <a:gd name="connsiteX44" fmla="*/ 98755 w 317525"/>
              <a:gd name="connsiteY44" fmla="*/ 3772 h 291465"/>
              <a:gd name="connsiteX45" fmla="*/ 53835 w 317525"/>
              <a:gd name="connsiteY45" fmla="*/ 0 h 291465"/>
              <a:gd name="connsiteX46" fmla="*/ 49378 w 317525"/>
              <a:gd name="connsiteY46" fmla="*/ 2400 h 291465"/>
              <a:gd name="connsiteX47" fmla="*/ 47321 w 317525"/>
              <a:gd name="connsiteY47" fmla="*/ 11658 h 291465"/>
              <a:gd name="connsiteX48" fmla="*/ 69610 w 317525"/>
              <a:gd name="connsiteY48" fmla="*/ 22631 h 2914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317525" h="291465">
                <a:moveTo>
                  <a:pt x="257175" y="142303"/>
                </a:moveTo>
                <a:cubicBezTo>
                  <a:pt x="232829" y="144018"/>
                  <a:pt x="66523" y="146075"/>
                  <a:pt x="44920" y="145732"/>
                </a:cubicBezTo>
                <a:cubicBezTo>
                  <a:pt x="32919" y="145390"/>
                  <a:pt x="16117" y="144018"/>
                  <a:pt x="3429" y="141960"/>
                </a:cubicBezTo>
                <a:lnTo>
                  <a:pt x="687" y="147447"/>
                </a:lnTo>
                <a:cubicBezTo>
                  <a:pt x="0" y="148818"/>
                  <a:pt x="344" y="150190"/>
                  <a:pt x="1715" y="151219"/>
                </a:cubicBezTo>
                <a:cubicBezTo>
                  <a:pt x="10630" y="159791"/>
                  <a:pt x="24688" y="168364"/>
                  <a:pt x="38063" y="173164"/>
                </a:cubicBezTo>
                <a:cubicBezTo>
                  <a:pt x="46979" y="170421"/>
                  <a:pt x="66180" y="166992"/>
                  <a:pt x="75095" y="166306"/>
                </a:cubicBezTo>
                <a:cubicBezTo>
                  <a:pt x="94641" y="164935"/>
                  <a:pt x="242773" y="163220"/>
                  <a:pt x="266433" y="163563"/>
                </a:cubicBezTo>
                <a:cubicBezTo>
                  <a:pt x="277406" y="163563"/>
                  <a:pt x="299352" y="164249"/>
                  <a:pt x="308268" y="165278"/>
                </a:cubicBezTo>
                <a:cubicBezTo>
                  <a:pt x="312382" y="163220"/>
                  <a:pt x="317525" y="156705"/>
                  <a:pt x="317525" y="149161"/>
                </a:cubicBezTo>
                <a:cubicBezTo>
                  <a:pt x="317525" y="145732"/>
                  <a:pt x="315469" y="143332"/>
                  <a:pt x="312382" y="142303"/>
                </a:cubicBezTo>
                <a:cubicBezTo>
                  <a:pt x="303811" y="139217"/>
                  <a:pt x="284265" y="136817"/>
                  <a:pt x="270892" y="136131"/>
                </a:cubicBezTo>
                <a:moveTo>
                  <a:pt x="216027" y="270205"/>
                </a:moveTo>
                <a:cubicBezTo>
                  <a:pt x="194768" y="270891"/>
                  <a:pt x="140247" y="271576"/>
                  <a:pt x="117273" y="271234"/>
                </a:cubicBezTo>
                <a:cubicBezTo>
                  <a:pt x="111100" y="271234"/>
                  <a:pt x="109043" y="268491"/>
                  <a:pt x="109043" y="262318"/>
                </a:cubicBezTo>
                <a:lnTo>
                  <a:pt x="109043" y="228028"/>
                </a:lnTo>
                <a:lnTo>
                  <a:pt x="109730" y="211226"/>
                </a:lnTo>
                <a:cubicBezTo>
                  <a:pt x="109730" y="206769"/>
                  <a:pt x="107671" y="204368"/>
                  <a:pt x="103899" y="203340"/>
                </a:cubicBezTo>
                <a:cubicBezTo>
                  <a:pt x="93956" y="201282"/>
                  <a:pt x="70980" y="199568"/>
                  <a:pt x="57950" y="199568"/>
                </a:cubicBezTo>
                <a:cubicBezTo>
                  <a:pt x="55207" y="199568"/>
                  <a:pt x="53835" y="200596"/>
                  <a:pt x="53493" y="202311"/>
                </a:cubicBezTo>
                <a:lnTo>
                  <a:pt x="51436" y="211569"/>
                </a:lnTo>
                <a:cubicBezTo>
                  <a:pt x="60350" y="213969"/>
                  <a:pt x="69610" y="218427"/>
                  <a:pt x="75437" y="222885"/>
                </a:cubicBezTo>
                <a:lnTo>
                  <a:pt x="75437" y="261975"/>
                </a:lnTo>
                <a:cubicBezTo>
                  <a:pt x="75437" y="281864"/>
                  <a:pt x="84010" y="291122"/>
                  <a:pt x="106299" y="291465"/>
                </a:cubicBezTo>
                <a:lnTo>
                  <a:pt x="106642" y="291465"/>
                </a:lnTo>
                <a:lnTo>
                  <a:pt x="258547" y="290436"/>
                </a:lnTo>
                <a:cubicBezTo>
                  <a:pt x="260948" y="290436"/>
                  <a:pt x="263004" y="289751"/>
                  <a:pt x="264376" y="288379"/>
                </a:cubicBezTo>
                <a:cubicBezTo>
                  <a:pt x="266433" y="286321"/>
                  <a:pt x="269177" y="280492"/>
                  <a:pt x="269177" y="272262"/>
                </a:cubicBezTo>
                <a:cubicBezTo>
                  <a:pt x="269177" y="269177"/>
                  <a:pt x="266776" y="266776"/>
                  <a:pt x="263691" y="266090"/>
                </a:cubicBezTo>
                <a:cubicBezTo>
                  <a:pt x="256147" y="264376"/>
                  <a:pt x="239688" y="263004"/>
                  <a:pt x="228715" y="263004"/>
                </a:cubicBezTo>
                <a:moveTo>
                  <a:pt x="69610" y="75781"/>
                </a:moveTo>
                <a:cubicBezTo>
                  <a:pt x="69610" y="95669"/>
                  <a:pt x="79896" y="106642"/>
                  <a:pt x="102527" y="106642"/>
                </a:cubicBezTo>
                <a:lnTo>
                  <a:pt x="257862" y="104584"/>
                </a:lnTo>
                <a:cubicBezTo>
                  <a:pt x="259919" y="104584"/>
                  <a:pt x="261975" y="103898"/>
                  <a:pt x="263348" y="102527"/>
                </a:cubicBezTo>
                <a:cubicBezTo>
                  <a:pt x="265406" y="100812"/>
                  <a:pt x="267805" y="95326"/>
                  <a:pt x="267805" y="87097"/>
                </a:cubicBezTo>
                <a:cubicBezTo>
                  <a:pt x="267805" y="84010"/>
                  <a:pt x="265748" y="81610"/>
                  <a:pt x="262661" y="80924"/>
                </a:cubicBezTo>
                <a:cubicBezTo>
                  <a:pt x="255118" y="79210"/>
                  <a:pt x="239344" y="78181"/>
                  <a:pt x="228372" y="78181"/>
                </a:cubicBezTo>
                <a:lnTo>
                  <a:pt x="216370" y="84696"/>
                </a:lnTo>
                <a:cubicBezTo>
                  <a:pt x="195111" y="86068"/>
                  <a:pt x="135789" y="86754"/>
                  <a:pt x="112472" y="86411"/>
                </a:cubicBezTo>
                <a:cubicBezTo>
                  <a:pt x="106299" y="86411"/>
                  <a:pt x="103899" y="84010"/>
                  <a:pt x="103899" y="77495"/>
                </a:cubicBezTo>
                <a:lnTo>
                  <a:pt x="103899" y="28461"/>
                </a:lnTo>
                <a:lnTo>
                  <a:pt x="104586" y="11316"/>
                </a:lnTo>
                <a:cubicBezTo>
                  <a:pt x="104586" y="7201"/>
                  <a:pt x="102870" y="4457"/>
                  <a:pt x="98755" y="3772"/>
                </a:cubicBezTo>
                <a:cubicBezTo>
                  <a:pt x="89154" y="1372"/>
                  <a:pt x="66867" y="0"/>
                  <a:pt x="53835" y="0"/>
                </a:cubicBezTo>
                <a:cubicBezTo>
                  <a:pt x="51093" y="0"/>
                  <a:pt x="49721" y="1029"/>
                  <a:pt x="49378" y="2400"/>
                </a:cubicBezTo>
                <a:lnTo>
                  <a:pt x="47321" y="11658"/>
                </a:lnTo>
                <a:cubicBezTo>
                  <a:pt x="55893" y="14059"/>
                  <a:pt x="64466" y="18173"/>
                  <a:pt x="69610" y="2263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8" name="Freeform 248"/>
          <p:cNvSpPr/>
          <p:nvPr/>
        </p:nvSpPr>
        <p:spPr>
          <a:xfrm>
            <a:off x="14484014" y="4598944"/>
            <a:ext cx="261632" cy="334328"/>
          </a:xfrm>
          <a:custGeom>
            <a:avLst/>
            <a:gdLst>
              <a:gd name="connsiteX0" fmla="*/ 226313 w 261632"/>
              <a:gd name="connsiteY0" fmla="*/ 213969 h 334328"/>
              <a:gd name="connsiteX1" fmla="*/ 94639 w 261632"/>
              <a:gd name="connsiteY1" fmla="*/ 217056 h 334328"/>
              <a:gd name="connsiteX2" fmla="*/ 57950 w 261632"/>
              <a:gd name="connsiteY2" fmla="*/ 213969 h 334328"/>
              <a:gd name="connsiteX3" fmla="*/ 55206 w 261632"/>
              <a:gd name="connsiteY3" fmla="*/ 219456 h 334328"/>
              <a:gd name="connsiteX4" fmla="*/ 56578 w 261632"/>
              <a:gd name="connsiteY4" fmla="*/ 223571 h 334328"/>
              <a:gd name="connsiteX5" fmla="*/ 88812 w 261632"/>
              <a:gd name="connsiteY5" fmla="*/ 242431 h 334328"/>
              <a:gd name="connsiteX6" fmla="*/ 121044 w 261632"/>
              <a:gd name="connsiteY6" fmla="*/ 236601 h 334328"/>
              <a:gd name="connsiteX7" fmla="*/ 223227 w 261632"/>
              <a:gd name="connsiteY7" fmla="*/ 234887 h 334328"/>
              <a:gd name="connsiteX8" fmla="*/ 223227 w 261632"/>
              <a:gd name="connsiteY8" fmla="*/ 290094 h 334328"/>
              <a:gd name="connsiteX9" fmla="*/ 226656 w 261632"/>
              <a:gd name="connsiteY9" fmla="*/ 334328 h 334328"/>
              <a:gd name="connsiteX10" fmla="*/ 246545 w 261632"/>
              <a:gd name="connsiteY10" fmla="*/ 334328 h 334328"/>
              <a:gd name="connsiteX11" fmla="*/ 255803 w 261632"/>
              <a:gd name="connsiteY11" fmla="*/ 281864 h 334328"/>
              <a:gd name="connsiteX12" fmla="*/ 256832 w 261632"/>
              <a:gd name="connsiteY12" fmla="*/ 236258 h 334328"/>
              <a:gd name="connsiteX13" fmla="*/ 260947 w 261632"/>
              <a:gd name="connsiteY13" fmla="*/ 223571 h 334328"/>
              <a:gd name="connsiteX14" fmla="*/ 260262 w 261632"/>
              <a:gd name="connsiteY14" fmla="*/ 218770 h 334328"/>
              <a:gd name="connsiteX15" fmla="*/ 243801 w 261632"/>
              <a:gd name="connsiteY15" fmla="*/ 208826 h 334328"/>
              <a:gd name="connsiteX16" fmla="*/ 237286 w 261632"/>
              <a:gd name="connsiteY16" fmla="*/ 208826 h 334328"/>
              <a:gd name="connsiteX18" fmla="*/ 165277 w 261632"/>
              <a:gd name="connsiteY18" fmla="*/ 177622 h 334328"/>
              <a:gd name="connsiteX19" fmla="*/ 174537 w 261632"/>
              <a:gd name="connsiteY19" fmla="*/ 183795 h 334328"/>
              <a:gd name="connsiteX20" fmla="*/ 189624 w 261632"/>
              <a:gd name="connsiteY20" fmla="*/ 176251 h 334328"/>
              <a:gd name="connsiteX21" fmla="*/ 187224 w 261632"/>
              <a:gd name="connsiteY21" fmla="*/ 164935 h 334328"/>
              <a:gd name="connsiteX22" fmla="*/ 169735 w 261632"/>
              <a:gd name="connsiteY22" fmla="*/ 139560 h 334328"/>
              <a:gd name="connsiteX23" fmla="*/ 152932 w 261632"/>
              <a:gd name="connsiteY23" fmla="*/ 134417 h 334328"/>
              <a:gd name="connsiteX24" fmla="*/ 112471 w 261632"/>
              <a:gd name="connsiteY24" fmla="*/ 99784 h 334328"/>
              <a:gd name="connsiteX25" fmla="*/ 131330 w 261632"/>
              <a:gd name="connsiteY25" fmla="*/ 56579 h 334328"/>
              <a:gd name="connsiteX26" fmla="*/ 132359 w 261632"/>
              <a:gd name="connsiteY26" fmla="*/ 48006 h 334328"/>
              <a:gd name="connsiteX27" fmla="*/ 127215 w 261632"/>
              <a:gd name="connsiteY27" fmla="*/ 40462 h 334328"/>
              <a:gd name="connsiteX28" fmla="*/ 83668 w 261632"/>
              <a:gd name="connsiteY28" fmla="*/ 26746 h 334328"/>
              <a:gd name="connsiteX29" fmla="*/ 78867 w 261632"/>
              <a:gd name="connsiteY29" fmla="*/ 28118 h 334328"/>
              <a:gd name="connsiteX30" fmla="*/ 74067 w 261632"/>
              <a:gd name="connsiteY30" fmla="*/ 37376 h 334328"/>
              <a:gd name="connsiteX31" fmla="*/ 93611 w 261632"/>
              <a:gd name="connsiteY31" fmla="*/ 55550 h 334328"/>
              <a:gd name="connsiteX32" fmla="*/ 1713 w 261632"/>
              <a:gd name="connsiteY32" fmla="*/ 189624 h 334328"/>
              <a:gd name="connsiteX33" fmla="*/ 1028 w 261632"/>
              <a:gd name="connsiteY33" fmla="*/ 193739 h 334328"/>
              <a:gd name="connsiteX34" fmla="*/ 6514 w 261632"/>
              <a:gd name="connsiteY34" fmla="*/ 198539 h 334328"/>
              <a:gd name="connsiteX35" fmla="*/ 10973 w 261632"/>
              <a:gd name="connsiteY35" fmla="*/ 198196 h 334328"/>
              <a:gd name="connsiteX36" fmla="*/ 100812 w 261632"/>
              <a:gd name="connsiteY36" fmla="*/ 117958 h 334328"/>
              <a:gd name="connsiteX38" fmla="*/ 225628 w 261632"/>
              <a:gd name="connsiteY38" fmla="*/ 145733 h 334328"/>
              <a:gd name="connsiteX39" fmla="*/ 228713 w 261632"/>
              <a:gd name="connsiteY39" fmla="*/ 199568 h 334328"/>
              <a:gd name="connsiteX40" fmla="*/ 248259 w 261632"/>
              <a:gd name="connsiteY40" fmla="*/ 199568 h 334328"/>
              <a:gd name="connsiteX41" fmla="*/ 258545 w 261632"/>
              <a:gd name="connsiteY41" fmla="*/ 136474 h 334328"/>
              <a:gd name="connsiteX42" fmla="*/ 258545 w 261632"/>
              <a:gd name="connsiteY42" fmla="*/ 37719 h 334328"/>
              <a:gd name="connsiteX43" fmla="*/ 259575 w 261632"/>
              <a:gd name="connsiteY43" fmla="*/ 18517 h 334328"/>
              <a:gd name="connsiteX44" fmla="*/ 255118 w 261632"/>
              <a:gd name="connsiteY44" fmla="*/ 10287 h 334328"/>
              <a:gd name="connsiteX45" fmla="*/ 205739 w 261632"/>
              <a:gd name="connsiteY45" fmla="*/ 0 h 334328"/>
              <a:gd name="connsiteX46" fmla="*/ 201282 w 261632"/>
              <a:gd name="connsiteY46" fmla="*/ 2058 h 334328"/>
              <a:gd name="connsiteX47" fmla="*/ 197853 w 261632"/>
              <a:gd name="connsiteY47" fmla="*/ 12687 h 334328"/>
              <a:gd name="connsiteX48" fmla="*/ 225628 w 261632"/>
              <a:gd name="connsiteY48" fmla="*/ 31547 h 3343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61632" h="334328">
                <a:moveTo>
                  <a:pt x="226313" y="213969"/>
                </a:moveTo>
                <a:cubicBezTo>
                  <a:pt x="204025" y="215342"/>
                  <a:pt x="111099" y="217056"/>
                  <a:pt x="94639" y="217056"/>
                </a:cubicBezTo>
                <a:cubicBezTo>
                  <a:pt x="84353" y="217056"/>
                  <a:pt x="69266" y="216027"/>
                  <a:pt x="57950" y="213969"/>
                </a:cubicBezTo>
                <a:lnTo>
                  <a:pt x="55206" y="219456"/>
                </a:lnTo>
                <a:cubicBezTo>
                  <a:pt x="54521" y="221171"/>
                  <a:pt x="54863" y="222542"/>
                  <a:pt x="56578" y="223571"/>
                </a:cubicBezTo>
                <a:cubicBezTo>
                  <a:pt x="65151" y="230772"/>
                  <a:pt x="77152" y="237973"/>
                  <a:pt x="88812" y="242431"/>
                </a:cubicBezTo>
                <a:cubicBezTo>
                  <a:pt x="97041" y="239687"/>
                  <a:pt x="112128" y="236944"/>
                  <a:pt x="121044" y="236601"/>
                </a:cubicBezTo>
                <a:cubicBezTo>
                  <a:pt x="134759" y="235572"/>
                  <a:pt x="196138" y="234543"/>
                  <a:pt x="223227" y="234887"/>
                </a:cubicBezTo>
                <a:lnTo>
                  <a:pt x="223227" y="290094"/>
                </a:lnTo>
                <a:cubicBezTo>
                  <a:pt x="223227" y="301753"/>
                  <a:pt x="224599" y="323355"/>
                  <a:pt x="226656" y="334328"/>
                </a:cubicBezTo>
                <a:lnTo>
                  <a:pt x="246545" y="334328"/>
                </a:lnTo>
                <a:cubicBezTo>
                  <a:pt x="251689" y="321640"/>
                  <a:pt x="255803" y="297295"/>
                  <a:pt x="255803" y="281864"/>
                </a:cubicBezTo>
                <a:lnTo>
                  <a:pt x="256832" y="236258"/>
                </a:lnTo>
                <a:lnTo>
                  <a:pt x="260947" y="223571"/>
                </a:lnTo>
                <a:cubicBezTo>
                  <a:pt x="261632" y="221514"/>
                  <a:pt x="261632" y="220142"/>
                  <a:pt x="260262" y="218770"/>
                </a:cubicBezTo>
                <a:cubicBezTo>
                  <a:pt x="257175" y="216370"/>
                  <a:pt x="248259" y="211226"/>
                  <a:pt x="243801" y="208826"/>
                </a:cubicBezTo>
                <a:cubicBezTo>
                  <a:pt x="241745" y="208140"/>
                  <a:pt x="239001" y="208140"/>
                  <a:pt x="237286" y="208826"/>
                </a:cubicBezTo>
                <a:moveTo>
                  <a:pt x="165277" y="177622"/>
                </a:moveTo>
                <a:cubicBezTo>
                  <a:pt x="168021" y="180365"/>
                  <a:pt x="171793" y="183109"/>
                  <a:pt x="174537" y="183795"/>
                </a:cubicBezTo>
                <a:cubicBezTo>
                  <a:pt x="179681" y="185166"/>
                  <a:pt x="187567" y="182080"/>
                  <a:pt x="189624" y="176251"/>
                </a:cubicBezTo>
                <a:cubicBezTo>
                  <a:pt x="190652" y="173851"/>
                  <a:pt x="189967" y="170078"/>
                  <a:pt x="187224" y="164935"/>
                </a:cubicBezTo>
                <a:cubicBezTo>
                  <a:pt x="183793" y="158420"/>
                  <a:pt x="176250" y="147104"/>
                  <a:pt x="169735" y="139560"/>
                </a:cubicBezTo>
                <a:lnTo>
                  <a:pt x="152932" y="134417"/>
                </a:lnTo>
                <a:lnTo>
                  <a:pt x="112471" y="99784"/>
                </a:lnTo>
                <a:cubicBezTo>
                  <a:pt x="121044" y="85382"/>
                  <a:pt x="127215" y="70981"/>
                  <a:pt x="131330" y="56579"/>
                </a:cubicBezTo>
                <a:cubicBezTo>
                  <a:pt x="132017" y="54178"/>
                  <a:pt x="132359" y="51435"/>
                  <a:pt x="132359" y="48006"/>
                </a:cubicBezTo>
                <a:cubicBezTo>
                  <a:pt x="132359" y="45263"/>
                  <a:pt x="130645" y="42519"/>
                  <a:pt x="127215" y="40462"/>
                </a:cubicBezTo>
                <a:cubicBezTo>
                  <a:pt x="118987" y="35662"/>
                  <a:pt x="97041" y="28461"/>
                  <a:pt x="83668" y="26746"/>
                </a:cubicBezTo>
                <a:cubicBezTo>
                  <a:pt x="80924" y="26403"/>
                  <a:pt x="79552" y="26746"/>
                  <a:pt x="78867" y="28118"/>
                </a:cubicBezTo>
                <a:lnTo>
                  <a:pt x="74067" y="37376"/>
                </a:lnTo>
                <a:cubicBezTo>
                  <a:pt x="82638" y="41834"/>
                  <a:pt x="90525" y="49035"/>
                  <a:pt x="93611" y="55550"/>
                </a:cubicBezTo>
                <a:cubicBezTo>
                  <a:pt x="81953" y="99784"/>
                  <a:pt x="48349" y="149504"/>
                  <a:pt x="1713" y="189624"/>
                </a:cubicBezTo>
                <a:cubicBezTo>
                  <a:pt x="343" y="190995"/>
                  <a:pt x="0" y="192367"/>
                  <a:pt x="1028" y="193739"/>
                </a:cubicBezTo>
                <a:lnTo>
                  <a:pt x="6514" y="198539"/>
                </a:lnTo>
                <a:cubicBezTo>
                  <a:pt x="7544" y="199568"/>
                  <a:pt x="8914" y="199568"/>
                  <a:pt x="10973" y="198196"/>
                </a:cubicBezTo>
                <a:cubicBezTo>
                  <a:pt x="48349" y="175907"/>
                  <a:pt x="79209" y="147790"/>
                  <a:pt x="100812" y="117958"/>
                </a:cubicBezTo>
                <a:moveTo>
                  <a:pt x="225628" y="145733"/>
                </a:moveTo>
                <a:cubicBezTo>
                  <a:pt x="225628" y="158763"/>
                  <a:pt x="226656" y="188252"/>
                  <a:pt x="228713" y="199568"/>
                </a:cubicBezTo>
                <a:lnTo>
                  <a:pt x="248259" y="199568"/>
                </a:lnTo>
                <a:cubicBezTo>
                  <a:pt x="254431" y="184823"/>
                  <a:pt x="258545" y="156706"/>
                  <a:pt x="258545" y="136474"/>
                </a:cubicBezTo>
                <a:lnTo>
                  <a:pt x="258545" y="37719"/>
                </a:lnTo>
                <a:lnTo>
                  <a:pt x="259575" y="18517"/>
                </a:lnTo>
                <a:cubicBezTo>
                  <a:pt x="259917" y="14402"/>
                  <a:pt x="258545" y="11659"/>
                  <a:pt x="255118" y="10287"/>
                </a:cubicBezTo>
                <a:cubicBezTo>
                  <a:pt x="244145" y="5486"/>
                  <a:pt x="220484" y="686"/>
                  <a:pt x="205739" y="0"/>
                </a:cubicBezTo>
                <a:cubicBezTo>
                  <a:pt x="202654" y="0"/>
                  <a:pt x="201625" y="686"/>
                  <a:pt x="201282" y="2058"/>
                </a:cubicBezTo>
                <a:lnTo>
                  <a:pt x="197853" y="12687"/>
                </a:lnTo>
                <a:cubicBezTo>
                  <a:pt x="209511" y="17145"/>
                  <a:pt x="220142" y="24003"/>
                  <a:pt x="225628" y="31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9" name="Freeform 249"/>
          <p:cNvSpPr/>
          <p:nvPr/>
        </p:nvSpPr>
        <p:spPr>
          <a:xfrm>
            <a:off x="14810454" y="4598944"/>
            <a:ext cx="323698" cy="330899"/>
          </a:xfrm>
          <a:custGeom>
            <a:avLst/>
            <a:gdLst>
              <a:gd name="connsiteX0" fmla="*/ 148134 w 323698"/>
              <a:gd name="connsiteY0" fmla="*/ 170421 h 330899"/>
              <a:gd name="connsiteX1" fmla="*/ 109728 w 323698"/>
              <a:gd name="connsiteY1" fmla="*/ 130302 h 330899"/>
              <a:gd name="connsiteX2" fmla="*/ 131330 w 323698"/>
              <a:gd name="connsiteY2" fmla="*/ 74066 h 330899"/>
              <a:gd name="connsiteX3" fmla="*/ 132017 w 323698"/>
              <a:gd name="connsiteY3" fmla="*/ 65494 h 330899"/>
              <a:gd name="connsiteX4" fmla="*/ 127215 w 323698"/>
              <a:gd name="connsiteY4" fmla="*/ 57950 h 330899"/>
              <a:gd name="connsiteX5" fmla="*/ 81953 w 323698"/>
              <a:gd name="connsiteY5" fmla="*/ 43892 h 330899"/>
              <a:gd name="connsiteX6" fmla="*/ 77496 w 323698"/>
              <a:gd name="connsiteY6" fmla="*/ 45263 h 330899"/>
              <a:gd name="connsiteX7" fmla="*/ 72695 w 323698"/>
              <a:gd name="connsiteY7" fmla="*/ 54521 h 330899"/>
              <a:gd name="connsiteX8" fmla="*/ 93269 w 323698"/>
              <a:gd name="connsiteY8" fmla="*/ 73723 h 330899"/>
              <a:gd name="connsiteX9" fmla="*/ 1372 w 323698"/>
              <a:gd name="connsiteY9" fmla="*/ 228029 h 330899"/>
              <a:gd name="connsiteX10" fmla="*/ 1029 w 323698"/>
              <a:gd name="connsiteY10" fmla="*/ 232144 h 330899"/>
              <a:gd name="connsiteX11" fmla="*/ 6858 w 323698"/>
              <a:gd name="connsiteY11" fmla="*/ 236944 h 330899"/>
              <a:gd name="connsiteX12" fmla="*/ 11316 w 323698"/>
              <a:gd name="connsiteY12" fmla="*/ 236601 h 330899"/>
              <a:gd name="connsiteX13" fmla="*/ 98070 w 323698"/>
              <a:gd name="connsiteY13" fmla="*/ 149504 h 330899"/>
              <a:gd name="connsiteX14" fmla="*/ 159792 w 323698"/>
              <a:gd name="connsiteY14" fmla="*/ 219113 h 330899"/>
              <a:gd name="connsiteX15" fmla="*/ 168708 w 323698"/>
              <a:gd name="connsiteY15" fmla="*/ 226657 h 330899"/>
              <a:gd name="connsiteX16" fmla="*/ 184823 w 323698"/>
              <a:gd name="connsiteY16" fmla="*/ 220485 h 330899"/>
              <a:gd name="connsiteX17" fmla="*/ 183452 w 323698"/>
              <a:gd name="connsiteY17" fmla="*/ 207798 h 330899"/>
              <a:gd name="connsiteX18" fmla="*/ 166991 w 323698"/>
              <a:gd name="connsiteY18" fmla="*/ 178651 h 330899"/>
              <a:gd name="connsiteX20" fmla="*/ 275348 w 323698"/>
              <a:gd name="connsiteY20" fmla="*/ 141961 h 330899"/>
              <a:gd name="connsiteX21" fmla="*/ 254433 w 323698"/>
              <a:gd name="connsiteY21" fmla="*/ 142989 h 330899"/>
              <a:gd name="connsiteX22" fmla="*/ 254433 w 323698"/>
              <a:gd name="connsiteY22" fmla="*/ 38062 h 330899"/>
              <a:gd name="connsiteX23" fmla="*/ 255460 w 323698"/>
              <a:gd name="connsiteY23" fmla="*/ 18517 h 330899"/>
              <a:gd name="connsiteX24" fmla="*/ 251002 w 323698"/>
              <a:gd name="connsiteY24" fmla="*/ 10287 h 330899"/>
              <a:gd name="connsiteX25" fmla="*/ 200596 w 323698"/>
              <a:gd name="connsiteY25" fmla="*/ 0 h 330899"/>
              <a:gd name="connsiteX26" fmla="*/ 196140 w 323698"/>
              <a:gd name="connsiteY26" fmla="*/ 2058 h 330899"/>
              <a:gd name="connsiteX27" fmla="*/ 192709 w 323698"/>
              <a:gd name="connsiteY27" fmla="*/ 12687 h 330899"/>
              <a:gd name="connsiteX28" fmla="*/ 221171 w 323698"/>
              <a:gd name="connsiteY28" fmla="*/ 31547 h 330899"/>
              <a:gd name="connsiteX29" fmla="*/ 221171 w 323698"/>
              <a:gd name="connsiteY29" fmla="*/ 260604 h 330899"/>
              <a:gd name="connsiteX30" fmla="*/ 224256 w 323698"/>
              <a:gd name="connsiteY30" fmla="*/ 330899 h 330899"/>
              <a:gd name="connsiteX31" fmla="*/ 243115 w 323698"/>
              <a:gd name="connsiteY31" fmla="*/ 330899 h 330899"/>
              <a:gd name="connsiteX32" fmla="*/ 254433 w 323698"/>
              <a:gd name="connsiteY32" fmla="*/ 249974 h 330899"/>
              <a:gd name="connsiteX33" fmla="*/ 254433 w 323698"/>
              <a:gd name="connsiteY33" fmla="*/ 163220 h 330899"/>
              <a:gd name="connsiteX34" fmla="*/ 310324 w 323698"/>
              <a:gd name="connsiteY34" fmla="*/ 161849 h 330899"/>
              <a:gd name="connsiteX35" fmla="*/ 319239 w 323698"/>
              <a:gd name="connsiteY35" fmla="*/ 159106 h 330899"/>
              <a:gd name="connsiteX36" fmla="*/ 323354 w 323698"/>
              <a:gd name="connsiteY36" fmla="*/ 143675 h 330899"/>
              <a:gd name="connsiteX37" fmla="*/ 316840 w 323698"/>
              <a:gd name="connsiteY37" fmla="*/ 136817 h 330899"/>
              <a:gd name="connsiteX38" fmla="*/ 286321 w 323698"/>
              <a:gd name="connsiteY38" fmla="*/ 135103 h 3308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323698" h="330899">
                <a:moveTo>
                  <a:pt x="148134" y="170421"/>
                </a:moveTo>
                <a:lnTo>
                  <a:pt x="109728" y="130302"/>
                </a:lnTo>
                <a:cubicBezTo>
                  <a:pt x="120014" y="111443"/>
                  <a:pt x="127558" y="92240"/>
                  <a:pt x="131330" y="74066"/>
                </a:cubicBezTo>
                <a:cubicBezTo>
                  <a:pt x="131673" y="71666"/>
                  <a:pt x="132017" y="68580"/>
                  <a:pt x="132017" y="65494"/>
                </a:cubicBezTo>
                <a:cubicBezTo>
                  <a:pt x="132017" y="62408"/>
                  <a:pt x="130302" y="59665"/>
                  <a:pt x="127215" y="57950"/>
                </a:cubicBezTo>
                <a:cubicBezTo>
                  <a:pt x="118642" y="52807"/>
                  <a:pt x="95669" y="45606"/>
                  <a:pt x="81953" y="43892"/>
                </a:cubicBezTo>
                <a:cubicBezTo>
                  <a:pt x="79552" y="43548"/>
                  <a:pt x="78181" y="43892"/>
                  <a:pt x="77496" y="45263"/>
                </a:cubicBezTo>
                <a:lnTo>
                  <a:pt x="72695" y="54521"/>
                </a:lnTo>
                <a:cubicBezTo>
                  <a:pt x="81266" y="59322"/>
                  <a:pt x="89839" y="67209"/>
                  <a:pt x="93269" y="73723"/>
                </a:cubicBezTo>
                <a:cubicBezTo>
                  <a:pt x="83324" y="123444"/>
                  <a:pt x="49721" y="181051"/>
                  <a:pt x="1372" y="228029"/>
                </a:cubicBezTo>
                <a:cubicBezTo>
                  <a:pt x="0" y="229743"/>
                  <a:pt x="0" y="230772"/>
                  <a:pt x="1029" y="232144"/>
                </a:cubicBezTo>
                <a:lnTo>
                  <a:pt x="6858" y="236944"/>
                </a:lnTo>
                <a:cubicBezTo>
                  <a:pt x="8229" y="237630"/>
                  <a:pt x="9601" y="237630"/>
                  <a:pt x="11316" y="236601"/>
                </a:cubicBezTo>
                <a:cubicBezTo>
                  <a:pt x="47664" y="211570"/>
                  <a:pt x="77152" y="181051"/>
                  <a:pt x="98070" y="149504"/>
                </a:cubicBezTo>
                <a:lnTo>
                  <a:pt x="159792" y="219113"/>
                </a:lnTo>
                <a:cubicBezTo>
                  <a:pt x="162534" y="222199"/>
                  <a:pt x="165964" y="225971"/>
                  <a:pt x="168708" y="226657"/>
                </a:cubicBezTo>
                <a:cubicBezTo>
                  <a:pt x="173507" y="228714"/>
                  <a:pt x="182079" y="225971"/>
                  <a:pt x="184823" y="220485"/>
                </a:cubicBezTo>
                <a:cubicBezTo>
                  <a:pt x="185852" y="217741"/>
                  <a:pt x="185852" y="213627"/>
                  <a:pt x="183452" y="207798"/>
                </a:cubicBezTo>
                <a:cubicBezTo>
                  <a:pt x="180366" y="200597"/>
                  <a:pt x="172822" y="187223"/>
                  <a:pt x="166991" y="178651"/>
                </a:cubicBezTo>
                <a:moveTo>
                  <a:pt x="275348" y="141961"/>
                </a:moveTo>
                <a:lnTo>
                  <a:pt x="254433" y="142989"/>
                </a:lnTo>
                <a:lnTo>
                  <a:pt x="254433" y="38062"/>
                </a:lnTo>
                <a:lnTo>
                  <a:pt x="255460" y="18517"/>
                </a:lnTo>
                <a:cubicBezTo>
                  <a:pt x="255803" y="14402"/>
                  <a:pt x="254433" y="11659"/>
                  <a:pt x="251002" y="10287"/>
                </a:cubicBezTo>
                <a:cubicBezTo>
                  <a:pt x="239686" y="5486"/>
                  <a:pt x="215342" y="686"/>
                  <a:pt x="200596" y="0"/>
                </a:cubicBezTo>
                <a:cubicBezTo>
                  <a:pt x="197510" y="0"/>
                  <a:pt x="196824" y="686"/>
                  <a:pt x="196140" y="2058"/>
                </a:cubicBezTo>
                <a:lnTo>
                  <a:pt x="192709" y="12687"/>
                </a:lnTo>
                <a:cubicBezTo>
                  <a:pt x="204710" y="17145"/>
                  <a:pt x="215685" y="24003"/>
                  <a:pt x="221171" y="31547"/>
                </a:cubicBezTo>
                <a:lnTo>
                  <a:pt x="221171" y="260604"/>
                </a:lnTo>
                <a:cubicBezTo>
                  <a:pt x="221171" y="276035"/>
                  <a:pt x="222541" y="317526"/>
                  <a:pt x="224256" y="330899"/>
                </a:cubicBezTo>
                <a:lnTo>
                  <a:pt x="243115" y="330899"/>
                </a:lnTo>
                <a:cubicBezTo>
                  <a:pt x="250317" y="309296"/>
                  <a:pt x="254433" y="271234"/>
                  <a:pt x="254433" y="249974"/>
                </a:cubicBezTo>
                <a:lnTo>
                  <a:pt x="254433" y="163220"/>
                </a:lnTo>
                <a:lnTo>
                  <a:pt x="310324" y="161849"/>
                </a:lnTo>
                <a:cubicBezTo>
                  <a:pt x="313410" y="161849"/>
                  <a:pt x="317182" y="161163"/>
                  <a:pt x="319239" y="159106"/>
                </a:cubicBezTo>
                <a:cubicBezTo>
                  <a:pt x="321639" y="157048"/>
                  <a:pt x="323698" y="150876"/>
                  <a:pt x="323354" y="143675"/>
                </a:cubicBezTo>
                <a:cubicBezTo>
                  <a:pt x="323011" y="140246"/>
                  <a:pt x="320611" y="137503"/>
                  <a:pt x="316840" y="136817"/>
                </a:cubicBezTo>
                <a:cubicBezTo>
                  <a:pt x="310666" y="135446"/>
                  <a:pt x="296266" y="134760"/>
                  <a:pt x="286321" y="1351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0" name="Freeform 250"/>
          <p:cNvSpPr/>
          <p:nvPr/>
        </p:nvSpPr>
        <p:spPr>
          <a:xfrm>
            <a:off x="15249917" y="4617804"/>
            <a:ext cx="317526" cy="301752"/>
          </a:xfrm>
          <a:custGeom>
            <a:avLst/>
            <a:gdLst>
              <a:gd name="connsiteX0" fmla="*/ 257175 w 317526"/>
              <a:gd name="connsiteY0" fmla="*/ 148475 h 301752"/>
              <a:gd name="connsiteX1" fmla="*/ 44920 w 317526"/>
              <a:gd name="connsiteY1" fmla="*/ 151905 h 301752"/>
              <a:gd name="connsiteX2" fmla="*/ 3428 w 317526"/>
              <a:gd name="connsiteY2" fmla="*/ 148133 h 301752"/>
              <a:gd name="connsiteX3" fmla="*/ 685 w 317526"/>
              <a:gd name="connsiteY3" fmla="*/ 153619 h 301752"/>
              <a:gd name="connsiteX4" fmla="*/ 1715 w 317526"/>
              <a:gd name="connsiteY4" fmla="*/ 157734 h 301752"/>
              <a:gd name="connsiteX5" fmla="*/ 38061 w 317526"/>
              <a:gd name="connsiteY5" fmla="*/ 179337 h 301752"/>
              <a:gd name="connsiteX6" fmla="*/ 75095 w 317526"/>
              <a:gd name="connsiteY6" fmla="*/ 172479 h 301752"/>
              <a:gd name="connsiteX7" fmla="*/ 146762 w 317526"/>
              <a:gd name="connsiteY7" fmla="*/ 171107 h 301752"/>
              <a:gd name="connsiteX8" fmla="*/ 146762 w 317526"/>
              <a:gd name="connsiteY8" fmla="*/ 197167 h 301752"/>
              <a:gd name="connsiteX9" fmla="*/ 149504 w 317526"/>
              <a:gd name="connsiteY9" fmla="*/ 250317 h 301752"/>
              <a:gd name="connsiteX10" fmla="*/ 170421 w 317526"/>
              <a:gd name="connsiteY10" fmla="*/ 250317 h 301752"/>
              <a:gd name="connsiteX11" fmla="*/ 179679 w 317526"/>
              <a:gd name="connsiteY11" fmla="*/ 188252 h 301752"/>
              <a:gd name="connsiteX12" fmla="*/ 179679 w 317526"/>
              <a:gd name="connsiteY12" fmla="*/ 170421 h 301752"/>
              <a:gd name="connsiteX13" fmla="*/ 266433 w 317526"/>
              <a:gd name="connsiteY13" fmla="*/ 169735 h 301752"/>
              <a:gd name="connsiteX14" fmla="*/ 308266 w 317526"/>
              <a:gd name="connsiteY14" fmla="*/ 171450 h 301752"/>
              <a:gd name="connsiteX15" fmla="*/ 317526 w 317526"/>
              <a:gd name="connsiteY15" fmla="*/ 155334 h 301752"/>
              <a:gd name="connsiteX16" fmla="*/ 312382 w 317526"/>
              <a:gd name="connsiteY16" fmla="*/ 148475 h 301752"/>
              <a:gd name="connsiteX17" fmla="*/ 270890 w 317526"/>
              <a:gd name="connsiteY17" fmla="*/ 142646 h 301752"/>
              <a:gd name="connsiteX19" fmla="*/ 214312 w 317526"/>
              <a:gd name="connsiteY19" fmla="*/ 280835 h 301752"/>
              <a:gd name="connsiteX20" fmla="*/ 115900 w 317526"/>
              <a:gd name="connsiteY20" fmla="*/ 281863 h 301752"/>
              <a:gd name="connsiteX21" fmla="*/ 107671 w 317526"/>
              <a:gd name="connsiteY21" fmla="*/ 272948 h 301752"/>
              <a:gd name="connsiteX22" fmla="*/ 107671 w 317526"/>
              <a:gd name="connsiteY22" fmla="*/ 237972 h 301752"/>
              <a:gd name="connsiteX23" fmla="*/ 108356 w 317526"/>
              <a:gd name="connsiteY23" fmla="*/ 221171 h 301752"/>
              <a:gd name="connsiteX24" fmla="*/ 102527 w 317526"/>
              <a:gd name="connsiteY24" fmla="*/ 213284 h 301752"/>
              <a:gd name="connsiteX25" fmla="*/ 56578 w 317526"/>
              <a:gd name="connsiteY25" fmla="*/ 209855 h 301752"/>
              <a:gd name="connsiteX26" fmla="*/ 52463 w 317526"/>
              <a:gd name="connsiteY26" fmla="*/ 212255 h 301752"/>
              <a:gd name="connsiteX27" fmla="*/ 50064 w 317526"/>
              <a:gd name="connsiteY27" fmla="*/ 221513 h 301752"/>
              <a:gd name="connsiteX28" fmla="*/ 74065 w 317526"/>
              <a:gd name="connsiteY28" fmla="*/ 232829 h 301752"/>
              <a:gd name="connsiteX29" fmla="*/ 74065 w 317526"/>
              <a:gd name="connsiteY29" fmla="*/ 272262 h 301752"/>
              <a:gd name="connsiteX30" fmla="*/ 106642 w 317526"/>
              <a:gd name="connsiteY30" fmla="*/ 301752 h 301752"/>
              <a:gd name="connsiteX31" fmla="*/ 256832 w 317526"/>
              <a:gd name="connsiteY31" fmla="*/ 300723 h 301752"/>
              <a:gd name="connsiteX32" fmla="*/ 262319 w 317526"/>
              <a:gd name="connsiteY32" fmla="*/ 298666 h 301752"/>
              <a:gd name="connsiteX33" fmla="*/ 267120 w 317526"/>
              <a:gd name="connsiteY33" fmla="*/ 282549 h 301752"/>
              <a:gd name="connsiteX34" fmla="*/ 261632 w 317526"/>
              <a:gd name="connsiteY34" fmla="*/ 276720 h 301752"/>
              <a:gd name="connsiteX35" fmla="*/ 227000 w 317526"/>
              <a:gd name="connsiteY35" fmla="*/ 273977 h 301752"/>
              <a:gd name="connsiteX37" fmla="*/ 78181 w 317526"/>
              <a:gd name="connsiteY37" fmla="*/ 106299 h 301752"/>
              <a:gd name="connsiteX38" fmla="*/ 82983 w 317526"/>
              <a:gd name="connsiteY38" fmla="*/ 125158 h 301752"/>
              <a:gd name="connsiteX39" fmla="*/ 101155 w 317526"/>
              <a:gd name="connsiteY39" fmla="*/ 125158 h 301752"/>
              <a:gd name="connsiteX40" fmla="*/ 106984 w 317526"/>
              <a:gd name="connsiteY40" fmla="*/ 114871 h 301752"/>
              <a:gd name="connsiteX41" fmla="*/ 245515 w 317526"/>
              <a:gd name="connsiteY41" fmla="*/ 113157 h 301752"/>
              <a:gd name="connsiteX42" fmla="*/ 250659 w 317526"/>
              <a:gd name="connsiteY42" fmla="*/ 99098 h 301752"/>
              <a:gd name="connsiteX43" fmla="*/ 247917 w 317526"/>
              <a:gd name="connsiteY43" fmla="*/ 94640 h 301752"/>
              <a:gd name="connsiteX44" fmla="*/ 241401 w 317526"/>
              <a:gd name="connsiteY44" fmla="*/ 91554 h 301752"/>
              <a:gd name="connsiteX45" fmla="*/ 250317 w 317526"/>
              <a:gd name="connsiteY45" fmla="*/ 28460 h 301752"/>
              <a:gd name="connsiteX46" fmla="*/ 254775 w 317526"/>
              <a:gd name="connsiteY46" fmla="*/ 14745 h 301752"/>
              <a:gd name="connsiteX47" fmla="*/ 254088 w 317526"/>
              <a:gd name="connsiteY47" fmla="*/ 9944 h 301752"/>
              <a:gd name="connsiteX48" fmla="*/ 235229 w 317526"/>
              <a:gd name="connsiteY48" fmla="*/ 686 h 301752"/>
              <a:gd name="connsiteX49" fmla="*/ 228715 w 317526"/>
              <a:gd name="connsiteY49" fmla="*/ 686 h 301752"/>
              <a:gd name="connsiteX50" fmla="*/ 213970 w 317526"/>
              <a:gd name="connsiteY50" fmla="*/ 7544 h 301752"/>
              <a:gd name="connsiteX51" fmla="*/ 106299 w 317526"/>
              <a:gd name="connsiteY51" fmla="*/ 9258 h 301752"/>
              <a:gd name="connsiteX52" fmla="*/ 59665 w 317526"/>
              <a:gd name="connsiteY52" fmla="*/ 5143 h 301752"/>
              <a:gd name="connsiteX53" fmla="*/ 55550 w 317526"/>
              <a:gd name="connsiteY53" fmla="*/ 7201 h 301752"/>
              <a:gd name="connsiteX54" fmla="*/ 53150 w 317526"/>
              <a:gd name="connsiteY54" fmla="*/ 16802 h 301752"/>
              <a:gd name="connsiteX55" fmla="*/ 72010 w 317526"/>
              <a:gd name="connsiteY55" fmla="*/ 28118 h 301752"/>
              <a:gd name="connsiteX57" fmla="*/ 213626 w 317526"/>
              <a:gd name="connsiteY57" fmla="*/ 90868 h 301752"/>
              <a:gd name="connsiteX58" fmla="*/ 206426 w 317526"/>
              <a:gd name="connsiteY58" fmla="*/ 92926 h 301752"/>
              <a:gd name="connsiteX59" fmla="*/ 108014 w 317526"/>
              <a:gd name="connsiteY59" fmla="*/ 94297 h 301752"/>
              <a:gd name="connsiteX60" fmla="*/ 106984 w 317526"/>
              <a:gd name="connsiteY60" fmla="*/ 29832 h 301752"/>
              <a:gd name="connsiteX61" fmla="*/ 214998 w 317526"/>
              <a:gd name="connsiteY61" fmla="*/ 28804 h 3017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317526" h="301752">
                <a:moveTo>
                  <a:pt x="257175" y="148475"/>
                </a:moveTo>
                <a:cubicBezTo>
                  <a:pt x="232828" y="150190"/>
                  <a:pt x="66522" y="152247"/>
                  <a:pt x="44920" y="151905"/>
                </a:cubicBezTo>
                <a:cubicBezTo>
                  <a:pt x="32919" y="151905"/>
                  <a:pt x="16115" y="150533"/>
                  <a:pt x="3428" y="148133"/>
                </a:cubicBezTo>
                <a:lnTo>
                  <a:pt x="685" y="153619"/>
                </a:lnTo>
                <a:cubicBezTo>
                  <a:pt x="0" y="154991"/>
                  <a:pt x="343" y="156705"/>
                  <a:pt x="1715" y="157734"/>
                </a:cubicBezTo>
                <a:cubicBezTo>
                  <a:pt x="10629" y="165964"/>
                  <a:pt x="24688" y="174879"/>
                  <a:pt x="38061" y="179337"/>
                </a:cubicBezTo>
                <a:cubicBezTo>
                  <a:pt x="46977" y="176593"/>
                  <a:pt x="66179" y="173165"/>
                  <a:pt x="75095" y="172479"/>
                </a:cubicBezTo>
                <a:cubicBezTo>
                  <a:pt x="82983" y="172136"/>
                  <a:pt x="112813" y="171450"/>
                  <a:pt x="146762" y="171107"/>
                </a:cubicBezTo>
                <a:lnTo>
                  <a:pt x="146762" y="197167"/>
                </a:lnTo>
                <a:cubicBezTo>
                  <a:pt x="146762" y="210541"/>
                  <a:pt x="148132" y="237972"/>
                  <a:pt x="149504" y="250317"/>
                </a:cubicBezTo>
                <a:lnTo>
                  <a:pt x="170421" y="250317"/>
                </a:lnTo>
                <a:cubicBezTo>
                  <a:pt x="175564" y="234886"/>
                  <a:pt x="179679" y="205397"/>
                  <a:pt x="179679" y="188252"/>
                </a:cubicBezTo>
                <a:lnTo>
                  <a:pt x="179679" y="170421"/>
                </a:lnTo>
                <a:cubicBezTo>
                  <a:pt x="218427" y="170078"/>
                  <a:pt x="255460" y="169735"/>
                  <a:pt x="266433" y="169735"/>
                </a:cubicBezTo>
                <a:cubicBezTo>
                  <a:pt x="277406" y="169735"/>
                  <a:pt x="299351" y="170421"/>
                  <a:pt x="308266" y="171450"/>
                </a:cubicBezTo>
                <a:cubicBezTo>
                  <a:pt x="312382" y="169735"/>
                  <a:pt x="317526" y="162877"/>
                  <a:pt x="317526" y="155334"/>
                </a:cubicBezTo>
                <a:cubicBezTo>
                  <a:pt x="317526" y="151905"/>
                  <a:pt x="315468" y="149504"/>
                  <a:pt x="312382" y="148475"/>
                </a:cubicBezTo>
                <a:cubicBezTo>
                  <a:pt x="303809" y="145732"/>
                  <a:pt x="284263" y="142989"/>
                  <a:pt x="270890" y="142646"/>
                </a:cubicBezTo>
                <a:moveTo>
                  <a:pt x="214312" y="280835"/>
                </a:moveTo>
                <a:cubicBezTo>
                  <a:pt x="193396" y="281521"/>
                  <a:pt x="138188" y="282207"/>
                  <a:pt x="115900" y="281863"/>
                </a:cubicBezTo>
                <a:cubicBezTo>
                  <a:pt x="109728" y="281863"/>
                  <a:pt x="107671" y="279121"/>
                  <a:pt x="107671" y="272948"/>
                </a:cubicBezTo>
                <a:lnTo>
                  <a:pt x="107671" y="237972"/>
                </a:lnTo>
                <a:lnTo>
                  <a:pt x="108356" y="221171"/>
                </a:lnTo>
                <a:cubicBezTo>
                  <a:pt x="108356" y="216713"/>
                  <a:pt x="106299" y="214312"/>
                  <a:pt x="102527" y="213284"/>
                </a:cubicBezTo>
                <a:cubicBezTo>
                  <a:pt x="92582" y="211226"/>
                  <a:pt x="69608" y="209855"/>
                  <a:pt x="56578" y="209855"/>
                </a:cubicBezTo>
                <a:cubicBezTo>
                  <a:pt x="53834" y="209855"/>
                  <a:pt x="52808" y="210883"/>
                  <a:pt x="52463" y="212255"/>
                </a:cubicBezTo>
                <a:lnTo>
                  <a:pt x="50064" y="221513"/>
                </a:lnTo>
                <a:cubicBezTo>
                  <a:pt x="59322" y="223913"/>
                  <a:pt x="68580" y="228371"/>
                  <a:pt x="74065" y="232829"/>
                </a:cubicBezTo>
                <a:lnTo>
                  <a:pt x="74065" y="272262"/>
                </a:lnTo>
                <a:cubicBezTo>
                  <a:pt x="74065" y="292151"/>
                  <a:pt x="82983" y="301409"/>
                  <a:pt x="106642" y="301752"/>
                </a:cubicBezTo>
                <a:lnTo>
                  <a:pt x="256832" y="300723"/>
                </a:lnTo>
                <a:cubicBezTo>
                  <a:pt x="258890" y="300723"/>
                  <a:pt x="260947" y="300038"/>
                  <a:pt x="262319" y="298666"/>
                </a:cubicBezTo>
                <a:cubicBezTo>
                  <a:pt x="264376" y="296609"/>
                  <a:pt x="267120" y="290779"/>
                  <a:pt x="267120" y="282549"/>
                </a:cubicBezTo>
                <a:cubicBezTo>
                  <a:pt x="267120" y="279463"/>
                  <a:pt x="265061" y="277406"/>
                  <a:pt x="261632" y="276720"/>
                </a:cubicBezTo>
                <a:cubicBezTo>
                  <a:pt x="254433" y="275006"/>
                  <a:pt x="237972" y="273634"/>
                  <a:pt x="227000" y="273977"/>
                </a:cubicBezTo>
                <a:moveTo>
                  <a:pt x="78181" y="106299"/>
                </a:moveTo>
                <a:cubicBezTo>
                  <a:pt x="78867" y="112814"/>
                  <a:pt x="80583" y="120015"/>
                  <a:pt x="82983" y="125158"/>
                </a:cubicBezTo>
                <a:lnTo>
                  <a:pt x="101155" y="125158"/>
                </a:lnTo>
                <a:cubicBezTo>
                  <a:pt x="103899" y="122072"/>
                  <a:pt x="105956" y="118986"/>
                  <a:pt x="106984" y="114871"/>
                </a:cubicBezTo>
                <a:lnTo>
                  <a:pt x="245515" y="113157"/>
                </a:lnTo>
                <a:cubicBezTo>
                  <a:pt x="248259" y="111099"/>
                  <a:pt x="250659" y="104927"/>
                  <a:pt x="250659" y="99098"/>
                </a:cubicBezTo>
                <a:cubicBezTo>
                  <a:pt x="250659" y="96698"/>
                  <a:pt x="249631" y="95326"/>
                  <a:pt x="247917" y="94640"/>
                </a:cubicBezTo>
                <a:lnTo>
                  <a:pt x="241401" y="91554"/>
                </a:lnTo>
                <a:cubicBezTo>
                  <a:pt x="245515" y="71323"/>
                  <a:pt x="248602" y="48692"/>
                  <a:pt x="250317" y="28460"/>
                </a:cubicBezTo>
                <a:lnTo>
                  <a:pt x="254775" y="14745"/>
                </a:lnTo>
                <a:cubicBezTo>
                  <a:pt x="255803" y="12344"/>
                  <a:pt x="255460" y="10973"/>
                  <a:pt x="254088" y="9944"/>
                </a:cubicBezTo>
                <a:cubicBezTo>
                  <a:pt x="250317" y="7201"/>
                  <a:pt x="240373" y="2743"/>
                  <a:pt x="235229" y="686"/>
                </a:cubicBezTo>
                <a:cubicBezTo>
                  <a:pt x="233172" y="0"/>
                  <a:pt x="230428" y="0"/>
                  <a:pt x="228715" y="686"/>
                </a:cubicBezTo>
                <a:lnTo>
                  <a:pt x="213970" y="7544"/>
                </a:lnTo>
                <a:cubicBezTo>
                  <a:pt x="188595" y="8915"/>
                  <a:pt x="131673" y="9258"/>
                  <a:pt x="106299" y="9258"/>
                </a:cubicBezTo>
                <a:cubicBezTo>
                  <a:pt x="93954" y="7201"/>
                  <a:pt x="71665" y="5143"/>
                  <a:pt x="59665" y="5143"/>
                </a:cubicBezTo>
                <a:cubicBezTo>
                  <a:pt x="57265" y="5143"/>
                  <a:pt x="56235" y="5829"/>
                  <a:pt x="55550" y="7201"/>
                </a:cubicBezTo>
                <a:lnTo>
                  <a:pt x="53150" y="16802"/>
                </a:lnTo>
                <a:cubicBezTo>
                  <a:pt x="60694" y="19202"/>
                  <a:pt x="68238" y="24003"/>
                  <a:pt x="72010" y="28118"/>
                </a:cubicBezTo>
                <a:moveTo>
                  <a:pt x="213626" y="90868"/>
                </a:moveTo>
                <a:lnTo>
                  <a:pt x="206426" y="92926"/>
                </a:lnTo>
                <a:cubicBezTo>
                  <a:pt x="183108" y="93954"/>
                  <a:pt x="136474" y="94640"/>
                  <a:pt x="108014" y="94297"/>
                </a:cubicBezTo>
                <a:lnTo>
                  <a:pt x="106984" y="29832"/>
                </a:lnTo>
                <a:cubicBezTo>
                  <a:pt x="139903" y="29146"/>
                  <a:pt x="181395" y="28460"/>
                  <a:pt x="214998" y="288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1" name="Freeform 251"/>
          <p:cNvSpPr/>
          <p:nvPr/>
        </p:nvSpPr>
        <p:spPr>
          <a:xfrm>
            <a:off x="15591445" y="4598944"/>
            <a:ext cx="323013" cy="330899"/>
          </a:xfrm>
          <a:custGeom>
            <a:avLst/>
            <a:gdLst>
              <a:gd name="connsiteX0" fmla="*/ 54180 w 323013"/>
              <a:gd name="connsiteY0" fmla="*/ 24003 h 330899"/>
              <a:gd name="connsiteX1" fmla="*/ 54180 w 323013"/>
              <a:gd name="connsiteY1" fmla="*/ 28118 h 330899"/>
              <a:gd name="connsiteX2" fmla="*/ 76124 w 323013"/>
              <a:gd name="connsiteY2" fmla="*/ 50406 h 330899"/>
              <a:gd name="connsiteX3" fmla="*/ 84010 w 323013"/>
              <a:gd name="connsiteY3" fmla="*/ 51778 h 330899"/>
              <a:gd name="connsiteX4" fmla="*/ 138188 w 323013"/>
              <a:gd name="connsiteY4" fmla="*/ 50064 h 330899"/>
              <a:gd name="connsiteX5" fmla="*/ 144019 w 323013"/>
              <a:gd name="connsiteY5" fmla="*/ 48006 h 330899"/>
              <a:gd name="connsiteX6" fmla="*/ 145390 w 323013"/>
              <a:gd name="connsiteY6" fmla="*/ 30175 h 330899"/>
              <a:gd name="connsiteX7" fmla="*/ 139218 w 323013"/>
              <a:gd name="connsiteY7" fmla="*/ 27089 h 330899"/>
              <a:gd name="connsiteX8" fmla="*/ 56922 w 323013"/>
              <a:gd name="connsiteY8" fmla="*/ 20574 h 330899"/>
              <a:gd name="connsiteX10" fmla="*/ 157048 w 323013"/>
              <a:gd name="connsiteY10" fmla="*/ 68237 h 330899"/>
              <a:gd name="connsiteX11" fmla="*/ 40463 w 323013"/>
              <a:gd name="connsiteY11" fmla="*/ 70981 h 330899"/>
              <a:gd name="connsiteX12" fmla="*/ 7544 w 323013"/>
              <a:gd name="connsiteY12" fmla="*/ 67894 h 330899"/>
              <a:gd name="connsiteX13" fmla="*/ 5144 w 323013"/>
              <a:gd name="connsiteY13" fmla="*/ 72695 h 330899"/>
              <a:gd name="connsiteX14" fmla="*/ 5829 w 323013"/>
              <a:gd name="connsiteY14" fmla="*/ 76124 h 330899"/>
              <a:gd name="connsiteX15" fmla="*/ 34634 w 323013"/>
              <a:gd name="connsiteY15" fmla="*/ 94983 h 330899"/>
              <a:gd name="connsiteX16" fmla="*/ 60350 w 323013"/>
              <a:gd name="connsiteY16" fmla="*/ 90182 h 330899"/>
              <a:gd name="connsiteX17" fmla="*/ 164936 w 323013"/>
              <a:gd name="connsiteY17" fmla="*/ 87440 h 330899"/>
              <a:gd name="connsiteX18" fmla="*/ 196138 w 323013"/>
              <a:gd name="connsiteY18" fmla="*/ 88468 h 330899"/>
              <a:gd name="connsiteX19" fmla="*/ 204025 w 323013"/>
              <a:gd name="connsiteY19" fmla="*/ 73381 h 330899"/>
              <a:gd name="connsiteX20" fmla="*/ 200254 w 323013"/>
              <a:gd name="connsiteY20" fmla="*/ 67894 h 330899"/>
              <a:gd name="connsiteX21" fmla="*/ 168363 w 323013"/>
              <a:gd name="connsiteY21" fmla="*/ 63093 h 330899"/>
              <a:gd name="connsiteX23" fmla="*/ 70980 w 323013"/>
              <a:gd name="connsiteY23" fmla="*/ 153276 h 330899"/>
              <a:gd name="connsiteX24" fmla="*/ 109386 w 323013"/>
              <a:gd name="connsiteY24" fmla="*/ 120701 h 330899"/>
              <a:gd name="connsiteX25" fmla="*/ 148134 w 323013"/>
              <a:gd name="connsiteY25" fmla="*/ 153276 h 330899"/>
              <a:gd name="connsiteX26" fmla="*/ 109386 w 323013"/>
              <a:gd name="connsiteY26" fmla="*/ 185852 h 330899"/>
              <a:gd name="connsiteX27" fmla="*/ 70980 w 323013"/>
              <a:gd name="connsiteY27" fmla="*/ 153276 h 330899"/>
              <a:gd name="connsiteX29" fmla="*/ 274662 w 323013"/>
              <a:gd name="connsiteY29" fmla="*/ 143332 h 330899"/>
              <a:gd name="connsiteX30" fmla="*/ 253746 w 323013"/>
              <a:gd name="connsiteY30" fmla="*/ 144361 h 330899"/>
              <a:gd name="connsiteX31" fmla="*/ 253746 w 323013"/>
              <a:gd name="connsiteY31" fmla="*/ 38062 h 330899"/>
              <a:gd name="connsiteX32" fmla="*/ 254775 w 323013"/>
              <a:gd name="connsiteY32" fmla="*/ 18517 h 330899"/>
              <a:gd name="connsiteX33" fmla="*/ 250317 w 323013"/>
              <a:gd name="connsiteY33" fmla="*/ 10287 h 330899"/>
              <a:gd name="connsiteX34" fmla="*/ 199910 w 323013"/>
              <a:gd name="connsiteY34" fmla="*/ 0 h 330899"/>
              <a:gd name="connsiteX35" fmla="*/ 195453 w 323013"/>
              <a:gd name="connsiteY35" fmla="*/ 2058 h 330899"/>
              <a:gd name="connsiteX36" fmla="*/ 192024 w 323013"/>
              <a:gd name="connsiteY36" fmla="*/ 12687 h 330899"/>
              <a:gd name="connsiteX37" fmla="*/ 220486 w 323013"/>
              <a:gd name="connsiteY37" fmla="*/ 31547 h 330899"/>
              <a:gd name="connsiteX38" fmla="*/ 220486 w 323013"/>
              <a:gd name="connsiteY38" fmla="*/ 220828 h 330899"/>
              <a:gd name="connsiteX39" fmla="*/ 126188 w 323013"/>
              <a:gd name="connsiteY39" fmla="*/ 233172 h 330899"/>
              <a:gd name="connsiteX40" fmla="*/ 126188 w 323013"/>
              <a:gd name="connsiteY40" fmla="*/ 204369 h 330899"/>
              <a:gd name="connsiteX41" fmla="*/ 180023 w 323013"/>
              <a:gd name="connsiteY41" fmla="*/ 153276 h 330899"/>
              <a:gd name="connsiteX42" fmla="*/ 109386 w 323013"/>
              <a:gd name="connsiteY42" fmla="*/ 100813 h 330899"/>
              <a:gd name="connsiteX43" fmla="*/ 38405 w 323013"/>
              <a:gd name="connsiteY43" fmla="*/ 153276 h 330899"/>
              <a:gd name="connsiteX44" fmla="*/ 94983 w 323013"/>
              <a:gd name="connsiteY44" fmla="*/ 204712 h 330899"/>
              <a:gd name="connsiteX45" fmla="*/ 94983 w 323013"/>
              <a:gd name="connsiteY45" fmla="*/ 235915 h 330899"/>
              <a:gd name="connsiteX46" fmla="*/ 44577 w 323013"/>
              <a:gd name="connsiteY46" fmla="*/ 238659 h 330899"/>
              <a:gd name="connsiteX47" fmla="*/ 3087 w 323013"/>
              <a:gd name="connsiteY47" fmla="*/ 235915 h 330899"/>
              <a:gd name="connsiteX48" fmla="*/ 685 w 323013"/>
              <a:gd name="connsiteY48" fmla="*/ 241059 h 330899"/>
              <a:gd name="connsiteX49" fmla="*/ 1715 w 323013"/>
              <a:gd name="connsiteY49" fmla="*/ 245173 h 330899"/>
              <a:gd name="connsiteX50" fmla="*/ 38748 w 323013"/>
              <a:gd name="connsiteY50" fmla="*/ 268834 h 330899"/>
              <a:gd name="connsiteX51" fmla="*/ 67551 w 323013"/>
              <a:gd name="connsiteY51" fmla="*/ 262661 h 330899"/>
              <a:gd name="connsiteX52" fmla="*/ 220486 w 323013"/>
              <a:gd name="connsiteY52" fmla="*/ 239344 h 330899"/>
              <a:gd name="connsiteX53" fmla="*/ 220486 w 323013"/>
              <a:gd name="connsiteY53" fmla="*/ 260604 h 330899"/>
              <a:gd name="connsiteX54" fmla="*/ 223571 w 323013"/>
              <a:gd name="connsiteY54" fmla="*/ 330899 h 330899"/>
              <a:gd name="connsiteX55" fmla="*/ 242430 w 323013"/>
              <a:gd name="connsiteY55" fmla="*/ 330899 h 330899"/>
              <a:gd name="connsiteX56" fmla="*/ 253746 w 323013"/>
              <a:gd name="connsiteY56" fmla="*/ 249974 h 330899"/>
              <a:gd name="connsiteX57" fmla="*/ 253746 w 323013"/>
              <a:gd name="connsiteY57" fmla="*/ 164935 h 330899"/>
              <a:gd name="connsiteX58" fmla="*/ 309638 w 323013"/>
              <a:gd name="connsiteY58" fmla="*/ 163563 h 330899"/>
              <a:gd name="connsiteX59" fmla="*/ 318554 w 323013"/>
              <a:gd name="connsiteY59" fmla="*/ 160820 h 330899"/>
              <a:gd name="connsiteX60" fmla="*/ 322669 w 323013"/>
              <a:gd name="connsiteY60" fmla="*/ 145047 h 330899"/>
              <a:gd name="connsiteX61" fmla="*/ 316154 w 323013"/>
              <a:gd name="connsiteY61" fmla="*/ 138189 h 330899"/>
              <a:gd name="connsiteX62" fmla="*/ 285635 w 323013"/>
              <a:gd name="connsiteY62" fmla="*/ 136474 h 3308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323013" h="330899">
                <a:moveTo>
                  <a:pt x="54180" y="24003"/>
                </a:moveTo>
                <a:cubicBezTo>
                  <a:pt x="53493" y="25032"/>
                  <a:pt x="53493" y="26403"/>
                  <a:pt x="54180" y="28118"/>
                </a:cubicBezTo>
                <a:cubicBezTo>
                  <a:pt x="60007" y="36690"/>
                  <a:pt x="68923" y="45949"/>
                  <a:pt x="76124" y="50406"/>
                </a:cubicBezTo>
                <a:cubicBezTo>
                  <a:pt x="78181" y="52121"/>
                  <a:pt x="80239" y="52121"/>
                  <a:pt x="84010" y="51778"/>
                </a:cubicBezTo>
                <a:cubicBezTo>
                  <a:pt x="98068" y="50749"/>
                  <a:pt x="123101" y="50064"/>
                  <a:pt x="138188" y="50064"/>
                </a:cubicBezTo>
                <a:cubicBezTo>
                  <a:pt x="140588" y="50064"/>
                  <a:pt x="142647" y="49721"/>
                  <a:pt x="144019" y="48006"/>
                </a:cubicBezTo>
                <a:cubicBezTo>
                  <a:pt x="147104" y="44577"/>
                  <a:pt x="148134" y="34976"/>
                  <a:pt x="145390" y="30175"/>
                </a:cubicBezTo>
                <a:cubicBezTo>
                  <a:pt x="144362" y="27775"/>
                  <a:pt x="142647" y="27089"/>
                  <a:pt x="139218" y="27089"/>
                </a:cubicBezTo>
                <a:cubicBezTo>
                  <a:pt x="116929" y="27089"/>
                  <a:pt x="86410" y="25718"/>
                  <a:pt x="56922" y="20574"/>
                </a:cubicBezTo>
                <a:moveTo>
                  <a:pt x="157048" y="68237"/>
                </a:moveTo>
                <a:cubicBezTo>
                  <a:pt x="141960" y="69266"/>
                  <a:pt x="54522" y="70981"/>
                  <a:pt x="40463" y="70981"/>
                </a:cubicBezTo>
                <a:cubicBezTo>
                  <a:pt x="32232" y="70981"/>
                  <a:pt x="17831" y="69952"/>
                  <a:pt x="7544" y="67894"/>
                </a:cubicBezTo>
                <a:lnTo>
                  <a:pt x="5144" y="72695"/>
                </a:lnTo>
                <a:cubicBezTo>
                  <a:pt x="4457" y="73723"/>
                  <a:pt x="4800" y="75095"/>
                  <a:pt x="5829" y="76124"/>
                </a:cubicBezTo>
                <a:cubicBezTo>
                  <a:pt x="13030" y="82982"/>
                  <a:pt x="24346" y="90526"/>
                  <a:pt x="34634" y="94983"/>
                </a:cubicBezTo>
                <a:cubicBezTo>
                  <a:pt x="40805" y="92926"/>
                  <a:pt x="53493" y="90526"/>
                  <a:pt x="60350" y="90182"/>
                </a:cubicBezTo>
                <a:cubicBezTo>
                  <a:pt x="72695" y="89154"/>
                  <a:pt x="151905" y="87440"/>
                  <a:pt x="164936" y="87440"/>
                </a:cubicBezTo>
                <a:cubicBezTo>
                  <a:pt x="172822" y="87440"/>
                  <a:pt x="189967" y="87783"/>
                  <a:pt x="196138" y="88468"/>
                </a:cubicBezTo>
                <a:cubicBezTo>
                  <a:pt x="199568" y="86754"/>
                  <a:pt x="204025" y="80239"/>
                  <a:pt x="204025" y="73381"/>
                </a:cubicBezTo>
                <a:cubicBezTo>
                  <a:pt x="204025" y="70637"/>
                  <a:pt x="202654" y="68580"/>
                  <a:pt x="200254" y="67894"/>
                </a:cubicBezTo>
                <a:cubicBezTo>
                  <a:pt x="193739" y="65494"/>
                  <a:pt x="178308" y="63437"/>
                  <a:pt x="168363" y="63093"/>
                </a:cubicBezTo>
                <a:moveTo>
                  <a:pt x="70980" y="153276"/>
                </a:moveTo>
                <a:cubicBezTo>
                  <a:pt x="70980" y="132702"/>
                  <a:pt x="88125" y="120701"/>
                  <a:pt x="109386" y="120701"/>
                </a:cubicBezTo>
                <a:cubicBezTo>
                  <a:pt x="130987" y="120701"/>
                  <a:pt x="148134" y="132702"/>
                  <a:pt x="148134" y="153276"/>
                </a:cubicBezTo>
                <a:cubicBezTo>
                  <a:pt x="148134" y="173851"/>
                  <a:pt x="130987" y="185852"/>
                  <a:pt x="109386" y="185852"/>
                </a:cubicBezTo>
                <a:cubicBezTo>
                  <a:pt x="88125" y="185852"/>
                  <a:pt x="70980" y="173851"/>
                  <a:pt x="70980" y="153276"/>
                </a:cubicBezTo>
                <a:moveTo>
                  <a:pt x="274662" y="143332"/>
                </a:moveTo>
                <a:lnTo>
                  <a:pt x="253746" y="144361"/>
                </a:lnTo>
                <a:lnTo>
                  <a:pt x="253746" y="38062"/>
                </a:lnTo>
                <a:lnTo>
                  <a:pt x="254775" y="18517"/>
                </a:lnTo>
                <a:cubicBezTo>
                  <a:pt x="255118" y="14402"/>
                  <a:pt x="253746" y="11659"/>
                  <a:pt x="250317" y="10287"/>
                </a:cubicBezTo>
                <a:cubicBezTo>
                  <a:pt x="239001" y="5486"/>
                  <a:pt x="214655" y="686"/>
                  <a:pt x="199910" y="0"/>
                </a:cubicBezTo>
                <a:cubicBezTo>
                  <a:pt x="196825" y="0"/>
                  <a:pt x="196138" y="686"/>
                  <a:pt x="195453" y="2058"/>
                </a:cubicBezTo>
                <a:lnTo>
                  <a:pt x="192024" y="12687"/>
                </a:lnTo>
                <a:cubicBezTo>
                  <a:pt x="204025" y="17145"/>
                  <a:pt x="214998" y="24003"/>
                  <a:pt x="220486" y="31547"/>
                </a:cubicBezTo>
                <a:lnTo>
                  <a:pt x="220486" y="220828"/>
                </a:lnTo>
                <a:cubicBezTo>
                  <a:pt x="197510" y="225285"/>
                  <a:pt x="161506" y="230086"/>
                  <a:pt x="126188" y="233172"/>
                </a:cubicBezTo>
                <a:lnTo>
                  <a:pt x="126188" y="204369"/>
                </a:lnTo>
                <a:cubicBezTo>
                  <a:pt x="157392" y="199225"/>
                  <a:pt x="180023" y="180023"/>
                  <a:pt x="180023" y="153276"/>
                </a:cubicBezTo>
                <a:cubicBezTo>
                  <a:pt x="180023" y="121729"/>
                  <a:pt x="148819" y="100813"/>
                  <a:pt x="109386" y="100813"/>
                </a:cubicBezTo>
                <a:cubicBezTo>
                  <a:pt x="69952" y="100813"/>
                  <a:pt x="38405" y="121729"/>
                  <a:pt x="38405" y="153276"/>
                </a:cubicBezTo>
                <a:cubicBezTo>
                  <a:pt x="38405" y="180708"/>
                  <a:pt x="62409" y="200254"/>
                  <a:pt x="94983" y="204712"/>
                </a:cubicBezTo>
                <a:lnTo>
                  <a:pt x="94983" y="235915"/>
                </a:lnTo>
                <a:cubicBezTo>
                  <a:pt x="76124" y="237287"/>
                  <a:pt x="58294" y="238315"/>
                  <a:pt x="44577" y="238659"/>
                </a:cubicBezTo>
                <a:cubicBezTo>
                  <a:pt x="31890" y="239001"/>
                  <a:pt x="16117" y="237973"/>
                  <a:pt x="3087" y="235915"/>
                </a:cubicBezTo>
                <a:lnTo>
                  <a:pt x="685" y="241059"/>
                </a:lnTo>
                <a:cubicBezTo>
                  <a:pt x="0" y="242773"/>
                  <a:pt x="343" y="243802"/>
                  <a:pt x="1715" y="245173"/>
                </a:cubicBezTo>
                <a:cubicBezTo>
                  <a:pt x="11660" y="254089"/>
                  <a:pt x="26060" y="263347"/>
                  <a:pt x="38748" y="268834"/>
                </a:cubicBezTo>
                <a:cubicBezTo>
                  <a:pt x="45607" y="266433"/>
                  <a:pt x="60350" y="263004"/>
                  <a:pt x="67551" y="262661"/>
                </a:cubicBezTo>
                <a:cubicBezTo>
                  <a:pt x="108014" y="259576"/>
                  <a:pt x="181394" y="248945"/>
                  <a:pt x="220486" y="239344"/>
                </a:cubicBezTo>
                <a:lnTo>
                  <a:pt x="220486" y="260604"/>
                </a:lnTo>
                <a:cubicBezTo>
                  <a:pt x="220486" y="276035"/>
                  <a:pt x="221856" y="317526"/>
                  <a:pt x="223571" y="330899"/>
                </a:cubicBezTo>
                <a:lnTo>
                  <a:pt x="242430" y="330899"/>
                </a:lnTo>
                <a:cubicBezTo>
                  <a:pt x="249631" y="309296"/>
                  <a:pt x="253746" y="271234"/>
                  <a:pt x="253746" y="249974"/>
                </a:cubicBezTo>
                <a:lnTo>
                  <a:pt x="253746" y="164935"/>
                </a:lnTo>
                <a:lnTo>
                  <a:pt x="309638" y="163563"/>
                </a:lnTo>
                <a:cubicBezTo>
                  <a:pt x="312725" y="163563"/>
                  <a:pt x="316497" y="162535"/>
                  <a:pt x="318554" y="160820"/>
                </a:cubicBezTo>
                <a:cubicBezTo>
                  <a:pt x="320954" y="158420"/>
                  <a:pt x="323013" y="152248"/>
                  <a:pt x="322669" y="145047"/>
                </a:cubicBezTo>
                <a:cubicBezTo>
                  <a:pt x="322326" y="141961"/>
                  <a:pt x="319925" y="139217"/>
                  <a:pt x="316154" y="138189"/>
                </a:cubicBezTo>
                <a:cubicBezTo>
                  <a:pt x="309981" y="136817"/>
                  <a:pt x="295580" y="136131"/>
                  <a:pt x="285635" y="1364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2" name="Freeform 252"/>
          <p:cNvSpPr/>
          <p:nvPr/>
        </p:nvSpPr>
        <p:spPr>
          <a:xfrm>
            <a:off x="13479332" y="6802578"/>
            <a:ext cx="249631" cy="247497"/>
          </a:xfrm>
          <a:custGeom>
            <a:avLst/>
            <a:gdLst>
              <a:gd name="connsiteX0" fmla="*/ 214161 w 249631"/>
              <a:gd name="connsiteY0" fmla="*/ 103480 h 247497"/>
              <a:gd name="connsiteX1" fmla="*/ 194425 w 249631"/>
              <a:gd name="connsiteY1" fmla="*/ 104280 h 247497"/>
              <a:gd name="connsiteX2" fmla="*/ 194425 w 249631"/>
              <a:gd name="connsiteY2" fmla="*/ 25070 h 247497"/>
              <a:gd name="connsiteX3" fmla="*/ 194957 w 249631"/>
              <a:gd name="connsiteY3" fmla="*/ 11468 h 247497"/>
              <a:gd name="connsiteX4" fmla="*/ 192024 w 249631"/>
              <a:gd name="connsiteY4" fmla="*/ 6400 h 247497"/>
              <a:gd name="connsiteX5" fmla="*/ 159755 w 249631"/>
              <a:gd name="connsiteY5" fmla="*/ 0 h 247497"/>
              <a:gd name="connsiteX6" fmla="*/ 157087 w 249631"/>
              <a:gd name="connsiteY6" fmla="*/ 1334 h 247497"/>
              <a:gd name="connsiteX7" fmla="*/ 155218 w 249631"/>
              <a:gd name="connsiteY7" fmla="*/ 7201 h 247497"/>
              <a:gd name="connsiteX8" fmla="*/ 178157 w 249631"/>
              <a:gd name="connsiteY8" fmla="*/ 20269 h 247497"/>
              <a:gd name="connsiteX9" fmla="*/ 178157 w 249631"/>
              <a:gd name="connsiteY9" fmla="*/ 149885 h 247497"/>
              <a:gd name="connsiteX10" fmla="*/ 179223 w 249631"/>
              <a:gd name="connsiteY10" fmla="*/ 193891 h 247497"/>
              <a:gd name="connsiteX11" fmla="*/ 188824 w 249631"/>
              <a:gd name="connsiteY11" fmla="*/ 193891 h 247497"/>
              <a:gd name="connsiteX12" fmla="*/ 194425 w 249631"/>
              <a:gd name="connsiteY12" fmla="*/ 143752 h 247497"/>
              <a:gd name="connsiteX13" fmla="*/ 194425 w 249631"/>
              <a:gd name="connsiteY13" fmla="*/ 114147 h 247497"/>
              <a:gd name="connsiteX14" fmla="*/ 241898 w 249631"/>
              <a:gd name="connsiteY14" fmla="*/ 113347 h 247497"/>
              <a:gd name="connsiteX15" fmla="*/ 246431 w 249631"/>
              <a:gd name="connsiteY15" fmla="*/ 112547 h 247497"/>
              <a:gd name="connsiteX16" fmla="*/ 249631 w 249631"/>
              <a:gd name="connsiteY16" fmla="*/ 103746 h 247497"/>
              <a:gd name="connsiteX17" fmla="*/ 246165 w 249631"/>
              <a:gd name="connsiteY17" fmla="*/ 99746 h 247497"/>
              <a:gd name="connsiteX18" fmla="*/ 222695 w 249631"/>
              <a:gd name="connsiteY18" fmla="*/ 98413 h 247497"/>
              <a:gd name="connsiteX20" fmla="*/ 180290 w 249631"/>
              <a:gd name="connsiteY20" fmla="*/ 236563 h 247497"/>
              <a:gd name="connsiteX21" fmla="*/ 98146 w 249631"/>
              <a:gd name="connsiteY21" fmla="*/ 237363 h 247497"/>
              <a:gd name="connsiteX22" fmla="*/ 91480 w 249631"/>
              <a:gd name="connsiteY22" fmla="*/ 230696 h 247497"/>
              <a:gd name="connsiteX23" fmla="*/ 91480 w 249631"/>
              <a:gd name="connsiteY23" fmla="*/ 203226 h 247497"/>
              <a:gd name="connsiteX24" fmla="*/ 91745 w 249631"/>
              <a:gd name="connsiteY24" fmla="*/ 192025 h 247497"/>
              <a:gd name="connsiteX25" fmla="*/ 88012 w 249631"/>
              <a:gd name="connsiteY25" fmla="*/ 187223 h 247497"/>
              <a:gd name="connsiteX26" fmla="*/ 59474 w 249631"/>
              <a:gd name="connsiteY26" fmla="*/ 184823 h 247497"/>
              <a:gd name="connsiteX27" fmla="*/ 56807 w 249631"/>
              <a:gd name="connsiteY27" fmla="*/ 186424 h 247497"/>
              <a:gd name="connsiteX28" fmla="*/ 55741 w 249631"/>
              <a:gd name="connsiteY28" fmla="*/ 191757 h 247497"/>
              <a:gd name="connsiteX29" fmla="*/ 74411 w 249631"/>
              <a:gd name="connsiteY29" fmla="*/ 199225 h 247497"/>
              <a:gd name="connsiteX30" fmla="*/ 74411 w 249631"/>
              <a:gd name="connsiteY30" fmla="*/ 227495 h 247497"/>
              <a:gd name="connsiteX31" fmla="*/ 96813 w 249631"/>
              <a:gd name="connsiteY31" fmla="*/ 247497 h 247497"/>
              <a:gd name="connsiteX32" fmla="*/ 210426 w 249631"/>
              <a:gd name="connsiteY32" fmla="*/ 246965 h 247497"/>
              <a:gd name="connsiteX33" fmla="*/ 213361 w 249631"/>
              <a:gd name="connsiteY33" fmla="*/ 245897 h 247497"/>
              <a:gd name="connsiteX34" fmla="*/ 216027 w 249631"/>
              <a:gd name="connsiteY34" fmla="*/ 237363 h 247497"/>
              <a:gd name="connsiteX35" fmla="*/ 212827 w 249631"/>
              <a:gd name="connsiteY35" fmla="*/ 234162 h 247497"/>
              <a:gd name="connsiteX36" fmla="*/ 188556 w 249631"/>
              <a:gd name="connsiteY36" fmla="*/ 232296 h 247497"/>
              <a:gd name="connsiteX38" fmla="*/ 136550 w 249631"/>
              <a:gd name="connsiteY38" fmla="*/ 122949 h 247497"/>
              <a:gd name="connsiteX39" fmla="*/ 82144 w 249631"/>
              <a:gd name="connsiteY39" fmla="*/ 79210 h 247497"/>
              <a:gd name="connsiteX40" fmla="*/ 27205 w 249631"/>
              <a:gd name="connsiteY40" fmla="*/ 122949 h 247497"/>
              <a:gd name="connsiteX41" fmla="*/ 82144 w 249631"/>
              <a:gd name="connsiteY41" fmla="*/ 166954 h 247497"/>
              <a:gd name="connsiteX42" fmla="*/ 136550 w 249631"/>
              <a:gd name="connsiteY42" fmla="*/ 122949 h 247497"/>
              <a:gd name="connsiteX44" fmla="*/ 43738 w 249631"/>
              <a:gd name="connsiteY44" fmla="*/ 122949 h 247497"/>
              <a:gd name="connsiteX45" fmla="*/ 82144 w 249631"/>
              <a:gd name="connsiteY45" fmla="*/ 90412 h 247497"/>
              <a:gd name="connsiteX46" fmla="*/ 120549 w 249631"/>
              <a:gd name="connsiteY46" fmla="*/ 122949 h 247497"/>
              <a:gd name="connsiteX47" fmla="*/ 82144 w 249631"/>
              <a:gd name="connsiteY47" fmla="*/ 155219 h 247497"/>
              <a:gd name="connsiteX48" fmla="*/ 43738 w 249631"/>
              <a:gd name="connsiteY48" fmla="*/ 122949 h 247497"/>
              <a:gd name="connsiteX50" fmla="*/ 124282 w 249631"/>
              <a:gd name="connsiteY50" fmla="*/ 55740 h 247497"/>
              <a:gd name="connsiteX51" fmla="*/ 25336 w 249631"/>
              <a:gd name="connsiteY51" fmla="*/ 57607 h 247497"/>
              <a:gd name="connsiteX52" fmla="*/ 1867 w 249631"/>
              <a:gd name="connsiteY52" fmla="*/ 55474 h 247497"/>
              <a:gd name="connsiteX53" fmla="*/ 267 w 249631"/>
              <a:gd name="connsiteY53" fmla="*/ 58675 h 247497"/>
              <a:gd name="connsiteX54" fmla="*/ 1067 w 249631"/>
              <a:gd name="connsiteY54" fmla="*/ 60808 h 247497"/>
              <a:gd name="connsiteX55" fmla="*/ 21868 w 249631"/>
              <a:gd name="connsiteY55" fmla="*/ 72009 h 247497"/>
              <a:gd name="connsiteX56" fmla="*/ 41339 w 249631"/>
              <a:gd name="connsiteY56" fmla="*/ 68009 h 247497"/>
              <a:gd name="connsiteX57" fmla="*/ 129617 w 249631"/>
              <a:gd name="connsiteY57" fmla="*/ 66142 h 247497"/>
              <a:gd name="connsiteX58" fmla="*/ 153619 w 249631"/>
              <a:gd name="connsiteY58" fmla="*/ 67209 h 247497"/>
              <a:gd name="connsiteX59" fmla="*/ 158955 w 249631"/>
              <a:gd name="connsiteY59" fmla="*/ 58407 h 247497"/>
              <a:gd name="connsiteX60" fmla="*/ 156020 w 249631"/>
              <a:gd name="connsiteY60" fmla="*/ 55207 h 247497"/>
              <a:gd name="connsiteX61" fmla="*/ 132283 w 249631"/>
              <a:gd name="connsiteY61" fmla="*/ 51740 h 247497"/>
              <a:gd name="connsiteX63" fmla="*/ 40539 w 249631"/>
              <a:gd name="connsiteY63" fmla="*/ 18936 h 247497"/>
              <a:gd name="connsiteX64" fmla="*/ 40805 w 249631"/>
              <a:gd name="connsiteY64" fmla="*/ 21069 h 247497"/>
              <a:gd name="connsiteX65" fmla="*/ 57074 w 249631"/>
              <a:gd name="connsiteY65" fmla="*/ 34938 h 247497"/>
              <a:gd name="connsiteX66" fmla="*/ 61342 w 249631"/>
              <a:gd name="connsiteY66" fmla="*/ 35738 h 247497"/>
              <a:gd name="connsiteX67" fmla="*/ 107748 w 249631"/>
              <a:gd name="connsiteY67" fmla="*/ 34404 h 247497"/>
              <a:gd name="connsiteX68" fmla="*/ 111213 w 249631"/>
              <a:gd name="connsiteY68" fmla="*/ 32804 h 247497"/>
              <a:gd name="connsiteX69" fmla="*/ 111748 w 249631"/>
              <a:gd name="connsiteY69" fmla="*/ 24270 h 247497"/>
              <a:gd name="connsiteX70" fmla="*/ 108548 w 249631"/>
              <a:gd name="connsiteY70" fmla="*/ 22137 h 247497"/>
              <a:gd name="connsiteX71" fmla="*/ 42405 w 249631"/>
              <a:gd name="connsiteY71" fmla="*/ 17069 h 247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49631" h="247497">
                <a:moveTo>
                  <a:pt x="214161" y="103480"/>
                </a:moveTo>
                <a:lnTo>
                  <a:pt x="194425" y="104280"/>
                </a:lnTo>
                <a:lnTo>
                  <a:pt x="194425" y="25070"/>
                </a:lnTo>
                <a:lnTo>
                  <a:pt x="194957" y="11468"/>
                </a:lnTo>
                <a:cubicBezTo>
                  <a:pt x="194957" y="9068"/>
                  <a:pt x="194157" y="7201"/>
                  <a:pt x="192024" y="6400"/>
                </a:cubicBezTo>
                <a:cubicBezTo>
                  <a:pt x="184823" y="3734"/>
                  <a:pt x="168822" y="267"/>
                  <a:pt x="159755" y="0"/>
                </a:cubicBezTo>
                <a:cubicBezTo>
                  <a:pt x="157886" y="0"/>
                  <a:pt x="157353" y="267"/>
                  <a:pt x="157087" y="1334"/>
                </a:cubicBezTo>
                <a:lnTo>
                  <a:pt x="155218" y="7201"/>
                </a:lnTo>
                <a:cubicBezTo>
                  <a:pt x="164821" y="10135"/>
                  <a:pt x="173089" y="14669"/>
                  <a:pt x="178157" y="20269"/>
                </a:cubicBezTo>
                <a:lnTo>
                  <a:pt x="178157" y="149885"/>
                </a:lnTo>
                <a:cubicBezTo>
                  <a:pt x="178157" y="161887"/>
                  <a:pt x="178157" y="182956"/>
                  <a:pt x="179223" y="193891"/>
                </a:cubicBezTo>
                <a:lnTo>
                  <a:pt x="188824" y="193891"/>
                </a:lnTo>
                <a:cubicBezTo>
                  <a:pt x="192292" y="181090"/>
                  <a:pt x="194425" y="161887"/>
                  <a:pt x="194425" y="143752"/>
                </a:cubicBezTo>
                <a:lnTo>
                  <a:pt x="194425" y="114147"/>
                </a:lnTo>
                <a:lnTo>
                  <a:pt x="241898" y="113347"/>
                </a:lnTo>
                <a:cubicBezTo>
                  <a:pt x="243232" y="113347"/>
                  <a:pt x="245098" y="113081"/>
                  <a:pt x="246431" y="112547"/>
                </a:cubicBezTo>
                <a:cubicBezTo>
                  <a:pt x="248031" y="111481"/>
                  <a:pt x="249631" y="108281"/>
                  <a:pt x="249631" y="103746"/>
                </a:cubicBezTo>
                <a:cubicBezTo>
                  <a:pt x="249631" y="102146"/>
                  <a:pt x="248031" y="100279"/>
                  <a:pt x="246165" y="99746"/>
                </a:cubicBezTo>
                <a:cubicBezTo>
                  <a:pt x="241098" y="98678"/>
                  <a:pt x="230429" y="98146"/>
                  <a:pt x="222695" y="98413"/>
                </a:cubicBezTo>
                <a:moveTo>
                  <a:pt x="180290" y="236563"/>
                </a:moveTo>
                <a:cubicBezTo>
                  <a:pt x="165088" y="237363"/>
                  <a:pt x="115481" y="237630"/>
                  <a:pt x="98146" y="237363"/>
                </a:cubicBezTo>
                <a:cubicBezTo>
                  <a:pt x="93345" y="237363"/>
                  <a:pt x="91480" y="235496"/>
                  <a:pt x="91480" y="230696"/>
                </a:cubicBezTo>
                <a:lnTo>
                  <a:pt x="91480" y="203226"/>
                </a:lnTo>
                <a:lnTo>
                  <a:pt x="91745" y="192025"/>
                </a:lnTo>
                <a:cubicBezTo>
                  <a:pt x="91745" y="189090"/>
                  <a:pt x="90412" y="187757"/>
                  <a:pt x="88012" y="187223"/>
                </a:cubicBezTo>
                <a:cubicBezTo>
                  <a:pt x="81877" y="185890"/>
                  <a:pt x="67475" y="184823"/>
                  <a:pt x="59474" y="184823"/>
                </a:cubicBezTo>
                <a:cubicBezTo>
                  <a:pt x="57874" y="184823"/>
                  <a:pt x="57074" y="185357"/>
                  <a:pt x="56807" y="186424"/>
                </a:cubicBezTo>
                <a:lnTo>
                  <a:pt x="55741" y="191757"/>
                </a:lnTo>
                <a:cubicBezTo>
                  <a:pt x="62942" y="193357"/>
                  <a:pt x="70143" y="195758"/>
                  <a:pt x="74411" y="199225"/>
                </a:cubicBezTo>
                <a:lnTo>
                  <a:pt x="74411" y="227495"/>
                </a:lnTo>
                <a:cubicBezTo>
                  <a:pt x="74411" y="241897"/>
                  <a:pt x="80277" y="247497"/>
                  <a:pt x="96813" y="247497"/>
                </a:cubicBezTo>
                <a:lnTo>
                  <a:pt x="210426" y="246965"/>
                </a:lnTo>
                <a:cubicBezTo>
                  <a:pt x="211761" y="246965"/>
                  <a:pt x="212561" y="246697"/>
                  <a:pt x="213361" y="245897"/>
                </a:cubicBezTo>
                <a:cubicBezTo>
                  <a:pt x="214694" y="244564"/>
                  <a:pt x="216027" y="241897"/>
                  <a:pt x="216027" y="237363"/>
                </a:cubicBezTo>
                <a:cubicBezTo>
                  <a:pt x="216027" y="235763"/>
                  <a:pt x="214694" y="234429"/>
                  <a:pt x="212827" y="234162"/>
                </a:cubicBezTo>
                <a:cubicBezTo>
                  <a:pt x="208026" y="233096"/>
                  <a:pt x="196292" y="232296"/>
                  <a:pt x="188556" y="232296"/>
                </a:cubicBezTo>
                <a:moveTo>
                  <a:pt x="136550" y="122949"/>
                </a:moveTo>
                <a:cubicBezTo>
                  <a:pt x="136550" y="96545"/>
                  <a:pt x="112015" y="79210"/>
                  <a:pt x="82144" y="79210"/>
                </a:cubicBezTo>
                <a:cubicBezTo>
                  <a:pt x="51741" y="79210"/>
                  <a:pt x="27205" y="96545"/>
                  <a:pt x="27205" y="122949"/>
                </a:cubicBezTo>
                <a:cubicBezTo>
                  <a:pt x="27205" y="149352"/>
                  <a:pt x="51741" y="166954"/>
                  <a:pt x="82144" y="166954"/>
                </a:cubicBezTo>
                <a:cubicBezTo>
                  <a:pt x="112015" y="166954"/>
                  <a:pt x="136550" y="149619"/>
                  <a:pt x="136550" y="122949"/>
                </a:cubicBezTo>
                <a:moveTo>
                  <a:pt x="43738" y="122949"/>
                </a:moveTo>
                <a:cubicBezTo>
                  <a:pt x="43738" y="102413"/>
                  <a:pt x="61075" y="90412"/>
                  <a:pt x="82144" y="90412"/>
                </a:cubicBezTo>
                <a:cubicBezTo>
                  <a:pt x="102947" y="90412"/>
                  <a:pt x="120549" y="102413"/>
                  <a:pt x="120549" y="122949"/>
                </a:cubicBezTo>
                <a:cubicBezTo>
                  <a:pt x="120549" y="143485"/>
                  <a:pt x="102947" y="155219"/>
                  <a:pt x="82144" y="155219"/>
                </a:cubicBezTo>
                <a:cubicBezTo>
                  <a:pt x="61075" y="155219"/>
                  <a:pt x="43738" y="143485"/>
                  <a:pt x="43738" y="122949"/>
                </a:cubicBezTo>
                <a:moveTo>
                  <a:pt x="124282" y="55740"/>
                </a:moveTo>
                <a:cubicBezTo>
                  <a:pt x="112015" y="56541"/>
                  <a:pt x="36806" y="57874"/>
                  <a:pt x="25336" y="57607"/>
                </a:cubicBezTo>
                <a:cubicBezTo>
                  <a:pt x="19469" y="57607"/>
                  <a:pt x="9068" y="57074"/>
                  <a:pt x="1867" y="55474"/>
                </a:cubicBezTo>
                <a:lnTo>
                  <a:pt x="267" y="58675"/>
                </a:lnTo>
                <a:cubicBezTo>
                  <a:pt x="0" y="59207"/>
                  <a:pt x="267" y="60007"/>
                  <a:pt x="1067" y="60808"/>
                </a:cubicBezTo>
                <a:cubicBezTo>
                  <a:pt x="6401" y="65075"/>
                  <a:pt x="14936" y="69609"/>
                  <a:pt x="21868" y="72009"/>
                </a:cubicBezTo>
                <a:cubicBezTo>
                  <a:pt x="26670" y="70142"/>
                  <a:pt x="36272" y="68276"/>
                  <a:pt x="41339" y="68009"/>
                </a:cubicBezTo>
                <a:cubicBezTo>
                  <a:pt x="51473" y="67209"/>
                  <a:pt x="118948" y="66142"/>
                  <a:pt x="129617" y="66142"/>
                </a:cubicBezTo>
                <a:cubicBezTo>
                  <a:pt x="135750" y="66142"/>
                  <a:pt x="148286" y="66408"/>
                  <a:pt x="153619" y="67209"/>
                </a:cubicBezTo>
                <a:cubicBezTo>
                  <a:pt x="155487" y="65875"/>
                  <a:pt x="158955" y="62408"/>
                  <a:pt x="158955" y="58407"/>
                </a:cubicBezTo>
                <a:cubicBezTo>
                  <a:pt x="158955" y="56807"/>
                  <a:pt x="157620" y="55740"/>
                  <a:pt x="156020" y="55207"/>
                </a:cubicBezTo>
                <a:cubicBezTo>
                  <a:pt x="151219" y="53607"/>
                  <a:pt x="140018" y="52007"/>
                  <a:pt x="132283" y="51740"/>
                </a:cubicBezTo>
                <a:moveTo>
                  <a:pt x="40539" y="18936"/>
                </a:moveTo>
                <a:cubicBezTo>
                  <a:pt x="40272" y="19736"/>
                  <a:pt x="40272" y="20269"/>
                  <a:pt x="40805" y="21069"/>
                </a:cubicBezTo>
                <a:cubicBezTo>
                  <a:pt x="45340" y="26670"/>
                  <a:pt x="51741" y="32271"/>
                  <a:pt x="57074" y="34938"/>
                </a:cubicBezTo>
                <a:cubicBezTo>
                  <a:pt x="58407" y="36005"/>
                  <a:pt x="59474" y="36005"/>
                  <a:pt x="61342" y="35738"/>
                </a:cubicBezTo>
                <a:cubicBezTo>
                  <a:pt x="73343" y="34938"/>
                  <a:pt x="93613" y="34404"/>
                  <a:pt x="107748" y="34404"/>
                </a:cubicBezTo>
                <a:cubicBezTo>
                  <a:pt x="109348" y="34404"/>
                  <a:pt x="110413" y="34137"/>
                  <a:pt x="111213" y="32804"/>
                </a:cubicBezTo>
                <a:cubicBezTo>
                  <a:pt x="112282" y="30937"/>
                  <a:pt x="112548" y="26670"/>
                  <a:pt x="111748" y="24270"/>
                </a:cubicBezTo>
                <a:cubicBezTo>
                  <a:pt x="111482" y="22937"/>
                  <a:pt x="110413" y="22137"/>
                  <a:pt x="108548" y="22137"/>
                </a:cubicBezTo>
                <a:cubicBezTo>
                  <a:pt x="89612" y="21869"/>
                  <a:pt x="66142" y="21336"/>
                  <a:pt x="42405" y="170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3" name="Freeform 253"/>
          <p:cNvSpPr/>
          <p:nvPr/>
        </p:nvSpPr>
        <p:spPr>
          <a:xfrm>
            <a:off x="13729497" y="6817780"/>
            <a:ext cx="244830" cy="243230"/>
          </a:xfrm>
          <a:custGeom>
            <a:avLst/>
            <a:gdLst>
              <a:gd name="connsiteX0" fmla="*/ 203226 w 244830"/>
              <a:gd name="connsiteY0" fmla="*/ 89078 h 243230"/>
              <a:gd name="connsiteX1" fmla="*/ 178155 w 244830"/>
              <a:gd name="connsiteY1" fmla="*/ 89878 h 243230"/>
              <a:gd name="connsiteX2" fmla="*/ 195492 w 244830"/>
              <a:gd name="connsiteY2" fmla="*/ 17869 h 243230"/>
              <a:gd name="connsiteX3" fmla="*/ 198692 w 244830"/>
              <a:gd name="connsiteY3" fmla="*/ 9868 h 243230"/>
              <a:gd name="connsiteX4" fmla="*/ 198158 w 244830"/>
              <a:gd name="connsiteY4" fmla="*/ 6667 h 243230"/>
              <a:gd name="connsiteX5" fmla="*/ 188023 w 244830"/>
              <a:gd name="connsiteY5" fmla="*/ 533 h 243230"/>
              <a:gd name="connsiteX6" fmla="*/ 184023 w 244830"/>
              <a:gd name="connsiteY6" fmla="*/ 533 h 243230"/>
              <a:gd name="connsiteX7" fmla="*/ 175490 w 244830"/>
              <a:gd name="connsiteY7" fmla="*/ 4800 h 243230"/>
              <a:gd name="connsiteX8" fmla="*/ 63209 w 244830"/>
              <a:gd name="connsiteY8" fmla="*/ 6934 h 243230"/>
              <a:gd name="connsiteX9" fmla="*/ 37604 w 244830"/>
              <a:gd name="connsiteY9" fmla="*/ 4267 h 243230"/>
              <a:gd name="connsiteX10" fmla="*/ 35739 w 244830"/>
              <a:gd name="connsiteY10" fmla="*/ 7734 h 243230"/>
              <a:gd name="connsiteX11" fmla="*/ 36804 w 244830"/>
              <a:gd name="connsiteY11" fmla="*/ 10135 h 243230"/>
              <a:gd name="connsiteX12" fmla="*/ 59209 w 244830"/>
              <a:gd name="connsiteY12" fmla="*/ 21869 h 243230"/>
              <a:gd name="connsiteX13" fmla="*/ 81877 w 244830"/>
              <a:gd name="connsiteY13" fmla="*/ 17335 h 243230"/>
              <a:gd name="connsiteX14" fmla="*/ 175755 w 244830"/>
              <a:gd name="connsiteY14" fmla="*/ 16001 h 243230"/>
              <a:gd name="connsiteX15" fmla="*/ 167487 w 244830"/>
              <a:gd name="connsiteY15" fmla="*/ 90144 h 243230"/>
              <a:gd name="connsiteX16" fmla="*/ 30671 w 244830"/>
              <a:gd name="connsiteY16" fmla="*/ 91745 h 243230"/>
              <a:gd name="connsiteX17" fmla="*/ 2133 w 244830"/>
              <a:gd name="connsiteY17" fmla="*/ 88811 h 243230"/>
              <a:gd name="connsiteX18" fmla="*/ 267 w 244830"/>
              <a:gd name="connsiteY18" fmla="*/ 92545 h 243230"/>
              <a:gd name="connsiteX19" fmla="*/ 1067 w 244830"/>
              <a:gd name="connsiteY19" fmla="*/ 94679 h 243230"/>
              <a:gd name="connsiteX20" fmla="*/ 26405 w 244830"/>
              <a:gd name="connsiteY20" fmla="*/ 107479 h 243230"/>
              <a:gd name="connsiteX21" fmla="*/ 52273 w 244830"/>
              <a:gd name="connsiteY21" fmla="*/ 102413 h 243230"/>
              <a:gd name="connsiteX22" fmla="*/ 114948 w 244830"/>
              <a:gd name="connsiteY22" fmla="*/ 101079 h 243230"/>
              <a:gd name="connsiteX23" fmla="*/ 114948 w 244830"/>
              <a:gd name="connsiteY23" fmla="*/ 123748 h 243230"/>
              <a:gd name="connsiteX24" fmla="*/ 115748 w 244830"/>
              <a:gd name="connsiteY24" fmla="*/ 153619 h 243230"/>
              <a:gd name="connsiteX25" fmla="*/ 61342 w 244830"/>
              <a:gd name="connsiteY25" fmla="*/ 154153 h 243230"/>
              <a:gd name="connsiteX26" fmla="*/ 36271 w 244830"/>
              <a:gd name="connsiteY26" fmla="*/ 151752 h 243230"/>
              <a:gd name="connsiteX27" fmla="*/ 34671 w 244830"/>
              <a:gd name="connsiteY27" fmla="*/ 155219 h 243230"/>
              <a:gd name="connsiteX28" fmla="*/ 35471 w 244830"/>
              <a:gd name="connsiteY28" fmla="*/ 157353 h 243230"/>
              <a:gd name="connsiteX29" fmla="*/ 57874 w 244830"/>
              <a:gd name="connsiteY29" fmla="*/ 168821 h 243230"/>
              <a:gd name="connsiteX30" fmla="*/ 80811 w 244830"/>
              <a:gd name="connsiteY30" fmla="*/ 164554 h 243230"/>
              <a:gd name="connsiteX31" fmla="*/ 173889 w 244830"/>
              <a:gd name="connsiteY31" fmla="*/ 163487 h 243230"/>
              <a:gd name="connsiteX32" fmla="*/ 173889 w 244830"/>
              <a:gd name="connsiteY32" fmla="*/ 208559 h 243230"/>
              <a:gd name="connsiteX33" fmla="*/ 175222 w 244830"/>
              <a:gd name="connsiteY33" fmla="*/ 243230 h 243230"/>
              <a:gd name="connsiteX34" fmla="*/ 185623 w 244830"/>
              <a:gd name="connsiteY34" fmla="*/ 243230 h 243230"/>
              <a:gd name="connsiteX35" fmla="*/ 190157 w 244830"/>
              <a:gd name="connsiteY35" fmla="*/ 204559 h 243230"/>
              <a:gd name="connsiteX36" fmla="*/ 190691 w 244830"/>
              <a:gd name="connsiteY36" fmla="*/ 165353 h 243230"/>
              <a:gd name="connsiteX37" fmla="*/ 193892 w 244830"/>
              <a:gd name="connsiteY37" fmla="*/ 157620 h 243230"/>
              <a:gd name="connsiteX38" fmla="*/ 193359 w 244830"/>
              <a:gd name="connsiteY38" fmla="*/ 154686 h 243230"/>
              <a:gd name="connsiteX39" fmla="*/ 184290 w 244830"/>
              <a:gd name="connsiteY39" fmla="*/ 148819 h 243230"/>
              <a:gd name="connsiteX40" fmla="*/ 180556 w 244830"/>
              <a:gd name="connsiteY40" fmla="*/ 148819 h 243230"/>
              <a:gd name="connsiteX41" fmla="*/ 173622 w 244830"/>
              <a:gd name="connsiteY41" fmla="*/ 152285 h 243230"/>
              <a:gd name="connsiteX42" fmla="*/ 128017 w 244830"/>
              <a:gd name="connsiteY42" fmla="*/ 153352 h 243230"/>
              <a:gd name="connsiteX43" fmla="*/ 131217 w 244830"/>
              <a:gd name="connsiteY43" fmla="*/ 119749 h 243230"/>
              <a:gd name="connsiteX44" fmla="*/ 131217 w 244830"/>
              <a:gd name="connsiteY44" fmla="*/ 100812 h 243230"/>
              <a:gd name="connsiteX45" fmla="*/ 209359 w 244830"/>
              <a:gd name="connsiteY45" fmla="*/ 100279 h 243230"/>
              <a:gd name="connsiteX46" fmla="*/ 239497 w 244830"/>
              <a:gd name="connsiteY46" fmla="*/ 101613 h 243230"/>
              <a:gd name="connsiteX47" fmla="*/ 244830 w 244830"/>
              <a:gd name="connsiteY47" fmla="*/ 92811 h 243230"/>
              <a:gd name="connsiteX48" fmla="*/ 241365 w 244830"/>
              <a:gd name="connsiteY48" fmla="*/ 88811 h 243230"/>
              <a:gd name="connsiteX49" fmla="*/ 212561 w 244830"/>
              <a:gd name="connsiteY49" fmla="*/ 85077 h 243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0" h="243230">
                <a:moveTo>
                  <a:pt x="203226" y="89078"/>
                </a:moveTo>
                <a:cubicBezTo>
                  <a:pt x="199492" y="89344"/>
                  <a:pt x="190157" y="89611"/>
                  <a:pt x="178155" y="89878"/>
                </a:cubicBezTo>
                <a:cubicBezTo>
                  <a:pt x="186158" y="68008"/>
                  <a:pt x="193359" y="38671"/>
                  <a:pt x="195492" y="17869"/>
                </a:cubicBezTo>
                <a:lnTo>
                  <a:pt x="198692" y="9868"/>
                </a:lnTo>
                <a:cubicBezTo>
                  <a:pt x="199492" y="8534"/>
                  <a:pt x="199492" y="7734"/>
                  <a:pt x="198158" y="6667"/>
                </a:cubicBezTo>
                <a:cubicBezTo>
                  <a:pt x="196292" y="5067"/>
                  <a:pt x="190959" y="2133"/>
                  <a:pt x="188023" y="533"/>
                </a:cubicBezTo>
                <a:cubicBezTo>
                  <a:pt x="186691" y="0"/>
                  <a:pt x="185089" y="0"/>
                  <a:pt x="184023" y="533"/>
                </a:cubicBezTo>
                <a:lnTo>
                  <a:pt x="175490" y="4800"/>
                </a:lnTo>
                <a:cubicBezTo>
                  <a:pt x="158153" y="5600"/>
                  <a:pt x="76278" y="7200"/>
                  <a:pt x="63209" y="6934"/>
                </a:cubicBezTo>
                <a:cubicBezTo>
                  <a:pt x="55741" y="6934"/>
                  <a:pt x="45340" y="5867"/>
                  <a:pt x="37604" y="4267"/>
                </a:cubicBezTo>
                <a:lnTo>
                  <a:pt x="35739" y="7734"/>
                </a:lnTo>
                <a:cubicBezTo>
                  <a:pt x="35471" y="8534"/>
                  <a:pt x="35739" y="9334"/>
                  <a:pt x="36804" y="10135"/>
                </a:cubicBezTo>
                <a:cubicBezTo>
                  <a:pt x="42940" y="14668"/>
                  <a:pt x="51208" y="19202"/>
                  <a:pt x="59209" y="21869"/>
                </a:cubicBezTo>
                <a:cubicBezTo>
                  <a:pt x="65075" y="19736"/>
                  <a:pt x="76009" y="17602"/>
                  <a:pt x="81877" y="17335"/>
                </a:cubicBezTo>
                <a:cubicBezTo>
                  <a:pt x="94146" y="16801"/>
                  <a:pt x="155487" y="15735"/>
                  <a:pt x="175755" y="16001"/>
                </a:cubicBezTo>
                <a:cubicBezTo>
                  <a:pt x="175222" y="36271"/>
                  <a:pt x="172289" y="66942"/>
                  <a:pt x="167487" y="90144"/>
                </a:cubicBezTo>
                <a:cubicBezTo>
                  <a:pt x="119748" y="90945"/>
                  <a:pt x="42405" y="92011"/>
                  <a:pt x="30671" y="91745"/>
                </a:cubicBezTo>
                <a:cubicBezTo>
                  <a:pt x="22670" y="91478"/>
                  <a:pt x="10668" y="90411"/>
                  <a:pt x="2133" y="88811"/>
                </a:cubicBezTo>
                <a:lnTo>
                  <a:pt x="267" y="92545"/>
                </a:lnTo>
                <a:cubicBezTo>
                  <a:pt x="0" y="93345"/>
                  <a:pt x="267" y="94145"/>
                  <a:pt x="1067" y="94679"/>
                </a:cubicBezTo>
                <a:cubicBezTo>
                  <a:pt x="7468" y="99745"/>
                  <a:pt x="16802" y="104813"/>
                  <a:pt x="26405" y="107479"/>
                </a:cubicBezTo>
                <a:cubicBezTo>
                  <a:pt x="32538" y="105346"/>
                  <a:pt x="45607" y="102946"/>
                  <a:pt x="52273" y="102413"/>
                </a:cubicBezTo>
                <a:cubicBezTo>
                  <a:pt x="58409" y="102146"/>
                  <a:pt x="85077" y="101613"/>
                  <a:pt x="114948" y="101079"/>
                </a:cubicBezTo>
                <a:lnTo>
                  <a:pt x="114948" y="123748"/>
                </a:lnTo>
                <a:cubicBezTo>
                  <a:pt x="114948" y="131750"/>
                  <a:pt x="115215" y="144285"/>
                  <a:pt x="115748" y="153619"/>
                </a:cubicBezTo>
                <a:cubicBezTo>
                  <a:pt x="91746" y="153886"/>
                  <a:pt x="68008" y="154153"/>
                  <a:pt x="61342" y="154153"/>
                </a:cubicBezTo>
                <a:cubicBezTo>
                  <a:pt x="54141" y="154153"/>
                  <a:pt x="44005" y="153352"/>
                  <a:pt x="36271" y="151752"/>
                </a:cubicBezTo>
                <a:lnTo>
                  <a:pt x="34671" y="155219"/>
                </a:lnTo>
                <a:cubicBezTo>
                  <a:pt x="34404" y="156019"/>
                  <a:pt x="34671" y="156819"/>
                  <a:pt x="35471" y="157353"/>
                </a:cubicBezTo>
                <a:cubicBezTo>
                  <a:pt x="41605" y="161887"/>
                  <a:pt x="49873" y="166420"/>
                  <a:pt x="57874" y="168821"/>
                </a:cubicBezTo>
                <a:cubicBezTo>
                  <a:pt x="63209" y="166688"/>
                  <a:pt x="74943" y="164820"/>
                  <a:pt x="80811" y="164554"/>
                </a:cubicBezTo>
                <a:cubicBezTo>
                  <a:pt x="92811" y="163754"/>
                  <a:pt x="152820" y="163220"/>
                  <a:pt x="173889" y="163487"/>
                </a:cubicBezTo>
                <a:lnTo>
                  <a:pt x="173889" y="208559"/>
                </a:lnTo>
                <a:cubicBezTo>
                  <a:pt x="173889" y="218160"/>
                  <a:pt x="174422" y="234162"/>
                  <a:pt x="175222" y="243230"/>
                </a:cubicBezTo>
                <a:lnTo>
                  <a:pt x="185623" y="243230"/>
                </a:lnTo>
                <a:cubicBezTo>
                  <a:pt x="188291" y="233095"/>
                  <a:pt x="190157" y="215494"/>
                  <a:pt x="190157" y="204559"/>
                </a:cubicBezTo>
                <a:lnTo>
                  <a:pt x="190691" y="165353"/>
                </a:lnTo>
                <a:lnTo>
                  <a:pt x="193892" y="157620"/>
                </a:lnTo>
                <a:cubicBezTo>
                  <a:pt x="194424" y="156286"/>
                  <a:pt x="194424" y="155486"/>
                  <a:pt x="193359" y="154686"/>
                </a:cubicBezTo>
                <a:cubicBezTo>
                  <a:pt x="191759" y="153352"/>
                  <a:pt x="186958" y="150151"/>
                  <a:pt x="184290" y="148819"/>
                </a:cubicBezTo>
                <a:cubicBezTo>
                  <a:pt x="183223" y="148285"/>
                  <a:pt x="181356" y="148285"/>
                  <a:pt x="180556" y="148819"/>
                </a:cubicBezTo>
                <a:lnTo>
                  <a:pt x="173622" y="152285"/>
                </a:lnTo>
                <a:cubicBezTo>
                  <a:pt x="166154" y="152552"/>
                  <a:pt x="147752" y="153086"/>
                  <a:pt x="128017" y="153352"/>
                </a:cubicBezTo>
                <a:cubicBezTo>
                  <a:pt x="130150" y="143218"/>
                  <a:pt x="131217" y="129083"/>
                  <a:pt x="131217" y="119749"/>
                </a:cubicBezTo>
                <a:lnTo>
                  <a:pt x="131217" y="100812"/>
                </a:lnTo>
                <a:cubicBezTo>
                  <a:pt x="165621" y="100546"/>
                  <a:pt x="200292" y="100279"/>
                  <a:pt x="209359" y="100279"/>
                </a:cubicBezTo>
                <a:cubicBezTo>
                  <a:pt x="217360" y="100279"/>
                  <a:pt x="232563" y="100812"/>
                  <a:pt x="239497" y="101613"/>
                </a:cubicBezTo>
                <a:cubicBezTo>
                  <a:pt x="241897" y="100546"/>
                  <a:pt x="244830" y="96812"/>
                  <a:pt x="244830" y="92811"/>
                </a:cubicBezTo>
                <a:cubicBezTo>
                  <a:pt x="244830" y="90678"/>
                  <a:pt x="243498" y="89344"/>
                  <a:pt x="241365" y="88811"/>
                </a:cubicBezTo>
                <a:cubicBezTo>
                  <a:pt x="235496" y="86677"/>
                  <a:pt x="221895" y="85344"/>
                  <a:pt x="212561" y="850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4" name="Freeform 254"/>
          <p:cNvSpPr/>
          <p:nvPr/>
        </p:nvSpPr>
        <p:spPr>
          <a:xfrm>
            <a:off x="13978861" y="6802578"/>
            <a:ext cx="249365" cy="255765"/>
          </a:xfrm>
          <a:custGeom>
            <a:avLst/>
            <a:gdLst>
              <a:gd name="connsiteX0" fmla="*/ 120281 w 249365"/>
              <a:gd name="connsiteY0" fmla="*/ 137351 h 255765"/>
              <a:gd name="connsiteX1" fmla="*/ 123216 w 249365"/>
              <a:gd name="connsiteY1" fmla="*/ 135217 h 255765"/>
              <a:gd name="connsiteX2" fmla="*/ 140018 w 249365"/>
              <a:gd name="connsiteY2" fmla="*/ 52540 h 255765"/>
              <a:gd name="connsiteX3" fmla="*/ 142684 w 249365"/>
              <a:gd name="connsiteY3" fmla="*/ 44806 h 255765"/>
              <a:gd name="connsiteX4" fmla="*/ 142151 w 249365"/>
              <a:gd name="connsiteY4" fmla="*/ 41606 h 255765"/>
              <a:gd name="connsiteX5" fmla="*/ 133083 w 249365"/>
              <a:gd name="connsiteY5" fmla="*/ 36005 h 255765"/>
              <a:gd name="connsiteX6" fmla="*/ 129084 w 249365"/>
              <a:gd name="connsiteY6" fmla="*/ 36005 h 255765"/>
              <a:gd name="connsiteX7" fmla="*/ 120814 w 249365"/>
              <a:gd name="connsiteY7" fmla="*/ 40272 h 255765"/>
              <a:gd name="connsiteX8" fmla="*/ 38671 w 249365"/>
              <a:gd name="connsiteY8" fmla="*/ 42673 h 255765"/>
              <a:gd name="connsiteX9" fmla="*/ 14936 w 249365"/>
              <a:gd name="connsiteY9" fmla="*/ 40805 h 255765"/>
              <a:gd name="connsiteX10" fmla="*/ 12802 w 249365"/>
              <a:gd name="connsiteY10" fmla="*/ 44272 h 255765"/>
              <a:gd name="connsiteX11" fmla="*/ 13602 w 249365"/>
              <a:gd name="connsiteY11" fmla="*/ 46672 h 255765"/>
              <a:gd name="connsiteX12" fmla="*/ 35206 w 249365"/>
              <a:gd name="connsiteY12" fmla="*/ 57341 h 255765"/>
              <a:gd name="connsiteX13" fmla="*/ 56274 w 249365"/>
              <a:gd name="connsiteY13" fmla="*/ 53074 h 255765"/>
              <a:gd name="connsiteX14" fmla="*/ 120814 w 249365"/>
              <a:gd name="connsiteY14" fmla="*/ 51207 h 255765"/>
              <a:gd name="connsiteX15" fmla="*/ 115215 w 249365"/>
              <a:gd name="connsiteY15" fmla="*/ 133884 h 255765"/>
              <a:gd name="connsiteX16" fmla="*/ 116548 w 249365"/>
              <a:gd name="connsiteY16" fmla="*/ 136551 h 255765"/>
              <a:gd name="connsiteX18" fmla="*/ 213894 w 249365"/>
              <a:gd name="connsiteY18" fmla="*/ 113081 h 255765"/>
              <a:gd name="connsiteX19" fmla="*/ 194959 w 249365"/>
              <a:gd name="connsiteY19" fmla="*/ 113881 h 255765"/>
              <a:gd name="connsiteX20" fmla="*/ 194959 w 249365"/>
              <a:gd name="connsiteY20" fmla="*/ 25070 h 255765"/>
              <a:gd name="connsiteX21" fmla="*/ 195490 w 249365"/>
              <a:gd name="connsiteY21" fmla="*/ 11468 h 255765"/>
              <a:gd name="connsiteX22" fmla="*/ 192557 w 249365"/>
              <a:gd name="connsiteY22" fmla="*/ 6400 h 255765"/>
              <a:gd name="connsiteX23" fmla="*/ 160288 w 249365"/>
              <a:gd name="connsiteY23" fmla="*/ 0 h 255765"/>
              <a:gd name="connsiteX24" fmla="*/ 157353 w 249365"/>
              <a:gd name="connsiteY24" fmla="*/ 1334 h 255765"/>
              <a:gd name="connsiteX25" fmla="*/ 155487 w 249365"/>
              <a:gd name="connsiteY25" fmla="*/ 6934 h 255765"/>
              <a:gd name="connsiteX26" fmla="*/ 178690 w 249365"/>
              <a:gd name="connsiteY26" fmla="*/ 20269 h 255765"/>
              <a:gd name="connsiteX27" fmla="*/ 178690 w 249365"/>
              <a:gd name="connsiteY27" fmla="*/ 159487 h 255765"/>
              <a:gd name="connsiteX28" fmla="*/ 80011 w 249365"/>
              <a:gd name="connsiteY28" fmla="*/ 172021 h 255765"/>
              <a:gd name="connsiteX29" fmla="*/ 80277 w 249365"/>
              <a:gd name="connsiteY29" fmla="*/ 117882 h 255765"/>
              <a:gd name="connsiteX30" fmla="*/ 80811 w 249365"/>
              <a:gd name="connsiteY30" fmla="*/ 107214 h 255765"/>
              <a:gd name="connsiteX31" fmla="*/ 78144 w 249365"/>
              <a:gd name="connsiteY31" fmla="*/ 103213 h 255765"/>
              <a:gd name="connsiteX32" fmla="*/ 52539 w 249365"/>
              <a:gd name="connsiteY32" fmla="*/ 100012 h 255765"/>
              <a:gd name="connsiteX33" fmla="*/ 49873 w 249365"/>
              <a:gd name="connsiteY33" fmla="*/ 101079 h 255765"/>
              <a:gd name="connsiteX34" fmla="*/ 48540 w 249365"/>
              <a:gd name="connsiteY34" fmla="*/ 106413 h 255765"/>
              <a:gd name="connsiteX35" fmla="*/ 63742 w 249365"/>
              <a:gd name="connsiteY35" fmla="*/ 114681 h 255765"/>
              <a:gd name="connsiteX36" fmla="*/ 64808 w 249365"/>
              <a:gd name="connsiteY36" fmla="*/ 173355 h 255765"/>
              <a:gd name="connsiteX37" fmla="*/ 30671 w 249365"/>
              <a:gd name="connsiteY37" fmla="*/ 175222 h 255765"/>
              <a:gd name="connsiteX38" fmla="*/ 2133 w 249365"/>
              <a:gd name="connsiteY38" fmla="*/ 172822 h 255765"/>
              <a:gd name="connsiteX39" fmla="*/ 533 w 249365"/>
              <a:gd name="connsiteY39" fmla="*/ 175756 h 255765"/>
              <a:gd name="connsiteX40" fmla="*/ 1333 w 249365"/>
              <a:gd name="connsiteY40" fmla="*/ 178689 h 255765"/>
              <a:gd name="connsiteX41" fmla="*/ 27471 w 249365"/>
              <a:gd name="connsiteY41" fmla="*/ 192825 h 255765"/>
              <a:gd name="connsiteX42" fmla="*/ 47473 w 249365"/>
              <a:gd name="connsiteY42" fmla="*/ 188557 h 255765"/>
              <a:gd name="connsiteX43" fmla="*/ 178690 w 249365"/>
              <a:gd name="connsiteY43" fmla="*/ 168554 h 255765"/>
              <a:gd name="connsiteX44" fmla="*/ 178690 w 249365"/>
              <a:gd name="connsiteY44" fmla="*/ 209093 h 255765"/>
              <a:gd name="connsiteX45" fmla="*/ 179756 w 249365"/>
              <a:gd name="connsiteY45" fmla="*/ 255765 h 255765"/>
              <a:gd name="connsiteX46" fmla="*/ 189357 w 249365"/>
              <a:gd name="connsiteY46" fmla="*/ 255765 h 255765"/>
              <a:gd name="connsiteX47" fmla="*/ 194959 w 249365"/>
              <a:gd name="connsiteY47" fmla="*/ 202959 h 255765"/>
              <a:gd name="connsiteX48" fmla="*/ 194959 w 249365"/>
              <a:gd name="connsiteY48" fmla="*/ 124016 h 255765"/>
              <a:gd name="connsiteX49" fmla="*/ 241632 w 249365"/>
              <a:gd name="connsiteY49" fmla="*/ 123216 h 255765"/>
              <a:gd name="connsiteX50" fmla="*/ 246165 w 249365"/>
              <a:gd name="connsiteY50" fmla="*/ 122149 h 255765"/>
              <a:gd name="connsiteX51" fmla="*/ 249365 w 249365"/>
              <a:gd name="connsiteY51" fmla="*/ 113615 h 255765"/>
              <a:gd name="connsiteX52" fmla="*/ 245898 w 249365"/>
              <a:gd name="connsiteY52" fmla="*/ 109613 h 255765"/>
              <a:gd name="connsiteX53" fmla="*/ 222427 w 249365"/>
              <a:gd name="connsiteY53" fmla="*/ 108281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49365" h="255765">
                <a:moveTo>
                  <a:pt x="120281" y="137351"/>
                </a:moveTo>
                <a:cubicBezTo>
                  <a:pt x="121882" y="137351"/>
                  <a:pt x="122682" y="136817"/>
                  <a:pt x="123216" y="135217"/>
                </a:cubicBezTo>
                <a:cubicBezTo>
                  <a:pt x="132017" y="111481"/>
                  <a:pt x="139218" y="76543"/>
                  <a:pt x="140018" y="52540"/>
                </a:cubicBezTo>
                <a:lnTo>
                  <a:pt x="142684" y="44806"/>
                </a:lnTo>
                <a:cubicBezTo>
                  <a:pt x="143219" y="43473"/>
                  <a:pt x="143219" y="42673"/>
                  <a:pt x="142151" y="41606"/>
                </a:cubicBezTo>
                <a:cubicBezTo>
                  <a:pt x="140284" y="40005"/>
                  <a:pt x="135483" y="37071"/>
                  <a:pt x="133083" y="36005"/>
                </a:cubicBezTo>
                <a:cubicBezTo>
                  <a:pt x="132017" y="35471"/>
                  <a:pt x="130150" y="35471"/>
                  <a:pt x="129084" y="36005"/>
                </a:cubicBezTo>
                <a:lnTo>
                  <a:pt x="120814" y="40272"/>
                </a:lnTo>
                <a:cubicBezTo>
                  <a:pt x="105880" y="41339"/>
                  <a:pt x="49340" y="42673"/>
                  <a:pt x="38671" y="42673"/>
                </a:cubicBezTo>
                <a:cubicBezTo>
                  <a:pt x="31738" y="42673"/>
                  <a:pt x="22137" y="42139"/>
                  <a:pt x="14936" y="40805"/>
                </a:cubicBezTo>
                <a:lnTo>
                  <a:pt x="12802" y="44272"/>
                </a:lnTo>
                <a:cubicBezTo>
                  <a:pt x="12536" y="45072"/>
                  <a:pt x="12802" y="45872"/>
                  <a:pt x="13602" y="46672"/>
                </a:cubicBezTo>
                <a:cubicBezTo>
                  <a:pt x="19469" y="50940"/>
                  <a:pt x="27738" y="54940"/>
                  <a:pt x="35206" y="57341"/>
                </a:cubicBezTo>
                <a:cubicBezTo>
                  <a:pt x="40272" y="55474"/>
                  <a:pt x="50940" y="53340"/>
                  <a:pt x="56274" y="53074"/>
                </a:cubicBezTo>
                <a:cubicBezTo>
                  <a:pt x="64808" y="52274"/>
                  <a:pt x="105880" y="51207"/>
                  <a:pt x="120814" y="51207"/>
                </a:cubicBezTo>
                <a:cubicBezTo>
                  <a:pt x="121349" y="73609"/>
                  <a:pt x="119214" y="108814"/>
                  <a:pt x="115215" y="133884"/>
                </a:cubicBezTo>
                <a:cubicBezTo>
                  <a:pt x="114948" y="135751"/>
                  <a:pt x="115481" y="136284"/>
                  <a:pt x="116548" y="136551"/>
                </a:cubicBezTo>
                <a:moveTo>
                  <a:pt x="213894" y="113081"/>
                </a:moveTo>
                <a:lnTo>
                  <a:pt x="194959" y="113881"/>
                </a:lnTo>
                <a:lnTo>
                  <a:pt x="194959" y="25070"/>
                </a:lnTo>
                <a:lnTo>
                  <a:pt x="195490" y="11468"/>
                </a:lnTo>
                <a:cubicBezTo>
                  <a:pt x="195490" y="9068"/>
                  <a:pt x="194690" y="7201"/>
                  <a:pt x="192557" y="6400"/>
                </a:cubicBezTo>
                <a:cubicBezTo>
                  <a:pt x="185089" y="3734"/>
                  <a:pt x="169356" y="267"/>
                  <a:pt x="160288" y="0"/>
                </a:cubicBezTo>
                <a:cubicBezTo>
                  <a:pt x="158153" y="0"/>
                  <a:pt x="157620" y="267"/>
                  <a:pt x="157353" y="1334"/>
                </a:cubicBezTo>
                <a:lnTo>
                  <a:pt x="155487" y="6934"/>
                </a:lnTo>
                <a:cubicBezTo>
                  <a:pt x="165088" y="10135"/>
                  <a:pt x="173622" y="14669"/>
                  <a:pt x="178690" y="20269"/>
                </a:cubicBezTo>
                <a:lnTo>
                  <a:pt x="178690" y="159487"/>
                </a:lnTo>
                <a:cubicBezTo>
                  <a:pt x="154152" y="164287"/>
                  <a:pt x="114948" y="169088"/>
                  <a:pt x="80011" y="172021"/>
                </a:cubicBezTo>
                <a:lnTo>
                  <a:pt x="80277" y="117882"/>
                </a:lnTo>
                <a:lnTo>
                  <a:pt x="80811" y="107214"/>
                </a:lnTo>
                <a:cubicBezTo>
                  <a:pt x="80811" y="105080"/>
                  <a:pt x="80277" y="103746"/>
                  <a:pt x="78144" y="103213"/>
                </a:cubicBezTo>
                <a:cubicBezTo>
                  <a:pt x="72276" y="101613"/>
                  <a:pt x="60007" y="100012"/>
                  <a:pt x="52539" y="100012"/>
                </a:cubicBezTo>
                <a:cubicBezTo>
                  <a:pt x="50673" y="100012"/>
                  <a:pt x="50140" y="100547"/>
                  <a:pt x="49873" y="101079"/>
                </a:cubicBezTo>
                <a:lnTo>
                  <a:pt x="48540" y="106413"/>
                </a:lnTo>
                <a:cubicBezTo>
                  <a:pt x="54674" y="108281"/>
                  <a:pt x="60540" y="111214"/>
                  <a:pt x="63742" y="114681"/>
                </a:cubicBezTo>
                <a:lnTo>
                  <a:pt x="64808" y="173355"/>
                </a:lnTo>
                <a:cubicBezTo>
                  <a:pt x="52006" y="174155"/>
                  <a:pt x="40272" y="174956"/>
                  <a:pt x="30671" y="175222"/>
                </a:cubicBezTo>
                <a:cubicBezTo>
                  <a:pt x="21870" y="175222"/>
                  <a:pt x="10934" y="174422"/>
                  <a:pt x="2133" y="172822"/>
                </a:cubicBezTo>
                <a:lnTo>
                  <a:pt x="533" y="175756"/>
                </a:lnTo>
                <a:cubicBezTo>
                  <a:pt x="0" y="176823"/>
                  <a:pt x="267" y="177622"/>
                  <a:pt x="1333" y="178689"/>
                </a:cubicBezTo>
                <a:cubicBezTo>
                  <a:pt x="8534" y="184023"/>
                  <a:pt x="18135" y="189357"/>
                  <a:pt x="27471" y="192825"/>
                </a:cubicBezTo>
                <a:cubicBezTo>
                  <a:pt x="31738" y="191224"/>
                  <a:pt x="42672" y="188824"/>
                  <a:pt x="47473" y="188557"/>
                </a:cubicBezTo>
                <a:cubicBezTo>
                  <a:pt x="81344" y="186157"/>
                  <a:pt x="147219" y="176556"/>
                  <a:pt x="178690" y="168554"/>
                </a:cubicBezTo>
                <a:lnTo>
                  <a:pt x="178690" y="209093"/>
                </a:lnTo>
                <a:cubicBezTo>
                  <a:pt x="178690" y="220561"/>
                  <a:pt x="178957" y="244297"/>
                  <a:pt x="179756" y="255765"/>
                </a:cubicBezTo>
                <a:lnTo>
                  <a:pt x="189357" y="255765"/>
                </a:lnTo>
                <a:cubicBezTo>
                  <a:pt x="192825" y="241097"/>
                  <a:pt x="194959" y="217894"/>
                  <a:pt x="194959" y="202959"/>
                </a:cubicBezTo>
                <a:lnTo>
                  <a:pt x="194959" y="124016"/>
                </a:lnTo>
                <a:lnTo>
                  <a:pt x="241632" y="123216"/>
                </a:lnTo>
                <a:cubicBezTo>
                  <a:pt x="242963" y="123216"/>
                  <a:pt x="244832" y="122949"/>
                  <a:pt x="246165" y="122149"/>
                </a:cubicBezTo>
                <a:cubicBezTo>
                  <a:pt x="247765" y="121348"/>
                  <a:pt x="249365" y="118148"/>
                  <a:pt x="249365" y="113615"/>
                </a:cubicBezTo>
                <a:cubicBezTo>
                  <a:pt x="249365" y="112014"/>
                  <a:pt x="247765" y="110148"/>
                  <a:pt x="245898" y="109613"/>
                </a:cubicBezTo>
                <a:cubicBezTo>
                  <a:pt x="240830" y="108547"/>
                  <a:pt x="230163" y="108014"/>
                  <a:pt x="222427" y="1082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5" name="Freeform 255"/>
          <p:cNvSpPr/>
          <p:nvPr/>
        </p:nvSpPr>
        <p:spPr>
          <a:xfrm>
            <a:off x="14299360" y="6802578"/>
            <a:ext cx="239229" cy="247765"/>
          </a:xfrm>
          <a:custGeom>
            <a:avLst/>
            <a:gdLst>
              <a:gd name="connsiteX0" fmla="*/ 203758 w 239229"/>
              <a:gd name="connsiteY0" fmla="*/ 81610 h 247765"/>
              <a:gd name="connsiteX1" fmla="*/ 184023 w 239229"/>
              <a:gd name="connsiteY1" fmla="*/ 82410 h 247765"/>
              <a:gd name="connsiteX2" fmla="*/ 184023 w 239229"/>
              <a:gd name="connsiteY2" fmla="*/ 25070 h 247765"/>
              <a:gd name="connsiteX3" fmla="*/ 184556 w 239229"/>
              <a:gd name="connsiteY3" fmla="*/ 11468 h 247765"/>
              <a:gd name="connsiteX4" fmla="*/ 181623 w 239229"/>
              <a:gd name="connsiteY4" fmla="*/ 6400 h 247765"/>
              <a:gd name="connsiteX5" fmla="*/ 149352 w 239229"/>
              <a:gd name="connsiteY5" fmla="*/ 0 h 247765"/>
              <a:gd name="connsiteX6" fmla="*/ 146684 w 239229"/>
              <a:gd name="connsiteY6" fmla="*/ 1334 h 247765"/>
              <a:gd name="connsiteX7" fmla="*/ 144818 w 239229"/>
              <a:gd name="connsiteY7" fmla="*/ 7201 h 247765"/>
              <a:gd name="connsiteX8" fmla="*/ 167754 w 239229"/>
              <a:gd name="connsiteY8" fmla="*/ 20269 h 247765"/>
              <a:gd name="connsiteX9" fmla="*/ 167754 w 239229"/>
              <a:gd name="connsiteY9" fmla="*/ 98146 h 247765"/>
              <a:gd name="connsiteX10" fmla="*/ 38671 w 239229"/>
              <a:gd name="connsiteY10" fmla="*/ 116281 h 247765"/>
              <a:gd name="connsiteX11" fmla="*/ 33871 w 239229"/>
              <a:gd name="connsiteY11" fmla="*/ 111747 h 247765"/>
              <a:gd name="connsiteX12" fmla="*/ 33871 w 239229"/>
              <a:gd name="connsiteY12" fmla="*/ 45606 h 247765"/>
              <a:gd name="connsiteX13" fmla="*/ 120548 w 239229"/>
              <a:gd name="connsiteY13" fmla="*/ 42673 h 247765"/>
              <a:gd name="connsiteX14" fmla="*/ 123747 w 239229"/>
              <a:gd name="connsiteY14" fmla="*/ 41339 h 247765"/>
              <a:gd name="connsiteX15" fmla="*/ 125882 w 239229"/>
              <a:gd name="connsiteY15" fmla="*/ 33604 h 247765"/>
              <a:gd name="connsiteX16" fmla="*/ 122948 w 239229"/>
              <a:gd name="connsiteY16" fmla="*/ 30404 h 247765"/>
              <a:gd name="connsiteX17" fmla="*/ 101079 w 239229"/>
              <a:gd name="connsiteY17" fmla="*/ 28804 h 247765"/>
              <a:gd name="connsiteX18" fmla="*/ 94145 w 239229"/>
              <a:gd name="connsiteY18" fmla="*/ 32538 h 247765"/>
              <a:gd name="connsiteX19" fmla="*/ 34404 w 239229"/>
              <a:gd name="connsiteY19" fmla="*/ 35204 h 247765"/>
              <a:gd name="connsiteX20" fmla="*/ 3733 w 239229"/>
              <a:gd name="connsiteY20" fmla="*/ 32804 h 247765"/>
              <a:gd name="connsiteX21" fmla="*/ 1067 w 239229"/>
              <a:gd name="connsiteY21" fmla="*/ 34137 h 247765"/>
              <a:gd name="connsiteX22" fmla="*/ 0 w 239229"/>
              <a:gd name="connsiteY22" fmla="*/ 39472 h 247765"/>
              <a:gd name="connsiteX23" fmla="*/ 16802 w 239229"/>
              <a:gd name="connsiteY23" fmla="*/ 46940 h 247765"/>
              <a:gd name="connsiteX24" fmla="*/ 16802 w 239229"/>
              <a:gd name="connsiteY24" fmla="*/ 106947 h 247765"/>
              <a:gd name="connsiteX25" fmla="*/ 18135 w 239229"/>
              <a:gd name="connsiteY25" fmla="*/ 118415 h 247765"/>
              <a:gd name="connsiteX26" fmla="*/ 33338 w 239229"/>
              <a:gd name="connsiteY26" fmla="*/ 130416 h 247765"/>
              <a:gd name="connsiteX27" fmla="*/ 41872 w 239229"/>
              <a:gd name="connsiteY27" fmla="*/ 130149 h 247765"/>
              <a:gd name="connsiteX28" fmla="*/ 167754 w 239229"/>
              <a:gd name="connsiteY28" fmla="*/ 107214 h 247765"/>
              <a:gd name="connsiteX29" fmla="*/ 168821 w 239229"/>
              <a:gd name="connsiteY29" fmla="*/ 140551 h 247765"/>
              <a:gd name="connsiteX30" fmla="*/ 178688 w 239229"/>
              <a:gd name="connsiteY30" fmla="*/ 140551 h 247765"/>
              <a:gd name="connsiteX31" fmla="*/ 184023 w 239229"/>
              <a:gd name="connsiteY31" fmla="*/ 99479 h 247765"/>
              <a:gd name="connsiteX32" fmla="*/ 184023 w 239229"/>
              <a:gd name="connsiteY32" fmla="*/ 92278 h 247765"/>
              <a:gd name="connsiteX33" fmla="*/ 231496 w 239229"/>
              <a:gd name="connsiteY33" fmla="*/ 91478 h 247765"/>
              <a:gd name="connsiteX34" fmla="*/ 236029 w 239229"/>
              <a:gd name="connsiteY34" fmla="*/ 90412 h 247765"/>
              <a:gd name="connsiteX35" fmla="*/ 239229 w 239229"/>
              <a:gd name="connsiteY35" fmla="*/ 81877 h 247765"/>
              <a:gd name="connsiteX36" fmla="*/ 235762 w 239229"/>
              <a:gd name="connsiteY36" fmla="*/ 77877 h 247765"/>
              <a:gd name="connsiteX37" fmla="*/ 212292 w 239229"/>
              <a:gd name="connsiteY37" fmla="*/ 76543 h 247765"/>
              <a:gd name="connsiteX39" fmla="*/ 166154 w 239229"/>
              <a:gd name="connsiteY39" fmla="*/ 236830 h 247765"/>
              <a:gd name="connsiteX40" fmla="*/ 80277 w 239229"/>
              <a:gd name="connsiteY40" fmla="*/ 237630 h 247765"/>
              <a:gd name="connsiteX41" fmla="*/ 75741 w 239229"/>
              <a:gd name="connsiteY41" fmla="*/ 233096 h 247765"/>
              <a:gd name="connsiteX42" fmla="*/ 75741 w 239229"/>
              <a:gd name="connsiteY42" fmla="*/ 204026 h 247765"/>
              <a:gd name="connsiteX43" fmla="*/ 179490 w 239229"/>
              <a:gd name="connsiteY43" fmla="*/ 202692 h 247765"/>
              <a:gd name="connsiteX44" fmla="*/ 181623 w 239229"/>
              <a:gd name="connsiteY44" fmla="*/ 197091 h 247765"/>
              <a:gd name="connsiteX45" fmla="*/ 180290 w 239229"/>
              <a:gd name="connsiteY45" fmla="*/ 194958 h 247765"/>
              <a:gd name="connsiteX46" fmla="*/ 175489 w 239229"/>
              <a:gd name="connsiteY46" fmla="*/ 192557 h 247765"/>
              <a:gd name="connsiteX47" fmla="*/ 180822 w 239229"/>
              <a:gd name="connsiteY47" fmla="*/ 162420 h 247765"/>
              <a:gd name="connsiteX48" fmla="*/ 183756 w 239229"/>
              <a:gd name="connsiteY48" fmla="*/ 156819 h 247765"/>
              <a:gd name="connsiteX49" fmla="*/ 183223 w 239229"/>
              <a:gd name="connsiteY49" fmla="*/ 153619 h 247765"/>
              <a:gd name="connsiteX50" fmla="*/ 174154 w 239229"/>
              <a:gd name="connsiteY50" fmla="*/ 148552 h 247765"/>
              <a:gd name="connsiteX51" fmla="*/ 169887 w 239229"/>
              <a:gd name="connsiteY51" fmla="*/ 148552 h 247765"/>
              <a:gd name="connsiteX52" fmla="*/ 162421 w 239229"/>
              <a:gd name="connsiteY52" fmla="*/ 152019 h 247765"/>
              <a:gd name="connsiteX53" fmla="*/ 66142 w 239229"/>
              <a:gd name="connsiteY53" fmla="*/ 153619 h 247765"/>
              <a:gd name="connsiteX54" fmla="*/ 42938 w 239229"/>
              <a:gd name="connsiteY54" fmla="*/ 151485 h 247765"/>
              <a:gd name="connsiteX55" fmla="*/ 41604 w 239229"/>
              <a:gd name="connsiteY55" fmla="*/ 154153 h 247765"/>
              <a:gd name="connsiteX56" fmla="*/ 42404 w 239229"/>
              <a:gd name="connsiteY56" fmla="*/ 156553 h 247765"/>
              <a:gd name="connsiteX57" fmla="*/ 63209 w 239229"/>
              <a:gd name="connsiteY57" fmla="*/ 166954 h 247765"/>
              <a:gd name="connsiteX58" fmla="*/ 84010 w 239229"/>
              <a:gd name="connsiteY58" fmla="*/ 162687 h 247765"/>
              <a:gd name="connsiteX59" fmla="*/ 162153 w 239229"/>
              <a:gd name="connsiteY59" fmla="*/ 161620 h 247765"/>
              <a:gd name="connsiteX60" fmla="*/ 161620 w 239229"/>
              <a:gd name="connsiteY60" fmla="*/ 192291 h 247765"/>
              <a:gd name="connsiteX61" fmla="*/ 157352 w 239229"/>
              <a:gd name="connsiteY61" fmla="*/ 193625 h 247765"/>
              <a:gd name="connsiteX62" fmla="*/ 76009 w 239229"/>
              <a:gd name="connsiteY62" fmla="*/ 194958 h 247765"/>
              <a:gd name="connsiteX63" fmla="*/ 47472 w 239229"/>
              <a:gd name="connsiteY63" fmla="*/ 193625 h 247765"/>
              <a:gd name="connsiteX64" fmla="*/ 44538 w 239229"/>
              <a:gd name="connsiteY64" fmla="*/ 194958 h 247765"/>
              <a:gd name="connsiteX65" fmla="*/ 43738 w 239229"/>
              <a:gd name="connsiteY65" fmla="*/ 199492 h 247765"/>
              <a:gd name="connsiteX66" fmla="*/ 58672 w 239229"/>
              <a:gd name="connsiteY66" fmla="*/ 205625 h 247765"/>
              <a:gd name="connsiteX67" fmla="*/ 58672 w 239229"/>
              <a:gd name="connsiteY67" fmla="*/ 231763 h 247765"/>
              <a:gd name="connsiteX68" fmla="*/ 77609 w 239229"/>
              <a:gd name="connsiteY68" fmla="*/ 247765 h 247765"/>
              <a:gd name="connsiteX69" fmla="*/ 193890 w 239229"/>
              <a:gd name="connsiteY69" fmla="*/ 247231 h 247765"/>
              <a:gd name="connsiteX70" fmla="*/ 197090 w 239229"/>
              <a:gd name="connsiteY70" fmla="*/ 246164 h 247765"/>
              <a:gd name="connsiteX71" fmla="*/ 199223 w 239229"/>
              <a:gd name="connsiteY71" fmla="*/ 237896 h 247765"/>
              <a:gd name="connsiteX72" fmla="*/ 196290 w 239229"/>
              <a:gd name="connsiteY72" fmla="*/ 234697 h 247765"/>
              <a:gd name="connsiteX73" fmla="*/ 173889 w 239229"/>
              <a:gd name="connsiteY73" fmla="*/ 232829 h 247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39229" h="247765">
                <a:moveTo>
                  <a:pt x="203758" y="81610"/>
                </a:moveTo>
                <a:lnTo>
                  <a:pt x="184023" y="82410"/>
                </a:lnTo>
                <a:lnTo>
                  <a:pt x="184023" y="25070"/>
                </a:lnTo>
                <a:lnTo>
                  <a:pt x="184556" y="11468"/>
                </a:lnTo>
                <a:cubicBezTo>
                  <a:pt x="184556" y="9068"/>
                  <a:pt x="183756" y="7201"/>
                  <a:pt x="181623" y="6400"/>
                </a:cubicBezTo>
                <a:cubicBezTo>
                  <a:pt x="174154" y="3734"/>
                  <a:pt x="158420" y="267"/>
                  <a:pt x="149352" y="0"/>
                </a:cubicBezTo>
                <a:cubicBezTo>
                  <a:pt x="147484" y="0"/>
                  <a:pt x="146952" y="267"/>
                  <a:pt x="146684" y="1334"/>
                </a:cubicBezTo>
                <a:lnTo>
                  <a:pt x="144818" y="7201"/>
                </a:lnTo>
                <a:cubicBezTo>
                  <a:pt x="154152" y="10135"/>
                  <a:pt x="162686" y="14669"/>
                  <a:pt x="167754" y="20269"/>
                </a:cubicBezTo>
                <a:lnTo>
                  <a:pt x="167754" y="98146"/>
                </a:lnTo>
                <a:cubicBezTo>
                  <a:pt x="131217" y="108547"/>
                  <a:pt x="72808" y="115748"/>
                  <a:pt x="38671" y="116281"/>
                </a:cubicBezTo>
                <a:cubicBezTo>
                  <a:pt x="34937" y="116281"/>
                  <a:pt x="33871" y="114681"/>
                  <a:pt x="33871" y="111747"/>
                </a:cubicBezTo>
                <a:lnTo>
                  <a:pt x="33871" y="45606"/>
                </a:lnTo>
                <a:lnTo>
                  <a:pt x="120548" y="42673"/>
                </a:lnTo>
                <a:cubicBezTo>
                  <a:pt x="121881" y="42673"/>
                  <a:pt x="123214" y="42139"/>
                  <a:pt x="123747" y="41339"/>
                </a:cubicBezTo>
                <a:cubicBezTo>
                  <a:pt x="124816" y="40272"/>
                  <a:pt x="125882" y="37338"/>
                  <a:pt x="125882" y="33604"/>
                </a:cubicBezTo>
                <a:cubicBezTo>
                  <a:pt x="125882" y="31738"/>
                  <a:pt x="124816" y="30671"/>
                  <a:pt x="122948" y="30404"/>
                </a:cubicBezTo>
                <a:cubicBezTo>
                  <a:pt x="117881" y="29337"/>
                  <a:pt x="107479" y="28804"/>
                  <a:pt x="101079" y="28804"/>
                </a:cubicBezTo>
                <a:lnTo>
                  <a:pt x="94145" y="32538"/>
                </a:lnTo>
                <a:cubicBezTo>
                  <a:pt x="85077" y="33604"/>
                  <a:pt x="47205" y="34938"/>
                  <a:pt x="34404" y="35204"/>
                </a:cubicBezTo>
                <a:cubicBezTo>
                  <a:pt x="27203" y="33872"/>
                  <a:pt x="11201" y="32804"/>
                  <a:pt x="3733" y="32804"/>
                </a:cubicBezTo>
                <a:cubicBezTo>
                  <a:pt x="2133" y="32804"/>
                  <a:pt x="1333" y="33338"/>
                  <a:pt x="1067" y="34137"/>
                </a:cubicBezTo>
                <a:lnTo>
                  <a:pt x="0" y="39472"/>
                </a:lnTo>
                <a:cubicBezTo>
                  <a:pt x="6666" y="40805"/>
                  <a:pt x="13067" y="43739"/>
                  <a:pt x="16802" y="46940"/>
                </a:cubicBezTo>
                <a:lnTo>
                  <a:pt x="16802" y="106947"/>
                </a:lnTo>
                <a:cubicBezTo>
                  <a:pt x="16802" y="112014"/>
                  <a:pt x="17335" y="116281"/>
                  <a:pt x="18135" y="118415"/>
                </a:cubicBezTo>
                <a:cubicBezTo>
                  <a:pt x="20535" y="125882"/>
                  <a:pt x="25870" y="130416"/>
                  <a:pt x="33338" y="130416"/>
                </a:cubicBezTo>
                <a:cubicBezTo>
                  <a:pt x="36004" y="130416"/>
                  <a:pt x="38937" y="130416"/>
                  <a:pt x="41872" y="130149"/>
                </a:cubicBezTo>
                <a:cubicBezTo>
                  <a:pt x="77343" y="128016"/>
                  <a:pt x="129084" y="119215"/>
                  <a:pt x="167754" y="107214"/>
                </a:cubicBezTo>
                <a:cubicBezTo>
                  <a:pt x="167754" y="117081"/>
                  <a:pt x="167754" y="132283"/>
                  <a:pt x="168821" y="140551"/>
                </a:cubicBezTo>
                <a:lnTo>
                  <a:pt x="178688" y="140551"/>
                </a:lnTo>
                <a:cubicBezTo>
                  <a:pt x="181890" y="131216"/>
                  <a:pt x="184023" y="115481"/>
                  <a:pt x="184023" y="99479"/>
                </a:cubicBezTo>
                <a:lnTo>
                  <a:pt x="184023" y="92278"/>
                </a:lnTo>
                <a:lnTo>
                  <a:pt x="231496" y="91478"/>
                </a:lnTo>
                <a:cubicBezTo>
                  <a:pt x="232829" y="91478"/>
                  <a:pt x="234696" y="91211"/>
                  <a:pt x="236029" y="90412"/>
                </a:cubicBezTo>
                <a:cubicBezTo>
                  <a:pt x="237629" y="89612"/>
                  <a:pt x="239229" y="86411"/>
                  <a:pt x="239229" y="81877"/>
                </a:cubicBezTo>
                <a:cubicBezTo>
                  <a:pt x="239229" y="80277"/>
                  <a:pt x="237629" y="78410"/>
                  <a:pt x="235762" y="77877"/>
                </a:cubicBezTo>
                <a:cubicBezTo>
                  <a:pt x="230696" y="76810"/>
                  <a:pt x="220027" y="76276"/>
                  <a:pt x="212292" y="76543"/>
                </a:cubicBezTo>
                <a:moveTo>
                  <a:pt x="166154" y="236830"/>
                </a:moveTo>
                <a:cubicBezTo>
                  <a:pt x="151219" y="237630"/>
                  <a:pt x="100012" y="237896"/>
                  <a:pt x="80277" y="237630"/>
                </a:cubicBezTo>
                <a:cubicBezTo>
                  <a:pt x="77076" y="237630"/>
                  <a:pt x="75741" y="236296"/>
                  <a:pt x="75741" y="233096"/>
                </a:cubicBezTo>
                <a:lnTo>
                  <a:pt x="75741" y="204026"/>
                </a:lnTo>
                <a:lnTo>
                  <a:pt x="179490" y="202692"/>
                </a:lnTo>
                <a:cubicBezTo>
                  <a:pt x="180555" y="201892"/>
                  <a:pt x="181623" y="199492"/>
                  <a:pt x="181623" y="197091"/>
                </a:cubicBezTo>
                <a:cubicBezTo>
                  <a:pt x="181623" y="196291"/>
                  <a:pt x="181090" y="195491"/>
                  <a:pt x="180290" y="194958"/>
                </a:cubicBezTo>
                <a:lnTo>
                  <a:pt x="175489" y="192557"/>
                </a:lnTo>
                <a:cubicBezTo>
                  <a:pt x="177622" y="185624"/>
                  <a:pt x="180290" y="170955"/>
                  <a:pt x="180822" y="162420"/>
                </a:cubicBezTo>
                <a:lnTo>
                  <a:pt x="183756" y="156819"/>
                </a:lnTo>
                <a:cubicBezTo>
                  <a:pt x="184290" y="155487"/>
                  <a:pt x="184290" y="154419"/>
                  <a:pt x="183223" y="153619"/>
                </a:cubicBezTo>
                <a:cubicBezTo>
                  <a:pt x="181090" y="152286"/>
                  <a:pt x="176288" y="149619"/>
                  <a:pt x="174154" y="148552"/>
                </a:cubicBezTo>
                <a:cubicBezTo>
                  <a:pt x="172554" y="148019"/>
                  <a:pt x="170954" y="148019"/>
                  <a:pt x="169887" y="148552"/>
                </a:cubicBezTo>
                <a:lnTo>
                  <a:pt x="162421" y="152019"/>
                </a:lnTo>
                <a:cubicBezTo>
                  <a:pt x="145084" y="152819"/>
                  <a:pt x="80277" y="153619"/>
                  <a:pt x="66142" y="153619"/>
                </a:cubicBezTo>
                <a:cubicBezTo>
                  <a:pt x="59741" y="153619"/>
                  <a:pt x="49873" y="152819"/>
                  <a:pt x="42938" y="151485"/>
                </a:cubicBezTo>
                <a:lnTo>
                  <a:pt x="41604" y="154153"/>
                </a:lnTo>
                <a:cubicBezTo>
                  <a:pt x="41339" y="154953"/>
                  <a:pt x="41339" y="155753"/>
                  <a:pt x="42404" y="156553"/>
                </a:cubicBezTo>
                <a:cubicBezTo>
                  <a:pt x="48005" y="160287"/>
                  <a:pt x="54939" y="164287"/>
                  <a:pt x="63209" y="166954"/>
                </a:cubicBezTo>
                <a:cubicBezTo>
                  <a:pt x="69342" y="164821"/>
                  <a:pt x="79209" y="162954"/>
                  <a:pt x="84010" y="162687"/>
                </a:cubicBezTo>
                <a:cubicBezTo>
                  <a:pt x="94678" y="162154"/>
                  <a:pt x="146417" y="161620"/>
                  <a:pt x="162153" y="161620"/>
                </a:cubicBezTo>
                <a:cubicBezTo>
                  <a:pt x="162421" y="168554"/>
                  <a:pt x="162153" y="185357"/>
                  <a:pt x="161620" y="192291"/>
                </a:cubicBezTo>
                <a:lnTo>
                  <a:pt x="157352" y="193625"/>
                </a:lnTo>
                <a:cubicBezTo>
                  <a:pt x="147484" y="194158"/>
                  <a:pt x="95478" y="194691"/>
                  <a:pt x="76009" y="194958"/>
                </a:cubicBezTo>
                <a:cubicBezTo>
                  <a:pt x="69875" y="194158"/>
                  <a:pt x="53873" y="193625"/>
                  <a:pt x="47472" y="193625"/>
                </a:cubicBezTo>
                <a:cubicBezTo>
                  <a:pt x="45605" y="193625"/>
                  <a:pt x="44805" y="194158"/>
                  <a:pt x="44538" y="194958"/>
                </a:cubicBezTo>
                <a:lnTo>
                  <a:pt x="43738" y="199492"/>
                </a:lnTo>
                <a:cubicBezTo>
                  <a:pt x="49605" y="200559"/>
                  <a:pt x="55206" y="202692"/>
                  <a:pt x="58672" y="205625"/>
                </a:cubicBezTo>
                <a:lnTo>
                  <a:pt x="58672" y="231763"/>
                </a:lnTo>
                <a:cubicBezTo>
                  <a:pt x="58672" y="243498"/>
                  <a:pt x="63209" y="247765"/>
                  <a:pt x="77609" y="247765"/>
                </a:cubicBezTo>
                <a:lnTo>
                  <a:pt x="193890" y="247231"/>
                </a:lnTo>
                <a:cubicBezTo>
                  <a:pt x="194957" y="247231"/>
                  <a:pt x="196290" y="246965"/>
                  <a:pt x="197090" y="246164"/>
                </a:cubicBezTo>
                <a:cubicBezTo>
                  <a:pt x="197892" y="245097"/>
                  <a:pt x="199223" y="241897"/>
                  <a:pt x="199223" y="237896"/>
                </a:cubicBezTo>
                <a:cubicBezTo>
                  <a:pt x="199223" y="236030"/>
                  <a:pt x="198158" y="234963"/>
                  <a:pt x="196290" y="234697"/>
                </a:cubicBezTo>
                <a:cubicBezTo>
                  <a:pt x="191491" y="233362"/>
                  <a:pt x="180822" y="232829"/>
                  <a:pt x="173889" y="232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6" name="Freeform 256"/>
          <p:cNvSpPr/>
          <p:nvPr/>
        </p:nvSpPr>
        <p:spPr>
          <a:xfrm>
            <a:off x="14559925" y="6802578"/>
            <a:ext cx="187224" cy="255765"/>
          </a:xfrm>
          <a:custGeom>
            <a:avLst/>
            <a:gdLst>
              <a:gd name="connsiteX0" fmla="*/ 147217 w 187224"/>
              <a:gd name="connsiteY0" fmla="*/ 6934 h 255765"/>
              <a:gd name="connsiteX1" fmla="*/ 170156 w 187224"/>
              <a:gd name="connsiteY1" fmla="*/ 20269 h 255765"/>
              <a:gd name="connsiteX2" fmla="*/ 170156 w 187224"/>
              <a:gd name="connsiteY2" fmla="*/ 155487 h 255765"/>
              <a:gd name="connsiteX3" fmla="*/ 38139 w 187224"/>
              <a:gd name="connsiteY3" fmla="*/ 173622 h 255765"/>
              <a:gd name="connsiteX4" fmla="*/ 33071 w 187224"/>
              <a:gd name="connsiteY4" fmla="*/ 168821 h 255765"/>
              <a:gd name="connsiteX5" fmla="*/ 33071 w 187224"/>
              <a:gd name="connsiteY5" fmla="*/ 114415 h 255765"/>
              <a:gd name="connsiteX6" fmla="*/ 116815 w 187224"/>
              <a:gd name="connsiteY6" fmla="*/ 112014 h 255765"/>
              <a:gd name="connsiteX7" fmla="*/ 118949 w 187224"/>
              <a:gd name="connsiteY7" fmla="*/ 105880 h 255765"/>
              <a:gd name="connsiteX8" fmla="*/ 117615 w 187224"/>
              <a:gd name="connsiteY8" fmla="*/ 103746 h 255765"/>
              <a:gd name="connsiteX9" fmla="*/ 112548 w 187224"/>
              <a:gd name="connsiteY9" fmla="*/ 101079 h 255765"/>
              <a:gd name="connsiteX10" fmla="*/ 118148 w 187224"/>
              <a:gd name="connsiteY10" fmla="*/ 51740 h 255765"/>
              <a:gd name="connsiteX11" fmla="*/ 121083 w 187224"/>
              <a:gd name="connsiteY11" fmla="*/ 45072 h 255765"/>
              <a:gd name="connsiteX12" fmla="*/ 120549 w 187224"/>
              <a:gd name="connsiteY12" fmla="*/ 41872 h 255765"/>
              <a:gd name="connsiteX13" fmla="*/ 110947 w 187224"/>
              <a:gd name="connsiteY13" fmla="*/ 36005 h 255765"/>
              <a:gd name="connsiteX14" fmla="*/ 106680 w 187224"/>
              <a:gd name="connsiteY14" fmla="*/ 36005 h 255765"/>
              <a:gd name="connsiteX15" fmla="*/ 99479 w 187224"/>
              <a:gd name="connsiteY15" fmla="*/ 39738 h 255765"/>
              <a:gd name="connsiteX16" fmla="*/ 25603 w 187224"/>
              <a:gd name="connsiteY16" fmla="*/ 41872 h 255765"/>
              <a:gd name="connsiteX17" fmla="*/ 3200 w 187224"/>
              <a:gd name="connsiteY17" fmla="*/ 40005 h 255765"/>
              <a:gd name="connsiteX18" fmla="*/ 1600 w 187224"/>
              <a:gd name="connsiteY18" fmla="*/ 42938 h 255765"/>
              <a:gd name="connsiteX19" fmla="*/ 2400 w 187224"/>
              <a:gd name="connsiteY19" fmla="*/ 45606 h 255765"/>
              <a:gd name="connsiteX20" fmla="*/ 22402 w 187224"/>
              <a:gd name="connsiteY20" fmla="*/ 56007 h 255765"/>
              <a:gd name="connsiteX21" fmla="*/ 42139 w 187224"/>
              <a:gd name="connsiteY21" fmla="*/ 52007 h 255765"/>
              <a:gd name="connsiteX22" fmla="*/ 99479 w 187224"/>
              <a:gd name="connsiteY22" fmla="*/ 50406 h 255765"/>
              <a:gd name="connsiteX23" fmla="*/ 98679 w 187224"/>
              <a:gd name="connsiteY23" fmla="*/ 100812 h 255765"/>
              <a:gd name="connsiteX24" fmla="*/ 94411 w 187224"/>
              <a:gd name="connsiteY24" fmla="*/ 102146 h 255765"/>
              <a:gd name="connsiteX25" fmla="*/ 33338 w 187224"/>
              <a:gd name="connsiteY25" fmla="*/ 104013 h 255765"/>
              <a:gd name="connsiteX26" fmla="*/ 3733 w 187224"/>
              <a:gd name="connsiteY26" fmla="*/ 102946 h 255765"/>
              <a:gd name="connsiteX27" fmla="*/ 1067 w 187224"/>
              <a:gd name="connsiteY27" fmla="*/ 104280 h 255765"/>
              <a:gd name="connsiteX28" fmla="*/ 0 w 187224"/>
              <a:gd name="connsiteY28" fmla="*/ 109348 h 255765"/>
              <a:gd name="connsiteX29" fmla="*/ 16001 w 187224"/>
              <a:gd name="connsiteY29" fmla="*/ 115748 h 255765"/>
              <a:gd name="connsiteX30" fmla="*/ 16001 w 187224"/>
              <a:gd name="connsiteY30" fmla="*/ 164287 h 255765"/>
              <a:gd name="connsiteX31" fmla="*/ 17335 w 187224"/>
              <a:gd name="connsiteY31" fmla="*/ 175756 h 255765"/>
              <a:gd name="connsiteX32" fmla="*/ 33071 w 187224"/>
              <a:gd name="connsiteY32" fmla="*/ 188023 h 255765"/>
              <a:gd name="connsiteX33" fmla="*/ 41339 w 187224"/>
              <a:gd name="connsiteY33" fmla="*/ 187757 h 255765"/>
              <a:gd name="connsiteX34" fmla="*/ 170156 w 187224"/>
              <a:gd name="connsiteY34" fmla="*/ 164821 h 255765"/>
              <a:gd name="connsiteX35" fmla="*/ 170156 w 187224"/>
              <a:gd name="connsiteY35" fmla="*/ 209093 h 255765"/>
              <a:gd name="connsiteX36" fmla="*/ 171221 w 187224"/>
              <a:gd name="connsiteY36" fmla="*/ 255765 h 255765"/>
              <a:gd name="connsiteX37" fmla="*/ 181088 w 187224"/>
              <a:gd name="connsiteY37" fmla="*/ 255765 h 255765"/>
              <a:gd name="connsiteX38" fmla="*/ 186424 w 187224"/>
              <a:gd name="connsiteY38" fmla="*/ 202959 h 255765"/>
              <a:gd name="connsiteX39" fmla="*/ 186424 w 187224"/>
              <a:gd name="connsiteY39" fmla="*/ 25070 h 255765"/>
              <a:gd name="connsiteX40" fmla="*/ 187224 w 187224"/>
              <a:gd name="connsiteY40" fmla="*/ 11468 h 255765"/>
              <a:gd name="connsiteX41" fmla="*/ 184023 w 187224"/>
              <a:gd name="connsiteY41" fmla="*/ 6400 h 255765"/>
              <a:gd name="connsiteX42" fmla="*/ 151752 w 187224"/>
              <a:gd name="connsiteY42" fmla="*/ 0 h 255765"/>
              <a:gd name="connsiteX43" fmla="*/ 149085 w 187224"/>
              <a:gd name="connsiteY43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187224" h="255765">
                <a:moveTo>
                  <a:pt x="147217" y="6934"/>
                </a:moveTo>
                <a:cubicBezTo>
                  <a:pt x="156820" y="10135"/>
                  <a:pt x="165354" y="14669"/>
                  <a:pt x="170156" y="20269"/>
                </a:cubicBezTo>
                <a:lnTo>
                  <a:pt x="170156" y="155487"/>
                </a:lnTo>
                <a:cubicBezTo>
                  <a:pt x="132817" y="166154"/>
                  <a:pt x="72810" y="173355"/>
                  <a:pt x="38139" y="173622"/>
                </a:cubicBezTo>
                <a:cubicBezTo>
                  <a:pt x="34137" y="173622"/>
                  <a:pt x="33071" y="172021"/>
                  <a:pt x="33071" y="168821"/>
                </a:cubicBezTo>
                <a:lnTo>
                  <a:pt x="33071" y="114415"/>
                </a:lnTo>
                <a:lnTo>
                  <a:pt x="116815" y="112014"/>
                </a:lnTo>
                <a:cubicBezTo>
                  <a:pt x="117615" y="110947"/>
                  <a:pt x="118949" y="108547"/>
                  <a:pt x="118949" y="105880"/>
                </a:cubicBezTo>
                <a:cubicBezTo>
                  <a:pt x="118949" y="104813"/>
                  <a:pt x="118414" y="104280"/>
                  <a:pt x="117615" y="103746"/>
                </a:cubicBezTo>
                <a:lnTo>
                  <a:pt x="112548" y="101079"/>
                </a:lnTo>
                <a:cubicBezTo>
                  <a:pt x="114948" y="89344"/>
                  <a:pt x="117881" y="65075"/>
                  <a:pt x="118148" y="51740"/>
                </a:cubicBezTo>
                <a:lnTo>
                  <a:pt x="121083" y="45072"/>
                </a:lnTo>
                <a:cubicBezTo>
                  <a:pt x="121614" y="43739"/>
                  <a:pt x="121614" y="42673"/>
                  <a:pt x="120549" y="41872"/>
                </a:cubicBezTo>
                <a:cubicBezTo>
                  <a:pt x="118681" y="40539"/>
                  <a:pt x="113613" y="37338"/>
                  <a:pt x="110947" y="36005"/>
                </a:cubicBezTo>
                <a:cubicBezTo>
                  <a:pt x="109880" y="35471"/>
                  <a:pt x="108014" y="35471"/>
                  <a:pt x="106680" y="36005"/>
                </a:cubicBezTo>
                <a:lnTo>
                  <a:pt x="99479" y="39738"/>
                </a:lnTo>
                <a:cubicBezTo>
                  <a:pt x="85612" y="40805"/>
                  <a:pt x="36006" y="42139"/>
                  <a:pt x="25603" y="41872"/>
                </a:cubicBezTo>
                <a:cubicBezTo>
                  <a:pt x="19202" y="41872"/>
                  <a:pt x="9868" y="41339"/>
                  <a:pt x="3200" y="40005"/>
                </a:cubicBezTo>
                <a:lnTo>
                  <a:pt x="1600" y="42938"/>
                </a:lnTo>
                <a:cubicBezTo>
                  <a:pt x="1333" y="44006"/>
                  <a:pt x="1333" y="44806"/>
                  <a:pt x="2400" y="45606"/>
                </a:cubicBezTo>
                <a:cubicBezTo>
                  <a:pt x="8001" y="49340"/>
                  <a:pt x="14669" y="53340"/>
                  <a:pt x="22402" y="56007"/>
                </a:cubicBezTo>
                <a:cubicBezTo>
                  <a:pt x="28270" y="54140"/>
                  <a:pt x="37339" y="52274"/>
                  <a:pt x="42139" y="52007"/>
                </a:cubicBezTo>
                <a:cubicBezTo>
                  <a:pt x="49873" y="51207"/>
                  <a:pt x="87745" y="50140"/>
                  <a:pt x="99479" y="50406"/>
                </a:cubicBezTo>
                <a:cubicBezTo>
                  <a:pt x="100012" y="60808"/>
                  <a:pt x="99746" y="90144"/>
                  <a:pt x="98679" y="100812"/>
                </a:cubicBezTo>
                <a:lnTo>
                  <a:pt x="94411" y="102146"/>
                </a:lnTo>
                <a:cubicBezTo>
                  <a:pt x="86144" y="102946"/>
                  <a:pt x="49338" y="103746"/>
                  <a:pt x="33338" y="104013"/>
                </a:cubicBezTo>
                <a:cubicBezTo>
                  <a:pt x="26403" y="103213"/>
                  <a:pt x="10668" y="102946"/>
                  <a:pt x="3733" y="102946"/>
                </a:cubicBezTo>
                <a:cubicBezTo>
                  <a:pt x="2133" y="102946"/>
                  <a:pt x="1333" y="103480"/>
                  <a:pt x="1067" y="104280"/>
                </a:cubicBezTo>
                <a:lnTo>
                  <a:pt x="0" y="109348"/>
                </a:lnTo>
                <a:cubicBezTo>
                  <a:pt x="6401" y="110414"/>
                  <a:pt x="12267" y="112814"/>
                  <a:pt x="16001" y="115748"/>
                </a:cubicBezTo>
                <a:lnTo>
                  <a:pt x="16001" y="164287"/>
                </a:lnTo>
                <a:cubicBezTo>
                  <a:pt x="16001" y="169355"/>
                  <a:pt x="16535" y="173622"/>
                  <a:pt x="17335" y="175756"/>
                </a:cubicBezTo>
                <a:cubicBezTo>
                  <a:pt x="19737" y="183223"/>
                  <a:pt x="25070" y="188023"/>
                  <a:pt x="33071" y="188023"/>
                </a:cubicBezTo>
                <a:cubicBezTo>
                  <a:pt x="35471" y="188023"/>
                  <a:pt x="38139" y="188023"/>
                  <a:pt x="41339" y="187757"/>
                </a:cubicBezTo>
                <a:cubicBezTo>
                  <a:pt x="77609" y="185624"/>
                  <a:pt x="131217" y="176823"/>
                  <a:pt x="170156" y="164821"/>
                </a:cubicBezTo>
                <a:lnTo>
                  <a:pt x="170156" y="209093"/>
                </a:lnTo>
                <a:cubicBezTo>
                  <a:pt x="170156" y="220561"/>
                  <a:pt x="170689" y="244297"/>
                  <a:pt x="171221" y="255765"/>
                </a:cubicBezTo>
                <a:lnTo>
                  <a:pt x="181088" y="255765"/>
                </a:lnTo>
                <a:cubicBezTo>
                  <a:pt x="184290" y="241097"/>
                  <a:pt x="186424" y="217894"/>
                  <a:pt x="186424" y="202959"/>
                </a:cubicBezTo>
                <a:lnTo>
                  <a:pt x="186424" y="25070"/>
                </a:lnTo>
                <a:lnTo>
                  <a:pt x="187224" y="11468"/>
                </a:lnTo>
                <a:cubicBezTo>
                  <a:pt x="187224" y="9068"/>
                  <a:pt x="186424" y="7201"/>
                  <a:pt x="184023" y="6400"/>
                </a:cubicBezTo>
                <a:cubicBezTo>
                  <a:pt x="176822" y="3734"/>
                  <a:pt x="160820" y="267"/>
                  <a:pt x="151752" y="0"/>
                </a:cubicBezTo>
                <a:cubicBezTo>
                  <a:pt x="149885" y="0"/>
                  <a:pt x="149351" y="267"/>
                  <a:pt x="14908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7" name="Freeform 257"/>
          <p:cNvSpPr/>
          <p:nvPr/>
        </p:nvSpPr>
        <p:spPr>
          <a:xfrm>
            <a:off x="14849531" y="6815646"/>
            <a:ext cx="244832" cy="241897"/>
          </a:xfrm>
          <a:custGeom>
            <a:avLst/>
            <a:gdLst>
              <a:gd name="connsiteX0" fmla="*/ 203226 w 244832"/>
              <a:gd name="connsiteY0" fmla="*/ 109081 h 241897"/>
              <a:gd name="connsiteX1" fmla="*/ 30671 w 244832"/>
              <a:gd name="connsiteY1" fmla="*/ 111747 h 241897"/>
              <a:gd name="connsiteX2" fmla="*/ 2135 w 244832"/>
              <a:gd name="connsiteY2" fmla="*/ 109081 h 241897"/>
              <a:gd name="connsiteX3" fmla="*/ 267 w 244832"/>
              <a:gd name="connsiteY3" fmla="*/ 112814 h 241897"/>
              <a:gd name="connsiteX4" fmla="*/ 1067 w 244832"/>
              <a:gd name="connsiteY4" fmla="*/ 114948 h 241897"/>
              <a:gd name="connsiteX5" fmla="*/ 26405 w 244832"/>
              <a:gd name="connsiteY5" fmla="*/ 127750 h 241897"/>
              <a:gd name="connsiteX6" fmla="*/ 52273 w 244832"/>
              <a:gd name="connsiteY6" fmla="*/ 122682 h 241897"/>
              <a:gd name="connsiteX7" fmla="*/ 114948 w 244832"/>
              <a:gd name="connsiteY7" fmla="*/ 121348 h 241897"/>
              <a:gd name="connsiteX8" fmla="*/ 114948 w 244832"/>
              <a:gd name="connsiteY8" fmla="*/ 133083 h 241897"/>
              <a:gd name="connsiteX9" fmla="*/ 115748 w 244832"/>
              <a:gd name="connsiteY9" fmla="*/ 153086 h 241897"/>
              <a:gd name="connsiteX10" fmla="*/ 62942 w 244832"/>
              <a:gd name="connsiteY10" fmla="*/ 196825 h 241897"/>
              <a:gd name="connsiteX11" fmla="*/ 121882 w 244832"/>
              <a:gd name="connsiteY11" fmla="*/ 241897 h 241897"/>
              <a:gd name="connsiteX12" fmla="*/ 180823 w 244832"/>
              <a:gd name="connsiteY12" fmla="*/ 196825 h 241897"/>
              <a:gd name="connsiteX13" fmla="*/ 128550 w 244832"/>
              <a:gd name="connsiteY13" fmla="*/ 153086 h 241897"/>
              <a:gd name="connsiteX14" fmla="*/ 131217 w 244832"/>
              <a:gd name="connsiteY14" fmla="*/ 129883 h 241897"/>
              <a:gd name="connsiteX15" fmla="*/ 131217 w 244832"/>
              <a:gd name="connsiteY15" fmla="*/ 121082 h 241897"/>
              <a:gd name="connsiteX16" fmla="*/ 209361 w 244832"/>
              <a:gd name="connsiteY16" fmla="*/ 120548 h 241897"/>
              <a:gd name="connsiteX17" fmla="*/ 239497 w 244832"/>
              <a:gd name="connsiteY17" fmla="*/ 121882 h 241897"/>
              <a:gd name="connsiteX18" fmla="*/ 244832 w 244832"/>
              <a:gd name="connsiteY18" fmla="*/ 113081 h 241897"/>
              <a:gd name="connsiteX19" fmla="*/ 241365 w 244832"/>
              <a:gd name="connsiteY19" fmla="*/ 108814 h 241897"/>
              <a:gd name="connsiteX20" fmla="*/ 212561 w 244832"/>
              <a:gd name="connsiteY20" fmla="*/ 105347 h 241897"/>
              <a:gd name="connsiteX22" fmla="*/ 163488 w 244832"/>
              <a:gd name="connsiteY22" fmla="*/ 196825 h 241897"/>
              <a:gd name="connsiteX23" fmla="*/ 121882 w 244832"/>
              <a:gd name="connsiteY23" fmla="*/ 229895 h 241897"/>
              <a:gd name="connsiteX24" fmla="*/ 80277 w 244832"/>
              <a:gd name="connsiteY24" fmla="*/ 196825 h 241897"/>
              <a:gd name="connsiteX25" fmla="*/ 121882 w 244832"/>
              <a:gd name="connsiteY25" fmla="*/ 163488 h 241897"/>
              <a:gd name="connsiteX26" fmla="*/ 163488 w 244832"/>
              <a:gd name="connsiteY26" fmla="*/ 196825 h 241897"/>
              <a:gd name="connsiteX28" fmla="*/ 24803 w 244832"/>
              <a:gd name="connsiteY28" fmla="*/ 95213 h 241897"/>
              <a:gd name="connsiteX29" fmla="*/ 27205 w 244832"/>
              <a:gd name="connsiteY29" fmla="*/ 95479 h 241897"/>
              <a:gd name="connsiteX30" fmla="*/ 121616 w 244832"/>
              <a:gd name="connsiteY30" fmla="*/ 61075 h 241897"/>
              <a:gd name="connsiteX31" fmla="*/ 209093 w 244832"/>
              <a:gd name="connsiteY31" fmla="*/ 86411 h 241897"/>
              <a:gd name="connsiteX32" fmla="*/ 215227 w 244832"/>
              <a:gd name="connsiteY32" fmla="*/ 86944 h 241897"/>
              <a:gd name="connsiteX33" fmla="*/ 219760 w 244832"/>
              <a:gd name="connsiteY33" fmla="*/ 79477 h 241897"/>
              <a:gd name="connsiteX34" fmla="*/ 216027 w 244832"/>
              <a:gd name="connsiteY34" fmla="*/ 75209 h 241897"/>
              <a:gd name="connsiteX35" fmla="*/ 199492 w 244832"/>
              <a:gd name="connsiteY35" fmla="*/ 67742 h 241897"/>
              <a:gd name="connsiteX36" fmla="*/ 183490 w 244832"/>
              <a:gd name="connsiteY36" fmla="*/ 66942 h 241897"/>
              <a:gd name="connsiteX37" fmla="*/ 135217 w 244832"/>
              <a:gd name="connsiteY37" fmla="*/ 53873 h 241897"/>
              <a:gd name="connsiteX38" fmla="*/ 188291 w 244832"/>
              <a:gd name="connsiteY38" fmla="*/ 15202 h 241897"/>
              <a:gd name="connsiteX39" fmla="*/ 194692 w 244832"/>
              <a:gd name="connsiteY39" fmla="*/ 9068 h 241897"/>
              <a:gd name="connsiteX40" fmla="*/ 194425 w 244832"/>
              <a:gd name="connsiteY40" fmla="*/ 5601 h 241897"/>
              <a:gd name="connsiteX41" fmla="*/ 182690 w 244832"/>
              <a:gd name="connsiteY41" fmla="*/ 534 h 241897"/>
              <a:gd name="connsiteX42" fmla="*/ 178157 w 244832"/>
              <a:gd name="connsiteY42" fmla="*/ 534 h 241897"/>
              <a:gd name="connsiteX43" fmla="*/ 167221 w 244832"/>
              <a:gd name="connsiteY43" fmla="*/ 4801 h 241897"/>
              <a:gd name="connsiteX44" fmla="*/ 66408 w 244832"/>
              <a:gd name="connsiteY44" fmla="*/ 6668 h 241897"/>
              <a:gd name="connsiteX45" fmla="*/ 41340 w 244832"/>
              <a:gd name="connsiteY45" fmla="*/ 4535 h 241897"/>
              <a:gd name="connsiteX46" fmla="*/ 39472 w 244832"/>
              <a:gd name="connsiteY46" fmla="*/ 7734 h 241897"/>
              <a:gd name="connsiteX47" fmla="*/ 40272 w 244832"/>
              <a:gd name="connsiteY47" fmla="*/ 10135 h 241897"/>
              <a:gd name="connsiteX48" fmla="*/ 62675 w 244832"/>
              <a:gd name="connsiteY48" fmla="*/ 20536 h 241897"/>
              <a:gd name="connsiteX49" fmla="*/ 83745 w 244832"/>
              <a:gd name="connsiteY49" fmla="*/ 16269 h 241897"/>
              <a:gd name="connsiteX50" fmla="*/ 164288 w 244832"/>
              <a:gd name="connsiteY50" fmla="*/ 15202 h 241897"/>
              <a:gd name="connsiteX51" fmla="*/ 22937 w 244832"/>
              <a:gd name="connsiteY51" fmla="*/ 90145 h 241897"/>
              <a:gd name="connsiteX52" fmla="*/ 22403 w 244832"/>
              <a:gd name="connsiteY52" fmla="*/ 92278 h 241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4832" h="241897">
                <a:moveTo>
                  <a:pt x="203226" y="109081"/>
                </a:moveTo>
                <a:cubicBezTo>
                  <a:pt x="184823" y="110148"/>
                  <a:pt x="46673" y="112014"/>
                  <a:pt x="30671" y="111747"/>
                </a:cubicBezTo>
                <a:cubicBezTo>
                  <a:pt x="22670" y="111747"/>
                  <a:pt x="10669" y="110681"/>
                  <a:pt x="2135" y="109081"/>
                </a:cubicBezTo>
                <a:lnTo>
                  <a:pt x="267" y="112814"/>
                </a:lnTo>
                <a:cubicBezTo>
                  <a:pt x="0" y="113614"/>
                  <a:pt x="267" y="114148"/>
                  <a:pt x="1067" y="114948"/>
                </a:cubicBezTo>
                <a:cubicBezTo>
                  <a:pt x="7468" y="120015"/>
                  <a:pt x="16802" y="124816"/>
                  <a:pt x="26405" y="127750"/>
                </a:cubicBezTo>
                <a:cubicBezTo>
                  <a:pt x="32538" y="125616"/>
                  <a:pt x="45607" y="123216"/>
                  <a:pt x="52273" y="122682"/>
                </a:cubicBezTo>
                <a:cubicBezTo>
                  <a:pt x="58409" y="122416"/>
                  <a:pt x="85077" y="121882"/>
                  <a:pt x="114948" y="121348"/>
                </a:cubicBezTo>
                <a:lnTo>
                  <a:pt x="114948" y="133083"/>
                </a:lnTo>
                <a:cubicBezTo>
                  <a:pt x="114948" y="138685"/>
                  <a:pt x="115215" y="146419"/>
                  <a:pt x="115748" y="153086"/>
                </a:cubicBezTo>
                <a:cubicBezTo>
                  <a:pt x="84277" y="154953"/>
                  <a:pt x="62942" y="172822"/>
                  <a:pt x="62942" y="196825"/>
                </a:cubicBezTo>
                <a:cubicBezTo>
                  <a:pt x="62942" y="222962"/>
                  <a:pt x="86945" y="241897"/>
                  <a:pt x="121882" y="241897"/>
                </a:cubicBezTo>
                <a:cubicBezTo>
                  <a:pt x="156821" y="241897"/>
                  <a:pt x="180823" y="222962"/>
                  <a:pt x="180823" y="196825"/>
                </a:cubicBezTo>
                <a:cubicBezTo>
                  <a:pt x="180823" y="172822"/>
                  <a:pt x="159755" y="155220"/>
                  <a:pt x="128550" y="153086"/>
                </a:cubicBezTo>
                <a:cubicBezTo>
                  <a:pt x="130150" y="145885"/>
                  <a:pt x="131217" y="136817"/>
                  <a:pt x="131217" y="129883"/>
                </a:cubicBezTo>
                <a:lnTo>
                  <a:pt x="131217" y="121082"/>
                </a:lnTo>
                <a:cubicBezTo>
                  <a:pt x="165621" y="120816"/>
                  <a:pt x="200292" y="120548"/>
                  <a:pt x="209361" y="120548"/>
                </a:cubicBezTo>
                <a:cubicBezTo>
                  <a:pt x="217360" y="120548"/>
                  <a:pt x="232563" y="121082"/>
                  <a:pt x="239497" y="121882"/>
                </a:cubicBezTo>
                <a:cubicBezTo>
                  <a:pt x="241898" y="120548"/>
                  <a:pt x="244832" y="117081"/>
                  <a:pt x="244832" y="113081"/>
                </a:cubicBezTo>
                <a:cubicBezTo>
                  <a:pt x="244832" y="110947"/>
                  <a:pt x="243498" y="109613"/>
                  <a:pt x="241365" y="108814"/>
                </a:cubicBezTo>
                <a:cubicBezTo>
                  <a:pt x="235497" y="106947"/>
                  <a:pt x="221895" y="105614"/>
                  <a:pt x="212561" y="105347"/>
                </a:cubicBezTo>
                <a:moveTo>
                  <a:pt x="163488" y="196825"/>
                </a:moveTo>
                <a:cubicBezTo>
                  <a:pt x="163488" y="217094"/>
                  <a:pt x="146152" y="229895"/>
                  <a:pt x="121882" y="229895"/>
                </a:cubicBezTo>
                <a:cubicBezTo>
                  <a:pt x="97613" y="229895"/>
                  <a:pt x="80277" y="217094"/>
                  <a:pt x="80277" y="196825"/>
                </a:cubicBezTo>
                <a:cubicBezTo>
                  <a:pt x="80277" y="176288"/>
                  <a:pt x="97613" y="163488"/>
                  <a:pt x="121882" y="163488"/>
                </a:cubicBezTo>
                <a:cubicBezTo>
                  <a:pt x="146152" y="163488"/>
                  <a:pt x="163488" y="176288"/>
                  <a:pt x="163488" y="196825"/>
                </a:cubicBezTo>
                <a:moveTo>
                  <a:pt x="24803" y="95213"/>
                </a:moveTo>
                <a:cubicBezTo>
                  <a:pt x="25336" y="95479"/>
                  <a:pt x="25871" y="95745"/>
                  <a:pt x="27205" y="95479"/>
                </a:cubicBezTo>
                <a:cubicBezTo>
                  <a:pt x="60274" y="87478"/>
                  <a:pt x="92811" y="75476"/>
                  <a:pt x="121616" y="61075"/>
                </a:cubicBezTo>
                <a:lnTo>
                  <a:pt x="209093" y="86411"/>
                </a:lnTo>
                <a:cubicBezTo>
                  <a:pt x="211227" y="86944"/>
                  <a:pt x="213627" y="87478"/>
                  <a:pt x="215227" y="86944"/>
                </a:cubicBezTo>
                <a:cubicBezTo>
                  <a:pt x="217895" y="85878"/>
                  <a:pt x="220295" y="82677"/>
                  <a:pt x="219760" y="79477"/>
                </a:cubicBezTo>
                <a:cubicBezTo>
                  <a:pt x="219495" y="78143"/>
                  <a:pt x="218427" y="76543"/>
                  <a:pt x="216027" y="75209"/>
                </a:cubicBezTo>
                <a:cubicBezTo>
                  <a:pt x="212561" y="73076"/>
                  <a:pt x="204826" y="69342"/>
                  <a:pt x="199492" y="67742"/>
                </a:cubicBezTo>
                <a:lnTo>
                  <a:pt x="183490" y="66942"/>
                </a:lnTo>
                <a:lnTo>
                  <a:pt x="135217" y="53873"/>
                </a:lnTo>
                <a:cubicBezTo>
                  <a:pt x="155753" y="42139"/>
                  <a:pt x="173890" y="29070"/>
                  <a:pt x="188291" y="15202"/>
                </a:cubicBezTo>
                <a:lnTo>
                  <a:pt x="194692" y="9068"/>
                </a:lnTo>
                <a:cubicBezTo>
                  <a:pt x="195759" y="8001"/>
                  <a:pt x="195759" y="6401"/>
                  <a:pt x="194425" y="5601"/>
                </a:cubicBezTo>
                <a:cubicBezTo>
                  <a:pt x="192292" y="4535"/>
                  <a:pt x="185891" y="1867"/>
                  <a:pt x="182690" y="534"/>
                </a:cubicBezTo>
                <a:cubicBezTo>
                  <a:pt x="181356" y="0"/>
                  <a:pt x="179490" y="0"/>
                  <a:pt x="178157" y="534"/>
                </a:cubicBezTo>
                <a:lnTo>
                  <a:pt x="167221" y="4801"/>
                </a:lnTo>
                <a:cubicBezTo>
                  <a:pt x="151752" y="5868"/>
                  <a:pt x="79477" y="6668"/>
                  <a:pt x="66408" y="6668"/>
                </a:cubicBezTo>
                <a:cubicBezTo>
                  <a:pt x="59209" y="6668"/>
                  <a:pt x="49073" y="5868"/>
                  <a:pt x="41340" y="4535"/>
                </a:cubicBezTo>
                <a:lnTo>
                  <a:pt x="39472" y="7734"/>
                </a:lnTo>
                <a:cubicBezTo>
                  <a:pt x="38939" y="8534"/>
                  <a:pt x="39205" y="9334"/>
                  <a:pt x="40272" y="10135"/>
                </a:cubicBezTo>
                <a:cubicBezTo>
                  <a:pt x="46406" y="14402"/>
                  <a:pt x="54941" y="18403"/>
                  <a:pt x="62675" y="20536"/>
                </a:cubicBezTo>
                <a:cubicBezTo>
                  <a:pt x="67742" y="18669"/>
                  <a:pt x="78677" y="16535"/>
                  <a:pt x="83745" y="16269"/>
                </a:cubicBezTo>
                <a:cubicBezTo>
                  <a:pt x="93880" y="15469"/>
                  <a:pt x="143752" y="14936"/>
                  <a:pt x="164288" y="15202"/>
                </a:cubicBezTo>
                <a:cubicBezTo>
                  <a:pt x="132017" y="44539"/>
                  <a:pt x="81077" y="70942"/>
                  <a:pt x="22937" y="90145"/>
                </a:cubicBezTo>
                <a:cubicBezTo>
                  <a:pt x="22137" y="90412"/>
                  <a:pt x="21870" y="91211"/>
                  <a:pt x="22403" y="92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8" name="Freeform 258"/>
          <p:cNvSpPr/>
          <p:nvPr/>
        </p:nvSpPr>
        <p:spPr>
          <a:xfrm>
            <a:off x="15099162" y="6817780"/>
            <a:ext cx="244832" cy="243230"/>
          </a:xfrm>
          <a:custGeom>
            <a:avLst/>
            <a:gdLst>
              <a:gd name="connsiteX0" fmla="*/ 203226 w 244832"/>
              <a:gd name="connsiteY0" fmla="*/ 89078 h 243230"/>
              <a:gd name="connsiteX1" fmla="*/ 178157 w 244832"/>
              <a:gd name="connsiteY1" fmla="*/ 89878 h 243230"/>
              <a:gd name="connsiteX2" fmla="*/ 195492 w 244832"/>
              <a:gd name="connsiteY2" fmla="*/ 17869 h 243230"/>
              <a:gd name="connsiteX3" fmla="*/ 198692 w 244832"/>
              <a:gd name="connsiteY3" fmla="*/ 9868 h 243230"/>
              <a:gd name="connsiteX4" fmla="*/ 198158 w 244832"/>
              <a:gd name="connsiteY4" fmla="*/ 6667 h 243230"/>
              <a:gd name="connsiteX5" fmla="*/ 188024 w 244832"/>
              <a:gd name="connsiteY5" fmla="*/ 533 h 243230"/>
              <a:gd name="connsiteX6" fmla="*/ 184023 w 244832"/>
              <a:gd name="connsiteY6" fmla="*/ 533 h 243230"/>
              <a:gd name="connsiteX7" fmla="*/ 175490 w 244832"/>
              <a:gd name="connsiteY7" fmla="*/ 4800 h 243230"/>
              <a:gd name="connsiteX8" fmla="*/ 63209 w 244832"/>
              <a:gd name="connsiteY8" fmla="*/ 6934 h 243230"/>
              <a:gd name="connsiteX9" fmla="*/ 37604 w 244832"/>
              <a:gd name="connsiteY9" fmla="*/ 4267 h 243230"/>
              <a:gd name="connsiteX10" fmla="*/ 35739 w 244832"/>
              <a:gd name="connsiteY10" fmla="*/ 7734 h 243230"/>
              <a:gd name="connsiteX11" fmla="*/ 36804 w 244832"/>
              <a:gd name="connsiteY11" fmla="*/ 10135 h 243230"/>
              <a:gd name="connsiteX12" fmla="*/ 59209 w 244832"/>
              <a:gd name="connsiteY12" fmla="*/ 21869 h 243230"/>
              <a:gd name="connsiteX13" fmla="*/ 81877 w 244832"/>
              <a:gd name="connsiteY13" fmla="*/ 17335 h 243230"/>
              <a:gd name="connsiteX14" fmla="*/ 175755 w 244832"/>
              <a:gd name="connsiteY14" fmla="*/ 16001 h 243230"/>
              <a:gd name="connsiteX15" fmla="*/ 167489 w 244832"/>
              <a:gd name="connsiteY15" fmla="*/ 90144 h 243230"/>
              <a:gd name="connsiteX16" fmla="*/ 30671 w 244832"/>
              <a:gd name="connsiteY16" fmla="*/ 91745 h 243230"/>
              <a:gd name="connsiteX17" fmla="*/ 2133 w 244832"/>
              <a:gd name="connsiteY17" fmla="*/ 88811 h 243230"/>
              <a:gd name="connsiteX18" fmla="*/ 267 w 244832"/>
              <a:gd name="connsiteY18" fmla="*/ 92545 h 243230"/>
              <a:gd name="connsiteX19" fmla="*/ 1067 w 244832"/>
              <a:gd name="connsiteY19" fmla="*/ 94679 h 243230"/>
              <a:gd name="connsiteX20" fmla="*/ 26405 w 244832"/>
              <a:gd name="connsiteY20" fmla="*/ 107479 h 243230"/>
              <a:gd name="connsiteX21" fmla="*/ 52273 w 244832"/>
              <a:gd name="connsiteY21" fmla="*/ 102413 h 243230"/>
              <a:gd name="connsiteX22" fmla="*/ 114948 w 244832"/>
              <a:gd name="connsiteY22" fmla="*/ 101079 h 243230"/>
              <a:gd name="connsiteX23" fmla="*/ 114948 w 244832"/>
              <a:gd name="connsiteY23" fmla="*/ 123748 h 243230"/>
              <a:gd name="connsiteX24" fmla="*/ 115748 w 244832"/>
              <a:gd name="connsiteY24" fmla="*/ 153619 h 243230"/>
              <a:gd name="connsiteX25" fmla="*/ 61342 w 244832"/>
              <a:gd name="connsiteY25" fmla="*/ 154153 h 243230"/>
              <a:gd name="connsiteX26" fmla="*/ 36272 w 244832"/>
              <a:gd name="connsiteY26" fmla="*/ 151752 h 243230"/>
              <a:gd name="connsiteX27" fmla="*/ 34671 w 244832"/>
              <a:gd name="connsiteY27" fmla="*/ 155219 h 243230"/>
              <a:gd name="connsiteX28" fmla="*/ 35471 w 244832"/>
              <a:gd name="connsiteY28" fmla="*/ 157353 h 243230"/>
              <a:gd name="connsiteX29" fmla="*/ 57874 w 244832"/>
              <a:gd name="connsiteY29" fmla="*/ 168821 h 243230"/>
              <a:gd name="connsiteX30" fmla="*/ 80811 w 244832"/>
              <a:gd name="connsiteY30" fmla="*/ 164554 h 243230"/>
              <a:gd name="connsiteX31" fmla="*/ 173890 w 244832"/>
              <a:gd name="connsiteY31" fmla="*/ 163487 h 243230"/>
              <a:gd name="connsiteX32" fmla="*/ 173890 w 244832"/>
              <a:gd name="connsiteY32" fmla="*/ 208559 h 243230"/>
              <a:gd name="connsiteX33" fmla="*/ 175222 w 244832"/>
              <a:gd name="connsiteY33" fmla="*/ 243230 h 243230"/>
              <a:gd name="connsiteX34" fmla="*/ 185623 w 244832"/>
              <a:gd name="connsiteY34" fmla="*/ 243230 h 243230"/>
              <a:gd name="connsiteX35" fmla="*/ 190159 w 244832"/>
              <a:gd name="connsiteY35" fmla="*/ 204559 h 243230"/>
              <a:gd name="connsiteX36" fmla="*/ 190691 w 244832"/>
              <a:gd name="connsiteY36" fmla="*/ 165353 h 243230"/>
              <a:gd name="connsiteX37" fmla="*/ 193892 w 244832"/>
              <a:gd name="connsiteY37" fmla="*/ 157620 h 243230"/>
              <a:gd name="connsiteX38" fmla="*/ 193359 w 244832"/>
              <a:gd name="connsiteY38" fmla="*/ 154686 h 243230"/>
              <a:gd name="connsiteX39" fmla="*/ 184290 w 244832"/>
              <a:gd name="connsiteY39" fmla="*/ 148819 h 243230"/>
              <a:gd name="connsiteX40" fmla="*/ 180556 w 244832"/>
              <a:gd name="connsiteY40" fmla="*/ 148819 h 243230"/>
              <a:gd name="connsiteX41" fmla="*/ 173622 w 244832"/>
              <a:gd name="connsiteY41" fmla="*/ 152285 h 243230"/>
              <a:gd name="connsiteX42" fmla="*/ 128017 w 244832"/>
              <a:gd name="connsiteY42" fmla="*/ 153352 h 243230"/>
              <a:gd name="connsiteX43" fmla="*/ 131217 w 244832"/>
              <a:gd name="connsiteY43" fmla="*/ 119749 h 243230"/>
              <a:gd name="connsiteX44" fmla="*/ 131217 w 244832"/>
              <a:gd name="connsiteY44" fmla="*/ 100812 h 243230"/>
              <a:gd name="connsiteX45" fmla="*/ 209361 w 244832"/>
              <a:gd name="connsiteY45" fmla="*/ 100279 h 243230"/>
              <a:gd name="connsiteX46" fmla="*/ 239497 w 244832"/>
              <a:gd name="connsiteY46" fmla="*/ 101613 h 243230"/>
              <a:gd name="connsiteX47" fmla="*/ 244832 w 244832"/>
              <a:gd name="connsiteY47" fmla="*/ 92811 h 243230"/>
              <a:gd name="connsiteX48" fmla="*/ 241365 w 244832"/>
              <a:gd name="connsiteY48" fmla="*/ 88811 h 243230"/>
              <a:gd name="connsiteX49" fmla="*/ 212561 w 244832"/>
              <a:gd name="connsiteY49" fmla="*/ 85077 h 243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2" h="243230">
                <a:moveTo>
                  <a:pt x="203226" y="89078"/>
                </a:moveTo>
                <a:cubicBezTo>
                  <a:pt x="199492" y="89344"/>
                  <a:pt x="190159" y="89611"/>
                  <a:pt x="178157" y="89878"/>
                </a:cubicBezTo>
                <a:cubicBezTo>
                  <a:pt x="186158" y="68008"/>
                  <a:pt x="193359" y="38671"/>
                  <a:pt x="195492" y="17869"/>
                </a:cubicBezTo>
                <a:lnTo>
                  <a:pt x="198692" y="9868"/>
                </a:lnTo>
                <a:cubicBezTo>
                  <a:pt x="199492" y="8534"/>
                  <a:pt x="199492" y="7734"/>
                  <a:pt x="198158" y="6667"/>
                </a:cubicBezTo>
                <a:cubicBezTo>
                  <a:pt x="196292" y="5067"/>
                  <a:pt x="190959" y="2133"/>
                  <a:pt x="188024" y="533"/>
                </a:cubicBezTo>
                <a:cubicBezTo>
                  <a:pt x="186691" y="0"/>
                  <a:pt x="185089" y="0"/>
                  <a:pt x="184023" y="533"/>
                </a:cubicBezTo>
                <a:lnTo>
                  <a:pt x="175490" y="4800"/>
                </a:lnTo>
                <a:cubicBezTo>
                  <a:pt x="158153" y="5600"/>
                  <a:pt x="76278" y="7200"/>
                  <a:pt x="63209" y="6934"/>
                </a:cubicBezTo>
                <a:cubicBezTo>
                  <a:pt x="55741" y="6934"/>
                  <a:pt x="45340" y="5867"/>
                  <a:pt x="37604" y="4267"/>
                </a:cubicBezTo>
                <a:lnTo>
                  <a:pt x="35739" y="7734"/>
                </a:lnTo>
                <a:cubicBezTo>
                  <a:pt x="35471" y="8534"/>
                  <a:pt x="35739" y="9334"/>
                  <a:pt x="36804" y="10135"/>
                </a:cubicBezTo>
                <a:cubicBezTo>
                  <a:pt x="42940" y="14668"/>
                  <a:pt x="51208" y="19202"/>
                  <a:pt x="59209" y="21869"/>
                </a:cubicBezTo>
                <a:cubicBezTo>
                  <a:pt x="65075" y="19736"/>
                  <a:pt x="76011" y="17602"/>
                  <a:pt x="81877" y="17335"/>
                </a:cubicBezTo>
                <a:cubicBezTo>
                  <a:pt x="94146" y="16801"/>
                  <a:pt x="155487" y="15735"/>
                  <a:pt x="175755" y="16001"/>
                </a:cubicBezTo>
                <a:cubicBezTo>
                  <a:pt x="175222" y="36271"/>
                  <a:pt x="172289" y="66942"/>
                  <a:pt x="167489" y="90144"/>
                </a:cubicBezTo>
                <a:cubicBezTo>
                  <a:pt x="119748" y="90945"/>
                  <a:pt x="42405" y="92011"/>
                  <a:pt x="30671" y="91745"/>
                </a:cubicBezTo>
                <a:cubicBezTo>
                  <a:pt x="22670" y="91478"/>
                  <a:pt x="10668" y="90411"/>
                  <a:pt x="2133" y="88811"/>
                </a:cubicBezTo>
                <a:lnTo>
                  <a:pt x="267" y="92545"/>
                </a:lnTo>
                <a:cubicBezTo>
                  <a:pt x="0" y="93345"/>
                  <a:pt x="267" y="94145"/>
                  <a:pt x="1067" y="94679"/>
                </a:cubicBezTo>
                <a:cubicBezTo>
                  <a:pt x="7468" y="99745"/>
                  <a:pt x="16802" y="104813"/>
                  <a:pt x="26405" y="107479"/>
                </a:cubicBezTo>
                <a:cubicBezTo>
                  <a:pt x="32538" y="105346"/>
                  <a:pt x="45607" y="102946"/>
                  <a:pt x="52273" y="102413"/>
                </a:cubicBezTo>
                <a:cubicBezTo>
                  <a:pt x="58409" y="102146"/>
                  <a:pt x="85077" y="101613"/>
                  <a:pt x="114948" y="101079"/>
                </a:cubicBezTo>
                <a:lnTo>
                  <a:pt x="114948" y="123748"/>
                </a:lnTo>
                <a:cubicBezTo>
                  <a:pt x="114948" y="131750"/>
                  <a:pt x="115215" y="144285"/>
                  <a:pt x="115748" y="153619"/>
                </a:cubicBezTo>
                <a:cubicBezTo>
                  <a:pt x="91746" y="153886"/>
                  <a:pt x="68008" y="154153"/>
                  <a:pt x="61342" y="154153"/>
                </a:cubicBezTo>
                <a:cubicBezTo>
                  <a:pt x="54141" y="154153"/>
                  <a:pt x="44005" y="153352"/>
                  <a:pt x="36272" y="151752"/>
                </a:cubicBezTo>
                <a:lnTo>
                  <a:pt x="34671" y="155219"/>
                </a:lnTo>
                <a:cubicBezTo>
                  <a:pt x="34404" y="156019"/>
                  <a:pt x="34671" y="156819"/>
                  <a:pt x="35471" y="157353"/>
                </a:cubicBezTo>
                <a:cubicBezTo>
                  <a:pt x="41605" y="161887"/>
                  <a:pt x="49873" y="166420"/>
                  <a:pt x="57874" y="168821"/>
                </a:cubicBezTo>
                <a:cubicBezTo>
                  <a:pt x="63209" y="166688"/>
                  <a:pt x="74943" y="164820"/>
                  <a:pt x="80811" y="164554"/>
                </a:cubicBezTo>
                <a:cubicBezTo>
                  <a:pt x="92811" y="163754"/>
                  <a:pt x="152820" y="163220"/>
                  <a:pt x="173890" y="163487"/>
                </a:cubicBezTo>
                <a:lnTo>
                  <a:pt x="173890" y="208559"/>
                </a:lnTo>
                <a:cubicBezTo>
                  <a:pt x="173890" y="218160"/>
                  <a:pt x="174422" y="234162"/>
                  <a:pt x="175222" y="243230"/>
                </a:cubicBezTo>
                <a:lnTo>
                  <a:pt x="185623" y="243230"/>
                </a:lnTo>
                <a:cubicBezTo>
                  <a:pt x="188291" y="233095"/>
                  <a:pt x="190159" y="215494"/>
                  <a:pt x="190159" y="204559"/>
                </a:cubicBezTo>
                <a:lnTo>
                  <a:pt x="190691" y="165353"/>
                </a:lnTo>
                <a:lnTo>
                  <a:pt x="193892" y="157620"/>
                </a:lnTo>
                <a:cubicBezTo>
                  <a:pt x="194425" y="156286"/>
                  <a:pt x="194425" y="155486"/>
                  <a:pt x="193359" y="154686"/>
                </a:cubicBezTo>
                <a:cubicBezTo>
                  <a:pt x="191759" y="153352"/>
                  <a:pt x="186958" y="150151"/>
                  <a:pt x="184290" y="148819"/>
                </a:cubicBezTo>
                <a:cubicBezTo>
                  <a:pt x="183223" y="148285"/>
                  <a:pt x="181356" y="148285"/>
                  <a:pt x="180556" y="148819"/>
                </a:cubicBezTo>
                <a:lnTo>
                  <a:pt x="173622" y="152285"/>
                </a:lnTo>
                <a:cubicBezTo>
                  <a:pt x="166154" y="152552"/>
                  <a:pt x="147752" y="153086"/>
                  <a:pt x="128017" y="153352"/>
                </a:cubicBezTo>
                <a:cubicBezTo>
                  <a:pt x="130150" y="143218"/>
                  <a:pt x="131217" y="129083"/>
                  <a:pt x="131217" y="119749"/>
                </a:cubicBezTo>
                <a:lnTo>
                  <a:pt x="131217" y="100812"/>
                </a:lnTo>
                <a:cubicBezTo>
                  <a:pt x="165621" y="100546"/>
                  <a:pt x="200292" y="100279"/>
                  <a:pt x="209361" y="100279"/>
                </a:cubicBezTo>
                <a:cubicBezTo>
                  <a:pt x="217360" y="100279"/>
                  <a:pt x="232563" y="100812"/>
                  <a:pt x="239497" y="101613"/>
                </a:cubicBezTo>
                <a:cubicBezTo>
                  <a:pt x="241897" y="100546"/>
                  <a:pt x="244832" y="96812"/>
                  <a:pt x="244832" y="92811"/>
                </a:cubicBezTo>
                <a:cubicBezTo>
                  <a:pt x="244832" y="90678"/>
                  <a:pt x="243498" y="89344"/>
                  <a:pt x="241365" y="88811"/>
                </a:cubicBezTo>
                <a:cubicBezTo>
                  <a:pt x="235496" y="86677"/>
                  <a:pt x="221895" y="85344"/>
                  <a:pt x="212561" y="850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9" name="Freeform 259"/>
          <p:cNvSpPr/>
          <p:nvPr/>
        </p:nvSpPr>
        <p:spPr>
          <a:xfrm>
            <a:off x="15358929" y="6802578"/>
            <a:ext cx="209359" cy="255765"/>
          </a:xfrm>
          <a:custGeom>
            <a:avLst/>
            <a:gdLst>
              <a:gd name="connsiteX0" fmla="*/ 56273 w 209359"/>
              <a:gd name="connsiteY0" fmla="*/ 149619 h 255765"/>
              <a:gd name="connsiteX1" fmla="*/ 16801 w 209359"/>
              <a:gd name="connsiteY1" fmla="*/ 107747 h 255765"/>
              <a:gd name="connsiteX2" fmla="*/ 56273 w 209359"/>
              <a:gd name="connsiteY2" fmla="*/ 65608 h 255765"/>
              <a:gd name="connsiteX3" fmla="*/ 96011 w 209359"/>
              <a:gd name="connsiteY3" fmla="*/ 107747 h 255765"/>
              <a:gd name="connsiteX4" fmla="*/ 56273 w 209359"/>
              <a:gd name="connsiteY4" fmla="*/ 149619 h 255765"/>
              <a:gd name="connsiteX6" fmla="*/ 127215 w 209359"/>
              <a:gd name="connsiteY6" fmla="*/ 25870 h 255765"/>
              <a:gd name="connsiteX7" fmla="*/ 146151 w 209359"/>
              <a:gd name="connsiteY7" fmla="*/ 37071 h 255765"/>
              <a:gd name="connsiteX8" fmla="*/ 146151 w 209359"/>
              <a:gd name="connsiteY8" fmla="*/ 99479 h 255765"/>
              <a:gd name="connsiteX9" fmla="*/ 121614 w 209359"/>
              <a:gd name="connsiteY9" fmla="*/ 100279 h 255765"/>
              <a:gd name="connsiteX10" fmla="*/ 111480 w 209359"/>
              <a:gd name="connsiteY10" fmla="*/ 99746 h 255765"/>
              <a:gd name="connsiteX11" fmla="*/ 56273 w 209359"/>
              <a:gd name="connsiteY11" fmla="*/ 53074 h 255765"/>
              <a:gd name="connsiteX12" fmla="*/ 0 w 209359"/>
              <a:gd name="connsiteY12" fmla="*/ 107747 h 255765"/>
              <a:gd name="connsiteX13" fmla="*/ 56273 w 209359"/>
              <a:gd name="connsiteY13" fmla="*/ 162420 h 255765"/>
              <a:gd name="connsiteX14" fmla="*/ 112013 w 209359"/>
              <a:gd name="connsiteY14" fmla="*/ 108814 h 255765"/>
              <a:gd name="connsiteX15" fmla="*/ 118681 w 209359"/>
              <a:gd name="connsiteY15" fmla="*/ 112281 h 255765"/>
              <a:gd name="connsiteX16" fmla="*/ 132817 w 209359"/>
              <a:gd name="connsiteY16" fmla="*/ 109348 h 255765"/>
              <a:gd name="connsiteX17" fmla="*/ 146151 w 209359"/>
              <a:gd name="connsiteY17" fmla="*/ 108814 h 255765"/>
              <a:gd name="connsiteX18" fmla="*/ 146151 w 209359"/>
              <a:gd name="connsiteY18" fmla="*/ 192291 h 255765"/>
              <a:gd name="connsiteX19" fmla="*/ 147486 w 209359"/>
              <a:gd name="connsiteY19" fmla="*/ 236030 h 255765"/>
              <a:gd name="connsiteX20" fmla="*/ 156552 w 209359"/>
              <a:gd name="connsiteY20" fmla="*/ 236030 h 255765"/>
              <a:gd name="connsiteX21" fmla="*/ 161886 w 209359"/>
              <a:gd name="connsiteY21" fmla="*/ 186424 h 255765"/>
              <a:gd name="connsiteX22" fmla="*/ 161886 w 209359"/>
              <a:gd name="connsiteY22" fmla="*/ 40539 h 255765"/>
              <a:gd name="connsiteX23" fmla="*/ 162686 w 209359"/>
              <a:gd name="connsiteY23" fmla="*/ 29337 h 255765"/>
              <a:gd name="connsiteX24" fmla="*/ 159753 w 209359"/>
              <a:gd name="connsiteY24" fmla="*/ 24803 h 255765"/>
              <a:gd name="connsiteX25" fmla="*/ 132017 w 209359"/>
              <a:gd name="connsiteY25" fmla="*/ 18669 h 255765"/>
              <a:gd name="connsiteX26" fmla="*/ 129082 w 209359"/>
              <a:gd name="connsiteY26" fmla="*/ 20269 h 255765"/>
              <a:gd name="connsiteX28" fmla="*/ 171221 w 209359"/>
              <a:gd name="connsiteY28" fmla="*/ 6934 h 255765"/>
              <a:gd name="connsiteX29" fmla="*/ 192291 w 209359"/>
              <a:gd name="connsiteY29" fmla="*/ 19469 h 255765"/>
              <a:gd name="connsiteX30" fmla="*/ 192291 w 209359"/>
              <a:gd name="connsiteY30" fmla="*/ 211760 h 255765"/>
              <a:gd name="connsiteX31" fmla="*/ 193356 w 209359"/>
              <a:gd name="connsiteY31" fmla="*/ 255765 h 255765"/>
              <a:gd name="connsiteX32" fmla="*/ 202958 w 209359"/>
              <a:gd name="connsiteY32" fmla="*/ 255765 h 255765"/>
              <a:gd name="connsiteX33" fmla="*/ 208559 w 209359"/>
              <a:gd name="connsiteY33" fmla="*/ 205625 h 255765"/>
              <a:gd name="connsiteX34" fmla="*/ 208559 w 209359"/>
              <a:gd name="connsiteY34" fmla="*/ 23737 h 255765"/>
              <a:gd name="connsiteX35" fmla="*/ 209091 w 209359"/>
              <a:gd name="connsiteY35" fmla="*/ 11202 h 255765"/>
              <a:gd name="connsiteX36" fmla="*/ 205891 w 209359"/>
              <a:gd name="connsiteY36" fmla="*/ 6135 h 255765"/>
              <a:gd name="connsiteX37" fmla="*/ 175754 w 209359"/>
              <a:gd name="connsiteY37" fmla="*/ 0 h 255765"/>
              <a:gd name="connsiteX38" fmla="*/ 173087 w 209359"/>
              <a:gd name="connsiteY38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09359" h="255765">
                <a:moveTo>
                  <a:pt x="56273" y="149619"/>
                </a:moveTo>
                <a:cubicBezTo>
                  <a:pt x="34137" y="149619"/>
                  <a:pt x="16801" y="134150"/>
                  <a:pt x="16801" y="107747"/>
                </a:cubicBezTo>
                <a:cubicBezTo>
                  <a:pt x="16801" y="81077"/>
                  <a:pt x="34137" y="65608"/>
                  <a:pt x="56273" y="65608"/>
                </a:cubicBezTo>
                <a:cubicBezTo>
                  <a:pt x="78676" y="65608"/>
                  <a:pt x="96011" y="81077"/>
                  <a:pt x="96011" y="107747"/>
                </a:cubicBezTo>
                <a:cubicBezTo>
                  <a:pt x="96011" y="134150"/>
                  <a:pt x="78676" y="149619"/>
                  <a:pt x="56273" y="149619"/>
                </a:cubicBezTo>
                <a:moveTo>
                  <a:pt x="127215" y="25870"/>
                </a:moveTo>
                <a:cubicBezTo>
                  <a:pt x="134950" y="28270"/>
                  <a:pt x="142416" y="32271"/>
                  <a:pt x="146151" y="37071"/>
                </a:cubicBezTo>
                <a:lnTo>
                  <a:pt x="146151" y="99479"/>
                </a:lnTo>
                <a:cubicBezTo>
                  <a:pt x="137350" y="100012"/>
                  <a:pt x="127215" y="100279"/>
                  <a:pt x="121614" y="100279"/>
                </a:cubicBezTo>
                <a:cubicBezTo>
                  <a:pt x="118148" y="100279"/>
                  <a:pt x="114680" y="100012"/>
                  <a:pt x="111480" y="99746"/>
                </a:cubicBezTo>
                <a:cubicBezTo>
                  <a:pt x="108012" y="71475"/>
                  <a:pt x="85610" y="53074"/>
                  <a:pt x="56273" y="53074"/>
                </a:cubicBezTo>
                <a:cubicBezTo>
                  <a:pt x="24002" y="53074"/>
                  <a:pt x="0" y="75209"/>
                  <a:pt x="0" y="107747"/>
                </a:cubicBezTo>
                <a:cubicBezTo>
                  <a:pt x="0" y="140551"/>
                  <a:pt x="24002" y="162420"/>
                  <a:pt x="56273" y="162420"/>
                </a:cubicBezTo>
                <a:cubicBezTo>
                  <a:pt x="88010" y="162420"/>
                  <a:pt x="111480" y="141084"/>
                  <a:pt x="112013" y="108814"/>
                </a:cubicBezTo>
                <a:cubicBezTo>
                  <a:pt x="114148" y="110148"/>
                  <a:pt x="116281" y="111214"/>
                  <a:pt x="118681" y="112281"/>
                </a:cubicBezTo>
                <a:cubicBezTo>
                  <a:pt x="122681" y="110947"/>
                  <a:pt x="128549" y="109613"/>
                  <a:pt x="132817" y="109348"/>
                </a:cubicBezTo>
                <a:cubicBezTo>
                  <a:pt x="135750" y="109081"/>
                  <a:pt x="141084" y="108814"/>
                  <a:pt x="146151" y="108814"/>
                </a:cubicBezTo>
                <a:lnTo>
                  <a:pt x="146151" y="192291"/>
                </a:lnTo>
                <a:cubicBezTo>
                  <a:pt x="146151" y="203492"/>
                  <a:pt x="146417" y="225095"/>
                  <a:pt x="147486" y="236030"/>
                </a:cubicBezTo>
                <a:lnTo>
                  <a:pt x="156552" y="236030"/>
                </a:lnTo>
                <a:cubicBezTo>
                  <a:pt x="160018" y="222428"/>
                  <a:pt x="161886" y="200559"/>
                  <a:pt x="161886" y="186424"/>
                </a:cubicBezTo>
                <a:lnTo>
                  <a:pt x="161886" y="40539"/>
                </a:lnTo>
                <a:lnTo>
                  <a:pt x="162686" y="29337"/>
                </a:lnTo>
                <a:cubicBezTo>
                  <a:pt x="162686" y="26937"/>
                  <a:pt x="161886" y="25603"/>
                  <a:pt x="159753" y="24803"/>
                </a:cubicBezTo>
                <a:cubicBezTo>
                  <a:pt x="153619" y="21869"/>
                  <a:pt x="139750" y="18936"/>
                  <a:pt x="132017" y="18669"/>
                </a:cubicBezTo>
                <a:cubicBezTo>
                  <a:pt x="130149" y="18669"/>
                  <a:pt x="129349" y="19203"/>
                  <a:pt x="129082" y="20269"/>
                </a:cubicBezTo>
                <a:moveTo>
                  <a:pt x="171221" y="6934"/>
                </a:moveTo>
                <a:cubicBezTo>
                  <a:pt x="180022" y="9868"/>
                  <a:pt x="188023" y="14135"/>
                  <a:pt x="192291" y="19469"/>
                </a:cubicBezTo>
                <a:lnTo>
                  <a:pt x="192291" y="211760"/>
                </a:lnTo>
                <a:cubicBezTo>
                  <a:pt x="192291" y="222962"/>
                  <a:pt x="192824" y="245364"/>
                  <a:pt x="193356" y="255765"/>
                </a:cubicBezTo>
                <a:lnTo>
                  <a:pt x="202958" y="255765"/>
                </a:lnTo>
                <a:cubicBezTo>
                  <a:pt x="206425" y="242164"/>
                  <a:pt x="208559" y="220028"/>
                  <a:pt x="208559" y="205625"/>
                </a:cubicBezTo>
                <a:lnTo>
                  <a:pt x="208559" y="23737"/>
                </a:lnTo>
                <a:lnTo>
                  <a:pt x="209091" y="11202"/>
                </a:lnTo>
                <a:cubicBezTo>
                  <a:pt x="209359" y="8801"/>
                  <a:pt x="208559" y="7201"/>
                  <a:pt x="205891" y="6135"/>
                </a:cubicBezTo>
                <a:cubicBezTo>
                  <a:pt x="199492" y="3467"/>
                  <a:pt x="184288" y="267"/>
                  <a:pt x="175754" y="0"/>
                </a:cubicBezTo>
                <a:cubicBezTo>
                  <a:pt x="174154" y="0"/>
                  <a:pt x="173354" y="267"/>
                  <a:pt x="173087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0" name="Freeform 260"/>
          <p:cNvSpPr/>
          <p:nvPr/>
        </p:nvSpPr>
        <p:spPr>
          <a:xfrm>
            <a:off x="15605626" y="6802578"/>
            <a:ext cx="202960" cy="255765"/>
          </a:xfrm>
          <a:custGeom>
            <a:avLst/>
            <a:gdLst>
              <a:gd name="connsiteX0" fmla="*/ 109613 w 202960"/>
              <a:gd name="connsiteY0" fmla="*/ 135484 h 255765"/>
              <a:gd name="connsiteX1" fmla="*/ 78944 w 202960"/>
              <a:gd name="connsiteY1" fmla="*/ 100812 h 255765"/>
              <a:gd name="connsiteX2" fmla="*/ 96813 w 202960"/>
              <a:gd name="connsiteY2" fmla="*/ 55207 h 255765"/>
              <a:gd name="connsiteX3" fmla="*/ 97346 w 202960"/>
              <a:gd name="connsiteY3" fmla="*/ 49873 h 255765"/>
              <a:gd name="connsiteX4" fmla="*/ 94678 w 202960"/>
              <a:gd name="connsiteY4" fmla="*/ 44806 h 255765"/>
              <a:gd name="connsiteX5" fmla="*/ 66675 w 202960"/>
              <a:gd name="connsiteY5" fmla="*/ 34137 h 255765"/>
              <a:gd name="connsiteX6" fmla="*/ 64008 w 202960"/>
              <a:gd name="connsiteY6" fmla="*/ 34938 h 255765"/>
              <a:gd name="connsiteX7" fmla="*/ 61075 w 202960"/>
              <a:gd name="connsiteY7" fmla="*/ 40005 h 255765"/>
              <a:gd name="connsiteX8" fmla="*/ 77609 w 202960"/>
              <a:gd name="connsiteY8" fmla="*/ 54940 h 255765"/>
              <a:gd name="connsiteX9" fmla="*/ 1067 w 202960"/>
              <a:gd name="connsiteY9" fmla="*/ 176823 h 255765"/>
              <a:gd name="connsiteX10" fmla="*/ 533 w 202960"/>
              <a:gd name="connsiteY10" fmla="*/ 179222 h 255765"/>
              <a:gd name="connsiteX11" fmla="*/ 3466 w 202960"/>
              <a:gd name="connsiteY11" fmla="*/ 181622 h 255765"/>
              <a:gd name="connsiteX12" fmla="*/ 5868 w 202960"/>
              <a:gd name="connsiteY12" fmla="*/ 181622 h 255765"/>
              <a:gd name="connsiteX13" fmla="*/ 72543 w 202960"/>
              <a:gd name="connsiteY13" fmla="*/ 111481 h 255765"/>
              <a:gd name="connsiteX14" fmla="*/ 120548 w 202960"/>
              <a:gd name="connsiteY14" fmla="*/ 170421 h 255765"/>
              <a:gd name="connsiteX15" fmla="*/ 126416 w 202960"/>
              <a:gd name="connsiteY15" fmla="*/ 175756 h 255765"/>
              <a:gd name="connsiteX16" fmla="*/ 134951 w 202960"/>
              <a:gd name="connsiteY16" fmla="*/ 172555 h 255765"/>
              <a:gd name="connsiteX17" fmla="*/ 133883 w 202960"/>
              <a:gd name="connsiteY17" fmla="*/ 164554 h 255765"/>
              <a:gd name="connsiteX18" fmla="*/ 122149 w 202960"/>
              <a:gd name="connsiteY18" fmla="*/ 143218 h 255765"/>
              <a:gd name="connsiteX20" fmla="*/ 162953 w 202960"/>
              <a:gd name="connsiteY20" fmla="*/ 6934 h 255765"/>
              <a:gd name="connsiteX21" fmla="*/ 185891 w 202960"/>
              <a:gd name="connsiteY21" fmla="*/ 20269 h 255765"/>
              <a:gd name="connsiteX22" fmla="*/ 185891 w 202960"/>
              <a:gd name="connsiteY22" fmla="*/ 94145 h 255765"/>
              <a:gd name="connsiteX23" fmla="*/ 140818 w 202960"/>
              <a:gd name="connsiteY23" fmla="*/ 95479 h 255765"/>
              <a:gd name="connsiteX24" fmla="*/ 119216 w 202960"/>
              <a:gd name="connsiteY24" fmla="*/ 94145 h 255765"/>
              <a:gd name="connsiteX25" fmla="*/ 117883 w 202960"/>
              <a:gd name="connsiteY25" fmla="*/ 96812 h 255765"/>
              <a:gd name="connsiteX26" fmla="*/ 118683 w 202960"/>
              <a:gd name="connsiteY26" fmla="*/ 99213 h 255765"/>
              <a:gd name="connsiteX27" fmla="*/ 138151 w 202960"/>
              <a:gd name="connsiteY27" fmla="*/ 110414 h 255765"/>
              <a:gd name="connsiteX28" fmla="*/ 155487 w 202960"/>
              <a:gd name="connsiteY28" fmla="*/ 105880 h 255765"/>
              <a:gd name="connsiteX29" fmla="*/ 185891 w 202960"/>
              <a:gd name="connsiteY29" fmla="*/ 104280 h 255765"/>
              <a:gd name="connsiteX30" fmla="*/ 185891 w 202960"/>
              <a:gd name="connsiteY30" fmla="*/ 209093 h 255765"/>
              <a:gd name="connsiteX31" fmla="*/ 187223 w 202960"/>
              <a:gd name="connsiteY31" fmla="*/ 255765 h 255765"/>
              <a:gd name="connsiteX32" fmla="*/ 196825 w 202960"/>
              <a:gd name="connsiteY32" fmla="*/ 255765 h 255765"/>
              <a:gd name="connsiteX33" fmla="*/ 202426 w 202960"/>
              <a:gd name="connsiteY33" fmla="*/ 202959 h 255765"/>
              <a:gd name="connsiteX34" fmla="*/ 202426 w 202960"/>
              <a:gd name="connsiteY34" fmla="*/ 25070 h 255765"/>
              <a:gd name="connsiteX35" fmla="*/ 202960 w 202960"/>
              <a:gd name="connsiteY35" fmla="*/ 11468 h 255765"/>
              <a:gd name="connsiteX36" fmla="*/ 199758 w 202960"/>
              <a:gd name="connsiteY36" fmla="*/ 6400 h 255765"/>
              <a:gd name="connsiteX37" fmla="*/ 167489 w 202960"/>
              <a:gd name="connsiteY37" fmla="*/ 0 h 255765"/>
              <a:gd name="connsiteX38" fmla="*/ 164821 w 202960"/>
              <a:gd name="connsiteY38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02960" h="255765">
                <a:moveTo>
                  <a:pt x="109613" y="135484"/>
                </a:moveTo>
                <a:lnTo>
                  <a:pt x="78944" y="100812"/>
                </a:lnTo>
                <a:cubicBezTo>
                  <a:pt x="87478" y="85611"/>
                  <a:pt x="93611" y="70142"/>
                  <a:pt x="96813" y="55207"/>
                </a:cubicBezTo>
                <a:cubicBezTo>
                  <a:pt x="97078" y="53873"/>
                  <a:pt x="97346" y="51473"/>
                  <a:pt x="97346" y="49873"/>
                </a:cubicBezTo>
                <a:cubicBezTo>
                  <a:pt x="97346" y="47740"/>
                  <a:pt x="96546" y="45872"/>
                  <a:pt x="94678" y="44806"/>
                </a:cubicBezTo>
                <a:cubicBezTo>
                  <a:pt x="89612" y="41339"/>
                  <a:pt x="75743" y="36005"/>
                  <a:pt x="66675" y="34137"/>
                </a:cubicBezTo>
                <a:cubicBezTo>
                  <a:pt x="65342" y="33872"/>
                  <a:pt x="64540" y="34137"/>
                  <a:pt x="64008" y="34938"/>
                </a:cubicBezTo>
                <a:lnTo>
                  <a:pt x="61075" y="40005"/>
                </a:lnTo>
                <a:cubicBezTo>
                  <a:pt x="68008" y="44006"/>
                  <a:pt x="75209" y="50140"/>
                  <a:pt x="77609" y="54940"/>
                </a:cubicBezTo>
                <a:cubicBezTo>
                  <a:pt x="68276" y="93612"/>
                  <a:pt x="39472" y="140284"/>
                  <a:pt x="1067" y="176823"/>
                </a:cubicBezTo>
                <a:cubicBezTo>
                  <a:pt x="0" y="178156"/>
                  <a:pt x="0" y="178689"/>
                  <a:pt x="533" y="179222"/>
                </a:cubicBezTo>
                <a:lnTo>
                  <a:pt x="3466" y="181622"/>
                </a:lnTo>
                <a:cubicBezTo>
                  <a:pt x="4266" y="182156"/>
                  <a:pt x="5068" y="182156"/>
                  <a:pt x="5868" y="181622"/>
                </a:cubicBezTo>
                <a:cubicBezTo>
                  <a:pt x="33604" y="160820"/>
                  <a:pt x="56274" y="136551"/>
                  <a:pt x="72543" y="111481"/>
                </a:cubicBezTo>
                <a:lnTo>
                  <a:pt x="120548" y="170421"/>
                </a:lnTo>
                <a:cubicBezTo>
                  <a:pt x="122682" y="172555"/>
                  <a:pt x="125082" y="175222"/>
                  <a:pt x="126416" y="175756"/>
                </a:cubicBezTo>
                <a:cubicBezTo>
                  <a:pt x="128815" y="176556"/>
                  <a:pt x="133350" y="175222"/>
                  <a:pt x="134951" y="172555"/>
                </a:cubicBezTo>
                <a:cubicBezTo>
                  <a:pt x="135751" y="170688"/>
                  <a:pt x="135217" y="168288"/>
                  <a:pt x="133883" y="164554"/>
                </a:cubicBezTo>
                <a:cubicBezTo>
                  <a:pt x="131750" y="159487"/>
                  <a:pt x="126416" y="149619"/>
                  <a:pt x="122149" y="143218"/>
                </a:cubicBezTo>
                <a:moveTo>
                  <a:pt x="162953" y="6934"/>
                </a:moveTo>
                <a:cubicBezTo>
                  <a:pt x="172555" y="10135"/>
                  <a:pt x="181090" y="14669"/>
                  <a:pt x="185891" y="20269"/>
                </a:cubicBezTo>
                <a:lnTo>
                  <a:pt x="185891" y="94145"/>
                </a:lnTo>
                <a:cubicBezTo>
                  <a:pt x="172822" y="94679"/>
                  <a:pt x="150152" y="95479"/>
                  <a:pt x="140818" y="95479"/>
                </a:cubicBezTo>
                <a:cubicBezTo>
                  <a:pt x="134152" y="95479"/>
                  <a:pt x="125882" y="94945"/>
                  <a:pt x="119216" y="94145"/>
                </a:cubicBezTo>
                <a:lnTo>
                  <a:pt x="117883" y="96812"/>
                </a:lnTo>
                <a:cubicBezTo>
                  <a:pt x="117348" y="97879"/>
                  <a:pt x="117883" y="98413"/>
                  <a:pt x="118683" y="99213"/>
                </a:cubicBezTo>
                <a:cubicBezTo>
                  <a:pt x="124016" y="103213"/>
                  <a:pt x="130683" y="107480"/>
                  <a:pt x="138151" y="110414"/>
                </a:cubicBezTo>
                <a:cubicBezTo>
                  <a:pt x="143218" y="108014"/>
                  <a:pt x="150420" y="106413"/>
                  <a:pt x="155487" y="105880"/>
                </a:cubicBezTo>
                <a:cubicBezTo>
                  <a:pt x="161620" y="105080"/>
                  <a:pt x="176288" y="104546"/>
                  <a:pt x="185891" y="104280"/>
                </a:cubicBezTo>
                <a:lnTo>
                  <a:pt x="185891" y="209093"/>
                </a:lnTo>
                <a:cubicBezTo>
                  <a:pt x="185891" y="220561"/>
                  <a:pt x="186423" y="244297"/>
                  <a:pt x="187223" y="255765"/>
                </a:cubicBezTo>
                <a:lnTo>
                  <a:pt x="196825" y="255765"/>
                </a:lnTo>
                <a:cubicBezTo>
                  <a:pt x="200292" y="241097"/>
                  <a:pt x="202426" y="217894"/>
                  <a:pt x="202426" y="202959"/>
                </a:cubicBezTo>
                <a:lnTo>
                  <a:pt x="202426" y="25070"/>
                </a:lnTo>
                <a:lnTo>
                  <a:pt x="202960" y="11468"/>
                </a:lnTo>
                <a:cubicBezTo>
                  <a:pt x="202960" y="9068"/>
                  <a:pt x="202158" y="7201"/>
                  <a:pt x="199758" y="6400"/>
                </a:cubicBezTo>
                <a:cubicBezTo>
                  <a:pt x="192557" y="3734"/>
                  <a:pt x="176555" y="267"/>
                  <a:pt x="167489" y="0"/>
                </a:cubicBezTo>
                <a:cubicBezTo>
                  <a:pt x="165621" y="0"/>
                  <a:pt x="165088" y="267"/>
                  <a:pt x="164821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1" name="Freeform 261"/>
          <p:cNvSpPr/>
          <p:nvPr/>
        </p:nvSpPr>
        <p:spPr>
          <a:xfrm>
            <a:off x="15848056" y="6819647"/>
            <a:ext cx="244830" cy="225362"/>
          </a:xfrm>
          <a:custGeom>
            <a:avLst/>
            <a:gdLst>
              <a:gd name="connsiteX0" fmla="*/ 203226 w 244830"/>
              <a:gd name="connsiteY0" fmla="*/ 114147 h 225362"/>
              <a:gd name="connsiteX1" fmla="*/ 30671 w 244830"/>
              <a:gd name="connsiteY1" fmla="*/ 116815 h 225362"/>
              <a:gd name="connsiteX2" fmla="*/ 2133 w 244830"/>
              <a:gd name="connsiteY2" fmla="*/ 114147 h 225362"/>
              <a:gd name="connsiteX3" fmla="*/ 267 w 244830"/>
              <a:gd name="connsiteY3" fmla="*/ 117615 h 225362"/>
              <a:gd name="connsiteX4" fmla="*/ 1067 w 244830"/>
              <a:gd name="connsiteY4" fmla="*/ 119749 h 225362"/>
              <a:gd name="connsiteX5" fmla="*/ 26403 w 244830"/>
              <a:gd name="connsiteY5" fmla="*/ 132550 h 225362"/>
              <a:gd name="connsiteX6" fmla="*/ 52273 w 244830"/>
              <a:gd name="connsiteY6" fmla="*/ 127483 h 225362"/>
              <a:gd name="connsiteX7" fmla="*/ 209359 w 244830"/>
              <a:gd name="connsiteY7" fmla="*/ 125350 h 225362"/>
              <a:gd name="connsiteX8" fmla="*/ 239497 w 244830"/>
              <a:gd name="connsiteY8" fmla="*/ 126683 h 225362"/>
              <a:gd name="connsiteX9" fmla="*/ 244830 w 244830"/>
              <a:gd name="connsiteY9" fmla="*/ 117882 h 225362"/>
              <a:gd name="connsiteX10" fmla="*/ 241365 w 244830"/>
              <a:gd name="connsiteY10" fmla="*/ 113881 h 225362"/>
              <a:gd name="connsiteX11" fmla="*/ 212561 w 244830"/>
              <a:gd name="connsiteY11" fmla="*/ 110148 h 225362"/>
              <a:gd name="connsiteX13" fmla="*/ 169889 w 244830"/>
              <a:gd name="connsiteY13" fmla="*/ 214427 h 225362"/>
              <a:gd name="connsiteX14" fmla="*/ 84277 w 244830"/>
              <a:gd name="connsiteY14" fmla="*/ 215227 h 225362"/>
              <a:gd name="connsiteX15" fmla="*/ 77611 w 244830"/>
              <a:gd name="connsiteY15" fmla="*/ 208293 h 225362"/>
              <a:gd name="connsiteX16" fmla="*/ 77611 w 244830"/>
              <a:gd name="connsiteY16" fmla="*/ 175489 h 225362"/>
              <a:gd name="connsiteX17" fmla="*/ 78143 w 244830"/>
              <a:gd name="connsiteY17" fmla="*/ 164021 h 225362"/>
              <a:gd name="connsiteX18" fmla="*/ 74409 w 244830"/>
              <a:gd name="connsiteY18" fmla="*/ 159220 h 225362"/>
              <a:gd name="connsiteX19" fmla="*/ 45607 w 244830"/>
              <a:gd name="connsiteY19" fmla="*/ 156820 h 225362"/>
              <a:gd name="connsiteX20" fmla="*/ 42940 w 244830"/>
              <a:gd name="connsiteY20" fmla="*/ 158420 h 225362"/>
              <a:gd name="connsiteX21" fmla="*/ 41872 w 244830"/>
              <a:gd name="connsiteY21" fmla="*/ 163754 h 225362"/>
              <a:gd name="connsiteX22" fmla="*/ 60542 w 244830"/>
              <a:gd name="connsiteY22" fmla="*/ 171221 h 225362"/>
              <a:gd name="connsiteX23" fmla="*/ 60542 w 244830"/>
              <a:gd name="connsiteY23" fmla="*/ 205093 h 225362"/>
              <a:gd name="connsiteX24" fmla="*/ 82944 w 244830"/>
              <a:gd name="connsiteY24" fmla="*/ 225362 h 225362"/>
              <a:gd name="connsiteX25" fmla="*/ 199492 w 244830"/>
              <a:gd name="connsiteY25" fmla="*/ 224828 h 225362"/>
              <a:gd name="connsiteX26" fmla="*/ 202692 w 244830"/>
              <a:gd name="connsiteY26" fmla="*/ 223495 h 225362"/>
              <a:gd name="connsiteX27" fmla="*/ 205360 w 244830"/>
              <a:gd name="connsiteY27" fmla="*/ 215227 h 225362"/>
              <a:gd name="connsiteX28" fmla="*/ 202158 w 244830"/>
              <a:gd name="connsiteY28" fmla="*/ 211760 h 225362"/>
              <a:gd name="connsiteX29" fmla="*/ 177890 w 244830"/>
              <a:gd name="connsiteY29" fmla="*/ 209893 h 225362"/>
              <a:gd name="connsiteX31" fmla="*/ 56541 w 244830"/>
              <a:gd name="connsiteY31" fmla="*/ 60008 h 225362"/>
              <a:gd name="connsiteX32" fmla="*/ 79211 w 244830"/>
              <a:gd name="connsiteY32" fmla="*/ 80810 h 225362"/>
              <a:gd name="connsiteX33" fmla="*/ 200292 w 244830"/>
              <a:gd name="connsiteY33" fmla="*/ 79210 h 225362"/>
              <a:gd name="connsiteX34" fmla="*/ 203491 w 244830"/>
              <a:gd name="connsiteY34" fmla="*/ 77877 h 225362"/>
              <a:gd name="connsiteX35" fmla="*/ 205893 w 244830"/>
              <a:gd name="connsiteY35" fmla="*/ 69876 h 225362"/>
              <a:gd name="connsiteX36" fmla="*/ 202692 w 244830"/>
              <a:gd name="connsiteY36" fmla="*/ 66409 h 225362"/>
              <a:gd name="connsiteX37" fmla="*/ 178423 w 244830"/>
              <a:gd name="connsiteY37" fmla="*/ 64541 h 225362"/>
              <a:gd name="connsiteX38" fmla="*/ 170422 w 244830"/>
              <a:gd name="connsiteY38" fmla="*/ 68809 h 225362"/>
              <a:gd name="connsiteX39" fmla="*/ 80544 w 244830"/>
              <a:gd name="connsiteY39" fmla="*/ 70409 h 225362"/>
              <a:gd name="connsiteX40" fmla="*/ 73609 w 244830"/>
              <a:gd name="connsiteY40" fmla="*/ 63209 h 225362"/>
              <a:gd name="connsiteX41" fmla="*/ 73609 w 244830"/>
              <a:gd name="connsiteY41" fmla="*/ 18669 h 225362"/>
              <a:gd name="connsiteX42" fmla="*/ 74143 w 244830"/>
              <a:gd name="connsiteY42" fmla="*/ 7201 h 225362"/>
              <a:gd name="connsiteX43" fmla="*/ 70410 w 244830"/>
              <a:gd name="connsiteY43" fmla="*/ 2401 h 225362"/>
              <a:gd name="connsiteX44" fmla="*/ 42672 w 244830"/>
              <a:gd name="connsiteY44" fmla="*/ 0 h 225362"/>
              <a:gd name="connsiteX45" fmla="*/ 40005 w 244830"/>
              <a:gd name="connsiteY45" fmla="*/ 1601 h 225362"/>
              <a:gd name="connsiteX46" fmla="*/ 38672 w 244830"/>
              <a:gd name="connsiteY46" fmla="*/ 6934 h 225362"/>
              <a:gd name="connsiteX47" fmla="*/ 56541 w 244830"/>
              <a:gd name="connsiteY47" fmla="*/ 14402 h 225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4830" h="225362">
                <a:moveTo>
                  <a:pt x="203226" y="114147"/>
                </a:moveTo>
                <a:cubicBezTo>
                  <a:pt x="184823" y="115215"/>
                  <a:pt x="46673" y="117081"/>
                  <a:pt x="30671" y="116815"/>
                </a:cubicBezTo>
                <a:cubicBezTo>
                  <a:pt x="22670" y="116815"/>
                  <a:pt x="10668" y="115748"/>
                  <a:pt x="2133" y="114147"/>
                </a:cubicBezTo>
                <a:lnTo>
                  <a:pt x="267" y="117615"/>
                </a:lnTo>
                <a:cubicBezTo>
                  <a:pt x="0" y="118415"/>
                  <a:pt x="267" y="119215"/>
                  <a:pt x="1067" y="119749"/>
                </a:cubicBezTo>
                <a:cubicBezTo>
                  <a:pt x="7468" y="124816"/>
                  <a:pt x="16802" y="129884"/>
                  <a:pt x="26403" y="132550"/>
                </a:cubicBezTo>
                <a:cubicBezTo>
                  <a:pt x="32538" y="130416"/>
                  <a:pt x="45607" y="128016"/>
                  <a:pt x="52273" y="127483"/>
                </a:cubicBezTo>
                <a:cubicBezTo>
                  <a:pt x="66142" y="126683"/>
                  <a:pt x="190691" y="125082"/>
                  <a:pt x="209359" y="125350"/>
                </a:cubicBezTo>
                <a:cubicBezTo>
                  <a:pt x="217360" y="125350"/>
                  <a:pt x="232563" y="125882"/>
                  <a:pt x="239497" y="126683"/>
                </a:cubicBezTo>
                <a:cubicBezTo>
                  <a:pt x="241897" y="125616"/>
                  <a:pt x="244830" y="121882"/>
                  <a:pt x="244830" y="117882"/>
                </a:cubicBezTo>
                <a:cubicBezTo>
                  <a:pt x="244830" y="115748"/>
                  <a:pt x="243498" y="114415"/>
                  <a:pt x="241365" y="113881"/>
                </a:cubicBezTo>
                <a:cubicBezTo>
                  <a:pt x="235496" y="112014"/>
                  <a:pt x="221895" y="110414"/>
                  <a:pt x="212561" y="110148"/>
                </a:cubicBezTo>
                <a:moveTo>
                  <a:pt x="169889" y="214427"/>
                </a:moveTo>
                <a:cubicBezTo>
                  <a:pt x="153620" y="215227"/>
                  <a:pt x="102414" y="215494"/>
                  <a:pt x="84277" y="215227"/>
                </a:cubicBezTo>
                <a:cubicBezTo>
                  <a:pt x="79211" y="215227"/>
                  <a:pt x="77611" y="213093"/>
                  <a:pt x="77611" y="208293"/>
                </a:cubicBezTo>
                <a:lnTo>
                  <a:pt x="77611" y="175489"/>
                </a:lnTo>
                <a:lnTo>
                  <a:pt x="78143" y="164021"/>
                </a:lnTo>
                <a:cubicBezTo>
                  <a:pt x="78143" y="161087"/>
                  <a:pt x="76811" y="159754"/>
                  <a:pt x="74409" y="159220"/>
                </a:cubicBezTo>
                <a:cubicBezTo>
                  <a:pt x="68008" y="157887"/>
                  <a:pt x="53608" y="156820"/>
                  <a:pt x="45607" y="156820"/>
                </a:cubicBezTo>
                <a:cubicBezTo>
                  <a:pt x="43740" y="156820"/>
                  <a:pt x="43205" y="157353"/>
                  <a:pt x="42940" y="158420"/>
                </a:cubicBezTo>
                <a:lnTo>
                  <a:pt x="41872" y="163754"/>
                </a:lnTo>
                <a:cubicBezTo>
                  <a:pt x="48806" y="165354"/>
                  <a:pt x="56007" y="168022"/>
                  <a:pt x="60542" y="171221"/>
                </a:cubicBezTo>
                <a:lnTo>
                  <a:pt x="60542" y="205093"/>
                </a:lnTo>
                <a:cubicBezTo>
                  <a:pt x="60542" y="219494"/>
                  <a:pt x="66142" y="225362"/>
                  <a:pt x="82944" y="225362"/>
                </a:cubicBezTo>
                <a:lnTo>
                  <a:pt x="199492" y="224828"/>
                </a:lnTo>
                <a:cubicBezTo>
                  <a:pt x="201092" y="224828"/>
                  <a:pt x="201892" y="224562"/>
                  <a:pt x="202692" y="223495"/>
                </a:cubicBezTo>
                <a:cubicBezTo>
                  <a:pt x="204026" y="222428"/>
                  <a:pt x="205360" y="219494"/>
                  <a:pt x="205360" y="215227"/>
                </a:cubicBezTo>
                <a:cubicBezTo>
                  <a:pt x="205360" y="213360"/>
                  <a:pt x="204026" y="212293"/>
                  <a:pt x="202158" y="211760"/>
                </a:cubicBezTo>
                <a:cubicBezTo>
                  <a:pt x="197358" y="210693"/>
                  <a:pt x="185623" y="209893"/>
                  <a:pt x="177890" y="209893"/>
                </a:cubicBezTo>
                <a:moveTo>
                  <a:pt x="56541" y="60008"/>
                </a:moveTo>
                <a:cubicBezTo>
                  <a:pt x="56541" y="73876"/>
                  <a:pt x="63209" y="81077"/>
                  <a:pt x="79211" y="80810"/>
                </a:cubicBezTo>
                <a:lnTo>
                  <a:pt x="200292" y="79210"/>
                </a:lnTo>
                <a:cubicBezTo>
                  <a:pt x="201625" y="79210"/>
                  <a:pt x="202692" y="78677"/>
                  <a:pt x="203491" y="77877"/>
                </a:cubicBezTo>
                <a:cubicBezTo>
                  <a:pt x="204826" y="77077"/>
                  <a:pt x="205893" y="74143"/>
                  <a:pt x="205893" y="69876"/>
                </a:cubicBezTo>
                <a:cubicBezTo>
                  <a:pt x="205893" y="67742"/>
                  <a:pt x="204560" y="66675"/>
                  <a:pt x="202692" y="66409"/>
                </a:cubicBezTo>
                <a:cubicBezTo>
                  <a:pt x="197892" y="65342"/>
                  <a:pt x="186158" y="64541"/>
                  <a:pt x="178423" y="64541"/>
                </a:cubicBezTo>
                <a:lnTo>
                  <a:pt x="170422" y="68809"/>
                </a:lnTo>
                <a:cubicBezTo>
                  <a:pt x="153885" y="69876"/>
                  <a:pt x="99213" y="70676"/>
                  <a:pt x="80544" y="70409"/>
                </a:cubicBezTo>
                <a:cubicBezTo>
                  <a:pt x="75209" y="70409"/>
                  <a:pt x="73609" y="68542"/>
                  <a:pt x="73609" y="63209"/>
                </a:cubicBezTo>
                <a:lnTo>
                  <a:pt x="73609" y="18669"/>
                </a:lnTo>
                <a:lnTo>
                  <a:pt x="74143" y="7201"/>
                </a:lnTo>
                <a:cubicBezTo>
                  <a:pt x="74143" y="4534"/>
                  <a:pt x="72810" y="2934"/>
                  <a:pt x="70410" y="2401"/>
                </a:cubicBezTo>
                <a:cubicBezTo>
                  <a:pt x="64275" y="1067"/>
                  <a:pt x="50406" y="0"/>
                  <a:pt x="42672" y="0"/>
                </a:cubicBezTo>
                <a:cubicBezTo>
                  <a:pt x="40805" y="0"/>
                  <a:pt x="40272" y="534"/>
                  <a:pt x="40005" y="1601"/>
                </a:cubicBezTo>
                <a:lnTo>
                  <a:pt x="38672" y="6934"/>
                </a:lnTo>
                <a:cubicBezTo>
                  <a:pt x="45607" y="8534"/>
                  <a:pt x="52273" y="10935"/>
                  <a:pt x="56541" y="144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2" name="Freeform 262"/>
          <p:cNvSpPr/>
          <p:nvPr/>
        </p:nvSpPr>
        <p:spPr>
          <a:xfrm>
            <a:off x="16166209" y="6802578"/>
            <a:ext cx="241364" cy="253898"/>
          </a:xfrm>
          <a:custGeom>
            <a:avLst/>
            <a:gdLst>
              <a:gd name="connsiteX0" fmla="*/ 205893 w 241364"/>
              <a:gd name="connsiteY0" fmla="*/ 82677 h 253898"/>
              <a:gd name="connsiteX1" fmla="*/ 186158 w 241364"/>
              <a:gd name="connsiteY1" fmla="*/ 83478 h 253898"/>
              <a:gd name="connsiteX2" fmla="*/ 186158 w 241364"/>
              <a:gd name="connsiteY2" fmla="*/ 25070 h 253898"/>
              <a:gd name="connsiteX3" fmla="*/ 186689 w 241364"/>
              <a:gd name="connsiteY3" fmla="*/ 11468 h 253898"/>
              <a:gd name="connsiteX4" fmla="*/ 183756 w 241364"/>
              <a:gd name="connsiteY4" fmla="*/ 6400 h 253898"/>
              <a:gd name="connsiteX5" fmla="*/ 151487 w 241364"/>
              <a:gd name="connsiteY5" fmla="*/ 0 h 253898"/>
              <a:gd name="connsiteX6" fmla="*/ 148819 w 241364"/>
              <a:gd name="connsiteY6" fmla="*/ 1334 h 253898"/>
              <a:gd name="connsiteX7" fmla="*/ 146951 w 241364"/>
              <a:gd name="connsiteY7" fmla="*/ 7201 h 253898"/>
              <a:gd name="connsiteX8" fmla="*/ 169889 w 241364"/>
              <a:gd name="connsiteY8" fmla="*/ 20269 h 253898"/>
              <a:gd name="connsiteX9" fmla="*/ 169889 w 241364"/>
              <a:gd name="connsiteY9" fmla="*/ 106147 h 253898"/>
              <a:gd name="connsiteX10" fmla="*/ 170955 w 241364"/>
              <a:gd name="connsiteY10" fmla="*/ 142418 h 253898"/>
              <a:gd name="connsiteX11" fmla="*/ 180823 w 241364"/>
              <a:gd name="connsiteY11" fmla="*/ 142418 h 253898"/>
              <a:gd name="connsiteX12" fmla="*/ 186158 w 241364"/>
              <a:gd name="connsiteY12" fmla="*/ 100279 h 253898"/>
              <a:gd name="connsiteX13" fmla="*/ 186158 w 241364"/>
              <a:gd name="connsiteY13" fmla="*/ 93345 h 253898"/>
              <a:gd name="connsiteX14" fmla="*/ 233631 w 241364"/>
              <a:gd name="connsiteY14" fmla="*/ 92812 h 253898"/>
              <a:gd name="connsiteX15" fmla="*/ 238164 w 241364"/>
              <a:gd name="connsiteY15" fmla="*/ 91745 h 253898"/>
              <a:gd name="connsiteX16" fmla="*/ 241364 w 241364"/>
              <a:gd name="connsiteY16" fmla="*/ 83210 h 253898"/>
              <a:gd name="connsiteX17" fmla="*/ 237897 w 241364"/>
              <a:gd name="connsiteY17" fmla="*/ 79210 h 253898"/>
              <a:gd name="connsiteX18" fmla="*/ 214427 w 241364"/>
              <a:gd name="connsiteY18" fmla="*/ 77877 h 253898"/>
              <a:gd name="connsiteX20" fmla="*/ 182956 w 241364"/>
              <a:gd name="connsiteY20" fmla="*/ 234429 h 253898"/>
              <a:gd name="connsiteX21" fmla="*/ 185358 w 241364"/>
              <a:gd name="connsiteY21" fmla="*/ 212027 h 253898"/>
              <a:gd name="connsiteX22" fmla="*/ 185358 w 241364"/>
              <a:gd name="connsiteY22" fmla="*/ 165088 h 253898"/>
              <a:gd name="connsiteX23" fmla="*/ 186158 w 241364"/>
              <a:gd name="connsiteY23" fmla="*/ 154953 h 253898"/>
              <a:gd name="connsiteX24" fmla="*/ 183490 w 241364"/>
              <a:gd name="connsiteY24" fmla="*/ 151219 h 253898"/>
              <a:gd name="connsiteX25" fmla="*/ 155487 w 241364"/>
              <a:gd name="connsiteY25" fmla="*/ 145885 h 253898"/>
              <a:gd name="connsiteX26" fmla="*/ 152820 w 241364"/>
              <a:gd name="connsiteY26" fmla="*/ 146952 h 253898"/>
              <a:gd name="connsiteX27" fmla="*/ 150687 w 241364"/>
              <a:gd name="connsiteY27" fmla="*/ 152819 h 253898"/>
              <a:gd name="connsiteX28" fmla="*/ 168821 w 241364"/>
              <a:gd name="connsiteY28" fmla="*/ 162154 h 253898"/>
              <a:gd name="connsiteX29" fmla="*/ 168821 w 241364"/>
              <a:gd name="connsiteY29" fmla="*/ 189357 h 253898"/>
              <a:gd name="connsiteX30" fmla="*/ 81877 w 241364"/>
              <a:gd name="connsiteY30" fmla="*/ 189891 h 253898"/>
              <a:gd name="connsiteX31" fmla="*/ 82144 w 241364"/>
              <a:gd name="connsiteY31" fmla="*/ 173355 h 253898"/>
              <a:gd name="connsiteX32" fmla="*/ 82410 w 241364"/>
              <a:gd name="connsiteY32" fmla="*/ 162954 h 253898"/>
              <a:gd name="connsiteX33" fmla="*/ 80011 w 241364"/>
              <a:gd name="connsiteY33" fmla="*/ 159220 h 253898"/>
              <a:gd name="connsiteX34" fmla="*/ 52808 w 241364"/>
              <a:gd name="connsiteY34" fmla="*/ 155753 h 253898"/>
              <a:gd name="connsiteX35" fmla="*/ 49874 w 241364"/>
              <a:gd name="connsiteY35" fmla="*/ 157087 h 253898"/>
              <a:gd name="connsiteX36" fmla="*/ 48273 w 241364"/>
              <a:gd name="connsiteY36" fmla="*/ 162687 h 253898"/>
              <a:gd name="connsiteX37" fmla="*/ 64808 w 241364"/>
              <a:gd name="connsiteY37" fmla="*/ 170688 h 253898"/>
              <a:gd name="connsiteX38" fmla="*/ 66675 w 241364"/>
              <a:gd name="connsiteY38" fmla="*/ 240297 h 253898"/>
              <a:gd name="connsiteX39" fmla="*/ 68543 w 241364"/>
              <a:gd name="connsiteY39" fmla="*/ 253898 h 253898"/>
              <a:gd name="connsiteX40" fmla="*/ 77343 w 241364"/>
              <a:gd name="connsiteY40" fmla="*/ 253898 h 253898"/>
              <a:gd name="connsiteX41" fmla="*/ 80811 w 241364"/>
              <a:gd name="connsiteY41" fmla="*/ 245897 h 253898"/>
              <a:gd name="connsiteX42" fmla="*/ 187758 w 241364"/>
              <a:gd name="connsiteY42" fmla="*/ 245364 h 253898"/>
              <a:gd name="connsiteX43" fmla="*/ 189891 w 241364"/>
              <a:gd name="connsiteY43" fmla="*/ 238963 h 253898"/>
              <a:gd name="connsiteX44" fmla="*/ 188024 w 241364"/>
              <a:gd name="connsiteY44" fmla="*/ 236296 h 253898"/>
              <a:gd name="connsiteX46" fmla="*/ 168821 w 241364"/>
              <a:gd name="connsiteY46" fmla="*/ 199758 h 253898"/>
              <a:gd name="connsiteX47" fmla="*/ 168821 w 241364"/>
              <a:gd name="connsiteY47" fmla="*/ 234697 h 253898"/>
              <a:gd name="connsiteX48" fmla="*/ 81611 w 241364"/>
              <a:gd name="connsiteY48" fmla="*/ 235229 h 253898"/>
              <a:gd name="connsiteX49" fmla="*/ 81877 w 241364"/>
              <a:gd name="connsiteY49" fmla="*/ 200292 h 253898"/>
              <a:gd name="connsiteX51" fmla="*/ 121882 w 241364"/>
              <a:gd name="connsiteY51" fmla="*/ 119482 h 253898"/>
              <a:gd name="connsiteX52" fmla="*/ 124549 w 241364"/>
              <a:gd name="connsiteY52" fmla="*/ 95745 h 253898"/>
              <a:gd name="connsiteX53" fmla="*/ 125349 w 241364"/>
              <a:gd name="connsiteY53" fmla="*/ 36005 h 253898"/>
              <a:gd name="connsiteX54" fmla="*/ 125882 w 241364"/>
              <a:gd name="connsiteY54" fmla="*/ 25870 h 253898"/>
              <a:gd name="connsiteX55" fmla="*/ 123216 w 241364"/>
              <a:gd name="connsiteY55" fmla="*/ 21869 h 253898"/>
              <a:gd name="connsiteX56" fmla="*/ 97079 w 241364"/>
              <a:gd name="connsiteY56" fmla="*/ 16535 h 253898"/>
              <a:gd name="connsiteX57" fmla="*/ 94411 w 241364"/>
              <a:gd name="connsiteY57" fmla="*/ 17603 h 253898"/>
              <a:gd name="connsiteX58" fmla="*/ 92545 w 241364"/>
              <a:gd name="connsiteY58" fmla="*/ 23203 h 253898"/>
              <a:gd name="connsiteX59" fmla="*/ 108547 w 241364"/>
              <a:gd name="connsiteY59" fmla="*/ 33604 h 253898"/>
              <a:gd name="connsiteX60" fmla="*/ 108547 w 241364"/>
              <a:gd name="connsiteY60" fmla="*/ 66408 h 253898"/>
              <a:gd name="connsiteX61" fmla="*/ 33871 w 241364"/>
              <a:gd name="connsiteY61" fmla="*/ 67475 h 253898"/>
              <a:gd name="connsiteX62" fmla="*/ 33871 w 241364"/>
              <a:gd name="connsiteY62" fmla="*/ 47206 h 253898"/>
              <a:gd name="connsiteX63" fmla="*/ 34137 w 241364"/>
              <a:gd name="connsiteY63" fmla="*/ 36271 h 253898"/>
              <a:gd name="connsiteX64" fmla="*/ 31738 w 241364"/>
              <a:gd name="connsiteY64" fmla="*/ 32538 h 253898"/>
              <a:gd name="connsiteX65" fmla="*/ 4535 w 241364"/>
              <a:gd name="connsiteY65" fmla="*/ 29337 h 253898"/>
              <a:gd name="connsiteX66" fmla="*/ 1601 w 241364"/>
              <a:gd name="connsiteY66" fmla="*/ 30404 h 253898"/>
              <a:gd name="connsiteX67" fmla="*/ 0 w 241364"/>
              <a:gd name="connsiteY67" fmla="*/ 36271 h 253898"/>
              <a:gd name="connsiteX68" fmla="*/ 16802 w 241364"/>
              <a:gd name="connsiteY68" fmla="*/ 44539 h 253898"/>
              <a:gd name="connsiteX69" fmla="*/ 18402 w 241364"/>
              <a:gd name="connsiteY69" fmla="*/ 126682 h 253898"/>
              <a:gd name="connsiteX70" fmla="*/ 20270 w 241364"/>
              <a:gd name="connsiteY70" fmla="*/ 141351 h 253898"/>
              <a:gd name="connsiteX71" fmla="*/ 29338 w 241364"/>
              <a:gd name="connsiteY71" fmla="*/ 141351 h 253898"/>
              <a:gd name="connsiteX72" fmla="*/ 33071 w 241364"/>
              <a:gd name="connsiteY72" fmla="*/ 130683 h 253898"/>
              <a:gd name="connsiteX73" fmla="*/ 127217 w 241364"/>
              <a:gd name="connsiteY73" fmla="*/ 129616 h 253898"/>
              <a:gd name="connsiteX74" fmla="*/ 129082 w 241364"/>
              <a:gd name="connsiteY74" fmla="*/ 123482 h 253898"/>
              <a:gd name="connsiteX75" fmla="*/ 127217 w 241364"/>
              <a:gd name="connsiteY75" fmla="*/ 121082 h 253898"/>
              <a:gd name="connsiteX77" fmla="*/ 108547 w 241364"/>
              <a:gd name="connsiteY77" fmla="*/ 76543 h 253898"/>
              <a:gd name="connsiteX78" fmla="*/ 108547 w 241364"/>
              <a:gd name="connsiteY78" fmla="*/ 119482 h 253898"/>
              <a:gd name="connsiteX79" fmla="*/ 33606 w 241364"/>
              <a:gd name="connsiteY79" fmla="*/ 120282 h 253898"/>
              <a:gd name="connsiteX80" fmla="*/ 33871 w 241364"/>
              <a:gd name="connsiteY80" fmla="*/ 77610 h 2538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41364" h="253898">
                <a:moveTo>
                  <a:pt x="205893" y="82677"/>
                </a:moveTo>
                <a:lnTo>
                  <a:pt x="186158" y="83478"/>
                </a:lnTo>
                <a:lnTo>
                  <a:pt x="186158" y="25070"/>
                </a:lnTo>
                <a:lnTo>
                  <a:pt x="186689" y="11468"/>
                </a:lnTo>
                <a:cubicBezTo>
                  <a:pt x="186689" y="9068"/>
                  <a:pt x="185889" y="7201"/>
                  <a:pt x="183756" y="6400"/>
                </a:cubicBezTo>
                <a:cubicBezTo>
                  <a:pt x="176555" y="3734"/>
                  <a:pt x="160555" y="267"/>
                  <a:pt x="151487" y="0"/>
                </a:cubicBezTo>
                <a:cubicBezTo>
                  <a:pt x="149619" y="0"/>
                  <a:pt x="149085" y="267"/>
                  <a:pt x="148819" y="1334"/>
                </a:cubicBezTo>
                <a:lnTo>
                  <a:pt x="146951" y="7201"/>
                </a:lnTo>
                <a:cubicBezTo>
                  <a:pt x="156553" y="10135"/>
                  <a:pt x="164821" y="14669"/>
                  <a:pt x="169889" y="20269"/>
                </a:cubicBezTo>
                <a:lnTo>
                  <a:pt x="169889" y="106147"/>
                </a:lnTo>
                <a:cubicBezTo>
                  <a:pt x="169889" y="116015"/>
                  <a:pt x="169889" y="133617"/>
                  <a:pt x="170955" y="142418"/>
                </a:cubicBezTo>
                <a:lnTo>
                  <a:pt x="180823" y="142418"/>
                </a:lnTo>
                <a:cubicBezTo>
                  <a:pt x="184290" y="132817"/>
                  <a:pt x="186158" y="116548"/>
                  <a:pt x="186158" y="100279"/>
                </a:cubicBezTo>
                <a:lnTo>
                  <a:pt x="186158" y="93345"/>
                </a:lnTo>
                <a:lnTo>
                  <a:pt x="233631" y="92812"/>
                </a:lnTo>
                <a:cubicBezTo>
                  <a:pt x="234964" y="92812"/>
                  <a:pt x="236831" y="92278"/>
                  <a:pt x="238164" y="91745"/>
                </a:cubicBezTo>
                <a:cubicBezTo>
                  <a:pt x="239764" y="90678"/>
                  <a:pt x="241364" y="87744"/>
                  <a:pt x="241364" y="83210"/>
                </a:cubicBezTo>
                <a:cubicBezTo>
                  <a:pt x="241364" y="81344"/>
                  <a:pt x="239764" y="79743"/>
                  <a:pt x="237897" y="79210"/>
                </a:cubicBezTo>
                <a:cubicBezTo>
                  <a:pt x="232831" y="78143"/>
                  <a:pt x="222162" y="77610"/>
                  <a:pt x="214427" y="77877"/>
                </a:cubicBezTo>
                <a:moveTo>
                  <a:pt x="182956" y="234429"/>
                </a:moveTo>
                <a:cubicBezTo>
                  <a:pt x="184290" y="228295"/>
                  <a:pt x="185358" y="219228"/>
                  <a:pt x="185358" y="212027"/>
                </a:cubicBezTo>
                <a:lnTo>
                  <a:pt x="185358" y="165088"/>
                </a:lnTo>
                <a:lnTo>
                  <a:pt x="186158" y="154953"/>
                </a:lnTo>
                <a:cubicBezTo>
                  <a:pt x="186158" y="153353"/>
                  <a:pt x="185624" y="152019"/>
                  <a:pt x="183490" y="151219"/>
                </a:cubicBezTo>
                <a:cubicBezTo>
                  <a:pt x="177088" y="148552"/>
                  <a:pt x="163754" y="146418"/>
                  <a:pt x="155487" y="145885"/>
                </a:cubicBezTo>
                <a:cubicBezTo>
                  <a:pt x="153620" y="145885"/>
                  <a:pt x="153087" y="146152"/>
                  <a:pt x="152820" y="146952"/>
                </a:cubicBezTo>
                <a:lnTo>
                  <a:pt x="150687" y="152819"/>
                </a:lnTo>
                <a:cubicBezTo>
                  <a:pt x="158153" y="155219"/>
                  <a:pt x="164821" y="158687"/>
                  <a:pt x="168821" y="162154"/>
                </a:cubicBezTo>
                <a:lnTo>
                  <a:pt x="168821" y="189357"/>
                </a:lnTo>
                <a:lnTo>
                  <a:pt x="81877" y="189891"/>
                </a:lnTo>
                <a:lnTo>
                  <a:pt x="82144" y="173355"/>
                </a:lnTo>
                <a:lnTo>
                  <a:pt x="82410" y="162954"/>
                </a:lnTo>
                <a:cubicBezTo>
                  <a:pt x="82410" y="160820"/>
                  <a:pt x="81877" y="159754"/>
                  <a:pt x="80011" y="159220"/>
                </a:cubicBezTo>
                <a:cubicBezTo>
                  <a:pt x="73609" y="157353"/>
                  <a:pt x="60807" y="155753"/>
                  <a:pt x="52808" y="155753"/>
                </a:cubicBezTo>
                <a:cubicBezTo>
                  <a:pt x="51206" y="155753"/>
                  <a:pt x="50140" y="156553"/>
                  <a:pt x="49874" y="157087"/>
                </a:cubicBezTo>
                <a:lnTo>
                  <a:pt x="48273" y="162687"/>
                </a:lnTo>
                <a:cubicBezTo>
                  <a:pt x="54941" y="164287"/>
                  <a:pt x="61342" y="167487"/>
                  <a:pt x="64808" y="170688"/>
                </a:cubicBezTo>
                <a:lnTo>
                  <a:pt x="66675" y="240297"/>
                </a:lnTo>
                <a:cubicBezTo>
                  <a:pt x="66675" y="244564"/>
                  <a:pt x="67208" y="250165"/>
                  <a:pt x="68543" y="253898"/>
                </a:cubicBezTo>
                <a:lnTo>
                  <a:pt x="77343" y="253898"/>
                </a:lnTo>
                <a:cubicBezTo>
                  <a:pt x="78676" y="252032"/>
                  <a:pt x="80276" y="249631"/>
                  <a:pt x="80811" y="245897"/>
                </a:cubicBezTo>
                <a:cubicBezTo>
                  <a:pt x="103481" y="245897"/>
                  <a:pt x="165888" y="245364"/>
                  <a:pt x="187758" y="245364"/>
                </a:cubicBezTo>
                <a:cubicBezTo>
                  <a:pt x="189091" y="244031"/>
                  <a:pt x="189891" y="241631"/>
                  <a:pt x="189891" y="238963"/>
                </a:cubicBezTo>
                <a:cubicBezTo>
                  <a:pt x="189891" y="237630"/>
                  <a:pt x="189357" y="236830"/>
                  <a:pt x="188024" y="236296"/>
                </a:cubicBezTo>
                <a:moveTo>
                  <a:pt x="168821" y="199758"/>
                </a:moveTo>
                <a:lnTo>
                  <a:pt x="168821" y="234697"/>
                </a:lnTo>
                <a:lnTo>
                  <a:pt x="81611" y="235229"/>
                </a:lnTo>
                <a:lnTo>
                  <a:pt x="81877" y="200292"/>
                </a:lnTo>
                <a:moveTo>
                  <a:pt x="121882" y="119482"/>
                </a:moveTo>
                <a:cubicBezTo>
                  <a:pt x="123216" y="113081"/>
                  <a:pt x="124549" y="103213"/>
                  <a:pt x="124549" y="95745"/>
                </a:cubicBezTo>
                <a:lnTo>
                  <a:pt x="125349" y="36005"/>
                </a:lnTo>
                <a:lnTo>
                  <a:pt x="125882" y="25870"/>
                </a:lnTo>
                <a:cubicBezTo>
                  <a:pt x="125882" y="24003"/>
                  <a:pt x="125349" y="22669"/>
                  <a:pt x="123216" y="21869"/>
                </a:cubicBezTo>
                <a:cubicBezTo>
                  <a:pt x="117081" y="19469"/>
                  <a:pt x="105080" y="17069"/>
                  <a:pt x="97079" y="16535"/>
                </a:cubicBezTo>
                <a:cubicBezTo>
                  <a:pt x="95213" y="16535"/>
                  <a:pt x="94679" y="16803"/>
                  <a:pt x="94411" y="17603"/>
                </a:cubicBezTo>
                <a:lnTo>
                  <a:pt x="92545" y="23203"/>
                </a:lnTo>
                <a:cubicBezTo>
                  <a:pt x="98946" y="25870"/>
                  <a:pt x="105080" y="29604"/>
                  <a:pt x="108547" y="33604"/>
                </a:cubicBezTo>
                <a:lnTo>
                  <a:pt x="108547" y="66408"/>
                </a:lnTo>
                <a:lnTo>
                  <a:pt x="33871" y="67475"/>
                </a:lnTo>
                <a:lnTo>
                  <a:pt x="33871" y="47206"/>
                </a:lnTo>
                <a:lnTo>
                  <a:pt x="34137" y="36271"/>
                </a:lnTo>
                <a:cubicBezTo>
                  <a:pt x="34137" y="34137"/>
                  <a:pt x="33606" y="33071"/>
                  <a:pt x="31738" y="32538"/>
                </a:cubicBezTo>
                <a:cubicBezTo>
                  <a:pt x="25070" y="30671"/>
                  <a:pt x="12536" y="29337"/>
                  <a:pt x="4535" y="29337"/>
                </a:cubicBezTo>
                <a:cubicBezTo>
                  <a:pt x="2668" y="29337"/>
                  <a:pt x="1868" y="29870"/>
                  <a:pt x="1601" y="30404"/>
                </a:cubicBezTo>
                <a:lnTo>
                  <a:pt x="0" y="36271"/>
                </a:lnTo>
                <a:cubicBezTo>
                  <a:pt x="6668" y="37871"/>
                  <a:pt x="13069" y="41072"/>
                  <a:pt x="16802" y="44539"/>
                </a:cubicBezTo>
                <a:lnTo>
                  <a:pt x="18402" y="126682"/>
                </a:lnTo>
                <a:cubicBezTo>
                  <a:pt x="18402" y="131216"/>
                  <a:pt x="18937" y="137617"/>
                  <a:pt x="20270" y="141351"/>
                </a:cubicBezTo>
                <a:lnTo>
                  <a:pt x="29338" y="141351"/>
                </a:lnTo>
                <a:cubicBezTo>
                  <a:pt x="30938" y="138950"/>
                  <a:pt x="32538" y="135751"/>
                  <a:pt x="33071" y="130683"/>
                </a:cubicBezTo>
                <a:cubicBezTo>
                  <a:pt x="52008" y="130416"/>
                  <a:pt x="108014" y="129883"/>
                  <a:pt x="127217" y="129616"/>
                </a:cubicBezTo>
                <a:cubicBezTo>
                  <a:pt x="128282" y="128550"/>
                  <a:pt x="129082" y="125882"/>
                  <a:pt x="129082" y="123482"/>
                </a:cubicBezTo>
                <a:cubicBezTo>
                  <a:pt x="129082" y="121882"/>
                  <a:pt x="128282" y="121348"/>
                  <a:pt x="127217" y="121082"/>
                </a:cubicBezTo>
                <a:moveTo>
                  <a:pt x="108547" y="76543"/>
                </a:moveTo>
                <a:lnTo>
                  <a:pt x="108547" y="119482"/>
                </a:lnTo>
                <a:lnTo>
                  <a:pt x="33606" y="120282"/>
                </a:lnTo>
                <a:lnTo>
                  <a:pt x="33871" y="776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3" name="Freeform 263"/>
          <p:cNvSpPr/>
          <p:nvPr/>
        </p:nvSpPr>
        <p:spPr>
          <a:xfrm>
            <a:off x="16408105" y="6838049"/>
            <a:ext cx="244830" cy="171221"/>
          </a:xfrm>
          <a:custGeom>
            <a:avLst/>
            <a:gdLst>
              <a:gd name="connsiteX0" fmla="*/ 203226 w 244830"/>
              <a:gd name="connsiteY0" fmla="*/ 152552 h 171221"/>
              <a:gd name="connsiteX1" fmla="*/ 170954 w 244830"/>
              <a:gd name="connsiteY1" fmla="*/ 153353 h 171221"/>
              <a:gd name="connsiteX2" fmla="*/ 194692 w 244830"/>
              <a:gd name="connsiteY2" fmla="*/ 18669 h 171221"/>
              <a:gd name="connsiteX3" fmla="*/ 198158 w 244830"/>
              <a:gd name="connsiteY3" fmla="*/ 10401 h 171221"/>
              <a:gd name="connsiteX4" fmla="*/ 197625 w 244830"/>
              <a:gd name="connsiteY4" fmla="*/ 7201 h 171221"/>
              <a:gd name="connsiteX5" fmla="*/ 187491 w 244830"/>
              <a:gd name="connsiteY5" fmla="*/ 533 h 171221"/>
              <a:gd name="connsiteX6" fmla="*/ 183223 w 244830"/>
              <a:gd name="connsiteY6" fmla="*/ 533 h 171221"/>
              <a:gd name="connsiteX7" fmla="*/ 173622 w 244830"/>
              <a:gd name="connsiteY7" fmla="*/ 5067 h 171221"/>
              <a:gd name="connsiteX8" fmla="*/ 56007 w 244830"/>
              <a:gd name="connsiteY8" fmla="*/ 7201 h 171221"/>
              <a:gd name="connsiteX9" fmla="*/ 30938 w 244830"/>
              <a:gd name="connsiteY9" fmla="*/ 4800 h 171221"/>
              <a:gd name="connsiteX10" fmla="*/ 29338 w 244830"/>
              <a:gd name="connsiteY10" fmla="*/ 8001 h 171221"/>
              <a:gd name="connsiteX11" fmla="*/ 30138 w 244830"/>
              <a:gd name="connsiteY11" fmla="*/ 10668 h 171221"/>
              <a:gd name="connsiteX12" fmla="*/ 52273 w 244830"/>
              <a:gd name="connsiteY12" fmla="*/ 22403 h 171221"/>
              <a:gd name="connsiteX13" fmla="*/ 77343 w 244830"/>
              <a:gd name="connsiteY13" fmla="*/ 17869 h 171221"/>
              <a:gd name="connsiteX14" fmla="*/ 174955 w 244830"/>
              <a:gd name="connsiteY14" fmla="*/ 16269 h 171221"/>
              <a:gd name="connsiteX15" fmla="*/ 161354 w 244830"/>
              <a:gd name="connsiteY15" fmla="*/ 153619 h 171221"/>
              <a:gd name="connsiteX16" fmla="*/ 30671 w 244830"/>
              <a:gd name="connsiteY16" fmla="*/ 155219 h 171221"/>
              <a:gd name="connsiteX17" fmla="*/ 2133 w 244830"/>
              <a:gd name="connsiteY17" fmla="*/ 152552 h 171221"/>
              <a:gd name="connsiteX18" fmla="*/ 267 w 244830"/>
              <a:gd name="connsiteY18" fmla="*/ 156019 h 171221"/>
              <a:gd name="connsiteX19" fmla="*/ 1067 w 244830"/>
              <a:gd name="connsiteY19" fmla="*/ 158153 h 171221"/>
              <a:gd name="connsiteX20" fmla="*/ 26405 w 244830"/>
              <a:gd name="connsiteY20" fmla="*/ 171221 h 171221"/>
              <a:gd name="connsiteX21" fmla="*/ 52273 w 244830"/>
              <a:gd name="connsiteY21" fmla="*/ 165888 h 171221"/>
              <a:gd name="connsiteX22" fmla="*/ 209359 w 244830"/>
              <a:gd name="connsiteY22" fmla="*/ 163754 h 171221"/>
              <a:gd name="connsiteX23" fmla="*/ 239497 w 244830"/>
              <a:gd name="connsiteY23" fmla="*/ 165088 h 171221"/>
              <a:gd name="connsiteX24" fmla="*/ 244830 w 244830"/>
              <a:gd name="connsiteY24" fmla="*/ 156286 h 171221"/>
              <a:gd name="connsiteX25" fmla="*/ 241365 w 244830"/>
              <a:gd name="connsiteY25" fmla="*/ 152285 h 171221"/>
              <a:gd name="connsiteX26" fmla="*/ 212561 w 244830"/>
              <a:gd name="connsiteY26" fmla="*/ 148551 h 17122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44830" h="171221">
                <a:moveTo>
                  <a:pt x="203226" y="152552"/>
                </a:moveTo>
                <a:cubicBezTo>
                  <a:pt x="198692" y="152819"/>
                  <a:pt x="186691" y="153085"/>
                  <a:pt x="170954" y="153353"/>
                </a:cubicBezTo>
                <a:cubicBezTo>
                  <a:pt x="184023" y="112547"/>
                  <a:pt x="193624" y="55740"/>
                  <a:pt x="194692" y="18669"/>
                </a:cubicBezTo>
                <a:lnTo>
                  <a:pt x="198158" y="10401"/>
                </a:lnTo>
                <a:cubicBezTo>
                  <a:pt x="198692" y="9334"/>
                  <a:pt x="198692" y="8268"/>
                  <a:pt x="197625" y="7201"/>
                </a:cubicBezTo>
                <a:cubicBezTo>
                  <a:pt x="195759" y="5867"/>
                  <a:pt x="190424" y="2133"/>
                  <a:pt x="187491" y="533"/>
                </a:cubicBezTo>
                <a:cubicBezTo>
                  <a:pt x="186158" y="0"/>
                  <a:pt x="184558" y="0"/>
                  <a:pt x="183223" y="533"/>
                </a:cubicBezTo>
                <a:lnTo>
                  <a:pt x="173622" y="5067"/>
                </a:lnTo>
                <a:cubicBezTo>
                  <a:pt x="153085" y="6135"/>
                  <a:pt x="69876" y="7467"/>
                  <a:pt x="56007" y="7201"/>
                </a:cubicBezTo>
                <a:cubicBezTo>
                  <a:pt x="48806" y="7201"/>
                  <a:pt x="38672" y="6400"/>
                  <a:pt x="30938" y="4800"/>
                </a:cubicBezTo>
                <a:lnTo>
                  <a:pt x="29338" y="8001"/>
                </a:lnTo>
                <a:cubicBezTo>
                  <a:pt x="29071" y="8801"/>
                  <a:pt x="29071" y="9601"/>
                  <a:pt x="30138" y="10668"/>
                </a:cubicBezTo>
                <a:cubicBezTo>
                  <a:pt x="35739" y="15201"/>
                  <a:pt x="44540" y="19735"/>
                  <a:pt x="52273" y="22403"/>
                </a:cubicBezTo>
                <a:cubicBezTo>
                  <a:pt x="58674" y="20269"/>
                  <a:pt x="70941" y="18135"/>
                  <a:pt x="77343" y="17869"/>
                </a:cubicBezTo>
                <a:cubicBezTo>
                  <a:pt x="90678" y="17069"/>
                  <a:pt x="153353" y="16001"/>
                  <a:pt x="174955" y="16269"/>
                </a:cubicBezTo>
                <a:cubicBezTo>
                  <a:pt x="174422" y="54140"/>
                  <a:pt x="168821" y="111481"/>
                  <a:pt x="161354" y="153619"/>
                </a:cubicBezTo>
                <a:cubicBezTo>
                  <a:pt x="113348" y="154419"/>
                  <a:pt x="41872" y="155486"/>
                  <a:pt x="30671" y="155219"/>
                </a:cubicBezTo>
                <a:cubicBezTo>
                  <a:pt x="22670" y="155219"/>
                  <a:pt x="10668" y="154153"/>
                  <a:pt x="2133" y="152552"/>
                </a:cubicBezTo>
                <a:lnTo>
                  <a:pt x="267" y="156019"/>
                </a:lnTo>
                <a:cubicBezTo>
                  <a:pt x="0" y="156819"/>
                  <a:pt x="267" y="157620"/>
                  <a:pt x="1067" y="158153"/>
                </a:cubicBezTo>
                <a:cubicBezTo>
                  <a:pt x="7468" y="163219"/>
                  <a:pt x="16802" y="168287"/>
                  <a:pt x="26405" y="171221"/>
                </a:cubicBezTo>
                <a:cubicBezTo>
                  <a:pt x="32538" y="169087"/>
                  <a:pt x="45607" y="166420"/>
                  <a:pt x="52273" y="165888"/>
                </a:cubicBezTo>
                <a:cubicBezTo>
                  <a:pt x="66142" y="165088"/>
                  <a:pt x="190691" y="163487"/>
                  <a:pt x="209359" y="163754"/>
                </a:cubicBezTo>
                <a:cubicBezTo>
                  <a:pt x="217360" y="163754"/>
                  <a:pt x="232563" y="164287"/>
                  <a:pt x="239497" y="165088"/>
                </a:cubicBezTo>
                <a:cubicBezTo>
                  <a:pt x="241897" y="164020"/>
                  <a:pt x="244830" y="160553"/>
                  <a:pt x="244830" y="156286"/>
                </a:cubicBezTo>
                <a:cubicBezTo>
                  <a:pt x="244830" y="154419"/>
                  <a:pt x="243498" y="152819"/>
                  <a:pt x="241365" y="152285"/>
                </a:cubicBezTo>
                <a:cubicBezTo>
                  <a:pt x="235496" y="150419"/>
                  <a:pt x="221895" y="148819"/>
                  <a:pt x="212561" y="14855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4" name="Freeform 264"/>
          <p:cNvSpPr/>
          <p:nvPr/>
        </p:nvSpPr>
        <p:spPr>
          <a:xfrm>
            <a:off x="16657737" y="6816980"/>
            <a:ext cx="244830" cy="241629"/>
          </a:xfrm>
          <a:custGeom>
            <a:avLst/>
            <a:gdLst>
              <a:gd name="connsiteX0" fmla="*/ 203226 w 244830"/>
              <a:gd name="connsiteY0" fmla="*/ 121615 h 241629"/>
              <a:gd name="connsiteX1" fmla="*/ 30671 w 244830"/>
              <a:gd name="connsiteY1" fmla="*/ 124282 h 241629"/>
              <a:gd name="connsiteX2" fmla="*/ 2133 w 244830"/>
              <a:gd name="connsiteY2" fmla="*/ 121615 h 241629"/>
              <a:gd name="connsiteX3" fmla="*/ 267 w 244830"/>
              <a:gd name="connsiteY3" fmla="*/ 125348 h 241629"/>
              <a:gd name="connsiteX4" fmla="*/ 1067 w 244830"/>
              <a:gd name="connsiteY4" fmla="*/ 127216 h 241629"/>
              <a:gd name="connsiteX5" fmla="*/ 26403 w 244830"/>
              <a:gd name="connsiteY5" fmla="*/ 140284 h 241629"/>
              <a:gd name="connsiteX6" fmla="*/ 52273 w 244830"/>
              <a:gd name="connsiteY6" fmla="*/ 135217 h 241629"/>
              <a:gd name="connsiteX7" fmla="*/ 209359 w 244830"/>
              <a:gd name="connsiteY7" fmla="*/ 133083 h 241629"/>
              <a:gd name="connsiteX8" fmla="*/ 239497 w 244830"/>
              <a:gd name="connsiteY8" fmla="*/ 134417 h 241629"/>
              <a:gd name="connsiteX9" fmla="*/ 244830 w 244830"/>
              <a:gd name="connsiteY9" fmla="*/ 125616 h 241629"/>
              <a:gd name="connsiteX10" fmla="*/ 241365 w 244830"/>
              <a:gd name="connsiteY10" fmla="*/ 121348 h 241629"/>
              <a:gd name="connsiteX11" fmla="*/ 212561 w 244830"/>
              <a:gd name="connsiteY11" fmla="*/ 117881 h 241629"/>
              <a:gd name="connsiteX13" fmla="*/ 169889 w 244830"/>
              <a:gd name="connsiteY13" fmla="*/ 206425 h 241629"/>
              <a:gd name="connsiteX14" fmla="*/ 126684 w 244830"/>
              <a:gd name="connsiteY14" fmla="*/ 181089 h 241629"/>
              <a:gd name="connsiteX15" fmla="*/ 136283 w 244830"/>
              <a:gd name="connsiteY15" fmla="*/ 167487 h 241629"/>
              <a:gd name="connsiteX16" fmla="*/ 137616 w 244830"/>
              <a:gd name="connsiteY16" fmla="*/ 161886 h 241629"/>
              <a:gd name="connsiteX17" fmla="*/ 134683 w 244830"/>
              <a:gd name="connsiteY17" fmla="*/ 156819 h 241629"/>
              <a:gd name="connsiteX18" fmla="*/ 106947 w 244830"/>
              <a:gd name="connsiteY18" fmla="*/ 147218 h 241629"/>
              <a:gd name="connsiteX19" fmla="*/ 103747 w 244830"/>
              <a:gd name="connsiteY19" fmla="*/ 148018 h 241629"/>
              <a:gd name="connsiteX20" fmla="*/ 100812 w 244830"/>
              <a:gd name="connsiteY20" fmla="*/ 152819 h 241629"/>
              <a:gd name="connsiteX21" fmla="*/ 116281 w 244830"/>
              <a:gd name="connsiteY21" fmla="*/ 165353 h 241629"/>
              <a:gd name="connsiteX22" fmla="*/ 33338 w 244830"/>
              <a:gd name="connsiteY22" fmla="*/ 236029 h 241629"/>
              <a:gd name="connsiteX23" fmla="*/ 32804 w 244830"/>
              <a:gd name="connsiteY23" fmla="*/ 238163 h 241629"/>
              <a:gd name="connsiteX24" fmla="*/ 35204 w 244830"/>
              <a:gd name="connsiteY24" fmla="*/ 241097 h 241629"/>
              <a:gd name="connsiteX25" fmla="*/ 37872 w 244830"/>
              <a:gd name="connsiteY25" fmla="*/ 241097 h 241629"/>
              <a:gd name="connsiteX26" fmla="*/ 119748 w 244830"/>
              <a:gd name="connsiteY26" fmla="*/ 189357 h 241629"/>
              <a:gd name="connsiteX27" fmla="*/ 193359 w 244830"/>
              <a:gd name="connsiteY27" fmla="*/ 235763 h 241629"/>
              <a:gd name="connsiteX28" fmla="*/ 200292 w 244830"/>
              <a:gd name="connsiteY28" fmla="*/ 238430 h 241629"/>
              <a:gd name="connsiteX29" fmla="*/ 206959 w 244830"/>
              <a:gd name="connsiteY29" fmla="*/ 232828 h 241629"/>
              <a:gd name="connsiteX30" fmla="*/ 203760 w 244830"/>
              <a:gd name="connsiteY30" fmla="*/ 226428 h 241629"/>
              <a:gd name="connsiteX31" fmla="*/ 187491 w 244830"/>
              <a:gd name="connsiteY31" fmla="*/ 210960 h 241629"/>
              <a:gd name="connsiteX33" fmla="*/ 54941 w 244830"/>
              <a:gd name="connsiteY33" fmla="*/ 82410 h 241629"/>
              <a:gd name="connsiteX34" fmla="*/ 72543 w 244830"/>
              <a:gd name="connsiteY34" fmla="*/ 97879 h 241629"/>
              <a:gd name="connsiteX35" fmla="*/ 195224 w 244830"/>
              <a:gd name="connsiteY35" fmla="*/ 96012 h 241629"/>
              <a:gd name="connsiteX36" fmla="*/ 198158 w 244830"/>
              <a:gd name="connsiteY36" fmla="*/ 94945 h 241629"/>
              <a:gd name="connsiteX37" fmla="*/ 200825 w 244830"/>
              <a:gd name="connsiteY37" fmla="*/ 87211 h 241629"/>
              <a:gd name="connsiteX38" fmla="*/ 197892 w 244830"/>
              <a:gd name="connsiteY38" fmla="*/ 84276 h 241629"/>
              <a:gd name="connsiteX39" fmla="*/ 174955 w 244830"/>
              <a:gd name="connsiteY39" fmla="*/ 82676 h 241629"/>
              <a:gd name="connsiteX40" fmla="*/ 167487 w 244830"/>
              <a:gd name="connsiteY40" fmla="*/ 86677 h 241629"/>
              <a:gd name="connsiteX41" fmla="*/ 76543 w 244830"/>
              <a:gd name="connsiteY41" fmla="*/ 88544 h 241629"/>
              <a:gd name="connsiteX42" fmla="*/ 72010 w 244830"/>
              <a:gd name="connsiteY42" fmla="*/ 84276 h 241629"/>
              <a:gd name="connsiteX43" fmla="*/ 72010 w 244830"/>
              <a:gd name="connsiteY43" fmla="*/ 54940 h 241629"/>
              <a:gd name="connsiteX44" fmla="*/ 186158 w 244830"/>
              <a:gd name="connsiteY44" fmla="*/ 53073 h 241629"/>
              <a:gd name="connsiteX45" fmla="*/ 188291 w 244830"/>
              <a:gd name="connsiteY45" fmla="*/ 47739 h 241629"/>
              <a:gd name="connsiteX46" fmla="*/ 187223 w 244830"/>
              <a:gd name="connsiteY46" fmla="*/ 45605 h 241629"/>
              <a:gd name="connsiteX47" fmla="*/ 181890 w 244830"/>
              <a:gd name="connsiteY47" fmla="*/ 43205 h 241629"/>
              <a:gd name="connsiteX48" fmla="*/ 187223 w 244830"/>
              <a:gd name="connsiteY48" fmla="*/ 14935 h 241629"/>
              <a:gd name="connsiteX49" fmla="*/ 190157 w 244830"/>
              <a:gd name="connsiteY49" fmla="*/ 9334 h 241629"/>
              <a:gd name="connsiteX50" fmla="*/ 189624 w 244830"/>
              <a:gd name="connsiteY50" fmla="*/ 5867 h 241629"/>
              <a:gd name="connsiteX51" fmla="*/ 180556 w 244830"/>
              <a:gd name="connsiteY51" fmla="*/ 533 h 241629"/>
              <a:gd name="connsiteX52" fmla="*/ 176555 w 244830"/>
              <a:gd name="connsiteY52" fmla="*/ 533 h 241629"/>
              <a:gd name="connsiteX53" fmla="*/ 169354 w 244830"/>
              <a:gd name="connsiteY53" fmla="*/ 4267 h 241629"/>
              <a:gd name="connsiteX54" fmla="*/ 67208 w 244830"/>
              <a:gd name="connsiteY54" fmla="*/ 6134 h 241629"/>
              <a:gd name="connsiteX55" fmla="*/ 42940 w 244830"/>
              <a:gd name="connsiteY55" fmla="*/ 3733 h 241629"/>
              <a:gd name="connsiteX56" fmla="*/ 41605 w 244830"/>
              <a:gd name="connsiteY56" fmla="*/ 6400 h 241629"/>
              <a:gd name="connsiteX57" fmla="*/ 42405 w 244830"/>
              <a:gd name="connsiteY57" fmla="*/ 9067 h 241629"/>
              <a:gd name="connsiteX58" fmla="*/ 64275 w 244830"/>
              <a:gd name="connsiteY58" fmla="*/ 19735 h 241629"/>
              <a:gd name="connsiteX59" fmla="*/ 86145 w 244830"/>
              <a:gd name="connsiteY59" fmla="*/ 15735 h 241629"/>
              <a:gd name="connsiteX60" fmla="*/ 168289 w 244830"/>
              <a:gd name="connsiteY60" fmla="*/ 14135 h 241629"/>
              <a:gd name="connsiteX61" fmla="*/ 167487 w 244830"/>
              <a:gd name="connsiteY61" fmla="*/ 42938 h 241629"/>
              <a:gd name="connsiteX62" fmla="*/ 163488 w 244830"/>
              <a:gd name="connsiteY62" fmla="*/ 44272 h 241629"/>
              <a:gd name="connsiteX63" fmla="*/ 72276 w 244830"/>
              <a:gd name="connsiteY63" fmla="*/ 46139 h 241629"/>
              <a:gd name="connsiteX64" fmla="*/ 43205 w 244830"/>
              <a:gd name="connsiteY64" fmla="*/ 44805 h 241629"/>
              <a:gd name="connsiteX65" fmla="*/ 40539 w 244830"/>
              <a:gd name="connsiteY65" fmla="*/ 46139 h 241629"/>
              <a:gd name="connsiteX66" fmla="*/ 39739 w 244830"/>
              <a:gd name="connsiteY66" fmla="*/ 50673 h 241629"/>
              <a:gd name="connsiteX67" fmla="*/ 54941 w 244830"/>
              <a:gd name="connsiteY67" fmla="*/ 56807 h 2416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44830" h="241629">
                <a:moveTo>
                  <a:pt x="203226" y="121615"/>
                </a:moveTo>
                <a:cubicBezTo>
                  <a:pt x="184823" y="122682"/>
                  <a:pt x="46673" y="124548"/>
                  <a:pt x="30671" y="124282"/>
                </a:cubicBezTo>
                <a:cubicBezTo>
                  <a:pt x="22670" y="124282"/>
                  <a:pt x="10668" y="123215"/>
                  <a:pt x="2133" y="121615"/>
                </a:cubicBezTo>
                <a:lnTo>
                  <a:pt x="267" y="125348"/>
                </a:lnTo>
                <a:cubicBezTo>
                  <a:pt x="0" y="126149"/>
                  <a:pt x="267" y="126682"/>
                  <a:pt x="1067" y="127216"/>
                </a:cubicBezTo>
                <a:cubicBezTo>
                  <a:pt x="7468" y="132550"/>
                  <a:pt x="16802" y="137351"/>
                  <a:pt x="26403" y="140284"/>
                </a:cubicBezTo>
                <a:cubicBezTo>
                  <a:pt x="32538" y="138150"/>
                  <a:pt x="45607" y="135751"/>
                  <a:pt x="52273" y="135217"/>
                </a:cubicBezTo>
                <a:cubicBezTo>
                  <a:pt x="66142" y="134417"/>
                  <a:pt x="190691" y="132816"/>
                  <a:pt x="209359" y="133083"/>
                </a:cubicBezTo>
                <a:cubicBezTo>
                  <a:pt x="217360" y="133083"/>
                  <a:pt x="232563" y="133617"/>
                  <a:pt x="239497" y="134417"/>
                </a:cubicBezTo>
                <a:cubicBezTo>
                  <a:pt x="241897" y="133083"/>
                  <a:pt x="244830" y="129616"/>
                  <a:pt x="244830" y="125616"/>
                </a:cubicBezTo>
                <a:cubicBezTo>
                  <a:pt x="244830" y="123482"/>
                  <a:pt x="243498" y="122148"/>
                  <a:pt x="241365" y="121348"/>
                </a:cubicBezTo>
                <a:cubicBezTo>
                  <a:pt x="235496" y="119482"/>
                  <a:pt x="221895" y="118148"/>
                  <a:pt x="212561" y="117881"/>
                </a:cubicBezTo>
                <a:moveTo>
                  <a:pt x="169889" y="206425"/>
                </a:moveTo>
                <a:lnTo>
                  <a:pt x="126684" y="181089"/>
                </a:lnTo>
                <a:cubicBezTo>
                  <a:pt x="130417" y="176822"/>
                  <a:pt x="133350" y="172288"/>
                  <a:pt x="136283" y="167487"/>
                </a:cubicBezTo>
                <a:cubicBezTo>
                  <a:pt x="137085" y="166153"/>
                  <a:pt x="137616" y="164020"/>
                  <a:pt x="137616" y="161886"/>
                </a:cubicBezTo>
                <a:cubicBezTo>
                  <a:pt x="137616" y="159753"/>
                  <a:pt x="136283" y="157886"/>
                  <a:pt x="134683" y="156819"/>
                </a:cubicBezTo>
                <a:cubicBezTo>
                  <a:pt x="129350" y="153619"/>
                  <a:pt x="116015" y="148551"/>
                  <a:pt x="106947" y="147218"/>
                </a:cubicBezTo>
                <a:cubicBezTo>
                  <a:pt x="105079" y="146951"/>
                  <a:pt x="104279" y="147218"/>
                  <a:pt x="103747" y="148018"/>
                </a:cubicBezTo>
                <a:lnTo>
                  <a:pt x="100812" y="152819"/>
                </a:lnTo>
                <a:cubicBezTo>
                  <a:pt x="107214" y="156286"/>
                  <a:pt x="113615" y="161354"/>
                  <a:pt x="116281" y="165353"/>
                </a:cubicBezTo>
                <a:cubicBezTo>
                  <a:pt x="101614" y="190423"/>
                  <a:pt x="70676" y="216826"/>
                  <a:pt x="33338" y="236029"/>
                </a:cubicBezTo>
                <a:cubicBezTo>
                  <a:pt x="32271" y="236563"/>
                  <a:pt x="32271" y="237363"/>
                  <a:pt x="32804" y="238163"/>
                </a:cubicBezTo>
                <a:lnTo>
                  <a:pt x="35204" y="241097"/>
                </a:lnTo>
                <a:cubicBezTo>
                  <a:pt x="35739" y="241629"/>
                  <a:pt x="36539" y="241629"/>
                  <a:pt x="37872" y="241097"/>
                </a:cubicBezTo>
                <a:cubicBezTo>
                  <a:pt x="71476" y="228295"/>
                  <a:pt x="99746" y="210693"/>
                  <a:pt x="119748" y="189357"/>
                </a:cubicBezTo>
                <a:lnTo>
                  <a:pt x="193359" y="235763"/>
                </a:lnTo>
                <a:cubicBezTo>
                  <a:pt x="195759" y="237096"/>
                  <a:pt x="198425" y="238430"/>
                  <a:pt x="200292" y="238430"/>
                </a:cubicBezTo>
                <a:cubicBezTo>
                  <a:pt x="202958" y="238696"/>
                  <a:pt x="206426" y="236029"/>
                  <a:pt x="206959" y="232828"/>
                </a:cubicBezTo>
                <a:cubicBezTo>
                  <a:pt x="207226" y="231229"/>
                  <a:pt x="206160" y="229095"/>
                  <a:pt x="203760" y="226428"/>
                </a:cubicBezTo>
                <a:cubicBezTo>
                  <a:pt x="200558" y="222428"/>
                  <a:pt x="193091" y="215493"/>
                  <a:pt x="187491" y="210960"/>
                </a:cubicBezTo>
                <a:moveTo>
                  <a:pt x="54941" y="82410"/>
                </a:moveTo>
                <a:cubicBezTo>
                  <a:pt x="54941" y="93611"/>
                  <a:pt x="58941" y="97879"/>
                  <a:pt x="72543" y="97879"/>
                </a:cubicBezTo>
                <a:lnTo>
                  <a:pt x="195224" y="96012"/>
                </a:lnTo>
                <a:cubicBezTo>
                  <a:pt x="196559" y="96012"/>
                  <a:pt x="197358" y="95745"/>
                  <a:pt x="198158" y="94945"/>
                </a:cubicBezTo>
                <a:cubicBezTo>
                  <a:pt x="199492" y="93879"/>
                  <a:pt x="200825" y="91211"/>
                  <a:pt x="200825" y="87211"/>
                </a:cubicBezTo>
                <a:cubicBezTo>
                  <a:pt x="200825" y="85610"/>
                  <a:pt x="199758" y="84544"/>
                  <a:pt x="197892" y="84276"/>
                </a:cubicBezTo>
                <a:cubicBezTo>
                  <a:pt x="193359" y="83210"/>
                  <a:pt x="182156" y="82410"/>
                  <a:pt x="174955" y="82676"/>
                </a:cubicBezTo>
                <a:lnTo>
                  <a:pt x="167487" y="86677"/>
                </a:lnTo>
                <a:cubicBezTo>
                  <a:pt x="151752" y="87744"/>
                  <a:pt x="98946" y="88811"/>
                  <a:pt x="76543" y="88544"/>
                </a:cubicBezTo>
                <a:cubicBezTo>
                  <a:pt x="73076" y="88544"/>
                  <a:pt x="72010" y="87211"/>
                  <a:pt x="72010" y="84276"/>
                </a:cubicBezTo>
                <a:lnTo>
                  <a:pt x="72010" y="54940"/>
                </a:lnTo>
                <a:lnTo>
                  <a:pt x="186158" y="53073"/>
                </a:lnTo>
                <a:cubicBezTo>
                  <a:pt x="187223" y="52273"/>
                  <a:pt x="188291" y="50139"/>
                  <a:pt x="188291" y="47739"/>
                </a:cubicBezTo>
                <a:cubicBezTo>
                  <a:pt x="188291" y="46672"/>
                  <a:pt x="188023" y="46139"/>
                  <a:pt x="187223" y="45605"/>
                </a:cubicBezTo>
                <a:lnTo>
                  <a:pt x="181890" y="43205"/>
                </a:lnTo>
                <a:cubicBezTo>
                  <a:pt x="184023" y="36538"/>
                  <a:pt x="186689" y="22936"/>
                  <a:pt x="187223" y="14935"/>
                </a:cubicBezTo>
                <a:lnTo>
                  <a:pt x="190157" y="9334"/>
                </a:lnTo>
                <a:cubicBezTo>
                  <a:pt x="190691" y="8267"/>
                  <a:pt x="190691" y="6934"/>
                  <a:pt x="189624" y="5867"/>
                </a:cubicBezTo>
                <a:cubicBezTo>
                  <a:pt x="187758" y="4534"/>
                  <a:pt x="182956" y="1867"/>
                  <a:pt x="180556" y="533"/>
                </a:cubicBezTo>
                <a:cubicBezTo>
                  <a:pt x="179223" y="0"/>
                  <a:pt x="177623" y="0"/>
                  <a:pt x="176555" y="533"/>
                </a:cubicBezTo>
                <a:lnTo>
                  <a:pt x="169354" y="4267"/>
                </a:lnTo>
                <a:cubicBezTo>
                  <a:pt x="152820" y="5067"/>
                  <a:pt x="81877" y="6400"/>
                  <a:pt x="67208" y="6134"/>
                </a:cubicBezTo>
                <a:cubicBezTo>
                  <a:pt x="60542" y="6134"/>
                  <a:pt x="50140" y="5334"/>
                  <a:pt x="42940" y="3733"/>
                </a:cubicBezTo>
                <a:lnTo>
                  <a:pt x="41605" y="6400"/>
                </a:lnTo>
                <a:cubicBezTo>
                  <a:pt x="41340" y="7200"/>
                  <a:pt x="41340" y="8000"/>
                  <a:pt x="42405" y="9067"/>
                </a:cubicBezTo>
                <a:cubicBezTo>
                  <a:pt x="48273" y="13068"/>
                  <a:pt x="55741" y="17069"/>
                  <a:pt x="64275" y="19735"/>
                </a:cubicBezTo>
                <a:cubicBezTo>
                  <a:pt x="71210" y="17869"/>
                  <a:pt x="81611" y="16001"/>
                  <a:pt x="86145" y="15735"/>
                </a:cubicBezTo>
                <a:cubicBezTo>
                  <a:pt x="97346" y="14935"/>
                  <a:pt x="151219" y="13868"/>
                  <a:pt x="168289" y="14135"/>
                </a:cubicBezTo>
                <a:cubicBezTo>
                  <a:pt x="168554" y="20536"/>
                  <a:pt x="168289" y="36538"/>
                  <a:pt x="167487" y="42938"/>
                </a:cubicBezTo>
                <a:lnTo>
                  <a:pt x="163488" y="44272"/>
                </a:lnTo>
                <a:cubicBezTo>
                  <a:pt x="152552" y="45072"/>
                  <a:pt x="93346" y="45872"/>
                  <a:pt x="72276" y="46139"/>
                </a:cubicBezTo>
                <a:cubicBezTo>
                  <a:pt x="65875" y="45339"/>
                  <a:pt x="50140" y="44805"/>
                  <a:pt x="43205" y="44805"/>
                </a:cubicBezTo>
                <a:cubicBezTo>
                  <a:pt x="41605" y="44805"/>
                  <a:pt x="40805" y="45339"/>
                  <a:pt x="40539" y="46139"/>
                </a:cubicBezTo>
                <a:lnTo>
                  <a:pt x="39739" y="50673"/>
                </a:lnTo>
                <a:cubicBezTo>
                  <a:pt x="45873" y="51739"/>
                  <a:pt x="51206" y="53873"/>
                  <a:pt x="54941" y="568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5" name="Freeform 265"/>
          <p:cNvSpPr/>
          <p:nvPr/>
        </p:nvSpPr>
        <p:spPr>
          <a:xfrm>
            <a:off x="13449505" y="7212496"/>
            <a:ext cx="244832" cy="239763"/>
          </a:xfrm>
          <a:custGeom>
            <a:avLst/>
            <a:gdLst>
              <a:gd name="connsiteX0" fmla="*/ 203226 w 244832"/>
              <a:gd name="connsiteY0" fmla="*/ 110413 h 239763"/>
              <a:gd name="connsiteX1" fmla="*/ 30671 w 244832"/>
              <a:gd name="connsiteY1" fmla="*/ 113081 h 239763"/>
              <a:gd name="connsiteX2" fmla="*/ 2133 w 244832"/>
              <a:gd name="connsiteY2" fmla="*/ 110413 h 239763"/>
              <a:gd name="connsiteX3" fmla="*/ 267 w 244832"/>
              <a:gd name="connsiteY3" fmla="*/ 114147 h 239763"/>
              <a:gd name="connsiteX4" fmla="*/ 1067 w 244832"/>
              <a:gd name="connsiteY4" fmla="*/ 116281 h 239763"/>
              <a:gd name="connsiteX5" fmla="*/ 26405 w 244832"/>
              <a:gd name="connsiteY5" fmla="*/ 128815 h 239763"/>
              <a:gd name="connsiteX6" fmla="*/ 52273 w 244832"/>
              <a:gd name="connsiteY6" fmla="*/ 123748 h 239763"/>
              <a:gd name="connsiteX7" fmla="*/ 209361 w 244832"/>
              <a:gd name="connsiteY7" fmla="*/ 121615 h 239763"/>
              <a:gd name="connsiteX8" fmla="*/ 239497 w 244832"/>
              <a:gd name="connsiteY8" fmla="*/ 122948 h 239763"/>
              <a:gd name="connsiteX9" fmla="*/ 244832 w 244832"/>
              <a:gd name="connsiteY9" fmla="*/ 114414 h 239763"/>
              <a:gd name="connsiteX10" fmla="*/ 241365 w 244832"/>
              <a:gd name="connsiteY10" fmla="*/ 110413 h 239763"/>
              <a:gd name="connsiteX11" fmla="*/ 212561 w 244832"/>
              <a:gd name="connsiteY11" fmla="*/ 106680 h 239763"/>
              <a:gd name="connsiteX13" fmla="*/ 173355 w 244832"/>
              <a:gd name="connsiteY13" fmla="*/ 228828 h 239763"/>
              <a:gd name="connsiteX14" fmla="*/ 80544 w 244832"/>
              <a:gd name="connsiteY14" fmla="*/ 229629 h 239763"/>
              <a:gd name="connsiteX15" fmla="*/ 76011 w 244832"/>
              <a:gd name="connsiteY15" fmla="*/ 225095 h 239763"/>
              <a:gd name="connsiteX16" fmla="*/ 76011 w 244832"/>
              <a:gd name="connsiteY16" fmla="*/ 197091 h 239763"/>
              <a:gd name="connsiteX17" fmla="*/ 188023 w 244832"/>
              <a:gd name="connsiteY17" fmla="*/ 195757 h 239763"/>
              <a:gd name="connsiteX18" fmla="*/ 190157 w 244832"/>
              <a:gd name="connsiteY18" fmla="*/ 190157 h 239763"/>
              <a:gd name="connsiteX19" fmla="*/ 188824 w 244832"/>
              <a:gd name="connsiteY19" fmla="*/ 188023 h 239763"/>
              <a:gd name="connsiteX20" fmla="*/ 184023 w 244832"/>
              <a:gd name="connsiteY20" fmla="*/ 185623 h 239763"/>
              <a:gd name="connsiteX21" fmla="*/ 189357 w 244832"/>
              <a:gd name="connsiteY21" fmla="*/ 157886 h 239763"/>
              <a:gd name="connsiteX22" fmla="*/ 192291 w 244832"/>
              <a:gd name="connsiteY22" fmla="*/ 152285 h 239763"/>
              <a:gd name="connsiteX23" fmla="*/ 191759 w 244832"/>
              <a:gd name="connsiteY23" fmla="*/ 148819 h 239763"/>
              <a:gd name="connsiteX24" fmla="*/ 182423 w 244832"/>
              <a:gd name="connsiteY24" fmla="*/ 143751 h 239763"/>
              <a:gd name="connsiteX25" fmla="*/ 178423 w 244832"/>
              <a:gd name="connsiteY25" fmla="*/ 143751 h 239763"/>
              <a:gd name="connsiteX26" fmla="*/ 170954 w 244832"/>
              <a:gd name="connsiteY26" fmla="*/ 147485 h 239763"/>
              <a:gd name="connsiteX27" fmla="*/ 67742 w 244832"/>
              <a:gd name="connsiteY27" fmla="*/ 148819 h 239763"/>
              <a:gd name="connsiteX28" fmla="*/ 44807 w 244832"/>
              <a:gd name="connsiteY28" fmla="*/ 146685 h 239763"/>
              <a:gd name="connsiteX29" fmla="*/ 43205 w 244832"/>
              <a:gd name="connsiteY29" fmla="*/ 149351 h 239763"/>
              <a:gd name="connsiteX30" fmla="*/ 44005 w 244832"/>
              <a:gd name="connsiteY30" fmla="*/ 151752 h 239763"/>
              <a:gd name="connsiteX31" fmla="*/ 64542 w 244832"/>
              <a:gd name="connsiteY31" fmla="*/ 161887 h 239763"/>
              <a:gd name="connsiteX32" fmla="*/ 85345 w 244832"/>
              <a:gd name="connsiteY32" fmla="*/ 157886 h 239763"/>
              <a:gd name="connsiteX33" fmla="*/ 170689 w 244832"/>
              <a:gd name="connsiteY33" fmla="*/ 156819 h 239763"/>
              <a:gd name="connsiteX34" fmla="*/ 169889 w 244832"/>
              <a:gd name="connsiteY34" fmla="*/ 185356 h 239763"/>
              <a:gd name="connsiteX35" fmla="*/ 165621 w 244832"/>
              <a:gd name="connsiteY35" fmla="*/ 186689 h 239763"/>
              <a:gd name="connsiteX36" fmla="*/ 76543 w 244832"/>
              <a:gd name="connsiteY36" fmla="*/ 188023 h 239763"/>
              <a:gd name="connsiteX37" fmla="*/ 47473 w 244832"/>
              <a:gd name="connsiteY37" fmla="*/ 186689 h 239763"/>
              <a:gd name="connsiteX38" fmla="*/ 44807 w 244832"/>
              <a:gd name="connsiteY38" fmla="*/ 188023 h 239763"/>
              <a:gd name="connsiteX39" fmla="*/ 44005 w 244832"/>
              <a:gd name="connsiteY39" fmla="*/ 192557 h 239763"/>
              <a:gd name="connsiteX40" fmla="*/ 58941 w 244832"/>
              <a:gd name="connsiteY40" fmla="*/ 198958 h 239763"/>
              <a:gd name="connsiteX41" fmla="*/ 58941 w 244832"/>
              <a:gd name="connsiteY41" fmla="*/ 223761 h 239763"/>
              <a:gd name="connsiteX42" fmla="*/ 77343 w 244832"/>
              <a:gd name="connsiteY42" fmla="*/ 239763 h 239763"/>
              <a:gd name="connsiteX43" fmla="*/ 200827 w 244832"/>
              <a:gd name="connsiteY43" fmla="*/ 239230 h 239763"/>
              <a:gd name="connsiteX44" fmla="*/ 204026 w 244832"/>
              <a:gd name="connsiteY44" fmla="*/ 237896 h 239763"/>
              <a:gd name="connsiteX45" fmla="*/ 206693 w 244832"/>
              <a:gd name="connsiteY45" fmla="*/ 229894 h 239763"/>
              <a:gd name="connsiteX46" fmla="*/ 203491 w 244832"/>
              <a:gd name="connsiteY46" fmla="*/ 226695 h 239763"/>
              <a:gd name="connsiteX47" fmla="*/ 181090 w 244832"/>
              <a:gd name="connsiteY47" fmla="*/ 224828 h 239763"/>
              <a:gd name="connsiteX49" fmla="*/ 121882 w 244832"/>
              <a:gd name="connsiteY49" fmla="*/ 92278 h 239763"/>
              <a:gd name="connsiteX50" fmla="*/ 182956 w 244832"/>
              <a:gd name="connsiteY50" fmla="*/ 46138 h 239763"/>
              <a:gd name="connsiteX51" fmla="*/ 121882 w 244832"/>
              <a:gd name="connsiteY51" fmla="*/ 0 h 239763"/>
              <a:gd name="connsiteX52" fmla="*/ 60809 w 244832"/>
              <a:gd name="connsiteY52" fmla="*/ 46138 h 239763"/>
              <a:gd name="connsiteX53" fmla="*/ 121882 w 244832"/>
              <a:gd name="connsiteY53" fmla="*/ 92278 h 239763"/>
              <a:gd name="connsiteX55" fmla="*/ 121882 w 244832"/>
              <a:gd name="connsiteY55" fmla="*/ 11468 h 239763"/>
              <a:gd name="connsiteX56" fmla="*/ 166154 w 244832"/>
              <a:gd name="connsiteY56" fmla="*/ 46138 h 239763"/>
              <a:gd name="connsiteX57" fmla="*/ 121882 w 244832"/>
              <a:gd name="connsiteY57" fmla="*/ 81076 h 239763"/>
              <a:gd name="connsiteX58" fmla="*/ 77611 w 244832"/>
              <a:gd name="connsiteY58" fmla="*/ 46138 h 239763"/>
              <a:gd name="connsiteX59" fmla="*/ 121882 w 244832"/>
              <a:gd name="connsiteY59" fmla="*/ 11468 h 2397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4832" h="239763">
                <a:moveTo>
                  <a:pt x="203226" y="110413"/>
                </a:moveTo>
                <a:cubicBezTo>
                  <a:pt x="184823" y="111747"/>
                  <a:pt x="46673" y="113347"/>
                  <a:pt x="30671" y="113081"/>
                </a:cubicBezTo>
                <a:cubicBezTo>
                  <a:pt x="22670" y="113081"/>
                  <a:pt x="10668" y="112013"/>
                  <a:pt x="2133" y="110413"/>
                </a:cubicBezTo>
                <a:lnTo>
                  <a:pt x="267" y="114147"/>
                </a:lnTo>
                <a:cubicBezTo>
                  <a:pt x="0" y="114947"/>
                  <a:pt x="267" y="115481"/>
                  <a:pt x="1067" y="116281"/>
                </a:cubicBezTo>
                <a:cubicBezTo>
                  <a:pt x="7468" y="121348"/>
                  <a:pt x="16802" y="126149"/>
                  <a:pt x="26405" y="128815"/>
                </a:cubicBezTo>
                <a:cubicBezTo>
                  <a:pt x="32538" y="126682"/>
                  <a:pt x="45607" y="124282"/>
                  <a:pt x="52273" y="123748"/>
                </a:cubicBezTo>
                <a:cubicBezTo>
                  <a:pt x="65875" y="122948"/>
                  <a:pt x="190691" y="121348"/>
                  <a:pt x="209361" y="121615"/>
                </a:cubicBezTo>
                <a:cubicBezTo>
                  <a:pt x="217360" y="121615"/>
                  <a:pt x="232563" y="122148"/>
                  <a:pt x="239497" y="122948"/>
                </a:cubicBezTo>
                <a:cubicBezTo>
                  <a:pt x="241897" y="121882"/>
                  <a:pt x="244832" y="118414"/>
                  <a:pt x="244832" y="114414"/>
                </a:cubicBezTo>
                <a:cubicBezTo>
                  <a:pt x="244832" y="112281"/>
                  <a:pt x="243498" y="110947"/>
                  <a:pt x="241365" y="110413"/>
                </a:cubicBezTo>
                <a:cubicBezTo>
                  <a:pt x="235496" y="108279"/>
                  <a:pt x="221895" y="106947"/>
                  <a:pt x="212561" y="106680"/>
                </a:cubicBezTo>
                <a:moveTo>
                  <a:pt x="173355" y="228828"/>
                </a:moveTo>
                <a:cubicBezTo>
                  <a:pt x="156820" y="229629"/>
                  <a:pt x="102146" y="229894"/>
                  <a:pt x="80544" y="229629"/>
                </a:cubicBezTo>
                <a:cubicBezTo>
                  <a:pt x="77343" y="229629"/>
                  <a:pt x="76011" y="228295"/>
                  <a:pt x="76011" y="225095"/>
                </a:cubicBezTo>
                <a:lnTo>
                  <a:pt x="76011" y="197091"/>
                </a:lnTo>
                <a:lnTo>
                  <a:pt x="188023" y="195757"/>
                </a:lnTo>
                <a:cubicBezTo>
                  <a:pt x="188824" y="194957"/>
                  <a:pt x="190157" y="192557"/>
                  <a:pt x="190157" y="190157"/>
                </a:cubicBezTo>
                <a:cubicBezTo>
                  <a:pt x="190157" y="189357"/>
                  <a:pt x="189624" y="188557"/>
                  <a:pt x="188824" y="188023"/>
                </a:cubicBezTo>
                <a:lnTo>
                  <a:pt x="184023" y="185623"/>
                </a:lnTo>
                <a:cubicBezTo>
                  <a:pt x="186158" y="179488"/>
                  <a:pt x="188824" y="165888"/>
                  <a:pt x="189357" y="157886"/>
                </a:cubicBezTo>
                <a:lnTo>
                  <a:pt x="192291" y="152285"/>
                </a:lnTo>
                <a:cubicBezTo>
                  <a:pt x="192824" y="150685"/>
                  <a:pt x="192824" y="149619"/>
                  <a:pt x="191759" y="148819"/>
                </a:cubicBezTo>
                <a:cubicBezTo>
                  <a:pt x="189624" y="147485"/>
                  <a:pt x="184823" y="144818"/>
                  <a:pt x="182423" y="143751"/>
                </a:cubicBezTo>
                <a:cubicBezTo>
                  <a:pt x="181090" y="143218"/>
                  <a:pt x="179490" y="143218"/>
                  <a:pt x="178423" y="143751"/>
                </a:cubicBezTo>
                <a:lnTo>
                  <a:pt x="170954" y="147485"/>
                </a:lnTo>
                <a:cubicBezTo>
                  <a:pt x="153353" y="148018"/>
                  <a:pt x="82144" y="148819"/>
                  <a:pt x="67742" y="148819"/>
                </a:cubicBezTo>
                <a:cubicBezTo>
                  <a:pt x="61074" y="148819"/>
                  <a:pt x="51473" y="148018"/>
                  <a:pt x="44807" y="146685"/>
                </a:cubicBezTo>
                <a:lnTo>
                  <a:pt x="43205" y="149351"/>
                </a:lnTo>
                <a:cubicBezTo>
                  <a:pt x="42940" y="150151"/>
                  <a:pt x="42940" y="150952"/>
                  <a:pt x="44005" y="151752"/>
                </a:cubicBezTo>
                <a:cubicBezTo>
                  <a:pt x="49606" y="155485"/>
                  <a:pt x="56807" y="159486"/>
                  <a:pt x="64542" y="161887"/>
                </a:cubicBezTo>
                <a:cubicBezTo>
                  <a:pt x="70941" y="160020"/>
                  <a:pt x="80544" y="158153"/>
                  <a:pt x="85345" y="157886"/>
                </a:cubicBezTo>
                <a:cubicBezTo>
                  <a:pt x="96813" y="157353"/>
                  <a:pt x="154153" y="156552"/>
                  <a:pt x="170689" y="156819"/>
                </a:cubicBezTo>
                <a:cubicBezTo>
                  <a:pt x="170954" y="163219"/>
                  <a:pt x="170689" y="178956"/>
                  <a:pt x="169889" y="185356"/>
                </a:cubicBezTo>
                <a:lnTo>
                  <a:pt x="165621" y="186689"/>
                </a:lnTo>
                <a:cubicBezTo>
                  <a:pt x="155487" y="187223"/>
                  <a:pt x="97079" y="188023"/>
                  <a:pt x="76543" y="188023"/>
                </a:cubicBezTo>
                <a:cubicBezTo>
                  <a:pt x="69876" y="187223"/>
                  <a:pt x="54141" y="186689"/>
                  <a:pt x="47473" y="186689"/>
                </a:cubicBezTo>
                <a:cubicBezTo>
                  <a:pt x="45873" y="186689"/>
                  <a:pt x="45073" y="187223"/>
                  <a:pt x="44807" y="188023"/>
                </a:cubicBezTo>
                <a:lnTo>
                  <a:pt x="44005" y="192557"/>
                </a:lnTo>
                <a:cubicBezTo>
                  <a:pt x="49873" y="193624"/>
                  <a:pt x="55474" y="195757"/>
                  <a:pt x="58941" y="198958"/>
                </a:cubicBezTo>
                <a:lnTo>
                  <a:pt x="58941" y="223761"/>
                </a:lnTo>
                <a:cubicBezTo>
                  <a:pt x="58941" y="235229"/>
                  <a:pt x="63209" y="239763"/>
                  <a:pt x="77343" y="239763"/>
                </a:cubicBezTo>
                <a:lnTo>
                  <a:pt x="200827" y="239230"/>
                </a:lnTo>
                <a:cubicBezTo>
                  <a:pt x="202158" y="239230"/>
                  <a:pt x="203226" y="238963"/>
                  <a:pt x="204026" y="237896"/>
                </a:cubicBezTo>
                <a:cubicBezTo>
                  <a:pt x="205093" y="237096"/>
                  <a:pt x="206693" y="233896"/>
                  <a:pt x="206693" y="229894"/>
                </a:cubicBezTo>
                <a:cubicBezTo>
                  <a:pt x="206693" y="228028"/>
                  <a:pt x="205360" y="226961"/>
                  <a:pt x="203491" y="226695"/>
                </a:cubicBezTo>
                <a:cubicBezTo>
                  <a:pt x="198958" y="225628"/>
                  <a:pt x="188023" y="224828"/>
                  <a:pt x="181090" y="224828"/>
                </a:cubicBezTo>
                <a:moveTo>
                  <a:pt x="121882" y="92278"/>
                </a:moveTo>
                <a:cubicBezTo>
                  <a:pt x="156020" y="92278"/>
                  <a:pt x="182956" y="74142"/>
                  <a:pt x="182956" y="46138"/>
                </a:cubicBezTo>
                <a:cubicBezTo>
                  <a:pt x="182956" y="18402"/>
                  <a:pt x="156020" y="0"/>
                  <a:pt x="121882" y="0"/>
                </a:cubicBezTo>
                <a:cubicBezTo>
                  <a:pt x="87745" y="0"/>
                  <a:pt x="60809" y="18402"/>
                  <a:pt x="60809" y="46138"/>
                </a:cubicBezTo>
                <a:cubicBezTo>
                  <a:pt x="60809" y="74142"/>
                  <a:pt x="87745" y="92278"/>
                  <a:pt x="121882" y="92278"/>
                </a:cubicBezTo>
                <a:moveTo>
                  <a:pt x="121882" y="11468"/>
                </a:moveTo>
                <a:cubicBezTo>
                  <a:pt x="146152" y="11468"/>
                  <a:pt x="166154" y="24269"/>
                  <a:pt x="166154" y="46138"/>
                </a:cubicBezTo>
                <a:cubicBezTo>
                  <a:pt x="166154" y="68275"/>
                  <a:pt x="146152" y="81076"/>
                  <a:pt x="121882" y="81076"/>
                </a:cubicBezTo>
                <a:cubicBezTo>
                  <a:pt x="97613" y="81076"/>
                  <a:pt x="77611" y="68275"/>
                  <a:pt x="77611" y="46138"/>
                </a:cubicBezTo>
                <a:cubicBezTo>
                  <a:pt x="77611" y="24269"/>
                  <a:pt x="97613" y="11468"/>
                  <a:pt x="121882" y="114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6" name="Freeform 266"/>
          <p:cNvSpPr/>
          <p:nvPr/>
        </p:nvSpPr>
        <p:spPr>
          <a:xfrm>
            <a:off x="13759813" y="7218630"/>
            <a:ext cx="244830" cy="234429"/>
          </a:xfrm>
          <a:custGeom>
            <a:avLst/>
            <a:gdLst>
              <a:gd name="connsiteX0" fmla="*/ 203225 w 244830"/>
              <a:gd name="connsiteY0" fmla="*/ 101880 h 234429"/>
              <a:gd name="connsiteX1" fmla="*/ 30669 w 244830"/>
              <a:gd name="connsiteY1" fmla="*/ 104546 h 234429"/>
              <a:gd name="connsiteX2" fmla="*/ 2133 w 244830"/>
              <a:gd name="connsiteY2" fmla="*/ 101880 h 234429"/>
              <a:gd name="connsiteX3" fmla="*/ 265 w 244830"/>
              <a:gd name="connsiteY3" fmla="*/ 105346 h 234429"/>
              <a:gd name="connsiteX4" fmla="*/ 1065 w 244830"/>
              <a:gd name="connsiteY4" fmla="*/ 107479 h 234429"/>
              <a:gd name="connsiteX5" fmla="*/ 26403 w 244830"/>
              <a:gd name="connsiteY5" fmla="*/ 120282 h 234429"/>
              <a:gd name="connsiteX6" fmla="*/ 52271 w 244830"/>
              <a:gd name="connsiteY6" fmla="*/ 115214 h 234429"/>
              <a:gd name="connsiteX7" fmla="*/ 209359 w 244830"/>
              <a:gd name="connsiteY7" fmla="*/ 113081 h 234429"/>
              <a:gd name="connsiteX8" fmla="*/ 239495 w 244830"/>
              <a:gd name="connsiteY8" fmla="*/ 114414 h 234429"/>
              <a:gd name="connsiteX9" fmla="*/ 244830 w 244830"/>
              <a:gd name="connsiteY9" fmla="*/ 105613 h 234429"/>
              <a:gd name="connsiteX10" fmla="*/ 241364 w 244830"/>
              <a:gd name="connsiteY10" fmla="*/ 101613 h 234429"/>
              <a:gd name="connsiteX11" fmla="*/ 212559 w 244830"/>
              <a:gd name="connsiteY11" fmla="*/ 97879 h 234429"/>
              <a:gd name="connsiteX13" fmla="*/ 173354 w 244830"/>
              <a:gd name="connsiteY13" fmla="*/ 223761 h 234429"/>
              <a:gd name="connsiteX14" fmla="*/ 81609 w 244830"/>
              <a:gd name="connsiteY14" fmla="*/ 224561 h 234429"/>
              <a:gd name="connsiteX15" fmla="*/ 77076 w 244830"/>
              <a:gd name="connsiteY15" fmla="*/ 219761 h 234429"/>
              <a:gd name="connsiteX16" fmla="*/ 77076 w 244830"/>
              <a:gd name="connsiteY16" fmla="*/ 191491 h 234429"/>
              <a:gd name="connsiteX17" fmla="*/ 187489 w 244830"/>
              <a:gd name="connsiteY17" fmla="*/ 190157 h 234429"/>
              <a:gd name="connsiteX18" fmla="*/ 189357 w 244830"/>
              <a:gd name="connsiteY18" fmla="*/ 184557 h 234429"/>
              <a:gd name="connsiteX19" fmla="*/ 188289 w 244830"/>
              <a:gd name="connsiteY19" fmla="*/ 182156 h 234429"/>
              <a:gd name="connsiteX20" fmla="*/ 183488 w 244830"/>
              <a:gd name="connsiteY20" fmla="*/ 180022 h 234429"/>
              <a:gd name="connsiteX21" fmla="*/ 188823 w 244830"/>
              <a:gd name="connsiteY21" fmla="*/ 151485 h 234429"/>
              <a:gd name="connsiteX22" fmla="*/ 191757 w 244830"/>
              <a:gd name="connsiteY22" fmla="*/ 145885 h 234429"/>
              <a:gd name="connsiteX23" fmla="*/ 191222 w 244830"/>
              <a:gd name="connsiteY23" fmla="*/ 142418 h 234429"/>
              <a:gd name="connsiteX24" fmla="*/ 181888 w 244830"/>
              <a:gd name="connsiteY24" fmla="*/ 137617 h 234429"/>
              <a:gd name="connsiteX25" fmla="*/ 177888 w 244830"/>
              <a:gd name="connsiteY25" fmla="*/ 137617 h 234429"/>
              <a:gd name="connsiteX26" fmla="*/ 170421 w 244830"/>
              <a:gd name="connsiteY26" fmla="*/ 141084 h 234429"/>
              <a:gd name="connsiteX27" fmla="*/ 67740 w 244830"/>
              <a:gd name="connsiteY27" fmla="*/ 142685 h 234429"/>
              <a:gd name="connsiteX28" fmla="*/ 44805 w 244830"/>
              <a:gd name="connsiteY28" fmla="*/ 140551 h 234429"/>
              <a:gd name="connsiteX29" fmla="*/ 43205 w 244830"/>
              <a:gd name="connsiteY29" fmla="*/ 142951 h 234429"/>
              <a:gd name="connsiteX30" fmla="*/ 44005 w 244830"/>
              <a:gd name="connsiteY30" fmla="*/ 145618 h 234429"/>
              <a:gd name="connsiteX31" fmla="*/ 64540 w 244830"/>
              <a:gd name="connsiteY31" fmla="*/ 155486 h 234429"/>
              <a:gd name="connsiteX32" fmla="*/ 85344 w 244830"/>
              <a:gd name="connsiteY32" fmla="*/ 151485 h 234429"/>
              <a:gd name="connsiteX33" fmla="*/ 170154 w 244830"/>
              <a:gd name="connsiteY33" fmla="*/ 150685 h 234429"/>
              <a:gd name="connsiteX34" fmla="*/ 169352 w 244830"/>
              <a:gd name="connsiteY34" fmla="*/ 179756 h 234429"/>
              <a:gd name="connsiteX35" fmla="*/ 165086 w 244830"/>
              <a:gd name="connsiteY35" fmla="*/ 181089 h 234429"/>
              <a:gd name="connsiteX36" fmla="*/ 77609 w 244830"/>
              <a:gd name="connsiteY36" fmla="*/ 182423 h 234429"/>
              <a:gd name="connsiteX37" fmla="*/ 48538 w 244830"/>
              <a:gd name="connsiteY37" fmla="*/ 180822 h 234429"/>
              <a:gd name="connsiteX38" fmla="*/ 45872 w 244830"/>
              <a:gd name="connsiteY38" fmla="*/ 182423 h 234429"/>
              <a:gd name="connsiteX39" fmla="*/ 45072 w 244830"/>
              <a:gd name="connsiteY39" fmla="*/ 186957 h 234429"/>
              <a:gd name="connsiteX40" fmla="*/ 60007 w 244830"/>
              <a:gd name="connsiteY40" fmla="*/ 193091 h 234429"/>
              <a:gd name="connsiteX41" fmla="*/ 60007 w 244830"/>
              <a:gd name="connsiteY41" fmla="*/ 219227 h 234429"/>
              <a:gd name="connsiteX42" fmla="*/ 80009 w 244830"/>
              <a:gd name="connsiteY42" fmla="*/ 234429 h 234429"/>
              <a:gd name="connsiteX43" fmla="*/ 201090 w 244830"/>
              <a:gd name="connsiteY43" fmla="*/ 233896 h 234429"/>
              <a:gd name="connsiteX44" fmla="*/ 204291 w 244830"/>
              <a:gd name="connsiteY44" fmla="*/ 232829 h 234429"/>
              <a:gd name="connsiteX45" fmla="*/ 206958 w 244830"/>
              <a:gd name="connsiteY45" fmla="*/ 224828 h 234429"/>
              <a:gd name="connsiteX46" fmla="*/ 203758 w 244830"/>
              <a:gd name="connsiteY46" fmla="*/ 221361 h 234429"/>
              <a:gd name="connsiteX47" fmla="*/ 181355 w 244830"/>
              <a:gd name="connsiteY47" fmla="*/ 219761 h 234429"/>
              <a:gd name="connsiteX49" fmla="*/ 54939 w 244830"/>
              <a:gd name="connsiteY49" fmla="*/ 55207 h 234429"/>
              <a:gd name="connsiteX50" fmla="*/ 77876 w 244830"/>
              <a:gd name="connsiteY50" fmla="*/ 75209 h 234429"/>
              <a:gd name="connsiteX51" fmla="*/ 195224 w 244830"/>
              <a:gd name="connsiteY51" fmla="*/ 73342 h 234429"/>
              <a:gd name="connsiteX52" fmla="*/ 198157 w 244830"/>
              <a:gd name="connsiteY52" fmla="*/ 72275 h 234429"/>
              <a:gd name="connsiteX53" fmla="*/ 200290 w 244830"/>
              <a:gd name="connsiteY53" fmla="*/ 65075 h 234429"/>
              <a:gd name="connsiteX54" fmla="*/ 197357 w 244830"/>
              <a:gd name="connsiteY54" fmla="*/ 61875 h 234429"/>
              <a:gd name="connsiteX55" fmla="*/ 172820 w 244830"/>
              <a:gd name="connsiteY55" fmla="*/ 60274 h 234429"/>
              <a:gd name="connsiteX56" fmla="*/ 165086 w 244830"/>
              <a:gd name="connsiteY56" fmla="*/ 64275 h 234429"/>
              <a:gd name="connsiteX57" fmla="*/ 78143 w 244830"/>
              <a:gd name="connsiteY57" fmla="*/ 65608 h 234429"/>
              <a:gd name="connsiteX58" fmla="*/ 72008 w 244830"/>
              <a:gd name="connsiteY58" fmla="*/ 59207 h 234429"/>
              <a:gd name="connsiteX59" fmla="*/ 72008 w 244830"/>
              <a:gd name="connsiteY59" fmla="*/ 15469 h 234429"/>
              <a:gd name="connsiteX60" fmla="*/ 191222 w 244830"/>
              <a:gd name="connsiteY60" fmla="*/ 13868 h 234429"/>
              <a:gd name="connsiteX61" fmla="*/ 194957 w 244830"/>
              <a:gd name="connsiteY61" fmla="*/ 12535 h 234429"/>
              <a:gd name="connsiteX62" fmla="*/ 197357 w 244830"/>
              <a:gd name="connsiteY62" fmla="*/ 4800 h 234429"/>
              <a:gd name="connsiteX63" fmla="*/ 194157 w 244830"/>
              <a:gd name="connsiteY63" fmla="*/ 1333 h 234429"/>
              <a:gd name="connsiteX64" fmla="*/ 170687 w 244830"/>
              <a:gd name="connsiteY64" fmla="*/ 267 h 234429"/>
              <a:gd name="connsiteX65" fmla="*/ 162953 w 244830"/>
              <a:gd name="connsiteY65" fmla="*/ 3734 h 234429"/>
              <a:gd name="connsiteX66" fmla="*/ 72541 w 244830"/>
              <a:gd name="connsiteY66" fmla="*/ 5067 h 234429"/>
              <a:gd name="connsiteX67" fmla="*/ 42404 w 244830"/>
              <a:gd name="connsiteY67" fmla="*/ 2934 h 234429"/>
              <a:gd name="connsiteX68" fmla="*/ 39739 w 244830"/>
              <a:gd name="connsiteY68" fmla="*/ 4267 h 234429"/>
              <a:gd name="connsiteX69" fmla="*/ 38671 w 244830"/>
              <a:gd name="connsiteY69" fmla="*/ 9868 h 234429"/>
              <a:gd name="connsiteX70" fmla="*/ 54939 w 244830"/>
              <a:gd name="connsiteY70" fmla="*/ 16802 h 234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</a:cxnLst>
            <a:rect l="l" t="t" r="r" b="b"/>
            <a:pathLst>
              <a:path w="244830" h="234429">
                <a:moveTo>
                  <a:pt x="203225" y="101880"/>
                </a:moveTo>
                <a:cubicBezTo>
                  <a:pt x="184821" y="102946"/>
                  <a:pt x="46672" y="104813"/>
                  <a:pt x="30669" y="104546"/>
                </a:cubicBezTo>
                <a:cubicBezTo>
                  <a:pt x="22670" y="104546"/>
                  <a:pt x="10668" y="103480"/>
                  <a:pt x="2133" y="101880"/>
                </a:cubicBezTo>
                <a:lnTo>
                  <a:pt x="265" y="105346"/>
                </a:lnTo>
                <a:cubicBezTo>
                  <a:pt x="0" y="106413"/>
                  <a:pt x="265" y="106947"/>
                  <a:pt x="1065" y="107479"/>
                </a:cubicBezTo>
                <a:cubicBezTo>
                  <a:pt x="7466" y="112547"/>
                  <a:pt x="16801" y="117615"/>
                  <a:pt x="26403" y="120282"/>
                </a:cubicBezTo>
                <a:cubicBezTo>
                  <a:pt x="32536" y="118148"/>
                  <a:pt x="45605" y="115748"/>
                  <a:pt x="52271" y="115214"/>
                </a:cubicBezTo>
                <a:cubicBezTo>
                  <a:pt x="65873" y="114414"/>
                  <a:pt x="190689" y="112814"/>
                  <a:pt x="209359" y="113081"/>
                </a:cubicBezTo>
                <a:cubicBezTo>
                  <a:pt x="217359" y="113081"/>
                  <a:pt x="232561" y="113614"/>
                  <a:pt x="239495" y="114414"/>
                </a:cubicBezTo>
                <a:cubicBezTo>
                  <a:pt x="241897" y="113347"/>
                  <a:pt x="244830" y="109880"/>
                  <a:pt x="244830" y="105613"/>
                </a:cubicBezTo>
                <a:cubicBezTo>
                  <a:pt x="244830" y="103746"/>
                  <a:pt x="243497" y="102146"/>
                  <a:pt x="241364" y="101613"/>
                </a:cubicBezTo>
                <a:cubicBezTo>
                  <a:pt x="235496" y="99746"/>
                  <a:pt x="221893" y="98145"/>
                  <a:pt x="212559" y="97879"/>
                </a:cubicBezTo>
                <a:moveTo>
                  <a:pt x="173354" y="223761"/>
                </a:moveTo>
                <a:cubicBezTo>
                  <a:pt x="157085" y="224561"/>
                  <a:pt x="101612" y="224828"/>
                  <a:pt x="81609" y="224561"/>
                </a:cubicBezTo>
                <a:cubicBezTo>
                  <a:pt x="78409" y="224561"/>
                  <a:pt x="77076" y="222961"/>
                  <a:pt x="77076" y="219761"/>
                </a:cubicBezTo>
                <a:lnTo>
                  <a:pt x="77076" y="191491"/>
                </a:lnTo>
                <a:lnTo>
                  <a:pt x="187489" y="190157"/>
                </a:lnTo>
                <a:cubicBezTo>
                  <a:pt x="188289" y="189091"/>
                  <a:pt x="189357" y="186957"/>
                  <a:pt x="189357" y="184557"/>
                </a:cubicBezTo>
                <a:cubicBezTo>
                  <a:pt x="189357" y="183490"/>
                  <a:pt x="189089" y="182689"/>
                  <a:pt x="188289" y="182156"/>
                </a:cubicBezTo>
                <a:lnTo>
                  <a:pt x="183488" y="180022"/>
                </a:lnTo>
                <a:cubicBezTo>
                  <a:pt x="185621" y="173622"/>
                  <a:pt x="188289" y="159486"/>
                  <a:pt x="188823" y="151485"/>
                </a:cubicBezTo>
                <a:lnTo>
                  <a:pt x="191757" y="145885"/>
                </a:lnTo>
                <a:cubicBezTo>
                  <a:pt x="192291" y="144552"/>
                  <a:pt x="192291" y="143218"/>
                  <a:pt x="191222" y="142418"/>
                </a:cubicBezTo>
                <a:cubicBezTo>
                  <a:pt x="189089" y="141084"/>
                  <a:pt x="184288" y="138684"/>
                  <a:pt x="181888" y="137617"/>
                </a:cubicBezTo>
                <a:cubicBezTo>
                  <a:pt x="180555" y="137084"/>
                  <a:pt x="178955" y="137084"/>
                  <a:pt x="177888" y="137617"/>
                </a:cubicBezTo>
                <a:lnTo>
                  <a:pt x="170421" y="141084"/>
                </a:lnTo>
                <a:cubicBezTo>
                  <a:pt x="152284" y="141884"/>
                  <a:pt x="82409" y="142685"/>
                  <a:pt x="67740" y="142685"/>
                </a:cubicBezTo>
                <a:cubicBezTo>
                  <a:pt x="61074" y="142685"/>
                  <a:pt x="51471" y="141884"/>
                  <a:pt x="44805" y="140551"/>
                </a:cubicBezTo>
                <a:lnTo>
                  <a:pt x="43205" y="142951"/>
                </a:lnTo>
                <a:cubicBezTo>
                  <a:pt x="42938" y="144018"/>
                  <a:pt x="42938" y="144818"/>
                  <a:pt x="44005" y="145618"/>
                </a:cubicBezTo>
                <a:cubicBezTo>
                  <a:pt x="49606" y="149351"/>
                  <a:pt x="56807" y="153086"/>
                  <a:pt x="64540" y="155486"/>
                </a:cubicBezTo>
                <a:cubicBezTo>
                  <a:pt x="70941" y="153619"/>
                  <a:pt x="80542" y="151752"/>
                  <a:pt x="85344" y="151485"/>
                </a:cubicBezTo>
                <a:cubicBezTo>
                  <a:pt x="96811" y="150952"/>
                  <a:pt x="153352" y="150419"/>
                  <a:pt x="170154" y="150685"/>
                </a:cubicBezTo>
                <a:cubicBezTo>
                  <a:pt x="170421" y="157086"/>
                  <a:pt x="170154" y="173088"/>
                  <a:pt x="169352" y="179756"/>
                </a:cubicBezTo>
                <a:lnTo>
                  <a:pt x="165086" y="181089"/>
                </a:lnTo>
                <a:cubicBezTo>
                  <a:pt x="154952" y="181622"/>
                  <a:pt x="98144" y="182156"/>
                  <a:pt x="77609" y="182423"/>
                </a:cubicBezTo>
                <a:cubicBezTo>
                  <a:pt x="70941" y="181356"/>
                  <a:pt x="55206" y="180822"/>
                  <a:pt x="48538" y="180822"/>
                </a:cubicBezTo>
                <a:cubicBezTo>
                  <a:pt x="46938" y="180822"/>
                  <a:pt x="46138" y="181622"/>
                  <a:pt x="45872" y="182423"/>
                </a:cubicBezTo>
                <a:lnTo>
                  <a:pt x="45072" y="186957"/>
                </a:lnTo>
                <a:cubicBezTo>
                  <a:pt x="50938" y="187757"/>
                  <a:pt x="56539" y="190157"/>
                  <a:pt x="60007" y="193091"/>
                </a:cubicBezTo>
                <a:lnTo>
                  <a:pt x="60007" y="219227"/>
                </a:lnTo>
                <a:cubicBezTo>
                  <a:pt x="60007" y="230162"/>
                  <a:pt x="64274" y="234429"/>
                  <a:pt x="80009" y="234429"/>
                </a:cubicBezTo>
                <a:lnTo>
                  <a:pt x="201090" y="233896"/>
                </a:lnTo>
                <a:cubicBezTo>
                  <a:pt x="202425" y="233896"/>
                  <a:pt x="203491" y="233629"/>
                  <a:pt x="204291" y="232829"/>
                </a:cubicBezTo>
                <a:cubicBezTo>
                  <a:pt x="205358" y="232029"/>
                  <a:pt x="206958" y="228829"/>
                  <a:pt x="206958" y="224828"/>
                </a:cubicBezTo>
                <a:cubicBezTo>
                  <a:pt x="206958" y="222961"/>
                  <a:pt x="205626" y="221894"/>
                  <a:pt x="203758" y="221361"/>
                </a:cubicBezTo>
                <a:cubicBezTo>
                  <a:pt x="198957" y="220294"/>
                  <a:pt x="188289" y="219761"/>
                  <a:pt x="181355" y="219761"/>
                </a:cubicBezTo>
                <a:moveTo>
                  <a:pt x="54939" y="55207"/>
                </a:moveTo>
                <a:cubicBezTo>
                  <a:pt x="54939" y="69076"/>
                  <a:pt x="61340" y="75476"/>
                  <a:pt x="77876" y="75209"/>
                </a:cubicBezTo>
                <a:lnTo>
                  <a:pt x="195224" y="73342"/>
                </a:lnTo>
                <a:cubicBezTo>
                  <a:pt x="196290" y="73342"/>
                  <a:pt x="197357" y="73075"/>
                  <a:pt x="198157" y="72275"/>
                </a:cubicBezTo>
                <a:cubicBezTo>
                  <a:pt x="198957" y="71475"/>
                  <a:pt x="200290" y="69076"/>
                  <a:pt x="200290" y="65075"/>
                </a:cubicBezTo>
                <a:cubicBezTo>
                  <a:pt x="200290" y="62941"/>
                  <a:pt x="199223" y="62141"/>
                  <a:pt x="197357" y="61875"/>
                </a:cubicBezTo>
                <a:cubicBezTo>
                  <a:pt x="192291" y="60808"/>
                  <a:pt x="180555" y="60008"/>
                  <a:pt x="172820" y="60274"/>
                </a:cubicBezTo>
                <a:lnTo>
                  <a:pt x="165086" y="64275"/>
                </a:lnTo>
                <a:cubicBezTo>
                  <a:pt x="149351" y="65075"/>
                  <a:pt x="96278" y="65875"/>
                  <a:pt x="78143" y="65608"/>
                </a:cubicBezTo>
                <a:cubicBezTo>
                  <a:pt x="73608" y="65608"/>
                  <a:pt x="72008" y="64008"/>
                  <a:pt x="72008" y="59207"/>
                </a:cubicBezTo>
                <a:lnTo>
                  <a:pt x="72008" y="15469"/>
                </a:lnTo>
                <a:lnTo>
                  <a:pt x="191222" y="13868"/>
                </a:lnTo>
                <a:cubicBezTo>
                  <a:pt x="192822" y="13868"/>
                  <a:pt x="193890" y="13601"/>
                  <a:pt x="194957" y="12535"/>
                </a:cubicBezTo>
                <a:cubicBezTo>
                  <a:pt x="196024" y="11468"/>
                  <a:pt x="197357" y="8534"/>
                  <a:pt x="197357" y="4800"/>
                </a:cubicBezTo>
                <a:cubicBezTo>
                  <a:pt x="197357" y="3201"/>
                  <a:pt x="196290" y="1867"/>
                  <a:pt x="194157" y="1333"/>
                </a:cubicBezTo>
                <a:cubicBezTo>
                  <a:pt x="188556" y="533"/>
                  <a:pt x="177355" y="0"/>
                  <a:pt x="170687" y="267"/>
                </a:cubicBezTo>
                <a:lnTo>
                  <a:pt x="162953" y="3734"/>
                </a:lnTo>
                <a:cubicBezTo>
                  <a:pt x="148284" y="4534"/>
                  <a:pt x="92545" y="5334"/>
                  <a:pt x="72541" y="5067"/>
                </a:cubicBezTo>
                <a:cubicBezTo>
                  <a:pt x="65607" y="3734"/>
                  <a:pt x="49606" y="2934"/>
                  <a:pt x="42404" y="2934"/>
                </a:cubicBezTo>
                <a:cubicBezTo>
                  <a:pt x="40804" y="2934"/>
                  <a:pt x="40004" y="3467"/>
                  <a:pt x="39739" y="4267"/>
                </a:cubicBezTo>
                <a:lnTo>
                  <a:pt x="38671" y="9868"/>
                </a:lnTo>
                <a:cubicBezTo>
                  <a:pt x="45072" y="11202"/>
                  <a:pt x="51206" y="13868"/>
                  <a:pt x="54939" y="168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7" name="Freeform 267"/>
          <p:cNvSpPr/>
          <p:nvPr/>
        </p:nvSpPr>
        <p:spPr>
          <a:xfrm>
            <a:off x="14009444" y="7231698"/>
            <a:ext cx="244830" cy="183490"/>
          </a:xfrm>
          <a:custGeom>
            <a:avLst/>
            <a:gdLst>
              <a:gd name="connsiteX0" fmla="*/ 182421 w 244830"/>
              <a:gd name="connsiteY0" fmla="*/ 16269 h 183490"/>
              <a:gd name="connsiteX1" fmla="*/ 173089 w 244830"/>
              <a:gd name="connsiteY1" fmla="*/ 131217 h 183490"/>
              <a:gd name="connsiteX2" fmla="*/ 174420 w 244830"/>
              <a:gd name="connsiteY2" fmla="*/ 134150 h 183490"/>
              <a:gd name="connsiteX3" fmla="*/ 178955 w 244830"/>
              <a:gd name="connsiteY3" fmla="*/ 134951 h 183490"/>
              <a:gd name="connsiteX4" fmla="*/ 181888 w 244830"/>
              <a:gd name="connsiteY4" fmla="*/ 133083 h 183490"/>
              <a:gd name="connsiteX5" fmla="*/ 201890 w 244830"/>
              <a:gd name="connsiteY5" fmla="*/ 18669 h 183490"/>
              <a:gd name="connsiteX6" fmla="*/ 205625 w 244830"/>
              <a:gd name="connsiteY6" fmla="*/ 10402 h 183490"/>
              <a:gd name="connsiteX7" fmla="*/ 205091 w 244830"/>
              <a:gd name="connsiteY7" fmla="*/ 7468 h 183490"/>
              <a:gd name="connsiteX8" fmla="*/ 194957 w 244830"/>
              <a:gd name="connsiteY8" fmla="*/ 800 h 183490"/>
              <a:gd name="connsiteX9" fmla="*/ 190689 w 244830"/>
              <a:gd name="connsiteY9" fmla="*/ 800 h 183490"/>
              <a:gd name="connsiteX10" fmla="*/ 181088 w 244830"/>
              <a:gd name="connsiteY10" fmla="*/ 5067 h 183490"/>
              <a:gd name="connsiteX11" fmla="*/ 57607 w 244830"/>
              <a:gd name="connsiteY11" fmla="*/ 7468 h 183490"/>
              <a:gd name="connsiteX12" fmla="*/ 32536 w 244830"/>
              <a:gd name="connsiteY12" fmla="*/ 5067 h 183490"/>
              <a:gd name="connsiteX13" fmla="*/ 30936 w 244830"/>
              <a:gd name="connsiteY13" fmla="*/ 8001 h 183490"/>
              <a:gd name="connsiteX14" fmla="*/ 31736 w 244830"/>
              <a:gd name="connsiteY14" fmla="*/ 10668 h 183490"/>
              <a:gd name="connsiteX15" fmla="*/ 53873 w 244830"/>
              <a:gd name="connsiteY15" fmla="*/ 22403 h 183490"/>
              <a:gd name="connsiteX16" fmla="*/ 79209 w 244830"/>
              <a:gd name="connsiteY16" fmla="*/ 17869 h 183490"/>
              <a:gd name="connsiteX17" fmla="*/ 182421 w 244830"/>
              <a:gd name="connsiteY17" fmla="*/ 16269 h 183490"/>
              <a:gd name="connsiteX19" fmla="*/ 203225 w 244830"/>
              <a:gd name="connsiteY19" fmla="*/ 164821 h 183490"/>
              <a:gd name="connsiteX20" fmla="*/ 119214 w 244830"/>
              <a:gd name="connsiteY20" fmla="*/ 166688 h 183490"/>
              <a:gd name="connsiteX21" fmla="*/ 119746 w 244830"/>
              <a:gd name="connsiteY21" fmla="*/ 96012 h 183490"/>
              <a:gd name="connsiteX22" fmla="*/ 121081 w 244830"/>
              <a:gd name="connsiteY22" fmla="*/ 85611 h 183490"/>
              <a:gd name="connsiteX23" fmla="*/ 118414 w 244830"/>
              <a:gd name="connsiteY23" fmla="*/ 81611 h 183490"/>
              <a:gd name="connsiteX24" fmla="*/ 89877 w 244830"/>
              <a:gd name="connsiteY24" fmla="*/ 77343 h 183490"/>
              <a:gd name="connsiteX25" fmla="*/ 87477 w 244830"/>
              <a:gd name="connsiteY25" fmla="*/ 78677 h 183490"/>
              <a:gd name="connsiteX26" fmla="*/ 85877 w 244830"/>
              <a:gd name="connsiteY26" fmla="*/ 84010 h 183490"/>
              <a:gd name="connsiteX27" fmla="*/ 103212 w 244830"/>
              <a:gd name="connsiteY27" fmla="*/ 93079 h 183490"/>
              <a:gd name="connsiteX28" fmla="*/ 103746 w 244830"/>
              <a:gd name="connsiteY28" fmla="*/ 166954 h 183490"/>
              <a:gd name="connsiteX29" fmla="*/ 30669 w 244830"/>
              <a:gd name="connsiteY29" fmla="*/ 167487 h 183490"/>
              <a:gd name="connsiteX30" fmla="*/ 2133 w 244830"/>
              <a:gd name="connsiteY30" fmla="*/ 164821 h 183490"/>
              <a:gd name="connsiteX31" fmla="*/ 265 w 244830"/>
              <a:gd name="connsiteY31" fmla="*/ 168554 h 183490"/>
              <a:gd name="connsiteX32" fmla="*/ 1065 w 244830"/>
              <a:gd name="connsiteY32" fmla="*/ 170688 h 183490"/>
              <a:gd name="connsiteX33" fmla="*/ 26403 w 244830"/>
              <a:gd name="connsiteY33" fmla="*/ 183490 h 183490"/>
              <a:gd name="connsiteX34" fmla="*/ 52271 w 244830"/>
              <a:gd name="connsiteY34" fmla="*/ 178422 h 183490"/>
              <a:gd name="connsiteX35" fmla="*/ 209359 w 244830"/>
              <a:gd name="connsiteY35" fmla="*/ 176288 h 183490"/>
              <a:gd name="connsiteX36" fmla="*/ 239495 w 244830"/>
              <a:gd name="connsiteY36" fmla="*/ 177622 h 183490"/>
              <a:gd name="connsiteX37" fmla="*/ 244830 w 244830"/>
              <a:gd name="connsiteY37" fmla="*/ 168821 h 183490"/>
              <a:gd name="connsiteX38" fmla="*/ 241364 w 244830"/>
              <a:gd name="connsiteY38" fmla="*/ 164554 h 183490"/>
              <a:gd name="connsiteX39" fmla="*/ 212559 w 244830"/>
              <a:gd name="connsiteY39" fmla="*/ 161086 h 18349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4830" h="183490">
                <a:moveTo>
                  <a:pt x="182421" y="16269"/>
                </a:moveTo>
                <a:cubicBezTo>
                  <a:pt x="182421" y="48006"/>
                  <a:pt x="178955" y="96279"/>
                  <a:pt x="173089" y="131217"/>
                </a:cubicBezTo>
                <a:cubicBezTo>
                  <a:pt x="172820" y="132817"/>
                  <a:pt x="173354" y="133883"/>
                  <a:pt x="174420" y="134150"/>
                </a:cubicBezTo>
                <a:lnTo>
                  <a:pt x="178955" y="134951"/>
                </a:lnTo>
                <a:cubicBezTo>
                  <a:pt x="180288" y="134951"/>
                  <a:pt x="181355" y="134417"/>
                  <a:pt x="181888" y="133083"/>
                </a:cubicBezTo>
                <a:cubicBezTo>
                  <a:pt x="192822" y="99213"/>
                  <a:pt x="201357" y="50406"/>
                  <a:pt x="201890" y="18669"/>
                </a:cubicBezTo>
                <a:lnTo>
                  <a:pt x="205625" y="10402"/>
                </a:lnTo>
                <a:cubicBezTo>
                  <a:pt x="206158" y="9335"/>
                  <a:pt x="206158" y="8534"/>
                  <a:pt x="205091" y="7468"/>
                </a:cubicBezTo>
                <a:cubicBezTo>
                  <a:pt x="202958" y="5601"/>
                  <a:pt x="197890" y="2133"/>
                  <a:pt x="194957" y="800"/>
                </a:cubicBezTo>
                <a:cubicBezTo>
                  <a:pt x="193624" y="0"/>
                  <a:pt x="192022" y="0"/>
                  <a:pt x="190689" y="800"/>
                </a:cubicBezTo>
                <a:lnTo>
                  <a:pt x="181088" y="5067"/>
                </a:lnTo>
                <a:cubicBezTo>
                  <a:pt x="159485" y="6134"/>
                  <a:pt x="72008" y="7468"/>
                  <a:pt x="57607" y="7468"/>
                </a:cubicBezTo>
                <a:cubicBezTo>
                  <a:pt x="50406" y="7468"/>
                  <a:pt x="40270" y="6668"/>
                  <a:pt x="32536" y="5067"/>
                </a:cubicBezTo>
                <a:lnTo>
                  <a:pt x="30936" y="8001"/>
                </a:lnTo>
                <a:cubicBezTo>
                  <a:pt x="30403" y="8801"/>
                  <a:pt x="30669" y="9868"/>
                  <a:pt x="31736" y="10668"/>
                </a:cubicBezTo>
                <a:cubicBezTo>
                  <a:pt x="37337" y="15202"/>
                  <a:pt x="46138" y="19736"/>
                  <a:pt x="53873" y="22403"/>
                </a:cubicBezTo>
                <a:cubicBezTo>
                  <a:pt x="60274" y="20269"/>
                  <a:pt x="72541" y="18135"/>
                  <a:pt x="79209" y="17869"/>
                </a:cubicBezTo>
                <a:cubicBezTo>
                  <a:pt x="92810" y="17069"/>
                  <a:pt x="159220" y="16002"/>
                  <a:pt x="182421" y="16269"/>
                </a:cubicBezTo>
                <a:moveTo>
                  <a:pt x="203225" y="164821"/>
                </a:moveTo>
                <a:cubicBezTo>
                  <a:pt x="194157" y="165354"/>
                  <a:pt x="157085" y="166154"/>
                  <a:pt x="119214" y="166688"/>
                </a:cubicBezTo>
                <a:lnTo>
                  <a:pt x="119746" y="96012"/>
                </a:lnTo>
                <a:lnTo>
                  <a:pt x="121081" y="85611"/>
                </a:lnTo>
                <a:cubicBezTo>
                  <a:pt x="121081" y="83744"/>
                  <a:pt x="120548" y="82410"/>
                  <a:pt x="118414" y="81611"/>
                </a:cubicBezTo>
                <a:cubicBezTo>
                  <a:pt x="111747" y="79477"/>
                  <a:pt x="98144" y="77610"/>
                  <a:pt x="89877" y="77343"/>
                </a:cubicBezTo>
                <a:cubicBezTo>
                  <a:pt x="88277" y="77343"/>
                  <a:pt x="87743" y="77877"/>
                  <a:pt x="87477" y="78677"/>
                </a:cubicBezTo>
                <a:lnTo>
                  <a:pt x="85877" y="84010"/>
                </a:lnTo>
                <a:cubicBezTo>
                  <a:pt x="92810" y="86144"/>
                  <a:pt x="99211" y="89612"/>
                  <a:pt x="103212" y="93079"/>
                </a:cubicBezTo>
                <a:lnTo>
                  <a:pt x="103746" y="166954"/>
                </a:lnTo>
                <a:cubicBezTo>
                  <a:pt x="69340" y="167221"/>
                  <a:pt x="37871" y="167487"/>
                  <a:pt x="30669" y="167487"/>
                </a:cubicBezTo>
                <a:cubicBezTo>
                  <a:pt x="22670" y="167487"/>
                  <a:pt x="10668" y="166421"/>
                  <a:pt x="2133" y="164821"/>
                </a:cubicBezTo>
                <a:lnTo>
                  <a:pt x="265" y="168554"/>
                </a:lnTo>
                <a:cubicBezTo>
                  <a:pt x="0" y="169355"/>
                  <a:pt x="265" y="169888"/>
                  <a:pt x="1065" y="170688"/>
                </a:cubicBezTo>
                <a:cubicBezTo>
                  <a:pt x="7466" y="175755"/>
                  <a:pt x="16801" y="180556"/>
                  <a:pt x="26403" y="183490"/>
                </a:cubicBezTo>
                <a:cubicBezTo>
                  <a:pt x="32536" y="181356"/>
                  <a:pt x="45605" y="178956"/>
                  <a:pt x="52271" y="178422"/>
                </a:cubicBezTo>
                <a:cubicBezTo>
                  <a:pt x="66140" y="177622"/>
                  <a:pt x="190689" y="176023"/>
                  <a:pt x="209359" y="176288"/>
                </a:cubicBezTo>
                <a:cubicBezTo>
                  <a:pt x="217359" y="176288"/>
                  <a:pt x="232561" y="176823"/>
                  <a:pt x="239495" y="177622"/>
                </a:cubicBezTo>
                <a:cubicBezTo>
                  <a:pt x="241897" y="176288"/>
                  <a:pt x="244830" y="172821"/>
                  <a:pt x="244830" y="168821"/>
                </a:cubicBezTo>
                <a:cubicBezTo>
                  <a:pt x="244830" y="166688"/>
                  <a:pt x="243497" y="165354"/>
                  <a:pt x="241364" y="164554"/>
                </a:cubicBezTo>
                <a:cubicBezTo>
                  <a:pt x="235496" y="162687"/>
                  <a:pt x="221893" y="161354"/>
                  <a:pt x="212559" y="1610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8" name="Freeform 268"/>
          <p:cNvSpPr/>
          <p:nvPr/>
        </p:nvSpPr>
        <p:spPr>
          <a:xfrm>
            <a:off x="14331736" y="7202628"/>
            <a:ext cx="200025" cy="258166"/>
          </a:xfrm>
          <a:custGeom>
            <a:avLst/>
            <a:gdLst>
              <a:gd name="connsiteX0" fmla="*/ 179488 w 200025"/>
              <a:gd name="connsiteY0" fmla="*/ 166688 h 258166"/>
              <a:gd name="connsiteX1" fmla="*/ 68808 w 200025"/>
              <a:gd name="connsiteY1" fmla="*/ 169355 h 258166"/>
              <a:gd name="connsiteX2" fmla="*/ 43738 w 200025"/>
              <a:gd name="connsiteY2" fmla="*/ 166954 h 258166"/>
              <a:gd name="connsiteX3" fmla="*/ 41872 w 200025"/>
              <a:gd name="connsiteY3" fmla="*/ 170421 h 258166"/>
              <a:gd name="connsiteX4" fmla="*/ 42672 w 200025"/>
              <a:gd name="connsiteY4" fmla="*/ 172822 h 258166"/>
              <a:gd name="connsiteX5" fmla="*/ 65075 w 200025"/>
              <a:gd name="connsiteY5" fmla="*/ 184290 h 258166"/>
              <a:gd name="connsiteX6" fmla="*/ 88010 w 200025"/>
              <a:gd name="connsiteY6" fmla="*/ 180022 h 258166"/>
              <a:gd name="connsiteX7" fmla="*/ 179756 w 200025"/>
              <a:gd name="connsiteY7" fmla="*/ 178156 h 258166"/>
              <a:gd name="connsiteX8" fmla="*/ 179756 w 200025"/>
              <a:gd name="connsiteY8" fmla="*/ 223762 h 258166"/>
              <a:gd name="connsiteX9" fmla="*/ 181088 w 200025"/>
              <a:gd name="connsiteY9" fmla="*/ 258166 h 258166"/>
              <a:gd name="connsiteX10" fmla="*/ 191224 w 200025"/>
              <a:gd name="connsiteY10" fmla="*/ 258166 h 258166"/>
              <a:gd name="connsiteX11" fmla="*/ 195757 w 200025"/>
              <a:gd name="connsiteY11" fmla="*/ 219228 h 258166"/>
              <a:gd name="connsiteX12" fmla="*/ 196557 w 200025"/>
              <a:gd name="connsiteY12" fmla="*/ 179756 h 258166"/>
              <a:gd name="connsiteX13" fmla="*/ 199492 w 200025"/>
              <a:gd name="connsiteY13" fmla="*/ 172288 h 258166"/>
              <a:gd name="connsiteX14" fmla="*/ 199225 w 200025"/>
              <a:gd name="connsiteY14" fmla="*/ 169088 h 258166"/>
              <a:gd name="connsiteX15" fmla="*/ 190156 w 200025"/>
              <a:gd name="connsiteY15" fmla="*/ 163487 h 258166"/>
              <a:gd name="connsiteX16" fmla="*/ 186156 w 200025"/>
              <a:gd name="connsiteY16" fmla="*/ 163487 h 258166"/>
              <a:gd name="connsiteX18" fmla="*/ 121881 w 200025"/>
              <a:gd name="connsiteY18" fmla="*/ 133083 h 258166"/>
              <a:gd name="connsiteX19" fmla="*/ 124549 w 200025"/>
              <a:gd name="connsiteY19" fmla="*/ 125882 h 258166"/>
              <a:gd name="connsiteX20" fmla="*/ 122949 w 200025"/>
              <a:gd name="connsiteY20" fmla="*/ 123216 h 258166"/>
              <a:gd name="connsiteX21" fmla="*/ 118148 w 200025"/>
              <a:gd name="connsiteY21" fmla="*/ 121348 h 258166"/>
              <a:gd name="connsiteX22" fmla="*/ 122148 w 200025"/>
              <a:gd name="connsiteY22" fmla="*/ 83210 h 258166"/>
              <a:gd name="connsiteX23" fmla="*/ 132283 w 200025"/>
              <a:gd name="connsiteY23" fmla="*/ 88011 h 258166"/>
              <a:gd name="connsiteX24" fmla="*/ 149085 w 200025"/>
              <a:gd name="connsiteY24" fmla="*/ 83744 h 258166"/>
              <a:gd name="connsiteX25" fmla="*/ 181623 w 200025"/>
              <a:gd name="connsiteY25" fmla="*/ 83744 h 258166"/>
              <a:gd name="connsiteX26" fmla="*/ 181623 w 200025"/>
              <a:gd name="connsiteY26" fmla="*/ 119482 h 258166"/>
              <a:gd name="connsiteX27" fmla="*/ 182690 w 200025"/>
              <a:gd name="connsiteY27" fmla="*/ 155753 h 258166"/>
              <a:gd name="connsiteX28" fmla="*/ 192291 w 200025"/>
              <a:gd name="connsiteY28" fmla="*/ 155753 h 258166"/>
              <a:gd name="connsiteX29" fmla="*/ 197892 w 200025"/>
              <a:gd name="connsiteY29" fmla="*/ 113881 h 258166"/>
              <a:gd name="connsiteX30" fmla="*/ 197892 w 200025"/>
              <a:gd name="connsiteY30" fmla="*/ 25070 h 258166"/>
              <a:gd name="connsiteX31" fmla="*/ 198425 w 200025"/>
              <a:gd name="connsiteY31" fmla="*/ 11468 h 258166"/>
              <a:gd name="connsiteX32" fmla="*/ 195492 w 200025"/>
              <a:gd name="connsiteY32" fmla="*/ 6400 h 258166"/>
              <a:gd name="connsiteX33" fmla="*/ 163219 w 200025"/>
              <a:gd name="connsiteY33" fmla="*/ 0 h 258166"/>
              <a:gd name="connsiteX34" fmla="*/ 160286 w 200025"/>
              <a:gd name="connsiteY34" fmla="*/ 1334 h 258166"/>
              <a:gd name="connsiteX35" fmla="*/ 158686 w 200025"/>
              <a:gd name="connsiteY35" fmla="*/ 7201 h 258166"/>
              <a:gd name="connsiteX36" fmla="*/ 181623 w 200025"/>
              <a:gd name="connsiteY36" fmla="*/ 20269 h 258166"/>
              <a:gd name="connsiteX37" fmla="*/ 181623 w 200025"/>
              <a:gd name="connsiteY37" fmla="*/ 73075 h 258166"/>
              <a:gd name="connsiteX38" fmla="*/ 134683 w 200025"/>
              <a:gd name="connsiteY38" fmla="*/ 74676 h 258166"/>
              <a:gd name="connsiteX39" fmla="*/ 122949 w 200025"/>
              <a:gd name="connsiteY39" fmla="*/ 74143 h 258166"/>
              <a:gd name="connsiteX40" fmla="*/ 124281 w 200025"/>
              <a:gd name="connsiteY40" fmla="*/ 47740 h 258166"/>
              <a:gd name="connsiteX41" fmla="*/ 127482 w 200025"/>
              <a:gd name="connsiteY41" fmla="*/ 39738 h 258166"/>
              <a:gd name="connsiteX42" fmla="*/ 126949 w 200025"/>
              <a:gd name="connsiteY42" fmla="*/ 36538 h 258166"/>
              <a:gd name="connsiteX43" fmla="*/ 116281 w 200025"/>
              <a:gd name="connsiteY43" fmla="*/ 30404 h 258166"/>
              <a:gd name="connsiteX44" fmla="*/ 112280 w 200025"/>
              <a:gd name="connsiteY44" fmla="*/ 30404 h 258166"/>
              <a:gd name="connsiteX45" fmla="*/ 103746 w 200025"/>
              <a:gd name="connsiteY45" fmla="*/ 35471 h 258166"/>
              <a:gd name="connsiteX46" fmla="*/ 32804 w 200025"/>
              <a:gd name="connsiteY46" fmla="*/ 36805 h 258166"/>
              <a:gd name="connsiteX47" fmla="*/ 3733 w 200025"/>
              <a:gd name="connsiteY47" fmla="*/ 34404 h 258166"/>
              <a:gd name="connsiteX48" fmla="*/ 1333 w 200025"/>
              <a:gd name="connsiteY48" fmla="*/ 35471 h 258166"/>
              <a:gd name="connsiteX49" fmla="*/ 0 w 200025"/>
              <a:gd name="connsiteY49" fmla="*/ 40805 h 258166"/>
              <a:gd name="connsiteX50" fmla="*/ 14136 w 200025"/>
              <a:gd name="connsiteY50" fmla="*/ 48540 h 258166"/>
              <a:gd name="connsiteX51" fmla="*/ 19735 w 200025"/>
              <a:gd name="connsiteY51" fmla="*/ 131483 h 258166"/>
              <a:gd name="connsiteX52" fmla="*/ 21603 w 200025"/>
              <a:gd name="connsiteY52" fmla="*/ 145352 h 258166"/>
              <a:gd name="connsiteX53" fmla="*/ 30669 w 200025"/>
              <a:gd name="connsiteY53" fmla="*/ 145352 h 258166"/>
              <a:gd name="connsiteX54" fmla="*/ 33871 w 200025"/>
              <a:gd name="connsiteY54" fmla="*/ 134150 h 258166"/>
              <a:gd name="connsiteX56" fmla="*/ 32271 w 200025"/>
              <a:gd name="connsiteY56" fmla="*/ 46940 h 258166"/>
              <a:gd name="connsiteX57" fmla="*/ 106147 w 200025"/>
              <a:gd name="connsiteY57" fmla="*/ 45606 h 258166"/>
              <a:gd name="connsiteX58" fmla="*/ 105079 w 200025"/>
              <a:gd name="connsiteY58" fmla="*/ 121615 h 258166"/>
              <a:gd name="connsiteX59" fmla="*/ 100546 w 200025"/>
              <a:gd name="connsiteY59" fmla="*/ 122949 h 258166"/>
              <a:gd name="connsiteX60" fmla="*/ 33871 w 200025"/>
              <a:gd name="connsiteY60" fmla="*/ 124282 h 2581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00025" h="258166">
                <a:moveTo>
                  <a:pt x="179488" y="166688"/>
                </a:moveTo>
                <a:cubicBezTo>
                  <a:pt x="161620" y="168022"/>
                  <a:pt x="81611" y="169355"/>
                  <a:pt x="68808" y="169355"/>
                </a:cubicBezTo>
                <a:cubicBezTo>
                  <a:pt x="61607" y="169355"/>
                  <a:pt x="51206" y="168554"/>
                  <a:pt x="43738" y="166954"/>
                </a:cubicBezTo>
                <a:lnTo>
                  <a:pt x="41872" y="170421"/>
                </a:lnTo>
                <a:cubicBezTo>
                  <a:pt x="41605" y="171221"/>
                  <a:pt x="41872" y="172288"/>
                  <a:pt x="42672" y="172822"/>
                </a:cubicBezTo>
                <a:cubicBezTo>
                  <a:pt x="48806" y="177356"/>
                  <a:pt x="57074" y="181622"/>
                  <a:pt x="65075" y="184290"/>
                </a:cubicBezTo>
                <a:cubicBezTo>
                  <a:pt x="70675" y="182156"/>
                  <a:pt x="82144" y="180290"/>
                  <a:pt x="88010" y="180022"/>
                </a:cubicBezTo>
                <a:cubicBezTo>
                  <a:pt x="99746" y="179222"/>
                  <a:pt x="159753" y="178156"/>
                  <a:pt x="179756" y="178156"/>
                </a:cubicBezTo>
                <a:lnTo>
                  <a:pt x="179756" y="223762"/>
                </a:lnTo>
                <a:cubicBezTo>
                  <a:pt x="179756" y="233096"/>
                  <a:pt x="180023" y="248831"/>
                  <a:pt x="181088" y="258166"/>
                </a:cubicBezTo>
                <a:lnTo>
                  <a:pt x="191224" y="258166"/>
                </a:lnTo>
                <a:cubicBezTo>
                  <a:pt x="193892" y="248031"/>
                  <a:pt x="195757" y="230429"/>
                  <a:pt x="195757" y="219228"/>
                </a:cubicBezTo>
                <a:lnTo>
                  <a:pt x="196557" y="179756"/>
                </a:lnTo>
                <a:lnTo>
                  <a:pt x="199492" y="172288"/>
                </a:lnTo>
                <a:cubicBezTo>
                  <a:pt x="200025" y="171221"/>
                  <a:pt x="200025" y="170155"/>
                  <a:pt x="199225" y="169088"/>
                </a:cubicBezTo>
                <a:cubicBezTo>
                  <a:pt x="197357" y="167754"/>
                  <a:pt x="192557" y="164821"/>
                  <a:pt x="190156" y="163487"/>
                </a:cubicBezTo>
                <a:cubicBezTo>
                  <a:pt x="189091" y="162954"/>
                  <a:pt x="187489" y="162954"/>
                  <a:pt x="186156" y="163487"/>
                </a:cubicBezTo>
                <a:moveTo>
                  <a:pt x="121881" y="133083"/>
                </a:moveTo>
                <a:cubicBezTo>
                  <a:pt x="123216" y="131750"/>
                  <a:pt x="124549" y="129083"/>
                  <a:pt x="124549" y="125882"/>
                </a:cubicBezTo>
                <a:cubicBezTo>
                  <a:pt x="124549" y="124549"/>
                  <a:pt x="124016" y="123749"/>
                  <a:pt x="122949" y="123216"/>
                </a:cubicBezTo>
                <a:lnTo>
                  <a:pt x="118148" y="121348"/>
                </a:lnTo>
                <a:cubicBezTo>
                  <a:pt x="119748" y="109081"/>
                  <a:pt x="121081" y="96012"/>
                  <a:pt x="122148" y="83210"/>
                </a:cubicBezTo>
                <a:cubicBezTo>
                  <a:pt x="125349" y="84810"/>
                  <a:pt x="128817" y="86411"/>
                  <a:pt x="132283" y="88011"/>
                </a:cubicBezTo>
                <a:cubicBezTo>
                  <a:pt x="137083" y="85878"/>
                  <a:pt x="144018" y="84278"/>
                  <a:pt x="149085" y="83744"/>
                </a:cubicBezTo>
                <a:cubicBezTo>
                  <a:pt x="155753" y="83210"/>
                  <a:pt x="171487" y="83210"/>
                  <a:pt x="181623" y="83744"/>
                </a:cubicBezTo>
                <a:lnTo>
                  <a:pt x="181623" y="119482"/>
                </a:lnTo>
                <a:cubicBezTo>
                  <a:pt x="181623" y="129616"/>
                  <a:pt x="181623" y="146952"/>
                  <a:pt x="182690" y="155753"/>
                </a:cubicBezTo>
                <a:lnTo>
                  <a:pt x="192291" y="155753"/>
                </a:lnTo>
                <a:cubicBezTo>
                  <a:pt x="196025" y="146418"/>
                  <a:pt x="197892" y="130149"/>
                  <a:pt x="197892" y="113881"/>
                </a:cubicBezTo>
                <a:lnTo>
                  <a:pt x="197892" y="25070"/>
                </a:lnTo>
                <a:lnTo>
                  <a:pt x="198425" y="11468"/>
                </a:lnTo>
                <a:cubicBezTo>
                  <a:pt x="198425" y="9068"/>
                  <a:pt x="197625" y="7201"/>
                  <a:pt x="195492" y="6400"/>
                </a:cubicBezTo>
                <a:cubicBezTo>
                  <a:pt x="188023" y="3734"/>
                  <a:pt x="172287" y="267"/>
                  <a:pt x="163219" y="0"/>
                </a:cubicBezTo>
                <a:cubicBezTo>
                  <a:pt x="161354" y="0"/>
                  <a:pt x="160820" y="267"/>
                  <a:pt x="160286" y="1334"/>
                </a:cubicBezTo>
                <a:lnTo>
                  <a:pt x="158686" y="7201"/>
                </a:lnTo>
                <a:cubicBezTo>
                  <a:pt x="168021" y="10135"/>
                  <a:pt x="176555" y="14669"/>
                  <a:pt x="181623" y="20269"/>
                </a:cubicBezTo>
                <a:lnTo>
                  <a:pt x="181623" y="73075"/>
                </a:lnTo>
                <a:cubicBezTo>
                  <a:pt x="168021" y="73876"/>
                  <a:pt x="144286" y="74676"/>
                  <a:pt x="134683" y="74676"/>
                </a:cubicBezTo>
                <a:cubicBezTo>
                  <a:pt x="130950" y="74676"/>
                  <a:pt x="126949" y="74409"/>
                  <a:pt x="122949" y="74143"/>
                </a:cubicBezTo>
                <a:cubicBezTo>
                  <a:pt x="123481" y="65075"/>
                  <a:pt x="124016" y="56007"/>
                  <a:pt x="124281" y="47740"/>
                </a:cubicBezTo>
                <a:lnTo>
                  <a:pt x="127482" y="39738"/>
                </a:lnTo>
                <a:cubicBezTo>
                  <a:pt x="128017" y="38405"/>
                  <a:pt x="127749" y="37338"/>
                  <a:pt x="126949" y="36538"/>
                </a:cubicBezTo>
                <a:cubicBezTo>
                  <a:pt x="124549" y="34938"/>
                  <a:pt x="118948" y="31738"/>
                  <a:pt x="116281" y="30404"/>
                </a:cubicBezTo>
                <a:cubicBezTo>
                  <a:pt x="114948" y="29870"/>
                  <a:pt x="113081" y="29870"/>
                  <a:pt x="112280" y="30404"/>
                </a:cubicBezTo>
                <a:lnTo>
                  <a:pt x="103746" y="35471"/>
                </a:lnTo>
                <a:cubicBezTo>
                  <a:pt x="85877" y="36271"/>
                  <a:pt x="50673" y="36805"/>
                  <a:pt x="32804" y="36805"/>
                </a:cubicBezTo>
                <a:cubicBezTo>
                  <a:pt x="25870" y="35471"/>
                  <a:pt x="11201" y="34404"/>
                  <a:pt x="3733" y="34404"/>
                </a:cubicBezTo>
                <a:cubicBezTo>
                  <a:pt x="2133" y="34404"/>
                  <a:pt x="1600" y="34672"/>
                  <a:pt x="1333" y="35471"/>
                </a:cubicBezTo>
                <a:lnTo>
                  <a:pt x="0" y="40805"/>
                </a:lnTo>
                <a:cubicBezTo>
                  <a:pt x="5600" y="42406"/>
                  <a:pt x="11201" y="45339"/>
                  <a:pt x="14136" y="48540"/>
                </a:cubicBezTo>
                <a:lnTo>
                  <a:pt x="19735" y="131483"/>
                </a:lnTo>
                <a:cubicBezTo>
                  <a:pt x="20002" y="136017"/>
                  <a:pt x="20535" y="141618"/>
                  <a:pt x="21603" y="145352"/>
                </a:cubicBezTo>
                <a:lnTo>
                  <a:pt x="30669" y="145352"/>
                </a:lnTo>
                <a:cubicBezTo>
                  <a:pt x="32538" y="142151"/>
                  <a:pt x="33604" y="138684"/>
                  <a:pt x="33871" y="134150"/>
                </a:cubicBezTo>
                <a:moveTo>
                  <a:pt x="32271" y="46940"/>
                </a:moveTo>
                <a:cubicBezTo>
                  <a:pt x="54941" y="46139"/>
                  <a:pt x="82944" y="45606"/>
                  <a:pt x="106147" y="45606"/>
                </a:cubicBezTo>
                <a:lnTo>
                  <a:pt x="105079" y="121615"/>
                </a:lnTo>
                <a:lnTo>
                  <a:pt x="100546" y="122949"/>
                </a:lnTo>
                <a:cubicBezTo>
                  <a:pt x="85344" y="123749"/>
                  <a:pt x="53073" y="124282"/>
                  <a:pt x="33871" y="12428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9" name="Freeform 269"/>
          <p:cNvSpPr/>
          <p:nvPr/>
        </p:nvSpPr>
        <p:spPr>
          <a:xfrm>
            <a:off x="14569633" y="7219697"/>
            <a:ext cx="244830" cy="225362"/>
          </a:xfrm>
          <a:custGeom>
            <a:avLst/>
            <a:gdLst>
              <a:gd name="connsiteX0" fmla="*/ 203225 w 244830"/>
              <a:gd name="connsiteY0" fmla="*/ 114147 h 225362"/>
              <a:gd name="connsiteX1" fmla="*/ 30669 w 244830"/>
              <a:gd name="connsiteY1" fmla="*/ 116815 h 225362"/>
              <a:gd name="connsiteX2" fmla="*/ 2133 w 244830"/>
              <a:gd name="connsiteY2" fmla="*/ 114147 h 225362"/>
              <a:gd name="connsiteX3" fmla="*/ 265 w 244830"/>
              <a:gd name="connsiteY3" fmla="*/ 117615 h 225362"/>
              <a:gd name="connsiteX4" fmla="*/ 1065 w 244830"/>
              <a:gd name="connsiteY4" fmla="*/ 119749 h 225362"/>
              <a:gd name="connsiteX5" fmla="*/ 26403 w 244830"/>
              <a:gd name="connsiteY5" fmla="*/ 132550 h 225362"/>
              <a:gd name="connsiteX6" fmla="*/ 52271 w 244830"/>
              <a:gd name="connsiteY6" fmla="*/ 127483 h 225362"/>
              <a:gd name="connsiteX7" fmla="*/ 209359 w 244830"/>
              <a:gd name="connsiteY7" fmla="*/ 125350 h 225362"/>
              <a:gd name="connsiteX8" fmla="*/ 239495 w 244830"/>
              <a:gd name="connsiteY8" fmla="*/ 126683 h 225362"/>
              <a:gd name="connsiteX9" fmla="*/ 244830 w 244830"/>
              <a:gd name="connsiteY9" fmla="*/ 117882 h 225362"/>
              <a:gd name="connsiteX10" fmla="*/ 241364 w 244830"/>
              <a:gd name="connsiteY10" fmla="*/ 113881 h 225362"/>
              <a:gd name="connsiteX11" fmla="*/ 212559 w 244830"/>
              <a:gd name="connsiteY11" fmla="*/ 110148 h 225362"/>
              <a:gd name="connsiteX13" fmla="*/ 169887 w 244830"/>
              <a:gd name="connsiteY13" fmla="*/ 214427 h 225362"/>
              <a:gd name="connsiteX14" fmla="*/ 84275 w 244830"/>
              <a:gd name="connsiteY14" fmla="*/ 215227 h 225362"/>
              <a:gd name="connsiteX15" fmla="*/ 77609 w 244830"/>
              <a:gd name="connsiteY15" fmla="*/ 208293 h 225362"/>
              <a:gd name="connsiteX16" fmla="*/ 77609 w 244830"/>
              <a:gd name="connsiteY16" fmla="*/ 175489 h 225362"/>
              <a:gd name="connsiteX17" fmla="*/ 78143 w 244830"/>
              <a:gd name="connsiteY17" fmla="*/ 164021 h 225362"/>
              <a:gd name="connsiteX18" fmla="*/ 74408 w 244830"/>
              <a:gd name="connsiteY18" fmla="*/ 159220 h 225362"/>
              <a:gd name="connsiteX19" fmla="*/ 45605 w 244830"/>
              <a:gd name="connsiteY19" fmla="*/ 156820 h 225362"/>
              <a:gd name="connsiteX20" fmla="*/ 42938 w 244830"/>
              <a:gd name="connsiteY20" fmla="*/ 158420 h 225362"/>
              <a:gd name="connsiteX21" fmla="*/ 41872 w 244830"/>
              <a:gd name="connsiteY21" fmla="*/ 163754 h 225362"/>
              <a:gd name="connsiteX22" fmla="*/ 60540 w 244830"/>
              <a:gd name="connsiteY22" fmla="*/ 171221 h 225362"/>
              <a:gd name="connsiteX23" fmla="*/ 60540 w 244830"/>
              <a:gd name="connsiteY23" fmla="*/ 205093 h 225362"/>
              <a:gd name="connsiteX24" fmla="*/ 82942 w 244830"/>
              <a:gd name="connsiteY24" fmla="*/ 225362 h 225362"/>
              <a:gd name="connsiteX25" fmla="*/ 199490 w 244830"/>
              <a:gd name="connsiteY25" fmla="*/ 224828 h 225362"/>
              <a:gd name="connsiteX26" fmla="*/ 202690 w 244830"/>
              <a:gd name="connsiteY26" fmla="*/ 223495 h 225362"/>
              <a:gd name="connsiteX27" fmla="*/ 205358 w 244830"/>
              <a:gd name="connsiteY27" fmla="*/ 215227 h 225362"/>
              <a:gd name="connsiteX28" fmla="*/ 202158 w 244830"/>
              <a:gd name="connsiteY28" fmla="*/ 211760 h 225362"/>
              <a:gd name="connsiteX29" fmla="*/ 177888 w 244830"/>
              <a:gd name="connsiteY29" fmla="*/ 209893 h 225362"/>
              <a:gd name="connsiteX31" fmla="*/ 56539 w 244830"/>
              <a:gd name="connsiteY31" fmla="*/ 60008 h 225362"/>
              <a:gd name="connsiteX32" fmla="*/ 79209 w 244830"/>
              <a:gd name="connsiteY32" fmla="*/ 80810 h 225362"/>
              <a:gd name="connsiteX33" fmla="*/ 200290 w 244830"/>
              <a:gd name="connsiteY33" fmla="*/ 79210 h 225362"/>
              <a:gd name="connsiteX34" fmla="*/ 203490 w 244830"/>
              <a:gd name="connsiteY34" fmla="*/ 77877 h 225362"/>
              <a:gd name="connsiteX35" fmla="*/ 205891 w 244830"/>
              <a:gd name="connsiteY35" fmla="*/ 69876 h 225362"/>
              <a:gd name="connsiteX36" fmla="*/ 202690 w 244830"/>
              <a:gd name="connsiteY36" fmla="*/ 66409 h 225362"/>
              <a:gd name="connsiteX37" fmla="*/ 178422 w 244830"/>
              <a:gd name="connsiteY37" fmla="*/ 64541 h 225362"/>
              <a:gd name="connsiteX38" fmla="*/ 170421 w 244830"/>
              <a:gd name="connsiteY38" fmla="*/ 68809 h 225362"/>
              <a:gd name="connsiteX39" fmla="*/ 80542 w 244830"/>
              <a:gd name="connsiteY39" fmla="*/ 70409 h 225362"/>
              <a:gd name="connsiteX40" fmla="*/ 73608 w 244830"/>
              <a:gd name="connsiteY40" fmla="*/ 63209 h 225362"/>
              <a:gd name="connsiteX41" fmla="*/ 73608 w 244830"/>
              <a:gd name="connsiteY41" fmla="*/ 18669 h 225362"/>
              <a:gd name="connsiteX42" fmla="*/ 74141 w 244830"/>
              <a:gd name="connsiteY42" fmla="*/ 7201 h 225362"/>
              <a:gd name="connsiteX43" fmla="*/ 70408 w 244830"/>
              <a:gd name="connsiteY43" fmla="*/ 2401 h 225362"/>
              <a:gd name="connsiteX44" fmla="*/ 42672 w 244830"/>
              <a:gd name="connsiteY44" fmla="*/ 0 h 225362"/>
              <a:gd name="connsiteX45" fmla="*/ 40004 w 244830"/>
              <a:gd name="connsiteY45" fmla="*/ 1601 h 225362"/>
              <a:gd name="connsiteX46" fmla="*/ 38671 w 244830"/>
              <a:gd name="connsiteY46" fmla="*/ 6934 h 225362"/>
              <a:gd name="connsiteX47" fmla="*/ 56539 w 244830"/>
              <a:gd name="connsiteY47" fmla="*/ 14402 h 225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4830" h="225362">
                <a:moveTo>
                  <a:pt x="203225" y="114147"/>
                </a:moveTo>
                <a:cubicBezTo>
                  <a:pt x="184821" y="115215"/>
                  <a:pt x="46672" y="117081"/>
                  <a:pt x="30669" y="116815"/>
                </a:cubicBezTo>
                <a:cubicBezTo>
                  <a:pt x="22670" y="116815"/>
                  <a:pt x="10668" y="115748"/>
                  <a:pt x="2133" y="114147"/>
                </a:cubicBezTo>
                <a:lnTo>
                  <a:pt x="265" y="117615"/>
                </a:lnTo>
                <a:cubicBezTo>
                  <a:pt x="0" y="118415"/>
                  <a:pt x="265" y="119215"/>
                  <a:pt x="1065" y="119749"/>
                </a:cubicBezTo>
                <a:cubicBezTo>
                  <a:pt x="7466" y="124816"/>
                  <a:pt x="16801" y="129884"/>
                  <a:pt x="26403" y="132550"/>
                </a:cubicBezTo>
                <a:cubicBezTo>
                  <a:pt x="32536" y="130416"/>
                  <a:pt x="45605" y="128016"/>
                  <a:pt x="52271" y="127483"/>
                </a:cubicBezTo>
                <a:cubicBezTo>
                  <a:pt x="66140" y="126683"/>
                  <a:pt x="190689" y="125082"/>
                  <a:pt x="209359" y="125350"/>
                </a:cubicBezTo>
                <a:cubicBezTo>
                  <a:pt x="217359" y="125350"/>
                  <a:pt x="232561" y="125882"/>
                  <a:pt x="239495" y="126683"/>
                </a:cubicBezTo>
                <a:cubicBezTo>
                  <a:pt x="241897" y="125616"/>
                  <a:pt x="244830" y="121882"/>
                  <a:pt x="244830" y="117882"/>
                </a:cubicBezTo>
                <a:cubicBezTo>
                  <a:pt x="244830" y="115748"/>
                  <a:pt x="243497" y="114415"/>
                  <a:pt x="241364" y="113881"/>
                </a:cubicBezTo>
                <a:cubicBezTo>
                  <a:pt x="235496" y="112014"/>
                  <a:pt x="221893" y="110414"/>
                  <a:pt x="212559" y="110148"/>
                </a:cubicBezTo>
                <a:moveTo>
                  <a:pt x="169887" y="214427"/>
                </a:moveTo>
                <a:cubicBezTo>
                  <a:pt x="153619" y="215227"/>
                  <a:pt x="102412" y="215494"/>
                  <a:pt x="84275" y="215227"/>
                </a:cubicBezTo>
                <a:cubicBezTo>
                  <a:pt x="79209" y="215227"/>
                  <a:pt x="77609" y="213093"/>
                  <a:pt x="77609" y="208293"/>
                </a:cubicBezTo>
                <a:lnTo>
                  <a:pt x="77609" y="175489"/>
                </a:lnTo>
                <a:lnTo>
                  <a:pt x="78143" y="164021"/>
                </a:lnTo>
                <a:cubicBezTo>
                  <a:pt x="78143" y="161087"/>
                  <a:pt x="76809" y="159754"/>
                  <a:pt x="74408" y="159220"/>
                </a:cubicBezTo>
                <a:cubicBezTo>
                  <a:pt x="68007" y="157887"/>
                  <a:pt x="53606" y="156820"/>
                  <a:pt x="45605" y="156820"/>
                </a:cubicBezTo>
                <a:cubicBezTo>
                  <a:pt x="43738" y="156820"/>
                  <a:pt x="43204" y="157353"/>
                  <a:pt x="42938" y="158420"/>
                </a:cubicBezTo>
                <a:lnTo>
                  <a:pt x="41872" y="163754"/>
                </a:lnTo>
                <a:cubicBezTo>
                  <a:pt x="48805" y="165354"/>
                  <a:pt x="56007" y="168022"/>
                  <a:pt x="60540" y="171221"/>
                </a:cubicBezTo>
                <a:lnTo>
                  <a:pt x="60540" y="205093"/>
                </a:lnTo>
                <a:cubicBezTo>
                  <a:pt x="60540" y="219494"/>
                  <a:pt x="66140" y="225362"/>
                  <a:pt x="82942" y="225362"/>
                </a:cubicBezTo>
                <a:lnTo>
                  <a:pt x="199490" y="224828"/>
                </a:lnTo>
                <a:cubicBezTo>
                  <a:pt x="201090" y="224828"/>
                  <a:pt x="201890" y="224562"/>
                  <a:pt x="202690" y="223495"/>
                </a:cubicBezTo>
                <a:cubicBezTo>
                  <a:pt x="204025" y="222428"/>
                  <a:pt x="205358" y="219494"/>
                  <a:pt x="205358" y="215227"/>
                </a:cubicBezTo>
                <a:cubicBezTo>
                  <a:pt x="205358" y="213360"/>
                  <a:pt x="204025" y="212293"/>
                  <a:pt x="202158" y="211760"/>
                </a:cubicBezTo>
                <a:cubicBezTo>
                  <a:pt x="197357" y="210693"/>
                  <a:pt x="185621" y="209893"/>
                  <a:pt x="177888" y="209893"/>
                </a:cubicBezTo>
                <a:moveTo>
                  <a:pt x="56539" y="60008"/>
                </a:moveTo>
                <a:cubicBezTo>
                  <a:pt x="56539" y="73876"/>
                  <a:pt x="63207" y="81077"/>
                  <a:pt x="79209" y="80810"/>
                </a:cubicBezTo>
                <a:lnTo>
                  <a:pt x="200290" y="79210"/>
                </a:lnTo>
                <a:cubicBezTo>
                  <a:pt x="201625" y="79210"/>
                  <a:pt x="202690" y="78677"/>
                  <a:pt x="203490" y="77877"/>
                </a:cubicBezTo>
                <a:cubicBezTo>
                  <a:pt x="204825" y="77077"/>
                  <a:pt x="205891" y="74143"/>
                  <a:pt x="205891" y="69876"/>
                </a:cubicBezTo>
                <a:cubicBezTo>
                  <a:pt x="205891" y="67742"/>
                  <a:pt x="204558" y="66675"/>
                  <a:pt x="202690" y="66409"/>
                </a:cubicBezTo>
                <a:cubicBezTo>
                  <a:pt x="197890" y="65342"/>
                  <a:pt x="186156" y="64541"/>
                  <a:pt x="178422" y="64541"/>
                </a:cubicBezTo>
                <a:lnTo>
                  <a:pt x="170421" y="68809"/>
                </a:lnTo>
                <a:cubicBezTo>
                  <a:pt x="153885" y="69876"/>
                  <a:pt x="99211" y="70676"/>
                  <a:pt x="80542" y="70409"/>
                </a:cubicBezTo>
                <a:cubicBezTo>
                  <a:pt x="75209" y="70409"/>
                  <a:pt x="73608" y="68542"/>
                  <a:pt x="73608" y="63209"/>
                </a:cubicBezTo>
                <a:lnTo>
                  <a:pt x="73608" y="18669"/>
                </a:lnTo>
                <a:lnTo>
                  <a:pt x="74141" y="7201"/>
                </a:lnTo>
                <a:cubicBezTo>
                  <a:pt x="74141" y="4534"/>
                  <a:pt x="72808" y="2934"/>
                  <a:pt x="70408" y="2401"/>
                </a:cubicBezTo>
                <a:cubicBezTo>
                  <a:pt x="64274" y="1067"/>
                  <a:pt x="50406" y="0"/>
                  <a:pt x="42672" y="0"/>
                </a:cubicBezTo>
                <a:cubicBezTo>
                  <a:pt x="40804" y="0"/>
                  <a:pt x="40270" y="534"/>
                  <a:pt x="40004" y="1601"/>
                </a:cubicBezTo>
                <a:lnTo>
                  <a:pt x="38671" y="6934"/>
                </a:lnTo>
                <a:cubicBezTo>
                  <a:pt x="45605" y="8534"/>
                  <a:pt x="52271" y="10935"/>
                  <a:pt x="56539" y="144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0" name="Freeform 270"/>
          <p:cNvSpPr/>
          <p:nvPr/>
        </p:nvSpPr>
        <p:spPr>
          <a:xfrm>
            <a:off x="14889908" y="7202628"/>
            <a:ext cx="215229" cy="253632"/>
          </a:xfrm>
          <a:custGeom>
            <a:avLst/>
            <a:gdLst>
              <a:gd name="connsiteX0" fmla="*/ 114148 w 215229"/>
              <a:gd name="connsiteY0" fmla="*/ 86144 h 253632"/>
              <a:gd name="connsiteX1" fmla="*/ 114948 w 215229"/>
              <a:gd name="connsiteY1" fmla="*/ 88278 h 253632"/>
              <a:gd name="connsiteX2" fmla="*/ 134418 w 215229"/>
              <a:gd name="connsiteY2" fmla="*/ 98413 h 253632"/>
              <a:gd name="connsiteX3" fmla="*/ 151487 w 215229"/>
              <a:gd name="connsiteY3" fmla="*/ 94412 h 253632"/>
              <a:gd name="connsiteX4" fmla="*/ 183224 w 215229"/>
              <a:gd name="connsiteY4" fmla="*/ 93879 h 253632"/>
              <a:gd name="connsiteX5" fmla="*/ 183224 w 215229"/>
              <a:gd name="connsiteY5" fmla="*/ 133884 h 253632"/>
              <a:gd name="connsiteX6" fmla="*/ 184291 w 215229"/>
              <a:gd name="connsiteY6" fmla="*/ 174689 h 253632"/>
              <a:gd name="connsiteX7" fmla="*/ 193892 w 215229"/>
              <a:gd name="connsiteY7" fmla="*/ 174689 h 253632"/>
              <a:gd name="connsiteX8" fmla="*/ 199493 w 215229"/>
              <a:gd name="connsiteY8" fmla="*/ 128016 h 253632"/>
              <a:gd name="connsiteX9" fmla="*/ 199493 w 215229"/>
              <a:gd name="connsiteY9" fmla="*/ 25070 h 253632"/>
              <a:gd name="connsiteX10" fmla="*/ 200025 w 215229"/>
              <a:gd name="connsiteY10" fmla="*/ 11468 h 253632"/>
              <a:gd name="connsiteX11" fmla="*/ 197092 w 215229"/>
              <a:gd name="connsiteY11" fmla="*/ 6400 h 253632"/>
              <a:gd name="connsiteX12" fmla="*/ 164822 w 215229"/>
              <a:gd name="connsiteY12" fmla="*/ 0 h 253632"/>
              <a:gd name="connsiteX13" fmla="*/ 162154 w 215229"/>
              <a:gd name="connsiteY13" fmla="*/ 1334 h 253632"/>
              <a:gd name="connsiteX14" fmla="*/ 160286 w 215229"/>
              <a:gd name="connsiteY14" fmla="*/ 7201 h 253632"/>
              <a:gd name="connsiteX15" fmla="*/ 183224 w 215229"/>
              <a:gd name="connsiteY15" fmla="*/ 20269 h 253632"/>
              <a:gd name="connsiteX16" fmla="*/ 183224 w 215229"/>
              <a:gd name="connsiteY16" fmla="*/ 83744 h 253632"/>
              <a:gd name="connsiteX17" fmla="*/ 137085 w 215229"/>
              <a:gd name="connsiteY17" fmla="*/ 85078 h 253632"/>
              <a:gd name="connsiteX18" fmla="*/ 115481 w 215229"/>
              <a:gd name="connsiteY18" fmla="*/ 83478 h 253632"/>
              <a:gd name="connsiteX20" fmla="*/ 132550 w 215229"/>
              <a:gd name="connsiteY20" fmla="*/ 37871 h 253632"/>
              <a:gd name="connsiteX21" fmla="*/ 132018 w 215229"/>
              <a:gd name="connsiteY21" fmla="*/ 34672 h 253632"/>
              <a:gd name="connsiteX22" fmla="*/ 121882 w 215229"/>
              <a:gd name="connsiteY22" fmla="*/ 29337 h 253632"/>
              <a:gd name="connsiteX23" fmla="*/ 117616 w 215229"/>
              <a:gd name="connsiteY23" fmla="*/ 29337 h 253632"/>
              <a:gd name="connsiteX24" fmla="*/ 109615 w 215229"/>
              <a:gd name="connsiteY24" fmla="*/ 33604 h 253632"/>
              <a:gd name="connsiteX25" fmla="*/ 33872 w 215229"/>
              <a:gd name="connsiteY25" fmla="*/ 35204 h 253632"/>
              <a:gd name="connsiteX26" fmla="*/ 12269 w 215229"/>
              <a:gd name="connsiteY26" fmla="*/ 33604 h 253632"/>
              <a:gd name="connsiteX27" fmla="*/ 10402 w 215229"/>
              <a:gd name="connsiteY27" fmla="*/ 36805 h 253632"/>
              <a:gd name="connsiteX28" fmla="*/ 11202 w 215229"/>
              <a:gd name="connsiteY28" fmla="*/ 38938 h 253632"/>
              <a:gd name="connsiteX29" fmla="*/ 30404 w 215229"/>
              <a:gd name="connsiteY29" fmla="*/ 49073 h 253632"/>
              <a:gd name="connsiteX30" fmla="*/ 49341 w 215229"/>
              <a:gd name="connsiteY30" fmla="*/ 45339 h 253632"/>
              <a:gd name="connsiteX31" fmla="*/ 108815 w 215229"/>
              <a:gd name="connsiteY31" fmla="*/ 43739 h 253632"/>
              <a:gd name="connsiteX32" fmla="*/ 535 w 215229"/>
              <a:gd name="connsiteY32" fmla="*/ 162687 h 253632"/>
              <a:gd name="connsiteX33" fmla="*/ 802 w 215229"/>
              <a:gd name="connsiteY33" fmla="*/ 164554 h 253632"/>
              <a:gd name="connsiteX34" fmla="*/ 3468 w 215229"/>
              <a:gd name="connsiteY34" fmla="*/ 167487 h 253632"/>
              <a:gd name="connsiteX35" fmla="*/ 5868 w 215229"/>
              <a:gd name="connsiteY35" fmla="*/ 166954 h 253632"/>
              <a:gd name="connsiteX36" fmla="*/ 128284 w 215229"/>
              <a:gd name="connsiteY36" fmla="*/ 45339 h 253632"/>
              <a:gd name="connsiteX38" fmla="*/ 178690 w 215229"/>
              <a:gd name="connsiteY38" fmla="*/ 214960 h 253632"/>
              <a:gd name="connsiteX39" fmla="*/ 138418 w 215229"/>
              <a:gd name="connsiteY39" fmla="*/ 183756 h 253632"/>
              <a:gd name="connsiteX40" fmla="*/ 147219 w 215229"/>
              <a:gd name="connsiteY40" fmla="*/ 169088 h 253632"/>
              <a:gd name="connsiteX41" fmla="*/ 148554 w 215229"/>
              <a:gd name="connsiteY41" fmla="*/ 163487 h 253632"/>
              <a:gd name="connsiteX42" fmla="*/ 145619 w 215229"/>
              <a:gd name="connsiteY42" fmla="*/ 158420 h 253632"/>
              <a:gd name="connsiteX43" fmla="*/ 118416 w 215229"/>
              <a:gd name="connsiteY43" fmla="*/ 148819 h 253632"/>
              <a:gd name="connsiteX44" fmla="*/ 115481 w 215229"/>
              <a:gd name="connsiteY44" fmla="*/ 149619 h 253632"/>
              <a:gd name="connsiteX45" fmla="*/ 112548 w 215229"/>
              <a:gd name="connsiteY45" fmla="*/ 154419 h 253632"/>
              <a:gd name="connsiteX46" fmla="*/ 127484 w 215229"/>
              <a:gd name="connsiteY46" fmla="*/ 166954 h 253632"/>
              <a:gd name="connsiteX47" fmla="*/ 46140 w 215229"/>
              <a:gd name="connsiteY47" fmla="*/ 248031 h 253632"/>
              <a:gd name="connsiteX48" fmla="*/ 45607 w 215229"/>
              <a:gd name="connsiteY48" fmla="*/ 250698 h 253632"/>
              <a:gd name="connsiteX49" fmla="*/ 48006 w 215229"/>
              <a:gd name="connsiteY49" fmla="*/ 253099 h 253632"/>
              <a:gd name="connsiteX50" fmla="*/ 50941 w 215229"/>
              <a:gd name="connsiteY50" fmla="*/ 252832 h 253632"/>
              <a:gd name="connsiteX51" fmla="*/ 132018 w 215229"/>
              <a:gd name="connsiteY51" fmla="*/ 192291 h 253632"/>
              <a:gd name="connsiteX52" fmla="*/ 201360 w 215229"/>
              <a:gd name="connsiteY52" fmla="*/ 248297 h 253632"/>
              <a:gd name="connsiteX53" fmla="*/ 207759 w 215229"/>
              <a:gd name="connsiteY53" fmla="*/ 252299 h 253632"/>
              <a:gd name="connsiteX54" fmla="*/ 214694 w 215229"/>
              <a:gd name="connsiteY54" fmla="*/ 247765 h 253632"/>
              <a:gd name="connsiteX55" fmla="*/ 212294 w 215229"/>
              <a:gd name="connsiteY55" fmla="*/ 240564 h 253632"/>
              <a:gd name="connsiteX56" fmla="*/ 196292 w 215229"/>
              <a:gd name="connsiteY56" fmla="*/ 222162 h 2536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15229" h="253632">
                <a:moveTo>
                  <a:pt x="114148" y="86144"/>
                </a:moveTo>
                <a:cubicBezTo>
                  <a:pt x="113881" y="86944"/>
                  <a:pt x="114148" y="87744"/>
                  <a:pt x="114948" y="88278"/>
                </a:cubicBezTo>
                <a:cubicBezTo>
                  <a:pt x="120283" y="92278"/>
                  <a:pt x="126949" y="95745"/>
                  <a:pt x="134418" y="98413"/>
                </a:cubicBezTo>
                <a:cubicBezTo>
                  <a:pt x="139485" y="96545"/>
                  <a:pt x="146419" y="94945"/>
                  <a:pt x="151487" y="94412"/>
                </a:cubicBezTo>
                <a:cubicBezTo>
                  <a:pt x="157886" y="93879"/>
                  <a:pt x="173089" y="93612"/>
                  <a:pt x="183224" y="93879"/>
                </a:cubicBezTo>
                <a:lnTo>
                  <a:pt x="183224" y="133884"/>
                </a:lnTo>
                <a:cubicBezTo>
                  <a:pt x="183224" y="145618"/>
                  <a:pt x="183224" y="164821"/>
                  <a:pt x="184291" y="174689"/>
                </a:cubicBezTo>
                <a:lnTo>
                  <a:pt x="193892" y="174689"/>
                </a:lnTo>
                <a:cubicBezTo>
                  <a:pt x="197625" y="163754"/>
                  <a:pt x="199493" y="147218"/>
                  <a:pt x="199493" y="128016"/>
                </a:cubicBezTo>
                <a:lnTo>
                  <a:pt x="199493" y="25070"/>
                </a:lnTo>
                <a:lnTo>
                  <a:pt x="200025" y="11468"/>
                </a:lnTo>
                <a:cubicBezTo>
                  <a:pt x="200025" y="9068"/>
                  <a:pt x="199225" y="7201"/>
                  <a:pt x="197092" y="6400"/>
                </a:cubicBezTo>
                <a:cubicBezTo>
                  <a:pt x="189891" y="3734"/>
                  <a:pt x="173890" y="267"/>
                  <a:pt x="164822" y="0"/>
                </a:cubicBezTo>
                <a:cubicBezTo>
                  <a:pt x="162954" y="0"/>
                  <a:pt x="162421" y="267"/>
                  <a:pt x="162154" y="1334"/>
                </a:cubicBezTo>
                <a:lnTo>
                  <a:pt x="160286" y="7201"/>
                </a:lnTo>
                <a:cubicBezTo>
                  <a:pt x="169889" y="10135"/>
                  <a:pt x="178157" y="14669"/>
                  <a:pt x="183224" y="20269"/>
                </a:cubicBezTo>
                <a:lnTo>
                  <a:pt x="183224" y="83744"/>
                </a:lnTo>
                <a:cubicBezTo>
                  <a:pt x="169356" y="84278"/>
                  <a:pt x="146419" y="85078"/>
                  <a:pt x="137085" y="85078"/>
                </a:cubicBezTo>
                <a:cubicBezTo>
                  <a:pt x="130150" y="85078"/>
                  <a:pt x="122149" y="84544"/>
                  <a:pt x="115481" y="83478"/>
                </a:cubicBezTo>
                <a:moveTo>
                  <a:pt x="132550" y="37871"/>
                </a:moveTo>
                <a:cubicBezTo>
                  <a:pt x="133350" y="36538"/>
                  <a:pt x="133350" y="35471"/>
                  <a:pt x="132018" y="34672"/>
                </a:cubicBezTo>
                <a:cubicBezTo>
                  <a:pt x="130150" y="33338"/>
                  <a:pt x="124816" y="30671"/>
                  <a:pt x="121882" y="29337"/>
                </a:cubicBezTo>
                <a:cubicBezTo>
                  <a:pt x="120549" y="28804"/>
                  <a:pt x="118683" y="28804"/>
                  <a:pt x="117616" y="29337"/>
                </a:cubicBezTo>
                <a:lnTo>
                  <a:pt x="109615" y="33604"/>
                </a:lnTo>
                <a:cubicBezTo>
                  <a:pt x="96013" y="34404"/>
                  <a:pt x="43473" y="35204"/>
                  <a:pt x="33872" y="35204"/>
                </a:cubicBezTo>
                <a:cubicBezTo>
                  <a:pt x="27471" y="35204"/>
                  <a:pt x="18670" y="34672"/>
                  <a:pt x="12269" y="33604"/>
                </a:cubicBezTo>
                <a:lnTo>
                  <a:pt x="10402" y="36805"/>
                </a:lnTo>
                <a:cubicBezTo>
                  <a:pt x="10136" y="37605"/>
                  <a:pt x="10402" y="38405"/>
                  <a:pt x="11202" y="38938"/>
                </a:cubicBezTo>
                <a:cubicBezTo>
                  <a:pt x="16537" y="42938"/>
                  <a:pt x="24003" y="46940"/>
                  <a:pt x="30404" y="49073"/>
                </a:cubicBezTo>
                <a:cubicBezTo>
                  <a:pt x="35206" y="47472"/>
                  <a:pt x="44540" y="45606"/>
                  <a:pt x="49341" y="45339"/>
                </a:cubicBezTo>
                <a:cubicBezTo>
                  <a:pt x="56807" y="44539"/>
                  <a:pt x="94679" y="43739"/>
                  <a:pt x="108815" y="43739"/>
                </a:cubicBezTo>
                <a:cubicBezTo>
                  <a:pt x="90946" y="84544"/>
                  <a:pt x="52008" y="128816"/>
                  <a:pt x="535" y="162687"/>
                </a:cubicBezTo>
                <a:cubicBezTo>
                  <a:pt x="0" y="163220"/>
                  <a:pt x="0" y="163754"/>
                  <a:pt x="802" y="164554"/>
                </a:cubicBezTo>
                <a:lnTo>
                  <a:pt x="3468" y="167487"/>
                </a:lnTo>
                <a:cubicBezTo>
                  <a:pt x="4268" y="167754"/>
                  <a:pt x="5068" y="167487"/>
                  <a:pt x="5868" y="166954"/>
                </a:cubicBezTo>
                <a:cubicBezTo>
                  <a:pt x="63210" y="137884"/>
                  <a:pt x="111748" y="89612"/>
                  <a:pt x="128284" y="45339"/>
                </a:cubicBezTo>
                <a:moveTo>
                  <a:pt x="178690" y="214960"/>
                </a:moveTo>
                <a:lnTo>
                  <a:pt x="138418" y="183756"/>
                </a:lnTo>
                <a:cubicBezTo>
                  <a:pt x="141884" y="178956"/>
                  <a:pt x="144552" y="174155"/>
                  <a:pt x="147219" y="169088"/>
                </a:cubicBezTo>
                <a:cubicBezTo>
                  <a:pt x="147754" y="167754"/>
                  <a:pt x="148554" y="165621"/>
                  <a:pt x="148554" y="163487"/>
                </a:cubicBezTo>
                <a:cubicBezTo>
                  <a:pt x="148554" y="161620"/>
                  <a:pt x="147486" y="159754"/>
                  <a:pt x="145619" y="158420"/>
                </a:cubicBezTo>
                <a:cubicBezTo>
                  <a:pt x="140553" y="155219"/>
                  <a:pt x="127484" y="150419"/>
                  <a:pt x="118416" y="148819"/>
                </a:cubicBezTo>
                <a:cubicBezTo>
                  <a:pt x="116816" y="148552"/>
                  <a:pt x="116016" y="148819"/>
                  <a:pt x="115481" y="149619"/>
                </a:cubicBezTo>
                <a:lnTo>
                  <a:pt x="112548" y="154419"/>
                </a:lnTo>
                <a:cubicBezTo>
                  <a:pt x="118949" y="157620"/>
                  <a:pt x="125084" y="162687"/>
                  <a:pt x="127484" y="166954"/>
                </a:cubicBezTo>
                <a:cubicBezTo>
                  <a:pt x="114148" y="194691"/>
                  <a:pt x="83479" y="225362"/>
                  <a:pt x="46140" y="248031"/>
                </a:cubicBezTo>
                <a:cubicBezTo>
                  <a:pt x="44807" y="248831"/>
                  <a:pt x="44807" y="249631"/>
                  <a:pt x="45607" y="250698"/>
                </a:cubicBezTo>
                <a:lnTo>
                  <a:pt x="48006" y="253099"/>
                </a:lnTo>
                <a:cubicBezTo>
                  <a:pt x="48806" y="253632"/>
                  <a:pt x="49874" y="253632"/>
                  <a:pt x="50941" y="252832"/>
                </a:cubicBezTo>
                <a:cubicBezTo>
                  <a:pt x="85079" y="237096"/>
                  <a:pt x="113081" y="216294"/>
                  <a:pt x="132018" y="192291"/>
                </a:cubicBezTo>
                <a:lnTo>
                  <a:pt x="201360" y="248297"/>
                </a:lnTo>
                <a:cubicBezTo>
                  <a:pt x="203226" y="250165"/>
                  <a:pt x="206160" y="252032"/>
                  <a:pt x="207759" y="252299"/>
                </a:cubicBezTo>
                <a:cubicBezTo>
                  <a:pt x="210161" y="252832"/>
                  <a:pt x="214161" y="250698"/>
                  <a:pt x="214694" y="247765"/>
                </a:cubicBezTo>
                <a:cubicBezTo>
                  <a:pt x="215229" y="246164"/>
                  <a:pt x="214429" y="243764"/>
                  <a:pt x="212294" y="240564"/>
                </a:cubicBezTo>
                <a:cubicBezTo>
                  <a:pt x="209093" y="235763"/>
                  <a:pt x="201893" y="227762"/>
                  <a:pt x="196292" y="2221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1" name="Freeform 271"/>
          <p:cNvSpPr/>
          <p:nvPr/>
        </p:nvSpPr>
        <p:spPr>
          <a:xfrm>
            <a:off x="15149142" y="7202628"/>
            <a:ext cx="188557" cy="255765"/>
          </a:xfrm>
          <a:custGeom>
            <a:avLst/>
            <a:gdLst>
              <a:gd name="connsiteX0" fmla="*/ 121348 w 188557"/>
              <a:gd name="connsiteY0" fmla="*/ 107214 h 255765"/>
              <a:gd name="connsiteX1" fmla="*/ 61074 w 188557"/>
              <a:gd name="connsiteY1" fmla="*/ 50406 h 255765"/>
              <a:gd name="connsiteX2" fmla="*/ 0 w 188557"/>
              <a:gd name="connsiteY2" fmla="*/ 107214 h 255765"/>
              <a:gd name="connsiteX3" fmla="*/ 61074 w 188557"/>
              <a:gd name="connsiteY3" fmla="*/ 164287 h 255765"/>
              <a:gd name="connsiteX4" fmla="*/ 121348 w 188557"/>
              <a:gd name="connsiteY4" fmla="*/ 107214 h 255765"/>
              <a:gd name="connsiteX6" fmla="*/ 104546 w 188557"/>
              <a:gd name="connsiteY6" fmla="*/ 107214 h 255765"/>
              <a:gd name="connsiteX7" fmla="*/ 61074 w 188557"/>
              <a:gd name="connsiteY7" fmla="*/ 151219 h 255765"/>
              <a:gd name="connsiteX8" fmla="*/ 17602 w 188557"/>
              <a:gd name="connsiteY8" fmla="*/ 107214 h 255765"/>
              <a:gd name="connsiteX9" fmla="*/ 61074 w 188557"/>
              <a:gd name="connsiteY9" fmla="*/ 62941 h 255765"/>
              <a:gd name="connsiteX10" fmla="*/ 104546 w 188557"/>
              <a:gd name="connsiteY10" fmla="*/ 107214 h 255765"/>
              <a:gd name="connsiteX12" fmla="*/ 182421 w 188557"/>
              <a:gd name="connsiteY12" fmla="*/ 255765 h 255765"/>
              <a:gd name="connsiteX13" fmla="*/ 187758 w 188557"/>
              <a:gd name="connsiteY13" fmla="*/ 202959 h 255765"/>
              <a:gd name="connsiteX14" fmla="*/ 187758 w 188557"/>
              <a:gd name="connsiteY14" fmla="*/ 25070 h 255765"/>
              <a:gd name="connsiteX15" fmla="*/ 188557 w 188557"/>
              <a:gd name="connsiteY15" fmla="*/ 11468 h 255765"/>
              <a:gd name="connsiteX16" fmla="*/ 185356 w 188557"/>
              <a:gd name="connsiteY16" fmla="*/ 6400 h 255765"/>
              <a:gd name="connsiteX17" fmla="*/ 153085 w 188557"/>
              <a:gd name="connsiteY17" fmla="*/ 0 h 255765"/>
              <a:gd name="connsiteX18" fmla="*/ 150419 w 188557"/>
              <a:gd name="connsiteY18" fmla="*/ 1334 h 255765"/>
              <a:gd name="connsiteX19" fmla="*/ 148551 w 188557"/>
              <a:gd name="connsiteY19" fmla="*/ 6934 h 255765"/>
              <a:gd name="connsiteX20" fmla="*/ 171489 w 188557"/>
              <a:gd name="connsiteY20" fmla="*/ 20269 h 255765"/>
              <a:gd name="connsiteX21" fmla="*/ 171489 w 188557"/>
              <a:gd name="connsiteY21" fmla="*/ 209093 h 255765"/>
              <a:gd name="connsiteX22" fmla="*/ 172554 w 188557"/>
              <a:gd name="connsiteY22" fmla="*/ 255765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5">
                <a:moveTo>
                  <a:pt x="121348" y="107214"/>
                </a:moveTo>
                <a:cubicBezTo>
                  <a:pt x="121348" y="73343"/>
                  <a:pt x="95745" y="50406"/>
                  <a:pt x="61074" y="50406"/>
                </a:cubicBezTo>
                <a:cubicBezTo>
                  <a:pt x="26136" y="50406"/>
                  <a:pt x="0" y="73343"/>
                  <a:pt x="0" y="107214"/>
                </a:cubicBezTo>
                <a:cubicBezTo>
                  <a:pt x="0" y="140818"/>
                  <a:pt x="26136" y="164287"/>
                  <a:pt x="61074" y="164287"/>
                </a:cubicBezTo>
                <a:cubicBezTo>
                  <a:pt x="95745" y="164287"/>
                  <a:pt x="121348" y="140818"/>
                  <a:pt x="121348" y="107214"/>
                </a:cubicBezTo>
                <a:moveTo>
                  <a:pt x="104546" y="107214"/>
                </a:moveTo>
                <a:cubicBezTo>
                  <a:pt x="104546" y="134951"/>
                  <a:pt x="85610" y="151219"/>
                  <a:pt x="61074" y="151219"/>
                </a:cubicBezTo>
                <a:cubicBezTo>
                  <a:pt x="36537" y="151219"/>
                  <a:pt x="17602" y="134951"/>
                  <a:pt x="17602" y="107214"/>
                </a:cubicBezTo>
                <a:cubicBezTo>
                  <a:pt x="17602" y="79477"/>
                  <a:pt x="36537" y="62941"/>
                  <a:pt x="61074" y="62941"/>
                </a:cubicBezTo>
                <a:cubicBezTo>
                  <a:pt x="85610" y="62941"/>
                  <a:pt x="104546" y="79477"/>
                  <a:pt x="104546" y="107214"/>
                </a:cubicBezTo>
                <a:moveTo>
                  <a:pt x="182421" y="255765"/>
                </a:moveTo>
                <a:cubicBezTo>
                  <a:pt x="185623" y="241097"/>
                  <a:pt x="187758" y="217894"/>
                  <a:pt x="187758" y="202959"/>
                </a:cubicBezTo>
                <a:lnTo>
                  <a:pt x="187758" y="25070"/>
                </a:lnTo>
                <a:lnTo>
                  <a:pt x="188557" y="11468"/>
                </a:lnTo>
                <a:cubicBezTo>
                  <a:pt x="188557" y="9068"/>
                  <a:pt x="187758" y="7201"/>
                  <a:pt x="185356" y="6400"/>
                </a:cubicBezTo>
                <a:cubicBezTo>
                  <a:pt x="178155" y="3734"/>
                  <a:pt x="162153" y="267"/>
                  <a:pt x="153085" y="0"/>
                </a:cubicBezTo>
                <a:cubicBezTo>
                  <a:pt x="151219" y="0"/>
                  <a:pt x="150684" y="267"/>
                  <a:pt x="150419" y="1334"/>
                </a:cubicBezTo>
                <a:lnTo>
                  <a:pt x="148551" y="6934"/>
                </a:lnTo>
                <a:cubicBezTo>
                  <a:pt x="158153" y="10135"/>
                  <a:pt x="166688" y="14669"/>
                  <a:pt x="171489" y="20269"/>
                </a:cubicBezTo>
                <a:lnTo>
                  <a:pt x="171489" y="209093"/>
                </a:lnTo>
                <a:cubicBezTo>
                  <a:pt x="171489" y="220561"/>
                  <a:pt x="172021" y="244297"/>
                  <a:pt x="172554" y="25576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2" name="Freeform 272"/>
          <p:cNvSpPr/>
          <p:nvPr/>
        </p:nvSpPr>
        <p:spPr>
          <a:xfrm>
            <a:off x="15460616" y="7202628"/>
            <a:ext cx="202160" cy="248297"/>
          </a:xfrm>
          <a:custGeom>
            <a:avLst/>
            <a:gdLst>
              <a:gd name="connsiteX0" fmla="*/ 168822 w 202160"/>
              <a:gd name="connsiteY0" fmla="*/ 237630 h 248297"/>
              <a:gd name="connsiteX1" fmla="*/ 79477 w 202160"/>
              <a:gd name="connsiteY1" fmla="*/ 238163 h 248297"/>
              <a:gd name="connsiteX2" fmla="*/ 74678 w 202160"/>
              <a:gd name="connsiteY2" fmla="*/ 233629 h 248297"/>
              <a:gd name="connsiteX3" fmla="*/ 74678 w 202160"/>
              <a:gd name="connsiteY3" fmla="*/ 204559 h 248297"/>
              <a:gd name="connsiteX4" fmla="*/ 182425 w 202160"/>
              <a:gd name="connsiteY4" fmla="*/ 203226 h 248297"/>
              <a:gd name="connsiteX5" fmla="*/ 184291 w 202160"/>
              <a:gd name="connsiteY5" fmla="*/ 197624 h 248297"/>
              <a:gd name="connsiteX6" fmla="*/ 183224 w 202160"/>
              <a:gd name="connsiteY6" fmla="*/ 195491 h 248297"/>
              <a:gd name="connsiteX7" fmla="*/ 178423 w 202160"/>
              <a:gd name="connsiteY7" fmla="*/ 193091 h 248297"/>
              <a:gd name="connsiteX8" fmla="*/ 183758 w 202160"/>
              <a:gd name="connsiteY8" fmla="*/ 163220 h 248297"/>
              <a:gd name="connsiteX9" fmla="*/ 186692 w 202160"/>
              <a:gd name="connsiteY9" fmla="*/ 157620 h 248297"/>
              <a:gd name="connsiteX10" fmla="*/ 185893 w 202160"/>
              <a:gd name="connsiteY10" fmla="*/ 154153 h 248297"/>
              <a:gd name="connsiteX11" fmla="*/ 176823 w 202160"/>
              <a:gd name="connsiteY11" fmla="*/ 149085 h 248297"/>
              <a:gd name="connsiteX12" fmla="*/ 172824 w 202160"/>
              <a:gd name="connsiteY12" fmla="*/ 149085 h 248297"/>
              <a:gd name="connsiteX13" fmla="*/ 165356 w 202160"/>
              <a:gd name="connsiteY13" fmla="*/ 152819 h 248297"/>
              <a:gd name="connsiteX14" fmla="*/ 67210 w 202160"/>
              <a:gd name="connsiteY14" fmla="*/ 154419 h 248297"/>
              <a:gd name="connsiteX15" fmla="*/ 44007 w 202160"/>
              <a:gd name="connsiteY15" fmla="*/ 152286 h 248297"/>
              <a:gd name="connsiteX16" fmla="*/ 42673 w 202160"/>
              <a:gd name="connsiteY16" fmla="*/ 154686 h 248297"/>
              <a:gd name="connsiteX17" fmla="*/ 43473 w 202160"/>
              <a:gd name="connsiteY17" fmla="*/ 157353 h 248297"/>
              <a:gd name="connsiteX18" fmla="*/ 64275 w 202160"/>
              <a:gd name="connsiteY18" fmla="*/ 167487 h 248297"/>
              <a:gd name="connsiteX19" fmla="*/ 85079 w 202160"/>
              <a:gd name="connsiteY19" fmla="*/ 163220 h 248297"/>
              <a:gd name="connsiteX20" fmla="*/ 165088 w 202160"/>
              <a:gd name="connsiteY20" fmla="*/ 162420 h 248297"/>
              <a:gd name="connsiteX21" fmla="*/ 164554 w 202160"/>
              <a:gd name="connsiteY21" fmla="*/ 192825 h 248297"/>
              <a:gd name="connsiteX22" fmla="*/ 160288 w 202160"/>
              <a:gd name="connsiteY22" fmla="*/ 194158 h 248297"/>
              <a:gd name="connsiteX23" fmla="*/ 75211 w 202160"/>
              <a:gd name="connsiteY23" fmla="*/ 195491 h 248297"/>
              <a:gd name="connsiteX24" fmla="*/ 46406 w 202160"/>
              <a:gd name="connsiteY24" fmla="*/ 193891 h 248297"/>
              <a:gd name="connsiteX25" fmla="*/ 43740 w 202160"/>
              <a:gd name="connsiteY25" fmla="*/ 195491 h 248297"/>
              <a:gd name="connsiteX26" fmla="*/ 42673 w 202160"/>
              <a:gd name="connsiteY26" fmla="*/ 200025 h 248297"/>
              <a:gd name="connsiteX27" fmla="*/ 57876 w 202160"/>
              <a:gd name="connsiteY27" fmla="*/ 206160 h 248297"/>
              <a:gd name="connsiteX28" fmla="*/ 57876 w 202160"/>
              <a:gd name="connsiteY28" fmla="*/ 232563 h 248297"/>
              <a:gd name="connsiteX29" fmla="*/ 76011 w 202160"/>
              <a:gd name="connsiteY29" fmla="*/ 248297 h 248297"/>
              <a:gd name="connsiteX30" fmla="*/ 196560 w 202160"/>
              <a:gd name="connsiteY30" fmla="*/ 247765 h 248297"/>
              <a:gd name="connsiteX31" fmla="*/ 199493 w 202160"/>
              <a:gd name="connsiteY31" fmla="*/ 246697 h 248297"/>
              <a:gd name="connsiteX32" fmla="*/ 202160 w 202160"/>
              <a:gd name="connsiteY32" fmla="*/ 238430 h 248297"/>
              <a:gd name="connsiteX33" fmla="*/ 198960 w 202160"/>
              <a:gd name="connsiteY33" fmla="*/ 235229 h 248297"/>
              <a:gd name="connsiteX34" fmla="*/ 176557 w 202160"/>
              <a:gd name="connsiteY34" fmla="*/ 233362 h 248297"/>
              <a:gd name="connsiteX36" fmla="*/ 115481 w 202160"/>
              <a:gd name="connsiteY36" fmla="*/ 77343 h 248297"/>
              <a:gd name="connsiteX37" fmla="*/ 58142 w 202160"/>
              <a:gd name="connsiteY37" fmla="*/ 26137 h 248297"/>
              <a:gd name="connsiteX38" fmla="*/ 0 w 202160"/>
              <a:gd name="connsiteY38" fmla="*/ 77343 h 248297"/>
              <a:gd name="connsiteX39" fmla="*/ 58142 w 202160"/>
              <a:gd name="connsiteY39" fmla="*/ 128816 h 248297"/>
              <a:gd name="connsiteX40" fmla="*/ 115481 w 202160"/>
              <a:gd name="connsiteY40" fmla="*/ 77343 h 248297"/>
              <a:gd name="connsiteX42" fmla="*/ 17070 w 202160"/>
              <a:gd name="connsiteY42" fmla="*/ 77343 h 248297"/>
              <a:gd name="connsiteX43" fmla="*/ 58142 w 202160"/>
              <a:gd name="connsiteY43" fmla="*/ 38405 h 248297"/>
              <a:gd name="connsiteX44" fmla="*/ 98947 w 202160"/>
              <a:gd name="connsiteY44" fmla="*/ 77343 h 248297"/>
              <a:gd name="connsiteX45" fmla="*/ 58142 w 202160"/>
              <a:gd name="connsiteY45" fmla="*/ 116015 h 248297"/>
              <a:gd name="connsiteX46" fmla="*/ 17070 w 202160"/>
              <a:gd name="connsiteY46" fmla="*/ 77343 h 248297"/>
              <a:gd name="connsiteX48" fmla="*/ 169889 w 202160"/>
              <a:gd name="connsiteY48" fmla="*/ 103480 h 248297"/>
              <a:gd name="connsiteX49" fmla="*/ 170955 w 202160"/>
              <a:gd name="connsiteY49" fmla="*/ 139218 h 248297"/>
              <a:gd name="connsiteX50" fmla="*/ 180823 w 202160"/>
              <a:gd name="connsiteY50" fmla="*/ 139218 h 248297"/>
              <a:gd name="connsiteX51" fmla="*/ 186158 w 202160"/>
              <a:gd name="connsiteY51" fmla="*/ 97879 h 248297"/>
              <a:gd name="connsiteX52" fmla="*/ 186158 w 202160"/>
              <a:gd name="connsiteY52" fmla="*/ 25070 h 248297"/>
              <a:gd name="connsiteX53" fmla="*/ 186692 w 202160"/>
              <a:gd name="connsiteY53" fmla="*/ 11468 h 248297"/>
              <a:gd name="connsiteX54" fmla="*/ 183758 w 202160"/>
              <a:gd name="connsiteY54" fmla="*/ 6400 h 248297"/>
              <a:gd name="connsiteX55" fmla="*/ 151487 w 202160"/>
              <a:gd name="connsiteY55" fmla="*/ 0 h 248297"/>
              <a:gd name="connsiteX56" fmla="*/ 148819 w 202160"/>
              <a:gd name="connsiteY56" fmla="*/ 1334 h 248297"/>
              <a:gd name="connsiteX57" fmla="*/ 146954 w 202160"/>
              <a:gd name="connsiteY57" fmla="*/ 7201 h 248297"/>
              <a:gd name="connsiteX58" fmla="*/ 169889 w 202160"/>
              <a:gd name="connsiteY58" fmla="*/ 20269 h 2482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02160" h="248297">
                <a:moveTo>
                  <a:pt x="168822" y="237630"/>
                </a:moveTo>
                <a:cubicBezTo>
                  <a:pt x="153087" y="238163"/>
                  <a:pt x="100281" y="238430"/>
                  <a:pt x="79477" y="238163"/>
                </a:cubicBezTo>
                <a:cubicBezTo>
                  <a:pt x="76278" y="238163"/>
                  <a:pt x="74678" y="236830"/>
                  <a:pt x="74678" y="233629"/>
                </a:cubicBezTo>
                <a:lnTo>
                  <a:pt x="74678" y="204559"/>
                </a:lnTo>
                <a:lnTo>
                  <a:pt x="182425" y="203226"/>
                </a:lnTo>
                <a:cubicBezTo>
                  <a:pt x="183491" y="202159"/>
                  <a:pt x="184291" y="200025"/>
                  <a:pt x="184291" y="197624"/>
                </a:cubicBezTo>
                <a:cubicBezTo>
                  <a:pt x="184291" y="196558"/>
                  <a:pt x="184024" y="196024"/>
                  <a:pt x="183224" y="195491"/>
                </a:cubicBezTo>
                <a:lnTo>
                  <a:pt x="178423" y="193091"/>
                </a:lnTo>
                <a:cubicBezTo>
                  <a:pt x="180556" y="186424"/>
                  <a:pt x="183224" y="171488"/>
                  <a:pt x="183758" y="163220"/>
                </a:cubicBezTo>
                <a:lnTo>
                  <a:pt x="186692" y="157620"/>
                </a:lnTo>
                <a:cubicBezTo>
                  <a:pt x="187224" y="156287"/>
                  <a:pt x="187224" y="154953"/>
                  <a:pt x="185893" y="154153"/>
                </a:cubicBezTo>
                <a:cubicBezTo>
                  <a:pt x="184024" y="152819"/>
                  <a:pt x="179223" y="150419"/>
                  <a:pt x="176823" y="149085"/>
                </a:cubicBezTo>
                <a:cubicBezTo>
                  <a:pt x="175490" y="148552"/>
                  <a:pt x="173890" y="148552"/>
                  <a:pt x="172824" y="149085"/>
                </a:cubicBezTo>
                <a:lnTo>
                  <a:pt x="165356" y="152819"/>
                </a:lnTo>
                <a:cubicBezTo>
                  <a:pt x="147754" y="153619"/>
                  <a:pt x="81344" y="154419"/>
                  <a:pt x="67210" y="154419"/>
                </a:cubicBezTo>
                <a:cubicBezTo>
                  <a:pt x="60809" y="154419"/>
                  <a:pt x="50941" y="153619"/>
                  <a:pt x="44007" y="152286"/>
                </a:cubicBezTo>
                <a:lnTo>
                  <a:pt x="42673" y="154686"/>
                </a:lnTo>
                <a:cubicBezTo>
                  <a:pt x="42407" y="155487"/>
                  <a:pt x="42407" y="156287"/>
                  <a:pt x="43473" y="157353"/>
                </a:cubicBezTo>
                <a:cubicBezTo>
                  <a:pt x="49075" y="161087"/>
                  <a:pt x="56276" y="164821"/>
                  <a:pt x="64275" y="167487"/>
                </a:cubicBezTo>
                <a:cubicBezTo>
                  <a:pt x="70411" y="165353"/>
                  <a:pt x="80279" y="163487"/>
                  <a:pt x="85079" y="163220"/>
                </a:cubicBezTo>
                <a:cubicBezTo>
                  <a:pt x="96013" y="162687"/>
                  <a:pt x="149087" y="162154"/>
                  <a:pt x="165088" y="162420"/>
                </a:cubicBezTo>
                <a:cubicBezTo>
                  <a:pt x="165356" y="169088"/>
                  <a:pt x="165088" y="185890"/>
                  <a:pt x="164554" y="192825"/>
                </a:cubicBezTo>
                <a:lnTo>
                  <a:pt x="160288" y="194158"/>
                </a:lnTo>
                <a:cubicBezTo>
                  <a:pt x="149619" y="194691"/>
                  <a:pt x="92280" y="195491"/>
                  <a:pt x="75211" y="195491"/>
                </a:cubicBezTo>
                <a:cubicBezTo>
                  <a:pt x="69076" y="194425"/>
                  <a:pt x="53074" y="193891"/>
                  <a:pt x="46406" y="193891"/>
                </a:cubicBezTo>
                <a:cubicBezTo>
                  <a:pt x="44807" y="193891"/>
                  <a:pt x="44007" y="194691"/>
                  <a:pt x="43740" y="195491"/>
                </a:cubicBezTo>
                <a:lnTo>
                  <a:pt x="42673" y="200025"/>
                </a:lnTo>
                <a:cubicBezTo>
                  <a:pt x="48806" y="200825"/>
                  <a:pt x="54408" y="203226"/>
                  <a:pt x="57876" y="206160"/>
                </a:cubicBezTo>
                <a:lnTo>
                  <a:pt x="57876" y="232563"/>
                </a:lnTo>
                <a:cubicBezTo>
                  <a:pt x="57876" y="244031"/>
                  <a:pt x="62142" y="248297"/>
                  <a:pt x="76011" y="248297"/>
                </a:cubicBezTo>
                <a:lnTo>
                  <a:pt x="196560" y="247765"/>
                </a:lnTo>
                <a:cubicBezTo>
                  <a:pt x="197625" y="247765"/>
                  <a:pt x="198425" y="247497"/>
                  <a:pt x="199493" y="246697"/>
                </a:cubicBezTo>
                <a:cubicBezTo>
                  <a:pt x="200560" y="245631"/>
                  <a:pt x="202160" y="242698"/>
                  <a:pt x="202160" y="238430"/>
                </a:cubicBezTo>
                <a:cubicBezTo>
                  <a:pt x="202160" y="236830"/>
                  <a:pt x="200827" y="235496"/>
                  <a:pt x="198960" y="235229"/>
                </a:cubicBezTo>
                <a:cubicBezTo>
                  <a:pt x="194159" y="234162"/>
                  <a:pt x="183491" y="233362"/>
                  <a:pt x="176557" y="233362"/>
                </a:cubicBezTo>
                <a:moveTo>
                  <a:pt x="115481" y="77343"/>
                </a:moveTo>
                <a:cubicBezTo>
                  <a:pt x="115481" y="47472"/>
                  <a:pt x="91213" y="26137"/>
                  <a:pt x="58142" y="26137"/>
                </a:cubicBezTo>
                <a:cubicBezTo>
                  <a:pt x="24538" y="26137"/>
                  <a:pt x="0" y="47472"/>
                  <a:pt x="0" y="77343"/>
                </a:cubicBezTo>
                <a:cubicBezTo>
                  <a:pt x="0" y="107480"/>
                  <a:pt x="24538" y="128816"/>
                  <a:pt x="58142" y="128816"/>
                </a:cubicBezTo>
                <a:cubicBezTo>
                  <a:pt x="91213" y="128816"/>
                  <a:pt x="115481" y="107480"/>
                  <a:pt x="115481" y="77343"/>
                </a:cubicBezTo>
                <a:moveTo>
                  <a:pt x="17070" y="77343"/>
                </a:moveTo>
                <a:cubicBezTo>
                  <a:pt x="17070" y="53340"/>
                  <a:pt x="34939" y="38405"/>
                  <a:pt x="58142" y="38405"/>
                </a:cubicBezTo>
                <a:cubicBezTo>
                  <a:pt x="81344" y="38405"/>
                  <a:pt x="98947" y="53340"/>
                  <a:pt x="98947" y="77343"/>
                </a:cubicBezTo>
                <a:cubicBezTo>
                  <a:pt x="98947" y="101347"/>
                  <a:pt x="81344" y="116015"/>
                  <a:pt x="58142" y="116015"/>
                </a:cubicBezTo>
                <a:cubicBezTo>
                  <a:pt x="34939" y="116015"/>
                  <a:pt x="17070" y="101347"/>
                  <a:pt x="17070" y="77343"/>
                </a:cubicBezTo>
                <a:moveTo>
                  <a:pt x="169889" y="103480"/>
                </a:moveTo>
                <a:cubicBezTo>
                  <a:pt x="169889" y="113347"/>
                  <a:pt x="169889" y="130416"/>
                  <a:pt x="170955" y="139218"/>
                </a:cubicBezTo>
                <a:lnTo>
                  <a:pt x="180823" y="139218"/>
                </a:lnTo>
                <a:cubicBezTo>
                  <a:pt x="184291" y="129883"/>
                  <a:pt x="186158" y="113881"/>
                  <a:pt x="186158" y="97879"/>
                </a:cubicBezTo>
                <a:lnTo>
                  <a:pt x="186158" y="25070"/>
                </a:lnTo>
                <a:lnTo>
                  <a:pt x="186692" y="11468"/>
                </a:lnTo>
                <a:cubicBezTo>
                  <a:pt x="186692" y="9068"/>
                  <a:pt x="185893" y="7201"/>
                  <a:pt x="183758" y="6400"/>
                </a:cubicBezTo>
                <a:cubicBezTo>
                  <a:pt x="176557" y="3734"/>
                  <a:pt x="160555" y="267"/>
                  <a:pt x="151487" y="0"/>
                </a:cubicBezTo>
                <a:cubicBezTo>
                  <a:pt x="149619" y="0"/>
                  <a:pt x="149087" y="267"/>
                  <a:pt x="148819" y="1334"/>
                </a:cubicBezTo>
                <a:lnTo>
                  <a:pt x="146954" y="7201"/>
                </a:lnTo>
                <a:cubicBezTo>
                  <a:pt x="156555" y="10135"/>
                  <a:pt x="164822" y="14669"/>
                  <a:pt x="169889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3" name="Freeform 273"/>
          <p:cNvSpPr/>
          <p:nvPr/>
        </p:nvSpPr>
        <p:spPr>
          <a:xfrm>
            <a:off x="15696380" y="7202628"/>
            <a:ext cx="242430" cy="245364"/>
          </a:xfrm>
          <a:custGeom>
            <a:avLst/>
            <a:gdLst>
              <a:gd name="connsiteX0" fmla="*/ 206959 w 242430"/>
              <a:gd name="connsiteY0" fmla="*/ 94679 h 245364"/>
              <a:gd name="connsiteX1" fmla="*/ 188024 w 242430"/>
              <a:gd name="connsiteY1" fmla="*/ 95479 h 245364"/>
              <a:gd name="connsiteX2" fmla="*/ 188024 w 242430"/>
              <a:gd name="connsiteY2" fmla="*/ 25070 h 245364"/>
              <a:gd name="connsiteX3" fmla="*/ 188557 w 242430"/>
              <a:gd name="connsiteY3" fmla="*/ 11468 h 245364"/>
              <a:gd name="connsiteX4" fmla="*/ 185624 w 242430"/>
              <a:gd name="connsiteY4" fmla="*/ 6400 h 245364"/>
              <a:gd name="connsiteX5" fmla="*/ 153353 w 242430"/>
              <a:gd name="connsiteY5" fmla="*/ 0 h 245364"/>
              <a:gd name="connsiteX6" fmla="*/ 150419 w 242430"/>
              <a:gd name="connsiteY6" fmla="*/ 1334 h 245364"/>
              <a:gd name="connsiteX7" fmla="*/ 148819 w 242430"/>
              <a:gd name="connsiteY7" fmla="*/ 7201 h 245364"/>
              <a:gd name="connsiteX8" fmla="*/ 171755 w 242430"/>
              <a:gd name="connsiteY8" fmla="*/ 20269 h 245364"/>
              <a:gd name="connsiteX9" fmla="*/ 171755 w 242430"/>
              <a:gd name="connsiteY9" fmla="*/ 143752 h 245364"/>
              <a:gd name="connsiteX10" fmla="*/ 172822 w 242430"/>
              <a:gd name="connsiteY10" fmla="*/ 187490 h 245364"/>
              <a:gd name="connsiteX11" fmla="*/ 182423 w 242430"/>
              <a:gd name="connsiteY11" fmla="*/ 187490 h 245364"/>
              <a:gd name="connsiteX12" fmla="*/ 188024 w 242430"/>
              <a:gd name="connsiteY12" fmla="*/ 137617 h 245364"/>
              <a:gd name="connsiteX13" fmla="*/ 188024 w 242430"/>
              <a:gd name="connsiteY13" fmla="*/ 105346 h 245364"/>
              <a:gd name="connsiteX14" fmla="*/ 234697 w 242430"/>
              <a:gd name="connsiteY14" fmla="*/ 104813 h 245364"/>
              <a:gd name="connsiteX15" fmla="*/ 239230 w 242430"/>
              <a:gd name="connsiteY15" fmla="*/ 103746 h 245364"/>
              <a:gd name="connsiteX16" fmla="*/ 242430 w 242430"/>
              <a:gd name="connsiteY16" fmla="*/ 95212 h 245364"/>
              <a:gd name="connsiteX17" fmla="*/ 238964 w 242430"/>
              <a:gd name="connsiteY17" fmla="*/ 91211 h 245364"/>
              <a:gd name="connsiteX18" fmla="*/ 215494 w 242430"/>
              <a:gd name="connsiteY18" fmla="*/ 89878 h 245364"/>
              <a:gd name="connsiteX20" fmla="*/ 172822 w 242430"/>
              <a:gd name="connsiteY20" fmla="*/ 234697 h 245364"/>
              <a:gd name="connsiteX21" fmla="*/ 91745 w 242430"/>
              <a:gd name="connsiteY21" fmla="*/ 235496 h 245364"/>
              <a:gd name="connsiteX22" fmla="*/ 85079 w 242430"/>
              <a:gd name="connsiteY22" fmla="*/ 228562 h 245364"/>
              <a:gd name="connsiteX23" fmla="*/ 85079 w 242430"/>
              <a:gd name="connsiteY23" fmla="*/ 190691 h 245364"/>
              <a:gd name="connsiteX24" fmla="*/ 85612 w 242430"/>
              <a:gd name="connsiteY24" fmla="*/ 179489 h 245364"/>
              <a:gd name="connsiteX25" fmla="*/ 81877 w 242430"/>
              <a:gd name="connsiteY25" fmla="*/ 174689 h 245364"/>
              <a:gd name="connsiteX26" fmla="*/ 53341 w 242430"/>
              <a:gd name="connsiteY26" fmla="*/ 172288 h 245364"/>
              <a:gd name="connsiteX27" fmla="*/ 50673 w 242430"/>
              <a:gd name="connsiteY27" fmla="*/ 173889 h 245364"/>
              <a:gd name="connsiteX28" fmla="*/ 49340 w 242430"/>
              <a:gd name="connsiteY28" fmla="*/ 179222 h 245364"/>
              <a:gd name="connsiteX29" fmla="*/ 68275 w 242430"/>
              <a:gd name="connsiteY29" fmla="*/ 186690 h 245364"/>
              <a:gd name="connsiteX30" fmla="*/ 68275 w 242430"/>
              <a:gd name="connsiteY30" fmla="*/ 225362 h 245364"/>
              <a:gd name="connsiteX31" fmla="*/ 90678 w 242430"/>
              <a:gd name="connsiteY31" fmla="*/ 245364 h 245364"/>
              <a:gd name="connsiteX32" fmla="*/ 202960 w 242430"/>
              <a:gd name="connsiteY32" fmla="*/ 244831 h 245364"/>
              <a:gd name="connsiteX33" fmla="*/ 205893 w 242430"/>
              <a:gd name="connsiteY33" fmla="*/ 243764 h 245364"/>
              <a:gd name="connsiteX34" fmla="*/ 208559 w 242430"/>
              <a:gd name="connsiteY34" fmla="*/ 235229 h 245364"/>
              <a:gd name="connsiteX35" fmla="*/ 205360 w 242430"/>
              <a:gd name="connsiteY35" fmla="*/ 232028 h 245364"/>
              <a:gd name="connsiteX36" fmla="*/ 181356 w 242430"/>
              <a:gd name="connsiteY36" fmla="*/ 230162 h 245364"/>
              <a:gd name="connsiteX38" fmla="*/ 122416 w 242430"/>
              <a:gd name="connsiteY38" fmla="*/ 129883 h 245364"/>
              <a:gd name="connsiteX39" fmla="*/ 125349 w 242430"/>
              <a:gd name="connsiteY39" fmla="*/ 106147 h 245364"/>
              <a:gd name="connsiteX40" fmla="*/ 126149 w 242430"/>
              <a:gd name="connsiteY40" fmla="*/ 40272 h 245364"/>
              <a:gd name="connsiteX41" fmla="*/ 126682 w 242430"/>
              <a:gd name="connsiteY41" fmla="*/ 30404 h 245364"/>
              <a:gd name="connsiteX42" fmla="*/ 124016 w 242430"/>
              <a:gd name="connsiteY42" fmla="*/ 26404 h 245364"/>
              <a:gd name="connsiteX43" fmla="*/ 97879 w 242430"/>
              <a:gd name="connsiteY43" fmla="*/ 20803 h 245364"/>
              <a:gd name="connsiteX44" fmla="*/ 95211 w 242430"/>
              <a:gd name="connsiteY44" fmla="*/ 21869 h 245364"/>
              <a:gd name="connsiteX45" fmla="*/ 93345 w 242430"/>
              <a:gd name="connsiteY45" fmla="*/ 27737 h 245364"/>
              <a:gd name="connsiteX46" fmla="*/ 109347 w 242430"/>
              <a:gd name="connsiteY46" fmla="*/ 38138 h 245364"/>
              <a:gd name="connsiteX47" fmla="*/ 109347 w 242430"/>
              <a:gd name="connsiteY47" fmla="*/ 73876 h 245364"/>
              <a:gd name="connsiteX48" fmla="*/ 34137 w 242430"/>
              <a:gd name="connsiteY48" fmla="*/ 74676 h 245364"/>
              <a:gd name="connsiteX49" fmla="*/ 34137 w 242430"/>
              <a:gd name="connsiteY49" fmla="*/ 52274 h 245364"/>
              <a:gd name="connsiteX50" fmla="*/ 34404 w 242430"/>
              <a:gd name="connsiteY50" fmla="*/ 41339 h 245364"/>
              <a:gd name="connsiteX51" fmla="*/ 31738 w 242430"/>
              <a:gd name="connsiteY51" fmla="*/ 37605 h 245364"/>
              <a:gd name="connsiteX52" fmla="*/ 4535 w 242430"/>
              <a:gd name="connsiteY52" fmla="*/ 34404 h 245364"/>
              <a:gd name="connsiteX53" fmla="*/ 1600 w 242430"/>
              <a:gd name="connsiteY53" fmla="*/ 35471 h 245364"/>
              <a:gd name="connsiteX54" fmla="*/ 0 w 242430"/>
              <a:gd name="connsiteY54" fmla="*/ 41339 h 245364"/>
              <a:gd name="connsiteX55" fmla="*/ 16804 w 242430"/>
              <a:gd name="connsiteY55" fmla="*/ 49606 h 245364"/>
              <a:gd name="connsiteX56" fmla="*/ 18404 w 242430"/>
              <a:gd name="connsiteY56" fmla="*/ 137084 h 245364"/>
              <a:gd name="connsiteX57" fmla="*/ 20269 w 242430"/>
              <a:gd name="connsiteY57" fmla="*/ 151753 h 245364"/>
              <a:gd name="connsiteX58" fmla="*/ 29336 w 242430"/>
              <a:gd name="connsiteY58" fmla="*/ 151753 h 245364"/>
              <a:gd name="connsiteX59" fmla="*/ 33338 w 242430"/>
              <a:gd name="connsiteY59" fmla="*/ 140818 h 245364"/>
              <a:gd name="connsiteX60" fmla="*/ 128015 w 242430"/>
              <a:gd name="connsiteY60" fmla="*/ 140018 h 245364"/>
              <a:gd name="connsiteX61" fmla="*/ 129884 w 242430"/>
              <a:gd name="connsiteY61" fmla="*/ 133617 h 245364"/>
              <a:gd name="connsiteX62" fmla="*/ 128015 w 242430"/>
              <a:gd name="connsiteY62" fmla="*/ 131216 h 245364"/>
              <a:gd name="connsiteX64" fmla="*/ 109347 w 242430"/>
              <a:gd name="connsiteY64" fmla="*/ 84010 h 245364"/>
              <a:gd name="connsiteX65" fmla="*/ 109347 w 242430"/>
              <a:gd name="connsiteY65" fmla="*/ 129883 h 245364"/>
              <a:gd name="connsiteX66" fmla="*/ 33872 w 242430"/>
              <a:gd name="connsiteY66" fmla="*/ 130416 h 245364"/>
              <a:gd name="connsiteX67" fmla="*/ 34137 w 242430"/>
              <a:gd name="connsiteY67" fmla="*/ 85078 h 2453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42430" h="245364">
                <a:moveTo>
                  <a:pt x="206959" y="94679"/>
                </a:moveTo>
                <a:lnTo>
                  <a:pt x="188024" y="95479"/>
                </a:lnTo>
                <a:lnTo>
                  <a:pt x="188024" y="25070"/>
                </a:lnTo>
                <a:lnTo>
                  <a:pt x="188557" y="11468"/>
                </a:lnTo>
                <a:cubicBezTo>
                  <a:pt x="188557" y="9068"/>
                  <a:pt x="187758" y="7201"/>
                  <a:pt x="185624" y="6400"/>
                </a:cubicBezTo>
                <a:cubicBezTo>
                  <a:pt x="178155" y="3734"/>
                  <a:pt x="162421" y="267"/>
                  <a:pt x="153353" y="0"/>
                </a:cubicBezTo>
                <a:cubicBezTo>
                  <a:pt x="151485" y="0"/>
                  <a:pt x="150954" y="267"/>
                  <a:pt x="150419" y="1334"/>
                </a:cubicBezTo>
                <a:lnTo>
                  <a:pt x="148819" y="7201"/>
                </a:lnTo>
                <a:cubicBezTo>
                  <a:pt x="158153" y="10135"/>
                  <a:pt x="166688" y="14669"/>
                  <a:pt x="171755" y="20269"/>
                </a:cubicBezTo>
                <a:lnTo>
                  <a:pt x="171755" y="143752"/>
                </a:lnTo>
                <a:cubicBezTo>
                  <a:pt x="171755" y="155753"/>
                  <a:pt x="171755" y="176823"/>
                  <a:pt x="172822" y="187490"/>
                </a:cubicBezTo>
                <a:lnTo>
                  <a:pt x="182423" y="187490"/>
                </a:lnTo>
                <a:cubicBezTo>
                  <a:pt x="185891" y="174956"/>
                  <a:pt x="188024" y="155753"/>
                  <a:pt x="188024" y="137617"/>
                </a:cubicBezTo>
                <a:lnTo>
                  <a:pt x="188024" y="105346"/>
                </a:lnTo>
                <a:lnTo>
                  <a:pt x="234697" y="104813"/>
                </a:lnTo>
                <a:cubicBezTo>
                  <a:pt x="236031" y="104813"/>
                  <a:pt x="237897" y="104280"/>
                  <a:pt x="239230" y="103746"/>
                </a:cubicBezTo>
                <a:cubicBezTo>
                  <a:pt x="240830" y="102680"/>
                  <a:pt x="242430" y="99746"/>
                  <a:pt x="242430" y="95212"/>
                </a:cubicBezTo>
                <a:cubicBezTo>
                  <a:pt x="242430" y="93345"/>
                  <a:pt x="240830" y="91745"/>
                  <a:pt x="238964" y="91211"/>
                </a:cubicBezTo>
                <a:cubicBezTo>
                  <a:pt x="233897" y="90144"/>
                  <a:pt x="223228" y="89612"/>
                  <a:pt x="215494" y="89878"/>
                </a:cubicBezTo>
                <a:moveTo>
                  <a:pt x="172822" y="234697"/>
                </a:moveTo>
                <a:cubicBezTo>
                  <a:pt x="157886" y="235496"/>
                  <a:pt x="108814" y="235763"/>
                  <a:pt x="91745" y="235496"/>
                </a:cubicBezTo>
                <a:cubicBezTo>
                  <a:pt x="86944" y="235496"/>
                  <a:pt x="85079" y="233362"/>
                  <a:pt x="85079" y="228562"/>
                </a:cubicBezTo>
                <a:lnTo>
                  <a:pt x="85079" y="190691"/>
                </a:lnTo>
                <a:lnTo>
                  <a:pt x="85612" y="179489"/>
                </a:lnTo>
                <a:cubicBezTo>
                  <a:pt x="85612" y="176556"/>
                  <a:pt x="84279" y="175222"/>
                  <a:pt x="81877" y="174689"/>
                </a:cubicBezTo>
                <a:cubicBezTo>
                  <a:pt x="75743" y="173355"/>
                  <a:pt x="61340" y="172288"/>
                  <a:pt x="53341" y="172288"/>
                </a:cubicBezTo>
                <a:cubicBezTo>
                  <a:pt x="51741" y="172288"/>
                  <a:pt x="50941" y="172822"/>
                  <a:pt x="50673" y="173889"/>
                </a:cubicBezTo>
                <a:lnTo>
                  <a:pt x="49340" y="179222"/>
                </a:lnTo>
                <a:cubicBezTo>
                  <a:pt x="56541" y="180822"/>
                  <a:pt x="64008" y="183223"/>
                  <a:pt x="68275" y="186690"/>
                </a:cubicBezTo>
                <a:lnTo>
                  <a:pt x="68275" y="225362"/>
                </a:lnTo>
                <a:cubicBezTo>
                  <a:pt x="68275" y="239763"/>
                  <a:pt x="73876" y="245364"/>
                  <a:pt x="90678" y="245364"/>
                </a:cubicBezTo>
                <a:lnTo>
                  <a:pt x="202960" y="244831"/>
                </a:lnTo>
                <a:cubicBezTo>
                  <a:pt x="204025" y="244831"/>
                  <a:pt x="205093" y="244564"/>
                  <a:pt x="205893" y="243764"/>
                </a:cubicBezTo>
                <a:cubicBezTo>
                  <a:pt x="206959" y="242698"/>
                  <a:pt x="208559" y="239763"/>
                  <a:pt x="208559" y="235229"/>
                </a:cubicBezTo>
                <a:cubicBezTo>
                  <a:pt x="208559" y="233629"/>
                  <a:pt x="207226" y="232296"/>
                  <a:pt x="205360" y="232028"/>
                </a:cubicBezTo>
                <a:cubicBezTo>
                  <a:pt x="200292" y="230962"/>
                  <a:pt x="188557" y="230162"/>
                  <a:pt x="181356" y="230162"/>
                </a:cubicBezTo>
                <a:moveTo>
                  <a:pt x="122416" y="129883"/>
                </a:moveTo>
                <a:cubicBezTo>
                  <a:pt x="124282" y="123482"/>
                  <a:pt x="125349" y="113615"/>
                  <a:pt x="125349" y="106147"/>
                </a:cubicBezTo>
                <a:lnTo>
                  <a:pt x="126149" y="40272"/>
                </a:lnTo>
                <a:lnTo>
                  <a:pt x="126682" y="30404"/>
                </a:lnTo>
                <a:cubicBezTo>
                  <a:pt x="126682" y="28270"/>
                  <a:pt x="126149" y="27204"/>
                  <a:pt x="124016" y="26404"/>
                </a:cubicBezTo>
                <a:cubicBezTo>
                  <a:pt x="117881" y="24003"/>
                  <a:pt x="105880" y="21336"/>
                  <a:pt x="97879" y="20803"/>
                </a:cubicBezTo>
                <a:cubicBezTo>
                  <a:pt x="96011" y="20803"/>
                  <a:pt x="95478" y="21069"/>
                  <a:pt x="95211" y="21869"/>
                </a:cubicBezTo>
                <a:lnTo>
                  <a:pt x="93345" y="27737"/>
                </a:lnTo>
                <a:cubicBezTo>
                  <a:pt x="99746" y="30404"/>
                  <a:pt x="105880" y="34137"/>
                  <a:pt x="109347" y="38138"/>
                </a:cubicBezTo>
                <a:lnTo>
                  <a:pt x="109347" y="73876"/>
                </a:lnTo>
                <a:lnTo>
                  <a:pt x="34137" y="74676"/>
                </a:lnTo>
                <a:lnTo>
                  <a:pt x="34137" y="52274"/>
                </a:lnTo>
                <a:lnTo>
                  <a:pt x="34404" y="41339"/>
                </a:lnTo>
                <a:cubicBezTo>
                  <a:pt x="34404" y="39205"/>
                  <a:pt x="33872" y="38138"/>
                  <a:pt x="31738" y="37605"/>
                </a:cubicBezTo>
                <a:cubicBezTo>
                  <a:pt x="25336" y="35738"/>
                  <a:pt x="12536" y="34404"/>
                  <a:pt x="4535" y="34404"/>
                </a:cubicBezTo>
                <a:cubicBezTo>
                  <a:pt x="2668" y="34404"/>
                  <a:pt x="1867" y="34938"/>
                  <a:pt x="1600" y="35471"/>
                </a:cubicBezTo>
                <a:lnTo>
                  <a:pt x="0" y="41339"/>
                </a:lnTo>
                <a:cubicBezTo>
                  <a:pt x="6668" y="42938"/>
                  <a:pt x="13336" y="46139"/>
                  <a:pt x="16804" y="49606"/>
                </a:cubicBezTo>
                <a:lnTo>
                  <a:pt x="18404" y="137084"/>
                </a:lnTo>
                <a:cubicBezTo>
                  <a:pt x="18404" y="141618"/>
                  <a:pt x="19203" y="147752"/>
                  <a:pt x="20269" y="151753"/>
                </a:cubicBezTo>
                <a:lnTo>
                  <a:pt x="29336" y="151753"/>
                </a:lnTo>
                <a:cubicBezTo>
                  <a:pt x="31204" y="149619"/>
                  <a:pt x="32804" y="146152"/>
                  <a:pt x="33338" y="140818"/>
                </a:cubicBezTo>
                <a:cubicBezTo>
                  <a:pt x="53074" y="140551"/>
                  <a:pt x="108547" y="140018"/>
                  <a:pt x="128015" y="140018"/>
                </a:cubicBezTo>
                <a:cubicBezTo>
                  <a:pt x="129084" y="139218"/>
                  <a:pt x="129884" y="136284"/>
                  <a:pt x="129884" y="133617"/>
                </a:cubicBezTo>
                <a:cubicBezTo>
                  <a:pt x="129884" y="132550"/>
                  <a:pt x="129084" y="131483"/>
                  <a:pt x="128015" y="131216"/>
                </a:cubicBezTo>
                <a:moveTo>
                  <a:pt x="109347" y="84010"/>
                </a:moveTo>
                <a:lnTo>
                  <a:pt x="109347" y="129883"/>
                </a:lnTo>
                <a:lnTo>
                  <a:pt x="33872" y="130416"/>
                </a:lnTo>
                <a:lnTo>
                  <a:pt x="34137" y="850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4" name="Freeform 274"/>
          <p:cNvSpPr/>
          <p:nvPr/>
        </p:nvSpPr>
        <p:spPr>
          <a:xfrm>
            <a:off x="15949211" y="7202628"/>
            <a:ext cx="201360" cy="258166"/>
          </a:xfrm>
          <a:custGeom>
            <a:avLst/>
            <a:gdLst>
              <a:gd name="connsiteX0" fmla="*/ 180556 w 201360"/>
              <a:gd name="connsiteY0" fmla="*/ 168288 h 258166"/>
              <a:gd name="connsiteX1" fmla="*/ 70676 w 201360"/>
              <a:gd name="connsiteY1" fmla="*/ 170955 h 258166"/>
              <a:gd name="connsiteX2" fmla="*/ 45340 w 201360"/>
              <a:gd name="connsiteY2" fmla="*/ 168554 h 258166"/>
              <a:gd name="connsiteX3" fmla="*/ 43740 w 201360"/>
              <a:gd name="connsiteY3" fmla="*/ 171755 h 258166"/>
              <a:gd name="connsiteX4" fmla="*/ 44540 w 201360"/>
              <a:gd name="connsiteY4" fmla="*/ 174155 h 258166"/>
              <a:gd name="connsiteX5" fmla="*/ 66943 w 201360"/>
              <a:gd name="connsiteY5" fmla="*/ 185624 h 258166"/>
              <a:gd name="connsiteX6" fmla="*/ 89878 w 201360"/>
              <a:gd name="connsiteY6" fmla="*/ 181356 h 258166"/>
              <a:gd name="connsiteX7" fmla="*/ 181091 w 201360"/>
              <a:gd name="connsiteY7" fmla="*/ 179489 h 258166"/>
              <a:gd name="connsiteX8" fmla="*/ 181091 w 201360"/>
              <a:gd name="connsiteY8" fmla="*/ 223762 h 258166"/>
              <a:gd name="connsiteX9" fmla="*/ 182423 w 201360"/>
              <a:gd name="connsiteY9" fmla="*/ 258166 h 258166"/>
              <a:gd name="connsiteX10" fmla="*/ 192559 w 201360"/>
              <a:gd name="connsiteY10" fmla="*/ 258166 h 258166"/>
              <a:gd name="connsiteX11" fmla="*/ 197360 w 201360"/>
              <a:gd name="connsiteY11" fmla="*/ 219228 h 258166"/>
              <a:gd name="connsiteX12" fmla="*/ 197892 w 201360"/>
              <a:gd name="connsiteY12" fmla="*/ 181090 h 258166"/>
              <a:gd name="connsiteX13" fmla="*/ 200825 w 201360"/>
              <a:gd name="connsiteY13" fmla="*/ 173622 h 258166"/>
              <a:gd name="connsiteX14" fmla="*/ 200560 w 201360"/>
              <a:gd name="connsiteY14" fmla="*/ 170688 h 258166"/>
              <a:gd name="connsiteX15" fmla="*/ 191491 w 201360"/>
              <a:gd name="connsiteY15" fmla="*/ 164821 h 258166"/>
              <a:gd name="connsiteX16" fmla="*/ 187491 w 201360"/>
              <a:gd name="connsiteY16" fmla="*/ 164821 h 258166"/>
              <a:gd name="connsiteX18" fmla="*/ 133618 w 201360"/>
              <a:gd name="connsiteY18" fmla="*/ 145085 h 258166"/>
              <a:gd name="connsiteX19" fmla="*/ 138951 w 201360"/>
              <a:gd name="connsiteY19" fmla="*/ 148552 h 258166"/>
              <a:gd name="connsiteX20" fmla="*/ 146686 w 201360"/>
              <a:gd name="connsiteY20" fmla="*/ 144818 h 258166"/>
              <a:gd name="connsiteX21" fmla="*/ 145619 w 201360"/>
              <a:gd name="connsiteY21" fmla="*/ 138684 h 258166"/>
              <a:gd name="connsiteX22" fmla="*/ 135485 w 201360"/>
              <a:gd name="connsiteY22" fmla="*/ 122682 h 258166"/>
              <a:gd name="connsiteX23" fmla="*/ 124549 w 201360"/>
              <a:gd name="connsiteY23" fmla="*/ 118949 h 258166"/>
              <a:gd name="connsiteX24" fmla="*/ 93080 w 201360"/>
              <a:gd name="connsiteY24" fmla="*/ 91211 h 258166"/>
              <a:gd name="connsiteX25" fmla="*/ 125616 w 201360"/>
              <a:gd name="connsiteY25" fmla="*/ 43473 h 258166"/>
              <a:gd name="connsiteX26" fmla="*/ 130685 w 201360"/>
              <a:gd name="connsiteY26" fmla="*/ 36538 h 258166"/>
              <a:gd name="connsiteX27" fmla="*/ 130417 w 201360"/>
              <a:gd name="connsiteY27" fmla="*/ 33338 h 258166"/>
              <a:gd name="connsiteX28" fmla="*/ 119216 w 201360"/>
              <a:gd name="connsiteY28" fmla="*/ 28004 h 258166"/>
              <a:gd name="connsiteX29" fmla="*/ 115216 w 201360"/>
              <a:gd name="connsiteY29" fmla="*/ 28004 h 258166"/>
              <a:gd name="connsiteX30" fmla="*/ 107214 w 201360"/>
              <a:gd name="connsiteY30" fmla="*/ 32271 h 258166"/>
              <a:gd name="connsiteX31" fmla="*/ 31204 w 201360"/>
              <a:gd name="connsiteY31" fmla="*/ 33872 h 258166"/>
              <a:gd name="connsiteX32" fmla="*/ 9334 w 201360"/>
              <a:gd name="connsiteY32" fmla="*/ 32003 h 258166"/>
              <a:gd name="connsiteX33" fmla="*/ 7734 w 201360"/>
              <a:gd name="connsiteY33" fmla="*/ 34938 h 258166"/>
              <a:gd name="connsiteX34" fmla="*/ 8534 w 201360"/>
              <a:gd name="connsiteY34" fmla="*/ 37071 h 258166"/>
              <a:gd name="connsiteX35" fmla="*/ 27736 w 201360"/>
              <a:gd name="connsiteY35" fmla="*/ 47740 h 258166"/>
              <a:gd name="connsiteX36" fmla="*/ 46406 w 201360"/>
              <a:gd name="connsiteY36" fmla="*/ 43739 h 258166"/>
              <a:gd name="connsiteX37" fmla="*/ 105614 w 201360"/>
              <a:gd name="connsiteY37" fmla="*/ 42139 h 258166"/>
              <a:gd name="connsiteX38" fmla="*/ 800 w 201360"/>
              <a:gd name="connsiteY38" fmla="*/ 154419 h 258166"/>
              <a:gd name="connsiteX39" fmla="*/ 800 w 201360"/>
              <a:gd name="connsiteY39" fmla="*/ 156553 h 258166"/>
              <a:gd name="connsiteX40" fmla="*/ 3468 w 201360"/>
              <a:gd name="connsiteY40" fmla="*/ 158953 h 258166"/>
              <a:gd name="connsiteX41" fmla="*/ 5601 w 201360"/>
              <a:gd name="connsiteY41" fmla="*/ 158687 h 258166"/>
              <a:gd name="connsiteX42" fmla="*/ 85345 w 201360"/>
              <a:gd name="connsiteY42" fmla="*/ 99479 h 258166"/>
              <a:gd name="connsiteX44" fmla="*/ 121882 w 201360"/>
              <a:gd name="connsiteY44" fmla="*/ 82677 h 258166"/>
              <a:gd name="connsiteX45" fmla="*/ 122682 w 201360"/>
              <a:gd name="connsiteY45" fmla="*/ 85344 h 258166"/>
              <a:gd name="connsiteX46" fmla="*/ 141618 w 201360"/>
              <a:gd name="connsiteY46" fmla="*/ 96279 h 258166"/>
              <a:gd name="connsiteX47" fmla="*/ 158686 w 201360"/>
              <a:gd name="connsiteY47" fmla="*/ 91745 h 258166"/>
              <a:gd name="connsiteX48" fmla="*/ 183224 w 201360"/>
              <a:gd name="connsiteY48" fmla="*/ 90412 h 258166"/>
              <a:gd name="connsiteX49" fmla="*/ 183224 w 201360"/>
              <a:gd name="connsiteY49" fmla="*/ 122682 h 258166"/>
              <a:gd name="connsiteX50" fmla="*/ 184556 w 201360"/>
              <a:gd name="connsiteY50" fmla="*/ 158953 h 258166"/>
              <a:gd name="connsiteX51" fmla="*/ 194159 w 201360"/>
              <a:gd name="connsiteY51" fmla="*/ 158953 h 258166"/>
              <a:gd name="connsiteX52" fmla="*/ 199760 w 201360"/>
              <a:gd name="connsiteY52" fmla="*/ 116815 h 258166"/>
              <a:gd name="connsiteX53" fmla="*/ 199760 w 201360"/>
              <a:gd name="connsiteY53" fmla="*/ 25070 h 258166"/>
              <a:gd name="connsiteX54" fmla="*/ 200293 w 201360"/>
              <a:gd name="connsiteY54" fmla="*/ 11468 h 258166"/>
              <a:gd name="connsiteX55" fmla="*/ 197092 w 201360"/>
              <a:gd name="connsiteY55" fmla="*/ 6400 h 258166"/>
              <a:gd name="connsiteX56" fmla="*/ 165088 w 201360"/>
              <a:gd name="connsiteY56" fmla="*/ 0 h 258166"/>
              <a:gd name="connsiteX57" fmla="*/ 162154 w 201360"/>
              <a:gd name="connsiteY57" fmla="*/ 1334 h 258166"/>
              <a:gd name="connsiteX58" fmla="*/ 160555 w 201360"/>
              <a:gd name="connsiteY58" fmla="*/ 7201 h 258166"/>
              <a:gd name="connsiteX59" fmla="*/ 183224 w 201360"/>
              <a:gd name="connsiteY59" fmla="*/ 20269 h 258166"/>
              <a:gd name="connsiteX60" fmla="*/ 183224 w 201360"/>
              <a:gd name="connsiteY60" fmla="*/ 80277 h 258166"/>
              <a:gd name="connsiteX61" fmla="*/ 144286 w 201360"/>
              <a:gd name="connsiteY61" fmla="*/ 81610 h 258166"/>
              <a:gd name="connsiteX62" fmla="*/ 123216 w 201360"/>
              <a:gd name="connsiteY62" fmla="*/ 80277 h 2581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01360" h="258166">
                <a:moveTo>
                  <a:pt x="180556" y="168288"/>
                </a:moveTo>
                <a:cubicBezTo>
                  <a:pt x="161888" y="169621"/>
                  <a:pt x="83212" y="170955"/>
                  <a:pt x="70676" y="170955"/>
                </a:cubicBezTo>
                <a:cubicBezTo>
                  <a:pt x="63475" y="170955"/>
                  <a:pt x="53074" y="170155"/>
                  <a:pt x="45340" y="168554"/>
                </a:cubicBezTo>
                <a:lnTo>
                  <a:pt x="43740" y="171755"/>
                </a:lnTo>
                <a:cubicBezTo>
                  <a:pt x="43473" y="172822"/>
                  <a:pt x="43740" y="173622"/>
                  <a:pt x="44540" y="174155"/>
                </a:cubicBezTo>
                <a:cubicBezTo>
                  <a:pt x="50674" y="178689"/>
                  <a:pt x="58941" y="182956"/>
                  <a:pt x="66943" y="185624"/>
                </a:cubicBezTo>
                <a:cubicBezTo>
                  <a:pt x="72543" y="183490"/>
                  <a:pt x="84012" y="181622"/>
                  <a:pt x="89878" y="181356"/>
                </a:cubicBezTo>
                <a:cubicBezTo>
                  <a:pt x="101347" y="180556"/>
                  <a:pt x="161086" y="179489"/>
                  <a:pt x="181091" y="179489"/>
                </a:cubicBezTo>
                <a:lnTo>
                  <a:pt x="181091" y="223762"/>
                </a:lnTo>
                <a:cubicBezTo>
                  <a:pt x="181091" y="233096"/>
                  <a:pt x="181356" y="248831"/>
                  <a:pt x="182423" y="258166"/>
                </a:cubicBezTo>
                <a:lnTo>
                  <a:pt x="192559" y="258166"/>
                </a:lnTo>
                <a:cubicBezTo>
                  <a:pt x="195225" y="248031"/>
                  <a:pt x="197360" y="230429"/>
                  <a:pt x="197360" y="219228"/>
                </a:cubicBezTo>
                <a:lnTo>
                  <a:pt x="197892" y="181090"/>
                </a:lnTo>
                <a:lnTo>
                  <a:pt x="200825" y="173622"/>
                </a:lnTo>
                <a:cubicBezTo>
                  <a:pt x="201360" y="172555"/>
                  <a:pt x="201360" y="171488"/>
                  <a:pt x="200560" y="170688"/>
                </a:cubicBezTo>
                <a:cubicBezTo>
                  <a:pt x="198692" y="169088"/>
                  <a:pt x="193892" y="166154"/>
                  <a:pt x="191491" y="164821"/>
                </a:cubicBezTo>
                <a:cubicBezTo>
                  <a:pt x="190424" y="164287"/>
                  <a:pt x="188824" y="164287"/>
                  <a:pt x="187491" y="164821"/>
                </a:cubicBezTo>
                <a:moveTo>
                  <a:pt x="133618" y="145085"/>
                </a:moveTo>
                <a:cubicBezTo>
                  <a:pt x="135218" y="146685"/>
                  <a:pt x="137618" y="148285"/>
                  <a:pt x="138951" y="148552"/>
                </a:cubicBezTo>
                <a:cubicBezTo>
                  <a:pt x="141884" y="149085"/>
                  <a:pt x="145619" y="147485"/>
                  <a:pt x="146686" y="144818"/>
                </a:cubicBezTo>
                <a:cubicBezTo>
                  <a:pt x="147219" y="143218"/>
                  <a:pt x="146686" y="141618"/>
                  <a:pt x="145619" y="138684"/>
                </a:cubicBezTo>
                <a:cubicBezTo>
                  <a:pt x="143486" y="134417"/>
                  <a:pt x="139218" y="127483"/>
                  <a:pt x="135485" y="122682"/>
                </a:cubicBezTo>
                <a:lnTo>
                  <a:pt x="124549" y="118949"/>
                </a:lnTo>
                <a:lnTo>
                  <a:pt x="93080" y="91211"/>
                </a:lnTo>
                <a:cubicBezTo>
                  <a:pt x="107214" y="75476"/>
                  <a:pt x="118416" y="59207"/>
                  <a:pt x="125616" y="43473"/>
                </a:cubicBezTo>
                <a:lnTo>
                  <a:pt x="130685" y="36538"/>
                </a:lnTo>
                <a:cubicBezTo>
                  <a:pt x="131485" y="35204"/>
                  <a:pt x="131485" y="33872"/>
                  <a:pt x="130417" y="33338"/>
                </a:cubicBezTo>
                <a:cubicBezTo>
                  <a:pt x="128017" y="32003"/>
                  <a:pt x="122416" y="29337"/>
                  <a:pt x="119216" y="28004"/>
                </a:cubicBezTo>
                <a:cubicBezTo>
                  <a:pt x="118149" y="27470"/>
                  <a:pt x="116549" y="27470"/>
                  <a:pt x="115216" y="28004"/>
                </a:cubicBezTo>
                <a:lnTo>
                  <a:pt x="107214" y="32271"/>
                </a:lnTo>
                <a:cubicBezTo>
                  <a:pt x="93880" y="33071"/>
                  <a:pt x="40805" y="33872"/>
                  <a:pt x="31204" y="33872"/>
                </a:cubicBezTo>
                <a:cubicBezTo>
                  <a:pt x="24803" y="33872"/>
                  <a:pt x="15735" y="33071"/>
                  <a:pt x="9334" y="32003"/>
                </a:cubicBezTo>
                <a:lnTo>
                  <a:pt x="7734" y="34938"/>
                </a:lnTo>
                <a:cubicBezTo>
                  <a:pt x="7468" y="35471"/>
                  <a:pt x="7734" y="36271"/>
                  <a:pt x="8534" y="37071"/>
                </a:cubicBezTo>
                <a:cubicBezTo>
                  <a:pt x="13869" y="41072"/>
                  <a:pt x="21070" y="45339"/>
                  <a:pt x="27736" y="47740"/>
                </a:cubicBezTo>
                <a:cubicBezTo>
                  <a:pt x="32272" y="45872"/>
                  <a:pt x="41605" y="44006"/>
                  <a:pt x="46406" y="43739"/>
                </a:cubicBezTo>
                <a:cubicBezTo>
                  <a:pt x="53874" y="43206"/>
                  <a:pt x="90945" y="42139"/>
                  <a:pt x="105614" y="42139"/>
                </a:cubicBezTo>
                <a:cubicBezTo>
                  <a:pt x="87212" y="80277"/>
                  <a:pt x="49341" y="122682"/>
                  <a:pt x="800" y="154419"/>
                </a:cubicBezTo>
                <a:cubicBezTo>
                  <a:pt x="0" y="155219"/>
                  <a:pt x="268" y="156019"/>
                  <a:pt x="800" y="156553"/>
                </a:cubicBezTo>
                <a:lnTo>
                  <a:pt x="3468" y="158953"/>
                </a:lnTo>
                <a:cubicBezTo>
                  <a:pt x="4001" y="159220"/>
                  <a:pt x="4801" y="159220"/>
                  <a:pt x="5601" y="158687"/>
                </a:cubicBezTo>
                <a:cubicBezTo>
                  <a:pt x="35472" y="142951"/>
                  <a:pt x="63209" y="122149"/>
                  <a:pt x="85345" y="99479"/>
                </a:cubicBezTo>
                <a:moveTo>
                  <a:pt x="121882" y="82677"/>
                </a:moveTo>
                <a:cubicBezTo>
                  <a:pt x="121349" y="84010"/>
                  <a:pt x="121882" y="84544"/>
                  <a:pt x="122682" y="85344"/>
                </a:cubicBezTo>
                <a:cubicBezTo>
                  <a:pt x="127749" y="89344"/>
                  <a:pt x="134418" y="93345"/>
                  <a:pt x="141618" y="96279"/>
                </a:cubicBezTo>
                <a:cubicBezTo>
                  <a:pt x="146686" y="93879"/>
                  <a:pt x="153620" y="92278"/>
                  <a:pt x="158686" y="91745"/>
                </a:cubicBezTo>
                <a:cubicBezTo>
                  <a:pt x="163488" y="91211"/>
                  <a:pt x="174955" y="90678"/>
                  <a:pt x="183224" y="90412"/>
                </a:cubicBezTo>
                <a:lnTo>
                  <a:pt x="183224" y="122682"/>
                </a:lnTo>
                <a:cubicBezTo>
                  <a:pt x="183224" y="132550"/>
                  <a:pt x="183491" y="150153"/>
                  <a:pt x="184556" y="158953"/>
                </a:cubicBezTo>
                <a:lnTo>
                  <a:pt x="194159" y="158953"/>
                </a:lnTo>
                <a:cubicBezTo>
                  <a:pt x="197625" y="149352"/>
                  <a:pt x="199760" y="133083"/>
                  <a:pt x="199760" y="116815"/>
                </a:cubicBezTo>
                <a:lnTo>
                  <a:pt x="199760" y="25070"/>
                </a:lnTo>
                <a:lnTo>
                  <a:pt x="200293" y="11468"/>
                </a:lnTo>
                <a:cubicBezTo>
                  <a:pt x="200293" y="9068"/>
                  <a:pt x="199493" y="7201"/>
                  <a:pt x="197092" y="6400"/>
                </a:cubicBezTo>
                <a:cubicBezTo>
                  <a:pt x="189891" y="3734"/>
                  <a:pt x="174155" y="267"/>
                  <a:pt x="165088" y="0"/>
                </a:cubicBezTo>
                <a:cubicBezTo>
                  <a:pt x="163221" y="0"/>
                  <a:pt x="162421" y="267"/>
                  <a:pt x="162154" y="1334"/>
                </a:cubicBezTo>
                <a:lnTo>
                  <a:pt x="160555" y="7201"/>
                </a:lnTo>
                <a:cubicBezTo>
                  <a:pt x="169889" y="10135"/>
                  <a:pt x="178423" y="14669"/>
                  <a:pt x="183224" y="20269"/>
                </a:cubicBezTo>
                <a:lnTo>
                  <a:pt x="183224" y="80277"/>
                </a:lnTo>
                <a:cubicBezTo>
                  <a:pt x="171222" y="81077"/>
                  <a:pt x="152553" y="81610"/>
                  <a:pt x="144286" y="81610"/>
                </a:cubicBezTo>
                <a:cubicBezTo>
                  <a:pt x="137618" y="81610"/>
                  <a:pt x="129617" y="81077"/>
                  <a:pt x="123216" y="802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5" name="Freeform 275"/>
          <p:cNvSpPr/>
          <p:nvPr/>
        </p:nvSpPr>
        <p:spPr>
          <a:xfrm>
            <a:off x="16208177" y="7202628"/>
            <a:ext cx="190426" cy="254432"/>
          </a:xfrm>
          <a:custGeom>
            <a:avLst/>
            <a:gdLst>
              <a:gd name="connsiteX0" fmla="*/ 183490 w 190426"/>
              <a:gd name="connsiteY0" fmla="*/ 234963 h 254432"/>
              <a:gd name="connsiteX1" fmla="*/ 185889 w 190426"/>
              <a:gd name="connsiteY1" fmla="*/ 212560 h 254432"/>
              <a:gd name="connsiteX2" fmla="*/ 185889 w 190426"/>
              <a:gd name="connsiteY2" fmla="*/ 163220 h 254432"/>
              <a:gd name="connsiteX3" fmla="*/ 186691 w 190426"/>
              <a:gd name="connsiteY3" fmla="*/ 153086 h 254432"/>
              <a:gd name="connsiteX4" fmla="*/ 184024 w 190426"/>
              <a:gd name="connsiteY4" fmla="*/ 149352 h 254432"/>
              <a:gd name="connsiteX5" fmla="*/ 156020 w 190426"/>
              <a:gd name="connsiteY5" fmla="*/ 143752 h 254432"/>
              <a:gd name="connsiteX6" fmla="*/ 153353 w 190426"/>
              <a:gd name="connsiteY6" fmla="*/ 145085 h 254432"/>
              <a:gd name="connsiteX7" fmla="*/ 151220 w 190426"/>
              <a:gd name="connsiteY7" fmla="*/ 150953 h 254432"/>
              <a:gd name="connsiteX8" fmla="*/ 169356 w 190426"/>
              <a:gd name="connsiteY8" fmla="*/ 160287 h 254432"/>
              <a:gd name="connsiteX9" fmla="*/ 169356 w 190426"/>
              <a:gd name="connsiteY9" fmla="*/ 188824 h 254432"/>
              <a:gd name="connsiteX10" fmla="*/ 81344 w 190426"/>
              <a:gd name="connsiteY10" fmla="*/ 189624 h 254432"/>
              <a:gd name="connsiteX11" fmla="*/ 81611 w 190426"/>
              <a:gd name="connsiteY11" fmla="*/ 173088 h 254432"/>
              <a:gd name="connsiteX12" fmla="*/ 81877 w 190426"/>
              <a:gd name="connsiteY12" fmla="*/ 162687 h 254432"/>
              <a:gd name="connsiteX13" fmla="*/ 79211 w 190426"/>
              <a:gd name="connsiteY13" fmla="*/ 158953 h 254432"/>
              <a:gd name="connsiteX14" fmla="*/ 52274 w 190426"/>
              <a:gd name="connsiteY14" fmla="*/ 155753 h 254432"/>
              <a:gd name="connsiteX15" fmla="*/ 49340 w 190426"/>
              <a:gd name="connsiteY15" fmla="*/ 156819 h 254432"/>
              <a:gd name="connsiteX16" fmla="*/ 47740 w 190426"/>
              <a:gd name="connsiteY16" fmla="*/ 162420 h 254432"/>
              <a:gd name="connsiteX17" fmla="*/ 64275 w 190426"/>
              <a:gd name="connsiteY17" fmla="*/ 170421 h 254432"/>
              <a:gd name="connsiteX18" fmla="*/ 66143 w 190426"/>
              <a:gd name="connsiteY18" fmla="*/ 240830 h 254432"/>
              <a:gd name="connsiteX19" fmla="*/ 68008 w 190426"/>
              <a:gd name="connsiteY19" fmla="*/ 254432 h 254432"/>
              <a:gd name="connsiteX20" fmla="*/ 76544 w 190426"/>
              <a:gd name="connsiteY20" fmla="*/ 254432 h 254432"/>
              <a:gd name="connsiteX21" fmla="*/ 80277 w 190426"/>
              <a:gd name="connsiteY21" fmla="*/ 246164 h 254432"/>
              <a:gd name="connsiteX22" fmla="*/ 188291 w 190426"/>
              <a:gd name="connsiteY22" fmla="*/ 245631 h 254432"/>
              <a:gd name="connsiteX23" fmla="*/ 190426 w 190426"/>
              <a:gd name="connsiteY23" fmla="*/ 239230 h 254432"/>
              <a:gd name="connsiteX24" fmla="*/ 188291 w 190426"/>
              <a:gd name="connsiteY24" fmla="*/ 236830 h 254432"/>
              <a:gd name="connsiteX26" fmla="*/ 169356 w 190426"/>
              <a:gd name="connsiteY26" fmla="*/ 199225 h 254432"/>
              <a:gd name="connsiteX27" fmla="*/ 169356 w 190426"/>
              <a:gd name="connsiteY27" fmla="*/ 235229 h 254432"/>
              <a:gd name="connsiteX28" fmla="*/ 81077 w 190426"/>
              <a:gd name="connsiteY28" fmla="*/ 235763 h 254432"/>
              <a:gd name="connsiteX29" fmla="*/ 81344 w 190426"/>
              <a:gd name="connsiteY29" fmla="*/ 200025 h 254432"/>
              <a:gd name="connsiteX31" fmla="*/ 116015 w 190426"/>
              <a:gd name="connsiteY31" fmla="*/ 78143 h 254432"/>
              <a:gd name="connsiteX32" fmla="*/ 58141 w 190426"/>
              <a:gd name="connsiteY32" fmla="*/ 26137 h 254432"/>
              <a:gd name="connsiteX33" fmla="*/ 0 w 190426"/>
              <a:gd name="connsiteY33" fmla="*/ 78143 h 254432"/>
              <a:gd name="connsiteX34" fmla="*/ 58141 w 190426"/>
              <a:gd name="connsiteY34" fmla="*/ 130149 h 254432"/>
              <a:gd name="connsiteX35" fmla="*/ 116015 w 190426"/>
              <a:gd name="connsiteY35" fmla="*/ 78143 h 254432"/>
              <a:gd name="connsiteX37" fmla="*/ 17069 w 190426"/>
              <a:gd name="connsiteY37" fmla="*/ 78143 h 254432"/>
              <a:gd name="connsiteX38" fmla="*/ 58141 w 190426"/>
              <a:gd name="connsiteY38" fmla="*/ 38671 h 254432"/>
              <a:gd name="connsiteX39" fmla="*/ 99213 w 190426"/>
              <a:gd name="connsiteY39" fmla="*/ 78143 h 254432"/>
              <a:gd name="connsiteX40" fmla="*/ 58141 w 190426"/>
              <a:gd name="connsiteY40" fmla="*/ 117348 h 254432"/>
              <a:gd name="connsiteX41" fmla="*/ 17069 w 190426"/>
              <a:gd name="connsiteY41" fmla="*/ 78143 h 254432"/>
              <a:gd name="connsiteX43" fmla="*/ 171489 w 190426"/>
              <a:gd name="connsiteY43" fmla="*/ 101879 h 254432"/>
              <a:gd name="connsiteX44" fmla="*/ 172822 w 190426"/>
              <a:gd name="connsiteY44" fmla="*/ 138150 h 254432"/>
              <a:gd name="connsiteX45" fmla="*/ 182425 w 190426"/>
              <a:gd name="connsiteY45" fmla="*/ 138150 h 254432"/>
              <a:gd name="connsiteX46" fmla="*/ 188024 w 190426"/>
              <a:gd name="connsiteY46" fmla="*/ 96012 h 254432"/>
              <a:gd name="connsiteX47" fmla="*/ 188024 w 190426"/>
              <a:gd name="connsiteY47" fmla="*/ 25070 h 254432"/>
              <a:gd name="connsiteX48" fmla="*/ 188557 w 190426"/>
              <a:gd name="connsiteY48" fmla="*/ 11468 h 254432"/>
              <a:gd name="connsiteX49" fmla="*/ 185358 w 190426"/>
              <a:gd name="connsiteY49" fmla="*/ 6400 h 254432"/>
              <a:gd name="connsiteX50" fmla="*/ 153353 w 190426"/>
              <a:gd name="connsiteY50" fmla="*/ 0 h 254432"/>
              <a:gd name="connsiteX51" fmla="*/ 150419 w 190426"/>
              <a:gd name="connsiteY51" fmla="*/ 1334 h 254432"/>
              <a:gd name="connsiteX52" fmla="*/ 148819 w 190426"/>
              <a:gd name="connsiteY52" fmla="*/ 7201 h 254432"/>
              <a:gd name="connsiteX53" fmla="*/ 171489 w 190426"/>
              <a:gd name="connsiteY53" fmla="*/ 20269 h 2544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190426" h="254432">
                <a:moveTo>
                  <a:pt x="183490" y="234963"/>
                </a:moveTo>
                <a:cubicBezTo>
                  <a:pt x="184824" y="228829"/>
                  <a:pt x="185889" y="219494"/>
                  <a:pt x="185889" y="212560"/>
                </a:cubicBezTo>
                <a:lnTo>
                  <a:pt x="185889" y="163220"/>
                </a:lnTo>
                <a:lnTo>
                  <a:pt x="186691" y="153086"/>
                </a:lnTo>
                <a:cubicBezTo>
                  <a:pt x="186691" y="151485"/>
                  <a:pt x="186158" y="150153"/>
                  <a:pt x="184024" y="149352"/>
                </a:cubicBezTo>
                <a:cubicBezTo>
                  <a:pt x="177623" y="146685"/>
                  <a:pt x="164288" y="144285"/>
                  <a:pt x="156020" y="143752"/>
                </a:cubicBezTo>
                <a:cubicBezTo>
                  <a:pt x="154153" y="143752"/>
                  <a:pt x="153620" y="144018"/>
                  <a:pt x="153353" y="145085"/>
                </a:cubicBezTo>
                <a:lnTo>
                  <a:pt x="151220" y="150953"/>
                </a:lnTo>
                <a:cubicBezTo>
                  <a:pt x="158688" y="153353"/>
                  <a:pt x="165088" y="156819"/>
                  <a:pt x="169356" y="160287"/>
                </a:cubicBezTo>
                <a:lnTo>
                  <a:pt x="169356" y="188824"/>
                </a:lnTo>
                <a:lnTo>
                  <a:pt x="81344" y="189624"/>
                </a:lnTo>
                <a:lnTo>
                  <a:pt x="81611" y="173088"/>
                </a:lnTo>
                <a:lnTo>
                  <a:pt x="81877" y="162687"/>
                </a:lnTo>
                <a:cubicBezTo>
                  <a:pt x="81877" y="160554"/>
                  <a:pt x="81344" y="159487"/>
                  <a:pt x="79211" y="158953"/>
                </a:cubicBezTo>
                <a:cubicBezTo>
                  <a:pt x="73076" y="157087"/>
                  <a:pt x="60275" y="155753"/>
                  <a:pt x="52274" y="155753"/>
                </a:cubicBezTo>
                <a:cubicBezTo>
                  <a:pt x="50406" y="155753"/>
                  <a:pt x="49606" y="156287"/>
                  <a:pt x="49340" y="156819"/>
                </a:cubicBezTo>
                <a:lnTo>
                  <a:pt x="47740" y="162420"/>
                </a:lnTo>
                <a:cubicBezTo>
                  <a:pt x="54141" y="164287"/>
                  <a:pt x="60542" y="167222"/>
                  <a:pt x="64275" y="170421"/>
                </a:cubicBezTo>
                <a:lnTo>
                  <a:pt x="66143" y="240830"/>
                </a:lnTo>
                <a:cubicBezTo>
                  <a:pt x="66143" y="244831"/>
                  <a:pt x="66675" y="250698"/>
                  <a:pt x="68008" y="254432"/>
                </a:cubicBezTo>
                <a:lnTo>
                  <a:pt x="76544" y="254432"/>
                </a:lnTo>
                <a:cubicBezTo>
                  <a:pt x="78144" y="252565"/>
                  <a:pt x="79477" y="249898"/>
                  <a:pt x="80277" y="246164"/>
                </a:cubicBezTo>
                <a:cubicBezTo>
                  <a:pt x="102947" y="246164"/>
                  <a:pt x="165888" y="245631"/>
                  <a:pt x="188291" y="245631"/>
                </a:cubicBezTo>
                <a:cubicBezTo>
                  <a:pt x="189357" y="244564"/>
                  <a:pt x="190426" y="242164"/>
                  <a:pt x="190426" y="239230"/>
                </a:cubicBezTo>
                <a:cubicBezTo>
                  <a:pt x="190426" y="238163"/>
                  <a:pt x="189626" y="237363"/>
                  <a:pt x="188291" y="236830"/>
                </a:cubicBezTo>
                <a:moveTo>
                  <a:pt x="169356" y="199225"/>
                </a:moveTo>
                <a:lnTo>
                  <a:pt x="169356" y="235229"/>
                </a:lnTo>
                <a:lnTo>
                  <a:pt x="81077" y="235763"/>
                </a:lnTo>
                <a:lnTo>
                  <a:pt x="81344" y="200025"/>
                </a:lnTo>
                <a:moveTo>
                  <a:pt x="116015" y="78143"/>
                </a:moveTo>
                <a:cubicBezTo>
                  <a:pt x="116015" y="47740"/>
                  <a:pt x="91478" y="26137"/>
                  <a:pt x="58141" y="26137"/>
                </a:cubicBezTo>
                <a:cubicBezTo>
                  <a:pt x="24538" y="26137"/>
                  <a:pt x="0" y="47740"/>
                  <a:pt x="0" y="78143"/>
                </a:cubicBezTo>
                <a:cubicBezTo>
                  <a:pt x="0" y="108281"/>
                  <a:pt x="24538" y="130149"/>
                  <a:pt x="58141" y="130149"/>
                </a:cubicBezTo>
                <a:cubicBezTo>
                  <a:pt x="91478" y="130149"/>
                  <a:pt x="116015" y="108281"/>
                  <a:pt x="116015" y="78143"/>
                </a:cubicBezTo>
                <a:moveTo>
                  <a:pt x="17069" y="78143"/>
                </a:moveTo>
                <a:cubicBezTo>
                  <a:pt x="17069" y="53873"/>
                  <a:pt x="34671" y="38671"/>
                  <a:pt x="58141" y="38671"/>
                </a:cubicBezTo>
                <a:cubicBezTo>
                  <a:pt x="81611" y="38671"/>
                  <a:pt x="99213" y="53873"/>
                  <a:pt x="99213" y="78143"/>
                </a:cubicBezTo>
                <a:cubicBezTo>
                  <a:pt x="99213" y="102413"/>
                  <a:pt x="81611" y="117348"/>
                  <a:pt x="58141" y="117348"/>
                </a:cubicBezTo>
                <a:cubicBezTo>
                  <a:pt x="34671" y="117348"/>
                  <a:pt x="17069" y="102413"/>
                  <a:pt x="17069" y="78143"/>
                </a:cubicBezTo>
                <a:moveTo>
                  <a:pt x="171489" y="101879"/>
                </a:moveTo>
                <a:cubicBezTo>
                  <a:pt x="171489" y="111747"/>
                  <a:pt x="171757" y="129349"/>
                  <a:pt x="172822" y="138150"/>
                </a:cubicBezTo>
                <a:lnTo>
                  <a:pt x="182425" y="138150"/>
                </a:lnTo>
                <a:cubicBezTo>
                  <a:pt x="185889" y="128550"/>
                  <a:pt x="188024" y="112281"/>
                  <a:pt x="188024" y="96012"/>
                </a:cubicBezTo>
                <a:lnTo>
                  <a:pt x="188024" y="25070"/>
                </a:lnTo>
                <a:lnTo>
                  <a:pt x="188557" y="11468"/>
                </a:lnTo>
                <a:cubicBezTo>
                  <a:pt x="188557" y="9068"/>
                  <a:pt x="187758" y="7201"/>
                  <a:pt x="185358" y="6400"/>
                </a:cubicBezTo>
                <a:cubicBezTo>
                  <a:pt x="178157" y="3734"/>
                  <a:pt x="162421" y="267"/>
                  <a:pt x="153353" y="0"/>
                </a:cubicBezTo>
                <a:cubicBezTo>
                  <a:pt x="151487" y="0"/>
                  <a:pt x="150687" y="267"/>
                  <a:pt x="150419" y="1334"/>
                </a:cubicBezTo>
                <a:lnTo>
                  <a:pt x="148819" y="7201"/>
                </a:lnTo>
                <a:cubicBezTo>
                  <a:pt x="158153" y="10135"/>
                  <a:pt x="166688" y="14669"/>
                  <a:pt x="171489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6" name="Freeform 276"/>
          <p:cNvSpPr/>
          <p:nvPr/>
        </p:nvSpPr>
        <p:spPr>
          <a:xfrm>
            <a:off x="16455675" y="7202628"/>
            <a:ext cx="190691" cy="255765"/>
          </a:xfrm>
          <a:custGeom>
            <a:avLst/>
            <a:gdLst>
              <a:gd name="connsiteX0" fmla="*/ 150685 w 190691"/>
              <a:gd name="connsiteY0" fmla="*/ 6934 h 255765"/>
              <a:gd name="connsiteX1" fmla="*/ 173622 w 190691"/>
              <a:gd name="connsiteY1" fmla="*/ 20269 h 255765"/>
              <a:gd name="connsiteX2" fmla="*/ 173622 w 190691"/>
              <a:gd name="connsiteY2" fmla="*/ 143752 h 255765"/>
              <a:gd name="connsiteX3" fmla="*/ 41605 w 190691"/>
              <a:gd name="connsiteY3" fmla="*/ 164021 h 255765"/>
              <a:gd name="connsiteX4" fmla="*/ 37072 w 190691"/>
              <a:gd name="connsiteY4" fmla="*/ 159487 h 255765"/>
              <a:gd name="connsiteX5" fmla="*/ 37072 w 190691"/>
              <a:gd name="connsiteY5" fmla="*/ 68542 h 255765"/>
              <a:gd name="connsiteX6" fmla="*/ 37339 w 190691"/>
              <a:gd name="connsiteY6" fmla="*/ 56007 h 255765"/>
              <a:gd name="connsiteX7" fmla="*/ 33871 w 190691"/>
              <a:gd name="connsiteY7" fmla="*/ 51207 h 255765"/>
              <a:gd name="connsiteX8" fmla="*/ 3735 w 190691"/>
              <a:gd name="connsiteY8" fmla="*/ 48806 h 255765"/>
              <a:gd name="connsiteX9" fmla="*/ 1067 w 190691"/>
              <a:gd name="connsiteY9" fmla="*/ 50406 h 255765"/>
              <a:gd name="connsiteX10" fmla="*/ 0 w 190691"/>
              <a:gd name="connsiteY10" fmla="*/ 56274 h 255765"/>
              <a:gd name="connsiteX11" fmla="*/ 20270 w 190691"/>
              <a:gd name="connsiteY11" fmla="*/ 64274 h 255765"/>
              <a:gd name="connsiteX12" fmla="*/ 20270 w 190691"/>
              <a:gd name="connsiteY12" fmla="*/ 154953 h 255765"/>
              <a:gd name="connsiteX13" fmla="*/ 21335 w 190691"/>
              <a:gd name="connsiteY13" fmla="*/ 166688 h 255765"/>
              <a:gd name="connsiteX14" fmla="*/ 37339 w 190691"/>
              <a:gd name="connsiteY14" fmla="*/ 178689 h 255765"/>
              <a:gd name="connsiteX15" fmla="*/ 45607 w 190691"/>
              <a:gd name="connsiteY15" fmla="*/ 178422 h 255765"/>
              <a:gd name="connsiteX16" fmla="*/ 173622 w 190691"/>
              <a:gd name="connsiteY16" fmla="*/ 152819 h 255765"/>
              <a:gd name="connsiteX17" fmla="*/ 173622 w 190691"/>
              <a:gd name="connsiteY17" fmla="*/ 209093 h 255765"/>
              <a:gd name="connsiteX18" fmla="*/ 174955 w 190691"/>
              <a:gd name="connsiteY18" fmla="*/ 255765 h 255765"/>
              <a:gd name="connsiteX19" fmla="*/ 184556 w 190691"/>
              <a:gd name="connsiteY19" fmla="*/ 255765 h 255765"/>
              <a:gd name="connsiteX20" fmla="*/ 190157 w 190691"/>
              <a:gd name="connsiteY20" fmla="*/ 202959 h 255765"/>
              <a:gd name="connsiteX21" fmla="*/ 190157 w 190691"/>
              <a:gd name="connsiteY21" fmla="*/ 25070 h 255765"/>
              <a:gd name="connsiteX22" fmla="*/ 190691 w 190691"/>
              <a:gd name="connsiteY22" fmla="*/ 11468 h 255765"/>
              <a:gd name="connsiteX23" fmla="*/ 187491 w 190691"/>
              <a:gd name="connsiteY23" fmla="*/ 6400 h 255765"/>
              <a:gd name="connsiteX24" fmla="*/ 155220 w 190691"/>
              <a:gd name="connsiteY24" fmla="*/ 0 h 255765"/>
              <a:gd name="connsiteX25" fmla="*/ 152552 w 190691"/>
              <a:gd name="connsiteY25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190691" h="255765">
                <a:moveTo>
                  <a:pt x="150685" y="6934"/>
                </a:moveTo>
                <a:cubicBezTo>
                  <a:pt x="160286" y="10135"/>
                  <a:pt x="168821" y="14669"/>
                  <a:pt x="173622" y="20269"/>
                </a:cubicBezTo>
                <a:lnTo>
                  <a:pt x="173622" y="143752"/>
                </a:lnTo>
                <a:cubicBezTo>
                  <a:pt x="136017" y="154686"/>
                  <a:pt x="76543" y="162954"/>
                  <a:pt x="41605" y="164021"/>
                </a:cubicBezTo>
                <a:cubicBezTo>
                  <a:pt x="38139" y="164021"/>
                  <a:pt x="37072" y="162687"/>
                  <a:pt x="37072" y="159487"/>
                </a:cubicBezTo>
                <a:lnTo>
                  <a:pt x="37072" y="68542"/>
                </a:lnTo>
                <a:lnTo>
                  <a:pt x="37339" y="56007"/>
                </a:lnTo>
                <a:cubicBezTo>
                  <a:pt x="37339" y="53074"/>
                  <a:pt x="36271" y="51740"/>
                  <a:pt x="33871" y="51207"/>
                </a:cubicBezTo>
                <a:cubicBezTo>
                  <a:pt x="27205" y="49873"/>
                  <a:pt x="12536" y="48806"/>
                  <a:pt x="3735" y="48806"/>
                </a:cubicBezTo>
                <a:cubicBezTo>
                  <a:pt x="2133" y="48806"/>
                  <a:pt x="1333" y="49340"/>
                  <a:pt x="1067" y="50406"/>
                </a:cubicBezTo>
                <a:lnTo>
                  <a:pt x="0" y="56274"/>
                </a:lnTo>
                <a:cubicBezTo>
                  <a:pt x="7734" y="58141"/>
                  <a:pt x="15469" y="61075"/>
                  <a:pt x="20270" y="64274"/>
                </a:cubicBezTo>
                <a:lnTo>
                  <a:pt x="20270" y="154953"/>
                </a:lnTo>
                <a:cubicBezTo>
                  <a:pt x="20270" y="160287"/>
                  <a:pt x="20535" y="164287"/>
                  <a:pt x="21335" y="166688"/>
                </a:cubicBezTo>
                <a:cubicBezTo>
                  <a:pt x="24003" y="174155"/>
                  <a:pt x="29338" y="178689"/>
                  <a:pt x="37339" y="178689"/>
                </a:cubicBezTo>
                <a:cubicBezTo>
                  <a:pt x="39739" y="178689"/>
                  <a:pt x="42672" y="178689"/>
                  <a:pt x="45607" y="178422"/>
                </a:cubicBezTo>
                <a:cubicBezTo>
                  <a:pt x="81611" y="175756"/>
                  <a:pt x="134417" y="165888"/>
                  <a:pt x="173622" y="152819"/>
                </a:cubicBezTo>
                <a:lnTo>
                  <a:pt x="173622" y="209093"/>
                </a:lnTo>
                <a:cubicBezTo>
                  <a:pt x="173622" y="220561"/>
                  <a:pt x="174155" y="244297"/>
                  <a:pt x="174955" y="255765"/>
                </a:cubicBezTo>
                <a:lnTo>
                  <a:pt x="184556" y="255765"/>
                </a:lnTo>
                <a:cubicBezTo>
                  <a:pt x="188023" y="241097"/>
                  <a:pt x="190157" y="217894"/>
                  <a:pt x="190157" y="202959"/>
                </a:cubicBezTo>
                <a:lnTo>
                  <a:pt x="190157" y="25070"/>
                </a:lnTo>
                <a:lnTo>
                  <a:pt x="190691" y="11468"/>
                </a:lnTo>
                <a:cubicBezTo>
                  <a:pt x="190691" y="9068"/>
                  <a:pt x="189891" y="7201"/>
                  <a:pt x="187491" y="6400"/>
                </a:cubicBezTo>
                <a:cubicBezTo>
                  <a:pt x="180290" y="3734"/>
                  <a:pt x="164288" y="267"/>
                  <a:pt x="155220" y="0"/>
                </a:cubicBezTo>
                <a:cubicBezTo>
                  <a:pt x="153353" y="0"/>
                  <a:pt x="152820" y="267"/>
                  <a:pt x="152552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7" name="Freeform 277"/>
          <p:cNvSpPr/>
          <p:nvPr/>
        </p:nvSpPr>
        <p:spPr>
          <a:xfrm>
            <a:off x="16697305" y="7202628"/>
            <a:ext cx="240030" cy="255765"/>
          </a:xfrm>
          <a:custGeom>
            <a:avLst/>
            <a:gdLst>
              <a:gd name="connsiteX0" fmla="*/ 204560 w 240030"/>
              <a:gd name="connsiteY0" fmla="*/ 112014 h 255765"/>
              <a:gd name="connsiteX1" fmla="*/ 184824 w 240030"/>
              <a:gd name="connsiteY1" fmla="*/ 112814 h 255765"/>
              <a:gd name="connsiteX2" fmla="*/ 184824 w 240030"/>
              <a:gd name="connsiteY2" fmla="*/ 25070 h 255765"/>
              <a:gd name="connsiteX3" fmla="*/ 185356 w 240030"/>
              <a:gd name="connsiteY3" fmla="*/ 11468 h 255765"/>
              <a:gd name="connsiteX4" fmla="*/ 182423 w 240030"/>
              <a:gd name="connsiteY4" fmla="*/ 6400 h 255765"/>
              <a:gd name="connsiteX5" fmla="*/ 150154 w 240030"/>
              <a:gd name="connsiteY5" fmla="*/ 0 h 255765"/>
              <a:gd name="connsiteX6" fmla="*/ 147219 w 240030"/>
              <a:gd name="connsiteY6" fmla="*/ 1334 h 255765"/>
              <a:gd name="connsiteX7" fmla="*/ 145617 w 240030"/>
              <a:gd name="connsiteY7" fmla="*/ 6934 h 255765"/>
              <a:gd name="connsiteX8" fmla="*/ 168556 w 240030"/>
              <a:gd name="connsiteY8" fmla="*/ 20269 h 255765"/>
              <a:gd name="connsiteX9" fmla="*/ 168556 w 240030"/>
              <a:gd name="connsiteY9" fmla="*/ 148285 h 255765"/>
              <a:gd name="connsiteX10" fmla="*/ 39472 w 240030"/>
              <a:gd name="connsiteY10" fmla="*/ 167487 h 255765"/>
              <a:gd name="connsiteX11" fmla="*/ 34937 w 240030"/>
              <a:gd name="connsiteY11" fmla="*/ 163220 h 255765"/>
              <a:gd name="connsiteX12" fmla="*/ 34937 w 240030"/>
              <a:gd name="connsiteY12" fmla="*/ 61075 h 255765"/>
              <a:gd name="connsiteX13" fmla="*/ 120816 w 240030"/>
              <a:gd name="connsiteY13" fmla="*/ 58675 h 255765"/>
              <a:gd name="connsiteX14" fmla="*/ 123749 w 240030"/>
              <a:gd name="connsiteY14" fmla="*/ 57341 h 255765"/>
              <a:gd name="connsiteX15" fmla="*/ 125882 w 240030"/>
              <a:gd name="connsiteY15" fmla="*/ 49340 h 255765"/>
              <a:gd name="connsiteX16" fmla="*/ 122949 w 240030"/>
              <a:gd name="connsiteY16" fmla="*/ 46139 h 255765"/>
              <a:gd name="connsiteX17" fmla="*/ 101347 w 240030"/>
              <a:gd name="connsiteY17" fmla="*/ 44539 h 255765"/>
              <a:gd name="connsiteX18" fmla="*/ 94146 w 240030"/>
              <a:gd name="connsiteY18" fmla="*/ 48540 h 255765"/>
              <a:gd name="connsiteX19" fmla="*/ 35472 w 240030"/>
              <a:gd name="connsiteY19" fmla="*/ 50673 h 255765"/>
              <a:gd name="connsiteX20" fmla="*/ 4001 w 240030"/>
              <a:gd name="connsiteY20" fmla="*/ 48006 h 255765"/>
              <a:gd name="connsiteX21" fmla="*/ 1335 w 240030"/>
              <a:gd name="connsiteY21" fmla="*/ 49606 h 255765"/>
              <a:gd name="connsiteX22" fmla="*/ 0 w 240030"/>
              <a:gd name="connsiteY22" fmla="*/ 54940 h 255765"/>
              <a:gd name="connsiteX23" fmla="*/ 17869 w 240030"/>
              <a:gd name="connsiteY23" fmla="*/ 62408 h 255765"/>
              <a:gd name="connsiteX24" fmla="*/ 17869 w 240030"/>
              <a:gd name="connsiteY24" fmla="*/ 158687 h 255765"/>
              <a:gd name="connsiteX25" fmla="*/ 18937 w 240030"/>
              <a:gd name="connsiteY25" fmla="*/ 170421 h 255765"/>
              <a:gd name="connsiteX26" fmla="*/ 34672 w 240030"/>
              <a:gd name="connsiteY26" fmla="*/ 182423 h 255765"/>
              <a:gd name="connsiteX27" fmla="*/ 43205 w 240030"/>
              <a:gd name="connsiteY27" fmla="*/ 182156 h 255765"/>
              <a:gd name="connsiteX28" fmla="*/ 168556 w 240030"/>
              <a:gd name="connsiteY28" fmla="*/ 157620 h 255765"/>
              <a:gd name="connsiteX29" fmla="*/ 168556 w 240030"/>
              <a:gd name="connsiteY29" fmla="*/ 209093 h 255765"/>
              <a:gd name="connsiteX30" fmla="*/ 169622 w 240030"/>
              <a:gd name="connsiteY30" fmla="*/ 255765 h 255765"/>
              <a:gd name="connsiteX31" fmla="*/ 179223 w 240030"/>
              <a:gd name="connsiteY31" fmla="*/ 255765 h 255765"/>
              <a:gd name="connsiteX32" fmla="*/ 184824 w 240030"/>
              <a:gd name="connsiteY32" fmla="*/ 202959 h 255765"/>
              <a:gd name="connsiteX33" fmla="*/ 184824 w 240030"/>
              <a:gd name="connsiteY33" fmla="*/ 122949 h 255765"/>
              <a:gd name="connsiteX34" fmla="*/ 232296 w 240030"/>
              <a:gd name="connsiteY34" fmla="*/ 122149 h 255765"/>
              <a:gd name="connsiteX35" fmla="*/ 236831 w 240030"/>
              <a:gd name="connsiteY35" fmla="*/ 121082 h 255765"/>
              <a:gd name="connsiteX36" fmla="*/ 240030 w 240030"/>
              <a:gd name="connsiteY36" fmla="*/ 112547 h 255765"/>
              <a:gd name="connsiteX37" fmla="*/ 236562 w 240030"/>
              <a:gd name="connsiteY37" fmla="*/ 108547 h 255765"/>
              <a:gd name="connsiteX38" fmla="*/ 213092 w 240030"/>
              <a:gd name="connsiteY38" fmla="*/ 10721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030" h="255765">
                <a:moveTo>
                  <a:pt x="204560" y="112014"/>
                </a:moveTo>
                <a:lnTo>
                  <a:pt x="184824" y="112814"/>
                </a:lnTo>
                <a:lnTo>
                  <a:pt x="184824" y="25070"/>
                </a:lnTo>
                <a:lnTo>
                  <a:pt x="185356" y="11468"/>
                </a:lnTo>
                <a:cubicBezTo>
                  <a:pt x="185356" y="9068"/>
                  <a:pt x="184556" y="7201"/>
                  <a:pt x="182423" y="6400"/>
                </a:cubicBezTo>
                <a:cubicBezTo>
                  <a:pt x="175222" y="3734"/>
                  <a:pt x="159220" y="267"/>
                  <a:pt x="150154" y="0"/>
                </a:cubicBezTo>
                <a:cubicBezTo>
                  <a:pt x="148286" y="0"/>
                  <a:pt x="147486" y="267"/>
                  <a:pt x="147219" y="1334"/>
                </a:cubicBezTo>
                <a:lnTo>
                  <a:pt x="145617" y="6934"/>
                </a:lnTo>
                <a:cubicBezTo>
                  <a:pt x="154953" y="10135"/>
                  <a:pt x="163486" y="14669"/>
                  <a:pt x="168556" y="20269"/>
                </a:cubicBezTo>
                <a:lnTo>
                  <a:pt x="168556" y="148285"/>
                </a:lnTo>
                <a:cubicBezTo>
                  <a:pt x="131750" y="159220"/>
                  <a:pt x="73876" y="166688"/>
                  <a:pt x="39472" y="167487"/>
                </a:cubicBezTo>
                <a:cubicBezTo>
                  <a:pt x="36006" y="167754"/>
                  <a:pt x="34937" y="166421"/>
                  <a:pt x="34937" y="163220"/>
                </a:cubicBezTo>
                <a:lnTo>
                  <a:pt x="34937" y="61075"/>
                </a:lnTo>
                <a:lnTo>
                  <a:pt x="120816" y="58675"/>
                </a:lnTo>
                <a:cubicBezTo>
                  <a:pt x="121882" y="58675"/>
                  <a:pt x="123216" y="58141"/>
                  <a:pt x="123749" y="57341"/>
                </a:cubicBezTo>
                <a:cubicBezTo>
                  <a:pt x="124816" y="56007"/>
                  <a:pt x="125882" y="53074"/>
                  <a:pt x="125882" y="49340"/>
                </a:cubicBezTo>
                <a:cubicBezTo>
                  <a:pt x="125882" y="47740"/>
                  <a:pt x="124816" y="46406"/>
                  <a:pt x="122949" y="46139"/>
                </a:cubicBezTo>
                <a:cubicBezTo>
                  <a:pt x="117881" y="45072"/>
                  <a:pt x="107480" y="44539"/>
                  <a:pt x="101347" y="44539"/>
                </a:cubicBezTo>
                <a:lnTo>
                  <a:pt x="94146" y="48540"/>
                </a:lnTo>
                <a:cubicBezTo>
                  <a:pt x="85344" y="49340"/>
                  <a:pt x="48806" y="50673"/>
                  <a:pt x="35472" y="50673"/>
                </a:cubicBezTo>
                <a:cubicBezTo>
                  <a:pt x="28271" y="49340"/>
                  <a:pt x="11202" y="48006"/>
                  <a:pt x="4001" y="48006"/>
                </a:cubicBezTo>
                <a:cubicBezTo>
                  <a:pt x="2400" y="48006"/>
                  <a:pt x="1600" y="48806"/>
                  <a:pt x="1335" y="49606"/>
                </a:cubicBezTo>
                <a:lnTo>
                  <a:pt x="0" y="54940"/>
                </a:lnTo>
                <a:cubicBezTo>
                  <a:pt x="6934" y="56274"/>
                  <a:pt x="13602" y="58941"/>
                  <a:pt x="17869" y="62408"/>
                </a:cubicBezTo>
                <a:lnTo>
                  <a:pt x="17869" y="158687"/>
                </a:lnTo>
                <a:cubicBezTo>
                  <a:pt x="17869" y="164021"/>
                  <a:pt x="18137" y="168022"/>
                  <a:pt x="18937" y="170421"/>
                </a:cubicBezTo>
                <a:cubicBezTo>
                  <a:pt x="21603" y="177889"/>
                  <a:pt x="26936" y="182423"/>
                  <a:pt x="34672" y="182423"/>
                </a:cubicBezTo>
                <a:cubicBezTo>
                  <a:pt x="37339" y="182423"/>
                  <a:pt x="40005" y="182423"/>
                  <a:pt x="43205" y="182156"/>
                </a:cubicBezTo>
                <a:cubicBezTo>
                  <a:pt x="78677" y="179489"/>
                  <a:pt x="130149" y="170421"/>
                  <a:pt x="168556" y="157620"/>
                </a:cubicBezTo>
                <a:lnTo>
                  <a:pt x="168556" y="209093"/>
                </a:lnTo>
                <a:cubicBezTo>
                  <a:pt x="168556" y="220561"/>
                  <a:pt x="168822" y="244297"/>
                  <a:pt x="169622" y="255765"/>
                </a:cubicBezTo>
                <a:lnTo>
                  <a:pt x="179223" y="255765"/>
                </a:lnTo>
                <a:cubicBezTo>
                  <a:pt x="182691" y="241097"/>
                  <a:pt x="184824" y="217894"/>
                  <a:pt x="184824" y="202959"/>
                </a:cubicBezTo>
                <a:lnTo>
                  <a:pt x="184824" y="122949"/>
                </a:lnTo>
                <a:lnTo>
                  <a:pt x="232296" y="122149"/>
                </a:lnTo>
                <a:cubicBezTo>
                  <a:pt x="233629" y="122149"/>
                  <a:pt x="235497" y="121882"/>
                  <a:pt x="236831" y="121082"/>
                </a:cubicBezTo>
                <a:cubicBezTo>
                  <a:pt x="238430" y="120282"/>
                  <a:pt x="240030" y="117081"/>
                  <a:pt x="240030" y="112547"/>
                </a:cubicBezTo>
                <a:cubicBezTo>
                  <a:pt x="240030" y="110681"/>
                  <a:pt x="238430" y="109081"/>
                  <a:pt x="236562" y="108547"/>
                </a:cubicBezTo>
                <a:cubicBezTo>
                  <a:pt x="231496" y="107480"/>
                  <a:pt x="220828" y="106947"/>
                  <a:pt x="213092" y="1072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8" name="Freeform 278"/>
          <p:cNvSpPr/>
          <p:nvPr/>
        </p:nvSpPr>
        <p:spPr>
          <a:xfrm>
            <a:off x="13787712" y="815128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9" name="Freeform 279"/>
          <p:cNvSpPr/>
          <p:nvPr/>
        </p:nvSpPr>
        <p:spPr>
          <a:xfrm>
            <a:off x="13944660" y="8002728"/>
            <a:ext cx="190424" cy="254432"/>
          </a:xfrm>
          <a:custGeom>
            <a:avLst/>
            <a:gdLst>
              <a:gd name="connsiteX0" fmla="*/ 183488 w 190424"/>
              <a:gd name="connsiteY0" fmla="*/ 234963 h 254432"/>
              <a:gd name="connsiteX1" fmla="*/ 185889 w 190424"/>
              <a:gd name="connsiteY1" fmla="*/ 212560 h 254432"/>
              <a:gd name="connsiteX2" fmla="*/ 185889 w 190424"/>
              <a:gd name="connsiteY2" fmla="*/ 163220 h 254432"/>
              <a:gd name="connsiteX3" fmla="*/ 186689 w 190424"/>
              <a:gd name="connsiteY3" fmla="*/ 153086 h 254432"/>
              <a:gd name="connsiteX4" fmla="*/ 184023 w 190424"/>
              <a:gd name="connsiteY4" fmla="*/ 149352 h 254432"/>
              <a:gd name="connsiteX5" fmla="*/ 156020 w 190424"/>
              <a:gd name="connsiteY5" fmla="*/ 143752 h 254432"/>
              <a:gd name="connsiteX6" fmla="*/ 153352 w 190424"/>
              <a:gd name="connsiteY6" fmla="*/ 145085 h 254432"/>
              <a:gd name="connsiteX7" fmla="*/ 151219 w 190424"/>
              <a:gd name="connsiteY7" fmla="*/ 150953 h 254432"/>
              <a:gd name="connsiteX8" fmla="*/ 169354 w 190424"/>
              <a:gd name="connsiteY8" fmla="*/ 160287 h 254432"/>
              <a:gd name="connsiteX9" fmla="*/ 169354 w 190424"/>
              <a:gd name="connsiteY9" fmla="*/ 188824 h 254432"/>
              <a:gd name="connsiteX10" fmla="*/ 81342 w 190424"/>
              <a:gd name="connsiteY10" fmla="*/ 189624 h 254432"/>
              <a:gd name="connsiteX11" fmla="*/ 81611 w 190424"/>
              <a:gd name="connsiteY11" fmla="*/ 173088 h 254432"/>
              <a:gd name="connsiteX12" fmla="*/ 81876 w 190424"/>
              <a:gd name="connsiteY12" fmla="*/ 162687 h 254432"/>
              <a:gd name="connsiteX13" fmla="*/ 79209 w 190424"/>
              <a:gd name="connsiteY13" fmla="*/ 158953 h 254432"/>
              <a:gd name="connsiteX14" fmla="*/ 52273 w 190424"/>
              <a:gd name="connsiteY14" fmla="*/ 155753 h 254432"/>
              <a:gd name="connsiteX15" fmla="*/ 49338 w 190424"/>
              <a:gd name="connsiteY15" fmla="*/ 156819 h 254432"/>
              <a:gd name="connsiteX16" fmla="*/ 47738 w 190424"/>
              <a:gd name="connsiteY16" fmla="*/ 162420 h 254432"/>
              <a:gd name="connsiteX17" fmla="*/ 64274 w 190424"/>
              <a:gd name="connsiteY17" fmla="*/ 170421 h 254432"/>
              <a:gd name="connsiteX18" fmla="*/ 66142 w 190424"/>
              <a:gd name="connsiteY18" fmla="*/ 240830 h 254432"/>
              <a:gd name="connsiteX19" fmla="*/ 68008 w 190424"/>
              <a:gd name="connsiteY19" fmla="*/ 254432 h 254432"/>
              <a:gd name="connsiteX20" fmla="*/ 76543 w 190424"/>
              <a:gd name="connsiteY20" fmla="*/ 254432 h 254432"/>
              <a:gd name="connsiteX21" fmla="*/ 80276 w 190424"/>
              <a:gd name="connsiteY21" fmla="*/ 246164 h 254432"/>
              <a:gd name="connsiteX22" fmla="*/ 188289 w 190424"/>
              <a:gd name="connsiteY22" fmla="*/ 245631 h 254432"/>
              <a:gd name="connsiteX23" fmla="*/ 190424 w 190424"/>
              <a:gd name="connsiteY23" fmla="*/ 239230 h 254432"/>
              <a:gd name="connsiteX24" fmla="*/ 188289 w 190424"/>
              <a:gd name="connsiteY24" fmla="*/ 236830 h 254432"/>
              <a:gd name="connsiteX26" fmla="*/ 169354 w 190424"/>
              <a:gd name="connsiteY26" fmla="*/ 199225 h 254432"/>
              <a:gd name="connsiteX27" fmla="*/ 169354 w 190424"/>
              <a:gd name="connsiteY27" fmla="*/ 235229 h 254432"/>
              <a:gd name="connsiteX28" fmla="*/ 81076 w 190424"/>
              <a:gd name="connsiteY28" fmla="*/ 235763 h 254432"/>
              <a:gd name="connsiteX29" fmla="*/ 81342 w 190424"/>
              <a:gd name="connsiteY29" fmla="*/ 200025 h 254432"/>
              <a:gd name="connsiteX31" fmla="*/ 116013 w 190424"/>
              <a:gd name="connsiteY31" fmla="*/ 78143 h 254432"/>
              <a:gd name="connsiteX32" fmla="*/ 58141 w 190424"/>
              <a:gd name="connsiteY32" fmla="*/ 26137 h 254432"/>
              <a:gd name="connsiteX33" fmla="*/ 0 w 190424"/>
              <a:gd name="connsiteY33" fmla="*/ 78143 h 254432"/>
              <a:gd name="connsiteX34" fmla="*/ 58141 w 190424"/>
              <a:gd name="connsiteY34" fmla="*/ 130149 h 254432"/>
              <a:gd name="connsiteX35" fmla="*/ 116013 w 190424"/>
              <a:gd name="connsiteY35" fmla="*/ 78143 h 254432"/>
              <a:gd name="connsiteX37" fmla="*/ 17069 w 190424"/>
              <a:gd name="connsiteY37" fmla="*/ 78143 h 254432"/>
              <a:gd name="connsiteX38" fmla="*/ 58141 w 190424"/>
              <a:gd name="connsiteY38" fmla="*/ 38671 h 254432"/>
              <a:gd name="connsiteX39" fmla="*/ 99213 w 190424"/>
              <a:gd name="connsiteY39" fmla="*/ 78143 h 254432"/>
              <a:gd name="connsiteX40" fmla="*/ 58141 w 190424"/>
              <a:gd name="connsiteY40" fmla="*/ 117348 h 254432"/>
              <a:gd name="connsiteX41" fmla="*/ 17069 w 190424"/>
              <a:gd name="connsiteY41" fmla="*/ 78143 h 254432"/>
              <a:gd name="connsiteX43" fmla="*/ 171487 w 190424"/>
              <a:gd name="connsiteY43" fmla="*/ 101879 h 254432"/>
              <a:gd name="connsiteX44" fmla="*/ 172820 w 190424"/>
              <a:gd name="connsiteY44" fmla="*/ 138150 h 254432"/>
              <a:gd name="connsiteX45" fmla="*/ 182423 w 190424"/>
              <a:gd name="connsiteY45" fmla="*/ 138150 h 254432"/>
              <a:gd name="connsiteX46" fmla="*/ 188024 w 190424"/>
              <a:gd name="connsiteY46" fmla="*/ 96012 h 254432"/>
              <a:gd name="connsiteX47" fmla="*/ 188024 w 190424"/>
              <a:gd name="connsiteY47" fmla="*/ 25070 h 254432"/>
              <a:gd name="connsiteX48" fmla="*/ 188557 w 190424"/>
              <a:gd name="connsiteY48" fmla="*/ 11468 h 254432"/>
              <a:gd name="connsiteX49" fmla="*/ 185356 w 190424"/>
              <a:gd name="connsiteY49" fmla="*/ 6400 h 254432"/>
              <a:gd name="connsiteX50" fmla="*/ 153352 w 190424"/>
              <a:gd name="connsiteY50" fmla="*/ 0 h 254432"/>
              <a:gd name="connsiteX51" fmla="*/ 150419 w 190424"/>
              <a:gd name="connsiteY51" fmla="*/ 1334 h 254432"/>
              <a:gd name="connsiteX52" fmla="*/ 148819 w 190424"/>
              <a:gd name="connsiteY52" fmla="*/ 7201 h 254432"/>
              <a:gd name="connsiteX53" fmla="*/ 171487 w 190424"/>
              <a:gd name="connsiteY53" fmla="*/ 20269 h 2544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190424" h="254432">
                <a:moveTo>
                  <a:pt x="183488" y="234963"/>
                </a:moveTo>
                <a:cubicBezTo>
                  <a:pt x="184823" y="228829"/>
                  <a:pt x="185889" y="219494"/>
                  <a:pt x="185889" y="212560"/>
                </a:cubicBezTo>
                <a:lnTo>
                  <a:pt x="185889" y="163220"/>
                </a:lnTo>
                <a:lnTo>
                  <a:pt x="186689" y="153086"/>
                </a:lnTo>
                <a:cubicBezTo>
                  <a:pt x="186689" y="151485"/>
                  <a:pt x="186156" y="150153"/>
                  <a:pt x="184023" y="149352"/>
                </a:cubicBezTo>
                <a:cubicBezTo>
                  <a:pt x="177622" y="146685"/>
                  <a:pt x="164286" y="144285"/>
                  <a:pt x="156020" y="143752"/>
                </a:cubicBezTo>
                <a:cubicBezTo>
                  <a:pt x="154152" y="143752"/>
                  <a:pt x="153619" y="144018"/>
                  <a:pt x="153352" y="145085"/>
                </a:cubicBezTo>
                <a:lnTo>
                  <a:pt x="151219" y="150953"/>
                </a:lnTo>
                <a:cubicBezTo>
                  <a:pt x="158686" y="153353"/>
                  <a:pt x="165086" y="156819"/>
                  <a:pt x="169354" y="160287"/>
                </a:cubicBezTo>
                <a:lnTo>
                  <a:pt x="169354" y="188824"/>
                </a:lnTo>
                <a:lnTo>
                  <a:pt x="81342" y="189624"/>
                </a:lnTo>
                <a:lnTo>
                  <a:pt x="81611" y="173088"/>
                </a:lnTo>
                <a:lnTo>
                  <a:pt x="81876" y="162687"/>
                </a:lnTo>
                <a:cubicBezTo>
                  <a:pt x="81876" y="160554"/>
                  <a:pt x="81342" y="159487"/>
                  <a:pt x="79209" y="158953"/>
                </a:cubicBezTo>
                <a:cubicBezTo>
                  <a:pt x="73076" y="157087"/>
                  <a:pt x="60274" y="155753"/>
                  <a:pt x="52273" y="155753"/>
                </a:cubicBezTo>
                <a:cubicBezTo>
                  <a:pt x="50406" y="155753"/>
                  <a:pt x="49606" y="156287"/>
                  <a:pt x="49338" y="156819"/>
                </a:cubicBezTo>
                <a:lnTo>
                  <a:pt x="47738" y="162420"/>
                </a:lnTo>
                <a:cubicBezTo>
                  <a:pt x="54139" y="164287"/>
                  <a:pt x="60540" y="167222"/>
                  <a:pt x="64274" y="170421"/>
                </a:cubicBezTo>
                <a:lnTo>
                  <a:pt x="66142" y="240830"/>
                </a:lnTo>
                <a:cubicBezTo>
                  <a:pt x="66142" y="244831"/>
                  <a:pt x="66675" y="250698"/>
                  <a:pt x="68008" y="254432"/>
                </a:cubicBezTo>
                <a:lnTo>
                  <a:pt x="76543" y="254432"/>
                </a:lnTo>
                <a:cubicBezTo>
                  <a:pt x="78143" y="252565"/>
                  <a:pt x="79476" y="249898"/>
                  <a:pt x="80276" y="246164"/>
                </a:cubicBezTo>
                <a:cubicBezTo>
                  <a:pt x="102946" y="246164"/>
                  <a:pt x="165888" y="245631"/>
                  <a:pt x="188289" y="245631"/>
                </a:cubicBezTo>
                <a:cubicBezTo>
                  <a:pt x="189357" y="244564"/>
                  <a:pt x="190424" y="242164"/>
                  <a:pt x="190424" y="239230"/>
                </a:cubicBezTo>
                <a:cubicBezTo>
                  <a:pt x="190424" y="238163"/>
                  <a:pt x="189624" y="237363"/>
                  <a:pt x="188289" y="236830"/>
                </a:cubicBezTo>
                <a:moveTo>
                  <a:pt x="169354" y="199225"/>
                </a:moveTo>
                <a:lnTo>
                  <a:pt x="169354" y="235229"/>
                </a:lnTo>
                <a:lnTo>
                  <a:pt x="81076" y="235763"/>
                </a:lnTo>
                <a:lnTo>
                  <a:pt x="81342" y="200025"/>
                </a:lnTo>
                <a:moveTo>
                  <a:pt x="116013" y="78143"/>
                </a:moveTo>
                <a:cubicBezTo>
                  <a:pt x="116013" y="47740"/>
                  <a:pt x="91478" y="26137"/>
                  <a:pt x="58141" y="26137"/>
                </a:cubicBezTo>
                <a:cubicBezTo>
                  <a:pt x="24536" y="26137"/>
                  <a:pt x="0" y="47740"/>
                  <a:pt x="0" y="78143"/>
                </a:cubicBezTo>
                <a:cubicBezTo>
                  <a:pt x="0" y="108281"/>
                  <a:pt x="24536" y="130149"/>
                  <a:pt x="58141" y="130149"/>
                </a:cubicBezTo>
                <a:cubicBezTo>
                  <a:pt x="91478" y="130149"/>
                  <a:pt x="116013" y="108281"/>
                  <a:pt x="116013" y="78143"/>
                </a:cubicBezTo>
                <a:moveTo>
                  <a:pt x="17069" y="78143"/>
                </a:moveTo>
                <a:cubicBezTo>
                  <a:pt x="17069" y="53873"/>
                  <a:pt x="34671" y="38671"/>
                  <a:pt x="58141" y="38671"/>
                </a:cubicBezTo>
                <a:cubicBezTo>
                  <a:pt x="81611" y="38671"/>
                  <a:pt x="99213" y="53873"/>
                  <a:pt x="99213" y="78143"/>
                </a:cubicBezTo>
                <a:cubicBezTo>
                  <a:pt x="99213" y="102413"/>
                  <a:pt x="81611" y="117348"/>
                  <a:pt x="58141" y="117348"/>
                </a:cubicBezTo>
                <a:cubicBezTo>
                  <a:pt x="34671" y="117348"/>
                  <a:pt x="17069" y="102413"/>
                  <a:pt x="17069" y="78143"/>
                </a:cubicBezTo>
                <a:moveTo>
                  <a:pt x="171487" y="101879"/>
                </a:moveTo>
                <a:cubicBezTo>
                  <a:pt x="171487" y="111747"/>
                  <a:pt x="171755" y="129349"/>
                  <a:pt x="172820" y="138150"/>
                </a:cubicBezTo>
                <a:lnTo>
                  <a:pt x="182423" y="138150"/>
                </a:lnTo>
                <a:cubicBezTo>
                  <a:pt x="185889" y="128550"/>
                  <a:pt x="188024" y="112281"/>
                  <a:pt x="188024" y="96012"/>
                </a:cubicBezTo>
                <a:lnTo>
                  <a:pt x="188024" y="25070"/>
                </a:lnTo>
                <a:lnTo>
                  <a:pt x="188557" y="11468"/>
                </a:lnTo>
                <a:cubicBezTo>
                  <a:pt x="188557" y="9068"/>
                  <a:pt x="187756" y="7201"/>
                  <a:pt x="185356" y="6400"/>
                </a:cubicBezTo>
                <a:cubicBezTo>
                  <a:pt x="178155" y="3734"/>
                  <a:pt x="162420" y="267"/>
                  <a:pt x="153352" y="0"/>
                </a:cubicBezTo>
                <a:cubicBezTo>
                  <a:pt x="151485" y="0"/>
                  <a:pt x="150685" y="267"/>
                  <a:pt x="150419" y="1334"/>
                </a:cubicBezTo>
                <a:lnTo>
                  <a:pt x="148819" y="7201"/>
                </a:lnTo>
                <a:cubicBezTo>
                  <a:pt x="158153" y="10135"/>
                  <a:pt x="166688" y="14669"/>
                  <a:pt x="171487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0" name="Freeform 280"/>
          <p:cNvSpPr/>
          <p:nvPr/>
        </p:nvSpPr>
        <p:spPr>
          <a:xfrm>
            <a:off x="14185224" y="8002728"/>
            <a:ext cx="209359" cy="255765"/>
          </a:xfrm>
          <a:custGeom>
            <a:avLst/>
            <a:gdLst>
              <a:gd name="connsiteX0" fmla="*/ 56273 w 209359"/>
              <a:gd name="connsiteY0" fmla="*/ 149619 h 255765"/>
              <a:gd name="connsiteX1" fmla="*/ 16802 w 209359"/>
              <a:gd name="connsiteY1" fmla="*/ 107747 h 255765"/>
              <a:gd name="connsiteX2" fmla="*/ 56273 w 209359"/>
              <a:gd name="connsiteY2" fmla="*/ 65608 h 255765"/>
              <a:gd name="connsiteX3" fmla="*/ 96011 w 209359"/>
              <a:gd name="connsiteY3" fmla="*/ 107747 h 255765"/>
              <a:gd name="connsiteX4" fmla="*/ 56273 w 209359"/>
              <a:gd name="connsiteY4" fmla="*/ 149619 h 255765"/>
              <a:gd name="connsiteX6" fmla="*/ 127215 w 209359"/>
              <a:gd name="connsiteY6" fmla="*/ 25870 h 255765"/>
              <a:gd name="connsiteX7" fmla="*/ 146151 w 209359"/>
              <a:gd name="connsiteY7" fmla="*/ 37071 h 255765"/>
              <a:gd name="connsiteX8" fmla="*/ 146151 w 209359"/>
              <a:gd name="connsiteY8" fmla="*/ 99479 h 255765"/>
              <a:gd name="connsiteX9" fmla="*/ 121614 w 209359"/>
              <a:gd name="connsiteY9" fmla="*/ 100279 h 255765"/>
              <a:gd name="connsiteX10" fmla="*/ 111480 w 209359"/>
              <a:gd name="connsiteY10" fmla="*/ 99746 h 255765"/>
              <a:gd name="connsiteX11" fmla="*/ 56273 w 209359"/>
              <a:gd name="connsiteY11" fmla="*/ 53074 h 255765"/>
              <a:gd name="connsiteX12" fmla="*/ 0 w 209359"/>
              <a:gd name="connsiteY12" fmla="*/ 107747 h 255765"/>
              <a:gd name="connsiteX13" fmla="*/ 56273 w 209359"/>
              <a:gd name="connsiteY13" fmla="*/ 162420 h 255765"/>
              <a:gd name="connsiteX14" fmla="*/ 112013 w 209359"/>
              <a:gd name="connsiteY14" fmla="*/ 108814 h 255765"/>
              <a:gd name="connsiteX15" fmla="*/ 118681 w 209359"/>
              <a:gd name="connsiteY15" fmla="*/ 112281 h 255765"/>
              <a:gd name="connsiteX16" fmla="*/ 132817 w 209359"/>
              <a:gd name="connsiteY16" fmla="*/ 109348 h 255765"/>
              <a:gd name="connsiteX17" fmla="*/ 146151 w 209359"/>
              <a:gd name="connsiteY17" fmla="*/ 108814 h 255765"/>
              <a:gd name="connsiteX18" fmla="*/ 146151 w 209359"/>
              <a:gd name="connsiteY18" fmla="*/ 192291 h 255765"/>
              <a:gd name="connsiteX19" fmla="*/ 147486 w 209359"/>
              <a:gd name="connsiteY19" fmla="*/ 236030 h 255765"/>
              <a:gd name="connsiteX20" fmla="*/ 156553 w 209359"/>
              <a:gd name="connsiteY20" fmla="*/ 236030 h 255765"/>
              <a:gd name="connsiteX21" fmla="*/ 161886 w 209359"/>
              <a:gd name="connsiteY21" fmla="*/ 186424 h 255765"/>
              <a:gd name="connsiteX22" fmla="*/ 161886 w 209359"/>
              <a:gd name="connsiteY22" fmla="*/ 40539 h 255765"/>
              <a:gd name="connsiteX23" fmla="*/ 162686 w 209359"/>
              <a:gd name="connsiteY23" fmla="*/ 29337 h 255765"/>
              <a:gd name="connsiteX24" fmla="*/ 159753 w 209359"/>
              <a:gd name="connsiteY24" fmla="*/ 24803 h 255765"/>
              <a:gd name="connsiteX25" fmla="*/ 132017 w 209359"/>
              <a:gd name="connsiteY25" fmla="*/ 18669 h 255765"/>
              <a:gd name="connsiteX26" fmla="*/ 129082 w 209359"/>
              <a:gd name="connsiteY26" fmla="*/ 20269 h 255765"/>
              <a:gd name="connsiteX28" fmla="*/ 171221 w 209359"/>
              <a:gd name="connsiteY28" fmla="*/ 6934 h 255765"/>
              <a:gd name="connsiteX29" fmla="*/ 192291 w 209359"/>
              <a:gd name="connsiteY29" fmla="*/ 19469 h 255765"/>
              <a:gd name="connsiteX30" fmla="*/ 192291 w 209359"/>
              <a:gd name="connsiteY30" fmla="*/ 211760 h 255765"/>
              <a:gd name="connsiteX31" fmla="*/ 193356 w 209359"/>
              <a:gd name="connsiteY31" fmla="*/ 255765 h 255765"/>
              <a:gd name="connsiteX32" fmla="*/ 202958 w 209359"/>
              <a:gd name="connsiteY32" fmla="*/ 255765 h 255765"/>
              <a:gd name="connsiteX33" fmla="*/ 208559 w 209359"/>
              <a:gd name="connsiteY33" fmla="*/ 205625 h 255765"/>
              <a:gd name="connsiteX34" fmla="*/ 208559 w 209359"/>
              <a:gd name="connsiteY34" fmla="*/ 23737 h 255765"/>
              <a:gd name="connsiteX35" fmla="*/ 209093 w 209359"/>
              <a:gd name="connsiteY35" fmla="*/ 11202 h 255765"/>
              <a:gd name="connsiteX36" fmla="*/ 205891 w 209359"/>
              <a:gd name="connsiteY36" fmla="*/ 6135 h 255765"/>
              <a:gd name="connsiteX37" fmla="*/ 175755 w 209359"/>
              <a:gd name="connsiteY37" fmla="*/ 0 h 255765"/>
              <a:gd name="connsiteX38" fmla="*/ 173087 w 209359"/>
              <a:gd name="connsiteY38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09359" h="255765">
                <a:moveTo>
                  <a:pt x="56273" y="149619"/>
                </a:moveTo>
                <a:cubicBezTo>
                  <a:pt x="34137" y="149619"/>
                  <a:pt x="16802" y="134150"/>
                  <a:pt x="16802" y="107747"/>
                </a:cubicBezTo>
                <a:cubicBezTo>
                  <a:pt x="16802" y="81077"/>
                  <a:pt x="34137" y="65608"/>
                  <a:pt x="56273" y="65608"/>
                </a:cubicBezTo>
                <a:cubicBezTo>
                  <a:pt x="78676" y="65608"/>
                  <a:pt x="96011" y="81077"/>
                  <a:pt x="96011" y="107747"/>
                </a:cubicBezTo>
                <a:cubicBezTo>
                  <a:pt x="96011" y="134150"/>
                  <a:pt x="78676" y="149619"/>
                  <a:pt x="56273" y="149619"/>
                </a:cubicBezTo>
                <a:moveTo>
                  <a:pt x="127215" y="25870"/>
                </a:moveTo>
                <a:cubicBezTo>
                  <a:pt x="134950" y="28270"/>
                  <a:pt x="142418" y="32271"/>
                  <a:pt x="146151" y="37071"/>
                </a:cubicBezTo>
                <a:lnTo>
                  <a:pt x="146151" y="99479"/>
                </a:lnTo>
                <a:cubicBezTo>
                  <a:pt x="137350" y="100012"/>
                  <a:pt x="127215" y="100279"/>
                  <a:pt x="121614" y="100279"/>
                </a:cubicBezTo>
                <a:cubicBezTo>
                  <a:pt x="118148" y="100279"/>
                  <a:pt x="114681" y="100012"/>
                  <a:pt x="111480" y="99746"/>
                </a:cubicBezTo>
                <a:cubicBezTo>
                  <a:pt x="108012" y="71475"/>
                  <a:pt x="85610" y="53074"/>
                  <a:pt x="56273" y="53074"/>
                </a:cubicBezTo>
                <a:cubicBezTo>
                  <a:pt x="24003" y="53074"/>
                  <a:pt x="0" y="75209"/>
                  <a:pt x="0" y="107747"/>
                </a:cubicBezTo>
                <a:cubicBezTo>
                  <a:pt x="0" y="140551"/>
                  <a:pt x="24003" y="162420"/>
                  <a:pt x="56273" y="162420"/>
                </a:cubicBezTo>
                <a:cubicBezTo>
                  <a:pt x="88010" y="162420"/>
                  <a:pt x="111480" y="141084"/>
                  <a:pt x="112013" y="108814"/>
                </a:cubicBezTo>
                <a:cubicBezTo>
                  <a:pt x="114148" y="110148"/>
                  <a:pt x="116281" y="111214"/>
                  <a:pt x="118681" y="112281"/>
                </a:cubicBezTo>
                <a:cubicBezTo>
                  <a:pt x="122681" y="110947"/>
                  <a:pt x="128549" y="109613"/>
                  <a:pt x="132817" y="109348"/>
                </a:cubicBezTo>
                <a:cubicBezTo>
                  <a:pt x="135750" y="109081"/>
                  <a:pt x="141084" y="108814"/>
                  <a:pt x="146151" y="108814"/>
                </a:cubicBezTo>
                <a:lnTo>
                  <a:pt x="146151" y="192291"/>
                </a:lnTo>
                <a:cubicBezTo>
                  <a:pt x="146151" y="203492"/>
                  <a:pt x="146417" y="225095"/>
                  <a:pt x="147486" y="236030"/>
                </a:cubicBezTo>
                <a:lnTo>
                  <a:pt x="156553" y="236030"/>
                </a:lnTo>
                <a:cubicBezTo>
                  <a:pt x="160018" y="222428"/>
                  <a:pt x="161886" y="200559"/>
                  <a:pt x="161886" y="186424"/>
                </a:cubicBezTo>
                <a:lnTo>
                  <a:pt x="161886" y="40539"/>
                </a:lnTo>
                <a:lnTo>
                  <a:pt x="162686" y="29337"/>
                </a:lnTo>
                <a:cubicBezTo>
                  <a:pt x="162686" y="26937"/>
                  <a:pt x="161886" y="25603"/>
                  <a:pt x="159753" y="24803"/>
                </a:cubicBezTo>
                <a:cubicBezTo>
                  <a:pt x="153619" y="21869"/>
                  <a:pt x="139750" y="18936"/>
                  <a:pt x="132017" y="18669"/>
                </a:cubicBezTo>
                <a:cubicBezTo>
                  <a:pt x="130149" y="18669"/>
                  <a:pt x="129349" y="19203"/>
                  <a:pt x="129082" y="20269"/>
                </a:cubicBezTo>
                <a:moveTo>
                  <a:pt x="171221" y="6934"/>
                </a:moveTo>
                <a:cubicBezTo>
                  <a:pt x="180023" y="9868"/>
                  <a:pt x="188023" y="14135"/>
                  <a:pt x="192291" y="19469"/>
                </a:cubicBezTo>
                <a:lnTo>
                  <a:pt x="192291" y="211760"/>
                </a:lnTo>
                <a:cubicBezTo>
                  <a:pt x="192291" y="222962"/>
                  <a:pt x="192824" y="245364"/>
                  <a:pt x="193356" y="255765"/>
                </a:cubicBezTo>
                <a:lnTo>
                  <a:pt x="202958" y="255765"/>
                </a:lnTo>
                <a:cubicBezTo>
                  <a:pt x="206425" y="242164"/>
                  <a:pt x="208559" y="220028"/>
                  <a:pt x="208559" y="205625"/>
                </a:cubicBezTo>
                <a:lnTo>
                  <a:pt x="208559" y="23737"/>
                </a:lnTo>
                <a:lnTo>
                  <a:pt x="209093" y="11202"/>
                </a:lnTo>
                <a:cubicBezTo>
                  <a:pt x="209359" y="8801"/>
                  <a:pt x="208559" y="7201"/>
                  <a:pt x="205891" y="6135"/>
                </a:cubicBezTo>
                <a:cubicBezTo>
                  <a:pt x="199492" y="3467"/>
                  <a:pt x="184290" y="267"/>
                  <a:pt x="175755" y="0"/>
                </a:cubicBezTo>
                <a:cubicBezTo>
                  <a:pt x="174154" y="0"/>
                  <a:pt x="173354" y="267"/>
                  <a:pt x="173087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1" name="Freeform 281"/>
          <p:cNvSpPr/>
          <p:nvPr/>
        </p:nvSpPr>
        <p:spPr>
          <a:xfrm>
            <a:off x="14490714" y="8002728"/>
            <a:ext cx="244030" cy="255765"/>
          </a:xfrm>
          <a:custGeom>
            <a:avLst/>
            <a:gdLst>
              <a:gd name="connsiteX0" fmla="*/ 107480 w 244030"/>
              <a:gd name="connsiteY0" fmla="*/ 46940 h 255765"/>
              <a:gd name="connsiteX1" fmla="*/ 29604 w 244030"/>
              <a:gd name="connsiteY1" fmla="*/ 48540 h 255765"/>
              <a:gd name="connsiteX2" fmla="*/ 7468 w 244030"/>
              <a:gd name="connsiteY2" fmla="*/ 46940 h 255765"/>
              <a:gd name="connsiteX3" fmla="*/ 5601 w 244030"/>
              <a:gd name="connsiteY3" fmla="*/ 50406 h 255765"/>
              <a:gd name="connsiteX4" fmla="*/ 6401 w 244030"/>
              <a:gd name="connsiteY4" fmla="*/ 52274 h 255765"/>
              <a:gd name="connsiteX5" fmla="*/ 26136 w 244030"/>
              <a:gd name="connsiteY5" fmla="*/ 62674 h 255765"/>
              <a:gd name="connsiteX6" fmla="*/ 45605 w 244030"/>
              <a:gd name="connsiteY6" fmla="*/ 58675 h 255765"/>
              <a:gd name="connsiteX7" fmla="*/ 107214 w 244030"/>
              <a:gd name="connsiteY7" fmla="*/ 57341 h 255765"/>
              <a:gd name="connsiteX8" fmla="*/ 800 w 244030"/>
              <a:gd name="connsiteY8" fmla="*/ 189090 h 255765"/>
              <a:gd name="connsiteX9" fmla="*/ 1067 w 244030"/>
              <a:gd name="connsiteY9" fmla="*/ 190957 h 255765"/>
              <a:gd name="connsiteX10" fmla="*/ 4000 w 244030"/>
              <a:gd name="connsiteY10" fmla="*/ 193625 h 255765"/>
              <a:gd name="connsiteX11" fmla="*/ 6135 w 244030"/>
              <a:gd name="connsiteY11" fmla="*/ 193357 h 255765"/>
              <a:gd name="connsiteX12" fmla="*/ 126949 w 244030"/>
              <a:gd name="connsiteY12" fmla="*/ 58675 h 255765"/>
              <a:gd name="connsiteX13" fmla="*/ 131483 w 244030"/>
              <a:gd name="connsiteY13" fmla="*/ 51473 h 255765"/>
              <a:gd name="connsiteX14" fmla="*/ 131217 w 244030"/>
              <a:gd name="connsiteY14" fmla="*/ 48272 h 255765"/>
              <a:gd name="connsiteX15" fmla="*/ 120281 w 244030"/>
              <a:gd name="connsiteY15" fmla="*/ 42673 h 255765"/>
              <a:gd name="connsiteX16" fmla="*/ 116015 w 244030"/>
              <a:gd name="connsiteY16" fmla="*/ 42673 h 255765"/>
              <a:gd name="connsiteX18" fmla="*/ 208559 w 244030"/>
              <a:gd name="connsiteY18" fmla="*/ 115748 h 255765"/>
              <a:gd name="connsiteX19" fmla="*/ 188824 w 244030"/>
              <a:gd name="connsiteY19" fmla="*/ 116548 h 255765"/>
              <a:gd name="connsiteX20" fmla="*/ 188824 w 244030"/>
              <a:gd name="connsiteY20" fmla="*/ 25070 h 255765"/>
              <a:gd name="connsiteX21" fmla="*/ 189357 w 244030"/>
              <a:gd name="connsiteY21" fmla="*/ 11468 h 255765"/>
              <a:gd name="connsiteX22" fmla="*/ 186424 w 244030"/>
              <a:gd name="connsiteY22" fmla="*/ 6400 h 255765"/>
              <a:gd name="connsiteX23" fmla="*/ 154153 w 244030"/>
              <a:gd name="connsiteY23" fmla="*/ 0 h 255765"/>
              <a:gd name="connsiteX24" fmla="*/ 151219 w 244030"/>
              <a:gd name="connsiteY24" fmla="*/ 1334 h 255765"/>
              <a:gd name="connsiteX25" fmla="*/ 149619 w 244030"/>
              <a:gd name="connsiteY25" fmla="*/ 6934 h 255765"/>
              <a:gd name="connsiteX26" fmla="*/ 172555 w 244030"/>
              <a:gd name="connsiteY26" fmla="*/ 20269 h 255765"/>
              <a:gd name="connsiteX27" fmla="*/ 172555 w 244030"/>
              <a:gd name="connsiteY27" fmla="*/ 209093 h 255765"/>
              <a:gd name="connsiteX28" fmla="*/ 173622 w 244030"/>
              <a:gd name="connsiteY28" fmla="*/ 255765 h 255765"/>
              <a:gd name="connsiteX29" fmla="*/ 183223 w 244030"/>
              <a:gd name="connsiteY29" fmla="*/ 255765 h 255765"/>
              <a:gd name="connsiteX30" fmla="*/ 188824 w 244030"/>
              <a:gd name="connsiteY30" fmla="*/ 202959 h 255765"/>
              <a:gd name="connsiteX31" fmla="*/ 188824 w 244030"/>
              <a:gd name="connsiteY31" fmla="*/ 126416 h 255765"/>
              <a:gd name="connsiteX32" fmla="*/ 236297 w 244030"/>
              <a:gd name="connsiteY32" fmla="*/ 125882 h 255765"/>
              <a:gd name="connsiteX33" fmla="*/ 240830 w 244030"/>
              <a:gd name="connsiteY33" fmla="*/ 124816 h 255765"/>
              <a:gd name="connsiteX34" fmla="*/ 244030 w 244030"/>
              <a:gd name="connsiteY34" fmla="*/ 116281 h 255765"/>
              <a:gd name="connsiteX35" fmla="*/ 240564 w 244030"/>
              <a:gd name="connsiteY35" fmla="*/ 112281 h 255765"/>
              <a:gd name="connsiteX36" fmla="*/ 217094 w 244030"/>
              <a:gd name="connsiteY36" fmla="*/ 110947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44030" h="255765">
                <a:moveTo>
                  <a:pt x="107480" y="46940"/>
                </a:moveTo>
                <a:cubicBezTo>
                  <a:pt x="92011" y="47740"/>
                  <a:pt x="39472" y="48540"/>
                  <a:pt x="29604" y="48540"/>
                </a:cubicBezTo>
                <a:cubicBezTo>
                  <a:pt x="23203" y="48540"/>
                  <a:pt x="13867" y="48006"/>
                  <a:pt x="7468" y="46940"/>
                </a:cubicBezTo>
                <a:lnTo>
                  <a:pt x="5601" y="50406"/>
                </a:lnTo>
                <a:cubicBezTo>
                  <a:pt x="5601" y="50940"/>
                  <a:pt x="5601" y="51740"/>
                  <a:pt x="6401" y="52274"/>
                </a:cubicBezTo>
                <a:cubicBezTo>
                  <a:pt x="12002" y="56274"/>
                  <a:pt x="19203" y="60275"/>
                  <a:pt x="26136" y="62674"/>
                </a:cubicBezTo>
                <a:cubicBezTo>
                  <a:pt x="31204" y="60808"/>
                  <a:pt x="40539" y="58941"/>
                  <a:pt x="45605" y="58675"/>
                </a:cubicBezTo>
                <a:cubicBezTo>
                  <a:pt x="53341" y="57874"/>
                  <a:pt x="91745" y="57074"/>
                  <a:pt x="107214" y="57341"/>
                </a:cubicBezTo>
                <a:cubicBezTo>
                  <a:pt x="90678" y="101613"/>
                  <a:pt x="52806" y="150953"/>
                  <a:pt x="800" y="189090"/>
                </a:cubicBezTo>
                <a:cubicBezTo>
                  <a:pt x="0" y="189891"/>
                  <a:pt x="267" y="190424"/>
                  <a:pt x="1067" y="190957"/>
                </a:cubicBezTo>
                <a:lnTo>
                  <a:pt x="4000" y="193625"/>
                </a:lnTo>
                <a:cubicBezTo>
                  <a:pt x="4535" y="194158"/>
                  <a:pt x="5068" y="194158"/>
                  <a:pt x="6135" y="193357"/>
                </a:cubicBezTo>
                <a:cubicBezTo>
                  <a:pt x="64542" y="160287"/>
                  <a:pt x="112815" y="106147"/>
                  <a:pt x="126949" y="58675"/>
                </a:cubicBezTo>
                <a:lnTo>
                  <a:pt x="131483" y="51473"/>
                </a:lnTo>
                <a:cubicBezTo>
                  <a:pt x="132017" y="50140"/>
                  <a:pt x="132017" y="49073"/>
                  <a:pt x="131217" y="48272"/>
                </a:cubicBezTo>
                <a:cubicBezTo>
                  <a:pt x="128815" y="46672"/>
                  <a:pt x="122949" y="44006"/>
                  <a:pt x="120281" y="42673"/>
                </a:cubicBezTo>
                <a:cubicBezTo>
                  <a:pt x="118948" y="42139"/>
                  <a:pt x="117348" y="42139"/>
                  <a:pt x="116015" y="42673"/>
                </a:cubicBezTo>
                <a:moveTo>
                  <a:pt x="208559" y="115748"/>
                </a:moveTo>
                <a:lnTo>
                  <a:pt x="188824" y="116548"/>
                </a:lnTo>
                <a:lnTo>
                  <a:pt x="188824" y="25070"/>
                </a:lnTo>
                <a:lnTo>
                  <a:pt x="189357" y="11468"/>
                </a:lnTo>
                <a:cubicBezTo>
                  <a:pt x="189357" y="9068"/>
                  <a:pt x="188557" y="7201"/>
                  <a:pt x="186424" y="6400"/>
                </a:cubicBezTo>
                <a:cubicBezTo>
                  <a:pt x="179222" y="3734"/>
                  <a:pt x="163221" y="267"/>
                  <a:pt x="154153" y="0"/>
                </a:cubicBezTo>
                <a:cubicBezTo>
                  <a:pt x="152285" y="0"/>
                  <a:pt x="151485" y="267"/>
                  <a:pt x="151219" y="1334"/>
                </a:cubicBezTo>
                <a:lnTo>
                  <a:pt x="149619" y="6934"/>
                </a:lnTo>
                <a:cubicBezTo>
                  <a:pt x="158953" y="10135"/>
                  <a:pt x="167487" y="14669"/>
                  <a:pt x="172555" y="20269"/>
                </a:cubicBezTo>
                <a:lnTo>
                  <a:pt x="172555" y="209093"/>
                </a:lnTo>
                <a:cubicBezTo>
                  <a:pt x="172555" y="220561"/>
                  <a:pt x="172822" y="244297"/>
                  <a:pt x="173622" y="255765"/>
                </a:cubicBezTo>
                <a:lnTo>
                  <a:pt x="183223" y="255765"/>
                </a:lnTo>
                <a:cubicBezTo>
                  <a:pt x="186691" y="241097"/>
                  <a:pt x="188824" y="217894"/>
                  <a:pt x="188824" y="202959"/>
                </a:cubicBezTo>
                <a:lnTo>
                  <a:pt x="188824" y="126416"/>
                </a:lnTo>
                <a:lnTo>
                  <a:pt x="236297" y="125882"/>
                </a:lnTo>
                <a:cubicBezTo>
                  <a:pt x="237630" y="125882"/>
                  <a:pt x="239497" y="125616"/>
                  <a:pt x="240830" y="124816"/>
                </a:cubicBezTo>
                <a:cubicBezTo>
                  <a:pt x="242430" y="123749"/>
                  <a:pt x="244030" y="120815"/>
                  <a:pt x="244030" y="116281"/>
                </a:cubicBezTo>
                <a:cubicBezTo>
                  <a:pt x="244030" y="114415"/>
                  <a:pt x="242430" y="112814"/>
                  <a:pt x="240564" y="112281"/>
                </a:cubicBezTo>
                <a:cubicBezTo>
                  <a:pt x="235497" y="111214"/>
                  <a:pt x="224828" y="110681"/>
                  <a:pt x="217094" y="1109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2" name="Freeform 282"/>
          <p:cNvSpPr/>
          <p:nvPr/>
        </p:nvSpPr>
        <p:spPr>
          <a:xfrm>
            <a:off x="14735011" y="8002728"/>
            <a:ext cx="249365" cy="255765"/>
          </a:xfrm>
          <a:custGeom>
            <a:avLst/>
            <a:gdLst>
              <a:gd name="connsiteX0" fmla="*/ 213894 w 249365"/>
              <a:gd name="connsiteY0" fmla="*/ 115481 h 255765"/>
              <a:gd name="connsiteX1" fmla="*/ 196825 w 249365"/>
              <a:gd name="connsiteY1" fmla="*/ 116015 h 255765"/>
              <a:gd name="connsiteX2" fmla="*/ 196825 w 249365"/>
              <a:gd name="connsiteY2" fmla="*/ 25070 h 255765"/>
              <a:gd name="connsiteX3" fmla="*/ 197358 w 249365"/>
              <a:gd name="connsiteY3" fmla="*/ 11468 h 255765"/>
              <a:gd name="connsiteX4" fmla="*/ 194159 w 249365"/>
              <a:gd name="connsiteY4" fmla="*/ 6400 h 255765"/>
              <a:gd name="connsiteX5" fmla="*/ 162154 w 249365"/>
              <a:gd name="connsiteY5" fmla="*/ 0 h 255765"/>
              <a:gd name="connsiteX6" fmla="*/ 159488 w 249365"/>
              <a:gd name="connsiteY6" fmla="*/ 1334 h 255765"/>
              <a:gd name="connsiteX7" fmla="*/ 157620 w 249365"/>
              <a:gd name="connsiteY7" fmla="*/ 7201 h 255765"/>
              <a:gd name="connsiteX8" fmla="*/ 180556 w 249365"/>
              <a:gd name="connsiteY8" fmla="*/ 20269 h 255765"/>
              <a:gd name="connsiteX9" fmla="*/ 180556 w 249365"/>
              <a:gd name="connsiteY9" fmla="*/ 209093 h 255765"/>
              <a:gd name="connsiteX10" fmla="*/ 181623 w 249365"/>
              <a:gd name="connsiteY10" fmla="*/ 255765 h 255765"/>
              <a:gd name="connsiteX11" fmla="*/ 191226 w 249365"/>
              <a:gd name="connsiteY11" fmla="*/ 255765 h 255765"/>
              <a:gd name="connsiteX12" fmla="*/ 196825 w 249365"/>
              <a:gd name="connsiteY12" fmla="*/ 202959 h 255765"/>
              <a:gd name="connsiteX13" fmla="*/ 196825 w 249365"/>
              <a:gd name="connsiteY13" fmla="*/ 126150 h 255765"/>
              <a:gd name="connsiteX14" fmla="*/ 241632 w 249365"/>
              <a:gd name="connsiteY14" fmla="*/ 125616 h 255765"/>
              <a:gd name="connsiteX15" fmla="*/ 246165 w 249365"/>
              <a:gd name="connsiteY15" fmla="*/ 124549 h 255765"/>
              <a:gd name="connsiteX16" fmla="*/ 249365 w 249365"/>
              <a:gd name="connsiteY16" fmla="*/ 116015 h 255765"/>
              <a:gd name="connsiteX17" fmla="*/ 245898 w 249365"/>
              <a:gd name="connsiteY17" fmla="*/ 112014 h 255765"/>
              <a:gd name="connsiteX18" fmla="*/ 222428 w 249365"/>
              <a:gd name="connsiteY18" fmla="*/ 110681 h 255765"/>
              <a:gd name="connsiteX20" fmla="*/ 130417 w 249365"/>
              <a:gd name="connsiteY20" fmla="*/ 46940 h 255765"/>
              <a:gd name="connsiteX21" fmla="*/ 95479 w 249365"/>
              <a:gd name="connsiteY21" fmla="*/ 48272 h 255765"/>
              <a:gd name="connsiteX22" fmla="*/ 89345 w 249365"/>
              <a:gd name="connsiteY22" fmla="*/ 48006 h 255765"/>
              <a:gd name="connsiteX23" fmla="*/ 80277 w 249365"/>
              <a:gd name="connsiteY23" fmla="*/ 43473 h 255765"/>
              <a:gd name="connsiteX24" fmla="*/ 76544 w 249365"/>
              <a:gd name="connsiteY24" fmla="*/ 43473 h 255765"/>
              <a:gd name="connsiteX25" fmla="*/ 69076 w 249365"/>
              <a:gd name="connsiteY25" fmla="*/ 47206 h 255765"/>
              <a:gd name="connsiteX26" fmla="*/ 28271 w 249365"/>
              <a:gd name="connsiteY26" fmla="*/ 48540 h 255765"/>
              <a:gd name="connsiteX27" fmla="*/ 12269 w 249365"/>
              <a:gd name="connsiteY27" fmla="*/ 46940 h 255765"/>
              <a:gd name="connsiteX28" fmla="*/ 10669 w 249365"/>
              <a:gd name="connsiteY28" fmla="*/ 49606 h 255765"/>
              <a:gd name="connsiteX29" fmla="*/ 11469 w 249365"/>
              <a:gd name="connsiteY29" fmla="*/ 51740 h 255765"/>
              <a:gd name="connsiteX30" fmla="*/ 25871 w 249365"/>
              <a:gd name="connsiteY30" fmla="*/ 60541 h 255765"/>
              <a:gd name="connsiteX31" fmla="*/ 40272 w 249365"/>
              <a:gd name="connsiteY31" fmla="*/ 57607 h 255765"/>
              <a:gd name="connsiteX32" fmla="*/ 68275 w 249365"/>
              <a:gd name="connsiteY32" fmla="*/ 57341 h 255765"/>
              <a:gd name="connsiteX33" fmla="*/ 533 w 249365"/>
              <a:gd name="connsiteY33" fmla="*/ 177089 h 255765"/>
              <a:gd name="connsiteX34" fmla="*/ 800 w 249365"/>
              <a:gd name="connsiteY34" fmla="*/ 179222 h 255765"/>
              <a:gd name="connsiteX35" fmla="*/ 3733 w 249365"/>
              <a:gd name="connsiteY35" fmla="*/ 181622 h 255765"/>
              <a:gd name="connsiteX36" fmla="*/ 6135 w 249365"/>
              <a:gd name="connsiteY36" fmla="*/ 180822 h 255765"/>
              <a:gd name="connsiteX37" fmla="*/ 85612 w 249365"/>
              <a:gd name="connsiteY37" fmla="*/ 57607 h 255765"/>
              <a:gd name="connsiteX38" fmla="*/ 86145 w 249365"/>
              <a:gd name="connsiteY38" fmla="*/ 56807 h 255765"/>
              <a:gd name="connsiteX39" fmla="*/ 92813 w 249365"/>
              <a:gd name="connsiteY39" fmla="*/ 60275 h 255765"/>
              <a:gd name="connsiteX40" fmla="*/ 106947 w 249365"/>
              <a:gd name="connsiteY40" fmla="*/ 57341 h 255765"/>
              <a:gd name="connsiteX41" fmla="*/ 129884 w 249365"/>
              <a:gd name="connsiteY41" fmla="*/ 57341 h 255765"/>
              <a:gd name="connsiteX42" fmla="*/ 59209 w 249365"/>
              <a:gd name="connsiteY42" fmla="*/ 198425 h 255765"/>
              <a:gd name="connsiteX43" fmla="*/ 59475 w 249365"/>
              <a:gd name="connsiteY43" fmla="*/ 200559 h 255765"/>
              <a:gd name="connsiteX44" fmla="*/ 62142 w 249365"/>
              <a:gd name="connsiteY44" fmla="*/ 202692 h 255765"/>
              <a:gd name="connsiteX45" fmla="*/ 64542 w 249365"/>
              <a:gd name="connsiteY45" fmla="*/ 201892 h 255765"/>
              <a:gd name="connsiteX46" fmla="*/ 147486 w 249365"/>
              <a:gd name="connsiteY46" fmla="*/ 57607 h 255765"/>
              <a:gd name="connsiteX47" fmla="*/ 150419 w 249365"/>
              <a:gd name="connsiteY47" fmla="*/ 50673 h 255765"/>
              <a:gd name="connsiteX48" fmla="*/ 149885 w 249365"/>
              <a:gd name="connsiteY48" fmla="*/ 47472 h 255765"/>
              <a:gd name="connsiteX49" fmla="*/ 141619 w 249365"/>
              <a:gd name="connsiteY49" fmla="*/ 42938 h 255765"/>
              <a:gd name="connsiteX50" fmla="*/ 137885 w 249365"/>
              <a:gd name="connsiteY50" fmla="*/ 42938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9365" h="255765">
                <a:moveTo>
                  <a:pt x="213894" y="115481"/>
                </a:moveTo>
                <a:lnTo>
                  <a:pt x="196825" y="116015"/>
                </a:lnTo>
                <a:lnTo>
                  <a:pt x="196825" y="25070"/>
                </a:lnTo>
                <a:lnTo>
                  <a:pt x="197358" y="11468"/>
                </a:lnTo>
                <a:cubicBezTo>
                  <a:pt x="197358" y="9068"/>
                  <a:pt x="196559" y="7201"/>
                  <a:pt x="194159" y="6400"/>
                </a:cubicBezTo>
                <a:cubicBezTo>
                  <a:pt x="186958" y="3734"/>
                  <a:pt x="171222" y="267"/>
                  <a:pt x="162154" y="0"/>
                </a:cubicBezTo>
                <a:cubicBezTo>
                  <a:pt x="160288" y="0"/>
                  <a:pt x="159753" y="267"/>
                  <a:pt x="159488" y="1334"/>
                </a:cubicBezTo>
                <a:lnTo>
                  <a:pt x="157620" y="7201"/>
                </a:lnTo>
                <a:cubicBezTo>
                  <a:pt x="167221" y="10135"/>
                  <a:pt x="175490" y="14669"/>
                  <a:pt x="180556" y="20269"/>
                </a:cubicBezTo>
                <a:lnTo>
                  <a:pt x="180556" y="209093"/>
                </a:lnTo>
                <a:cubicBezTo>
                  <a:pt x="180556" y="220561"/>
                  <a:pt x="180823" y="244297"/>
                  <a:pt x="181623" y="255765"/>
                </a:cubicBezTo>
                <a:lnTo>
                  <a:pt x="191226" y="255765"/>
                </a:lnTo>
                <a:cubicBezTo>
                  <a:pt x="194692" y="241097"/>
                  <a:pt x="196825" y="217894"/>
                  <a:pt x="196825" y="202959"/>
                </a:cubicBezTo>
                <a:lnTo>
                  <a:pt x="196825" y="126150"/>
                </a:lnTo>
                <a:lnTo>
                  <a:pt x="241632" y="125616"/>
                </a:lnTo>
                <a:cubicBezTo>
                  <a:pt x="242965" y="125616"/>
                  <a:pt x="244832" y="125350"/>
                  <a:pt x="246165" y="124549"/>
                </a:cubicBezTo>
                <a:cubicBezTo>
                  <a:pt x="247765" y="123482"/>
                  <a:pt x="249365" y="120548"/>
                  <a:pt x="249365" y="116015"/>
                </a:cubicBezTo>
                <a:cubicBezTo>
                  <a:pt x="249365" y="114147"/>
                  <a:pt x="247765" y="112547"/>
                  <a:pt x="245898" y="112014"/>
                </a:cubicBezTo>
                <a:cubicBezTo>
                  <a:pt x="240832" y="110947"/>
                  <a:pt x="230163" y="110414"/>
                  <a:pt x="222428" y="110681"/>
                </a:cubicBezTo>
                <a:moveTo>
                  <a:pt x="130417" y="46940"/>
                </a:moveTo>
                <a:cubicBezTo>
                  <a:pt x="122416" y="47740"/>
                  <a:pt x="101081" y="48272"/>
                  <a:pt x="95479" y="48272"/>
                </a:cubicBezTo>
                <a:cubicBezTo>
                  <a:pt x="93613" y="48272"/>
                  <a:pt x="91478" y="48272"/>
                  <a:pt x="89345" y="48006"/>
                </a:cubicBezTo>
                <a:cubicBezTo>
                  <a:pt x="87212" y="46406"/>
                  <a:pt x="82944" y="44539"/>
                  <a:pt x="80277" y="43473"/>
                </a:cubicBezTo>
                <a:cubicBezTo>
                  <a:pt x="79211" y="42938"/>
                  <a:pt x="77611" y="42938"/>
                  <a:pt x="76544" y="43473"/>
                </a:cubicBezTo>
                <a:lnTo>
                  <a:pt x="69076" y="47206"/>
                </a:lnTo>
                <a:cubicBezTo>
                  <a:pt x="60542" y="48006"/>
                  <a:pt x="34406" y="48806"/>
                  <a:pt x="28271" y="48540"/>
                </a:cubicBezTo>
                <a:cubicBezTo>
                  <a:pt x="23470" y="48540"/>
                  <a:pt x="17337" y="48006"/>
                  <a:pt x="12269" y="46940"/>
                </a:cubicBezTo>
                <a:lnTo>
                  <a:pt x="10669" y="49606"/>
                </a:lnTo>
                <a:cubicBezTo>
                  <a:pt x="10402" y="50140"/>
                  <a:pt x="10669" y="50940"/>
                  <a:pt x="11469" y="51740"/>
                </a:cubicBezTo>
                <a:cubicBezTo>
                  <a:pt x="15202" y="55207"/>
                  <a:pt x="20803" y="58675"/>
                  <a:pt x="25871" y="60541"/>
                </a:cubicBezTo>
                <a:cubicBezTo>
                  <a:pt x="29071" y="59207"/>
                  <a:pt x="36539" y="57874"/>
                  <a:pt x="40272" y="57607"/>
                </a:cubicBezTo>
                <a:cubicBezTo>
                  <a:pt x="44007" y="57341"/>
                  <a:pt x="61342" y="57074"/>
                  <a:pt x="68275" y="57341"/>
                </a:cubicBezTo>
                <a:cubicBezTo>
                  <a:pt x="60275" y="95212"/>
                  <a:pt x="35471" y="142418"/>
                  <a:pt x="533" y="177089"/>
                </a:cubicBezTo>
                <a:cubicBezTo>
                  <a:pt x="0" y="178156"/>
                  <a:pt x="268" y="178689"/>
                  <a:pt x="800" y="179222"/>
                </a:cubicBezTo>
                <a:lnTo>
                  <a:pt x="3733" y="181622"/>
                </a:lnTo>
                <a:cubicBezTo>
                  <a:pt x="4535" y="181890"/>
                  <a:pt x="5335" y="181622"/>
                  <a:pt x="6135" y="180822"/>
                </a:cubicBezTo>
                <a:cubicBezTo>
                  <a:pt x="46406" y="148819"/>
                  <a:pt x="78411" y="97879"/>
                  <a:pt x="85612" y="57607"/>
                </a:cubicBezTo>
                <a:lnTo>
                  <a:pt x="86145" y="56807"/>
                </a:lnTo>
                <a:cubicBezTo>
                  <a:pt x="88278" y="58141"/>
                  <a:pt x="90678" y="59475"/>
                  <a:pt x="92813" y="60275"/>
                </a:cubicBezTo>
                <a:cubicBezTo>
                  <a:pt x="96546" y="58941"/>
                  <a:pt x="103481" y="57607"/>
                  <a:pt x="106947" y="57341"/>
                </a:cubicBezTo>
                <a:cubicBezTo>
                  <a:pt x="110147" y="57074"/>
                  <a:pt x="123751" y="57074"/>
                  <a:pt x="129884" y="57341"/>
                </a:cubicBezTo>
                <a:cubicBezTo>
                  <a:pt x="122951" y="101347"/>
                  <a:pt x="97346" y="156287"/>
                  <a:pt x="59209" y="198425"/>
                </a:cubicBezTo>
                <a:cubicBezTo>
                  <a:pt x="58675" y="199492"/>
                  <a:pt x="58941" y="200025"/>
                  <a:pt x="59475" y="200559"/>
                </a:cubicBezTo>
                <a:lnTo>
                  <a:pt x="62142" y="202692"/>
                </a:lnTo>
                <a:cubicBezTo>
                  <a:pt x="62942" y="202959"/>
                  <a:pt x="63742" y="202692"/>
                  <a:pt x="64542" y="201892"/>
                </a:cubicBezTo>
                <a:cubicBezTo>
                  <a:pt x="108815" y="163487"/>
                  <a:pt x="142419" y="103746"/>
                  <a:pt x="147486" y="57607"/>
                </a:cubicBezTo>
                <a:lnTo>
                  <a:pt x="150419" y="50673"/>
                </a:lnTo>
                <a:cubicBezTo>
                  <a:pt x="150952" y="49606"/>
                  <a:pt x="150687" y="48540"/>
                  <a:pt x="149885" y="47472"/>
                </a:cubicBezTo>
                <a:cubicBezTo>
                  <a:pt x="148286" y="46406"/>
                  <a:pt x="144019" y="44006"/>
                  <a:pt x="141619" y="42938"/>
                </a:cubicBezTo>
                <a:cubicBezTo>
                  <a:pt x="140551" y="42139"/>
                  <a:pt x="138685" y="42139"/>
                  <a:pt x="137885" y="4293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3" name="Freeform 283"/>
          <p:cNvSpPr/>
          <p:nvPr/>
        </p:nvSpPr>
        <p:spPr>
          <a:xfrm>
            <a:off x="15004379" y="8002728"/>
            <a:ext cx="188557" cy="255765"/>
          </a:xfrm>
          <a:custGeom>
            <a:avLst/>
            <a:gdLst>
              <a:gd name="connsiteX0" fmla="*/ 121348 w 188557"/>
              <a:gd name="connsiteY0" fmla="*/ 107214 h 255765"/>
              <a:gd name="connsiteX1" fmla="*/ 61074 w 188557"/>
              <a:gd name="connsiteY1" fmla="*/ 50406 h 255765"/>
              <a:gd name="connsiteX2" fmla="*/ 0 w 188557"/>
              <a:gd name="connsiteY2" fmla="*/ 107214 h 255765"/>
              <a:gd name="connsiteX3" fmla="*/ 61074 w 188557"/>
              <a:gd name="connsiteY3" fmla="*/ 164287 h 255765"/>
              <a:gd name="connsiteX4" fmla="*/ 121348 w 188557"/>
              <a:gd name="connsiteY4" fmla="*/ 107214 h 255765"/>
              <a:gd name="connsiteX6" fmla="*/ 104546 w 188557"/>
              <a:gd name="connsiteY6" fmla="*/ 107214 h 255765"/>
              <a:gd name="connsiteX7" fmla="*/ 61074 w 188557"/>
              <a:gd name="connsiteY7" fmla="*/ 151219 h 255765"/>
              <a:gd name="connsiteX8" fmla="*/ 17602 w 188557"/>
              <a:gd name="connsiteY8" fmla="*/ 107214 h 255765"/>
              <a:gd name="connsiteX9" fmla="*/ 61074 w 188557"/>
              <a:gd name="connsiteY9" fmla="*/ 62941 h 255765"/>
              <a:gd name="connsiteX10" fmla="*/ 104546 w 188557"/>
              <a:gd name="connsiteY10" fmla="*/ 107214 h 255765"/>
              <a:gd name="connsiteX12" fmla="*/ 182421 w 188557"/>
              <a:gd name="connsiteY12" fmla="*/ 255765 h 255765"/>
              <a:gd name="connsiteX13" fmla="*/ 187758 w 188557"/>
              <a:gd name="connsiteY13" fmla="*/ 202959 h 255765"/>
              <a:gd name="connsiteX14" fmla="*/ 187758 w 188557"/>
              <a:gd name="connsiteY14" fmla="*/ 25070 h 255765"/>
              <a:gd name="connsiteX15" fmla="*/ 188557 w 188557"/>
              <a:gd name="connsiteY15" fmla="*/ 11468 h 255765"/>
              <a:gd name="connsiteX16" fmla="*/ 185356 w 188557"/>
              <a:gd name="connsiteY16" fmla="*/ 6400 h 255765"/>
              <a:gd name="connsiteX17" fmla="*/ 153085 w 188557"/>
              <a:gd name="connsiteY17" fmla="*/ 0 h 255765"/>
              <a:gd name="connsiteX18" fmla="*/ 150419 w 188557"/>
              <a:gd name="connsiteY18" fmla="*/ 1334 h 255765"/>
              <a:gd name="connsiteX19" fmla="*/ 148551 w 188557"/>
              <a:gd name="connsiteY19" fmla="*/ 6934 h 255765"/>
              <a:gd name="connsiteX20" fmla="*/ 171489 w 188557"/>
              <a:gd name="connsiteY20" fmla="*/ 20269 h 255765"/>
              <a:gd name="connsiteX21" fmla="*/ 171489 w 188557"/>
              <a:gd name="connsiteY21" fmla="*/ 209093 h 255765"/>
              <a:gd name="connsiteX22" fmla="*/ 172554 w 188557"/>
              <a:gd name="connsiteY22" fmla="*/ 255765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5">
                <a:moveTo>
                  <a:pt x="121348" y="107214"/>
                </a:moveTo>
                <a:cubicBezTo>
                  <a:pt x="121348" y="73343"/>
                  <a:pt x="95745" y="50406"/>
                  <a:pt x="61074" y="50406"/>
                </a:cubicBezTo>
                <a:cubicBezTo>
                  <a:pt x="26136" y="50406"/>
                  <a:pt x="0" y="73343"/>
                  <a:pt x="0" y="107214"/>
                </a:cubicBezTo>
                <a:cubicBezTo>
                  <a:pt x="0" y="140818"/>
                  <a:pt x="26136" y="164287"/>
                  <a:pt x="61074" y="164287"/>
                </a:cubicBezTo>
                <a:cubicBezTo>
                  <a:pt x="95745" y="164287"/>
                  <a:pt x="121348" y="140818"/>
                  <a:pt x="121348" y="107214"/>
                </a:cubicBezTo>
                <a:moveTo>
                  <a:pt x="104546" y="107214"/>
                </a:moveTo>
                <a:cubicBezTo>
                  <a:pt x="104546" y="134951"/>
                  <a:pt x="85610" y="151219"/>
                  <a:pt x="61074" y="151219"/>
                </a:cubicBezTo>
                <a:cubicBezTo>
                  <a:pt x="36537" y="151219"/>
                  <a:pt x="17602" y="134951"/>
                  <a:pt x="17602" y="107214"/>
                </a:cubicBezTo>
                <a:cubicBezTo>
                  <a:pt x="17602" y="79477"/>
                  <a:pt x="36537" y="62941"/>
                  <a:pt x="61074" y="62941"/>
                </a:cubicBezTo>
                <a:cubicBezTo>
                  <a:pt x="85610" y="62941"/>
                  <a:pt x="104546" y="79477"/>
                  <a:pt x="104546" y="107214"/>
                </a:cubicBezTo>
                <a:moveTo>
                  <a:pt x="182421" y="255765"/>
                </a:moveTo>
                <a:cubicBezTo>
                  <a:pt x="185623" y="241097"/>
                  <a:pt x="187758" y="217894"/>
                  <a:pt x="187758" y="202959"/>
                </a:cubicBezTo>
                <a:lnTo>
                  <a:pt x="187758" y="25070"/>
                </a:lnTo>
                <a:lnTo>
                  <a:pt x="188557" y="11468"/>
                </a:lnTo>
                <a:cubicBezTo>
                  <a:pt x="188557" y="9068"/>
                  <a:pt x="187758" y="7201"/>
                  <a:pt x="185356" y="6400"/>
                </a:cubicBezTo>
                <a:cubicBezTo>
                  <a:pt x="178155" y="3734"/>
                  <a:pt x="162153" y="267"/>
                  <a:pt x="153085" y="0"/>
                </a:cubicBezTo>
                <a:cubicBezTo>
                  <a:pt x="151219" y="0"/>
                  <a:pt x="150684" y="267"/>
                  <a:pt x="150419" y="1334"/>
                </a:cubicBezTo>
                <a:lnTo>
                  <a:pt x="148551" y="6934"/>
                </a:lnTo>
                <a:cubicBezTo>
                  <a:pt x="158153" y="10135"/>
                  <a:pt x="166688" y="14669"/>
                  <a:pt x="171489" y="20269"/>
                </a:cubicBezTo>
                <a:lnTo>
                  <a:pt x="171489" y="209093"/>
                </a:lnTo>
                <a:cubicBezTo>
                  <a:pt x="171489" y="220561"/>
                  <a:pt x="172021" y="244297"/>
                  <a:pt x="172554" y="25576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4" name="Freeform 284"/>
          <p:cNvSpPr/>
          <p:nvPr/>
        </p:nvSpPr>
        <p:spPr>
          <a:xfrm>
            <a:off x="15300339" y="8002728"/>
            <a:ext cx="244030" cy="255765"/>
          </a:xfrm>
          <a:custGeom>
            <a:avLst/>
            <a:gdLst>
              <a:gd name="connsiteX0" fmla="*/ 107480 w 244030"/>
              <a:gd name="connsiteY0" fmla="*/ 46940 h 255765"/>
              <a:gd name="connsiteX1" fmla="*/ 29603 w 244030"/>
              <a:gd name="connsiteY1" fmla="*/ 48540 h 255765"/>
              <a:gd name="connsiteX2" fmla="*/ 7468 w 244030"/>
              <a:gd name="connsiteY2" fmla="*/ 46940 h 255765"/>
              <a:gd name="connsiteX3" fmla="*/ 5601 w 244030"/>
              <a:gd name="connsiteY3" fmla="*/ 50406 h 255765"/>
              <a:gd name="connsiteX4" fmla="*/ 6401 w 244030"/>
              <a:gd name="connsiteY4" fmla="*/ 52274 h 255765"/>
              <a:gd name="connsiteX5" fmla="*/ 26136 w 244030"/>
              <a:gd name="connsiteY5" fmla="*/ 62674 h 255765"/>
              <a:gd name="connsiteX6" fmla="*/ 45605 w 244030"/>
              <a:gd name="connsiteY6" fmla="*/ 58675 h 255765"/>
              <a:gd name="connsiteX7" fmla="*/ 107214 w 244030"/>
              <a:gd name="connsiteY7" fmla="*/ 57341 h 255765"/>
              <a:gd name="connsiteX8" fmla="*/ 800 w 244030"/>
              <a:gd name="connsiteY8" fmla="*/ 189090 h 255765"/>
              <a:gd name="connsiteX9" fmla="*/ 1067 w 244030"/>
              <a:gd name="connsiteY9" fmla="*/ 190957 h 255765"/>
              <a:gd name="connsiteX10" fmla="*/ 4000 w 244030"/>
              <a:gd name="connsiteY10" fmla="*/ 193625 h 255765"/>
              <a:gd name="connsiteX11" fmla="*/ 6135 w 244030"/>
              <a:gd name="connsiteY11" fmla="*/ 193357 h 255765"/>
              <a:gd name="connsiteX12" fmla="*/ 126949 w 244030"/>
              <a:gd name="connsiteY12" fmla="*/ 58675 h 255765"/>
              <a:gd name="connsiteX13" fmla="*/ 131483 w 244030"/>
              <a:gd name="connsiteY13" fmla="*/ 51473 h 255765"/>
              <a:gd name="connsiteX14" fmla="*/ 131217 w 244030"/>
              <a:gd name="connsiteY14" fmla="*/ 48272 h 255765"/>
              <a:gd name="connsiteX15" fmla="*/ 120281 w 244030"/>
              <a:gd name="connsiteY15" fmla="*/ 42673 h 255765"/>
              <a:gd name="connsiteX16" fmla="*/ 116015 w 244030"/>
              <a:gd name="connsiteY16" fmla="*/ 42673 h 255765"/>
              <a:gd name="connsiteX18" fmla="*/ 208559 w 244030"/>
              <a:gd name="connsiteY18" fmla="*/ 115748 h 255765"/>
              <a:gd name="connsiteX19" fmla="*/ 188824 w 244030"/>
              <a:gd name="connsiteY19" fmla="*/ 116548 h 255765"/>
              <a:gd name="connsiteX20" fmla="*/ 188824 w 244030"/>
              <a:gd name="connsiteY20" fmla="*/ 25070 h 255765"/>
              <a:gd name="connsiteX21" fmla="*/ 189357 w 244030"/>
              <a:gd name="connsiteY21" fmla="*/ 11468 h 255765"/>
              <a:gd name="connsiteX22" fmla="*/ 186423 w 244030"/>
              <a:gd name="connsiteY22" fmla="*/ 6400 h 255765"/>
              <a:gd name="connsiteX23" fmla="*/ 154153 w 244030"/>
              <a:gd name="connsiteY23" fmla="*/ 0 h 255765"/>
              <a:gd name="connsiteX24" fmla="*/ 151219 w 244030"/>
              <a:gd name="connsiteY24" fmla="*/ 1334 h 255765"/>
              <a:gd name="connsiteX25" fmla="*/ 149619 w 244030"/>
              <a:gd name="connsiteY25" fmla="*/ 6934 h 255765"/>
              <a:gd name="connsiteX26" fmla="*/ 172555 w 244030"/>
              <a:gd name="connsiteY26" fmla="*/ 20269 h 255765"/>
              <a:gd name="connsiteX27" fmla="*/ 172555 w 244030"/>
              <a:gd name="connsiteY27" fmla="*/ 209093 h 255765"/>
              <a:gd name="connsiteX28" fmla="*/ 173622 w 244030"/>
              <a:gd name="connsiteY28" fmla="*/ 255765 h 255765"/>
              <a:gd name="connsiteX29" fmla="*/ 183223 w 244030"/>
              <a:gd name="connsiteY29" fmla="*/ 255765 h 255765"/>
              <a:gd name="connsiteX30" fmla="*/ 188824 w 244030"/>
              <a:gd name="connsiteY30" fmla="*/ 202959 h 255765"/>
              <a:gd name="connsiteX31" fmla="*/ 188824 w 244030"/>
              <a:gd name="connsiteY31" fmla="*/ 126416 h 255765"/>
              <a:gd name="connsiteX32" fmla="*/ 236297 w 244030"/>
              <a:gd name="connsiteY32" fmla="*/ 125882 h 255765"/>
              <a:gd name="connsiteX33" fmla="*/ 240830 w 244030"/>
              <a:gd name="connsiteY33" fmla="*/ 124816 h 255765"/>
              <a:gd name="connsiteX34" fmla="*/ 244030 w 244030"/>
              <a:gd name="connsiteY34" fmla="*/ 116281 h 255765"/>
              <a:gd name="connsiteX35" fmla="*/ 240564 w 244030"/>
              <a:gd name="connsiteY35" fmla="*/ 112281 h 255765"/>
              <a:gd name="connsiteX36" fmla="*/ 217094 w 244030"/>
              <a:gd name="connsiteY36" fmla="*/ 110947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44030" h="255765">
                <a:moveTo>
                  <a:pt x="107480" y="46940"/>
                </a:moveTo>
                <a:cubicBezTo>
                  <a:pt x="92011" y="47740"/>
                  <a:pt x="39472" y="48540"/>
                  <a:pt x="29603" y="48540"/>
                </a:cubicBezTo>
                <a:cubicBezTo>
                  <a:pt x="23203" y="48540"/>
                  <a:pt x="13867" y="48006"/>
                  <a:pt x="7468" y="46940"/>
                </a:cubicBezTo>
                <a:lnTo>
                  <a:pt x="5601" y="50406"/>
                </a:lnTo>
                <a:cubicBezTo>
                  <a:pt x="5601" y="50940"/>
                  <a:pt x="5601" y="51740"/>
                  <a:pt x="6401" y="52274"/>
                </a:cubicBezTo>
                <a:cubicBezTo>
                  <a:pt x="12002" y="56274"/>
                  <a:pt x="19203" y="60275"/>
                  <a:pt x="26136" y="62674"/>
                </a:cubicBezTo>
                <a:cubicBezTo>
                  <a:pt x="31204" y="60808"/>
                  <a:pt x="40539" y="58941"/>
                  <a:pt x="45605" y="58675"/>
                </a:cubicBezTo>
                <a:cubicBezTo>
                  <a:pt x="53341" y="57874"/>
                  <a:pt x="91745" y="57074"/>
                  <a:pt x="107214" y="57341"/>
                </a:cubicBezTo>
                <a:cubicBezTo>
                  <a:pt x="90678" y="101613"/>
                  <a:pt x="52806" y="150953"/>
                  <a:pt x="800" y="189090"/>
                </a:cubicBezTo>
                <a:cubicBezTo>
                  <a:pt x="0" y="189891"/>
                  <a:pt x="267" y="190424"/>
                  <a:pt x="1067" y="190957"/>
                </a:cubicBezTo>
                <a:lnTo>
                  <a:pt x="4000" y="193625"/>
                </a:lnTo>
                <a:cubicBezTo>
                  <a:pt x="4535" y="194158"/>
                  <a:pt x="5068" y="194158"/>
                  <a:pt x="6135" y="193357"/>
                </a:cubicBezTo>
                <a:cubicBezTo>
                  <a:pt x="64542" y="160287"/>
                  <a:pt x="112815" y="106147"/>
                  <a:pt x="126949" y="58675"/>
                </a:cubicBezTo>
                <a:lnTo>
                  <a:pt x="131483" y="51473"/>
                </a:lnTo>
                <a:cubicBezTo>
                  <a:pt x="132017" y="50140"/>
                  <a:pt x="132017" y="49073"/>
                  <a:pt x="131217" y="48272"/>
                </a:cubicBezTo>
                <a:cubicBezTo>
                  <a:pt x="128815" y="46672"/>
                  <a:pt x="122949" y="44006"/>
                  <a:pt x="120281" y="42673"/>
                </a:cubicBezTo>
                <a:cubicBezTo>
                  <a:pt x="118948" y="42139"/>
                  <a:pt x="117348" y="42139"/>
                  <a:pt x="116015" y="42673"/>
                </a:cubicBezTo>
                <a:moveTo>
                  <a:pt x="208559" y="115748"/>
                </a:moveTo>
                <a:lnTo>
                  <a:pt x="188824" y="116548"/>
                </a:lnTo>
                <a:lnTo>
                  <a:pt x="188824" y="25070"/>
                </a:lnTo>
                <a:lnTo>
                  <a:pt x="189357" y="11468"/>
                </a:lnTo>
                <a:cubicBezTo>
                  <a:pt x="189357" y="9068"/>
                  <a:pt x="188556" y="7201"/>
                  <a:pt x="186423" y="6400"/>
                </a:cubicBezTo>
                <a:cubicBezTo>
                  <a:pt x="179222" y="3734"/>
                  <a:pt x="163221" y="267"/>
                  <a:pt x="154153" y="0"/>
                </a:cubicBezTo>
                <a:cubicBezTo>
                  <a:pt x="152285" y="0"/>
                  <a:pt x="151485" y="267"/>
                  <a:pt x="151219" y="1334"/>
                </a:cubicBezTo>
                <a:lnTo>
                  <a:pt x="149619" y="6934"/>
                </a:lnTo>
                <a:cubicBezTo>
                  <a:pt x="158953" y="10135"/>
                  <a:pt x="167487" y="14669"/>
                  <a:pt x="172555" y="20269"/>
                </a:cubicBezTo>
                <a:lnTo>
                  <a:pt x="172555" y="209093"/>
                </a:lnTo>
                <a:cubicBezTo>
                  <a:pt x="172555" y="220561"/>
                  <a:pt x="172822" y="244297"/>
                  <a:pt x="173622" y="255765"/>
                </a:cubicBezTo>
                <a:lnTo>
                  <a:pt x="183223" y="255765"/>
                </a:lnTo>
                <a:cubicBezTo>
                  <a:pt x="186691" y="241097"/>
                  <a:pt x="188824" y="217894"/>
                  <a:pt x="188824" y="202959"/>
                </a:cubicBezTo>
                <a:lnTo>
                  <a:pt x="188824" y="126416"/>
                </a:lnTo>
                <a:lnTo>
                  <a:pt x="236297" y="125882"/>
                </a:lnTo>
                <a:cubicBezTo>
                  <a:pt x="237630" y="125882"/>
                  <a:pt x="239497" y="125616"/>
                  <a:pt x="240830" y="124816"/>
                </a:cubicBezTo>
                <a:cubicBezTo>
                  <a:pt x="242430" y="123749"/>
                  <a:pt x="244030" y="120815"/>
                  <a:pt x="244030" y="116281"/>
                </a:cubicBezTo>
                <a:cubicBezTo>
                  <a:pt x="244030" y="114415"/>
                  <a:pt x="242430" y="112814"/>
                  <a:pt x="240564" y="112281"/>
                </a:cubicBezTo>
                <a:cubicBezTo>
                  <a:pt x="235497" y="111214"/>
                  <a:pt x="224828" y="110681"/>
                  <a:pt x="217094" y="1109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5" name="Freeform 285"/>
          <p:cNvSpPr/>
          <p:nvPr/>
        </p:nvSpPr>
        <p:spPr>
          <a:xfrm>
            <a:off x="15552105" y="8002728"/>
            <a:ext cx="203490" cy="255765"/>
          </a:xfrm>
          <a:custGeom>
            <a:avLst/>
            <a:gdLst>
              <a:gd name="connsiteX0" fmla="*/ 163486 w 203490"/>
              <a:gd name="connsiteY0" fmla="*/ 6934 h 255765"/>
              <a:gd name="connsiteX1" fmla="*/ 186421 w 203490"/>
              <a:gd name="connsiteY1" fmla="*/ 20269 h 255765"/>
              <a:gd name="connsiteX2" fmla="*/ 186421 w 203490"/>
              <a:gd name="connsiteY2" fmla="*/ 75743 h 255765"/>
              <a:gd name="connsiteX3" fmla="*/ 148817 w 203490"/>
              <a:gd name="connsiteY3" fmla="*/ 77077 h 255765"/>
              <a:gd name="connsiteX4" fmla="*/ 128014 w 203490"/>
              <a:gd name="connsiteY4" fmla="*/ 75743 h 255765"/>
              <a:gd name="connsiteX5" fmla="*/ 126681 w 203490"/>
              <a:gd name="connsiteY5" fmla="*/ 78410 h 255765"/>
              <a:gd name="connsiteX6" fmla="*/ 127481 w 203490"/>
              <a:gd name="connsiteY6" fmla="*/ 80810 h 255765"/>
              <a:gd name="connsiteX7" fmla="*/ 146417 w 203490"/>
              <a:gd name="connsiteY7" fmla="*/ 90412 h 255765"/>
              <a:gd name="connsiteX8" fmla="*/ 162951 w 203490"/>
              <a:gd name="connsiteY8" fmla="*/ 85878 h 255765"/>
              <a:gd name="connsiteX9" fmla="*/ 186421 w 203490"/>
              <a:gd name="connsiteY9" fmla="*/ 85344 h 255765"/>
              <a:gd name="connsiteX10" fmla="*/ 186421 w 203490"/>
              <a:gd name="connsiteY10" fmla="*/ 128816 h 255765"/>
              <a:gd name="connsiteX11" fmla="*/ 148817 w 203490"/>
              <a:gd name="connsiteY11" fmla="*/ 129883 h 255765"/>
              <a:gd name="connsiteX12" fmla="*/ 128281 w 203490"/>
              <a:gd name="connsiteY12" fmla="*/ 128550 h 255765"/>
              <a:gd name="connsiteX13" fmla="*/ 126949 w 203490"/>
              <a:gd name="connsiteY13" fmla="*/ 131483 h 255765"/>
              <a:gd name="connsiteX14" fmla="*/ 127749 w 203490"/>
              <a:gd name="connsiteY14" fmla="*/ 133617 h 255765"/>
              <a:gd name="connsiteX15" fmla="*/ 146417 w 203490"/>
              <a:gd name="connsiteY15" fmla="*/ 143218 h 255765"/>
              <a:gd name="connsiteX16" fmla="*/ 163219 w 203490"/>
              <a:gd name="connsiteY16" fmla="*/ 138950 h 255765"/>
              <a:gd name="connsiteX17" fmla="*/ 186421 w 203490"/>
              <a:gd name="connsiteY17" fmla="*/ 138150 h 255765"/>
              <a:gd name="connsiteX18" fmla="*/ 186421 w 203490"/>
              <a:gd name="connsiteY18" fmla="*/ 209093 h 255765"/>
              <a:gd name="connsiteX19" fmla="*/ 187489 w 203490"/>
              <a:gd name="connsiteY19" fmla="*/ 255765 h 255765"/>
              <a:gd name="connsiteX20" fmla="*/ 197357 w 203490"/>
              <a:gd name="connsiteY20" fmla="*/ 255765 h 255765"/>
              <a:gd name="connsiteX21" fmla="*/ 202690 w 203490"/>
              <a:gd name="connsiteY21" fmla="*/ 202959 h 255765"/>
              <a:gd name="connsiteX22" fmla="*/ 202690 w 203490"/>
              <a:gd name="connsiteY22" fmla="*/ 25070 h 255765"/>
              <a:gd name="connsiteX23" fmla="*/ 203490 w 203490"/>
              <a:gd name="connsiteY23" fmla="*/ 11468 h 255765"/>
              <a:gd name="connsiteX24" fmla="*/ 200290 w 203490"/>
              <a:gd name="connsiteY24" fmla="*/ 6400 h 255765"/>
              <a:gd name="connsiteX25" fmla="*/ 168019 w 203490"/>
              <a:gd name="connsiteY25" fmla="*/ 0 h 255765"/>
              <a:gd name="connsiteX26" fmla="*/ 165353 w 203490"/>
              <a:gd name="connsiteY26" fmla="*/ 1334 h 255765"/>
              <a:gd name="connsiteX28" fmla="*/ 119746 w 203490"/>
              <a:gd name="connsiteY28" fmla="*/ 149619 h 255765"/>
              <a:gd name="connsiteX29" fmla="*/ 89610 w 203490"/>
              <a:gd name="connsiteY29" fmla="*/ 118148 h 255765"/>
              <a:gd name="connsiteX30" fmla="*/ 126681 w 203490"/>
              <a:gd name="connsiteY30" fmla="*/ 57341 h 255765"/>
              <a:gd name="connsiteX31" fmla="*/ 131749 w 203490"/>
              <a:gd name="connsiteY31" fmla="*/ 50406 h 255765"/>
              <a:gd name="connsiteX32" fmla="*/ 131482 w 203490"/>
              <a:gd name="connsiteY32" fmla="*/ 47206 h 255765"/>
              <a:gd name="connsiteX33" fmla="*/ 120281 w 203490"/>
              <a:gd name="connsiteY33" fmla="*/ 41872 h 255765"/>
              <a:gd name="connsiteX34" fmla="*/ 116013 w 203490"/>
              <a:gd name="connsiteY34" fmla="*/ 41872 h 255765"/>
              <a:gd name="connsiteX35" fmla="*/ 108012 w 203490"/>
              <a:gd name="connsiteY35" fmla="*/ 46139 h 255765"/>
              <a:gd name="connsiteX36" fmla="*/ 31736 w 203490"/>
              <a:gd name="connsiteY36" fmla="*/ 47472 h 255765"/>
              <a:gd name="connsiteX37" fmla="*/ 9866 w 203490"/>
              <a:gd name="connsiteY37" fmla="*/ 45872 h 255765"/>
              <a:gd name="connsiteX38" fmla="*/ 8266 w 203490"/>
              <a:gd name="connsiteY38" fmla="*/ 48806 h 255765"/>
              <a:gd name="connsiteX39" fmla="*/ 9066 w 203490"/>
              <a:gd name="connsiteY39" fmla="*/ 50940 h 255765"/>
              <a:gd name="connsiteX40" fmla="*/ 28536 w 203490"/>
              <a:gd name="connsiteY40" fmla="*/ 61341 h 255765"/>
              <a:gd name="connsiteX41" fmla="*/ 48538 w 203490"/>
              <a:gd name="connsiteY41" fmla="*/ 57341 h 255765"/>
              <a:gd name="connsiteX42" fmla="*/ 105879 w 203490"/>
              <a:gd name="connsiteY42" fmla="*/ 56274 h 255765"/>
              <a:gd name="connsiteX43" fmla="*/ 800 w 203490"/>
              <a:gd name="connsiteY43" fmla="*/ 184823 h 255765"/>
              <a:gd name="connsiteX44" fmla="*/ 532 w 203490"/>
              <a:gd name="connsiteY44" fmla="*/ 186957 h 255765"/>
              <a:gd name="connsiteX45" fmla="*/ 3465 w 203490"/>
              <a:gd name="connsiteY45" fmla="*/ 189624 h 255765"/>
              <a:gd name="connsiteX46" fmla="*/ 5600 w 203490"/>
              <a:gd name="connsiteY46" fmla="*/ 189357 h 255765"/>
              <a:gd name="connsiteX47" fmla="*/ 82142 w 203490"/>
              <a:gd name="connsiteY47" fmla="*/ 126682 h 255765"/>
              <a:gd name="connsiteX48" fmla="*/ 128014 w 203490"/>
              <a:gd name="connsiteY48" fmla="*/ 179489 h 255765"/>
              <a:gd name="connsiteX49" fmla="*/ 133350 w 203490"/>
              <a:gd name="connsiteY49" fmla="*/ 184023 h 255765"/>
              <a:gd name="connsiteX50" fmla="*/ 141616 w 203490"/>
              <a:gd name="connsiteY50" fmla="*/ 181090 h 255765"/>
              <a:gd name="connsiteX51" fmla="*/ 140816 w 203490"/>
              <a:gd name="connsiteY51" fmla="*/ 173889 h 255765"/>
              <a:gd name="connsiteX52" fmla="*/ 130682 w 203490"/>
              <a:gd name="connsiteY52" fmla="*/ 154419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03490" h="255765">
                <a:moveTo>
                  <a:pt x="163486" y="6934"/>
                </a:moveTo>
                <a:cubicBezTo>
                  <a:pt x="173087" y="10135"/>
                  <a:pt x="181621" y="14669"/>
                  <a:pt x="186421" y="20269"/>
                </a:cubicBezTo>
                <a:lnTo>
                  <a:pt x="186421" y="75743"/>
                </a:lnTo>
                <a:cubicBezTo>
                  <a:pt x="174154" y="76543"/>
                  <a:pt x="156552" y="77077"/>
                  <a:pt x="148817" y="77077"/>
                </a:cubicBezTo>
                <a:cubicBezTo>
                  <a:pt x="142149" y="77077"/>
                  <a:pt x="134415" y="76543"/>
                  <a:pt x="128014" y="75743"/>
                </a:cubicBezTo>
                <a:lnTo>
                  <a:pt x="126681" y="78410"/>
                </a:lnTo>
                <a:cubicBezTo>
                  <a:pt x="126414" y="79477"/>
                  <a:pt x="126681" y="80277"/>
                  <a:pt x="127481" y="80810"/>
                </a:cubicBezTo>
                <a:cubicBezTo>
                  <a:pt x="132548" y="84278"/>
                  <a:pt x="139216" y="87744"/>
                  <a:pt x="146417" y="90412"/>
                </a:cubicBezTo>
                <a:cubicBezTo>
                  <a:pt x="151484" y="88278"/>
                  <a:pt x="158152" y="86411"/>
                  <a:pt x="162951" y="85878"/>
                </a:cubicBezTo>
                <a:cubicBezTo>
                  <a:pt x="167753" y="85344"/>
                  <a:pt x="178155" y="85344"/>
                  <a:pt x="186421" y="85344"/>
                </a:cubicBezTo>
                <a:lnTo>
                  <a:pt x="186421" y="128816"/>
                </a:lnTo>
                <a:cubicBezTo>
                  <a:pt x="173887" y="129349"/>
                  <a:pt x="156552" y="129883"/>
                  <a:pt x="148817" y="129883"/>
                </a:cubicBezTo>
                <a:cubicBezTo>
                  <a:pt x="142416" y="129883"/>
                  <a:pt x="134682" y="129349"/>
                  <a:pt x="128281" y="128550"/>
                </a:cubicBezTo>
                <a:lnTo>
                  <a:pt x="126949" y="131483"/>
                </a:lnTo>
                <a:cubicBezTo>
                  <a:pt x="126681" y="132283"/>
                  <a:pt x="126949" y="133083"/>
                  <a:pt x="127749" y="133617"/>
                </a:cubicBezTo>
                <a:cubicBezTo>
                  <a:pt x="132815" y="137084"/>
                  <a:pt x="139216" y="140551"/>
                  <a:pt x="146417" y="143218"/>
                </a:cubicBezTo>
                <a:cubicBezTo>
                  <a:pt x="151484" y="141084"/>
                  <a:pt x="158152" y="139218"/>
                  <a:pt x="163219" y="138950"/>
                </a:cubicBezTo>
                <a:cubicBezTo>
                  <a:pt x="168019" y="138418"/>
                  <a:pt x="178155" y="138150"/>
                  <a:pt x="186421" y="138150"/>
                </a:cubicBezTo>
                <a:lnTo>
                  <a:pt x="186421" y="209093"/>
                </a:lnTo>
                <a:cubicBezTo>
                  <a:pt x="186421" y="220561"/>
                  <a:pt x="186956" y="244297"/>
                  <a:pt x="187489" y="255765"/>
                </a:cubicBezTo>
                <a:lnTo>
                  <a:pt x="197357" y="255765"/>
                </a:lnTo>
                <a:cubicBezTo>
                  <a:pt x="200557" y="241097"/>
                  <a:pt x="202690" y="217894"/>
                  <a:pt x="202690" y="202959"/>
                </a:cubicBezTo>
                <a:lnTo>
                  <a:pt x="202690" y="25070"/>
                </a:lnTo>
                <a:lnTo>
                  <a:pt x="203490" y="11468"/>
                </a:lnTo>
                <a:cubicBezTo>
                  <a:pt x="203490" y="9068"/>
                  <a:pt x="202690" y="7201"/>
                  <a:pt x="200290" y="6400"/>
                </a:cubicBezTo>
                <a:cubicBezTo>
                  <a:pt x="193089" y="3734"/>
                  <a:pt x="177087" y="267"/>
                  <a:pt x="168019" y="0"/>
                </a:cubicBezTo>
                <a:cubicBezTo>
                  <a:pt x="166153" y="0"/>
                  <a:pt x="165619" y="267"/>
                  <a:pt x="165353" y="1334"/>
                </a:cubicBezTo>
                <a:moveTo>
                  <a:pt x="119746" y="149619"/>
                </a:moveTo>
                <a:lnTo>
                  <a:pt x="89610" y="118148"/>
                </a:lnTo>
                <a:cubicBezTo>
                  <a:pt x="106412" y="98146"/>
                  <a:pt x="119481" y="77077"/>
                  <a:pt x="126681" y="57341"/>
                </a:cubicBezTo>
                <a:lnTo>
                  <a:pt x="131749" y="50406"/>
                </a:lnTo>
                <a:cubicBezTo>
                  <a:pt x="132548" y="49073"/>
                  <a:pt x="132548" y="48006"/>
                  <a:pt x="131482" y="47206"/>
                </a:cubicBezTo>
                <a:cubicBezTo>
                  <a:pt x="129082" y="45872"/>
                  <a:pt x="123214" y="43206"/>
                  <a:pt x="120281" y="41872"/>
                </a:cubicBezTo>
                <a:cubicBezTo>
                  <a:pt x="119214" y="41339"/>
                  <a:pt x="117613" y="41339"/>
                  <a:pt x="116013" y="41872"/>
                </a:cubicBezTo>
                <a:lnTo>
                  <a:pt x="108012" y="46139"/>
                </a:lnTo>
                <a:cubicBezTo>
                  <a:pt x="93076" y="46672"/>
                  <a:pt x="41604" y="47472"/>
                  <a:pt x="31736" y="47472"/>
                </a:cubicBezTo>
                <a:cubicBezTo>
                  <a:pt x="25602" y="47472"/>
                  <a:pt x="16534" y="46940"/>
                  <a:pt x="9866" y="45872"/>
                </a:cubicBezTo>
                <a:lnTo>
                  <a:pt x="8266" y="48806"/>
                </a:lnTo>
                <a:cubicBezTo>
                  <a:pt x="8000" y="49340"/>
                  <a:pt x="8266" y="50140"/>
                  <a:pt x="9066" y="50940"/>
                </a:cubicBezTo>
                <a:cubicBezTo>
                  <a:pt x="14401" y="54940"/>
                  <a:pt x="21868" y="58941"/>
                  <a:pt x="28536" y="61341"/>
                </a:cubicBezTo>
                <a:cubicBezTo>
                  <a:pt x="33338" y="59475"/>
                  <a:pt x="43470" y="57607"/>
                  <a:pt x="48538" y="57341"/>
                </a:cubicBezTo>
                <a:cubicBezTo>
                  <a:pt x="56006" y="56807"/>
                  <a:pt x="90410" y="56007"/>
                  <a:pt x="105879" y="56274"/>
                </a:cubicBezTo>
                <a:cubicBezTo>
                  <a:pt x="89077" y="99213"/>
                  <a:pt x="50938" y="147485"/>
                  <a:pt x="800" y="184823"/>
                </a:cubicBezTo>
                <a:cubicBezTo>
                  <a:pt x="0" y="185624"/>
                  <a:pt x="0" y="186424"/>
                  <a:pt x="532" y="186957"/>
                </a:cubicBezTo>
                <a:lnTo>
                  <a:pt x="3465" y="189624"/>
                </a:lnTo>
                <a:cubicBezTo>
                  <a:pt x="4000" y="189891"/>
                  <a:pt x="4800" y="189891"/>
                  <a:pt x="5600" y="189357"/>
                </a:cubicBezTo>
                <a:cubicBezTo>
                  <a:pt x="34403" y="172288"/>
                  <a:pt x="60806" y="150419"/>
                  <a:pt x="82142" y="126682"/>
                </a:cubicBezTo>
                <a:lnTo>
                  <a:pt x="128014" y="179489"/>
                </a:lnTo>
                <a:cubicBezTo>
                  <a:pt x="129614" y="181356"/>
                  <a:pt x="131749" y="183756"/>
                  <a:pt x="133350" y="184023"/>
                </a:cubicBezTo>
                <a:cubicBezTo>
                  <a:pt x="136015" y="185357"/>
                  <a:pt x="140283" y="183756"/>
                  <a:pt x="141616" y="181090"/>
                </a:cubicBezTo>
                <a:cubicBezTo>
                  <a:pt x="142149" y="179489"/>
                  <a:pt x="142416" y="177356"/>
                  <a:pt x="140816" y="173889"/>
                </a:cubicBezTo>
                <a:cubicBezTo>
                  <a:pt x="138950" y="169088"/>
                  <a:pt x="134415" y="160287"/>
                  <a:pt x="130682" y="1544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6" name="Freeform 286"/>
          <p:cNvSpPr/>
          <p:nvPr/>
        </p:nvSpPr>
        <p:spPr>
          <a:xfrm>
            <a:off x="15799602" y="8002728"/>
            <a:ext cx="244030" cy="255765"/>
          </a:xfrm>
          <a:custGeom>
            <a:avLst/>
            <a:gdLst>
              <a:gd name="connsiteX0" fmla="*/ 107480 w 244030"/>
              <a:gd name="connsiteY0" fmla="*/ 46940 h 255765"/>
              <a:gd name="connsiteX1" fmla="*/ 29603 w 244030"/>
              <a:gd name="connsiteY1" fmla="*/ 48540 h 255765"/>
              <a:gd name="connsiteX2" fmla="*/ 7468 w 244030"/>
              <a:gd name="connsiteY2" fmla="*/ 46940 h 255765"/>
              <a:gd name="connsiteX3" fmla="*/ 5600 w 244030"/>
              <a:gd name="connsiteY3" fmla="*/ 50406 h 255765"/>
              <a:gd name="connsiteX4" fmla="*/ 6401 w 244030"/>
              <a:gd name="connsiteY4" fmla="*/ 52274 h 255765"/>
              <a:gd name="connsiteX5" fmla="*/ 26136 w 244030"/>
              <a:gd name="connsiteY5" fmla="*/ 62674 h 255765"/>
              <a:gd name="connsiteX6" fmla="*/ 45605 w 244030"/>
              <a:gd name="connsiteY6" fmla="*/ 58675 h 255765"/>
              <a:gd name="connsiteX7" fmla="*/ 107214 w 244030"/>
              <a:gd name="connsiteY7" fmla="*/ 57341 h 255765"/>
              <a:gd name="connsiteX8" fmla="*/ 800 w 244030"/>
              <a:gd name="connsiteY8" fmla="*/ 189090 h 255765"/>
              <a:gd name="connsiteX9" fmla="*/ 1067 w 244030"/>
              <a:gd name="connsiteY9" fmla="*/ 190957 h 255765"/>
              <a:gd name="connsiteX10" fmla="*/ 4000 w 244030"/>
              <a:gd name="connsiteY10" fmla="*/ 193625 h 255765"/>
              <a:gd name="connsiteX11" fmla="*/ 6135 w 244030"/>
              <a:gd name="connsiteY11" fmla="*/ 193357 h 255765"/>
              <a:gd name="connsiteX12" fmla="*/ 126949 w 244030"/>
              <a:gd name="connsiteY12" fmla="*/ 58675 h 255765"/>
              <a:gd name="connsiteX13" fmla="*/ 131483 w 244030"/>
              <a:gd name="connsiteY13" fmla="*/ 51473 h 255765"/>
              <a:gd name="connsiteX14" fmla="*/ 131217 w 244030"/>
              <a:gd name="connsiteY14" fmla="*/ 48272 h 255765"/>
              <a:gd name="connsiteX15" fmla="*/ 120281 w 244030"/>
              <a:gd name="connsiteY15" fmla="*/ 42673 h 255765"/>
              <a:gd name="connsiteX16" fmla="*/ 116015 w 244030"/>
              <a:gd name="connsiteY16" fmla="*/ 42673 h 255765"/>
              <a:gd name="connsiteX18" fmla="*/ 208559 w 244030"/>
              <a:gd name="connsiteY18" fmla="*/ 115748 h 255765"/>
              <a:gd name="connsiteX19" fmla="*/ 188824 w 244030"/>
              <a:gd name="connsiteY19" fmla="*/ 116548 h 255765"/>
              <a:gd name="connsiteX20" fmla="*/ 188824 w 244030"/>
              <a:gd name="connsiteY20" fmla="*/ 25070 h 255765"/>
              <a:gd name="connsiteX21" fmla="*/ 189356 w 244030"/>
              <a:gd name="connsiteY21" fmla="*/ 11468 h 255765"/>
              <a:gd name="connsiteX22" fmla="*/ 186423 w 244030"/>
              <a:gd name="connsiteY22" fmla="*/ 6400 h 255765"/>
              <a:gd name="connsiteX23" fmla="*/ 154153 w 244030"/>
              <a:gd name="connsiteY23" fmla="*/ 0 h 255765"/>
              <a:gd name="connsiteX24" fmla="*/ 151219 w 244030"/>
              <a:gd name="connsiteY24" fmla="*/ 1334 h 255765"/>
              <a:gd name="connsiteX25" fmla="*/ 149617 w 244030"/>
              <a:gd name="connsiteY25" fmla="*/ 6934 h 255765"/>
              <a:gd name="connsiteX26" fmla="*/ 172555 w 244030"/>
              <a:gd name="connsiteY26" fmla="*/ 20269 h 255765"/>
              <a:gd name="connsiteX27" fmla="*/ 172555 w 244030"/>
              <a:gd name="connsiteY27" fmla="*/ 209093 h 255765"/>
              <a:gd name="connsiteX28" fmla="*/ 173622 w 244030"/>
              <a:gd name="connsiteY28" fmla="*/ 255765 h 255765"/>
              <a:gd name="connsiteX29" fmla="*/ 183223 w 244030"/>
              <a:gd name="connsiteY29" fmla="*/ 255765 h 255765"/>
              <a:gd name="connsiteX30" fmla="*/ 188824 w 244030"/>
              <a:gd name="connsiteY30" fmla="*/ 202959 h 255765"/>
              <a:gd name="connsiteX31" fmla="*/ 188824 w 244030"/>
              <a:gd name="connsiteY31" fmla="*/ 126416 h 255765"/>
              <a:gd name="connsiteX32" fmla="*/ 236297 w 244030"/>
              <a:gd name="connsiteY32" fmla="*/ 125882 h 255765"/>
              <a:gd name="connsiteX33" fmla="*/ 240830 w 244030"/>
              <a:gd name="connsiteY33" fmla="*/ 124816 h 255765"/>
              <a:gd name="connsiteX34" fmla="*/ 244030 w 244030"/>
              <a:gd name="connsiteY34" fmla="*/ 116281 h 255765"/>
              <a:gd name="connsiteX35" fmla="*/ 240564 w 244030"/>
              <a:gd name="connsiteY35" fmla="*/ 112281 h 255765"/>
              <a:gd name="connsiteX36" fmla="*/ 217094 w 244030"/>
              <a:gd name="connsiteY36" fmla="*/ 110947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44030" h="255765">
                <a:moveTo>
                  <a:pt x="107480" y="46940"/>
                </a:moveTo>
                <a:cubicBezTo>
                  <a:pt x="92011" y="47740"/>
                  <a:pt x="39472" y="48540"/>
                  <a:pt x="29603" y="48540"/>
                </a:cubicBezTo>
                <a:cubicBezTo>
                  <a:pt x="23203" y="48540"/>
                  <a:pt x="13867" y="48006"/>
                  <a:pt x="7468" y="46940"/>
                </a:cubicBezTo>
                <a:lnTo>
                  <a:pt x="5600" y="50406"/>
                </a:lnTo>
                <a:cubicBezTo>
                  <a:pt x="5600" y="50940"/>
                  <a:pt x="5600" y="51740"/>
                  <a:pt x="6401" y="52274"/>
                </a:cubicBezTo>
                <a:cubicBezTo>
                  <a:pt x="12001" y="56274"/>
                  <a:pt x="19203" y="60275"/>
                  <a:pt x="26136" y="62674"/>
                </a:cubicBezTo>
                <a:cubicBezTo>
                  <a:pt x="31204" y="60808"/>
                  <a:pt x="40539" y="58941"/>
                  <a:pt x="45605" y="58675"/>
                </a:cubicBezTo>
                <a:cubicBezTo>
                  <a:pt x="53341" y="57874"/>
                  <a:pt x="91745" y="57074"/>
                  <a:pt x="107214" y="57341"/>
                </a:cubicBezTo>
                <a:cubicBezTo>
                  <a:pt x="90678" y="101613"/>
                  <a:pt x="52806" y="150953"/>
                  <a:pt x="800" y="189090"/>
                </a:cubicBezTo>
                <a:cubicBezTo>
                  <a:pt x="0" y="189891"/>
                  <a:pt x="267" y="190424"/>
                  <a:pt x="1067" y="190957"/>
                </a:cubicBezTo>
                <a:lnTo>
                  <a:pt x="4000" y="193625"/>
                </a:lnTo>
                <a:cubicBezTo>
                  <a:pt x="4535" y="194158"/>
                  <a:pt x="5068" y="194158"/>
                  <a:pt x="6135" y="193357"/>
                </a:cubicBezTo>
                <a:cubicBezTo>
                  <a:pt x="64542" y="160287"/>
                  <a:pt x="112815" y="106147"/>
                  <a:pt x="126949" y="58675"/>
                </a:cubicBezTo>
                <a:lnTo>
                  <a:pt x="131483" y="51473"/>
                </a:lnTo>
                <a:cubicBezTo>
                  <a:pt x="132017" y="50140"/>
                  <a:pt x="132017" y="49073"/>
                  <a:pt x="131217" y="48272"/>
                </a:cubicBezTo>
                <a:cubicBezTo>
                  <a:pt x="128815" y="46672"/>
                  <a:pt x="122949" y="44006"/>
                  <a:pt x="120281" y="42673"/>
                </a:cubicBezTo>
                <a:cubicBezTo>
                  <a:pt x="118948" y="42139"/>
                  <a:pt x="117348" y="42139"/>
                  <a:pt x="116015" y="42673"/>
                </a:cubicBezTo>
                <a:moveTo>
                  <a:pt x="208559" y="115748"/>
                </a:moveTo>
                <a:lnTo>
                  <a:pt x="188824" y="116548"/>
                </a:lnTo>
                <a:lnTo>
                  <a:pt x="188824" y="25070"/>
                </a:lnTo>
                <a:lnTo>
                  <a:pt x="189356" y="11468"/>
                </a:lnTo>
                <a:cubicBezTo>
                  <a:pt x="189356" y="9068"/>
                  <a:pt x="188556" y="7201"/>
                  <a:pt x="186423" y="6400"/>
                </a:cubicBezTo>
                <a:cubicBezTo>
                  <a:pt x="179222" y="3734"/>
                  <a:pt x="163221" y="267"/>
                  <a:pt x="154153" y="0"/>
                </a:cubicBezTo>
                <a:cubicBezTo>
                  <a:pt x="152285" y="0"/>
                  <a:pt x="151485" y="267"/>
                  <a:pt x="151219" y="1334"/>
                </a:cubicBezTo>
                <a:lnTo>
                  <a:pt x="149617" y="6934"/>
                </a:lnTo>
                <a:cubicBezTo>
                  <a:pt x="158953" y="10135"/>
                  <a:pt x="167487" y="14669"/>
                  <a:pt x="172555" y="20269"/>
                </a:cubicBezTo>
                <a:lnTo>
                  <a:pt x="172555" y="209093"/>
                </a:lnTo>
                <a:cubicBezTo>
                  <a:pt x="172555" y="220561"/>
                  <a:pt x="172822" y="244297"/>
                  <a:pt x="173622" y="255765"/>
                </a:cubicBezTo>
                <a:lnTo>
                  <a:pt x="183223" y="255765"/>
                </a:lnTo>
                <a:cubicBezTo>
                  <a:pt x="186691" y="241097"/>
                  <a:pt x="188824" y="217894"/>
                  <a:pt x="188824" y="202959"/>
                </a:cubicBezTo>
                <a:lnTo>
                  <a:pt x="188824" y="126416"/>
                </a:lnTo>
                <a:lnTo>
                  <a:pt x="236297" y="125882"/>
                </a:lnTo>
                <a:cubicBezTo>
                  <a:pt x="237630" y="125882"/>
                  <a:pt x="239497" y="125616"/>
                  <a:pt x="240830" y="124816"/>
                </a:cubicBezTo>
                <a:cubicBezTo>
                  <a:pt x="242430" y="123749"/>
                  <a:pt x="244030" y="120815"/>
                  <a:pt x="244030" y="116281"/>
                </a:cubicBezTo>
                <a:cubicBezTo>
                  <a:pt x="244030" y="114415"/>
                  <a:pt x="242430" y="112814"/>
                  <a:pt x="240564" y="112281"/>
                </a:cubicBezTo>
                <a:cubicBezTo>
                  <a:pt x="235497" y="111214"/>
                  <a:pt x="224828" y="110681"/>
                  <a:pt x="217094" y="1109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7" name="Freeform 287"/>
          <p:cNvSpPr/>
          <p:nvPr/>
        </p:nvSpPr>
        <p:spPr>
          <a:xfrm>
            <a:off x="16116781" y="8002728"/>
            <a:ext cx="200025" cy="258166"/>
          </a:xfrm>
          <a:custGeom>
            <a:avLst/>
            <a:gdLst>
              <a:gd name="connsiteX0" fmla="*/ 179488 w 200025"/>
              <a:gd name="connsiteY0" fmla="*/ 166688 h 258166"/>
              <a:gd name="connsiteX1" fmla="*/ 68808 w 200025"/>
              <a:gd name="connsiteY1" fmla="*/ 169355 h 258166"/>
              <a:gd name="connsiteX2" fmla="*/ 43738 w 200025"/>
              <a:gd name="connsiteY2" fmla="*/ 166954 h 258166"/>
              <a:gd name="connsiteX3" fmla="*/ 41872 w 200025"/>
              <a:gd name="connsiteY3" fmla="*/ 170421 h 258166"/>
              <a:gd name="connsiteX4" fmla="*/ 42672 w 200025"/>
              <a:gd name="connsiteY4" fmla="*/ 172822 h 258166"/>
              <a:gd name="connsiteX5" fmla="*/ 65075 w 200025"/>
              <a:gd name="connsiteY5" fmla="*/ 184290 h 258166"/>
              <a:gd name="connsiteX6" fmla="*/ 88010 w 200025"/>
              <a:gd name="connsiteY6" fmla="*/ 180022 h 258166"/>
              <a:gd name="connsiteX7" fmla="*/ 179755 w 200025"/>
              <a:gd name="connsiteY7" fmla="*/ 178156 h 258166"/>
              <a:gd name="connsiteX8" fmla="*/ 179755 w 200025"/>
              <a:gd name="connsiteY8" fmla="*/ 223762 h 258166"/>
              <a:gd name="connsiteX9" fmla="*/ 181088 w 200025"/>
              <a:gd name="connsiteY9" fmla="*/ 258166 h 258166"/>
              <a:gd name="connsiteX10" fmla="*/ 191224 w 200025"/>
              <a:gd name="connsiteY10" fmla="*/ 258166 h 258166"/>
              <a:gd name="connsiteX11" fmla="*/ 195757 w 200025"/>
              <a:gd name="connsiteY11" fmla="*/ 219228 h 258166"/>
              <a:gd name="connsiteX12" fmla="*/ 196557 w 200025"/>
              <a:gd name="connsiteY12" fmla="*/ 179756 h 258166"/>
              <a:gd name="connsiteX13" fmla="*/ 199492 w 200025"/>
              <a:gd name="connsiteY13" fmla="*/ 172288 h 258166"/>
              <a:gd name="connsiteX14" fmla="*/ 199225 w 200025"/>
              <a:gd name="connsiteY14" fmla="*/ 169088 h 258166"/>
              <a:gd name="connsiteX15" fmla="*/ 190156 w 200025"/>
              <a:gd name="connsiteY15" fmla="*/ 163487 h 258166"/>
              <a:gd name="connsiteX16" fmla="*/ 186156 w 200025"/>
              <a:gd name="connsiteY16" fmla="*/ 163487 h 258166"/>
              <a:gd name="connsiteX18" fmla="*/ 121881 w 200025"/>
              <a:gd name="connsiteY18" fmla="*/ 133083 h 258166"/>
              <a:gd name="connsiteX19" fmla="*/ 124549 w 200025"/>
              <a:gd name="connsiteY19" fmla="*/ 125882 h 258166"/>
              <a:gd name="connsiteX20" fmla="*/ 122948 w 200025"/>
              <a:gd name="connsiteY20" fmla="*/ 123216 h 258166"/>
              <a:gd name="connsiteX21" fmla="*/ 118148 w 200025"/>
              <a:gd name="connsiteY21" fmla="*/ 121348 h 258166"/>
              <a:gd name="connsiteX22" fmla="*/ 122148 w 200025"/>
              <a:gd name="connsiteY22" fmla="*/ 83210 h 258166"/>
              <a:gd name="connsiteX23" fmla="*/ 132282 w 200025"/>
              <a:gd name="connsiteY23" fmla="*/ 88011 h 258166"/>
              <a:gd name="connsiteX24" fmla="*/ 149085 w 200025"/>
              <a:gd name="connsiteY24" fmla="*/ 83744 h 258166"/>
              <a:gd name="connsiteX25" fmla="*/ 181623 w 200025"/>
              <a:gd name="connsiteY25" fmla="*/ 83744 h 258166"/>
              <a:gd name="connsiteX26" fmla="*/ 181623 w 200025"/>
              <a:gd name="connsiteY26" fmla="*/ 119482 h 258166"/>
              <a:gd name="connsiteX27" fmla="*/ 182688 w 200025"/>
              <a:gd name="connsiteY27" fmla="*/ 155753 h 258166"/>
              <a:gd name="connsiteX28" fmla="*/ 192291 w 200025"/>
              <a:gd name="connsiteY28" fmla="*/ 155753 h 258166"/>
              <a:gd name="connsiteX29" fmla="*/ 197892 w 200025"/>
              <a:gd name="connsiteY29" fmla="*/ 113881 h 258166"/>
              <a:gd name="connsiteX30" fmla="*/ 197892 w 200025"/>
              <a:gd name="connsiteY30" fmla="*/ 25070 h 258166"/>
              <a:gd name="connsiteX31" fmla="*/ 198425 w 200025"/>
              <a:gd name="connsiteY31" fmla="*/ 11468 h 258166"/>
              <a:gd name="connsiteX32" fmla="*/ 195492 w 200025"/>
              <a:gd name="connsiteY32" fmla="*/ 6400 h 258166"/>
              <a:gd name="connsiteX33" fmla="*/ 163219 w 200025"/>
              <a:gd name="connsiteY33" fmla="*/ 0 h 258166"/>
              <a:gd name="connsiteX34" fmla="*/ 160286 w 200025"/>
              <a:gd name="connsiteY34" fmla="*/ 1334 h 258166"/>
              <a:gd name="connsiteX35" fmla="*/ 158686 w 200025"/>
              <a:gd name="connsiteY35" fmla="*/ 7201 h 258166"/>
              <a:gd name="connsiteX36" fmla="*/ 181623 w 200025"/>
              <a:gd name="connsiteY36" fmla="*/ 20269 h 258166"/>
              <a:gd name="connsiteX37" fmla="*/ 181623 w 200025"/>
              <a:gd name="connsiteY37" fmla="*/ 73075 h 258166"/>
              <a:gd name="connsiteX38" fmla="*/ 134683 w 200025"/>
              <a:gd name="connsiteY38" fmla="*/ 74676 h 258166"/>
              <a:gd name="connsiteX39" fmla="*/ 122948 w 200025"/>
              <a:gd name="connsiteY39" fmla="*/ 74143 h 258166"/>
              <a:gd name="connsiteX40" fmla="*/ 124281 w 200025"/>
              <a:gd name="connsiteY40" fmla="*/ 47740 h 258166"/>
              <a:gd name="connsiteX41" fmla="*/ 127482 w 200025"/>
              <a:gd name="connsiteY41" fmla="*/ 39738 h 258166"/>
              <a:gd name="connsiteX42" fmla="*/ 126949 w 200025"/>
              <a:gd name="connsiteY42" fmla="*/ 36538 h 258166"/>
              <a:gd name="connsiteX43" fmla="*/ 116281 w 200025"/>
              <a:gd name="connsiteY43" fmla="*/ 30404 h 258166"/>
              <a:gd name="connsiteX44" fmla="*/ 112280 w 200025"/>
              <a:gd name="connsiteY44" fmla="*/ 30404 h 258166"/>
              <a:gd name="connsiteX45" fmla="*/ 103746 w 200025"/>
              <a:gd name="connsiteY45" fmla="*/ 35471 h 258166"/>
              <a:gd name="connsiteX46" fmla="*/ 32804 w 200025"/>
              <a:gd name="connsiteY46" fmla="*/ 36805 h 258166"/>
              <a:gd name="connsiteX47" fmla="*/ 3733 w 200025"/>
              <a:gd name="connsiteY47" fmla="*/ 34404 h 258166"/>
              <a:gd name="connsiteX48" fmla="*/ 1333 w 200025"/>
              <a:gd name="connsiteY48" fmla="*/ 35471 h 258166"/>
              <a:gd name="connsiteX49" fmla="*/ 0 w 200025"/>
              <a:gd name="connsiteY49" fmla="*/ 40805 h 258166"/>
              <a:gd name="connsiteX50" fmla="*/ 14136 w 200025"/>
              <a:gd name="connsiteY50" fmla="*/ 48540 h 258166"/>
              <a:gd name="connsiteX51" fmla="*/ 19735 w 200025"/>
              <a:gd name="connsiteY51" fmla="*/ 131483 h 258166"/>
              <a:gd name="connsiteX52" fmla="*/ 21602 w 200025"/>
              <a:gd name="connsiteY52" fmla="*/ 145352 h 258166"/>
              <a:gd name="connsiteX53" fmla="*/ 30669 w 200025"/>
              <a:gd name="connsiteY53" fmla="*/ 145352 h 258166"/>
              <a:gd name="connsiteX54" fmla="*/ 33871 w 200025"/>
              <a:gd name="connsiteY54" fmla="*/ 134150 h 258166"/>
              <a:gd name="connsiteX56" fmla="*/ 32269 w 200025"/>
              <a:gd name="connsiteY56" fmla="*/ 46940 h 258166"/>
              <a:gd name="connsiteX57" fmla="*/ 106147 w 200025"/>
              <a:gd name="connsiteY57" fmla="*/ 45606 h 258166"/>
              <a:gd name="connsiteX58" fmla="*/ 105079 w 200025"/>
              <a:gd name="connsiteY58" fmla="*/ 121615 h 258166"/>
              <a:gd name="connsiteX59" fmla="*/ 100546 w 200025"/>
              <a:gd name="connsiteY59" fmla="*/ 122949 h 258166"/>
              <a:gd name="connsiteX60" fmla="*/ 33871 w 200025"/>
              <a:gd name="connsiteY60" fmla="*/ 124282 h 2581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00025" h="258166">
                <a:moveTo>
                  <a:pt x="179488" y="166688"/>
                </a:moveTo>
                <a:cubicBezTo>
                  <a:pt x="161620" y="168022"/>
                  <a:pt x="81611" y="169355"/>
                  <a:pt x="68808" y="169355"/>
                </a:cubicBezTo>
                <a:cubicBezTo>
                  <a:pt x="61607" y="169355"/>
                  <a:pt x="51206" y="168554"/>
                  <a:pt x="43738" y="166954"/>
                </a:cubicBezTo>
                <a:lnTo>
                  <a:pt x="41872" y="170421"/>
                </a:lnTo>
                <a:cubicBezTo>
                  <a:pt x="41605" y="171221"/>
                  <a:pt x="41872" y="172288"/>
                  <a:pt x="42672" y="172822"/>
                </a:cubicBezTo>
                <a:cubicBezTo>
                  <a:pt x="48806" y="177356"/>
                  <a:pt x="57072" y="181622"/>
                  <a:pt x="65075" y="184290"/>
                </a:cubicBezTo>
                <a:cubicBezTo>
                  <a:pt x="70675" y="182156"/>
                  <a:pt x="82144" y="180290"/>
                  <a:pt x="88010" y="180022"/>
                </a:cubicBezTo>
                <a:cubicBezTo>
                  <a:pt x="99746" y="179222"/>
                  <a:pt x="159753" y="178156"/>
                  <a:pt x="179755" y="178156"/>
                </a:cubicBezTo>
                <a:lnTo>
                  <a:pt x="179755" y="223762"/>
                </a:lnTo>
                <a:cubicBezTo>
                  <a:pt x="179755" y="233096"/>
                  <a:pt x="180023" y="248831"/>
                  <a:pt x="181088" y="258166"/>
                </a:cubicBezTo>
                <a:lnTo>
                  <a:pt x="191224" y="258166"/>
                </a:lnTo>
                <a:cubicBezTo>
                  <a:pt x="193890" y="248031"/>
                  <a:pt x="195757" y="230429"/>
                  <a:pt x="195757" y="219228"/>
                </a:cubicBezTo>
                <a:lnTo>
                  <a:pt x="196557" y="179756"/>
                </a:lnTo>
                <a:lnTo>
                  <a:pt x="199492" y="172288"/>
                </a:lnTo>
                <a:cubicBezTo>
                  <a:pt x="200025" y="171221"/>
                  <a:pt x="200025" y="170155"/>
                  <a:pt x="199225" y="169088"/>
                </a:cubicBezTo>
                <a:cubicBezTo>
                  <a:pt x="197357" y="167754"/>
                  <a:pt x="192556" y="164821"/>
                  <a:pt x="190156" y="163487"/>
                </a:cubicBezTo>
                <a:cubicBezTo>
                  <a:pt x="189091" y="162954"/>
                  <a:pt x="187489" y="162954"/>
                  <a:pt x="186156" y="163487"/>
                </a:cubicBezTo>
                <a:moveTo>
                  <a:pt x="121881" y="133083"/>
                </a:moveTo>
                <a:cubicBezTo>
                  <a:pt x="123216" y="131750"/>
                  <a:pt x="124549" y="129083"/>
                  <a:pt x="124549" y="125882"/>
                </a:cubicBezTo>
                <a:cubicBezTo>
                  <a:pt x="124549" y="124549"/>
                  <a:pt x="124016" y="123749"/>
                  <a:pt x="122948" y="123216"/>
                </a:cubicBezTo>
                <a:lnTo>
                  <a:pt x="118148" y="121348"/>
                </a:lnTo>
                <a:cubicBezTo>
                  <a:pt x="119748" y="109081"/>
                  <a:pt x="121081" y="96012"/>
                  <a:pt x="122148" y="83210"/>
                </a:cubicBezTo>
                <a:cubicBezTo>
                  <a:pt x="125349" y="84810"/>
                  <a:pt x="128817" y="86411"/>
                  <a:pt x="132282" y="88011"/>
                </a:cubicBezTo>
                <a:cubicBezTo>
                  <a:pt x="137083" y="85878"/>
                  <a:pt x="144018" y="84278"/>
                  <a:pt x="149085" y="83744"/>
                </a:cubicBezTo>
                <a:cubicBezTo>
                  <a:pt x="155753" y="83210"/>
                  <a:pt x="171487" y="83210"/>
                  <a:pt x="181623" y="83744"/>
                </a:cubicBezTo>
                <a:lnTo>
                  <a:pt x="181623" y="119482"/>
                </a:lnTo>
                <a:cubicBezTo>
                  <a:pt x="181623" y="129616"/>
                  <a:pt x="181623" y="146952"/>
                  <a:pt x="182688" y="155753"/>
                </a:cubicBezTo>
                <a:lnTo>
                  <a:pt x="192291" y="155753"/>
                </a:lnTo>
                <a:cubicBezTo>
                  <a:pt x="196024" y="146418"/>
                  <a:pt x="197892" y="130149"/>
                  <a:pt x="197892" y="113881"/>
                </a:cubicBezTo>
                <a:lnTo>
                  <a:pt x="197892" y="25070"/>
                </a:lnTo>
                <a:lnTo>
                  <a:pt x="198425" y="11468"/>
                </a:lnTo>
                <a:cubicBezTo>
                  <a:pt x="198425" y="9068"/>
                  <a:pt x="197625" y="7201"/>
                  <a:pt x="195492" y="6400"/>
                </a:cubicBezTo>
                <a:cubicBezTo>
                  <a:pt x="188023" y="3734"/>
                  <a:pt x="172287" y="267"/>
                  <a:pt x="163219" y="0"/>
                </a:cubicBezTo>
                <a:cubicBezTo>
                  <a:pt x="161353" y="0"/>
                  <a:pt x="160820" y="267"/>
                  <a:pt x="160286" y="1334"/>
                </a:cubicBezTo>
                <a:lnTo>
                  <a:pt x="158686" y="7201"/>
                </a:lnTo>
                <a:cubicBezTo>
                  <a:pt x="168021" y="10135"/>
                  <a:pt x="176555" y="14669"/>
                  <a:pt x="181623" y="20269"/>
                </a:cubicBezTo>
                <a:lnTo>
                  <a:pt x="181623" y="73075"/>
                </a:lnTo>
                <a:cubicBezTo>
                  <a:pt x="168021" y="73876"/>
                  <a:pt x="144284" y="74676"/>
                  <a:pt x="134683" y="74676"/>
                </a:cubicBezTo>
                <a:cubicBezTo>
                  <a:pt x="130950" y="74676"/>
                  <a:pt x="126949" y="74409"/>
                  <a:pt x="122948" y="74143"/>
                </a:cubicBezTo>
                <a:cubicBezTo>
                  <a:pt x="123481" y="65075"/>
                  <a:pt x="124016" y="56007"/>
                  <a:pt x="124281" y="47740"/>
                </a:cubicBezTo>
                <a:lnTo>
                  <a:pt x="127482" y="39738"/>
                </a:lnTo>
                <a:cubicBezTo>
                  <a:pt x="128015" y="38405"/>
                  <a:pt x="127749" y="37338"/>
                  <a:pt x="126949" y="36538"/>
                </a:cubicBezTo>
                <a:cubicBezTo>
                  <a:pt x="124549" y="34938"/>
                  <a:pt x="118948" y="31738"/>
                  <a:pt x="116281" y="30404"/>
                </a:cubicBezTo>
                <a:cubicBezTo>
                  <a:pt x="114948" y="29870"/>
                  <a:pt x="113080" y="29870"/>
                  <a:pt x="112280" y="30404"/>
                </a:cubicBezTo>
                <a:lnTo>
                  <a:pt x="103746" y="35471"/>
                </a:lnTo>
                <a:cubicBezTo>
                  <a:pt x="85877" y="36271"/>
                  <a:pt x="50673" y="36805"/>
                  <a:pt x="32804" y="36805"/>
                </a:cubicBezTo>
                <a:cubicBezTo>
                  <a:pt x="25868" y="35471"/>
                  <a:pt x="11201" y="34404"/>
                  <a:pt x="3733" y="34404"/>
                </a:cubicBezTo>
                <a:cubicBezTo>
                  <a:pt x="2133" y="34404"/>
                  <a:pt x="1600" y="34672"/>
                  <a:pt x="1333" y="35471"/>
                </a:cubicBezTo>
                <a:lnTo>
                  <a:pt x="0" y="40805"/>
                </a:lnTo>
                <a:cubicBezTo>
                  <a:pt x="5600" y="42406"/>
                  <a:pt x="11201" y="45339"/>
                  <a:pt x="14136" y="48540"/>
                </a:cubicBezTo>
                <a:lnTo>
                  <a:pt x="19735" y="131483"/>
                </a:lnTo>
                <a:cubicBezTo>
                  <a:pt x="20002" y="136017"/>
                  <a:pt x="20535" y="141618"/>
                  <a:pt x="21602" y="145352"/>
                </a:cubicBezTo>
                <a:lnTo>
                  <a:pt x="30669" y="145352"/>
                </a:lnTo>
                <a:cubicBezTo>
                  <a:pt x="32538" y="142151"/>
                  <a:pt x="33604" y="138684"/>
                  <a:pt x="33871" y="134150"/>
                </a:cubicBezTo>
                <a:moveTo>
                  <a:pt x="32269" y="46940"/>
                </a:moveTo>
                <a:cubicBezTo>
                  <a:pt x="54939" y="46139"/>
                  <a:pt x="82944" y="45606"/>
                  <a:pt x="106147" y="45606"/>
                </a:cubicBezTo>
                <a:lnTo>
                  <a:pt x="105079" y="121615"/>
                </a:lnTo>
                <a:lnTo>
                  <a:pt x="100546" y="122949"/>
                </a:lnTo>
                <a:cubicBezTo>
                  <a:pt x="85344" y="123749"/>
                  <a:pt x="53073" y="124282"/>
                  <a:pt x="33871" y="12428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8" name="Freeform 288"/>
          <p:cNvSpPr/>
          <p:nvPr/>
        </p:nvSpPr>
        <p:spPr>
          <a:xfrm>
            <a:off x="16368812" y="8002728"/>
            <a:ext cx="193624" cy="255765"/>
          </a:xfrm>
          <a:custGeom>
            <a:avLst/>
            <a:gdLst>
              <a:gd name="connsiteX0" fmla="*/ 108547 w 193624"/>
              <a:gd name="connsiteY0" fmla="*/ 46672 h 255765"/>
              <a:gd name="connsiteX1" fmla="*/ 29604 w 193624"/>
              <a:gd name="connsiteY1" fmla="*/ 48540 h 255765"/>
              <a:gd name="connsiteX2" fmla="*/ 7200 w 193624"/>
              <a:gd name="connsiteY2" fmla="*/ 46940 h 255765"/>
              <a:gd name="connsiteX3" fmla="*/ 5600 w 193624"/>
              <a:gd name="connsiteY3" fmla="*/ 50140 h 255765"/>
              <a:gd name="connsiteX4" fmla="*/ 6400 w 193624"/>
              <a:gd name="connsiteY4" fmla="*/ 52274 h 255765"/>
              <a:gd name="connsiteX5" fmla="*/ 26136 w 193624"/>
              <a:gd name="connsiteY5" fmla="*/ 62674 h 255765"/>
              <a:gd name="connsiteX6" fmla="*/ 45607 w 193624"/>
              <a:gd name="connsiteY6" fmla="*/ 58675 h 255765"/>
              <a:gd name="connsiteX7" fmla="*/ 107747 w 193624"/>
              <a:gd name="connsiteY7" fmla="*/ 57074 h 255765"/>
              <a:gd name="connsiteX8" fmla="*/ 800 w 193624"/>
              <a:gd name="connsiteY8" fmla="*/ 189357 h 255765"/>
              <a:gd name="connsiteX9" fmla="*/ 800 w 193624"/>
              <a:gd name="connsiteY9" fmla="*/ 191491 h 255765"/>
              <a:gd name="connsiteX10" fmla="*/ 3735 w 193624"/>
              <a:gd name="connsiteY10" fmla="*/ 194158 h 255765"/>
              <a:gd name="connsiteX11" fmla="*/ 5868 w 193624"/>
              <a:gd name="connsiteY11" fmla="*/ 193891 h 255765"/>
              <a:gd name="connsiteX12" fmla="*/ 127482 w 193624"/>
              <a:gd name="connsiteY12" fmla="*/ 58675 h 255765"/>
              <a:gd name="connsiteX13" fmla="*/ 132017 w 193624"/>
              <a:gd name="connsiteY13" fmla="*/ 51207 h 255765"/>
              <a:gd name="connsiteX14" fmla="*/ 131750 w 193624"/>
              <a:gd name="connsiteY14" fmla="*/ 48272 h 255765"/>
              <a:gd name="connsiteX15" fmla="*/ 120816 w 193624"/>
              <a:gd name="connsiteY15" fmla="*/ 42673 h 255765"/>
              <a:gd name="connsiteX16" fmla="*/ 116815 w 193624"/>
              <a:gd name="connsiteY16" fmla="*/ 42673 h 255765"/>
              <a:gd name="connsiteX18" fmla="*/ 153619 w 193624"/>
              <a:gd name="connsiteY18" fmla="*/ 6934 h 255765"/>
              <a:gd name="connsiteX19" fmla="*/ 176555 w 193624"/>
              <a:gd name="connsiteY19" fmla="*/ 20269 h 255765"/>
              <a:gd name="connsiteX20" fmla="*/ 176555 w 193624"/>
              <a:gd name="connsiteY20" fmla="*/ 209093 h 255765"/>
              <a:gd name="connsiteX21" fmla="*/ 177888 w 193624"/>
              <a:gd name="connsiteY21" fmla="*/ 255765 h 255765"/>
              <a:gd name="connsiteX22" fmla="*/ 187491 w 193624"/>
              <a:gd name="connsiteY22" fmla="*/ 255765 h 255765"/>
              <a:gd name="connsiteX23" fmla="*/ 193091 w 193624"/>
              <a:gd name="connsiteY23" fmla="*/ 202959 h 255765"/>
              <a:gd name="connsiteX24" fmla="*/ 193091 w 193624"/>
              <a:gd name="connsiteY24" fmla="*/ 25070 h 255765"/>
              <a:gd name="connsiteX25" fmla="*/ 193624 w 193624"/>
              <a:gd name="connsiteY25" fmla="*/ 11468 h 255765"/>
              <a:gd name="connsiteX26" fmla="*/ 190424 w 193624"/>
              <a:gd name="connsiteY26" fmla="*/ 6400 h 255765"/>
              <a:gd name="connsiteX27" fmla="*/ 158153 w 193624"/>
              <a:gd name="connsiteY27" fmla="*/ 0 h 255765"/>
              <a:gd name="connsiteX28" fmla="*/ 155485 w 193624"/>
              <a:gd name="connsiteY28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193624" h="255765">
                <a:moveTo>
                  <a:pt x="108547" y="46672"/>
                </a:moveTo>
                <a:cubicBezTo>
                  <a:pt x="95211" y="47472"/>
                  <a:pt x="39472" y="48540"/>
                  <a:pt x="29604" y="48540"/>
                </a:cubicBezTo>
                <a:cubicBezTo>
                  <a:pt x="23203" y="48540"/>
                  <a:pt x="13869" y="48006"/>
                  <a:pt x="7200" y="46940"/>
                </a:cubicBezTo>
                <a:lnTo>
                  <a:pt x="5600" y="50140"/>
                </a:lnTo>
                <a:cubicBezTo>
                  <a:pt x="5600" y="50940"/>
                  <a:pt x="5600" y="51740"/>
                  <a:pt x="6400" y="52274"/>
                </a:cubicBezTo>
                <a:cubicBezTo>
                  <a:pt x="11736" y="56274"/>
                  <a:pt x="19202" y="60275"/>
                  <a:pt x="26136" y="62674"/>
                </a:cubicBezTo>
                <a:cubicBezTo>
                  <a:pt x="31204" y="60808"/>
                  <a:pt x="40537" y="58941"/>
                  <a:pt x="45607" y="58675"/>
                </a:cubicBezTo>
                <a:cubicBezTo>
                  <a:pt x="53606" y="57874"/>
                  <a:pt x="93345" y="57074"/>
                  <a:pt x="107747" y="57074"/>
                </a:cubicBezTo>
                <a:cubicBezTo>
                  <a:pt x="91478" y="101613"/>
                  <a:pt x="52806" y="151219"/>
                  <a:pt x="800" y="189357"/>
                </a:cubicBezTo>
                <a:cubicBezTo>
                  <a:pt x="0" y="190157"/>
                  <a:pt x="267" y="190957"/>
                  <a:pt x="800" y="191491"/>
                </a:cubicBezTo>
                <a:lnTo>
                  <a:pt x="3735" y="194158"/>
                </a:lnTo>
                <a:cubicBezTo>
                  <a:pt x="4266" y="194425"/>
                  <a:pt x="5066" y="194425"/>
                  <a:pt x="5868" y="193891"/>
                </a:cubicBezTo>
                <a:cubicBezTo>
                  <a:pt x="64808" y="160554"/>
                  <a:pt x="113613" y="106413"/>
                  <a:pt x="127482" y="58675"/>
                </a:cubicBezTo>
                <a:lnTo>
                  <a:pt x="132017" y="51207"/>
                </a:lnTo>
                <a:cubicBezTo>
                  <a:pt x="132550" y="50140"/>
                  <a:pt x="132550" y="49073"/>
                  <a:pt x="131750" y="48272"/>
                </a:cubicBezTo>
                <a:cubicBezTo>
                  <a:pt x="129350" y="46672"/>
                  <a:pt x="123749" y="43739"/>
                  <a:pt x="120816" y="42673"/>
                </a:cubicBezTo>
                <a:cubicBezTo>
                  <a:pt x="119748" y="42139"/>
                  <a:pt x="117881" y="42139"/>
                  <a:pt x="116815" y="42673"/>
                </a:cubicBezTo>
                <a:moveTo>
                  <a:pt x="153619" y="6934"/>
                </a:moveTo>
                <a:cubicBezTo>
                  <a:pt x="163219" y="10135"/>
                  <a:pt x="171754" y="14669"/>
                  <a:pt x="176555" y="20269"/>
                </a:cubicBezTo>
                <a:lnTo>
                  <a:pt x="176555" y="209093"/>
                </a:lnTo>
                <a:cubicBezTo>
                  <a:pt x="176555" y="220561"/>
                  <a:pt x="177088" y="244297"/>
                  <a:pt x="177888" y="255765"/>
                </a:cubicBezTo>
                <a:lnTo>
                  <a:pt x="187491" y="255765"/>
                </a:lnTo>
                <a:cubicBezTo>
                  <a:pt x="190956" y="241097"/>
                  <a:pt x="193091" y="217894"/>
                  <a:pt x="193091" y="202959"/>
                </a:cubicBezTo>
                <a:lnTo>
                  <a:pt x="193091" y="25070"/>
                </a:lnTo>
                <a:lnTo>
                  <a:pt x="193624" y="11468"/>
                </a:lnTo>
                <a:cubicBezTo>
                  <a:pt x="193624" y="9068"/>
                  <a:pt x="192824" y="7201"/>
                  <a:pt x="190424" y="6400"/>
                </a:cubicBezTo>
                <a:cubicBezTo>
                  <a:pt x="183223" y="3734"/>
                  <a:pt x="167221" y="267"/>
                  <a:pt x="158153" y="0"/>
                </a:cubicBezTo>
                <a:cubicBezTo>
                  <a:pt x="156287" y="0"/>
                  <a:pt x="155753" y="267"/>
                  <a:pt x="15548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9" name="Freeform 289"/>
          <p:cNvSpPr/>
          <p:nvPr/>
        </p:nvSpPr>
        <p:spPr>
          <a:xfrm>
            <a:off x="13942940" y="855133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0" name="Freeform 290"/>
          <p:cNvSpPr/>
          <p:nvPr/>
        </p:nvSpPr>
        <p:spPr>
          <a:xfrm>
            <a:off x="14090554" y="8402778"/>
            <a:ext cx="213359" cy="253365"/>
          </a:xfrm>
          <a:custGeom>
            <a:avLst/>
            <a:gdLst>
              <a:gd name="connsiteX0" fmla="*/ 175754 w 213359"/>
              <a:gd name="connsiteY0" fmla="*/ 214694 h 253365"/>
              <a:gd name="connsiteX1" fmla="*/ 137350 w 213359"/>
              <a:gd name="connsiteY1" fmla="*/ 186424 h 253365"/>
              <a:gd name="connsiteX2" fmla="*/ 145351 w 213359"/>
              <a:gd name="connsiteY2" fmla="*/ 173622 h 253365"/>
              <a:gd name="connsiteX3" fmla="*/ 146417 w 213359"/>
              <a:gd name="connsiteY3" fmla="*/ 168022 h 253365"/>
              <a:gd name="connsiteX4" fmla="*/ 143484 w 213359"/>
              <a:gd name="connsiteY4" fmla="*/ 163220 h 253365"/>
              <a:gd name="connsiteX5" fmla="*/ 116548 w 213359"/>
              <a:gd name="connsiteY5" fmla="*/ 153353 h 253365"/>
              <a:gd name="connsiteX6" fmla="*/ 113347 w 213359"/>
              <a:gd name="connsiteY6" fmla="*/ 154153 h 253365"/>
              <a:gd name="connsiteX7" fmla="*/ 110680 w 213359"/>
              <a:gd name="connsiteY7" fmla="*/ 159220 h 253365"/>
              <a:gd name="connsiteX8" fmla="*/ 125616 w 213359"/>
              <a:gd name="connsiteY8" fmla="*/ 171755 h 253365"/>
              <a:gd name="connsiteX9" fmla="*/ 45072 w 213359"/>
              <a:gd name="connsiteY9" fmla="*/ 247765 h 253365"/>
              <a:gd name="connsiteX10" fmla="*/ 44538 w 213359"/>
              <a:gd name="connsiteY10" fmla="*/ 249898 h 253365"/>
              <a:gd name="connsiteX11" fmla="*/ 46940 w 213359"/>
              <a:gd name="connsiteY11" fmla="*/ 252832 h 253365"/>
              <a:gd name="connsiteX12" fmla="*/ 49605 w 213359"/>
              <a:gd name="connsiteY12" fmla="*/ 252565 h 253365"/>
              <a:gd name="connsiteX13" fmla="*/ 130949 w 213359"/>
              <a:gd name="connsiteY13" fmla="*/ 194958 h 253365"/>
              <a:gd name="connsiteX14" fmla="*/ 199223 w 213359"/>
              <a:gd name="connsiteY14" fmla="*/ 247765 h 253365"/>
              <a:gd name="connsiteX15" fmla="*/ 205625 w 213359"/>
              <a:gd name="connsiteY15" fmla="*/ 251498 h 253365"/>
              <a:gd name="connsiteX16" fmla="*/ 212827 w 213359"/>
              <a:gd name="connsiteY16" fmla="*/ 246965 h 253365"/>
              <a:gd name="connsiteX17" fmla="*/ 209891 w 213359"/>
              <a:gd name="connsiteY17" fmla="*/ 239763 h 253365"/>
              <a:gd name="connsiteX18" fmla="*/ 193890 w 213359"/>
              <a:gd name="connsiteY18" fmla="*/ 221628 h 253365"/>
              <a:gd name="connsiteX20" fmla="*/ 132548 w 213359"/>
              <a:gd name="connsiteY20" fmla="*/ 144552 h 253365"/>
              <a:gd name="connsiteX21" fmla="*/ 137883 w 213359"/>
              <a:gd name="connsiteY21" fmla="*/ 148019 h 253365"/>
              <a:gd name="connsiteX22" fmla="*/ 145351 w 213359"/>
              <a:gd name="connsiteY22" fmla="*/ 144285 h 253365"/>
              <a:gd name="connsiteX23" fmla="*/ 144284 w 213359"/>
              <a:gd name="connsiteY23" fmla="*/ 138150 h 253365"/>
              <a:gd name="connsiteX24" fmla="*/ 134417 w 213359"/>
              <a:gd name="connsiteY24" fmla="*/ 122149 h 253365"/>
              <a:gd name="connsiteX25" fmla="*/ 123482 w 213359"/>
              <a:gd name="connsiteY25" fmla="*/ 118415 h 253365"/>
              <a:gd name="connsiteX26" fmla="*/ 92810 w 213359"/>
              <a:gd name="connsiteY26" fmla="*/ 91478 h 253365"/>
              <a:gd name="connsiteX27" fmla="*/ 125616 w 213359"/>
              <a:gd name="connsiteY27" fmla="*/ 43473 h 253365"/>
              <a:gd name="connsiteX28" fmla="*/ 130683 w 213359"/>
              <a:gd name="connsiteY28" fmla="*/ 36538 h 253365"/>
              <a:gd name="connsiteX29" fmla="*/ 130415 w 213359"/>
              <a:gd name="connsiteY29" fmla="*/ 33338 h 253365"/>
              <a:gd name="connsiteX30" fmla="*/ 119214 w 213359"/>
              <a:gd name="connsiteY30" fmla="*/ 28004 h 253365"/>
              <a:gd name="connsiteX31" fmla="*/ 115215 w 213359"/>
              <a:gd name="connsiteY31" fmla="*/ 28004 h 253365"/>
              <a:gd name="connsiteX32" fmla="*/ 107214 w 213359"/>
              <a:gd name="connsiteY32" fmla="*/ 32271 h 253365"/>
              <a:gd name="connsiteX33" fmla="*/ 31471 w 213359"/>
              <a:gd name="connsiteY33" fmla="*/ 33872 h 253365"/>
              <a:gd name="connsiteX34" fmla="*/ 9334 w 213359"/>
              <a:gd name="connsiteY34" fmla="*/ 32003 h 253365"/>
              <a:gd name="connsiteX35" fmla="*/ 8001 w 213359"/>
              <a:gd name="connsiteY35" fmla="*/ 34938 h 253365"/>
              <a:gd name="connsiteX36" fmla="*/ 8801 w 213359"/>
              <a:gd name="connsiteY36" fmla="*/ 37071 h 253365"/>
              <a:gd name="connsiteX37" fmla="*/ 28003 w 213359"/>
              <a:gd name="connsiteY37" fmla="*/ 47740 h 253365"/>
              <a:gd name="connsiteX38" fmla="*/ 46672 w 213359"/>
              <a:gd name="connsiteY38" fmla="*/ 43739 h 253365"/>
              <a:gd name="connsiteX39" fmla="*/ 105612 w 213359"/>
              <a:gd name="connsiteY39" fmla="*/ 42139 h 253365"/>
              <a:gd name="connsiteX40" fmla="*/ 800 w 213359"/>
              <a:gd name="connsiteY40" fmla="*/ 154419 h 253365"/>
              <a:gd name="connsiteX41" fmla="*/ 800 w 213359"/>
              <a:gd name="connsiteY41" fmla="*/ 156553 h 253365"/>
              <a:gd name="connsiteX42" fmla="*/ 3466 w 213359"/>
              <a:gd name="connsiteY42" fmla="*/ 158953 h 253365"/>
              <a:gd name="connsiteX43" fmla="*/ 5600 w 213359"/>
              <a:gd name="connsiteY43" fmla="*/ 158687 h 253365"/>
              <a:gd name="connsiteX44" fmla="*/ 85077 w 213359"/>
              <a:gd name="connsiteY44" fmla="*/ 99746 h 253365"/>
              <a:gd name="connsiteX46" fmla="*/ 121881 w 213359"/>
              <a:gd name="connsiteY46" fmla="*/ 82677 h 253365"/>
              <a:gd name="connsiteX47" fmla="*/ 122681 w 213359"/>
              <a:gd name="connsiteY47" fmla="*/ 85344 h 253365"/>
              <a:gd name="connsiteX48" fmla="*/ 141616 w 213359"/>
              <a:gd name="connsiteY48" fmla="*/ 96012 h 253365"/>
              <a:gd name="connsiteX49" fmla="*/ 158685 w 213359"/>
              <a:gd name="connsiteY49" fmla="*/ 91745 h 253365"/>
              <a:gd name="connsiteX50" fmla="*/ 183490 w 213359"/>
              <a:gd name="connsiteY50" fmla="*/ 90412 h 253365"/>
              <a:gd name="connsiteX51" fmla="*/ 183490 w 213359"/>
              <a:gd name="connsiteY51" fmla="*/ 133884 h 253365"/>
              <a:gd name="connsiteX52" fmla="*/ 184556 w 213359"/>
              <a:gd name="connsiteY52" fmla="*/ 174689 h 253365"/>
              <a:gd name="connsiteX53" fmla="*/ 194157 w 213359"/>
              <a:gd name="connsiteY53" fmla="*/ 174689 h 253365"/>
              <a:gd name="connsiteX54" fmla="*/ 199758 w 213359"/>
              <a:gd name="connsiteY54" fmla="*/ 128016 h 253365"/>
              <a:gd name="connsiteX55" fmla="*/ 199758 w 213359"/>
              <a:gd name="connsiteY55" fmla="*/ 25070 h 253365"/>
              <a:gd name="connsiteX56" fmla="*/ 200292 w 213359"/>
              <a:gd name="connsiteY56" fmla="*/ 11468 h 253365"/>
              <a:gd name="connsiteX57" fmla="*/ 197358 w 213359"/>
              <a:gd name="connsiteY57" fmla="*/ 6400 h 253365"/>
              <a:gd name="connsiteX58" fmla="*/ 165086 w 213359"/>
              <a:gd name="connsiteY58" fmla="*/ 0 h 253365"/>
              <a:gd name="connsiteX59" fmla="*/ 162153 w 213359"/>
              <a:gd name="connsiteY59" fmla="*/ 1334 h 253365"/>
              <a:gd name="connsiteX60" fmla="*/ 160553 w 213359"/>
              <a:gd name="connsiteY60" fmla="*/ 7201 h 253365"/>
              <a:gd name="connsiteX61" fmla="*/ 183490 w 213359"/>
              <a:gd name="connsiteY61" fmla="*/ 20269 h 253365"/>
              <a:gd name="connsiteX62" fmla="*/ 183490 w 213359"/>
              <a:gd name="connsiteY62" fmla="*/ 80010 h 253365"/>
              <a:gd name="connsiteX63" fmla="*/ 144284 w 213359"/>
              <a:gd name="connsiteY63" fmla="*/ 81344 h 253365"/>
              <a:gd name="connsiteX64" fmla="*/ 123214 w 213359"/>
              <a:gd name="connsiteY64" fmla="*/ 80010 h 2533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13359" h="253365">
                <a:moveTo>
                  <a:pt x="175754" y="214694"/>
                </a:moveTo>
                <a:lnTo>
                  <a:pt x="137350" y="186424"/>
                </a:lnTo>
                <a:cubicBezTo>
                  <a:pt x="140283" y="182423"/>
                  <a:pt x="142951" y="177889"/>
                  <a:pt x="145351" y="173622"/>
                </a:cubicBezTo>
                <a:cubicBezTo>
                  <a:pt x="146152" y="172288"/>
                  <a:pt x="146417" y="170421"/>
                  <a:pt x="146417" y="168022"/>
                </a:cubicBezTo>
                <a:cubicBezTo>
                  <a:pt x="146417" y="166154"/>
                  <a:pt x="145617" y="164554"/>
                  <a:pt x="143484" y="163220"/>
                </a:cubicBezTo>
                <a:cubicBezTo>
                  <a:pt x="138416" y="159754"/>
                  <a:pt x="125347" y="155219"/>
                  <a:pt x="116548" y="153353"/>
                </a:cubicBezTo>
                <a:cubicBezTo>
                  <a:pt x="114948" y="153086"/>
                  <a:pt x="113880" y="153353"/>
                  <a:pt x="113347" y="154153"/>
                </a:cubicBezTo>
                <a:lnTo>
                  <a:pt x="110680" y="159220"/>
                </a:lnTo>
                <a:cubicBezTo>
                  <a:pt x="116815" y="162420"/>
                  <a:pt x="122948" y="167487"/>
                  <a:pt x="125616" y="171755"/>
                </a:cubicBezTo>
                <a:cubicBezTo>
                  <a:pt x="111747" y="198158"/>
                  <a:pt x="81877" y="226695"/>
                  <a:pt x="45072" y="247765"/>
                </a:cubicBezTo>
                <a:cubicBezTo>
                  <a:pt x="43738" y="248297"/>
                  <a:pt x="43738" y="249098"/>
                  <a:pt x="44538" y="249898"/>
                </a:cubicBezTo>
                <a:lnTo>
                  <a:pt x="46940" y="252832"/>
                </a:lnTo>
                <a:cubicBezTo>
                  <a:pt x="47740" y="253365"/>
                  <a:pt x="48273" y="253365"/>
                  <a:pt x="49605" y="252565"/>
                </a:cubicBezTo>
                <a:cubicBezTo>
                  <a:pt x="83744" y="237896"/>
                  <a:pt x="111747" y="218160"/>
                  <a:pt x="130949" y="194958"/>
                </a:cubicBezTo>
                <a:lnTo>
                  <a:pt x="199223" y="247765"/>
                </a:lnTo>
                <a:cubicBezTo>
                  <a:pt x="201358" y="249631"/>
                  <a:pt x="204291" y="251498"/>
                  <a:pt x="205625" y="251498"/>
                </a:cubicBezTo>
                <a:cubicBezTo>
                  <a:pt x="208559" y="252032"/>
                  <a:pt x="212026" y="249898"/>
                  <a:pt x="212827" y="246965"/>
                </a:cubicBezTo>
                <a:cubicBezTo>
                  <a:pt x="213359" y="245097"/>
                  <a:pt x="212292" y="242963"/>
                  <a:pt x="209891" y="239763"/>
                </a:cubicBezTo>
                <a:cubicBezTo>
                  <a:pt x="206691" y="234963"/>
                  <a:pt x="199492" y="226962"/>
                  <a:pt x="193890" y="221628"/>
                </a:cubicBezTo>
                <a:moveTo>
                  <a:pt x="132548" y="144552"/>
                </a:moveTo>
                <a:cubicBezTo>
                  <a:pt x="134150" y="146152"/>
                  <a:pt x="136283" y="147752"/>
                  <a:pt x="137883" y="148019"/>
                </a:cubicBezTo>
                <a:cubicBezTo>
                  <a:pt x="140551" y="148819"/>
                  <a:pt x="144551" y="146952"/>
                  <a:pt x="145351" y="144285"/>
                </a:cubicBezTo>
                <a:cubicBezTo>
                  <a:pt x="145884" y="142951"/>
                  <a:pt x="145351" y="141084"/>
                  <a:pt x="144284" y="138150"/>
                </a:cubicBezTo>
                <a:cubicBezTo>
                  <a:pt x="142416" y="134150"/>
                  <a:pt x="137883" y="126950"/>
                  <a:pt x="134417" y="122149"/>
                </a:cubicBezTo>
                <a:lnTo>
                  <a:pt x="123482" y="118415"/>
                </a:lnTo>
                <a:lnTo>
                  <a:pt x="92810" y="91478"/>
                </a:lnTo>
                <a:cubicBezTo>
                  <a:pt x="106945" y="75743"/>
                  <a:pt x="118414" y="59475"/>
                  <a:pt x="125616" y="43473"/>
                </a:cubicBezTo>
                <a:lnTo>
                  <a:pt x="130683" y="36538"/>
                </a:lnTo>
                <a:cubicBezTo>
                  <a:pt x="131483" y="35204"/>
                  <a:pt x="131483" y="34137"/>
                  <a:pt x="130415" y="33338"/>
                </a:cubicBezTo>
                <a:cubicBezTo>
                  <a:pt x="128015" y="32003"/>
                  <a:pt x="122414" y="29337"/>
                  <a:pt x="119214" y="28004"/>
                </a:cubicBezTo>
                <a:cubicBezTo>
                  <a:pt x="118148" y="27737"/>
                  <a:pt x="116548" y="27737"/>
                  <a:pt x="115215" y="28004"/>
                </a:cubicBezTo>
                <a:lnTo>
                  <a:pt x="107214" y="32271"/>
                </a:lnTo>
                <a:cubicBezTo>
                  <a:pt x="94145" y="33071"/>
                  <a:pt x="41339" y="33872"/>
                  <a:pt x="31471" y="33872"/>
                </a:cubicBezTo>
                <a:cubicBezTo>
                  <a:pt x="25070" y="33872"/>
                  <a:pt x="16002" y="33071"/>
                  <a:pt x="9334" y="32003"/>
                </a:cubicBezTo>
                <a:lnTo>
                  <a:pt x="8001" y="34938"/>
                </a:lnTo>
                <a:cubicBezTo>
                  <a:pt x="7733" y="35471"/>
                  <a:pt x="8001" y="36271"/>
                  <a:pt x="8801" y="37071"/>
                </a:cubicBezTo>
                <a:cubicBezTo>
                  <a:pt x="14134" y="41072"/>
                  <a:pt x="21335" y="45339"/>
                  <a:pt x="28003" y="47740"/>
                </a:cubicBezTo>
                <a:cubicBezTo>
                  <a:pt x="32536" y="45872"/>
                  <a:pt x="41872" y="44006"/>
                  <a:pt x="46672" y="43739"/>
                </a:cubicBezTo>
                <a:cubicBezTo>
                  <a:pt x="54406" y="43206"/>
                  <a:pt x="91210" y="42139"/>
                  <a:pt x="105612" y="42139"/>
                </a:cubicBezTo>
                <a:cubicBezTo>
                  <a:pt x="87210" y="80277"/>
                  <a:pt x="49340" y="122682"/>
                  <a:pt x="800" y="154419"/>
                </a:cubicBezTo>
                <a:cubicBezTo>
                  <a:pt x="0" y="155219"/>
                  <a:pt x="267" y="156019"/>
                  <a:pt x="800" y="156553"/>
                </a:cubicBezTo>
                <a:lnTo>
                  <a:pt x="3466" y="158953"/>
                </a:lnTo>
                <a:cubicBezTo>
                  <a:pt x="4000" y="159220"/>
                  <a:pt x="4800" y="159220"/>
                  <a:pt x="5600" y="158687"/>
                </a:cubicBezTo>
                <a:cubicBezTo>
                  <a:pt x="35204" y="143218"/>
                  <a:pt x="62940" y="122415"/>
                  <a:pt x="85077" y="99746"/>
                </a:cubicBezTo>
                <a:moveTo>
                  <a:pt x="121881" y="82677"/>
                </a:moveTo>
                <a:cubicBezTo>
                  <a:pt x="121348" y="83744"/>
                  <a:pt x="121881" y="84278"/>
                  <a:pt x="122681" y="85344"/>
                </a:cubicBezTo>
                <a:cubicBezTo>
                  <a:pt x="127749" y="89078"/>
                  <a:pt x="134417" y="93345"/>
                  <a:pt x="141616" y="96012"/>
                </a:cubicBezTo>
                <a:cubicBezTo>
                  <a:pt x="146684" y="93879"/>
                  <a:pt x="153619" y="92012"/>
                  <a:pt x="158685" y="91745"/>
                </a:cubicBezTo>
                <a:cubicBezTo>
                  <a:pt x="163486" y="90945"/>
                  <a:pt x="175222" y="90678"/>
                  <a:pt x="183490" y="90412"/>
                </a:cubicBezTo>
                <a:lnTo>
                  <a:pt x="183490" y="133884"/>
                </a:lnTo>
                <a:cubicBezTo>
                  <a:pt x="183490" y="145618"/>
                  <a:pt x="183490" y="164821"/>
                  <a:pt x="184556" y="174689"/>
                </a:cubicBezTo>
                <a:lnTo>
                  <a:pt x="194157" y="174689"/>
                </a:lnTo>
                <a:cubicBezTo>
                  <a:pt x="197892" y="163754"/>
                  <a:pt x="199758" y="147218"/>
                  <a:pt x="199758" y="128016"/>
                </a:cubicBezTo>
                <a:lnTo>
                  <a:pt x="199758" y="25070"/>
                </a:lnTo>
                <a:lnTo>
                  <a:pt x="200292" y="11468"/>
                </a:lnTo>
                <a:cubicBezTo>
                  <a:pt x="200292" y="9068"/>
                  <a:pt x="199492" y="7201"/>
                  <a:pt x="197358" y="6400"/>
                </a:cubicBezTo>
                <a:cubicBezTo>
                  <a:pt x="189889" y="3734"/>
                  <a:pt x="174154" y="267"/>
                  <a:pt x="165086" y="0"/>
                </a:cubicBezTo>
                <a:cubicBezTo>
                  <a:pt x="163221" y="0"/>
                  <a:pt x="162686" y="267"/>
                  <a:pt x="162153" y="1334"/>
                </a:cubicBezTo>
                <a:lnTo>
                  <a:pt x="160553" y="7201"/>
                </a:lnTo>
                <a:cubicBezTo>
                  <a:pt x="169887" y="10135"/>
                  <a:pt x="178422" y="14669"/>
                  <a:pt x="183490" y="20269"/>
                </a:cubicBezTo>
                <a:lnTo>
                  <a:pt x="183490" y="80010"/>
                </a:lnTo>
                <a:cubicBezTo>
                  <a:pt x="171487" y="80810"/>
                  <a:pt x="152552" y="81344"/>
                  <a:pt x="144284" y="81344"/>
                </a:cubicBezTo>
                <a:cubicBezTo>
                  <a:pt x="137616" y="81344"/>
                  <a:pt x="129615" y="80810"/>
                  <a:pt x="12321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1" name="Freeform 291"/>
          <p:cNvSpPr/>
          <p:nvPr/>
        </p:nvSpPr>
        <p:spPr>
          <a:xfrm>
            <a:off x="14335384" y="8402778"/>
            <a:ext cx="244030" cy="255765"/>
          </a:xfrm>
          <a:custGeom>
            <a:avLst/>
            <a:gdLst>
              <a:gd name="connsiteX0" fmla="*/ 107480 w 244030"/>
              <a:gd name="connsiteY0" fmla="*/ 46940 h 255765"/>
              <a:gd name="connsiteX1" fmla="*/ 29603 w 244030"/>
              <a:gd name="connsiteY1" fmla="*/ 48540 h 255765"/>
              <a:gd name="connsiteX2" fmla="*/ 7468 w 244030"/>
              <a:gd name="connsiteY2" fmla="*/ 46940 h 255765"/>
              <a:gd name="connsiteX3" fmla="*/ 5601 w 244030"/>
              <a:gd name="connsiteY3" fmla="*/ 50406 h 255765"/>
              <a:gd name="connsiteX4" fmla="*/ 6401 w 244030"/>
              <a:gd name="connsiteY4" fmla="*/ 52274 h 255765"/>
              <a:gd name="connsiteX5" fmla="*/ 26136 w 244030"/>
              <a:gd name="connsiteY5" fmla="*/ 62674 h 255765"/>
              <a:gd name="connsiteX6" fmla="*/ 45605 w 244030"/>
              <a:gd name="connsiteY6" fmla="*/ 58675 h 255765"/>
              <a:gd name="connsiteX7" fmla="*/ 107214 w 244030"/>
              <a:gd name="connsiteY7" fmla="*/ 57341 h 255765"/>
              <a:gd name="connsiteX8" fmla="*/ 800 w 244030"/>
              <a:gd name="connsiteY8" fmla="*/ 189090 h 255765"/>
              <a:gd name="connsiteX9" fmla="*/ 1067 w 244030"/>
              <a:gd name="connsiteY9" fmla="*/ 190957 h 255765"/>
              <a:gd name="connsiteX10" fmla="*/ 4000 w 244030"/>
              <a:gd name="connsiteY10" fmla="*/ 193625 h 255765"/>
              <a:gd name="connsiteX11" fmla="*/ 6135 w 244030"/>
              <a:gd name="connsiteY11" fmla="*/ 193357 h 255765"/>
              <a:gd name="connsiteX12" fmla="*/ 126949 w 244030"/>
              <a:gd name="connsiteY12" fmla="*/ 58675 h 255765"/>
              <a:gd name="connsiteX13" fmla="*/ 131483 w 244030"/>
              <a:gd name="connsiteY13" fmla="*/ 51473 h 255765"/>
              <a:gd name="connsiteX14" fmla="*/ 131217 w 244030"/>
              <a:gd name="connsiteY14" fmla="*/ 48272 h 255765"/>
              <a:gd name="connsiteX15" fmla="*/ 120281 w 244030"/>
              <a:gd name="connsiteY15" fmla="*/ 42673 h 255765"/>
              <a:gd name="connsiteX16" fmla="*/ 116015 w 244030"/>
              <a:gd name="connsiteY16" fmla="*/ 42673 h 255765"/>
              <a:gd name="connsiteX18" fmla="*/ 208559 w 244030"/>
              <a:gd name="connsiteY18" fmla="*/ 115748 h 255765"/>
              <a:gd name="connsiteX19" fmla="*/ 188824 w 244030"/>
              <a:gd name="connsiteY19" fmla="*/ 116548 h 255765"/>
              <a:gd name="connsiteX20" fmla="*/ 188824 w 244030"/>
              <a:gd name="connsiteY20" fmla="*/ 25070 h 255765"/>
              <a:gd name="connsiteX21" fmla="*/ 189357 w 244030"/>
              <a:gd name="connsiteY21" fmla="*/ 11468 h 255765"/>
              <a:gd name="connsiteX22" fmla="*/ 186424 w 244030"/>
              <a:gd name="connsiteY22" fmla="*/ 6400 h 255765"/>
              <a:gd name="connsiteX23" fmla="*/ 154153 w 244030"/>
              <a:gd name="connsiteY23" fmla="*/ 0 h 255765"/>
              <a:gd name="connsiteX24" fmla="*/ 151219 w 244030"/>
              <a:gd name="connsiteY24" fmla="*/ 1334 h 255765"/>
              <a:gd name="connsiteX25" fmla="*/ 149619 w 244030"/>
              <a:gd name="connsiteY25" fmla="*/ 6934 h 255765"/>
              <a:gd name="connsiteX26" fmla="*/ 172555 w 244030"/>
              <a:gd name="connsiteY26" fmla="*/ 20269 h 255765"/>
              <a:gd name="connsiteX27" fmla="*/ 172555 w 244030"/>
              <a:gd name="connsiteY27" fmla="*/ 209093 h 255765"/>
              <a:gd name="connsiteX28" fmla="*/ 173622 w 244030"/>
              <a:gd name="connsiteY28" fmla="*/ 255765 h 255765"/>
              <a:gd name="connsiteX29" fmla="*/ 183223 w 244030"/>
              <a:gd name="connsiteY29" fmla="*/ 255765 h 255765"/>
              <a:gd name="connsiteX30" fmla="*/ 188824 w 244030"/>
              <a:gd name="connsiteY30" fmla="*/ 202959 h 255765"/>
              <a:gd name="connsiteX31" fmla="*/ 188824 w 244030"/>
              <a:gd name="connsiteY31" fmla="*/ 126416 h 255765"/>
              <a:gd name="connsiteX32" fmla="*/ 236297 w 244030"/>
              <a:gd name="connsiteY32" fmla="*/ 125882 h 255765"/>
              <a:gd name="connsiteX33" fmla="*/ 240830 w 244030"/>
              <a:gd name="connsiteY33" fmla="*/ 124816 h 255765"/>
              <a:gd name="connsiteX34" fmla="*/ 244030 w 244030"/>
              <a:gd name="connsiteY34" fmla="*/ 116281 h 255765"/>
              <a:gd name="connsiteX35" fmla="*/ 240564 w 244030"/>
              <a:gd name="connsiteY35" fmla="*/ 112281 h 255765"/>
              <a:gd name="connsiteX36" fmla="*/ 217094 w 244030"/>
              <a:gd name="connsiteY36" fmla="*/ 110947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44030" h="255765">
                <a:moveTo>
                  <a:pt x="107480" y="46940"/>
                </a:moveTo>
                <a:cubicBezTo>
                  <a:pt x="92011" y="47740"/>
                  <a:pt x="39472" y="48540"/>
                  <a:pt x="29603" y="48540"/>
                </a:cubicBezTo>
                <a:cubicBezTo>
                  <a:pt x="23203" y="48540"/>
                  <a:pt x="13867" y="48006"/>
                  <a:pt x="7468" y="46940"/>
                </a:cubicBezTo>
                <a:lnTo>
                  <a:pt x="5601" y="50406"/>
                </a:lnTo>
                <a:cubicBezTo>
                  <a:pt x="5601" y="50940"/>
                  <a:pt x="5601" y="51740"/>
                  <a:pt x="6401" y="52274"/>
                </a:cubicBezTo>
                <a:cubicBezTo>
                  <a:pt x="12002" y="56274"/>
                  <a:pt x="19203" y="60275"/>
                  <a:pt x="26136" y="62674"/>
                </a:cubicBezTo>
                <a:cubicBezTo>
                  <a:pt x="31204" y="60808"/>
                  <a:pt x="40539" y="58941"/>
                  <a:pt x="45605" y="58675"/>
                </a:cubicBezTo>
                <a:cubicBezTo>
                  <a:pt x="53341" y="57874"/>
                  <a:pt x="91745" y="57074"/>
                  <a:pt x="107214" y="57341"/>
                </a:cubicBezTo>
                <a:cubicBezTo>
                  <a:pt x="90678" y="101613"/>
                  <a:pt x="52806" y="150953"/>
                  <a:pt x="800" y="189090"/>
                </a:cubicBezTo>
                <a:cubicBezTo>
                  <a:pt x="0" y="189891"/>
                  <a:pt x="267" y="190424"/>
                  <a:pt x="1067" y="190957"/>
                </a:cubicBezTo>
                <a:lnTo>
                  <a:pt x="4000" y="193625"/>
                </a:lnTo>
                <a:cubicBezTo>
                  <a:pt x="4535" y="194158"/>
                  <a:pt x="5068" y="194158"/>
                  <a:pt x="6135" y="193357"/>
                </a:cubicBezTo>
                <a:cubicBezTo>
                  <a:pt x="64542" y="160287"/>
                  <a:pt x="112815" y="106147"/>
                  <a:pt x="126949" y="58675"/>
                </a:cubicBezTo>
                <a:lnTo>
                  <a:pt x="131483" y="51473"/>
                </a:lnTo>
                <a:cubicBezTo>
                  <a:pt x="132017" y="50140"/>
                  <a:pt x="132017" y="49073"/>
                  <a:pt x="131217" y="48272"/>
                </a:cubicBezTo>
                <a:cubicBezTo>
                  <a:pt x="128815" y="46672"/>
                  <a:pt x="122949" y="44006"/>
                  <a:pt x="120281" y="42673"/>
                </a:cubicBezTo>
                <a:cubicBezTo>
                  <a:pt x="118948" y="42139"/>
                  <a:pt x="117348" y="42139"/>
                  <a:pt x="116015" y="42673"/>
                </a:cubicBezTo>
                <a:moveTo>
                  <a:pt x="208559" y="115748"/>
                </a:moveTo>
                <a:lnTo>
                  <a:pt x="188824" y="116548"/>
                </a:lnTo>
                <a:lnTo>
                  <a:pt x="188824" y="25070"/>
                </a:lnTo>
                <a:lnTo>
                  <a:pt x="189357" y="11468"/>
                </a:lnTo>
                <a:cubicBezTo>
                  <a:pt x="189357" y="9068"/>
                  <a:pt x="188557" y="7201"/>
                  <a:pt x="186424" y="6400"/>
                </a:cubicBezTo>
                <a:cubicBezTo>
                  <a:pt x="179222" y="3734"/>
                  <a:pt x="163221" y="267"/>
                  <a:pt x="154153" y="0"/>
                </a:cubicBezTo>
                <a:cubicBezTo>
                  <a:pt x="152285" y="0"/>
                  <a:pt x="151485" y="267"/>
                  <a:pt x="151219" y="1334"/>
                </a:cubicBezTo>
                <a:lnTo>
                  <a:pt x="149619" y="6934"/>
                </a:lnTo>
                <a:cubicBezTo>
                  <a:pt x="158953" y="10135"/>
                  <a:pt x="167487" y="14669"/>
                  <a:pt x="172555" y="20269"/>
                </a:cubicBezTo>
                <a:lnTo>
                  <a:pt x="172555" y="209093"/>
                </a:lnTo>
                <a:cubicBezTo>
                  <a:pt x="172555" y="220561"/>
                  <a:pt x="172822" y="244297"/>
                  <a:pt x="173622" y="255765"/>
                </a:cubicBezTo>
                <a:lnTo>
                  <a:pt x="183223" y="255765"/>
                </a:lnTo>
                <a:cubicBezTo>
                  <a:pt x="186691" y="241097"/>
                  <a:pt x="188824" y="217894"/>
                  <a:pt x="188824" y="202959"/>
                </a:cubicBezTo>
                <a:lnTo>
                  <a:pt x="188824" y="126416"/>
                </a:lnTo>
                <a:lnTo>
                  <a:pt x="236297" y="125882"/>
                </a:lnTo>
                <a:cubicBezTo>
                  <a:pt x="237630" y="125882"/>
                  <a:pt x="239497" y="125616"/>
                  <a:pt x="240830" y="124816"/>
                </a:cubicBezTo>
                <a:cubicBezTo>
                  <a:pt x="242430" y="123749"/>
                  <a:pt x="244030" y="120815"/>
                  <a:pt x="244030" y="116281"/>
                </a:cubicBezTo>
                <a:cubicBezTo>
                  <a:pt x="244030" y="114415"/>
                  <a:pt x="242430" y="112814"/>
                  <a:pt x="240564" y="112281"/>
                </a:cubicBezTo>
                <a:cubicBezTo>
                  <a:pt x="235497" y="111214"/>
                  <a:pt x="224828" y="110681"/>
                  <a:pt x="217094" y="1109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2" name="Freeform 292"/>
          <p:cNvSpPr/>
          <p:nvPr/>
        </p:nvSpPr>
        <p:spPr>
          <a:xfrm>
            <a:off x="14586615" y="8402778"/>
            <a:ext cx="242430" cy="258166"/>
          </a:xfrm>
          <a:custGeom>
            <a:avLst/>
            <a:gdLst>
              <a:gd name="connsiteX0" fmla="*/ 206959 w 242430"/>
              <a:gd name="connsiteY0" fmla="*/ 82944 h 258166"/>
              <a:gd name="connsiteX1" fmla="*/ 187224 w 242430"/>
              <a:gd name="connsiteY1" fmla="*/ 83744 h 258166"/>
              <a:gd name="connsiteX2" fmla="*/ 187224 w 242430"/>
              <a:gd name="connsiteY2" fmla="*/ 25070 h 258166"/>
              <a:gd name="connsiteX3" fmla="*/ 187758 w 242430"/>
              <a:gd name="connsiteY3" fmla="*/ 11468 h 258166"/>
              <a:gd name="connsiteX4" fmla="*/ 184823 w 242430"/>
              <a:gd name="connsiteY4" fmla="*/ 6400 h 258166"/>
              <a:gd name="connsiteX5" fmla="*/ 152553 w 242430"/>
              <a:gd name="connsiteY5" fmla="*/ 0 h 258166"/>
              <a:gd name="connsiteX6" fmla="*/ 149885 w 242430"/>
              <a:gd name="connsiteY6" fmla="*/ 1334 h 258166"/>
              <a:gd name="connsiteX7" fmla="*/ 148019 w 242430"/>
              <a:gd name="connsiteY7" fmla="*/ 7201 h 258166"/>
              <a:gd name="connsiteX8" fmla="*/ 170955 w 242430"/>
              <a:gd name="connsiteY8" fmla="*/ 20269 h 258166"/>
              <a:gd name="connsiteX9" fmla="*/ 170955 w 242430"/>
              <a:gd name="connsiteY9" fmla="*/ 119749 h 258166"/>
              <a:gd name="connsiteX10" fmla="*/ 37605 w 242430"/>
              <a:gd name="connsiteY10" fmla="*/ 138950 h 258166"/>
              <a:gd name="connsiteX11" fmla="*/ 33072 w 242430"/>
              <a:gd name="connsiteY11" fmla="*/ 134684 h 258166"/>
              <a:gd name="connsiteX12" fmla="*/ 33072 w 242430"/>
              <a:gd name="connsiteY12" fmla="*/ 92812 h 258166"/>
              <a:gd name="connsiteX13" fmla="*/ 117081 w 242430"/>
              <a:gd name="connsiteY13" fmla="*/ 90678 h 258166"/>
              <a:gd name="connsiteX14" fmla="*/ 119216 w 242430"/>
              <a:gd name="connsiteY14" fmla="*/ 84810 h 258166"/>
              <a:gd name="connsiteX15" fmla="*/ 117616 w 242430"/>
              <a:gd name="connsiteY15" fmla="*/ 82410 h 258166"/>
              <a:gd name="connsiteX16" fmla="*/ 113615 w 242430"/>
              <a:gd name="connsiteY16" fmla="*/ 80010 h 258166"/>
              <a:gd name="connsiteX17" fmla="*/ 118148 w 242430"/>
              <a:gd name="connsiteY17" fmla="*/ 40805 h 258166"/>
              <a:gd name="connsiteX18" fmla="*/ 121083 w 242430"/>
              <a:gd name="connsiteY18" fmla="*/ 34404 h 258166"/>
              <a:gd name="connsiteX19" fmla="*/ 120549 w 242430"/>
              <a:gd name="connsiteY19" fmla="*/ 30937 h 258166"/>
              <a:gd name="connsiteX20" fmla="*/ 111215 w 242430"/>
              <a:gd name="connsiteY20" fmla="*/ 25070 h 258166"/>
              <a:gd name="connsiteX21" fmla="*/ 106947 w 242430"/>
              <a:gd name="connsiteY21" fmla="*/ 25070 h 258166"/>
              <a:gd name="connsiteX22" fmla="*/ 99747 w 242430"/>
              <a:gd name="connsiteY22" fmla="*/ 29070 h 258166"/>
              <a:gd name="connsiteX23" fmla="*/ 27203 w 242430"/>
              <a:gd name="connsiteY23" fmla="*/ 30671 h 258166"/>
              <a:gd name="connsiteX24" fmla="*/ 5868 w 242430"/>
              <a:gd name="connsiteY24" fmla="*/ 28804 h 258166"/>
              <a:gd name="connsiteX25" fmla="*/ 4001 w 242430"/>
              <a:gd name="connsiteY25" fmla="*/ 32271 h 258166"/>
              <a:gd name="connsiteX26" fmla="*/ 4801 w 242430"/>
              <a:gd name="connsiteY26" fmla="*/ 34404 h 258166"/>
              <a:gd name="connsiteX27" fmla="*/ 24003 w 242430"/>
              <a:gd name="connsiteY27" fmla="*/ 45072 h 258166"/>
              <a:gd name="connsiteX28" fmla="*/ 43205 w 242430"/>
              <a:gd name="connsiteY28" fmla="*/ 41072 h 258166"/>
              <a:gd name="connsiteX29" fmla="*/ 99747 w 242430"/>
              <a:gd name="connsiteY29" fmla="*/ 39472 h 258166"/>
              <a:gd name="connsiteX30" fmla="*/ 99747 w 242430"/>
              <a:gd name="connsiteY30" fmla="*/ 79743 h 258166"/>
              <a:gd name="connsiteX31" fmla="*/ 95479 w 242430"/>
              <a:gd name="connsiteY31" fmla="*/ 80810 h 258166"/>
              <a:gd name="connsiteX32" fmla="*/ 33338 w 242430"/>
              <a:gd name="connsiteY32" fmla="*/ 82677 h 258166"/>
              <a:gd name="connsiteX33" fmla="*/ 3735 w 242430"/>
              <a:gd name="connsiteY33" fmla="*/ 81610 h 258166"/>
              <a:gd name="connsiteX34" fmla="*/ 800 w 242430"/>
              <a:gd name="connsiteY34" fmla="*/ 82944 h 258166"/>
              <a:gd name="connsiteX35" fmla="*/ 0 w 242430"/>
              <a:gd name="connsiteY35" fmla="*/ 88011 h 258166"/>
              <a:gd name="connsiteX36" fmla="*/ 16002 w 242430"/>
              <a:gd name="connsiteY36" fmla="*/ 94412 h 258166"/>
              <a:gd name="connsiteX37" fmla="*/ 16002 w 242430"/>
              <a:gd name="connsiteY37" fmla="*/ 129616 h 258166"/>
              <a:gd name="connsiteX38" fmla="*/ 17069 w 242430"/>
              <a:gd name="connsiteY38" fmla="*/ 141351 h 258166"/>
              <a:gd name="connsiteX39" fmla="*/ 32004 w 242430"/>
              <a:gd name="connsiteY39" fmla="*/ 153086 h 258166"/>
              <a:gd name="connsiteX40" fmla="*/ 40272 w 242430"/>
              <a:gd name="connsiteY40" fmla="*/ 152819 h 258166"/>
              <a:gd name="connsiteX41" fmla="*/ 170955 w 242430"/>
              <a:gd name="connsiteY41" fmla="*/ 128816 h 258166"/>
              <a:gd name="connsiteX42" fmla="*/ 172022 w 242430"/>
              <a:gd name="connsiteY42" fmla="*/ 163487 h 258166"/>
              <a:gd name="connsiteX43" fmla="*/ 181890 w 242430"/>
              <a:gd name="connsiteY43" fmla="*/ 163487 h 258166"/>
              <a:gd name="connsiteX44" fmla="*/ 187224 w 242430"/>
              <a:gd name="connsiteY44" fmla="*/ 121348 h 258166"/>
              <a:gd name="connsiteX45" fmla="*/ 187224 w 242430"/>
              <a:gd name="connsiteY45" fmla="*/ 93879 h 258166"/>
              <a:gd name="connsiteX46" fmla="*/ 234697 w 242430"/>
              <a:gd name="connsiteY46" fmla="*/ 93079 h 258166"/>
              <a:gd name="connsiteX47" fmla="*/ 239230 w 242430"/>
              <a:gd name="connsiteY47" fmla="*/ 92012 h 258166"/>
              <a:gd name="connsiteX48" fmla="*/ 242430 w 242430"/>
              <a:gd name="connsiteY48" fmla="*/ 83478 h 258166"/>
              <a:gd name="connsiteX49" fmla="*/ 238964 w 242430"/>
              <a:gd name="connsiteY49" fmla="*/ 79477 h 258166"/>
              <a:gd name="connsiteX50" fmla="*/ 215494 w 242430"/>
              <a:gd name="connsiteY50" fmla="*/ 78143 h 258166"/>
              <a:gd name="connsiteX52" fmla="*/ 170689 w 242430"/>
              <a:gd name="connsiteY52" fmla="*/ 174422 h 258166"/>
              <a:gd name="connsiteX53" fmla="*/ 62942 w 242430"/>
              <a:gd name="connsiteY53" fmla="*/ 177089 h 258166"/>
              <a:gd name="connsiteX54" fmla="*/ 37872 w 242430"/>
              <a:gd name="connsiteY54" fmla="*/ 174689 h 258166"/>
              <a:gd name="connsiteX55" fmla="*/ 36272 w 242430"/>
              <a:gd name="connsiteY55" fmla="*/ 178156 h 258166"/>
              <a:gd name="connsiteX56" fmla="*/ 37072 w 242430"/>
              <a:gd name="connsiteY56" fmla="*/ 180556 h 258166"/>
              <a:gd name="connsiteX57" fmla="*/ 59207 w 242430"/>
              <a:gd name="connsiteY57" fmla="*/ 192025 h 258166"/>
              <a:gd name="connsiteX58" fmla="*/ 82410 w 242430"/>
              <a:gd name="connsiteY58" fmla="*/ 187490 h 258166"/>
              <a:gd name="connsiteX59" fmla="*/ 170689 w 242430"/>
              <a:gd name="connsiteY59" fmla="*/ 185890 h 258166"/>
              <a:gd name="connsiteX60" fmla="*/ 170689 w 242430"/>
              <a:gd name="connsiteY60" fmla="*/ 224828 h 258166"/>
              <a:gd name="connsiteX61" fmla="*/ 172022 w 242430"/>
              <a:gd name="connsiteY61" fmla="*/ 258166 h 258166"/>
              <a:gd name="connsiteX62" fmla="*/ 182423 w 242430"/>
              <a:gd name="connsiteY62" fmla="*/ 258166 h 258166"/>
              <a:gd name="connsiteX63" fmla="*/ 186956 w 242430"/>
              <a:gd name="connsiteY63" fmla="*/ 220828 h 258166"/>
              <a:gd name="connsiteX64" fmla="*/ 187491 w 242430"/>
              <a:gd name="connsiteY64" fmla="*/ 187490 h 258166"/>
              <a:gd name="connsiteX65" fmla="*/ 190691 w 242430"/>
              <a:gd name="connsiteY65" fmla="*/ 180022 h 258166"/>
              <a:gd name="connsiteX66" fmla="*/ 190157 w 242430"/>
              <a:gd name="connsiteY66" fmla="*/ 176823 h 258166"/>
              <a:gd name="connsiteX67" fmla="*/ 181356 w 242430"/>
              <a:gd name="connsiteY67" fmla="*/ 171221 h 258166"/>
              <a:gd name="connsiteX68" fmla="*/ 177355 w 242430"/>
              <a:gd name="connsiteY68" fmla="*/ 171221 h 2581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</a:cxnLst>
            <a:rect l="l" t="t" r="r" b="b"/>
            <a:pathLst>
              <a:path w="242430" h="258166">
                <a:moveTo>
                  <a:pt x="206959" y="82944"/>
                </a:moveTo>
                <a:lnTo>
                  <a:pt x="187224" y="83744"/>
                </a:lnTo>
                <a:lnTo>
                  <a:pt x="187224" y="25070"/>
                </a:lnTo>
                <a:lnTo>
                  <a:pt x="187758" y="11468"/>
                </a:lnTo>
                <a:cubicBezTo>
                  <a:pt x="187758" y="9068"/>
                  <a:pt x="186956" y="7201"/>
                  <a:pt x="184823" y="6400"/>
                </a:cubicBezTo>
                <a:cubicBezTo>
                  <a:pt x="177622" y="3734"/>
                  <a:pt x="161621" y="267"/>
                  <a:pt x="152553" y="0"/>
                </a:cubicBezTo>
                <a:cubicBezTo>
                  <a:pt x="150685" y="0"/>
                  <a:pt x="150154" y="267"/>
                  <a:pt x="149885" y="1334"/>
                </a:cubicBezTo>
                <a:lnTo>
                  <a:pt x="148019" y="7201"/>
                </a:lnTo>
                <a:cubicBezTo>
                  <a:pt x="157620" y="10135"/>
                  <a:pt x="165888" y="14669"/>
                  <a:pt x="170955" y="20269"/>
                </a:cubicBezTo>
                <a:lnTo>
                  <a:pt x="170955" y="119749"/>
                </a:lnTo>
                <a:cubicBezTo>
                  <a:pt x="133350" y="130683"/>
                  <a:pt x="72810" y="138418"/>
                  <a:pt x="37605" y="138950"/>
                </a:cubicBezTo>
                <a:cubicBezTo>
                  <a:pt x="34137" y="138950"/>
                  <a:pt x="33072" y="137617"/>
                  <a:pt x="33072" y="134684"/>
                </a:cubicBezTo>
                <a:lnTo>
                  <a:pt x="33072" y="92812"/>
                </a:lnTo>
                <a:lnTo>
                  <a:pt x="117081" y="90678"/>
                </a:lnTo>
                <a:cubicBezTo>
                  <a:pt x="117881" y="89878"/>
                  <a:pt x="119216" y="87211"/>
                  <a:pt x="119216" y="84810"/>
                </a:cubicBezTo>
                <a:cubicBezTo>
                  <a:pt x="119216" y="84010"/>
                  <a:pt x="118681" y="83210"/>
                  <a:pt x="117616" y="82410"/>
                </a:cubicBezTo>
                <a:lnTo>
                  <a:pt x="113615" y="80010"/>
                </a:lnTo>
                <a:cubicBezTo>
                  <a:pt x="115748" y="70942"/>
                  <a:pt x="117881" y="51473"/>
                  <a:pt x="118148" y="40805"/>
                </a:cubicBezTo>
                <a:lnTo>
                  <a:pt x="121083" y="34404"/>
                </a:lnTo>
                <a:cubicBezTo>
                  <a:pt x="121616" y="33071"/>
                  <a:pt x="121616" y="32003"/>
                  <a:pt x="120549" y="30937"/>
                </a:cubicBezTo>
                <a:cubicBezTo>
                  <a:pt x="118681" y="29604"/>
                  <a:pt x="113880" y="26404"/>
                  <a:pt x="111215" y="25070"/>
                </a:cubicBezTo>
                <a:cubicBezTo>
                  <a:pt x="110147" y="24536"/>
                  <a:pt x="108014" y="24536"/>
                  <a:pt x="106947" y="25070"/>
                </a:cubicBezTo>
                <a:lnTo>
                  <a:pt x="99747" y="29070"/>
                </a:lnTo>
                <a:cubicBezTo>
                  <a:pt x="86412" y="29870"/>
                  <a:pt x="37605" y="30671"/>
                  <a:pt x="27203" y="30671"/>
                </a:cubicBezTo>
                <a:cubicBezTo>
                  <a:pt x="21070" y="30671"/>
                  <a:pt x="12002" y="30137"/>
                  <a:pt x="5868" y="28804"/>
                </a:cubicBezTo>
                <a:lnTo>
                  <a:pt x="4001" y="32271"/>
                </a:lnTo>
                <a:cubicBezTo>
                  <a:pt x="3735" y="32804"/>
                  <a:pt x="3735" y="33604"/>
                  <a:pt x="4801" y="34404"/>
                </a:cubicBezTo>
                <a:cubicBezTo>
                  <a:pt x="10134" y="38405"/>
                  <a:pt x="17069" y="42406"/>
                  <a:pt x="24003" y="45072"/>
                </a:cubicBezTo>
                <a:cubicBezTo>
                  <a:pt x="29871" y="43206"/>
                  <a:pt x="38405" y="41339"/>
                  <a:pt x="43205" y="41072"/>
                </a:cubicBezTo>
                <a:cubicBezTo>
                  <a:pt x="50673" y="40539"/>
                  <a:pt x="88278" y="39472"/>
                  <a:pt x="99747" y="39472"/>
                </a:cubicBezTo>
                <a:cubicBezTo>
                  <a:pt x="100279" y="47472"/>
                  <a:pt x="100279" y="70676"/>
                  <a:pt x="99747" y="79743"/>
                </a:cubicBezTo>
                <a:lnTo>
                  <a:pt x="95479" y="80810"/>
                </a:lnTo>
                <a:cubicBezTo>
                  <a:pt x="86944" y="81610"/>
                  <a:pt x="48006" y="82410"/>
                  <a:pt x="33338" y="82677"/>
                </a:cubicBezTo>
                <a:cubicBezTo>
                  <a:pt x="26403" y="81877"/>
                  <a:pt x="10402" y="81610"/>
                  <a:pt x="3735" y="81610"/>
                </a:cubicBezTo>
                <a:cubicBezTo>
                  <a:pt x="1868" y="81610"/>
                  <a:pt x="1067" y="82144"/>
                  <a:pt x="800" y="82944"/>
                </a:cubicBezTo>
                <a:lnTo>
                  <a:pt x="0" y="88011"/>
                </a:lnTo>
                <a:cubicBezTo>
                  <a:pt x="6135" y="89078"/>
                  <a:pt x="12002" y="91478"/>
                  <a:pt x="16002" y="94412"/>
                </a:cubicBezTo>
                <a:lnTo>
                  <a:pt x="16002" y="129616"/>
                </a:lnTo>
                <a:cubicBezTo>
                  <a:pt x="16002" y="134951"/>
                  <a:pt x="16269" y="138950"/>
                  <a:pt x="17069" y="141351"/>
                </a:cubicBezTo>
                <a:cubicBezTo>
                  <a:pt x="19469" y="148552"/>
                  <a:pt x="24536" y="153086"/>
                  <a:pt x="32004" y="153086"/>
                </a:cubicBezTo>
                <a:cubicBezTo>
                  <a:pt x="34404" y="153086"/>
                  <a:pt x="37605" y="153086"/>
                  <a:pt x="40272" y="152819"/>
                </a:cubicBezTo>
                <a:cubicBezTo>
                  <a:pt x="77343" y="150153"/>
                  <a:pt x="131483" y="141084"/>
                  <a:pt x="170955" y="128816"/>
                </a:cubicBezTo>
                <a:cubicBezTo>
                  <a:pt x="170955" y="138950"/>
                  <a:pt x="170955" y="155219"/>
                  <a:pt x="172022" y="163487"/>
                </a:cubicBezTo>
                <a:lnTo>
                  <a:pt x="181890" y="163487"/>
                </a:lnTo>
                <a:cubicBezTo>
                  <a:pt x="185356" y="153886"/>
                  <a:pt x="187224" y="137884"/>
                  <a:pt x="187224" y="121348"/>
                </a:cubicBezTo>
                <a:lnTo>
                  <a:pt x="187224" y="93879"/>
                </a:lnTo>
                <a:lnTo>
                  <a:pt x="234697" y="93079"/>
                </a:lnTo>
                <a:cubicBezTo>
                  <a:pt x="236031" y="93079"/>
                  <a:pt x="237897" y="92812"/>
                  <a:pt x="239230" y="92012"/>
                </a:cubicBezTo>
                <a:cubicBezTo>
                  <a:pt x="240830" y="91211"/>
                  <a:pt x="242430" y="88011"/>
                  <a:pt x="242430" y="83478"/>
                </a:cubicBezTo>
                <a:cubicBezTo>
                  <a:pt x="242430" y="81610"/>
                  <a:pt x="240830" y="80010"/>
                  <a:pt x="238964" y="79477"/>
                </a:cubicBezTo>
                <a:cubicBezTo>
                  <a:pt x="233897" y="78410"/>
                  <a:pt x="223228" y="77877"/>
                  <a:pt x="215494" y="78143"/>
                </a:cubicBezTo>
                <a:moveTo>
                  <a:pt x="170689" y="174422"/>
                </a:moveTo>
                <a:cubicBezTo>
                  <a:pt x="153353" y="175756"/>
                  <a:pt x="75476" y="177089"/>
                  <a:pt x="62942" y="177089"/>
                </a:cubicBezTo>
                <a:cubicBezTo>
                  <a:pt x="55741" y="177089"/>
                  <a:pt x="45340" y="176288"/>
                  <a:pt x="37872" y="174689"/>
                </a:cubicBezTo>
                <a:lnTo>
                  <a:pt x="36272" y="178156"/>
                </a:lnTo>
                <a:cubicBezTo>
                  <a:pt x="35737" y="178956"/>
                  <a:pt x="36006" y="180022"/>
                  <a:pt x="37072" y="180556"/>
                </a:cubicBezTo>
                <a:cubicBezTo>
                  <a:pt x="42938" y="185090"/>
                  <a:pt x="51206" y="189357"/>
                  <a:pt x="59207" y="192025"/>
                </a:cubicBezTo>
                <a:cubicBezTo>
                  <a:pt x="65075" y="189891"/>
                  <a:pt x="76276" y="187757"/>
                  <a:pt x="82410" y="187490"/>
                </a:cubicBezTo>
                <a:cubicBezTo>
                  <a:pt x="93611" y="186690"/>
                  <a:pt x="150954" y="185890"/>
                  <a:pt x="170689" y="185890"/>
                </a:cubicBezTo>
                <a:lnTo>
                  <a:pt x="170689" y="224828"/>
                </a:lnTo>
                <a:cubicBezTo>
                  <a:pt x="170689" y="233897"/>
                  <a:pt x="171222" y="249365"/>
                  <a:pt x="172022" y="258166"/>
                </a:cubicBezTo>
                <a:lnTo>
                  <a:pt x="182423" y="258166"/>
                </a:lnTo>
                <a:cubicBezTo>
                  <a:pt x="185091" y="248565"/>
                  <a:pt x="186956" y="231496"/>
                  <a:pt x="186956" y="220828"/>
                </a:cubicBezTo>
                <a:lnTo>
                  <a:pt x="187491" y="187490"/>
                </a:lnTo>
                <a:lnTo>
                  <a:pt x="190691" y="180022"/>
                </a:lnTo>
                <a:cubicBezTo>
                  <a:pt x="191224" y="178956"/>
                  <a:pt x="191224" y="177889"/>
                  <a:pt x="190157" y="176823"/>
                </a:cubicBezTo>
                <a:cubicBezTo>
                  <a:pt x="188557" y="175489"/>
                  <a:pt x="183756" y="172555"/>
                  <a:pt x="181356" y="171221"/>
                </a:cubicBezTo>
                <a:cubicBezTo>
                  <a:pt x="180290" y="170688"/>
                  <a:pt x="178422" y="170688"/>
                  <a:pt x="177355" y="17122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3" name="Freeform 293"/>
          <p:cNvSpPr/>
          <p:nvPr/>
        </p:nvSpPr>
        <p:spPr>
          <a:xfrm>
            <a:off x="14890459" y="8402778"/>
            <a:ext cx="249098" cy="255765"/>
          </a:xfrm>
          <a:custGeom>
            <a:avLst/>
            <a:gdLst>
              <a:gd name="connsiteX0" fmla="*/ 114415 w 249098"/>
              <a:gd name="connsiteY0" fmla="*/ 135484 h 255765"/>
              <a:gd name="connsiteX1" fmla="*/ 79744 w 249098"/>
              <a:gd name="connsiteY1" fmla="*/ 99213 h 255765"/>
              <a:gd name="connsiteX2" fmla="*/ 96813 w 249098"/>
              <a:gd name="connsiteY2" fmla="*/ 55207 h 255765"/>
              <a:gd name="connsiteX3" fmla="*/ 97346 w 249098"/>
              <a:gd name="connsiteY3" fmla="*/ 49873 h 255765"/>
              <a:gd name="connsiteX4" fmla="*/ 94679 w 249098"/>
              <a:gd name="connsiteY4" fmla="*/ 44806 h 255765"/>
              <a:gd name="connsiteX5" fmla="*/ 66675 w 249098"/>
              <a:gd name="connsiteY5" fmla="*/ 34137 h 255765"/>
              <a:gd name="connsiteX6" fmla="*/ 63742 w 249098"/>
              <a:gd name="connsiteY6" fmla="*/ 34938 h 255765"/>
              <a:gd name="connsiteX7" fmla="*/ 61075 w 249098"/>
              <a:gd name="connsiteY7" fmla="*/ 40005 h 255765"/>
              <a:gd name="connsiteX8" fmla="*/ 77344 w 249098"/>
              <a:gd name="connsiteY8" fmla="*/ 54940 h 255765"/>
              <a:gd name="connsiteX9" fmla="*/ 1067 w 249098"/>
              <a:gd name="connsiteY9" fmla="*/ 176823 h 255765"/>
              <a:gd name="connsiteX10" fmla="*/ 533 w 249098"/>
              <a:gd name="connsiteY10" fmla="*/ 179222 h 255765"/>
              <a:gd name="connsiteX11" fmla="*/ 3201 w 249098"/>
              <a:gd name="connsiteY11" fmla="*/ 181622 h 255765"/>
              <a:gd name="connsiteX12" fmla="*/ 5868 w 249098"/>
              <a:gd name="connsiteY12" fmla="*/ 181622 h 255765"/>
              <a:gd name="connsiteX13" fmla="*/ 73609 w 249098"/>
              <a:gd name="connsiteY13" fmla="*/ 109881 h 255765"/>
              <a:gd name="connsiteX14" fmla="*/ 126684 w 249098"/>
              <a:gd name="connsiteY14" fmla="*/ 169088 h 255765"/>
              <a:gd name="connsiteX15" fmla="*/ 132550 w 249098"/>
              <a:gd name="connsiteY15" fmla="*/ 174155 h 255765"/>
              <a:gd name="connsiteX16" fmla="*/ 141084 w 249098"/>
              <a:gd name="connsiteY16" fmla="*/ 170955 h 255765"/>
              <a:gd name="connsiteX17" fmla="*/ 139753 w 249098"/>
              <a:gd name="connsiteY17" fmla="*/ 163220 h 255765"/>
              <a:gd name="connsiteX18" fmla="*/ 127217 w 249098"/>
              <a:gd name="connsiteY18" fmla="*/ 142151 h 255765"/>
              <a:gd name="connsiteX20" fmla="*/ 213627 w 249098"/>
              <a:gd name="connsiteY20" fmla="*/ 110148 h 255765"/>
              <a:gd name="connsiteX21" fmla="*/ 193892 w 249098"/>
              <a:gd name="connsiteY21" fmla="*/ 110947 h 255765"/>
              <a:gd name="connsiteX22" fmla="*/ 193892 w 249098"/>
              <a:gd name="connsiteY22" fmla="*/ 25070 h 255765"/>
              <a:gd name="connsiteX23" fmla="*/ 194425 w 249098"/>
              <a:gd name="connsiteY23" fmla="*/ 11468 h 255765"/>
              <a:gd name="connsiteX24" fmla="*/ 191491 w 249098"/>
              <a:gd name="connsiteY24" fmla="*/ 6400 h 255765"/>
              <a:gd name="connsiteX25" fmla="*/ 159221 w 249098"/>
              <a:gd name="connsiteY25" fmla="*/ 0 h 255765"/>
              <a:gd name="connsiteX26" fmla="*/ 156287 w 249098"/>
              <a:gd name="connsiteY26" fmla="*/ 1334 h 255765"/>
              <a:gd name="connsiteX27" fmla="*/ 154687 w 249098"/>
              <a:gd name="connsiteY27" fmla="*/ 6934 h 255765"/>
              <a:gd name="connsiteX28" fmla="*/ 177623 w 249098"/>
              <a:gd name="connsiteY28" fmla="*/ 20269 h 255765"/>
              <a:gd name="connsiteX29" fmla="*/ 177623 w 249098"/>
              <a:gd name="connsiteY29" fmla="*/ 209093 h 255765"/>
              <a:gd name="connsiteX30" fmla="*/ 178690 w 249098"/>
              <a:gd name="connsiteY30" fmla="*/ 255765 h 255765"/>
              <a:gd name="connsiteX31" fmla="*/ 188291 w 249098"/>
              <a:gd name="connsiteY31" fmla="*/ 255765 h 255765"/>
              <a:gd name="connsiteX32" fmla="*/ 193892 w 249098"/>
              <a:gd name="connsiteY32" fmla="*/ 202959 h 255765"/>
              <a:gd name="connsiteX33" fmla="*/ 193892 w 249098"/>
              <a:gd name="connsiteY33" fmla="*/ 120815 h 255765"/>
              <a:gd name="connsiteX34" fmla="*/ 241365 w 249098"/>
              <a:gd name="connsiteY34" fmla="*/ 120282 h 255765"/>
              <a:gd name="connsiteX35" fmla="*/ 245898 w 249098"/>
              <a:gd name="connsiteY35" fmla="*/ 119215 h 255765"/>
              <a:gd name="connsiteX36" fmla="*/ 249098 w 249098"/>
              <a:gd name="connsiteY36" fmla="*/ 110681 h 255765"/>
              <a:gd name="connsiteX37" fmla="*/ 245632 w 249098"/>
              <a:gd name="connsiteY37" fmla="*/ 106680 h 255765"/>
              <a:gd name="connsiteX38" fmla="*/ 222162 w 249098"/>
              <a:gd name="connsiteY38" fmla="*/ 105346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9098" h="255765">
                <a:moveTo>
                  <a:pt x="114415" y="135484"/>
                </a:moveTo>
                <a:lnTo>
                  <a:pt x="79744" y="99213"/>
                </a:lnTo>
                <a:cubicBezTo>
                  <a:pt x="87745" y="84544"/>
                  <a:pt x="93611" y="69609"/>
                  <a:pt x="96813" y="55207"/>
                </a:cubicBezTo>
                <a:cubicBezTo>
                  <a:pt x="97079" y="53873"/>
                  <a:pt x="97346" y="51473"/>
                  <a:pt x="97346" y="49873"/>
                </a:cubicBezTo>
                <a:cubicBezTo>
                  <a:pt x="97346" y="47740"/>
                  <a:pt x="96546" y="45872"/>
                  <a:pt x="94679" y="44806"/>
                </a:cubicBezTo>
                <a:cubicBezTo>
                  <a:pt x="89612" y="41339"/>
                  <a:pt x="75743" y="36005"/>
                  <a:pt x="66675" y="34137"/>
                </a:cubicBezTo>
                <a:cubicBezTo>
                  <a:pt x="65342" y="33872"/>
                  <a:pt x="64542" y="34137"/>
                  <a:pt x="63742" y="34938"/>
                </a:cubicBezTo>
                <a:lnTo>
                  <a:pt x="61075" y="40005"/>
                </a:lnTo>
                <a:cubicBezTo>
                  <a:pt x="68008" y="44006"/>
                  <a:pt x="74943" y="50140"/>
                  <a:pt x="77344" y="54940"/>
                </a:cubicBezTo>
                <a:cubicBezTo>
                  <a:pt x="68276" y="93612"/>
                  <a:pt x="39472" y="140284"/>
                  <a:pt x="1067" y="176823"/>
                </a:cubicBezTo>
                <a:cubicBezTo>
                  <a:pt x="0" y="178156"/>
                  <a:pt x="0" y="178689"/>
                  <a:pt x="533" y="179222"/>
                </a:cubicBezTo>
                <a:lnTo>
                  <a:pt x="3201" y="181622"/>
                </a:lnTo>
                <a:cubicBezTo>
                  <a:pt x="4001" y="182156"/>
                  <a:pt x="5068" y="182156"/>
                  <a:pt x="5868" y="181622"/>
                </a:cubicBezTo>
                <a:cubicBezTo>
                  <a:pt x="34404" y="160287"/>
                  <a:pt x="57341" y="135484"/>
                  <a:pt x="73609" y="109881"/>
                </a:cubicBezTo>
                <a:lnTo>
                  <a:pt x="126684" y="169088"/>
                </a:lnTo>
                <a:cubicBezTo>
                  <a:pt x="128550" y="171221"/>
                  <a:pt x="130950" y="173889"/>
                  <a:pt x="132550" y="174155"/>
                </a:cubicBezTo>
                <a:cubicBezTo>
                  <a:pt x="135217" y="175222"/>
                  <a:pt x="139485" y="173889"/>
                  <a:pt x="141084" y="170955"/>
                </a:cubicBezTo>
                <a:cubicBezTo>
                  <a:pt x="141618" y="169088"/>
                  <a:pt x="141353" y="166688"/>
                  <a:pt x="139753" y="163220"/>
                </a:cubicBezTo>
                <a:cubicBezTo>
                  <a:pt x="137351" y="157886"/>
                  <a:pt x="131750" y="148552"/>
                  <a:pt x="127217" y="142151"/>
                </a:cubicBezTo>
                <a:moveTo>
                  <a:pt x="213627" y="110148"/>
                </a:moveTo>
                <a:lnTo>
                  <a:pt x="193892" y="110947"/>
                </a:lnTo>
                <a:lnTo>
                  <a:pt x="193892" y="25070"/>
                </a:lnTo>
                <a:lnTo>
                  <a:pt x="194425" y="11468"/>
                </a:lnTo>
                <a:cubicBezTo>
                  <a:pt x="194425" y="9068"/>
                  <a:pt x="193624" y="7201"/>
                  <a:pt x="191491" y="6400"/>
                </a:cubicBezTo>
                <a:cubicBezTo>
                  <a:pt x="184290" y="3734"/>
                  <a:pt x="168289" y="267"/>
                  <a:pt x="159221" y="0"/>
                </a:cubicBezTo>
                <a:cubicBezTo>
                  <a:pt x="157353" y="0"/>
                  <a:pt x="156553" y="267"/>
                  <a:pt x="156287" y="1334"/>
                </a:cubicBezTo>
                <a:lnTo>
                  <a:pt x="154687" y="6934"/>
                </a:lnTo>
                <a:cubicBezTo>
                  <a:pt x="164021" y="10135"/>
                  <a:pt x="172555" y="14669"/>
                  <a:pt x="177623" y="20269"/>
                </a:cubicBezTo>
                <a:lnTo>
                  <a:pt x="177623" y="209093"/>
                </a:lnTo>
                <a:cubicBezTo>
                  <a:pt x="177623" y="220561"/>
                  <a:pt x="177890" y="244297"/>
                  <a:pt x="178690" y="255765"/>
                </a:cubicBezTo>
                <a:lnTo>
                  <a:pt x="188291" y="255765"/>
                </a:lnTo>
                <a:cubicBezTo>
                  <a:pt x="191759" y="241097"/>
                  <a:pt x="193892" y="217894"/>
                  <a:pt x="193892" y="202959"/>
                </a:cubicBezTo>
                <a:lnTo>
                  <a:pt x="193892" y="120815"/>
                </a:lnTo>
                <a:lnTo>
                  <a:pt x="241365" y="120282"/>
                </a:lnTo>
                <a:cubicBezTo>
                  <a:pt x="242698" y="120282"/>
                  <a:pt x="244565" y="120015"/>
                  <a:pt x="245898" y="119215"/>
                </a:cubicBezTo>
                <a:cubicBezTo>
                  <a:pt x="247498" y="118148"/>
                  <a:pt x="249098" y="115215"/>
                  <a:pt x="249098" y="110681"/>
                </a:cubicBezTo>
                <a:cubicBezTo>
                  <a:pt x="249098" y="108814"/>
                  <a:pt x="247498" y="107214"/>
                  <a:pt x="245632" y="106680"/>
                </a:cubicBezTo>
                <a:cubicBezTo>
                  <a:pt x="240565" y="105613"/>
                  <a:pt x="229896" y="105080"/>
                  <a:pt x="222162" y="105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4" name="Freeform 294"/>
          <p:cNvSpPr/>
          <p:nvPr/>
        </p:nvSpPr>
        <p:spPr>
          <a:xfrm>
            <a:off x="15140090" y="8414246"/>
            <a:ext cx="244832" cy="246164"/>
          </a:xfrm>
          <a:custGeom>
            <a:avLst/>
            <a:gdLst>
              <a:gd name="connsiteX0" fmla="*/ 122149 w 244832"/>
              <a:gd name="connsiteY0" fmla="*/ 234429 h 246164"/>
              <a:gd name="connsiteX1" fmla="*/ 79211 w 244832"/>
              <a:gd name="connsiteY1" fmla="*/ 199225 h 246164"/>
              <a:gd name="connsiteX2" fmla="*/ 122149 w 244832"/>
              <a:gd name="connsiteY2" fmla="*/ 163754 h 246164"/>
              <a:gd name="connsiteX3" fmla="*/ 165088 w 244832"/>
              <a:gd name="connsiteY3" fmla="*/ 199225 h 246164"/>
              <a:gd name="connsiteX4" fmla="*/ 122149 w 244832"/>
              <a:gd name="connsiteY4" fmla="*/ 234429 h 246164"/>
              <a:gd name="connsiteX6" fmla="*/ 122149 w 244832"/>
              <a:gd name="connsiteY6" fmla="*/ 153353 h 246164"/>
              <a:gd name="connsiteX7" fmla="*/ 61875 w 244832"/>
              <a:gd name="connsiteY7" fmla="*/ 199225 h 246164"/>
              <a:gd name="connsiteX8" fmla="*/ 122149 w 244832"/>
              <a:gd name="connsiteY8" fmla="*/ 246164 h 246164"/>
              <a:gd name="connsiteX9" fmla="*/ 182423 w 244832"/>
              <a:gd name="connsiteY9" fmla="*/ 199225 h 246164"/>
              <a:gd name="connsiteX10" fmla="*/ 122149 w 244832"/>
              <a:gd name="connsiteY10" fmla="*/ 153353 h 246164"/>
              <a:gd name="connsiteX12" fmla="*/ 77611 w 244832"/>
              <a:gd name="connsiteY12" fmla="*/ 47739 h 246164"/>
              <a:gd name="connsiteX13" fmla="*/ 121882 w 244832"/>
              <a:gd name="connsiteY13" fmla="*/ 11201 h 246164"/>
              <a:gd name="connsiteX14" fmla="*/ 166154 w 244832"/>
              <a:gd name="connsiteY14" fmla="*/ 47739 h 246164"/>
              <a:gd name="connsiteX15" fmla="*/ 121882 w 244832"/>
              <a:gd name="connsiteY15" fmla="*/ 83477 h 246164"/>
              <a:gd name="connsiteX16" fmla="*/ 77611 w 244832"/>
              <a:gd name="connsiteY16" fmla="*/ 47739 h 246164"/>
              <a:gd name="connsiteX18" fmla="*/ 203226 w 244832"/>
              <a:gd name="connsiteY18" fmla="*/ 124816 h 246164"/>
              <a:gd name="connsiteX19" fmla="*/ 170954 w 244832"/>
              <a:gd name="connsiteY19" fmla="*/ 125616 h 246164"/>
              <a:gd name="connsiteX20" fmla="*/ 173355 w 244832"/>
              <a:gd name="connsiteY20" fmla="*/ 104013 h 246164"/>
              <a:gd name="connsiteX21" fmla="*/ 175490 w 244832"/>
              <a:gd name="connsiteY21" fmla="*/ 93878 h 246164"/>
              <a:gd name="connsiteX22" fmla="*/ 172822 w 244832"/>
              <a:gd name="connsiteY22" fmla="*/ 89878 h 246164"/>
              <a:gd name="connsiteX23" fmla="*/ 160021 w 244832"/>
              <a:gd name="connsiteY23" fmla="*/ 85344 h 246164"/>
              <a:gd name="connsiteX24" fmla="*/ 182956 w 244832"/>
              <a:gd name="connsiteY24" fmla="*/ 47739 h 246164"/>
              <a:gd name="connsiteX25" fmla="*/ 121882 w 244832"/>
              <a:gd name="connsiteY25" fmla="*/ 0 h 246164"/>
              <a:gd name="connsiteX26" fmla="*/ 60809 w 244832"/>
              <a:gd name="connsiteY26" fmla="*/ 47739 h 246164"/>
              <a:gd name="connsiteX27" fmla="*/ 121882 w 244832"/>
              <a:gd name="connsiteY27" fmla="*/ 94679 h 246164"/>
              <a:gd name="connsiteX28" fmla="*/ 148019 w 244832"/>
              <a:gd name="connsiteY28" fmla="*/ 90678 h 246164"/>
              <a:gd name="connsiteX29" fmla="*/ 157621 w 244832"/>
              <a:gd name="connsiteY29" fmla="*/ 99213 h 246164"/>
              <a:gd name="connsiteX30" fmla="*/ 156821 w 244832"/>
              <a:gd name="connsiteY30" fmla="*/ 125882 h 246164"/>
              <a:gd name="connsiteX31" fmla="*/ 95746 w 244832"/>
              <a:gd name="connsiteY31" fmla="*/ 126950 h 246164"/>
              <a:gd name="connsiteX32" fmla="*/ 95479 w 244832"/>
              <a:gd name="connsiteY32" fmla="*/ 108280 h 246164"/>
              <a:gd name="connsiteX33" fmla="*/ 95746 w 244832"/>
              <a:gd name="connsiteY33" fmla="*/ 97613 h 246164"/>
              <a:gd name="connsiteX34" fmla="*/ 93080 w 244832"/>
              <a:gd name="connsiteY34" fmla="*/ 93878 h 246164"/>
              <a:gd name="connsiteX35" fmla="*/ 68542 w 244832"/>
              <a:gd name="connsiteY35" fmla="*/ 90678 h 246164"/>
              <a:gd name="connsiteX36" fmla="*/ 65875 w 244832"/>
              <a:gd name="connsiteY36" fmla="*/ 91745 h 246164"/>
              <a:gd name="connsiteX37" fmla="*/ 64542 w 244832"/>
              <a:gd name="connsiteY37" fmla="*/ 97345 h 246164"/>
              <a:gd name="connsiteX38" fmla="*/ 79211 w 244832"/>
              <a:gd name="connsiteY38" fmla="*/ 105613 h 246164"/>
              <a:gd name="connsiteX39" fmla="*/ 80544 w 244832"/>
              <a:gd name="connsiteY39" fmla="*/ 127215 h 246164"/>
              <a:gd name="connsiteX40" fmla="*/ 30671 w 244832"/>
              <a:gd name="connsiteY40" fmla="*/ 127482 h 246164"/>
              <a:gd name="connsiteX41" fmla="*/ 2133 w 244832"/>
              <a:gd name="connsiteY41" fmla="*/ 124816 h 246164"/>
              <a:gd name="connsiteX42" fmla="*/ 267 w 244832"/>
              <a:gd name="connsiteY42" fmla="*/ 128282 h 246164"/>
              <a:gd name="connsiteX43" fmla="*/ 1067 w 244832"/>
              <a:gd name="connsiteY43" fmla="*/ 130416 h 246164"/>
              <a:gd name="connsiteX44" fmla="*/ 26405 w 244832"/>
              <a:gd name="connsiteY44" fmla="*/ 143484 h 246164"/>
              <a:gd name="connsiteX45" fmla="*/ 52273 w 244832"/>
              <a:gd name="connsiteY45" fmla="*/ 138150 h 246164"/>
              <a:gd name="connsiteX46" fmla="*/ 209361 w 244832"/>
              <a:gd name="connsiteY46" fmla="*/ 136017 h 246164"/>
              <a:gd name="connsiteX47" fmla="*/ 239497 w 244832"/>
              <a:gd name="connsiteY47" fmla="*/ 137351 h 246164"/>
              <a:gd name="connsiteX48" fmla="*/ 244832 w 244832"/>
              <a:gd name="connsiteY48" fmla="*/ 128550 h 246164"/>
              <a:gd name="connsiteX49" fmla="*/ 241365 w 244832"/>
              <a:gd name="connsiteY49" fmla="*/ 124549 h 246164"/>
              <a:gd name="connsiteX50" fmla="*/ 212561 w 244832"/>
              <a:gd name="connsiteY50" fmla="*/ 120815 h 2461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2" h="246164">
                <a:moveTo>
                  <a:pt x="122149" y="234429"/>
                </a:moveTo>
                <a:cubicBezTo>
                  <a:pt x="97079" y="234429"/>
                  <a:pt x="79211" y="221361"/>
                  <a:pt x="79211" y="199225"/>
                </a:cubicBezTo>
                <a:cubicBezTo>
                  <a:pt x="79211" y="176822"/>
                  <a:pt x="97079" y="163754"/>
                  <a:pt x="122149" y="163754"/>
                </a:cubicBezTo>
                <a:cubicBezTo>
                  <a:pt x="147219" y="163754"/>
                  <a:pt x="165088" y="176822"/>
                  <a:pt x="165088" y="199225"/>
                </a:cubicBezTo>
                <a:cubicBezTo>
                  <a:pt x="165088" y="221361"/>
                  <a:pt x="147219" y="234429"/>
                  <a:pt x="122149" y="234429"/>
                </a:cubicBezTo>
                <a:moveTo>
                  <a:pt x="122149" y="153353"/>
                </a:moveTo>
                <a:cubicBezTo>
                  <a:pt x="86678" y="153353"/>
                  <a:pt x="61875" y="171755"/>
                  <a:pt x="61875" y="199225"/>
                </a:cubicBezTo>
                <a:cubicBezTo>
                  <a:pt x="61875" y="227228"/>
                  <a:pt x="86678" y="246164"/>
                  <a:pt x="122149" y="246164"/>
                </a:cubicBezTo>
                <a:cubicBezTo>
                  <a:pt x="157621" y="246164"/>
                  <a:pt x="182423" y="227228"/>
                  <a:pt x="182423" y="199225"/>
                </a:cubicBezTo>
                <a:cubicBezTo>
                  <a:pt x="182423" y="171755"/>
                  <a:pt x="157621" y="153353"/>
                  <a:pt x="122149" y="153353"/>
                </a:cubicBezTo>
                <a:moveTo>
                  <a:pt x="77611" y="47739"/>
                </a:moveTo>
                <a:cubicBezTo>
                  <a:pt x="77611" y="24536"/>
                  <a:pt x="97346" y="11201"/>
                  <a:pt x="121882" y="11201"/>
                </a:cubicBezTo>
                <a:cubicBezTo>
                  <a:pt x="146419" y="11201"/>
                  <a:pt x="166154" y="24536"/>
                  <a:pt x="166154" y="47739"/>
                </a:cubicBezTo>
                <a:cubicBezTo>
                  <a:pt x="166154" y="70676"/>
                  <a:pt x="146419" y="83477"/>
                  <a:pt x="121882" y="83477"/>
                </a:cubicBezTo>
                <a:cubicBezTo>
                  <a:pt x="97346" y="83477"/>
                  <a:pt x="77611" y="70676"/>
                  <a:pt x="77611" y="47739"/>
                </a:cubicBezTo>
                <a:moveTo>
                  <a:pt x="203226" y="124816"/>
                </a:moveTo>
                <a:cubicBezTo>
                  <a:pt x="198692" y="125082"/>
                  <a:pt x="186691" y="125349"/>
                  <a:pt x="170954" y="125616"/>
                </a:cubicBezTo>
                <a:lnTo>
                  <a:pt x="173355" y="104013"/>
                </a:lnTo>
                <a:lnTo>
                  <a:pt x="175490" y="93878"/>
                </a:lnTo>
                <a:cubicBezTo>
                  <a:pt x="175755" y="92278"/>
                  <a:pt x="174955" y="91211"/>
                  <a:pt x="172822" y="89878"/>
                </a:cubicBezTo>
                <a:cubicBezTo>
                  <a:pt x="169622" y="88278"/>
                  <a:pt x="164821" y="86678"/>
                  <a:pt x="160021" y="85344"/>
                </a:cubicBezTo>
                <a:cubicBezTo>
                  <a:pt x="174155" y="77343"/>
                  <a:pt x="182956" y="64275"/>
                  <a:pt x="182956" y="47739"/>
                </a:cubicBezTo>
                <a:cubicBezTo>
                  <a:pt x="182956" y="18402"/>
                  <a:pt x="156553" y="0"/>
                  <a:pt x="121882" y="0"/>
                </a:cubicBezTo>
                <a:cubicBezTo>
                  <a:pt x="87210" y="0"/>
                  <a:pt x="60809" y="18402"/>
                  <a:pt x="60809" y="47739"/>
                </a:cubicBezTo>
                <a:cubicBezTo>
                  <a:pt x="60809" y="76276"/>
                  <a:pt x="87210" y="94679"/>
                  <a:pt x="121882" y="94679"/>
                </a:cubicBezTo>
                <a:cubicBezTo>
                  <a:pt x="131217" y="94679"/>
                  <a:pt x="140018" y="93345"/>
                  <a:pt x="148019" y="90678"/>
                </a:cubicBezTo>
                <a:cubicBezTo>
                  <a:pt x="152285" y="93345"/>
                  <a:pt x="155753" y="96279"/>
                  <a:pt x="157621" y="99213"/>
                </a:cubicBezTo>
                <a:lnTo>
                  <a:pt x="156821" y="125882"/>
                </a:lnTo>
                <a:cubicBezTo>
                  <a:pt x="138151" y="126416"/>
                  <a:pt x="116015" y="126682"/>
                  <a:pt x="95746" y="126950"/>
                </a:cubicBezTo>
                <a:lnTo>
                  <a:pt x="95479" y="108280"/>
                </a:lnTo>
                <a:lnTo>
                  <a:pt x="95746" y="97613"/>
                </a:lnTo>
                <a:cubicBezTo>
                  <a:pt x="95746" y="95479"/>
                  <a:pt x="94946" y="94412"/>
                  <a:pt x="93080" y="93878"/>
                </a:cubicBezTo>
                <a:cubicBezTo>
                  <a:pt x="87210" y="92011"/>
                  <a:pt x="76011" y="90678"/>
                  <a:pt x="68542" y="90678"/>
                </a:cubicBezTo>
                <a:cubicBezTo>
                  <a:pt x="66408" y="90678"/>
                  <a:pt x="65875" y="91211"/>
                  <a:pt x="65875" y="91745"/>
                </a:cubicBezTo>
                <a:lnTo>
                  <a:pt x="64542" y="97345"/>
                </a:lnTo>
                <a:cubicBezTo>
                  <a:pt x="70676" y="98946"/>
                  <a:pt x="76278" y="102146"/>
                  <a:pt x="79211" y="105613"/>
                </a:cubicBezTo>
                <a:lnTo>
                  <a:pt x="80544" y="127215"/>
                </a:lnTo>
                <a:cubicBezTo>
                  <a:pt x="56007" y="127482"/>
                  <a:pt x="36272" y="127482"/>
                  <a:pt x="30671" y="127482"/>
                </a:cubicBezTo>
                <a:cubicBezTo>
                  <a:pt x="22670" y="127482"/>
                  <a:pt x="10668" y="126416"/>
                  <a:pt x="2133" y="124816"/>
                </a:cubicBezTo>
                <a:lnTo>
                  <a:pt x="267" y="128282"/>
                </a:lnTo>
                <a:cubicBezTo>
                  <a:pt x="0" y="129083"/>
                  <a:pt x="267" y="129883"/>
                  <a:pt x="1067" y="130416"/>
                </a:cubicBezTo>
                <a:cubicBezTo>
                  <a:pt x="7468" y="135484"/>
                  <a:pt x="16802" y="140551"/>
                  <a:pt x="26405" y="143484"/>
                </a:cubicBezTo>
                <a:cubicBezTo>
                  <a:pt x="32538" y="141351"/>
                  <a:pt x="45607" y="138685"/>
                  <a:pt x="52273" y="138150"/>
                </a:cubicBezTo>
                <a:cubicBezTo>
                  <a:pt x="66142" y="137351"/>
                  <a:pt x="190691" y="135750"/>
                  <a:pt x="209361" y="136017"/>
                </a:cubicBezTo>
                <a:cubicBezTo>
                  <a:pt x="217360" y="136017"/>
                  <a:pt x="232563" y="136551"/>
                  <a:pt x="239497" y="137351"/>
                </a:cubicBezTo>
                <a:cubicBezTo>
                  <a:pt x="241897" y="136284"/>
                  <a:pt x="244832" y="132817"/>
                  <a:pt x="244832" y="128550"/>
                </a:cubicBezTo>
                <a:cubicBezTo>
                  <a:pt x="244832" y="126682"/>
                  <a:pt x="243498" y="125082"/>
                  <a:pt x="241365" y="124549"/>
                </a:cubicBezTo>
                <a:cubicBezTo>
                  <a:pt x="235496" y="122682"/>
                  <a:pt x="221895" y="121082"/>
                  <a:pt x="212561" y="12081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5" name="Freeform 295"/>
          <p:cNvSpPr/>
          <p:nvPr/>
        </p:nvSpPr>
        <p:spPr>
          <a:xfrm>
            <a:off x="15402790" y="8402778"/>
            <a:ext cx="199225" cy="254432"/>
          </a:xfrm>
          <a:custGeom>
            <a:avLst/>
            <a:gdLst>
              <a:gd name="connsiteX0" fmla="*/ 192291 w 199225"/>
              <a:gd name="connsiteY0" fmla="*/ 235229 h 254432"/>
              <a:gd name="connsiteX1" fmla="*/ 194690 w 199225"/>
              <a:gd name="connsiteY1" fmla="*/ 212560 h 254432"/>
              <a:gd name="connsiteX2" fmla="*/ 194690 w 199225"/>
              <a:gd name="connsiteY2" fmla="*/ 164821 h 254432"/>
              <a:gd name="connsiteX3" fmla="*/ 195490 w 199225"/>
              <a:gd name="connsiteY3" fmla="*/ 154686 h 254432"/>
              <a:gd name="connsiteX4" fmla="*/ 192824 w 199225"/>
              <a:gd name="connsiteY4" fmla="*/ 150953 h 254432"/>
              <a:gd name="connsiteX5" fmla="*/ 164554 w 199225"/>
              <a:gd name="connsiteY5" fmla="*/ 145618 h 254432"/>
              <a:gd name="connsiteX6" fmla="*/ 162153 w 199225"/>
              <a:gd name="connsiteY6" fmla="*/ 146685 h 254432"/>
              <a:gd name="connsiteX7" fmla="*/ 160020 w 199225"/>
              <a:gd name="connsiteY7" fmla="*/ 152553 h 254432"/>
              <a:gd name="connsiteX8" fmla="*/ 178155 w 199225"/>
              <a:gd name="connsiteY8" fmla="*/ 161887 h 254432"/>
              <a:gd name="connsiteX9" fmla="*/ 178155 w 199225"/>
              <a:gd name="connsiteY9" fmla="*/ 189624 h 254432"/>
              <a:gd name="connsiteX10" fmla="*/ 89878 w 199225"/>
              <a:gd name="connsiteY10" fmla="*/ 190157 h 254432"/>
              <a:gd name="connsiteX11" fmla="*/ 90145 w 199225"/>
              <a:gd name="connsiteY11" fmla="*/ 173355 h 254432"/>
              <a:gd name="connsiteX12" fmla="*/ 90410 w 199225"/>
              <a:gd name="connsiteY12" fmla="*/ 162954 h 254432"/>
              <a:gd name="connsiteX13" fmla="*/ 87743 w 199225"/>
              <a:gd name="connsiteY13" fmla="*/ 159220 h 254432"/>
              <a:gd name="connsiteX14" fmla="*/ 60809 w 199225"/>
              <a:gd name="connsiteY14" fmla="*/ 156019 h 254432"/>
              <a:gd name="connsiteX15" fmla="*/ 57872 w 199225"/>
              <a:gd name="connsiteY15" fmla="*/ 157087 h 254432"/>
              <a:gd name="connsiteX16" fmla="*/ 56273 w 199225"/>
              <a:gd name="connsiteY16" fmla="*/ 162954 h 254432"/>
              <a:gd name="connsiteX17" fmla="*/ 72808 w 199225"/>
              <a:gd name="connsiteY17" fmla="*/ 170955 h 254432"/>
              <a:gd name="connsiteX18" fmla="*/ 74676 w 199225"/>
              <a:gd name="connsiteY18" fmla="*/ 240830 h 254432"/>
              <a:gd name="connsiteX19" fmla="*/ 76543 w 199225"/>
              <a:gd name="connsiteY19" fmla="*/ 254432 h 254432"/>
              <a:gd name="connsiteX20" fmla="*/ 85077 w 199225"/>
              <a:gd name="connsiteY20" fmla="*/ 254432 h 254432"/>
              <a:gd name="connsiteX21" fmla="*/ 88810 w 199225"/>
              <a:gd name="connsiteY21" fmla="*/ 246431 h 254432"/>
              <a:gd name="connsiteX22" fmla="*/ 196824 w 199225"/>
              <a:gd name="connsiteY22" fmla="*/ 245897 h 254432"/>
              <a:gd name="connsiteX23" fmla="*/ 199225 w 199225"/>
              <a:gd name="connsiteY23" fmla="*/ 239497 h 254432"/>
              <a:gd name="connsiteX24" fmla="*/ 197092 w 199225"/>
              <a:gd name="connsiteY24" fmla="*/ 236830 h 254432"/>
              <a:gd name="connsiteX26" fmla="*/ 178155 w 199225"/>
              <a:gd name="connsiteY26" fmla="*/ 200025 h 254432"/>
              <a:gd name="connsiteX27" fmla="*/ 178155 w 199225"/>
              <a:gd name="connsiteY27" fmla="*/ 235496 h 254432"/>
              <a:gd name="connsiteX28" fmla="*/ 89610 w 199225"/>
              <a:gd name="connsiteY28" fmla="*/ 236030 h 254432"/>
              <a:gd name="connsiteX29" fmla="*/ 89878 w 199225"/>
              <a:gd name="connsiteY29" fmla="*/ 200559 h 254432"/>
              <a:gd name="connsiteX31" fmla="*/ 120548 w 199225"/>
              <a:gd name="connsiteY31" fmla="*/ 118949 h 254432"/>
              <a:gd name="connsiteX32" fmla="*/ 123482 w 199225"/>
              <a:gd name="connsiteY32" fmla="*/ 95212 h 254432"/>
              <a:gd name="connsiteX33" fmla="*/ 123747 w 199225"/>
              <a:gd name="connsiteY33" fmla="*/ 80543 h 254432"/>
              <a:gd name="connsiteX34" fmla="*/ 134950 w 199225"/>
              <a:gd name="connsiteY34" fmla="*/ 85344 h 254432"/>
              <a:gd name="connsiteX35" fmla="*/ 151752 w 199225"/>
              <a:gd name="connsiteY35" fmla="*/ 81077 h 254432"/>
              <a:gd name="connsiteX36" fmla="*/ 180290 w 199225"/>
              <a:gd name="connsiteY36" fmla="*/ 80277 h 254432"/>
              <a:gd name="connsiteX37" fmla="*/ 180290 w 199225"/>
              <a:gd name="connsiteY37" fmla="*/ 104813 h 254432"/>
              <a:gd name="connsiteX38" fmla="*/ 181355 w 199225"/>
              <a:gd name="connsiteY38" fmla="*/ 140818 h 254432"/>
              <a:gd name="connsiteX39" fmla="*/ 190957 w 199225"/>
              <a:gd name="connsiteY39" fmla="*/ 140818 h 254432"/>
              <a:gd name="connsiteX40" fmla="*/ 196559 w 199225"/>
              <a:gd name="connsiteY40" fmla="*/ 98946 h 254432"/>
              <a:gd name="connsiteX41" fmla="*/ 196559 w 199225"/>
              <a:gd name="connsiteY41" fmla="*/ 25070 h 254432"/>
              <a:gd name="connsiteX42" fmla="*/ 197092 w 199225"/>
              <a:gd name="connsiteY42" fmla="*/ 11468 h 254432"/>
              <a:gd name="connsiteX43" fmla="*/ 194159 w 199225"/>
              <a:gd name="connsiteY43" fmla="*/ 6400 h 254432"/>
              <a:gd name="connsiteX44" fmla="*/ 161886 w 199225"/>
              <a:gd name="connsiteY44" fmla="*/ 0 h 254432"/>
              <a:gd name="connsiteX45" fmla="*/ 158953 w 199225"/>
              <a:gd name="connsiteY45" fmla="*/ 1334 h 254432"/>
              <a:gd name="connsiteX46" fmla="*/ 157353 w 199225"/>
              <a:gd name="connsiteY46" fmla="*/ 7201 h 254432"/>
              <a:gd name="connsiteX47" fmla="*/ 180290 w 199225"/>
              <a:gd name="connsiteY47" fmla="*/ 20269 h 254432"/>
              <a:gd name="connsiteX48" fmla="*/ 180290 w 199225"/>
              <a:gd name="connsiteY48" fmla="*/ 70142 h 254432"/>
              <a:gd name="connsiteX49" fmla="*/ 137616 w 199225"/>
              <a:gd name="connsiteY49" fmla="*/ 71475 h 254432"/>
              <a:gd name="connsiteX50" fmla="*/ 123747 w 199225"/>
              <a:gd name="connsiteY50" fmla="*/ 71209 h 254432"/>
              <a:gd name="connsiteX51" fmla="*/ 124282 w 199225"/>
              <a:gd name="connsiteY51" fmla="*/ 35738 h 254432"/>
              <a:gd name="connsiteX52" fmla="*/ 124816 w 199225"/>
              <a:gd name="connsiteY52" fmla="*/ 25870 h 254432"/>
              <a:gd name="connsiteX53" fmla="*/ 122148 w 199225"/>
              <a:gd name="connsiteY53" fmla="*/ 21869 h 254432"/>
              <a:gd name="connsiteX54" fmla="*/ 96011 w 199225"/>
              <a:gd name="connsiteY54" fmla="*/ 16535 h 254432"/>
              <a:gd name="connsiteX55" fmla="*/ 93345 w 199225"/>
              <a:gd name="connsiteY55" fmla="*/ 17603 h 254432"/>
              <a:gd name="connsiteX56" fmla="*/ 91478 w 199225"/>
              <a:gd name="connsiteY56" fmla="*/ 23203 h 254432"/>
              <a:gd name="connsiteX57" fmla="*/ 107479 w 199225"/>
              <a:gd name="connsiteY57" fmla="*/ 33604 h 254432"/>
              <a:gd name="connsiteX58" fmla="*/ 107479 w 199225"/>
              <a:gd name="connsiteY58" fmla="*/ 66408 h 254432"/>
              <a:gd name="connsiteX59" fmla="*/ 33871 w 199225"/>
              <a:gd name="connsiteY59" fmla="*/ 67209 h 254432"/>
              <a:gd name="connsiteX60" fmla="*/ 34137 w 199225"/>
              <a:gd name="connsiteY60" fmla="*/ 47740 h 254432"/>
              <a:gd name="connsiteX61" fmla="*/ 34404 w 199225"/>
              <a:gd name="connsiteY61" fmla="*/ 36805 h 254432"/>
              <a:gd name="connsiteX62" fmla="*/ 31738 w 199225"/>
              <a:gd name="connsiteY62" fmla="*/ 33071 h 254432"/>
              <a:gd name="connsiteX63" fmla="*/ 4533 w 199225"/>
              <a:gd name="connsiteY63" fmla="*/ 29870 h 254432"/>
              <a:gd name="connsiteX64" fmla="*/ 1600 w 199225"/>
              <a:gd name="connsiteY64" fmla="*/ 30937 h 254432"/>
              <a:gd name="connsiteX65" fmla="*/ 0 w 199225"/>
              <a:gd name="connsiteY65" fmla="*/ 37071 h 254432"/>
              <a:gd name="connsiteX66" fmla="*/ 16802 w 199225"/>
              <a:gd name="connsiteY66" fmla="*/ 45072 h 254432"/>
              <a:gd name="connsiteX67" fmla="*/ 18402 w 199225"/>
              <a:gd name="connsiteY67" fmla="*/ 125882 h 254432"/>
              <a:gd name="connsiteX68" fmla="*/ 20269 w 199225"/>
              <a:gd name="connsiteY68" fmla="*/ 140818 h 254432"/>
              <a:gd name="connsiteX69" fmla="*/ 29336 w 199225"/>
              <a:gd name="connsiteY69" fmla="*/ 140818 h 254432"/>
              <a:gd name="connsiteX70" fmla="*/ 33338 w 199225"/>
              <a:gd name="connsiteY70" fmla="*/ 129883 h 254432"/>
              <a:gd name="connsiteX71" fmla="*/ 126149 w 199225"/>
              <a:gd name="connsiteY71" fmla="*/ 128816 h 254432"/>
              <a:gd name="connsiteX72" fmla="*/ 128015 w 199225"/>
              <a:gd name="connsiteY72" fmla="*/ 122682 h 254432"/>
              <a:gd name="connsiteX73" fmla="*/ 126149 w 199225"/>
              <a:gd name="connsiteY73" fmla="*/ 120282 h 254432"/>
              <a:gd name="connsiteX75" fmla="*/ 107479 w 199225"/>
              <a:gd name="connsiteY75" fmla="*/ 76543 h 254432"/>
              <a:gd name="connsiteX76" fmla="*/ 107479 w 199225"/>
              <a:gd name="connsiteY76" fmla="*/ 118949 h 254432"/>
              <a:gd name="connsiteX77" fmla="*/ 33604 w 199225"/>
              <a:gd name="connsiteY77" fmla="*/ 119482 h 254432"/>
              <a:gd name="connsiteX78" fmla="*/ 33871 w 199225"/>
              <a:gd name="connsiteY78" fmla="*/ 77610 h 2544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</a:cxnLst>
            <a:rect l="l" t="t" r="r" b="b"/>
            <a:pathLst>
              <a:path w="199225" h="254432">
                <a:moveTo>
                  <a:pt x="192291" y="235229"/>
                </a:moveTo>
                <a:cubicBezTo>
                  <a:pt x="193624" y="229362"/>
                  <a:pt x="194690" y="219761"/>
                  <a:pt x="194690" y="212560"/>
                </a:cubicBezTo>
                <a:lnTo>
                  <a:pt x="194690" y="164821"/>
                </a:lnTo>
                <a:lnTo>
                  <a:pt x="195490" y="154686"/>
                </a:lnTo>
                <a:cubicBezTo>
                  <a:pt x="195490" y="153086"/>
                  <a:pt x="194959" y="151753"/>
                  <a:pt x="192824" y="150953"/>
                </a:cubicBezTo>
                <a:cubicBezTo>
                  <a:pt x="186423" y="148285"/>
                  <a:pt x="173089" y="146152"/>
                  <a:pt x="164554" y="145618"/>
                </a:cubicBezTo>
                <a:cubicBezTo>
                  <a:pt x="162954" y="145618"/>
                  <a:pt x="162421" y="145885"/>
                  <a:pt x="162153" y="146685"/>
                </a:cubicBezTo>
                <a:lnTo>
                  <a:pt x="160020" y="152553"/>
                </a:lnTo>
                <a:cubicBezTo>
                  <a:pt x="167221" y="155219"/>
                  <a:pt x="173889" y="158420"/>
                  <a:pt x="178155" y="161887"/>
                </a:cubicBezTo>
                <a:lnTo>
                  <a:pt x="178155" y="189624"/>
                </a:lnTo>
                <a:lnTo>
                  <a:pt x="89878" y="190157"/>
                </a:lnTo>
                <a:lnTo>
                  <a:pt x="90145" y="173355"/>
                </a:lnTo>
                <a:lnTo>
                  <a:pt x="90410" y="162954"/>
                </a:lnTo>
                <a:cubicBezTo>
                  <a:pt x="90410" y="161087"/>
                  <a:pt x="89878" y="159754"/>
                  <a:pt x="87743" y="159220"/>
                </a:cubicBezTo>
                <a:cubicBezTo>
                  <a:pt x="81611" y="157353"/>
                  <a:pt x="68808" y="156019"/>
                  <a:pt x="60809" y="156019"/>
                </a:cubicBezTo>
                <a:cubicBezTo>
                  <a:pt x="58941" y="156019"/>
                  <a:pt x="58141" y="156553"/>
                  <a:pt x="57872" y="157087"/>
                </a:cubicBezTo>
                <a:lnTo>
                  <a:pt x="56273" y="162954"/>
                </a:lnTo>
                <a:cubicBezTo>
                  <a:pt x="62674" y="164554"/>
                  <a:pt x="69342" y="167487"/>
                  <a:pt x="72808" y="170955"/>
                </a:cubicBezTo>
                <a:lnTo>
                  <a:pt x="74676" y="240830"/>
                </a:lnTo>
                <a:cubicBezTo>
                  <a:pt x="74676" y="245097"/>
                  <a:pt x="75209" y="250698"/>
                  <a:pt x="76543" y="254432"/>
                </a:cubicBezTo>
                <a:lnTo>
                  <a:pt x="85077" y="254432"/>
                </a:lnTo>
                <a:cubicBezTo>
                  <a:pt x="86410" y="252565"/>
                  <a:pt x="88010" y="250165"/>
                  <a:pt x="88810" y="246431"/>
                </a:cubicBezTo>
                <a:cubicBezTo>
                  <a:pt x="111215" y="246431"/>
                  <a:pt x="174689" y="245897"/>
                  <a:pt x="196824" y="245897"/>
                </a:cubicBezTo>
                <a:cubicBezTo>
                  <a:pt x="198158" y="244831"/>
                  <a:pt x="199225" y="242164"/>
                  <a:pt x="199225" y="239497"/>
                </a:cubicBezTo>
                <a:cubicBezTo>
                  <a:pt x="199225" y="238163"/>
                  <a:pt x="198425" y="237363"/>
                  <a:pt x="197092" y="236830"/>
                </a:cubicBezTo>
                <a:moveTo>
                  <a:pt x="178155" y="200025"/>
                </a:moveTo>
                <a:lnTo>
                  <a:pt x="178155" y="235496"/>
                </a:lnTo>
                <a:lnTo>
                  <a:pt x="89610" y="236030"/>
                </a:lnTo>
                <a:lnTo>
                  <a:pt x="89878" y="200559"/>
                </a:lnTo>
                <a:moveTo>
                  <a:pt x="120548" y="118949"/>
                </a:moveTo>
                <a:cubicBezTo>
                  <a:pt x="122148" y="112547"/>
                  <a:pt x="123482" y="102680"/>
                  <a:pt x="123482" y="95212"/>
                </a:cubicBezTo>
                <a:lnTo>
                  <a:pt x="123747" y="80543"/>
                </a:lnTo>
                <a:cubicBezTo>
                  <a:pt x="127215" y="82410"/>
                  <a:pt x="130949" y="84010"/>
                  <a:pt x="134950" y="85344"/>
                </a:cubicBezTo>
                <a:cubicBezTo>
                  <a:pt x="139751" y="83478"/>
                  <a:pt x="146952" y="81610"/>
                  <a:pt x="151752" y="81077"/>
                </a:cubicBezTo>
                <a:cubicBezTo>
                  <a:pt x="157885" y="80277"/>
                  <a:pt x="170687" y="80010"/>
                  <a:pt x="180290" y="80277"/>
                </a:cubicBezTo>
                <a:lnTo>
                  <a:pt x="180290" y="104813"/>
                </a:lnTo>
                <a:cubicBezTo>
                  <a:pt x="180290" y="114681"/>
                  <a:pt x="180290" y="132016"/>
                  <a:pt x="181355" y="140818"/>
                </a:cubicBezTo>
                <a:lnTo>
                  <a:pt x="190957" y="140818"/>
                </a:lnTo>
                <a:cubicBezTo>
                  <a:pt x="194690" y="131483"/>
                  <a:pt x="196559" y="115215"/>
                  <a:pt x="196559" y="98946"/>
                </a:cubicBezTo>
                <a:lnTo>
                  <a:pt x="196559" y="25070"/>
                </a:lnTo>
                <a:lnTo>
                  <a:pt x="197092" y="11468"/>
                </a:lnTo>
                <a:cubicBezTo>
                  <a:pt x="197092" y="9068"/>
                  <a:pt x="196292" y="7201"/>
                  <a:pt x="194159" y="6400"/>
                </a:cubicBezTo>
                <a:cubicBezTo>
                  <a:pt x="186689" y="3734"/>
                  <a:pt x="170954" y="267"/>
                  <a:pt x="161886" y="0"/>
                </a:cubicBezTo>
                <a:cubicBezTo>
                  <a:pt x="160020" y="0"/>
                  <a:pt x="159486" y="267"/>
                  <a:pt x="158953" y="1334"/>
                </a:cubicBezTo>
                <a:lnTo>
                  <a:pt x="157353" y="7201"/>
                </a:lnTo>
                <a:cubicBezTo>
                  <a:pt x="166688" y="10135"/>
                  <a:pt x="175222" y="14669"/>
                  <a:pt x="180290" y="20269"/>
                </a:cubicBezTo>
                <a:lnTo>
                  <a:pt x="180290" y="70142"/>
                </a:lnTo>
                <a:cubicBezTo>
                  <a:pt x="166954" y="70942"/>
                  <a:pt x="146417" y="71475"/>
                  <a:pt x="137616" y="71475"/>
                </a:cubicBezTo>
                <a:cubicBezTo>
                  <a:pt x="133350" y="71475"/>
                  <a:pt x="128549" y="71475"/>
                  <a:pt x="123747" y="71209"/>
                </a:cubicBezTo>
                <a:lnTo>
                  <a:pt x="124282" y="35738"/>
                </a:lnTo>
                <a:lnTo>
                  <a:pt x="124816" y="25870"/>
                </a:lnTo>
                <a:cubicBezTo>
                  <a:pt x="124816" y="24003"/>
                  <a:pt x="124282" y="22669"/>
                  <a:pt x="122148" y="21869"/>
                </a:cubicBezTo>
                <a:cubicBezTo>
                  <a:pt x="116015" y="19469"/>
                  <a:pt x="104012" y="16803"/>
                  <a:pt x="96011" y="16535"/>
                </a:cubicBezTo>
                <a:cubicBezTo>
                  <a:pt x="94146" y="16269"/>
                  <a:pt x="93611" y="16803"/>
                  <a:pt x="93345" y="17603"/>
                </a:cubicBezTo>
                <a:lnTo>
                  <a:pt x="91478" y="23203"/>
                </a:lnTo>
                <a:cubicBezTo>
                  <a:pt x="97879" y="25870"/>
                  <a:pt x="104012" y="29604"/>
                  <a:pt x="107479" y="33604"/>
                </a:cubicBezTo>
                <a:lnTo>
                  <a:pt x="107479" y="66408"/>
                </a:lnTo>
                <a:lnTo>
                  <a:pt x="33871" y="67209"/>
                </a:lnTo>
                <a:lnTo>
                  <a:pt x="34137" y="47740"/>
                </a:lnTo>
                <a:lnTo>
                  <a:pt x="34404" y="36805"/>
                </a:lnTo>
                <a:cubicBezTo>
                  <a:pt x="34404" y="34938"/>
                  <a:pt x="33604" y="33604"/>
                  <a:pt x="31738" y="33071"/>
                </a:cubicBezTo>
                <a:cubicBezTo>
                  <a:pt x="25336" y="31204"/>
                  <a:pt x="12534" y="29870"/>
                  <a:pt x="4533" y="29870"/>
                </a:cubicBezTo>
                <a:cubicBezTo>
                  <a:pt x="2667" y="29870"/>
                  <a:pt x="1867" y="30404"/>
                  <a:pt x="1600" y="30937"/>
                </a:cubicBezTo>
                <a:lnTo>
                  <a:pt x="0" y="37071"/>
                </a:lnTo>
                <a:cubicBezTo>
                  <a:pt x="6666" y="38671"/>
                  <a:pt x="13336" y="41606"/>
                  <a:pt x="16802" y="45072"/>
                </a:cubicBezTo>
                <a:lnTo>
                  <a:pt x="18402" y="125882"/>
                </a:lnTo>
                <a:cubicBezTo>
                  <a:pt x="18402" y="130683"/>
                  <a:pt x="18935" y="136817"/>
                  <a:pt x="20269" y="140818"/>
                </a:cubicBezTo>
                <a:lnTo>
                  <a:pt x="29336" y="140818"/>
                </a:lnTo>
                <a:cubicBezTo>
                  <a:pt x="31204" y="138418"/>
                  <a:pt x="32804" y="134951"/>
                  <a:pt x="33338" y="129883"/>
                </a:cubicBezTo>
                <a:cubicBezTo>
                  <a:pt x="52006" y="129616"/>
                  <a:pt x="106947" y="129083"/>
                  <a:pt x="126149" y="128816"/>
                </a:cubicBezTo>
                <a:cubicBezTo>
                  <a:pt x="127215" y="128016"/>
                  <a:pt x="128015" y="125082"/>
                  <a:pt x="128015" y="122682"/>
                </a:cubicBezTo>
                <a:cubicBezTo>
                  <a:pt x="128015" y="121348"/>
                  <a:pt x="127215" y="120548"/>
                  <a:pt x="126149" y="120282"/>
                </a:cubicBezTo>
                <a:moveTo>
                  <a:pt x="107479" y="76543"/>
                </a:moveTo>
                <a:lnTo>
                  <a:pt x="107479" y="118949"/>
                </a:lnTo>
                <a:lnTo>
                  <a:pt x="33604" y="119482"/>
                </a:lnTo>
                <a:lnTo>
                  <a:pt x="33871" y="776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6" name="Freeform 296"/>
          <p:cNvSpPr/>
          <p:nvPr/>
        </p:nvSpPr>
        <p:spPr>
          <a:xfrm>
            <a:off x="15642019" y="8402778"/>
            <a:ext cx="206961" cy="255765"/>
          </a:xfrm>
          <a:custGeom>
            <a:avLst/>
            <a:gdLst>
              <a:gd name="connsiteX0" fmla="*/ 86678 w 206961"/>
              <a:gd name="connsiteY0" fmla="*/ 46139 h 255765"/>
              <a:gd name="connsiteX1" fmla="*/ 127484 w 206961"/>
              <a:gd name="connsiteY1" fmla="*/ 85078 h 255765"/>
              <a:gd name="connsiteX2" fmla="*/ 86678 w 206961"/>
              <a:gd name="connsiteY2" fmla="*/ 123749 h 255765"/>
              <a:gd name="connsiteX3" fmla="*/ 45873 w 206961"/>
              <a:gd name="connsiteY3" fmla="*/ 85078 h 255765"/>
              <a:gd name="connsiteX4" fmla="*/ 86678 w 206961"/>
              <a:gd name="connsiteY4" fmla="*/ 46139 h 255765"/>
              <a:gd name="connsiteX6" fmla="*/ 86678 w 206961"/>
              <a:gd name="connsiteY6" fmla="*/ 136017 h 255765"/>
              <a:gd name="connsiteX7" fmla="*/ 144819 w 206961"/>
              <a:gd name="connsiteY7" fmla="*/ 85078 h 255765"/>
              <a:gd name="connsiteX8" fmla="*/ 86678 w 206961"/>
              <a:gd name="connsiteY8" fmla="*/ 33872 h 255765"/>
              <a:gd name="connsiteX9" fmla="*/ 28538 w 206961"/>
              <a:gd name="connsiteY9" fmla="*/ 85078 h 255765"/>
              <a:gd name="connsiteX10" fmla="*/ 86678 w 206961"/>
              <a:gd name="connsiteY10" fmla="*/ 136017 h 255765"/>
              <a:gd name="connsiteX12" fmla="*/ 166954 w 206961"/>
              <a:gd name="connsiteY12" fmla="*/ 6934 h 255765"/>
              <a:gd name="connsiteX13" fmla="*/ 189892 w 206961"/>
              <a:gd name="connsiteY13" fmla="*/ 20269 h 255765"/>
              <a:gd name="connsiteX14" fmla="*/ 189892 w 206961"/>
              <a:gd name="connsiteY14" fmla="*/ 162954 h 255765"/>
              <a:gd name="connsiteX15" fmla="*/ 30671 w 206961"/>
              <a:gd name="connsiteY15" fmla="*/ 178156 h 255765"/>
              <a:gd name="connsiteX16" fmla="*/ 1868 w 206961"/>
              <a:gd name="connsiteY16" fmla="*/ 176023 h 255765"/>
              <a:gd name="connsiteX17" fmla="*/ 535 w 206961"/>
              <a:gd name="connsiteY17" fmla="*/ 178956 h 255765"/>
              <a:gd name="connsiteX18" fmla="*/ 1335 w 206961"/>
              <a:gd name="connsiteY18" fmla="*/ 181622 h 255765"/>
              <a:gd name="connsiteX19" fmla="*/ 27205 w 206961"/>
              <a:gd name="connsiteY19" fmla="*/ 196024 h 255765"/>
              <a:gd name="connsiteX20" fmla="*/ 47473 w 206961"/>
              <a:gd name="connsiteY20" fmla="*/ 191491 h 255765"/>
              <a:gd name="connsiteX21" fmla="*/ 189892 w 206961"/>
              <a:gd name="connsiteY21" fmla="*/ 172021 h 255765"/>
              <a:gd name="connsiteX22" fmla="*/ 189892 w 206961"/>
              <a:gd name="connsiteY22" fmla="*/ 209093 h 255765"/>
              <a:gd name="connsiteX23" fmla="*/ 191226 w 206961"/>
              <a:gd name="connsiteY23" fmla="*/ 255765 h 255765"/>
              <a:gd name="connsiteX24" fmla="*/ 200825 w 206961"/>
              <a:gd name="connsiteY24" fmla="*/ 255765 h 255765"/>
              <a:gd name="connsiteX25" fmla="*/ 206426 w 206961"/>
              <a:gd name="connsiteY25" fmla="*/ 202959 h 255765"/>
              <a:gd name="connsiteX26" fmla="*/ 206426 w 206961"/>
              <a:gd name="connsiteY26" fmla="*/ 25070 h 255765"/>
              <a:gd name="connsiteX27" fmla="*/ 206961 w 206961"/>
              <a:gd name="connsiteY27" fmla="*/ 11468 h 255765"/>
              <a:gd name="connsiteX28" fmla="*/ 203760 w 206961"/>
              <a:gd name="connsiteY28" fmla="*/ 6400 h 255765"/>
              <a:gd name="connsiteX29" fmla="*/ 171755 w 206961"/>
              <a:gd name="connsiteY29" fmla="*/ 0 h 255765"/>
              <a:gd name="connsiteX30" fmla="*/ 168822 w 206961"/>
              <a:gd name="connsiteY30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06961" h="255765">
                <a:moveTo>
                  <a:pt x="86678" y="46139"/>
                </a:moveTo>
                <a:cubicBezTo>
                  <a:pt x="109615" y="46139"/>
                  <a:pt x="127484" y="61341"/>
                  <a:pt x="127484" y="85078"/>
                </a:cubicBezTo>
                <a:cubicBezTo>
                  <a:pt x="127484" y="108547"/>
                  <a:pt x="109615" y="123749"/>
                  <a:pt x="86678" y="123749"/>
                </a:cubicBezTo>
                <a:cubicBezTo>
                  <a:pt x="63742" y="123749"/>
                  <a:pt x="45873" y="108547"/>
                  <a:pt x="45873" y="85078"/>
                </a:cubicBezTo>
                <a:cubicBezTo>
                  <a:pt x="45873" y="61341"/>
                  <a:pt x="63742" y="46139"/>
                  <a:pt x="86678" y="46139"/>
                </a:cubicBezTo>
                <a:moveTo>
                  <a:pt x="86678" y="136017"/>
                </a:moveTo>
                <a:cubicBezTo>
                  <a:pt x="119749" y="136017"/>
                  <a:pt x="144819" y="114415"/>
                  <a:pt x="144819" y="85078"/>
                </a:cubicBezTo>
                <a:cubicBezTo>
                  <a:pt x="144819" y="55740"/>
                  <a:pt x="119749" y="33872"/>
                  <a:pt x="86678" y="33872"/>
                </a:cubicBezTo>
                <a:cubicBezTo>
                  <a:pt x="53608" y="33872"/>
                  <a:pt x="28538" y="55740"/>
                  <a:pt x="28538" y="85078"/>
                </a:cubicBezTo>
                <a:cubicBezTo>
                  <a:pt x="28538" y="114415"/>
                  <a:pt x="53608" y="136017"/>
                  <a:pt x="86678" y="136017"/>
                </a:cubicBezTo>
                <a:moveTo>
                  <a:pt x="166954" y="6934"/>
                </a:moveTo>
                <a:cubicBezTo>
                  <a:pt x="176557" y="10135"/>
                  <a:pt x="185091" y="14669"/>
                  <a:pt x="189892" y="20269"/>
                </a:cubicBezTo>
                <a:lnTo>
                  <a:pt x="189892" y="162954"/>
                </a:lnTo>
                <a:cubicBezTo>
                  <a:pt x="149085" y="170155"/>
                  <a:pt x="71210" y="177356"/>
                  <a:pt x="30671" y="178156"/>
                </a:cubicBezTo>
                <a:cubicBezTo>
                  <a:pt x="21870" y="178422"/>
                  <a:pt x="10936" y="177622"/>
                  <a:pt x="1868" y="176023"/>
                </a:cubicBezTo>
                <a:lnTo>
                  <a:pt x="535" y="178956"/>
                </a:lnTo>
                <a:cubicBezTo>
                  <a:pt x="0" y="180022"/>
                  <a:pt x="267" y="180822"/>
                  <a:pt x="1335" y="181622"/>
                </a:cubicBezTo>
                <a:cubicBezTo>
                  <a:pt x="8269" y="186957"/>
                  <a:pt x="18137" y="192557"/>
                  <a:pt x="27205" y="196024"/>
                </a:cubicBezTo>
                <a:cubicBezTo>
                  <a:pt x="31738" y="194158"/>
                  <a:pt x="42673" y="191757"/>
                  <a:pt x="47473" y="191491"/>
                </a:cubicBezTo>
                <a:cubicBezTo>
                  <a:pt x="84544" y="189624"/>
                  <a:pt x="155755" y="180290"/>
                  <a:pt x="189892" y="172021"/>
                </a:cubicBezTo>
                <a:lnTo>
                  <a:pt x="189892" y="209093"/>
                </a:lnTo>
                <a:cubicBezTo>
                  <a:pt x="189892" y="220561"/>
                  <a:pt x="190426" y="244297"/>
                  <a:pt x="191226" y="255765"/>
                </a:cubicBezTo>
                <a:lnTo>
                  <a:pt x="200825" y="255765"/>
                </a:lnTo>
                <a:cubicBezTo>
                  <a:pt x="204293" y="241097"/>
                  <a:pt x="206426" y="217894"/>
                  <a:pt x="206426" y="202959"/>
                </a:cubicBezTo>
                <a:lnTo>
                  <a:pt x="206426" y="25070"/>
                </a:lnTo>
                <a:lnTo>
                  <a:pt x="206961" y="11468"/>
                </a:lnTo>
                <a:cubicBezTo>
                  <a:pt x="206961" y="9068"/>
                  <a:pt x="206161" y="7201"/>
                  <a:pt x="203760" y="6400"/>
                </a:cubicBezTo>
                <a:cubicBezTo>
                  <a:pt x="196559" y="3734"/>
                  <a:pt x="180823" y="267"/>
                  <a:pt x="171755" y="0"/>
                </a:cubicBezTo>
                <a:cubicBezTo>
                  <a:pt x="169622" y="0"/>
                  <a:pt x="169087" y="267"/>
                  <a:pt x="168822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7" name="Freeform 297"/>
          <p:cNvSpPr/>
          <p:nvPr/>
        </p:nvSpPr>
        <p:spPr>
          <a:xfrm>
            <a:off x="15952219" y="8402778"/>
            <a:ext cx="246697" cy="255765"/>
          </a:xfrm>
          <a:custGeom>
            <a:avLst/>
            <a:gdLst>
              <a:gd name="connsiteX0" fmla="*/ 37337 w 246697"/>
              <a:gd name="connsiteY0" fmla="*/ 31204 h 255765"/>
              <a:gd name="connsiteX1" fmla="*/ 37604 w 246697"/>
              <a:gd name="connsiteY1" fmla="*/ 33071 h 255765"/>
              <a:gd name="connsiteX2" fmla="*/ 54139 w 246697"/>
              <a:gd name="connsiteY2" fmla="*/ 46940 h 255765"/>
              <a:gd name="connsiteX3" fmla="*/ 58941 w 246697"/>
              <a:gd name="connsiteY3" fmla="*/ 48006 h 255765"/>
              <a:gd name="connsiteX4" fmla="*/ 103746 w 246697"/>
              <a:gd name="connsiteY4" fmla="*/ 46406 h 255765"/>
              <a:gd name="connsiteX5" fmla="*/ 107214 w 246697"/>
              <a:gd name="connsiteY5" fmla="*/ 44806 h 255765"/>
              <a:gd name="connsiteX6" fmla="*/ 108014 w 246697"/>
              <a:gd name="connsiteY6" fmla="*/ 36005 h 255765"/>
              <a:gd name="connsiteX7" fmla="*/ 104279 w 246697"/>
              <a:gd name="connsiteY7" fmla="*/ 33604 h 255765"/>
              <a:gd name="connsiteX8" fmla="*/ 38939 w 246697"/>
              <a:gd name="connsiteY8" fmla="*/ 28804 h 255765"/>
              <a:gd name="connsiteX10" fmla="*/ 123482 w 246697"/>
              <a:gd name="connsiteY10" fmla="*/ 156819 h 255765"/>
              <a:gd name="connsiteX11" fmla="*/ 93878 w 246697"/>
              <a:gd name="connsiteY11" fmla="*/ 132283 h 255765"/>
              <a:gd name="connsiteX12" fmla="*/ 128815 w 246697"/>
              <a:gd name="connsiteY12" fmla="*/ 82677 h 255765"/>
              <a:gd name="connsiteX13" fmla="*/ 133883 w 246697"/>
              <a:gd name="connsiteY13" fmla="*/ 75476 h 255765"/>
              <a:gd name="connsiteX14" fmla="*/ 133615 w 246697"/>
              <a:gd name="connsiteY14" fmla="*/ 72275 h 255765"/>
              <a:gd name="connsiteX15" fmla="*/ 122682 w 246697"/>
              <a:gd name="connsiteY15" fmla="*/ 67209 h 255765"/>
              <a:gd name="connsiteX16" fmla="*/ 118414 w 246697"/>
              <a:gd name="connsiteY16" fmla="*/ 67209 h 255765"/>
              <a:gd name="connsiteX17" fmla="*/ 110147 w 246697"/>
              <a:gd name="connsiteY17" fmla="*/ 71475 h 255765"/>
              <a:gd name="connsiteX18" fmla="*/ 31469 w 246697"/>
              <a:gd name="connsiteY18" fmla="*/ 73075 h 255765"/>
              <a:gd name="connsiteX19" fmla="*/ 8801 w 246697"/>
              <a:gd name="connsiteY19" fmla="*/ 71475 h 255765"/>
              <a:gd name="connsiteX20" fmla="*/ 7201 w 246697"/>
              <a:gd name="connsiteY20" fmla="*/ 74143 h 255765"/>
              <a:gd name="connsiteX21" fmla="*/ 8001 w 246697"/>
              <a:gd name="connsiteY21" fmla="*/ 76543 h 255765"/>
              <a:gd name="connsiteX22" fmla="*/ 28003 w 246697"/>
              <a:gd name="connsiteY22" fmla="*/ 87211 h 255765"/>
              <a:gd name="connsiteX23" fmla="*/ 48806 w 246697"/>
              <a:gd name="connsiteY23" fmla="*/ 83210 h 255765"/>
              <a:gd name="connsiteX24" fmla="*/ 108547 w 246697"/>
              <a:gd name="connsiteY24" fmla="*/ 81610 h 255765"/>
              <a:gd name="connsiteX25" fmla="*/ 800 w 246697"/>
              <a:gd name="connsiteY25" fmla="*/ 193357 h 255765"/>
              <a:gd name="connsiteX26" fmla="*/ 800 w 246697"/>
              <a:gd name="connsiteY26" fmla="*/ 195491 h 255765"/>
              <a:gd name="connsiteX27" fmla="*/ 3200 w 246697"/>
              <a:gd name="connsiteY27" fmla="*/ 197891 h 255765"/>
              <a:gd name="connsiteX28" fmla="*/ 5333 w 246697"/>
              <a:gd name="connsiteY28" fmla="*/ 197624 h 255765"/>
              <a:gd name="connsiteX29" fmla="*/ 86144 w 246697"/>
              <a:gd name="connsiteY29" fmla="*/ 140284 h 255765"/>
              <a:gd name="connsiteX30" fmla="*/ 136550 w 246697"/>
              <a:gd name="connsiteY30" fmla="*/ 186424 h 255765"/>
              <a:gd name="connsiteX31" fmla="*/ 142151 w 246697"/>
              <a:gd name="connsiteY31" fmla="*/ 190424 h 255765"/>
              <a:gd name="connsiteX32" fmla="*/ 149884 w 246697"/>
              <a:gd name="connsiteY32" fmla="*/ 186424 h 255765"/>
              <a:gd name="connsiteX33" fmla="*/ 148284 w 246697"/>
              <a:gd name="connsiteY33" fmla="*/ 179756 h 255765"/>
              <a:gd name="connsiteX34" fmla="*/ 135750 w 246697"/>
              <a:gd name="connsiteY34" fmla="*/ 160820 h 255765"/>
              <a:gd name="connsiteX36" fmla="*/ 211226 w 246697"/>
              <a:gd name="connsiteY36" fmla="*/ 115481 h 255765"/>
              <a:gd name="connsiteX37" fmla="*/ 191491 w 246697"/>
              <a:gd name="connsiteY37" fmla="*/ 116281 h 255765"/>
              <a:gd name="connsiteX38" fmla="*/ 191491 w 246697"/>
              <a:gd name="connsiteY38" fmla="*/ 25070 h 255765"/>
              <a:gd name="connsiteX39" fmla="*/ 192022 w 246697"/>
              <a:gd name="connsiteY39" fmla="*/ 11468 h 255765"/>
              <a:gd name="connsiteX40" fmla="*/ 189089 w 246697"/>
              <a:gd name="connsiteY40" fmla="*/ 6400 h 255765"/>
              <a:gd name="connsiteX41" fmla="*/ 156820 w 246697"/>
              <a:gd name="connsiteY41" fmla="*/ 0 h 255765"/>
              <a:gd name="connsiteX42" fmla="*/ 153885 w 246697"/>
              <a:gd name="connsiteY42" fmla="*/ 1334 h 255765"/>
              <a:gd name="connsiteX43" fmla="*/ 152284 w 246697"/>
              <a:gd name="connsiteY43" fmla="*/ 6934 h 255765"/>
              <a:gd name="connsiteX44" fmla="*/ 175222 w 246697"/>
              <a:gd name="connsiteY44" fmla="*/ 20269 h 255765"/>
              <a:gd name="connsiteX45" fmla="*/ 175222 w 246697"/>
              <a:gd name="connsiteY45" fmla="*/ 209093 h 255765"/>
              <a:gd name="connsiteX46" fmla="*/ 176288 w 246697"/>
              <a:gd name="connsiteY46" fmla="*/ 255765 h 255765"/>
              <a:gd name="connsiteX47" fmla="*/ 185889 w 246697"/>
              <a:gd name="connsiteY47" fmla="*/ 255765 h 255765"/>
              <a:gd name="connsiteX48" fmla="*/ 191491 w 246697"/>
              <a:gd name="connsiteY48" fmla="*/ 202959 h 255765"/>
              <a:gd name="connsiteX49" fmla="*/ 191491 w 246697"/>
              <a:gd name="connsiteY49" fmla="*/ 126150 h 255765"/>
              <a:gd name="connsiteX50" fmla="*/ 238964 w 246697"/>
              <a:gd name="connsiteY50" fmla="*/ 125616 h 255765"/>
              <a:gd name="connsiteX51" fmla="*/ 243497 w 246697"/>
              <a:gd name="connsiteY51" fmla="*/ 124549 h 255765"/>
              <a:gd name="connsiteX52" fmla="*/ 246697 w 246697"/>
              <a:gd name="connsiteY52" fmla="*/ 116015 h 255765"/>
              <a:gd name="connsiteX53" fmla="*/ 243230 w 246697"/>
              <a:gd name="connsiteY53" fmla="*/ 112014 h 255765"/>
              <a:gd name="connsiteX54" fmla="*/ 219760 w 246697"/>
              <a:gd name="connsiteY54" fmla="*/ 110681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6697" h="255765">
                <a:moveTo>
                  <a:pt x="37337" y="31204"/>
                </a:moveTo>
                <a:cubicBezTo>
                  <a:pt x="37071" y="31738"/>
                  <a:pt x="37071" y="32271"/>
                  <a:pt x="37604" y="33071"/>
                </a:cubicBezTo>
                <a:cubicBezTo>
                  <a:pt x="42139" y="38671"/>
                  <a:pt x="48806" y="44006"/>
                  <a:pt x="54139" y="46940"/>
                </a:cubicBezTo>
                <a:cubicBezTo>
                  <a:pt x="55739" y="47740"/>
                  <a:pt x="56539" y="48006"/>
                  <a:pt x="58941" y="48006"/>
                </a:cubicBezTo>
                <a:cubicBezTo>
                  <a:pt x="70408" y="46940"/>
                  <a:pt x="90145" y="46406"/>
                  <a:pt x="103746" y="46406"/>
                </a:cubicBezTo>
                <a:cubicBezTo>
                  <a:pt x="105079" y="46406"/>
                  <a:pt x="106414" y="46139"/>
                  <a:pt x="107214" y="44806"/>
                </a:cubicBezTo>
                <a:cubicBezTo>
                  <a:pt x="108279" y="42938"/>
                  <a:pt x="108814" y="38405"/>
                  <a:pt x="108014" y="36005"/>
                </a:cubicBezTo>
                <a:cubicBezTo>
                  <a:pt x="107747" y="34137"/>
                  <a:pt x="106414" y="33604"/>
                  <a:pt x="104279" y="33604"/>
                </a:cubicBezTo>
                <a:cubicBezTo>
                  <a:pt x="85877" y="33604"/>
                  <a:pt x="62407" y="32804"/>
                  <a:pt x="38939" y="28804"/>
                </a:cubicBezTo>
                <a:moveTo>
                  <a:pt x="123482" y="156819"/>
                </a:moveTo>
                <a:lnTo>
                  <a:pt x="93878" y="132283"/>
                </a:lnTo>
                <a:cubicBezTo>
                  <a:pt x="109080" y="116015"/>
                  <a:pt x="121081" y="99213"/>
                  <a:pt x="128815" y="82677"/>
                </a:cubicBezTo>
                <a:lnTo>
                  <a:pt x="133883" y="75476"/>
                </a:lnTo>
                <a:cubicBezTo>
                  <a:pt x="134683" y="74409"/>
                  <a:pt x="134683" y="72810"/>
                  <a:pt x="133615" y="72275"/>
                </a:cubicBezTo>
                <a:cubicBezTo>
                  <a:pt x="131215" y="70942"/>
                  <a:pt x="125616" y="68276"/>
                  <a:pt x="122682" y="67209"/>
                </a:cubicBezTo>
                <a:cubicBezTo>
                  <a:pt x="121348" y="66675"/>
                  <a:pt x="119481" y="66675"/>
                  <a:pt x="118414" y="67209"/>
                </a:cubicBezTo>
                <a:lnTo>
                  <a:pt x="110147" y="71475"/>
                </a:lnTo>
                <a:cubicBezTo>
                  <a:pt x="98144" y="72275"/>
                  <a:pt x="42139" y="73343"/>
                  <a:pt x="31469" y="73075"/>
                </a:cubicBezTo>
                <a:cubicBezTo>
                  <a:pt x="24803" y="73075"/>
                  <a:pt x="15469" y="72543"/>
                  <a:pt x="8801" y="71475"/>
                </a:cubicBezTo>
                <a:lnTo>
                  <a:pt x="7201" y="74143"/>
                </a:lnTo>
                <a:cubicBezTo>
                  <a:pt x="6934" y="74943"/>
                  <a:pt x="7201" y="75743"/>
                  <a:pt x="8001" y="76543"/>
                </a:cubicBezTo>
                <a:cubicBezTo>
                  <a:pt x="13601" y="80810"/>
                  <a:pt x="21068" y="84810"/>
                  <a:pt x="28003" y="87211"/>
                </a:cubicBezTo>
                <a:cubicBezTo>
                  <a:pt x="33069" y="85344"/>
                  <a:pt x="43472" y="83478"/>
                  <a:pt x="48806" y="83210"/>
                </a:cubicBezTo>
                <a:cubicBezTo>
                  <a:pt x="56807" y="82410"/>
                  <a:pt x="94411" y="81610"/>
                  <a:pt x="108547" y="81610"/>
                </a:cubicBezTo>
                <a:cubicBezTo>
                  <a:pt x="89077" y="120015"/>
                  <a:pt x="50406" y="161620"/>
                  <a:pt x="800" y="193357"/>
                </a:cubicBezTo>
                <a:cubicBezTo>
                  <a:pt x="0" y="194158"/>
                  <a:pt x="0" y="194958"/>
                  <a:pt x="800" y="195491"/>
                </a:cubicBezTo>
                <a:lnTo>
                  <a:pt x="3200" y="197891"/>
                </a:lnTo>
                <a:cubicBezTo>
                  <a:pt x="3733" y="198158"/>
                  <a:pt x="4266" y="198158"/>
                  <a:pt x="5333" y="197624"/>
                </a:cubicBezTo>
                <a:cubicBezTo>
                  <a:pt x="35471" y="182690"/>
                  <a:pt x="63474" y="162420"/>
                  <a:pt x="86144" y="140284"/>
                </a:cubicBezTo>
                <a:lnTo>
                  <a:pt x="136550" y="186424"/>
                </a:lnTo>
                <a:cubicBezTo>
                  <a:pt x="138416" y="188023"/>
                  <a:pt x="140816" y="189891"/>
                  <a:pt x="142151" y="190424"/>
                </a:cubicBezTo>
                <a:cubicBezTo>
                  <a:pt x="145084" y="190957"/>
                  <a:pt x="148819" y="189090"/>
                  <a:pt x="149884" y="186424"/>
                </a:cubicBezTo>
                <a:cubicBezTo>
                  <a:pt x="150419" y="184823"/>
                  <a:pt x="149884" y="182690"/>
                  <a:pt x="148284" y="179756"/>
                </a:cubicBezTo>
                <a:cubicBezTo>
                  <a:pt x="145617" y="174956"/>
                  <a:pt x="140284" y="166688"/>
                  <a:pt x="135750" y="160820"/>
                </a:cubicBezTo>
                <a:moveTo>
                  <a:pt x="211226" y="115481"/>
                </a:moveTo>
                <a:lnTo>
                  <a:pt x="191491" y="116281"/>
                </a:lnTo>
                <a:lnTo>
                  <a:pt x="191491" y="25070"/>
                </a:lnTo>
                <a:lnTo>
                  <a:pt x="192022" y="11468"/>
                </a:lnTo>
                <a:cubicBezTo>
                  <a:pt x="192022" y="9068"/>
                  <a:pt x="191222" y="7201"/>
                  <a:pt x="189089" y="6400"/>
                </a:cubicBezTo>
                <a:cubicBezTo>
                  <a:pt x="181888" y="3734"/>
                  <a:pt x="165888" y="267"/>
                  <a:pt x="156820" y="0"/>
                </a:cubicBezTo>
                <a:cubicBezTo>
                  <a:pt x="154952" y="0"/>
                  <a:pt x="154152" y="267"/>
                  <a:pt x="153885" y="1334"/>
                </a:cubicBezTo>
                <a:lnTo>
                  <a:pt x="152284" y="6934"/>
                </a:lnTo>
                <a:cubicBezTo>
                  <a:pt x="161620" y="10135"/>
                  <a:pt x="170154" y="14669"/>
                  <a:pt x="175222" y="20269"/>
                </a:cubicBezTo>
                <a:lnTo>
                  <a:pt x="175222" y="209093"/>
                </a:lnTo>
                <a:cubicBezTo>
                  <a:pt x="175222" y="220561"/>
                  <a:pt x="175489" y="244297"/>
                  <a:pt x="176288" y="255765"/>
                </a:cubicBezTo>
                <a:lnTo>
                  <a:pt x="185889" y="255765"/>
                </a:lnTo>
                <a:cubicBezTo>
                  <a:pt x="189357" y="241097"/>
                  <a:pt x="191491" y="217894"/>
                  <a:pt x="191491" y="202959"/>
                </a:cubicBezTo>
                <a:lnTo>
                  <a:pt x="191491" y="126150"/>
                </a:lnTo>
                <a:lnTo>
                  <a:pt x="238964" y="125616"/>
                </a:lnTo>
                <a:cubicBezTo>
                  <a:pt x="240297" y="125616"/>
                  <a:pt x="242164" y="125350"/>
                  <a:pt x="243497" y="124549"/>
                </a:cubicBezTo>
                <a:cubicBezTo>
                  <a:pt x="245097" y="123482"/>
                  <a:pt x="246697" y="120548"/>
                  <a:pt x="246697" y="116015"/>
                </a:cubicBezTo>
                <a:cubicBezTo>
                  <a:pt x="246697" y="114147"/>
                  <a:pt x="245097" y="112547"/>
                  <a:pt x="243230" y="112014"/>
                </a:cubicBezTo>
                <a:cubicBezTo>
                  <a:pt x="238164" y="110947"/>
                  <a:pt x="227495" y="110414"/>
                  <a:pt x="219760" y="1106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8" name="Freeform 298"/>
          <p:cNvSpPr/>
          <p:nvPr/>
        </p:nvSpPr>
        <p:spPr>
          <a:xfrm>
            <a:off x="16218919" y="8402778"/>
            <a:ext cx="188557" cy="255765"/>
          </a:xfrm>
          <a:custGeom>
            <a:avLst/>
            <a:gdLst>
              <a:gd name="connsiteX0" fmla="*/ 121348 w 188557"/>
              <a:gd name="connsiteY0" fmla="*/ 107214 h 255765"/>
              <a:gd name="connsiteX1" fmla="*/ 61074 w 188557"/>
              <a:gd name="connsiteY1" fmla="*/ 50406 h 255765"/>
              <a:gd name="connsiteX2" fmla="*/ 0 w 188557"/>
              <a:gd name="connsiteY2" fmla="*/ 107214 h 255765"/>
              <a:gd name="connsiteX3" fmla="*/ 61074 w 188557"/>
              <a:gd name="connsiteY3" fmla="*/ 164287 h 255765"/>
              <a:gd name="connsiteX4" fmla="*/ 121348 w 188557"/>
              <a:gd name="connsiteY4" fmla="*/ 107214 h 255765"/>
              <a:gd name="connsiteX6" fmla="*/ 104546 w 188557"/>
              <a:gd name="connsiteY6" fmla="*/ 107214 h 255765"/>
              <a:gd name="connsiteX7" fmla="*/ 61074 w 188557"/>
              <a:gd name="connsiteY7" fmla="*/ 151219 h 255765"/>
              <a:gd name="connsiteX8" fmla="*/ 17602 w 188557"/>
              <a:gd name="connsiteY8" fmla="*/ 107214 h 255765"/>
              <a:gd name="connsiteX9" fmla="*/ 61074 w 188557"/>
              <a:gd name="connsiteY9" fmla="*/ 62941 h 255765"/>
              <a:gd name="connsiteX10" fmla="*/ 104546 w 188557"/>
              <a:gd name="connsiteY10" fmla="*/ 107214 h 255765"/>
              <a:gd name="connsiteX12" fmla="*/ 182421 w 188557"/>
              <a:gd name="connsiteY12" fmla="*/ 255765 h 255765"/>
              <a:gd name="connsiteX13" fmla="*/ 187756 w 188557"/>
              <a:gd name="connsiteY13" fmla="*/ 202959 h 255765"/>
              <a:gd name="connsiteX14" fmla="*/ 187756 w 188557"/>
              <a:gd name="connsiteY14" fmla="*/ 25070 h 255765"/>
              <a:gd name="connsiteX15" fmla="*/ 188557 w 188557"/>
              <a:gd name="connsiteY15" fmla="*/ 11468 h 255765"/>
              <a:gd name="connsiteX16" fmla="*/ 185356 w 188557"/>
              <a:gd name="connsiteY16" fmla="*/ 6400 h 255765"/>
              <a:gd name="connsiteX17" fmla="*/ 153085 w 188557"/>
              <a:gd name="connsiteY17" fmla="*/ 0 h 255765"/>
              <a:gd name="connsiteX18" fmla="*/ 150419 w 188557"/>
              <a:gd name="connsiteY18" fmla="*/ 1334 h 255765"/>
              <a:gd name="connsiteX19" fmla="*/ 148551 w 188557"/>
              <a:gd name="connsiteY19" fmla="*/ 6934 h 255765"/>
              <a:gd name="connsiteX20" fmla="*/ 171489 w 188557"/>
              <a:gd name="connsiteY20" fmla="*/ 20269 h 255765"/>
              <a:gd name="connsiteX21" fmla="*/ 171489 w 188557"/>
              <a:gd name="connsiteY21" fmla="*/ 209093 h 255765"/>
              <a:gd name="connsiteX22" fmla="*/ 172554 w 188557"/>
              <a:gd name="connsiteY22" fmla="*/ 255765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5">
                <a:moveTo>
                  <a:pt x="121348" y="107214"/>
                </a:moveTo>
                <a:cubicBezTo>
                  <a:pt x="121348" y="73343"/>
                  <a:pt x="95745" y="50406"/>
                  <a:pt x="61074" y="50406"/>
                </a:cubicBezTo>
                <a:cubicBezTo>
                  <a:pt x="26136" y="50406"/>
                  <a:pt x="0" y="73343"/>
                  <a:pt x="0" y="107214"/>
                </a:cubicBezTo>
                <a:cubicBezTo>
                  <a:pt x="0" y="140818"/>
                  <a:pt x="26136" y="164287"/>
                  <a:pt x="61074" y="164287"/>
                </a:cubicBezTo>
                <a:cubicBezTo>
                  <a:pt x="95745" y="164287"/>
                  <a:pt x="121348" y="140818"/>
                  <a:pt x="121348" y="107214"/>
                </a:cubicBezTo>
                <a:moveTo>
                  <a:pt x="104546" y="107214"/>
                </a:moveTo>
                <a:cubicBezTo>
                  <a:pt x="104546" y="134951"/>
                  <a:pt x="85609" y="151219"/>
                  <a:pt x="61074" y="151219"/>
                </a:cubicBezTo>
                <a:cubicBezTo>
                  <a:pt x="36537" y="151219"/>
                  <a:pt x="17602" y="134951"/>
                  <a:pt x="17602" y="107214"/>
                </a:cubicBezTo>
                <a:cubicBezTo>
                  <a:pt x="17602" y="79477"/>
                  <a:pt x="36537" y="62941"/>
                  <a:pt x="61074" y="62941"/>
                </a:cubicBezTo>
                <a:cubicBezTo>
                  <a:pt x="85609" y="62941"/>
                  <a:pt x="104546" y="79477"/>
                  <a:pt x="104546" y="107214"/>
                </a:cubicBezTo>
                <a:moveTo>
                  <a:pt x="182421" y="255765"/>
                </a:moveTo>
                <a:cubicBezTo>
                  <a:pt x="185621" y="241097"/>
                  <a:pt x="187756" y="217894"/>
                  <a:pt x="187756" y="202959"/>
                </a:cubicBezTo>
                <a:lnTo>
                  <a:pt x="187756" y="25070"/>
                </a:lnTo>
                <a:lnTo>
                  <a:pt x="188557" y="11468"/>
                </a:lnTo>
                <a:cubicBezTo>
                  <a:pt x="188557" y="9068"/>
                  <a:pt x="187756" y="7201"/>
                  <a:pt x="185356" y="6400"/>
                </a:cubicBezTo>
                <a:cubicBezTo>
                  <a:pt x="178155" y="3734"/>
                  <a:pt x="162153" y="267"/>
                  <a:pt x="153085" y="0"/>
                </a:cubicBezTo>
                <a:cubicBezTo>
                  <a:pt x="151219" y="0"/>
                  <a:pt x="150684" y="267"/>
                  <a:pt x="150419" y="1334"/>
                </a:cubicBezTo>
                <a:lnTo>
                  <a:pt x="148551" y="6934"/>
                </a:lnTo>
                <a:cubicBezTo>
                  <a:pt x="158153" y="10135"/>
                  <a:pt x="166688" y="14669"/>
                  <a:pt x="171489" y="20269"/>
                </a:cubicBezTo>
                <a:lnTo>
                  <a:pt x="171489" y="209093"/>
                </a:lnTo>
                <a:cubicBezTo>
                  <a:pt x="171489" y="220561"/>
                  <a:pt x="172021" y="244297"/>
                  <a:pt x="172554" y="25576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9" name="Freeform 299"/>
          <p:cNvSpPr/>
          <p:nvPr/>
        </p:nvSpPr>
        <p:spPr>
          <a:xfrm>
            <a:off x="13787712" y="895138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0" name="Freeform 300"/>
          <p:cNvSpPr/>
          <p:nvPr/>
        </p:nvSpPr>
        <p:spPr>
          <a:xfrm>
            <a:off x="13925459" y="8818030"/>
            <a:ext cx="244830" cy="243230"/>
          </a:xfrm>
          <a:custGeom>
            <a:avLst/>
            <a:gdLst>
              <a:gd name="connsiteX0" fmla="*/ 203225 w 244830"/>
              <a:gd name="connsiteY0" fmla="*/ 89078 h 243230"/>
              <a:gd name="connsiteX1" fmla="*/ 178155 w 244830"/>
              <a:gd name="connsiteY1" fmla="*/ 89878 h 243230"/>
              <a:gd name="connsiteX2" fmla="*/ 195490 w 244830"/>
              <a:gd name="connsiteY2" fmla="*/ 17869 h 243230"/>
              <a:gd name="connsiteX3" fmla="*/ 198690 w 244830"/>
              <a:gd name="connsiteY3" fmla="*/ 9868 h 243230"/>
              <a:gd name="connsiteX4" fmla="*/ 198157 w 244830"/>
              <a:gd name="connsiteY4" fmla="*/ 6667 h 243230"/>
              <a:gd name="connsiteX5" fmla="*/ 188023 w 244830"/>
              <a:gd name="connsiteY5" fmla="*/ 533 h 243230"/>
              <a:gd name="connsiteX6" fmla="*/ 184021 w 244830"/>
              <a:gd name="connsiteY6" fmla="*/ 533 h 243230"/>
              <a:gd name="connsiteX7" fmla="*/ 175489 w 244830"/>
              <a:gd name="connsiteY7" fmla="*/ 4800 h 243230"/>
              <a:gd name="connsiteX8" fmla="*/ 63207 w 244830"/>
              <a:gd name="connsiteY8" fmla="*/ 6934 h 243230"/>
              <a:gd name="connsiteX9" fmla="*/ 37604 w 244830"/>
              <a:gd name="connsiteY9" fmla="*/ 4267 h 243230"/>
              <a:gd name="connsiteX10" fmla="*/ 35737 w 244830"/>
              <a:gd name="connsiteY10" fmla="*/ 7734 h 243230"/>
              <a:gd name="connsiteX11" fmla="*/ 36804 w 244830"/>
              <a:gd name="connsiteY11" fmla="*/ 10135 h 243230"/>
              <a:gd name="connsiteX12" fmla="*/ 59207 w 244830"/>
              <a:gd name="connsiteY12" fmla="*/ 21869 h 243230"/>
              <a:gd name="connsiteX13" fmla="*/ 81876 w 244830"/>
              <a:gd name="connsiteY13" fmla="*/ 17335 h 243230"/>
              <a:gd name="connsiteX14" fmla="*/ 175754 w 244830"/>
              <a:gd name="connsiteY14" fmla="*/ 16001 h 243230"/>
              <a:gd name="connsiteX15" fmla="*/ 167487 w 244830"/>
              <a:gd name="connsiteY15" fmla="*/ 90144 h 243230"/>
              <a:gd name="connsiteX16" fmla="*/ 30669 w 244830"/>
              <a:gd name="connsiteY16" fmla="*/ 91745 h 243230"/>
              <a:gd name="connsiteX17" fmla="*/ 2133 w 244830"/>
              <a:gd name="connsiteY17" fmla="*/ 88811 h 243230"/>
              <a:gd name="connsiteX18" fmla="*/ 265 w 244830"/>
              <a:gd name="connsiteY18" fmla="*/ 92545 h 243230"/>
              <a:gd name="connsiteX19" fmla="*/ 1065 w 244830"/>
              <a:gd name="connsiteY19" fmla="*/ 94679 h 243230"/>
              <a:gd name="connsiteX20" fmla="*/ 26403 w 244830"/>
              <a:gd name="connsiteY20" fmla="*/ 107479 h 243230"/>
              <a:gd name="connsiteX21" fmla="*/ 52271 w 244830"/>
              <a:gd name="connsiteY21" fmla="*/ 102413 h 243230"/>
              <a:gd name="connsiteX22" fmla="*/ 114946 w 244830"/>
              <a:gd name="connsiteY22" fmla="*/ 101079 h 243230"/>
              <a:gd name="connsiteX23" fmla="*/ 114946 w 244830"/>
              <a:gd name="connsiteY23" fmla="*/ 123748 h 243230"/>
              <a:gd name="connsiteX24" fmla="*/ 115746 w 244830"/>
              <a:gd name="connsiteY24" fmla="*/ 153619 h 243230"/>
              <a:gd name="connsiteX25" fmla="*/ 61340 w 244830"/>
              <a:gd name="connsiteY25" fmla="*/ 154153 h 243230"/>
              <a:gd name="connsiteX26" fmla="*/ 36271 w 244830"/>
              <a:gd name="connsiteY26" fmla="*/ 151752 h 243230"/>
              <a:gd name="connsiteX27" fmla="*/ 34671 w 244830"/>
              <a:gd name="connsiteY27" fmla="*/ 155219 h 243230"/>
              <a:gd name="connsiteX28" fmla="*/ 35471 w 244830"/>
              <a:gd name="connsiteY28" fmla="*/ 157353 h 243230"/>
              <a:gd name="connsiteX29" fmla="*/ 57872 w 244830"/>
              <a:gd name="connsiteY29" fmla="*/ 168821 h 243230"/>
              <a:gd name="connsiteX30" fmla="*/ 80809 w 244830"/>
              <a:gd name="connsiteY30" fmla="*/ 164554 h 243230"/>
              <a:gd name="connsiteX31" fmla="*/ 173889 w 244830"/>
              <a:gd name="connsiteY31" fmla="*/ 163487 h 243230"/>
              <a:gd name="connsiteX32" fmla="*/ 173889 w 244830"/>
              <a:gd name="connsiteY32" fmla="*/ 208559 h 243230"/>
              <a:gd name="connsiteX33" fmla="*/ 175222 w 244830"/>
              <a:gd name="connsiteY33" fmla="*/ 243230 h 243230"/>
              <a:gd name="connsiteX34" fmla="*/ 185621 w 244830"/>
              <a:gd name="connsiteY34" fmla="*/ 243230 h 243230"/>
              <a:gd name="connsiteX35" fmla="*/ 190157 w 244830"/>
              <a:gd name="connsiteY35" fmla="*/ 204559 h 243230"/>
              <a:gd name="connsiteX36" fmla="*/ 190689 w 244830"/>
              <a:gd name="connsiteY36" fmla="*/ 165353 h 243230"/>
              <a:gd name="connsiteX37" fmla="*/ 193890 w 244830"/>
              <a:gd name="connsiteY37" fmla="*/ 157620 h 243230"/>
              <a:gd name="connsiteX38" fmla="*/ 193357 w 244830"/>
              <a:gd name="connsiteY38" fmla="*/ 154686 h 243230"/>
              <a:gd name="connsiteX39" fmla="*/ 184288 w 244830"/>
              <a:gd name="connsiteY39" fmla="*/ 148819 h 243230"/>
              <a:gd name="connsiteX40" fmla="*/ 180555 w 244830"/>
              <a:gd name="connsiteY40" fmla="*/ 148819 h 243230"/>
              <a:gd name="connsiteX41" fmla="*/ 173620 w 244830"/>
              <a:gd name="connsiteY41" fmla="*/ 152285 h 243230"/>
              <a:gd name="connsiteX42" fmla="*/ 128015 w 244830"/>
              <a:gd name="connsiteY42" fmla="*/ 153352 h 243230"/>
              <a:gd name="connsiteX43" fmla="*/ 131215 w 244830"/>
              <a:gd name="connsiteY43" fmla="*/ 119749 h 243230"/>
              <a:gd name="connsiteX44" fmla="*/ 131215 w 244830"/>
              <a:gd name="connsiteY44" fmla="*/ 100812 h 243230"/>
              <a:gd name="connsiteX45" fmla="*/ 209359 w 244830"/>
              <a:gd name="connsiteY45" fmla="*/ 100279 h 243230"/>
              <a:gd name="connsiteX46" fmla="*/ 239495 w 244830"/>
              <a:gd name="connsiteY46" fmla="*/ 101613 h 243230"/>
              <a:gd name="connsiteX47" fmla="*/ 244830 w 244830"/>
              <a:gd name="connsiteY47" fmla="*/ 92811 h 243230"/>
              <a:gd name="connsiteX48" fmla="*/ 241364 w 244830"/>
              <a:gd name="connsiteY48" fmla="*/ 88811 h 243230"/>
              <a:gd name="connsiteX49" fmla="*/ 212559 w 244830"/>
              <a:gd name="connsiteY49" fmla="*/ 85077 h 243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44830" h="243230">
                <a:moveTo>
                  <a:pt x="203225" y="89078"/>
                </a:moveTo>
                <a:cubicBezTo>
                  <a:pt x="199490" y="89344"/>
                  <a:pt x="190157" y="89611"/>
                  <a:pt x="178155" y="89878"/>
                </a:cubicBezTo>
                <a:cubicBezTo>
                  <a:pt x="186156" y="68008"/>
                  <a:pt x="193357" y="38671"/>
                  <a:pt x="195490" y="17869"/>
                </a:cubicBezTo>
                <a:lnTo>
                  <a:pt x="198690" y="9868"/>
                </a:lnTo>
                <a:cubicBezTo>
                  <a:pt x="199490" y="8534"/>
                  <a:pt x="199490" y="7734"/>
                  <a:pt x="198157" y="6667"/>
                </a:cubicBezTo>
                <a:cubicBezTo>
                  <a:pt x="196290" y="5067"/>
                  <a:pt x="190957" y="2133"/>
                  <a:pt x="188023" y="533"/>
                </a:cubicBezTo>
                <a:cubicBezTo>
                  <a:pt x="186689" y="0"/>
                  <a:pt x="185089" y="0"/>
                  <a:pt x="184021" y="533"/>
                </a:cubicBezTo>
                <a:lnTo>
                  <a:pt x="175489" y="4800"/>
                </a:lnTo>
                <a:cubicBezTo>
                  <a:pt x="158153" y="5600"/>
                  <a:pt x="76276" y="7200"/>
                  <a:pt x="63207" y="6934"/>
                </a:cubicBezTo>
                <a:cubicBezTo>
                  <a:pt x="55739" y="6934"/>
                  <a:pt x="45338" y="5867"/>
                  <a:pt x="37604" y="4267"/>
                </a:cubicBezTo>
                <a:lnTo>
                  <a:pt x="35737" y="7734"/>
                </a:lnTo>
                <a:cubicBezTo>
                  <a:pt x="35471" y="8534"/>
                  <a:pt x="35737" y="9334"/>
                  <a:pt x="36804" y="10135"/>
                </a:cubicBezTo>
                <a:cubicBezTo>
                  <a:pt x="42938" y="14668"/>
                  <a:pt x="51206" y="19202"/>
                  <a:pt x="59207" y="21869"/>
                </a:cubicBezTo>
                <a:cubicBezTo>
                  <a:pt x="65074" y="19736"/>
                  <a:pt x="76009" y="17602"/>
                  <a:pt x="81876" y="17335"/>
                </a:cubicBezTo>
                <a:cubicBezTo>
                  <a:pt x="94145" y="16801"/>
                  <a:pt x="155485" y="15735"/>
                  <a:pt x="175754" y="16001"/>
                </a:cubicBezTo>
                <a:cubicBezTo>
                  <a:pt x="175222" y="36271"/>
                  <a:pt x="172289" y="66942"/>
                  <a:pt x="167487" y="90144"/>
                </a:cubicBezTo>
                <a:cubicBezTo>
                  <a:pt x="119746" y="90945"/>
                  <a:pt x="42404" y="92011"/>
                  <a:pt x="30669" y="91745"/>
                </a:cubicBezTo>
                <a:cubicBezTo>
                  <a:pt x="22670" y="91478"/>
                  <a:pt x="10668" y="90411"/>
                  <a:pt x="2133" y="88811"/>
                </a:cubicBezTo>
                <a:lnTo>
                  <a:pt x="265" y="92545"/>
                </a:lnTo>
                <a:cubicBezTo>
                  <a:pt x="0" y="93345"/>
                  <a:pt x="265" y="94145"/>
                  <a:pt x="1065" y="94679"/>
                </a:cubicBezTo>
                <a:cubicBezTo>
                  <a:pt x="7466" y="99745"/>
                  <a:pt x="16801" y="104813"/>
                  <a:pt x="26403" y="107479"/>
                </a:cubicBezTo>
                <a:cubicBezTo>
                  <a:pt x="32536" y="105346"/>
                  <a:pt x="45605" y="102946"/>
                  <a:pt x="52271" y="102413"/>
                </a:cubicBezTo>
                <a:cubicBezTo>
                  <a:pt x="58407" y="102146"/>
                  <a:pt x="85077" y="101613"/>
                  <a:pt x="114946" y="101079"/>
                </a:cubicBezTo>
                <a:lnTo>
                  <a:pt x="114946" y="123748"/>
                </a:lnTo>
                <a:cubicBezTo>
                  <a:pt x="114946" y="131750"/>
                  <a:pt x="115213" y="144285"/>
                  <a:pt x="115746" y="153619"/>
                </a:cubicBezTo>
                <a:cubicBezTo>
                  <a:pt x="91745" y="153886"/>
                  <a:pt x="68008" y="154153"/>
                  <a:pt x="61340" y="154153"/>
                </a:cubicBezTo>
                <a:cubicBezTo>
                  <a:pt x="54139" y="154153"/>
                  <a:pt x="44005" y="153352"/>
                  <a:pt x="36271" y="151752"/>
                </a:cubicBezTo>
                <a:lnTo>
                  <a:pt x="34671" y="155219"/>
                </a:lnTo>
                <a:cubicBezTo>
                  <a:pt x="34403" y="156019"/>
                  <a:pt x="34671" y="156819"/>
                  <a:pt x="35471" y="157353"/>
                </a:cubicBezTo>
                <a:cubicBezTo>
                  <a:pt x="41604" y="161887"/>
                  <a:pt x="49871" y="166420"/>
                  <a:pt x="57872" y="168821"/>
                </a:cubicBezTo>
                <a:cubicBezTo>
                  <a:pt x="63207" y="166688"/>
                  <a:pt x="74941" y="164820"/>
                  <a:pt x="80809" y="164554"/>
                </a:cubicBezTo>
                <a:cubicBezTo>
                  <a:pt x="92810" y="163754"/>
                  <a:pt x="152819" y="163220"/>
                  <a:pt x="173889" y="163487"/>
                </a:cubicBezTo>
                <a:lnTo>
                  <a:pt x="173889" y="208559"/>
                </a:lnTo>
                <a:cubicBezTo>
                  <a:pt x="173889" y="218160"/>
                  <a:pt x="174422" y="234162"/>
                  <a:pt x="175222" y="243230"/>
                </a:cubicBezTo>
                <a:lnTo>
                  <a:pt x="185621" y="243230"/>
                </a:lnTo>
                <a:cubicBezTo>
                  <a:pt x="188289" y="233095"/>
                  <a:pt x="190157" y="215494"/>
                  <a:pt x="190157" y="204559"/>
                </a:cubicBezTo>
                <a:lnTo>
                  <a:pt x="190689" y="165353"/>
                </a:lnTo>
                <a:lnTo>
                  <a:pt x="193890" y="157620"/>
                </a:lnTo>
                <a:cubicBezTo>
                  <a:pt x="194424" y="156286"/>
                  <a:pt x="194424" y="155486"/>
                  <a:pt x="193357" y="154686"/>
                </a:cubicBezTo>
                <a:cubicBezTo>
                  <a:pt x="191757" y="153352"/>
                  <a:pt x="186956" y="150151"/>
                  <a:pt x="184288" y="148819"/>
                </a:cubicBezTo>
                <a:cubicBezTo>
                  <a:pt x="183221" y="148285"/>
                  <a:pt x="181355" y="148285"/>
                  <a:pt x="180555" y="148819"/>
                </a:cubicBezTo>
                <a:lnTo>
                  <a:pt x="173620" y="152285"/>
                </a:lnTo>
                <a:cubicBezTo>
                  <a:pt x="166153" y="152552"/>
                  <a:pt x="147751" y="153086"/>
                  <a:pt x="128015" y="153352"/>
                </a:cubicBezTo>
                <a:cubicBezTo>
                  <a:pt x="130149" y="143218"/>
                  <a:pt x="131215" y="129083"/>
                  <a:pt x="131215" y="119749"/>
                </a:cubicBezTo>
                <a:lnTo>
                  <a:pt x="131215" y="100812"/>
                </a:lnTo>
                <a:cubicBezTo>
                  <a:pt x="165619" y="100546"/>
                  <a:pt x="200290" y="100279"/>
                  <a:pt x="209359" y="100279"/>
                </a:cubicBezTo>
                <a:cubicBezTo>
                  <a:pt x="217359" y="100279"/>
                  <a:pt x="232561" y="100812"/>
                  <a:pt x="239495" y="101613"/>
                </a:cubicBezTo>
                <a:cubicBezTo>
                  <a:pt x="241897" y="100546"/>
                  <a:pt x="244830" y="96812"/>
                  <a:pt x="244830" y="92811"/>
                </a:cubicBezTo>
                <a:cubicBezTo>
                  <a:pt x="244830" y="90678"/>
                  <a:pt x="243497" y="89344"/>
                  <a:pt x="241364" y="88811"/>
                </a:cubicBezTo>
                <a:cubicBezTo>
                  <a:pt x="235496" y="86677"/>
                  <a:pt x="221893" y="85344"/>
                  <a:pt x="212559" y="850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1" name="Freeform 301"/>
          <p:cNvSpPr/>
          <p:nvPr/>
        </p:nvSpPr>
        <p:spPr>
          <a:xfrm>
            <a:off x="14175090" y="8815629"/>
            <a:ext cx="244830" cy="236830"/>
          </a:xfrm>
          <a:custGeom>
            <a:avLst/>
            <a:gdLst>
              <a:gd name="connsiteX0" fmla="*/ 203225 w 244830"/>
              <a:gd name="connsiteY0" fmla="*/ 102946 h 236830"/>
              <a:gd name="connsiteX1" fmla="*/ 30669 w 244830"/>
              <a:gd name="connsiteY1" fmla="*/ 105614 h 236830"/>
              <a:gd name="connsiteX2" fmla="*/ 2133 w 244830"/>
              <a:gd name="connsiteY2" fmla="*/ 102946 h 236830"/>
              <a:gd name="connsiteX3" fmla="*/ 265 w 244830"/>
              <a:gd name="connsiteY3" fmla="*/ 106680 h 236830"/>
              <a:gd name="connsiteX4" fmla="*/ 1065 w 244830"/>
              <a:gd name="connsiteY4" fmla="*/ 108814 h 236830"/>
              <a:gd name="connsiteX5" fmla="*/ 26403 w 244830"/>
              <a:gd name="connsiteY5" fmla="*/ 121348 h 236830"/>
              <a:gd name="connsiteX6" fmla="*/ 52271 w 244830"/>
              <a:gd name="connsiteY6" fmla="*/ 116281 h 236830"/>
              <a:gd name="connsiteX7" fmla="*/ 115213 w 244830"/>
              <a:gd name="connsiteY7" fmla="*/ 114948 h 236830"/>
              <a:gd name="connsiteX8" fmla="*/ 115213 w 244830"/>
              <a:gd name="connsiteY8" fmla="*/ 125082 h 236830"/>
              <a:gd name="connsiteX9" fmla="*/ 116013 w 244830"/>
              <a:gd name="connsiteY9" fmla="*/ 146152 h 236830"/>
              <a:gd name="connsiteX10" fmla="*/ 67740 w 244830"/>
              <a:gd name="connsiteY10" fmla="*/ 146686 h 236830"/>
              <a:gd name="connsiteX11" fmla="*/ 44805 w 244830"/>
              <a:gd name="connsiteY11" fmla="*/ 144552 h 236830"/>
              <a:gd name="connsiteX12" fmla="*/ 43204 w 244830"/>
              <a:gd name="connsiteY12" fmla="*/ 147218 h 236830"/>
              <a:gd name="connsiteX13" fmla="*/ 44005 w 244830"/>
              <a:gd name="connsiteY13" fmla="*/ 149619 h 236830"/>
              <a:gd name="connsiteX14" fmla="*/ 64540 w 244830"/>
              <a:gd name="connsiteY14" fmla="*/ 159754 h 236830"/>
              <a:gd name="connsiteX15" fmla="*/ 85344 w 244830"/>
              <a:gd name="connsiteY15" fmla="*/ 155753 h 236830"/>
              <a:gd name="connsiteX16" fmla="*/ 170954 w 244830"/>
              <a:gd name="connsiteY16" fmla="*/ 154686 h 236830"/>
              <a:gd name="connsiteX17" fmla="*/ 170152 w 244830"/>
              <a:gd name="connsiteY17" fmla="*/ 183223 h 236830"/>
              <a:gd name="connsiteX18" fmla="*/ 165886 w 244830"/>
              <a:gd name="connsiteY18" fmla="*/ 184557 h 236830"/>
              <a:gd name="connsiteX19" fmla="*/ 76541 w 244830"/>
              <a:gd name="connsiteY19" fmla="*/ 185889 h 236830"/>
              <a:gd name="connsiteX20" fmla="*/ 47738 w 244830"/>
              <a:gd name="connsiteY20" fmla="*/ 184290 h 236830"/>
              <a:gd name="connsiteX21" fmla="*/ 44805 w 244830"/>
              <a:gd name="connsiteY21" fmla="*/ 185889 h 236830"/>
              <a:gd name="connsiteX22" fmla="*/ 44005 w 244830"/>
              <a:gd name="connsiteY22" fmla="*/ 190424 h 236830"/>
              <a:gd name="connsiteX23" fmla="*/ 58941 w 244830"/>
              <a:gd name="connsiteY23" fmla="*/ 196559 h 236830"/>
              <a:gd name="connsiteX24" fmla="*/ 58941 w 244830"/>
              <a:gd name="connsiteY24" fmla="*/ 221095 h 236830"/>
              <a:gd name="connsiteX25" fmla="*/ 77343 w 244830"/>
              <a:gd name="connsiteY25" fmla="*/ 236830 h 236830"/>
              <a:gd name="connsiteX26" fmla="*/ 201357 w 244830"/>
              <a:gd name="connsiteY26" fmla="*/ 236296 h 236830"/>
              <a:gd name="connsiteX27" fmla="*/ 204558 w 244830"/>
              <a:gd name="connsiteY27" fmla="*/ 235230 h 236830"/>
              <a:gd name="connsiteX28" fmla="*/ 207226 w 244830"/>
              <a:gd name="connsiteY28" fmla="*/ 226961 h 236830"/>
              <a:gd name="connsiteX29" fmla="*/ 204025 w 244830"/>
              <a:gd name="connsiteY29" fmla="*/ 223762 h 236830"/>
              <a:gd name="connsiteX30" fmla="*/ 181621 w 244830"/>
              <a:gd name="connsiteY30" fmla="*/ 222162 h 236830"/>
              <a:gd name="connsiteX31" fmla="*/ 173889 w 244830"/>
              <a:gd name="connsiteY31" fmla="*/ 226161 h 236830"/>
              <a:gd name="connsiteX32" fmla="*/ 80809 w 244830"/>
              <a:gd name="connsiteY32" fmla="*/ 226961 h 236830"/>
              <a:gd name="connsiteX33" fmla="*/ 76009 w 244830"/>
              <a:gd name="connsiteY33" fmla="*/ 222428 h 236830"/>
              <a:gd name="connsiteX34" fmla="*/ 76009 w 244830"/>
              <a:gd name="connsiteY34" fmla="*/ 194958 h 236830"/>
              <a:gd name="connsiteX35" fmla="*/ 188289 w 244830"/>
              <a:gd name="connsiteY35" fmla="*/ 193624 h 236830"/>
              <a:gd name="connsiteX36" fmla="*/ 190422 w 244830"/>
              <a:gd name="connsiteY36" fmla="*/ 188023 h 236830"/>
              <a:gd name="connsiteX37" fmla="*/ 189089 w 244830"/>
              <a:gd name="connsiteY37" fmla="*/ 185889 h 236830"/>
              <a:gd name="connsiteX38" fmla="*/ 184288 w 244830"/>
              <a:gd name="connsiteY38" fmla="*/ 183490 h 236830"/>
              <a:gd name="connsiteX39" fmla="*/ 189623 w 244830"/>
              <a:gd name="connsiteY39" fmla="*/ 155487 h 236830"/>
              <a:gd name="connsiteX40" fmla="*/ 192557 w 244830"/>
              <a:gd name="connsiteY40" fmla="*/ 149885 h 236830"/>
              <a:gd name="connsiteX41" fmla="*/ 192022 w 244830"/>
              <a:gd name="connsiteY41" fmla="*/ 146686 h 236830"/>
              <a:gd name="connsiteX42" fmla="*/ 182688 w 244830"/>
              <a:gd name="connsiteY42" fmla="*/ 141618 h 236830"/>
              <a:gd name="connsiteX43" fmla="*/ 178688 w 244830"/>
              <a:gd name="connsiteY43" fmla="*/ 141618 h 236830"/>
              <a:gd name="connsiteX44" fmla="*/ 171221 w 244830"/>
              <a:gd name="connsiteY44" fmla="*/ 145085 h 236830"/>
              <a:gd name="connsiteX45" fmla="*/ 128549 w 244830"/>
              <a:gd name="connsiteY45" fmla="*/ 146152 h 236830"/>
              <a:gd name="connsiteX46" fmla="*/ 131482 w 244830"/>
              <a:gd name="connsiteY46" fmla="*/ 121882 h 236830"/>
              <a:gd name="connsiteX47" fmla="*/ 131482 w 244830"/>
              <a:gd name="connsiteY47" fmla="*/ 114681 h 236830"/>
              <a:gd name="connsiteX48" fmla="*/ 209359 w 244830"/>
              <a:gd name="connsiteY48" fmla="*/ 114148 h 236830"/>
              <a:gd name="connsiteX49" fmla="*/ 239495 w 244830"/>
              <a:gd name="connsiteY49" fmla="*/ 115481 h 236830"/>
              <a:gd name="connsiteX50" fmla="*/ 244830 w 244830"/>
              <a:gd name="connsiteY50" fmla="*/ 106947 h 236830"/>
              <a:gd name="connsiteX51" fmla="*/ 241364 w 244830"/>
              <a:gd name="connsiteY51" fmla="*/ 102680 h 236830"/>
              <a:gd name="connsiteX52" fmla="*/ 212559 w 244830"/>
              <a:gd name="connsiteY52" fmla="*/ 99213 h 236830"/>
              <a:gd name="connsiteX54" fmla="*/ 61874 w 244830"/>
              <a:gd name="connsiteY54" fmla="*/ 74676 h 236830"/>
              <a:gd name="connsiteX55" fmla="*/ 64274 w 244830"/>
              <a:gd name="connsiteY55" fmla="*/ 86411 h 236830"/>
              <a:gd name="connsiteX56" fmla="*/ 73341 w 244830"/>
              <a:gd name="connsiteY56" fmla="*/ 86411 h 236830"/>
              <a:gd name="connsiteX57" fmla="*/ 76276 w 244830"/>
              <a:gd name="connsiteY57" fmla="*/ 78943 h 236830"/>
              <a:gd name="connsiteX58" fmla="*/ 186956 w 244830"/>
              <a:gd name="connsiteY58" fmla="*/ 77610 h 236830"/>
              <a:gd name="connsiteX59" fmla="*/ 189889 w 244830"/>
              <a:gd name="connsiteY59" fmla="*/ 70142 h 236830"/>
              <a:gd name="connsiteX60" fmla="*/ 188289 w 244830"/>
              <a:gd name="connsiteY60" fmla="*/ 67476 h 236830"/>
              <a:gd name="connsiteX61" fmla="*/ 183488 w 244830"/>
              <a:gd name="connsiteY61" fmla="*/ 65608 h 236830"/>
              <a:gd name="connsiteX62" fmla="*/ 190422 w 244830"/>
              <a:gd name="connsiteY62" fmla="*/ 17602 h 236830"/>
              <a:gd name="connsiteX63" fmla="*/ 193357 w 244830"/>
              <a:gd name="connsiteY63" fmla="*/ 9068 h 236830"/>
              <a:gd name="connsiteX64" fmla="*/ 193091 w 244830"/>
              <a:gd name="connsiteY64" fmla="*/ 5868 h 236830"/>
              <a:gd name="connsiteX65" fmla="*/ 182155 w 244830"/>
              <a:gd name="connsiteY65" fmla="*/ 533 h 236830"/>
              <a:gd name="connsiteX66" fmla="*/ 178422 w 244830"/>
              <a:gd name="connsiteY66" fmla="*/ 533 h 236830"/>
              <a:gd name="connsiteX67" fmla="*/ 170152 w 244830"/>
              <a:gd name="connsiteY67" fmla="*/ 5068 h 236830"/>
              <a:gd name="connsiteX68" fmla="*/ 74941 w 244830"/>
              <a:gd name="connsiteY68" fmla="*/ 6401 h 236830"/>
              <a:gd name="connsiteX69" fmla="*/ 46672 w 244830"/>
              <a:gd name="connsiteY69" fmla="*/ 3734 h 236830"/>
              <a:gd name="connsiteX70" fmla="*/ 44005 w 244830"/>
              <a:gd name="connsiteY70" fmla="*/ 4801 h 236830"/>
              <a:gd name="connsiteX71" fmla="*/ 42938 w 244830"/>
              <a:gd name="connsiteY71" fmla="*/ 10402 h 236830"/>
              <a:gd name="connsiteX72" fmla="*/ 57072 w 244830"/>
              <a:gd name="connsiteY72" fmla="*/ 17602 h 236830"/>
              <a:gd name="connsiteX74" fmla="*/ 170421 w 244830"/>
              <a:gd name="connsiteY74" fmla="*/ 65342 h 236830"/>
              <a:gd name="connsiteX75" fmla="*/ 164819 w 244830"/>
              <a:gd name="connsiteY75" fmla="*/ 66942 h 236830"/>
              <a:gd name="connsiteX76" fmla="*/ 76541 w 244830"/>
              <a:gd name="connsiteY76" fmla="*/ 68542 h 236830"/>
              <a:gd name="connsiteX77" fmla="*/ 75209 w 244830"/>
              <a:gd name="connsiteY77" fmla="*/ 16802 h 236830"/>
              <a:gd name="connsiteX78" fmla="*/ 172287 w 244830"/>
              <a:gd name="connsiteY78" fmla="*/ 16002 h 2368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</a:cxnLst>
            <a:rect l="l" t="t" r="r" b="b"/>
            <a:pathLst>
              <a:path w="244830" h="236830">
                <a:moveTo>
                  <a:pt x="203225" y="102946"/>
                </a:moveTo>
                <a:cubicBezTo>
                  <a:pt x="184821" y="104014"/>
                  <a:pt x="46672" y="105880"/>
                  <a:pt x="30669" y="105614"/>
                </a:cubicBezTo>
                <a:cubicBezTo>
                  <a:pt x="22670" y="105614"/>
                  <a:pt x="10668" y="104546"/>
                  <a:pt x="2133" y="102946"/>
                </a:cubicBezTo>
                <a:lnTo>
                  <a:pt x="265" y="106680"/>
                </a:lnTo>
                <a:cubicBezTo>
                  <a:pt x="0" y="107480"/>
                  <a:pt x="265" y="108014"/>
                  <a:pt x="1065" y="108814"/>
                </a:cubicBezTo>
                <a:cubicBezTo>
                  <a:pt x="7466" y="113615"/>
                  <a:pt x="16801" y="118682"/>
                  <a:pt x="26403" y="121348"/>
                </a:cubicBezTo>
                <a:cubicBezTo>
                  <a:pt x="32536" y="119214"/>
                  <a:pt x="45605" y="116815"/>
                  <a:pt x="52271" y="116281"/>
                </a:cubicBezTo>
                <a:cubicBezTo>
                  <a:pt x="58141" y="116015"/>
                  <a:pt x="85077" y="115481"/>
                  <a:pt x="115213" y="114948"/>
                </a:cubicBezTo>
                <a:lnTo>
                  <a:pt x="115213" y="125082"/>
                </a:lnTo>
                <a:cubicBezTo>
                  <a:pt x="115213" y="131217"/>
                  <a:pt x="115480" y="139485"/>
                  <a:pt x="116013" y="146152"/>
                </a:cubicBezTo>
                <a:cubicBezTo>
                  <a:pt x="94945" y="146418"/>
                  <a:pt x="74941" y="146686"/>
                  <a:pt x="67740" y="146686"/>
                </a:cubicBezTo>
                <a:cubicBezTo>
                  <a:pt x="61074" y="146686"/>
                  <a:pt x="51471" y="145886"/>
                  <a:pt x="44805" y="144552"/>
                </a:cubicBezTo>
                <a:lnTo>
                  <a:pt x="43204" y="147218"/>
                </a:lnTo>
                <a:cubicBezTo>
                  <a:pt x="42938" y="148019"/>
                  <a:pt x="42938" y="148819"/>
                  <a:pt x="44005" y="149619"/>
                </a:cubicBezTo>
                <a:cubicBezTo>
                  <a:pt x="49605" y="153353"/>
                  <a:pt x="56807" y="157087"/>
                  <a:pt x="64540" y="159754"/>
                </a:cubicBezTo>
                <a:cubicBezTo>
                  <a:pt x="70941" y="157886"/>
                  <a:pt x="80542" y="156020"/>
                  <a:pt x="85344" y="155753"/>
                </a:cubicBezTo>
                <a:cubicBezTo>
                  <a:pt x="97078" y="155220"/>
                  <a:pt x="153885" y="154420"/>
                  <a:pt x="170954" y="154686"/>
                </a:cubicBezTo>
                <a:cubicBezTo>
                  <a:pt x="171221" y="161087"/>
                  <a:pt x="170954" y="176823"/>
                  <a:pt x="170152" y="183223"/>
                </a:cubicBezTo>
                <a:lnTo>
                  <a:pt x="165886" y="184557"/>
                </a:lnTo>
                <a:cubicBezTo>
                  <a:pt x="155485" y="185089"/>
                  <a:pt x="97078" y="185889"/>
                  <a:pt x="76541" y="185889"/>
                </a:cubicBezTo>
                <a:cubicBezTo>
                  <a:pt x="70140" y="184823"/>
                  <a:pt x="54406" y="184290"/>
                  <a:pt x="47738" y="184290"/>
                </a:cubicBezTo>
                <a:cubicBezTo>
                  <a:pt x="46138" y="184290"/>
                  <a:pt x="45072" y="185089"/>
                  <a:pt x="44805" y="185889"/>
                </a:cubicBezTo>
                <a:lnTo>
                  <a:pt x="44005" y="190424"/>
                </a:lnTo>
                <a:cubicBezTo>
                  <a:pt x="49871" y="191224"/>
                  <a:pt x="55473" y="193624"/>
                  <a:pt x="58941" y="196559"/>
                </a:cubicBezTo>
                <a:lnTo>
                  <a:pt x="58941" y="221095"/>
                </a:lnTo>
                <a:cubicBezTo>
                  <a:pt x="58941" y="232563"/>
                  <a:pt x="63474" y="236830"/>
                  <a:pt x="77343" y="236830"/>
                </a:cubicBezTo>
                <a:lnTo>
                  <a:pt x="201357" y="236296"/>
                </a:lnTo>
                <a:cubicBezTo>
                  <a:pt x="202690" y="236296"/>
                  <a:pt x="203758" y="236030"/>
                  <a:pt x="204558" y="235230"/>
                </a:cubicBezTo>
                <a:cubicBezTo>
                  <a:pt x="205625" y="234429"/>
                  <a:pt x="207226" y="231229"/>
                  <a:pt x="207226" y="226961"/>
                </a:cubicBezTo>
                <a:cubicBezTo>
                  <a:pt x="207226" y="225361"/>
                  <a:pt x="206158" y="224295"/>
                  <a:pt x="204025" y="223762"/>
                </a:cubicBezTo>
                <a:cubicBezTo>
                  <a:pt x="199490" y="222962"/>
                  <a:pt x="188556" y="222162"/>
                  <a:pt x="181621" y="222162"/>
                </a:cubicBezTo>
                <a:lnTo>
                  <a:pt x="173889" y="226161"/>
                </a:lnTo>
                <a:cubicBezTo>
                  <a:pt x="157620" y="226961"/>
                  <a:pt x="102677" y="227229"/>
                  <a:pt x="80809" y="226961"/>
                </a:cubicBezTo>
                <a:cubicBezTo>
                  <a:pt x="77343" y="226961"/>
                  <a:pt x="76009" y="225629"/>
                  <a:pt x="76009" y="222428"/>
                </a:cubicBezTo>
                <a:lnTo>
                  <a:pt x="76009" y="194958"/>
                </a:lnTo>
                <a:lnTo>
                  <a:pt x="188289" y="193624"/>
                </a:lnTo>
                <a:cubicBezTo>
                  <a:pt x="189089" y="192557"/>
                  <a:pt x="190422" y="190424"/>
                  <a:pt x="190422" y="188023"/>
                </a:cubicBezTo>
                <a:cubicBezTo>
                  <a:pt x="190422" y="186957"/>
                  <a:pt x="189889" y="186424"/>
                  <a:pt x="189089" y="185889"/>
                </a:cubicBezTo>
                <a:lnTo>
                  <a:pt x="184288" y="183490"/>
                </a:lnTo>
                <a:cubicBezTo>
                  <a:pt x="186421" y="177355"/>
                  <a:pt x="189089" y="163487"/>
                  <a:pt x="189623" y="155487"/>
                </a:cubicBezTo>
                <a:lnTo>
                  <a:pt x="192557" y="149885"/>
                </a:lnTo>
                <a:cubicBezTo>
                  <a:pt x="193091" y="148552"/>
                  <a:pt x="193091" y="147486"/>
                  <a:pt x="192022" y="146686"/>
                </a:cubicBezTo>
                <a:cubicBezTo>
                  <a:pt x="189889" y="145085"/>
                  <a:pt x="185089" y="142685"/>
                  <a:pt x="182688" y="141618"/>
                </a:cubicBezTo>
                <a:cubicBezTo>
                  <a:pt x="181355" y="141084"/>
                  <a:pt x="179755" y="141084"/>
                  <a:pt x="178688" y="141618"/>
                </a:cubicBezTo>
                <a:lnTo>
                  <a:pt x="171221" y="145085"/>
                </a:lnTo>
                <a:cubicBezTo>
                  <a:pt x="163486" y="145352"/>
                  <a:pt x="146684" y="145886"/>
                  <a:pt x="128549" y="146152"/>
                </a:cubicBezTo>
                <a:cubicBezTo>
                  <a:pt x="130149" y="138684"/>
                  <a:pt x="131482" y="129349"/>
                  <a:pt x="131482" y="121882"/>
                </a:cubicBezTo>
                <a:lnTo>
                  <a:pt x="131482" y="114681"/>
                </a:lnTo>
                <a:cubicBezTo>
                  <a:pt x="165886" y="114415"/>
                  <a:pt x="200290" y="114148"/>
                  <a:pt x="209359" y="114148"/>
                </a:cubicBezTo>
                <a:cubicBezTo>
                  <a:pt x="217359" y="114148"/>
                  <a:pt x="232561" y="114681"/>
                  <a:pt x="239495" y="115481"/>
                </a:cubicBezTo>
                <a:cubicBezTo>
                  <a:pt x="241897" y="114415"/>
                  <a:pt x="244830" y="110947"/>
                  <a:pt x="244830" y="106947"/>
                </a:cubicBezTo>
                <a:cubicBezTo>
                  <a:pt x="244830" y="104814"/>
                  <a:pt x="243497" y="103480"/>
                  <a:pt x="241364" y="102680"/>
                </a:cubicBezTo>
                <a:cubicBezTo>
                  <a:pt x="235496" y="100813"/>
                  <a:pt x="221893" y="99479"/>
                  <a:pt x="212559" y="99213"/>
                </a:cubicBezTo>
                <a:moveTo>
                  <a:pt x="61874" y="74676"/>
                </a:moveTo>
                <a:cubicBezTo>
                  <a:pt x="62140" y="78677"/>
                  <a:pt x="63207" y="83210"/>
                  <a:pt x="64274" y="86411"/>
                </a:cubicBezTo>
                <a:lnTo>
                  <a:pt x="73341" y="86411"/>
                </a:lnTo>
                <a:cubicBezTo>
                  <a:pt x="74676" y="84277"/>
                  <a:pt x="75741" y="81877"/>
                  <a:pt x="76276" y="78943"/>
                </a:cubicBezTo>
                <a:lnTo>
                  <a:pt x="186956" y="77610"/>
                </a:lnTo>
                <a:cubicBezTo>
                  <a:pt x="188556" y="76276"/>
                  <a:pt x="189889" y="73343"/>
                  <a:pt x="189889" y="70142"/>
                </a:cubicBezTo>
                <a:cubicBezTo>
                  <a:pt x="189889" y="68808"/>
                  <a:pt x="189357" y="68008"/>
                  <a:pt x="188289" y="67476"/>
                </a:cubicBezTo>
                <a:lnTo>
                  <a:pt x="183488" y="65608"/>
                </a:lnTo>
                <a:cubicBezTo>
                  <a:pt x="186956" y="50140"/>
                  <a:pt x="189357" y="32538"/>
                  <a:pt x="190422" y="17602"/>
                </a:cubicBezTo>
                <a:lnTo>
                  <a:pt x="193357" y="9068"/>
                </a:lnTo>
                <a:cubicBezTo>
                  <a:pt x="193890" y="7468"/>
                  <a:pt x="193890" y="6401"/>
                  <a:pt x="193091" y="5868"/>
                </a:cubicBezTo>
                <a:cubicBezTo>
                  <a:pt x="190689" y="4534"/>
                  <a:pt x="185089" y="1601"/>
                  <a:pt x="182155" y="533"/>
                </a:cubicBezTo>
                <a:cubicBezTo>
                  <a:pt x="181088" y="0"/>
                  <a:pt x="179488" y="0"/>
                  <a:pt x="178422" y="533"/>
                </a:cubicBezTo>
                <a:lnTo>
                  <a:pt x="170152" y="5068"/>
                </a:lnTo>
                <a:cubicBezTo>
                  <a:pt x="147217" y="6135"/>
                  <a:pt x="97878" y="6401"/>
                  <a:pt x="74941" y="6401"/>
                </a:cubicBezTo>
                <a:cubicBezTo>
                  <a:pt x="68007" y="5068"/>
                  <a:pt x="53873" y="3734"/>
                  <a:pt x="46672" y="3734"/>
                </a:cubicBezTo>
                <a:cubicBezTo>
                  <a:pt x="45072" y="3734"/>
                  <a:pt x="44272" y="4001"/>
                  <a:pt x="44005" y="4801"/>
                </a:cubicBezTo>
                <a:lnTo>
                  <a:pt x="42938" y="10402"/>
                </a:lnTo>
                <a:cubicBezTo>
                  <a:pt x="48271" y="11735"/>
                  <a:pt x="54139" y="14936"/>
                  <a:pt x="57072" y="17602"/>
                </a:cubicBezTo>
                <a:moveTo>
                  <a:pt x="170421" y="65342"/>
                </a:moveTo>
                <a:lnTo>
                  <a:pt x="164819" y="66942"/>
                </a:lnTo>
                <a:cubicBezTo>
                  <a:pt x="145084" y="68008"/>
                  <a:pt x="101878" y="68808"/>
                  <a:pt x="76541" y="68542"/>
                </a:cubicBezTo>
                <a:lnTo>
                  <a:pt x="75209" y="16802"/>
                </a:lnTo>
                <a:cubicBezTo>
                  <a:pt x="104812" y="16269"/>
                  <a:pt x="142151" y="15735"/>
                  <a:pt x="172287" y="160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2" name="Freeform 302"/>
          <p:cNvSpPr/>
          <p:nvPr/>
        </p:nvSpPr>
        <p:spPr>
          <a:xfrm>
            <a:off x="14485648" y="8829232"/>
            <a:ext cx="244830" cy="190957"/>
          </a:xfrm>
          <a:custGeom>
            <a:avLst/>
            <a:gdLst>
              <a:gd name="connsiteX0" fmla="*/ 203225 w 244830"/>
              <a:gd name="connsiteY0" fmla="*/ 172287 h 190957"/>
              <a:gd name="connsiteX1" fmla="*/ 173354 w 244830"/>
              <a:gd name="connsiteY1" fmla="*/ 173355 h 190957"/>
              <a:gd name="connsiteX2" fmla="*/ 177088 w 244830"/>
              <a:gd name="connsiteY2" fmla="*/ 141084 h 190957"/>
              <a:gd name="connsiteX3" fmla="*/ 178955 w 244830"/>
              <a:gd name="connsiteY3" fmla="*/ 129883 h 190957"/>
              <a:gd name="connsiteX4" fmla="*/ 176288 w 244830"/>
              <a:gd name="connsiteY4" fmla="*/ 125882 h 190957"/>
              <a:gd name="connsiteX5" fmla="*/ 150684 w 244830"/>
              <a:gd name="connsiteY5" fmla="*/ 119748 h 190957"/>
              <a:gd name="connsiteX6" fmla="*/ 148017 w 244830"/>
              <a:gd name="connsiteY6" fmla="*/ 120814 h 190957"/>
              <a:gd name="connsiteX7" fmla="*/ 145884 w 244830"/>
              <a:gd name="connsiteY7" fmla="*/ 126149 h 190957"/>
              <a:gd name="connsiteX8" fmla="*/ 161086 w 244830"/>
              <a:gd name="connsiteY8" fmla="*/ 137083 h 190957"/>
              <a:gd name="connsiteX9" fmla="*/ 159220 w 244830"/>
              <a:gd name="connsiteY9" fmla="*/ 173621 h 190957"/>
              <a:gd name="connsiteX10" fmla="*/ 95211 w 244830"/>
              <a:gd name="connsiteY10" fmla="*/ 174421 h 190957"/>
              <a:gd name="connsiteX11" fmla="*/ 94945 w 244830"/>
              <a:gd name="connsiteY11" fmla="*/ 144018 h 190957"/>
              <a:gd name="connsiteX12" fmla="*/ 95478 w 244830"/>
              <a:gd name="connsiteY12" fmla="*/ 132816 h 190957"/>
              <a:gd name="connsiteX13" fmla="*/ 92545 w 244830"/>
              <a:gd name="connsiteY13" fmla="*/ 128815 h 190957"/>
              <a:gd name="connsiteX14" fmla="*/ 65873 w 244830"/>
              <a:gd name="connsiteY14" fmla="*/ 125616 h 190957"/>
              <a:gd name="connsiteX15" fmla="*/ 63207 w 244830"/>
              <a:gd name="connsiteY15" fmla="*/ 126682 h 190957"/>
              <a:gd name="connsiteX16" fmla="*/ 62140 w 244830"/>
              <a:gd name="connsiteY16" fmla="*/ 132283 h 190957"/>
              <a:gd name="connsiteX17" fmla="*/ 78409 w 244830"/>
              <a:gd name="connsiteY17" fmla="*/ 141350 h 190957"/>
              <a:gd name="connsiteX18" fmla="*/ 80542 w 244830"/>
              <a:gd name="connsiteY18" fmla="*/ 174688 h 190957"/>
              <a:gd name="connsiteX19" fmla="*/ 30669 w 244830"/>
              <a:gd name="connsiteY19" fmla="*/ 174955 h 190957"/>
              <a:gd name="connsiteX20" fmla="*/ 2133 w 244830"/>
              <a:gd name="connsiteY20" fmla="*/ 172287 h 190957"/>
              <a:gd name="connsiteX21" fmla="*/ 265 w 244830"/>
              <a:gd name="connsiteY21" fmla="*/ 176022 h 190957"/>
              <a:gd name="connsiteX22" fmla="*/ 1065 w 244830"/>
              <a:gd name="connsiteY22" fmla="*/ 178155 h 190957"/>
              <a:gd name="connsiteX23" fmla="*/ 26403 w 244830"/>
              <a:gd name="connsiteY23" fmla="*/ 190957 h 190957"/>
              <a:gd name="connsiteX24" fmla="*/ 52271 w 244830"/>
              <a:gd name="connsiteY24" fmla="*/ 185889 h 190957"/>
              <a:gd name="connsiteX25" fmla="*/ 209359 w 244830"/>
              <a:gd name="connsiteY25" fmla="*/ 183756 h 190957"/>
              <a:gd name="connsiteX26" fmla="*/ 239495 w 244830"/>
              <a:gd name="connsiteY26" fmla="*/ 185089 h 190957"/>
              <a:gd name="connsiteX27" fmla="*/ 244830 w 244830"/>
              <a:gd name="connsiteY27" fmla="*/ 176288 h 190957"/>
              <a:gd name="connsiteX28" fmla="*/ 241364 w 244830"/>
              <a:gd name="connsiteY28" fmla="*/ 172287 h 190957"/>
              <a:gd name="connsiteX29" fmla="*/ 212559 w 244830"/>
              <a:gd name="connsiteY29" fmla="*/ 168554 h 190957"/>
              <a:gd name="connsiteX31" fmla="*/ 121614 w 244830"/>
              <a:gd name="connsiteY31" fmla="*/ 112814 h 190957"/>
              <a:gd name="connsiteX32" fmla="*/ 189089 w 244830"/>
              <a:gd name="connsiteY32" fmla="*/ 56273 h 190957"/>
              <a:gd name="connsiteX33" fmla="*/ 121614 w 244830"/>
              <a:gd name="connsiteY33" fmla="*/ 0 h 190957"/>
              <a:gd name="connsiteX34" fmla="*/ 54139 w 244830"/>
              <a:gd name="connsiteY34" fmla="*/ 56273 h 190957"/>
              <a:gd name="connsiteX35" fmla="*/ 121614 w 244830"/>
              <a:gd name="connsiteY35" fmla="*/ 112814 h 190957"/>
              <a:gd name="connsiteX37" fmla="*/ 121614 w 244830"/>
              <a:gd name="connsiteY37" fmla="*/ 11734 h 190957"/>
              <a:gd name="connsiteX38" fmla="*/ 171487 w 244830"/>
              <a:gd name="connsiteY38" fmla="*/ 56273 h 190957"/>
              <a:gd name="connsiteX39" fmla="*/ 121614 w 244830"/>
              <a:gd name="connsiteY39" fmla="*/ 100812 h 190957"/>
              <a:gd name="connsiteX40" fmla="*/ 71741 w 244830"/>
              <a:gd name="connsiteY40" fmla="*/ 56273 h 190957"/>
              <a:gd name="connsiteX41" fmla="*/ 121614 w 244830"/>
              <a:gd name="connsiteY41" fmla="*/ 11734 h 19095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44830" h="190957">
                <a:moveTo>
                  <a:pt x="203225" y="172287"/>
                </a:moveTo>
                <a:cubicBezTo>
                  <a:pt x="198957" y="172555"/>
                  <a:pt x="187756" y="172821"/>
                  <a:pt x="173354" y="173355"/>
                </a:cubicBezTo>
                <a:lnTo>
                  <a:pt x="177088" y="141084"/>
                </a:lnTo>
                <a:lnTo>
                  <a:pt x="178955" y="129883"/>
                </a:lnTo>
                <a:cubicBezTo>
                  <a:pt x="179222" y="128282"/>
                  <a:pt x="178422" y="126682"/>
                  <a:pt x="176288" y="125882"/>
                </a:cubicBezTo>
                <a:cubicBezTo>
                  <a:pt x="170421" y="123215"/>
                  <a:pt x="158685" y="120548"/>
                  <a:pt x="150684" y="119748"/>
                </a:cubicBezTo>
                <a:cubicBezTo>
                  <a:pt x="149084" y="119481"/>
                  <a:pt x="148284" y="120014"/>
                  <a:pt x="148017" y="120814"/>
                </a:cubicBezTo>
                <a:lnTo>
                  <a:pt x="145884" y="126149"/>
                </a:lnTo>
                <a:cubicBezTo>
                  <a:pt x="152284" y="128815"/>
                  <a:pt x="158153" y="132816"/>
                  <a:pt x="161086" y="137083"/>
                </a:cubicBezTo>
                <a:lnTo>
                  <a:pt x="159220" y="173621"/>
                </a:lnTo>
                <a:lnTo>
                  <a:pt x="95211" y="174421"/>
                </a:lnTo>
                <a:lnTo>
                  <a:pt x="94945" y="144018"/>
                </a:lnTo>
                <a:lnTo>
                  <a:pt x="95478" y="132816"/>
                </a:lnTo>
                <a:cubicBezTo>
                  <a:pt x="95478" y="130415"/>
                  <a:pt x="94678" y="129349"/>
                  <a:pt x="92545" y="128815"/>
                </a:cubicBezTo>
                <a:cubicBezTo>
                  <a:pt x="86409" y="126949"/>
                  <a:pt x="73876" y="125616"/>
                  <a:pt x="65873" y="125616"/>
                </a:cubicBezTo>
                <a:cubicBezTo>
                  <a:pt x="64007" y="125616"/>
                  <a:pt x="63207" y="126149"/>
                  <a:pt x="63207" y="126682"/>
                </a:cubicBezTo>
                <a:lnTo>
                  <a:pt x="62140" y="132283"/>
                </a:lnTo>
                <a:cubicBezTo>
                  <a:pt x="68540" y="133883"/>
                  <a:pt x="74941" y="137617"/>
                  <a:pt x="78409" y="141350"/>
                </a:cubicBezTo>
                <a:lnTo>
                  <a:pt x="80542" y="174688"/>
                </a:lnTo>
                <a:cubicBezTo>
                  <a:pt x="56007" y="174955"/>
                  <a:pt x="36271" y="174955"/>
                  <a:pt x="30669" y="174955"/>
                </a:cubicBezTo>
                <a:cubicBezTo>
                  <a:pt x="22670" y="174955"/>
                  <a:pt x="10668" y="173888"/>
                  <a:pt x="2133" y="172287"/>
                </a:cubicBezTo>
                <a:lnTo>
                  <a:pt x="265" y="176022"/>
                </a:lnTo>
                <a:cubicBezTo>
                  <a:pt x="0" y="176822"/>
                  <a:pt x="265" y="177355"/>
                  <a:pt x="1065" y="178155"/>
                </a:cubicBezTo>
                <a:cubicBezTo>
                  <a:pt x="7466" y="183222"/>
                  <a:pt x="16801" y="188023"/>
                  <a:pt x="26403" y="190957"/>
                </a:cubicBezTo>
                <a:cubicBezTo>
                  <a:pt x="32536" y="188823"/>
                  <a:pt x="45605" y="186423"/>
                  <a:pt x="52271" y="185889"/>
                </a:cubicBezTo>
                <a:cubicBezTo>
                  <a:pt x="66140" y="185089"/>
                  <a:pt x="190689" y="183490"/>
                  <a:pt x="209359" y="183756"/>
                </a:cubicBezTo>
                <a:cubicBezTo>
                  <a:pt x="217359" y="183756"/>
                  <a:pt x="232561" y="184290"/>
                  <a:pt x="239495" y="185089"/>
                </a:cubicBezTo>
                <a:cubicBezTo>
                  <a:pt x="241897" y="184023"/>
                  <a:pt x="244830" y="180289"/>
                  <a:pt x="244830" y="176288"/>
                </a:cubicBezTo>
                <a:cubicBezTo>
                  <a:pt x="244830" y="174155"/>
                  <a:pt x="243497" y="172821"/>
                  <a:pt x="241364" y="172287"/>
                </a:cubicBezTo>
                <a:cubicBezTo>
                  <a:pt x="235496" y="170154"/>
                  <a:pt x="221893" y="168821"/>
                  <a:pt x="212559" y="168554"/>
                </a:cubicBezTo>
                <a:moveTo>
                  <a:pt x="121614" y="112814"/>
                </a:moveTo>
                <a:cubicBezTo>
                  <a:pt x="160286" y="112814"/>
                  <a:pt x="189089" y="89877"/>
                  <a:pt x="189089" y="56273"/>
                </a:cubicBezTo>
                <a:cubicBezTo>
                  <a:pt x="189089" y="22936"/>
                  <a:pt x="160286" y="0"/>
                  <a:pt x="121614" y="0"/>
                </a:cubicBezTo>
                <a:cubicBezTo>
                  <a:pt x="82944" y="0"/>
                  <a:pt x="54139" y="22936"/>
                  <a:pt x="54139" y="56273"/>
                </a:cubicBezTo>
                <a:cubicBezTo>
                  <a:pt x="54139" y="89877"/>
                  <a:pt x="82944" y="112814"/>
                  <a:pt x="121614" y="112814"/>
                </a:cubicBezTo>
                <a:moveTo>
                  <a:pt x="121614" y="11734"/>
                </a:moveTo>
                <a:cubicBezTo>
                  <a:pt x="149619" y="11734"/>
                  <a:pt x="171487" y="28536"/>
                  <a:pt x="171487" y="56273"/>
                </a:cubicBezTo>
                <a:cubicBezTo>
                  <a:pt x="171487" y="84277"/>
                  <a:pt x="149619" y="100812"/>
                  <a:pt x="121614" y="100812"/>
                </a:cubicBezTo>
                <a:cubicBezTo>
                  <a:pt x="93611" y="100812"/>
                  <a:pt x="71741" y="84277"/>
                  <a:pt x="71741" y="56273"/>
                </a:cubicBezTo>
                <a:cubicBezTo>
                  <a:pt x="71741" y="28536"/>
                  <a:pt x="93611" y="11734"/>
                  <a:pt x="121614" y="117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3" name="Freeform 303"/>
          <p:cNvSpPr/>
          <p:nvPr/>
        </p:nvSpPr>
        <p:spPr>
          <a:xfrm>
            <a:off x="14756081" y="8802828"/>
            <a:ext cx="187224" cy="255765"/>
          </a:xfrm>
          <a:custGeom>
            <a:avLst/>
            <a:gdLst>
              <a:gd name="connsiteX0" fmla="*/ 147217 w 187224"/>
              <a:gd name="connsiteY0" fmla="*/ 6934 h 255765"/>
              <a:gd name="connsiteX1" fmla="*/ 170156 w 187224"/>
              <a:gd name="connsiteY1" fmla="*/ 20269 h 255765"/>
              <a:gd name="connsiteX2" fmla="*/ 170156 w 187224"/>
              <a:gd name="connsiteY2" fmla="*/ 155487 h 255765"/>
              <a:gd name="connsiteX3" fmla="*/ 38139 w 187224"/>
              <a:gd name="connsiteY3" fmla="*/ 173622 h 255765"/>
              <a:gd name="connsiteX4" fmla="*/ 33071 w 187224"/>
              <a:gd name="connsiteY4" fmla="*/ 168821 h 255765"/>
              <a:gd name="connsiteX5" fmla="*/ 33071 w 187224"/>
              <a:gd name="connsiteY5" fmla="*/ 114415 h 255765"/>
              <a:gd name="connsiteX6" fmla="*/ 116815 w 187224"/>
              <a:gd name="connsiteY6" fmla="*/ 112014 h 255765"/>
              <a:gd name="connsiteX7" fmla="*/ 118949 w 187224"/>
              <a:gd name="connsiteY7" fmla="*/ 105880 h 255765"/>
              <a:gd name="connsiteX8" fmla="*/ 117615 w 187224"/>
              <a:gd name="connsiteY8" fmla="*/ 103746 h 255765"/>
              <a:gd name="connsiteX9" fmla="*/ 112548 w 187224"/>
              <a:gd name="connsiteY9" fmla="*/ 101079 h 255765"/>
              <a:gd name="connsiteX10" fmla="*/ 118148 w 187224"/>
              <a:gd name="connsiteY10" fmla="*/ 51740 h 255765"/>
              <a:gd name="connsiteX11" fmla="*/ 121083 w 187224"/>
              <a:gd name="connsiteY11" fmla="*/ 45072 h 255765"/>
              <a:gd name="connsiteX12" fmla="*/ 120549 w 187224"/>
              <a:gd name="connsiteY12" fmla="*/ 41872 h 255765"/>
              <a:gd name="connsiteX13" fmla="*/ 110947 w 187224"/>
              <a:gd name="connsiteY13" fmla="*/ 36005 h 255765"/>
              <a:gd name="connsiteX14" fmla="*/ 106680 w 187224"/>
              <a:gd name="connsiteY14" fmla="*/ 36005 h 255765"/>
              <a:gd name="connsiteX15" fmla="*/ 99479 w 187224"/>
              <a:gd name="connsiteY15" fmla="*/ 39738 h 255765"/>
              <a:gd name="connsiteX16" fmla="*/ 25603 w 187224"/>
              <a:gd name="connsiteY16" fmla="*/ 41872 h 255765"/>
              <a:gd name="connsiteX17" fmla="*/ 3200 w 187224"/>
              <a:gd name="connsiteY17" fmla="*/ 40005 h 255765"/>
              <a:gd name="connsiteX18" fmla="*/ 1600 w 187224"/>
              <a:gd name="connsiteY18" fmla="*/ 42938 h 255765"/>
              <a:gd name="connsiteX19" fmla="*/ 2400 w 187224"/>
              <a:gd name="connsiteY19" fmla="*/ 45606 h 255765"/>
              <a:gd name="connsiteX20" fmla="*/ 22402 w 187224"/>
              <a:gd name="connsiteY20" fmla="*/ 56007 h 255765"/>
              <a:gd name="connsiteX21" fmla="*/ 42139 w 187224"/>
              <a:gd name="connsiteY21" fmla="*/ 52007 h 255765"/>
              <a:gd name="connsiteX22" fmla="*/ 99479 w 187224"/>
              <a:gd name="connsiteY22" fmla="*/ 50406 h 255765"/>
              <a:gd name="connsiteX23" fmla="*/ 98679 w 187224"/>
              <a:gd name="connsiteY23" fmla="*/ 100812 h 255765"/>
              <a:gd name="connsiteX24" fmla="*/ 94411 w 187224"/>
              <a:gd name="connsiteY24" fmla="*/ 102146 h 255765"/>
              <a:gd name="connsiteX25" fmla="*/ 33338 w 187224"/>
              <a:gd name="connsiteY25" fmla="*/ 104013 h 255765"/>
              <a:gd name="connsiteX26" fmla="*/ 3733 w 187224"/>
              <a:gd name="connsiteY26" fmla="*/ 102946 h 255765"/>
              <a:gd name="connsiteX27" fmla="*/ 1067 w 187224"/>
              <a:gd name="connsiteY27" fmla="*/ 104280 h 255765"/>
              <a:gd name="connsiteX28" fmla="*/ 0 w 187224"/>
              <a:gd name="connsiteY28" fmla="*/ 109348 h 255765"/>
              <a:gd name="connsiteX29" fmla="*/ 16001 w 187224"/>
              <a:gd name="connsiteY29" fmla="*/ 115748 h 255765"/>
              <a:gd name="connsiteX30" fmla="*/ 16001 w 187224"/>
              <a:gd name="connsiteY30" fmla="*/ 164287 h 255765"/>
              <a:gd name="connsiteX31" fmla="*/ 17335 w 187224"/>
              <a:gd name="connsiteY31" fmla="*/ 175756 h 255765"/>
              <a:gd name="connsiteX32" fmla="*/ 33071 w 187224"/>
              <a:gd name="connsiteY32" fmla="*/ 188023 h 255765"/>
              <a:gd name="connsiteX33" fmla="*/ 41339 w 187224"/>
              <a:gd name="connsiteY33" fmla="*/ 187757 h 255765"/>
              <a:gd name="connsiteX34" fmla="*/ 170156 w 187224"/>
              <a:gd name="connsiteY34" fmla="*/ 164821 h 255765"/>
              <a:gd name="connsiteX35" fmla="*/ 170156 w 187224"/>
              <a:gd name="connsiteY35" fmla="*/ 209093 h 255765"/>
              <a:gd name="connsiteX36" fmla="*/ 171221 w 187224"/>
              <a:gd name="connsiteY36" fmla="*/ 255765 h 255765"/>
              <a:gd name="connsiteX37" fmla="*/ 181088 w 187224"/>
              <a:gd name="connsiteY37" fmla="*/ 255765 h 255765"/>
              <a:gd name="connsiteX38" fmla="*/ 186424 w 187224"/>
              <a:gd name="connsiteY38" fmla="*/ 202959 h 255765"/>
              <a:gd name="connsiteX39" fmla="*/ 186424 w 187224"/>
              <a:gd name="connsiteY39" fmla="*/ 25070 h 255765"/>
              <a:gd name="connsiteX40" fmla="*/ 187224 w 187224"/>
              <a:gd name="connsiteY40" fmla="*/ 11468 h 255765"/>
              <a:gd name="connsiteX41" fmla="*/ 184023 w 187224"/>
              <a:gd name="connsiteY41" fmla="*/ 6400 h 255765"/>
              <a:gd name="connsiteX42" fmla="*/ 151752 w 187224"/>
              <a:gd name="connsiteY42" fmla="*/ 0 h 255765"/>
              <a:gd name="connsiteX43" fmla="*/ 149085 w 187224"/>
              <a:gd name="connsiteY43" fmla="*/ 1334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187224" h="255765">
                <a:moveTo>
                  <a:pt x="147217" y="6934"/>
                </a:moveTo>
                <a:cubicBezTo>
                  <a:pt x="156820" y="10135"/>
                  <a:pt x="165354" y="14669"/>
                  <a:pt x="170156" y="20269"/>
                </a:cubicBezTo>
                <a:lnTo>
                  <a:pt x="170156" y="155487"/>
                </a:lnTo>
                <a:cubicBezTo>
                  <a:pt x="132817" y="166154"/>
                  <a:pt x="72810" y="173355"/>
                  <a:pt x="38139" y="173622"/>
                </a:cubicBezTo>
                <a:cubicBezTo>
                  <a:pt x="34137" y="173622"/>
                  <a:pt x="33071" y="172021"/>
                  <a:pt x="33071" y="168821"/>
                </a:cubicBezTo>
                <a:lnTo>
                  <a:pt x="33071" y="114415"/>
                </a:lnTo>
                <a:lnTo>
                  <a:pt x="116815" y="112014"/>
                </a:lnTo>
                <a:cubicBezTo>
                  <a:pt x="117615" y="110947"/>
                  <a:pt x="118949" y="108547"/>
                  <a:pt x="118949" y="105880"/>
                </a:cubicBezTo>
                <a:cubicBezTo>
                  <a:pt x="118949" y="104813"/>
                  <a:pt x="118414" y="104280"/>
                  <a:pt x="117615" y="103746"/>
                </a:cubicBezTo>
                <a:lnTo>
                  <a:pt x="112548" y="101079"/>
                </a:lnTo>
                <a:cubicBezTo>
                  <a:pt x="114948" y="89344"/>
                  <a:pt x="117881" y="65075"/>
                  <a:pt x="118148" y="51740"/>
                </a:cubicBezTo>
                <a:lnTo>
                  <a:pt x="121083" y="45072"/>
                </a:lnTo>
                <a:cubicBezTo>
                  <a:pt x="121614" y="43739"/>
                  <a:pt x="121614" y="42673"/>
                  <a:pt x="120549" y="41872"/>
                </a:cubicBezTo>
                <a:cubicBezTo>
                  <a:pt x="118681" y="40539"/>
                  <a:pt x="113613" y="37338"/>
                  <a:pt x="110947" y="36005"/>
                </a:cubicBezTo>
                <a:cubicBezTo>
                  <a:pt x="109880" y="35471"/>
                  <a:pt x="108014" y="35471"/>
                  <a:pt x="106680" y="36005"/>
                </a:cubicBezTo>
                <a:lnTo>
                  <a:pt x="99479" y="39738"/>
                </a:lnTo>
                <a:cubicBezTo>
                  <a:pt x="85612" y="40805"/>
                  <a:pt x="36006" y="42139"/>
                  <a:pt x="25603" y="41872"/>
                </a:cubicBezTo>
                <a:cubicBezTo>
                  <a:pt x="19202" y="41872"/>
                  <a:pt x="9868" y="41339"/>
                  <a:pt x="3200" y="40005"/>
                </a:cubicBezTo>
                <a:lnTo>
                  <a:pt x="1600" y="42938"/>
                </a:lnTo>
                <a:cubicBezTo>
                  <a:pt x="1333" y="44006"/>
                  <a:pt x="1333" y="44806"/>
                  <a:pt x="2400" y="45606"/>
                </a:cubicBezTo>
                <a:cubicBezTo>
                  <a:pt x="8001" y="49340"/>
                  <a:pt x="14669" y="53340"/>
                  <a:pt x="22402" y="56007"/>
                </a:cubicBezTo>
                <a:cubicBezTo>
                  <a:pt x="28270" y="54140"/>
                  <a:pt x="37339" y="52274"/>
                  <a:pt x="42139" y="52007"/>
                </a:cubicBezTo>
                <a:cubicBezTo>
                  <a:pt x="49873" y="51207"/>
                  <a:pt x="87745" y="50140"/>
                  <a:pt x="99479" y="50406"/>
                </a:cubicBezTo>
                <a:cubicBezTo>
                  <a:pt x="100012" y="60808"/>
                  <a:pt x="99746" y="90144"/>
                  <a:pt x="98679" y="100812"/>
                </a:cubicBezTo>
                <a:lnTo>
                  <a:pt x="94411" y="102146"/>
                </a:lnTo>
                <a:cubicBezTo>
                  <a:pt x="86144" y="102946"/>
                  <a:pt x="49338" y="103746"/>
                  <a:pt x="33338" y="104013"/>
                </a:cubicBezTo>
                <a:cubicBezTo>
                  <a:pt x="26403" y="103213"/>
                  <a:pt x="10668" y="102946"/>
                  <a:pt x="3733" y="102946"/>
                </a:cubicBezTo>
                <a:cubicBezTo>
                  <a:pt x="2133" y="102946"/>
                  <a:pt x="1333" y="103480"/>
                  <a:pt x="1067" y="104280"/>
                </a:cubicBezTo>
                <a:lnTo>
                  <a:pt x="0" y="109348"/>
                </a:lnTo>
                <a:cubicBezTo>
                  <a:pt x="6401" y="110414"/>
                  <a:pt x="12267" y="112814"/>
                  <a:pt x="16001" y="115748"/>
                </a:cubicBezTo>
                <a:lnTo>
                  <a:pt x="16001" y="164287"/>
                </a:lnTo>
                <a:cubicBezTo>
                  <a:pt x="16001" y="169355"/>
                  <a:pt x="16535" y="173622"/>
                  <a:pt x="17335" y="175756"/>
                </a:cubicBezTo>
                <a:cubicBezTo>
                  <a:pt x="19737" y="183223"/>
                  <a:pt x="25070" y="188023"/>
                  <a:pt x="33071" y="188023"/>
                </a:cubicBezTo>
                <a:cubicBezTo>
                  <a:pt x="35471" y="188023"/>
                  <a:pt x="38139" y="188023"/>
                  <a:pt x="41339" y="187757"/>
                </a:cubicBezTo>
                <a:cubicBezTo>
                  <a:pt x="77609" y="185624"/>
                  <a:pt x="131217" y="176823"/>
                  <a:pt x="170156" y="164821"/>
                </a:cubicBezTo>
                <a:lnTo>
                  <a:pt x="170156" y="209093"/>
                </a:lnTo>
                <a:cubicBezTo>
                  <a:pt x="170156" y="220561"/>
                  <a:pt x="170689" y="244297"/>
                  <a:pt x="171221" y="255765"/>
                </a:cubicBezTo>
                <a:lnTo>
                  <a:pt x="181088" y="255765"/>
                </a:lnTo>
                <a:cubicBezTo>
                  <a:pt x="184290" y="241097"/>
                  <a:pt x="186424" y="217894"/>
                  <a:pt x="186424" y="202959"/>
                </a:cubicBezTo>
                <a:lnTo>
                  <a:pt x="186424" y="25070"/>
                </a:lnTo>
                <a:lnTo>
                  <a:pt x="187224" y="11468"/>
                </a:lnTo>
                <a:cubicBezTo>
                  <a:pt x="187224" y="9068"/>
                  <a:pt x="186424" y="7201"/>
                  <a:pt x="184023" y="6400"/>
                </a:cubicBezTo>
                <a:cubicBezTo>
                  <a:pt x="176822" y="3734"/>
                  <a:pt x="160820" y="267"/>
                  <a:pt x="151752" y="0"/>
                </a:cubicBezTo>
                <a:cubicBezTo>
                  <a:pt x="149885" y="0"/>
                  <a:pt x="149351" y="267"/>
                  <a:pt x="149085" y="13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4" name="Freeform 304"/>
          <p:cNvSpPr/>
          <p:nvPr/>
        </p:nvSpPr>
        <p:spPr>
          <a:xfrm>
            <a:off x="14984909" y="8819897"/>
            <a:ext cx="244832" cy="225362"/>
          </a:xfrm>
          <a:custGeom>
            <a:avLst/>
            <a:gdLst>
              <a:gd name="connsiteX0" fmla="*/ 203226 w 244832"/>
              <a:gd name="connsiteY0" fmla="*/ 114147 h 225362"/>
              <a:gd name="connsiteX1" fmla="*/ 30671 w 244832"/>
              <a:gd name="connsiteY1" fmla="*/ 116815 h 225362"/>
              <a:gd name="connsiteX2" fmla="*/ 2135 w 244832"/>
              <a:gd name="connsiteY2" fmla="*/ 114147 h 225362"/>
              <a:gd name="connsiteX3" fmla="*/ 267 w 244832"/>
              <a:gd name="connsiteY3" fmla="*/ 117615 h 225362"/>
              <a:gd name="connsiteX4" fmla="*/ 1067 w 244832"/>
              <a:gd name="connsiteY4" fmla="*/ 119749 h 225362"/>
              <a:gd name="connsiteX5" fmla="*/ 26405 w 244832"/>
              <a:gd name="connsiteY5" fmla="*/ 132550 h 225362"/>
              <a:gd name="connsiteX6" fmla="*/ 52273 w 244832"/>
              <a:gd name="connsiteY6" fmla="*/ 127483 h 225362"/>
              <a:gd name="connsiteX7" fmla="*/ 209361 w 244832"/>
              <a:gd name="connsiteY7" fmla="*/ 125350 h 225362"/>
              <a:gd name="connsiteX8" fmla="*/ 239497 w 244832"/>
              <a:gd name="connsiteY8" fmla="*/ 126683 h 225362"/>
              <a:gd name="connsiteX9" fmla="*/ 244832 w 244832"/>
              <a:gd name="connsiteY9" fmla="*/ 117882 h 225362"/>
              <a:gd name="connsiteX10" fmla="*/ 241365 w 244832"/>
              <a:gd name="connsiteY10" fmla="*/ 113881 h 225362"/>
              <a:gd name="connsiteX11" fmla="*/ 212561 w 244832"/>
              <a:gd name="connsiteY11" fmla="*/ 110148 h 225362"/>
              <a:gd name="connsiteX13" fmla="*/ 169889 w 244832"/>
              <a:gd name="connsiteY13" fmla="*/ 214427 h 225362"/>
              <a:gd name="connsiteX14" fmla="*/ 84277 w 244832"/>
              <a:gd name="connsiteY14" fmla="*/ 215227 h 225362"/>
              <a:gd name="connsiteX15" fmla="*/ 77611 w 244832"/>
              <a:gd name="connsiteY15" fmla="*/ 208293 h 225362"/>
              <a:gd name="connsiteX16" fmla="*/ 77611 w 244832"/>
              <a:gd name="connsiteY16" fmla="*/ 175489 h 225362"/>
              <a:gd name="connsiteX17" fmla="*/ 78144 w 244832"/>
              <a:gd name="connsiteY17" fmla="*/ 164021 h 225362"/>
              <a:gd name="connsiteX18" fmla="*/ 74409 w 244832"/>
              <a:gd name="connsiteY18" fmla="*/ 159220 h 225362"/>
              <a:gd name="connsiteX19" fmla="*/ 45607 w 244832"/>
              <a:gd name="connsiteY19" fmla="*/ 156820 h 225362"/>
              <a:gd name="connsiteX20" fmla="*/ 42940 w 244832"/>
              <a:gd name="connsiteY20" fmla="*/ 158420 h 225362"/>
              <a:gd name="connsiteX21" fmla="*/ 41873 w 244832"/>
              <a:gd name="connsiteY21" fmla="*/ 163754 h 225362"/>
              <a:gd name="connsiteX22" fmla="*/ 60542 w 244832"/>
              <a:gd name="connsiteY22" fmla="*/ 171221 h 225362"/>
              <a:gd name="connsiteX23" fmla="*/ 60542 w 244832"/>
              <a:gd name="connsiteY23" fmla="*/ 205093 h 225362"/>
              <a:gd name="connsiteX24" fmla="*/ 82944 w 244832"/>
              <a:gd name="connsiteY24" fmla="*/ 225362 h 225362"/>
              <a:gd name="connsiteX25" fmla="*/ 199492 w 244832"/>
              <a:gd name="connsiteY25" fmla="*/ 224828 h 225362"/>
              <a:gd name="connsiteX26" fmla="*/ 202692 w 244832"/>
              <a:gd name="connsiteY26" fmla="*/ 223495 h 225362"/>
              <a:gd name="connsiteX27" fmla="*/ 205360 w 244832"/>
              <a:gd name="connsiteY27" fmla="*/ 215227 h 225362"/>
              <a:gd name="connsiteX28" fmla="*/ 202160 w 244832"/>
              <a:gd name="connsiteY28" fmla="*/ 211760 h 225362"/>
              <a:gd name="connsiteX29" fmla="*/ 177890 w 244832"/>
              <a:gd name="connsiteY29" fmla="*/ 209893 h 225362"/>
              <a:gd name="connsiteX31" fmla="*/ 56541 w 244832"/>
              <a:gd name="connsiteY31" fmla="*/ 60008 h 225362"/>
              <a:gd name="connsiteX32" fmla="*/ 79211 w 244832"/>
              <a:gd name="connsiteY32" fmla="*/ 80810 h 225362"/>
              <a:gd name="connsiteX33" fmla="*/ 200292 w 244832"/>
              <a:gd name="connsiteY33" fmla="*/ 79210 h 225362"/>
              <a:gd name="connsiteX34" fmla="*/ 203491 w 244832"/>
              <a:gd name="connsiteY34" fmla="*/ 77877 h 225362"/>
              <a:gd name="connsiteX35" fmla="*/ 205893 w 244832"/>
              <a:gd name="connsiteY35" fmla="*/ 69876 h 225362"/>
              <a:gd name="connsiteX36" fmla="*/ 202692 w 244832"/>
              <a:gd name="connsiteY36" fmla="*/ 66409 h 225362"/>
              <a:gd name="connsiteX37" fmla="*/ 178423 w 244832"/>
              <a:gd name="connsiteY37" fmla="*/ 64541 h 225362"/>
              <a:gd name="connsiteX38" fmla="*/ 170422 w 244832"/>
              <a:gd name="connsiteY38" fmla="*/ 68809 h 225362"/>
              <a:gd name="connsiteX39" fmla="*/ 80544 w 244832"/>
              <a:gd name="connsiteY39" fmla="*/ 70409 h 225362"/>
              <a:gd name="connsiteX40" fmla="*/ 73609 w 244832"/>
              <a:gd name="connsiteY40" fmla="*/ 63209 h 225362"/>
              <a:gd name="connsiteX41" fmla="*/ 73609 w 244832"/>
              <a:gd name="connsiteY41" fmla="*/ 18669 h 225362"/>
              <a:gd name="connsiteX42" fmla="*/ 74143 w 244832"/>
              <a:gd name="connsiteY42" fmla="*/ 7201 h 225362"/>
              <a:gd name="connsiteX43" fmla="*/ 70410 w 244832"/>
              <a:gd name="connsiteY43" fmla="*/ 2401 h 225362"/>
              <a:gd name="connsiteX44" fmla="*/ 42673 w 244832"/>
              <a:gd name="connsiteY44" fmla="*/ 0 h 225362"/>
              <a:gd name="connsiteX45" fmla="*/ 40005 w 244832"/>
              <a:gd name="connsiteY45" fmla="*/ 1601 h 225362"/>
              <a:gd name="connsiteX46" fmla="*/ 38672 w 244832"/>
              <a:gd name="connsiteY46" fmla="*/ 6934 h 225362"/>
              <a:gd name="connsiteX47" fmla="*/ 56541 w 244832"/>
              <a:gd name="connsiteY47" fmla="*/ 14402 h 225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4832" h="225362">
                <a:moveTo>
                  <a:pt x="203226" y="114147"/>
                </a:moveTo>
                <a:cubicBezTo>
                  <a:pt x="184823" y="115215"/>
                  <a:pt x="46673" y="117081"/>
                  <a:pt x="30671" y="116815"/>
                </a:cubicBezTo>
                <a:cubicBezTo>
                  <a:pt x="22670" y="116815"/>
                  <a:pt x="10669" y="115748"/>
                  <a:pt x="2135" y="114147"/>
                </a:cubicBezTo>
                <a:lnTo>
                  <a:pt x="267" y="117615"/>
                </a:lnTo>
                <a:cubicBezTo>
                  <a:pt x="0" y="118415"/>
                  <a:pt x="267" y="119215"/>
                  <a:pt x="1067" y="119749"/>
                </a:cubicBezTo>
                <a:cubicBezTo>
                  <a:pt x="7468" y="124816"/>
                  <a:pt x="16802" y="129884"/>
                  <a:pt x="26405" y="132550"/>
                </a:cubicBezTo>
                <a:cubicBezTo>
                  <a:pt x="32538" y="130416"/>
                  <a:pt x="45607" y="128016"/>
                  <a:pt x="52273" y="127483"/>
                </a:cubicBezTo>
                <a:cubicBezTo>
                  <a:pt x="66142" y="126683"/>
                  <a:pt x="190691" y="125082"/>
                  <a:pt x="209361" y="125350"/>
                </a:cubicBezTo>
                <a:cubicBezTo>
                  <a:pt x="217360" y="125350"/>
                  <a:pt x="232563" y="125882"/>
                  <a:pt x="239497" y="126683"/>
                </a:cubicBezTo>
                <a:cubicBezTo>
                  <a:pt x="241898" y="125616"/>
                  <a:pt x="244832" y="121882"/>
                  <a:pt x="244832" y="117882"/>
                </a:cubicBezTo>
                <a:cubicBezTo>
                  <a:pt x="244832" y="115748"/>
                  <a:pt x="243498" y="114415"/>
                  <a:pt x="241365" y="113881"/>
                </a:cubicBezTo>
                <a:cubicBezTo>
                  <a:pt x="235497" y="112014"/>
                  <a:pt x="221895" y="110414"/>
                  <a:pt x="212561" y="110148"/>
                </a:cubicBezTo>
                <a:moveTo>
                  <a:pt x="169889" y="214427"/>
                </a:moveTo>
                <a:cubicBezTo>
                  <a:pt x="153620" y="215227"/>
                  <a:pt x="102414" y="215494"/>
                  <a:pt x="84277" y="215227"/>
                </a:cubicBezTo>
                <a:cubicBezTo>
                  <a:pt x="79211" y="215227"/>
                  <a:pt x="77611" y="213093"/>
                  <a:pt x="77611" y="208293"/>
                </a:cubicBezTo>
                <a:lnTo>
                  <a:pt x="77611" y="175489"/>
                </a:lnTo>
                <a:lnTo>
                  <a:pt x="78144" y="164021"/>
                </a:lnTo>
                <a:cubicBezTo>
                  <a:pt x="78144" y="161087"/>
                  <a:pt x="76811" y="159754"/>
                  <a:pt x="74409" y="159220"/>
                </a:cubicBezTo>
                <a:cubicBezTo>
                  <a:pt x="68008" y="157887"/>
                  <a:pt x="53608" y="156820"/>
                  <a:pt x="45607" y="156820"/>
                </a:cubicBezTo>
                <a:cubicBezTo>
                  <a:pt x="43740" y="156820"/>
                  <a:pt x="43205" y="157353"/>
                  <a:pt x="42940" y="158420"/>
                </a:cubicBezTo>
                <a:lnTo>
                  <a:pt x="41873" y="163754"/>
                </a:lnTo>
                <a:cubicBezTo>
                  <a:pt x="48806" y="165354"/>
                  <a:pt x="56007" y="168022"/>
                  <a:pt x="60542" y="171221"/>
                </a:cubicBezTo>
                <a:lnTo>
                  <a:pt x="60542" y="205093"/>
                </a:lnTo>
                <a:cubicBezTo>
                  <a:pt x="60542" y="219494"/>
                  <a:pt x="66142" y="225362"/>
                  <a:pt x="82944" y="225362"/>
                </a:cubicBezTo>
                <a:lnTo>
                  <a:pt x="199492" y="224828"/>
                </a:lnTo>
                <a:cubicBezTo>
                  <a:pt x="201092" y="224828"/>
                  <a:pt x="201892" y="224562"/>
                  <a:pt x="202692" y="223495"/>
                </a:cubicBezTo>
                <a:cubicBezTo>
                  <a:pt x="204026" y="222428"/>
                  <a:pt x="205360" y="219494"/>
                  <a:pt x="205360" y="215227"/>
                </a:cubicBezTo>
                <a:cubicBezTo>
                  <a:pt x="205360" y="213360"/>
                  <a:pt x="204026" y="212293"/>
                  <a:pt x="202160" y="211760"/>
                </a:cubicBezTo>
                <a:cubicBezTo>
                  <a:pt x="197358" y="210693"/>
                  <a:pt x="185623" y="209893"/>
                  <a:pt x="177890" y="209893"/>
                </a:cubicBezTo>
                <a:moveTo>
                  <a:pt x="56541" y="60008"/>
                </a:moveTo>
                <a:cubicBezTo>
                  <a:pt x="56541" y="73876"/>
                  <a:pt x="63209" y="81077"/>
                  <a:pt x="79211" y="80810"/>
                </a:cubicBezTo>
                <a:lnTo>
                  <a:pt x="200292" y="79210"/>
                </a:lnTo>
                <a:cubicBezTo>
                  <a:pt x="201626" y="79210"/>
                  <a:pt x="202692" y="78677"/>
                  <a:pt x="203491" y="77877"/>
                </a:cubicBezTo>
                <a:cubicBezTo>
                  <a:pt x="204826" y="77077"/>
                  <a:pt x="205893" y="74143"/>
                  <a:pt x="205893" y="69876"/>
                </a:cubicBezTo>
                <a:cubicBezTo>
                  <a:pt x="205893" y="67742"/>
                  <a:pt x="204560" y="66675"/>
                  <a:pt x="202692" y="66409"/>
                </a:cubicBezTo>
                <a:cubicBezTo>
                  <a:pt x="197892" y="65342"/>
                  <a:pt x="186158" y="64541"/>
                  <a:pt x="178423" y="64541"/>
                </a:cubicBezTo>
                <a:lnTo>
                  <a:pt x="170422" y="68809"/>
                </a:lnTo>
                <a:cubicBezTo>
                  <a:pt x="153885" y="69876"/>
                  <a:pt x="99213" y="70676"/>
                  <a:pt x="80544" y="70409"/>
                </a:cubicBezTo>
                <a:cubicBezTo>
                  <a:pt x="75211" y="70409"/>
                  <a:pt x="73609" y="68542"/>
                  <a:pt x="73609" y="63209"/>
                </a:cubicBezTo>
                <a:lnTo>
                  <a:pt x="73609" y="18669"/>
                </a:lnTo>
                <a:lnTo>
                  <a:pt x="74143" y="7201"/>
                </a:lnTo>
                <a:cubicBezTo>
                  <a:pt x="74143" y="4534"/>
                  <a:pt x="72810" y="2934"/>
                  <a:pt x="70410" y="2401"/>
                </a:cubicBezTo>
                <a:cubicBezTo>
                  <a:pt x="64275" y="1067"/>
                  <a:pt x="50408" y="0"/>
                  <a:pt x="42673" y="0"/>
                </a:cubicBezTo>
                <a:cubicBezTo>
                  <a:pt x="40805" y="0"/>
                  <a:pt x="40272" y="534"/>
                  <a:pt x="40005" y="1601"/>
                </a:cubicBezTo>
                <a:lnTo>
                  <a:pt x="38672" y="6934"/>
                </a:lnTo>
                <a:cubicBezTo>
                  <a:pt x="45607" y="8534"/>
                  <a:pt x="52273" y="10935"/>
                  <a:pt x="56541" y="144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5" name="Freeform 305"/>
          <p:cNvSpPr/>
          <p:nvPr/>
        </p:nvSpPr>
        <p:spPr>
          <a:xfrm>
            <a:off x="15295271" y="8807628"/>
            <a:ext cx="244832" cy="244831"/>
          </a:xfrm>
          <a:custGeom>
            <a:avLst/>
            <a:gdLst>
              <a:gd name="connsiteX0" fmla="*/ 203226 w 244832"/>
              <a:gd name="connsiteY0" fmla="*/ 120015 h 244831"/>
              <a:gd name="connsiteX1" fmla="*/ 30671 w 244832"/>
              <a:gd name="connsiteY1" fmla="*/ 122682 h 244831"/>
              <a:gd name="connsiteX2" fmla="*/ 2135 w 244832"/>
              <a:gd name="connsiteY2" fmla="*/ 119749 h 244831"/>
              <a:gd name="connsiteX3" fmla="*/ 267 w 244832"/>
              <a:gd name="connsiteY3" fmla="*/ 123482 h 244831"/>
              <a:gd name="connsiteX4" fmla="*/ 1067 w 244832"/>
              <a:gd name="connsiteY4" fmla="*/ 125616 h 244831"/>
              <a:gd name="connsiteX5" fmla="*/ 26405 w 244832"/>
              <a:gd name="connsiteY5" fmla="*/ 138418 h 244831"/>
              <a:gd name="connsiteX6" fmla="*/ 52273 w 244832"/>
              <a:gd name="connsiteY6" fmla="*/ 133350 h 244831"/>
              <a:gd name="connsiteX7" fmla="*/ 115748 w 244832"/>
              <a:gd name="connsiteY7" fmla="*/ 132017 h 244831"/>
              <a:gd name="connsiteX8" fmla="*/ 115748 w 244832"/>
              <a:gd name="connsiteY8" fmla="*/ 147219 h 244831"/>
              <a:gd name="connsiteX9" fmla="*/ 116548 w 244832"/>
              <a:gd name="connsiteY9" fmla="*/ 172022 h 244831"/>
              <a:gd name="connsiteX10" fmla="*/ 77077 w 244832"/>
              <a:gd name="connsiteY10" fmla="*/ 172022 h 244831"/>
              <a:gd name="connsiteX11" fmla="*/ 48540 w 244832"/>
              <a:gd name="connsiteY11" fmla="*/ 169621 h 244831"/>
              <a:gd name="connsiteX12" fmla="*/ 45873 w 244832"/>
              <a:gd name="connsiteY12" fmla="*/ 170955 h 244831"/>
              <a:gd name="connsiteX13" fmla="*/ 44807 w 244832"/>
              <a:gd name="connsiteY13" fmla="*/ 176822 h 244831"/>
              <a:gd name="connsiteX14" fmla="*/ 60009 w 244832"/>
              <a:gd name="connsiteY14" fmla="*/ 184290 h 244831"/>
              <a:gd name="connsiteX15" fmla="*/ 60009 w 244832"/>
              <a:gd name="connsiteY15" fmla="*/ 224828 h 244831"/>
              <a:gd name="connsiteX16" fmla="*/ 81344 w 244832"/>
              <a:gd name="connsiteY16" fmla="*/ 244831 h 244831"/>
              <a:gd name="connsiteX17" fmla="*/ 193892 w 244832"/>
              <a:gd name="connsiteY17" fmla="*/ 244031 h 244831"/>
              <a:gd name="connsiteX18" fmla="*/ 197092 w 244832"/>
              <a:gd name="connsiteY18" fmla="*/ 242697 h 244831"/>
              <a:gd name="connsiteX19" fmla="*/ 199492 w 244832"/>
              <a:gd name="connsiteY19" fmla="*/ 234962 h 244831"/>
              <a:gd name="connsiteX20" fmla="*/ 196292 w 244832"/>
              <a:gd name="connsiteY20" fmla="*/ 231763 h 244831"/>
              <a:gd name="connsiteX21" fmla="*/ 171755 w 244832"/>
              <a:gd name="connsiteY21" fmla="*/ 229896 h 244831"/>
              <a:gd name="connsiteX22" fmla="*/ 163754 w 244832"/>
              <a:gd name="connsiteY22" fmla="*/ 233630 h 244831"/>
              <a:gd name="connsiteX23" fmla="*/ 82677 w 244832"/>
              <a:gd name="connsiteY23" fmla="*/ 234430 h 244831"/>
              <a:gd name="connsiteX24" fmla="*/ 76543 w 244832"/>
              <a:gd name="connsiteY24" fmla="*/ 228029 h 244831"/>
              <a:gd name="connsiteX25" fmla="*/ 76543 w 244832"/>
              <a:gd name="connsiteY25" fmla="*/ 181890 h 244831"/>
              <a:gd name="connsiteX26" fmla="*/ 190959 w 244832"/>
              <a:gd name="connsiteY26" fmla="*/ 181090 h 244831"/>
              <a:gd name="connsiteX27" fmla="*/ 194425 w 244832"/>
              <a:gd name="connsiteY27" fmla="*/ 179756 h 244831"/>
              <a:gd name="connsiteX28" fmla="*/ 196825 w 244832"/>
              <a:gd name="connsiteY28" fmla="*/ 172289 h 244831"/>
              <a:gd name="connsiteX29" fmla="*/ 193892 w 244832"/>
              <a:gd name="connsiteY29" fmla="*/ 168821 h 244831"/>
              <a:gd name="connsiteX30" fmla="*/ 170955 w 244832"/>
              <a:gd name="connsiteY30" fmla="*/ 167755 h 244831"/>
              <a:gd name="connsiteX31" fmla="*/ 163488 w 244832"/>
              <a:gd name="connsiteY31" fmla="*/ 171222 h 244831"/>
              <a:gd name="connsiteX32" fmla="*/ 129084 w 244832"/>
              <a:gd name="connsiteY32" fmla="*/ 171755 h 244831"/>
              <a:gd name="connsiteX33" fmla="*/ 132017 w 244832"/>
              <a:gd name="connsiteY33" fmla="*/ 143484 h 244831"/>
              <a:gd name="connsiteX34" fmla="*/ 132017 w 244832"/>
              <a:gd name="connsiteY34" fmla="*/ 131750 h 244831"/>
              <a:gd name="connsiteX35" fmla="*/ 209361 w 244832"/>
              <a:gd name="connsiteY35" fmla="*/ 131217 h 244831"/>
              <a:gd name="connsiteX36" fmla="*/ 239497 w 244832"/>
              <a:gd name="connsiteY36" fmla="*/ 132550 h 244831"/>
              <a:gd name="connsiteX37" fmla="*/ 244832 w 244832"/>
              <a:gd name="connsiteY37" fmla="*/ 123749 h 244831"/>
              <a:gd name="connsiteX38" fmla="*/ 241365 w 244832"/>
              <a:gd name="connsiteY38" fmla="*/ 119749 h 244831"/>
              <a:gd name="connsiteX39" fmla="*/ 212561 w 244832"/>
              <a:gd name="connsiteY39" fmla="*/ 116015 h 244831"/>
              <a:gd name="connsiteX41" fmla="*/ 26671 w 244832"/>
              <a:gd name="connsiteY41" fmla="*/ 102146 h 244831"/>
              <a:gd name="connsiteX42" fmla="*/ 29071 w 244832"/>
              <a:gd name="connsiteY42" fmla="*/ 102146 h 244831"/>
              <a:gd name="connsiteX43" fmla="*/ 120816 w 244832"/>
              <a:gd name="connsiteY43" fmla="*/ 46140 h 244831"/>
              <a:gd name="connsiteX44" fmla="*/ 208028 w 244832"/>
              <a:gd name="connsiteY44" fmla="*/ 88544 h 244831"/>
              <a:gd name="connsiteX45" fmla="*/ 214961 w 244832"/>
              <a:gd name="connsiteY45" fmla="*/ 90678 h 244831"/>
              <a:gd name="connsiteX46" fmla="*/ 220828 w 244832"/>
              <a:gd name="connsiteY46" fmla="*/ 84811 h 244831"/>
              <a:gd name="connsiteX47" fmla="*/ 216827 w 244832"/>
              <a:gd name="connsiteY47" fmla="*/ 78943 h 244831"/>
              <a:gd name="connsiteX48" fmla="*/ 197358 w 244832"/>
              <a:gd name="connsiteY48" fmla="*/ 65075 h 244831"/>
              <a:gd name="connsiteX49" fmla="*/ 179490 w 244832"/>
              <a:gd name="connsiteY49" fmla="*/ 62141 h 244831"/>
              <a:gd name="connsiteX50" fmla="*/ 128017 w 244832"/>
              <a:gd name="connsiteY50" fmla="*/ 38138 h 244831"/>
              <a:gd name="connsiteX51" fmla="*/ 141353 w 244832"/>
              <a:gd name="connsiteY51" fmla="*/ 19469 h 244831"/>
              <a:gd name="connsiteX52" fmla="*/ 142953 w 244832"/>
              <a:gd name="connsiteY52" fmla="*/ 13602 h 244831"/>
              <a:gd name="connsiteX53" fmla="*/ 140018 w 244832"/>
              <a:gd name="connsiteY53" fmla="*/ 8534 h 244831"/>
              <a:gd name="connsiteX54" fmla="*/ 113081 w 244832"/>
              <a:gd name="connsiteY54" fmla="*/ 267 h 244831"/>
              <a:gd name="connsiteX55" fmla="*/ 109880 w 244832"/>
              <a:gd name="connsiteY55" fmla="*/ 1067 h 244831"/>
              <a:gd name="connsiteX56" fmla="*/ 106680 w 244832"/>
              <a:gd name="connsiteY56" fmla="*/ 6135 h 244831"/>
              <a:gd name="connsiteX57" fmla="*/ 121349 w 244832"/>
              <a:gd name="connsiteY57" fmla="*/ 17336 h 244831"/>
              <a:gd name="connsiteX58" fmla="*/ 24803 w 244832"/>
              <a:gd name="connsiteY58" fmla="*/ 96546 h 244831"/>
              <a:gd name="connsiteX59" fmla="*/ 24271 w 244832"/>
              <a:gd name="connsiteY59" fmla="*/ 98946 h 24483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4832" h="244831">
                <a:moveTo>
                  <a:pt x="203226" y="120015"/>
                </a:moveTo>
                <a:cubicBezTo>
                  <a:pt x="184823" y="121082"/>
                  <a:pt x="46673" y="122949"/>
                  <a:pt x="30671" y="122682"/>
                </a:cubicBezTo>
                <a:cubicBezTo>
                  <a:pt x="22670" y="122416"/>
                  <a:pt x="10669" y="121349"/>
                  <a:pt x="2135" y="119749"/>
                </a:cubicBezTo>
                <a:lnTo>
                  <a:pt x="267" y="123482"/>
                </a:lnTo>
                <a:cubicBezTo>
                  <a:pt x="0" y="124282"/>
                  <a:pt x="267" y="125082"/>
                  <a:pt x="1067" y="125616"/>
                </a:cubicBezTo>
                <a:cubicBezTo>
                  <a:pt x="7468" y="130683"/>
                  <a:pt x="16802" y="135751"/>
                  <a:pt x="26405" y="138418"/>
                </a:cubicBezTo>
                <a:cubicBezTo>
                  <a:pt x="32538" y="136284"/>
                  <a:pt x="45607" y="133883"/>
                  <a:pt x="52273" y="133350"/>
                </a:cubicBezTo>
                <a:cubicBezTo>
                  <a:pt x="58409" y="133083"/>
                  <a:pt x="85610" y="132550"/>
                  <a:pt x="115748" y="132017"/>
                </a:cubicBezTo>
                <a:lnTo>
                  <a:pt x="115748" y="147219"/>
                </a:lnTo>
                <a:cubicBezTo>
                  <a:pt x="115748" y="154153"/>
                  <a:pt x="116015" y="164021"/>
                  <a:pt x="116548" y="172022"/>
                </a:cubicBezTo>
                <a:lnTo>
                  <a:pt x="77077" y="172022"/>
                </a:lnTo>
                <a:cubicBezTo>
                  <a:pt x="70676" y="170688"/>
                  <a:pt x="55474" y="169621"/>
                  <a:pt x="48540" y="169621"/>
                </a:cubicBezTo>
                <a:cubicBezTo>
                  <a:pt x="46940" y="169621"/>
                  <a:pt x="46140" y="170156"/>
                  <a:pt x="45873" y="170955"/>
                </a:cubicBezTo>
                <a:lnTo>
                  <a:pt x="44807" y="176822"/>
                </a:lnTo>
                <a:cubicBezTo>
                  <a:pt x="50673" y="178156"/>
                  <a:pt x="56541" y="180823"/>
                  <a:pt x="60009" y="184290"/>
                </a:cubicBezTo>
                <a:lnTo>
                  <a:pt x="60009" y="224828"/>
                </a:lnTo>
                <a:cubicBezTo>
                  <a:pt x="60009" y="238430"/>
                  <a:pt x="65875" y="244831"/>
                  <a:pt x="81344" y="244831"/>
                </a:cubicBezTo>
                <a:lnTo>
                  <a:pt x="193892" y="244031"/>
                </a:lnTo>
                <a:cubicBezTo>
                  <a:pt x="195225" y="244031"/>
                  <a:pt x="196025" y="243764"/>
                  <a:pt x="197092" y="242697"/>
                </a:cubicBezTo>
                <a:cubicBezTo>
                  <a:pt x="198158" y="241630"/>
                  <a:pt x="199492" y="238964"/>
                  <a:pt x="199492" y="234962"/>
                </a:cubicBezTo>
                <a:cubicBezTo>
                  <a:pt x="199492" y="233362"/>
                  <a:pt x="198425" y="232029"/>
                  <a:pt x="196292" y="231763"/>
                </a:cubicBezTo>
                <a:cubicBezTo>
                  <a:pt x="191491" y="230696"/>
                  <a:pt x="179490" y="229896"/>
                  <a:pt x="171755" y="229896"/>
                </a:cubicBezTo>
                <a:lnTo>
                  <a:pt x="163754" y="233630"/>
                </a:lnTo>
                <a:cubicBezTo>
                  <a:pt x="148552" y="234162"/>
                  <a:pt x="99746" y="234697"/>
                  <a:pt x="82677" y="234430"/>
                </a:cubicBezTo>
                <a:cubicBezTo>
                  <a:pt x="77877" y="234430"/>
                  <a:pt x="76543" y="232563"/>
                  <a:pt x="76543" y="228029"/>
                </a:cubicBezTo>
                <a:lnTo>
                  <a:pt x="76543" y="181890"/>
                </a:lnTo>
                <a:lnTo>
                  <a:pt x="190959" y="181090"/>
                </a:lnTo>
                <a:cubicBezTo>
                  <a:pt x="192559" y="181090"/>
                  <a:pt x="193624" y="180556"/>
                  <a:pt x="194425" y="179756"/>
                </a:cubicBezTo>
                <a:cubicBezTo>
                  <a:pt x="195759" y="178690"/>
                  <a:pt x="196825" y="175755"/>
                  <a:pt x="196825" y="172289"/>
                </a:cubicBezTo>
                <a:cubicBezTo>
                  <a:pt x="196825" y="170421"/>
                  <a:pt x="196025" y="169355"/>
                  <a:pt x="193892" y="168821"/>
                </a:cubicBezTo>
                <a:cubicBezTo>
                  <a:pt x="188557" y="168022"/>
                  <a:pt x="177623" y="167487"/>
                  <a:pt x="170955" y="167755"/>
                </a:cubicBezTo>
                <a:lnTo>
                  <a:pt x="163488" y="171222"/>
                </a:lnTo>
                <a:cubicBezTo>
                  <a:pt x="157353" y="171488"/>
                  <a:pt x="144019" y="171755"/>
                  <a:pt x="129084" y="171755"/>
                </a:cubicBezTo>
                <a:cubicBezTo>
                  <a:pt x="130950" y="163221"/>
                  <a:pt x="132017" y="151753"/>
                  <a:pt x="132017" y="143484"/>
                </a:cubicBezTo>
                <a:lnTo>
                  <a:pt x="132017" y="131750"/>
                </a:lnTo>
                <a:cubicBezTo>
                  <a:pt x="166154" y="131483"/>
                  <a:pt x="200292" y="131217"/>
                  <a:pt x="209361" y="131217"/>
                </a:cubicBezTo>
                <a:cubicBezTo>
                  <a:pt x="217360" y="131217"/>
                  <a:pt x="232563" y="131750"/>
                  <a:pt x="239497" y="132550"/>
                </a:cubicBezTo>
                <a:cubicBezTo>
                  <a:pt x="241898" y="131483"/>
                  <a:pt x="244832" y="127750"/>
                  <a:pt x="244832" y="123749"/>
                </a:cubicBezTo>
                <a:cubicBezTo>
                  <a:pt x="244832" y="121616"/>
                  <a:pt x="243498" y="120282"/>
                  <a:pt x="241365" y="119749"/>
                </a:cubicBezTo>
                <a:cubicBezTo>
                  <a:pt x="235497" y="117615"/>
                  <a:pt x="221895" y="116281"/>
                  <a:pt x="212561" y="116015"/>
                </a:cubicBezTo>
                <a:moveTo>
                  <a:pt x="26671" y="102146"/>
                </a:moveTo>
                <a:cubicBezTo>
                  <a:pt x="27205" y="102680"/>
                  <a:pt x="27738" y="102680"/>
                  <a:pt x="29071" y="102146"/>
                </a:cubicBezTo>
                <a:cubicBezTo>
                  <a:pt x="66408" y="88812"/>
                  <a:pt x="98413" y="69342"/>
                  <a:pt x="120816" y="46140"/>
                </a:cubicBezTo>
                <a:lnTo>
                  <a:pt x="208028" y="88544"/>
                </a:lnTo>
                <a:cubicBezTo>
                  <a:pt x="210161" y="89612"/>
                  <a:pt x="213361" y="90678"/>
                  <a:pt x="214961" y="90678"/>
                </a:cubicBezTo>
                <a:cubicBezTo>
                  <a:pt x="217895" y="90678"/>
                  <a:pt x="220828" y="88012"/>
                  <a:pt x="220828" y="84811"/>
                </a:cubicBezTo>
                <a:cubicBezTo>
                  <a:pt x="221095" y="83477"/>
                  <a:pt x="219760" y="81077"/>
                  <a:pt x="216827" y="78943"/>
                </a:cubicBezTo>
                <a:cubicBezTo>
                  <a:pt x="212827" y="75209"/>
                  <a:pt x="204026" y="69076"/>
                  <a:pt x="197358" y="65075"/>
                </a:cubicBezTo>
                <a:lnTo>
                  <a:pt x="179490" y="62141"/>
                </a:lnTo>
                <a:lnTo>
                  <a:pt x="128017" y="38138"/>
                </a:lnTo>
                <a:cubicBezTo>
                  <a:pt x="133083" y="32271"/>
                  <a:pt x="137618" y="25871"/>
                  <a:pt x="141353" y="19469"/>
                </a:cubicBezTo>
                <a:cubicBezTo>
                  <a:pt x="142153" y="17869"/>
                  <a:pt x="142953" y="16002"/>
                  <a:pt x="142953" y="13602"/>
                </a:cubicBezTo>
                <a:cubicBezTo>
                  <a:pt x="142953" y="11202"/>
                  <a:pt x="142153" y="9602"/>
                  <a:pt x="140018" y="8534"/>
                </a:cubicBezTo>
                <a:cubicBezTo>
                  <a:pt x="134417" y="5335"/>
                  <a:pt x="122416" y="1600"/>
                  <a:pt x="113081" y="267"/>
                </a:cubicBezTo>
                <a:cubicBezTo>
                  <a:pt x="111482" y="0"/>
                  <a:pt x="110682" y="267"/>
                  <a:pt x="109880" y="1067"/>
                </a:cubicBezTo>
                <a:lnTo>
                  <a:pt x="106680" y="6135"/>
                </a:lnTo>
                <a:cubicBezTo>
                  <a:pt x="112815" y="9068"/>
                  <a:pt x="118683" y="13602"/>
                  <a:pt x="121349" y="17336"/>
                </a:cubicBezTo>
                <a:cubicBezTo>
                  <a:pt x="104547" y="46140"/>
                  <a:pt x="69076" y="76277"/>
                  <a:pt x="24803" y="96546"/>
                </a:cubicBezTo>
                <a:cubicBezTo>
                  <a:pt x="23737" y="97346"/>
                  <a:pt x="23737" y="98146"/>
                  <a:pt x="24271" y="989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6" name="Freeform 306"/>
          <p:cNvSpPr/>
          <p:nvPr/>
        </p:nvSpPr>
        <p:spPr>
          <a:xfrm>
            <a:off x="15549970" y="8802828"/>
            <a:ext cx="244030" cy="255765"/>
          </a:xfrm>
          <a:custGeom>
            <a:avLst/>
            <a:gdLst>
              <a:gd name="connsiteX0" fmla="*/ 107480 w 244030"/>
              <a:gd name="connsiteY0" fmla="*/ 46940 h 255765"/>
              <a:gd name="connsiteX1" fmla="*/ 29603 w 244030"/>
              <a:gd name="connsiteY1" fmla="*/ 48540 h 255765"/>
              <a:gd name="connsiteX2" fmla="*/ 7468 w 244030"/>
              <a:gd name="connsiteY2" fmla="*/ 46940 h 255765"/>
              <a:gd name="connsiteX3" fmla="*/ 5600 w 244030"/>
              <a:gd name="connsiteY3" fmla="*/ 50406 h 255765"/>
              <a:gd name="connsiteX4" fmla="*/ 6401 w 244030"/>
              <a:gd name="connsiteY4" fmla="*/ 52274 h 255765"/>
              <a:gd name="connsiteX5" fmla="*/ 26136 w 244030"/>
              <a:gd name="connsiteY5" fmla="*/ 62674 h 255765"/>
              <a:gd name="connsiteX6" fmla="*/ 45605 w 244030"/>
              <a:gd name="connsiteY6" fmla="*/ 58675 h 255765"/>
              <a:gd name="connsiteX7" fmla="*/ 107214 w 244030"/>
              <a:gd name="connsiteY7" fmla="*/ 57341 h 255765"/>
              <a:gd name="connsiteX8" fmla="*/ 800 w 244030"/>
              <a:gd name="connsiteY8" fmla="*/ 189090 h 255765"/>
              <a:gd name="connsiteX9" fmla="*/ 1067 w 244030"/>
              <a:gd name="connsiteY9" fmla="*/ 190957 h 255765"/>
              <a:gd name="connsiteX10" fmla="*/ 4000 w 244030"/>
              <a:gd name="connsiteY10" fmla="*/ 193625 h 255765"/>
              <a:gd name="connsiteX11" fmla="*/ 6135 w 244030"/>
              <a:gd name="connsiteY11" fmla="*/ 193357 h 255765"/>
              <a:gd name="connsiteX12" fmla="*/ 126949 w 244030"/>
              <a:gd name="connsiteY12" fmla="*/ 58675 h 255765"/>
              <a:gd name="connsiteX13" fmla="*/ 131483 w 244030"/>
              <a:gd name="connsiteY13" fmla="*/ 51473 h 255765"/>
              <a:gd name="connsiteX14" fmla="*/ 131217 w 244030"/>
              <a:gd name="connsiteY14" fmla="*/ 48272 h 255765"/>
              <a:gd name="connsiteX15" fmla="*/ 120281 w 244030"/>
              <a:gd name="connsiteY15" fmla="*/ 42673 h 255765"/>
              <a:gd name="connsiteX16" fmla="*/ 116015 w 244030"/>
              <a:gd name="connsiteY16" fmla="*/ 42673 h 255765"/>
              <a:gd name="connsiteX18" fmla="*/ 208559 w 244030"/>
              <a:gd name="connsiteY18" fmla="*/ 115748 h 255765"/>
              <a:gd name="connsiteX19" fmla="*/ 188824 w 244030"/>
              <a:gd name="connsiteY19" fmla="*/ 116548 h 255765"/>
              <a:gd name="connsiteX20" fmla="*/ 188824 w 244030"/>
              <a:gd name="connsiteY20" fmla="*/ 25070 h 255765"/>
              <a:gd name="connsiteX21" fmla="*/ 189357 w 244030"/>
              <a:gd name="connsiteY21" fmla="*/ 11468 h 255765"/>
              <a:gd name="connsiteX22" fmla="*/ 186423 w 244030"/>
              <a:gd name="connsiteY22" fmla="*/ 6400 h 255765"/>
              <a:gd name="connsiteX23" fmla="*/ 154153 w 244030"/>
              <a:gd name="connsiteY23" fmla="*/ 0 h 255765"/>
              <a:gd name="connsiteX24" fmla="*/ 151219 w 244030"/>
              <a:gd name="connsiteY24" fmla="*/ 1334 h 255765"/>
              <a:gd name="connsiteX25" fmla="*/ 149619 w 244030"/>
              <a:gd name="connsiteY25" fmla="*/ 6934 h 255765"/>
              <a:gd name="connsiteX26" fmla="*/ 172555 w 244030"/>
              <a:gd name="connsiteY26" fmla="*/ 20269 h 255765"/>
              <a:gd name="connsiteX27" fmla="*/ 172555 w 244030"/>
              <a:gd name="connsiteY27" fmla="*/ 209093 h 255765"/>
              <a:gd name="connsiteX28" fmla="*/ 173622 w 244030"/>
              <a:gd name="connsiteY28" fmla="*/ 255765 h 255765"/>
              <a:gd name="connsiteX29" fmla="*/ 183223 w 244030"/>
              <a:gd name="connsiteY29" fmla="*/ 255765 h 255765"/>
              <a:gd name="connsiteX30" fmla="*/ 188824 w 244030"/>
              <a:gd name="connsiteY30" fmla="*/ 202959 h 255765"/>
              <a:gd name="connsiteX31" fmla="*/ 188824 w 244030"/>
              <a:gd name="connsiteY31" fmla="*/ 126416 h 255765"/>
              <a:gd name="connsiteX32" fmla="*/ 236297 w 244030"/>
              <a:gd name="connsiteY32" fmla="*/ 125882 h 255765"/>
              <a:gd name="connsiteX33" fmla="*/ 240830 w 244030"/>
              <a:gd name="connsiteY33" fmla="*/ 124816 h 255765"/>
              <a:gd name="connsiteX34" fmla="*/ 244030 w 244030"/>
              <a:gd name="connsiteY34" fmla="*/ 116281 h 255765"/>
              <a:gd name="connsiteX35" fmla="*/ 240564 w 244030"/>
              <a:gd name="connsiteY35" fmla="*/ 112281 h 255765"/>
              <a:gd name="connsiteX36" fmla="*/ 217094 w 244030"/>
              <a:gd name="connsiteY36" fmla="*/ 110947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44030" h="255765">
                <a:moveTo>
                  <a:pt x="107480" y="46940"/>
                </a:moveTo>
                <a:cubicBezTo>
                  <a:pt x="92011" y="47740"/>
                  <a:pt x="39472" y="48540"/>
                  <a:pt x="29603" y="48540"/>
                </a:cubicBezTo>
                <a:cubicBezTo>
                  <a:pt x="23203" y="48540"/>
                  <a:pt x="13867" y="48006"/>
                  <a:pt x="7468" y="46940"/>
                </a:cubicBezTo>
                <a:lnTo>
                  <a:pt x="5600" y="50406"/>
                </a:lnTo>
                <a:cubicBezTo>
                  <a:pt x="5600" y="50940"/>
                  <a:pt x="5600" y="51740"/>
                  <a:pt x="6401" y="52274"/>
                </a:cubicBezTo>
                <a:cubicBezTo>
                  <a:pt x="12001" y="56274"/>
                  <a:pt x="19203" y="60275"/>
                  <a:pt x="26136" y="62674"/>
                </a:cubicBezTo>
                <a:cubicBezTo>
                  <a:pt x="31204" y="60808"/>
                  <a:pt x="40539" y="58941"/>
                  <a:pt x="45605" y="58675"/>
                </a:cubicBezTo>
                <a:cubicBezTo>
                  <a:pt x="53341" y="57874"/>
                  <a:pt x="91745" y="57074"/>
                  <a:pt x="107214" y="57341"/>
                </a:cubicBezTo>
                <a:cubicBezTo>
                  <a:pt x="90678" y="101613"/>
                  <a:pt x="52806" y="150953"/>
                  <a:pt x="800" y="189090"/>
                </a:cubicBezTo>
                <a:cubicBezTo>
                  <a:pt x="0" y="189891"/>
                  <a:pt x="267" y="190424"/>
                  <a:pt x="1067" y="190957"/>
                </a:cubicBezTo>
                <a:lnTo>
                  <a:pt x="4000" y="193625"/>
                </a:lnTo>
                <a:cubicBezTo>
                  <a:pt x="4535" y="194158"/>
                  <a:pt x="5068" y="194158"/>
                  <a:pt x="6135" y="193357"/>
                </a:cubicBezTo>
                <a:cubicBezTo>
                  <a:pt x="64542" y="160287"/>
                  <a:pt x="112815" y="106147"/>
                  <a:pt x="126949" y="58675"/>
                </a:cubicBezTo>
                <a:lnTo>
                  <a:pt x="131483" y="51473"/>
                </a:lnTo>
                <a:cubicBezTo>
                  <a:pt x="132017" y="50140"/>
                  <a:pt x="132017" y="49073"/>
                  <a:pt x="131217" y="48272"/>
                </a:cubicBezTo>
                <a:cubicBezTo>
                  <a:pt x="128815" y="46672"/>
                  <a:pt x="122949" y="44006"/>
                  <a:pt x="120281" y="42673"/>
                </a:cubicBezTo>
                <a:cubicBezTo>
                  <a:pt x="118948" y="42139"/>
                  <a:pt x="117348" y="42139"/>
                  <a:pt x="116015" y="42673"/>
                </a:cubicBezTo>
                <a:moveTo>
                  <a:pt x="208559" y="115748"/>
                </a:moveTo>
                <a:lnTo>
                  <a:pt x="188824" y="116548"/>
                </a:lnTo>
                <a:lnTo>
                  <a:pt x="188824" y="25070"/>
                </a:lnTo>
                <a:lnTo>
                  <a:pt x="189357" y="11468"/>
                </a:lnTo>
                <a:cubicBezTo>
                  <a:pt x="189357" y="9068"/>
                  <a:pt x="188556" y="7201"/>
                  <a:pt x="186423" y="6400"/>
                </a:cubicBezTo>
                <a:cubicBezTo>
                  <a:pt x="179222" y="3734"/>
                  <a:pt x="163221" y="267"/>
                  <a:pt x="154153" y="0"/>
                </a:cubicBezTo>
                <a:cubicBezTo>
                  <a:pt x="152285" y="0"/>
                  <a:pt x="151485" y="267"/>
                  <a:pt x="151219" y="1334"/>
                </a:cubicBezTo>
                <a:lnTo>
                  <a:pt x="149619" y="6934"/>
                </a:lnTo>
                <a:cubicBezTo>
                  <a:pt x="158953" y="10135"/>
                  <a:pt x="167487" y="14669"/>
                  <a:pt x="172555" y="20269"/>
                </a:cubicBezTo>
                <a:lnTo>
                  <a:pt x="172555" y="209093"/>
                </a:lnTo>
                <a:cubicBezTo>
                  <a:pt x="172555" y="220561"/>
                  <a:pt x="172822" y="244297"/>
                  <a:pt x="173622" y="255765"/>
                </a:cubicBezTo>
                <a:lnTo>
                  <a:pt x="183223" y="255765"/>
                </a:lnTo>
                <a:cubicBezTo>
                  <a:pt x="186691" y="241097"/>
                  <a:pt x="188824" y="217894"/>
                  <a:pt x="188824" y="202959"/>
                </a:cubicBezTo>
                <a:lnTo>
                  <a:pt x="188824" y="126416"/>
                </a:lnTo>
                <a:lnTo>
                  <a:pt x="236297" y="125882"/>
                </a:lnTo>
                <a:cubicBezTo>
                  <a:pt x="237630" y="125882"/>
                  <a:pt x="239497" y="125616"/>
                  <a:pt x="240830" y="124816"/>
                </a:cubicBezTo>
                <a:cubicBezTo>
                  <a:pt x="242430" y="123749"/>
                  <a:pt x="244030" y="120815"/>
                  <a:pt x="244030" y="116281"/>
                </a:cubicBezTo>
                <a:cubicBezTo>
                  <a:pt x="244030" y="114415"/>
                  <a:pt x="242430" y="112814"/>
                  <a:pt x="240564" y="112281"/>
                </a:cubicBezTo>
                <a:cubicBezTo>
                  <a:pt x="235497" y="111214"/>
                  <a:pt x="224828" y="110681"/>
                  <a:pt x="217094" y="1109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7" name="Freeform 307"/>
          <p:cNvSpPr/>
          <p:nvPr/>
        </p:nvSpPr>
        <p:spPr>
          <a:xfrm>
            <a:off x="15801201" y="8802828"/>
            <a:ext cx="242430" cy="258166"/>
          </a:xfrm>
          <a:custGeom>
            <a:avLst/>
            <a:gdLst>
              <a:gd name="connsiteX0" fmla="*/ 206959 w 242430"/>
              <a:gd name="connsiteY0" fmla="*/ 82944 h 258166"/>
              <a:gd name="connsiteX1" fmla="*/ 187224 w 242430"/>
              <a:gd name="connsiteY1" fmla="*/ 83744 h 258166"/>
              <a:gd name="connsiteX2" fmla="*/ 187224 w 242430"/>
              <a:gd name="connsiteY2" fmla="*/ 25070 h 258166"/>
              <a:gd name="connsiteX3" fmla="*/ 187756 w 242430"/>
              <a:gd name="connsiteY3" fmla="*/ 11468 h 258166"/>
              <a:gd name="connsiteX4" fmla="*/ 184823 w 242430"/>
              <a:gd name="connsiteY4" fmla="*/ 6400 h 258166"/>
              <a:gd name="connsiteX5" fmla="*/ 152553 w 242430"/>
              <a:gd name="connsiteY5" fmla="*/ 0 h 258166"/>
              <a:gd name="connsiteX6" fmla="*/ 149885 w 242430"/>
              <a:gd name="connsiteY6" fmla="*/ 1334 h 258166"/>
              <a:gd name="connsiteX7" fmla="*/ 148017 w 242430"/>
              <a:gd name="connsiteY7" fmla="*/ 7201 h 258166"/>
              <a:gd name="connsiteX8" fmla="*/ 170955 w 242430"/>
              <a:gd name="connsiteY8" fmla="*/ 20269 h 258166"/>
              <a:gd name="connsiteX9" fmla="*/ 170955 w 242430"/>
              <a:gd name="connsiteY9" fmla="*/ 119749 h 258166"/>
              <a:gd name="connsiteX10" fmla="*/ 37605 w 242430"/>
              <a:gd name="connsiteY10" fmla="*/ 138950 h 258166"/>
              <a:gd name="connsiteX11" fmla="*/ 33071 w 242430"/>
              <a:gd name="connsiteY11" fmla="*/ 134684 h 258166"/>
              <a:gd name="connsiteX12" fmla="*/ 33071 w 242430"/>
              <a:gd name="connsiteY12" fmla="*/ 92812 h 258166"/>
              <a:gd name="connsiteX13" fmla="*/ 117081 w 242430"/>
              <a:gd name="connsiteY13" fmla="*/ 90678 h 258166"/>
              <a:gd name="connsiteX14" fmla="*/ 119216 w 242430"/>
              <a:gd name="connsiteY14" fmla="*/ 84810 h 258166"/>
              <a:gd name="connsiteX15" fmla="*/ 117616 w 242430"/>
              <a:gd name="connsiteY15" fmla="*/ 82410 h 258166"/>
              <a:gd name="connsiteX16" fmla="*/ 113615 w 242430"/>
              <a:gd name="connsiteY16" fmla="*/ 80010 h 258166"/>
              <a:gd name="connsiteX17" fmla="*/ 118148 w 242430"/>
              <a:gd name="connsiteY17" fmla="*/ 40805 h 258166"/>
              <a:gd name="connsiteX18" fmla="*/ 121081 w 242430"/>
              <a:gd name="connsiteY18" fmla="*/ 34404 h 258166"/>
              <a:gd name="connsiteX19" fmla="*/ 120549 w 242430"/>
              <a:gd name="connsiteY19" fmla="*/ 30937 h 258166"/>
              <a:gd name="connsiteX20" fmla="*/ 111215 w 242430"/>
              <a:gd name="connsiteY20" fmla="*/ 25070 h 258166"/>
              <a:gd name="connsiteX21" fmla="*/ 106947 w 242430"/>
              <a:gd name="connsiteY21" fmla="*/ 25070 h 258166"/>
              <a:gd name="connsiteX22" fmla="*/ 99746 w 242430"/>
              <a:gd name="connsiteY22" fmla="*/ 29070 h 258166"/>
              <a:gd name="connsiteX23" fmla="*/ 27203 w 242430"/>
              <a:gd name="connsiteY23" fmla="*/ 30671 h 258166"/>
              <a:gd name="connsiteX24" fmla="*/ 5868 w 242430"/>
              <a:gd name="connsiteY24" fmla="*/ 28804 h 258166"/>
              <a:gd name="connsiteX25" fmla="*/ 4000 w 242430"/>
              <a:gd name="connsiteY25" fmla="*/ 32271 h 258166"/>
              <a:gd name="connsiteX26" fmla="*/ 4801 w 242430"/>
              <a:gd name="connsiteY26" fmla="*/ 34404 h 258166"/>
              <a:gd name="connsiteX27" fmla="*/ 24003 w 242430"/>
              <a:gd name="connsiteY27" fmla="*/ 45072 h 258166"/>
              <a:gd name="connsiteX28" fmla="*/ 43205 w 242430"/>
              <a:gd name="connsiteY28" fmla="*/ 41072 h 258166"/>
              <a:gd name="connsiteX29" fmla="*/ 99746 w 242430"/>
              <a:gd name="connsiteY29" fmla="*/ 39472 h 258166"/>
              <a:gd name="connsiteX30" fmla="*/ 99746 w 242430"/>
              <a:gd name="connsiteY30" fmla="*/ 79743 h 258166"/>
              <a:gd name="connsiteX31" fmla="*/ 95478 w 242430"/>
              <a:gd name="connsiteY31" fmla="*/ 80810 h 258166"/>
              <a:gd name="connsiteX32" fmla="*/ 33338 w 242430"/>
              <a:gd name="connsiteY32" fmla="*/ 82677 h 258166"/>
              <a:gd name="connsiteX33" fmla="*/ 3735 w 242430"/>
              <a:gd name="connsiteY33" fmla="*/ 81610 h 258166"/>
              <a:gd name="connsiteX34" fmla="*/ 800 w 242430"/>
              <a:gd name="connsiteY34" fmla="*/ 82944 h 258166"/>
              <a:gd name="connsiteX35" fmla="*/ 0 w 242430"/>
              <a:gd name="connsiteY35" fmla="*/ 88011 h 258166"/>
              <a:gd name="connsiteX36" fmla="*/ 16002 w 242430"/>
              <a:gd name="connsiteY36" fmla="*/ 94412 h 258166"/>
              <a:gd name="connsiteX37" fmla="*/ 16002 w 242430"/>
              <a:gd name="connsiteY37" fmla="*/ 129616 h 258166"/>
              <a:gd name="connsiteX38" fmla="*/ 17069 w 242430"/>
              <a:gd name="connsiteY38" fmla="*/ 141351 h 258166"/>
              <a:gd name="connsiteX39" fmla="*/ 32004 w 242430"/>
              <a:gd name="connsiteY39" fmla="*/ 153086 h 258166"/>
              <a:gd name="connsiteX40" fmla="*/ 40272 w 242430"/>
              <a:gd name="connsiteY40" fmla="*/ 152819 h 258166"/>
              <a:gd name="connsiteX41" fmla="*/ 170955 w 242430"/>
              <a:gd name="connsiteY41" fmla="*/ 128816 h 258166"/>
              <a:gd name="connsiteX42" fmla="*/ 172022 w 242430"/>
              <a:gd name="connsiteY42" fmla="*/ 163487 h 258166"/>
              <a:gd name="connsiteX43" fmla="*/ 181890 w 242430"/>
              <a:gd name="connsiteY43" fmla="*/ 163487 h 258166"/>
              <a:gd name="connsiteX44" fmla="*/ 187224 w 242430"/>
              <a:gd name="connsiteY44" fmla="*/ 121348 h 258166"/>
              <a:gd name="connsiteX45" fmla="*/ 187224 w 242430"/>
              <a:gd name="connsiteY45" fmla="*/ 93879 h 258166"/>
              <a:gd name="connsiteX46" fmla="*/ 234697 w 242430"/>
              <a:gd name="connsiteY46" fmla="*/ 93079 h 258166"/>
              <a:gd name="connsiteX47" fmla="*/ 239230 w 242430"/>
              <a:gd name="connsiteY47" fmla="*/ 92012 h 258166"/>
              <a:gd name="connsiteX48" fmla="*/ 242430 w 242430"/>
              <a:gd name="connsiteY48" fmla="*/ 83478 h 258166"/>
              <a:gd name="connsiteX49" fmla="*/ 238964 w 242430"/>
              <a:gd name="connsiteY49" fmla="*/ 79477 h 258166"/>
              <a:gd name="connsiteX50" fmla="*/ 215494 w 242430"/>
              <a:gd name="connsiteY50" fmla="*/ 78143 h 258166"/>
              <a:gd name="connsiteX52" fmla="*/ 170687 w 242430"/>
              <a:gd name="connsiteY52" fmla="*/ 174422 h 258166"/>
              <a:gd name="connsiteX53" fmla="*/ 62942 w 242430"/>
              <a:gd name="connsiteY53" fmla="*/ 177089 h 258166"/>
              <a:gd name="connsiteX54" fmla="*/ 37872 w 242430"/>
              <a:gd name="connsiteY54" fmla="*/ 174689 h 258166"/>
              <a:gd name="connsiteX55" fmla="*/ 36272 w 242430"/>
              <a:gd name="connsiteY55" fmla="*/ 178156 h 258166"/>
              <a:gd name="connsiteX56" fmla="*/ 37072 w 242430"/>
              <a:gd name="connsiteY56" fmla="*/ 180556 h 258166"/>
              <a:gd name="connsiteX57" fmla="*/ 59207 w 242430"/>
              <a:gd name="connsiteY57" fmla="*/ 192025 h 258166"/>
              <a:gd name="connsiteX58" fmla="*/ 82410 w 242430"/>
              <a:gd name="connsiteY58" fmla="*/ 187490 h 258166"/>
              <a:gd name="connsiteX59" fmla="*/ 170687 w 242430"/>
              <a:gd name="connsiteY59" fmla="*/ 185890 h 258166"/>
              <a:gd name="connsiteX60" fmla="*/ 170687 w 242430"/>
              <a:gd name="connsiteY60" fmla="*/ 224828 h 258166"/>
              <a:gd name="connsiteX61" fmla="*/ 172022 w 242430"/>
              <a:gd name="connsiteY61" fmla="*/ 258166 h 258166"/>
              <a:gd name="connsiteX62" fmla="*/ 182423 w 242430"/>
              <a:gd name="connsiteY62" fmla="*/ 258166 h 258166"/>
              <a:gd name="connsiteX63" fmla="*/ 186956 w 242430"/>
              <a:gd name="connsiteY63" fmla="*/ 220828 h 258166"/>
              <a:gd name="connsiteX64" fmla="*/ 187491 w 242430"/>
              <a:gd name="connsiteY64" fmla="*/ 187490 h 258166"/>
              <a:gd name="connsiteX65" fmla="*/ 190691 w 242430"/>
              <a:gd name="connsiteY65" fmla="*/ 180022 h 258166"/>
              <a:gd name="connsiteX66" fmla="*/ 190157 w 242430"/>
              <a:gd name="connsiteY66" fmla="*/ 176823 h 258166"/>
              <a:gd name="connsiteX67" fmla="*/ 181355 w 242430"/>
              <a:gd name="connsiteY67" fmla="*/ 171221 h 258166"/>
              <a:gd name="connsiteX68" fmla="*/ 177355 w 242430"/>
              <a:gd name="connsiteY68" fmla="*/ 171221 h 2581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</a:cxnLst>
            <a:rect l="l" t="t" r="r" b="b"/>
            <a:pathLst>
              <a:path w="242430" h="258166">
                <a:moveTo>
                  <a:pt x="206959" y="82944"/>
                </a:moveTo>
                <a:lnTo>
                  <a:pt x="187224" y="83744"/>
                </a:lnTo>
                <a:lnTo>
                  <a:pt x="187224" y="25070"/>
                </a:lnTo>
                <a:lnTo>
                  <a:pt x="187756" y="11468"/>
                </a:lnTo>
                <a:cubicBezTo>
                  <a:pt x="187756" y="9068"/>
                  <a:pt x="186956" y="7201"/>
                  <a:pt x="184823" y="6400"/>
                </a:cubicBezTo>
                <a:cubicBezTo>
                  <a:pt x="177622" y="3734"/>
                  <a:pt x="161621" y="267"/>
                  <a:pt x="152553" y="0"/>
                </a:cubicBezTo>
                <a:cubicBezTo>
                  <a:pt x="150685" y="0"/>
                  <a:pt x="150152" y="267"/>
                  <a:pt x="149885" y="1334"/>
                </a:cubicBezTo>
                <a:lnTo>
                  <a:pt x="148017" y="7201"/>
                </a:lnTo>
                <a:cubicBezTo>
                  <a:pt x="157620" y="10135"/>
                  <a:pt x="165888" y="14669"/>
                  <a:pt x="170955" y="20269"/>
                </a:cubicBezTo>
                <a:lnTo>
                  <a:pt x="170955" y="119749"/>
                </a:lnTo>
                <a:cubicBezTo>
                  <a:pt x="133350" y="130683"/>
                  <a:pt x="72810" y="138418"/>
                  <a:pt x="37605" y="138950"/>
                </a:cubicBezTo>
                <a:cubicBezTo>
                  <a:pt x="34137" y="138950"/>
                  <a:pt x="33071" y="137617"/>
                  <a:pt x="33071" y="134684"/>
                </a:cubicBezTo>
                <a:lnTo>
                  <a:pt x="33071" y="92812"/>
                </a:lnTo>
                <a:lnTo>
                  <a:pt x="117081" y="90678"/>
                </a:lnTo>
                <a:cubicBezTo>
                  <a:pt x="117881" y="89878"/>
                  <a:pt x="119216" y="87211"/>
                  <a:pt x="119216" y="84810"/>
                </a:cubicBezTo>
                <a:cubicBezTo>
                  <a:pt x="119216" y="84010"/>
                  <a:pt x="118681" y="83210"/>
                  <a:pt x="117616" y="82410"/>
                </a:cubicBezTo>
                <a:lnTo>
                  <a:pt x="113615" y="80010"/>
                </a:lnTo>
                <a:cubicBezTo>
                  <a:pt x="115748" y="70942"/>
                  <a:pt x="117881" y="51473"/>
                  <a:pt x="118148" y="40805"/>
                </a:cubicBezTo>
                <a:lnTo>
                  <a:pt x="121081" y="34404"/>
                </a:lnTo>
                <a:cubicBezTo>
                  <a:pt x="121616" y="33071"/>
                  <a:pt x="121616" y="32003"/>
                  <a:pt x="120549" y="30937"/>
                </a:cubicBezTo>
                <a:cubicBezTo>
                  <a:pt x="118681" y="29604"/>
                  <a:pt x="113880" y="26404"/>
                  <a:pt x="111215" y="25070"/>
                </a:cubicBezTo>
                <a:cubicBezTo>
                  <a:pt x="110147" y="24536"/>
                  <a:pt x="108014" y="24536"/>
                  <a:pt x="106947" y="25070"/>
                </a:cubicBezTo>
                <a:lnTo>
                  <a:pt x="99746" y="29070"/>
                </a:lnTo>
                <a:cubicBezTo>
                  <a:pt x="86412" y="29870"/>
                  <a:pt x="37605" y="30671"/>
                  <a:pt x="27203" y="30671"/>
                </a:cubicBezTo>
                <a:cubicBezTo>
                  <a:pt x="21068" y="30671"/>
                  <a:pt x="12002" y="30137"/>
                  <a:pt x="5868" y="28804"/>
                </a:cubicBezTo>
                <a:lnTo>
                  <a:pt x="4000" y="32271"/>
                </a:lnTo>
                <a:cubicBezTo>
                  <a:pt x="3735" y="32804"/>
                  <a:pt x="3735" y="33604"/>
                  <a:pt x="4801" y="34404"/>
                </a:cubicBezTo>
                <a:cubicBezTo>
                  <a:pt x="10134" y="38405"/>
                  <a:pt x="17069" y="42406"/>
                  <a:pt x="24003" y="45072"/>
                </a:cubicBezTo>
                <a:cubicBezTo>
                  <a:pt x="29871" y="43206"/>
                  <a:pt x="38405" y="41339"/>
                  <a:pt x="43205" y="41072"/>
                </a:cubicBezTo>
                <a:cubicBezTo>
                  <a:pt x="50673" y="40539"/>
                  <a:pt x="88278" y="39472"/>
                  <a:pt x="99746" y="39472"/>
                </a:cubicBezTo>
                <a:cubicBezTo>
                  <a:pt x="100279" y="47472"/>
                  <a:pt x="100279" y="70676"/>
                  <a:pt x="99746" y="79743"/>
                </a:cubicBezTo>
                <a:lnTo>
                  <a:pt x="95478" y="80810"/>
                </a:lnTo>
                <a:cubicBezTo>
                  <a:pt x="86944" y="81610"/>
                  <a:pt x="48005" y="82410"/>
                  <a:pt x="33338" y="82677"/>
                </a:cubicBezTo>
                <a:cubicBezTo>
                  <a:pt x="26403" y="81877"/>
                  <a:pt x="10401" y="81610"/>
                  <a:pt x="3735" y="81610"/>
                </a:cubicBezTo>
                <a:cubicBezTo>
                  <a:pt x="1867" y="81610"/>
                  <a:pt x="1067" y="82144"/>
                  <a:pt x="800" y="82944"/>
                </a:cubicBezTo>
                <a:lnTo>
                  <a:pt x="0" y="88011"/>
                </a:lnTo>
                <a:cubicBezTo>
                  <a:pt x="6135" y="89078"/>
                  <a:pt x="12002" y="91478"/>
                  <a:pt x="16002" y="94412"/>
                </a:cubicBezTo>
                <a:lnTo>
                  <a:pt x="16002" y="129616"/>
                </a:lnTo>
                <a:cubicBezTo>
                  <a:pt x="16002" y="134951"/>
                  <a:pt x="16269" y="138950"/>
                  <a:pt x="17069" y="141351"/>
                </a:cubicBezTo>
                <a:cubicBezTo>
                  <a:pt x="19469" y="148552"/>
                  <a:pt x="24536" y="153086"/>
                  <a:pt x="32004" y="153086"/>
                </a:cubicBezTo>
                <a:cubicBezTo>
                  <a:pt x="34404" y="153086"/>
                  <a:pt x="37605" y="153086"/>
                  <a:pt x="40272" y="152819"/>
                </a:cubicBezTo>
                <a:cubicBezTo>
                  <a:pt x="77343" y="150153"/>
                  <a:pt x="131483" y="141084"/>
                  <a:pt x="170955" y="128816"/>
                </a:cubicBezTo>
                <a:cubicBezTo>
                  <a:pt x="170955" y="138950"/>
                  <a:pt x="170955" y="155219"/>
                  <a:pt x="172022" y="163487"/>
                </a:cubicBezTo>
                <a:lnTo>
                  <a:pt x="181890" y="163487"/>
                </a:lnTo>
                <a:cubicBezTo>
                  <a:pt x="185356" y="153886"/>
                  <a:pt x="187224" y="137884"/>
                  <a:pt x="187224" y="121348"/>
                </a:cubicBezTo>
                <a:lnTo>
                  <a:pt x="187224" y="93879"/>
                </a:lnTo>
                <a:lnTo>
                  <a:pt x="234697" y="93079"/>
                </a:lnTo>
                <a:cubicBezTo>
                  <a:pt x="236031" y="93079"/>
                  <a:pt x="237897" y="92812"/>
                  <a:pt x="239230" y="92012"/>
                </a:cubicBezTo>
                <a:cubicBezTo>
                  <a:pt x="240830" y="91211"/>
                  <a:pt x="242430" y="88011"/>
                  <a:pt x="242430" y="83478"/>
                </a:cubicBezTo>
                <a:cubicBezTo>
                  <a:pt x="242430" y="81610"/>
                  <a:pt x="240830" y="80010"/>
                  <a:pt x="238964" y="79477"/>
                </a:cubicBezTo>
                <a:cubicBezTo>
                  <a:pt x="233897" y="78410"/>
                  <a:pt x="223228" y="77877"/>
                  <a:pt x="215494" y="78143"/>
                </a:cubicBezTo>
                <a:moveTo>
                  <a:pt x="170687" y="174422"/>
                </a:moveTo>
                <a:cubicBezTo>
                  <a:pt x="153353" y="175756"/>
                  <a:pt x="75476" y="177089"/>
                  <a:pt x="62942" y="177089"/>
                </a:cubicBezTo>
                <a:cubicBezTo>
                  <a:pt x="55741" y="177089"/>
                  <a:pt x="45340" y="176288"/>
                  <a:pt x="37872" y="174689"/>
                </a:cubicBezTo>
                <a:lnTo>
                  <a:pt x="36272" y="178156"/>
                </a:lnTo>
                <a:cubicBezTo>
                  <a:pt x="35737" y="178956"/>
                  <a:pt x="36006" y="180022"/>
                  <a:pt x="37072" y="180556"/>
                </a:cubicBezTo>
                <a:cubicBezTo>
                  <a:pt x="42938" y="185090"/>
                  <a:pt x="51206" y="189357"/>
                  <a:pt x="59207" y="192025"/>
                </a:cubicBezTo>
                <a:cubicBezTo>
                  <a:pt x="65075" y="189891"/>
                  <a:pt x="76276" y="187757"/>
                  <a:pt x="82410" y="187490"/>
                </a:cubicBezTo>
                <a:cubicBezTo>
                  <a:pt x="93611" y="186690"/>
                  <a:pt x="150954" y="185890"/>
                  <a:pt x="170687" y="185890"/>
                </a:cubicBezTo>
                <a:lnTo>
                  <a:pt x="170687" y="224828"/>
                </a:lnTo>
                <a:cubicBezTo>
                  <a:pt x="170687" y="233897"/>
                  <a:pt x="171222" y="249365"/>
                  <a:pt x="172022" y="258166"/>
                </a:cubicBezTo>
                <a:lnTo>
                  <a:pt x="182423" y="258166"/>
                </a:lnTo>
                <a:cubicBezTo>
                  <a:pt x="185091" y="248565"/>
                  <a:pt x="186956" y="231496"/>
                  <a:pt x="186956" y="220828"/>
                </a:cubicBezTo>
                <a:lnTo>
                  <a:pt x="187491" y="187490"/>
                </a:lnTo>
                <a:lnTo>
                  <a:pt x="190691" y="180022"/>
                </a:lnTo>
                <a:cubicBezTo>
                  <a:pt x="191224" y="178956"/>
                  <a:pt x="191224" y="177889"/>
                  <a:pt x="190157" y="176823"/>
                </a:cubicBezTo>
                <a:cubicBezTo>
                  <a:pt x="188557" y="175489"/>
                  <a:pt x="183756" y="172555"/>
                  <a:pt x="181355" y="171221"/>
                </a:cubicBezTo>
                <a:cubicBezTo>
                  <a:pt x="180290" y="170688"/>
                  <a:pt x="178422" y="170688"/>
                  <a:pt x="177355" y="17122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8" name="Freeform 308"/>
          <p:cNvSpPr/>
          <p:nvPr/>
        </p:nvSpPr>
        <p:spPr>
          <a:xfrm>
            <a:off x="16105045" y="8802828"/>
            <a:ext cx="249098" cy="255765"/>
          </a:xfrm>
          <a:custGeom>
            <a:avLst/>
            <a:gdLst>
              <a:gd name="connsiteX0" fmla="*/ 114415 w 249098"/>
              <a:gd name="connsiteY0" fmla="*/ 135484 h 255765"/>
              <a:gd name="connsiteX1" fmla="*/ 79744 w 249098"/>
              <a:gd name="connsiteY1" fmla="*/ 99213 h 255765"/>
              <a:gd name="connsiteX2" fmla="*/ 96813 w 249098"/>
              <a:gd name="connsiteY2" fmla="*/ 55207 h 255765"/>
              <a:gd name="connsiteX3" fmla="*/ 97346 w 249098"/>
              <a:gd name="connsiteY3" fmla="*/ 49873 h 255765"/>
              <a:gd name="connsiteX4" fmla="*/ 94679 w 249098"/>
              <a:gd name="connsiteY4" fmla="*/ 44806 h 255765"/>
              <a:gd name="connsiteX5" fmla="*/ 66675 w 249098"/>
              <a:gd name="connsiteY5" fmla="*/ 34137 h 255765"/>
              <a:gd name="connsiteX6" fmla="*/ 63742 w 249098"/>
              <a:gd name="connsiteY6" fmla="*/ 34938 h 255765"/>
              <a:gd name="connsiteX7" fmla="*/ 61074 w 249098"/>
              <a:gd name="connsiteY7" fmla="*/ 40005 h 255765"/>
              <a:gd name="connsiteX8" fmla="*/ 77343 w 249098"/>
              <a:gd name="connsiteY8" fmla="*/ 54940 h 255765"/>
              <a:gd name="connsiteX9" fmla="*/ 1067 w 249098"/>
              <a:gd name="connsiteY9" fmla="*/ 176823 h 255765"/>
              <a:gd name="connsiteX10" fmla="*/ 533 w 249098"/>
              <a:gd name="connsiteY10" fmla="*/ 179222 h 255765"/>
              <a:gd name="connsiteX11" fmla="*/ 3201 w 249098"/>
              <a:gd name="connsiteY11" fmla="*/ 181622 h 255765"/>
              <a:gd name="connsiteX12" fmla="*/ 5868 w 249098"/>
              <a:gd name="connsiteY12" fmla="*/ 181622 h 255765"/>
              <a:gd name="connsiteX13" fmla="*/ 73609 w 249098"/>
              <a:gd name="connsiteY13" fmla="*/ 109881 h 255765"/>
              <a:gd name="connsiteX14" fmla="*/ 126684 w 249098"/>
              <a:gd name="connsiteY14" fmla="*/ 169088 h 255765"/>
              <a:gd name="connsiteX15" fmla="*/ 132550 w 249098"/>
              <a:gd name="connsiteY15" fmla="*/ 174155 h 255765"/>
              <a:gd name="connsiteX16" fmla="*/ 141084 w 249098"/>
              <a:gd name="connsiteY16" fmla="*/ 170955 h 255765"/>
              <a:gd name="connsiteX17" fmla="*/ 139751 w 249098"/>
              <a:gd name="connsiteY17" fmla="*/ 163220 h 255765"/>
              <a:gd name="connsiteX18" fmla="*/ 127217 w 249098"/>
              <a:gd name="connsiteY18" fmla="*/ 142151 h 255765"/>
              <a:gd name="connsiteX20" fmla="*/ 213627 w 249098"/>
              <a:gd name="connsiteY20" fmla="*/ 110148 h 255765"/>
              <a:gd name="connsiteX21" fmla="*/ 193892 w 249098"/>
              <a:gd name="connsiteY21" fmla="*/ 110947 h 255765"/>
              <a:gd name="connsiteX22" fmla="*/ 193892 w 249098"/>
              <a:gd name="connsiteY22" fmla="*/ 25070 h 255765"/>
              <a:gd name="connsiteX23" fmla="*/ 194424 w 249098"/>
              <a:gd name="connsiteY23" fmla="*/ 11468 h 255765"/>
              <a:gd name="connsiteX24" fmla="*/ 191491 w 249098"/>
              <a:gd name="connsiteY24" fmla="*/ 6400 h 255765"/>
              <a:gd name="connsiteX25" fmla="*/ 159221 w 249098"/>
              <a:gd name="connsiteY25" fmla="*/ 0 h 255765"/>
              <a:gd name="connsiteX26" fmla="*/ 156287 w 249098"/>
              <a:gd name="connsiteY26" fmla="*/ 1334 h 255765"/>
              <a:gd name="connsiteX27" fmla="*/ 154685 w 249098"/>
              <a:gd name="connsiteY27" fmla="*/ 6934 h 255765"/>
              <a:gd name="connsiteX28" fmla="*/ 177623 w 249098"/>
              <a:gd name="connsiteY28" fmla="*/ 20269 h 255765"/>
              <a:gd name="connsiteX29" fmla="*/ 177623 w 249098"/>
              <a:gd name="connsiteY29" fmla="*/ 209093 h 255765"/>
              <a:gd name="connsiteX30" fmla="*/ 178690 w 249098"/>
              <a:gd name="connsiteY30" fmla="*/ 255765 h 255765"/>
              <a:gd name="connsiteX31" fmla="*/ 188291 w 249098"/>
              <a:gd name="connsiteY31" fmla="*/ 255765 h 255765"/>
              <a:gd name="connsiteX32" fmla="*/ 193892 w 249098"/>
              <a:gd name="connsiteY32" fmla="*/ 202959 h 255765"/>
              <a:gd name="connsiteX33" fmla="*/ 193892 w 249098"/>
              <a:gd name="connsiteY33" fmla="*/ 120815 h 255765"/>
              <a:gd name="connsiteX34" fmla="*/ 241365 w 249098"/>
              <a:gd name="connsiteY34" fmla="*/ 120282 h 255765"/>
              <a:gd name="connsiteX35" fmla="*/ 245898 w 249098"/>
              <a:gd name="connsiteY35" fmla="*/ 119215 h 255765"/>
              <a:gd name="connsiteX36" fmla="*/ 249098 w 249098"/>
              <a:gd name="connsiteY36" fmla="*/ 110681 h 255765"/>
              <a:gd name="connsiteX37" fmla="*/ 245632 w 249098"/>
              <a:gd name="connsiteY37" fmla="*/ 106680 h 255765"/>
              <a:gd name="connsiteX38" fmla="*/ 222162 w 249098"/>
              <a:gd name="connsiteY38" fmla="*/ 105346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9098" h="255765">
                <a:moveTo>
                  <a:pt x="114415" y="135484"/>
                </a:moveTo>
                <a:lnTo>
                  <a:pt x="79744" y="99213"/>
                </a:lnTo>
                <a:cubicBezTo>
                  <a:pt x="87745" y="84544"/>
                  <a:pt x="93611" y="69609"/>
                  <a:pt x="96813" y="55207"/>
                </a:cubicBezTo>
                <a:cubicBezTo>
                  <a:pt x="97079" y="53873"/>
                  <a:pt x="97346" y="51473"/>
                  <a:pt x="97346" y="49873"/>
                </a:cubicBezTo>
                <a:cubicBezTo>
                  <a:pt x="97346" y="47740"/>
                  <a:pt x="96546" y="45872"/>
                  <a:pt x="94679" y="44806"/>
                </a:cubicBezTo>
                <a:cubicBezTo>
                  <a:pt x="89612" y="41339"/>
                  <a:pt x="75743" y="36005"/>
                  <a:pt x="66675" y="34137"/>
                </a:cubicBezTo>
                <a:cubicBezTo>
                  <a:pt x="65342" y="33872"/>
                  <a:pt x="64542" y="34137"/>
                  <a:pt x="63742" y="34938"/>
                </a:cubicBezTo>
                <a:lnTo>
                  <a:pt x="61074" y="40005"/>
                </a:lnTo>
                <a:cubicBezTo>
                  <a:pt x="68008" y="44006"/>
                  <a:pt x="74943" y="50140"/>
                  <a:pt x="77343" y="54940"/>
                </a:cubicBezTo>
                <a:cubicBezTo>
                  <a:pt x="68276" y="93612"/>
                  <a:pt x="39472" y="140284"/>
                  <a:pt x="1067" y="176823"/>
                </a:cubicBezTo>
                <a:cubicBezTo>
                  <a:pt x="0" y="178156"/>
                  <a:pt x="0" y="178689"/>
                  <a:pt x="533" y="179222"/>
                </a:cubicBezTo>
                <a:lnTo>
                  <a:pt x="3201" y="181622"/>
                </a:lnTo>
                <a:cubicBezTo>
                  <a:pt x="4001" y="182156"/>
                  <a:pt x="5068" y="182156"/>
                  <a:pt x="5868" y="181622"/>
                </a:cubicBezTo>
                <a:cubicBezTo>
                  <a:pt x="34404" y="160287"/>
                  <a:pt x="57341" y="135484"/>
                  <a:pt x="73609" y="109881"/>
                </a:cubicBezTo>
                <a:lnTo>
                  <a:pt x="126684" y="169088"/>
                </a:lnTo>
                <a:cubicBezTo>
                  <a:pt x="128550" y="171221"/>
                  <a:pt x="130950" y="173889"/>
                  <a:pt x="132550" y="174155"/>
                </a:cubicBezTo>
                <a:cubicBezTo>
                  <a:pt x="135217" y="175222"/>
                  <a:pt x="139485" y="173889"/>
                  <a:pt x="141084" y="170955"/>
                </a:cubicBezTo>
                <a:cubicBezTo>
                  <a:pt x="141618" y="169088"/>
                  <a:pt x="141353" y="166688"/>
                  <a:pt x="139751" y="163220"/>
                </a:cubicBezTo>
                <a:cubicBezTo>
                  <a:pt x="137351" y="157886"/>
                  <a:pt x="131750" y="148552"/>
                  <a:pt x="127217" y="142151"/>
                </a:cubicBezTo>
                <a:moveTo>
                  <a:pt x="213627" y="110148"/>
                </a:moveTo>
                <a:lnTo>
                  <a:pt x="193892" y="110947"/>
                </a:lnTo>
                <a:lnTo>
                  <a:pt x="193892" y="25070"/>
                </a:lnTo>
                <a:lnTo>
                  <a:pt x="194424" y="11468"/>
                </a:lnTo>
                <a:cubicBezTo>
                  <a:pt x="194424" y="9068"/>
                  <a:pt x="193624" y="7201"/>
                  <a:pt x="191491" y="6400"/>
                </a:cubicBezTo>
                <a:cubicBezTo>
                  <a:pt x="184290" y="3734"/>
                  <a:pt x="168289" y="267"/>
                  <a:pt x="159221" y="0"/>
                </a:cubicBezTo>
                <a:cubicBezTo>
                  <a:pt x="157353" y="0"/>
                  <a:pt x="156553" y="267"/>
                  <a:pt x="156287" y="1334"/>
                </a:cubicBezTo>
                <a:lnTo>
                  <a:pt x="154685" y="6934"/>
                </a:lnTo>
                <a:cubicBezTo>
                  <a:pt x="164021" y="10135"/>
                  <a:pt x="172555" y="14669"/>
                  <a:pt x="177623" y="20269"/>
                </a:cubicBezTo>
                <a:lnTo>
                  <a:pt x="177623" y="209093"/>
                </a:lnTo>
                <a:cubicBezTo>
                  <a:pt x="177623" y="220561"/>
                  <a:pt x="177890" y="244297"/>
                  <a:pt x="178690" y="255765"/>
                </a:cubicBezTo>
                <a:lnTo>
                  <a:pt x="188291" y="255765"/>
                </a:lnTo>
                <a:cubicBezTo>
                  <a:pt x="191759" y="241097"/>
                  <a:pt x="193892" y="217894"/>
                  <a:pt x="193892" y="202959"/>
                </a:cubicBezTo>
                <a:lnTo>
                  <a:pt x="193892" y="120815"/>
                </a:lnTo>
                <a:lnTo>
                  <a:pt x="241365" y="120282"/>
                </a:lnTo>
                <a:cubicBezTo>
                  <a:pt x="242698" y="120282"/>
                  <a:pt x="244565" y="120015"/>
                  <a:pt x="245898" y="119215"/>
                </a:cubicBezTo>
                <a:cubicBezTo>
                  <a:pt x="247498" y="118148"/>
                  <a:pt x="249098" y="115215"/>
                  <a:pt x="249098" y="110681"/>
                </a:cubicBezTo>
                <a:cubicBezTo>
                  <a:pt x="249098" y="108814"/>
                  <a:pt x="247498" y="107214"/>
                  <a:pt x="245632" y="106680"/>
                </a:cubicBezTo>
                <a:cubicBezTo>
                  <a:pt x="240565" y="105613"/>
                  <a:pt x="229896" y="105080"/>
                  <a:pt x="222162" y="105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9" name="Freeform 309"/>
          <p:cNvSpPr/>
          <p:nvPr/>
        </p:nvSpPr>
        <p:spPr>
          <a:xfrm>
            <a:off x="16354676" y="8814296"/>
            <a:ext cx="244830" cy="246164"/>
          </a:xfrm>
          <a:custGeom>
            <a:avLst/>
            <a:gdLst>
              <a:gd name="connsiteX0" fmla="*/ 122149 w 244830"/>
              <a:gd name="connsiteY0" fmla="*/ 234429 h 246164"/>
              <a:gd name="connsiteX1" fmla="*/ 79211 w 244830"/>
              <a:gd name="connsiteY1" fmla="*/ 199225 h 246164"/>
              <a:gd name="connsiteX2" fmla="*/ 122149 w 244830"/>
              <a:gd name="connsiteY2" fmla="*/ 163754 h 246164"/>
              <a:gd name="connsiteX3" fmla="*/ 165088 w 244830"/>
              <a:gd name="connsiteY3" fmla="*/ 199225 h 246164"/>
              <a:gd name="connsiteX4" fmla="*/ 122149 w 244830"/>
              <a:gd name="connsiteY4" fmla="*/ 234429 h 246164"/>
              <a:gd name="connsiteX6" fmla="*/ 122149 w 244830"/>
              <a:gd name="connsiteY6" fmla="*/ 153353 h 246164"/>
              <a:gd name="connsiteX7" fmla="*/ 61875 w 244830"/>
              <a:gd name="connsiteY7" fmla="*/ 199225 h 246164"/>
              <a:gd name="connsiteX8" fmla="*/ 122149 w 244830"/>
              <a:gd name="connsiteY8" fmla="*/ 246164 h 246164"/>
              <a:gd name="connsiteX9" fmla="*/ 182423 w 244830"/>
              <a:gd name="connsiteY9" fmla="*/ 199225 h 246164"/>
              <a:gd name="connsiteX10" fmla="*/ 122149 w 244830"/>
              <a:gd name="connsiteY10" fmla="*/ 153353 h 246164"/>
              <a:gd name="connsiteX12" fmla="*/ 77611 w 244830"/>
              <a:gd name="connsiteY12" fmla="*/ 47739 h 246164"/>
              <a:gd name="connsiteX13" fmla="*/ 121882 w 244830"/>
              <a:gd name="connsiteY13" fmla="*/ 11201 h 246164"/>
              <a:gd name="connsiteX14" fmla="*/ 166154 w 244830"/>
              <a:gd name="connsiteY14" fmla="*/ 47739 h 246164"/>
              <a:gd name="connsiteX15" fmla="*/ 121882 w 244830"/>
              <a:gd name="connsiteY15" fmla="*/ 83477 h 246164"/>
              <a:gd name="connsiteX16" fmla="*/ 77611 w 244830"/>
              <a:gd name="connsiteY16" fmla="*/ 47739 h 246164"/>
              <a:gd name="connsiteX18" fmla="*/ 203226 w 244830"/>
              <a:gd name="connsiteY18" fmla="*/ 124816 h 246164"/>
              <a:gd name="connsiteX19" fmla="*/ 170954 w 244830"/>
              <a:gd name="connsiteY19" fmla="*/ 125616 h 246164"/>
              <a:gd name="connsiteX20" fmla="*/ 173355 w 244830"/>
              <a:gd name="connsiteY20" fmla="*/ 104013 h 246164"/>
              <a:gd name="connsiteX21" fmla="*/ 175490 w 244830"/>
              <a:gd name="connsiteY21" fmla="*/ 93878 h 246164"/>
              <a:gd name="connsiteX22" fmla="*/ 172822 w 244830"/>
              <a:gd name="connsiteY22" fmla="*/ 89878 h 246164"/>
              <a:gd name="connsiteX23" fmla="*/ 160021 w 244830"/>
              <a:gd name="connsiteY23" fmla="*/ 85344 h 246164"/>
              <a:gd name="connsiteX24" fmla="*/ 182956 w 244830"/>
              <a:gd name="connsiteY24" fmla="*/ 47739 h 246164"/>
              <a:gd name="connsiteX25" fmla="*/ 121882 w 244830"/>
              <a:gd name="connsiteY25" fmla="*/ 0 h 246164"/>
              <a:gd name="connsiteX26" fmla="*/ 60809 w 244830"/>
              <a:gd name="connsiteY26" fmla="*/ 47739 h 246164"/>
              <a:gd name="connsiteX27" fmla="*/ 121882 w 244830"/>
              <a:gd name="connsiteY27" fmla="*/ 94679 h 246164"/>
              <a:gd name="connsiteX28" fmla="*/ 148019 w 244830"/>
              <a:gd name="connsiteY28" fmla="*/ 90678 h 246164"/>
              <a:gd name="connsiteX29" fmla="*/ 157621 w 244830"/>
              <a:gd name="connsiteY29" fmla="*/ 99213 h 246164"/>
              <a:gd name="connsiteX30" fmla="*/ 156820 w 244830"/>
              <a:gd name="connsiteY30" fmla="*/ 125882 h 246164"/>
              <a:gd name="connsiteX31" fmla="*/ 95746 w 244830"/>
              <a:gd name="connsiteY31" fmla="*/ 126950 h 246164"/>
              <a:gd name="connsiteX32" fmla="*/ 95479 w 244830"/>
              <a:gd name="connsiteY32" fmla="*/ 108280 h 246164"/>
              <a:gd name="connsiteX33" fmla="*/ 95746 w 244830"/>
              <a:gd name="connsiteY33" fmla="*/ 97613 h 246164"/>
              <a:gd name="connsiteX34" fmla="*/ 93080 w 244830"/>
              <a:gd name="connsiteY34" fmla="*/ 93878 h 246164"/>
              <a:gd name="connsiteX35" fmla="*/ 68542 w 244830"/>
              <a:gd name="connsiteY35" fmla="*/ 90678 h 246164"/>
              <a:gd name="connsiteX36" fmla="*/ 65875 w 244830"/>
              <a:gd name="connsiteY36" fmla="*/ 91745 h 246164"/>
              <a:gd name="connsiteX37" fmla="*/ 64542 w 244830"/>
              <a:gd name="connsiteY37" fmla="*/ 97345 h 246164"/>
              <a:gd name="connsiteX38" fmla="*/ 79211 w 244830"/>
              <a:gd name="connsiteY38" fmla="*/ 105613 h 246164"/>
              <a:gd name="connsiteX39" fmla="*/ 80544 w 244830"/>
              <a:gd name="connsiteY39" fmla="*/ 127215 h 246164"/>
              <a:gd name="connsiteX40" fmla="*/ 30671 w 244830"/>
              <a:gd name="connsiteY40" fmla="*/ 127482 h 246164"/>
              <a:gd name="connsiteX41" fmla="*/ 2133 w 244830"/>
              <a:gd name="connsiteY41" fmla="*/ 124816 h 246164"/>
              <a:gd name="connsiteX42" fmla="*/ 267 w 244830"/>
              <a:gd name="connsiteY42" fmla="*/ 128282 h 246164"/>
              <a:gd name="connsiteX43" fmla="*/ 1067 w 244830"/>
              <a:gd name="connsiteY43" fmla="*/ 130416 h 246164"/>
              <a:gd name="connsiteX44" fmla="*/ 26405 w 244830"/>
              <a:gd name="connsiteY44" fmla="*/ 143484 h 246164"/>
              <a:gd name="connsiteX45" fmla="*/ 52273 w 244830"/>
              <a:gd name="connsiteY45" fmla="*/ 138150 h 246164"/>
              <a:gd name="connsiteX46" fmla="*/ 209359 w 244830"/>
              <a:gd name="connsiteY46" fmla="*/ 136017 h 246164"/>
              <a:gd name="connsiteX47" fmla="*/ 239497 w 244830"/>
              <a:gd name="connsiteY47" fmla="*/ 137351 h 246164"/>
              <a:gd name="connsiteX48" fmla="*/ 244830 w 244830"/>
              <a:gd name="connsiteY48" fmla="*/ 128550 h 246164"/>
              <a:gd name="connsiteX49" fmla="*/ 241365 w 244830"/>
              <a:gd name="connsiteY49" fmla="*/ 124549 h 246164"/>
              <a:gd name="connsiteX50" fmla="*/ 212561 w 244830"/>
              <a:gd name="connsiteY50" fmla="*/ 120815 h 2461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0" h="246164">
                <a:moveTo>
                  <a:pt x="122149" y="234429"/>
                </a:moveTo>
                <a:cubicBezTo>
                  <a:pt x="97079" y="234429"/>
                  <a:pt x="79211" y="221361"/>
                  <a:pt x="79211" y="199225"/>
                </a:cubicBezTo>
                <a:cubicBezTo>
                  <a:pt x="79211" y="176822"/>
                  <a:pt x="97079" y="163754"/>
                  <a:pt x="122149" y="163754"/>
                </a:cubicBezTo>
                <a:cubicBezTo>
                  <a:pt x="147219" y="163754"/>
                  <a:pt x="165088" y="176822"/>
                  <a:pt x="165088" y="199225"/>
                </a:cubicBezTo>
                <a:cubicBezTo>
                  <a:pt x="165088" y="221361"/>
                  <a:pt x="147219" y="234429"/>
                  <a:pt x="122149" y="234429"/>
                </a:cubicBezTo>
                <a:moveTo>
                  <a:pt x="122149" y="153353"/>
                </a:moveTo>
                <a:cubicBezTo>
                  <a:pt x="86678" y="153353"/>
                  <a:pt x="61875" y="171755"/>
                  <a:pt x="61875" y="199225"/>
                </a:cubicBezTo>
                <a:cubicBezTo>
                  <a:pt x="61875" y="227228"/>
                  <a:pt x="86678" y="246164"/>
                  <a:pt x="122149" y="246164"/>
                </a:cubicBezTo>
                <a:cubicBezTo>
                  <a:pt x="157621" y="246164"/>
                  <a:pt x="182423" y="227228"/>
                  <a:pt x="182423" y="199225"/>
                </a:cubicBezTo>
                <a:cubicBezTo>
                  <a:pt x="182423" y="171755"/>
                  <a:pt x="157621" y="153353"/>
                  <a:pt x="122149" y="153353"/>
                </a:cubicBezTo>
                <a:moveTo>
                  <a:pt x="77611" y="47739"/>
                </a:moveTo>
                <a:cubicBezTo>
                  <a:pt x="77611" y="24536"/>
                  <a:pt x="97346" y="11201"/>
                  <a:pt x="121882" y="11201"/>
                </a:cubicBezTo>
                <a:cubicBezTo>
                  <a:pt x="146419" y="11201"/>
                  <a:pt x="166154" y="24536"/>
                  <a:pt x="166154" y="47739"/>
                </a:cubicBezTo>
                <a:cubicBezTo>
                  <a:pt x="166154" y="70676"/>
                  <a:pt x="146419" y="83477"/>
                  <a:pt x="121882" y="83477"/>
                </a:cubicBezTo>
                <a:cubicBezTo>
                  <a:pt x="97346" y="83477"/>
                  <a:pt x="77611" y="70676"/>
                  <a:pt x="77611" y="47739"/>
                </a:cubicBezTo>
                <a:moveTo>
                  <a:pt x="203226" y="124816"/>
                </a:moveTo>
                <a:cubicBezTo>
                  <a:pt x="198692" y="125082"/>
                  <a:pt x="186691" y="125349"/>
                  <a:pt x="170954" y="125616"/>
                </a:cubicBezTo>
                <a:lnTo>
                  <a:pt x="173355" y="104013"/>
                </a:lnTo>
                <a:lnTo>
                  <a:pt x="175490" y="93878"/>
                </a:lnTo>
                <a:cubicBezTo>
                  <a:pt x="175755" y="92278"/>
                  <a:pt x="174955" y="91211"/>
                  <a:pt x="172822" y="89878"/>
                </a:cubicBezTo>
                <a:cubicBezTo>
                  <a:pt x="169621" y="88278"/>
                  <a:pt x="164821" y="86678"/>
                  <a:pt x="160021" y="85344"/>
                </a:cubicBezTo>
                <a:cubicBezTo>
                  <a:pt x="174155" y="77343"/>
                  <a:pt x="182956" y="64275"/>
                  <a:pt x="182956" y="47739"/>
                </a:cubicBezTo>
                <a:cubicBezTo>
                  <a:pt x="182956" y="18402"/>
                  <a:pt x="156553" y="0"/>
                  <a:pt x="121882" y="0"/>
                </a:cubicBezTo>
                <a:cubicBezTo>
                  <a:pt x="87210" y="0"/>
                  <a:pt x="60809" y="18402"/>
                  <a:pt x="60809" y="47739"/>
                </a:cubicBezTo>
                <a:cubicBezTo>
                  <a:pt x="60809" y="76276"/>
                  <a:pt x="87210" y="94679"/>
                  <a:pt x="121882" y="94679"/>
                </a:cubicBezTo>
                <a:cubicBezTo>
                  <a:pt x="131217" y="94679"/>
                  <a:pt x="140018" y="93345"/>
                  <a:pt x="148019" y="90678"/>
                </a:cubicBezTo>
                <a:cubicBezTo>
                  <a:pt x="152285" y="93345"/>
                  <a:pt x="155753" y="96279"/>
                  <a:pt x="157621" y="99213"/>
                </a:cubicBezTo>
                <a:lnTo>
                  <a:pt x="156820" y="125882"/>
                </a:lnTo>
                <a:cubicBezTo>
                  <a:pt x="138151" y="126416"/>
                  <a:pt x="116015" y="126682"/>
                  <a:pt x="95746" y="126950"/>
                </a:cubicBezTo>
                <a:lnTo>
                  <a:pt x="95479" y="108280"/>
                </a:lnTo>
                <a:lnTo>
                  <a:pt x="95746" y="97613"/>
                </a:lnTo>
                <a:cubicBezTo>
                  <a:pt x="95746" y="95479"/>
                  <a:pt x="94946" y="94412"/>
                  <a:pt x="93080" y="93878"/>
                </a:cubicBezTo>
                <a:cubicBezTo>
                  <a:pt x="87210" y="92011"/>
                  <a:pt x="76009" y="90678"/>
                  <a:pt x="68542" y="90678"/>
                </a:cubicBezTo>
                <a:cubicBezTo>
                  <a:pt x="66408" y="90678"/>
                  <a:pt x="65875" y="91211"/>
                  <a:pt x="65875" y="91745"/>
                </a:cubicBezTo>
                <a:lnTo>
                  <a:pt x="64542" y="97345"/>
                </a:lnTo>
                <a:cubicBezTo>
                  <a:pt x="70676" y="98946"/>
                  <a:pt x="76278" y="102146"/>
                  <a:pt x="79211" y="105613"/>
                </a:cubicBezTo>
                <a:lnTo>
                  <a:pt x="80544" y="127215"/>
                </a:lnTo>
                <a:cubicBezTo>
                  <a:pt x="56007" y="127482"/>
                  <a:pt x="36271" y="127482"/>
                  <a:pt x="30671" y="127482"/>
                </a:cubicBezTo>
                <a:cubicBezTo>
                  <a:pt x="22670" y="127482"/>
                  <a:pt x="10668" y="126416"/>
                  <a:pt x="2133" y="124816"/>
                </a:cubicBezTo>
                <a:lnTo>
                  <a:pt x="267" y="128282"/>
                </a:lnTo>
                <a:cubicBezTo>
                  <a:pt x="0" y="129083"/>
                  <a:pt x="267" y="129883"/>
                  <a:pt x="1067" y="130416"/>
                </a:cubicBezTo>
                <a:cubicBezTo>
                  <a:pt x="7468" y="135484"/>
                  <a:pt x="16802" y="140551"/>
                  <a:pt x="26405" y="143484"/>
                </a:cubicBezTo>
                <a:cubicBezTo>
                  <a:pt x="32538" y="141351"/>
                  <a:pt x="45607" y="138685"/>
                  <a:pt x="52273" y="138150"/>
                </a:cubicBezTo>
                <a:cubicBezTo>
                  <a:pt x="66142" y="137351"/>
                  <a:pt x="190691" y="135750"/>
                  <a:pt x="209359" y="136017"/>
                </a:cubicBezTo>
                <a:cubicBezTo>
                  <a:pt x="217360" y="136017"/>
                  <a:pt x="232563" y="136551"/>
                  <a:pt x="239497" y="137351"/>
                </a:cubicBezTo>
                <a:cubicBezTo>
                  <a:pt x="241897" y="136284"/>
                  <a:pt x="244830" y="132817"/>
                  <a:pt x="244830" y="128550"/>
                </a:cubicBezTo>
                <a:cubicBezTo>
                  <a:pt x="244830" y="126682"/>
                  <a:pt x="243498" y="125082"/>
                  <a:pt x="241365" y="124549"/>
                </a:cubicBezTo>
                <a:cubicBezTo>
                  <a:pt x="235496" y="122682"/>
                  <a:pt x="221895" y="121082"/>
                  <a:pt x="212561" y="12081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0" name="Freeform 310"/>
          <p:cNvSpPr/>
          <p:nvPr/>
        </p:nvSpPr>
        <p:spPr>
          <a:xfrm>
            <a:off x="13912430" y="9351430"/>
            <a:ext cx="66675" cy="13601"/>
          </a:xfrm>
          <a:custGeom>
            <a:avLst/>
            <a:gdLst>
              <a:gd name="connsiteX0" fmla="*/ 0 w 66675"/>
              <a:gd name="connsiteY0" fmla="*/ 13601 h 13601"/>
              <a:gd name="connsiteX1" fmla="*/ 66675 w 66675"/>
              <a:gd name="connsiteY1" fmla="*/ 13601 h 13601"/>
              <a:gd name="connsiteX2" fmla="*/ 66675 w 66675"/>
              <a:gd name="connsiteY2" fmla="*/ 0 h 13601"/>
              <a:gd name="connsiteX3" fmla="*/ 0 w 66675"/>
              <a:gd name="connsiteY3" fmla="*/ 0 h 136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66675" h="13601">
                <a:moveTo>
                  <a:pt x="0" y="13601"/>
                </a:moveTo>
                <a:lnTo>
                  <a:pt x="66675" y="13601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1" name="Freeform 311"/>
          <p:cNvSpPr/>
          <p:nvPr/>
        </p:nvSpPr>
        <p:spPr>
          <a:xfrm>
            <a:off x="14060844" y="9202878"/>
            <a:ext cx="197358" cy="255765"/>
          </a:xfrm>
          <a:custGeom>
            <a:avLst/>
            <a:gdLst>
              <a:gd name="connsiteX0" fmla="*/ 157353 w 197358"/>
              <a:gd name="connsiteY0" fmla="*/ 6934 h 255765"/>
              <a:gd name="connsiteX1" fmla="*/ 180290 w 197358"/>
              <a:gd name="connsiteY1" fmla="*/ 20269 h 255765"/>
              <a:gd name="connsiteX2" fmla="*/ 180290 w 197358"/>
              <a:gd name="connsiteY2" fmla="*/ 209093 h 255765"/>
              <a:gd name="connsiteX3" fmla="*/ 181355 w 197358"/>
              <a:gd name="connsiteY3" fmla="*/ 255765 h 255765"/>
              <a:gd name="connsiteX4" fmla="*/ 191222 w 197358"/>
              <a:gd name="connsiteY4" fmla="*/ 255765 h 255765"/>
              <a:gd name="connsiteX5" fmla="*/ 196559 w 197358"/>
              <a:gd name="connsiteY5" fmla="*/ 202959 h 255765"/>
              <a:gd name="connsiteX6" fmla="*/ 196559 w 197358"/>
              <a:gd name="connsiteY6" fmla="*/ 25070 h 255765"/>
              <a:gd name="connsiteX7" fmla="*/ 197358 w 197358"/>
              <a:gd name="connsiteY7" fmla="*/ 11468 h 255765"/>
              <a:gd name="connsiteX8" fmla="*/ 194157 w 197358"/>
              <a:gd name="connsiteY8" fmla="*/ 6400 h 255765"/>
              <a:gd name="connsiteX9" fmla="*/ 161886 w 197358"/>
              <a:gd name="connsiteY9" fmla="*/ 0 h 255765"/>
              <a:gd name="connsiteX10" fmla="*/ 159220 w 197358"/>
              <a:gd name="connsiteY10" fmla="*/ 1334 h 255765"/>
              <a:gd name="connsiteX12" fmla="*/ 126682 w 197358"/>
              <a:gd name="connsiteY12" fmla="*/ 145885 h 255765"/>
              <a:gd name="connsiteX13" fmla="*/ 93878 w 197358"/>
              <a:gd name="connsiteY13" fmla="*/ 115481 h 255765"/>
              <a:gd name="connsiteX14" fmla="*/ 126949 w 197358"/>
              <a:gd name="connsiteY14" fmla="*/ 59207 h 255765"/>
              <a:gd name="connsiteX15" fmla="*/ 132283 w 197358"/>
              <a:gd name="connsiteY15" fmla="*/ 52274 h 255765"/>
              <a:gd name="connsiteX16" fmla="*/ 132017 w 197358"/>
              <a:gd name="connsiteY16" fmla="*/ 49073 h 255765"/>
              <a:gd name="connsiteX17" fmla="*/ 120814 w 197358"/>
              <a:gd name="connsiteY17" fmla="*/ 43739 h 255765"/>
              <a:gd name="connsiteX18" fmla="*/ 116548 w 197358"/>
              <a:gd name="connsiteY18" fmla="*/ 43739 h 255765"/>
              <a:gd name="connsiteX19" fmla="*/ 108279 w 197358"/>
              <a:gd name="connsiteY19" fmla="*/ 48006 h 255765"/>
              <a:gd name="connsiteX20" fmla="*/ 32004 w 197358"/>
              <a:gd name="connsiteY20" fmla="*/ 49340 h 255765"/>
              <a:gd name="connsiteX21" fmla="*/ 10134 w 197358"/>
              <a:gd name="connsiteY21" fmla="*/ 47472 h 255765"/>
              <a:gd name="connsiteX22" fmla="*/ 8534 w 197358"/>
              <a:gd name="connsiteY22" fmla="*/ 50673 h 255765"/>
              <a:gd name="connsiteX23" fmla="*/ 9334 w 197358"/>
              <a:gd name="connsiteY23" fmla="*/ 52807 h 255765"/>
              <a:gd name="connsiteX24" fmla="*/ 28536 w 197358"/>
              <a:gd name="connsiteY24" fmla="*/ 63208 h 255765"/>
              <a:gd name="connsiteX25" fmla="*/ 48805 w 197358"/>
              <a:gd name="connsiteY25" fmla="*/ 59207 h 255765"/>
              <a:gd name="connsiteX26" fmla="*/ 106145 w 197358"/>
              <a:gd name="connsiteY26" fmla="*/ 58141 h 255765"/>
              <a:gd name="connsiteX27" fmla="*/ 800 w 197358"/>
              <a:gd name="connsiteY27" fmla="*/ 186690 h 255765"/>
              <a:gd name="connsiteX28" fmla="*/ 800 w 197358"/>
              <a:gd name="connsiteY28" fmla="*/ 188824 h 255765"/>
              <a:gd name="connsiteX29" fmla="*/ 3733 w 197358"/>
              <a:gd name="connsiteY29" fmla="*/ 191491 h 255765"/>
              <a:gd name="connsiteX30" fmla="*/ 5866 w 197358"/>
              <a:gd name="connsiteY30" fmla="*/ 191224 h 255765"/>
              <a:gd name="connsiteX31" fmla="*/ 86677 w 197358"/>
              <a:gd name="connsiteY31" fmla="*/ 124016 h 255765"/>
              <a:gd name="connsiteX32" fmla="*/ 137616 w 197358"/>
              <a:gd name="connsiteY32" fmla="*/ 176023 h 255765"/>
              <a:gd name="connsiteX33" fmla="*/ 143218 w 197358"/>
              <a:gd name="connsiteY33" fmla="*/ 180290 h 255765"/>
              <a:gd name="connsiteX34" fmla="*/ 151485 w 197358"/>
              <a:gd name="connsiteY34" fmla="*/ 176823 h 255765"/>
              <a:gd name="connsiteX35" fmla="*/ 150152 w 197358"/>
              <a:gd name="connsiteY35" fmla="*/ 169888 h 255765"/>
              <a:gd name="connsiteX36" fmla="*/ 138683 w 197358"/>
              <a:gd name="connsiteY36" fmla="*/ 150419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197358" h="255765">
                <a:moveTo>
                  <a:pt x="157353" y="6934"/>
                </a:moveTo>
                <a:cubicBezTo>
                  <a:pt x="166954" y="10135"/>
                  <a:pt x="175489" y="14669"/>
                  <a:pt x="180290" y="20269"/>
                </a:cubicBezTo>
                <a:lnTo>
                  <a:pt x="180290" y="209093"/>
                </a:lnTo>
                <a:cubicBezTo>
                  <a:pt x="180290" y="220561"/>
                  <a:pt x="180823" y="244297"/>
                  <a:pt x="181355" y="255765"/>
                </a:cubicBezTo>
                <a:lnTo>
                  <a:pt x="191222" y="255765"/>
                </a:lnTo>
                <a:cubicBezTo>
                  <a:pt x="194424" y="241097"/>
                  <a:pt x="196559" y="217894"/>
                  <a:pt x="196559" y="202959"/>
                </a:cubicBezTo>
                <a:lnTo>
                  <a:pt x="196559" y="25070"/>
                </a:lnTo>
                <a:lnTo>
                  <a:pt x="197358" y="11468"/>
                </a:lnTo>
                <a:cubicBezTo>
                  <a:pt x="197358" y="9068"/>
                  <a:pt x="196559" y="7201"/>
                  <a:pt x="194157" y="6400"/>
                </a:cubicBezTo>
                <a:cubicBezTo>
                  <a:pt x="186956" y="3734"/>
                  <a:pt x="170954" y="267"/>
                  <a:pt x="161886" y="0"/>
                </a:cubicBezTo>
                <a:cubicBezTo>
                  <a:pt x="160020" y="0"/>
                  <a:pt x="159486" y="267"/>
                  <a:pt x="159220" y="1334"/>
                </a:cubicBezTo>
                <a:moveTo>
                  <a:pt x="126682" y="145885"/>
                </a:moveTo>
                <a:lnTo>
                  <a:pt x="93878" y="115481"/>
                </a:lnTo>
                <a:cubicBezTo>
                  <a:pt x="108814" y="96812"/>
                  <a:pt x="120281" y="77610"/>
                  <a:pt x="126949" y="59207"/>
                </a:cubicBezTo>
                <a:lnTo>
                  <a:pt x="132283" y="52274"/>
                </a:lnTo>
                <a:cubicBezTo>
                  <a:pt x="133083" y="50940"/>
                  <a:pt x="133083" y="49873"/>
                  <a:pt x="132017" y="49073"/>
                </a:cubicBezTo>
                <a:cubicBezTo>
                  <a:pt x="129615" y="47740"/>
                  <a:pt x="123747" y="45072"/>
                  <a:pt x="120814" y="43739"/>
                </a:cubicBezTo>
                <a:cubicBezTo>
                  <a:pt x="119748" y="43473"/>
                  <a:pt x="117881" y="43473"/>
                  <a:pt x="116548" y="43739"/>
                </a:cubicBezTo>
                <a:lnTo>
                  <a:pt x="108279" y="48006"/>
                </a:lnTo>
                <a:cubicBezTo>
                  <a:pt x="95746" y="48806"/>
                  <a:pt x="42139" y="49340"/>
                  <a:pt x="32004" y="49340"/>
                </a:cubicBezTo>
                <a:cubicBezTo>
                  <a:pt x="25603" y="49340"/>
                  <a:pt x="16535" y="48806"/>
                  <a:pt x="10134" y="47472"/>
                </a:cubicBezTo>
                <a:lnTo>
                  <a:pt x="8534" y="50673"/>
                </a:lnTo>
                <a:cubicBezTo>
                  <a:pt x="8266" y="51207"/>
                  <a:pt x="8534" y="52007"/>
                  <a:pt x="9334" y="52807"/>
                </a:cubicBezTo>
                <a:cubicBezTo>
                  <a:pt x="14667" y="56807"/>
                  <a:pt x="21868" y="60808"/>
                  <a:pt x="28536" y="63208"/>
                </a:cubicBezTo>
                <a:cubicBezTo>
                  <a:pt x="33604" y="61341"/>
                  <a:pt x="43738" y="59475"/>
                  <a:pt x="48805" y="59207"/>
                </a:cubicBezTo>
                <a:cubicBezTo>
                  <a:pt x="56273" y="58675"/>
                  <a:pt x="91745" y="57874"/>
                  <a:pt x="106145" y="58141"/>
                </a:cubicBezTo>
                <a:cubicBezTo>
                  <a:pt x="89345" y="101079"/>
                  <a:pt x="51473" y="149352"/>
                  <a:pt x="800" y="186690"/>
                </a:cubicBezTo>
                <a:cubicBezTo>
                  <a:pt x="0" y="187757"/>
                  <a:pt x="0" y="188290"/>
                  <a:pt x="800" y="188824"/>
                </a:cubicBezTo>
                <a:lnTo>
                  <a:pt x="3733" y="191491"/>
                </a:lnTo>
                <a:cubicBezTo>
                  <a:pt x="4266" y="192025"/>
                  <a:pt x="4800" y="192025"/>
                  <a:pt x="5866" y="191224"/>
                </a:cubicBezTo>
                <a:cubicBezTo>
                  <a:pt x="36537" y="173088"/>
                  <a:pt x="64808" y="149352"/>
                  <a:pt x="86677" y="124016"/>
                </a:cubicBezTo>
                <a:lnTo>
                  <a:pt x="137616" y="176023"/>
                </a:lnTo>
                <a:cubicBezTo>
                  <a:pt x="139216" y="177889"/>
                  <a:pt x="141616" y="180022"/>
                  <a:pt x="143218" y="180290"/>
                </a:cubicBezTo>
                <a:cubicBezTo>
                  <a:pt x="145884" y="181356"/>
                  <a:pt x="150152" y="179756"/>
                  <a:pt x="151485" y="176823"/>
                </a:cubicBezTo>
                <a:cubicBezTo>
                  <a:pt x="152019" y="175222"/>
                  <a:pt x="151485" y="173088"/>
                  <a:pt x="150152" y="169888"/>
                </a:cubicBezTo>
                <a:cubicBezTo>
                  <a:pt x="147752" y="164821"/>
                  <a:pt x="142684" y="156287"/>
                  <a:pt x="138683" y="1504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2" name="Freeform 312"/>
          <p:cNvSpPr/>
          <p:nvPr/>
        </p:nvSpPr>
        <p:spPr>
          <a:xfrm>
            <a:off x="14318210" y="9202878"/>
            <a:ext cx="192824" cy="258966"/>
          </a:xfrm>
          <a:custGeom>
            <a:avLst/>
            <a:gdLst>
              <a:gd name="connsiteX0" fmla="*/ 172021 w 192824"/>
              <a:gd name="connsiteY0" fmla="*/ 166954 h 258966"/>
              <a:gd name="connsiteX1" fmla="*/ 66407 w 192824"/>
              <a:gd name="connsiteY1" fmla="*/ 169621 h 258966"/>
              <a:gd name="connsiteX2" fmla="*/ 41070 w 192824"/>
              <a:gd name="connsiteY2" fmla="*/ 167222 h 258966"/>
              <a:gd name="connsiteX3" fmla="*/ 39470 w 192824"/>
              <a:gd name="connsiteY3" fmla="*/ 170688 h 258966"/>
              <a:gd name="connsiteX4" fmla="*/ 40270 w 192824"/>
              <a:gd name="connsiteY4" fmla="*/ 172822 h 258966"/>
              <a:gd name="connsiteX5" fmla="*/ 62674 w 192824"/>
              <a:gd name="connsiteY5" fmla="*/ 184290 h 258966"/>
              <a:gd name="connsiteX6" fmla="*/ 85610 w 192824"/>
              <a:gd name="connsiteY6" fmla="*/ 180022 h 258966"/>
              <a:gd name="connsiteX7" fmla="*/ 172555 w 192824"/>
              <a:gd name="connsiteY7" fmla="*/ 178156 h 258966"/>
              <a:gd name="connsiteX8" fmla="*/ 172555 w 192824"/>
              <a:gd name="connsiteY8" fmla="*/ 224028 h 258966"/>
              <a:gd name="connsiteX9" fmla="*/ 173889 w 192824"/>
              <a:gd name="connsiteY9" fmla="*/ 258966 h 258966"/>
              <a:gd name="connsiteX10" fmla="*/ 184023 w 192824"/>
              <a:gd name="connsiteY10" fmla="*/ 258966 h 258966"/>
              <a:gd name="connsiteX11" fmla="*/ 188824 w 192824"/>
              <a:gd name="connsiteY11" fmla="*/ 220028 h 258966"/>
              <a:gd name="connsiteX12" fmla="*/ 189356 w 192824"/>
              <a:gd name="connsiteY12" fmla="*/ 180022 h 258966"/>
              <a:gd name="connsiteX13" fmla="*/ 192291 w 192824"/>
              <a:gd name="connsiteY13" fmla="*/ 172288 h 258966"/>
              <a:gd name="connsiteX14" fmla="*/ 192024 w 192824"/>
              <a:gd name="connsiteY14" fmla="*/ 169355 h 258966"/>
              <a:gd name="connsiteX15" fmla="*/ 182688 w 192824"/>
              <a:gd name="connsiteY15" fmla="*/ 163487 h 258966"/>
              <a:gd name="connsiteX16" fmla="*/ 179222 w 192824"/>
              <a:gd name="connsiteY16" fmla="*/ 163487 h 258966"/>
              <a:gd name="connsiteX18" fmla="*/ 174689 w 192824"/>
              <a:gd name="connsiteY18" fmla="*/ 121082 h 258966"/>
              <a:gd name="connsiteX19" fmla="*/ 175755 w 192824"/>
              <a:gd name="connsiteY19" fmla="*/ 157353 h 258966"/>
              <a:gd name="connsiteX20" fmla="*/ 185356 w 192824"/>
              <a:gd name="connsiteY20" fmla="*/ 157353 h 258966"/>
              <a:gd name="connsiteX21" fmla="*/ 190957 w 192824"/>
              <a:gd name="connsiteY21" fmla="*/ 115215 h 258966"/>
              <a:gd name="connsiteX22" fmla="*/ 190957 w 192824"/>
              <a:gd name="connsiteY22" fmla="*/ 25070 h 258966"/>
              <a:gd name="connsiteX23" fmla="*/ 191489 w 192824"/>
              <a:gd name="connsiteY23" fmla="*/ 11468 h 258966"/>
              <a:gd name="connsiteX24" fmla="*/ 188556 w 192824"/>
              <a:gd name="connsiteY24" fmla="*/ 6400 h 258966"/>
              <a:gd name="connsiteX25" fmla="*/ 156287 w 192824"/>
              <a:gd name="connsiteY25" fmla="*/ 0 h 258966"/>
              <a:gd name="connsiteX26" fmla="*/ 153352 w 192824"/>
              <a:gd name="connsiteY26" fmla="*/ 1334 h 258966"/>
              <a:gd name="connsiteX27" fmla="*/ 151750 w 192824"/>
              <a:gd name="connsiteY27" fmla="*/ 7201 h 258966"/>
              <a:gd name="connsiteX28" fmla="*/ 174689 w 192824"/>
              <a:gd name="connsiteY28" fmla="*/ 20269 h 258966"/>
              <a:gd name="connsiteX29" fmla="*/ 174689 w 192824"/>
              <a:gd name="connsiteY29" fmla="*/ 45872 h 258966"/>
              <a:gd name="connsiteX30" fmla="*/ 135483 w 192824"/>
              <a:gd name="connsiteY30" fmla="*/ 47206 h 258966"/>
              <a:gd name="connsiteX31" fmla="*/ 114948 w 192824"/>
              <a:gd name="connsiteY31" fmla="*/ 45872 h 258966"/>
              <a:gd name="connsiteX32" fmla="*/ 113880 w 192824"/>
              <a:gd name="connsiteY32" fmla="*/ 48540 h 258966"/>
              <a:gd name="connsiteX33" fmla="*/ 114680 w 192824"/>
              <a:gd name="connsiteY33" fmla="*/ 50940 h 258966"/>
              <a:gd name="connsiteX34" fmla="*/ 132817 w 192824"/>
              <a:gd name="connsiteY34" fmla="*/ 60541 h 258966"/>
              <a:gd name="connsiteX35" fmla="*/ 149617 w 192824"/>
              <a:gd name="connsiteY35" fmla="*/ 56807 h 258966"/>
              <a:gd name="connsiteX36" fmla="*/ 174689 w 192824"/>
              <a:gd name="connsiteY36" fmla="*/ 56274 h 258966"/>
              <a:gd name="connsiteX37" fmla="*/ 174689 w 192824"/>
              <a:gd name="connsiteY37" fmla="*/ 102146 h 258966"/>
              <a:gd name="connsiteX38" fmla="*/ 129082 w 192824"/>
              <a:gd name="connsiteY38" fmla="*/ 103480 h 258966"/>
              <a:gd name="connsiteX39" fmla="*/ 113347 w 192824"/>
              <a:gd name="connsiteY39" fmla="*/ 102680 h 258966"/>
              <a:gd name="connsiteX40" fmla="*/ 116813 w 192824"/>
              <a:gd name="connsiteY40" fmla="*/ 82944 h 258966"/>
              <a:gd name="connsiteX41" fmla="*/ 58941 w 192824"/>
              <a:gd name="connsiteY41" fmla="*/ 29337 h 258966"/>
              <a:gd name="connsiteX42" fmla="*/ 0 w 192824"/>
              <a:gd name="connsiteY42" fmla="*/ 82944 h 258966"/>
              <a:gd name="connsiteX43" fmla="*/ 58941 w 192824"/>
              <a:gd name="connsiteY43" fmla="*/ 136817 h 258966"/>
              <a:gd name="connsiteX44" fmla="*/ 110680 w 192824"/>
              <a:gd name="connsiteY44" fmla="*/ 108547 h 258966"/>
              <a:gd name="connsiteX45" fmla="*/ 126416 w 192824"/>
              <a:gd name="connsiteY45" fmla="*/ 116815 h 258966"/>
              <a:gd name="connsiteX46" fmla="*/ 143218 w 192824"/>
              <a:gd name="connsiteY46" fmla="*/ 112814 h 258966"/>
              <a:gd name="connsiteX47" fmla="*/ 174689 w 192824"/>
              <a:gd name="connsiteY47" fmla="*/ 112281 h 258966"/>
              <a:gd name="connsiteX49" fmla="*/ 17600 w 192824"/>
              <a:gd name="connsiteY49" fmla="*/ 82944 h 258966"/>
              <a:gd name="connsiteX50" fmla="*/ 58941 w 192824"/>
              <a:gd name="connsiteY50" fmla="*/ 41872 h 258966"/>
              <a:gd name="connsiteX51" fmla="*/ 100012 w 192824"/>
              <a:gd name="connsiteY51" fmla="*/ 82944 h 258966"/>
              <a:gd name="connsiteX52" fmla="*/ 58941 w 192824"/>
              <a:gd name="connsiteY52" fmla="*/ 124016 h 258966"/>
              <a:gd name="connsiteX53" fmla="*/ 17600 w 192824"/>
              <a:gd name="connsiteY53" fmla="*/ 82944 h 2589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192824" h="258966">
                <a:moveTo>
                  <a:pt x="172021" y="166954"/>
                </a:moveTo>
                <a:cubicBezTo>
                  <a:pt x="154152" y="168022"/>
                  <a:pt x="78409" y="169621"/>
                  <a:pt x="66407" y="169621"/>
                </a:cubicBezTo>
                <a:cubicBezTo>
                  <a:pt x="59207" y="169621"/>
                  <a:pt x="48805" y="168821"/>
                  <a:pt x="41070" y="167222"/>
                </a:cubicBezTo>
                <a:lnTo>
                  <a:pt x="39470" y="170688"/>
                </a:lnTo>
                <a:cubicBezTo>
                  <a:pt x="39205" y="171488"/>
                  <a:pt x="39470" y="172288"/>
                  <a:pt x="40270" y="172822"/>
                </a:cubicBezTo>
                <a:cubicBezTo>
                  <a:pt x="46405" y="177356"/>
                  <a:pt x="54674" y="181890"/>
                  <a:pt x="62674" y="184290"/>
                </a:cubicBezTo>
                <a:cubicBezTo>
                  <a:pt x="68275" y="182156"/>
                  <a:pt x="79742" y="180290"/>
                  <a:pt x="85610" y="180022"/>
                </a:cubicBezTo>
                <a:cubicBezTo>
                  <a:pt x="96544" y="179222"/>
                  <a:pt x="153619" y="178156"/>
                  <a:pt x="172555" y="178156"/>
                </a:cubicBezTo>
                <a:lnTo>
                  <a:pt x="172555" y="224028"/>
                </a:lnTo>
                <a:cubicBezTo>
                  <a:pt x="172555" y="233629"/>
                  <a:pt x="172820" y="249631"/>
                  <a:pt x="173889" y="258966"/>
                </a:cubicBezTo>
                <a:lnTo>
                  <a:pt x="184023" y="258966"/>
                </a:lnTo>
                <a:cubicBezTo>
                  <a:pt x="186956" y="248565"/>
                  <a:pt x="188824" y="230962"/>
                  <a:pt x="188824" y="220028"/>
                </a:cubicBezTo>
                <a:lnTo>
                  <a:pt x="189356" y="180022"/>
                </a:lnTo>
                <a:lnTo>
                  <a:pt x="192291" y="172288"/>
                </a:lnTo>
                <a:cubicBezTo>
                  <a:pt x="192824" y="170955"/>
                  <a:pt x="192824" y="170155"/>
                  <a:pt x="192024" y="169355"/>
                </a:cubicBezTo>
                <a:cubicBezTo>
                  <a:pt x="190157" y="168022"/>
                  <a:pt x="185356" y="164821"/>
                  <a:pt x="182688" y="163487"/>
                </a:cubicBezTo>
                <a:cubicBezTo>
                  <a:pt x="181623" y="162954"/>
                  <a:pt x="180022" y="162954"/>
                  <a:pt x="179222" y="163487"/>
                </a:cubicBezTo>
                <a:moveTo>
                  <a:pt x="174689" y="121082"/>
                </a:moveTo>
                <a:cubicBezTo>
                  <a:pt x="174689" y="130949"/>
                  <a:pt x="174689" y="148552"/>
                  <a:pt x="175755" y="157353"/>
                </a:cubicBezTo>
                <a:lnTo>
                  <a:pt x="185356" y="157353"/>
                </a:lnTo>
                <a:cubicBezTo>
                  <a:pt x="189089" y="147752"/>
                  <a:pt x="190957" y="131483"/>
                  <a:pt x="190957" y="115215"/>
                </a:cubicBezTo>
                <a:lnTo>
                  <a:pt x="190957" y="25070"/>
                </a:lnTo>
                <a:lnTo>
                  <a:pt x="191489" y="11468"/>
                </a:lnTo>
                <a:cubicBezTo>
                  <a:pt x="191489" y="9068"/>
                  <a:pt x="190689" y="7201"/>
                  <a:pt x="188556" y="6400"/>
                </a:cubicBezTo>
                <a:cubicBezTo>
                  <a:pt x="181088" y="3734"/>
                  <a:pt x="165354" y="267"/>
                  <a:pt x="156287" y="0"/>
                </a:cubicBezTo>
                <a:cubicBezTo>
                  <a:pt x="154418" y="0"/>
                  <a:pt x="153885" y="267"/>
                  <a:pt x="153352" y="1334"/>
                </a:cubicBezTo>
                <a:lnTo>
                  <a:pt x="151750" y="7201"/>
                </a:lnTo>
                <a:cubicBezTo>
                  <a:pt x="161086" y="10135"/>
                  <a:pt x="169621" y="14669"/>
                  <a:pt x="174689" y="20269"/>
                </a:cubicBezTo>
                <a:lnTo>
                  <a:pt x="174689" y="45872"/>
                </a:lnTo>
                <a:cubicBezTo>
                  <a:pt x="162686" y="46672"/>
                  <a:pt x="143751" y="47206"/>
                  <a:pt x="135483" y="47206"/>
                </a:cubicBezTo>
                <a:cubicBezTo>
                  <a:pt x="129082" y="47206"/>
                  <a:pt x="121349" y="46672"/>
                  <a:pt x="114948" y="45872"/>
                </a:cubicBezTo>
                <a:lnTo>
                  <a:pt x="113880" y="48540"/>
                </a:lnTo>
                <a:cubicBezTo>
                  <a:pt x="113613" y="49340"/>
                  <a:pt x="113880" y="50140"/>
                  <a:pt x="114680" y="50940"/>
                </a:cubicBezTo>
                <a:cubicBezTo>
                  <a:pt x="119481" y="54673"/>
                  <a:pt x="125882" y="58141"/>
                  <a:pt x="132817" y="60541"/>
                </a:cubicBezTo>
                <a:cubicBezTo>
                  <a:pt x="137883" y="58941"/>
                  <a:pt x="144818" y="57341"/>
                  <a:pt x="149617" y="56807"/>
                </a:cubicBezTo>
                <a:cubicBezTo>
                  <a:pt x="154687" y="56274"/>
                  <a:pt x="166419" y="56007"/>
                  <a:pt x="174689" y="56274"/>
                </a:cubicBezTo>
                <a:lnTo>
                  <a:pt x="174689" y="102146"/>
                </a:lnTo>
                <a:cubicBezTo>
                  <a:pt x="161353" y="102946"/>
                  <a:pt x="138418" y="103480"/>
                  <a:pt x="129082" y="103480"/>
                </a:cubicBezTo>
                <a:cubicBezTo>
                  <a:pt x="124282" y="103480"/>
                  <a:pt x="118681" y="103213"/>
                  <a:pt x="113347" y="102680"/>
                </a:cubicBezTo>
                <a:cubicBezTo>
                  <a:pt x="115480" y="96545"/>
                  <a:pt x="116813" y="90144"/>
                  <a:pt x="116813" y="82944"/>
                </a:cubicBezTo>
                <a:cubicBezTo>
                  <a:pt x="116813" y="51473"/>
                  <a:pt x="92278" y="29337"/>
                  <a:pt x="58941" y="29337"/>
                </a:cubicBezTo>
                <a:cubicBezTo>
                  <a:pt x="25070" y="29337"/>
                  <a:pt x="0" y="51473"/>
                  <a:pt x="0" y="82944"/>
                </a:cubicBezTo>
                <a:cubicBezTo>
                  <a:pt x="0" y="114681"/>
                  <a:pt x="25070" y="136817"/>
                  <a:pt x="58941" y="136817"/>
                </a:cubicBezTo>
                <a:cubicBezTo>
                  <a:pt x="82142" y="136817"/>
                  <a:pt x="101344" y="125882"/>
                  <a:pt x="110680" y="108547"/>
                </a:cubicBezTo>
                <a:cubicBezTo>
                  <a:pt x="114948" y="111747"/>
                  <a:pt x="120548" y="114681"/>
                  <a:pt x="126416" y="116815"/>
                </a:cubicBezTo>
                <a:cubicBezTo>
                  <a:pt x="131482" y="114947"/>
                  <a:pt x="138150" y="113347"/>
                  <a:pt x="143218" y="112814"/>
                </a:cubicBezTo>
                <a:cubicBezTo>
                  <a:pt x="149885" y="112281"/>
                  <a:pt x="164819" y="111747"/>
                  <a:pt x="174689" y="112281"/>
                </a:cubicBezTo>
                <a:moveTo>
                  <a:pt x="17600" y="82944"/>
                </a:moveTo>
                <a:cubicBezTo>
                  <a:pt x="17600" y="57341"/>
                  <a:pt x="35471" y="41872"/>
                  <a:pt x="58941" y="41872"/>
                </a:cubicBezTo>
                <a:cubicBezTo>
                  <a:pt x="82142" y="41872"/>
                  <a:pt x="100012" y="57341"/>
                  <a:pt x="100012" y="82944"/>
                </a:cubicBezTo>
                <a:cubicBezTo>
                  <a:pt x="100012" y="108814"/>
                  <a:pt x="82142" y="124016"/>
                  <a:pt x="58941" y="124016"/>
                </a:cubicBezTo>
                <a:cubicBezTo>
                  <a:pt x="35471" y="124016"/>
                  <a:pt x="17600" y="108814"/>
                  <a:pt x="17600" y="8294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3" name="Freeform 313"/>
          <p:cNvSpPr/>
          <p:nvPr/>
        </p:nvSpPr>
        <p:spPr>
          <a:xfrm>
            <a:off x="14561440" y="9202878"/>
            <a:ext cx="212826" cy="247497"/>
          </a:xfrm>
          <a:custGeom>
            <a:avLst/>
            <a:gdLst>
              <a:gd name="connsiteX0" fmla="*/ 179488 w 212826"/>
              <a:gd name="connsiteY0" fmla="*/ 236563 h 247497"/>
              <a:gd name="connsiteX1" fmla="*/ 90412 w 212826"/>
              <a:gd name="connsiteY1" fmla="*/ 237363 h 247497"/>
              <a:gd name="connsiteX2" fmla="*/ 85877 w 212826"/>
              <a:gd name="connsiteY2" fmla="*/ 232829 h 247497"/>
              <a:gd name="connsiteX3" fmla="*/ 85877 w 212826"/>
              <a:gd name="connsiteY3" fmla="*/ 204825 h 247497"/>
              <a:gd name="connsiteX4" fmla="*/ 193890 w 212826"/>
              <a:gd name="connsiteY4" fmla="*/ 203492 h 247497"/>
              <a:gd name="connsiteX5" fmla="*/ 196025 w 212826"/>
              <a:gd name="connsiteY5" fmla="*/ 197891 h 247497"/>
              <a:gd name="connsiteX6" fmla="*/ 194690 w 212826"/>
              <a:gd name="connsiteY6" fmla="*/ 195758 h 247497"/>
              <a:gd name="connsiteX7" fmla="*/ 189889 w 212826"/>
              <a:gd name="connsiteY7" fmla="*/ 193357 h 247497"/>
              <a:gd name="connsiteX8" fmla="*/ 195225 w 212826"/>
              <a:gd name="connsiteY8" fmla="*/ 164554 h 247497"/>
              <a:gd name="connsiteX9" fmla="*/ 198158 w 212826"/>
              <a:gd name="connsiteY9" fmla="*/ 158953 h 247497"/>
              <a:gd name="connsiteX10" fmla="*/ 197625 w 212826"/>
              <a:gd name="connsiteY10" fmla="*/ 155753 h 247497"/>
              <a:gd name="connsiteX11" fmla="*/ 188556 w 212826"/>
              <a:gd name="connsiteY11" fmla="*/ 150685 h 247497"/>
              <a:gd name="connsiteX12" fmla="*/ 184290 w 212826"/>
              <a:gd name="connsiteY12" fmla="*/ 150685 h 247497"/>
              <a:gd name="connsiteX13" fmla="*/ 176822 w 212826"/>
              <a:gd name="connsiteY13" fmla="*/ 154153 h 247497"/>
              <a:gd name="connsiteX14" fmla="*/ 77609 w 212826"/>
              <a:gd name="connsiteY14" fmla="*/ 155753 h 247497"/>
              <a:gd name="connsiteX15" fmla="*/ 54673 w 212826"/>
              <a:gd name="connsiteY15" fmla="*/ 153619 h 247497"/>
              <a:gd name="connsiteX16" fmla="*/ 53073 w 212826"/>
              <a:gd name="connsiteY16" fmla="*/ 156287 h 247497"/>
              <a:gd name="connsiteX17" fmla="*/ 53873 w 212826"/>
              <a:gd name="connsiteY17" fmla="*/ 158687 h 247497"/>
              <a:gd name="connsiteX18" fmla="*/ 74676 w 212826"/>
              <a:gd name="connsiteY18" fmla="*/ 169088 h 247497"/>
              <a:gd name="connsiteX19" fmla="*/ 95478 w 212826"/>
              <a:gd name="connsiteY19" fmla="*/ 164821 h 247497"/>
              <a:gd name="connsiteX20" fmla="*/ 176555 w 212826"/>
              <a:gd name="connsiteY20" fmla="*/ 163754 h 247497"/>
              <a:gd name="connsiteX21" fmla="*/ 176022 w 212826"/>
              <a:gd name="connsiteY21" fmla="*/ 193091 h 247497"/>
              <a:gd name="connsiteX22" fmla="*/ 171755 w 212826"/>
              <a:gd name="connsiteY22" fmla="*/ 194425 h 247497"/>
              <a:gd name="connsiteX23" fmla="*/ 86410 w 212826"/>
              <a:gd name="connsiteY23" fmla="*/ 195758 h 247497"/>
              <a:gd name="connsiteX24" fmla="*/ 57339 w 212826"/>
              <a:gd name="connsiteY24" fmla="*/ 194425 h 247497"/>
              <a:gd name="connsiteX25" fmla="*/ 54673 w 212826"/>
              <a:gd name="connsiteY25" fmla="*/ 195758 h 247497"/>
              <a:gd name="connsiteX26" fmla="*/ 53873 w 212826"/>
              <a:gd name="connsiteY26" fmla="*/ 200292 h 247497"/>
              <a:gd name="connsiteX27" fmla="*/ 68808 w 212826"/>
              <a:gd name="connsiteY27" fmla="*/ 206425 h 247497"/>
              <a:gd name="connsiteX28" fmla="*/ 68808 w 212826"/>
              <a:gd name="connsiteY28" fmla="*/ 231763 h 247497"/>
              <a:gd name="connsiteX29" fmla="*/ 87743 w 212826"/>
              <a:gd name="connsiteY29" fmla="*/ 247497 h 247497"/>
              <a:gd name="connsiteX30" fmla="*/ 207226 w 212826"/>
              <a:gd name="connsiteY30" fmla="*/ 246965 h 247497"/>
              <a:gd name="connsiteX31" fmla="*/ 210159 w 212826"/>
              <a:gd name="connsiteY31" fmla="*/ 245897 h 247497"/>
              <a:gd name="connsiteX32" fmla="*/ 212826 w 212826"/>
              <a:gd name="connsiteY32" fmla="*/ 237630 h 247497"/>
              <a:gd name="connsiteX33" fmla="*/ 209893 w 212826"/>
              <a:gd name="connsiteY33" fmla="*/ 234429 h 247497"/>
              <a:gd name="connsiteX34" fmla="*/ 187223 w 212826"/>
              <a:gd name="connsiteY34" fmla="*/ 232563 h 247497"/>
              <a:gd name="connsiteX36" fmla="*/ 120814 w 212826"/>
              <a:gd name="connsiteY36" fmla="*/ 118148 h 247497"/>
              <a:gd name="connsiteX37" fmla="*/ 122681 w 212826"/>
              <a:gd name="connsiteY37" fmla="*/ 106680 h 247497"/>
              <a:gd name="connsiteX38" fmla="*/ 136550 w 212826"/>
              <a:gd name="connsiteY38" fmla="*/ 113347 h 247497"/>
              <a:gd name="connsiteX39" fmla="*/ 153352 w 212826"/>
              <a:gd name="connsiteY39" fmla="*/ 109613 h 247497"/>
              <a:gd name="connsiteX40" fmla="*/ 181356 w 212826"/>
              <a:gd name="connsiteY40" fmla="*/ 109081 h 247497"/>
              <a:gd name="connsiteX41" fmla="*/ 182423 w 212826"/>
              <a:gd name="connsiteY41" fmla="*/ 142685 h 247497"/>
              <a:gd name="connsiteX42" fmla="*/ 192024 w 212826"/>
              <a:gd name="connsiteY42" fmla="*/ 142685 h 247497"/>
              <a:gd name="connsiteX43" fmla="*/ 197625 w 212826"/>
              <a:gd name="connsiteY43" fmla="*/ 101347 h 247497"/>
              <a:gd name="connsiteX44" fmla="*/ 197625 w 212826"/>
              <a:gd name="connsiteY44" fmla="*/ 25070 h 247497"/>
              <a:gd name="connsiteX45" fmla="*/ 198158 w 212826"/>
              <a:gd name="connsiteY45" fmla="*/ 11468 h 247497"/>
              <a:gd name="connsiteX46" fmla="*/ 195225 w 212826"/>
              <a:gd name="connsiteY46" fmla="*/ 6400 h 247497"/>
              <a:gd name="connsiteX47" fmla="*/ 162953 w 212826"/>
              <a:gd name="connsiteY47" fmla="*/ 0 h 247497"/>
              <a:gd name="connsiteX48" fmla="*/ 160020 w 212826"/>
              <a:gd name="connsiteY48" fmla="*/ 1334 h 247497"/>
              <a:gd name="connsiteX49" fmla="*/ 158420 w 212826"/>
              <a:gd name="connsiteY49" fmla="*/ 7201 h 247497"/>
              <a:gd name="connsiteX50" fmla="*/ 181356 w 212826"/>
              <a:gd name="connsiteY50" fmla="*/ 20269 h 247497"/>
              <a:gd name="connsiteX51" fmla="*/ 181356 w 212826"/>
              <a:gd name="connsiteY51" fmla="*/ 50140 h 247497"/>
              <a:gd name="connsiteX52" fmla="*/ 139483 w 212826"/>
              <a:gd name="connsiteY52" fmla="*/ 51473 h 247497"/>
              <a:gd name="connsiteX53" fmla="*/ 124014 w 212826"/>
              <a:gd name="connsiteY53" fmla="*/ 50673 h 247497"/>
              <a:gd name="connsiteX54" fmla="*/ 124282 w 212826"/>
              <a:gd name="connsiteY54" fmla="*/ 34938 h 247497"/>
              <a:gd name="connsiteX55" fmla="*/ 124814 w 212826"/>
              <a:gd name="connsiteY55" fmla="*/ 25070 h 247497"/>
              <a:gd name="connsiteX56" fmla="*/ 122414 w 212826"/>
              <a:gd name="connsiteY56" fmla="*/ 21069 h 247497"/>
              <a:gd name="connsiteX57" fmla="*/ 96013 w 212826"/>
              <a:gd name="connsiteY57" fmla="*/ 15469 h 247497"/>
              <a:gd name="connsiteX58" fmla="*/ 93611 w 212826"/>
              <a:gd name="connsiteY58" fmla="*/ 16535 h 247497"/>
              <a:gd name="connsiteX59" fmla="*/ 91477 w 212826"/>
              <a:gd name="connsiteY59" fmla="*/ 22403 h 247497"/>
              <a:gd name="connsiteX60" fmla="*/ 107480 w 212826"/>
              <a:gd name="connsiteY60" fmla="*/ 32804 h 247497"/>
              <a:gd name="connsiteX61" fmla="*/ 107480 w 212826"/>
              <a:gd name="connsiteY61" fmla="*/ 66942 h 247497"/>
              <a:gd name="connsiteX62" fmla="*/ 34137 w 212826"/>
              <a:gd name="connsiteY62" fmla="*/ 68009 h 247497"/>
              <a:gd name="connsiteX63" fmla="*/ 34137 w 212826"/>
              <a:gd name="connsiteY63" fmla="*/ 46940 h 247497"/>
              <a:gd name="connsiteX64" fmla="*/ 34404 w 212826"/>
              <a:gd name="connsiteY64" fmla="*/ 36005 h 247497"/>
              <a:gd name="connsiteX65" fmla="*/ 32004 w 212826"/>
              <a:gd name="connsiteY65" fmla="*/ 32271 h 247497"/>
              <a:gd name="connsiteX66" fmla="*/ 4533 w 212826"/>
              <a:gd name="connsiteY66" fmla="*/ 29070 h 247497"/>
              <a:gd name="connsiteX67" fmla="*/ 1867 w 212826"/>
              <a:gd name="connsiteY67" fmla="*/ 30137 h 247497"/>
              <a:gd name="connsiteX68" fmla="*/ 0 w 212826"/>
              <a:gd name="connsiteY68" fmla="*/ 36005 h 247497"/>
              <a:gd name="connsiteX69" fmla="*/ 17069 w 212826"/>
              <a:gd name="connsiteY69" fmla="*/ 44272 h 247497"/>
              <a:gd name="connsiteX70" fmla="*/ 18669 w 212826"/>
              <a:gd name="connsiteY70" fmla="*/ 125350 h 247497"/>
              <a:gd name="connsiteX71" fmla="*/ 20535 w 212826"/>
              <a:gd name="connsiteY71" fmla="*/ 140018 h 247497"/>
              <a:gd name="connsiteX72" fmla="*/ 29603 w 212826"/>
              <a:gd name="connsiteY72" fmla="*/ 140018 h 247497"/>
              <a:gd name="connsiteX73" fmla="*/ 33604 w 212826"/>
              <a:gd name="connsiteY73" fmla="*/ 129083 h 247497"/>
              <a:gd name="connsiteX74" fmla="*/ 126149 w 212826"/>
              <a:gd name="connsiteY74" fmla="*/ 128016 h 247497"/>
              <a:gd name="connsiteX75" fmla="*/ 128282 w 212826"/>
              <a:gd name="connsiteY75" fmla="*/ 121882 h 247497"/>
              <a:gd name="connsiteX76" fmla="*/ 126416 w 212826"/>
              <a:gd name="connsiteY76" fmla="*/ 119482 h 247497"/>
              <a:gd name="connsiteX78" fmla="*/ 181356 w 212826"/>
              <a:gd name="connsiteY78" fmla="*/ 98678 h 247497"/>
              <a:gd name="connsiteX79" fmla="*/ 139218 w 212826"/>
              <a:gd name="connsiteY79" fmla="*/ 100012 h 247497"/>
              <a:gd name="connsiteX80" fmla="*/ 123482 w 212826"/>
              <a:gd name="connsiteY80" fmla="*/ 99213 h 247497"/>
              <a:gd name="connsiteX81" fmla="*/ 123482 w 212826"/>
              <a:gd name="connsiteY81" fmla="*/ 94145 h 247497"/>
              <a:gd name="connsiteX82" fmla="*/ 124014 w 212826"/>
              <a:gd name="connsiteY82" fmla="*/ 58675 h 247497"/>
              <a:gd name="connsiteX83" fmla="*/ 136816 w 212826"/>
              <a:gd name="connsiteY83" fmla="*/ 64808 h 247497"/>
              <a:gd name="connsiteX84" fmla="*/ 153352 w 212826"/>
              <a:gd name="connsiteY84" fmla="*/ 60808 h 247497"/>
              <a:gd name="connsiteX85" fmla="*/ 181356 w 212826"/>
              <a:gd name="connsiteY85" fmla="*/ 60275 h 247497"/>
              <a:gd name="connsiteX87" fmla="*/ 107480 w 212826"/>
              <a:gd name="connsiteY87" fmla="*/ 77343 h 247497"/>
              <a:gd name="connsiteX88" fmla="*/ 107480 w 212826"/>
              <a:gd name="connsiteY88" fmla="*/ 118148 h 247497"/>
              <a:gd name="connsiteX89" fmla="*/ 33871 w 212826"/>
              <a:gd name="connsiteY89" fmla="*/ 118949 h 247497"/>
              <a:gd name="connsiteX90" fmla="*/ 34137 w 212826"/>
              <a:gd name="connsiteY90" fmla="*/ 78143 h 2474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</a:cxnLst>
            <a:rect l="l" t="t" r="r" b="b"/>
            <a:pathLst>
              <a:path w="212826" h="247497">
                <a:moveTo>
                  <a:pt x="179488" y="236563"/>
                </a:moveTo>
                <a:cubicBezTo>
                  <a:pt x="163753" y="237363"/>
                  <a:pt x="110680" y="237630"/>
                  <a:pt x="90412" y="237363"/>
                </a:cubicBezTo>
                <a:cubicBezTo>
                  <a:pt x="87210" y="237363"/>
                  <a:pt x="85877" y="236030"/>
                  <a:pt x="85877" y="232829"/>
                </a:cubicBezTo>
                <a:lnTo>
                  <a:pt x="85877" y="204825"/>
                </a:lnTo>
                <a:lnTo>
                  <a:pt x="193890" y="203492"/>
                </a:lnTo>
                <a:cubicBezTo>
                  <a:pt x="194957" y="202692"/>
                  <a:pt x="196025" y="200292"/>
                  <a:pt x="196025" y="197891"/>
                </a:cubicBezTo>
                <a:cubicBezTo>
                  <a:pt x="196025" y="197091"/>
                  <a:pt x="195490" y="196291"/>
                  <a:pt x="194690" y="195758"/>
                </a:cubicBezTo>
                <a:lnTo>
                  <a:pt x="189889" y="193357"/>
                </a:lnTo>
                <a:cubicBezTo>
                  <a:pt x="192024" y="186957"/>
                  <a:pt x="194690" y="172822"/>
                  <a:pt x="195225" y="164554"/>
                </a:cubicBezTo>
                <a:lnTo>
                  <a:pt x="198158" y="158953"/>
                </a:lnTo>
                <a:cubicBezTo>
                  <a:pt x="198692" y="157620"/>
                  <a:pt x="198692" y="156553"/>
                  <a:pt x="197625" y="155753"/>
                </a:cubicBezTo>
                <a:cubicBezTo>
                  <a:pt x="195490" y="154153"/>
                  <a:pt x="190689" y="151753"/>
                  <a:pt x="188556" y="150685"/>
                </a:cubicBezTo>
                <a:cubicBezTo>
                  <a:pt x="186956" y="150153"/>
                  <a:pt x="185356" y="150153"/>
                  <a:pt x="184290" y="150685"/>
                </a:cubicBezTo>
                <a:lnTo>
                  <a:pt x="176822" y="154153"/>
                </a:lnTo>
                <a:cubicBezTo>
                  <a:pt x="159220" y="154953"/>
                  <a:pt x="92278" y="155753"/>
                  <a:pt x="77609" y="155753"/>
                </a:cubicBezTo>
                <a:cubicBezTo>
                  <a:pt x="71208" y="155753"/>
                  <a:pt x="61340" y="154953"/>
                  <a:pt x="54673" y="153619"/>
                </a:cubicBezTo>
                <a:lnTo>
                  <a:pt x="53073" y="156287"/>
                </a:lnTo>
                <a:cubicBezTo>
                  <a:pt x="52806" y="157087"/>
                  <a:pt x="52806" y="157886"/>
                  <a:pt x="53873" y="158687"/>
                </a:cubicBezTo>
                <a:cubicBezTo>
                  <a:pt x="59474" y="162420"/>
                  <a:pt x="66675" y="166421"/>
                  <a:pt x="74676" y="169088"/>
                </a:cubicBezTo>
                <a:cubicBezTo>
                  <a:pt x="81077" y="166954"/>
                  <a:pt x="90677" y="165088"/>
                  <a:pt x="95478" y="164821"/>
                </a:cubicBezTo>
                <a:cubicBezTo>
                  <a:pt x="106680" y="164287"/>
                  <a:pt x="160553" y="163487"/>
                  <a:pt x="176555" y="163754"/>
                </a:cubicBezTo>
                <a:cubicBezTo>
                  <a:pt x="176822" y="170421"/>
                  <a:pt x="176555" y="186424"/>
                  <a:pt x="176022" y="193091"/>
                </a:cubicBezTo>
                <a:lnTo>
                  <a:pt x="171755" y="194425"/>
                </a:lnTo>
                <a:cubicBezTo>
                  <a:pt x="161353" y="194958"/>
                  <a:pt x="105346" y="195758"/>
                  <a:pt x="86410" y="195758"/>
                </a:cubicBezTo>
                <a:cubicBezTo>
                  <a:pt x="79744" y="194958"/>
                  <a:pt x="64008" y="194425"/>
                  <a:pt x="57339" y="194425"/>
                </a:cubicBezTo>
                <a:cubicBezTo>
                  <a:pt x="55739" y="194425"/>
                  <a:pt x="54939" y="194958"/>
                  <a:pt x="54673" y="195758"/>
                </a:cubicBezTo>
                <a:lnTo>
                  <a:pt x="53873" y="200292"/>
                </a:lnTo>
                <a:cubicBezTo>
                  <a:pt x="59741" y="201359"/>
                  <a:pt x="65342" y="203492"/>
                  <a:pt x="68808" y="206425"/>
                </a:cubicBezTo>
                <a:lnTo>
                  <a:pt x="68808" y="231763"/>
                </a:lnTo>
                <a:cubicBezTo>
                  <a:pt x="68808" y="243231"/>
                  <a:pt x="73075" y="247497"/>
                  <a:pt x="87743" y="247497"/>
                </a:cubicBezTo>
                <a:lnTo>
                  <a:pt x="207226" y="246965"/>
                </a:lnTo>
                <a:cubicBezTo>
                  <a:pt x="208293" y="246965"/>
                  <a:pt x="209359" y="246697"/>
                  <a:pt x="210159" y="245897"/>
                </a:cubicBezTo>
                <a:cubicBezTo>
                  <a:pt x="211226" y="244564"/>
                  <a:pt x="212826" y="241631"/>
                  <a:pt x="212826" y="237630"/>
                </a:cubicBezTo>
                <a:cubicBezTo>
                  <a:pt x="212826" y="235763"/>
                  <a:pt x="211494" y="234697"/>
                  <a:pt x="209893" y="234429"/>
                </a:cubicBezTo>
                <a:cubicBezTo>
                  <a:pt x="204825" y="233362"/>
                  <a:pt x="194157" y="232563"/>
                  <a:pt x="187223" y="232563"/>
                </a:cubicBezTo>
                <a:moveTo>
                  <a:pt x="120814" y="118148"/>
                </a:moveTo>
                <a:cubicBezTo>
                  <a:pt x="121614" y="114947"/>
                  <a:pt x="122414" y="110947"/>
                  <a:pt x="122681" y="106680"/>
                </a:cubicBezTo>
                <a:cubicBezTo>
                  <a:pt x="126682" y="109348"/>
                  <a:pt x="131483" y="111481"/>
                  <a:pt x="136550" y="113347"/>
                </a:cubicBezTo>
                <a:cubicBezTo>
                  <a:pt x="141618" y="111747"/>
                  <a:pt x="148284" y="110148"/>
                  <a:pt x="153352" y="109613"/>
                </a:cubicBezTo>
                <a:cubicBezTo>
                  <a:pt x="158953" y="109081"/>
                  <a:pt x="172287" y="108547"/>
                  <a:pt x="181356" y="109081"/>
                </a:cubicBezTo>
                <a:cubicBezTo>
                  <a:pt x="181356" y="118949"/>
                  <a:pt x="181356" y="134684"/>
                  <a:pt x="182423" y="142685"/>
                </a:cubicBezTo>
                <a:lnTo>
                  <a:pt x="192024" y="142685"/>
                </a:lnTo>
                <a:cubicBezTo>
                  <a:pt x="195490" y="133617"/>
                  <a:pt x="197625" y="117615"/>
                  <a:pt x="197625" y="101347"/>
                </a:cubicBezTo>
                <a:lnTo>
                  <a:pt x="197625" y="25070"/>
                </a:lnTo>
                <a:lnTo>
                  <a:pt x="198158" y="11468"/>
                </a:lnTo>
                <a:cubicBezTo>
                  <a:pt x="198158" y="9068"/>
                  <a:pt x="197358" y="7201"/>
                  <a:pt x="195225" y="6400"/>
                </a:cubicBezTo>
                <a:cubicBezTo>
                  <a:pt x="187756" y="3734"/>
                  <a:pt x="172021" y="267"/>
                  <a:pt x="162953" y="0"/>
                </a:cubicBezTo>
                <a:cubicBezTo>
                  <a:pt x="161088" y="0"/>
                  <a:pt x="160553" y="267"/>
                  <a:pt x="160020" y="1334"/>
                </a:cubicBezTo>
                <a:lnTo>
                  <a:pt x="158420" y="7201"/>
                </a:lnTo>
                <a:cubicBezTo>
                  <a:pt x="167754" y="10135"/>
                  <a:pt x="176288" y="14669"/>
                  <a:pt x="181356" y="20269"/>
                </a:cubicBezTo>
                <a:lnTo>
                  <a:pt x="181356" y="50140"/>
                </a:lnTo>
                <a:cubicBezTo>
                  <a:pt x="169087" y="50940"/>
                  <a:pt x="148284" y="51473"/>
                  <a:pt x="139483" y="51473"/>
                </a:cubicBezTo>
                <a:cubicBezTo>
                  <a:pt x="134683" y="51473"/>
                  <a:pt x="129082" y="51207"/>
                  <a:pt x="124014" y="50673"/>
                </a:cubicBezTo>
                <a:lnTo>
                  <a:pt x="124282" y="34938"/>
                </a:lnTo>
                <a:lnTo>
                  <a:pt x="124814" y="25070"/>
                </a:lnTo>
                <a:cubicBezTo>
                  <a:pt x="124814" y="22937"/>
                  <a:pt x="124282" y="21869"/>
                  <a:pt x="122414" y="21069"/>
                </a:cubicBezTo>
                <a:cubicBezTo>
                  <a:pt x="116015" y="18403"/>
                  <a:pt x="104012" y="16002"/>
                  <a:pt x="96013" y="15469"/>
                </a:cubicBezTo>
                <a:cubicBezTo>
                  <a:pt x="94413" y="15469"/>
                  <a:pt x="93878" y="15735"/>
                  <a:pt x="93611" y="16535"/>
                </a:cubicBezTo>
                <a:lnTo>
                  <a:pt x="91477" y="22403"/>
                </a:lnTo>
                <a:cubicBezTo>
                  <a:pt x="98146" y="25070"/>
                  <a:pt x="104279" y="28804"/>
                  <a:pt x="107480" y="32804"/>
                </a:cubicBezTo>
                <a:lnTo>
                  <a:pt x="107480" y="66942"/>
                </a:lnTo>
                <a:lnTo>
                  <a:pt x="34137" y="68009"/>
                </a:lnTo>
                <a:lnTo>
                  <a:pt x="34137" y="46940"/>
                </a:lnTo>
                <a:lnTo>
                  <a:pt x="34404" y="36005"/>
                </a:lnTo>
                <a:cubicBezTo>
                  <a:pt x="34404" y="33872"/>
                  <a:pt x="33871" y="32804"/>
                  <a:pt x="32004" y="32271"/>
                </a:cubicBezTo>
                <a:cubicBezTo>
                  <a:pt x="25336" y="30404"/>
                  <a:pt x="12534" y="29070"/>
                  <a:pt x="4533" y="29070"/>
                </a:cubicBezTo>
                <a:cubicBezTo>
                  <a:pt x="2933" y="29070"/>
                  <a:pt x="2133" y="29604"/>
                  <a:pt x="1867" y="30137"/>
                </a:cubicBezTo>
                <a:lnTo>
                  <a:pt x="0" y="36005"/>
                </a:lnTo>
                <a:cubicBezTo>
                  <a:pt x="6933" y="37605"/>
                  <a:pt x="13334" y="40805"/>
                  <a:pt x="17069" y="44272"/>
                </a:cubicBezTo>
                <a:lnTo>
                  <a:pt x="18669" y="125350"/>
                </a:lnTo>
                <a:cubicBezTo>
                  <a:pt x="18669" y="129883"/>
                  <a:pt x="19202" y="136017"/>
                  <a:pt x="20535" y="140018"/>
                </a:cubicBezTo>
                <a:lnTo>
                  <a:pt x="29603" y="140018"/>
                </a:lnTo>
                <a:cubicBezTo>
                  <a:pt x="31471" y="137617"/>
                  <a:pt x="32804" y="134150"/>
                  <a:pt x="33604" y="129083"/>
                </a:cubicBezTo>
                <a:cubicBezTo>
                  <a:pt x="52273" y="128816"/>
                  <a:pt x="107214" y="128283"/>
                  <a:pt x="126149" y="128016"/>
                </a:cubicBezTo>
                <a:cubicBezTo>
                  <a:pt x="127215" y="127216"/>
                  <a:pt x="128282" y="124282"/>
                  <a:pt x="128282" y="121882"/>
                </a:cubicBezTo>
                <a:cubicBezTo>
                  <a:pt x="128282" y="120548"/>
                  <a:pt x="127482" y="120015"/>
                  <a:pt x="126416" y="119482"/>
                </a:cubicBezTo>
                <a:moveTo>
                  <a:pt x="181356" y="98678"/>
                </a:moveTo>
                <a:cubicBezTo>
                  <a:pt x="168554" y="99479"/>
                  <a:pt x="148284" y="100012"/>
                  <a:pt x="139218" y="100012"/>
                </a:cubicBezTo>
                <a:cubicBezTo>
                  <a:pt x="134150" y="100012"/>
                  <a:pt x="128550" y="99746"/>
                  <a:pt x="123482" y="99213"/>
                </a:cubicBezTo>
                <a:lnTo>
                  <a:pt x="123482" y="94145"/>
                </a:lnTo>
                <a:lnTo>
                  <a:pt x="124014" y="58675"/>
                </a:lnTo>
                <a:cubicBezTo>
                  <a:pt x="127750" y="60808"/>
                  <a:pt x="132283" y="62941"/>
                  <a:pt x="136816" y="64808"/>
                </a:cubicBezTo>
                <a:cubicBezTo>
                  <a:pt x="141618" y="62941"/>
                  <a:pt x="148552" y="61341"/>
                  <a:pt x="153352" y="60808"/>
                </a:cubicBezTo>
                <a:cubicBezTo>
                  <a:pt x="159220" y="60275"/>
                  <a:pt x="172555" y="60007"/>
                  <a:pt x="181356" y="60275"/>
                </a:cubicBezTo>
                <a:moveTo>
                  <a:pt x="107480" y="77343"/>
                </a:moveTo>
                <a:lnTo>
                  <a:pt x="107480" y="118148"/>
                </a:lnTo>
                <a:lnTo>
                  <a:pt x="33871" y="118949"/>
                </a:lnTo>
                <a:lnTo>
                  <a:pt x="34137" y="7814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4" name="Freeform 314"/>
          <p:cNvSpPr/>
          <p:nvPr/>
        </p:nvSpPr>
        <p:spPr>
          <a:xfrm>
            <a:off x="14871684" y="9202878"/>
            <a:ext cx="197625" cy="258700"/>
          </a:xfrm>
          <a:custGeom>
            <a:avLst/>
            <a:gdLst>
              <a:gd name="connsiteX0" fmla="*/ 177355 w 197625"/>
              <a:gd name="connsiteY0" fmla="*/ 165888 h 258700"/>
              <a:gd name="connsiteX1" fmla="*/ 68008 w 197625"/>
              <a:gd name="connsiteY1" fmla="*/ 168288 h 258700"/>
              <a:gd name="connsiteX2" fmla="*/ 42938 w 197625"/>
              <a:gd name="connsiteY2" fmla="*/ 165888 h 258700"/>
              <a:gd name="connsiteX3" fmla="*/ 41337 w 197625"/>
              <a:gd name="connsiteY3" fmla="*/ 169088 h 258700"/>
              <a:gd name="connsiteX4" fmla="*/ 42137 w 197625"/>
              <a:gd name="connsiteY4" fmla="*/ 171488 h 258700"/>
              <a:gd name="connsiteX5" fmla="*/ 64542 w 197625"/>
              <a:gd name="connsiteY5" fmla="*/ 182956 h 258700"/>
              <a:gd name="connsiteX6" fmla="*/ 87477 w 197625"/>
              <a:gd name="connsiteY6" fmla="*/ 178689 h 258700"/>
              <a:gd name="connsiteX7" fmla="*/ 177355 w 197625"/>
              <a:gd name="connsiteY7" fmla="*/ 177356 h 258700"/>
              <a:gd name="connsiteX8" fmla="*/ 177355 w 197625"/>
              <a:gd name="connsiteY8" fmla="*/ 224028 h 258700"/>
              <a:gd name="connsiteX9" fmla="*/ 178688 w 197625"/>
              <a:gd name="connsiteY9" fmla="*/ 258700 h 258700"/>
              <a:gd name="connsiteX10" fmla="*/ 188823 w 197625"/>
              <a:gd name="connsiteY10" fmla="*/ 258700 h 258700"/>
              <a:gd name="connsiteX11" fmla="*/ 193357 w 197625"/>
              <a:gd name="connsiteY11" fmla="*/ 219761 h 258700"/>
              <a:gd name="connsiteX12" fmla="*/ 194157 w 197625"/>
              <a:gd name="connsiteY12" fmla="*/ 178956 h 258700"/>
              <a:gd name="connsiteX13" fmla="*/ 197092 w 197625"/>
              <a:gd name="connsiteY13" fmla="*/ 171488 h 258700"/>
              <a:gd name="connsiteX14" fmla="*/ 196825 w 197625"/>
              <a:gd name="connsiteY14" fmla="*/ 168554 h 258700"/>
              <a:gd name="connsiteX15" fmla="*/ 187756 w 197625"/>
              <a:gd name="connsiteY15" fmla="*/ 162687 h 258700"/>
              <a:gd name="connsiteX16" fmla="*/ 183756 w 197625"/>
              <a:gd name="connsiteY16" fmla="*/ 162687 h 258700"/>
              <a:gd name="connsiteX18" fmla="*/ 131482 w 197625"/>
              <a:gd name="connsiteY18" fmla="*/ 136817 h 258700"/>
              <a:gd name="connsiteX19" fmla="*/ 137350 w 197625"/>
              <a:gd name="connsiteY19" fmla="*/ 140818 h 258700"/>
              <a:gd name="connsiteX20" fmla="*/ 145351 w 197625"/>
              <a:gd name="connsiteY20" fmla="*/ 136817 h 258700"/>
              <a:gd name="connsiteX21" fmla="*/ 143218 w 197625"/>
              <a:gd name="connsiteY21" fmla="*/ 129883 h 258700"/>
              <a:gd name="connsiteX22" fmla="*/ 129617 w 197625"/>
              <a:gd name="connsiteY22" fmla="*/ 111747 h 258700"/>
              <a:gd name="connsiteX23" fmla="*/ 118681 w 197625"/>
              <a:gd name="connsiteY23" fmla="*/ 108014 h 258700"/>
              <a:gd name="connsiteX24" fmla="*/ 80011 w 197625"/>
              <a:gd name="connsiteY24" fmla="*/ 76810 h 258700"/>
              <a:gd name="connsiteX25" fmla="*/ 96011 w 197625"/>
              <a:gd name="connsiteY25" fmla="*/ 41339 h 258700"/>
              <a:gd name="connsiteX26" fmla="*/ 96544 w 197625"/>
              <a:gd name="connsiteY26" fmla="*/ 36005 h 258700"/>
              <a:gd name="connsiteX27" fmla="*/ 93611 w 197625"/>
              <a:gd name="connsiteY27" fmla="*/ 31204 h 258700"/>
              <a:gd name="connsiteX28" fmla="*/ 66942 w 197625"/>
              <a:gd name="connsiteY28" fmla="*/ 20536 h 258700"/>
              <a:gd name="connsiteX29" fmla="*/ 64007 w 197625"/>
              <a:gd name="connsiteY29" fmla="*/ 21336 h 258700"/>
              <a:gd name="connsiteX30" fmla="*/ 61342 w 197625"/>
              <a:gd name="connsiteY30" fmla="*/ 26404 h 258700"/>
              <a:gd name="connsiteX31" fmla="*/ 76543 w 197625"/>
              <a:gd name="connsiteY31" fmla="*/ 41339 h 258700"/>
              <a:gd name="connsiteX32" fmla="*/ 1067 w 197625"/>
              <a:gd name="connsiteY32" fmla="*/ 147752 h 258700"/>
              <a:gd name="connsiteX33" fmla="*/ 533 w 197625"/>
              <a:gd name="connsiteY33" fmla="*/ 150153 h 258700"/>
              <a:gd name="connsiteX34" fmla="*/ 2933 w 197625"/>
              <a:gd name="connsiteY34" fmla="*/ 152553 h 258700"/>
              <a:gd name="connsiteX35" fmla="*/ 5600 w 197625"/>
              <a:gd name="connsiteY35" fmla="*/ 152286 h 258700"/>
              <a:gd name="connsiteX36" fmla="*/ 74143 w 197625"/>
              <a:gd name="connsiteY36" fmla="*/ 86144 h 258700"/>
              <a:gd name="connsiteX38" fmla="*/ 178955 w 197625"/>
              <a:gd name="connsiteY38" fmla="*/ 118148 h 258700"/>
              <a:gd name="connsiteX39" fmla="*/ 180023 w 197625"/>
              <a:gd name="connsiteY39" fmla="*/ 154686 h 258700"/>
              <a:gd name="connsiteX40" fmla="*/ 189623 w 197625"/>
              <a:gd name="connsiteY40" fmla="*/ 154686 h 258700"/>
              <a:gd name="connsiteX41" fmla="*/ 195224 w 197625"/>
              <a:gd name="connsiteY41" fmla="*/ 112547 h 258700"/>
              <a:gd name="connsiteX42" fmla="*/ 195224 w 197625"/>
              <a:gd name="connsiteY42" fmla="*/ 25070 h 258700"/>
              <a:gd name="connsiteX43" fmla="*/ 195757 w 197625"/>
              <a:gd name="connsiteY43" fmla="*/ 11468 h 258700"/>
              <a:gd name="connsiteX44" fmla="*/ 192824 w 197625"/>
              <a:gd name="connsiteY44" fmla="*/ 6400 h 258700"/>
              <a:gd name="connsiteX45" fmla="*/ 160553 w 197625"/>
              <a:gd name="connsiteY45" fmla="*/ 0 h 258700"/>
              <a:gd name="connsiteX46" fmla="*/ 157886 w 197625"/>
              <a:gd name="connsiteY46" fmla="*/ 1334 h 258700"/>
              <a:gd name="connsiteX47" fmla="*/ 156018 w 197625"/>
              <a:gd name="connsiteY47" fmla="*/ 7201 h 258700"/>
              <a:gd name="connsiteX48" fmla="*/ 178955 w 197625"/>
              <a:gd name="connsiteY48" fmla="*/ 20269 h 258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197625" h="258700">
                <a:moveTo>
                  <a:pt x="177355" y="165888"/>
                </a:moveTo>
                <a:cubicBezTo>
                  <a:pt x="160286" y="166954"/>
                  <a:pt x="80811" y="168288"/>
                  <a:pt x="68008" y="168288"/>
                </a:cubicBezTo>
                <a:cubicBezTo>
                  <a:pt x="61074" y="168288"/>
                  <a:pt x="50673" y="167487"/>
                  <a:pt x="42938" y="165888"/>
                </a:cubicBezTo>
                <a:lnTo>
                  <a:pt x="41337" y="169088"/>
                </a:lnTo>
                <a:cubicBezTo>
                  <a:pt x="41072" y="170155"/>
                  <a:pt x="41337" y="170955"/>
                  <a:pt x="42137" y="171488"/>
                </a:cubicBezTo>
                <a:cubicBezTo>
                  <a:pt x="48273" y="176023"/>
                  <a:pt x="56541" y="180290"/>
                  <a:pt x="64542" y="182956"/>
                </a:cubicBezTo>
                <a:cubicBezTo>
                  <a:pt x="70141" y="180822"/>
                  <a:pt x="81611" y="178956"/>
                  <a:pt x="87477" y="178689"/>
                </a:cubicBezTo>
                <a:cubicBezTo>
                  <a:pt x="99213" y="177889"/>
                  <a:pt x="157886" y="177089"/>
                  <a:pt x="177355" y="177356"/>
                </a:cubicBezTo>
                <a:lnTo>
                  <a:pt x="177355" y="224028"/>
                </a:lnTo>
                <a:cubicBezTo>
                  <a:pt x="177355" y="233629"/>
                  <a:pt x="177622" y="249365"/>
                  <a:pt x="178688" y="258700"/>
                </a:cubicBezTo>
                <a:lnTo>
                  <a:pt x="188823" y="258700"/>
                </a:lnTo>
                <a:cubicBezTo>
                  <a:pt x="191491" y="248297"/>
                  <a:pt x="193357" y="230962"/>
                  <a:pt x="193357" y="219761"/>
                </a:cubicBezTo>
                <a:lnTo>
                  <a:pt x="194157" y="178956"/>
                </a:lnTo>
                <a:lnTo>
                  <a:pt x="197092" y="171488"/>
                </a:lnTo>
                <a:cubicBezTo>
                  <a:pt x="197625" y="170421"/>
                  <a:pt x="197625" y="169355"/>
                  <a:pt x="196825" y="168554"/>
                </a:cubicBezTo>
                <a:cubicBezTo>
                  <a:pt x="194957" y="166954"/>
                  <a:pt x="190156" y="164021"/>
                  <a:pt x="187756" y="162687"/>
                </a:cubicBezTo>
                <a:cubicBezTo>
                  <a:pt x="186689" y="162154"/>
                  <a:pt x="185089" y="162154"/>
                  <a:pt x="183756" y="162687"/>
                </a:cubicBezTo>
                <a:moveTo>
                  <a:pt x="131482" y="136817"/>
                </a:moveTo>
                <a:cubicBezTo>
                  <a:pt x="133350" y="138418"/>
                  <a:pt x="136017" y="140551"/>
                  <a:pt x="137350" y="140818"/>
                </a:cubicBezTo>
                <a:cubicBezTo>
                  <a:pt x="140016" y="141351"/>
                  <a:pt x="144284" y="139750"/>
                  <a:pt x="145351" y="136817"/>
                </a:cubicBezTo>
                <a:cubicBezTo>
                  <a:pt x="145617" y="135217"/>
                  <a:pt x="145086" y="133083"/>
                  <a:pt x="143218" y="129883"/>
                </a:cubicBezTo>
                <a:cubicBezTo>
                  <a:pt x="140550" y="125082"/>
                  <a:pt x="134683" y="117348"/>
                  <a:pt x="129617" y="111747"/>
                </a:cubicBezTo>
                <a:lnTo>
                  <a:pt x="118681" y="108014"/>
                </a:lnTo>
                <a:lnTo>
                  <a:pt x="80011" y="76810"/>
                </a:lnTo>
                <a:cubicBezTo>
                  <a:pt x="87210" y="65075"/>
                  <a:pt x="92545" y="53074"/>
                  <a:pt x="96011" y="41339"/>
                </a:cubicBezTo>
                <a:cubicBezTo>
                  <a:pt x="96279" y="40005"/>
                  <a:pt x="96544" y="38138"/>
                  <a:pt x="96544" y="36005"/>
                </a:cubicBezTo>
                <a:cubicBezTo>
                  <a:pt x="96544" y="33872"/>
                  <a:pt x="95745" y="32538"/>
                  <a:pt x="93611" y="31204"/>
                </a:cubicBezTo>
                <a:cubicBezTo>
                  <a:pt x="88810" y="27737"/>
                  <a:pt x="75474" y="22403"/>
                  <a:pt x="66942" y="20536"/>
                </a:cubicBezTo>
                <a:cubicBezTo>
                  <a:pt x="65342" y="20269"/>
                  <a:pt x="64542" y="20536"/>
                  <a:pt x="64007" y="21336"/>
                </a:cubicBezTo>
                <a:lnTo>
                  <a:pt x="61342" y="26404"/>
                </a:lnTo>
                <a:cubicBezTo>
                  <a:pt x="67742" y="30137"/>
                  <a:pt x="74143" y="36271"/>
                  <a:pt x="76543" y="41339"/>
                </a:cubicBezTo>
                <a:cubicBezTo>
                  <a:pt x="66408" y="75743"/>
                  <a:pt x="38137" y="116281"/>
                  <a:pt x="1067" y="147752"/>
                </a:cubicBezTo>
                <a:cubicBezTo>
                  <a:pt x="267" y="148552"/>
                  <a:pt x="0" y="149352"/>
                  <a:pt x="533" y="150153"/>
                </a:cubicBezTo>
                <a:lnTo>
                  <a:pt x="2933" y="152553"/>
                </a:lnTo>
                <a:cubicBezTo>
                  <a:pt x="3733" y="153086"/>
                  <a:pt x="4533" y="153086"/>
                  <a:pt x="5600" y="152286"/>
                </a:cubicBezTo>
                <a:cubicBezTo>
                  <a:pt x="34404" y="133350"/>
                  <a:pt x="57606" y="110148"/>
                  <a:pt x="74143" y="86144"/>
                </a:cubicBezTo>
                <a:moveTo>
                  <a:pt x="178955" y="118148"/>
                </a:moveTo>
                <a:cubicBezTo>
                  <a:pt x="178955" y="128016"/>
                  <a:pt x="178955" y="145618"/>
                  <a:pt x="180023" y="154686"/>
                </a:cubicBezTo>
                <a:lnTo>
                  <a:pt x="189623" y="154686"/>
                </a:lnTo>
                <a:cubicBezTo>
                  <a:pt x="193357" y="144818"/>
                  <a:pt x="195224" y="128550"/>
                  <a:pt x="195224" y="112547"/>
                </a:cubicBezTo>
                <a:lnTo>
                  <a:pt x="195224" y="25070"/>
                </a:lnTo>
                <a:lnTo>
                  <a:pt x="195757" y="11468"/>
                </a:lnTo>
                <a:cubicBezTo>
                  <a:pt x="195757" y="9068"/>
                  <a:pt x="194957" y="7201"/>
                  <a:pt x="192824" y="6400"/>
                </a:cubicBezTo>
                <a:cubicBezTo>
                  <a:pt x="185356" y="3734"/>
                  <a:pt x="169621" y="267"/>
                  <a:pt x="160553" y="0"/>
                </a:cubicBezTo>
                <a:cubicBezTo>
                  <a:pt x="158686" y="0"/>
                  <a:pt x="158153" y="267"/>
                  <a:pt x="157886" y="1334"/>
                </a:cubicBezTo>
                <a:lnTo>
                  <a:pt x="156018" y="7201"/>
                </a:lnTo>
                <a:cubicBezTo>
                  <a:pt x="165354" y="10135"/>
                  <a:pt x="173887" y="14669"/>
                  <a:pt x="178955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5" name="Freeform 315"/>
          <p:cNvSpPr/>
          <p:nvPr/>
        </p:nvSpPr>
        <p:spPr>
          <a:xfrm>
            <a:off x="15109580" y="9202878"/>
            <a:ext cx="249098" cy="255765"/>
          </a:xfrm>
          <a:custGeom>
            <a:avLst/>
            <a:gdLst>
              <a:gd name="connsiteX0" fmla="*/ 114415 w 249098"/>
              <a:gd name="connsiteY0" fmla="*/ 135484 h 255765"/>
              <a:gd name="connsiteX1" fmla="*/ 79744 w 249098"/>
              <a:gd name="connsiteY1" fmla="*/ 99213 h 255765"/>
              <a:gd name="connsiteX2" fmla="*/ 96813 w 249098"/>
              <a:gd name="connsiteY2" fmla="*/ 55207 h 255765"/>
              <a:gd name="connsiteX3" fmla="*/ 97346 w 249098"/>
              <a:gd name="connsiteY3" fmla="*/ 49873 h 255765"/>
              <a:gd name="connsiteX4" fmla="*/ 94679 w 249098"/>
              <a:gd name="connsiteY4" fmla="*/ 44806 h 255765"/>
              <a:gd name="connsiteX5" fmla="*/ 66675 w 249098"/>
              <a:gd name="connsiteY5" fmla="*/ 34137 h 255765"/>
              <a:gd name="connsiteX6" fmla="*/ 63742 w 249098"/>
              <a:gd name="connsiteY6" fmla="*/ 34938 h 255765"/>
              <a:gd name="connsiteX7" fmla="*/ 61075 w 249098"/>
              <a:gd name="connsiteY7" fmla="*/ 40005 h 255765"/>
              <a:gd name="connsiteX8" fmla="*/ 77343 w 249098"/>
              <a:gd name="connsiteY8" fmla="*/ 54940 h 255765"/>
              <a:gd name="connsiteX9" fmla="*/ 1067 w 249098"/>
              <a:gd name="connsiteY9" fmla="*/ 176823 h 255765"/>
              <a:gd name="connsiteX10" fmla="*/ 533 w 249098"/>
              <a:gd name="connsiteY10" fmla="*/ 179222 h 255765"/>
              <a:gd name="connsiteX11" fmla="*/ 3201 w 249098"/>
              <a:gd name="connsiteY11" fmla="*/ 181622 h 255765"/>
              <a:gd name="connsiteX12" fmla="*/ 5868 w 249098"/>
              <a:gd name="connsiteY12" fmla="*/ 181622 h 255765"/>
              <a:gd name="connsiteX13" fmla="*/ 73609 w 249098"/>
              <a:gd name="connsiteY13" fmla="*/ 109881 h 255765"/>
              <a:gd name="connsiteX14" fmla="*/ 126684 w 249098"/>
              <a:gd name="connsiteY14" fmla="*/ 169088 h 255765"/>
              <a:gd name="connsiteX15" fmla="*/ 132550 w 249098"/>
              <a:gd name="connsiteY15" fmla="*/ 174155 h 255765"/>
              <a:gd name="connsiteX16" fmla="*/ 141084 w 249098"/>
              <a:gd name="connsiteY16" fmla="*/ 170955 h 255765"/>
              <a:gd name="connsiteX17" fmla="*/ 139751 w 249098"/>
              <a:gd name="connsiteY17" fmla="*/ 163220 h 255765"/>
              <a:gd name="connsiteX18" fmla="*/ 127217 w 249098"/>
              <a:gd name="connsiteY18" fmla="*/ 142151 h 255765"/>
              <a:gd name="connsiteX20" fmla="*/ 213627 w 249098"/>
              <a:gd name="connsiteY20" fmla="*/ 110148 h 255765"/>
              <a:gd name="connsiteX21" fmla="*/ 193892 w 249098"/>
              <a:gd name="connsiteY21" fmla="*/ 110947 h 255765"/>
              <a:gd name="connsiteX22" fmla="*/ 193892 w 249098"/>
              <a:gd name="connsiteY22" fmla="*/ 25070 h 255765"/>
              <a:gd name="connsiteX23" fmla="*/ 194425 w 249098"/>
              <a:gd name="connsiteY23" fmla="*/ 11468 h 255765"/>
              <a:gd name="connsiteX24" fmla="*/ 191491 w 249098"/>
              <a:gd name="connsiteY24" fmla="*/ 6400 h 255765"/>
              <a:gd name="connsiteX25" fmla="*/ 159221 w 249098"/>
              <a:gd name="connsiteY25" fmla="*/ 0 h 255765"/>
              <a:gd name="connsiteX26" fmla="*/ 156287 w 249098"/>
              <a:gd name="connsiteY26" fmla="*/ 1334 h 255765"/>
              <a:gd name="connsiteX27" fmla="*/ 154687 w 249098"/>
              <a:gd name="connsiteY27" fmla="*/ 6934 h 255765"/>
              <a:gd name="connsiteX28" fmla="*/ 177623 w 249098"/>
              <a:gd name="connsiteY28" fmla="*/ 20269 h 255765"/>
              <a:gd name="connsiteX29" fmla="*/ 177623 w 249098"/>
              <a:gd name="connsiteY29" fmla="*/ 209093 h 255765"/>
              <a:gd name="connsiteX30" fmla="*/ 178690 w 249098"/>
              <a:gd name="connsiteY30" fmla="*/ 255765 h 255765"/>
              <a:gd name="connsiteX31" fmla="*/ 188291 w 249098"/>
              <a:gd name="connsiteY31" fmla="*/ 255765 h 255765"/>
              <a:gd name="connsiteX32" fmla="*/ 193892 w 249098"/>
              <a:gd name="connsiteY32" fmla="*/ 202959 h 255765"/>
              <a:gd name="connsiteX33" fmla="*/ 193892 w 249098"/>
              <a:gd name="connsiteY33" fmla="*/ 120815 h 255765"/>
              <a:gd name="connsiteX34" fmla="*/ 241365 w 249098"/>
              <a:gd name="connsiteY34" fmla="*/ 120282 h 255765"/>
              <a:gd name="connsiteX35" fmla="*/ 245898 w 249098"/>
              <a:gd name="connsiteY35" fmla="*/ 119215 h 255765"/>
              <a:gd name="connsiteX36" fmla="*/ 249098 w 249098"/>
              <a:gd name="connsiteY36" fmla="*/ 110681 h 255765"/>
              <a:gd name="connsiteX37" fmla="*/ 245632 w 249098"/>
              <a:gd name="connsiteY37" fmla="*/ 106680 h 255765"/>
              <a:gd name="connsiteX38" fmla="*/ 222162 w 249098"/>
              <a:gd name="connsiteY38" fmla="*/ 105346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9098" h="255765">
                <a:moveTo>
                  <a:pt x="114415" y="135484"/>
                </a:moveTo>
                <a:lnTo>
                  <a:pt x="79744" y="99213"/>
                </a:lnTo>
                <a:cubicBezTo>
                  <a:pt x="87745" y="84544"/>
                  <a:pt x="93611" y="69609"/>
                  <a:pt x="96813" y="55207"/>
                </a:cubicBezTo>
                <a:cubicBezTo>
                  <a:pt x="97079" y="53873"/>
                  <a:pt x="97346" y="51473"/>
                  <a:pt x="97346" y="49873"/>
                </a:cubicBezTo>
                <a:cubicBezTo>
                  <a:pt x="97346" y="47740"/>
                  <a:pt x="96546" y="45872"/>
                  <a:pt x="94679" y="44806"/>
                </a:cubicBezTo>
                <a:cubicBezTo>
                  <a:pt x="89612" y="41339"/>
                  <a:pt x="75743" y="36005"/>
                  <a:pt x="66675" y="34137"/>
                </a:cubicBezTo>
                <a:cubicBezTo>
                  <a:pt x="65342" y="33872"/>
                  <a:pt x="64542" y="34137"/>
                  <a:pt x="63742" y="34938"/>
                </a:cubicBezTo>
                <a:lnTo>
                  <a:pt x="61075" y="40005"/>
                </a:lnTo>
                <a:cubicBezTo>
                  <a:pt x="68008" y="44006"/>
                  <a:pt x="74943" y="50140"/>
                  <a:pt x="77343" y="54940"/>
                </a:cubicBezTo>
                <a:cubicBezTo>
                  <a:pt x="68276" y="93612"/>
                  <a:pt x="39472" y="140284"/>
                  <a:pt x="1067" y="176823"/>
                </a:cubicBezTo>
                <a:cubicBezTo>
                  <a:pt x="0" y="178156"/>
                  <a:pt x="0" y="178689"/>
                  <a:pt x="533" y="179222"/>
                </a:cubicBezTo>
                <a:lnTo>
                  <a:pt x="3201" y="181622"/>
                </a:lnTo>
                <a:cubicBezTo>
                  <a:pt x="4001" y="182156"/>
                  <a:pt x="5068" y="182156"/>
                  <a:pt x="5868" y="181622"/>
                </a:cubicBezTo>
                <a:cubicBezTo>
                  <a:pt x="34404" y="160287"/>
                  <a:pt x="57341" y="135484"/>
                  <a:pt x="73609" y="109881"/>
                </a:cubicBezTo>
                <a:lnTo>
                  <a:pt x="126684" y="169088"/>
                </a:lnTo>
                <a:cubicBezTo>
                  <a:pt x="128550" y="171221"/>
                  <a:pt x="130950" y="173889"/>
                  <a:pt x="132550" y="174155"/>
                </a:cubicBezTo>
                <a:cubicBezTo>
                  <a:pt x="135217" y="175222"/>
                  <a:pt x="139485" y="173889"/>
                  <a:pt x="141084" y="170955"/>
                </a:cubicBezTo>
                <a:cubicBezTo>
                  <a:pt x="141618" y="169088"/>
                  <a:pt x="141353" y="166688"/>
                  <a:pt x="139751" y="163220"/>
                </a:cubicBezTo>
                <a:cubicBezTo>
                  <a:pt x="137351" y="157886"/>
                  <a:pt x="131750" y="148552"/>
                  <a:pt x="127217" y="142151"/>
                </a:cubicBezTo>
                <a:moveTo>
                  <a:pt x="213627" y="110148"/>
                </a:moveTo>
                <a:lnTo>
                  <a:pt x="193892" y="110947"/>
                </a:lnTo>
                <a:lnTo>
                  <a:pt x="193892" y="25070"/>
                </a:lnTo>
                <a:lnTo>
                  <a:pt x="194425" y="11468"/>
                </a:lnTo>
                <a:cubicBezTo>
                  <a:pt x="194425" y="9068"/>
                  <a:pt x="193624" y="7201"/>
                  <a:pt x="191491" y="6400"/>
                </a:cubicBezTo>
                <a:cubicBezTo>
                  <a:pt x="184290" y="3734"/>
                  <a:pt x="168289" y="267"/>
                  <a:pt x="159221" y="0"/>
                </a:cubicBezTo>
                <a:cubicBezTo>
                  <a:pt x="157353" y="0"/>
                  <a:pt x="156553" y="267"/>
                  <a:pt x="156287" y="1334"/>
                </a:cubicBezTo>
                <a:lnTo>
                  <a:pt x="154687" y="6934"/>
                </a:lnTo>
                <a:cubicBezTo>
                  <a:pt x="164021" y="10135"/>
                  <a:pt x="172555" y="14669"/>
                  <a:pt x="177623" y="20269"/>
                </a:cubicBezTo>
                <a:lnTo>
                  <a:pt x="177623" y="209093"/>
                </a:lnTo>
                <a:cubicBezTo>
                  <a:pt x="177623" y="220561"/>
                  <a:pt x="177890" y="244297"/>
                  <a:pt x="178690" y="255765"/>
                </a:cubicBezTo>
                <a:lnTo>
                  <a:pt x="188291" y="255765"/>
                </a:lnTo>
                <a:cubicBezTo>
                  <a:pt x="191759" y="241097"/>
                  <a:pt x="193892" y="217894"/>
                  <a:pt x="193892" y="202959"/>
                </a:cubicBezTo>
                <a:lnTo>
                  <a:pt x="193892" y="120815"/>
                </a:lnTo>
                <a:lnTo>
                  <a:pt x="241365" y="120282"/>
                </a:lnTo>
                <a:cubicBezTo>
                  <a:pt x="242698" y="120282"/>
                  <a:pt x="244565" y="120015"/>
                  <a:pt x="245898" y="119215"/>
                </a:cubicBezTo>
                <a:cubicBezTo>
                  <a:pt x="247498" y="118148"/>
                  <a:pt x="249098" y="115215"/>
                  <a:pt x="249098" y="110681"/>
                </a:cubicBezTo>
                <a:cubicBezTo>
                  <a:pt x="249098" y="108814"/>
                  <a:pt x="247498" y="107214"/>
                  <a:pt x="245632" y="106680"/>
                </a:cubicBezTo>
                <a:cubicBezTo>
                  <a:pt x="240565" y="105613"/>
                  <a:pt x="229896" y="105080"/>
                  <a:pt x="222162" y="105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6" name="Freeform 316"/>
          <p:cNvSpPr/>
          <p:nvPr/>
        </p:nvSpPr>
        <p:spPr>
          <a:xfrm>
            <a:off x="15427992" y="9202878"/>
            <a:ext cx="241095" cy="254698"/>
          </a:xfrm>
          <a:custGeom>
            <a:avLst/>
            <a:gdLst>
              <a:gd name="connsiteX0" fmla="*/ 205625 w 241095"/>
              <a:gd name="connsiteY0" fmla="*/ 89078 h 254698"/>
              <a:gd name="connsiteX1" fmla="*/ 185889 w 241095"/>
              <a:gd name="connsiteY1" fmla="*/ 89878 h 254698"/>
              <a:gd name="connsiteX2" fmla="*/ 185889 w 241095"/>
              <a:gd name="connsiteY2" fmla="*/ 25070 h 254698"/>
              <a:gd name="connsiteX3" fmla="*/ 186423 w 241095"/>
              <a:gd name="connsiteY3" fmla="*/ 11468 h 254698"/>
              <a:gd name="connsiteX4" fmla="*/ 183488 w 241095"/>
              <a:gd name="connsiteY4" fmla="*/ 6400 h 254698"/>
              <a:gd name="connsiteX5" fmla="*/ 151219 w 241095"/>
              <a:gd name="connsiteY5" fmla="*/ 0 h 254698"/>
              <a:gd name="connsiteX6" fmla="*/ 148551 w 241095"/>
              <a:gd name="connsiteY6" fmla="*/ 1334 h 254698"/>
              <a:gd name="connsiteX7" fmla="*/ 146684 w 241095"/>
              <a:gd name="connsiteY7" fmla="*/ 7201 h 254698"/>
              <a:gd name="connsiteX8" fmla="*/ 169621 w 241095"/>
              <a:gd name="connsiteY8" fmla="*/ 20269 h 254698"/>
              <a:gd name="connsiteX9" fmla="*/ 169621 w 241095"/>
              <a:gd name="connsiteY9" fmla="*/ 120015 h 254698"/>
              <a:gd name="connsiteX10" fmla="*/ 170687 w 241095"/>
              <a:gd name="connsiteY10" fmla="*/ 163220 h 254698"/>
              <a:gd name="connsiteX11" fmla="*/ 180555 w 241095"/>
              <a:gd name="connsiteY11" fmla="*/ 163220 h 254698"/>
              <a:gd name="connsiteX12" fmla="*/ 185889 w 241095"/>
              <a:gd name="connsiteY12" fmla="*/ 114147 h 254698"/>
              <a:gd name="connsiteX13" fmla="*/ 185889 w 241095"/>
              <a:gd name="connsiteY13" fmla="*/ 99746 h 254698"/>
              <a:gd name="connsiteX14" fmla="*/ 233362 w 241095"/>
              <a:gd name="connsiteY14" fmla="*/ 99213 h 254698"/>
              <a:gd name="connsiteX15" fmla="*/ 237896 w 241095"/>
              <a:gd name="connsiteY15" fmla="*/ 98146 h 254698"/>
              <a:gd name="connsiteX16" fmla="*/ 241095 w 241095"/>
              <a:gd name="connsiteY16" fmla="*/ 89612 h 254698"/>
              <a:gd name="connsiteX17" fmla="*/ 237629 w 241095"/>
              <a:gd name="connsiteY17" fmla="*/ 85611 h 254698"/>
              <a:gd name="connsiteX18" fmla="*/ 214159 w 241095"/>
              <a:gd name="connsiteY18" fmla="*/ 84278 h 254698"/>
              <a:gd name="connsiteX20" fmla="*/ 128549 w 241095"/>
              <a:gd name="connsiteY20" fmla="*/ 159487 h 254698"/>
              <a:gd name="connsiteX21" fmla="*/ 72541 w 241095"/>
              <a:gd name="connsiteY21" fmla="*/ 206160 h 254698"/>
              <a:gd name="connsiteX22" fmla="*/ 128549 w 241095"/>
              <a:gd name="connsiteY22" fmla="*/ 254698 h 254698"/>
              <a:gd name="connsiteX23" fmla="*/ 184556 w 241095"/>
              <a:gd name="connsiteY23" fmla="*/ 206160 h 254698"/>
              <a:gd name="connsiteX24" fmla="*/ 128549 w 241095"/>
              <a:gd name="connsiteY24" fmla="*/ 159487 h 254698"/>
              <a:gd name="connsiteX26" fmla="*/ 128549 w 241095"/>
              <a:gd name="connsiteY26" fmla="*/ 241097 h 254698"/>
              <a:gd name="connsiteX27" fmla="*/ 90143 w 241095"/>
              <a:gd name="connsiteY27" fmla="*/ 206160 h 254698"/>
              <a:gd name="connsiteX28" fmla="*/ 128549 w 241095"/>
              <a:gd name="connsiteY28" fmla="*/ 170955 h 254698"/>
              <a:gd name="connsiteX29" fmla="*/ 166688 w 241095"/>
              <a:gd name="connsiteY29" fmla="*/ 206160 h 254698"/>
              <a:gd name="connsiteX30" fmla="*/ 128549 w 241095"/>
              <a:gd name="connsiteY30" fmla="*/ 241097 h 254698"/>
              <a:gd name="connsiteX32" fmla="*/ 121081 w 241095"/>
              <a:gd name="connsiteY32" fmla="*/ 122415 h 254698"/>
              <a:gd name="connsiteX33" fmla="*/ 123481 w 241095"/>
              <a:gd name="connsiteY33" fmla="*/ 98946 h 254698"/>
              <a:gd name="connsiteX34" fmla="*/ 124281 w 241095"/>
              <a:gd name="connsiteY34" fmla="*/ 36805 h 254698"/>
              <a:gd name="connsiteX35" fmla="*/ 124814 w 241095"/>
              <a:gd name="connsiteY35" fmla="*/ 26937 h 254698"/>
              <a:gd name="connsiteX36" fmla="*/ 122414 w 241095"/>
              <a:gd name="connsiteY36" fmla="*/ 22937 h 254698"/>
              <a:gd name="connsiteX37" fmla="*/ 96011 w 241095"/>
              <a:gd name="connsiteY37" fmla="*/ 17335 h 254698"/>
              <a:gd name="connsiteX38" fmla="*/ 93343 w 241095"/>
              <a:gd name="connsiteY38" fmla="*/ 18669 h 254698"/>
              <a:gd name="connsiteX39" fmla="*/ 91477 w 241095"/>
              <a:gd name="connsiteY39" fmla="*/ 24270 h 254698"/>
              <a:gd name="connsiteX40" fmla="*/ 107479 w 241095"/>
              <a:gd name="connsiteY40" fmla="*/ 34672 h 254698"/>
              <a:gd name="connsiteX41" fmla="*/ 107479 w 241095"/>
              <a:gd name="connsiteY41" fmla="*/ 68542 h 254698"/>
              <a:gd name="connsiteX42" fmla="*/ 34137 w 241095"/>
              <a:gd name="connsiteY42" fmla="*/ 69609 h 254698"/>
              <a:gd name="connsiteX43" fmla="*/ 34137 w 241095"/>
              <a:gd name="connsiteY43" fmla="*/ 48806 h 254698"/>
              <a:gd name="connsiteX44" fmla="*/ 34403 w 241095"/>
              <a:gd name="connsiteY44" fmla="*/ 37871 h 254698"/>
              <a:gd name="connsiteX45" fmla="*/ 32003 w 241095"/>
              <a:gd name="connsiteY45" fmla="*/ 34137 h 254698"/>
              <a:gd name="connsiteX46" fmla="*/ 4533 w 241095"/>
              <a:gd name="connsiteY46" fmla="*/ 30937 h 254698"/>
              <a:gd name="connsiteX47" fmla="*/ 1865 w 241095"/>
              <a:gd name="connsiteY47" fmla="*/ 32003 h 254698"/>
              <a:gd name="connsiteX48" fmla="*/ 0 w 241095"/>
              <a:gd name="connsiteY48" fmla="*/ 38138 h 254698"/>
              <a:gd name="connsiteX49" fmla="*/ 17069 w 241095"/>
              <a:gd name="connsiteY49" fmla="*/ 46139 h 254698"/>
              <a:gd name="connsiteX50" fmla="*/ 18669 w 241095"/>
              <a:gd name="connsiteY50" fmla="*/ 129616 h 254698"/>
              <a:gd name="connsiteX51" fmla="*/ 20535 w 241095"/>
              <a:gd name="connsiteY51" fmla="*/ 144552 h 254698"/>
              <a:gd name="connsiteX52" fmla="*/ 29603 w 241095"/>
              <a:gd name="connsiteY52" fmla="*/ 144552 h 254698"/>
              <a:gd name="connsiteX53" fmla="*/ 33338 w 241095"/>
              <a:gd name="connsiteY53" fmla="*/ 133617 h 254698"/>
              <a:gd name="connsiteX54" fmla="*/ 126149 w 241095"/>
              <a:gd name="connsiteY54" fmla="*/ 132550 h 254698"/>
              <a:gd name="connsiteX55" fmla="*/ 128282 w 241095"/>
              <a:gd name="connsiteY55" fmla="*/ 126150 h 254698"/>
              <a:gd name="connsiteX56" fmla="*/ 126414 w 241095"/>
              <a:gd name="connsiteY56" fmla="*/ 124016 h 254698"/>
              <a:gd name="connsiteX58" fmla="*/ 107479 w 241095"/>
              <a:gd name="connsiteY58" fmla="*/ 78677 h 254698"/>
              <a:gd name="connsiteX59" fmla="*/ 107479 w 241095"/>
              <a:gd name="connsiteY59" fmla="*/ 122415 h 254698"/>
              <a:gd name="connsiteX60" fmla="*/ 33871 w 241095"/>
              <a:gd name="connsiteY60" fmla="*/ 123216 h 254698"/>
              <a:gd name="connsiteX61" fmla="*/ 34137 w 241095"/>
              <a:gd name="connsiteY61" fmla="*/ 79743 h 2546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41095" h="254698">
                <a:moveTo>
                  <a:pt x="205625" y="89078"/>
                </a:moveTo>
                <a:lnTo>
                  <a:pt x="185889" y="89878"/>
                </a:lnTo>
                <a:lnTo>
                  <a:pt x="185889" y="25070"/>
                </a:lnTo>
                <a:lnTo>
                  <a:pt x="186423" y="11468"/>
                </a:lnTo>
                <a:cubicBezTo>
                  <a:pt x="186423" y="9068"/>
                  <a:pt x="185621" y="7201"/>
                  <a:pt x="183488" y="6400"/>
                </a:cubicBezTo>
                <a:cubicBezTo>
                  <a:pt x="176287" y="3734"/>
                  <a:pt x="160286" y="267"/>
                  <a:pt x="151219" y="0"/>
                </a:cubicBezTo>
                <a:cubicBezTo>
                  <a:pt x="149351" y="0"/>
                  <a:pt x="148819" y="267"/>
                  <a:pt x="148551" y="1334"/>
                </a:cubicBezTo>
                <a:lnTo>
                  <a:pt x="146684" y="7201"/>
                </a:lnTo>
                <a:cubicBezTo>
                  <a:pt x="156285" y="10135"/>
                  <a:pt x="164553" y="14669"/>
                  <a:pt x="169621" y="20269"/>
                </a:cubicBezTo>
                <a:lnTo>
                  <a:pt x="169621" y="120015"/>
                </a:lnTo>
                <a:cubicBezTo>
                  <a:pt x="169621" y="131750"/>
                  <a:pt x="169621" y="152553"/>
                  <a:pt x="170687" y="163220"/>
                </a:cubicBezTo>
                <a:lnTo>
                  <a:pt x="180555" y="163220"/>
                </a:lnTo>
                <a:cubicBezTo>
                  <a:pt x="183756" y="150685"/>
                  <a:pt x="185889" y="131750"/>
                  <a:pt x="185889" y="114147"/>
                </a:cubicBezTo>
                <a:lnTo>
                  <a:pt x="185889" y="99746"/>
                </a:lnTo>
                <a:lnTo>
                  <a:pt x="233362" y="99213"/>
                </a:lnTo>
                <a:cubicBezTo>
                  <a:pt x="234696" y="99213"/>
                  <a:pt x="236562" y="98946"/>
                  <a:pt x="237896" y="98146"/>
                </a:cubicBezTo>
                <a:cubicBezTo>
                  <a:pt x="239495" y="97079"/>
                  <a:pt x="241095" y="94145"/>
                  <a:pt x="241095" y="89612"/>
                </a:cubicBezTo>
                <a:cubicBezTo>
                  <a:pt x="241095" y="87744"/>
                  <a:pt x="239495" y="86144"/>
                  <a:pt x="237629" y="85611"/>
                </a:cubicBezTo>
                <a:cubicBezTo>
                  <a:pt x="232563" y="84544"/>
                  <a:pt x="221893" y="84010"/>
                  <a:pt x="214159" y="84278"/>
                </a:cubicBezTo>
                <a:moveTo>
                  <a:pt x="128549" y="159487"/>
                </a:moveTo>
                <a:cubicBezTo>
                  <a:pt x="95745" y="159487"/>
                  <a:pt x="72541" y="178689"/>
                  <a:pt x="72541" y="206160"/>
                </a:cubicBezTo>
                <a:cubicBezTo>
                  <a:pt x="72541" y="234429"/>
                  <a:pt x="95745" y="254698"/>
                  <a:pt x="128549" y="254698"/>
                </a:cubicBezTo>
                <a:cubicBezTo>
                  <a:pt x="161351" y="254698"/>
                  <a:pt x="184556" y="234429"/>
                  <a:pt x="184556" y="206160"/>
                </a:cubicBezTo>
                <a:cubicBezTo>
                  <a:pt x="184556" y="178689"/>
                  <a:pt x="161351" y="159487"/>
                  <a:pt x="128549" y="159487"/>
                </a:cubicBezTo>
                <a:moveTo>
                  <a:pt x="128549" y="241097"/>
                </a:moveTo>
                <a:cubicBezTo>
                  <a:pt x="106412" y="241097"/>
                  <a:pt x="90143" y="227762"/>
                  <a:pt x="90143" y="206160"/>
                </a:cubicBezTo>
                <a:cubicBezTo>
                  <a:pt x="90143" y="184557"/>
                  <a:pt x="106412" y="170955"/>
                  <a:pt x="128549" y="170955"/>
                </a:cubicBezTo>
                <a:cubicBezTo>
                  <a:pt x="150684" y="170955"/>
                  <a:pt x="166688" y="184557"/>
                  <a:pt x="166688" y="206160"/>
                </a:cubicBezTo>
                <a:cubicBezTo>
                  <a:pt x="166688" y="227762"/>
                  <a:pt x="150684" y="241097"/>
                  <a:pt x="128549" y="241097"/>
                </a:cubicBezTo>
                <a:moveTo>
                  <a:pt x="121081" y="122415"/>
                </a:moveTo>
                <a:cubicBezTo>
                  <a:pt x="122414" y="116015"/>
                  <a:pt x="123481" y="106413"/>
                  <a:pt x="123481" y="98946"/>
                </a:cubicBezTo>
                <a:lnTo>
                  <a:pt x="124281" y="36805"/>
                </a:lnTo>
                <a:lnTo>
                  <a:pt x="124814" y="26937"/>
                </a:lnTo>
                <a:cubicBezTo>
                  <a:pt x="124814" y="25070"/>
                  <a:pt x="124281" y="23737"/>
                  <a:pt x="122414" y="22937"/>
                </a:cubicBezTo>
                <a:cubicBezTo>
                  <a:pt x="116013" y="20536"/>
                  <a:pt x="104012" y="17869"/>
                  <a:pt x="96011" y="17335"/>
                </a:cubicBezTo>
                <a:cubicBezTo>
                  <a:pt x="94411" y="17335"/>
                  <a:pt x="93611" y="17869"/>
                  <a:pt x="93343" y="18669"/>
                </a:cubicBezTo>
                <a:lnTo>
                  <a:pt x="91477" y="24270"/>
                </a:lnTo>
                <a:cubicBezTo>
                  <a:pt x="98144" y="26937"/>
                  <a:pt x="104279" y="30671"/>
                  <a:pt x="107479" y="34672"/>
                </a:cubicBezTo>
                <a:lnTo>
                  <a:pt x="107479" y="68542"/>
                </a:lnTo>
                <a:lnTo>
                  <a:pt x="34137" y="69609"/>
                </a:lnTo>
                <a:lnTo>
                  <a:pt x="34137" y="48806"/>
                </a:lnTo>
                <a:lnTo>
                  <a:pt x="34403" y="37871"/>
                </a:lnTo>
                <a:cubicBezTo>
                  <a:pt x="34403" y="36005"/>
                  <a:pt x="33871" y="34672"/>
                  <a:pt x="32003" y="34137"/>
                </a:cubicBezTo>
                <a:cubicBezTo>
                  <a:pt x="25335" y="32271"/>
                  <a:pt x="12533" y="30937"/>
                  <a:pt x="4533" y="30937"/>
                </a:cubicBezTo>
                <a:cubicBezTo>
                  <a:pt x="2933" y="30937"/>
                  <a:pt x="2133" y="31471"/>
                  <a:pt x="1865" y="32003"/>
                </a:cubicBezTo>
                <a:lnTo>
                  <a:pt x="0" y="38138"/>
                </a:lnTo>
                <a:cubicBezTo>
                  <a:pt x="6933" y="39738"/>
                  <a:pt x="13334" y="42673"/>
                  <a:pt x="17069" y="46139"/>
                </a:cubicBezTo>
                <a:lnTo>
                  <a:pt x="18669" y="129616"/>
                </a:lnTo>
                <a:cubicBezTo>
                  <a:pt x="18669" y="134150"/>
                  <a:pt x="19202" y="140551"/>
                  <a:pt x="20535" y="144552"/>
                </a:cubicBezTo>
                <a:lnTo>
                  <a:pt x="29603" y="144552"/>
                </a:lnTo>
                <a:cubicBezTo>
                  <a:pt x="31203" y="142151"/>
                  <a:pt x="32803" y="138684"/>
                  <a:pt x="33338" y="133617"/>
                </a:cubicBezTo>
                <a:cubicBezTo>
                  <a:pt x="52271" y="133350"/>
                  <a:pt x="107212" y="132817"/>
                  <a:pt x="126149" y="132550"/>
                </a:cubicBezTo>
                <a:cubicBezTo>
                  <a:pt x="127214" y="131483"/>
                  <a:pt x="128282" y="128816"/>
                  <a:pt x="128282" y="126150"/>
                </a:cubicBezTo>
                <a:cubicBezTo>
                  <a:pt x="128282" y="124816"/>
                  <a:pt x="127482" y="124282"/>
                  <a:pt x="126414" y="124016"/>
                </a:cubicBezTo>
                <a:moveTo>
                  <a:pt x="107479" y="78677"/>
                </a:moveTo>
                <a:lnTo>
                  <a:pt x="107479" y="122415"/>
                </a:lnTo>
                <a:lnTo>
                  <a:pt x="33871" y="123216"/>
                </a:lnTo>
                <a:lnTo>
                  <a:pt x="34137" y="7974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7" name="Freeform 317"/>
          <p:cNvSpPr/>
          <p:nvPr/>
        </p:nvSpPr>
        <p:spPr>
          <a:xfrm>
            <a:off x="15681356" y="9202878"/>
            <a:ext cx="197625" cy="258700"/>
          </a:xfrm>
          <a:custGeom>
            <a:avLst/>
            <a:gdLst>
              <a:gd name="connsiteX0" fmla="*/ 177355 w 197625"/>
              <a:gd name="connsiteY0" fmla="*/ 165888 h 258700"/>
              <a:gd name="connsiteX1" fmla="*/ 68008 w 197625"/>
              <a:gd name="connsiteY1" fmla="*/ 168288 h 258700"/>
              <a:gd name="connsiteX2" fmla="*/ 42938 w 197625"/>
              <a:gd name="connsiteY2" fmla="*/ 165888 h 258700"/>
              <a:gd name="connsiteX3" fmla="*/ 41337 w 197625"/>
              <a:gd name="connsiteY3" fmla="*/ 169088 h 258700"/>
              <a:gd name="connsiteX4" fmla="*/ 42137 w 197625"/>
              <a:gd name="connsiteY4" fmla="*/ 171488 h 258700"/>
              <a:gd name="connsiteX5" fmla="*/ 64542 w 197625"/>
              <a:gd name="connsiteY5" fmla="*/ 182956 h 258700"/>
              <a:gd name="connsiteX6" fmla="*/ 87477 w 197625"/>
              <a:gd name="connsiteY6" fmla="*/ 178689 h 258700"/>
              <a:gd name="connsiteX7" fmla="*/ 177355 w 197625"/>
              <a:gd name="connsiteY7" fmla="*/ 177356 h 258700"/>
              <a:gd name="connsiteX8" fmla="*/ 177355 w 197625"/>
              <a:gd name="connsiteY8" fmla="*/ 224028 h 258700"/>
              <a:gd name="connsiteX9" fmla="*/ 178688 w 197625"/>
              <a:gd name="connsiteY9" fmla="*/ 258700 h 258700"/>
              <a:gd name="connsiteX10" fmla="*/ 188823 w 197625"/>
              <a:gd name="connsiteY10" fmla="*/ 258700 h 258700"/>
              <a:gd name="connsiteX11" fmla="*/ 193357 w 197625"/>
              <a:gd name="connsiteY11" fmla="*/ 219761 h 258700"/>
              <a:gd name="connsiteX12" fmla="*/ 194157 w 197625"/>
              <a:gd name="connsiteY12" fmla="*/ 178956 h 258700"/>
              <a:gd name="connsiteX13" fmla="*/ 197092 w 197625"/>
              <a:gd name="connsiteY13" fmla="*/ 171488 h 258700"/>
              <a:gd name="connsiteX14" fmla="*/ 196824 w 197625"/>
              <a:gd name="connsiteY14" fmla="*/ 168554 h 258700"/>
              <a:gd name="connsiteX15" fmla="*/ 187756 w 197625"/>
              <a:gd name="connsiteY15" fmla="*/ 162687 h 258700"/>
              <a:gd name="connsiteX16" fmla="*/ 183756 w 197625"/>
              <a:gd name="connsiteY16" fmla="*/ 162687 h 258700"/>
              <a:gd name="connsiteX18" fmla="*/ 131482 w 197625"/>
              <a:gd name="connsiteY18" fmla="*/ 136817 h 258700"/>
              <a:gd name="connsiteX19" fmla="*/ 137350 w 197625"/>
              <a:gd name="connsiteY19" fmla="*/ 140818 h 258700"/>
              <a:gd name="connsiteX20" fmla="*/ 145351 w 197625"/>
              <a:gd name="connsiteY20" fmla="*/ 136817 h 258700"/>
              <a:gd name="connsiteX21" fmla="*/ 143218 w 197625"/>
              <a:gd name="connsiteY21" fmla="*/ 129883 h 258700"/>
              <a:gd name="connsiteX22" fmla="*/ 129617 w 197625"/>
              <a:gd name="connsiteY22" fmla="*/ 111747 h 258700"/>
              <a:gd name="connsiteX23" fmla="*/ 118681 w 197625"/>
              <a:gd name="connsiteY23" fmla="*/ 108014 h 258700"/>
              <a:gd name="connsiteX24" fmla="*/ 80011 w 197625"/>
              <a:gd name="connsiteY24" fmla="*/ 76810 h 258700"/>
              <a:gd name="connsiteX25" fmla="*/ 96011 w 197625"/>
              <a:gd name="connsiteY25" fmla="*/ 41339 h 258700"/>
              <a:gd name="connsiteX26" fmla="*/ 96544 w 197625"/>
              <a:gd name="connsiteY26" fmla="*/ 36005 h 258700"/>
              <a:gd name="connsiteX27" fmla="*/ 93611 w 197625"/>
              <a:gd name="connsiteY27" fmla="*/ 31204 h 258700"/>
              <a:gd name="connsiteX28" fmla="*/ 66942 w 197625"/>
              <a:gd name="connsiteY28" fmla="*/ 20536 h 258700"/>
              <a:gd name="connsiteX29" fmla="*/ 64007 w 197625"/>
              <a:gd name="connsiteY29" fmla="*/ 21336 h 258700"/>
              <a:gd name="connsiteX30" fmla="*/ 61340 w 197625"/>
              <a:gd name="connsiteY30" fmla="*/ 26404 h 258700"/>
              <a:gd name="connsiteX31" fmla="*/ 76543 w 197625"/>
              <a:gd name="connsiteY31" fmla="*/ 41339 h 258700"/>
              <a:gd name="connsiteX32" fmla="*/ 1067 w 197625"/>
              <a:gd name="connsiteY32" fmla="*/ 147752 h 258700"/>
              <a:gd name="connsiteX33" fmla="*/ 533 w 197625"/>
              <a:gd name="connsiteY33" fmla="*/ 150153 h 258700"/>
              <a:gd name="connsiteX34" fmla="*/ 2933 w 197625"/>
              <a:gd name="connsiteY34" fmla="*/ 152553 h 258700"/>
              <a:gd name="connsiteX35" fmla="*/ 5600 w 197625"/>
              <a:gd name="connsiteY35" fmla="*/ 152286 h 258700"/>
              <a:gd name="connsiteX36" fmla="*/ 74143 w 197625"/>
              <a:gd name="connsiteY36" fmla="*/ 86144 h 258700"/>
              <a:gd name="connsiteX38" fmla="*/ 178955 w 197625"/>
              <a:gd name="connsiteY38" fmla="*/ 118148 h 258700"/>
              <a:gd name="connsiteX39" fmla="*/ 180023 w 197625"/>
              <a:gd name="connsiteY39" fmla="*/ 154686 h 258700"/>
              <a:gd name="connsiteX40" fmla="*/ 189623 w 197625"/>
              <a:gd name="connsiteY40" fmla="*/ 154686 h 258700"/>
              <a:gd name="connsiteX41" fmla="*/ 195224 w 197625"/>
              <a:gd name="connsiteY41" fmla="*/ 112547 h 258700"/>
              <a:gd name="connsiteX42" fmla="*/ 195224 w 197625"/>
              <a:gd name="connsiteY42" fmla="*/ 25070 h 258700"/>
              <a:gd name="connsiteX43" fmla="*/ 195757 w 197625"/>
              <a:gd name="connsiteY43" fmla="*/ 11468 h 258700"/>
              <a:gd name="connsiteX44" fmla="*/ 192824 w 197625"/>
              <a:gd name="connsiteY44" fmla="*/ 6400 h 258700"/>
              <a:gd name="connsiteX45" fmla="*/ 160553 w 197625"/>
              <a:gd name="connsiteY45" fmla="*/ 0 h 258700"/>
              <a:gd name="connsiteX46" fmla="*/ 157886 w 197625"/>
              <a:gd name="connsiteY46" fmla="*/ 1334 h 258700"/>
              <a:gd name="connsiteX47" fmla="*/ 156018 w 197625"/>
              <a:gd name="connsiteY47" fmla="*/ 7201 h 258700"/>
              <a:gd name="connsiteX48" fmla="*/ 178955 w 197625"/>
              <a:gd name="connsiteY48" fmla="*/ 20269 h 2587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197625" h="258700">
                <a:moveTo>
                  <a:pt x="177355" y="165888"/>
                </a:moveTo>
                <a:cubicBezTo>
                  <a:pt x="160286" y="166954"/>
                  <a:pt x="80811" y="168288"/>
                  <a:pt x="68008" y="168288"/>
                </a:cubicBezTo>
                <a:cubicBezTo>
                  <a:pt x="61074" y="168288"/>
                  <a:pt x="50673" y="167487"/>
                  <a:pt x="42938" y="165888"/>
                </a:cubicBezTo>
                <a:lnTo>
                  <a:pt x="41337" y="169088"/>
                </a:lnTo>
                <a:cubicBezTo>
                  <a:pt x="41072" y="170155"/>
                  <a:pt x="41337" y="170955"/>
                  <a:pt x="42137" y="171488"/>
                </a:cubicBezTo>
                <a:cubicBezTo>
                  <a:pt x="48273" y="176023"/>
                  <a:pt x="56541" y="180290"/>
                  <a:pt x="64542" y="182956"/>
                </a:cubicBezTo>
                <a:cubicBezTo>
                  <a:pt x="70141" y="180822"/>
                  <a:pt x="81611" y="178956"/>
                  <a:pt x="87477" y="178689"/>
                </a:cubicBezTo>
                <a:cubicBezTo>
                  <a:pt x="99213" y="177889"/>
                  <a:pt x="157886" y="177089"/>
                  <a:pt x="177355" y="177356"/>
                </a:cubicBezTo>
                <a:lnTo>
                  <a:pt x="177355" y="224028"/>
                </a:lnTo>
                <a:cubicBezTo>
                  <a:pt x="177355" y="233629"/>
                  <a:pt x="177622" y="249365"/>
                  <a:pt x="178688" y="258700"/>
                </a:cubicBezTo>
                <a:lnTo>
                  <a:pt x="188823" y="258700"/>
                </a:lnTo>
                <a:cubicBezTo>
                  <a:pt x="191491" y="248297"/>
                  <a:pt x="193357" y="230962"/>
                  <a:pt x="193357" y="219761"/>
                </a:cubicBezTo>
                <a:lnTo>
                  <a:pt x="194157" y="178956"/>
                </a:lnTo>
                <a:lnTo>
                  <a:pt x="197092" y="171488"/>
                </a:lnTo>
                <a:cubicBezTo>
                  <a:pt x="197625" y="170421"/>
                  <a:pt x="197625" y="169355"/>
                  <a:pt x="196824" y="168554"/>
                </a:cubicBezTo>
                <a:cubicBezTo>
                  <a:pt x="194957" y="166954"/>
                  <a:pt x="190156" y="164021"/>
                  <a:pt x="187756" y="162687"/>
                </a:cubicBezTo>
                <a:cubicBezTo>
                  <a:pt x="186689" y="162154"/>
                  <a:pt x="185089" y="162154"/>
                  <a:pt x="183756" y="162687"/>
                </a:cubicBezTo>
                <a:moveTo>
                  <a:pt x="131482" y="136817"/>
                </a:moveTo>
                <a:cubicBezTo>
                  <a:pt x="133350" y="138418"/>
                  <a:pt x="136017" y="140551"/>
                  <a:pt x="137350" y="140818"/>
                </a:cubicBezTo>
                <a:cubicBezTo>
                  <a:pt x="140016" y="141351"/>
                  <a:pt x="144284" y="139750"/>
                  <a:pt x="145351" y="136817"/>
                </a:cubicBezTo>
                <a:cubicBezTo>
                  <a:pt x="145617" y="135217"/>
                  <a:pt x="145086" y="133083"/>
                  <a:pt x="143218" y="129883"/>
                </a:cubicBezTo>
                <a:cubicBezTo>
                  <a:pt x="140550" y="125082"/>
                  <a:pt x="134683" y="117348"/>
                  <a:pt x="129617" y="111747"/>
                </a:cubicBezTo>
                <a:lnTo>
                  <a:pt x="118681" y="108014"/>
                </a:lnTo>
                <a:lnTo>
                  <a:pt x="80011" y="76810"/>
                </a:lnTo>
                <a:cubicBezTo>
                  <a:pt x="87210" y="65075"/>
                  <a:pt x="92543" y="53074"/>
                  <a:pt x="96011" y="41339"/>
                </a:cubicBezTo>
                <a:cubicBezTo>
                  <a:pt x="96279" y="40005"/>
                  <a:pt x="96544" y="38138"/>
                  <a:pt x="96544" y="36005"/>
                </a:cubicBezTo>
                <a:cubicBezTo>
                  <a:pt x="96544" y="33872"/>
                  <a:pt x="95745" y="32538"/>
                  <a:pt x="93611" y="31204"/>
                </a:cubicBezTo>
                <a:cubicBezTo>
                  <a:pt x="88810" y="27737"/>
                  <a:pt x="75474" y="22403"/>
                  <a:pt x="66942" y="20536"/>
                </a:cubicBezTo>
                <a:cubicBezTo>
                  <a:pt x="65342" y="20269"/>
                  <a:pt x="64542" y="20536"/>
                  <a:pt x="64007" y="21336"/>
                </a:cubicBezTo>
                <a:lnTo>
                  <a:pt x="61340" y="26404"/>
                </a:lnTo>
                <a:cubicBezTo>
                  <a:pt x="67742" y="30137"/>
                  <a:pt x="74143" y="36271"/>
                  <a:pt x="76543" y="41339"/>
                </a:cubicBezTo>
                <a:cubicBezTo>
                  <a:pt x="66408" y="75743"/>
                  <a:pt x="38137" y="116281"/>
                  <a:pt x="1067" y="147752"/>
                </a:cubicBezTo>
                <a:cubicBezTo>
                  <a:pt x="267" y="148552"/>
                  <a:pt x="0" y="149352"/>
                  <a:pt x="533" y="150153"/>
                </a:cubicBezTo>
                <a:lnTo>
                  <a:pt x="2933" y="152553"/>
                </a:lnTo>
                <a:cubicBezTo>
                  <a:pt x="3733" y="153086"/>
                  <a:pt x="4533" y="153086"/>
                  <a:pt x="5600" y="152286"/>
                </a:cubicBezTo>
                <a:cubicBezTo>
                  <a:pt x="34404" y="133350"/>
                  <a:pt x="57606" y="110148"/>
                  <a:pt x="74143" y="86144"/>
                </a:cubicBezTo>
                <a:moveTo>
                  <a:pt x="178955" y="118148"/>
                </a:moveTo>
                <a:cubicBezTo>
                  <a:pt x="178955" y="128016"/>
                  <a:pt x="178955" y="145618"/>
                  <a:pt x="180023" y="154686"/>
                </a:cubicBezTo>
                <a:lnTo>
                  <a:pt x="189623" y="154686"/>
                </a:lnTo>
                <a:cubicBezTo>
                  <a:pt x="193357" y="144818"/>
                  <a:pt x="195224" y="128550"/>
                  <a:pt x="195224" y="112547"/>
                </a:cubicBezTo>
                <a:lnTo>
                  <a:pt x="195224" y="25070"/>
                </a:lnTo>
                <a:lnTo>
                  <a:pt x="195757" y="11468"/>
                </a:lnTo>
                <a:cubicBezTo>
                  <a:pt x="195757" y="9068"/>
                  <a:pt x="194957" y="7201"/>
                  <a:pt x="192824" y="6400"/>
                </a:cubicBezTo>
                <a:cubicBezTo>
                  <a:pt x="185356" y="3734"/>
                  <a:pt x="169621" y="267"/>
                  <a:pt x="160553" y="0"/>
                </a:cubicBezTo>
                <a:cubicBezTo>
                  <a:pt x="158686" y="0"/>
                  <a:pt x="158153" y="267"/>
                  <a:pt x="157886" y="1334"/>
                </a:cubicBezTo>
                <a:lnTo>
                  <a:pt x="156018" y="7201"/>
                </a:lnTo>
                <a:cubicBezTo>
                  <a:pt x="165354" y="10135"/>
                  <a:pt x="173887" y="14669"/>
                  <a:pt x="178955" y="202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8" name="Freeform 318"/>
          <p:cNvSpPr/>
          <p:nvPr/>
        </p:nvSpPr>
        <p:spPr>
          <a:xfrm>
            <a:off x="15982431" y="9202878"/>
            <a:ext cx="246697" cy="255765"/>
          </a:xfrm>
          <a:custGeom>
            <a:avLst/>
            <a:gdLst>
              <a:gd name="connsiteX0" fmla="*/ 37337 w 246697"/>
              <a:gd name="connsiteY0" fmla="*/ 31204 h 255765"/>
              <a:gd name="connsiteX1" fmla="*/ 37604 w 246697"/>
              <a:gd name="connsiteY1" fmla="*/ 33071 h 255765"/>
              <a:gd name="connsiteX2" fmla="*/ 54139 w 246697"/>
              <a:gd name="connsiteY2" fmla="*/ 46940 h 255765"/>
              <a:gd name="connsiteX3" fmla="*/ 58941 w 246697"/>
              <a:gd name="connsiteY3" fmla="*/ 48006 h 255765"/>
              <a:gd name="connsiteX4" fmla="*/ 103746 w 246697"/>
              <a:gd name="connsiteY4" fmla="*/ 46406 h 255765"/>
              <a:gd name="connsiteX5" fmla="*/ 107214 w 246697"/>
              <a:gd name="connsiteY5" fmla="*/ 44806 h 255765"/>
              <a:gd name="connsiteX6" fmla="*/ 108014 w 246697"/>
              <a:gd name="connsiteY6" fmla="*/ 36005 h 255765"/>
              <a:gd name="connsiteX7" fmla="*/ 104279 w 246697"/>
              <a:gd name="connsiteY7" fmla="*/ 33604 h 255765"/>
              <a:gd name="connsiteX8" fmla="*/ 38939 w 246697"/>
              <a:gd name="connsiteY8" fmla="*/ 28804 h 255765"/>
              <a:gd name="connsiteX10" fmla="*/ 123482 w 246697"/>
              <a:gd name="connsiteY10" fmla="*/ 156819 h 255765"/>
              <a:gd name="connsiteX11" fmla="*/ 93878 w 246697"/>
              <a:gd name="connsiteY11" fmla="*/ 132283 h 255765"/>
              <a:gd name="connsiteX12" fmla="*/ 128815 w 246697"/>
              <a:gd name="connsiteY12" fmla="*/ 82677 h 255765"/>
              <a:gd name="connsiteX13" fmla="*/ 133883 w 246697"/>
              <a:gd name="connsiteY13" fmla="*/ 75476 h 255765"/>
              <a:gd name="connsiteX14" fmla="*/ 133615 w 246697"/>
              <a:gd name="connsiteY14" fmla="*/ 72275 h 255765"/>
              <a:gd name="connsiteX15" fmla="*/ 122682 w 246697"/>
              <a:gd name="connsiteY15" fmla="*/ 67209 h 255765"/>
              <a:gd name="connsiteX16" fmla="*/ 118414 w 246697"/>
              <a:gd name="connsiteY16" fmla="*/ 67209 h 255765"/>
              <a:gd name="connsiteX17" fmla="*/ 110147 w 246697"/>
              <a:gd name="connsiteY17" fmla="*/ 71475 h 255765"/>
              <a:gd name="connsiteX18" fmla="*/ 31469 w 246697"/>
              <a:gd name="connsiteY18" fmla="*/ 73075 h 255765"/>
              <a:gd name="connsiteX19" fmla="*/ 8801 w 246697"/>
              <a:gd name="connsiteY19" fmla="*/ 71475 h 255765"/>
              <a:gd name="connsiteX20" fmla="*/ 7201 w 246697"/>
              <a:gd name="connsiteY20" fmla="*/ 74143 h 255765"/>
              <a:gd name="connsiteX21" fmla="*/ 8001 w 246697"/>
              <a:gd name="connsiteY21" fmla="*/ 76543 h 255765"/>
              <a:gd name="connsiteX22" fmla="*/ 28003 w 246697"/>
              <a:gd name="connsiteY22" fmla="*/ 87211 h 255765"/>
              <a:gd name="connsiteX23" fmla="*/ 48806 w 246697"/>
              <a:gd name="connsiteY23" fmla="*/ 83210 h 255765"/>
              <a:gd name="connsiteX24" fmla="*/ 108547 w 246697"/>
              <a:gd name="connsiteY24" fmla="*/ 81610 h 255765"/>
              <a:gd name="connsiteX25" fmla="*/ 800 w 246697"/>
              <a:gd name="connsiteY25" fmla="*/ 193357 h 255765"/>
              <a:gd name="connsiteX26" fmla="*/ 800 w 246697"/>
              <a:gd name="connsiteY26" fmla="*/ 195491 h 255765"/>
              <a:gd name="connsiteX27" fmla="*/ 3200 w 246697"/>
              <a:gd name="connsiteY27" fmla="*/ 197891 h 255765"/>
              <a:gd name="connsiteX28" fmla="*/ 5333 w 246697"/>
              <a:gd name="connsiteY28" fmla="*/ 197624 h 255765"/>
              <a:gd name="connsiteX29" fmla="*/ 86144 w 246697"/>
              <a:gd name="connsiteY29" fmla="*/ 140284 h 255765"/>
              <a:gd name="connsiteX30" fmla="*/ 136550 w 246697"/>
              <a:gd name="connsiteY30" fmla="*/ 186424 h 255765"/>
              <a:gd name="connsiteX31" fmla="*/ 142151 w 246697"/>
              <a:gd name="connsiteY31" fmla="*/ 190424 h 255765"/>
              <a:gd name="connsiteX32" fmla="*/ 149884 w 246697"/>
              <a:gd name="connsiteY32" fmla="*/ 186424 h 255765"/>
              <a:gd name="connsiteX33" fmla="*/ 148284 w 246697"/>
              <a:gd name="connsiteY33" fmla="*/ 179756 h 255765"/>
              <a:gd name="connsiteX34" fmla="*/ 135750 w 246697"/>
              <a:gd name="connsiteY34" fmla="*/ 160820 h 255765"/>
              <a:gd name="connsiteX36" fmla="*/ 211226 w 246697"/>
              <a:gd name="connsiteY36" fmla="*/ 115481 h 255765"/>
              <a:gd name="connsiteX37" fmla="*/ 191491 w 246697"/>
              <a:gd name="connsiteY37" fmla="*/ 116281 h 255765"/>
              <a:gd name="connsiteX38" fmla="*/ 191491 w 246697"/>
              <a:gd name="connsiteY38" fmla="*/ 25070 h 255765"/>
              <a:gd name="connsiteX39" fmla="*/ 192022 w 246697"/>
              <a:gd name="connsiteY39" fmla="*/ 11468 h 255765"/>
              <a:gd name="connsiteX40" fmla="*/ 189089 w 246697"/>
              <a:gd name="connsiteY40" fmla="*/ 6400 h 255765"/>
              <a:gd name="connsiteX41" fmla="*/ 156820 w 246697"/>
              <a:gd name="connsiteY41" fmla="*/ 0 h 255765"/>
              <a:gd name="connsiteX42" fmla="*/ 153885 w 246697"/>
              <a:gd name="connsiteY42" fmla="*/ 1334 h 255765"/>
              <a:gd name="connsiteX43" fmla="*/ 152284 w 246697"/>
              <a:gd name="connsiteY43" fmla="*/ 6934 h 255765"/>
              <a:gd name="connsiteX44" fmla="*/ 175222 w 246697"/>
              <a:gd name="connsiteY44" fmla="*/ 20269 h 255765"/>
              <a:gd name="connsiteX45" fmla="*/ 175222 w 246697"/>
              <a:gd name="connsiteY45" fmla="*/ 209093 h 255765"/>
              <a:gd name="connsiteX46" fmla="*/ 176288 w 246697"/>
              <a:gd name="connsiteY46" fmla="*/ 255765 h 255765"/>
              <a:gd name="connsiteX47" fmla="*/ 185889 w 246697"/>
              <a:gd name="connsiteY47" fmla="*/ 255765 h 255765"/>
              <a:gd name="connsiteX48" fmla="*/ 191491 w 246697"/>
              <a:gd name="connsiteY48" fmla="*/ 202959 h 255765"/>
              <a:gd name="connsiteX49" fmla="*/ 191491 w 246697"/>
              <a:gd name="connsiteY49" fmla="*/ 126150 h 255765"/>
              <a:gd name="connsiteX50" fmla="*/ 238964 w 246697"/>
              <a:gd name="connsiteY50" fmla="*/ 125616 h 255765"/>
              <a:gd name="connsiteX51" fmla="*/ 243497 w 246697"/>
              <a:gd name="connsiteY51" fmla="*/ 124549 h 255765"/>
              <a:gd name="connsiteX52" fmla="*/ 246697 w 246697"/>
              <a:gd name="connsiteY52" fmla="*/ 116015 h 255765"/>
              <a:gd name="connsiteX53" fmla="*/ 243230 w 246697"/>
              <a:gd name="connsiteY53" fmla="*/ 112014 h 255765"/>
              <a:gd name="connsiteX54" fmla="*/ 219760 w 246697"/>
              <a:gd name="connsiteY54" fmla="*/ 110681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6697" h="255765">
                <a:moveTo>
                  <a:pt x="37337" y="31204"/>
                </a:moveTo>
                <a:cubicBezTo>
                  <a:pt x="37071" y="31738"/>
                  <a:pt x="37071" y="32271"/>
                  <a:pt x="37604" y="33071"/>
                </a:cubicBezTo>
                <a:cubicBezTo>
                  <a:pt x="42139" y="38671"/>
                  <a:pt x="48806" y="44006"/>
                  <a:pt x="54139" y="46940"/>
                </a:cubicBezTo>
                <a:cubicBezTo>
                  <a:pt x="55739" y="47740"/>
                  <a:pt x="56539" y="48006"/>
                  <a:pt x="58941" y="48006"/>
                </a:cubicBezTo>
                <a:cubicBezTo>
                  <a:pt x="70408" y="46940"/>
                  <a:pt x="90145" y="46406"/>
                  <a:pt x="103746" y="46406"/>
                </a:cubicBezTo>
                <a:cubicBezTo>
                  <a:pt x="105079" y="46406"/>
                  <a:pt x="106414" y="46139"/>
                  <a:pt x="107214" y="44806"/>
                </a:cubicBezTo>
                <a:cubicBezTo>
                  <a:pt x="108279" y="42938"/>
                  <a:pt x="108814" y="38405"/>
                  <a:pt x="108014" y="36005"/>
                </a:cubicBezTo>
                <a:cubicBezTo>
                  <a:pt x="107747" y="34137"/>
                  <a:pt x="106414" y="33604"/>
                  <a:pt x="104279" y="33604"/>
                </a:cubicBezTo>
                <a:cubicBezTo>
                  <a:pt x="85877" y="33604"/>
                  <a:pt x="62407" y="32804"/>
                  <a:pt x="38939" y="28804"/>
                </a:cubicBezTo>
                <a:moveTo>
                  <a:pt x="123482" y="156819"/>
                </a:moveTo>
                <a:lnTo>
                  <a:pt x="93878" y="132283"/>
                </a:lnTo>
                <a:cubicBezTo>
                  <a:pt x="109080" y="116015"/>
                  <a:pt x="121081" y="99213"/>
                  <a:pt x="128815" y="82677"/>
                </a:cubicBezTo>
                <a:lnTo>
                  <a:pt x="133883" y="75476"/>
                </a:lnTo>
                <a:cubicBezTo>
                  <a:pt x="134683" y="74409"/>
                  <a:pt x="134683" y="72810"/>
                  <a:pt x="133615" y="72275"/>
                </a:cubicBezTo>
                <a:cubicBezTo>
                  <a:pt x="131215" y="70942"/>
                  <a:pt x="125616" y="68276"/>
                  <a:pt x="122682" y="67209"/>
                </a:cubicBezTo>
                <a:cubicBezTo>
                  <a:pt x="121348" y="66675"/>
                  <a:pt x="119481" y="66675"/>
                  <a:pt x="118414" y="67209"/>
                </a:cubicBezTo>
                <a:lnTo>
                  <a:pt x="110147" y="71475"/>
                </a:lnTo>
                <a:cubicBezTo>
                  <a:pt x="98144" y="72275"/>
                  <a:pt x="42139" y="73343"/>
                  <a:pt x="31469" y="73075"/>
                </a:cubicBezTo>
                <a:cubicBezTo>
                  <a:pt x="24803" y="73075"/>
                  <a:pt x="15469" y="72543"/>
                  <a:pt x="8801" y="71475"/>
                </a:cubicBezTo>
                <a:lnTo>
                  <a:pt x="7201" y="74143"/>
                </a:lnTo>
                <a:cubicBezTo>
                  <a:pt x="6934" y="74943"/>
                  <a:pt x="7201" y="75743"/>
                  <a:pt x="8001" y="76543"/>
                </a:cubicBezTo>
                <a:cubicBezTo>
                  <a:pt x="13601" y="80810"/>
                  <a:pt x="21068" y="84810"/>
                  <a:pt x="28003" y="87211"/>
                </a:cubicBezTo>
                <a:cubicBezTo>
                  <a:pt x="33069" y="85344"/>
                  <a:pt x="43472" y="83478"/>
                  <a:pt x="48806" y="83210"/>
                </a:cubicBezTo>
                <a:cubicBezTo>
                  <a:pt x="56807" y="82410"/>
                  <a:pt x="94411" y="81610"/>
                  <a:pt x="108547" y="81610"/>
                </a:cubicBezTo>
                <a:cubicBezTo>
                  <a:pt x="89077" y="120015"/>
                  <a:pt x="50406" y="161620"/>
                  <a:pt x="800" y="193357"/>
                </a:cubicBezTo>
                <a:cubicBezTo>
                  <a:pt x="0" y="194158"/>
                  <a:pt x="0" y="194958"/>
                  <a:pt x="800" y="195491"/>
                </a:cubicBezTo>
                <a:lnTo>
                  <a:pt x="3200" y="197891"/>
                </a:lnTo>
                <a:cubicBezTo>
                  <a:pt x="3733" y="198158"/>
                  <a:pt x="4266" y="198158"/>
                  <a:pt x="5333" y="197624"/>
                </a:cubicBezTo>
                <a:cubicBezTo>
                  <a:pt x="35471" y="182690"/>
                  <a:pt x="63474" y="162420"/>
                  <a:pt x="86144" y="140284"/>
                </a:cubicBezTo>
                <a:lnTo>
                  <a:pt x="136550" y="186424"/>
                </a:lnTo>
                <a:cubicBezTo>
                  <a:pt x="138416" y="188023"/>
                  <a:pt x="140816" y="189891"/>
                  <a:pt x="142151" y="190424"/>
                </a:cubicBezTo>
                <a:cubicBezTo>
                  <a:pt x="145084" y="190957"/>
                  <a:pt x="148819" y="189090"/>
                  <a:pt x="149884" y="186424"/>
                </a:cubicBezTo>
                <a:cubicBezTo>
                  <a:pt x="150419" y="184823"/>
                  <a:pt x="149884" y="182690"/>
                  <a:pt x="148284" y="179756"/>
                </a:cubicBezTo>
                <a:cubicBezTo>
                  <a:pt x="145617" y="174956"/>
                  <a:pt x="140284" y="166688"/>
                  <a:pt x="135750" y="160820"/>
                </a:cubicBezTo>
                <a:moveTo>
                  <a:pt x="211226" y="115481"/>
                </a:moveTo>
                <a:lnTo>
                  <a:pt x="191491" y="116281"/>
                </a:lnTo>
                <a:lnTo>
                  <a:pt x="191491" y="25070"/>
                </a:lnTo>
                <a:lnTo>
                  <a:pt x="192022" y="11468"/>
                </a:lnTo>
                <a:cubicBezTo>
                  <a:pt x="192022" y="9068"/>
                  <a:pt x="191222" y="7201"/>
                  <a:pt x="189089" y="6400"/>
                </a:cubicBezTo>
                <a:cubicBezTo>
                  <a:pt x="181888" y="3734"/>
                  <a:pt x="165888" y="267"/>
                  <a:pt x="156820" y="0"/>
                </a:cubicBezTo>
                <a:cubicBezTo>
                  <a:pt x="154952" y="0"/>
                  <a:pt x="154152" y="267"/>
                  <a:pt x="153885" y="1334"/>
                </a:cubicBezTo>
                <a:lnTo>
                  <a:pt x="152284" y="6934"/>
                </a:lnTo>
                <a:cubicBezTo>
                  <a:pt x="161620" y="10135"/>
                  <a:pt x="170154" y="14669"/>
                  <a:pt x="175222" y="20269"/>
                </a:cubicBezTo>
                <a:lnTo>
                  <a:pt x="175222" y="209093"/>
                </a:lnTo>
                <a:cubicBezTo>
                  <a:pt x="175222" y="220561"/>
                  <a:pt x="175489" y="244297"/>
                  <a:pt x="176288" y="255765"/>
                </a:cubicBezTo>
                <a:lnTo>
                  <a:pt x="185889" y="255765"/>
                </a:lnTo>
                <a:cubicBezTo>
                  <a:pt x="189357" y="241097"/>
                  <a:pt x="191491" y="217894"/>
                  <a:pt x="191491" y="202959"/>
                </a:cubicBezTo>
                <a:lnTo>
                  <a:pt x="191491" y="126150"/>
                </a:lnTo>
                <a:lnTo>
                  <a:pt x="238964" y="125616"/>
                </a:lnTo>
                <a:cubicBezTo>
                  <a:pt x="240297" y="125616"/>
                  <a:pt x="242164" y="125350"/>
                  <a:pt x="243497" y="124549"/>
                </a:cubicBezTo>
                <a:cubicBezTo>
                  <a:pt x="245097" y="123482"/>
                  <a:pt x="246697" y="120548"/>
                  <a:pt x="246697" y="116015"/>
                </a:cubicBezTo>
                <a:cubicBezTo>
                  <a:pt x="246697" y="114147"/>
                  <a:pt x="245097" y="112547"/>
                  <a:pt x="243230" y="112014"/>
                </a:cubicBezTo>
                <a:cubicBezTo>
                  <a:pt x="238164" y="110947"/>
                  <a:pt x="227495" y="110414"/>
                  <a:pt x="219760" y="1106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9" name="Freeform 319"/>
          <p:cNvSpPr/>
          <p:nvPr/>
        </p:nvSpPr>
        <p:spPr>
          <a:xfrm>
            <a:off x="16249131" y="9202878"/>
            <a:ext cx="188557" cy="255765"/>
          </a:xfrm>
          <a:custGeom>
            <a:avLst/>
            <a:gdLst>
              <a:gd name="connsiteX0" fmla="*/ 121348 w 188557"/>
              <a:gd name="connsiteY0" fmla="*/ 107214 h 255765"/>
              <a:gd name="connsiteX1" fmla="*/ 61074 w 188557"/>
              <a:gd name="connsiteY1" fmla="*/ 50406 h 255765"/>
              <a:gd name="connsiteX2" fmla="*/ 0 w 188557"/>
              <a:gd name="connsiteY2" fmla="*/ 107214 h 255765"/>
              <a:gd name="connsiteX3" fmla="*/ 61074 w 188557"/>
              <a:gd name="connsiteY3" fmla="*/ 164287 h 255765"/>
              <a:gd name="connsiteX4" fmla="*/ 121348 w 188557"/>
              <a:gd name="connsiteY4" fmla="*/ 107214 h 255765"/>
              <a:gd name="connsiteX6" fmla="*/ 104546 w 188557"/>
              <a:gd name="connsiteY6" fmla="*/ 107214 h 255765"/>
              <a:gd name="connsiteX7" fmla="*/ 61074 w 188557"/>
              <a:gd name="connsiteY7" fmla="*/ 151219 h 255765"/>
              <a:gd name="connsiteX8" fmla="*/ 17602 w 188557"/>
              <a:gd name="connsiteY8" fmla="*/ 107214 h 255765"/>
              <a:gd name="connsiteX9" fmla="*/ 61074 w 188557"/>
              <a:gd name="connsiteY9" fmla="*/ 62941 h 255765"/>
              <a:gd name="connsiteX10" fmla="*/ 104546 w 188557"/>
              <a:gd name="connsiteY10" fmla="*/ 107214 h 255765"/>
              <a:gd name="connsiteX12" fmla="*/ 182421 w 188557"/>
              <a:gd name="connsiteY12" fmla="*/ 255765 h 255765"/>
              <a:gd name="connsiteX13" fmla="*/ 187756 w 188557"/>
              <a:gd name="connsiteY13" fmla="*/ 202959 h 255765"/>
              <a:gd name="connsiteX14" fmla="*/ 187756 w 188557"/>
              <a:gd name="connsiteY14" fmla="*/ 25070 h 255765"/>
              <a:gd name="connsiteX15" fmla="*/ 188557 w 188557"/>
              <a:gd name="connsiteY15" fmla="*/ 11468 h 255765"/>
              <a:gd name="connsiteX16" fmla="*/ 185356 w 188557"/>
              <a:gd name="connsiteY16" fmla="*/ 6400 h 255765"/>
              <a:gd name="connsiteX17" fmla="*/ 153085 w 188557"/>
              <a:gd name="connsiteY17" fmla="*/ 0 h 255765"/>
              <a:gd name="connsiteX18" fmla="*/ 150419 w 188557"/>
              <a:gd name="connsiteY18" fmla="*/ 1334 h 255765"/>
              <a:gd name="connsiteX19" fmla="*/ 148551 w 188557"/>
              <a:gd name="connsiteY19" fmla="*/ 6934 h 255765"/>
              <a:gd name="connsiteX20" fmla="*/ 171489 w 188557"/>
              <a:gd name="connsiteY20" fmla="*/ 20269 h 255765"/>
              <a:gd name="connsiteX21" fmla="*/ 171489 w 188557"/>
              <a:gd name="connsiteY21" fmla="*/ 209093 h 255765"/>
              <a:gd name="connsiteX22" fmla="*/ 172554 w 188557"/>
              <a:gd name="connsiteY22" fmla="*/ 255765 h 2557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88557" h="255765">
                <a:moveTo>
                  <a:pt x="121348" y="107214"/>
                </a:moveTo>
                <a:cubicBezTo>
                  <a:pt x="121348" y="73343"/>
                  <a:pt x="95745" y="50406"/>
                  <a:pt x="61074" y="50406"/>
                </a:cubicBezTo>
                <a:cubicBezTo>
                  <a:pt x="26136" y="50406"/>
                  <a:pt x="0" y="73343"/>
                  <a:pt x="0" y="107214"/>
                </a:cubicBezTo>
                <a:cubicBezTo>
                  <a:pt x="0" y="140818"/>
                  <a:pt x="26136" y="164287"/>
                  <a:pt x="61074" y="164287"/>
                </a:cubicBezTo>
                <a:cubicBezTo>
                  <a:pt x="95745" y="164287"/>
                  <a:pt x="121348" y="140818"/>
                  <a:pt x="121348" y="107214"/>
                </a:cubicBezTo>
                <a:moveTo>
                  <a:pt x="104546" y="107214"/>
                </a:moveTo>
                <a:cubicBezTo>
                  <a:pt x="104546" y="134951"/>
                  <a:pt x="85609" y="151219"/>
                  <a:pt x="61074" y="151219"/>
                </a:cubicBezTo>
                <a:cubicBezTo>
                  <a:pt x="36537" y="151219"/>
                  <a:pt x="17602" y="134951"/>
                  <a:pt x="17602" y="107214"/>
                </a:cubicBezTo>
                <a:cubicBezTo>
                  <a:pt x="17602" y="79477"/>
                  <a:pt x="36537" y="62941"/>
                  <a:pt x="61074" y="62941"/>
                </a:cubicBezTo>
                <a:cubicBezTo>
                  <a:pt x="85609" y="62941"/>
                  <a:pt x="104546" y="79477"/>
                  <a:pt x="104546" y="107214"/>
                </a:cubicBezTo>
                <a:moveTo>
                  <a:pt x="182421" y="255765"/>
                </a:moveTo>
                <a:cubicBezTo>
                  <a:pt x="185621" y="241097"/>
                  <a:pt x="187756" y="217894"/>
                  <a:pt x="187756" y="202959"/>
                </a:cubicBezTo>
                <a:lnTo>
                  <a:pt x="187756" y="25070"/>
                </a:lnTo>
                <a:lnTo>
                  <a:pt x="188557" y="11468"/>
                </a:lnTo>
                <a:cubicBezTo>
                  <a:pt x="188557" y="9068"/>
                  <a:pt x="187756" y="7201"/>
                  <a:pt x="185356" y="6400"/>
                </a:cubicBezTo>
                <a:cubicBezTo>
                  <a:pt x="178155" y="3734"/>
                  <a:pt x="162153" y="267"/>
                  <a:pt x="153085" y="0"/>
                </a:cubicBezTo>
                <a:cubicBezTo>
                  <a:pt x="151219" y="0"/>
                  <a:pt x="150684" y="267"/>
                  <a:pt x="150419" y="1334"/>
                </a:cubicBezTo>
                <a:lnTo>
                  <a:pt x="148551" y="6934"/>
                </a:lnTo>
                <a:cubicBezTo>
                  <a:pt x="158153" y="10135"/>
                  <a:pt x="166688" y="14669"/>
                  <a:pt x="171489" y="20269"/>
                </a:cubicBezTo>
                <a:lnTo>
                  <a:pt x="171489" y="209093"/>
                </a:lnTo>
                <a:cubicBezTo>
                  <a:pt x="171489" y="220561"/>
                  <a:pt x="172021" y="244297"/>
                  <a:pt x="172554" y="25576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320" name="Picture 320"/>
          <p:cNvPicPr>
            <a:picLocks noChangeAspect="0" noChangeArrowheads="0"/>
          </p:cNvPicPr>
          <p:nvPr/>
        </p:nvPicPr>
        <p:blipFill>
          <a:blip r:embed="rId_nDnU" cstate="print"/>
          <a:srcRect/>
          <a:stretch>
            <a:fillRect/>
          </a:stretch>
        </p:blipFill>
        <p:spPr bwMode="auto">
          <a:xfrm>
            <a:off x="1672389" y="5078026"/>
            <a:ext cx="2908343" cy="1623261"/>
          </a:xfrm>
          <a:prstGeom prst="rect">
            <a:avLst/>
          </a:prstGeom>
          <a:noFill/>
        </p:spPr>
      </p:pic>
      <p:pic>
        <p:nvPicPr>
          <p:cNvPr id="321" name="Picture 321"/>
          <p:cNvPicPr>
            <a:picLocks noChangeAspect="0" noChangeArrowheads="0"/>
          </p:cNvPicPr>
          <p:nvPr/>
        </p:nvPicPr>
        <p:blipFill>
          <a:blip r:embed="rId_CGQW" cstate="print"/>
          <a:srcRect/>
          <a:stretch>
            <a:fillRect/>
          </a:stretch>
        </p:blipFill>
        <p:spPr bwMode="auto">
          <a:xfrm>
            <a:off x="5943600" y="5034786"/>
            <a:ext cx="2554207" cy="1595537"/>
          </a:xfrm>
          <a:prstGeom prst="rect">
            <a:avLst/>
          </a:prstGeom>
          <a:noFill/>
        </p:spPr>
      </p:pic>
      <p:pic>
        <p:nvPicPr>
          <p:cNvPr id="322" name="Picture 322"/>
          <p:cNvPicPr>
            <a:picLocks noChangeAspect="0" noChangeArrowheads="0"/>
          </p:cNvPicPr>
          <p:nvPr/>
        </p:nvPicPr>
        <p:blipFill>
          <a:blip r:embed="rId_Pnrf" cstate="print"/>
          <a:srcRect/>
          <a:stretch>
            <a:fillRect/>
          </a:stretch>
        </p:blipFill>
        <p:spPr bwMode="auto">
          <a:xfrm>
            <a:off x="9914021" y="5011153"/>
            <a:ext cx="2459200" cy="1619446"/>
          </a:xfrm>
          <a:prstGeom prst="rect">
            <a:avLst/>
          </a:prstGeom>
          <a:noFill/>
        </p:spPr>
      </p:pic>
      <p:pic>
        <p:nvPicPr>
          <p:cNvPr id="323" name="Picture 323"/>
          <p:cNvPicPr>
            <a:picLocks noChangeAspect="0" noChangeArrowheads="0"/>
          </p:cNvPicPr>
          <p:nvPr/>
        </p:nvPicPr>
        <p:blipFill>
          <a:blip r:embed="rId_ROHU" cstate="print"/>
          <a:srcRect/>
          <a:stretch>
            <a:fillRect/>
          </a:stretch>
        </p:blipFill>
        <p:spPr bwMode="auto">
          <a:xfrm>
            <a:off x="14034836" y="4980675"/>
            <a:ext cx="2485464" cy="1808224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>
              <a:gd name="connsiteX0" fmla="*/ 0 w 18288000"/>
              <a:gd name="connsiteY0" fmla="*/ 0 h 10287000"/>
              <a:gd name="connsiteX1" fmla="*/ 18288000 w 18288000"/>
              <a:gd name="connsiteY1" fmla="*/ 0 h 10287000"/>
              <a:gd name="connsiteX2" fmla="*/ 18288000 w 18288000"/>
              <a:gd name="connsiteY2" fmla="*/ 10287000 h 10287000"/>
              <a:gd name="connsiteX3" fmla="*/ 0 w 18288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3" name="Picture 3"/>
          <p:cNvPicPr>
            <a:picLocks noChangeAspect="0" noChangeArrowheads="0"/>
          </p:cNvPicPr>
          <p:nvPr/>
        </p:nvPicPr>
        <p:blipFill>
          <a:blip r:embed="rId_2vne" cstate="print"/>
          <a:srcRect/>
          <a:stretch>
            <a:fillRect/>
          </a:stretch>
        </p:blipFill>
        <p:spPr bwMode="auto">
          <a:xfrm>
            <a:off x="-126756" y="-237086"/>
            <a:ext cx="18551770" cy="1055077"/>
          </a:xfrm>
          <a:prstGeom prst="rect">
            <a:avLst/>
          </a:prstGeom>
          <a:noFill/>
        </p:spPr>
      </p:pic>
      <p:pic>
        <p:nvPicPr>
          <p:cNvPr id="4" name="Picture 4"/>
          <p:cNvPicPr>
            <a:picLocks noChangeAspect="0" noChangeArrowheads="0"/>
          </p:cNvPicPr>
          <p:nvPr/>
        </p:nvPicPr>
        <p:blipFill>
          <a:blip r:embed="rId_k63L" cstate="print"/>
          <a:srcRect/>
          <a:stretch>
            <a:fillRect/>
          </a:stretch>
        </p:blipFill>
        <p:spPr bwMode="auto">
          <a:xfrm>
            <a:off x="-126756" y="10063113"/>
            <a:ext cx="18551770" cy="376129"/>
          </a:xfrm>
          <a:prstGeom prst="rect">
            <a:avLst/>
          </a:prstGeom>
          <a:noFill/>
        </p:spPr>
      </p:pic>
      <p:sp>
        <p:nvSpPr>
          <p:cNvPr id="5" name="Freeform 5"/>
          <p:cNvSpPr/>
          <p:nvPr/>
        </p:nvSpPr>
        <p:spPr>
          <a:xfrm>
            <a:off x="9144000" y="2635854"/>
            <a:ext cx="14288" cy="7448155"/>
          </a:xfrm>
          <a:custGeom>
            <a:avLst/>
            <a:gdLst>
              <a:gd name="connsiteX0" fmla="*/ 7144 w 14288"/>
              <a:gd name="connsiteY0" fmla="*/ 0 h 7448155"/>
              <a:gd name="connsiteX1" fmla="*/ 7144 w 14288"/>
              <a:gd name="connsiteY1" fmla="*/ 7448155 h 7448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4288" h="7448155">
                <a:moveTo>
                  <a:pt x="7144" y="0"/>
                </a:moveTo>
                <a:lnTo>
                  <a:pt x="7144" y="7448155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" name="Freeform 6"/>
          <p:cNvSpPr/>
          <p:nvPr/>
        </p:nvSpPr>
        <p:spPr>
          <a:xfrm>
            <a:off x="5080575" y="1349670"/>
            <a:ext cx="722376" cy="642366"/>
          </a:xfrm>
          <a:custGeom>
            <a:avLst/>
            <a:gdLst>
              <a:gd name="connsiteX0" fmla="*/ 657606 w 722376"/>
              <a:gd name="connsiteY0" fmla="*/ 521970 h 642366"/>
              <a:gd name="connsiteX1" fmla="*/ 584454 w 722376"/>
              <a:gd name="connsiteY1" fmla="*/ 609600 h 642366"/>
              <a:gd name="connsiteX2" fmla="*/ 375666 w 722376"/>
              <a:gd name="connsiteY2" fmla="*/ 642366 h 642366"/>
              <a:gd name="connsiteX3" fmla="*/ 166497 w 722376"/>
              <a:gd name="connsiteY3" fmla="*/ 609600 h 642366"/>
              <a:gd name="connsiteX4" fmla="*/ 92964 w 722376"/>
              <a:gd name="connsiteY4" fmla="*/ 521970 h 642366"/>
              <a:gd name="connsiteX5" fmla="*/ 147447 w 722376"/>
              <a:gd name="connsiteY5" fmla="*/ 444246 h 642366"/>
              <a:gd name="connsiteX6" fmla="*/ 304038 w 722376"/>
              <a:gd name="connsiteY6" fmla="*/ 404622 h 642366"/>
              <a:gd name="connsiteX7" fmla="*/ 304038 w 722376"/>
              <a:gd name="connsiteY7" fmla="*/ 355854 h 642366"/>
              <a:gd name="connsiteX8" fmla="*/ 91440 w 722376"/>
              <a:gd name="connsiteY8" fmla="*/ 355854 h 642366"/>
              <a:gd name="connsiteX9" fmla="*/ 65532 w 722376"/>
              <a:gd name="connsiteY9" fmla="*/ 377190 h 642366"/>
              <a:gd name="connsiteX10" fmla="*/ 0 w 722376"/>
              <a:gd name="connsiteY10" fmla="*/ 284988 h 642366"/>
              <a:gd name="connsiteX11" fmla="*/ 722376 w 722376"/>
              <a:gd name="connsiteY11" fmla="*/ 284988 h 642366"/>
              <a:gd name="connsiteX12" fmla="*/ 722376 w 722376"/>
              <a:gd name="connsiteY12" fmla="*/ 355854 h 642366"/>
              <a:gd name="connsiteX13" fmla="*/ 438912 w 722376"/>
              <a:gd name="connsiteY13" fmla="*/ 355854 h 642366"/>
              <a:gd name="connsiteX14" fmla="*/ 438912 w 722376"/>
              <a:gd name="connsiteY14" fmla="*/ 403860 h 642366"/>
              <a:gd name="connsiteX15" fmla="*/ 601218 w 722376"/>
              <a:gd name="connsiteY15" fmla="*/ 443103 h 642366"/>
              <a:gd name="connsiteX16" fmla="*/ 657606 w 722376"/>
              <a:gd name="connsiteY16" fmla="*/ 521970 h 642366"/>
              <a:gd name="connsiteX18" fmla="*/ 495300 w 722376"/>
              <a:gd name="connsiteY18" fmla="*/ 220980 h 642366"/>
              <a:gd name="connsiteX19" fmla="*/ 500634 w 722376"/>
              <a:gd name="connsiteY19" fmla="*/ 194310 h 642366"/>
              <a:gd name="connsiteX20" fmla="*/ 483108 w 722376"/>
              <a:gd name="connsiteY20" fmla="*/ 172593 h 642366"/>
              <a:gd name="connsiteX21" fmla="*/ 450723 w 722376"/>
              <a:gd name="connsiteY21" fmla="*/ 157734 h 642366"/>
              <a:gd name="connsiteX22" fmla="*/ 410718 w 722376"/>
              <a:gd name="connsiteY22" fmla="*/ 151638 h 642366"/>
              <a:gd name="connsiteX23" fmla="*/ 339472 w 722376"/>
              <a:gd name="connsiteY23" fmla="*/ 197358 h 642366"/>
              <a:gd name="connsiteX24" fmla="*/ 249174 w 722376"/>
              <a:gd name="connsiteY24" fmla="*/ 228600 h 642366"/>
              <a:gd name="connsiteX25" fmla="*/ 151638 w 722376"/>
              <a:gd name="connsiteY25" fmla="*/ 246888 h 642366"/>
              <a:gd name="connsiteX26" fmla="*/ 58674 w 722376"/>
              <a:gd name="connsiteY26" fmla="*/ 253746 h 642366"/>
              <a:gd name="connsiteX27" fmla="*/ 58674 w 722376"/>
              <a:gd name="connsiteY27" fmla="*/ 238506 h 642366"/>
              <a:gd name="connsiteX28" fmla="*/ 154305 w 722376"/>
              <a:gd name="connsiteY28" fmla="*/ 217932 h 642366"/>
              <a:gd name="connsiteX29" fmla="*/ 233553 w 722376"/>
              <a:gd name="connsiteY29" fmla="*/ 180975 h 642366"/>
              <a:gd name="connsiteX30" fmla="*/ 287655 w 722376"/>
              <a:gd name="connsiteY30" fmla="*/ 132207 h 642366"/>
              <a:gd name="connsiteX31" fmla="*/ 307848 w 722376"/>
              <a:gd name="connsiteY31" fmla="*/ 75438 h 642366"/>
              <a:gd name="connsiteX32" fmla="*/ 307848 w 722376"/>
              <a:gd name="connsiteY32" fmla="*/ 67056 h 642366"/>
              <a:gd name="connsiteX33" fmla="*/ 156972 w 722376"/>
              <a:gd name="connsiteY33" fmla="*/ 67056 h 642366"/>
              <a:gd name="connsiteX34" fmla="*/ 141732 w 722376"/>
              <a:gd name="connsiteY34" fmla="*/ 73533 h 642366"/>
              <a:gd name="connsiteX35" fmla="*/ 134112 w 722376"/>
              <a:gd name="connsiteY35" fmla="*/ 89154 h 642366"/>
              <a:gd name="connsiteX36" fmla="*/ 86106 w 722376"/>
              <a:gd name="connsiteY36" fmla="*/ 0 h 642366"/>
              <a:gd name="connsiteX37" fmla="*/ 641604 w 722376"/>
              <a:gd name="connsiteY37" fmla="*/ 0 h 642366"/>
              <a:gd name="connsiteX38" fmla="*/ 641604 w 722376"/>
              <a:gd name="connsiteY38" fmla="*/ 67056 h 642366"/>
              <a:gd name="connsiteX39" fmla="*/ 456438 w 722376"/>
              <a:gd name="connsiteY39" fmla="*/ 67056 h 642366"/>
              <a:gd name="connsiteX40" fmla="*/ 441198 w 722376"/>
              <a:gd name="connsiteY40" fmla="*/ 113538 h 642366"/>
              <a:gd name="connsiteX41" fmla="*/ 514731 w 722376"/>
              <a:gd name="connsiteY41" fmla="*/ 118872 h 642366"/>
              <a:gd name="connsiteX42" fmla="*/ 585597 w 722376"/>
              <a:gd name="connsiteY42" fmla="*/ 133731 h 642366"/>
              <a:gd name="connsiteX43" fmla="*/ 638937 w 722376"/>
              <a:gd name="connsiteY43" fmla="*/ 160401 h 642366"/>
              <a:gd name="connsiteX44" fmla="*/ 659892 w 722376"/>
              <a:gd name="connsiteY44" fmla="*/ 200406 h 642366"/>
              <a:gd name="connsiteX45" fmla="*/ 641985 w 722376"/>
              <a:gd name="connsiteY45" fmla="*/ 236220 h 642366"/>
              <a:gd name="connsiteX46" fmla="*/ 592836 w 722376"/>
              <a:gd name="connsiteY46" fmla="*/ 252222 h 642366"/>
              <a:gd name="connsiteX47" fmla="*/ 532638 w 722376"/>
              <a:gd name="connsiteY47" fmla="*/ 246888 h 642366"/>
              <a:gd name="connsiteX48" fmla="*/ 495300 w 722376"/>
              <a:gd name="connsiteY48" fmla="*/ 220980 h 642366"/>
              <a:gd name="connsiteX50" fmla="*/ 515874 w 722376"/>
              <a:gd name="connsiteY50" fmla="*/ 521970 h 642366"/>
              <a:gd name="connsiteX51" fmla="*/ 477393 w 722376"/>
              <a:gd name="connsiteY51" fmla="*/ 479298 h 642366"/>
              <a:gd name="connsiteX52" fmla="*/ 375666 w 722376"/>
              <a:gd name="connsiteY52" fmla="*/ 464820 h 642366"/>
              <a:gd name="connsiteX53" fmla="*/ 273177 w 722376"/>
              <a:gd name="connsiteY53" fmla="*/ 479298 h 642366"/>
              <a:gd name="connsiteX54" fmla="*/ 234697 w 722376"/>
              <a:gd name="connsiteY54" fmla="*/ 521970 h 642366"/>
              <a:gd name="connsiteX55" fmla="*/ 272797 w 722376"/>
              <a:gd name="connsiteY55" fmla="*/ 564642 h 642366"/>
              <a:gd name="connsiteX56" fmla="*/ 375666 w 722376"/>
              <a:gd name="connsiteY56" fmla="*/ 579120 h 642366"/>
              <a:gd name="connsiteX57" fmla="*/ 477393 w 722376"/>
              <a:gd name="connsiteY57" fmla="*/ 564642 h 642366"/>
              <a:gd name="connsiteX58" fmla="*/ 515874 w 722376"/>
              <a:gd name="connsiteY58" fmla="*/ 521970 h 642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722376" h="642366">
                <a:moveTo>
                  <a:pt x="657606" y="521970"/>
                </a:moveTo>
                <a:cubicBezTo>
                  <a:pt x="657606" y="558546"/>
                  <a:pt x="633222" y="587756"/>
                  <a:pt x="584454" y="609600"/>
                </a:cubicBezTo>
                <a:cubicBezTo>
                  <a:pt x="535686" y="631444"/>
                  <a:pt x="466090" y="642366"/>
                  <a:pt x="375666" y="642366"/>
                </a:cubicBezTo>
                <a:cubicBezTo>
                  <a:pt x="285242" y="642366"/>
                  <a:pt x="215519" y="631444"/>
                  <a:pt x="166497" y="609600"/>
                </a:cubicBezTo>
                <a:cubicBezTo>
                  <a:pt x="117475" y="587756"/>
                  <a:pt x="92964" y="558546"/>
                  <a:pt x="92964" y="521970"/>
                </a:cubicBezTo>
                <a:cubicBezTo>
                  <a:pt x="92964" y="490982"/>
                  <a:pt x="111125" y="465074"/>
                  <a:pt x="147447" y="444246"/>
                </a:cubicBezTo>
                <a:cubicBezTo>
                  <a:pt x="183769" y="423418"/>
                  <a:pt x="235966" y="410210"/>
                  <a:pt x="304038" y="404622"/>
                </a:cubicBezTo>
                <a:lnTo>
                  <a:pt x="304038" y="355854"/>
                </a:lnTo>
                <a:lnTo>
                  <a:pt x="91440" y="355854"/>
                </a:lnTo>
                <a:cubicBezTo>
                  <a:pt x="76708" y="355854"/>
                  <a:pt x="68072" y="362966"/>
                  <a:pt x="65532" y="377190"/>
                </a:cubicBezTo>
                <a:lnTo>
                  <a:pt x="0" y="284988"/>
                </a:lnTo>
                <a:lnTo>
                  <a:pt x="722376" y="284988"/>
                </a:lnTo>
                <a:lnTo>
                  <a:pt x="722376" y="355854"/>
                </a:lnTo>
                <a:lnTo>
                  <a:pt x="438912" y="355854"/>
                </a:lnTo>
                <a:lnTo>
                  <a:pt x="438912" y="403860"/>
                </a:lnTo>
                <a:cubicBezTo>
                  <a:pt x="509524" y="409448"/>
                  <a:pt x="563626" y="422529"/>
                  <a:pt x="601218" y="443103"/>
                </a:cubicBezTo>
                <a:cubicBezTo>
                  <a:pt x="638810" y="463677"/>
                  <a:pt x="657606" y="489966"/>
                  <a:pt x="657606" y="521970"/>
                </a:cubicBezTo>
                <a:moveTo>
                  <a:pt x="495300" y="220980"/>
                </a:moveTo>
                <a:cubicBezTo>
                  <a:pt x="501904" y="211328"/>
                  <a:pt x="503682" y="202438"/>
                  <a:pt x="500634" y="194310"/>
                </a:cubicBezTo>
                <a:cubicBezTo>
                  <a:pt x="497586" y="186182"/>
                  <a:pt x="491744" y="178943"/>
                  <a:pt x="483108" y="172593"/>
                </a:cubicBezTo>
                <a:cubicBezTo>
                  <a:pt x="474472" y="166243"/>
                  <a:pt x="463677" y="161290"/>
                  <a:pt x="450723" y="157734"/>
                </a:cubicBezTo>
                <a:cubicBezTo>
                  <a:pt x="437769" y="154178"/>
                  <a:pt x="424434" y="152146"/>
                  <a:pt x="410718" y="151638"/>
                </a:cubicBezTo>
                <a:cubicBezTo>
                  <a:pt x="391414" y="169418"/>
                  <a:pt x="367665" y="184658"/>
                  <a:pt x="339472" y="197358"/>
                </a:cubicBezTo>
                <a:cubicBezTo>
                  <a:pt x="311277" y="210058"/>
                  <a:pt x="281178" y="220472"/>
                  <a:pt x="249174" y="228600"/>
                </a:cubicBezTo>
                <a:cubicBezTo>
                  <a:pt x="217170" y="236728"/>
                  <a:pt x="184658" y="242824"/>
                  <a:pt x="151638" y="246888"/>
                </a:cubicBezTo>
                <a:cubicBezTo>
                  <a:pt x="118618" y="250952"/>
                  <a:pt x="87630" y="253238"/>
                  <a:pt x="58674" y="253746"/>
                </a:cubicBezTo>
                <a:lnTo>
                  <a:pt x="58674" y="238506"/>
                </a:lnTo>
                <a:cubicBezTo>
                  <a:pt x="92202" y="234950"/>
                  <a:pt x="124079" y="228092"/>
                  <a:pt x="154305" y="217932"/>
                </a:cubicBezTo>
                <a:cubicBezTo>
                  <a:pt x="184531" y="207772"/>
                  <a:pt x="210947" y="195453"/>
                  <a:pt x="233553" y="180975"/>
                </a:cubicBezTo>
                <a:cubicBezTo>
                  <a:pt x="256159" y="166497"/>
                  <a:pt x="274193" y="150241"/>
                  <a:pt x="287655" y="132207"/>
                </a:cubicBezTo>
                <a:cubicBezTo>
                  <a:pt x="301117" y="114173"/>
                  <a:pt x="307848" y="95250"/>
                  <a:pt x="307848" y="75438"/>
                </a:cubicBezTo>
                <a:lnTo>
                  <a:pt x="307848" y="67056"/>
                </a:lnTo>
                <a:lnTo>
                  <a:pt x="156972" y="67056"/>
                </a:lnTo>
                <a:cubicBezTo>
                  <a:pt x="150876" y="67056"/>
                  <a:pt x="145796" y="69215"/>
                  <a:pt x="141732" y="73533"/>
                </a:cubicBezTo>
                <a:cubicBezTo>
                  <a:pt x="137668" y="77851"/>
                  <a:pt x="135128" y="83058"/>
                  <a:pt x="134112" y="89154"/>
                </a:cubicBezTo>
                <a:lnTo>
                  <a:pt x="86106" y="0"/>
                </a:lnTo>
                <a:lnTo>
                  <a:pt x="641604" y="0"/>
                </a:lnTo>
                <a:lnTo>
                  <a:pt x="641604" y="67056"/>
                </a:lnTo>
                <a:lnTo>
                  <a:pt x="456438" y="67056"/>
                </a:lnTo>
                <a:cubicBezTo>
                  <a:pt x="454914" y="83820"/>
                  <a:pt x="449835" y="99314"/>
                  <a:pt x="441198" y="113538"/>
                </a:cubicBezTo>
                <a:cubicBezTo>
                  <a:pt x="464566" y="114046"/>
                  <a:pt x="489077" y="115824"/>
                  <a:pt x="514731" y="118872"/>
                </a:cubicBezTo>
                <a:cubicBezTo>
                  <a:pt x="540385" y="121920"/>
                  <a:pt x="564007" y="126873"/>
                  <a:pt x="585597" y="133731"/>
                </a:cubicBezTo>
                <a:cubicBezTo>
                  <a:pt x="607187" y="140589"/>
                  <a:pt x="624967" y="149479"/>
                  <a:pt x="638937" y="160401"/>
                </a:cubicBezTo>
                <a:cubicBezTo>
                  <a:pt x="652907" y="171323"/>
                  <a:pt x="659892" y="184658"/>
                  <a:pt x="659892" y="200406"/>
                </a:cubicBezTo>
                <a:cubicBezTo>
                  <a:pt x="659892" y="215646"/>
                  <a:pt x="653923" y="227584"/>
                  <a:pt x="641985" y="236220"/>
                </a:cubicBezTo>
                <a:cubicBezTo>
                  <a:pt x="630047" y="244856"/>
                  <a:pt x="613664" y="250190"/>
                  <a:pt x="592836" y="252222"/>
                </a:cubicBezTo>
                <a:cubicBezTo>
                  <a:pt x="570992" y="254254"/>
                  <a:pt x="550926" y="252476"/>
                  <a:pt x="532638" y="246888"/>
                </a:cubicBezTo>
                <a:cubicBezTo>
                  <a:pt x="514350" y="241300"/>
                  <a:pt x="501904" y="232664"/>
                  <a:pt x="495300" y="220980"/>
                </a:cubicBezTo>
                <a:moveTo>
                  <a:pt x="515874" y="521970"/>
                </a:moveTo>
                <a:cubicBezTo>
                  <a:pt x="515874" y="503174"/>
                  <a:pt x="503047" y="488950"/>
                  <a:pt x="477393" y="479298"/>
                </a:cubicBezTo>
                <a:cubicBezTo>
                  <a:pt x="451739" y="469646"/>
                  <a:pt x="417830" y="464820"/>
                  <a:pt x="375666" y="464820"/>
                </a:cubicBezTo>
                <a:cubicBezTo>
                  <a:pt x="332994" y="464820"/>
                  <a:pt x="298831" y="469646"/>
                  <a:pt x="273177" y="479298"/>
                </a:cubicBezTo>
                <a:cubicBezTo>
                  <a:pt x="247523" y="488950"/>
                  <a:pt x="234697" y="503174"/>
                  <a:pt x="234697" y="521970"/>
                </a:cubicBezTo>
                <a:cubicBezTo>
                  <a:pt x="234697" y="540766"/>
                  <a:pt x="247396" y="554990"/>
                  <a:pt x="272797" y="564642"/>
                </a:cubicBezTo>
                <a:cubicBezTo>
                  <a:pt x="298196" y="574294"/>
                  <a:pt x="332486" y="579120"/>
                  <a:pt x="375666" y="579120"/>
                </a:cubicBezTo>
                <a:cubicBezTo>
                  <a:pt x="417830" y="579120"/>
                  <a:pt x="451739" y="574294"/>
                  <a:pt x="477393" y="564642"/>
                </a:cubicBezTo>
                <a:cubicBezTo>
                  <a:pt x="503047" y="554990"/>
                  <a:pt x="515874" y="540766"/>
                  <a:pt x="515874" y="5219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" name="Freeform 7"/>
          <p:cNvSpPr/>
          <p:nvPr/>
        </p:nvSpPr>
        <p:spPr>
          <a:xfrm>
            <a:off x="5834955" y="1325286"/>
            <a:ext cx="722376" cy="656844"/>
          </a:xfrm>
          <a:custGeom>
            <a:avLst/>
            <a:gdLst>
              <a:gd name="connsiteX0" fmla="*/ 722376 w 722376"/>
              <a:gd name="connsiteY0" fmla="*/ 332994 h 656844"/>
              <a:gd name="connsiteX1" fmla="*/ 438912 w 722376"/>
              <a:gd name="connsiteY1" fmla="*/ 332994 h 656844"/>
              <a:gd name="connsiteX2" fmla="*/ 438912 w 722376"/>
              <a:gd name="connsiteY2" fmla="*/ 416814 h 656844"/>
              <a:gd name="connsiteX3" fmla="*/ 645413 w 722376"/>
              <a:gd name="connsiteY3" fmla="*/ 416814 h 656844"/>
              <a:gd name="connsiteX4" fmla="*/ 645413 w 722376"/>
              <a:gd name="connsiteY4" fmla="*/ 587502 h 656844"/>
              <a:gd name="connsiteX5" fmla="*/ 627888 w 722376"/>
              <a:gd name="connsiteY5" fmla="*/ 640461 h 656844"/>
              <a:gd name="connsiteX6" fmla="*/ 572262 w 722376"/>
              <a:gd name="connsiteY6" fmla="*/ 656844 h 656844"/>
              <a:gd name="connsiteX7" fmla="*/ 510540 w 722376"/>
              <a:gd name="connsiteY7" fmla="*/ 656844 h 656844"/>
              <a:gd name="connsiteX8" fmla="*/ 510540 w 722376"/>
              <a:gd name="connsiteY8" fmla="*/ 486918 h 656844"/>
              <a:gd name="connsiteX9" fmla="*/ 161544 w 722376"/>
              <a:gd name="connsiteY9" fmla="*/ 486918 h 656844"/>
              <a:gd name="connsiteX10" fmla="*/ 138684 w 722376"/>
              <a:gd name="connsiteY10" fmla="*/ 505968 h 656844"/>
              <a:gd name="connsiteX11" fmla="*/ 74676 w 722376"/>
              <a:gd name="connsiteY11" fmla="*/ 416814 h 656844"/>
              <a:gd name="connsiteX12" fmla="*/ 304038 w 722376"/>
              <a:gd name="connsiteY12" fmla="*/ 416814 h 656844"/>
              <a:gd name="connsiteX13" fmla="*/ 304038 w 722376"/>
              <a:gd name="connsiteY13" fmla="*/ 332994 h 656844"/>
              <a:gd name="connsiteX14" fmla="*/ 91440 w 722376"/>
              <a:gd name="connsiteY14" fmla="*/ 332994 h 656844"/>
              <a:gd name="connsiteX15" fmla="*/ 65532 w 722376"/>
              <a:gd name="connsiteY15" fmla="*/ 354330 h 656844"/>
              <a:gd name="connsiteX16" fmla="*/ 0 w 722376"/>
              <a:gd name="connsiteY16" fmla="*/ 262128 h 656844"/>
              <a:gd name="connsiteX17" fmla="*/ 472440 w 722376"/>
              <a:gd name="connsiteY17" fmla="*/ 262128 h 656844"/>
              <a:gd name="connsiteX18" fmla="*/ 497205 w 722376"/>
              <a:gd name="connsiteY18" fmla="*/ 200787 h 656844"/>
              <a:gd name="connsiteX19" fmla="*/ 502158 w 722376"/>
              <a:gd name="connsiteY19" fmla="*/ 109728 h 656844"/>
              <a:gd name="connsiteX20" fmla="*/ 502158 w 722376"/>
              <a:gd name="connsiteY20" fmla="*/ 102108 h 656844"/>
              <a:gd name="connsiteX21" fmla="*/ 167640 w 722376"/>
              <a:gd name="connsiteY21" fmla="*/ 102108 h 656844"/>
              <a:gd name="connsiteX22" fmla="*/ 144780 w 722376"/>
              <a:gd name="connsiteY22" fmla="*/ 121158 h 656844"/>
              <a:gd name="connsiteX23" fmla="*/ 96774 w 722376"/>
              <a:gd name="connsiteY23" fmla="*/ 32004 h 656844"/>
              <a:gd name="connsiteX24" fmla="*/ 502158 w 722376"/>
              <a:gd name="connsiteY24" fmla="*/ 32004 h 656844"/>
              <a:gd name="connsiteX25" fmla="*/ 502158 w 722376"/>
              <a:gd name="connsiteY25" fmla="*/ 0 h 656844"/>
              <a:gd name="connsiteX26" fmla="*/ 637032 w 722376"/>
              <a:gd name="connsiteY26" fmla="*/ 36576 h 656844"/>
              <a:gd name="connsiteX27" fmla="*/ 637032 w 722376"/>
              <a:gd name="connsiteY27" fmla="*/ 85344 h 656844"/>
              <a:gd name="connsiteX28" fmla="*/ 614552 w 722376"/>
              <a:gd name="connsiteY28" fmla="*/ 194691 h 656844"/>
              <a:gd name="connsiteX29" fmla="*/ 548640 w 722376"/>
              <a:gd name="connsiteY29" fmla="*/ 262128 h 656844"/>
              <a:gd name="connsiteX30" fmla="*/ 722376 w 722376"/>
              <a:gd name="connsiteY30" fmla="*/ 262128 h 6568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722376" h="656844">
                <a:moveTo>
                  <a:pt x="722376" y="332994"/>
                </a:moveTo>
                <a:lnTo>
                  <a:pt x="438912" y="332994"/>
                </a:lnTo>
                <a:lnTo>
                  <a:pt x="438912" y="416814"/>
                </a:lnTo>
                <a:lnTo>
                  <a:pt x="645413" y="416814"/>
                </a:lnTo>
                <a:lnTo>
                  <a:pt x="645413" y="587502"/>
                </a:lnTo>
                <a:cubicBezTo>
                  <a:pt x="645413" y="611886"/>
                  <a:pt x="639572" y="629539"/>
                  <a:pt x="627888" y="640461"/>
                </a:cubicBezTo>
                <a:cubicBezTo>
                  <a:pt x="616203" y="651383"/>
                  <a:pt x="597662" y="656844"/>
                  <a:pt x="572262" y="656844"/>
                </a:cubicBezTo>
                <a:lnTo>
                  <a:pt x="510540" y="656844"/>
                </a:lnTo>
                <a:lnTo>
                  <a:pt x="510540" y="486918"/>
                </a:lnTo>
                <a:lnTo>
                  <a:pt x="161544" y="486918"/>
                </a:lnTo>
                <a:cubicBezTo>
                  <a:pt x="148844" y="486918"/>
                  <a:pt x="141224" y="493268"/>
                  <a:pt x="138684" y="505968"/>
                </a:cubicBezTo>
                <a:lnTo>
                  <a:pt x="74676" y="416814"/>
                </a:lnTo>
                <a:lnTo>
                  <a:pt x="304038" y="416814"/>
                </a:lnTo>
                <a:lnTo>
                  <a:pt x="304038" y="332994"/>
                </a:lnTo>
                <a:lnTo>
                  <a:pt x="91440" y="332994"/>
                </a:lnTo>
                <a:cubicBezTo>
                  <a:pt x="76708" y="332994"/>
                  <a:pt x="68072" y="340106"/>
                  <a:pt x="65532" y="354330"/>
                </a:cubicBezTo>
                <a:lnTo>
                  <a:pt x="0" y="262128"/>
                </a:lnTo>
                <a:lnTo>
                  <a:pt x="472440" y="262128"/>
                </a:lnTo>
                <a:cubicBezTo>
                  <a:pt x="485648" y="247904"/>
                  <a:pt x="493903" y="227457"/>
                  <a:pt x="497205" y="200787"/>
                </a:cubicBezTo>
                <a:cubicBezTo>
                  <a:pt x="500507" y="174117"/>
                  <a:pt x="502158" y="143764"/>
                  <a:pt x="502158" y="109728"/>
                </a:cubicBezTo>
                <a:lnTo>
                  <a:pt x="502158" y="102108"/>
                </a:lnTo>
                <a:lnTo>
                  <a:pt x="167640" y="102108"/>
                </a:lnTo>
                <a:cubicBezTo>
                  <a:pt x="154940" y="102108"/>
                  <a:pt x="147320" y="108458"/>
                  <a:pt x="144780" y="121158"/>
                </a:cubicBezTo>
                <a:lnTo>
                  <a:pt x="96774" y="32004"/>
                </a:lnTo>
                <a:lnTo>
                  <a:pt x="502158" y="32004"/>
                </a:lnTo>
                <a:lnTo>
                  <a:pt x="502158" y="0"/>
                </a:lnTo>
                <a:lnTo>
                  <a:pt x="637032" y="36576"/>
                </a:lnTo>
                <a:lnTo>
                  <a:pt x="637032" y="85344"/>
                </a:lnTo>
                <a:cubicBezTo>
                  <a:pt x="637032" y="129540"/>
                  <a:pt x="629539" y="165989"/>
                  <a:pt x="614552" y="194691"/>
                </a:cubicBezTo>
                <a:cubicBezTo>
                  <a:pt x="599567" y="223393"/>
                  <a:pt x="577596" y="245872"/>
                  <a:pt x="548640" y="262128"/>
                </a:cubicBezTo>
                <a:lnTo>
                  <a:pt x="722376" y="2621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" name="Freeform 8"/>
          <p:cNvSpPr/>
          <p:nvPr/>
        </p:nvSpPr>
        <p:spPr>
          <a:xfrm>
            <a:off x="6577905" y="1323762"/>
            <a:ext cx="668274" cy="658368"/>
          </a:xfrm>
          <a:custGeom>
            <a:avLst/>
            <a:gdLst>
              <a:gd name="connsiteX0" fmla="*/ 51054 w 668274"/>
              <a:gd name="connsiteY0" fmla="*/ 228600 h 658368"/>
              <a:gd name="connsiteX1" fmla="*/ 68199 w 668274"/>
              <a:gd name="connsiteY1" fmla="*/ 144018 h 658368"/>
              <a:gd name="connsiteX2" fmla="*/ 114300 w 668274"/>
              <a:gd name="connsiteY2" fmla="*/ 84582 h 658368"/>
              <a:gd name="connsiteX3" fmla="*/ 181356 w 668274"/>
              <a:gd name="connsiteY3" fmla="*/ 49530 h 658368"/>
              <a:gd name="connsiteX4" fmla="*/ 261366 w 668274"/>
              <a:gd name="connsiteY4" fmla="*/ 38100 h 658368"/>
              <a:gd name="connsiteX5" fmla="*/ 340613 w 668274"/>
              <a:gd name="connsiteY5" fmla="*/ 49530 h 658368"/>
              <a:gd name="connsiteX6" fmla="*/ 407670 w 668274"/>
              <a:gd name="connsiteY6" fmla="*/ 84582 h 658368"/>
              <a:gd name="connsiteX7" fmla="*/ 453771 w 668274"/>
              <a:gd name="connsiteY7" fmla="*/ 144018 h 658368"/>
              <a:gd name="connsiteX8" fmla="*/ 470916 w 668274"/>
              <a:gd name="connsiteY8" fmla="*/ 228600 h 658368"/>
              <a:gd name="connsiteX9" fmla="*/ 453771 w 668274"/>
              <a:gd name="connsiteY9" fmla="*/ 313182 h 658368"/>
              <a:gd name="connsiteX10" fmla="*/ 407670 w 668274"/>
              <a:gd name="connsiteY10" fmla="*/ 372618 h 658368"/>
              <a:gd name="connsiteX11" fmla="*/ 340613 w 668274"/>
              <a:gd name="connsiteY11" fmla="*/ 407670 h 658368"/>
              <a:gd name="connsiteX12" fmla="*/ 261366 w 668274"/>
              <a:gd name="connsiteY12" fmla="*/ 419100 h 658368"/>
              <a:gd name="connsiteX13" fmla="*/ 181356 w 668274"/>
              <a:gd name="connsiteY13" fmla="*/ 407670 h 658368"/>
              <a:gd name="connsiteX14" fmla="*/ 114300 w 668274"/>
              <a:gd name="connsiteY14" fmla="*/ 372618 h 658368"/>
              <a:gd name="connsiteX15" fmla="*/ 68199 w 668274"/>
              <a:gd name="connsiteY15" fmla="*/ 313182 h 658368"/>
              <a:gd name="connsiteX16" fmla="*/ 51054 w 668274"/>
              <a:gd name="connsiteY16" fmla="*/ 228600 h 658368"/>
              <a:gd name="connsiteX18" fmla="*/ 533400 w 668274"/>
              <a:gd name="connsiteY18" fmla="*/ 658368 h 658368"/>
              <a:gd name="connsiteX19" fmla="*/ 533400 w 668274"/>
              <a:gd name="connsiteY19" fmla="*/ 509778 h 658368"/>
              <a:gd name="connsiteX20" fmla="*/ 447294 w 668274"/>
              <a:gd name="connsiteY20" fmla="*/ 538353 h 658368"/>
              <a:gd name="connsiteX21" fmla="*/ 336804 w 668274"/>
              <a:gd name="connsiteY21" fmla="*/ 547116 h 658368"/>
              <a:gd name="connsiteX22" fmla="*/ 91439 w 668274"/>
              <a:gd name="connsiteY22" fmla="*/ 547116 h 658368"/>
              <a:gd name="connsiteX23" fmla="*/ 65532 w 668274"/>
              <a:gd name="connsiteY23" fmla="*/ 568452 h 658368"/>
              <a:gd name="connsiteX24" fmla="*/ 0 w 668274"/>
              <a:gd name="connsiteY24" fmla="*/ 476250 h 658368"/>
              <a:gd name="connsiteX25" fmla="*/ 371094 w 668274"/>
              <a:gd name="connsiteY25" fmla="*/ 476250 h 658368"/>
              <a:gd name="connsiteX26" fmla="*/ 459486 w 668274"/>
              <a:gd name="connsiteY26" fmla="*/ 471297 h 658368"/>
              <a:gd name="connsiteX27" fmla="*/ 533400 w 668274"/>
              <a:gd name="connsiteY27" fmla="*/ 456438 h 658368"/>
              <a:gd name="connsiteX28" fmla="*/ 533400 w 668274"/>
              <a:gd name="connsiteY28" fmla="*/ 80010 h 658368"/>
              <a:gd name="connsiteX29" fmla="*/ 528827 w 668274"/>
              <a:gd name="connsiteY29" fmla="*/ 59817 h 658368"/>
              <a:gd name="connsiteX30" fmla="*/ 512826 w 668274"/>
              <a:gd name="connsiteY30" fmla="*/ 45720 h 658368"/>
              <a:gd name="connsiteX31" fmla="*/ 668274 w 668274"/>
              <a:gd name="connsiteY31" fmla="*/ 0 h 658368"/>
              <a:gd name="connsiteX32" fmla="*/ 668274 w 668274"/>
              <a:gd name="connsiteY32" fmla="*/ 589026 h 658368"/>
              <a:gd name="connsiteX33" fmla="*/ 650748 w 668274"/>
              <a:gd name="connsiteY33" fmla="*/ 641985 h 658368"/>
              <a:gd name="connsiteX34" fmla="*/ 595122 w 668274"/>
              <a:gd name="connsiteY34" fmla="*/ 658368 h 658368"/>
              <a:gd name="connsiteX36" fmla="*/ 181356 w 668274"/>
              <a:gd name="connsiteY36" fmla="*/ 228600 h 658368"/>
              <a:gd name="connsiteX37" fmla="*/ 186689 w 668274"/>
              <a:gd name="connsiteY37" fmla="*/ 276606 h 658368"/>
              <a:gd name="connsiteX38" fmla="*/ 201930 w 668274"/>
              <a:gd name="connsiteY38" fmla="*/ 314706 h 658368"/>
              <a:gd name="connsiteX39" fmla="*/ 226695 w 668274"/>
              <a:gd name="connsiteY39" fmla="*/ 339852 h 658368"/>
              <a:gd name="connsiteX40" fmla="*/ 261366 w 668274"/>
              <a:gd name="connsiteY40" fmla="*/ 348996 h 658368"/>
              <a:gd name="connsiteX41" fmla="*/ 294894 w 668274"/>
              <a:gd name="connsiteY41" fmla="*/ 339852 h 658368"/>
              <a:gd name="connsiteX42" fmla="*/ 319277 w 668274"/>
              <a:gd name="connsiteY42" fmla="*/ 314706 h 658368"/>
              <a:gd name="connsiteX43" fmla="*/ 334518 w 668274"/>
              <a:gd name="connsiteY43" fmla="*/ 276606 h 658368"/>
              <a:gd name="connsiteX44" fmla="*/ 339852 w 668274"/>
              <a:gd name="connsiteY44" fmla="*/ 228600 h 658368"/>
              <a:gd name="connsiteX45" fmla="*/ 334518 w 668274"/>
              <a:gd name="connsiteY45" fmla="*/ 180594 h 658368"/>
              <a:gd name="connsiteX46" fmla="*/ 319277 w 668274"/>
              <a:gd name="connsiteY46" fmla="*/ 142494 h 658368"/>
              <a:gd name="connsiteX47" fmla="*/ 294894 w 668274"/>
              <a:gd name="connsiteY47" fmla="*/ 117348 h 658368"/>
              <a:gd name="connsiteX48" fmla="*/ 261366 w 668274"/>
              <a:gd name="connsiteY48" fmla="*/ 108204 h 658368"/>
              <a:gd name="connsiteX49" fmla="*/ 226695 w 668274"/>
              <a:gd name="connsiteY49" fmla="*/ 117348 h 658368"/>
              <a:gd name="connsiteX50" fmla="*/ 201930 w 668274"/>
              <a:gd name="connsiteY50" fmla="*/ 142494 h 658368"/>
              <a:gd name="connsiteX51" fmla="*/ 186689 w 668274"/>
              <a:gd name="connsiteY51" fmla="*/ 180594 h 658368"/>
              <a:gd name="connsiteX52" fmla="*/ 181356 w 668274"/>
              <a:gd name="connsiteY52" fmla="*/ 228600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668274" h="658368">
                <a:moveTo>
                  <a:pt x="51054" y="228600"/>
                </a:moveTo>
                <a:cubicBezTo>
                  <a:pt x="51054" y="196088"/>
                  <a:pt x="56769" y="167894"/>
                  <a:pt x="68199" y="144018"/>
                </a:cubicBezTo>
                <a:cubicBezTo>
                  <a:pt x="79629" y="120142"/>
                  <a:pt x="94996" y="100330"/>
                  <a:pt x="114300" y="84582"/>
                </a:cubicBezTo>
                <a:cubicBezTo>
                  <a:pt x="133604" y="68834"/>
                  <a:pt x="155956" y="57150"/>
                  <a:pt x="181356" y="49530"/>
                </a:cubicBezTo>
                <a:cubicBezTo>
                  <a:pt x="206756" y="41910"/>
                  <a:pt x="233426" y="38100"/>
                  <a:pt x="261366" y="38100"/>
                </a:cubicBezTo>
                <a:cubicBezTo>
                  <a:pt x="288798" y="38100"/>
                  <a:pt x="315214" y="41910"/>
                  <a:pt x="340613" y="49530"/>
                </a:cubicBezTo>
                <a:cubicBezTo>
                  <a:pt x="366013" y="57150"/>
                  <a:pt x="388365" y="68834"/>
                  <a:pt x="407670" y="84582"/>
                </a:cubicBezTo>
                <a:cubicBezTo>
                  <a:pt x="426974" y="100330"/>
                  <a:pt x="442341" y="120142"/>
                  <a:pt x="453771" y="144018"/>
                </a:cubicBezTo>
                <a:cubicBezTo>
                  <a:pt x="465201" y="167894"/>
                  <a:pt x="470916" y="196088"/>
                  <a:pt x="470916" y="228600"/>
                </a:cubicBezTo>
                <a:cubicBezTo>
                  <a:pt x="470916" y="261112"/>
                  <a:pt x="465201" y="289306"/>
                  <a:pt x="453771" y="313182"/>
                </a:cubicBezTo>
                <a:cubicBezTo>
                  <a:pt x="442341" y="337058"/>
                  <a:pt x="426974" y="356870"/>
                  <a:pt x="407670" y="372618"/>
                </a:cubicBezTo>
                <a:cubicBezTo>
                  <a:pt x="388365" y="388366"/>
                  <a:pt x="366013" y="400050"/>
                  <a:pt x="340613" y="407670"/>
                </a:cubicBezTo>
                <a:cubicBezTo>
                  <a:pt x="315214" y="415290"/>
                  <a:pt x="288798" y="419100"/>
                  <a:pt x="261366" y="419100"/>
                </a:cubicBezTo>
                <a:cubicBezTo>
                  <a:pt x="233426" y="419100"/>
                  <a:pt x="206756" y="415290"/>
                  <a:pt x="181356" y="407670"/>
                </a:cubicBezTo>
                <a:cubicBezTo>
                  <a:pt x="155956" y="400050"/>
                  <a:pt x="133604" y="388366"/>
                  <a:pt x="114300" y="372618"/>
                </a:cubicBezTo>
                <a:cubicBezTo>
                  <a:pt x="94996" y="356870"/>
                  <a:pt x="79629" y="337058"/>
                  <a:pt x="68199" y="313182"/>
                </a:cubicBezTo>
                <a:cubicBezTo>
                  <a:pt x="56769" y="289306"/>
                  <a:pt x="51054" y="261112"/>
                  <a:pt x="51054" y="228600"/>
                </a:cubicBezTo>
                <a:moveTo>
                  <a:pt x="533400" y="658368"/>
                </a:moveTo>
                <a:lnTo>
                  <a:pt x="533400" y="509778"/>
                </a:lnTo>
                <a:cubicBezTo>
                  <a:pt x="508508" y="522986"/>
                  <a:pt x="479806" y="532511"/>
                  <a:pt x="447294" y="538353"/>
                </a:cubicBezTo>
                <a:cubicBezTo>
                  <a:pt x="414782" y="544195"/>
                  <a:pt x="377952" y="547116"/>
                  <a:pt x="336804" y="547116"/>
                </a:cubicBezTo>
                <a:lnTo>
                  <a:pt x="91439" y="547116"/>
                </a:lnTo>
                <a:cubicBezTo>
                  <a:pt x="76708" y="547116"/>
                  <a:pt x="68072" y="554228"/>
                  <a:pt x="65532" y="568452"/>
                </a:cubicBezTo>
                <a:lnTo>
                  <a:pt x="0" y="476250"/>
                </a:lnTo>
                <a:lnTo>
                  <a:pt x="371094" y="476250"/>
                </a:lnTo>
                <a:cubicBezTo>
                  <a:pt x="404622" y="476250"/>
                  <a:pt x="434086" y="474599"/>
                  <a:pt x="459486" y="471297"/>
                </a:cubicBezTo>
                <a:cubicBezTo>
                  <a:pt x="484885" y="467995"/>
                  <a:pt x="509524" y="463042"/>
                  <a:pt x="533400" y="456438"/>
                </a:cubicBezTo>
                <a:lnTo>
                  <a:pt x="533400" y="80010"/>
                </a:lnTo>
                <a:cubicBezTo>
                  <a:pt x="533400" y="72898"/>
                  <a:pt x="531876" y="66167"/>
                  <a:pt x="528827" y="59817"/>
                </a:cubicBezTo>
                <a:cubicBezTo>
                  <a:pt x="525780" y="53467"/>
                  <a:pt x="520446" y="48768"/>
                  <a:pt x="512826" y="45720"/>
                </a:cubicBezTo>
                <a:lnTo>
                  <a:pt x="668274" y="0"/>
                </a:lnTo>
                <a:lnTo>
                  <a:pt x="668274" y="589026"/>
                </a:lnTo>
                <a:cubicBezTo>
                  <a:pt x="668274" y="613410"/>
                  <a:pt x="662432" y="631063"/>
                  <a:pt x="650748" y="641985"/>
                </a:cubicBezTo>
                <a:cubicBezTo>
                  <a:pt x="639064" y="652907"/>
                  <a:pt x="620522" y="658368"/>
                  <a:pt x="595122" y="658368"/>
                </a:cubicBezTo>
                <a:moveTo>
                  <a:pt x="181356" y="228600"/>
                </a:moveTo>
                <a:cubicBezTo>
                  <a:pt x="181356" y="245872"/>
                  <a:pt x="183134" y="261874"/>
                  <a:pt x="186689" y="276606"/>
                </a:cubicBezTo>
                <a:cubicBezTo>
                  <a:pt x="190246" y="291338"/>
                  <a:pt x="195326" y="304038"/>
                  <a:pt x="201930" y="314706"/>
                </a:cubicBezTo>
                <a:cubicBezTo>
                  <a:pt x="208534" y="325374"/>
                  <a:pt x="216788" y="333756"/>
                  <a:pt x="226695" y="339852"/>
                </a:cubicBezTo>
                <a:cubicBezTo>
                  <a:pt x="236601" y="345948"/>
                  <a:pt x="248158" y="348996"/>
                  <a:pt x="261366" y="348996"/>
                </a:cubicBezTo>
                <a:cubicBezTo>
                  <a:pt x="274065" y="348996"/>
                  <a:pt x="285242" y="345948"/>
                  <a:pt x="294894" y="339852"/>
                </a:cubicBezTo>
                <a:cubicBezTo>
                  <a:pt x="304546" y="333756"/>
                  <a:pt x="312674" y="325374"/>
                  <a:pt x="319277" y="314706"/>
                </a:cubicBezTo>
                <a:cubicBezTo>
                  <a:pt x="325882" y="304038"/>
                  <a:pt x="330962" y="291338"/>
                  <a:pt x="334518" y="276606"/>
                </a:cubicBezTo>
                <a:cubicBezTo>
                  <a:pt x="338074" y="261874"/>
                  <a:pt x="339852" y="245872"/>
                  <a:pt x="339852" y="228600"/>
                </a:cubicBezTo>
                <a:cubicBezTo>
                  <a:pt x="339852" y="211328"/>
                  <a:pt x="338074" y="195326"/>
                  <a:pt x="334518" y="180594"/>
                </a:cubicBezTo>
                <a:cubicBezTo>
                  <a:pt x="330962" y="165862"/>
                  <a:pt x="325882" y="153162"/>
                  <a:pt x="319277" y="142494"/>
                </a:cubicBezTo>
                <a:cubicBezTo>
                  <a:pt x="312674" y="131826"/>
                  <a:pt x="304546" y="123444"/>
                  <a:pt x="294894" y="117348"/>
                </a:cubicBezTo>
                <a:cubicBezTo>
                  <a:pt x="285242" y="111252"/>
                  <a:pt x="274065" y="108204"/>
                  <a:pt x="261366" y="108204"/>
                </a:cubicBezTo>
                <a:cubicBezTo>
                  <a:pt x="248158" y="108204"/>
                  <a:pt x="236601" y="111252"/>
                  <a:pt x="226695" y="117348"/>
                </a:cubicBezTo>
                <a:cubicBezTo>
                  <a:pt x="216788" y="123444"/>
                  <a:pt x="208534" y="131826"/>
                  <a:pt x="201930" y="142494"/>
                </a:cubicBezTo>
                <a:cubicBezTo>
                  <a:pt x="195326" y="153162"/>
                  <a:pt x="190246" y="165862"/>
                  <a:pt x="186689" y="180594"/>
                </a:cubicBezTo>
                <a:cubicBezTo>
                  <a:pt x="183134" y="195326"/>
                  <a:pt x="181356" y="211328"/>
                  <a:pt x="181356" y="2286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" name="Freeform 9"/>
          <p:cNvSpPr/>
          <p:nvPr/>
        </p:nvSpPr>
        <p:spPr>
          <a:xfrm>
            <a:off x="7537906" y="1323762"/>
            <a:ext cx="699516" cy="649224"/>
          </a:xfrm>
          <a:custGeom>
            <a:avLst/>
            <a:gdLst>
              <a:gd name="connsiteX0" fmla="*/ 441961 w 699516"/>
              <a:gd name="connsiteY0" fmla="*/ 130302 h 649224"/>
              <a:gd name="connsiteX1" fmla="*/ 323850 w 699516"/>
              <a:gd name="connsiteY1" fmla="*/ 130302 h 649224"/>
              <a:gd name="connsiteX2" fmla="*/ 312420 w 699516"/>
              <a:gd name="connsiteY2" fmla="*/ 180594 h 649224"/>
              <a:gd name="connsiteX3" fmla="*/ 294894 w 699516"/>
              <a:gd name="connsiteY3" fmla="*/ 227838 h 649224"/>
              <a:gd name="connsiteX4" fmla="*/ 358902 w 699516"/>
              <a:gd name="connsiteY4" fmla="*/ 230886 h 649224"/>
              <a:gd name="connsiteX5" fmla="*/ 410718 w 699516"/>
              <a:gd name="connsiteY5" fmla="*/ 252222 h 649224"/>
              <a:gd name="connsiteX6" fmla="*/ 445390 w 699516"/>
              <a:gd name="connsiteY6" fmla="*/ 290703 h 649224"/>
              <a:gd name="connsiteX7" fmla="*/ 457963 w 699516"/>
              <a:gd name="connsiteY7" fmla="*/ 343662 h 649224"/>
              <a:gd name="connsiteX8" fmla="*/ 443865 w 699516"/>
              <a:gd name="connsiteY8" fmla="*/ 383667 h 649224"/>
              <a:gd name="connsiteX9" fmla="*/ 402337 w 699516"/>
              <a:gd name="connsiteY9" fmla="*/ 403098 h 649224"/>
              <a:gd name="connsiteX10" fmla="*/ 354712 w 699516"/>
              <a:gd name="connsiteY10" fmla="*/ 398145 h 649224"/>
              <a:gd name="connsiteX11" fmla="*/ 323850 w 699516"/>
              <a:gd name="connsiteY11" fmla="*/ 374142 h 649224"/>
              <a:gd name="connsiteX12" fmla="*/ 334518 w 699516"/>
              <a:gd name="connsiteY12" fmla="*/ 339471 h 649224"/>
              <a:gd name="connsiteX13" fmla="*/ 328803 w 699516"/>
              <a:gd name="connsiteY13" fmla="*/ 305943 h 649224"/>
              <a:gd name="connsiteX14" fmla="*/ 308611 w 699516"/>
              <a:gd name="connsiteY14" fmla="*/ 278892 h 649224"/>
              <a:gd name="connsiteX15" fmla="*/ 275844 w 699516"/>
              <a:gd name="connsiteY15" fmla="*/ 263652 h 649224"/>
              <a:gd name="connsiteX16" fmla="*/ 169545 w 699516"/>
              <a:gd name="connsiteY16" fmla="*/ 366522 h 649224"/>
              <a:gd name="connsiteX17" fmla="*/ 0 w 699516"/>
              <a:gd name="connsiteY17" fmla="*/ 414528 h 649224"/>
              <a:gd name="connsiteX18" fmla="*/ 0 w 699516"/>
              <a:gd name="connsiteY18" fmla="*/ 399288 h 649224"/>
              <a:gd name="connsiteX19" fmla="*/ 72772 w 699516"/>
              <a:gd name="connsiteY19" fmla="*/ 361188 h 649224"/>
              <a:gd name="connsiteX20" fmla="*/ 133731 w 699516"/>
              <a:gd name="connsiteY20" fmla="*/ 301371 h 649224"/>
              <a:gd name="connsiteX21" fmla="*/ 175641 w 699516"/>
              <a:gd name="connsiteY21" fmla="*/ 223647 h 649224"/>
              <a:gd name="connsiteX22" fmla="*/ 192024 w 699516"/>
              <a:gd name="connsiteY22" fmla="*/ 130302 h 649224"/>
              <a:gd name="connsiteX23" fmla="*/ 100585 w 699516"/>
              <a:gd name="connsiteY23" fmla="*/ 130302 h 649224"/>
              <a:gd name="connsiteX24" fmla="*/ 77724 w 699516"/>
              <a:gd name="connsiteY24" fmla="*/ 149352 h 649224"/>
              <a:gd name="connsiteX25" fmla="*/ 29718 w 699516"/>
              <a:gd name="connsiteY25" fmla="*/ 60198 h 649224"/>
              <a:gd name="connsiteX26" fmla="*/ 441961 w 699516"/>
              <a:gd name="connsiteY26" fmla="*/ 60198 h 649224"/>
              <a:gd name="connsiteX28" fmla="*/ 533400 w 699516"/>
              <a:gd name="connsiteY28" fmla="*/ 476250 h 649224"/>
              <a:gd name="connsiteX29" fmla="*/ 533400 w 699516"/>
              <a:gd name="connsiteY29" fmla="*/ 235458 h 649224"/>
              <a:gd name="connsiteX30" fmla="*/ 438150 w 699516"/>
              <a:gd name="connsiteY30" fmla="*/ 235458 h 649224"/>
              <a:gd name="connsiteX31" fmla="*/ 401574 w 699516"/>
              <a:gd name="connsiteY31" fmla="*/ 165354 h 649224"/>
              <a:gd name="connsiteX32" fmla="*/ 533400 w 699516"/>
              <a:gd name="connsiteY32" fmla="*/ 165354 h 649224"/>
              <a:gd name="connsiteX33" fmla="*/ 533400 w 699516"/>
              <a:gd name="connsiteY33" fmla="*/ 80010 h 649224"/>
              <a:gd name="connsiteX34" fmla="*/ 528828 w 699516"/>
              <a:gd name="connsiteY34" fmla="*/ 59817 h 649224"/>
              <a:gd name="connsiteX35" fmla="*/ 512827 w 699516"/>
              <a:gd name="connsiteY35" fmla="*/ 45720 h 649224"/>
              <a:gd name="connsiteX36" fmla="*/ 668274 w 699516"/>
              <a:gd name="connsiteY36" fmla="*/ 0 h 649224"/>
              <a:gd name="connsiteX37" fmla="*/ 668274 w 699516"/>
              <a:gd name="connsiteY37" fmla="*/ 406908 h 649224"/>
              <a:gd name="connsiteX38" fmla="*/ 650749 w 699516"/>
              <a:gd name="connsiteY38" fmla="*/ 459867 h 649224"/>
              <a:gd name="connsiteX39" fmla="*/ 595122 w 699516"/>
              <a:gd name="connsiteY39" fmla="*/ 476250 h 649224"/>
              <a:gd name="connsiteX41" fmla="*/ 147828 w 699516"/>
              <a:gd name="connsiteY41" fmla="*/ 496824 h 649224"/>
              <a:gd name="connsiteX42" fmla="*/ 140208 w 699516"/>
              <a:gd name="connsiteY42" fmla="*/ 471297 h 649224"/>
              <a:gd name="connsiteX43" fmla="*/ 117349 w 699516"/>
              <a:gd name="connsiteY43" fmla="*/ 458724 h 649224"/>
              <a:gd name="connsiteX44" fmla="*/ 282702 w 699516"/>
              <a:gd name="connsiteY44" fmla="*/ 428244 h 649224"/>
              <a:gd name="connsiteX45" fmla="*/ 282702 w 699516"/>
              <a:gd name="connsiteY45" fmla="*/ 579120 h 649224"/>
              <a:gd name="connsiteX46" fmla="*/ 623316 w 699516"/>
              <a:gd name="connsiteY46" fmla="*/ 579120 h 649224"/>
              <a:gd name="connsiteX47" fmla="*/ 648843 w 699516"/>
              <a:gd name="connsiteY47" fmla="*/ 571500 h 649224"/>
              <a:gd name="connsiteX48" fmla="*/ 661416 w 699516"/>
              <a:gd name="connsiteY48" fmla="*/ 548640 h 649224"/>
              <a:gd name="connsiteX49" fmla="*/ 699516 w 699516"/>
              <a:gd name="connsiteY49" fmla="*/ 649224 h 649224"/>
              <a:gd name="connsiteX50" fmla="*/ 147828 w 699516"/>
              <a:gd name="connsiteY50" fmla="*/ 649224 h 6492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699516" h="649224">
                <a:moveTo>
                  <a:pt x="441961" y="130302"/>
                </a:moveTo>
                <a:lnTo>
                  <a:pt x="323850" y="130302"/>
                </a:lnTo>
                <a:cubicBezTo>
                  <a:pt x="320802" y="147574"/>
                  <a:pt x="316993" y="164338"/>
                  <a:pt x="312420" y="180594"/>
                </a:cubicBezTo>
                <a:cubicBezTo>
                  <a:pt x="307849" y="196850"/>
                  <a:pt x="302006" y="212598"/>
                  <a:pt x="294894" y="227838"/>
                </a:cubicBezTo>
                <a:cubicBezTo>
                  <a:pt x="317754" y="225806"/>
                  <a:pt x="339090" y="226822"/>
                  <a:pt x="358902" y="230886"/>
                </a:cubicBezTo>
                <a:cubicBezTo>
                  <a:pt x="378715" y="234950"/>
                  <a:pt x="395986" y="242062"/>
                  <a:pt x="410718" y="252222"/>
                </a:cubicBezTo>
                <a:cubicBezTo>
                  <a:pt x="425451" y="262382"/>
                  <a:pt x="437007" y="275209"/>
                  <a:pt x="445390" y="290703"/>
                </a:cubicBezTo>
                <a:cubicBezTo>
                  <a:pt x="453772" y="306197"/>
                  <a:pt x="457963" y="323850"/>
                  <a:pt x="457963" y="343662"/>
                </a:cubicBezTo>
                <a:cubicBezTo>
                  <a:pt x="457963" y="359410"/>
                  <a:pt x="453264" y="372745"/>
                  <a:pt x="443865" y="383667"/>
                </a:cubicBezTo>
                <a:cubicBezTo>
                  <a:pt x="434467" y="394589"/>
                  <a:pt x="420624" y="401066"/>
                  <a:pt x="402337" y="403098"/>
                </a:cubicBezTo>
                <a:cubicBezTo>
                  <a:pt x="384556" y="405130"/>
                  <a:pt x="368681" y="403479"/>
                  <a:pt x="354712" y="398145"/>
                </a:cubicBezTo>
                <a:cubicBezTo>
                  <a:pt x="340741" y="392811"/>
                  <a:pt x="330454" y="384810"/>
                  <a:pt x="323850" y="374142"/>
                </a:cubicBezTo>
                <a:cubicBezTo>
                  <a:pt x="330454" y="362966"/>
                  <a:pt x="334011" y="351409"/>
                  <a:pt x="334518" y="339471"/>
                </a:cubicBezTo>
                <a:cubicBezTo>
                  <a:pt x="335026" y="327533"/>
                  <a:pt x="333122" y="316357"/>
                  <a:pt x="328803" y="305943"/>
                </a:cubicBezTo>
                <a:cubicBezTo>
                  <a:pt x="324486" y="295529"/>
                  <a:pt x="317754" y="286512"/>
                  <a:pt x="308611" y="278892"/>
                </a:cubicBezTo>
                <a:cubicBezTo>
                  <a:pt x="299466" y="271272"/>
                  <a:pt x="288544" y="266192"/>
                  <a:pt x="275844" y="263652"/>
                </a:cubicBezTo>
                <a:cubicBezTo>
                  <a:pt x="249937" y="305308"/>
                  <a:pt x="214503" y="339598"/>
                  <a:pt x="169545" y="366522"/>
                </a:cubicBezTo>
                <a:cubicBezTo>
                  <a:pt x="124588" y="393446"/>
                  <a:pt x="68073" y="409448"/>
                  <a:pt x="0" y="414528"/>
                </a:cubicBezTo>
                <a:lnTo>
                  <a:pt x="0" y="399288"/>
                </a:lnTo>
                <a:cubicBezTo>
                  <a:pt x="25401" y="390652"/>
                  <a:pt x="49657" y="377952"/>
                  <a:pt x="72772" y="361188"/>
                </a:cubicBezTo>
                <a:cubicBezTo>
                  <a:pt x="95886" y="344424"/>
                  <a:pt x="116205" y="324485"/>
                  <a:pt x="133731" y="301371"/>
                </a:cubicBezTo>
                <a:cubicBezTo>
                  <a:pt x="151257" y="278257"/>
                  <a:pt x="165227" y="252349"/>
                  <a:pt x="175641" y="223647"/>
                </a:cubicBezTo>
                <a:cubicBezTo>
                  <a:pt x="186055" y="194945"/>
                  <a:pt x="191517" y="163830"/>
                  <a:pt x="192024" y="130302"/>
                </a:cubicBezTo>
                <a:lnTo>
                  <a:pt x="100585" y="130302"/>
                </a:lnTo>
                <a:cubicBezTo>
                  <a:pt x="87885" y="130302"/>
                  <a:pt x="80265" y="136652"/>
                  <a:pt x="77724" y="149352"/>
                </a:cubicBezTo>
                <a:lnTo>
                  <a:pt x="29718" y="60198"/>
                </a:lnTo>
                <a:lnTo>
                  <a:pt x="441961" y="60198"/>
                </a:lnTo>
                <a:moveTo>
                  <a:pt x="533400" y="476250"/>
                </a:moveTo>
                <a:lnTo>
                  <a:pt x="533400" y="235458"/>
                </a:lnTo>
                <a:lnTo>
                  <a:pt x="438150" y="235458"/>
                </a:lnTo>
                <a:lnTo>
                  <a:pt x="401574" y="165354"/>
                </a:lnTo>
                <a:lnTo>
                  <a:pt x="533400" y="165354"/>
                </a:lnTo>
                <a:lnTo>
                  <a:pt x="533400" y="80010"/>
                </a:lnTo>
                <a:cubicBezTo>
                  <a:pt x="533400" y="72898"/>
                  <a:pt x="531877" y="66167"/>
                  <a:pt x="528828" y="59817"/>
                </a:cubicBezTo>
                <a:cubicBezTo>
                  <a:pt x="525780" y="53467"/>
                  <a:pt x="520447" y="48768"/>
                  <a:pt x="512827" y="45720"/>
                </a:cubicBezTo>
                <a:lnTo>
                  <a:pt x="668274" y="0"/>
                </a:lnTo>
                <a:lnTo>
                  <a:pt x="668274" y="406908"/>
                </a:lnTo>
                <a:cubicBezTo>
                  <a:pt x="668274" y="431292"/>
                  <a:pt x="662432" y="448945"/>
                  <a:pt x="650749" y="459867"/>
                </a:cubicBezTo>
                <a:cubicBezTo>
                  <a:pt x="639064" y="470789"/>
                  <a:pt x="620523" y="476250"/>
                  <a:pt x="595122" y="476250"/>
                </a:cubicBezTo>
                <a:moveTo>
                  <a:pt x="147828" y="496824"/>
                </a:moveTo>
                <a:cubicBezTo>
                  <a:pt x="147828" y="486664"/>
                  <a:pt x="145289" y="478155"/>
                  <a:pt x="140208" y="471297"/>
                </a:cubicBezTo>
                <a:cubicBezTo>
                  <a:pt x="135128" y="464439"/>
                  <a:pt x="127508" y="460248"/>
                  <a:pt x="117349" y="458724"/>
                </a:cubicBezTo>
                <a:lnTo>
                  <a:pt x="282702" y="428244"/>
                </a:lnTo>
                <a:lnTo>
                  <a:pt x="282702" y="579120"/>
                </a:lnTo>
                <a:lnTo>
                  <a:pt x="623316" y="579120"/>
                </a:lnTo>
                <a:cubicBezTo>
                  <a:pt x="633476" y="579120"/>
                  <a:pt x="641986" y="576580"/>
                  <a:pt x="648843" y="571500"/>
                </a:cubicBezTo>
                <a:cubicBezTo>
                  <a:pt x="655702" y="566420"/>
                  <a:pt x="659893" y="558800"/>
                  <a:pt x="661416" y="548640"/>
                </a:cubicBezTo>
                <a:lnTo>
                  <a:pt x="699516" y="649224"/>
                </a:lnTo>
                <a:lnTo>
                  <a:pt x="147828" y="64922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" name="Freeform 10"/>
          <p:cNvSpPr/>
          <p:nvPr/>
        </p:nvSpPr>
        <p:spPr>
          <a:xfrm>
            <a:off x="8303716" y="1324524"/>
            <a:ext cx="722376" cy="667512"/>
          </a:xfrm>
          <a:custGeom>
            <a:avLst/>
            <a:gdLst>
              <a:gd name="connsiteX0" fmla="*/ 314706 w 722376"/>
              <a:gd name="connsiteY0" fmla="*/ 230124 h 667512"/>
              <a:gd name="connsiteX1" fmla="*/ 411099 w 722376"/>
              <a:gd name="connsiteY1" fmla="*/ 229743 h 667512"/>
              <a:gd name="connsiteX2" fmla="*/ 502538 w 722376"/>
              <a:gd name="connsiteY2" fmla="*/ 228219 h 667512"/>
              <a:gd name="connsiteX3" fmla="*/ 584073 w 722376"/>
              <a:gd name="connsiteY3" fmla="*/ 224409 h 667512"/>
              <a:gd name="connsiteX4" fmla="*/ 649986 w 722376"/>
              <a:gd name="connsiteY4" fmla="*/ 217170 h 667512"/>
              <a:gd name="connsiteX5" fmla="*/ 659892 w 722376"/>
              <a:gd name="connsiteY5" fmla="*/ 261366 h 667512"/>
              <a:gd name="connsiteX6" fmla="*/ 567309 w 722376"/>
              <a:gd name="connsiteY6" fmla="*/ 283845 h 667512"/>
              <a:gd name="connsiteX7" fmla="*/ 442722 w 722376"/>
              <a:gd name="connsiteY7" fmla="*/ 294894 h 667512"/>
              <a:gd name="connsiteX8" fmla="*/ 442722 w 722376"/>
              <a:gd name="connsiteY8" fmla="*/ 335280 h 667512"/>
              <a:gd name="connsiteX9" fmla="*/ 722376 w 722376"/>
              <a:gd name="connsiteY9" fmla="*/ 335280 h 667512"/>
              <a:gd name="connsiteX10" fmla="*/ 722376 w 722376"/>
              <a:gd name="connsiteY10" fmla="*/ 406146 h 667512"/>
              <a:gd name="connsiteX11" fmla="*/ 91439 w 722376"/>
              <a:gd name="connsiteY11" fmla="*/ 406146 h 667512"/>
              <a:gd name="connsiteX12" fmla="*/ 65532 w 722376"/>
              <a:gd name="connsiteY12" fmla="*/ 427482 h 667512"/>
              <a:gd name="connsiteX13" fmla="*/ 0 w 722376"/>
              <a:gd name="connsiteY13" fmla="*/ 335280 h 667512"/>
              <a:gd name="connsiteX14" fmla="*/ 307848 w 722376"/>
              <a:gd name="connsiteY14" fmla="*/ 335280 h 667512"/>
              <a:gd name="connsiteX15" fmla="*/ 307848 w 722376"/>
              <a:gd name="connsiteY15" fmla="*/ 298704 h 667512"/>
              <a:gd name="connsiteX16" fmla="*/ 120396 w 722376"/>
              <a:gd name="connsiteY16" fmla="*/ 298704 h 667512"/>
              <a:gd name="connsiteX17" fmla="*/ 120396 w 722376"/>
              <a:gd name="connsiteY17" fmla="*/ 83820 h 667512"/>
              <a:gd name="connsiteX18" fmla="*/ 112776 w 722376"/>
              <a:gd name="connsiteY18" fmla="*/ 58293 h 667512"/>
              <a:gd name="connsiteX19" fmla="*/ 89916 w 722376"/>
              <a:gd name="connsiteY19" fmla="*/ 45720 h 667512"/>
              <a:gd name="connsiteX20" fmla="*/ 255270 w 722376"/>
              <a:gd name="connsiteY20" fmla="*/ 0 h 667512"/>
              <a:gd name="connsiteX21" fmla="*/ 255270 w 722376"/>
              <a:gd name="connsiteY21" fmla="*/ 25146 h 667512"/>
              <a:gd name="connsiteX22" fmla="*/ 627888 w 722376"/>
              <a:gd name="connsiteY22" fmla="*/ 25146 h 667512"/>
              <a:gd name="connsiteX23" fmla="*/ 627888 w 722376"/>
              <a:gd name="connsiteY23" fmla="*/ 91440 h 667512"/>
              <a:gd name="connsiteX24" fmla="*/ 255270 w 722376"/>
              <a:gd name="connsiteY24" fmla="*/ 91440 h 667512"/>
              <a:gd name="connsiteX25" fmla="*/ 255270 w 722376"/>
              <a:gd name="connsiteY25" fmla="*/ 129540 h 667512"/>
              <a:gd name="connsiteX26" fmla="*/ 616458 w 722376"/>
              <a:gd name="connsiteY26" fmla="*/ 129540 h 667512"/>
              <a:gd name="connsiteX27" fmla="*/ 616458 w 722376"/>
              <a:gd name="connsiteY27" fmla="*/ 188214 h 667512"/>
              <a:gd name="connsiteX28" fmla="*/ 255270 w 722376"/>
              <a:gd name="connsiteY28" fmla="*/ 188214 h 667512"/>
              <a:gd name="connsiteX29" fmla="*/ 255270 w 722376"/>
              <a:gd name="connsiteY29" fmla="*/ 230124 h 667512"/>
              <a:gd name="connsiteX31" fmla="*/ 657606 w 722376"/>
              <a:gd name="connsiteY31" fmla="*/ 550926 h 667512"/>
              <a:gd name="connsiteX32" fmla="*/ 584073 w 722376"/>
              <a:gd name="connsiteY32" fmla="*/ 635508 h 667512"/>
              <a:gd name="connsiteX33" fmla="*/ 375666 w 722376"/>
              <a:gd name="connsiteY33" fmla="*/ 667512 h 667512"/>
              <a:gd name="connsiteX34" fmla="*/ 255270 w 722376"/>
              <a:gd name="connsiteY34" fmla="*/ 659130 h 667512"/>
              <a:gd name="connsiteX35" fmla="*/ 166877 w 722376"/>
              <a:gd name="connsiteY35" fmla="*/ 635508 h 667512"/>
              <a:gd name="connsiteX36" fmla="*/ 112013 w 722376"/>
              <a:gd name="connsiteY36" fmla="*/ 598932 h 667512"/>
              <a:gd name="connsiteX37" fmla="*/ 92963 w 722376"/>
              <a:gd name="connsiteY37" fmla="*/ 550926 h 667512"/>
              <a:gd name="connsiteX38" fmla="*/ 112013 w 722376"/>
              <a:gd name="connsiteY38" fmla="*/ 503301 h 667512"/>
              <a:gd name="connsiteX39" fmla="*/ 166877 w 722376"/>
              <a:gd name="connsiteY39" fmla="*/ 466344 h 667512"/>
              <a:gd name="connsiteX40" fmla="*/ 255270 w 722376"/>
              <a:gd name="connsiteY40" fmla="*/ 442722 h 667512"/>
              <a:gd name="connsiteX41" fmla="*/ 375666 w 722376"/>
              <a:gd name="connsiteY41" fmla="*/ 434340 h 667512"/>
              <a:gd name="connsiteX42" fmla="*/ 584073 w 722376"/>
              <a:gd name="connsiteY42" fmla="*/ 466344 h 667512"/>
              <a:gd name="connsiteX43" fmla="*/ 657606 w 722376"/>
              <a:gd name="connsiteY43" fmla="*/ 550926 h 667512"/>
              <a:gd name="connsiteX45" fmla="*/ 515874 w 722376"/>
              <a:gd name="connsiteY45" fmla="*/ 550926 h 667512"/>
              <a:gd name="connsiteX46" fmla="*/ 477393 w 722376"/>
              <a:gd name="connsiteY46" fmla="*/ 511683 h 667512"/>
              <a:gd name="connsiteX47" fmla="*/ 375666 w 722376"/>
              <a:gd name="connsiteY47" fmla="*/ 497586 h 667512"/>
              <a:gd name="connsiteX48" fmla="*/ 273177 w 722376"/>
              <a:gd name="connsiteY48" fmla="*/ 511683 h 667512"/>
              <a:gd name="connsiteX49" fmla="*/ 234696 w 722376"/>
              <a:gd name="connsiteY49" fmla="*/ 550926 h 667512"/>
              <a:gd name="connsiteX50" fmla="*/ 272796 w 722376"/>
              <a:gd name="connsiteY50" fmla="*/ 590169 h 667512"/>
              <a:gd name="connsiteX51" fmla="*/ 375666 w 722376"/>
              <a:gd name="connsiteY51" fmla="*/ 604266 h 667512"/>
              <a:gd name="connsiteX52" fmla="*/ 477393 w 722376"/>
              <a:gd name="connsiteY52" fmla="*/ 590169 h 667512"/>
              <a:gd name="connsiteX53" fmla="*/ 515874 w 722376"/>
              <a:gd name="connsiteY53" fmla="*/ 550926 h 66751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722376" h="667512">
                <a:moveTo>
                  <a:pt x="314706" y="230124"/>
                </a:moveTo>
                <a:cubicBezTo>
                  <a:pt x="347218" y="230124"/>
                  <a:pt x="379349" y="229997"/>
                  <a:pt x="411099" y="229743"/>
                </a:cubicBezTo>
                <a:cubicBezTo>
                  <a:pt x="442849" y="229489"/>
                  <a:pt x="473328" y="228981"/>
                  <a:pt x="502538" y="228219"/>
                </a:cubicBezTo>
                <a:cubicBezTo>
                  <a:pt x="531749" y="227457"/>
                  <a:pt x="558927" y="226187"/>
                  <a:pt x="584073" y="224409"/>
                </a:cubicBezTo>
                <a:cubicBezTo>
                  <a:pt x="609219" y="222631"/>
                  <a:pt x="631190" y="220218"/>
                  <a:pt x="649986" y="217170"/>
                </a:cubicBezTo>
                <a:lnTo>
                  <a:pt x="659892" y="261366"/>
                </a:lnTo>
                <a:cubicBezTo>
                  <a:pt x="637032" y="271526"/>
                  <a:pt x="606171" y="279019"/>
                  <a:pt x="567309" y="283845"/>
                </a:cubicBezTo>
                <a:cubicBezTo>
                  <a:pt x="528447" y="288671"/>
                  <a:pt x="486918" y="292354"/>
                  <a:pt x="442722" y="294894"/>
                </a:cubicBezTo>
                <a:lnTo>
                  <a:pt x="442722" y="335280"/>
                </a:lnTo>
                <a:lnTo>
                  <a:pt x="722376" y="335280"/>
                </a:lnTo>
                <a:lnTo>
                  <a:pt x="722376" y="406146"/>
                </a:lnTo>
                <a:lnTo>
                  <a:pt x="91439" y="406146"/>
                </a:lnTo>
                <a:cubicBezTo>
                  <a:pt x="76708" y="406146"/>
                  <a:pt x="68072" y="413258"/>
                  <a:pt x="65532" y="427482"/>
                </a:cubicBezTo>
                <a:lnTo>
                  <a:pt x="0" y="335280"/>
                </a:lnTo>
                <a:lnTo>
                  <a:pt x="307848" y="335280"/>
                </a:lnTo>
                <a:lnTo>
                  <a:pt x="307848" y="298704"/>
                </a:lnTo>
                <a:lnTo>
                  <a:pt x="120396" y="298704"/>
                </a:lnTo>
                <a:lnTo>
                  <a:pt x="120396" y="83820"/>
                </a:lnTo>
                <a:cubicBezTo>
                  <a:pt x="120396" y="73660"/>
                  <a:pt x="117856" y="65151"/>
                  <a:pt x="112776" y="58293"/>
                </a:cubicBezTo>
                <a:cubicBezTo>
                  <a:pt x="107696" y="51435"/>
                  <a:pt x="100076" y="47244"/>
                  <a:pt x="89916" y="45720"/>
                </a:cubicBezTo>
                <a:lnTo>
                  <a:pt x="255270" y="0"/>
                </a:lnTo>
                <a:lnTo>
                  <a:pt x="255270" y="25146"/>
                </a:lnTo>
                <a:lnTo>
                  <a:pt x="627888" y="25146"/>
                </a:lnTo>
                <a:lnTo>
                  <a:pt x="627888" y="91440"/>
                </a:lnTo>
                <a:lnTo>
                  <a:pt x="255270" y="91440"/>
                </a:lnTo>
                <a:lnTo>
                  <a:pt x="255270" y="129540"/>
                </a:lnTo>
                <a:lnTo>
                  <a:pt x="616458" y="129540"/>
                </a:lnTo>
                <a:lnTo>
                  <a:pt x="616458" y="188214"/>
                </a:lnTo>
                <a:lnTo>
                  <a:pt x="255270" y="188214"/>
                </a:lnTo>
                <a:lnTo>
                  <a:pt x="255270" y="230124"/>
                </a:lnTo>
                <a:moveTo>
                  <a:pt x="657606" y="550926"/>
                </a:moveTo>
                <a:cubicBezTo>
                  <a:pt x="657606" y="585978"/>
                  <a:pt x="633095" y="614172"/>
                  <a:pt x="584073" y="635508"/>
                </a:cubicBezTo>
                <a:cubicBezTo>
                  <a:pt x="535050" y="656844"/>
                  <a:pt x="465582" y="667512"/>
                  <a:pt x="375666" y="667512"/>
                </a:cubicBezTo>
                <a:cubicBezTo>
                  <a:pt x="330453" y="667512"/>
                  <a:pt x="290322" y="664718"/>
                  <a:pt x="255270" y="659130"/>
                </a:cubicBezTo>
                <a:cubicBezTo>
                  <a:pt x="220218" y="653542"/>
                  <a:pt x="190754" y="645668"/>
                  <a:pt x="166877" y="635508"/>
                </a:cubicBezTo>
                <a:cubicBezTo>
                  <a:pt x="143002" y="625348"/>
                  <a:pt x="124714" y="613156"/>
                  <a:pt x="112013" y="598932"/>
                </a:cubicBezTo>
                <a:cubicBezTo>
                  <a:pt x="99313" y="584708"/>
                  <a:pt x="92963" y="568706"/>
                  <a:pt x="92963" y="550926"/>
                </a:cubicBezTo>
                <a:cubicBezTo>
                  <a:pt x="92963" y="533654"/>
                  <a:pt x="99313" y="517779"/>
                  <a:pt x="112013" y="503301"/>
                </a:cubicBezTo>
                <a:cubicBezTo>
                  <a:pt x="124714" y="488823"/>
                  <a:pt x="143002" y="476504"/>
                  <a:pt x="166877" y="466344"/>
                </a:cubicBezTo>
                <a:cubicBezTo>
                  <a:pt x="190754" y="456184"/>
                  <a:pt x="220218" y="448310"/>
                  <a:pt x="255270" y="442722"/>
                </a:cubicBezTo>
                <a:cubicBezTo>
                  <a:pt x="290322" y="437134"/>
                  <a:pt x="330453" y="434340"/>
                  <a:pt x="375666" y="434340"/>
                </a:cubicBezTo>
                <a:cubicBezTo>
                  <a:pt x="465582" y="434340"/>
                  <a:pt x="535050" y="445008"/>
                  <a:pt x="584073" y="466344"/>
                </a:cubicBezTo>
                <a:cubicBezTo>
                  <a:pt x="633095" y="487680"/>
                  <a:pt x="657606" y="515874"/>
                  <a:pt x="657606" y="550926"/>
                </a:cubicBezTo>
                <a:moveTo>
                  <a:pt x="515874" y="550926"/>
                </a:moveTo>
                <a:cubicBezTo>
                  <a:pt x="515874" y="534162"/>
                  <a:pt x="503047" y="521081"/>
                  <a:pt x="477393" y="511683"/>
                </a:cubicBezTo>
                <a:cubicBezTo>
                  <a:pt x="451738" y="502285"/>
                  <a:pt x="417830" y="497586"/>
                  <a:pt x="375666" y="497586"/>
                </a:cubicBezTo>
                <a:cubicBezTo>
                  <a:pt x="332994" y="497586"/>
                  <a:pt x="298831" y="502285"/>
                  <a:pt x="273177" y="511683"/>
                </a:cubicBezTo>
                <a:cubicBezTo>
                  <a:pt x="247523" y="521081"/>
                  <a:pt x="234696" y="534162"/>
                  <a:pt x="234696" y="550926"/>
                </a:cubicBezTo>
                <a:cubicBezTo>
                  <a:pt x="234696" y="567690"/>
                  <a:pt x="247396" y="580771"/>
                  <a:pt x="272796" y="590169"/>
                </a:cubicBezTo>
                <a:cubicBezTo>
                  <a:pt x="298196" y="599567"/>
                  <a:pt x="332485" y="604266"/>
                  <a:pt x="375666" y="604266"/>
                </a:cubicBezTo>
                <a:cubicBezTo>
                  <a:pt x="417830" y="604266"/>
                  <a:pt x="451738" y="599567"/>
                  <a:pt x="477393" y="590169"/>
                </a:cubicBezTo>
                <a:cubicBezTo>
                  <a:pt x="503047" y="580771"/>
                  <a:pt x="515874" y="567690"/>
                  <a:pt x="515874" y="5509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" name="Freeform 11"/>
          <p:cNvSpPr/>
          <p:nvPr/>
        </p:nvSpPr>
        <p:spPr>
          <a:xfrm>
            <a:off x="9298126" y="1323762"/>
            <a:ext cx="631698" cy="668274"/>
          </a:xfrm>
          <a:custGeom>
            <a:avLst/>
            <a:gdLst>
              <a:gd name="connsiteX0" fmla="*/ 487680 w 631698"/>
              <a:gd name="connsiteY0" fmla="*/ 386334 h 668274"/>
              <a:gd name="connsiteX1" fmla="*/ 487680 w 631698"/>
              <a:gd name="connsiteY1" fmla="*/ 299466 h 668274"/>
              <a:gd name="connsiteX2" fmla="*/ 392430 w 631698"/>
              <a:gd name="connsiteY2" fmla="*/ 299466 h 668274"/>
              <a:gd name="connsiteX3" fmla="*/ 392430 w 631698"/>
              <a:gd name="connsiteY3" fmla="*/ 366522 h 668274"/>
              <a:gd name="connsiteX4" fmla="*/ 265176 w 631698"/>
              <a:gd name="connsiteY4" fmla="*/ 366522 h 668274"/>
              <a:gd name="connsiteX5" fmla="*/ 265176 w 631698"/>
              <a:gd name="connsiteY5" fmla="*/ 339090 h 668274"/>
              <a:gd name="connsiteX6" fmla="*/ 188595 w 631698"/>
              <a:gd name="connsiteY6" fmla="*/ 362712 h 668274"/>
              <a:gd name="connsiteX7" fmla="*/ 96012 w 631698"/>
              <a:gd name="connsiteY7" fmla="*/ 370332 h 668274"/>
              <a:gd name="connsiteX8" fmla="*/ 0 w 631698"/>
              <a:gd name="connsiteY8" fmla="*/ 370332 h 668274"/>
              <a:gd name="connsiteX9" fmla="*/ 0 w 631698"/>
              <a:gd name="connsiteY9" fmla="*/ 52578 h 668274"/>
              <a:gd name="connsiteX10" fmla="*/ 265176 w 631698"/>
              <a:gd name="connsiteY10" fmla="*/ 52578 h 668274"/>
              <a:gd name="connsiteX11" fmla="*/ 265176 w 631698"/>
              <a:gd name="connsiteY11" fmla="*/ 28194 h 668274"/>
              <a:gd name="connsiteX12" fmla="*/ 392430 w 631698"/>
              <a:gd name="connsiteY12" fmla="*/ 64770 h 668274"/>
              <a:gd name="connsiteX13" fmla="*/ 392430 w 631698"/>
              <a:gd name="connsiteY13" fmla="*/ 103632 h 668274"/>
              <a:gd name="connsiteX14" fmla="*/ 487680 w 631698"/>
              <a:gd name="connsiteY14" fmla="*/ 103632 h 668274"/>
              <a:gd name="connsiteX15" fmla="*/ 487680 w 631698"/>
              <a:gd name="connsiteY15" fmla="*/ 80010 h 668274"/>
              <a:gd name="connsiteX16" fmla="*/ 483108 w 631698"/>
              <a:gd name="connsiteY16" fmla="*/ 59817 h 668274"/>
              <a:gd name="connsiteX17" fmla="*/ 467106 w 631698"/>
              <a:gd name="connsiteY17" fmla="*/ 45720 h 668274"/>
              <a:gd name="connsiteX18" fmla="*/ 622554 w 631698"/>
              <a:gd name="connsiteY18" fmla="*/ 0 h 668274"/>
              <a:gd name="connsiteX19" fmla="*/ 622554 w 631698"/>
              <a:gd name="connsiteY19" fmla="*/ 316992 h 668274"/>
              <a:gd name="connsiteX20" fmla="*/ 605027 w 631698"/>
              <a:gd name="connsiteY20" fmla="*/ 369951 h 668274"/>
              <a:gd name="connsiteX21" fmla="*/ 549401 w 631698"/>
              <a:gd name="connsiteY21" fmla="*/ 386334 h 668274"/>
              <a:gd name="connsiteX23" fmla="*/ 631698 w 631698"/>
              <a:gd name="connsiteY23" fmla="*/ 536448 h 668274"/>
              <a:gd name="connsiteX24" fmla="*/ 613410 w 631698"/>
              <a:gd name="connsiteY24" fmla="*/ 588264 h 668274"/>
              <a:gd name="connsiteX25" fmla="*/ 560070 w 631698"/>
              <a:gd name="connsiteY25" fmla="*/ 630174 h 668274"/>
              <a:gd name="connsiteX26" fmla="*/ 472820 w 631698"/>
              <a:gd name="connsiteY26" fmla="*/ 657987 h 668274"/>
              <a:gd name="connsiteX27" fmla="*/ 353568 w 631698"/>
              <a:gd name="connsiteY27" fmla="*/ 668274 h 668274"/>
              <a:gd name="connsiteX28" fmla="*/ 233934 w 631698"/>
              <a:gd name="connsiteY28" fmla="*/ 657987 h 668274"/>
              <a:gd name="connsiteX29" fmla="*/ 146685 w 631698"/>
              <a:gd name="connsiteY29" fmla="*/ 630174 h 668274"/>
              <a:gd name="connsiteX30" fmla="*/ 92964 w 631698"/>
              <a:gd name="connsiteY30" fmla="*/ 588264 h 668274"/>
              <a:gd name="connsiteX31" fmla="*/ 74676 w 631698"/>
              <a:gd name="connsiteY31" fmla="*/ 536448 h 668274"/>
              <a:gd name="connsiteX32" fmla="*/ 92964 w 631698"/>
              <a:gd name="connsiteY32" fmla="*/ 484251 h 668274"/>
              <a:gd name="connsiteX33" fmla="*/ 146685 w 631698"/>
              <a:gd name="connsiteY33" fmla="*/ 442722 h 668274"/>
              <a:gd name="connsiteX34" fmla="*/ 233934 w 631698"/>
              <a:gd name="connsiteY34" fmla="*/ 414909 h 668274"/>
              <a:gd name="connsiteX35" fmla="*/ 353568 w 631698"/>
              <a:gd name="connsiteY35" fmla="*/ 404622 h 668274"/>
              <a:gd name="connsiteX36" fmla="*/ 472820 w 631698"/>
              <a:gd name="connsiteY36" fmla="*/ 414909 h 668274"/>
              <a:gd name="connsiteX37" fmla="*/ 560070 w 631698"/>
              <a:gd name="connsiteY37" fmla="*/ 442722 h 668274"/>
              <a:gd name="connsiteX38" fmla="*/ 613410 w 631698"/>
              <a:gd name="connsiteY38" fmla="*/ 484251 h 668274"/>
              <a:gd name="connsiteX39" fmla="*/ 631698 w 631698"/>
              <a:gd name="connsiteY39" fmla="*/ 536448 h 668274"/>
              <a:gd name="connsiteX41" fmla="*/ 487680 w 631698"/>
              <a:gd name="connsiteY41" fmla="*/ 536448 h 668274"/>
              <a:gd name="connsiteX42" fmla="*/ 452248 w 631698"/>
              <a:gd name="connsiteY42" fmla="*/ 487680 h 668274"/>
              <a:gd name="connsiteX43" fmla="*/ 353568 w 631698"/>
              <a:gd name="connsiteY43" fmla="*/ 467868 h 668274"/>
              <a:gd name="connsiteX44" fmla="*/ 254126 w 631698"/>
              <a:gd name="connsiteY44" fmla="*/ 487680 h 668274"/>
              <a:gd name="connsiteX45" fmla="*/ 218694 w 631698"/>
              <a:gd name="connsiteY45" fmla="*/ 536448 h 668274"/>
              <a:gd name="connsiteX46" fmla="*/ 253746 w 631698"/>
              <a:gd name="connsiteY46" fmla="*/ 585216 h 668274"/>
              <a:gd name="connsiteX47" fmla="*/ 353568 w 631698"/>
              <a:gd name="connsiteY47" fmla="*/ 605028 h 668274"/>
              <a:gd name="connsiteX48" fmla="*/ 452248 w 631698"/>
              <a:gd name="connsiteY48" fmla="*/ 585216 h 668274"/>
              <a:gd name="connsiteX49" fmla="*/ 487680 w 631698"/>
              <a:gd name="connsiteY49" fmla="*/ 536448 h 668274"/>
              <a:gd name="connsiteX51" fmla="*/ 265176 w 631698"/>
              <a:gd name="connsiteY51" fmla="*/ 122682 h 668274"/>
              <a:gd name="connsiteX52" fmla="*/ 127253 w 631698"/>
              <a:gd name="connsiteY52" fmla="*/ 122682 h 668274"/>
              <a:gd name="connsiteX53" fmla="*/ 127253 w 631698"/>
              <a:gd name="connsiteY53" fmla="*/ 300228 h 668274"/>
              <a:gd name="connsiteX54" fmla="*/ 158115 w 631698"/>
              <a:gd name="connsiteY54" fmla="*/ 300228 h 668274"/>
              <a:gd name="connsiteX55" fmla="*/ 193548 w 631698"/>
              <a:gd name="connsiteY55" fmla="*/ 299466 h 668274"/>
              <a:gd name="connsiteX56" fmla="*/ 230505 w 631698"/>
              <a:gd name="connsiteY56" fmla="*/ 297180 h 668274"/>
              <a:gd name="connsiteX57" fmla="*/ 265176 w 631698"/>
              <a:gd name="connsiteY57" fmla="*/ 292608 h 668274"/>
              <a:gd name="connsiteX59" fmla="*/ 392430 w 631698"/>
              <a:gd name="connsiteY59" fmla="*/ 233172 h 668274"/>
              <a:gd name="connsiteX60" fmla="*/ 487680 w 631698"/>
              <a:gd name="connsiteY60" fmla="*/ 233172 h 668274"/>
              <a:gd name="connsiteX61" fmla="*/ 487680 w 631698"/>
              <a:gd name="connsiteY61" fmla="*/ 169926 h 668274"/>
              <a:gd name="connsiteX62" fmla="*/ 392430 w 631698"/>
              <a:gd name="connsiteY62" fmla="*/ 169926 h 66827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631698" h="668274">
                <a:moveTo>
                  <a:pt x="487680" y="386334"/>
                </a:moveTo>
                <a:lnTo>
                  <a:pt x="487680" y="299466"/>
                </a:lnTo>
                <a:lnTo>
                  <a:pt x="392430" y="299466"/>
                </a:lnTo>
                <a:lnTo>
                  <a:pt x="392430" y="366522"/>
                </a:lnTo>
                <a:lnTo>
                  <a:pt x="265176" y="366522"/>
                </a:lnTo>
                <a:lnTo>
                  <a:pt x="265176" y="339090"/>
                </a:lnTo>
                <a:cubicBezTo>
                  <a:pt x="242316" y="349758"/>
                  <a:pt x="216789" y="357632"/>
                  <a:pt x="188595" y="362712"/>
                </a:cubicBezTo>
                <a:cubicBezTo>
                  <a:pt x="160401" y="367792"/>
                  <a:pt x="129540" y="370332"/>
                  <a:pt x="96012" y="370332"/>
                </a:cubicBezTo>
                <a:lnTo>
                  <a:pt x="0" y="370332"/>
                </a:lnTo>
                <a:lnTo>
                  <a:pt x="0" y="52578"/>
                </a:lnTo>
                <a:lnTo>
                  <a:pt x="265176" y="52578"/>
                </a:lnTo>
                <a:lnTo>
                  <a:pt x="265176" y="28194"/>
                </a:lnTo>
                <a:lnTo>
                  <a:pt x="392430" y="64770"/>
                </a:lnTo>
                <a:lnTo>
                  <a:pt x="392430" y="103632"/>
                </a:lnTo>
                <a:lnTo>
                  <a:pt x="487680" y="103632"/>
                </a:lnTo>
                <a:lnTo>
                  <a:pt x="487680" y="80010"/>
                </a:lnTo>
                <a:cubicBezTo>
                  <a:pt x="487680" y="72898"/>
                  <a:pt x="486156" y="66167"/>
                  <a:pt x="483108" y="59817"/>
                </a:cubicBezTo>
                <a:cubicBezTo>
                  <a:pt x="480060" y="53467"/>
                  <a:pt x="474726" y="48768"/>
                  <a:pt x="467106" y="45720"/>
                </a:cubicBezTo>
                <a:lnTo>
                  <a:pt x="622554" y="0"/>
                </a:lnTo>
                <a:lnTo>
                  <a:pt x="622554" y="316992"/>
                </a:lnTo>
                <a:cubicBezTo>
                  <a:pt x="622554" y="341376"/>
                  <a:pt x="616712" y="359029"/>
                  <a:pt x="605027" y="369951"/>
                </a:cubicBezTo>
                <a:cubicBezTo>
                  <a:pt x="593344" y="380873"/>
                  <a:pt x="574801" y="386334"/>
                  <a:pt x="549401" y="386334"/>
                </a:cubicBezTo>
                <a:moveTo>
                  <a:pt x="631698" y="536448"/>
                </a:moveTo>
                <a:cubicBezTo>
                  <a:pt x="631698" y="554736"/>
                  <a:pt x="625601" y="572008"/>
                  <a:pt x="613410" y="588264"/>
                </a:cubicBezTo>
                <a:cubicBezTo>
                  <a:pt x="601218" y="604520"/>
                  <a:pt x="583438" y="618490"/>
                  <a:pt x="560070" y="630174"/>
                </a:cubicBezTo>
                <a:cubicBezTo>
                  <a:pt x="536701" y="641858"/>
                  <a:pt x="507619" y="651129"/>
                  <a:pt x="472820" y="657987"/>
                </a:cubicBezTo>
                <a:cubicBezTo>
                  <a:pt x="438023" y="664845"/>
                  <a:pt x="398272" y="668274"/>
                  <a:pt x="353568" y="668274"/>
                </a:cubicBezTo>
                <a:cubicBezTo>
                  <a:pt x="308356" y="668274"/>
                  <a:pt x="268478" y="664845"/>
                  <a:pt x="233934" y="657987"/>
                </a:cubicBezTo>
                <a:cubicBezTo>
                  <a:pt x="199390" y="651129"/>
                  <a:pt x="170307" y="641858"/>
                  <a:pt x="146685" y="630174"/>
                </a:cubicBezTo>
                <a:cubicBezTo>
                  <a:pt x="123063" y="618490"/>
                  <a:pt x="105156" y="604520"/>
                  <a:pt x="92964" y="588264"/>
                </a:cubicBezTo>
                <a:cubicBezTo>
                  <a:pt x="80773" y="572008"/>
                  <a:pt x="74676" y="554736"/>
                  <a:pt x="74676" y="536448"/>
                </a:cubicBezTo>
                <a:cubicBezTo>
                  <a:pt x="74676" y="517652"/>
                  <a:pt x="80773" y="500253"/>
                  <a:pt x="92964" y="484251"/>
                </a:cubicBezTo>
                <a:cubicBezTo>
                  <a:pt x="105156" y="468249"/>
                  <a:pt x="123063" y="454406"/>
                  <a:pt x="146685" y="442722"/>
                </a:cubicBezTo>
                <a:cubicBezTo>
                  <a:pt x="170307" y="431038"/>
                  <a:pt x="199390" y="421767"/>
                  <a:pt x="233934" y="414909"/>
                </a:cubicBezTo>
                <a:cubicBezTo>
                  <a:pt x="268478" y="408051"/>
                  <a:pt x="308356" y="404622"/>
                  <a:pt x="353568" y="404622"/>
                </a:cubicBezTo>
                <a:cubicBezTo>
                  <a:pt x="398272" y="404622"/>
                  <a:pt x="438023" y="408051"/>
                  <a:pt x="472820" y="414909"/>
                </a:cubicBezTo>
                <a:cubicBezTo>
                  <a:pt x="507619" y="421767"/>
                  <a:pt x="536701" y="431038"/>
                  <a:pt x="560070" y="442722"/>
                </a:cubicBezTo>
                <a:cubicBezTo>
                  <a:pt x="583438" y="454406"/>
                  <a:pt x="601218" y="468249"/>
                  <a:pt x="613410" y="484251"/>
                </a:cubicBezTo>
                <a:cubicBezTo>
                  <a:pt x="625601" y="500253"/>
                  <a:pt x="631698" y="517652"/>
                  <a:pt x="631698" y="536448"/>
                </a:cubicBezTo>
                <a:moveTo>
                  <a:pt x="487680" y="536448"/>
                </a:moveTo>
                <a:cubicBezTo>
                  <a:pt x="487680" y="517144"/>
                  <a:pt x="475869" y="500888"/>
                  <a:pt x="452248" y="487680"/>
                </a:cubicBezTo>
                <a:cubicBezTo>
                  <a:pt x="428625" y="474472"/>
                  <a:pt x="395732" y="467868"/>
                  <a:pt x="353568" y="467868"/>
                </a:cubicBezTo>
                <a:cubicBezTo>
                  <a:pt x="310896" y="467868"/>
                  <a:pt x="277749" y="474472"/>
                  <a:pt x="254126" y="487680"/>
                </a:cubicBezTo>
                <a:cubicBezTo>
                  <a:pt x="230505" y="500888"/>
                  <a:pt x="218694" y="517144"/>
                  <a:pt x="218694" y="536448"/>
                </a:cubicBezTo>
                <a:cubicBezTo>
                  <a:pt x="218694" y="555752"/>
                  <a:pt x="230378" y="572008"/>
                  <a:pt x="253746" y="585216"/>
                </a:cubicBezTo>
                <a:cubicBezTo>
                  <a:pt x="277114" y="598424"/>
                  <a:pt x="310388" y="605028"/>
                  <a:pt x="353568" y="605028"/>
                </a:cubicBezTo>
                <a:cubicBezTo>
                  <a:pt x="395732" y="605028"/>
                  <a:pt x="428625" y="598424"/>
                  <a:pt x="452248" y="585216"/>
                </a:cubicBezTo>
                <a:cubicBezTo>
                  <a:pt x="475869" y="572008"/>
                  <a:pt x="487680" y="555752"/>
                  <a:pt x="487680" y="536448"/>
                </a:cubicBezTo>
                <a:moveTo>
                  <a:pt x="265176" y="122682"/>
                </a:moveTo>
                <a:lnTo>
                  <a:pt x="127253" y="122682"/>
                </a:lnTo>
                <a:lnTo>
                  <a:pt x="127253" y="300228"/>
                </a:lnTo>
                <a:cubicBezTo>
                  <a:pt x="136398" y="300228"/>
                  <a:pt x="146685" y="300228"/>
                  <a:pt x="158115" y="300228"/>
                </a:cubicBezTo>
                <a:cubicBezTo>
                  <a:pt x="169545" y="300228"/>
                  <a:pt x="181356" y="299974"/>
                  <a:pt x="193548" y="299466"/>
                </a:cubicBezTo>
                <a:cubicBezTo>
                  <a:pt x="205740" y="298958"/>
                  <a:pt x="218059" y="298196"/>
                  <a:pt x="230505" y="297180"/>
                </a:cubicBezTo>
                <a:cubicBezTo>
                  <a:pt x="242950" y="296164"/>
                  <a:pt x="254508" y="294640"/>
                  <a:pt x="265176" y="292608"/>
                </a:cubicBezTo>
                <a:moveTo>
                  <a:pt x="392430" y="233172"/>
                </a:moveTo>
                <a:lnTo>
                  <a:pt x="487680" y="233172"/>
                </a:lnTo>
                <a:lnTo>
                  <a:pt x="487680" y="169926"/>
                </a:lnTo>
                <a:lnTo>
                  <a:pt x="392430" y="16992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" name="Freeform 12"/>
          <p:cNvSpPr/>
          <p:nvPr/>
        </p:nvSpPr>
        <p:spPr>
          <a:xfrm>
            <a:off x="10006786" y="1323762"/>
            <a:ext cx="699516" cy="665988"/>
          </a:xfrm>
          <a:custGeom>
            <a:avLst/>
            <a:gdLst>
              <a:gd name="connsiteX0" fmla="*/ 137160 w 699516"/>
              <a:gd name="connsiteY0" fmla="*/ 486156 h 665988"/>
              <a:gd name="connsiteX1" fmla="*/ 525780 w 699516"/>
              <a:gd name="connsiteY1" fmla="*/ 486156 h 665988"/>
              <a:gd name="connsiteX2" fmla="*/ 525780 w 699516"/>
              <a:gd name="connsiteY2" fmla="*/ 438150 h 665988"/>
              <a:gd name="connsiteX3" fmla="*/ 154685 w 699516"/>
              <a:gd name="connsiteY3" fmla="*/ 438150 h 665988"/>
              <a:gd name="connsiteX4" fmla="*/ 124968 w 699516"/>
              <a:gd name="connsiteY4" fmla="*/ 371856 h 665988"/>
              <a:gd name="connsiteX5" fmla="*/ 664463 w 699516"/>
              <a:gd name="connsiteY5" fmla="*/ 371856 h 665988"/>
              <a:gd name="connsiteX6" fmla="*/ 664463 w 699516"/>
              <a:gd name="connsiteY6" fmla="*/ 548640 h 665988"/>
              <a:gd name="connsiteX7" fmla="*/ 275844 w 699516"/>
              <a:gd name="connsiteY7" fmla="*/ 548640 h 665988"/>
              <a:gd name="connsiteX8" fmla="*/ 275844 w 699516"/>
              <a:gd name="connsiteY8" fmla="*/ 599694 h 665988"/>
              <a:gd name="connsiteX9" fmla="*/ 627888 w 699516"/>
              <a:gd name="connsiteY9" fmla="*/ 599694 h 665988"/>
              <a:gd name="connsiteX10" fmla="*/ 661416 w 699516"/>
              <a:gd name="connsiteY10" fmla="*/ 575310 h 665988"/>
              <a:gd name="connsiteX11" fmla="*/ 699516 w 699516"/>
              <a:gd name="connsiteY11" fmla="*/ 665988 h 665988"/>
              <a:gd name="connsiteX12" fmla="*/ 137160 w 699516"/>
              <a:gd name="connsiteY12" fmla="*/ 665988 h 665988"/>
              <a:gd name="connsiteX14" fmla="*/ 441960 w 699516"/>
              <a:gd name="connsiteY14" fmla="*/ 115062 h 665988"/>
              <a:gd name="connsiteX15" fmla="*/ 322326 w 699516"/>
              <a:gd name="connsiteY15" fmla="*/ 115062 h 665988"/>
              <a:gd name="connsiteX16" fmla="*/ 301752 w 699516"/>
              <a:gd name="connsiteY16" fmla="*/ 181356 h 665988"/>
              <a:gd name="connsiteX17" fmla="*/ 363093 w 699516"/>
              <a:gd name="connsiteY17" fmla="*/ 185547 h 665988"/>
              <a:gd name="connsiteX18" fmla="*/ 413004 w 699516"/>
              <a:gd name="connsiteY18" fmla="*/ 204597 h 665988"/>
              <a:gd name="connsiteX19" fmla="*/ 446151 w 699516"/>
              <a:gd name="connsiteY19" fmla="*/ 235458 h 665988"/>
              <a:gd name="connsiteX20" fmla="*/ 457963 w 699516"/>
              <a:gd name="connsiteY20" fmla="*/ 275082 h 665988"/>
              <a:gd name="connsiteX21" fmla="*/ 443866 w 699516"/>
              <a:gd name="connsiteY21" fmla="*/ 315087 h 665988"/>
              <a:gd name="connsiteX22" fmla="*/ 402335 w 699516"/>
              <a:gd name="connsiteY22" fmla="*/ 334518 h 665988"/>
              <a:gd name="connsiteX23" fmla="*/ 354710 w 699516"/>
              <a:gd name="connsiteY23" fmla="*/ 329565 h 665988"/>
              <a:gd name="connsiteX24" fmla="*/ 323850 w 699516"/>
              <a:gd name="connsiteY24" fmla="*/ 305562 h 665988"/>
              <a:gd name="connsiteX25" fmla="*/ 331470 w 699516"/>
              <a:gd name="connsiteY25" fmla="*/ 277749 h 665988"/>
              <a:gd name="connsiteX26" fmla="*/ 326898 w 699516"/>
              <a:gd name="connsiteY26" fmla="*/ 251841 h 665988"/>
              <a:gd name="connsiteX27" fmla="*/ 310135 w 699516"/>
              <a:gd name="connsiteY27" fmla="*/ 231267 h 665988"/>
              <a:gd name="connsiteX28" fmla="*/ 280416 w 699516"/>
              <a:gd name="connsiteY28" fmla="*/ 218694 h 665988"/>
              <a:gd name="connsiteX29" fmla="*/ 172593 w 699516"/>
              <a:gd name="connsiteY29" fmla="*/ 312420 h 665988"/>
              <a:gd name="connsiteX30" fmla="*/ 0 w 699516"/>
              <a:gd name="connsiteY30" fmla="*/ 357378 h 665988"/>
              <a:gd name="connsiteX31" fmla="*/ 0 w 699516"/>
              <a:gd name="connsiteY31" fmla="*/ 342138 h 665988"/>
              <a:gd name="connsiteX32" fmla="*/ 70104 w 699516"/>
              <a:gd name="connsiteY32" fmla="*/ 307086 h 665988"/>
              <a:gd name="connsiteX33" fmla="*/ 129541 w 699516"/>
              <a:gd name="connsiteY33" fmla="*/ 254508 h 665988"/>
              <a:gd name="connsiteX34" fmla="*/ 171831 w 699516"/>
              <a:gd name="connsiteY34" fmla="*/ 188976 h 665988"/>
              <a:gd name="connsiteX35" fmla="*/ 191263 w 699516"/>
              <a:gd name="connsiteY35" fmla="*/ 115062 h 665988"/>
              <a:gd name="connsiteX36" fmla="*/ 100585 w 699516"/>
              <a:gd name="connsiteY36" fmla="*/ 115062 h 665988"/>
              <a:gd name="connsiteX37" fmla="*/ 77724 w 699516"/>
              <a:gd name="connsiteY37" fmla="*/ 134112 h 665988"/>
              <a:gd name="connsiteX38" fmla="*/ 29718 w 699516"/>
              <a:gd name="connsiteY38" fmla="*/ 44958 h 665988"/>
              <a:gd name="connsiteX39" fmla="*/ 441960 w 699516"/>
              <a:gd name="connsiteY39" fmla="*/ 44958 h 665988"/>
              <a:gd name="connsiteX41" fmla="*/ 533400 w 699516"/>
              <a:gd name="connsiteY41" fmla="*/ 343662 h 665988"/>
              <a:gd name="connsiteX42" fmla="*/ 533400 w 699516"/>
              <a:gd name="connsiteY42" fmla="*/ 201930 h 665988"/>
              <a:gd name="connsiteX43" fmla="*/ 438150 w 699516"/>
              <a:gd name="connsiteY43" fmla="*/ 201930 h 665988"/>
              <a:gd name="connsiteX44" fmla="*/ 401574 w 699516"/>
              <a:gd name="connsiteY44" fmla="*/ 135636 h 665988"/>
              <a:gd name="connsiteX45" fmla="*/ 533400 w 699516"/>
              <a:gd name="connsiteY45" fmla="*/ 135636 h 665988"/>
              <a:gd name="connsiteX46" fmla="*/ 533400 w 699516"/>
              <a:gd name="connsiteY46" fmla="*/ 80010 h 665988"/>
              <a:gd name="connsiteX47" fmla="*/ 528828 w 699516"/>
              <a:gd name="connsiteY47" fmla="*/ 59817 h 665988"/>
              <a:gd name="connsiteX48" fmla="*/ 512826 w 699516"/>
              <a:gd name="connsiteY48" fmla="*/ 45720 h 665988"/>
              <a:gd name="connsiteX49" fmla="*/ 668274 w 699516"/>
              <a:gd name="connsiteY49" fmla="*/ 0 h 665988"/>
              <a:gd name="connsiteX50" fmla="*/ 668274 w 699516"/>
              <a:gd name="connsiteY50" fmla="*/ 274320 h 665988"/>
              <a:gd name="connsiteX51" fmla="*/ 650748 w 699516"/>
              <a:gd name="connsiteY51" fmla="*/ 327279 h 665988"/>
              <a:gd name="connsiteX52" fmla="*/ 595123 w 699516"/>
              <a:gd name="connsiteY52" fmla="*/ 343662 h 6659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699516" h="665988">
                <a:moveTo>
                  <a:pt x="137160" y="486156"/>
                </a:moveTo>
                <a:lnTo>
                  <a:pt x="525780" y="486156"/>
                </a:lnTo>
                <a:lnTo>
                  <a:pt x="525780" y="438150"/>
                </a:lnTo>
                <a:lnTo>
                  <a:pt x="154685" y="438150"/>
                </a:lnTo>
                <a:lnTo>
                  <a:pt x="124968" y="371856"/>
                </a:lnTo>
                <a:lnTo>
                  <a:pt x="664463" y="371856"/>
                </a:lnTo>
                <a:lnTo>
                  <a:pt x="664463" y="548640"/>
                </a:lnTo>
                <a:lnTo>
                  <a:pt x="275844" y="548640"/>
                </a:lnTo>
                <a:lnTo>
                  <a:pt x="275844" y="599694"/>
                </a:lnTo>
                <a:lnTo>
                  <a:pt x="627888" y="599694"/>
                </a:lnTo>
                <a:cubicBezTo>
                  <a:pt x="647192" y="599694"/>
                  <a:pt x="658368" y="591566"/>
                  <a:pt x="661416" y="575310"/>
                </a:cubicBezTo>
                <a:lnTo>
                  <a:pt x="699516" y="665988"/>
                </a:lnTo>
                <a:lnTo>
                  <a:pt x="137160" y="665988"/>
                </a:lnTo>
                <a:moveTo>
                  <a:pt x="441960" y="115062"/>
                </a:moveTo>
                <a:lnTo>
                  <a:pt x="322326" y="115062"/>
                </a:lnTo>
                <a:cubicBezTo>
                  <a:pt x="318261" y="137922"/>
                  <a:pt x="311404" y="160020"/>
                  <a:pt x="301752" y="181356"/>
                </a:cubicBezTo>
                <a:cubicBezTo>
                  <a:pt x="323596" y="179832"/>
                  <a:pt x="344043" y="181229"/>
                  <a:pt x="363093" y="185547"/>
                </a:cubicBezTo>
                <a:cubicBezTo>
                  <a:pt x="382143" y="189865"/>
                  <a:pt x="398780" y="196215"/>
                  <a:pt x="413004" y="204597"/>
                </a:cubicBezTo>
                <a:cubicBezTo>
                  <a:pt x="427228" y="212979"/>
                  <a:pt x="438277" y="223266"/>
                  <a:pt x="446151" y="235458"/>
                </a:cubicBezTo>
                <a:cubicBezTo>
                  <a:pt x="454025" y="247650"/>
                  <a:pt x="457963" y="260858"/>
                  <a:pt x="457963" y="275082"/>
                </a:cubicBezTo>
                <a:cubicBezTo>
                  <a:pt x="457963" y="290830"/>
                  <a:pt x="453262" y="304165"/>
                  <a:pt x="443866" y="315087"/>
                </a:cubicBezTo>
                <a:cubicBezTo>
                  <a:pt x="434467" y="326009"/>
                  <a:pt x="420624" y="332486"/>
                  <a:pt x="402335" y="334518"/>
                </a:cubicBezTo>
                <a:cubicBezTo>
                  <a:pt x="384556" y="336550"/>
                  <a:pt x="368681" y="334899"/>
                  <a:pt x="354710" y="329565"/>
                </a:cubicBezTo>
                <a:cubicBezTo>
                  <a:pt x="340742" y="324231"/>
                  <a:pt x="330454" y="316230"/>
                  <a:pt x="323850" y="305562"/>
                </a:cubicBezTo>
                <a:cubicBezTo>
                  <a:pt x="328423" y="296418"/>
                  <a:pt x="330962" y="287147"/>
                  <a:pt x="331470" y="277749"/>
                </a:cubicBezTo>
                <a:cubicBezTo>
                  <a:pt x="331978" y="268351"/>
                  <a:pt x="330454" y="259715"/>
                  <a:pt x="326898" y="251841"/>
                </a:cubicBezTo>
                <a:cubicBezTo>
                  <a:pt x="323342" y="243967"/>
                  <a:pt x="317754" y="237109"/>
                  <a:pt x="310135" y="231267"/>
                </a:cubicBezTo>
                <a:cubicBezTo>
                  <a:pt x="302513" y="225425"/>
                  <a:pt x="292608" y="221234"/>
                  <a:pt x="280416" y="218694"/>
                </a:cubicBezTo>
                <a:cubicBezTo>
                  <a:pt x="254508" y="256286"/>
                  <a:pt x="218567" y="287528"/>
                  <a:pt x="172593" y="312420"/>
                </a:cubicBezTo>
                <a:cubicBezTo>
                  <a:pt x="126619" y="337312"/>
                  <a:pt x="69089" y="352298"/>
                  <a:pt x="0" y="357378"/>
                </a:cubicBezTo>
                <a:lnTo>
                  <a:pt x="0" y="342138"/>
                </a:lnTo>
                <a:cubicBezTo>
                  <a:pt x="24385" y="334010"/>
                  <a:pt x="47752" y="322326"/>
                  <a:pt x="70104" y="307086"/>
                </a:cubicBezTo>
                <a:cubicBezTo>
                  <a:pt x="92456" y="291846"/>
                  <a:pt x="112268" y="274320"/>
                  <a:pt x="129541" y="254508"/>
                </a:cubicBezTo>
                <a:cubicBezTo>
                  <a:pt x="146811" y="234696"/>
                  <a:pt x="160910" y="212852"/>
                  <a:pt x="171831" y="188976"/>
                </a:cubicBezTo>
                <a:cubicBezTo>
                  <a:pt x="182753" y="165100"/>
                  <a:pt x="189230" y="140462"/>
                  <a:pt x="191263" y="115062"/>
                </a:cubicBezTo>
                <a:lnTo>
                  <a:pt x="100585" y="115062"/>
                </a:lnTo>
                <a:cubicBezTo>
                  <a:pt x="87884" y="115062"/>
                  <a:pt x="80265" y="121412"/>
                  <a:pt x="77724" y="134112"/>
                </a:cubicBezTo>
                <a:lnTo>
                  <a:pt x="29718" y="44958"/>
                </a:lnTo>
                <a:lnTo>
                  <a:pt x="441960" y="44958"/>
                </a:lnTo>
                <a:moveTo>
                  <a:pt x="533400" y="343662"/>
                </a:moveTo>
                <a:lnTo>
                  <a:pt x="533400" y="201930"/>
                </a:lnTo>
                <a:lnTo>
                  <a:pt x="438150" y="201930"/>
                </a:lnTo>
                <a:lnTo>
                  <a:pt x="401574" y="135636"/>
                </a:lnTo>
                <a:lnTo>
                  <a:pt x="533400" y="135636"/>
                </a:lnTo>
                <a:lnTo>
                  <a:pt x="533400" y="80010"/>
                </a:lnTo>
                <a:cubicBezTo>
                  <a:pt x="533400" y="72898"/>
                  <a:pt x="531876" y="66167"/>
                  <a:pt x="528828" y="59817"/>
                </a:cubicBezTo>
                <a:cubicBezTo>
                  <a:pt x="525780" y="53467"/>
                  <a:pt x="520446" y="48768"/>
                  <a:pt x="512826" y="45720"/>
                </a:cubicBezTo>
                <a:lnTo>
                  <a:pt x="668274" y="0"/>
                </a:lnTo>
                <a:lnTo>
                  <a:pt x="668274" y="274320"/>
                </a:lnTo>
                <a:cubicBezTo>
                  <a:pt x="668274" y="298704"/>
                  <a:pt x="662432" y="316357"/>
                  <a:pt x="650748" y="327279"/>
                </a:cubicBezTo>
                <a:cubicBezTo>
                  <a:pt x="639064" y="338201"/>
                  <a:pt x="620522" y="343662"/>
                  <a:pt x="595123" y="3436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" name="Freeform 13"/>
          <p:cNvSpPr/>
          <p:nvPr/>
        </p:nvSpPr>
        <p:spPr>
          <a:xfrm>
            <a:off x="10761166" y="1323762"/>
            <a:ext cx="755904" cy="658368"/>
          </a:xfrm>
          <a:custGeom>
            <a:avLst/>
            <a:gdLst>
              <a:gd name="connsiteX0" fmla="*/ 518161 w 755904"/>
              <a:gd name="connsiteY0" fmla="*/ 658368 h 658368"/>
              <a:gd name="connsiteX1" fmla="*/ 518161 w 755904"/>
              <a:gd name="connsiteY1" fmla="*/ 513588 h 658368"/>
              <a:gd name="connsiteX2" fmla="*/ 432054 w 755904"/>
              <a:gd name="connsiteY2" fmla="*/ 542163 h 658368"/>
              <a:gd name="connsiteX3" fmla="*/ 321564 w 755904"/>
              <a:gd name="connsiteY3" fmla="*/ 550926 h 658368"/>
              <a:gd name="connsiteX4" fmla="*/ 91439 w 755904"/>
              <a:gd name="connsiteY4" fmla="*/ 550926 h 658368"/>
              <a:gd name="connsiteX5" fmla="*/ 65532 w 755904"/>
              <a:gd name="connsiteY5" fmla="*/ 572262 h 658368"/>
              <a:gd name="connsiteX6" fmla="*/ 0 w 755904"/>
              <a:gd name="connsiteY6" fmla="*/ 480060 h 658368"/>
              <a:gd name="connsiteX7" fmla="*/ 143255 w 755904"/>
              <a:gd name="connsiteY7" fmla="*/ 480060 h 658368"/>
              <a:gd name="connsiteX8" fmla="*/ 143255 w 755904"/>
              <a:gd name="connsiteY8" fmla="*/ 323850 h 658368"/>
              <a:gd name="connsiteX9" fmla="*/ 138683 w 755904"/>
              <a:gd name="connsiteY9" fmla="*/ 303657 h 658368"/>
              <a:gd name="connsiteX10" fmla="*/ 122682 w 755904"/>
              <a:gd name="connsiteY10" fmla="*/ 289560 h 658368"/>
              <a:gd name="connsiteX11" fmla="*/ 270511 w 755904"/>
              <a:gd name="connsiteY11" fmla="*/ 251460 h 658368"/>
              <a:gd name="connsiteX12" fmla="*/ 270511 w 755904"/>
              <a:gd name="connsiteY12" fmla="*/ 480060 h 658368"/>
              <a:gd name="connsiteX13" fmla="*/ 355854 w 755904"/>
              <a:gd name="connsiteY13" fmla="*/ 480060 h 658368"/>
              <a:gd name="connsiteX14" fmla="*/ 444246 w 755904"/>
              <a:gd name="connsiteY14" fmla="*/ 475107 h 658368"/>
              <a:gd name="connsiteX15" fmla="*/ 518161 w 755904"/>
              <a:gd name="connsiteY15" fmla="*/ 460248 h 658368"/>
              <a:gd name="connsiteX16" fmla="*/ 518161 w 755904"/>
              <a:gd name="connsiteY16" fmla="*/ 80010 h 658368"/>
              <a:gd name="connsiteX17" fmla="*/ 513587 w 755904"/>
              <a:gd name="connsiteY17" fmla="*/ 59817 h 658368"/>
              <a:gd name="connsiteX18" fmla="*/ 497586 w 755904"/>
              <a:gd name="connsiteY18" fmla="*/ 45720 h 658368"/>
              <a:gd name="connsiteX19" fmla="*/ 653033 w 755904"/>
              <a:gd name="connsiteY19" fmla="*/ 0 h 658368"/>
              <a:gd name="connsiteX20" fmla="*/ 653033 w 755904"/>
              <a:gd name="connsiteY20" fmla="*/ 233934 h 658368"/>
              <a:gd name="connsiteX21" fmla="*/ 755904 w 755904"/>
              <a:gd name="connsiteY21" fmla="*/ 233934 h 658368"/>
              <a:gd name="connsiteX22" fmla="*/ 755904 w 755904"/>
              <a:gd name="connsiteY22" fmla="*/ 311658 h 658368"/>
              <a:gd name="connsiteX23" fmla="*/ 653033 w 755904"/>
              <a:gd name="connsiteY23" fmla="*/ 311658 h 658368"/>
              <a:gd name="connsiteX24" fmla="*/ 653033 w 755904"/>
              <a:gd name="connsiteY24" fmla="*/ 589026 h 658368"/>
              <a:gd name="connsiteX25" fmla="*/ 635508 w 755904"/>
              <a:gd name="connsiteY25" fmla="*/ 641985 h 658368"/>
              <a:gd name="connsiteX26" fmla="*/ 579882 w 755904"/>
              <a:gd name="connsiteY26" fmla="*/ 658368 h 658368"/>
              <a:gd name="connsiteX28" fmla="*/ 291083 w 755904"/>
              <a:gd name="connsiteY28" fmla="*/ 421386 h 658368"/>
              <a:gd name="connsiteX29" fmla="*/ 313182 w 755904"/>
              <a:gd name="connsiteY29" fmla="*/ 389382 h 658368"/>
              <a:gd name="connsiteX30" fmla="*/ 324611 w 755904"/>
              <a:gd name="connsiteY30" fmla="*/ 343281 h 658368"/>
              <a:gd name="connsiteX31" fmla="*/ 329183 w 755904"/>
              <a:gd name="connsiteY31" fmla="*/ 289179 h 658368"/>
              <a:gd name="connsiteX32" fmla="*/ 329946 w 755904"/>
              <a:gd name="connsiteY32" fmla="*/ 233172 h 658368"/>
              <a:gd name="connsiteX33" fmla="*/ 329946 w 755904"/>
              <a:gd name="connsiteY33" fmla="*/ 141732 h 658368"/>
              <a:gd name="connsiteX34" fmla="*/ 124968 w 755904"/>
              <a:gd name="connsiteY34" fmla="*/ 141732 h 658368"/>
              <a:gd name="connsiteX35" fmla="*/ 102108 w 755904"/>
              <a:gd name="connsiteY35" fmla="*/ 160782 h 658368"/>
              <a:gd name="connsiteX36" fmla="*/ 54101 w 755904"/>
              <a:gd name="connsiteY36" fmla="*/ 67818 h 658368"/>
              <a:gd name="connsiteX37" fmla="*/ 329946 w 755904"/>
              <a:gd name="connsiteY37" fmla="*/ 67818 h 658368"/>
              <a:gd name="connsiteX38" fmla="*/ 329946 w 755904"/>
              <a:gd name="connsiteY38" fmla="*/ 35814 h 658368"/>
              <a:gd name="connsiteX39" fmla="*/ 457200 w 755904"/>
              <a:gd name="connsiteY39" fmla="*/ 72390 h 658368"/>
              <a:gd name="connsiteX40" fmla="*/ 457200 w 755904"/>
              <a:gd name="connsiteY40" fmla="*/ 204978 h 658368"/>
              <a:gd name="connsiteX41" fmla="*/ 448055 w 755904"/>
              <a:gd name="connsiteY41" fmla="*/ 289560 h 658368"/>
              <a:gd name="connsiteX42" fmla="*/ 418719 w 755904"/>
              <a:gd name="connsiteY42" fmla="*/ 355473 h 658368"/>
              <a:gd name="connsiteX43" fmla="*/ 366903 w 755904"/>
              <a:gd name="connsiteY43" fmla="*/ 404241 h 658368"/>
              <a:gd name="connsiteX44" fmla="*/ 291083 w 755904"/>
              <a:gd name="connsiteY44" fmla="*/ 436626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755904" h="658368">
                <a:moveTo>
                  <a:pt x="518161" y="658368"/>
                </a:moveTo>
                <a:lnTo>
                  <a:pt x="518161" y="513588"/>
                </a:lnTo>
                <a:cubicBezTo>
                  <a:pt x="493268" y="526796"/>
                  <a:pt x="464565" y="536321"/>
                  <a:pt x="432054" y="542163"/>
                </a:cubicBezTo>
                <a:cubicBezTo>
                  <a:pt x="399542" y="548005"/>
                  <a:pt x="362711" y="550926"/>
                  <a:pt x="321564" y="550926"/>
                </a:cubicBezTo>
                <a:lnTo>
                  <a:pt x="91439" y="550926"/>
                </a:lnTo>
                <a:cubicBezTo>
                  <a:pt x="76708" y="550926"/>
                  <a:pt x="68072" y="558038"/>
                  <a:pt x="65532" y="572262"/>
                </a:cubicBezTo>
                <a:lnTo>
                  <a:pt x="0" y="480060"/>
                </a:lnTo>
                <a:lnTo>
                  <a:pt x="143255" y="480060"/>
                </a:lnTo>
                <a:lnTo>
                  <a:pt x="143255" y="323850"/>
                </a:lnTo>
                <a:cubicBezTo>
                  <a:pt x="143255" y="316738"/>
                  <a:pt x="141732" y="310007"/>
                  <a:pt x="138683" y="303657"/>
                </a:cubicBezTo>
                <a:cubicBezTo>
                  <a:pt x="135636" y="297307"/>
                  <a:pt x="130301" y="292608"/>
                  <a:pt x="122682" y="289560"/>
                </a:cubicBezTo>
                <a:lnTo>
                  <a:pt x="270511" y="251460"/>
                </a:lnTo>
                <a:lnTo>
                  <a:pt x="270511" y="480060"/>
                </a:lnTo>
                <a:lnTo>
                  <a:pt x="355854" y="480060"/>
                </a:lnTo>
                <a:cubicBezTo>
                  <a:pt x="389382" y="480060"/>
                  <a:pt x="418846" y="478409"/>
                  <a:pt x="444246" y="475107"/>
                </a:cubicBezTo>
                <a:cubicBezTo>
                  <a:pt x="469646" y="471805"/>
                  <a:pt x="494284" y="466852"/>
                  <a:pt x="518161" y="460248"/>
                </a:cubicBezTo>
                <a:lnTo>
                  <a:pt x="518161" y="80010"/>
                </a:lnTo>
                <a:cubicBezTo>
                  <a:pt x="518161" y="72898"/>
                  <a:pt x="516636" y="66167"/>
                  <a:pt x="513587" y="59817"/>
                </a:cubicBezTo>
                <a:cubicBezTo>
                  <a:pt x="510539" y="53467"/>
                  <a:pt x="505205" y="48768"/>
                  <a:pt x="497586" y="45720"/>
                </a:cubicBezTo>
                <a:lnTo>
                  <a:pt x="653033" y="0"/>
                </a:lnTo>
                <a:lnTo>
                  <a:pt x="653033" y="233934"/>
                </a:lnTo>
                <a:lnTo>
                  <a:pt x="755904" y="233934"/>
                </a:lnTo>
                <a:lnTo>
                  <a:pt x="755904" y="311658"/>
                </a:lnTo>
                <a:lnTo>
                  <a:pt x="653033" y="311658"/>
                </a:lnTo>
                <a:lnTo>
                  <a:pt x="653033" y="589026"/>
                </a:lnTo>
                <a:cubicBezTo>
                  <a:pt x="653033" y="613410"/>
                  <a:pt x="647192" y="631063"/>
                  <a:pt x="635508" y="641985"/>
                </a:cubicBezTo>
                <a:cubicBezTo>
                  <a:pt x="623824" y="652907"/>
                  <a:pt x="605282" y="658368"/>
                  <a:pt x="579882" y="658368"/>
                </a:cubicBezTo>
                <a:moveTo>
                  <a:pt x="291083" y="421386"/>
                </a:moveTo>
                <a:cubicBezTo>
                  <a:pt x="300737" y="413766"/>
                  <a:pt x="308102" y="403098"/>
                  <a:pt x="313182" y="389382"/>
                </a:cubicBezTo>
                <a:cubicBezTo>
                  <a:pt x="318262" y="375666"/>
                  <a:pt x="322072" y="360299"/>
                  <a:pt x="324611" y="343281"/>
                </a:cubicBezTo>
                <a:cubicBezTo>
                  <a:pt x="327152" y="326263"/>
                  <a:pt x="328675" y="308229"/>
                  <a:pt x="329183" y="289179"/>
                </a:cubicBezTo>
                <a:cubicBezTo>
                  <a:pt x="329692" y="270129"/>
                  <a:pt x="329946" y="251460"/>
                  <a:pt x="329946" y="233172"/>
                </a:cubicBezTo>
                <a:lnTo>
                  <a:pt x="329946" y="141732"/>
                </a:lnTo>
                <a:lnTo>
                  <a:pt x="124968" y="141732"/>
                </a:lnTo>
                <a:cubicBezTo>
                  <a:pt x="112268" y="141732"/>
                  <a:pt x="104648" y="148082"/>
                  <a:pt x="102108" y="160782"/>
                </a:cubicBezTo>
                <a:lnTo>
                  <a:pt x="54101" y="67818"/>
                </a:lnTo>
                <a:lnTo>
                  <a:pt x="329946" y="67818"/>
                </a:lnTo>
                <a:lnTo>
                  <a:pt x="329946" y="35814"/>
                </a:lnTo>
                <a:lnTo>
                  <a:pt x="457200" y="72390"/>
                </a:lnTo>
                <a:lnTo>
                  <a:pt x="457200" y="204978"/>
                </a:lnTo>
                <a:cubicBezTo>
                  <a:pt x="457200" y="236474"/>
                  <a:pt x="454151" y="264668"/>
                  <a:pt x="448055" y="289560"/>
                </a:cubicBezTo>
                <a:cubicBezTo>
                  <a:pt x="441961" y="314452"/>
                  <a:pt x="432181" y="336423"/>
                  <a:pt x="418719" y="355473"/>
                </a:cubicBezTo>
                <a:cubicBezTo>
                  <a:pt x="405257" y="374523"/>
                  <a:pt x="387984" y="390779"/>
                  <a:pt x="366903" y="404241"/>
                </a:cubicBezTo>
                <a:cubicBezTo>
                  <a:pt x="345821" y="417703"/>
                  <a:pt x="320548" y="428498"/>
                  <a:pt x="291083" y="4366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" name="Freeform 14"/>
          <p:cNvSpPr/>
          <p:nvPr/>
        </p:nvSpPr>
        <p:spPr>
          <a:xfrm>
            <a:off x="11732746" y="1349670"/>
            <a:ext cx="722376" cy="642366"/>
          </a:xfrm>
          <a:custGeom>
            <a:avLst/>
            <a:gdLst>
              <a:gd name="connsiteX0" fmla="*/ 657606 w 722376"/>
              <a:gd name="connsiteY0" fmla="*/ 521970 h 642366"/>
              <a:gd name="connsiteX1" fmla="*/ 584454 w 722376"/>
              <a:gd name="connsiteY1" fmla="*/ 609600 h 642366"/>
              <a:gd name="connsiteX2" fmla="*/ 375666 w 722376"/>
              <a:gd name="connsiteY2" fmla="*/ 642366 h 642366"/>
              <a:gd name="connsiteX3" fmla="*/ 166498 w 722376"/>
              <a:gd name="connsiteY3" fmla="*/ 609600 h 642366"/>
              <a:gd name="connsiteX4" fmla="*/ 92963 w 722376"/>
              <a:gd name="connsiteY4" fmla="*/ 521970 h 642366"/>
              <a:gd name="connsiteX5" fmla="*/ 147448 w 722376"/>
              <a:gd name="connsiteY5" fmla="*/ 444246 h 642366"/>
              <a:gd name="connsiteX6" fmla="*/ 304038 w 722376"/>
              <a:gd name="connsiteY6" fmla="*/ 404622 h 642366"/>
              <a:gd name="connsiteX7" fmla="*/ 304038 w 722376"/>
              <a:gd name="connsiteY7" fmla="*/ 359664 h 642366"/>
              <a:gd name="connsiteX8" fmla="*/ 91441 w 722376"/>
              <a:gd name="connsiteY8" fmla="*/ 359664 h 642366"/>
              <a:gd name="connsiteX9" fmla="*/ 65532 w 722376"/>
              <a:gd name="connsiteY9" fmla="*/ 381000 h 642366"/>
              <a:gd name="connsiteX10" fmla="*/ 0 w 722376"/>
              <a:gd name="connsiteY10" fmla="*/ 288798 h 642366"/>
              <a:gd name="connsiteX11" fmla="*/ 722376 w 722376"/>
              <a:gd name="connsiteY11" fmla="*/ 288798 h 642366"/>
              <a:gd name="connsiteX12" fmla="*/ 722376 w 722376"/>
              <a:gd name="connsiteY12" fmla="*/ 359664 h 642366"/>
              <a:gd name="connsiteX13" fmla="*/ 438913 w 722376"/>
              <a:gd name="connsiteY13" fmla="*/ 359664 h 642366"/>
              <a:gd name="connsiteX14" fmla="*/ 438913 w 722376"/>
              <a:gd name="connsiteY14" fmla="*/ 403860 h 642366"/>
              <a:gd name="connsiteX15" fmla="*/ 601218 w 722376"/>
              <a:gd name="connsiteY15" fmla="*/ 443103 h 642366"/>
              <a:gd name="connsiteX16" fmla="*/ 657606 w 722376"/>
              <a:gd name="connsiteY16" fmla="*/ 521970 h 642366"/>
              <a:gd name="connsiteX18" fmla="*/ 653035 w 722376"/>
              <a:gd name="connsiteY18" fmla="*/ 246126 h 642366"/>
              <a:gd name="connsiteX19" fmla="*/ 113538 w 722376"/>
              <a:gd name="connsiteY19" fmla="*/ 246126 h 642366"/>
              <a:gd name="connsiteX20" fmla="*/ 75438 w 722376"/>
              <a:gd name="connsiteY20" fmla="*/ 179832 h 642366"/>
              <a:gd name="connsiteX21" fmla="*/ 205741 w 722376"/>
              <a:gd name="connsiteY21" fmla="*/ 179832 h 642366"/>
              <a:gd name="connsiteX22" fmla="*/ 192024 w 722376"/>
              <a:gd name="connsiteY22" fmla="*/ 90678 h 642366"/>
              <a:gd name="connsiteX23" fmla="*/ 323850 w 722376"/>
              <a:gd name="connsiteY23" fmla="*/ 90678 h 642366"/>
              <a:gd name="connsiteX24" fmla="*/ 333756 w 722376"/>
              <a:gd name="connsiteY24" fmla="*/ 179832 h 642366"/>
              <a:gd name="connsiteX25" fmla="*/ 423673 w 722376"/>
              <a:gd name="connsiteY25" fmla="*/ 179832 h 642366"/>
              <a:gd name="connsiteX26" fmla="*/ 434341 w 722376"/>
              <a:gd name="connsiteY26" fmla="*/ 90678 h 642366"/>
              <a:gd name="connsiteX27" fmla="*/ 566166 w 722376"/>
              <a:gd name="connsiteY27" fmla="*/ 90678 h 642366"/>
              <a:gd name="connsiteX28" fmla="*/ 551688 w 722376"/>
              <a:gd name="connsiteY28" fmla="*/ 179832 h 642366"/>
              <a:gd name="connsiteX29" fmla="*/ 653035 w 722376"/>
              <a:gd name="connsiteY29" fmla="*/ 179832 h 642366"/>
              <a:gd name="connsiteX31" fmla="*/ 637794 w 722376"/>
              <a:gd name="connsiteY31" fmla="*/ 66294 h 642366"/>
              <a:gd name="connsiteX32" fmla="*/ 161544 w 722376"/>
              <a:gd name="connsiteY32" fmla="*/ 66294 h 642366"/>
              <a:gd name="connsiteX33" fmla="*/ 138685 w 722376"/>
              <a:gd name="connsiteY33" fmla="*/ 85344 h 642366"/>
              <a:gd name="connsiteX34" fmla="*/ 90678 w 722376"/>
              <a:gd name="connsiteY34" fmla="*/ 0 h 642366"/>
              <a:gd name="connsiteX35" fmla="*/ 637794 w 722376"/>
              <a:gd name="connsiteY35" fmla="*/ 0 h 642366"/>
              <a:gd name="connsiteX37" fmla="*/ 515874 w 722376"/>
              <a:gd name="connsiteY37" fmla="*/ 521970 h 642366"/>
              <a:gd name="connsiteX38" fmla="*/ 477393 w 722376"/>
              <a:gd name="connsiteY38" fmla="*/ 479298 h 642366"/>
              <a:gd name="connsiteX39" fmla="*/ 375666 w 722376"/>
              <a:gd name="connsiteY39" fmla="*/ 464820 h 642366"/>
              <a:gd name="connsiteX40" fmla="*/ 273177 w 722376"/>
              <a:gd name="connsiteY40" fmla="*/ 479298 h 642366"/>
              <a:gd name="connsiteX41" fmla="*/ 234696 w 722376"/>
              <a:gd name="connsiteY41" fmla="*/ 521970 h 642366"/>
              <a:gd name="connsiteX42" fmla="*/ 272796 w 722376"/>
              <a:gd name="connsiteY42" fmla="*/ 564642 h 642366"/>
              <a:gd name="connsiteX43" fmla="*/ 375666 w 722376"/>
              <a:gd name="connsiteY43" fmla="*/ 579120 h 642366"/>
              <a:gd name="connsiteX44" fmla="*/ 477393 w 722376"/>
              <a:gd name="connsiteY44" fmla="*/ 564642 h 642366"/>
              <a:gd name="connsiteX45" fmla="*/ 515874 w 722376"/>
              <a:gd name="connsiteY45" fmla="*/ 521970 h 642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722376" h="642366">
                <a:moveTo>
                  <a:pt x="657606" y="521970"/>
                </a:moveTo>
                <a:cubicBezTo>
                  <a:pt x="657606" y="558546"/>
                  <a:pt x="633223" y="587756"/>
                  <a:pt x="584454" y="609600"/>
                </a:cubicBezTo>
                <a:cubicBezTo>
                  <a:pt x="535685" y="631444"/>
                  <a:pt x="466089" y="642366"/>
                  <a:pt x="375666" y="642366"/>
                </a:cubicBezTo>
                <a:cubicBezTo>
                  <a:pt x="285242" y="642366"/>
                  <a:pt x="215519" y="631444"/>
                  <a:pt x="166498" y="609600"/>
                </a:cubicBezTo>
                <a:cubicBezTo>
                  <a:pt x="117475" y="587756"/>
                  <a:pt x="92963" y="558546"/>
                  <a:pt x="92963" y="521970"/>
                </a:cubicBezTo>
                <a:cubicBezTo>
                  <a:pt x="92963" y="490982"/>
                  <a:pt x="111125" y="465074"/>
                  <a:pt x="147448" y="444246"/>
                </a:cubicBezTo>
                <a:cubicBezTo>
                  <a:pt x="183769" y="423418"/>
                  <a:pt x="235967" y="410210"/>
                  <a:pt x="304038" y="404622"/>
                </a:cubicBezTo>
                <a:lnTo>
                  <a:pt x="304038" y="359664"/>
                </a:lnTo>
                <a:lnTo>
                  <a:pt x="91441" y="359664"/>
                </a:lnTo>
                <a:cubicBezTo>
                  <a:pt x="76708" y="359664"/>
                  <a:pt x="68072" y="366776"/>
                  <a:pt x="65532" y="381000"/>
                </a:cubicBezTo>
                <a:lnTo>
                  <a:pt x="0" y="288798"/>
                </a:lnTo>
                <a:lnTo>
                  <a:pt x="722376" y="288798"/>
                </a:lnTo>
                <a:lnTo>
                  <a:pt x="722376" y="359664"/>
                </a:lnTo>
                <a:lnTo>
                  <a:pt x="438913" y="359664"/>
                </a:lnTo>
                <a:lnTo>
                  <a:pt x="438913" y="403860"/>
                </a:lnTo>
                <a:cubicBezTo>
                  <a:pt x="509524" y="409448"/>
                  <a:pt x="563626" y="422529"/>
                  <a:pt x="601218" y="443103"/>
                </a:cubicBezTo>
                <a:cubicBezTo>
                  <a:pt x="638811" y="463677"/>
                  <a:pt x="657606" y="489966"/>
                  <a:pt x="657606" y="521970"/>
                </a:cubicBezTo>
                <a:moveTo>
                  <a:pt x="653035" y="246126"/>
                </a:moveTo>
                <a:lnTo>
                  <a:pt x="113538" y="246126"/>
                </a:lnTo>
                <a:lnTo>
                  <a:pt x="75438" y="179832"/>
                </a:lnTo>
                <a:lnTo>
                  <a:pt x="205741" y="179832"/>
                </a:lnTo>
                <a:lnTo>
                  <a:pt x="192024" y="90678"/>
                </a:lnTo>
                <a:lnTo>
                  <a:pt x="323850" y="90678"/>
                </a:lnTo>
                <a:lnTo>
                  <a:pt x="333756" y="179832"/>
                </a:lnTo>
                <a:lnTo>
                  <a:pt x="423673" y="179832"/>
                </a:lnTo>
                <a:lnTo>
                  <a:pt x="434341" y="90678"/>
                </a:lnTo>
                <a:lnTo>
                  <a:pt x="566166" y="90678"/>
                </a:lnTo>
                <a:lnTo>
                  <a:pt x="551688" y="179832"/>
                </a:lnTo>
                <a:lnTo>
                  <a:pt x="653035" y="179832"/>
                </a:lnTo>
                <a:moveTo>
                  <a:pt x="637794" y="66294"/>
                </a:moveTo>
                <a:lnTo>
                  <a:pt x="161544" y="66294"/>
                </a:lnTo>
                <a:cubicBezTo>
                  <a:pt x="148844" y="66294"/>
                  <a:pt x="141224" y="72644"/>
                  <a:pt x="138685" y="85344"/>
                </a:cubicBezTo>
                <a:lnTo>
                  <a:pt x="90678" y="0"/>
                </a:lnTo>
                <a:lnTo>
                  <a:pt x="637794" y="0"/>
                </a:lnTo>
                <a:moveTo>
                  <a:pt x="515874" y="521970"/>
                </a:moveTo>
                <a:cubicBezTo>
                  <a:pt x="515874" y="503174"/>
                  <a:pt x="503047" y="488950"/>
                  <a:pt x="477393" y="479298"/>
                </a:cubicBezTo>
                <a:cubicBezTo>
                  <a:pt x="451740" y="469646"/>
                  <a:pt x="417830" y="464820"/>
                  <a:pt x="375666" y="464820"/>
                </a:cubicBezTo>
                <a:cubicBezTo>
                  <a:pt x="332994" y="464820"/>
                  <a:pt x="298831" y="469646"/>
                  <a:pt x="273177" y="479298"/>
                </a:cubicBezTo>
                <a:cubicBezTo>
                  <a:pt x="247523" y="488950"/>
                  <a:pt x="234696" y="503174"/>
                  <a:pt x="234696" y="521970"/>
                </a:cubicBezTo>
                <a:cubicBezTo>
                  <a:pt x="234696" y="540766"/>
                  <a:pt x="247396" y="554990"/>
                  <a:pt x="272796" y="564642"/>
                </a:cubicBezTo>
                <a:cubicBezTo>
                  <a:pt x="298197" y="574294"/>
                  <a:pt x="332487" y="579120"/>
                  <a:pt x="375666" y="579120"/>
                </a:cubicBezTo>
                <a:cubicBezTo>
                  <a:pt x="417830" y="579120"/>
                  <a:pt x="451740" y="574294"/>
                  <a:pt x="477393" y="564642"/>
                </a:cubicBezTo>
                <a:cubicBezTo>
                  <a:pt x="503047" y="554990"/>
                  <a:pt x="515874" y="540766"/>
                  <a:pt x="515874" y="5219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" name="Freeform 15"/>
          <p:cNvSpPr/>
          <p:nvPr/>
        </p:nvSpPr>
        <p:spPr>
          <a:xfrm>
            <a:off x="12487126" y="1317666"/>
            <a:ext cx="722376" cy="655320"/>
          </a:xfrm>
          <a:custGeom>
            <a:avLst/>
            <a:gdLst>
              <a:gd name="connsiteX0" fmla="*/ 518161 w 722376"/>
              <a:gd name="connsiteY0" fmla="*/ 655320 h 655320"/>
              <a:gd name="connsiteX1" fmla="*/ 518161 w 722376"/>
              <a:gd name="connsiteY1" fmla="*/ 621030 h 655320"/>
              <a:gd name="connsiteX2" fmla="*/ 449961 w 722376"/>
              <a:gd name="connsiteY2" fmla="*/ 638556 h 655320"/>
              <a:gd name="connsiteX3" fmla="*/ 372236 w 722376"/>
              <a:gd name="connsiteY3" fmla="*/ 649224 h 655320"/>
              <a:gd name="connsiteX4" fmla="*/ 292989 w 722376"/>
              <a:gd name="connsiteY4" fmla="*/ 654177 h 655320"/>
              <a:gd name="connsiteX5" fmla="*/ 219455 w 722376"/>
              <a:gd name="connsiteY5" fmla="*/ 655320 h 655320"/>
              <a:gd name="connsiteX6" fmla="*/ 99822 w 722376"/>
              <a:gd name="connsiteY6" fmla="*/ 655320 h 655320"/>
              <a:gd name="connsiteX7" fmla="*/ 99822 w 722376"/>
              <a:gd name="connsiteY7" fmla="*/ 445770 h 655320"/>
              <a:gd name="connsiteX8" fmla="*/ 230886 w 722376"/>
              <a:gd name="connsiteY8" fmla="*/ 424434 h 655320"/>
              <a:gd name="connsiteX9" fmla="*/ 230886 w 722376"/>
              <a:gd name="connsiteY9" fmla="*/ 469392 h 655320"/>
              <a:gd name="connsiteX10" fmla="*/ 518161 w 722376"/>
              <a:gd name="connsiteY10" fmla="*/ 469392 h 655320"/>
              <a:gd name="connsiteX11" fmla="*/ 518161 w 722376"/>
              <a:gd name="connsiteY11" fmla="*/ 441960 h 655320"/>
              <a:gd name="connsiteX12" fmla="*/ 649224 w 722376"/>
              <a:gd name="connsiteY12" fmla="*/ 420624 h 655320"/>
              <a:gd name="connsiteX13" fmla="*/ 649224 w 722376"/>
              <a:gd name="connsiteY13" fmla="*/ 655320 h 655320"/>
              <a:gd name="connsiteX15" fmla="*/ 54864 w 722376"/>
              <a:gd name="connsiteY15" fmla="*/ 270510 h 655320"/>
              <a:gd name="connsiteX16" fmla="*/ 149733 w 722376"/>
              <a:gd name="connsiteY16" fmla="*/ 249936 h 655320"/>
              <a:gd name="connsiteX17" fmla="*/ 227837 w 722376"/>
              <a:gd name="connsiteY17" fmla="*/ 211455 h 655320"/>
              <a:gd name="connsiteX18" fmla="*/ 280797 w 722376"/>
              <a:gd name="connsiteY18" fmla="*/ 158115 h 655320"/>
              <a:gd name="connsiteX19" fmla="*/ 300228 w 722376"/>
              <a:gd name="connsiteY19" fmla="*/ 92202 h 655320"/>
              <a:gd name="connsiteX20" fmla="*/ 300228 w 722376"/>
              <a:gd name="connsiteY20" fmla="*/ 84582 h 655320"/>
              <a:gd name="connsiteX21" fmla="*/ 292608 w 722376"/>
              <a:gd name="connsiteY21" fmla="*/ 59055 h 655320"/>
              <a:gd name="connsiteX22" fmla="*/ 269748 w 722376"/>
              <a:gd name="connsiteY22" fmla="*/ 46482 h 655320"/>
              <a:gd name="connsiteX23" fmla="*/ 450342 w 722376"/>
              <a:gd name="connsiteY23" fmla="*/ 0 h 655320"/>
              <a:gd name="connsiteX24" fmla="*/ 450342 w 722376"/>
              <a:gd name="connsiteY24" fmla="*/ 52578 h 655320"/>
              <a:gd name="connsiteX25" fmla="*/ 432815 w 722376"/>
              <a:gd name="connsiteY25" fmla="*/ 126492 h 655320"/>
              <a:gd name="connsiteX26" fmla="*/ 509397 w 722376"/>
              <a:gd name="connsiteY26" fmla="*/ 132969 h 655320"/>
              <a:gd name="connsiteX27" fmla="*/ 581405 w 722376"/>
              <a:gd name="connsiteY27" fmla="*/ 152781 h 655320"/>
              <a:gd name="connsiteX28" fmla="*/ 635127 w 722376"/>
              <a:gd name="connsiteY28" fmla="*/ 185166 h 655320"/>
              <a:gd name="connsiteX29" fmla="*/ 656082 w 722376"/>
              <a:gd name="connsiteY29" fmla="*/ 228600 h 655320"/>
              <a:gd name="connsiteX30" fmla="*/ 638175 w 722376"/>
              <a:gd name="connsiteY30" fmla="*/ 267843 h 655320"/>
              <a:gd name="connsiteX31" fmla="*/ 589026 w 722376"/>
              <a:gd name="connsiteY31" fmla="*/ 284226 h 655320"/>
              <a:gd name="connsiteX32" fmla="*/ 528828 w 722376"/>
              <a:gd name="connsiteY32" fmla="*/ 278130 h 655320"/>
              <a:gd name="connsiteX33" fmla="*/ 491489 w 722376"/>
              <a:gd name="connsiteY33" fmla="*/ 249174 h 655320"/>
              <a:gd name="connsiteX34" fmla="*/ 498348 w 722376"/>
              <a:gd name="connsiteY34" fmla="*/ 217551 h 655320"/>
              <a:gd name="connsiteX35" fmla="*/ 479679 w 722376"/>
              <a:gd name="connsiteY35" fmla="*/ 192024 h 655320"/>
              <a:gd name="connsiteX36" fmla="*/ 445008 w 722376"/>
              <a:gd name="connsiteY36" fmla="*/ 175260 h 655320"/>
              <a:gd name="connsiteX37" fmla="*/ 403098 w 722376"/>
              <a:gd name="connsiteY37" fmla="*/ 169164 h 655320"/>
              <a:gd name="connsiteX38" fmla="*/ 332612 w 722376"/>
              <a:gd name="connsiteY38" fmla="*/ 222123 h 655320"/>
              <a:gd name="connsiteX39" fmla="*/ 243839 w 722376"/>
              <a:gd name="connsiteY39" fmla="*/ 257556 h 655320"/>
              <a:gd name="connsiteX40" fmla="*/ 147447 w 722376"/>
              <a:gd name="connsiteY40" fmla="*/ 278130 h 655320"/>
              <a:gd name="connsiteX41" fmla="*/ 54864 w 722376"/>
              <a:gd name="connsiteY41" fmla="*/ 285750 h 655320"/>
              <a:gd name="connsiteX43" fmla="*/ 722376 w 722376"/>
              <a:gd name="connsiteY43" fmla="*/ 390144 h 655320"/>
              <a:gd name="connsiteX44" fmla="*/ 91439 w 722376"/>
              <a:gd name="connsiteY44" fmla="*/ 390144 h 655320"/>
              <a:gd name="connsiteX45" fmla="*/ 65532 w 722376"/>
              <a:gd name="connsiteY45" fmla="*/ 411480 h 655320"/>
              <a:gd name="connsiteX46" fmla="*/ 0 w 722376"/>
              <a:gd name="connsiteY46" fmla="*/ 319278 h 655320"/>
              <a:gd name="connsiteX47" fmla="*/ 722376 w 722376"/>
              <a:gd name="connsiteY47" fmla="*/ 319278 h 655320"/>
              <a:gd name="connsiteX49" fmla="*/ 268986 w 722376"/>
              <a:gd name="connsiteY49" fmla="*/ 585216 h 655320"/>
              <a:gd name="connsiteX50" fmla="*/ 324993 w 722376"/>
              <a:gd name="connsiteY50" fmla="*/ 584835 h 655320"/>
              <a:gd name="connsiteX51" fmla="*/ 387476 w 722376"/>
              <a:gd name="connsiteY51" fmla="*/ 582930 h 655320"/>
              <a:gd name="connsiteX52" fmla="*/ 453008 w 722376"/>
              <a:gd name="connsiteY52" fmla="*/ 578739 h 655320"/>
              <a:gd name="connsiteX53" fmla="*/ 518161 w 722376"/>
              <a:gd name="connsiteY53" fmla="*/ 571500 h 655320"/>
              <a:gd name="connsiteX54" fmla="*/ 518161 w 722376"/>
              <a:gd name="connsiteY54" fmla="*/ 539496 h 655320"/>
              <a:gd name="connsiteX55" fmla="*/ 230886 w 722376"/>
              <a:gd name="connsiteY55" fmla="*/ 539496 h 655320"/>
              <a:gd name="connsiteX56" fmla="*/ 230886 w 722376"/>
              <a:gd name="connsiteY56" fmla="*/ 585216 h 6553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722376" h="655320">
                <a:moveTo>
                  <a:pt x="518161" y="655320"/>
                </a:moveTo>
                <a:lnTo>
                  <a:pt x="518161" y="621030"/>
                </a:lnTo>
                <a:cubicBezTo>
                  <a:pt x="497839" y="628142"/>
                  <a:pt x="475107" y="633984"/>
                  <a:pt x="449961" y="638556"/>
                </a:cubicBezTo>
                <a:cubicBezTo>
                  <a:pt x="424814" y="643128"/>
                  <a:pt x="398907" y="646684"/>
                  <a:pt x="372236" y="649224"/>
                </a:cubicBezTo>
                <a:cubicBezTo>
                  <a:pt x="345567" y="651764"/>
                  <a:pt x="319150" y="653415"/>
                  <a:pt x="292989" y="654177"/>
                </a:cubicBezTo>
                <a:cubicBezTo>
                  <a:pt x="266827" y="654939"/>
                  <a:pt x="242315" y="655320"/>
                  <a:pt x="219455" y="655320"/>
                </a:cubicBezTo>
                <a:lnTo>
                  <a:pt x="99822" y="655320"/>
                </a:lnTo>
                <a:lnTo>
                  <a:pt x="99822" y="445770"/>
                </a:lnTo>
                <a:lnTo>
                  <a:pt x="230886" y="424434"/>
                </a:lnTo>
                <a:lnTo>
                  <a:pt x="230886" y="469392"/>
                </a:lnTo>
                <a:lnTo>
                  <a:pt x="518161" y="469392"/>
                </a:lnTo>
                <a:lnTo>
                  <a:pt x="518161" y="441960"/>
                </a:lnTo>
                <a:lnTo>
                  <a:pt x="649224" y="420624"/>
                </a:lnTo>
                <a:lnTo>
                  <a:pt x="649224" y="655320"/>
                </a:lnTo>
                <a:moveTo>
                  <a:pt x="54864" y="270510"/>
                </a:moveTo>
                <a:cubicBezTo>
                  <a:pt x="88392" y="266954"/>
                  <a:pt x="120014" y="260096"/>
                  <a:pt x="149733" y="249936"/>
                </a:cubicBezTo>
                <a:cubicBezTo>
                  <a:pt x="179451" y="239776"/>
                  <a:pt x="205487" y="226949"/>
                  <a:pt x="227837" y="211455"/>
                </a:cubicBezTo>
                <a:cubicBezTo>
                  <a:pt x="250189" y="195961"/>
                  <a:pt x="267843" y="178181"/>
                  <a:pt x="280797" y="158115"/>
                </a:cubicBezTo>
                <a:cubicBezTo>
                  <a:pt x="293751" y="138049"/>
                  <a:pt x="300228" y="116078"/>
                  <a:pt x="300228" y="92202"/>
                </a:cubicBezTo>
                <a:lnTo>
                  <a:pt x="300228" y="84582"/>
                </a:lnTo>
                <a:cubicBezTo>
                  <a:pt x="300228" y="74422"/>
                  <a:pt x="297687" y="65913"/>
                  <a:pt x="292608" y="59055"/>
                </a:cubicBezTo>
                <a:cubicBezTo>
                  <a:pt x="287528" y="52197"/>
                  <a:pt x="279907" y="48006"/>
                  <a:pt x="269748" y="46482"/>
                </a:cubicBezTo>
                <a:lnTo>
                  <a:pt x="450342" y="0"/>
                </a:lnTo>
                <a:lnTo>
                  <a:pt x="450342" y="52578"/>
                </a:lnTo>
                <a:cubicBezTo>
                  <a:pt x="450342" y="79502"/>
                  <a:pt x="444500" y="104140"/>
                  <a:pt x="432815" y="126492"/>
                </a:cubicBezTo>
                <a:cubicBezTo>
                  <a:pt x="457708" y="126492"/>
                  <a:pt x="483234" y="128651"/>
                  <a:pt x="509397" y="132969"/>
                </a:cubicBezTo>
                <a:cubicBezTo>
                  <a:pt x="535560" y="137287"/>
                  <a:pt x="559561" y="143891"/>
                  <a:pt x="581405" y="152781"/>
                </a:cubicBezTo>
                <a:cubicBezTo>
                  <a:pt x="603250" y="161671"/>
                  <a:pt x="621156" y="172466"/>
                  <a:pt x="635127" y="185166"/>
                </a:cubicBezTo>
                <a:cubicBezTo>
                  <a:pt x="649097" y="197866"/>
                  <a:pt x="656082" y="212344"/>
                  <a:pt x="656082" y="228600"/>
                </a:cubicBezTo>
                <a:cubicBezTo>
                  <a:pt x="656082" y="245872"/>
                  <a:pt x="650112" y="258953"/>
                  <a:pt x="638175" y="267843"/>
                </a:cubicBezTo>
                <a:cubicBezTo>
                  <a:pt x="626236" y="276733"/>
                  <a:pt x="609854" y="282194"/>
                  <a:pt x="589026" y="284226"/>
                </a:cubicBezTo>
                <a:cubicBezTo>
                  <a:pt x="567181" y="286258"/>
                  <a:pt x="547115" y="284226"/>
                  <a:pt x="528828" y="278130"/>
                </a:cubicBezTo>
                <a:cubicBezTo>
                  <a:pt x="510539" y="272034"/>
                  <a:pt x="498094" y="262382"/>
                  <a:pt x="491489" y="249174"/>
                </a:cubicBezTo>
                <a:cubicBezTo>
                  <a:pt x="499111" y="237998"/>
                  <a:pt x="501396" y="227457"/>
                  <a:pt x="498348" y="217551"/>
                </a:cubicBezTo>
                <a:cubicBezTo>
                  <a:pt x="495300" y="207645"/>
                  <a:pt x="489077" y="199136"/>
                  <a:pt x="479679" y="192024"/>
                </a:cubicBezTo>
                <a:cubicBezTo>
                  <a:pt x="470281" y="184912"/>
                  <a:pt x="458724" y="179324"/>
                  <a:pt x="445008" y="175260"/>
                </a:cubicBezTo>
                <a:cubicBezTo>
                  <a:pt x="431292" y="171196"/>
                  <a:pt x="417322" y="169164"/>
                  <a:pt x="403098" y="169164"/>
                </a:cubicBezTo>
                <a:cubicBezTo>
                  <a:pt x="383794" y="189992"/>
                  <a:pt x="360299" y="207645"/>
                  <a:pt x="332612" y="222123"/>
                </a:cubicBezTo>
                <a:cubicBezTo>
                  <a:pt x="304927" y="236601"/>
                  <a:pt x="275335" y="248412"/>
                  <a:pt x="243839" y="257556"/>
                </a:cubicBezTo>
                <a:cubicBezTo>
                  <a:pt x="212344" y="266700"/>
                  <a:pt x="180212" y="273558"/>
                  <a:pt x="147447" y="278130"/>
                </a:cubicBezTo>
                <a:cubicBezTo>
                  <a:pt x="114680" y="282702"/>
                  <a:pt x="83820" y="285242"/>
                  <a:pt x="54864" y="285750"/>
                </a:cubicBezTo>
                <a:moveTo>
                  <a:pt x="722376" y="390144"/>
                </a:moveTo>
                <a:lnTo>
                  <a:pt x="91439" y="390144"/>
                </a:lnTo>
                <a:cubicBezTo>
                  <a:pt x="76708" y="390144"/>
                  <a:pt x="68072" y="397256"/>
                  <a:pt x="65532" y="411480"/>
                </a:cubicBezTo>
                <a:lnTo>
                  <a:pt x="0" y="319278"/>
                </a:lnTo>
                <a:lnTo>
                  <a:pt x="722376" y="319278"/>
                </a:lnTo>
                <a:moveTo>
                  <a:pt x="268986" y="585216"/>
                </a:moveTo>
                <a:cubicBezTo>
                  <a:pt x="286258" y="585216"/>
                  <a:pt x="304927" y="585089"/>
                  <a:pt x="324993" y="584835"/>
                </a:cubicBezTo>
                <a:cubicBezTo>
                  <a:pt x="345060" y="584581"/>
                  <a:pt x="365887" y="583946"/>
                  <a:pt x="387476" y="582930"/>
                </a:cubicBezTo>
                <a:cubicBezTo>
                  <a:pt x="409067" y="581914"/>
                  <a:pt x="430911" y="580517"/>
                  <a:pt x="453008" y="578739"/>
                </a:cubicBezTo>
                <a:cubicBezTo>
                  <a:pt x="475107" y="576961"/>
                  <a:pt x="496824" y="574548"/>
                  <a:pt x="518161" y="571500"/>
                </a:cubicBezTo>
                <a:lnTo>
                  <a:pt x="518161" y="539496"/>
                </a:lnTo>
                <a:lnTo>
                  <a:pt x="230886" y="539496"/>
                </a:lnTo>
                <a:lnTo>
                  <a:pt x="230886" y="58521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" name="Freeform 16"/>
          <p:cNvSpPr/>
          <p:nvPr/>
        </p:nvSpPr>
        <p:spPr>
          <a:xfrm>
            <a:off x="-580506" y="2636241"/>
            <a:ext cx="19592846" cy="14288"/>
          </a:xfrm>
          <a:custGeom>
            <a:avLst/>
            <a:gdLst>
              <a:gd name="connsiteX0" fmla="*/ 0 w 19592846"/>
              <a:gd name="connsiteY0" fmla="*/ 7144 h 14288"/>
              <a:gd name="connsiteX1" fmla="*/ 19592846 w 19592846"/>
              <a:gd name="connsiteY1" fmla="*/ 7144 h 142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9592846" h="14288">
                <a:moveTo>
                  <a:pt x="0" y="7144"/>
                </a:moveTo>
                <a:lnTo>
                  <a:pt x="19592847" y="7144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" name="Freeform 17"/>
          <p:cNvSpPr/>
          <p:nvPr/>
        </p:nvSpPr>
        <p:spPr>
          <a:xfrm>
            <a:off x="-568600" y="6352787"/>
            <a:ext cx="19592846" cy="14288"/>
          </a:xfrm>
          <a:custGeom>
            <a:avLst/>
            <a:gdLst>
              <a:gd name="connsiteX0" fmla="*/ 0 w 19592846"/>
              <a:gd name="connsiteY0" fmla="*/ 7144 h 14288"/>
              <a:gd name="connsiteX1" fmla="*/ 19592846 w 19592846"/>
              <a:gd name="connsiteY1" fmla="*/ 7144 h 142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9592846" h="14288">
                <a:moveTo>
                  <a:pt x="0" y="7144"/>
                </a:moveTo>
                <a:lnTo>
                  <a:pt x="19592847" y="7144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" name="Freeform 18"/>
          <p:cNvSpPr/>
          <p:nvPr/>
        </p:nvSpPr>
        <p:spPr>
          <a:xfrm>
            <a:off x="588119" y="7178850"/>
            <a:ext cx="282245" cy="278282"/>
          </a:xfrm>
          <a:custGeom>
            <a:avLst/>
            <a:gdLst>
              <a:gd name="connsiteX0" fmla="*/ 228600 w 282245"/>
              <a:gd name="connsiteY0" fmla="*/ 123444 h 278282"/>
              <a:gd name="connsiteX1" fmla="*/ 39929 w 282245"/>
              <a:gd name="connsiteY1" fmla="*/ 126492 h 278282"/>
              <a:gd name="connsiteX2" fmla="*/ 3048 w 282245"/>
              <a:gd name="connsiteY2" fmla="*/ 123139 h 278282"/>
              <a:gd name="connsiteX3" fmla="*/ 610 w 282245"/>
              <a:gd name="connsiteY3" fmla="*/ 128016 h 278282"/>
              <a:gd name="connsiteX4" fmla="*/ 1524 w 282245"/>
              <a:gd name="connsiteY4" fmla="*/ 131369 h 278282"/>
              <a:gd name="connsiteX5" fmla="*/ 33833 w 282245"/>
              <a:gd name="connsiteY5" fmla="*/ 150876 h 278282"/>
              <a:gd name="connsiteX6" fmla="*/ 66751 w 282245"/>
              <a:gd name="connsiteY6" fmla="*/ 144780 h 278282"/>
              <a:gd name="connsiteX7" fmla="*/ 127711 w 282245"/>
              <a:gd name="connsiteY7" fmla="*/ 143256 h 278282"/>
              <a:gd name="connsiteX8" fmla="*/ 127711 w 282245"/>
              <a:gd name="connsiteY8" fmla="*/ 156972 h 278282"/>
              <a:gd name="connsiteX9" fmla="*/ 128930 w 282245"/>
              <a:gd name="connsiteY9" fmla="*/ 175564 h 278282"/>
              <a:gd name="connsiteX10" fmla="*/ 71018 w 282245"/>
              <a:gd name="connsiteY10" fmla="*/ 224942 h 278282"/>
              <a:gd name="connsiteX11" fmla="*/ 140208 w 282245"/>
              <a:gd name="connsiteY11" fmla="*/ 278282 h 278282"/>
              <a:gd name="connsiteX12" fmla="*/ 209702 w 282245"/>
              <a:gd name="connsiteY12" fmla="*/ 224942 h 278282"/>
              <a:gd name="connsiteX13" fmla="*/ 153314 w 282245"/>
              <a:gd name="connsiteY13" fmla="*/ 175564 h 278282"/>
              <a:gd name="connsiteX14" fmla="*/ 156972 w 282245"/>
              <a:gd name="connsiteY14" fmla="*/ 151181 h 278282"/>
              <a:gd name="connsiteX15" fmla="*/ 156972 w 282245"/>
              <a:gd name="connsiteY15" fmla="*/ 142951 h 278282"/>
              <a:gd name="connsiteX16" fmla="*/ 236830 w 282245"/>
              <a:gd name="connsiteY16" fmla="*/ 142342 h 278282"/>
              <a:gd name="connsiteX17" fmla="*/ 274015 w 282245"/>
              <a:gd name="connsiteY17" fmla="*/ 143866 h 278282"/>
              <a:gd name="connsiteX18" fmla="*/ 282245 w 282245"/>
              <a:gd name="connsiteY18" fmla="*/ 129539 h 278282"/>
              <a:gd name="connsiteX19" fmla="*/ 277673 w 282245"/>
              <a:gd name="connsiteY19" fmla="*/ 123444 h 278282"/>
              <a:gd name="connsiteX20" fmla="*/ 240792 w 282245"/>
              <a:gd name="connsiteY20" fmla="*/ 117957 h 278282"/>
              <a:gd name="connsiteX22" fmla="*/ 179527 w 282245"/>
              <a:gd name="connsiteY22" fmla="*/ 224942 h 278282"/>
              <a:gd name="connsiteX23" fmla="*/ 140208 w 282245"/>
              <a:gd name="connsiteY23" fmla="*/ 256336 h 278282"/>
              <a:gd name="connsiteX24" fmla="*/ 101194 w 282245"/>
              <a:gd name="connsiteY24" fmla="*/ 224942 h 278282"/>
              <a:gd name="connsiteX25" fmla="*/ 140208 w 282245"/>
              <a:gd name="connsiteY25" fmla="*/ 193548 h 278282"/>
              <a:gd name="connsiteX26" fmla="*/ 179527 w 282245"/>
              <a:gd name="connsiteY26" fmla="*/ 224942 h 278282"/>
              <a:gd name="connsiteX28" fmla="*/ 28956 w 282245"/>
              <a:gd name="connsiteY28" fmla="*/ 110947 h 278282"/>
              <a:gd name="connsiteX29" fmla="*/ 33223 w 282245"/>
              <a:gd name="connsiteY29" fmla="*/ 111252 h 278282"/>
              <a:gd name="connsiteX30" fmla="*/ 142037 w 282245"/>
              <a:gd name="connsiteY30" fmla="*/ 73761 h 278282"/>
              <a:gd name="connsiteX31" fmla="*/ 238963 w 282245"/>
              <a:gd name="connsiteY31" fmla="*/ 100584 h 278282"/>
              <a:gd name="connsiteX32" fmla="*/ 248412 w 282245"/>
              <a:gd name="connsiteY32" fmla="*/ 100888 h 278282"/>
              <a:gd name="connsiteX33" fmla="*/ 255727 w 282245"/>
              <a:gd name="connsiteY33" fmla="*/ 89611 h 278282"/>
              <a:gd name="connsiteX34" fmla="*/ 249936 w 282245"/>
              <a:gd name="connsiteY34" fmla="*/ 82905 h 278282"/>
              <a:gd name="connsiteX35" fmla="*/ 228295 w 282245"/>
              <a:gd name="connsiteY35" fmla="*/ 72847 h 278282"/>
              <a:gd name="connsiteX36" fmla="*/ 211836 w 282245"/>
              <a:gd name="connsiteY36" fmla="*/ 72847 h 278282"/>
              <a:gd name="connsiteX37" fmla="*/ 165202 w 282245"/>
              <a:gd name="connsiteY37" fmla="*/ 61264 h 278282"/>
              <a:gd name="connsiteX38" fmla="*/ 217018 w 282245"/>
              <a:gd name="connsiteY38" fmla="*/ 23164 h 278282"/>
              <a:gd name="connsiteX39" fmla="*/ 226771 w 282245"/>
              <a:gd name="connsiteY39" fmla="*/ 13716 h 278282"/>
              <a:gd name="connsiteX40" fmla="*/ 226466 w 282245"/>
              <a:gd name="connsiteY40" fmla="*/ 8839 h 278282"/>
              <a:gd name="connsiteX41" fmla="*/ 207264 w 282245"/>
              <a:gd name="connsiteY41" fmla="*/ 609 h 278282"/>
              <a:gd name="connsiteX42" fmla="*/ 200558 w 282245"/>
              <a:gd name="connsiteY42" fmla="*/ 609 h 278282"/>
              <a:gd name="connsiteX43" fmla="*/ 186538 w 282245"/>
              <a:gd name="connsiteY43" fmla="*/ 6096 h 278282"/>
              <a:gd name="connsiteX44" fmla="*/ 78029 w 282245"/>
              <a:gd name="connsiteY44" fmla="*/ 7620 h 278282"/>
              <a:gd name="connsiteX45" fmla="*/ 46939 w 282245"/>
              <a:gd name="connsiteY45" fmla="*/ 5182 h 278282"/>
              <a:gd name="connsiteX46" fmla="*/ 44501 w 282245"/>
              <a:gd name="connsiteY46" fmla="*/ 10058 h 278282"/>
              <a:gd name="connsiteX47" fmla="*/ 45415 w 282245"/>
              <a:gd name="connsiteY47" fmla="*/ 13411 h 278282"/>
              <a:gd name="connsiteX48" fmla="*/ 73152 w 282245"/>
              <a:gd name="connsiteY48" fmla="*/ 29566 h 278282"/>
              <a:gd name="connsiteX49" fmla="*/ 100279 w 282245"/>
              <a:gd name="connsiteY49" fmla="*/ 24688 h 278282"/>
              <a:gd name="connsiteX50" fmla="*/ 173736 w 282245"/>
              <a:gd name="connsiteY50" fmla="*/ 23774 h 278282"/>
              <a:gd name="connsiteX51" fmla="*/ 26518 w 282245"/>
              <a:gd name="connsiteY51" fmla="*/ 102412 h 278282"/>
              <a:gd name="connsiteX52" fmla="*/ 25298 w 282245"/>
              <a:gd name="connsiteY52" fmla="*/ 106070 h 27828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82245" h="278282">
                <a:moveTo>
                  <a:pt x="228600" y="123444"/>
                </a:moveTo>
                <a:cubicBezTo>
                  <a:pt x="206959" y="124968"/>
                  <a:pt x="59131" y="126797"/>
                  <a:pt x="39929" y="126492"/>
                </a:cubicBezTo>
                <a:cubicBezTo>
                  <a:pt x="29261" y="126187"/>
                  <a:pt x="14326" y="124968"/>
                  <a:pt x="3048" y="123139"/>
                </a:cubicBezTo>
                <a:lnTo>
                  <a:pt x="610" y="128016"/>
                </a:lnTo>
                <a:cubicBezTo>
                  <a:pt x="0" y="129236"/>
                  <a:pt x="305" y="130454"/>
                  <a:pt x="1524" y="131369"/>
                </a:cubicBezTo>
                <a:cubicBezTo>
                  <a:pt x="9449" y="138988"/>
                  <a:pt x="21946" y="146608"/>
                  <a:pt x="33833" y="150876"/>
                </a:cubicBezTo>
                <a:cubicBezTo>
                  <a:pt x="41758" y="148437"/>
                  <a:pt x="58826" y="145390"/>
                  <a:pt x="66751" y="144780"/>
                </a:cubicBezTo>
                <a:cubicBezTo>
                  <a:pt x="73762" y="144170"/>
                  <a:pt x="98755" y="143866"/>
                  <a:pt x="127711" y="143256"/>
                </a:cubicBezTo>
                <a:lnTo>
                  <a:pt x="127711" y="156972"/>
                </a:lnTo>
                <a:cubicBezTo>
                  <a:pt x="127711" y="162154"/>
                  <a:pt x="128016" y="169164"/>
                  <a:pt x="128930" y="175564"/>
                </a:cubicBezTo>
                <a:cubicBezTo>
                  <a:pt x="95402" y="178918"/>
                  <a:pt x="71018" y="198120"/>
                  <a:pt x="71018" y="224942"/>
                </a:cubicBezTo>
                <a:cubicBezTo>
                  <a:pt x="71018" y="256642"/>
                  <a:pt x="100889" y="278282"/>
                  <a:pt x="140208" y="278282"/>
                </a:cubicBezTo>
                <a:cubicBezTo>
                  <a:pt x="179832" y="278282"/>
                  <a:pt x="209702" y="256642"/>
                  <a:pt x="209702" y="224942"/>
                </a:cubicBezTo>
                <a:cubicBezTo>
                  <a:pt x="209702" y="198424"/>
                  <a:pt x="186233" y="179527"/>
                  <a:pt x="153314" y="175564"/>
                </a:cubicBezTo>
                <a:cubicBezTo>
                  <a:pt x="155448" y="168249"/>
                  <a:pt x="156972" y="159105"/>
                  <a:pt x="156972" y="151181"/>
                </a:cubicBezTo>
                <a:lnTo>
                  <a:pt x="156972" y="142951"/>
                </a:lnTo>
                <a:cubicBezTo>
                  <a:pt x="192329" y="142342"/>
                  <a:pt x="226771" y="142342"/>
                  <a:pt x="236830" y="142342"/>
                </a:cubicBezTo>
                <a:cubicBezTo>
                  <a:pt x="246583" y="142342"/>
                  <a:pt x="266090" y="142951"/>
                  <a:pt x="274015" y="143866"/>
                </a:cubicBezTo>
                <a:cubicBezTo>
                  <a:pt x="277673" y="142036"/>
                  <a:pt x="282245" y="136245"/>
                  <a:pt x="282245" y="129539"/>
                </a:cubicBezTo>
                <a:cubicBezTo>
                  <a:pt x="282245" y="126492"/>
                  <a:pt x="280416" y="124358"/>
                  <a:pt x="277673" y="123444"/>
                </a:cubicBezTo>
                <a:cubicBezTo>
                  <a:pt x="270053" y="120701"/>
                  <a:pt x="252679" y="118567"/>
                  <a:pt x="240792" y="117957"/>
                </a:cubicBezTo>
                <a:moveTo>
                  <a:pt x="179527" y="224942"/>
                </a:moveTo>
                <a:cubicBezTo>
                  <a:pt x="179527" y="244449"/>
                  <a:pt x="163068" y="256336"/>
                  <a:pt x="140208" y="256336"/>
                </a:cubicBezTo>
                <a:cubicBezTo>
                  <a:pt x="117653" y="256336"/>
                  <a:pt x="101194" y="244449"/>
                  <a:pt x="101194" y="224942"/>
                </a:cubicBezTo>
                <a:cubicBezTo>
                  <a:pt x="101194" y="205739"/>
                  <a:pt x="117653" y="193548"/>
                  <a:pt x="140208" y="193548"/>
                </a:cubicBezTo>
                <a:cubicBezTo>
                  <a:pt x="163068" y="193548"/>
                  <a:pt x="179527" y="205739"/>
                  <a:pt x="179527" y="224942"/>
                </a:cubicBezTo>
                <a:moveTo>
                  <a:pt x="28956" y="110947"/>
                </a:moveTo>
                <a:cubicBezTo>
                  <a:pt x="29566" y="111557"/>
                  <a:pt x="30785" y="111861"/>
                  <a:pt x="33223" y="111252"/>
                </a:cubicBezTo>
                <a:cubicBezTo>
                  <a:pt x="71628" y="103022"/>
                  <a:pt x="108814" y="90221"/>
                  <a:pt x="142037" y="73761"/>
                </a:cubicBezTo>
                <a:lnTo>
                  <a:pt x="238963" y="100584"/>
                </a:lnTo>
                <a:cubicBezTo>
                  <a:pt x="242316" y="101498"/>
                  <a:pt x="245974" y="101803"/>
                  <a:pt x="248412" y="100888"/>
                </a:cubicBezTo>
                <a:cubicBezTo>
                  <a:pt x="252679" y="99670"/>
                  <a:pt x="256337" y="94488"/>
                  <a:pt x="255727" y="89611"/>
                </a:cubicBezTo>
                <a:cubicBezTo>
                  <a:pt x="255422" y="87477"/>
                  <a:pt x="253594" y="85039"/>
                  <a:pt x="249936" y="82905"/>
                </a:cubicBezTo>
                <a:cubicBezTo>
                  <a:pt x="245364" y="79857"/>
                  <a:pt x="235610" y="74981"/>
                  <a:pt x="228295" y="72847"/>
                </a:cubicBezTo>
                <a:lnTo>
                  <a:pt x="211836" y="72847"/>
                </a:lnTo>
                <a:lnTo>
                  <a:pt x="165202" y="61264"/>
                </a:lnTo>
                <a:cubicBezTo>
                  <a:pt x="184709" y="49682"/>
                  <a:pt x="202082" y="36881"/>
                  <a:pt x="217018" y="23164"/>
                </a:cubicBezTo>
                <a:lnTo>
                  <a:pt x="226771" y="13716"/>
                </a:lnTo>
                <a:cubicBezTo>
                  <a:pt x="228295" y="12192"/>
                  <a:pt x="228295" y="10058"/>
                  <a:pt x="226466" y="8839"/>
                </a:cubicBezTo>
                <a:cubicBezTo>
                  <a:pt x="222809" y="7010"/>
                  <a:pt x="212446" y="2439"/>
                  <a:pt x="207264" y="609"/>
                </a:cubicBezTo>
                <a:cubicBezTo>
                  <a:pt x="205130" y="0"/>
                  <a:pt x="202387" y="0"/>
                  <a:pt x="200558" y="609"/>
                </a:cubicBezTo>
                <a:lnTo>
                  <a:pt x="186538" y="6096"/>
                </a:lnTo>
                <a:cubicBezTo>
                  <a:pt x="168250" y="7010"/>
                  <a:pt x="93269" y="7924"/>
                  <a:pt x="78029" y="7620"/>
                </a:cubicBezTo>
                <a:cubicBezTo>
                  <a:pt x="69190" y="7620"/>
                  <a:pt x="56388" y="6705"/>
                  <a:pt x="46939" y="5182"/>
                </a:cubicBezTo>
                <a:lnTo>
                  <a:pt x="44501" y="10058"/>
                </a:lnTo>
                <a:cubicBezTo>
                  <a:pt x="43891" y="11277"/>
                  <a:pt x="44196" y="12497"/>
                  <a:pt x="45415" y="13411"/>
                </a:cubicBezTo>
                <a:cubicBezTo>
                  <a:pt x="52730" y="19507"/>
                  <a:pt x="63398" y="25908"/>
                  <a:pt x="73152" y="29566"/>
                </a:cubicBezTo>
                <a:cubicBezTo>
                  <a:pt x="79858" y="27127"/>
                  <a:pt x="93269" y="24993"/>
                  <a:pt x="100279" y="24688"/>
                </a:cubicBezTo>
                <a:cubicBezTo>
                  <a:pt x="110338" y="24079"/>
                  <a:pt x="149047" y="23470"/>
                  <a:pt x="173736" y="23774"/>
                </a:cubicBezTo>
                <a:cubicBezTo>
                  <a:pt x="138379" y="54864"/>
                  <a:pt x="86868" y="81991"/>
                  <a:pt x="26518" y="102412"/>
                </a:cubicBezTo>
                <a:cubicBezTo>
                  <a:pt x="24689" y="103022"/>
                  <a:pt x="24384" y="104546"/>
                  <a:pt x="25298" y="1060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" name="Freeform 19"/>
          <p:cNvSpPr/>
          <p:nvPr/>
        </p:nvSpPr>
        <p:spPr>
          <a:xfrm>
            <a:off x="882556" y="7167573"/>
            <a:ext cx="282245" cy="290169"/>
          </a:xfrm>
          <a:custGeom>
            <a:avLst/>
            <a:gdLst>
              <a:gd name="connsiteX0" fmla="*/ 228600 w 282245"/>
              <a:gd name="connsiteY0" fmla="*/ 160934 h 290169"/>
              <a:gd name="connsiteX1" fmla="*/ 39929 w 282245"/>
              <a:gd name="connsiteY1" fmla="*/ 163982 h 290169"/>
              <a:gd name="connsiteX2" fmla="*/ 3048 w 282245"/>
              <a:gd name="connsiteY2" fmla="*/ 160630 h 290169"/>
              <a:gd name="connsiteX3" fmla="*/ 610 w 282245"/>
              <a:gd name="connsiteY3" fmla="*/ 165506 h 290169"/>
              <a:gd name="connsiteX4" fmla="*/ 1524 w 282245"/>
              <a:gd name="connsiteY4" fmla="*/ 169164 h 290169"/>
              <a:gd name="connsiteX5" fmla="*/ 33833 w 282245"/>
              <a:gd name="connsiteY5" fmla="*/ 188366 h 290169"/>
              <a:gd name="connsiteX6" fmla="*/ 66751 w 282245"/>
              <a:gd name="connsiteY6" fmla="*/ 182270 h 290169"/>
              <a:gd name="connsiteX7" fmla="*/ 127406 w 282245"/>
              <a:gd name="connsiteY7" fmla="*/ 181051 h 290169"/>
              <a:gd name="connsiteX8" fmla="*/ 127406 w 282245"/>
              <a:gd name="connsiteY8" fmla="*/ 230429 h 290169"/>
              <a:gd name="connsiteX9" fmla="*/ 130454 w 282245"/>
              <a:gd name="connsiteY9" fmla="*/ 290169 h 290169"/>
              <a:gd name="connsiteX10" fmla="*/ 147218 w 282245"/>
              <a:gd name="connsiteY10" fmla="*/ 290169 h 290169"/>
              <a:gd name="connsiteX11" fmla="*/ 156972 w 282245"/>
              <a:gd name="connsiteY11" fmla="*/ 221285 h 290169"/>
              <a:gd name="connsiteX12" fmla="*/ 156972 w 282245"/>
              <a:gd name="connsiteY12" fmla="*/ 180746 h 290169"/>
              <a:gd name="connsiteX13" fmla="*/ 236830 w 282245"/>
              <a:gd name="connsiteY13" fmla="*/ 179832 h 290169"/>
              <a:gd name="connsiteX14" fmla="*/ 274015 w 282245"/>
              <a:gd name="connsiteY14" fmla="*/ 181356 h 290169"/>
              <a:gd name="connsiteX15" fmla="*/ 282245 w 282245"/>
              <a:gd name="connsiteY15" fmla="*/ 167030 h 290169"/>
              <a:gd name="connsiteX16" fmla="*/ 277673 w 282245"/>
              <a:gd name="connsiteY16" fmla="*/ 160934 h 290169"/>
              <a:gd name="connsiteX17" fmla="*/ 240792 w 282245"/>
              <a:gd name="connsiteY17" fmla="*/ 155753 h 290169"/>
              <a:gd name="connsiteX19" fmla="*/ 28042 w 282245"/>
              <a:gd name="connsiteY19" fmla="*/ 144780 h 290169"/>
              <a:gd name="connsiteX20" fmla="*/ 32004 w 282245"/>
              <a:gd name="connsiteY20" fmla="*/ 145389 h 290169"/>
              <a:gd name="connsiteX21" fmla="*/ 145085 w 282245"/>
              <a:gd name="connsiteY21" fmla="*/ 108509 h 290169"/>
              <a:gd name="connsiteX22" fmla="*/ 240487 w 282245"/>
              <a:gd name="connsiteY22" fmla="*/ 134721 h 290169"/>
              <a:gd name="connsiteX23" fmla="*/ 249936 w 282245"/>
              <a:gd name="connsiteY23" fmla="*/ 135027 h 290169"/>
              <a:gd name="connsiteX24" fmla="*/ 256946 w 282245"/>
              <a:gd name="connsiteY24" fmla="*/ 124054 h 290169"/>
              <a:gd name="connsiteX25" fmla="*/ 251460 w 282245"/>
              <a:gd name="connsiteY25" fmla="*/ 117348 h 290169"/>
              <a:gd name="connsiteX26" fmla="*/ 229819 w 282245"/>
              <a:gd name="connsiteY26" fmla="*/ 107594 h 290169"/>
              <a:gd name="connsiteX27" fmla="*/ 213055 w 282245"/>
              <a:gd name="connsiteY27" fmla="*/ 107899 h 290169"/>
              <a:gd name="connsiteX28" fmla="*/ 167640 w 282245"/>
              <a:gd name="connsiteY28" fmla="*/ 96927 h 290169"/>
              <a:gd name="connsiteX29" fmla="*/ 218237 w 282245"/>
              <a:gd name="connsiteY29" fmla="*/ 61875 h 290169"/>
              <a:gd name="connsiteX30" fmla="*/ 227990 w 282245"/>
              <a:gd name="connsiteY30" fmla="*/ 52120 h 290169"/>
              <a:gd name="connsiteX31" fmla="*/ 227686 w 282245"/>
              <a:gd name="connsiteY31" fmla="*/ 47244 h 290169"/>
              <a:gd name="connsiteX32" fmla="*/ 208178 w 282245"/>
              <a:gd name="connsiteY32" fmla="*/ 39319 h 290169"/>
              <a:gd name="connsiteX33" fmla="*/ 201473 w 282245"/>
              <a:gd name="connsiteY33" fmla="*/ 39319 h 290169"/>
              <a:gd name="connsiteX34" fmla="*/ 187452 w 282245"/>
              <a:gd name="connsiteY34" fmla="*/ 44805 h 290169"/>
              <a:gd name="connsiteX35" fmla="*/ 76200 w 282245"/>
              <a:gd name="connsiteY35" fmla="*/ 46939 h 290169"/>
              <a:gd name="connsiteX36" fmla="*/ 44806 w 282245"/>
              <a:gd name="connsiteY36" fmla="*/ 44805 h 290169"/>
              <a:gd name="connsiteX37" fmla="*/ 42367 w 282245"/>
              <a:gd name="connsiteY37" fmla="*/ 49682 h 290169"/>
              <a:gd name="connsiteX38" fmla="*/ 43586 w 282245"/>
              <a:gd name="connsiteY38" fmla="*/ 53035 h 290169"/>
              <a:gd name="connsiteX39" fmla="*/ 71323 w 282245"/>
              <a:gd name="connsiteY39" fmla="*/ 68276 h 290169"/>
              <a:gd name="connsiteX40" fmla="*/ 98450 w 282245"/>
              <a:gd name="connsiteY40" fmla="*/ 63094 h 290169"/>
              <a:gd name="connsiteX41" fmla="*/ 173431 w 282245"/>
              <a:gd name="connsiteY41" fmla="*/ 61569 h 290169"/>
              <a:gd name="connsiteX42" fmla="*/ 25603 w 282245"/>
              <a:gd name="connsiteY42" fmla="*/ 136551 h 290169"/>
              <a:gd name="connsiteX43" fmla="*/ 24384 w 282245"/>
              <a:gd name="connsiteY43" fmla="*/ 140208 h 290169"/>
              <a:gd name="connsiteX45" fmla="*/ 88697 w 282245"/>
              <a:gd name="connsiteY45" fmla="*/ 3353 h 290169"/>
              <a:gd name="connsiteX46" fmla="*/ 88697 w 282245"/>
              <a:gd name="connsiteY46" fmla="*/ 6400 h 290169"/>
              <a:gd name="connsiteX47" fmla="*/ 110338 w 282245"/>
              <a:gd name="connsiteY47" fmla="*/ 26822 h 290169"/>
              <a:gd name="connsiteX48" fmla="*/ 117653 w 282245"/>
              <a:gd name="connsiteY48" fmla="*/ 28042 h 290169"/>
              <a:gd name="connsiteX49" fmla="*/ 173431 w 282245"/>
              <a:gd name="connsiteY49" fmla="*/ 25908 h 290169"/>
              <a:gd name="connsiteX50" fmla="*/ 178613 w 282245"/>
              <a:gd name="connsiteY50" fmla="*/ 23775 h 290169"/>
              <a:gd name="connsiteX51" fmla="*/ 179527 w 282245"/>
              <a:gd name="connsiteY51" fmla="*/ 8534 h 290169"/>
              <a:gd name="connsiteX52" fmla="*/ 174041 w 282245"/>
              <a:gd name="connsiteY52" fmla="*/ 5486 h 290169"/>
              <a:gd name="connsiteX53" fmla="*/ 91135 w 282245"/>
              <a:gd name="connsiteY53" fmla="*/ 0 h 2901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82245" h="290169">
                <a:moveTo>
                  <a:pt x="228600" y="160934"/>
                </a:moveTo>
                <a:cubicBezTo>
                  <a:pt x="206959" y="162458"/>
                  <a:pt x="59131" y="164287"/>
                  <a:pt x="39929" y="163982"/>
                </a:cubicBezTo>
                <a:cubicBezTo>
                  <a:pt x="29261" y="163982"/>
                  <a:pt x="14326" y="162763"/>
                  <a:pt x="3048" y="160630"/>
                </a:cubicBezTo>
                <a:lnTo>
                  <a:pt x="610" y="165506"/>
                </a:lnTo>
                <a:cubicBezTo>
                  <a:pt x="0" y="166725"/>
                  <a:pt x="305" y="168249"/>
                  <a:pt x="1524" y="169164"/>
                </a:cubicBezTo>
                <a:cubicBezTo>
                  <a:pt x="9449" y="176479"/>
                  <a:pt x="21946" y="184403"/>
                  <a:pt x="33833" y="188366"/>
                </a:cubicBezTo>
                <a:cubicBezTo>
                  <a:pt x="41758" y="185928"/>
                  <a:pt x="58826" y="182880"/>
                  <a:pt x="66751" y="182270"/>
                </a:cubicBezTo>
                <a:cubicBezTo>
                  <a:pt x="73762" y="181966"/>
                  <a:pt x="98450" y="181356"/>
                  <a:pt x="127406" y="181051"/>
                </a:cubicBezTo>
                <a:lnTo>
                  <a:pt x="127406" y="230429"/>
                </a:lnTo>
                <a:cubicBezTo>
                  <a:pt x="127406" y="244754"/>
                  <a:pt x="128930" y="277063"/>
                  <a:pt x="130454" y="290169"/>
                </a:cubicBezTo>
                <a:lnTo>
                  <a:pt x="147218" y="290169"/>
                </a:lnTo>
                <a:cubicBezTo>
                  <a:pt x="152400" y="273100"/>
                  <a:pt x="156972" y="239268"/>
                  <a:pt x="156972" y="221285"/>
                </a:cubicBezTo>
                <a:lnTo>
                  <a:pt x="156972" y="180746"/>
                </a:lnTo>
                <a:cubicBezTo>
                  <a:pt x="192329" y="180136"/>
                  <a:pt x="226771" y="179832"/>
                  <a:pt x="236830" y="179832"/>
                </a:cubicBezTo>
                <a:cubicBezTo>
                  <a:pt x="246583" y="179832"/>
                  <a:pt x="266090" y="180442"/>
                  <a:pt x="274015" y="181356"/>
                </a:cubicBezTo>
                <a:cubicBezTo>
                  <a:pt x="277673" y="179832"/>
                  <a:pt x="282245" y="173736"/>
                  <a:pt x="282245" y="167030"/>
                </a:cubicBezTo>
                <a:cubicBezTo>
                  <a:pt x="282245" y="163982"/>
                  <a:pt x="280416" y="161848"/>
                  <a:pt x="277673" y="160934"/>
                </a:cubicBezTo>
                <a:cubicBezTo>
                  <a:pt x="270053" y="158496"/>
                  <a:pt x="252679" y="156058"/>
                  <a:pt x="240792" y="155753"/>
                </a:cubicBezTo>
                <a:moveTo>
                  <a:pt x="28042" y="144780"/>
                </a:moveTo>
                <a:cubicBezTo>
                  <a:pt x="28651" y="145389"/>
                  <a:pt x="29870" y="145694"/>
                  <a:pt x="32004" y="145389"/>
                </a:cubicBezTo>
                <a:cubicBezTo>
                  <a:pt x="71933" y="137464"/>
                  <a:pt x="110642" y="124968"/>
                  <a:pt x="145085" y="108509"/>
                </a:cubicBezTo>
                <a:lnTo>
                  <a:pt x="240487" y="134721"/>
                </a:lnTo>
                <a:cubicBezTo>
                  <a:pt x="243535" y="135636"/>
                  <a:pt x="247193" y="135941"/>
                  <a:pt x="249936" y="135027"/>
                </a:cubicBezTo>
                <a:cubicBezTo>
                  <a:pt x="254203" y="133502"/>
                  <a:pt x="257861" y="128625"/>
                  <a:pt x="256946" y="124054"/>
                </a:cubicBezTo>
                <a:cubicBezTo>
                  <a:pt x="256642" y="121920"/>
                  <a:pt x="254813" y="119482"/>
                  <a:pt x="251460" y="117348"/>
                </a:cubicBezTo>
                <a:cubicBezTo>
                  <a:pt x="246888" y="114300"/>
                  <a:pt x="236830" y="110033"/>
                  <a:pt x="229819" y="107594"/>
                </a:cubicBezTo>
                <a:lnTo>
                  <a:pt x="213055" y="107899"/>
                </a:lnTo>
                <a:lnTo>
                  <a:pt x="167640" y="96927"/>
                </a:lnTo>
                <a:cubicBezTo>
                  <a:pt x="186538" y="86563"/>
                  <a:pt x="203606" y="74676"/>
                  <a:pt x="218237" y="61875"/>
                </a:cubicBezTo>
                <a:lnTo>
                  <a:pt x="227990" y="52120"/>
                </a:lnTo>
                <a:cubicBezTo>
                  <a:pt x="229514" y="50597"/>
                  <a:pt x="229514" y="48463"/>
                  <a:pt x="227686" y="47244"/>
                </a:cubicBezTo>
                <a:cubicBezTo>
                  <a:pt x="224028" y="45415"/>
                  <a:pt x="213665" y="40843"/>
                  <a:pt x="208178" y="39319"/>
                </a:cubicBezTo>
                <a:cubicBezTo>
                  <a:pt x="206045" y="38405"/>
                  <a:pt x="203606" y="38405"/>
                  <a:pt x="201473" y="39319"/>
                </a:cubicBezTo>
                <a:lnTo>
                  <a:pt x="187452" y="44805"/>
                </a:lnTo>
                <a:cubicBezTo>
                  <a:pt x="170383" y="45720"/>
                  <a:pt x="91135" y="46939"/>
                  <a:pt x="76200" y="46939"/>
                </a:cubicBezTo>
                <a:cubicBezTo>
                  <a:pt x="67361" y="46939"/>
                  <a:pt x="54559" y="46330"/>
                  <a:pt x="44806" y="44805"/>
                </a:cubicBezTo>
                <a:lnTo>
                  <a:pt x="42367" y="49682"/>
                </a:lnTo>
                <a:cubicBezTo>
                  <a:pt x="42062" y="50902"/>
                  <a:pt x="42367" y="52120"/>
                  <a:pt x="43586" y="53035"/>
                </a:cubicBezTo>
                <a:cubicBezTo>
                  <a:pt x="50902" y="59131"/>
                  <a:pt x="61265" y="64922"/>
                  <a:pt x="71323" y="68276"/>
                </a:cubicBezTo>
                <a:cubicBezTo>
                  <a:pt x="78029" y="66142"/>
                  <a:pt x="91440" y="63703"/>
                  <a:pt x="98450" y="63094"/>
                </a:cubicBezTo>
                <a:cubicBezTo>
                  <a:pt x="108814" y="62484"/>
                  <a:pt x="148438" y="61569"/>
                  <a:pt x="173431" y="61569"/>
                </a:cubicBezTo>
                <a:cubicBezTo>
                  <a:pt x="136855" y="91439"/>
                  <a:pt x="85649" y="116738"/>
                  <a:pt x="25603" y="136551"/>
                </a:cubicBezTo>
                <a:cubicBezTo>
                  <a:pt x="23470" y="137464"/>
                  <a:pt x="23165" y="138684"/>
                  <a:pt x="24384" y="140208"/>
                </a:cubicBezTo>
                <a:moveTo>
                  <a:pt x="88697" y="3353"/>
                </a:moveTo>
                <a:cubicBezTo>
                  <a:pt x="88087" y="4267"/>
                  <a:pt x="88087" y="5182"/>
                  <a:pt x="88697" y="6400"/>
                </a:cubicBezTo>
                <a:cubicBezTo>
                  <a:pt x="94488" y="14325"/>
                  <a:pt x="103327" y="22554"/>
                  <a:pt x="110338" y="26822"/>
                </a:cubicBezTo>
                <a:cubicBezTo>
                  <a:pt x="112471" y="28042"/>
                  <a:pt x="114300" y="28042"/>
                  <a:pt x="117653" y="28042"/>
                </a:cubicBezTo>
                <a:cubicBezTo>
                  <a:pt x="131674" y="26517"/>
                  <a:pt x="157277" y="25908"/>
                  <a:pt x="173431" y="25908"/>
                </a:cubicBezTo>
                <a:cubicBezTo>
                  <a:pt x="175565" y="25908"/>
                  <a:pt x="177394" y="25603"/>
                  <a:pt x="178613" y="23775"/>
                </a:cubicBezTo>
                <a:cubicBezTo>
                  <a:pt x="181051" y="21031"/>
                  <a:pt x="181661" y="11887"/>
                  <a:pt x="179527" y="8534"/>
                </a:cubicBezTo>
                <a:cubicBezTo>
                  <a:pt x="178613" y="6400"/>
                  <a:pt x="177394" y="5486"/>
                  <a:pt x="174041" y="5486"/>
                </a:cubicBezTo>
                <a:cubicBezTo>
                  <a:pt x="152400" y="5791"/>
                  <a:pt x="120091" y="4876"/>
                  <a:pt x="91135" y="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" name="Freeform 20"/>
          <p:cNvSpPr/>
          <p:nvPr/>
        </p:nvSpPr>
        <p:spPr>
          <a:xfrm>
            <a:off x="1186747" y="7163610"/>
            <a:ext cx="252375" cy="286207"/>
          </a:xfrm>
          <a:custGeom>
            <a:avLst/>
            <a:gdLst>
              <a:gd name="connsiteX0" fmla="*/ 209703 w 252375"/>
              <a:gd name="connsiteY0" fmla="*/ 267614 h 286207"/>
              <a:gd name="connsiteX1" fmla="*/ 118872 w 252375"/>
              <a:gd name="connsiteY1" fmla="*/ 268224 h 286207"/>
              <a:gd name="connsiteX2" fmla="*/ 113386 w 252375"/>
              <a:gd name="connsiteY2" fmla="*/ 262433 h 286207"/>
              <a:gd name="connsiteX3" fmla="*/ 113386 w 252375"/>
              <a:gd name="connsiteY3" fmla="*/ 238354 h 286207"/>
              <a:gd name="connsiteX4" fmla="*/ 229819 w 252375"/>
              <a:gd name="connsiteY4" fmla="*/ 237134 h 286207"/>
              <a:gd name="connsiteX5" fmla="*/ 233172 w 252375"/>
              <a:gd name="connsiteY5" fmla="*/ 226161 h 286207"/>
              <a:gd name="connsiteX6" fmla="*/ 231038 w 252375"/>
              <a:gd name="connsiteY6" fmla="*/ 222809 h 286207"/>
              <a:gd name="connsiteX7" fmla="*/ 225552 w 252375"/>
              <a:gd name="connsiteY7" fmla="*/ 220066 h 286207"/>
              <a:gd name="connsiteX8" fmla="*/ 231648 w 252375"/>
              <a:gd name="connsiteY8" fmla="*/ 191719 h 286207"/>
              <a:gd name="connsiteX9" fmla="*/ 235915 w 252375"/>
              <a:gd name="connsiteY9" fmla="*/ 182576 h 286207"/>
              <a:gd name="connsiteX10" fmla="*/ 235001 w 252375"/>
              <a:gd name="connsiteY10" fmla="*/ 178004 h 286207"/>
              <a:gd name="connsiteX11" fmla="*/ 220066 w 252375"/>
              <a:gd name="connsiteY11" fmla="*/ 170993 h 286207"/>
              <a:gd name="connsiteX12" fmla="*/ 214579 w 252375"/>
              <a:gd name="connsiteY12" fmla="*/ 170993 h 286207"/>
              <a:gd name="connsiteX13" fmla="*/ 204216 w 252375"/>
              <a:gd name="connsiteY13" fmla="*/ 175869 h 286207"/>
              <a:gd name="connsiteX14" fmla="*/ 98146 w 252375"/>
              <a:gd name="connsiteY14" fmla="*/ 177394 h 286207"/>
              <a:gd name="connsiteX15" fmla="*/ 68275 w 252375"/>
              <a:gd name="connsiteY15" fmla="*/ 174651 h 286207"/>
              <a:gd name="connsiteX16" fmla="*/ 66142 w 252375"/>
              <a:gd name="connsiteY16" fmla="*/ 178308 h 286207"/>
              <a:gd name="connsiteX17" fmla="*/ 67056 w 252375"/>
              <a:gd name="connsiteY17" fmla="*/ 181966 h 286207"/>
              <a:gd name="connsiteX18" fmla="*/ 93269 w 252375"/>
              <a:gd name="connsiteY18" fmla="*/ 198425 h 286207"/>
              <a:gd name="connsiteX19" fmla="*/ 119482 w 252375"/>
              <a:gd name="connsiteY19" fmla="*/ 193853 h 286207"/>
              <a:gd name="connsiteX20" fmla="*/ 200558 w 252375"/>
              <a:gd name="connsiteY20" fmla="*/ 192939 h 286207"/>
              <a:gd name="connsiteX21" fmla="*/ 199949 w 252375"/>
              <a:gd name="connsiteY21" fmla="*/ 219456 h 286207"/>
              <a:gd name="connsiteX22" fmla="*/ 194462 w 252375"/>
              <a:gd name="connsiteY22" fmla="*/ 220980 h 286207"/>
              <a:gd name="connsiteX23" fmla="*/ 113995 w 252375"/>
              <a:gd name="connsiteY23" fmla="*/ 222199 h 286207"/>
              <a:gd name="connsiteX24" fmla="*/ 70409 w 252375"/>
              <a:gd name="connsiteY24" fmla="*/ 220676 h 286207"/>
              <a:gd name="connsiteX25" fmla="*/ 67056 w 252375"/>
              <a:gd name="connsiteY25" fmla="*/ 222504 h 286207"/>
              <a:gd name="connsiteX26" fmla="*/ 65837 w 252375"/>
              <a:gd name="connsiteY26" fmla="*/ 229210 h 286207"/>
              <a:gd name="connsiteX27" fmla="*/ 83210 w 252375"/>
              <a:gd name="connsiteY27" fmla="*/ 238354 h 286207"/>
              <a:gd name="connsiteX28" fmla="*/ 83210 w 252375"/>
              <a:gd name="connsiteY28" fmla="*/ 264566 h 286207"/>
              <a:gd name="connsiteX29" fmla="*/ 108204 w 252375"/>
              <a:gd name="connsiteY29" fmla="*/ 286207 h 286207"/>
              <a:gd name="connsiteX30" fmla="*/ 243840 w 252375"/>
              <a:gd name="connsiteY30" fmla="*/ 285293 h 286207"/>
              <a:gd name="connsiteX31" fmla="*/ 248412 w 252375"/>
              <a:gd name="connsiteY31" fmla="*/ 283769 h 286207"/>
              <a:gd name="connsiteX32" fmla="*/ 252375 w 252375"/>
              <a:gd name="connsiteY32" fmla="*/ 270663 h 286207"/>
              <a:gd name="connsiteX33" fmla="*/ 247498 w 252375"/>
              <a:gd name="connsiteY33" fmla="*/ 265176 h 286207"/>
              <a:gd name="connsiteX34" fmla="*/ 219151 w 252375"/>
              <a:gd name="connsiteY34" fmla="*/ 262738 h 286207"/>
              <a:gd name="connsiteX36" fmla="*/ 148133 w 252375"/>
              <a:gd name="connsiteY36" fmla="*/ 156363 h 286207"/>
              <a:gd name="connsiteX37" fmla="*/ 155753 w 252375"/>
              <a:gd name="connsiteY37" fmla="*/ 161544 h 286207"/>
              <a:gd name="connsiteX38" fmla="*/ 169164 w 252375"/>
              <a:gd name="connsiteY38" fmla="*/ 155448 h 286207"/>
              <a:gd name="connsiteX39" fmla="*/ 167640 w 252375"/>
              <a:gd name="connsiteY39" fmla="*/ 146304 h 286207"/>
              <a:gd name="connsiteX40" fmla="*/ 153924 w 252375"/>
              <a:gd name="connsiteY40" fmla="*/ 124968 h 286207"/>
              <a:gd name="connsiteX41" fmla="*/ 140818 w 252375"/>
              <a:gd name="connsiteY41" fmla="*/ 121006 h 286207"/>
              <a:gd name="connsiteX42" fmla="*/ 113995 w 252375"/>
              <a:gd name="connsiteY42" fmla="*/ 97231 h 286207"/>
              <a:gd name="connsiteX43" fmla="*/ 146914 w 252375"/>
              <a:gd name="connsiteY43" fmla="*/ 51207 h 286207"/>
              <a:gd name="connsiteX44" fmla="*/ 153619 w 252375"/>
              <a:gd name="connsiteY44" fmla="*/ 41148 h 286207"/>
              <a:gd name="connsiteX45" fmla="*/ 153010 w 252375"/>
              <a:gd name="connsiteY45" fmla="*/ 36576 h 286207"/>
              <a:gd name="connsiteX46" fmla="*/ 135636 w 252375"/>
              <a:gd name="connsiteY46" fmla="*/ 28346 h 286207"/>
              <a:gd name="connsiteX47" fmla="*/ 129540 w 252375"/>
              <a:gd name="connsiteY47" fmla="*/ 28346 h 286207"/>
              <a:gd name="connsiteX48" fmla="*/ 117958 w 252375"/>
              <a:gd name="connsiteY48" fmla="*/ 33528 h 286207"/>
              <a:gd name="connsiteX49" fmla="*/ 41453 w 252375"/>
              <a:gd name="connsiteY49" fmla="*/ 35051 h 286207"/>
              <a:gd name="connsiteX50" fmla="*/ 13106 w 252375"/>
              <a:gd name="connsiteY50" fmla="*/ 32918 h 286207"/>
              <a:gd name="connsiteX51" fmla="*/ 10973 w 252375"/>
              <a:gd name="connsiteY51" fmla="*/ 36881 h 286207"/>
              <a:gd name="connsiteX52" fmla="*/ 11887 w 252375"/>
              <a:gd name="connsiteY52" fmla="*/ 40539 h 286207"/>
              <a:gd name="connsiteX53" fmla="*/ 36881 w 252375"/>
              <a:gd name="connsiteY53" fmla="*/ 56997 h 286207"/>
              <a:gd name="connsiteX54" fmla="*/ 59741 w 252375"/>
              <a:gd name="connsiteY54" fmla="*/ 52121 h 286207"/>
              <a:gd name="connsiteX55" fmla="*/ 110947 w 252375"/>
              <a:gd name="connsiteY55" fmla="*/ 51207 h 286207"/>
              <a:gd name="connsiteX56" fmla="*/ 1219 w 252375"/>
              <a:gd name="connsiteY56" fmla="*/ 165507 h 286207"/>
              <a:gd name="connsiteX57" fmla="*/ 1219 w 252375"/>
              <a:gd name="connsiteY57" fmla="*/ 168859 h 286207"/>
              <a:gd name="connsiteX58" fmla="*/ 5791 w 252375"/>
              <a:gd name="connsiteY58" fmla="*/ 173431 h 286207"/>
              <a:gd name="connsiteX59" fmla="*/ 9754 w 252375"/>
              <a:gd name="connsiteY59" fmla="*/ 172822 h 286207"/>
              <a:gd name="connsiteX60" fmla="*/ 100889 w 252375"/>
              <a:gd name="connsiteY60" fmla="*/ 110947 h 286207"/>
              <a:gd name="connsiteX62" fmla="*/ 141122 w 252375"/>
              <a:gd name="connsiteY62" fmla="*/ 86868 h 286207"/>
              <a:gd name="connsiteX63" fmla="*/ 141732 w 252375"/>
              <a:gd name="connsiteY63" fmla="*/ 90525 h 286207"/>
              <a:gd name="connsiteX64" fmla="*/ 163678 w 252375"/>
              <a:gd name="connsiteY64" fmla="*/ 106985 h 286207"/>
              <a:gd name="connsiteX65" fmla="*/ 182575 w 252375"/>
              <a:gd name="connsiteY65" fmla="*/ 102108 h 286207"/>
              <a:gd name="connsiteX66" fmla="*/ 204826 w 252375"/>
              <a:gd name="connsiteY66" fmla="*/ 100889 h 286207"/>
              <a:gd name="connsiteX67" fmla="*/ 204826 w 252375"/>
              <a:gd name="connsiteY67" fmla="*/ 117043 h 286207"/>
              <a:gd name="connsiteX68" fmla="*/ 207874 w 252375"/>
              <a:gd name="connsiteY68" fmla="*/ 160934 h 286207"/>
              <a:gd name="connsiteX69" fmla="*/ 225247 w 252375"/>
              <a:gd name="connsiteY69" fmla="*/ 160934 h 286207"/>
              <a:gd name="connsiteX70" fmla="*/ 234391 w 252375"/>
              <a:gd name="connsiteY70" fmla="*/ 109424 h 286207"/>
              <a:gd name="connsiteX71" fmla="*/ 234391 w 252375"/>
              <a:gd name="connsiteY71" fmla="*/ 33528 h 286207"/>
              <a:gd name="connsiteX72" fmla="*/ 235306 w 252375"/>
              <a:gd name="connsiteY72" fmla="*/ 16459 h 286207"/>
              <a:gd name="connsiteX73" fmla="*/ 231343 w 252375"/>
              <a:gd name="connsiteY73" fmla="*/ 9144 h 286207"/>
              <a:gd name="connsiteX74" fmla="*/ 187452 w 252375"/>
              <a:gd name="connsiteY74" fmla="*/ 0 h 286207"/>
              <a:gd name="connsiteX75" fmla="*/ 183185 w 252375"/>
              <a:gd name="connsiteY75" fmla="*/ 1829 h 286207"/>
              <a:gd name="connsiteX76" fmla="*/ 180137 w 252375"/>
              <a:gd name="connsiteY76" fmla="*/ 11278 h 286207"/>
              <a:gd name="connsiteX77" fmla="*/ 204826 w 252375"/>
              <a:gd name="connsiteY77" fmla="*/ 28042 h 286207"/>
              <a:gd name="connsiteX78" fmla="*/ 204826 w 252375"/>
              <a:gd name="connsiteY78" fmla="*/ 83820 h 286207"/>
              <a:gd name="connsiteX79" fmla="*/ 167945 w 252375"/>
              <a:gd name="connsiteY79" fmla="*/ 84734 h 286207"/>
              <a:gd name="connsiteX80" fmla="*/ 143561 w 252375"/>
              <a:gd name="connsiteY80" fmla="*/ 83210 h 28620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52375" h="286207">
                <a:moveTo>
                  <a:pt x="209703" y="267614"/>
                </a:moveTo>
                <a:cubicBezTo>
                  <a:pt x="191719" y="268224"/>
                  <a:pt x="140818" y="268529"/>
                  <a:pt x="118872" y="268224"/>
                </a:cubicBezTo>
                <a:cubicBezTo>
                  <a:pt x="114910" y="268224"/>
                  <a:pt x="113386" y="266700"/>
                  <a:pt x="113386" y="262433"/>
                </a:cubicBezTo>
                <a:lnTo>
                  <a:pt x="113386" y="238354"/>
                </a:lnTo>
                <a:lnTo>
                  <a:pt x="229819" y="237134"/>
                </a:lnTo>
                <a:cubicBezTo>
                  <a:pt x="231343" y="235306"/>
                  <a:pt x="233172" y="231039"/>
                  <a:pt x="233172" y="226161"/>
                </a:cubicBezTo>
                <a:cubicBezTo>
                  <a:pt x="233172" y="224942"/>
                  <a:pt x="232258" y="223724"/>
                  <a:pt x="231038" y="222809"/>
                </a:cubicBezTo>
                <a:lnTo>
                  <a:pt x="225552" y="220066"/>
                </a:lnTo>
                <a:cubicBezTo>
                  <a:pt x="227686" y="213360"/>
                  <a:pt x="231038" y="199948"/>
                  <a:pt x="231648" y="191719"/>
                </a:cubicBezTo>
                <a:lnTo>
                  <a:pt x="235915" y="182576"/>
                </a:lnTo>
                <a:cubicBezTo>
                  <a:pt x="236525" y="180746"/>
                  <a:pt x="236525" y="178917"/>
                  <a:pt x="235001" y="178004"/>
                </a:cubicBezTo>
                <a:cubicBezTo>
                  <a:pt x="231953" y="176175"/>
                  <a:pt x="224028" y="172517"/>
                  <a:pt x="220066" y="170993"/>
                </a:cubicBezTo>
                <a:cubicBezTo>
                  <a:pt x="218237" y="170383"/>
                  <a:pt x="216103" y="170383"/>
                  <a:pt x="214579" y="170993"/>
                </a:cubicBezTo>
                <a:lnTo>
                  <a:pt x="204216" y="175869"/>
                </a:lnTo>
                <a:cubicBezTo>
                  <a:pt x="186233" y="176479"/>
                  <a:pt x="113691" y="177394"/>
                  <a:pt x="98146" y="177394"/>
                </a:cubicBezTo>
                <a:cubicBezTo>
                  <a:pt x="90526" y="177394"/>
                  <a:pt x="77114" y="176175"/>
                  <a:pt x="68275" y="174651"/>
                </a:cubicBezTo>
                <a:lnTo>
                  <a:pt x="66142" y="178308"/>
                </a:lnTo>
                <a:cubicBezTo>
                  <a:pt x="65532" y="179832"/>
                  <a:pt x="65532" y="180746"/>
                  <a:pt x="67056" y="181966"/>
                </a:cubicBezTo>
                <a:cubicBezTo>
                  <a:pt x="74066" y="188061"/>
                  <a:pt x="83515" y="194158"/>
                  <a:pt x="93269" y="198425"/>
                </a:cubicBezTo>
                <a:cubicBezTo>
                  <a:pt x="101194" y="196291"/>
                  <a:pt x="113081" y="194158"/>
                  <a:pt x="119482" y="193853"/>
                </a:cubicBezTo>
                <a:cubicBezTo>
                  <a:pt x="130454" y="193243"/>
                  <a:pt x="180746" y="192633"/>
                  <a:pt x="200558" y="192939"/>
                </a:cubicBezTo>
                <a:cubicBezTo>
                  <a:pt x="200863" y="198425"/>
                  <a:pt x="200558" y="213055"/>
                  <a:pt x="199949" y="219456"/>
                </a:cubicBezTo>
                <a:lnTo>
                  <a:pt x="194462" y="220980"/>
                </a:lnTo>
                <a:cubicBezTo>
                  <a:pt x="182575" y="221590"/>
                  <a:pt x="132283" y="222199"/>
                  <a:pt x="113995" y="222199"/>
                </a:cubicBezTo>
                <a:cubicBezTo>
                  <a:pt x="104851" y="221285"/>
                  <a:pt x="80772" y="220676"/>
                  <a:pt x="70409" y="220676"/>
                </a:cubicBezTo>
                <a:cubicBezTo>
                  <a:pt x="68580" y="220676"/>
                  <a:pt x="67361" y="221285"/>
                  <a:pt x="67056" y="222504"/>
                </a:cubicBezTo>
                <a:lnTo>
                  <a:pt x="65837" y="229210"/>
                </a:lnTo>
                <a:cubicBezTo>
                  <a:pt x="72847" y="231039"/>
                  <a:pt x="79248" y="234391"/>
                  <a:pt x="83210" y="238354"/>
                </a:cubicBezTo>
                <a:lnTo>
                  <a:pt x="83210" y="264566"/>
                </a:lnTo>
                <a:cubicBezTo>
                  <a:pt x="83210" y="279197"/>
                  <a:pt x="89916" y="285902"/>
                  <a:pt x="108204" y="286207"/>
                </a:cubicBezTo>
                <a:lnTo>
                  <a:pt x="243840" y="285293"/>
                </a:lnTo>
                <a:cubicBezTo>
                  <a:pt x="245669" y="285293"/>
                  <a:pt x="247193" y="284988"/>
                  <a:pt x="248412" y="283769"/>
                </a:cubicBezTo>
                <a:cubicBezTo>
                  <a:pt x="250241" y="281940"/>
                  <a:pt x="252375" y="277063"/>
                  <a:pt x="252375" y="270663"/>
                </a:cubicBezTo>
                <a:cubicBezTo>
                  <a:pt x="252375" y="267919"/>
                  <a:pt x="250241" y="265785"/>
                  <a:pt x="247498" y="265176"/>
                </a:cubicBezTo>
                <a:cubicBezTo>
                  <a:pt x="241402" y="263957"/>
                  <a:pt x="227991" y="262738"/>
                  <a:pt x="219151" y="262738"/>
                </a:cubicBezTo>
                <a:moveTo>
                  <a:pt x="148133" y="156363"/>
                </a:moveTo>
                <a:cubicBezTo>
                  <a:pt x="150266" y="158496"/>
                  <a:pt x="153314" y="160934"/>
                  <a:pt x="155753" y="161544"/>
                </a:cubicBezTo>
                <a:cubicBezTo>
                  <a:pt x="160325" y="162763"/>
                  <a:pt x="167030" y="160020"/>
                  <a:pt x="169164" y="155448"/>
                </a:cubicBezTo>
                <a:cubicBezTo>
                  <a:pt x="170078" y="153314"/>
                  <a:pt x="169469" y="150266"/>
                  <a:pt x="167640" y="146304"/>
                </a:cubicBezTo>
                <a:cubicBezTo>
                  <a:pt x="165202" y="140817"/>
                  <a:pt x="158801" y="131369"/>
                  <a:pt x="153924" y="124968"/>
                </a:cubicBezTo>
                <a:lnTo>
                  <a:pt x="140818" y="121006"/>
                </a:lnTo>
                <a:lnTo>
                  <a:pt x="113995" y="97231"/>
                </a:lnTo>
                <a:cubicBezTo>
                  <a:pt x="127711" y="82296"/>
                  <a:pt x="138989" y="66751"/>
                  <a:pt x="146914" y="51207"/>
                </a:cubicBezTo>
                <a:lnTo>
                  <a:pt x="153619" y="41148"/>
                </a:lnTo>
                <a:cubicBezTo>
                  <a:pt x="154838" y="39319"/>
                  <a:pt x="154534" y="37491"/>
                  <a:pt x="153010" y="36576"/>
                </a:cubicBezTo>
                <a:cubicBezTo>
                  <a:pt x="149657" y="34442"/>
                  <a:pt x="140513" y="30176"/>
                  <a:pt x="135636" y="28346"/>
                </a:cubicBezTo>
                <a:cubicBezTo>
                  <a:pt x="133807" y="27737"/>
                  <a:pt x="131369" y="27737"/>
                  <a:pt x="129540" y="28346"/>
                </a:cubicBezTo>
                <a:lnTo>
                  <a:pt x="117958" y="33528"/>
                </a:lnTo>
                <a:cubicBezTo>
                  <a:pt x="103022" y="34442"/>
                  <a:pt x="52426" y="35051"/>
                  <a:pt x="41453" y="35051"/>
                </a:cubicBezTo>
                <a:cubicBezTo>
                  <a:pt x="33223" y="35051"/>
                  <a:pt x="21946" y="34442"/>
                  <a:pt x="13106" y="32918"/>
                </a:cubicBezTo>
                <a:lnTo>
                  <a:pt x="10973" y="36881"/>
                </a:lnTo>
                <a:cubicBezTo>
                  <a:pt x="10363" y="38100"/>
                  <a:pt x="10668" y="39014"/>
                  <a:pt x="11887" y="40539"/>
                </a:cubicBezTo>
                <a:cubicBezTo>
                  <a:pt x="18288" y="46330"/>
                  <a:pt x="28042" y="53035"/>
                  <a:pt x="36881" y="56997"/>
                </a:cubicBezTo>
                <a:cubicBezTo>
                  <a:pt x="42672" y="54559"/>
                  <a:pt x="53645" y="52425"/>
                  <a:pt x="59741" y="52121"/>
                </a:cubicBezTo>
                <a:cubicBezTo>
                  <a:pt x="66751" y="51511"/>
                  <a:pt x="94488" y="51207"/>
                  <a:pt x="110947" y="51207"/>
                </a:cubicBezTo>
                <a:cubicBezTo>
                  <a:pt x="90221" y="90830"/>
                  <a:pt x="50902" y="133502"/>
                  <a:pt x="1219" y="165507"/>
                </a:cubicBezTo>
                <a:cubicBezTo>
                  <a:pt x="0" y="166725"/>
                  <a:pt x="305" y="167945"/>
                  <a:pt x="1219" y="168859"/>
                </a:cubicBezTo>
                <a:lnTo>
                  <a:pt x="5791" y="173431"/>
                </a:lnTo>
                <a:cubicBezTo>
                  <a:pt x="6706" y="174041"/>
                  <a:pt x="7925" y="173736"/>
                  <a:pt x="9754" y="172822"/>
                </a:cubicBezTo>
                <a:cubicBezTo>
                  <a:pt x="43891" y="157276"/>
                  <a:pt x="75286" y="135331"/>
                  <a:pt x="100889" y="110947"/>
                </a:cubicBezTo>
                <a:moveTo>
                  <a:pt x="141122" y="86868"/>
                </a:moveTo>
                <a:cubicBezTo>
                  <a:pt x="140208" y="88392"/>
                  <a:pt x="140818" y="89307"/>
                  <a:pt x="141732" y="90525"/>
                </a:cubicBezTo>
                <a:cubicBezTo>
                  <a:pt x="147828" y="96317"/>
                  <a:pt x="155448" y="102413"/>
                  <a:pt x="163678" y="106985"/>
                </a:cubicBezTo>
                <a:cubicBezTo>
                  <a:pt x="169164" y="104546"/>
                  <a:pt x="177394" y="102413"/>
                  <a:pt x="182575" y="102108"/>
                </a:cubicBezTo>
                <a:cubicBezTo>
                  <a:pt x="187147" y="101498"/>
                  <a:pt x="196291" y="100889"/>
                  <a:pt x="204826" y="100889"/>
                </a:cubicBezTo>
                <a:lnTo>
                  <a:pt x="204826" y="117043"/>
                </a:lnTo>
                <a:cubicBezTo>
                  <a:pt x="204826" y="128321"/>
                  <a:pt x="205740" y="151485"/>
                  <a:pt x="207874" y="160934"/>
                </a:cubicBezTo>
                <a:lnTo>
                  <a:pt x="225247" y="160934"/>
                </a:lnTo>
                <a:cubicBezTo>
                  <a:pt x="230429" y="149657"/>
                  <a:pt x="234391" y="126492"/>
                  <a:pt x="234391" y="109424"/>
                </a:cubicBezTo>
                <a:lnTo>
                  <a:pt x="234391" y="33528"/>
                </a:lnTo>
                <a:lnTo>
                  <a:pt x="235306" y="16459"/>
                </a:lnTo>
                <a:cubicBezTo>
                  <a:pt x="235306" y="12802"/>
                  <a:pt x="234086" y="10363"/>
                  <a:pt x="231343" y="9144"/>
                </a:cubicBezTo>
                <a:cubicBezTo>
                  <a:pt x="221590" y="4876"/>
                  <a:pt x="200254" y="610"/>
                  <a:pt x="187452" y="0"/>
                </a:cubicBezTo>
                <a:cubicBezTo>
                  <a:pt x="184709" y="0"/>
                  <a:pt x="183794" y="610"/>
                  <a:pt x="183185" y="1829"/>
                </a:cubicBezTo>
                <a:lnTo>
                  <a:pt x="180137" y="11278"/>
                </a:lnTo>
                <a:cubicBezTo>
                  <a:pt x="190805" y="15240"/>
                  <a:pt x="200254" y="21336"/>
                  <a:pt x="204826" y="28042"/>
                </a:cubicBezTo>
                <a:lnTo>
                  <a:pt x="204826" y="83820"/>
                </a:lnTo>
                <a:cubicBezTo>
                  <a:pt x="192329" y="84430"/>
                  <a:pt x="176175" y="84734"/>
                  <a:pt x="167945" y="84734"/>
                </a:cubicBezTo>
                <a:cubicBezTo>
                  <a:pt x="160325" y="84734"/>
                  <a:pt x="150876" y="84125"/>
                  <a:pt x="143561" y="832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" name="Freeform 21"/>
          <p:cNvSpPr/>
          <p:nvPr/>
        </p:nvSpPr>
        <p:spPr>
          <a:xfrm>
            <a:off x="1471735" y="7382152"/>
            <a:ext cx="65532" cy="114300"/>
          </a:xfrm>
          <a:custGeom>
            <a:avLst/>
            <a:gdLst>
              <a:gd name="connsiteX0" fmla="*/ 46634 w 65532"/>
              <a:gd name="connsiteY0" fmla="*/ 53035 h 114300"/>
              <a:gd name="connsiteX1" fmla="*/ 0 w 65532"/>
              <a:gd name="connsiteY1" fmla="*/ 105460 h 114300"/>
              <a:gd name="connsiteX2" fmla="*/ 3962 w 65532"/>
              <a:gd name="connsiteY2" fmla="*/ 114300 h 114300"/>
              <a:gd name="connsiteX3" fmla="*/ 65532 w 65532"/>
              <a:gd name="connsiteY3" fmla="*/ 32003 h 114300"/>
              <a:gd name="connsiteX4" fmla="*/ 61570 w 65532"/>
              <a:gd name="connsiteY4" fmla="*/ 8230 h 114300"/>
              <a:gd name="connsiteX5" fmla="*/ 41453 w 65532"/>
              <a:gd name="connsiteY5" fmla="*/ 0 h 114300"/>
              <a:gd name="connsiteX6" fmla="*/ 19812 w 65532"/>
              <a:gd name="connsiteY6" fmla="*/ 21031 h 114300"/>
              <a:gd name="connsiteX7" fmla="*/ 33833 w 65532"/>
              <a:gd name="connsiteY7" fmla="*/ 44500 h 1143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</a:cxnLst>
            <a:rect l="l" t="t" r="r" b="b"/>
            <a:pathLst>
              <a:path w="65532" h="114300">
                <a:moveTo>
                  <a:pt x="46634" y="53035"/>
                </a:moveTo>
                <a:cubicBezTo>
                  <a:pt x="39929" y="77724"/>
                  <a:pt x="23470" y="92659"/>
                  <a:pt x="0" y="105460"/>
                </a:cubicBezTo>
                <a:lnTo>
                  <a:pt x="3962" y="114300"/>
                </a:lnTo>
                <a:cubicBezTo>
                  <a:pt x="34442" y="102718"/>
                  <a:pt x="65532" y="71627"/>
                  <a:pt x="65532" y="32003"/>
                </a:cubicBezTo>
                <a:cubicBezTo>
                  <a:pt x="65532" y="23469"/>
                  <a:pt x="64313" y="16764"/>
                  <a:pt x="61570" y="8230"/>
                </a:cubicBezTo>
                <a:cubicBezTo>
                  <a:pt x="54254" y="1524"/>
                  <a:pt x="48158" y="0"/>
                  <a:pt x="41453" y="0"/>
                </a:cubicBezTo>
                <a:cubicBezTo>
                  <a:pt x="28042" y="0"/>
                  <a:pt x="19812" y="9449"/>
                  <a:pt x="19812" y="21031"/>
                </a:cubicBezTo>
                <a:cubicBezTo>
                  <a:pt x="19812" y="29260"/>
                  <a:pt x="24079" y="37795"/>
                  <a:pt x="33833" y="445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" name="Freeform 22"/>
          <p:cNvSpPr/>
          <p:nvPr/>
        </p:nvSpPr>
        <p:spPr>
          <a:xfrm>
            <a:off x="1658854" y="7163610"/>
            <a:ext cx="277978" cy="283769"/>
          </a:xfrm>
          <a:custGeom>
            <a:avLst/>
            <a:gdLst>
              <a:gd name="connsiteX0" fmla="*/ 235001 w 277978"/>
              <a:gd name="connsiteY0" fmla="*/ 108204 h 283769"/>
              <a:gd name="connsiteX1" fmla="*/ 216408 w 277978"/>
              <a:gd name="connsiteY1" fmla="*/ 109118 h 283769"/>
              <a:gd name="connsiteX2" fmla="*/ 216408 w 277978"/>
              <a:gd name="connsiteY2" fmla="*/ 33528 h 283769"/>
              <a:gd name="connsiteX3" fmla="*/ 217322 w 277978"/>
              <a:gd name="connsiteY3" fmla="*/ 16459 h 283769"/>
              <a:gd name="connsiteX4" fmla="*/ 213360 w 277978"/>
              <a:gd name="connsiteY4" fmla="*/ 9144 h 283769"/>
              <a:gd name="connsiteX5" fmla="*/ 169469 w 277978"/>
              <a:gd name="connsiteY5" fmla="*/ 0 h 283769"/>
              <a:gd name="connsiteX6" fmla="*/ 165202 w 277978"/>
              <a:gd name="connsiteY6" fmla="*/ 1829 h 283769"/>
              <a:gd name="connsiteX7" fmla="*/ 162154 w 277978"/>
              <a:gd name="connsiteY7" fmla="*/ 11278 h 283769"/>
              <a:gd name="connsiteX8" fmla="*/ 186842 w 277978"/>
              <a:gd name="connsiteY8" fmla="*/ 28042 h 283769"/>
              <a:gd name="connsiteX9" fmla="*/ 186842 w 277978"/>
              <a:gd name="connsiteY9" fmla="*/ 133807 h 283769"/>
              <a:gd name="connsiteX10" fmla="*/ 54864 w 277978"/>
              <a:gd name="connsiteY10" fmla="*/ 150876 h 283769"/>
              <a:gd name="connsiteX11" fmla="*/ 49073 w 277978"/>
              <a:gd name="connsiteY11" fmla="*/ 145085 h 283769"/>
              <a:gd name="connsiteX12" fmla="*/ 49073 w 277978"/>
              <a:gd name="connsiteY12" fmla="*/ 65227 h 283769"/>
              <a:gd name="connsiteX13" fmla="*/ 138989 w 277978"/>
              <a:gd name="connsiteY13" fmla="*/ 62179 h 283769"/>
              <a:gd name="connsiteX14" fmla="*/ 143866 w 277978"/>
              <a:gd name="connsiteY14" fmla="*/ 60351 h 283769"/>
              <a:gd name="connsiteX15" fmla="*/ 147828 w 277978"/>
              <a:gd name="connsiteY15" fmla="*/ 46939 h 283769"/>
              <a:gd name="connsiteX16" fmla="*/ 142951 w 277978"/>
              <a:gd name="connsiteY16" fmla="*/ 41453 h 283769"/>
              <a:gd name="connsiteX17" fmla="*/ 115519 w 277978"/>
              <a:gd name="connsiteY17" fmla="*/ 39624 h 283769"/>
              <a:gd name="connsiteX18" fmla="*/ 106680 w 277978"/>
              <a:gd name="connsiteY18" fmla="*/ 45110 h 283769"/>
              <a:gd name="connsiteX19" fmla="*/ 49682 w 277978"/>
              <a:gd name="connsiteY19" fmla="*/ 47548 h 283769"/>
              <a:gd name="connsiteX20" fmla="*/ 5182 w 277978"/>
              <a:gd name="connsiteY20" fmla="*/ 44196 h 283769"/>
              <a:gd name="connsiteX21" fmla="*/ 1829 w 277978"/>
              <a:gd name="connsiteY21" fmla="*/ 46025 h 283769"/>
              <a:gd name="connsiteX22" fmla="*/ 0 w 277978"/>
              <a:gd name="connsiteY22" fmla="*/ 54559 h 283769"/>
              <a:gd name="connsiteX23" fmla="*/ 19203 w 277978"/>
              <a:gd name="connsiteY23" fmla="*/ 65227 h 283769"/>
              <a:gd name="connsiteX24" fmla="*/ 19203 w 277978"/>
              <a:gd name="connsiteY24" fmla="*/ 141427 h 283769"/>
              <a:gd name="connsiteX25" fmla="*/ 20726 w 277978"/>
              <a:gd name="connsiteY25" fmla="*/ 156667 h 283769"/>
              <a:gd name="connsiteX26" fmla="*/ 44806 w 277978"/>
              <a:gd name="connsiteY26" fmla="*/ 174345 h 283769"/>
              <a:gd name="connsiteX27" fmla="*/ 55779 w 277978"/>
              <a:gd name="connsiteY27" fmla="*/ 174041 h 283769"/>
              <a:gd name="connsiteX28" fmla="*/ 186842 w 277978"/>
              <a:gd name="connsiteY28" fmla="*/ 149351 h 283769"/>
              <a:gd name="connsiteX29" fmla="*/ 186842 w 277978"/>
              <a:gd name="connsiteY29" fmla="*/ 158496 h 283769"/>
              <a:gd name="connsiteX30" fmla="*/ 189586 w 277978"/>
              <a:gd name="connsiteY30" fmla="*/ 217017 h 283769"/>
              <a:gd name="connsiteX31" fmla="*/ 206654 w 277978"/>
              <a:gd name="connsiteY31" fmla="*/ 217017 h 283769"/>
              <a:gd name="connsiteX32" fmla="*/ 216408 w 277978"/>
              <a:gd name="connsiteY32" fmla="*/ 149351 h 283769"/>
              <a:gd name="connsiteX33" fmla="*/ 216408 w 277978"/>
              <a:gd name="connsiteY33" fmla="*/ 127102 h 283769"/>
              <a:gd name="connsiteX34" fmla="*/ 266091 w 277978"/>
              <a:gd name="connsiteY34" fmla="*/ 125882 h 283769"/>
              <a:gd name="connsiteX35" fmla="*/ 274015 w 277978"/>
              <a:gd name="connsiteY35" fmla="*/ 123444 h 283769"/>
              <a:gd name="connsiteX36" fmla="*/ 277673 w 277978"/>
              <a:gd name="connsiteY36" fmla="*/ 109728 h 283769"/>
              <a:gd name="connsiteX37" fmla="*/ 271882 w 277978"/>
              <a:gd name="connsiteY37" fmla="*/ 103632 h 283769"/>
              <a:gd name="connsiteX38" fmla="*/ 244754 w 277978"/>
              <a:gd name="connsiteY38" fmla="*/ 102108 h 283769"/>
              <a:gd name="connsiteX40" fmla="*/ 192024 w 277978"/>
              <a:gd name="connsiteY40" fmla="*/ 265176 h 283769"/>
              <a:gd name="connsiteX41" fmla="*/ 109728 w 277978"/>
              <a:gd name="connsiteY41" fmla="*/ 266091 h 283769"/>
              <a:gd name="connsiteX42" fmla="*/ 102413 w 277978"/>
              <a:gd name="connsiteY42" fmla="*/ 258166 h 283769"/>
              <a:gd name="connsiteX43" fmla="*/ 102413 w 277978"/>
              <a:gd name="connsiteY43" fmla="*/ 222809 h 283769"/>
              <a:gd name="connsiteX44" fmla="*/ 103022 w 277978"/>
              <a:gd name="connsiteY44" fmla="*/ 207873 h 283769"/>
              <a:gd name="connsiteX45" fmla="*/ 97841 w 277978"/>
              <a:gd name="connsiteY45" fmla="*/ 200863 h 283769"/>
              <a:gd name="connsiteX46" fmla="*/ 56693 w 277978"/>
              <a:gd name="connsiteY46" fmla="*/ 197510 h 283769"/>
              <a:gd name="connsiteX47" fmla="*/ 52730 w 277978"/>
              <a:gd name="connsiteY47" fmla="*/ 199948 h 283769"/>
              <a:gd name="connsiteX48" fmla="*/ 50902 w 277978"/>
              <a:gd name="connsiteY48" fmla="*/ 208179 h 283769"/>
              <a:gd name="connsiteX49" fmla="*/ 72238 w 277978"/>
              <a:gd name="connsiteY49" fmla="*/ 218237 h 283769"/>
              <a:gd name="connsiteX50" fmla="*/ 72238 w 277978"/>
              <a:gd name="connsiteY50" fmla="*/ 257556 h 283769"/>
              <a:gd name="connsiteX51" fmla="*/ 101803 w 277978"/>
              <a:gd name="connsiteY51" fmla="*/ 283769 h 283769"/>
              <a:gd name="connsiteX52" fmla="*/ 102108 w 277978"/>
              <a:gd name="connsiteY52" fmla="*/ 283769 h 283769"/>
              <a:gd name="connsiteX53" fmla="*/ 229819 w 277978"/>
              <a:gd name="connsiteY53" fmla="*/ 282855 h 283769"/>
              <a:gd name="connsiteX54" fmla="*/ 234696 w 277978"/>
              <a:gd name="connsiteY54" fmla="*/ 281025 h 283769"/>
              <a:gd name="connsiteX55" fmla="*/ 238963 w 277978"/>
              <a:gd name="connsiteY55" fmla="*/ 266700 h 283769"/>
              <a:gd name="connsiteX56" fmla="*/ 234086 w 277978"/>
              <a:gd name="connsiteY56" fmla="*/ 261518 h 283769"/>
              <a:gd name="connsiteX57" fmla="*/ 203302 w 277978"/>
              <a:gd name="connsiteY57" fmla="*/ 259080 h 2837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77978" h="283769">
                <a:moveTo>
                  <a:pt x="235001" y="108204"/>
                </a:moveTo>
                <a:lnTo>
                  <a:pt x="216408" y="109118"/>
                </a:lnTo>
                <a:lnTo>
                  <a:pt x="216408" y="33528"/>
                </a:lnTo>
                <a:lnTo>
                  <a:pt x="217322" y="16459"/>
                </a:lnTo>
                <a:cubicBezTo>
                  <a:pt x="217322" y="12802"/>
                  <a:pt x="216103" y="10363"/>
                  <a:pt x="213360" y="9144"/>
                </a:cubicBezTo>
                <a:cubicBezTo>
                  <a:pt x="203607" y="4876"/>
                  <a:pt x="182270" y="610"/>
                  <a:pt x="169469" y="0"/>
                </a:cubicBezTo>
                <a:cubicBezTo>
                  <a:pt x="166726" y="0"/>
                  <a:pt x="165811" y="610"/>
                  <a:pt x="165202" y="1829"/>
                </a:cubicBezTo>
                <a:lnTo>
                  <a:pt x="162154" y="11278"/>
                </a:lnTo>
                <a:cubicBezTo>
                  <a:pt x="172517" y="15240"/>
                  <a:pt x="181966" y="21336"/>
                  <a:pt x="186842" y="28042"/>
                </a:cubicBezTo>
                <a:lnTo>
                  <a:pt x="186842" y="133807"/>
                </a:lnTo>
                <a:cubicBezTo>
                  <a:pt x="147218" y="143866"/>
                  <a:pt x="90526" y="150266"/>
                  <a:pt x="54864" y="150876"/>
                </a:cubicBezTo>
                <a:cubicBezTo>
                  <a:pt x="50597" y="150876"/>
                  <a:pt x="49073" y="149047"/>
                  <a:pt x="49073" y="145085"/>
                </a:cubicBezTo>
                <a:lnTo>
                  <a:pt x="49073" y="65227"/>
                </a:lnTo>
                <a:lnTo>
                  <a:pt x="138989" y="62179"/>
                </a:lnTo>
                <a:cubicBezTo>
                  <a:pt x="141122" y="62179"/>
                  <a:pt x="142951" y="61569"/>
                  <a:pt x="143866" y="60351"/>
                </a:cubicBezTo>
                <a:cubicBezTo>
                  <a:pt x="145694" y="58217"/>
                  <a:pt x="147828" y="53340"/>
                  <a:pt x="147828" y="46939"/>
                </a:cubicBezTo>
                <a:cubicBezTo>
                  <a:pt x="147828" y="43891"/>
                  <a:pt x="146304" y="42063"/>
                  <a:pt x="142951" y="41453"/>
                </a:cubicBezTo>
                <a:cubicBezTo>
                  <a:pt x="136550" y="40233"/>
                  <a:pt x="123749" y="39624"/>
                  <a:pt x="115519" y="39624"/>
                </a:cubicBezTo>
                <a:lnTo>
                  <a:pt x="106680" y="45110"/>
                </a:lnTo>
                <a:cubicBezTo>
                  <a:pt x="97231" y="46025"/>
                  <a:pt x="61875" y="47244"/>
                  <a:pt x="49682" y="47548"/>
                </a:cubicBezTo>
                <a:cubicBezTo>
                  <a:pt x="39929" y="45720"/>
                  <a:pt x="15850" y="44196"/>
                  <a:pt x="5182" y="44196"/>
                </a:cubicBezTo>
                <a:cubicBezTo>
                  <a:pt x="3353" y="44196"/>
                  <a:pt x="2438" y="45110"/>
                  <a:pt x="1829" y="46025"/>
                </a:cubicBezTo>
                <a:lnTo>
                  <a:pt x="0" y="54559"/>
                </a:lnTo>
                <a:cubicBezTo>
                  <a:pt x="7925" y="56693"/>
                  <a:pt x="14935" y="60960"/>
                  <a:pt x="19203" y="65227"/>
                </a:cubicBezTo>
                <a:lnTo>
                  <a:pt x="19203" y="141427"/>
                </a:lnTo>
                <a:cubicBezTo>
                  <a:pt x="19203" y="147828"/>
                  <a:pt x="19812" y="153619"/>
                  <a:pt x="20726" y="156667"/>
                </a:cubicBezTo>
                <a:cubicBezTo>
                  <a:pt x="24384" y="167640"/>
                  <a:pt x="32614" y="174345"/>
                  <a:pt x="44806" y="174345"/>
                </a:cubicBezTo>
                <a:cubicBezTo>
                  <a:pt x="48158" y="174345"/>
                  <a:pt x="51816" y="174345"/>
                  <a:pt x="55779" y="174041"/>
                </a:cubicBezTo>
                <a:cubicBezTo>
                  <a:pt x="92659" y="171297"/>
                  <a:pt x="145390" y="162154"/>
                  <a:pt x="186842" y="149351"/>
                </a:cubicBezTo>
                <a:lnTo>
                  <a:pt x="186842" y="158496"/>
                </a:lnTo>
                <a:cubicBezTo>
                  <a:pt x="186842" y="173127"/>
                  <a:pt x="187757" y="205435"/>
                  <a:pt x="189586" y="217017"/>
                </a:cubicBezTo>
                <a:lnTo>
                  <a:pt x="206654" y="217017"/>
                </a:lnTo>
                <a:cubicBezTo>
                  <a:pt x="212750" y="200254"/>
                  <a:pt x="216408" y="171907"/>
                  <a:pt x="216408" y="149351"/>
                </a:cubicBezTo>
                <a:lnTo>
                  <a:pt x="216408" y="127102"/>
                </a:lnTo>
                <a:lnTo>
                  <a:pt x="266091" y="125882"/>
                </a:lnTo>
                <a:cubicBezTo>
                  <a:pt x="268834" y="125882"/>
                  <a:pt x="272186" y="125273"/>
                  <a:pt x="274015" y="123444"/>
                </a:cubicBezTo>
                <a:cubicBezTo>
                  <a:pt x="276149" y="121615"/>
                  <a:pt x="277978" y="115824"/>
                  <a:pt x="277673" y="109728"/>
                </a:cubicBezTo>
                <a:cubicBezTo>
                  <a:pt x="277368" y="106680"/>
                  <a:pt x="275234" y="104242"/>
                  <a:pt x="271882" y="103632"/>
                </a:cubicBezTo>
                <a:cubicBezTo>
                  <a:pt x="266395" y="102413"/>
                  <a:pt x="253594" y="101804"/>
                  <a:pt x="244754" y="102108"/>
                </a:cubicBezTo>
                <a:moveTo>
                  <a:pt x="192024" y="265176"/>
                </a:moveTo>
                <a:cubicBezTo>
                  <a:pt x="174650" y="265785"/>
                  <a:pt x="128016" y="266395"/>
                  <a:pt x="109728" y="266091"/>
                </a:cubicBezTo>
                <a:cubicBezTo>
                  <a:pt x="104547" y="266091"/>
                  <a:pt x="102413" y="263651"/>
                  <a:pt x="102413" y="258166"/>
                </a:cubicBezTo>
                <a:lnTo>
                  <a:pt x="102413" y="222809"/>
                </a:lnTo>
                <a:lnTo>
                  <a:pt x="103022" y="207873"/>
                </a:lnTo>
                <a:cubicBezTo>
                  <a:pt x="103022" y="203911"/>
                  <a:pt x="101194" y="201778"/>
                  <a:pt x="97841" y="200863"/>
                </a:cubicBezTo>
                <a:cubicBezTo>
                  <a:pt x="89002" y="199034"/>
                  <a:pt x="68275" y="197510"/>
                  <a:pt x="56693" y="197510"/>
                </a:cubicBezTo>
                <a:cubicBezTo>
                  <a:pt x="54559" y="197510"/>
                  <a:pt x="53035" y="198425"/>
                  <a:pt x="52730" y="199948"/>
                </a:cubicBezTo>
                <a:lnTo>
                  <a:pt x="50902" y="208179"/>
                </a:lnTo>
                <a:cubicBezTo>
                  <a:pt x="59131" y="210312"/>
                  <a:pt x="67361" y="214275"/>
                  <a:pt x="72238" y="218237"/>
                </a:cubicBezTo>
                <a:lnTo>
                  <a:pt x="72238" y="257556"/>
                </a:lnTo>
                <a:cubicBezTo>
                  <a:pt x="72238" y="275539"/>
                  <a:pt x="80162" y="283464"/>
                  <a:pt x="101803" y="283769"/>
                </a:cubicBezTo>
                <a:lnTo>
                  <a:pt x="102108" y="283769"/>
                </a:lnTo>
                <a:lnTo>
                  <a:pt x="229819" y="282855"/>
                </a:lnTo>
                <a:cubicBezTo>
                  <a:pt x="231648" y="282855"/>
                  <a:pt x="233477" y="282245"/>
                  <a:pt x="234696" y="281025"/>
                </a:cubicBezTo>
                <a:cubicBezTo>
                  <a:pt x="236525" y="279197"/>
                  <a:pt x="238963" y="274015"/>
                  <a:pt x="238963" y="266700"/>
                </a:cubicBezTo>
                <a:cubicBezTo>
                  <a:pt x="238963" y="263957"/>
                  <a:pt x="237134" y="262128"/>
                  <a:pt x="234086" y="261518"/>
                </a:cubicBezTo>
                <a:cubicBezTo>
                  <a:pt x="227381" y="259994"/>
                  <a:pt x="213055" y="258776"/>
                  <a:pt x="203302" y="25908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" name="Freeform 23"/>
          <p:cNvSpPr/>
          <p:nvPr/>
        </p:nvSpPr>
        <p:spPr>
          <a:xfrm>
            <a:off x="1944147" y="7195919"/>
            <a:ext cx="282245" cy="217018"/>
          </a:xfrm>
          <a:custGeom>
            <a:avLst/>
            <a:gdLst>
              <a:gd name="connsiteX0" fmla="*/ 92050 w 282245"/>
              <a:gd name="connsiteY0" fmla="*/ 67056 h 217018"/>
              <a:gd name="connsiteX1" fmla="*/ 140513 w 282245"/>
              <a:gd name="connsiteY1" fmla="*/ 20726 h 217018"/>
              <a:gd name="connsiteX2" fmla="*/ 188976 w 282245"/>
              <a:gd name="connsiteY2" fmla="*/ 67056 h 217018"/>
              <a:gd name="connsiteX3" fmla="*/ 140513 w 282245"/>
              <a:gd name="connsiteY3" fmla="*/ 112776 h 217018"/>
              <a:gd name="connsiteX4" fmla="*/ 92050 w 282245"/>
              <a:gd name="connsiteY4" fmla="*/ 67056 h 217018"/>
              <a:gd name="connsiteX6" fmla="*/ 228600 w 282245"/>
              <a:gd name="connsiteY6" fmla="*/ 189585 h 217018"/>
              <a:gd name="connsiteX7" fmla="*/ 155753 w 282245"/>
              <a:gd name="connsiteY7" fmla="*/ 191415 h 217018"/>
              <a:gd name="connsiteX8" fmla="*/ 155753 w 282245"/>
              <a:gd name="connsiteY8" fmla="*/ 132588 h 217018"/>
              <a:gd name="connsiteX9" fmla="*/ 220066 w 282245"/>
              <a:gd name="connsiteY9" fmla="*/ 67056 h 217018"/>
              <a:gd name="connsiteX10" fmla="*/ 140513 w 282245"/>
              <a:gd name="connsiteY10" fmla="*/ 0 h 217018"/>
              <a:gd name="connsiteX11" fmla="*/ 60960 w 282245"/>
              <a:gd name="connsiteY11" fmla="*/ 67056 h 217018"/>
              <a:gd name="connsiteX12" fmla="*/ 126797 w 282245"/>
              <a:gd name="connsiteY12" fmla="*/ 132588 h 217018"/>
              <a:gd name="connsiteX13" fmla="*/ 126797 w 282245"/>
              <a:gd name="connsiteY13" fmla="*/ 192024 h 217018"/>
              <a:gd name="connsiteX14" fmla="*/ 39929 w 282245"/>
              <a:gd name="connsiteY14" fmla="*/ 192633 h 217018"/>
              <a:gd name="connsiteX15" fmla="*/ 3048 w 282245"/>
              <a:gd name="connsiteY15" fmla="*/ 189281 h 217018"/>
              <a:gd name="connsiteX16" fmla="*/ 610 w 282245"/>
              <a:gd name="connsiteY16" fmla="*/ 194157 h 217018"/>
              <a:gd name="connsiteX17" fmla="*/ 1524 w 282245"/>
              <a:gd name="connsiteY17" fmla="*/ 197815 h 217018"/>
              <a:gd name="connsiteX18" fmla="*/ 33833 w 282245"/>
              <a:gd name="connsiteY18" fmla="*/ 217018 h 217018"/>
              <a:gd name="connsiteX19" fmla="*/ 66751 w 282245"/>
              <a:gd name="connsiteY19" fmla="*/ 210921 h 217018"/>
              <a:gd name="connsiteX20" fmla="*/ 236830 w 282245"/>
              <a:gd name="connsiteY20" fmla="*/ 208483 h 217018"/>
              <a:gd name="connsiteX21" fmla="*/ 274015 w 282245"/>
              <a:gd name="connsiteY21" fmla="*/ 210007 h 217018"/>
              <a:gd name="connsiteX22" fmla="*/ 282245 w 282245"/>
              <a:gd name="connsiteY22" fmla="*/ 195682 h 217018"/>
              <a:gd name="connsiteX23" fmla="*/ 277673 w 282245"/>
              <a:gd name="connsiteY23" fmla="*/ 189585 h 217018"/>
              <a:gd name="connsiteX24" fmla="*/ 240792 w 282245"/>
              <a:gd name="connsiteY24" fmla="*/ 184404 h 21701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82245" h="217018">
                <a:moveTo>
                  <a:pt x="92050" y="67056"/>
                </a:moveTo>
                <a:cubicBezTo>
                  <a:pt x="92050" y="37795"/>
                  <a:pt x="113081" y="20726"/>
                  <a:pt x="140513" y="20726"/>
                </a:cubicBezTo>
                <a:cubicBezTo>
                  <a:pt x="167945" y="20726"/>
                  <a:pt x="188976" y="37795"/>
                  <a:pt x="188976" y="67056"/>
                </a:cubicBezTo>
                <a:cubicBezTo>
                  <a:pt x="188976" y="95707"/>
                  <a:pt x="167945" y="112776"/>
                  <a:pt x="140513" y="112776"/>
                </a:cubicBezTo>
                <a:cubicBezTo>
                  <a:pt x="113081" y="112776"/>
                  <a:pt x="92050" y="95707"/>
                  <a:pt x="92050" y="67056"/>
                </a:cubicBezTo>
                <a:moveTo>
                  <a:pt x="228600" y="189585"/>
                </a:moveTo>
                <a:cubicBezTo>
                  <a:pt x="219761" y="190195"/>
                  <a:pt x="189586" y="190805"/>
                  <a:pt x="155753" y="191415"/>
                </a:cubicBezTo>
                <a:lnTo>
                  <a:pt x="155753" y="132588"/>
                </a:lnTo>
                <a:cubicBezTo>
                  <a:pt x="193243" y="127102"/>
                  <a:pt x="220066" y="101803"/>
                  <a:pt x="220066" y="67056"/>
                </a:cubicBezTo>
                <a:cubicBezTo>
                  <a:pt x="220066" y="27127"/>
                  <a:pt x="185928" y="0"/>
                  <a:pt x="140513" y="0"/>
                </a:cubicBezTo>
                <a:cubicBezTo>
                  <a:pt x="95098" y="0"/>
                  <a:pt x="60960" y="27127"/>
                  <a:pt x="60960" y="67056"/>
                </a:cubicBezTo>
                <a:cubicBezTo>
                  <a:pt x="60960" y="102413"/>
                  <a:pt x="88392" y="127712"/>
                  <a:pt x="126797" y="132588"/>
                </a:cubicBezTo>
                <a:lnTo>
                  <a:pt x="126797" y="192024"/>
                </a:lnTo>
                <a:cubicBezTo>
                  <a:pt x="87173" y="192329"/>
                  <a:pt x="49073" y="192633"/>
                  <a:pt x="39929" y="192633"/>
                </a:cubicBezTo>
                <a:cubicBezTo>
                  <a:pt x="29261" y="192633"/>
                  <a:pt x="14325" y="191415"/>
                  <a:pt x="3048" y="189281"/>
                </a:cubicBezTo>
                <a:lnTo>
                  <a:pt x="610" y="194157"/>
                </a:lnTo>
                <a:cubicBezTo>
                  <a:pt x="0" y="195376"/>
                  <a:pt x="305" y="196901"/>
                  <a:pt x="1524" y="197815"/>
                </a:cubicBezTo>
                <a:cubicBezTo>
                  <a:pt x="9449" y="205130"/>
                  <a:pt x="21946" y="213055"/>
                  <a:pt x="33833" y="217018"/>
                </a:cubicBezTo>
                <a:cubicBezTo>
                  <a:pt x="41758" y="214579"/>
                  <a:pt x="58826" y="211531"/>
                  <a:pt x="66751" y="210921"/>
                </a:cubicBezTo>
                <a:cubicBezTo>
                  <a:pt x="84125" y="210007"/>
                  <a:pt x="215798" y="208483"/>
                  <a:pt x="236830" y="208483"/>
                </a:cubicBezTo>
                <a:cubicBezTo>
                  <a:pt x="246583" y="208483"/>
                  <a:pt x="266090" y="209093"/>
                  <a:pt x="274015" y="210007"/>
                </a:cubicBezTo>
                <a:cubicBezTo>
                  <a:pt x="277673" y="208483"/>
                  <a:pt x="282245" y="202387"/>
                  <a:pt x="282245" y="195682"/>
                </a:cubicBezTo>
                <a:cubicBezTo>
                  <a:pt x="282245" y="192633"/>
                  <a:pt x="280416" y="190500"/>
                  <a:pt x="277673" y="189585"/>
                </a:cubicBezTo>
                <a:cubicBezTo>
                  <a:pt x="270053" y="187147"/>
                  <a:pt x="252679" y="184708"/>
                  <a:pt x="240792" y="1844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" name="Freeform 24"/>
          <p:cNvSpPr/>
          <p:nvPr/>
        </p:nvSpPr>
        <p:spPr>
          <a:xfrm>
            <a:off x="2248338" y="7163610"/>
            <a:ext cx="252374" cy="286207"/>
          </a:xfrm>
          <a:custGeom>
            <a:avLst/>
            <a:gdLst>
              <a:gd name="connsiteX0" fmla="*/ 209703 w 252374"/>
              <a:gd name="connsiteY0" fmla="*/ 267614 h 286207"/>
              <a:gd name="connsiteX1" fmla="*/ 118872 w 252374"/>
              <a:gd name="connsiteY1" fmla="*/ 268224 h 286207"/>
              <a:gd name="connsiteX2" fmla="*/ 113386 w 252374"/>
              <a:gd name="connsiteY2" fmla="*/ 262433 h 286207"/>
              <a:gd name="connsiteX3" fmla="*/ 113386 w 252374"/>
              <a:gd name="connsiteY3" fmla="*/ 238354 h 286207"/>
              <a:gd name="connsiteX4" fmla="*/ 229819 w 252374"/>
              <a:gd name="connsiteY4" fmla="*/ 237134 h 286207"/>
              <a:gd name="connsiteX5" fmla="*/ 233172 w 252374"/>
              <a:gd name="connsiteY5" fmla="*/ 226161 h 286207"/>
              <a:gd name="connsiteX6" fmla="*/ 231038 w 252374"/>
              <a:gd name="connsiteY6" fmla="*/ 222809 h 286207"/>
              <a:gd name="connsiteX7" fmla="*/ 225552 w 252374"/>
              <a:gd name="connsiteY7" fmla="*/ 220066 h 286207"/>
              <a:gd name="connsiteX8" fmla="*/ 231648 w 252374"/>
              <a:gd name="connsiteY8" fmla="*/ 191719 h 286207"/>
              <a:gd name="connsiteX9" fmla="*/ 235915 w 252374"/>
              <a:gd name="connsiteY9" fmla="*/ 182576 h 286207"/>
              <a:gd name="connsiteX10" fmla="*/ 235001 w 252374"/>
              <a:gd name="connsiteY10" fmla="*/ 178004 h 286207"/>
              <a:gd name="connsiteX11" fmla="*/ 220066 w 252374"/>
              <a:gd name="connsiteY11" fmla="*/ 170993 h 286207"/>
              <a:gd name="connsiteX12" fmla="*/ 214579 w 252374"/>
              <a:gd name="connsiteY12" fmla="*/ 170993 h 286207"/>
              <a:gd name="connsiteX13" fmla="*/ 204216 w 252374"/>
              <a:gd name="connsiteY13" fmla="*/ 175869 h 286207"/>
              <a:gd name="connsiteX14" fmla="*/ 98146 w 252374"/>
              <a:gd name="connsiteY14" fmla="*/ 177394 h 286207"/>
              <a:gd name="connsiteX15" fmla="*/ 68275 w 252374"/>
              <a:gd name="connsiteY15" fmla="*/ 174651 h 286207"/>
              <a:gd name="connsiteX16" fmla="*/ 66142 w 252374"/>
              <a:gd name="connsiteY16" fmla="*/ 178308 h 286207"/>
              <a:gd name="connsiteX17" fmla="*/ 67056 w 252374"/>
              <a:gd name="connsiteY17" fmla="*/ 181966 h 286207"/>
              <a:gd name="connsiteX18" fmla="*/ 93269 w 252374"/>
              <a:gd name="connsiteY18" fmla="*/ 198425 h 286207"/>
              <a:gd name="connsiteX19" fmla="*/ 119482 w 252374"/>
              <a:gd name="connsiteY19" fmla="*/ 193853 h 286207"/>
              <a:gd name="connsiteX20" fmla="*/ 200559 w 252374"/>
              <a:gd name="connsiteY20" fmla="*/ 192939 h 286207"/>
              <a:gd name="connsiteX21" fmla="*/ 199949 w 252374"/>
              <a:gd name="connsiteY21" fmla="*/ 219456 h 286207"/>
              <a:gd name="connsiteX22" fmla="*/ 194463 w 252374"/>
              <a:gd name="connsiteY22" fmla="*/ 220980 h 286207"/>
              <a:gd name="connsiteX23" fmla="*/ 113995 w 252374"/>
              <a:gd name="connsiteY23" fmla="*/ 222199 h 286207"/>
              <a:gd name="connsiteX24" fmla="*/ 70409 w 252374"/>
              <a:gd name="connsiteY24" fmla="*/ 220676 h 286207"/>
              <a:gd name="connsiteX25" fmla="*/ 67056 w 252374"/>
              <a:gd name="connsiteY25" fmla="*/ 222504 h 286207"/>
              <a:gd name="connsiteX26" fmla="*/ 65837 w 252374"/>
              <a:gd name="connsiteY26" fmla="*/ 229210 h 286207"/>
              <a:gd name="connsiteX27" fmla="*/ 83210 w 252374"/>
              <a:gd name="connsiteY27" fmla="*/ 238354 h 286207"/>
              <a:gd name="connsiteX28" fmla="*/ 83210 w 252374"/>
              <a:gd name="connsiteY28" fmla="*/ 264566 h 286207"/>
              <a:gd name="connsiteX29" fmla="*/ 108204 w 252374"/>
              <a:gd name="connsiteY29" fmla="*/ 286207 h 286207"/>
              <a:gd name="connsiteX30" fmla="*/ 243840 w 252374"/>
              <a:gd name="connsiteY30" fmla="*/ 285293 h 286207"/>
              <a:gd name="connsiteX31" fmla="*/ 248412 w 252374"/>
              <a:gd name="connsiteY31" fmla="*/ 283769 h 286207"/>
              <a:gd name="connsiteX32" fmla="*/ 252374 w 252374"/>
              <a:gd name="connsiteY32" fmla="*/ 270663 h 286207"/>
              <a:gd name="connsiteX33" fmla="*/ 247498 w 252374"/>
              <a:gd name="connsiteY33" fmla="*/ 265176 h 286207"/>
              <a:gd name="connsiteX34" fmla="*/ 219151 w 252374"/>
              <a:gd name="connsiteY34" fmla="*/ 262738 h 286207"/>
              <a:gd name="connsiteX36" fmla="*/ 148133 w 252374"/>
              <a:gd name="connsiteY36" fmla="*/ 156363 h 286207"/>
              <a:gd name="connsiteX37" fmla="*/ 155753 w 252374"/>
              <a:gd name="connsiteY37" fmla="*/ 161544 h 286207"/>
              <a:gd name="connsiteX38" fmla="*/ 169164 w 252374"/>
              <a:gd name="connsiteY38" fmla="*/ 155448 h 286207"/>
              <a:gd name="connsiteX39" fmla="*/ 167640 w 252374"/>
              <a:gd name="connsiteY39" fmla="*/ 146304 h 286207"/>
              <a:gd name="connsiteX40" fmla="*/ 153924 w 252374"/>
              <a:gd name="connsiteY40" fmla="*/ 124968 h 286207"/>
              <a:gd name="connsiteX41" fmla="*/ 140818 w 252374"/>
              <a:gd name="connsiteY41" fmla="*/ 121006 h 286207"/>
              <a:gd name="connsiteX42" fmla="*/ 113995 w 252374"/>
              <a:gd name="connsiteY42" fmla="*/ 97231 h 286207"/>
              <a:gd name="connsiteX43" fmla="*/ 146914 w 252374"/>
              <a:gd name="connsiteY43" fmla="*/ 51207 h 286207"/>
              <a:gd name="connsiteX44" fmla="*/ 153619 w 252374"/>
              <a:gd name="connsiteY44" fmla="*/ 41148 h 286207"/>
              <a:gd name="connsiteX45" fmla="*/ 153010 w 252374"/>
              <a:gd name="connsiteY45" fmla="*/ 36576 h 286207"/>
              <a:gd name="connsiteX46" fmla="*/ 135636 w 252374"/>
              <a:gd name="connsiteY46" fmla="*/ 28346 h 286207"/>
              <a:gd name="connsiteX47" fmla="*/ 129540 w 252374"/>
              <a:gd name="connsiteY47" fmla="*/ 28346 h 286207"/>
              <a:gd name="connsiteX48" fmla="*/ 117958 w 252374"/>
              <a:gd name="connsiteY48" fmla="*/ 33528 h 286207"/>
              <a:gd name="connsiteX49" fmla="*/ 41453 w 252374"/>
              <a:gd name="connsiteY49" fmla="*/ 35051 h 286207"/>
              <a:gd name="connsiteX50" fmla="*/ 13107 w 252374"/>
              <a:gd name="connsiteY50" fmla="*/ 32918 h 286207"/>
              <a:gd name="connsiteX51" fmla="*/ 10973 w 252374"/>
              <a:gd name="connsiteY51" fmla="*/ 36881 h 286207"/>
              <a:gd name="connsiteX52" fmla="*/ 11887 w 252374"/>
              <a:gd name="connsiteY52" fmla="*/ 40539 h 286207"/>
              <a:gd name="connsiteX53" fmla="*/ 36881 w 252374"/>
              <a:gd name="connsiteY53" fmla="*/ 56997 h 286207"/>
              <a:gd name="connsiteX54" fmla="*/ 59741 w 252374"/>
              <a:gd name="connsiteY54" fmla="*/ 52121 h 286207"/>
              <a:gd name="connsiteX55" fmla="*/ 110947 w 252374"/>
              <a:gd name="connsiteY55" fmla="*/ 51207 h 286207"/>
              <a:gd name="connsiteX56" fmla="*/ 1219 w 252374"/>
              <a:gd name="connsiteY56" fmla="*/ 165507 h 286207"/>
              <a:gd name="connsiteX57" fmla="*/ 1219 w 252374"/>
              <a:gd name="connsiteY57" fmla="*/ 168859 h 286207"/>
              <a:gd name="connsiteX58" fmla="*/ 5791 w 252374"/>
              <a:gd name="connsiteY58" fmla="*/ 173431 h 286207"/>
              <a:gd name="connsiteX59" fmla="*/ 9754 w 252374"/>
              <a:gd name="connsiteY59" fmla="*/ 172822 h 286207"/>
              <a:gd name="connsiteX60" fmla="*/ 100889 w 252374"/>
              <a:gd name="connsiteY60" fmla="*/ 110947 h 286207"/>
              <a:gd name="connsiteX62" fmla="*/ 141122 w 252374"/>
              <a:gd name="connsiteY62" fmla="*/ 86868 h 286207"/>
              <a:gd name="connsiteX63" fmla="*/ 141732 w 252374"/>
              <a:gd name="connsiteY63" fmla="*/ 90525 h 286207"/>
              <a:gd name="connsiteX64" fmla="*/ 163678 w 252374"/>
              <a:gd name="connsiteY64" fmla="*/ 106985 h 286207"/>
              <a:gd name="connsiteX65" fmla="*/ 182575 w 252374"/>
              <a:gd name="connsiteY65" fmla="*/ 102108 h 286207"/>
              <a:gd name="connsiteX66" fmla="*/ 204826 w 252374"/>
              <a:gd name="connsiteY66" fmla="*/ 100889 h 286207"/>
              <a:gd name="connsiteX67" fmla="*/ 204826 w 252374"/>
              <a:gd name="connsiteY67" fmla="*/ 117043 h 286207"/>
              <a:gd name="connsiteX68" fmla="*/ 207874 w 252374"/>
              <a:gd name="connsiteY68" fmla="*/ 160934 h 286207"/>
              <a:gd name="connsiteX69" fmla="*/ 225247 w 252374"/>
              <a:gd name="connsiteY69" fmla="*/ 160934 h 286207"/>
              <a:gd name="connsiteX70" fmla="*/ 234391 w 252374"/>
              <a:gd name="connsiteY70" fmla="*/ 109424 h 286207"/>
              <a:gd name="connsiteX71" fmla="*/ 234391 w 252374"/>
              <a:gd name="connsiteY71" fmla="*/ 33528 h 286207"/>
              <a:gd name="connsiteX72" fmla="*/ 235306 w 252374"/>
              <a:gd name="connsiteY72" fmla="*/ 16459 h 286207"/>
              <a:gd name="connsiteX73" fmla="*/ 231343 w 252374"/>
              <a:gd name="connsiteY73" fmla="*/ 9144 h 286207"/>
              <a:gd name="connsiteX74" fmla="*/ 187452 w 252374"/>
              <a:gd name="connsiteY74" fmla="*/ 0 h 286207"/>
              <a:gd name="connsiteX75" fmla="*/ 183185 w 252374"/>
              <a:gd name="connsiteY75" fmla="*/ 1829 h 286207"/>
              <a:gd name="connsiteX76" fmla="*/ 180137 w 252374"/>
              <a:gd name="connsiteY76" fmla="*/ 11278 h 286207"/>
              <a:gd name="connsiteX77" fmla="*/ 204826 w 252374"/>
              <a:gd name="connsiteY77" fmla="*/ 28042 h 286207"/>
              <a:gd name="connsiteX78" fmla="*/ 204826 w 252374"/>
              <a:gd name="connsiteY78" fmla="*/ 83820 h 286207"/>
              <a:gd name="connsiteX79" fmla="*/ 167945 w 252374"/>
              <a:gd name="connsiteY79" fmla="*/ 84734 h 286207"/>
              <a:gd name="connsiteX80" fmla="*/ 143561 w 252374"/>
              <a:gd name="connsiteY80" fmla="*/ 83210 h 28620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52374" h="286207">
                <a:moveTo>
                  <a:pt x="209703" y="267614"/>
                </a:moveTo>
                <a:cubicBezTo>
                  <a:pt x="191719" y="268224"/>
                  <a:pt x="140818" y="268529"/>
                  <a:pt x="118872" y="268224"/>
                </a:cubicBezTo>
                <a:cubicBezTo>
                  <a:pt x="114910" y="268224"/>
                  <a:pt x="113386" y="266700"/>
                  <a:pt x="113386" y="262433"/>
                </a:cubicBezTo>
                <a:lnTo>
                  <a:pt x="113386" y="238354"/>
                </a:lnTo>
                <a:lnTo>
                  <a:pt x="229819" y="237134"/>
                </a:lnTo>
                <a:cubicBezTo>
                  <a:pt x="231343" y="235306"/>
                  <a:pt x="233172" y="231039"/>
                  <a:pt x="233172" y="226161"/>
                </a:cubicBezTo>
                <a:cubicBezTo>
                  <a:pt x="233172" y="224942"/>
                  <a:pt x="232258" y="223724"/>
                  <a:pt x="231038" y="222809"/>
                </a:cubicBezTo>
                <a:lnTo>
                  <a:pt x="225552" y="220066"/>
                </a:lnTo>
                <a:cubicBezTo>
                  <a:pt x="227686" y="213360"/>
                  <a:pt x="231038" y="199948"/>
                  <a:pt x="231648" y="191719"/>
                </a:cubicBezTo>
                <a:lnTo>
                  <a:pt x="235915" y="182576"/>
                </a:lnTo>
                <a:cubicBezTo>
                  <a:pt x="236525" y="180746"/>
                  <a:pt x="236525" y="178917"/>
                  <a:pt x="235001" y="178004"/>
                </a:cubicBezTo>
                <a:cubicBezTo>
                  <a:pt x="231953" y="176175"/>
                  <a:pt x="224028" y="172517"/>
                  <a:pt x="220066" y="170993"/>
                </a:cubicBezTo>
                <a:cubicBezTo>
                  <a:pt x="218237" y="170383"/>
                  <a:pt x="216103" y="170383"/>
                  <a:pt x="214579" y="170993"/>
                </a:cubicBezTo>
                <a:lnTo>
                  <a:pt x="204216" y="175869"/>
                </a:lnTo>
                <a:cubicBezTo>
                  <a:pt x="186233" y="176479"/>
                  <a:pt x="113691" y="177394"/>
                  <a:pt x="98146" y="177394"/>
                </a:cubicBezTo>
                <a:cubicBezTo>
                  <a:pt x="90526" y="177394"/>
                  <a:pt x="77114" y="176175"/>
                  <a:pt x="68275" y="174651"/>
                </a:cubicBezTo>
                <a:lnTo>
                  <a:pt x="66142" y="178308"/>
                </a:lnTo>
                <a:cubicBezTo>
                  <a:pt x="65532" y="179832"/>
                  <a:pt x="65532" y="180746"/>
                  <a:pt x="67056" y="181966"/>
                </a:cubicBezTo>
                <a:cubicBezTo>
                  <a:pt x="74066" y="188061"/>
                  <a:pt x="83515" y="194158"/>
                  <a:pt x="93269" y="198425"/>
                </a:cubicBezTo>
                <a:cubicBezTo>
                  <a:pt x="101194" y="196291"/>
                  <a:pt x="113081" y="194158"/>
                  <a:pt x="119482" y="193853"/>
                </a:cubicBezTo>
                <a:cubicBezTo>
                  <a:pt x="130454" y="193243"/>
                  <a:pt x="180746" y="192633"/>
                  <a:pt x="200559" y="192939"/>
                </a:cubicBezTo>
                <a:cubicBezTo>
                  <a:pt x="200863" y="198425"/>
                  <a:pt x="200559" y="213055"/>
                  <a:pt x="199949" y="219456"/>
                </a:cubicBezTo>
                <a:lnTo>
                  <a:pt x="194463" y="220980"/>
                </a:lnTo>
                <a:cubicBezTo>
                  <a:pt x="182575" y="221590"/>
                  <a:pt x="132283" y="222199"/>
                  <a:pt x="113995" y="222199"/>
                </a:cubicBezTo>
                <a:cubicBezTo>
                  <a:pt x="104851" y="221285"/>
                  <a:pt x="80772" y="220676"/>
                  <a:pt x="70409" y="220676"/>
                </a:cubicBezTo>
                <a:cubicBezTo>
                  <a:pt x="68580" y="220676"/>
                  <a:pt x="67361" y="221285"/>
                  <a:pt x="67056" y="222504"/>
                </a:cubicBezTo>
                <a:lnTo>
                  <a:pt x="65837" y="229210"/>
                </a:lnTo>
                <a:cubicBezTo>
                  <a:pt x="72847" y="231039"/>
                  <a:pt x="79248" y="234391"/>
                  <a:pt x="83210" y="238354"/>
                </a:cubicBezTo>
                <a:lnTo>
                  <a:pt x="83210" y="264566"/>
                </a:lnTo>
                <a:cubicBezTo>
                  <a:pt x="83210" y="279197"/>
                  <a:pt x="89916" y="285902"/>
                  <a:pt x="108204" y="286207"/>
                </a:cubicBezTo>
                <a:lnTo>
                  <a:pt x="243840" y="285293"/>
                </a:lnTo>
                <a:cubicBezTo>
                  <a:pt x="245669" y="285293"/>
                  <a:pt x="247193" y="284988"/>
                  <a:pt x="248412" y="283769"/>
                </a:cubicBezTo>
                <a:cubicBezTo>
                  <a:pt x="250241" y="281940"/>
                  <a:pt x="252374" y="277063"/>
                  <a:pt x="252374" y="270663"/>
                </a:cubicBezTo>
                <a:cubicBezTo>
                  <a:pt x="252374" y="267919"/>
                  <a:pt x="250241" y="265785"/>
                  <a:pt x="247498" y="265176"/>
                </a:cubicBezTo>
                <a:cubicBezTo>
                  <a:pt x="241402" y="263957"/>
                  <a:pt x="227990" y="262738"/>
                  <a:pt x="219151" y="262738"/>
                </a:cubicBezTo>
                <a:moveTo>
                  <a:pt x="148133" y="156363"/>
                </a:moveTo>
                <a:cubicBezTo>
                  <a:pt x="150266" y="158496"/>
                  <a:pt x="153314" y="160934"/>
                  <a:pt x="155753" y="161544"/>
                </a:cubicBezTo>
                <a:cubicBezTo>
                  <a:pt x="160325" y="162763"/>
                  <a:pt x="167031" y="160020"/>
                  <a:pt x="169164" y="155448"/>
                </a:cubicBezTo>
                <a:cubicBezTo>
                  <a:pt x="170078" y="153314"/>
                  <a:pt x="169469" y="150266"/>
                  <a:pt x="167640" y="146304"/>
                </a:cubicBezTo>
                <a:cubicBezTo>
                  <a:pt x="165202" y="140817"/>
                  <a:pt x="158801" y="131369"/>
                  <a:pt x="153924" y="124968"/>
                </a:cubicBezTo>
                <a:lnTo>
                  <a:pt x="140818" y="121006"/>
                </a:lnTo>
                <a:lnTo>
                  <a:pt x="113995" y="97231"/>
                </a:lnTo>
                <a:cubicBezTo>
                  <a:pt x="127711" y="82296"/>
                  <a:pt x="138989" y="66751"/>
                  <a:pt x="146914" y="51207"/>
                </a:cubicBezTo>
                <a:lnTo>
                  <a:pt x="153619" y="41148"/>
                </a:lnTo>
                <a:cubicBezTo>
                  <a:pt x="154838" y="39319"/>
                  <a:pt x="154534" y="37491"/>
                  <a:pt x="153010" y="36576"/>
                </a:cubicBezTo>
                <a:cubicBezTo>
                  <a:pt x="149657" y="34442"/>
                  <a:pt x="140513" y="30176"/>
                  <a:pt x="135636" y="28346"/>
                </a:cubicBezTo>
                <a:cubicBezTo>
                  <a:pt x="133807" y="27737"/>
                  <a:pt x="131369" y="27737"/>
                  <a:pt x="129540" y="28346"/>
                </a:cubicBezTo>
                <a:lnTo>
                  <a:pt x="117958" y="33528"/>
                </a:lnTo>
                <a:cubicBezTo>
                  <a:pt x="103022" y="34442"/>
                  <a:pt x="52426" y="35051"/>
                  <a:pt x="41453" y="35051"/>
                </a:cubicBezTo>
                <a:cubicBezTo>
                  <a:pt x="33223" y="35051"/>
                  <a:pt x="21946" y="34442"/>
                  <a:pt x="13107" y="32918"/>
                </a:cubicBezTo>
                <a:lnTo>
                  <a:pt x="10973" y="36881"/>
                </a:lnTo>
                <a:cubicBezTo>
                  <a:pt x="10363" y="38100"/>
                  <a:pt x="10668" y="39014"/>
                  <a:pt x="11887" y="40539"/>
                </a:cubicBezTo>
                <a:cubicBezTo>
                  <a:pt x="18288" y="46330"/>
                  <a:pt x="28042" y="53035"/>
                  <a:pt x="36881" y="56997"/>
                </a:cubicBezTo>
                <a:cubicBezTo>
                  <a:pt x="42672" y="54559"/>
                  <a:pt x="53645" y="52425"/>
                  <a:pt x="59741" y="52121"/>
                </a:cubicBezTo>
                <a:cubicBezTo>
                  <a:pt x="66751" y="51511"/>
                  <a:pt x="94488" y="51207"/>
                  <a:pt x="110947" y="51207"/>
                </a:cubicBezTo>
                <a:cubicBezTo>
                  <a:pt x="90221" y="90830"/>
                  <a:pt x="50902" y="133502"/>
                  <a:pt x="1219" y="165507"/>
                </a:cubicBezTo>
                <a:cubicBezTo>
                  <a:pt x="0" y="166725"/>
                  <a:pt x="305" y="167945"/>
                  <a:pt x="1219" y="168859"/>
                </a:cubicBezTo>
                <a:lnTo>
                  <a:pt x="5791" y="173431"/>
                </a:lnTo>
                <a:cubicBezTo>
                  <a:pt x="6706" y="174041"/>
                  <a:pt x="7925" y="173736"/>
                  <a:pt x="9754" y="172822"/>
                </a:cubicBezTo>
                <a:cubicBezTo>
                  <a:pt x="43891" y="157276"/>
                  <a:pt x="75286" y="135331"/>
                  <a:pt x="100889" y="110947"/>
                </a:cubicBezTo>
                <a:moveTo>
                  <a:pt x="141122" y="86868"/>
                </a:moveTo>
                <a:cubicBezTo>
                  <a:pt x="140208" y="88392"/>
                  <a:pt x="140818" y="89307"/>
                  <a:pt x="141732" y="90525"/>
                </a:cubicBezTo>
                <a:cubicBezTo>
                  <a:pt x="147828" y="96317"/>
                  <a:pt x="155448" y="102413"/>
                  <a:pt x="163678" y="106985"/>
                </a:cubicBezTo>
                <a:cubicBezTo>
                  <a:pt x="169164" y="104546"/>
                  <a:pt x="177394" y="102413"/>
                  <a:pt x="182575" y="102108"/>
                </a:cubicBezTo>
                <a:cubicBezTo>
                  <a:pt x="187147" y="101498"/>
                  <a:pt x="196291" y="100889"/>
                  <a:pt x="204826" y="100889"/>
                </a:cubicBezTo>
                <a:lnTo>
                  <a:pt x="204826" y="117043"/>
                </a:lnTo>
                <a:cubicBezTo>
                  <a:pt x="204826" y="128321"/>
                  <a:pt x="205740" y="151485"/>
                  <a:pt x="207874" y="160934"/>
                </a:cubicBezTo>
                <a:lnTo>
                  <a:pt x="225247" y="160934"/>
                </a:lnTo>
                <a:cubicBezTo>
                  <a:pt x="230429" y="149657"/>
                  <a:pt x="234391" y="126492"/>
                  <a:pt x="234391" y="109424"/>
                </a:cubicBezTo>
                <a:lnTo>
                  <a:pt x="234391" y="33528"/>
                </a:lnTo>
                <a:lnTo>
                  <a:pt x="235306" y="16459"/>
                </a:lnTo>
                <a:cubicBezTo>
                  <a:pt x="235306" y="12802"/>
                  <a:pt x="234086" y="10363"/>
                  <a:pt x="231343" y="9144"/>
                </a:cubicBezTo>
                <a:cubicBezTo>
                  <a:pt x="221590" y="4876"/>
                  <a:pt x="200254" y="610"/>
                  <a:pt x="187452" y="0"/>
                </a:cubicBezTo>
                <a:cubicBezTo>
                  <a:pt x="184709" y="0"/>
                  <a:pt x="183795" y="610"/>
                  <a:pt x="183185" y="1829"/>
                </a:cubicBezTo>
                <a:lnTo>
                  <a:pt x="180137" y="11278"/>
                </a:lnTo>
                <a:cubicBezTo>
                  <a:pt x="190805" y="15240"/>
                  <a:pt x="200254" y="21336"/>
                  <a:pt x="204826" y="28042"/>
                </a:cubicBezTo>
                <a:lnTo>
                  <a:pt x="204826" y="83820"/>
                </a:lnTo>
                <a:cubicBezTo>
                  <a:pt x="192329" y="84430"/>
                  <a:pt x="176175" y="84734"/>
                  <a:pt x="167945" y="84734"/>
                </a:cubicBezTo>
                <a:cubicBezTo>
                  <a:pt x="160325" y="84734"/>
                  <a:pt x="150876" y="84125"/>
                  <a:pt x="143561" y="832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" name="Freeform 25"/>
          <p:cNvSpPr/>
          <p:nvPr/>
        </p:nvSpPr>
        <p:spPr>
          <a:xfrm>
            <a:off x="2610396" y="7183422"/>
            <a:ext cx="282245" cy="274625"/>
          </a:xfrm>
          <a:custGeom>
            <a:avLst/>
            <a:gdLst>
              <a:gd name="connsiteX0" fmla="*/ 60655 w 282245"/>
              <a:gd name="connsiteY0" fmla="*/ 72237 h 274625"/>
              <a:gd name="connsiteX1" fmla="*/ 90831 w 282245"/>
              <a:gd name="connsiteY1" fmla="*/ 98146 h 274625"/>
              <a:gd name="connsiteX2" fmla="*/ 224638 w 282245"/>
              <a:gd name="connsiteY2" fmla="*/ 95707 h 274625"/>
              <a:gd name="connsiteX3" fmla="*/ 229514 w 282245"/>
              <a:gd name="connsiteY3" fmla="*/ 94183 h 274625"/>
              <a:gd name="connsiteX4" fmla="*/ 233172 w 282245"/>
              <a:gd name="connsiteY4" fmla="*/ 81992 h 274625"/>
              <a:gd name="connsiteX5" fmla="*/ 228600 w 282245"/>
              <a:gd name="connsiteY5" fmla="*/ 76505 h 274625"/>
              <a:gd name="connsiteX6" fmla="*/ 198120 w 282245"/>
              <a:gd name="connsiteY6" fmla="*/ 74371 h 274625"/>
              <a:gd name="connsiteX7" fmla="*/ 189281 w 282245"/>
              <a:gd name="connsiteY7" fmla="*/ 78943 h 274625"/>
              <a:gd name="connsiteX8" fmla="*/ 98146 w 282245"/>
              <a:gd name="connsiteY8" fmla="*/ 80772 h 274625"/>
              <a:gd name="connsiteX9" fmla="*/ 90831 w 282245"/>
              <a:gd name="connsiteY9" fmla="*/ 73457 h 274625"/>
              <a:gd name="connsiteX10" fmla="*/ 90831 w 282245"/>
              <a:gd name="connsiteY10" fmla="*/ 23774 h 274625"/>
              <a:gd name="connsiteX11" fmla="*/ 220675 w 282245"/>
              <a:gd name="connsiteY11" fmla="*/ 21946 h 274625"/>
              <a:gd name="connsiteX12" fmla="*/ 226162 w 282245"/>
              <a:gd name="connsiteY12" fmla="*/ 20117 h 274625"/>
              <a:gd name="connsiteX13" fmla="*/ 229514 w 282245"/>
              <a:gd name="connsiteY13" fmla="*/ 7620 h 274625"/>
              <a:gd name="connsiteX14" fmla="*/ 224942 w 282245"/>
              <a:gd name="connsiteY14" fmla="*/ 2133 h 274625"/>
              <a:gd name="connsiteX15" fmla="*/ 194767 w 282245"/>
              <a:gd name="connsiteY15" fmla="*/ 0 h 274625"/>
              <a:gd name="connsiteX16" fmla="*/ 185014 w 282245"/>
              <a:gd name="connsiteY16" fmla="*/ 4572 h 274625"/>
              <a:gd name="connsiteX17" fmla="*/ 91440 w 282245"/>
              <a:gd name="connsiteY17" fmla="*/ 6401 h 274625"/>
              <a:gd name="connsiteX18" fmla="*/ 46634 w 282245"/>
              <a:gd name="connsiteY18" fmla="*/ 3353 h 274625"/>
              <a:gd name="connsiteX19" fmla="*/ 43282 w 282245"/>
              <a:gd name="connsiteY19" fmla="*/ 5182 h 274625"/>
              <a:gd name="connsiteX20" fmla="*/ 41453 w 282245"/>
              <a:gd name="connsiteY20" fmla="*/ 13716 h 274625"/>
              <a:gd name="connsiteX21" fmla="*/ 60655 w 282245"/>
              <a:gd name="connsiteY21" fmla="*/ 24079 h 274625"/>
              <a:gd name="connsiteX23" fmla="*/ 141123 w 282245"/>
              <a:gd name="connsiteY23" fmla="*/ 252679 h 274625"/>
              <a:gd name="connsiteX24" fmla="*/ 102413 w 282245"/>
              <a:gd name="connsiteY24" fmla="*/ 219456 h 274625"/>
              <a:gd name="connsiteX25" fmla="*/ 141123 w 282245"/>
              <a:gd name="connsiteY25" fmla="*/ 186537 h 274625"/>
              <a:gd name="connsiteX26" fmla="*/ 179527 w 282245"/>
              <a:gd name="connsiteY26" fmla="*/ 219456 h 274625"/>
              <a:gd name="connsiteX27" fmla="*/ 141123 w 282245"/>
              <a:gd name="connsiteY27" fmla="*/ 252679 h 274625"/>
              <a:gd name="connsiteX29" fmla="*/ 141123 w 282245"/>
              <a:gd name="connsiteY29" fmla="*/ 167639 h 274625"/>
              <a:gd name="connsiteX30" fmla="*/ 72238 w 282245"/>
              <a:gd name="connsiteY30" fmla="*/ 219456 h 274625"/>
              <a:gd name="connsiteX31" fmla="*/ 141123 w 282245"/>
              <a:gd name="connsiteY31" fmla="*/ 274625 h 274625"/>
              <a:gd name="connsiteX32" fmla="*/ 209703 w 282245"/>
              <a:gd name="connsiteY32" fmla="*/ 219456 h 274625"/>
              <a:gd name="connsiteX33" fmla="*/ 141123 w 282245"/>
              <a:gd name="connsiteY33" fmla="*/ 167639 h 274625"/>
              <a:gd name="connsiteX35" fmla="*/ 228600 w 282245"/>
              <a:gd name="connsiteY35" fmla="*/ 123444 h 274625"/>
              <a:gd name="connsiteX36" fmla="*/ 39929 w 282245"/>
              <a:gd name="connsiteY36" fmla="*/ 126492 h 274625"/>
              <a:gd name="connsiteX37" fmla="*/ 3048 w 282245"/>
              <a:gd name="connsiteY37" fmla="*/ 123139 h 274625"/>
              <a:gd name="connsiteX38" fmla="*/ 609 w 282245"/>
              <a:gd name="connsiteY38" fmla="*/ 128016 h 274625"/>
              <a:gd name="connsiteX39" fmla="*/ 1524 w 282245"/>
              <a:gd name="connsiteY39" fmla="*/ 131673 h 274625"/>
              <a:gd name="connsiteX40" fmla="*/ 33833 w 282245"/>
              <a:gd name="connsiteY40" fmla="*/ 150876 h 274625"/>
              <a:gd name="connsiteX41" fmla="*/ 66751 w 282245"/>
              <a:gd name="connsiteY41" fmla="*/ 144780 h 274625"/>
              <a:gd name="connsiteX42" fmla="*/ 236830 w 282245"/>
              <a:gd name="connsiteY42" fmla="*/ 142342 h 274625"/>
              <a:gd name="connsiteX43" fmla="*/ 274015 w 282245"/>
              <a:gd name="connsiteY43" fmla="*/ 143866 h 274625"/>
              <a:gd name="connsiteX44" fmla="*/ 282245 w 282245"/>
              <a:gd name="connsiteY44" fmla="*/ 129539 h 274625"/>
              <a:gd name="connsiteX45" fmla="*/ 277673 w 282245"/>
              <a:gd name="connsiteY45" fmla="*/ 123444 h 274625"/>
              <a:gd name="connsiteX46" fmla="*/ 240792 w 282245"/>
              <a:gd name="connsiteY46" fmla="*/ 118263 h 2746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82245" h="274625">
                <a:moveTo>
                  <a:pt x="60655" y="72237"/>
                </a:moveTo>
                <a:cubicBezTo>
                  <a:pt x="60655" y="89612"/>
                  <a:pt x="69190" y="98451"/>
                  <a:pt x="90831" y="98146"/>
                </a:cubicBezTo>
                <a:lnTo>
                  <a:pt x="224638" y="95707"/>
                </a:lnTo>
                <a:cubicBezTo>
                  <a:pt x="226771" y="95707"/>
                  <a:pt x="228295" y="95098"/>
                  <a:pt x="229514" y="94183"/>
                </a:cubicBezTo>
                <a:cubicBezTo>
                  <a:pt x="231038" y="92354"/>
                  <a:pt x="233172" y="87782"/>
                  <a:pt x="233172" y="81992"/>
                </a:cubicBezTo>
                <a:cubicBezTo>
                  <a:pt x="233172" y="78943"/>
                  <a:pt x="231343" y="77115"/>
                  <a:pt x="228600" y="76505"/>
                </a:cubicBezTo>
                <a:cubicBezTo>
                  <a:pt x="221895" y="75285"/>
                  <a:pt x="207569" y="74371"/>
                  <a:pt x="198120" y="74371"/>
                </a:cubicBezTo>
                <a:lnTo>
                  <a:pt x="189281" y="78943"/>
                </a:lnTo>
                <a:cubicBezTo>
                  <a:pt x="170993" y="80163"/>
                  <a:pt x="117958" y="81077"/>
                  <a:pt x="98146" y="80772"/>
                </a:cubicBezTo>
                <a:cubicBezTo>
                  <a:pt x="92964" y="80772"/>
                  <a:pt x="90831" y="78639"/>
                  <a:pt x="90831" y="73457"/>
                </a:cubicBezTo>
                <a:lnTo>
                  <a:pt x="90831" y="23774"/>
                </a:lnTo>
                <a:lnTo>
                  <a:pt x="220675" y="21946"/>
                </a:lnTo>
                <a:cubicBezTo>
                  <a:pt x="223114" y="21946"/>
                  <a:pt x="224638" y="21641"/>
                  <a:pt x="226162" y="20117"/>
                </a:cubicBezTo>
                <a:cubicBezTo>
                  <a:pt x="227991" y="18288"/>
                  <a:pt x="229514" y="13716"/>
                  <a:pt x="229514" y="7620"/>
                </a:cubicBezTo>
                <a:cubicBezTo>
                  <a:pt x="229514" y="4877"/>
                  <a:pt x="227991" y="2743"/>
                  <a:pt x="224942" y="2133"/>
                </a:cubicBezTo>
                <a:cubicBezTo>
                  <a:pt x="217627" y="610"/>
                  <a:pt x="203911" y="0"/>
                  <a:pt x="194767" y="0"/>
                </a:cubicBezTo>
                <a:lnTo>
                  <a:pt x="185014" y="4572"/>
                </a:lnTo>
                <a:cubicBezTo>
                  <a:pt x="168859" y="5486"/>
                  <a:pt x="113386" y="6401"/>
                  <a:pt x="91440" y="6401"/>
                </a:cubicBezTo>
                <a:cubicBezTo>
                  <a:pt x="81991" y="4572"/>
                  <a:pt x="57303" y="3353"/>
                  <a:pt x="46634" y="3353"/>
                </a:cubicBezTo>
                <a:cubicBezTo>
                  <a:pt x="44806" y="3353"/>
                  <a:pt x="43891" y="4267"/>
                  <a:pt x="43282" y="5182"/>
                </a:cubicBezTo>
                <a:lnTo>
                  <a:pt x="41453" y="13716"/>
                </a:lnTo>
                <a:cubicBezTo>
                  <a:pt x="49073" y="16154"/>
                  <a:pt x="56388" y="19812"/>
                  <a:pt x="60655" y="24079"/>
                </a:cubicBezTo>
                <a:moveTo>
                  <a:pt x="141123" y="252679"/>
                </a:moveTo>
                <a:cubicBezTo>
                  <a:pt x="118872" y="252679"/>
                  <a:pt x="102413" y="240487"/>
                  <a:pt x="102413" y="219456"/>
                </a:cubicBezTo>
                <a:cubicBezTo>
                  <a:pt x="102413" y="198730"/>
                  <a:pt x="118872" y="186537"/>
                  <a:pt x="141123" y="186537"/>
                </a:cubicBezTo>
                <a:cubicBezTo>
                  <a:pt x="163068" y="186537"/>
                  <a:pt x="179527" y="198730"/>
                  <a:pt x="179527" y="219456"/>
                </a:cubicBezTo>
                <a:cubicBezTo>
                  <a:pt x="179527" y="240487"/>
                  <a:pt x="163068" y="252679"/>
                  <a:pt x="141123" y="252679"/>
                </a:cubicBezTo>
                <a:moveTo>
                  <a:pt x="141123" y="167639"/>
                </a:moveTo>
                <a:cubicBezTo>
                  <a:pt x="102108" y="167639"/>
                  <a:pt x="72238" y="188367"/>
                  <a:pt x="72238" y="219456"/>
                </a:cubicBezTo>
                <a:cubicBezTo>
                  <a:pt x="72238" y="252679"/>
                  <a:pt x="102108" y="274625"/>
                  <a:pt x="141123" y="274625"/>
                </a:cubicBezTo>
                <a:cubicBezTo>
                  <a:pt x="179832" y="274625"/>
                  <a:pt x="209703" y="252679"/>
                  <a:pt x="209703" y="219456"/>
                </a:cubicBezTo>
                <a:cubicBezTo>
                  <a:pt x="209703" y="188367"/>
                  <a:pt x="179832" y="167639"/>
                  <a:pt x="141123" y="167639"/>
                </a:cubicBezTo>
                <a:moveTo>
                  <a:pt x="228600" y="123444"/>
                </a:moveTo>
                <a:cubicBezTo>
                  <a:pt x="206959" y="124968"/>
                  <a:pt x="59131" y="126797"/>
                  <a:pt x="39929" y="126492"/>
                </a:cubicBezTo>
                <a:cubicBezTo>
                  <a:pt x="29261" y="126492"/>
                  <a:pt x="14326" y="125273"/>
                  <a:pt x="3048" y="123139"/>
                </a:cubicBezTo>
                <a:lnTo>
                  <a:pt x="609" y="128016"/>
                </a:lnTo>
                <a:cubicBezTo>
                  <a:pt x="0" y="129236"/>
                  <a:pt x="305" y="130759"/>
                  <a:pt x="1524" y="131673"/>
                </a:cubicBezTo>
                <a:cubicBezTo>
                  <a:pt x="9449" y="138988"/>
                  <a:pt x="21946" y="146914"/>
                  <a:pt x="33833" y="150876"/>
                </a:cubicBezTo>
                <a:cubicBezTo>
                  <a:pt x="41758" y="148437"/>
                  <a:pt x="58826" y="145390"/>
                  <a:pt x="66751" y="144780"/>
                </a:cubicBezTo>
                <a:cubicBezTo>
                  <a:pt x="84125" y="143866"/>
                  <a:pt x="215798" y="142342"/>
                  <a:pt x="236830" y="142342"/>
                </a:cubicBezTo>
                <a:cubicBezTo>
                  <a:pt x="246583" y="142342"/>
                  <a:pt x="266091" y="142951"/>
                  <a:pt x="274015" y="143866"/>
                </a:cubicBezTo>
                <a:cubicBezTo>
                  <a:pt x="277673" y="142342"/>
                  <a:pt x="282245" y="136246"/>
                  <a:pt x="282245" y="129539"/>
                </a:cubicBezTo>
                <a:cubicBezTo>
                  <a:pt x="282245" y="126492"/>
                  <a:pt x="280416" y="124358"/>
                  <a:pt x="277673" y="123444"/>
                </a:cubicBezTo>
                <a:cubicBezTo>
                  <a:pt x="270053" y="121005"/>
                  <a:pt x="252679" y="118567"/>
                  <a:pt x="240792" y="1182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" name="Freeform 26"/>
          <p:cNvSpPr/>
          <p:nvPr/>
        </p:nvSpPr>
        <p:spPr>
          <a:xfrm>
            <a:off x="2982317" y="7183422"/>
            <a:ext cx="282245" cy="272796"/>
          </a:xfrm>
          <a:custGeom>
            <a:avLst/>
            <a:gdLst>
              <a:gd name="connsiteX0" fmla="*/ 27737 w 282245"/>
              <a:gd name="connsiteY0" fmla="*/ 117653 h 272796"/>
              <a:gd name="connsiteX1" fmla="*/ 32004 w 282245"/>
              <a:gd name="connsiteY1" fmla="*/ 118263 h 272796"/>
              <a:gd name="connsiteX2" fmla="*/ 140818 w 282245"/>
              <a:gd name="connsiteY2" fmla="*/ 77115 h 272796"/>
              <a:gd name="connsiteX3" fmla="*/ 239268 w 282245"/>
              <a:gd name="connsiteY3" fmla="*/ 105461 h 272796"/>
              <a:gd name="connsiteX4" fmla="*/ 248412 w 282245"/>
              <a:gd name="connsiteY4" fmla="*/ 106070 h 272796"/>
              <a:gd name="connsiteX5" fmla="*/ 256337 w 282245"/>
              <a:gd name="connsiteY5" fmla="*/ 94793 h 272796"/>
              <a:gd name="connsiteX6" fmla="*/ 250850 w 282245"/>
              <a:gd name="connsiteY6" fmla="*/ 88087 h 272796"/>
              <a:gd name="connsiteX7" fmla="*/ 229819 w 282245"/>
              <a:gd name="connsiteY7" fmla="*/ 78029 h 272796"/>
              <a:gd name="connsiteX8" fmla="*/ 213360 w 282245"/>
              <a:gd name="connsiteY8" fmla="*/ 77724 h 272796"/>
              <a:gd name="connsiteX9" fmla="*/ 162763 w 282245"/>
              <a:gd name="connsiteY9" fmla="*/ 64618 h 272796"/>
              <a:gd name="connsiteX10" fmla="*/ 215189 w 282245"/>
              <a:gd name="connsiteY10" fmla="*/ 23164 h 272796"/>
              <a:gd name="connsiteX11" fmla="*/ 224638 w 282245"/>
              <a:gd name="connsiteY11" fmla="*/ 13716 h 272796"/>
              <a:gd name="connsiteX12" fmla="*/ 224638 w 282245"/>
              <a:gd name="connsiteY12" fmla="*/ 8839 h 272796"/>
              <a:gd name="connsiteX13" fmla="*/ 205131 w 282245"/>
              <a:gd name="connsiteY13" fmla="*/ 610 h 272796"/>
              <a:gd name="connsiteX14" fmla="*/ 198425 w 282245"/>
              <a:gd name="connsiteY14" fmla="*/ 610 h 272796"/>
              <a:gd name="connsiteX15" fmla="*/ 184404 w 282245"/>
              <a:gd name="connsiteY15" fmla="*/ 6096 h 272796"/>
              <a:gd name="connsiteX16" fmla="*/ 76809 w 282245"/>
              <a:gd name="connsiteY16" fmla="*/ 7925 h 272796"/>
              <a:gd name="connsiteX17" fmla="*/ 45720 w 282245"/>
              <a:gd name="connsiteY17" fmla="*/ 5486 h 272796"/>
              <a:gd name="connsiteX18" fmla="*/ 43282 w 282245"/>
              <a:gd name="connsiteY18" fmla="*/ 10058 h 272796"/>
              <a:gd name="connsiteX19" fmla="*/ 44196 w 282245"/>
              <a:gd name="connsiteY19" fmla="*/ 13716 h 272796"/>
              <a:gd name="connsiteX20" fmla="*/ 71933 w 282245"/>
              <a:gd name="connsiteY20" fmla="*/ 29566 h 272796"/>
              <a:gd name="connsiteX21" fmla="*/ 99060 w 282245"/>
              <a:gd name="connsiteY21" fmla="*/ 24688 h 272796"/>
              <a:gd name="connsiteX22" fmla="*/ 171603 w 282245"/>
              <a:gd name="connsiteY22" fmla="*/ 23774 h 272796"/>
              <a:gd name="connsiteX23" fmla="*/ 25298 w 282245"/>
              <a:gd name="connsiteY23" fmla="*/ 109423 h 272796"/>
              <a:gd name="connsiteX24" fmla="*/ 24079 w 282245"/>
              <a:gd name="connsiteY24" fmla="*/ 113081 h 272796"/>
              <a:gd name="connsiteX26" fmla="*/ 228600 w 282245"/>
              <a:gd name="connsiteY26" fmla="*/ 139294 h 272796"/>
              <a:gd name="connsiteX27" fmla="*/ 39929 w 282245"/>
              <a:gd name="connsiteY27" fmla="*/ 142342 h 272796"/>
              <a:gd name="connsiteX28" fmla="*/ 3048 w 282245"/>
              <a:gd name="connsiteY28" fmla="*/ 138988 h 272796"/>
              <a:gd name="connsiteX29" fmla="*/ 609 w 282245"/>
              <a:gd name="connsiteY29" fmla="*/ 143866 h 272796"/>
              <a:gd name="connsiteX30" fmla="*/ 1524 w 282245"/>
              <a:gd name="connsiteY30" fmla="*/ 147218 h 272796"/>
              <a:gd name="connsiteX31" fmla="*/ 33833 w 282245"/>
              <a:gd name="connsiteY31" fmla="*/ 166726 h 272796"/>
              <a:gd name="connsiteX32" fmla="*/ 66751 w 282245"/>
              <a:gd name="connsiteY32" fmla="*/ 160630 h 272796"/>
              <a:gd name="connsiteX33" fmla="*/ 127711 w 282245"/>
              <a:gd name="connsiteY33" fmla="*/ 159105 h 272796"/>
              <a:gd name="connsiteX34" fmla="*/ 127711 w 282245"/>
              <a:gd name="connsiteY34" fmla="*/ 213055 h 272796"/>
              <a:gd name="connsiteX35" fmla="*/ 130455 w 282245"/>
              <a:gd name="connsiteY35" fmla="*/ 272796 h 272796"/>
              <a:gd name="connsiteX36" fmla="*/ 147218 w 282245"/>
              <a:gd name="connsiteY36" fmla="*/ 272796 h 272796"/>
              <a:gd name="connsiteX37" fmla="*/ 156972 w 282245"/>
              <a:gd name="connsiteY37" fmla="*/ 203912 h 272796"/>
              <a:gd name="connsiteX38" fmla="*/ 156972 w 282245"/>
              <a:gd name="connsiteY38" fmla="*/ 158801 h 272796"/>
              <a:gd name="connsiteX39" fmla="*/ 236830 w 282245"/>
              <a:gd name="connsiteY39" fmla="*/ 158192 h 272796"/>
              <a:gd name="connsiteX40" fmla="*/ 274015 w 282245"/>
              <a:gd name="connsiteY40" fmla="*/ 159715 h 272796"/>
              <a:gd name="connsiteX41" fmla="*/ 282245 w 282245"/>
              <a:gd name="connsiteY41" fmla="*/ 145390 h 272796"/>
              <a:gd name="connsiteX42" fmla="*/ 277673 w 282245"/>
              <a:gd name="connsiteY42" fmla="*/ 139294 h 272796"/>
              <a:gd name="connsiteX43" fmla="*/ 240792 w 282245"/>
              <a:gd name="connsiteY43" fmla="*/ 133807 h 2727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82245" h="272796">
                <a:moveTo>
                  <a:pt x="27737" y="117653"/>
                </a:moveTo>
                <a:cubicBezTo>
                  <a:pt x="28651" y="118567"/>
                  <a:pt x="29870" y="118567"/>
                  <a:pt x="32004" y="118263"/>
                </a:cubicBezTo>
                <a:cubicBezTo>
                  <a:pt x="70714" y="108814"/>
                  <a:pt x="108204" y="94793"/>
                  <a:pt x="140818" y="77115"/>
                </a:cubicBezTo>
                <a:lnTo>
                  <a:pt x="239268" y="105461"/>
                </a:lnTo>
                <a:cubicBezTo>
                  <a:pt x="242316" y="106376"/>
                  <a:pt x="245974" y="106985"/>
                  <a:pt x="248412" y="106070"/>
                </a:cubicBezTo>
                <a:cubicBezTo>
                  <a:pt x="252984" y="104851"/>
                  <a:pt x="256947" y="99670"/>
                  <a:pt x="256337" y="94793"/>
                </a:cubicBezTo>
                <a:cubicBezTo>
                  <a:pt x="256032" y="92354"/>
                  <a:pt x="254203" y="90221"/>
                  <a:pt x="250850" y="88087"/>
                </a:cubicBezTo>
                <a:cubicBezTo>
                  <a:pt x="246279" y="85039"/>
                  <a:pt x="236525" y="80467"/>
                  <a:pt x="229819" y="78029"/>
                </a:cubicBezTo>
                <a:lnTo>
                  <a:pt x="213360" y="77724"/>
                </a:lnTo>
                <a:lnTo>
                  <a:pt x="162763" y="64618"/>
                </a:lnTo>
                <a:cubicBezTo>
                  <a:pt x="182575" y="52121"/>
                  <a:pt x="200254" y="38100"/>
                  <a:pt x="215189" y="23164"/>
                </a:cubicBezTo>
                <a:lnTo>
                  <a:pt x="224638" y="13716"/>
                </a:lnTo>
                <a:cubicBezTo>
                  <a:pt x="226162" y="12192"/>
                  <a:pt x="226162" y="10058"/>
                  <a:pt x="224638" y="8839"/>
                </a:cubicBezTo>
                <a:cubicBezTo>
                  <a:pt x="220675" y="7010"/>
                  <a:pt x="210312" y="2439"/>
                  <a:pt x="205131" y="610"/>
                </a:cubicBezTo>
                <a:cubicBezTo>
                  <a:pt x="202997" y="0"/>
                  <a:pt x="200254" y="0"/>
                  <a:pt x="198425" y="610"/>
                </a:cubicBezTo>
                <a:lnTo>
                  <a:pt x="184404" y="6096"/>
                </a:lnTo>
                <a:cubicBezTo>
                  <a:pt x="167640" y="7010"/>
                  <a:pt x="92050" y="7925"/>
                  <a:pt x="76809" y="7925"/>
                </a:cubicBezTo>
                <a:cubicBezTo>
                  <a:pt x="67970" y="7925"/>
                  <a:pt x="55474" y="7010"/>
                  <a:pt x="45720" y="5486"/>
                </a:cubicBezTo>
                <a:lnTo>
                  <a:pt x="43282" y="10058"/>
                </a:lnTo>
                <a:cubicBezTo>
                  <a:pt x="42672" y="11278"/>
                  <a:pt x="42977" y="12497"/>
                  <a:pt x="44196" y="13716"/>
                </a:cubicBezTo>
                <a:cubicBezTo>
                  <a:pt x="51511" y="19812"/>
                  <a:pt x="62179" y="25908"/>
                  <a:pt x="71933" y="29566"/>
                </a:cubicBezTo>
                <a:cubicBezTo>
                  <a:pt x="78638" y="27432"/>
                  <a:pt x="92050" y="24994"/>
                  <a:pt x="99060" y="24688"/>
                </a:cubicBezTo>
                <a:cubicBezTo>
                  <a:pt x="108814" y="24079"/>
                  <a:pt x="147523" y="23774"/>
                  <a:pt x="171603" y="23774"/>
                </a:cubicBezTo>
                <a:cubicBezTo>
                  <a:pt x="137465" y="56998"/>
                  <a:pt x="85954" y="86564"/>
                  <a:pt x="25298" y="109423"/>
                </a:cubicBezTo>
                <a:cubicBezTo>
                  <a:pt x="23165" y="110337"/>
                  <a:pt x="23165" y="111861"/>
                  <a:pt x="24079" y="113081"/>
                </a:cubicBezTo>
                <a:moveTo>
                  <a:pt x="228600" y="139294"/>
                </a:moveTo>
                <a:cubicBezTo>
                  <a:pt x="206959" y="140818"/>
                  <a:pt x="59131" y="142646"/>
                  <a:pt x="39929" y="142342"/>
                </a:cubicBezTo>
                <a:cubicBezTo>
                  <a:pt x="29261" y="142036"/>
                  <a:pt x="14326" y="140818"/>
                  <a:pt x="3048" y="138988"/>
                </a:cubicBezTo>
                <a:lnTo>
                  <a:pt x="609" y="143866"/>
                </a:lnTo>
                <a:cubicBezTo>
                  <a:pt x="0" y="145085"/>
                  <a:pt x="305" y="146304"/>
                  <a:pt x="1524" y="147218"/>
                </a:cubicBezTo>
                <a:cubicBezTo>
                  <a:pt x="9449" y="154533"/>
                  <a:pt x="21946" y="162458"/>
                  <a:pt x="33833" y="166726"/>
                </a:cubicBezTo>
                <a:cubicBezTo>
                  <a:pt x="41758" y="164287"/>
                  <a:pt x="58826" y="161239"/>
                  <a:pt x="66751" y="160630"/>
                </a:cubicBezTo>
                <a:cubicBezTo>
                  <a:pt x="73762" y="160020"/>
                  <a:pt x="98755" y="159715"/>
                  <a:pt x="127711" y="159105"/>
                </a:cubicBezTo>
                <a:lnTo>
                  <a:pt x="127711" y="213055"/>
                </a:lnTo>
                <a:cubicBezTo>
                  <a:pt x="127711" y="227381"/>
                  <a:pt x="129235" y="259385"/>
                  <a:pt x="130455" y="272796"/>
                </a:cubicBezTo>
                <a:lnTo>
                  <a:pt x="147218" y="272796"/>
                </a:lnTo>
                <a:cubicBezTo>
                  <a:pt x="152705" y="255422"/>
                  <a:pt x="156972" y="221895"/>
                  <a:pt x="156972" y="203912"/>
                </a:cubicBezTo>
                <a:lnTo>
                  <a:pt x="156972" y="158801"/>
                </a:lnTo>
                <a:cubicBezTo>
                  <a:pt x="192329" y="158192"/>
                  <a:pt x="226771" y="158192"/>
                  <a:pt x="236830" y="158192"/>
                </a:cubicBezTo>
                <a:cubicBezTo>
                  <a:pt x="246583" y="158192"/>
                  <a:pt x="266091" y="158801"/>
                  <a:pt x="274015" y="159715"/>
                </a:cubicBezTo>
                <a:cubicBezTo>
                  <a:pt x="277673" y="157886"/>
                  <a:pt x="282245" y="152095"/>
                  <a:pt x="282245" y="145390"/>
                </a:cubicBezTo>
                <a:cubicBezTo>
                  <a:pt x="282245" y="142342"/>
                  <a:pt x="280416" y="140208"/>
                  <a:pt x="277673" y="139294"/>
                </a:cubicBezTo>
                <a:cubicBezTo>
                  <a:pt x="270053" y="136551"/>
                  <a:pt x="252679" y="134417"/>
                  <a:pt x="240792" y="1338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" name="Freeform 27"/>
          <p:cNvSpPr/>
          <p:nvPr/>
        </p:nvSpPr>
        <p:spPr>
          <a:xfrm>
            <a:off x="3276754" y="7194700"/>
            <a:ext cx="282245" cy="221285"/>
          </a:xfrm>
          <a:custGeom>
            <a:avLst/>
            <a:gdLst>
              <a:gd name="connsiteX0" fmla="*/ 228600 w 282245"/>
              <a:gd name="connsiteY0" fmla="*/ 193853 h 221285"/>
              <a:gd name="connsiteX1" fmla="*/ 202692 w 282245"/>
              <a:gd name="connsiteY1" fmla="*/ 194767 h 221285"/>
              <a:gd name="connsiteX2" fmla="*/ 206959 w 282245"/>
              <a:gd name="connsiteY2" fmla="*/ 163983 h 221285"/>
              <a:gd name="connsiteX3" fmla="*/ 209702 w 282245"/>
              <a:gd name="connsiteY3" fmla="*/ 150267 h 221285"/>
              <a:gd name="connsiteX4" fmla="*/ 206350 w 282245"/>
              <a:gd name="connsiteY4" fmla="*/ 144780 h 221285"/>
              <a:gd name="connsiteX5" fmla="*/ 170688 w 282245"/>
              <a:gd name="connsiteY5" fmla="*/ 136245 h 221285"/>
              <a:gd name="connsiteX6" fmla="*/ 166421 w 282245"/>
              <a:gd name="connsiteY6" fmla="*/ 138075 h 221285"/>
              <a:gd name="connsiteX7" fmla="*/ 163678 w 282245"/>
              <a:gd name="connsiteY7" fmla="*/ 146000 h 221285"/>
              <a:gd name="connsiteX8" fmla="*/ 179222 w 282245"/>
              <a:gd name="connsiteY8" fmla="*/ 157886 h 221285"/>
              <a:gd name="connsiteX9" fmla="*/ 176479 w 282245"/>
              <a:gd name="connsiteY9" fmla="*/ 195376 h 221285"/>
              <a:gd name="connsiteX10" fmla="*/ 115519 w 282245"/>
              <a:gd name="connsiteY10" fmla="*/ 196291 h 221285"/>
              <a:gd name="connsiteX11" fmla="*/ 115519 w 282245"/>
              <a:gd name="connsiteY11" fmla="*/ 167031 h 221285"/>
              <a:gd name="connsiteX12" fmla="*/ 116434 w 282245"/>
              <a:gd name="connsiteY12" fmla="*/ 153315 h 221285"/>
              <a:gd name="connsiteX13" fmla="*/ 112776 w 282245"/>
              <a:gd name="connsiteY13" fmla="*/ 147218 h 221285"/>
              <a:gd name="connsiteX14" fmla="*/ 76200 w 282245"/>
              <a:gd name="connsiteY14" fmla="*/ 142952 h 221285"/>
              <a:gd name="connsiteX15" fmla="*/ 71933 w 282245"/>
              <a:gd name="connsiteY15" fmla="*/ 144780 h 221285"/>
              <a:gd name="connsiteX16" fmla="*/ 70409 w 282245"/>
              <a:gd name="connsiteY16" fmla="*/ 153315 h 221285"/>
              <a:gd name="connsiteX17" fmla="*/ 86868 w 282245"/>
              <a:gd name="connsiteY17" fmla="*/ 162763 h 221285"/>
              <a:gd name="connsiteX18" fmla="*/ 88697 w 282245"/>
              <a:gd name="connsiteY18" fmla="*/ 196596 h 221285"/>
              <a:gd name="connsiteX19" fmla="*/ 39929 w 282245"/>
              <a:gd name="connsiteY19" fmla="*/ 196901 h 221285"/>
              <a:gd name="connsiteX20" fmla="*/ 3048 w 282245"/>
              <a:gd name="connsiteY20" fmla="*/ 193549 h 221285"/>
              <a:gd name="connsiteX21" fmla="*/ 610 w 282245"/>
              <a:gd name="connsiteY21" fmla="*/ 198424 h 221285"/>
              <a:gd name="connsiteX22" fmla="*/ 1524 w 282245"/>
              <a:gd name="connsiteY22" fmla="*/ 201778 h 221285"/>
              <a:gd name="connsiteX23" fmla="*/ 33833 w 282245"/>
              <a:gd name="connsiteY23" fmla="*/ 221285 h 221285"/>
              <a:gd name="connsiteX24" fmla="*/ 66751 w 282245"/>
              <a:gd name="connsiteY24" fmla="*/ 215189 h 221285"/>
              <a:gd name="connsiteX25" fmla="*/ 236830 w 282245"/>
              <a:gd name="connsiteY25" fmla="*/ 212751 h 221285"/>
              <a:gd name="connsiteX26" fmla="*/ 274015 w 282245"/>
              <a:gd name="connsiteY26" fmla="*/ 214275 h 221285"/>
              <a:gd name="connsiteX27" fmla="*/ 282245 w 282245"/>
              <a:gd name="connsiteY27" fmla="*/ 199949 h 221285"/>
              <a:gd name="connsiteX28" fmla="*/ 277673 w 282245"/>
              <a:gd name="connsiteY28" fmla="*/ 193853 h 221285"/>
              <a:gd name="connsiteX29" fmla="*/ 240792 w 282245"/>
              <a:gd name="connsiteY29" fmla="*/ 188367 h 221285"/>
              <a:gd name="connsiteX31" fmla="*/ 139903 w 282245"/>
              <a:gd name="connsiteY31" fmla="*/ 130455 h 221285"/>
              <a:gd name="connsiteX32" fmla="*/ 220066 w 282245"/>
              <a:gd name="connsiteY32" fmla="*/ 65227 h 221285"/>
              <a:gd name="connsiteX33" fmla="*/ 139903 w 282245"/>
              <a:gd name="connsiteY33" fmla="*/ 0 h 221285"/>
              <a:gd name="connsiteX34" fmla="*/ 60046 w 282245"/>
              <a:gd name="connsiteY34" fmla="*/ 65227 h 221285"/>
              <a:gd name="connsiteX35" fmla="*/ 139903 w 282245"/>
              <a:gd name="connsiteY35" fmla="*/ 130455 h 221285"/>
              <a:gd name="connsiteX37" fmla="*/ 139903 w 282245"/>
              <a:gd name="connsiteY37" fmla="*/ 20727 h 221285"/>
              <a:gd name="connsiteX38" fmla="*/ 188976 w 282245"/>
              <a:gd name="connsiteY38" fmla="*/ 65227 h 221285"/>
              <a:gd name="connsiteX39" fmla="*/ 139903 w 282245"/>
              <a:gd name="connsiteY39" fmla="*/ 109727 h 221285"/>
              <a:gd name="connsiteX40" fmla="*/ 91135 w 282245"/>
              <a:gd name="connsiteY40" fmla="*/ 65227 h 221285"/>
              <a:gd name="connsiteX41" fmla="*/ 139903 w 282245"/>
              <a:gd name="connsiteY41" fmla="*/ 20727 h 2212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82245" h="221285">
                <a:moveTo>
                  <a:pt x="228600" y="193853"/>
                </a:moveTo>
                <a:cubicBezTo>
                  <a:pt x="224333" y="194158"/>
                  <a:pt x="214884" y="194462"/>
                  <a:pt x="202692" y="194767"/>
                </a:cubicBezTo>
                <a:lnTo>
                  <a:pt x="206959" y="163983"/>
                </a:lnTo>
                <a:lnTo>
                  <a:pt x="209702" y="150267"/>
                </a:lnTo>
                <a:cubicBezTo>
                  <a:pt x="210312" y="147827"/>
                  <a:pt x="209397" y="146000"/>
                  <a:pt x="206350" y="144780"/>
                </a:cubicBezTo>
                <a:cubicBezTo>
                  <a:pt x="198425" y="140818"/>
                  <a:pt x="181661" y="137465"/>
                  <a:pt x="170688" y="136245"/>
                </a:cubicBezTo>
                <a:cubicBezTo>
                  <a:pt x="167945" y="136245"/>
                  <a:pt x="167030" y="136855"/>
                  <a:pt x="166421" y="138075"/>
                </a:cubicBezTo>
                <a:lnTo>
                  <a:pt x="163678" y="146000"/>
                </a:lnTo>
                <a:cubicBezTo>
                  <a:pt x="170078" y="148742"/>
                  <a:pt x="176175" y="153315"/>
                  <a:pt x="179222" y="157886"/>
                </a:cubicBezTo>
                <a:lnTo>
                  <a:pt x="176479" y="195376"/>
                </a:lnTo>
                <a:lnTo>
                  <a:pt x="115519" y="196291"/>
                </a:lnTo>
                <a:lnTo>
                  <a:pt x="115519" y="167031"/>
                </a:lnTo>
                <a:lnTo>
                  <a:pt x="116434" y="153315"/>
                </a:lnTo>
                <a:cubicBezTo>
                  <a:pt x="116738" y="149961"/>
                  <a:pt x="115519" y="148133"/>
                  <a:pt x="112776" y="147218"/>
                </a:cubicBezTo>
                <a:cubicBezTo>
                  <a:pt x="104546" y="145085"/>
                  <a:pt x="86868" y="142952"/>
                  <a:pt x="76200" y="142952"/>
                </a:cubicBezTo>
                <a:cubicBezTo>
                  <a:pt x="73152" y="142952"/>
                  <a:pt x="72237" y="143866"/>
                  <a:pt x="71933" y="144780"/>
                </a:cubicBezTo>
                <a:lnTo>
                  <a:pt x="70409" y="153315"/>
                </a:lnTo>
                <a:cubicBezTo>
                  <a:pt x="76810" y="155143"/>
                  <a:pt x="83515" y="158801"/>
                  <a:pt x="86868" y="162763"/>
                </a:cubicBezTo>
                <a:lnTo>
                  <a:pt x="88697" y="196596"/>
                </a:lnTo>
                <a:cubicBezTo>
                  <a:pt x="64922" y="196901"/>
                  <a:pt x="46025" y="196901"/>
                  <a:pt x="39929" y="196901"/>
                </a:cubicBezTo>
                <a:cubicBezTo>
                  <a:pt x="29261" y="196596"/>
                  <a:pt x="14325" y="195376"/>
                  <a:pt x="3048" y="193549"/>
                </a:cubicBezTo>
                <a:lnTo>
                  <a:pt x="610" y="198424"/>
                </a:lnTo>
                <a:cubicBezTo>
                  <a:pt x="0" y="199644"/>
                  <a:pt x="305" y="200863"/>
                  <a:pt x="1524" y="201778"/>
                </a:cubicBezTo>
                <a:cubicBezTo>
                  <a:pt x="9449" y="209093"/>
                  <a:pt x="21946" y="217018"/>
                  <a:pt x="33833" y="221285"/>
                </a:cubicBezTo>
                <a:cubicBezTo>
                  <a:pt x="41758" y="218846"/>
                  <a:pt x="58827" y="215798"/>
                  <a:pt x="66751" y="215189"/>
                </a:cubicBezTo>
                <a:cubicBezTo>
                  <a:pt x="84125" y="213970"/>
                  <a:pt x="215798" y="212445"/>
                  <a:pt x="236830" y="212751"/>
                </a:cubicBezTo>
                <a:cubicBezTo>
                  <a:pt x="246583" y="212751"/>
                  <a:pt x="266090" y="213360"/>
                  <a:pt x="274015" y="214275"/>
                </a:cubicBezTo>
                <a:cubicBezTo>
                  <a:pt x="277673" y="212445"/>
                  <a:pt x="282245" y="206655"/>
                  <a:pt x="282245" y="199949"/>
                </a:cubicBezTo>
                <a:cubicBezTo>
                  <a:pt x="282245" y="196901"/>
                  <a:pt x="280416" y="194767"/>
                  <a:pt x="277673" y="193853"/>
                </a:cubicBezTo>
                <a:cubicBezTo>
                  <a:pt x="270053" y="191109"/>
                  <a:pt x="252679" y="188976"/>
                  <a:pt x="240792" y="188367"/>
                </a:cubicBezTo>
                <a:moveTo>
                  <a:pt x="139903" y="130455"/>
                </a:moveTo>
                <a:cubicBezTo>
                  <a:pt x="185928" y="130455"/>
                  <a:pt x="220066" y="103937"/>
                  <a:pt x="220066" y="65227"/>
                </a:cubicBezTo>
                <a:cubicBezTo>
                  <a:pt x="220066" y="26822"/>
                  <a:pt x="185928" y="0"/>
                  <a:pt x="139903" y="0"/>
                </a:cubicBezTo>
                <a:cubicBezTo>
                  <a:pt x="94183" y="0"/>
                  <a:pt x="60046" y="26822"/>
                  <a:pt x="60046" y="65227"/>
                </a:cubicBezTo>
                <a:cubicBezTo>
                  <a:pt x="60046" y="103937"/>
                  <a:pt x="94183" y="130455"/>
                  <a:pt x="139903" y="130455"/>
                </a:cubicBezTo>
                <a:moveTo>
                  <a:pt x="139903" y="20727"/>
                </a:moveTo>
                <a:cubicBezTo>
                  <a:pt x="167640" y="20727"/>
                  <a:pt x="188976" y="37490"/>
                  <a:pt x="188976" y="65227"/>
                </a:cubicBezTo>
                <a:cubicBezTo>
                  <a:pt x="188976" y="92964"/>
                  <a:pt x="167640" y="109727"/>
                  <a:pt x="139903" y="109727"/>
                </a:cubicBezTo>
                <a:cubicBezTo>
                  <a:pt x="112471" y="109727"/>
                  <a:pt x="91135" y="92964"/>
                  <a:pt x="91135" y="65227"/>
                </a:cubicBezTo>
                <a:cubicBezTo>
                  <a:pt x="91135" y="37490"/>
                  <a:pt x="112471" y="20727"/>
                  <a:pt x="139903" y="2072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" name="Freeform 28"/>
          <p:cNvSpPr/>
          <p:nvPr/>
        </p:nvSpPr>
        <p:spPr>
          <a:xfrm>
            <a:off x="3661118" y="7163610"/>
            <a:ext cx="232867" cy="291694"/>
          </a:xfrm>
          <a:custGeom>
            <a:avLst/>
            <a:gdLst>
              <a:gd name="connsiteX0" fmla="*/ 177698 w 232867"/>
              <a:gd name="connsiteY0" fmla="*/ 11278 h 291694"/>
              <a:gd name="connsiteX1" fmla="*/ 202387 w 232867"/>
              <a:gd name="connsiteY1" fmla="*/ 28042 h 291694"/>
              <a:gd name="connsiteX2" fmla="*/ 202387 w 232867"/>
              <a:gd name="connsiteY2" fmla="*/ 59131 h 291694"/>
              <a:gd name="connsiteX3" fmla="*/ 161239 w 232867"/>
              <a:gd name="connsiteY3" fmla="*/ 60351 h 291694"/>
              <a:gd name="connsiteX4" fmla="*/ 147219 w 232867"/>
              <a:gd name="connsiteY4" fmla="*/ 59741 h 291694"/>
              <a:gd name="connsiteX5" fmla="*/ 147219 w 232867"/>
              <a:gd name="connsiteY5" fmla="*/ 59131 h 291694"/>
              <a:gd name="connsiteX6" fmla="*/ 151181 w 232867"/>
              <a:gd name="connsiteY6" fmla="*/ 46939 h 291694"/>
              <a:gd name="connsiteX7" fmla="*/ 150571 w 232867"/>
              <a:gd name="connsiteY7" fmla="*/ 42673 h 291694"/>
              <a:gd name="connsiteX8" fmla="*/ 133807 w 232867"/>
              <a:gd name="connsiteY8" fmla="*/ 33833 h 291694"/>
              <a:gd name="connsiteX9" fmla="*/ 128016 w 232867"/>
              <a:gd name="connsiteY9" fmla="*/ 33833 h 291694"/>
              <a:gd name="connsiteX10" fmla="*/ 116129 w 232867"/>
              <a:gd name="connsiteY10" fmla="*/ 40233 h 291694"/>
              <a:gd name="connsiteX11" fmla="*/ 47549 w 232867"/>
              <a:gd name="connsiteY11" fmla="*/ 41453 h 291694"/>
              <a:gd name="connsiteX12" fmla="*/ 5486 w 232867"/>
              <a:gd name="connsiteY12" fmla="*/ 37795 h 291694"/>
              <a:gd name="connsiteX13" fmla="*/ 1829 w 232867"/>
              <a:gd name="connsiteY13" fmla="*/ 39624 h 291694"/>
              <a:gd name="connsiteX14" fmla="*/ 0 w 232867"/>
              <a:gd name="connsiteY14" fmla="*/ 47854 h 291694"/>
              <a:gd name="connsiteX15" fmla="*/ 16154 w 232867"/>
              <a:gd name="connsiteY15" fmla="*/ 57912 h 291694"/>
              <a:gd name="connsiteX16" fmla="*/ 22555 w 232867"/>
              <a:gd name="connsiteY16" fmla="*/ 150571 h 291694"/>
              <a:gd name="connsiteX17" fmla="*/ 26518 w 232867"/>
              <a:gd name="connsiteY17" fmla="*/ 171297 h 291694"/>
              <a:gd name="connsiteX18" fmla="*/ 42672 w 232867"/>
              <a:gd name="connsiteY18" fmla="*/ 171297 h 291694"/>
              <a:gd name="connsiteX19" fmla="*/ 48159 w 232867"/>
              <a:gd name="connsiteY19" fmla="*/ 158191 h 291694"/>
              <a:gd name="connsiteX20" fmla="*/ 143256 w 232867"/>
              <a:gd name="connsiteY20" fmla="*/ 157276 h 291694"/>
              <a:gd name="connsiteX21" fmla="*/ 147219 w 232867"/>
              <a:gd name="connsiteY21" fmla="*/ 143866 h 291694"/>
              <a:gd name="connsiteX22" fmla="*/ 144475 w 232867"/>
              <a:gd name="connsiteY22" fmla="*/ 139904 h 291694"/>
              <a:gd name="connsiteX23" fmla="*/ 140208 w 232867"/>
              <a:gd name="connsiteY23" fmla="*/ 137769 h 291694"/>
              <a:gd name="connsiteX24" fmla="*/ 142342 w 232867"/>
              <a:gd name="connsiteY24" fmla="*/ 120396 h 291694"/>
              <a:gd name="connsiteX25" fmla="*/ 160325 w 232867"/>
              <a:gd name="connsiteY25" fmla="*/ 132893 h 291694"/>
              <a:gd name="connsiteX26" fmla="*/ 178308 w 232867"/>
              <a:gd name="connsiteY26" fmla="*/ 128930 h 291694"/>
              <a:gd name="connsiteX27" fmla="*/ 202387 w 232867"/>
              <a:gd name="connsiteY27" fmla="*/ 128321 h 291694"/>
              <a:gd name="connsiteX28" fmla="*/ 202387 w 232867"/>
              <a:gd name="connsiteY28" fmla="*/ 133502 h 291694"/>
              <a:gd name="connsiteX29" fmla="*/ 205436 w 232867"/>
              <a:gd name="connsiteY29" fmla="*/ 183185 h 291694"/>
              <a:gd name="connsiteX30" fmla="*/ 222504 w 232867"/>
              <a:gd name="connsiteY30" fmla="*/ 183185 h 291694"/>
              <a:gd name="connsiteX31" fmla="*/ 231953 w 232867"/>
              <a:gd name="connsiteY31" fmla="*/ 125273 h 291694"/>
              <a:gd name="connsiteX32" fmla="*/ 231953 w 232867"/>
              <a:gd name="connsiteY32" fmla="*/ 33528 h 291694"/>
              <a:gd name="connsiteX33" fmla="*/ 232867 w 232867"/>
              <a:gd name="connsiteY33" fmla="*/ 16459 h 291694"/>
              <a:gd name="connsiteX34" fmla="*/ 228905 w 232867"/>
              <a:gd name="connsiteY34" fmla="*/ 9144 h 291694"/>
              <a:gd name="connsiteX35" fmla="*/ 185014 w 232867"/>
              <a:gd name="connsiteY35" fmla="*/ 0 h 291694"/>
              <a:gd name="connsiteX36" fmla="*/ 180746 w 232867"/>
              <a:gd name="connsiteY36" fmla="*/ 1829 h 291694"/>
              <a:gd name="connsiteX38" fmla="*/ 47549 w 232867"/>
              <a:gd name="connsiteY38" fmla="*/ 59436 h 291694"/>
              <a:gd name="connsiteX39" fmla="*/ 116129 w 232867"/>
              <a:gd name="connsiteY39" fmla="*/ 58522 h 291694"/>
              <a:gd name="connsiteX40" fmla="*/ 115519 w 232867"/>
              <a:gd name="connsiteY40" fmla="*/ 137769 h 291694"/>
              <a:gd name="connsiteX41" fmla="*/ 110033 w 232867"/>
              <a:gd name="connsiteY41" fmla="*/ 139294 h 291694"/>
              <a:gd name="connsiteX42" fmla="*/ 49073 w 232867"/>
              <a:gd name="connsiteY42" fmla="*/ 140208 h 291694"/>
              <a:gd name="connsiteX44" fmla="*/ 202387 w 232867"/>
              <a:gd name="connsiteY44" fmla="*/ 111861 h 291694"/>
              <a:gd name="connsiteX45" fmla="*/ 164287 w 232867"/>
              <a:gd name="connsiteY45" fmla="*/ 112776 h 291694"/>
              <a:gd name="connsiteX46" fmla="*/ 143256 w 232867"/>
              <a:gd name="connsiteY46" fmla="*/ 111557 h 291694"/>
              <a:gd name="connsiteX47" fmla="*/ 146609 w 232867"/>
              <a:gd name="connsiteY47" fmla="*/ 73761 h 291694"/>
              <a:gd name="connsiteX48" fmla="*/ 157277 w 232867"/>
              <a:gd name="connsiteY48" fmla="*/ 80163 h 291694"/>
              <a:gd name="connsiteX49" fmla="*/ 175260 w 232867"/>
              <a:gd name="connsiteY49" fmla="*/ 76505 h 291694"/>
              <a:gd name="connsiteX50" fmla="*/ 202387 w 232867"/>
              <a:gd name="connsiteY50" fmla="*/ 75895 h 291694"/>
              <a:gd name="connsiteX52" fmla="*/ 161239 w 232867"/>
              <a:gd name="connsiteY52" fmla="*/ 177698 h 291694"/>
              <a:gd name="connsiteX53" fmla="*/ 93574 w 232867"/>
              <a:gd name="connsiteY53" fmla="*/ 233173 h 291694"/>
              <a:gd name="connsiteX54" fmla="*/ 161239 w 232867"/>
              <a:gd name="connsiteY54" fmla="*/ 291694 h 291694"/>
              <a:gd name="connsiteX55" fmla="*/ 228600 w 232867"/>
              <a:gd name="connsiteY55" fmla="*/ 233173 h 291694"/>
              <a:gd name="connsiteX56" fmla="*/ 161239 w 232867"/>
              <a:gd name="connsiteY56" fmla="*/ 177698 h 291694"/>
              <a:gd name="connsiteX58" fmla="*/ 161239 w 232867"/>
              <a:gd name="connsiteY58" fmla="*/ 268529 h 291694"/>
              <a:gd name="connsiteX59" fmla="*/ 123749 w 232867"/>
              <a:gd name="connsiteY59" fmla="*/ 233173 h 291694"/>
              <a:gd name="connsiteX60" fmla="*/ 161239 w 232867"/>
              <a:gd name="connsiteY60" fmla="*/ 197206 h 291694"/>
              <a:gd name="connsiteX61" fmla="*/ 198425 w 232867"/>
              <a:gd name="connsiteY61" fmla="*/ 233173 h 291694"/>
              <a:gd name="connsiteX62" fmla="*/ 161239 w 232867"/>
              <a:gd name="connsiteY62" fmla="*/ 268529 h 2916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32867" h="291694">
                <a:moveTo>
                  <a:pt x="177698" y="11278"/>
                </a:moveTo>
                <a:cubicBezTo>
                  <a:pt x="188367" y="15240"/>
                  <a:pt x="197815" y="21336"/>
                  <a:pt x="202387" y="28042"/>
                </a:cubicBezTo>
                <a:lnTo>
                  <a:pt x="202387" y="59131"/>
                </a:lnTo>
                <a:cubicBezTo>
                  <a:pt x="188976" y="60045"/>
                  <a:pt x="170383" y="60351"/>
                  <a:pt x="161239" y="60351"/>
                </a:cubicBezTo>
                <a:cubicBezTo>
                  <a:pt x="156667" y="60351"/>
                  <a:pt x="151791" y="60045"/>
                  <a:pt x="147219" y="59741"/>
                </a:cubicBezTo>
                <a:lnTo>
                  <a:pt x="147219" y="59131"/>
                </a:lnTo>
                <a:lnTo>
                  <a:pt x="151181" y="46939"/>
                </a:lnTo>
                <a:cubicBezTo>
                  <a:pt x="152095" y="44806"/>
                  <a:pt x="151791" y="43586"/>
                  <a:pt x="150571" y="42673"/>
                </a:cubicBezTo>
                <a:cubicBezTo>
                  <a:pt x="146914" y="40233"/>
                  <a:pt x="138075" y="35966"/>
                  <a:pt x="133807" y="33833"/>
                </a:cubicBezTo>
                <a:cubicBezTo>
                  <a:pt x="131978" y="33224"/>
                  <a:pt x="129540" y="33224"/>
                  <a:pt x="128016" y="33833"/>
                </a:cubicBezTo>
                <a:lnTo>
                  <a:pt x="116129" y="40233"/>
                </a:lnTo>
                <a:cubicBezTo>
                  <a:pt x="99365" y="41148"/>
                  <a:pt x="64313" y="41758"/>
                  <a:pt x="47549" y="41453"/>
                </a:cubicBezTo>
                <a:cubicBezTo>
                  <a:pt x="36576" y="39624"/>
                  <a:pt x="16459" y="37795"/>
                  <a:pt x="5486" y="37795"/>
                </a:cubicBezTo>
                <a:cubicBezTo>
                  <a:pt x="3353" y="37795"/>
                  <a:pt x="2439" y="38710"/>
                  <a:pt x="1829" y="39624"/>
                </a:cubicBezTo>
                <a:lnTo>
                  <a:pt x="0" y="47854"/>
                </a:lnTo>
                <a:cubicBezTo>
                  <a:pt x="6401" y="50292"/>
                  <a:pt x="12802" y="54255"/>
                  <a:pt x="16154" y="57912"/>
                </a:cubicBezTo>
                <a:lnTo>
                  <a:pt x="22555" y="150571"/>
                </a:lnTo>
                <a:cubicBezTo>
                  <a:pt x="23165" y="157582"/>
                  <a:pt x="24384" y="165507"/>
                  <a:pt x="26518" y="171297"/>
                </a:cubicBezTo>
                <a:lnTo>
                  <a:pt x="42672" y="171297"/>
                </a:lnTo>
                <a:cubicBezTo>
                  <a:pt x="45415" y="167335"/>
                  <a:pt x="47244" y="163068"/>
                  <a:pt x="48159" y="158191"/>
                </a:cubicBezTo>
                <a:lnTo>
                  <a:pt x="143256" y="157276"/>
                </a:lnTo>
                <a:cubicBezTo>
                  <a:pt x="145085" y="155143"/>
                  <a:pt x="147219" y="150266"/>
                  <a:pt x="147219" y="143866"/>
                </a:cubicBezTo>
                <a:cubicBezTo>
                  <a:pt x="147219" y="142037"/>
                  <a:pt x="146304" y="140817"/>
                  <a:pt x="144475" y="139904"/>
                </a:cubicBezTo>
                <a:lnTo>
                  <a:pt x="140208" y="137769"/>
                </a:lnTo>
                <a:cubicBezTo>
                  <a:pt x="141123" y="132283"/>
                  <a:pt x="141732" y="126492"/>
                  <a:pt x="142342" y="120396"/>
                </a:cubicBezTo>
                <a:cubicBezTo>
                  <a:pt x="147524" y="124968"/>
                  <a:pt x="153619" y="129235"/>
                  <a:pt x="160325" y="132893"/>
                </a:cubicBezTo>
                <a:cubicBezTo>
                  <a:pt x="165811" y="131064"/>
                  <a:pt x="173127" y="129540"/>
                  <a:pt x="178308" y="128930"/>
                </a:cubicBezTo>
                <a:cubicBezTo>
                  <a:pt x="183185" y="128625"/>
                  <a:pt x="193243" y="128321"/>
                  <a:pt x="202387" y="128321"/>
                </a:cubicBezTo>
                <a:lnTo>
                  <a:pt x="202387" y="133502"/>
                </a:lnTo>
                <a:cubicBezTo>
                  <a:pt x="202387" y="145085"/>
                  <a:pt x="203607" y="172822"/>
                  <a:pt x="205436" y="183185"/>
                </a:cubicBezTo>
                <a:lnTo>
                  <a:pt x="222504" y="183185"/>
                </a:lnTo>
                <a:cubicBezTo>
                  <a:pt x="227991" y="168859"/>
                  <a:pt x="231953" y="141427"/>
                  <a:pt x="231953" y="125273"/>
                </a:cubicBezTo>
                <a:lnTo>
                  <a:pt x="231953" y="33528"/>
                </a:lnTo>
                <a:lnTo>
                  <a:pt x="232867" y="16459"/>
                </a:lnTo>
                <a:cubicBezTo>
                  <a:pt x="232867" y="12802"/>
                  <a:pt x="231648" y="10363"/>
                  <a:pt x="228905" y="9144"/>
                </a:cubicBezTo>
                <a:cubicBezTo>
                  <a:pt x="219151" y="4876"/>
                  <a:pt x="197815" y="610"/>
                  <a:pt x="185014" y="0"/>
                </a:cubicBezTo>
                <a:cubicBezTo>
                  <a:pt x="182270" y="0"/>
                  <a:pt x="181356" y="610"/>
                  <a:pt x="180746" y="1829"/>
                </a:cubicBezTo>
                <a:moveTo>
                  <a:pt x="47549" y="59436"/>
                </a:moveTo>
                <a:cubicBezTo>
                  <a:pt x="68885" y="58827"/>
                  <a:pt x="94793" y="58522"/>
                  <a:pt x="116129" y="58522"/>
                </a:cubicBezTo>
                <a:lnTo>
                  <a:pt x="115519" y="137769"/>
                </a:lnTo>
                <a:lnTo>
                  <a:pt x="110033" y="139294"/>
                </a:lnTo>
                <a:cubicBezTo>
                  <a:pt x="95403" y="139904"/>
                  <a:pt x="66751" y="140208"/>
                  <a:pt x="49073" y="140208"/>
                </a:cubicBezTo>
                <a:moveTo>
                  <a:pt x="202387" y="111861"/>
                </a:moveTo>
                <a:cubicBezTo>
                  <a:pt x="189281" y="112471"/>
                  <a:pt x="172822" y="112776"/>
                  <a:pt x="164287" y="112776"/>
                </a:cubicBezTo>
                <a:cubicBezTo>
                  <a:pt x="157582" y="112776"/>
                  <a:pt x="149962" y="112166"/>
                  <a:pt x="143256" y="111557"/>
                </a:cubicBezTo>
                <a:cubicBezTo>
                  <a:pt x="144780" y="98755"/>
                  <a:pt x="145695" y="85954"/>
                  <a:pt x="146609" y="73761"/>
                </a:cubicBezTo>
                <a:cubicBezTo>
                  <a:pt x="149962" y="75895"/>
                  <a:pt x="153619" y="78333"/>
                  <a:pt x="157277" y="80163"/>
                </a:cubicBezTo>
                <a:cubicBezTo>
                  <a:pt x="162763" y="78333"/>
                  <a:pt x="170078" y="76810"/>
                  <a:pt x="175260" y="76505"/>
                </a:cubicBezTo>
                <a:cubicBezTo>
                  <a:pt x="180746" y="75895"/>
                  <a:pt x="192634" y="75591"/>
                  <a:pt x="202387" y="75895"/>
                </a:cubicBezTo>
                <a:moveTo>
                  <a:pt x="161239" y="177698"/>
                </a:moveTo>
                <a:cubicBezTo>
                  <a:pt x="123139" y="177698"/>
                  <a:pt x="93574" y="199034"/>
                  <a:pt x="93574" y="233173"/>
                </a:cubicBezTo>
                <a:cubicBezTo>
                  <a:pt x="93574" y="268833"/>
                  <a:pt x="123139" y="291694"/>
                  <a:pt x="161239" y="291694"/>
                </a:cubicBezTo>
                <a:cubicBezTo>
                  <a:pt x="199034" y="291694"/>
                  <a:pt x="228600" y="268833"/>
                  <a:pt x="228600" y="233173"/>
                </a:cubicBezTo>
                <a:cubicBezTo>
                  <a:pt x="228600" y="199034"/>
                  <a:pt x="199034" y="177698"/>
                  <a:pt x="161239" y="177698"/>
                </a:cubicBezTo>
                <a:moveTo>
                  <a:pt x="161239" y="268529"/>
                </a:moveTo>
                <a:cubicBezTo>
                  <a:pt x="139598" y="268529"/>
                  <a:pt x="123749" y="255727"/>
                  <a:pt x="123749" y="233173"/>
                </a:cubicBezTo>
                <a:cubicBezTo>
                  <a:pt x="123749" y="210312"/>
                  <a:pt x="139598" y="197206"/>
                  <a:pt x="161239" y="197206"/>
                </a:cubicBezTo>
                <a:cubicBezTo>
                  <a:pt x="182575" y="197206"/>
                  <a:pt x="198425" y="210312"/>
                  <a:pt x="198425" y="233173"/>
                </a:cubicBezTo>
                <a:cubicBezTo>
                  <a:pt x="198425" y="255727"/>
                  <a:pt x="182575" y="268529"/>
                  <a:pt x="161239" y="2685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" name="Freeform 29"/>
          <p:cNvSpPr/>
          <p:nvPr/>
        </p:nvSpPr>
        <p:spPr>
          <a:xfrm>
            <a:off x="3952811" y="7163610"/>
            <a:ext cx="252375" cy="286207"/>
          </a:xfrm>
          <a:custGeom>
            <a:avLst/>
            <a:gdLst>
              <a:gd name="connsiteX0" fmla="*/ 209702 w 252375"/>
              <a:gd name="connsiteY0" fmla="*/ 267614 h 286207"/>
              <a:gd name="connsiteX1" fmla="*/ 118872 w 252375"/>
              <a:gd name="connsiteY1" fmla="*/ 268224 h 286207"/>
              <a:gd name="connsiteX2" fmla="*/ 113385 w 252375"/>
              <a:gd name="connsiteY2" fmla="*/ 262433 h 286207"/>
              <a:gd name="connsiteX3" fmla="*/ 113385 w 252375"/>
              <a:gd name="connsiteY3" fmla="*/ 238354 h 286207"/>
              <a:gd name="connsiteX4" fmla="*/ 229819 w 252375"/>
              <a:gd name="connsiteY4" fmla="*/ 237134 h 286207"/>
              <a:gd name="connsiteX5" fmla="*/ 233172 w 252375"/>
              <a:gd name="connsiteY5" fmla="*/ 226161 h 286207"/>
              <a:gd name="connsiteX6" fmla="*/ 231039 w 252375"/>
              <a:gd name="connsiteY6" fmla="*/ 222809 h 286207"/>
              <a:gd name="connsiteX7" fmla="*/ 225552 w 252375"/>
              <a:gd name="connsiteY7" fmla="*/ 220066 h 286207"/>
              <a:gd name="connsiteX8" fmla="*/ 231648 w 252375"/>
              <a:gd name="connsiteY8" fmla="*/ 191719 h 286207"/>
              <a:gd name="connsiteX9" fmla="*/ 235915 w 252375"/>
              <a:gd name="connsiteY9" fmla="*/ 182576 h 286207"/>
              <a:gd name="connsiteX10" fmla="*/ 235001 w 252375"/>
              <a:gd name="connsiteY10" fmla="*/ 178004 h 286207"/>
              <a:gd name="connsiteX11" fmla="*/ 220066 w 252375"/>
              <a:gd name="connsiteY11" fmla="*/ 170993 h 286207"/>
              <a:gd name="connsiteX12" fmla="*/ 214579 w 252375"/>
              <a:gd name="connsiteY12" fmla="*/ 170993 h 286207"/>
              <a:gd name="connsiteX13" fmla="*/ 204216 w 252375"/>
              <a:gd name="connsiteY13" fmla="*/ 175869 h 286207"/>
              <a:gd name="connsiteX14" fmla="*/ 98146 w 252375"/>
              <a:gd name="connsiteY14" fmla="*/ 177394 h 286207"/>
              <a:gd name="connsiteX15" fmla="*/ 68275 w 252375"/>
              <a:gd name="connsiteY15" fmla="*/ 174651 h 286207"/>
              <a:gd name="connsiteX16" fmla="*/ 66142 w 252375"/>
              <a:gd name="connsiteY16" fmla="*/ 178308 h 286207"/>
              <a:gd name="connsiteX17" fmla="*/ 67056 w 252375"/>
              <a:gd name="connsiteY17" fmla="*/ 181966 h 286207"/>
              <a:gd name="connsiteX18" fmla="*/ 93269 w 252375"/>
              <a:gd name="connsiteY18" fmla="*/ 198425 h 286207"/>
              <a:gd name="connsiteX19" fmla="*/ 119481 w 252375"/>
              <a:gd name="connsiteY19" fmla="*/ 193853 h 286207"/>
              <a:gd name="connsiteX20" fmla="*/ 200558 w 252375"/>
              <a:gd name="connsiteY20" fmla="*/ 192939 h 286207"/>
              <a:gd name="connsiteX21" fmla="*/ 199949 w 252375"/>
              <a:gd name="connsiteY21" fmla="*/ 219456 h 286207"/>
              <a:gd name="connsiteX22" fmla="*/ 194463 w 252375"/>
              <a:gd name="connsiteY22" fmla="*/ 220980 h 286207"/>
              <a:gd name="connsiteX23" fmla="*/ 113995 w 252375"/>
              <a:gd name="connsiteY23" fmla="*/ 222199 h 286207"/>
              <a:gd name="connsiteX24" fmla="*/ 70409 w 252375"/>
              <a:gd name="connsiteY24" fmla="*/ 220676 h 286207"/>
              <a:gd name="connsiteX25" fmla="*/ 67056 w 252375"/>
              <a:gd name="connsiteY25" fmla="*/ 222504 h 286207"/>
              <a:gd name="connsiteX26" fmla="*/ 65837 w 252375"/>
              <a:gd name="connsiteY26" fmla="*/ 229210 h 286207"/>
              <a:gd name="connsiteX27" fmla="*/ 83210 w 252375"/>
              <a:gd name="connsiteY27" fmla="*/ 238354 h 286207"/>
              <a:gd name="connsiteX28" fmla="*/ 83210 w 252375"/>
              <a:gd name="connsiteY28" fmla="*/ 264566 h 286207"/>
              <a:gd name="connsiteX29" fmla="*/ 108204 w 252375"/>
              <a:gd name="connsiteY29" fmla="*/ 286207 h 286207"/>
              <a:gd name="connsiteX30" fmla="*/ 243840 w 252375"/>
              <a:gd name="connsiteY30" fmla="*/ 285293 h 286207"/>
              <a:gd name="connsiteX31" fmla="*/ 248412 w 252375"/>
              <a:gd name="connsiteY31" fmla="*/ 283769 h 286207"/>
              <a:gd name="connsiteX32" fmla="*/ 252375 w 252375"/>
              <a:gd name="connsiteY32" fmla="*/ 270663 h 286207"/>
              <a:gd name="connsiteX33" fmla="*/ 247498 w 252375"/>
              <a:gd name="connsiteY33" fmla="*/ 265176 h 286207"/>
              <a:gd name="connsiteX34" fmla="*/ 219151 w 252375"/>
              <a:gd name="connsiteY34" fmla="*/ 262738 h 286207"/>
              <a:gd name="connsiteX36" fmla="*/ 148133 w 252375"/>
              <a:gd name="connsiteY36" fmla="*/ 156363 h 286207"/>
              <a:gd name="connsiteX37" fmla="*/ 155753 w 252375"/>
              <a:gd name="connsiteY37" fmla="*/ 161544 h 286207"/>
              <a:gd name="connsiteX38" fmla="*/ 169164 w 252375"/>
              <a:gd name="connsiteY38" fmla="*/ 155448 h 286207"/>
              <a:gd name="connsiteX39" fmla="*/ 167640 w 252375"/>
              <a:gd name="connsiteY39" fmla="*/ 146304 h 286207"/>
              <a:gd name="connsiteX40" fmla="*/ 153924 w 252375"/>
              <a:gd name="connsiteY40" fmla="*/ 124968 h 286207"/>
              <a:gd name="connsiteX41" fmla="*/ 140817 w 252375"/>
              <a:gd name="connsiteY41" fmla="*/ 121006 h 286207"/>
              <a:gd name="connsiteX42" fmla="*/ 113995 w 252375"/>
              <a:gd name="connsiteY42" fmla="*/ 97231 h 286207"/>
              <a:gd name="connsiteX43" fmla="*/ 146914 w 252375"/>
              <a:gd name="connsiteY43" fmla="*/ 51207 h 286207"/>
              <a:gd name="connsiteX44" fmla="*/ 153619 w 252375"/>
              <a:gd name="connsiteY44" fmla="*/ 41148 h 286207"/>
              <a:gd name="connsiteX45" fmla="*/ 153009 w 252375"/>
              <a:gd name="connsiteY45" fmla="*/ 36576 h 286207"/>
              <a:gd name="connsiteX46" fmla="*/ 135636 w 252375"/>
              <a:gd name="connsiteY46" fmla="*/ 28346 h 286207"/>
              <a:gd name="connsiteX47" fmla="*/ 129540 w 252375"/>
              <a:gd name="connsiteY47" fmla="*/ 28346 h 286207"/>
              <a:gd name="connsiteX48" fmla="*/ 117958 w 252375"/>
              <a:gd name="connsiteY48" fmla="*/ 33528 h 286207"/>
              <a:gd name="connsiteX49" fmla="*/ 41453 w 252375"/>
              <a:gd name="connsiteY49" fmla="*/ 35051 h 286207"/>
              <a:gd name="connsiteX50" fmla="*/ 13106 w 252375"/>
              <a:gd name="connsiteY50" fmla="*/ 32918 h 286207"/>
              <a:gd name="connsiteX51" fmla="*/ 10973 w 252375"/>
              <a:gd name="connsiteY51" fmla="*/ 36881 h 286207"/>
              <a:gd name="connsiteX52" fmla="*/ 11887 w 252375"/>
              <a:gd name="connsiteY52" fmla="*/ 40539 h 286207"/>
              <a:gd name="connsiteX53" fmla="*/ 36881 w 252375"/>
              <a:gd name="connsiteY53" fmla="*/ 56997 h 286207"/>
              <a:gd name="connsiteX54" fmla="*/ 59741 w 252375"/>
              <a:gd name="connsiteY54" fmla="*/ 52121 h 286207"/>
              <a:gd name="connsiteX55" fmla="*/ 110947 w 252375"/>
              <a:gd name="connsiteY55" fmla="*/ 51207 h 286207"/>
              <a:gd name="connsiteX56" fmla="*/ 1219 w 252375"/>
              <a:gd name="connsiteY56" fmla="*/ 165507 h 286207"/>
              <a:gd name="connsiteX57" fmla="*/ 1219 w 252375"/>
              <a:gd name="connsiteY57" fmla="*/ 168859 h 286207"/>
              <a:gd name="connsiteX58" fmla="*/ 5791 w 252375"/>
              <a:gd name="connsiteY58" fmla="*/ 173431 h 286207"/>
              <a:gd name="connsiteX59" fmla="*/ 9754 w 252375"/>
              <a:gd name="connsiteY59" fmla="*/ 172822 h 286207"/>
              <a:gd name="connsiteX60" fmla="*/ 100889 w 252375"/>
              <a:gd name="connsiteY60" fmla="*/ 110947 h 286207"/>
              <a:gd name="connsiteX62" fmla="*/ 141122 w 252375"/>
              <a:gd name="connsiteY62" fmla="*/ 86868 h 286207"/>
              <a:gd name="connsiteX63" fmla="*/ 141732 w 252375"/>
              <a:gd name="connsiteY63" fmla="*/ 90525 h 286207"/>
              <a:gd name="connsiteX64" fmla="*/ 163678 w 252375"/>
              <a:gd name="connsiteY64" fmla="*/ 106985 h 286207"/>
              <a:gd name="connsiteX65" fmla="*/ 182575 w 252375"/>
              <a:gd name="connsiteY65" fmla="*/ 102108 h 286207"/>
              <a:gd name="connsiteX66" fmla="*/ 204825 w 252375"/>
              <a:gd name="connsiteY66" fmla="*/ 100889 h 286207"/>
              <a:gd name="connsiteX67" fmla="*/ 204825 w 252375"/>
              <a:gd name="connsiteY67" fmla="*/ 117043 h 286207"/>
              <a:gd name="connsiteX68" fmla="*/ 207873 w 252375"/>
              <a:gd name="connsiteY68" fmla="*/ 160934 h 286207"/>
              <a:gd name="connsiteX69" fmla="*/ 225247 w 252375"/>
              <a:gd name="connsiteY69" fmla="*/ 160934 h 286207"/>
              <a:gd name="connsiteX70" fmla="*/ 234391 w 252375"/>
              <a:gd name="connsiteY70" fmla="*/ 109424 h 286207"/>
              <a:gd name="connsiteX71" fmla="*/ 234391 w 252375"/>
              <a:gd name="connsiteY71" fmla="*/ 33528 h 286207"/>
              <a:gd name="connsiteX72" fmla="*/ 235306 w 252375"/>
              <a:gd name="connsiteY72" fmla="*/ 16459 h 286207"/>
              <a:gd name="connsiteX73" fmla="*/ 231343 w 252375"/>
              <a:gd name="connsiteY73" fmla="*/ 9144 h 286207"/>
              <a:gd name="connsiteX74" fmla="*/ 187452 w 252375"/>
              <a:gd name="connsiteY74" fmla="*/ 0 h 286207"/>
              <a:gd name="connsiteX75" fmla="*/ 183185 w 252375"/>
              <a:gd name="connsiteY75" fmla="*/ 1829 h 286207"/>
              <a:gd name="connsiteX76" fmla="*/ 180137 w 252375"/>
              <a:gd name="connsiteY76" fmla="*/ 11278 h 286207"/>
              <a:gd name="connsiteX77" fmla="*/ 204825 w 252375"/>
              <a:gd name="connsiteY77" fmla="*/ 28042 h 286207"/>
              <a:gd name="connsiteX78" fmla="*/ 204825 w 252375"/>
              <a:gd name="connsiteY78" fmla="*/ 83820 h 286207"/>
              <a:gd name="connsiteX79" fmla="*/ 167945 w 252375"/>
              <a:gd name="connsiteY79" fmla="*/ 84734 h 286207"/>
              <a:gd name="connsiteX80" fmla="*/ 143561 w 252375"/>
              <a:gd name="connsiteY80" fmla="*/ 83210 h 28620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52375" h="286207">
                <a:moveTo>
                  <a:pt x="209702" y="267614"/>
                </a:moveTo>
                <a:cubicBezTo>
                  <a:pt x="191719" y="268224"/>
                  <a:pt x="140817" y="268529"/>
                  <a:pt x="118872" y="268224"/>
                </a:cubicBezTo>
                <a:cubicBezTo>
                  <a:pt x="114909" y="268224"/>
                  <a:pt x="113385" y="266700"/>
                  <a:pt x="113385" y="262433"/>
                </a:cubicBezTo>
                <a:lnTo>
                  <a:pt x="113385" y="238354"/>
                </a:lnTo>
                <a:lnTo>
                  <a:pt x="229819" y="237134"/>
                </a:lnTo>
                <a:cubicBezTo>
                  <a:pt x="231343" y="235306"/>
                  <a:pt x="233172" y="231039"/>
                  <a:pt x="233172" y="226161"/>
                </a:cubicBezTo>
                <a:cubicBezTo>
                  <a:pt x="233172" y="224942"/>
                  <a:pt x="232258" y="223724"/>
                  <a:pt x="231039" y="222809"/>
                </a:cubicBezTo>
                <a:lnTo>
                  <a:pt x="225552" y="220066"/>
                </a:lnTo>
                <a:cubicBezTo>
                  <a:pt x="227685" y="213360"/>
                  <a:pt x="231039" y="199948"/>
                  <a:pt x="231648" y="191719"/>
                </a:cubicBezTo>
                <a:lnTo>
                  <a:pt x="235915" y="182576"/>
                </a:lnTo>
                <a:cubicBezTo>
                  <a:pt x="236525" y="180746"/>
                  <a:pt x="236525" y="178917"/>
                  <a:pt x="235001" y="178004"/>
                </a:cubicBezTo>
                <a:cubicBezTo>
                  <a:pt x="231953" y="176175"/>
                  <a:pt x="224028" y="172517"/>
                  <a:pt x="220066" y="170993"/>
                </a:cubicBezTo>
                <a:cubicBezTo>
                  <a:pt x="218237" y="170383"/>
                  <a:pt x="216103" y="170383"/>
                  <a:pt x="214579" y="170993"/>
                </a:cubicBezTo>
                <a:lnTo>
                  <a:pt x="204216" y="175869"/>
                </a:lnTo>
                <a:cubicBezTo>
                  <a:pt x="186233" y="176479"/>
                  <a:pt x="113690" y="177394"/>
                  <a:pt x="98146" y="177394"/>
                </a:cubicBezTo>
                <a:cubicBezTo>
                  <a:pt x="90525" y="177394"/>
                  <a:pt x="77114" y="176175"/>
                  <a:pt x="68275" y="174651"/>
                </a:cubicBezTo>
                <a:lnTo>
                  <a:pt x="66142" y="178308"/>
                </a:lnTo>
                <a:cubicBezTo>
                  <a:pt x="65532" y="179832"/>
                  <a:pt x="65532" y="180746"/>
                  <a:pt x="67056" y="181966"/>
                </a:cubicBezTo>
                <a:cubicBezTo>
                  <a:pt x="74066" y="188061"/>
                  <a:pt x="83515" y="194158"/>
                  <a:pt x="93269" y="198425"/>
                </a:cubicBezTo>
                <a:cubicBezTo>
                  <a:pt x="101193" y="196291"/>
                  <a:pt x="113081" y="194158"/>
                  <a:pt x="119481" y="193853"/>
                </a:cubicBezTo>
                <a:cubicBezTo>
                  <a:pt x="130454" y="193243"/>
                  <a:pt x="180746" y="192633"/>
                  <a:pt x="200558" y="192939"/>
                </a:cubicBezTo>
                <a:cubicBezTo>
                  <a:pt x="200863" y="198425"/>
                  <a:pt x="200558" y="213055"/>
                  <a:pt x="199949" y="219456"/>
                </a:cubicBezTo>
                <a:lnTo>
                  <a:pt x="194463" y="220980"/>
                </a:lnTo>
                <a:cubicBezTo>
                  <a:pt x="182575" y="221590"/>
                  <a:pt x="132283" y="222199"/>
                  <a:pt x="113995" y="222199"/>
                </a:cubicBezTo>
                <a:cubicBezTo>
                  <a:pt x="104851" y="221285"/>
                  <a:pt x="80772" y="220676"/>
                  <a:pt x="70409" y="220676"/>
                </a:cubicBezTo>
                <a:cubicBezTo>
                  <a:pt x="68580" y="220676"/>
                  <a:pt x="67361" y="221285"/>
                  <a:pt x="67056" y="222504"/>
                </a:cubicBezTo>
                <a:lnTo>
                  <a:pt x="65837" y="229210"/>
                </a:lnTo>
                <a:cubicBezTo>
                  <a:pt x="72847" y="231039"/>
                  <a:pt x="79248" y="234391"/>
                  <a:pt x="83210" y="238354"/>
                </a:cubicBezTo>
                <a:lnTo>
                  <a:pt x="83210" y="264566"/>
                </a:lnTo>
                <a:cubicBezTo>
                  <a:pt x="83210" y="279197"/>
                  <a:pt x="89916" y="285902"/>
                  <a:pt x="108204" y="286207"/>
                </a:cubicBezTo>
                <a:lnTo>
                  <a:pt x="243840" y="285293"/>
                </a:lnTo>
                <a:cubicBezTo>
                  <a:pt x="245669" y="285293"/>
                  <a:pt x="247193" y="284988"/>
                  <a:pt x="248412" y="283769"/>
                </a:cubicBezTo>
                <a:cubicBezTo>
                  <a:pt x="250241" y="281940"/>
                  <a:pt x="252375" y="277063"/>
                  <a:pt x="252375" y="270663"/>
                </a:cubicBezTo>
                <a:cubicBezTo>
                  <a:pt x="252375" y="267919"/>
                  <a:pt x="250241" y="265785"/>
                  <a:pt x="247498" y="265176"/>
                </a:cubicBezTo>
                <a:cubicBezTo>
                  <a:pt x="241402" y="263957"/>
                  <a:pt x="227990" y="262738"/>
                  <a:pt x="219151" y="262738"/>
                </a:cubicBezTo>
                <a:moveTo>
                  <a:pt x="148133" y="156363"/>
                </a:moveTo>
                <a:cubicBezTo>
                  <a:pt x="150266" y="158496"/>
                  <a:pt x="153314" y="160934"/>
                  <a:pt x="155753" y="161544"/>
                </a:cubicBezTo>
                <a:cubicBezTo>
                  <a:pt x="160325" y="162763"/>
                  <a:pt x="167031" y="160020"/>
                  <a:pt x="169164" y="155448"/>
                </a:cubicBezTo>
                <a:cubicBezTo>
                  <a:pt x="170078" y="153314"/>
                  <a:pt x="169469" y="150266"/>
                  <a:pt x="167640" y="146304"/>
                </a:cubicBezTo>
                <a:cubicBezTo>
                  <a:pt x="165202" y="140817"/>
                  <a:pt x="158801" y="131369"/>
                  <a:pt x="153924" y="124968"/>
                </a:cubicBezTo>
                <a:lnTo>
                  <a:pt x="140817" y="121006"/>
                </a:lnTo>
                <a:lnTo>
                  <a:pt x="113995" y="97231"/>
                </a:lnTo>
                <a:cubicBezTo>
                  <a:pt x="127711" y="82296"/>
                  <a:pt x="138989" y="66751"/>
                  <a:pt x="146914" y="51207"/>
                </a:cubicBezTo>
                <a:lnTo>
                  <a:pt x="153619" y="41148"/>
                </a:lnTo>
                <a:cubicBezTo>
                  <a:pt x="154839" y="39319"/>
                  <a:pt x="154534" y="37491"/>
                  <a:pt x="153009" y="36576"/>
                </a:cubicBezTo>
                <a:cubicBezTo>
                  <a:pt x="149657" y="34442"/>
                  <a:pt x="140513" y="30176"/>
                  <a:pt x="135636" y="28346"/>
                </a:cubicBezTo>
                <a:cubicBezTo>
                  <a:pt x="133807" y="27737"/>
                  <a:pt x="131369" y="27737"/>
                  <a:pt x="129540" y="28346"/>
                </a:cubicBezTo>
                <a:lnTo>
                  <a:pt x="117958" y="33528"/>
                </a:lnTo>
                <a:cubicBezTo>
                  <a:pt x="103022" y="34442"/>
                  <a:pt x="52425" y="35051"/>
                  <a:pt x="41453" y="35051"/>
                </a:cubicBezTo>
                <a:cubicBezTo>
                  <a:pt x="33223" y="35051"/>
                  <a:pt x="21946" y="34442"/>
                  <a:pt x="13106" y="32918"/>
                </a:cubicBezTo>
                <a:lnTo>
                  <a:pt x="10973" y="36881"/>
                </a:lnTo>
                <a:cubicBezTo>
                  <a:pt x="10363" y="38100"/>
                  <a:pt x="10668" y="39014"/>
                  <a:pt x="11887" y="40539"/>
                </a:cubicBezTo>
                <a:cubicBezTo>
                  <a:pt x="18288" y="46330"/>
                  <a:pt x="28042" y="53035"/>
                  <a:pt x="36881" y="56997"/>
                </a:cubicBezTo>
                <a:cubicBezTo>
                  <a:pt x="42672" y="54559"/>
                  <a:pt x="53645" y="52425"/>
                  <a:pt x="59741" y="52121"/>
                </a:cubicBezTo>
                <a:cubicBezTo>
                  <a:pt x="66751" y="51511"/>
                  <a:pt x="94488" y="51207"/>
                  <a:pt x="110947" y="51207"/>
                </a:cubicBezTo>
                <a:cubicBezTo>
                  <a:pt x="90221" y="90830"/>
                  <a:pt x="50902" y="133502"/>
                  <a:pt x="1219" y="165507"/>
                </a:cubicBezTo>
                <a:cubicBezTo>
                  <a:pt x="0" y="166725"/>
                  <a:pt x="305" y="167945"/>
                  <a:pt x="1219" y="168859"/>
                </a:cubicBezTo>
                <a:lnTo>
                  <a:pt x="5791" y="173431"/>
                </a:lnTo>
                <a:cubicBezTo>
                  <a:pt x="6706" y="174041"/>
                  <a:pt x="7925" y="173736"/>
                  <a:pt x="9754" y="172822"/>
                </a:cubicBezTo>
                <a:cubicBezTo>
                  <a:pt x="43891" y="157276"/>
                  <a:pt x="75285" y="135331"/>
                  <a:pt x="100889" y="110947"/>
                </a:cubicBezTo>
                <a:moveTo>
                  <a:pt x="141122" y="86868"/>
                </a:moveTo>
                <a:cubicBezTo>
                  <a:pt x="140208" y="88392"/>
                  <a:pt x="140817" y="89307"/>
                  <a:pt x="141732" y="90525"/>
                </a:cubicBezTo>
                <a:cubicBezTo>
                  <a:pt x="147828" y="96317"/>
                  <a:pt x="155448" y="102413"/>
                  <a:pt x="163678" y="106985"/>
                </a:cubicBezTo>
                <a:cubicBezTo>
                  <a:pt x="169164" y="104546"/>
                  <a:pt x="177393" y="102413"/>
                  <a:pt x="182575" y="102108"/>
                </a:cubicBezTo>
                <a:cubicBezTo>
                  <a:pt x="187147" y="101498"/>
                  <a:pt x="196291" y="100889"/>
                  <a:pt x="204825" y="100889"/>
                </a:cubicBezTo>
                <a:lnTo>
                  <a:pt x="204825" y="117043"/>
                </a:lnTo>
                <a:cubicBezTo>
                  <a:pt x="204825" y="128321"/>
                  <a:pt x="205740" y="151485"/>
                  <a:pt x="207873" y="160934"/>
                </a:cubicBezTo>
                <a:lnTo>
                  <a:pt x="225247" y="160934"/>
                </a:lnTo>
                <a:cubicBezTo>
                  <a:pt x="230429" y="149657"/>
                  <a:pt x="234391" y="126492"/>
                  <a:pt x="234391" y="109424"/>
                </a:cubicBezTo>
                <a:lnTo>
                  <a:pt x="234391" y="33528"/>
                </a:lnTo>
                <a:lnTo>
                  <a:pt x="235306" y="16459"/>
                </a:lnTo>
                <a:cubicBezTo>
                  <a:pt x="235306" y="12802"/>
                  <a:pt x="234086" y="10363"/>
                  <a:pt x="231343" y="9144"/>
                </a:cubicBezTo>
                <a:cubicBezTo>
                  <a:pt x="221590" y="4876"/>
                  <a:pt x="200254" y="610"/>
                  <a:pt x="187452" y="0"/>
                </a:cubicBezTo>
                <a:cubicBezTo>
                  <a:pt x="184709" y="0"/>
                  <a:pt x="183794" y="610"/>
                  <a:pt x="183185" y="1829"/>
                </a:cubicBezTo>
                <a:lnTo>
                  <a:pt x="180137" y="11278"/>
                </a:lnTo>
                <a:cubicBezTo>
                  <a:pt x="190805" y="15240"/>
                  <a:pt x="200254" y="21336"/>
                  <a:pt x="204825" y="28042"/>
                </a:cubicBezTo>
                <a:lnTo>
                  <a:pt x="204825" y="83820"/>
                </a:lnTo>
                <a:cubicBezTo>
                  <a:pt x="192329" y="84430"/>
                  <a:pt x="176175" y="84734"/>
                  <a:pt x="167945" y="84734"/>
                </a:cubicBezTo>
                <a:cubicBezTo>
                  <a:pt x="160325" y="84734"/>
                  <a:pt x="150876" y="84125"/>
                  <a:pt x="143561" y="832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" name="Freeform 30"/>
          <p:cNvSpPr/>
          <p:nvPr/>
        </p:nvSpPr>
        <p:spPr>
          <a:xfrm>
            <a:off x="587764" y="7743771"/>
            <a:ext cx="240792" cy="224028"/>
          </a:xfrm>
          <a:custGeom>
            <a:avLst/>
            <a:gdLst>
              <a:gd name="connsiteX0" fmla="*/ 215138 w 240792"/>
              <a:gd name="connsiteY0" fmla="*/ 53848 h 224028"/>
              <a:gd name="connsiteX1" fmla="*/ 150114 w 240792"/>
              <a:gd name="connsiteY1" fmla="*/ 53848 h 224028"/>
              <a:gd name="connsiteX2" fmla="*/ 146050 w 240792"/>
              <a:gd name="connsiteY2" fmla="*/ 64262 h 224028"/>
              <a:gd name="connsiteX3" fmla="*/ 170307 w 240792"/>
              <a:gd name="connsiteY3" fmla="*/ 66675 h 224028"/>
              <a:gd name="connsiteX4" fmla="*/ 193294 w 240792"/>
              <a:gd name="connsiteY4" fmla="*/ 72390 h 224028"/>
              <a:gd name="connsiteX5" fmla="*/ 210566 w 240792"/>
              <a:gd name="connsiteY5" fmla="*/ 81915 h 224028"/>
              <a:gd name="connsiteX6" fmla="*/ 217424 w 240792"/>
              <a:gd name="connsiteY6" fmla="*/ 95758 h 224028"/>
              <a:gd name="connsiteX7" fmla="*/ 211455 w 240792"/>
              <a:gd name="connsiteY7" fmla="*/ 107696 h 224028"/>
              <a:gd name="connsiteX8" fmla="*/ 195072 w 240792"/>
              <a:gd name="connsiteY8" fmla="*/ 113030 h 224028"/>
              <a:gd name="connsiteX9" fmla="*/ 175006 w 240792"/>
              <a:gd name="connsiteY9" fmla="*/ 111251 h 224028"/>
              <a:gd name="connsiteX10" fmla="*/ 162560 w 240792"/>
              <a:gd name="connsiteY10" fmla="*/ 102615 h 224028"/>
              <a:gd name="connsiteX11" fmla="*/ 164719 w 240792"/>
              <a:gd name="connsiteY11" fmla="*/ 93345 h 224028"/>
              <a:gd name="connsiteX12" fmla="*/ 159512 w 240792"/>
              <a:gd name="connsiteY12" fmla="*/ 85471 h 224028"/>
              <a:gd name="connsiteX13" fmla="*/ 149352 w 240792"/>
              <a:gd name="connsiteY13" fmla="*/ 79756 h 224028"/>
              <a:gd name="connsiteX14" fmla="*/ 136652 w 240792"/>
              <a:gd name="connsiteY14" fmla="*/ 77215 h 224028"/>
              <a:gd name="connsiteX15" fmla="*/ 113919 w 240792"/>
              <a:gd name="connsiteY15" fmla="*/ 93090 h 224028"/>
              <a:gd name="connsiteX16" fmla="*/ 84836 w 240792"/>
              <a:gd name="connsiteY16" fmla="*/ 104267 h 224028"/>
              <a:gd name="connsiteX17" fmla="*/ 53086 w 240792"/>
              <a:gd name="connsiteY17" fmla="*/ 110998 h 224028"/>
              <a:gd name="connsiteX18" fmla="*/ 22098 w 240792"/>
              <a:gd name="connsiteY18" fmla="*/ 113537 h 224028"/>
              <a:gd name="connsiteX19" fmla="*/ 22098 w 240792"/>
              <a:gd name="connsiteY19" fmla="*/ 108458 h 224028"/>
              <a:gd name="connsiteX20" fmla="*/ 52451 w 240792"/>
              <a:gd name="connsiteY20" fmla="*/ 101600 h 224028"/>
              <a:gd name="connsiteX21" fmla="*/ 77216 w 240792"/>
              <a:gd name="connsiteY21" fmla="*/ 89153 h 224028"/>
              <a:gd name="connsiteX22" fmla="*/ 94107 w 240792"/>
              <a:gd name="connsiteY22" fmla="*/ 72644 h 224028"/>
              <a:gd name="connsiteX23" fmla="*/ 101092 w 240792"/>
              <a:gd name="connsiteY23" fmla="*/ 53848 h 224028"/>
              <a:gd name="connsiteX24" fmla="*/ 51054 w 240792"/>
              <a:gd name="connsiteY24" fmla="*/ 53848 h 224028"/>
              <a:gd name="connsiteX25" fmla="*/ 43434 w 240792"/>
              <a:gd name="connsiteY25" fmla="*/ 60198 h 224028"/>
              <a:gd name="connsiteX26" fmla="*/ 27432 w 240792"/>
              <a:gd name="connsiteY26" fmla="*/ 31496 h 224028"/>
              <a:gd name="connsiteX27" fmla="*/ 101346 w 240792"/>
              <a:gd name="connsiteY27" fmla="*/ 31496 h 224028"/>
              <a:gd name="connsiteX28" fmla="*/ 101346 w 240792"/>
              <a:gd name="connsiteY28" fmla="*/ 28194 h 224028"/>
              <a:gd name="connsiteX29" fmla="*/ 98806 w 240792"/>
              <a:gd name="connsiteY29" fmla="*/ 19684 h 224028"/>
              <a:gd name="connsiteX30" fmla="*/ 91186 w 240792"/>
              <a:gd name="connsiteY30" fmla="*/ 15494 h 224028"/>
              <a:gd name="connsiteX31" fmla="*/ 151384 w 240792"/>
              <a:gd name="connsiteY31" fmla="*/ 0 h 224028"/>
              <a:gd name="connsiteX32" fmla="*/ 151384 w 240792"/>
              <a:gd name="connsiteY32" fmla="*/ 31496 h 224028"/>
              <a:gd name="connsiteX33" fmla="*/ 215138 w 240792"/>
              <a:gd name="connsiteY33" fmla="*/ 31496 h 224028"/>
              <a:gd name="connsiteX35" fmla="*/ 240792 w 240792"/>
              <a:gd name="connsiteY35" fmla="*/ 148336 h 224028"/>
              <a:gd name="connsiteX36" fmla="*/ 152654 w 240792"/>
              <a:gd name="connsiteY36" fmla="*/ 148336 h 224028"/>
              <a:gd name="connsiteX37" fmla="*/ 152654 w 240792"/>
              <a:gd name="connsiteY37" fmla="*/ 176530 h 224028"/>
              <a:gd name="connsiteX38" fmla="*/ 107696 w 240792"/>
              <a:gd name="connsiteY38" fmla="*/ 186690 h 224028"/>
              <a:gd name="connsiteX39" fmla="*/ 107696 w 240792"/>
              <a:gd name="connsiteY39" fmla="*/ 148336 h 224028"/>
              <a:gd name="connsiteX40" fmla="*/ 30480 w 240792"/>
              <a:gd name="connsiteY40" fmla="*/ 148336 h 224028"/>
              <a:gd name="connsiteX41" fmla="*/ 21844 w 240792"/>
              <a:gd name="connsiteY41" fmla="*/ 155448 h 224028"/>
              <a:gd name="connsiteX42" fmla="*/ 0 w 240792"/>
              <a:gd name="connsiteY42" fmla="*/ 124713 h 224028"/>
              <a:gd name="connsiteX43" fmla="*/ 240792 w 240792"/>
              <a:gd name="connsiteY43" fmla="*/ 124713 h 224028"/>
              <a:gd name="connsiteX45" fmla="*/ 40386 w 240792"/>
              <a:gd name="connsiteY45" fmla="*/ 183642 h 224028"/>
              <a:gd name="connsiteX46" fmla="*/ 37846 w 240792"/>
              <a:gd name="connsiteY46" fmla="*/ 175133 h 224028"/>
              <a:gd name="connsiteX47" fmla="*/ 30226 w 240792"/>
              <a:gd name="connsiteY47" fmla="*/ 170942 h 224028"/>
              <a:gd name="connsiteX48" fmla="*/ 85344 w 240792"/>
              <a:gd name="connsiteY48" fmla="*/ 160782 h 224028"/>
              <a:gd name="connsiteX49" fmla="*/ 85344 w 240792"/>
              <a:gd name="connsiteY49" fmla="*/ 200659 h 224028"/>
              <a:gd name="connsiteX50" fmla="*/ 201422 w 240792"/>
              <a:gd name="connsiteY50" fmla="*/ 200659 h 224028"/>
              <a:gd name="connsiteX51" fmla="*/ 209931 w 240792"/>
              <a:gd name="connsiteY51" fmla="*/ 198120 h 224028"/>
              <a:gd name="connsiteX52" fmla="*/ 214122 w 240792"/>
              <a:gd name="connsiteY52" fmla="*/ 190500 h 224028"/>
              <a:gd name="connsiteX53" fmla="*/ 226822 w 240792"/>
              <a:gd name="connsiteY53" fmla="*/ 224028 h 224028"/>
              <a:gd name="connsiteX54" fmla="*/ 40386 w 240792"/>
              <a:gd name="connsiteY54" fmla="*/ 22402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0792" h="224028">
                <a:moveTo>
                  <a:pt x="215138" y="53848"/>
                </a:moveTo>
                <a:lnTo>
                  <a:pt x="150114" y="53848"/>
                </a:lnTo>
                <a:cubicBezTo>
                  <a:pt x="149098" y="57573"/>
                  <a:pt x="147743" y="61044"/>
                  <a:pt x="146050" y="64262"/>
                </a:cubicBezTo>
                <a:cubicBezTo>
                  <a:pt x="153839" y="64601"/>
                  <a:pt x="161925" y="65405"/>
                  <a:pt x="170307" y="66675"/>
                </a:cubicBezTo>
                <a:cubicBezTo>
                  <a:pt x="178689" y="67945"/>
                  <a:pt x="186351" y="69849"/>
                  <a:pt x="193294" y="72390"/>
                </a:cubicBezTo>
                <a:cubicBezTo>
                  <a:pt x="200237" y="74930"/>
                  <a:pt x="205994" y="78105"/>
                  <a:pt x="210566" y="81915"/>
                </a:cubicBezTo>
                <a:cubicBezTo>
                  <a:pt x="215138" y="85725"/>
                  <a:pt x="217424" y="90339"/>
                  <a:pt x="217424" y="95758"/>
                </a:cubicBezTo>
                <a:cubicBezTo>
                  <a:pt x="217424" y="100837"/>
                  <a:pt x="215434" y="104817"/>
                  <a:pt x="211455" y="107696"/>
                </a:cubicBezTo>
                <a:cubicBezTo>
                  <a:pt x="207476" y="110575"/>
                  <a:pt x="202015" y="112353"/>
                  <a:pt x="195072" y="113030"/>
                </a:cubicBezTo>
                <a:cubicBezTo>
                  <a:pt x="187791" y="113707"/>
                  <a:pt x="181102" y="113114"/>
                  <a:pt x="175006" y="111251"/>
                </a:cubicBezTo>
                <a:cubicBezTo>
                  <a:pt x="168910" y="109389"/>
                  <a:pt x="164761" y="106511"/>
                  <a:pt x="162560" y="102615"/>
                </a:cubicBezTo>
                <a:cubicBezTo>
                  <a:pt x="164761" y="99399"/>
                  <a:pt x="165481" y="96308"/>
                  <a:pt x="164719" y="93345"/>
                </a:cubicBezTo>
                <a:cubicBezTo>
                  <a:pt x="163957" y="90381"/>
                  <a:pt x="162221" y="87757"/>
                  <a:pt x="159512" y="85471"/>
                </a:cubicBezTo>
                <a:cubicBezTo>
                  <a:pt x="156803" y="83185"/>
                  <a:pt x="153416" y="81280"/>
                  <a:pt x="149352" y="79756"/>
                </a:cubicBezTo>
                <a:cubicBezTo>
                  <a:pt x="145288" y="78232"/>
                  <a:pt x="141055" y="77385"/>
                  <a:pt x="136652" y="77215"/>
                </a:cubicBezTo>
                <a:cubicBezTo>
                  <a:pt x="130556" y="83312"/>
                  <a:pt x="122978" y="88604"/>
                  <a:pt x="113919" y="93090"/>
                </a:cubicBezTo>
                <a:cubicBezTo>
                  <a:pt x="104860" y="97578"/>
                  <a:pt x="95165" y="101303"/>
                  <a:pt x="84836" y="104267"/>
                </a:cubicBezTo>
                <a:cubicBezTo>
                  <a:pt x="74507" y="107231"/>
                  <a:pt x="63923" y="109474"/>
                  <a:pt x="53086" y="110998"/>
                </a:cubicBezTo>
                <a:cubicBezTo>
                  <a:pt x="42249" y="112522"/>
                  <a:pt x="31919" y="113368"/>
                  <a:pt x="22098" y="113537"/>
                </a:cubicBezTo>
                <a:lnTo>
                  <a:pt x="22098" y="108458"/>
                </a:lnTo>
                <a:cubicBezTo>
                  <a:pt x="32935" y="107273"/>
                  <a:pt x="43053" y="104986"/>
                  <a:pt x="52451" y="101600"/>
                </a:cubicBezTo>
                <a:cubicBezTo>
                  <a:pt x="61849" y="98213"/>
                  <a:pt x="70104" y="94064"/>
                  <a:pt x="77216" y="89153"/>
                </a:cubicBezTo>
                <a:cubicBezTo>
                  <a:pt x="84328" y="84243"/>
                  <a:pt x="89958" y="78739"/>
                  <a:pt x="94107" y="72644"/>
                </a:cubicBezTo>
                <a:cubicBezTo>
                  <a:pt x="98256" y="66548"/>
                  <a:pt x="100584" y="60282"/>
                  <a:pt x="101092" y="53848"/>
                </a:cubicBezTo>
                <a:lnTo>
                  <a:pt x="51054" y="53848"/>
                </a:lnTo>
                <a:cubicBezTo>
                  <a:pt x="46821" y="53848"/>
                  <a:pt x="44281" y="55964"/>
                  <a:pt x="43434" y="60198"/>
                </a:cubicBezTo>
                <a:lnTo>
                  <a:pt x="27432" y="31496"/>
                </a:lnTo>
                <a:lnTo>
                  <a:pt x="101346" y="31496"/>
                </a:lnTo>
                <a:lnTo>
                  <a:pt x="101346" y="28194"/>
                </a:lnTo>
                <a:cubicBezTo>
                  <a:pt x="101346" y="24807"/>
                  <a:pt x="100499" y="21971"/>
                  <a:pt x="98806" y="19684"/>
                </a:cubicBezTo>
                <a:cubicBezTo>
                  <a:pt x="97113" y="17399"/>
                  <a:pt x="94573" y="16001"/>
                  <a:pt x="91186" y="15494"/>
                </a:cubicBezTo>
                <a:lnTo>
                  <a:pt x="151384" y="0"/>
                </a:lnTo>
                <a:lnTo>
                  <a:pt x="151384" y="31496"/>
                </a:lnTo>
                <a:lnTo>
                  <a:pt x="215138" y="31496"/>
                </a:lnTo>
                <a:moveTo>
                  <a:pt x="240792" y="148336"/>
                </a:moveTo>
                <a:lnTo>
                  <a:pt x="152654" y="148336"/>
                </a:lnTo>
                <a:lnTo>
                  <a:pt x="152654" y="176530"/>
                </a:lnTo>
                <a:lnTo>
                  <a:pt x="107696" y="186690"/>
                </a:lnTo>
                <a:lnTo>
                  <a:pt x="107696" y="148336"/>
                </a:lnTo>
                <a:lnTo>
                  <a:pt x="30480" y="148336"/>
                </a:lnTo>
                <a:cubicBezTo>
                  <a:pt x="25569" y="148336"/>
                  <a:pt x="22691" y="150706"/>
                  <a:pt x="21844" y="155448"/>
                </a:cubicBezTo>
                <a:lnTo>
                  <a:pt x="0" y="124713"/>
                </a:lnTo>
                <a:lnTo>
                  <a:pt x="240792" y="124713"/>
                </a:lnTo>
                <a:moveTo>
                  <a:pt x="40386" y="183642"/>
                </a:moveTo>
                <a:cubicBezTo>
                  <a:pt x="40386" y="180255"/>
                  <a:pt x="39539" y="177419"/>
                  <a:pt x="37846" y="175133"/>
                </a:cubicBezTo>
                <a:cubicBezTo>
                  <a:pt x="36153" y="172847"/>
                  <a:pt x="33613" y="171450"/>
                  <a:pt x="30226" y="170942"/>
                </a:cubicBezTo>
                <a:lnTo>
                  <a:pt x="85344" y="160782"/>
                </a:lnTo>
                <a:lnTo>
                  <a:pt x="85344" y="200659"/>
                </a:lnTo>
                <a:lnTo>
                  <a:pt x="201422" y="200659"/>
                </a:lnTo>
                <a:cubicBezTo>
                  <a:pt x="204809" y="200659"/>
                  <a:pt x="207645" y="199813"/>
                  <a:pt x="209931" y="198120"/>
                </a:cubicBezTo>
                <a:cubicBezTo>
                  <a:pt x="212217" y="196427"/>
                  <a:pt x="213614" y="193887"/>
                  <a:pt x="214122" y="190500"/>
                </a:cubicBezTo>
                <a:lnTo>
                  <a:pt x="226822" y="224028"/>
                </a:lnTo>
                <a:lnTo>
                  <a:pt x="40386" y="2240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" name="Freeform 31"/>
          <p:cNvSpPr/>
          <p:nvPr/>
        </p:nvSpPr>
        <p:spPr>
          <a:xfrm>
            <a:off x="837954" y="7751390"/>
            <a:ext cx="233172" cy="221996"/>
          </a:xfrm>
          <a:custGeom>
            <a:avLst/>
            <a:gdLst>
              <a:gd name="connsiteX0" fmla="*/ 45720 w 233172"/>
              <a:gd name="connsiteY0" fmla="*/ 162052 h 221996"/>
              <a:gd name="connsiteX1" fmla="*/ 175260 w 233172"/>
              <a:gd name="connsiteY1" fmla="*/ 162052 h 221996"/>
              <a:gd name="connsiteX2" fmla="*/ 175260 w 233172"/>
              <a:gd name="connsiteY2" fmla="*/ 146050 h 221996"/>
              <a:gd name="connsiteX3" fmla="*/ 51562 w 233172"/>
              <a:gd name="connsiteY3" fmla="*/ 146050 h 221996"/>
              <a:gd name="connsiteX4" fmla="*/ 41656 w 233172"/>
              <a:gd name="connsiteY4" fmla="*/ 123952 h 221996"/>
              <a:gd name="connsiteX5" fmla="*/ 221488 w 233172"/>
              <a:gd name="connsiteY5" fmla="*/ 123952 h 221996"/>
              <a:gd name="connsiteX6" fmla="*/ 221488 w 233172"/>
              <a:gd name="connsiteY6" fmla="*/ 182880 h 221996"/>
              <a:gd name="connsiteX7" fmla="*/ 91948 w 233172"/>
              <a:gd name="connsiteY7" fmla="*/ 182880 h 221996"/>
              <a:gd name="connsiteX8" fmla="*/ 91948 w 233172"/>
              <a:gd name="connsiteY8" fmla="*/ 199898 h 221996"/>
              <a:gd name="connsiteX9" fmla="*/ 209296 w 233172"/>
              <a:gd name="connsiteY9" fmla="*/ 199898 h 221996"/>
              <a:gd name="connsiteX10" fmla="*/ 220472 w 233172"/>
              <a:gd name="connsiteY10" fmla="*/ 191770 h 221996"/>
              <a:gd name="connsiteX11" fmla="*/ 233172 w 233172"/>
              <a:gd name="connsiteY11" fmla="*/ 221996 h 221996"/>
              <a:gd name="connsiteX12" fmla="*/ 45720 w 233172"/>
              <a:gd name="connsiteY12" fmla="*/ 221996 h 221996"/>
              <a:gd name="connsiteX14" fmla="*/ 147320 w 233172"/>
              <a:gd name="connsiteY14" fmla="*/ 38354 h 221996"/>
              <a:gd name="connsiteX15" fmla="*/ 107442 w 233172"/>
              <a:gd name="connsiteY15" fmla="*/ 38354 h 221996"/>
              <a:gd name="connsiteX16" fmla="*/ 100584 w 233172"/>
              <a:gd name="connsiteY16" fmla="*/ 60452 h 221996"/>
              <a:gd name="connsiteX17" fmla="*/ 121031 w 233172"/>
              <a:gd name="connsiteY17" fmla="*/ 61849 h 221996"/>
              <a:gd name="connsiteX18" fmla="*/ 137668 w 233172"/>
              <a:gd name="connsiteY18" fmla="*/ 68199 h 221996"/>
              <a:gd name="connsiteX19" fmla="*/ 148717 w 233172"/>
              <a:gd name="connsiteY19" fmla="*/ 78486 h 221996"/>
              <a:gd name="connsiteX20" fmla="*/ 152654 w 233172"/>
              <a:gd name="connsiteY20" fmla="*/ 91694 h 221996"/>
              <a:gd name="connsiteX21" fmla="*/ 147955 w 233172"/>
              <a:gd name="connsiteY21" fmla="*/ 105029 h 221996"/>
              <a:gd name="connsiteX22" fmla="*/ 134112 w 233172"/>
              <a:gd name="connsiteY22" fmla="*/ 111506 h 221996"/>
              <a:gd name="connsiteX23" fmla="*/ 118237 w 233172"/>
              <a:gd name="connsiteY23" fmla="*/ 109855 h 221996"/>
              <a:gd name="connsiteX24" fmla="*/ 107950 w 233172"/>
              <a:gd name="connsiteY24" fmla="*/ 101854 h 221996"/>
              <a:gd name="connsiteX25" fmla="*/ 110490 w 233172"/>
              <a:gd name="connsiteY25" fmla="*/ 92583 h 221996"/>
              <a:gd name="connsiteX26" fmla="*/ 108966 w 233172"/>
              <a:gd name="connsiteY26" fmla="*/ 83947 h 221996"/>
              <a:gd name="connsiteX27" fmla="*/ 103378 w 233172"/>
              <a:gd name="connsiteY27" fmla="*/ 77089 h 221996"/>
              <a:gd name="connsiteX28" fmla="*/ 93472 w 233172"/>
              <a:gd name="connsiteY28" fmla="*/ 72898 h 221996"/>
              <a:gd name="connsiteX29" fmla="*/ 57531 w 233172"/>
              <a:gd name="connsiteY29" fmla="*/ 104140 h 221996"/>
              <a:gd name="connsiteX30" fmla="*/ 0 w 233172"/>
              <a:gd name="connsiteY30" fmla="*/ 119126 h 221996"/>
              <a:gd name="connsiteX31" fmla="*/ 0 w 233172"/>
              <a:gd name="connsiteY31" fmla="*/ 114046 h 221996"/>
              <a:gd name="connsiteX32" fmla="*/ 23368 w 233172"/>
              <a:gd name="connsiteY32" fmla="*/ 102362 h 221996"/>
              <a:gd name="connsiteX33" fmla="*/ 43180 w 233172"/>
              <a:gd name="connsiteY33" fmla="*/ 84836 h 221996"/>
              <a:gd name="connsiteX34" fmla="*/ 57277 w 233172"/>
              <a:gd name="connsiteY34" fmla="*/ 62992 h 221996"/>
              <a:gd name="connsiteX35" fmla="*/ 63754 w 233172"/>
              <a:gd name="connsiteY35" fmla="*/ 38354 h 221996"/>
              <a:gd name="connsiteX36" fmla="*/ 33528 w 233172"/>
              <a:gd name="connsiteY36" fmla="*/ 38354 h 221996"/>
              <a:gd name="connsiteX37" fmla="*/ 25908 w 233172"/>
              <a:gd name="connsiteY37" fmla="*/ 44704 h 221996"/>
              <a:gd name="connsiteX38" fmla="*/ 9906 w 233172"/>
              <a:gd name="connsiteY38" fmla="*/ 14986 h 221996"/>
              <a:gd name="connsiteX39" fmla="*/ 147320 w 233172"/>
              <a:gd name="connsiteY39" fmla="*/ 14986 h 221996"/>
              <a:gd name="connsiteX41" fmla="*/ 177800 w 233172"/>
              <a:gd name="connsiteY41" fmla="*/ 114554 h 221996"/>
              <a:gd name="connsiteX42" fmla="*/ 177800 w 233172"/>
              <a:gd name="connsiteY42" fmla="*/ 67311 h 221996"/>
              <a:gd name="connsiteX43" fmla="*/ 146050 w 233172"/>
              <a:gd name="connsiteY43" fmla="*/ 67311 h 221996"/>
              <a:gd name="connsiteX44" fmla="*/ 133858 w 233172"/>
              <a:gd name="connsiteY44" fmla="*/ 45212 h 221996"/>
              <a:gd name="connsiteX45" fmla="*/ 177800 w 233172"/>
              <a:gd name="connsiteY45" fmla="*/ 45212 h 221996"/>
              <a:gd name="connsiteX46" fmla="*/ 177800 w 233172"/>
              <a:gd name="connsiteY46" fmla="*/ 26670 h 221996"/>
              <a:gd name="connsiteX47" fmla="*/ 176276 w 233172"/>
              <a:gd name="connsiteY47" fmla="*/ 19939 h 221996"/>
              <a:gd name="connsiteX48" fmla="*/ 170942 w 233172"/>
              <a:gd name="connsiteY48" fmla="*/ 15240 h 221996"/>
              <a:gd name="connsiteX49" fmla="*/ 222758 w 233172"/>
              <a:gd name="connsiteY49" fmla="*/ 0 h 221996"/>
              <a:gd name="connsiteX50" fmla="*/ 222758 w 233172"/>
              <a:gd name="connsiteY50" fmla="*/ 91440 h 221996"/>
              <a:gd name="connsiteX51" fmla="*/ 216916 w 233172"/>
              <a:gd name="connsiteY51" fmla="*/ 109093 h 221996"/>
              <a:gd name="connsiteX52" fmla="*/ 198374 w 233172"/>
              <a:gd name="connsiteY52" fmla="*/ 114554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2" h="221996">
                <a:moveTo>
                  <a:pt x="45720" y="162052"/>
                </a:moveTo>
                <a:lnTo>
                  <a:pt x="175260" y="162052"/>
                </a:lnTo>
                <a:lnTo>
                  <a:pt x="175260" y="146050"/>
                </a:lnTo>
                <a:lnTo>
                  <a:pt x="51562" y="146050"/>
                </a:lnTo>
                <a:lnTo>
                  <a:pt x="41656" y="123952"/>
                </a:lnTo>
                <a:lnTo>
                  <a:pt x="221488" y="123952"/>
                </a:lnTo>
                <a:lnTo>
                  <a:pt x="221488" y="182880"/>
                </a:lnTo>
                <a:lnTo>
                  <a:pt x="91948" y="182880"/>
                </a:lnTo>
                <a:lnTo>
                  <a:pt x="91948" y="199898"/>
                </a:lnTo>
                <a:lnTo>
                  <a:pt x="209296" y="199898"/>
                </a:lnTo>
                <a:cubicBezTo>
                  <a:pt x="215731" y="199898"/>
                  <a:pt x="219456" y="197189"/>
                  <a:pt x="220472" y="191770"/>
                </a:cubicBezTo>
                <a:lnTo>
                  <a:pt x="233172" y="221996"/>
                </a:lnTo>
                <a:lnTo>
                  <a:pt x="45720" y="221996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7" y="45974"/>
                  <a:pt x="103801" y="53340"/>
                  <a:pt x="100584" y="60452"/>
                </a:cubicBezTo>
                <a:cubicBezTo>
                  <a:pt x="107865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199"/>
                </a:cubicBezTo>
                <a:cubicBezTo>
                  <a:pt x="142409" y="70993"/>
                  <a:pt x="146092" y="74422"/>
                  <a:pt x="148717" y="78486"/>
                </a:cubicBezTo>
                <a:cubicBezTo>
                  <a:pt x="151342" y="82550"/>
                  <a:pt x="152654" y="86953"/>
                  <a:pt x="152654" y="91694"/>
                </a:cubicBezTo>
                <a:cubicBezTo>
                  <a:pt x="152654" y="96943"/>
                  <a:pt x="151088" y="101388"/>
                  <a:pt x="147955" y="105029"/>
                </a:cubicBezTo>
                <a:cubicBezTo>
                  <a:pt x="144822" y="108670"/>
                  <a:pt x="140208" y="110829"/>
                  <a:pt x="134112" y="111506"/>
                </a:cubicBezTo>
                <a:cubicBezTo>
                  <a:pt x="128185" y="112183"/>
                  <a:pt x="122894" y="111633"/>
                  <a:pt x="118237" y="109855"/>
                </a:cubicBezTo>
                <a:cubicBezTo>
                  <a:pt x="113580" y="108077"/>
                  <a:pt x="110151" y="105411"/>
                  <a:pt x="107950" y="101854"/>
                </a:cubicBezTo>
                <a:cubicBezTo>
                  <a:pt x="109474" y="98806"/>
                  <a:pt x="110321" y="95715"/>
                  <a:pt x="110490" y="92583"/>
                </a:cubicBezTo>
                <a:cubicBezTo>
                  <a:pt x="110659" y="89450"/>
                  <a:pt x="110151" y="86571"/>
                  <a:pt x="108966" y="83947"/>
                </a:cubicBezTo>
                <a:cubicBezTo>
                  <a:pt x="107781" y="81322"/>
                  <a:pt x="105918" y="79036"/>
                  <a:pt x="103378" y="77089"/>
                </a:cubicBezTo>
                <a:cubicBezTo>
                  <a:pt x="100838" y="75142"/>
                  <a:pt x="97536" y="73744"/>
                  <a:pt x="93472" y="72898"/>
                </a:cubicBezTo>
                <a:cubicBezTo>
                  <a:pt x="84836" y="85429"/>
                  <a:pt x="72856" y="95843"/>
                  <a:pt x="57531" y="104140"/>
                </a:cubicBezTo>
                <a:cubicBezTo>
                  <a:pt x="42206" y="112437"/>
                  <a:pt x="23029" y="117433"/>
                  <a:pt x="0" y="119126"/>
                </a:cubicBezTo>
                <a:lnTo>
                  <a:pt x="0" y="114046"/>
                </a:lnTo>
                <a:cubicBezTo>
                  <a:pt x="8128" y="111337"/>
                  <a:pt x="15917" y="107442"/>
                  <a:pt x="23368" y="102362"/>
                </a:cubicBezTo>
                <a:cubicBezTo>
                  <a:pt x="30819" y="97282"/>
                  <a:pt x="37423" y="91440"/>
                  <a:pt x="43180" y="84836"/>
                </a:cubicBezTo>
                <a:cubicBezTo>
                  <a:pt x="48937" y="78232"/>
                  <a:pt x="53636" y="70951"/>
                  <a:pt x="57277" y="62992"/>
                </a:cubicBezTo>
                <a:cubicBezTo>
                  <a:pt x="60918" y="55033"/>
                  <a:pt x="63077" y="46820"/>
                  <a:pt x="63754" y="38354"/>
                </a:cubicBezTo>
                <a:lnTo>
                  <a:pt x="33528" y="38354"/>
                </a:lnTo>
                <a:cubicBezTo>
                  <a:pt x="29295" y="38354"/>
                  <a:pt x="26755" y="40470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1"/>
                </a:lnTo>
                <a:lnTo>
                  <a:pt x="146050" y="67311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6" y="109093"/>
                </a:cubicBezTo>
                <a:cubicBezTo>
                  <a:pt x="213021" y="112733"/>
                  <a:pt x="206841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" name="Freeform 32"/>
          <p:cNvSpPr/>
          <p:nvPr/>
        </p:nvSpPr>
        <p:spPr>
          <a:xfrm>
            <a:off x="1162746" y="7751390"/>
            <a:ext cx="222758" cy="219456"/>
          </a:xfrm>
          <a:custGeom>
            <a:avLst/>
            <a:gdLst>
              <a:gd name="connsiteX0" fmla="*/ 177800 w 222758"/>
              <a:gd name="connsiteY0" fmla="*/ 219456 h 219456"/>
              <a:gd name="connsiteX1" fmla="*/ 177800 w 222758"/>
              <a:gd name="connsiteY1" fmla="*/ 173736 h 219456"/>
              <a:gd name="connsiteX2" fmla="*/ 149098 w 222758"/>
              <a:gd name="connsiteY2" fmla="*/ 183261 h 219456"/>
              <a:gd name="connsiteX3" fmla="*/ 112268 w 222758"/>
              <a:gd name="connsiteY3" fmla="*/ 186182 h 219456"/>
              <a:gd name="connsiteX4" fmla="*/ 30480 w 222758"/>
              <a:gd name="connsiteY4" fmla="*/ 186182 h 219456"/>
              <a:gd name="connsiteX5" fmla="*/ 21844 w 222758"/>
              <a:gd name="connsiteY5" fmla="*/ 193294 h 219456"/>
              <a:gd name="connsiteX6" fmla="*/ 0 w 222758"/>
              <a:gd name="connsiteY6" fmla="*/ 162561 h 219456"/>
              <a:gd name="connsiteX7" fmla="*/ 65532 w 222758"/>
              <a:gd name="connsiteY7" fmla="*/ 162561 h 219456"/>
              <a:gd name="connsiteX8" fmla="*/ 65532 w 222758"/>
              <a:gd name="connsiteY8" fmla="*/ 137160 h 219456"/>
              <a:gd name="connsiteX9" fmla="*/ 46355 w 222758"/>
              <a:gd name="connsiteY9" fmla="*/ 129667 h 219456"/>
              <a:gd name="connsiteX10" fmla="*/ 30988 w 222758"/>
              <a:gd name="connsiteY10" fmla="*/ 117094 h 219456"/>
              <a:gd name="connsiteX11" fmla="*/ 20701 w 222758"/>
              <a:gd name="connsiteY11" fmla="*/ 99314 h 219456"/>
              <a:gd name="connsiteX12" fmla="*/ 17018 w 222758"/>
              <a:gd name="connsiteY12" fmla="*/ 76200 h 219456"/>
              <a:gd name="connsiteX13" fmla="*/ 22860 w 222758"/>
              <a:gd name="connsiteY13" fmla="*/ 48006 h 219456"/>
              <a:gd name="connsiteX14" fmla="*/ 38481 w 222758"/>
              <a:gd name="connsiteY14" fmla="*/ 28194 h 219456"/>
              <a:gd name="connsiteX15" fmla="*/ 61087 w 222758"/>
              <a:gd name="connsiteY15" fmla="*/ 16510 h 219456"/>
              <a:gd name="connsiteX16" fmla="*/ 87884 w 222758"/>
              <a:gd name="connsiteY16" fmla="*/ 12700 h 219456"/>
              <a:gd name="connsiteX17" fmla="*/ 114427 w 222758"/>
              <a:gd name="connsiteY17" fmla="*/ 16510 h 219456"/>
              <a:gd name="connsiteX18" fmla="*/ 137033 w 222758"/>
              <a:gd name="connsiteY18" fmla="*/ 28194 h 219456"/>
              <a:gd name="connsiteX19" fmla="*/ 152654 w 222758"/>
              <a:gd name="connsiteY19" fmla="*/ 48006 h 219456"/>
              <a:gd name="connsiteX20" fmla="*/ 158496 w 222758"/>
              <a:gd name="connsiteY20" fmla="*/ 76200 h 219456"/>
              <a:gd name="connsiteX21" fmla="*/ 154813 w 222758"/>
              <a:gd name="connsiteY21" fmla="*/ 99060 h 219456"/>
              <a:gd name="connsiteX22" fmla="*/ 144653 w 222758"/>
              <a:gd name="connsiteY22" fmla="*/ 116839 h 219456"/>
              <a:gd name="connsiteX23" fmla="*/ 129413 w 222758"/>
              <a:gd name="connsiteY23" fmla="*/ 129540 h 219456"/>
              <a:gd name="connsiteX24" fmla="*/ 110490 w 222758"/>
              <a:gd name="connsiteY24" fmla="*/ 137160 h 219456"/>
              <a:gd name="connsiteX25" fmla="*/ 110490 w 222758"/>
              <a:gd name="connsiteY25" fmla="*/ 162561 h 219456"/>
              <a:gd name="connsiteX26" fmla="*/ 123698 w 222758"/>
              <a:gd name="connsiteY26" fmla="*/ 162561 h 219456"/>
              <a:gd name="connsiteX27" fmla="*/ 153162 w 222758"/>
              <a:gd name="connsiteY27" fmla="*/ 160910 h 219456"/>
              <a:gd name="connsiteX28" fmla="*/ 177800 w 222758"/>
              <a:gd name="connsiteY28" fmla="*/ 155956 h 219456"/>
              <a:gd name="connsiteX29" fmla="*/ 177800 w 222758"/>
              <a:gd name="connsiteY29" fmla="*/ 26670 h 219456"/>
              <a:gd name="connsiteX30" fmla="*/ 176276 w 222758"/>
              <a:gd name="connsiteY30" fmla="*/ 19939 h 219456"/>
              <a:gd name="connsiteX31" fmla="*/ 170942 w 222758"/>
              <a:gd name="connsiteY31" fmla="*/ 15240 h 219456"/>
              <a:gd name="connsiteX32" fmla="*/ 222758 w 222758"/>
              <a:gd name="connsiteY32" fmla="*/ 0 h 219456"/>
              <a:gd name="connsiteX33" fmla="*/ 222758 w 222758"/>
              <a:gd name="connsiteY33" fmla="*/ 196342 h 219456"/>
              <a:gd name="connsiteX34" fmla="*/ 216916 w 222758"/>
              <a:gd name="connsiteY34" fmla="*/ 213995 h 219456"/>
              <a:gd name="connsiteX35" fmla="*/ 198374 w 222758"/>
              <a:gd name="connsiteY35" fmla="*/ 219456 h 219456"/>
              <a:gd name="connsiteX37" fmla="*/ 60452 w 222758"/>
              <a:gd name="connsiteY37" fmla="*/ 76200 h 219456"/>
              <a:gd name="connsiteX38" fmla="*/ 62357 w 222758"/>
              <a:gd name="connsiteY38" fmla="*/ 92202 h 219456"/>
              <a:gd name="connsiteX39" fmla="*/ 67691 w 222758"/>
              <a:gd name="connsiteY39" fmla="*/ 104902 h 219456"/>
              <a:gd name="connsiteX40" fmla="*/ 76200 w 222758"/>
              <a:gd name="connsiteY40" fmla="*/ 113285 h 219456"/>
              <a:gd name="connsiteX41" fmla="*/ 87884 w 222758"/>
              <a:gd name="connsiteY41" fmla="*/ 116332 h 219456"/>
              <a:gd name="connsiteX42" fmla="*/ 99187 w 222758"/>
              <a:gd name="connsiteY42" fmla="*/ 113285 h 219456"/>
              <a:gd name="connsiteX43" fmla="*/ 107569 w 222758"/>
              <a:gd name="connsiteY43" fmla="*/ 104902 h 219456"/>
              <a:gd name="connsiteX44" fmla="*/ 112903 w 222758"/>
              <a:gd name="connsiteY44" fmla="*/ 92202 h 219456"/>
              <a:gd name="connsiteX45" fmla="*/ 114808 w 222758"/>
              <a:gd name="connsiteY45" fmla="*/ 76200 h 219456"/>
              <a:gd name="connsiteX46" fmla="*/ 112903 w 222758"/>
              <a:gd name="connsiteY46" fmla="*/ 60198 h 219456"/>
              <a:gd name="connsiteX47" fmla="*/ 107569 w 222758"/>
              <a:gd name="connsiteY47" fmla="*/ 47498 h 219456"/>
              <a:gd name="connsiteX48" fmla="*/ 99187 w 222758"/>
              <a:gd name="connsiteY48" fmla="*/ 39116 h 219456"/>
              <a:gd name="connsiteX49" fmla="*/ 87884 w 222758"/>
              <a:gd name="connsiteY49" fmla="*/ 36068 h 219456"/>
              <a:gd name="connsiteX50" fmla="*/ 76200 w 222758"/>
              <a:gd name="connsiteY50" fmla="*/ 39116 h 219456"/>
              <a:gd name="connsiteX51" fmla="*/ 67691 w 222758"/>
              <a:gd name="connsiteY51" fmla="*/ 47498 h 219456"/>
              <a:gd name="connsiteX52" fmla="*/ 62357 w 222758"/>
              <a:gd name="connsiteY52" fmla="*/ 60198 h 219456"/>
              <a:gd name="connsiteX53" fmla="*/ 60452 w 222758"/>
              <a:gd name="connsiteY53" fmla="*/ 7620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22758" h="219456">
                <a:moveTo>
                  <a:pt x="177800" y="219456"/>
                </a:moveTo>
                <a:lnTo>
                  <a:pt x="177800" y="173736"/>
                </a:lnTo>
                <a:cubicBezTo>
                  <a:pt x="169503" y="178139"/>
                  <a:pt x="159935" y="181314"/>
                  <a:pt x="149098" y="183261"/>
                </a:cubicBezTo>
                <a:cubicBezTo>
                  <a:pt x="138261" y="185208"/>
                  <a:pt x="125984" y="186182"/>
                  <a:pt x="112268" y="186182"/>
                </a:cubicBezTo>
                <a:lnTo>
                  <a:pt x="30480" y="186182"/>
                </a:lnTo>
                <a:cubicBezTo>
                  <a:pt x="25569" y="186182"/>
                  <a:pt x="22691" y="188553"/>
                  <a:pt x="21844" y="193294"/>
                </a:cubicBezTo>
                <a:lnTo>
                  <a:pt x="0" y="162561"/>
                </a:lnTo>
                <a:lnTo>
                  <a:pt x="65532" y="162561"/>
                </a:lnTo>
                <a:lnTo>
                  <a:pt x="65532" y="137160"/>
                </a:lnTo>
                <a:cubicBezTo>
                  <a:pt x="58589" y="135466"/>
                  <a:pt x="52197" y="132969"/>
                  <a:pt x="46355" y="129667"/>
                </a:cubicBezTo>
                <a:cubicBezTo>
                  <a:pt x="40513" y="126364"/>
                  <a:pt x="35391" y="122174"/>
                  <a:pt x="30988" y="117094"/>
                </a:cubicBezTo>
                <a:cubicBezTo>
                  <a:pt x="26585" y="112014"/>
                  <a:pt x="23156" y="106087"/>
                  <a:pt x="20701" y="99314"/>
                </a:cubicBezTo>
                <a:cubicBezTo>
                  <a:pt x="18246" y="92541"/>
                  <a:pt x="17018" y="84836"/>
                  <a:pt x="17018" y="76200"/>
                </a:cubicBezTo>
                <a:cubicBezTo>
                  <a:pt x="17018" y="65363"/>
                  <a:pt x="18965" y="55964"/>
                  <a:pt x="22860" y="48006"/>
                </a:cubicBezTo>
                <a:cubicBezTo>
                  <a:pt x="26755" y="40047"/>
                  <a:pt x="31962" y="33443"/>
                  <a:pt x="38481" y="28194"/>
                </a:cubicBezTo>
                <a:cubicBezTo>
                  <a:pt x="45000" y="22945"/>
                  <a:pt x="52536" y="19050"/>
                  <a:pt x="61087" y="16510"/>
                </a:cubicBezTo>
                <a:cubicBezTo>
                  <a:pt x="69638" y="13970"/>
                  <a:pt x="78571" y="12700"/>
                  <a:pt x="87884" y="12700"/>
                </a:cubicBezTo>
                <a:cubicBezTo>
                  <a:pt x="97028" y="12700"/>
                  <a:pt x="105876" y="13970"/>
                  <a:pt x="114427" y="16510"/>
                </a:cubicBezTo>
                <a:cubicBezTo>
                  <a:pt x="122978" y="19050"/>
                  <a:pt x="130514" y="22945"/>
                  <a:pt x="137033" y="28194"/>
                </a:cubicBezTo>
                <a:cubicBezTo>
                  <a:pt x="143552" y="33443"/>
                  <a:pt x="148759" y="40047"/>
                  <a:pt x="152654" y="48006"/>
                </a:cubicBezTo>
                <a:cubicBezTo>
                  <a:pt x="156549" y="55964"/>
                  <a:pt x="158496" y="65363"/>
                  <a:pt x="158496" y="76200"/>
                </a:cubicBezTo>
                <a:cubicBezTo>
                  <a:pt x="158496" y="84667"/>
                  <a:pt x="157268" y="92287"/>
                  <a:pt x="154813" y="99060"/>
                </a:cubicBezTo>
                <a:cubicBezTo>
                  <a:pt x="152358" y="105834"/>
                  <a:pt x="148971" y="111760"/>
                  <a:pt x="144653" y="116839"/>
                </a:cubicBezTo>
                <a:cubicBezTo>
                  <a:pt x="140335" y="121920"/>
                  <a:pt x="135255" y="126154"/>
                  <a:pt x="129413" y="129540"/>
                </a:cubicBezTo>
                <a:cubicBezTo>
                  <a:pt x="123571" y="132927"/>
                  <a:pt x="117263" y="135466"/>
                  <a:pt x="110490" y="137160"/>
                </a:cubicBezTo>
                <a:lnTo>
                  <a:pt x="110490" y="162561"/>
                </a:lnTo>
                <a:lnTo>
                  <a:pt x="123698" y="162561"/>
                </a:lnTo>
                <a:cubicBezTo>
                  <a:pt x="134874" y="162561"/>
                  <a:pt x="144695" y="162009"/>
                  <a:pt x="153162" y="160910"/>
                </a:cubicBezTo>
                <a:cubicBezTo>
                  <a:pt x="161629" y="159808"/>
                  <a:pt x="169841" y="158158"/>
                  <a:pt x="177800" y="155956"/>
                </a:cubicBez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96342"/>
                </a:lnTo>
                <a:cubicBezTo>
                  <a:pt x="222758" y="204470"/>
                  <a:pt x="220811" y="210355"/>
                  <a:pt x="216916" y="213995"/>
                </a:cubicBezTo>
                <a:cubicBezTo>
                  <a:pt x="213021" y="217636"/>
                  <a:pt x="206841" y="219456"/>
                  <a:pt x="198374" y="219456"/>
                </a:cubicBezTo>
                <a:moveTo>
                  <a:pt x="60452" y="76200"/>
                </a:moveTo>
                <a:cubicBezTo>
                  <a:pt x="60452" y="81958"/>
                  <a:pt x="61087" y="87292"/>
                  <a:pt x="62357" y="92202"/>
                </a:cubicBezTo>
                <a:cubicBezTo>
                  <a:pt x="63627" y="97113"/>
                  <a:pt x="65405" y="101346"/>
                  <a:pt x="67691" y="104902"/>
                </a:cubicBezTo>
                <a:cubicBezTo>
                  <a:pt x="69977" y="108458"/>
                  <a:pt x="72813" y="111252"/>
                  <a:pt x="76200" y="113285"/>
                </a:cubicBezTo>
                <a:cubicBezTo>
                  <a:pt x="79587" y="115316"/>
                  <a:pt x="83481" y="116332"/>
                  <a:pt x="87884" y="116332"/>
                </a:cubicBezTo>
                <a:cubicBezTo>
                  <a:pt x="92117" y="116332"/>
                  <a:pt x="95885" y="115316"/>
                  <a:pt x="99187" y="113285"/>
                </a:cubicBezTo>
                <a:cubicBezTo>
                  <a:pt x="102489" y="111252"/>
                  <a:pt x="105283" y="108458"/>
                  <a:pt x="107569" y="104902"/>
                </a:cubicBezTo>
                <a:cubicBezTo>
                  <a:pt x="109855" y="101346"/>
                  <a:pt x="111633" y="97113"/>
                  <a:pt x="112903" y="92202"/>
                </a:cubicBezTo>
                <a:cubicBezTo>
                  <a:pt x="114173" y="87292"/>
                  <a:pt x="114808" y="81958"/>
                  <a:pt x="114808" y="76200"/>
                </a:cubicBezTo>
                <a:cubicBezTo>
                  <a:pt x="114808" y="70442"/>
                  <a:pt x="114173" y="65108"/>
                  <a:pt x="112903" y="60198"/>
                </a:cubicBezTo>
                <a:cubicBezTo>
                  <a:pt x="111633" y="55287"/>
                  <a:pt x="109855" y="51054"/>
                  <a:pt x="107569" y="47498"/>
                </a:cubicBezTo>
                <a:cubicBezTo>
                  <a:pt x="105283" y="43942"/>
                  <a:pt x="102489" y="41148"/>
                  <a:pt x="99187" y="39116"/>
                </a:cubicBezTo>
                <a:cubicBezTo>
                  <a:pt x="95885" y="37085"/>
                  <a:pt x="92117" y="36068"/>
                  <a:pt x="87884" y="36068"/>
                </a:cubicBezTo>
                <a:cubicBezTo>
                  <a:pt x="83481" y="36068"/>
                  <a:pt x="79587" y="37085"/>
                  <a:pt x="76200" y="39116"/>
                </a:cubicBezTo>
                <a:cubicBezTo>
                  <a:pt x="72813" y="41148"/>
                  <a:pt x="69977" y="43942"/>
                  <a:pt x="67691" y="47498"/>
                </a:cubicBezTo>
                <a:cubicBezTo>
                  <a:pt x="65405" y="51054"/>
                  <a:pt x="63627" y="55287"/>
                  <a:pt x="62357" y="60198"/>
                </a:cubicBezTo>
                <a:cubicBezTo>
                  <a:pt x="61087" y="65108"/>
                  <a:pt x="60452" y="70442"/>
                  <a:pt x="60452" y="762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" name="Freeform 33"/>
          <p:cNvSpPr/>
          <p:nvPr/>
        </p:nvSpPr>
        <p:spPr>
          <a:xfrm>
            <a:off x="1426144" y="7751390"/>
            <a:ext cx="232664" cy="219964"/>
          </a:xfrm>
          <a:custGeom>
            <a:avLst/>
            <a:gdLst>
              <a:gd name="connsiteX0" fmla="*/ 137668 w 232664"/>
              <a:gd name="connsiteY0" fmla="*/ 213868 h 219964"/>
              <a:gd name="connsiteX1" fmla="*/ 137668 w 232664"/>
              <a:gd name="connsiteY1" fmla="*/ 102870 h 219964"/>
              <a:gd name="connsiteX2" fmla="*/ 120904 w 232664"/>
              <a:gd name="connsiteY2" fmla="*/ 102870 h 219964"/>
              <a:gd name="connsiteX3" fmla="*/ 103378 w 232664"/>
              <a:gd name="connsiteY3" fmla="*/ 158877 h 219964"/>
              <a:gd name="connsiteX4" fmla="*/ 60706 w 232664"/>
              <a:gd name="connsiteY4" fmla="*/ 177800 h 219964"/>
              <a:gd name="connsiteX5" fmla="*/ 16256 w 232664"/>
              <a:gd name="connsiteY5" fmla="*/ 157353 h 219964"/>
              <a:gd name="connsiteX6" fmla="*/ 0 w 232664"/>
              <a:gd name="connsiteY6" fmla="*/ 96774 h 219964"/>
              <a:gd name="connsiteX7" fmla="*/ 16256 w 232664"/>
              <a:gd name="connsiteY7" fmla="*/ 35941 h 219964"/>
              <a:gd name="connsiteX8" fmla="*/ 60706 w 232664"/>
              <a:gd name="connsiteY8" fmla="*/ 15240 h 219964"/>
              <a:gd name="connsiteX9" fmla="*/ 100330 w 232664"/>
              <a:gd name="connsiteY9" fmla="*/ 30861 h 219964"/>
              <a:gd name="connsiteX10" fmla="*/ 119888 w 232664"/>
              <a:gd name="connsiteY10" fmla="*/ 76962 h 219964"/>
              <a:gd name="connsiteX11" fmla="*/ 137668 w 232664"/>
              <a:gd name="connsiteY11" fmla="*/ 76962 h 219964"/>
              <a:gd name="connsiteX12" fmla="*/ 137668 w 232664"/>
              <a:gd name="connsiteY12" fmla="*/ 31750 h 219964"/>
              <a:gd name="connsiteX13" fmla="*/ 136144 w 232664"/>
              <a:gd name="connsiteY13" fmla="*/ 25019 h 219964"/>
              <a:gd name="connsiteX14" fmla="*/ 130810 w 232664"/>
              <a:gd name="connsiteY14" fmla="*/ 20320 h 219964"/>
              <a:gd name="connsiteX15" fmla="*/ 177546 w 232664"/>
              <a:gd name="connsiteY15" fmla="*/ 7620 h 219964"/>
              <a:gd name="connsiteX16" fmla="*/ 177546 w 232664"/>
              <a:gd name="connsiteY16" fmla="*/ 190754 h 219964"/>
              <a:gd name="connsiteX17" fmla="*/ 171704 w 232664"/>
              <a:gd name="connsiteY17" fmla="*/ 208407 h 219964"/>
              <a:gd name="connsiteX18" fmla="*/ 153162 w 232664"/>
              <a:gd name="connsiteY18" fmla="*/ 213868 h 219964"/>
              <a:gd name="connsiteX20" fmla="*/ 192786 w 232664"/>
              <a:gd name="connsiteY20" fmla="*/ 219964 h 219964"/>
              <a:gd name="connsiteX21" fmla="*/ 192786 w 232664"/>
              <a:gd name="connsiteY21" fmla="*/ 24130 h 219964"/>
              <a:gd name="connsiteX22" fmla="*/ 191262 w 232664"/>
              <a:gd name="connsiteY22" fmla="*/ 17399 h 219964"/>
              <a:gd name="connsiteX23" fmla="*/ 185928 w 232664"/>
              <a:gd name="connsiteY23" fmla="*/ 12700 h 219964"/>
              <a:gd name="connsiteX24" fmla="*/ 232664 w 232664"/>
              <a:gd name="connsiteY24" fmla="*/ 0 h 219964"/>
              <a:gd name="connsiteX25" fmla="*/ 232664 w 232664"/>
              <a:gd name="connsiteY25" fmla="*/ 196850 h 219964"/>
              <a:gd name="connsiteX26" fmla="*/ 226822 w 232664"/>
              <a:gd name="connsiteY26" fmla="*/ 214503 h 219964"/>
              <a:gd name="connsiteX27" fmla="*/ 208280 w 232664"/>
              <a:gd name="connsiteY27" fmla="*/ 219964 h 219964"/>
              <a:gd name="connsiteX29" fmla="*/ 40894 w 232664"/>
              <a:gd name="connsiteY29" fmla="*/ 96774 h 219964"/>
              <a:gd name="connsiteX30" fmla="*/ 41910 w 232664"/>
              <a:gd name="connsiteY30" fmla="*/ 120396 h 219964"/>
              <a:gd name="connsiteX31" fmla="*/ 45212 w 232664"/>
              <a:gd name="connsiteY31" fmla="*/ 138557 h 219964"/>
              <a:gd name="connsiteX32" fmla="*/ 51308 w 232664"/>
              <a:gd name="connsiteY32" fmla="*/ 150241 h 219964"/>
              <a:gd name="connsiteX33" fmla="*/ 60706 w 232664"/>
              <a:gd name="connsiteY33" fmla="*/ 154432 h 219964"/>
              <a:gd name="connsiteX34" fmla="*/ 69723 w 232664"/>
              <a:gd name="connsiteY34" fmla="*/ 150241 h 219964"/>
              <a:gd name="connsiteX35" fmla="*/ 75692 w 232664"/>
              <a:gd name="connsiteY35" fmla="*/ 138557 h 219964"/>
              <a:gd name="connsiteX36" fmla="*/ 78994 w 232664"/>
              <a:gd name="connsiteY36" fmla="*/ 120396 h 219964"/>
              <a:gd name="connsiteX37" fmla="*/ 80010 w 232664"/>
              <a:gd name="connsiteY37" fmla="*/ 96774 h 219964"/>
              <a:gd name="connsiteX38" fmla="*/ 78994 w 232664"/>
              <a:gd name="connsiteY38" fmla="*/ 73152 h 219964"/>
              <a:gd name="connsiteX39" fmla="*/ 75692 w 232664"/>
              <a:gd name="connsiteY39" fmla="*/ 54737 h 219964"/>
              <a:gd name="connsiteX40" fmla="*/ 69723 w 232664"/>
              <a:gd name="connsiteY40" fmla="*/ 42799 h 219964"/>
              <a:gd name="connsiteX41" fmla="*/ 60706 w 232664"/>
              <a:gd name="connsiteY41" fmla="*/ 38608 h 219964"/>
              <a:gd name="connsiteX42" fmla="*/ 51308 w 232664"/>
              <a:gd name="connsiteY42" fmla="*/ 42799 h 219964"/>
              <a:gd name="connsiteX43" fmla="*/ 45212 w 232664"/>
              <a:gd name="connsiteY43" fmla="*/ 54737 h 219964"/>
              <a:gd name="connsiteX44" fmla="*/ 41910 w 232664"/>
              <a:gd name="connsiteY44" fmla="*/ 73152 h 219964"/>
              <a:gd name="connsiteX45" fmla="*/ 40894 w 232664"/>
              <a:gd name="connsiteY45" fmla="*/ 96774 h 219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32664" h="219964">
                <a:moveTo>
                  <a:pt x="137668" y="213868"/>
                </a:moveTo>
                <a:lnTo>
                  <a:pt x="137668" y="102870"/>
                </a:lnTo>
                <a:lnTo>
                  <a:pt x="120904" y="102870"/>
                </a:lnTo>
                <a:cubicBezTo>
                  <a:pt x="120057" y="127592"/>
                  <a:pt x="114215" y="146262"/>
                  <a:pt x="103378" y="158877"/>
                </a:cubicBezTo>
                <a:cubicBezTo>
                  <a:pt x="92541" y="171492"/>
                  <a:pt x="78317" y="177800"/>
                  <a:pt x="60706" y="177800"/>
                </a:cubicBezTo>
                <a:cubicBezTo>
                  <a:pt x="41910" y="177800"/>
                  <a:pt x="27093" y="170984"/>
                  <a:pt x="16256" y="157353"/>
                </a:cubicBezTo>
                <a:cubicBezTo>
                  <a:pt x="5419" y="143721"/>
                  <a:pt x="0" y="123529"/>
                  <a:pt x="0" y="96774"/>
                </a:cubicBezTo>
                <a:cubicBezTo>
                  <a:pt x="0" y="70019"/>
                  <a:pt x="5419" y="49741"/>
                  <a:pt x="16256" y="35941"/>
                </a:cubicBezTo>
                <a:cubicBezTo>
                  <a:pt x="27093" y="22141"/>
                  <a:pt x="41910" y="15240"/>
                  <a:pt x="60706" y="15240"/>
                </a:cubicBezTo>
                <a:cubicBezTo>
                  <a:pt x="76793" y="15240"/>
                  <a:pt x="90001" y="20447"/>
                  <a:pt x="100330" y="30861"/>
                </a:cubicBezTo>
                <a:cubicBezTo>
                  <a:pt x="110659" y="41275"/>
                  <a:pt x="117179" y="56642"/>
                  <a:pt x="119888" y="76962"/>
                </a:cubicBezTo>
                <a:lnTo>
                  <a:pt x="137668" y="76962"/>
                </a:lnTo>
                <a:lnTo>
                  <a:pt x="137668" y="31750"/>
                </a:lnTo>
                <a:cubicBezTo>
                  <a:pt x="137668" y="29380"/>
                  <a:pt x="137160" y="27136"/>
                  <a:pt x="136144" y="25019"/>
                </a:cubicBezTo>
                <a:cubicBezTo>
                  <a:pt x="135128" y="22902"/>
                  <a:pt x="133350" y="21336"/>
                  <a:pt x="130810" y="20320"/>
                </a:cubicBezTo>
                <a:lnTo>
                  <a:pt x="177546" y="7620"/>
                </a:lnTo>
                <a:lnTo>
                  <a:pt x="177546" y="190754"/>
                </a:lnTo>
                <a:cubicBezTo>
                  <a:pt x="177546" y="198882"/>
                  <a:pt x="175599" y="204767"/>
                  <a:pt x="171704" y="208407"/>
                </a:cubicBezTo>
                <a:cubicBezTo>
                  <a:pt x="167809" y="212048"/>
                  <a:pt x="161629" y="213868"/>
                  <a:pt x="153162" y="213868"/>
                </a:cubicBezTo>
                <a:moveTo>
                  <a:pt x="192786" y="219964"/>
                </a:moveTo>
                <a:lnTo>
                  <a:pt x="192786" y="24130"/>
                </a:lnTo>
                <a:cubicBezTo>
                  <a:pt x="192786" y="21760"/>
                  <a:pt x="192278" y="19515"/>
                  <a:pt x="191262" y="17399"/>
                </a:cubicBezTo>
                <a:cubicBezTo>
                  <a:pt x="190246" y="15283"/>
                  <a:pt x="188468" y="13715"/>
                  <a:pt x="185928" y="12700"/>
                </a:cubicBezTo>
                <a:lnTo>
                  <a:pt x="232664" y="0"/>
                </a:lnTo>
                <a:lnTo>
                  <a:pt x="232664" y="196850"/>
                </a:lnTo>
                <a:cubicBezTo>
                  <a:pt x="232664" y="204978"/>
                  <a:pt x="230717" y="210862"/>
                  <a:pt x="226822" y="214503"/>
                </a:cubicBezTo>
                <a:cubicBezTo>
                  <a:pt x="222927" y="218143"/>
                  <a:pt x="216747" y="219964"/>
                  <a:pt x="208280" y="219964"/>
                </a:cubicBezTo>
                <a:moveTo>
                  <a:pt x="40894" y="96774"/>
                </a:moveTo>
                <a:cubicBezTo>
                  <a:pt x="40894" y="105411"/>
                  <a:pt x="41233" y="113285"/>
                  <a:pt x="41910" y="120396"/>
                </a:cubicBezTo>
                <a:cubicBezTo>
                  <a:pt x="42587" y="127508"/>
                  <a:pt x="43688" y="133562"/>
                  <a:pt x="45212" y="138557"/>
                </a:cubicBezTo>
                <a:cubicBezTo>
                  <a:pt x="46736" y="143552"/>
                  <a:pt x="48768" y="147447"/>
                  <a:pt x="51308" y="150241"/>
                </a:cubicBezTo>
                <a:cubicBezTo>
                  <a:pt x="53848" y="153036"/>
                  <a:pt x="56981" y="154432"/>
                  <a:pt x="60706" y="154432"/>
                </a:cubicBezTo>
                <a:cubicBezTo>
                  <a:pt x="64262" y="154432"/>
                  <a:pt x="67268" y="153036"/>
                  <a:pt x="69723" y="150241"/>
                </a:cubicBezTo>
                <a:cubicBezTo>
                  <a:pt x="72178" y="147447"/>
                  <a:pt x="74168" y="143552"/>
                  <a:pt x="75692" y="138557"/>
                </a:cubicBezTo>
                <a:cubicBezTo>
                  <a:pt x="77216" y="133562"/>
                  <a:pt x="78317" y="127508"/>
                  <a:pt x="78994" y="120396"/>
                </a:cubicBezTo>
                <a:cubicBezTo>
                  <a:pt x="79671" y="113285"/>
                  <a:pt x="80010" y="105411"/>
                  <a:pt x="80010" y="96774"/>
                </a:cubicBezTo>
                <a:cubicBezTo>
                  <a:pt x="80010" y="88138"/>
                  <a:pt x="79671" y="80264"/>
                  <a:pt x="78994" y="73152"/>
                </a:cubicBezTo>
                <a:cubicBezTo>
                  <a:pt x="78317" y="66040"/>
                  <a:pt x="77216" y="59902"/>
                  <a:pt x="75692" y="54737"/>
                </a:cubicBezTo>
                <a:cubicBezTo>
                  <a:pt x="74168" y="49572"/>
                  <a:pt x="72178" y="45593"/>
                  <a:pt x="69723" y="42799"/>
                </a:cubicBezTo>
                <a:cubicBezTo>
                  <a:pt x="67268" y="40005"/>
                  <a:pt x="64262" y="38608"/>
                  <a:pt x="60706" y="38608"/>
                </a:cubicBezTo>
                <a:cubicBezTo>
                  <a:pt x="56981" y="38608"/>
                  <a:pt x="53848" y="40005"/>
                  <a:pt x="51308" y="42799"/>
                </a:cubicBezTo>
                <a:cubicBezTo>
                  <a:pt x="48768" y="45593"/>
                  <a:pt x="46736" y="49572"/>
                  <a:pt x="45212" y="54737"/>
                </a:cubicBezTo>
                <a:cubicBezTo>
                  <a:pt x="43688" y="59902"/>
                  <a:pt x="42587" y="66040"/>
                  <a:pt x="41910" y="73152"/>
                </a:cubicBezTo>
                <a:cubicBezTo>
                  <a:pt x="41233" y="80264"/>
                  <a:pt x="40894" y="88138"/>
                  <a:pt x="40894" y="967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" name="Freeform 34"/>
          <p:cNvSpPr/>
          <p:nvPr/>
        </p:nvSpPr>
        <p:spPr>
          <a:xfrm>
            <a:off x="1674556" y="7760788"/>
            <a:ext cx="240792" cy="194056"/>
          </a:xfrm>
          <a:custGeom>
            <a:avLst/>
            <a:gdLst>
              <a:gd name="connsiteX0" fmla="*/ 118872 w 240792"/>
              <a:gd name="connsiteY0" fmla="*/ 103124 h 194056"/>
              <a:gd name="connsiteX1" fmla="*/ 145542 w 240792"/>
              <a:gd name="connsiteY1" fmla="*/ 102743 h 194056"/>
              <a:gd name="connsiteX2" fmla="*/ 171323 w 240792"/>
              <a:gd name="connsiteY2" fmla="*/ 101600 h 194056"/>
              <a:gd name="connsiteX3" fmla="*/ 194691 w 240792"/>
              <a:gd name="connsiteY3" fmla="*/ 99568 h 194056"/>
              <a:gd name="connsiteX4" fmla="*/ 214122 w 240792"/>
              <a:gd name="connsiteY4" fmla="*/ 96774 h 194056"/>
              <a:gd name="connsiteX5" fmla="*/ 217424 w 240792"/>
              <a:gd name="connsiteY5" fmla="*/ 113284 h 194056"/>
              <a:gd name="connsiteX6" fmla="*/ 204343 w 240792"/>
              <a:gd name="connsiteY6" fmla="*/ 118237 h 194056"/>
              <a:gd name="connsiteX7" fmla="*/ 187452 w 240792"/>
              <a:gd name="connsiteY7" fmla="*/ 122301 h 194056"/>
              <a:gd name="connsiteX8" fmla="*/ 168148 w 240792"/>
              <a:gd name="connsiteY8" fmla="*/ 125603 h 194056"/>
              <a:gd name="connsiteX9" fmla="*/ 147574 w 240792"/>
              <a:gd name="connsiteY9" fmla="*/ 128016 h 194056"/>
              <a:gd name="connsiteX10" fmla="*/ 147574 w 240792"/>
              <a:gd name="connsiteY10" fmla="*/ 163322 h 194056"/>
              <a:gd name="connsiteX11" fmla="*/ 240792 w 240792"/>
              <a:gd name="connsiteY11" fmla="*/ 163322 h 194056"/>
              <a:gd name="connsiteX12" fmla="*/ 240792 w 240792"/>
              <a:gd name="connsiteY12" fmla="*/ 186944 h 194056"/>
              <a:gd name="connsiteX13" fmla="*/ 30480 w 240792"/>
              <a:gd name="connsiteY13" fmla="*/ 186944 h 194056"/>
              <a:gd name="connsiteX14" fmla="*/ 21844 w 240792"/>
              <a:gd name="connsiteY14" fmla="*/ 194056 h 194056"/>
              <a:gd name="connsiteX15" fmla="*/ 0 w 240792"/>
              <a:gd name="connsiteY15" fmla="*/ 163322 h 194056"/>
              <a:gd name="connsiteX16" fmla="*/ 102616 w 240792"/>
              <a:gd name="connsiteY16" fmla="*/ 163322 h 194056"/>
              <a:gd name="connsiteX17" fmla="*/ 102616 w 240792"/>
              <a:gd name="connsiteY17" fmla="*/ 129794 h 194056"/>
              <a:gd name="connsiteX18" fmla="*/ 39878 w 240792"/>
              <a:gd name="connsiteY18" fmla="*/ 129794 h 194056"/>
              <a:gd name="connsiteX19" fmla="*/ 39878 w 240792"/>
              <a:gd name="connsiteY19" fmla="*/ 27940 h 194056"/>
              <a:gd name="connsiteX20" fmla="*/ 37338 w 240792"/>
              <a:gd name="connsiteY20" fmla="*/ 19431 h 194056"/>
              <a:gd name="connsiteX21" fmla="*/ 29718 w 240792"/>
              <a:gd name="connsiteY21" fmla="*/ 15240 h 194056"/>
              <a:gd name="connsiteX22" fmla="*/ 86106 w 240792"/>
              <a:gd name="connsiteY22" fmla="*/ 0 h 194056"/>
              <a:gd name="connsiteX23" fmla="*/ 86106 w 240792"/>
              <a:gd name="connsiteY23" fmla="*/ 8128 h 194056"/>
              <a:gd name="connsiteX24" fmla="*/ 205486 w 240792"/>
              <a:gd name="connsiteY24" fmla="*/ 8128 h 194056"/>
              <a:gd name="connsiteX25" fmla="*/ 205486 w 240792"/>
              <a:gd name="connsiteY25" fmla="*/ 32766 h 194056"/>
              <a:gd name="connsiteX26" fmla="*/ 86106 w 240792"/>
              <a:gd name="connsiteY26" fmla="*/ 32766 h 194056"/>
              <a:gd name="connsiteX27" fmla="*/ 86106 w 240792"/>
              <a:gd name="connsiteY27" fmla="*/ 103124 h 1940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40792" h="194056">
                <a:moveTo>
                  <a:pt x="118872" y="103124"/>
                </a:moveTo>
                <a:cubicBezTo>
                  <a:pt x="127677" y="103124"/>
                  <a:pt x="136567" y="102998"/>
                  <a:pt x="145542" y="102743"/>
                </a:cubicBezTo>
                <a:cubicBezTo>
                  <a:pt x="154517" y="102489"/>
                  <a:pt x="163110" y="102108"/>
                  <a:pt x="171323" y="101600"/>
                </a:cubicBezTo>
                <a:cubicBezTo>
                  <a:pt x="179536" y="101092"/>
                  <a:pt x="187325" y="100415"/>
                  <a:pt x="194691" y="99568"/>
                </a:cubicBezTo>
                <a:cubicBezTo>
                  <a:pt x="202057" y="98721"/>
                  <a:pt x="208534" y="97790"/>
                  <a:pt x="214122" y="96774"/>
                </a:cubicBezTo>
                <a:lnTo>
                  <a:pt x="217424" y="113284"/>
                </a:lnTo>
                <a:cubicBezTo>
                  <a:pt x="213868" y="115146"/>
                  <a:pt x="209508" y="116798"/>
                  <a:pt x="204343" y="118237"/>
                </a:cubicBezTo>
                <a:cubicBezTo>
                  <a:pt x="199179" y="119676"/>
                  <a:pt x="193548" y="121031"/>
                  <a:pt x="187452" y="122301"/>
                </a:cubicBezTo>
                <a:cubicBezTo>
                  <a:pt x="181356" y="123571"/>
                  <a:pt x="174921" y="124671"/>
                  <a:pt x="168148" y="125603"/>
                </a:cubicBezTo>
                <a:cubicBezTo>
                  <a:pt x="161375" y="126534"/>
                  <a:pt x="154517" y="127339"/>
                  <a:pt x="147574" y="128016"/>
                </a:cubicBezTo>
                <a:lnTo>
                  <a:pt x="147574" y="163322"/>
                </a:lnTo>
                <a:lnTo>
                  <a:pt x="240792" y="163322"/>
                </a:lnTo>
                <a:lnTo>
                  <a:pt x="240792" y="186944"/>
                </a:lnTo>
                <a:lnTo>
                  <a:pt x="30480" y="186944"/>
                </a:lnTo>
                <a:cubicBezTo>
                  <a:pt x="25569" y="186944"/>
                  <a:pt x="22691" y="189315"/>
                  <a:pt x="21844" y="194056"/>
                </a:cubicBezTo>
                <a:lnTo>
                  <a:pt x="0" y="163322"/>
                </a:lnTo>
                <a:lnTo>
                  <a:pt x="102616" y="163322"/>
                </a:lnTo>
                <a:lnTo>
                  <a:pt x="102616" y="129794"/>
                </a:lnTo>
                <a:lnTo>
                  <a:pt x="39878" y="129794"/>
                </a:lnTo>
                <a:lnTo>
                  <a:pt x="39878" y="27940"/>
                </a:lnTo>
                <a:cubicBezTo>
                  <a:pt x="39878" y="24554"/>
                  <a:pt x="39031" y="21717"/>
                  <a:pt x="37338" y="19431"/>
                </a:cubicBezTo>
                <a:cubicBezTo>
                  <a:pt x="35645" y="17145"/>
                  <a:pt x="33105" y="15748"/>
                  <a:pt x="29718" y="15240"/>
                </a:cubicBezTo>
                <a:lnTo>
                  <a:pt x="86106" y="0"/>
                </a:lnTo>
                <a:lnTo>
                  <a:pt x="86106" y="8128"/>
                </a:lnTo>
                <a:lnTo>
                  <a:pt x="205486" y="8128"/>
                </a:lnTo>
                <a:lnTo>
                  <a:pt x="205486" y="32766"/>
                </a:lnTo>
                <a:lnTo>
                  <a:pt x="86106" y="32766"/>
                </a:lnTo>
                <a:lnTo>
                  <a:pt x="86106" y="10312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" name="Freeform 35"/>
          <p:cNvSpPr/>
          <p:nvPr/>
        </p:nvSpPr>
        <p:spPr>
          <a:xfrm>
            <a:off x="2005749" y="7751390"/>
            <a:ext cx="241808" cy="219456"/>
          </a:xfrm>
          <a:custGeom>
            <a:avLst/>
            <a:gdLst>
              <a:gd name="connsiteX0" fmla="*/ 162560 w 241808"/>
              <a:gd name="connsiteY0" fmla="*/ 219456 h 219456"/>
              <a:gd name="connsiteX1" fmla="*/ 162560 w 241808"/>
              <a:gd name="connsiteY1" fmla="*/ 150368 h 219456"/>
              <a:gd name="connsiteX2" fmla="*/ 116713 w 241808"/>
              <a:gd name="connsiteY2" fmla="*/ 166243 h 219456"/>
              <a:gd name="connsiteX3" fmla="*/ 54610 w 241808"/>
              <a:gd name="connsiteY3" fmla="*/ 171704 h 219456"/>
              <a:gd name="connsiteX4" fmla="*/ 10160 w 241808"/>
              <a:gd name="connsiteY4" fmla="*/ 171704 h 219456"/>
              <a:gd name="connsiteX5" fmla="*/ 10160 w 241808"/>
              <a:gd name="connsiteY5" fmla="*/ 42418 h 219456"/>
              <a:gd name="connsiteX6" fmla="*/ 7620 w 241808"/>
              <a:gd name="connsiteY6" fmla="*/ 33909 h 219456"/>
              <a:gd name="connsiteX7" fmla="*/ 0 w 241808"/>
              <a:gd name="connsiteY7" fmla="*/ 29718 h 219456"/>
              <a:gd name="connsiteX8" fmla="*/ 53848 w 241808"/>
              <a:gd name="connsiteY8" fmla="*/ 14478 h 219456"/>
              <a:gd name="connsiteX9" fmla="*/ 53848 w 241808"/>
              <a:gd name="connsiteY9" fmla="*/ 22606 h 219456"/>
              <a:gd name="connsiteX10" fmla="*/ 131318 w 241808"/>
              <a:gd name="connsiteY10" fmla="*/ 22606 h 219456"/>
              <a:gd name="connsiteX11" fmla="*/ 131318 w 241808"/>
              <a:gd name="connsiteY11" fmla="*/ 47244 h 219456"/>
              <a:gd name="connsiteX12" fmla="*/ 53848 w 241808"/>
              <a:gd name="connsiteY12" fmla="*/ 47244 h 219456"/>
              <a:gd name="connsiteX13" fmla="*/ 53848 w 241808"/>
              <a:gd name="connsiteY13" fmla="*/ 144526 h 219456"/>
              <a:gd name="connsiteX14" fmla="*/ 64770 w 241808"/>
              <a:gd name="connsiteY14" fmla="*/ 144526 h 219456"/>
              <a:gd name="connsiteX15" fmla="*/ 95377 w 241808"/>
              <a:gd name="connsiteY15" fmla="*/ 143764 h 219456"/>
              <a:gd name="connsiteX16" fmla="*/ 121031 w 241808"/>
              <a:gd name="connsiteY16" fmla="*/ 141478 h 219456"/>
              <a:gd name="connsiteX17" fmla="*/ 143002 w 241808"/>
              <a:gd name="connsiteY17" fmla="*/ 137795 h 219456"/>
              <a:gd name="connsiteX18" fmla="*/ 162560 w 241808"/>
              <a:gd name="connsiteY18" fmla="*/ 132588 h 219456"/>
              <a:gd name="connsiteX19" fmla="*/ 162560 w 241808"/>
              <a:gd name="connsiteY19" fmla="*/ 26670 h 219456"/>
              <a:gd name="connsiteX20" fmla="*/ 161036 w 241808"/>
              <a:gd name="connsiteY20" fmla="*/ 19939 h 219456"/>
              <a:gd name="connsiteX21" fmla="*/ 155702 w 241808"/>
              <a:gd name="connsiteY21" fmla="*/ 15240 h 219456"/>
              <a:gd name="connsiteX22" fmla="*/ 207518 w 241808"/>
              <a:gd name="connsiteY22" fmla="*/ 0 h 219456"/>
              <a:gd name="connsiteX23" fmla="*/ 207518 w 241808"/>
              <a:gd name="connsiteY23" fmla="*/ 77978 h 219456"/>
              <a:gd name="connsiteX24" fmla="*/ 241808 w 241808"/>
              <a:gd name="connsiteY24" fmla="*/ 77978 h 219456"/>
              <a:gd name="connsiteX25" fmla="*/ 241808 w 241808"/>
              <a:gd name="connsiteY25" fmla="*/ 103886 h 219456"/>
              <a:gd name="connsiteX26" fmla="*/ 207518 w 241808"/>
              <a:gd name="connsiteY26" fmla="*/ 103886 h 219456"/>
              <a:gd name="connsiteX27" fmla="*/ 207518 w 241808"/>
              <a:gd name="connsiteY27" fmla="*/ 196342 h 219456"/>
              <a:gd name="connsiteX28" fmla="*/ 201676 w 241808"/>
              <a:gd name="connsiteY28" fmla="*/ 213995 h 219456"/>
              <a:gd name="connsiteX29" fmla="*/ 183134 w 241808"/>
              <a:gd name="connsiteY29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41808" h="219456">
                <a:moveTo>
                  <a:pt x="162560" y="219456"/>
                </a:moveTo>
                <a:lnTo>
                  <a:pt x="162560" y="150368"/>
                </a:lnTo>
                <a:cubicBezTo>
                  <a:pt x="150368" y="157311"/>
                  <a:pt x="135086" y="162602"/>
                  <a:pt x="116713" y="166243"/>
                </a:cubicBezTo>
                <a:cubicBezTo>
                  <a:pt x="98340" y="169883"/>
                  <a:pt x="77639" y="171704"/>
                  <a:pt x="54610" y="171704"/>
                </a:cubicBezTo>
                <a:lnTo>
                  <a:pt x="10160" y="171704"/>
                </a:lnTo>
                <a:lnTo>
                  <a:pt x="10160" y="42418"/>
                </a:lnTo>
                <a:cubicBezTo>
                  <a:pt x="10160" y="39031"/>
                  <a:pt x="9313" y="36195"/>
                  <a:pt x="7620" y="33909"/>
                </a:cubicBezTo>
                <a:cubicBezTo>
                  <a:pt x="5927" y="31623"/>
                  <a:pt x="3387" y="30226"/>
                  <a:pt x="0" y="29718"/>
                </a:cubicBezTo>
                <a:lnTo>
                  <a:pt x="53848" y="14478"/>
                </a:lnTo>
                <a:lnTo>
                  <a:pt x="53848" y="22606"/>
                </a:lnTo>
                <a:lnTo>
                  <a:pt x="131318" y="22606"/>
                </a:lnTo>
                <a:lnTo>
                  <a:pt x="131318" y="47244"/>
                </a:lnTo>
                <a:lnTo>
                  <a:pt x="53848" y="47244"/>
                </a:lnTo>
                <a:lnTo>
                  <a:pt x="53848" y="144526"/>
                </a:lnTo>
                <a:lnTo>
                  <a:pt x="64770" y="144526"/>
                </a:lnTo>
                <a:cubicBezTo>
                  <a:pt x="75946" y="144526"/>
                  <a:pt x="86148" y="144272"/>
                  <a:pt x="95377" y="143764"/>
                </a:cubicBezTo>
                <a:cubicBezTo>
                  <a:pt x="104606" y="143256"/>
                  <a:pt x="113157" y="142494"/>
                  <a:pt x="121031" y="141478"/>
                </a:cubicBezTo>
                <a:cubicBezTo>
                  <a:pt x="128905" y="140462"/>
                  <a:pt x="136229" y="139234"/>
                  <a:pt x="143002" y="137795"/>
                </a:cubicBezTo>
                <a:cubicBezTo>
                  <a:pt x="149775" y="136355"/>
                  <a:pt x="156295" y="134620"/>
                  <a:pt x="162560" y="132588"/>
                </a:cubicBezTo>
                <a:lnTo>
                  <a:pt x="162560" y="26670"/>
                </a:lnTo>
                <a:cubicBezTo>
                  <a:pt x="162560" y="24299"/>
                  <a:pt x="162052" y="22055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77978"/>
                </a:lnTo>
                <a:lnTo>
                  <a:pt x="241808" y="77978"/>
                </a:lnTo>
                <a:lnTo>
                  <a:pt x="241808" y="103886"/>
                </a:lnTo>
                <a:lnTo>
                  <a:pt x="207518" y="103886"/>
                </a:lnTo>
                <a:lnTo>
                  <a:pt x="207518" y="196342"/>
                </a:lnTo>
                <a:cubicBezTo>
                  <a:pt x="207518" y="204470"/>
                  <a:pt x="205571" y="210355"/>
                  <a:pt x="201676" y="213995"/>
                </a:cubicBezTo>
                <a:cubicBezTo>
                  <a:pt x="197781" y="217636"/>
                  <a:pt x="191601" y="219456"/>
                  <a:pt x="183134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" name="Freeform 36"/>
          <p:cNvSpPr/>
          <p:nvPr/>
        </p:nvSpPr>
        <p:spPr>
          <a:xfrm>
            <a:off x="2263813" y="7751390"/>
            <a:ext cx="237744" cy="222758"/>
          </a:xfrm>
          <a:custGeom>
            <a:avLst/>
            <a:gdLst>
              <a:gd name="connsiteX0" fmla="*/ 207772 w 237744"/>
              <a:gd name="connsiteY0" fmla="*/ 178816 h 222758"/>
              <a:gd name="connsiteX1" fmla="*/ 201676 w 237744"/>
              <a:gd name="connsiteY1" fmla="*/ 196088 h 222758"/>
              <a:gd name="connsiteX2" fmla="*/ 183896 w 237744"/>
              <a:gd name="connsiteY2" fmla="*/ 210058 h 222758"/>
              <a:gd name="connsiteX3" fmla="*/ 154813 w 237744"/>
              <a:gd name="connsiteY3" fmla="*/ 219329 h 222758"/>
              <a:gd name="connsiteX4" fmla="*/ 115062 w 237744"/>
              <a:gd name="connsiteY4" fmla="*/ 222758 h 222758"/>
              <a:gd name="connsiteX5" fmla="*/ 75184 w 237744"/>
              <a:gd name="connsiteY5" fmla="*/ 219329 h 222758"/>
              <a:gd name="connsiteX6" fmla="*/ 46101 w 237744"/>
              <a:gd name="connsiteY6" fmla="*/ 210058 h 222758"/>
              <a:gd name="connsiteX7" fmla="*/ 28194 w 237744"/>
              <a:gd name="connsiteY7" fmla="*/ 196088 h 222758"/>
              <a:gd name="connsiteX8" fmla="*/ 22098 w 237744"/>
              <a:gd name="connsiteY8" fmla="*/ 178816 h 222758"/>
              <a:gd name="connsiteX9" fmla="*/ 28194 w 237744"/>
              <a:gd name="connsiteY9" fmla="*/ 161417 h 222758"/>
              <a:gd name="connsiteX10" fmla="*/ 46101 w 237744"/>
              <a:gd name="connsiteY10" fmla="*/ 147574 h 222758"/>
              <a:gd name="connsiteX11" fmla="*/ 75184 w 237744"/>
              <a:gd name="connsiteY11" fmla="*/ 138303 h 222758"/>
              <a:gd name="connsiteX12" fmla="*/ 115062 w 237744"/>
              <a:gd name="connsiteY12" fmla="*/ 134874 h 222758"/>
              <a:gd name="connsiteX13" fmla="*/ 154813 w 237744"/>
              <a:gd name="connsiteY13" fmla="*/ 138303 h 222758"/>
              <a:gd name="connsiteX14" fmla="*/ 183896 w 237744"/>
              <a:gd name="connsiteY14" fmla="*/ 147574 h 222758"/>
              <a:gd name="connsiteX15" fmla="*/ 201676 w 237744"/>
              <a:gd name="connsiteY15" fmla="*/ 161417 h 222758"/>
              <a:gd name="connsiteX16" fmla="*/ 207772 w 237744"/>
              <a:gd name="connsiteY16" fmla="*/ 178816 h 222758"/>
              <a:gd name="connsiteX18" fmla="*/ 0 w 237744"/>
              <a:gd name="connsiteY18" fmla="*/ 65278 h 222758"/>
              <a:gd name="connsiteX19" fmla="*/ 5334 w 237744"/>
              <a:gd name="connsiteY19" fmla="*/ 41402 h 222758"/>
              <a:gd name="connsiteX20" fmla="*/ 19939 w 237744"/>
              <a:gd name="connsiteY20" fmla="*/ 23240 h 222758"/>
              <a:gd name="connsiteX21" fmla="*/ 41910 w 237744"/>
              <a:gd name="connsiteY21" fmla="*/ 11811 h 222758"/>
              <a:gd name="connsiteX22" fmla="*/ 69088 w 237744"/>
              <a:gd name="connsiteY22" fmla="*/ 7874 h 222758"/>
              <a:gd name="connsiteX23" fmla="*/ 96012 w 237744"/>
              <a:gd name="connsiteY23" fmla="*/ 11811 h 222758"/>
              <a:gd name="connsiteX24" fmla="*/ 117729 w 237744"/>
              <a:gd name="connsiteY24" fmla="*/ 23240 h 222758"/>
              <a:gd name="connsiteX25" fmla="*/ 132334 w 237744"/>
              <a:gd name="connsiteY25" fmla="*/ 41402 h 222758"/>
              <a:gd name="connsiteX26" fmla="*/ 137668 w 237744"/>
              <a:gd name="connsiteY26" fmla="*/ 65278 h 222758"/>
              <a:gd name="connsiteX27" fmla="*/ 132334 w 237744"/>
              <a:gd name="connsiteY27" fmla="*/ 89915 h 222758"/>
              <a:gd name="connsiteX28" fmla="*/ 117729 w 237744"/>
              <a:gd name="connsiteY28" fmla="*/ 107950 h 222758"/>
              <a:gd name="connsiteX29" fmla="*/ 96012 w 237744"/>
              <a:gd name="connsiteY29" fmla="*/ 119126 h 222758"/>
              <a:gd name="connsiteX30" fmla="*/ 69088 w 237744"/>
              <a:gd name="connsiteY30" fmla="*/ 122936 h 222758"/>
              <a:gd name="connsiteX31" fmla="*/ 41910 w 237744"/>
              <a:gd name="connsiteY31" fmla="*/ 119126 h 222758"/>
              <a:gd name="connsiteX32" fmla="*/ 19939 w 237744"/>
              <a:gd name="connsiteY32" fmla="*/ 107950 h 222758"/>
              <a:gd name="connsiteX33" fmla="*/ 5334 w 237744"/>
              <a:gd name="connsiteY33" fmla="*/ 89915 h 222758"/>
              <a:gd name="connsiteX34" fmla="*/ 0 w 237744"/>
              <a:gd name="connsiteY34" fmla="*/ 65278 h 222758"/>
              <a:gd name="connsiteX36" fmla="*/ 158496 w 237744"/>
              <a:gd name="connsiteY36" fmla="*/ 128778 h 222758"/>
              <a:gd name="connsiteX37" fmla="*/ 158496 w 237744"/>
              <a:gd name="connsiteY37" fmla="*/ 26670 h 222758"/>
              <a:gd name="connsiteX38" fmla="*/ 156972 w 237744"/>
              <a:gd name="connsiteY38" fmla="*/ 19939 h 222758"/>
              <a:gd name="connsiteX39" fmla="*/ 151638 w 237744"/>
              <a:gd name="connsiteY39" fmla="*/ 15240 h 222758"/>
              <a:gd name="connsiteX40" fmla="*/ 203454 w 237744"/>
              <a:gd name="connsiteY40" fmla="*/ 0 h 222758"/>
              <a:gd name="connsiteX41" fmla="*/ 203454 w 237744"/>
              <a:gd name="connsiteY41" fmla="*/ 28448 h 222758"/>
              <a:gd name="connsiteX42" fmla="*/ 237744 w 237744"/>
              <a:gd name="connsiteY42" fmla="*/ 28448 h 222758"/>
              <a:gd name="connsiteX43" fmla="*/ 237744 w 237744"/>
              <a:gd name="connsiteY43" fmla="*/ 51815 h 222758"/>
              <a:gd name="connsiteX44" fmla="*/ 203454 w 237744"/>
              <a:gd name="connsiteY44" fmla="*/ 51815 h 222758"/>
              <a:gd name="connsiteX45" fmla="*/ 203454 w 237744"/>
              <a:gd name="connsiteY45" fmla="*/ 72390 h 222758"/>
              <a:gd name="connsiteX46" fmla="*/ 237744 w 237744"/>
              <a:gd name="connsiteY46" fmla="*/ 72390 h 222758"/>
              <a:gd name="connsiteX47" fmla="*/ 237744 w 237744"/>
              <a:gd name="connsiteY47" fmla="*/ 95758 h 222758"/>
              <a:gd name="connsiteX48" fmla="*/ 203454 w 237744"/>
              <a:gd name="connsiteY48" fmla="*/ 95758 h 222758"/>
              <a:gd name="connsiteX49" fmla="*/ 203454 w 237744"/>
              <a:gd name="connsiteY49" fmla="*/ 105664 h 222758"/>
              <a:gd name="connsiteX50" fmla="*/ 197612 w 237744"/>
              <a:gd name="connsiteY50" fmla="*/ 123317 h 222758"/>
              <a:gd name="connsiteX51" fmla="*/ 179070 w 237744"/>
              <a:gd name="connsiteY51" fmla="*/ 128778 h 222758"/>
              <a:gd name="connsiteX53" fmla="*/ 159766 w 237744"/>
              <a:gd name="connsiteY53" fmla="*/ 178816 h 222758"/>
              <a:gd name="connsiteX54" fmla="*/ 147955 w 237744"/>
              <a:gd name="connsiteY54" fmla="*/ 162179 h 222758"/>
              <a:gd name="connsiteX55" fmla="*/ 115062 w 237744"/>
              <a:gd name="connsiteY55" fmla="*/ 155956 h 222758"/>
              <a:gd name="connsiteX56" fmla="*/ 81915 w 237744"/>
              <a:gd name="connsiteY56" fmla="*/ 162179 h 222758"/>
              <a:gd name="connsiteX57" fmla="*/ 70104 w 237744"/>
              <a:gd name="connsiteY57" fmla="*/ 178816 h 222758"/>
              <a:gd name="connsiteX58" fmla="*/ 81788 w 237744"/>
              <a:gd name="connsiteY58" fmla="*/ 195453 h 222758"/>
              <a:gd name="connsiteX59" fmla="*/ 115062 w 237744"/>
              <a:gd name="connsiteY59" fmla="*/ 201676 h 222758"/>
              <a:gd name="connsiteX60" fmla="*/ 147955 w 237744"/>
              <a:gd name="connsiteY60" fmla="*/ 195453 h 222758"/>
              <a:gd name="connsiteX61" fmla="*/ 159766 w 237744"/>
              <a:gd name="connsiteY61" fmla="*/ 178816 h 222758"/>
              <a:gd name="connsiteX63" fmla="*/ 42418 w 237744"/>
              <a:gd name="connsiteY63" fmla="*/ 65278 h 222758"/>
              <a:gd name="connsiteX64" fmla="*/ 44196 w 237744"/>
              <a:gd name="connsiteY64" fmla="*/ 78867 h 222758"/>
              <a:gd name="connsiteX65" fmla="*/ 49276 w 237744"/>
              <a:gd name="connsiteY65" fmla="*/ 90170 h 222758"/>
              <a:gd name="connsiteX66" fmla="*/ 57531 w 237744"/>
              <a:gd name="connsiteY66" fmla="*/ 97917 h 222758"/>
              <a:gd name="connsiteX67" fmla="*/ 69088 w 237744"/>
              <a:gd name="connsiteY67" fmla="*/ 100838 h 222758"/>
              <a:gd name="connsiteX68" fmla="*/ 80137 w 237744"/>
              <a:gd name="connsiteY68" fmla="*/ 98044 h 222758"/>
              <a:gd name="connsiteX69" fmla="*/ 88392 w 237744"/>
              <a:gd name="connsiteY69" fmla="*/ 90424 h 222758"/>
              <a:gd name="connsiteX70" fmla="*/ 93472 w 237744"/>
              <a:gd name="connsiteY70" fmla="*/ 79121 h 222758"/>
              <a:gd name="connsiteX71" fmla="*/ 95250 w 237744"/>
              <a:gd name="connsiteY71" fmla="*/ 65278 h 222758"/>
              <a:gd name="connsiteX72" fmla="*/ 93472 w 237744"/>
              <a:gd name="connsiteY72" fmla="*/ 51435 h 222758"/>
              <a:gd name="connsiteX73" fmla="*/ 88392 w 237744"/>
              <a:gd name="connsiteY73" fmla="*/ 40259 h 222758"/>
              <a:gd name="connsiteX74" fmla="*/ 80137 w 237744"/>
              <a:gd name="connsiteY74" fmla="*/ 32765 h 222758"/>
              <a:gd name="connsiteX75" fmla="*/ 69088 w 237744"/>
              <a:gd name="connsiteY75" fmla="*/ 29972 h 222758"/>
              <a:gd name="connsiteX76" fmla="*/ 57531 w 237744"/>
              <a:gd name="connsiteY76" fmla="*/ 32765 h 222758"/>
              <a:gd name="connsiteX77" fmla="*/ 49276 w 237744"/>
              <a:gd name="connsiteY77" fmla="*/ 40259 h 222758"/>
              <a:gd name="connsiteX78" fmla="*/ 44196 w 237744"/>
              <a:gd name="connsiteY78" fmla="*/ 51435 h 222758"/>
              <a:gd name="connsiteX79" fmla="*/ 42418 w 237744"/>
              <a:gd name="connsiteY79" fmla="*/ 65278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237744" h="222758">
                <a:moveTo>
                  <a:pt x="207772" y="178816"/>
                </a:moveTo>
                <a:cubicBezTo>
                  <a:pt x="207772" y="184912"/>
                  <a:pt x="205740" y="190670"/>
                  <a:pt x="201676" y="196088"/>
                </a:cubicBezTo>
                <a:cubicBezTo>
                  <a:pt x="197612" y="201507"/>
                  <a:pt x="191685" y="206163"/>
                  <a:pt x="183896" y="210058"/>
                </a:cubicBezTo>
                <a:cubicBezTo>
                  <a:pt x="176106" y="213953"/>
                  <a:pt x="166412" y="217043"/>
                  <a:pt x="154813" y="219329"/>
                </a:cubicBezTo>
                <a:cubicBezTo>
                  <a:pt x="143214" y="221614"/>
                  <a:pt x="129963" y="222758"/>
                  <a:pt x="115062" y="222758"/>
                </a:cubicBezTo>
                <a:cubicBezTo>
                  <a:pt x="99991" y="222758"/>
                  <a:pt x="86699" y="221614"/>
                  <a:pt x="75184" y="219329"/>
                </a:cubicBezTo>
                <a:cubicBezTo>
                  <a:pt x="63669" y="217043"/>
                  <a:pt x="53975" y="213953"/>
                  <a:pt x="46101" y="210058"/>
                </a:cubicBezTo>
                <a:cubicBezTo>
                  <a:pt x="38227" y="206163"/>
                  <a:pt x="32258" y="201507"/>
                  <a:pt x="28194" y="196088"/>
                </a:cubicBezTo>
                <a:cubicBezTo>
                  <a:pt x="24130" y="190670"/>
                  <a:pt x="22098" y="184912"/>
                  <a:pt x="22098" y="178816"/>
                </a:cubicBezTo>
                <a:cubicBezTo>
                  <a:pt x="22098" y="172551"/>
                  <a:pt x="24130" y="166751"/>
                  <a:pt x="28194" y="161417"/>
                </a:cubicBezTo>
                <a:cubicBezTo>
                  <a:pt x="32258" y="156083"/>
                  <a:pt x="38227" y="151468"/>
                  <a:pt x="46101" y="147574"/>
                </a:cubicBezTo>
                <a:cubicBezTo>
                  <a:pt x="53975" y="143680"/>
                  <a:pt x="63669" y="140589"/>
                  <a:pt x="75184" y="138303"/>
                </a:cubicBezTo>
                <a:cubicBezTo>
                  <a:pt x="86699" y="136017"/>
                  <a:pt x="99991" y="134874"/>
                  <a:pt x="115062" y="134874"/>
                </a:cubicBezTo>
                <a:cubicBezTo>
                  <a:pt x="129963" y="134874"/>
                  <a:pt x="143214" y="136017"/>
                  <a:pt x="154813" y="138303"/>
                </a:cubicBezTo>
                <a:cubicBezTo>
                  <a:pt x="166412" y="140589"/>
                  <a:pt x="176106" y="143680"/>
                  <a:pt x="183896" y="147574"/>
                </a:cubicBezTo>
                <a:cubicBezTo>
                  <a:pt x="191685" y="151468"/>
                  <a:pt x="197612" y="156083"/>
                  <a:pt x="201676" y="161417"/>
                </a:cubicBezTo>
                <a:cubicBezTo>
                  <a:pt x="205740" y="166751"/>
                  <a:pt x="207772" y="172551"/>
                  <a:pt x="207772" y="178816"/>
                </a:cubicBezTo>
                <a:moveTo>
                  <a:pt x="0" y="65278"/>
                </a:moveTo>
                <a:cubicBezTo>
                  <a:pt x="0" y="56473"/>
                  <a:pt x="1778" y="48514"/>
                  <a:pt x="5334" y="41402"/>
                </a:cubicBezTo>
                <a:cubicBezTo>
                  <a:pt x="8890" y="34290"/>
                  <a:pt x="13758" y="28236"/>
                  <a:pt x="19939" y="23240"/>
                </a:cubicBezTo>
                <a:cubicBezTo>
                  <a:pt x="26120" y="18245"/>
                  <a:pt x="33443" y="14436"/>
                  <a:pt x="41910" y="11811"/>
                </a:cubicBezTo>
                <a:cubicBezTo>
                  <a:pt x="50377" y="9186"/>
                  <a:pt x="59436" y="7874"/>
                  <a:pt x="69088" y="7874"/>
                </a:cubicBezTo>
                <a:cubicBezTo>
                  <a:pt x="78740" y="7874"/>
                  <a:pt x="87715" y="9186"/>
                  <a:pt x="96012" y="11811"/>
                </a:cubicBezTo>
                <a:cubicBezTo>
                  <a:pt x="104309" y="14436"/>
                  <a:pt x="111548" y="18245"/>
                  <a:pt x="117729" y="23240"/>
                </a:cubicBezTo>
                <a:cubicBezTo>
                  <a:pt x="123910" y="28236"/>
                  <a:pt x="128778" y="34290"/>
                  <a:pt x="132334" y="41402"/>
                </a:cubicBezTo>
                <a:cubicBezTo>
                  <a:pt x="135890" y="48514"/>
                  <a:pt x="137668" y="56473"/>
                  <a:pt x="137668" y="65278"/>
                </a:cubicBezTo>
                <a:cubicBezTo>
                  <a:pt x="137668" y="74591"/>
                  <a:pt x="135890" y="82804"/>
                  <a:pt x="132334" y="89915"/>
                </a:cubicBezTo>
                <a:cubicBezTo>
                  <a:pt x="128778" y="97028"/>
                  <a:pt x="123910" y="103039"/>
                  <a:pt x="117729" y="107950"/>
                </a:cubicBezTo>
                <a:cubicBezTo>
                  <a:pt x="111548" y="112861"/>
                  <a:pt x="104309" y="116586"/>
                  <a:pt x="96012" y="119126"/>
                </a:cubicBezTo>
                <a:cubicBezTo>
                  <a:pt x="87715" y="121666"/>
                  <a:pt x="78740" y="122936"/>
                  <a:pt x="69088" y="122936"/>
                </a:cubicBezTo>
                <a:cubicBezTo>
                  <a:pt x="59436" y="122936"/>
                  <a:pt x="50377" y="121666"/>
                  <a:pt x="41910" y="119126"/>
                </a:cubicBezTo>
                <a:cubicBezTo>
                  <a:pt x="33443" y="116586"/>
                  <a:pt x="26120" y="112861"/>
                  <a:pt x="19939" y="107950"/>
                </a:cubicBezTo>
                <a:cubicBezTo>
                  <a:pt x="13758" y="103039"/>
                  <a:pt x="8890" y="97028"/>
                  <a:pt x="5334" y="89915"/>
                </a:cubicBezTo>
                <a:cubicBezTo>
                  <a:pt x="1778" y="82804"/>
                  <a:pt x="0" y="74591"/>
                  <a:pt x="0" y="65278"/>
                </a:cubicBezTo>
                <a:moveTo>
                  <a:pt x="158496" y="128778"/>
                </a:moveTo>
                <a:lnTo>
                  <a:pt x="158496" y="26670"/>
                </a:lnTo>
                <a:cubicBezTo>
                  <a:pt x="158496" y="24299"/>
                  <a:pt x="157988" y="22055"/>
                  <a:pt x="156972" y="19939"/>
                </a:cubicBezTo>
                <a:cubicBezTo>
                  <a:pt x="155956" y="17822"/>
                  <a:pt x="154178" y="16256"/>
                  <a:pt x="151638" y="15240"/>
                </a:cubicBezTo>
                <a:lnTo>
                  <a:pt x="203454" y="0"/>
                </a:lnTo>
                <a:lnTo>
                  <a:pt x="203454" y="28448"/>
                </a:lnTo>
                <a:lnTo>
                  <a:pt x="237744" y="28448"/>
                </a:lnTo>
                <a:lnTo>
                  <a:pt x="237744" y="51815"/>
                </a:lnTo>
                <a:lnTo>
                  <a:pt x="203454" y="51815"/>
                </a:lnTo>
                <a:lnTo>
                  <a:pt x="203454" y="72390"/>
                </a:lnTo>
                <a:lnTo>
                  <a:pt x="237744" y="72390"/>
                </a:lnTo>
                <a:lnTo>
                  <a:pt x="237744" y="95758"/>
                </a:lnTo>
                <a:lnTo>
                  <a:pt x="203454" y="95758"/>
                </a:lnTo>
                <a:lnTo>
                  <a:pt x="203454" y="105664"/>
                </a:lnTo>
                <a:cubicBezTo>
                  <a:pt x="203454" y="113792"/>
                  <a:pt x="201507" y="119676"/>
                  <a:pt x="197612" y="123317"/>
                </a:cubicBezTo>
                <a:cubicBezTo>
                  <a:pt x="193717" y="126958"/>
                  <a:pt x="187537" y="128778"/>
                  <a:pt x="179070" y="128778"/>
                </a:cubicBezTo>
                <a:moveTo>
                  <a:pt x="159766" y="178816"/>
                </a:moveTo>
                <a:cubicBezTo>
                  <a:pt x="159766" y="171873"/>
                  <a:pt x="155829" y="166328"/>
                  <a:pt x="147955" y="162179"/>
                </a:cubicBezTo>
                <a:cubicBezTo>
                  <a:pt x="140081" y="158031"/>
                  <a:pt x="129117" y="155956"/>
                  <a:pt x="115062" y="155956"/>
                </a:cubicBezTo>
                <a:cubicBezTo>
                  <a:pt x="100838" y="155956"/>
                  <a:pt x="89789" y="158031"/>
                  <a:pt x="81915" y="162179"/>
                </a:cubicBezTo>
                <a:cubicBezTo>
                  <a:pt x="74041" y="166328"/>
                  <a:pt x="70104" y="171873"/>
                  <a:pt x="70104" y="178816"/>
                </a:cubicBezTo>
                <a:cubicBezTo>
                  <a:pt x="70104" y="185759"/>
                  <a:pt x="73999" y="191305"/>
                  <a:pt x="81788" y="195453"/>
                </a:cubicBezTo>
                <a:cubicBezTo>
                  <a:pt x="89577" y="199602"/>
                  <a:pt x="100669" y="201676"/>
                  <a:pt x="115062" y="201676"/>
                </a:cubicBezTo>
                <a:cubicBezTo>
                  <a:pt x="129117" y="201676"/>
                  <a:pt x="140081" y="199602"/>
                  <a:pt x="147955" y="195453"/>
                </a:cubicBezTo>
                <a:cubicBezTo>
                  <a:pt x="155829" y="191305"/>
                  <a:pt x="159766" y="185759"/>
                  <a:pt x="159766" y="178816"/>
                </a:cubicBezTo>
                <a:moveTo>
                  <a:pt x="42418" y="65278"/>
                </a:moveTo>
                <a:cubicBezTo>
                  <a:pt x="42418" y="70019"/>
                  <a:pt x="43011" y="74549"/>
                  <a:pt x="44196" y="78867"/>
                </a:cubicBezTo>
                <a:cubicBezTo>
                  <a:pt x="45381" y="83185"/>
                  <a:pt x="47075" y="86953"/>
                  <a:pt x="49276" y="90170"/>
                </a:cubicBezTo>
                <a:cubicBezTo>
                  <a:pt x="51477" y="93387"/>
                  <a:pt x="54229" y="95969"/>
                  <a:pt x="57531" y="97917"/>
                </a:cubicBezTo>
                <a:cubicBezTo>
                  <a:pt x="60833" y="99864"/>
                  <a:pt x="64685" y="100838"/>
                  <a:pt x="69088" y="100838"/>
                </a:cubicBezTo>
                <a:cubicBezTo>
                  <a:pt x="73152" y="100838"/>
                  <a:pt x="76835" y="99906"/>
                  <a:pt x="80137" y="98044"/>
                </a:cubicBezTo>
                <a:cubicBezTo>
                  <a:pt x="83439" y="96181"/>
                  <a:pt x="86191" y="93641"/>
                  <a:pt x="88392" y="90424"/>
                </a:cubicBezTo>
                <a:cubicBezTo>
                  <a:pt x="90593" y="87207"/>
                  <a:pt x="92287" y="83439"/>
                  <a:pt x="93472" y="79121"/>
                </a:cubicBezTo>
                <a:cubicBezTo>
                  <a:pt x="94657" y="74803"/>
                  <a:pt x="95250" y="70189"/>
                  <a:pt x="95250" y="65278"/>
                </a:cubicBezTo>
                <a:cubicBezTo>
                  <a:pt x="95250" y="60367"/>
                  <a:pt x="94657" y="55753"/>
                  <a:pt x="93472" y="51435"/>
                </a:cubicBezTo>
                <a:cubicBezTo>
                  <a:pt x="92287" y="47117"/>
                  <a:pt x="90593" y="43392"/>
                  <a:pt x="88392" y="40259"/>
                </a:cubicBezTo>
                <a:cubicBezTo>
                  <a:pt x="86191" y="37126"/>
                  <a:pt x="83439" y="34629"/>
                  <a:pt x="80137" y="32765"/>
                </a:cubicBezTo>
                <a:cubicBezTo>
                  <a:pt x="76835" y="30904"/>
                  <a:pt x="73152" y="29972"/>
                  <a:pt x="69088" y="29972"/>
                </a:cubicBezTo>
                <a:cubicBezTo>
                  <a:pt x="64685" y="29972"/>
                  <a:pt x="60833" y="30904"/>
                  <a:pt x="57531" y="32765"/>
                </a:cubicBezTo>
                <a:cubicBezTo>
                  <a:pt x="54229" y="34629"/>
                  <a:pt x="51477" y="37126"/>
                  <a:pt x="49276" y="40259"/>
                </a:cubicBezTo>
                <a:cubicBezTo>
                  <a:pt x="47075" y="43392"/>
                  <a:pt x="45381" y="47117"/>
                  <a:pt x="44196" y="51435"/>
                </a:cubicBezTo>
                <a:cubicBezTo>
                  <a:pt x="43011" y="55753"/>
                  <a:pt x="42418" y="60367"/>
                  <a:pt x="42418" y="65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" name="Freeform 37"/>
          <p:cNvSpPr/>
          <p:nvPr/>
        </p:nvSpPr>
        <p:spPr>
          <a:xfrm>
            <a:off x="2510954" y="7750121"/>
            <a:ext cx="244602" cy="217678"/>
          </a:xfrm>
          <a:custGeom>
            <a:avLst/>
            <a:gdLst>
              <a:gd name="connsiteX0" fmla="*/ 78994 w 244602"/>
              <a:gd name="connsiteY0" fmla="*/ 60198 h 217678"/>
              <a:gd name="connsiteX1" fmla="*/ 106553 w 244602"/>
              <a:gd name="connsiteY1" fmla="*/ 63499 h 217678"/>
              <a:gd name="connsiteX2" fmla="*/ 126365 w 244602"/>
              <a:gd name="connsiteY2" fmla="*/ 72263 h 217678"/>
              <a:gd name="connsiteX3" fmla="*/ 138430 w 244602"/>
              <a:gd name="connsiteY3" fmla="*/ 85217 h 217678"/>
              <a:gd name="connsiteX4" fmla="*/ 142494 w 244602"/>
              <a:gd name="connsiteY4" fmla="*/ 101092 h 217678"/>
              <a:gd name="connsiteX5" fmla="*/ 138430 w 244602"/>
              <a:gd name="connsiteY5" fmla="*/ 116967 h 217678"/>
              <a:gd name="connsiteX6" fmla="*/ 126365 w 244602"/>
              <a:gd name="connsiteY6" fmla="*/ 129921 h 217678"/>
              <a:gd name="connsiteX7" fmla="*/ 106553 w 244602"/>
              <a:gd name="connsiteY7" fmla="*/ 138557 h 217678"/>
              <a:gd name="connsiteX8" fmla="*/ 78994 w 244602"/>
              <a:gd name="connsiteY8" fmla="*/ 141732 h 217678"/>
              <a:gd name="connsiteX9" fmla="*/ 51435 w 244602"/>
              <a:gd name="connsiteY9" fmla="*/ 138557 h 217678"/>
              <a:gd name="connsiteX10" fmla="*/ 31623 w 244602"/>
              <a:gd name="connsiteY10" fmla="*/ 129921 h 217678"/>
              <a:gd name="connsiteX11" fmla="*/ 19685 w 244602"/>
              <a:gd name="connsiteY11" fmla="*/ 116967 h 217678"/>
              <a:gd name="connsiteX12" fmla="*/ 15748 w 244602"/>
              <a:gd name="connsiteY12" fmla="*/ 101092 h 217678"/>
              <a:gd name="connsiteX13" fmla="*/ 19685 w 244602"/>
              <a:gd name="connsiteY13" fmla="*/ 85217 h 217678"/>
              <a:gd name="connsiteX14" fmla="*/ 31623 w 244602"/>
              <a:gd name="connsiteY14" fmla="*/ 72263 h 217678"/>
              <a:gd name="connsiteX15" fmla="*/ 51435 w 244602"/>
              <a:gd name="connsiteY15" fmla="*/ 63499 h 217678"/>
              <a:gd name="connsiteX16" fmla="*/ 78994 w 244602"/>
              <a:gd name="connsiteY16" fmla="*/ 60198 h 217678"/>
              <a:gd name="connsiteX18" fmla="*/ 165354 w 244602"/>
              <a:gd name="connsiteY18" fmla="*/ 165353 h 217678"/>
              <a:gd name="connsiteX19" fmla="*/ 165354 w 244602"/>
              <a:gd name="connsiteY19" fmla="*/ 27940 h 217678"/>
              <a:gd name="connsiteX20" fmla="*/ 163830 w 244602"/>
              <a:gd name="connsiteY20" fmla="*/ 21209 h 217678"/>
              <a:gd name="connsiteX21" fmla="*/ 158496 w 244602"/>
              <a:gd name="connsiteY21" fmla="*/ 16510 h 217678"/>
              <a:gd name="connsiteX22" fmla="*/ 210312 w 244602"/>
              <a:gd name="connsiteY22" fmla="*/ 1270 h 217678"/>
              <a:gd name="connsiteX23" fmla="*/ 210312 w 244602"/>
              <a:gd name="connsiteY23" fmla="*/ 71627 h 217678"/>
              <a:gd name="connsiteX24" fmla="*/ 244602 w 244602"/>
              <a:gd name="connsiteY24" fmla="*/ 71627 h 217678"/>
              <a:gd name="connsiteX25" fmla="*/ 244602 w 244602"/>
              <a:gd name="connsiteY25" fmla="*/ 94996 h 217678"/>
              <a:gd name="connsiteX26" fmla="*/ 210312 w 244602"/>
              <a:gd name="connsiteY26" fmla="*/ 94996 h 217678"/>
              <a:gd name="connsiteX27" fmla="*/ 210312 w 244602"/>
              <a:gd name="connsiteY27" fmla="*/ 142240 h 217678"/>
              <a:gd name="connsiteX28" fmla="*/ 204470 w 244602"/>
              <a:gd name="connsiteY28" fmla="*/ 159893 h 217678"/>
              <a:gd name="connsiteX29" fmla="*/ 185928 w 244602"/>
              <a:gd name="connsiteY29" fmla="*/ 165353 h 217678"/>
              <a:gd name="connsiteX31" fmla="*/ 36830 w 244602"/>
              <a:gd name="connsiteY31" fmla="*/ 175768 h 217678"/>
              <a:gd name="connsiteX32" fmla="*/ 34290 w 244602"/>
              <a:gd name="connsiteY32" fmla="*/ 167259 h 217678"/>
              <a:gd name="connsiteX33" fmla="*/ 26670 w 244602"/>
              <a:gd name="connsiteY33" fmla="*/ 163068 h 217678"/>
              <a:gd name="connsiteX34" fmla="*/ 81788 w 244602"/>
              <a:gd name="connsiteY34" fmla="*/ 152908 h 217678"/>
              <a:gd name="connsiteX35" fmla="*/ 81788 w 244602"/>
              <a:gd name="connsiteY35" fmla="*/ 194309 h 217678"/>
              <a:gd name="connsiteX36" fmla="*/ 197866 w 244602"/>
              <a:gd name="connsiteY36" fmla="*/ 194309 h 217678"/>
              <a:gd name="connsiteX37" fmla="*/ 206375 w 244602"/>
              <a:gd name="connsiteY37" fmla="*/ 191770 h 217678"/>
              <a:gd name="connsiteX38" fmla="*/ 210566 w 244602"/>
              <a:gd name="connsiteY38" fmla="*/ 184150 h 217678"/>
              <a:gd name="connsiteX39" fmla="*/ 223266 w 244602"/>
              <a:gd name="connsiteY39" fmla="*/ 217678 h 217678"/>
              <a:gd name="connsiteX40" fmla="*/ 36830 w 244602"/>
              <a:gd name="connsiteY40" fmla="*/ 217678 h 217678"/>
              <a:gd name="connsiteX42" fmla="*/ 146050 w 244602"/>
              <a:gd name="connsiteY42" fmla="*/ 51815 h 217678"/>
              <a:gd name="connsiteX43" fmla="*/ 23622 w 244602"/>
              <a:gd name="connsiteY43" fmla="*/ 51815 h 217678"/>
              <a:gd name="connsiteX44" fmla="*/ 16002 w 244602"/>
              <a:gd name="connsiteY44" fmla="*/ 58165 h 217678"/>
              <a:gd name="connsiteX45" fmla="*/ 0 w 244602"/>
              <a:gd name="connsiteY45" fmla="*/ 29718 h 217678"/>
              <a:gd name="connsiteX46" fmla="*/ 53848 w 244602"/>
              <a:gd name="connsiteY46" fmla="*/ 29718 h 217678"/>
              <a:gd name="connsiteX47" fmla="*/ 53848 w 244602"/>
              <a:gd name="connsiteY47" fmla="*/ 25653 h 217678"/>
              <a:gd name="connsiteX48" fmla="*/ 51308 w 244602"/>
              <a:gd name="connsiteY48" fmla="*/ 17145 h 217678"/>
              <a:gd name="connsiteX49" fmla="*/ 43688 w 244602"/>
              <a:gd name="connsiteY49" fmla="*/ 12953 h 217678"/>
              <a:gd name="connsiteX50" fmla="*/ 101346 w 244602"/>
              <a:gd name="connsiteY50" fmla="*/ 0 h 217678"/>
              <a:gd name="connsiteX51" fmla="*/ 101346 w 244602"/>
              <a:gd name="connsiteY51" fmla="*/ 29718 h 217678"/>
              <a:gd name="connsiteX52" fmla="*/ 146050 w 244602"/>
              <a:gd name="connsiteY52" fmla="*/ 29718 h 217678"/>
              <a:gd name="connsiteX54" fmla="*/ 103124 w 244602"/>
              <a:gd name="connsiteY54" fmla="*/ 101092 h 217678"/>
              <a:gd name="connsiteX55" fmla="*/ 97155 w 244602"/>
              <a:gd name="connsiteY55" fmla="*/ 86613 h 217678"/>
              <a:gd name="connsiteX56" fmla="*/ 78994 w 244602"/>
              <a:gd name="connsiteY56" fmla="*/ 80263 h 217678"/>
              <a:gd name="connsiteX57" fmla="*/ 60960 w 244602"/>
              <a:gd name="connsiteY57" fmla="*/ 86613 h 217678"/>
              <a:gd name="connsiteX58" fmla="*/ 55118 w 244602"/>
              <a:gd name="connsiteY58" fmla="*/ 101092 h 217678"/>
              <a:gd name="connsiteX59" fmla="*/ 60960 w 244602"/>
              <a:gd name="connsiteY59" fmla="*/ 115443 h 217678"/>
              <a:gd name="connsiteX60" fmla="*/ 78994 w 244602"/>
              <a:gd name="connsiteY60" fmla="*/ 121665 h 217678"/>
              <a:gd name="connsiteX61" fmla="*/ 97155 w 244602"/>
              <a:gd name="connsiteY61" fmla="*/ 115443 h 217678"/>
              <a:gd name="connsiteX62" fmla="*/ 103124 w 244602"/>
              <a:gd name="connsiteY62" fmla="*/ 101092 h 2176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602" h="217678">
                <a:moveTo>
                  <a:pt x="78994" y="60198"/>
                </a:moveTo>
                <a:cubicBezTo>
                  <a:pt x="89493" y="60198"/>
                  <a:pt x="98679" y="61299"/>
                  <a:pt x="106553" y="63499"/>
                </a:cubicBezTo>
                <a:cubicBezTo>
                  <a:pt x="114427" y="65701"/>
                  <a:pt x="121031" y="68622"/>
                  <a:pt x="126365" y="72263"/>
                </a:cubicBezTo>
                <a:cubicBezTo>
                  <a:pt x="131699" y="75903"/>
                  <a:pt x="135721" y="80221"/>
                  <a:pt x="138430" y="85217"/>
                </a:cubicBezTo>
                <a:cubicBezTo>
                  <a:pt x="141139" y="90212"/>
                  <a:pt x="142494" y="95504"/>
                  <a:pt x="142494" y="101092"/>
                </a:cubicBezTo>
                <a:cubicBezTo>
                  <a:pt x="142494" y="106680"/>
                  <a:pt x="141139" y="111971"/>
                  <a:pt x="138430" y="116967"/>
                </a:cubicBezTo>
                <a:cubicBezTo>
                  <a:pt x="135721" y="121962"/>
                  <a:pt x="131699" y="126280"/>
                  <a:pt x="126365" y="129921"/>
                </a:cubicBezTo>
                <a:cubicBezTo>
                  <a:pt x="121031" y="133562"/>
                  <a:pt x="114427" y="136440"/>
                  <a:pt x="106553" y="138557"/>
                </a:cubicBezTo>
                <a:cubicBezTo>
                  <a:pt x="98679" y="140674"/>
                  <a:pt x="89493" y="141732"/>
                  <a:pt x="78994" y="141732"/>
                </a:cubicBezTo>
                <a:cubicBezTo>
                  <a:pt x="68495" y="141732"/>
                  <a:pt x="59309" y="140674"/>
                  <a:pt x="51435" y="138557"/>
                </a:cubicBezTo>
                <a:cubicBezTo>
                  <a:pt x="43561" y="136440"/>
                  <a:pt x="36957" y="133562"/>
                  <a:pt x="31623" y="129921"/>
                </a:cubicBezTo>
                <a:cubicBezTo>
                  <a:pt x="26289" y="126280"/>
                  <a:pt x="22310" y="121962"/>
                  <a:pt x="19685" y="116967"/>
                </a:cubicBezTo>
                <a:cubicBezTo>
                  <a:pt x="17060" y="111971"/>
                  <a:pt x="15748" y="106680"/>
                  <a:pt x="15748" y="101092"/>
                </a:cubicBezTo>
                <a:cubicBezTo>
                  <a:pt x="15748" y="95504"/>
                  <a:pt x="17060" y="90212"/>
                  <a:pt x="19685" y="85217"/>
                </a:cubicBezTo>
                <a:cubicBezTo>
                  <a:pt x="22310" y="80221"/>
                  <a:pt x="26289" y="75903"/>
                  <a:pt x="31623" y="72263"/>
                </a:cubicBezTo>
                <a:cubicBezTo>
                  <a:pt x="36957" y="68622"/>
                  <a:pt x="43561" y="65701"/>
                  <a:pt x="51435" y="63499"/>
                </a:cubicBezTo>
                <a:cubicBezTo>
                  <a:pt x="59309" y="61299"/>
                  <a:pt x="68495" y="60198"/>
                  <a:pt x="78994" y="60198"/>
                </a:cubicBezTo>
                <a:moveTo>
                  <a:pt x="165354" y="165353"/>
                </a:moveTo>
                <a:lnTo>
                  <a:pt x="165354" y="27940"/>
                </a:lnTo>
                <a:cubicBezTo>
                  <a:pt x="165354" y="25569"/>
                  <a:pt x="164846" y="23325"/>
                  <a:pt x="163830" y="21209"/>
                </a:cubicBezTo>
                <a:cubicBezTo>
                  <a:pt x="162814" y="19092"/>
                  <a:pt x="161036" y="17525"/>
                  <a:pt x="158496" y="16510"/>
                </a:cubicBezTo>
                <a:lnTo>
                  <a:pt x="210312" y="1270"/>
                </a:lnTo>
                <a:lnTo>
                  <a:pt x="210312" y="71627"/>
                </a:lnTo>
                <a:lnTo>
                  <a:pt x="244602" y="71627"/>
                </a:lnTo>
                <a:lnTo>
                  <a:pt x="244602" y="94996"/>
                </a:lnTo>
                <a:lnTo>
                  <a:pt x="210312" y="94996"/>
                </a:lnTo>
                <a:lnTo>
                  <a:pt x="210312" y="142240"/>
                </a:lnTo>
                <a:cubicBezTo>
                  <a:pt x="210312" y="150368"/>
                  <a:pt x="208365" y="156252"/>
                  <a:pt x="204470" y="159893"/>
                </a:cubicBezTo>
                <a:cubicBezTo>
                  <a:pt x="200575" y="163533"/>
                  <a:pt x="194395" y="165353"/>
                  <a:pt x="185928" y="165353"/>
                </a:cubicBezTo>
                <a:moveTo>
                  <a:pt x="36830" y="175768"/>
                </a:moveTo>
                <a:cubicBezTo>
                  <a:pt x="36830" y="172381"/>
                  <a:pt x="35983" y="169545"/>
                  <a:pt x="34290" y="167259"/>
                </a:cubicBezTo>
                <a:cubicBezTo>
                  <a:pt x="32597" y="164973"/>
                  <a:pt x="30057" y="163576"/>
                  <a:pt x="26670" y="163068"/>
                </a:cubicBezTo>
                <a:lnTo>
                  <a:pt x="81788" y="152908"/>
                </a:lnTo>
                <a:lnTo>
                  <a:pt x="81788" y="194309"/>
                </a:lnTo>
                <a:lnTo>
                  <a:pt x="197866" y="194309"/>
                </a:lnTo>
                <a:cubicBezTo>
                  <a:pt x="201253" y="194309"/>
                  <a:pt x="204089" y="193463"/>
                  <a:pt x="206375" y="191770"/>
                </a:cubicBezTo>
                <a:cubicBezTo>
                  <a:pt x="208661" y="190077"/>
                  <a:pt x="210058" y="187537"/>
                  <a:pt x="210566" y="184150"/>
                </a:cubicBezTo>
                <a:lnTo>
                  <a:pt x="223266" y="217678"/>
                </a:lnTo>
                <a:lnTo>
                  <a:pt x="36830" y="217678"/>
                </a:lnTo>
                <a:moveTo>
                  <a:pt x="146050" y="51815"/>
                </a:moveTo>
                <a:lnTo>
                  <a:pt x="23622" y="51815"/>
                </a:lnTo>
                <a:cubicBezTo>
                  <a:pt x="19389" y="51815"/>
                  <a:pt x="16849" y="53932"/>
                  <a:pt x="16002" y="58165"/>
                </a:cubicBezTo>
                <a:lnTo>
                  <a:pt x="0" y="29718"/>
                </a:lnTo>
                <a:lnTo>
                  <a:pt x="53848" y="29718"/>
                </a:lnTo>
                <a:lnTo>
                  <a:pt x="53848" y="25653"/>
                </a:lnTo>
                <a:cubicBezTo>
                  <a:pt x="53848" y="22267"/>
                  <a:pt x="53001" y="19431"/>
                  <a:pt x="51308" y="17145"/>
                </a:cubicBezTo>
                <a:cubicBezTo>
                  <a:pt x="49615" y="14859"/>
                  <a:pt x="47075" y="13462"/>
                  <a:pt x="43688" y="12953"/>
                </a:cubicBezTo>
                <a:lnTo>
                  <a:pt x="101346" y="0"/>
                </a:lnTo>
                <a:lnTo>
                  <a:pt x="101346" y="29718"/>
                </a:lnTo>
                <a:lnTo>
                  <a:pt x="146050" y="29718"/>
                </a:lnTo>
                <a:moveTo>
                  <a:pt x="103124" y="101092"/>
                </a:moveTo>
                <a:cubicBezTo>
                  <a:pt x="103124" y="95673"/>
                  <a:pt x="101134" y="90847"/>
                  <a:pt x="97155" y="86613"/>
                </a:cubicBezTo>
                <a:cubicBezTo>
                  <a:pt x="93176" y="82380"/>
                  <a:pt x="87122" y="80263"/>
                  <a:pt x="78994" y="80263"/>
                </a:cubicBezTo>
                <a:cubicBezTo>
                  <a:pt x="70866" y="80263"/>
                  <a:pt x="64855" y="82380"/>
                  <a:pt x="60960" y="86613"/>
                </a:cubicBezTo>
                <a:cubicBezTo>
                  <a:pt x="57066" y="90847"/>
                  <a:pt x="55118" y="95673"/>
                  <a:pt x="55118" y="101092"/>
                </a:cubicBezTo>
                <a:cubicBezTo>
                  <a:pt x="55118" y="106510"/>
                  <a:pt x="57066" y="111294"/>
                  <a:pt x="60960" y="115443"/>
                </a:cubicBezTo>
                <a:cubicBezTo>
                  <a:pt x="64855" y="119591"/>
                  <a:pt x="70866" y="121665"/>
                  <a:pt x="78994" y="121665"/>
                </a:cubicBezTo>
                <a:cubicBezTo>
                  <a:pt x="87122" y="121665"/>
                  <a:pt x="93176" y="119591"/>
                  <a:pt x="97155" y="115443"/>
                </a:cubicBezTo>
                <a:cubicBezTo>
                  <a:pt x="101134" y="111294"/>
                  <a:pt x="103124" y="106510"/>
                  <a:pt x="103124" y="1010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8" name="Freeform 38"/>
          <p:cNvSpPr/>
          <p:nvPr/>
        </p:nvSpPr>
        <p:spPr>
          <a:xfrm>
            <a:off x="2828282" y="7751390"/>
            <a:ext cx="233172" cy="216408"/>
          </a:xfrm>
          <a:custGeom>
            <a:avLst/>
            <a:gdLst>
              <a:gd name="connsiteX0" fmla="*/ 147320 w 233172"/>
              <a:gd name="connsiteY0" fmla="*/ 43434 h 216408"/>
              <a:gd name="connsiteX1" fmla="*/ 107950 w 233172"/>
              <a:gd name="connsiteY1" fmla="*/ 43434 h 216408"/>
              <a:gd name="connsiteX2" fmla="*/ 104140 w 233172"/>
              <a:gd name="connsiteY2" fmla="*/ 60198 h 216408"/>
              <a:gd name="connsiteX3" fmla="*/ 98298 w 233172"/>
              <a:gd name="connsiteY3" fmla="*/ 75946 h 216408"/>
              <a:gd name="connsiteX4" fmla="*/ 119634 w 233172"/>
              <a:gd name="connsiteY4" fmla="*/ 76962 h 216408"/>
              <a:gd name="connsiteX5" fmla="*/ 136906 w 233172"/>
              <a:gd name="connsiteY5" fmla="*/ 84074 h 216408"/>
              <a:gd name="connsiteX6" fmla="*/ 148463 w 233172"/>
              <a:gd name="connsiteY6" fmla="*/ 96901 h 216408"/>
              <a:gd name="connsiteX7" fmla="*/ 152654 w 233172"/>
              <a:gd name="connsiteY7" fmla="*/ 114554 h 216408"/>
              <a:gd name="connsiteX8" fmla="*/ 147955 w 233172"/>
              <a:gd name="connsiteY8" fmla="*/ 127889 h 216408"/>
              <a:gd name="connsiteX9" fmla="*/ 134112 w 233172"/>
              <a:gd name="connsiteY9" fmla="*/ 134366 h 216408"/>
              <a:gd name="connsiteX10" fmla="*/ 118237 w 233172"/>
              <a:gd name="connsiteY10" fmla="*/ 132715 h 216408"/>
              <a:gd name="connsiteX11" fmla="*/ 107950 w 233172"/>
              <a:gd name="connsiteY11" fmla="*/ 124714 h 216408"/>
              <a:gd name="connsiteX12" fmla="*/ 111506 w 233172"/>
              <a:gd name="connsiteY12" fmla="*/ 113157 h 216408"/>
              <a:gd name="connsiteX13" fmla="*/ 109601 w 233172"/>
              <a:gd name="connsiteY13" fmla="*/ 101981 h 216408"/>
              <a:gd name="connsiteX14" fmla="*/ 102870 w 233172"/>
              <a:gd name="connsiteY14" fmla="*/ 92964 h 216408"/>
              <a:gd name="connsiteX15" fmla="*/ 91948 w 233172"/>
              <a:gd name="connsiteY15" fmla="*/ 87884 h 216408"/>
              <a:gd name="connsiteX16" fmla="*/ 56515 w 233172"/>
              <a:gd name="connsiteY16" fmla="*/ 122174 h 216408"/>
              <a:gd name="connsiteX17" fmla="*/ 0 w 233172"/>
              <a:gd name="connsiteY17" fmla="*/ 138176 h 216408"/>
              <a:gd name="connsiteX18" fmla="*/ 0 w 233172"/>
              <a:gd name="connsiteY18" fmla="*/ 133096 h 216408"/>
              <a:gd name="connsiteX19" fmla="*/ 24257 w 233172"/>
              <a:gd name="connsiteY19" fmla="*/ 120396 h 216408"/>
              <a:gd name="connsiteX20" fmla="*/ 44577 w 233172"/>
              <a:gd name="connsiteY20" fmla="*/ 100457 h 216408"/>
              <a:gd name="connsiteX21" fmla="*/ 58547 w 233172"/>
              <a:gd name="connsiteY21" fmla="*/ 74549 h 216408"/>
              <a:gd name="connsiteX22" fmla="*/ 64008 w 233172"/>
              <a:gd name="connsiteY22" fmla="*/ 43434 h 216408"/>
              <a:gd name="connsiteX23" fmla="*/ 33528 w 233172"/>
              <a:gd name="connsiteY23" fmla="*/ 43434 h 216408"/>
              <a:gd name="connsiteX24" fmla="*/ 25908 w 233172"/>
              <a:gd name="connsiteY24" fmla="*/ 49784 h 216408"/>
              <a:gd name="connsiteX25" fmla="*/ 9906 w 233172"/>
              <a:gd name="connsiteY25" fmla="*/ 20066 h 216408"/>
              <a:gd name="connsiteX26" fmla="*/ 147320 w 233172"/>
              <a:gd name="connsiteY26" fmla="*/ 20066 h 216408"/>
              <a:gd name="connsiteX28" fmla="*/ 177800 w 233172"/>
              <a:gd name="connsiteY28" fmla="*/ 158750 h 216408"/>
              <a:gd name="connsiteX29" fmla="*/ 177800 w 233172"/>
              <a:gd name="connsiteY29" fmla="*/ 78486 h 216408"/>
              <a:gd name="connsiteX30" fmla="*/ 146050 w 233172"/>
              <a:gd name="connsiteY30" fmla="*/ 78486 h 216408"/>
              <a:gd name="connsiteX31" fmla="*/ 133858 w 233172"/>
              <a:gd name="connsiteY31" fmla="*/ 55118 h 216408"/>
              <a:gd name="connsiteX32" fmla="*/ 177800 w 233172"/>
              <a:gd name="connsiteY32" fmla="*/ 55118 h 216408"/>
              <a:gd name="connsiteX33" fmla="*/ 177800 w 233172"/>
              <a:gd name="connsiteY33" fmla="*/ 26670 h 216408"/>
              <a:gd name="connsiteX34" fmla="*/ 176276 w 233172"/>
              <a:gd name="connsiteY34" fmla="*/ 19939 h 216408"/>
              <a:gd name="connsiteX35" fmla="*/ 170942 w 233172"/>
              <a:gd name="connsiteY35" fmla="*/ 15240 h 216408"/>
              <a:gd name="connsiteX36" fmla="*/ 222758 w 233172"/>
              <a:gd name="connsiteY36" fmla="*/ 0 h 216408"/>
              <a:gd name="connsiteX37" fmla="*/ 222758 w 233172"/>
              <a:gd name="connsiteY37" fmla="*/ 135636 h 216408"/>
              <a:gd name="connsiteX38" fmla="*/ 216916 w 233172"/>
              <a:gd name="connsiteY38" fmla="*/ 153289 h 216408"/>
              <a:gd name="connsiteX39" fmla="*/ 198374 w 233172"/>
              <a:gd name="connsiteY39" fmla="*/ 158750 h 216408"/>
              <a:gd name="connsiteX41" fmla="*/ 49276 w 233172"/>
              <a:gd name="connsiteY41" fmla="*/ 165608 h 216408"/>
              <a:gd name="connsiteX42" fmla="*/ 46736 w 233172"/>
              <a:gd name="connsiteY42" fmla="*/ 157099 h 216408"/>
              <a:gd name="connsiteX43" fmla="*/ 39116 w 233172"/>
              <a:gd name="connsiteY43" fmla="*/ 152908 h 216408"/>
              <a:gd name="connsiteX44" fmla="*/ 94234 w 233172"/>
              <a:gd name="connsiteY44" fmla="*/ 142748 h 216408"/>
              <a:gd name="connsiteX45" fmla="*/ 94234 w 233172"/>
              <a:gd name="connsiteY45" fmla="*/ 193039 h 216408"/>
              <a:gd name="connsiteX46" fmla="*/ 207772 w 233172"/>
              <a:gd name="connsiteY46" fmla="*/ 193039 h 216408"/>
              <a:gd name="connsiteX47" fmla="*/ 216281 w 233172"/>
              <a:gd name="connsiteY47" fmla="*/ 190500 h 216408"/>
              <a:gd name="connsiteX48" fmla="*/ 220472 w 233172"/>
              <a:gd name="connsiteY48" fmla="*/ 182880 h 216408"/>
              <a:gd name="connsiteX49" fmla="*/ 233172 w 233172"/>
              <a:gd name="connsiteY49" fmla="*/ 216408 h 216408"/>
              <a:gd name="connsiteX50" fmla="*/ 49276 w 233172"/>
              <a:gd name="connsiteY50" fmla="*/ 216408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33172" h="216408">
                <a:moveTo>
                  <a:pt x="147320" y="43434"/>
                </a:moveTo>
                <a:lnTo>
                  <a:pt x="107950" y="43434"/>
                </a:lnTo>
                <a:cubicBezTo>
                  <a:pt x="106934" y="49192"/>
                  <a:pt x="105664" y="54780"/>
                  <a:pt x="104140" y="60198"/>
                </a:cubicBezTo>
                <a:cubicBezTo>
                  <a:pt x="102616" y="65617"/>
                  <a:pt x="100669" y="70865"/>
                  <a:pt x="98298" y="75946"/>
                </a:cubicBezTo>
                <a:cubicBezTo>
                  <a:pt x="105918" y="75268"/>
                  <a:pt x="113030" y="75608"/>
                  <a:pt x="119634" y="76962"/>
                </a:cubicBezTo>
                <a:cubicBezTo>
                  <a:pt x="126238" y="78316"/>
                  <a:pt x="131995" y="80687"/>
                  <a:pt x="136906" y="84074"/>
                </a:cubicBezTo>
                <a:cubicBezTo>
                  <a:pt x="141817" y="87461"/>
                  <a:pt x="145669" y="91736"/>
                  <a:pt x="148463" y="96901"/>
                </a:cubicBezTo>
                <a:cubicBezTo>
                  <a:pt x="151257" y="102066"/>
                  <a:pt x="152654" y="107950"/>
                  <a:pt x="152654" y="114554"/>
                </a:cubicBezTo>
                <a:cubicBezTo>
                  <a:pt x="152654" y="119804"/>
                  <a:pt x="151088" y="124248"/>
                  <a:pt x="147955" y="127889"/>
                </a:cubicBezTo>
                <a:cubicBezTo>
                  <a:pt x="144822" y="131530"/>
                  <a:pt x="140208" y="133689"/>
                  <a:pt x="134112" y="134366"/>
                </a:cubicBezTo>
                <a:cubicBezTo>
                  <a:pt x="128185" y="135043"/>
                  <a:pt x="122894" y="134493"/>
                  <a:pt x="118237" y="132715"/>
                </a:cubicBezTo>
                <a:cubicBezTo>
                  <a:pt x="113580" y="130937"/>
                  <a:pt x="110151" y="128270"/>
                  <a:pt x="107950" y="124714"/>
                </a:cubicBezTo>
                <a:cubicBezTo>
                  <a:pt x="110151" y="120989"/>
                  <a:pt x="111337" y="117136"/>
                  <a:pt x="111506" y="113157"/>
                </a:cubicBezTo>
                <a:cubicBezTo>
                  <a:pt x="111675" y="109178"/>
                  <a:pt x="111040" y="105452"/>
                  <a:pt x="109601" y="101981"/>
                </a:cubicBezTo>
                <a:cubicBezTo>
                  <a:pt x="108162" y="98509"/>
                  <a:pt x="105918" y="95504"/>
                  <a:pt x="102870" y="92964"/>
                </a:cubicBezTo>
                <a:cubicBezTo>
                  <a:pt x="99822" y="90424"/>
                  <a:pt x="96181" y="88730"/>
                  <a:pt x="91948" y="87884"/>
                </a:cubicBezTo>
                <a:cubicBezTo>
                  <a:pt x="83312" y="101769"/>
                  <a:pt x="71501" y="113199"/>
                  <a:pt x="56515" y="122174"/>
                </a:cubicBezTo>
                <a:cubicBezTo>
                  <a:pt x="41529" y="131149"/>
                  <a:pt x="22690" y="136483"/>
                  <a:pt x="0" y="138176"/>
                </a:cubicBezTo>
                <a:lnTo>
                  <a:pt x="0" y="133096"/>
                </a:lnTo>
                <a:cubicBezTo>
                  <a:pt x="8467" y="130218"/>
                  <a:pt x="16552" y="125984"/>
                  <a:pt x="24257" y="120396"/>
                </a:cubicBezTo>
                <a:cubicBezTo>
                  <a:pt x="31962" y="114808"/>
                  <a:pt x="38735" y="108162"/>
                  <a:pt x="44577" y="100457"/>
                </a:cubicBezTo>
                <a:cubicBezTo>
                  <a:pt x="50419" y="92752"/>
                  <a:pt x="55076" y="84116"/>
                  <a:pt x="58547" y="74549"/>
                </a:cubicBezTo>
                <a:cubicBezTo>
                  <a:pt x="62018" y="64982"/>
                  <a:pt x="63839" y="54610"/>
                  <a:pt x="64008" y="43434"/>
                </a:cubicBezTo>
                <a:lnTo>
                  <a:pt x="33528" y="43434"/>
                </a:lnTo>
                <a:cubicBezTo>
                  <a:pt x="29294" y="43434"/>
                  <a:pt x="26755" y="45551"/>
                  <a:pt x="25908" y="49784"/>
                </a:cubicBezTo>
                <a:lnTo>
                  <a:pt x="9906" y="20066"/>
                </a:lnTo>
                <a:lnTo>
                  <a:pt x="147320" y="20066"/>
                </a:lnTo>
                <a:moveTo>
                  <a:pt x="177800" y="158750"/>
                </a:moveTo>
                <a:lnTo>
                  <a:pt x="177800" y="78486"/>
                </a:lnTo>
                <a:lnTo>
                  <a:pt x="146050" y="78486"/>
                </a:lnTo>
                <a:lnTo>
                  <a:pt x="133858" y="55118"/>
                </a:lnTo>
                <a:lnTo>
                  <a:pt x="177800" y="55118"/>
                </a:ln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35636"/>
                </a:lnTo>
                <a:cubicBezTo>
                  <a:pt x="222758" y="143764"/>
                  <a:pt x="220811" y="149648"/>
                  <a:pt x="216916" y="153289"/>
                </a:cubicBezTo>
                <a:cubicBezTo>
                  <a:pt x="213021" y="156930"/>
                  <a:pt x="206840" y="158750"/>
                  <a:pt x="198374" y="158750"/>
                </a:cubicBezTo>
                <a:moveTo>
                  <a:pt x="49276" y="165608"/>
                </a:moveTo>
                <a:cubicBezTo>
                  <a:pt x="49276" y="162221"/>
                  <a:pt x="48429" y="159385"/>
                  <a:pt x="46736" y="157099"/>
                </a:cubicBezTo>
                <a:cubicBezTo>
                  <a:pt x="45043" y="154813"/>
                  <a:pt x="42503" y="153416"/>
                  <a:pt x="39116" y="152908"/>
                </a:cubicBezTo>
                <a:lnTo>
                  <a:pt x="94234" y="142748"/>
                </a:lnTo>
                <a:lnTo>
                  <a:pt x="94234" y="193039"/>
                </a:lnTo>
                <a:lnTo>
                  <a:pt x="207772" y="193039"/>
                </a:lnTo>
                <a:cubicBezTo>
                  <a:pt x="211159" y="193039"/>
                  <a:pt x="213995" y="192193"/>
                  <a:pt x="216281" y="190500"/>
                </a:cubicBezTo>
                <a:cubicBezTo>
                  <a:pt x="218567" y="188807"/>
                  <a:pt x="219964" y="186267"/>
                  <a:pt x="220472" y="182880"/>
                </a:cubicBezTo>
                <a:lnTo>
                  <a:pt x="233172" y="216408"/>
                </a:lnTo>
                <a:lnTo>
                  <a:pt x="49276" y="21640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9" name="Freeform 39"/>
          <p:cNvSpPr/>
          <p:nvPr/>
        </p:nvSpPr>
        <p:spPr>
          <a:xfrm>
            <a:off x="3086092" y="7751645"/>
            <a:ext cx="240792" cy="222503"/>
          </a:xfrm>
          <a:custGeom>
            <a:avLst/>
            <a:gdLst>
              <a:gd name="connsiteX0" fmla="*/ 104902 w 240792"/>
              <a:gd name="connsiteY0" fmla="*/ 76708 h 222503"/>
              <a:gd name="connsiteX1" fmla="*/ 137033 w 240792"/>
              <a:gd name="connsiteY1" fmla="*/ 76581 h 222503"/>
              <a:gd name="connsiteX2" fmla="*/ 167513 w 240792"/>
              <a:gd name="connsiteY2" fmla="*/ 76073 h 222503"/>
              <a:gd name="connsiteX3" fmla="*/ 194691 w 240792"/>
              <a:gd name="connsiteY3" fmla="*/ 74802 h 222503"/>
              <a:gd name="connsiteX4" fmla="*/ 216662 w 240792"/>
              <a:gd name="connsiteY4" fmla="*/ 72390 h 222503"/>
              <a:gd name="connsiteX5" fmla="*/ 219964 w 240792"/>
              <a:gd name="connsiteY5" fmla="*/ 87122 h 222503"/>
              <a:gd name="connsiteX6" fmla="*/ 189103 w 240792"/>
              <a:gd name="connsiteY6" fmla="*/ 94614 h 222503"/>
              <a:gd name="connsiteX7" fmla="*/ 147574 w 240792"/>
              <a:gd name="connsiteY7" fmla="*/ 98298 h 222503"/>
              <a:gd name="connsiteX8" fmla="*/ 147574 w 240792"/>
              <a:gd name="connsiteY8" fmla="*/ 111760 h 222503"/>
              <a:gd name="connsiteX9" fmla="*/ 240792 w 240792"/>
              <a:gd name="connsiteY9" fmla="*/ 111760 h 222503"/>
              <a:gd name="connsiteX10" fmla="*/ 240792 w 240792"/>
              <a:gd name="connsiteY10" fmla="*/ 135382 h 222503"/>
              <a:gd name="connsiteX11" fmla="*/ 30480 w 240792"/>
              <a:gd name="connsiteY11" fmla="*/ 135382 h 222503"/>
              <a:gd name="connsiteX12" fmla="*/ 21844 w 240792"/>
              <a:gd name="connsiteY12" fmla="*/ 142494 h 222503"/>
              <a:gd name="connsiteX13" fmla="*/ 0 w 240792"/>
              <a:gd name="connsiteY13" fmla="*/ 111760 h 222503"/>
              <a:gd name="connsiteX14" fmla="*/ 102616 w 240792"/>
              <a:gd name="connsiteY14" fmla="*/ 111760 h 222503"/>
              <a:gd name="connsiteX15" fmla="*/ 102616 w 240792"/>
              <a:gd name="connsiteY15" fmla="*/ 99568 h 222503"/>
              <a:gd name="connsiteX16" fmla="*/ 40132 w 240792"/>
              <a:gd name="connsiteY16" fmla="*/ 99568 h 222503"/>
              <a:gd name="connsiteX17" fmla="*/ 40132 w 240792"/>
              <a:gd name="connsiteY17" fmla="*/ 27939 h 222503"/>
              <a:gd name="connsiteX18" fmla="*/ 37592 w 240792"/>
              <a:gd name="connsiteY18" fmla="*/ 19431 h 222503"/>
              <a:gd name="connsiteX19" fmla="*/ 29972 w 240792"/>
              <a:gd name="connsiteY19" fmla="*/ 15240 h 222503"/>
              <a:gd name="connsiteX20" fmla="*/ 85090 w 240792"/>
              <a:gd name="connsiteY20" fmla="*/ 0 h 222503"/>
              <a:gd name="connsiteX21" fmla="*/ 85090 w 240792"/>
              <a:gd name="connsiteY21" fmla="*/ 8382 h 222503"/>
              <a:gd name="connsiteX22" fmla="*/ 209296 w 240792"/>
              <a:gd name="connsiteY22" fmla="*/ 8382 h 222503"/>
              <a:gd name="connsiteX23" fmla="*/ 209296 w 240792"/>
              <a:gd name="connsiteY23" fmla="*/ 30480 h 222503"/>
              <a:gd name="connsiteX24" fmla="*/ 85090 w 240792"/>
              <a:gd name="connsiteY24" fmla="*/ 30480 h 222503"/>
              <a:gd name="connsiteX25" fmla="*/ 85090 w 240792"/>
              <a:gd name="connsiteY25" fmla="*/ 43180 h 222503"/>
              <a:gd name="connsiteX26" fmla="*/ 205486 w 240792"/>
              <a:gd name="connsiteY26" fmla="*/ 43180 h 222503"/>
              <a:gd name="connsiteX27" fmla="*/ 205486 w 240792"/>
              <a:gd name="connsiteY27" fmla="*/ 62737 h 222503"/>
              <a:gd name="connsiteX28" fmla="*/ 85090 w 240792"/>
              <a:gd name="connsiteY28" fmla="*/ 62737 h 222503"/>
              <a:gd name="connsiteX29" fmla="*/ 85090 w 240792"/>
              <a:gd name="connsiteY29" fmla="*/ 76708 h 222503"/>
              <a:gd name="connsiteX31" fmla="*/ 219202 w 240792"/>
              <a:gd name="connsiteY31" fmla="*/ 183642 h 222503"/>
              <a:gd name="connsiteX32" fmla="*/ 194691 w 240792"/>
              <a:gd name="connsiteY32" fmla="*/ 211835 h 222503"/>
              <a:gd name="connsiteX33" fmla="*/ 125222 w 240792"/>
              <a:gd name="connsiteY33" fmla="*/ 222503 h 222503"/>
              <a:gd name="connsiteX34" fmla="*/ 85090 w 240792"/>
              <a:gd name="connsiteY34" fmla="*/ 219710 h 222503"/>
              <a:gd name="connsiteX35" fmla="*/ 55626 w 240792"/>
              <a:gd name="connsiteY35" fmla="*/ 211835 h 222503"/>
              <a:gd name="connsiteX36" fmla="*/ 37338 w 240792"/>
              <a:gd name="connsiteY36" fmla="*/ 199644 h 222503"/>
              <a:gd name="connsiteX37" fmla="*/ 30988 w 240792"/>
              <a:gd name="connsiteY37" fmla="*/ 183642 h 222503"/>
              <a:gd name="connsiteX38" fmla="*/ 37338 w 240792"/>
              <a:gd name="connsiteY38" fmla="*/ 167767 h 222503"/>
              <a:gd name="connsiteX39" fmla="*/ 55626 w 240792"/>
              <a:gd name="connsiteY39" fmla="*/ 155448 h 222503"/>
              <a:gd name="connsiteX40" fmla="*/ 85090 w 240792"/>
              <a:gd name="connsiteY40" fmla="*/ 147574 h 222503"/>
              <a:gd name="connsiteX41" fmla="*/ 125222 w 240792"/>
              <a:gd name="connsiteY41" fmla="*/ 144780 h 222503"/>
              <a:gd name="connsiteX42" fmla="*/ 194691 w 240792"/>
              <a:gd name="connsiteY42" fmla="*/ 155448 h 222503"/>
              <a:gd name="connsiteX43" fmla="*/ 219202 w 240792"/>
              <a:gd name="connsiteY43" fmla="*/ 183642 h 222503"/>
              <a:gd name="connsiteX45" fmla="*/ 171958 w 240792"/>
              <a:gd name="connsiteY45" fmla="*/ 183642 h 222503"/>
              <a:gd name="connsiteX46" fmla="*/ 159131 w 240792"/>
              <a:gd name="connsiteY46" fmla="*/ 170561 h 222503"/>
              <a:gd name="connsiteX47" fmla="*/ 125222 w 240792"/>
              <a:gd name="connsiteY47" fmla="*/ 165861 h 222503"/>
              <a:gd name="connsiteX48" fmla="*/ 91059 w 240792"/>
              <a:gd name="connsiteY48" fmla="*/ 170561 h 222503"/>
              <a:gd name="connsiteX49" fmla="*/ 78232 w 240792"/>
              <a:gd name="connsiteY49" fmla="*/ 183642 h 222503"/>
              <a:gd name="connsiteX50" fmla="*/ 90932 w 240792"/>
              <a:gd name="connsiteY50" fmla="*/ 196723 h 222503"/>
              <a:gd name="connsiteX51" fmla="*/ 125222 w 240792"/>
              <a:gd name="connsiteY51" fmla="*/ 201422 h 222503"/>
              <a:gd name="connsiteX52" fmla="*/ 159131 w 240792"/>
              <a:gd name="connsiteY52" fmla="*/ 196723 h 222503"/>
              <a:gd name="connsiteX53" fmla="*/ 171958 w 240792"/>
              <a:gd name="connsiteY53" fmla="*/ 183642 h 22250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40792" h="222503">
                <a:moveTo>
                  <a:pt x="104902" y="76708"/>
                </a:moveTo>
                <a:cubicBezTo>
                  <a:pt x="115739" y="76708"/>
                  <a:pt x="126450" y="76665"/>
                  <a:pt x="137033" y="76581"/>
                </a:cubicBezTo>
                <a:cubicBezTo>
                  <a:pt x="147616" y="76496"/>
                  <a:pt x="157776" y="76327"/>
                  <a:pt x="167513" y="76073"/>
                </a:cubicBezTo>
                <a:cubicBezTo>
                  <a:pt x="177250" y="75819"/>
                  <a:pt x="186309" y="75395"/>
                  <a:pt x="194691" y="74802"/>
                </a:cubicBezTo>
                <a:cubicBezTo>
                  <a:pt x="203073" y="74210"/>
                  <a:pt x="210397" y="73406"/>
                  <a:pt x="216662" y="72390"/>
                </a:cubicBezTo>
                <a:lnTo>
                  <a:pt x="219964" y="87122"/>
                </a:lnTo>
                <a:cubicBezTo>
                  <a:pt x="212344" y="90508"/>
                  <a:pt x="202057" y="93006"/>
                  <a:pt x="189103" y="94614"/>
                </a:cubicBezTo>
                <a:cubicBezTo>
                  <a:pt x="176149" y="96224"/>
                  <a:pt x="162306" y="97451"/>
                  <a:pt x="147574" y="98298"/>
                </a:cubicBezTo>
                <a:lnTo>
                  <a:pt x="147574" y="111760"/>
                </a:lnTo>
                <a:lnTo>
                  <a:pt x="240792" y="111760"/>
                </a:lnTo>
                <a:lnTo>
                  <a:pt x="240792" y="135382"/>
                </a:lnTo>
                <a:lnTo>
                  <a:pt x="30480" y="135382"/>
                </a:lnTo>
                <a:cubicBezTo>
                  <a:pt x="25569" y="135382"/>
                  <a:pt x="22691" y="137752"/>
                  <a:pt x="21844" y="142494"/>
                </a:cubicBezTo>
                <a:lnTo>
                  <a:pt x="0" y="111760"/>
                </a:lnTo>
                <a:lnTo>
                  <a:pt x="102616" y="111760"/>
                </a:lnTo>
                <a:lnTo>
                  <a:pt x="102616" y="99568"/>
                </a:lnTo>
                <a:lnTo>
                  <a:pt x="40132" y="99568"/>
                </a:lnTo>
                <a:lnTo>
                  <a:pt x="40132" y="27939"/>
                </a:lnTo>
                <a:cubicBezTo>
                  <a:pt x="40132" y="24554"/>
                  <a:pt x="39285" y="21717"/>
                  <a:pt x="37592" y="19431"/>
                </a:cubicBezTo>
                <a:cubicBezTo>
                  <a:pt x="35899" y="17145"/>
                  <a:pt x="33359" y="15748"/>
                  <a:pt x="29972" y="15240"/>
                </a:cubicBezTo>
                <a:lnTo>
                  <a:pt x="85090" y="0"/>
                </a:lnTo>
                <a:lnTo>
                  <a:pt x="85090" y="8382"/>
                </a:lnTo>
                <a:lnTo>
                  <a:pt x="209296" y="8382"/>
                </a:lnTo>
                <a:lnTo>
                  <a:pt x="209296" y="30480"/>
                </a:lnTo>
                <a:lnTo>
                  <a:pt x="85090" y="30480"/>
                </a:lnTo>
                <a:lnTo>
                  <a:pt x="85090" y="43180"/>
                </a:lnTo>
                <a:lnTo>
                  <a:pt x="205486" y="43180"/>
                </a:lnTo>
                <a:lnTo>
                  <a:pt x="205486" y="62737"/>
                </a:lnTo>
                <a:lnTo>
                  <a:pt x="85090" y="62737"/>
                </a:lnTo>
                <a:lnTo>
                  <a:pt x="85090" y="76708"/>
                </a:lnTo>
                <a:moveTo>
                  <a:pt x="219202" y="183642"/>
                </a:moveTo>
                <a:cubicBezTo>
                  <a:pt x="219202" y="195325"/>
                  <a:pt x="211032" y="204724"/>
                  <a:pt x="194691" y="211835"/>
                </a:cubicBezTo>
                <a:cubicBezTo>
                  <a:pt x="178350" y="218948"/>
                  <a:pt x="155194" y="222503"/>
                  <a:pt x="125222" y="222503"/>
                </a:cubicBezTo>
                <a:cubicBezTo>
                  <a:pt x="110151" y="222503"/>
                  <a:pt x="96774" y="221573"/>
                  <a:pt x="85090" y="219710"/>
                </a:cubicBezTo>
                <a:cubicBezTo>
                  <a:pt x="73406" y="217847"/>
                  <a:pt x="63585" y="215223"/>
                  <a:pt x="55626" y="211835"/>
                </a:cubicBezTo>
                <a:cubicBezTo>
                  <a:pt x="47667" y="208449"/>
                  <a:pt x="41571" y="204384"/>
                  <a:pt x="37338" y="199644"/>
                </a:cubicBezTo>
                <a:cubicBezTo>
                  <a:pt x="33105" y="194902"/>
                  <a:pt x="30988" y="189568"/>
                  <a:pt x="30988" y="183642"/>
                </a:cubicBezTo>
                <a:cubicBezTo>
                  <a:pt x="30988" y="177884"/>
                  <a:pt x="33105" y="172593"/>
                  <a:pt x="37338" y="167767"/>
                </a:cubicBezTo>
                <a:cubicBezTo>
                  <a:pt x="41571" y="162940"/>
                  <a:pt x="47667" y="158834"/>
                  <a:pt x="55626" y="155448"/>
                </a:cubicBezTo>
                <a:cubicBezTo>
                  <a:pt x="63585" y="152061"/>
                  <a:pt x="73406" y="149437"/>
                  <a:pt x="85090" y="147574"/>
                </a:cubicBezTo>
                <a:cubicBezTo>
                  <a:pt x="96774" y="145711"/>
                  <a:pt x="110151" y="144780"/>
                  <a:pt x="125222" y="144780"/>
                </a:cubicBezTo>
                <a:cubicBezTo>
                  <a:pt x="155194" y="144780"/>
                  <a:pt x="178350" y="148336"/>
                  <a:pt x="194691" y="155448"/>
                </a:cubicBezTo>
                <a:cubicBezTo>
                  <a:pt x="211032" y="162560"/>
                  <a:pt x="219202" y="171958"/>
                  <a:pt x="219202" y="183642"/>
                </a:cubicBezTo>
                <a:moveTo>
                  <a:pt x="171958" y="183642"/>
                </a:moveTo>
                <a:cubicBezTo>
                  <a:pt x="171958" y="178054"/>
                  <a:pt x="167682" y="173693"/>
                  <a:pt x="159131" y="170561"/>
                </a:cubicBezTo>
                <a:cubicBezTo>
                  <a:pt x="150580" y="167429"/>
                  <a:pt x="139277" y="165861"/>
                  <a:pt x="125222" y="165861"/>
                </a:cubicBezTo>
                <a:cubicBezTo>
                  <a:pt x="110998" y="165861"/>
                  <a:pt x="99611" y="167429"/>
                  <a:pt x="91059" y="170561"/>
                </a:cubicBezTo>
                <a:cubicBezTo>
                  <a:pt x="82508" y="173693"/>
                  <a:pt x="78232" y="178054"/>
                  <a:pt x="78232" y="183642"/>
                </a:cubicBezTo>
                <a:cubicBezTo>
                  <a:pt x="78232" y="189230"/>
                  <a:pt x="82465" y="193590"/>
                  <a:pt x="90932" y="196723"/>
                </a:cubicBezTo>
                <a:cubicBezTo>
                  <a:pt x="99399" y="199855"/>
                  <a:pt x="110829" y="201422"/>
                  <a:pt x="125222" y="201422"/>
                </a:cubicBezTo>
                <a:cubicBezTo>
                  <a:pt x="139277" y="201422"/>
                  <a:pt x="150580" y="199855"/>
                  <a:pt x="159131" y="196723"/>
                </a:cubicBezTo>
                <a:cubicBezTo>
                  <a:pt x="167682" y="193590"/>
                  <a:pt x="171958" y="189230"/>
                  <a:pt x="171958" y="1836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0" name="Freeform 40"/>
          <p:cNvSpPr/>
          <p:nvPr/>
        </p:nvSpPr>
        <p:spPr>
          <a:xfrm>
            <a:off x="3422464" y="7751390"/>
            <a:ext cx="210566" cy="222758"/>
          </a:xfrm>
          <a:custGeom>
            <a:avLst/>
            <a:gdLst>
              <a:gd name="connsiteX0" fmla="*/ 162560 w 210566"/>
              <a:gd name="connsiteY0" fmla="*/ 128778 h 222758"/>
              <a:gd name="connsiteX1" fmla="*/ 162560 w 210566"/>
              <a:gd name="connsiteY1" fmla="*/ 99822 h 222758"/>
              <a:gd name="connsiteX2" fmla="*/ 130809 w 210566"/>
              <a:gd name="connsiteY2" fmla="*/ 99822 h 222758"/>
              <a:gd name="connsiteX3" fmla="*/ 130809 w 210566"/>
              <a:gd name="connsiteY3" fmla="*/ 122174 h 222758"/>
              <a:gd name="connsiteX4" fmla="*/ 88392 w 210566"/>
              <a:gd name="connsiteY4" fmla="*/ 122174 h 222758"/>
              <a:gd name="connsiteX5" fmla="*/ 88392 w 210566"/>
              <a:gd name="connsiteY5" fmla="*/ 113030 h 222758"/>
              <a:gd name="connsiteX6" fmla="*/ 62865 w 210566"/>
              <a:gd name="connsiteY6" fmla="*/ 120904 h 222758"/>
              <a:gd name="connsiteX7" fmla="*/ 32004 w 210566"/>
              <a:gd name="connsiteY7" fmla="*/ 123444 h 222758"/>
              <a:gd name="connsiteX8" fmla="*/ 0 w 210566"/>
              <a:gd name="connsiteY8" fmla="*/ 123444 h 222758"/>
              <a:gd name="connsiteX9" fmla="*/ 0 w 210566"/>
              <a:gd name="connsiteY9" fmla="*/ 17526 h 222758"/>
              <a:gd name="connsiteX10" fmla="*/ 88392 w 210566"/>
              <a:gd name="connsiteY10" fmla="*/ 17526 h 222758"/>
              <a:gd name="connsiteX11" fmla="*/ 88392 w 210566"/>
              <a:gd name="connsiteY11" fmla="*/ 9398 h 222758"/>
              <a:gd name="connsiteX12" fmla="*/ 130809 w 210566"/>
              <a:gd name="connsiteY12" fmla="*/ 21589 h 222758"/>
              <a:gd name="connsiteX13" fmla="*/ 130809 w 210566"/>
              <a:gd name="connsiteY13" fmla="*/ 34544 h 222758"/>
              <a:gd name="connsiteX14" fmla="*/ 162560 w 210566"/>
              <a:gd name="connsiteY14" fmla="*/ 34544 h 222758"/>
              <a:gd name="connsiteX15" fmla="*/ 162560 w 210566"/>
              <a:gd name="connsiteY15" fmla="*/ 26670 h 222758"/>
              <a:gd name="connsiteX16" fmla="*/ 161036 w 210566"/>
              <a:gd name="connsiteY16" fmla="*/ 19939 h 222758"/>
              <a:gd name="connsiteX17" fmla="*/ 155702 w 210566"/>
              <a:gd name="connsiteY17" fmla="*/ 15240 h 222758"/>
              <a:gd name="connsiteX18" fmla="*/ 207518 w 210566"/>
              <a:gd name="connsiteY18" fmla="*/ 0 h 222758"/>
              <a:gd name="connsiteX19" fmla="*/ 207518 w 210566"/>
              <a:gd name="connsiteY19" fmla="*/ 105664 h 222758"/>
              <a:gd name="connsiteX20" fmla="*/ 201676 w 210566"/>
              <a:gd name="connsiteY20" fmla="*/ 123317 h 222758"/>
              <a:gd name="connsiteX21" fmla="*/ 183134 w 210566"/>
              <a:gd name="connsiteY21" fmla="*/ 128778 h 222758"/>
              <a:gd name="connsiteX23" fmla="*/ 210566 w 210566"/>
              <a:gd name="connsiteY23" fmla="*/ 178816 h 222758"/>
              <a:gd name="connsiteX24" fmla="*/ 204470 w 210566"/>
              <a:gd name="connsiteY24" fmla="*/ 196088 h 222758"/>
              <a:gd name="connsiteX25" fmla="*/ 186690 w 210566"/>
              <a:gd name="connsiteY25" fmla="*/ 210058 h 222758"/>
              <a:gd name="connsiteX26" fmla="*/ 157607 w 210566"/>
              <a:gd name="connsiteY26" fmla="*/ 219329 h 222758"/>
              <a:gd name="connsiteX27" fmla="*/ 117856 w 210566"/>
              <a:gd name="connsiteY27" fmla="*/ 222758 h 222758"/>
              <a:gd name="connsiteX28" fmla="*/ 77978 w 210566"/>
              <a:gd name="connsiteY28" fmla="*/ 219329 h 222758"/>
              <a:gd name="connsiteX29" fmla="*/ 48895 w 210566"/>
              <a:gd name="connsiteY29" fmla="*/ 210058 h 222758"/>
              <a:gd name="connsiteX30" fmla="*/ 30988 w 210566"/>
              <a:gd name="connsiteY30" fmla="*/ 196088 h 222758"/>
              <a:gd name="connsiteX31" fmla="*/ 24892 w 210566"/>
              <a:gd name="connsiteY31" fmla="*/ 178816 h 222758"/>
              <a:gd name="connsiteX32" fmla="*/ 30988 w 210566"/>
              <a:gd name="connsiteY32" fmla="*/ 161417 h 222758"/>
              <a:gd name="connsiteX33" fmla="*/ 48895 w 210566"/>
              <a:gd name="connsiteY33" fmla="*/ 147574 h 222758"/>
              <a:gd name="connsiteX34" fmla="*/ 77978 w 210566"/>
              <a:gd name="connsiteY34" fmla="*/ 138303 h 222758"/>
              <a:gd name="connsiteX35" fmla="*/ 117856 w 210566"/>
              <a:gd name="connsiteY35" fmla="*/ 134874 h 222758"/>
              <a:gd name="connsiteX36" fmla="*/ 157607 w 210566"/>
              <a:gd name="connsiteY36" fmla="*/ 138303 h 222758"/>
              <a:gd name="connsiteX37" fmla="*/ 186690 w 210566"/>
              <a:gd name="connsiteY37" fmla="*/ 147574 h 222758"/>
              <a:gd name="connsiteX38" fmla="*/ 204470 w 210566"/>
              <a:gd name="connsiteY38" fmla="*/ 161417 h 222758"/>
              <a:gd name="connsiteX39" fmla="*/ 210566 w 210566"/>
              <a:gd name="connsiteY39" fmla="*/ 178816 h 222758"/>
              <a:gd name="connsiteX41" fmla="*/ 162560 w 210566"/>
              <a:gd name="connsiteY41" fmla="*/ 178816 h 222758"/>
              <a:gd name="connsiteX42" fmla="*/ 150749 w 210566"/>
              <a:gd name="connsiteY42" fmla="*/ 162561 h 222758"/>
              <a:gd name="connsiteX43" fmla="*/ 117856 w 210566"/>
              <a:gd name="connsiteY43" fmla="*/ 155956 h 222758"/>
              <a:gd name="connsiteX44" fmla="*/ 84709 w 210566"/>
              <a:gd name="connsiteY44" fmla="*/ 162561 h 222758"/>
              <a:gd name="connsiteX45" fmla="*/ 72898 w 210566"/>
              <a:gd name="connsiteY45" fmla="*/ 178816 h 222758"/>
              <a:gd name="connsiteX46" fmla="*/ 84582 w 210566"/>
              <a:gd name="connsiteY46" fmla="*/ 195072 h 222758"/>
              <a:gd name="connsiteX47" fmla="*/ 117856 w 210566"/>
              <a:gd name="connsiteY47" fmla="*/ 201676 h 222758"/>
              <a:gd name="connsiteX48" fmla="*/ 150749 w 210566"/>
              <a:gd name="connsiteY48" fmla="*/ 195072 h 222758"/>
              <a:gd name="connsiteX49" fmla="*/ 162560 w 210566"/>
              <a:gd name="connsiteY49" fmla="*/ 178816 h 222758"/>
              <a:gd name="connsiteX51" fmla="*/ 88392 w 210566"/>
              <a:gd name="connsiteY51" fmla="*/ 40894 h 222758"/>
              <a:gd name="connsiteX52" fmla="*/ 42418 w 210566"/>
              <a:gd name="connsiteY52" fmla="*/ 40894 h 222758"/>
              <a:gd name="connsiteX53" fmla="*/ 42418 w 210566"/>
              <a:gd name="connsiteY53" fmla="*/ 100076 h 222758"/>
              <a:gd name="connsiteX54" fmla="*/ 52705 w 210566"/>
              <a:gd name="connsiteY54" fmla="*/ 100076 h 222758"/>
              <a:gd name="connsiteX55" fmla="*/ 64516 w 210566"/>
              <a:gd name="connsiteY55" fmla="*/ 99822 h 222758"/>
              <a:gd name="connsiteX56" fmla="*/ 76835 w 210566"/>
              <a:gd name="connsiteY56" fmla="*/ 99060 h 222758"/>
              <a:gd name="connsiteX57" fmla="*/ 88392 w 210566"/>
              <a:gd name="connsiteY57" fmla="*/ 97536 h 222758"/>
              <a:gd name="connsiteX59" fmla="*/ 130809 w 210566"/>
              <a:gd name="connsiteY59" fmla="*/ 77724 h 222758"/>
              <a:gd name="connsiteX60" fmla="*/ 162560 w 210566"/>
              <a:gd name="connsiteY60" fmla="*/ 77724 h 222758"/>
              <a:gd name="connsiteX61" fmla="*/ 162560 w 210566"/>
              <a:gd name="connsiteY61" fmla="*/ 56642 h 222758"/>
              <a:gd name="connsiteX62" fmla="*/ 130809 w 210566"/>
              <a:gd name="connsiteY62" fmla="*/ 56642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10566" h="222758">
                <a:moveTo>
                  <a:pt x="162560" y="128778"/>
                </a:moveTo>
                <a:lnTo>
                  <a:pt x="162560" y="99822"/>
                </a:lnTo>
                <a:lnTo>
                  <a:pt x="130809" y="99822"/>
                </a:lnTo>
                <a:lnTo>
                  <a:pt x="130809" y="122174"/>
                </a:lnTo>
                <a:lnTo>
                  <a:pt x="88392" y="122174"/>
                </a:lnTo>
                <a:lnTo>
                  <a:pt x="88392" y="113030"/>
                </a:lnTo>
                <a:cubicBezTo>
                  <a:pt x="80772" y="116586"/>
                  <a:pt x="72263" y="119211"/>
                  <a:pt x="62865" y="120904"/>
                </a:cubicBezTo>
                <a:cubicBezTo>
                  <a:pt x="53467" y="122597"/>
                  <a:pt x="43180" y="123444"/>
                  <a:pt x="32004" y="123444"/>
                </a:cubicBezTo>
                <a:lnTo>
                  <a:pt x="0" y="123444"/>
                </a:lnTo>
                <a:lnTo>
                  <a:pt x="0" y="17526"/>
                </a:lnTo>
                <a:lnTo>
                  <a:pt x="88392" y="17526"/>
                </a:lnTo>
                <a:lnTo>
                  <a:pt x="88392" y="9398"/>
                </a:lnTo>
                <a:lnTo>
                  <a:pt x="130809" y="21589"/>
                </a:lnTo>
                <a:lnTo>
                  <a:pt x="130809" y="34544"/>
                </a:lnTo>
                <a:lnTo>
                  <a:pt x="162560" y="34544"/>
                </a:lnTo>
                <a:lnTo>
                  <a:pt x="162560" y="26670"/>
                </a:lnTo>
                <a:cubicBezTo>
                  <a:pt x="162560" y="24299"/>
                  <a:pt x="162052" y="22055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105664"/>
                </a:lnTo>
                <a:cubicBezTo>
                  <a:pt x="207518" y="113792"/>
                  <a:pt x="205570" y="119676"/>
                  <a:pt x="201676" y="123317"/>
                </a:cubicBezTo>
                <a:cubicBezTo>
                  <a:pt x="197781" y="126958"/>
                  <a:pt x="191600" y="128778"/>
                  <a:pt x="183134" y="128778"/>
                </a:cubicBezTo>
                <a:moveTo>
                  <a:pt x="210566" y="178816"/>
                </a:moveTo>
                <a:cubicBezTo>
                  <a:pt x="210566" y="184912"/>
                  <a:pt x="208534" y="190670"/>
                  <a:pt x="204470" y="196088"/>
                </a:cubicBezTo>
                <a:cubicBezTo>
                  <a:pt x="200406" y="201507"/>
                  <a:pt x="194479" y="206163"/>
                  <a:pt x="186690" y="210058"/>
                </a:cubicBezTo>
                <a:cubicBezTo>
                  <a:pt x="178900" y="213953"/>
                  <a:pt x="169206" y="217043"/>
                  <a:pt x="157607" y="219329"/>
                </a:cubicBezTo>
                <a:cubicBezTo>
                  <a:pt x="146008" y="221614"/>
                  <a:pt x="132757" y="222758"/>
                  <a:pt x="117856" y="222758"/>
                </a:cubicBezTo>
                <a:cubicBezTo>
                  <a:pt x="102785" y="222758"/>
                  <a:pt x="89493" y="221614"/>
                  <a:pt x="77978" y="219329"/>
                </a:cubicBezTo>
                <a:cubicBezTo>
                  <a:pt x="66463" y="217043"/>
                  <a:pt x="56769" y="213953"/>
                  <a:pt x="48895" y="210058"/>
                </a:cubicBezTo>
                <a:cubicBezTo>
                  <a:pt x="41021" y="206163"/>
                  <a:pt x="35052" y="201507"/>
                  <a:pt x="30988" y="196088"/>
                </a:cubicBezTo>
                <a:cubicBezTo>
                  <a:pt x="26924" y="190670"/>
                  <a:pt x="24892" y="184912"/>
                  <a:pt x="24892" y="178816"/>
                </a:cubicBezTo>
                <a:cubicBezTo>
                  <a:pt x="24892" y="172551"/>
                  <a:pt x="26924" y="166751"/>
                  <a:pt x="30988" y="161417"/>
                </a:cubicBezTo>
                <a:cubicBezTo>
                  <a:pt x="35052" y="156083"/>
                  <a:pt x="41021" y="151468"/>
                  <a:pt x="48895" y="147574"/>
                </a:cubicBezTo>
                <a:cubicBezTo>
                  <a:pt x="56769" y="143680"/>
                  <a:pt x="66463" y="140589"/>
                  <a:pt x="77978" y="138303"/>
                </a:cubicBezTo>
                <a:cubicBezTo>
                  <a:pt x="89493" y="136017"/>
                  <a:pt x="102785" y="134874"/>
                  <a:pt x="117856" y="134874"/>
                </a:cubicBezTo>
                <a:cubicBezTo>
                  <a:pt x="132757" y="134874"/>
                  <a:pt x="146008" y="136017"/>
                  <a:pt x="157607" y="138303"/>
                </a:cubicBezTo>
                <a:cubicBezTo>
                  <a:pt x="169206" y="140589"/>
                  <a:pt x="178900" y="143680"/>
                  <a:pt x="186690" y="147574"/>
                </a:cubicBezTo>
                <a:cubicBezTo>
                  <a:pt x="194479" y="151468"/>
                  <a:pt x="200406" y="156083"/>
                  <a:pt x="204470" y="161417"/>
                </a:cubicBezTo>
                <a:cubicBezTo>
                  <a:pt x="208534" y="166751"/>
                  <a:pt x="210566" y="172551"/>
                  <a:pt x="210566" y="178816"/>
                </a:cubicBezTo>
                <a:moveTo>
                  <a:pt x="162560" y="178816"/>
                </a:moveTo>
                <a:cubicBezTo>
                  <a:pt x="162560" y="172381"/>
                  <a:pt x="158623" y="166963"/>
                  <a:pt x="150749" y="162561"/>
                </a:cubicBezTo>
                <a:cubicBezTo>
                  <a:pt x="142875" y="158158"/>
                  <a:pt x="131911" y="155956"/>
                  <a:pt x="117856" y="155956"/>
                </a:cubicBezTo>
                <a:cubicBezTo>
                  <a:pt x="103632" y="155956"/>
                  <a:pt x="92583" y="158158"/>
                  <a:pt x="84709" y="162561"/>
                </a:cubicBezTo>
                <a:cubicBezTo>
                  <a:pt x="76835" y="166963"/>
                  <a:pt x="72898" y="172381"/>
                  <a:pt x="72898" y="178816"/>
                </a:cubicBezTo>
                <a:cubicBezTo>
                  <a:pt x="72898" y="185251"/>
                  <a:pt x="76792" y="190670"/>
                  <a:pt x="84582" y="195072"/>
                </a:cubicBezTo>
                <a:cubicBezTo>
                  <a:pt x="92371" y="199475"/>
                  <a:pt x="103462" y="201676"/>
                  <a:pt x="117856" y="201676"/>
                </a:cubicBezTo>
                <a:cubicBezTo>
                  <a:pt x="131911" y="201676"/>
                  <a:pt x="142875" y="199475"/>
                  <a:pt x="150749" y="195072"/>
                </a:cubicBezTo>
                <a:cubicBezTo>
                  <a:pt x="158623" y="190670"/>
                  <a:pt x="162560" y="185251"/>
                  <a:pt x="162560" y="178816"/>
                </a:cubicBezTo>
                <a:moveTo>
                  <a:pt x="88392" y="40894"/>
                </a:moveTo>
                <a:lnTo>
                  <a:pt x="42418" y="40894"/>
                </a:lnTo>
                <a:lnTo>
                  <a:pt x="42418" y="100076"/>
                </a:lnTo>
                <a:cubicBezTo>
                  <a:pt x="45466" y="100076"/>
                  <a:pt x="48895" y="100076"/>
                  <a:pt x="52705" y="100076"/>
                </a:cubicBezTo>
                <a:cubicBezTo>
                  <a:pt x="56515" y="100076"/>
                  <a:pt x="60452" y="99992"/>
                  <a:pt x="64516" y="99822"/>
                </a:cubicBezTo>
                <a:cubicBezTo>
                  <a:pt x="68580" y="99653"/>
                  <a:pt x="72686" y="99399"/>
                  <a:pt x="76835" y="99060"/>
                </a:cubicBezTo>
                <a:cubicBezTo>
                  <a:pt x="80983" y="98721"/>
                  <a:pt x="84836" y="98213"/>
                  <a:pt x="88392" y="97536"/>
                </a:cubicBezTo>
                <a:moveTo>
                  <a:pt x="130809" y="77724"/>
                </a:moveTo>
                <a:lnTo>
                  <a:pt x="162560" y="77724"/>
                </a:lnTo>
                <a:lnTo>
                  <a:pt x="162560" y="56642"/>
                </a:lnTo>
                <a:lnTo>
                  <a:pt x="130809" y="5664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1" name="Freeform 41"/>
          <p:cNvSpPr/>
          <p:nvPr/>
        </p:nvSpPr>
        <p:spPr>
          <a:xfrm>
            <a:off x="3661223" y="7751390"/>
            <a:ext cx="233172" cy="221996"/>
          </a:xfrm>
          <a:custGeom>
            <a:avLst/>
            <a:gdLst>
              <a:gd name="connsiteX0" fmla="*/ 45720 w 233172"/>
              <a:gd name="connsiteY0" fmla="*/ 162052 h 221996"/>
              <a:gd name="connsiteX1" fmla="*/ 175260 w 233172"/>
              <a:gd name="connsiteY1" fmla="*/ 162052 h 221996"/>
              <a:gd name="connsiteX2" fmla="*/ 175260 w 233172"/>
              <a:gd name="connsiteY2" fmla="*/ 146050 h 221996"/>
              <a:gd name="connsiteX3" fmla="*/ 51562 w 233172"/>
              <a:gd name="connsiteY3" fmla="*/ 146050 h 221996"/>
              <a:gd name="connsiteX4" fmla="*/ 41656 w 233172"/>
              <a:gd name="connsiteY4" fmla="*/ 123952 h 221996"/>
              <a:gd name="connsiteX5" fmla="*/ 221488 w 233172"/>
              <a:gd name="connsiteY5" fmla="*/ 123952 h 221996"/>
              <a:gd name="connsiteX6" fmla="*/ 221488 w 233172"/>
              <a:gd name="connsiteY6" fmla="*/ 182880 h 221996"/>
              <a:gd name="connsiteX7" fmla="*/ 91948 w 233172"/>
              <a:gd name="connsiteY7" fmla="*/ 182880 h 221996"/>
              <a:gd name="connsiteX8" fmla="*/ 91948 w 233172"/>
              <a:gd name="connsiteY8" fmla="*/ 199898 h 221996"/>
              <a:gd name="connsiteX9" fmla="*/ 209296 w 233172"/>
              <a:gd name="connsiteY9" fmla="*/ 199898 h 221996"/>
              <a:gd name="connsiteX10" fmla="*/ 220472 w 233172"/>
              <a:gd name="connsiteY10" fmla="*/ 191770 h 221996"/>
              <a:gd name="connsiteX11" fmla="*/ 233172 w 233172"/>
              <a:gd name="connsiteY11" fmla="*/ 221996 h 221996"/>
              <a:gd name="connsiteX12" fmla="*/ 45720 w 233172"/>
              <a:gd name="connsiteY12" fmla="*/ 221996 h 221996"/>
              <a:gd name="connsiteX14" fmla="*/ 147320 w 233172"/>
              <a:gd name="connsiteY14" fmla="*/ 38354 h 221996"/>
              <a:gd name="connsiteX15" fmla="*/ 107442 w 233172"/>
              <a:gd name="connsiteY15" fmla="*/ 38354 h 221996"/>
              <a:gd name="connsiteX16" fmla="*/ 100584 w 233172"/>
              <a:gd name="connsiteY16" fmla="*/ 60452 h 221996"/>
              <a:gd name="connsiteX17" fmla="*/ 121031 w 233172"/>
              <a:gd name="connsiteY17" fmla="*/ 61849 h 221996"/>
              <a:gd name="connsiteX18" fmla="*/ 137668 w 233172"/>
              <a:gd name="connsiteY18" fmla="*/ 68199 h 221996"/>
              <a:gd name="connsiteX19" fmla="*/ 148717 w 233172"/>
              <a:gd name="connsiteY19" fmla="*/ 78486 h 221996"/>
              <a:gd name="connsiteX20" fmla="*/ 152654 w 233172"/>
              <a:gd name="connsiteY20" fmla="*/ 91694 h 221996"/>
              <a:gd name="connsiteX21" fmla="*/ 147955 w 233172"/>
              <a:gd name="connsiteY21" fmla="*/ 105029 h 221996"/>
              <a:gd name="connsiteX22" fmla="*/ 134112 w 233172"/>
              <a:gd name="connsiteY22" fmla="*/ 111506 h 221996"/>
              <a:gd name="connsiteX23" fmla="*/ 118237 w 233172"/>
              <a:gd name="connsiteY23" fmla="*/ 109855 h 221996"/>
              <a:gd name="connsiteX24" fmla="*/ 107950 w 233172"/>
              <a:gd name="connsiteY24" fmla="*/ 101854 h 221996"/>
              <a:gd name="connsiteX25" fmla="*/ 110490 w 233172"/>
              <a:gd name="connsiteY25" fmla="*/ 92583 h 221996"/>
              <a:gd name="connsiteX26" fmla="*/ 108966 w 233172"/>
              <a:gd name="connsiteY26" fmla="*/ 83947 h 221996"/>
              <a:gd name="connsiteX27" fmla="*/ 103378 w 233172"/>
              <a:gd name="connsiteY27" fmla="*/ 77089 h 221996"/>
              <a:gd name="connsiteX28" fmla="*/ 93472 w 233172"/>
              <a:gd name="connsiteY28" fmla="*/ 72898 h 221996"/>
              <a:gd name="connsiteX29" fmla="*/ 57531 w 233172"/>
              <a:gd name="connsiteY29" fmla="*/ 104140 h 221996"/>
              <a:gd name="connsiteX30" fmla="*/ 0 w 233172"/>
              <a:gd name="connsiteY30" fmla="*/ 119126 h 221996"/>
              <a:gd name="connsiteX31" fmla="*/ 0 w 233172"/>
              <a:gd name="connsiteY31" fmla="*/ 114046 h 221996"/>
              <a:gd name="connsiteX32" fmla="*/ 23368 w 233172"/>
              <a:gd name="connsiteY32" fmla="*/ 102362 h 221996"/>
              <a:gd name="connsiteX33" fmla="*/ 43180 w 233172"/>
              <a:gd name="connsiteY33" fmla="*/ 84836 h 221996"/>
              <a:gd name="connsiteX34" fmla="*/ 57277 w 233172"/>
              <a:gd name="connsiteY34" fmla="*/ 62992 h 221996"/>
              <a:gd name="connsiteX35" fmla="*/ 63754 w 233172"/>
              <a:gd name="connsiteY35" fmla="*/ 38354 h 221996"/>
              <a:gd name="connsiteX36" fmla="*/ 33528 w 233172"/>
              <a:gd name="connsiteY36" fmla="*/ 38354 h 221996"/>
              <a:gd name="connsiteX37" fmla="*/ 25908 w 233172"/>
              <a:gd name="connsiteY37" fmla="*/ 44704 h 221996"/>
              <a:gd name="connsiteX38" fmla="*/ 9906 w 233172"/>
              <a:gd name="connsiteY38" fmla="*/ 14986 h 221996"/>
              <a:gd name="connsiteX39" fmla="*/ 147320 w 233172"/>
              <a:gd name="connsiteY39" fmla="*/ 14986 h 221996"/>
              <a:gd name="connsiteX41" fmla="*/ 177800 w 233172"/>
              <a:gd name="connsiteY41" fmla="*/ 114554 h 221996"/>
              <a:gd name="connsiteX42" fmla="*/ 177800 w 233172"/>
              <a:gd name="connsiteY42" fmla="*/ 67311 h 221996"/>
              <a:gd name="connsiteX43" fmla="*/ 146050 w 233172"/>
              <a:gd name="connsiteY43" fmla="*/ 67311 h 221996"/>
              <a:gd name="connsiteX44" fmla="*/ 133858 w 233172"/>
              <a:gd name="connsiteY44" fmla="*/ 45212 h 221996"/>
              <a:gd name="connsiteX45" fmla="*/ 177800 w 233172"/>
              <a:gd name="connsiteY45" fmla="*/ 45212 h 221996"/>
              <a:gd name="connsiteX46" fmla="*/ 177800 w 233172"/>
              <a:gd name="connsiteY46" fmla="*/ 26670 h 221996"/>
              <a:gd name="connsiteX47" fmla="*/ 176276 w 233172"/>
              <a:gd name="connsiteY47" fmla="*/ 19939 h 221996"/>
              <a:gd name="connsiteX48" fmla="*/ 170942 w 233172"/>
              <a:gd name="connsiteY48" fmla="*/ 15240 h 221996"/>
              <a:gd name="connsiteX49" fmla="*/ 222758 w 233172"/>
              <a:gd name="connsiteY49" fmla="*/ 0 h 221996"/>
              <a:gd name="connsiteX50" fmla="*/ 222758 w 233172"/>
              <a:gd name="connsiteY50" fmla="*/ 91440 h 221996"/>
              <a:gd name="connsiteX51" fmla="*/ 216916 w 233172"/>
              <a:gd name="connsiteY51" fmla="*/ 109093 h 221996"/>
              <a:gd name="connsiteX52" fmla="*/ 198374 w 233172"/>
              <a:gd name="connsiteY52" fmla="*/ 114554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2" h="221996">
                <a:moveTo>
                  <a:pt x="45720" y="162052"/>
                </a:moveTo>
                <a:lnTo>
                  <a:pt x="175260" y="162052"/>
                </a:lnTo>
                <a:lnTo>
                  <a:pt x="175260" y="146050"/>
                </a:lnTo>
                <a:lnTo>
                  <a:pt x="51562" y="146050"/>
                </a:lnTo>
                <a:lnTo>
                  <a:pt x="41656" y="123952"/>
                </a:lnTo>
                <a:lnTo>
                  <a:pt x="221488" y="123952"/>
                </a:lnTo>
                <a:lnTo>
                  <a:pt x="221488" y="182880"/>
                </a:lnTo>
                <a:lnTo>
                  <a:pt x="91948" y="182880"/>
                </a:lnTo>
                <a:lnTo>
                  <a:pt x="91948" y="199898"/>
                </a:lnTo>
                <a:lnTo>
                  <a:pt x="209296" y="199898"/>
                </a:lnTo>
                <a:cubicBezTo>
                  <a:pt x="215731" y="199898"/>
                  <a:pt x="219456" y="197189"/>
                  <a:pt x="220472" y="191770"/>
                </a:cubicBezTo>
                <a:lnTo>
                  <a:pt x="233172" y="221996"/>
                </a:lnTo>
                <a:lnTo>
                  <a:pt x="45720" y="221996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7" y="45974"/>
                  <a:pt x="103801" y="53340"/>
                  <a:pt x="100584" y="60452"/>
                </a:cubicBezTo>
                <a:cubicBezTo>
                  <a:pt x="107865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199"/>
                </a:cubicBezTo>
                <a:cubicBezTo>
                  <a:pt x="142409" y="70993"/>
                  <a:pt x="146092" y="74422"/>
                  <a:pt x="148717" y="78486"/>
                </a:cubicBezTo>
                <a:cubicBezTo>
                  <a:pt x="151342" y="82550"/>
                  <a:pt x="152654" y="86953"/>
                  <a:pt x="152654" y="91694"/>
                </a:cubicBezTo>
                <a:cubicBezTo>
                  <a:pt x="152654" y="96943"/>
                  <a:pt x="151087" y="101388"/>
                  <a:pt x="147955" y="105029"/>
                </a:cubicBezTo>
                <a:cubicBezTo>
                  <a:pt x="144822" y="108670"/>
                  <a:pt x="140208" y="110829"/>
                  <a:pt x="134112" y="111506"/>
                </a:cubicBezTo>
                <a:cubicBezTo>
                  <a:pt x="128186" y="112183"/>
                  <a:pt x="122894" y="111633"/>
                  <a:pt x="118237" y="109855"/>
                </a:cubicBezTo>
                <a:cubicBezTo>
                  <a:pt x="113580" y="108077"/>
                  <a:pt x="110151" y="105411"/>
                  <a:pt x="107950" y="101854"/>
                </a:cubicBezTo>
                <a:cubicBezTo>
                  <a:pt x="109474" y="98806"/>
                  <a:pt x="110320" y="95715"/>
                  <a:pt x="110490" y="92583"/>
                </a:cubicBezTo>
                <a:cubicBezTo>
                  <a:pt x="110659" y="89450"/>
                  <a:pt x="110151" y="86571"/>
                  <a:pt x="108966" y="83947"/>
                </a:cubicBezTo>
                <a:cubicBezTo>
                  <a:pt x="107781" y="81322"/>
                  <a:pt x="105918" y="79036"/>
                  <a:pt x="103378" y="77089"/>
                </a:cubicBezTo>
                <a:cubicBezTo>
                  <a:pt x="100838" y="75142"/>
                  <a:pt x="97536" y="73744"/>
                  <a:pt x="93472" y="72898"/>
                </a:cubicBezTo>
                <a:cubicBezTo>
                  <a:pt x="84836" y="85429"/>
                  <a:pt x="72856" y="95843"/>
                  <a:pt x="57531" y="104140"/>
                </a:cubicBezTo>
                <a:cubicBezTo>
                  <a:pt x="42206" y="112437"/>
                  <a:pt x="23029" y="117433"/>
                  <a:pt x="0" y="119126"/>
                </a:cubicBezTo>
                <a:lnTo>
                  <a:pt x="0" y="114046"/>
                </a:lnTo>
                <a:cubicBezTo>
                  <a:pt x="8128" y="111337"/>
                  <a:pt x="15917" y="107442"/>
                  <a:pt x="23368" y="102362"/>
                </a:cubicBezTo>
                <a:cubicBezTo>
                  <a:pt x="30819" y="97282"/>
                  <a:pt x="37423" y="91440"/>
                  <a:pt x="43180" y="84836"/>
                </a:cubicBezTo>
                <a:cubicBezTo>
                  <a:pt x="48937" y="78232"/>
                  <a:pt x="53636" y="70951"/>
                  <a:pt x="57277" y="62992"/>
                </a:cubicBezTo>
                <a:cubicBezTo>
                  <a:pt x="60918" y="55033"/>
                  <a:pt x="63076" y="46820"/>
                  <a:pt x="63754" y="38354"/>
                </a:cubicBezTo>
                <a:lnTo>
                  <a:pt x="33528" y="38354"/>
                </a:lnTo>
                <a:cubicBezTo>
                  <a:pt x="29295" y="38354"/>
                  <a:pt x="26755" y="40470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1"/>
                </a:lnTo>
                <a:lnTo>
                  <a:pt x="146050" y="67311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6" y="109093"/>
                </a:cubicBezTo>
                <a:cubicBezTo>
                  <a:pt x="213021" y="112733"/>
                  <a:pt x="206840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2" name="Freeform 42"/>
          <p:cNvSpPr/>
          <p:nvPr/>
        </p:nvSpPr>
        <p:spPr>
          <a:xfrm>
            <a:off x="3924621" y="7751390"/>
            <a:ext cx="213360" cy="219456"/>
          </a:xfrm>
          <a:custGeom>
            <a:avLst/>
            <a:gdLst>
              <a:gd name="connsiteX0" fmla="*/ 43434 w 213360"/>
              <a:gd name="connsiteY0" fmla="*/ 96520 h 219456"/>
              <a:gd name="connsiteX1" fmla="*/ 45339 w 213360"/>
              <a:gd name="connsiteY1" fmla="*/ 121031 h 219456"/>
              <a:gd name="connsiteX2" fmla="*/ 50673 w 213360"/>
              <a:gd name="connsiteY2" fmla="*/ 140081 h 219456"/>
              <a:gd name="connsiteX3" fmla="*/ 59182 w 213360"/>
              <a:gd name="connsiteY3" fmla="*/ 152527 h 219456"/>
              <a:gd name="connsiteX4" fmla="*/ 70866 w 213360"/>
              <a:gd name="connsiteY4" fmla="*/ 156972 h 219456"/>
              <a:gd name="connsiteX5" fmla="*/ 82169 w 213360"/>
              <a:gd name="connsiteY5" fmla="*/ 152527 h 219456"/>
              <a:gd name="connsiteX6" fmla="*/ 90551 w 213360"/>
              <a:gd name="connsiteY6" fmla="*/ 140081 h 219456"/>
              <a:gd name="connsiteX7" fmla="*/ 95885 w 213360"/>
              <a:gd name="connsiteY7" fmla="*/ 121031 h 219456"/>
              <a:gd name="connsiteX8" fmla="*/ 97790 w 213360"/>
              <a:gd name="connsiteY8" fmla="*/ 96520 h 219456"/>
              <a:gd name="connsiteX9" fmla="*/ 95885 w 213360"/>
              <a:gd name="connsiteY9" fmla="*/ 72009 h 219456"/>
              <a:gd name="connsiteX10" fmla="*/ 90551 w 213360"/>
              <a:gd name="connsiteY10" fmla="*/ 52959 h 219456"/>
              <a:gd name="connsiteX11" fmla="*/ 82169 w 213360"/>
              <a:gd name="connsiteY11" fmla="*/ 40513 h 219456"/>
              <a:gd name="connsiteX12" fmla="*/ 70866 w 213360"/>
              <a:gd name="connsiteY12" fmla="*/ 36068 h 219456"/>
              <a:gd name="connsiteX13" fmla="*/ 59182 w 213360"/>
              <a:gd name="connsiteY13" fmla="*/ 40513 h 219456"/>
              <a:gd name="connsiteX14" fmla="*/ 50673 w 213360"/>
              <a:gd name="connsiteY14" fmla="*/ 52959 h 219456"/>
              <a:gd name="connsiteX15" fmla="*/ 45339 w 213360"/>
              <a:gd name="connsiteY15" fmla="*/ 72009 h 219456"/>
              <a:gd name="connsiteX16" fmla="*/ 43434 w 213360"/>
              <a:gd name="connsiteY16" fmla="*/ 96520 h 219456"/>
              <a:gd name="connsiteX18" fmla="*/ 0 w 213360"/>
              <a:gd name="connsiteY18" fmla="*/ 96520 h 219456"/>
              <a:gd name="connsiteX19" fmla="*/ 5461 w 213360"/>
              <a:gd name="connsiteY19" fmla="*/ 59944 h 219456"/>
              <a:gd name="connsiteX20" fmla="*/ 20447 w 213360"/>
              <a:gd name="connsiteY20" fmla="*/ 33655 h 219456"/>
              <a:gd name="connsiteX21" fmla="*/ 42926 w 213360"/>
              <a:gd name="connsiteY21" fmla="*/ 17907 h 219456"/>
              <a:gd name="connsiteX22" fmla="*/ 70866 w 213360"/>
              <a:gd name="connsiteY22" fmla="*/ 12700 h 219456"/>
              <a:gd name="connsiteX23" fmla="*/ 98552 w 213360"/>
              <a:gd name="connsiteY23" fmla="*/ 17907 h 219456"/>
              <a:gd name="connsiteX24" fmla="*/ 121031 w 213360"/>
              <a:gd name="connsiteY24" fmla="*/ 33655 h 219456"/>
              <a:gd name="connsiteX25" fmla="*/ 136017 w 213360"/>
              <a:gd name="connsiteY25" fmla="*/ 59944 h 219456"/>
              <a:gd name="connsiteX26" fmla="*/ 141478 w 213360"/>
              <a:gd name="connsiteY26" fmla="*/ 96520 h 219456"/>
              <a:gd name="connsiteX27" fmla="*/ 136017 w 213360"/>
              <a:gd name="connsiteY27" fmla="*/ 133223 h 219456"/>
              <a:gd name="connsiteX28" fmla="*/ 121031 w 213360"/>
              <a:gd name="connsiteY28" fmla="*/ 159385 h 219456"/>
              <a:gd name="connsiteX29" fmla="*/ 98552 w 213360"/>
              <a:gd name="connsiteY29" fmla="*/ 175133 h 219456"/>
              <a:gd name="connsiteX30" fmla="*/ 70866 w 213360"/>
              <a:gd name="connsiteY30" fmla="*/ 180340 h 219456"/>
              <a:gd name="connsiteX31" fmla="*/ 42926 w 213360"/>
              <a:gd name="connsiteY31" fmla="*/ 175133 h 219456"/>
              <a:gd name="connsiteX32" fmla="*/ 20447 w 213360"/>
              <a:gd name="connsiteY32" fmla="*/ 159385 h 219456"/>
              <a:gd name="connsiteX33" fmla="*/ 5461 w 213360"/>
              <a:gd name="connsiteY33" fmla="*/ 133223 h 219456"/>
              <a:gd name="connsiteX34" fmla="*/ 0 w 213360"/>
              <a:gd name="connsiteY34" fmla="*/ 96520 h 219456"/>
              <a:gd name="connsiteX36" fmla="*/ 168402 w 213360"/>
              <a:gd name="connsiteY36" fmla="*/ 219456 h 219456"/>
              <a:gd name="connsiteX37" fmla="*/ 168402 w 213360"/>
              <a:gd name="connsiteY37" fmla="*/ 26670 h 219456"/>
              <a:gd name="connsiteX38" fmla="*/ 166878 w 213360"/>
              <a:gd name="connsiteY38" fmla="*/ 19939 h 219456"/>
              <a:gd name="connsiteX39" fmla="*/ 161544 w 213360"/>
              <a:gd name="connsiteY39" fmla="*/ 15240 h 219456"/>
              <a:gd name="connsiteX40" fmla="*/ 213360 w 213360"/>
              <a:gd name="connsiteY40" fmla="*/ 0 h 219456"/>
              <a:gd name="connsiteX41" fmla="*/ 213360 w 213360"/>
              <a:gd name="connsiteY41" fmla="*/ 196342 h 219456"/>
              <a:gd name="connsiteX42" fmla="*/ 207518 w 213360"/>
              <a:gd name="connsiteY42" fmla="*/ 213995 h 219456"/>
              <a:gd name="connsiteX43" fmla="*/ 188976 w 213360"/>
              <a:gd name="connsiteY43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13360" h="219456">
                <a:moveTo>
                  <a:pt x="43434" y="96520"/>
                </a:moveTo>
                <a:cubicBezTo>
                  <a:pt x="43434" y="105494"/>
                  <a:pt x="44069" y="113665"/>
                  <a:pt x="45339" y="121031"/>
                </a:cubicBezTo>
                <a:cubicBezTo>
                  <a:pt x="46609" y="128397"/>
                  <a:pt x="48387" y="134747"/>
                  <a:pt x="50673" y="140081"/>
                </a:cubicBezTo>
                <a:cubicBezTo>
                  <a:pt x="52959" y="145414"/>
                  <a:pt x="55795" y="149564"/>
                  <a:pt x="59182" y="152527"/>
                </a:cubicBezTo>
                <a:cubicBezTo>
                  <a:pt x="62569" y="155491"/>
                  <a:pt x="66463" y="156972"/>
                  <a:pt x="70866" y="156972"/>
                </a:cubicBezTo>
                <a:cubicBezTo>
                  <a:pt x="75099" y="156972"/>
                  <a:pt x="78867" y="155491"/>
                  <a:pt x="82169" y="152527"/>
                </a:cubicBezTo>
                <a:cubicBezTo>
                  <a:pt x="85471" y="149564"/>
                  <a:pt x="88265" y="145414"/>
                  <a:pt x="90551" y="140081"/>
                </a:cubicBezTo>
                <a:cubicBezTo>
                  <a:pt x="92837" y="134747"/>
                  <a:pt x="94615" y="128397"/>
                  <a:pt x="95885" y="121031"/>
                </a:cubicBezTo>
                <a:cubicBezTo>
                  <a:pt x="97155" y="113665"/>
                  <a:pt x="97790" y="105494"/>
                  <a:pt x="97790" y="96520"/>
                </a:cubicBezTo>
                <a:cubicBezTo>
                  <a:pt x="97790" y="87545"/>
                  <a:pt x="97155" y="79375"/>
                  <a:pt x="95885" y="72009"/>
                </a:cubicBezTo>
                <a:cubicBezTo>
                  <a:pt x="94615" y="64643"/>
                  <a:pt x="92837" y="58293"/>
                  <a:pt x="90551" y="52959"/>
                </a:cubicBezTo>
                <a:cubicBezTo>
                  <a:pt x="88265" y="47625"/>
                  <a:pt x="85471" y="43476"/>
                  <a:pt x="82169" y="40513"/>
                </a:cubicBezTo>
                <a:cubicBezTo>
                  <a:pt x="78867" y="37550"/>
                  <a:pt x="75099" y="36068"/>
                  <a:pt x="70866" y="36068"/>
                </a:cubicBezTo>
                <a:cubicBezTo>
                  <a:pt x="66463" y="36068"/>
                  <a:pt x="62569" y="37550"/>
                  <a:pt x="59182" y="40513"/>
                </a:cubicBezTo>
                <a:cubicBezTo>
                  <a:pt x="55795" y="43476"/>
                  <a:pt x="52959" y="47625"/>
                  <a:pt x="50673" y="52959"/>
                </a:cubicBezTo>
                <a:cubicBezTo>
                  <a:pt x="48387" y="58293"/>
                  <a:pt x="46609" y="64643"/>
                  <a:pt x="45339" y="72009"/>
                </a:cubicBezTo>
                <a:cubicBezTo>
                  <a:pt x="44069" y="79375"/>
                  <a:pt x="43434" y="87545"/>
                  <a:pt x="43434" y="96520"/>
                </a:cubicBezTo>
                <a:moveTo>
                  <a:pt x="0" y="96520"/>
                </a:moveTo>
                <a:cubicBezTo>
                  <a:pt x="0" y="82635"/>
                  <a:pt x="1820" y="70442"/>
                  <a:pt x="5461" y="59944"/>
                </a:cubicBezTo>
                <a:cubicBezTo>
                  <a:pt x="9102" y="49445"/>
                  <a:pt x="14097" y="40682"/>
                  <a:pt x="20447" y="33655"/>
                </a:cubicBezTo>
                <a:cubicBezTo>
                  <a:pt x="26797" y="26628"/>
                  <a:pt x="34290" y="21379"/>
                  <a:pt x="42926" y="17907"/>
                </a:cubicBezTo>
                <a:cubicBezTo>
                  <a:pt x="51562" y="14436"/>
                  <a:pt x="60875" y="12700"/>
                  <a:pt x="70866" y="12700"/>
                </a:cubicBezTo>
                <a:cubicBezTo>
                  <a:pt x="80687" y="12700"/>
                  <a:pt x="89916" y="14436"/>
                  <a:pt x="98552" y="17907"/>
                </a:cubicBezTo>
                <a:cubicBezTo>
                  <a:pt x="107188" y="21379"/>
                  <a:pt x="114681" y="26628"/>
                  <a:pt x="121031" y="33655"/>
                </a:cubicBezTo>
                <a:cubicBezTo>
                  <a:pt x="127381" y="40682"/>
                  <a:pt x="132376" y="49445"/>
                  <a:pt x="136017" y="59944"/>
                </a:cubicBezTo>
                <a:cubicBezTo>
                  <a:pt x="139658" y="70442"/>
                  <a:pt x="141478" y="82635"/>
                  <a:pt x="141478" y="96520"/>
                </a:cubicBezTo>
                <a:cubicBezTo>
                  <a:pt x="141478" y="110575"/>
                  <a:pt x="139658" y="122810"/>
                  <a:pt x="136017" y="133223"/>
                </a:cubicBezTo>
                <a:cubicBezTo>
                  <a:pt x="132376" y="143637"/>
                  <a:pt x="127381" y="152358"/>
                  <a:pt x="121031" y="159385"/>
                </a:cubicBezTo>
                <a:cubicBezTo>
                  <a:pt x="114681" y="166412"/>
                  <a:pt x="107188" y="171662"/>
                  <a:pt x="98552" y="175133"/>
                </a:cubicBezTo>
                <a:cubicBezTo>
                  <a:pt x="89916" y="178605"/>
                  <a:pt x="80687" y="180340"/>
                  <a:pt x="70866" y="180340"/>
                </a:cubicBezTo>
                <a:cubicBezTo>
                  <a:pt x="60875" y="180340"/>
                  <a:pt x="51562" y="178605"/>
                  <a:pt x="42926" y="175133"/>
                </a:cubicBezTo>
                <a:cubicBezTo>
                  <a:pt x="34290" y="171662"/>
                  <a:pt x="26797" y="166412"/>
                  <a:pt x="20447" y="159385"/>
                </a:cubicBezTo>
                <a:cubicBezTo>
                  <a:pt x="14097" y="152358"/>
                  <a:pt x="9102" y="143637"/>
                  <a:pt x="5461" y="133223"/>
                </a:cubicBezTo>
                <a:cubicBezTo>
                  <a:pt x="1820" y="122810"/>
                  <a:pt x="0" y="110575"/>
                  <a:pt x="0" y="96520"/>
                </a:cubicBezTo>
                <a:moveTo>
                  <a:pt x="168402" y="219456"/>
                </a:moveTo>
                <a:lnTo>
                  <a:pt x="168402" y="26670"/>
                </a:lnTo>
                <a:cubicBezTo>
                  <a:pt x="168402" y="24299"/>
                  <a:pt x="167894" y="22055"/>
                  <a:pt x="166878" y="19939"/>
                </a:cubicBezTo>
                <a:cubicBezTo>
                  <a:pt x="165862" y="17822"/>
                  <a:pt x="164084" y="16256"/>
                  <a:pt x="161544" y="15240"/>
                </a:cubicBezTo>
                <a:lnTo>
                  <a:pt x="213360" y="0"/>
                </a:lnTo>
                <a:lnTo>
                  <a:pt x="213360" y="196342"/>
                </a:lnTo>
                <a:cubicBezTo>
                  <a:pt x="213360" y="204470"/>
                  <a:pt x="211413" y="210355"/>
                  <a:pt x="207518" y="213995"/>
                </a:cubicBezTo>
                <a:cubicBezTo>
                  <a:pt x="203623" y="217636"/>
                  <a:pt x="197443" y="219456"/>
                  <a:pt x="188976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3" name="Freeform 43"/>
          <p:cNvSpPr/>
          <p:nvPr/>
        </p:nvSpPr>
        <p:spPr>
          <a:xfrm>
            <a:off x="4250225" y="7751390"/>
            <a:ext cx="227076" cy="222250"/>
          </a:xfrm>
          <a:custGeom>
            <a:avLst/>
            <a:gdLst>
              <a:gd name="connsiteX0" fmla="*/ 4064 w 227076"/>
              <a:gd name="connsiteY0" fmla="*/ 65278 h 222250"/>
              <a:gd name="connsiteX1" fmla="*/ 9652 w 227076"/>
              <a:gd name="connsiteY1" fmla="*/ 41402 h 222250"/>
              <a:gd name="connsiteX2" fmla="*/ 24765 w 227076"/>
              <a:gd name="connsiteY2" fmla="*/ 23240 h 222250"/>
              <a:gd name="connsiteX3" fmla="*/ 47117 w 227076"/>
              <a:gd name="connsiteY3" fmla="*/ 11811 h 222250"/>
              <a:gd name="connsiteX4" fmla="*/ 74422 w 227076"/>
              <a:gd name="connsiteY4" fmla="*/ 7874 h 222250"/>
              <a:gd name="connsiteX5" fmla="*/ 101600 w 227076"/>
              <a:gd name="connsiteY5" fmla="*/ 11811 h 222250"/>
              <a:gd name="connsiteX6" fmla="*/ 123825 w 227076"/>
              <a:gd name="connsiteY6" fmla="*/ 23240 h 222250"/>
              <a:gd name="connsiteX7" fmla="*/ 138811 w 227076"/>
              <a:gd name="connsiteY7" fmla="*/ 41402 h 222250"/>
              <a:gd name="connsiteX8" fmla="*/ 144272 w 227076"/>
              <a:gd name="connsiteY8" fmla="*/ 65278 h 222250"/>
              <a:gd name="connsiteX9" fmla="*/ 138811 w 227076"/>
              <a:gd name="connsiteY9" fmla="*/ 89915 h 222250"/>
              <a:gd name="connsiteX10" fmla="*/ 123825 w 227076"/>
              <a:gd name="connsiteY10" fmla="*/ 107950 h 222250"/>
              <a:gd name="connsiteX11" fmla="*/ 101600 w 227076"/>
              <a:gd name="connsiteY11" fmla="*/ 119126 h 222250"/>
              <a:gd name="connsiteX12" fmla="*/ 74422 w 227076"/>
              <a:gd name="connsiteY12" fmla="*/ 122936 h 222250"/>
              <a:gd name="connsiteX13" fmla="*/ 47117 w 227076"/>
              <a:gd name="connsiteY13" fmla="*/ 119126 h 222250"/>
              <a:gd name="connsiteX14" fmla="*/ 24765 w 227076"/>
              <a:gd name="connsiteY14" fmla="*/ 107950 h 222250"/>
              <a:gd name="connsiteX15" fmla="*/ 9652 w 227076"/>
              <a:gd name="connsiteY15" fmla="*/ 89915 h 222250"/>
              <a:gd name="connsiteX16" fmla="*/ 4064 w 227076"/>
              <a:gd name="connsiteY16" fmla="*/ 65278 h 222250"/>
              <a:gd name="connsiteX18" fmla="*/ 63500 w 227076"/>
              <a:gd name="connsiteY18" fmla="*/ 138430 h 222250"/>
              <a:gd name="connsiteX19" fmla="*/ 110998 w 227076"/>
              <a:gd name="connsiteY19" fmla="*/ 138430 h 222250"/>
              <a:gd name="connsiteX20" fmla="*/ 110998 w 227076"/>
              <a:gd name="connsiteY20" fmla="*/ 145542 h 222250"/>
              <a:gd name="connsiteX21" fmla="*/ 107442 w 227076"/>
              <a:gd name="connsiteY21" fmla="*/ 165100 h 222250"/>
              <a:gd name="connsiteX22" fmla="*/ 131826 w 227076"/>
              <a:gd name="connsiteY22" fmla="*/ 169164 h 222250"/>
              <a:gd name="connsiteX23" fmla="*/ 134874 w 227076"/>
              <a:gd name="connsiteY23" fmla="*/ 157099 h 222250"/>
              <a:gd name="connsiteX24" fmla="*/ 135890 w 227076"/>
              <a:gd name="connsiteY24" fmla="*/ 144018 h 222250"/>
              <a:gd name="connsiteX25" fmla="*/ 135890 w 227076"/>
              <a:gd name="connsiteY25" fmla="*/ 138430 h 222250"/>
              <a:gd name="connsiteX26" fmla="*/ 183388 w 227076"/>
              <a:gd name="connsiteY26" fmla="*/ 138430 h 222250"/>
              <a:gd name="connsiteX27" fmla="*/ 183388 w 227076"/>
              <a:gd name="connsiteY27" fmla="*/ 145542 h 222250"/>
              <a:gd name="connsiteX28" fmla="*/ 182118 w 227076"/>
              <a:gd name="connsiteY28" fmla="*/ 156972 h 222250"/>
              <a:gd name="connsiteX29" fmla="*/ 178816 w 227076"/>
              <a:gd name="connsiteY29" fmla="*/ 167640 h 222250"/>
              <a:gd name="connsiteX30" fmla="*/ 197993 w 227076"/>
              <a:gd name="connsiteY30" fmla="*/ 168910 h 222250"/>
              <a:gd name="connsiteX31" fmla="*/ 213233 w 227076"/>
              <a:gd name="connsiteY31" fmla="*/ 174117 h 222250"/>
              <a:gd name="connsiteX32" fmla="*/ 223393 w 227076"/>
              <a:gd name="connsiteY32" fmla="*/ 183769 h 222250"/>
              <a:gd name="connsiteX33" fmla="*/ 227076 w 227076"/>
              <a:gd name="connsiteY33" fmla="*/ 198374 h 222250"/>
              <a:gd name="connsiteX34" fmla="*/ 220091 w 227076"/>
              <a:gd name="connsiteY34" fmla="*/ 213487 h 222250"/>
              <a:gd name="connsiteX35" fmla="*/ 202946 w 227076"/>
              <a:gd name="connsiteY35" fmla="*/ 219964 h 222250"/>
              <a:gd name="connsiteX36" fmla="*/ 193167 w 227076"/>
              <a:gd name="connsiteY36" fmla="*/ 219964 h 222250"/>
              <a:gd name="connsiteX37" fmla="*/ 183769 w 227076"/>
              <a:gd name="connsiteY37" fmla="*/ 218186 h 222250"/>
              <a:gd name="connsiteX38" fmla="*/ 175768 w 227076"/>
              <a:gd name="connsiteY38" fmla="*/ 214630 h 222250"/>
              <a:gd name="connsiteX39" fmla="*/ 170434 w 227076"/>
              <a:gd name="connsiteY39" fmla="*/ 209550 h 222250"/>
              <a:gd name="connsiteX40" fmla="*/ 176276 w 227076"/>
              <a:gd name="connsiteY40" fmla="*/ 201803 h 222250"/>
              <a:gd name="connsiteX41" fmla="*/ 177800 w 227076"/>
              <a:gd name="connsiteY41" fmla="*/ 194183 h 222250"/>
              <a:gd name="connsiteX42" fmla="*/ 175387 w 227076"/>
              <a:gd name="connsiteY42" fmla="*/ 187452 h 222250"/>
              <a:gd name="connsiteX43" fmla="*/ 169672 w 227076"/>
              <a:gd name="connsiteY43" fmla="*/ 182626 h 222250"/>
              <a:gd name="connsiteX44" fmla="*/ 151892 w 227076"/>
              <a:gd name="connsiteY44" fmla="*/ 199136 h 222250"/>
              <a:gd name="connsiteX45" fmla="*/ 129032 w 227076"/>
              <a:gd name="connsiteY45" fmla="*/ 211582 h 222250"/>
              <a:gd name="connsiteX46" fmla="*/ 102743 w 227076"/>
              <a:gd name="connsiteY46" fmla="*/ 219456 h 222250"/>
              <a:gd name="connsiteX47" fmla="*/ 74930 w 227076"/>
              <a:gd name="connsiteY47" fmla="*/ 222250 h 222250"/>
              <a:gd name="connsiteX48" fmla="*/ 74930 w 227076"/>
              <a:gd name="connsiteY48" fmla="*/ 217170 h 222250"/>
              <a:gd name="connsiteX49" fmla="*/ 95504 w 227076"/>
              <a:gd name="connsiteY49" fmla="*/ 210820 h 222250"/>
              <a:gd name="connsiteX50" fmla="*/ 114808 w 227076"/>
              <a:gd name="connsiteY50" fmla="*/ 196850 h 222250"/>
              <a:gd name="connsiteX51" fmla="*/ 99314 w 227076"/>
              <a:gd name="connsiteY51" fmla="*/ 179832 h 222250"/>
              <a:gd name="connsiteX52" fmla="*/ 81534 w 227076"/>
              <a:gd name="connsiteY52" fmla="*/ 197358 h 222250"/>
              <a:gd name="connsiteX53" fmla="*/ 57912 w 227076"/>
              <a:gd name="connsiteY53" fmla="*/ 210820 h 222250"/>
              <a:gd name="connsiteX54" fmla="*/ 30099 w 227076"/>
              <a:gd name="connsiteY54" fmla="*/ 219329 h 222250"/>
              <a:gd name="connsiteX55" fmla="*/ 0 w 227076"/>
              <a:gd name="connsiteY55" fmla="*/ 222250 h 222250"/>
              <a:gd name="connsiteX56" fmla="*/ 0 w 227076"/>
              <a:gd name="connsiteY56" fmla="*/ 217170 h 222250"/>
              <a:gd name="connsiteX57" fmla="*/ 22733 w 227076"/>
              <a:gd name="connsiteY57" fmla="*/ 210439 h 222250"/>
              <a:gd name="connsiteX58" fmla="*/ 43180 w 227076"/>
              <a:gd name="connsiteY58" fmla="*/ 195707 h 222250"/>
              <a:gd name="connsiteX59" fmla="*/ 57912 w 227076"/>
              <a:gd name="connsiteY59" fmla="*/ 173482 h 222250"/>
              <a:gd name="connsiteX60" fmla="*/ 63500 w 227076"/>
              <a:gd name="connsiteY60" fmla="*/ 144018 h 222250"/>
              <a:gd name="connsiteX62" fmla="*/ 167640 w 227076"/>
              <a:gd name="connsiteY62" fmla="*/ 129794 h 222250"/>
              <a:gd name="connsiteX63" fmla="*/ 167640 w 227076"/>
              <a:gd name="connsiteY63" fmla="*/ 26670 h 222250"/>
              <a:gd name="connsiteX64" fmla="*/ 166116 w 227076"/>
              <a:gd name="connsiteY64" fmla="*/ 19939 h 222250"/>
              <a:gd name="connsiteX65" fmla="*/ 160782 w 227076"/>
              <a:gd name="connsiteY65" fmla="*/ 15240 h 222250"/>
              <a:gd name="connsiteX66" fmla="*/ 212598 w 227076"/>
              <a:gd name="connsiteY66" fmla="*/ 0 h 222250"/>
              <a:gd name="connsiteX67" fmla="*/ 212598 w 227076"/>
              <a:gd name="connsiteY67" fmla="*/ 106680 h 222250"/>
              <a:gd name="connsiteX68" fmla="*/ 206756 w 227076"/>
              <a:gd name="connsiteY68" fmla="*/ 124333 h 222250"/>
              <a:gd name="connsiteX69" fmla="*/ 188214 w 227076"/>
              <a:gd name="connsiteY69" fmla="*/ 129794 h 222250"/>
              <a:gd name="connsiteX71" fmla="*/ 46482 w 227076"/>
              <a:gd name="connsiteY71" fmla="*/ 65278 h 222250"/>
              <a:gd name="connsiteX72" fmla="*/ 48387 w 227076"/>
              <a:gd name="connsiteY72" fmla="*/ 78867 h 222250"/>
              <a:gd name="connsiteX73" fmla="*/ 53975 w 227076"/>
              <a:gd name="connsiteY73" fmla="*/ 90170 h 222250"/>
              <a:gd name="connsiteX74" fmla="*/ 62738 w 227076"/>
              <a:gd name="connsiteY74" fmla="*/ 97917 h 222250"/>
              <a:gd name="connsiteX75" fmla="*/ 74422 w 227076"/>
              <a:gd name="connsiteY75" fmla="*/ 100838 h 222250"/>
              <a:gd name="connsiteX76" fmla="*/ 85598 w 227076"/>
              <a:gd name="connsiteY76" fmla="*/ 98044 h 222250"/>
              <a:gd name="connsiteX77" fmla="*/ 94361 w 227076"/>
              <a:gd name="connsiteY77" fmla="*/ 90424 h 222250"/>
              <a:gd name="connsiteX78" fmla="*/ 99949 w 227076"/>
              <a:gd name="connsiteY78" fmla="*/ 79121 h 222250"/>
              <a:gd name="connsiteX79" fmla="*/ 101854 w 227076"/>
              <a:gd name="connsiteY79" fmla="*/ 65278 h 222250"/>
              <a:gd name="connsiteX80" fmla="*/ 99949 w 227076"/>
              <a:gd name="connsiteY80" fmla="*/ 51435 h 222250"/>
              <a:gd name="connsiteX81" fmla="*/ 94361 w 227076"/>
              <a:gd name="connsiteY81" fmla="*/ 40259 h 222250"/>
              <a:gd name="connsiteX82" fmla="*/ 85598 w 227076"/>
              <a:gd name="connsiteY82" fmla="*/ 32765 h 222250"/>
              <a:gd name="connsiteX83" fmla="*/ 74422 w 227076"/>
              <a:gd name="connsiteY83" fmla="*/ 29972 h 222250"/>
              <a:gd name="connsiteX84" fmla="*/ 62738 w 227076"/>
              <a:gd name="connsiteY84" fmla="*/ 32765 h 222250"/>
              <a:gd name="connsiteX85" fmla="*/ 53975 w 227076"/>
              <a:gd name="connsiteY85" fmla="*/ 40259 h 222250"/>
              <a:gd name="connsiteX86" fmla="*/ 48387 w 227076"/>
              <a:gd name="connsiteY86" fmla="*/ 51435 h 222250"/>
              <a:gd name="connsiteX87" fmla="*/ 46482 w 227076"/>
              <a:gd name="connsiteY87" fmla="*/ 65278 h 22225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</a:cxnLst>
            <a:rect l="l" t="t" r="r" b="b"/>
            <a:pathLst>
              <a:path w="227076" h="222250">
                <a:moveTo>
                  <a:pt x="4064" y="65278"/>
                </a:moveTo>
                <a:cubicBezTo>
                  <a:pt x="4064" y="56473"/>
                  <a:pt x="5927" y="48514"/>
                  <a:pt x="9652" y="41402"/>
                </a:cubicBezTo>
                <a:cubicBezTo>
                  <a:pt x="13377" y="34290"/>
                  <a:pt x="18415" y="28236"/>
                  <a:pt x="24765" y="23240"/>
                </a:cubicBezTo>
                <a:cubicBezTo>
                  <a:pt x="31115" y="18245"/>
                  <a:pt x="38565" y="14436"/>
                  <a:pt x="47117" y="11811"/>
                </a:cubicBezTo>
                <a:cubicBezTo>
                  <a:pt x="55668" y="9186"/>
                  <a:pt x="64770" y="7874"/>
                  <a:pt x="74422" y="7874"/>
                </a:cubicBezTo>
                <a:cubicBezTo>
                  <a:pt x="84074" y="7874"/>
                  <a:pt x="93133" y="9186"/>
                  <a:pt x="101600" y="11811"/>
                </a:cubicBezTo>
                <a:cubicBezTo>
                  <a:pt x="110067" y="14436"/>
                  <a:pt x="117475" y="18245"/>
                  <a:pt x="123825" y="23240"/>
                </a:cubicBezTo>
                <a:cubicBezTo>
                  <a:pt x="130175" y="28236"/>
                  <a:pt x="135170" y="34290"/>
                  <a:pt x="138811" y="41402"/>
                </a:cubicBezTo>
                <a:cubicBezTo>
                  <a:pt x="142452" y="48514"/>
                  <a:pt x="144272" y="56473"/>
                  <a:pt x="144272" y="65278"/>
                </a:cubicBezTo>
                <a:cubicBezTo>
                  <a:pt x="144272" y="74591"/>
                  <a:pt x="142452" y="82804"/>
                  <a:pt x="138811" y="89915"/>
                </a:cubicBezTo>
                <a:cubicBezTo>
                  <a:pt x="135170" y="97028"/>
                  <a:pt x="130175" y="103039"/>
                  <a:pt x="123825" y="107950"/>
                </a:cubicBezTo>
                <a:cubicBezTo>
                  <a:pt x="117475" y="112861"/>
                  <a:pt x="110067" y="116586"/>
                  <a:pt x="101600" y="119126"/>
                </a:cubicBezTo>
                <a:cubicBezTo>
                  <a:pt x="93133" y="121666"/>
                  <a:pt x="84074" y="122936"/>
                  <a:pt x="74422" y="122936"/>
                </a:cubicBezTo>
                <a:cubicBezTo>
                  <a:pt x="64770" y="122936"/>
                  <a:pt x="55668" y="121666"/>
                  <a:pt x="47117" y="119126"/>
                </a:cubicBezTo>
                <a:cubicBezTo>
                  <a:pt x="38565" y="116586"/>
                  <a:pt x="31115" y="112861"/>
                  <a:pt x="24765" y="107950"/>
                </a:cubicBezTo>
                <a:cubicBezTo>
                  <a:pt x="18415" y="103039"/>
                  <a:pt x="13377" y="97028"/>
                  <a:pt x="9652" y="89915"/>
                </a:cubicBezTo>
                <a:cubicBezTo>
                  <a:pt x="5927" y="82804"/>
                  <a:pt x="4064" y="74591"/>
                  <a:pt x="4064" y="65278"/>
                </a:cubicBezTo>
                <a:moveTo>
                  <a:pt x="63500" y="138430"/>
                </a:moveTo>
                <a:lnTo>
                  <a:pt x="110998" y="138430"/>
                </a:lnTo>
                <a:lnTo>
                  <a:pt x="110998" y="145542"/>
                </a:lnTo>
                <a:cubicBezTo>
                  <a:pt x="110998" y="152316"/>
                  <a:pt x="109813" y="158835"/>
                  <a:pt x="107442" y="165100"/>
                </a:cubicBezTo>
                <a:cubicBezTo>
                  <a:pt x="116247" y="164930"/>
                  <a:pt x="124375" y="166286"/>
                  <a:pt x="131826" y="169164"/>
                </a:cubicBezTo>
                <a:cubicBezTo>
                  <a:pt x="133181" y="165269"/>
                  <a:pt x="134197" y="161248"/>
                  <a:pt x="134874" y="157099"/>
                </a:cubicBezTo>
                <a:cubicBezTo>
                  <a:pt x="135551" y="152950"/>
                  <a:pt x="135890" y="148590"/>
                  <a:pt x="135890" y="144018"/>
                </a:cubicBezTo>
                <a:lnTo>
                  <a:pt x="135890" y="138430"/>
                </a:lnTo>
                <a:lnTo>
                  <a:pt x="183388" y="138430"/>
                </a:lnTo>
                <a:lnTo>
                  <a:pt x="183388" y="145542"/>
                </a:lnTo>
                <a:cubicBezTo>
                  <a:pt x="183388" y="149437"/>
                  <a:pt x="182965" y="153246"/>
                  <a:pt x="182118" y="156972"/>
                </a:cubicBezTo>
                <a:cubicBezTo>
                  <a:pt x="181271" y="160697"/>
                  <a:pt x="180171" y="164254"/>
                  <a:pt x="178816" y="167640"/>
                </a:cubicBezTo>
                <a:cubicBezTo>
                  <a:pt x="185759" y="167470"/>
                  <a:pt x="192151" y="167894"/>
                  <a:pt x="197993" y="168910"/>
                </a:cubicBezTo>
                <a:cubicBezTo>
                  <a:pt x="203835" y="169926"/>
                  <a:pt x="208915" y="171662"/>
                  <a:pt x="213233" y="174117"/>
                </a:cubicBezTo>
                <a:cubicBezTo>
                  <a:pt x="217551" y="176572"/>
                  <a:pt x="220938" y="179789"/>
                  <a:pt x="223393" y="183769"/>
                </a:cubicBezTo>
                <a:cubicBezTo>
                  <a:pt x="225849" y="187748"/>
                  <a:pt x="227076" y="192616"/>
                  <a:pt x="227076" y="198374"/>
                </a:cubicBezTo>
                <a:cubicBezTo>
                  <a:pt x="227076" y="204809"/>
                  <a:pt x="224748" y="209846"/>
                  <a:pt x="220091" y="213487"/>
                </a:cubicBezTo>
                <a:cubicBezTo>
                  <a:pt x="215435" y="217128"/>
                  <a:pt x="209719" y="219287"/>
                  <a:pt x="202946" y="219964"/>
                </a:cubicBezTo>
                <a:cubicBezTo>
                  <a:pt x="199729" y="220303"/>
                  <a:pt x="196469" y="220303"/>
                  <a:pt x="193167" y="219964"/>
                </a:cubicBezTo>
                <a:cubicBezTo>
                  <a:pt x="189865" y="219625"/>
                  <a:pt x="186732" y="219033"/>
                  <a:pt x="183769" y="218186"/>
                </a:cubicBezTo>
                <a:cubicBezTo>
                  <a:pt x="180806" y="217339"/>
                  <a:pt x="178139" y="216154"/>
                  <a:pt x="175768" y="214630"/>
                </a:cubicBezTo>
                <a:cubicBezTo>
                  <a:pt x="173397" y="213106"/>
                  <a:pt x="171619" y="211413"/>
                  <a:pt x="170434" y="209550"/>
                </a:cubicBezTo>
                <a:cubicBezTo>
                  <a:pt x="173143" y="207010"/>
                  <a:pt x="175091" y="204428"/>
                  <a:pt x="176276" y="201803"/>
                </a:cubicBezTo>
                <a:cubicBezTo>
                  <a:pt x="177461" y="199179"/>
                  <a:pt x="177969" y="196638"/>
                  <a:pt x="177800" y="194183"/>
                </a:cubicBezTo>
                <a:cubicBezTo>
                  <a:pt x="177631" y="191728"/>
                  <a:pt x="176826" y="189485"/>
                  <a:pt x="175387" y="187452"/>
                </a:cubicBezTo>
                <a:cubicBezTo>
                  <a:pt x="173948" y="185420"/>
                  <a:pt x="172043" y="183811"/>
                  <a:pt x="169672" y="182626"/>
                </a:cubicBezTo>
                <a:cubicBezTo>
                  <a:pt x="164762" y="188722"/>
                  <a:pt x="158835" y="194225"/>
                  <a:pt x="151892" y="199136"/>
                </a:cubicBezTo>
                <a:cubicBezTo>
                  <a:pt x="144949" y="204046"/>
                  <a:pt x="137329" y="208195"/>
                  <a:pt x="129032" y="211582"/>
                </a:cubicBezTo>
                <a:cubicBezTo>
                  <a:pt x="120735" y="214968"/>
                  <a:pt x="111972" y="217594"/>
                  <a:pt x="102743" y="219456"/>
                </a:cubicBezTo>
                <a:cubicBezTo>
                  <a:pt x="93514" y="221319"/>
                  <a:pt x="84243" y="222250"/>
                  <a:pt x="74930" y="222250"/>
                </a:cubicBezTo>
                <a:lnTo>
                  <a:pt x="74930" y="217170"/>
                </a:lnTo>
                <a:cubicBezTo>
                  <a:pt x="81704" y="216323"/>
                  <a:pt x="88562" y="214206"/>
                  <a:pt x="95504" y="210820"/>
                </a:cubicBezTo>
                <a:cubicBezTo>
                  <a:pt x="102447" y="207433"/>
                  <a:pt x="108881" y="202777"/>
                  <a:pt x="114808" y="196850"/>
                </a:cubicBezTo>
                <a:cubicBezTo>
                  <a:pt x="112099" y="188891"/>
                  <a:pt x="106934" y="183219"/>
                  <a:pt x="99314" y="179832"/>
                </a:cubicBezTo>
                <a:cubicBezTo>
                  <a:pt x="94573" y="186267"/>
                  <a:pt x="88646" y="192108"/>
                  <a:pt x="81534" y="197358"/>
                </a:cubicBezTo>
                <a:cubicBezTo>
                  <a:pt x="74422" y="202607"/>
                  <a:pt x="66548" y="207094"/>
                  <a:pt x="57912" y="210820"/>
                </a:cubicBezTo>
                <a:cubicBezTo>
                  <a:pt x="49276" y="214545"/>
                  <a:pt x="40005" y="217382"/>
                  <a:pt x="30099" y="219329"/>
                </a:cubicBezTo>
                <a:cubicBezTo>
                  <a:pt x="20193" y="221276"/>
                  <a:pt x="10160" y="222250"/>
                  <a:pt x="0" y="222250"/>
                </a:cubicBezTo>
                <a:lnTo>
                  <a:pt x="0" y="217170"/>
                </a:lnTo>
                <a:cubicBezTo>
                  <a:pt x="7620" y="216323"/>
                  <a:pt x="15198" y="214080"/>
                  <a:pt x="22733" y="210439"/>
                </a:cubicBezTo>
                <a:cubicBezTo>
                  <a:pt x="30268" y="206798"/>
                  <a:pt x="37084" y="201888"/>
                  <a:pt x="43180" y="195707"/>
                </a:cubicBezTo>
                <a:cubicBezTo>
                  <a:pt x="49276" y="189526"/>
                  <a:pt x="54187" y="182118"/>
                  <a:pt x="57912" y="173482"/>
                </a:cubicBezTo>
                <a:cubicBezTo>
                  <a:pt x="61638" y="164846"/>
                  <a:pt x="63500" y="155025"/>
                  <a:pt x="63500" y="144018"/>
                </a:cubicBezTo>
                <a:moveTo>
                  <a:pt x="167640" y="129794"/>
                </a:moveTo>
                <a:lnTo>
                  <a:pt x="167640" y="26670"/>
                </a:lnTo>
                <a:cubicBezTo>
                  <a:pt x="167640" y="24299"/>
                  <a:pt x="167132" y="22055"/>
                  <a:pt x="166116" y="19939"/>
                </a:cubicBezTo>
                <a:cubicBezTo>
                  <a:pt x="165100" y="17822"/>
                  <a:pt x="163322" y="16256"/>
                  <a:pt x="160782" y="15240"/>
                </a:cubicBezTo>
                <a:lnTo>
                  <a:pt x="212598" y="0"/>
                </a:lnTo>
                <a:lnTo>
                  <a:pt x="212598" y="106680"/>
                </a:lnTo>
                <a:cubicBezTo>
                  <a:pt x="212598" y="114808"/>
                  <a:pt x="210651" y="120693"/>
                  <a:pt x="206756" y="124333"/>
                </a:cubicBezTo>
                <a:cubicBezTo>
                  <a:pt x="202862" y="127974"/>
                  <a:pt x="196681" y="129794"/>
                  <a:pt x="188214" y="129794"/>
                </a:cubicBezTo>
                <a:moveTo>
                  <a:pt x="46482" y="65278"/>
                </a:moveTo>
                <a:cubicBezTo>
                  <a:pt x="46482" y="70019"/>
                  <a:pt x="47117" y="74549"/>
                  <a:pt x="48387" y="78867"/>
                </a:cubicBezTo>
                <a:cubicBezTo>
                  <a:pt x="49657" y="83185"/>
                  <a:pt x="51520" y="86953"/>
                  <a:pt x="53975" y="90170"/>
                </a:cubicBezTo>
                <a:cubicBezTo>
                  <a:pt x="56430" y="93387"/>
                  <a:pt x="59351" y="95969"/>
                  <a:pt x="62738" y="97917"/>
                </a:cubicBezTo>
                <a:cubicBezTo>
                  <a:pt x="66125" y="99864"/>
                  <a:pt x="70019" y="100838"/>
                  <a:pt x="74422" y="100838"/>
                </a:cubicBezTo>
                <a:cubicBezTo>
                  <a:pt x="78486" y="100838"/>
                  <a:pt x="82211" y="99906"/>
                  <a:pt x="85598" y="98044"/>
                </a:cubicBezTo>
                <a:cubicBezTo>
                  <a:pt x="88985" y="96181"/>
                  <a:pt x="91906" y="93641"/>
                  <a:pt x="94361" y="90424"/>
                </a:cubicBezTo>
                <a:cubicBezTo>
                  <a:pt x="96817" y="87207"/>
                  <a:pt x="98679" y="83439"/>
                  <a:pt x="99949" y="79121"/>
                </a:cubicBezTo>
                <a:cubicBezTo>
                  <a:pt x="101219" y="74803"/>
                  <a:pt x="101854" y="70189"/>
                  <a:pt x="101854" y="65278"/>
                </a:cubicBezTo>
                <a:cubicBezTo>
                  <a:pt x="101854" y="60367"/>
                  <a:pt x="101219" y="55753"/>
                  <a:pt x="99949" y="51435"/>
                </a:cubicBezTo>
                <a:cubicBezTo>
                  <a:pt x="98679" y="47117"/>
                  <a:pt x="96817" y="43392"/>
                  <a:pt x="94361" y="40259"/>
                </a:cubicBezTo>
                <a:cubicBezTo>
                  <a:pt x="91906" y="37126"/>
                  <a:pt x="88985" y="34629"/>
                  <a:pt x="85598" y="32765"/>
                </a:cubicBezTo>
                <a:cubicBezTo>
                  <a:pt x="82211" y="30904"/>
                  <a:pt x="78486" y="29972"/>
                  <a:pt x="74422" y="29972"/>
                </a:cubicBezTo>
                <a:cubicBezTo>
                  <a:pt x="70019" y="29972"/>
                  <a:pt x="66125" y="30904"/>
                  <a:pt x="62738" y="32765"/>
                </a:cubicBezTo>
                <a:cubicBezTo>
                  <a:pt x="59351" y="34629"/>
                  <a:pt x="56430" y="37126"/>
                  <a:pt x="53975" y="40259"/>
                </a:cubicBezTo>
                <a:cubicBezTo>
                  <a:pt x="51520" y="43392"/>
                  <a:pt x="49657" y="47117"/>
                  <a:pt x="48387" y="51435"/>
                </a:cubicBezTo>
                <a:cubicBezTo>
                  <a:pt x="47117" y="55753"/>
                  <a:pt x="46482" y="60367"/>
                  <a:pt x="46482" y="65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4" name="Freeform 44"/>
          <p:cNvSpPr/>
          <p:nvPr/>
        </p:nvSpPr>
        <p:spPr>
          <a:xfrm>
            <a:off x="4497875" y="7749358"/>
            <a:ext cx="240792" cy="218441"/>
          </a:xfrm>
          <a:custGeom>
            <a:avLst/>
            <a:gdLst>
              <a:gd name="connsiteX0" fmla="*/ 172720 w 240792"/>
              <a:gd name="connsiteY0" fmla="*/ 218441 h 218441"/>
              <a:gd name="connsiteX1" fmla="*/ 172720 w 240792"/>
              <a:gd name="connsiteY1" fmla="*/ 207011 h 218441"/>
              <a:gd name="connsiteX2" fmla="*/ 149987 w 240792"/>
              <a:gd name="connsiteY2" fmla="*/ 212852 h 218441"/>
              <a:gd name="connsiteX3" fmla="*/ 124079 w 240792"/>
              <a:gd name="connsiteY3" fmla="*/ 216408 h 218441"/>
              <a:gd name="connsiteX4" fmla="*/ 97663 w 240792"/>
              <a:gd name="connsiteY4" fmla="*/ 218060 h 218441"/>
              <a:gd name="connsiteX5" fmla="*/ 73152 w 240792"/>
              <a:gd name="connsiteY5" fmla="*/ 218441 h 218441"/>
              <a:gd name="connsiteX6" fmla="*/ 33274 w 240792"/>
              <a:gd name="connsiteY6" fmla="*/ 218441 h 218441"/>
              <a:gd name="connsiteX7" fmla="*/ 33274 w 240792"/>
              <a:gd name="connsiteY7" fmla="*/ 148590 h 218441"/>
              <a:gd name="connsiteX8" fmla="*/ 76962 w 240792"/>
              <a:gd name="connsiteY8" fmla="*/ 141478 h 218441"/>
              <a:gd name="connsiteX9" fmla="*/ 76962 w 240792"/>
              <a:gd name="connsiteY9" fmla="*/ 156465 h 218441"/>
              <a:gd name="connsiteX10" fmla="*/ 172720 w 240792"/>
              <a:gd name="connsiteY10" fmla="*/ 156465 h 218441"/>
              <a:gd name="connsiteX11" fmla="*/ 172720 w 240792"/>
              <a:gd name="connsiteY11" fmla="*/ 147320 h 218441"/>
              <a:gd name="connsiteX12" fmla="*/ 216408 w 240792"/>
              <a:gd name="connsiteY12" fmla="*/ 140208 h 218441"/>
              <a:gd name="connsiteX13" fmla="*/ 216408 w 240792"/>
              <a:gd name="connsiteY13" fmla="*/ 218441 h 218441"/>
              <a:gd name="connsiteX15" fmla="*/ 18288 w 240792"/>
              <a:gd name="connsiteY15" fmla="*/ 90170 h 218441"/>
              <a:gd name="connsiteX16" fmla="*/ 49911 w 240792"/>
              <a:gd name="connsiteY16" fmla="*/ 83312 h 218441"/>
              <a:gd name="connsiteX17" fmla="*/ 75946 w 240792"/>
              <a:gd name="connsiteY17" fmla="*/ 70486 h 218441"/>
              <a:gd name="connsiteX18" fmla="*/ 93599 w 240792"/>
              <a:gd name="connsiteY18" fmla="*/ 52705 h 218441"/>
              <a:gd name="connsiteX19" fmla="*/ 100076 w 240792"/>
              <a:gd name="connsiteY19" fmla="*/ 30735 h 218441"/>
              <a:gd name="connsiteX20" fmla="*/ 100076 w 240792"/>
              <a:gd name="connsiteY20" fmla="*/ 28194 h 218441"/>
              <a:gd name="connsiteX21" fmla="*/ 97536 w 240792"/>
              <a:gd name="connsiteY21" fmla="*/ 19686 h 218441"/>
              <a:gd name="connsiteX22" fmla="*/ 89916 w 240792"/>
              <a:gd name="connsiteY22" fmla="*/ 15494 h 218441"/>
              <a:gd name="connsiteX23" fmla="*/ 150114 w 240792"/>
              <a:gd name="connsiteY23" fmla="*/ 0 h 218441"/>
              <a:gd name="connsiteX24" fmla="*/ 150114 w 240792"/>
              <a:gd name="connsiteY24" fmla="*/ 17527 h 218441"/>
              <a:gd name="connsiteX25" fmla="*/ 144272 w 240792"/>
              <a:gd name="connsiteY25" fmla="*/ 42165 h 218441"/>
              <a:gd name="connsiteX26" fmla="*/ 169799 w 240792"/>
              <a:gd name="connsiteY26" fmla="*/ 44323 h 218441"/>
              <a:gd name="connsiteX27" fmla="*/ 193802 w 240792"/>
              <a:gd name="connsiteY27" fmla="*/ 50927 h 218441"/>
              <a:gd name="connsiteX28" fmla="*/ 211709 w 240792"/>
              <a:gd name="connsiteY28" fmla="*/ 61722 h 218441"/>
              <a:gd name="connsiteX29" fmla="*/ 218694 w 240792"/>
              <a:gd name="connsiteY29" fmla="*/ 76200 h 218441"/>
              <a:gd name="connsiteX30" fmla="*/ 212725 w 240792"/>
              <a:gd name="connsiteY30" fmla="*/ 89281 h 218441"/>
              <a:gd name="connsiteX31" fmla="*/ 196342 w 240792"/>
              <a:gd name="connsiteY31" fmla="*/ 94742 h 218441"/>
              <a:gd name="connsiteX32" fmla="*/ 176276 w 240792"/>
              <a:gd name="connsiteY32" fmla="*/ 92711 h 218441"/>
              <a:gd name="connsiteX33" fmla="*/ 163830 w 240792"/>
              <a:gd name="connsiteY33" fmla="*/ 83058 h 218441"/>
              <a:gd name="connsiteX34" fmla="*/ 166116 w 240792"/>
              <a:gd name="connsiteY34" fmla="*/ 72517 h 218441"/>
              <a:gd name="connsiteX35" fmla="*/ 159893 w 240792"/>
              <a:gd name="connsiteY35" fmla="*/ 64008 h 218441"/>
              <a:gd name="connsiteX36" fmla="*/ 148336 w 240792"/>
              <a:gd name="connsiteY36" fmla="*/ 58420 h 218441"/>
              <a:gd name="connsiteX37" fmla="*/ 134366 w 240792"/>
              <a:gd name="connsiteY37" fmla="*/ 56388 h 218441"/>
              <a:gd name="connsiteX38" fmla="*/ 110871 w 240792"/>
              <a:gd name="connsiteY38" fmla="*/ 74041 h 218441"/>
              <a:gd name="connsiteX39" fmla="*/ 81280 w 240792"/>
              <a:gd name="connsiteY39" fmla="*/ 85853 h 218441"/>
              <a:gd name="connsiteX40" fmla="*/ 49149 w 240792"/>
              <a:gd name="connsiteY40" fmla="*/ 92711 h 218441"/>
              <a:gd name="connsiteX41" fmla="*/ 18288 w 240792"/>
              <a:gd name="connsiteY41" fmla="*/ 95250 h 218441"/>
              <a:gd name="connsiteX43" fmla="*/ 240792 w 240792"/>
              <a:gd name="connsiteY43" fmla="*/ 130048 h 218441"/>
              <a:gd name="connsiteX44" fmla="*/ 30480 w 240792"/>
              <a:gd name="connsiteY44" fmla="*/ 130048 h 218441"/>
              <a:gd name="connsiteX45" fmla="*/ 21844 w 240792"/>
              <a:gd name="connsiteY45" fmla="*/ 137161 h 218441"/>
              <a:gd name="connsiteX46" fmla="*/ 0 w 240792"/>
              <a:gd name="connsiteY46" fmla="*/ 106426 h 218441"/>
              <a:gd name="connsiteX47" fmla="*/ 240792 w 240792"/>
              <a:gd name="connsiteY47" fmla="*/ 106426 h 218441"/>
              <a:gd name="connsiteX49" fmla="*/ 89662 w 240792"/>
              <a:gd name="connsiteY49" fmla="*/ 195072 h 218441"/>
              <a:gd name="connsiteX50" fmla="*/ 108331 w 240792"/>
              <a:gd name="connsiteY50" fmla="*/ 194945 h 218441"/>
              <a:gd name="connsiteX51" fmla="*/ 129159 w 240792"/>
              <a:gd name="connsiteY51" fmla="*/ 194311 h 218441"/>
              <a:gd name="connsiteX52" fmla="*/ 151003 w 240792"/>
              <a:gd name="connsiteY52" fmla="*/ 192914 h 218441"/>
              <a:gd name="connsiteX53" fmla="*/ 172720 w 240792"/>
              <a:gd name="connsiteY53" fmla="*/ 190500 h 218441"/>
              <a:gd name="connsiteX54" fmla="*/ 172720 w 240792"/>
              <a:gd name="connsiteY54" fmla="*/ 179832 h 218441"/>
              <a:gd name="connsiteX55" fmla="*/ 76962 w 240792"/>
              <a:gd name="connsiteY55" fmla="*/ 179832 h 218441"/>
              <a:gd name="connsiteX56" fmla="*/ 76962 w 240792"/>
              <a:gd name="connsiteY56" fmla="*/ 195072 h 21844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40792" h="218441">
                <a:moveTo>
                  <a:pt x="172720" y="218441"/>
                </a:moveTo>
                <a:lnTo>
                  <a:pt x="172720" y="207011"/>
                </a:lnTo>
                <a:cubicBezTo>
                  <a:pt x="165947" y="209381"/>
                  <a:pt x="158369" y="211328"/>
                  <a:pt x="149987" y="212852"/>
                </a:cubicBezTo>
                <a:cubicBezTo>
                  <a:pt x="141605" y="214376"/>
                  <a:pt x="132969" y="215562"/>
                  <a:pt x="124079" y="216408"/>
                </a:cubicBezTo>
                <a:cubicBezTo>
                  <a:pt x="115189" y="217255"/>
                  <a:pt x="106384" y="217805"/>
                  <a:pt x="97663" y="218060"/>
                </a:cubicBezTo>
                <a:cubicBezTo>
                  <a:pt x="88943" y="218313"/>
                  <a:pt x="80772" y="218441"/>
                  <a:pt x="73152" y="218441"/>
                </a:cubicBezTo>
                <a:lnTo>
                  <a:pt x="33274" y="218441"/>
                </a:lnTo>
                <a:lnTo>
                  <a:pt x="33274" y="148590"/>
                </a:lnTo>
                <a:lnTo>
                  <a:pt x="76962" y="141478"/>
                </a:lnTo>
                <a:lnTo>
                  <a:pt x="76962" y="156465"/>
                </a:lnTo>
                <a:lnTo>
                  <a:pt x="172720" y="156465"/>
                </a:lnTo>
                <a:lnTo>
                  <a:pt x="172720" y="147320"/>
                </a:lnTo>
                <a:lnTo>
                  <a:pt x="216408" y="140208"/>
                </a:lnTo>
                <a:lnTo>
                  <a:pt x="216408" y="218441"/>
                </a:lnTo>
                <a:moveTo>
                  <a:pt x="18288" y="90170"/>
                </a:moveTo>
                <a:cubicBezTo>
                  <a:pt x="29464" y="88985"/>
                  <a:pt x="40005" y="86699"/>
                  <a:pt x="49911" y="83312"/>
                </a:cubicBezTo>
                <a:cubicBezTo>
                  <a:pt x="59817" y="79925"/>
                  <a:pt x="68495" y="75650"/>
                  <a:pt x="75946" y="70486"/>
                </a:cubicBezTo>
                <a:cubicBezTo>
                  <a:pt x="83397" y="65321"/>
                  <a:pt x="89281" y="59394"/>
                  <a:pt x="93599" y="52705"/>
                </a:cubicBezTo>
                <a:cubicBezTo>
                  <a:pt x="97917" y="46017"/>
                  <a:pt x="100076" y="38694"/>
                  <a:pt x="100076" y="30735"/>
                </a:cubicBezTo>
                <a:lnTo>
                  <a:pt x="100076" y="28194"/>
                </a:lnTo>
                <a:cubicBezTo>
                  <a:pt x="100076" y="24808"/>
                  <a:pt x="99229" y="21972"/>
                  <a:pt x="97536" y="19686"/>
                </a:cubicBezTo>
                <a:cubicBezTo>
                  <a:pt x="95843" y="17399"/>
                  <a:pt x="93303" y="16002"/>
                  <a:pt x="89916" y="15494"/>
                </a:cubicBezTo>
                <a:lnTo>
                  <a:pt x="150114" y="0"/>
                </a:lnTo>
                <a:lnTo>
                  <a:pt x="150114" y="17527"/>
                </a:lnTo>
                <a:cubicBezTo>
                  <a:pt x="150114" y="26501"/>
                  <a:pt x="148167" y="34714"/>
                  <a:pt x="144272" y="42165"/>
                </a:cubicBezTo>
                <a:cubicBezTo>
                  <a:pt x="152569" y="42165"/>
                  <a:pt x="161079" y="42884"/>
                  <a:pt x="169799" y="44323"/>
                </a:cubicBezTo>
                <a:cubicBezTo>
                  <a:pt x="178520" y="45763"/>
                  <a:pt x="186521" y="47965"/>
                  <a:pt x="193802" y="50927"/>
                </a:cubicBezTo>
                <a:cubicBezTo>
                  <a:pt x="201083" y="53891"/>
                  <a:pt x="207052" y="57490"/>
                  <a:pt x="211709" y="61722"/>
                </a:cubicBezTo>
                <a:cubicBezTo>
                  <a:pt x="216366" y="65956"/>
                  <a:pt x="218694" y="70782"/>
                  <a:pt x="218694" y="76200"/>
                </a:cubicBezTo>
                <a:cubicBezTo>
                  <a:pt x="218694" y="81958"/>
                  <a:pt x="216705" y="86319"/>
                  <a:pt x="212725" y="89281"/>
                </a:cubicBezTo>
                <a:cubicBezTo>
                  <a:pt x="208746" y="92245"/>
                  <a:pt x="203285" y="94065"/>
                  <a:pt x="196342" y="94742"/>
                </a:cubicBezTo>
                <a:cubicBezTo>
                  <a:pt x="189061" y="95420"/>
                  <a:pt x="182372" y="94742"/>
                  <a:pt x="176276" y="92711"/>
                </a:cubicBezTo>
                <a:cubicBezTo>
                  <a:pt x="170180" y="90678"/>
                  <a:pt x="166031" y="87461"/>
                  <a:pt x="163830" y="83058"/>
                </a:cubicBezTo>
                <a:cubicBezTo>
                  <a:pt x="166370" y="79333"/>
                  <a:pt x="167132" y="75819"/>
                  <a:pt x="166116" y="72517"/>
                </a:cubicBezTo>
                <a:cubicBezTo>
                  <a:pt x="165100" y="69215"/>
                  <a:pt x="163026" y="66379"/>
                  <a:pt x="159893" y="64008"/>
                </a:cubicBezTo>
                <a:cubicBezTo>
                  <a:pt x="156761" y="61638"/>
                  <a:pt x="152908" y="59775"/>
                  <a:pt x="148336" y="58420"/>
                </a:cubicBezTo>
                <a:cubicBezTo>
                  <a:pt x="143764" y="57066"/>
                  <a:pt x="139107" y="56388"/>
                  <a:pt x="134366" y="56388"/>
                </a:cubicBezTo>
                <a:cubicBezTo>
                  <a:pt x="127931" y="63331"/>
                  <a:pt x="120100" y="69215"/>
                  <a:pt x="110871" y="74041"/>
                </a:cubicBezTo>
                <a:cubicBezTo>
                  <a:pt x="101642" y="78868"/>
                  <a:pt x="91779" y="82804"/>
                  <a:pt x="81280" y="85853"/>
                </a:cubicBezTo>
                <a:cubicBezTo>
                  <a:pt x="70781" y="88900"/>
                  <a:pt x="60071" y="91187"/>
                  <a:pt x="49149" y="92711"/>
                </a:cubicBezTo>
                <a:cubicBezTo>
                  <a:pt x="38227" y="94235"/>
                  <a:pt x="27940" y="95081"/>
                  <a:pt x="18288" y="95250"/>
                </a:cubicBezTo>
                <a:moveTo>
                  <a:pt x="240792" y="130048"/>
                </a:moveTo>
                <a:lnTo>
                  <a:pt x="30480" y="130048"/>
                </a:lnTo>
                <a:cubicBezTo>
                  <a:pt x="25569" y="130048"/>
                  <a:pt x="22691" y="132419"/>
                  <a:pt x="21844" y="137161"/>
                </a:cubicBezTo>
                <a:lnTo>
                  <a:pt x="0" y="106426"/>
                </a:lnTo>
                <a:lnTo>
                  <a:pt x="240792" y="106426"/>
                </a:lnTo>
                <a:moveTo>
                  <a:pt x="89662" y="195072"/>
                </a:moveTo>
                <a:cubicBezTo>
                  <a:pt x="95419" y="195072"/>
                  <a:pt x="101642" y="195030"/>
                  <a:pt x="108331" y="194945"/>
                </a:cubicBezTo>
                <a:cubicBezTo>
                  <a:pt x="115020" y="194861"/>
                  <a:pt x="121962" y="194649"/>
                  <a:pt x="129159" y="194311"/>
                </a:cubicBezTo>
                <a:cubicBezTo>
                  <a:pt x="136356" y="193972"/>
                  <a:pt x="143637" y="193506"/>
                  <a:pt x="151003" y="192914"/>
                </a:cubicBezTo>
                <a:cubicBezTo>
                  <a:pt x="158369" y="192321"/>
                  <a:pt x="165608" y="191517"/>
                  <a:pt x="172720" y="190500"/>
                </a:cubicBezTo>
                <a:lnTo>
                  <a:pt x="172720" y="179832"/>
                </a:lnTo>
                <a:lnTo>
                  <a:pt x="76962" y="179832"/>
                </a:lnTo>
                <a:lnTo>
                  <a:pt x="76962" y="19507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5" name="Freeform 45"/>
          <p:cNvSpPr/>
          <p:nvPr/>
        </p:nvSpPr>
        <p:spPr>
          <a:xfrm>
            <a:off x="4758225" y="7751390"/>
            <a:ext cx="212598" cy="219456"/>
          </a:xfrm>
          <a:custGeom>
            <a:avLst/>
            <a:gdLst>
              <a:gd name="connsiteX0" fmla="*/ 64770 w 212598"/>
              <a:gd name="connsiteY0" fmla="*/ 143256 h 219456"/>
              <a:gd name="connsiteX1" fmla="*/ 123571 w 212598"/>
              <a:gd name="connsiteY1" fmla="*/ 139573 h 219456"/>
              <a:gd name="connsiteX2" fmla="*/ 167640 w 212598"/>
              <a:gd name="connsiteY2" fmla="*/ 130048 h 219456"/>
              <a:gd name="connsiteX3" fmla="*/ 167640 w 212598"/>
              <a:gd name="connsiteY3" fmla="*/ 26670 h 219456"/>
              <a:gd name="connsiteX4" fmla="*/ 166116 w 212598"/>
              <a:gd name="connsiteY4" fmla="*/ 19939 h 219456"/>
              <a:gd name="connsiteX5" fmla="*/ 160782 w 212598"/>
              <a:gd name="connsiteY5" fmla="*/ 15240 h 219456"/>
              <a:gd name="connsiteX6" fmla="*/ 212598 w 212598"/>
              <a:gd name="connsiteY6" fmla="*/ 0 h 219456"/>
              <a:gd name="connsiteX7" fmla="*/ 212598 w 212598"/>
              <a:gd name="connsiteY7" fmla="*/ 196342 h 219456"/>
              <a:gd name="connsiteX8" fmla="*/ 206756 w 212598"/>
              <a:gd name="connsiteY8" fmla="*/ 213995 h 219456"/>
              <a:gd name="connsiteX9" fmla="*/ 188214 w 212598"/>
              <a:gd name="connsiteY9" fmla="*/ 219456 h 219456"/>
              <a:gd name="connsiteX10" fmla="*/ 167640 w 212598"/>
              <a:gd name="connsiteY10" fmla="*/ 219456 h 219456"/>
              <a:gd name="connsiteX11" fmla="*/ 167640 w 212598"/>
              <a:gd name="connsiteY11" fmla="*/ 147828 h 219456"/>
              <a:gd name="connsiteX12" fmla="*/ 145796 w 212598"/>
              <a:gd name="connsiteY12" fmla="*/ 156972 h 219456"/>
              <a:gd name="connsiteX13" fmla="*/ 118745 w 212598"/>
              <a:gd name="connsiteY13" fmla="*/ 163703 h 219456"/>
              <a:gd name="connsiteX14" fmla="*/ 87884 w 212598"/>
              <a:gd name="connsiteY14" fmla="*/ 167767 h 219456"/>
              <a:gd name="connsiteX15" fmla="*/ 54610 w 212598"/>
              <a:gd name="connsiteY15" fmla="*/ 169164 h 219456"/>
              <a:gd name="connsiteX16" fmla="*/ 10160 w 212598"/>
              <a:gd name="connsiteY16" fmla="*/ 169164 h 219456"/>
              <a:gd name="connsiteX17" fmla="*/ 10160 w 212598"/>
              <a:gd name="connsiteY17" fmla="*/ 42418 h 219456"/>
              <a:gd name="connsiteX18" fmla="*/ 7620 w 212598"/>
              <a:gd name="connsiteY18" fmla="*/ 33909 h 219456"/>
              <a:gd name="connsiteX19" fmla="*/ 0 w 212598"/>
              <a:gd name="connsiteY19" fmla="*/ 29718 h 219456"/>
              <a:gd name="connsiteX20" fmla="*/ 55118 w 212598"/>
              <a:gd name="connsiteY20" fmla="*/ 14478 h 219456"/>
              <a:gd name="connsiteX21" fmla="*/ 55118 w 212598"/>
              <a:gd name="connsiteY21" fmla="*/ 1432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12598" h="219456">
                <a:moveTo>
                  <a:pt x="64770" y="143256"/>
                </a:moveTo>
                <a:cubicBezTo>
                  <a:pt x="87291" y="143256"/>
                  <a:pt x="106892" y="142029"/>
                  <a:pt x="123571" y="139573"/>
                </a:cubicBezTo>
                <a:cubicBezTo>
                  <a:pt x="140251" y="137117"/>
                  <a:pt x="154941" y="133943"/>
                  <a:pt x="167640" y="130048"/>
                </a:cubicBezTo>
                <a:lnTo>
                  <a:pt x="167640" y="26670"/>
                </a:lnTo>
                <a:cubicBezTo>
                  <a:pt x="167640" y="24299"/>
                  <a:pt x="167132" y="22055"/>
                  <a:pt x="166116" y="19939"/>
                </a:cubicBezTo>
                <a:cubicBezTo>
                  <a:pt x="165100" y="17822"/>
                  <a:pt x="163322" y="16256"/>
                  <a:pt x="160782" y="15240"/>
                </a:cubicBezTo>
                <a:lnTo>
                  <a:pt x="212598" y="0"/>
                </a:lnTo>
                <a:lnTo>
                  <a:pt x="212598" y="196342"/>
                </a:lnTo>
                <a:cubicBezTo>
                  <a:pt x="212598" y="204470"/>
                  <a:pt x="210651" y="210355"/>
                  <a:pt x="206756" y="213995"/>
                </a:cubicBezTo>
                <a:cubicBezTo>
                  <a:pt x="202861" y="217636"/>
                  <a:pt x="196681" y="219456"/>
                  <a:pt x="188214" y="219456"/>
                </a:cubicBezTo>
                <a:lnTo>
                  <a:pt x="167640" y="219456"/>
                </a:lnTo>
                <a:lnTo>
                  <a:pt x="167640" y="147828"/>
                </a:lnTo>
                <a:cubicBezTo>
                  <a:pt x="161375" y="151214"/>
                  <a:pt x="154093" y="154263"/>
                  <a:pt x="145796" y="156972"/>
                </a:cubicBezTo>
                <a:cubicBezTo>
                  <a:pt x="137499" y="159682"/>
                  <a:pt x="128482" y="161925"/>
                  <a:pt x="118745" y="163703"/>
                </a:cubicBezTo>
                <a:cubicBezTo>
                  <a:pt x="109008" y="165481"/>
                  <a:pt x="98721" y="166836"/>
                  <a:pt x="87884" y="167767"/>
                </a:cubicBezTo>
                <a:cubicBezTo>
                  <a:pt x="77047" y="168698"/>
                  <a:pt x="65955" y="169164"/>
                  <a:pt x="54610" y="169164"/>
                </a:cubicBezTo>
                <a:lnTo>
                  <a:pt x="10160" y="169164"/>
                </a:lnTo>
                <a:lnTo>
                  <a:pt x="10160" y="42418"/>
                </a:lnTo>
                <a:cubicBezTo>
                  <a:pt x="10160" y="39031"/>
                  <a:pt x="9313" y="36195"/>
                  <a:pt x="7620" y="33909"/>
                </a:cubicBezTo>
                <a:cubicBezTo>
                  <a:pt x="5927" y="31623"/>
                  <a:pt x="3387" y="30226"/>
                  <a:pt x="0" y="29718"/>
                </a:cubicBezTo>
                <a:lnTo>
                  <a:pt x="55118" y="14478"/>
                </a:lnTo>
                <a:lnTo>
                  <a:pt x="55118" y="14325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6" name="Freeform 46"/>
          <p:cNvSpPr/>
          <p:nvPr/>
        </p:nvSpPr>
        <p:spPr>
          <a:xfrm>
            <a:off x="5012225" y="7751390"/>
            <a:ext cx="241808" cy="219456"/>
          </a:xfrm>
          <a:custGeom>
            <a:avLst/>
            <a:gdLst>
              <a:gd name="connsiteX0" fmla="*/ 162560 w 241808"/>
              <a:gd name="connsiteY0" fmla="*/ 219456 h 219456"/>
              <a:gd name="connsiteX1" fmla="*/ 162560 w 241808"/>
              <a:gd name="connsiteY1" fmla="*/ 150368 h 219456"/>
              <a:gd name="connsiteX2" fmla="*/ 116713 w 241808"/>
              <a:gd name="connsiteY2" fmla="*/ 166243 h 219456"/>
              <a:gd name="connsiteX3" fmla="*/ 54610 w 241808"/>
              <a:gd name="connsiteY3" fmla="*/ 171704 h 219456"/>
              <a:gd name="connsiteX4" fmla="*/ 10160 w 241808"/>
              <a:gd name="connsiteY4" fmla="*/ 171704 h 219456"/>
              <a:gd name="connsiteX5" fmla="*/ 10160 w 241808"/>
              <a:gd name="connsiteY5" fmla="*/ 42418 h 219456"/>
              <a:gd name="connsiteX6" fmla="*/ 7620 w 241808"/>
              <a:gd name="connsiteY6" fmla="*/ 33909 h 219456"/>
              <a:gd name="connsiteX7" fmla="*/ 0 w 241808"/>
              <a:gd name="connsiteY7" fmla="*/ 29718 h 219456"/>
              <a:gd name="connsiteX8" fmla="*/ 53848 w 241808"/>
              <a:gd name="connsiteY8" fmla="*/ 14478 h 219456"/>
              <a:gd name="connsiteX9" fmla="*/ 53848 w 241808"/>
              <a:gd name="connsiteY9" fmla="*/ 22606 h 219456"/>
              <a:gd name="connsiteX10" fmla="*/ 131318 w 241808"/>
              <a:gd name="connsiteY10" fmla="*/ 22606 h 219456"/>
              <a:gd name="connsiteX11" fmla="*/ 131318 w 241808"/>
              <a:gd name="connsiteY11" fmla="*/ 47244 h 219456"/>
              <a:gd name="connsiteX12" fmla="*/ 53848 w 241808"/>
              <a:gd name="connsiteY12" fmla="*/ 47244 h 219456"/>
              <a:gd name="connsiteX13" fmla="*/ 53848 w 241808"/>
              <a:gd name="connsiteY13" fmla="*/ 144526 h 219456"/>
              <a:gd name="connsiteX14" fmla="*/ 64770 w 241808"/>
              <a:gd name="connsiteY14" fmla="*/ 144526 h 219456"/>
              <a:gd name="connsiteX15" fmla="*/ 95378 w 241808"/>
              <a:gd name="connsiteY15" fmla="*/ 143764 h 219456"/>
              <a:gd name="connsiteX16" fmla="*/ 121031 w 241808"/>
              <a:gd name="connsiteY16" fmla="*/ 141478 h 219456"/>
              <a:gd name="connsiteX17" fmla="*/ 143003 w 241808"/>
              <a:gd name="connsiteY17" fmla="*/ 137795 h 219456"/>
              <a:gd name="connsiteX18" fmla="*/ 162560 w 241808"/>
              <a:gd name="connsiteY18" fmla="*/ 132588 h 219456"/>
              <a:gd name="connsiteX19" fmla="*/ 162560 w 241808"/>
              <a:gd name="connsiteY19" fmla="*/ 26670 h 219456"/>
              <a:gd name="connsiteX20" fmla="*/ 161036 w 241808"/>
              <a:gd name="connsiteY20" fmla="*/ 19939 h 219456"/>
              <a:gd name="connsiteX21" fmla="*/ 155702 w 241808"/>
              <a:gd name="connsiteY21" fmla="*/ 15240 h 219456"/>
              <a:gd name="connsiteX22" fmla="*/ 207518 w 241808"/>
              <a:gd name="connsiteY22" fmla="*/ 0 h 219456"/>
              <a:gd name="connsiteX23" fmla="*/ 207518 w 241808"/>
              <a:gd name="connsiteY23" fmla="*/ 77978 h 219456"/>
              <a:gd name="connsiteX24" fmla="*/ 241808 w 241808"/>
              <a:gd name="connsiteY24" fmla="*/ 77978 h 219456"/>
              <a:gd name="connsiteX25" fmla="*/ 241808 w 241808"/>
              <a:gd name="connsiteY25" fmla="*/ 103886 h 219456"/>
              <a:gd name="connsiteX26" fmla="*/ 207518 w 241808"/>
              <a:gd name="connsiteY26" fmla="*/ 103886 h 219456"/>
              <a:gd name="connsiteX27" fmla="*/ 207518 w 241808"/>
              <a:gd name="connsiteY27" fmla="*/ 196342 h 219456"/>
              <a:gd name="connsiteX28" fmla="*/ 201676 w 241808"/>
              <a:gd name="connsiteY28" fmla="*/ 213995 h 219456"/>
              <a:gd name="connsiteX29" fmla="*/ 183134 w 241808"/>
              <a:gd name="connsiteY29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41808" h="219456">
                <a:moveTo>
                  <a:pt x="162560" y="219456"/>
                </a:moveTo>
                <a:lnTo>
                  <a:pt x="162560" y="150368"/>
                </a:lnTo>
                <a:cubicBezTo>
                  <a:pt x="150368" y="157311"/>
                  <a:pt x="135086" y="162602"/>
                  <a:pt x="116713" y="166243"/>
                </a:cubicBezTo>
                <a:cubicBezTo>
                  <a:pt x="98341" y="169883"/>
                  <a:pt x="77639" y="171704"/>
                  <a:pt x="54610" y="171704"/>
                </a:cubicBezTo>
                <a:lnTo>
                  <a:pt x="10160" y="171704"/>
                </a:lnTo>
                <a:lnTo>
                  <a:pt x="10160" y="42418"/>
                </a:lnTo>
                <a:cubicBezTo>
                  <a:pt x="10160" y="39031"/>
                  <a:pt x="9313" y="36195"/>
                  <a:pt x="7620" y="33909"/>
                </a:cubicBezTo>
                <a:cubicBezTo>
                  <a:pt x="5927" y="31623"/>
                  <a:pt x="3387" y="30226"/>
                  <a:pt x="0" y="29718"/>
                </a:cubicBezTo>
                <a:lnTo>
                  <a:pt x="53848" y="14478"/>
                </a:lnTo>
                <a:lnTo>
                  <a:pt x="53848" y="22606"/>
                </a:lnTo>
                <a:lnTo>
                  <a:pt x="131318" y="22606"/>
                </a:lnTo>
                <a:lnTo>
                  <a:pt x="131318" y="47244"/>
                </a:lnTo>
                <a:lnTo>
                  <a:pt x="53848" y="47244"/>
                </a:lnTo>
                <a:lnTo>
                  <a:pt x="53848" y="144526"/>
                </a:lnTo>
                <a:lnTo>
                  <a:pt x="64770" y="144526"/>
                </a:lnTo>
                <a:cubicBezTo>
                  <a:pt x="75946" y="144526"/>
                  <a:pt x="86148" y="144272"/>
                  <a:pt x="95378" y="143764"/>
                </a:cubicBezTo>
                <a:cubicBezTo>
                  <a:pt x="104606" y="143256"/>
                  <a:pt x="113157" y="142494"/>
                  <a:pt x="121031" y="141478"/>
                </a:cubicBezTo>
                <a:cubicBezTo>
                  <a:pt x="128905" y="140462"/>
                  <a:pt x="136229" y="139234"/>
                  <a:pt x="143003" y="137795"/>
                </a:cubicBezTo>
                <a:cubicBezTo>
                  <a:pt x="149775" y="136355"/>
                  <a:pt x="156295" y="134620"/>
                  <a:pt x="162560" y="132588"/>
                </a:cubicBezTo>
                <a:lnTo>
                  <a:pt x="162560" y="26670"/>
                </a:lnTo>
                <a:cubicBezTo>
                  <a:pt x="162560" y="24299"/>
                  <a:pt x="162053" y="22055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77978"/>
                </a:lnTo>
                <a:lnTo>
                  <a:pt x="241808" y="77978"/>
                </a:lnTo>
                <a:lnTo>
                  <a:pt x="241808" y="103886"/>
                </a:lnTo>
                <a:lnTo>
                  <a:pt x="207518" y="103886"/>
                </a:lnTo>
                <a:lnTo>
                  <a:pt x="207518" y="196342"/>
                </a:lnTo>
                <a:cubicBezTo>
                  <a:pt x="207518" y="204470"/>
                  <a:pt x="205571" y="210355"/>
                  <a:pt x="201676" y="213995"/>
                </a:cubicBezTo>
                <a:cubicBezTo>
                  <a:pt x="197781" y="217636"/>
                  <a:pt x="191600" y="219456"/>
                  <a:pt x="183134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7" name="Freeform 47"/>
          <p:cNvSpPr/>
          <p:nvPr/>
        </p:nvSpPr>
        <p:spPr>
          <a:xfrm>
            <a:off x="600210" y="8455478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8" name="Freeform 48"/>
          <p:cNvSpPr/>
          <p:nvPr/>
        </p:nvSpPr>
        <p:spPr>
          <a:xfrm>
            <a:off x="811155" y="8369626"/>
            <a:ext cx="240792" cy="214122"/>
          </a:xfrm>
          <a:custGeom>
            <a:avLst/>
            <a:gdLst>
              <a:gd name="connsiteX0" fmla="*/ 219202 w 240792"/>
              <a:gd name="connsiteY0" fmla="*/ 173990 h 214122"/>
              <a:gd name="connsiteX1" fmla="*/ 194818 w 240792"/>
              <a:gd name="connsiteY1" fmla="*/ 203200 h 214122"/>
              <a:gd name="connsiteX2" fmla="*/ 125222 w 240792"/>
              <a:gd name="connsiteY2" fmla="*/ 214122 h 214122"/>
              <a:gd name="connsiteX3" fmla="*/ 55499 w 240792"/>
              <a:gd name="connsiteY3" fmla="*/ 203200 h 214122"/>
              <a:gd name="connsiteX4" fmla="*/ 30988 w 240792"/>
              <a:gd name="connsiteY4" fmla="*/ 173990 h 214122"/>
              <a:gd name="connsiteX5" fmla="*/ 49149 w 240792"/>
              <a:gd name="connsiteY5" fmla="*/ 148082 h 214122"/>
              <a:gd name="connsiteX6" fmla="*/ 101346 w 240792"/>
              <a:gd name="connsiteY6" fmla="*/ 134875 h 214122"/>
              <a:gd name="connsiteX7" fmla="*/ 101346 w 240792"/>
              <a:gd name="connsiteY7" fmla="*/ 118618 h 214122"/>
              <a:gd name="connsiteX8" fmla="*/ 30480 w 240792"/>
              <a:gd name="connsiteY8" fmla="*/ 118618 h 214122"/>
              <a:gd name="connsiteX9" fmla="*/ 21844 w 240792"/>
              <a:gd name="connsiteY9" fmla="*/ 125730 h 214122"/>
              <a:gd name="connsiteX10" fmla="*/ 0 w 240792"/>
              <a:gd name="connsiteY10" fmla="*/ 94996 h 214122"/>
              <a:gd name="connsiteX11" fmla="*/ 240792 w 240792"/>
              <a:gd name="connsiteY11" fmla="*/ 94996 h 214122"/>
              <a:gd name="connsiteX12" fmla="*/ 240792 w 240792"/>
              <a:gd name="connsiteY12" fmla="*/ 118618 h 214122"/>
              <a:gd name="connsiteX13" fmla="*/ 146304 w 240792"/>
              <a:gd name="connsiteY13" fmla="*/ 118618 h 214122"/>
              <a:gd name="connsiteX14" fmla="*/ 146304 w 240792"/>
              <a:gd name="connsiteY14" fmla="*/ 134620 h 214122"/>
              <a:gd name="connsiteX15" fmla="*/ 200406 w 240792"/>
              <a:gd name="connsiteY15" fmla="*/ 147701 h 214122"/>
              <a:gd name="connsiteX16" fmla="*/ 219202 w 240792"/>
              <a:gd name="connsiteY16" fmla="*/ 173990 h 214122"/>
              <a:gd name="connsiteX18" fmla="*/ 165100 w 240792"/>
              <a:gd name="connsiteY18" fmla="*/ 73660 h 214122"/>
              <a:gd name="connsiteX19" fmla="*/ 166878 w 240792"/>
              <a:gd name="connsiteY19" fmla="*/ 64770 h 214122"/>
              <a:gd name="connsiteX20" fmla="*/ 161036 w 240792"/>
              <a:gd name="connsiteY20" fmla="*/ 57531 h 214122"/>
              <a:gd name="connsiteX21" fmla="*/ 150241 w 240792"/>
              <a:gd name="connsiteY21" fmla="*/ 52578 h 214122"/>
              <a:gd name="connsiteX22" fmla="*/ 136906 w 240792"/>
              <a:gd name="connsiteY22" fmla="*/ 50547 h 214122"/>
              <a:gd name="connsiteX23" fmla="*/ 113157 w 240792"/>
              <a:gd name="connsiteY23" fmla="*/ 65786 h 214122"/>
              <a:gd name="connsiteX24" fmla="*/ 83058 w 240792"/>
              <a:gd name="connsiteY24" fmla="*/ 76200 h 214122"/>
              <a:gd name="connsiteX25" fmla="*/ 50546 w 240792"/>
              <a:gd name="connsiteY25" fmla="*/ 82297 h 214122"/>
              <a:gd name="connsiteX26" fmla="*/ 19558 w 240792"/>
              <a:gd name="connsiteY26" fmla="*/ 84582 h 214122"/>
              <a:gd name="connsiteX27" fmla="*/ 19558 w 240792"/>
              <a:gd name="connsiteY27" fmla="*/ 79502 h 214122"/>
              <a:gd name="connsiteX28" fmla="*/ 51435 w 240792"/>
              <a:gd name="connsiteY28" fmla="*/ 72644 h 214122"/>
              <a:gd name="connsiteX29" fmla="*/ 77851 w 240792"/>
              <a:gd name="connsiteY29" fmla="*/ 60325 h 214122"/>
              <a:gd name="connsiteX30" fmla="*/ 95885 w 240792"/>
              <a:gd name="connsiteY30" fmla="*/ 44069 h 214122"/>
              <a:gd name="connsiteX31" fmla="*/ 102616 w 240792"/>
              <a:gd name="connsiteY31" fmla="*/ 25147 h 214122"/>
              <a:gd name="connsiteX32" fmla="*/ 102616 w 240792"/>
              <a:gd name="connsiteY32" fmla="*/ 22352 h 214122"/>
              <a:gd name="connsiteX33" fmla="*/ 52324 w 240792"/>
              <a:gd name="connsiteY33" fmla="*/ 22352 h 214122"/>
              <a:gd name="connsiteX34" fmla="*/ 47244 w 240792"/>
              <a:gd name="connsiteY34" fmla="*/ 24511 h 214122"/>
              <a:gd name="connsiteX35" fmla="*/ 44704 w 240792"/>
              <a:gd name="connsiteY35" fmla="*/ 29718 h 214122"/>
              <a:gd name="connsiteX36" fmla="*/ 28702 w 240792"/>
              <a:gd name="connsiteY36" fmla="*/ 0 h 214122"/>
              <a:gd name="connsiteX37" fmla="*/ 213868 w 240792"/>
              <a:gd name="connsiteY37" fmla="*/ 0 h 214122"/>
              <a:gd name="connsiteX38" fmla="*/ 213868 w 240792"/>
              <a:gd name="connsiteY38" fmla="*/ 22352 h 214122"/>
              <a:gd name="connsiteX39" fmla="*/ 152146 w 240792"/>
              <a:gd name="connsiteY39" fmla="*/ 22352 h 214122"/>
              <a:gd name="connsiteX40" fmla="*/ 147066 w 240792"/>
              <a:gd name="connsiteY40" fmla="*/ 37846 h 214122"/>
              <a:gd name="connsiteX41" fmla="*/ 171577 w 240792"/>
              <a:gd name="connsiteY41" fmla="*/ 39625 h 214122"/>
              <a:gd name="connsiteX42" fmla="*/ 195199 w 240792"/>
              <a:gd name="connsiteY42" fmla="*/ 44577 h 214122"/>
              <a:gd name="connsiteX43" fmla="*/ 212979 w 240792"/>
              <a:gd name="connsiteY43" fmla="*/ 53467 h 214122"/>
              <a:gd name="connsiteX44" fmla="*/ 219964 w 240792"/>
              <a:gd name="connsiteY44" fmla="*/ 66802 h 214122"/>
              <a:gd name="connsiteX45" fmla="*/ 213995 w 240792"/>
              <a:gd name="connsiteY45" fmla="*/ 78740 h 214122"/>
              <a:gd name="connsiteX46" fmla="*/ 197612 w 240792"/>
              <a:gd name="connsiteY46" fmla="*/ 84074 h 214122"/>
              <a:gd name="connsiteX47" fmla="*/ 177546 w 240792"/>
              <a:gd name="connsiteY47" fmla="*/ 82297 h 214122"/>
              <a:gd name="connsiteX48" fmla="*/ 165100 w 240792"/>
              <a:gd name="connsiteY48" fmla="*/ 73660 h 214122"/>
              <a:gd name="connsiteX50" fmla="*/ 171958 w 240792"/>
              <a:gd name="connsiteY50" fmla="*/ 173990 h 214122"/>
              <a:gd name="connsiteX51" fmla="*/ 159131 w 240792"/>
              <a:gd name="connsiteY51" fmla="*/ 159766 h 214122"/>
              <a:gd name="connsiteX52" fmla="*/ 125222 w 240792"/>
              <a:gd name="connsiteY52" fmla="*/ 154940 h 214122"/>
              <a:gd name="connsiteX53" fmla="*/ 91059 w 240792"/>
              <a:gd name="connsiteY53" fmla="*/ 159766 h 214122"/>
              <a:gd name="connsiteX54" fmla="*/ 78232 w 240792"/>
              <a:gd name="connsiteY54" fmla="*/ 173990 h 214122"/>
              <a:gd name="connsiteX55" fmla="*/ 90932 w 240792"/>
              <a:gd name="connsiteY55" fmla="*/ 188214 h 214122"/>
              <a:gd name="connsiteX56" fmla="*/ 125222 w 240792"/>
              <a:gd name="connsiteY56" fmla="*/ 193040 h 214122"/>
              <a:gd name="connsiteX57" fmla="*/ 159131 w 240792"/>
              <a:gd name="connsiteY57" fmla="*/ 188214 h 214122"/>
              <a:gd name="connsiteX58" fmla="*/ 171958 w 240792"/>
              <a:gd name="connsiteY58" fmla="*/ 173990 h 2141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40792" h="214122">
                <a:moveTo>
                  <a:pt x="219202" y="173990"/>
                </a:moveTo>
                <a:cubicBezTo>
                  <a:pt x="219202" y="186182"/>
                  <a:pt x="211074" y="195919"/>
                  <a:pt x="194818" y="203200"/>
                </a:cubicBezTo>
                <a:cubicBezTo>
                  <a:pt x="178562" y="210481"/>
                  <a:pt x="155363" y="214122"/>
                  <a:pt x="125222" y="214122"/>
                </a:cubicBezTo>
                <a:cubicBezTo>
                  <a:pt x="95081" y="214122"/>
                  <a:pt x="71840" y="210481"/>
                  <a:pt x="55499" y="203200"/>
                </a:cubicBezTo>
                <a:cubicBezTo>
                  <a:pt x="39158" y="195919"/>
                  <a:pt x="30988" y="186182"/>
                  <a:pt x="30988" y="173990"/>
                </a:cubicBezTo>
                <a:cubicBezTo>
                  <a:pt x="30988" y="163661"/>
                  <a:pt x="37042" y="155025"/>
                  <a:pt x="49149" y="148082"/>
                </a:cubicBezTo>
                <a:cubicBezTo>
                  <a:pt x="61256" y="141139"/>
                  <a:pt x="78655" y="136737"/>
                  <a:pt x="101346" y="134875"/>
                </a:cubicBezTo>
                <a:lnTo>
                  <a:pt x="101346" y="118618"/>
                </a:lnTo>
                <a:lnTo>
                  <a:pt x="30480" y="118618"/>
                </a:lnTo>
                <a:cubicBezTo>
                  <a:pt x="25569" y="118618"/>
                  <a:pt x="22691" y="120989"/>
                  <a:pt x="21844" y="125730"/>
                </a:cubicBezTo>
                <a:lnTo>
                  <a:pt x="0" y="94996"/>
                </a:lnTo>
                <a:lnTo>
                  <a:pt x="240792" y="94996"/>
                </a:lnTo>
                <a:lnTo>
                  <a:pt x="240792" y="118618"/>
                </a:lnTo>
                <a:lnTo>
                  <a:pt x="146304" y="118618"/>
                </a:lnTo>
                <a:lnTo>
                  <a:pt x="146304" y="134620"/>
                </a:lnTo>
                <a:cubicBezTo>
                  <a:pt x="169841" y="136483"/>
                  <a:pt x="187875" y="140843"/>
                  <a:pt x="200406" y="147701"/>
                </a:cubicBezTo>
                <a:cubicBezTo>
                  <a:pt x="212937" y="154559"/>
                  <a:pt x="219202" y="163322"/>
                  <a:pt x="219202" y="173990"/>
                </a:cubicBezTo>
                <a:moveTo>
                  <a:pt x="165100" y="73660"/>
                </a:moveTo>
                <a:cubicBezTo>
                  <a:pt x="167301" y="70443"/>
                  <a:pt x="167894" y="67480"/>
                  <a:pt x="166878" y="64770"/>
                </a:cubicBezTo>
                <a:cubicBezTo>
                  <a:pt x="165862" y="62061"/>
                  <a:pt x="163915" y="59648"/>
                  <a:pt x="161036" y="57531"/>
                </a:cubicBezTo>
                <a:cubicBezTo>
                  <a:pt x="158157" y="55414"/>
                  <a:pt x="154559" y="53763"/>
                  <a:pt x="150241" y="52578"/>
                </a:cubicBezTo>
                <a:cubicBezTo>
                  <a:pt x="145923" y="51393"/>
                  <a:pt x="141478" y="50716"/>
                  <a:pt x="136906" y="50547"/>
                </a:cubicBezTo>
                <a:cubicBezTo>
                  <a:pt x="130471" y="56473"/>
                  <a:pt x="122555" y="61553"/>
                  <a:pt x="113157" y="65786"/>
                </a:cubicBezTo>
                <a:cubicBezTo>
                  <a:pt x="103759" y="70020"/>
                  <a:pt x="93726" y="73491"/>
                  <a:pt x="83058" y="76200"/>
                </a:cubicBezTo>
                <a:cubicBezTo>
                  <a:pt x="72390" y="78909"/>
                  <a:pt x="61553" y="80942"/>
                  <a:pt x="50546" y="82297"/>
                </a:cubicBezTo>
                <a:cubicBezTo>
                  <a:pt x="39539" y="83651"/>
                  <a:pt x="29210" y="84413"/>
                  <a:pt x="19558" y="84582"/>
                </a:cubicBezTo>
                <a:lnTo>
                  <a:pt x="19558" y="79502"/>
                </a:lnTo>
                <a:cubicBezTo>
                  <a:pt x="30734" y="78317"/>
                  <a:pt x="41360" y="76031"/>
                  <a:pt x="51435" y="72644"/>
                </a:cubicBezTo>
                <a:cubicBezTo>
                  <a:pt x="61510" y="69257"/>
                  <a:pt x="70316" y="65151"/>
                  <a:pt x="77851" y="60325"/>
                </a:cubicBezTo>
                <a:cubicBezTo>
                  <a:pt x="85386" y="55499"/>
                  <a:pt x="91398" y="50081"/>
                  <a:pt x="95885" y="44069"/>
                </a:cubicBezTo>
                <a:cubicBezTo>
                  <a:pt x="100372" y="38057"/>
                  <a:pt x="102616" y="31750"/>
                  <a:pt x="102616" y="25147"/>
                </a:cubicBezTo>
                <a:lnTo>
                  <a:pt x="102616" y="22352"/>
                </a:lnTo>
                <a:lnTo>
                  <a:pt x="52324" y="22352"/>
                </a:lnTo>
                <a:cubicBezTo>
                  <a:pt x="50292" y="22352"/>
                  <a:pt x="48599" y="23072"/>
                  <a:pt x="47244" y="24511"/>
                </a:cubicBezTo>
                <a:cubicBezTo>
                  <a:pt x="45889" y="25950"/>
                  <a:pt x="45043" y="27686"/>
                  <a:pt x="44704" y="29718"/>
                </a:cubicBezTo>
                <a:lnTo>
                  <a:pt x="28702" y="0"/>
                </a:lnTo>
                <a:lnTo>
                  <a:pt x="213868" y="0"/>
                </a:lnTo>
                <a:lnTo>
                  <a:pt x="213868" y="22352"/>
                </a:lnTo>
                <a:lnTo>
                  <a:pt x="152146" y="22352"/>
                </a:lnTo>
                <a:cubicBezTo>
                  <a:pt x="151638" y="27940"/>
                  <a:pt x="149945" y="33105"/>
                  <a:pt x="147066" y="37846"/>
                </a:cubicBezTo>
                <a:cubicBezTo>
                  <a:pt x="154855" y="38016"/>
                  <a:pt x="163026" y="38608"/>
                  <a:pt x="171577" y="39625"/>
                </a:cubicBezTo>
                <a:cubicBezTo>
                  <a:pt x="180128" y="40640"/>
                  <a:pt x="188002" y="42291"/>
                  <a:pt x="195199" y="44577"/>
                </a:cubicBezTo>
                <a:cubicBezTo>
                  <a:pt x="202396" y="46863"/>
                  <a:pt x="208322" y="49826"/>
                  <a:pt x="212979" y="53467"/>
                </a:cubicBezTo>
                <a:cubicBezTo>
                  <a:pt x="217636" y="57107"/>
                  <a:pt x="219964" y="61553"/>
                  <a:pt x="219964" y="66802"/>
                </a:cubicBezTo>
                <a:cubicBezTo>
                  <a:pt x="219964" y="71882"/>
                  <a:pt x="217974" y="75861"/>
                  <a:pt x="213995" y="78740"/>
                </a:cubicBezTo>
                <a:cubicBezTo>
                  <a:pt x="210016" y="81619"/>
                  <a:pt x="204555" y="83396"/>
                  <a:pt x="197612" y="84074"/>
                </a:cubicBezTo>
                <a:cubicBezTo>
                  <a:pt x="190331" y="84751"/>
                  <a:pt x="183642" y="84158"/>
                  <a:pt x="177546" y="82297"/>
                </a:cubicBezTo>
                <a:cubicBezTo>
                  <a:pt x="171450" y="80433"/>
                  <a:pt x="167301" y="77554"/>
                  <a:pt x="165100" y="73660"/>
                </a:cubicBezTo>
                <a:moveTo>
                  <a:pt x="171958" y="173990"/>
                </a:moveTo>
                <a:cubicBezTo>
                  <a:pt x="171958" y="167725"/>
                  <a:pt x="167682" y="162984"/>
                  <a:pt x="159131" y="159766"/>
                </a:cubicBezTo>
                <a:cubicBezTo>
                  <a:pt x="150580" y="156549"/>
                  <a:pt x="139277" y="154940"/>
                  <a:pt x="125222" y="154940"/>
                </a:cubicBezTo>
                <a:cubicBezTo>
                  <a:pt x="110998" y="154940"/>
                  <a:pt x="99610" y="156549"/>
                  <a:pt x="91059" y="159766"/>
                </a:cubicBezTo>
                <a:cubicBezTo>
                  <a:pt x="82508" y="162984"/>
                  <a:pt x="78232" y="167725"/>
                  <a:pt x="78232" y="173990"/>
                </a:cubicBezTo>
                <a:cubicBezTo>
                  <a:pt x="78232" y="180255"/>
                  <a:pt x="82465" y="184997"/>
                  <a:pt x="90932" y="188214"/>
                </a:cubicBezTo>
                <a:cubicBezTo>
                  <a:pt x="99399" y="191431"/>
                  <a:pt x="110829" y="193040"/>
                  <a:pt x="125222" y="193040"/>
                </a:cubicBezTo>
                <a:cubicBezTo>
                  <a:pt x="139277" y="193040"/>
                  <a:pt x="150580" y="191431"/>
                  <a:pt x="159131" y="188214"/>
                </a:cubicBezTo>
                <a:cubicBezTo>
                  <a:pt x="167682" y="184997"/>
                  <a:pt x="171958" y="180255"/>
                  <a:pt x="171958" y="1739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9" name="Freeform 49"/>
          <p:cNvSpPr/>
          <p:nvPr/>
        </p:nvSpPr>
        <p:spPr>
          <a:xfrm>
            <a:off x="1065155" y="8354640"/>
            <a:ext cx="240792" cy="228600"/>
          </a:xfrm>
          <a:custGeom>
            <a:avLst/>
            <a:gdLst>
              <a:gd name="connsiteX0" fmla="*/ 215138 w 240792"/>
              <a:gd name="connsiteY0" fmla="*/ 61976 h 228600"/>
              <a:gd name="connsiteX1" fmla="*/ 150876 w 240792"/>
              <a:gd name="connsiteY1" fmla="*/ 61976 h 228600"/>
              <a:gd name="connsiteX2" fmla="*/ 149479 w 240792"/>
              <a:gd name="connsiteY2" fmla="*/ 68707 h 228600"/>
              <a:gd name="connsiteX3" fmla="*/ 147320 w 240792"/>
              <a:gd name="connsiteY3" fmla="*/ 74676 h 228600"/>
              <a:gd name="connsiteX4" fmla="*/ 173609 w 240792"/>
              <a:gd name="connsiteY4" fmla="*/ 76835 h 228600"/>
              <a:gd name="connsiteX5" fmla="*/ 195961 w 240792"/>
              <a:gd name="connsiteY5" fmla="*/ 82550 h 228600"/>
              <a:gd name="connsiteX6" fmla="*/ 211582 w 240792"/>
              <a:gd name="connsiteY6" fmla="*/ 92075 h 228600"/>
              <a:gd name="connsiteX7" fmla="*/ 217424 w 240792"/>
              <a:gd name="connsiteY7" fmla="*/ 105918 h 228600"/>
              <a:gd name="connsiteX8" fmla="*/ 211455 w 240792"/>
              <a:gd name="connsiteY8" fmla="*/ 119761 h 228600"/>
              <a:gd name="connsiteX9" fmla="*/ 195072 w 240792"/>
              <a:gd name="connsiteY9" fmla="*/ 126492 h 228600"/>
              <a:gd name="connsiteX10" fmla="*/ 175387 w 240792"/>
              <a:gd name="connsiteY10" fmla="*/ 124460 h 228600"/>
              <a:gd name="connsiteX11" fmla="*/ 163068 w 240792"/>
              <a:gd name="connsiteY11" fmla="*/ 113284 h 228600"/>
              <a:gd name="connsiteX12" fmla="*/ 165862 w 240792"/>
              <a:gd name="connsiteY12" fmla="*/ 105156 h 228600"/>
              <a:gd name="connsiteX13" fmla="*/ 161798 w 240792"/>
              <a:gd name="connsiteY13" fmla="*/ 97917 h 228600"/>
              <a:gd name="connsiteX14" fmla="*/ 152019 w 240792"/>
              <a:gd name="connsiteY14" fmla="*/ 92583 h 228600"/>
              <a:gd name="connsiteX15" fmla="*/ 137668 w 240792"/>
              <a:gd name="connsiteY15" fmla="*/ 89916 h 228600"/>
              <a:gd name="connsiteX16" fmla="*/ 115570 w 240792"/>
              <a:gd name="connsiteY16" fmla="*/ 106299 h 228600"/>
              <a:gd name="connsiteX17" fmla="*/ 86741 w 240792"/>
              <a:gd name="connsiteY17" fmla="*/ 117221 h 228600"/>
              <a:gd name="connsiteX18" fmla="*/ 54102 w 240792"/>
              <a:gd name="connsiteY18" fmla="*/ 123189 h 228600"/>
              <a:gd name="connsiteX19" fmla="*/ 20828 w 240792"/>
              <a:gd name="connsiteY19" fmla="*/ 124968 h 228600"/>
              <a:gd name="connsiteX20" fmla="*/ 20828 w 240792"/>
              <a:gd name="connsiteY20" fmla="*/ 119888 h 228600"/>
              <a:gd name="connsiteX21" fmla="*/ 49403 w 240792"/>
              <a:gd name="connsiteY21" fmla="*/ 112522 h 228600"/>
              <a:gd name="connsiteX22" fmla="*/ 75311 w 240792"/>
              <a:gd name="connsiteY22" fmla="*/ 100076 h 228600"/>
              <a:gd name="connsiteX23" fmla="*/ 94107 w 240792"/>
              <a:gd name="connsiteY23" fmla="*/ 83312 h 228600"/>
              <a:gd name="connsiteX24" fmla="*/ 101346 w 240792"/>
              <a:gd name="connsiteY24" fmla="*/ 62992 h 228600"/>
              <a:gd name="connsiteX25" fmla="*/ 101346 w 240792"/>
              <a:gd name="connsiteY25" fmla="*/ 61976 h 228600"/>
              <a:gd name="connsiteX26" fmla="*/ 51054 w 240792"/>
              <a:gd name="connsiteY26" fmla="*/ 61976 h 228600"/>
              <a:gd name="connsiteX27" fmla="*/ 43434 w 240792"/>
              <a:gd name="connsiteY27" fmla="*/ 68326 h 228600"/>
              <a:gd name="connsiteX28" fmla="*/ 27432 w 240792"/>
              <a:gd name="connsiteY28" fmla="*/ 38354 h 228600"/>
              <a:gd name="connsiteX29" fmla="*/ 101346 w 240792"/>
              <a:gd name="connsiteY29" fmla="*/ 38354 h 228600"/>
              <a:gd name="connsiteX30" fmla="*/ 101346 w 240792"/>
              <a:gd name="connsiteY30" fmla="*/ 28194 h 228600"/>
              <a:gd name="connsiteX31" fmla="*/ 98806 w 240792"/>
              <a:gd name="connsiteY31" fmla="*/ 19685 h 228600"/>
              <a:gd name="connsiteX32" fmla="*/ 91186 w 240792"/>
              <a:gd name="connsiteY32" fmla="*/ 15494 h 228600"/>
              <a:gd name="connsiteX33" fmla="*/ 151384 w 240792"/>
              <a:gd name="connsiteY33" fmla="*/ 0 h 228600"/>
              <a:gd name="connsiteX34" fmla="*/ 151384 w 240792"/>
              <a:gd name="connsiteY34" fmla="*/ 38354 h 228600"/>
              <a:gd name="connsiteX35" fmla="*/ 215138 w 240792"/>
              <a:gd name="connsiteY35" fmla="*/ 38354 h 228600"/>
              <a:gd name="connsiteX37" fmla="*/ 240792 w 240792"/>
              <a:gd name="connsiteY37" fmla="*/ 162560 h 228600"/>
              <a:gd name="connsiteX38" fmla="*/ 148844 w 240792"/>
              <a:gd name="connsiteY38" fmla="*/ 162560 h 228600"/>
              <a:gd name="connsiteX39" fmla="*/ 148844 w 240792"/>
              <a:gd name="connsiteY39" fmla="*/ 210820 h 228600"/>
              <a:gd name="connsiteX40" fmla="*/ 103886 w 240792"/>
              <a:gd name="connsiteY40" fmla="*/ 228600 h 228600"/>
              <a:gd name="connsiteX41" fmla="*/ 103886 w 240792"/>
              <a:gd name="connsiteY41" fmla="*/ 162560 h 228600"/>
              <a:gd name="connsiteX42" fmla="*/ 30480 w 240792"/>
              <a:gd name="connsiteY42" fmla="*/ 162560 h 228600"/>
              <a:gd name="connsiteX43" fmla="*/ 21844 w 240792"/>
              <a:gd name="connsiteY43" fmla="*/ 169672 h 228600"/>
              <a:gd name="connsiteX44" fmla="*/ 0 w 240792"/>
              <a:gd name="connsiteY44" fmla="*/ 138938 h 228600"/>
              <a:gd name="connsiteX45" fmla="*/ 240792 w 240792"/>
              <a:gd name="connsiteY45" fmla="*/ 138938 h 2286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0792" h="228600">
                <a:moveTo>
                  <a:pt x="215138" y="61976"/>
                </a:moveTo>
                <a:lnTo>
                  <a:pt x="150876" y="61976"/>
                </a:lnTo>
                <a:cubicBezTo>
                  <a:pt x="150537" y="64346"/>
                  <a:pt x="150072" y="66591"/>
                  <a:pt x="149479" y="68707"/>
                </a:cubicBezTo>
                <a:cubicBezTo>
                  <a:pt x="148886" y="70824"/>
                  <a:pt x="148167" y="72813"/>
                  <a:pt x="147320" y="74676"/>
                </a:cubicBezTo>
                <a:cubicBezTo>
                  <a:pt x="156464" y="74845"/>
                  <a:pt x="165227" y="75564"/>
                  <a:pt x="173609" y="76835"/>
                </a:cubicBezTo>
                <a:cubicBezTo>
                  <a:pt x="181991" y="78105"/>
                  <a:pt x="189442" y="80010"/>
                  <a:pt x="195961" y="82550"/>
                </a:cubicBezTo>
                <a:cubicBezTo>
                  <a:pt x="202480" y="85089"/>
                  <a:pt x="207687" y="88265"/>
                  <a:pt x="211582" y="92075"/>
                </a:cubicBezTo>
                <a:cubicBezTo>
                  <a:pt x="215477" y="95885"/>
                  <a:pt x="217424" y="100499"/>
                  <a:pt x="217424" y="105918"/>
                </a:cubicBezTo>
                <a:cubicBezTo>
                  <a:pt x="217424" y="111337"/>
                  <a:pt x="215434" y="115951"/>
                  <a:pt x="211455" y="119761"/>
                </a:cubicBezTo>
                <a:cubicBezTo>
                  <a:pt x="207476" y="123571"/>
                  <a:pt x="202015" y="125815"/>
                  <a:pt x="195072" y="126492"/>
                </a:cubicBezTo>
                <a:cubicBezTo>
                  <a:pt x="187791" y="127169"/>
                  <a:pt x="181229" y="126492"/>
                  <a:pt x="175387" y="124460"/>
                </a:cubicBezTo>
                <a:cubicBezTo>
                  <a:pt x="169545" y="122428"/>
                  <a:pt x="165439" y="118703"/>
                  <a:pt x="163068" y="113284"/>
                </a:cubicBezTo>
                <a:cubicBezTo>
                  <a:pt x="165269" y="110575"/>
                  <a:pt x="166201" y="107865"/>
                  <a:pt x="165862" y="105156"/>
                </a:cubicBezTo>
                <a:cubicBezTo>
                  <a:pt x="165523" y="102446"/>
                  <a:pt x="164169" y="100033"/>
                  <a:pt x="161798" y="97917"/>
                </a:cubicBezTo>
                <a:cubicBezTo>
                  <a:pt x="159427" y="95800"/>
                  <a:pt x="156168" y="94022"/>
                  <a:pt x="152019" y="92583"/>
                </a:cubicBezTo>
                <a:cubicBezTo>
                  <a:pt x="147870" y="91143"/>
                  <a:pt x="143087" y="90255"/>
                  <a:pt x="137668" y="89916"/>
                </a:cubicBezTo>
                <a:cubicBezTo>
                  <a:pt x="131741" y="96351"/>
                  <a:pt x="124375" y="101812"/>
                  <a:pt x="115570" y="106299"/>
                </a:cubicBezTo>
                <a:cubicBezTo>
                  <a:pt x="106765" y="110786"/>
                  <a:pt x="97155" y="114427"/>
                  <a:pt x="86741" y="117221"/>
                </a:cubicBezTo>
                <a:cubicBezTo>
                  <a:pt x="76327" y="120015"/>
                  <a:pt x="65447" y="122005"/>
                  <a:pt x="54102" y="123189"/>
                </a:cubicBezTo>
                <a:cubicBezTo>
                  <a:pt x="42757" y="124375"/>
                  <a:pt x="31665" y="124968"/>
                  <a:pt x="20828" y="124968"/>
                </a:cubicBezTo>
                <a:lnTo>
                  <a:pt x="20828" y="119888"/>
                </a:lnTo>
                <a:cubicBezTo>
                  <a:pt x="30311" y="118364"/>
                  <a:pt x="39836" y="115909"/>
                  <a:pt x="49403" y="112522"/>
                </a:cubicBezTo>
                <a:cubicBezTo>
                  <a:pt x="58970" y="109135"/>
                  <a:pt x="67606" y="104987"/>
                  <a:pt x="75311" y="100076"/>
                </a:cubicBezTo>
                <a:cubicBezTo>
                  <a:pt x="83016" y="95166"/>
                  <a:pt x="89281" y="89577"/>
                  <a:pt x="94107" y="83312"/>
                </a:cubicBezTo>
                <a:cubicBezTo>
                  <a:pt x="98933" y="77046"/>
                  <a:pt x="101346" y="70273"/>
                  <a:pt x="101346" y="62992"/>
                </a:cubicBezTo>
                <a:lnTo>
                  <a:pt x="101346" y="61976"/>
                </a:lnTo>
                <a:lnTo>
                  <a:pt x="51054" y="61976"/>
                </a:lnTo>
                <a:cubicBezTo>
                  <a:pt x="46821" y="61976"/>
                  <a:pt x="44281" y="64093"/>
                  <a:pt x="43434" y="68326"/>
                </a:cubicBezTo>
                <a:lnTo>
                  <a:pt x="27432" y="38354"/>
                </a:lnTo>
                <a:lnTo>
                  <a:pt x="101346" y="38354"/>
                </a:lnTo>
                <a:lnTo>
                  <a:pt x="101346" y="28194"/>
                </a:lnTo>
                <a:cubicBezTo>
                  <a:pt x="101346" y="24808"/>
                  <a:pt x="100499" y="21971"/>
                  <a:pt x="98806" y="19685"/>
                </a:cubicBezTo>
                <a:cubicBezTo>
                  <a:pt x="97113" y="17399"/>
                  <a:pt x="94573" y="16002"/>
                  <a:pt x="91186" y="15494"/>
                </a:cubicBezTo>
                <a:lnTo>
                  <a:pt x="151384" y="0"/>
                </a:lnTo>
                <a:lnTo>
                  <a:pt x="151384" y="38354"/>
                </a:lnTo>
                <a:lnTo>
                  <a:pt x="215138" y="38354"/>
                </a:lnTo>
                <a:moveTo>
                  <a:pt x="240792" y="162560"/>
                </a:moveTo>
                <a:lnTo>
                  <a:pt x="148844" y="162560"/>
                </a:lnTo>
                <a:lnTo>
                  <a:pt x="148844" y="210820"/>
                </a:lnTo>
                <a:lnTo>
                  <a:pt x="103886" y="228600"/>
                </a:lnTo>
                <a:lnTo>
                  <a:pt x="103886" y="162560"/>
                </a:lnTo>
                <a:lnTo>
                  <a:pt x="30480" y="162560"/>
                </a:lnTo>
                <a:cubicBezTo>
                  <a:pt x="25569" y="162560"/>
                  <a:pt x="22691" y="164931"/>
                  <a:pt x="21844" y="169672"/>
                </a:cubicBezTo>
                <a:lnTo>
                  <a:pt x="0" y="138938"/>
                </a:lnTo>
                <a:lnTo>
                  <a:pt x="240792" y="13893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0" name="Freeform 50"/>
          <p:cNvSpPr/>
          <p:nvPr/>
        </p:nvSpPr>
        <p:spPr>
          <a:xfrm>
            <a:off x="1315345" y="8360990"/>
            <a:ext cx="233172" cy="221996"/>
          </a:xfrm>
          <a:custGeom>
            <a:avLst/>
            <a:gdLst>
              <a:gd name="connsiteX0" fmla="*/ 45720 w 233172"/>
              <a:gd name="connsiteY0" fmla="*/ 162052 h 221996"/>
              <a:gd name="connsiteX1" fmla="*/ 175260 w 233172"/>
              <a:gd name="connsiteY1" fmla="*/ 162052 h 221996"/>
              <a:gd name="connsiteX2" fmla="*/ 175260 w 233172"/>
              <a:gd name="connsiteY2" fmla="*/ 146050 h 221996"/>
              <a:gd name="connsiteX3" fmla="*/ 51562 w 233172"/>
              <a:gd name="connsiteY3" fmla="*/ 146050 h 221996"/>
              <a:gd name="connsiteX4" fmla="*/ 41656 w 233172"/>
              <a:gd name="connsiteY4" fmla="*/ 123952 h 221996"/>
              <a:gd name="connsiteX5" fmla="*/ 221488 w 233172"/>
              <a:gd name="connsiteY5" fmla="*/ 123952 h 221996"/>
              <a:gd name="connsiteX6" fmla="*/ 221488 w 233172"/>
              <a:gd name="connsiteY6" fmla="*/ 182880 h 221996"/>
              <a:gd name="connsiteX7" fmla="*/ 91948 w 233172"/>
              <a:gd name="connsiteY7" fmla="*/ 182880 h 221996"/>
              <a:gd name="connsiteX8" fmla="*/ 91948 w 233172"/>
              <a:gd name="connsiteY8" fmla="*/ 199898 h 221996"/>
              <a:gd name="connsiteX9" fmla="*/ 209296 w 233172"/>
              <a:gd name="connsiteY9" fmla="*/ 199898 h 221996"/>
              <a:gd name="connsiteX10" fmla="*/ 220472 w 233172"/>
              <a:gd name="connsiteY10" fmla="*/ 191770 h 221996"/>
              <a:gd name="connsiteX11" fmla="*/ 233172 w 233172"/>
              <a:gd name="connsiteY11" fmla="*/ 221996 h 221996"/>
              <a:gd name="connsiteX12" fmla="*/ 45720 w 233172"/>
              <a:gd name="connsiteY12" fmla="*/ 221996 h 221996"/>
              <a:gd name="connsiteX14" fmla="*/ 147320 w 233172"/>
              <a:gd name="connsiteY14" fmla="*/ 38354 h 221996"/>
              <a:gd name="connsiteX15" fmla="*/ 107442 w 233172"/>
              <a:gd name="connsiteY15" fmla="*/ 38354 h 221996"/>
              <a:gd name="connsiteX16" fmla="*/ 100584 w 233172"/>
              <a:gd name="connsiteY16" fmla="*/ 60452 h 221996"/>
              <a:gd name="connsiteX17" fmla="*/ 121031 w 233172"/>
              <a:gd name="connsiteY17" fmla="*/ 61849 h 221996"/>
              <a:gd name="connsiteX18" fmla="*/ 137668 w 233172"/>
              <a:gd name="connsiteY18" fmla="*/ 68199 h 221996"/>
              <a:gd name="connsiteX19" fmla="*/ 148717 w 233172"/>
              <a:gd name="connsiteY19" fmla="*/ 78486 h 221996"/>
              <a:gd name="connsiteX20" fmla="*/ 152654 w 233172"/>
              <a:gd name="connsiteY20" fmla="*/ 91694 h 221996"/>
              <a:gd name="connsiteX21" fmla="*/ 147955 w 233172"/>
              <a:gd name="connsiteY21" fmla="*/ 105029 h 221996"/>
              <a:gd name="connsiteX22" fmla="*/ 134112 w 233172"/>
              <a:gd name="connsiteY22" fmla="*/ 111506 h 221996"/>
              <a:gd name="connsiteX23" fmla="*/ 118237 w 233172"/>
              <a:gd name="connsiteY23" fmla="*/ 109855 h 221996"/>
              <a:gd name="connsiteX24" fmla="*/ 107950 w 233172"/>
              <a:gd name="connsiteY24" fmla="*/ 101854 h 221996"/>
              <a:gd name="connsiteX25" fmla="*/ 110490 w 233172"/>
              <a:gd name="connsiteY25" fmla="*/ 92583 h 221996"/>
              <a:gd name="connsiteX26" fmla="*/ 108966 w 233172"/>
              <a:gd name="connsiteY26" fmla="*/ 83947 h 221996"/>
              <a:gd name="connsiteX27" fmla="*/ 103378 w 233172"/>
              <a:gd name="connsiteY27" fmla="*/ 77089 h 221996"/>
              <a:gd name="connsiteX28" fmla="*/ 93472 w 233172"/>
              <a:gd name="connsiteY28" fmla="*/ 72898 h 221996"/>
              <a:gd name="connsiteX29" fmla="*/ 57531 w 233172"/>
              <a:gd name="connsiteY29" fmla="*/ 104140 h 221996"/>
              <a:gd name="connsiteX30" fmla="*/ 0 w 233172"/>
              <a:gd name="connsiteY30" fmla="*/ 119126 h 221996"/>
              <a:gd name="connsiteX31" fmla="*/ 0 w 233172"/>
              <a:gd name="connsiteY31" fmla="*/ 114046 h 221996"/>
              <a:gd name="connsiteX32" fmla="*/ 23368 w 233172"/>
              <a:gd name="connsiteY32" fmla="*/ 102362 h 221996"/>
              <a:gd name="connsiteX33" fmla="*/ 43180 w 233172"/>
              <a:gd name="connsiteY33" fmla="*/ 84836 h 221996"/>
              <a:gd name="connsiteX34" fmla="*/ 57277 w 233172"/>
              <a:gd name="connsiteY34" fmla="*/ 62992 h 221996"/>
              <a:gd name="connsiteX35" fmla="*/ 63754 w 233172"/>
              <a:gd name="connsiteY35" fmla="*/ 38354 h 221996"/>
              <a:gd name="connsiteX36" fmla="*/ 33528 w 233172"/>
              <a:gd name="connsiteY36" fmla="*/ 38354 h 221996"/>
              <a:gd name="connsiteX37" fmla="*/ 25908 w 233172"/>
              <a:gd name="connsiteY37" fmla="*/ 44704 h 221996"/>
              <a:gd name="connsiteX38" fmla="*/ 9906 w 233172"/>
              <a:gd name="connsiteY38" fmla="*/ 14986 h 221996"/>
              <a:gd name="connsiteX39" fmla="*/ 147320 w 233172"/>
              <a:gd name="connsiteY39" fmla="*/ 14986 h 221996"/>
              <a:gd name="connsiteX41" fmla="*/ 177800 w 233172"/>
              <a:gd name="connsiteY41" fmla="*/ 114554 h 221996"/>
              <a:gd name="connsiteX42" fmla="*/ 177800 w 233172"/>
              <a:gd name="connsiteY42" fmla="*/ 67311 h 221996"/>
              <a:gd name="connsiteX43" fmla="*/ 146050 w 233172"/>
              <a:gd name="connsiteY43" fmla="*/ 67311 h 221996"/>
              <a:gd name="connsiteX44" fmla="*/ 133858 w 233172"/>
              <a:gd name="connsiteY44" fmla="*/ 45212 h 221996"/>
              <a:gd name="connsiteX45" fmla="*/ 177800 w 233172"/>
              <a:gd name="connsiteY45" fmla="*/ 45212 h 221996"/>
              <a:gd name="connsiteX46" fmla="*/ 177800 w 233172"/>
              <a:gd name="connsiteY46" fmla="*/ 26670 h 221996"/>
              <a:gd name="connsiteX47" fmla="*/ 176276 w 233172"/>
              <a:gd name="connsiteY47" fmla="*/ 19939 h 221996"/>
              <a:gd name="connsiteX48" fmla="*/ 170942 w 233172"/>
              <a:gd name="connsiteY48" fmla="*/ 15240 h 221996"/>
              <a:gd name="connsiteX49" fmla="*/ 222758 w 233172"/>
              <a:gd name="connsiteY49" fmla="*/ 0 h 221996"/>
              <a:gd name="connsiteX50" fmla="*/ 222758 w 233172"/>
              <a:gd name="connsiteY50" fmla="*/ 91440 h 221996"/>
              <a:gd name="connsiteX51" fmla="*/ 216916 w 233172"/>
              <a:gd name="connsiteY51" fmla="*/ 109093 h 221996"/>
              <a:gd name="connsiteX52" fmla="*/ 198374 w 233172"/>
              <a:gd name="connsiteY52" fmla="*/ 114554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2" h="221996">
                <a:moveTo>
                  <a:pt x="45720" y="162052"/>
                </a:moveTo>
                <a:lnTo>
                  <a:pt x="175260" y="162052"/>
                </a:lnTo>
                <a:lnTo>
                  <a:pt x="175260" y="146050"/>
                </a:lnTo>
                <a:lnTo>
                  <a:pt x="51562" y="146050"/>
                </a:lnTo>
                <a:lnTo>
                  <a:pt x="41656" y="123952"/>
                </a:lnTo>
                <a:lnTo>
                  <a:pt x="221488" y="123952"/>
                </a:lnTo>
                <a:lnTo>
                  <a:pt x="221488" y="182880"/>
                </a:lnTo>
                <a:lnTo>
                  <a:pt x="91948" y="182880"/>
                </a:lnTo>
                <a:lnTo>
                  <a:pt x="91948" y="199898"/>
                </a:lnTo>
                <a:lnTo>
                  <a:pt x="209296" y="199898"/>
                </a:lnTo>
                <a:cubicBezTo>
                  <a:pt x="215731" y="199898"/>
                  <a:pt x="219456" y="197189"/>
                  <a:pt x="220472" y="191770"/>
                </a:cubicBezTo>
                <a:lnTo>
                  <a:pt x="233172" y="221996"/>
                </a:lnTo>
                <a:lnTo>
                  <a:pt x="45720" y="221996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7" y="45974"/>
                  <a:pt x="103801" y="53340"/>
                  <a:pt x="100584" y="60452"/>
                </a:cubicBezTo>
                <a:cubicBezTo>
                  <a:pt x="107865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199"/>
                </a:cubicBezTo>
                <a:cubicBezTo>
                  <a:pt x="142409" y="70993"/>
                  <a:pt x="146092" y="74422"/>
                  <a:pt x="148717" y="78486"/>
                </a:cubicBezTo>
                <a:cubicBezTo>
                  <a:pt x="151342" y="82550"/>
                  <a:pt x="152654" y="86953"/>
                  <a:pt x="152654" y="91694"/>
                </a:cubicBezTo>
                <a:cubicBezTo>
                  <a:pt x="152654" y="96943"/>
                  <a:pt x="151087" y="101388"/>
                  <a:pt x="147955" y="105029"/>
                </a:cubicBezTo>
                <a:cubicBezTo>
                  <a:pt x="144822" y="108670"/>
                  <a:pt x="140208" y="110829"/>
                  <a:pt x="134112" y="111506"/>
                </a:cubicBezTo>
                <a:cubicBezTo>
                  <a:pt x="128185" y="112183"/>
                  <a:pt x="122894" y="111633"/>
                  <a:pt x="118237" y="109855"/>
                </a:cubicBezTo>
                <a:cubicBezTo>
                  <a:pt x="113580" y="108077"/>
                  <a:pt x="110151" y="105411"/>
                  <a:pt x="107950" y="101854"/>
                </a:cubicBezTo>
                <a:cubicBezTo>
                  <a:pt x="109474" y="98806"/>
                  <a:pt x="110321" y="95715"/>
                  <a:pt x="110490" y="92583"/>
                </a:cubicBezTo>
                <a:cubicBezTo>
                  <a:pt x="110659" y="89450"/>
                  <a:pt x="110151" y="86571"/>
                  <a:pt x="108966" y="83947"/>
                </a:cubicBezTo>
                <a:cubicBezTo>
                  <a:pt x="107781" y="81322"/>
                  <a:pt x="105918" y="79036"/>
                  <a:pt x="103378" y="77089"/>
                </a:cubicBezTo>
                <a:cubicBezTo>
                  <a:pt x="100838" y="75142"/>
                  <a:pt x="97536" y="73744"/>
                  <a:pt x="93472" y="72898"/>
                </a:cubicBezTo>
                <a:cubicBezTo>
                  <a:pt x="84836" y="85429"/>
                  <a:pt x="72856" y="95843"/>
                  <a:pt x="57531" y="104140"/>
                </a:cubicBezTo>
                <a:cubicBezTo>
                  <a:pt x="42206" y="112437"/>
                  <a:pt x="23029" y="117433"/>
                  <a:pt x="0" y="119126"/>
                </a:cubicBezTo>
                <a:lnTo>
                  <a:pt x="0" y="114046"/>
                </a:lnTo>
                <a:cubicBezTo>
                  <a:pt x="8128" y="111337"/>
                  <a:pt x="15917" y="107442"/>
                  <a:pt x="23368" y="102362"/>
                </a:cubicBezTo>
                <a:cubicBezTo>
                  <a:pt x="30819" y="97282"/>
                  <a:pt x="37423" y="91440"/>
                  <a:pt x="43180" y="84836"/>
                </a:cubicBezTo>
                <a:cubicBezTo>
                  <a:pt x="48937" y="78232"/>
                  <a:pt x="53636" y="70951"/>
                  <a:pt x="57277" y="62992"/>
                </a:cubicBezTo>
                <a:cubicBezTo>
                  <a:pt x="60918" y="55033"/>
                  <a:pt x="63077" y="46820"/>
                  <a:pt x="63754" y="38354"/>
                </a:cubicBezTo>
                <a:lnTo>
                  <a:pt x="33528" y="38354"/>
                </a:lnTo>
                <a:cubicBezTo>
                  <a:pt x="29295" y="38354"/>
                  <a:pt x="26755" y="40470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1"/>
                </a:lnTo>
                <a:lnTo>
                  <a:pt x="146050" y="67311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6" y="109093"/>
                </a:cubicBezTo>
                <a:cubicBezTo>
                  <a:pt x="213021" y="112733"/>
                  <a:pt x="206840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1" name="Freeform 51"/>
          <p:cNvSpPr/>
          <p:nvPr/>
        </p:nvSpPr>
        <p:spPr>
          <a:xfrm>
            <a:off x="1580775" y="8404170"/>
            <a:ext cx="47244" cy="128270"/>
          </a:xfrm>
          <a:custGeom>
            <a:avLst/>
            <a:gdLst>
              <a:gd name="connsiteX0" fmla="*/ 23622 w 47244"/>
              <a:gd name="connsiteY0" fmla="*/ 46736 h 128270"/>
              <a:gd name="connsiteX1" fmla="*/ 14224 w 47244"/>
              <a:gd name="connsiteY1" fmla="*/ 44958 h 128270"/>
              <a:gd name="connsiteX2" fmla="*/ 6731 w 47244"/>
              <a:gd name="connsiteY2" fmla="*/ 40005 h 128270"/>
              <a:gd name="connsiteX3" fmla="*/ 1778 w 47244"/>
              <a:gd name="connsiteY3" fmla="*/ 32513 h 128270"/>
              <a:gd name="connsiteX4" fmla="*/ 0 w 47244"/>
              <a:gd name="connsiteY4" fmla="*/ 23368 h 128270"/>
              <a:gd name="connsiteX5" fmla="*/ 1778 w 47244"/>
              <a:gd name="connsiteY5" fmla="*/ 14225 h 128270"/>
              <a:gd name="connsiteX6" fmla="*/ 6731 w 47244"/>
              <a:gd name="connsiteY6" fmla="*/ 6731 h 128270"/>
              <a:gd name="connsiteX7" fmla="*/ 14224 w 47244"/>
              <a:gd name="connsiteY7" fmla="*/ 1779 h 128270"/>
              <a:gd name="connsiteX8" fmla="*/ 23622 w 47244"/>
              <a:gd name="connsiteY8" fmla="*/ 0 h 128270"/>
              <a:gd name="connsiteX9" fmla="*/ 33020 w 47244"/>
              <a:gd name="connsiteY9" fmla="*/ 1779 h 128270"/>
              <a:gd name="connsiteX10" fmla="*/ 40513 w 47244"/>
              <a:gd name="connsiteY10" fmla="*/ 6731 h 128270"/>
              <a:gd name="connsiteX11" fmla="*/ 45466 w 47244"/>
              <a:gd name="connsiteY11" fmla="*/ 14225 h 128270"/>
              <a:gd name="connsiteX12" fmla="*/ 47244 w 47244"/>
              <a:gd name="connsiteY12" fmla="*/ 23368 h 128270"/>
              <a:gd name="connsiteX13" fmla="*/ 45466 w 47244"/>
              <a:gd name="connsiteY13" fmla="*/ 32513 h 128270"/>
              <a:gd name="connsiteX14" fmla="*/ 40513 w 47244"/>
              <a:gd name="connsiteY14" fmla="*/ 40005 h 128270"/>
              <a:gd name="connsiteX15" fmla="*/ 33020 w 47244"/>
              <a:gd name="connsiteY15" fmla="*/ 44958 h 128270"/>
              <a:gd name="connsiteX16" fmla="*/ 23622 w 47244"/>
              <a:gd name="connsiteY16" fmla="*/ 46736 h 128270"/>
              <a:gd name="connsiteX18" fmla="*/ 23622 w 47244"/>
              <a:gd name="connsiteY18" fmla="*/ 128270 h 128270"/>
              <a:gd name="connsiteX19" fmla="*/ 14224 w 47244"/>
              <a:gd name="connsiteY19" fmla="*/ 126492 h 128270"/>
              <a:gd name="connsiteX20" fmla="*/ 6731 w 47244"/>
              <a:gd name="connsiteY20" fmla="*/ 121539 h 128270"/>
              <a:gd name="connsiteX21" fmla="*/ 1778 w 47244"/>
              <a:gd name="connsiteY21" fmla="*/ 114047 h 128270"/>
              <a:gd name="connsiteX22" fmla="*/ 0 w 47244"/>
              <a:gd name="connsiteY22" fmla="*/ 104903 h 128270"/>
              <a:gd name="connsiteX23" fmla="*/ 1778 w 47244"/>
              <a:gd name="connsiteY23" fmla="*/ 95758 h 128270"/>
              <a:gd name="connsiteX24" fmla="*/ 6731 w 47244"/>
              <a:gd name="connsiteY24" fmla="*/ 88266 h 128270"/>
              <a:gd name="connsiteX25" fmla="*/ 14224 w 47244"/>
              <a:gd name="connsiteY25" fmla="*/ 83313 h 128270"/>
              <a:gd name="connsiteX26" fmla="*/ 23622 w 47244"/>
              <a:gd name="connsiteY26" fmla="*/ 81535 h 128270"/>
              <a:gd name="connsiteX27" fmla="*/ 33020 w 47244"/>
              <a:gd name="connsiteY27" fmla="*/ 83313 h 128270"/>
              <a:gd name="connsiteX28" fmla="*/ 40513 w 47244"/>
              <a:gd name="connsiteY28" fmla="*/ 88266 h 128270"/>
              <a:gd name="connsiteX29" fmla="*/ 45466 w 47244"/>
              <a:gd name="connsiteY29" fmla="*/ 95758 h 128270"/>
              <a:gd name="connsiteX30" fmla="*/ 47244 w 47244"/>
              <a:gd name="connsiteY30" fmla="*/ 104903 h 128270"/>
              <a:gd name="connsiteX31" fmla="*/ 45466 w 47244"/>
              <a:gd name="connsiteY31" fmla="*/ 114047 h 128270"/>
              <a:gd name="connsiteX32" fmla="*/ 40513 w 47244"/>
              <a:gd name="connsiteY32" fmla="*/ 121539 h 128270"/>
              <a:gd name="connsiteX33" fmla="*/ 33020 w 47244"/>
              <a:gd name="connsiteY33" fmla="*/ 126492 h 128270"/>
              <a:gd name="connsiteX34" fmla="*/ 23622 w 47244"/>
              <a:gd name="connsiteY34" fmla="*/ 128270 h 12827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47244" h="128270">
                <a:moveTo>
                  <a:pt x="23622" y="46736"/>
                </a:moveTo>
                <a:cubicBezTo>
                  <a:pt x="20235" y="46736"/>
                  <a:pt x="17103" y="46144"/>
                  <a:pt x="14224" y="44958"/>
                </a:cubicBezTo>
                <a:cubicBezTo>
                  <a:pt x="11345" y="43773"/>
                  <a:pt x="8848" y="42122"/>
                  <a:pt x="6731" y="40005"/>
                </a:cubicBezTo>
                <a:cubicBezTo>
                  <a:pt x="4614" y="37888"/>
                  <a:pt x="2963" y="35391"/>
                  <a:pt x="1778" y="32513"/>
                </a:cubicBezTo>
                <a:cubicBezTo>
                  <a:pt x="593" y="29634"/>
                  <a:pt x="0" y="26586"/>
                  <a:pt x="0" y="23368"/>
                </a:cubicBezTo>
                <a:cubicBezTo>
                  <a:pt x="0" y="20151"/>
                  <a:pt x="593" y="17104"/>
                  <a:pt x="1778" y="14225"/>
                </a:cubicBezTo>
                <a:cubicBezTo>
                  <a:pt x="2963" y="11346"/>
                  <a:pt x="4614" y="8848"/>
                  <a:pt x="6731" y="6731"/>
                </a:cubicBezTo>
                <a:cubicBezTo>
                  <a:pt x="8848" y="4615"/>
                  <a:pt x="11345" y="2964"/>
                  <a:pt x="14224" y="1779"/>
                </a:cubicBezTo>
                <a:cubicBezTo>
                  <a:pt x="17103" y="593"/>
                  <a:pt x="20235" y="0"/>
                  <a:pt x="23622" y="0"/>
                </a:cubicBezTo>
                <a:cubicBezTo>
                  <a:pt x="27009" y="0"/>
                  <a:pt x="30141" y="593"/>
                  <a:pt x="33020" y="1779"/>
                </a:cubicBezTo>
                <a:cubicBezTo>
                  <a:pt x="35899" y="2964"/>
                  <a:pt x="38396" y="4615"/>
                  <a:pt x="40513" y="6731"/>
                </a:cubicBezTo>
                <a:cubicBezTo>
                  <a:pt x="42630" y="8848"/>
                  <a:pt x="44281" y="11346"/>
                  <a:pt x="45466" y="14225"/>
                </a:cubicBezTo>
                <a:cubicBezTo>
                  <a:pt x="46651" y="17104"/>
                  <a:pt x="47244" y="20151"/>
                  <a:pt x="47244" y="23368"/>
                </a:cubicBezTo>
                <a:cubicBezTo>
                  <a:pt x="47244" y="26586"/>
                  <a:pt x="46651" y="29634"/>
                  <a:pt x="45466" y="32513"/>
                </a:cubicBezTo>
                <a:cubicBezTo>
                  <a:pt x="44281" y="35391"/>
                  <a:pt x="42630" y="37888"/>
                  <a:pt x="40513" y="40005"/>
                </a:cubicBezTo>
                <a:cubicBezTo>
                  <a:pt x="38396" y="42122"/>
                  <a:pt x="35899" y="43773"/>
                  <a:pt x="33020" y="44958"/>
                </a:cubicBezTo>
                <a:cubicBezTo>
                  <a:pt x="30141" y="46144"/>
                  <a:pt x="27009" y="46736"/>
                  <a:pt x="23622" y="46736"/>
                </a:cubicBezTo>
                <a:moveTo>
                  <a:pt x="23622" y="128270"/>
                </a:moveTo>
                <a:cubicBezTo>
                  <a:pt x="20235" y="128270"/>
                  <a:pt x="17103" y="127678"/>
                  <a:pt x="14224" y="126492"/>
                </a:cubicBezTo>
                <a:cubicBezTo>
                  <a:pt x="11345" y="125307"/>
                  <a:pt x="8848" y="123656"/>
                  <a:pt x="6731" y="121539"/>
                </a:cubicBezTo>
                <a:cubicBezTo>
                  <a:pt x="4614" y="119423"/>
                  <a:pt x="2963" y="116925"/>
                  <a:pt x="1778" y="114047"/>
                </a:cubicBezTo>
                <a:cubicBezTo>
                  <a:pt x="593" y="111168"/>
                  <a:pt x="0" y="108120"/>
                  <a:pt x="0" y="104903"/>
                </a:cubicBezTo>
                <a:cubicBezTo>
                  <a:pt x="0" y="101685"/>
                  <a:pt x="593" y="98637"/>
                  <a:pt x="1778" y="95758"/>
                </a:cubicBezTo>
                <a:cubicBezTo>
                  <a:pt x="2963" y="92880"/>
                  <a:pt x="4614" y="90382"/>
                  <a:pt x="6731" y="88266"/>
                </a:cubicBezTo>
                <a:cubicBezTo>
                  <a:pt x="8848" y="86149"/>
                  <a:pt x="11345" y="84498"/>
                  <a:pt x="14224" y="83313"/>
                </a:cubicBezTo>
                <a:cubicBezTo>
                  <a:pt x="17103" y="82128"/>
                  <a:pt x="20235" y="81535"/>
                  <a:pt x="23622" y="81535"/>
                </a:cubicBezTo>
                <a:cubicBezTo>
                  <a:pt x="27009" y="81535"/>
                  <a:pt x="30141" y="82128"/>
                  <a:pt x="33020" y="83313"/>
                </a:cubicBezTo>
                <a:cubicBezTo>
                  <a:pt x="35899" y="84498"/>
                  <a:pt x="38396" y="86149"/>
                  <a:pt x="40513" y="88266"/>
                </a:cubicBezTo>
                <a:cubicBezTo>
                  <a:pt x="42630" y="90382"/>
                  <a:pt x="44281" y="92880"/>
                  <a:pt x="45466" y="95758"/>
                </a:cubicBezTo>
                <a:cubicBezTo>
                  <a:pt x="46651" y="98637"/>
                  <a:pt x="47244" y="101685"/>
                  <a:pt x="47244" y="104903"/>
                </a:cubicBezTo>
                <a:cubicBezTo>
                  <a:pt x="47244" y="108120"/>
                  <a:pt x="46651" y="111168"/>
                  <a:pt x="45466" y="114047"/>
                </a:cubicBezTo>
                <a:cubicBezTo>
                  <a:pt x="44281" y="116925"/>
                  <a:pt x="42630" y="119423"/>
                  <a:pt x="40513" y="121539"/>
                </a:cubicBezTo>
                <a:cubicBezTo>
                  <a:pt x="38396" y="123656"/>
                  <a:pt x="35899" y="125307"/>
                  <a:pt x="33020" y="126492"/>
                </a:cubicBezTo>
                <a:cubicBezTo>
                  <a:pt x="30141" y="127678"/>
                  <a:pt x="27009" y="128270"/>
                  <a:pt x="23622" y="1282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2" name="Freeform 52"/>
          <p:cNvSpPr/>
          <p:nvPr/>
        </p:nvSpPr>
        <p:spPr>
          <a:xfrm>
            <a:off x="1720048" y="8369119"/>
            <a:ext cx="240792" cy="195326"/>
          </a:xfrm>
          <a:custGeom>
            <a:avLst/>
            <a:gdLst>
              <a:gd name="connsiteX0" fmla="*/ 210312 w 240792"/>
              <a:gd name="connsiteY0" fmla="*/ 133858 h 195326"/>
              <a:gd name="connsiteX1" fmla="*/ 166878 w 240792"/>
              <a:gd name="connsiteY1" fmla="*/ 133858 h 195326"/>
              <a:gd name="connsiteX2" fmla="*/ 166878 w 240792"/>
              <a:gd name="connsiteY2" fmla="*/ 123444 h 195326"/>
              <a:gd name="connsiteX3" fmla="*/ 157480 w 240792"/>
              <a:gd name="connsiteY3" fmla="*/ 127000 h 195326"/>
              <a:gd name="connsiteX4" fmla="*/ 147574 w 240792"/>
              <a:gd name="connsiteY4" fmla="*/ 129794 h 195326"/>
              <a:gd name="connsiteX5" fmla="*/ 147574 w 240792"/>
              <a:gd name="connsiteY5" fmla="*/ 164592 h 195326"/>
              <a:gd name="connsiteX6" fmla="*/ 240792 w 240792"/>
              <a:gd name="connsiteY6" fmla="*/ 164592 h 195326"/>
              <a:gd name="connsiteX7" fmla="*/ 240792 w 240792"/>
              <a:gd name="connsiteY7" fmla="*/ 188213 h 195326"/>
              <a:gd name="connsiteX8" fmla="*/ 30480 w 240792"/>
              <a:gd name="connsiteY8" fmla="*/ 188213 h 195326"/>
              <a:gd name="connsiteX9" fmla="*/ 21844 w 240792"/>
              <a:gd name="connsiteY9" fmla="*/ 195326 h 195326"/>
              <a:gd name="connsiteX10" fmla="*/ 0 w 240792"/>
              <a:gd name="connsiteY10" fmla="*/ 164592 h 195326"/>
              <a:gd name="connsiteX11" fmla="*/ 102616 w 240792"/>
              <a:gd name="connsiteY11" fmla="*/ 164592 h 195326"/>
              <a:gd name="connsiteX12" fmla="*/ 102616 w 240792"/>
              <a:gd name="connsiteY12" fmla="*/ 133858 h 195326"/>
              <a:gd name="connsiteX13" fmla="*/ 36322 w 240792"/>
              <a:gd name="connsiteY13" fmla="*/ 133858 h 195326"/>
              <a:gd name="connsiteX14" fmla="*/ 36322 w 240792"/>
              <a:gd name="connsiteY14" fmla="*/ 29210 h 195326"/>
              <a:gd name="connsiteX15" fmla="*/ 33782 w 240792"/>
              <a:gd name="connsiteY15" fmla="*/ 20701 h 195326"/>
              <a:gd name="connsiteX16" fmla="*/ 26162 w 240792"/>
              <a:gd name="connsiteY16" fmla="*/ 16510 h 195326"/>
              <a:gd name="connsiteX17" fmla="*/ 80010 w 240792"/>
              <a:gd name="connsiteY17" fmla="*/ 2539 h 195326"/>
              <a:gd name="connsiteX18" fmla="*/ 80010 w 240792"/>
              <a:gd name="connsiteY18" fmla="*/ 46736 h 195326"/>
              <a:gd name="connsiteX19" fmla="*/ 166878 w 240792"/>
              <a:gd name="connsiteY19" fmla="*/ 46736 h 195326"/>
              <a:gd name="connsiteX20" fmla="*/ 166878 w 240792"/>
              <a:gd name="connsiteY20" fmla="*/ 10922 h 195326"/>
              <a:gd name="connsiteX21" fmla="*/ 210312 w 240792"/>
              <a:gd name="connsiteY21" fmla="*/ 0 h 195326"/>
              <a:gd name="connsiteX23" fmla="*/ 108712 w 240792"/>
              <a:gd name="connsiteY23" fmla="*/ 110490 h 195326"/>
              <a:gd name="connsiteX24" fmla="*/ 119634 w 240792"/>
              <a:gd name="connsiteY24" fmla="*/ 110490 h 195326"/>
              <a:gd name="connsiteX25" fmla="*/ 134493 w 240792"/>
              <a:gd name="connsiteY25" fmla="*/ 110236 h 195326"/>
              <a:gd name="connsiteX26" fmla="*/ 151003 w 240792"/>
              <a:gd name="connsiteY26" fmla="*/ 109474 h 195326"/>
              <a:gd name="connsiteX27" fmla="*/ 166878 w 240792"/>
              <a:gd name="connsiteY27" fmla="*/ 107696 h 195326"/>
              <a:gd name="connsiteX28" fmla="*/ 166878 w 240792"/>
              <a:gd name="connsiteY28" fmla="*/ 70104 h 195326"/>
              <a:gd name="connsiteX29" fmla="*/ 80010 w 240792"/>
              <a:gd name="connsiteY29" fmla="*/ 70104 h 195326"/>
              <a:gd name="connsiteX30" fmla="*/ 80010 w 240792"/>
              <a:gd name="connsiteY30" fmla="*/ 110490 h 1953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0792" h="195326">
                <a:moveTo>
                  <a:pt x="210312" y="133858"/>
                </a:moveTo>
                <a:lnTo>
                  <a:pt x="166878" y="133858"/>
                </a:lnTo>
                <a:lnTo>
                  <a:pt x="166878" y="123444"/>
                </a:lnTo>
                <a:cubicBezTo>
                  <a:pt x="163830" y="124799"/>
                  <a:pt x="160697" y="125984"/>
                  <a:pt x="157480" y="127000"/>
                </a:cubicBezTo>
                <a:cubicBezTo>
                  <a:pt x="154263" y="128015"/>
                  <a:pt x="150961" y="128947"/>
                  <a:pt x="147574" y="129794"/>
                </a:cubicBezTo>
                <a:lnTo>
                  <a:pt x="147574" y="164592"/>
                </a:lnTo>
                <a:lnTo>
                  <a:pt x="240792" y="164592"/>
                </a:lnTo>
                <a:lnTo>
                  <a:pt x="240792" y="188213"/>
                </a:lnTo>
                <a:lnTo>
                  <a:pt x="30480" y="188213"/>
                </a:lnTo>
                <a:cubicBezTo>
                  <a:pt x="25569" y="188213"/>
                  <a:pt x="22691" y="190584"/>
                  <a:pt x="21844" y="195326"/>
                </a:cubicBezTo>
                <a:lnTo>
                  <a:pt x="0" y="164592"/>
                </a:lnTo>
                <a:lnTo>
                  <a:pt x="102616" y="164592"/>
                </a:lnTo>
                <a:lnTo>
                  <a:pt x="102616" y="133858"/>
                </a:lnTo>
                <a:lnTo>
                  <a:pt x="36322" y="133858"/>
                </a:lnTo>
                <a:lnTo>
                  <a:pt x="36322" y="29210"/>
                </a:lnTo>
                <a:cubicBezTo>
                  <a:pt x="36322" y="25823"/>
                  <a:pt x="35475" y="22986"/>
                  <a:pt x="33782" y="20701"/>
                </a:cubicBezTo>
                <a:cubicBezTo>
                  <a:pt x="32089" y="18414"/>
                  <a:pt x="29549" y="17018"/>
                  <a:pt x="26162" y="16510"/>
                </a:cubicBezTo>
                <a:lnTo>
                  <a:pt x="80010" y="2539"/>
                </a:lnTo>
                <a:lnTo>
                  <a:pt x="80010" y="46736"/>
                </a:lnTo>
                <a:lnTo>
                  <a:pt x="166878" y="46736"/>
                </a:lnTo>
                <a:lnTo>
                  <a:pt x="166878" y="10922"/>
                </a:lnTo>
                <a:lnTo>
                  <a:pt x="210312" y="0"/>
                </a:lnTo>
                <a:moveTo>
                  <a:pt x="108712" y="110490"/>
                </a:moveTo>
                <a:cubicBezTo>
                  <a:pt x="111421" y="110490"/>
                  <a:pt x="115062" y="110490"/>
                  <a:pt x="119634" y="110490"/>
                </a:cubicBezTo>
                <a:cubicBezTo>
                  <a:pt x="124206" y="110490"/>
                  <a:pt x="129159" y="110405"/>
                  <a:pt x="134493" y="110236"/>
                </a:cubicBezTo>
                <a:cubicBezTo>
                  <a:pt x="139827" y="110067"/>
                  <a:pt x="145330" y="109813"/>
                  <a:pt x="151003" y="109474"/>
                </a:cubicBezTo>
                <a:cubicBezTo>
                  <a:pt x="156676" y="109135"/>
                  <a:pt x="161967" y="108542"/>
                  <a:pt x="166878" y="107696"/>
                </a:cubicBezTo>
                <a:lnTo>
                  <a:pt x="166878" y="70104"/>
                </a:lnTo>
                <a:lnTo>
                  <a:pt x="80010" y="70104"/>
                </a:lnTo>
                <a:lnTo>
                  <a:pt x="80010" y="11049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3" name="Freeform 53"/>
          <p:cNvSpPr/>
          <p:nvPr/>
        </p:nvSpPr>
        <p:spPr>
          <a:xfrm>
            <a:off x="1974048" y="8361498"/>
            <a:ext cx="240792" cy="215901"/>
          </a:xfrm>
          <a:custGeom>
            <a:avLst/>
            <a:gdLst>
              <a:gd name="connsiteX0" fmla="*/ 144780 w 240792"/>
              <a:gd name="connsiteY0" fmla="*/ 76454 h 215901"/>
              <a:gd name="connsiteX1" fmla="*/ 181864 w 240792"/>
              <a:gd name="connsiteY1" fmla="*/ 75311 h 215901"/>
              <a:gd name="connsiteX2" fmla="*/ 215900 w 240792"/>
              <a:gd name="connsiteY2" fmla="*/ 70612 h 215901"/>
              <a:gd name="connsiteX3" fmla="*/ 219202 w 240792"/>
              <a:gd name="connsiteY3" fmla="*/ 85853 h 215901"/>
              <a:gd name="connsiteX4" fmla="*/ 202057 w 240792"/>
              <a:gd name="connsiteY4" fmla="*/ 92202 h 215901"/>
              <a:gd name="connsiteX5" fmla="*/ 182753 w 240792"/>
              <a:gd name="connsiteY5" fmla="*/ 96393 h 215901"/>
              <a:gd name="connsiteX6" fmla="*/ 160528 w 240792"/>
              <a:gd name="connsiteY6" fmla="*/ 98679 h 215901"/>
              <a:gd name="connsiteX7" fmla="*/ 134620 w 240792"/>
              <a:gd name="connsiteY7" fmla="*/ 99314 h 215901"/>
              <a:gd name="connsiteX8" fmla="*/ 36322 w 240792"/>
              <a:gd name="connsiteY8" fmla="*/ 99314 h 215901"/>
              <a:gd name="connsiteX9" fmla="*/ 36322 w 240792"/>
              <a:gd name="connsiteY9" fmla="*/ 42926 h 215901"/>
              <a:gd name="connsiteX10" fmla="*/ 165608 w 240792"/>
              <a:gd name="connsiteY10" fmla="*/ 42926 h 215901"/>
              <a:gd name="connsiteX11" fmla="*/ 165608 w 240792"/>
              <a:gd name="connsiteY11" fmla="*/ 30226 h 215901"/>
              <a:gd name="connsiteX12" fmla="*/ 55880 w 240792"/>
              <a:gd name="connsiteY12" fmla="*/ 30226 h 215901"/>
              <a:gd name="connsiteX13" fmla="*/ 48260 w 240792"/>
              <a:gd name="connsiteY13" fmla="*/ 36577 h 215901"/>
              <a:gd name="connsiteX14" fmla="*/ 32258 w 240792"/>
              <a:gd name="connsiteY14" fmla="*/ 8128 h 215901"/>
              <a:gd name="connsiteX15" fmla="*/ 165608 w 240792"/>
              <a:gd name="connsiteY15" fmla="*/ 8128 h 215901"/>
              <a:gd name="connsiteX16" fmla="*/ 165608 w 240792"/>
              <a:gd name="connsiteY16" fmla="*/ 0 h 215901"/>
              <a:gd name="connsiteX17" fmla="*/ 209042 w 240792"/>
              <a:gd name="connsiteY17" fmla="*/ 12192 h 215901"/>
              <a:gd name="connsiteX18" fmla="*/ 209042 w 240792"/>
              <a:gd name="connsiteY18" fmla="*/ 62484 h 215901"/>
              <a:gd name="connsiteX19" fmla="*/ 80010 w 240792"/>
              <a:gd name="connsiteY19" fmla="*/ 62484 h 215901"/>
              <a:gd name="connsiteX20" fmla="*/ 80010 w 240792"/>
              <a:gd name="connsiteY20" fmla="*/ 76454 h 215901"/>
              <a:gd name="connsiteX22" fmla="*/ 216408 w 240792"/>
              <a:gd name="connsiteY22" fmla="*/ 147828 h 215901"/>
              <a:gd name="connsiteX23" fmla="*/ 216408 w 240792"/>
              <a:gd name="connsiteY23" fmla="*/ 215901 h 215901"/>
              <a:gd name="connsiteX24" fmla="*/ 172720 w 240792"/>
              <a:gd name="connsiteY24" fmla="*/ 215901 h 215901"/>
              <a:gd name="connsiteX25" fmla="*/ 172720 w 240792"/>
              <a:gd name="connsiteY25" fmla="*/ 204470 h 215901"/>
              <a:gd name="connsiteX26" fmla="*/ 150622 w 240792"/>
              <a:gd name="connsiteY26" fmla="*/ 210312 h 215901"/>
              <a:gd name="connsiteX27" fmla="*/ 125603 w 240792"/>
              <a:gd name="connsiteY27" fmla="*/ 213868 h 215901"/>
              <a:gd name="connsiteX28" fmla="*/ 99949 w 240792"/>
              <a:gd name="connsiteY28" fmla="*/ 215519 h 215901"/>
              <a:gd name="connsiteX29" fmla="*/ 75692 w 240792"/>
              <a:gd name="connsiteY29" fmla="*/ 215901 h 215901"/>
              <a:gd name="connsiteX30" fmla="*/ 33274 w 240792"/>
              <a:gd name="connsiteY30" fmla="*/ 215901 h 215901"/>
              <a:gd name="connsiteX31" fmla="*/ 33274 w 240792"/>
              <a:gd name="connsiteY31" fmla="*/ 147828 h 215901"/>
              <a:gd name="connsiteX33" fmla="*/ 240792 w 240792"/>
              <a:gd name="connsiteY33" fmla="*/ 134620 h 215901"/>
              <a:gd name="connsiteX34" fmla="*/ 30480 w 240792"/>
              <a:gd name="connsiteY34" fmla="*/ 134620 h 215901"/>
              <a:gd name="connsiteX35" fmla="*/ 21844 w 240792"/>
              <a:gd name="connsiteY35" fmla="*/ 141732 h 215901"/>
              <a:gd name="connsiteX36" fmla="*/ 0 w 240792"/>
              <a:gd name="connsiteY36" fmla="*/ 110998 h 215901"/>
              <a:gd name="connsiteX37" fmla="*/ 240792 w 240792"/>
              <a:gd name="connsiteY37" fmla="*/ 110998 h 215901"/>
              <a:gd name="connsiteX39" fmla="*/ 92202 w 240792"/>
              <a:gd name="connsiteY39" fmla="*/ 192532 h 215901"/>
              <a:gd name="connsiteX40" fmla="*/ 130683 w 240792"/>
              <a:gd name="connsiteY40" fmla="*/ 192151 h 215901"/>
              <a:gd name="connsiteX41" fmla="*/ 172720 w 240792"/>
              <a:gd name="connsiteY41" fmla="*/ 188977 h 215901"/>
              <a:gd name="connsiteX42" fmla="*/ 172720 w 240792"/>
              <a:gd name="connsiteY42" fmla="*/ 171197 h 215901"/>
              <a:gd name="connsiteX43" fmla="*/ 76962 w 240792"/>
              <a:gd name="connsiteY43" fmla="*/ 171197 h 215901"/>
              <a:gd name="connsiteX44" fmla="*/ 76962 w 240792"/>
              <a:gd name="connsiteY44" fmla="*/ 192532 h 21590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40792" h="215901">
                <a:moveTo>
                  <a:pt x="144780" y="76454"/>
                </a:moveTo>
                <a:cubicBezTo>
                  <a:pt x="156803" y="76454"/>
                  <a:pt x="169164" y="76074"/>
                  <a:pt x="181864" y="75311"/>
                </a:cubicBezTo>
                <a:cubicBezTo>
                  <a:pt x="194564" y="74549"/>
                  <a:pt x="205909" y="72983"/>
                  <a:pt x="215900" y="70612"/>
                </a:cubicBezTo>
                <a:lnTo>
                  <a:pt x="219202" y="85853"/>
                </a:lnTo>
                <a:cubicBezTo>
                  <a:pt x="213783" y="88392"/>
                  <a:pt x="208068" y="90509"/>
                  <a:pt x="202057" y="92202"/>
                </a:cubicBezTo>
                <a:cubicBezTo>
                  <a:pt x="196046" y="93896"/>
                  <a:pt x="189611" y="95293"/>
                  <a:pt x="182753" y="96393"/>
                </a:cubicBezTo>
                <a:cubicBezTo>
                  <a:pt x="175895" y="97494"/>
                  <a:pt x="168487" y="98256"/>
                  <a:pt x="160528" y="98679"/>
                </a:cubicBezTo>
                <a:cubicBezTo>
                  <a:pt x="152569" y="99103"/>
                  <a:pt x="143933" y="99314"/>
                  <a:pt x="134620" y="99314"/>
                </a:cubicBezTo>
                <a:lnTo>
                  <a:pt x="36322" y="99314"/>
                </a:lnTo>
                <a:lnTo>
                  <a:pt x="36322" y="42926"/>
                </a:lnTo>
                <a:lnTo>
                  <a:pt x="165608" y="42926"/>
                </a:lnTo>
                <a:lnTo>
                  <a:pt x="165608" y="30226"/>
                </a:lnTo>
                <a:lnTo>
                  <a:pt x="55880" y="30226"/>
                </a:lnTo>
                <a:cubicBezTo>
                  <a:pt x="51647" y="30226"/>
                  <a:pt x="49107" y="32343"/>
                  <a:pt x="48260" y="36577"/>
                </a:cubicBezTo>
                <a:lnTo>
                  <a:pt x="32258" y="8128"/>
                </a:lnTo>
                <a:lnTo>
                  <a:pt x="165608" y="8128"/>
                </a:lnTo>
                <a:lnTo>
                  <a:pt x="165608" y="0"/>
                </a:lnTo>
                <a:lnTo>
                  <a:pt x="209042" y="12192"/>
                </a:lnTo>
                <a:lnTo>
                  <a:pt x="209042" y="62484"/>
                </a:lnTo>
                <a:lnTo>
                  <a:pt x="80010" y="62484"/>
                </a:lnTo>
                <a:lnTo>
                  <a:pt x="80010" y="76454"/>
                </a:lnTo>
                <a:moveTo>
                  <a:pt x="216408" y="147828"/>
                </a:moveTo>
                <a:lnTo>
                  <a:pt x="216408" y="215901"/>
                </a:lnTo>
                <a:lnTo>
                  <a:pt x="172720" y="215901"/>
                </a:lnTo>
                <a:lnTo>
                  <a:pt x="172720" y="204470"/>
                </a:lnTo>
                <a:cubicBezTo>
                  <a:pt x="166116" y="206841"/>
                  <a:pt x="158750" y="208788"/>
                  <a:pt x="150622" y="210312"/>
                </a:cubicBezTo>
                <a:cubicBezTo>
                  <a:pt x="142494" y="211836"/>
                  <a:pt x="134154" y="213022"/>
                  <a:pt x="125603" y="213868"/>
                </a:cubicBezTo>
                <a:cubicBezTo>
                  <a:pt x="117052" y="214715"/>
                  <a:pt x="108500" y="215265"/>
                  <a:pt x="99949" y="215519"/>
                </a:cubicBezTo>
                <a:cubicBezTo>
                  <a:pt x="91398" y="215773"/>
                  <a:pt x="83312" y="215901"/>
                  <a:pt x="75692" y="215901"/>
                </a:cubicBezTo>
                <a:lnTo>
                  <a:pt x="33274" y="215901"/>
                </a:lnTo>
                <a:lnTo>
                  <a:pt x="33274" y="147828"/>
                </a:lnTo>
                <a:moveTo>
                  <a:pt x="240792" y="134620"/>
                </a:moveTo>
                <a:lnTo>
                  <a:pt x="30480" y="134620"/>
                </a:lnTo>
                <a:cubicBezTo>
                  <a:pt x="25569" y="134620"/>
                  <a:pt x="22691" y="136991"/>
                  <a:pt x="21844" y="141732"/>
                </a:cubicBezTo>
                <a:lnTo>
                  <a:pt x="0" y="110998"/>
                </a:lnTo>
                <a:lnTo>
                  <a:pt x="240792" y="110998"/>
                </a:lnTo>
                <a:moveTo>
                  <a:pt x="92202" y="192532"/>
                </a:moveTo>
                <a:cubicBezTo>
                  <a:pt x="103717" y="192532"/>
                  <a:pt x="116544" y="192405"/>
                  <a:pt x="130683" y="192151"/>
                </a:cubicBezTo>
                <a:cubicBezTo>
                  <a:pt x="144822" y="191898"/>
                  <a:pt x="158835" y="190839"/>
                  <a:pt x="172720" y="188977"/>
                </a:cubicBezTo>
                <a:lnTo>
                  <a:pt x="172720" y="171197"/>
                </a:lnTo>
                <a:lnTo>
                  <a:pt x="76962" y="171197"/>
                </a:lnTo>
                <a:lnTo>
                  <a:pt x="76962" y="19253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4" name="Freeform 54"/>
          <p:cNvSpPr/>
          <p:nvPr/>
        </p:nvSpPr>
        <p:spPr>
          <a:xfrm>
            <a:off x="2234398" y="8360990"/>
            <a:ext cx="241808" cy="221996"/>
          </a:xfrm>
          <a:custGeom>
            <a:avLst/>
            <a:gdLst>
              <a:gd name="connsiteX0" fmla="*/ 162560 w 241808"/>
              <a:gd name="connsiteY0" fmla="*/ 114554 h 221996"/>
              <a:gd name="connsiteX1" fmla="*/ 162560 w 241808"/>
              <a:gd name="connsiteY1" fmla="*/ 90170 h 221996"/>
              <a:gd name="connsiteX2" fmla="*/ 109728 w 241808"/>
              <a:gd name="connsiteY2" fmla="*/ 107569 h 221996"/>
              <a:gd name="connsiteX3" fmla="*/ 44958 w 241808"/>
              <a:gd name="connsiteY3" fmla="*/ 112776 h 221996"/>
              <a:gd name="connsiteX4" fmla="*/ 10160 w 241808"/>
              <a:gd name="connsiteY4" fmla="*/ 112776 h 221996"/>
              <a:gd name="connsiteX5" fmla="*/ 10160 w 241808"/>
              <a:gd name="connsiteY5" fmla="*/ 34798 h 221996"/>
              <a:gd name="connsiteX6" fmla="*/ 7620 w 241808"/>
              <a:gd name="connsiteY6" fmla="*/ 26289 h 221996"/>
              <a:gd name="connsiteX7" fmla="*/ 0 w 241808"/>
              <a:gd name="connsiteY7" fmla="*/ 22098 h 221996"/>
              <a:gd name="connsiteX8" fmla="*/ 53848 w 241808"/>
              <a:gd name="connsiteY8" fmla="*/ 6858 h 221996"/>
              <a:gd name="connsiteX9" fmla="*/ 53848 w 241808"/>
              <a:gd name="connsiteY9" fmla="*/ 14986 h 221996"/>
              <a:gd name="connsiteX10" fmla="*/ 131318 w 241808"/>
              <a:gd name="connsiteY10" fmla="*/ 14986 h 221996"/>
              <a:gd name="connsiteX11" fmla="*/ 131318 w 241808"/>
              <a:gd name="connsiteY11" fmla="*/ 39624 h 221996"/>
              <a:gd name="connsiteX12" fmla="*/ 53848 w 241808"/>
              <a:gd name="connsiteY12" fmla="*/ 39624 h 221996"/>
              <a:gd name="connsiteX13" fmla="*/ 53848 w 241808"/>
              <a:gd name="connsiteY13" fmla="*/ 85598 h 221996"/>
              <a:gd name="connsiteX14" fmla="*/ 81407 w 241808"/>
              <a:gd name="connsiteY14" fmla="*/ 85344 h 221996"/>
              <a:gd name="connsiteX15" fmla="*/ 109474 w 241808"/>
              <a:gd name="connsiteY15" fmla="*/ 84201 h 221996"/>
              <a:gd name="connsiteX16" fmla="*/ 136906 w 241808"/>
              <a:gd name="connsiteY16" fmla="*/ 81407 h 221996"/>
              <a:gd name="connsiteX17" fmla="*/ 162560 w 241808"/>
              <a:gd name="connsiteY17" fmla="*/ 76200 h 221996"/>
              <a:gd name="connsiteX18" fmla="*/ 162560 w 241808"/>
              <a:gd name="connsiteY18" fmla="*/ 26670 h 221996"/>
              <a:gd name="connsiteX19" fmla="*/ 161036 w 241808"/>
              <a:gd name="connsiteY19" fmla="*/ 19939 h 221996"/>
              <a:gd name="connsiteX20" fmla="*/ 155702 w 241808"/>
              <a:gd name="connsiteY20" fmla="*/ 15240 h 221996"/>
              <a:gd name="connsiteX21" fmla="*/ 207518 w 241808"/>
              <a:gd name="connsiteY21" fmla="*/ 0 h 221996"/>
              <a:gd name="connsiteX22" fmla="*/ 207518 w 241808"/>
              <a:gd name="connsiteY22" fmla="*/ 44704 h 221996"/>
              <a:gd name="connsiteX23" fmla="*/ 241808 w 241808"/>
              <a:gd name="connsiteY23" fmla="*/ 44704 h 221996"/>
              <a:gd name="connsiteX24" fmla="*/ 241808 w 241808"/>
              <a:gd name="connsiteY24" fmla="*/ 68072 h 221996"/>
              <a:gd name="connsiteX25" fmla="*/ 207518 w 241808"/>
              <a:gd name="connsiteY25" fmla="*/ 68072 h 221996"/>
              <a:gd name="connsiteX26" fmla="*/ 207518 w 241808"/>
              <a:gd name="connsiteY26" fmla="*/ 91440 h 221996"/>
              <a:gd name="connsiteX27" fmla="*/ 201676 w 241808"/>
              <a:gd name="connsiteY27" fmla="*/ 109093 h 221996"/>
              <a:gd name="connsiteX28" fmla="*/ 183134 w 241808"/>
              <a:gd name="connsiteY28" fmla="*/ 114554 h 221996"/>
              <a:gd name="connsiteX30" fmla="*/ 30480 w 241808"/>
              <a:gd name="connsiteY30" fmla="*/ 162052 h 221996"/>
              <a:gd name="connsiteX31" fmla="*/ 160020 w 241808"/>
              <a:gd name="connsiteY31" fmla="*/ 162052 h 221996"/>
              <a:gd name="connsiteX32" fmla="*/ 160020 w 241808"/>
              <a:gd name="connsiteY32" fmla="*/ 146050 h 221996"/>
              <a:gd name="connsiteX33" fmla="*/ 36322 w 241808"/>
              <a:gd name="connsiteY33" fmla="*/ 146050 h 221996"/>
              <a:gd name="connsiteX34" fmla="*/ 26416 w 241808"/>
              <a:gd name="connsiteY34" fmla="*/ 123952 h 221996"/>
              <a:gd name="connsiteX35" fmla="*/ 206248 w 241808"/>
              <a:gd name="connsiteY35" fmla="*/ 123952 h 221996"/>
              <a:gd name="connsiteX36" fmla="*/ 206248 w 241808"/>
              <a:gd name="connsiteY36" fmla="*/ 182880 h 221996"/>
              <a:gd name="connsiteX37" fmla="*/ 76708 w 241808"/>
              <a:gd name="connsiteY37" fmla="*/ 182880 h 221996"/>
              <a:gd name="connsiteX38" fmla="*/ 76708 w 241808"/>
              <a:gd name="connsiteY38" fmla="*/ 199898 h 221996"/>
              <a:gd name="connsiteX39" fmla="*/ 194056 w 241808"/>
              <a:gd name="connsiteY39" fmla="*/ 199898 h 221996"/>
              <a:gd name="connsiteX40" fmla="*/ 205232 w 241808"/>
              <a:gd name="connsiteY40" fmla="*/ 191770 h 221996"/>
              <a:gd name="connsiteX41" fmla="*/ 217932 w 241808"/>
              <a:gd name="connsiteY41" fmla="*/ 221996 h 221996"/>
              <a:gd name="connsiteX42" fmla="*/ 30480 w 241808"/>
              <a:gd name="connsiteY42" fmla="*/ 221996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1808" h="221996">
                <a:moveTo>
                  <a:pt x="162560" y="114554"/>
                </a:moveTo>
                <a:lnTo>
                  <a:pt x="162560" y="90170"/>
                </a:lnTo>
                <a:cubicBezTo>
                  <a:pt x="147151" y="98298"/>
                  <a:pt x="129540" y="104098"/>
                  <a:pt x="109728" y="107569"/>
                </a:cubicBezTo>
                <a:cubicBezTo>
                  <a:pt x="89916" y="111040"/>
                  <a:pt x="68326" y="112776"/>
                  <a:pt x="44958" y="112776"/>
                </a:cubicBezTo>
                <a:lnTo>
                  <a:pt x="10160" y="112776"/>
                </a:lnTo>
                <a:lnTo>
                  <a:pt x="10160" y="34798"/>
                </a:lnTo>
                <a:cubicBezTo>
                  <a:pt x="10160" y="31411"/>
                  <a:pt x="9313" y="28575"/>
                  <a:pt x="7620" y="26289"/>
                </a:cubicBezTo>
                <a:cubicBezTo>
                  <a:pt x="5927" y="24003"/>
                  <a:pt x="3387" y="22606"/>
                  <a:pt x="0" y="22098"/>
                </a:cubicBezTo>
                <a:lnTo>
                  <a:pt x="53848" y="6858"/>
                </a:lnTo>
                <a:lnTo>
                  <a:pt x="53848" y="14986"/>
                </a:lnTo>
                <a:lnTo>
                  <a:pt x="131318" y="14986"/>
                </a:lnTo>
                <a:lnTo>
                  <a:pt x="131318" y="39624"/>
                </a:lnTo>
                <a:lnTo>
                  <a:pt x="53848" y="39624"/>
                </a:lnTo>
                <a:lnTo>
                  <a:pt x="53848" y="85598"/>
                </a:lnTo>
                <a:cubicBezTo>
                  <a:pt x="62823" y="85598"/>
                  <a:pt x="72009" y="85513"/>
                  <a:pt x="81407" y="85344"/>
                </a:cubicBezTo>
                <a:cubicBezTo>
                  <a:pt x="90805" y="85175"/>
                  <a:pt x="100161" y="84793"/>
                  <a:pt x="109474" y="84201"/>
                </a:cubicBezTo>
                <a:cubicBezTo>
                  <a:pt x="118788" y="83608"/>
                  <a:pt x="127931" y="82677"/>
                  <a:pt x="136906" y="81407"/>
                </a:cubicBezTo>
                <a:cubicBezTo>
                  <a:pt x="145881" y="80137"/>
                  <a:pt x="154432" y="78401"/>
                  <a:pt x="162560" y="76200"/>
                </a:cubicBezTo>
                <a:lnTo>
                  <a:pt x="162560" y="26670"/>
                </a:lnTo>
                <a:cubicBezTo>
                  <a:pt x="162560" y="24299"/>
                  <a:pt x="162052" y="22055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44704"/>
                </a:lnTo>
                <a:lnTo>
                  <a:pt x="241808" y="44704"/>
                </a:lnTo>
                <a:lnTo>
                  <a:pt x="241808" y="68072"/>
                </a:lnTo>
                <a:lnTo>
                  <a:pt x="207518" y="68072"/>
                </a:lnTo>
                <a:lnTo>
                  <a:pt x="207518" y="91440"/>
                </a:lnTo>
                <a:cubicBezTo>
                  <a:pt x="207518" y="99568"/>
                  <a:pt x="205571" y="105452"/>
                  <a:pt x="201676" y="109093"/>
                </a:cubicBezTo>
                <a:cubicBezTo>
                  <a:pt x="197781" y="112733"/>
                  <a:pt x="191601" y="114554"/>
                  <a:pt x="183134" y="114554"/>
                </a:cubicBezTo>
                <a:moveTo>
                  <a:pt x="30480" y="162052"/>
                </a:moveTo>
                <a:lnTo>
                  <a:pt x="160020" y="162052"/>
                </a:lnTo>
                <a:lnTo>
                  <a:pt x="160020" y="146050"/>
                </a:lnTo>
                <a:lnTo>
                  <a:pt x="36322" y="146050"/>
                </a:lnTo>
                <a:lnTo>
                  <a:pt x="26416" y="123952"/>
                </a:lnTo>
                <a:lnTo>
                  <a:pt x="206248" y="123952"/>
                </a:lnTo>
                <a:lnTo>
                  <a:pt x="206248" y="182880"/>
                </a:lnTo>
                <a:lnTo>
                  <a:pt x="76708" y="182880"/>
                </a:lnTo>
                <a:lnTo>
                  <a:pt x="76708" y="199898"/>
                </a:lnTo>
                <a:lnTo>
                  <a:pt x="194056" y="199898"/>
                </a:lnTo>
                <a:cubicBezTo>
                  <a:pt x="200491" y="199898"/>
                  <a:pt x="204216" y="197189"/>
                  <a:pt x="205232" y="191770"/>
                </a:cubicBezTo>
                <a:lnTo>
                  <a:pt x="217932" y="221996"/>
                </a:lnTo>
                <a:lnTo>
                  <a:pt x="30480" y="22199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5" name="Freeform 55"/>
          <p:cNvSpPr/>
          <p:nvPr/>
        </p:nvSpPr>
        <p:spPr>
          <a:xfrm>
            <a:off x="2552890" y="8369119"/>
            <a:ext cx="240792" cy="195326"/>
          </a:xfrm>
          <a:custGeom>
            <a:avLst/>
            <a:gdLst>
              <a:gd name="connsiteX0" fmla="*/ 210312 w 240792"/>
              <a:gd name="connsiteY0" fmla="*/ 133858 h 195326"/>
              <a:gd name="connsiteX1" fmla="*/ 166878 w 240792"/>
              <a:gd name="connsiteY1" fmla="*/ 133858 h 195326"/>
              <a:gd name="connsiteX2" fmla="*/ 166878 w 240792"/>
              <a:gd name="connsiteY2" fmla="*/ 123444 h 195326"/>
              <a:gd name="connsiteX3" fmla="*/ 157480 w 240792"/>
              <a:gd name="connsiteY3" fmla="*/ 127000 h 195326"/>
              <a:gd name="connsiteX4" fmla="*/ 147574 w 240792"/>
              <a:gd name="connsiteY4" fmla="*/ 129794 h 195326"/>
              <a:gd name="connsiteX5" fmla="*/ 147574 w 240792"/>
              <a:gd name="connsiteY5" fmla="*/ 164592 h 195326"/>
              <a:gd name="connsiteX6" fmla="*/ 240792 w 240792"/>
              <a:gd name="connsiteY6" fmla="*/ 164592 h 195326"/>
              <a:gd name="connsiteX7" fmla="*/ 240792 w 240792"/>
              <a:gd name="connsiteY7" fmla="*/ 188213 h 195326"/>
              <a:gd name="connsiteX8" fmla="*/ 30480 w 240792"/>
              <a:gd name="connsiteY8" fmla="*/ 188213 h 195326"/>
              <a:gd name="connsiteX9" fmla="*/ 21844 w 240792"/>
              <a:gd name="connsiteY9" fmla="*/ 195326 h 195326"/>
              <a:gd name="connsiteX10" fmla="*/ 0 w 240792"/>
              <a:gd name="connsiteY10" fmla="*/ 164592 h 195326"/>
              <a:gd name="connsiteX11" fmla="*/ 102616 w 240792"/>
              <a:gd name="connsiteY11" fmla="*/ 164592 h 195326"/>
              <a:gd name="connsiteX12" fmla="*/ 102616 w 240792"/>
              <a:gd name="connsiteY12" fmla="*/ 133858 h 195326"/>
              <a:gd name="connsiteX13" fmla="*/ 36322 w 240792"/>
              <a:gd name="connsiteY13" fmla="*/ 133858 h 195326"/>
              <a:gd name="connsiteX14" fmla="*/ 36322 w 240792"/>
              <a:gd name="connsiteY14" fmla="*/ 29210 h 195326"/>
              <a:gd name="connsiteX15" fmla="*/ 33782 w 240792"/>
              <a:gd name="connsiteY15" fmla="*/ 20701 h 195326"/>
              <a:gd name="connsiteX16" fmla="*/ 26162 w 240792"/>
              <a:gd name="connsiteY16" fmla="*/ 16510 h 195326"/>
              <a:gd name="connsiteX17" fmla="*/ 80010 w 240792"/>
              <a:gd name="connsiteY17" fmla="*/ 2539 h 195326"/>
              <a:gd name="connsiteX18" fmla="*/ 80010 w 240792"/>
              <a:gd name="connsiteY18" fmla="*/ 46736 h 195326"/>
              <a:gd name="connsiteX19" fmla="*/ 166878 w 240792"/>
              <a:gd name="connsiteY19" fmla="*/ 46736 h 195326"/>
              <a:gd name="connsiteX20" fmla="*/ 166878 w 240792"/>
              <a:gd name="connsiteY20" fmla="*/ 10922 h 195326"/>
              <a:gd name="connsiteX21" fmla="*/ 210312 w 240792"/>
              <a:gd name="connsiteY21" fmla="*/ 0 h 195326"/>
              <a:gd name="connsiteX23" fmla="*/ 108712 w 240792"/>
              <a:gd name="connsiteY23" fmla="*/ 110490 h 195326"/>
              <a:gd name="connsiteX24" fmla="*/ 119634 w 240792"/>
              <a:gd name="connsiteY24" fmla="*/ 110490 h 195326"/>
              <a:gd name="connsiteX25" fmla="*/ 134493 w 240792"/>
              <a:gd name="connsiteY25" fmla="*/ 110236 h 195326"/>
              <a:gd name="connsiteX26" fmla="*/ 151003 w 240792"/>
              <a:gd name="connsiteY26" fmla="*/ 109474 h 195326"/>
              <a:gd name="connsiteX27" fmla="*/ 166878 w 240792"/>
              <a:gd name="connsiteY27" fmla="*/ 107696 h 195326"/>
              <a:gd name="connsiteX28" fmla="*/ 166878 w 240792"/>
              <a:gd name="connsiteY28" fmla="*/ 70104 h 195326"/>
              <a:gd name="connsiteX29" fmla="*/ 80010 w 240792"/>
              <a:gd name="connsiteY29" fmla="*/ 70104 h 195326"/>
              <a:gd name="connsiteX30" fmla="*/ 80010 w 240792"/>
              <a:gd name="connsiteY30" fmla="*/ 110490 h 1953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0792" h="195326">
                <a:moveTo>
                  <a:pt x="210312" y="133858"/>
                </a:moveTo>
                <a:lnTo>
                  <a:pt x="166878" y="133858"/>
                </a:lnTo>
                <a:lnTo>
                  <a:pt x="166878" y="123444"/>
                </a:lnTo>
                <a:cubicBezTo>
                  <a:pt x="163830" y="124799"/>
                  <a:pt x="160697" y="125984"/>
                  <a:pt x="157480" y="127000"/>
                </a:cubicBezTo>
                <a:cubicBezTo>
                  <a:pt x="154263" y="128015"/>
                  <a:pt x="150961" y="128947"/>
                  <a:pt x="147574" y="129794"/>
                </a:cubicBezTo>
                <a:lnTo>
                  <a:pt x="147574" y="164592"/>
                </a:lnTo>
                <a:lnTo>
                  <a:pt x="240792" y="164592"/>
                </a:lnTo>
                <a:lnTo>
                  <a:pt x="240792" y="188213"/>
                </a:lnTo>
                <a:lnTo>
                  <a:pt x="30480" y="188213"/>
                </a:lnTo>
                <a:cubicBezTo>
                  <a:pt x="25569" y="188213"/>
                  <a:pt x="22691" y="190584"/>
                  <a:pt x="21844" y="195326"/>
                </a:cubicBezTo>
                <a:lnTo>
                  <a:pt x="0" y="164592"/>
                </a:lnTo>
                <a:lnTo>
                  <a:pt x="102616" y="164592"/>
                </a:lnTo>
                <a:lnTo>
                  <a:pt x="102616" y="133858"/>
                </a:lnTo>
                <a:lnTo>
                  <a:pt x="36322" y="133858"/>
                </a:lnTo>
                <a:lnTo>
                  <a:pt x="36322" y="29210"/>
                </a:lnTo>
                <a:cubicBezTo>
                  <a:pt x="36322" y="25823"/>
                  <a:pt x="35475" y="22986"/>
                  <a:pt x="33782" y="20701"/>
                </a:cubicBezTo>
                <a:cubicBezTo>
                  <a:pt x="32089" y="18414"/>
                  <a:pt x="29549" y="17018"/>
                  <a:pt x="26162" y="16510"/>
                </a:cubicBezTo>
                <a:lnTo>
                  <a:pt x="80010" y="2539"/>
                </a:lnTo>
                <a:lnTo>
                  <a:pt x="80010" y="46736"/>
                </a:lnTo>
                <a:lnTo>
                  <a:pt x="166878" y="46736"/>
                </a:lnTo>
                <a:lnTo>
                  <a:pt x="166878" y="10922"/>
                </a:lnTo>
                <a:lnTo>
                  <a:pt x="210312" y="0"/>
                </a:lnTo>
                <a:moveTo>
                  <a:pt x="108712" y="110490"/>
                </a:moveTo>
                <a:cubicBezTo>
                  <a:pt x="111421" y="110490"/>
                  <a:pt x="115062" y="110490"/>
                  <a:pt x="119634" y="110490"/>
                </a:cubicBezTo>
                <a:cubicBezTo>
                  <a:pt x="124206" y="110490"/>
                  <a:pt x="129159" y="110405"/>
                  <a:pt x="134493" y="110236"/>
                </a:cubicBezTo>
                <a:cubicBezTo>
                  <a:pt x="139827" y="110067"/>
                  <a:pt x="145330" y="109813"/>
                  <a:pt x="151003" y="109474"/>
                </a:cubicBezTo>
                <a:cubicBezTo>
                  <a:pt x="156676" y="109135"/>
                  <a:pt x="161968" y="108542"/>
                  <a:pt x="166878" y="107696"/>
                </a:cubicBezTo>
                <a:lnTo>
                  <a:pt x="166878" y="70104"/>
                </a:lnTo>
                <a:lnTo>
                  <a:pt x="80010" y="70104"/>
                </a:lnTo>
                <a:lnTo>
                  <a:pt x="80010" y="11049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6" name="Freeform 56"/>
          <p:cNvSpPr/>
          <p:nvPr/>
        </p:nvSpPr>
        <p:spPr>
          <a:xfrm>
            <a:off x="2818320" y="8360990"/>
            <a:ext cx="207518" cy="219456"/>
          </a:xfrm>
          <a:custGeom>
            <a:avLst/>
            <a:gdLst>
              <a:gd name="connsiteX0" fmla="*/ 0 w 207518"/>
              <a:gd name="connsiteY0" fmla="*/ 22606 h 219456"/>
              <a:gd name="connsiteX1" fmla="*/ 88392 w 207518"/>
              <a:gd name="connsiteY1" fmla="*/ 22606 h 219456"/>
              <a:gd name="connsiteX2" fmla="*/ 88392 w 207518"/>
              <a:gd name="connsiteY2" fmla="*/ 14478 h 219456"/>
              <a:gd name="connsiteX3" fmla="*/ 130810 w 207518"/>
              <a:gd name="connsiteY3" fmla="*/ 26670 h 219456"/>
              <a:gd name="connsiteX4" fmla="*/ 130810 w 207518"/>
              <a:gd name="connsiteY4" fmla="*/ 51562 h 219456"/>
              <a:gd name="connsiteX5" fmla="*/ 162560 w 207518"/>
              <a:gd name="connsiteY5" fmla="*/ 51562 h 219456"/>
              <a:gd name="connsiteX6" fmla="*/ 162560 w 207518"/>
              <a:gd name="connsiteY6" fmla="*/ 26670 h 219456"/>
              <a:gd name="connsiteX7" fmla="*/ 161036 w 207518"/>
              <a:gd name="connsiteY7" fmla="*/ 19939 h 219456"/>
              <a:gd name="connsiteX8" fmla="*/ 155702 w 207518"/>
              <a:gd name="connsiteY8" fmla="*/ 15240 h 219456"/>
              <a:gd name="connsiteX9" fmla="*/ 207518 w 207518"/>
              <a:gd name="connsiteY9" fmla="*/ 0 h 219456"/>
              <a:gd name="connsiteX10" fmla="*/ 207518 w 207518"/>
              <a:gd name="connsiteY10" fmla="*/ 196342 h 219456"/>
              <a:gd name="connsiteX11" fmla="*/ 201676 w 207518"/>
              <a:gd name="connsiteY11" fmla="*/ 213995 h 219456"/>
              <a:gd name="connsiteX12" fmla="*/ 183134 w 207518"/>
              <a:gd name="connsiteY12" fmla="*/ 219456 h 219456"/>
              <a:gd name="connsiteX13" fmla="*/ 162560 w 207518"/>
              <a:gd name="connsiteY13" fmla="*/ 219456 h 219456"/>
              <a:gd name="connsiteX14" fmla="*/ 162560 w 207518"/>
              <a:gd name="connsiteY14" fmla="*/ 134620 h 219456"/>
              <a:gd name="connsiteX15" fmla="*/ 130810 w 207518"/>
              <a:gd name="connsiteY15" fmla="*/ 134620 h 219456"/>
              <a:gd name="connsiteX16" fmla="*/ 130810 w 207518"/>
              <a:gd name="connsiteY16" fmla="*/ 170435 h 219456"/>
              <a:gd name="connsiteX17" fmla="*/ 88392 w 207518"/>
              <a:gd name="connsiteY17" fmla="*/ 170435 h 219456"/>
              <a:gd name="connsiteX18" fmla="*/ 88392 w 207518"/>
              <a:gd name="connsiteY18" fmla="*/ 161290 h 219456"/>
              <a:gd name="connsiteX19" fmla="*/ 62865 w 207518"/>
              <a:gd name="connsiteY19" fmla="*/ 169164 h 219456"/>
              <a:gd name="connsiteX20" fmla="*/ 32004 w 207518"/>
              <a:gd name="connsiteY20" fmla="*/ 171704 h 219456"/>
              <a:gd name="connsiteX21" fmla="*/ 0 w 207518"/>
              <a:gd name="connsiteY21" fmla="*/ 171704 h 219456"/>
              <a:gd name="connsiteX23" fmla="*/ 88392 w 207518"/>
              <a:gd name="connsiteY23" fmla="*/ 45974 h 219456"/>
              <a:gd name="connsiteX24" fmla="*/ 42418 w 207518"/>
              <a:gd name="connsiteY24" fmla="*/ 45974 h 219456"/>
              <a:gd name="connsiteX25" fmla="*/ 42418 w 207518"/>
              <a:gd name="connsiteY25" fmla="*/ 148336 h 219456"/>
              <a:gd name="connsiteX26" fmla="*/ 52705 w 207518"/>
              <a:gd name="connsiteY26" fmla="*/ 148336 h 219456"/>
              <a:gd name="connsiteX27" fmla="*/ 64516 w 207518"/>
              <a:gd name="connsiteY27" fmla="*/ 148082 h 219456"/>
              <a:gd name="connsiteX28" fmla="*/ 76835 w 207518"/>
              <a:gd name="connsiteY28" fmla="*/ 147320 h 219456"/>
              <a:gd name="connsiteX29" fmla="*/ 88392 w 207518"/>
              <a:gd name="connsiteY29" fmla="*/ 145796 h 219456"/>
              <a:gd name="connsiteX31" fmla="*/ 130810 w 207518"/>
              <a:gd name="connsiteY31" fmla="*/ 109982 h 219456"/>
              <a:gd name="connsiteX32" fmla="*/ 162560 w 207518"/>
              <a:gd name="connsiteY32" fmla="*/ 109982 h 219456"/>
              <a:gd name="connsiteX33" fmla="*/ 162560 w 207518"/>
              <a:gd name="connsiteY33" fmla="*/ 76200 h 219456"/>
              <a:gd name="connsiteX34" fmla="*/ 130810 w 207518"/>
              <a:gd name="connsiteY34" fmla="*/ 7620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07518" h="219456">
                <a:moveTo>
                  <a:pt x="0" y="22606"/>
                </a:moveTo>
                <a:lnTo>
                  <a:pt x="88392" y="22606"/>
                </a:lnTo>
                <a:lnTo>
                  <a:pt x="88392" y="14478"/>
                </a:lnTo>
                <a:lnTo>
                  <a:pt x="130810" y="26670"/>
                </a:lnTo>
                <a:lnTo>
                  <a:pt x="130810" y="51562"/>
                </a:lnTo>
                <a:lnTo>
                  <a:pt x="162560" y="51562"/>
                </a:lnTo>
                <a:lnTo>
                  <a:pt x="162560" y="26670"/>
                </a:lnTo>
                <a:cubicBezTo>
                  <a:pt x="162560" y="24299"/>
                  <a:pt x="162052" y="22055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196342"/>
                </a:lnTo>
                <a:cubicBezTo>
                  <a:pt x="207518" y="204470"/>
                  <a:pt x="205571" y="210355"/>
                  <a:pt x="201676" y="213995"/>
                </a:cubicBezTo>
                <a:cubicBezTo>
                  <a:pt x="197781" y="217636"/>
                  <a:pt x="191601" y="219456"/>
                  <a:pt x="183134" y="219456"/>
                </a:cubicBezTo>
                <a:lnTo>
                  <a:pt x="162560" y="219456"/>
                </a:lnTo>
                <a:lnTo>
                  <a:pt x="162560" y="134620"/>
                </a:lnTo>
                <a:lnTo>
                  <a:pt x="130810" y="134620"/>
                </a:lnTo>
                <a:lnTo>
                  <a:pt x="130810" y="170435"/>
                </a:lnTo>
                <a:lnTo>
                  <a:pt x="88392" y="170435"/>
                </a:lnTo>
                <a:lnTo>
                  <a:pt x="88392" y="161290"/>
                </a:lnTo>
                <a:cubicBezTo>
                  <a:pt x="80772" y="164846"/>
                  <a:pt x="72263" y="167470"/>
                  <a:pt x="62865" y="169164"/>
                </a:cubicBezTo>
                <a:cubicBezTo>
                  <a:pt x="53467" y="170858"/>
                  <a:pt x="43180" y="171704"/>
                  <a:pt x="32004" y="171704"/>
                </a:cubicBezTo>
                <a:lnTo>
                  <a:pt x="0" y="171704"/>
                </a:lnTo>
                <a:moveTo>
                  <a:pt x="88392" y="45974"/>
                </a:moveTo>
                <a:lnTo>
                  <a:pt x="42418" y="45974"/>
                </a:lnTo>
                <a:lnTo>
                  <a:pt x="42418" y="148336"/>
                </a:lnTo>
                <a:cubicBezTo>
                  <a:pt x="45466" y="148336"/>
                  <a:pt x="48895" y="148336"/>
                  <a:pt x="52705" y="148336"/>
                </a:cubicBezTo>
                <a:cubicBezTo>
                  <a:pt x="56515" y="148336"/>
                  <a:pt x="60452" y="148251"/>
                  <a:pt x="64516" y="148082"/>
                </a:cubicBezTo>
                <a:cubicBezTo>
                  <a:pt x="68580" y="147913"/>
                  <a:pt x="72686" y="147659"/>
                  <a:pt x="76835" y="147320"/>
                </a:cubicBezTo>
                <a:cubicBezTo>
                  <a:pt x="80984" y="146982"/>
                  <a:pt x="84836" y="146473"/>
                  <a:pt x="88392" y="145796"/>
                </a:cubicBezTo>
                <a:moveTo>
                  <a:pt x="130810" y="109982"/>
                </a:moveTo>
                <a:lnTo>
                  <a:pt x="162560" y="109982"/>
                </a:lnTo>
                <a:lnTo>
                  <a:pt x="162560" y="76200"/>
                </a:lnTo>
                <a:lnTo>
                  <a:pt x="130810" y="7620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7" name="Freeform 57"/>
          <p:cNvSpPr/>
          <p:nvPr/>
        </p:nvSpPr>
        <p:spPr>
          <a:xfrm>
            <a:off x="3128022" y="8360990"/>
            <a:ext cx="233172" cy="221996"/>
          </a:xfrm>
          <a:custGeom>
            <a:avLst/>
            <a:gdLst>
              <a:gd name="connsiteX0" fmla="*/ 45720 w 233172"/>
              <a:gd name="connsiteY0" fmla="*/ 169672 h 221996"/>
              <a:gd name="connsiteX1" fmla="*/ 175260 w 233172"/>
              <a:gd name="connsiteY1" fmla="*/ 169672 h 221996"/>
              <a:gd name="connsiteX2" fmla="*/ 175260 w 233172"/>
              <a:gd name="connsiteY2" fmla="*/ 157988 h 221996"/>
              <a:gd name="connsiteX3" fmla="*/ 51816 w 233172"/>
              <a:gd name="connsiteY3" fmla="*/ 157988 h 221996"/>
              <a:gd name="connsiteX4" fmla="*/ 37338 w 233172"/>
              <a:gd name="connsiteY4" fmla="*/ 137414 h 221996"/>
              <a:gd name="connsiteX5" fmla="*/ 221488 w 233172"/>
              <a:gd name="connsiteY5" fmla="*/ 137414 h 221996"/>
              <a:gd name="connsiteX6" fmla="*/ 221488 w 233172"/>
              <a:gd name="connsiteY6" fmla="*/ 188976 h 221996"/>
              <a:gd name="connsiteX7" fmla="*/ 91948 w 233172"/>
              <a:gd name="connsiteY7" fmla="*/ 188976 h 221996"/>
              <a:gd name="connsiteX8" fmla="*/ 91948 w 233172"/>
              <a:gd name="connsiteY8" fmla="*/ 201168 h 221996"/>
              <a:gd name="connsiteX9" fmla="*/ 210058 w 233172"/>
              <a:gd name="connsiteY9" fmla="*/ 201168 h 221996"/>
              <a:gd name="connsiteX10" fmla="*/ 217678 w 233172"/>
              <a:gd name="connsiteY10" fmla="*/ 199898 h 221996"/>
              <a:gd name="connsiteX11" fmla="*/ 220980 w 233172"/>
              <a:gd name="connsiteY11" fmla="*/ 194310 h 221996"/>
              <a:gd name="connsiteX12" fmla="*/ 233172 w 233172"/>
              <a:gd name="connsiteY12" fmla="*/ 221996 h 221996"/>
              <a:gd name="connsiteX13" fmla="*/ 45720 w 233172"/>
              <a:gd name="connsiteY13" fmla="*/ 221996 h 221996"/>
              <a:gd name="connsiteX15" fmla="*/ 17526 w 233172"/>
              <a:gd name="connsiteY15" fmla="*/ 40132 h 221996"/>
              <a:gd name="connsiteX16" fmla="*/ 23241 w 233172"/>
              <a:gd name="connsiteY16" fmla="*/ 23368 h 221996"/>
              <a:gd name="connsiteX17" fmla="*/ 38481 w 233172"/>
              <a:gd name="connsiteY17" fmla="*/ 11684 h 221996"/>
              <a:gd name="connsiteX18" fmla="*/ 60325 w 233172"/>
              <a:gd name="connsiteY18" fmla="*/ 4826 h 221996"/>
              <a:gd name="connsiteX19" fmla="*/ 85852 w 233172"/>
              <a:gd name="connsiteY19" fmla="*/ 2539 h 221996"/>
              <a:gd name="connsiteX20" fmla="*/ 111379 w 233172"/>
              <a:gd name="connsiteY20" fmla="*/ 4826 h 221996"/>
              <a:gd name="connsiteX21" fmla="*/ 133096 w 233172"/>
              <a:gd name="connsiteY21" fmla="*/ 11684 h 221996"/>
              <a:gd name="connsiteX22" fmla="*/ 148209 w 233172"/>
              <a:gd name="connsiteY22" fmla="*/ 23368 h 221996"/>
              <a:gd name="connsiteX23" fmla="*/ 153924 w 233172"/>
              <a:gd name="connsiteY23" fmla="*/ 40132 h 221996"/>
              <a:gd name="connsiteX24" fmla="*/ 148209 w 233172"/>
              <a:gd name="connsiteY24" fmla="*/ 56896 h 221996"/>
              <a:gd name="connsiteX25" fmla="*/ 132969 w 233172"/>
              <a:gd name="connsiteY25" fmla="*/ 68580 h 221996"/>
              <a:gd name="connsiteX26" fmla="*/ 111252 w 233172"/>
              <a:gd name="connsiteY26" fmla="*/ 75438 h 221996"/>
              <a:gd name="connsiteX27" fmla="*/ 85852 w 233172"/>
              <a:gd name="connsiteY27" fmla="*/ 77724 h 221996"/>
              <a:gd name="connsiteX28" fmla="*/ 60325 w 233172"/>
              <a:gd name="connsiteY28" fmla="*/ 75438 h 221996"/>
              <a:gd name="connsiteX29" fmla="*/ 38481 w 233172"/>
              <a:gd name="connsiteY29" fmla="*/ 68580 h 221996"/>
              <a:gd name="connsiteX30" fmla="*/ 23241 w 233172"/>
              <a:gd name="connsiteY30" fmla="*/ 56896 h 221996"/>
              <a:gd name="connsiteX31" fmla="*/ 17526 w 233172"/>
              <a:gd name="connsiteY31" fmla="*/ 40132 h 221996"/>
              <a:gd name="connsiteX33" fmla="*/ 177800 w 233172"/>
              <a:gd name="connsiteY33" fmla="*/ 130810 h 221996"/>
              <a:gd name="connsiteX34" fmla="*/ 177800 w 233172"/>
              <a:gd name="connsiteY34" fmla="*/ 126238 h 221996"/>
              <a:gd name="connsiteX35" fmla="*/ 135128 w 233172"/>
              <a:gd name="connsiteY35" fmla="*/ 126238 h 221996"/>
              <a:gd name="connsiteX36" fmla="*/ 122936 w 233172"/>
              <a:gd name="connsiteY36" fmla="*/ 105411 h 221996"/>
              <a:gd name="connsiteX37" fmla="*/ 177800 w 233172"/>
              <a:gd name="connsiteY37" fmla="*/ 105411 h 221996"/>
              <a:gd name="connsiteX38" fmla="*/ 177800 w 233172"/>
              <a:gd name="connsiteY38" fmla="*/ 26670 h 221996"/>
              <a:gd name="connsiteX39" fmla="*/ 176276 w 233172"/>
              <a:gd name="connsiteY39" fmla="*/ 19939 h 221996"/>
              <a:gd name="connsiteX40" fmla="*/ 170942 w 233172"/>
              <a:gd name="connsiteY40" fmla="*/ 15240 h 221996"/>
              <a:gd name="connsiteX41" fmla="*/ 222758 w 233172"/>
              <a:gd name="connsiteY41" fmla="*/ 0 h 221996"/>
              <a:gd name="connsiteX42" fmla="*/ 222758 w 233172"/>
              <a:gd name="connsiteY42" fmla="*/ 107696 h 221996"/>
              <a:gd name="connsiteX43" fmla="*/ 216916 w 233172"/>
              <a:gd name="connsiteY43" fmla="*/ 125349 h 221996"/>
              <a:gd name="connsiteX44" fmla="*/ 198374 w 233172"/>
              <a:gd name="connsiteY44" fmla="*/ 130810 h 221996"/>
              <a:gd name="connsiteX46" fmla="*/ 95758 w 233172"/>
              <a:gd name="connsiteY46" fmla="*/ 82296 h 221996"/>
              <a:gd name="connsiteX47" fmla="*/ 113284 w 233172"/>
              <a:gd name="connsiteY47" fmla="*/ 81915 h 221996"/>
              <a:gd name="connsiteX48" fmla="*/ 132588 w 233172"/>
              <a:gd name="connsiteY48" fmla="*/ 80772 h 221996"/>
              <a:gd name="connsiteX49" fmla="*/ 151003 w 233172"/>
              <a:gd name="connsiteY49" fmla="*/ 78739 h 221996"/>
              <a:gd name="connsiteX50" fmla="*/ 166370 w 233172"/>
              <a:gd name="connsiteY50" fmla="*/ 75692 h 221996"/>
              <a:gd name="connsiteX51" fmla="*/ 171450 w 233172"/>
              <a:gd name="connsiteY51" fmla="*/ 89662 h 221996"/>
              <a:gd name="connsiteX52" fmla="*/ 159766 w 233172"/>
              <a:gd name="connsiteY52" fmla="*/ 95123 h 221996"/>
              <a:gd name="connsiteX53" fmla="*/ 144018 w 233172"/>
              <a:gd name="connsiteY53" fmla="*/ 99440 h 221996"/>
              <a:gd name="connsiteX54" fmla="*/ 125730 w 233172"/>
              <a:gd name="connsiteY54" fmla="*/ 102743 h 221996"/>
              <a:gd name="connsiteX55" fmla="*/ 106680 w 233172"/>
              <a:gd name="connsiteY55" fmla="*/ 104902 h 221996"/>
              <a:gd name="connsiteX56" fmla="*/ 106680 w 233172"/>
              <a:gd name="connsiteY56" fmla="*/ 128524 h 221996"/>
              <a:gd name="connsiteX57" fmla="*/ 61722 w 233172"/>
              <a:gd name="connsiteY57" fmla="*/ 128524 h 221996"/>
              <a:gd name="connsiteX58" fmla="*/ 61722 w 233172"/>
              <a:gd name="connsiteY58" fmla="*/ 106426 h 221996"/>
              <a:gd name="connsiteX59" fmla="*/ 30480 w 233172"/>
              <a:gd name="connsiteY59" fmla="*/ 106934 h 221996"/>
              <a:gd name="connsiteX60" fmla="*/ 21844 w 233172"/>
              <a:gd name="connsiteY60" fmla="*/ 114046 h 221996"/>
              <a:gd name="connsiteX61" fmla="*/ 0 w 233172"/>
              <a:gd name="connsiteY61" fmla="*/ 83312 h 221996"/>
              <a:gd name="connsiteX63" fmla="*/ 59944 w 233172"/>
              <a:gd name="connsiteY63" fmla="*/ 40132 h 221996"/>
              <a:gd name="connsiteX64" fmla="*/ 66802 w 233172"/>
              <a:gd name="connsiteY64" fmla="*/ 51562 h 221996"/>
              <a:gd name="connsiteX65" fmla="*/ 85852 w 233172"/>
              <a:gd name="connsiteY65" fmla="*/ 55626 h 221996"/>
              <a:gd name="connsiteX66" fmla="*/ 104902 w 233172"/>
              <a:gd name="connsiteY66" fmla="*/ 51562 h 221996"/>
              <a:gd name="connsiteX67" fmla="*/ 111760 w 233172"/>
              <a:gd name="connsiteY67" fmla="*/ 40132 h 221996"/>
              <a:gd name="connsiteX68" fmla="*/ 104775 w 233172"/>
              <a:gd name="connsiteY68" fmla="*/ 28702 h 221996"/>
              <a:gd name="connsiteX69" fmla="*/ 85852 w 233172"/>
              <a:gd name="connsiteY69" fmla="*/ 24638 h 221996"/>
              <a:gd name="connsiteX70" fmla="*/ 66929 w 233172"/>
              <a:gd name="connsiteY70" fmla="*/ 28702 h 221996"/>
              <a:gd name="connsiteX71" fmla="*/ 59944 w 233172"/>
              <a:gd name="connsiteY71" fmla="*/ 40132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33172" h="221996">
                <a:moveTo>
                  <a:pt x="45720" y="169672"/>
                </a:moveTo>
                <a:lnTo>
                  <a:pt x="175260" y="169672"/>
                </a:lnTo>
                <a:lnTo>
                  <a:pt x="175260" y="157988"/>
                </a:lnTo>
                <a:lnTo>
                  <a:pt x="51816" y="157988"/>
                </a:lnTo>
                <a:lnTo>
                  <a:pt x="37338" y="137414"/>
                </a:lnTo>
                <a:lnTo>
                  <a:pt x="221488" y="137414"/>
                </a:lnTo>
                <a:lnTo>
                  <a:pt x="221488" y="188976"/>
                </a:lnTo>
                <a:lnTo>
                  <a:pt x="91948" y="188976"/>
                </a:lnTo>
                <a:lnTo>
                  <a:pt x="91948" y="201168"/>
                </a:lnTo>
                <a:lnTo>
                  <a:pt x="210058" y="201168"/>
                </a:lnTo>
                <a:cubicBezTo>
                  <a:pt x="213445" y="201168"/>
                  <a:pt x="215984" y="200744"/>
                  <a:pt x="217678" y="199898"/>
                </a:cubicBezTo>
                <a:cubicBezTo>
                  <a:pt x="219371" y="199051"/>
                  <a:pt x="220472" y="197189"/>
                  <a:pt x="220980" y="194310"/>
                </a:cubicBezTo>
                <a:lnTo>
                  <a:pt x="233172" y="221996"/>
                </a:lnTo>
                <a:lnTo>
                  <a:pt x="45720" y="221996"/>
                </a:lnTo>
                <a:moveTo>
                  <a:pt x="17526" y="40132"/>
                </a:moveTo>
                <a:cubicBezTo>
                  <a:pt x="17526" y="33697"/>
                  <a:pt x="19431" y="28109"/>
                  <a:pt x="23241" y="23368"/>
                </a:cubicBezTo>
                <a:cubicBezTo>
                  <a:pt x="27051" y="18627"/>
                  <a:pt x="32131" y="14732"/>
                  <a:pt x="38481" y="11684"/>
                </a:cubicBezTo>
                <a:cubicBezTo>
                  <a:pt x="44831" y="8636"/>
                  <a:pt x="52112" y="6350"/>
                  <a:pt x="60325" y="4826"/>
                </a:cubicBezTo>
                <a:cubicBezTo>
                  <a:pt x="68538" y="3302"/>
                  <a:pt x="77046" y="2539"/>
                  <a:pt x="85852" y="2539"/>
                </a:cubicBezTo>
                <a:cubicBezTo>
                  <a:pt x="94657" y="2539"/>
                  <a:pt x="103166" y="3302"/>
                  <a:pt x="111379" y="4826"/>
                </a:cubicBezTo>
                <a:cubicBezTo>
                  <a:pt x="119592" y="6350"/>
                  <a:pt x="126831" y="8636"/>
                  <a:pt x="133096" y="11684"/>
                </a:cubicBezTo>
                <a:cubicBezTo>
                  <a:pt x="139361" y="14732"/>
                  <a:pt x="144399" y="18627"/>
                  <a:pt x="148209" y="23368"/>
                </a:cubicBezTo>
                <a:cubicBezTo>
                  <a:pt x="152019" y="28109"/>
                  <a:pt x="153924" y="33697"/>
                  <a:pt x="153924" y="40132"/>
                </a:cubicBezTo>
                <a:cubicBezTo>
                  <a:pt x="153924" y="46567"/>
                  <a:pt x="152019" y="52155"/>
                  <a:pt x="148209" y="56896"/>
                </a:cubicBezTo>
                <a:cubicBezTo>
                  <a:pt x="144399" y="61637"/>
                  <a:pt x="139319" y="65532"/>
                  <a:pt x="132969" y="68580"/>
                </a:cubicBezTo>
                <a:cubicBezTo>
                  <a:pt x="126619" y="71628"/>
                  <a:pt x="119380" y="73914"/>
                  <a:pt x="111252" y="75438"/>
                </a:cubicBezTo>
                <a:cubicBezTo>
                  <a:pt x="103124" y="76962"/>
                  <a:pt x="94657" y="77724"/>
                  <a:pt x="85852" y="77724"/>
                </a:cubicBezTo>
                <a:cubicBezTo>
                  <a:pt x="77046" y="77724"/>
                  <a:pt x="68538" y="76962"/>
                  <a:pt x="60325" y="75438"/>
                </a:cubicBezTo>
                <a:cubicBezTo>
                  <a:pt x="52112" y="73914"/>
                  <a:pt x="44831" y="71628"/>
                  <a:pt x="38481" y="68580"/>
                </a:cubicBezTo>
                <a:cubicBezTo>
                  <a:pt x="32131" y="65532"/>
                  <a:pt x="27051" y="61637"/>
                  <a:pt x="23241" y="56896"/>
                </a:cubicBezTo>
                <a:cubicBezTo>
                  <a:pt x="19431" y="52155"/>
                  <a:pt x="17526" y="46567"/>
                  <a:pt x="17526" y="40132"/>
                </a:cubicBezTo>
                <a:moveTo>
                  <a:pt x="177800" y="130810"/>
                </a:moveTo>
                <a:lnTo>
                  <a:pt x="177800" y="126238"/>
                </a:lnTo>
                <a:lnTo>
                  <a:pt x="135128" y="126238"/>
                </a:lnTo>
                <a:lnTo>
                  <a:pt x="122936" y="105411"/>
                </a:lnTo>
                <a:lnTo>
                  <a:pt x="177800" y="105411"/>
                </a:ln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07696"/>
                </a:lnTo>
                <a:cubicBezTo>
                  <a:pt x="222758" y="115824"/>
                  <a:pt x="220811" y="121708"/>
                  <a:pt x="216916" y="125349"/>
                </a:cubicBezTo>
                <a:cubicBezTo>
                  <a:pt x="213021" y="128990"/>
                  <a:pt x="206840" y="130810"/>
                  <a:pt x="198374" y="130810"/>
                </a:cubicBezTo>
                <a:moveTo>
                  <a:pt x="95758" y="82296"/>
                </a:moveTo>
                <a:cubicBezTo>
                  <a:pt x="101007" y="82296"/>
                  <a:pt x="106849" y="82169"/>
                  <a:pt x="113284" y="81915"/>
                </a:cubicBezTo>
                <a:cubicBezTo>
                  <a:pt x="119719" y="81661"/>
                  <a:pt x="126153" y="81280"/>
                  <a:pt x="132588" y="80772"/>
                </a:cubicBezTo>
                <a:cubicBezTo>
                  <a:pt x="139023" y="80264"/>
                  <a:pt x="145161" y="79587"/>
                  <a:pt x="151003" y="78739"/>
                </a:cubicBezTo>
                <a:cubicBezTo>
                  <a:pt x="156845" y="77893"/>
                  <a:pt x="161967" y="76877"/>
                  <a:pt x="166370" y="75692"/>
                </a:cubicBezTo>
                <a:lnTo>
                  <a:pt x="171450" y="89662"/>
                </a:lnTo>
                <a:cubicBezTo>
                  <a:pt x="168402" y="91694"/>
                  <a:pt x="164507" y="93514"/>
                  <a:pt x="159766" y="95123"/>
                </a:cubicBezTo>
                <a:cubicBezTo>
                  <a:pt x="155025" y="96732"/>
                  <a:pt x="149775" y="98171"/>
                  <a:pt x="144018" y="99440"/>
                </a:cubicBezTo>
                <a:cubicBezTo>
                  <a:pt x="138261" y="100711"/>
                  <a:pt x="132164" y="101812"/>
                  <a:pt x="125730" y="102743"/>
                </a:cubicBezTo>
                <a:cubicBezTo>
                  <a:pt x="119295" y="103674"/>
                  <a:pt x="112945" y="104394"/>
                  <a:pt x="106680" y="104902"/>
                </a:cubicBezTo>
                <a:lnTo>
                  <a:pt x="106680" y="128524"/>
                </a:lnTo>
                <a:lnTo>
                  <a:pt x="61722" y="128524"/>
                </a:lnTo>
                <a:lnTo>
                  <a:pt x="61722" y="106426"/>
                </a:lnTo>
                <a:lnTo>
                  <a:pt x="30480" y="106934"/>
                </a:lnTo>
                <a:cubicBezTo>
                  <a:pt x="25569" y="106934"/>
                  <a:pt x="22690" y="109305"/>
                  <a:pt x="21844" y="114046"/>
                </a:cubicBezTo>
                <a:lnTo>
                  <a:pt x="0" y="83312"/>
                </a:lnTo>
                <a:moveTo>
                  <a:pt x="59944" y="40132"/>
                </a:moveTo>
                <a:cubicBezTo>
                  <a:pt x="59944" y="45042"/>
                  <a:pt x="62230" y="48853"/>
                  <a:pt x="66802" y="51562"/>
                </a:cubicBezTo>
                <a:cubicBezTo>
                  <a:pt x="71374" y="54271"/>
                  <a:pt x="77724" y="55626"/>
                  <a:pt x="85852" y="55626"/>
                </a:cubicBezTo>
                <a:cubicBezTo>
                  <a:pt x="93980" y="55626"/>
                  <a:pt x="100330" y="54271"/>
                  <a:pt x="104902" y="51562"/>
                </a:cubicBezTo>
                <a:cubicBezTo>
                  <a:pt x="109474" y="48853"/>
                  <a:pt x="111760" y="45042"/>
                  <a:pt x="111760" y="40132"/>
                </a:cubicBezTo>
                <a:cubicBezTo>
                  <a:pt x="111760" y="35221"/>
                  <a:pt x="109432" y="31411"/>
                  <a:pt x="104775" y="28702"/>
                </a:cubicBezTo>
                <a:cubicBezTo>
                  <a:pt x="100118" y="25992"/>
                  <a:pt x="93811" y="24638"/>
                  <a:pt x="85852" y="24638"/>
                </a:cubicBezTo>
                <a:cubicBezTo>
                  <a:pt x="77893" y="24638"/>
                  <a:pt x="71586" y="25992"/>
                  <a:pt x="66929" y="28702"/>
                </a:cubicBezTo>
                <a:cubicBezTo>
                  <a:pt x="62272" y="31411"/>
                  <a:pt x="59944" y="35221"/>
                  <a:pt x="59944" y="4013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8" name="Freeform 58"/>
          <p:cNvSpPr/>
          <p:nvPr/>
        </p:nvSpPr>
        <p:spPr>
          <a:xfrm>
            <a:off x="3387102" y="8360990"/>
            <a:ext cx="220726" cy="222758"/>
          </a:xfrm>
          <a:custGeom>
            <a:avLst/>
            <a:gdLst>
              <a:gd name="connsiteX0" fmla="*/ 172720 w 220726"/>
              <a:gd name="connsiteY0" fmla="*/ 128778 h 222758"/>
              <a:gd name="connsiteX1" fmla="*/ 172720 w 220726"/>
              <a:gd name="connsiteY1" fmla="*/ 99822 h 222758"/>
              <a:gd name="connsiteX2" fmla="*/ 140970 w 220726"/>
              <a:gd name="connsiteY2" fmla="*/ 99822 h 222758"/>
              <a:gd name="connsiteX3" fmla="*/ 140970 w 220726"/>
              <a:gd name="connsiteY3" fmla="*/ 122174 h 222758"/>
              <a:gd name="connsiteX4" fmla="*/ 98552 w 220726"/>
              <a:gd name="connsiteY4" fmla="*/ 122174 h 222758"/>
              <a:gd name="connsiteX5" fmla="*/ 98552 w 220726"/>
              <a:gd name="connsiteY5" fmla="*/ 113030 h 222758"/>
              <a:gd name="connsiteX6" fmla="*/ 73025 w 220726"/>
              <a:gd name="connsiteY6" fmla="*/ 120904 h 222758"/>
              <a:gd name="connsiteX7" fmla="*/ 42164 w 220726"/>
              <a:gd name="connsiteY7" fmla="*/ 123444 h 222758"/>
              <a:gd name="connsiteX8" fmla="*/ 10160 w 220726"/>
              <a:gd name="connsiteY8" fmla="*/ 123444 h 222758"/>
              <a:gd name="connsiteX9" fmla="*/ 10160 w 220726"/>
              <a:gd name="connsiteY9" fmla="*/ 37338 h 222758"/>
              <a:gd name="connsiteX10" fmla="*/ 7620 w 220726"/>
              <a:gd name="connsiteY10" fmla="*/ 28829 h 222758"/>
              <a:gd name="connsiteX11" fmla="*/ 0 w 220726"/>
              <a:gd name="connsiteY11" fmla="*/ 24638 h 222758"/>
              <a:gd name="connsiteX12" fmla="*/ 52578 w 220726"/>
              <a:gd name="connsiteY12" fmla="*/ 10668 h 222758"/>
              <a:gd name="connsiteX13" fmla="*/ 52578 w 220726"/>
              <a:gd name="connsiteY13" fmla="*/ 47752 h 222758"/>
              <a:gd name="connsiteX14" fmla="*/ 98552 w 220726"/>
              <a:gd name="connsiteY14" fmla="*/ 47752 h 222758"/>
              <a:gd name="connsiteX15" fmla="*/ 98552 w 220726"/>
              <a:gd name="connsiteY15" fmla="*/ 19050 h 222758"/>
              <a:gd name="connsiteX16" fmla="*/ 140970 w 220726"/>
              <a:gd name="connsiteY16" fmla="*/ 8128 h 222758"/>
              <a:gd name="connsiteX17" fmla="*/ 140970 w 220726"/>
              <a:gd name="connsiteY17" fmla="*/ 34544 h 222758"/>
              <a:gd name="connsiteX18" fmla="*/ 172720 w 220726"/>
              <a:gd name="connsiteY18" fmla="*/ 34544 h 222758"/>
              <a:gd name="connsiteX19" fmla="*/ 172720 w 220726"/>
              <a:gd name="connsiteY19" fmla="*/ 26670 h 222758"/>
              <a:gd name="connsiteX20" fmla="*/ 171196 w 220726"/>
              <a:gd name="connsiteY20" fmla="*/ 19939 h 222758"/>
              <a:gd name="connsiteX21" fmla="*/ 165862 w 220726"/>
              <a:gd name="connsiteY21" fmla="*/ 15240 h 222758"/>
              <a:gd name="connsiteX22" fmla="*/ 217678 w 220726"/>
              <a:gd name="connsiteY22" fmla="*/ 0 h 222758"/>
              <a:gd name="connsiteX23" fmla="*/ 217678 w 220726"/>
              <a:gd name="connsiteY23" fmla="*/ 105664 h 222758"/>
              <a:gd name="connsiteX24" fmla="*/ 211836 w 220726"/>
              <a:gd name="connsiteY24" fmla="*/ 123317 h 222758"/>
              <a:gd name="connsiteX25" fmla="*/ 193294 w 220726"/>
              <a:gd name="connsiteY25" fmla="*/ 128778 h 222758"/>
              <a:gd name="connsiteX27" fmla="*/ 220726 w 220726"/>
              <a:gd name="connsiteY27" fmla="*/ 178816 h 222758"/>
              <a:gd name="connsiteX28" fmla="*/ 214630 w 220726"/>
              <a:gd name="connsiteY28" fmla="*/ 196088 h 222758"/>
              <a:gd name="connsiteX29" fmla="*/ 196850 w 220726"/>
              <a:gd name="connsiteY29" fmla="*/ 210058 h 222758"/>
              <a:gd name="connsiteX30" fmla="*/ 167767 w 220726"/>
              <a:gd name="connsiteY30" fmla="*/ 219329 h 222758"/>
              <a:gd name="connsiteX31" fmla="*/ 128016 w 220726"/>
              <a:gd name="connsiteY31" fmla="*/ 222758 h 222758"/>
              <a:gd name="connsiteX32" fmla="*/ 88138 w 220726"/>
              <a:gd name="connsiteY32" fmla="*/ 219329 h 222758"/>
              <a:gd name="connsiteX33" fmla="*/ 59055 w 220726"/>
              <a:gd name="connsiteY33" fmla="*/ 210058 h 222758"/>
              <a:gd name="connsiteX34" fmla="*/ 41148 w 220726"/>
              <a:gd name="connsiteY34" fmla="*/ 196088 h 222758"/>
              <a:gd name="connsiteX35" fmla="*/ 35052 w 220726"/>
              <a:gd name="connsiteY35" fmla="*/ 178816 h 222758"/>
              <a:gd name="connsiteX36" fmla="*/ 41148 w 220726"/>
              <a:gd name="connsiteY36" fmla="*/ 161417 h 222758"/>
              <a:gd name="connsiteX37" fmla="*/ 59055 w 220726"/>
              <a:gd name="connsiteY37" fmla="*/ 147574 h 222758"/>
              <a:gd name="connsiteX38" fmla="*/ 88138 w 220726"/>
              <a:gd name="connsiteY38" fmla="*/ 138303 h 222758"/>
              <a:gd name="connsiteX39" fmla="*/ 128016 w 220726"/>
              <a:gd name="connsiteY39" fmla="*/ 134874 h 222758"/>
              <a:gd name="connsiteX40" fmla="*/ 167767 w 220726"/>
              <a:gd name="connsiteY40" fmla="*/ 138303 h 222758"/>
              <a:gd name="connsiteX41" fmla="*/ 196850 w 220726"/>
              <a:gd name="connsiteY41" fmla="*/ 147574 h 222758"/>
              <a:gd name="connsiteX42" fmla="*/ 214630 w 220726"/>
              <a:gd name="connsiteY42" fmla="*/ 161417 h 222758"/>
              <a:gd name="connsiteX43" fmla="*/ 220726 w 220726"/>
              <a:gd name="connsiteY43" fmla="*/ 178816 h 222758"/>
              <a:gd name="connsiteX45" fmla="*/ 172720 w 220726"/>
              <a:gd name="connsiteY45" fmla="*/ 178816 h 222758"/>
              <a:gd name="connsiteX46" fmla="*/ 160909 w 220726"/>
              <a:gd name="connsiteY46" fmla="*/ 162561 h 222758"/>
              <a:gd name="connsiteX47" fmla="*/ 128016 w 220726"/>
              <a:gd name="connsiteY47" fmla="*/ 155956 h 222758"/>
              <a:gd name="connsiteX48" fmla="*/ 94869 w 220726"/>
              <a:gd name="connsiteY48" fmla="*/ 162561 h 222758"/>
              <a:gd name="connsiteX49" fmla="*/ 83058 w 220726"/>
              <a:gd name="connsiteY49" fmla="*/ 178816 h 222758"/>
              <a:gd name="connsiteX50" fmla="*/ 94742 w 220726"/>
              <a:gd name="connsiteY50" fmla="*/ 195072 h 222758"/>
              <a:gd name="connsiteX51" fmla="*/ 128016 w 220726"/>
              <a:gd name="connsiteY51" fmla="*/ 201676 h 222758"/>
              <a:gd name="connsiteX52" fmla="*/ 160909 w 220726"/>
              <a:gd name="connsiteY52" fmla="*/ 195072 h 222758"/>
              <a:gd name="connsiteX53" fmla="*/ 172720 w 220726"/>
              <a:gd name="connsiteY53" fmla="*/ 178816 h 222758"/>
              <a:gd name="connsiteX55" fmla="*/ 98552 w 220726"/>
              <a:gd name="connsiteY55" fmla="*/ 71120 h 222758"/>
              <a:gd name="connsiteX56" fmla="*/ 52578 w 220726"/>
              <a:gd name="connsiteY56" fmla="*/ 71120 h 222758"/>
              <a:gd name="connsiteX57" fmla="*/ 52578 w 220726"/>
              <a:gd name="connsiteY57" fmla="*/ 100076 h 222758"/>
              <a:gd name="connsiteX58" fmla="*/ 62865 w 220726"/>
              <a:gd name="connsiteY58" fmla="*/ 100076 h 222758"/>
              <a:gd name="connsiteX59" fmla="*/ 74676 w 220726"/>
              <a:gd name="connsiteY59" fmla="*/ 99822 h 222758"/>
              <a:gd name="connsiteX60" fmla="*/ 86995 w 220726"/>
              <a:gd name="connsiteY60" fmla="*/ 99060 h 222758"/>
              <a:gd name="connsiteX61" fmla="*/ 98552 w 220726"/>
              <a:gd name="connsiteY61" fmla="*/ 97536 h 222758"/>
              <a:gd name="connsiteX63" fmla="*/ 140970 w 220726"/>
              <a:gd name="connsiteY63" fmla="*/ 77724 h 222758"/>
              <a:gd name="connsiteX64" fmla="*/ 172720 w 220726"/>
              <a:gd name="connsiteY64" fmla="*/ 77724 h 222758"/>
              <a:gd name="connsiteX65" fmla="*/ 172720 w 220726"/>
              <a:gd name="connsiteY65" fmla="*/ 56642 h 222758"/>
              <a:gd name="connsiteX66" fmla="*/ 140970 w 220726"/>
              <a:gd name="connsiteY66" fmla="*/ 56642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20726" h="222758">
                <a:moveTo>
                  <a:pt x="172720" y="128778"/>
                </a:moveTo>
                <a:lnTo>
                  <a:pt x="172720" y="99822"/>
                </a:lnTo>
                <a:lnTo>
                  <a:pt x="140970" y="99822"/>
                </a:lnTo>
                <a:lnTo>
                  <a:pt x="140970" y="122174"/>
                </a:lnTo>
                <a:lnTo>
                  <a:pt x="98552" y="122174"/>
                </a:lnTo>
                <a:lnTo>
                  <a:pt x="98552" y="113030"/>
                </a:lnTo>
                <a:cubicBezTo>
                  <a:pt x="90932" y="116586"/>
                  <a:pt x="82423" y="119211"/>
                  <a:pt x="73025" y="120904"/>
                </a:cubicBezTo>
                <a:cubicBezTo>
                  <a:pt x="63627" y="122597"/>
                  <a:pt x="53340" y="123444"/>
                  <a:pt x="42164" y="123444"/>
                </a:cubicBezTo>
                <a:lnTo>
                  <a:pt x="10160" y="123444"/>
                </a:lnTo>
                <a:lnTo>
                  <a:pt x="10160" y="37338"/>
                </a:lnTo>
                <a:cubicBezTo>
                  <a:pt x="10160" y="33951"/>
                  <a:pt x="9313" y="31114"/>
                  <a:pt x="7620" y="28829"/>
                </a:cubicBezTo>
                <a:cubicBezTo>
                  <a:pt x="5927" y="26543"/>
                  <a:pt x="3387" y="25146"/>
                  <a:pt x="0" y="24638"/>
                </a:cubicBezTo>
                <a:lnTo>
                  <a:pt x="52578" y="10668"/>
                </a:lnTo>
                <a:lnTo>
                  <a:pt x="52578" y="47752"/>
                </a:lnTo>
                <a:lnTo>
                  <a:pt x="98552" y="47752"/>
                </a:lnTo>
                <a:lnTo>
                  <a:pt x="98552" y="19050"/>
                </a:lnTo>
                <a:lnTo>
                  <a:pt x="140970" y="8128"/>
                </a:lnTo>
                <a:lnTo>
                  <a:pt x="140970" y="34544"/>
                </a:lnTo>
                <a:lnTo>
                  <a:pt x="172720" y="34544"/>
                </a:lnTo>
                <a:lnTo>
                  <a:pt x="172720" y="26670"/>
                </a:lnTo>
                <a:cubicBezTo>
                  <a:pt x="172720" y="24299"/>
                  <a:pt x="172212" y="22055"/>
                  <a:pt x="171196" y="19939"/>
                </a:cubicBezTo>
                <a:cubicBezTo>
                  <a:pt x="170180" y="17822"/>
                  <a:pt x="168402" y="16256"/>
                  <a:pt x="165862" y="15240"/>
                </a:cubicBezTo>
                <a:lnTo>
                  <a:pt x="217678" y="0"/>
                </a:lnTo>
                <a:lnTo>
                  <a:pt x="217678" y="105664"/>
                </a:lnTo>
                <a:cubicBezTo>
                  <a:pt x="217678" y="113792"/>
                  <a:pt x="215731" y="119676"/>
                  <a:pt x="211836" y="123317"/>
                </a:cubicBezTo>
                <a:cubicBezTo>
                  <a:pt x="207941" y="126958"/>
                  <a:pt x="201761" y="128778"/>
                  <a:pt x="193294" y="128778"/>
                </a:cubicBezTo>
                <a:moveTo>
                  <a:pt x="220726" y="178816"/>
                </a:moveTo>
                <a:cubicBezTo>
                  <a:pt x="220726" y="184912"/>
                  <a:pt x="218694" y="190670"/>
                  <a:pt x="214630" y="196088"/>
                </a:cubicBezTo>
                <a:cubicBezTo>
                  <a:pt x="210566" y="201507"/>
                  <a:pt x="204639" y="206163"/>
                  <a:pt x="196850" y="210058"/>
                </a:cubicBezTo>
                <a:cubicBezTo>
                  <a:pt x="189061" y="213953"/>
                  <a:pt x="179366" y="217043"/>
                  <a:pt x="167767" y="219329"/>
                </a:cubicBezTo>
                <a:cubicBezTo>
                  <a:pt x="156168" y="221614"/>
                  <a:pt x="142917" y="222758"/>
                  <a:pt x="128016" y="222758"/>
                </a:cubicBezTo>
                <a:cubicBezTo>
                  <a:pt x="112945" y="222758"/>
                  <a:pt x="99652" y="221614"/>
                  <a:pt x="88138" y="219329"/>
                </a:cubicBezTo>
                <a:cubicBezTo>
                  <a:pt x="76623" y="217043"/>
                  <a:pt x="66929" y="213953"/>
                  <a:pt x="59055" y="210058"/>
                </a:cubicBezTo>
                <a:cubicBezTo>
                  <a:pt x="51181" y="206163"/>
                  <a:pt x="45212" y="201507"/>
                  <a:pt x="41148" y="196088"/>
                </a:cubicBezTo>
                <a:cubicBezTo>
                  <a:pt x="37084" y="190670"/>
                  <a:pt x="35052" y="184912"/>
                  <a:pt x="35052" y="178816"/>
                </a:cubicBezTo>
                <a:cubicBezTo>
                  <a:pt x="35052" y="172551"/>
                  <a:pt x="37084" y="166751"/>
                  <a:pt x="41148" y="161417"/>
                </a:cubicBezTo>
                <a:cubicBezTo>
                  <a:pt x="45212" y="156083"/>
                  <a:pt x="51181" y="151468"/>
                  <a:pt x="59055" y="147574"/>
                </a:cubicBezTo>
                <a:cubicBezTo>
                  <a:pt x="66929" y="143680"/>
                  <a:pt x="76623" y="140589"/>
                  <a:pt x="88138" y="138303"/>
                </a:cubicBezTo>
                <a:cubicBezTo>
                  <a:pt x="99652" y="136017"/>
                  <a:pt x="112945" y="134874"/>
                  <a:pt x="128016" y="134874"/>
                </a:cubicBezTo>
                <a:cubicBezTo>
                  <a:pt x="142917" y="134874"/>
                  <a:pt x="156168" y="136017"/>
                  <a:pt x="167767" y="138303"/>
                </a:cubicBezTo>
                <a:cubicBezTo>
                  <a:pt x="179366" y="140589"/>
                  <a:pt x="189061" y="143680"/>
                  <a:pt x="196850" y="147574"/>
                </a:cubicBezTo>
                <a:cubicBezTo>
                  <a:pt x="204639" y="151468"/>
                  <a:pt x="210566" y="156083"/>
                  <a:pt x="214630" y="161417"/>
                </a:cubicBezTo>
                <a:cubicBezTo>
                  <a:pt x="218694" y="166751"/>
                  <a:pt x="220726" y="172551"/>
                  <a:pt x="220726" y="178816"/>
                </a:cubicBezTo>
                <a:moveTo>
                  <a:pt x="172720" y="178816"/>
                </a:moveTo>
                <a:cubicBezTo>
                  <a:pt x="172720" y="172381"/>
                  <a:pt x="168783" y="166963"/>
                  <a:pt x="160909" y="162561"/>
                </a:cubicBezTo>
                <a:cubicBezTo>
                  <a:pt x="153035" y="158158"/>
                  <a:pt x="142070" y="155956"/>
                  <a:pt x="128016" y="155956"/>
                </a:cubicBezTo>
                <a:cubicBezTo>
                  <a:pt x="113792" y="155956"/>
                  <a:pt x="102743" y="158158"/>
                  <a:pt x="94869" y="162561"/>
                </a:cubicBezTo>
                <a:cubicBezTo>
                  <a:pt x="86995" y="166963"/>
                  <a:pt x="83058" y="172381"/>
                  <a:pt x="83058" y="178816"/>
                </a:cubicBezTo>
                <a:cubicBezTo>
                  <a:pt x="83058" y="185251"/>
                  <a:pt x="86953" y="190670"/>
                  <a:pt x="94742" y="195072"/>
                </a:cubicBezTo>
                <a:cubicBezTo>
                  <a:pt x="102531" y="199475"/>
                  <a:pt x="113623" y="201676"/>
                  <a:pt x="128016" y="201676"/>
                </a:cubicBezTo>
                <a:cubicBezTo>
                  <a:pt x="142070" y="201676"/>
                  <a:pt x="153035" y="199475"/>
                  <a:pt x="160909" y="195072"/>
                </a:cubicBezTo>
                <a:cubicBezTo>
                  <a:pt x="168783" y="190670"/>
                  <a:pt x="172720" y="185251"/>
                  <a:pt x="172720" y="178816"/>
                </a:cubicBezTo>
                <a:moveTo>
                  <a:pt x="98552" y="71120"/>
                </a:moveTo>
                <a:lnTo>
                  <a:pt x="52578" y="71120"/>
                </a:lnTo>
                <a:lnTo>
                  <a:pt x="52578" y="100076"/>
                </a:lnTo>
                <a:cubicBezTo>
                  <a:pt x="55626" y="100076"/>
                  <a:pt x="59055" y="100076"/>
                  <a:pt x="62865" y="100076"/>
                </a:cubicBezTo>
                <a:cubicBezTo>
                  <a:pt x="66675" y="100076"/>
                  <a:pt x="70612" y="99992"/>
                  <a:pt x="74676" y="99822"/>
                </a:cubicBezTo>
                <a:cubicBezTo>
                  <a:pt x="78740" y="99653"/>
                  <a:pt x="82846" y="99399"/>
                  <a:pt x="86995" y="99060"/>
                </a:cubicBezTo>
                <a:cubicBezTo>
                  <a:pt x="91144" y="98721"/>
                  <a:pt x="94996" y="98213"/>
                  <a:pt x="98552" y="97536"/>
                </a:cubicBezTo>
                <a:moveTo>
                  <a:pt x="140970" y="77724"/>
                </a:moveTo>
                <a:lnTo>
                  <a:pt x="172720" y="77724"/>
                </a:lnTo>
                <a:lnTo>
                  <a:pt x="172720" y="56642"/>
                </a:lnTo>
                <a:lnTo>
                  <a:pt x="140970" y="5664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9" name="Freeform 59"/>
          <p:cNvSpPr/>
          <p:nvPr/>
        </p:nvSpPr>
        <p:spPr>
          <a:xfrm>
            <a:off x="3722055" y="8360990"/>
            <a:ext cx="207518" cy="219456"/>
          </a:xfrm>
          <a:custGeom>
            <a:avLst/>
            <a:gdLst>
              <a:gd name="connsiteX0" fmla="*/ 162560 w 207518"/>
              <a:gd name="connsiteY0" fmla="*/ 125984 h 219456"/>
              <a:gd name="connsiteX1" fmla="*/ 162560 w 207518"/>
              <a:gd name="connsiteY1" fmla="*/ 80264 h 219456"/>
              <a:gd name="connsiteX2" fmla="*/ 130809 w 207518"/>
              <a:gd name="connsiteY2" fmla="*/ 80264 h 219456"/>
              <a:gd name="connsiteX3" fmla="*/ 130809 w 207518"/>
              <a:gd name="connsiteY3" fmla="*/ 122174 h 219456"/>
              <a:gd name="connsiteX4" fmla="*/ 88392 w 207518"/>
              <a:gd name="connsiteY4" fmla="*/ 122174 h 219456"/>
              <a:gd name="connsiteX5" fmla="*/ 88392 w 207518"/>
              <a:gd name="connsiteY5" fmla="*/ 113030 h 219456"/>
              <a:gd name="connsiteX6" fmla="*/ 62865 w 207518"/>
              <a:gd name="connsiteY6" fmla="*/ 120904 h 219456"/>
              <a:gd name="connsiteX7" fmla="*/ 32004 w 207518"/>
              <a:gd name="connsiteY7" fmla="*/ 123444 h 219456"/>
              <a:gd name="connsiteX8" fmla="*/ 0 w 207518"/>
              <a:gd name="connsiteY8" fmla="*/ 123444 h 219456"/>
              <a:gd name="connsiteX9" fmla="*/ 0 w 207518"/>
              <a:gd name="connsiteY9" fmla="*/ 17526 h 219456"/>
              <a:gd name="connsiteX10" fmla="*/ 88392 w 207518"/>
              <a:gd name="connsiteY10" fmla="*/ 17526 h 219456"/>
              <a:gd name="connsiteX11" fmla="*/ 88392 w 207518"/>
              <a:gd name="connsiteY11" fmla="*/ 9398 h 219456"/>
              <a:gd name="connsiteX12" fmla="*/ 130809 w 207518"/>
              <a:gd name="connsiteY12" fmla="*/ 21589 h 219456"/>
              <a:gd name="connsiteX13" fmla="*/ 130809 w 207518"/>
              <a:gd name="connsiteY13" fmla="*/ 56896 h 219456"/>
              <a:gd name="connsiteX14" fmla="*/ 162560 w 207518"/>
              <a:gd name="connsiteY14" fmla="*/ 56896 h 219456"/>
              <a:gd name="connsiteX15" fmla="*/ 162560 w 207518"/>
              <a:gd name="connsiteY15" fmla="*/ 26670 h 219456"/>
              <a:gd name="connsiteX16" fmla="*/ 161036 w 207518"/>
              <a:gd name="connsiteY16" fmla="*/ 19939 h 219456"/>
              <a:gd name="connsiteX17" fmla="*/ 155702 w 207518"/>
              <a:gd name="connsiteY17" fmla="*/ 15240 h 219456"/>
              <a:gd name="connsiteX18" fmla="*/ 207518 w 207518"/>
              <a:gd name="connsiteY18" fmla="*/ 0 h 219456"/>
              <a:gd name="connsiteX19" fmla="*/ 207518 w 207518"/>
              <a:gd name="connsiteY19" fmla="*/ 102870 h 219456"/>
              <a:gd name="connsiteX20" fmla="*/ 201676 w 207518"/>
              <a:gd name="connsiteY20" fmla="*/ 120523 h 219456"/>
              <a:gd name="connsiteX21" fmla="*/ 183134 w 207518"/>
              <a:gd name="connsiteY21" fmla="*/ 125984 h 219456"/>
              <a:gd name="connsiteX23" fmla="*/ 207518 w 207518"/>
              <a:gd name="connsiteY23" fmla="*/ 136906 h 219456"/>
              <a:gd name="connsiteX24" fmla="*/ 207518 w 207518"/>
              <a:gd name="connsiteY24" fmla="*/ 196342 h 219456"/>
              <a:gd name="connsiteX25" fmla="*/ 201676 w 207518"/>
              <a:gd name="connsiteY25" fmla="*/ 213995 h 219456"/>
              <a:gd name="connsiteX26" fmla="*/ 183134 w 207518"/>
              <a:gd name="connsiteY26" fmla="*/ 219456 h 219456"/>
              <a:gd name="connsiteX27" fmla="*/ 162560 w 207518"/>
              <a:gd name="connsiteY27" fmla="*/ 219456 h 219456"/>
              <a:gd name="connsiteX28" fmla="*/ 162560 w 207518"/>
              <a:gd name="connsiteY28" fmla="*/ 160274 h 219456"/>
              <a:gd name="connsiteX29" fmla="*/ 45974 w 207518"/>
              <a:gd name="connsiteY29" fmla="*/ 160274 h 219456"/>
              <a:gd name="connsiteX30" fmla="*/ 38354 w 207518"/>
              <a:gd name="connsiteY30" fmla="*/ 166624 h 219456"/>
              <a:gd name="connsiteX31" fmla="*/ 22352 w 207518"/>
              <a:gd name="connsiteY31" fmla="*/ 136906 h 219456"/>
              <a:gd name="connsiteX33" fmla="*/ 88392 w 207518"/>
              <a:gd name="connsiteY33" fmla="*/ 40894 h 219456"/>
              <a:gd name="connsiteX34" fmla="*/ 42418 w 207518"/>
              <a:gd name="connsiteY34" fmla="*/ 40894 h 219456"/>
              <a:gd name="connsiteX35" fmla="*/ 42418 w 207518"/>
              <a:gd name="connsiteY35" fmla="*/ 100076 h 219456"/>
              <a:gd name="connsiteX36" fmla="*/ 52705 w 207518"/>
              <a:gd name="connsiteY36" fmla="*/ 100076 h 219456"/>
              <a:gd name="connsiteX37" fmla="*/ 64516 w 207518"/>
              <a:gd name="connsiteY37" fmla="*/ 99822 h 219456"/>
              <a:gd name="connsiteX38" fmla="*/ 76835 w 207518"/>
              <a:gd name="connsiteY38" fmla="*/ 99060 h 219456"/>
              <a:gd name="connsiteX39" fmla="*/ 88392 w 207518"/>
              <a:gd name="connsiteY39" fmla="*/ 9753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07518" h="219456">
                <a:moveTo>
                  <a:pt x="162560" y="125984"/>
                </a:moveTo>
                <a:lnTo>
                  <a:pt x="162560" y="80264"/>
                </a:lnTo>
                <a:lnTo>
                  <a:pt x="130809" y="80264"/>
                </a:lnTo>
                <a:lnTo>
                  <a:pt x="130809" y="122174"/>
                </a:lnTo>
                <a:lnTo>
                  <a:pt x="88392" y="122174"/>
                </a:lnTo>
                <a:lnTo>
                  <a:pt x="88392" y="113030"/>
                </a:lnTo>
                <a:cubicBezTo>
                  <a:pt x="80772" y="116586"/>
                  <a:pt x="72263" y="119211"/>
                  <a:pt x="62865" y="120904"/>
                </a:cubicBezTo>
                <a:cubicBezTo>
                  <a:pt x="53467" y="122597"/>
                  <a:pt x="43180" y="123444"/>
                  <a:pt x="32004" y="123444"/>
                </a:cubicBezTo>
                <a:lnTo>
                  <a:pt x="0" y="123444"/>
                </a:lnTo>
                <a:lnTo>
                  <a:pt x="0" y="17526"/>
                </a:lnTo>
                <a:lnTo>
                  <a:pt x="88392" y="17526"/>
                </a:lnTo>
                <a:lnTo>
                  <a:pt x="88392" y="9398"/>
                </a:lnTo>
                <a:lnTo>
                  <a:pt x="130809" y="21589"/>
                </a:lnTo>
                <a:lnTo>
                  <a:pt x="130809" y="56896"/>
                </a:lnTo>
                <a:lnTo>
                  <a:pt x="162560" y="56896"/>
                </a:lnTo>
                <a:lnTo>
                  <a:pt x="162560" y="26670"/>
                </a:lnTo>
                <a:cubicBezTo>
                  <a:pt x="162560" y="24299"/>
                  <a:pt x="162052" y="22055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102870"/>
                </a:lnTo>
                <a:cubicBezTo>
                  <a:pt x="207518" y="110998"/>
                  <a:pt x="205570" y="116882"/>
                  <a:pt x="201676" y="120523"/>
                </a:cubicBezTo>
                <a:cubicBezTo>
                  <a:pt x="197781" y="124164"/>
                  <a:pt x="191600" y="125984"/>
                  <a:pt x="183134" y="125984"/>
                </a:cubicBezTo>
                <a:moveTo>
                  <a:pt x="207518" y="136906"/>
                </a:moveTo>
                <a:lnTo>
                  <a:pt x="207518" y="196342"/>
                </a:lnTo>
                <a:cubicBezTo>
                  <a:pt x="207518" y="204470"/>
                  <a:pt x="205570" y="210355"/>
                  <a:pt x="201676" y="213995"/>
                </a:cubicBezTo>
                <a:cubicBezTo>
                  <a:pt x="197781" y="217636"/>
                  <a:pt x="191600" y="219456"/>
                  <a:pt x="183134" y="219456"/>
                </a:cubicBezTo>
                <a:lnTo>
                  <a:pt x="162560" y="219456"/>
                </a:lnTo>
                <a:lnTo>
                  <a:pt x="162560" y="160274"/>
                </a:lnTo>
                <a:lnTo>
                  <a:pt x="45974" y="160274"/>
                </a:lnTo>
                <a:cubicBezTo>
                  <a:pt x="41740" y="160274"/>
                  <a:pt x="39200" y="162390"/>
                  <a:pt x="38354" y="166624"/>
                </a:cubicBezTo>
                <a:lnTo>
                  <a:pt x="22352" y="136906"/>
                </a:lnTo>
                <a:moveTo>
                  <a:pt x="88392" y="40894"/>
                </a:moveTo>
                <a:lnTo>
                  <a:pt x="42418" y="40894"/>
                </a:lnTo>
                <a:lnTo>
                  <a:pt x="42418" y="100076"/>
                </a:lnTo>
                <a:cubicBezTo>
                  <a:pt x="45466" y="100076"/>
                  <a:pt x="48895" y="100076"/>
                  <a:pt x="52705" y="100076"/>
                </a:cubicBezTo>
                <a:cubicBezTo>
                  <a:pt x="56515" y="100076"/>
                  <a:pt x="60452" y="99992"/>
                  <a:pt x="64516" y="99822"/>
                </a:cubicBezTo>
                <a:cubicBezTo>
                  <a:pt x="68580" y="99653"/>
                  <a:pt x="72686" y="99399"/>
                  <a:pt x="76835" y="99060"/>
                </a:cubicBezTo>
                <a:cubicBezTo>
                  <a:pt x="80983" y="98721"/>
                  <a:pt x="84836" y="98213"/>
                  <a:pt x="88392" y="97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0" name="Freeform 60"/>
          <p:cNvSpPr/>
          <p:nvPr/>
        </p:nvSpPr>
        <p:spPr>
          <a:xfrm>
            <a:off x="3964624" y="8360990"/>
            <a:ext cx="218948" cy="219456"/>
          </a:xfrm>
          <a:custGeom>
            <a:avLst/>
            <a:gdLst>
              <a:gd name="connsiteX0" fmla="*/ 173990 w 218948"/>
              <a:gd name="connsiteY0" fmla="*/ 219456 h 219456"/>
              <a:gd name="connsiteX1" fmla="*/ 173990 w 218948"/>
              <a:gd name="connsiteY1" fmla="*/ 26670 h 219456"/>
              <a:gd name="connsiteX2" fmla="*/ 172466 w 218948"/>
              <a:gd name="connsiteY2" fmla="*/ 19939 h 219456"/>
              <a:gd name="connsiteX3" fmla="*/ 167132 w 218948"/>
              <a:gd name="connsiteY3" fmla="*/ 15240 h 219456"/>
              <a:gd name="connsiteX4" fmla="*/ 218948 w 218948"/>
              <a:gd name="connsiteY4" fmla="*/ 0 h 219456"/>
              <a:gd name="connsiteX5" fmla="*/ 218948 w 218948"/>
              <a:gd name="connsiteY5" fmla="*/ 196342 h 219456"/>
              <a:gd name="connsiteX6" fmla="*/ 213106 w 218948"/>
              <a:gd name="connsiteY6" fmla="*/ 213995 h 219456"/>
              <a:gd name="connsiteX7" fmla="*/ 194564 w 218948"/>
              <a:gd name="connsiteY7" fmla="*/ 219456 h 219456"/>
              <a:gd name="connsiteX9" fmla="*/ 0 w 218948"/>
              <a:gd name="connsiteY9" fmla="*/ 173736 h 219456"/>
              <a:gd name="connsiteX10" fmla="*/ 35560 w 218948"/>
              <a:gd name="connsiteY10" fmla="*/ 159258 h 219456"/>
              <a:gd name="connsiteX11" fmla="*/ 65786 w 218948"/>
              <a:gd name="connsiteY11" fmla="*/ 133986 h 219456"/>
              <a:gd name="connsiteX12" fmla="*/ 87376 w 218948"/>
              <a:gd name="connsiteY12" fmla="*/ 97663 h 219456"/>
              <a:gd name="connsiteX13" fmla="*/ 97536 w 218948"/>
              <a:gd name="connsiteY13" fmla="*/ 49784 h 219456"/>
              <a:gd name="connsiteX14" fmla="*/ 32258 w 218948"/>
              <a:gd name="connsiteY14" fmla="*/ 49784 h 219456"/>
              <a:gd name="connsiteX15" fmla="*/ 24638 w 218948"/>
              <a:gd name="connsiteY15" fmla="*/ 56135 h 219456"/>
              <a:gd name="connsiteX16" fmla="*/ 8636 w 218948"/>
              <a:gd name="connsiteY16" fmla="*/ 25146 h 219456"/>
              <a:gd name="connsiteX17" fmla="*/ 98044 w 218948"/>
              <a:gd name="connsiteY17" fmla="*/ 25146 h 219456"/>
              <a:gd name="connsiteX18" fmla="*/ 98044 w 218948"/>
              <a:gd name="connsiteY18" fmla="*/ 14478 h 219456"/>
              <a:gd name="connsiteX19" fmla="*/ 143002 w 218948"/>
              <a:gd name="connsiteY19" fmla="*/ 26670 h 219456"/>
              <a:gd name="connsiteX20" fmla="*/ 143002 w 218948"/>
              <a:gd name="connsiteY20" fmla="*/ 42164 h 219456"/>
              <a:gd name="connsiteX21" fmla="*/ 133604 w 218948"/>
              <a:gd name="connsiteY21" fmla="*/ 89662 h 219456"/>
              <a:gd name="connsiteX22" fmla="*/ 106045 w 218948"/>
              <a:gd name="connsiteY22" fmla="*/ 131953 h 219456"/>
              <a:gd name="connsiteX23" fmla="*/ 61214 w 218948"/>
              <a:gd name="connsiteY23" fmla="*/ 163576 h 219456"/>
              <a:gd name="connsiteX24" fmla="*/ 0 w 218948"/>
              <a:gd name="connsiteY24" fmla="*/ 17881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18948" h="219456">
                <a:moveTo>
                  <a:pt x="173990" y="219456"/>
                </a:moveTo>
                <a:lnTo>
                  <a:pt x="173990" y="26670"/>
                </a:lnTo>
                <a:cubicBezTo>
                  <a:pt x="173990" y="24299"/>
                  <a:pt x="173482" y="22055"/>
                  <a:pt x="172466" y="19939"/>
                </a:cubicBezTo>
                <a:cubicBezTo>
                  <a:pt x="171450" y="17822"/>
                  <a:pt x="169672" y="16256"/>
                  <a:pt x="167132" y="15240"/>
                </a:cubicBezTo>
                <a:lnTo>
                  <a:pt x="218948" y="0"/>
                </a:lnTo>
                <a:lnTo>
                  <a:pt x="218948" y="196342"/>
                </a:lnTo>
                <a:cubicBezTo>
                  <a:pt x="218948" y="204470"/>
                  <a:pt x="217001" y="210355"/>
                  <a:pt x="213106" y="213995"/>
                </a:cubicBezTo>
                <a:cubicBezTo>
                  <a:pt x="209211" y="217636"/>
                  <a:pt x="203031" y="219456"/>
                  <a:pt x="194564" y="219456"/>
                </a:cubicBezTo>
                <a:moveTo>
                  <a:pt x="0" y="173736"/>
                </a:moveTo>
                <a:cubicBezTo>
                  <a:pt x="12362" y="170688"/>
                  <a:pt x="24215" y="165862"/>
                  <a:pt x="35560" y="159258"/>
                </a:cubicBezTo>
                <a:cubicBezTo>
                  <a:pt x="46905" y="152654"/>
                  <a:pt x="56981" y="144230"/>
                  <a:pt x="65786" y="133986"/>
                </a:cubicBezTo>
                <a:cubicBezTo>
                  <a:pt x="74591" y="123741"/>
                  <a:pt x="81788" y="111633"/>
                  <a:pt x="87376" y="97663"/>
                </a:cubicBezTo>
                <a:cubicBezTo>
                  <a:pt x="92964" y="83693"/>
                  <a:pt x="96351" y="67734"/>
                  <a:pt x="97536" y="49784"/>
                </a:cubicBezTo>
                <a:lnTo>
                  <a:pt x="32258" y="49784"/>
                </a:lnTo>
                <a:cubicBezTo>
                  <a:pt x="28025" y="49784"/>
                  <a:pt x="25485" y="51901"/>
                  <a:pt x="24638" y="56135"/>
                </a:cubicBezTo>
                <a:lnTo>
                  <a:pt x="8636" y="25146"/>
                </a:lnTo>
                <a:lnTo>
                  <a:pt x="98044" y="25146"/>
                </a:lnTo>
                <a:lnTo>
                  <a:pt x="98044" y="14478"/>
                </a:lnTo>
                <a:lnTo>
                  <a:pt x="143002" y="26670"/>
                </a:lnTo>
                <a:lnTo>
                  <a:pt x="143002" y="42164"/>
                </a:lnTo>
                <a:cubicBezTo>
                  <a:pt x="143002" y="58251"/>
                  <a:pt x="139869" y="74083"/>
                  <a:pt x="133604" y="89662"/>
                </a:cubicBezTo>
                <a:cubicBezTo>
                  <a:pt x="127339" y="105240"/>
                  <a:pt x="118152" y="119338"/>
                  <a:pt x="106045" y="131953"/>
                </a:cubicBezTo>
                <a:cubicBezTo>
                  <a:pt x="93938" y="144568"/>
                  <a:pt x="78994" y="155110"/>
                  <a:pt x="61214" y="163576"/>
                </a:cubicBezTo>
                <a:cubicBezTo>
                  <a:pt x="43434" y="172043"/>
                  <a:pt x="23029" y="177123"/>
                  <a:pt x="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1" name="Freeform 61"/>
          <p:cNvSpPr/>
          <p:nvPr/>
        </p:nvSpPr>
        <p:spPr>
          <a:xfrm>
            <a:off x="600210" y="8760278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2" name="Freeform 62"/>
          <p:cNvSpPr/>
          <p:nvPr/>
        </p:nvSpPr>
        <p:spPr>
          <a:xfrm>
            <a:off x="817505" y="8665790"/>
            <a:ext cx="241808" cy="216408"/>
          </a:xfrm>
          <a:custGeom>
            <a:avLst/>
            <a:gdLst>
              <a:gd name="connsiteX0" fmla="*/ 162560 w 241808"/>
              <a:gd name="connsiteY0" fmla="*/ 158750 h 216408"/>
              <a:gd name="connsiteX1" fmla="*/ 162560 w 241808"/>
              <a:gd name="connsiteY1" fmla="*/ 106680 h 216408"/>
              <a:gd name="connsiteX2" fmla="*/ 109728 w 241808"/>
              <a:gd name="connsiteY2" fmla="*/ 124841 h 216408"/>
              <a:gd name="connsiteX3" fmla="*/ 44958 w 241808"/>
              <a:gd name="connsiteY3" fmla="*/ 130556 h 216408"/>
              <a:gd name="connsiteX4" fmla="*/ 10160 w 241808"/>
              <a:gd name="connsiteY4" fmla="*/ 130556 h 216408"/>
              <a:gd name="connsiteX5" fmla="*/ 10160 w 241808"/>
              <a:gd name="connsiteY5" fmla="*/ 39878 h 216408"/>
              <a:gd name="connsiteX6" fmla="*/ 7620 w 241808"/>
              <a:gd name="connsiteY6" fmla="*/ 31369 h 216408"/>
              <a:gd name="connsiteX7" fmla="*/ 0 w 241808"/>
              <a:gd name="connsiteY7" fmla="*/ 27178 h 216408"/>
              <a:gd name="connsiteX8" fmla="*/ 53848 w 241808"/>
              <a:gd name="connsiteY8" fmla="*/ 11938 h 216408"/>
              <a:gd name="connsiteX9" fmla="*/ 53848 w 241808"/>
              <a:gd name="connsiteY9" fmla="*/ 20066 h 216408"/>
              <a:gd name="connsiteX10" fmla="*/ 131318 w 241808"/>
              <a:gd name="connsiteY10" fmla="*/ 20066 h 216408"/>
              <a:gd name="connsiteX11" fmla="*/ 131318 w 241808"/>
              <a:gd name="connsiteY11" fmla="*/ 44704 h 216408"/>
              <a:gd name="connsiteX12" fmla="*/ 53848 w 241808"/>
              <a:gd name="connsiteY12" fmla="*/ 44704 h 216408"/>
              <a:gd name="connsiteX13" fmla="*/ 53848 w 241808"/>
              <a:gd name="connsiteY13" fmla="*/ 103378 h 216408"/>
              <a:gd name="connsiteX14" fmla="*/ 81407 w 241808"/>
              <a:gd name="connsiteY14" fmla="*/ 102997 h 216408"/>
              <a:gd name="connsiteX15" fmla="*/ 109474 w 241808"/>
              <a:gd name="connsiteY15" fmla="*/ 101473 h 216408"/>
              <a:gd name="connsiteX16" fmla="*/ 136906 w 241808"/>
              <a:gd name="connsiteY16" fmla="*/ 98171 h 216408"/>
              <a:gd name="connsiteX17" fmla="*/ 162560 w 241808"/>
              <a:gd name="connsiteY17" fmla="*/ 92710 h 216408"/>
              <a:gd name="connsiteX18" fmla="*/ 162560 w 241808"/>
              <a:gd name="connsiteY18" fmla="*/ 26670 h 216408"/>
              <a:gd name="connsiteX19" fmla="*/ 161036 w 241808"/>
              <a:gd name="connsiteY19" fmla="*/ 19939 h 216408"/>
              <a:gd name="connsiteX20" fmla="*/ 155702 w 241808"/>
              <a:gd name="connsiteY20" fmla="*/ 15240 h 216408"/>
              <a:gd name="connsiteX21" fmla="*/ 207518 w 241808"/>
              <a:gd name="connsiteY21" fmla="*/ 0 h 216408"/>
              <a:gd name="connsiteX22" fmla="*/ 207518 w 241808"/>
              <a:gd name="connsiteY22" fmla="*/ 64770 h 216408"/>
              <a:gd name="connsiteX23" fmla="*/ 241808 w 241808"/>
              <a:gd name="connsiteY23" fmla="*/ 64770 h 216408"/>
              <a:gd name="connsiteX24" fmla="*/ 241808 w 241808"/>
              <a:gd name="connsiteY24" fmla="*/ 88138 h 216408"/>
              <a:gd name="connsiteX25" fmla="*/ 207518 w 241808"/>
              <a:gd name="connsiteY25" fmla="*/ 88138 h 216408"/>
              <a:gd name="connsiteX26" fmla="*/ 207518 w 241808"/>
              <a:gd name="connsiteY26" fmla="*/ 135636 h 216408"/>
              <a:gd name="connsiteX27" fmla="*/ 201676 w 241808"/>
              <a:gd name="connsiteY27" fmla="*/ 153289 h 216408"/>
              <a:gd name="connsiteX28" fmla="*/ 183134 w 241808"/>
              <a:gd name="connsiteY28" fmla="*/ 158750 h 216408"/>
              <a:gd name="connsiteX30" fmla="*/ 34036 w 241808"/>
              <a:gd name="connsiteY30" fmla="*/ 165608 h 216408"/>
              <a:gd name="connsiteX31" fmla="*/ 31496 w 241808"/>
              <a:gd name="connsiteY31" fmla="*/ 157099 h 216408"/>
              <a:gd name="connsiteX32" fmla="*/ 23876 w 241808"/>
              <a:gd name="connsiteY32" fmla="*/ 152908 h 216408"/>
              <a:gd name="connsiteX33" fmla="*/ 78994 w 241808"/>
              <a:gd name="connsiteY33" fmla="*/ 142748 h 216408"/>
              <a:gd name="connsiteX34" fmla="*/ 78994 w 241808"/>
              <a:gd name="connsiteY34" fmla="*/ 193039 h 216408"/>
              <a:gd name="connsiteX35" fmla="*/ 195072 w 241808"/>
              <a:gd name="connsiteY35" fmla="*/ 193039 h 216408"/>
              <a:gd name="connsiteX36" fmla="*/ 203581 w 241808"/>
              <a:gd name="connsiteY36" fmla="*/ 190500 h 216408"/>
              <a:gd name="connsiteX37" fmla="*/ 207772 w 241808"/>
              <a:gd name="connsiteY37" fmla="*/ 182880 h 216408"/>
              <a:gd name="connsiteX38" fmla="*/ 220472 w 241808"/>
              <a:gd name="connsiteY38" fmla="*/ 216408 h 216408"/>
              <a:gd name="connsiteX39" fmla="*/ 34036 w 241808"/>
              <a:gd name="connsiteY39" fmla="*/ 216408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1808" h="216408">
                <a:moveTo>
                  <a:pt x="162560" y="158750"/>
                </a:moveTo>
                <a:lnTo>
                  <a:pt x="162560" y="106680"/>
                </a:lnTo>
                <a:cubicBezTo>
                  <a:pt x="147151" y="114977"/>
                  <a:pt x="129540" y="121031"/>
                  <a:pt x="109728" y="124841"/>
                </a:cubicBezTo>
                <a:cubicBezTo>
                  <a:pt x="89916" y="128651"/>
                  <a:pt x="68326" y="130556"/>
                  <a:pt x="44958" y="130556"/>
                </a:cubicBezTo>
                <a:lnTo>
                  <a:pt x="10160" y="130556"/>
                </a:lnTo>
                <a:lnTo>
                  <a:pt x="10160" y="39878"/>
                </a:lnTo>
                <a:cubicBezTo>
                  <a:pt x="10160" y="36491"/>
                  <a:pt x="9313" y="33655"/>
                  <a:pt x="7620" y="31369"/>
                </a:cubicBezTo>
                <a:cubicBezTo>
                  <a:pt x="5927" y="29083"/>
                  <a:pt x="3387" y="27686"/>
                  <a:pt x="0" y="27178"/>
                </a:cubicBezTo>
                <a:lnTo>
                  <a:pt x="53848" y="11938"/>
                </a:lnTo>
                <a:lnTo>
                  <a:pt x="53848" y="20066"/>
                </a:lnTo>
                <a:lnTo>
                  <a:pt x="131318" y="20066"/>
                </a:lnTo>
                <a:lnTo>
                  <a:pt x="131318" y="44704"/>
                </a:lnTo>
                <a:lnTo>
                  <a:pt x="53848" y="44704"/>
                </a:lnTo>
                <a:lnTo>
                  <a:pt x="53848" y="103378"/>
                </a:lnTo>
                <a:cubicBezTo>
                  <a:pt x="62823" y="103378"/>
                  <a:pt x="72009" y="103251"/>
                  <a:pt x="81407" y="102997"/>
                </a:cubicBezTo>
                <a:cubicBezTo>
                  <a:pt x="90805" y="102743"/>
                  <a:pt x="100161" y="102235"/>
                  <a:pt x="109474" y="101473"/>
                </a:cubicBezTo>
                <a:cubicBezTo>
                  <a:pt x="118787" y="100711"/>
                  <a:pt x="127931" y="99611"/>
                  <a:pt x="136906" y="98171"/>
                </a:cubicBezTo>
                <a:cubicBezTo>
                  <a:pt x="145881" y="96732"/>
                  <a:pt x="154432" y="94911"/>
                  <a:pt x="162560" y="92710"/>
                </a:cubicBezTo>
                <a:lnTo>
                  <a:pt x="162560" y="26670"/>
                </a:lnTo>
                <a:cubicBezTo>
                  <a:pt x="162560" y="24299"/>
                  <a:pt x="162052" y="22055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64770"/>
                </a:lnTo>
                <a:lnTo>
                  <a:pt x="241808" y="64770"/>
                </a:lnTo>
                <a:lnTo>
                  <a:pt x="241808" y="88138"/>
                </a:lnTo>
                <a:lnTo>
                  <a:pt x="207518" y="88138"/>
                </a:lnTo>
                <a:lnTo>
                  <a:pt x="207518" y="135636"/>
                </a:lnTo>
                <a:cubicBezTo>
                  <a:pt x="207518" y="143764"/>
                  <a:pt x="205571" y="149648"/>
                  <a:pt x="201676" y="153289"/>
                </a:cubicBezTo>
                <a:cubicBezTo>
                  <a:pt x="197781" y="156930"/>
                  <a:pt x="191601" y="158750"/>
                  <a:pt x="183134" y="158750"/>
                </a:cubicBezTo>
                <a:moveTo>
                  <a:pt x="34036" y="165608"/>
                </a:moveTo>
                <a:cubicBezTo>
                  <a:pt x="34036" y="162221"/>
                  <a:pt x="33189" y="159385"/>
                  <a:pt x="31496" y="157099"/>
                </a:cubicBezTo>
                <a:cubicBezTo>
                  <a:pt x="29803" y="154813"/>
                  <a:pt x="27263" y="153416"/>
                  <a:pt x="23876" y="152908"/>
                </a:cubicBezTo>
                <a:lnTo>
                  <a:pt x="78994" y="142748"/>
                </a:lnTo>
                <a:lnTo>
                  <a:pt x="78994" y="193039"/>
                </a:lnTo>
                <a:lnTo>
                  <a:pt x="195072" y="193039"/>
                </a:lnTo>
                <a:cubicBezTo>
                  <a:pt x="198459" y="193039"/>
                  <a:pt x="201295" y="192193"/>
                  <a:pt x="203581" y="190500"/>
                </a:cubicBezTo>
                <a:cubicBezTo>
                  <a:pt x="205867" y="188807"/>
                  <a:pt x="207264" y="186267"/>
                  <a:pt x="207772" y="182880"/>
                </a:cubicBezTo>
                <a:lnTo>
                  <a:pt x="220472" y="216408"/>
                </a:lnTo>
                <a:lnTo>
                  <a:pt x="34036" y="21640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3" name="Freeform 63"/>
          <p:cNvSpPr/>
          <p:nvPr/>
        </p:nvSpPr>
        <p:spPr>
          <a:xfrm>
            <a:off x="1065155" y="8675951"/>
            <a:ext cx="240792" cy="195834"/>
          </a:xfrm>
          <a:custGeom>
            <a:avLst/>
            <a:gdLst>
              <a:gd name="connsiteX0" fmla="*/ 31496 w 240792"/>
              <a:gd name="connsiteY0" fmla="*/ 66547 h 195834"/>
              <a:gd name="connsiteX1" fmla="*/ 38989 w 240792"/>
              <a:gd name="connsiteY1" fmla="*/ 37337 h 195834"/>
              <a:gd name="connsiteX2" fmla="*/ 59309 w 240792"/>
              <a:gd name="connsiteY2" fmla="*/ 16636 h 195834"/>
              <a:gd name="connsiteX3" fmla="*/ 88900 w 240792"/>
              <a:gd name="connsiteY3" fmla="*/ 4190 h 195834"/>
              <a:gd name="connsiteX4" fmla="*/ 123952 w 240792"/>
              <a:gd name="connsiteY4" fmla="*/ 0 h 195834"/>
              <a:gd name="connsiteX5" fmla="*/ 159004 w 240792"/>
              <a:gd name="connsiteY5" fmla="*/ 4190 h 195834"/>
              <a:gd name="connsiteX6" fmla="*/ 188468 w 240792"/>
              <a:gd name="connsiteY6" fmla="*/ 16636 h 195834"/>
              <a:gd name="connsiteX7" fmla="*/ 208661 w 240792"/>
              <a:gd name="connsiteY7" fmla="*/ 37337 h 195834"/>
              <a:gd name="connsiteX8" fmla="*/ 216154 w 240792"/>
              <a:gd name="connsiteY8" fmla="*/ 66547 h 195834"/>
              <a:gd name="connsiteX9" fmla="*/ 210820 w 240792"/>
              <a:gd name="connsiteY9" fmla="*/ 91439 h 195834"/>
              <a:gd name="connsiteX10" fmla="*/ 196215 w 240792"/>
              <a:gd name="connsiteY10" fmla="*/ 110489 h 195834"/>
              <a:gd name="connsiteX11" fmla="*/ 174498 w 240792"/>
              <a:gd name="connsiteY11" fmla="*/ 123825 h 195834"/>
              <a:gd name="connsiteX12" fmla="*/ 147574 w 240792"/>
              <a:gd name="connsiteY12" fmla="*/ 131318 h 195834"/>
              <a:gd name="connsiteX13" fmla="*/ 147574 w 240792"/>
              <a:gd name="connsiteY13" fmla="*/ 165099 h 195834"/>
              <a:gd name="connsiteX14" fmla="*/ 240792 w 240792"/>
              <a:gd name="connsiteY14" fmla="*/ 165099 h 195834"/>
              <a:gd name="connsiteX15" fmla="*/ 240792 w 240792"/>
              <a:gd name="connsiteY15" fmla="*/ 188721 h 195834"/>
              <a:gd name="connsiteX16" fmla="*/ 30480 w 240792"/>
              <a:gd name="connsiteY16" fmla="*/ 188721 h 195834"/>
              <a:gd name="connsiteX17" fmla="*/ 21844 w 240792"/>
              <a:gd name="connsiteY17" fmla="*/ 195834 h 195834"/>
              <a:gd name="connsiteX18" fmla="*/ 0 w 240792"/>
              <a:gd name="connsiteY18" fmla="*/ 165099 h 195834"/>
              <a:gd name="connsiteX19" fmla="*/ 102616 w 240792"/>
              <a:gd name="connsiteY19" fmla="*/ 165099 h 195834"/>
              <a:gd name="connsiteX20" fmla="*/ 102616 w 240792"/>
              <a:gd name="connsiteY20" fmla="*/ 131571 h 195834"/>
              <a:gd name="connsiteX21" fmla="*/ 74676 w 240792"/>
              <a:gd name="connsiteY21" fmla="*/ 124459 h 195834"/>
              <a:gd name="connsiteX22" fmla="*/ 52197 w 240792"/>
              <a:gd name="connsiteY22" fmla="*/ 111251 h 195834"/>
              <a:gd name="connsiteX23" fmla="*/ 37084 w 240792"/>
              <a:gd name="connsiteY23" fmla="*/ 91948 h 195834"/>
              <a:gd name="connsiteX24" fmla="*/ 31496 w 240792"/>
              <a:gd name="connsiteY24" fmla="*/ 66547 h 195834"/>
              <a:gd name="connsiteX26" fmla="*/ 76200 w 240792"/>
              <a:gd name="connsiteY26" fmla="*/ 66547 h 195834"/>
              <a:gd name="connsiteX27" fmla="*/ 80264 w 240792"/>
              <a:gd name="connsiteY27" fmla="*/ 85851 h 195834"/>
              <a:gd name="connsiteX28" fmla="*/ 90932 w 240792"/>
              <a:gd name="connsiteY28" fmla="*/ 99186 h 195834"/>
              <a:gd name="connsiteX29" fmla="*/ 106172 w 240792"/>
              <a:gd name="connsiteY29" fmla="*/ 106807 h 195834"/>
              <a:gd name="connsiteX30" fmla="*/ 123952 w 240792"/>
              <a:gd name="connsiteY30" fmla="*/ 109219 h 195834"/>
              <a:gd name="connsiteX31" fmla="*/ 141605 w 240792"/>
              <a:gd name="connsiteY31" fmla="*/ 106807 h 195834"/>
              <a:gd name="connsiteX32" fmla="*/ 156718 w 240792"/>
              <a:gd name="connsiteY32" fmla="*/ 99186 h 195834"/>
              <a:gd name="connsiteX33" fmla="*/ 167259 w 240792"/>
              <a:gd name="connsiteY33" fmla="*/ 85851 h 195834"/>
              <a:gd name="connsiteX34" fmla="*/ 171196 w 240792"/>
              <a:gd name="connsiteY34" fmla="*/ 66547 h 195834"/>
              <a:gd name="connsiteX35" fmla="*/ 167259 w 240792"/>
              <a:gd name="connsiteY35" fmla="*/ 47244 h 195834"/>
              <a:gd name="connsiteX36" fmla="*/ 156718 w 240792"/>
              <a:gd name="connsiteY36" fmla="*/ 33909 h 195834"/>
              <a:gd name="connsiteX37" fmla="*/ 141605 w 240792"/>
              <a:gd name="connsiteY37" fmla="*/ 26288 h 195834"/>
              <a:gd name="connsiteX38" fmla="*/ 123952 w 240792"/>
              <a:gd name="connsiteY38" fmla="*/ 23875 h 195834"/>
              <a:gd name="connsiteX39" fmla="*/ 106299 w 240792"/>
              <a:gd name="connsiteY39" fmla="*/ 26288 h 195834"/>
              <a:gd name="connsiteX40" fmla="*/ 91059 w 240792"/>
              <a:gd name="connsiteY40" fmla="*/ 33909 h 195834"/>
              <a:gd name="connsiteX41" fmla="*/ 80264 w 240792"/>
              <a:gd name="connsiteY41" fmla="*/ 47244 h 195834"/>
              <a:gd name="connsiteX42" fmla="*/ 76200 w 240792"/>
              <a:gd name="connsiteY42" fmla="*/ 66547 h 19583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0792" h="195834">
                <a:moveTo>
                  <a:pt x="31496" y="66547"/>
                </a:moveTo>
                <a:cubicBezTo>
                  <a:pt x="31496" y="55371"/>
                  <a:pt x="33994" y="45634"/>
                  <a:pt x="38989" y="37337"/>
                </a:cubicBezTo>
                <a:cubicBezTo>
                  <a:pt x="43984" y="29040"/>
                  <a:pt x="50758" y="22140"/>
                  <a:pt x="59309" y="16636"/>
                </a:cubicBezTo>
                <a:cubicBezTo>
                  <a:pt x="67860" y="11133"/>
                  <a:pt x="77724" y="6985"/>
                  <a:pt x="88900" y="4190"/>
                </a:cubicBezTo>
                <a:cubicBezTo>
                  <a:pt x="100076" y="1397"/>
                  <a:pt x="111760" y="0"/>
                  <a:pt x="123952" y="0"/>
                </a:cubicBezTo>
                <a:cubicBezTo>
                  <a:pt x="136144" y="0"/>
                  <a:pt x="147828" y="1397"/>
                  <a:pt x="159004" y="4190"/>
                </a:cubicBezTo>
                <a:cubicBezTo>
                  <a:pt x="170180" y="6985"/>
                  <a:pt x="180001" y="11133"/>
                  <a:pt x="188468" y="16636"/>
                </a:cubicBezTo>
                <a:cubicBezTo>
                  <a:pt x="196935" y="22140"/>
                  <a:pt x="203666" y="29040"/>
                  <a:pt x="208661" y="37337"/>
                </a:cubicBezTo>
                <a:cubicBezTo>
                  <a:pt x="213656" y="45634"/>
                  <a:pt x="216154" y="55371"/>
                  <a:pt x="216154" y="66547"/>
                </a:cubicBezTo>
                <a:cubicBezTo>
                  <a:pt x="216154" y="75860"/>
                  <a:pt x="214376" y="84158"/>
                  <a:pt x="210820" y="91439"/>
                </a:cubicBezTo>
                <a:cubicBezTo>
                  <a:pt x="207264" y="98721"/>
                  <a:pt x="202396" y="105070"/>
                  <a:pt x="196215" y="110489"/>
                </a:cubicBezTo>
                <a:cubicBezTo>
                  <a:pt x="190034" y="115908"/>
                  <a:pt x="182795" y="120353"/>
                  <a:pt x="174498" y="123825"/>
                </a:cubicBezTo>
                <a:cubicBezTo>
                  <a:pt x="166201" y="127296"/>
                  <a:pt x="157226" y="129794"/>
                  <a:pt x="147574" y="131318"/>
                </a:cubicBezTo>
                <a:lnTo>
                  <a:pt x="147574" y="165099"/>
                </a:lnTo>
                <a:lnTo>
                  <a:pt x="240792" y="165099"/>
                </a:lnTo>
                <a:lnTo>
                  <a:pt x="240792" y="188721"/>
                </a:lnTo>
                <a:lnTo>
                  <a:pt x="30480" y="188721"/>
                </a:lnTo>
                <a:cubicBezTo>
                  <a:pt x="25569" y="188721"/>
                  <a:pt x="22691" y="191092"/>
                  <a:pt x="21844" y="195834"/>
                </a:cubicBezTo>
                <a:lnTo>
                  <a:pt x="0" y="165099"/>
                </a:lnTo>
                <a:lnTo>
                  <a:pt x="102616" y="165099"/>
                </a:lnTo>
                <a:lnTo>
                  <a:pt x="102616" y="131571"/>
                </a:lnTo>
                <a:cubicBezTo>
                  <a:pt x="92625" y="130217"/>
                  <a:pt x="83312" y="127846"/>
                  <a:pt x="74676" y="124459"/>
                </a:cubicBezTo>
                <a:cubicBezTo>
                  <a:pt x="66040" y="121072"/>
                  <a:pt x="58547" y="116670"/>
                  <a:pt x="52197" y="111251"/>
                </a:cubicBezTo>
                <a:cubicBezTo>
                  <a:pt x="45847" y="105832"/>
                  <a:pt x="40809" y="99399"/>
                  <a:pt x="37084" y="91948"/>
                </a:cubicBezTo>
                <a:cubicBezTo>
                  <a:pt x="33359" y="84497"/>
                  <a:pt x="31496" y="76029"/>
                  <a:pt x="31496" y="66547"/>
                </a:cubicBezTo>
                <a:moveTo>
                  <a:pt x="76200" y="66547"/>
                </a:moveTo>
                <a:cubicBezTo>
                  <a:pt x="76200" y="73998"/>
                  <a:pt x="77555" y="80432"/>
                  <a:pt x="80264" y="85851"/>
                </a:cubicBezTo>
                <a:cubicBezTo>
                  <a:pt x="82973" y="91270"/>
                  <a:pt x="86529" y="95715"/>
                  <a:pt x="90932" y="99186"/>
                </a:cubicBezTo>
                <a:cubicBezTo>
                  <a:pt x="95335" y="102658"/>
                  <a:pt x="100415" y="105198"/>
                  <a:pt x="106172" y="106807"/>
                </a:cubicBezTo>
                <a:cubicBezTo>
                  <a:pt x="111929" y="108415"/>
                  <a:pt x="117856" y="109219"/>
                  <a:pt x="123952" y="109219"/>
                </a:cubicBezTo>
                <a:cubicBezTo>
                  <a:pt x="130048" y="109219"/>
                  <a:pt x="135932" y="108415"/>
                  <a:pt x="141605" y="106807"/>
                </a:cubicBezTo>
                <a:cubicBezTo>
                  <a:pt x="147278" y="105198"/>
                  <a:pt x="152315" y="102658"/>
                  <a:pt x="156718" y="99186"/>
                </a:cubicBezTo>
                <a:cubicBezTo>
                  <a:pt x="161121" y="95715"/>
                  <a:pt x="164634" y="91270"/>
                  <a:pt x="167259" y="85851"/>
                </a:cubicBezTo>
                <a:cubicBezTo>
                  <a:pt x="169884" y="80432"/>
                  <a:pt x="171196" y="73998"/>
                  <a:pt x="171196" y="66547"/>
                </a:cubicBezTo>
                <a:cubicBezTo>
                  <a:pt x="171196" y="59096"/>
                  <a:pt x="169884" y="52662"/>
                  <a:pt x="167259" y="47244"/>
                </a:cubicBezTo>
                <a:cubicBezTo>
                  <a:pt x="164634" y="41825"/>
                  <a:pt x="161121" y="37380"/>
                  <a:pt x="156718" y="33909"/>
                </a:cubicBezTo>
                <a:cubicBezTo>
                  <a:pt x="152315" y="30437"/>
                  <a:pt x="147278" y="27898"/>
                  <a:pt x="141605" y="26288"/>
                </a:cubicBezTo>
                <a:cubicBezTo>
                  <a:pt x="135932" y="24679"/>
                  <a:pt x="130048" y="23875"/>
                  <a:pt x="123952" y="23875"/>
                </a:cubicBezTo>
                <a:cubicBezTo>
                  <a:pt x="117856" y="23875"/>
                  <a:pt x="111972" y="24679"/>
                  <a:pt x="106299" y="26288"/>
                </a:cubicBezTo>
                <a:cubicBezTo>
                  <a:pt x="100626" y="27898"/>
                  <a:pt x="95546" y="30437"/>
                  <a:pt x="91059" y="33909"/>
                </a:cubicBezTo>
                <a:cubicBezTo>
                  <a:pt x="86572" y="37380"/>
                  <a:pt x="82973" y="41825"/>
                  <a:pt x="80264" y="47244"/>
                </a:cubicBezTo>
                <a:cubicBezTo>
                  <a:pt x="77555" y="52662"/>
                  <a:pt x="76200" y="59096"/>
                  <a:pt x="76200" y="66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4" name="Freeform 64"/>
          <p:cNvSpPr/>
          <p:nvPr/>
        </p:nvSpPr>
        <p:spPr>
          <a:xfrm>
            <a:off x="1315345" y="8665790"/>
            <a:ext cx="233172" cy="221996"/>
          </a:xfrm>
          <a:custGeom>
            <a:avLst/>
            <a:gdLst>
              <a:gd name="connsiteX0" fmla="*/ 45720 w 233172"/>
              <a:gd name="connsiteY0" fmla="*/ 162052 h 221996"/>
              <a:gd name="connsiteX1" fmla="*/ 175260 w 233172"/>
              <a:gd name="connsiteY1" fmla="*/ 162052 h 221996"/>
              <a:gd name="connsiteX2" fmla="*/ 175260 w 233172"/>
              <a:gd name="connsiteY2" fmla="*/ 146050 h 221996"/>
              <a:gd name="connsiteX3" fmla="*/ 51562 w 233172"/>
              <a:gd name="connsiteY3" fmla="*/ 146050 h 221996"/>
              <a:gd name="connsiteX4" fmla="*/ 41656 w 233172"/>
              <a:gd name="connsiteY4" fmla="*/ 123952 h 221996"/>
              <a:gd name="connsiteX5" fmla="*/ 221488 w 233172"/>
              <a:gd name="connsiteY5" fmla="*/ 123952 h 221996"/>
              <a:gd name="connsiteX6" fmla="*/ 221488 w 233172"/>
              <a:gd name="connsiteY6" fmla="*/ 182880 h 221996"/>
              <a:gd name="connsiteX7" fmla="*/ 91948 w 233172"/>
              <a:gd name="connsiteY7" fmla="*/ 182880 h 221996"/>
              <a:gd name="connsiteX8" fmla="*/ 91948 w 233172"/>
              <a:gd name="connsiteY8" fmla="*/ 199898 h 221996"/>
              <a:gd name="connsiteX9" fmla="*/ 209296 w 233172"/>
              <a:gd name="connsiteY9" fmla="*/ 199898 h 221996"/>
              <a:gd name="connsiteX10" fmla="*/ 220472 w 233172"/>
              <a:gd name="connsiteY10" fmla="*/ 191770 h 221996"/>
              <a:gd name="connsiteX11" fmla="*/ 233172 w 233172"/>
              <a:gd name="connsiteY11" fmla="*/ 221996 h 221996"/>
              <a:gd name="connsiteX12" fmla="*/ 45720 w 233172"/>
              <a:gd name="connsiteY12" fmla="*/ 221996 h 221996"/>
              <a:gd name="connsiteX14" fmla="*/ 147320 w 233172"/>
              <a:gd name="connsiteY14" fmla="*/ 38354 h 221996"/>
              <a:gd name="connsiteX15" fmla="*/ 107442 w 233172"/>
              <a:gd name="connsiteY15" fmla="*/ 38354 h 221996"/>
              <a:gd name="connsiteX16" fmla="*/ 100584 w 233172"/>
              <a:gd name="connsiteY16" fmla="*/ 60452 h 221996"/>
              <a:gd name="connsiteX17" fmla="*/ 121031 w 233172"/>
              <a:gd name="connsiteY17" fmla="*/ 61849 h 221996"/>
              <a:gd name="connsiteX18" fmla="*/ 137668 w 233172"/>
              <a:gd name="connsiteY18" fmla="*/ 68199 h 221996"/>
              <a:gd name="connsiteX19" fmla="*/ 148717 w 233172"/>
              <a:gd name="connsiteY19" fmla="*/ 78486 h 221996"/>
              <a:gd name="connsiteX20" fmla="*/ 152654 w 233172"/>
              <a:gd name="connsiteY20" fmla="*/ 91694 h 221996"/>
              <a:gd name="connsiteX21" fmla="*/ 147955 w 233172"/>
              <a:gd name="connsiteY21" fmla="*/ 105029 h 221996"/>
              <a:gd name="connsiteX22" fmla="*/ 134112 w 233172"/>
              <a:gd name="connsiteY22" fmla="*/ 111506 h 221996"/>
              <a:gd name="connsiteX23" fmla="*/ 118237 w 233172"/>
              <a:gd name="connsiteY23" fmla="*/ 109855 h 221996"/>
              <a:gd name="connsiteX24" fmla="*/ 107950 w 233172"/>
              <a:gd name="connsiteY24" fmla="*/ 101854 h 221996"/>
              <a:gd name="connsiteX25" fmla="*/ 110490 w 233172"/>
              <a:gd name="connsiteY25" fmla="*/ 92583 h 221996"/>
              <a:gd name="connsiteX26" fmla="*/ 108966 w 233172"/>
              <a:gd name="connsiteY26" fmla="*/ 83947 h 221996"/>
              <a:gd name="connsiteX27" fmla="*/ 103378 w 233172"/>
              <a:gd name="connsiteY27" fmla="*/ 77089 h 221996"/>
              <a:gd name="connsiteX28" fmla="*/ 93472 w 233172"/>
              <a:gd name="connsiteY28" fmla="*/ 72898 h 221996"/>
              <a:gd name="connsiteX29" fmla="*/ 57531 w 233172"/>
              <a:gd name="connsiteY29" fmla="*/ 104140 h 221996"/>
              <a:gd name="connsiteX30" fmla="*/ 0 w 233172"/>
              <a:gd name="connsiteY30" fmla="*/ 119126 h 221996"/>
              <a:gd name="connsiteX31" fmla="*/ 0 w 233172"/>
              <a:gd name="connsiteY31" fmla="*/ 114046 h 221996"/>
              <a:gd name="connsiteX32" fmla="*/ 23368 w 233172"/>
              <a:gd name="connsiteY32" fmla="*/ 102362 h 221996"/>
              <a:gd name="connsiteX33" fmla="*/ 43180 w 233172"/>
              <a:gd name="connsiteY33" fmla="*/ 84836 h 221996"/>
              <a:gd name="connsiteX34" fmla="*/ 57277 w 233172"/>
              <a:gd name="connsiteY34" fmla="*/ 62992 h 221996"/>
              <a:gd name="connsiteX35" fmla="*/ 63754 w 233172"/>
              <a:gd name="connsiteY35" fmla="*/ 38354 h 221996"/>
              <a:gd name="connsiteX36" fmla="*/ 33528 w 233172"/>
              <a:gd name="connsiteY36" fmla="*/ 38354 h 221996"/>
              <a:gd name="connsiteX37" fmla="*/ 25908 w 233172"/>
              <a:gd name="connsiteY37" fmla="*/ 44704 h 221996"/>
              <a:gd name="connsiteX38" fmla="*/ 9906 w 233172"/>
              <a:gd name="connsiteY38" fmla="*/ 14986 h 221996"/>
              <a:gd name="connsiteX39" fmla="*/ 147320 w 233172"/>
              <a:gd name="connsiteY39" fmla="*/ 14986 h 221996"/>
              <a:gd name="connsiteX41" fmla="*/ 177800 w 233172"/>
              <a:gd name="connsiteY41" fmla="*/ 114554 h 221996"/>
              <a:gd name="connsiteX42" fmla="*/ 177800 w 233172"/>
              <a:gd name="connsiteY42" fmla="*/ 67311 h 221996"/>
              <a:gd name="connsiteX43" fmla="*/ 146050 w 233172"/>
              <a:gd name="connsiteY43" fmla="*/ 67311 h 221996"/>
              <a:gd name="connsiteX44" fmla="*/ 133858 w 233172"/>
              <a:gd name="connsiteY44" fmla="*/ 45212 h 221996"/>
              <a:gd name="connsiteX45" fmla="*/ 177800 w 233172"/>
              <a:gd name="connsiteY45" fmla="*/ 45212 h 221996"/>
              <a:gd name="connsiteX46" fmla="*/ 177800 w 233172"/>
              <a:gd name="connsiteY46" fmla="*/ 26670 h 221996"/>
              <a:gd name="connsiteX47" fmla="*/ 176276 w 233172"/>
              <a:gd name="connsiteY47" fmla="*/ 19939 h 221996"/>
              <a:gd name="connsiteX48" fmla="*/ 170942 w 233172"/>
              <a:gd name="connsiteY48" fmla="*/ 15240 h 221996"/>
              <a:gd name="connsiteX49" fmla="*/ 222758 w 233172"/>
              <a:gd name="connsiteY49" fmla="*/ 0 h 221996"/>
              <a:gd name="connsiteX50" fmla="*/ 222758 w 233172"/>
              <a:gd name="connsiteY50" fmla="*/ 91440 h 221996"/>
              <a:gd name="connsiteX51" fmla="*/ 216916 w 233172"/>
              <a:gd name="connsiteY51" fmla="*/ 109093 h 221996"/>
              <a:gd name="connsiteX52" fmla="*/ 198374 w 233172"/>
              <a:gd name="connsiteY52" fmla="*/ 114554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2" h="221996">
                <a:moveTo>
                  <a:pt x="45720" y="162052"/>
                </a:moveTo>
                <a:lnTo>
                  <a:pt x="175260" y="162052"/>
                </a:lnTo>
                <a:lnTo>
                  <a:pt x="175260" y="146050"/>
                </a:lnTo>
                <a:lnTo>
                  <a:pt x="51562" y="146050"/>
                </a:lnTo>
                <a:lnTo>
                  <a:pt x="41656" y="123952"/>
                </a:lnTo>
                <a:lnTo>
                  <a:pt x="221488" y="123952"/>
                </a:lnTo>
                <a:lnTo>
                  <a:pt x="221488" y="182880"/>
                </a:lnTo>
                <a:lnTo>
                  <a:pt x="91948" y="182880"/>
                </a:lnTo>
                <a:lnTo>
                  <a:pt x="91948" y="199898"/>
                </a:lnTo>
                <a:lnTo>
                  <a:pt x="209296" y="199898"/>
                </a:lnTo>
                <a:cubicBezTo>
                  <a:pt x="215731" y="199898"/>
                  <a:pt x="219456" y="197189"/>
                  <a:pt x="220472" y="191770"/>
                </a:cubicBezTo>
                <a:lnTo>
                  <a:pt x="233172" y="221996"/>
                </a:lnTo>
                <a:lnTo>
                  <a:pt x="45720" y="221996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7" y="45974"/>
                  <a:pt x="103801" y="53340"/>
                  <a:pt x="100584" y="60452"/>
                </a:cubicBezTo>
                <a:cubicBezTo>
                  <a:pt x="107865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199"/>
                </a:cubicBezTo>
                <a:cubicBezTo>
                  <a:pt x="142409" y="70993"/>
                  <a:pt x="146092" y="74422"/>
                  <a:pt x="148717" y="78486"/>
                </a:cubicBezTo>
                <a:cubicBezTo>
                  <a:pt x="151342" y="82550"/>
                  <a:pt x="152654" y="86953"/>
                  <a:pt x="152654" y="91694"/>
                </a:cubicBezTo>
                <a:cubicBezTo>
                  <a:pt x="152654" y="96943"/>
                  <a:pt x="151087" y="101388"/>
                  <a:pt x="147955" y="105029"/>
                </a:cubicBezTo>
                <a:cubicBezTo>
                  <a:pt x="144822" y="108670"/>
                  <a:pt x="140208" y="110829"/>
                  <a:pt x="134112" y="111506"/>
                </a:cubicBezTo>
                <a:cubicBezTo>
                  <a:pt x="128185" y="112183"/>
                  <a:pt x="122894" y="111633"/>
                  <a:pt x="118237" y="109855"/>
                </a:cubicBezTo>
                <a:cubicBezTo>
                  <a:pt x="113580" y="108077"/>
                  <a:pt x="110151" y="105411"/>
                  <a:pt x="107950" y="101854"/>
                </a:cubicBezTo>
                <a:cubicBezTo>
                  <a:pt x="109474" y="98806"/>
                  <a:pt x="110321" y="95715"/>
                  <a:pt x="110490" y="92583"/>
                </a:cubicBezTo>
                <a:cubicBezTo>
                  <a:pt x="110659" y="89450"/>
                  <a:pt x="110151" y="86571"/>
                  <a:pt x="108966" y="83947"/>
                </a:cubicBezTo>
                <a:cubicBezTo>
                  <a:pt x="107781" y="81322"/>
                  <a:pt x="105918" y="79036"/>
                  <a:pt x="103378" y="77089"/>
                </a:cubicBezTo>
                <a:cubicBezTo>
                  <a:pt x="100838" y="75142"/>
                  <a:pt x="97536" y="73744"/>
                  <a:pt x="93472" y="72898"/>
                </a:cubicBezTo>
                <a:cubicBezTo>
                  <a:pt x="84836" y="85429"/>
                  <a:pt x="72856" y="95843"/>
                  <a:pt x="57531" y="104140"/>
                </a:cubicBezTo>
                <a:cubicBezTo>
                  <a:pt x="42206" y="112437"/>
                  <a:pt x="23029" y="117433"/>
                  <a:pt x="0" y="119126"/>
                </a:cubicBezTo>
                <a:lnTo>
                  <a:pt x="0" y="114046"/>
                </a:lnTo>
                <a:cubicBezTo>
                  <a:pt x="8128" y="111337"/>
                  <a:pt x="15917" y="107442"/>
                  <a:pt x="23368" y="102362"/>
                </a:cubicBezTo>
                <a:cubicBezTo>
                  <a:pt x="30819" y="97282"/>
                  <a:pt x="37423" y="91440"/>
                  <a:pt x="43180" y="84836"/>
                </a:cubicBezTo>
                <a:cubicBezTo>
                  <a:pt x="48937" y="78232"/>
                  <a:pt x="53636" y="70951"/>
                  <a:pt x="57277" y="62992"/>
                </a:cubicBezTo>
                <a:cubicBezTo>
                  <a:pt x="60918" y="55033"/>
                  <a:pt x="63077" y="46820"/>
                  <a:pt x="63754" y="38354"/>
                </a:cubicBezTo>
                <a:lnTo>
                  <a:pt x="33528" y="38354"/>
                </a:lnTo>
                <a:cubicBezTo>
                  <a:pt x="29295" y="38354"/>
                  <a:pt x="26755" y="40470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1"/>
                </a:lnTo>
                <a:lnTo>
                  <a:pt x="146050" y="67311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6" y="109093"/>
                </a:cubicBezTo>
                <a:cubicBezTo>
                  <a:pt x="213021" y="112733"/>
                  <a:pt x="206840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5" name="Freeform 65"/>
          <p:cNvSpPr/>
          <p:nvPr/>
        </p:nvSpPr>
        <p:spPr>
          <a:xfrm>
            <a:off x="1580775" y="8708970"/>
            <a:ext cx="47244" cy="128270"/>
          </a:xfrm>
          <a:custGeom>
            <a:avLst/>
            <a:gdLst>
              <a:gd name="connsiteX0" fmla="*/ 23622 w 47244"/>
              <a:gd name="connsiteY0" fmla="*/ 46736 h 128270"/>
              <a:gd name="connsiteX1" fmla="*/ 14224 w 47244"/>
              <a:gd name="connsiteY1" fmla="*/ 44958 h 128270"/>
              <a:gd name="connsiteX2" fmla="*/ 6731 w 47244"/>
              <a:gd name="connsiteY2" fmla="*/ 40005 h 128270"/>
              <a:gd name="connsiteX3" fmla="*/ 1778 w 47244"/>
              <a:gd name="connsiteY3" fmla="*/ 32513 h 128270"/>
              <a:gd name="connsiteX4" fmla="*/ 0 w 47244"/>
              <a:gd name="connsiteY4" fmla="*/ 23368 h 128270"/>
              <a:gd name="connsiteX5" fmla="*/ 1778 w 47244"/>
              <a:gd name="connsiteY5" fmla="*/ 14225 h 128270"/>
              <a:gd name="connsiteX6" fmla="*/ 6731 w 47244"/>
              <a:gd name="connsiteY6" fmla="*/ 6731 h 128270"/>
              <a:gd name="connsiteX7" fmla="*/ 14224 w 47244"/>
              <a:gd name="connsiteY7" fmla="*/ 1779 h 128270"/>
              <a:gd name="connsiteX8" fmla="*/ 23622 w 47244"/>
              <a:gd name="connsiteY8" fmla="*/ 0 h 128270"/>
              <a:gd name="connsiteX9" fmla="*/ 33020 w 47244"/>
              <a:gd name="connsiteY9" fmla="*/ 1779 h 128270"/>
              <a:gd name="connsiteX10" fmla="*/ 40513 w 47244"/>
              <a:gd name="connsiteY10" fmla="*/ 6731 h 128270"/>
              <a:gd name="connsiteX11" fmla="*/ 45466 w 47244"/>
              <a:gd name="connsiteY11" fmla="*/ 14225 h 128270"/>
              <a:gd name="connsiteX12" fmla="*/ 47244 w 47244"/>
              <a:gd name="connsiteY12" fmla="*/ 23368 h 128270"/>
              <a:gd name="connsiteX13" fmla="*/ 45466 w 47244"/>
              <a:gd name="connsiteY13" fmla="*/ 32513 h 128270"/>
              <a:gd name="connsiteX14" fmla="*/ 40513 w 47244"/>
              <a:gd name="connsiteY14" fmla="*/ 40005 h 128270"/>
              <a:gd name="connsiteX15" fmla="*/ 33020 w 47244"/>
              <a:gd name="connsiteY15" fmla="*/ 44958 h 128270"/>
              <a:gd name="connsiteX16" fmla="*/ 23622 w 47244"/>
              <a:gd name="connsiteY16" fmla="*/ 46736 h 128270"/>
              <a:gd name="connsiteX18" fmla="*/ 23622 w 47244"/>
              <a:gd name="connsiteY18" fmla="*/ 128270 h 128270"/>
              <a:gd name="connsiteX19" fmla="*/ 14224 w 47244"/>
              <a:gd name="connsiteY19" fmla="*/ 126492 h 128270"/>
              <a:gd name="connsiteX20" fmla="*/ 6731 w 47244"/>
              <a:gd name="connsiteY20" fmla="*/ 121539 h 128270"/>
              <a:gd name="connsiteX21" fmla="*/ 1778 w 47244"/>
              <a:gd name="connsiteY21" fmla="*/ 114047 h 128270"/>
              <a:gd name="connsiteX22" fmla="*/ 0 w 47244"/>
              <a:gd name="connsiteY22" fmla="*/ 104903 h 128270"/>
              <a:gd name="connsiteX23" fmla="*/ 1778 w 47244"/>
              <a:gd name="connsiteY23" fmla="*/ 95758 h 128270"/>
              <a:gd name="connsiteX24" fmla="*/ 6731 w 47244"/>
              <a:gd name="connsiteY24" fmla="*/ 88266 h 128270"/>
              <a:gd name="connsiteX25" fmla="*/ 14224 w 47244"/>
              <a:gd name="connsiteY25" fmla="*/ 83313 h 128270"/>
              <a:gd name="connsiteX26" fmla="*/ 23622 w 47244"/>
              <a:gd name="connsiteY26" fmla="*/ 81535 h 128270"/>
              <a:gd name="connsiteX27" fmla="*/ 33020 w 47244"/>
              <a:gd name="connsiteY27" fmla="*/ 83313 h 128270"/>
              <a:gd name="connsiteX28" fmla="*/ 40513 w 47244"/>
              <a:gd name="connsiteY28" fmla="*/ 88266 h 128270"/>
              <a:gd name="connsiteX29" fmla="*/ 45466 w 47244"/>
              <a:gd name="connsiteY29" fmla="*/ 95758 h 128270"/>
              <a:gd name="connsiteX30" fmla="*/ 47244 w 47244"/>
              <a:gd name="connsiteY30" fmla="*/ 104903 h 128270"/>
              <a:gd name="connsiteX31" fmla="*/ 45466 w 47244"/>
              <a:gd name="connsiteY31" fmla="*/ 114047 h 128270"/>
              <a:gd name="connsiteX32" fmla="*/ 40513 w 47244"/>
              <a:gd name="connsiteY32" fmla="*/ 121539 h 128270"/>
              <a:gd name="connsiteX33" fmla="*/ 33020 w 47244"/>
              <a:gd name="connsiteY33" fmla="*/ 126492 h 128270"/>
              <a:gd name="connsiteX34" fmla="*/ 23622 w 47244"/>
              <a:gd name="connsiteY34" fmla="*/ 128270 h 12827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47244" h="128270">
                <a:moveTo>
                  <a:pt x="23622" y="46736"/>
                </a:moveTo>
                <a:cubicBezTo>
                  <a:pt x="20235" y="46736"/>
                  <a:pt x="17103" y="46144"/>
                  <a:pt x="14224" y="44958"/>
                </a:cubicBezTo>
                <a:cubicBezTo>
                  <a:pt x="11345" y="43773"/>
                  <a:pt x="8848" y="42122"/>
                  <a:pt x="6731" y="40005"/>
                </a:cubicBezTo>
                <a:cubicBezTo>
                  <a:pt x="4614" y="37888"/>
                  <a:pt x="2963" y="35391"/>
                  <a:pt x="1778" y="32513"/>
                </a:cubicBezTo>
                <a:cubicBezTo>
                  <a:pt x="593" y="29634"/>
                  <a:pt x="0" y="26586"/>
                  <a:pt x="0" y="23368"/>
                </a:cubicBezTo>
                <a:cubicBezTo>
                  <a:pt x="0" y="20151"/>
                  <a:pt x="593" y="17104"/>
                  <a:pt x="1778" y="14225"/>
                </a:cubicBezTo>
                <a:cubicBezTo>
                  <a:pt x="2963" y="11346"/>
                  <a:pt x="4614" y="8848"/>
                  <a:pt x="6731" y="6731"/>
                </a:cubicBezTo>
                <a:cubicBezTo>
                  <a:pt x="8848" y="4615"/>
                  <a:pt x="11345" y="2964"/>
                  <a:pt x="14224" y="1779"/>
                </a:cubicBezTo>
                <a:cubicBezTo>
                  <a:pt x="17103" y="593"/>
                  <a:pt x="20235" y="0"/>
                  <a:pt x="23622" y="0"/>
                </a:cubicBezTo>
                <a:cubicBezTo>
                  <a:pt x="27009" y="0"/>
                  <a:pt x="30141" y="593"/>
                  <a:pt x="33020" y="1779"/>
                </a:cubicBezTo>
                <a:cubicBezTo>
                  <a:pt x="35899" y="2964"/>
                  <a:pt x="38396" y="4615"/>
                  <a:pt x="40513" y="6731"/>
                </a:cubicBezTo>
                <a:cubicBezTo>
                  <a:pt x="42630" y="8848"/>
                  <a:pt x="44281" y="11346"/>
                  <a:pt x="45466" y="14225"/>
                </a:cubicBezTo>
                <a:cubicBezTo>
                  <a:pt x="46651" y="17104"/>
                  <a:pt x="47244" y="20151"/>
                  <a:pt x="47244" y="23368"/>
                </a:cubicBezTo>
                <a:cubicBezTo>
                  <a:pt x="47244" y="26586"/>
                  <a:pt x="46651" y="29634"/>
                  <a:pt x="45466" y="32513"/>
                </a:cubicBezTo>
                <a:cubicBezTo>
                  <a:pt x="44281" y="35391"/>
                  <a:pt x="42630" y="37888"/>
                  <a:pt x="40513" y="40005"/>
                </a:cubicBezTo>
                <a:cubicBezTo>
                  <a:pt x="38396" y="42122"/>
                  <a:pt x="35899" y="43773"/>
                  <a:pt x="33020" y="44958"/>
                </a:cubicBezTo>
                <a:cubicBezTo>
                  <a:pt x="30141" y="46144"/>
                  <a:pt x="27009" y="46736"/>
                  <a:pt x="23622" y="46736"/>
                </a:cubicBezTo>
                <a:moveTo>
                  <a:pt x="23622" y="128270"/>
                </a:moveTo>
                <a:cubicBezTo>
                  <a:pt x="20235" y="128270"/>
                  <a:pt x="17103" y="127678"/>
                  <a:pt x="14224" y="126492"/>
                </a:cubicBezTo>
                <a:cubicBezTo>
                  <a:pt x="11345" y="125307"/>
                  <a:pt x="8848" y="123656"/>
                  <a:pt x="6731" y="121539"/>
                </a:cubicBezTo>
                <a:cubicBezTo>
                  <a:pt x="4614" y="119423"/>
                  <a:pt x="2963" y="116925"/>
                  <a:pt x="1778" y="114047"/>
                </a:cubicBezTo>
                <a:cubicBezTo>
                  <a:pt x="593" y="111168"/>
                  <a:pt x="0" y="108120"/>
                  <a:pt x="0" y="104903"/>
                </a:cubicBezTo>
                <a:cubicBezTo>
                  <a:pt x="0" y="101685"/>
                  <a:pt x="593" y="98637"/>
                  <a:pt x="1778" y="95758"/>
                </a:cubicBezTo>
                <a:cubicBezTo>
                  <a:pt x="2963" y="92880"/>
                  <a:pt x="4614" y="90382"/>
                  <a:pt x="6731" y="88266"/>
                </a:cubicBezTo>
                <a:cubicBezTo>
                  <a:pt x="8848" y="86149"/>
                  <a:pt x="11345" y="84498"/>
                  <a:pt x="14224" y="83313"/>
                </a:cubicBezTo>
                <a:cubicBezTo>
                  <a:pt x="17103" y="82128"/>
                  <a:pt x="20235" y="81535"/>
                  <a:pt x="23622" y="81535"/>
                </a:cubicBezTo>
                <a:cubicBezTo>
                  <a:pt x="27009" y="81535"/>
                  <a:pt x="30141" y="82128"/>
                  <a:pt x="33020" y="83313"/>
                </a:cubicBezTo>
                <a:cubicBezTo>
                  <a:pt x="35899" y="84498"/>
                  <a:pt x="38396" y="86149"/>
                  <a:pt x="40513" y="88266"/>
                </a:cubicBezTo>
                <a:cubicBezTo>
                  <a:pt x="42630" y="90382"/>
                  <a:pt x="44281" y="92880"/>
                  <a:pt x="45466" y="95758"/>
                </a:cubicBezTo>
                <a:cubicBezTo>
                  <a:pt x="46651" y="98637"/>
                  <a:pt x="47244" y="101685"/>
                  <a:pt x="47244" y="104903"/>
                </a:cubicBezTo>
                <a:cubicBezTo>
                  <a:pt x="47244" y="108120"/>
                  <a:pt x="46651" y="111168"/>
                  <a:pt x="45466" y="114047"/>
                </a:cubicBezTo>
                <a:cubicBezTo>
                  <a:pt x="44281" y="116925"/>
                  <a:pt x="42630" y="119423"/>
                  <a:pt x="40513" y="121539"/>
                </a:cubicBezTo>
                <a:cubicBezTo>
                  <a:pt x="38396" y="123656"/>
                  <a:pt x="35899" y="125307"/>
                  <a:pt x="33020" y="126492"/>
                </a:cubicBezTo>
                <a:cubicBezTo>
                  <a:pt x="30141" y="127678"/>
                  <a:pt x="27009" y="128270"/>
                  <a:pt x="23622" y="1282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6" name="Freeform 66"/>
          <p:cNvSpPr/>
          <p:nvPr/>
        </p:nvSpPr>
        <p:spPr>
          <a:xfrm>
            <a:off x="1720048" y="8667060"/>
            <a:ext cx="240792" cy="221488"/>
          </a:xfrm>
          <a:custGeom>
            <a:avLst/>
            <a:gdLst>
              <a:gd name="connsiteX0" fmla="*/ 32766 w 240792"/>
              <a:gd name="connsiteY0" fmla="*/ 44958 h 221488"/>
              <a:gd name="connsiteX1" fmla="*/ 39497 w 240792"/>
              <a:gd name="connsiteY1" fmla="*/ 26036 h 221488"/>
              <a:gd name="connsiteX2" fmla="*/ 58420 w 240792"/>
              <a:gd name="connsiteY2" fmla="*/ 11938 h 221488"/>
              <a:gd name="connsiteX3" fmla="*/ 87376 w 240792"/>
              <a:gd name="connsiteY3" fmla="*/ 3049 h 221488"/>
              <a:gd name="connsiteX4" fmla="*/ 123952 w 240792"/>
              <a:gd name="connsiteY4" fmla="*/ 0 h 221488"/>
              <a:gd name="connsiteX5" fmla="*/ 160655 w 240792"/>
              <a:gd name="connsiteY5" fmla="*/ 3175 h 221488"/>
              <a:gd name="connsiteX6" fmla="*/ 189738 w 240792"/>
              <a:gd name="connsiteY6" fmla="*/ 12192 h 221488"/>
              <a:gd name="connsiteX7" fmla="*/ 208788 w 240792"/>
              <a:gd name="connsiteY7" fmla="*/ 26290 h 221488"/>
              <a:gd name="connsiteX8" fmla="*/ 215646 w 240792"/>
              <a:gd name="connsiteY8" fmla="*/ 44958 h 221488"/>
              <a:gd name="connsiteX9" fmla="*/ 208534 w 240792"/>
              <a:gd name="connsiteY9" fmla="*/ 64136 h 221488"/>
              <a:gd name="connsiteX10" fmla="*/ 188468 w 240792"/>
              <a:gd name="connsiteY10" fmla="*/ 78487 h 221488"/>
              <a:gd name="connsiteX11" fmla="*/ 188468 w 240792"/>
              <a:gd name="connsiteY11" fmla="*/ 101601 h 221488"/>
              <a:gd name="connsiteX12" fmla="*/ 240792 w 240792"/>
              <a:gd name="connsiteY12" fmla="*/ 101601 h 221488"/>
              <a:gd name="connsiteX13" fmla="*/ 240792 w 240792"/>
              <a:gd name="connsiteY13" fmla="*/ 125223 h 221488"/>
              <a:gd name="connsiteX14" fmla="*/ 30480 w 240792"/>
              <a:gd name="connsiteY14" fmla="*/ 125223 h 221488"/>
              <a:gd name="connsiteX15" fmla="*/ 21844 w 240792"/>
              <a:gd name="connsiteY15" fmla="*/ 132335 h 221488"/>
              <a:gd name="connsiteX16" fmla="*/ 0 w 240792"/>
              <a:gd name="connsiteY16" fmla="*/ 101601 h 221488"/>
              <a:gd name="connsiteX17" fmla="*/ 59690 w 240792"/>
              <a:gd name="connsiteY17" fmla="*/ 101601 h 221488"/>
              <a:gd name="connsiteX18" fmla="*/ 59690 w 240792"/>
              <a:gd name="connsiteY18" fmla="*/ 78487 h 221488"/>
              <a:gd name="connsiteX19" fmla="*/ 39751 w 240792"/>
              <a:gd name="connsiteY19" fmla="*/ 64262 h 221488"/>
              <a:gd name="connsiteX20" fmla="*/ 32766 w 240792"/>
              <a:gd name="connsiteY20" fmla="*/ 44958 h 221488"/>
              <a:gd name="connsiteX22" fmla="*/ 219710 w 240792"/>
              <a:gd name="connsiteY22" fmla="*/ 178816 h 221488"/>
              <a:gd name="connsiteX23" fmla="*/ 195326 w 240792"/>
              <a:gd name="connsiteY23" fmla="*/ 210186 h 221488"/>
              <a:gd name="connsiteX24" fmla="*/ 125730 w 240792"/>
              <a:gd name="connsiteY24" fmla="*/ 221488 h 221488"/>
              <a:gd name="connsiteX25" fmla="*/ 56007 w 240792"/>
              <a:gd name="connsiteY25" fmla="*/ 210186 h 221488"/>
              <a:gd name="connsiteX26" fmla="*/ 31496 w 240792"/>
              <a:gd name="connsiteY26" fmla="*/ 178816 h 221488"/>
              <a:gd name="connsiteX27" fmla="*/ 56007 w 240792"/>
              <a:gd name="connsiteY27" fmla="*/ 147447 h 221488"/>
              <a:gd name="connsiteX28" fmla="*/ 125730 w 240792"/>
              <a:gd name="connsiteY28" fmla="*/ 136144 h 221488"/>
              <a:gd name="connsiteX29" fmla="*/ 195326 w 240792"/>
              <a:gd name="connsiteY29" fmla="*/ 147447 h 221488"/>
              <a:gd name="connsiteX30" fmla="*/ 219710 w 240792"/>
              <a:gd name="connsiteY30" fmla="*/ 178816 h 221488"/>
              <a:gd name="connsiteX32" fmla="*/ 77470 w 240792"/>
              <a:gd name="connsiteY32" fmla="*/ 44958 h 221488"/>
              <a:gd name="connsiteX33" fmla="*/ 89154 w 240792"/>
              <a:gd name="connsiteY33" fmla="*/ 60579 h 221488"/>
              <a:gd name="connsiteX34" fmla="*/ 123952 w 240792"/>
              <a:gd name="connsiteY34" fmla="*/ 67311 h 221488"/>
              <a:gd name="connsiteX35" fmla="*/ 158877 w 240792"/>
              <a:gd name="connsiteY35" fmla="*/ 60579 h 221488"/>
              <a:gd name="connsiteX36" fmla="*/ 170688 w 240792"/>
              <a:gd name="connsiteY36" fmla="*/ 44958 h 221488"/>
              <a:gd name="connsiteX37" fmla="*/ 158750 w 240792"/>
              <a:gd name="connsiteY37" fmla="*/ 29338 h 221488"/>
              <a:gd name="connsiteX38" fmla="*/ 123952 w 240792"/>
              <a:gd name="connsiteY38" fmla="*/ 22606 h 221488"/>
              <a:gd name="connsiteX39" fmla="*/ 89281 w 240792"/>
              <a:gd name="connsiteY39" fmla="*/ 29338 h 221488"/>
              <a:gd name="connsiteX40" fmla="*/ 77470 w 240792"/>
              <a:gd name="connsiteY40" fmla="*/ 44958 h 221488"/>
              <a:gd name="connsiteX42" fmla="*/ 172466 w 240792"/>
              <a:gd name="connsiteY42" fmla="*/ 178816 h 221488"/>
              <a:gd name="connsiteX43" fmla="*/ 159639 w 240792"/>
              <a:gd name="connsiteY43" fmla="*/ 162814 h 221488"/>
              <a:gd name="connsiteX44" fmla="*/ 125730 w 240792"/>
              <a:gd name="connsiteY44" fmla="*/ 157226 h 221488"/>
              <a:gd name="connsiteX45" fmla="*/ 91567 w 240792"/>
              <a:gd name="connsiteY45" fmla="*/ 162814 h 221488"/>
              <a:gd name="connsiteX46" fmla="*/ 78740 w 240792"/>
              <a:gd name="connsiteY46" fmla="*/ 178816 h 221488"/>
              <a:gd name="connsiteX47" fmla="*/ 91440 w 240792"/>
              <a:gd name="connsiteY47" fmla="*/ 194818 h 221488"/>
              <a:gd name="connsiteX48" fmla="*/ 125730 w 240792"/>
              <a:gd name="connsiteY48" fmla="*/ 200406 h 221488"/>
              <a:gd name="connsiteX49" fmla="*/ 159639 w 240792"/>
              <a:gd name="connsiteY49" fmla="*/ 194818 h 221488"/>
              <a:gd name="connsiteX50" fmla="*/ 172466 w 240792"/>
              <a:gd name="connsiteY50" fmla="*/ 178816 h 221488"/>
              <a:gd name="connsiteX52" fmla="*/ 123952 w 240792"/>
              <a:gd name="connsiteY52" fmla="*/ 89916 h 221488"/>
              <a:gd name="connsiteX53" fmla="*/ 112649 w 240792"/>
              <a:gd name="connsiteY53" fmla="*/ 89663 h 221488"/>
              <a:gd name="connsiteX54" fmla="*/ 102108 w 240792"/>
              <a:gd name="connsiteY54" fmla="*/ 88900 h 221488"/>
              <a:gd name="connsiteX55" fmla="*/ 102108 w 240792"/>
              <a:gd name="connsiteY55" fmla="*/ 101601 h 221488"/>
              <a:gd name="connsiteX56" fmla="*/ 146050 w 240792"/>
              <a:gd name="connsiteY56" fmla="*/ 101601 h 221488"/>
              <a:gd name="connsiteX57" fmla="*/ 146050 w 240792"/>
              <a:gd name="connsiteY57" fmla="*/ 88900 h 221488"/>
              <a:gd name="connsiteX58" fmla="*/ 135255 w 240792"/>
              <a:gd name="connsiteY58" fmla="*/ 89663 h 221488"/>
              <a:gd name="connsiteX59" fmla="*/ 123952 w 240792"/>
              <a:gd name="connsiteY59" fmla="*/ 89916 h 2214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0792" h="221488">
                <a:moveTo>
                  <a:pt x="32766" y="44958"/>
                </a:moveTo>
                <a:cubicBezTo>
                  <a:pt x="32766" y="37847"/>
                  <a:pt x="35010" y="31538"/>
                  <a:pt x="39497" y="26036"/>
                </a:cubicBezTo>
                <a:cubicBezTo>
                  <a:pt x="43984" y="20532"/>
                  <a:pt x="50292" y="15833"/>
                  <a:pt x="58420" y="11938"/>
                </a:cubicBezTo>
                <a:cubicBezTo>
                  <a:pt x="66548" y="8044"/>
                  <a:pt x="76200" y="5080"/>
                  <a:pt x="87376" y="3049"/>
                </a:cubicBezTo>
                <a:cubicBezTo>
                  <a:pt x="98552" y="1016"/>
                  <a:pt x="110744" y="0"/>
                  <a:pt x="123952" y="0"/>
                </a:cubicBezTo>
                <a:cubicBezTo>
                  <a:pt x="137160" y="0"/>
                  <a:pt x="149394" y="1059"/>
                  <a:pt x="160655" y="3175"/>
                </a:cubicBezTo>
                <a:cubicBezTo>
                  <a:pt x="171916" y="5292"/>
                  <a:pt x="181610" y="8297"/>
                  <a:pt x="189738" y="12192"/>
                </a:cubicBezTo>
                <a:cubicBezTo>
                  <a:pt x="197866" y="16087"/>
                  <a:pt x="204216" y="20786"/>
                  <a:pt x="208788" y="26290"/>
                </a:cubicBezTo>
                <a:cubicBezTo>
                  <a:pt x="213360" y="31793"/>
                  <a:pt x="215646" y="38016"/>
                  <a:pt x="215646" y="44958"/>
                </a:cubicBezTo>
                <a:cubicBezTo>
                  <a:pt x="215646" y="52070"/>
                  <a:pt x="213275" y="58462"/>
                  <a:pt x="208534" y="64136"/>
                </a:cubicBezTo>
                <a:cubicBezTo>
                  <a:pt x="203793" y="69808"/>
                  <a:pt x="197104" y="74592"/>
                  <a:pt x="188468" y="78487"/>
                </a:cubicBezTo>
                <a:lnTo>
                  <a:pt x="188468" y="101601"/>
                </a:lnTo>
                <a:lnTo>
                  <a:pt x="240792" y="101601"/>
                </a:lnTo>
                <a:lnTo>
                  <a:pt x="240792" y="125223"/>
                </a:lnTo>
                <a:lnTo>
                  <a:pt x="30480" y="125223"/>
                </a:lnTo>
                <a:cubicBezTo>
                  <a:pt x="25569" y="125223"/>
                  <a:pt x="22691" y="127593"/>
                  <a:pt x="21844" y="132335"/>
                </a:cubicBezTo>
                <a:lnTo>
                  <a:pt x="0" y="101601"/>
                </a:lnTo>
                <a:lnTo>
                  <a:pt x="59690" y="101601"/>
                </a:lnTo>
                <a:lnTo>
                  <a:pt x="59690" y="78487"/>
                </a:lnTo>
                <a:cubicBezTo>
                  <a:pt x="51054" y="74592"/>
                  <a:pt x="44408" y="69850"/>
                  <a:pt x="39751" y="64262"/>
                </a:cubicBezTo>
                <a:cubicBezTo>
                  <a:pt x="35094" y="58674"/>
                  <a:pt x="32766" y="52239"/>
                  <a:pt x="32766" y="44958"/>
                </a:cubicBezTo>
                <a:moveTo>
                  <a:pt x="219710" y="178816"/>
                </a:moveTo>
                <a:cubicBezTo>
                  <a:pt x="219710" y="192194"/>
                  <a:pt x="211582" y="202650"/>
                  <a:pt x="195326" y="210186"/>
                </a:cubicBezTo>
                <a:cubicBezTo>
                  <a:pt x="179070" y="217721"/>
                  <a:pt x="155871" y="221488"/>
                  <a:pt x="125730" y="221488"/>
                </a:cubicBezTo>
                <a:cubicBezTo>
                  <a:pt x="95589" y="221488"/>
                  <a:pt x="72348" y="217721"/>
                  <a:pt x="56007" y="210186"/>
                </a:cubicBezTo>
                <a:cubicBezTo>
                  <a:pt x="39666" y="202650"/>
                  <a:pt x="31496" y="192194"/>
                  <a:pt x="31496" y="178816"/>
                </a:cubicBezTo>
                <a:cubicBezTo>
                  <a:pt x="31496" y="165440"/>
                  <a:pt x="39666" y="154983"/>
                  <a:pt x="56007" y="147447"/>
                </a:cubicBezTo>
                <a:cubicBezTo>
                  <a:pt x="72348" y="139912"/>
                  <a:pt x="95589" y="136144"/>
                  <a:pt x="125730" y="136144"/>
                </a:cubicBezTo>
                <a:cubicBezTo>
                  <a:pt x="155871" y="136144"/>
                  <a:pt x="179070" y="139912"/>
                  <a:pt x="195326" y="147447"/>
                </a:cubicBezTo>
                <a:cubicBezTo>
                  <a:pt x="211582" y="154983"/>
                  <a:pt x="219710" y="165440"/>
                  <a:pt x="219710" y="178816"/>
                </a:cubicBezTo>
                <a:moveTo>
                  <a:pt x="77470" y="44958"/>
                </a:moveTo>
                <a:cubicBezTo>
                  <a:pt x="77470" y="50885"/>
                  <a:pt x="81365" y="56092"/>
                  <a:pt x="89154" y="60579"/>
                </a:cubicBezTo>
                <a:cubicBezTo>
                  <a:pt x="96944" y="65067"/>
                  <a:pt x="108543" y="67311"/>
                  <a:pt x="123952" y="67311"/>
                </a:cubicBezTo>
                <a:cubicBezTo>
                  <a:pt x="139361" y="67311"/>
                  <a:pt x="151003" y="65067"/>
                  <a:pt x="158877" y="60579"/>
                </a:cubicBezTo>
                <a:cubicBezTo>
                  <a:pt x="166751" y="56092"/>
                  <a:pt x="170688" y="50885"/>
                  <a:pt x="170688" y="44958"/>
                </a:cubicBezTo>
                <a:cubicBezTo>
                  <a:pt x="170688" y="39032"/>
                  <a:pt x="166709" y="33824"/>
                  <a:pt x="158750" y="29338"/>
                </a:cubicBezTo>
                <a:cubicBezTo>
                  <a:pt x="150791" y="24850"/>
                  <a:pt x="139192" y="22606"/>
                  <a:pt x="123952" y="22606"/>
                </a:cubicBezTo>
                <a:cubicBezTo>
                  <a:pt x="108712" y="22606"/>
                  <a:pt x="97155" y="24850"/>
                  <a:pt x="89281" y="29338"/>
                </a:cubicBezTo>
                <a:cubicBezTo>
                  <a:pt x="81407" y="33824"/>
                  <a:pt x="77470" y="39032"/>
                  <a:pt x="77470" y="44958"/>
                </a:cubicBezTo>
                <a:moveTo>
                  <a:pt x="172466" y="178816"/>
                </a:moveTo>
                <a:cubicBezTo>
                  <a:pt x="172466" y="171873"/>
                  <a:pt x="168191" y="166539"/>
                  <a:pt x="159639" y="162814"/>
                </a:cubicBezTo>
                <a:cubicBezTo>
                  <a:pt x="151088" y="159089"/>
                  <a:pt x="139785" y="157226"/>
                  <a:pt x="125730" y="157226"/>
                </a:cubicBezTo>
                <a:cubicBezTo>
                  <a:pt x="111506" y="157226"/>
                  <a:pt x="100118" y="159089"/>
                  <a:pt x="91567" y="162814"/>
                </a:cubicBezTo>
                <a:cubicBezTo>
                  <a:pt x="83016" y="166539"/>
                  <a:pt x="78740" y="171873"/>
                  <a:pt x="78740" y="178816"/>
                </a:cubicBezTo>
                <a:cubicBezTo>
                  <a:pt x="78740" y="185759"/>
                  <a:pt x="82973" y="191093"/>
                  <a:pt x="91440" y="194818"/>
                </a:cubicBezTo>
                <a:cubicBezTo>
                  <a:pt x="99907" y="198544"/>
                  <a:pt x="111337" y="200406"/>
                  <a:pt x="125730" y="200406"/>
                </a:cubicBezTo>
                <a:cubicBezTo>
                  <a:pt x="139785" y="200406"/>
                  <a:pt x="151088" y="198544"/>
                  <a:pt x="159639" y="194818"/>
                </a:cubicBezTo>
                <a:cubicBezTo>
                  <a:pt x="168191" y="191093"/>
                  <a:pt x="172466" y="185759"/>
                  <a:pt x="172466" y="178816"/>
                </a:cubicBezTo>
                <a:moveTo>
                  <a:pt x="123952" y="89916"/>
                </a:moveTo>
                <a:cubicBezTo>
                  <a:pt x="120057" y="89916"/>
                  <a:pt x="116290" y="89832"/>
                  <a:pt x="112649" y="89663"/>
                </a:cubicBezTo>
                <a:cubicBezTo>
                  <a:pt x="109008" y="89493"/>
                  <a:pt x="105495" y="89240"/>
                  <a:pt x="102108" y="88900"/>
                </a:cubicBezTo>
                <a:lnTo>
                  <a:pt x="102108" y="101601"/>
                </a:lnTo>
                <a:lnTo>
                  <a:pt x="146050" y="101601"/>
                </a:lnTo>
                <a:lnTo>
                  <a:pt x="146050" y="88900"/>
                </a:lnTo>
                <a:cubicBezTo>
                  <a:pt x="142494" y="89240"/>
                  <a:pt x="138896" y="89493"/>
                  <a:pt x="135255" y="89663"/>
                </a:cubicBezTo>
                <a:cubicBezTo>
                  <a:pt x="131614" y="89832"/>
                  <a:pt x="127847" y="89916"/>
                  <a:pt x="123952" y="899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7" name="Freeform 67"/>
          <p:cNvSpPr/>
          <p:nvPr/>
        </p:nvSpPr>
        <p:spPr>
          <a:xfrm>
            <a:off x="1970238" y="8665790"/>
            <a:ext cx="233172" cy="216408"/>
          </a:xfrm>
          <a:custGeom>
            <a:avLst/>
            <a:gdLst>
              <a:gd name="connsiteX0" fmla="*/ 177800 w 233172"/>
              <a:gd name="connsiteY0" fmla="*/ 158750 h 216408"/>
              <a:gd name="connsiteX1" fmla="*/ 177800 w 233172"/>
              <a:gd name="connsiteY1" fmla="*/ 71374 h 216408"/>
              <a:gd name="connsiteX2" fmla="*/ 138430 w 233172"/>
              <a:gd name="connsiteY2" fmla="*/ 71374 h 216408"/>
              <a:gd name="connsiteX3" fmla="*/ 126238 w 233172"/>
              <a:gd name="connsiteY3" fmla="*/ 48006 h 216408"/>
              <a:gd name="connsiteX4" fmla="*/ 177800 w 233172"/>
              <a:gd name="connsiteY4" fmla="*/ 48006 h 216408"/>
              <a:gd name="connsiteX5" fmla="*/ 177800 w 233172"/>
              <a:gd name="connsiteY5" fmla="*/ 26670 h 216408"/>
              <a:gd name="connsiteX6" fmla="*/ 176276 w 233172"/>
              <a:gd name="connsiteY6" fmla="*/ 19939 h 216408"/>
              <a:gd name="connsiteX7" fmla="*/ 170942 w 233172"/>
              <a:gd name="connsiteY7" fmla="*/ 15240 h 216408"/>
              <a:gd name="connsiteX8" fmla="*/ 222758 w 233172"/>
              <a:gd name="connsiteY8" fmla="*/ 0 h 216408"/>
              <a:gd name="connsiteX9" fmla="*/ 222758 w 233172"/>
              <a:gd name="connsiteY9" fmla="*/ 135636 h 216408"/>
              <a:gd name="connsiteX10" fmla="*/ 216916 w 233172"/>
              <a:gd name="connsiteY10" fmla="*/ 153289 h 216408"/>
              <a:gd name="connsiteX11" fmla="*/ 198374 w 233172"/>
              <a:gd name="connsiteY11" fmla="*/ 158750 h 216408"/>
              <a:gd name="connsiteX13" fmla="*/ 63500 w 233172"/>
              <a:gd name="connsiteY13" fmla="*/ 37592 h 216408"/>
              <a:gd name="connsiteX14" fmla="*/ 60960 w 233172"/>
              <a:gd name="connsiteY14" fmla="*/ 29083 h 216408"/>
              <a:gd name="connsiteX15" fmla="*/ 53340 w 233172"/>
              <a:gd name="connsiteY15" fmla="*/ 24892 h 216408"/>
              <a:gd name="connsiteX16" fmla="*/ 108458 w 233172"/>
              <a:gd name="connsiteY16" fmla="*/ 9398 h 216408"/>
              <a:gd name="connsiteX17" fmla="*/ 108458 w 233172"/>
              <a:gd name="connsiteY17" fmla="*/ 38862 h 216408"/>
              <a:gd name="connsiteX18" fmla="*/ 102870 w 233172"/>
              <a:gd name="connsiteY18" fmla="*/ 71628 h 216408"/>
              <a:gd name="connsiteX19" fmla="*/ 123190 w 233172"/>
              <a:gd name="connsiteY19" fmla="*/ 75185 h 216408"/>
              <a:gd name="connsiteX20" fmla="*/ 139446 w 233172"/>
              <a:gd name="connsiteY20" fmla="*/ 83439 h 216408"/>
              <a:gd name="connsiteX21" fmla="*/ 150241 w 233172"/>
              <a:gd name="connsiteY21" fmla="*/ 95886 h 216408"/>
              <a:gd name="connsiteX22" fmla="*/ 154178 w 233172"/>
              <a:gd name="connsiteY22" fmla="*/ 112014 h 216408"/>
              <a:gd name="connsiteX23" fmla="*/ 149479 w 233172"/>
              <a:gd name="connsiteY23" fmla="*/ 125349 h 216408"/>
              <a:gd name="connsiteX24" fmla="*/ 135636 w 233172"/>
              <a:gd name="connsiteY24" fmla="*/ 131826 h 216408"/>
              <a:gd name="connsiteX25" fmla="*/ 119761 w 233172"/>
              <a:gd name="connsiteY25" fmla="*/ 130175 h 216408"/>
              <a:gd name="connsiteX26" fmla="*/ 109474 w 233172"/>
              <a:gd name="connsiteY26" fmla="*/ 122174 h 216408"/>
              <a:gd name="connsiteX27" fmla="*/ 112522 w 233172"/>
              <a:gd name="connsiteY27" fmla="*/ 112141 h 216408"/>
              <a:gd name="connsiteX28" fmla="*/ 111379 w 233172"/>
              <a:gd name="connsiteY28" fmla="*/ 101346 h 216408"/>
              <a:gd name="connsiteX29" fmla="*/ 106045 w 233172"/>
              <a:gd name="connsiteY29" fmla="*/ 91567 h 216408"/>
              <a:gd name="connsiteX30" fmla="*/ 97028 w 233172"/>
              <a:gd name="connsiteY30" fmla="*/ 84582 h 216408"/>
              <a:gd name="connsiteX31" fmla="*/ 60579 w 233172"/>
              <a:gd name="connsiteY31" fmla="*/ 122047 h 216408"/>
              <a:gd name="connsiteX32" fmla="*/ 0 w 233172"/>
              <a:gd name="connsiteY32" fmla="*/ 139446 h 216408"/>
              <a:gd name="connsiteX33" fmla="*/ 0 w 233172"/>
              <a:gd name="connsiteY33" fmla="*/ 134366 h 216408"/>
              <a:gd name="connsiteX34" fmla="*/ 25146 w 233172"/>
              <a:gd name="connsiteY34" fmla="*/ 120650 h 216408"/>
              <a:gd name="connsiteX35" fmla="*/ 45339 w 233172"/>
              <a:gd name="connsiteY35" fmla="*/ 98933 h 216408"/>
              <a:gd name="connsiteX36" fmla="*/ 58674 w 233172"/>
              <a:gd name="connsiteY36" fmla="*/ 70739 h 216408"/>
              <a:gd name="connsiteX37" fmla="*/ 63500 w 233172"/>
              <a:gd name="connsiteY37" fmla="*/ 37592 h 216408"/>
              <a:gd name="connsiteX39" fmla="*/ 49276 w 233172"/>
              <a:gd name="connsiteY39" fmla="*/ 165608 h 216408"/>
              <a:gd name="connsiteX40" fmla="*/ 46736 w 233172"/>
              <a:gd name="connsiteY40" fmla="*/ 157099 h 216408"/>
              <a:gd name="connsiteX41" fmla="*/ 39116 w 233172"/>
              <a:gd name="connsiteY41" fmla="*/ 152908 h 216408"/>
              <a:gd name="connsiteX42" fmla="*/ 94234 w 233172"/>
              <a:gd name="connsiteY42" fmla="*/ 142748 h 216408"/>
              <a:gd name="connsiteX43" fmla="*/ 94234 w 233172"/>
              <a:gd name="connsiteY43" fmla="*/ 193039 h 216408"/>
              <a:gd name="connsiteX44" fmla="*/ 207772 w 233172"/>
              <a:gd name="connsiteY44" fmla="*/ 193039 h 216408"/>
              <a:gd name="connsiteX45" fmla="*/ 216281 w 233172"/>
              <a:gd name="connsiteY45" fmla="*/ 190500 h 216408"/>
              <a:gd name="connsiteX46" fmla="*/ 220472 w 233172"/>
              <a:gd name="connsiteY46" fmla="*/ 182880 h 216408"/>
              <a:gd name="connsiteX47" fmla="*/ 233172 w 233172"/>
              <a:gd name="connsiteY47" fmla="*/ 216408 h 216408"/>
              <a:gd name="connsiteX48" fmla="*/ 49276 w 233172"/>
              <a:gd name="connsiteY48" fmla="*/ 216408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33172" h="216408">
                <a:moveTo>
                  <a:pt x="177800" y="158750"/>
                </a:moveTo>
                <a:lnTo>
                  <a:pt x="177800" y="71374"/>
                </a:lnTo>
                <a:lnTo>
                  <a:pt x="138430" y="71374"/>
                </a:lnTo>
                <a:lnTo>
                  <a:pt x="126238" y="48006"/>
                </a:lnTo>
                <a:lnTo>
                  <a:pt x="177800" y="48006"/>
                </a:ln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35636"/>
                </a:lnTo>
                <a:cubicBezTo>
                  <a:pt x="222758" y="143764"/>
                  <a:pt x="220811" y="149648"/>
                  <a:pt x="216916" y="153289"/>
                </a:cubicBezTo>
                <a:cubicBezTo>
                  <a:pt x="213021" y="156930"/>
                  <a:pt x="206841" y="158750"/>
                  <a:pt x="198374" y="158750"/>
                </a:cubicBezTo>
                <a:moveTo>
                  <a:pt x="63500" y="37592"/>
                </a:moveTo>
                <a:cubicBezTo>
                  <a:pt x="63500" y="34206"/>
                  <a:pt x="62653" y="31369"/>
                  <a:pt x="60960" y="29083"/>
                </a:cubicBezTo>
                <a:cubicBezTo>
                  <a:pt x="59267" y="26797"/>
                  <a:pt x="56727" y="25400"/>
                  <a:pt x="53340" y="24892"/>
                </a:cubicBezTo>
                <a:lnTo>
                  <a:pt x="108458" y="9398"/>
                </a:lnTo>
                <a:lnTo>
                  <a:pt x="108458" y="38862"/>
                </a:lnTo>
                <a:cubicBezTo>
                  <a:pt x="108458" y="49869"/>
                  <a:pt x="106595" y="60791"/>
                  <a:pt x="102870" y="71628"/>
                </a:cubicBezTo>
                <a:cubicBezTo>
                  <a:pt x="110151" y="71967"/>
                  <a:pt x="116925" y="73152"/>
                  <a:pt x="123190" y="75185"/>
                </a:cubicBezTo>
                <a:cubicBezTo>
                  <a:pt x="129455" y="77216"/>
                  <a:pt x="134874" y="79967"/>
                  <a:pt x="139446" y="83439"/>
                </a:cubicBezTo>
                <a:cubicBezTo>
                  <a:pt x="144018" y="86910"/>
                  <a:pt x="147616" y="91059"/>
                  <a:pt x="150241" y="95886"/>
                </a:cubicBezTo>
                <a:cubicBezTo>
                  <a:pt x="152865" y="100711"/>
                  <a:pt x="154178" y="106087"/>
                  <a:pt x="154178" y="112014"/>
                </a:cubicBezTo>
                <a:cubicBezTo>
                  <a:pt x="154178" y="117263"/>
                  <a:pt x="152612" y="121708"/>
                  <a:pt x="149479" y="125349"/>
                </a:cubicBezTo>
                <a:cubicBezTo>
                  <a:pt x="146346" y="128990"/>
                  <a:pt x="141732" y="131149"/>
                  <a:pt x="135636" y="131826"/>
                </a:cubicBezTo>
                <a:cubicBezTo>
                  <a:pt x="129709" y="132504"/>
                  <a:pt x="124418" y="131953"/>
                  <a:pt x="119761" y="130175"/>
                </a:cubicBezTo>
                <a:cubicBezTo>
                  <a:pt x="115104" y="128397"/>
                  <a:pt x="111675" y="125730"/>
                  <a:pt x="109474" y="122174"/>
                </a:cubicBezTo>
                <a:cubicBezTo>
                  <a:pt x="111167" y="119126"/>
                  <a:pt x="112183" y="115782"/>
                  <a:pt x="112522" y="112141"/>
                </a:cubicBezTo>
                <a:cubicBezTo>
                  <a:pt x="112861" y="108500"/>
                  <a:pt x="112480" y="104902"/>
                  <a:pt x="111379" y="101346"/>
                </a:cubicBezTo>
                <a:cubicBezTo>
                  <a:pt x="110278" y="97789"/>
                  <a:pt x="108500" y="94530"/>
                  <a:pt x="106045" y="91567"/>
                </a:cubicBezTo>
                <a:cubicBezTo>
                  <a:pt x="103589" y="88604"/>
                  <a:pt x="100584" y="86275"/>
                  <a:pt x="97028" y="84582"/>
                </a:cubicBezTo>
                <a:cubicBezTo>
                  <a:pt x="88900" y="99653"/>
                  <a:pt x="76750" y="112141"/>
                  <a:pt x="60579" y="122047"/>
                </a:cubicBezTo>
                <a:cubicBezTo>
                  <a:pt x="44408" y="131953"/>
                  <a:pt x="24215" y="137753"/>
                  <a:pt x="0" y="139446"/>
                </a:cubicBezTo>
                <a:lnTo>
                  <a:pt x="0" y="134366"/>
                </a:lnTo>
                <a:cubicBezTo>
                  <a:pt x="8975" y="131318"/>
                  <a:pt x="17356" y="126746"/>
                  <a:pt x="25146" y="120650"/>
                </a:cubicBezTo>
                <a:cubicBezTo>
                  <a:pt x="32935" y="114554"/>
                  <a:pt x="39666" y="107314"/>
                  <a:pt x="45339" y="98933"/>
                </a:cubicBezTo>
                <a:cubicBezTo>
                  <a:pt x="51012" y="90551"/>
                  <a:pt x="55456" y="81153"/>
                  <a:pt x="58674" y="70739"/>
                </a:cubicBezTo>
                <a:cubicBezTo>
                  <a:pt x="61891" y="60325"/>
                  <a:pt x="63500" y="49276"/>
                  <a:pt x="63500" y="37592"/>
                </a:cubicBezTo>
                <a:moveTo>
                  <a:pt x="49276" y="165608"/>
                </a:moveTo>
                <a:cubicBezTo>
                  <a:pt x="49276" y="162221"/>
                  <a:pt x="48429" y="159385"/>
                  <a:pt x="46736" y="157099"/>
                </a:cubicBezTo>
                <a:cubicBezTo>
                  <a:pt x="45043" y="154813"/>
                  <a:pt x="42502" y="153416"/>
                  <a:pt x="39116" y="152908"/>
                </a:cubicBezTo>
                <a:lnTo>
                  <a:pt x="94234" y="142748"/>
                </a:lnTo>
                <a:lnTo>
                  <a:pt x="94234" y="193039"/>
                </a:lnTo>
                <a:lnTo>
                  <a:pt x="207772" y="193039"/>
                </a:lnTo>
                <a:cubicBezTo>
                  <a:pt x="211158" y="193039"/>
                  <a:pt x="213995" y="192193"/>
                  <a:pt x="216281" y="190500"/>
                </a:cubicBezTo>
                <a:cubicBezTo>
                  <a:pt x="218567" y="188807"/>
                  <a:pt x="219964" y="186267"/>
                  <a:pt x="220472" y="182880"/>
                </a:cubicBezTo>
                <a:lnTo>
                  <a:pt x="233172" y="216408"/>
                </a:lnTo>
                <a:lnTo>
                  <a:pt x="49276" y="21640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8" name="Freeform 68"/>
          <p:cNvSpPr/>
          <p:nvPr/>
        </p:nvSpPr>
        <p:spPr>
          <a:xfrm>
            <a:off x="2298990" y="8665790"/>
            <a:ext cx="221996" cy="222758"/>
          </a:xfrm>
          <a:custGeom>
            <a:avLst/>
            <a:gdLst>
              <a:gd name="connsiteX0" fmla="*/ 173990 w 221996"/>
              <a:gd name="connsiteY0" fmla="*/ 123444 h 222758"/>
              <a:gd name="connsiteX1" fmla="*/ 173990 w 221996"/>
              <a:gd name="connsiteY1" fmla="*/ 100584 h 222758"/>
              <a:gd name="connsiteX2" fmla="*/ 119380 w 221996"/>
              <a:gd name="connsiteY2" fmla="*/ 100584 h 222758"/>
              <a:gd name="connsiteX3" fmla="*/ 113284 w 221996"/>
              <a:gd name="connsiteY3" fmla="*/ 89915 h 222758"/>
              <a:gd name="connsiteX4" fmla="*/ 97282 w 221996"/>
              <a:gd name="connsiteY4" fmla="*/ 102870 h 222758"/>
              <a:gd name="connsiteX5" fmla="*/ 74295 w 221996"/>
              <a:gd name="connsiteY5" fmla="*/ 115062 h 222758"/>
              <a:gd name="connsiteX6" fmla="*/ 49657 w 221996"/>
              <a:gd name="connsiteY6" fmla="*/ 122682 h 222758"/>
              <a:gd name="connsiteX7" fmla="*/ 24511 w 221996"/>
              <a:gd name="connsiteY7" fmla="*/ 126619 h 222758"/>
              <a:gd name="connsiteX8" fmla="*/ 0 w 221996"/>
              <a:gd name="connsiteY8" fmla="*/ 127762 h 222758"/>
              <a:gd name="connsiteX9" fmla="*/ 0 w 221996"/>
              <a:gd name="connsiteY9" fmla="*/ 122682 h 222758"/>
              <a:gd name="connsiteX10" fmla="*/ 36957 w 221996"/>
              <a:gd name="connsiteY10" fmla="*/ 111379 h 222758"/>
              <a:gd name="connsiteX11" fmla="*/ 69596 w 221996"/>
              <a:gd name="connsiteY11" fmla="*/ 89408 h 222758"/>
              <a:gd name="connsiteX12" fmla="*/ 86614 w 221996"/>
              <a:gd name="connsiteY12" fmla="*/ 68072 h 222758"/>
              <a:gd name="connsiteX13" fmla="*/ 95758 w 221996"/>
              <a:gd name="connsiteY13" fmla="*/ 44704 h 222758"/>
              <a:gd name="connsiteX14" fmla="*/ 32258 w 221996"/>
              <a:gd name="connsiteY14" fmla="*/ 44704 h 222758"/>
              <a:gd name="connsiteX15" fmla="*/ 24638 w 221996"/>
              <a:gd name="connsiteY15" fmla="*/ 51054 h 222758"/>
              <a:gd name="connsiteX16" fmla="*/ 8636 w 221996"/>
              <a:gd name="connsiteY16" fmla="*/ 20066 h 222758"/>
              <a:gd name="connsiteX17" fmla="*/ 98044 w 221996"/>
              <a:gd name="connsiteY17" fmla="*/ 20066 h 222758"/>
              <a:gd name="connsiteX18" fmla="*/ 98044 w 221996"/>
              <a:gd name="connsiteY18" fmla="*/ 9398 h 222758"/>
              <a:gd name="connsiteX19" fmla="*/ 143002 w 221996"/>
              <a:gd name="connsiteY19" fmla="*/ 21589 h 222758"/>
              <a:gd name="connsiteX20" fmla="*/ 143002 w 221996"/>
              <a:gd name="connsiteY20" fmla="*/ 25146 h 222758"/>
              <a:gd name="connsiteX21" fmla="*/ 142748 w 221996"/>
              <a:gd name="connsiteY21" fmla="*/ 31623 h 222758"/>
              <a:gd name="connsiteX22" fmla="*/ 141986 w 221996"/>
              <a:gd name="connsiteY22" fmla="*/ 37846 h 222758"/>
              <a:gd name="connsiteX23" fmla="*/ 173990 w 221996"/>
              <a:gd name="connsiteY23" fmla="*/ 37846 h 222758"/>
              <a:gd name="connsiteX24" fmla="*/ 173990 w 221996"/>
              <a:gd name="connsiteY24" fmla="*/ 26670 h 222758"/>
              <a:gd name="connsiteX25" fmla="*/ 172466 w 221996"/>
              <a:gd name="connsiteY25" fmla="*/ 19939 h 222758"/>
              <a:gd name="connsiteX26" fmla="*/ 167132 w 221996"/>
              <a:gd name="connsiteY26" fmla="*/ 15240 h 222758"/>
              <a:gd name="connsiteX27" fmla="*/ 218948 w 221996"/>
              <a:gd name="connsiteY27" fmla="*/ 0 h 222758"/>
              <a:gd name="connsiteX28" fmla="*/ 218948 w 221996"/>
              <a:gd name="connsiteY28" fmla="*/ 100330 h 222758"/>
              <a:gd name="connsiteX29" fmla="*/ 213106 w 221996"/>
              <a:gd name="connsiteY29" fmla="*/ 117983 h 222758"/>
              <a:gd name="connsiteX30" fmla="*/ 194564 w 221996"/>
              <a:gd name="connsiteY30" fmla="*/ 123444 h 222758"/>
              <a:gd name="connsiteX32" fmla="*/ 221996 w 221996"/>
              <a:gd name="connsiteY32" fmla="*/ 176276 h 222758"/>
              <a:gd name="connsiteX33" fmla="*/ 215900 w 221996"/>
              <a:gd name="connsiteY33" fmla="*/ 194437 h 222758"/>
              <a:gd name="connsiteX34" fmla="*/ 198120 w 221996"/>
              <a:gd name="connsiteY34" fmla="*/ 209296 h 222758"/>
              <a:gd name="connsiteX35" fmla="*/ 169037 w 221996"/>
              <a:gd name="connsiteY35" fmla="*/ 219202 h 222758"/>
              <a:gd name="connsiteX36" fmla="*/ 129286 w 221996"/>
              <a:gd name="connsiteY36" fmla="*/ 222758 h 222758"/>
              <a:gd name="connsiteX37" fmla="*/ 89408 w 221996"/>
              <a:gd name="connsiteY37" fmla="*/ 219202 h 222758"/>
              <a:gd name="connsiteX38" fmla="*/ 60325 w 221996"/>
              <a:gd name="connsiteY38" fmla="*/ 209296 h 222758"/>
              <a:gd name="connsiteX39" fmla="*/ 42418 w 221996"/>
              <a:gd name="connsiteY39" fmla="*/ 194437 h 222758"/>
              <a:gd name="connsiteX40" fmla="*/ 36322 w 221996"/>
              <a:gd name="connsiteY40" fmla="*/ 176276 h 222758"/>
              <a:gd name="connsiteX41" fmla="*/ 42418 w 221996"/>
              <a:gd name="connsiteY41" fmla="*/ 157861 h 222758"/>
              <a:gd name="connsiteX42" fmla="*/ 60325 w 221996"/>
              <a:gd name="connsiteY42" fmla="*/ 143129 h 222758"/>
              <a:gd name="connsiteX43" fmla="*/ 89408 w 221996"/>
              <a:gd name="connsiteY43" fmla="*/ 133223 h 222758"/>
              <a:gd name="connsiteX44" fmla="*/ 129286 w 221996"/>
              <a:gd name="connsiteY44" fmla="*/ 129540 h 222758"/>
              <a:gd name="connsiteX45" fmla="*/ 169037 w 221996"/>
              <a:gd name="connsiteY45" fmla="*/ 133223 h 222758"/>
              <a:gd name="connsiteX46" fmla="*/ 198120 w 221996"/>
              <a:gd name="connsiteY46" fmla="*/ 143129 h 222758"/>
              <a:gd name="connsiteX47" fmla="*/ 215900 w 221996"/>
              <a:gd name="connsiteY47" fmla="*/ 157861 h 222758"/>
              <a:gd name="connsiteX48" fmla="*/ 221996 w 221996"/>
              <a:gd name="connsiteY48" fmla="*/ 176276 h 222758"/>
              <a:gd name="connsiteX50" fmla="*/ 173990 w 221996"/>
              <a:gd name="connsiteY50" fmla="*/ 176276 h 222758"/>
              <a:gd name="connsiteX51" fmla="*/ 162179 w 221996"/>
              <a:gd name="connsiteY51" fmla="*/ 158115 h 222758"/>
              <a:gd name="connsiteX52" fmla="*/ 129286 w 221996"/>
              <a:gd name="connsiteY52" fmla="*/ 150622 h 222758"/>
              <a:gd name="connsiteX53" fmla="*/ 96139 w 221996"/>
              <a:gd name="connsiteY53" fmla="*/ 158115 h 222758"/>
              <a:gd name="connsiteX54" fmla="*/ 84328 w 221996"/>
              <a:gd name="connsiteY54" fmla="*/ 176276 h 222758"/>
              <a:gd name="connsiteX55" fmla="*/ 96012 w 221996"/>
              <a:gd name="connsiteY55" fmla="*/ 194310 h 222758"/>
              <a:gd name="connsiteX56" fmla="*/ 129286 w 221996"/>
              <a:gd name="connsiteY56" fmla="*/ 201676 h 222758"/>
              <a:gd name="connsiteX57" fmla="*/ 162179 w 221996"/>
              <a:gd name="connsiteY57" fmla="*/ 194310 h 222758"/>
              <a:gd name="connsiteX58" fmla="*/ 173990 w 221996"/>
              <a:gd name="connsiteY58" fmla="*/ 176276 h 222758"/>
              <a:gd name="connsiteX60" fmla="*/ 173990 w 221996"/>
              <a:gd name="connsiteY60" fmla="*/ 78486 h 222758"/>
              <a:gd name="connsiteX61" fmla="*/ 173990 w 221996"/>
              <a:gd name="connsiteY61" fmla="*/ 59944 h 222758"/>
              <a:gd name="connsiteX62" fmla="*/ 135128 w 221996"/>
              <a:gd name="connsiteY62" fmla="*/ 59944 h 222758"/>
              <a:gd name="connsiteX63" fmla="*/ 123698 w 221996"/>
              <a:gd name="connsiteY63" fmla="*/ 78486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21996" h="222758">
                <a:moveTo>
                  <a:pt x="173990" y="123444"/>
                </a:moveTo>
                <a:lnTo>
                  <a:pt x="173990" y="100584"/>
                </a:lnTo>
                <a:lnTo>
                  <a:pt x="119380" y="100584"/>
                </a:lnTo>
                <a:lnTo>
                  <a:pt x="113284" y="89915"/>
                </a:lnTo>
                <a:cubicBezTo>
                  <a:pt x="108204" y="94827"/>
                  <a:pt x="102870" y="99145"/>
                  <a:pt x="97282" y="102870"/>
                </a:cubicBezTo>
                <a:cubicBezTo>
                  <a:pt x="90001" y="107780"/>
                  <a:pt x="82338" y="111844"/>
                  <a:pt x="74295" y="115062"/>
                </a:cubicBezTo>
                <a:cubicBezTo>
                  <a:pt x="66252" y="118280"/>
                  <a:pt x="58039" y="120819"/>
                  <a:pt x="49657" y="122682"/>
                </a:cubicBezTo>
                <a:cubicBezTo>
                  <a:pt x="41275" y="124544"/>
                  <a:pt x="32893" y="125857"/>
                  <a:pt x="24511" y="126619"/>
                </a:cubicBezTo>
                <a:cubicBezTo>
                  <a:pt x="16129" y="127381"/>
                  <a:pt x="7959" y="127762"/>
                  <a:pt x="0" y="127762"/>
                </a:cubicBezTo>
                <a:lnTo>
                  <a:pt x="0" y="122682"/>
                </a:lnTo>
                <a:cubicBezTo>
                  <a:pt x="13039" y="120650"/>
                  <a:pt x="25358" y="116882"/>
                  <a:pt x="36957" y="111379"/>
                </a:cubicBezTo>
                <a:cubicBezTo>
                  <a:pt x="48556" y="105876"/>
                  <a:pt x="59436" y="98552"/>
                  <a:pt x="69596" y="89408"/>
                </a:cubicBezTo>
                <a:cubicBezTo>
                  <a:pt x="76708" y="82973"/>
                  <a:pt x="82381" y="75861"/>
                  <a:pt x="86614" y="68072"/>
                </a:cubicBezTo>
                <a:cubicBezTo>
                  <a:pt x="90848" y="60283"/>
                  <a:pt x="93895" y="52493"/>
                  <a:pt x="95758" y="44704"/>
                </a:cubicBezTo>
                <a:lnTo>
                  <a:pt x="32258" y="44704"/>
                </a:lnTo>
                <a:cubicBezTo>
                  <a:pt x="28025" y="44704"/>
                  <a:pt x="25485" y="46820"/>
                  <a:pt x="24638" y="51054"/>
                </a:cubicBezTo>
                <a:lnTo>
                  <a:pt x="8636" y="20066"/>
                </a:lnTo>
                <a:lnTo>
                  <a:pt x="98044" y="20066"/>
                </a:lnTo>
                <a:lnTo>
                  <a:pt x="98044" y="9398"/>
                </a:lnTo>
                <a:lnTo>
                  <a:pt x="143002" y="21589"/>
                </a:lnTo>
                <a:lnTo>
                  <a:pt x="143002" y="25146"/>
                </a:lnTo>
                <a:cubicBezTo>
                  <a:pt x="143002" y="27347"/>
                  <a:pt x="142918" y="29506"/>
                  <a:pt x="142748" y="31623"/>
                </a:cubicBezTo>
                <a:cubicBezTo>
                  <a:pt x="142579" y="33740"/>
                  <a:pt x="142325" y="35814"/>
                  <a:pt x="141986" y="37846"/>
                </a:cubicBezTo>
                <a:lnTo>
                  <a:pt x="173990" y="37846"/>
                </a:lnTo>
                <a:lnTo>
                  <a:pt x="173990" y="26670"/>
                </a:lnTo>
                <a:cubicBezTo>
                  <a:pt x="173990" y="24299"/>
                  <a:pt x="173482" y="22055"/>
                  <a:pt x="172466" y="19939"/>
                </a:cubicBezTo>
                <a:cubicBezTo>
                  <a:pt x="171450" y="17822"/>
                  <a:pt x="169672" y="16256"/>
                  <a:pt x="167132" y="15240"/>
                </a:cubicBezTo>
                <a:lnTo>
                  <a:pt x="218948" y="0"/>
                </a:lnTo>
                <a:lnTo>
                  <a:pt x="218948" y="100330"/>
                </a:lnTo>
                <a:cubicBezTo>
                  <a:pt x="218948" y="108458"/>
                  <a:pt x="217001" y="114342"/>
                  <a:pt x="213106" y="117983"/>
                </a:cubicBezTo>
                <a:cubicBezTo>
                  <a:pt x="209211" y="121624"/>
                  <a:pt x="203031" y="123444"/>
                  <a:pt x="194564" y="123444"/>
                </a:cubicBezTo>
                <a:moveTo>
                  <a:pt x="221996" y="176276"/>
                </a:moveTo>
                <a:cubicBezTo>
                  <a:pt x="221996" y="182711"/>
                  <a:pt x="219964" y="188764"/>
                  <a:pt x="215900" y="194437"/>
                </a:cubicBezTo>
                <a:cubicBezTo>
                  <a:pt x="211836" y="200109"/>
                  <a:pt x="205909" y="205063"/>
                  <a:pt x="198120" y="209296"/>
                </a:cubicBezTo>
                <a:cubicBezTo>
                  <a:pt x="190331" y="213530"/>
                  <a:pt x="180636" y="216832"/>
                  <a:pt x="169037" y="219202"/>
                </a:cubicBezTo>
                <a:cubicBezTo>
                  <a:pt x="157438" y="221573"/>
                  <a:pt x="144188" y="222758"/>
                  <a:pt x="129286" y="222758"/>
                </a:cubicBezTo>
                <a:cubicBezTo>
                  <a:pt x="114215" y="222758"/>
                  <a:pt x="100923" y="221573"/>
                  <a:pt x="89408" y="219202"/>
                </a:cubicBezTo>
                <a:cubicBezTo>
                  <a:pt x="77894" y="216832"/>
                  <a:pt x="68199" y="213530"/>
                  <a:pt x="60325" y="209296"/>
                </a:cubicBezTo>
                <a:cubicBezTo>
                  <a:pt x="52451" y="205063"/>
                  <a:pt x="46482" y="200109"/>
                  <a:pt x="42418" y="194437"/>
                </a:cubicBezTo>
                <a:cubicBezTo>
                  <a:pt x="38354" y="188764"/>
                  <a:pt x="36322" y="182711"/>
                  <a:pt x="36322" y="176276"/>
                </a:cubicBezTo>
                <a:cubicBezTo>
                  <a:pt x="36322" y="169672"/>
                  <a:pt x="38354" y="163533"/>
                  <a:pt x="42418" y="157861"/>
                </a:cubicBezTo>
                <a:cubicBezTo>
                  <a:pt x="46482" y="152188"/>
                  <a:pt x="52451" y="147278"/>
                  <a:pt x="60325" y="143129"/>
                </a:cubicBezTo>
                <a:cubicBezTo>
                  <a:pt x="68199" y="138981"/>
                  <a:pt x="77894" y="135679"/>
                  <a:pt x="89408" y="133223"/>
                </a:cubicBezTo>
                <a:cubicBezTo>
                  <a:pt x="100923" y="130767"/>
                  <a:pt x="114215" y="129540"/>
                  <a:pt x="129286" y="129540"/>
                </a:cubicBezTo>
                <a:cubicBezTo>
                  <a:pt x="144188" y="129540"/>
                  <a:pt x="157438" y="130767"/>
                  <a:pt x="169037" y="133223"/>
                </a:cubicBezTo>
                <a:cubicBezTo>
                  <a:pt x="180636" y="135679"/>
                  <a:pt x="190331" y="138981"/>
                  <a:pt x="198120" y="143129"/>
                </a:cubicBezTo>
                <a:cubicBezTo>
                  <a:pt x="205909" y="147278"/>
                  <a:pt x="211836" y="152188"/>
                  <a:pt x="215900" y="157861"/>
                </a:cubicBezTo>
                <a:cubicBezTo>
                  <a:pt x="219964" y="163533"/>
                  <a:pt x="221996" y="169672"/>
                  <a:pt x="221996" y="176276"/>
                </a:cubicBezTo>
                <a:moveTo>
                  <a:pt x="173990" y="176276"/>
                </a:moveTo>
                <a:cubicBezTo>
                  <a:pt x="173990" y="169164"/>
                  <a:pt x="170053" y="163110"/>
                  <a:pt x="162179" y="158115"/>
                </a:cubicBezTo>
                <a:cubicBezTo>
                  <a:pt x="154305" y="153119"/>
                  <a:pt x="143341" y="150622"/>
                  <a:pt x="129286" y="150622"/>
                </a:cubicBezTo>
                <a:cubicBezTo>
                  <a:pt x="115062" y="150622"/>
                  <a:pt x="104013" y="153119"/>
                  <a:pt x="96139" y="158115"/>
                </a:cubicBezTo>
                <a:cubicBezTo>
                  <a:pt x="88265" y="163110"/>
                  <a:pt x="84328" y="169164"/>
                  <a:pt x="84328" y="176276"/>
                </a:cubicBezTo>
                <a:cubicBezTo>
                  <a:pt x="84328" y="183388"/>
                  <a:pt x="88223" y="189399"/>
                  <a:pt x="96012" y="194310"/>
                </a:cubicBezTo>
                <a:cubicBezTo>
                  <a:pt x="103801" y="199220"/>
                  <a:pt x="114893" y="201676"/>
                  <a:pt x="129286" y="201676"/>
                </a:cubicBezTo>
                <a:cubicBezTo>
                  <a:pt x="143341" y="201676"/>
                  <a:pt x="154305" y="199220"/>
                  <a:pt x="162179" y="194310"/>
                </a:cubicBezTo>
                <a:cubicBezTo>
                  <a:pt x="170053" y="189399"/>
                  <a:pt x="173990" y="183388"/>
                  <a:pt x="173990" y="176276"/>
                </a:cubicBezTo>
                <a:moveTo>
                  <a:pt x="173990" y="78486"/>
                </a:moveTo>
                <a:lnTo>
                  <a:pt x="173990" y="59944"/>
                </a:lnTo>
                <a:lnTo>
                  <a:pt x="135128" y="59944"/>
                </a:lnTo>
                <a:cubicBezTo>
                  <a:pt x="132249" y="66379"/>
                  <a:pt x="128439" y="72559"/>
                  <a:pt x="123698" y="784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9" name="Freeform 69"/>
          <p:cNvSpPr/>
          <p:nvPr/>
        </p:nvSpPr>
        <p:spPr>
          <a:xfrm>
            <a:off x="2552990" y="8665790"/>
            <a:ext cx="218948" cy="219456"/>
          </a:xfrm>
          <a:custGeom>
            <a:avLst/>
            <a:gdLst>
              <a:gd name="connsiteX0" fmla="*/ 173990 w 218948"/>
              <a:gd name="connsiteY0" fmla="*/ 219456 h 219456"/>
              <a:gd name="connsiteX1" fmla="*/ 173990 w 218948"/>
              <a:gd name="connsiteY1" fmla="*/ 26670 h 219456"/>
              <a:gd name="connsiteX2" fmla="*/ 172466 w 218948"/>
              <a:gd name="connsiteY2" fmla="*/ 19939 h 219456"/>
              <a:gd name="connsiteX3" fmla="*/ 167132 w 218948"/>
              <a:gd name="connsiteY3" fmla="*/ 15240 h 219456"/>
              <a:gd name="connsiteX4" fmla="*/ 218948 w 218948"/>
              <a:gd name="connsiteY4" fmla="*/ 0 h 219456"/>
              <a:gd name="connsiteX5" fmla="*/ 218948 w 218948"/>
              <a:gd name="connsiteY5" fmla="*/ 196342 h 219456"/>
              <a:gd name="connsiteX6" fmla="*/ 213106 w 218948"/>
              <a:gd name="connsiteY6" fmla="*/ 213995 h 219456"/>
              <a:gd name="connsiteX7" fmla="*/ 194564 w 218948"/>
              <a:gd name="connsiteY7" fmla="*/ 219456 h 219456"/>
              <a:gd name="connsiteX9" fmla="*/ 0 w 218948"/>
              <a:gd name="connsiteY9" fmla="*/ 173736 h 219456"/>
              <a:gd name="connsiteX10" fmla="*/ 35560 w 218948"/>
              <a:gd name="connsiteY10" fmla="*/ 159258 h 219456"/>
              <a:gd name="connsiteX11" fmla="*/ 65786 w 218948"/>
              <a:gd name="connsiteY11" fmla="*/ 133986 h 219456"/>
              <a:gd name="connsiteX12" fmla="*/ 87376 w 218948"/>
              <a:gd name="connsiteY12" fmla="*/ 97663 h 219456"/>
              <a:gd name="connsiteX13" fmla="*/ 97536 w 218948"/>
              <a:gd name="connsiteY13" fmla="*/ 49784 h 219456"/>
              <a:gd name="connsiteX14" fmla="*/ 32258 w 218948"/>
              <a:gd name="connsiteY14" fmla="*/ 49784 h 219456"/>
              <a:gd name="connsiteX15" fmla="*/ 24638 w 218948"/>
              <a:gd name="connsiteY15" fmla="*/ 56135 h 219456"/>
              <a:gd name="connsiteX16" fmla="*/ 8636 w 218948"/>
              <a:gd name="connsiteY16" fmla="*/ 25146 h 219456"/>
              <a:gd name="connsiteX17" fmla="*/ 98044 w 218948"/>
              <a:gd name="connsiteY17" fmla="*/ 25146 h 219456"/>
              <a:gd name="connsiteX18" fmla="*/ 98044 w 218948"/>
              <a:gd name="connsiteY18" fmla="*/ 14478 h 219456"/>
              <a:gd name="connsiteX19" fmla="*/ 143002 w 218948"/>
              <a:gd name="connsiteY19" fmla="*/ 26670 h 219456"/>
              <a:gd name="connsiteX20" fmla="*/ 143002 w 218948"/>
              <a:gd name="connsiteY20" fmla="*/ 42164 h 219456"/>
              <a:gd name="connsiteX21" fmla="*/ 133604 w 218948"/>
              <a:gd name="connsiteY21" fmla="*/ 89662 h 219456"/>
              <a:gd name="connsiteX22" fmla="*/ 106045 w 218948"/>
              <a:gd name="connsiteY22" fmla="*/ 131953 h 219456"/>
              <a:gd name="connsiteX23" fmla="*/ 61214 w 218948"/>
              <a:gd name="connsiteY23" fmla="*/ 163576 h 219456"/>
              <a:gd name="connsiteX24" fmla="*/ 0 w 218948"/>
              <a:gd name="connsiteY24" fmla="*/ 17881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18948" h="219456">
                <a:moveTo>
                  <a:pt x="173990" y="219456"/>
                </a:moveTo>
                <a:lnTo>
                  <a:pt x="173990" y="26670"/>
                </a:lnTo>
                <a:cubicBezTo>
                  <a:pt x="173990" y="24299"/>
                  <a:pt x="173482" y="22055"/>
                  <a:pt x="172466" y="19939"/>
                </a:cubicBezTo>
                <a:cubicBezTo>
                  <a:pt x="171450" y="17822"/>
                  <a:pt x="169672" y="16256"/>
                  <a:pt x="167132" y="15240"/>
                </a:cubicBezTo>
                <a:lnTo>
                  <a:pt x="218948" y="0"/>
                </a:lnTo>
                <a:lnTo>
                  <a:pt x="218948" y="196342"/>
                </a:lnTo>
                <a:cubicBezTo>
                  <a:pt x="218948" y="204470"/>
                  <a:pt x="217001" y="210355"/>
                  <a:pt x="213106" y="213995"/>
                </a:cubicBezTo>
                <a:cubicBezTo>
                  <a:pt x="209211" y="217636"/>
                  <a:pt x="203031" y="219456"/>
                  <a:pt x="194564" y="219456"/>
                </a:cubicBezTo>
                <a:moveTo>
                  <a:pt x="0" y="173736"/>
                </a:moveTo>
                <a:cubicBezTo>
                  <a:pt x="12361" y="170688"/>
                  <a:pt x="24215" y="165862"/>
                  <a:pt x="35560" y="159258"/>
                </a:cubicBezTo>
                <a:cubicBezTo>
                  <a:pt x="46905" y="152654"/>
                  <a:pt x="56981" y="144230"/>
                  <a:pt x="65786" y="133986"/>
                </a:cubicBezTo>
                <a:cubicBezTo>
                  <a:pt x="74591" y="123741"/>
                  <a:pt x="81788" y="111633"/>
                  <a:pt x="87376" y="97663"/>
                </a:cubicBezTo>
                <a:cubicBezTo>
                  <a:pt x="92964" y="83693"/>
                  <a:pt x="96351" y="67734"/>
                  <a:pt x="97536" y="49784"/>
                </a:cubicBezTo>
                <a:lnTo>
                  <a:pt x="32258" y="49784"/>
                </a:lnTo>
                <a:cubicBezTo>
                  <a:pt x="28025" y="49784"/>
                  <a:pt x="25485" y="51901"/>
                  <a:pt x="24638" y="56135"/>
                </a:cubicBezTo>
                <a:lnTo>
                  <a:pt x="8636" y="25146"/>
                </a:lnTo>
                <a:lnTo>
                  <a:pt x="98044" y="25146"/>
                </a:lnTo>
                <a:lnTo>
                  <a:pt x="98044" y="14478"/>
                </a:lnTo>
                <a:lnTo>
                  <a:pt x="143002" y="26670"/>
                </a:lnTo>
                <a:lnTo>
                  <a:pt x="143002" y="42164"/>
                </a:lnTo>
                <a:cubicBezTo>
                  <a:pt x="143002" y="58251"/>
                  <a:pt x="139869" y="74083"/>
                  <a:pt x="133604" y="89662"/>
                </a:cubicBezTo>
                <a:cubicBezTo>
                  <a:pt x="127339" y="105240"/>
                  <a:pt x="118152" y="119338"/>
                  <a:pt x="106045" y="131953"/>
                </a:cubicBezTo>
                <a:cubicBezTo>
                  <a:pt x="93938" y="144568"/>
                  <a:pt x="78994" y="155110"/>
                  <a:pt x="61214" y="163576"/>
                </a:cubicBezTo>
                <a:cubicBezTo>
                  <a:pt x="43434" y="172043"/>
                  <a:pt x="23029" y="177123"/>
                  <a:pt x="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0" name="Freeform 70"/>
          <p:cNvSpPr/>
          <p:nvPr/>
        </p:nvSpPr>
        <p:spPr>
          <a:xfrm>
            <a:off x="2803179" y="8665790"/>
            <a:ext cx="251968" cy="219456"/>
          </a:xfrm>
          <a:custGeom>
            <a:avLst/>
            <a:gdLst>
              <a:gd name="connsiteX0" fmla="*/ 172720 w 251968"/>
              <a:gd name="connsiteY0" fmla="*/ 219456 h 219456"/>
              <a:gd name="connsiteX1" fmla="*/ 172720 w 251968"/>
              <a:gd name="connsiteY1" fmla="*/ 173736 h 219456"/>
              <a:gd name="connsiteX2" fmla="*/ 144018 w 251968"/>
              <a:gd name="connsiteY2" fmla="*/ 183261 h 219456"/>
              <a:gd name="connsiteX3" fmla="*/ 107188 w 251968"/>
              <a:gd name="connsiteY3" fmla="*/ 186182 h 219456"/>
              <a:gd name="connsiteX4" fmla="*/ 30480 w 251968"/>
              <a:gd name="connsiteY4" fmla="*/ 186182 h 219456"/>
              <a:gd name="connsiteX5" fmla="*/ 21844 w 251968"/>
              <a:gd name="connsiteY5" fmla="*/ 193294 h 219456"/>
              <a:gd name="connsiteX6" fmla="*/ 0 w 251968"/>
              <a:gd name="connsiteY6" fmla="*/ 162561 h 219456"/>
              <a:gd name="connsiteX7" fmla="*/ 64262 w 251968"/>
              <a:gd name="connsiteY7" fmla="*/ 162561 h 219456"/>
              <a:gd name="connsiteX8" fmla="*/ 64262 w 251968"/>
              <a:gd name="connsiteY8" fmla="*/ 137160 h 219456"/>
              <a:gd name="connsiteX9" fmla="*/ 45466 w 251968"/>
              <a:gd name="connsiteY9" fmla="*/ 129540 h 219456"/>
              <a:gd name="connsiteX10" fmla="*/ 30480 w 251968"/>
              <a:gd name="connsiteY10" fmla="*/ 116967 h 219456"/>
              <a:gd name="connsiteX11" fmla="*/ 20574 w 251968"/>
              <a:gd name="connsiteY11" fmla="*/ 99314 h 219456"/>
              <a:gd name="connsiteX12" fmla="*/ 17018 w 251968"/>
              <a:gd name="connsiteY12" fmla="*/ 76200 h 219456"/>
              <a:gd name="connsiteX13" fmla="*/ 22606 w 251968"/>
              <a:gd name="connsiteY13" fmla="*/ 48006 h 219456"/>
              <a:gd name="connsiteX14" fmla="*/ 37719 w 251968"/>
              <a:gd name="connsiteY14" fmla="*/ 28194 h 219456"/>
              <a:gd name="connsiteX15" fmla="*/ 59944 w 251968"/>
              <a:gd name="connsiteY15" fmla="*/ 16510 h 219456"/>
              <a:gd name="connsiteX16" fmla="*/ 86614 w 251968"/>
              <a:gd name="connsiteY16" fmla="*/ 12700 h 219456"/>
              <a:gd name="connsiteX17" fmla="*/ 112903 w 251968"/>
              <a:gd name="connsiteY17" fmla="*/ 16510 h 219456"/>
              <a:gd name="connsiteX18" fmla="*/ 135001 w 251968"/>
              <a:gd name="connsiteY18" fmla="*/ 28194 h 219456"/>
              <a:gd name="connsiteX19" fmla="*/ 150241 w 251968"/>
              <a:gd name="connsiteY19" fmla="*/ 48006 h 219456"/>
              <a:gd name="connsiteX20" fmla="*/ 155956 w 251968"/>
              <a:gd name="connsiteY20" fmla="*/ 76200 h 219456"/>
              <a:gd name="connsiteX21" fmla="*/ 152400 w 251968"/>
              <a:gd name="connsiteY21" fmla="*/ 99060 h 219456"/>
              <a:gd name="connsiteX22" fmla="*/ 142494 w 251968"/>
              <a:gd name="connsiteY22" fmla="*/ 116713 h 219456"/>
              <a:gd name="connsiteX23" fmla="*/ 127635 w 251968"/>
              <a:gd name="connsiteY23" fmla="*/ 129286 h 219456"/>
              <a:gd name="connsiteX24" fmla="*/ 109220 w 251968"/>
              <a:gd name="connsiteY24" fmla="*/ 136906 h 219456"/>
              <a:gd name="connsiteX25" fmla="*/ 109220 w 251968"/>
              <a:gd name="connsiteY25" fmla="*/ 162561 h 219456"/>
              <a:gd name="connsiteX26" fmla="*/ 118618 w 251968"/>
              <a:gd name="connsiteY26" fmla="*/ 162561 h 219456"/>
              <a:gd name="connsiteX27" fmla="*/ 148082 w 251968"/>
              <a:gd name="connsiteY27" fmla="*/ 160910 h 219456"/>
              <a:gd name="connsiteX28" fmla="*/ 172720 w 251968"/>
              <a:gd name="connsiteY28" fmla="*/ 155956 h 219456"/>
              <a:gd name="connsiteX29" fmla="*/ 172720 w 251968"/>
              <a:gd name="connsiteY29" fmla="*/ 26670 h 219456"/>
              <a:gd name="connsiteX30" fmla="*/ 171196 w 251968"/>
              <a:gd name="connsiteY30" fmla="*/ 19939 h 219456"/>
              <a:gd name="connsiteX31" fmla="*/ 165862 w 251968"/>
              <a:gd name="connsiteY31" fmla="*/ 15240 h 219456"/>
              <a:gd name="connsiteX32" fmla="*/ 217678 w 251968"/>
              <a:gd name="connsiteY32" fmla="*/ 0 h 219456"/>
              <a:gd name="connsiteX33" fmla="*/ 217678 w 251968"/>
              <a:gd name="connsiteY33" fmla="*/ 77978 h 219456"/>
              <a:gd name="connsiteX34" fmla="*/ 251968 w 251968"/>
              <a:gd name="connsiteY34" fmla="*/ 77978 h 219456"/>
              <a:gd name="connsiteX35" fmla="*/ 251968 w 251968"/>
              <a:gd name="connsiteY35" fmla="*/ 103886 h 219456"/>
              <a:gd name="connsiteX36" fmla="*/ 217678 w 251968"/>
              <a:gd name="connsiteY36" fmla="*/ 103886 h 219456"/>
              <a:gd name="connsiteX37" fmla="*/ 217678 w 251968"/>
              <a:gd name="connsiteY37" fmla="*/ 196342 h 219456"/>
              <a:gd name="connsiteX38" fmla="*/ 211836 w 251968"/>
              <a:gd name="connsiteY38" fmla="*/ 213995 h 219456"/>
              <a:gd name="connsiteX39" fmla="*/ 193294 w 251968"/>
              <a:gd name="connsiteY39" fmla="*/ 219456 h 219456"/>
              <a:gd name="connsiteX41" fmla="*/ 60452 w 251968"/>
              <a:gd name="connsiteY41" fmla="*/ 76200 h 219456"/>
              <a:gd name="connsiteX42" fmla="*/ 62103 w 251968"/>
              <a:gd name="connsiteY42" fmla="*/ 92202 h 219456"/>
              <a:gd name="connsiteX43" fmla="*/ 67056 w 251968"/>
              <a:gd name="connsiteY43" fmla="*/ 104902 h 219456"/>
              <a:gd name="connsiteX44" fmla="*/ 75184 w 251968"/>
              <a:gd name="connsiteY44" fmla="*/ 113285 h 219456"/>
              <a:gd name="connsiteX45" fmla="*/ 86614 w 251968"/>
              <a:gd name="connsiteY45" fmla="*/ 116332 h 219456"/>
              <a:gd name="connsiteX46" fmla="*/ 97663 w 251968"/>
              <a:gd name="connsiteY46" fmla="*/ 113285 h 219456"/>
              <a:gd name="connsiteX47" fmla="*/ 105664 w 251968"/>
              <a:gd name="connsiteY47" fmla="*/ 104902 h 219456"/>
              <a:gd name="connsiteX48" fmla="*/ 110617 w 251968"/>
              <a:gd name="connsiteY48" fmla="*/ 92202 h 219456"/>
              <a:gd name="connsiteX49" fmla="*/ 112268 w 251968"/>
              <a:gd name="connsiteY49" fmla="*/ 76200 h 219456"/>
              <a:gd name="connsiteX50" fmla="*/ 110617 w 251968"/>
              <a:gd name="connsiteY50" fmla="*/ 60198 h 219456"/>
              <a:gd name="connsiteX51" fmla="*/ 105664 w 251968"/>
              <a:gd name="connsiteY51" fmla="*/ 47498 h 219456"/>
              <a:gd name="connsiteX52" fmla="*/ 97663 w 251968"/>
              <a:gd name="connsiteY52" fmla="*/ 39116 h 219456"/>
              <a:gd name="connsiteX53" fmla="*/ 86614 w 251968"/>
              <a:gd name="connsiteY53" fmla="*/ 36068 h 219456"/>
              <a:gd name="connsiteX54" fmla="*/ 75184 w 251968"/>
              <a:gd name="connsiteY54" fmla="*/ 39116 h 219456"/>
              <a:gd name="connsiteX55" fmla="*/ 67056 w 251968"/>
              <a:gd name="connsiteY55" fmla="*/ 47498 h 219456"/>
              <a:gd name="connsiteX56" fmla="*/ 62103 w 251968"/>
              <a:gd name="connsiteY56" fmla="*/ 60198 h 219456"/>
              <a:gd name="connsiteX57" fmla="*/ 60452 w 251968"/>
              <a:gd name="connsiteY57" fmla="*/ 7620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51968" h="219456">
                <a:moveTo>
                  <a:pt x="172720" y="219456"/>
                </a:moveTo>
                <a:lnTo>
                  <a:pt x="172720" y="173736"/>
                </a:lnTo>
                <a:cubicBezTo>
                  <a:pt x="164423" y="178139"/>
                  <a:pt x="154855" y="181314"/>
                  <a:pt x="144018" y="183261"/>
                </a:cubicBezTo>
                <a:cubicBezTo>
                  <a:pt x="133181" y="185208"/>
                  <a:pt x="120904" y="186182"/>
                  <a:pt x="107188" y="186182"/>
                </a:cubicBezTo>
                <a:lnTo>
                  <a:pt x="30480" y="186182"/>
                </a:lnTo>
                <a:cubicBezTo>
                  <a:pt x="25569" y="186182"/>
                  <a:pt x="22691" y="188553"/>
                  <a:pt x="21844" y="193294"/>
                </a:cubicBezTo>
                <a:lnTo>
                  <a:pt x="0" y="162561"/>
                </a:lnTo>
                <a:lnTo>
                  <a:pt x="64262" y="162561"/>
                </a:lnTo>
                <a:lnTo>
                  <a:pt x="64262" y="137160"/>
                </a:lnTo>
                <a:cubicBezTo>
                  <a:pt x="57489" y="135466"/>
                  <a:pt x="51223" y="132927"/>
                  <a:pt x="45466" y="129540"/>
                </a:cubicBezTo>
                <a:cubicBezTo>
                  <a:pt x="39709" y="126154"/>
                  <a:pt x="34714" y="121962"/>
                  <a:pt x="30480" y="116967"/>
                </a:cubicBezTo>
                <a:cubicBezTo>
                  <a:pt x="26247" y="111971"/>
                  <a:pt x="22945" y="106087"/>
                  <a:pt x="20574" y="99314"/>
                </a:cubicBezTo>
                <a:cubicBezTo>
                  <a:pt x="18204" y="92541"/>
                  <a:pt x="17018" y="84836"/>
                  <a:pt x="17018" y="76200"/>
                </a:cubicBezTo>
                <a:cubicBezTo>
                  <a:pt x="17018" y="65363"/>
                  <a:pt x="18881" y="55964"/>
                  <a:pt x="22606" y="48006"/>
                </a:cubicBezTo>
                <a:cubicBezTo>
                  <a:pt x="26332" y="40047"/>
                  <a:pt x="31369" y="33443"/>
                  <a:pt x="37719" y="28194"/>
                </a:cubicBezTo>
                <a:cubicBezTo>
                  <a:pt x="44069" y="22945"/>
                  <a:pt x="51477" y="19050"/>
                  <a:pt x="59944" y="16510"/>
                </a:cubicBezTo>
                <a:cubicBezTo>
                  <a:pt x="68411" y="13970"/>
                  <a:pt x="77301" y="12700"/>
                  <a:pt x="86614" y="12700"/>
                </a:cubicBezTo>
                <a:cubicBezTo>
                  <a:pt x="95758" y="12700"/>
                  <a:pt x="104521" y="13970"/>
                  <a:pt x="112903" y="16510"/>
                </a:cubicBezTo>
                <a:cubicBezTo>
                  <a:pt x="121285" y="19050"/>
                  <a:pt x="128651" y="22945"/>
                  <a:pt x="135001" y="28194"/>
                </a:cubicBezTo>
                <a:cubicBezTo>
                  <a:pt x="141351" y="33443"/>
                  <a:pt x="146431" y="40047"/>
                  <a:pt x="150241" y="48006"/>
                </a:cubicBezTo>
                <a:cubicBezTo>
                  <a:pt x="154051" y="55964"/>
                  <a:pt x="155956" y="65363"/>
                  <a:pt x="155956" y="76200"/>
                </a:cubicBezTo>
                <a:cubicBezTo>
                  <a:pt x="155956" y="84667"/>
                  <a:pt x="154771" y="92287"/>
                  <a:pt x="152400" y="99060"/>
                </a:cubicBezTo>
                <a:cubicBezTo>
                  <a:pt x="150029" y="105834"/>
                  <a:pt x="146727" y="111717"/>
                  <a:pt x="142494" y="116713"/>
                </a:cubicBezTo>
                <a:cubicBezTo>
                  <a:pt x="138261" y="121708"/>
                  <a:pt x="133308" y="125899"/>
                  <a:pt x="127635" y="129286"/>
                </a:cubicBezTo>
                <a:cubicBezTo>
                  <a:pt x="121962" y="132673"/>
                  <a:pt x="115824" y="135213"/>
                  <a:pt x="109220" y="136906"/>
                </a:cubicBezTo>
                <a:lnTo>
                  <a:pt x="109220" y="162561"/>
                </a:lnTo>
                <a:lnTo>
                  <a:pt x="118618" y="162561"/>
                </a:lnTo>
                <a:cubicBezTo>
                  <a:pt x="129794" y="162561"/>
                  <a:pt x="139615" y="162009"/>
                  <a:pt x="148082" y="160910"/>
                </a:cubicBezTo>
                <a:cubicBezTo>
                  <a:pt x="156549" y="159808"/>
                  <a:pt x="164761" y="158158"/>
                  <a:pt x="172720" y="155956"/>
                </a:cubicBezTo>
                <a:lnTo>
                  <a:pt x="172720" y="26670"/>
                </a:lnTo>
                <a:cubicBezTo>
                  <a:pt x="172720" y="24299"/>
                  <a:pt x="172212" y="22055"/>
                  <a:pt x="171196" y="19939"/>
                </a:cubicBezTo>
                <a:cubicBezTo>
                  <a:pt x="170180" y="17822"/>
                  <a:pt x="168402" y="16256"/>
                  <a:pt x="165862" y="15240"/>
                </a:cubicBezTo>
                <a:lnTo>
                  <a:pt x="217678" y="0"/>
                </a:lnTo>
                <a:lnTo>
                  <a:pt x="217678" y="77978"/>
                </a:lnTo>
                <a:lnTo>
                  <a:pt x="251968" y="77978"/>
                </a:lnTo>
                <a:lnTo>
                  <a:pt x="251968" y="103886"/>
                </a:lnTo>
                <a:lnTo>
                  <a:pt x="217678" y="103886"/>
                </a:lnTo>
                <a:lnTo>
                  <a:pt x="217678" y="196342"/>
                </a:lnTo>
                <a:cubicBezTo>
                  <a:pt x="217678" y="204470"/>
                  <a:pt x="215731" y="210355"/>
                  <a:pt x="211836" y="213995"/>
                </a:cubicBezTo>
                <a:cubicBezTo>
                  <a:pt x="207941" y="217636"/>
                  <a:pt x="201761" y="219456"/>
                  <a:pt x="193294" y="219456"/>
                </a:cubicBezTo>
                <a:moveTo>
                  <a:pt x="60452" y="76200"/>
                </a:moveTo>
                <a:cubicBezTo>
                  <a:pt x="60452" y="81958"/>
                  <a:pt x="61002" y="87292"/>
                  <a:pt x="62103" y="92202"/>
                </a:cubicBezTo>
                <a:cubicBezTo>
                  <a:pt x="63204" y="97113"/>
                  <a:pt x="64855" y="101346"/>
                  <a:pt x="67056" y="104902"/>
                </a:cubicBezTo>
                <a:cubicBezTo>
                  <a:pt x="69257" y="108458"/>
                  <a:pt x="71967" y="111252"/>
                  <a:pt x="75184" y="113285"/>
                </a:cubicBezTo>
                <a:cubicBezTo>
                  <a:pt x="78401" y="115316"/>
                  <a:pt x="82211" y="116332"/>
                  <a:pt x="86614" y="116332"/>
                </a:cubicBezTo>
                <a:cubicBezTo>
                  <a:pt x="90847" y="116332"/>
                  <a:pt x="94530" y="115316"/>
                  <a:pt x="97663" y="113285"/>
                </a:cubicBezTo>
                <a:cubicBezTo>
                  <a:pt x="100796" y="111252"/>
                  <a:pt x="103463" y="108458"/>
                  <a:pt x="105664" y="104902"/>
                </a:cubicBezTo>
                <a:cubicBezTo>
                  <a:pt x="107866" y="101346"/>
                  <a:pt x="109517" y="97113"/>
                  <a:pt x="110617" y="92202"/>
                </a:cubicBezTo>
                <a:cubicBezTo>
                  <a:pt x="111718" y="87292"/>
                  <a:pt x="112268" y="81958"/>
                  <a:pt x="112268" y="76200"/>
                </a:cubicBezTo>
                <a:cubicBezTo>
                  <a:pt x="112268" y="70442"/>
                  <a:pt x="111718" y="65108"/>
                  <a:pt x="110617" y="60198"/>
                </a:cubicBezTo>
                <a:cubicBezTo>
                  <a:pt x="109517" y="55287"/>
                  <a:pt x="107866" y="51054"/>
                  <a:pt x="105664" y="47498"/>
                </a:cubicBezTo>
                <a:cubicBezTo>
                  <a:pt x="103463" y="43942"/>
                  <a:pt x="100796" y="41148"/>
                  <a:pt x="97663" y="39116"/>
                </a:cubicBezTo>
                <a:cubicBezTo>
                  <a:pt x="94530" y="37085"/>
                  <a:pt x="90847" y="36068"/>
                  <a:pt x="86614" y="36068"/>
                </a:cubicBezTo>
                <a:cubicBezTo>
                  <a:pt x="82211" y="36068"/>
                  <a:pt x="78401" y="37085"/>
                  <a:pt x="75184" y="39116"/>
                </a:cubicBezTo>
                <a:cubicBezTo>
                  <a:pt x="71967" y="41148"/>
                  <a:pt x="69257" y="43942"/>
                  <a:pt x="67056" y="47498"/>
                </a:cubicBezTo>
                <a:cubicBezTo>
                  <a:pt x="64855" y="51054"/>
                  <a:pt x="63204" y="55287"/>
                  <a:pt x="62103" y="60198"/>
                </a:cubicBezTo>
                <a:cubicBezTo>
                  <a:pt x="61002" y="65108"/>
                  <a:pt x="60452" y="70442"/>
                  <a:pt x="60452" y="762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1" name="Freeform 71"/>
          <p:cNvSpPr/>
          <p:nvPr/>
        </p:nvSpPr>
        <p:spPr>
          <a:xfrm>
            <a:off x="3131832" y="8675697"/>
            <a:ext cx="240792" cy="212851"/>
          </a:xfrm>
          <a:custGeom>
            <a:avLst/>
            <a:gdLst>
              <a:gd name="connsiteX0" fmla="*/ 72898 w 240792"/>
              <a:gd name="connsiteY0" fmla="*/ 84582 h 212851"/>
              <a:gd name="connsiteX1" fmla="*/ 93853 w 240792"/>
              <a:gd name="connsiteY1" fmla="*/ 78612 h 212851"/>
              <a:gd name="connsiteX2" fmla="*/ 112522 w 240792"/>
              <a:gd name="connsiteY2" fmla="*/ 69596 h 212851"/>
              <a:gd name="connsiteX3" fmla="*/ 106172 w 240792"/>
              <a:gd name="connsiteY3" fmla="*/ 61722 h 212851"/>
              <a:gd name="connsiteX4" fmla="*/ 97790 w 240792"/>
              <a:gd name="connsiteY4" fmla="*/ 56387 h 212851"/>
              <a:gd name="connsiteX5" fmla="*/ 61595 w 240792"/>
              <a:gd name="connsiteY5" fmla="*/ 77851 h 212851"/>
              <a:gd name="connsiteX6" fmla="*/ 6858 w 240792"/>
              <a:gd name="connsiteY6" fmla="*/ 88392 h 212851"/>
              <a:gd name="connsiteX7" fmla="*/ 6858 w 240792"/>
              <a:gd name="connsiteY7" fmla="*/ 83311 h 212851"/>
              <a:gd name="connsiteX8" fmla="*/ 33274 w 240792"/>
              <a:gd name="connsiteY8" fmla="*/ 74675 h 212851"/>
              <a:gd name="connsiteX9" fmla="*/ 52959 w 240792"/>
              <a:gd name="connsiteY9" fmla="*/ 61468 h 212851"/>
              <a:gd name="connsiteX10" fmla="*/ 65278 w 240792"/>
              <a:gd name="connsiteY10" fmla="*/ 44958 h 212851"/>
              <a:gd name="connsiteX11" fmla="*/ 69596 w 240792"/>
              <a:gd name="connsiteY11" fmla="*/ 26415 h 212851"/>
              <a:gd name="connsiteX12" fmla="*/ 69596 w 240792"/>
              <a:gd name="connsiteY12" fmla="*/ 22351 h 212851"/>
              <a:gd name="connsiteX13" fmla="*/ 44704 w 240792"/>
              <a:gd name="connsiteY13" fmla="*/ 22351 h 212851"/>
              <a:gd name="connsiteX14" fmla="*/ 39624 w 240792"/>
              <a:gd name="connsiteY14" fmla="*/ 24510 h 212851"/>
              <a:gd name="connsiteX15" fmla="*/ 37084 w 240792"/>
              <a:gd name="connsiteY15" fmla="*/ 29718 h 212851"/>
              <a:gd name="connsiteX16" fmla="*/ 21082 w 240792"/>
              <a:gd name="connsiteY16" fmla="*/ 0 h 212851"/>
              <a:gd name="connsiteX17" fmla="*/ 223266 w 240792"/>
              <a:gd name="connsiteY17" fmla="*/ 0 h 212851"/>
              <a:gd name="connsiteX18" fmla="*/ 223266 w 240792"/>
              <a:gd name="connsiteY18" fmla="*/ 22351 h 212851"/>
              <a:gd name="connsiteX19" fmla="*/ 190246 w 240792"/>
              <a:gd name="connsiteY19" fmla="*/ 22351 h 212851"/>
              <a:gd name="connsiteX20" fmla="*/ 181610 w 240792"/>
              <a:gd name="connsiteY20" fmla="*/ 44196 h 212851"/>
              <a:gd name="connsiteX21" fmla="*/ 197485 w 240792"/>
              <a:gd name="connsiteY21" fmla="*/ 46100 h 212851"/>
              <a:gd name="connsiteX22" fmla="*/ 212471 w 240792"/>
              <a:gd name="connsiteY22" fmla="*/ 50800 h 212851"/>
              <a:gd name="connsiteX23" fmla="*/ 223647 w 240792"/>
              <a:gd name="connsiteY23" fmla="*/ 58547 h 212851"/>
              <a:gd name="connsiteX24" fmla="*/ 228092 w 240792"/>
              <a:gd name="connsiteY24" fmla="*/ 69596 h 212851"/>
              <a:gd name="connsiteX25" fmla="*/ 222631 w 240792"/>
              <a:gd name="connsiteY25" fmla="*/ 81026 h 212851"/>
              <a:gd name="connsiteX26" fmla="*/ 206756 w 240792"/>
              <a:gd name="connsiteY26" fmla="*/ 87630 h 212851"/>
              <a:gd name="connsiteX27" fmla="*/ 187960 w 240792"/>
              <a:gd name="connsiteY27" fmla="*/ 85725 h 212851"/>
              <a:gd name="connsiteX28" fmla="*/ 176276 w 240792"/>
              <a:gd name="connsiteY28" fmla="*/ 76454 h 212851"/>
              <a:gd name="connsiteX29" fmla="*/ 180975 w 240792"/>
              <a:gd name="connsiteY29" fmla="*/ 69976 h 212851"/>
              <a:gd name="connsiteX30" fmla="*/ 181991 w 240792"/>
              <a:gd name="connsiteY30" fmla="*/ 63499 h 212851"/>
              <a:gd name="connsiteX31" fmla="*/ 179197 w 240792"/>
              <a:gd name="connsiteY31" fmla="*/ 58038 h 212851"/>
              <a:gd name="connsiteX32" fmla="*/ 172720 w 240792"/>
              <a:gd name="connsiteY32" fmla="*/ 54610 h 212851"/>
              <a:gd name="connsiteX33" fmla="*/ 147574 w 240792"/>
              <a:gd name="connsiteY33" fmla="*/ 71882 h 212851"/>
              <a:gd name="connsiteX34" fmla="*/ 147574 w 240792"/>
              <a:gd name="connsiteY34" fmla="*/ 100838 h 212851"/>
              <a:gd name="connsiteX35" fmla="*/ 240792 w 240792"/>
              <a:gd name="connsiteY35" fmla="*/ 100838 h 212851"/>
              <a:gd name="connsiteX36" fmla="*/ 240792 w 240792"/>
              <a:gd name="connsiteY36" fmla="*/ 124460 h 212851"/>
              <a:gd name="connsiteX37" fmla="*/ 30480 w 240792"/>
              <a:gd name="connsiteY37" fmla="*/ 124460 h 212851"/>
              <a:gd name="connsiteX38" fmla="*/ 21844 w 240792"/>
              <a:gd name="connsiteY38" fmla="*/ 131572 h 212851"/>
              <a:gd name="connsiteX39" fmla="*/ 0 w 240792"/>
              <a:gd name="connsiteY39" fmla="*/ 100838 h 212851"/>
              <a:gd name="connsiteX40" fmla="*/ 102616 w 240792"/>
              <a:gd name="connsiteY40" fmla="*/ 100838 h 212851"/>
              <a:gd name="connsiteX41" fmla="*/ 102616 w 240792"/>
              <a:gd name="connsiteY41" fmla="*/ 86106 h 212851"/>
              <a:gd name="connsiteX42" fmla="*/ 88138 w 240792"/>
              <a:gd name="connsiteY42" fmla="*/ 88264 h 212851"/>
              <a:gd name="connsiteX43" fmla="*/ 72898 w 240792"/>
              <a:gd name="connsiteY43" fmla="*/ 89662 h 212851"/>
              <a:gd name="connsiteX45" fmla="*/ 219202 w 240792"/>
              <a:gd name="connsiteY45" fmla="*/ 173227 h 212851"/>
              <a:gd name="connsiteX46" fmla="*/ 194818 w 240792"/>
              <a:gd name="connsiteY46" fmla="*/ 202183 h 212851"/>
              <a:gd name="connsiteX47" fmla="*/ 125222 w 240792"/>
              <a:gd name="connsiteY47" fmla="*/ 212851 h 212851"/>
              <a:gd name="connsiteX48" fmla="*/ 55499 w 240792"/>
              <a:gd name="connsiteY48" fmla="*/ 202183 h 212851"/>
              <a:gd name="connsiteX49" fmla="*/ 30988 w 240792"/>
              <a:gd name="connsiteY49" fmla="*/ 173227 h 212851"/>
              <a:gd name="connsiteX50" fmla="*/ 55499 w 240792"/>
              <a:gd name="connsiteY50" fmla="*/ 144272 h 212851"/>
              <a:gd name="connsiteX51" fmla="*/ 125222 w 240792"/>
              <a:gd name="connsiteY51" fmla="*/ 133604 h 212851"/>
              <a:gd name="connsiteX52" fmla="*/ 194818 w 240792"/>
              <a:gd name="connsiteY52" fmla="*/ 144272 h 212851"/>
              <a:gd name="connsiteX53" fmla="*/ 219202 w 240792"/>
              <a:gd name="connsiteY53" fmla="*/ 173227 h 212851"/>
              <a:gd name="connsiteX55" fmla="*/ 171958 w 240792"/>
              <a:gd name="connsiteY55" fmla="*/ 173227 h 212851"/>
              <a:gd name="connsiteX56" fmla="*/ 159131 w 240792"/>
              <a:gd name="connsiteY56" fmla="*/ 159511 h 212851"/>
              <a:gd name="connsiteX57" fmla="*/ 125222 w 240792"/>
              <a:gd name="connsiteY57" fmla="*/ 154686 h 212851"/>
              <a:gd name="connsiteX58" fmla="*/ 91059 w 240792"/>
              <a:gd name="connsiteY58" fmla="*/ 159511 h 212851"/>
              <a:gd name="connsiteX59" fmla="*/ 78232 w 240792"/>
              <a:gd name="connsiteY59" fmla="*/ 173227 h 212851"/>
              <a:gd name="connsiteX60" fmla="*/ 90932 w 240792"/>
              <a:gd name="connsiteY60" fmla="*/ 186944 h 212851"/>
              <a:gd name="connsiteX61" fmla="*/ 125222 w 240792"/>
              <a:gd name="connsiteY61" fmla="*/ 191770 h 212851"/>
              <a:gd name="connsiteX62" fmla="*/ 159131 w 240792"/>
              <a:gd name="connsiteY62" fmla="*/ 186944 h 212851"/>
              <a:gd name="connsiteX63" fmla="*/ 171958 w 240792"/>
              <a:gd name="connsiteY63" fmla="*/ 173227 h 212851"/>
              <a:gd name="connsiteX65" fmla="*/ 135382 w 240792"/>
              <a:gd name="connsiteY65" fmla="*/ 50037 h 212851"/>
              <a:gd name="connsiteX66" fmla="*/ 144526 w 240792"/>
              <a:gd name="connsiteY66" fmla="*/ 26415 h 212851"/>
              <a:gd name="connsiteX67" fmla="*/ 144526 w 240792"/>
              <a:gd name="connsiteY67" fmla="*/ 22351 h 212851"/>
              <a:gd name="connsiteX68" fmla="*/ 115316 w 240792"/>
              <a:gd name="connsiteY68" fmla="*/ 22351 h 212851"/>
              <a:gd name="connsiteX69" fmla="*/ 108204 w 240792"/>
              <a:gd name="connsiteY69" fmla="*/ 43180 h 212851"/>
              <a:gd name="connsiteX70" fmla="*/ 122555 w 240792"/>
              <a:gd name="connsiteY70" fmla="*/ 45720 h 212851"/>
              <a:gd name="connsiteX71" fmla="*/ 135382 w 240792"/>
              <a:gd name="connsiteY71" fmla="*/ 50037 h 21285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40792" h="212851">
                <a:moveTo>
                  <a:pt x="72898" y="84582"/>
                </a:moveTo>
                <a:cubicBezTo>
                  <a:pt x="80180" y="83227"/>
                  <a:pt x="87164" y="81237"/>
                  <a:pt x="93853" y="78612"/>
                </a:cubicBezTo>
                <a:cubicBezTo>
                  <a:pt x="100542" y="75988"/>
                  <a:pt x="106765" y="72982"/>
                  <a:pt x="112522" y="69596"/>
                </a:cubicBezTo>
                <a:cubicBezTo>
                  <a:pt x="110829" y="66548"/>
                  <a:pt x="108712" y="63923"/>
                  <a:pt x="106172" y="61722"/>
                </a:cubicBezTo>
                <a:cubicBezTo>
                  <a:pt x="103632" y="59520"/>
                  <a:pt x="100838" y="57742"/>
                  <a:pt x="97790" y="56387"/>
                </a:cubicBezTo>
                <a:cubicBezTo>
                  <a:pt x="88815" y="65024"/>
                  <a:pt x="76750" y="72178"/>
                  <a:pt x="61595" y="77851"/>
                </a:cubicBezTo>
                <a:cubicBezTo>
                  <a:pt x="46440" y="83524"/>
                  <a:pt x="28194" y="87037"/>
                  <a:pt x="6858" y="88392"/>
                </a:cubicBezTo>
                <a:lnTo>
                  <a:pt x="6858" y="83311"/>
                </a:lnTo>
                <a:cubicBezTo>
                  <a:pt x="16679" y="81280"/>
                  <a:pt x="25484" y="78401"/>
                  <a:pt x="33274" y="74675"/>
                </a:cubicBezTo>
                <a:cubicBezTo>
                  <a:pt x="41063" y="70950"/>
                  <a:pt x="47625" y="66548"/>
                  <a:pt x="52959" y="61468"/>
                </a:cubicBezTo>
                <a:cubicBezTo>
                  <a:pt x="58293" y="56387"/>
                  <a:pt x="62399" y="50884"/>
                  <a:pt x="65278" y="44958"/>
                </a:cubicBezTo>
                <a:cubicBezTo>
                  <a:pt x="68157" y="39031"/>
                  <a:pt x="69596" y="32850"/>
                  <a:pt x="69596" y="26415"/>
                </a:cubicBezTo>
                <a:lnTo>
                  <a:pt x="69596" y="22351"/>
                </a:lnTo>
                <a:lnTo>
                  <a:pt x="44704" y="22351"/>
                </a:lnTo>
                <a:cubicBezTo>
                  <a:pt x="42672" y="22351"/>
                  <a:pt x="40979" y="23071"/>
                  <a:pt x="39624" y="24510"/>
                </a:cubicBezTo>
                <a:cubicBezTo>
                  <a:pt x="38269" y="25950"/>
                  <a:pt x="37423" y="27686"/>
                  <a:pt x="37084" y="29718"/>
                </a:cubicBezTo>
                <a:lnTo>
                  <a:pt x="21082" y="0"/>
                </a:lnTo>
                <a:lnTo>
                  <a:pt x="223266" y="0"/>
                </a:lnTo>
                <a:lnTo>
                  <a:pt x="223266" y="22351"/>
                </a:lnTo>
                <a:lnTo>
                  <a:pt x="190246" y="22351"/>
                </a:lnTo>
                <a:cubicBezTo>
                  <a:pt x="189230" y="29972"/>
                  <a:pt x="186351" y="37253"/>
                  <a:pt x="181610" y="44196"/>
                </a:cubicBezTo>
                <a:cubicBezTo>
                  <a:pt x="186690" y="44365"/>
                  <a:pt x="191982" y="45000"/>
                  <a:pt x="197485" y="46100"/>
                </a:cubicBezTo>
                <a:cubicBezTo>
                  <a:pt x="202988" y="47202"/>
                  <a:pt x="207984" y="48768"/>
                  <a:pt x="212471" y="50800"/>
                </a:cubicBezTo>
                <a:cubicBezTo>
                  <a:pt x="216958" y="52832"/>
                  <a:pt x="220684" y="55414"/>
                  <a:pt x="223647" y="58547"/>
                </a:cubicBezTo>
                <a:cubicBezTo>
                  <a:pt x="226611" y="61679"/>
                  <a:pt x="228092" y="65362"/>
                  <a:pt x="228092" y="69596"/>
                </a:cubicBezTo>
                <a:cubicBezTo>
                  <a:pt x="228092" y="73490"/>
                  <a:pt x="226272" y="77301"/>
                  <a:pt x="222631" y="81026"/>
                </a:cubicBezTo>
                <a:cubicBezTo>
                  <a:pt x="218991" y="84751"/>
                  <a:pt x="213699" y="86952"/>
                  <a:pt x="206756" y="87630"/>
                </a:cubicBezTo>
                <a:cubicBezTo>
                  <a:pt x="199475" y="88307"/>
                  <a:pt x="193210" y="87672"/>
                  <a:pt x="187960" y="85725"/>
                </a:cubicBezTo>
                <a:cubicBezTo>
                  <a:pt x="182711" y="83777"/>
                  <a:pt x="178816" y="80687"/>
                  <a:pt x="176276" y="76454"/>
                </a:cubicBezTo>
                <a:cubicBezTo>
                  <a:pt x="178477" y="74422"/>
                  <a:pt x="180044" y="72263"/>
                  <a:pt x="180975" y="69976"/>
                </a:cubicBezTo>
                <a:cubicBezTo>
                  <a:pt x="181906" y="67690"/>
                  <a:pt x="182245" y="65532"/>
                  <a:pt x="181991" y="63499"/>
                </a:cubicBezTo>
                <a:cubicBezTo>
                  <a:pt x="181737" y="61468"/>
                  <a:pt x="180806" y="59648"/>
                  <a:pt x="179197" y="58038"/>
                </a:cubicBezTo>
                <a:cubicBezTo>
                  <a:pt x="177588" y="56430"/>
                  <a:pt x="175430" y="55287"/>
                  <a:pt x="172720" y="54610"/>
                </a:cubicBezTo>
                <a:cubicBezTo>
                  <a:pt x="166116" y="61213"/>
                  <a:pt x="157734" y="66971"/>
                  <a:pt x="147574" y="71882"/>
                </a:cubicBezTo>
                <a:lnTo>
                  <a:pt x="147574" y="100838"/>
                </a:lnTo>
                <a:lnTo>
                  <a:pt x="240792" y="100838"/>
                </a:lnTo>
                <a:lnTo>
                  <a:pt x="240792" y="124460"/>
                </a:lnTo>
                <a:lnTo>
                  <a:pt x="30480" y="124460"/>
                </a:lnTo>
                <a:cubicBezTo>
                  <a:pt x="25569" y="124460"/>
                  <a:pt x="22691" y="126830"/>
                  <a:pt x="21844" y="131572"/>
                </a:cubicBezTo>
                <a:lnTo>
                  <a:pt x="0" y="100838"/>
                </a:lnTo>
                <a:lnTo>
                  <a:pt x="102616" y="100838"/>
                </a:lnTo>
                <a:lnTo>
                  <a:pt x="102616" y="86106"/>
                </a:lnTo>
                <a:cubicBezTo>
                  <a:pt x="97875" y="86952"/>
                  <a:pt x="93049" y="87672"/>
                  <a:pt x="88138" y="88264"/>
                </a:cubicBezTo>
                <a:cubicBezTo>
                  <a:pt x="83227" y="88857"/>
                  <a:pt x="78147" y="89323"/>
                  <a:pt x="72898" y="89662"/>
                </a:cubicBezTo>
                <a:moveTo>
                  <a:pt x="219202" y="173227"/>
                </a:moveTo>
                <a:cubicBezTo>
                  <a:pt x="219202" y="185420"/>
                  <a:pt x="211074" y="195072"/>
                  <a:pt x="194818" y="202183"/>
                </a:cubicBezTo>
                <a:cubicBezTo>
                  <a:pt x="178562" y="209296"/>
                  <a:pt x="155363" y="212851"/>
                  <a:pt x="125222" y="212851"/>
                </a:cubicBezTo>
                <a:cubicBezTo>
                  <a:pt x="95081" y="212851"/>
                  <a:pt x="71840" y="209296"/>
                  <a:pt x="55499" y="202183"/>
                </a:cubicBezTo>
                <a:cubicBezTo>
                  <a:pt x="39158" y="195072"/>
                  <a:pt x="30988" y="185420"/>
                  <a:pt x="30988" y="173227"/>
                </a:cubicBezTo>
                <a:cubicBezTo>
                  <a:pt x="30988" y="161036"/>
                  <a:pt x="39158" y="151384"/>
                  <a:pt x="55499" y="144272"/>
                </a:cubicBezTo>
                <a:cubicBezTo>
                  <a:pt x="71840" y="137159"/>
                  <a:pt x="95081" y="133604"/>
                  <a:pt x="125222" y="133604"/>
                </a:cubicBezTo>
                <a:cubicBezTo>
                  <a:pt x="155363" y="133604"/>
                  <a:pt x="178562" y="137159"/>
                  <a:pt x="194818" y="144272"/>
                </a:cubicBezTo>
                <a:cubicBezTo>
                  <a:pt x="211074" y="151384"/>
                  <a:pt x="219202" y="161036"/>
                  <a:pt x="219202" y="173227"/>
                </a:cubicBezTo>
                <a:moveTo>
                  <a:pt x="171958" y="173227"/>
                </a:moveTo>
                <a:cubicBezTo>
                  <a:pt x="171958" y="167301"/>
                  <a:pt x="167682" y="162729"/>
                  <a:pt x="159131" y="159511"/>
                </a:cubicBezTo>
                <a:cubicBezTo>
                  <a:pt x="150580" y="156294"/>
                  <a:pt x="139277" y="154686"/>
                  <a:pt x="125222" y="154686"/>
                </a:cubicBezTo>
                <a:cubicBezTo>
                  <a:pt x="110998" y="154686"/>
                  <a:pt x="99610" y="156294"/>
                  <a:pt x="91059" y="159511"/>
                </a:cubicBezTo>
                <a:cubicBezTo>
                  <a:pt x="82508" y="162729"/>
                  <a:pt x="78232" y="167301"/>
                  <a:pt x="78232" y="173227"/>
                </a:cubicBezTo>
                <a:cubicBezTo>
                  <a:pt x="78232" y="179155"/>
                  <a:pt x="82466" y="183727"/>
                  <a:pt x="90932" y="186944"/>
                </a:cubicBezTo>
                <a:cubicBezTo>
                  <a:pt x="99399" y="190160"/>
                  <a:pt x="110829" y="191770"/>
                  <a:pt x="125222" y="191770"/>
                </a:cubicBezTo>
                <a:cubicBezTo>
                  <a:pt x="139277" y="191770"/>
                  <a:pt x="150580" y="190160"/>
                  <a:pt x="159131" y="186944"/>
                </a:cubicBezTo>
                <a:cubicBezTo>
                  <a:pt x="167682" y="183727"/>
                  <a:pt x="171958" y="179155"/>
                  <a:pt x="171958" y="173227"/>
                </a:cubicBezTo>
                <a:moveTo>
                  <a:pt x="135382" y="50037"/>
                </a:moveTo>
                <a:cubicBezTo>
                  <a:pt x="141478" y="42418"/>
                  <a:pt x="144526" y="34544"/>
                  <a:pt x="144526" y="26415"/>
                </a:cubicBezTo>
                <a:lnTo>
                  <a:pt x="144526" y="22351"/>
                </a:lnTo>
                <a:lnTo>
                  <a:pt x="115316" y="22351"/>
                </a:lnTo>
                <a:cubicBezTo>
                  <a:pt x="114639" y="29633"/>
                  <a:pt x="112268" y="36575"/>
                  <a:pt x="108204" y="43180"/>
                </a:cubicBezTo>
                <a:cubicBezTo>
                  <a:pt x="113115" y="43857"/>
                  <a:pt x="117898" y="44703"/>
                  <a:pt x="122555" y="45720"/>
                </a:cubicBezTo>
                <a:cubicBezTo>
                  <a:pt x="127212" y="46736"/>
                  <a:pt x="131487" y="48175"/>
                  <a:pt x="135382" y="5003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2" name="Freeform 72"/>
          <p:cNvSpPr/>
          <p:nvPr/>
        </p:nvSpPr>
        <p:spPr>
          <a:xfrm>
            <a:off x="3385832" y="8683316"/>
            <a:ext cx="240792" cy="184658"/>
          </a:xfrm>
          <a:custGeom>
            <a:avLst/>
            <a:gdLst>
              <a:gd name="connsiteX0" fmla="*/ 165608 w 240792"/>
              <a:gd name="connsiteY0" fmla="*/ 111506 h 184658"/>
              <a:gd name="connsiteX1" fmla="*/ 168910 w 240792"/>
              <a:gd name="connsiteY1" fmla="*/ 98806 h 184658"/>
              <a:gd name="connsiteX2" fmla="*/ 164465 w 240792"/>
              <a:gd name="connsiteY2" fmla="*/ 86995 h 184658"/>
              <a:gd name="connsiteX3" fmla="*/ 153670 w 240792"/>
              <a:gd name="connsiteY3" fmla="*/ 77343 h 184658"/>
              <a:gd name="connsiteX4" fmla="*/ 137922 w 240792"/>
              <a:gd name="connsiteY4" fmla="*/ 71120 h 184658"/>
              <a:gd name="connsiteX5" fmla="*/ 115951 w 240792"/>
              <a:gd name="connsiteY5" fmla="*/ 92710 h 184658"/>
              <a:gd name="connsiteX6" fmla="*/ 86995 w 240792"/>
              <a:gd name="connsiteY6" fmla="*/ 108712 h 184658"/>
              <a:gd name="connsiteX7" fmla="*/ 53594 w 240792"/>
              <a:gd name="connsiteY7" fmla="*/ 119126 h 184658"/>
              <a:gd name="connsiteX8" fmla="*/ 18288 w 240792"/>
              <a:gd name="connsiteY8" fmla="*/ 123952 h 184658"/>
              <a:gd name="connsiteX9" fmla="*/ 18288 w 240792"/>
              <a:gd name="connsiteY9" fmla="*/ 118872 h 184658"/>
              <a:gd name="connsiteX10" fmla="*/ 47498 w 240792"/>
              <a:gd name="connsiteY10" fmla="*/ 109220 h 184658"/>
              <a:gd name="connsiteX11" fmla="*/ 74676 w 240792"/>
              <a:gd name="connsiteY11" fmla="*/ 90678 h 184658"/>
              <a:gd name="connsiteX12" fmla="*/ 94742 w 240792"/>
              <a:gd name="connsiteY12" fmla="*/ 65024 h 184658"/>
              <a:gd name="connsiteX13" fmla="*/ 102616 w 240792"/>
              <a:gd name="connsiteY13" fmla="*/ 34036 h 184658"/>
              <a:gd name="connsiteX14" fmla="*/ 102616 w 240792"/>
              <a:gd name="connsiteY14" fmla="*/ 23622 h 184658"/>
              <a:gd name="connsiteX15" fmla="*/ 52324 w 240792"/>
              <a:gd name="connsiteY15" fmla="*/ 23622 h 184658"/>
              <a:gd name="connsiteX16" fmla="*/ 47244 w 240792"/>
              <a:gd name="connsiteY16" fmla="*/ 25781 h 184658"/>
              <a:gd name="connsiteX17" fmla="*/ 44704 w 240792"/>
              <a:gd name="connsiteY17" fmla="*/ 30988 h 184658"/>
              <a:gd name="connsiteX18" fmla="*/ 28702 w 240792"/>
              <a:gd name="connsiteY18" fmla="*/ 0 h 184658"/>
              <a:gd name="connsiteX19" fmla="*/ 213868 w 240792"/>
              <a:gd name="connsiteY19" fmla="*/ 0 h 184658"/>
              <a:gd name="connsiteX20" fmla="*/ 213868 w 240792"/>
              <a:gd name="connsiteY20" fmla="*/ 23622 h 184658"/>
              <a:gd name="connsiteX21" fmla="*/ 152654 w 240792"/>
              <a:gd name="connsiteY21" fmla="*/ 23622 h 184658"/>
              <a:gd name="connsiteX22" fmla="*/ 152654 w 240792"/>
              <a:gd name="connsiteY22" fmla="*/ 25908 h 184658"/>
              <a:gd name="connsiteX23" fmla="*/ 147066 w 240792"/>
              <a:gd name="connsiteY23" fmla="*/ 54610 h 184658"/>
              <a:gd name="connsiteX24" fmla="*/ 174498 w 240792"/>
              <a:gd name="connsiteY24" fmla="*/ 58674 h 184658"/>
              <a:gd name="connsiteX25" fmla="*/ 197739 w 240792"/>
              <a:gd name="connsiteY25" fmla="*/ 69088 h 184658"/>
              <a:gd name="connsiteX26" fmla="*/ 213868 w 240792"/>
              <a:gd name="connsiteY26" fmla="*/ 84709 h 184658"/>
              <a:gd name="connsiteX27" fmla="*/ 219964 w 240792"/>
              <a:gd name="connsiteY27" fmla="*/ 104140 h 184658"/>
              <a:gd name="connsiteX28" fmla="*/ 213995 w 240792"/>
              <a:gd name="connsiteY28" fmla="*/ 118363 h 184658"/>
              <a:gd name="connsiteX29" fmla="*/ 197612 w 240792"/>
              <a:gd name="connsiteY29" fmla="*/ 125476 h 184658"/>
              <a:gd name="connsiteX30" fmla="*/ 177927 w 240792"/>
              <a:gd name="connsiteY30" fmla="*/ 123063 h 184658"/>
              <a:gd name="connsiteX31" fmla="*/ 165608 w 240792"/>
              <a:gd name="connsiteY31" fmla="*/ 111506 h 184658"/>
              <a:gd name="connsiteX33" fmla="*/ 240792 w 240792"/>
              <a:gd name="connsiteY33" fmla="*/ 177546 h 184658"/>
              <a:gd name="connsiteX34" fmla="*/ 30480 w 240792"/>
              <a:gd name="connsiteY34" fmla="*/ 177546 h 184658"/>
              <a:gd name="connsiteX35" fmla="*/ 21844 w 240792"/>
              <a:gd name="connsiteY35" fmla="*/ 184658 h 184658"/>
              <a:gd name="connsiteX36" fmla="*/ 0 w 240792"/>
              <a:gd name="connsiteY36" fmla="*/ 153924 h 184658"/>
              <a:gd name="connsiteX37" fmla="*/ 240792 w 240792"/>
              <a:gd name="connsiteY37" fmla="*/ 153924 h 1846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40792" h="184658">
                <a:moveTo>
                  <a:pt x="165608" y="111506"/>
                </a:moveTo>
                <a:cubicBezTo>
                  <a:pt x="168148" y="107273"/>
                  <a:pt x="169249" y="103039"/>
                  <a:pt x="168910" y="98806"/>
                </a:cubicBezTo>
                <a:cubicBezTo>
                  <a:pt x="168571" y="94573"/>
                  <a:pt x="167090" y="90636"/>
                  <a:pt x="164465" y="86995"/>
                </a:cubicBezTo>
                <a:cubicBezTo>
                  <a:pt x="161841" y="83355"/>
                  <a:pt x="158242" y="80137"/>
                  <a:pt x="153670" y="77343"/>
                </a:cubicBezTo>
                <a:cubicBezTo>
                  <a:pt x="149098" y="74549"/>
                  <a:pt x="143849" y="72475"/>
                  <a:pt x="137922" y="71120"/>
                </a:cubicBezTo>
                <a:cubicBezTo>
                  <a:pt x="131995" y="79248"/>
                  <a:pt x="124672" y="86444"/>
                  <a:pt x="115951" y="92710"/>
                </a:cubicBezTo>
                <a:cubicBezTo>
                  <a:pt x="107230" y="98975"/>
                  <a:pt x="97578" y="104309"/>
                  <a:pt x="86995" y="108712"/>
                </a:cubicBezTo>
                <a:cubicBezTo>
                  <a:pt x="76412" y="113115"/>
                  <a:pt x="65278" y="116586"/>
                  <a:pt x="53594" y="119126"/>
                </a:cubicBezTo>
                <a:cubicBezTo>
                  <a:pt x="41910" y="121665"/>
                  <a:pt x="30142" y="123275"/>
                  <a:pt x="18288" y="123952"/>
                </a:cubicBezTo>
                <a:lnTo>
                  <a:pt x="18288" y="118872"/>
                </a:lnTo>
                <a:cubicBezTo>
                  <a:pt x="27771" y="117348"/>
                  <a:pt x="37507" y="114131"/>
                  <a:pt x="47498" y="109220"/>
                </a:cubicBezTo>
                <a:cubicBezTo>
                  <a:pt x="57489" y="104309"/>
                  <a:pt x="66548" y="98129"/>
                  <a:pt x="74676" y="90678"/>
                </a:cubicBezTo>
                <a:cubicBezTo>
                  <a:pt x="82804" y="83227"/>
                  <a:pt x="89493" y="74676"/>
                  <a:pt x="94742" y="65024"/>
                </a:cubicBezTo>
                <a:cubicBezTo>
                  <a:pt x="99991" y="55372"/>
                  <a:pt x="102616" y="45042"/>
                  <a:pt x="102616" y="34036"/>
                </a:cubicBezTo>
                <a:lnTo>
                  <a:pt x="102616" y="23622"/>
                </a:lnTo>
                <a:lnTo>
                  <a:pt x="52324" y="23622"/>
                </a:lnTo>
                <a:cubicBezTo>
                  <a:pt x="50292" y="23622"/>
                  <a:pt x="48599" y="24341"/>
                  <a:pt x="47244" y="25781"/>
                </a:cubicBezTo>
                <a:cubicBezTo>
                  <a:pt x="45889" y="27220"/>
                  <a:pt x="45043" y="28956"/>
                  <a:pt x="44704" y="30988"/>
                </a:cubicBezTo>
                <a:lnTo>
                  <a:pt x="28702" y="0"/>
                </a:lnTo>
                <a:lnTo>
                  <a:pt x="213868" y="0"/>
                </a:lnTo>
                <a:lnTo>
                  <a:pt x="213868" y="23622"/>
                </a:lnTo>
                <a:lnTo>
                  <a:pt x="152654" y="23622"/>
                </a:lnTo>
                <a:lnTo>
                  <a:pt x="152654" y="25908"/>
                </a:lnTo>
                <a:cubicBezTo>
                  <a:pt x="152654" y="36068"/>
                  <a:pt x="150791" y="45635"/>
                  <a:pt x="147066" y="54610"/>
                </a:cubicBezTo>
                <a:cubicBezTo>
                  <a:pt x="156549" y="54780"/>
                  <a:pt x="165693" y="56134"/>
                  <a:pt x="174498" y="58674"/>
                </a:cubicBezTo>
                <a:cubicBezTo>
                  <a:pt x="183303" y="61213"/>
                  <a:pt x="191051" y="64685"/>
                  <a:pt x="197739" y="69088"/>
                </a:cubicBezTo>
                <a:cubicBezTo>
                  <a:pt x="204427" y="73491"/>
                  <a:pt x="209804" y="78698"/>
                  <a:pt x="213868" y="84709"/>
                </a:cubicBezTo>
                <a:cubicBezTo>
                  <a:pt x="217932" y="90720"/>
                  <a:pt x="219964" y="97197"/>
                  <a:pt x="219964" y="104140"/>
                </a:cubicBezTo>
                <a:cubicBezTo>
                  <a:pt x="219964" y="109558"/>
                  <a:pt x="217975" y="114300"/>
                  <a:pt x="213995" y="118363"/>
                </a:cubicBezTo>
                <a:cubicBezTo>
                  <a:pt x="210015" y="122428"/>
                  <a:pt x="204555" y="124799"/>
                  <a:pt x="197612" y="125476"/>
                </a:cubicBezTo>
                <a:cubicBezTo>
                  <a:pt x="190331" y="126154"/>
                  <a:pt x="183769" y="125349"/>
                  <a:pt x="177927" y="123063"/>
                </a:cubicBezTo>
                <a:cubicBezTo>
                  <a:pt x="172085" y="120777"/>
                  <a:pt x="167979" y="116925"/>
                  <a:pt x="165608" y="111506"/>
                </a:cubicBezTo>
                <a:moveTo>
                  <a:pt x="240792" y="177546"/>
                </a:moveTo>
                <a:lnTo>
                  <a:pt x="30480" y="177546"/>
                </a:lnTo>
                <a:cubicBezTo>
                  <a:pt x="25569" y="177546"/>
                  <a:pt x="22691" y="179916"/>
                  <a:pt x="21844" y="184658"/>
                </a:cubicBezTo>
                <a:lnTo>
                  <a:pt x="0" y="153924"/>
                </a:lnTo>
                <a:lnTo>
                  <a:pt x="240792" y="15392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3" name="Freeform 73"/>
          <p:cNvSpPr/>
          <p:nvPr/>
        </p:nvSpPr>
        <p:spPr>
          <a:xfrm>
            <a:off x="3722055" y="8665790"/>
            <a:ext cx="207518" cy="219456"/>
          </a:xfrm>
          <a:custGeom>
            <a:avLst/>
            <a:gdLst>
              <a:gd name="connsiteX0" fmla="*/ 162560 w 207518"/>
              <a:gd name="connsiteY0" fmla="*/ 125984 h 219456"/>
              <a:gd name="connsiteX1" fmla="*/ 162560 w 207518"/>
              <a:gd name="connsiteY1" fmla="*/ 80264 h 219456"/>
              <a:gd name="connsiteX2" fmla="*/ 130809 w 207518"/>
              <a:gd name="connsiteY2" fmla="*/ 80264 h 219456"/>
              <a:gd name="connsiteX3" fmla="*/ 130809 w 207518"/>
              <a:gd name="connsiteY3" fmla="*/ 122174 h 219456"/>
              <a:gd name="connsiteX4" fmla="*/ 88392 w 207518"/>
              <a:gd name="connsiteY4" fmla="*/ 122174 h 219456"/>
              <a:gd name="connsiteX5" fmla="*/ 88392 w 207518"/>
              <a:gd name="connsiteY5" fmla="*/ 113030 h 219456"/>
              <a:gd name="connsiteX6" fmla="*/ 62865 w 207518"/>
              <a:gd name="connsiteY6" fmla="*/ 120904 h 219456"/>
              <a:gd name="connsiteX7" fmla="*/ 32004 w 207518"/>
              <a:gd name="connsiteY7" fmla="*/ 123444 h 219456"/>
              <a:gd name="connsiteX8" fmla="*/ 0 w 207518"/>
              <a:gd name="connsiteY8" fmla="*/ 123444 h 219456"/>
              <a:gd name="connsiteX9" fmla="*/ 0 w 207518"/>
              <a:gd name="connsiteY9" fmla="*/ 17526 h 219456"/>
              <a:gd name="connsiteX10" fmla="*/ 88392 w 207518"/>
              <a:gd name="connsiteY10" fmla="*/ 17526 h 219456"/>
              <a:gd name="connsiteX11" fmla="*/ 88392 w 207518"/>
              <a:gd name="connsiteY11" fmla="*/ 9398 h 219456"/>
              <a:gd name="connsiteX12" fmla="*/ 130809 w 207518"/>
              <a:gd name="connsiteY12" fmla="*/ 21589 h 219456"/>
              <a:gd name="connsiteX13" fmla="*/ 130809 w 207518"/>
              <a:gd name="connsiteY13" fmla="*/ 56896 h 219456"/>
              <a:gd name="connsiteX14" fmla="*/ 162560 w 207518"/>
              <a:gd name="connsiteY14" fmla="*/ 56896 h 219456"/>
              <a:gd name="connsiteX15" fmla="*/ 162560 w 207518"/>
              <a:gd name="connsiteY15" fmla="*/ 26670 h 219456"/>
              <a:gd name="connsiteX16" fmla="*/ 161036 w 207518"/>
              <a:gd name="connsiteY16" fmla="*/ 19939 h 219456"/>
              <a:gd name="connsiteX17" fmla="*/ 155702 w 207518"/>
              <a:gd name="connsiteY17" fmla="*/ 15240 h 219456"/>
              <a:gd name="connsiteX18" fmla="*/ 207518 w 207518"/>
              <a:gd name="connsiteY18" fmla="*/ 0 h 219456"/>
              <a:gd name="connsiteX19" fmla="*/ 207518 w 207518"/>
              <a:gd name="connsiteY19" fmla="*/ 102870 h 219456"/>
              <a:gd name="connsiteX20" fmla="*/ 201676 w 207518"/>
              <a:gd name="connsiteY20" fmla="*/ 120523 h 219456"/>
              <a:gd name="connsiteX21" fmla="*/ 183134 w 207518"/>
              <a:gd name="connsiteY21" fmla="*/ 125984 h 219456"/>
              <a:gd name="connsiteX23" fmla="*/ 207518 w 207518"/>
              <a:gd name="connsiteY23" fmla="*/ 136906 h 219456"/>
              <a:gd name="connsiteX24" fmla="*/ 207518 w 207518"/>
              <a:gd name="connsiteY24" fmla="*/ 196342 h 219456"/>
              <a:gd name="connsiteX25" fmla="*/ 201676 w 207518"/>
              <a:gd name="connsiteY25" fmla="*/ 213995 h 219456"/>
              <a:gd name="connsiteX26" fmla="*/ 183134 w 207518"/>
              <a:gd name="connsiteY26" fmla="*/ 219456 h 219456"/>
              <a:gd name="connsiteX27" fmla="*/ 162560 w 207518"/>
              <a:gd name="connsiteY27" fmla="*/ 219456 h 219456"/>
              <a:gd name="connsiteX28" fmla="*/ 162560 w 207518"/>
              <a:gd name="connsiteY28" fmla="*/ 160274 h 219456"/>
              <a:gd name="connsiteX29" fmla="*/ 45974 w 207518"/>
              <a:gd name="connsiteY29" fmla="*/ 160274 h 219456"/>
              <a:gd name="connsiteX30" fmla="*/ 38354 w 207518"/>
              <a:gd name="connsiteY30" fmla="*/ 166624 h 219456"/>
              <a:gd name="connsiteX31" fmla="*/ 22352 w 207518"/>
              <a:gd name="connsiteY31" fmla="*/ 136906 h 219456"/>
              <a:gd name="connsiteX33" fmla="*/ 88392 w 207518"/>
              <a:gd name="connsiteY33" fmla="*/ 40894 h 219456"/>
              <a:gd name="connsiteX34" fmla="*/ 42418 w 207518"/>
              <a:gd name="connsiteY34" fmla="*/ 40894 h 219456"/>
              <a:gd name="connsiteX35" fmla="*/ 42418 w 207518"/>
              <a:gd name="connsiteY35" fmla="*/ 100076 h 219456"/>
              <a:gd name="connsiteX36" fmla="*/ 52705 w 207518"/>
              <a:gd name="connsiteY36" fmla="*/ 100076 h 219456"/>
              <a:gd name="connsiteX37" fmla="*/ 64516 w 207518"/>
              <a:gd name="connsiteY37" fmla="*/ 99822 h 219456"/>
              <a:gd name="connsiteX38" fmla="*/ 76835 w 207518"/>
              <a:gd name="connsiteY38" fmla="*/ 99060 h 219456"/>
              <a:gd name="connsiteX39" fmla="*/ 88392 w 207518"/>
              <a:gd name="connsiteY39" fmla="*/ 9753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07518" h="219456">
                <a:moveTo>
                  <a:pt x="162560" y="125984"/>
                </a:moveTo>
                <a:lnTo>
                  <a:pt x="162560" y="80264"/>
                </a:lnTo>
                <a:lnTo>
                  <a:pt x="130809" y="80264"/>
                </a:lnTo>
                <a:lnTo>
                  <a:pt x="130809" y="122174"/>
                </a:lnTo>
                <a:lnTo>
                  <a:pt x="88392" y="122174"/>
                </a:lnTo>
                <a:lnTo>
                  <a:pt x="88392" y="113030"/>
                </a:lnTo>
                <a:cubicBezTo>
                  <a:pt x="80772" y="116586"/>
                  <a:pt x="72263" y="119211"/>
                  <a:pt x="62865" y="120904"/>
                </a:cubicBezTo>
                <a:cubicBezTo>
                  <a:pt x="53467" y="122597"/>
                  <a:pt x="43180" y="123444"/>
                  <a:pt x="32004" y="123444"/>
                </a:cubicBezTo>
                <a:lnTo>
                  <a:pt x="0" y="123444"/>
                </a:lnTo>
                <a:lnTo>
                  <a:pt x="0" y="17526"/>
                </a:lnTo>
                <a:lnTo>
                  <a:pt x="88392" y="17526"/>
                </a:lnTo>
                <a:lnTo>
                  <a:pt x="88392" y="9398"/>
                </a:lnTo>
                <a:lnTo>
                  <a:pt x="130809" y="21589"/>
                </a:lnTo>
                <a:lnTo>
                  <a:pt x="130809" y="56896"/>
                </a:lnTo>
                <a:lnTo>
                  <a:pt x="162560" y="56896"/>
                </a:lnTo>
                <a:lnTo>
                  <a:pt x="162560" y="26670"/>
                </a:lnTo>
                <a:cubicBezTo>
                  <a:pt x="162560" y="24299"/>
                  <a:pt x="162052" y="22055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102870"/>
                </a:lnTo>
                <a:cubicBezTo>
                  <a:pt x="207518" y="110998"/>
                  <a:pt x="205570" y="116882"/>
                  <a:pt x="201676" y="120523"/>
                </a:cubicBezTo>
                <a:cubicBezTo>
                  <a:pt x="197781" y="124164"/>
                  <a:pt x="191600" y="125984"/>
                  <a:pt x="183134" y="125984"/>
                </a:cubicBezTo>
                <a:moveTo>
                  <a:pt x="207518" y="136906"/>
                </a:moveTo>
                <a:lnTo>
                  <a:pt x="207518" y="196342"/>
                </a:lnTo>
                <a:cubicBezTo>
                  <a:pt x="207518" y="204470"/>
                  <a:pt x="205570" y="210355"/>
                  <a:pt x="201676" y="213995"/>
                </a:cubicBezTo>
                <a:cubicBezTo>
                  <a:pt x="197781" y="217636"/>
                  <a:pt x="191600" y="219456"/>
                  <a:pt x="183134" y="219456"/>
                </a:cubicBezTo>
                <a:lnTo>
                  <a:pt x="162560" y="219456"/>
                </a:lnTo>
                <a:lnTo>
                  <a:pt x="162560" y="160274"/>
                </a:lnTo>
                <a:lnTo>
                  <a:pt x="45974" y="160274"/>
                </a:lnTo>
                <a:cubicBezTo>
                  <a:pt x="41740" y="160274"/>
                  <a:pt x="39200" y="162390"/>
                  <a:pt x="38354" y="166624"/>
                </a:cubicBezTo>
                <a:lnTo>
                  <a:pt x="22352" y="136906"/>
                </a:lnTo>
                <a:moveTo>
                  <a:pt x="88392" y="40894"/>
                </a:moveTo>
                <a:lnTo>
                  <a:pt x="42418" y="40894"/>
                </a:lnTo>
                <a:lnTo>
                  <a:pt x="42418" y="100076"/>
                </a:lnTo>
                <a:cubicBezTo>
                  <a:pt x="45466" y="100076"/>
                  <a:pt x="48895" y="100076"/>
                  <a:pt x="52705" y="100076"/>
                </a:cubicBezTo>
                <a:cubicBezTo>
                  <a:pt x="56515" y="100076"/>
                  <a:pt x="60452" y="99992"/>
                  <a:pt x="64516" y="99822"/>
                </a:cubicBezTo>
                <a:cubicBezTo>
                  <a:pt x="68580" y="99653"/>
                  <a:pt x="72686" y="99399"/>
                  <a:pt x="76835" y="99060"/>
                </a:cubicBezTo>
                <a:cubicBezTo>
                  <a:pt x="80983" y="98721"/>
                  <a:pt x="84836" y="98213"/>
                  <a:pt x="88392" y="97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4" name="Freeform 74"/>
          <p:cNvSpPr/>
          <p:nvPr/>
        </p:nvSpPr>
        <p:spPr>
          <a:xfrm>
            <a:off x="3964624" y="8665790"/>
            <a:ext cx="218948" cy="219456"/>
          </a:xfrm>
          <a:custGeom>
            <a:avLst/>
            <a:gdLst>
              <a:gd name="connsiteX0" fmla="*/ 173990 w 218948"/>
              <a:gd name="connsiteY0" fmla="*/ 219456 h 219456"/>
              <a:gd name="connsiteX1" fmla="*/ 173990 w 218948"/>
              <a:gd name="connsiteY1" fmla="*/ 26670 h 219456"/>
              <a:gd name="connsiteX2" fmla="*/ 172466 w 218948"/>
              <a:gd name="connsiteY2" fmla="*/ 19939 h 219456"/>
              <a:gd name="connsiteX3" fmla="*/ 167132 w 218948"/>
              <a:gd name="connsiteY3" fmla="*/ 15240 h 219456"/>
              <a:gd name="connsiteX4" fmla="*/ 218948 w 218948"/>
              <a:gd name="connsiteY4" fmla="*/ 0 h 219456"/>
              <a:gd name="connsiteX5" fmla="*/ 218948 w 218948"/>
              <a:gd name="connsiteY5" fmla="*/ 196342 h 219456"/>
              <a:gd name="connsiteX6" fmla="*/ 213106 w 218948"/>
              <a:gd name="connsiteY6" fmla="*/ 213995 h 219456"/>
              <a:gd name="connsiteX7" fmla="*/ 194564 w 218948"/>
              <a:gd name="connsiteY7" fmla="*/ 219456 h 219456"/>
              <a:gd name="connsiteX9" fmla="*/ 0 w 218948"/>
              <a:gd name="connsiteY9" fmla="*/ 173736 h 219456"/>
              <a:gd name="connsiteX10" fmla="*/ 35560 w 218948"/>
              <a:gd name="connsiteY10" fmla="*/ 159258 h 219456"/>
              <a:gd name="connsiteX11" fmla="*/ 65786 w 218948"/>
              <a:gd name="connsiteY11" fmla="*/ 133986 h 219456"/>
              <a:gd name="connsiteX12" fmla="*/ 87376 w 218948"/>
              <a:gd name="connsiteY12" fmla="*/ 97663 h 219456"/>
              <a:gd name="connsiteX13" fmla="*/ 97536 w 218948"/>
              <a:gd name="connsiteY13" fmla="*/ 49784 h 219456"/>
              <a:gd name="connsiteX14" fmla="*/ 32258 w 218948"/>
              <a:gd name="connsiteY14" fmla="*/ 49784 h 219456"/>
              <a:gd name="connsiteX15" fmla="*/ 24638 w 218948"/>
              <a:gd name="connsiteY15" fmla="*/ 56135 h 219456"/>
              <a:gd name="connsiteX16" fmla="*/ 8636 w 218948"/>
              <a:gd name="connsiteY16" fmla="*/ 25146 h 219456"/>
              <a:gd name="connsiteX17" fmla="*/ 98044 w 218948"/>
              <a:gd name="connsiteY17" fmla="*/ 25146 h 219456"/>
              <a:gd name="connsiteX18" fmla="*/ 98044 w 218948"/>
              <a:gd name="connsiteY18" fmla="*/ 14478 h 219456"/>
              <a:gd name="connsiteX19" fmla="*/ 143002 w 218948"/>
              <a:gd name="connsiteY19" fmla="*/ 26670 h 219456"/>
              <a:gd name="connsiteX20" fmla="*/ 143002 w 218948"/>
              <a:gd name="connsiteY20" fmla="*/ 42164 h 219456"/>
              <a:gd name="connsiteX21" fmla="*/ 133604 w 218948"/>
              <a:gd name="connsiteY21" fmla="*/ 89662 h 219456"/>
              <a:gd name="connsiteX22" fmla="*/ 106045 w 218948"/>
              <a:gd name="connsiteY22" fmla="*/ 131953 h 219456"/>
              <a:gd name="connsiteX23" fmla="*/ 61214 w 218948"/>
              <a:gd name="connsiteY23" fmla="*/ 163576 h 219456"/>
              <a:gd name="connsiteX24" fmla="*/ 0 w 218948"/>
              <a:gd name="connsiteY24" fmla="*/ 17881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18948" h="219456">
                <a:moveTo>
                  <a:pt x="173990" y="219456"/>
                </a:moveTo>
                <a:lnTo>
                  <a:pt x="173990" y="26670"/>
                </a:lnTo>
                <a:cubicBezTo>
                  <a:pt x="173990" y="24299"/>
                  <a:pt x="173482" y="22055"/>
                  <a:pt x="172466" y="19939"/>
                </a:cubicBezTo>
                <a:cubicBezTo>
                  <a:pt x="171450" y="17822"/>
                  <a:pt x="169672" y="16256"/>
                  <a:pt x="167132" y="15240"/>
                </a:cubicBezTo>
                <a:lnTo>
                  <a:pt x="218948" y="0"/>
                </a:lnTo>
                <a:lnTo>
                  <a:pt x="218948" y="196342"/>
                </a:lnTo>
                <a:cubicBezTo>
                  <a:pt x="218948" y="204470"/>
                  <a:pt x="217001" y="210355"/>
                  <a:pt x="213106" y="213995"/>
                </a:cubicBezTo>
                <a:cubicBezTo>
                  <a:pt x="209211" y="217636"/>
                  <a:pt x="203031" y="219456"/>
                  <a:pt x="194564" y="219456"/>
                </a:cubicBezTo>
                <a:moveTo>
                  <a:pt x="0" y="173736"/>
                </a:moveTo>
                <a:cubicBezTo>
                  <a:pt x="12362" y="170688"/>
                  <a:pt x="24215" y="165862"/>
                  <a:pt x="35560" y="159258"/>
                </a:cubicBezTo>
                <a:cubicBezTo>
                  <a:pt x="46905" y="152654"/>
                  <a:pt x="56981" y="144230"/>
                  <a:pt x="65786" y="133986"/>
                </a:cubicBezTo>
                <a:cubicBezTo>
                  <a:pt x="74591" y="123741"/>
                  <a:pt x="81788" y="111633"/>
                  <a:pt x="87376" y="97663"/>
                </a:cubicBezTo>
                <a:cubicBezTo>
                  <a:pt x="92964" y="83693"/>
                  <a:pt x="96351" y="67734"/>
                  <a:pt x="97536" y="49784"/>
                </a:cubicBezTo>
                <a:lnTo>
                  <a:pt x="32258" y="49784"/>
                </a:lnTo>
                <a:cubicBezTo>
                  <a:pt x="28025" y="49784"/>
                  <a:pt x="25485" y="51901"/>
                  <a:pt x="24638" y="56135"/>
                </a:cubicBezTo>
                <a:lnTo>
                  <a:pt x="8636" y="25146"/>
                </a:lnTo>
                <a:lnTo>
                  <a:pt x="98044" y="25146"/>
                </a:lnTo>
                <a:lnTo>
                  <a:pt x="98044" y="14478"/>
                </a:lnTo>
                <a:lnTo>
                  <a:pt x="143002" y="26670"/>
                </a:lnTo>
                <a:lnTo>
                  <a:pt x="143002" y="42164"/>
                </a:lnTo>
                <a:cubicBezTo>
                  <a:pt x="143002" y="58251"/>
                  <a:pt x="139869" y="74083"/>
                  <a:pt x="133604" y="89662"/>
                </a:cubicBezTo>
                <a:cubicBezTo>
                  <a:pt x="127339" y="105240"/>
                  <a:pt x="118152" y="119338"/>
                  <a:pt x="106045" y="131953"/>
                </a:cubicBezTo>
                <a:cubicBezTo>
                  <a:pt x="93938" y="144568"/>
                  <a:pt x="78994" y="155110"/>
                  <a:pt x="61214" y="163576"/>
                </a:cubicBezTo>
                <a:cubicBezTo>
                  <a:pt x="43434" y="172043"/>
                  <a:pt x="23029" y="177123"/>
                  <a:pt x="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5" name="Freeform 75"/>
          <p:cNvSpPr/>
          <p:nvPr/>
        </p:nvSpPr>
        <p:spPr>
          <a:xfrm>
            <a:off x="600210" y="9065078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6" name="Freeform 76"/>
          <p:cNvSpPr/>
          <p:nvPr/>
        </p:nvSpPr>
        <p:spPr>
          <a:xfrm>
            <a:off x="807345" y="8966781"/>
            <a:ext cx="225806" cy="226568"/>
          </a:xfrm>
          <a:custGeom>
            <a:avLst/>
            <a:gdLst>
              <a:gd name="connsiteX0" fmla="*/ 225806 w 225806"/>
              <a:gd name="connsiteY0" fmla="*/ 183896 h 226568"/>
              <a:gd name="connsiteX1" fmla="*/ 219710 w 225806"/>
              <a:gd name="connsiteY1" fmla="*/ 200533 h 226568"/>
              <a:gd name="connsiteX2" fmla="*/ 201930 w 225806"/>
              <a:gd name="connsiteY2" fmla="*/ 213995 h 226568"/>
              <a:gd name="connsiteX3" fmla="*/ 172847 w 225806"/>
              <a:gd name="connsiteY3" fmla="*/ 223139 h 226568"/>
              <a:gd name="connsiteX4" fmla="*/ 133096 w 225806"/>
              <a:gd name="connsiteY4" fmla="*/ 226568 h 226568"/>
              <a:gd name="connsiteX5" fmla="*/ 93218 w 225806"/>
              <a:gd name="connsiteY5" fmla="*/ 223266 h 226568"/>
              <a:gd name="connsiteX6" fmla="*/ 64135 w 225806"/>
              <a:gd name="connsiteY6" fmla="*/ 214122 h 226568"/>
              <a:gd name="connsiteX7" fmla="*/ 46228 w 225806"/>
              <a:gd name="connsiteY7" fmla="*/ 200533 h 226568"/>
              <a:gd name="connsiteX8" fmla="*/ 40132 w 225806"/>
              <a:gd name="connsiteY8" fmla="*/ 183896 h 226568"/>
              <a:gd name="connsiteX9" fmla="*/ 46228 w 225806"/>
              <a:gd name="connsiteY9" fmla="*/ 167259 h 226568"/>
              <a:gd name="connsiteX10" fmla="*/ 64135 w 225806"/>
              <a:gd name="connsiteY10" fmla="*/ 153670 h 226568"/>
              <a:gd name="connsiteX11" fmla="*/ 93218 w 225806"/>
              <a:gd name="connsiteY11" fmla="*/ 144526 h 226568"/>
              <a:gd name="connsiteX12" fmla="*/ 133096 w 225806"/>
              <a:gd name="connsiteY12" fmla="*/ 141224 h 226568"/>
              <a:gd name="connsiteX13" fmla="*/ 172847 w 225806"/>
              <a:gd name="connsiteY13" fmla="*/ 144526 h 226568"/>
              <a:gd name="connsiteX14" fmla="*/ 201930 w 225806"/>
              <a:gd name="connsiteY14" fmla="*/ 153670 h 226568"/>
              <a:gd name="connsiteX15" fmla="*/ 219710 w 225806"/>
              <a:gd name="connsiteY15" fmla="*/ 167259 h 226568"/>
              <a:gd name="connsiteX16" fmla="*/ 225806 w 225806"/>
              <a:gd name="connsiteY16" fmla="*/ 183896 h 226568"/>
              <a:gd name="connsiteX18" fmla="*/ 110744 w 225806"/>
              <a:gd name="connsiteY18" fmla="*/ 120903 h 226568"/>
              <a:gd name="connsiteX19" fmla="*/ 114173 w 225806"/>
              <a:gd name="connsiteY19" fmla="*/ 111887 h 226568"/>
              <a:gd name="connsiteX20" fmla="*/ 113411 w 225806"/>
              <a:gd name="connsiteY20" fmla="*/ 102362 h 226568"/>
              <a:gd name="connsiteX21" fmla="*/ 108585 w 225806"/>
              <a:gd name="connsiteY21" fmla="*/ 93980 h 226568"/>
              <a:gd name="connsiteX22" fmla="*/ 100330 w 225806"/>
              <a:gd name="connsiteY22" fmla="*/ 88138 h 226568"/>
              <a:gd name="connsiteX23" fmla="*/ 62103 w 225806"/>
              <a:gd name="connsiteY23" fmla="*/ 122174 h 226568"/>
              <a:gd name="connsiteX24" fmla="*/ 0 w 225806"/>
              <a:gd name="connsiteY24" fmla="*/ 138176 h 226568"/>
              <a:gd name="connsiteX25" fmla="*/ 0 w 225806"/>
              <a:gd name="connsiteY25" fmla="*/ 133096 h 226568"/>
              <a:gd name="connsiteX26" fmla="*/ 24765 w 225806"/>
              <a:gd name="connsiteY26" fmla="*/ 121285 h 226568"/>
              <a:gd name="connsiteX27" fmla="*/ 45593 w 225806"/>
              <a:gd name="connsiteY27" fmla="*/ 104139 h 226568"/>
              <a:gd name="connsiteX28" fmla="*/ 60198 w 225806"/>
              <a:gd name="connsiteY28" fmla="*/ 81661 h 226568"/>
              <a:gd name="connsiteX29" fmla="*/ 66548 w 225806"/>
              <a:gd name="connsiteY29" fmla="*/ 53848 h 226568"/>
              <a:gd name="connsiteX30" fmla="*/ 37084 w 225806"/>
              <a:gd name="connsiteY30" fmla="*/ 53848 h 226568"/>
              <a:gd name="connsiteX31" fmla="*/ 29464 w 225806"/>
              <a:gd name="connsiteY31" fmla="*/ 60198 h 226568"/>
              <a:gd name="connsiteX32" fmla="*/ 13462 w 225806"/>
              <a:gd name="connsiteY32" fmla="*/ 30480 h 226568"/>
              <a:gd name="connsiteX33" fmla="*/ 66548 w 225806"/>
              <a:gd name="connsiteY33" fmla="*/ 30480 h 226568"/>
              <a:gd name="connsiteX34" fmla="*/ 66548 w 225806"/>
              <a:gd name="connsiteY34" fmla="*/ 25653 h 226568"/>
              <a:gd name="connsiteX35" fmla="*/ 64008 w 225806"/>
              <a:gd name="connsiteY35" fmla="*/ 17145 h 226568"/>
              <a:gd name="connsiteX36" fmla="*/ 56388 w 225806"/>
              <a:gd name="connsiteY36" fmla="*/ 12953 h 226568"/>
              <a:gd name="connsiteX37" fmla="*/ 111506 w 225806"/>
              <a:gd name="connsiteY37" fmla="*/ 0 h 226568"/>
              <a:gd name="connsiteX38" fmla="*/ 111506 w 225806"/>
              <a:gd name="connsiteY38" fmla="*/ 30480 h 226568"/>
              <a:gd name="connsiteX39" fmla="*/ 155194 w 225806"/>
              <a:gd name="connsiteY39" fmla="*/ 30480 h 226568"/>
              <a:gd name="connsiteX40" fmla="*/ 155194 w 225806"/>
              <a:gd name="connsiteY40" fmla="*/ 53848 h 226568"/>
              <a:gd name="connsiteX41" fmla="*/ 111252 w 225806"/>
              <a:gd name="connsiteY41" fmla="*/ 53848 h 226568"/>
              <a:gd name="connsiteX42" fmla="*/ 106934 w 225806"/>
              <a:gd name="connsiteY42" fmla="*/ 74422 h 226568"/>
              <a:gd name="connsiteX43" fmla="*/ 126238 w 225806"/>
              <a:gd name="connsiteY43" fmla="*/ 76581 h 226568"/>
              <a:gd name="connsiteX44" fmla="*/ 141605 w 225806"/>
              <a:gd name="connsiteY44" fmla="*/ 83693 h 226568"/>
              <a:gd name="connsiteX45" fmla="*/ 151765 w 225806"/>
              <a:gd name="connsiteY45" fmla="*/ 95250 h 226568"/>
              <a:gd name="connsiteX46" fmla="*/ 155448 w 225806"/>
              <a:gd name="connsiteY46" fmla="*/ 110744 h 226568"/>
              <a:gd name="connsiteX47" fmla="*/ 150749 w 225806"/>
              <a:gd name="connsiteY47" fmla="*/ 124079 h 226568"/>
              <a:gd name="connsiteX48" fmla="*/ 136906 w 225806"/>
              <a:gd name="connsiteY48" fmla="*/ 130556 h 226568"/>
              <a:gd name="connsiteX49" fmla="*/ 121031 w 225806"/>
              <a:gd name="connsiteY49" fmla="*/ 128905 h 226568"/>
              <a:gd name="connsiteX50" fmla="*/ 110744 w 225806"/>
              <a:gd name="connsiteY50" fmla="*/ 120903 h 226568"/>
              <a:gd name="connsiteX52" fmla="*/ 177800 w 225806"/>
              <a:gd name="connsiteY52" fmla="*/ 134874 h 226568"/>
              <a:gd name="connsiteX53" fmla="*/ 177800 w 225806"/>
              <a:gd name="connsiteY53" fmla="*/ 85344 h 226568"/>
              <a:gd name="connsiteX54" fmla="*/ 153670 w 225806"/>
              <a:gd name="connsiteY54" fmla="*/ 85344 h 226568"/>
              <a:gd name="connsiteX55" fmla="*/ 141478 w 225806"/>
              <a:gd name="connsiteY55" fmla="*/ 61976 h 226568"/>
              <a:gd name="connsiteX56" fmla="*/ 177800 w 225806"/>
              <a:gd name="connsiteY56" fmla="*/ 61976 h 226568"/>
              <a:gd name="connsiteX57" fmla="*/ 177800 w 225806"/>
              <a:gd name="connsiteY57" fmla="*/ 30480 h 226568"/>
              <a:gd name="connsiteX58" fmla="*/ 176276 w 225806"/>
              <a:gd name="connsiteY58" fmla="*/ 23749 h 226568"/>
              <a:gd name="connsiteX59" fmla="*/ 170942 w 225806"/>
              <a:gd name="connsiteY59" fmla="*/ 19050 h 226568"/>
              <a:gd name="connsiteX60" fmla="*/ 222758 w 225806"/>
              <a:gd name="connsiteY60" fmla="*/ 3810 h 226568"/>
              <a:gd name="connsiteX61" fmla="*/ 222758 w 225806"/>
              <a:gd name="connsiteY61" fmla="*/ 111760 h 226568"/>
              <a:gd name="connsiteX62" fmla="*/ 216916 w 225806"/>
              <a:gd name="connsiteY62" fmla="*/ 129413 h 226568"/>
              <a:gd name="connsiteX63" fmla="*/ 198374 w 225806"/>
              <a:gd name="connsiteY63" fmla="*/ 134874 h 226568"/>
              <a:gd name="connsiteX65" fmla="*/ 177800 w 225806"/>
              <a:gd name="connsiteY65" fmla="*/ 183896 h 226568"/>
              <a:gd name="connsiteX66" fmla="*/ 165989 w 225806"/>
              <a:gd name="connsiteY66" fmla="*/ 168402 h 226568"/>
              <a:gd name="connsiteX67" fmla="*/ 133096 w 225806"/>
              <a:gd name="connsiteY67" fmla="*/ 162306 h 226568"/>
              <a:gd name="connsiteX68" fmla="*/ 99949 w 225806"/>
              <a:gd name="connsiteY68" fmla="*/ 168402 h 226568"/>
              <a:gd name="connsiteX69" fmla="*/ 88138 w 225806"/>
              <a:gd name="connsiteY69" fmla="*/ 183896 h 226568"/>
              <a:gd name="connsiteX70" fmla="*/ 99822 w 225806"/>
              <a:gd name="connsiteY70" fmla="*/ 199389 h 226568"/>
              <a:gd name="connsiteX71" fmla="*/ 133096 w 225806"/>
              <a:gd name="connsiteY71" fmla="*/ 205486 h 226568"/>
              <a:gd name="connsiteX72" fmla="*/ 165989 w 225806"/>
              <a:gd name="connsiteY72" fmla="*/ 199389 h 226568"/>
              <a:gd name="connsiteX73" fmla="*/ 177800 w 225806"/>
              <a:gd name="connsiteY73" fmla="*/ 183896 h 2265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25806" h="226568">
                <a:moveTo>
                  <a:pt x="225806" y="183896"/>
                </a:moveTo>
                <a:cubicBezTo>
                  <a:pt x="225806" y="189823"/>
                  <a:pt x="223774" y="195369"/>
                  <a:pt x="219710" y="200533"/>
                </a:cubicBezTo>
                <a:cubicBezTo>
                  <a:pt x="215646" y="205698"/>
                  <a:pt x="209719" y="210185"/>
                  <a:pt x="201930" y="213995"/>
                </a:cubicBezTo>
                <a:cubicBezTo>
                  <a:pt x="194141" y="217805"/>
                  <a:pt x="184446" y="220852"/>
                  <a:pt x="172847" y="223139"/>
                </a:cubicBezTo>
                <a:cubicBezTo>
                  <a:pt x="161248" y="225424"/>
                  <a:pt x="147997" y="226568"/>
                  <a:pt x="133096" y="226568"/>
                </a:cubicBezTo>
                <a:cubicBezTo>
                  <a:pt x="118025" y="226568"/>
                  <a:pt x="104733" y="225467"/>
                  <a:pt x="93218" y="223266"/>
                </a:cubicBezTo>
                <a:cubicBezTo>
                  <a:pt x="81703" y="221065"/>
                  <a:pt x="72009" y="218016"/>
                  <a:pt x="64135" y="214122"/>
                </a:cubicBezTo>
                <a:cubicBezTo>
                  <a:pt x="56261" y="210227"/>
                  <a:pt x="50292" y="205698"/>
                  <a:pt x="46228" y="200533"/>
                </a:cubicBezTo>
                <a:cubicBezTo>
                  <a:pt x="42164" y="195369"/>
                  <a:pt x="40132" y="189823"/>
                  <a:pt x="40132" y="183896"/>
                </a:cubicBezTo>
                <a:cubicBezTo>
                  <a:pt x="40132" y="177970"/>
                  <a:pt x="42164" y="172424"/>
                  <a:pt x="46228" y="167259"/>
                </a:cubicBezTo>
                <a:cubicBezTo>
                  <a:pt x="50292" y="162094"/>
                  <a:pt x="56261" y="157565"/>
                  <a:pt x="64135" y="153670"/>
                </a:cubicBezTo>
                <a:cubicBezTo>
                  <a:pt x="72009" y="149775"/>
                  <a:pt x="81703" y="146727"/>
                  <a:pt x="93218" y="144526"/>
                </a:cubicBezTo>
                <a:cubicBezTo>
                  <a:pt x="104733" y="142325"/>
                  <a:pt x="118025" y="141224"/>
                  <a:pt x="133096" y="141224"/>
                </a:cubicBezTo>
                <a:cubicBezTo>
                  <a:pt x="147997" y="141224"/>
                  <a:pt x="161248" y="142325"/>
                  <a:pt x="172847" y="144526"/>
                </a:cubicBezTo>
                <a:cubicBezTo>
                  <a:pt x="184446" y="146727"/>
                  <a:pt x="194141" y="149775"/>
                  <a:pt x="201930" y="153670"/>
                </a:cubicBezTo>
                <a:cubicBezTo>
                  <a:pt x="209719" y="157565"/>
                  <a:pt x="215646" y="162094"/>
                  <a:pt x="219710" y="167259"/>
                </a:cubicBezTo>
                <a:cubicBezTo>
                  <a:pt x="223774" y="172424"/>
                  <a:pt x="225806" y="177970"/>
                  <a:pt x="225806" y="183896"/>
                </a:cubicBezTo>
                <a:moveTo>
                  <a:pt x="110744" y="120903"/>
                </a:moveTo>
                <a:cubicBezTo>
                  <a:pt x="112607" y="118194"/>
                  <a:pt x="113750" y="115189"/>
                  <a:pt x="114173" y="111887"/>
                </a:cubicBezTo>
                <a:cubicBezTo>
                  <a:pt x="114596" y="108585"/>
                  <a:pt x="114342" y="105410"/>
                  <a:pt x="113411" y="102362"/>
                </a:cubicBezTo>
                <a:cubicBezTo>
                  <a:pt x="112480" y="99314"/>
                  <a:pt x="110871" y="96520"/>
                  <a:pt x="108585" y="93980"/>
                </a:cubicBezTo>
                <a:cubicBezTo>
                  <a:pt x="106299" y="91440"/>
                  <a:pt x="103547" y="89493"/>
                  <a:pt x="100330" y="88138"/>
                </a:cubicBezTo>
                <a:cubicBezTo>
                  <a:pt x="91863" y="102023"/>
                  <a:pt x="79121" y="113369"/>
                  <a:pt x="62103" y="122174"/>
                </a:cubicBezTo>
                <a:cubicBezTo>
                  <a:pt x="45085" y="130979"/>
                  <a:pt x="24384" y="136313"/>
                  <a:pt x="0" y="138176"/>
                </a:cubicBezTo>
                <a:lnTo>
                  <a:pt x="0" y="133096"/>
                </a:lnTo>
                <a:cubicBezTo>
                  <a:pt x="8636" y="130048"/>
                  <a:pt x="16891" y="126111"/>
                  <a:pt x="24765" y="121285"/>
                </a:cubicBezTo>
                <a:cubicBezTo>
                  <a:pt x="32639" y="116459"/>
                  <a:pt x="39582" y="110744"/>
                  <a:pt x="45593" y="104139"/>
                </a:cubicBezTo>
                <a:cubicBezTo>
                  <a:pt x="51604" y="97536"/>
                  <a:pt x="56473" y="90043"/>
                  <a:pt x="60198" y="81661"/>
                </a:cubicBezTo>
                <a:cubicBezTo>
                  <a:pt x="63923" y="73278"/>
                  <a:pt x="66040" y="64008"/>
                  <a:pt x="66548" y="53848"/>
                </a:cubicBezTo>
                <a:lnTo>
                  <a:pt x="37084" y="53848"/>
                </a:lnTo>
                <a:cubicBezTo>
                  <a:pt x="32851" y="53848"/>
                  <a:pt x="30311" y="55965"/>
                  <a:pt x="29464" y="60198"/>
                </a:cubicBezTo>
                <a:lnTo>
                  <a:pt x="13462" y="30480"/>
                </a:lnTo>
                <a:lnTo>
                  <a:pt x="66548" y="30480"/>
                </a:lnTo>
                <a:lnTo>
                  <a:pt x="66548" y="25653"/>
                </a:lnTo>
                <a:cubicBezTo>
                  <a:pt x="66548" y="22268"/>
                  <a:pt x="65701" y="19431"/>
                  <a:pt x="64008" y="17145"/>
                </a:cubicBezTo>
                <a:cubicBezTo>
                  <a:pt x="62315" y="14859"/>
                  <a:pt x="59775" y="13462"/>
                  <a:pt x="56388" y="12953"/>
                </a:cubicBezTo>
                <a:lnTo>
                  <a:pt x="111506" y="0"/>
                </a:lnTo>
                <a:lnTo>
                  <a:pt x="111506" y="30480"/>
                </a:lnTo>
                <a:lnTo>
                  <a:pt x="155194" y="30480"/>
                </a:lnTo>
                <a:lnTo>
                  <a:pt x="155194" y="53848"/>
                </a:lnTo>
                <a:lnTo>
                  <a:pt x="111252" y="53848"/>
                </a:lnTo>
                <a:cubicBezTo>
                  <a:pt x="110744" y="60621"/>
                  <a:pt x="109305" y="67479"/>
                  <a:pt x="106934" y="74422"/>
                </a:cubicBezTo>
                <a:cubicBezTo>
                  <a:pt x="113877" y="74252"/>
                  <a:pt x="120311" y="74972"/>
                  <a:pt x="126238" y="76581"/>
                </a:cubicBezTo>
                <a:cubicBezTo>
                  <a:pt x="132165" y="78190"/>
                  <a:pt x="137287" y="80560"/>
                  <a:pt x="141605" y="83693"/>
                </a:cubicBezTo>
                <a:cubicBezTo>
                  <a:pt x="145923" y="86826"/>
                  <a:pt x="149310" y="90677"/>
                  <a:pt x="151765" y="95250"/>
                </a:cubicBezTo>
                <a:cubicBezTo>
                  <a:pt x="154220" y="99822"/>
                  <a:pt x="155448" y="104987"/>
                  <a:pt x="155448" y="110744"/>
                </a:cubicBezTo>
                <a:cubicBezTo>
                  <a:pt x="155448" y="115993"/>
                  <a:pt x="153882" y="120438"/>
                  <a:pt x="150749" y="124079"/>
                </a:cubicBezTo>
                <a:cubicBezTo>
                  <a:pt x="147616" y="127719"/>
                  <a:pt x="143002" y="129879"/>
                  <a:pt x="136906" y="130556"/>
                </a:cubicBezTo>
                <a:cubicBezTo>
                  <a:pt x="130979" y="131233"/>
                  <a:pt x="125688" y="130683"/>
                  <a:pt x="121031" y="128905"/>
                </a:cubicBezTo>
                <a:cubicBezTo>
                  <a:pt x="116374" y="127127"/>
                  <a:pt x="112945" y="124460"/>
                  <a:pt x="110744" y="120903"/>
                </a:cubicBezTo>
                <a:moveTo>
                  <a:pt x="177800" y="134874"/>
                </a:moveTo>
                <a:lnTo>
                  <a:pt x="177800" y="85344"/>
                </a:lnTo>
                <a:lnTo>
                  <a:pt x="153670" y="85344"/>
                </a:lnTo>
                <a:lnTo>
                  <a:pt x="141478" y="61976"/>
                </a:lnTo>
                <a:lnTo>
                  <a:pt x="177800" y="61976"/>
                </a:lnTo>
                <a:lnTo>
                  <a:pt x="177800" y="30480"/>
                </a:lnTo>
                <a:cubicBezTo>
                  <a:pt x="177800" y="28109"/>
                  <a:pt x="177292" y="25865"/>
                  <a:pt x="176276" y="23749"/>
                </a:cubicBezTo>
                <a:cubicBezTo>
                  <a:pt x="175260" y="21632"/>
                  <a:pt x="173482" y="20065"/>
                  <a:pt x="170942" y="19050"/>
                </a:cubicBezTo>
                <a:lnTo>
                  <a:pt x="222758" y="3810"/>
                </a:lnTo>
                <a:lnTo>
                  <a:pt x="222758" y="111760"/>
                </a:lnTo>
                <a:cubicBezTo>
                  <a:pt x="222758" y="119888"/>
                  <a:pt x="220811" y="125772"/>
                  <a:pt x="216916" y="129413"/>
                </a:cubicBezTo>
                <a:cubicBezTo>
                  <a:pt x="213021" y="133053"/>
                  <a:pt x="206841" y="134874"/>
                  <a:pt x="198374" y="134874"/>
                </a:cubicBezTo>
                <a:moveTo>
                  <a:pt x="177800" y="183896"/>
                </a:moveTo>
                <a:cubicBezTo>
                  <a:pt x="177800" y="177630"/>
                  <a:pt x="173863" y="172465"/>
                  <a:pt x="165989" y="168402"/>
                </a:cubicBezTo>
                <a:cubicBezTo>
                  <a:pt x="158115" y="164338"/>
                  <a:pt x="147151" y="162306"/>
                  <a:pt x="133096" y="162306"/>
                </a:cubicBezTo>
                <a:cubicBezTo>
                  <a:pt x="118872" y="162306"/>
                  <a:pt x="107823" y="164338"/>
                  <a:pt x="99949" y="168402"/>
                </a:cubicBezTo>
                <a:cubicBezTo>
                  <a:pt x="92075" y="172465"/>
                  <a:pt x="88138" y="177630"/>
                  <a:pt x="88138" y="183896"/>
                </a:cubicBezTo>
                <a:cubicBezTo>
                  <a:pt x="88138" y="190161"/>
                  <a:pt x="92033" y="195326"/>
                  <a:pt x="99822" y="199389"/>
                </a:cubicBezTo>
                <a:cubicBezTo>
                  <a:pt x="107611" y="203453"/>
                  <a:pt x="118703" y="205486"/>
                  <a:pt x="133096" y="205486"/>
                </a:cubicBezTo>
                <a:cubicBezTo>
                  <a:pt x="147151" y="205486"/>
                  <a:pt x="158115" y="203453"/>
                  <a:pt x="165989" y="199389"/>
                </a:cubicBezTo>
                <a:cubicBezTo>
                  <a:pt x="173863" y="195326"/>
                  <a:pt x="177800" y="190161"/>
                  <a:pt x="177800" y="18389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7" name="Freeform 77"/>
          <p:cNvSpPr/>
          <p:nvPr/>
        </p:nvSpPr>
        <p:spPr>
          <a:xfrm>
            <a:off x="1076585" y="8970590"/>
            <a:ext cx="210566" cy="222758"/>
          </a:xfrm>
          <a:custGeom>
            <a:avLst/>
            <a:gdLst>
              <a:gd name="connsiteX0" fmla="*/ 162560 w 210566"/>
              <a:gd name="connsiteY0" fmla="*/ 128778 h 222758"/>
              <a:gd name="connsiteX1" fmla="*/ 162560 w 210566"/>
              <a:gd name="connsiteY1" fmla="*/ 99822 h 222758"/>
              <a:gd name="connsiteX2" fmla="*/ 130810 w 210566"/>
              <a:gd name="connsiteY2" fmla="*/ 99822 h 222758"/>
              <a:gd name="connsiteX3" fmla="*/ 130810 w 210566"/>
              <a:gd name="connsiteY3" fmla="*/ 122174 h 222758"/>
              <a:gd name="connsiteX4" fmla="*/ 88392 w 210566"/>
              <a:gd name="connsiteY4" fmla="*/ 122174 h 222758"/>
              <a:gd name="connsiteX5" fmla="*/ 88392 w 210566"/>
              <a:gd name="connsiteY5" fmla="*/ 113030 h 222758"/>
              <a:gd name="connsiteX6" fmla="*/ 62865 w 210566"/>
              <a:gd name="connsiteY6" fmla="*/ 120904 h 222758"/>
              <a:gd name="connsiteX7" fmla="*/ 32004 w 210566"/>
              <a:gd name="connsiteY7" fmla="*/ 123444 h 222758"/>
              <a:gd name="connsiteX8" fmla="*/ 0 w 210566"/>
              <a:gd name="connsiteY8" fmla="*/ 123444 h 222758"/>
              <a:gd name="connsiteX9" fmla="*/ 0 w 210566"/>
              <a:gd name="connsiteY9" fmla="*/ 17526 h 222758"/>
              <a:gd name="connsiteX10" fmla="*/ 88392 w 210566"/>
              <a:gd name="connsiteY10" fmla="*/ 17526 h 222758"/>
              <a:gd name="connsiteX11" fmla="*/ 88392 w 210566"/>
              <a:gd name="connsiteY11" fmla="*/ 9398 h 222758"/>
              <a:gd name="connsiteX12" fmla="*/ 130810 w 210566"/>
              <a:gd name="connsiteY12" fmla="*/ 21589 h 222758"/>
              <a:gd name="connsiteX13" fmla="*/ 130810 w 210566"/>
              <a:gd name="connsiteY13" fmla="*/ 34544 h 222758"/>
              <a:gd name="connsiteX14" fmla="*/ 162560 w 210566"/>
              <a:gd name="connsiteY14" fmla="*/ 34544 h 222758"/>
              <a:gd name="connsiteX15" fmla="*/ 162560 w 210566"/>
              <a:gd name="connsiteY15" fmla="*/ 26670 h 222758"/>
              <a:gd name="connsiteX16" fmla="*/ 161036 w 210566"/>
              <a:gd name="connsiteY16" fmla="*/ 19939 h 222758"/>
              <a:gd name="connsiteX17" fmla="*/ 155702 w 210566"/>
              <a:gd name="connsiteY17" fmla="*/ 15240 h 222758"/>
              <a:gd name="connsiteX18" fmla="*/ 207518 w 210566"/>
              <a:gd name="connsiteY18" fmla="*/ 0 h 222758"/>
              <a:gd name="connsiteX19" fmla="*/ 207518 w 210566"/>
              <a:gd name="connsiteY19" fmla="*/ 105664 h 222758"/>
              <a:gd name="connsiteX20" fmla="*/ 201676 w 210566"/>
              <a:gd name="connsiteY20" fmla="*/ 123317 h 222758"/>
              <a:gd name="connsiteX21" fmla="*/ 183134 w 210566"/>
              <a:gd name="connsiteY21" fmla="*/ 128778 h 222758"/>
              <a:gd name="connsiteX23" fmla="*/ 210566 w 210566"/>
              <a:gd name="connsiteY23" fmla="*/ 178816 h 222758"/>
              <a:gd name="connsiteX24" fmla="*/ 204470 w 210566"/>
              <a:gd name="connsiteY24" fmla="*/ 196088 h 222758"/>
              <a:gd name="connsiteX25" fmla="*/ 186690 w 210566"/>
              <a:gd name="connsiteY25" fmla="*/ 210058 h 222758"/>
              <a:gd name="connsiteX26" fmla="*/ 157607 w 210566"/>
              <a:gd name="connsiteY26" fmla="*/ 219329 h 222758"/>
              <a:gd name="connsiteX27" fmla="*/ 117856 w 210566"/>
              <a:gd name="connsiteY27" fmla="*/ 222758 h 222758"/>
              <a:gd name="connsiteX28" fmla="*/ 77978 w 210566"/>
              <a:gd name="connsiteY28" fmla="*/ 219329 h 222758"/>
              <a:gd name="connsiteX29" fmla="*/ 48895 w 210566"/>
              <a:gd name="connsiteY29" fmla="*/ 210058 h 222758"/>
              <a:gd name="connsiteX30" fmla="*/ 30988 w 210566"/>
              <a:gd name="connsiteY30" fmla="*/ 196088 h 222758"/>
              <a:gd name="connsiteX31" fmla="*/ 24892 w 210566"/>
              <a:gd name="connsiteY31" fmla="*/ 178816 h 222758"/>
              <a:gd name="connsiteX32" fmla="*/ 30988 w 210566"/>
              <a:gd name="connsiteY32" fmla="*/ 161417 h 222758"/>
              <a:gd name="connsiteX33" fmla="*/ 48895 w 210566"/>
              <a:gd name="connsiteY33" fmla="*/ 147574 h 222758"/>
              <a:gd name="connsiteX34" fmla="*/ 77978 w 210566"/>
              <a:gd name="connsiteY34" fmla="*/ 138303 h 222758"/>
              <a:gd name="connsiteX35" fmla="*/ 117856 w 210566"/>
              <a:gd name="connsiteY35" fmla="*/ 134874 h 222758"/>
              <a:gd name="connsiteX36" fmla="*/ 157607 w 210566"/>
              <a:gd name="connsiteY36" fmla="*/ 138303 h 222758"/>
              <a:gd name="connsiteX37" fmla="*/ 186690 w 210566"/>
              <a:gd name="connsiteY37" fmla="*/ 147574 h 222758"/>
              <a:gd name="connsiteX38" fmla="*/ 204470 w 210566"/>
              <a:gd name="connsiteY38" fmla="*/ 161417 h 222758"/>
              <a:gd name="connsiteX39" fmla="*/ 210566 w 210566"/>
              <a:gd name="connsiteY39" fmla="*/ 178816 h 222758"/>
              <a:gd name="connsiteX41" fmla="*/ 162560 w 210566"/>
              <a:gd name="connsiteY41" fmla="*/ 178816 h 222758"/>
              <a:gd name="connsiteX42" fmla="*/ 150749 w 210566"/>
              <a:gd name="connsiteY42" fmla="*/ 162561 h 222758"/>
              <a:gd name="connsiteX43" fmla="*/ 117856 w 210566"/>
              <a:gd name="connsiteY43" fmla="*/ 155956 h 222758"/>
              <a:gd name="connsiteX44" fmla="*/ 84709 w 210566"/>
              <a:gd name="connsiteY44" fmla="*/ 162561 h 222758"/>
              <a:gd name="connsiteX45" fmla="*/ 72898 w 210566"/>
              <a:gd name="connsiteY45" fmla="*/ 178816 h 222758"/>
              <a:gd name="connsiteX46" fmla="*/ 84582 w 210566"/>
              <a:gd name="connsiteY46" fmla="*/ 195072 h 222758"/>
              <a:gd name="connsiteX47" fmla="*/ 117856 w 210566"/>
              <a:gd name="connsiteY47" fmla="*/ 201676 h 222758"/>
              <a:gd name="connsiteX48" fmla="*/ 150749 w 210566"/>
              <a:gd name="connsiteY48" fmla="*/ 195072 h 222758"/>
              <a:gd name="connsiteX49" fmla="*/ 162560 w 210566"/>
              <a:gd name="connsiteY49" fmla="*/ 178816 h 222758"/>
              <a:gd name="connsiteX51" fmla="*/ 88392 w 210566"/>
              <a:gd name="connsiteY51" fmla="*/ 40894 h 222758"/>
              <a:gd name="connsiteX52" fmla="*/ 42418 w 210566"/>
              <a:gd name="connsiteY52" fmla="*/ 40894 h 222758"/>
              <a:gd name="connsiteX53" fmla="*/ 42418 w 210566"/>
              <a:gd name="connsiteY53" fmla="*/ 100076 h 222758"/>
              <a:gd name="connsiteX54" fmla="*/ 52705 w 210566"/>
              <a:gd name="connsiteY54" fmla="*/ 100076 h 222758"/>
              <a:gd name="connsiteX55" fmla="*/ 64516 w 210566"/>
              <a:gd name="connsiteY55" fmla="*/ 99822 h 222758"/>
              <a:gd name="connsiteX56" fmla="*/ 76835 w 210566"/>
              <a:gd name="connsiteY56" fmla="*/ 99060 h 222758"/>
              <a:gd name="connsiteX57" fmla="*/ 88392 w 210566"/>
              <a:gd name="connsiteY57" fmla="*/ 97536 h 222758"/>
              <a:gd name="connsiteX59" fmla="*/ 130810 w 210566"/>
              <a:gd name="connsiteY59" fmla="*/ 77724 h 222758"/>
              <a:gd name="connsiteX60" fmla="*/ 162560 w 210566"/>
              <a:gd name="connsiteY60" fmla="*/ 77724 h 222758"/>
              <a:gd name="connsiteX61" fmla="*/ 162560 w 210566"/>
              <a:gd name="connsiteY61" fmla="*/ 56642 h 222758"/>
              <a:gd name="connsiteX62" fmla="*/ 130810 w 210566"/>
              <a:gd name="connsiteY62" fmla="*/ 56642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10566" h="222758">
                <a:moveTo>
                  <a:pt x="162560" y="128778"/>
                </a:moveTo>
                <a:lnTo>
                  <a:pt x="162560" y="99822"/>
                </a:lnTo>
                <a:lnTo>
                  <a:pt x="130810" y="99822"/>
                </a:lnTo>
                <a:lnTo>
                  <a:pt x="130810" y="122174"/>
                </a:lnTo>
                <a:lnTo>
                  <a:pt x="88392" y="122174"/>
                </a:lnTo>
                <a:lnTo>
                  <a:pt x="88392" y="113030"/>
                </a:lnTo>
                <a:cubicBezTo>
                  <a:pt x="80772" y="116586"/>
                  <a:pt x="72263" y="119211"/>
                  <a:pt x="62865" y="120904"/>
                </a:cubicBezTo>
                <a:cubicBezTo>
                  <a:pt x="53467" y="122597"/>
                  <a:pt x="43180" y="123444"/>
                  <a:pt x="32004" y="123444"/>
                </a:cubicBezTo>
                <a:lnTo>
                  <a:pt x="0" y="123444"/>
                </a:lnTo>
                <a:lnTo>
                  <a:pt x="0" y="17526"/>
                </a:lnTo>
                <a:lnTo>
                  <a:pt x="88392" y="17526"/>
                </a:lnTo>
                <a:lnTo>
                  <a:pt x="88392" y="9398"/>
                </a:lnTo>
                <a:lnTo>
                  <a:pt x="130810" y="21589"/>
                </a:lnTo>
                <a:lnTo>
                  <a:pt x="130810" y="34544"/>
                </a:lnTo>
                <a:lnTo>
                  <a:pt x="162560" y="34544"/>
                </a:lnTo>
                <a:lnTo>
                  <a:pt x="162560" y="26670"/>
                </a:lnTo>
                <a:cubicBezTo>
                  <a:pt x="162560" y="24299"/>
                  <a:pt x="162052" y="22055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105664"/>
                </a:lnTo>
                <a:cubicBezTo>
                  <a:pt x="207518" y="113792"/>
                  <a:pt x="205571" y="119676"/>
                  <a:pt x="201676" y="123317"/>
                </a:cubicBezTo>
                <a:cubicBezTo>
                  <a:pt x="197781" y="126958"/>
                  <a:pt x="191601" y="128778"/>
                  <a:pt x="183134" y="128778"/>
                </a:cubicBezTo>
                <a:moveTo>
                  <a:pt x="210566" y="178816"/>
                </a:moveTo>
                <a:cubicBezTo>
                  <a:pt x="210566" y="184912"/>
                  <a:pt x="208534" y="190670"/>
                  <a:pt x="204470" y="196088"/>
                </a:cubicBezTo>
                <a:cubicBezTo>
                  <a:pt x="200406" y="201507"/>
                  <a:pt x="194479" y="206163"/>
                  <a:pt x="186690" y="210058"/>
                </a:cubicBezTo>
                <a:cubicBezTo>
                  <a:pt x="178901" y="213953"/>
                  <a:pt x="169206" y="217043"/>
                  <a:pt x="157607" y="219329"/>
                </a:cubicBezTo>
                <a:cubicBezTo>
                  <a:pt x="146008" y="221614"/>
                  <a:pt x="132757" y="222758"/>
                  <a:pt x="117856" y="222758"/>
                </a:cubicBezTo>
                <a:cubicBezTo>
                  <a:pt x="102785" y="222758"/>
                  <a:pt x="89493" y="221614"/>
                  <a:pt x="77978" y="219329"/>
                </a:cubicBezTo>
                <a:cubicBezTo>
                  <a:pt x="66463" y="217043"/>
                  <a:pt x="56769" y="213953"/>
                  <a:pt x="48895" y="210058"/>
                </a:cubicBezTo>
                <a:cubicBezTo>
                  <a:pt x="41021" y="206163"/>
                  <a:pt x="35052" y="201507"/>
                  <a:pt x="30988" y="196088"/>
                </a:cubicBezTo>
                <a:cubicBezTo>
                  <a:pt x="26924" y="190670"/>
                  <a:pt x="24892" y="184912"/>
                  <a:pt x="24892" y="178816"/>
                </a:cubicBezTo>
                <a:cubicBezTo>
                  <a:pt x="24892" y="172551"/>
                  <a:pt x="26924" y="166751"/>
                  <a:pt x="30988" y="161417"/>
                </a:cubicBezTo>
                <a:cubicBezTo>
                  <a:pt x="35052" y="156083"/>
                  <a:pt x="41021" y="151468"/>
                  <a:pt x="48895" y="147574"/>
                </a:cubicBezTo>
                <a:cubicBezTo>
                  <a:pt x="56769" y="143680"/>
                  <a:pt x="66463" y="140589"/>
                  <a:pt x="77978" y="138303"/>
                </a:cubicBezTo>
                <a:cubicBezTo>
                  <a:pt x="89493" y="136017"/>
                  <a:pt x="102785" y="134874"/>
                  <a:pt x="117856" y="134874"/>
                </a:cubicBezTo>
                <a:cubicBezTo>
                  <a:pt x="132757" y="134874"/>
                  <a:pt x="146008" y="136017"/>
                  <a:pt x="157607" y="138303"/>
                </a:cubicBezTo>
                <a:cubicBezTo>
                  <a:pt x="169206" y="140589"/>
                  <a:pt x="178901" y="143680"/>
                  <a:pt x="186690" y="147574"/>
                </a:cubicBezTo>
                <a:cubicBezTo>
                  <a:pt x="194479" y="151468"/>
                  <a:pt x="200406" y="156083"/>
                  <a:pt x="204470" y="161417"/>
                </a:cubicBezTo>
                <a:cubicBezTo>
                  <a:pt x="208534" y="166751"/>
                  <a:pt x="210566" y="172551"/>
                  <a:pt x="210566" y="178816"/>
                </a:cubicBezTo>
                <a:moveTo>
                  <a:pt x="162560" y="178816"/>
                </a:moveTo>
                <a:cubicBezTo>
                  <a:pt x="162560" y="172381"/>
                  <a:pt x="158623" y="166963"/>
                  <a:pt x="150749" y="162561"/>
                </a:cubicBezTo>
                <a:cubicBezTo>
                  <a:pt x="142875" y="158158"/>
                  <a:pt x="131911" y="155956"/>
                  <a:pt x="117856" y="155956"/>
                </a:cubicBezTo>
                <a:cubicBezTo>
                  <a:pt x="103632" y="155956"/>
                  <a:pt x="92583" y="158158"/>
                  <a:pt x="84709" y="162561"/>
                </a:cubicBezTo>
                <a:cubicBezTo>
                  <a:pt x="76835" y="166963"/>
                  <a:pt x="72898" y="172381"/>
                  <a:pt x="72898" y="178816"/>
                </a:cubicBezTo>
                <a:cubicBezTo>
                  <a:pt x="72898" y="185251"/>
                  <a:pt x="76793" y="190670"/>
                  <a:pt x="84582" y="195072"/>
                </a:cubicBezTo>
                <a:cubicBezTo>
                  <a:pt x="92371" y="199475"/>
                  <a:pt x="103463" y="201676"/>
                  <a:pt x="117856" y="201676"/>
                </a:cubicBezTo>
                <a:cubicBezTo>
                  <a:pt x="131911" y="201676"/>
                  <a:pt x="142875" y="199475"/>
                  <a:pt x="150749" y="195072"/>
                </a:cubicBezTo>
                <a:cubicBezTo>
                  <a:pt x="158623" y="190670"/>
                  <a:pt x="162560" y="185251"/>
                  <a:pt x="162560" y="178816"/>
                </a:cubicBezTo>
                <a:moveTo>
                  <a:pt x="88392" y="40894"/>
                </a:moveTo>
                <a:lnTo>
                  <a:pt x="42418" y="40894"/>
                </a:lnTo>
                <a:lnTo>
                  <a:pt x="42418" y="100076"/>
                </a:lnTo>
                <a:cubicBezTo>
                  <a:pt x="45466" y="100076"/>
                  <a:pt x="48895" y="100076"/>
                  <a:pt x="52705" y="100076"/>
                </a:cubicBezTo>
                <a:cubicBezTo>
                  <a:pt x="56515" y="100076"/>
                  <a:pt x="60452" y="99992"/>
                  <a:pt x="64516" y="99822"/>
                </a:cubicBezTo>
                <a:cubicBezTo>
                  <a:pt x="68580" y="99653"/>
                  <a:pt x="72686" y="99399"/>
                  <a:pt x="76835" y="99060"/>
                </a:cubicBezTo>
                <a:cubicBezTo>
                  <a:pt x="80984" y="98721"/>
                  <a:pt x="84836" y="98213"/>
                  <a:pt x="88392" y="97536"/>
                </a:cubicBezTo>
                <a:moveTo>
                  <a:pt x="130810" y="77724"/>
                </a:moveTo>
                <a:lnTo>
                  <a:pt x="162560" y="77724"/>
                </a:lnTo>
                <a:lnTo>
                  <a:pt x="162560" y="56642"/>
                </a:lnTo>
                <a:lnTo>
                  <a:pt x="130810" y="5664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8" name="Freeform 78"/>
          <p:cNvSpPr/>
          <p:nvPr/>
        </p:nvSpPr>
        <p:spPr>
          <a:xfrm>
            <a:off x="1315345" y="8970590"/>
            <a:ext cx="233172" cy="221996"/>
          </a:xfrm>
          <a:custGeom>
            <a:avLst/>
            <a:gdLst>
              <a:gd name="connsiteX0" fmla="*/ 45720 w 233172"/>
              <a:gd name="connsiteY0" fmla="*/ 162052 h 221996"/>
              <a:gd name="connsiteX1" fmla="*/ 175260 w 233172"/>
              <a:gd name="connsiteY1" fmla="*/ 162052 h 221996"/>
              <a:gd name="connsiteX2" fmla="*/ 175260 w 233172"/>
              <a:gd name="connsiteY2" fmla="*/ 146050 h 221996"/>
              <a:gd name="connsiteX3" fmla="*/ 51562 w 233172"/>
              <a:gd name="connsiteY3" fmla="*/ 146050 h 221996"/>
              <a:gd name="connsiteX4" fmla="*/ 41656 w 233172"/>
              <a:gd name="connsiteY4" fmla="*/ 123952 h 221996"/>
              <a:gd name="connsiteX5" fmla="*/ 221488 w 233172"/>
              <a:gd name="connsiteY5" fmla="*/ 123952 h 221996"/>
              <a:gd name="connsiteX6" fmla="*/ 221488 w 233172"/>
              <a:gd name="connsiteY6" fmla="*/ 182880 h 221996"/>
              <a:gd name="connsiteX7" fmla="*/ 91948 w 233172"/>
              <a:gd name="connsiteY7" fmla="*/ 182880 h 221996"/>
              <a:gd name="connsiteX8" fmla="*/ 91948 w 233172"/>
              <a:gd name="connsiteY8" fmla="*/ 199898 h 221996"/>
              <a:gd name="connsiteX9" fmla="*/ 209296 w 233172"/>
              <a:gd name="connsiteY9" fmla="*/ 199898 h 221996"/>
              <a:gd name="connsiteX10" fmla="*/ 220472 w 233172"/>
              <a:gd name="connsiteY10" fmla="*/ 191770 h 221996"/>
              <a:gd name="connsiteX11" fmla="*/ 233172 w 233172"/>
              <a:gd name="connsiteY11" fmla="*/ 221996 h 221996"/>
              <a:gd name="connsiteX12" fmla="*/ 45720 w 233172"/>
              <a:gd name="connsiteY12" fmla="*/ 221996 h 221996"/>
              <a:gd name="connsiteX14" fmla="*/ 147320 w 233172"/>
              <a:gd name="connsiteY14" fmla="*/ 38354 h 221996"/>
              <a:gd name="connsiteX15" fmla="*/ 107442 w 233172"/>
              <a:gd name="connsiteY15" fmla="*/ 38354 h 221996"/>
              <a:gd name="connsiteX16" fmla="*/ 100584 w 233172"/>
              <a:gd name="connsiteY16" fmla="*/ 60452 h 221996"/>
              <a:gd name="connsiteX17" fmla="*/ 121031 w 233172"/>
              <a:gd name="connsiteY17" fmla="*/ 61849 h 221996"/>
              <a:gd name="connsiteX18" fmla="*/ 137668 w 233172"/>
              <a:gd name="connsiteY18" fmla="*/ 68199 h 221996"/>
              <a:gd name="connsiteX19" fmla="*/ 148717 w 233172"/>
              <a:gd name="connsiteY19" fmla="*/ 78486 h 221996"/>
              <a:gd name="connsiteX20" fmla="*/ 152654 w 233172"/>
              <a:gd name="connsiteY20" fmla="*/ 91694 h 221996"/>
              <a:gd name="connsiteX21" fmla="*/ 147955 w 233172"/>
              <a:gd name="connsiteY21" fmla="*/ 105029 h 221996"/>
              <a:gd name="connsiteX22" fmla="*/ 134112 w 233172"/>
              <a:gd name="connsiteY22" fmla="*/ 111506 h 221996"/>
              <a:gd name="connsiteX23" fmla="*/ 118237 w 233172"/>
              <a:gd name="connsiteY23" fmla="*/ 109855 h 221996"/>
              <a:gd name="connsiteX24" fmla="*/ 107950 w 233172"/>
              <a:gd name="connsiteY24" fmla="*/ 101854 h 221996"/>
              <a:gd name="connsiteX25" fmla="*/ 110490 w 233172"/>
              <a:gd name="connsiteY25" fmla="*/ 92583 h 221996"/>
              <a:gd name="connsiteX26" fmla="*/ 108966 w 233172"/>
              <a:gd name="connsiteY26" fmla="*/ 83947 h 221996"/>
              <a:gd name="connsiteX27" fmla="*/ 103378 w 233172"/>
              <a:gd name="connsiteY27" fmla="*/ 77089 h 221996"/>
              <a:gd name="connsiteX28" fmla="*/ 93472 w 233172"/>
              <a:gd name="connsiteY28" fmla="*/ 72898 h 221996"/>
              <a:gd name="connsiteX29" fmla="*/ 57531 w 233172"/>
              <a:gd name="connsiteY29" fmla="*/ 104140 h 221996"/>
              <a:gd name="connsiteX30" fmla="*/ 0 w 233172"/>
              <a:gd name="connsiteY30" fmla="*/ 119126 h 221996"/>
              <a:gd name="connsiteX31" fmla="*/ 0 w 233172"/>
              <a:gd name="connsiteY31" fmla="*/ 114046 h 221996"/>
              <a:gd name="connsiteX32" fmla="*/ 23368 w 233172"/>
              <a:gd name="connsiteY32" fmla="*/ 102362 h 221996"/>
              <a:gd name="connsiteX33" fmla="*/ 43180 w 233172"/>
              <a:gd name="connsiteY33" fmla="*/ 84836 h 221996"/>
              <a:gd name="connsiteX34" fmla="*/ 57277 w 233172"/>
              <a:gd name="connsiteY34" fmla="*/ 62992 h 221996"/>
              <a:gd name="connsiteX35" fmla="*/ 63754 w 233172"/>
              <a:gd name="connsiteY35" fmla="*/ 38354 h 221996"/>
              <a:gd name="connsiteX36" fmla="*/ 33528 w 233172"/>
              <a:gd name="connsiteY36" fmla="*/ 38354 h 221996"/>
              <a:gd name="connsiteX37" fmla="*/ 25908 w 233172"/>
              <a:gd name="connsiteY37" fmla="*/ 44704 h 221996"/>
              <a:gd name="connsiteX38" fmla="*/ 9906 w 233172"/>
              <a:gd name="connsiteY38" fmla="*/ 14986 h 221996"/>
              <a:gd name="connsiteX39" fmla="*/ 147320 w 233172"/>
              <a:gd name="connsiteY39" fmla="*/ 14986 h 221996"/>
              <a:gd name="connsiteX41" fmla="*/ 177800 w 233172"/>
              <a:gd name="connsiteY41" fmla="*/ 114554 h 221996"/>
              <a:gd name="connsiteX42" fmla="*/ 177800 w 233172"/>
              <a:gd name="connsiteY42" fmla="*/ 67311 h 221996"/>
              <a:gd name="connsiteX43" fmla="*/ 146050 w 233172"/>
              <a:gd name="connsiteY43" fmla="*/ 67311 h 221996"/>
              <a:gd name="connsiteX44" fmla="*/ 133858 w 233172"/>
              <a:gd name="connsiteY44" fmla="*/ 45212 h 221996"/>
              <a:gd name="connsiteX45" fmla="*/ 177800 w 233172"/>
              <a:gd name="connsiteY45" fmla="*/ 45212 h 221996"/>
              <a:gd name="connsiteX46" fmla="*/ 177800 w 233172"/>
              <a:gd name="connsiteY46" fmla="*/ 26670 h 221996"/>
              <a:gd name="connsiteX47" fmla="*/ 176276 w 233172"/>
              <a:gd name="connsiteY47" fmla="*/ 19939 h 221996"/>
              <a:gd name="connsiteX48" fmla="*/ 170942 w 233172"/>
              <a:gd name="connsiteY48" fmla="*/ 15240 h 221996"/>
              <a:gd name="connsiteX49" fmla="*/ 222758 w 233172"/>
              <a:gd name="connsiteY49" fmla="*/ 0 h 221996"/>
              <a:gd name="connsiteX50" fmla="*/ 222758 w 233172"/>
              <a:gd name="connsiteY50" fmla="*/ 91440 h 221996"/>
              <a:gd name="connsiteX51" fmla="*/ 216916 w 233172"/>
              <a:gd name="connsiteY51" fmla="*/ 109093 h 221996"/>
              <a:gd name="connsiteX52" fmla="*/ 198374 w 233172"/>
              <a:gd name="connsiteY52" fmla="*/ 114554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2" h="221996">
                <a:moveTo>
                  <a:pt x="45720" y="162052"/>
                </a:moveTo>
                <a:lnTo>
                  <a:pt x="175260" y="162052"/>
                </a:lnTo>
                <a:lnTo>
                  <a:pt x="175260" y="146050"/>
                </a:lnTo>
                <a:lnTo>
                  <a:pt x="51562" y="146050"/>
                </a:lnTo>
                <a:lnTo>
                  <a:pt x="41656" y="123952"/>
                </a:lnTo>
                <a:lnTo>
                  <a:pt x="221488" y="123952"/>
                </a:lnTo>
                <a:lnTo>
                  <a:pt x="221488" y="182880"/>
                </a:lnTo>
                <a:lnTo>
                  <a:pt x="91948" y="182880"/>
                </a:lnTo>
                <a:lnTo>
                  <a:pt x="91948" y="199898"/>
                </a:lnTo>
                <a:lnTo>
                  <a:pt x="209296" y="199898"/>
                </a:lnTo>
                <a:cubicBezTo>
                  <a:pt x="215731" y="199898"/>
                  <a:pt x="219456" y="197189"/>
                  <a:pt x="220472" y="191770"/>
                </a:cubicBezTo>
                <a:lnTo>
                  <a:pt x="233172" y="221996"/>
                </a:lnTo>
                <a:lnTo>
                  <a:pt x="45720" y="221996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7" y="45974"/>
                  <a:pt x="103801" y="53340"/>
                  <a:pt x="100584" y="60452"/>
                </a:cubicBezTo>
                <a:cubicBezTo>
                  <a:pt x="107865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199"/>
                </a:cubicBezTo>
                <a:cubicBezTo>
                  <a:pt x="142409" y="70993"/>
                  <a:pt x="146092" y="74422"/>
                  <a:pt x="148717" y="78486"/>
                </a:cubicBezTo>
                <a:cubicBezTo>
                  <a:pt x="151342" y="82550"/>
                  <a:pt x="152654" y="86953"/>
                  <a:pt x="152654" y="91694"/>
                </a:cubicBezTo>
                <a:cubicBezTo>
                  <a:pt x="152654" y="96943"/>
                  <a:pt x="151087" y="101388"/>
                  <a:pt x="147955" y="105029"/>
                </a:cubicBezTo>
                <a:cubicBezTo>
                  <a:pt x="144822" y="108670"/>
                  <a:pt x="140208" y="110829"/>
                  <a:pt x="134112" y="111506"/>
                </a:cubicBezTo>
                <a:cubicBezTo>
                  <a:pt x="128185" y="112183"/>
                  <a:pt x="122894" y="111633"/>
                  <a:pt x="118237" y="109855"/>
                </a:cubicBezTo>
                <a:cubicBezTo>
                  <a:pt x="113580" y="108077"/>
                  <a:pt x="110151" y="105411"/>
                  <a:pt x="107950" y="101854"/>
                </a:cubicBezTo>
                <a:cubicBezTo>
                  <a:pt x="109474" y="98806"/>
                  <a:pt x="110321" y="95715"/>
                  <a:pt x="110490" y="92583"/>
                </a:cubicBezTo>
                <a:cubicBezTo>
                  <a:pt x="110659" y="89450"/>
                  <a:pt x="110151" y="86571"/>
                  <a:pt x="108966" y="83947"/>
                </a:cubicBezTo>
                <a:cubicBezTo>
                  <a:pt x="107781" y="81322"/>
                  <a:pt x="105918" y="79036"/>
                  <a:pt x="103378" y="77089"/>
                </a:cubicBezTo>
                <a:cubicBezTo>
                  <a:pt x="100838" y="75142"/>
                  <a:pt x="97536" y="73744"/>
                  <a:pt x="93472" y="72898"/>
                </a:cubicBezTo>
                <a:cubicBezTo>
                  <a:pt x="84836" y="85429"/>
                  <a:pt x="72856" y="95843"/>
                  <a:pt x="57531" y="104140"/>
                </a:cubicBezTo>
                <a:cubicBezTo>
                  <a:pt x="42206" y="112437"/>
                  <a:pt x="23029" y="117433"/>
                  <a:pt x="0" y="119126"/>
                </a:cubicBezTo>
                <a:lnTo>
                  <a:pt x="0" y="114046"/>
                </a:lnTo>
                <a:cubicBezTo>
                  <a:pt x="8128" y="111337"/>
                  <a:pt x="15917" y="107442"/>
                  <a:pt x="23368" y="102362"/>
                </a:cubicBezTo>
                <a:cubicBezTo>
                  <a:pt x="30819" y="97282"/>
                  <a:pt x="37423" y="91440"/>
                  <a:pt x="43180" y="84836"/>
                </a:cubicBezTo>
                <a:cubicBezTo>
                  <a:pt x="48937" y="78232"/>
                  <a:pt x="53636" y="70951"/>
                  <a:pt x="57277" y="62992"/>
                </a:cubicBezTo>
                <a:cubicBezTo>
                  <a:pt x="60918" y="55033"/>
                  <a:pt x="63077" y="46820"/>
                  <a:pt x="63754" y="38354"/>
                </a:cubicBezTo>
                <a:lnTo>
                  <a:pt x="33528" y="38354"/>
                </a:lnTo>
                <a:cubicBezTo>
                  <a:pt x="29295" y="38354"/>
                  <a:pt x="26755" y="40470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1"/>
                </a:lnTo>
                <a:lnTo>
                  <a:pt x="146050" y="67311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6" y="109093"/>
                </a:cubicBezTo>
                <a:cubicBezTo>
                  <a:pt x="213021" y="112733"/>
                  <a:pt x="206840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9" name="Freeform 79"/>
          <p:cNvSpPr/>
          <p:nvPr/>
        </p:nvSpPr>
        <p:spPr>
          <a:xfrm>
            <a:off x="1580775" y="9013770"/>
            <a:ext cx="47244" cy="128270"/>
          </a:xfrm>
          <a:custGeom>
            <a:avLst/>
            <a:gdLst>
              <a:gd name="connsiteX0" fmla="*/ 23622 w 47244"/>
              <a:gd name="connsiteY0" fmla="*/ 46736 h 128270"/>
              <a:gd name="connsiteX1" fmla="*/ 14224 w 47244"/>
              <a:gd name="connsiteY1" fmla="*/ 44958 h 128270"/>
              <a:gd name="connsiteX2" fmla="*/ 6731 w 47244"/>
              <a:gd name="connsiteY2" fmla="*/ 40005 h 128270"/>
              <a:gd name="connsiteX3" fmla="*/ 1778 w 47244"/>
              <a:gd name="connsiteY3" fmla="*/ 32513 h 128270"/>
              <a:gd name="connsiteX4" fmla="*/ 0 w 47244"/>
              <a:gd name="connsiteY4" fmla="*/ 23368 h 128270"/>
              <a:gd name="connsiteX5" fmla="*/ 1778 w 47244"/>
              <a:gd name="connsiteY5" fmla="*/ 14225 h 128270"/>
              <a:gd name="connsiteX6" fmla="*/ 6731 w 47244"/>
              <a:gd name="connsiteY6" fmla="*/ 6731 h 128270"/>
              <a:gd name="connsiteX7" fmla="*/ 14224 w 47244"/>
              <a:gd name="connsiteY7" fmla="*/ 1779 h 128270"/>
              <a:gd name="connsiteX8" fmla="*/ 23622 w 47244"/>
              <a:gd name="connsiteY8" fmla="*/ 0 h 128270"/>
              <a:gd name="connsiteX9" fmla="*/ 33020 w 47244"/>
              <a:gd name="connsiteY9" fmla="*/ 1779 h 128270"/>
              <a:gd name="connsiteX10" fmla="*/ 40513 w 47244"/>
              <a:gd name="connsiteY10" fmla="*/ 6731 h 128270"/>
              <a:gd name="connsiteX11" fmla="*/ 45466 w 47244"/>
              <a:gd name="connsiteY11" fmla="*/ 14225 h 128270"/>
              <a:gd name="connsiteX12" fmla="*/ 47244 w 47244"/>
              <a:gd name="connsiteY12" fmla="*/ 23368 h 128270"/>
              <a:gd name="connsiteX13" fmla="*/ 45466 w 47244"/>
              <a:gd name="connsiteY13" fmla="*/ 32513 h 128270"/>
              <a:gd name="connsiteX14" fmla="*/ 40513 w 47244"/>
              <a:gd name="connsiteY14" fmla="*/ 40005 h 128270"/>
              <a:gd name="connsiteX15" fmla="*/ 33020 w 47244"/>
              <a:gd name="connsiteY15" fmla="*/ 44958 h 128270"/>
              <a:gd name="connsiteX16" fmla="*/ 23622 w 47244"/>
              <a:gd name="connsiteY16" fmla="*/ 46736 h 128270"/>
              <a:gd name="connsiteX18" fmla="*/ 23622 w 47244"/>
              <a:gd name="connsiteY18" fmla="*/ 128270 h 128270"/>
              <a:gd name="connsiteX19" fmla="*/ 14224 w 47244"/>
              <a:gd name="connsiteY19" fmla="*/ 126492 h 128270"/>
              <a:gd name="connsiteX20" fmla="*/ 6731 w 47244"/>
              <a:gd name="connsiteY20" fmla="*/ 121539 h 128270"/>
              <a:gd name="connsiteX21" fmla="*/ 1778 w 47244"/>
              <a:gd name="connsiteY21" fmla="*/ 114047 h 128270"/>
              <a:gd name="connsiteX22" fmla="*/ 0 w 47244"/>
              <a:gd name="connsiteY22" fmla="*/ 104903 h 128270"/>
              <a:gd name="connsiteX23" fmla="*/ 1778 w 47244"/>
              <a:gd name="connsiteY23" fmla="*/ 95758 h 128270"/>
              <a:gd name="connsiteX24" fmla="*/ 6731 w 47244"/>
              <a:gd name="connsiteY24" fmla="*/ 88266 h 128270"/>
              <a:gd name="connsiteX25" fmla="*/ 14224 w 47244"/>
              <a:gd name="connsiteY25" fmla="*/ 83313 h 128270"/>
              <a:gd name="connsiteX26" fmla="*/ 23622 w 47244"/>
              <a:gd name="connsiteY26" fmla="*/ 81535 h 128270"/>
              <a:gd name="connsiteX27" fmla="*/ 33020 w 47244"/>
              <a:gd name="connsiteY27" fmla="*/ 83313 h 128270"/>
              <a:gd name="connsiteX28" fmla="*/ 40513 w 47244"/>
              <a:gd name="connsiteY28" fmla="*/ 88266 h 128270"/>
              <a:gd name="connsiteX29" fmla="*/ 45466 w 47244"/>
              <a:gd name="connsiteY29" fmla="*/ 95758 h 128270"/>
              <a:gd name="connsiteX30" fmla="*/ 47244 w 47244"/>
              <a:gd name="connsiteY30" fmla="*/ 104903 h 128270"/>
              <a:gd name="connsiteX31" fmla="*/ 45466 w 47244"/>
              <a:gd name="connsiteY31" fmla="*/ 114047 h 128270"/>
              <a:gd name="connsiteX32" fmla="*/ 40513 w 47244"/>
              <a:gd name="connsiteY32" fmla="*/ 121539 h 128270"/>
              <a:gd name="connsiteX33" fmla="*/ 33020 w 47244"/>
              <a:gd name="connsiteY33" fmla="*/ 126492 h 128270"/>
              <a:gd name="connsiteX34" fmla="*/ 23622 w 47244"/>
              <a:gd name="connsiteY34" fmla="*/ 128270 h 12827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47244" h="128270">
                <a:moveTo>
                  <a:pt x="23622" y="46736"/>
                </a:moveTo>
                <a:cubicBezTo>
                  <a:pt x="20235" y="46736"/>
                  <a:pt x="17103" y="46144"/>
                  <a:pt x="14224" y="44958"/>
                </a:cubicBezTo>
                <a:cubicBezTo>
                  <a:pt x="11345" y="43773"/>
                  <a:pt x="8848" y="42122"/>
                  <a:pt x="6731" y="40005"/>
                </a:cubicBezTo>
                <a:cubicBezTo>
                  <a:pt x="4614" y="37888"/>
                  <a:pt x="2963" y="35391"/>
                  <a:pt x="1778" y="32513"/>
                </a:cubicBezTo>
                <a:cubicBezTo>
                  <a:pt x="593" y="29634"/>
                  <a:pt x="0" y="26586"/>
                  <a:pt x="0" y="23368"/>
                </a:cubicBezTo>
                <a:cubicBezTo>
                  <a:pt x="0" y="20151"/>
                  <a:pt x="593" y="17104"/>
                  <a:pt x="1778" y="14225"/>
                </a:cubicBezTo>
                <a:cubicBezTo>
                  <a:pt x="2963" y="11346"/>
                  <a:pt x="4614" y="8848"/>
                  <a:pt x="6731" y="6731"/>
                </a:cubicBezTo>
                <a:cubicBezTo>
                  <a:pt x="8848" y="4615"/>
                  <a:pt x="11345" y="2964"/>
                  <a:pt x="14224" y="1779"/>
                </a:cubicBezTo>
                <a:cubicBezTo>
                  <a:pt x="17103" y="593"/>
                  <a:pt x="20235" y="0"/>
                  <a:pt x="23622" y="0"/>
                </a:cubicBezTo>
                <a:cubicBezTo>
                  <a:pt x="27009" y="0"/>
                  <a:pt x="30141" y="593"/>
                  <a:pt x="33020" y="1779"/>
                </a:cubicBezTo>
                <a:cubicBezTo>
                  <a:pt x="35899" y="2964"/>
                  <a:pt x="38396" y="4615"/>
                  <a:pt x="40513" y="6731"/>
                </a:cubicBezTo>
                <a:cubicBezTo>
                  <a:pt x="42630" y="8848"/>
                  <a:pt x="44281" y="11346"/>
                  <a:pt x="45466" y="14225"/>
                </a:cubicBezTo>
                <a:cubicBezTo>
                  <a:pt x="46651" y="17104"/>
                  <a:pt x="47244" y="20151"/>
                  <a:pt x="47244" y="23368"/>
                </a:cubicBezTo>
                <a:cubicBezTo>
                  <a:pt x="47244" y="26586"/>
                  <a:pt x="46651" y="29634"/>
                  <a:pt x="45466" y="32513"/>
                </a:cubicBezTo>
                <a:cubicBezTo>
                  <a:pt x="44281" y="35391"/>
                  <a:pt x="42630" y="37888"/>
                  <a:pt x="40513" y="40005"/>
                </a:cubicBezTo>
                <a:cubicBezTo>
                  <a:pt x="38396" y="42122"/>
                  <a:pt x="35899" y="43773"/>
                  <a:pt x="33020" y="44958"/>
                </a:cubicBezTo>
                <a:cubicBezTo>
                  <a:pt x="30141" y="46144"/>
                  <a:pt x="27009" y="46736"/>
                  <a:pt x="23622" y="46736"/>
                </a:cubicBezTo>
                <a:moveTo>
                  <a:pt x="23622" y="128270"/>
                </a:moveTo>
                <a:cubicBezTo>
                  <a:pt x="20235" y="128270"/>
                  <a:pt x="17103" y="127678"/>
                  <a:pt x="14224" y="126492"/>
                </a:cubicBezTo>
                <a:cubicBezTo>
                  <a:pt x="11345" y="125307"/>
                  <a:pt x="8848" y="123656"/>
                  <a:pt x="6731" y="121539"/>
                </a:cubicBezTo>
                <a:cubicBezTo>
                  <a:pt x="4614" y="119423"/>
                  <a:pt x="2963" y="116925"/>
                  <a:pt x="1778" y="114047"/>
                </a:cubicBezTo>
                <a:cubicBezTo>
                  <a:pt x="593" y="111168"/>
                  <a:pt x="0" y="108120"/>
                  <a:pt x="0" y="104903"/>
                </a:cubicBezTo>
                <a:cubicBezTo>
                  <a:pt x="0" y="101685"/>
                  <a:pt x="593" y="98637"/>
                  <a:pt x="1778" y="95758"/>
                </a:cubicBezTo>
                <a:cubicBezTo>
                  <a:pt x="2963" y="92880"/>
                  <a:pt x="4614" y="90382"/>
                  <a:pt x="6731" y="88266"/>
                </a:cubicBezTo>
                <a:cubicBezTo>
                  <a:pt x="8848" y="86149"/>
                  <a:pt x="11345" y="84498"/>
                  <a:pt x="14224" y="83313"/>
                </a:cubicBezTo>
                <a:cubicBezTo>
                  <a:pt x="17103" y="82128"/>
                  <a:pt x="20235" y="81535"/>
                  <a:pt x="23622" y="81535"/>
                </a:cubicBezTo>
                <a:cubicBezTo>
                  <a:pt x="27009" y="81535"/>
                  <a:pt x="30141" y="82128"/>
                  <a:pt x="33020" y="83313"/>
                </a:cubicBezTo>
                <a:cubicBezTo>
                  <a:pt x="35899" y="84498"/>
                  <a:pt x="38396" y="86149"/>
                  <a:pt x="40513" y="88266"/>
                </a:cubicBezTo>
                <a:cubicBezTo>
                  <a:pt x="42630" y="90382"/>
                  <a:pt x="44281" y="92880"/>
                  <a:pt x="45466" y="95758"/>
                </a:cubicBezTo>
                <a:cubicBezTo>
                  <a:pt x="46651" y="98637"/>
                  <a:pt x="47244" y="101685"/>
                  <a:pt x="47244" y="104903"/>
                </a:cubicBezTo>
                <a:cubicBezTo>
                  <a:pt x="47244" y="108120"/>
                  <a:pt x="46651" y="111168"/>
                  <a:pt x="45466" y="114047"/>
                </a:cubicBezTo>
                <a:cubicBezTo>
                  <a:pt x="44281" y="116925"/>
                  <a:pt x="42630" y="119423"/>
                  <a:pt x="40513" y="121539"/>
                </a:cubicBezTo>
                <a:cubicBezTo>
                  <a:pt x="38396" y="123656"/>
                  <a:pt x="35899" y="125307"/>
                  <a:pt x="33020" y="126492"/>
                </a:cubicBezTo>
                <a:cubicBezTo>
                  <a:pt x="30141" y="127678"/>
                  <a:pt x="27009" y="128270"/>
                  <a:pt x="23622" y="1282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0" name="Freeform 80"/>
          <p:cNvSpPr/>
          <p:nvPr/>
        </p:nvSpPr>
        <p:spPr>
          <a:xfrm>
            <a:off x="1720048" y="8988116"/>
            <a:ext cx="240792" cy="187198"/>
          </a:xfrm>
          <a:custGeom>
            <a:avLst/>
            <a:gdLst>
              <a:gd name="connsiteX0" fmla="*/ 165608 w 240792"/>
              <a:gd name="connsiteY0" fmla="*/ 106426 h 187198"/>
              <a:gd name="connsiteX1" fmla="*/ 168910 w 240792"/>
              <a:gd name="connsiteY1" fmla="*/ 93980 h 187198"/>
              <a:gd name="connsiteX2" fmla="*/ 164338 w 240792"/>
              <a:gd name="connsiteY2" fmla="*/ 82931 h 187198"/>
              <a:gd name="connsiteX3" fmla="*/ 153416 w 240792"/>
              <a:gd name="connsiteY3" fmla="*/ 74295 h 187198"/>
              <a:gd name="connsiteX4" fmla="*/ 137668 w 240792"/>
              <a:gd name="connsiteY4" fmla="*/ 68580 h 187198"/>
              <a:gd name="connsiteX5" fmla="*/ 115570 w 240792"/>
              <a:gd name="connsiteY5" fmla="*/ 89408 h 187198"/>
              <a:gd name="connsiteX6" fmla="*/ 86614 w 240792"/>
              <a:gd name="connsiteY6" fmla="*/ 104521 h 187198"/>
              <a:gd name="connsiteX7" fmla="*/ 53340 w 240792"/>
              <a:gd name="connsiteY7" fmla="*/ 114300 h 187198"/>
              <a:gd name="connsiteX8" fmla="*/ 18288 w 240792"/>
              <a:gd name="connsiteY8" fmla="*/ 118872 h 187198"/>
              <a:gd name="connsiteX9" fmla="*/ 18288 w 240792"/>
              <a:gd name="connsiteY9" fmla="*/ 113792 h 187198"/>
              <a:gd name="connsiteX10" fmla="*/ 47498 w 240792"/>
              <a:gd name="connsiteY10" fmla="*/ 104521 h 187198"/>
              <a:gd name="connsiteX11" fmla="*/ 74676 w 240792"/>
              <a:gd name="connsiteY11" fmla="*/ 86868 h 187198"/>
              <a:gd name="connsiteX12" fmla="*/ 94742 w 240792"/>
              <a:gd name="connsiteY12" fmla="*/ 62103 h 187198"/>
              <a:gd name="connsiteX13" fmla="*/ 102616 w 240792"/>
              <a:gd name="connsiteY13" fmla="*/ 31496 h 187198"/>
              <a:gd name="connsiteX14" fmla="*/ 102616 w 240792"/>
              <a:gd name="connsiteY14" fmla="*/ 23622 h 187198"/>
              <a:gd name="connsiteX15" fmla="*/ 52324 w 240792"/>
              <a:gd name="connsiteY15" fmla="*/ 23622 h 187198"/>
              <a:gd name="connsiteX16" fmla="*/ 47244 w 240792"/>
              <a:gd name="connsiteY16" fmla="*/ 25781 h 187198"/>
              <a:gd name="connsiteX17" fmla="*/ 44704 w 240792"/>
              <a:gd name="connsiteY17" fmla="*/ 30988 h 187198"/>
              <a:gd name="connsiteX18" fmla="*/ 28702 w 240792"/>
              <a:gd name="connsiteY18" fmla="*/ 0 h 187198"/>
              <a:gd name="connsiteX19" fmla="*/ 213868 w 240792"/>
              <a:gd name="connsiteY19" fmla="*/ 0 h 187198"/>
              <a:gd name="connsiteX20" fmla="*/ 213868 w 240792"/>
              <a:gd name="connsiteY20" fmla="*/ 23622 h 187198"/>
              <a:gd name="connsiteX21" fmla="*/ 152654 w 240792"/>
              <a:gd name="connsiteY21" fmla="*/ 23622 h 187198"/>
              <a:gd name="connsiteX22" fmla="*/ 147066 w 240792"/>
              <a:gd name="connsiteY22" fmla="*/ 52070 h 187198"/>
              <a:gd name="connsiteX23" fmla="*/ 174498 w 240792"/>
              <a:gd name="connsiteY23" fmla="*/ 55753 h 187198"/>
              <a:gd name="connsiteX24" fmla="*/ 197739 w 240792"/>
              <a:gd name="connsiteY24" fmla="*/ 65278 h 187198"/>
              <a:gd name="connsiteX25" fmla="*/ 213868 w 240792"/>
              <a:gd name="connsiteY25" fmla="*/ 80010 h 187198"/>
              <a:gd name="connsiteX26" fmla="*/ 219964 w 240792"/>
              <a:gd name="connsiteY26" fmla="*/ 99060 h 187198"/>
              <a:gd name="connsiteX27" fmla="*/ 213995 w 240792"/>
              <a:gd name="connsiteY27" fmla="*/ 113284 h 187198"/>
              <a:gd name="connsiteX28" fmla="*/ 197612 w 240792"/>
              <a:gd name="connsiteY28" fmla="*/ 120396 h 187198"/>
              <a:gd name="connsiteX29" fmla="*/ 177927 w 240792"/>
              <a:gd name="connsiteY29" fmla="*/ 117983 h 187198"/>
              <a:gd name="connsiteX30" fmla="*/ 165608 w 240792"/>
              <a:gd name="connsiteY30" fmla="*/ 106426 h 187198"/>
              <a:gd name="connsiteX32" fmla="*/ 240792 w 240792"/>
              <a:gd name="connsiteY32" fmla="*/ 180086 h 187198"/>
              <a:gd name="connsiteX33" fmla="*/ 30480 w 240792"/>
              <a:gd name="connsiteY33" fmla="*/ 180086 h 187198"/>
              <a:gd name="connsiteX34" fmla="*/ 21844 w 240792"/>
              <a:gd name="connsiteY34" fmla="*/ 187198 h 187198"/>
              <a:gd name="connsiteX35" fmla="*/ 0 w 240792"/>
              <a:gd name="connsiteY35" fmla="*/ 156463 h 187198"/>
              <a:gd name="connsiteX36" fmla="*/ 102616 w 240792"/>
              <a:gd name="connsiteY36" fmla="*/ 156463 h 187198"/>
              <a:gd name="connsiteX37" fmla="*/ 102616 w 240792"/>
              <a:gd name="connsiteY37" fmla="*/ 125985 h 187198"/>
              <a:gd name="connsiteX38" fmla="*/ 101092 w 240792"/>
              <a:gd name="connsiteY38" fmla="*/ 119253 h 187198"/>
              <a:gd name="connsiteX39" fmla="*/ 95758 w 240792"/>
              <a:gd name="connsiteY39" fmla="*/ 114554 h 187198"/>
              <a:gd name="connsiteX40" fmla="*/ 147574 w 240792"/>
              <a:gd name="connsiteY40" fmla="*/ 101853 h 187198"/>
              <a:gd name="connsiteX41" fmla="*/ 147574 w 240792"/>
              <a:gd name="connsiteY41" fmla="*/ 156463 h 187198"/>
              <a:gd name="connsiteX42" fmla="*/ 240792 w 240792"/>
              <a:gd name="connsiteY42" fmla="*/ 156463 h 1871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0792" h="187198">
                <a:moveTo>
                  <a:pt x="165608" y="106426"/>
                </a:moveTo>
                <a:cubicBezTo>
                  <a:pt x="168148" y="102192"/>
                  <a:pt x="169249" y="98044"/>
                  <a:pt x="168910" y="93980"/>
                </a:cubicBezTo>
                <a:cubicBezTo>
                  <a:pt x="168571" y="89916"/>
                  <a:pt x="167048" y="86233"/>
                  <a:pt x="164338" y="82931"/>
                </a:cubicBezTo>
                <a:cubicBezTo>
                  <a:pt x="161629" y="79629"/>
                  <a:pt x="157988" y="76750"/>
                  <a:pt x="153416" y="74295"/>
                </a:cubicBezTo>
                <a:cubicBezTo>
                  <a:pt x="148844" y="71840"/>
                  <a:pt x="143595" y="69934"/>
                  <a:pt x="137668" y="68580"/>
                </a:cubicBezTo>
                <a:cubicBezTo>
                  <a:pt x="131741" y="76538"/>
                  <a:pt x="124375" y="83482"/>
                  <a:pt x="115570" y="89408"/>
                </a:cubicBezTo>
                <a:cubicBezTo>
                  <a:pt x="106765" y="95335"/>
                  <a:pt x="97113" y="100372"/>
                  <a:pt x="86614" y="104521"/>
                </a:cubicBezTo>
                <a:cubicBezTo>
                  <a:pt x="76115" y="108669"/>
                  <a:pt x="65024" y="111930"/>
                  <a:pt x="53340" y="114300"/>
                </a:cubicBezTo>
                <a:cubicBezTo>
                  <a:pt x="41656" y="116670"/>
                  <a:pt x="29972" y="118194"/>
                  <a:pt x="18288" y="118872"/>
                </a:cubicBezTo>
                <a:lnTo>
                  <a:pt x="18288" y="113792"/>
                </a:lnTo>
                <a:cubicBezTo>
                  <a:pt x="27771" y="112268"/>
                  <a:pt x="37507" y="109178"/>
                  <a:pt x="47498" y="104521"/>
                </a:cubicBezTo>
                <a:cubicBezTo>
                  <a:pt x="57489" y="99864"/>
                  <a:pt x="66548" y="93980"/>
                  <a:pt x="74676" y="86868"/>
                </a:cubicBezTo>
                <a:cubicBezTo>
                  <a:pt x="82804" y="79756"/>
                  <a:pt x="89493" y="71501"/>
                  <a:pt x="94742" y="62103"/>
                </a:cubicBezTo>
                <a:cubicBezTo>
                  <a:pt x="99991" y="52705"/>
                  <a:pt x="102616" y="42503"/>
                  <a:pt x="102616" y="31496"/>
                </a:cubicBezTo>
                <a:lnTo>
                  <a:pt x="102616" y="23622"/>
                </a:lnTo>
                <a:lnTo>
                  <a:pt x="52324" y="23622"/>
                </a:lnTo>
                <a:cubicBezTo>
                  <a:pt x="50292" y="23622"/>
                  <a:pt x="48599" y="24341"/>
                  <a:pt x="47244" y="25781"/>
                </a:cubicBezTo>
                <a:cubicBezTo>
                  <a:pt x="45889" y="27220"/>
                  <a:pt x="45043" y="28956"/>
                  <a:pt x="44704" y="30988"/>
                </a:cubicBezTo>
                <a:lnTo>
                  <a:pt x="28702" y="0"/>
                </a:lnTo>
                <a:lnTo>
                  <a:pt x="213868" y="0"/>
                </a:lnTo>
                <a:lnTo>
                  <a:pt x="213868" y="23622"/>
                </a:lnTo>
                <a:lnTo>
                  <a:pt x="152654" y="23622"/>
                </a:lnTo>
                <a:cubicBezTo>
                  <a:pt x="152654" y="33613"/>
                  <a:pt x="150791" y="43095"/>
                  <a:pt x="147066" y="52070"/>
                </a:cubicBezTo>
                <a:cubicBezTo>
                  <a:pt x="156549" y="52239"/>
                  <a:pt x="165693" y="53467"/>
                  <a:pt x="174498" y="55753"/>
                </a:cubicBezTo>
                <a:cubicBezTo>
                  <a:pt x="183304" y="58039"/>
                  <a:pt x="191050" y="61213"/>
                  <a:pt x="197739" y="65278"/>
                </a:cubicBezTo>
                <a:cubicBezTo>
                  <a:pt x="204428" y="69342"/>
                  <a:pt x="209804" y="74253"/>
                  <a:pt x="213868" y="80010"/>
                </a:cubicBezTo>
                <a:cubicBezTo>
                  <a:pt x="217932" y="85768"/>
                  <a:pt x="219964" y="92117"/>
                  <a:pt x="219964" y="99060"/>
                </a:cubicBezTo>
                <a:cubicBezTo>
                  <a:pt x="219964" y="104479"/>
                  <a:pt x="217974" y="109220"/>
                  <a:pt x="213995" y="113284"/>
                </a:cubicBezTo>
                <a:cubicBezTo>
                  <a:pt x="210016" y="117348"/>
                  <a:pt x="204555" y="119719"/>
                  <a:pt x="197612" y="120396"/>
                </a:cubicBezTo>
                <a:cubicBezTo>
                  <a:pt x="190331" y="121073"/>
                  <a:pt x="183769" y="120269"/>
                  <a:pt x="177927" y="117983"/>
                </a:cubicBezTo>
                <a:cubicBezTo>
                  <a:pt x="172085" y="115697"/>
                  <a:pt x="167979" y="111844"/>
                  <a:pt x="165608" y="106426"/>
                </a:cubicBezTo>
                <a:moveTo>
                  <a:pt x="240792" y="180086"/>
                </a:moveTo>
                <a:lnTo>
                  <a:pt x="30480" y="180086"/>
                </a:lnTo>
                <a:cubicBezTo>
                  <a:pt x="25569" y="180086"/>
                  <a:pt x="22691" y="182457"/>
                  <a:pt x="21844" y="187198"/>
                </a:cubicBezTo>
                <a:lnTo>
                  <a:pt x="0" y="156463"/>
                </a:lnTo>
                <a:lnTo>
                  <a:pt x="102616" y="156463"/>
                </a:lnTo>
                <a:lnTo>
                  <a:pt x="102616" y="125985"/>
                </a:lnTo>
                <a:cubicBezTo>
                  <a:pt x="102616" y="123613"/>
                  <a:pt x="102108" y="121369"/>
                  <a:pt x="101092" y="119253"/>
                </a:cubicBezTo>
                <a:cubicBezTo>
                  <a:pt x="100076" y="117136"/>
                  <a:pt x="98298" y="115570"/>
                  <a:pt x="95758" y="114554"/>
                </a:cubicBezTo>
                <a:lnTo>
                  <a:pt x="147574" y="101853"/>
                </a:lnTo>
                <a:lnTo>
                  <a:pt x="147574" y="156463"/>
                </a:lnTo>
                <a:lnTo>
                  <a:pt x="240792" y="15646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1" name="Freeform 81"/>
          <p:cNvSpPr/>
          <p:nvPr/>
        </p:nvSpPr>
        <p:spPr>
          <a:xfrm>
            <a:off x="1970238" y="8970590"/>
            <a:ext cx="251968" cy="222758"/>
          </a:xfrm>
          <a:custGeom>
            <a:avLst/>
            <a:gdLst>
              <a:gd name="connsiteX0" fmla="*/ 221996 w 251968"/>
              <a:gd name="connsiteY0" fmla="*/ 180086 h 222758"/>
              <a:gd name="connsiteX1" fmla="*/ 215900 w 251968"/>
              <a:gd name="connsiteY1" fmla="*/ 196723 h 222758"/>
              <a:gd name="connsiteX2" fmla="*/ 198120 w 251968"/>
              <a:gd name="connsiteY2" fmla="*/ 210186 h 222758"/>
              <a:gd name="connsiteX3" fmla="*/ 169037 w 251968"/>
              <a:gd name="connsiteY3" fmla="*/ 219329 h 222758"/>
              <a:gd name="connsiteX4" fmla="*/ 129286 w 251968"/>
              <a:gd name="connsiteY4" fmla="*/ 222758 h 222758"/>
              <a:gd name="connsiteX5" fmla="*/ 89408 w 251968"/>
              <a:gd name="connsiteY5" fmla="*/ 219329 h 222758"/>
              <a:gd name="connsiteX6" fmla="*/ 60325 w 251968"/>
              <a:gd name="connsiteY6" fmla="*/ 210186 h 222758"/>
              <a:gd name="connsiteX7" fmla="*/ 42418 w 251968"/>
              <a:gd name="connsiteY7" fmla="*/ 196723 h 222758"/>
              <a:gd name="connsiteX8" fmla="*/ 36322 w 251968"/>
              <a:gd name="connsiteY8" fmla="*/ 180086 h 222758"/>
              <a:gd name="connsiteX9" fmla="*/ 42418 w 251968"/>
              <a:gd name="connsiteY9" fmla="*/ 163449 h 222758"/>
              <a:gd name="connsiteX10" fmla="*/ 60325 w 251968"/>
              <a:gd name="connsiteY10" fmla="*/ 149860 h 222758"/>
              <a:gd name="connsiteX11" fmla="*/ 89408 w 251968"/>
              <a:gd name="connsiteY11" fmla="*/ 140716 h 222758"/>
              <a:gd name="connsiteX12" fmla="*/ 129286 w 251968"/>
              <a:gd name="connsiteY12" fmla="*/ 137414 h 222758"/>
              <a:gd name="connsiteX13" fmla="*/ 169037 w 251968"/>
              <a:gd name="connsiteY13" fmla="*/ 140716 h 222758"/>
              <a:gd name="connsiteX14" fmla="*/ 198120 w 251968"/>
              <a:gd name="connsiteY14" fmla="*/ 149860 h 222758"/>
              <a:gd name="connsiteX15" fmla="*/ 215900 w 251968"/>
              <a:gd name="connsiteY15" fmla="*/ 163449 h 222758"/>
              <a:gd name="connsiteX16" fmla="*/ 221996 w 251968"/>
              <a:gd name="connsiteY16" fmla="*/ 180086 h 222758"/>
              <a:gd name="connsiteX18" fmla="*/ 109474 w 251968"/>
              <a:gd name="connsiteY18" fmla="*/ 114554 h 222758"/>
              <a:gd name="connsiteX19" fmla="*/ 112522 w 251968"/>
              <a:gd name="connsiteY19" fmla="*/ 104648 h 222758"/>
              <a:gd name="connsiteX20" fmla="*/ 111506 w 251968"/>
              <a:gd name="connsiteY20" fmla="*/ 94107 h 222758"/>
              <a:gd name="connsiteX21" fmla="*/ 106553 w 251968"/>
              <a:gd name="connsiteY21" fmla="*/ 84455 h 222758"/>
              <a:gd name="connsiteX22" fmla="*/ 97790 w 251968"/>
              <a:gd name="connsiteY22" fmla="*/ 77470 h 222758"/>
              <a:gd name="connsiteX23" fmla="*/ 61341 w 251968"/>
              <a:gd name="connsiteY23" fmla="*/ 114046 h 222758"/>
              <a:gd name="connsiteX24" fmla="*/ 0 w 251968"/>
              <a:gd name="connsiteY24" fmla="*/ 131826 h 222758"/>
              <a:gd name="connsiteX25" fmla="*/ 0 w 251968"/>
              <a:gd name="connsiteY25" fmla="*/ 126746 h 222758"/>
              <a:gd name="connsiteX26" fmla="*/ 25146 w 251968"/>
              <a:gd name="connsiteY26" fmla="*/ 113411 h 222758"/>
              <a:gd name="connsiteX27" fmla="*/ 45339 w 251968"/>
              <a:gd name="connsiteY27" fmla="*/ 92710 h 222758"/>
              <a:gd name="connsiteX28" fmla="*/ 58674 w 251968"/>
              <a:gd name="connsiteY28" fmla="*/ 66167 h 222758"/>
              <a:gd name="connsiteX29" fmla="*/ 63500 w 251968"/>
              <a:gd name="connsiteY29" fmla="*/ 34798 h 222758"/>
              <a:gd name="connsiteX30" fmla="*/ 60960 w 251968"/>
              <a:gd name="connsiteY30" fmla="*/ 26289 h 222758"/>
              <a:gd name="connsiteX31" fmla="*/ 53340 w 251968"/>
              <a:gd name="connsiteY31" fmla="*/ 22098 h 222758"/>
              <a:gd name="connsiteX32" fmla="*/ 108458 w 251968"/>
              <a:gd name="connsiteY32" fmla="*/ 6858 h 222758"/>
              <a:gd name="connsiteX33" fmla="*/ 108458 w 251968"/>
              <a:gd name="connsiteY33" fmla="*/ 36322 h 222758"/>
              <a:gd name="connsiteX34" fmla="*/ 107188 w 251968"/>
              <a:gd name="connsiteY34" fmla="*/ 50546 h 222758"/>
              <a:gd name="connsiteX35" fmla="*/ 103632 w 251968"/>
              <a:gd name="connsiteY35" fmla="*/ 64008 h 222758"/>
              <a:gd name="connsiteX36" fmla="*/ 123571 w 251968"/>
              <a:gd name="connsiteY36" fmla="*/ 67945 h 222758"/>
              <a:gd name="connsiteX37" fmla="*/ 139573 w 251968"/>
              <a:gd name="connsiteY37" fmla="*/ 76200 h 222758"/>
              <a:gd name="connsiteX38" fmla="*/ 150241 w 251968"/>
              <a:gd name="connsiteY38" fmla="*/ 88519 h 222758"/>
              <a:gd name="connsiteX39" fmla="*/ 154178 w 251968"/>
              <a:gd name="connsiteY39" fmla="*/ 104394 h 222758"/>
              <a:gd name="connsiteX40" fmla="*/ 149479 w 251968"/>
              <a:gd name="connsiteY40" fmla="*/ 117729 h 222758"/>
              <a:gd name="connsiteX41" fmla="*/ 135636 w 251968"/>
              <a:gd name="connsiteY41" fmla="*/ 124206 h 222758"/>
              <a:gd name="connsiteX42" fmla="*/ 119761 w 251968"/>
              <a:gd name="connsiteY42" fmla="*/ 122555 h 222758"/>
              <a:gd name="connsiteX43" fmla="*/ 109474 w 251968"/>
              <a:gd name="connsiteY43" fmla="*/ 114554 h 222758"/>
              <a:gd name="connsiteX45" fmla="*/ 172720 w 251968"/>
              <a:gd name="connsiteY45" fmla="*/ 131318 h 222758"/>
              <a:gd name="connsiteX46" fmla="*/ 172720 w 251968"/>
              <a:gd name="connsiteY46" fmla="*/ 26670 h 222758"/>
              <a:gd name="connsiteX47" fmla="*/ 171196 w 251968"/>
              <a:gd name="connsiteY47" fmla="*/ 19939 h 222758"/>
              <a:gd name="connsiteX48" fmla="*/ 165862 w 251968"/>
              <a:gd name="connsiteY48" fmla="*/ 15240 h 222758"/>
              <a:gd name="connsiteX49" fmla="*/ 217678 w 251968"/>
              <a:gd name="connsiteY49" fmla="*/ 0 h 222758"/>
              <a:gd name="connsiteX50" fmla="*/ 217678 w 251968"/>
              <a:gd name="connsiteY50" fmla="*/ 47498 h 222758"/>
              <a:gd name="connsiteX51" fmla="*/ 251968 w 251968"/>
              <a:gd name="connsiteY51" fmla="*/ 47498 h 222758"/>
              <a:gd name="connsiteX52" fmla="*/ 251968 w 251968"/>
              <a:gd name="connsiteY52" fmla="*/ 70865 h 222758"/>
              <a:gd name="connsiteX53" fmla="*/ 217678 w 251968"/>
              <a:gd name="connsiteY53" fmla="*/ 70865 h 222758"/>
              <a:gd name="connsiteX54" fmla="*/ 217678 w 251968"/>
              <a:gd name="connsiteY54" fmla="*/ 108204 h 222758"/>
              <a:gd name="connsiteX55" fmla="*/ 211836 w 251968"/>
              <a:gd name="connsiteY55" fmla="*/ 125857 h 222758"/>
              <a:gd name="connsiteX56" fmla="*/ 193294 w 251968"/>
              <a:gd name="connsiteY56" fmla="*/ 131318 h 222758"/>
              <a:gd name="connsiteX58" fmla="*/ 173990 w 251968"/>
              <a:gd name="connsiteY58" fmla="*/ 180086 h 222758"/>
              <a:gd name="connsiteX59" fmla="*/ 162179 w 251968"/>
              <a:gd name="connsiteY59" fmla="*/ 164592 h 222758"/>
              <a:gd name="connsiteX60" fmla="*/ 129286 w 251968"/>
              <a:gd name="connsiteY60" fmla="*/ 158496 h 222758"/>
              <a:gd name="connsiteX61" fmla="*/ 96139 w 251968"/>
              <a:gd name="connsiteY61" fmla="*/ 164592 h 222758"/>
              <a:gd name="connsiteX62" fmla="*/ 84328 w 251968"/>
              <a:gd name="connsiteY62" fmla="*/ 180086 h 222758"/>
              <a:gd name="connsiteX63" fmla="*/ 96012 w 251968"/>
              <a:gd name="connsiteY63" fmla="*/ 195580 h 222758"/>
              <a:gd name="connsiteX64" fmla="*/ 129286 w 251968"/>
              <a:gd name="connsiteY64" fmla="*/ 201676 h 222758"/>
              <a:gd name="connsiteX65" fmla="*/ 162179 w 251968"/>
              <a:gd name="connsiteY65" fmla="*/ 195580 h 222758"/>
              <a:gd name="connsiteX66" fmla="*/ 173990 w 251968"/>
              <a:gd name="connsiteY66" fmla="*/ 180086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51968" h="222758">
                <a:moveTo>
                  <a:pt x="221996" y="180086"/>
                </a:moveTo>
                <a:cubicBezTo>
                  <a:pt x="221996" y="186013"/>
                  <a:pt x="219964" y="191559"/>
                  <a:pt x="215900" y="196723"/>
                </a:cubicBezTo>
                <a:cubicBezTo>
                  <a:pt x="211836" y="201888"/>
                  <a:pt x="205909" y="206375"/>
                  <a:pt x="198120" y="210186"/>
                </a:cubicBezTo>
                <a:cubicBezTo>
                  <a:pt x="190331" y="213995"/>
                  <a:pt x="180636" y="217043"/>
                  <a:pt x="169037" y="219329"/>
                </a:cubicBezTo>
                <a:cubicBezTo>
                  <a:pt x="157437" y="221614"/>
                  <a:pt x="144187" y="222758"/>
                  <a:pt x="129286" y="222758"/>
                </a:cubicBezTo>
                <a:cubicBezTo>
                  <a:pt x="114215" y="222758"/>
                  <a:pt x="100923" y="221614"/>
                  <a:pt x="89408" y="219329"/>
                </a:cubicBezTo>
                <a:cubicBezTo>
                  <a:pt x="77893" y="217043"/>
                  <a:pt x="68199" y="213995"/>
                  <a:pt x="60325" y="210186"/>
                </a:cubicBezTo>
                <a:cubicBezTo>
                  <a:pt x="52451" y="206375"/>
                  <a:pt x="46482" y="201888"/>
                  <a:pt x="42418" y="196723"/>
                </a:cubicBezTo>
                <a:cubicBezTo>
                  <a:pt x="38354" y="191559"/>
                  <a:pt x="36322" y="186013"/>
                  <a:pt x="36322" y="180086"/>
                </a:cubicBezTo>
                <a:cubicBezTo>
                  <a:pt x="36322" y="174160"/>
                  <a:pt x="38354" y="168614"/>
                  <a:pt x="42418" y="163449"/>
                </a:cubicBezTo>
                <a:cubicBezTo>
                  <a:pt x="46482" y="158284"/>
                  <a:pt x="52451" y="153755"/>
                  <a:pt x="60325" y="149860"/>
                </a:cubicBezTo>
                <a:cubicBezTo>
                  <a:pt x="68199" y="145966"/>
                  <a:pt x="77893" y="142917"/>
                  <a:pt x="89408" y="140716"/>
                </a:cubicBezTo>
                <a:cubicBezTo>
                  <a:pt x="100923" y="138515"/>
                  <a:pt x="114215" y="137414"/>
                  <a:pt x="129286" y="137414"/>
                </a:cubicBezTo>
                <a:cubicBezTo>
                  <a:pt x="144187" y="137414"/>
                  <a:pt x="157437" y="138515"/>
                  <a:pt x="169037" y="140716"/>
                </a:cubicBezTo>
                <a:cubicBezTo>
                  <a:pt x="180636" y="142917"/>
                  <a:pt x="190331" y="145966"/>
                  <a:pt x="198120" y="149860"/>
                </a:cubicBezTo>
                <a:cubicBezTo>
                  <a:pt x="205909" y="153755"/>
                  <a:pt x="211836" y="158284"/>
                  <a:pt x="215900" y="163449"/>
                </a:cubicBezTo>
                <a:cubicBezTo>
                  <a:pt x="219964" y="168614"/>
                  <a:pt x="221996" y="174160"/>
                  <a:pt x="221996" y="180086"/>
                </a:cubicBezTo>
                <a:moveTo>
                  <a:pt x="109474" y="114554"/>
                </a:moveTo>
                <a:cubicBezTo>
                  <a:pt x="111167" y="111506"/>
                  <a:pt x="112183" y="108204"/>
                  <a:pt x="112522" y="104648"/>
                </a:cubicBezTo>
                <a:cubicBezTo>
                  <a:pt x="112861" y="101092"/>
                  <a:pt x="112522" y="97579"/>
                  <a:pt x="111506" y="94107"/>
                </a:cubicBezTo>
                <a:cubicBezTo>
                  <a:pt x="110490" y="90636"/>
                  <a:pt x="108839" y="87418"/>
                  <a:pt x="106553" y="84455"/>
                </a:cubicBezTo>
                <a:cubicBezTo>
                  <a:pt x="104267" y="81492"/>
                  <a:pt x="101346" y="79163"/>
                  <a:pt x="97790" y="77470"/>
                </a:cubicBezTo>
                <a:cubicBezTo>
                  <a:pt x="89831" y="91863"/>
                  <a:pt x="77682" y="104055"/>
                  <a:pt x="61341" y="114046"/>
                </a:cubicBezTo>
                <a:cubicBezTo>
                  <a:pt x="45000" y="124037"/>
                  <a:pt x="24553" y="129963"/>
                  <a:pt x="0" y="131826"/>
                </a:cubicBezTo>
                <a:lnTo>
                  <a:pt x="0" y="126746"/>
                </a:lnTo>
                <a:cubicBezTo>
                  <a:pt x="8975" y="123698"/>
                  <a:pt x="17356" y="119253"/>
                  <a:pt x="25146" y="113411"/>
                </a:cubicBezTo>
                <a:cubicBezTo>
                  <a:pt x="32935" y="107569"/>
                  <a:pt x="39666" y="100668"/>
                  <a:pt x="45339" y="92710"/>
                </a:cubicBezTo>
                <a:cubicBezTo>
                  <a:pt x="51012" y="84751"/>
                  <a:pt x="55456" y="75904"/>
                  <a:pt x="58674" y="66167"/>
                </a:cubicBezTo>
                <a:cubicBezTo>
                  <a:pt x="61891" y="56430"/>
                  <a:pt x="63500" y="45974"/>
                  <a:pt x="63500" y="34798"/>
                </a:cubicBezTo>
                <a:cubicBezTo>
                  <a:pt x="63500" y="31411"/>
                  <a:pt x="62653" y="28575"/>
                  <a:pt x="60960" y="26289"/>
                </a:cubicBezTo>
                <a:cubicBezTo>
                  <a:pt x="59267" y="24003"/>
                  <a:pt x="56727" y="22606"/>
                  <a:pt x="53340" y="22098"/>
                </a:cubicBezTo>
                <a:lnTo>
                  <a:pt x="108458" y="6858"/>
                </a:lnTo>
                <a:lnTo>
                  <a:pt x="108458" y="36322"/>
                </a:lnTo>
                <a:cubicBezTo>
                  <a:pt x="108458" y="41233"/>
                  <a:pt x="108034" y="45974"/>
                  <a:pt x="107188" y="50546"/>
                </a:cubicBezTo>
                <a:cubicBezTo>
                  <a:pt x="106341" y="55118"/>
                  <a:pt x="105156" y="59606"/>
                  <a:pt x="103632" y="64008"/>
                </a:cubicBezTo>
                <a:cubicBezTo>
                  <a:pt x="110744" y="64516"/>
                  <a:pt x="117390" y="65829"/>
                  <a:pt x="123571" y="67945"/>
                </a:cubicBezTo>
                <a:cubicBezTo>
                  <a:pt x="129752" y="70062"/>
                  <a:pt x="135086" y="72813"/>
                  <a:pt x="139573" y="76200"/>
                </a:cubicBezTo>
                <a:cubicBezTo>
                  <a:pt x="144060" y="79587"/>
                  <a:pt x="147616" y="83693"/>
                  <a:pt x="150241" y="88519"/>
                </a:cubicBezTo>
                <a:cubicBezTo>
                  <a:pt x="152865" y="93345"/>
                  <a:pt x="154178" y="98637"/>
                  <a:pt x="154178" y="104394"/>
                </a:cubicBezTo>
                <a:cubicBezTo>
                  <a:pt x="154178" y="109643"/>
                  <a:pt x="152612" y="114088"/>
                  <a:pt x="149479" y="117729"/>
                </a:cubicBezTo>
                <a:cubicBezTo>
                  <a:pt x="146346" y="121369"/>
                  <a:pt x="141732" y="123529"/>
                  <a:pt x="135636" y="124206"/>
                </a:cubicBezTo>
                <a:cubicBezTo>
                  <a:pt x="129709" y="124884"/>
                  <a:pt x="124418" y="124333"/>
                  <a:pt x="119761" y="122555"/>
                </a:cubicBezTo>
                <a:cubicBezTo>
                  <a:pt x="115104" y="120777"/>
                  <a:pt x="111675" y="118110"/>
                  <a:pt x="109474" y="114554"/>
                </a:cubicBezTo>
                <a:moveTo>
                  <a:pt x="172720" y="131318"/>
                </a:moveTo>
                <a:lnTo>
                  <a:pt x="172720" y="26670"/>
                </a:lnTo>
                <a:cubicBezTo>
                  <a:pt x="172720" y="24299"/>
                  <a:pt x="172212" y="22055"/>
                  <a:pt x="171196" y="19939"/>
                </a:cubicBezTo>
                <a:cubicBezTo>
                  <a:pt x="170180" y="17822"/>
                  <a:pt x="168402" y="16256"/>
                  <a:pt x="165862" y="15240"/>
                </a:cubicBezTo>
                <a:lnTo>
                  <a:pt x="217678" y="0"/>
                </a:lnTo>
                <a:lnTo>
                  <a:pt x="217678" y="47498"/>
                </a:lnTo>
                <a:lnTo>
                  <a:pt x="251968" y="47498"/>
                </a:lnTo>
                <a:lnTo>
                  <a:pt x="251968" y="70865"/>
                </a:lnTo>
                <a:lnTo>
                  <a:pt x="217678" y="70865"/>
                </a:lnTo>
                <a:lnTo>
                  <a:pt x="217678" y="108204"/>
                </a:lnTo>
                <a:cubicBezTo>
                  <a:pt x="217678" y="116332"/>
                  <a:pt x="215731" y="122216"/>
                  <a:pt x="211836" y="125857"/>
                </a:cubicBezTo>
                <a:cubicBezTo>
                  <a:pt x="207941" y="129498"/>
                  <a:pt x="201761" y="131318"/>
                  <a:pt x="193294" y="131318"/>
                </a:cubicBezTo>
                <a:moveTo>
                  <a:pt x="173990" y="180086"/>
                </a:moveTo>
                <a:cubicBezTo>
                  <a:pt x="173990" y="173820"/>
                  <a:pt x="170053" y="168656"/>
                  <a:pt x="162179" y="164592"/>
                </a:cubicBezTo>
                <a:cubicBezTo>
                  <a:pt x="154305" y="160528"/>
                  <a:pt x="143340" y="158496"/>
                  <a:pt x="129286" y="158496"/>
                </a:cubicBezTo>
                <a:cubicBezTo>
                  <a:pt x="115062" y="158496"/>
                  <a:pt x="104013" y="160528"/>
                  <a:pt x="96139" y="164592"/>
                </a:cubicBezTo>
                <a:cubicBezTo>
                  <a:pt x="88265" y="168656"/>
                  <a:pt x="84328" y="173820"/>
                  <a:pt x="84328" y="180086"/>
                </a:cubicBezTo>
                <a:cubicBezTo>
                  <a:pt x="84328" y="186351"/>
                  <a:pt x="88223" y="191516"/>
                  <a:pt x="96012" y="195580"/>
                </a:cubicBezTo>
                <a:cubicBezTo>
                  <a:pt x="103801" y="199644"/>
                  <a:pt x="114893" y="201676"/>
                  <a:pt x="129286" y="201676"/>
                </a:cubicBezTo>
                <a:cubicBezTo>
                  <a:pt x="143340" y="201676"/>
                  <a:pt x="154305" y="199644"/>
                  <a:pt x="162179" y="195580"/>
                </a:cubicBezTo>
                <a:cubicBezTo>
                  <a:pt x="170053" y="191516"/>
                  <a:pt x="173990" y="186351"/>
                  <a:pt x="173990" y="1800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2" name="Freeform 82"/>
          <p:cNvSpPr/>
          <p:nvPr/>
        </p:nvSpPr>
        <p:spPr>
          <a:xfrm>
            <a:off x="2298990" y="8979988"/>
            <a:ext cx="240792" cy="194056"/>
          </a:xfrm>
          <a:custGeom>
            <a:avLst/>
            <a:gdLst>
              <a:gd name="connsiteX0" fmla="*/ 36322 w 240792"/>
              <a:gd name="connsiteY0" fmla="*/ 8128 h 194056"/>
              <a:gd name="connsiteX1" fmla="*/ 166878 w 240792"/>
              <a:gd name="connsiteY1" fmla="*/ 8128 h 194056"/>
              <a:gd name="connsiteX2" fmla="*/ 166878 w 240792"/>
              <a:gd name="connsiteY2" fmla="*/ 0 h 194056"/>
              <a:gd name="connsiteX3" fmla="*/ 210312 w 240792"/>
              <a:gd name="connsiteY3" fmla="*/ 12192 h 194056"/>
              <a:gd name="connsiteX4" fmla="*/ 210312 w 240792"/>
              <a:gd name="connsiteY4" fmla="*/ 130048 h 194056"/>
              <a:gd name="connsiteX5" fmla="*/ 185928 w 240792"/>
              <a:gd name="connsiteY5" fmla="*/ 130048 h 194056"/>
              <a:gd name="connsiteX6" fmla="*/ 185928 w 240792"/>
              <a:gd name="connsiteY6" fmla="*/ 163322 h 194056"/>
              <a:gd name="connsiteX7" fmla="*/ 240792 w 240792"/>
              <a:gd name="connsiteY7" fmla="*/ 163322 h 194056"/>
              <a:gd name="connsiteX8" fmla="*/ 240792 w 240792"/>
              <a:gd name="connsiteY8" fmla="*/ 186944 h 194056"/>
              <a:gd name="connsiteX9" fmla="*/ 30480 w 240792"/>
              <a:gd name="connsiteY9" fmla="*/ 186944 h 194056"/>
              <a:gd name="connsiteX10" fmla="*/ 21844 w 240792"/>
              <a:gd name="connsiteY10" fmla="*/ 194056 h 194056"/>
              <a:gd name="connsiteX11" fmla="*/ 0 w 240792"/>
              <a:gd name="connsiteY11" fmla="*/ 163322 h 194056"/>
              <a:gd name="connsiteX12" fmla="*/ 62230 w 240792"/>
              <a:gd name="connsiteY12" fmla="*/ 163322 h 194056"/>
              <a:gd name="connsiteX13" fmla="*/ 62230 w 240792"/>
              <a:gd name="connsiteY13" fmla="*/ 130048 h 194056"/>
              <a:gd name="connsiteX14" fmla="*/ 36322 w 240792"/>
              <a:gd name="connsiteY14" fmla="*/ 130048 h 194056"/>
              <a:gd name="connsiteX16" fmla="*/ 108712 w 240792"/>
              <a:gd name="connsiteY16" fmla="*/ 106680 h 194056"/>
              <a:gd name="connsiteX17" fmla="*/ 119634 w 240792"/>
              <a:gd name="connsiteY17" fmla="*/ 106680 h 194056"/>
              <a:gd name="connsiteX18" fmla="*/ 134493 w 240792"/>
              <a:gd name="connsiteY18" fmla="*/ 106426 h 194056"/>
              <a:gd name="connsiteX19" fmla="*/ 151003 w 240792"/>
              <a:gd name="connsiteY19" fmla="*/ 105664 h 194056"/>
              <a:gd name="connsiteX20" fmla="*/ 166878 w 240792"/>
              <a:gd name="connsiteY20" fmla="*/ 103887 h 194056"/>
              <a:gd name="connsiteX21" fmla="*/ 166878 w 240792"/>
              <a:gd name="connsiteY21" fmla="*/ 31496 h 194056"/>
              <a:gd name="connsiteX22" fmla="*/ 80010 w 240792"/>
              <a:gd name="connsiteY22" fmla="*/ 31496 h 194056"/>
              <a:gd name="connsiteX23" fmla="*/ 80010 w 240792"/>
              <a:gd name="connsiteY23" fmla="*/ 106680 h 194056"/>
              <a:gd name="connsiteX25" fmla="*/ 104648 w 240792"/>
              <a:gd name="connsiteY25" fmla="*/ 163322 h 194056"/>
              <a:gd name="connsiteX26" fmla="*/ 143510 w 240792"/>
              <a:gd name="connsiteY26" fmla="*/ 163322 h 194056"/>
              <a:gd name="connsiteX27" fmla="*/ 143510 w 240792"/>
              <a:gd name="connsiteY27" fmla="*/ 126746 h 194056"/>
              <a:gd name="connsiteX28" fmla="*/ 124333 w 240792"/>
              <a:gd name="connsiteY28" fmla="*/ 129286 h 194056"/>
              <a:gd name="connsiteX29" fmla="*/ 104648 w 240792"/>
              <a:gd name="connsiteY29" fmla="*/ 130048 h 1940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40792" h="194056">
                <a:moveTo>
                  <a:pt x="36322" y="8128"/>
                </a:moveTo>
                <a:lnTo>
                  <a:pt x="166878" y="8128"/>
                </a:lnTo>
                <a:lnTo>
                  <a:pt x="166878" y="0"/>
                </a:lnTo>
                <a:lnTo>
                  <a:pt x="210312" y="12192"/>
                </a:lnTo>
                <a:lnTo>
                  <a:pt x="210312" y="130048"/>
                </a:lnTo>
                <a:lnTo>
                  <a:pt x="185928" y="130048"/>
                </a:lnTo>
                <a:lnTo>
                  <a:pt x="185928" y="163322"/>
                </a:lnTo>
                <a:lnTo>
                  <a:pt x="240792" y="163322"/>
                </a:lnTo>
                <a:lnTo>
                  <a:pt x="240792" y="186944"/>
                </a:lnTo>
                <a:lnTo>
                  <a:pt x="30480" y="186944"/>
                </a:lnTo>
                <a:cubicBezTo>
                  <a:pt x="25569" y="186944"/>
                  <a:pt x="22691" y="189315"/>
                  <a:pt x="21844" y="194056"/>
                </a:cubicBezTo>
                <a:lnTo>
                  <a:pt x="0" y="163322"/>
                </a:lnTo>
                <a:lnTo>
                  <a:pt x="62230" y="163322"/>
                </a:lnTo>
                <a:lnTo>
                  <a:pt x="62230" y="130048"/>
                </a:lnTo>
                <a:lnTo>
                  <a:pt x="36322" y="130048"/>
                </a:lnTo>
                <a:moveTo>
                  <a:pt x="108712" y="106680"/>
                </a:moveTo>
                <a:cubicBezTo>
                  <a:pt x="111421" y="106680"/>
                  <a:pt x="115062" y="106680"/>
                  <a:pt x="119634" y="106680"/>
                </a:cubicBezTo>
                <a:cubicBezTo>
                  <a:pt x="124206" y="106680"/>
                  <a:pt x="129159" y="106595"/>
                  <a:pt x="134493" y="106426"/>
                </a:cubicBezTo>
                <a:cubicBezTo>
                  <a:pt x="139827" y="106257"/>
                  <a:pt x="145330" y="106003"/>
                  <a:pt x="151003" y="105664"/>
                </a:cubicBezTo>
                <a:cubicBezTo>
                  <a:pt x="156676" y="105325"/>
                  <a:pt x="161968" y="104733"/>
                  <a:pt x="166878" y="103887"/>
                </a:cubicBezTo>
                <a:lnTo>
                  <a:pt x="166878" y="31496"/>
                </a:lnTo>
                <a:lnTo>
                  <a:pt x="80010" y="31496"/>
                </a:lnTo>
                <a:lnTo>
                  <a:pt x="80010" y="106680"/>
                </a:lnTo>
                <a:moveTo>
                  <a:pt x="104648" y="163322"/>
                </a:moveTo>
                <a:lnTo>
                  <a:pt x="143510" y="163322"/>
                </a:lnTo>
                <a:lnTo>
                  <a:pt x="143510" y="126746"/>
                </a:lnTo>
                <a:cubicBezTo>
                  <a:pt x="137245" y="127932"/>
                  <a:pt x="130852" y="128778"/>
                  <a:pt x="124333" y="129286"/>
                </a:cubicBezTo>
                <a:cubicBezTo>
                  <a:pt x="117814" y="129794"/>
                  <a:pt x="111252" y="130048"/>
                  <a:pt x="104648" y="1300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3" name="Freeform 83"/>
          <p:cNvSpPr/>
          <p:nvPr/>
        </p:nvSpPr>
        <p:spPr>
          <a:xfrm>
            <a:off x="2620220" y="8966781"/>
            <a:ext cx="251968" cy="220218"/>
          </a:xfrm>
          <a:custGeom>
            <a:avLst/>
            <a:gdLst>
              <a:gd name="connsiteX0" fmla="*/ 217678 w 251968"/>
              <a:gd name="connsiteY0" fmla="*/ 143510 h 220218"/>
              <a:gd name="connsiteX1" fmla="*/ 217678 w 251968"/>
              <a:gd name="connsiteY1" fmla="*/ 220218 h 220218"/>
              <a:gd name="connsiteX2" fmla="*/ 173990 w 251968"/>
              <a:gd name="connsiteY2" fmla="*/ 220218 h 220218"/>
              <a:gd name="connsiteX3" fmla="*/ 173990 w 251968"/>
              <a:gd name="connsiteY3" fmla="*/ 208788 h 220218"/>
              <a:gd name="connsiteX4" fmla="*/ 151892 w 251968"/>
              <a:gd name="connsiteY4" fmla="*/ 214630 h 220218"/>
              <a:gd name="connsiteX5" fmla="*/ 126873 w 251968"/>
              <a:gd name="connsiteY5" fmla="*/ 218186 h 220218"/>
              <a:gd name="connsiteX6" fmla="*/ 101219 w 251968"/>
              <a:gd name="connsiteY6" fmla="*/ 219837 h 220218"/>
              <a:gd name="connsiteX7" fmla="*/ 76962 w 251968"/>
              <a:gd name="connsiteY7" fmla="*/ 220218 h 220218"/>
              <a:gd name="connsiteX8" fmla="*/ 39624 w 251968"/>
              <a:gd name="connsiteY8" fmla="*/ 220218 h 220218"/>
              <a:gd name="connsiteX9" fmla="*/ 39624 w 251968"/>
              <a:gd name="connsiteY9" fmla="*/ 143510 h 220218"/>
              <a:gd name="connsiteX11" fmla="*/ 110744 w 251968"/>
              <a:gd name="connsiteY11" fmla="*/ 120903 h 220218"/>
              <a:gd name="connsiteX12" fmla="*/ 114173 w 251968"/>
              <a:gd name="connsiteY12" fmla="*/ 111887 h 220218"/>
              <a:gd name="connsiteX13" fmla="*/ 113411 w 251968"/>
              <a:gd name="connsiteY13" fmla="*/ 102362 h 220218"/>
              <a:gd name="connsiteX14" fmla="*/ 108585 w 251968"/>
              <a:gd name="connsiteY14" fmla="*/ 93980 h 220218"/>
              <a:gd name="connsiteX15" fmla="*/ 100330 w 251968"/>
              <a:gd name="connsiteY15" fmla="*/ 88138 h 220218"/>
              <a:gd name="connsiteX16" fmla="*/ 62103 w 251968"/>
              <a:gd name="connsiteY16" fmla="*/ 122174 h 220218"/>
              <a:gd name="connsiteX17" fmla="*/ 0 w 251968"/>
              <a:gd name="connsiteY17" fmla="*/ 138176 h 220218"/>
              <a:gd name="connsiteX18" fmla="*/ 0 w 251968"/>
              <a:gd name="connsiteY18" fmla="*/ 133096 h 220218"/>
              <a:gd name="connsiteX19" fmla="*/ 24765 w 251968"/>
              <a:gd name="connsiteY19" fmla="*/ 121285 h 220218"/>
              <a:gd name="connsiteX20" fmla="*/ 45593 w 251968"/>
              <a:gd name="connsiteY20" fmla="*/ 104139 h 220218"/>
              <a:gd name="connsiteX21" fmla="*/ 60198 w 251968"/>
              <a:gd name="connsiteY21" fmla="*/ 81661 h 220218"/>
              <a:gd name="connsiteX22" fmla="*/ 66548 w 251968"/>
              <a:gd name="connsiteY22" fmla="*/ 53848 h 220218"/>
              <a:gd name="connsiteX23" fmla="*/ 37084 w 251968"/>
              <a:gd name="connsiteY23" fmla="*/ 53848 h 220218"/>
              <a:gd name="connsiteX24" fmla="*/ 29464 w 251968"/>
              <a:gd name="connsiteY24" fmla="*/ 60198 h 220218"/>
              <a:gd name="connsiteX25" fmla="*/ 13462 w 251968"/>
              <a:gd name="connsiteY25" fmla="*/ 30480 h 220218"/>
              <a:gd name="connsiteX26" fmla="*/ 66548 w 251968"/>
              <a:gd name="connsiteY26" fmla="*/ 30480 h 220218"/>
              <a:gd name="connsiteX27" fmla="*/ 66548 w 251968"/>
              <a:gd name="connsiteY27" fmla="*/ 25653 h 220218"/>
              <a:gd name="connsiteX28" fmla="*/ 64008 w 251968"/>
              <a:gd name="connsiteY28" fmla="*/ 17145 h 220218"/>
              <a:gd name="connsiteX29" fmla="*/ 56388 w 251968"/>
              <a:gd name="connsiteY29" fmla="*/ 12953 h 220218"/>
              <a:gd name="connsiteX30" fmla="*/ 111506 w 251968"/>
              <a:gd name="connsiteY30" fmla="*/ 0 h 220218"/>
              <a:gd name="connsiteX31" fmla="*/ 111506 w 251968"/>
              <a:gd name="connsiteY31" fmla="*/ 30480 h 220218"/>
              <a:gd name="connsiteX32" fmla="*/ 155194 w 251968"/>
              <a:gd name="connsiteY32" fmla="*/ 30480 h 220218"/>
              <a:gd name="connsiteX33" fmla="*/ 155194 w 251968"/>
              <a:gd name="connsiteY33" fmla="*/ 53848 h 220218"/>
              <a:gd name="connsiteX34" fmla="*/ 111252 w 251968"/>
              <a:gd name="connsiteY34" fmla="*/ 53848 h 220218"/>
              <a:gd name="connsiteX35" fmla="*/ 106934 w 251968"/>
              <a:gd name="connsiteY35" fmla="*/ 74422 h 220218"/>
              <a:gd name="connsiteX36" fmla="*/ 126238 w 251968"/>
              <a:gd name="connsiteY36" fmla="*/ 76581 h 220218"/>
              <a:gd name="connsiteX37" fmla="*/ 141605 w 251968"/>
              <a:gd name="connsiteY37" fmla="*/ 83693 h 220218"/>
              <a:gd name="connsiteX38" fmla="*/ 151765 w 251968"/>
              <a:gd name="connsiteY38" fmla="*/ 95250 h 220218"/>
              <a:gd name="connsiteX39" fmla="*/ 155448 w 251968"/>
              <a:gd name="connsiteY39" fmla="*/ 110744 h 220218"/>
              <a:gd name="connsiteX40" fmla="*/ 150749 w 251968"/>
              <a:gd name="connsiteY40" fmla="*/ 124079 h 220218"/>
              <a:gd name="connsiteX41" fmla="*/ 136906 w 251968"/>
              <a:gd name="connsiteY41" fmla="*/ 130556 h 220218"/>
              <a:gd name="connsiteX42" fmla="*/ 121031 w 251968"/>
              <a:gd name="connsiteY42" fmla="*/ 128905 h 220218"/>
              <a:gd name="connsiteX43" fmla="*/ 110744 w 251968"/>
              <a:gd name="connsiteY43" fmla="*/ 120903 h 220218"/>
              <a:gd name="connsiteX45" fmla="*/ 172720 w 251968"/>
              <a:gd name="connsiteY45" fmla="*/ 132080 h 220218"/>
              <a:gd name="connsiteX46" fmla="*/ 172720 w 251968"/>
              <a:gd name="connsiteY46" fmla="*/ 30480 h 220218"/>
              <a:gd name="connsiteX47" fmla="*/ 171196 w 251968"/>
              <a:gd name="connsiteY47" fmla="*/ 23749 h 220218"/>
              <a:gd name="connsiteX48" fmla="*/ 165862 w 251968"/>
              <a:gd name="connsiteY48" fmla="*/ 19050 h 220218"/>
              <a:gd name="connsiteX49" fmla="*/ 217678 w 251968"/>
              <a:gd name="connsiteY49" fmla="*/ 3810 h 220218"/>
              <a:gd name="connsiteX50" fmla="*/ 217678 w 251968"/>
              <a:gd name="connsiteY50" fmla="*/ 51562 h 220218"/>
              <a:gd name="connsiteX51" fmla="*/ 251968 w 251968"/>
              <a:gd name="connsiteY51" fmla="*/ 51562 h 220218"/>
              <a:gd name="connsiteX52" fmla="*/ 251968 w 251968"/>
              <a:gd name="connsiteY52" fmla="*/ 74930 h 220218"/>
              <a:gd name="connsiteX53" fmla="*/ 217678 w 251968"/>
              <a:gd name="connsiteY53" fmla="*/ 74930 h 220218"/>
              <a:gd name="connsiteX54" fmla="*/ 217678 w 251968"/>
              <a:gd name="connsiteY54" fmla="*/ 108966 h 220218"/>
              <a:gd name="connsiteX55" fmla="*/ 211836 w 251968"/>
              <a:gd name="connsiteY55" fmla="*/ 126619 h 220218"/>
              <a:gd name="connsiteX56" fmla="*/ 193294 w 251968"/>
              <a:gd name="connsiteY56" fmla="*/ 132080 h 220218"/>
              <a:gd name="connsiteX58" fmla="*/ 93472 w 251968"/>
              <a:gd name="connsiteY58" fmla="*/ 196849 h 220218"/>
              <a:gd name="connsiteX59" fmla="*/ 131953 w 251968"/>
              <a:gd name="connsiteY59" fmla="*/ 195961 h 220218"/>
              <a:gd name="connsiteX60" fmla="*/ 173990 w 251968"/>
              <a:gd name="connsiteY60" fmla="*/ 192277 h 220218"/>
              <a:gd name="connsiteX61" fmla="*/ 173990 w 251968"/>
              <a:gd name="connsiteY61" fmla="*/ 166877 h 220218"/>
              <a:gd name="connsiteX62" fmla="*/ 83312 w 251968"/>
              <a:gd name="connsiteY62" fmla="*/ 166877 h 220218"/>
              <a:gd name="connsiteX63" fmla="*/ 83312 w 251968"/>
              <a:gd name="connsiteY63" fmla="*/ 196849 h 22021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51968" h="220218">
                <a:moveTo>
                  <a:pt x="217678" y="143510"/>
                </a:moveTo>
                <a:lnTo>
                  <a:pt x="217678" y="220218"/>
                </a:lnTo>
                <a:lnTo>
                  <a:pt x="173990" y="220218"/>
                </a:lnTo>
                <a:lnTo>
                  <a:pt x="173990" y="208788"/>
                </a:lnTo>
                <a:cubicBezTo>
                  <a:pt x="167386" y="211158"/>
                  <a:pt x="160020" y="213106"/>
                  <a:pt x="151892" y="214630"/>
                </a:cubicBezTo>
                <a:cubicBezTo>
                  <a:pt x="143764" y="216153"/>
                  <a:pt x="135424" y="217339"/>
                  <a:pt x="126873" y="218186"/>
                </a:cubicBezTo>
                <a:cubicBezTo>
                  <a:pt x="118321" y="219032"/>
                  <a:pt x="109770" y="219583"/>
                  <a:pt x="101219" y="219837"/>
                </a:cubicBezTo>
                <a:cubicBezTo>
                  <a:pt x="92668" y="220090"/>
                  <a:pt x="84582" y="220218"/>
                  <a:pt x="76962" y="220218"/>
                </a:cubicBezTo>
                <a:lnTo>
                  <a:pt x="39624" y="220218"/>
                </a:lnTo>
                <a:lnTo>
                  <a:pt x="39624" y="143510"/>
                </a:lnTo>
                <a:moveTo>
                  <a:pt x="110744" y="120903"/>
                </a:moveTo>
                <a:cubicBezTo>
                  <a:pt x="112606" y="118194"/>
                  <a:pt x="113749" y="115189"/>
                  <a:pt x="114173" y="111887"/>
                </a:cubicBezTo>
                <a:cubicBezTo>
                  <a:pt x="114596" y="108585"/>
                  <a:pt x="114342" y="105410"/>
                  <a:pt x="113411" y="102362"/>
                </a:cubicBezTo>
                <a:cubicBezTo>
                  <a:pt x="112480" y="99314"/>
                  <a:pt x="110871" y="96520"/>
                  <a:pt x="108585" y="93980"/>
                </a:cubicBezTo>
                <a:cubicBezTo>
                  <a:pt x="106299" y="91440"/>
                  <a:pt x="103547" y="89493"/>
                  <a:pt x="100330" y="88138"/>
                </a:cubicBezTo>
                <a:cubicBezTo>
                  <a:pt x="91863" y="102023"/>
                  <a:pt x="79121" y="113369"/>
                  <a:pt x="62103" y="122174"/>
                </a:cubicBezTo>
                <a:cubicBezTo>
                  <a:pt x="45085" y="130979"/>
                  <a:pt x="24384" y="136313"/>
                  <a:pt x="0" y="138176"/>
                </a:cubicBezTo>
                <a:lnTo>
                  <a:pt x="0" y="133096"/>
                </a:lnTo>
                <a:cubicBezTo>
                  <a:pt x="8636" y="130048"/>
                  <a:pt x="16891" y="126111"/>
                  <a:pt x="24765" y="121285"/>
                </a:cubicBezTo>
                <a:cubicBezTo>
                  <a:pt x="32639" y="116459"/>
                  <a:pt x="39582" y="110744"/>
                  <a:pt x="45593" y="104139"/>
                </a:cubicBezTo>
                <a:cubicBezTo>
                  <a:pt x="51604" y="97536"/>
                  <a:pt x="56473" y="90043"/>
                  <a:pt x="60198" y="81661"/>
                </a:cubicBezTo>
                <a:cubicBezTo>
                  <a:pt x="63923" y="73278"/>
                  <a:pt x="66040" y="64008"/>
                  <a:pt x="66548" y="53848"/>
                </a:cubicBezTo>
                <a:lnTo>
                  <a:pt x="37084" y="53848"/>
                </a:lnTo>
                <a:cubicBezTo>
                  <a:pt x="32851" y="53848"/>
                  <a:pt x="30311" y="55965"/>
                  <a:pt x="29464" y="60198"/>
                </a:cubicBezTo>
                <a:lnTo>
                  <a:pt x="13462" y="30480"/>
                </a:lnTo>
                <a:lnTo>
                  <a:pt x="66548" y="30480"/>
                </a:lnTo>
                <a:lnTo>
                  <a:pt x="66548" y="25653"/>
                </a:lnTo>
                <a:cubicBezTo>
                  <a:pt x="66548" y="22268"/>
                  <a:pt x="65701" y="19431"/>
                  <a:pt x="64008" y="17145"/>
                </a:cubicBezTo>
                <a:cubicBezTo>
                  <a:pt x="62314" y="14859"/>
                  <a:pt x="59775" y="13462"/>
                  <a:pt x="56388" y="12953"/>
                </a:cubicBezTo>
                <a:lnTo>
                  <a:pt x="111506" y="0"/>
                </a:lnTo>
                <a:lnTo>
                  <a:pt x="111506" y="30480"/>
                </a:lnTo>
                <a:lnTo>
                  <a:pt x="155194" y="30480"/>
                </a:lnTo>
                <a:lnTo>
                  <a:pt x="155194" y="53848"/>
                </a:lnTo>
                <a:lnTo>
                  <a:pt x="111252" y="53848"/>
                </a:lnTo>
                <a:cubicBezTo>
                  <a:pt x="110744" y="60621"/>
                  <a:pt x="109305" y="67479"/>
                  <a:pt x="106934" y="74422"/>
                </a:cubicBezTo>
                <a:cubicBezTo>
                  <a:pt x="113876" y="74252"/>
                  <a:pt x="120311" y="74972"/>
                  <a:pt x="126238" y="76581"/>
                </a:cubicBezTo>
                <a:cubicBezTo>
                  <a:pt x="132165" y="78190"/>
                  <a:pt x="137287" y="80560"/>
                  <a:pt x="141605" y="83693"/>
                </a:cubicBezTo>
                <a:cubicBezTo>
                  <a:pt x="145923" y="86826"/>
                  <a:pt x="149309" y="90677"/>
                  <a:pt x="151765" y="95250"/>
                </a:cubicBezTo>
                <a:cubicBezTo>
                  <a:pt x="154220" y="99822"/>
                  <a:pt x="155448" y="104987"/>
                  <a:pt x="155448" y="110744"/>
                </a:cubicBezTo>
                <a:cubicBezTo>
                  <a:pt x="155448" y="115993"/>
                  <a:pt x="153882" y="120438"/>
                  <a:pt x="150749" y="124079"/>
                </a:cubicBezTo>
                <a:cubicBezTo>
                  <a:pt x="147616" y="127719"/>
                  <a:pt x="143002" y="129879"/>
                  <a:pt x="136906" y="130556"/>
                </a:cubicBezTo>
                <a:cubicBezTo>
                  <a:pt x="130979" y="131233"/>
                  <a:pt x="125688" y="130683"/>
                  <a:pt x="121031" y="128905"/>
                </a:cubicBezTo>
                <a:cubicBezTo>
                  <a:pt x="116374" y="127127"/>
                  <a:pt x="112945" y="124460"/>
                  <a:pt x="110744" y="120903"/>
                </a:cubicBezTo>
                <a:moveTo>
                  <a:pt x="172720" y="132080"/>
                </a:moveTo>
                <a:lnTo>
                  <a:pt x="172720" y="30480"/>
                </a:lnTo>
                <a:cubicBezTo>
                  <a:pt x="172720" y="28109"/>
                  <a:pt x="172212" y="25865"/>
                  <a:pt x="171196" y="23749"/>
                </a:cubicBezTo>
                <a:cubicBezTo>
                  <a:pt x="170180" y="21632"/>
                  <a:pt x="168402" y="20065"/>
                  <a:pt x="165862" y="19050"/>
                </a:cubicBezTo>
                <a:lnTo>
                  <a:pt x="217678" y="3810"/>
                </a:lnTo>
                <a:lnTo>
                  <a:pt x="217678" y="51562"/>
                </a:lnTo>
                <a:lnTo>
                  <a:pt x="251968" y="51562"/>
                </a:lnTo>
                <a:lnTo>
                  <a:pt x="251968" y="74930"/>
                </a:lnTo>
                <a:lnTo>
                  <a:pt x="217678" y="74930"/>
                </a:lnTo>
                <a:lnTo>
                  <a:pt x="217678" y="108966"/>
                </a:lnTo>
                <a:cubicBezTo>
                  <a:pt x="217678" y="117094"/>
                  <a:pt x="215730" y="122978"/>
                  <a:pt x="211836" y="126619"/>
                </a:cubicBezTo>
                <a:cubicBezTo>
                  <a:pt x="207941" y="130259"/>
                  <a:pt x="201761" y="132080"/>
                  <a:pt x="193294" y="132080"/>
                </a:cubicBezTo>
                <a:moveTo>
                  <a:pt x="93472" y="196849"/>
                </a:moveTo>
                <a:cubicBezTo>
                  <a:pt x="104987" y="196849"/>
                  <a:pt x="117813" y="196554"/>
                  <a:pt x="131953" y="195961"/>
                </a:cubicBezTo>
                <a:cubicBezTo>
                  <a:pt x="146092" y="195369"/>
                  <a:pt x="160105" y="194141"/>
                  <a:pt x="173990" y="192277"/>
                </a:cubicBezTo>
                <a:lnTo>
                  <a:pt x="173990" y="166877"/>
                </a:lnTo>
                <a:lnTo>
                  <a:pt x="83312" y="166877"/>
                </a:lnTo>
                <a:lnTo>
                  <a:pt x="83312" y="19684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4" name="Freeform 84"/>
          <p:cNvSpPr/>
          <p:nvPr/>
        </p:nvSpPr>
        <p:spPr>
          <a:xfrm>
            <a:off x="2879300" y="8970590"/>
            <a:ext cx="236982" cy="219964"/>
          </a:xfrm>
          <a:custGeom>
            <a:avLst/>
            <a:gdLst>
              <a:gd name="connsiteX0" fmla="*/ 197104 w 236982"/>
              <a:gd name="connsiteY0" fmla="*/ 219964 h 219964"/>
              <a:gd name="connsiteX1" fmla="*/ 197104 w 236982"/>
              <a:gd name="connsiteY1" fmla="*/ 106172 h 219964"/>
              <a:gd name="connsiteX2" fmla="*/ 178054 w 236982"/>
              <a:gd name="connsiteY2" fmla="*/ 106172 h 219964"/>
              <a:gd name="connsiteX3" fmla="*/ 178054 w 236982"/>
              <a:gd name="connsiteY3" fmla="*/ 190754 h 219964"/>
              <a:gd name="connsiteX4" fmla="*/ 172212 w 236982"/>
              <a:gd name="connsiteY4" fmla="*/ 208407 h 219964"/>
              <a:gd name="connsiteX5" fmla="*/ 153670 w 236982"/>
              <a:gd name="connsiteY5" fmla="*/ 213868 h 219964"/>
              <a:gd name="connsiteX6" fmla="*/ 138176 w 236982"/>
              <a:gd name="connsiteY6" fmla="*/ 213868 h 219964"/>
              <a:gd name="connsiteX7" fmla="*/ 138176 w 236982"/>
              <a:gd name="connsiteY7" fmla="*/ 31750 h 219964"/>
              <a:gd name="connsiteX8" fmla="*/ 136652 w 236982"/>
              <a:gd name="connsiteY8" fmla="*/ 25019 h 219964"/>
              <a:gd name="connsiteX9" fmla="*/ 131318 w 236982"/>
              <a:gd name="connsiteY9" fmla="*/ 20320 h 219964"/>
              <a:gd name="connsiteX10" fmla="*/ 178054 w 236982"/>
              <a:gd name="connsiteY10" fmla="*/ 7620 h 219964"/>
              <a:gd name="connsiteX11" fmla="*/ 178054 w 236982"/>
              <a:gd name="connsiteY11" fmla="*/ 80264 h 219964"/>
              <a:gd name="connsiteX12" fmla="*/ 197104 w 236982"/>
              <a:gd name="connsiteY12" fmla="*/ 80264 h 219964"/>
              <a:gd name="connsiteX13" fmla="*/ 197104 w 236982"/>
              <a:gd name="connsiteY13" fmla="*/ 24130 h 219964"/>
              <a:gd name="connsiteX14" fmla="*/ 195580 w 236982"/>
              <a:gd name="connsiteY14" fmla="*/ 17399 h 219964"/>
              <a:gd name="connsiteX15" fmla="*/ 190246 w 236982"/>
              <a:gd name="connsiteY15" fmla="*/ 12700 h 219964"/>
              <a:gd name="connsiteX16" fmla="*/ 236982 w 236982"/>
              <a:gd name="connsiteY16" fmla="*/ 0 h 219964"/>
              <a:gd name="connsiteX17" fmla="*/ 236982 w 236982"/>
              <a:gd name="connsiteY17" fmla="*/ 196850 h 219964"/>
              <a:gd name="connsiteX18" fmla="*/ 231140 w 236982"/>
              <a:gd name="connsiteY18" fmla="*/ 214503 h 219964"/>
              <a:gd name="connsiteX19" fmla="*/ 212598 w 236982"/>
              <a:gd name="connsiteY19" fmla="*/ 219964 h 219964"/>
              <a:gd name="connsiteX21" fmla="*/ 119126 w 236982"/>
              <a:gd name="connsiteY21" fmla="*/ 167894 h 219964"/>
              <a:gd name="connsiteX22" fmla="*/ 79248 w 236982"/>
              <a:gd name="connsiteY22" fmla="*/ 167894 h 219964"/>
              <a:gd name="connsiteX23" fmla="*/ 79248 w 236982"/>
              <a:gd name="connsiteY23" fmla="*/ 158750 h 219964"/>
              <a:gd name="connsiteX24" fmla="*/ 61976 w 236982"/>
              <a:gd name="connsiteY24" fmla="*/ 166497 h 219964"/>
              <a:gd name="connsiteX25" fmla="*/ 42164 w 236982"/>
              <a:gd name="connsiteY25" fmla="*/ 169164 h 219964"/>
              <a:gd name="connsiteX26" fmla="*/ 10160 w 236982"/>
              <a:gd name="connsiteY26" fmla="*/ 169164 h 219964"/>
              <a:gd name="connsiteX27" fmla="*/ 10160 w 236982"/>
              <a:gd name="connsiteY27" fmla="*/ 44958 h 219964"/>
              <a:gd name="connsiteX28" fmla="*/ 7620 w 236982"/>
              <a:gd name="connsiteY28" fmla="*/ 36449 h 219964"/>
              <a:gd name="connsiteX29" fmla="*/ 0 w 236982"/>
              <a:gd name="connsiteY29" fmla="*/ 32258 h 219964"/>
              <a:gd name="connsiteX30" fmla="*/ 50038 w 236982"/>
              <a:gd name="connsiteY30" fmla="*/ 18288 h 219964"/>
              <a:gd name="connsiteX31" fmla="*/ 50038 w 236982"/>
              <a:gd name="connsiteY31" fmla="*/ 70358 h 219964"/>
              <a:gd name="connsiteX32" fmla="*/ 79248 w 236982"/>
              <a:gd name="connsiteY32" fmla="*/ 70358 h 219964"/>
              <a:gd name="connsiteX33" fmla="*/ 79248 w 236982"/>
              <a:gd name="connsiteY33" fmla="*/ 26670 h 219964"/>
              <a:gd name="connsiteX34" fmla="*/ 119126 w 236982"/>
              <a:gd name="connsiteY34" fmla="*/ 15748 h 219964"/>
              <a:gd name="connsiteX36" fmla="*/ 79248 w 236982"/>
              <a:gd name="connsiteY36" fmla="*/ 93726 h 219964"/>
              <a:gd name="connsiteX37" fmla="*/ 50038 w 236982"/>
              <a:gd name="connsiteY37" fmla="*/ 93726 h 219964"/>
              <a:gd name="connsiteX38" fmla="*/ 50038 w 236982"/>
              <a:gd name="connsiteY38" fmla="*/ 145796 h 219964"/>
              <a:gd name="connsiteX39" fmla="*/ 63246 w 236982"/>
              <a:gd name="connsiteY39" fmla="*/ 145288 h 219964"/>
              <a:gd name="connsiteX40" fmla="*/ 79248 w 236982"/>
              <a:gd name="connsiteY40" fmla="*/ 142748 h 219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36982" h="219964">
                <a:moveTo>
                  <a:pt x="197104" y="219964"/>
                </a:moveTo>
                <a:lnTo>
                  <a:pt x="197104" y="106172"/>
                </a:lnTo>
                <a:lnTo>
                  <a:pt x="178054" y="106172"/>
                </a:lnTo>
                <a:lnTo>
                  <a:pt x="178054" y="190754"/>
                </a:lnTo>
                <a:cubicBezTo>
                  <a:pt x="178054" y="198882"/>
                  <a:pt x="176107" y="204767"/>
                  <a:pt x="172212" y="208407"/>
                </a:cubicBezTo>
                <a:cubicBezTo>
                  <a:pt x="168317" y="212048"/>
                  <a:pt x="162137" y="213868"/>
                  <a:pt x="153670" y="213868"/>
                </a:cubicBezTo>
                <a:lnTo>
                  <a:pt x="138176" y="213868"/>
                </a:lnTo>
                <a:lnTo>
                  <a:pt x="138176" y="31750"/>
                </a:lnTo>
                <a:cubicBezTo>
                  <a:pt x="138176" y="29380"/>
                  <a:pt x="137668" y="27136"/>
                  <a:pt x="136652" y="25019"/>
                </a:cubicBezTo>
                <a:cubicBezTo>
                  <a:pt x="135636" y="22902"/>
                  <a:pt x="133858" y="21336"/>
                  <a:pt x="131318" y="20320"/>
                </a:cubicBezTo>
                <a:lnTo>
                  <a:pt x="178054" y="7620"/>
                </a:lnTo>
                <a:lnTo>
                  <a:pt x="178054" y="80264"/>
                </a:lnTo>
                <a:lnTo>
                  <a:pt x="197104" y="80264"/>
                </a:lnTo>
                <a:lnTo>
                  <a:pt x="197104" y="24130"/>
                </a:lnTo>
                <a:cubicBezTo>
                  <a:pt x="197104" y="21760"/>
                  <a:pt x="196596" y="19515"/>
                  <a:pt x="195580" y="17399"/>
                </a:cubicBezTo>
                <a:cubicBezTo>
                  <a:pt x="194564" y="15283"/>
                  <a:pt x="192786" y="13715"/>
                  <a:pt x="190246" y="12700"/>
                </a:cubicBezTo>
                <a:lnTo>
                  <a:pt x="236982" y="0"/>
                </a:lnTo>
                <a:lnTo>
                  <a:pt x="236982" y="196850"/>
                </a:lnTo>
                <a:cubicBezTo>
                  <a:pt x="236982" y="204978"/>
                  <a:pt x="235035" y="210862"/>
                  <a:pt x="231140" y="214503"/>
                </a:cubicBezTo>
                <a:cubicBezTo>
                  <a:pt x="227245" y="218143"/>
                  <a:pt x="221065" y="219964"/>
                  <a:pt x="212598" y="219964"/>
                </a:cubicBezTo>
                <a:moveTo>
                  <a:pt x="119126" y="167894"/>
                </a:moveTo>
                <a:lnTo>
                  <a:pt x="79248" y="167894"/>
                </a:lnTo>
                <a:lnTo>
                  <a:pt x="79248" y="158750"/>
                </a:lnTo>
                <a:cubicBezTo>
                  <a:pt x="73829" y="162137"/>
                  <a:pt x="68072" y="164719"/>
                  <a:pt x="61976" y="166497"/>
                </a:cubicBezTo>
                <a:cubicBezTo>
                  <a:pt x="55880" y="168275"/>
                  <a:pt x="49276" y="169164"/>
                  <a:pt x="42164" y="169164"/>
                </a:cubicBezTo>
                <a:lnTo>
                  <a:pt x="10160" y="169164"/>
                </a:lnTo>
                <a:lnTo>
                  <a:pt x="10160" y="44958"/>
                </a:lnTo>
                <a:cubicBezTo>
                  <a:pt x="10160" y="41571"/>
                  <a:pt x="9313" y="38736"/>
                  <a:pt x="7620" y="36449"/>
                </a:cubicBezTo>
                <a:cubicBezTo>
                  <a:pt x="5927" y="34163"/>
                  <a:pt x="3387" y="32765"/>
                  <a:pt x="0" y="32258"/>
                </a:cubicBezTo>
                <a:lnTo>
                  <a:pt x="50038" y="18288"/>
                </a:lnTo>
                <a:lnTo>
                  <a:pt x="50038" y="70358"/>
                </a:lnTo>
                <a:lnTo>
                  <a:pt x="79248" y="70358"/>
                </a:lnTo>
                <a:lnTo>
                  <a:pt x="79248" y="26670"/>
                </a:lnTo>
                <a:lnTo>
                  <a:pt x="119126" y="15748"/>
                </a:lnTo>
                <a:moveTo>
                  <a:pt x="79248" y="93726"/>
                </a:moveTo>
                <a:lnTo>
                  <a:pt x="50038" y="93726"/>
                </a:lnTo>
                <a:lnTo>
                  <a:pt x="50038" y="145796"/>
                </a:lnTo>
                <a:cubicBezTo>
                  <a:pt x="53594" y="145796"/>
                  <a:pt x="57997" y="145627"/>
                  <a:pt x="63246" y="145288"/>
                </a:cubicBezTo>
                <a:cubicBezTo>
                  <a:pt x="68495" y="144949"/>
                  <a:pt x="73829" y="144103"/>
                  <a:pt x="79248" y="1427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5" name="Freeform 85"/>
          <p:cNvSpPr/>
          <p:nvPr/>
        </p:nvSpPr>
        <p:spPr>
          <a:xfrm>
            <a:off x="3136856" y="8970590"/>
            <a:ext cx="243332" cy="219456"/>
          </a:xfrm>
          <a:custGeom>
            <a:avLst/>
            <a:gdLst>
              <a:gd name="connsiteX0" fmla="*/ 11430 w 243332"/>
              <a:gd name="connsiteY0" fmla="*/ 132335 h 219456"/>
              <a:gd name="connsiteX1" fmla="*/ 16383 w 243332"/>
              <a:gd name="connsiteY1" fmla="*/ 111506 h 219456"/>
              <a:gd name="connsiteX2" fmla="*/ 30226 w 243332"/>
              <a:gd name="connsiteY2" fmla="*/ 95250 h 219456"/>
              <a:gd name="connsiteX3" fmla="*/ 51435 w 243332"/>
              <a:gd name="connsiteY3" fmla="*/ 84710 h 219456"/>
              <a:gd name="connsiteX4" fmla="*/ 78232 w 243332"/>
              <a:gd name="connsiteY4" fmla="*/ 81026 h 219456"/>
              <a:gd name="connsiteX5" fmla="*/ 104775 w 243332"/>
              <a:gd name="connsiteY5" fmla="*/ 84710 h 219456"/>
              <a:gd name="connsiteX6" fmla="*/ 125730 w 243332"/>
              <a:gd name="connsiteY6" fmla="*/ 95250 h 219456"/>
              <a:gd name="connsiteX7" fmla="*/ 139573 w 243332"/>
              <a:gd name="connsiteY7" fmla="*/ 111506 h 219456"/>
              <a:gd name="connsiteX8" fmla="*/ 144526 w 243332"/>
              <a:gd name="connsiteY8" fmla="*/ 132335 h 219456"/>
              <a:gd name="connsiteX9" fmla="*/ 139573 w 243332"/>
              <a:gd name="connsiteY9" fmla="*/ 153924 h 219456"/>
              <a:gd name="connsiteX10" fmla="*/ 125730 w 243332"/>
              <a:gd name="connsiteY10" fmla="*/ 170307 h 219456"/>
              <a:gd name="connsiteX11" fmla="*/ 104775 w 243332"/>
              <a:gd name="connsiteY11" fmla="*/ 180594 h 219456"/>
              <a:gd name="connsiteX12" fmla="*/ 78232 w 243332"/>
              <a:gd name="connsiteY12" fmla="*/ 184150 h 219456"/>
              <a:gd name="connsiteX13" fmla="*/ 51435 w 243332"/>
              <a:gd name="connsiteY13" fmla="*/ 180594 h 219456"/>
              <a:gd name="connsiteX14" fmla="*/ 30226 w 243332"/>
              <a:gd name="connsiteY14" fmla="*/ 170307 h 219456"/>
              <a:gd name="connsiteX15" fmla="*/ 16383 w 243332"/>
              <a:gd name="connsiteY15" fmla="*/ 153924 h 219456"/>
              <a:gd name="connsiteX16" fmla="*/ 11430 w 243332"/>
              <a:gd name="connsiteY16" fmla="*/ 132335 h 219456"/>
              <a:gd name="connsiteX18" fmla="*/ 164084 w 243332"/>
              <a:gd name="connsiteY18" fmla="*/ 219456 h 219456"/>
              <a:gd name="connsiteX19" fmla="*/ 164084 w 243332"/>
              <a:gd name="connsiteY19" fmla="*/ 26670 h 219456"/>
              <a:gd name="connsiteX20" fmla="*/ 162560 w 243332"/>
              <a:gd name="connsiteY20" fmla="*/ 19939 h 219456"/>
              <a:gd name="connsiteX21" fmla="*/ 157226 w 243332"/>
              <a:gd name="connsiteY21" fmla="*/ 15240 h 219456"/>
              <a:gd name="connsiteX22" fmla="*/ 209042 w 243332"/>
              <a:gd name="connsiteY22" fmla="*/ 0 h 219456"/>
              <a:gd name="connsiteX23" fmla="*/ 209042 w 243332"/>
              <a:gd name="connsiteY23" fmla="*/ 87376 h 219456"/>
              <a:gd name="connsiteX24" fmla="*/ 243332 w 243332"/>
              <a:gd name="connsiteY24" fmla="*/ 87376 h 219456"/>
              <a:gd name="connsiteX25" fmla="*/ 243332 w 243332"/>
              <a:gd name="connsiteY25" fmla="*/ 113285 h 219456"/>
              <a:gd name="connsiteX26" fmla="*/ 209042 w 243332"/>
              <a:gd name="connsiteY26" fmla="*/ 113285 h 219456"/>
              <a:gd name="connsiteX27" fmla="*/ 209042 w 243332"/>
              <a:gd name="connsiteY27" fmla="*/ 196342 h 219456"/>
              <a:gd name="connsiteX28" fmla="*/ 203200 w 243332"/>
              <a:gd name="connsiteY28" fmla="*/ 213995 h 219456"/>
              <a:gd name="connsiteX29" fmla="*/ 184658 w 243332"/>
              <a:gd name="connsiteY29" fmla="*/ 219456 h 219456"/>
              <a:gd name="connsiteX31" fmla="*/ 146050 w 243332"/>
              <a:gd name="connsiteY31" fmla="*/ 68072 h 219456"/>
              <a:gd name="connsiteX32" fmla="*/ 23622 w 243332"/>
              <a:gd name="connsiteY32" fmla="*/ 68072 h 219456"/>
              <a:gd name="connsiteX33" fmla="*/ 16002 w 243332"/>
              <a:gd name="connsiteY33" fmla="*/ 74422 h 219456"/>
              <a:gd name="connsiteX34" fmla="*/ 0 w 243332"/>
              <a:gd name="connsiteY34" fmla="*/ 44704 h 219456"/>
              <a:gd name="connsiteX35" fmla="*/ 53848 w 243332"/>
              <a:gd name="connsiteY35" fmla="*/ 44704 h 219456"/>
              <a:gd name="connsiteX36" fmla="*/ 53848 w 243332"/>
              <a:gd name="connsiteY36" fmla="*/ 32004 h 219456"/>
              <a:gd name="connsiteX37" fmla="*/ 51308 w 243332"/>
              <a:gd name="connsiteY37" fmla="*/ 23495 h 219456"/>
              <a:gd name="connsiteX38" fmla="*/ 43688 w 243332"/>
              <a:gd name="connsiteY38" fmla="*/ 19304 h 219456"/>
              <a:gd name="connsiteX39" fmla="*/ 101346 w 243332"/>
              <a:gd name="connsiteY39" fmla="*/ 3810 h 219456"/>
              <a:gd name="connsiteX40" fmla="*/ 101346 w 243332"/>
              <a:gd name="connsiteY40" fmla="*/ 44704 h 219456"/>
              <a:gd name="connsiteX41" fmla="*/ 146050 w 243332"/>
              <a:gd name="connsiteY41" fmla="*/ 44704 h 219456"/>
              <a:gd name="connsiteX43" fmla="*/ 51308 w 243332"/>
              <a:gd name="connsiteY43" fmla="*/ 132335 h 219456"/>
              <a:gd name="connsiteX44" fmla="*/ 52705 w 243332"/>
              <a:gd name="connsiteY44" fmla="*/ 142875 h 219456"/>
              <a:gd name="connsiteX45" fmla="*/ 57277 w 243332"/>
              <a:gd name="connsiteY45" fmla="*/ 152400 h 219456"/>
              <a:gd name="connsiteX46" fmla="*/ 65659 w 243332"/>
              <a:gd name="connsiteY46" fmla="*/ 159385 h 219456"/>
              <a:gd name="connsiteX47" fmla="*/ 78232 w 243332"/>
              <a:gd name="connsiteY47" fmla="*/ 162052 h 219456"/>
              <a:gd name="connsiteX48" fmla="*/ 90424 w 243332"/>
              <a:gd name="connsiteY48" fmla="*/ 159385 h 219456"/>
              <a:gd name="connsiteX49" fmla="*/ 98679 w 243332"/>
              <a:gd name="connsiteY49" fmla="*/ 152527 h 219456"/>
              <a:gd name="connsiteX50" fmla="*/ 103251 w 243332"/>
              <a:gd name="connsiteY50" fmla="*/ 143002 h 219456"/>
              <a:gd name="connsiteX51" fmla="*/ 104648 w 243332"/>
              <a:gd name="connsiteY51" fmla="*/ 132335 h 219456"/>
              <a:gd name="connsiteX52" fmla="*/ 103251 w 243332"/>
              <a:gd name="connsiteY52" fmla="*/ 121539 h 219456"/>
              <a:gd name="connsiteX53" fmla="*/ 98679 w 243332"/>
              <a:gd name="connsiteY53" fmla="*/ 112268 h 219456"/>
              <a:gd name="connsiteX54" fmla="*/ 90424 w 243332"/>
              <a:gd name="connsiteY54" fmla="*/ 105664 h 219456"/>
              <a:gd name="connsiteX55" fmla="*/ 78232 w 243332"/>
              <a:gd name="connsiteY55" fmla="*/ 103124 h 219456"/>
              <a:gd name="connsiteX56" fmla="*/ 65659 w 243332"/>
              <a:gd name="connsiteY56" fmla="*/ 105664 h 219456"/>
              <a:gd name="connsiteX57" fmla="*/ 57277 w 243332"/>
              <a:gd name="connsiteY57" fmla="*/ 112268 h 219456"/>
              <a:gd name="connsiteX58" fmla="*/ 52705 w 243332"/>
              <a:gd name="connsiteY58" fmla="*/ 121666 h 219456"/>
              <a:gd name="connsiteX59" fmla="*/ 51308 w 243332"/>
              <a:gd name="connsiteY59" fmla="*/ 132335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3332" h="219456">
                <a:moveTo>
                  <a:pt x="11430" y="132335"/>
                </a:moveTo>
                <a:cubicBezTo>
                  <a:pt x="11430" y="124714"/>
                  <a:pt x="13081" y="117771"/>
                  <a:pt x="16383" y="111506"/>
                </a:cubicBezTo>
                <a:cubicBezTo>
                  <a:pt x="19685" y="105240"/>
                  <a:pt x="24299" y="99822"/>
                  <a:pt x="30226" y="95250"/>
                </a:cubicBezTo>
                <a:cubicBezTo>
                  <a:pt x="36153" y="90678"/>
                  <a:pt x="43222" y="87164"/>
                  <a:pt x="51435" y="84710"/>
                </a:cubicBezTo>
                <a:cubicBezTo>
                  <a:pt x="59648" y="82254"/>
                  <a:pt x="68580" y="81026"/>
                  <a:pt x="78232" y="81026"/>
                </a:cubicBezTo>
                <a:cubicBezTo>
                  <a:pt x="87884" y="81026"/>
                  <a:pt x="96732" y="82254"/>
                  <a:pt x="104775" y="84710"/>
                </a:cubicBezTo>
                <a:cubicBezTo>
                  <a:pt x="112818" y="87164"/>
                  <a:pt x="119804" y="90678"/>
                  <a:pt x="125730" y="95250"/>
                </a:cubicBezTo>
                <a:cubicBezTo>
                  <a:pt x="131657" y="99822"/>
                  <a:pt x="136271" y="105240"/>
                  <a:pt x="139573" y="111506"/>
                </a:cubicBezTo>
                <a:cubicBezTo>
                  <a:pt x="142875" y="117771"/>
                  <a:pt x="144526" y="124714"/>
                  <a:pt x="144526" y="132335"/>
                </a:cubicBezTo>
                <a:cubicBezTo>
                  <a:pt x="144526" y="140292"/>
                  <a:pt x="142875" y="147489"/>
                  <a:pt x="139573" y="153924"/>
                </a:cubicBezTo>
                <a:cubicBezTo>
                  <a:pt x="136271" y="160358"/>
                  <a:pt x="131657" y="165820"/>
                  <a:pt x="125730" y="170307"/>
                </a:cubicBezTo>
                <a:cubicBezTo>
                  <a:pt x="119804" y="174794"/>
                  <a:pt x="112818" y="178223"/>
                  <a:pt x="104775" y="180594"/>
                </a:cubicBezTo>
                <a:cubicBezTo>
                  <a:pt x="96732" y="182965"/>
                  <a:pt x="87884" y="184150"/>
                  <a:pt x="78232" y="184150"/>
                </a:cubicBezTo>
                <a:cubicBezTo>
                  <a:pt x="68580" y="184150"/>
                  <a:pt x="59648" y="182965"/>
                  <a:pt x="51435" y="180594"/>
                </a:cubicBezTo>
                <a:cubicBezTo>
                  <a:pt x="43222" y="178223"/>
                  <a:pt x="36153" y="174794"/>
                  <a:pt x="30226" y="170307"/>
                </a:cubicBezTo>
                <a:cubicBezTo>
                  <a:pt x="24299" y="165820"/>
                  <a:pt x="19685" y="160358"/>
                  <a:pt x="16383" y="153924"/>
                </a:cubicBezTo>
                <a:cubicBezTo>
                  <a:pt x="13081" y="147489"/>
                  <a:pt x="11430" y="140292"/>
                  <a:pt x="11430" y="132335"/>
                </a:cubicBezTo>
                <a:moveTo>
                  <a:pt x="164084" y="219456"/>
                </a:moveTo>
                <a:lnTo>
                  <a:pt x="164084" y="26670"/>
                </a:lnTo>
                <a:cubicBezTo>
                  <a:pt x="164084" y="24299"/>
                  <a:pt x="163576" y="22055"/>
                  <a:pt x="162560" y="19939"/>
                </a:cubicBezTo>
                <a:cubicBezTo>
                  <a:pt x="161544" y="17822"/>
                  <a:pt x="159766" y="16256"/>
                  <a:pt x="157226" y="15240"/>
                </a:cubicBezTo>
                <a:lnTo>
                  <a:pt x="209042" y="0"/>
                </a:lnTo>
                <a:lnTo>
                  <a:pt x="209042" y="87376"/>
                </a:lnTo>
                <a:lnTo>
                  <a:pt x="243332" y="87376"/>
                </a:lnTo>
                <a:lnTo>
                  <a:pt x="243332" y="113285"/>
                </a:lnTo>
                <a:lnTo>
                  <a:pt x="209042" y="113285"/>
                </a:lnTo>
                <a:lnTo>
                  <a:pt x="209042" y="196342"/>
                </a:lnTo>
                <a:cubicBezTo>
                  <a:pt x="209042" y="204470"/>
                  <a:pt x="207095" y="210355"/>
                  <a:pt x="203200" y="213995"/>
                </a:cubicBezTo>
                <a:cubicBezTo>
                  <a:pt x="199305" y="217636"/>
                  <a:pt x="193125" y="219456"/>
                  <a:pt x="184658" y="219456"/>
                </a:cubicBezTo>
                <a:moveTo>
                  <a:pt x="146050" y="68072"/>
                </a:moveTo>
                <a:lnTo>
                  <a:pt x="23622" y="68072"/>
                </a:lnTo>
                <a:cubicBezTo>
                  <a:pt x="19389" y="68072"/>
                  <a:pt x="16849" y="70189"/>
                  <a:pt x="16002" y="74422"/>
                </a:cubicBezTo>
                <a:lnTo>
                  <a:pt x="0" y="44704"/>
                </a:lnTo>
                <a:lnTo>
                  <a:pt x="53848" y="44704"/>
                </a:lnTo>
                <a:lnTo>
                  <a:pt x="53848" y="32004"/>
                </a:lnTo>
                <a:cubicBezTo>
                  <a:pt x="53848" y="28617"/>
                  <a:pt x="53001" y="25781"/>
                  <a:pt x="51308" y="23495"/>
                </a:cubicBezTo>
                <a:cubicBezTo>
                  <a:pt x="49615" y="21209"/>
                  <a:pt x="47075" y="19812"/>
                  <a:pt x="43688" y="19304"/>
                </a:cubicBezTo>
                <a:lnTo>
                  <a:pt x="101346" y="3810"/>
                </a:lnTo>
                <a:lnTo>
                  <a:pt x="101346" y="44704"/>
                </a:lnTo>
                <a:lnTo>
                  <a:pt x="146050" y="44704"/>
                </a:lnTo>
                <a:moveTo>
                  <a:pt x="51308" y="132335"/>
                </a:moveTo>
                <a:cubicBezTo>
                  <a:pt x="51308" y="135889"/>
                  <a:pt x="51774" y="139404"/>
                  <a:pt x="52705" y="142875"/>
                </a:cubicBezTo>
                <a:cubicBezTo>
                  <a:pt x="53636" y="146346"/>
                  <a:pt x="55160" y="149521"/>
                  <a:pt x="57277" y="152400"/>
                </a:cubicBezTo>
                <a:cubicBezTo>
                  <a:pt x="59394" y="155279"/>
                  <a:pt x="62188" y="157607"/>
                  <a:pt x="65659" y="159385"/>
                </a:cubicBezTo>
                <a:cubicBezTo>
                  <a:pt x="69130" y="161163"/>
                  <a:pt x="73321" y="162052"/>
                  <a:pt x="78232" y="162052"/>
                </a:cubicBezTo>
                <a:cubicBezTo>
                  <a:pt x="82973" y="162052"/>
                  <a:pt x="87037" y="161163"/>
                  <a:pt x="90424" y="159385"/>
                </a:cubicBezTo>
                <a:cubicBezTo>
                  <a:pt x="93811" y="157607"/>
                  <a:pt x="96562" y="155321"/>
                  <a:pt x="98679" y="152527"/>
                </a:cubicBezTo>
                <a:cubicBezTo>
                  <a:pt x="100796" y="149733"/>
                  <a:pt x="102320" y="146558"/>
                  <a:pt x="103251" y="143002"/>
                </a:cubicBezTo>
                <a:cubicBezTo>
                  <a:pt x="104182" y="139446"/>
                  <a:pt x="104648" y="135889"/>
                  <a:pt x="104648" y="132335"/>
                </a:cubicBezTo>
                <a:cubicBezTo>
                  <a:pt x="104648" y="128609"/>
                  <a:pt x="104182" y="125010"/>
                  <a:pt x="103251" y="121539"/>
                </a:cubicBezTo>
                <a:cubicBezTo>
                  <a:pt x="102320" y="118067"/>
                  <a:pt x="100796" y="114977"/>
                  <a:pt x="98679" y="112268"/>
                </a:cubicBezTo>
                <a:cubicBezTo>
                  <a:pt x="96562" y="109559"/>
                  <a:pt x="93811" y="107357"/>
                  <a:pt x="90424" y="105664"/>
                </a:cubicBezTo>
                <a:cubicBezTo>
                  <a:pt x="87037" y="103970"/>
                  <a:pt x="82973" y="103124"/>
                  <a:pt x="78232" y="103124"/>
                </a:cubicBezTo>
                <a:cubicBezTo>
                  <a:pt x="73321" y="103124"/>
                  <a:pt x="69130" y="103970"/>
                  <a:pt x="65659" y="105664"/>
                </a:cubicBezTo>
                <a:cubicBezTo>
                  <a:pt x="62188" y="107357"/>
                  <a:pt x="59394" y="109559"/>
                  <a:pt x="57277" y="112268"/>
                </a:cubicBezTo>
                <a:cubicBezTo>
                  <a:pt x="55160" y="114977"/>
                  <a:pt x="53636" y="118110"/>
                  <a:pt x="52705" y="121666"/>
                </a:cubicBezTo>
                <a:cubicBezTo>
                  <a:pt x="51774" y="125222"/>
                  <a:pt x="51308" y="128778"/>
                  <a:pt x="51308" y="13233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6" name="Freeform 86"/>
          <p:cNvSpPr/>
          <p:nvPr/>
        </p:nvSpPr>
        <p:spPr>
          <a:xfrm>
            <a:off x="3386030" y="8970590"/>
            <a:ext cx="218948" cy="219456"/>
          </a:xfrm>
          <a:custGeom>
            <a:avLst/>
            <a:gdLst>
              <a:gd name="connsiteX0" fmla="*/ 173990 w 218948"/>
              <a:gd name="connsiteY0" fmla="*/ 219456 h 219456"/>
              <a:gd name="connsiteX1" fmla="*/ 173990 w 218948"/>
              <a:gd name="connsiteY1" fmla="*/ 26670 h 219456"/>
              <a:gd name="connsiteX2" fmla="*/ 172466 w 218948"/>
              <a:gd name="connsiteY2" fmla="*/ 19939 h 219456"/>
              <a:gd name="connsiteX3" fmla="*/ 167132 w 218948"/>
              <a:gd name="connsiteY3" fmla="*/ 15240 h 219456"/>
              <a:gd name="connsiteX4" fmla="*/ 218948 w 218948"/>
              <a:gd name="connsiteY4" fmla="*/ 0 h 219456"/>
              <a:gd name="connsiteX5" fmla="*/ 218948 w 218948"/>
              <a:gd name="connsiteY5" fmla="*/ 196342 h 219456"/>
              <a:gd name="connsiteX6" fmla="*/ 213106 w 218948"/>
              <a:gd name="connsiteY6" fmla="*/ 213995 h 219456"/>
              <a:gd name="connsiteX7" fmla="*/ 194564 w 218948"/>
              <a:gd name="connsiteY7" fmla="*/ 219456 h 219456"/>
              <a:gd name="connsiteX9" fmla="*/ 0 w 218948"/>
              <a:gd name="connsiteY9" fmla="*/ 173736 h 219456"/>
              <a:gd name="connsiteX10" fmla="*/ 35560 w 218948"/>
              <a:gd name="connsiteY10" fmla="*/ 159258 h 219456"/>
              <a:gd name="connsiteX11" fmla="*/ 65786 w 218948"/>
              <a:gd name="connsiteY11" fmla="*/ 133986 h 219456"/>
              <a:gd name="connsiteX12" fmla="*/ 87376 w 218948"/>
              <a:gd name="connsiteY12" fmla="*/ 97663 h 219456"/>
              <a:gd name="connsiteX13" fmla="*/ 97536 w 218948"/>
              <a:gd name="connsiteY13" fmla="*/ 49784 h 219456"/>
              <a:gd name="connsiteX14" fmla="*/ 32258 w 218948"/>
              <a:gd name="connsiteY14" fmla="*/ 49784 h 219456"/>
              <a:gd name="connsiteX15" fmla="*/ 24638 w 218948"/>
              <a:gd name="connsiteY15" fmla="*/ 56135 h 219456"/>
              <a:gd name="connsiteX16" fmla="*/ 8636 w 218948"/>
              <a:gd name="connsiteY16" fmla="*/ 25146 h 219456"/>
              <a:gd name="connsiteX17" fmla="*/ 98044 w 218948"/>
              <a:gd name="connsiteY17" fmla="*/ 25146 h 219456"/>
              <a:gd name="connsiteX18" fmla="*/ 98044 w 218948"/>
              <a:gd name="connsiteY18" fmla="*/ 14478 h 219456"/>
              <a:gd name="connsiteX19" fmla="*/ 143002 w 218948"/>
              <a:gd name="connsiteY19" fmla="*/ 26670 h 219456"/>
              <a:gd name="connsiteX20" fmla="*/ 143002 w 218948"/>
              <a:gd name="connsiteY20" fmla="*/ 42164 h 219456"/>
              <a:gd name="connsiteX21" fmla="*/ 133604 w 218948"/>
              <a:gd name="connsiteY21" fmla="*/ 89662 h 219456"/>
              <a:gd name="connsiteX22" fmla="*/ 106045 w 218948"/>
              <a:gd name="connsiteY22" fmla="*/ 131953 h 219456"/>
              <a:gd name="connsiteX23" fmla="*/ 61214 w 218948"/>
              <a:gd name="connsiteY23" fmla="*/ 163576 h 219456"/>
              <a:gd name="connsiteX24" fmla="*/ 0 w 218948"/>
              <a:gd name="connsiteY24" fmla="*/ 17881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18948" h="219456">
                <a:moveTo>
                  <a:pt x="173990" y="219456"/>
                </a:moveTo>
                <a:lnTo>
                  <a:pt x="173990" y="26670"/>
                </a:lnTo>
                <a:cubicBezTo>
                  <a:pt x="173990" y="24299"/>
                  <a:pt x="173482" y="22055"/>
                  <a:pt x="172466" y="19939"/>
                </a:cubicBezTo>
                <a:cubicBezTo>
                  <a:pt x="171450" y="17822"/>
                  <a:pt x="169672" y="16256"/>
                  <a:pt x="167132" y="15240"/>
                </a:cubicBezTo>
                <a:lnTo>
                  <a:pt x="218948" y="0"/>
                </a:lnTo>
                <a:lnTo>
                  <a:pt x="218948" y="196342"/>
                </a:lnTo>
                <a:cubicBezTo>
                  <a:pt x="218948" y="204470"/>
                  <a:pt x="217001" y="210355"/>
                  <a:pt x="213106" y="213995"/>
                </a:cubicBezTo>
                <a:cubicBezTo>
                  <a:pt x="209212" y="217636"/>
                  <a:pt x="203031" y="219456"/>
                  <a:pt x="194564" y="219456"/>
                </a:cubicBezTo>
                <a:moveTo>
                  <a:pt x="0" y="173736"/>
                </a:moveTo>
                <a:cubicBezTo>
                  <a:pt x="12361" y="170688"/>
                  <a:pt x="24214" y="165862"/>
                  <a:pt x="35560" y="159258"/>
                </a:cubicBezTo>
                <a:cubicBezTo>
                  <a:pt x="46905" y="152654"/>
                  <a:pt x="56981" y="144230"/>
                  <a:pt x="65786" y="133986"/>
                </a:cubicBezTo>
                <a:cubicBezTo>
                  <a:pt x="74592" y="123741"/>
                  <a:pt x="81788" y="111633"/>
                  <a:pt x="87376" y="97663"/>
                </a:cubicBezTo>
                <a:cubicBezTo>
                  <a:pt x="92964" y="83693"/>
                  <a:pt x="96351" y="67734"/>
                  <a:pt x="97536" y="49784"/>
                </a:cubicBezTo>
                <a:lnTo>
                  <a:pt x="32258" y="49784"/>
                </a:lnTo>
                <a:cubicBezTo>
                  <a:pt x="28025" y="49784"/>
                  <a:pt x="25485" y="51901"/>
                  <a:pt x="24638" y="56135"/>
                </a:cubicBezTo>
                <a:lnTo>
                  <a:pt x="8636" y="25146"/>
                </a:lnTo>
                <a:lnTo>
                  <a:pt x="98044" y="25146"/>
                </a:lnTo>
                <a:lnTo>
                  <a:pt x="98044" y="14478"/>
                </a:lnTo>
                <a:lnTo>
                  <a:pt x="143002" y="26670"/>
                </a:lnTo>
                <a:lnTo>
                  <a:pt x="143002" y="42164"/>
                </a:lnTo>
                <a:cubicBezTo>
                  <a:pt x="143002" y="58251"/>
                  <a:pt x="139869" y="74083"/>
                  <a:pt x="133604" y="89662"/>
                </a:cubicBezTo>
                <a:cubicBezTo>
                  <a:pt x="127339" y="105240"/>
                  <a:pt x="118152" y="119338"/>
                  <a:pt x="106045" y="131953"/>
                </a:cubicBezTo>
                <a:cubicBezTo>
                  <a:pt x="93938" y="144568"/>
                  <a:pt x="78994" y="155110"/>
                  <a:pt x="61214" y="163576"/>
                </a:cubicBezTo>
                <a:cubicBezTo>
                  <a:pt x="43434" y="172043"/>
                  <a:pt x="23030" y="177123"/>
                  <a:pt x="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7" name="Freeform 87"/>
          <p:cNvSpPr/>
          <p:nvPr/>
        </p:nvSpPr>
        <p:spPr>
          <a:xfrm>
            <a:off x="600210" y="9369878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8" name="Freeform 88"/>
          <p:cNvSpPr/>
          <p:nvPr/>
        </p:nvSpPr>
        <p:spPr>
          <a:xfrm>
            <a:off x="807345" y="9275390"/>
            <a:ext cx="233172" cy="216408"/>
          </a:xfrm>
          <a:custGeom>
            <a:avLst/>
            <a:gdLst>
              <a:gd name="connsiteX0" fmla="*/ 17526 w 233172"/>
              <a:gd name="connsiteY0" fmla="*/ 51562 h 216408"/>
              <a:gd name="connsiteX1" fmla="*/ 23241 w 233172"/>
              <a:gd name="connsiteY1" fmla="*/ 32765 h 216408"/>
              <a:gd name="connsiteX2" fmla="*/ 38481 w 233172"/>
              <a:gd name="connsiteY2" fmla="*/ 19939 h 216408"/>
              <a:gd name="connsiteX3" fmla="*/ 60325 w 233172"/>
              <a:gd name="connsiteY3" fmla="*/ 12573 h 216408"/>
              <a:gd name="connsiteX4" fmla="*/ 85852 w 233172"/>
              <a:gd name="connsiteY4" fmla="*/ 10161 h 216408"/>
              <a:gd name="connsiteX5" fmla="*/ 111379 w 233172"/>
              <a:gd name="connsiteY5" fmla="*/ 12573 h 216408"/>
              <a:gd name="connsiteX6" fmla="*/ 133096 w 233172"/>
              <a:gd name="connsiteY6" fmla="*/ 20066 h 216408"/>
              <a:gd name="connsiteX7" fmla="*/ 148209 w 233172"/>
              <a:gd name="connsiteY7" fmla="*/ 32893 h 216408"/>
              <a:gd name="connsiteX8" fmla="*/ 153924 w 233172"/>
              <a:gd name="connsiteY8" fmla="*/ 51562 h 216408"/>
              <a:gd name="connsiteX9" fmla="*/ 148209 w 233172"/>
              <a:gd name="connsiteY9" fmla="*/ 70231 h 216408"/>
              <a:gd name="connsiteX10" fmla="*/ 132969 w 233172"/>
              <a:gd name="connsiteY10" fmla="*/ 83058 h 216408"/>
              <a:gd name="connsiteX11" fmla="*/ 111252 w 233172"/>
              <a:gd name="connsiteY11" fmla="*/ 90551 h 216408"/>
              <a:gd name="connsiteX12" fmla="*/ 85852 w 233172"/>
              <a:gd name="connsiteY12" fmla="*/ 92964 h 216408"/>
              <a:gd name="connsiteX13" fmla="*/ 60325 w 233172"/>
              <a:gd name="connsiteY13" fmla="*/ 90551 h 216408"/>
              <a:gd name="connsiteX14" fmla="*/ 38481 w 233172"/>
              <a:gd name="connsiteY14" fmla="*/ 83185 h 216408"/>
              <a:gd name="connsiteX15" fmla="*/ 23241 w 233172"/>
              <a:gd name="connsiteY15" fmla="*/ 70358 h 216408"/>
              <a:gd name="connsiteX16" fmla="*/ 17526 w 233172"/>
              <a:gd name="connsiteY16" fmla="*/ 51562 h 216408"/>
              <a:gd name="connsiteX18" fmla="*/ 177800 w 233172"/>
              <a:gd name="connsiteY18" fmla="*/ 167640 h 216408"/>
              <a:gd name="connsiteX19" fmla="*/ 177800 w 233172"/>
              <a:gd name="connsiteY19" fmla="*/ 151130 h 216408"/>
              <a:gd name="connsiteX20" fmla="*/ 135128 w 233172"/>
              <a:gd name="connsiteY20" fmla="*/ 151130 h 216408"/>
              <a:gd name="connsiteX21" fmla="*/ 122936 w 233172"/>
              <a:gd name="connsiteY21" fmla="*/ 129032 h 216408"/>
              <a:gd name="connsiteX22" fmla="*/ 177800 w 233172"/>
              <a:gd name="connsiteY22" fmla="*/ 129032 h 216408"/>
              <a:gd name="connsiteX23" fmla="*/ 177800 w 233172"/>
              <a:gd name="connsiteY23" fmla="*/ 26670 h 216408"/>
              <a:gd name="connsiteX24" fmla="*/ 176276 w 233172"/>
              <a:gd name="connsiteY24" fmla="*/ 19939 h 216408"/>
              <a:gd name="connsiteX25" fmla="*/ 170942 w 233172"/>
              <a:gd name="connsiteY25" fmla="*/ 15240 h 216408"/>
              <a:gd name="connsiteX26" fmla="*/ 222758 w 233172"/>
              <a:gd name="connsiteY26" fmla="*/ 0 h 216408"/>
              <a:gd name="connsiteX27" fmla="*/ 222758 w 233172"/>
              <a:gd name="connsiteY27" fmla="*/ 144526 h 216408"/>
              <a:gd name="connsiteX28" fmla="*/ 216916 w 233172"/>
              <a:gd name="connsiteY28" fmla="*/ 162179 h 216408"/>
              <a:gd name="connsiteX29" fmla="*/ 198374 w 233172"/>
              <a:gd name="connsiteY29" fmla="*/ 167640 h 216408"/>
              <a:gd name="connsiteX31" fmla="*/ 46736 w 233172"/>
              <a:gd name="connsiteY31" fmla="*/ 180848 h 216408"/>
              <a:gd name="connsiteX32" fmla="*/ 44196 w 233172"/>
              <a:gd name="connsiteY32" fmla="*/ 172339 h 216408"/>
              <a:gd name="connsiteX33" fmla="*/ 36576 w 233172"/>
              <a:gd name="connsiteY33" fmla="*/ 168148 h 216408"/>
              <a:gd name="connsiteX34" fmla="*/ 91694 w 233172"/>
              <a:gd name="connsiteY34" fmla="*/ 157988 h 216408"/>
              <a:gd name="connsiteX35" fmla="*/ 91694 w 233172"/>
              <a:gd name="connsiteY35" fmla="*/ 193039 h 216408"/>
              <a:gd name="connsiteX36" fmla="*/ 207772 w 233172"/>
              <a:gd name="connsiteY36" fmla="*/ 193039 h 216408"/>
              <a:gd name="connsiteX37" fmla="*/ 216281 w 233172"/>
              <a:gd name="connsiteY37" fmla="*/ 190500 h 216408"/>
              <a:gd name="connsiteX38" fmla="*/ 220472 w 233172"/>
              <a:gd name="connsiteY38" fmla="*/ 182880 h 216408"/>
              <a:gd name="connsiteX39" fmla="*/ 233172 w 233172"/>
              <a:gd name="connsiteY39" fmla="*/ 216408 h 216408"/>
              <a:gd name="connsiteX40" fmla="*/ 46736 w 233172"/>
              <a:gd name="connsiteY40" fmla="*/ 216408 h 216408"/>
              <a:gd name="connsiteX42" fmla="*/ 110998 w 233172"/>
              <a:gd name="connsiteY42" fmla="*/ 99822 h 216408"/>
              <a:gd name="connsiteX43" fmla="*/ 140843 w 233172"/>
              <a:gd name="connsiteY43" fmla="*/ 97663 h 216408"/>
              <a:gd name="connsiteX44" fmla="*/ 166370 w 233172"/>
              <a:gd name="connsiteY44" fmla="*/ 92202 h 216408"/>
              <a:gd name="connsiteX45" fmla="*/ 171450 w 233172"/>
              <a:gd name="connsiteY45" fmla="*/ 106172 h 216408"/>
              <a:gd name="connsiteX46" fmla="*/ 144272 w 233172"/>
              <a:gd name="connsiteY46" fmla="*/ 117475 h 216408"/>
              <a:gd name="connsiteX47" fmla="*/ 106680 w 233172"/>
              <a:gd name="connsiteY47" fmla="*/ 123444 h 216408"/>
              <a:gd name="connsiteX48" fmla="*/ 106680 w 233172"/>
              <a:gd name="connsiteY48" fmla="*/ 151638 h 216408"/>
              <a:gd name="connsiteX49" fmla="*/ 61722 w 233172"/>
              <a:gd name="connsiteY49" fmla="*/ 151638 h 216408"/>
              <a:gd name="connsiteX50" fmla="*/ 61722 w 233172"/>
              <a:gd name="connsiteY50" fmla="*/ 123444 h 216408"/>
              <a:gd name="connsiteX51" fmla="*/ 30480 w 233172"/>
              <a:gd name="connsiteY51" fmla="*/ 123444 h 216408"/>
              <a:gd name="connsiteX52" fmla="*/ 21844 w 233172"/>
              <a:gd name="connsiteY52" fmla="*/ 130556 h 216408"/>
              <a:gd name="connsiteX53" fmla="*/ 0 w 233172"/>
              <a:gd name="connsiteY53" fmla="*/ 99822 h 216408"/>
              <a:gd name="connsiteX55" fmla="*/ 59944 w 233172"/>
              <a:gd name="connsiteY55" fmla="*/ 51562 h 216408"/>
              <a:gd name="connsiteX56" fmla="*/ 66802 w 233172"/>
              <a:gd name="connsiteY56" fmla="*/ 64897 h 216408"/>
              <a:gd name="connsiteX57" fmla="*/ 85852 w 233172"/>
              <a:gd name="connsiteY57" fmla="*/ 69596 h 216408"/>
              <a:gd name="connsiteX58" fmla="*/ 104902 w 233172"/>
              <a:gd name="connsiteY58" fmla="*/ 64897 h 216408"/>
              <a:gd name="connsiteX59" fmla="*/ 111760 w 233172"/>
              <a:gd name="connsiteY59" fmla="*/ 51562 h 216408"/>
              <a:gd name="connsiteX60" fmla="*/ 104775 w 233172"/>
              <a:gd name="connsiteY60" fmla="*/ 38227 h 216408"/>
              <a:gd name="connsiteX61" fmla="*/ 85852 w 233172"/>
              <a:gd name="connsiteY61" fmla="*/ 33528 h 216408"/>
              <a:gd name="connsiteX62" fmla="*/ 66929 w 233172"/>
              <a:gd name="connsiteY62" fmla="*/ 38227 h 216408"/>
              <a:gd name="connsiteX63" fmla="*/ 59944 w 233172"/>
              <a:gd name="connsiteY63" fmla="*/ 51562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33172" h="216408">
                <a:moveTo>
                  <a:pt x="17526" y="51562"/>
                </a:moveTo>
                <a:cubicBezTo>
                  <a:pt x="17526" y="44281"/>
                  <a:pt x="19431" y="38016"/>
                  <a:pt x="23241" y="32765"/>
                </a:cubicBezTo>
                <a:cubicBezTo>
                  <a:pt x="27051" y="27517"/>
                  <a:pt x="32131" y="23240"/>
                  <a:pt x="38481" y="19939"/>
                </a:cubicBezTo>
                <a:cubicBezTo>
                  <a:pt x="44831" y="16637"/>
                  <a:pt x="52112" y="14181"/>
                  <a:pt x="60325" y="12573"/>
                </a:cubicBezTo>
                <a:cubicBezTo>
                  <a:pt x="68538" y="10964"/>
                  <a:pt x="77047" y="10161"/>
                  <a:pt x="85852" y="10161"/>
                </a:cubicBezTo>
                <a:cubicBezTo>
                  <a:pt x="94657" y="10161"/>
                  <a:pt x="103166" y="10964"/>
                  <a:pt x="111379" y="12573"/>
                </a:cubicBezTo>
                <a:cubicBezTo>
                  <a:pt x="119592" y="14181"/>
                  <a:pt x="126831" y="16680"/>
                  <a:pt x="133096" y="20066"/>
                </a:cubicBezTo>
                <a:cubicBezTo>
                  <a:pt x="139361" y="23453"/>
                  <a:pt x="144399" y="27729"/>
                  <a:pt x="148209" y="32893"/>
                </a:cubicBezTo>
                <a:cubicBezTo>
                  <a:pt x="152019" y="38058"/>
                  <a:pt x="153924" y="44281"/>
                  <a:pt x="153924" y="51562"/>
                </a:cubicBezTo>
                <a:cubicBezTo>
                  <a:pt x="153924" y="58843"/>
                  <a:pt x="152019" y="65066"/>
                  <a:pt x="148209" y="70231"/>
                </a:cubicBezTo>
                <a:cubicBezTo>
                  <a:pt x="144399" y="75395"/>
                  <a:pt x="139319" y="79671"/>
                  <a:pt x="132969" y="83058"/>
                </a:cubicBezTo>
                <a:cubicBezTo>
                  <a:pt x="126619" y="86444"/>
                  <a:pt x="119380" y="88942"/>
                  <a:pt x="111252" y="90551"/>
                </a:cubicBezTo>
                <a:cubicBezTo>
                  <a:pt x="103124" y="92160"/>
                  <a:pt x="94657" y="92964"/>
                  <a:pt x="85852" y="92964"/>
                </a:cubicBezTo>
                <a:cubicBezTo>
                  <a:pt x="77047" y="92964"/>
                  <a:pt x="68538" y="92160"/>
                  <a:pt x="60325" y="90551"/>
                </a:cubicBezTo>
                <a:cubicBezTo>
                  <a:pt x="52112" y="88942"/>
                  <a:pt x="44831" y="86487"/>
                  <a:pt x="38481" y="83185"/>
                </a:cubicBezTo>
                <a:cubicBezTo>
                  <a:pt x="32131" y="79883"/>
                  <a:pt x="27051" y="75608"/>
                  <a:pt x="23241" y="70358"/>
                </a:cubicBezTo>
                <a:cubicBezTo>
                  <a:pt x="19431" y="65108"/>
                  <a:pt x="17526" y="58843"/>
                  <a:pt x="17526" y="51562"/>
                </a:cubicBezTo>
                <a:moveTo>
                  <a:pt x="177800" y="167640"/>
                </a:moveTo>
                <a:lnTo>
                  <a:pt x="177800" y="151130"/>
                </a:lnTo>
                <a:lnTo>
                  <a:pt x="135128" y="151130"/>
                </a:lnTo>
                <a:lnTo>
                  <a:pt x="122936" y="129032"/>
                </a:lnTo>
                <a:lnTo>
                  <a:pt x="177800" y="129032"/>
                </a:ln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44526"/>
                </a:lnTo>
                <a:cubicBezTo>
                  <a:pt x="222758" y="152654"/>
                  <a:pt x="220811" y="158538"/>
                  <a:pt x="216916" y="162179"/>
                </a:cubicBezTo>
                <a:cubicBezTo>
                  <a:pt x="213021" y="165820"/>
                  <a:pt x="206841" y="167640"/>
                  <a:pt x="198374" y="167640"/>
                </a:cubicBezTo>
                <a:moveTo>
                  <a:pt x="46736" y="180848"/>
                </a:moveTo>
                <a:cubicBezTo>
                  <a:pt x="46736" y="177461"/>
                  <a:pt x="45889" y="174625"/>
                  <a:pt x="44196" y="172339"/>
                </a:cubicBezTo>
                <a:cubicBezTo>
                  <a:pt x="42503" y="170053"/>
                  <a:pt x="39963" y="168656"/>
                  <a:pt x="36576" y="168148"/>
                </a:cubicBezTo>
                <a:lnTo>
                  <a:pt x="91694" y="157988"/>
                </a:lnTo>
                <a:lnTo>
                  <a:pt x="91694" y="193039"/>
                </a:lnTo>
                <a:lnTo>
                  <a:pt x="207772" y="193039"/>
                </a:lnTo>
                <a:cubicBezTo>
                  <a:pt x="211159" y="193039"/>
                  <a:pt x="213995" y="192193"/>
                  <a:pt x="216281" y="190500"/>
                </a:cubicBezTo>
                <a:cubicBezTo>
                  <a:pt x="218567" y="188807"/>
                  <a:pt x="219964" y="186267"/>
                  <a:pt x="220472" y="182880"/>
                </a:cubicBezTo>
                <a:lnTo>
                  <a:pt x="233172" y="216408"/>
                </a:lnTo>
                <a:lnTo>
                  <a:pt x="46736" y="216408"/>
                </a:lnTo>
                <a:moveTo>
                  <a:pt x="110998" y="99822"/>
                </a:moveTo>
                <a:cubicBezTo>
                  <a:pt x="121666" y="99822"/>
                  <a:pt x="131614" y="99102"/>
                  <a:pt x="140843" y="97663"/>
                </a:cubicBezTo>
                <a:cubicBezTo>
                  <a:pt x="150072" y="96224"/>
                  <a:pt x="158581" y="94404"/>
                  <a:pt x="166370" y="92202"/>
                </a:cubicBezTo>
                <a:lnTo>
                  <a:pt x="171450" y="106172"/>
                </a:lnTo>
                <a:cubicBezTo>
                  <a:pt x="164677" y="110406"/>
                  <a:pt x="155617" y="114173"/>
                  <a:pt x="144272" y="117475"/>
                </a:cubicBezTo>
                <a:cubicBezTo>
                  <a:pt x="132927" y="120777"/>
                  <a:pt x="120396" y="122767"/>
                  <a:pt x="106680" y="123444"/>
                </a:cubicBezTo>
                <a:lnTo>
                  <a:pt x="106680" y="151638"/>
                </a:lnTo>
                <a:lnTo>
                  <a:pt x="61722" y="151638"/>
                </a:lnTo>
                <a:lnTo>
                  <a:pt x="61722" y="123444"/>
                </a:lnTo>
                <a:lnTo>
                  <a:pt x="30480" y="123444"/>
                </a:lnTo>
                <a:cubicBezTo>
                  <a:pt x="25569" y="123444"/>
                  <a:pt x="22691" y="125815"/>
                  <a:pt x="21844" y="130556"/>
                </a:cubicBezTo>
                <a:lnTo>
                  <a:pt x="0" y="99822"/>
                </a:lnTo>
                <a:moveTo>
                  <a:pt x="59944" y="51562"/>
                </a:moveTo>
                <a:cubicBezTo>
                  <a:pt x="59944" y="57320"/>
                  <a:pt x="62230" y="61764"/>
                  <a:pt x="66802" y="64897"/>
                </a:cubicBezTo>
                <a:cubicBezTo>
                  <a:pt x="71374" y="68030"/>
                  <a:pt x="77724" y="69596"/>
                  <a:pt x="85852" y="69596"/>
                </a:cubicBezTo>
                <a:cubicBezTo>
                  <a:pt x="93980" y="69596"/>
                  <a:pt x="100330" y="68030"/>
                  <a:pt x="104902" y="64897"/>
                </a:cubicBezTo>
                <a:cubicBezTo>
                  <a:pt x="109474" y="61764"/>
                  <a:pt x="111760" y="57320"/>
                  <a:pt x="111760" y="51562"/>
                </a:cubicBezTo>
                <a:cubicBezTo>
                  <a:pt x="111760" y="45805"/>
                  <a:pt x="109432" y="41359"/>
                  <a:pt x="104775" y="38227"/>
                </a:cubicBezTo>
                <a:cubicBezTo>
                  <a:pt x="100118" y="35094"/>
                  <a:pt x="93811" y="33528"/>
                  <a:pt x="85852" y="33528"/>
                </a:cubicBezTo>
                <a:cubicBezTo>
                  <a:pt x="77893" y="33528"/>
                  <a:pt x="71586" y="35094"/>
                  <a:pt x="66929" y="38227"/>
                </a:cubicBezTo>
                <a:cubicBezTo>
                  <a:pt x="62272" y="41359"/>
                  <a:pt x="59944" y="45805"/>
                  <a:pt x="59944" y="515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9" name="Freeform 89"/>
          <p:cNvSpPr/>
          <p:nvPr/>
        </p:nvSpPr>
        <p:spPr>
          <a:xfrm>
            <a:off x="1065155" y="9282249"/>
            <a:ext cx="240792" cy="197865"/>
          </a:xfrm>
          <a:custGeom>
            <a:avLst/>
            <a:gdLst>
              <a:gd name="connsiteX0" fmla="*/ 17018 w 240792"/>
              <a:gd name="connsiteY0" fmla="*/ 124459 h 197865"/>
              <a:gd name="connsiteX1" fmla="*/ 45974 w 240792"/>
              <a:gd name="connsiteY1" fmla="*/ 114426 h 197865"/>
              <a:gd name="connsiteX2" fmla="*/ 72771 w 240792"/>
              <a:gd name="connsiteY2" fmla="*/ 95250 h 197865"/>
              <a:gd name="connsiteX3" fmla="*/ 92456 w 240792"/>
              <a:gd name="connsiteY3" fmla="*/ 69469 h 197865"/>
              <a:gd name="connsiteX4" fmla="*/ 100076 w 240792"/>
              <a:gd name="connsiteY4" fmla="*/ 39623 h 197865"/>
              <a:gd name="connsiteX5" fmla="*/ 100076 w 240792"/>
              <a:gd name="connsiteY5" fmla="*/ 28194 h 197865"/>
              <a:gd name="connsiteX6" fmla="*/ 97536 w 240792"/>
              <a:gd name="connsiteY6" fmla="*/ 19684 h 197865"/>
              <a:gd name="connsiteX7" fmla="*/ 89916 w 240792"/>
              <a:gd name="connsiteY7" fmla="*/ 15494 h 197865"/>
              <a:gd name="connsiteX8" fmla="*/ 150114 w 240792"/>
              <a:gd name="connsiteY8" fmla="*/ 0 h 197865"/>
              <a:gd name="connsiteX9" fmla="*/ 150114 w 240792"/>
              <a:gd name="connsiteY9" fmla="*/ 26415 h 197865"/>
              <a:gd name="connsiteX10" fmla="*/ 148336 w 240792"/>
              <a:gd name="connsiteY10" fmla="*/ 44323 h 197865"/>
              <a:gd name="connsiteX11" fmla="*/ 144526 w 240792"/>
              <a:gd name="connsiteY11" fmla="*/ 57912 h 197865"/>
              <a:gd name="connsiteX12" fmla="*/ 172339 w 240792"/>
              <a:gd name="connsiteY12" fmla="*/ 61595 h 197865"/>
              <a:gd name="connsiteX13" fmla="*/ 195961 w 240792"/>
              <a:gd name="connsiteY13" fmla="*/ 71755 h 197865"/>
              <a:gd name="connsiteX14" fmla="*/ 212471 w 240792"/>
              <a:gd name="connsiteY14" fmla="*/ 88010 h 197865"/>
              <a:gd name="connsiteX15" fmla="*/ 218694 w 240792"/>
              <a:gd name="connsiteY15" fmla="*/ 109981 h 197865"/>
              <a:gd name="connsiteX16" fmla="*/ 212725 w 240792"/>
              <a:gd name="connsiteY16" fmla="*/ 124968 h 197865"/>
              <a:gd name="connsiteX17" fmla="*/ 196342 w 240792"/>
              <a:gd name="connsiteY17" fmla="*/ 132333 h 197865"/>
              <a:gd name="connsiteX18" fmla="*/ 176657 w 240792"/>
              <a:gd name="connsiteY18" fmla="*/ 129794 h 197865"/>
              <a:gd name="connsiteX19" fmla="*/ 164338 w 240792"/>
              <a:gd name="connsiteY19" fmla="*/ 117348 h 197865"/>
              <a:gd name="connsiteX20" fmla="*/ 167640 w 240792"/>
              <a:gd name="connsiteY20" fmla="*/ 102996 h 197865"/>
              <a:gd name="connsiteX21" fmla="*/ 163068 w 240792"/>
              <a:gd name="connsiteY21" fmla="*/ 90297 h 197865"/>
              <a:gd name="connsiteX22" fmla="*/ 152019 w 240792"/>
              <a:gd name="connsiteY22" fmla="*/ 80390 h 197865"/>
              <a:gd name="connsiteX23" fmla="*/ 135890 w 240792"/>
              <a:gd name="connsiteY23" fmla="*/ 74168 h 197865"/>
              <a:gd name="connsiteX24" fmla="*/ 116078 w 240792"/>
              <a:gd name="connsiteY24" fmla="*/ 95758 h 197865"/>
              <a:gd name="connsiteX25" fmla="*/ 88773 w 240792"/>
              <a:gd name="connsiteY25" fmla="*/ 113030 h 197865"/>
              <a:gd name="connsiteX26" fmla="*/ 55245 w 240792"/>
              <a:gd name="connsiteY26" fmla="*/ 124713 h 197865"/>
              <a:gd name="connsiteX27" fmla="*/ 17018 w 240792"/>
              <a:gd name="connsiteY27" fmla="*/ 129539 h 197865"/>
              <a:gd name="connsiteX29" fmla="*/ 240792 w 240792"/>
              <a:gd name="connsiteY29" fmla="*/ 190753 h 197865"/>
              <a:gd name="connsiteX30" fmla="*/ 30480 w 240792"/>
              <a:gd name="connsiteY30" fmla="*/ 190753 h 197865"/>
              <a:gd name="connsiteX31" fmla="*/ 21844 w 240792"/>
              <a:gd name="connsiteY31" fmla="*/ 197865 h 197865"/>
              <a:gd name="connsiteX32" fmla="*/ 0 w 240792"/>
              <a:gd name="connsiteY32" fmla="*/ 167131 h 197865"/>
              <a:gd name="connsiteX33" fmla="*/ 101346 w 240792"/>
              <a:gd name="connsiteY33" fmla="*/ 167131 h 197865"/>
              <a:gd name="connsiteX34" fmla="*/ 101346 w 240792"/>
              <a:gd name="connsiteY34" fmla="*/ 136652 h 197865"/>
              <a:gd name="connsiteX35" fmla="*/ 99822 w 240792"/>
              <a:gd name="connsiteY35" fmla="*/ 129921 h 197865"/>
              <a:gd name="connsiteX36" fmla="*/ 94488 w 240792"/>
              <a:gd name="connsiteY36" fmla="*/ 125222 h 197865"/>
              <a:gd name="connsiteX37" fmla="*/ 146304 w 240792"/>
              <a:gd name="connsiteY37" fmla="*/ 112521 h 197865"/>
              <a:gd name="connsiteX38" fmla="*/ 146304 w 240792"/>
              <a:gd name="connsiteY38" fmla="*/ 167131 h 197865"/>
              <a:gd name="connsiteX39" fmla="*/ 240792 w 240792"/>
              <a:gd name="connsiteY39" fmla="*/ 167131 h 1978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0792" h="197865">
                <a:moveTo>
                  <a:pt x="17018" y="124459"/>
                </a:moveTo>
                <a:cubicBezTo>
                  <a:pt x="26501" y="122936"/>
                  <a:pt x="36153" y="119591"/>
                  <a:pt x="45974" y="114426"/>
                </a:cubicBezTo>
                <a:cubicBezTo>
                  <a:pt x="55795" y="109262"/>
                  <a:pt x="64728" y="102870"/>
                  <a:pt x="72771" y="95250"/>
                </a:cubicBezTo>
                <a:cubicBezTo>
                  <a:pt x="80814" y="87630"/>
                  <a:pt x="87376" y="79036"/>
                  <a:pt x="92456" y="69469"/>
                </a:cubicBezTo>
                <a:cubicBezTo>
                  <a:pt x="97536" y="59901"/>
                  <a:pt x="100076" y="49953"/>
                  <a:pt x="100076" y="39623"/>
                </a:cubicBezTo>
                <a:lnTo>
                  <a:pt x="100076" y="28194"/>
                </a:lnTo>
                <a:cubicBezTo>
                  <a:pt x="100076" y="24807"/>
                  <a:pt x="99229" y="21971"/>
                  <a:pt x="97536" y="19684"/>
                </a:cubicBezTo>
                <a:cubicBezTo>
                  <a:pt x="95843" y="17399"/>
                  <a:pt x="93303" y="16001"/>
                  <a:pt x="89916" y="15494"/>
                </a:cubicBezTo>
                <a:lnTo>
                  <a:pt x="150114" y="0"/>
                </a:lnTo>
                <a:lnTo>
                  <a:pt x="150114" y="26415"/>
                </a:lnTo>
                <a:cubicBezTo>
                  <a:pt x="150114" y="32850"/>
                  <a:pt x="149521" y="38819"/>
                  <a:pt x="148336" y="44323"/>
                </a:cubicBezTo>
                <a:cubicBezTo>
                  <a:pt x="147151" y="49826"/>
                  <a:pt x="145881" y="54356"/>
                  <a:pt x="144526" y="57912"/>
                </a:cubicBezTo>
                <a:cubicBezTo>
                  <a:pt x="154178" y="58081"/>
                  <a:pt x="163449" y="59309"/>
                  <a:pt x="172339" y="61595"/>
                </a:cubicBezTo>
                <a:cubicBezTo>
                  <a:pt x="181229" y="63881"/>
                  <a:pt x="189103" y="67267"/>
                  <a:pt x="195961" y="71755"/>
                </a:cubicBezTo>
                <a:cubicBezTo>
                  <a:pt x="202819" y="76242"/>
                  <a:pt x="208322" y="81660"/>
                  <a:pt x="212471" y="88010"/>
                </a:cubicBezTo>
                <a:cubicBezTo>
                  <a:pt x="216620" y="94361"/>
                  <a:pt x="218694" y="101684"/>
                  <a:pt x="218694" y="109981"/>
                </a:cubicBezTo>
                <a:cubicBezTo>
                  <a:pt x="218694" y="115739"/>
                  <a:pt x="216704" y="120734"/>
                  <a:pt x="212725" y="124968"/>
                </a:cubicBezTo>
                <a:cubicBezTo>
                  <a:pt x="208746" y="129201"/>
                  <a:pt x="203285" y="131656"/>
                  <a:pt x="196342" y="132333"/>
                </a:cubicBezTo>
                <a:cubicBezTo>
                  <a:pt x="189061" y="133010"/>
                  <a:pt x="182499" y="132164"/>
                  <a:pt x="176657" y="129794"/>
                </a:cubicBezTo>
                <a:cubicBezTo>
                  <a:pt x="170815" y="127422"/>
                  <a:pt x="166709" y="123274"/>
                  <a:pt x="164338" y="117348"/>
                </a:cubicBezTo>
                <a:cubicBezTo>
                  <a:pt x="166878" y="112437"/>
                  <a:pt x="167979" y="107653"/>
                  <a:pt x="167640" y="102996"/>
                </a:cubicBezTo>
                <a:cubicBezTo>
                  <a:pt x="167301" y="98340"/>
                  <a:pt x="165777" y="94107"/>
                  <a:pt x="163068" y="90297"/>
                </a:cubicBezTo>
                <a:cubicBezTo>
                  <a:pt x="160359" y="86487"/>
                  <a:pt x="156676" y="83185"/>
                  <a:pt x="152019" y="80390"/>
                </a:cubicBezTo>
                <a:cubicBezTo>
                  <a:pt x="147362" y="77597"/>
                  <a:pt x="141986" y="75523"/>
                  <a:pt x="135890" y="74168"/>
                </a:cubicBezTo>
                <a:cubicBezTo>
                  <a:pt x="130641" y="81957"/>
                  <a:pt x="124037" y="89153"/>
                  <a:pt x="116078" y="95758"/>
                </a:cubicBezTo>
                <a:cubicBezTo>
                  <a:pt x="108119" y="102361"/>
                  <a:pt x="99018" y="108119"/>
                  <a:pt x="88773" y="113030"/>
                </a:cubicBezTo>
                <a:cubicBezTo>
                  <a:pt x="78528" y="117940"/>
                  <a:pt x="67352" y="121834"/>
                  <a:pt x="55245" y="124713"/>
                </a:cubicBezTo>
                <a:cubicBezTo>
                  <a:pt x="43138" y="127592"/>
                  <a:pt x="30395" y="129201"/>
                  <a:pt x="17018" y="129539"/>
                </a:cubicBezTo>
                <a:moveTo>
                  <a:pt x="240792" y="190753"/>
                </a:moveTo>
                <a:lnTo>
                  <a:pt x="30480" y="190753"/>
                </a:lnTo>
                <a:cubicBezTo>
                  <a:pt x="25569" y="190753"/>
                  <a:pt x="22691" y="193125"/>
                  <a:pt x="21844" y="197865"/>
                </a:cubicBezTo>
                <a:lnTo>
                  <a:pt x="0" y="167131"/>
                </a:lnTo>
                <a:lnTo>
                  <a:pt x="101346" y="167131"/>
                </a:lnTo>
                <a:lnTo>
                  <a:pt x="101346" y="136652"/>
                </a:lnTo>
                <a:cubicBezTo>
                  <a:pt x="101346" y="134281"/>
                  <a:pt x="100838" y="132037"/>
                  <a:pt x="99822" y="129921"/>
                </a:cubicBezTo>
                <a:cubicBezTo>
                  <a:pt x="98806" y="127804"/>
                  <a:pt x="97028" y="126237"/>
                  <a:pt x="94488" y="125222"/>
                </a:cubicBezTo>
                <a:lnTo>
                  <a:pt x="146304" y="112521"/>
                </a:lnTo>
                <a:lnTo>
                  <a:pt x="146304" y="167131"/>
                </a:lnTo>
                <a:lnTo>
                  <a:pt x="240792" y="16713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0" name="Freeform 90"/>
          <p:cNvSpPr/>
          <p:nvPr/>
        </p:nvSpPr>
        <p:spPr>
          <a:xfrm>
            <a:off x="1315345" y="9275390"/>
            <a:ext cx="233172" cy="221996"/>
          </a:xfrm>
          <a:custGeom>
            <a:avLst/>
            <a:gdLst>
              <a:gd name="connsiteX0" fmla="*/ 45720 w 233172"/>
              <a:gd name="connsiteY0" fmla="*/ 162052 h 221996"/>
              <a:gd name="connsiteX1" fmla="*/ 175260 w 233172"/>
              <a:gd name="connsiteY1" fmla="*/ 162052 h 221996"/>
              <a:gd name="connsiteX2" fmla="*/ 175260 w 233172"/>
              <a:gd name="connsiteY2" fmla="*/ 146050 h 221996"/>
              <a:gd name="connsiteX3" fmla="*/ 51562 w 233172"/>
              <a:gd name="connsiteY3" fmla="*/ 146050 h 221996"/>
              <a:gd name="connsiteX4" fmla="*/ 41656 w 233172"/>
              <a:gd name="connsiteY4" fmla="*/ 123952 h 221996"/>
              <a:gd name="connsiteX5" fmla="*/ 221488 w 233172"/>
              <a:gd name="connsiteY5" fmla="*/ 123952 h 221996"/>
              <a:gd name="connsiteX6" fmla="*/ 221488 w 233172"/>
              <a:gd name="connsiteY6" fmla="*/ 182880 h 221996"/>
              <a:gd name="connsiteX7" fmla="*/ 91948 w 233172"/>
              <a:gd name="connsiteY7" fmla="*/ 182880 h 221996"/>
              <a:gd name="connsiteX8" fmla="*/ 91948 w 233172"/>
              <a:gd name="connsiteY8" fmla="*/ 199898 h 221996"/>
              <a:gd name="connsiteX9" fmla="*/ 209296 w 233172"/>
              <a:gd name="connsiteY9" fmla="*/ 199898 h 221996"/>
              <a:gd name="connsiteX10" fmla="*/ 220472 w 233172"/>
              <a:gd name="connsiteY10" fmla="*/ 191770 h 221996"/>
              <a:gd name="connsiteX11" fmla="*/ 233172 w 233172"/>
              <a:gd name="connsiteY11" fmla="*/ 221996 h 221996"/>
              <a:gd name="connsiteX12" fmla="*/ 45720 w 233172"/>
              <a:gd name="connsiteY12" fmla="*/ 221996 h 221996"/>
              <a:gd name="connsiteX14" fmla="*/ 147320 w 233172"/>
              <a:gd name="connsiteY14" fmla="*/ 38354 h 221996"/>
              <a:gd name="connsiteX15" fmla="*/ 107442 w 233172"/>
              <a:gd name="connsiteY15" fmla="*/ 38354 h 221996"/>
              <a:gd name="connsiteX16" fmla="*/ 100584 w 233172"/>
              <a:gd name="connsiteY16" fmla="*/ 60452 h 221996"/>
              <a:gd name="connsiteX17" fmla="*/ 121031 w 233172"/>
              <a:gd name="connsiteY17" fmla="*/ 61849 h 221996"/>
              <a:gd name="connsiteX18" fmla="*/ 137668 w 233172"/>
              <a:gd name="connsiteY18" fmla="*/ 68199 h 221996"/>
              <a:gd name="connsiteX19" fmla="*/ 148717 w 233172"/>
              <a:gd name="connsiteY19" fmla="*/ 78486 h 221996"/>
              <a:gd name="connsiteX20" fmla="*/ 152654 w 233172"/>
              <a:gd name="connsiteY20" fmla="*/ 91694 h 221996"/>
              <a:gd name="connsiteX21" fmla="*/ 147955 w 233172"/>
              <a:gd name="connsiteY21" fmla="*/ 105029 h 221996"/>
              <a:gd name="connsiteX22" fmla="*/ 134112 w 233172"/>
              <a:gd name="connsiteY22" fmla="*/ 111506 h 221996"/>
              <a:gd name="connsiteX23" fmla="*/ 118237 w 233172"/>
              <a:gd name="connsiteY23" fmla="*/ 109855 h 221996"/>
              <a:gd name="connsiteX24" fmla="*/ 107950 w 233172"/>
              <a:gd name="connsiteY24" fmla="*/ 101854 h 221996"/>
              <a:gd name="connsiteX25" fmla="*/ 110490 w 233172"/>
              <a:gd name="connsiteY25" fmla="*/ 92583 h 221996"/>
              <a:gd name="connsiteX26" fmla="*/ 108966 w 233172"/>
              <a:gd name="connsiteY26" fmla="*/ 83947 h 221996"/>
              <a:gd name="connsiteX27" fmla="*/ 103378 w 233172"/>
              <a:gd name="connsiteY27" fmla="*/ 77089 h 221996"/>
              <a:gd name="connsiteX28" fmla="*/ 93472 w 233172"/>
              <a:gd name="connsiteY28" fmla="*/ 72898 h 221996"/>
              <a:gd name="connsiteX29" fmla="*/ 57531 w 233172"/>
              <a:gd name="connsiteY29" fmla="*/ 104140 h 221996"/>
              <a:gd name="connsiteX30" fmla="*/ 0 w 233172"/>
              <a:gd name="connsiteY30" fmla="*/ 119126 h 221996"/>
              <a:gd name="connsiteX31" fmla="*/ 0 w 233172"/>
              <a:gd name="connsiteY31" fmla="*/ 114046 h 221996"/>
              <a:gd name="connsiteX32" fmla="*/ 23368 w 233172"/>
              <a:gd name="connsiteY32" fmla="*/ 102362 h 221996"/>
              <a:gd name="connsiteX33" fmla="*/ 43180 w 233172"/>
              <a:gd name="connsiteY33" fmla="*/ 84836 h 221996"/>
              <a:gd name="connsiteX34" fmla="*/ 57277 w 233172"/>
              <a:gd name="connsiteY34" fmla="*/ 62992 h 221996"/>
              <a:gd name="connsiteX35" fmla="*/ 63754 w 233172"/>
              <a:gd name="connsiteY35" fmla="*/ 38354 h 221996"/>
              <a:gd name="connsiteX36" fmla="*/ 33528 w 233172"/>
              <a:gd name="connsiteY36" fmla="*/ 38354 h 221996"/>
              <a:gd name="connsiteX37" fmla="*/ 25908 w 233172"/>
              <a:gd name="connsiteY37" fmla="*/ 44704 h 221996"/>
              <a:gd name="connsiteX38" fmla="*/ 9906 w 233172"/>
              <a:gd name="connsiteY38" fmla="*/ 14986 h 221996"/>
              <a:gd name="connsiteX39" fmla="*/ 147320 w 233172"/>
              <a:gd name="connsiteY39" fmla="*/ 14986 h 221996"/>
              <a:gd name="connsiteX41" fmla="*/ 177800 w 233172"/>
              <a:gd name="connsiteY41" fmla="*/ 114554 h 221996"/>
              <a:gd name="connsiteX42" fmla="*/ 177800 w 233172"/>
              <a:gd name="connsiteY42" fmla="*/ 67311 h 221996"/>
              <a:gd name="connsiteX43" fmla="*/ 146050 w 233172"/>
              <a:gd name="connsiteY43" fmla="*/ 67311 h 221996"/>
              <a:gd name="connsiteX44" fmla="*/ 133858 w 233172"/>
              <a:gd name="connsiteY44" fmla="*/ 45212 h 221996"/>
              <a:gd name="connsiteX45" fmla="*/ 177800 w 233172"/>
              <a:gd name="connsiteY45" fmla="*/ 45212 h 221996"/>
              <a:gd name="connsiteX46" fmla="*/ 177800 w 233172"/>
              <a:gd name="connsiteY46" fmla="*/ 26670 h 221996"/>
              <a:gd name="connsiteX47" fmla="*/ 176276 w 233172"/>
              <a:gd name="connsiteY47" fmla="*/ 19939 h 221996"/>
              <a:gd name="connsiteX48" fmla="*/ 170942 w 233172"/>
              <a:gd name="connsiteY48" fmla="*/ 15240 h 221996"/>
              <a:gd name="connsiteX49" fmla="*/ 222758 w 233172"/>
              <a:gd name="connsiteY49" fmla="*/ 0 h 221996"/>
              <a:gd name="connsiteX50" fmla="*/ 222758 w 233172"/>
              <a:gd name="connsiteY50" fmla="*/ 91440 h 221996"/>
              <a:gd name="connsiteX51" fmla="*/ 216916 w 233172"/>
              <a:gd name="connsiteY51" fmla="*/ 109093 h 221996"/>
              <a:gd name="connsiteX52" fmla="*/ 198374 w 233172"/>
              <a:gd name="connsiteY52" fmla="*/ 114554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2" h="221996">
                <a:moveTo>
                  <a:pt x="45720" y="162052"/>
                </a:moveTo>
                <a:lnTo>
                  <a:pt x="175260" y="162052"/>
                </a:lnTo>
                <a:lnTo>
                  <a:pt x="175260" y="146050"/>
                </a:lnTo>
                <a:lnTo>
                  <a:pt x="51562" y="146050"/>
                </a:lnTo>
                <a:lnTo>
                  <a:pt x="41656" y="123952"/>
                </a:lnTo>
                <a:lnTo>
                  <a:pt x="221488" y="123952"/>
                </a:lnTo>
                <a:lnTo>
                  <a:pt x="221488" y="182880"/>
                </a:lnTo>
                <a:lnTo>
                  <a:pt x="91948" y="182880"/>
                </a:lnTo>
                <a:lnTo>
                  <a:pt x="91948" y="199898"/>
                </a:lnTo>
                <a:lnTo>
                  <a:pt x="209296" y="199898"/>
                </a:lnTo>
                <a:cubicBezTo>
                  <a:pt x="215731" y="199898"/>
                  <a:pt x="219456" y="197189"/>
                  <a:pt x="220472" y="191770"/>
                </a:cubicBezTo>
                <a:lnTo>
                  <a:pt x="233172" y="221996"/>
                </a:lnTo>
                <a:lnTo>
                  <a:pt x="45720" y="221996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7" y="45974"/>
                  <a:pt x="103801" y="53340"/>
                  <a:pt x="100584" y="60452"/>
                </a:cubicBezTo>
                <a:cubicBezTo>
                  <a:pt x="107865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199"/>
                </a:cubicBezTo>
                <a:cubicBezTo>
                  <a:pt x="142409" y="70993"/>
                  <a:pt x="146092" y="74422"/>
                  <a:pt x="148717" y="78486"/>
                </a:cubicBezTo>
                <a:cubicBezTo>
                  <a:pt x="151342" y="82550"/>
                  <a:pt x="152654" y="86953"/>
                  <a:pt x="152654" y="91694"/>
                </a:cubicBezTo>
                <a:cubicBezTo>
                  <a:pt x="152654" y="96943"/>
                  <a:pt x="151087" y="101388"/>
                  <a:pt x="147955" y="105029"/>
                </a:cubicBezTo>
                <a:cubicBezTo>
                  <a:pt x="144822" y="108670"/>
                  <a:pt x="140208" y="110829"/>
                  <a:pt x="134112" y="111506"/>
                </a:cubicBezTo>
                <a:cubicBezTo>
                  <a:pt x="128185" y="112183"/>
                  <a:pt x="122894" y="111633"/>
                  <a:pt x="118237" y="109855"/>
                </a:cubicBezTo>
                <a:cubicBezTo>
                  <a:pt x="113580" y="108077"/>
                  <a:pt x="110151" y="105411"/>
                  <a:pt x="107950" y="101854"/>
                </a:cubicBezTo>
                <a:cubicBezTo>
                  <a:pt x="109474" y="98806"/>
                  <a:pt x="110321" y="95715"/>
                  <a:pt x="110490" y="92583"/>
                </a:cubicBezTo>
                <a:cubicBezTo>
                  <a:pt x="110659" y="89450"/>
                  <a:pt x="110151" y="86571"/>
                  <a:pt x="108966" y="83947"/>
                </a:cubicBezTo>
                <a:cubicBezTo>
                  <a:pt x="107781" y="81322"/>
                  <a:pt x="105918" y="79036"/>
                  <a:pt x="103378" y="77089"/>
                </a:cubicBezTo>
                <a:cubicBezTo>
                  <a:pt x="100838" y="75142"/>
                  <a:pt x="97536" y="73744"/>
                  <a:pt x="93472" y="72898"/>
                </a:cubicBezTo>
                <a:cubicBezTo>
                  <a:pt x="84836" y="85429"/>
                  <a:pt x="72856" y="95843"/>
                  <a:pt x="57531" y="104140"/>
                </a:cubicBezTo>
                <a:cubicBezTo>
                  <a:pt x="42206" y="112437"/>
                  <a:pt x="23029" y="117433"/>
                  <a:pt x="0" y="119126"/>
                </a:cubicBezTo>
                <a:lnTo>
                  <a:pt x="0" y="114046"/>
                </a:lnTo>
                <a:cubicBezTo>
                  <a:pt x="8128" y="111337"/>
                  <a:pt x="15917" y="107442"/>
                  <a:pt x="23368" y="102362"/>
                </a:cubicBezTo>
                <a:cubicBezTo>
                  <a:pt x="30819" y="97282"/>
                  <a:pt x="37423" y="91440"/>
                  <a:pt x="43180" y="84836"/>
                </a:cubicBezTo>
                <a:cubicBezTo>
                  <a:pt x="48937" y="78232"/>
                  <a:pt x="53636" y="70951"/>
                  <a:pt x="57277" y="62992"/>
                </a:cubicBezTo>
                <a:cubicBezTo>
                  <a:pt x="60918" y="55033"/>
                  <a:pt x="63077" y="46820"/>
                  <a:pt x="63754" y="38354"/>
                </a:cubicBezTo>
                <a:lnTo>
                  <a:pt x="33528" y="38354"/>
                </a:lnTo>
                <a:cubicBezTo>
                  <a:pt x="29295" y="38354"/>
                  <a:pt x="26755" y="40470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1"/>
                </a:lnTo>
                <a:lnTo>
                  <a:pt x="146050" y="67311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6" y="109093"/>
                </a:cubicBezTo>
                <a:cubicBezTo>
                  <a:pt x="213021" y="112733"/>
                  <a:pt x="206840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1" name="Freeform 91"/>
          <p:cNvSpPr/>
          <p:nvPr/>
        </p:nvSpPr>
        <p:spPr>
          <a:xfrm>
            <a:off x="1580775" y="9318570"/>
            <a:ext cx="47244" cy="128270"/>
          </a:xfrm>
          <a:custGeom>
            <a:avLst/>
            <a:gdLst>
              <a:gd name="connsiteX0" fmla="*/ 23622 w 47244"/>
              <a:gd name="connsiteY0" fmla="*/ 46736 h 128270"/>
              <a:gd name="connsiteX1" fmla="*/ 14224 w 47244"/>
              <a:gd name="connsiteY1" fmla="*/ 44958 h 128270"/>
              <a:gd name="connsiteX2" fmla="*/ 6731 w 47244"/>
              <a:gd name="connsiteY2" fmla="*/ 40005 h 128270"/>
              <a:gd name="connsiteX3" fmla="*/ 1778 w 47244"/>
              <a:gd name="connsiteY3" fmla="*/ 32513 h 128270"/>
              <a:gd name="connsiteX4" fmla="*/ 0 w 47244"/>
              <a:gd name="connsiteY4" fmla="*/ 23368 h 128270"/>
              <a:gd name="connsiteX5" fmla="*/ 1778 w 47244"/>
              <a:gd name="connsiteY5" fmla="*/ 14225 h 128270"/>
              <a:gd name="connsiteX6" fmla="*/ 6731 w 47244"/>
              <a:gd name="connsiteY6" fmla="*/ 6731 h 128270"/>
              <a:gd name="connsiteX7" fmla="*/ 14224 w 47244"/>
              <a:gd name="connsiteY7" fmla="*/ 1779 h 128270"/>
              <a:gd name="connsiteX8" fmla="*/ 23622 w 47244"/>
              <a:gd name="connsiteY8" fmla="*/ 0 h 128270"/>
              <a:gd name="connsiteX9" fmla="*/ 33020 w 47244"/>
              <a:gd name="connsiteY9" fmla="*/ 1779 h 128270"/>
              <a:gd name="connsiteX10" fmla="*/ 40513 w 47244"/>
              <a:gd name="connsiteY10" fmla="*/ 6731 h 128270"/>
              <a:gd name="connsiteX11" fmla="*/ 45466 w 47244"/>
              <a:gd name="connsiteY11" fmla="*/ 14225 h 128270"/>
              <a:gd name="connsiteX12" fmla="*/ 47244 w 47244"/>
              <a:gd name="connsiteY12" fmla="*/ 23368 h 128270"/>
              <a:gd name="connsiteX13" fmla="*/ 45466 w 47244"/>
              <a:gd name="connsiteY13" fmla="*/ 32513 h 128270"/>
              <a:gd name="connsiteX14" fmla="*/ 40513 w 47244"/>
              <a:gd name="connsiteY14" fmla="*/ 40005 h 128270"/>
              <a:gd name="connsiteX15" fmla="*/ 33020 w 47244"/>
              <a:gd name="connsiteY15" fmla="*/ 44958 h 128270"/>
              <a:gd name="connsiteX16" fmla="*/ 23622 w 47244"/>
              <a:gd name="connsiteY16" fmla="*/ 46736 h 128270"/>
              <a:gd name="connsiteX18" fmla="*/ 23622 w 47244"/>
              <a:gd name="connsiteY18" fmla="*/ 128270 h 128270"/>
              <a:gd name="connsiteX19" fmla="*/ 14224 w 47244"/>
              <a:gd name="connsiteY19" fmla="*/ 126492 h 128270"/>
              <a:gd name="connsiteX20" fmla="*/ 6731 w 47244"/>
              <a:gd name="connsiteY20" fmla="*/ 121539 h 128270"/>
              <a:gd name="connsiteX21" fmla="*/ 1778 w 47244"/>
              <a:gd name="connsiteY21" fmla="*/ 114047 h 128270"/>
              <a:gd name="connsiteX22" fmla="*/ 0 w 47244"/>
              <a:gd name="connsiteY22" fmla="*/ 104903 h 128270"/>
              <a:gd name="connsiteX23" fmla="*/ 1778 w 47244"/>
              <a:gd name="connsiteY23" fmla="*/ 95758 h 128270"/>
              <a:gd name="connsiteX24" fmla="*/ 6731 w 47244"/>
              <a:gd name="connsiteY24" fmla="*/ 88266 h 128270"/>
              <a:gd name="connsiteX25" fmla="*/ 14224 w 47244"/>
              <a:gd name="connsiteY25" fmla="*/ 83313 h 128270"/>
              <a:gd name="connsiteX26" fmla="*/ 23622 w 47244"/>
              <a:gd name="connsiteY26" fmla="*/ 81535 h 128270"/>
              <a:gd name="connsiteX27" fmla="*/ 33020 w 47244"/>
              <a:gd name="connsiteY27" fmla="*/ 83313 h 128270"/>
              <a:gd name="connsiteX28" fmla="*/ 40513 w 47244"/>
              <a:gd name="connsiteY28" fmla="*/ 88266 h 128270"/>
              <a:gd name="connsiteX29" fmla="*/ 45466 w 47244"/>
              <a:gd name="connsiteY29" fmla="*/ 95758 h 128270"/>
              <a:gd name="connsiteX30" fmla="*/ 47244 w 47244"/>
              <a:gd name="connsiteY30" fmla="*/ 104903 h 128270"/>
              <a:gd name="connsiteX31" fmla="*/ 45466 w 47244"/>
              <a:gd name="connsiteY31" fmla="*/ 114047 h 128270"/>
              <a:gd name="connsiteX32" fmla="*/ 40513 w 47244"/>
              <a:gd name="connsiteY32" fmla="*/ 121539 h 128270"/>
              <a:gd name="connsiteX33" fmla="*/ 33020 w 47244"/>
              <a:gd name="connsiteY33" fmla="*/ 126492 h 128270"/>
              <a:gd name="connsiteX34" fmla="*/ 23622 w 47244"/>
              <a:gd name="connsiteY34" fmla="*/ 128270 h 12827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47244" h="128270">
                <a:moveTo>
                  <a:pt x="23622" y="46736"/>
                </a:moveTo>
                <a:cubicBezTo>
                  <a:pt x="20235" y="46736"/>
                  <a:pt x="17103" y="46144"/>
                  <a:pt x="14224" y="44958"/>
                </a:cubicBezTo>
                <a:cubicBezTo>
                  <a:pt x="11345" y="43773"/>
                  <a:pt x="8848" y="42122"/>
                  <a:pt x="6731" y="40005"/>
                </a:cubicBezTo>
                <a:cubicBezTo>
                  <a:pt x="4614" y="37888"/>
                  <a:pt x="2963" y="35391"/>
                  <a:pt x="1778" y="32513"/>
                </a:cubicBezTo>
                <a:cubicBezTo>
                  <a:pt x="593" y="29634"/>
                  <a:pt x="0" y="26586"/>
                  <a:pt x="0" y="23368"/>
                </a:cubicBezTo>
                <a:cubicBezTo>
                  <a:pt x="0" y="20151"/>
                  <a:pt x="593" y="17104"/>
                  <a:pt x="1778" y="14225"/>
                </a:cubicBezTo>
                <a:cubicBezTo>
                  <a:pt x="2963" y="11346"/>
                  <a:pt x="4614" y="8848"/>
                  <a:pt x="6731" y="6731"/>
                </a:cubicBezTo>
                <a:cubicBezTo>
                  <a:pt x="8848" y="4615"/>
                  <a:pt x="11345" y="2964"/>
                  <a:pt x="14224" y="1779"/>
                </a:cubicBezTo>
                <a:cubicBezTo>
                  <a:pt x="17103" y="593"/>
                  <a:pt x="20235" y="0"/>
                  <a:pt x="23622" y="0"/>
                </a:cubicBezTo>
                <a:cubicBezTo>
                  <a:pt x="27009" y="0"/>
                  <a:pt x="30141" y="593"/>
                  <a:pt x="33020" y="1779"/>
                </a:cubicBezTo>
                <a:cubicBezTo>
                  <a:pt x="35899" y="2964"/>
                  <a:pt x="38396" y="4615"/>
                  <a:pt x="40513" y="6731"/>
                </a:cubicBezTo>
                <a:cubicBezTo>
                  <a:pt x="42630" y="8848"/>
                  <a:pt x="44281" y="11346"/>
                  <a:pt x="45466" y="14225"/>
                </a:cubicBezTo>
                <a:cubicBezTo>
                  <a:pt x="46651" y="17104"/>
                  <a:pt x="47244" y="20151"/>
                  <a:pt x="47244" y="23368"/>
                </a:cubicBezTo>
                <a:cubicBezTo>
                  <a:pt x="47244" y="26586"/>
                  <a:pt x="46651" y="29634"/>
                  <a:pt x="45466" y="32513"/>
                </a:cubicBezTo>
                <a:cubicBezTo>
                  <a:pt x="44281" y="35391"/>
                  <a:pt x="42630" y="37888"/>
                  <a:pt x="40513" y="40005"/>
                </a:cubicBezTo>
                <a:cubicBezTo>
                  <a:pt x="38396" y="42122"/>
                  <a:pt x="35899" y="43773"/>
                  <a:pt x="33020" y="44958"/>
                </a:cubicBezTo>
                <a:cubicBezTo>
                  <a:pt x="30141" y="46144"/>
                  <a:pt x="27009" y="46736"/>
                  <a:pt x="23622" y="46736"/>
                </a:cubicBezTo>
                <a:moveTo>
                  <a:pt x="23622" y="128270"/>
                </a:moveTo>
                <a:cubicBezTo>
                  <a:pt x="20235" y="128270"/>
                  <a:pt x="17103" y="127678"/>
                  <a:pt x="14224" y="126492"/>
                </a:cubicBezTo>
                <a:cubicBezTo>
                  <a:pt x="11345" y="125307"/>
                  <a:pt x="8848" y="123656"/>
                  <a:pt x="6731" y="121539"/>
                </a:cubicBezTo>
                <a:cubicBezTo>
                  <a:pt x="4614" y="119423"/>
                  <a:pt x="2963" y="116925"/>
                  <a:pt x="1778" y="114047"/>
                </a:cubicBezTo>
                <a:cubicBezTo>
                  <a:pt x="593" y="111168"/>
                  <a:pt x="0" y="108120"/>
                  <a:pt x="0" y="104903"/>
                </a:cubicBezTo>
                <a:cubicBezTo>
                  <a:pt x="0" y="101685"/>
                  <a:pt x="593" y="98637"/>
                  <a:pt x="1778" y="95758"/>
                </a:cubicBezTo>
                <a:cubicBezTo>
                  <a:pt x="2963" y="92880"/>
                  <a:pt x="4614" y="90382"/>
                  <a:pt x="6731" y="88266"/>
                </a:cubicBezTo>
                <a:cubicBezTo>
                  <a:pt x="8848" y="86149"/>
                  <a:pt x="11345" y="84498"/>
                  <a:pt x="14224" y="83313"/>
                </a:cubicBezTo>
                <a:cubicBezTo>
                  <a:pt x="17103" y="82128"/>
                  <a:pt x="20235" y="81535"/>
                  <a:pt x="23622" y="81535"/>
                </a:cubicBezTo>
                <a:cubicBezTo>
                  <a:pt x="27009" y="81535"/>
                  <a:pt x="30141" y="82128"/>
                  <a:pt x="33020" y="83313"/>
                </a:cubicBezTo>
                <a:cubicBezTo>
                  <a:pt x="35899" y="84498"/>
                  <a:pt x="38396" y="86149"/>
                  <a:pt x="40513" y="88266"/>
                </a:cubicBezTo>
                <a:cubicBezTo>
                  <a:pt x="42630" y="90382"/>
                  <a:pt x="44281" y="92880"/>
                  <a:pt x="45466" y="95758"/>
                </a:cubicBezTo>
                <a:cubicBezTo>
                  <a:pt x="46651" y="98637"/>
                  <a:pt x="47244" y="101685"/>
                  <a:pt x="47244" y="104903"/>
                </a:cubicBezTo>
                <a:cubicBezTo>
                  <a:pt x="47244" y="108120"/>
                  <a:pt x="46651" y="111168"/>
                  <a:pt x="45466" y="114047"/>
                </a:cubicBezTo>
                <a:cubicBezTo>
                  <a:pt x="44281" y="116925"/>
                  <a:pt x="42630" y="119423"/>
                  <a:pt x="40513" y="121539"/>
                </a:cubicBezTo>
                <a:cubicBezTo>
                  <a:pt x="38396" y="123656"/>
                  <a:pt x="35899" y="125307"/>
                  <a:pt x="33020" y="126492"/>
                </a:cubicBezTo>
                <a:cubicBezTo>
                  <a:pt x="30141" y="127678"/>
                  <a:pt x="27009" y="128270"/>
                  <a:pt x="23622" y="1282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2" name="Freeform 92"/>
          <p:cNvSpPr/>
          <p:nvPr/>
        </p:nvSpPr>
        <p:spPr>
          <a:xfrm>
            <a:off x="1720048" y="9275898"/>
            <a:ext cx="240792" cy="222250"/>
          </a:xfrm>
          <a:custGeom>
            <a:avLst/>
            <a:gdLst>
              <a:gd name="connsiteX0" fmla="*/ 219202 w 240792"/>
              <a:gd name="connsiteY0" fmla="*/ 182118 h 222250"/>
              <a:gd name="connsiteX1" fmla="*/ 194818 w 240792"/>
              <a:gd name="connsiteY1" fmla="*/ 211328 h 222250"/>
              <a:gd name="connsiteX2" fmla="*/ 125222 w 240792"/>
              <a:gd name="connsiteY2" fmla="*/ 222250 h 222250"/>
              <a:gd name="connsiteX3" fmla="*/ 55499 w 240792"/>
              <a:gd name="connsiteY3" fmla="*/ 211328 h 222250"/>
              <a:gd name="connsiteX4" fmla="*/ 30988 w 240792"/>
              <a:gd name="connsiteY4" fmla="*/ 182118 h 222250"/>
              <a:gd name="connsiteX5" fmla="*/ 55499 w 240792"/>
              <a:gd name="connsiteY5" fmla="*/ 152908 h 222250"/>
              <a:gd name="connsiteX6" fmla="*/ 125222 w 240792"/>
              <a:gd name="connsiteY6" fmla="*/ 141986 h 222250"/>
              <a:gd name="connsiteX7" fmla="*/ 194818 w 240792"/>
              <a:gd name="connsiteY7" fmla="*/ 152908 h 222250"/>
              <a:gd name="connsiteX8" fmla="*/ 219202 w 240792"/>
              <a:gd name="connsiteY8" fmla="*/ 182118 h 222250"/>
              <a:gd name="connsiteX10" fmla="*/ 117348 w 240792"/>
              <a:gd name="connsiteY10" fmla="*/ 65532 h 222250"/>
              <a:gd name="connsiteX11" fmla="*/ 144145 w 240792"/>
              <a:gd name="connsiteY11" fmla="*/ 65024 h 222250"/>
              <a:gd name="connsiteX12" fmla="*/ 170434 w 240792"/>
              <a:gd name="connsiteY12" fmla="*/ 63627 h 222250"/>
              <a:gd name="connsiteX13" fmla="*/ 194310 w 240792"/>
              <a:gd name="connsiteY13" fmla="*/ 61468 h 222250"/>
              <a:gd name="connsiteX14" fmla="*/ 213868 w 240792"/>
              <a:gd name="connsiteY14" fmla="*/ 58675 h 222250"/>
              <a:gd name="connsiteX15" fmla="*/ 217170 w 240792"/>
              <a:gd name="connsiteY15" fmla="*/ 73914 h 222250"/>
              <a:gd name="connsiteX16" fmla="*/ 195961 w 240792"/>
              <a:gd name="connsiteY16" fmla="*/ 80900 h 222250"/>
              <a:gd name="connsiteX17" fmla="*/ 167767 w 240792"/>
              <a:gd name="connsiteY17" fmla="*/ 86106 h 222250"/>
              <a:gd name="connsiteX18" fmla="*/ 136779 w 240792"/>
              <a:gd name="connsiteY18" fmla="*/ 89281 h 222250"/>
              <a:gd name="connsiteX19" fmla="*/ 107188 w 240792"/>
              <a:gd name="connsiteY19" fmla="*/ 90425 h 222250"/>
              <a:gd name="connsiteX20" fmla="*/ 39878 w 240792"/>
              <a:gd name="connsiteY20" fmla="*/ 90425 h 222250"/>
              <a:gd name="connsiteX21" fmla="*/ 39878 w 240792"/>
              <a:gd name="connsiteY21" fmla="*/ 27940 h 222250"/>
              <a:gd name="connsiteX22" fmla="*/ 37338 w 240792"/>
              <a:gd name="connsiteY22" fmla="*/ 19431 h 222250"/>
              <a:gd name="connsiteX23" fmla="*/ 29718 w 240792"/>
              <a:gd name="connsiteY23" fmla="*/ 15240 h 222250"/>
              <a:gd name="connsiteX24" fmla="*/ 86106 w 240792"/>
              <a:gd name="connsiteY24" fmla="*/ 0 h 222250"/>
              <a:gd name="connsiteX25" fmla="*/ 86106 w 240792"/>
              <a:gd name="connsiteY25" fmla="*/ 8128 h 222250"/>
              <a:gd name="connsiteX26" fmla="*/ 205486 w 240792"/>
              <a:gd name="connsiteY26" fmla="*/ 8128 h 222250"/>
              <a:gd name="connsiteX27" fmla="*/ 205486 w 240792"/>
              <a:gd name="connsiteY27" fmla="*/ 31497 h 222250"/>
              <a:gd name="connsiteX28" fmla="*/ 86106 w 240792"/>
              <a:gd name="connsiteY28" fmla="*/ 31497 h 222250"/>
              <a:gd name="connsiteX29" fmla="*/ 86106 w 240792"/>
              <a:gd name="connsiteY29" fmla="*/ 65532 h 222250"/>
              <a:gd name="connsiteX31" fmla="*/ 240792 w 240792"/>
              <a:gd name="connsiteY31" fmla="*/ 128270 h 222250"/>
              <a:gd name="connsiteX32" fmla="*/ 30480 w 240792"/>
              <a:gd name="connsiteY32" fmla="*/ 128270 h 222250"/>
              <a:gd name="connsiteX33" fmla="*/ 21844 w 240792"/>
              <a:gd name="connsiteY33" fmla="*/ 135382 h 222250"/>
              <a:gd name="connsiteX34" fmla="*/ 0 w 240792"/>
              <a:gd name="connsiteY34" fmla="*/ 104649 h 222250"/>
              <a:gd name="connsiteX35" fmla="*/ 240792 w 240792"/>
              <a:gd name="connsiteY35" fmla="*/ 104649 h 222250"/>
              <a:gd name="connsiteX37" fmla="*/ 171958 w 240792"/>
              <a:gd name="connsiteY37" fmla="*/ 182118 h 222250"/>
              <a:gd name="connsiteX38" fmla="*/ 159131 w 240792"/>
              <a:gd name="connsiteY38" fmla="*/ 167894 h 222250"/>
              <a:gd name="connsiteX39" fmla="*/ 125222 w 240792"/>
              <a:gd name="connsiteY39" fmla="*/ 163068 h 222250"/>
              <a:gd name="connsiteX40" fmla="*/ 91059 w 240792"/>
              <a:gd name="connsiteY40" fmla="*/ 167894 h 222250"/>
              <a:gd name="connsiteX41" fmla="*/ 78232 w 240792"/>
              <a:gd name="connsiteY41" fmla="*/ 182118 h 222250"/>
              <a:gd name="connsiteX42" fmla="*/ 90932 w 240792"/>
              <a:gd name="connsiteY42" fmla="*/ 196342 h 222250"/>
              <a:gd name="connsiteX43" fmla="*/ 125222 w 240792"/>
              <a:gd name="connsiteY43" fmla="*/ 201168 h 222250"/>
              <a:gd name="connsiteX44" fmla="*/ 159131 w 240792"/>
              <a:gd name="connsiteY44" fmla="*/ 196342 h 222250"/>
              <a:gd name="connsiteX45" fmla="*/ 171958 w 240792"/>
              <a:gd name="connsiteY45" fmla="*/ 182118 h 22225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0792" h="222250">
                <a:moveTo>
                  <a:pt x="219202" y="182118"/>
                </a:moveTo>
                <a:cubicBezTo>
                  <a:pt x="219202" y="194311"/>
                  <a:pt x="211074" y="204047"/>
                  <a:pt x="194818" y="211328"/>
                </a:cubicBezTo>
                <a:cubicBezTo>
                  <a:pt x="178562" y="218609"/>
                  <a:pt x="155363" y="222250"/>
                  <a:pt x="125222" y="222250"/>
                </a:cubicBezTo>
                <a:cubicBezTo>
                  <a:pt x="95081" y="222250"/>
                  <a:pt x="71840" y="218609"/>
                  <a:pt x="55499" y="211328"/>
                </a:cubicBezTo>
                <a:cubicBezTo>
                  <a:pt x="39158" y="204047"/>
                  <a:pt x="30988" y="194311"/>
                  <a:pt x="30988" y="182118"/>
                </a:cubicBezTo>
                <a:cubicBezTo>
                  <a:pt x="30988" y="169927"/>
                  <a:pt x="39158" y="160189"/>
                  <a:pt x="55499" y="152908"/>
                </a:cubicBezTo>
                <a:cubicBezTo>
                  <a:pt x="71840" y="145627"/>
                  <a:pt x="95081" y="141986"/>
                  <a:pt x="125222" y="141986"/>
                </a:cubicBezTo>
                <a:cubicBezTo>
                  <a:pt x="155363" y="141986"/>
                  <a:pt x="178562" y="145627"/>
                  <a:pt x="194818" y="152908"/>
                </a:cubicBezTo>
                <a:cubicBezTo>
                  <a:pt x="211074" y="160189"/>
                  <a:pt x="219202" y="169927"/>
                  <a:pt x="219202" y="182118"/>
                </a:cubicBezTo>
                <a:moveTo>
                  <a:pt x="117348" y="65532"/>
                </a:moveTo>
                <a:cubicBezTo>
                  <a:pt x="126154" y="65532"/>
                  <a:pt x="135086" y="65363"/>
                  <a:pt x="144145" y="65024"/>
                </a:cubicBezTo>
                <a:cubicBezTo>
                  <a:pt x="153204" y="64686"/>
                  <a:pt x="161967" y="64220"/>
                  <a:pt x="170434" y="63627"/>
                </a:cubicBezTo>
                <a:cubicBezTo>
                  <a:pt x="178901" y="63035"/>
                  <a:pt x="186860" y="62315"/>
                  <a:pt x="194310" y="61468"/>
                </a:cubicBezTo>
                <a:cubicBezTo>
                  <a:pt x="201761" y="60622"/>
                  <a:pt x="208280" y="59690"/>
                  <a:pt x="213868" y="58675"/>
                </a:cubicBezTo>
                <a:lnTo>
                  <a:pt x="217170" y="73914"/>
                </a:lnTo>
                <a:cubicBezTo>
                  <a:pt x="211751" y="76454"/>
                  <a:pt x="204682" y="78783"/>
                  <a:pt x="195961" y="80900"/>
                </a:cubicBezTo>
                <a:cubicBezTo>
                  <a:pt x="187241" y="83016"/>
                  <a:pt x="177842" y="84751"/>
                  <a:pt x="167767" y="86106"/>
                </a:cubicBezTo>
                <a:cubicBezTo>
                  <a:pt x="157692" y="87461"/>
                  <a:pt x="147363" y="88519"/>
                  <a:pt x="136779" y="89281"/>
                </a:cubicBezTo>
                <a:cubicBezTo>
                  <a:pt x="126196" y="90043"/>
                  <a:pt x="116332" y="90425"/>
                  <a:pt x="107188" y="90425"/>
                </a:cubicBezTo>
                <a:lnTo>
                  <a:pt x="39878" y="90425"/>
                </a:lnTo>
                <a:lnTo>
                  <a:pt x="39878" y="27940"/>
                </a:lnTo>
                <a:cubicBezTo>
                  <a:pt x="39878" y="24554"/>
                  <a:pt x="39031" y="21717"/>
                  <a:pt x="37338" y="19431"/>
                </a:cubicBezTo>
                <a:cubicBezTo>
                  <a:pt x="35645" y="17145"/>
                  <a:pt x="33105" y="15748"/>
                  <a:pt x="29718" y="15240"/>
                </a:cubicBezTo>
                <a:lnTo>
                  <a:pt x="86106" y="0"/>
                </a:lnTo>
                <a:lnTo>
                  <a:pt x="86106" y="8128"/>
                </a:lnTo>
                <a:lnTo>
                  <a:pt x="205486" y="8128"/>
                </a:lnTo>
                <a:lnTo>
                  <a:pt x="205486" y="31497"/>
                </a:lnTo>
                <a:lnTo>
                  <a:pt x="86106" y="31497"/>
                </a:lnTo>
                <a:lnTo>
                  <a:pt x="86106" y="65532"/>
                </a:lnTo>
                <a:moveTo>
                  <a:pt x="240792" y="128270"/>
                </a:moveTo>
                <a:lnTo>
                  <a:pt x="30480" y="128270"/>
                </a:lnTo>
                <a:cubicBezTo>
                  <a:pt x="25569" y="128270"/>
                  <a:pt x="22691" y="130641"/>
                  <a:pt x="21844" y="135382"/>
                </a:cubicBezTo>
                <a:lnTo>
                  <a:pt x="0" y="104649"/>
                </a:lnTo>
                <a:lnTo>
                  <a:pt x="240792" y="104649"/>
                </a:lnTo>
                <a:moveTo>
                  <a:pt x="171958" y="182118"/>
                </a:moveTo>
                <a:cubicBezTo>
                  <a:pt x="171958" y="175853"/>
                  <a:pt x="167682" y="171112"/>
                  <a:pt x="159131" y="167894"/>
                </a:cubicBezTo>
                <a:cubicBezTo>
                  <a:pt x="150580" y="164677"/>
                  <a:pt x="139277" y="163068"/>
                  <a:pt x="125222" y="163068"/>
                </a:cubicBezTo>
                <a:cubicBezTo>
                  <a:pt x="110998" y="163068"/>
                  <a:pt x="99610" y="164677"/>
                  <a:pt x="91059" y="167894"/>
                </a:cubicBezTo>
                <a:cubicBezTo>
                  <a:pt x="82508" y="171112"/>
                  <a:pt x="78232" y="175853"/>
                  <a:pt x="78232" y="182118"/>
                </a:cubicBezTo>
                <a:cubicBezTo>
                  <a:pt x="78232" y="188383"/>
                  <a:pt x="82466" y="193125"/>
                  <a:pt x="90932" y="196342"/>
                </a:cubicBezTo>
                <a:cubicBezTo>
                  <a:pt x="99399" y="199559"/>
                  <a:pt x="110829" y="201168"/>
                  <a:pt x="125222" y="201168"/>
                </a:cubicBezTo>
                <a:cubicBezTo>
                  <a:pt x="139277" y="201168"/>
                  <a:pt x="150580" y="199559"/>
                  <a:pt x="159131" y="196342"/>
                </a:cubicBezTo>
                <a:cubicBezTo>
                  <a:pt x="167682" y="193125"/>
                  <a:pt x="171958" y="188383"/>
                  <a:pt x="171958" y="18211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3" name="Freeform 93"/>
          <p:cNvSpPr/>
          <p:nvPr/>
        </p:nvSpPr>
        <p:spPr>
          <a:xfrm>
            <a:off x="1974048" y="9272088"/>
            <a:ext cx="240792" cy="225298"/>
          </a:xfrm>
          <a:custGeom>
            <a:avLst/>
            <a:gdLst>
              <a:gd name="connsiteX0" fmla="*/ 34290 w 240792"/>
              <a:gd name="connsiteY0" fmla="*/ 168656 h 225298"/>
              <a:gd name="connsiteX1" fmla="*/ 166370 w 240792"/>
              <a:gd name="connsiteY1" fmla="*/ 168656 h 225298"/>
              <a:gd name="connsiteX2" fmla="*/ 166370 w 240792"/>
              <a:gd name="connsiteY2" fmla="*/ 154178 h 225298"/>
              <a:gd name="connsiteX3" fmla="*/ 42926 w 240792"/>
              <a:gd name="connsiteY3" fmla="*/ 154178 h 225298"/>
              <a:gd name="connsiteX4" fmla="*/ 27686 w 240792"/>
              <a:gd name="connsiteY4" fmla="*/ 132842 h 225298"/>
              <a:gd name="connsiteX5" fmla="*/ 102616 w 240792"/>
              <a:gd name="connsiteY5" fmla="*/ 132842 h 225298"/>
              <a:gd name="connsiteX6" fmla="*/ 102616 w 240792"/>
              <a:gd name="connsiteY6" fmla="*/ 119380 h 225298"/>
              <a:gd name="connsiteX7" fmla="*/ 30480 w 240792"/>
              <a:gd name="connsiteY7" fmla="*/ 119380 h 225298"/>
              <a:gd name="connsiteX8" fmla="*/ 21844 w 240792"/>
              <a:gd name="connsiteY8" fmla="*/ 126492 h 225298"/>
              <a:gd name="connsiteX9" fmla="*/ 0 w 240792"/>
              <a:gd name="connsiteY9" fmla="*/ 95758 h 225298"/>
              <a:gd name="connsiteX10" fmla="*/ 240792 w 240792"/>
              <a:gd name="connsiteY10" fmla="*/ 95758 h 225298"/>
              <a:gd name="connsiteX11" fmla="*/ 240792 w 240792"/>
              <a:gd name="connsiteY11" fmla="*/ 119380 h 225298"/>
              <a:gd name="connsiteX12" fmla="*/ 147574 w 240792"/>
              <a:gd name="connsiteY12" fmla="*/ 119380 h 225298"/>
              <a:gd name="connsiteX13" fmla="*/ 147574 w 240792"/>
              <a:gd name="connsiteY13" fmla="*/ 132842 h 225298"/>
              <a:gd name="connsiteX14" fmla="*/ 212598 w 240792"/>
              <a:gd name="connsiteY14" fmla="*/ 132842 h 225298"/>
              <a:gd name="connsiteX15" fmla="*/ 212598 w 240792"/>
              <a:gd name="connsiteY15" fmla="*/ 188722 h 225298"/>
              <a:gd name="connsiteX16" fmla="*/ 80518 w 240792"/>
              <a:gd name="connsiteY16" fmla="*/ 188722 h 225298"/>
              <a:gd name="connsiteX17" fmla="*/ 80518 w 240792"/>
              <a:gd name="connsiteY17" fmla="*/ 203963 h 225298"/>
              <a:gd name="connsiteX18" fmla="*/ 200406 w 240792"/>
              <a:gd name="connsiteY18" fmla="*/ 203963 h 225298"/>
              <a:gd name="connsiteX19" fmla="*/ 211582 w 240792"/>
              <a:gd name="connsiteY19" fmla="*/ 195835 h 225298"/>
              <a:gd name="connsiteX20" fmla="*/ 224282 w 240792"/>
              <a:gd name="connsiteY20" fmla="*/ 225298 h 225298"/>
              <a:gd name="connsiteX21" fmla="*/ 34290 w 240792"/>
              <a:gd name="connsiteY21" fmla="*/ 225298 h 225298"/>
              <a:gd name="connsiteX23" fmla="*/ 210312 w 240792"/>
              <a:gd name="connsiteY23" fmla="*/ 85090 h 225298"/>
              <a:gd name="connsiteX24" fmla="*/ 166878 w 240792"/>
              <a:gd name="connsiteY24" fmla="*/ 85090 h 225298"/>
              <a:gd name="connsiteX25" fmla="*/ 166878 w 240792"/>
              <a:gd name="connsiteY25" fmla="*/ 74676 h 225298"/>
              <a:gd name="connsiteX26" fmla="*/ 137160 w 240792"/>
              <a:gd name="connsiteY26" fmla="*/ 82804 h 225298"/>
              <a:gd name="connsiteX27" fmla="*/ 103886 w 240792"/>
              <a:gd name="connsiteY27" fmla="*/ 85090 h 225298"/>
              <a:gd name="connsiteX28" fmla="*/ 36322 w 240792"/>
              <a:gd name="connsiteY28" fmla="*/ 85090 h 225298"/>
              <a:gd name="connsiteX29" fmla="*/ 36322 w 240792"/>
              <a:gd name="connsiteY29" fmla="*/ 29211 h 225298"/>
              <a:gd name="connsiteX30" fmla="*/ 33782 w 240792"/>
              <a:gd name="connsiteY30" fmla="*/ 20701 h 225298"/>
              <a:gd name="connsiteX31" fmla="*/ 26162 w 240792"/>
              <a:gd name="connsiteY31" fmla="*/ 16510 h 225298"/>
              <a:gd name="connsiteX32" fmla="*/ 80010 w 240792"/>
              <a:gd name="connsiteY32" fmla="*/ 2540 h 225298"/>
              <a:gd name="connsiteX33" fmla="*/ 80010 w 240792"/>
              <a:gd name="connsiteY33" fmla="*/ 26416 h 225298"/>
              <a:gd name="connsiteX34" fmla="*/ 166878 w 240792"/>
              <a:gd name="connsiteY34" fmla="*/ 26416 h 225298"/>
              <a:gd name="connsiteX35" fmla="*/ 166878 w 240792"/>
              <a:gd name="connsiteY35" fmla="*/ 10923 h 225298"/>
              <a:gd name="connsiteX36" fmla="*/ 210312 w 240792"/>
              <a:gd name="connsiteY36" fmla="*/ 0 h 225298"/>
              <a:gd name="connsiteX38" fmla="*/ 110236 w 240792"/>
              <a:gd name="connsiteY38" fmla="*/ 62992 h 225298"/>
              <a:gd name="connsiteX39" fmla="*/ 121285 w 240792"/>
              <a:gd name="connsiteY39" fmla="*/ 62992 h 225298"/>
              <a:gd name="connsiteX40" fmla="*/ 135890 w 240792"/>
              <a:gd name="connsiteY40" fmla="*/ 62738 h 225298"/>
              <a:gd name="connsiteX41" fmla="*/ 151765 w 240792"/>
              <a:gd name="connsiteY41" fmla="*/ 61976 h 225298"/>
              <a:gd name="connsiteX42" fmla="*/ 166878 w 240792"/>
              <a:gd name="connsiteY42" fmla="*/ 60198 h 225298"/>
              <a:gd name="connsiteX43" fmla="*/ 166878 w 240792"/>
              <a:gd name="connsiteY43" fmla="*/ 48514 h 225298"/>
              <a:gd name="connsiteX44" fmla="*/ 80010 w 240792"/>
              <a:gd name="connsiteY44" fmla="*/ 48514 h 225298"/>
              <a:gd name="connsiteX45" fmla="*/ 80010 w 240792"/>
              <a:gd name="connsiteY45" fmla="*/ 62992 h 2252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0792" h="225298">
                <a:moveTo>
                  <a:pt x="34290" y="168656"/>
                </a:moveTo>
                <a:lnTo>
                  <a:pt x="166370" y="168656"/>
                </a:lnTo>
                <a:lnTo>
                  <a:pt x="166370" y="154178"/>
                </a:lnTo>
                <a:lnTo>
                  <a:pt x="42926" y="154178"/>
                </a:lnTo>
                <a:lnTo>
                  <a:pt x="27686" y="132842"/>
                </a:lnTo>
                <a:lnTo>
                  <a:pt x="102616" y="132842"/>
                </a:lnTo>
                <a:lnTo>
                  <a:pt x="102616" y="119380"/>
                </a:lnTo>
                <a:lnTo>
                  <a:pt x="30480" y="119380"/>
                </a:lnTo>
                <a:cubicBezTo>
                  <a:pt x="25569" y="119380"/>
                  <a:pt x="22691" y="121751"/>
                  <a:pt x="21844" y="126492"/>
                </a:cubicBezTo>
                <a:lnTo>
                  <a:pt x="0" y="95758"/>
                </a:lnTo>
                <a:lnTo>
                  <a:pt x="240792" y="95758"/>
                </a:lnTo>
                <a:lnTo>
                  <a:pt x="240792" y="119380"/>
                </a:lnTo>
                <a:lnTo>
                  <a:pt x="147574" y="119380"/>
                </a:lnTo>
                <a:lnTo>
                  <a:pt x="147574" y="132842"/>
                </a:lnTo>
                <a:lnTo>
                  <a:pt x="212598" y="132842"/>
                </a:lnTo>
                <a:lnTo>
                  <a:pt x="212598" y="188722"/>
                </a:lnTo>
                <a:lnTo>
                  <a:pt x="80518" y="188722"/>
                </a:lnTo>
                <a:lnTo>
                  <a:pt x="80518" y="203963"/>
                </a:lnTo>
                <a:lnTo>
                  <a:pt x="200406" y="203963"/>
                </a:lnTo>
                <a:cubicBezTo>
                  <a:pt x="206841" y="203963"/>
                  <a:pt x="210566" y="201253"/>
                  <a:pt x="211582" y="195835"/>
                </a:cubicBezTo>
                <a:lnTo>
                  <a:pt x="224282" y="225298"/>
                </a:lnTo>
                <a:lnTo>
                  <a:pt x="34290" y="225298"/>
                </a:lnTo>
                <a:moveTo>
                  <a:pt x="210312" y="85090"/>
                </a:moveTo>
                <a:lnTo>
                  <a:pt x="166878" y="85090"/>
                </a:lnTo>
                <a:lnTo>
                  <a:pt x="166878" y="74676"/>
                </a:lnTo>
                <a:cubicBezTo>
                  <a:pt x="158073" y="78570"/>
                  <a:pt x="148167" y="81280"/>
                  <a:pt x="137160" y="82804"/>
                </a:cubicBezTo>
                <a:cubicBezTo>
                  <a:pt x="126153" y="84328"/>
                  <a:pt x="115062" y="85090"/>
                  <a:pt x="103886" y="85090"/>
                </a:cubicBezTo>
                <a:lnTo>
                  <a:pt x="36322" y="85090"/>
                </a:lnTo>
                <a:lnTo>
                  <a:pt x="36322" y="29211"/>
                </a:lnTo>
                <a:cubicBezTo>
                  <a:pt x="36322" y="25823"/>
                  <a:pt x="35475" y="22988"/>
                  <a:pt x="33782" y="20701"/>
                </a:cubicBezTo>
                <a:cubicBezTo>
                  <a:pt x="32089" y="18415"/>
                  <a:pt x="29549" y="17018"/>
                  <a:pt x="26162" y="16510"/>
                </a:cubicBezTo>
                <a:lnTo>
                  <a:pt x="80010" y="2540"/>
                </a:lnTo>
                <a:lnTo>
                  <a:pt x="80010" y="26416"/>
                </a:lnTo>
                <a:lnTo>
                  <a:pt x="166878" y="26416"/>
                </a:lnTo>
                <a:lnTo>
                  <a:pt x="166878" y="10923"/>
                </a:lnTo>
                <a:lnTo>
                  <a:pt x="210312" y="0"/>
                </a:lnTo>
                <a:moveTo>
                  <a:pt x="110236" y="62992"/>
                </a:moveTo>
                <a:cubicBezTo>
                  <a:pt x="113115" y="62992"/>
                  <a:pt x="116798" y="62992"/>
                  <a:pt x="121285" y="62992"/>
                </a:cubicBezTo>
                <a:cubicBezTo>
                  <a:pt x="125772" y="62992"/>
                  <a:pt x="130641" y="62908"/>
                  <a:pt x="135890" y="62738"/>
                </a:cubicBezTo>
                <a:cubicBezTo>
                  <a:pt x="141139" y="62568"/>
                  <a:pt x="146431" y="62315"/>
                  <a:pt x="151765" y="61976"/>
                </a:cubicBezTo>
                <a:cubicBezTo>
                  <a:pt x="157099" y="61637"/>
                  <a:pt x="162137" y="61045"/>
                  <a:pt x="166878" y="60198"/>
                </a:cubicBezTo>
                <a:lnTo>
                  <a:pt x="166878" y="48514"/>
                </a:lnTo>
                <a:lnTo>
                  <a:pt x="80010" y="48514"/>
                </a:lnTo>
                <a:lnTo>
                  <a:pt x="80010" y="629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4" name="Freeform 94"/>
          <p:cNvSpPr/>
          <p:nvPr/>
        </p:nvSpPr>
        <p:spPr>
          <a:xfrm>
            <a:off x="2298990" y="9265231"/>
            <a:ext cx="240792" cy="229616"/>
          </a:xfrm>
          <a:custGeom>
            <a:avLst/>
            <a:gdLst>
              <a:gd name="connsiteX0" fmla="*/ 216408 w 240792"/>
              <a:gd name="connsiteY0" fmla="*/ 158496 h 229616"/>
              <a:gd name="connsiteX1" fmla="*/ 216408 w 240792"/>
              <a:gd name="connsiteY1" fmla="*/ 206501 h 229616"/>
              <a:gd name="connsiteX2" fmla="*/ 210566 w 240792"/>
              <a:gd name="connsiteY2" fmla="*/ 224155 h 229616"/>
              <a:gd name="connsiteX3" fmla="*/ 192024 w 240792"/>
              <a:gd name="connsiteY3" fmla="*/ 229616 h 229616"/>
              <a:gd name="connsiteX4" fmla="*/ 171450 w 240792"/>
              <a:gd name="connsiteY4" fmla="*/ 229616 h 229616"/>
              <a:gd name="connsiteX5" fmla="*/ 171450 w 240792"/>
              <a:gd name="connsiteY5" fmla="*/ 181864 h 229616"/>
              <a:gd name="connsiteX6" fmla="*/ 55118 w 240792"/>
              <a:gd name="connsiteY6" fmla="*/ 181864 h 229616"/>
              <a:gd name="connsiteX7" fmla="*/ 47498 w 240792"/>
              <a:gd name="connsiteY7" fmla="*/ 188214 h 229616"/>
              <a:gd name="connsiteX8" fmla="*/ 26162 w 240792"/>
              <a:gd name="connsiteY8" fmla="*/ 158496 h 229616"/>
              <a:gd name="connsiteX9" fmla="*/ 102616 w 240792"/>
              <a:gd name="connsiteY9" fmla="*/ 158496 h 229616"/>
              <a:gd name="connsiteX10" fmla="*/ 102616 w 240792"/>
              <a:gd name="connsiteY10" fmla="*/ 143002 h 229616"/>
              <a:gd name="connsiteX11" fmla="*/ 30480 w 240792"/>
              <a:gd name="connsiteY11" fmla="*/ 143002 h 229616"/>
              <a:gd name="connsiteX12" fmla="*/ 21844 w 240792"/>
              <a:gd name="connsiteY12" fmla="*/ 150114 h 229616"/>
              <a:gd name="connsiteX13" fmla="*/ 0 w 240792"/>
              <a:gd name="connsiteY13" fmla="*/ 119380 h 229616"/>
              <a:gd name="connsiteX14" fmla="*/ 240792 w 240792"/>
              <a:gd name="connsiteY14" fmla="*/ 119380 h 229616"/>
              <a:gd name="connsiteX15" fmla="*/ 240792 w 240792"/>
              <a:gd name="connsiteY15" fmla="*/ 143002 h 229616"/>
              <a:gd name="connsiteX16" fmla="*/ 147574 w 240792"/>
              <a:gd name="connsiteY16" fmla="*/ 143002 h 229616"/>
              <a:gd name="connsiteX17" fmla="*/ 147574 w 240792"/>
              <a:gd name="connsiteY17" fmla="*/ 158496 h 229616"/>
              <a:gd name="connsiteX19" fmla="*/ 215138 w 240792"/>
              <a:gd name="connsiteY19" fmla="*/ 53848 h 229616"/>
              <a:gd name="connsiteX20" fmla="*/ 150114 w 240792"/>
              <a:gd name="connsiteY20" fmla="*/ 53848 h 229616"/>
              <a:gd name="connsiteX21" fmla="*/ 146050 w 240792"/>
              <a:gd name="connsiteY21" fmla="*/ 64262 h 229616"/>
              <a:gd name="connsiteX22" fmla="*/ 170307 w 240792"/>
              <a:gd name="connsiteY22" fmla="*/ 66040 h 229616"/>
              <a:gd name="connsiteX23" fmla="*/ 193294 w 240792"/>
              <a:gd name="connsiteY23" fmla="*/ 70866 h 229616"/>
              <a:gd name="connsiteX24" fmla="*/ 210566 w 240792"/>
              <a:gd name="connsiteY24" fmla="*/ 79628 h 229616"/>
              <a:gd name="connsiteX25" fmla="*/ 217424 w 240792"/>
              <a:gd name="connsiteY25" fmla="*/ 93218 h 229616"/>
              <a:gd name="connsiteX26" fmla="*/ 211455 w 240792"/>
              <a:gd name="connsiteY26" fmla="*/ 105156 h 229616"/>
              <a:gd name="connsiteX27" fmla="*/ 195072 w 240792"/>
              <a:gd name="connsiteY27" fmla="*/ 110489 h 229616"/>
              <a:gd name="connsiteX28" fmla="*/ 175006 w 240792"/>
              <a:gd name="connsiteY28" fmla="*/ 108712 h 229616"/>
              <a:gd name="connsiteX29" fmla="*/ 162560 w 240792"/>
              <a:gd name="connsiteY29" fmla="*/ 100075 h 229616"/>
              <a:gd name="connsiteX30" fmla="*/ 164719 w 240792"/>
              <a:gd name="connsiteY30" fmla="*/ 91059 h 229616"/>
              <a:gd name="connsiteX31" fmla="*/ 159512 w 240792"/>
              <a:gd name="connsiteY31" fmla="*/ 83820 h 229616"/>
              <a:gd name="connsiteX32" fmla="*/ 149352 w 240792"/>
              <a:gd name="connsiteY32" fmla="*/ 78994 h 229616"/>
              <a:gd name="connsiteX33" fmla="*/ 136398 w 240792"/>
              <a:gd name="connsiteY33" fmla="*/ 76962 h 229616"/>
              <a:gd name="connsiteX34" fmla="*/ 113411 w 240792"/>
              <a:gd name="connsiteY34" fmla="*/ 92201 h 229616"/>
              <a:gd name="connsiteX35" fmla="*/ 84455 w 240792"/>
              <a:gd name="connsiteY35" fmla="*/ 102615 h 229616"/>
              <a:gd name="connsiteX36" fmla="*/ 52832 w 240792"/>
              <a:gd name="connsiteY36" fmla="*/ 108712 h 229616"/>
              <a:gd name="connsiteX37" fmla="*/ 22098 w 240792"/>
              <a:gd name="connsiteY37" fmla="*/ 110998 h 229616"/>
              <a:gd name="connsiteX38" fmla="*/ 22098 w 240792"/>
              <a:gd name="connsiteY38" fmla="*/ 105918 h 229616"/>
              <a:gd name="connsiteX39" fmla="*/ 52451 w 240792"/>
              <a:gd name="connsiteY39" fmla="*/ 99314 h 229616"/>
              <a:gd name="connsiteX40" fmla="*/ 77216 w 240792"/>
              <a:gd name="connsiteY40" fmla="*/ 87630 h 229616"/>
              <a:gd name="connsiteX41" fmla="*/ 94107 w 240792"/>
              <a:gd name="connsiteY41" fmla="*/ 72136 h 229616"/>
              <a:gd name="connsiteX42" fmla="*/ 101092 w 240792"/>
              <a:gd name="connsiteY42" fmla="*/ 53848 h 229616"/>
              <a:gd name="connsiteX43" fmla="*/ 51054 w 240792"/>
              <a:gd name="connsiteY43" fmla="*/ 53848 h 229616"/>
              <a:gd name="connsiteX44" fmla="*/ 43434 w 240792"/>
              <a:gd name="connsiteY44" fmla="*/ 60198 h 229616"/>
              <a:gd name="connsiteX45" fmla="*/ 27432 w 240792"/>
              <a:gd name="connsiteY45" fmla="*/ 31496 h 229616"/>
              <a:gd name="connsiteX46" fmla="*/ 101346 w 240792"/>
              <a:gd name="connsiteY46" fmla="*/ 31496 h 229616"/>
              <a:gd name="connsiteX47" fmla="*/ 101346 w 240792"/>
              <a:gd name="connsiteY47" fmla="*/ 28194 h 229616"/>
              <a:gd name="connsiteX48" fmla="*/ 98806 w 240792"/>
              <a:gd name="connsiteY48" fmla="*/ 19685 h 229616"/>
              <a:gd name="connsiteX49" fmla="*/ 91186 w 240792"/>
              <a:gd name="connsiteY49" fmla="*/ 15494 h 229616"/>
              <a:gd name="connsiteX50" fmla="*/ 151384 w 240792"/>
              <a:gd name="connsiteY50" fmla="*/ 0 h 229616"/>
              <a:gd name="connsiteX51" fmla="*/ 151384 w 240792"/>
              <a:gd name="connsiteY51" fmla="*/ 31496 h 229616"/>
              <a:gd name="connsiteX52" fmla="*/ 215138 w 240792"/>
              <a:gd name="connsiteY52" fmla="*/ 31496 h 22961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0792" h="229616">
                <a:moveTo>
                  <a:pt x="216408" y="158496"/>
                </a:moveTo>
                <a:lnTo>
                  <a:pt x="216408" y="206501"/>
                </a:lnTo>
                <a:cubicBezTo>
                  <a:pt x="216408" y="214630"/>
                  <a:pt x="214461" y="220514"/>
                  <a:pt x="210566" y="224155"/>
                </a:cubicBezTo>
                <a:cubicBezTo>
                  <a:pt x="206671" y="227796"/>
                  <a:pt x="200491" y="229616"/>
                  <a:pt x="192024" y="229616"/>
                </a:cubicBezTo>
                <a:lnTo>
                  <a:pt x="171450" y="229616"/>
                </a:lnTo>
                <a:lnTo>
                  <a:pt x="171450" y="181864"/>
                </a:lnTo>
                <a:lnTo>
                  <a:pt x="55118" y="181864"/>
                </a:lnTo>
                <a:cubicBezTo>
                  <a:pt x="50885" y="181864"/>
                  <a:pt x="48345" y="183980"/>
                  <a:pt x="47498" y="188214"/>
                </a:cubicBezTo>
                <a:lnTo>
                  <a:pt x="26162" y="158496"/>
                </a:lnTo>
                <a:lnTo>
                  <a:pt x="102616" y="158496"/>
                </a:lnTo>
                <a:lnTo>
                  <a:pt x="102616" y="143002"/>
                </a:lnTo>
                <a:lnTo>
                  <a:pt x="30480" y="143002"/>
                </a:lnTo>
                <a:cubicBezTo>
                  <a:pt x="25569" y="143002"/>
                  <a:pt x="22691" y="145373"/>
                  <a:pt x="21844" y="150114"/>
                </a:cubicBezTo>
                <a:lnTo>
                  <a:pt x="0" y="119380"/>
                </a:lnTo>
                <a:lnTo>
                  <a:pt x="240792" y="119380"/>
                </a:lnTo>
                <a:lnTo>
                  <a:pt x="240792" y="143002"/>
                </a:lnTo>
                <a:lnTo>
                  <a:pt x="147574" y="143002"/>
                </a:lnTo>
                <a:lnTo>
                  <a:pt x="147574" y="158496"/>
                </a:lnTo>
                <a:moveTo>
                  <a:pt x="215138" y="53848"/>
                </a:moveTo>
                <a:lnTo>
                  <a:pt x="150114" y="53848"/>
                </a:lnTo>
                <a:cubicBezTo>
                  <a:pt x="149098" y="57573"/>
                  <a:pt x="147743" y="61044"/>
                  <a:pt x="146050" y="64262"/>
                </a:cubicBezTo>
                <a:cubicBezTo>
                  <a:pt x="153839" y="64431"/>
                  <a:pt x="161925" y="65024"/>
                  <a:pt x="170307" y="66040"/>
                </a:cubicBezTo>
                <a:cubicBezTo>
                  <a:pt x="178689" y="67056"/>
                  <a:pt x="186351" y="68665"/>
                  <a:pt x="193294" y="70866"/>
                </a:cubicBezTo>
                <a:cubicBezTo>
                  <a:pt x="200237" y="73068"/>
                  <a:pt x="205994" y="75988"/>
                  <a:pt x="210566" y="79628"/>
                </a:cubicBezTo>
                <a:cubicBezTo>
                  <a:pt x="215138" y="83270"/>
                  <a:pt x="217424" y="87799"/>
                  <a:pt x="217424" y="93218"/>
                </a:cubicBezTo>
                <a:cubicBezTo>
                  <a:pt x="217424" y="98298"/>
                  <a:pt x="215434" y="102277"/>
                  <a:pt x="211455" y="105156"/>
                </a:cubicBezTo>
                <a:cubicBezTo>
                  <a:pt x="207476" y="108034"/>
                  <a:pt x="202015" y="109813"/>
                  <a:pt x="195072" y="110489"/>
                </a:cubicBezTo>
                <a:cubicBezTo>
                  <a:pt x="187791" y="111168"/>
                  <a:pt x="181102" y="110575"/>
                  <a:pt x="175006" y="108712"/>
                </a:cubicBezTo>
                <a:cubicBezTo>
                  <a:pt x="168910" y="106849"/>
                  <a:pt x="164761" y="103971"/>
                  <a:pt x="162560" y="100075"/>
                </a:cubicBezTo>
                <a:cubicBezTo>
                  <a:pt x="164761" y="96858"/>
                  <a:pt x="165481" y="93852"/>
                  <a:pt x="164719" y="91059"/>
                </a:cubicBezTo>
                <a:cubicBezTo>
                  <a:pt x="163957" y="88265"/>
                  <a:pt x="162221" y="85852"/>
                  <a:pt x="159512" y="83820"/>
                </a:cubicBezTo>
                <a:cubicBezTo>
                  <a:pt x="156803" y="81788"/>
                  <a:pt x="153416" y="80179"/>
                  <a:pt x="149352" y="78994"/>
                </a:cubicBezTo>
                <a:cubicBezTo>
                  <a:pt x="145288" y="77808"/>
                  <a:pt x="140970" y="77131"/>
                  <a:pt x="136398" y="76962"/>
                </a:cubicBezTo>
                <a:cubicBezTo>
                  <a:pt x="130133" y="82889"/>
                  <a:pt x="122470" y="87968"/>
                  <a:pt x="113411" y="92201"/>
                </a:cubicBezTo>
                <a:cubicBezTo>
                  <a:pt x="104352" y="96435"/>
                  <a:pt x="94700" y="99906"/>
                  <a:pt x="84455" y="102615"/>
                </a:cubicBezTo>
                <a:cubicBezTo>
                  <a:pt x="74210" y="105325"/>
                  <a:pt x="63669" y="107357"/>
                  <a:pt x="52832" y="108712"/>
                </a:cubicBezTo>
                <a:cubicBezTo>
                  <a:pt x="41995" y="110066"/>
                  <a:pt x="31750" y="110828"/>
                  <a:pt x="22098" y="110998"/>
                </a:cubicBezTo>
                <a:lnTo>
                  <a:pt x="22098" y="105918"/>
                </a:lnTo>
                <a:cubicBezTo>
                  <a:pt x="32935" y="104732"/>
                  <a:pt x="43053" y="102531"/>
                  <a:pt x="52451" y="99314"/>
                </a:cubicBezTo>
                <a:cubicBezTo>
                  <a:pt x="61849" y="96096"/>
                  <a:pt x="70104" y="92201"/>
                  <a:pt x="77216" y="87630"/>
                </a:cubicBezTo>
                <a:cubicBezTo>
                  <a:pt x="84328" y="83058"/>
                  <a:pt x="89958" y="77894"/>
                  <a:pt x="94107" y="72136"/>
                </a:cubicBezTo>
                <a:cubicBezTo>
                  <a:pt x="98256" y="66378"/>
                  <a:pt x="100584" y="60282"/>
                  <a:pt x="101092" y="53848"/>
                </a:cubicBezTo>
                <a:lnTo>
                  <a:pt x="51054" y="53848"/>
                </a:lnTo>
                <a:cubicBezTo>
                  <a:pt x="46821" y="53848"/>
                  <a:pt x="44281" y="55965"/>
                  <a:pt x="43434" y="60198"/>
                </a:cubicBezTo>
                <a:lnTo>
                  <a:pt x="27432" y="31496"/>
                </a:lnTo>
                <a:lnTo>
                  <a:pt x="101346" y="31496"/>
                </a:lnTo>
                <a:lnTo>
                  <a:pt x="101346" y="28194"/>
                </a:lnTo>
                <a:cubicBezTo>
                  <a:pt x="101346" y="24807"/>
                  <a:pt x="100499" y="21971"/>
                  <a:pt x="98806" y="19685"/>
                </a:cubicBezTo>
                <a:cubicBezTo>
                  <a:pt x="97113" y="17399"/>
                  <a:pt x="94573" y="16001"/>
                  <a:pt x="91186" y="15494"/>
                </a:cubicBezTo>
                <a:lnTo>
                  <a:pt x="151384" y="0"/>
                </a:lnTo>
                <a:lnTo>
                  <a:pt x="151384" y="31496"/>
                </a:lnTo>
                <a:lnTo>
                  <a:pt x="215138" y="3149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5" name="Freeform 95"/>
          <p:cNvSpPr/>
          <p:nvPr/>
        </p:nvSpPr>
        <p:spPr>
          <a:xfrm>
            <a:off x="2546640" y="9275390"/>
            <a:ext cx="244602" cy="219964"/>
          </a:xfrm>
          <a:custGeom>
            <a:avLst/>
            <a:gdLst>
              <a:gd name="connsiteX0" fmla="*/ 131064 w 244602"/>
              <a:gd name="connsiteY0" fmla="*/ 49784 h 219964"/>
              <a:gd name="connsiteX1" fmla="*/ 99060 w 244602"/>
              <a:gd name="connsiteY1" fmla="*/ 49784 h 219964"/>
              <a:gd name="connsiteX2" fmla="*/ 91440 w 244602"/>
              <a:gd name="connsiteY2" fmla="*/ 96012 h 219964"/>
              <a:gd name="connsiteX3" fmla="*/ 107696 w 244602"/>
              <a:gd name="connsiteY3" fmla="*/ 104394 h 219964"/>
              <a:gd name="connsiteX4" fmla="*/ 121793 w 244602"/>
              <a:gd name="connsiteY4" fmla="*/ 116459 h 219964"/>
              <a:gd name="connsiteX5" fmla="*/ 131699 w 244602"/>
              <a:gd name="connsiteY5" fmla="*/ 133477 h 219964"/>
              <a:gd name="connsiteX6" fmla="*/ 135382 w 244602"/>
              <a:gd name="connsiteY6" fmla="*/ 156718 h 219964"/>
              <a:gd name="connsiteX7" fmla="*/ 129794 w 244602"/>
              <a:gd name="connsiteY7" fmla="*/ 171450 h 219964"/>
              <a:gd name="connsiteX8" fmla="*/ 114046 w 244602"/>
              <a:gd name="connsiteY8" fmla="*/ 179070 h 219964"/>
              <a:gd name="connsiteX9" fmla="*/ 96139 w 244602"/>
              <a:gd name="connsiteY9" fmla="*/ 176657 h 219964"/>
              <a:gd name="connsiteX10" fmla="*/ 84328 w 244602"/>
              <a:gd name="connsiteY10" fmla="*/ 164338 h 219964"/>
              <a:gd name="connsiteX11" fmla="*/ 92710 w 244602"/>
              <a:gd name="connsiteY11" fmla="*/ 152400 h 219964"/>
              <a:gd name="connsiteX12" fmla="*/ 95758 w 244602"/>
              <a:gd name="connsiteY12" fmla="*/ 137668 h 219964"/>
              <a:gd name="connsiteX13" fmla="*/ 93599 w 244602"/>
              <a:gd name="connsiteY13" fmla="*/ 122682 h 219964"/>
              <a:gd name="connsiteX14" fmla="*/ 86614 w 244602"/>
              <a:gd name="connsiteY14" fmla="*/ 109728 h 219964"/>
              <a:gd name="connsiteX15" fmla="*/ 54864 w 244602"/>
              <a:gd name="connsiteY15" fmla="*/ 153797 h 219964"/>
              <a:gd name="connsiteX16" fmla="*/ 0 w 244602"/>
              <a:gd name="connsiteY16" fmla="*/ 181864 h 219964"/>
              <a:gd name="connsiteX17" fmla="*/ 0 w 244602"/>
              <a:gd name="connsiteY17" fmla="*/ 176784 h 219964"/>
              <a:gd name="connsiteX18" fmla="*/ 28575 w 244602"/>
              <a:gd name="connsiteY18" fmla="*/ 151638 h 219964"/>
              <a:gd name="connsiteX19" fmla="*/ 46355 w 244602"/>
              <a:gd name="connsiteY19" fmla="*/ 120015 h 219964"/>
              <a:gd name="connsiteX20" fmla="*/ 55118 w 244602"/>
              <a:gd name="connsiteY20" fmla="*/ 85090 h 219964"/>
              <a:gd name="connsiteX21" fmla="*/ 57150 w 244602"/>
              <a:gd name="connsiteY21" fmla="*/ 49784 h 219964"/>
              <a:gd name="connsiteX22" fmla="*/ 33528 w 244602"/>
              <a:gd name="connsiteY22" fmla="*/ 49784 h 219964"/>
              <a:gd name="connsiteX23" fmla="*/ 25908 w 244602"/>
              <a:gd name="connsiteY23" fmla="*/ 56135 h 219964"/>
              <a:gd name="connsiteX24" fmla="*/ 9906 w 244602"/>
              <a:gd name="connsiteY24" fmla="*/ 25146 h 219964"/>
              <a:gd name="connsiteX25" fmla="*/ 131064 w 244602"/>
              <a:gd name="connsiteY25" fmla="*/ 25146 h 219964"/>
              <a:gd name="connsiteX27" fmla="*/ 149606 w 244602"/>
              <a:gd name="connsiteY27" fmla="*/ 213868 h 219964"/>
              <a:gd name="connsiteX28" fmla="*/ 149606 w 244602"/>
              <a:gd name="connsiteY28" fmla="*/ 100330 h 219964"/>
              <a:gd name="connsiteX29" fmla="*/ 124460 w 244602"/>
              <a:gd name="connsiteY29" fmla="*/ 100330 h 219964"/>
              <a:gd name="connsiteX30" fmla="*/ 112268 w 244602"/>
              <a:gd name="connsiteY30" fmla="*/ 74422 h 219964"/>
              <a:gd name="connsiteX31" fmla="*/ 149606 w 244602"/>
              <a:gd name="connsiteY31" fmla="*/ 74422 h 219964"/>
              <a:gd name="connsiteX32" fmla="*/ 149606 w 244602"/>
              <a:gd name="connsiteY32" fmla="*/ 31750 h 219964"/>
              <a:gd name="connsiteX33" fmla="*/ 148082 w 244602"/>
              <a:gd name="connsiteY33" fmla="*/ 25019 h 219964"/>
              <a:gd name="connsiteX34" fmla="*/ 142748 w 244602"/>
              <a:gd name="connsiteY34" fmla="*/ 20320 h 219964"/>
              <a:gd name="connsiteX35" fmla="*/ 189484 w 244602"/>
              <a:gd name="connsiteY35" fmla="*/ 7620 h 219964"/>
              <a:gd name="connsiteX36" fmla="*/ 189484 w 244602"/>
              <a:gd name="connsiteY36" fmla="*/ 190754 h 219964"/>
              <a:gd name="connsiteX37" fmla="*/ 183642 w 244602"/>
              <a:gd name="connsiteY37" fmla="*/ 208407 h 219964"/>
              <a:gd name="connsiteX38" fmla="*/ 165100 w 244602"/>
              <a:gd name="connsiteY38" fmla="*/ 213868 h 219964"/>
              <a:gd name="connsiteX40" fmla="*/ 204724 w 244602"/>
              <a:gd name="connsiteY40" fmla="*/ 219964 h 219964"/>
              <a:gd name="connsiteX41" fmla="*/ 204724 w 244602"/>
              <a:gd name="connsiteY41" fmla="*/ 24130 h 219964"/>
              <a:gd name="connsiteX42" fmla="*/ 203200 w 244602"/>
              <a:gd name="connsiteY42" fmla="*/ 17399 h 219964"/>
              <a:gd name="connsiteX43" fmla="*/ 197866 w 244602"/>
              <a:gd name="connsiteY43" fmla="*/ 12700 h 219964"/>
              <a:gd name="connsiteX44" fmla="*/ 244602 w 244602"/>
              <a:gd name="connsiteY44" fmla="*/ 0 h 219964"/>
              <a:gd name="connsiteX45" fmla="*/ 244602 w 244602"/>
              <a:gd name="connsiteY45" fmla="*/ 196850 h 219964"/>
              <a:gd name="connsiteX46" fmla="*/ 238760 w 244602"/>
              <a:gd name="connsiteY46" fmla="*/ 214503 h 219964"/>
              <a:gd name="connsiteX47" fmla="*/ 220218 w 244602"/>
              <a:gd name="connsiteY47" fmla="*/ 219964 h 219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4602" h="219964">
                <a:moveTo>
                  <a:pt x="131064" y="49784"/>
                </a:moveTo>
                <a:lnTo>
                  <a:pt x="99060" y="49784"/>
                </a:lnTo>
                <a:cubicBezTo>
                  <a:pt x="98213" y="66379"/>
                  <a:pt x="95673" y="81788"/>
                  <a:pt x="91440" y="96012"/>
                </a:cubicBezTo>
                <a:cubicBezTo>
                  <a:pt x="97028" y="98383"/>
                  <a:pt x="102447" y="101177"/>
                  <a:pt x="107696" y="104394"/>
                </a:cubicBezTo>
                <a:cubicBezTo>
                  <a:pt x="112945" y="107611"/>
                  <a:pt x="117644" y="111633"/>
                  <a:pt x="121793" y="116459"/>
                </a:cubicBezTo>
                <a:cubicBezTo>
                  <a:pt x="125942" y="121285"/>
                  <a:pt x="129244" y="126958"/>
                  <a:pt x="131699" y="133477"/>
                </a:cubicBezTo>
                <a:cubicBezTo>
                  <a:pt x="134154" y="139996"/>
                  <a:pt x="135382" y="147743"/>
                  <a:pt x="135382" y="156718"/>
                </a:cubicBezTo>
                <a:cubicBezTo>
                  <a:pt x="135382" y="162306"/>
                  <a:pt x="133519" y="167217"/>
                  <a:pt x="129794" y="171450"/>
                </a:cubicBezTo>
                <a:cubicBezTo>
                  <a:pt x="126069" y="175683"/>
                  <a:pt x="120819" y="178223"/>
                  <a:pt x="114046" y="179070"/>
                </a:cubicBezTo>
                <a:cubicBezTo>
                  <a:pt x="107611" y="179747"/>
                  <a:pt x="101642" y="178943"/>
                  <a:pt x="96139" y="176657"/>
                </a:cubicBezTo>
                <a:cubicBezTo>
                  <a:pt x="90636" y="174371"/>
                  <a:pt x="86699" y="170264"/>
                  <a:pt x="84328" y="164338"/>
                </a:cubicBezTo>
                <a:cubicBezTo>
                  <a:pt x="88054" y="161120"/>
                  <a:pt x="90848" y="157142"/>
                  <a:pt x="92710" y="152400"/>
                </a:cubicBezTo>
                <a:cubicBezTo>
                  <a:pt x="94573" y="147659"/>
                  <a:pt x="95589" y="142748"/>
                  <a:pt x="95758" y="137668"/>
                </a:cubicBezTo>
                <a:cubicBezTo>
                  <a:pt x="95927" y="132588"/>
                  <a:pt x="95208" y="127592"/>
                  <a:pt x="93599" y="122682"/>
                </a:cubicBezTo>
                <a:cubicBezTo>
                  <a:pt x="91991" y="117771"/>
                  <a:pt x="89662" y="113454"/>
                  <a:pt x="86614" y="109728"/>
                </a:cubicBezTo>
                <a:cubicBezTo>
                  <a:pt x="79502" y="126661"/>
                  <a:pt x="68919" y="141351"/>
                  <a:pt x="54864" y="153797"/>
                </a:cubicBezTo>
                <a:cubicBezTo>
                  <a:pt x="40810" y="166243"/>
                  <a:pt x="22521" y="175599"/>
                  <a:pt x="0" y="181864"/>
                </a:cubicBezTo>
                <a:lnTo>
                  <a:pt x="0" y="176784"/>
                </a:lnTo>
                <a:cubicBezTo>
                  <a:pt x="11515" y="169841"/>
                  <a:pt x="21040" y="161459"/>
                  <a:pt x="28575" y="151638"/>
                </a:cubicBezTo>
                <a:cubicBezTo>
                  <a:pt x="36110" y="141817"/>
                  <a:pt x="42037" y="131276"/>
                  <a:pt x="46355" y="120015"/>
                </a:cubicBezTo>
                <a:cubicBezTo>
                  <a:pt x="50673" y="108755"/>
                  <a:pt x="53594" y="97113"/>
                  <a:pt x="55118" y="85090"/>
                </a:cubicBezTo>
                <a:cubicBezTo>
                  <a:pt x="56642" y="73068"/>
                  <a:pt x="57319" y="61299"/>
                  <a:pt x="57150" y="49784"/>
                </a:cubicBezTo>
                <a:lnTo>
                  <a:pt x="33528" y="49784"/>
                </a:lnTo>
                <a:cubicBezTo>
                  <a:pt x="29295" y="49784"/>
                  <a:pt x="26755" y="51901"/>
                  <a:pt x="25908" y="56135"/>
                </a:cubicBezTo>
                <a:lnTo>
                  <a:pt x="9906" y="25146"/>
                </a:lnTo>
                <a:lnTo>
                  <a:pt x="131064" y="25146"/>
                </a:lnTo>
                <a:moveTo>
                  <a:pt x="149606" y="213868"/>
                </a:moveTo>
                <a:lnTo>
                  <a:pt x="149606" y="100330"/>
                </a:lnTo>
                <a:lnTo>
                  <a:pt x="124460" y="100330"/>
                </a:lnTo>
                <a:lnTo>
                  <a:pt x="112268" y="74422"/>
                </a:lnTo>
                <a:lnTo>
                  <a:pt x="149606" y="74422"/>
                </a:lnTo>
                <a:lnTo>
                  <a:pt x="149606" y="31750"/>
                </a:lnTo>
                <a:cubicBezTo>
                  <a:pt x="149606" y="29380"/>
                  <a:pt x="149098" y="27136"/>
                  <a:pt x="148082" y="25019"/>
                </a:cubicBezTo>
                <a:cubicBezTo>
                  <a:pt x="147066" y="22902"/>
                  <a:pt x="145288" y="21336"/>
                  <a:pt x="142748" y="20320"/>
                </a:cubicBezTo>
                <a:lnTo>
                  <a:pt x="189484" y="7620"/>
                </a:lnTo>
                <a:lnTo>
                  <a:pt x="189484" y="190754"/>
                </a:lnTo>
                <a:cubicBezTo>
                  <a:pt x="189484" y="198882"/>
                  <a:pt x="187537" y="204767"/>
                  <a:pt x="183642" y="208407"/>
                </a:cubicBezTo>
                <a:cubicBezTo>
                  <a:pt x="179747" y="212048"/>
                  <a:pt x="173567" y="213868"/>
                  <a:pt x="165100" y="213868"/>
                </a:cubicBezTo>
                <a:moveTo>
                  <a:pt x="204724" y="219964"/>
                </a:moveTo>
                <a:lnTo>
                  <a:pt x="204724" y="24130"/>
                </a:lnTo>
                <a:cubicBezTo>
                  <a:pt x="204724" y="21760"/>
                  <a:pt x="204216" y="19515"/>
                  <a:pt x="203200" y="17399"/>
                </a:cubicBezTo>
                <a:cubicBezTo>
                  <a:pt x="202184" y="15283"/>
                  <a:pt x="200406" y="13715"/>
                  <a:pt x="197866" y="12700"/>
                </a:cubicBezTo>
                <a:lnTo>
                  <a:pt x="244602" y="0"/>
                </a:lnTo>
                <a:lnTo>
                  <a:pt x="244602" y="196850"/>
                </a:lnTo>
                <a:cubicBezTo>
                  <a:pt x="244602" y="204978"/>
                  <a:pt x="242655" y="210862"/>
                  <a:pt x="238760" y="214503"/>
                </a:cubicBezTo>
                <a:cubicBezTo>
                  <a:pt x="234866" y="218143"/>
                  <a:pt x="228685" y="219964"/>
                  <a:pt x="220218" y="21996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6" name="Freeform 96"/>
          <p:cNvSpPr/>
          <p:nvPr/>
        </p:nvSpPr>
        <p:spPr>
          <a:xfrm>
            <a:off x="2803179" y="9275390"/>
            <a:ext cx="251968" cy="219456"/>
          </a:xfrm>
          <a:custGeom>
            <a:avLst/>
            <a:gdLst>
              <a:gd name="connsiteX0" fmla="*/ 172720 w 251968"/>
              <a:gd name="connsiteY0" fmla="*/ 219456 h 219456"/>
              <a:gd name="connsiteX1" fmla="*/ 172720 w 251968"/>
              <a:gd name="connsiteY1" fmla="*/ 173736 h 219456"/>
              <a:gd name="connsiteX2" fmla="*/ 144018 w 251968"/>
              <a:gd name="connsiteY2" fmla="*/ 183261 h 219456"/>
              <a:gd name="connsiteX3" fmla="*/ 107188 w 251968"/>
              <a:gd name="connsiteY3" fmla="*/ 186182 h 219456"/>
              <a:gd name="connsiteX4" fmla="*/ 30480 w 251968"/>
              <a:gd name="connsiteY4" fmla="*/ 186182 h 219456"/>
              <a:gd name="connsiteX5" fmla="*/ 21844 w 251968"/>
              <a:gd name="connsiteY5" fmla="*/ 193294 h 219456"/>
              <a:gd name="connsiteX6" fmla="*/ 0 w 251968"/>
              <a:gd name="connsiteY6" fmla="*/ 162561 h 219456"/>
              <a:gd name="connsiteX7" fmla="*/ 64262 w 251968"/>
              <a:gd name="connsiteY7" fmla="*/ 162561 h 219456"/>
              <a:gd name="connsiteX8" fmla="*/ 64262 w 251968"/>
              <a:gd name="connsiteY8" fmla="*/ 137160 h 219456"/>
              <a:gd name="connsiteX9" fmla="*/ 45466 w 251968"/>
              <a:gd name="connsiteY9" fmla="*/ 129540 h 219456"/>
              <a:gd name="connsiteX10" fmla="*/ 30480 w 251968"/>
              <a:gd name="connsiteY10" fmla="*/ 116967 h 219456"/>
              <a:gd name="connsiteX11" fmla="*/ 20574 w 251968"/>
              <a:gd name="connsiteY11" fmla="*/ 99314 h 219456"/>
              <a:gd name="connsiteX12" fmla="*/ 17018 w 251968"/>
              <a:gd name="connsiteY12" fmla="*/ 76200 h 219456"/>
              <a:gd name="connsiteX13" fmla="*/ 22606 w 251968"/>
              <a:gd name="connsiteY13" fmla="*/ 48006 h 219456"/>
              <a:gd name="connsiteX14" fmla="*/ 37719 w 251968"/>
              <a:gd name="connsiteY14" fmla="*/ 28194 h 219456"/>
              <a:gd name="connsiteX15" fmla="*/ 59944 w 251968"/>
              <a:gd name="connsiteY15" fmla="*/ 16510 h 219456"/>
              <a:gd name="connsiteX16" fmla="*/ 86614 w 251968"/>
              <a:gd name="connsiteY16" fmla="*/ 12700 h 219456"/>
              <a:gd name="connsiteX17" fmla="*/ 112903 w 251968"/>
              <a:gd name="connsiteY17" fmla="*/ 16510 h 219456"/>
              <a:gd name="connsiteX18" fmla="*/ 135001 w 251968"/>
              <a:gd name="connsiteY18" fmla="*/ 28194 h 219456"/>
              <a:gd name="connsiteX19" fmla="*/ 150241 w 251968"/>
              <a:gd name="connsiteY19" fmla="*/ 48006 h 219456"/>
              <a:gd name="connsiteX20" fmla="*/ 155956 w 251968"/>
              <a:gd name="connsiteY20" fmla="*/ 76200 h 219456"/>
              <a:gd name="connsiteX21" fmla="*/ 152400 w 251968"/>
              <a:gd name="connsiteY21" fmla="*/ 99060 h 219456"/>
              <a:gd name="connsiteX22" fmla="*/ 142494 w 251968"/>
              <a:gd name="connsiteY22" fmla="*/ 116713 h 219456"/>
              <a:gd name="connsiteX23" fmla="*/ 127635 w 251968"/>
              <a:gd name="connsiteY23" fmla="*/ 129286 h 219456"/>
              <a:gd name="connsiteX24" fmla="*/ 109220 w 251968"/>
              <a:gd name="connsiteY24" fmla="*/ 136906 h 219456"/>
              <a:gd name="connsiteX25" fmla="*/ 109220 w 251968"/>
              <a:gd name="connsiteY25" fmla="*/ 162561 h 219456"/>
              <a:gd name="connsiteX26" fmla="*/ 118618 w 251968"/>
              <a:gd name="connsiteY26" fmla="*/ 162561 h 219456"/>
              <a:gd name="connsiteX27" fmla="*/ 148082 w 251968"/>
              <a:gd name="connsiteY27" fmla="*/ 160910 h 219456"/>
              <a:gd name="connsiteX28" fmla="*/ 172720 w 251968"/>
              <a:gd name="connsiteY28" fmla="*/ 155956 h 219456"/>
              <a:gd name="connsiteX29" fmla="*/ 172720 w 251968"/>
              <a:gd name="connsiteY29" fmla="*/ 26670 h 219456"/>
              <a:gd name="connsiteX30" fmla="*/ 171196 w 251968"/>
              <a:gd name="connsiteY30" fmla="*/ 19939 h 219456"/>
              <a:gd name="connsiteX31" fmla="*/ 165862 w 251968"/>
              <a:gd name="connsiteY31" fmla="*/ 15240 h 219456"/>
              <a:gd name="connsiteX32" fmla="*/ 217678 w 251968"/>
              <a:gd name="connsiteY32" fmla="*/ 0 h 219456"/>
              <a:gd name="connsiteX33" fmla="*/ 217678 w 251968"/>
              <a:gd name="connsiteY33" fmla="*/ 77978 h 219456"/>
              <a:gd name="connsiteX34" fmla="*/ 251968 w 251968"/>
              <a:gd name="connsiteY34" fmla="*/ 77978 h 219456"/>
              <a:gd name="connsiteX35" fmla="*/ 251968 w 251968"/>
              <a:gd name="connsiteY35" fmla="*/ 103886 h 219456"/>
              <a:gd name="connsiteX36" fmla="*/ 217678 w 251968"/>
              <a:gd name="connsiteY36" fmla="*/ 103886 h 219456"/>
              <a:gd name="connsiteX37" fmla="*/ 217678 w 251968"/>
              <a:gd name="connsiteY37" fmla="*/ 196342 h 219456"/>
              <a:gd name="connsiteX38" fmla="*/ 211836 w 251968"/>
              <a:gd name="connsiteY38" fmla="*/ 213995 h 219456"/>
              <a:gd name="connsiteX39" fmla="*/ 193294 w 251968"/>
              <a:gd name="connsiteY39" fmla="*/ 219456 h 219456"/>
              <a:gd name="connsiteX41" fmla="*/ 60452 w 251968"/>
              <a:gd name="connsiteY41" fmla="*/ 76200 h 219456"/>
              <a:gd name="connsiteX42" fmla="*/ 62103 w 251968"/>
              <a:gd name="connsiteY42" fmla="*/ 92202 h 219456"/>
              <a:gd name="connsiteX43" fmla="*/ 67056 w 251968"/>
              <a:gd name="connsiteY43" fmla="*/ 104902 h 219456"/>
              <a:gd name="connsiteX44" fmla="*/ 75184 w 251968"/>
              <a:gd name="connsiteY44" fmla="*/ 113285 h 219456"/>
              <a:gd name="connsiteX45" fmla="*/ 86614 w 251968"/>
              <a:gd name="connsiteY45" fmla="*/ 116332 h 219456"/>
              <a:gd name="connsiteX46" fmla="*/ 97663 w 251968"/>
              <a:gd name="connsiteY46" fmla="*/ 113285 h 219456"/>
              <a:gd name="connsiteX47" fmla="*/ 105664 w 251968"/>
              <a:gd name="connsiteY47" fmla="*/ 104902 h 219456"/>
              <a:gd name="connsiteX48" fmla="*/ 110617 w 251968"/>
              <a:gd name="connsiteY48" fmla="*/ 92202 h 219456"/>
              <a:gd name="connsiteX49" fmla="*/ 112268 w 251968"/>
              <a:gd name="connsiteY49" fmla="*/ 76200 h 219456"/>
              <a:gd name="connsiteX50" fmla="*/ 110617 w 251968"/>
              <a:gd name="connsiteY50" fmla="*/ 60198 h 219456"/>
              <a:gd name="connsiteX51" fmla="*/ 105664 w 251968"/>
              <a:gd name="connsiteY51" fmla="*/ 47498 h 219456"/>
              <a:gd name="connsiteX52" fmla="*/ 97663 w 251968"/>
              <a:gd name="connsiteY52" fmla="*/ 39116 h 219456"/>
              <a:gd name="connsiteX53" fmla="*/ 86614 w 251968"/>
              <a:gd name="connsiteY53" fmla="*/ 36068 h 219456"/>
              <a:gd name="connsiteX54" fmla="*/ 75184 w 251968"/>
              <a:gd name="connsiteY54" fmla="*/ 39116 h 219456"/>
              <a:gd name="connsiteX55" fmla="*/ 67056 w 251968"/>
              <a:gd name="connsiteY55" fmla="*/ 47498 h 219456"/>
              <a:gd name="connsiteX56" fmla="*/ 62103 w 251968"/>
              <a:gd name="connsiteY56" fmla="*/ 60198 h 219456"/>
              <a:gd name="connsiteX57" fmla="*/ 60452 w 251968"/>
              <a:gd name="connsiteY57" fmla="*/ 7620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51968" h="219456">
                <a:moveTo>
                  <a:pt x="172720" y="219456"/>
                </a:moveTo>
                <a:lnTo>
                  <a:pt x="172720" y="173736"/>
                </a:lnTo>
                <a:cubicBezTo>
                  <a:pt x="164423" y="178139"/>
                  <a:pt x="154855" y="181314"/>
                  <a:pt x="144018" y="183261"/>
                </a:cubicBezTo>
                <a:cubicBezTo>
                  <a:pt x="133181" y="185208"/>
                  <a:pt x="120904" y="186182"/>
                  <a:pt x="107188" y="186182"/>
                </a:cubicBezTo>
                <a:lnTo>
                  <a:pt x="30480" y="186182"/>
                </a:lnTo>
                <a:cubicBezTo>
                  <a:pt x="25569" y="186182"/>
                  <a:pt x="22691" y="188553"/>
                  <a:pt x="21844" y="193294"/>
                </a:cubicBezTo>
                <a:lnTo>
                  <a:pt x="0" y="162561"/>
                </a:lnTo>
                <a:lnTo>
                  <a:pt x="64262" y="162561"/>
                </a:lnTo>
                <a:lnTo>
                  <a:pt x="64262" y="137160"/>
                </a:lnTo>
                <a:cubicBezTo>
                  <a:pt x="57489" y="135466"/>
                  <a:pt x="51223" y="132927"/>
                  <a:pt x="45466" y="129540"/>
                </a:cubicBezTo>
                <a:cubicBezTo>
                  <a:pt x="39709" y="126154"/>
                  <a:pt x="34714" y="121962"/>
                  <a:pt x="30480" y="116967"/>
                </a:cubicBezTo>
                <a:cubicBezTo>
                  <a:pt x="26247" y="111971"/>
                  <a:pt x="22945" y="106087"/>
                  <a:pt x="20574" y="99314"/>
                </a:cubicBezTo>
                <a:cubicBezTo>
                  <a:pt x="18204" y="92541"/>
                  <a:pt x="17018" y="84836"/>
                  <a:pt x="17018" y="76200"/>
                </a:cubicBezTo>
                <a:cubicBezTo>
                  <a:pt x="17018" y="65363"/>
                  <a:pt x="18881" y="55964"/>
                  <a:pt x="22606" y="48006"/>
                </a:cubicBezTo>
                <a:cubicBezTo>
                  <a:pt x="26332" y="40047"/>
                  <a:pt x="31369" y="33443"/>
                  <a:pt x="37719" y="28194"/>
                </a:cubicBezTo>
                <a:cubicBezTo>
                  <a:pt x="44069" y="22945"/>
                  <a:pt x="51477" y="19050"/>
                  <a:pt x="59944" y="16510"/>
                </a:cubicBezTo>
                <a:cubicBezTo>
                  <a:pt x="68411" y="13970"/>
                  <a:pt x="77301" y="12700"/>
                  <a:pt x="86614" y="12700"/>
                </a:cubicBezTo>
                <a:cubicBezTo>
                  <a:pt x="95758" y="12700"/>
                  <a:pt x="104521" y="13970"/>
                  <a:pt x="112903" y="16510"/>
                </a:cubicBezTo>
                <a:cubicBezTo>
                  <a:pt x="121285" y="19050"/>
                  <a:pt x="128651" y="22945"/>
                  <a:pt x="135001" y="28194"/>
                </a:cubicBezTo>
                <a:cubicBezTo>
                  <a:pt x="141351" y="33443"/>
                  <a:pt x="146431" y="40047"/>
                  <a:pt x="150241" y="48006"/>
                </a:cubicBezTo>
                <a:cubicBezTo>
                  <a:pt x="154051" y="55964"/>
                  <a:pt x="155956" y="65363"/>
                  <a:pt x="155956" y="76200"/>
                </a:cubicBezTo>
                <a:cubicBezTo>
                  <a:pt x="155956" y="84667"/>
                  <a:pt x="154771" y="92287"/>
                  <a:pt x="152400" y="99060"/>
                </a:cubicBezTo>
                <a:cubicBezTo>
                  <a:pt x="150029" y="105834"/>
                  <a:pt x="146727" y="111717"/>
                  <a:pt x="142494" y="116713"/>
                </a:cubicBezTo>
                <a:cubicBezTo>
                  <a:pt x="138261" y="121708"/>
                  <a:pt x="133308" y="125899"/>
                  <a:pt x="127635" y="129286"/>
                </a:cubicBezTo>
                <a:cubicBezTo>
                  <a:pt x="121962" y="132673"/>
                  <a:pt x="115824" y="135213"/>
                  <a:pt x="109220" y="136906"/>
                </a:cubicBezTo>
                <a:lnTo>
                  <a:pt x="109220" y="162561"/>
                </a:lnTo>
                <a:lnTo>
                  <a:pt x="118618" y="162561"/>
                </a:lnTo>
                <a:cubicBezTo>
                  <a:pt x="129794" y="162561"/>
                  <a:pt x="139615" y="162009"/>
                  <a:pt x="148082" y="160910"/>
                </a:cubicBezTo>
                <a:cubicBezTo>
                  <a:pt x="156549" y="159808"/>
                  <a:pt x="164761" y="158158"/>
                  <a:pt x="172720" y="155956"/>
                </a:cubicBezTo>
                <a:lnTo>
                  <a:pt x="172720" y="26670"/>
                </a:lnTo>
                <a:cubicBezTo>
                  <a:pt x="172720" y="24299"/>
                  <a:pt x="172212" y="22055"/>
                  <a:pt x="171196" y="19939"/>
                </a:cubicBezTo>
                <a:cubicBezTo>
                  <a:pt x="170180" y="17822"/>
                  <a:pt x="168402" y="16256"/>
                  <a:pt x="165862" y="15240"/>
                </a:cubicBezTo>
                <a:lnTo>
                  <a:pt x="217678" y="0"/>
                </a:lnTo>
                <a:lnTo>
                  <a:pt x="217678" y="77978"/>
                </a:lnTo>
                <a:lnTo>
                  <a:pt x="251968" y="77978"/>
                </a:lnTo>
                <a:lnTo>
                  <a:pt x="251968" y="103886"/>
                </a:lnTo>
                <a:lnTo>
                  <a:pt x="217678" y="103886"/>
                </a:lnTo>
                <a:lnTo>
                  <a:pt x="217678" y="196342"/>
                </a:lnTo>
                <a:cubicBezTo>
                  <a:pt x="217678" y="204470"/>
                  <a:pt x="215731" y="210355"/>
                  <a:pt x="211836" y="213995"/>
                </a:cubicBezTo>
                <a:cubicBezTo>
                  <a:pt x="207941" y="217636"/>
                  <a:pt x="201761" y="219456"/>
                  <a:pt x="193294" y="219456"/>
                </a:cubicBezTo>
                <a:moveTo>
                  <a:pt x="60452" y="76200"/>
                </a:moveTo>
                <a:cubicBezTo>
                  <a:pt x="60452" y="81958"/>
                  <a:pt x="61002" y="87292"/>
                  <a:pt x="62103" y="92202"/>
                </a:cubicBezTo>
                <a:cubicBezTo>
                  <a:pt x="63204" y="97113"/>
                  <a:pt x="64855" y="101346"/>
                  <a:pt x="67056" y="104902"/>
                </a:cubicBezTo>
                <a:cubicBezTo>
                  <a:pt x="69257" y="108458"/>
                  <a:pt x="71967" y="111252"/>
                  <a:pt x="75184" y="113285"/>
                </a:cubicBezTo>
                <a:cubicBezTo>
                  <a:pt x="78401" y="115316"/>
                  <a:pt x="82211" y="116332"/>
                  <a:pt x="86614" y="116332"/>
                </a:cubicBezTo>
                <a:cubicBezTo>
                  <a:pt x="90847" y="116332"/>
                  <a:pt x="94530" y="115316"/>
                  <a:pt x="97663" y="113285"/>
                </a:cubicBezTo>
                <a:cubicBezTo>
                  <a:pt x="100796" y="111252"/>
                  <a:pt x="103463" y="108458"/>
                  <a:pt x="105664" y="104902"/>
                </a:cubicBezTo>
                <a:cubicBezTo>
                  <a:pt x="107866" y="101346"/>
                  <a:pt x="109517" y="97113"/>
                  <a:pt x="110617" y="92202"/>
                </a:cubicBezTo>
                <a:cubicBezTo>
                  <a:pt x="111718" y="87292"/>
                  <a:pt x="112268" y="81958"/>
                  <a:pt x="112268" y="76200"/>
                </a:cubicBezTo>
                <a:cubicBezTo>
                  <a:pt x="112268" y="70442"/>
                  <a:pt x="111718" y="65108"/>
                  <a:pt x="110617" y="60198"/>
                </a:cubicBezTo>
                <a:cubicBezTo>
                  <a:pt x="109517" y="55287"/>
                  <a:pt x="107866" y="51054"/>
                  <a:pt x="105664" y="47498"/>
                </a:cubicBezTo>
                <a:cubicBezTo>
                  <a:pt x="103463" y="43942"/>
                  <a:pt x="100796" y="41148"/>
                  <a:pt x="97663" y="39116"/>
                </a:cubicBezTo>
                <a:cubicBezTo>
                  <a:pt x="94530" y="37085"/>
                  <a:pt x="90847" y="36068"/>
                  <a:pt x="86614" y="36068"/>
                </a:cubicBezTo>
                <a:cubicBezTo>
                  <a:pt x="82211" y="36068"/>
                  <a:pt x="78401" y="37085"/>
                  <a:pt x="75184" y="39116"/>
                </a:cubicBezTo>
                <a:cubicBezTo>
                  <a:pt x="71967" y="41148"/>
                  <a:pt x="69257" y="43942"/>
                  <a:pt x="67056" y="47498"/>
                </a:cubicBezTo>
                <a:cubicBezTo>
                  <a:pt x="64855" y="51054"/>
                  <a:pt x="63204" y="55287"/>
                  <a:pt x="62103" y="60198"/>
                </a:cubicBezTo>
                <a:cubicBezTo>
                  <a:pt x="61002" y="65108"/>
                  <a:pt x="60452" y="70442"/>
                  <a:pt x="60452" y="762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7" name="Freeform 97"/>
          <p:cNvSpPr/>
          <p:nvPr/>
        </p:nvSpPr>
        <p:spPr>
          <a:xfrm>
            <a:off x="3138182" y="9275390"/>
            <a:ext cx="241808" cy="222758"/>
          </a:xfrm>
          <a:custGeom>
            <a:avLst/>
            <a:gdLst>
              <a:gd name="connsiteX0" fmla="*/ 162560 w 241808"/>
              <a:gd name="connsiteY0" fmla="*/ 133858 h 222758"/>
              <a:gd name="connsiteX1" fmla="*/ 162560 w 241808"/>
              <a:gd name="connsiteY1" fmla="*/ 109220 h 222758"/>
              <a:gd name="connsiteX2" fmla="*/ 115316 w 241808"/>
              <a:gd name="connsiteY2" fmla="*/ 124461 h 222758"/>
              <a:gd name="connsiteX3" fmla="*/ 48260 w 241808"/>
              <a:gd name="connsiteY3" fmla="*/ 129794 h 222758"/>
              <a:gd name="connsiteX4" fmla="*/ 10160 w 241808"/>
              <a:gd name="connsiteY4" fmla="*/ 129794 h 222758"/>
              <a:gd name="connsiteX5" fmla="*/ 10160 w 241808"/>
              <a:gd name="connsiteY5" fmla="*/ 37338 h 222758"/>
              <a:gd name="connsiteX6" fmla="*/ 7620 w 241808"/>
              <a:gd name="connsiteY6" fmla="*/ 28829 h 222758"/>
              <a:gd name="connsiteX7" fmla="*/ 0 w 241808"/>
              <a:gd name="connsiteY7" fmla="*/ 24638 h 222758"/>
              <a:gd name="connsiteX8" fmla="*/ 53848 w 241808"/>
              <a:gd name="connsiteY8" fmla="*/ 9398 h 222758"/>
              <a:gd name="connsiteX9" fmla="*/ 53848 w 241808"/>
              <a:gd name="connsiteY9" fmla="*/ 17526 h 222758"/>
              <a:gd name="connsiteX10" fmla="*/ 134112 w 241808"/>
              <a:gd name="connsiteY10" fmla="*/ 17526 h 222758"/>
              <a:gd name="connsiteX11" fmla="*/ 134112 w 241808"/>
              <a:gd name="connsiteY11" fmla="*/ 40894 h 222758"/>
              <a:gd name="connsiteX12" fmla="*/ 53848 w 241808"/>
              <a:gd name="connsiteY12" fmla="*/ 40894 h 222758"/>
              <a:gd name="connsiteX13" fmla="*/ 53848 w 241808"/>
              <a:gd name="connsiteY13" fmla="*/ 60706 h 222758"/>
              <a:gd name="connsiteX14" fmla="*/ 129540 w 241808"/>
              <a:gd name="connsiteY14" fmla="*/ 60706 h 222758"/>
              <a:gd name="connsiteX15" fmla="*/ 129540 w 241808"/>
              <a:gd name="connsiteY15" fmla="*/ 82804 h 222758"/>
              <a:gd name="connsiteX16" fmla="*/ 53848 w 241808"/>
              <a:gd name="connsiteY16" fmla="*/ 82804 h 222758"/>
              <a:gd name="connsiteX17" fmla="*/ 53848 w 241808"/>
              <a:gd name="connsiteY17" fmla="*/ 104394 h 222758"/>
              <a:gd name="connsiteX18" fmla="*/ 58420 w 241808"/>
              <a:gd name="connsiteY18" fmla="*/ 104394 h 222758"/>
              <a:gd name="connsiteX19" fmla="*/ 113792 w 241808"/>
              <a:gd name="connsiteY19" fmla="*/ 102489 h 222758"/>
              <a:gd name="connsiteX20" fmla="*/ 162560 w 241808"/>
              <a:gd name="connsiteY20" fmla="*/ 93980 h 222758"/>
              <a:gd name="connsiteX21" fmla="*/ 162560 w 241808"/>
              <a:gd name="connsiteY21" fmla="*/ 26670 h 222758"/>
              <a:gd name="connsiteX22" fmla="*/ 161036 w 241808"/>
              <a:gd name="connsiteY22" fmla="*/ 19939 h 222758"/>
              <a:gd name="connsiteX23" fmla="*/ 155702 w 241808"/>
              <a:gd name="connsiteY23" fmla="*/ 15240 h 222758"/>
              <a:gd name="connsiteX24" fmla="*/ 207518 w 241808"/>
              <a:gd name="connsiteY24" fmla="*/ 0 h 222758"/>
              <a:gd name="connsiteX25" fmla="*/ 207518 w 241808"/>
              <a:gd name="connsiteY25" fmla="*/ 50038 h 222758"/>
              <a:gd name="connsiteX26" fmla="*/ 241808 w 241808"/>
              <a:gd name="connsiteY26" fmla="*/ 50038 h 222758"/>
              <a:gd name="connsiteX27" fmla="*/ 241808 w 241808"/>
              <a:gd name="connsiteY27" fmla="*/ 73406 h 222758"/>
              <a:gd name="connsiteX28" fmla="*/ 207518 w 241808"/>
              <a:gd name="connsiteY28" fmla="*/ 73406 h 222758"/>
              <a:gd name="connsiteX29" fmla="*/ 207518 w 241808"/>
              <a:gd name="connsiteY29" fmla="*/ 110744 h 222758"/>
              <a:gd name="connsiteX30" fmla="*/ 201676 w 241808"/>
              <a:gd name="connsiteY30" fmla="*/ 128397 h 222758"/>
              <a:gd name="connsiteX31" fmla="*/ 183134 w 241808"/>
              <a:gd name="connsiteY31" fmla="*/ 133858 h 222758"/>
              <a:gd name="connsiteX33" fmla="*/ 211836 w 241808"/>
              <a:gd name="connsiteY33" fmla="*/ 181356 h 222758"/>
              <a:gd name="connsiteX34" fmla="*/ 205740 w 241808"/>
              <a:gd name="connsiteY34" fmla="*/ 197739 h 222758"/>
              <a:gd name="connsiteX35" fmla="*/ 187960 w 241808"/>
              <a:gd name="connsiteY35" fmla="*/ 210820 h 222758"/>
              <a:gd name="connsiteX36" fmla="*/ 158877 w 241808"/>
              <a:gd name="connsiteY36" fmla="*/ 219583 h 222758"/>
              <a:gd name="connsiteX37" fmla="*/ 119126 w 241808"/>
              <a:gd name="connsiteY37" fmla="*/ 222758 h 222758"/>
              <a:gd name="connsiteX38" fmla="*/ 79248 w 241808"/>
              <a:gd name="connsiteY38" fmla="*/ 219583 h 222758"/>
              <a:gd name="connsiteX39" fmla="*/ 50165 w 241808"/>
              <a:gd name="connsiteY39" fmla="*/ 210820 h 222758"/>
              <a:gd name="connsiteX40" fmla="*/ 32258 w 241808"/>
              <a:gd name="connsiteY40" fmla="*/ 197739 h 222758"/>
              <a:gd name="connsiteX41" fmla="*/ 26162 w 241808"/>
              <a:gd name="connsiteY41" fmla="*/ 181356 h 222758"/>
              <a:gd name="connsiteX42" fmla="*/ 32258 w 241808"/>
              <a:gd name="connsiteY42" fmla="*/ 164846 h 222758"/>
              <a:gd name="connsiteX43" fmla="*/ 50165 w 241808"/>
              <a:gd name="connsiteY43" fmla="*/ 151765 h 222758"/>
              <a:gd name="connsiteX44" fmla="*/ 79248 w 241808"/>
              <a:gd name="connsiteY44" fmla="*/ 143129 h 222758"/>
              <a:gd name="connsiteX45" fmla="*/ 119126 w 241808"/>
              <a:gd name="connsiteY45" fmla="*/ 139954 h 222758"/>
              <a:gd name="connsiteX46" fmla="*/ 158877 w 241808"/>
              <a:gd name="connsiteY46" fmla="*/ 143129 h 222758"/>
              <a:gd name="connsiteX47" fmla="*/ 187960 w 241808"/>
              <a:gd name="connsiteY47" fmla="*/ 151765 h 222758"/>
              <a:gd name="connsiteX48" fmla="*/ 205740 w 241808"/>
              <a:gd name="connsiteY48" fmla="*/ 164846 h 222758"/>
              <a:gd name="connsiteX49" fmla="*/ 211836 w 241808"/>
              <a:gd name="connsiteY49" fmla="*/ 181356 h 222758"/>
              <a:gd name="connsiteX51" fmla="*/ 163830 w 241808"/>
              <a:gd name="connsiteY51" fmla="*/ 181356 h 222758"/>
              <a:gd name="connsiteX52" fmla="*/ 152019 w 241808"/>
              <a:gd name="connsiteY52" fmla="*/ 166497 h 222758"/>
              <a:gd name="connsiteX53" fmla="*/ 119126 w 241808"/>
              <a:gd name="connsiteY53" fmla="*/ 161036 h 222758"/>
              <a:gd name="connsiteX54" fmla="*/ 85979 w 241808"/>
              <a:gd name="connsiteY54" fmla="*/ 166497 h 222758"/>
              <a:gd name="connsiteX55" fmla="*/ 74168 w 241808"/>
              <a:gd name="connsiteY55" fmla="*/ 181356 h 222758"/>
              <a:gd name="connsiteX56" fmla="*/ 85852 w 241808"/>
              <a:gd name="connsiteY56" fmla="*/ 196215 h 222758"/>
              <a:gd name="connsiteX57" fmla="*/ 119126 w 241808"/>
              <a:gd name="connsiteY57" fmla="*/ 201676 h 222758"/>
              <a:gd name="connsiteX58" fmla="*/ 152019 w 241808"/>
              <a:gd name="connsiteY58" fmla="*/ 196215 h 222758"/>
              <a:gd name="connsiteX59" fmla="*/ 163830 w 241808"/>
              <a:gd name="connsiteY59" fmla="*/ 181356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1808" h="222758">
                <a:moveTo>
                  <a:pt x="162560" y="133858"/>
                </a:moveTo>
                <a:lnTo>
                  <a:pt x="162560" y="109220"/>
                </a:lnTo>
                <a:cubicBezTo>
                  <a:pt x="149691" y="115824"/>
                  <a:pt x="133943" y="120904"/>
                  <a:pt x="115316" y="124461"/>
                </a:cubicBezTo>
                <a:cubicBezTo>
                  <a:pt x="96689" y="128015"/>
                  <a:pt x="74337" y="129794"/>
                  <a:pt x="48260" y="129794"/>
                </a:cubicBezTo>
                <a:lnTo>
                  <a:pt x="10160" y="129794"/>
                </a:lnTo>
                <a:lnTo>
                  <a:pt x="10160" y="37338"/>
                </a:lnTo>
                <a:cubicBezTo>
                  <a:pt x="10160" y="33951"/>
                  <a:pt x="9313" y="31114"/>
                  <a:pt x="7620" y="28829"/>
                </a:cubicBezTo>
                <a:cubicBezTo>
                  <a:pt x="5927" y="26543"/>
                  <a:pt x="3387" y="25146"/>
                  <a:pt x="0" y="24638"/>
                </a:cubicBezTo>
                <a:lnTo>
                  <a:pt x="53848" y="9398"/>
                </a:lnTo>
                <a:lnTo>
                  <a:pt x="53848" y="17526"/>
                </a:lnTo>
                <a:lnTo>
                  <a:pt x="134112" y="17526"/>
                </a:lnTo>
                <a:lnTo>
                  <a:pt x="134112" y="40894"/>
                </a:lnTo>
                <a:lnTo>
                  <a:pt x="53848" y="40894"/>
                </a:lnTo>
                <a:lnTo>
                  <a:pt x="53848" y="60706"/>
                </a:lnTo>
                <a:lnTo>
                  <a:pt x="129540" y="60706"/>
                </a:lnTo>
                <a:lnTo>
                  <a:pt x="129540" y="82804"/>
                </a:lnTo>
                <a:lnTo>
                  <a:pt x="53848" y="82804"/>
                </a:lnTo>
                <a:lnTo>
                  <a:pt x="53848" y="104394"/>
                </a:lnTo>
                <a:lnTo>
                  <a:pt x="58420" y="104394"/>
                </a:lnTo>
                <a:cubicBezTo>
                  <a:pt x="77385" y="104394"/>
                  <a:pt x="95843" y="103760"/>
                  <a:pt x="113792" y="102489"/>
                </a:cubicBezTo>
                <a:cubicBezTo>
                  <a:pt x="131741" y="101219"/>
                  <a:pt x="147998" y="98383"/>
                  <a:pt x="162560" y="93980"/>
                </a:cubicBezTo>
                <a:lnTo>
                  <a:pt x="162560" y="26670"/>
                </a:lnTo>
                <a:cubicBezTo>
                  <a:pt x="162560" y="24299"/>
                  <a:pt x="162052" y="22055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50038"/>
                </a:lnTo>
                <a:lnTo>
                  <a:pt x="241808" y="50038"/>
                </a:lnTo>
                <a:lnTo>
                  <a:pt x="241808" y="73406"/>
                </a:lnTo>
                <a:lnTo>
                  <a:pt x="207518" y="73406"/>
                </a:lnTo>
                <a:lnTo>
                  <a:pt x="207518" y="110744"/>
                </a:lnTo>
                <a:cubicBezTo>
                  <a:pt x="207518" y="118872"/>
                  <a:pt x="205571" y="124756"/>
                  <a:pt x="201676" y="128397"/>
                </a:cubicBezTo>
                <a:cubicBezTo>
                  <a:pt x="197781" y="132038"/>
                  <a:pt x="191601" y="133858"/>
                  <a:pt x="183134" y="133858"/>
                </a:cubicBezTo>
                <a:moveTo>
                  <a:pt x="211836" y="181356"/>
                </a:moveTo>
                <a:cubicBezTo>
                  <a:pt x="211836" y="187282"/>
                  <a:pt x="209804" y="192744"/>
                  <a:pt x="205740" y="197739"/>
                </a:cubicBezTo>
                <a:cubicBezTo>
                  <a:pt x="201676" y="202735"/>
                  <a:pt x="195749" y="207094"/>
                  <a:pt x="187960" y="210820"/>
                </a:cubicBezTo>
                <a:cubicBezTo>
                  <a:pt x="180171" y="214545"/>
                  <a:pt x="170476" y="217466"/>
                  <a:pt x="158877" y="219583"/>
                </a:cubicBezTo>
                <a:cubicBezTo>
                  <a:pt x="147277" y="221700"/>
                  <a:pt x="134027" y="222758"/>
                  <a:pt x="119126" y="222758"/>
                </a:cubicBezTo>
                <a:cubicBezTo>
                  <a:pt x="104055" y="222758"/>
                  <a:pt x="90763" y="221700"/>
                  <a:pt x="79248" y="219583"/>
                </a:cubicBezTo>
                <a:cubicBezTo>
                  <a:pt x="67733" y="217466"/>
                  <a:pt x="58039" y="214545"/>
                  <a:pt x="50165" y="210820"/>
                </a:cubicBezTo>
                <a:cubicBezTo>
                  <a:pt x="42291" y="207094"/>
                  <a:pt x="36322" y="202735"/>
                  <a:pt x="32258" y="197739"/>
                </a:cubicBezTo>
                <a:cubicBezTo>
                  <a:pt x="28194" y="192744"/>
                  <a:pt x="26162" y="187282"/>
                  <a:pt x="26162" y="181356"/>
                </a:cubicBezTo>
                <a:cubicBezTo>
                  <a:pt x="26162" y="175430"/>
                  <a:pt x="28194" y="169926"/>
                  <a:pt x="32258" y="164846"/>
                </a:cubicBezTo>
                <a:cubicBezTo>
                  <a:pt x="36322" y="159766"/>
                  <a:pt x="42291" y="155405"/>
                  <a:pt x="50165" y="151765"/>
                </a:cubicBezTo>
                <a:cubicBezTo>
                  <a:pt x="58039" y="148124"/>
                  <a:pt x="67733" y="145245"/>
                  <a:pt x="79248" y="143129"/>
                </a:cubicBezTo>
                <a:cubicBezTo>
                  <a:pt x="90763" y="141012"/>
                  <a:pt x="104055" y="139954"/>
                  <a:pt x="119126" y="139954"/>
                </a:cubicBezTo>
                <a:cubicBezTo>
                  <a:pt x="134027" y="139954"/>
                  <a:pt x="147277" y="141012"/>
                  <a:pt x="158877" y="143129"/>
                </a:cubicBezTo>
                <a:cubicBezTo>
                  <a:pt x="170476" y="145245"/>
                  <a:pt x="180171" y="148124"/>
                  <a:pt x="187960" y="151765"/>
                </a:cubicBezTo>
                <a:cubicBezTo>
                  <a:pt x="195749" y="155405"/>
                  <a:pt x="201676" y="159766"/>
                  <a:pt x="205740" y="164846"/>
                </a:cubicBezTo>
                <a:cubicBezTo>
                  <a:pt x="209804" y="169926"/>
                  <a:pt x="211836" y="175430"/>
                  <a:pt x="211836" y="181356"/>
                </a:cubicBezTo>
                <a:moveTo>
                  <a:pt x="163830" y="181356"/>
                </a:moveTo>
                <a:cubicBezTo>
                  <a:pt x="163830" y="175091"/>
                  <a:pt x="159893" y="170138"/>
                  <a:pt x="152019" y="166497"/>
                </a:cubicBezTo>
                <a:cubicBezTo>
                  <a:pt x="144145" y="162856"/>
                  <a:pt x="133181" y="161036"/>
                  <a:pt x="119126" y="161036"/>
                </a:cubicBezTo>
                <a:cubicBezTo>
                  <a:pt x="104902" y="161036"/>
                  <a:pt x="93853" y="162856"/>
                  <a:pt x="85979" y="166497"/>
                </a:cubicBezTo>
                <a:cubicBezTo>
                  <a:pt x="78105" y="170138"/>
                  <a:pt x="74168" y="175091"/>
                  <a:pt x="74168" y="181356"/>
                </a:cubicBezTo>
                <a:cubicBezTo>
                  <a:pt x="74168" y="187621"/>
                  <a:pt x="78063" y="192574"/>
                  <a:pt x="85852" y="196215"/>
                </a:cubicBezTo>
                <a:cubicBezTo>
                  <a:pt x="93641" y="199856"/>
                  <a:pt x="104733" y="201676"/>
                  <a:pt x="119126" y="201676"/>
                </a:cubicBezTo>
                <a:cubicBezTo>
                  <a:pt x="133181" y="201676"/>
                  <a:pt x="144145" y="199856"/>
                  <a:pt x="152019" y="196215"/>
                </a:cubicBezTo>
                <a:cubicBezTo>
                  <a:pt x="159893" y="192574"/>
                  <a:pt x="163830" y="187621"/>
                  <a:pt x="163830" y="1813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8" name="Freeform 98"/>
          <p:cNvSpPr/>
          <p:nvPr/>
        </p:nvSpPr>
        <p:spPr>
          <a:xfrm>
            <a:off x="3382022" y="9275390"/>
            <a:ext cx="222758" cy="219456"/>
          </a:xfrm>
          <a:custGeom>
            <a:avLst/>
            <a:gdLst>
              <a:gd name="connsiteX0" fmla="*/ 177800 w 222758"/>
              <a:gd name="connsiteY0" fmla="*/ 219456 h 219456"/>
              <a:gd name="connsiteX1" fmla="*/ 177800 w 222758"/>
              <a:gd name="connsiteY1" fmla="*/ 139954 h 219456"/>
              <a:gd name="connsiteX2" fmla="*/ 149098 w 222758"/>
              <a:gd name="connsiteY2" fmla="*/ 149479 h 219456"/>
              <a:gd name="connsiteX3" fmla="*/ 112268 w 222758"/>
              <a:gd name="connsiteY3" fmla="*/ 152400 h 219456"/>
              <a:gd name="connsiteX4" fmla="*/ 111506 w 222758"/>
              <a:gd name="connsiteY4" fmla="*/ 152400 h 219456"/>
              <a:gd name="connsiteX5" fmla="*/ 111506 w 222758"/>
              <a:gd name="connsiteY5" fmla="*/ 209550 h 219456"/>
              <a:gd name="connsiteX6" fmla="*/ 66548 w 222758"/>
              <a:gd name="connsiteY6" fmla="*/ 209550 h 219456"/>
              <a:gd name="connsiteX7" fmla="*/ 66548 w 222758"/>
              <a:gd name="connsiteY7" fmla="*/ 152400 h 219456"/>
              <a:gd name="connsiteX8" fmla="*/ 30480 w 222758"/>
              <a:gd name="connsiteY8" fmla="*/ 152400 h 219456"/>
              <a:gd name="connsiteX9" fmla="*/ 21844 w 222758"/>
              <a:gd name="connsiteY9" fmla="*/ 159512 h 219456"/>
              <a:gd name="connsiteX10" fmla="*/ 0 w 222758"/>
              <a:gd name="connsiteY10" fmla="*/ 128778 h 219456"/>
              <a:gd name="connsiteX11" fmla="*/ 123698 w 222758"/>
              <a:gd name="connsiteY11" fmla="*/ 128778 h 219456"/>
              <a:gd name="connsiteX12" fmla="*/ 153162 w 222758"/>
              <a:gd name="connsiteY12" fmla="*/ 127127 h 219456"/>
              <a:gd name="connsiteX13" fmla="*/ 177800 w 222758"/>
              <a:gd name="connsiteY13" fmla="*/ 122174 h 219456"/>
              <a:gd name="connsiteX14" fmla="*/ 177800 w 222758"/>
              <a:gd name="connsiteY14" fmla="*/ 26670 h 219456"/>
              <a:gd name="connsiteX15" fmla="*/ 176276 w 222758"/>
              <a:gd name="connsiteY15" fmla="*/ 19939 h 219456"/>
              <a:gd name="connsiteX16" fmla="*/ 170942 w 222758"/>
              <a:gd name="connsiteY16" fmla="*/ 15240 h 219456"/>
              <a:gd name="connsiteX17" fmla="*/ 222758 w 222758"/>
              <a:gd name="connsiteY17" fmla="*/ 0 h 219456"/>
              <a:gd name="connsiteX18" fmla="*/ 222758 w 222758"/>
              <a:gd name="connsiteY18" fmla="*/ 196342 h 219456"/>
              <a:gd name="connsiteX19" fmla="*/ 216916 w 222758"/>
              <a:gd name="connsiteY19" fmla="*/ 213995 h 219456"/>
              <a:gd name="connsiteX20" fmla="*/ 198374 w 222758"/>
              <a:gd name="connsiteY20" fmla="*/ 219456 h 219456"/>
              <a:gd name="connsiteX22" fmla="*/ 20320 w 222758"/>
              <a:gd name="connsiteY22" fmla="*/ 63500 h 219456"/>
              <a:gd name="connsiteX23" fmla="*/ 25908 w 222758"/>
              <a:gd name="connsiteY23" fmla="*/ 40259 h 219456"/>
              <a:gd name="connsiteX24" fmla="*/ 40767 w 222758"/>
              <a:gd name="connsiteY24" fmla="*/ 23622 h 219456"/>
              <a:gd name="connsiteX25" fmla="*/ 62484 w 222758"/>
              <a:gd name="connsiteY25" fmla="*/ 13589 h 219456"/>
              <a:gd name="connsiteX26" fmla="*/ 88646 w 222758"/>
              <a:gd name="connsiteY26" fmla="*/ 10161 h 219456"/>
              <a:gd name="connsiteX27" fmla="*/ 114681 w 222758"/>
              <a:gd name="connsiteY27" fmla="*/ 13589 h 219456"/>
              <a:gd name="connsiteX28" fmla="*/ 136398 w 222758"/>
              <a:gd name="connsiteY28" fmla="*/ 23622 h 219456"/>
              <a:gd name="connsiteX29" fmla="*/ 151257 w 222758"/>
              <a:gd name="connsiteY29" fmla="*/ 40259 h 219456"/>
              <a:gd name="connsiteX30" fmla="*/ 156718 w 222758"/>
              <a:gd name="connsiteY30" fmla="*/ 63500 h 219456"/>
              <a:gd name="connsiteX31" fmla="*/ 151257 w 222758"/>
              <a:gd name="connsiteY31" fmla="*/ 86741 h 219456"/>
              <a:gd name="connsiteX32" fmla="*/ 136398 w 222758"/>
              <a:gd name="connsiteY32" fmla="*/ 103378 h 219456"/>
              <a:gd name="connsiteX33" fmla="*/ 114681 w 222758"/>
              <a:gd name="connsiteY33" fmla="*/ 113411 h 219456"/>
              <a:gd name="connsiteX34" fmla="*/ 88646 w 222758"/>
              <a:gd name="connsiteY34" fmla="*/ 116839 h 219456"/>
              <a:gd name="connsiteX35" fmla="*/ 62484 w 222758"/>
              <a:gd name="connsiteY35" fmla="*/ 113411 h 219456"/>
              <a:gd name="connsiteX36" fmla="*/ 40640 w 222758"/>
              <a:gd name="connsiteY36" fmla="*/ 103378 h 219456"/>
              <a:gd name="connsiteX37" fmla="*/ 25781 w 222758"/>
              <a:gd name="connsiteY37" fmla="*/ 86741 h 219456"/>
              <a:gd name="connsiteX38" fmla="*/ 20320 w 222758"/>
              <a:gd name="connsiteY38" fmla="*/ 63500 h 219456"/>
              <a:gd name="connsiteX40" fmla="*/ 63754 w 222758"/>
              <a:gd name="connsiteY40" fmla="*/ 63500 h 219456"/>
              <a:gd name="connsiteX41" fmla="*/ 69723 w 222758"/>
              <a:gd name="connsiteY41" fmla="*/ 84710 h 219456"/>
              <a:gd name="connsiteX42" fmla="*/ 88646 w 222758"/>
              <a:gd name="connsiteY42" fmla="*/ 93472 h 219456"/>
              <a:gd name="connsiteX43" fmla="*/ 107061 w 222758"/>
              <a:gd name="connsiteY43" fmla="*/ 84710 h 219456"/>
              <a:gd name="connsiteX44" fmla="*/ 113030 w 222758"/>
              <a:gd name="connsiteY44" fmla="*/ 63500 h 219456"/>
              <a:gd name="connsiteX45" fmla="*/ 107061 w 222758"/>
              <a:gd name="connsiteY45" fmla="*/ 42290 h 219456"/>
              <a:gd name="connsiteX46" fmla="*/ 88646 w 222758"/>
              <a:gd name="connsiteY46" fmla="*/ 33528 h 219456"/>
              <a:gd name="connsiteX47" fmla="*/ 69723 w 222758"/>
              <a:gd name="connsiteY47" fmla="*/ 42290 h 219456"/>
              <a:gd name="connsiteX48" fmla="*/ 63754 w 222758"/>
              <a:gd name="connsiteY48" fmla="*/ 6350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22758" h="219456">
                <a:moveTo>
                  <a:pt x="177800" y="219456"/>
                </a:moveTo>
                <a:lnTo>
                  <a:pt x="177800" y="139954"/>
                </a:lnTo>
                <a:cubicBezTo>
                  <a:pt x="169502" y="144357"/>
                  <a:pt x="159935" y="147531"/>
                  <a:pt x="149098" y="149479"/>
                </a:cubicBezTo>
                <a:cubicBezTo>
                  <a:pt x="138261" y="151426"/>
                  <a:pt x="125984" y="152400"/>
                  <a:pt x="112268" y="152400"/>
                </a:cubicBezTo>
                <a:lnTo>
                  <a:pt x="111506" y="152400"/>
                </a:lnTo>
                <a:lnTo>
                  <a:pt x="111506" y="209550"/>
                </a:lnTo>
                <a:lnTo>
                  <a:pt x="66548" y="209550"/>
                </a:lnTo>
                <a:lnTo>
                  <a:pt x="66548" y="152400"/>
                </a:lnTo>
                <a:lnTo>
                  <a:pt x="30480" y="152400"/>
                </a:lnTo>
                <a:cubicBezTo>
                  <a:pt x="25569" y="152400"/>
                  <a:pt x="22690" y="154770"/>
                  <a:pt x="21844" y="159512"/>
                </a:cubicBezTo>
                <a:lnTo>
                  <a:pt x="0" y="128778"/>
                </a:lnTo>
                <a:lnTo>
                  <a:pt x="123698" y="128778"/>
                </a:lnTo>
                <a:cubicBezTo>
                  <a:pt x="134874" y="128778"/>
                  <a:pt x="144695" y="128228"/>
                  <a:pt x="153162" y="127127"/>
                </a:cubicBezTo>
                <a:cubicBezTo>
                  <a:pt x="161629" y="126026"/>
                  <a:pt x="169841" y="124375"/>
                  <a:pt x="177800" y="122174"/>
                </a:cubicBez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96342"/>
                </a:lnTo>
                <a:cubicBezTo>
                  <a:pt x="222758" y="204470"/>
                  <a:pt x="220811" y="210355"/>
                  <a:pt x="216916" y="213995"/>
                </a:cubicBezTo>
                <a:cubicBezTo>
                  <a:pt x="213021" y="217636"/>
                  <a:pt x="206840" y="219456"/>
                  <a:pt x="198374" y="219456"/>
                </a:cubicBezTo>
                <a:moveTo>
                  <a:pt x="20320" y="63500"/>
                </a:moveTo>
                <a:cubicBezTo>
                  <a:pt x="20320" y="54694"/>
                  <a:pt x="22183" y="46948"/>
                  <a:pt x="25908" y="40259"/>
                </a:cubicBezTo>
                <a:cubicBezTo>
                  <a:pt x="29633" y="33570"/>
                  <a:pt x="34586" y="28025"/>
                  <a:pt x="40767" y="23622"/>
                </a:cubicBezTo>
                <a:cubicBezTo>
                  <a:pt x="46948" y="19220"/>
                  <a:pt x="54187" y="15875"/>
                  <a:pt x="62484" y="13589"/>
                </a:cubicBezTo>
                <a:cubicBezTo>
                  <a:pt x="70781" y="11303"/>
                  <a:pt x="79502" y="10161"/>
                  <a:pt x="88646" y="10161"/>
                </a:cubicBezTo>
                <a:cubicBezTo>
                  <a:pt x="97790" y="10161"/>
                  <a:pt x="106468" y="11303"/>
                  <a:pt x="114681" y="13589"/>
                </a:cubicBezTo>
                <a:cubicBezTo>
                  <a:pt x="122894" y="15875"/>
                  <a:pt x="130133" y="19220"/>
                  <a:pt x="136398" y="23622"/>
                </a:cubicBezTo>
                <a:cubicBezTo>
                  <a:pt x="142663" y="28025"/>
                  <a:pt x="147616" y="33570"/>
                  <a:pt x="151257" y="40259"/>
                </a:cubicBezTo>
                <a:cubicBezTo>
                  <a:pt x="154898" y="46948"/>
                  <a:pt x="156718" y="54694"/>
                  <a:pt x="156718" y="63500"/>
                </a:cubicBezTo>
                <a:cubicBezTo>
                  <a:pt x="156718" y="72306"/>
                  <a:pt x="154898" y="80052"/>
                  <a:pt x="151257" y="86741"/>
                </a:cubicBezTo>
                <a:cubicBezTo>
                  <a:pt x="147616" y="93430"/>
                  <a:pt x="142663" y="98975"/>
                  <a:pt x="136398" y="103378"/>
                </a:cubicBezTo>
                <a:cubicBezTo>
                  <a:pt x="130133" y="107780"/>
                  <a:pt x="122894" y="111125"/>
                  <a:pt x="114681" y="113411"/>
                </a:cubicBezTo>
                <a:cubicBezTo>
                  <a:pt x="106468" y="115697"/>
                  <a:pt x="97790" y="116839"/>
                  <a:pt x="88646" y="116839"/>
                </a:cubicBezTo>
                <a:cubicBezTo>
                  <a:pt x="79502" y="116839"/>
                  <a:pt x="70781" y="115697"/>
                  <a:pt x="62484" y="113411"/>
                </a:cubicBezTo>
                <a:cubicBezTo>
                  <a:pt x="54187" y="111125"/>
                  <a:pt x="46905" y="107780"/>
                  <a:pt x="40640" y="103378"/>
                </a:cubicBezTo>
                <a:cubicBezTo>
                  <a:pt x="34375" y="98975"/>
                  <a:pt x="29422" y="93430"/>
                  <a:pt x="25781" y="86741"/>
                </a:cubicBezTo>
                <a:cubicBezTo>
                  <a:pt x="22140" y="80052"/>
                  <a:pt x="20320" y="72306"/>
                  <a:pt x="20320" y="63500"/>
                </a:cubicBezTo>
                <a:moveTo>
                  <a:pt x="63754" y="63500"/>
                </a:moveTo>
                <a:cubicBezTo>
                  <a:pt x="63754" y="71797"/>
                  <a:pt x="65744" y="78867"/>
                  <a:pt x="69723" y="84710"/>
                </a:cubicBezTo>
                <a:cubicBezTo>
                  <a:pt x="73702" y="90551"/>
                  <a:pt x="80010" y="93472"/>
                  <a:pt x="88646" y="93472"/>
                </a:cubicBezTo>
                <a:cubicBezTo>
                  <a:pt x="96943" y="93472"/>
                  <a:pt x="103082" y="90551"/>
                  <a:pt x="107061" y="84710"/>
                </a:cubicBezTo>
                <a:cubicBezTo>
                  <a:pt x="111040" y="78867"/>
                  <a:pt x="113030" y="71797"/>
                  <a:pt x="113030" y="63500"/>
                </a:cubicBezTo>
                <a:cubicBezTo>
                  <a:pt x="113030" y="55203"/>
                  <a:pt x="111040" y="48133"/>
                  <a:pt x="107061" y="42290"/>
                </a:cubicBezTo>
                <a:cubicBezTo>
                  <a:pt x="103082" y="36449"/>
                  <a:pt x="96943" y="33528"/>
                  <a:pt x="88646" y="33528"/>
                </a:cubicBezTo>
                <a:cubicBezTo>
                  <a:pt x="80010" y="33528"/>
                  <a:pt x="73702" y="36449"/>
                  <a:pt x="69723" y="42290"/>
                </a:cubicBezTo>
                <a:cubicBezTo>
                  <a:pt x="65744" y="48133"/>
                  <a:pt x="63754" y="55203"/>
                  <a:pt x="63754" y="635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9" name="Freeform 99"/>
          <p:cNvSpPr/>
          <p:nvPr/>
        </p:nvSpPr>
        <p:spPr>
          <a:xfrm>
            <a:off x="3650246" y="9275390"/>
            <a:ext cx="237744" cy="216408"/>
          </a:xfrm>
          <a:custGeom>
            <a:avLst/>
            <a:gdLst>
              <a:gd name="connsiteX0" fmla="*/ 0 w 237744"/>
              <a:gd name="connsiteY0" fmla="*/ 69850 h 216408"/>
              <a:gd name="connsiteX1" fmla="*/ 5334 w 237744"/>
              <a:gd name="connsiteY1" fmla="*/ 45593 h 216408"/>
              <a:gd name="connsiteX2" fmla="*/ 19939 w 237744"/>
              <a:gd name="connsiteY2" fmla="*/ 26797 h 216408"/>
              <a:gd name="connsiteX3" fmla="*/ 41910 w 237744"/>
              <a:gd name="connsiteY3" fmla="*/ 14732 h 216408"/>
              <a:gd name="connsiteX4" fmla="*/ 69088 w 237744"/>
              <a:gd name="connsiteY4" fmla="*/ 10414 h 216408"/>
              <a:gd name="connsiteX5" fmla="*/ 96012 w 237744"/>
              <a:gd name="connsiteY5" fmla="*/ 14732 h 216408"/>
              <a:gd name="connsiteX6" fmla="*/ 117729 w 237744"/>
              <a:gd name="connsiteY6" fmla="*/ 26797 h 216408"/>
              <a:gd name="connsiteX7" fmla="*/ 132334 w 237744"/>
              <a:gd name="connsiteY7" fmla="*/ 45593 h 216408"/>
              <a:gd name="connsiteX8" fmla="*/ 137668 w 237744"/>
              <a:gd name="connsiteY8" fmla="*/ 69850 h 216408"/>
              <a:gd name="connsiteX9" fmla="*/ 132334 w 237744"/>
              <a:gd name="connsiteY9" fmla="*/ 94869 h 216408"/>
              <a:gd name="connsiteX10" fmla="*/ 117729 w 237744"/>
              <a:gd name="connsiteY10" fmla="*/ 113665 h 216408"/>
              <a:gd name="connsiteX11" fmla="*/ 96012 w 237744"/>
              <a:gd name="connsiteY11" fmla="*/ 125603 h 216408"/>
              <a:gd name="connsiteX12" fmla="*/ 69088 w 237744"/>
              <a:gd name="connsiteY12" fmla="*/ 129794 h 216408"/>
              <a:gd name="connsiteX13" fmla="*/ 41910 w 237744"/>
              <a:gd name="connsiteY13" fmla="*/ 125603 h 216408"/>
              <a:gd name="connsiteX14" fmla="*/ 19939 w 237744"/>
              <a:gd name="connsiteY14" fmla="*/ 113665 h 216408"/>
              <a:gd name="connsiteX15" fmla="*/ 5334 w 237744"/>
              <a:gd name="connsiteY15" fmla="*/ 94869 h 216408"/>
              <a:gd name="connsiteX16" fmla="*/ 0 w 237744"/>
              <a:gd name="connsiteY16" fmla="*/ 69850 h 216408"/>
              <a:gd name="connsiteX18" fmla="*/ 158496 w 237744"/>
              <a:gd name="connsiteY18" fmla="*/ 158750 h 216408"/>
              <a:gd name="connsiteX19" fmla="*/ 158496 w 237744"/>
              <a:gd name="connsiteY19" fmla="*/ 26670 h 216408"/>
              <a:gd name="connsiteX20" fmla="*/ 156972 w 237744"/>
              <a:gd name="connsiteY20" fmla="*/ 19939 h 216408"/>
              <a:gd name="connsiteX21" fmla="*/ 151638 w 237744"/>
              <a:gd name="connsiteY21" fmla="*/ 15240 h 216408"/>
              <a:gd name="connsiteX22" fmla="*/ 203454 w 237744"/>
              <a:gd name="connsiteY22" fmla="*/ 0 h 216408"/>
              <a:gd name="connsiteX23" fmla="*/ 203454 w 237744"/>
              <a:gd name="connsiteY23" fmla="*/ 64770 h 216408"/>
              <a:gd name="connsiteX24" fmla="*/ 237744 w 237744"/>
              <a:gd name="connsiteY24" fmla="*/ 64770 h 216408"/>
              <a:gd name="connsiteX25" fmla="*/ 237744 w 237744"/>
              <a:gd name="connsiteY25" fmla="*/ 88138 h 216408"/>
              <a:gd name="connsiteX26" fmla="*/ 203454 w 237744"/>
              <a:gd name="connsiteY26" fmla="*/ 88138 h 216408"/>
              <a:gd name="connsiteX27" fmla="*/ 203454 w 237744"/>
              <a:gd name="connsiteY27" fmla="*/ 135636 h 216408"/>
              <a:gd name="connsiteX28" fmla="*/ 197612 w 237744"/>
              <a:gd name="connsiteY28" fmla="*/ 153289 h 216408"/>
              <a:gd name="connsiteX29" fmla="*/ 179070 w 237744"/>
              <a:gd name="connsiteY29" fmla="*/ 158750 h 216408"/>
              <a:gd name="connsiteX31" fmla="*/ 29972 w 237744"/>
              <a:gd name="connsiteY31" fmla="*/ 168148 h 216408"/>
              <a:gd name="connsiteX32" fmla="*/ 27432 w 237744"/>
              <a:gd name="connsiteY32" fmla="*/ 159639 h 216408"/>
              <a:gd name="connsiteX33" fmla="*/ 19812 w 237744"/>
              <a:gd name="connsiteY33" fmla="*/ 155448 h 216408"/>
              <a:gd name="connsiteX34" fmla="*/ 74930 w 237744"/>
              <a:gd name="connsiteY34" fmla="*/ 145288 h 216408"/>
              <a:gd name="connsiteX35" fmla="*/ 74930 w 237744"/>
              <a:gd name="connsiteY35" fmla="*/ 193039 h 216408"/>
              <a:gd name="connsiteX36" fmla="*/ 191008 w 237744"/>
              <a:gd name="connsiteY36" fmla="*/ 193039 h 216408"/>
              <a:gd name="connsiteX37" fmla="*/ 199517 w 237744"/>
              <a:gd name="connsiteY37" fmla="*/ 190500 h 216408"/>
              <a:gd name="connsiteX38" fmla="*/ 203708 w 237744"/>
              <a:gd name="connsiteY38" fmla="*/ 182880 h 216408"/>
              <a:gd name="connsiteX39" fmla="*/ 216408 w 237744"/>
              <a:gd name="connsiteY39" fmla="*/ 216408 h 216408"/>
              <a:gd name="connsiteX40" fmla="*/ 29972 w 237744"/>
              <a:gd name="connsiteY40" fmla="*/ 216408 h 216408"/>
              <a:gd name="connsiteX42" fmla="*/ 42418 w 237744"/>
              <a:gd name="connsiteY42" fmla="*/ 69850 h 216408"/>
              <a:gd name="connsiteX43" fmla="*/ 44196 w 237744"/>
              <a:gd name="connsiteY43" fmla="*/ 83820 h 216408"/>
              <a:gd name="connsiteX44" fmla="*/ 49276 w 237744"/>
              <a:gd name="connsiteY44" fmla="*/ 96012 h 216408"/>
              <a:gd name="connsiteX45" fmla="*/ 57531 w 237744"/>
              <a:gd name="connsiteY45" fmla="*/ 104521 h 216408"/>
              <a:gd name="connsiteX46" fmla="*/ 69088 w 237744"/>
              <a:gd name="connsiteY46" fmla="*/ 107696 h 216408"/>
              <a:gd name="connsiteX47" fmla="*/ 80137 w 237744"/>
              <a:gd name="connsiteY47" fmla="*/ 104521 h 216408"/>
              <a:gd name="connsiteX48" fmla="*/ 88392 w 237744"/>
              <a:gd name="connsiteY48" fmla="*/ 96139 h 216408"/>
              <a:gd name="connsiteX49" fmla="*/ 93472 w 237744"/>
              <a:gd name="connsiteY49" fmla="*/ 84074 h 216408"/>
              <a:gd name="connsiteX50" fmla="*/ 95250 w 237744"/>
              <a:gd name="connsiteY50" fmla="*/ 69850 h 216408"/>
              <a:gd name="connsiteX51" fmla="*/ 93472 w 237744"/>
              <a:gd name="connsiteY51" fmla="*/ 55753 h 216408"/>
              <a:gd name="connsiteX52" fmla="*/ 88392 w 237744"/>
              <a:gd name="connsiteY52" fmla="*/ 43815 h 216408"/>
              <a:gd name="connsiteX53" fmla="*/ 80137 w 237744"/>
              <a:gd name="connsiteY53" fmla="*/ 35560 h 216408"/>
              <a:gd name="connsiteX54" fmla="*/ 69088 w 237744"/>
              <a:gd name="connsiteY54" fmla="*/ 32512 h 216408"/>
              <a:gd name="connsiteX55" fmla="*/ 57531 w 237744"/>
              <a:gd name="connsiteY55" fmla="*/ 35560 h 216408"/>
              <a:gd name="connsiteX56" fmla="*/ 49276 w 237744"/>
              <a:gd name="connsiteY56" fmla="*/ 43815 h 216408"/>
              <a:gd name="connsiteX57" fmla="*/ 44196 w 237744"/>
              <a:gd name="connsiteY57" fmla="*/ 55753 h 216408"/>
              <a:gd name="connsiteX58" fmla="*/ 42418 w 237744"/>
              <a:gd name="connsiteY58" fmla="*/ 69850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37744" h="216408">
                <a:moveTo>
                  <a:pt x="0" y="69850"/>
                </a:moveTo>
                <a:cubicBezTo>
                  <a:pt x="0" y="61045"/>
                  <a:pt x="1778" y="52959"/>
                  <a:pt x="5334" y="45593"/>
                </a:cubicBezTo>
                <a:cubicBezTo>
                  <a:pt x="8890" y="38227"/>
                  <a:pt x="13758" y="31962"/>
                  <a:pt x="19939" y="26797"/>
                </a:cubicBezTo>
                <a:cubicBezTo>
                  <a:pt x="26120" y="21632"/>
                  <a:pt x="33443" y="17611"/>
                  <a:pt x="41910" y="14732"/>
                </a:cubicBezTo>
                <a:cubicBezTo>
                  <a:pt x="50376" y="11854"/>
                  <a:pt x="59436" y="10414"/>
                  <a:pt x="69088" y="10414"/>
                </a:cubicBezTo>
                <a:cubicBezTo>
                  <a:pt x="78740" y="10414"/>
                  <a:pt x="87715" y="11854"/>
                  <a:pt x="96012" y="14732"/>
                </a:cubicBezTo>
                <a:cubicBezTo>
                  <a:pt x="104310" y="17611"/>
                  <a:pt x="111549" y="21632"/>
                  <a:pt x="117729" y="26797"/>
                </a:cubicBezTo>
                <a:cubicBezTo>
                  <a:pt x="123909" y="31962"/>
                  <a:pt x="128778" y="38227"/>
                  <a:pt x="132334" y="45593"/>
                </a:cubicBezTo>
                <a:cubicBezTo>
                  <a:pt x="135890" y="52959"/>
                  <a:pt x="137668" y="61045"/>
                  <a:pt x="137668" y="69850"/>
                </a:cubicBezTo>
                <a:cubicBezTo>
                  <a:pt x="137668" y="79163"/>
                  <a:pt x="135890" y="87503"/>
                  <a:pt x="132334" y="94869"/>
                </a:cubicBezTo>
                <a:cubicBezTo>
                  <a:pt x="128778" y="102235"/>
                  <a:pt x="123909" y="108500"/>
                  <a:pt x="117729" y="113665"/>
                </a:cubicBezTo>
                <a:cubicBezTo>
                  <a:pt x="111549" y="118830"/>
                  <a:pt x="104310" y="122810"/>
                  <a:pt x="96012" y="125603"/>
                </a:cubicBezTo>
                <a:cubicBezTo>
                  <a:pt x="87715" y="128397"/>
                  <a:pt x="78740" y="129794"/>
                  <a:pt x="69088" y="129794"/>
                </a:cubicBezTo>
                <a:cubicBezTo>
                  <a:pt x="59436" y="129794"/>
                  <a:pt x="50376" y="128397"/>
                  <a:pt x="41910" y="125603"/>
                </a:cubicBezTo>
                <a:cubicBezTo>
                  <a:pt x="33443" y="122810"/>
                  <a:pt x="26120" y="118830"/>
                  <a:pt x="19939" y="113665"/>
                </a:cubicBezTo>
                <a:cubicBezTo>
                  <a:pt x="13758" y="108500"/>
                  <a:pt x="8890" y="102235"/>
                  <a:pt x="5334" y="94869"/>
                </a:cubicBezTo>
                <a:cubicBezTo>
                  <a:pt x="1778" y="87503"/>
                  <a:pt x="0" y="79163"/>
                  <a:pt x="0" y="69850"/>
                </a:cubicBezTo>
                <a:moveTo>
                  <a:pt x="158496" y="158750"/>
                </a:moveTo>
                <a:lnTo>
                  <a:pt x="158496" y="26670"/>
                </a:lnTo>
                <a:cubicBezTo>
                  <a:pt x="158496" y="24299"/>
                  <a:pt x="157988" y="22055"/>
                  <a:pt x="156972" y="19939"/>
                </a:cubicBezTo>
                <a:cubicBezTo>
                  <a:pt x="155956" y="17822"/>
                  <a:pt x="154178" y="16256"/>
                  <a:pt x="151638" y="15240"/>
                </a:cubicBezTo>
                <a:lnTo>
                  <a:pt x="203454" y="0"/>
                </a:lnTo>
                <a:lnTo>
                  <a:pt x="203454" y="64770"/>
                </a:lnTo>
                <a:lnTo>
                  <a:pt x="237744" y="64770"/>
                </a:lnTo>
                <a:lnTo>
                  <a:pt x="237744" y="88138"/>
                </a:lnTo>
                <a:lnTo>
                  <a:pt x="203454" y="88138"/>
                </a:lnTo>
                <a:lnTo>
                  <a:pt x="203454" y="135636"/>
                </a:lnTo>
                <a:cubicBezTo>
                  <a:pt x="203454" y="143764"/>
                  <a:pt x="201507" y="149648"/>
                  <a:pt x="197612" y="153289"/>
                </a:cubicBezTo>
                <a:cubicBezTo>
                  <a:pt x="193717" y="156930"/>
                  <a:pt x="187537" y="158750"/>
                  <a:pt x="179070" y="158750"/>
                </a:cubicBezTo>
                <a:moveTo>
                  <a:pt x="29972" y="168148"/>
                </a:moveTo>
                <a:cubicBezTo>
                  <a:pt x="29972" y="164761"/>
                  <a:pt x="29125" y="161925"/>
                  <a:pt x="27432" y="159639"/>
                </a:cubicBezTo>
                <a:cubicBezTo>
                  <a:pt x="25738" y="157353"/>
                  <a:pt x="23199" y="155956"/>
                  <a:pt x="19812" y="155448"/>
                </a:cubicBezTo>
                <a:lnTo>
                  <a:pt x="74930" y="145288"/>
                </a:lnTo>
                <a:lnTo>
                  <a:pt x="74930" y="193039"/>
                </a:lnTo>
                <a:lnTo>
                  <a:pt x="191008" y="193039"/>
                </a:lnTo>
                <a:cubicBezTo>
                  <a:pt x="194395" y="193039"/>
                  <a:pt x="197231" y="192193"/>
                  <a:pt x="199517" y="190500"/>
                </a:cubicBezTo>
                <a:cubicBezTo>
                  <a:pt x="201803" y="188807"/>
                  <a:pt x="203200" y="186267"/>
                  <a:pt x="203708" y="182880"/>
                </a:cubicBezTo>
                <a:lnTo>
                  <a:pt x="216408" y="216408"/>
                </a:lnTo>
                <a:lnTo>
                  <a:pt x="29972" y="216408"/>
                </a:lnTo>
                <a:moveTo>
                  <a:pt x="42418" y="69850"/>
                </a:moveTo>
                <a:cubicBezTo>
                  <a:pt x="42418" y="74591"/>
                  <a:pt x="43011" y="79248"/>
                  <a:pt x="44196" y="83820"/>
                </a:cubicBezTo>
                <a:cubicBezTo>
                  <a:pt x="45381" y="88392"/>
                  <a:pt x="47075" y="92456"/>
                  <a:pt x="49276" y="96012"/>
                </a:cubicBezTo>
                <a:cubicBezTo>
                  <a:pt x="51477" y="99568"/>
                  <a:pt x="54229" y="102405"/>
                  <a:pt x="57531" y="104521"/>
                </a:cubicBezTo>
                <a:cubicBezTo>
                  <a:pt x="60833" y="106638"/>
                  <a:pt x="64685" y="107696"/>
                  <a:pt x="69088" y="107696"/>
                </a:cubicBezTo>
                <a:cubicBezTo>
                  <a:pt x="73152" y="107696"/>
                  <a:pt x="76835" y="106638"/>
                  <a:pt x="80137" y="104521"/>
                </a:cubicBezTo>
                <a:cubicBezTo>
                  <a:pt x="83439" y="102405"/>
                  <a:pt x="86190" y="99611"/>
                  <a:pt x="88392" y="96139"/>
                </a:cubicBezTo>
                <a:cubicBezTo>
                  <a:pt x="90593" y="92667"/>
                  <a:pt x="92287" y="88646"/>
                  <a:pt x="93472" y="84074"/>
                </a:cubicBezTo>
                <a:cubicBezTo>
                  <a:pt x="94657" y="79502"/>
                  <a:pt x="95250" y="74761"/>
                  <a:pt x="95250" y="69850"/>
                </a:cubicBezTo>
                <a:cubicBezTo>
                  <a:pt x="95250" y="64939"/>
                  <a:pt x="94657" y="60241"/>
                  <a:pt x="93472" y="55753"/>
                </a:cubicBezTo>
                <a:cubicBezTo>
                  <a:pt x="92287" y="51266"/>
                  <a:pt x="90593" y="47286"/>
                  <a:pt x="88392" y="43815"/>
                </a:cubicBezTo>
                <a:cubicBezTo>
                  <a:pt x="86190" y="40344"/>
                  <a:pt x="83439" y="37592"/>
                  <a:pt x="80137" y="35560"/>
                </a:cubicBezTo>
                <a:cubicBezTo>
                  <a:pt x="76835" y="33528"/>
                  <a:pt x="73152" y="32512"/>
                  <a:pt x="69088" y="32512"/>
                </a:cubicBezTo>
                <a:cubicBezTo>
                  <a:pt x="64685" y="32512"/>
                  <a:pt x="60833" y="33528"/>
                  <a:pt x="57531" y="35560"/>
                </a:cubicBezTo>
                <a:cubicBezTo>
                  <a:pt x="54229" y="37592"/>
                  <a:pt x="51477" y="40344"/>
                  <a:pt x="49276" y="43815"/>
                </a:cubicBezTo>
                <a:cubicBezTo>
                  <a:pt x="47075" y="47286"/>
                  <a:pt x="45381" y="51266"/>
                  <a:pt x="44196" y="55753"/>
                </a:cubicBezTo>
                <a:cubicBezTo>
                  <a:pt x="43011" y="60241"/>
                  <a:pt x="42418" y="64939"/>
                  <a:pt x="42418" y="698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0" name="Freeform 100"/>
          <p:cNvSpPr/>
          <p:nvPr/>
        </p:nvSpPr>
        <p:spPr>
          <a:xfrm>
            <a:off x="9609057" y="7163609"/>
            <a:ext cx="232866" cy="291694"/>
          </a:xfrm>
          <a:custGeom>
            <a:avLst/>
            <a:gdLst>
              <a:gd name="connsiteX0" fmla="*/ 177698 w 232866"/>
              <a:gd name="connsiteY0" fmla="*/ 11278 h 291694"/>
              <a:gd name="connsiteX1" fmla="*/ 202388 w 232866"/>
              <a:gd name="connsiteY1" fmla="*/ 28042 h 291694"/>
              <a:gd name="connsiteX2" fmla="*/ 202388 w 232866"/>
              <a:gd name="connsiteY2" fmla="*/ 59131 h 291694"/>
              <a:gd name="connsiteX3" fmla="*/ 161238 w 232866"/>
              <a:gd name="connsiteY3" fmla="*/ 60351 h 291694"/>
              <a:gd name="connsiteX4" fmla="*/ 147219 w 232866"/>
              <a:gd name="connsiteY4" fmla="*/ 59741 h 291694"/>
              <a:gd name="connsiteX5" fmla="*/ 147219 w 232866"/>
              <a:gd name="connsiteY5" fmla="*/ 59131 h 291694"/>
              <a:gd name="connsiteX6" fmla="*/ 151181 w 232866"/>
              <a:gd name="connsiteY6" fmla="*/ 46940 h 291694"/>
              <a:gd name="connsiteX7" fmla="*/ 150571 w 232866"/>
              <a:gd name="connsiteY7" fmla="*/ 42673 h 291694"/>
              <a:gd name="connsiteX8" fmla="*/ 133807 w 232866"/>
              <a:gd name="connsiteY8" fmla="*/ 33833 h 291694"/>
              <a:gd name="connsiteX9" fmla="*/ 128015 w 232866"/>
              <a:gd name="connsiteY9" fmla="*/ 33833 h 291694"/>
              <a:gd name="connsiteX10" fmla="*/ 116129 w 232866"/>
              <a:gd name="connsiteY10" fmla="*/ 40233 h 291694"/>
              <a:gd name="connsiteX11" fmla="*/ 47548 w 232866"/>
              <a:gd name="connsiteY11" fmla="*/ 41453 h 291694"/>
              <a:gd name="connsiteX12" fmla="*/ 5486 w 232866"/>
              <a:gd name="connsiteY12" fmla="*/ 37795 h 291694"/>
              <a:gd name="connsiteX13" fmla="*/ 1829 w 232866"/>
              <a:gd name="connsiteY13" fmla="*/ 39624 h 291694"/>
              <a:gd name="connsiteX14" fmla="*/ 0 w 232866"/>
              <a:gd name="connsiteY14" fmla="*/ 47854 h 291694"/>
              <a:gd name="connsiteX15" fmla="*/ 16154 w 232866"/>
              <a:gd name="connsiteY15" fmla="*/ 57912 h 291694"/>
              <a:gd name="connsiteX16" fmla="*/ 22555 w 232866"/>
              <a:gd name="connsiteY16" fmla="*/ 150571 h 291694"/>
              <a:gd name="connsiteX17" fmla="*/ 26518 w 232866"/>
              <a:gd name="connsiteY17" fmla="*/ 171298 h 291694"/>
              <a:gd name="connsiteX18" fmla="*/ 42672 w 232866"/>
              <a:gd name="connsiteY18" fmla="*/ 171298 h 291694"/>
              <a:gd name="connsiteX19" fmla="*/ 48158 w 232866"/>
              <a:gd name="connsiteY19" fmla="*/ 158192 h 291694"/>
              <a:gd name="connsiteX20" fmla="*/ 143256 w 232866"/>
              <a:gd name="connsiteY20" fmla="*/ 157277 h 291694"/>
              <a:gd name="connsiteX21" fmla="*/ 147219 w 232866"/>
              <a:gd name="connsiteY21" fmla="*/ 143866 h 291694"/>
              <a:gd name="connsiteX22" fmla="*/ 144475 w 232866"/>
              <a:gd name="connsiteY22" fmla="*/ 139904 h 291694"/>
              <a:gd name="connsiteX23" fmla="*/ 140208 w 232866"/>
              <a:gd name="connsiteY23" fmla="*/ 137770 h 291694"/>
              <a:gd name="connsiteX24" fmla="*/ 142342 w 232866"/>
              <a:gd name="connsiteY24" fmla="*/ 120396 h 291694"/>
              <a:gd name="connsiteX25" fmla="*/ 160325 w 232866"/>
              <a:gd name="connsiteY25" fmla="*/ 132893 h 291694"/>
              <a:gd name="connsiteX26" fmla="*/ 178307 w 232866"/>
              <a:gd name="connsiteY26" fmla="*/ 128930 h 291694"/>
              <a:gd name="connsiteX27" fmla="*/ 202388 w 232866"/>
              <a:gd name="connsiteY27" fmla="*/ 128321 h 291694"/>
              <a:gd name="connsiteX28" fmla="*/ 202388 w 232866"/>
              <a:gd name="connsiteY28" fmla="*/ 133502 h 291694"/>
              <a:gd name="connsiteX29" fmla="*/ 205435 w 232866"/>
              <a:gd name="connsiteY29" fmla="*/ 183185 h 291694"/>
              <a:gd name="connsiteX30" fmla="*/ 222503 w 232866"/>
              <a:gd name="connsiteY30" fmla="*/ 183185 h 291694"/>
              <a:gd name="connsiteX31" fmla="*/ 231953 w 232866"/>
              <a:gd name="connsiteY31" fmla="*/ 125273 h 291694"/>
              <a:gd name="connsiteX32" fmla="*/ 231953 w 232866"/>
              <a:gd name="connsiteY32" fmla="*/ 33528 h 291694"/>
              <a:gd name="connsiteX33" fmla="*/ 232866 w 232866"/>
              <a:gd name="connsiteY33" fmla="*/ 16459 h 291694"/>
              <a:gd name="connsiteX34" fmla="*/ 228904 w 232866"/>
              <a:gd name="connsiteY34" fmla="*/ 9144 h 291694"/>
              <a:gd name="connsiteX35" fmla="*/ 185014 w 232866"/>
              <a:gd name="connsiteY35" fmla="*/ 0 h 291694"/>
              <a:gd name="connsiteX36" fmla="*/ 180747 w 232866"/>
              <a:gd name="connsiteY36" fmla="*/ 1829 h 291694"/>
              <a:gd name="connsiteX38" fmla="*/ 47548 w 232866"/>
              <a:gd name="connsiteY38" fmla="*/ 59436 h 291694"/>
              <a:gd name="connsiteX39" fmla="*/ 116129 w 232866"/>
              <a:gd name="connsiteY39" fmla="*/ 58522 h 291694"/>
              <a:gd name="connsiteX40" fmla="*/ 115519 w 232866"/>
              <a:gd name="connsiteY40" fmla="*/ 137770 h 291694"/>
              <a:gd name="connsiteX41" fmla="*/ 110032 w 232866"/>
              <a:gd name="connsiteY41" fmla="*/ 139294 h 291694"/>
              <a:gd name="connsiteX42" fmla="*/ 49073 w 232866"/>
              <a:gd name="connsiteY42" fmla="*/ 140208 h 291694"/>
              <a:gd name="connsiteX44" fmla="*/ 202388 w 232866"/>
              <a:gd name="connsiteY44" fmla="*/ 111861 h 291694"/>
              <a:gd name="connsiteX45" fmla="*/ 164288 w 232866"/>
              <a:gd name="connsiteY45" fmla="*/ 112776 h 291694"/>
              <a:gd name="connsiteX46" fmla="*/ 143256 w 232866"/>
              <a:gd name="connsiteY46" fmla="*/ 111558 h 291694"/>
              <a:gd name="connsiteX47" fmla="*/ 146610 w 232866"/>
              <a:gd name="connsiteY47" fmla="*/ 73761 h 291694"/>
              <a:gd name="connsiteX48" fmla="*/ 157277 w 232866"/>
              <a:gd name="connsiteY48" fmla="*/ 80163 h 291694"/>
              <a:gd name="connsiteX49" fmla="*/ 175260 w 232866"/>
              <a:gd name="connsiteY49" fmla="*/ 76505 h 291694"/>
              <a:gd name="connsiteX50" fmla="*/ 202388 w 232866"/>
              <a:gd name="connsiteY50" fmla="*/ 75895 h 291694"/>
              <a:gd name="connsiteX52" fmla="*/ 161238 w 232866"/>
              <a:gd name="connsiteY52" fmla="*/ 177698 h 291694"/>
              <a:gd name="connsiteX53" fmla="*/ 93573 w 232866"/>
              <a:gd name="connsiteY53" fmla="*/ 233173 h 291694"/>
              <a:gd name="connsiteX54" fmla="*/ 161238 w 232866"/>
              <a:gd name="connsiteY54" fmla="*/ 291694 h 291694"/>
              <a:gd name="connsiteX55" fmla="*/ 228600 w 232866"/>
              <a:gd name="connsiteY55" fmla="*/ 233173 h 291694"/>
              <a:gd name="connsiteX56" fmla="*/ 161238 w 232866"/>
              <a:gd name="connsiteY56" fmla="*/ 177698 h 291694"/>
              <a:gd name="connsiteX58" fmla="*/ 161238 w 232866"/>
              <a:gd name="connsiteY58" fmla="*/ 268529 h 291694"/>
              <a:gd name="connsiteX59" fmla="*/ 123748 w 232866"/>
              <a:gd name="connsiteY59" fmla="*/ 233173 h 291694"/>
              <a:gd name="connsiteX60" fmla="*/ 161238 w 232866"/>
              <a:gd name="connsiteY60" fmla="*/ 197206 h 291694"/>
              <a:gd name="connsiteX61" fmla="*/ 198425 w 232866"/>
              <a:gd name="connsiteY61" fmla="*/ 233173 h 291694"/>
              <a:gd name="connsiteX62" fmla="*/ 161238 w 232866"/>
              <a:gd name="connsiteY62" fmla="*/ 268529 h 2916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32866" h="291694">
                <a:moveTo>
                  <a:pt x="177698" y="11278"/>
                </a:moveTo>
                <a:cubicBezTo>
                  <a:pt x="188366" y="15240"/>
                  <a:pt x="197816" y="21336"/>
                  <a:pt x="202388" y="28042"/>
                </a:cubicBezTo>
                <a:lnTo>
                  <a:pt x="202388" y="59131"/>
                </a:lnTo>
                <a:cubicBezTo>
                  <a:pt x="188976" y="60046"/>
                  <a:pt x="170383" y="60351"/>
                  <a:pt x="161238" y="60351"/>
                </a:cubicBezTo>
                <a:cubicBezTo>
                  <a:pt x="156666" y="60351"/>
                  <a:pt x="151791" y="60046"/>
                  <a:pt x="147219" y="59741"/>
                </a:cubicBezTo>
                <a:lnTo>
                  <a:pt x="147219" y="59131"/>
                </a:lnTo>
                <a:lnTo>
                  <a:pt x="151181" y="46940"/>
                </a:lnTo>
                <a:cubicBezTo>
                  <a:pt x="152095" y="44806"/>
                  <a:pt x="151791" y="43586"/>
                  <a:pt x="150571" y="42673"/>
                </a:cubicBezTo>
                <a:cubicBezTo>
                  <a:pt x="146914" y="40233"/>
                  <a:pt x="138075" y="35967"/>
                  <a:pt x="133807" y="33833"/>
                </a:cubicBezTo>
                <a:cubicBezTo>
                  <a:pt x="131978" y="33224"/>
                  <a:pt x="129540" y="33224"/>
                  <a:pt x="128015" y="33833"/>
                </a:cubicBezTo>
                <a:lnTo>
                  <a:pt x="116129" y="40233"/>
                </a:lnTo>
                <a:cubicBezTo>
                  <a:pt x="99364" y="41148"/>
                  <a:pt x="64312" y="41758"/>
                  <a:pt x="47548" y="41453"/>
                </a:cubicBezTo>
                <a:cubicBezTo>
                  <a:pt x="36576" y="39624"/>
                  <a:pt x="16459" y="37795"/>
                  <a:pt x="5486" y="37795"/>
                </a:cubicBezTo>
                <a:cubicBezTo>
                  <a:pt x="3353" y="37795"/>
                  <a:pt x="2439" y="38710"/>
                  <a:pt x="1829" y="39624"/>
                </a:cubicBezTo>
                <a:lnTo>
                  <a:pt x="0" y="47854"/>
                </a:lnTo>
                <a:cubicBezTo>
                  <a:pt x="6401" y="50292"/>
                  <a:pt x="12802" y="54255"/>
                  <a:pt x="16154" y="57912"/>
                </a:cubicBezTo>
                <a:lnTo>
                  <a:pt x="22555" y="150571"/>
                </a:lnTo>
                <a:cubicBezTo>
                  <a:pt x="23164" y="157582"/>
                  <a:pt x="24385" y="165507"/>
                  <a:pt x="26518" y="171298"/>
                </a:cubicBezTo>
                <a:lnTo>
                  <a:pt x="42672" y="171298"/>
                </a:lnTo>
                <a:cubicBezTo>
                  <a:pt x="45415" y="167336"/>
                  <a:pt x="47244" y="163068"/>
                  <a:pt x="48158" y="158192"/>
                </a:cubicBezTo>
                <a:lnTo>
                  <a:pt x="143256" y="157277"/>
                </a:lnTo>
                <a:cubicBezTo>
                  <a:pt x="145085" y="155143"/>
                  <a:pt x="147219" y="150267"/>
                  <a:pt x="147219" y="143866"/>
                </a:cubicBezTo>
                <a:cubicBezTo>
                  <a:pt x="147219" y="142037"/>
                  <a:pt x="146303" y="140818"/>
                  <a:pt x="144475" y="139904"/>
                </a:cubicBezTo>
                <a:lnTo>
                  <a:pt x="140208" y="137770"/>
                </a:lnTo>
                <a:cubicBezTo>
                  <a:pt x="141122" y="132283"/>
                  <a:pt x="141732" y="126492"/>
                  <a:pt x="142342" y="120396"/>
                </a:cubicBezTo>
                <a:cubicBezTo>
                  <a:pt x="147523" y="124968"/>
                  <a:pt x="153619" y="129236"/>
                  <a:pt x="160325" y="132893"/>
                </a:cubicBezTo>
                <a:cubicBezTo>
                  <a:pt x="165812" y="131064"/>
                  <a:pt x="173126" y="129540"/>
                  <a:pt x="178307" y="128930"/>
                </a:cubicBezTo>
                <a:cubicBezTo>
                  <a:pt x="183185" y="128626"/>
                  <a:pt x="193244" y="128321"/>
                  <a:pt x="202388" y="128321"/>
                </a:cubicBezTo>
                <a:lnTo>
                  <a:pt x="202388" y="133502"/>
                </a:lnTo>
                <a:cubicBezTo>
                  <a:pt x="202388" y="145085"/>
                  <a:pt x="203606" y="172822"/>
                  <a:pt x="205435" y="183185"/>
                </a:cubicBezTo>
                <a:lnTo>
                  <a:pt x="222503" y="183185"/>
                </a:lnTo>
                <a:cubicBezTo>
                  <a:pt x="227991" y="168859"/>
                  <a:pt x="231953" y="141427"/>
                  <a:pt x="231953" y="125273"/>
                </a:cubicBezTo>
                <a:lnTo>
                  <a:pt x="231953" y="33528"/>
                </a:lnTo>
                <a:lnTo>
                  <a:pt x="232866" y="16459"/>
                </a:lnTo>
                <a:cubicBezTo>
                  <a:pt x="232866" y="12802"/>
                  <a:pt x="231648" y="10364"/>
                  <a:pt x="228904" y="9144"/>
                </a:cubicBezTo>
                <a:cubicBezTo>
                  <a:pt x="219151" y="4877"/>
                  <a:pt x="197816" y="610"/>
                  <a:pt x="185014" y="0"/>
                </a:cubicBezTo>
                <a:cubicBezTo>
                  <a:pt x="182269" y="0"/>
                  <a:pt x="181356" y="610"/>
                  <a:pt x="180747" y="1829"/>
                </a:cubicBezTo>
                <a:moveTo>
                  <a:pt x="47548" y="59436"/>
                </a:moveTo>
                <a:cubicBezTo>
                  <a:pt x="68885" y="58827"/>
                  <a:pt x="94793" y="58522"/>
                  <a:pt x="116129" y="58522"/>
                </a:cubicBezTo>
                <a:lnTo>
                  <a:pt x="115519" y="137770"/>
                </a:lnTo>
                <a:lnTo>
                  <a:pt x="110032" y="139294"/>
                </a:lnTo>
                <a:cubicBezTo>
                  <a:pt x="95403" y="139904"/>
                  <a:pt x="66751" y="140208"/>
                  <a:pt x="49073" y="140208"/>
                </a:cubicBezTo>
                <a:moveTo>
                  <a:pt x="202388" y="111861"/>
                </a:moveTo>
                <a:cubicBezTo>
                  <a:pt x="189281" y="112471"/>
                  <a:pt x="172822" y="112776"/>
                  <a:pt x="164288" y="112776"/>
                </a:cubicBezTo>
                <a:cubicBezTo>
                  <a:pt x="157582" y="112776"/>
                  <a:pt x="149961" y="112167"/>
                  <a:pt x="143256" y="111558"/>
                </a:cubicBezTo>
                <a:cubicBezTo>
                  <a:pt x="144780" y="98755"/>
                  <a:pt x="145694" y="85954"/>
                  <a:pt x="146610" y="73761"/>
                </a:cubicBezTo>
                <a:cubicBezTo>
                  <a:pt x="149961" y="75895"/>
                  <a:pt x="153619" y="78333"/>
                  <a:pt x="157277" y="80163"/>
                </a:cubicBezTo>
                <a:cubicBezTo>
                  <a:pt x="162763" y="78333"/>
                  <a:pt x="170079" y="76810"/>
                  <a:pt x="175260" y="76505"/>
                </a:cubicBezTo>
                <a:cubicBezTo>
                  <a:pt x="180747" y="75895"/>
                  <a:pt x="192633" y="75591"/>
                  <a:pt x="202388" y="75895"/>
                </a:cubicBezTo>
                <a:moveTo>
                  <a:pt x="161238" y="177698"/>
                </a:moveTo>
                <a:cubicBezTo>
                  <a:pt x="123139" y="177698"/>
                  <a:pt x="93573" y="199034"/>
                  <a:pt x="93573" y="233173"/>
                </a:cubicBezTo>
                <a:cubicBezTo>
                  <a:pt x="93573" y="268833"/>
                  <a:pt x="123139" y="291694"/>
                  <a:pt x="161238" y="291694"/>
                </a:cubicBezTo>
                <a:cubicBezTo>
                  <a:pt x="199034" y="291694"/>
                  <a:pt x="228600" y="268833"/>
                  <a:pt x="228600" y="233173"/>
                </a:cubicBezTo>
                <a:cubicBezTo>
                  <a:pt x="228600" y="199034"/>
                  <a:pt x="199034" y="177698"/>
                  <a:pt x="161238" y="177698"/>
                </a:cubicBezTo>
                <a:moveTo>
                  <a:pt x="161238" y="268529"/>
                </a:moveTo>
                <a:cubicBezTo>
                  <a:pt x="139598" y="268529"/>
                  <a:pt x="123748" y="255727"/>
                  <a:pt x="123748" y="233173"/>
                </a:cubicBezTo>
                <a:cubicBezTo>
                  <a:pt x="123748" y="210312"/>
                  <a:pt x="139598" y="197206"/>
                  <a:pt x="161238" y="197206"/>
                </a:cubicBezTo>
                <a:cubicBezTo>
                  <a:pt x="182576" y="197206"/>
                  <a:pt x="198425" y="210312"/>
                  <a:pt x="198425" y="233173"/>
                </a:cubicBezTo>
                <a:cubicBezTo>
                  <a:pt x="198425" y="255727"/>
                  <a:pt x="182576" y="268529"/>
                  <a:pt x="161238" y="2685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1" name="Freeform 101"/>
          <p:cNvSpPr/>
          <p:nvPr/>
        </p:nvSpPr>
        <p:spPr>
          <a:xfrm>
            <a:off x="9900751" y="7163609"/>
            <a:ext cx="252374" cy="286207"/>
          </a:xfrm>
          <a:custGeom>
            <a:avLst/>
            <a:gdLst>
              <a:gd name="connsiteX0" fmla="*/ 209702 w 252374"/>
              <a:gd name="connsiteY0" fmla="*/ 267615 h 286207"/>
              <a:gd name="connsiteX1" fmla="*/ 118872 w 252374"/>
              <a:gd name="connsiteY1" fmla="*/ 268224 h 286207"/>
              <a:gd name="connsiteX2" fmla="*/ 113385 w 252374"/>
              <a:gd name="connsiteY2" fmla="*/ 262433 h 286207"/>
              <a:gd name="connsiteX3" fmla="*/ 113385 w 252374"/>
              <a:gd name="connsiteY3" fmla="*/ 238354 h 286207"/>
              <a:gd name="connsiteX4" fmla="*/ 229819 w 252374"/>
              <a:gd name="connsiteY4" fmla="*/ 237134 h 286207"/>
              <a:gd name="connsiteX5" fmla="*/ 233172 w 252374"/>
              <a:gd name="connsiteY5" fmla="*/ 226161 h 286207"/>
              <a:gd name="connsiteX6" fmla="*/ 231038 w 252374"/>
              <a:gd name="connsiteY6" fmla="*/ 222809 h 286207"/>
              <a:gd name="connsiteX7" fmla="*/ 225552 w 252374"/>
              <a:gd name="connsiteY7" fmla="*/ 220066 h 286207"/>
              <a:gd name="connsiteX8" fmla="*/ 231647 w 252374"/>
              <a:gd name="connsiteY8" fmla="*/ 191719 h 286207"/>
              <a:gd name="connsiteX9" fmla="*/ 235916 w 252374"/>
              <a:gd name="connsiteY9" fmla="*/ 182576 h 286207"/>
              <a:gd name="connsiteX10" fmla="*/ 235000 w 252374"/>
              <a:gd name="connsiteY10" fmla="*/ 178004 h 286207"/>
              <a:gd name="connsiteX11" fmla="*/ 220066 w 252374"/>
              <a:gd name="connsiteY11" fmla="*/ 170993 h 286207"/>
              <a:gd name="connsiteX12" fmla="*/ 214578 w 252374"/>
              <a:gd name="connsiteY12" fmla="*/ 170993 h 286207"/>
              <a:gd name="connsiteX13" fmla="*/ 204216 w 252374"/>
              <a:gd name="connsiteY13" fmla="*/ 175870 h 286207"/>
              <a:gd name="connsiteX14" fmla="*/ 98144 w 252374"/>
              <a:gd name="connsiteY14" fmla="*/ 177394 h 286207"/>
              <a:gd name="connsiteX15" fmla="*/ 68275 w 252374"/>
              <a:gd name="connsiteY15" fmla="*/ 174651 h 286207"/>
              <a:gd name="connsiteX16" fmla="*/ 66141 w 252374"/>
              <a:gd name="connsiteY16" fmla="*/ 178308 h 286207"/>
              <a:gd name="connsiteX17" fmla="*/ 67056 w 252374"/>
              <a:gd name="connsiteY17" fmla="*/ 181966 h 286207"/>
              <a:gd name="connsiteX18" fmla="*/ 93269 w 252374"/>
              <a:gd name="connsiteY18" fmla="*/ 198425 h 286207"/>
              <a:gd name="connsiteX19" fmla="*/ 119482 w 252374"/>
              <a:gd name="connsiteY19" fmla="*/ 193853 h 286207"/>
              <a:gd name="connsiteX20" fmla="*/ 200558 w 252374"/>
              <a:gd name="connsiteY20" fmla="*/ 192939 h 286207"/>
              <a:gd name="connsiteX21" fmla="*/ 199949 w 252374"/>
              <a:gd name="connsiteY21" fmla="*/ 219456 h 286207"/>
              <a:gd name="connsiteX22" fmla="*/ 194463 w 252374"/>
              <a:gd name="connsiteY22" fmla="*/ 220980 h 286207"/>
              <a:gd name="connsiteX23" fmla="*/ 113995 w 252374"/>
              <a:gd name="connsiteY23" fmla="*/ 222199 h 286207"/>
              <a:gd name="connsiteX24" fmla="*/ 70408 w 252374"/>
              <a:gd name="connsiteY24" fmla="*/ 220676 h 286207"/>
              <a:gd name="connsiteX25" fmla="*/ 67056 w 252374"/>
              <a:gd name="connsiteY25" fmla="*/ 222504 h 286207"/>
              <a:gd name="connsiteX26" fmla="*/ 65836 w 252374"/>
              <a:gd name="connsiteY26" fmla="*/ 229210 h 286207"/>
              <a:gd name="connsiteX27" fmla="*/ 83210 w 252374"/>
              <a:gd name="connsiteY27" fmla="*/ 238354 h 286207"/>
              <a:gd name="connsiteX28" fmla="*/ 83210 w 252374"/>
              <a:gd name="connsiteY28" fmla="*/ 264567 h 286207"/>
              <a:gd name="connsiteX29" fmla="*/ 108203 w 252374"/>
              <a:gd name="connsiteY29" fmla="*/ 286207 h 286207"/>
              <a:gd name="connsiteX30" fmla="*/ 243839 w 252374"/>
              <a:gd name="connsiteY30" fmla="*/ 285293 h 286207"/>
              <a:gd name="connsiteX31" fmla="*/ 248411 w 252374"/>
              <a:gd name="connsiteY31" fmla="*/ 283769 h 286207"/>
              <a:gd name="connsiteX32" fmla="*/ 252374 w 252374"/>
              <a:gd name="connsiteY32" fmla="*/ 270663 h 286207"/>
              <a:gd name="connsiteX33" fmla="*/ 247497 w 252374"/>
              <a:gd name="connsiteY33" fmla="*/ 265176 h 286207"/>
              <a:gd name="connsiteX34" fmla="*/ 219151 w 252374"/>
              <a:gd name="connsiteY34" fmla="*/ 262738 h 286207"/>
              <a:gd name="connsiteX36" fmla="*/ 148132 w 252374"/>
              <a:gd name="connsiteY36" fmla="*/ 156363 h 286207"/>
              <a:gd name="connsiteX37" fmla="*/ 155753 w 252374"/>
              <a:gd name="connsiteY37" fmla="*/ 161544 h 286207"/>
              <a:gd name="connsiteX38" fmla="*/ 169163 w 252374"/>
              <a:gd name="connsiteY38" fmla="*/ 155448 h 286207"/>
              <a:gd name="connsiteX39" fmla="*/ 167639 w 252374"/>
              <a:gd name="connsiteY39" fmla="*/ 146304 h 286207"/>
              <a:gd name="connsiteX40" fmla="*/ 153924 w 252374"/>
              <a:gd name="connsiteY40" fmla="*/ 124968 h 286207"/>
              <a:gd name="connsiteX41" fmla="*/ 140818 w 252374"/>
              <a:gd name="connsiteY41" fmla="*/ 121006 h 286207"/>
              <a:gd name="connsiteX42" fmla="*/ 113995 w 252374"/>
              <a:gd name="connsiteY42" fmla="*/ 97231 h 286207"/>
              <a:gd name="connsiteX43" fmla="*/ 146913 w 252374"/>
              <a:gd name="connsiteY43" fmla="*/ 51207 h 286207"/>
              <a:gd name="connsiteX44" fmla="*/ 153619 w 252374"/>
              <a:gd name="connsiteY44" fmla="*/ 41148 h 286207"/>
              <a:gd name="connsiteX45" fmla="*/ 153009 w 252374"/>
              <a:gd name="connsiteY45" fmla="*/ 36576 h 286207"/>
              <a:gd name="connsiteX46" fmla="*/ 135635 w 252374"/>
              <a:gd name="connsiteY46" fmla="*/ 28346 h 286207"/>
              <a:gd name="connsiteX47" fmla="*/ 129539 w 252374"/>
              <a:gd name="connsiteY47" fmla="*/ 28346 h 286207"/>
              <a:gd name="connsiteX48" fmla="*/ 117957 w 252374"/>
              <a:gd name="connsiteY48" fmla="*/ 33528 h 286207"/>
              <a:gd name="connsiteX49" fmla="*/ 41453 w 252374"/>
              <a:gd name="connsiteY49" fmla="*/ 35052 h 286207"/>
              <a:gd name="connsiteX50" fmla="*/ 13106 w 252374"/>
              <a:gd name="connsiteY50" fmla="*/ 32918 h 286207"/>
              <a:gd name="connsiteX51" fmla="*/ 10972 w 252374"/>
              <a:gd name="connsiteY51" fmla="*/ 36881 h 286207"/>
              <a:gd name="connsiteX52" fmla="*/ 11888 w 252374"/>
              <a:gd name="connsiteY52" fmla="*/ 40539 h 286207"/>
              <a:gd name="connsiteX53" fmla="*/ 36880 w 252374"/>
              <a:gd name="connsiteY53" fmla="*/ 56998 h 286207"/>
              <a:gd name="connsiteX54" fmla="*/ 59741 w 252374"/>
              <a:gd name="connsiteY54" fmla="*/ 52121 h 286207"/>
              <a:gd name="connsiteX55" fmla="*/ 110947 w 252374"/>
              <a:gd name="connsiteY55" fmla="*/ 51207 h 286207"/>
              <a:gd name="connsiteX56" fmla="*/ 1219 w 252374"/>
              <a:gd name="connsiteY56" fmla="*/ 165507 h 286207"/>
              <a:gd name="connsiteX57" fmla="*/ 1219 w 252374"/>
              <a:gd name="connsiteY57" fmla="*/ 168859 h 286207"/>
              <a:gd name="connsiteX58" fmla="*/ 5791 w 252374"/>
              <a:gd name="connsiteY58" fmla="*/ 173431 h 286207"/>
              <a:gd name="connsiteX59" fmla="*/ 9754 w 252374"/>
              <a:gd name="connsiteY59" fmla="*/ 172822 h 286207"/>
              <a:gd name="connsiteX60" fmla="*/ 100888 w 252374"/>
              <a:gd name="connsiteY60" fmla="*/ 110947 h 286207"/>
              <a:gd name="connsiteX62" fmla="*/ 141122 w 252374"/>
              <a:gd name="connsiteY62" fmla="*/ 86868 h 286207"/>
              <a:gd name="connsiteX63" fmla="*/ 141732 w 252374"/>
              <a:gd name="connsiteY63" fmla="*/ 90526 h 286207"/>
              <a:gd name="connsiteX64" fmla="*/ 163677 w 252374"/>
              <a:gd name="connsiteY64" fmla="*/ 106985 h 286207"/>
              <a:gd name="connsiteX65" fmla="*/ 182575 w 252374"/>
              <a:gd name="connsiteY65" fmla="*/ 102108 h 286207"/>
              <a:gd name="connsiteX66" fmla="*/ 204825 w 252374"/>
              <a:gd name="connsiteY66" fmla="*/ 100889 h 286207"/>
              <a:gd name="connsiteX67" fmla="*/ 204825 w 252374"/>
              <a:gd name="connsiteY67" fmla="*/ 117043 h 286207"/>
              <a:gd name="connsiteX68" fmla="*/ 207873 w 252374"/>
              <a:gd name="connsiteY68" fmla="*/ 160934 h 286207"/>
              <a:gd name="connsiteX69" fmla="*/ 225247 w 252374"/>
              <a:gd name="connsiteY69" fmla="*/ 160934 h 286207"/>
              <a:gd name="connsiteX70" fmla="*/ 234391 w 252374"/>
              <a:gd name="connsiteY70" fmla="*/ 109424 h 286207"/>
              <a:gd name="connsiteX71" fmla="*/ 234391 w 252374"/>
              <a:gd name="connsiteY71" fmla="*/ 33528 h 286207"/>
              <a:gd name="connsiteX72" fmla="*/ 235305 w 252374"/>
              <a:gd name="connsiteY72" fmla="*/ 16459 h 286207"/>
              <a:gd name="connsiteX73" fmla="*/ 231342 w 252374"/>
              <a:gd name="connsiteY73" fmla="*/ 9144 h 286207"/>
              <a:gd name="connsiteX74" fmla="*/ 187452 w 252374"/>
              <a:gd name="connsiteY74" fmla="*/ 0 h 286207"/>
              <a:gd name="connsiteX75" fmla="*/ 183185 w 252374"/>
              <a:gd name="connsiteY75" fmla="*/ 1829 h 286207"/>
              <a:gd name="connsiteX76" fmla="*/ 180136 w 252374"/>
              <a:gd name="connsiteY76" fmla="*/ 11278 h 286207"/>
              <a:gd name="connsiteX77" fmla="*/ 204825 w 252374"/>
              <a:gd name="connsiteY77" fmla="*/ 28042 h 286207"/>
              <a:gd name="connsiteX78" fmla="*/ 204825 w 252374"/>
              <a:gd name="connsiteY78" fmla="*/ 83820 h 286207"/>
              <a:gd name="connsiteX79" fmla="*/ 167944 w 252374"/>
              <a:gd name="connsiteY79" fmla="*/ 84734 h 286207"/>
              <a:gd name="connsiteX80" fmla="*/ 143560 w 252374"/>
              <a:gd name="connsiteY80" fmla="*/ 83210 h 28620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52374" h="286207">
                <a:moveTo>
                  <a:pt x="209702" y="267615"/>
                </a:moveTo>
                <a:cubicBezTo>
                  <a:pt x="191719" y="268224"/>
                  <a:pt x="140818" y="268529"/>
                  <a:pt x="118872" y="268224"/>
                </a:cubicBezTo>
                <a:cubicBezTo>
                  <a:pt x="114909" y="268224"/>
                  <a:pt x="113385" y="266700"/>
                  <a:pt x="113385" y="262433"/>
                </a:cubicBezTo>
                <a:lnTo>
                  <a:pt x="113385" y="238354"/>
                </a:lnTo>
                <a:lnTo>
                  <a:pt x="229819" y="237134"/>
                </a:lnTo>
                <a:cubicBezTo>
                  <a:pt x="231342" y="235306"/>
                  <a:pt x="233172" y="231039"/>
                  <a:pt x="233172" y="226161"/>
                </a:cubicBezTo>
                <a:cubicBezTo>
                  <a:pt x="233172" y="224943"/>
                  <a:pt x="232257" y="223724"/>
                  <a:pt x="231038" y="222809"/>
                </a:cubicBezTo>
                <a:lnTo>
                  <a:pt x="225552" y="220066"/>
                </a:lnTo>
                <a:cubicBezTo>
                  <a:pt x="227685" y="213361"/>
                  <a:pt x="231038" y="199949"/>
                  <a:pt x="231647" y="191719"/>
                </a:cubicBezTo>
                <a:lnTo>
                  <a:pt x="235916" y="182576"/>
                </a:lnTo>
                <a:cubicBezTo>
                  <a:pt x="236525" y="180746"/>
                  <a:pt x="236525" y="178918"/>
                  <a:pt x="235000" y="178004"/>
                </a:cubicBezTo>
                <a:cubicBezTo>
                  <a:pt x="231953" y="176175"/>
                  <a:pt x="224028" y="172517"/>
                  <a:pt x="220066" y="170993"/>
                </a:cubicBezTo>
                <a:cubicBezTo>
                  <a:pt x="218236" y="170383"/>
                  <a:pt x="216103" y="170383"/>
                  <a:pt x="214578" y="170993"/>
                </a:cubicBezTo>
                <a:lnTo>
                  <a:pt x="204216" y="175870"/>
                </a:lnTo>
                <a:cubicBezTo>
                  <a:pt x="186232" y="176479"/>
                  <a:pt x="113691" y="177394"/>
                  <a:pt x="98144" y="177394"/>
                </a:cubicBezTo>
                <a:cubicBezTo>
                  <a:pt x="90525" y="177394"/>
                  <a:pt x="77113" y="176175"/>
                  <a:pt x="68275" y="174651"/>
                </a:cubicBezTo>
                <a:lnTo>
                  <a:pt x="66141" y="178308"/>
                </a:lnTo>
                <a:cubicBezTo>
                  <a:pt x="65532" y="179832"/>
                  <a:pt x="65532" y="180746"/>
                  <a:pt x="67056" y="181966"/>
                </a:cubicBezTo>
                <a:cubicBezTo>
                  <a:pt x="74066" y="188061"/>
                  <a:pt x="83516" y="194158"/>
                  <a:pt x="93269" y="198425"/>
                </a:cubicBezTo>
                <a:cubicBezTo>
                  <a:pt x="101194" y="196292"/>
                  <a:pt x="113080" y="194158"/>
                  <a:pt x="119482" y="193853"/>
                </a:cubicBezTo>
                <a:cubicBezTo>
                  <a:pt x="130454" y="193243"/>
                  <a:pt x="180746" y="192633"/>
                  <a:pt x="200558" y="192939"/>
                </a:cubicBezTo>
                <a:cubicBezTo>
                  <a:pt x="200863" y="198425"/>
                  <a:pt x="200558" y="213055"/>
                  <a:pt x="199949" y="219456"/>
                </a:cubicBezTo>
                <a:lnTo>
                  <a:pt x="194463" y="220980"/>
                </a:lnTo>
                <a:cubicBezTo>
                  <a:pt x="182575" y="221590"/>
                  <a:pt x="132283" y="222199"/>
                  <a:pt x="113995" y="222199"/>
                </a:cubicBezTo>
                <a:cubicBezTo>
                  <a:pt x="104851" y="221285"/>
                  <a:pt x="80772" y="220676"/>
                  <a:pt x="70408" y="220676"/>
                </a:cubicBezTo>
                <a:cubicBezTo>
                  <a:pt x="68579" y="220676"/>
                  <a:pt x="67360" y="221285"/>
                  <a:pt x="67056" y="222504"/>
                </a:cubicBezTo>
                <a:lnTo>
                  <a:pt x="65836" y="229210"/>
                </a:lnTo>
                <a:cubicBezTo>
                  <a:pt x="72847" y="231039"/>
                  <a:pt x="79247" y="234392"/>
                  <a:pt x="83210" y="238354"/>
                </a:cubicBezTo>
                <a:lnTo>
                  <a:pt x="83210" y="264567"/>
                </a:lnTo>
                <a:cubicBezTo>
                  <a:pt x="83210" y="279197"/>
                  <a:pt x="89916" y="285902"/>
                  <a:pt x="108203" y="286207"/>
                </a:cubicBezTo>
                <a:lnTo>
                  <a:pt x="243839" y="285293"/>
                </a:lnTo>
                <a:cubicBezTo>
                  <a:pt x="245669" y="285293"/>
                  <a:pt x="247193" y="284989"/>
                  <a:pt x="248411" y="283769"/>
                </a:cubicBezTo>
                <a:cubicBezTo>
                  <a:pt x="250241" y="281940"/>
                  <a:pt x="252374" y="277064"/>
                  <a:pt x="252374" y="270663"/>
                </a:cubicBezTo>
                <a:cubicBezTo>
                  <a:pt x="252374" y="267919"/>
                  <a:pt x="250241" y="265785"/>
                  <a:pt x="247497" y="265176"/>
                </a:cubicBezTo>
                <a:cubicBezTo>
                  <a:pt x="241401" y="263958"/>
                  <a:pt x="227991" y="262738"/>
                  <a:pt x="219151" y="262738"/>
                </a:cubicBezTo>
                <a:moveTo>
                  <a:pt x="148132" y="156363"/>
                </a:moveTo>
                <a:cubicBezTo>
                  <a:pt x="150266" y="158496"/>
                  <a:pt x="153313" y="160934"/>
                  <a:pt x="155753" y="161544"/>
                </a:cubicBezTo>
                <a:cubicBezTo>
                  <a:pt x="160325" y="162764"/>
                  <a:pt x="167030" y="160020"/>
                  <a:pt x="169163" y="155448"/>
                </a:cubicBezTo>
                <a:cubicBezTo>
                  <a:pt x="170078" y="153315"/>
                  <a:pt x="169469" y="150267"/>
                  <a:pt x="167639" y="146304"/>
                </a:cubicBezTo>
                <a:cubicBezTo>
                  <a:pt x="165201" y="140818"/>
                  <a:pt x="158800" y="131369"/>
                  <a:pt x="153924" y="124968"/>
                </a:cubicBezTo>
                <a:lnTo>
                  <a:pt x="140818" y="121006"/>
                </a:lnTo>
                <a:lnTo>
                  <a:pt x="113995" y="97231"/>
                </a:lnTo>
                <a:cubicBezTo>
                  <a:pt x="127710" y="82296"/>
                  <a:pt x="138988" y="66751"/>
                  <a:pt x="146913" y="51207"/>
                </a:cubicBezTo>
                <a:lnTo>
                  <a:pt x="153619" y="41148"/>
                </a:lnTo>
                <a:cubicBezTo>
                  <a:pt x="154838" y="39319"/>
                  <a:pt x="154533" y="37491"/>
                  <a:pt x="153009" y="36576"/>
                </a:cubicBezTo>
                <a:cubicBezTo>
                  <a:pt x="149657" y="34443"/>
                  <a:pt x="140512" y="30176"/>
                  <a:pt x="135635" y="28346"/>
                </a:cubicBezTo>
                <a:cubicBezTo>
                  <a:pt x="133807" y="27737"/>
                  <a:pt x="131369" y="27737"/>
                  <a:pt x="129539" y="28346"/>
                </a:cubicBezTo>
                <a:lnTo>
                  <a:pt x="117957" y="33528"/>
                </a:lnTo>
                <a:cubicBezTo>
                  <a:pt x="103022" y="34443"/>
                  <a:pt x="52425" y="35052"/>
                  <a:pt x="41453" y="35052"/>
                </a:cubicBezTo>
                <a:cubicBezTo>
                  <a:pt x="33223" y="35052"/>
                  <a:pt x="21944" y="34443"/>
                  <a:pt x="13106" y="32918"/>
                </a:cubicBezTo>
                <a:lnTo>
                  <a:pt x="10972" y="36881"/>
                </a:lnTo>
                <a:cubicBezTo>
                  <a:pt x="10363" y="38100"/>
                  <a:pt x="10668" y="39015"/>
                  <a:pt x="11888" y="40539"/>
                </a:cubicBezTo>
                <a:cubicBezTo>
                  <a:pt x="18288" y="46330"/>
                  <a:pt x="28041" y="53036"/>
                  <a:pt x="36880" y="56998"/>
                </a:cubicBezTo>
                <a:cubicBezTo>
                  <a:pt x="42672" y="54559"/>
                  <a:pt x="53644" y="52426"/>
                  <a:pt x="59741" y="52121"/>
                </a:cubicBezTo>
                <a:cubicBezTo>
                  <a:pt x="66751" y="51512"/>
                  <a:pt x="94488" y="51207"/>
                  <a:pt x="110947" y="51207"/>
                </a:cubicBezTo>
                <a:cubicBezTo>
                  <a:pt x="90221" y="90830"/>
                  <a:pt x="50901" y="133502"/>
                  <a:pt x="1219" y="165507"/>
                </a:cubicBezTo>
                <a:cubicBezTo>
                  <a:pt x="0" y="166726"/>
                  <a:pt x="304" y="167945"/>
                  <a:pt x="1219" y="168859"/>
                </a:cubicBezTo>
                <a:lnTo>
                  <a:pt x="5791" y="173431"/>
                </a:lnTo>
                <a:cubicBezTo>
                  <a:pt x="6705" y="174041"/>
                  <a:pt x="7925" y="173736"/>
                  <a:pt x="9754" y="172822"/>
                </a:cubicBezTo>
                <a:cubicBezTo>
                  <a:pt x="43891" y="157277"/>
                  <a:pt x="75285" y="135331"/>
                  <a:pt x="100888" y="110947"/>
                </a:cubicBezTo>
                <a:moveTo>
                  <a:pt x="141122" y="86868"/>
                </a:moveTo>
                <a:cubicBezTo>
                  <a:pt x="140207" y="88392"/>
                  <a:pt x="140818" y="89307"/>
                  <a:pt x="141732" y="90526"/>
                </a:cubicBezTo>
                <a:cubicBezTo>
                  <a:pt x="147828" y="96317"/>
                  <a:pt x="155447" y="102413"/>
                  <a:pt x="163677" y="106985"/>
                </a:cubicBezTo>
                <a:cubicBezTo>
                  <a:pt x="169163" y="104546"/>
                  <a:pt x="177394" y="102413"/>
                  <a:pt x="182575" y="102108"/>
                </a:cubicBezTo>
                <a:cubicBezTo>
                  <a:pt x="187147" y="101498"/>
                  <a:pt x="196291" y="100889"/>
                  <a:pt x="204825" y="100889"/>
                </a:cubicBezTo>
                <a:lnTo>
                  <a:pt x="204825" y="117043"/>
                </a:lnTo>
                <a:cubicBezTo>
                  <a:pt x="204825" y="128321"/>
                  <a:pt x="205739" y="151485"/>
                  <a:pt x="207873" y="160934"/>
                </a:cubicBezTo>
                <a:lnTo>
                  <a:pt x="225247" y="160934"/>
                </a:lnTo>
                <a:cubicBezTo>
                  <a:pt x="230429" y="149658"/>
                  <a:pt x="234391" y="126492"/>
                  <a:pt x="234391" y="109424"/>
                </a:cubicBezTo>
                <a:lnTo>
                  <a:pt x="234391" y="33528"/>
                </a:lnTo>
                <a:lnTo>
                  <a:pt x="235305" y="16459"/>
                </a:lnTo>
                <a:cubicBezTo>
                  <a:pt x="235305" y="12802"/>
                  <a:pt x="234086" y="10364"/>
                  <a:pt x="231342" y="9144"/>
                </a:cubicBezTo>
                <a:cubicBezTo>
                  <a:pt x="221590" y="4877"/>
                  <a:pt x="200254" y="610"/>
                  <a:pt x="187452" y="0"/>
                </a:cubicBezTo>
                <a:cubicBezTo>
                  <a:pt x="184708" y="0"/>
                  <a:pt x="183794" y="610"/>
                  <a:pt x="183185" y="1829"/>
                </a:cubicBezTo>
                <a:lnTo>
                  <a:pt x="180136" y="11278"/>
                </a:lnTo>
                <a:cubicBezTo>
                  <a:pt x="190804" y="15240"/>
                  <a:pt x="200254" y="21336"/>
                  <a:pt x="204825" y="28042"/>
                </a:cubicBezTo>
                <a:lnTo>
                  <a:pt x="204825" y="83820"/>
                </a:lnTo>
                <a:cubicBezTo>
                  <a:pt x="192329" y="84430"/>
                  <a:pt x="176174" y="84734"/>
                  <a:pt x="167944" y="84734"/>
                </a:cubicBezTo>
                <a:cubicBezTo>
                  <a:pt x="160325" y="84734"/>
                  <a:pt x="150875" y="84125"/>
                  <a:pt x="143560" y="832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2" name="Freeform 102"/>
          <p:cNvSpPr/>
          <p:nvPr/>
        </p:nvSpPr>
        <p:spPr>
          <a:xfrm>
            <a:off x="10191224" y="7163609"/>
            <a:ext cx="281330" cy="294132"/>
          </a:xfrm>
          <a:custGeom>
            <a:avLst/>
            <a:gdLst>
              <a:gd name="connsiteX0" fmla="*/ 238354 w 281330"/>
              <a:gd name="connsiteY0" fmla="*/ 127102 h 294132"/>
              <a:gd name="connsiteX1" fmla="*/ 219761 w 281330"/>
              <a:gd name="connsiteY1" fmla="*/ 128016 h 294132"/>
              <a:gd name="connsiteX2" fmla="*/ 219761 w 281330"/>
              <a:gd name="connsiteY2" fmla="*/ 33833 h 294132"/>
              <a:gd name="connsiteX3" fmla="*/ 220676 w 281330"/>
              <a:gd name="connsiteY3" fmla="*/ 16459 h 294132"/>
              <a:gd name="connsiteX4" fmla="*/ 216714 w 281330"/>
              <a:gd name="connsiteY4" fmla="*/ 9144 h 294132"/>
              <a:gd name="connsiteX5" fmla="*/ 171908 w 281330"/>
              <a:gd name="connsiteY5" fmla="*/ 0 h 294132"/>
              <a:gd name="connsiteX6" fmla="*/ 167946 w 281330"/>
              <a:gd name="connsiteY6" fmla="*/ 1829 h 294132"/>
              <a:gd name="connsiteX7" fmla="*/ 164897 w 281330"/>
              <a:gd name="connsiteY7" fmla="*/ 11278 h 294132"/>
              <a:gd name="connsiteX8" fmla="*/ 190195 w 281330"/>
              <a:gd name="connsiteY8" fmla="*/ 28042 h 294132"/>
              <a:gd name="connsiteX9" fmla="*/ 190195 w 281330"/>
              <a:gd name="connsiteY9" fmla="*/ 231648 h 294132"/>
              <a:gd name="connsiteX10" fmla="*/ 192939 w 281330"/>
              <a:gd name="connsiteY10" fmla="*/ 294132 h 294132"/>
              <a:gd name="connsiteX11" fmla="*/ 209702 w 281330"/>
              <a:gd name="connsiteY11" fmla="*/ 294132 h 294132"/>
              <a:gd name="connsiteX12" fmla="*/ 219761 w 281330"/>
              <a:gd name="connsiteY12" fmla="*/ 222199 h 294132"/>
              <a:gd name="connsiteX13" fmla="*/ 219761 w 281330"/>
              <a:gd name="connsiteY13" fmla="*/ 146304 h 294132"/>
              <a:gd name="connsiteX14" fmla="*/ 269444 w 281330"/>
              <a:gd name="connsiteY14" fmla="*/ 145085 h 294132"/>
              <a:gd name="connsiteX15" fmla="*/ 277368 w 281330"/>
              <a:gd name="connsiteY15" fmla="*/ 142646 h 294132"/>
              <a:gd name="connsiteX16" fmla="*/ 281026 w 281330"/>
              <a:gd name="connsiteY16" fmla="*/ 128626 h 294132"/>
              <a:gd name="connsiteX17" fmla="*/ 275234 w 281330"/>
              <a:gd name="connsiteY17" fmla="*/ 122530 h 294132"/>
              <a:gd name="connsiteX18" fmla="*/ 248108 w 281330"/>
              <a:gd name="connsiteY18" fmla="*/ 121006 h 294132"/>
              <a:gd name="connsiteX20" fmla="*/ 118263 w 281330"/>
              <a:gd name="connsiteY20" fmla="*/ 60961 h 294132"/>
              <a:gd name="connsiteX21" fmla="*/ 47549 w 281330"/>
              <a:gd name="connsiteY21" fmla="*/ 62484 h 294132"/>
              <a:gd name="connsiteX22" fmla="*/ 5486 w 281330"/>
              <a:gd name="connsiteY22" fmla="*/ 58827 h 294132"/>
              <a:gd name="connsiteX23" fmla="*/ 1829 w 281330"/>
              <a:gd name="connsiteY23" fmla="*/ 60655 h 294132"/>
              <a:gd name="connsiteX24" fmla="*/ 0 w 281330"/>
              <a:gd name="connsiteY24" fmla="*/ 68885 h 294132"/>
              <a:gd name="connsiteX25" fmla="*/ 16155 w 281330"/>
              <a:gd name="connsiteY25" fmla="*/ 78943 h 294132"/>
              <a:gd name="connsiteX26" fmla="*/ 22251 w 281330"/>
              <a:gd name="connsiteY26" fmla="*/ 185014 h 294132"/>
              <a:gd name="connsiteX27" fmla="*/ 25908 w 281330"/>
              <a:gd name="connsiteY27" fmla="*/ 206655 h 294132"/>
              <a:gd name="connsiteX28" fmla="*/ 42672 w 281330"/>
              <a:gd name="connsiteY28" fmla="*/ 206655 h 294132"/>
              <a:gd name="connsiteX29" fmla="*/ 48158 w 281330"/>
              <a:gd name="connsiteY29" fmla="*/ 192633 h 294132"/>
              <a:gd name="connsiteX30" fmla="*/ 146304 w 281330"/>
              <a:gd name="connsiteY30" fmla="*/ 191415 h 294132"/>
              <a:gd name="connsiteX31" fmla="*/ 150571 w 281330"/>
              <a:gd name="connsiteY31" fmla="*/ 178308 h 294132"/>
              <a:gd name="connsiteX32" fmla="*/ 147828 w 281330"/>
              <a:gd name="connsiteY32" fmla="*/ 174346 h 294132"/>
              <a:gd name="connsiteX33" fmla="*/ 142036 w 281330"/>
              <a:gd name="connsiteY33" fmla="*/ 171907 h 294132"/>
              <a:gd name="connsiteX34" fmla="*/ 149352 w 281330"/>
              <a:gd name="connsiteY34" fmla="*/ 80163 h 294132"/>
              <a:gd name="connsiteX35" fmla="*/ 153620 w 281330"/>
              <a:gd name="connsiteY35" fmla="*/ 67971 h 294132"/>
              <a:gd name="connsiteX36" fmla="*/ 152705 w 281330"/>
              <a:gd name="connsiteY36" fmla="*/ 63398 h 294132"/>
              <a:gd name="connsiteX37" fmla="*/ 136246 w 281330"/>
              <a:gd name="connsiteY37" fmla="*/ 54559 h 294132"/>
              <a:gd name="connsiteX38" fmla="*/ 130455 w 281330"/>
              <a:gd name="connsiteY38" fmla="*/ 54559 h 294132"/>
              <a:gd name="connsiteX40" fmla="*/ 47549 w 281330"/>
              <a:gd name="connsiteY40" fmla="*/ 80467 h 294132"/>
              <a:gd name="connsiteX41" fmla="*/ 117653 w 281330"/>
              <a:gd name="connsiteY41" fmla="*/ 79248 h 294132"/>
              <a:gd name="connsiteX42" fmla="*/ 117044 w 281330"/>
              <a:gd name="connsiteY42" fmla="*/ 171602 h 294132"/>
              <a:gd name="connsiteX43" fmla="*/ 110948 w 281330"/>
              <a:gd name="connsiteY43" fmla="*/ 173127 h 294132"/>
              <a:gd name="connsiteX44" fmla="*/ 48768 w 281330"/>
              <a:gd name="connsiteY44" fmla="*/ 174041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81330" h="294132">
                <a:moveTo>
                  <a:pt x="238354" y="127102"/>
                </a:moveTo>
                <a:lnTo>
                  <a:pt x="219761" y="128016"/>
                </a:lnTo>
                <a:lnTo>
                  <a:pt x="219761" y="33833"/>
                </a:lnTo>
                <a:lnTo>
                  <a:pt x="220676" y="16459"/>
                </a:lnTo>
                <a:cubicBezTo>
                  <a:pt x="220980" y="12802"/>
                  <a:pt x="219761" y="10364"/>
                  <a:pt x="216714" y="9144"/>
                </a:cubicBezTo>
                <a:cubicBezTo>
                  <a:pt x="206655" y="4877"/>
                  <a:pt x="185014" y="610"/>
                  <a:pt x="171908" y="0"/>
                </a:cubicBezTo>
                <a:cubicBezTo>
                  <a:pt x="169164" y="0"/>
                  <a:pt x="168555" y="610"/>
                  <a:pt x="167946" y="1829"/>
                </a:cubicBezTo>
                <a:lnTo>
                  <a:pt x="164897" y="11278"/>
                </a:lnTo>
                <a:cubicBezTo>
                  <a:pt x="175564" y="15240"/>
                  <a:pt x="185319" y="21336"/>
                  <a:pt x="190195" y="28042"/>
                </a:cubicBezTo>
                <a:lnTo>
                  <a:pt x="190195" y="231648"/>
                </a:lnTo>
                <a:cubicBezTo>
                  <a:pt x="190195" y="245364"/>
                  <a:pt x="191415" y="282245"/>
                  <a:pt x="192939" y="294132"/>
                </a:cubicBezTo>
                <a:lnTo>
                  <a:pt x="209702" y="294132"/>
                </a:lnTo>
                <a:cubicBezTo>
                  <a:pt x="216103" y="274930"/>
                  <a:pt x="219761" y="241097"/>
                  <a:pt x="219761" y="222199"/>
                </a:cubicBezTo>
                <a:lnTo>
                  <a:pt x="219761" y="146304"/>
                </a:lnTo>
                <a:lnTo>
                  <a:pt x="269444" y="145085"/>
                </a:lnTo>
                <a:cubicBezTo>
                  <a:pt x="272186" y="145085"/>
                  <a:pt x="275539" y="144171"/>
                  <a:pt x="277368" y="142646"/>
                </a:cubicBezTo>
                <a:cubicBezTo>
                  <a:pt x="279502" y="140513"/>
                  <a:pt x="281330" y="135027"/>
                  <a:pt x="281026" y="128626"/>
                </a:cubicBezTo>
                <a:cubicBezTo>
                  <a:pt x="280721" y="125882"/>
                  <a:pt x="278588" y="123444"/>
                  <a:pt x="275234" y="122530"/>
                </a:cubicBezTo>
                <a:cubicBezTo>
                  <a:pt x="269749" y="121310"/>
                  <a:pt x="256947" y="120701"/>
                  <a:pt x="248108" y="121006"/>
                </a:cubicBezTo>
                <a:moveTo>
                  <a:pt x="118263" y="60961"/>
                </a:moveTo>
                <a:cubicBezTo>
                  <a:pt x="101194" y="62179"/>
                  <a:pt x="64923" y="62484"/>
                  <a:pt x="47549" y="62484"/>
                </a:cubicBezTo>
                <a:cubicBezTo>
                  <a:pt x="36577" y="60351"/>
                  <a:pt x="16459" y="58827"/>
                  <a:pt x="5486" y="58827"/>
                </a:cubicBezTo>
                <a:cubicBezTo>
                  <a:pt x="3353" y="58827"/>
                  <a:pt x="2439" y="59436"/>
                  <a:pt x="1829" y="60655"/>
                </a:cubicBezTo>
                <a:lnTo>
                  <a:pt x="0" y="68885"/>
                </a:lnTo>
                <a:cubicBezTo>
                  <a:pt x="6401" y="71324"/>
                  <a:pt x="12802" y="74981"/>
                  <a:pt x="16155" y="78943"/>
                </a:cubicBezTo>
                <a:lnTo>
                  <a:pt x="22251" y="185014"/>
                </a:lnTo>
                <a:cubicBezTo>
                  <a:pt x="22861" y="192024"/>
                  <a:pt x="24080" y="200558"/>
                  <a:pt x="25908" y="206655"/>
                </a:cubicBezTo>
                <a:lnTo>
                  <a:pt x="42672" y="206655"/>
                </a:lnTo>
                <a:cubicBezTo>
                  <a:pt x="45111" y="202388"/>
                  <a:pt x="46939" y="197815"/>
                  <a:pt x="48158" y="192633"/>
                </a:cubicBezTo>
                <a:lnTo>
                  <a:pt x="146304" y="191415"/>
                </a:lnTo>
                <a:cubicBezTo>
                  <a:pt x="148437" y="189281"/>
                  <a:pt x="150571" y="184099"/>
                  <a:pt x="150571" y="178308"/>
                </a:cubicBezTo>
                <a:cubicBezTo>
                  <a:pt x="150571" y="176479"/>
                  <a:pt x="149658" y="175261"/>
                  <a:pt x="147828" y="174346"/>
                </a:cubicBezTo>
                <a:lnTo>
                  <a:pt x="142036" y="171907"/>
                </a:lnTo>
                <a:cubicBezTo>
                  <a:pt x="145390" y="143561"/>
                  <a:pt x="148743" y="108509"/>
                  <a:pt x="149352" y="80163"/>
                </a:cubicBezTo>
                <a:lnTo>
                  <a:pt x="153620" y="67971"/>
                </a:lnTo>
                <a:cubicBezTo>
                  <a:pt x="154229" y="65837"/>
                  <a:pt x="153924" y="64313"/>
                  <a:pt x="152705" y="63398"/>
                </a:cubicBezTo>
                <a:cubicBezTo>
                  <a:pt x="149352" y="60961"/>
                  <a:pt x="140514" y="56693"/>
                  <a:pt x="136246" y="54559"/>
                </a:cubicBezTo>
                <a:cubicBezTo>
                  <a:pt x="134417" y="53949"/>
                  <a:pt x="131980" y="53949"/>
                  <a:pt x="130455" y="54559"/>
                </a:cubicBezTo>
                <a:moveTo>
                  <a:pt x="47549" y="80467"/>
                </a:moveTo>
                <a:cubicBezTo>
                  <a:pt x="69190" y="79858"/>
                  <a:pt x="95708" y="79248"/>
                  <a:pt x="117653" y="79248"/>
                </a:cubicBezTo>
                <a:lnTo>
                  <a:pt x="117044" y="171602"/>
                </a:lnTo>
                <a:lnTo>
                  <a:pt x="110948" y="173127"/>
                </a:lnTo>
                <a:cubicBezTo>
                  <a:pt x="96013" y="174041"/>
                  <a:pt x="66752" y="174346"/>
                  <a:pt x="48768" y="17404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3" name="Freeform 103"/>
          <p:cNvSpPr/>
          <p:nvPr/>
        </p:nvSpPr>
        <p:spPr>
          <a:xfrm>
            <a:off x="10489014" y="7163609"/>
            <a:ext cx="277978" cy="294132"/>
          </a:xfrm>
          <a:custGeom>
            <a:avLst/>
            <a:gdLst>
              <a:gd name="connsiteX0" fmla="*/ 235001 w 277978"/>
              <a:gd name="connsiteY0" fmla="*/ 127102 h 294132"/>
              <a:gd name="connsiteX1" fmla="*/ 216408 w 277978"/>
              <a:gd name="connsiteY1" fmla="*/ 128016 h 294132"/>
              <a:gd name="connsiteX2" fmla="*/ 216408 w 277978"/>
              <a:gd name="connsiteY2" fmla="*/ 33833 h 294132"/>
              <a:gd name="connsiteX3" fmla="*/ 217323 w 277978"/>
              <a:gd name="connsiteY3" fmla="*/ 16459 h 294132"/>
              <a:gd name="connsiteX4" fmla="*/ 213361 w 277978"/>
              <a:gd name="connsiteY4" fmla="*/ 9144 h 294132"/>
              <a:gd name="connsiteX5" fmla="*/ 168556 w 277978"/>
              <a:gd name="connsiteY5" fmla="*/ 0 h 294132"/>
              <a:gd name="connsiteX6" fmla="*/ 164593 w 277978"/>
              <a:gd name="connsiteY6" fmla="*/ 1829 h 294132"/>
              <a:gd name="connsiteX7" fmla="*/ 161544 w 277978"/>
              <a:gd name="connsiteY7" fmla="*/ 11278 h 294132"/>
              <a:gd name="connsiteX8" fmla="*/ 186843 w 277978"/>
              <a:gd name="connsiteY8" fmla="*/ 28042 h 294132"/>
              <a:gd name="connsiteX9" fmla="*/ 186843 w 277978"/>
              <a:gd name="connsiteY9" fmla="*/ 167945 h 294132"/>
              <a:gd name="connsiteX10" fmla="*/ 55474 w 277978"/>
              <a:gd name="connsiteY10" fmla="*/ 186233 h 294132"/>
              <a:gd name="connsiteX11" fmla="*/ 49988 w 277978"/>
              <a:gd name="connsiteY11" fmla="*/ 180746 h 294132"/>
              <a:gd name="connsiteX12" fmla="*/ 49988 w 277978"/>
              <a:gd name="connsiteY12" fmla="*/ 76200 h 294132"/>
              <a:gd name="connsiteX13" fmla="*/ 139599 w 277978"/>
              <a:gd name="connsiteY13" fmla="*/ 73152 h 294132"/>
              <a:gd name="connsiteX14" fmla="*/ 144780 w 277978"/>
              <a:gd name="connsiteY14" fmla="*/ 71324 h 294132"/>
              <a:gd name="connsiteX15" fmla="*/ 148437 w 277978"/>
              <a:gd name="connsiteY15" fmla="*/ 57912 h 294132"/>
              <a:gd name="connsiteX16" fmla="*/ 143866 w 277978"/>
              <a:gd name="connsiteY16" fmla="*/ 52426 h 294132"/>
              <a:gd name="connsiteX17" fmla="*/ 116129 w 277978"/>
              <a:gd name="connsiteY17" fmla="*/ 50597 h 294132"/>
              <a:gd name="connsiteX18" fmla="*/ 107290 w 277978"/>
              <a:gd name="connsiteY18" fmla="*/ 56083 h 294132"/>
              <a:gd name="connsiteX19" fmla="*/ 49073 w 277978"/>
              <a:gd name="connsiteY19" fmla="*/ 58522 h 294132"/>
              <a:gd name="connsiteX20" fmla="*/ 5181 w 277978"/>
              <a:gd name="connsiteY20" fmla="*/ 55474 h 294132"/>
              <a:gd name="connsiteX21" fmla="*/ 1829 w 277978"/>
              <a:gd name="connsiteY21" fmla="*/ 57302 h 294132"/>
              <a:gd name="connsiteX22" fmla="*/ 0 w 277978"/>
              <a:gd name="connsiteY22" fmla="*/ 65837 h 294132"/>
              <a:gd name="connsiteX23" fmla="*/ 19812 w 277978"/>
              <a:gd name="connsiteY23" fmla="*/ 76505 h 294132"/>
              <a:gd name="connsiteX24" fmla="*/ 19812 w 277978"/>
              <a:gd name="connsiteY24" fmla="*/ 178004 h 294132"/>
              <a:gd name="connsiteX25" fmla="*/ 21641 w 277978"/>
              <a:gd name="connsiteY25" fmla="*/ 193243 h 294132"/>
              <a:gd name="connsiteX26" fmla="*/ 46634 w 277978"/>
              <a:gd name="connsiteY26" fmla="*/ 211836 h 294132"/>
              <a:gd name="connsiteX27" fmla="*/ 58217 w 277978"/>
              <a:gd name="connsiteY27" fmla="*/ 211227 h 294132"/>
              <a:gd name="connsiteX28" fmla="*/ 186843 w 277978"/>
              <a:gd name="connsiteY28" fmla="*/ 184709 h 294132"/>
              <a:gd name="connsiteX29" fmla="*/ 186843 w 277978"/>
              <a:gd name="connsiteY29" fmla="*/ 231648 h 294132"/>
              <a:gd name="connsiteX30" fmla="*/ 189587 w 277978"/>
              <a:gd name="connsiteY30" fmla="*/ 294132 h 294132"/>
              <a:gd name="connsiteX31" fmla="*/ 206349 w 277978"/>
              <a:gd name="connsiteY31" fmla="*/ 294132 h 294132"/>
              <a:gd name="connsiteX32" fmla="*/ 216408 w 277978"/>
              <a:gd name="connsiteY32" fmla="*/ 222199 h 294132"/>
              <a:gd name="connsiteX33" fmla="*/ 216408 w 277978"/>
              <a:gd name="connsiteY33" fmla="*/ 146304 h 294132"/>
              <a:gd name="connsiteX34" fmla="*/ 266091 w 277978"/>
              <a:gd name="connsiteY34" fmla="*/ 145085 h 294132"/>
              <a:gd name="connsiteX35" fmla="*/ 274015 w 277978"/>
              <a:gd name="connsiteY35" fmla="*/ 142646 h 294132"/>
              <a:gd name="connsiteX36" fmla="*/ 277673 w 277978"/>
              <a:gd name="connsiteY36" fmla="*/ 128626 h 294132"/>
              <a:gd name="connsiteX37" fmla="*/ 271881 w 277978"/>
              <a:gd name="connsiteY37" fmla="*/ 122530 h 294132"/>
              <a:gd name="connsiteX38" fmla="*/ 244756 w 277978"/>
              <a:gd name="connsiteY38" fmla="*/ 121006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77978" h="294132">
                <a:moveTo>
                  <a:pt x="235001" y="127102"/>
                </a:moveTo>
                <a:lnTo>
                  <a:pt x="216408" y="128016"/>
                </a:lnTo>
                <a:lnTo>
                  <a:pt x="216408" y="33833"/>
                </a:lnTo>
                <a:lnTo>
                  <a:pt x="217323" y="16459"/>
                </a:lnTo>
                <a:cubicBezTo>
                  <a:pt x="217628" y="12802"/>
                  <a:pt x="216408" y="10364"/>
                  <a:pt x="213361" y="9144"/>
                </a:cubicBezTo>
                <a:cubicBezTo>
                  <a:pt x="203302" y="4877"/>
                  <a:pt x="181662" y="610"/>
                  <a:pt x="168556" y="0"/>
                </a:cubicBezTo>
                <a:cubicBezTo>
                  <a:pt x="165812" y="0"/>
                  <a:pt x="165202" y="610"/>
                  <a:pt x="164593" y="1829"/>
                </a:cubicBezTo>
                <a:lnTo>
                  <a:pt x="161544" y="11278"/>
                </a:lnTo>
                <a:cubicBezTo>
                  <a:pt x="172212" y="15240"/>
                  <a:pt x="181966" y="21336"/>
                  <a:pt x="186843" y="28042"/>
                </a:cubicBezTo>
                <a:lnTo>
                  <a:pt x="186843" y="167945"/>
                </a:lnTo>
                <a:cubicBezTo>
                  <a:pt x="147524" y="178613"/>
                  <a:pt x="90831" y="185624"/>
                  <a:pt x="55474" y="186233"/>
                </a:cubicBezTo>
                <a:cubicBezTo>
                  <a:pt x="51512" y="186538"/>
                  <a:pt x="49988" y="184709"/>
                  <a:pt x="49988" y="180746"/>
                </a:cubicBezTo>
                <a:lnTo>
                  <a:pt x="49988" y="76200"/>
                </a:lnTo>
                <a:lnTo>
                  <a:pt x="139599" y="73152"/>
                </a:lnTo>
                <a:cubicBezTo>
                  <a:pt x="141732" y="73152"/>
                  <a:pt x="143562" y="72543"/>
                  <a:pt x="144780" y="71324"/>
                </a:cubicBezTo>
                <a:cubicBezTo>
                  <a:pt x="146609" y="69190"/>
                  <a:pt x="148437" y="64313"/>
                  <a:pt x="148437" y="57912"/>
                </a:cubicBezTo>
                <a:cubicBezTo>
                  <a:pt x="148437" y="54864"/>
                  <a:pt x="146609" y="53036"/>
                  <a:pt x="143866" y="52426"/>
                </a:cubicBezTo>
                <a:cubicBezTo>
                  <a:pt x="137465" y="51207"/>
                  <a:pt x="124359" y="50597"/>
                  <a:pt x="116129" y="50597"/>
                </a:cubicBezTo>
                <a:lnTo>
                  <a:pt x="107290" y="56083"/>
                </a:lnTo>
                <a:cubicBezTo>
                  <a:pt x="97537" y="56998"/>
                  <a:pt x="61875" y="58522"/>
                  <a:pt x="49073" y="58522"/>
                </a:cubicBezTo>
                <a:cubicBezTo>
                  <a:pt x="38405" y="56693"/>
                  <a:pt x="15545" y="55474"/>
                  <a:pt x="5181" y="55474"/>
                </a:cubicBezTo>
                <a:cubicBezTo>
                  <a:pt x="3353" y="55474"/>
                  <a:pt x="2439" y="56083"/>
                  <a:pt x="1829" y="57302"/>
                </a:cubicBezTo>
                <a:lnTo>
                  <a:pt x="0" y="65837"/>
                </a:lnTo>
                <a:cubicBezTo>
                  <a:pt x="7925" y="67971"/>
                  <a:pt x="15545" y="71933"/>
                  <a:pt x="19812" y="76505"/>
                </a:cubicBezTo>
                <a:lnTo>
                  <a:pt x="19812" y="178004"/>
                </a:lnTo>
                <a:cubicBezTo>
                  <a:pt x="19812" y="184404"/>
                  <a:pt x="20422" y="189891"/>
                  <a:pt x="21641" y="193243"/>
                </a:cubicBezTo>
                <a:cubicBezTo>
                  <a:pt x="25299" y="204521"/>
                  <a:pt x="34137" y="211836"/>
                  <a:pt x="46634" y="211836"/>
                </a:cubicBezTo>
                <a:cubicBezTo>
                  <a:pt x="49988" y="211836"/>
                  <a:pt x="53949" y="211836"/>
                  <a:pt x="58217" y="211227"/>
                </a:cubicBezTo>
                <a:cubicBezTo>
                  <a:pt x="93878" y="208179"/>
                  <a:pt x="146000" y="198120"/>
                  <a:pt x="186843" y="184709"/>
                </a:cubicBezTo>
                <a:lnTo>
                  <a:pt x="186843" y="231648"/>
                </a:lnTo>
                <a:cubicBezTo>
                  <a:pt x="186843" y="245364"/>
                  <a:pt x="188062" y="282245"/>
                  <a:pt x="189587" y="294132"/>
                </a:cubicBezTo>
                <a:lnTo>
                  <a:pt x="206349" y="294132"/>
                </a:lnTo>
                <a:cubicBezTo>
                  <a:pt x="212750" y="274930"/>
                  <a:pt x="216408" y="241097"/>
                  <a:pt x="216408" y="222199"/>
                </a:cubicBezTo>
                <a:lnTo>
                  <a:pt x="216408" y="146304"/>
                </a:lnTo>
                <a:lnTo>
                  <a:pt x="266091" y="145085"/>
                </a:lnTo>
                <a:cubicBezTo>
                  <a:pt x="268834" y="145085"/>
                  <a:pt x="272187" y="144171"/>
                  <a:pt x="274015" y="142646"/>
                </a:cubicBezTo>
                <a:cubicBezTo>
                  <a:pt x="276149" y="140513"/>
                  <a:pt x="277978" y="135027"/>
                  <a:pt x="277673" y="128626"/>
                </a:cubicBezTo>
                <a:cubicBezTo>
                  <a:pt x="277368" y="125882"/>
                  <a:pt x="275234" y="123444"/>
                  <a:pt x="271881" y="122530"/>
                </a:cubicBezTo>
                <a:cubicBezTo>
                  <a:pt x="266396" y="121310"/>
                  <a:pt x="253594" y="120701"/>
                  <a:pt x="244756" y="121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4" name="Freeform 104"/>
          <p:cNvSpPr/>
          <p:nvPr/>
        </p:nvSpPr>
        <p:spPr>
          <a:xfrm>
            <a:off x="10851628" y="7178545"/>
            <a:ext cx="282245" cy="271881"/>
          </a:xfrm>
          <a:custGeom>
            <a:avLst/>
            <a:gdLst>
              <a:gd name="connsiteX0" fmla="*/ 228600 w 282245"/>
              <a:gd name="connsiteY0" fmla="*/ 117653 h 271881"/>
              <a:gd name="connsiteX1" fmla="*/ 39929 w 282245"/>
              <a:gd name="connsiteY1" fmla="*/ 120700 h 271881"/>
              <a:gd name="connsiteX2" fmla="*/ 3048 w 282245"/>
              <a:gd name="connsiteY2" fmla="*/ 117348 h 271881"/>
              <a:gd name="connsiteX3" fmla="*/ 610 w 282245"/>
              <a:gd name="connsiteY3" fmla="*/ 122225 h 271881"/>
              <a:gd name="connsiteX4" fmla="*/ 1524 w 282245"/>
              <a:gd name="connsiteY4" fmla="*/ 125882 h 271881"/>
              <a:gd name="connsiteX5" fmla="*/ 33832 w 282245"/>
              <a:gd name="connsiteY5" fmla="*/ 144170 h 271881"/>
              <a:gd name="connsiteX6" fmla="*/ 66447 w 282245"/>
              <a:gd name="connsiteY6" fmla="*/ 138075 h 271881"/>
              <a:gd name="connsiteX7" fmla="*/ 236829 w 282245"/>
              <a:gd name="connsiteY7" fmla="*/ 135636 h 271881"/>
              <a:gd name="connsiteX8" fmla="*/ 274016 w 282245"/>
              <a:gd name="connsiteY8" fmla="*/ 137160 h 271881"/>
              <a:gd name="connsiteX9" fmla="*/ 282245 w 282245"/>
              <a:gd name="connsiteY9" fmla="*/ 123748 h 271881"/>
              <a:gd name="connsiteX10" fmla="*/ 277673 w 282245"/>
              <a:gd name="connsiteY10" fmla="*/ 117653 h 271881"/>
              <a:gd name="connsiteX11" fmla="*/ 240792 w 282245"/>
              <a:gd name="connsiteY11" fmla="*/ 112471 h 271881"/>
              <a:gd name="connsiteX13" fmla="*/ 196291 w 282245"/>
              <a:gd name="connsiteY13" fmla="*/ 253594 h 271881"/>
              <a:gd name="connsiteX14" fmla="*/ 103327 w 282245"/>
              <a:gd name="connsiteY14" fmla="*/ 254508 h 271881"/>
              <a:gd name="connsiteX15" fmla="*/ 97841 w 282245"/>
              <a:gd name="connsiteY15" fmla="*/ 248717 h 271881"/>
              <a:gd name="connsiteX16" fmla="*/ 97841 w 282245"/>
              <a:gd name="connsiteY16" fmla="*/ 224637 h 271881"/>
              <a:gd name="connsiteX17" fmla="*/ 217627 w 282245"/>
              <a:gd name="connsiteY17" fmla="*/ 223114 h 271881"/>
              <a:gd name="connsiteX18" fmla="*/ 220980 w 282245"/>
              <a:gd name="connsiteY18" fmla="*/ 212750 h 271881"/>
              <a:gd name="connsiteX19" fmla="*/ 219151 w 282245"/>
              <a:gd name="connsiteY19" fmla="*/ 209397 h 271881"/>
              <a:gd name="connsiteX20" fmla="*/ 213360 w 282245"/>
              <a:gd name="connsiteY20" fmla="*/ 206654 h 271881"/>
              <a:gd name="connsiteX21" fmla="*/ 219456 w 282245"/>
              <a:gd name="connsiteY21" fmla="*/ 178003 h 271881"/>
              <a:gd name="connsiteX22" fmla="*/ 223723 w 282245"/>
              <a:gd name="connsiteY22" fmla="*/ 168859 h 271881"/>
              <a:gd name="connsiteX23" fmla="*/ 223114 w 282245"/>
              <a:gd name="connsiteY23" fmla="*/ 164288 h 271881"/>
              <a:gd name="connsiteX24" fmla="*/ 207874 w 282245"/>
              <a:gd name="connsiteY24" fmla="*/ 157581 h 271881"/>
              <a:gd name="connsiteX25" fmla="*/ 202388 w 282245"/>
              <a:gd name="connsiteY25" fmla="*/ 157581 h 271881"/>
              <a:gd name="connsiteX26" fmla="*/ 192329 w 282245"/>
              <a:gd name="connsiteY26" fmla="*/ 162154 h 271881"/>
              <a:gd name="connsiteX27" fmla="*/ 82600 w 282245"/>
              <a:gd name="connsiteY27" fmla="*/ 163678 h 271881"/>
              <a:gd name="connsiteX28" fmla="*/ 53035 w 282245"/>
              <a:gd name="connsiteY28" fmla="*/ 160934 h 271881"/>
              <a:gd name="connsiteX29" fmla="*/ 50901 w 282245"/>
              <a:gd name="connsiteY29" fmla="*/ 164897 h 271881"/>
              <a:gd name="connsiteX30" fmla="*/ 51816 w 282245"/>
              <a:gd name="connsiteY30" fmla="*/ 168249 h 271881"/>
              <a:gd name="connsiteX31" fmla="*/ 77724 w 282245"/>
              <a:gd name="connsiteY31" fmla="*/ 184709 h 271881"/>
              <a:gd name="connsiteX32" fmla="*/ 103632 w 282245"/>
              <a:gd name="connsiteY32" fmla="*/ 180137 h 271881"/>
              <a:gd name="connsiteX33" fmla="*/ 188976 w 282245"/>
              <a:gd name="connsiteY33" fmla="*/ 178917 h 271881"/>
              <a:gd name="connsiteX34" fmla="*/ 188061 w 282245"/>
              <a:gd name="connsiteY34" fmla="*/ 206045 h 271881"/>
              <a:gd name="connsiteX35" fmla="*/ 182269 w 282245"/>
              <a:gd name="connsiteY35" fmla="*/ 207569 h 271881"/>
              <a:gd name="connsiteX36" fmla="*/ 98451 w 282245"/>
              <a:gd name="connsiteY36" fmla="*/ 208788 h 271881"/>
              <a:gd name="connsiteX37" fmla="*/ 55169 w 282245"/>
              <a:gd name="connsiteY37" fmla="*/ 206959 h 271881"/>
              <a:gd name="connsiteX38" fmla="*/ 51816 w 282245"/>
              <a:gd name="connsiteY38" fmla="*/ 208788 h 271881"/>
              <a:gd name="connsiteX39" fmla="*/ 50292 w 282245"/>
              <a:gd name="connsiteY39" fmla="*/ 215798 h 271881"/>
              <a:gd name="connsiteX40" fmla="*/ 67969 w 282245"/>
              <a:gd name="connsiteY40" fmla="*/ 224637 h 271881"/>
              <a:gd name="connsiteX41" fmla="*/ 67969 w 282245"/>
              <a:gd name="connsiteY41" fmla="*/ 250545 h 271881"/>
              <a:gd name="connsiteX42" fmla="*/ 92354 w 282245"/>
              <a:gd name="connsiteY42" fmla="*/ 271881 h 271881"/>
              <a:gd name="connsiteX43" fmla="*/ 230429 w 282245"/>
              <a:gd name="connsiteY43" fmla="*/ 270966 h 271881"/>
              <a:gd name="connsiteX44" fmla="*/ 235307 w 282245"/>
              <a:gd name="connsiteY44" fmla="*/ 269443 h 271881"/>
              <a:gd name="connsiteX45" fmla="*/ 238963 w 282245"/>
              <a:gd name="connsiteY45" fmla="*/ 256642 h 271881"/>
              <a:gd name="connsiteX46" fmla="*/ 234086 w 282245"/>
              <a:gd name="connsiteY46" fmla="*/ 251460 h 271881"/>
              <a:gd name="connsiteX47" fmla="*/ 205741 w 282245"/>
              <a:gd name="connsiteY47" fmla="*/ 249022 h 271881"/>
              <a:gd name="connsiteX49" fmla="*/ 28347 w 282245"/>
              <a:gd name="connsiteY49" fmla="*/ 104851 h 271881"/>
              <a:gd name="connsiteX50" fmla="*/ 32614 w 282245"/>
              <a:gd name="connsiteY50" fmla="*/ 105460 h 271881"/>
              <a:gd name="connsiteX51" fmla="*/ 142342 w 282245"/>
              <a:gd name="connsiteY51" fmla="*/ 70409 h 271881"/>
              <a:gd name="connsiteX52" fmla="*/ 239878 w 282245"/>
              <a:gd name="connsiteY52" fmla="*/ 93878 h 271881"/>
              <a:gd name="connsiteX53" fmla="*/ 249022 w 282245"/>
              <a:gd name="connsiteY53" fmla="*/ 93878 h 271881"/>
              <a:gd name="connsiteX54" fmla="*/ 255727 w 282245"/>
              <a:gd name="connsiteY54" fmla="*/ 82600 h 271881"/>
              <a:gd name="connsiteX55" fmla="*/ 249631 w 282245"/>
              <a:gd name="connsiteY55" fmla="*/ 75895 h 271881"/>
              <a:gd name="connsiteX56" fmla="*/ 226466 w 282245"/>
              <a:gd name="connsiteY56" fmla="*/ 66446 h 271881"/>
              <a:gd name="connsiteX57" fmla="*/ 209093 w 282245"/>
              <a:gd name="connsiteY57" fmla="*/ 67666 h 271881"/>
              <a:gd name="connsiteX58" fmla="*/ 166116 w 282245"/>
              <a:gd name="connsiteY58" fmla="*/ 58522 h 271881"/>
              <a:gd name="connsiteX59" fmla="*/ 216713 w 282245"/>
              <a:gd name="connsiteY59" fmla="*/ 23164 h 271881"/>
              <a:gd name="connsiteX60" fmla="*/ 226161 w 282245"/>
              <a:gd name="connsiteY60" fmla="*/ 13715 h 271881"/>
              <a:gd name="connsiteX61" fmla="*/ 225857 w 282245"/>
              <a:gd name="connsiteY61" fmla="*/ 8839 h 271881"/>
              <a:gd name="connsiteX62" fmla="*/ 206654 w 282245"/>
              <a:gd name="connsiteY62" fmla="*/ 609 h 271881"/>
              <a:gd name="connsiteX63" fmla="*/ 199949 w 282245"/>
              <a:gd name="connsiteY63" fmla="*/ 609 h 271881"/>
              <a:gd name="connsiteX64" fmla="*/ 185928 w 282245"/>
              <a:gd name="connsiteY64" fmla="*/ 6096 h 271881"/>
              <a:gd name="connsiteX65" fmla="*/ 78638 w 282245"/>
              <a:gd name="connsiteY65" fmla="*/ 7620 h 271881"/>
              <a:gd name="connsiteX66" fmla="*/ 47549 w 282245"/>
              <a:gd name="connsiteY66" fmla="*/ 5181 h 271881"/>
              <a:gd name="connsiteX67" fmla="*/ 45110 w 282245"/>
              <a:gd name="connsiteY67" fmla="*/ 10058 h 271881"/>
              <a:gd name="connsiteX68" fmla="*/ 46025 w 282245"/>
              <a:gd name="connsiteY68" fmla="*/ 13411 h 271881"/>
              <a:gd name="connsiteX69" fmla="*/ 73761 w 282245"/>
              <a:gd name="connsiteY69" fmla="*/ 29566 h 271881"/>
              <a:gd name="connsiteX70" fmla="*/ 100888 w 282245"/>
              <a:gd name="connsiteY70" fmla="*/ 24688 h 271881"/>
              <a:gd name="connsiteX71" fmla="*/ 173126 w 282245"/>
              <a:gd name="connsiteY71" fmla="*/ 23775 h 271881"/>
              <a:gd name="connsiteX72" fmla="*/ 26213 w 282245"/>
              <a:gd name="connsiteY72" fmla="*/ 96622 h 271881"/>
              <a:gd name="connsiteX73" fmla="*/ 24994 w 282245"/>
              <a:gd name="connsiteY73" fmla="*/ 99975 h 27188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82245" h="271881">
                <a:moveTo>
                  <a:pt x="228600" y="117653"/>
                </a:moveTo>
                <a:cubicBezTo>
                  <a:pt x="207263" y="119176"/>
                  <a:pt x="59131" y="121006"/>
                  <a:pt x="39929" y="120700"/>
                </a:cubicBezTo>
                <a:cubicBezTo>
                  <a:pt x="29260" y="120700"/>
                  <a:pt x="14325" y="119481"/>
                  <a:pt x="3048" y="117348"/>
                </a:cubicBezTo>
                <a:lnTo>
                  <a:pt x="610" y="122225"/>
                </a:lnTo>
                <a:cubicBezTo>
                  <a:pt x="0" y="123444"/>
                  <a:pt x="304" y="124968"/>
                  <a:pt x="1524" y="125882"/>
                </a:cubicBezTo>
                <a:cubicBezTo>
                  <a:pt x="9449" y="132893"/>
                  <a:pt x="21946" y="140512"/>
                  <a:pt x="33832" y="144170"/>
                </a:cubicBezTo>
                <a:cubicBezTo>
                  <a:pt x="41757" y="141732"/>
                  <a:pt x="58826" y="138684"/>
                  <a:pt x="66447" y="138075"/>
                </a:cubicBezTo>
                <a:cubicBezTo>
                  <a:pt x="83516" y="137160"/>
                  <a:pt x="215798" y="135636"/>
                  <a:pt x="236829" y="135636"/>
                </a:cubicBezTo>
                <a:cubicBezTo>
                  <a:pt x="246583" y="135636"/>
                  <a:pt x="266091" y="136245"/>
                  <a:pt x="274016" y="137160"/>
                </a:cubicBezTo>
                <a:cubicBezTo>
                  <a:pt x="277673" y="135636"/>
                  <a:pt x="282245" y="130149"/>
                  <a:pt x="282245" y="123748"/>
                </a:cubicBezTo>
                <a:cubicBezTo>
                  <a:pt x="282245" y="120700"/>
                  <a:pt x="280416" y="118566"/>
                  <a:pt x="277673" y="117653"/>
                </a:cubicBezTo>
                <a:cubicBezTo>
                  <a:pt x="270053" y="115214"/>
                  <a:pt x="252679" y="112776"/>
                  <a:pt x="240792" y="112471"/>
                </a:cubicBezTo>
                <a:moveTo>
                  <a:pt x="196291" y="253594"/>
                </a:moveTo>
                <a:cubicBezTo>
                  <a:pt x="178003" y="254508"/>
                  <a:pt x="125882" y="254812"/>
                  <a:pt x="103327" y="254508"/>
                </a:cubicBezTo>
                <a:cubicBezTo>
                  <a:pt x="99364" y="254508"/>
                  <a:pt x="97841" y="252679"/>
                  <a:pt x="97841" y="248717"/>
                </a:cubicBezTo>
                <a:lnTo>
                  <a:pt x="97841" y="224637"/>
                </a:lnTo>
                <a:lnTo>
                  <a:pt x="217627" y="223114"/>
                </a:lnTo>
                <a:cubicBezTo>
                  <a:pt x="219151" y="221590"/>
                  <a:pt x="220980" y="217322"/>
                  <a:pt x="220980" y="212750"/>
                </a:cubicBezTo>
                <a:cubicBezTo>
                  <a:pt x="220980" y="211226"/>
                  <a:pt x="220369" y="210312"/>
                  <a:pt x="219151" y="209397"/>
                </a:cubicBezTo>
                <a:lnTo>
                  <a:pt x="213360" y="206654"/>
                </a:lnTo>
                <a:cubicBezTo>
                  <a:pt x="215798" y="199948"/>
                  <a:pt x="218847" y="186232"/>
                  <a:pt x="219456" y="178003"/>
                </a:cubicBezTo>
                <a:lnTo>
                  <a:pt x="223723" y="168859"/>
                </a:lnTo>
                <a:cubicBezTo>
                  <a:pt x="224637" y="167030"/>
                  <a:pt x="224332" y="165202"/>
                  <a:pt x="223114" y="164288"/>
                </a:cubicBezTo>
                <a:cubicBezTo>
                  <a:pt x="220066" y="162458"/>
                  <a:pt x="211835" y="159106"/>
                  <a:pt x="207874" y="157581"/>
                </a:cubicBezTo>
                <a:cubicBezTo>
                  <a:pt x="206045" y="156972"/>
                  <a:pt x="203912" y="156972"/>
                  <a:pt x="202388" y="157581"/>
                </a:cubicBezTo>
                <a:lnTo>
                  <a:pt x="192329" y="162154"/>
                </a:lnTo>
                <a:cubicBezTo>
                  <a:pt x="173735" y="163068"/>
                  <a:pt x="98451" y="163678"/>
                  <a:pt x="82600" y="163678"/>
                </a:cubicBezTo>
                <a:cubicBezTo>
                  <a:pt x="74676" y="163678"/>
                  <a:pt x="61569" y="162763"/>
                  <a:pt x="53035" y="160934"/>
                </a:cubicBezTo>
                <a:lnTo>
                  <a:pt x="50901" y="164897"/>
                </a:lnTo>
                <a:cubicBezTo>
                  <a:pt x="50292" y="166115"/>
                  <a:pt x="50292" y="167030"/>
                  <a:pt x="51816" y="168249"/>
                </a:cubicBezTo>
                <a:cubicBezTo>
                  <a:pt x="58826" y="174345"/>
                  <a:pt x="67969" y="180442"/>
                  <a:pt x="77724" y="184709"/>
                </a:cubicBezTo>
                <a:cubicBezTo>
                  <a:pt x="85649" y="182270"/>
                  <a:pt x="97231" y="180442"/>
                  <a:pt x="103632" y="180137"/>
                </a:cubicBezTo>
                <a:cubicBezTo>
                  <a:pt x="115519" y="179527"/>
                  <a:pt x="168859" y="178612"/>
                  <a:pt x="188976" y="178917"/>
                </a:cubicBezTo>
                <a:cubicBezTo>
                  <a:pt x="189281" y="185014"/>
                  <a:pt x="188976" y="199644"/>
                  <a:pt x="188061" y="206045"/>
                </a:cubicBezTo>
                <a:lnTo>
                  <a:pt x="182269" y="207569"/>
                </a:lnTo>
                <a:cubicBezTo>
                  <a:pt x="170688" y="208178"/>
                  <a:pt x="118566" y="208788"/>
                  <a:pt x="98451" y="208788"/>
                </a:cubicBezTo>
                <a:cubicBezTo>
                  <a:pt x="89307" y="207569"/>
                  <a:pt x="65227" y="206959"/>
                  <a:pt x="55169" y="206959"/>
                </a:cubicBezTo>
                <a:cubicBezTo>
                  <a:pt x="53035" y="206959"/>
                  <a:pt x="52121" y="207873"/>
                  <a:pt x="51816" y="208788"/>
                </a:cubicBezTo>
                <a:lnTo>
                  <a:pt x="50292" y="215798"/>
                </a:lnTo>
                <a:cubicBezTo>
                  <a:pt x="57607" y="217627"/>
                  <a:pt x="64008" y="220675"/>
                  <a:pt x="67969" y="224637"/>
                </a:cubicBezTo>
                <a:lnTo>
                  <a:pt x="67969" y="250545"/>
                </a:lnTo>
                <a:cubicBezTo>
                  <a:pt x="67969" y="265176"/>
                  <a:pt x="74371" y="271576"/>
                  <a:pt x="92354" y="271881"/>
                </a:cubicBezTo>
                <a:lnTo>
                  <a:pt x="230429" y="270966"/>
                </a:lnTo>
                <a:cubicBezTo>
                  <a:pt x="232257" y="270966"/>
                  <a:pt x="234086" y="270663"/>
                  <a:pt x="235307" y="269443"/>
                </a:cubicBezTo>
                <a:cubicBezTo>
                  <a:pt x="236829" y="267614"/>
                  <a:pt x="238963" y="263042"/>
                  <a:pt x="238963" y="256642"/>
                </a:cubicBezTo>
                <a:cubicBezTo>
                  <a:pt x="238963" y="253898"/>
                  <a:pt x="237134" y="252070"/>
                  <a:pt x="234086" y="251460"/>
                </a:cubicBezTo>
                <a:cubicBezTo>
                  <a:pt x="227991" y="249936"/>
                  <a:pt x="214579" y="249022"/>
                  <a:pt x="205741" y="249022"/>
                </a:cubicBezTo>
                <a:moveTo>
                  <a:pt x="28347" y="104851"/>
                </a:moveTo>
                <a:cubicBezTo>
                  <a:pt x="29260" y="105460"/>
                  <a:pt x="30176" y="105460"/>
                  <a:pt x="32614" y="105460"/>
                </a:cubicBezTo>
                <a:cubicBezTo>
                  <a:pt x="71323" y="98145"/>
                  <a:pt x="108814" y="86258"/>
                  <a:pt x="142342" y="70409"/>
                </a:cubicBezTo>
                <a:lnTo>
                  <a:pt x="239878" y="93878"/>
                </a:lnTo>
                <a:cubicBezTo>
                  <a:pt x="242925" y="94488"/>
                  <a:pt x="246888" y="94793"/>
                  <a:pt x="249022" y="93878"/>
                </a:cubicBezTo>
                <a:cubicBezTo>
                  <a:pt x="253288" y="92659"/>
                  <a:pt x="256642" y="87173"/>
                  <a:pt x="255727" y="82600"/>
                </a:cubicBezTo>
                <a:cubicBezTo>
                  <a:pt x="255422" y="80466"/>
                  <a:pt x="253594" y="78333"/>
                  <a:pt x="249631" y="75895"/>
                </a:cubicBezTo>
                <a:cubicBezTo>
                  <a:pt x="244754" y="72847"/>
                  <a:pt x="234086" y="68580"/>
                  <a:pt x="226466" y="66446"/>
                </a:cubicBezTo>
                <a:lnTo>
                  <a:pt x="209093" y="67666"/>
                </a:lnTo>
                <a:lnTo>
                  <a:pt x="166116" y="58522"/>
                </a:lnTo>
                <a:cubicBezTo>
                  <a:pt x="185014" y="47854"/>
                  <a:pt x="202082" y="35966"/>
                  <a:pt x="216713" y="23164"/>
                </a:cubicBezTo>
                <a:lnTo>
                  <a:pt x="226161" y="13715"/>
                </a:lnTo>
                <a:cubicBezTo>
                  <a:pt x="227685" y="12192"/>
                  <a:pt x="227685" y="10058"/>
                  <a:pt x="225857" y="8839"/>
                </a:cubicBezTo>
                <a:cubicBezTo>
                  <a:pt x="222199" y="7010"/>
                  <a:pt x="212141" y="2439"/>
                  <a:pt x="206654" y="609"/>
                </a:cubicBezTo>
                <a:cubicBezTo>
                  <a:pt x="204521" y="0"/>
                  <a:pt x="202082" y="0"/>
                  <a:pt x="199949" y="609"/>
                </a:cubicBezTo>
                <a:lnTo>
                  <a:pt x="185928" y="6096"/>
                </a:lnTo>
                <a:cubicBezTo>
                  <a:pt x="169163" y="7010"/>
                  <a:pt x="93879" y="7925"/>
                  <a:pt x="78638" y="7620"/>
                </a:cubicBezTo>
                <a:cubicBezTo>
                  <a:pt x="69799" y="7620"/>
                  <a:pt x="56997" y="6706"/>
                  <a:pt x="47549" y="5181"/>
                </a:cubicBezTo>
                <a:lnTo>
                  <a:pt x="45110" y="10058"/>
                </a:lnTo>
                <a:cubicBezTo>
                  <a:pt x="44500" y="11278"/>
                  <a:pt x="44807" y="12497"/>
                  <a:pt x="46025" y="13411"/>
                </a:cubicBezTo>
                <a:cubicBezTo>
                  <a:pt x="53341" y="19507"/>
                  <a:pt x="64008" y="25908"/>
                  <a:pt x="73761" y="29566"/>
                </a:cubicBezTo>
                <a:cubicBezTo>
                  <a:pt x="80466" y="27127"/>
                  <a:pt x="93879" y="24994"/>
                  <a:pt x="100888" y="24688"/>
                </a:cubicBezTo>
                <a:cubicBezTo>
                  <a:pt x="110643" y="24079"/>
                  <a:pt x="149047" y="23470"/>
                  <a:pt x="173126" y="23775"/>
                </a:cubicBezTo>
                <a:cubicBezTo>
                  <a:pt x="137464" y="53340"/>
                  <a:pt x="85954" y="78029"/>
                  <a:pt x="26213" y="96622"/>
                </a:cubicBezTo>
                <a:cubicBezTo>
                  <a:pt x="24079" y="97231"/>
                  <a:pt x="24079" y="98450"/>
                  <a:pt x="24994" y="9997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5" name="Freeform 105"/>
          <p:cNvSpPr/>
          <p:nvPr/>
        </p:nvSpPr>
        <p:spPr>
          <a:xfrm>
            <a:off x="11161914" y="7163609"/>
            <a:ext cx="227991" cy="294132"/>
          </a:xfrm>
          <a:custGeom>
            <a:avLst/>
            <a:gdLst>
              <a:gd name="connsiteX0" fmla="*/ 118263 w 227991"/>
              <a:gd name="connsiteY0" fmla="*/ 53949 h 294132"/>
              <a:gd name="connsiteX1" fmla="*/ 37186 w 227991"/>
              <a:gd name="connsiteY1" fmla="*/ 55779 h 294132"/>
              <a:gd name="connsiteX2" fmla="*/ 8534 w 227991"/>
              <a:gd name="connsiteY2" fmla="*/ 53645 h 294132"/>
              <a:gd name="connsiteX3" fmla="*/ 6401 w 227991"/>
              <a:gd name="connsiteY3" fmla="*/ 57607 h 294132"/>
              <a:gd name="connsiteX4" fmla="*/ 7314 w 227991"/>
              <a:gd name="connsiteY4" fmla="*/ 61264 h 294132"/>
              <a:gd name="connsiteX5" fmla="*/ 32917 w 227991"/>
              <a:gd name="connsiteY5" fmla="*/ 76810 h 294132"/>
              <a:gd name="connsiteX6" fmla="*/ 56998 w 227991"/>
              <a:gd name="connsiteY6" fmla="*/ 72238 h 294132"/>
              <a:gd name="connsiteX7" fmla="*/ 112776 w 227991"/>
              <a:gd name="connsiteY7" fmla="*/ 71018 h 294132"/>
              <a:gd name="connsiteX8" fmla="*/ 1220 w 227991"/>
              <a:gd name="connsiteY8" fmla="*/ 216408 h 294132"/>
              <a:gd name="connsiteX9" fmla="*/ 1220 w 227991"/>
              <a:gd name="connsiteY9" fmla="*/ 220066 h 294132"/>
              <a:gd name="connsiteX10" fmla="*/ 6096 w 227991"/>
              <a:gd name="connsiteY10" fmla="*/ 224638 h 294132"/>
              <a:gd name="connsiteX11" fmla="*/ 9754 w 227991"/>
              <a:gd name="connsiteY11" fmla="*/ 224333 h 294132"/>
              <a:gd name="connsiteX12" fmla="*/ 146914 w 227991"/>
              <a:gd name="connsiteY12" fmla="*/ 71628 h 294132"/>
              <a:gd name="connsiteX13" fmla="*/ 152705 w 227991"/>
              <a:gd name="connsiteY13" fmla="*/ 61875 h 294132"/>
              <a:gd name="connsiteX14" fmla="*/ 152400 w 227991"/>
              <a:gd name="connsiteY14" fmla="*/ 57302 h 294132"/>
              <a:gd name="connsiteX15" fmla="*/ 135331 w 227991"/>
              <a:gd name="connsiteY15" fmla="*/ 48464 h 294132"/>
              <a:gd name="connsiteX16" fmla="*/ 129539 w 227991"/>
              <a:gd name="connsiteY16" fmla="*/ 48464 h 294132"/>
              <a:gd name="connsiteX18" fmla="*/ 171907 w 227991"/>
              <a:gd name="connsiteY18" fmla="*/ 11278 h 294132"/>
              <a:gd name="connsiteX19" fmla="*/ 197205 w 227991"/>
              <a:gd name="connsiteY19" fmla="*/ 28042 h 294132"/>
              <a:gd name="connsiteX20" fmla="*/ 197205 w 227991"/>
              <a:gd name="connsiteY20" fmla="*/ 231648 h 294132"/>
              <a:gd name="connsiteX21" fmla="*/ 200254 w 227991"/>
              <a:gd name="connsiteY21" fmla="*/ 294132 h 294132"/>
              <a:gd name="connsiteX22" fmla="*/ 217017 w 227991"/>
              <a:gd name="connsiteY22" fmla="*/ 294132 h 294132"/>
              <a:gd name="connsiteX23" fmla="*/ 226771 w 227991"/>
              <a:gd name="connsiteY23" fmla="*/ 222199 h 294132"/>
              <a:gd name="connsiteX24" fmla="*/ 226771 w 227991"/>
              <a:gd name="connsiteY24" fmla="*/ 33833 h 294132"/>
              <a:gd name="connsiteX25" fmla="*/ 227686 w 227991"/>
              <a:gd name="connsiteY25" fmla="*/ 16459 h 294132"/>
              <a:gd name="connsiteX26" fmla="*/ 223724 w 227991"/>
              <a:gd name="connsiteY26" fmla="*/ 9144 h 294132"/>
              <a:gd name="connsiteX27" fmla="*/ 178917 w 227991"/>
              <a:gd name="connsiteY27" fmla="*/ 0 h 294132"/>
              <a:gd name="connsiteX28" fmla="*/ 174955 w 227991"/>
              <a:gd name="connsiteY28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27991" h="294132">
                <a:moveTo>
                  <a:pt x="118263" y="53949"/>
                </a:moveTo>
                <a:cubicBezTo>
                  <a:pt x="103327" y="54864"/>
                  <a:pt x="48768" y="55779"/>
                  <a:pt x="37186" y="55779"/>
                </a:cubicBezTo>
                <a:cubicBezTo>
                  <a:pt x="29261" y="55779"/>
                  <a:pt x="17373" y="54864"/>
                  <a:pt x="8534" y="53645"/>
                </a:cubicBezTo>
                <a:lnTo>
                  <a:pt x="6401" y="57607"/>
                </a:lnTo>
                <a:cubicBezTo>
                  <a:pt x="5792" y="58827"/>
                  <a:pt x="6096" y="59741"/>
                  <a:pt x="7314" y="61264"/>
                </a:cubicBezTo>
                <a:cubicBezTo>
                  <a:pt x="14021" y="67056"/>
                  <a:pt x="23774" y="73152"/>
                  <a:pt x="32917" y="76810"/>
                </a:cubicBezTo>
                <a:cubicBezTo>
                  <a:pt x="39014" y="74676"/>
                  <a:pt x="50597" y="72543"/>
                  <a:pt x="56998" y="72238"/>
                </a:cubicBezTo>
                <a:cubicBezTo>
                  <a:pt x="64617" y="71324"/>
                  <a:pt x="95707" y="71018"/>
                  <a:pt x="112776" y="71018"/>
                </a:cubicBezTo>
                <a:cubicBezTo>
                  <a:pt x="96317" y="120092"/>
                  <a:pt x="56083" y="174955"/>
                  <a:pt x="1220" y="216408"/>
                </a:cubicBezTo>
                <a:cubicBezTo>
                  <a:pt x="0" y="217932"/>
                  <a:pt x="305" y="218846"/>
                  <a:pt x="1220" y="220066"/>
                </a:cubicBezTo>
                <a:lnTo>
                  <a:pt x="6096" y="224638"/>
                </a:lnTo>
                <a:cubicBezTo>
                  <a:pt x="7010" y="225247"/>
                  <a:pt x="8230" y="225247"/>
                  <a:pt x="9754" y="224333"/>
                </a:cubicBezTo>
                <a:cubicBezTo>
                  <a:pt x="77114" y="188061"/>
                  <a:pt x="131064" y="127407"/>
                  <a:pt x="146914" y="71628"/>
                </a:cubicBezTo>
                <a:lnTo>
                  <a:pt x="152705" y="61875"/>
                </a:lnTo>
                <a:cubicBezTo>
                  <a:pt x="153620" y="60046"/>
                  <a:pt x="153620" y="58522"/>
                  <a:pt x="152400" y="57302"/>
                </a:cubicBezTo>
                <a:cubicBezTo>
                  <a:pt x="148742" y="55169"/>
                  <a:pt x="139903" y="50292"/>
                  <a:pt x="135331" y="48464"/>
                </a:cubicBezTo>
                <a:cubicBezTo>
                  <a:pt x="133807" y="47549"/>
                  <a:pt x="131064" y="47549"/>
                  <a:pt x="129539" y="48464"/>
                </a:cubicBezTo>
                <a:moveTo>
                  <a:pt x="171907" y="11278"/>
                </a:moveTo>
                <a:cubicBezTo>
                  <a:pt x="182880" y="15240"/>
                  <a:pt x="192329" y="21336"/>
                  <a:pt x="197205" y="28042"/>
                </a:cubicBezTo>
                <a:lnTo>
                  <a:pt x="197205" y="231648"/>
                </a:lnTo>
                <a:cubicBezTo>
                  <a:pt x="197205" y="245364"/>
                  <a:pt x="198425" y="282245"/>
                  <a:pt x="200254" y="294132"/>
                </a:cubicBezTo>
                <a:lnTo>
                  <a:pt x="217017" y="294132"/>
                </a:lnTo>
                <a:cubicBezTo>
                  <a:pt x="223114" y="274930"/>
                  <a:pt x="226771" y="241097"/>
                  <a:pt x="226771" y="222199"/>
                </a:cubicBezTo>
                <a:lnTo>
                  <a:pt x="226771" y="33833"/>
                </a:lnTo>
                <a:lnTo>
                  <a:pt x="227686" y="16459"/>
                </a:lnTo>
                <a:cubicBezTo>
                  <a:pt x="227991" y="12802"/>
                  <a:pt x="226771" y="10364"/>
                  <a:pt x="223724" y="9144"/>
                </a:cubicBezTo>
                <a:cubicBezTo>
                  <a:pt x="213664" y="4877"/>
                  <a:pt x="192024" y="610"/>
                  <a:pt x="178917" y="0"/>
                </a:cubicBezTo>
                <a:cubicBezTo>
                  <a:pt x="176174" y="0"/>
                  <a:pt x="175564" y="610"/>
                  <a:pt x="174955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6" name="Freeform 106"/>
          <p:cNvSpPr/>
          <p:nvPr/>
        </p:nvSpPr>
        <p:spPr>
          <a:xfrm>
            <a:off x="11440502" y="7185251"/>
            <a:ext cx="282245" cy="259080"/>
          </a:xfrm>
          <a:custGeom>
            <a:avLst/>
            <a:gdLst>
              <a:gd name="connsiteX0" fmla="*/ 228600 w 282245"/>
              <a:gd name="connsiteY0" fmla="*/ 126492 h 259080"/>
              <a:gd name="connsiteX1" fmla="*/ 39928 w 282245"/>
              <a:gd name="connsiteY1" fmla="*/ 129539 h 259080"/>
              <a:gd name="connsiteX2" fmla="*/ 3048 w 282245"/>
              <a:gd name="connsiteY2" fmla="*/ 126187 h 259080"/>
              <a:gd name="connsiteX3" fmla="*/ 609 w 282245"/>
              <a:gd name="connsiteY3" fmla="*/ 131064 h 259080"/>
              <a:gd name="connsiteX4" fmla="*/ 1523 w 282245"/>
              <a:gd name="connsiteY4" fmla="*/ 134417 h 259080"/>
              <a:gd name="connsiteX5" fmla="*/ 33833 w 282245"/>
              <a:gd name="connsiteY5" fmla="*/ 153923 h 259080"/>
              <a:gd name="connsiteX6" fmla="*/ 66751 w 282245"/>
              <a:gd name="connsiteY6" fmla="*/ 147827 h 259080"/>
              <a:gd name="connsiteX7" fmla="*/ 236829 w 282245"/>
              <a:gd name="connsiteY7" fmla="*/ 145389 h 259080"/>
              <a:gd name="connsiteX8" fmla="*/ 274014 w 282245"/>
              <a:gd name="connsiteY8" fmla="*/ 146914 h 259080"/>
              <a:gd name="connsiteX9" fmla="*/ 282245 w 282245"/>
              <a:gd name="connsiteY9" fmla="*/ 132588 h 259080"/>
              <a:gd name="connsiteX10" fmla="*/ 277673 w 282245"/>
              <a:gd name="connsiteY10" fmla="*/ 126492 h 259080"/>
              <a:gd name="connsiteX11" fmla="*/ 240792 w 282245"/>
              <a:gd name="connsiteY11" fmla="*/ 121005 h 259080"/>
              <a:gd name="connsiteX13" fmla="*/ 192023 w 282245"/>
              <a:gd name="connsiteY13" fmla="*/ 240182 h 259080"/>
              <a:gd name="connsiteX14" fmla="*/ 104242 w 282245"/>
              <a:gd name="connsiteY14" fmla="*/ 241097 h 259080"/>
              <a:gd name="connsiteX15" fmla="*/ 96926 w 282245"/>
              <a:gd name="connsiteY15" fmla="*/ 233172 h 259080"/>
              <a:gd name="connsiteX16" fmla="*/ 96926 w 282245"/>
              <a:gd name="connsiteY16" fmla="*/ 202692 h 259080"/>
              <a:gd name="connsiteX17" fmla="*/ 97536 w 282245"/>
              <a:gd name="connsiteY17" fmla="*/ 187757 h 259080"/>
              <a:gd name="connsiteX18" fmla="*/ 92354 w 282245"/>
              <a:gd name="connsiteY18" fmla="*/ 180746 h 259080"/>
              <a:gd name="connsiteX19" fmla="*/ 51511 w 282245"/>
              <a:gd name="connsiteY19" fmla="*/ 177393 h 259080"/>
              <a:gd name="connsiteX20" fmla="*/ 47548 w 282245"/>
              <a:gd name="connsiteY20" fmla="*/ 179832 h 259080"/>
              <a:gd name="connsiteX21" fmla="*/ 45720 w 282245"/>
              <a:gd name="connsiteY21" fmla="*/ 188061 h 259080"/>
              <a:gd name="connsiteX22" fmla="*/ 67055 w 282245"/>
              <a:gd name="connsiteY22" fmla="*/ 198120 h 259080"/>
              <a:gd name="connsiteX23" fmla="*/ 67055 w 282245"/>
              <a:gd name="connsiteY23" fmla="*/ 232867 h 259080"/>
              <a:gd name="connsiteX24" fmla="*/ 94487 w 282245"/>
              <a:gd name="connsiteY24" fmla="*/ 259080 h 259080"/>
              <a:gd name="connsiteX25" fmla="*/ 94792 w 282245"/>
              <a:gd name="connsiteY25" fmla="*/ 259080 h 259080"/>
              <a:gd name="connsiteX26" fmla="*/ 229819 w 282245"/>
              <a:gd name="connsiteY26" fmla="*/ 258166 h 259080"/>
              <a:gd name="connsiteX27" fmla="*/ 235001 w 282245"/>
              <a:gd name="connsiteY27" fmla="*/ 256336 h 259080"/>
              <a:gd name="connsiteX28" fmla="*/ 239268 w 282245"/>
              <a:gd name="connsiteY28" fmla="*/ 242011 h 259080"/>
              <a:gd name="connsiteX29" fmla="*/ 234390 w 282245"/>
              <a:gd name="connsiteY29" fmla="*/ 236524 h 259080"/>
              <a:gd name="connsiteX30" fmla="*/ 203302 w 282245"/>
              <a:gd name="connsiteY30" fmla="*/ 233782 h 259080"/>
              <a:gd name="connsiteX32" fmla="*/ 61874 w 282245"/>
              <a:gd name="connsiteY32" fmla="*/ 67360 h 259080"/>
              <a:gd name="connsiteX33" fmla="*/ 91136 w 282245"/>
              <a:gd name="connsiteY33" fmla="*/ 94792 h 259080"/>
              <a:gd name="connsiteX34" fmla="*/ 229209 w 282245"/>
              <a:gd name="connsiteY34" fmla="*/ 92964 h 259080"/>
              <a:gd name="connsiteX35" fmla="*/ 234086 w 282245"/>
              <a:gd name="connsiteY35" fmla="*/ 91135 h 259080"/>
              <a:gd name="connsiteX36" fmla="*/ 238048 w 282245"/>
              <a:gd name="connsiteY36" fmla="*/ 77419 h 259080"/>
              <a:gd name="connsiteX37" fmla="*/ 233476 w 282245"/>
              <a:gd name="connsiteY37" fmla="*/ 71933 h 259080"/>
              <a:gd name="connsiteX38" fmla="*/ 202995 w 282245"/>
              <a:gd name="connsiteY38" fmla="*/ 69494 h 259080"/>
              <a:gd name="connsiteX39" fmla="*/ 192328 w 282245"/>
              <a:gd name="connsiteY39" fmla="*/ 75285 h 259080"/>
              <a:gd name="connsiteX40" fmla="*/ 99974 w 282245"/>
              <a:gd name="connsiteY40" fmla="*/ 76809 h 259080"/>
              <a:gd name="connsiteX41" fmla="*/ 92354 w 282245"/>
              <a:gd name="connsiteY41" fmla="*/ 68885 h 259080"/>
              <a:gd name="connsiteX42" fmla="*/ 92354 w 282245"/>
              <a:gd name="connsiteY42" fmla="*/ 25298 h 259080"/>
              <a:gd name="connsiteX43" fmla="*/ 92963 w 282245"/>
              <a:gd name="connsiteY43" fmla="*/ 10058 h 259080"/>
              <a:gd name="connsiteX44" fmla="*/ 87782 w 282245"/>
              <a:gd name="connsiteY44" fmla="*/ 3353 h 259080"/>
              <a:gd name="connsiteX45" fmla="*/ 47853 w 282245"/>
              <a:gd name="connsiteY45" fmla="*/ 0 h 259080"/>
              <a:gd name="connsiteX46" fmla="*/ 43890 w 282245"/>
              <a:gd name="connsiteY46" fmla="*/ 2133 h 259080"/>
              <a:gd name="connsiteX47" fmla="*/ 42061 w 282245"/>
              <a:gd name="connsiteY47" fmla="*/ 10363 h 259080"/>
              <a:gd name="connsiteX48" fmla="*/ 61874 w 282245"/>
              <a:gd name="connsiteY48" fmla="*/ 20117 h 25908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82245" h="259080">
                <a:moveTo>
                  <a:pt x="228600" y="126492"/>
                </a:moveTo>
                <a:cubicBezTo>
                  <a:pt x="206958" y="128016"/>
                  <a:pt x="59130" y="129844"/>
                  <a:pt x="39928" y="129539"/>
                </a:cubicBezTo>
                <a:cubicBezTo>
                  <a:pt x="29260" y="129235"/>
                  <a:pt x="14325" y="128016"/>
                  <a:pt x="3048" y="126187"/>
                </a:cubicBezTo>
                <a:lnTo>
                  <a:pt x="609" y="131064"/>
                </a:lnTo>
                <a:cubicBezTo>
                  <a:pt x="0" y="132283"/>
                  <a:pt x="305" y="133502"/>
                  <a:pt x="1523" y="134417"/>
                </a:cubicBezTo>
                <a:cubicBezTo>
                  <a:pt x="9448" y="142036"/>
                  <a:pt x="21945" y="149657"/>
                  <a:pt x="33833" y="153923"/>
                </a:cubicBezTo>
                <a:cubicBezTo>
                  <a:pt x="41757" y="151485"/>
                  <a:pt x="58826" y="148437"/>
                  <a:pt x="66751" y="147827"/>
                </a:cubicBezTo>
                <a:cubicBezTo>
                  <a:pt x="84124" y="146608"/>
                  <a:pt x="215798" y="145085"/>
                  <a:pt x="236829" y="145389"/>
                </a:cubicBezTo>
                <a:cubicBezTo>
                  <a:pt x="246583" y="145389"/>
                  <a:pt x="266089" y="145999"/>
                  <a:pt x="274014" y="146914"/>
                </a:cubicBezTo>
                <a:cubicBezTo>
                  <a:pt x="277673" y="145085"/>
                  <a:pt x="282245" y="139293"/>
                  <a:pt x="282245" y="132588"/>
                </a:cubicBezTo>
                <a:cubicBezTo>
                  <a:pt x="282245" y="129539"/>
                  <a:pt x="280415" y="127406"/>
                  <a:pt x="277673" y="126492"/>
                </a:cubicBezTo>
                <a:cubicBezTo>
                  <a:pt x="270052" y="123748"/>
                  <a:pt x="252679" y="121615"/>
                  <a:pt x="240792" y="121005"/>
                </a:cubicBezTo>
                <a:moveTo>
                  <a:pt x="192023" y="240182"/>
                </a:moveTo>
                <a:cubicBezTo>
                  <a:pt x="173126" y="240792"/>
                  <a:pt x="124662" y="241402"/>
                  <a:pt x="104242" y="241097"/>
                </a:cubicBezTo>
                <a:cubicBezTo>
                  <a:pt x="98754" y="241097"/>
                  <a:pt x="96926" y="238658"/>
                  <a:pt x="96926" y="233172"/>
                </a:cubicBezTo>
                <a:lnTo>
                  <a:pt x="96926" y="202692"/>
                </a:lnTo>
                <a:lnTo>
                  <a:pt x="97536" y="187757"/>
                </a:lnTo>
                <a:cubicBezTo>
                  <a:pt x="97536" y="183794"/>
                  <a:pt x="95707" y="181660"/>
                  <a:pt x="92354" y="180746"/>
                </a:cubicBezTo>
                <a:cubicBezTo>
                  <a:pt x="83514" y="178917"/>
                  <a:pt x="63092" y="177393"/>
                  <a:pt x="51511" y="177393"/>
                </a:cubicBezTo>
                <a:cubicBezTo>
                  <a:pt x="49073" y="177393"/>
                  <a:pt x="47853" y="178308"/>
                  <a:pt x="47548" y="179832"/>
                </a:cubicBezTo>
                <a:lnTo>
                  <a:pt x="45720" y="188061"/>
                </a:lnTo>
                <a:cubicBezTo>
                  <a:pt x="53645" y="190195"/>
                  <a:pt x="61874" y="194157"/>
                  <a:pt x="67055" y="198120"/>
                </a:cubicBezTo>
                <a:lnTo>
                  <a:pt x="67055" y="232867"/>
                </a:lnTo>
                <a:cubicBezTo>
                  <a:pt x="67055" y="250545"/>
                  <a:pt x="74676" y="258775"/>
                  <a:pt x="94487" y="259080"/>
                </a:cubicBezTo>
                <a:lnTo>
                  <a:pt x="94792" y="259080"/>
                </a:lnTo>
                <a:lnTo>
                  <a:pt x="229819" y="258166"/>
                </a:lnTo>
                <a:cubicBezTo>
                  <a:pt x="231952" y="258166"/>
                  <a:pt x="233781" y="257556"/>
                  <a:pt x="235001" y="256336"/>
                </a:cubicBezTo>
                <a:cubicBezTo>
                  <a:pt x="236829" y="254508"/>
                  <a:pt x="239268" y="249326"/>
                  <a:pt x="239268" y="242011"/>
                </a:cubicBezTo>
                <a:cubicBezTo>
                  <a:pt x="239268" y="239268"/>
                  <a:pt x="237134" y="237134"/>
                  <a:pt x="234390" y="236524"/>
                </a:cubicBezTo>
                <a:cubicBezTo>
                  <a:pt x="227685" y="235000"/>
                  <a:pt x="213054" y="233782"/>
                  <a:pt x="203302" y="233782"/>
                </a:cubicBezTo>
                <a:moveTo>
                  <a:pt x="61874" y="67360"/>
                </a:moveTo>
                <a:cubicBezTo>
                  <a:pt x="61874" y="85039"/>
                  <a:pt x="71017" y="94792"/>
                  <a:pt x="91136" y="94792"/>
                </a:cubicBezTo>
                <a:lnTo>
                  <a:pt x="229209" y="92964"/>
                </a:lnTo>
                <a:cubicBezTo>
                  <a:pt x="231039" y="92964"/>
                  <a:pt x="232867" y="92354"/>
                  <a:pt x="234086" y="91135"/>
                </a:cubicBezTo>
                <a:cubicBezTo>
                  <a:pt x="235914" y="89611"/>
                  <a:pt x="238048" y="84734"/>
                  <a:pt x="238048" y="77419"/>
                </a:cubicBezTo>
                <a:cubicBezTo>
                  <a:pt x="238048" y="74675"/>
                  <a:pt x="236220" y="72542"/>
                  <a:pt x="233476" y="71933"/>
                </a:cubicBezTo>
                <a:cubicBezTo>
                  <a:pt x="226771" y="70408"/>
                  <a:pt x="212750" y="69494"/>
                  <a:pt x="202995" y="69494"/>
                </a:cubicBezTo>
                <a:lnTo>
                  <a:pt x="192328" y="75285"/>
                </a:lnTo>
                <a:cubicBezTo>
                  <a:pt x="173430" y="76505"/>
                  <a:pt x="120701" y="77114"/>
                  <a:pt x="99974" y="76809"/>
                </a:cubicBezTo>
                <a:cubicBezTo>
                  <a:pt x="94487" y="76809"/>
                  <a:pt x="92354" y="74675"/>
                  <a:pt x="92354" y="68885"/>
                </a:cubicBezTo>
                <a:lnTo>
                  <a:pt x="92354" y="25298"/>
                </a:lnTo>
                <a:lnTo>
                  <a:pt x="92963" y="10058"/>
                </a:lnTo>
                <a:cubicBezTo>
                  <a:pt x="92963" y="6400"/>
                  <a:pt x="91439" y="3963"/>
                  <a:pt x="87782" y="3353"/>
                </a:cubicBezTo>
                <a:cubicBezTo>
                  <a:pt x="79248" y="1219"/>
                  <a:pt x="59436" y="0"/>
                  <a:pt x="47853" y="0"/>
                </a:cubicBezTo>
                <a:cubicBezTo>
                  <a:pt x="45414" y="0"/>
                  <a:pt x="44195" y="914"/>
                  <a:pt x="43890" y="2133"/>
                </a:cubicBezTo>
                <a:lnTo>
                  <a:pt x="42061" y="10363"/>
                </a:lnTo>
                <a:cubicBezTo>
                  <a:pt x="49682" y="12497"/>
                  <a:pt x="57302" y="16154"/>
                  <a:pt x="61874" y="2011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7" name="Freeform 107"/>
          <p:cNvSpPr/>
          <p:nvPr/>
        </p:nvSpPr>
        <p:spPr>
          <a:xfrm>
            <a:off x="11821153" y="7163609"/>
            <a:ext cx="255726" cy="284074"/>
          </a:xfrm>
          <a:custGeom>
            <a:avLst/>
            <a:gdLst>
              <a:gd name="connsiteX0" fmla="*/ 208787 w 255726"/>
              <a:gd name="connsiteY0" fmla="*/ 265481 h 284074"/>
              <a:gd name="connsiteX1" fmla="*/ 123748 w 255726"/>
              <a:gd name="connsiteY1" fmla="*/ 266395 h 284074"/>
              <a:gd name="connsiteX2" fmla="*/ 116128 w 255726"/>
              <a:gd name="connsiteY2" fmla="*/ 258471 h 284074"/>
              <a:gd name="connsiteX3" fmla="*/ 116128 w 255726"/>
              <a:gd name="connsiteY3" fmla="*/ 219456 h 284074"/>
              <a:gd name="connsiteX4" fmla="*/ 116739 w 255726"/>
              <a:gd name="connsiteY4" fmla="*/ 204521 h 284074"/>
              <a:gd name="connsiteX5" fmla="*/ 111556 w 255726"/>
              <a:gd name="connsiteY5" fmla="*/ 197815 h 284074"/>
              <a:gd name="connsiteX6" fmla="*/ 70408 w 255726"/>
              <a:gd name="connsiteY6" fmla="*/ 194463 h 284074"/>
              <a:gd name="connsiteX7" fmla="*/ 66446 w 255726"/>
              <a:gd name="connsiteY7" fmla="*/ 196901 h 284074"/>
              <a:gd name="connsiteX8" fmla="*/ 64617 w 255726"/>
              <a:gd name="connsiteY8" fmla="*/ 204826 h 284074"/>
              <a:gd name="connsiteX9" fmla="*/ 85953 w 255726"/>
              <a:gd name="connsiteY9" fmla="*/ 215189 h 284074"/>
              <a:gd name="connsiteX10" fmla="*/ 85953 w 255726"/>
              <a:gd name="connsiteY10" fmla="*/ 257861 h 284074"/>
              <a:gd name="connsiteX11" fmla="*/ 115823 w 255726"/>
              <a:gd name="connsiteY11" fmla="*/ 284074 h 284074"/>
              <a:gd name="connsiteX12" fmla="*/ 246278 w 255726"/>
              <a:gd name="connsiteY12" fmla="*/ 283159 h 284074"/>
              <a:gd name="connsiteX13" fmla="*/ 251459 w 255726"/>
              <a:gd name="connsiteY13" fmla="*/ 281330 h 284074"/>
              <a:gd name="connsiteX14" fmla="*/ 255726 w 255726"/>
              <a:gd name="connsiteY14" fmla="*/ 267005 h 284074"/>
              <a:gd name="connsiteX15" fmla="*/ 250850 w 255726"/>
              <a:gd name="connsiteY15" fmla="*/ 261824 h 284074"/>
              <a:gd name="connsiteX16" fmla="*/ 220064 w 255726"/>
              <a:gd name="connsiteY16" fmla="*/ 259385 h 284074"/>
              <a:gd name="connsiteX18" fmla="*/ 149047 w 255726"/>
              <a:gd name="connsiteY18" fmla="*/ 177089 h 284074"/>
              <a:gd name="connsiteX19" fmla="*/ 156361 w 255726"/>
              <a:gd name="connsiteY19" fmla="*/ 182576 h 284074"/>
              <a:gd name="connsiteX20" fmla="*/ 169773 w 255726"/>
              <a:gd name="connsiteY20" fmla="*/ 176784 h 284074"/>
              <a:gd name="connsiteX21" fmla="*/ 168554 w 255726"/>
              <a:gd name="connsiteY21" fmla="*/ 167336 h 284074"/>
              <a:gd name="connsiteX22" fmla="*/ 155448 w 255726"/>
              <a:gd name="connsiteY22" fmla="*/ 145999 h 284074"/>
              <a:gd name="connsiteX23" fmla="*/ 142342 w 255726"/>
              <a:gd name="connsiteY23" fmla="*/ 141732 h 284074"/>
              <a:gd name="connsiteX24" fmla="*/ 111251 w 255726"/>
              <a:gd name="connsiteY24" fmla="*/ 112776 h 284074"/>
              <a:gd name="connsiteX25" fmla="*/ 146914 w 255726"/>
              <a:gd name="connsiteY25" fmla="*/ 58827 h 284074"/>
              <a:gd name="connsiteX26" fmla="*/ 153619 w 255726"/>
              <a:gd name="connsiteY26" fmla="*/ 48768 h 284074"/>
              <a:gd name="connsiteX27" fmla="*/ 153009 w 255726"/>
              <a:gd name="connsiteY27" fmla="*/ 44196 h 284074"/>
              <a:gd name="connsiteX28" fmla="*/ 135330 w 255726"/>
              <a:gd name="connsiteY28" fmla="*/ 36271 h 284074"/>
              <a:gd name="connsiteX29" fmla="*/ 129236 w 255726"/>
              <a:gd name="connsiteY29" fmla="*/ 36271 h 284074"/>
              <a:gd name="connsiteX30" fmla="*/ 117957 w 255726"/>
              <a:gd name="connsiteY30" fmla="*/ 41453 h 284074"/>
              <a:gd name="connsiteX31" fmla="*/ 40539 w 255726"/>
              <a:gd name="connsiteY31" fmla="*/ 42977 h 284074"/>
              <a:gd name="connsiteX32" fmla="*/ 12495 w 255726"/>
              <a:gd name="connsiteY32" fmla="*/ 40843 h 284074"/>
              <a:gd name="connsiteX33" fmla="*/ 10058 w 255726"/>
              <a:gd name="connsiteY33" fmla="*/ 44806 h 284074"/>
              <a:gd name="connsiteX34" fmla="*/ 10973 w 255726"/>
              <a:gd name="connsiteY34" fmla="*/ 48158 h 284074"/>
              <a:gd name="connsiteX35" fmla="*/ 35967 w 255726"/>
              <a:gd name="connsiteY35" fmla="*/ 64618 h 284074"/>
              <a:gd name="connsiteX36" fmla="*/ 58826 w 255726"/>
              <a:gd name="connsiteY36" fmla="*/ 60046 h 284074"/>
              <a:gd name="connsiteX37" fmla="*/ 110947 w 255726"/>
              <a:gd name="connsiteY37" fmla="*/ 58827 h 284074"/>
              <a:gd name="connsiteX38" fmla="*/ 1219 w 255726"/>
              <a:gd name="connsiteY38" fmla="*/ 185014 h 284074"/>
              <a:gd name="connsiteX39" fmla="*/ 1523 w 255726"/>
              <a:gd name="connsiteY39" fmla="*/ 188367 h 284074"/>
              <a:gd name="connsiteX40" fmla="*/ 6095 w 255726"/>
              <a:gd name="connsiteY40" fmla="*/ 192939 h 284074"/>
              <a:gd name="connsiteX41" fmla="*/ 10058 w 255726"/>
              <a:gd name="connsiteY41" fmla="*/ 192329 h 284074"/>
              <a:gd name="connsiteX42" fmla="*/ 98754 w 255726"/>
              <a:gd name="connsiteY42" fmla="*/ 126797 h 284074"/>
              <a:gd name="connsiteX44" fmla="*/ 141426 w 255726"/>
              <a:gd name="connsiteY44" fmla="*/ 101194 h 284074"/>
              <a:gd name="connsiteX45" fmla="*/ 142342 w 255726"/>
              <a:gd name="connsiteY45" fmla="*/ 104851 h 284074"/>
              <a:gd name="connsiteX46" fmla="*/ 164286 w 255726"/>
              <a:gd name="connsiteY46" fmla="*/ 121310 h 284074"/>
              <a:gd name="connsiteX47" fmla="*/ 183184 w 255726"/>
              <a:gd name="connsiteY47" fmla="*/ 116129 h 284074"/>
              <a:gd name="connsiteX48" fmla="*/ 205739 w 255726"/>
              <a:gd name="connsiteY48" fmla="*/ 114910 h 284074"/>
              <a:gd name="connsiteX49" fmla="*/ 205739 w 255726"/>
              <a:gd name="connsiteY49" fmla="*/ 159715 h 284074"/>
              <a:gd name="connsiteX50" fmla="*/ 208787 w 255726"/>
              <a:gd name="connsiteY50" fmla="*/ 218542 h 284074"/>
              <a:gd name="connsiteX51" fmla="*/ 225551 w 255726"/>
              <a:gd name="connsiteY51" fmla="*/ 218542 h 284074"/>
              <a:gd name="connsiteX52" fmla="*/ 235305 w 255726"/>
              <a:gd name="connsiteY52" fmla="*/ 150571 h 284074"/>
              <a:gd name="connsiteX53" fmla="*/ 235305 w 255726"/>
              <a:gd name="connsiteY53" fmla="*/ 33528 h 284074"/>
              <a:gd name="connsiteX54" fmla="*/ 236220 w 255726"/>
              <a:gd name="connsiteY54" fmla="*/ 16459 h 284074"/>
              <a:gd name="connsiteX55" fmla="*/ 232257 w 255726"/>
              <a:gd name="connsiteY55" fmla="*/ 9144 h 284074"/>
              <a:gd name="connsiteX56" fmla="*/ 188367 w 255726"/>
              <a:gd name="connsiteY56" fmla="*/ 0 h 284074"/>
              <a:gd name="connsiteX57" fmla="*/ 184098 w 255726"/>
              <a:gd name="connsiteY57" fmla="*/ 1829 h 284074"/>
              <a:gd name="connsiteX58" fmla="*/ 181051 w 255726"/>
              <a:gd name="connsiteY58" fmla="*/ 11278 h 284074"/>
              <a:gd name="connsiteX59" fmla="*/ 205739 w 255726"/>
              <a:gd name="connsiteY59" fmla="*/ 28042 h 284074"/>
              <a:gd name="connsiteX60" fmla="*/ 205739 w 255726"/>
              <a:gd name="connsiteY60" fmla="*/ 97841 h 284074"/>
              <a:gd name="connsiteX61" fmla="*/ 168554 w 255726"/>
              <a:gd name="connsiteY61" fmla="*/ 98755 h 284074"/>
              <a:gd name="connsiteX62" fmla="*/ 143864 w 255726"/>
              <a:gd name="connsiteY62" fmla="*/ 97231 h 28407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5726" h="284074">
                <a:moveTo>
                  <a:pt x="208787" y="265481"/>
                </a:moveTo>
                <a:cubicBezTo>
                  <a:pt x="190805" y="266091"/>
                  <a:pt x="142342" y="266700"/>
                  <a:pt x="123748" y="266395"/>
                </a:cubicBezTo>
                <a:cubicBezTo>
                  <a:pt x="118261" y="266395"/>
                  <a:pt x="116128" y="263958"/>
                  <a:pt x="116128" y="258471"/>
                </a:cubicBezTo>
                <a:lnTo>
                  <a:pt x="116128" y="219456"/>
                </a:lnTo>
                <a:lnTo>
                  <a:pt x="116739" y="204521"/>
                </a:lnTo>
                <a:cubicBezTo>
                  <a:pt x="116739" y="200864"/>
                  <a:pt x="114909" y="198730"/>
                  <a:pt x="111556" y="197815"/>
                </a:cubicBezTo>
                <a:cubicBezTo>
                  <a:pt x="102717" y="195986"/>
                  <a:pt x="82295" y="194463"/>
                  <a:pt x="70408" y="194463"/>
                </a:cubicBezTo>
                <a:cubicBezTo>
                  <a:pt x="68275" y="194463"/>
                  <a:pt x="66751" y="195377"/>
                  <a:pt x="66446" y="196901"/>
                </a:cubicBezTo>
                <a:lnTo>
                  <a:pt x="64617" y="204826"/>
                </a:lnTo>
                <a:cubicBezTo>
                  <a:pt x="72847" y="207264"/>
                  <a:pt x="81076" y="210922"/>
                  <a:pt x="85953" y="215189"/>
                </a:cubicBezTo>
                <a:lnTo>
                  <a:pt x="85953" y="257861"/>
                </a:lnTo>
                <a:cubicBezTo>
                  <a:pt x="85953" y="275540"/>
                  <a:pt x="93878" y="283769"/>
                  <a:pt x="115823" y="284074"/>
                </a:cubicBezTo>
                <a:lnTo>
                  <a:pt x="246278" y="283159"/>
                </a:lnTo>
                <a:cubicBezTo>
                  <a:pt x="248411" y="283159"/>
                  <a:pt x="250241" y="282549"/>
                  <a:pt x="251459" y="281330"/>
                </a:cubicBezTo>
                <a:cubicBezTo>
                  <a:pt x="253288" y="279502"/>
                  <a:pt x="255726" y="274320"/>
                  <a:pt x="255726" y="267005"/>
                </a:cubicBezTo>
                <a:cubicBezTo>
                  <a:pt x="255726" y="264261"/>
                  <a:pt x="253898" y="262433"/>
                  <a:pt x="250850" y="261824"/>
                </a:cubicBezTo>
                <a:cubicBezTo>
                  <a:pt x="244449" y="260299"/>
                  <a:pt x="229819" y="259080"/>
                  <a:pt x="220064" y="259385"/>
                </a:cubicBezTo>
                <a:moveTo>
                  <a:pt x="149047" y="177089"/>
                </a:moveTo>
                <a:cubicBezTo>
                  <a:pt x="151180" y="179527"/>
                  <a:pt x="153923" y="181966"/>
                  <a:pt x="156361" y="182576"/>
                </a:cubicBezTo>
                <a:cubicBezTo>
                  <a:pt x="160934" y="184099"/>
                  <a:pt x="167945" y="181356"/>
                  <a:pt x="169773" y="176784"/>
                </a:cubicBezTo>
                <a:cubicBezTo>
                  <a:pt x="170687" y="174651"/>
                  <a:pt x="170383" y="171602"/>
                  <a:pt x="168554" y="167336"/>
                </a:cubicBezTo>
                <a:cubicBezTo>
                  <a:pt x="166115" y="161849"/>
                  <a:pt x="160324" y="152095"/>
                  <a:pt x="155448" y="145999"/>
                </a:cubicBezTo>
                <a:lnTo>
                  <a:pt x="142342" y="141732"/>
                </a:lnTo>
                <a:lnTo>
                  <a:pt x="111251" y="112776"/>
                </a:lnTo>
                <a:cubicBezTo>
                  <a:pt x="126492" y="95402"/>
                  <a:pt x="138683" y="76810"/>
                  <a:pt x="146914" y="58827"/>
                </a:cubicBezTo>
                <a:lnTo>
                  <a:pt x="153619" y="48768"/>
                </a:lnTo>
                <a:cubicBezTo>
                  <a:pt x="154533" y="47244"/>
                  <a:pt x="154533" y="45110"/>
                  <a:pt x="153009" y="44196"/>
                </a:cubicBezTo>
                <a:cubicBezTo>
                  <a:pt x="149351" y="42063"/>
                  <a:pt x="140208" y="38100"/>
                  <a:pt x="135330" y="36271"/>
                </a:cubicBezTo>
                <a:cubicBezTo>
                  <a:pt x="133502" y="35358"/>
                  <a:pt x="131063" y="35358"/>
                  <a:pt x="129236" y="36271"/>
                </a:cubicBezTo>
                <a:lnTo>
                  <a:pt x="117957" y="41453"/>
                </a:lnTo>
                <a:cubicBezTo>
                  <a:pt x="103022" y="42063"/>
                  <a:pt x="51511" y="42977"/>
                  <a:pt x="40539" y="42977"/>
                </a:cubicBezTo>
                <a:cubicBezTo>
                  <a:pt x="32614" y="42977"/>
                  <a:pt x="21030" y="42063"/>
                  <a:pt x="12495" y="40843"/>
                </a:cubicBezTo>
                <a:lnTo>
                  <a:pt x="10058" y="44806"/>
                </a:lnTo>
                <a:cubicBezTo>
                  <a:pt x="9448" y="45720"/>
                  <a:pt x="9753" y="46940"/>
                  <a:pt x="10973" y="48158"/>
                </a:cubicBezTo>
                <a:cubicBezTo>
                  <a:pt x="17678" y="54255"/>
                  <a:pt x="27126" y="60655"/>
                  <a:pt x="35967" y="64618"/>
                </a:cubicBezTo>
                <a:cubicBezTo>
                  <a:pt x="41757" y="62484"/>
                  <a:pt x="53036" y="60351"/>
                  <a:pt x="58826" y="60046"/>
                </a:cubicBezTo>
                <a:cubicBezTo>
                  <a:pt x="66142" y="59436"/>
                  <a:pt x="94183" y="59131"/>
                  <a:pt x="110947" y="58827"/>
                </a:cubicBezTo>
                <a:cubicBezTo>
                  <a:pt x="91136" y="101498"/>
                  <a:pt x="52120" y="149352"/>
                  <a:pt x="1219" y="185014"/>
                </a:cubicBezTo>
                <a:cubicBezTo>
                  <a:pt x="0" y="186538"/>
                  <a:pt x="305" y="187452"/>
                  <a:pt x="1523" y="188367"/>
                </a:cubicBezTo>
                <a:lnTo>
                  <a:pt x="6095" y="192939"/>
                </a:lnTo>
                <a:cubicBezTo>
                  <a:pt x="7010" y="193548"/>
                  <a:pt x="8229" y="193243"/>
                  <a:pt x="10058" y="192329"/>
                </a:cubicBezTo>
                <a:cubicBezTo>
                  <a:pt x="43281" y="175261"/>
                  <a:pt x="74067" y="152095"/>
                  <a:pt x="98754" y="126797"/>
                </a:cubicBezTo>
                <a:moveTo>
                  <a:pt x="141426" y="101194"/>
                </a:moveTo>
                <a:cubicBezTo>
                  <a:pt x="140817" y="102413"/>
                  <a:pt x="141122" y="103632"/>
                  <a:pt x="142342" y="104851"/>
                </a:cubicBezTo>
                <a:cubicBezTo>
                  <a:pt x="148133" y="110643"/>
                  <a:pt x="155752" y="116739"/>
                  <a:pt x="164286" y="121310"/>
                </a:cubicBezTo>
                <a:cubicBezTo>
                  <a:pt x="169469" y="118873"/>
                  <a:pt x="177698" y="116739"/>
                  <a:pt x="183184" y="116129"/>
                </a:cubicBezTo>
                <a:cubicBezTo>
                  <a:pt x="187451" y="115824"/>
                  <a:pt x="197205" y="115215"/>
                  <a:pt x="205739" y="114910"/>
                </a:cubicBezTo>
                <a:lnTo>
                  <a:pt x="205739" y="159715"/>
                </a:lnTo>
                <a:cubicBezTo>
                  <a:pt x="205739" y="174346"/>
                  <a:pt x="206654" y="206655"/>
                  <a:pt x="208787" y="218542"/>
                </a:cubicBezTo>
                <a:lnTo>
                  <a:pt x="225551" y="218542"/>
                </a:lnTo>
                <a:cubicBezTo>
                  <a:pt x="231648" y="201778"/>
                  <a:pt x="235305" y="173127"/>
                  <a:pt x="235305" y="150571"/>
                </a:cubicBezTo>
                <a:lnTo>
                  <a:pt x="235305" y="33528"/>
                </a:lnTo>
                <a:lnTo>
                  <a:pt x="236220" y="16459"/>
                </a:lnTo>
                <a:cubicBezTo>
                  <a:pt x="236220" y="12802"/>
                  <a:pt x="235001" y="10364"/>
                  <a:pt x="232257" y="9144"/>
                </a:cubicBezTo>
                <a:cubicBezTo>
                  <a:pt x="222504" y="4877"/>
                  <a:pt x="201168" y="610"/>
                  <a:pt x="188367" y="0"/>
                </a:cubicBezTo>
                <a:cubicBezTo>
                  <a:pt x="185623" y="0"/>
                  <a:pt x="184708" y="610"/>
                  <a:pt x="184098" y="1829"/>
                </a:cubicBezTo>
                <a:lnTo>
                  <a:pt x="181051" y="11278"/>
                </a:lnTo>
                <a:cubicBezTo>
                  <a:pt x="191719" y="15240"/>
                  <a:pt x="201168" y="21336"/>
                  <a:pt x="205739" y="28042"/>
                </a:cubicBezTo>
                <a:lnTo>
                  <a:pt x="205739" y="97841"/>
                </a:lnTo>
                <a:cubicBezTo>
                  <a:pt x="192939" y="98755"/>
                  <a:pt x="176479" y="99061"/>
                  <a:pt x="168554" y="98755"/>
                </a:cubicBezTo>
                <a:cubicBezTo>
                  <a:pt x="160629" y="98755"/>
                  <a:pt x="151180" y="98451"/>
                  <a:pt x="143864" y="9723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8" name="Freeform 108"/>
          <p:cNvSpPr/>
          <p:nvPr/>
        </p:nvSpPr>
        <p:spPr>
          <a:xfrm>
            <a:off x="12106749" y="7180678"/>
            <a:ext cx="282246" cy="278892"/>
          </a:xfrm>
          <a:custGeom>
            <a:avLst/>
            <a:gdLst>
              <a:gd name="connsiteX0" fmla="*/ 228600 w 282246"/>
              <a:gd name="connsiteY0" fmla="*/ 139294 h 278892"/>
              <a:gd name="connsiteX1" fmla="*/ 156667 w 282246"/>
              <a:gd name="connsiteY1" fmla="*/ 141123 h 278892"/>
              <a:gd name="connsiteX2" fmla="*/ 156667 w 282246"/>
              <a:gd name="connsiteY2" fmla="*/ 110643 h 278892"/>
              <a:gd name="connsiteX3" fmla="*/ 224333 w 282246"/>
              <a:gd name="connsiteY3" fmla="*/ 109424 h 278892"/>
              <a:gd name="connsiteX4" fmla="*/ 229211 w 282246"/>
              <a:gd name="connsiteY4" fmla="*/ 107899 h 278892"/>
              <a:gd name="connsiteX5" fmla="*/ 232867 w 282246"/>
              <a:gd name="connsiteY5" fmla="*/ 95707 h 278892"/>
              <a:gd name="connsiteX6" fmla="*/ 227991 w 282246"/>
              <a:gd name="connsiteY6" fmla="*/ 90526 h 278892"/>
              <a:gd name="connsiteX7" fmla="*/ 197816 w 282246"/>
              <a:gd name="connsiteY7" fmla="*/ 88392 h 278892"/>
              <a:gd name="connsiteX8" fmla="*/ 188977 w 282246"/>
              <a:gd name="connsiteY8" fmla="*/ 92659 h 278892"/>
              <a:gd name="connsiteX9" fmla="*/ 98451 w 282246"/>
              <a:gd name="connsiteY9" fmla="*/ 94793 h 278892"/>
              <a:gd name="connsiteX10" fmla="*/ 91441 w 282246"/>
              <a:gd name="connsiteY10" fmla="*/ 87173 h 278892"/>
              <a:gd name="connsiteX11" fmla="*/ 91441 w 282246"/>
              <a:gd name="connsiteY11" fmla="*/ 67056 h 278892"/>
              <a:gd name="connsiteX12" fmla="*/ 214885 w 282246"/>
              <a:gd name="connsiteY12" fmla="*/ 64923 h 278892"/>
              <a:gd name="connsiteX13" fmla="*/ 220676 w 282246"/>
              <a:gd name="connsiteY13" fmla="*/ 63094 h 278892"/>
              <a:gd name="connsiteX14" fmla="*/ 224333 w 282246"/>
              <a:gd name="connsiteY14" fmla="*/ 50902 h 278892"/>
              <a:gd name="connsiteX15" fmla="*/ 219456 w 282246"/>
              <a:gd name="connsiteY15" fmla="*/ 45415 h 278892"/>
              <a:gd name="connsiteX16" fmla="*/ 191720 w 282246"/>
              <a:gd name="connsiteY16" fmla="*/ 43586 h 278892"/>
              <a:gd name="connsiteX17" fmla="*/ 182576 w 282246"/>
              <a:gd name="connsiteY17" fmla="*/ 48158 h 278892"/>
              <a:gd name="connsiteX18" fmla="*/ 91441 w 282246"/>
              <a:gd name="connsiteY18" fmla="*/ 49682 h 278892"/>
              <a:gd name="connsiteX19" fmla="*/ 91441 w 282246"/>
              <a:gd name="connsiteY19" fmla="*/ 24079 h 278892"/>
              <a:gd name="connsiteX20" fmla="*/ 222810 w 282246"/>
              <a:gd name="connsiteY20" fmla="*/ 22251 h 278892"/>
              <a:gd name="connsiteX21" fmla="*/ 228295 w 282246"/>
              <a:gd name="connsiteY21" fmla="*/ 20422 h 278892"/>
              <a:gd name="connsiteX22" fmla="*/ 231953 w 282246"/>
              <a:gd name="connsiteY22" fmla="*/ 7925 h 278892"/>
              <a:gd name="connsiteX23" fmla="*/ 227381 w 282246"/>
              <a:gd name="connsiteY23" fmla="*/ 2439 h 278892"/>
              <a:gd name="connsiteX24" fmla="*/ 197207 w 282246"/>
              <a:gd name="connsiteY24" fmla="*/ 305 h 278892"/>
              <a:gd name="connsiteX25" fmla="*/ 187758 w 282246"/>
              <a:gd name="connsiteY25" fmla="*/ 5182 h 278892"/>
              <a:gd name="connsiteX26" fmla="*/ 92050 w 282246"/>
              <a:gd name="connsiteY26" fmla="*/ 6706 h 278892"/>
              <a:gd name="connsiteX27" fmla="*/ 47549 w 282246"/>
              <a:gd name="connsiteY27" fmla="*/ 3963 h 278892"/>
              <a:gd name="connsiteX28" fmla="*/ 44196 w 282246"/>
              <a:gd name="connsiteY28" fmla="*/ 5792 h 278892"/>
              <a:gd name="connsiteX29" fmla="*/ 42063 w 282246"/>
              <a:gd name="connsiteY29" fmla="*/ 14021 h 278892"/>
              <a:gd name="connsiteX30" fmla="*/ 61264 w 282246"/>
              <a:gd name="connsiteY30" fmla="*/ 24384 h 278892"/>
              <a:gd name="connsiteX31" fmla="*/ 61264 w 282246"/>
              <a:gd name="connsiteY31" fmla="*/ 85954 h 278892"/>
              <a:gd name="connsiteX32" fmla="*/ 90526 w 282246"/>
              <a:gd name="connsiteY32" fmla="*/ 111861 h 278892"/>
              <a:gd name="connsiteX33" fmla="*/ 127712 w 282246"/>
              <a:gd name="connsiteY33" fmla="*/ 111252 h 278892"/>
              <a:gd name="connsiteX34" fmla="*/ 127712 w 282246"/>
              <a:gd name="connsiteY34" fmla="*/ 141732 h 278892"/>
              <a:gd name="connsiteX35" fmla="*/ 39929 w 282246"/>
              <a:gd name="connsiteY35" fmla="*/ 142342 h 278892"/>
              <a:gd name="connsiteX36" fmla="*/ 3049 w 282246"/>
              <a:gd name="connsiteY36" fmla="*/ 138989 h 278892"/>
              <a:gd name="connsiteX37" fmla="*/ 611 w 282246"/>
              <a:gd name="connsiteY37" fmla="*/ 143866 h 278892"/>
              <a:gd name="connsiteX38" fmla="*/ 1524 w 282246"/>
              <a:gd name="connsiteY38" fmla="*/ 147219 h 278892"/>
              <a:gd name="connsiteX39" fmla="*/ 33833 w 282246"/>
              <a:gd name="connsiteY39" fmla="*/ 166726 h 278892"/>
              <a:gd name="connsiteX40" fmla="*/ 66752 w 282246"/>
              <a:gd name="connsiteY40" fmla="*/ 160630 h 278892"/>
              <a:gd name="connsiteX41" fmla="*/ 236830 w 282246"/>
              <a:gd name="connsiteY41" fmla="*/ 158192 h 278892"/>
              <a:gd name="connsiteX42" fmla="*/ 274016 w 282246"/>
              <a:gd name="connsiteY42" fmla="*/ 159715 h 278892"/>
              <a:gd name="connsiteX43" fmla="*/ 282246 w 282246"/>
              <a:gd name="connsiteY43" fmla="*/ 145390 h 278892"/>
              <a:gd name="connsiteX44" fmla="*/ 277674 w 282246"/>
              <a:gd name="connsiteY44" fmla="*/ 139294 h 278892"/>
              <a:gd name="connsiteX45" fmla="*/ 240792 w 282246"/>
              <a:gd name="connsiteY45" fmla="*/ 133807 h 278892"/>
              <a:gd name="connsiteX47" fmla="*/ 140514 w 282246"/>
              <a:gd name="connsiteY47" fmla="*/ 177089 h 278892"/>
              <a:gd name="connsiteX48" fmla="*/ 71933 w 282246"/>
              <a:gd name="connsiteY48" fmla="*/ 226161 h 278892"/>
              <a:gd name="connsiteX49" fmla="*/ 140514 w 282246"/>
              <a:gd name="connsiteY49" fmla="*/ 278892 h 278892"/>
              <a:gd name="connsiteX50" fmla="*/ 209398 w 282246"/>
              <a:gd name="connsiteY50" fmla="*/ 226161 h 278892"/>
              <a:gd name="connsiteX51" fmla="*/ 140514 w 282246"/>
              <a:gd name="connsiteY51" fmla="*/ 177089 h 278892"/>
              <a:gd name="connsiteX53" fmla="*/ 140514 w 282246"/>
              <a:gd name="connsiteY53" fmla="*/ 256946 h 278892"/>
              <a:gd name="connsiteX54" fmla="*/ 102108 w 282246"/>
              <a:gd name="connsiteY54" fmla="*/ 226161 h 278892"/>
              <a:gd name="connsiteX55" fmla="*/ 140514 w 282246"/>
              <a:gd name="connsiteY55" fmla="*/ 195682 h 278892"/>
              <a:gd name="connsiteX56" fmla="*/ 179223 w 282246"/>
              <a:gd name="connsiteY56" fmla="*/ 226161 h 278892"/>
              <a:gd name="connsiteX57" fmla="*/ 140514 w 282246"/>
              <a:gd name="connsiteY57" fmla="*/ 256946 h 2788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82246" h="278892">
                <a:moveTo>
                  <a:pt x="228600" y="139294"/>
                </a:moveTo>
                <a:cubicBezTo>
                  <a:pt x="219761" y="139904"/>
                  <a:pt x="190195" y="140513"/>
                  <a:pt x="156667" y="141123"/>
                </a:cubicBezTo>
                <a:lnTo>
                  <a:pt x="156667" y="110643"/>
                </a:lnTo>
                <a:lnTo>
                  <a:pt x="224333" y="109424"/>
                </a:lnTo>
                <a:cubicBezTo>
                  <a:pt x="226161" y="109424"/>
                  <a:pt x="227991" y="109119"/>
                  <a:pt x="229211" y="107899"/>
                </a:cubicBezTo>
                <a:cubicBezTo>
                  <a:pt x="231039" y="106071"/>
                  <a:pt x="232867" y="101804"/>
                  <a:pt x="232867" y="95707"/>
                </a:cubicBezTo>
                <a:cubicBezTo>
                  <a:pt x="232867" y="93270"/>
                  <a:pt x="231039" y="91136"/>
                  <a:pt x="227991" y="90526"/>
                </a:cubicBezTo>
                <a:cubicBezTo>
                  <a:pt x="221590" y="89307"/>
                  <a:pt x="207264" y="88088"/>
                  <a:pt x="197816" y="88392"/>
                </a:cubicBezTo>
                <a:lnTo>
                  <a:pt x="188977" y="92659"/>
                </a:lnTo>
                <a:cubicBezTo>
                  <a:pt x="170993" y="93879"/>
                  <a:pt x="118567" y="94793"/>
                  <a:pt x="98451" y="94793"/>
                </a:cubicBezTo>
                <a:cubicBezTo>
                  <a:pt x="93270" y="94793"/>
                  <a:pt x="91441" y="92659"/>
                  <a:pt x="91441" y="87173"/>
                </a:cubicBezTo>
                <a:lnTo>
                  <a:pt x="91441" y="67056"/>
                </a:lnTo>
                <a:lnTo>
                  <a:pt x="214885" y="64923"/>
                </a:lnTo>
                <a:cubicBezTo>
                  <a:pt x="217018" y="64923"/>
                  <a:pt x="219456" y="64313"/>
                  <a:pt x="220676" y="63094"/>
                </a:cubicBezTo>
                <a:cubicBezTo>
                  <a:pt x="222505" y="61570"/>
                  <a:pt x="224333" y="56389"/>
                  <a:pt x="224333" y="50902"/>
                </a:cubicBezTo>
                <a:cubicBezTo>
                  <a:pt x="224333" y="48158"/>
                  <a:pt x="222505" y="46025"/>
                  <a:pt x="219456" y="45415"/>
                </a:cubicBezTo>
                <a:cubicBezTo>
                  <a:pt x="213055" y="44501"/>
                  <a:pt x="200558" y="43586"/>
                  <a:pt x="191720" y="43586"/>
                </a:cubicBezTo>
                <a:lnTo>
                  <a:pt x="182576" y="48158"/>
                </a:lnTo>
                <a:cubicBezTo>
                  <a:pt x="166726" y="49073"/>
                  <a:pt x="116739" y="49682"/>
                  <a:pt x="91441" y="49682"/>
                </a:cubicBezTo>
                <a:lnTo>
                  <a:pt x="91441" y="24079"/>
                </a:lnTo>
                <a:lnTo>
                  <a:pt x="222810" y="22251"/>
                </a:lnTo>
                <a:cubicBezTo>
                  <a:pt x="225248" y="22251"/>
                  <a:pt x="227077" y="21946"/>
                  <a:pt x="228295" y="20422"/>
                </a:cubicBezTo>
                <a:cubicBezTo>
                  <a:pt x="230124" y="18289"/>
                  <a:pt x="231953" y="13716"/>
                  <a:pt x="231953" y="7925"/>
                </a:cubicBezTo>
                <a:cubicBezTo>
                  <a:pt x="231953" y="4877"/>
                  <a:pt x="230429" y="3048"/>
                  <a:pt x="227381" y="2439"/>
                </a:cubicBezTo>
                <a:cubicBezTo>
                  <a:pt x="219761" y="915"/>
                  <a:pt x="206655" y="0"/>
                  <a:pt x="197207" y="305"/>
                </a:cubicBezTo>
                <a:lnTo>
                  <a:pt x="187758" y="5182"/>
                </a:lnTo>
                <a:cubicBezTo>
                  <a:pt x="171298" y="6096"/>
                  <a:pt x="114605" y="7010"/>
                  <a:pt x="92050" y="6706"/>
                </a:cubicBezTo>
                <a:cubicBezTo>
                  <a:pt x="82601" y="5182"/>
                  <a:pt x="58217" y="3963"/>
                  <a:pt x="47549" y="3963"/>
                </a:cubicBezTo>
                <a:cubicBezTo>
                  <a:pt x="45416" y="3963"/>
                  <a:pt x="44501" y="4573"/>
                  <a:pt x="44196" y="5792"/>
                </a:cubicBezTo>
                <a:lnTo>
                  <a:pt x="42063" y="14021"/>
                </a:lnTo>
                <a:cubicBezTo>
                  <a:pt x="49988" y="16459"/>
                  <a:pt x="56998" y="20117"/>
                  <a:pt x="61264" y="24384"/>
                </a:cubicBezTo>
                <a:lnTo>
                  <a:pt x="61264" y="85954"/>
                </a:lnTo>
                <a:cubicBezTo>
                  <a:pt x="61264" y="103327"/>
                  <a:pt x="69495" y="112167"/>
                  <a:pt x="90526" y="111861"/>
                </a:cubicBezTo>
                <a:lnTo>
                  <a:pt x="127712" y="111252"/>
                </a:lnTo>
                <a:lnTo>
                  <a:pt x="127712" y="141732"/>
                </a:lnTo>
                <a:cubicBezTo>
                  <a:pt x="87478" y="142037"/>
                  <a:pt x="49074" y="142342"/>
                  <a:pt x="39929" y="142342"/>
                </a:cubicBezTo>
                <a:cubicBezTo>
                  <a:pt x="29261" y="142037"/>
                  <a:pt x="14326" y="140818"/>
                  <a:pt x="3049" y="138989"/>
                </a:cubicBezTo>
                <a:lnTo>
                  <a:pt x="611" y="143866"/>
                </a:lnTo>
                <a:cubicBezTo>
                  <a:pt x="0" y="145086"/>
                  <a:pt x="305" y="146304"/>
                  <a:pt x="1524" y="147219"/>
                </a:cubicBezTo>
                <a:cubicBezTo>
                  <a:pt x="9449" y="154839"/>
                  <a:pt x="21946" y="162458"/>
                  <a:pt x="33833" y="166726"/>
                </a:cubicBezTo>
                <a:cubicBezTo>
                  <a:pt x="41758" y="164288"/>
                  <a:pt x="58827" y="161240"/>
                  <a:pt x="66752" y="160630"/>
                </a:cubicBezTo>
                <a:cubicBezTo>
                  <a:pt x="84125" y="159410"/>
                  <a:pt x="215798" y="157886"/>
                  <a:pt x="236830" y="158192"/>
                </a:cubicBezTo>
                <a:cubicBezTo>
                  <a:pt x="246583" y="158192"/>
                  <a:pt x="266091" y="158801"/>
                  <a:pt x="274016" y="159715"/>
                </a:cubicBezTo>
                <a:cubicBezTo>
                  <a:pt x="277674" y="157886"/>
                  <a:pt x="282246" y="152095"/>
                  <a:pt x="282246" y="145390"/>
                </a:cubicBezTo>
                <a:cubicBezTo>
                  <a:pt x="282246" y="142342"/>
                  <a:pt x="280417" y="140208"/>
                  <a:pt x="277674" y="139294"/>
                </a:cubicBezTo>
                <a:cubicBezTo>
                  <a:pt x="270053" y="136551"/>
                  <a:pt x="252680" y="134417"/>
                  <a:pt x="240792" y="133807"/>
                </a:cubicBezTo>
                <a:moveTo>
                  <a:pt x="140514" y="177089"/>
                </a:moveTo>
                <a:cubicBezTo>
                  <a:pt x="101498" y="177089"/>
                  <a:pt x="71933" y="196596"/>
                  <a:pt x="71933" y="226161"/>
                </a:cubicBezTo>
                <a:cubicBezTo>
                  <a:pt x="71933" y="257861"/>
                  <a:pt x="101498" y="278892"/>
                  <a:pt x="140514" y="278892"/>
                </a:cubicBezTo>
                <a:cubicBezTo>
                  <a:pt x="179832" y="278892"/>
                  <a:pt x="209398" y="257861"/>
                  <a:pt x="209398" y="226161"/>
                </a:cubicBezTo>
                <a:cubicBezTo>
                  <a:pt x="209398" y="196596"/>
                  <a:pt x="179832" y="177089"/>
                  <a:pt x="140514" y="177089"/>
                </a:cubicBezTo>
                <a:moveTo>
                  <a:pt x="140514" y="256946"/>
                </a:moveTo>
                <a:cubicBezTo>
                  <a:pt x="118263" y="256946"/>
                  <a:pt x="102108" y="245364"/>
                  <a:pt x="102108" y="226161"/>
                </a:cubicBezTo>
                <a:cubicBezTo>
                  <a:pt x="102108" y="207264"/>
                  <a:pt x="118263" y="195682"/>
                  <a:pt x="140514" y="195682"/>
                </a:cubicBezTo>
                <a:cubicBezTo>
                  <a:pt x="163068" y="195682"/>
                  <a:pt x="179223" y="207264"/>
                  <a:pt x="179223" y="226161"/>
                </a:cubicBezTo>
                <a:cubicBezTo>
                  <a:pt x="179223" y="245364"/>
                  <a:pt x="163068" y="256946"/>
                  <a:pt x="140514" y="2569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9" name="Freeform 109"/>
          <p:cNvSpPr/>
          <p:nvPr/>
        </p:nvSpPr>
        <p:spPr>
          <a:xfrm>
            <a:off x="12478617" y="7180678"/>
            <a:ext cx="282245" cy="276758"/>
          </a:xfrm>
          <a:custGeom>
            <a:avLst/>
            <a:gdLst>
              <a:gd name="connsiteX0" fmla="*/ 228600 w 282245"/>
              <a:gd name="connsiteY0" fmla="*/ 129540 h 276758"/>
              <a:gd name="connsiteX1" fmla="*/ 39929 w 282245"/>
              <a:gd name="connsiteY1" fmla="*/ 132589 h 276758"/>
              <a:gd name="connsiteX2" fmla="*/ 3048 w 282245"/>
              <a:gd name="connsiteY2" fmla="*/ 129236 h 276758"/>
              <a:gd name="connsiteX3" fmla="*/ 610 w 282245"/>
              <a:gd name="connsiteY3" fmla="*/ 134112 h 276758"/>
              <a:gd name="connsiteX4" fmla="*/ 1524 w 282245"/>
              <a:gd name="connsiteY4" fmla="*/ 137770 h 276758"/>
              <a:gd name="connsiteX5" fmla="*/ 33832 w 282245"/>
              <a:gd name="connsiteY5" fmla="*/ 156973 h 276758"/>
              <a:gd name="connsiteX6" fmla="*/ 66751 w 282245"/>
              <a:gd name="connsiteY6" fmla="*/ 150876 h 276758"/>
              <a:gd name="connsiteX7" fmla="*/ 236829 w 282245"/>
              <a:gd name="connsiteY7" fmla="*/ 148438 h 276758"/>
              <a:gd name="connsiteX8" fmla="*/ 274016 w 282245"/>
              <a:gd name="connsiteY8" fmla="*/ 149961 h 276758"/>
              <a:gd name="connsiteX9" fmla="*/ 282245 w 282245"/>
              <a:gd name="connsiteY9" fmla="*/ 135637 h 276758"/>
              <a:gd name="connsiteX10" fmla="*/ 277673 w 282245"/>
              <a:gd name="connsiteY10" fmla="*/ 129540 h 276758"/>
              <a:gd name="connsiteX11" fmla="*/ 240792 w 282245"/>
              <a:gd name="connsiteY11" fmla="*/ 124358 h 276758"/>
              <a:gd name="connsiteX13" fmla="*/ 188976 w 282245"/>
              <a:gd name="connsiteY13" fmla="*/ 177089 h 276758"/>
              <a:gd name="connsiteX14" fmla="*/ 99669 w 282245"/>
              <a:gd name="connsiteY14" fmla="*/ 178918 h 276758"/>
              <a:gd name="connsiteX15" fmla="*/ 58522 w 282245"/>
              <a:gd name="connsiteY15" fmla="*/ 175564 h 276758"/>
              <a:gd name="connsiteX16" fmla="*/ 55169 w 282245"/>
              <a:gd name="connsiteY16" fmla="*/ 177394 h 276758"/>
              <a:gd name="connsiteX17" fmla="*/ 53035 w 282245"/>
              <a:gd name="connsiteY17" fmla="*/ 185319 h 276758"/>
              <a:gd name="connsiteX18" fmla="*/ 69494 w 282245"/>
              <a:gd name="connsiteY18" fmla="*/ 195682 h 276758"/>
              <a:gd name="connsiteX19" fmla="*/ 74371 w 282245"/>
              <a:gd name="connsiteY19" fmla="*/ 259386 h 276758"/>
              <a:gd name="connsiteX20" fmla="*/ 78638 w 282245"/>
              <a:gd name="connsiteY20" fmla="*/ 276758 h 276758"/>
              <a:gd name="connsiteX21" fmla="*/ 94793 w 282245"/>
              <a:gd name="connsiteY21" fmla="*/ 276758 h 276758"/>
              <a:gd name="connsiteX22" fmla="*/ 99975 w 282245"/>
              <a:gd name="connsiteY22" fmla="*/ 267920 h 276758"/>
              <a:gd name="connsiteX23" fmla="*/ 215494 w 282245"/>
              <a:gd name="connsiteY23" fmla="*/ 266700 h 276758"/>
              <a:gd name="connsiteX24" fmla="*/ 220066 w 282245"/>
              <a:gd name="connsiteY24" fmla="*/ 253594 h 276758"/>
              <a:gd name="connsiteX25" fmla="*/ 217322 w 282245"/>
              <a:gd name="connsiteY25" fmla="*/ 249327 h 276758"/>
              <a:gd name="connsiteX26" fmla="*/ 211531 w 282245"/>
              <a:gd name="connsiteY26" fmla="*/ 246279 h 276758"/>
              <a:gd name="connsiteX27" fmla="*/ 218847 w 282245"/>
              <a:gd name="connsiteY27" fmla="*/ 196596 h 276758"/>
              <a:gd name="connsiteX28" fmla="*/ 222503 w 282245"/>
              <a:gd name="connsiteY28" fmla="*/ 184099 h 276758"/>
              <a:gd name="connsiteX29" fmla="*/ 221894 w 282245"/>
              <a:gd name="connsiteY29" fmla="*/ 180137 h 276758"/>
              <a:gd name="connsiteX30" fmla="*/ 206350 w 282245"/>
              <a:gd name="connsiteY30" fmla="*/ 172212 h 276758"/>
              <a:gd name="connsiteX31" fmla="*/ 200558 w 282245"/>
              <a:gd name="connsiteY31" fmla="*/ 172212 h 276758"/>
              <a:gd name="connsiteX33" fmla="*/ 100279 w 282245"/>
              <a:gd name="connsiteY33" fmla="*/ 197815 h 276758"/>
              <a:gd name="connsiteX34" fmla="*/ 188366 w 282245"/>
              <a:gd name="connsiteY34" fmla="*/ 196596 h 276758"/>
              <a:gd name="connsiteX35" fmla="*/ 187452 w 282245"/>
              <a:gd name="connsiteY35" fmla="*/ 245974 h 276758"/>
              <a:gd name="connsiteX36" fmla="*/ 181051 w 282245"/>
              <a:gd name="connsiteY36" fmla="*/ 247498 h 276758"/>
              <a:gd name="connsiteX37" fmla="*/ 101194 w 282245"/>
              <a:gd name="connsiteY37" fmla="*/ 249022 h 276758"/>
              <a:gd name="connsiteX39" fmla="*/ 140818 w 282245"/>
              <a:gd name="connsiteY39" fmla="*/ 112471 h 276758"/>
              <a:gd name="connsiteX40" fmla="*/ 212751 w 282245"/>
              <a:gd name="connsiteY40" fmla="*/ 56389 h 276758"/>
              <a:gd name="connsiteX41" fmla="*/ 140818 w 282245"/>
              <a:gd name="connsiteY41" fmla="*/ 0 h 276758"/>
              <a:gd name="connsiteX42" fmla="*/ 68580 w 282245"/>
              <a:gd name="connsiteY42" fmla="*/ 56389 h 276758"/>
              <a:gd name="connsiteX43" fmla="*/ 140818 w 282245"/>
              <a:gd name="connsiteY43" fmla="*/ 112471 h 276758"/>
              <a:gd name="connsiteX45" fmla="*/ 140818 w 282245"/>
              <a:gd name="connsiteY45" fmla="*/ 19203 h 276758"/>
              <a:gd name="connsiteX46" fmla="*/ 182576 w 282245"/>
              <a:gd name="connsiteY46" fmla="*/ 56389 h 276758"/>
              <a:gd name="connsiteX47" fmla="*/ 140818 w 282245"/>
              <a:gd name="connsiteY47" fmla="*/ 93270 h 276758"/>
              <a:gd name="connsiteX48" fmla="*/ 98755 w 282245"/>
              <a:gd name="connsiteY48" fmla="*/ 56389 h 276758"/>
              <a:gd name="connsiteX49" fmla="*/ 140818 w 282245"/>
              <a:gd name="connsiteY49" fmla="*/ 19203 h 276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82245" h="276758">
                <a:moveTo>
                  <a:pt x="228600" y="129540"/>
                </a:moveTo>
                <a:cubicBezTo>
                  <a:pt x="206959" y="131064"/>
                  <a:pt x="59131" y="132893"/>
                  <a:pt x="39929" y="132589"/>
                </a:cubicBezTo>
                <a:cubicBezTo>
                  <a:pt x="29260" y="132589"/>
                  <a:pt x="14325" y="131370"/>
                  <a:pt x="3048" y="129236"/>
                </a:cubicBezTo>
                <a:lnTo>
                  <a:pt x="610" y="134112"/>
                </a:lnTo>
                <a:cubicBezTo>
                  <a:pt x="0" y="135331"/>
                  <a:pt x="304" y="136855"/>
                  <a:pt x="1524" y="137770"/>
                </a:cubicBezTo>
                <a:cubicBezTo>
                  <a:pt x="9449" y="145086"/>
                  <a:pt x="21946" y="153010"/>
                  <a:pt x="33832" y="156973"/>
                </a:cubicBezTo>
                <a:cubicBezTo>
                  <a:pt x="41757" y="154533"/>
                  <a:pt x="58826" y="151486"/>
                  <a:pt x="66751" y="150876"/>
                </a:cubicBezTo>
                <a:cubicBezTo>
                  <a:pt x="84125" y="149961"/>
                  <a:pt x="215798" y="148438"/>
                  <a:pt x="236829" y="148438"/>
                </a:cubicBezTo>
                <a:cubicBezTo>
                  <a:pt x="246583" y="148438"/>
                  <a:pt x="266091" y="149047"/>
                  <a:pt x="274016" y="149961"/>
                </a:cubicBezTo>
                <a:cubicBezTo>
                  <a:pt x="277673" y="148438"/>
                  <a:pt x="282245" y="142342"/>
                  <a:pt x="282245" y="135637"/>
                </a:cubicBezTo>
                <a:cubicBezTo>
                  <a:pt x="282245" y="132589"/>
                  <a:pt x="280416" y="130455"/>
                  <a:pt x="277673" y="129540"/>
                </a:cubicBezTo>
                <a:cubicBezTo>
                  <a:pt x="270053" y="127102"/>
                  <a:pt x="252679" y="124664"/>
                  <a:pt x="240792" y="124358"/>
                </a:cubicBezTo>
                <a:moveTo>
                  <a:pt x="188976" y="177089"/>
                </a:moveTo>
                <a:cubicBezTo>
                  <a:pt x="168554" y="178308"/>
                  <a:pt x="120700" y="178918"/>
                  <a:pt x="99669" y="178918"/>
                </a:cubicBezTo>
                <a:cubicBezTo>
                  <a:pt x="88697" y="177394"/>
                  <a:pt x="69190" y="175564"/>
                  <a:pt x="58522" y="175564"/>
                </a:cubicBezTo>
                <a:cubicBezTo>
                  <a:pt x="56388" y="175564"/>
                  <a:pt x="55474" y="176175"/>
                  <a:pt x="55169" y="177394"/>
                </a:cubicBezTo>
                <a:lnTo>
                  <a:pt x="53035" y="185319"/>
                </a:lnTo>
                <a:cubicBezTo>
                  <a:pt x="59435" y="187758"/>
                  <a:pt x="66142" y="192024"/>
                  <a:pt x="69494" y="195682"/>
                </a:cubicBezTo>
                <a:lnTo>
                  <a:pt x="74371" y="259386"/>
                </a:lnTo>
                <a:cubicBezTo>
                  <a:pt x="74981" y="265481"/>
                  <a:pt x="76504" y="272186"/>
                  <a:pt x="78638" y="276758"/>
                </a:cubicBezTo>
                <a:lnTo>
                  <a:pt x="94793" y="276758"/>
                </a:lnTo>
                <a:cubicBezTo>
                  <a:pt x="97231" y="274015"/>
                  <a:pt x="99060" y="271273"/>
                  <a:pt x="99975" y="267920"/>
                </a:cubicBezTo>
                <a:lnTo>
                  <a:pt x="215494" y="266700"/>
                </a:lnTo>
                <a:cubicBezTo>
                  <a:pt x="217932" y="264567"/>
                  <a:pt x="220066" y="259386"/>
                  <a:pt x="220066" y="253594"/>
                </a:cubicBezTo>
                <a:cubicBezTo>
                  <a:pt x="220066" y="251764"/>
                  <a:pt x="219151" y="250241"/>
                  <a:pt x="217322" y="249327"/>
                </a:cubicBezTo>
                <a:lnTo>
                  <a:pt x="211531" y="246279"/>
                </a:lnTo>
                <a:cubicBezTo>
                  <a:pt x="214885" y="230429"/>
                  <a:pt x="217322" y="212446"/>
                  <a:pt x="218847" y="196596"/>
                </a:cubicBezTo>
                <a:lnTo>
                  <a:pt x="222503" y="184099"/>
                </a:lnTo>
                <a:cubicBezTo>
                  <a:pt x="223114" y="182271"/>
                  <a:pt x="223114" y="180746"/>
                  <a:pt x="221894" y="180137"/>
                </a:cubicBezTo>
                <a:cubicBezTo>
                  <a:pt x="218847" y="178004"/>
                  <a:pt x="210617" y="174041"/>
                  <a:pt x="206350" y="172212"/>
                </a:cubicBezTo>
                <a:cubicBezTo>
                  <a:pt x="204521" y="171603"/>
                  <a:pt x="202388" y="171603"/>
                  <a:pt x="200558" y="172212"/>
                </a:cubicBezTo>
                <a:moveTo>
                  <a:pt x="100279" y="197815"/>
                </a:moveTo>
                <a:cubicBezTo>
                  <a:pt x="127101" y="197206"/>
                  <a:pt x="160629" y="196596"/>
                  <a:pt x="188366" y="196596"/>
                </a:cubicBezTo>
                <a:lnTo>
                  <a:pt x="187452" y="245974"/>
                </a:lnTo>
                <a:lnTo>
                  <a:pt x="181051" y="247498"/>
                </a:lnTo>
                <a:cubicBezTo>
                  <a:pt x="162154" y="248717"/>
                  <a:pt x="124358" y="249327"/>
                  <a:pt x="101194" y="249022"/>
                </a:cubicBezTo>
                <a:moveTo>
                  <a:pt x="140818" y="112471"/>
                </a:moveTo>
                <a:cubicBezTo>
                  <a:pt x="182880" y="112471"/>
                  <a:pt x="212751" y="89002"/>
                  <a:pt x="212751" y="56389"/>
                </a:cubicBezTo>
                <a:cubicBezTo>
                  <a:pt x="212751" y="23470"/>
                  <a:pt x="182880" y="0"/>
                  <a:pt x="140818" y="0"/>
                </a:cubicBezTo>
                <a:cubicBezTo>
                  <a:pt x="98451" y="0"/>
                  <a:pt x="68580" y="23470"/>
                  <a:pt x="68580" y="56389"/>
                </a:cubicBezTo>
                <a:cubicBezTo>
                  <a:pt x="68580" y="89002"/>
                  <a:pt x="98451" y="112471"/>
                  <a:pt x="140818" y="112471"/>
                </a:cubicBezTo>
                <a:moveTo>
                  <a:pt x="140818" y="19203"/>
                </a:moveTo>
                <a:cubicBezTo>
                  <a:pt x="164897" y="19203"/>
                  <a:pt x="182576" y="33224"/>
                  <a:pt x="182576" y="56389"/>
                </a:cubicBezTo>
                <a:cubicBezTo>
                  <a:pt x="182576" y="79248"/>
                  <a:pt x="164897" y="93270"/>
                  <a:pt x="140818" y="93270"/>
                </a:cubicBezTo>
                <a:cubicBezTo>
                  <a:pt x="116433" y="93270"/>
                  <a:pt x="98755" y="79248"/>
                  <a:pt x="98755" y="56389"/>
                </a:cubicBezTo>
                <a:cubicBezTo>
                  <a:pt x="98755" y="33224"/>
                  <a:pt x="116433" y="19203"/>
                  <a:pt x="140818" y="192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0" name="Freeform 110"/>
          <p:cNvSpPr/>
          <p:nvPr/>
        </p:nvSpPr>
        <p:spPr>
          <a:xfrm>
            <a:off x="12785854" y="7163609"/>
            <a:ext cx="232563" cy="297180"/>
          </a:xfrm>
          <a:custGeom>
            <a:avLst/>
            <a:gdLst>
              <a:gd name="connsiteX0" fmla="*/ 201169 w 232563"/>
              <a:gd name="connsiteY0" fmla="*/ 190195 h 297180"/>
              <a:gd name="connsiteX1" fmla="*/ 84125 w 232563"/>
              <a:gd name="connsiteY1" fmla="*/ 192939 h 297180"/>
              <a:gd name="connsiteX2" fmla="*/ 51512 w 232563"/>
              <a:gd name="connsiteY2" fmla="*/ 190195 h 297180"/>
              <a:gd name="connsiteX3" fmla="*/ 49074 w 232563"/>
              <a:gd name="connsiteY3" fmla="*/ 195073 h 297180"/>
              <a:gd name="connsiteX4" fmla="*/ 50292 w 232563"/>
              <a:gd name="connsiteY4" fmla="*/ 198730 h 297180"/>
              <a:gd name="connsiteX5" fmla="*/ 78944 w 232563"/>
              <a:gd name="connsiteY5" fmla="*/ 215494 h 297180"/>
              <a:gd name="connsiteX6" fmla="*/ 107594 w 232563"/>
              <a:gd name="connsiteY6" fmla="*/ 210312 h 297180"/>
              <a:gd name="connsiteX7" fmla="*/ 198425 w 232563"/>
              <a:gd name="connsiteY7" fmla="*/ 208789 h 297180"/>
              <a:gd name="connsiteX8" fmla="*/ 198425 w 232563"/>
              <a:gd name="connsiteY8" fmla="*/ 257861 h 297180"/>
              <a:gd name="connsiteX9" fmla="*/ 201474 w 232563"/>
              <a:gd name="connsiteY9" fmla="*/ 297180 h 297180"/>
              <a:gd name="connsiteX10" fmla="*/ 219152 w 232563"/>
              <a:gd name="connsiteY10" fmla="*/ 297180 h 297180"/>
              <a:gd name="connsiteX11" fmla="*/ 227382 w 232563"/>
              <a:gd name="connsiteY11" fmla="*/ 250546 h 297180"/>
              <a:gd name="connsiteX12" fmla="*/ 228295 w 232563"/>
              <a:gd name="connsiteY12" fmla="*/ 210007 h 297180"/>
              <a:gd name="connsiteX13" fmla="*/ 231953 w 232563"/>
              <a:gd name="connsiteY13" fmla="*/ 198730 h 297180"/>
              <a:gd name="connsiteX14" fmla="*/ 231345 w 232563"/>
              <a:gd name="connsiteY14" fmla="*/ 194463 h 297180"/>
              <a:gd name="connsiteX15" fmla="*/ 216713 w 232563"/>
              <a:gd name="connsiteY15" fmla="*/ 185624 h 297180"/>
              <a:gd name="connsiteX16" fmla="*/ 210922 w 232563"/>
              <a:gd name="connsiteY16" fmla="*/ 185624 h 297180"/>
              <a:gd name="connsiteX18" fmla="*/ 146914 w 232563"/>
              <a:gd name="connsiteY18" fmla="*/ 157886 h 297180"/>
              <a:gd name="connsiteX19" fmla="*/ 155144 w 232563"/>
              <a:gd name="connsiteY19" fmla="*/ 163373 h 297180"/>
              <a:gd name="connsiteX20" fmla="*/ 168555 w 232563"/>
              <a:gd name="connsiteY20" fmla="*/ 156667 h 297180"/>
              <a:gd name="connsiteX21" fmla="*/ 166422 w 232563"/>
              <a:gd name="connsiteY21" fmla="*/ 146609 h 297180"/>
              <a:gd name="connsiteX22" fmla="*/ 150877 w 232563"/>
              <a:gd name="connsiteY22" fmla="*/ 124054 h 297180"/>
              <a:gd name="connsiteX23" fmla="*/ 135941 w 232563"/>
              <a:gd name="connsiteY23" fmla="*/ 119482 h 297180"/>
              <a:gd name="connsiteX24" fmla="*/ 99975 w 232563"/>
              <a:gd name="connsiteY24" fmla="*/ 88697 h 297180"/>
              <a:gd name="connsiteX25" fmla="*/ 116739 w 232563"/>
              <a:gd name="connsiteY25" fmla="*/ 50292 h 297180"/>
              <a:gd name="connsiteX26" fmla="*/ 117653 w 232563"/>
              <a:gd name="connsiteY26" fmla="*/ 42673 h 297180"/>
              <a:gd name="connsiteX27" fmla="*/ 113081 w 232563"/>
              <a:gd name="connsiteY27" fmla="*/ 35967 h 297180"/>
              <a:gd name="connsiteX28" fmla="*/ 74372 w 232563"/>
              <a:gd name="connsiteY28" fmla="*/ 23775 h 297180"/>
              <a:gd name="connsiteX29" fmla="*/ 70105 w 232563"/>
              <a:gd name="connsiteY29" fmla="*/ 24994 h 297180"/>
              <a:gd name="connsiteX30" fmla="*/ 65838 w 232563"/>
              <a:gd name="connsiteY30" fmla="*/ 33224 h 297180"/>
              <a:gd name="connsiteX31" fmla="*/ 83211 w 232563"/>
              <a:gd name="connsiteY31" fmla="*/ 49378 h 297180"/>
              <a:gd name="connsiteX32" fmla="*/ 1525 w 232563"/>
              <a:gd name="connsiteY32" fmla="*/ 168555 h 297180"/>
              <a:gd name="connsiteX33" fmla="*/ 915 w 232563"/>
              <a:gd name="connsiteY33" fmla="*/ 172212 h 297180"/>
              <a:gd name="connsiteX34" fmla="*/ 5791 w 232563"/>
              <a:gd name="connsiteY34" fmla="*/ 176479 h 297180"/>
              <a:gd name="connsiteX35" fmla="*/ 9754 w 232563"/>
              <a:gd name="connsiteY35" fmla="*/ 176175 h 297180"/>
              <a:gd name="connsiteX36" fmla="*/ 89612 w 232563"/>
              <a:gd name="connsiteY36" fmla="*/ 104851 h 297180"/>
              <a:gd name="connsiteX38" fmla="*/ 200559 w 232563"/>
              <a:gd name="connsiteY38" fmla="*/ 129540 h 297180"/>
              <a:gd name="connsiteX39" fmla="*/ 203303 w 232563"/>
              <a:gd name="connsiteY39" fmla="*/ 177394 h 297180"/>
              <a:gd name="connsiteX40" fmla="*/ 220676 w 232563"/>
              <a:gd name="connsiteY40" fmla="*/ 177394 h 297180"/>
              <a:gd name="connsiteX41" fmla="*/ 229819 w 232563"/>
              <a:gd name="connsiteY41" fmla="*/ 121310 h 297180"/>
              <a:gd name="connsiteX42" fmla="*/ 229819 w 232563"/>
              <a:gd name="connsiteY42" fmla="*/ 33528 h 297180"/>
              <a:gd name="connsiteX43" fmla="*/ 230734 w 232563"/>
              <a:gd name="connsiteY43" fmla="*/ 16459 h 297180"/>
              <a:gd name="connsiteX44" fmla="*/ 226771 w 232563"/>
              <a:gd name="connsiteY44" fmla="*/ 9144 h 297180"/>
              <a:gd name="connsiteX45" fmla="*/ 182881 w 232563"/>
              <a:gd name="connsiteY45" fmla="*/ 0 h 297180"/>
              <a:gd name="connsiteX46" fmla="*/ 178919 w 232563"/>
              <a:gd name="connsiteY46" fmla="*/ 1829 h 297180"/>
              <a:gd name="connsiteX47" fmla="*/ 175871 w 232563"/>
              <a:gd name="connsiteY47" fmla="*/ 11278 h 297180"/>
              <a:gd name="connsiteX48" fmla="*/ 200559 w 232563"/>
              <a:gd name="connsiteY48" fmla="*/ 28042 h 29718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32563" h="297180">
                <a:moveTo>
                  <a:pt x="201169" y="190195"/>
                </a:moveTo>
                <a:cubicBezTo>
                  <a:pt x="181356" y="191415"/>
                  <a:pt x="98756" y="192939"/>
                  <a:pt x="84125" y="192939"/>
                </a:cubicBezTo>
                <a:cubicBezTo>
                  <a:pt x="74981" y="192939"/>
                  <a:pt x="61571" y="192024"/>
                  <a:pt x="51512" y="190195"/>
                </a:cubicBezTo>
                <a:lnTo>
                  <a:pt x="49074" y="195073"/>
                </a:lnTo>
                <a:cubicBezTo>
                  <a:pt x="48463" y="196596"/>
                  <a:pt x="48769" y="197815"/>
                  <a:pt x="50292" y="198730"/>
                </a:cubicBezTo>
                <a:cubicBezTo>
                  <a:pt x="57913" y="205130"/>
                  <a:pt x="68581" y="211531"/>
                  <a:pt x="78944" y="215494"/>
                </a:cubicBezTo>
                <a:cubicBezTo>
                  <a:pt x="86259" y="213055"/>
                  <a:pt x="99671" y="210617"/>
                  <a:pt x="107594" y="210312"/>
                </a:cubicBezTo>
                <a:cubicBezTo>
                  <a:pt x="119787" y="209398"/>
                  <a:pt x="174347" y="208483"/>
                  <a:pt x="198425" y="208789"/>
                </a:cubicBezTo>
                <a:lnTo>
                  <a:pt x="198425" y="257861"/>
                </a:lnTo>
                <a:cubicBezTo>
                  <a:pt x="198425" y="268224"/>
                  <a:pt x="199644" y="287427"/>
                  <a:pt x="201474" y="297180"/>
                </a:cubicBezTo>
                <a:lnTo>
                  <a:pt x="219152" y="297180"/>
                </a:lnTo>
                <a:cubicBezTo>
                  <a:pt x="223724" y="285902"/>
                  <a:pt x="227382" y="264261"/>
                  <a:pt x="227382" y="250546"/>
                </a:cubicBezTo>
                <a:lnTo>
                  <a:pt x="228295" y="210007"/>
                </a:lnTo>
                <a:lnTo>
                  <a:pt x="231953" y="198730"/>
                </a:lnTo>
                <a:cubicBezTo>
                  <a:pt x="232563" y="196901"/>
                  <a:pt x="232563" y="195682"/>
                  <a:pt x="231345" y="194463"/>
                </a:cubicBezTo>
                <a:cubicBezTo>
                  <a:pt x="228601" y="192329"/>
                  <a:pt x="220676" y="187758"/>
                  <a:pt x="216713" y="185624"/>
                </a:cubicBezTo>
                <a:cubicBezTo>
                  <a:pt x="214885" y="185014"/>
                  <a:pt x="212447" y="185014"/>
                  <a:pt x="210922" y="185624"/>
                </a:cubicBezTo>
                <a:moveTo>
                  <a:pt x="146914" y="157886"/>
                </a:moveTo>
                <a:cubicBezTo>
                  <a:pt x="149353" y="160325"/>
                  <a:pt x="152706" y="162764"/>
                  <a:pt x="155144" y="163373"/>
                </a:cubicBezTo>
                <a:cubicBezTo>
                  <a:pt x="159716" y="164592"/>
                  <a:pt x="166725" y="161849"/>
                  <a:pt x="168555" y="156667"/>
                </a:cubicBezTo>
                <a:cubicBezTo>
                  <a:pt x="169470" y="154533"/>
                  <a:pt x="168859" y="151181"/>
                  <a:pt x="166422" y="146609"/>
                </a:cubicBezTo>
                <a:cubicBezTo>
                  <a:pt x="163374" y="140818"/>
                  <a:pt x="156669" y="130759"/>
                  <a:pt x="150877" y="124054"/>
                </a:cubicBezTo>
                <a:lnTo>
                  <a:pt x="135941" y="119482"/>
                </a:lnTo>
                <a:lnTo>
                  <a:pt x="99975" y="88697"/>
                </a:lnTo>
                <a:cubicBezTo>
                  <a:pt x="107594" y="75895"/>
                  <a:pt x="113081" y="63094"/>
                  <a:pt x="116739" y="50292"/>
                </a:cubicBezTo>
                <a:cubicBezTo>
                  <a:pt x="117349" y="48158"/>
                  <a:pt x="117653" y="45720"/>
                  <a:pt x="117653" y="42673"/>
                </a:cubicBezTo>
                <a:cubicBezTo>
                  <a:pt x="117653" y="40233"/>
                  <a:pt x="116129" y="37795"/>
                  <a:pt x="113081" y="35967"/>
                </a:cubicBezTo>
                <a:cubicBezTo>
                  <a:pt x="105766" y="31699"/>
                  <a:pt x="86259" y="25298"/>
                  <a:pt x="74372" y="23775"/>
                </a:cubicBezTo>
                <a:cubicBezTo>
                  <a:pt x="71933" y="23470"/>
                  <a:pt x="70714" y="23775"/>
                  <a:pt x="70105" y="24994"/>
                </a:cubicBezTo>
                <a:lnTo>
                  <a:pt x="65838" y="33224"/>
                </a:lnTo>
                <a:cubicBezTo>
                  <a:pt x="73457" y="37185"/>
                  <a:pt x="80469" y="43586"/>
                  <a:pt x="83211" y="49378"/>
                </a:cubicBezTo>
                <a:cubicBezTo>
                  <a:pt x="72847" y="88697"/>
                  <a:pt x="42978" y="132893"/>
                  <a:pt x="1525" y="168555"/>
                </a:cubicBezTo>
                <a:cubicBezTo>
                  <a:pt x="306" y="169774"/>
                  <a:pt x="0" y="170993"/>
                  <a:pt x="915" y="172212"/>
                </a:cubicBezTo>
                <a:lnTo>
                  <a:pt x="5791" y="176479"/>
                </a:lnTo>
                <a:cubicBezTo>
                  <a:pt x="6707" y="177394"/>
                  <a:pt x="7925" y="177394"/>
                  <a:pt x="9754" y="176175"/>
                </a:cubicBezTo>
                <a:cubicBezTo>
                  <a:pt x="42978" y="156363"/>
                  <a:pt x="70410" y="131369"/>
                  <a:pt x="89612" y="104851"/>
                </a:cubicBezTo>
                <a:moveTo>
                  <a:pt x="200559" y="129540"/>
                </a:moveTo>
                <a:cubicBezTo>
                  <a:pt x="200559" y="141123"/>
                  <a:pt x="201474" y="167336"/>
                  <a:pt x="203303" y="177394"/>
                </a:cubicBezTo>
                <a:lnTo>
                  <a:pt x="220676" y="177394"/>
                </a:lnTo>
                <a:cubicBezTo>
                  <a:pt x="226162" y="164288"/>
                  <a:pt x="229819" y="139294"/>
                  <a:pt x="229819" y="121310"/>
                </a:cubicBezTo>
                <a:lnTo>
                  <a:pt x="229819" y="33528"/>
                </a:lnTo>
                <a:lnTo>
                  <a:pt x="230734" y="16459"/>
                </a:lnTo>
                <a:cubicBezTo>
                  <a:pt x="231039" y="12802"/>
                  <a:pt x="229819" y="10364"/>
                  <a:pt x="226771" y="9144"/>
                </a:cubicBezTo>
                <a:cubicBezTo>
                  <a:pt x="217019" y="4877"/>
                  <a:pt x="195987" y="610"/>
                  <a:pt x="182881" y="0"/>
                </a:cubicBezTo>
                <a:cubicBezTo>
                  <a:pt x="180138" y="0"/>
                  <a:pt x="179222" y="610"/>
                  <a:pt x="178919" y="1829"/>
                </a:cubicBezTo>
                <a:lnTo>
                  <a:pt x="175871" y="11278"/>
                </a:lnTo>
                <a:cubicBezTo>
                  <a:pt x="186233" y="15240"/>
                  <a:pt x="195682" y="21336"/>
                  <a:pt x="200559" y="280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1" name="Freeform 111"/>
          <p:cNvSpPr/>
          <p:nvPr/>
        </p:nvSpPr>
        <p:spPr>
          <a:xfrm>
            <a:off x="9596204" y="7751390"/>
            <a:ext cx="248158" cy="219456"/>
          </a:xfrm>
          <a:custGeom>
            <a:avLst/>
            <a:gdLst>
              <a:gd name="connsiteX0" fmla="*/ 0 w 248158"/>
              <a:gd name="connsiteY0" fmla="*/ 122682 h 219456"/>
              <a:gd name="connsiteX1" fmla="*/ 36957 w 248158"/>
              <a:gd name="connsiteY1" fmla="*/ 111379 h 219456"/>
              <a:gd name="connsiteX2" fmla="*/ 69596 w 248158"/>
              <a:gd name="connsiteY2" fmla="*/ 89408 h 219456"/>
              <a:gd name="connsiteX3" fmla="*/ 86614 w 248158"/>
              <a:gd name="connsiteY3" fmla="*/ 68072 h 219456"/>
              <a:gd name="connsiteX4" fmla="*/ 95758 w 248158"/>
              <a:gd name="connsiteY4" fmla="*/ 44704 h 219456"/>
              <a:gd name="connsiteX5" fmla="*/ 32258 w 248158"/>
              <a:gd name="connsiteY5" fmla="*/ 44704 h 219456"/>
              <a:gd name="connsiteX6" fmla="*/ 24638 w 248158"/>
              <a:gd name="connsiteY6" fmla="*/ 51054 h 219456"/>
              <a:gd name="connsiteX7" fmla="*/ 8636 w 248158"/>
              <a:gd name="connsiteY7" fmla="*/ 20066 h 219456"/>
              <a:gd name="connsiteX8" fmla="*/ 98044 w 248158"/>
              <a:gd name="connsiteY8" fmla="*/ 20066 h 219456"/>
              <a:gd name="connsiteX9" fmla="*/ 98044 w 248158"/>
              <a:gd name="connsiteY9" fmla="*/ 9399 h 219456"/>
              <a:gd name="connsiteX10" fmla="*/ 143002 w 248158"/>
              <a:gd name="connsiteY10" fmla="*/ 21590 h 219456"/>
              <a:gd name="connsiteX11" fmla="*/ 143002 w 248158"/>
              <a:gd name="connsiteY11" fmla="*/ 25147 h 219456"/>
              <a:gd name="connsiteX12" fmla="*/ 139573 w 248158"/>
              <a:gd name="connsiteY12" fmla="*/ 48387 h 219456"/>
              <a:gd name="connsiteX13" fmla="*/ 130048 w 248158"/>
              <a:gd name="connsiteY13" fmla="*/ 69342 h 219456"/>
              <a:gd name="connsiteX14" fmla="*/ 115570 w 248158"/>
              <a:gd name="connsiteY14" fmla="*/ 87630 h 219456"/>
              <a:gd name="connsiteX15" fmla="*/ 97282 w 248158"/>
              <a:gd name="connsiteY15" fmla="*/ 102870 h 219456"/>
              <a:gd name="connsiteX16" fmla="*/ 74295 w 248158"/>
              <a:gd name="connsiteY16" fmla="*/ 115062 h 219456"/>
              <a:gd name="connsiteX17" fmla="*/ 49657 w 248158"/>
              <a:gd name="connsiteY17" fmla="*/ 122682 h 219456"/>
              <a:gd name="connsiteX18" fmla="*/ 24512 w 248158"/>
              <a:gd name="connsiteY18" fmla="*/ 126619 h 219456"/>
              <a:gd name="connsiteX19" fmla="*/ 0 w 248158"/>
              <a:gd name="connsiteY19" fmla="*/ 127762 h 219456"/>
              <a:gd name="connsiteX21" fmla="*/ 213868 w 248158"/>
              <a:gd name="connsiteY21" fmla="*/ 136906 h 219456"/>
              <a:gd name="connsiteX22" fmla="*/ 213868 w 248158"/>
              <a:gd name="connsiteY22" fmla="*/ 196342 h 219456"/>
              <a:gd name="connsiteX23" fmla="*/ 208027 w 248158"/>
              <a:gd name="connsiteY23" fmla="*/ 213995 h 219456"/>
              <a:gd name="connsiteX24" fmla="*/ 189485 w 248158"/>
              <a:gd name="connsiteY24" fmla="*/ 219456 h 219456"/>
              <a:gd name="connsiteX25" fmla="*/ 168910 w 248158"/>
              <a:gd name="connsiteY25" fmla="*/ 219456 h 219456"/>
              <a:gd name="connsiteX26" fmla="*/ 168910 w 248158"/>
              <a:gd name="connsiteY26" fmla="*/ 160274 h 219456"/>
              <a:gd name="connsiteX27" fmla="*/ 52325 w 248158"/>
              <a:gd name="connsiteY27" fmla="*/ 160274 h 219456"/>
              <a:gd name="connsiteX28" fmla="*/ 44704 w 248158"/>
              <a:gd name="connsiteY28" fmla="*/ 166624 h 219456"/>
              <a:gd name="connsiteX29" fmla="*/ 28702 w 248158"/>
              <a:gd name="connsiteY29" fmla="*/ 136906 h 219456"/>
              <a:gd name="connsiteX31" fmla="*/ 168910 w 248158"/>
              <a:gd name="connsiteY31" fmla="*/ 125984 h 219456"/>
              <a:gd name="connsiteX32" fmla="*/ 168910 w 248158"/>
              <a:gd name="connsiteY32" fmla="*/ 26670 h 219456"/>
              <a:gd name="connsiteX33" fmla="*/ 167386 w 248158"/>
              <a:gd name="connsiteY33" fmla="*/ 19939 h 219456"/>
              <a:gd name="connsiteX34" fmla="*/ 162053 w 248158"/>
              <a:gd name="connsiteY34" fmla="*/ 15240 h 219456"/>
              <a:gd name="connsiteX35" fmla="*/ 213868 w 248158"/>
              <a:gd name="connsiteY35" fmla="*/ 0 h 219456"/>
              <a:gd name="connsiteX36" fmla="*/ 213868 w 248158"/>
              <a:gd name="connsiteY36" fmla="*/ 49784 h 219456"/>
              <a:gd name="connsiteX37" fmla="*/ 248158 w 248158"/>
              <a:gd name="connsiteY37" fmla="*/ 49784 h 219456"/>
              <a:gd name="connsiteX38" fmla="*/ 248158 w 248158"/>
              <a:gd name="connsiteY38" fmla="*/ 73152 h 219456"/>
              <a:gd name="connsiteX39" fmla="*/ 213868 w 248158"/>
              <a:gd name="connsiteY39" fmla="*/ 73152 h 219456"/>
              <a:gd name="connsiteX40" fmla="*/ 213868 w 248158"/>
              <a:gd name="connsiteY40" fmla="*/ 102870 h 219456"/>
              <a:gd name="connsiteX41" fmla="*/ 208027 w 248158"/>
              <a:gd name="connsiteY41" fmla="*/ 120524 h 219456"/>
              <a:gd name="connsiteX42" fmla="*/ 189485 w 248158"/>
              <a:gd name="connsiteY42" fmla="*/ 125984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8158" h="219456">
                <a:moveTo>
                  <a:pt x="0" y="122682"/>
                </a:moveTo>
                <a:cubicBezTo>
                  <a:pt x="13039" y="120650"/>
                  <a:pt x="25358" y="116882"/>
                  <a:pt x="36957" y="111379"/>
                </a:cubicBezTo>
                <a:cubicBezTo>
                  <a:pt x="48557" y="105876"/>
                  <a:pt x="59436" y="98552"/>
                  <a:pt x="69596" y="89408"/>
                </a:cubicBezTo>
                <a:cubicBezTo>
                  <a:pt x="76708" y="82973"/>
                  <a:pt x="82380" y="75861"/>
                  <a:pt x="86614" y="68072"/>
                </a:cubicBezTo>
                <a:cubicBezTo>
                  <a:pt x="90848" y="60283"/>
                  <a:pt x="93896" y="52494"/>
                  <a:pt x="95758" y="44704"/>
                </a:cubicBezTo>
                <a:lnTo>
                  <a:pt x="32258" y="44704"/>
                </a:lnTo>
                <a:cubicBezTo>
                  <a:pt x="28025" y="44704"/>
                  <a:pt x="25484" y="46821"/>
                  <a:pt x="24638" y="51054"/>
                </a:cubicBezTo>
                <a:lnTo>
                  <a:pt x="8636" y="20066"/>
                </a:lnTo>
                <a:lnTo>
                  <a:pt x="98044" y="20066"/>
                </a:lnTo>
                <a:lnTo>
                  <a:pt x="98044" y="9399"/>
                </a:lnTo>
                <a:lnTo>
                  <a:pt x="143002" y="21590"/>
                </a:lnTo>
                <a:lnTo>
                  <a:pt x="143002" y="25147"/>
                </a:lnTo>
                <a:cubicBezTo>
                  <a:pt x="143002" y="33274"/>
                  <a:pt x="141859" y="41022"/>
                  <a:pt x="139573" y="48387"/>
                </a:cubicBezTo>
                <a:cubicBezTo>
                  <a:pt x="137287" y="55753"/>
                  <a:pt x="134112" y="62738"/>
                  <a:pt x="130048" y="69342"/>
                </a:cubicBezTo>
                <a:cubicBezTo>
                  <a:pt x="125985" y="75946"/>
                  <a:pt x="121158" y="82042"/>
                  <a:pt x="115570" y="87630"/>
                </a:cubicBezTo>
                <a:cubicBezTo>
                  <a:pt x="109982" y="93218"/>
                  <a:pt x="103886" y="98298"/>
                  <a:pt x="97282" y="102870"/>
                </a:cubicBezTo>
                <a:cubicBezTo>
                  <a:pt x="90001" y="107780"/>
                  <a:pt x="82338" y="111845"/>
                  <a:pt x="74295" y="115062"/>
                </a:cubicBezTo>
                <a:cubicBezTo>
                  <a:pt x="66252" y="118280"/>
                  <a:pt x="58039" y="120820"/>
                  <a:pt x="49657" y="122682"/>
                </a:cubicBezTo>
                <a:cubicBezTo>
                  <a:pt x="41275" y="124545"/>
                  <a:pt x="32893" y="125857"/>
                  <a:pt x="24512" y="126619"/>
                </a:cubicBezTo>
                <a:cubicBezTo>
                  <a:pt x="16129" y="127381"/>
                  <a:pt x="7959" y="127762"/>
                  <a:pt x="0" y="127762"/>
                </a:cubicBezTo>
                <a:moveTo>
                  <a:pt x="213868" y="136906"/>
                </a:moveTo>
                <a:lnTo>
                  <a:pt x="213868" y="196342"/>
                </a:lnTo>
                <a:cubicBezTo>
                  <a:pt x="213868" y="204470"/>
                  <a:pt x="211920" y="210355"/>
                  <a:pt x="208027" y="213995"/>
                </a:cubicBezTo>
                <a:cubicBezTo>
                  <a:pt x="204131" y="217636"/>
                  <a:pt x="197950" y="219456"/>
                  <a:pt x="189485" y="219456"/>
                </a:cubicBezTo>
                <a:lnTo>
                  <a:pt x="168910" y="219456"/>
                </a:lnTo>
                <a:lnTo>
                  <a:pt x="168910" y="160274"/>
                </a:lnTo>
                <a:lnTo>
                  <a:pt x="52325" y="160274"/>
                </a:lnTo>
                <a:cubicBezTo>
                  <a:pt x="48091" y="160274"/>
                  <a:pt x="45551" y="162391"/>
                  <a:pt x="44704" y="166624"/>
                </a:cubicBezTo>
                <a:lnTo>
                  <a:pt x="28702" y="136906"/>
                </a:lnTo>
                <a:moveTo>
                  <a:pt x="168910" y="125984"/>
                </a:moveTo>
                <a:lnTo>
                  <a:pt x="168910" y="26670"/>
                </a:lnTo>
                <a:cubicBezTo>
                  <a:pt x="168910" y="24300"/>
                  <a:pt x="168402" y="22055"/>
                  <a:pt x="167386" y="19939"/>
                </a:cubicBezTo>
                <a:cubicBezTo>
                  <a:pt x="166370" y="17823"/>
                  <a:pt x="164592" y="16256"/>
                  <a:pt x="162053" y="15240"/>
                </a:cubicBezTo>
                <a:lnTo>
                  <a:pt x="213868" y="0"/>
                </a:lnTo>
                <a:lnTo>
                  <a:pt x="213868" y="49784"/>
                </a:lnTo>
                <a:lnTo>
                  <a:pt x="248158" y="49784"/>
                </a:lnTo>
                <a:lnTo>
                  <a:pt x="248158" y="73152"/>
                </a:lnTo>
                <a:lnTo>
                  <a:pt x="213868" y="73152"/>
                </a:lnTo>
                <a:lnTo>
                  <a:pt x="213868" y="102870"/>
                </a:lnTo>
                <a:cubicBezTo>
                  <a:pt x="213868" y="110999"/>
                  <a:pt x="211920" y="116882"/>
                  <a:pt x="208027" y="120524"/>
                </a:cubicBezTo>
                <a:cubicBezTo>
                  <a:pt x="204131" y="124164"/>
                  <a:pt x="197950" y="125984"/>
                  <a:pt x="189485" y="1259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2" name="Freeform 112"/>
          <p:cNvSpPr/>
          <p:nvPr/>
        </p:nvSpPr>
        <p:spPr>
          <a:xfrm>
            <a:off x="9932526" y="7751390"/>
            <a:ext cx="210566" cy="222758"/>
          </a:xfrm>
          <a:custGeom>
            <a:avLst/>
            <a:gdLst>
              <a:gd name="connsiteX0" fmla="*/ 162560 w 210566"/>
              <a:gd name="connsiteY0" fmla="*/ 128778 h 222758"/>
              <a:gd name="connsiteX1" fmla="*/ 162560 w 210566"/>
              <a:gd name="connsiteY1" fmla="*/ 99823 h 222758"/>
              <a:gd name="connsiteX2" fmla="*/ 130810 w 210566"/>
              <a:gd name="connsiteY2" fmla="*/ 99823 h 222758"/>
              <a:gd name="connsiteX3" fmla="*/ 130810 w 210566"/>
              <a:gd name="connsiteY3" fmla="*/ 122174 h 222758"/>
              <a:gd name="connsiteX4" fmla="*/ 88392 w 210566"/>
              <a:gd name="connsiteY4" fmla="*/ 122174 h 222758"/>
              <a:gd name="connsiteX5" fmla="*/ 88392 w 210566"/>
              <a:gd name="connsiteY5" fmla="*/ 113030 h 222758"/>
              <a:gd name="connsiteX6" fmla="*/ 62865 w 210566"/>
              <a:gd name="connsiteY6" fmla="*/ 120904 h 222758"/>
              <a:gd name="connsiteX7" fmla="*/ 32003 w 210566"/>
              <a:gd name="connsiteY7" fmla="*/ 123444 h 222758"/>
              <a:gd name="connsiteX8" fmla="*/ 0 w 210566"/>
              <a:gd name="connsiteY8" fmla="*/ 123444 h 222758"/>
              <a:gd name="connsiteX9" fmla="*/ 0 w 210566"/>
              <a:gd name="connsiteY9" fmla="*/ 17526 h 222758"/>
              <a:gd name="connsiteX10" fmla="*/ 88392 w 210566"/>
              <a:gd name="connsiteY10" fmla="*/ 17526 h 222758"/>
              <a:gd name="connsiteX11" fmla="*/ 88392 w 210566"/>
              <a:gd name="connsiteY11" fmla="*/ 9399 h 222758"/>
              <a:gd name="connsiteX12" fmla="*/ 130810 w 210566"/>
              <a:gd name="connsiteY12" fmla="*/ 21590 h 222758"/>
              <a:gd name="connsiteX13" fmla="*/ 130810 w 210566"/>
              <a:gd name="connsiteY13" fmla="*/ 34544 h 222758"/>
              <a:gd name="connsiteX14" fmla="*/ 162560 w 210566"/>
              <a:gd name="connsiteY14" fmla="*/ 34544 h 222758"/>
              <a:gd name="connsiteX15" fmla="*/ 162560 w 210566"/>
              <a:gd name="connsiteY15" fmla="*/ 26670 h 222758"/>
              <a:gd name="connsiteX16" fmla="*/ 161036 w 210566"/>
              <a:gd name="connsiteY16" fmla="*/ 19939 h 222758"/>
              <a:gd name="connsiteX17" fmla="*/ 155702 w 210566"/>
              <a:gd name="connsiteY17" fmla="*/ 15240 h 222758"/>
              <a:gd name="connsiteX18" fmla="*/ 207518 w 210566"/>
              <a:gd name="connsiteY18" fmla="*/ 0 h 222758"/>
              <a:gd name="connsiteX19" fmla="*/ 207518 w 210566"/>
              <a:gd name="connsiteY19" fmla="*/ 105664 h 222758"/>
              <a:gd name="connsiteX20" fmla="*/ 201676 w 210566"/>
              <a:gd name="connsiteY20" fmla="*/ 123317 h 222758"/>
              <a:gd name="connsiteX21" fmla="*/ 183134 w 210566"/>
              <a:gd name="connsiteY21" fmla="*/ 128778 h 222758"/>
              <a:gd name="connsiteX23" fmla="*/ 210566 w 210566"/>
              <a:gd name="connsiteY23" fmla="*/ 178816 h 222758"/>
              <a:gd name="connsiteX24" fmla="*/ 204470 w 210566"/>
              <a:gd name="connsiteY24" fmla="*/ 196088 h 222758"/>
              <a:gd name="connsiteX25" fmla="*/ 186690 w 210566"/>
              <a:gd name="connsiteY25" fmla="*/ 210058 h 222758"/>
              <a:gd name="connsiteX26" fmla="*/ 157607 w 210566"/>
              <a:gd name="connsiteY26" fmla="*/ 219329 h 222758"/>
              <a:gd name="connsiteX27" fmla="*/ 117856 w 210566"/>
              <a:gd name="connsiteY27" fmla="*/ 222758 h 222758"/>
              <a:gd name="connsiteX28" fmla="*/ 77977 w 210566"/>
              <a:gd name="connsiteY28" fmla="*/ 219329 h 222758"/>
              <a:gd name="connsiteX29" fmla="*/ 48895 w 210566"/>
              <a:gd name="connsiteY29" fmla="*/ 210058 h 222758"/>
              <a:gd name="connsiteX30" fmla="*/ 30988 w 210566"/>
              <a:gd name="connsiteY30" fmla="*/ 196088 h 222758"/>
              <a:gd name="connsiteX31" fmla="*/ 24892 w 210566"/>
              <a:gd name="connsiteY31" fmla="*/ 178816 h 222758"/>
              <a:gd name="connsiteX32" fmla="*/ 30988 w 210566"/>
              <a:gd name="connsiteY32" fmla="*/ 161417 h 222758"/>
              <a:gd name="connsiteX33" fmla="*/ 48895 w 210566"/>
              <a:gd name="connsiteY33" fmla="*/ 147574 h 222758"/>
              <a:gd name="connsiteX34" fmla="*/ 77977 w 210566"/>
              <a:gd name="connsiteY34" fmla="*/ 138303 h 222758"/>
              <a:gd name="connsiteX35" fmla="*/ 117856 w 210566"/>
              <a:gd name="connsiteY35" fmla="*/ 134875 h 222758"/>
              <a:gd name="connsiteX36" fmla="*/ 157607 w 210566"/>
              <a:gd name="connsiteY36" fmla="*/ 138303 h 222758"/>
              <a:gd name="connsiteX37" fmla="*/ 186690 w 210566"/>
              <a:gd name="connsiteY37" fmla="*/ 147574 h 222758"/>
              <a:gd name="connsiteX38" fmla="*/ 204470 w 210566"/>
              <a:gd name="connsiteY38" fmla="*/ 161417 h 222758"/>
              <a:gd name="connsiteX39" fmla="*/ 210566 w 210566"/>
              <a:gd name="connsiteY39" fmla="*/ 178816 h 222758"/>
              <a:gd name="connsiteX41" fmla="*/ 162560 w 210566"/>
              <a:gd name="connsiteY41" fmla="*/ 178816 h 222758"/>
              <a:gd name="connsiteX42" fmla="*/ 150749 w 210566"/>
              <a:gd name="connsiteY42" fmla="*/ 162561 h 222758"/>
              <a:gd name="connsiteX43" fmla="*/ 117856 w 210566"/>
              <a:gd name="connsiteY43" fmla="*/ 155956 h 222758"/>
              <a:gd name="connsiteX44" fmla="*/ 84709 w 210566"/>
              <a:gd name="connsiteY44" fmla="*/ 162561 h 222758"/>
              <a:gd name="connsiteX45" fmla="*/ 72898 w 210566"/>
              <a:gd name="connsiteY45" fmla="*/ 178816 h 222758"/>
              <a:gd name="connsiteX46" fmla="*/ 84582 w 210566"/>
              <a:gd name="connsiteY46" fmla="*/ 195073 h 222758"/>
              <a:gd name="connsiteX47" fmla="*/ 117856 w 210566"/>
              <a:gd name="connsiteY47" fmla="*/ 201676 h 222758"/>
              <a:gd name="connsiteX48" fmla="*/ 150749 w 210566"/>
              <a:gd name="connsiteY48" fmla="*/ 195073 h 222758"/>
              <a:gd name="connsiteX49" fmla="*/ 162560 w 210566"/>
              <a:gd name="connsiteY49" fmla="*/ 178816 h 222758"/>
              <a:gd name="connsiteX51" fmla="*/ 88392 w 210566"/>
              <a:gd name="connsiteY51" fmla="*/ 40894 h 222758"/>
              <a:gd name="connsiteX52" fmla="*/ 42418 w 210566"/>
              <a:gd name="connsiteY52" fmla="*/ 40894 h 222758"/>
              <a:gd name="connsiteX53" fmla="*/ 42418 w 210566"/>
              <a:gd name="connsiteY53" fmla="*/ 100077 h 222758"/>
              <a:gd name="connsiteX54" fmla="*/ 52705 w 210566"/>
              <a:gd name="connsiteY54" fmla="*/ 100077 h 222758"/>
              <a:gd name="connsiteX55" fmla="*/ 64516 w 210566"/>
              <a:gd name="connsiteY55" fmla="*/ 99823 h 222758"/>
              <a:gd name="connsiteX56" fmla="*/ 76835 w 210566"/>
              <a:gd name="connsiteY56" fmla="*/ 99060 h 222758"/>
              <a:gd name="connsiteX57" fmla="*/ 88392 w 210566"/>
              <a:gd name="connsiteY57" fmla="*/ 97537 h 222758"/>
              <a:gd name="connsiteX59" fmla="*/ 130810 w 210566"/>
              <a:gd name="connsiteY59" fmla="*/ 77725 h 222758"/>
              <a:gd name="connsiteX60" fmla="*/ 162560 w 210566"/>
              <a:gd name="connsiteY60" fmla="*/ 77725 h 222758"/>
              <a:gd name="connsiteX61" fmla="*/ 162560 w 210566"/>
              <a:gd name="connsiteY61" fmla="*/ 56642 h 222758"/>
              <a:gd name="connsiteX62" fmla="*/ 130810 w 210566"/>
              <a:gd name="connsiteY62" fmla="*/ 56642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10566" h="222758">
                <a:moveTo>
                  <a:pt x="162560" y="128778"/>
                </a:moveTo>
                <a:lnTo>
                  <a:pt x="162560" y="99823"/>
                </a:lnTo>
                <a:lnTo>
                  <a:pt x="130810" y="99823"/>
                </a:lnTo>
                <a:lnTo>
                  <a:pt x="130810" y="122174"/>
                </a:lnTo>
                <a:lnTo>
                  <a:pt x="88392" y="122174"/>
                </a:lnTo>
                <a:lnTo>
                  <a:pt x="88392" y="113030"/>
                </a:lnTo>
                <a:cubicBezTo>
                  <a:pt x="80772" y="116587"/>
                  <a:pt x="72263" y="119211"/>
                  <a:pt x="62865" y="120904"/>
                </a:cubicBezTo>
                <a:cubicBezTo>
                  <a:pt x="53467" y="122598"/>
                  <a:pt x="43180" y="123444"/>
                  <a:pt x="32003" y="123444"/>
                </a:cubicBezTo>
                <a:lnTo>
                  <a:pt x="0" y="123444"/>
                </a:lnTo>
                <a:lnTo>
                  <a:pt x="0" y="17526"/>
                </a:lnTo>
                <a:lnTo>
                  <a:pt x="88392" y="17526"/>
                </a:lnTo>
                <a:lnTo>
                  <a:pt x="88392" y="9399"/>
                </a:lnTo>
                <a:lnTo>
                  <a:pt x="130810" y="21590"/>
                </a:lnTo>
                <a:lnTo>
                  <a:pt x="130810" y="34544"/>
                </a:lnTo>
                <a:lnTo>
                  <a:pt x="162560" y="34544"/>
                </a:lnTo>
                <a:lnTo>
                  <a:pt x="162560" y="26670"/>
                </a:lnTo>
                <a:cubicBezTo>
                  <a:pt x="162560" y="24300"/>
                  <a:pt x="162051" y="22055"/>
                  <a:pt x="161036" y="19939"/>
                </a:cubicBezTo>
                <a:cubicBezTo>
                  <a:pt x="160020" y="17823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105664"/>
                </a:lnTo>
                <a:cubicBezTo>
                  <a:pt x="207518" y="113792"/>
                  <a:pt x="205570" y="119676"/>
                  <a:pt x="201676" y="123317"/>
                </a:cubicBezTo>
                <a:cubicBezTo>
                  <a:pt x="197781" y="126958"/>
                  <a:pt x="191601" y="128778"/>
                  <a:pt x="183134" y="128778"/>
                </a:cubicBezTo>
                <a:moveTo>
                  <a:pt x="210566" y="178816"/>
                </a:moveTo>
                <a:cubicBezTo>
                  <a:pt x="210566" y="184912"/>
                  <a:pt x="208534" y="190670"/>
                  <a:pt x="204470" y="196088"/>
                </a:cubicBezTo>
                <a:cubicBezTo>
                  <a:pt x="200406" y="201507"/>
                  <a:pt x="194479" y="206163"/>
                  <a:pt x="186690" y="210058"/>
                </a:cubicBezTo>
                <a:cubicBezTo>
                  <a:pt x="178901" y="213953"/>
                  <a:pt x="169206" y="217043"/>
                  <a:pt x="157607" y="219329"/>
                </a:cubicBezTo>
                <a:cubicBezTo>
                  <a:pt x="146007" y="221615"/>
                  <a:pt x="132757" y="222758"/>
                  <a:pt x="117856" y="222758"/>
                </a:cubicBezTo>
                <a:cubicBezTo>
                  <a:pt x="102785" y="222758"/>
                  <a:pt x="89492" y="221615"/>
                  <a:pt x="77977" y="219329"/>
                </a:cubicBezTo>
                <a:cubicBezTo>
                  <a:pt x="66463" y="217043"/>
                  <a:pt x="56769" y="213953"/>
                  <a:pt x="48895" y="210058"/>
                </a:cubicBezTo>
                <a:cubicBezTo>
                  <a:pt x="41021" y="206163"/>
                  <a:pt x="35051" y="201507"/>
                  <a:pt x="30988" y="196088"/>
                </a:cubicBezTo>
                <a:cubicBezTo>
                  <a:pt x="26924" y="190670"/>
                  <a:pt x="24892" y="184912"/>
                  <a:pt x="24892" y="178816"/>
                </a:cubicBezTo>
                <a:cubicBezTo>
                  <a:pt x="24892" y="172551"/>
                  <a:pt x="26924" y="166752"/>
                  <a:pt x="30988" y="161417"/>
                </a:cubicBezTo>
                <a:cubicBezTo>
                  <a:pt x="35051" y="156083"/>
                  <a:pt x="41021" y="151469"/>
                  <a:pt x="48895" y="147574"/>
                </a:cubicBezTo>
                <a:cubicBezTo>
                  <a:pt x="56769" y="143680"/>
                  <a:pt x="66463" y="140589"/>
                  <a:pt x="77977" y="138303"/>
                </a:cubicBezTo>
                <a:cubicBezTo>
                  <a:pt x="89492" y="136017"/>
                  <a:pt x="102785" y="134875"/>
                  <a:pt x="117856" y="134875"/>
                </a:cubicBezTo>
                <a:cubicBezTo>
                  <a:pt x="132757" y="134875"/>
                  <a:pt x="146007" y="136017"/>
                  <a:pt x="157607" y="138303"/>
                </a:cubicBezTo>
                <a:cubicBezTo>
                  <a:pt x="169206" y="140589"/>
                  <a:pt x="178901" y="143680"/>
                  <a:pt x="186690" y="147574"/>
                </a:cubicBezTo>
                <a:cubicBezTo>
                  <a:pt x="194479" y="151469"/>
                  <a:pt x="200406" y="156083"/>
                  <a:pt x="204470" y="161417"/>
                </a:cubicBezTo>
                <a:cubicBezTo>
                  <a:pt x="208534" y="166752"/>
                  <a:pt x="210566" y="172551"/>
                  <a:pt x="210566" y="178816"/>
                </a:cubicBezTo>
                <a:moveTo>
                  <a:pt x="162560" y="178816"/>
                </a:moveTo>
                <a:cubicBezTo>
                  <a:pt x="162560" y="172381"/>
                  <a:pt x="158623" y="166963"/>
                  <a:pt x="150749" y="162561"/>
                </a:cubicBezTo>
                <a:cubicBezTo>
                  <a:pt x="142875" y="158158"/>
                  <a:pt x="131911" y="155956"/>
                  <a:pt x="117856" y="155956"/>
                </a:cubicBezTo>
                <a:cubicBezTo>
                  <a:pt x="103632" y="155956"/>
                  <a:pt x="92583" y="158158"/>
                  <a:pt x="84709" y="162561"/>
                </a:cubicBezTo>
                <a:cubicBezTo>
                  <a:pt x="76835" y="166963"/>
                  <a:pt x="72898" y="172381"/>
                  <a:pt x="72898" y="178816"/>
                </a:cubicBezTo>
                <a:cubicBezTo>
                  <a:pt x="72898" y="185251"/>
                  <a:pt x="76793" y="190670"/>
                  <a:pt x="84582" y="195073"/>
                </a:cubicBezTo>
                <a:cubicBezTo>
                  <a:pt x="92371" y="199475"/>
                  <a:pt x="103463" y="201676"/>
                  <a:pt x="117856" y="201676"/>
                </a:cubicBezTo>
                <a:cubicBezTo>
                  <a:pt x="131911" y="201676"/>
                  <a:pt x="142875" y="199475"/>
                  <a:pt x="150749" y="195073"/>
                </a:cubicBezTo>
                <a:cubicBezTo>
                  <a:pt x="158623" y="190670"/>
                  <a:pt x="162560" y="185251"/>
                  <a:pt x="162560" y="178816"/>
                </a:cubicBezTo>
                <a:moveTo>
                  <a:pt x="88392" y="40894"/>
                </a:moveTo>
                <a:lnTo>
                  <a:pt x="42418" y="40894"/>
                </a:lnTo>
                <a:lnTo>
                  <a:pt x="42418" y="100077"/>
                </a:lnTo>
                <a:cubicBezTo>
                  <a:pt x="45466" y="100077"/>
                  <a:pt x="48895" y="100077"/>
                  <a:pt x="52705" y="100077"/>
                </a:cubicBezTo>
                <a:cubicBezTo>
                  <a:pt x="56515" y="100077"/>
                  <a:pt x="60452" y="99992"/>
                  <a:pt x="64516" y="99823"/>
                </a:cubicBezTo>
                <a:cubicBezTo>
                  <a:pt x="68580" y="99653"/>
                  <a:pt x="72686" y="99399"/>
                  <a:pt x="76835" y="99060"/>
                </a:cubicBezTo>
                <a:cubicBezTo>
                  <a:pt x="80983" y="98721"/>
                  <a:pt x="84836" y="98213"/>
                  <a:pt x="88392" y="97537"/>
                </a:cubicBezTo>
                <a:moveTo>
                  <a:pt x="130810" y="77725"/>
                </a:moveTo>
                <a:lnTo>
                  <a:pt x="162560" y="77725"/>
                </a:lnTo>
                <a:lnTo>
                  <a:pt x="162560" y="56642"/>
                </a:lnTo>
                <a:lnTo>
                  <a:pt x="130810" y="5664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3" name="Freeform 113"/>
          <p:cNvSpPr/>
          <p:nvPr/>
        </p:nvSpPr>
        <p:spPr>
          <a:xfrm>
            <a:off x="10171286" y="7751390"/>
            <a:ext cx="233172" cy="221997"/>
          </a:xfrm>
          <a:custGeom>
            <a:avLst/>
            <a:gdLst>
              <a:gd name="connsiteX0" fmla="*/ 45720 w 233172"/>
              <a:gd name="connsiteY0" fmla="*/ 162052 h 221997"/>
              <a:gd name="connsiteX1" fmla="*/ 175261 w 233172"/>
              <a:gd name="connsiteY1" fmla="*/ 162052 h 221997"/>
              <a:gd name="connsiteX2" fmla="*/ 175261 w 233172"/>
              <a:gd name="connsiteY2" fmla="*/ 146051 h 221997"/>
              <a:gd name="connsiteX3" fmla="*/ 51562 w 233172"/>
              <a:gd name="connsiteY3" fmla="*/ 146051 h 221997"/>
              <a:gd name="connsiteX4" fmla="*/ 41656 w 233172"/>
              <a:gd name="connsiteY4" fmla="*/ 123952 h 221997"/>
              <a:gd name="connsiteX5" fmla="*/ 221487 w 233172"/>
              <a:gd name="connsiteY5" fmla="*/ 123952 h 221997"/>
              <a:gd name="connsiteX6" fmla="*/ 221487 w 233172"/>
              <a:gd name="connsiteY6" fmla="*/ 182880 h 221997"/>
              <a:gd name="connsiteX7" fmla="*/ 91948 w 233172"/>
              <a:gd name="connsiteY7" fmla="*/ 182880 h 221997"/>
              <a:gd name="connsiteX8" fmla="*/ 91948 w 233172"/>
              <a:gd name="connsiteY8" fmla="*/ 199899 h 221997"/>
              <a:gd name="connsiteX9" fmla="*/ 209297 w 233172"/>
              <a:gd name="connsiteY9" fmla="*/ 199899 h 221997"/>
              <a:gd name="connsiteX10" fmla="*/ 220473 w 233172"/>
              <a:gd name="connsiteY10" fmla="*/ 191770 h 221997"/>
              <a:gd name="connsiteX11" fmla="*/ 233172 w 233172"/>
              <a:gd name="connsiteY11" fmla="*/ 221997 h 221997"/>
              <a:gd name="connsiteX12" fmla="*/ 45720 w 233172"/>
              <a:gd name="connsiteY12" fmla="*/ 221997 h 221997"/>
              <a:gd name="connsiteX14" fmla="*/ 147320 w 233172"/>
              <a:gd name="connsiteY14" fmla="*/ 38354 h 221997"/>
              <a:gd name="connsiteX15" fmla="*/ 107442 w 233172"/>
              <a:gd name="connsiteY15" fmla="*/ 38354 h 221997"/>
              <a:gd name="connsiteX16" fmla="*/ 100585 w 233172"/>
              <a:gd name="connsiteY16" fmla="*/ 60452 h 221997"/>
              <a:gd name="connsiteX17" fmla="*/ 121031 w 233172"/>
              <a:gd name="connsiteY17" fmla="*/ 61849 h 221997"/>
              <a:gd name="connsiteX18" fmla="*/ 137668 w 233172"/>
              <a:gd name="connsiteY18" fmla="*/ 68200 h 221997"/>
              <a:gd name="connsiteX19" fmla="*/ 148717 w 233172"/>
              <a:gd name="connsiteY19" fmla="*/ 78487 h 221997"/>
              <a:gd name="connsiteX20" fmla="*/ 152654 w 233172"/>
              <a:gd name="connsiteY20" fmla="*/ 91694 h 221997"/>
              <a:gd name="connsiteX21" fmla="*/ 147955 w 233172"/>
              <a:gd name="connsiteY21" fmla="*/ 105029 h 221997"/>
              <a:gd name="connsiteX22" fmla="*/ 134111 w 233172"/>
              <a:gd name="connsiteY22" fmla="*/ 111506 h 221997"/>
              <a:gd name="connsiteX23" fmla="*/ 118237 w 233172"/>
              <a:gd name="connsiteY23" fmla="*/ 109855 h 221997"/>
              <a:gd name="connsiteX24" fmla="*/ 107950 w 233172"/>
              <a:gd name="connsiteY24" fmla="*/ 101854 h 221997"/>
              <a:gd name="connsiteX25" fmla="*/ 110489 w 233172"/>
              <a:gd name="connsiteY25" fmla="*/ 92583 h 221997"/>
              <a:gd name="connsiteX26" fmla="*/ 108967 w 233172"/>
              <a:gd name="connsiteY26" fmla="*/ 83948 h 221997"/>
              <a:gd name="connsiteX27" fmla="*/ 103378 w 233172"/>
              <a:gd name="connsiteY27" fmla="*/ 77089 h 221997"/>
              <a:gd name="connsiteX28" fmla="*/ 93472 w 233172"/>
              <a:gd name="connsiteY28" fmla="*/ 72899 h 221997"/>
              <a:gd name="connsiteX29" fmla="*/ 57531 w 233172"/>
              <a:gd name="connsiteY29" fmla="*/ 104140 h 221997"/>
              <a:gd name="connsiteX30" fmla="*/ 0 w 233172"/>
              <a:gd name="connsiteY30" fmla="*/ 119127 h 221997"/>
              <a:gd name="connsiteX31" fmla="*/ 0 w 233172"/>
              <a:gd name="connsiteY31" fmla="*/ 114046 h 221997"/>
              <a:gd name="connsiteX32" fmla="*/ 23368 w 233172"/>
              <a:gd name="connsiteY32" fmla="*/ 102362 h 221997"/>
              <a:gd name="connsiteX33" fmla="*/ 43180 w 233172"/>
              <a:gd name="connsiteY33" fmla="*/ 84836 h 221997"/>
              <a:gd name="connsiteX34" fmla="*/ 57277 w 233172"/>
              <a:gd name="connsiteY34" fmla="*/ 62992 h 221997"/>
              <a:gd name="connsiteX35" fmla="*/ 63754 w 233172"/>
              <a:gd name="connsiteY35" fmla="*/ 38354 h 221997"/>
              <a:gd name="connsiteX36" fmla="*/ 33528 w 233172"/>
              <a:gd name="connsiteY36" fmla="*/ 38354 h 221997"/>
              <a:gd name="connsiteX37" fmla="*/ 25908 w 233172"/>
              <a:gd name="connsiteY37" fmla="*/ 44704 h 221997"/>
              <a:gd name="connsiteX38" fmla="*/ 9906 w 233172"/>
              <a:gd name="connsiteY38" fmla="*/ 14986 h 221997"/>
              <a:gd name="connsiteX39" fmla="*/ 147320 w 233172"/>
              <a:gd name="connsiteY39" fmla="*/ 14986 h 221997"/>
              <a:gd name="connsiteX41" fmla="*/ 177800 w 233172"/>
              <a:gd name="connsiteY41" fmla="*/ 114554 h 221997"/>
              <a:gd name="connsiteX42" fmla="*/ 177800 w 233172"/>
              <a:gd name="connsiteY42" fmla="*/ 67311 h 221997"/>
              <a:gd name="connsiteX43" fmla="*/ 146050 w 233172"/>
              <a:gd name="connsiteY43" fmla="*/ 67311 h 221997"/>
              <a:gd name="connsiteX44" fmla="*/ 133858 w 233172"/>
              <a:gd name="connsiteY44" fmla="*/ 45212 h 221997"/>
              <a:gd name="connsiteX45" fmla="*/ 177800 w 233172"/>
              <a:gd name="connsiteY45" fmla="*/ 45212 h 221997"/>
              <a:gd name="connsiteX46" fmla="*/ 177800 w 233172"/>
              <a:gd name="connsiteY46" fmla="*/ 26670 h 221997"/>
              <a:gd name="connsiteX47" fmla="*/ 176276 w 233172"/>
              <a:gd name="connsiteY47" fmla="*/ 19939 h 221997"/>
              <a:gd name="connsiteX48" fmla="*/ 170942 w 233172"/>
              <a:gd name="connsiteY48" fmla="*/ 15240 h 221997"/>
              <a:gd name="connsiteX49" fmla="*/ 222758 w 233172"/>
              <a:gd name="connsiteY49" fmla="*/ 0 h 221997"/>
              <a:gd name="connsiteX50" fmla="*/ 222758 w 233172"/>
              <a:gd name="connsiteY50" fmla="*/ 91440 h 221997"/>
              <a:gd name="connsiteX51" fmla="*/ 216915 w 233172"/>
              <a:gd name="connsiteY51" fmla="*/ 109093 h 221997"/>
              <a:gd name="connsiteX52" fmla="*/ 198374 w 233172"/>
              <a:gd name="connsiteY52" fmla="*/ 114554 h 2219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2" h="221997">
                <a:moveTo>
                  <a:pt x="45720" y="162052"/>
                </a:moveTo>
                <a:lnTo>
                  <a:pt x="175261" y="162052"/>
                </a:lnTo>
                <a:lnTo>
                  <a:pt x="175261" y="146051"/>
                </a:lnTo>
                <a:lnTo>
                  <a:pt x="51562" y="146051"/>
                </a:lnTo>
                <a:lnTo>
                  <a:pt x="41656" y="123952"/>
                </a:lnTo>
                <a:lnTo>
                  <a:pt x="221487" y="123952"/>
                </a:lnTo>
                <a:lnTo>
                  <a:pt x="221487" y="182880"/>
                </a:lnTo>
                <a:lnTo>
                  <a:pt x="91948" y="182880"/>
                </a:lnTo>
                <a:lnTo>
                  <a:pt x="91948" y="199899"/>
                </a:lnTo>
                <a:lnTo>
                  <a:pt x="209297" y="199899"/>
                </a:lnTo>
                <a:cubicBezTo>
                  <a:pt x="215731" y="199899"/>
                  <a:pt x="219456" y="197189"/>
                  <a:pt x="220473" y="191770"/>
                </a:cubicBezTo>
                <a:lnTo>
                  <a:pt x="233172" y="221997"/>
                </a:lnTo>
                <a:lnTo>
                  <a:pt x="45720" y="221997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8" y="45974"/>
                  <a:pt x="103801" y="53340"/>
                  <a:pt x="100585" y="60452"/>
                </a:cubicBezTo>
                <a:cubicBezTo>
                  <a:pt x="107866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200"/>
                </a:cubicBezTo>
                <a:cubicBezTo>
                  <a:pt x="142410" y="70993"/>
                  <a:pt x="146092" y="74423"/>
                  <a:pt x="148717" y="78487"/>
                </a:cubicBezTo>
                <a:cubicBezTo>
                  <a:pt x="151342" y="82550"/>
                  <a:pt x="152654" y="86953"/>
                  <a:pt x="152654" y="91694"/>
                </a:cubicBezTo>
                <a:cubicBezTo>
                  <a:pt x="152654" y="96944"/>
                  <a:pt x="151087" y="101388"/>
                  <a:pt x="147955" y="105029"/>
                </a:cubicBezTo>
                <a:cubicBezTo>
                  <a:pt x="144822" y="108670"/>
                  <a:pt x="140208" y="110829"/>
                  <a:pt x="134111" y="111506"/>
                </a:cubicBezTo>
                <a:cubicBezTo>
                  <a:pt x="128185" y="112183"/>
                  <a:pt x="122893" y="111633"/>
                  <a:pt x="118237" y="109855"/>
                </a:cubicBezTo>
                <a:cubicBezTo>
                  <a:pt x="113581" y="108077"/>
                  <a:pt x="110151" y="105411"/>
                  <a:pt x="107950" y="101854"/>
                </a:cubicBezTo>
                <a:cubicBezTo>
                  <a:pt x="109474" y="98806"/>
                  <a:pt x="110321" y="95716"/>
                  <a:pt x="110489" y="92583"/>
                </a:cubicBezTo>
                <a:cubicBezTo>
                  <a:pt x="110660" y="89450"/>
                  <a:pt x="110151" y="86572"/>
                  <a:pt x="108967" y="83948"/>
                </a:cubicBezTo>
                <a:cubicBezTo>
                  <a:pt x="107781" y="81322"/>
                  <a:pt x="105918" y="79036"/>
                  <a:pt x="103378" y="77089"/>
                </a:cubicBezTo>
                <a:cubicBezTo>
                  <a:pt x="100838" y="75142"/>
                  <a:pt x="97536" y="73745"/>
                  <a:pt x="93472" y="72899"/>
                </a:cubicBezTo>
                <a:cubicBezTo>
                  <a:pt x="84835" y="85429"/>
                  <a:pt x="72856" y="95843"/>
                  <a:pt x="57531" y="104140"/>
                </a:cubicBezTo>
                <a:cubicBezTo>
                  <a:pt x="42207" y="112437"/>
                  <a:pt x="23029" y="117433"/>
                  <a:pt x="0" y="119127"/>
                </a:cubicBezTo>
                <a:lnTo>
                  <a:pt x="0" y="114046"/>
                </a:lnTo>
                <a:cubicBezTo>
                  <a:pt x="8128" y="111337"/>
                  <a:pt x="15918" y="107442"/>
                  <a:pt x="23368" y="102362"/>
                </a:cubicBezTo>
                <a:cubicBezTo>
                  <a:pt x="30819" y="97282"/>
                  <a:pt x="37423" y="91440"/>
                  <a:pt x="43180" y="84836"/>
                </a:cubicBezTo>
                <a:cubicBezTo>
                  <a:pt x="48938" y="78232"/>
                  <a:pt x="53636" y="70951"/>
                  <a:pt x="57277" y="62992"/>
                </a:cubicBezTo>
                <a:cubicBezTo>
                  <a:pt x="60917" y="55033"/>
                  <a:pt x="63077" y="46821"/>
                  <a:pt x="63754" y="38354"/>
                </a:cubicBezTo>
                <a:lnTo>
                  <a:pt x="33528" y="38354"/>
                </a:lnTo>
                <a:cubicBezTo>
                  <a:pt x="29294" y="38354"/>
                  <a:pt x="26754" y="40471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1"/>
                </a:lnTo>
                <a:lnTo>
                  <a:pt x="146050" y="67311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300"/>
                  <a:pt x="177292" y="22055"/>
                  <a:pt x="176276" y="19939"/>
                </a:cubicBezTo>
                <a:cubicBezTo>
                  <a:pt x="175261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5" y="109093"/>
                </a:cubicBezTo>
                <a:cubicBezTo>
                  <a:pt x="213022" y="112733"/>
                  <a:pt x="206841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4" name="Freeform 114"/>
          <p:cNvSpPr/>
          <p:nvPr/>
        </p:nvSpPr>
        <p:spPr>
          <a:xfrm>
            <a:off x="10440527" y="7751390"/>
            <a:ext cx="236727" cy="219456"/>
          </a:xfrm>
          <a:custGeom>
            <a:avLst/>
            <a:gdLst>
              <a:gd name="connsiteX0" fmla="*/ 0 w 236727"/>
              <a:gd name="connsiteY0" fmla="*/ 22606 h 219456"/>
              <a:gd name="connsiteX1" fmla="*/ 88391 w 236727"/>
              <a:gd name="connsiteY1" fmla="*/ 22606 h 219456"/>
              <a:gd name="connsiteX2" fmla="*/ 88391 w 236727"/>
              <a:gd name="connsiteY2" fmla="*/ 14478 h 219456"/>
              <a:gd name="connsiteX3" fmla="*/ 130809 w 236727"/>
              <a:gd name="connsiteY3" fmla="*/ 26670 h 219456"/>
              <a:gd name="connsiteX4" fmla="*/ 130809 w 236727"/>
              <a:gd name="connsiteY4" fmla="*/ 170435 h 219456"/>
              <a:gd name="connsiteX5" fmla="*/ 88391 w 236727"/>
              <a:gd name="connsiteY5" fmla="*/ 170435 h 219456"/>
              <a:gd name="connsiteX6" fmla="*/ 88391 w 236727"/>
              <a:gd name="connsiteY6" fmla="*/ 161290 h 219456"/>
              <a:gd name="connsiteX7" fmla="*/ 62864 w 236727"/>
              <a:gd name="connsiteY7" fmla="*/ 169164 h 219456"/>
              <a:gd name="connsiteX8" fmla="*/ 32003 w 236727"/>
              <a:gd name="connsiteY8" fmla="*/ 171704 h 219456"/>
              <a:gd name="connsiteX9" fmla="*/ 0 w 236727"/>
              <a:gd name="connsiteY9" fmla="*/ 171704 h 219456"/>
              <a:gd name="connsiteX11" fmla="*/ 157480 w 236727"/>
              <a:gd name="connsiteY11" fmla="*/ 219456 h 219456"/>
              <a:gd name="connsiteX12" fmla="*/ 157480 w 236727"/>
              <a:gd name="connsiteY12" fmla="*/ 26670 h 219456"/>
              <a:gd name="connsiteX13" fmla="*/ 155955 w 236727"/>
              <a:gd name="connsiteY13" fmla="*/ 19939 h 219456"/>
              <a:gd name="connsiteX14" fmla="*/ 150620 w 236727"/>
              <a:gd name="connsiteY14" fmla="*/ 15240 h 219456"/>
              <a:gd name="connsiteX15" fmla="*/ 202437 w 236727"/>
              <a:gd name="connsiteY15" fmla="*/ 0 h 219456"/>
              <a:gd name="connsiteX16" fmla="*/ 202437 w 236727"/>
              <a:gd name="connsiteY16" fmla="*/ 77978 h 219456"/>
              <a:gd name="connsiteX17" fmla="*/ 236727 w 236727"/>
              <a:gd name="connsiteY17" fmla="*/ 77978 h 219456"/>
              <a:gd name="connsiteX18" fmla="*/ 236727 w 236727"/>
              <a:gd name="connsiteY18" fmla="*/ 103886 h 219456"/>
              <a:gd name="connsiteX19" fmla="*/ 202437 w 236727"/>
              <a:gd name="connsiteY19" fmla="*/ 103886 h 219456"/>
              <a:gd name="connsiteX20" fmla="*/ 202437 w 236727"/>
              <a:gd name="connsiteY20" fmla="*/ 196342 h 219456"/>
              <a:gd name="connsiteX21" fmla="*/ 196594 w 236727"/>
              <a:gd name="connsiteY21" fmla="*/ 213995 h 219456"/>
              <a:gd name="connsiteX22" fmla="*/ 178053 w 236727"/>
              <a:gd name="connsiteY22" fmla="*/ 219456 h 219456"/>
              <a:gd name="connsiteX24" fmla="*/ 88391 w 236727"/>
              <a:gd name="connsiteY24" fmla="*/ 45974 h 219456"/>
              <a:gd name="connsiteX25" fmla="*/ 42417 w 236727"/>
              <a:gd name="connsiteY25" fmla="*/ 45974 h 219456"/>
              <a:gd name="connsiteX26" fmla="*/ 42417 w 236727"/>
              <a:gd name="connsiteY26" fmla="*/ 148336 h 219456"/>
              <a:gd name="connsiteX27" fmla="*/ 52705 w 236727"/>
              <a:gd name="connsiteY27" fmla="*/ 148336 h 219456"/>
              <a:gd name="connsiteX28" fmla="*/ 64515 w 236727"/>
              <a:gd name="connsiteY28" fmla="*/ 148082 h 219456"/>
              <a:gd name="connsiteX29" fmla="*/ 76834 w 236727"/>
              <a:gd name="connsiteY29" fmla="*/ 147320 h 219456"/>
              <a:gd name="connsiteX30" fmla="*/ 88391 w 236727"/>
              <a:gd name="connsiteY30" fmla="*/ 145797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36727" h="219456">
                <a:moveTo>
                  <a:pt x="0" y="22606"/>
                </a:moveTo>
                <a:lnTo>
                  <a:pt x="88391" y="22606"/>
                </a:lnTo>
                <a:lnTo>
                  <a:pt x="88391" y="14478"/>
                </a:lnTo>
                <a:lnTo>
                  <a:pt x="130809" y="26670"/>
                </a:lnTo>
                <a:lnTo>
                  <a:pt x="130809" y="170435"/>
                </a:lnTo>
                <a:lnTo>
                  <a:pt x="88391" y="170435"/>
                </a:lnTo>
                <a:lnTo>
                  <a:pt x="88391" y="161290"/>
                </a:lnTo>
                <a:cubicBezTo>
                  <a:pt x="80772" y="164847"/>
                  <a:pt x="72262" y="167470"/>
                  <a:pt x="62864" y="169164"/>
                </a:cubicBezTo>
                <a:cubicBezTo>
                  <a:pt x="53467" y="170858"/>
                  <a:pt x="43180" y="171704"/>
                  <a:pt x="32003" y="171704"/>
                </a:cubicBezTo>
                <a:lnTo>
                  <a:pt x="0" y="171704"/>
                </a:lnTo>
                <a:moveTo>
                  <a:pt x="157480" y="219456"/>
                </a:moveTo>
                <a:lnTo>
                  <a:pt x="157480" y="26670"/>
                </a:lnTo>
                <a:cubicBezTo>
                  <a:pt x="157480" y="24300"/>
                  <a:pt x="156972" y="22055"/>
                  <a:pt x="155955" y="19939"/>
                </a:cubicBezTo>
                <a:cubicBezTo>
                  <a:pt x="154939" y="17823"/>
                  <a:pt x="153161" y="16256"/>
                  <a:pt x="150620" y="15240"/>
                </a:cubicBezTo>
                <a:lnTo>
                  <a:pt x="202437" y="0"/>
                </a:lnTo>
                <a:lnTo>
                  <a:pt x="202437" y="77978"/>
                </a:lnTo>
                <a:lnTo>
                  <a:pt x="236727" y="77978"/>
                </a:lnTo>
                <a:lnTo>
                  <a:pt x="236727" y="103886"/>
                </a:lnTo>
                <a:lnTo>
                  <a:pt x="202437" y="103886"/>
                </a:lnTo>
                <a:lnTo>
                  <a:pt x="202437" y="196342"/>
                </a:lnTo>
                <a:cubicBezTo>
                  <a:pt x="202437" y="204470"/>
                  <a:pt x="200490" y="210355"/>
                  <a:pt x="196594" y="213995"/>
                </a:cubicBezTo>
                <a:cubicBezTo>
                  <a:pt x="192701" y="217636"/>
                  <a:pt x="186520" y="219456"/>
                  <a:pt x="178053" y="219456"/>
                </a:cubicBezTo>
                <a:moveTo>
                  <a:pt x="88391" y="45974"/>
                </a:moveTo>
                <a:lnTo>
                  <a:pt x="42417" y="45974"/>
                </a:lnTo>
                <a:lnTo>
                  <a:pt x="42417" y="148336"/>
                </a:lnTo>
                <a:cubicBezTo>
                  <a:pt x="45465" y="148336"/>
                  <a:pt x="48895" y="148336"/>
                  <a:pt x="52705" y="148336"/>
                </a:cubicBezTo>
                <a:cubicBezTo>
                  <a:pt x="56514" y="148336"/>
                  <a:pt x="60451" y="148251"/>
                  <a:pt x="64515" y="148082"/>
                </a:cubicBezTo>
                <a:cubicBezTo>
                  <a:pt x="68579" y="147913"/>
                  <a:pt x="72685" y="147659"/>
                  <a:pt x="76834" y="147320"/>
                </a:cubicBezTo>
                <a:cubicBezTo>
                  <a:pt x="80983" y="146982"/>
                  <a:pt x="84835" y="146474"/>
                  <a:pt x="88391" y="14579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5" name="Freeform 115"/>
          <p:cNvSpPr/>
          <p:nvPr/>
        </p:nvSpPr>
        <p:spPr>
          <a:xfrm>
            <a:off x="10689447" y="7751390"/>
            <a:ext cx="241807" cy="219456"/>
          </a:xfrm>
          <a:custGeom>
            <a:avLst/>
            <a:gdLst>
              <a:gd name="connsiteX0" fmla="*/ 162559 w 241807"/>
              <a:gd name="connsiteY0" fmla="*/ 219456 h 219456"/>
              <a:gd name="connsiteX1" fmla="*/ 162559 w 241807"/>
              <a:gd name="connsiteY1" fmla="*/ 150368 h 219456"/>
              <a:gd name="connsiteX2" fmla="*/ 116712 w 241807"/>
              <a:gd name="connsiteY2" fmla="*/ 166243 h 219456"/>
              <a:gd name="connsiteX3" fmla="*/ 54609 w 241807"/>
              <a:gd name="connsiteY3" fmla="*/ 171704 h 219456"/>
              <a:gd name="connsiteX4" fmla="*/ 10159 w 241807"/>
              <a:gd name="connsiteY4" fmla="*/ 171704 h 219456"/>
              <a:gd name="connsiteX5" fmla="*/ 10159 w 241807"/>
              <a:gd name="connsiteY5" fmla="*/ 42418 h 219456"/>
              <a:gd name="connsiteX6" fmla="*/ 7619 w 241807"/>
              <a:gd name="connsiteY6" fmla="*/ 33909 h 219456"/>
              <a:gd name="connsiteX7" fmla="*/ 0 w 241807"/>
              <a:gd name="connsiteY7" fmla="*/ 29718 h 219456"/>
              <a:gd name="connsiteX8" fmla="*/ 53848 w 241807"/>
              <a:gd name="connsiteY8" fmla="*/ 14478 h 219456"/>
              <a:gd name="connsiteX9" fmla="*/ 53848 w 241807"/>
              <a:gd name="connsiteY9" fmla="*/ 22606 h 219456"/>
              <a:gd name="connsiteX10" fmla="*/ 131318 w 241807"/>
              <a:gd name="connsiteY10" fmla="*/ 22606 h 219456"/>
              <a:gd name="connsiteX11" fmla="*/ 131318 w 241807"/>
              <a:gd name="connsiteY11" fmla="*/ 47244 h 219456"/>
              <a:gd name="connsiteX12" fmla="*/ 53848 w 241807"/>
              <a:gd name="connsiteY12" fmla="*/ 47244 h 219456"/>
              <a:gd name="connsiteX13" fmla="*/ 53848 w 241807"/>
              <a:gd name="connsiteY13" fmla="*/ 144526 h 219456"/>
              <a:gd name="connsiteX14" fmla="*/ 64769 w 241807"/>
              <a:gd name="connsiteY14" fmla="*/ 144526 h 219456"/>
              <a:gd name="connsiteX15" fmla="*/ 95376 w 241807"/>
              <a:gd name="connsiteY15" fmla="*/ 143764 h 219456"/>
              <a:gd name="connsiteX16" fmla="*/ 121031 w 241807"/>
              <a:gd name="connsiteY16" fmla="*/ 141478 h 219456"/>
              <a:gd name="connsiteX17" fmla="*/ 143001 w 241807"/>
              <a:gd name="connsiteY17" fmla="*/ 137795 h 219456"/>
              <a:gd name="connsiteX18" fmla="*/ 162559 w 241807"/>
              <a:gd name="connsiteY18" fmla="*/ 132588 h 219456"/>
              <a:gd name="connsiteX19" fmla="*/ 162559 w 241807"/>
              <a:gd name="connsiteY19" fmla="*/ 26670 h 219456"/>
              <a:gd name="connsiteX20" fmla="*/ 161035 w 241807"/>
              <a:gd name="connsiteY20" fmla="*/ 19939 h 219456"/>
              <a:gd name="connsiteX21" fmla="*/ 155702 w 241807"/>
              <a:gd name="connsiteY21" fmla="*/ 15240 h 219456"/>
              <a:gd name="connsiteX22" fmla="*/ 207518 w 241807"/>
              <a:gd name="connsiteY22" fmla="*/ 0 h 219456"/>
              <a:gd name="connsiteX23" fmla="*/ 207518 w 241807"/>
              <a:gd name="connsiteY23" fmla="*/ 77978 h 219456"/>
              <a:gd name="connsiteX24" fmla="*/ 241807 w 241807"/>
              <a:gd name="connsiteY24" fmla="*/ 77978 h 219456"/>
              <a:gd name="connsiteX25" fmla="*/ 241807 w 241807"/>
              <a:gd name="connsiteY25" fmla="*/ 103886 h 219456"/>
              <a:gd name="connsiteX26" fmla="*/ 207518 w 241807"/>
              <a:gd name="connsiteY26" fmla="*/ 103886 h 219456"/>
              <a:gd name="connsiteX27" fmla="*/ 207518 w 241807"/>
              <a:gd name="connsiteY27" fmla="*/ 196342 h 219456"/>
              <a:gd name="connsiteX28" fmla="*/ 201676 w 241807"/>
              <a:gd name="connsiteY28" fmla="*/ 213995 h 219456"/>
              <a:gd name="connsiteX29" fmla="*/ 183134 w 241807"/>
              <a:gd name="connsiteY29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41807" h="219456">
                <a:moveTo>
                  <a:pt x="162559" y="219456"/>
                </a:moveTo>
                <a:lnTo>
                  <a:pt x="162559" y="150368"/>
                </a:lnTo>
                <a:cubicBezTo>
                  <a:pt x="150368" y="157311"/>
                  <a:pt x="135086" y="162602"/>
                  <a:pt x="116712" y="166243"/>
                </a:cubicBezTo>
                <a:cubicBezTo>
                  <a:pt x="98340" y="169883"/>
                  <a:pt x="77639" y="171704"/>
                  <a:pt x="54609" y="171704"/>
                </a:cubicBezTo>
                <a:lnTo>
                  <a:pt x="10159" y="171704"/>
                </a:lnTo>
                <a:lnTo>
                  <a:pt x="10159" y="42418"/>
                </a:lnTo>
                <a:cubicBezTo>
                  <a:pt x="10159" y="39031"/>
                  <a:pt x="9313" y="36195"/>
                  <a:pt x="7619" y="33909"/>
                </a:cubicBezTo>
                <a:cubicBezTo>
                  <a:pt x="5926" y="31623"/>
                  <a:pt x="3387" y="30226"/>
                  <a:pt x="0" y="29718"/>
                </a:cubicBezTo>
                <a:lnTo>
                  <a:pt x="53848" y="14478"/>
                </a:lnTo>
                <a:lnTo>
                  <a:pt x="53848" y="22606"/>
                </a:lnTo>
                <a:lnTo>
                  <a:pt x="131318" y="22606"/>
                </a:lnTo>
                <a:lnTo>
                  <a:pt x="131318" y="47244"/>
                </a:lnTo>
                <a:lnTo>
                  <a:pt x="53848" y="47244"/>
                </a:lnTo>
                <a:lnTo>
                  <a:pt x="53848" y="144526"/>
                </a:lnTo>
                <a:lnTo>
                  <a:pt x="64769" y="144526"/>
                </a:lnTo>
                <a:cubicBezTo>
                  <a:pt x="75945" y="144526"/>
                  <a:pt x="86148" y="144272"/>
                  <a:pt x="95376" y="143764"/>
                </a:cubicBezTo>
                <a:cubicBezTo>
                  <a:pt x="104604" y="143256"/>
                  <a:pt x="113157" y="142494"/>
                  <a:pt x="121031" y="141478"/>
                </a:cubicBezTo>
                <a:cubicBezTo>
                  <a:pt x="128905" y="140462"/>
                  <a:pt x="136229" y="139234"/>
                  <a:pt x="143001" y="137795"/>
                </a:cubicBezTo>
                <a:cubicBezTo>
                  <a:pt x="149774" y="136355"/>
                  <a:pt x="156294" y="134620"/>
                  <a:pt x="162559" y="132588"/>
                </a:cubicBezTo>
                <a:lnTo>
                  <a:pt x="162559" y="26670"/>
                </a:lnTo>
                <a:cubicBezTo>
                  <a:pt x="162559" y="24300"/>
                  <a:pt x="162051" y="22055"/>
                  <a:pt x="161035" y="19939"/>
                </a:cubicBezTo>
                <a:cubicBezTo>
                  <a:pt x="160019" y="17823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77978"/>
                </a:lnTo>
                <a:lnTo>
                  <a:pt x="241807" y="77978"/>
                </a:lnTo>
                <a:lnTo>
                  <a:pt x="241807" y="103886"/>
                </a:lnTo>
                <a:lnTo>
                  <a:pt x="207518" y="103886"/>
                </a:lnTo>
                <a:lnTo>
                  <a:pt x="207518" y="196342"/>
                </a:lnTo>
                <a:cubicBezTo>
                  <a:pt x="207518" y="204470"/>
                  <a:pt x="205570" y="210355"/>
                  <a:pt x="201676" y="213995"/>
                </a:cubicBezTo>
                <a:cubicBezTo>
                  <a:pt x="197780" y="217636"/>
                  <a:pt x="191599" y="219456"/>
                  <a:pt x="183134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6" name="Freeform 116"/>
          <p:cNvSpPr/>
          <p:nvPr/>
        </p:nvSpPr>
        <p:spPr>
          <a:xfrm>
            <a:off x="11007840" y="7751644"/>
            <a:ext cx="240792" cy="219202"/>
          </a:xfrm>
          <a:custGeom>
            <a:avLst/>
            <a:gdLst>
              <a:gd name="connsiteX0" fmla="*/ 104902 w 240792"/>
              <a:gd name="connsiteY0" fmla="*/ 76708 h 219202"/>
              <a:gd name="connsiteX1" fmla="*/ 137032 w 240792"/>
              <a:gd name="connsiteY1" fmla="*/ 76581 h 219202"/>
              <a:gd name="connsiteX2" fmla="*/ 167512 w 240792"/>
              <a:gd name="connsiteY2" fmla="*/ 76073 h 219202"/>
              <a:gd name="connsiteX3" fmla="*/ 194690 w 240792"/>
              <a:gd name="connsiteY3" fmla="*/ 74802 h 219202"/>
              <a:gd name="connsiteX4" fmla="*/ 216661 w 240792"/>
              <a:gd name="connsiteY4" fmla="*/ 72390 h 219202"/>
              <a:gd name="connsiteX5" fmla="*/ 219963 w 240792"/>
              <a:gd name="connsiteY5" fmla="*/ 87122 h 219202"/>
              <a:gd name="connsiteX6" fmla="*/ 196087 w 240792"/>
              <a:gd name="connsiteY6" fmla="*/ 93472 h 219202"/>
              <a:gd name="connsiteX7" fmla="*/ 163956 w 240792"/>
              <a:gd name="connsiteY7" fmla="*/ 97282 h 219202"/>
              <a:gd name="connsiteX8" fmla="*/ 128397 w 240792"/>
              <a:gd name="connsiteY8" fmla="*/ 99060 h 219202"/>
              <a:gd name="connsiteX9" fmla="*/ 94742 w 240792"/>
              <a:gd name="connsiteY9" fmla="*/ 99568 h 219202"/>
              <a:gd name="connsiteX10" fmla="*/ 40131 w 240792"/>
              <a:gd name="connsiteY10" fmla="*/ 99568 h 219202"/>
              <a:gd name="connsiteX11" fmla="*/ 40131 w 240792"/>
              <a:gd name="connsiteY11" fmla="*/ 27940 h 219202"/>
              <a:gd name="connsiteX12" fmla="*/ 37592 w 240792"/>
              <a:gd name="connsiteY12" fmla="*/ 19431 h 219202"/>
              <a:gd name="connsiteX13" fmla="*/ 29972 w 240792"/>
              <a:gd name="connsiteY13" fmla="*/ 15240 h 219202"/>
              <a:gd name="connsiteX14" fmla="*/ 85089 w 240792"/>
              <a:gd name="connsiteY14" fmla="*/ 0 h 219202"/>
              <a:gd name="connsiteX15" fmla="*/ 85089 w 240792"/>
              <a:gd name="connsiteY15" fmla="*/ 8382 h 219202"/>
              <a:gd name="connsiteX16" fmla="*/ 209296 w 240792"/>
              <a:gd name="connsiteY16" fmla="*/ 8382 h 219202"/>
              <a:gd name="connsiteX17" fmla="*/ 209296 w 240792"/>
              <a:gd name="connsiteY17" fmla="*/ 30480 h 219202"/>
              <a:gd name="connsiteX18" fmla="*/ 85089 w 240792"/>
              <a:gd name="connsiteY18" fmla="*/ 30480 h 219202"/>
              <a:gd name="connsiteX19" fmla="*/ 85089 w 240792"/>
              <a:gd name="connsiteY19" fmla="*/ 43180 h 219202"/>
              <a:gd name="connsiteX20" fmla="*/ 205485 w 240792"/>
              <a:gd name="connsiteY20" fmla="*/ 43180 h 219202"/>
              <a:gd name="connsiteX21" fmla="*/ 205485 w 240792"/>
              <a:gd name="connsiteY21" fmla="*/ 62738 h 219202"/>
              <a:gd name="connsiteX22" fmla="*/ 85089 w 240792"/>
              <a:gd name="connsiteY22" fmla="*/ 62738 h 219202"/>
              <a:gd name="connsiteX23" fmla="*/ 85089 w 240792"/>
              <a:gd name="connsiteY23" fmla="*/ 76708 h 219202"/>
              <a:gd name="connsiteX25" fmla="*/ 216408 w 240792"/>
              <a:gd name="connsiteY25" fmla="*/ 148082 h 219202"/>
              <a:gd name="connsiteX26" fmla="*/ 216408 w 240792"/>
              <a:gd name="connsiteY26" fmla="*/ 196088 h 219202"/>
              <a:gd name="connsiteX27" fmla="*/ 210565 w 240792"/>
              <a:gd name="connsiteY27" fmla="*/ 213741 h 219202"/>
              <a:gd name="connsiteX28" fmla="*/ 192023 w 240792"/>
              <a:gd name="connsiteY28" fmla="*/ 219202 h 219202"/>
              <a:gd name="connsiteX29" fmla="*/ 171450 w 240792"/>
              <a:gd name="connsiteY29" fmla="*/ 219202 h 219202"/>
              <a:gd name="connsiteX30" fmla="*/ 171450 w 240792"/>
              <a:gd name="connsiteY30" fmla="*/ 171450 h 219202"/>
              <a:gd name="connsiteX31" fmla="*/ 55118 w 240792"/>
              <a:gd name="connsiteY31" fmla="*/ 171450 h 219202"/>
              <a:gd name="connsiteX32" fmla="*/ 47497 w 240792"/>
              <a:gd name="connsiteY32" fmla="*/ 177800 h 219202"/>
              <a:gd name="connsiteX33" fmla="*/ 26161 w 240792"/>
              <a:gd name="connsiteY33" fmla="*/ 148082 h 219202"/>
              <a:gd name="connsiteX35" fmla="*/ 240792 w 240792"/>
              <a:gd name="connsiteY35" fmla="*/ 134874 h 219202"/>
              <a:gd name="connsiteX36" fmla="*/ 30480 w 240792"/>
              <a:gd name="connsiteY36" fmla="*/ 134874 h 219202"/>
              <a:gd name="connsiteX37" fmla="*/ 21843 w 240792"/>
              <a:gd name="connsiteY37" fmla="*/ 141986 h 219202"/>
              <a:gd name="connsiteX38" fmla="*/ 0 w 240792"/>
              <a:gd name="connsiteY38" fmla="*/ 111251 h 219202"/>
              <a:gd name="connsiteX39" fmla="*/ 240792 w 240792"/>
              <a:gd name="connsiteY39" fmla="*/ 111251 h 21920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0792" h="219202">
                <a:moveTo>
                  <a:pt x="104902" y="76708"/>
                </a:moveTo>
                <a:cubicBezTo>
                  <a:pt x="115739" y="76708"/>
                  <a:pt x="126450" y="76666"/>
                  <a:pt x="137032" y="76581"/>
                </a:cubicBezTo>
                <a:cubicBezTo>
                  <a:pt x="147616" y="76496"/>
                  <a:pt x="157775" y="76327"/>
                  <a:pt x="167512" y="76073"/>
                </a:cubicBezTo>
                <a:cubicBezTo>
                  <a:pt x="177250" y="75819"/>
                  <a:pt x="186308" y="75396"/>
                  <a:pt x="194690" y="74802"/>
                </a:cubicBezTo>
                <a:cubicBezTo>
                  <a:pt x="203073" y="74210"/>
                  <a:pt x="210396" y="73406"/>
                  <a:pt x="216661" y="72390"/>
                </a:cubicBezTo>
                <a:lnTo>
                  <a:pt x="219963" y="87122"/>
                </a:lnTo>
                <a:cubicBezTo>
                  <a:pt x="213868" y="89662"/>
                  <a:pt x="205908" y="91778"/>
                  <a:pt x="196087" y="93472"/>
                </a:cubicBezTo>
                <a:cubicBezTo>
                  <a:pt x="186266" y="95166"/>
                  <a:pt x="175555" y="96435"/>
                  <a:pt x="163956" y="97282"/>
                </a:cubicBezTo>
                <a:cubicBezTo>
                  <a:pt x="152357" y="98129"/>
                  <a:pt x="140505" y="98721"/>
                  <a:pt x="128397" y="99060"/>
                </a:cubicBezTo>
                <a:cubicBezTo>
                  <a:pt x="116289" y="99399"/>
                  <a:pt x="105070" y="99568"/>
                  <a:pt x="94742" y="99568"/>
                </a:cubicBezTo>
                <a:lnTo>
                  <a:pt x="40131" y="99568"/>
                </a:lnTo>
                <a:lnTo>
                  <a:pt x="40131" y="27940"/>
                </a:lnTo>
                <a:cubicBezTo>
                  <a:pt x="40131" y="24554"/>
                  <a:pt x="39284" y="21717"/>
                  <a:pt x="37592" y="19431"/>
                </a:cubicBezTo>
                <a:cubicBezTo>
                  <a:pt x="35898" y="17145"/>
                  <a:pt x="33358" y="15748"/>
                  <a:pt x="29972" y="15240"/>
                </a:cubicBezTo>
                <a:lnTo>
                  <a:pt x="85089" y="0"/>
                </a:lnTo>
                <a:lnTo>
                  <a:pt x="85089" y="8382"/>
                </a:lnTo>
                <a:lnTo>
                  <a:pt x="209296" y="8382"/>
                </a:lnTo>
                <a:lnTo>
                  <a:pt x="209296" y="30480"/>
                </a:lnTo>
                <a:lnTo>
                  <a:pt x="85089" y="30480"/>
                </a:lnTo>
                <a:lnTo>
                  <a:pt x="85089" y="43180"/>
                </a:lnTo>
                <a:lnTo>
                  <a:pt x="205485" y="43180"/>
                </a:lnTo>
                <a:lnTo>
                  <a:pt x="205485" y="62738"/>
                </a:lnTo>
                <a:lnTo>
                  <a:pt x="85089" y="62738"/>
                </a:lnTo>
                <a:lnTo>
                  <a:pt x="85089" y="76708"/>
                </a:lnTo>
                <a:moveTo>
                  <a:pt x="216408" y="148082"/>
                </a:moveTo>
                <a:lnTo>
                  <a:pt x="216408" y="196088"/>
                </a:lnTo>
                <a:cubicBezTo>
                  <a:pt x="216408" y="204216"/>
                  <a:pt x="214460" y="210100"/>
                  <a:pt x="210565" y="213741"/>
                </a:cubicBezTo>
                <a:cubicBezTo>
                  <a:pt x="206671" y="217382"/>
                  <a:pt x="200490" y="219202"/>
                  <a:pt x="192023" y="219202"/>
                </a:cubicBezTo>
                <a:lnTo>
                  <a:pt x="171450" y="219202"/>
                </a:lnTo>
                <a:lnTo>
                  <a:pt x="171450" y="171450"/>
                </a:lnTo>
                <a:lnTo>
                  <a:pt x="55118" y="171450"/>
                </a:lnTo>
                <a:cubicBezTo>
                  <a:pt x="50884" y="171450"/>
                  <a:pt x="48344" y="173567"/>
                  <a:pt x="47497" y="177800"/>
                </a:cubicBezTo>
                <a:lnTo>
                  <a:pt x="26161" y="148082"/>
                </a:lnTo>
                <a:moveTo>
                  <a:pt x="240792" y="134874"/>
                </a:moveTo>
                <a:lnTo>
                  <a:pt x="30480" y="134874"/>
                </a:lnTo>
                <a:cubicBezTo>
                  <a:pt x="25568" y="134874"/>
                  <a:pt x="22690" y="137245"/>
                  <a:pt x="21843" y="141986"/>
                </a:cubicBezTo>
                <a:lnTo>
                  <a:pt x="0" y="111251"/>
                </a:lnTo>
                <a:lnTo>
                  <a:pt x="240792" y="1112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7" name="Freeform 117"/>
          <p:cNvSpPr/>
          <p:nvPr/>
        </p:nvSpPr>
        <p:spPr>
          <a:xfrm>
            <a:off x="11263109" y="7751390"/>
            <a:ext cx="228092" cy="221997"/>
          </a:xfrm>
          <a:custGeom>
            <a:avLst/>
            <a:gdLst>
              <a:gd name="connsiteX0" fmla="*/ 172720 w 228092"/>
              <a:gd name="connsiteY0" fmla="*/ 114554 h 221997"/>
              <a:gd name="connsiteX1" fmla="*/ 172720 w 228092"/>
              <a:gd name="connsiteY1" fmla="*/ 91694 h 221997"/>
              <a:gd name="connsiteX2" fmla="*/ 140970 w 228092"/>
              <a:gd name="connsiteY2" fmla="*/ 91694 h 221997"/>
              <a:gd name="connsiteX3" fmla="*/ 140970 w 228092"/>
              <a:gd name="connsiteY3" fmla="*/ 109474 h 221997"/>
              <a:gd name="connsiteX4" fmla="*/ 98552 w 228092"/>
              <a:gd name="connsiteY4" fmla="*/ 109474 h 221997"/>
              <a:gd name="connsiteX5" fmla="*/ 98552 w 228092"/>
              <a:gd name="connsiteY5" fmla="*/ 100330 h 221997"/>
              <a:gd name="connsiteX6" fmla="*/ 73024 w 228092"/>
              <a:gd name="connsiteY6" fmla="*/ 108204 h 221997"/>
              <a:gd name="connsiteX7" fmla="*/ 42163 w 228092"/>
              <a:gd name="connsiteY7" fmla="*/ 110744 h 221997"/>
              <a:gd name="connsiteX8" fmla="*/ 10159 w 228092"/>
              <a:gd name="connsiteY8" fmla="*/ 110744 h 221997"/>
              <a:gd name="connsiteX9" fmla="*/ 10159 w 228092"/>
              <a:gd name="connsiteY9" fmla="*/ 34799 h 221997"/>
              <a:gd name="connsiteX10" fmla="*/ 7620 w 228092"/>
              <a:gd name="connsiteY10" fmla="*/ 26289 h 221997"/>
              <a:gd name="connsiteX11" fmla="*/ 0 w 228092"/>
              <a:gd name="connsiteY11" fmla="*/ 22098 h 221997"/>
              <a:gd name="connsiteX12" fmla="*/ 52578 w 228092"/>
              <a:gd name="connsiteY12" fmla="*/ 8128 h 221997"/>
              <a:gd name="connsiteX13" fmla="*/ 52578 w 228092"/>
              <a:gd name="connsiteY13" fmla="*/ 40132 h 221997"/>
              <a:gd name="connsiteX14" fmla="*/ 98552 w 228092"/>
              <a:gd name="connsiteY14" fmla="*/ 40132 h 221997"/>
              <a:gd name="connsiteX15" fmla="*/ 98552 w 228092"/>
              <a:gd name="connsiteY15" fmla="*/ 16510 h 221997"/>
              <a:gd name="connsiteX16" fmla="*/ 140970 w 228092"/>
              <a:gd name="connsiteY16" fmla="*/ 5588 h 221997"/>
              <a:gd name="connsiteX17" fmla="*/ 140970 w 228092"/>
              <a:gd name="connsiteY17" fmla="*/ 31497 h 221997"/>
              <a:gd name="connsiteX18" fmla="*/ 172720 w 228092"/>
              <a:gd name="connsiteY18" fmla="*/ 31497 h 221997"/>
              <a:gd name="connsiteX19" fmla="*/ 172720 w 228092"/>
              <a:gd name="connsiteY19" fmla="*/ 26670 h 221997"/>
              <a:gd name="connsiteX20" fmla="*/ 171196 w 228092"/>
              <a:gd name="connsiteY20" fmla="*/ 19939 h 221997"/>
              <a:gd name="connsiteX21" fmla="*/ 165861 w 228092"/>
              <a:gd name="connsiteY21" fmla="*/ 15240 h 221997"/>
              <a:gd name="connsiteX22" fmla="*/ 217678 w 228092"/>
              <a:gd name="connsiteY22" fmla="*/ 0 h 221997"/>
              <a:gd name="connsiteX23" fmla="*/ 217678 w 228092"/>
              <a:gd name="connsiteY23" fmla="*/ 91440 h 221997"/>
              <a:gd name="connsiteX24" fmla="*/ 211835 w 228092"/>
              <a:gd name="connsiteY24" fmla="*/ 109093 h 221997"/>
              <a:gd name="connsiteX25" fmla="*/ 193294 w 228092"/>
              <a:gd name="connsiteY25" fmla="*/ 114554 h 221997"/>
              <a:gd name="connsiteX27" fmla="*/ 40640 w 228092"/>
              <a:gd name="connsiteY27" fmla="*/ 162052 h 221997"/>
              <a:gd name="connsiteX28" fmla="*/ 170180 w 228092"/>
              <a:gd name="connsiteY28" fmla="*/ 162052 h 221997"/>
              <a:gd name="connsiteX29" fmla="*/ 170180 w 228092"/>
              <a:gd name="connsiteY29" fmla="*/ 146051 h 221997"/>
              <a:gd name="connsiteX30" fmla="*/ 46482 w 228092"/>
              <a:gd name="connsiteY30" fmla="*/ 146051 h 221997"/>
              <a:gd name="connsiteX31" fmla="*/ 36575 w 228092"/>
              <a:gd name="connsiteY31" fmla="*/ 123952 h 221997"/>
              <a:gd name="connsiteX32" fmla="*/ 216407 w 228092"/>
              <a:gd name="connsiteY32" fmla="*/ 123952 h 221997"/>
              <a:gd name="connsiteX33" fmla="*/ 216407 w 228092"/>
              <a:gd name="connsiteY33" fmla="*/ 182880 h 221997"/>
              <a:gd name="connsiteX34" fmla="*/ 86868 w 228092"/>
              <a:gd name="connsiteY34" fmla="*/ 182880 h 221997"/>
              <a:gd name="connsiteX35" fmla="*/ 86868 w 228092"/>
              <a:gd name="connsiteY35" fmla="*/ 199899 h 221997"/>
              <a:gd name="connsiteX36" fmla="*/ 204216 w 228092"/>
              <a:gd name="connsiteY36" fmla="*/ 199899 h 221997"/>
              <a:gd name="connsiteX37" fmla="*/ 215392 w 228092"/>
              <a:gd name="connsiteY37" fmla="*/ 191770 h 221997"/>
              <a:gd name="connsiteX38" fmla="*/ 228092 w 228092"/>
              <a:gd name="connsiteY38" fmla="*/ 221997 h 221997"/>
              <a:gd name="connsiteX39" fmla="*/ 40640 w 228092"/>
              <a:gd name="connsiteY39" fmla="*/ 221997 h 221997"/>
              <a:gd name="connsiteX41" fmla="*/ 98552 w 228092"/>
              <a:gd name="connsiteY41" fmla="*/ 63500 h 221997"/>
              <a:gd name="connsiteX42" fmla="*/ 52578 w 228092"/>
              <a:gd name="connsiteY42" fmla="*/ 63500 h 221997"/>
              <a:gd name="connsiteX43" fmla="*/ 52578 w 228092"/>
              <a:gd name="connsiteY43" fmla="*/ 87376 h 221997"/>
              <a:gd name="connsiteX44" fmla="*/ 62864 w 228092"/>
              <a:gd name="connsiteY44" fmla="*/ 87376 h 221997"/>
              <a:gd name="connsiteX45" fmla="*/ 74675 w 228092"/>
              <a:gd name="connsiteY45" fmla="*/ 87122 h 221997"/>
              <a:gd name="connsiteX46" fmla="*/ 86995 w 228092"/>
              <a:gd name="connsiteY46" fmla="*/ 86361 h 221997"/>
              <a:gd name="connsiteX47" fmla="*/ 98552 w 228092"/>
              <a:gd name="connsiteY47" fmla="*/ 84836 h 221997"/>
              <a:gd name="connsiteX49" fmla="*/ 140970 w 228092"/>
              <a:gd name="connsiteY49" fmla="*/ 69597 h 221997"/>
              <a:gd name="connsiteX50" fmla="*/ 172720 w 228092"/>
              <a:gd name="connsiteY50" fmla="*/ 69597 h 221997"/>
              <a:gd name="connsiteX51" fmla="*/ 172720 w 228092"/>
              <a:gd name="connsiteY51" fmla="*/ 53594 h 221997"/>
              <a:gd name="connsiteX52" fmla="*/ 140970 w 228092"/>
              <a:gd name="connsiteY52" fmla="*/ 53594 h 2219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28092" h="221997">
                <a:moveTo>
                  <a:pt x="172720" y="114554"/>
                </a:moveTo>
                <a:lnTo>
                  <a:pt x="172720" y="91694"/>
                </a:lnTo>
                <a:lnTo>
                  <a:pt x="140970" y="91694"/>
                </a:lnTo>
                <a:lnTo>
                  <a:pt x="140970" y="109474"/>
                </a:lnTo>
                <a:lnTo>
                  <a:pt x="98552" y="109474"/>
                </a:lnTo>
                <a:lnTo>
                  <a:pt x="98552" y="100330"/>
                </a:lnTo>
                <a:cubicBezTo>
                  <a:pt x="90931" y="103886"/>
                  <a:pt x="82423" y="106511"/>
                  <a:pt x="73024" y="108204"/>
                </a:cubicBezTo>
                <a:cubicBezTo>
                  <a:pt x="63627" y="109897"/>
                  <a:pt x="53339" y="110744"/>
                  <a:pt x="42163" y="110744"/>
                </a:cubicBezTo>
                <a:lnTo>
                  <a:pt x="10159" y="110744"/>
                </a:lnTo>
                <a:lnTo>
                  <a:pt x="10159" y="34799"/>
                </a:lnTo>
                <a:cubicBezTo>
                  <a:pt x="10159" y="31411"/>
                  <a:pt x="9313" y="28575"/>
                  <a:pt x="7620" y="26289"/>
                </a:cubicBezTo>
                <a:cubicBezTo>
                  <a:pt x="5926" y="24003"/>
                  <a:pt x="3387" y="22606"/>
                  <a:pt x="0" y="22098"/>
                </a:cubicBezTo>
                <a:lnTo>
                  <a:pt x="52578" y="8128"/>
                </a:lnTo>
                <a:lnTo>
                  <a:pt x="52578" y="40132"/>
                </a:lnTo>
                <a:lnTo>
                  <a:pt x="98552" y="40132"/>
                </a:lnTo>
                <a:lnTo>
                  <a:pt x="98552" y="16510"/>
                </a:lnTo>
                <a:lnTo>
                  <a:pt x="140970" y="5588"/>
                </a:lnTo>
                <a:lnTo>
                  <a:pt x="140970" y="31497"/>
                </a:lnTo>
                <a:lnTo>
                  <a:pt x="172720" y="31497"/>
                </a:lnTo>
                <a:lnTo>
                  <a:pt x="172720" y="26670"/>
                </a:lnTo>
                <a:cubicBezTo>
                  <a:pt x="172720" y="24300"/>
                  <a:pt x="172211" y="22055"/>
                  <a:pt x="171196" y="19939"/>
                </a:cubicBezTo>
                <a:cubicBezTo>
                  <a:pt x="170180" y="17823"/>
                  <a:pt x="168402" y="16256"/>
                  <a:pt x="165861" y="15240"/>
                </a:cubicBezTo>
                <a:lnTo>
                  <a:pt x="217678" y="0"/>
                </a:lnTo>
                <a:lnTo>
                  <a:pt x="217678" y="91440"/>
                </a:lnTo>
                <a:cubicBezTo>
                  <a:pt x="217678" y="99568"/>
                  <a:pt x="215731" y="105452"/>
                  <a:pt x="211835" y="109093"/>
                </a:cubicBezTo>
                <a:cubicBezTo>
                  <a:pt x="207942" y="112733"/>
                  <a:pt x="201761" y="114554"/>
                  <a:pt x="193294" y="114554"/>
                </a:cubicBezTo>
                <a:moveTo>
                  <a:pt x="40640" y="162052"/>
                </a:moveTo>
                <a:lnTo>
                  <a:pt x="170180" y="162052"/>
                </a:lnTo>
                <a:lnTo>
                  <a:pt x="170180" y="146051"/>
                </a:lnTo>
                <a:lnTo>
                  <a:pt x="46482" y="146051"/>
                </a:lnTo>
                <a:lnTo>
                  <a:pt x="36575" y="123952"/>
                </a:lnTo>
                <a:lnTo>
                  <a:pt x="216407" y="123952"/>
                </a:lnTo>
                <a:lnTo>
                  <a:pt x="216407" y="182880"/>
                </a:lnTo>
                <a:lnTo>
                  <a:pt x="86868" y="182880"/>
                </a:lnTo>
                <a:lnTo>
                  <a:pt x="86868" y="199899"/>
                </a:lnTo>
                <a:lnTo>
                  <a:pt x="204216" y="199899"/>
                </a:lnTo>
                <a:cubicBezTo>
                  <a:pt x="210651" y="199899"/>
                  <a:pt x="214376" y="197189"/>
                  <a:pt x="215392" y="191770"/>
                </a:cubicBezTo>
                <a:lnTo>
                  <a:pt x="228092" y="221997"/>
                </a:lnTo>
                <a:lnTo>
                  <a:pt x="40640" y="221997"/>
                </a:lnTo>
                <a:moveTo>
                  <a:pt x="98552" y="63500"/>
                </a:moveTo>
                <a:lnTo>
                  <a:pt x="52578" y="63500"/>
                </a:lnTo>
                <a:lnTo>
                  <a:pt x="52578" y="87376"/>
                </a:lnTo>
                <a:cubicBezTo>
                  <a:pt x="55625" y="87376"/>
                  <a:pt x="59055" y="87376"/>
                  <a:pt x="62864" y="87376"/>
                </a:cubicBezTo>
                <a:cubicBezTo>
                  <a:pt x="66675" y="87376"/>
                  <a:pt x="70611" y="87292"/>
                  <a:pt x="74675" y="87122"/>
                </a:cubicBezTo>
                <a:cubicBezTo>
                  <a:pt x="78740" y="86953"/>
                  <a:pt x="82846" y="86699"/>
                  <a:pt x="86995" y="86361"/>
                </a:cubicBezTo>
                <a:cubicBezTo>
                  <a:pt x="91143" y="86022"/>
                  <a:pt x="94996" y="85513"/>
                  <a:pt x="98552" y="84836"/>
                </a:cubicBezTo>
                <a:moveTo>
                  <a:pt x="140970" y="69597"/>
                </a:moveTo>
                <a:lnTo>
                  <a:pt x="172720" y="69597"/>
                </a:lnTo>
                <a:lnTo>
                  <a:pt x="172720" y="53594"/>
                </a:lnTo>
                <a:lnTo>
                  <a:pt x="140970" y="5359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8" name="Freeform 118"/>
          <p:cNvSpPr/>
          <p:nvPr/>
        </p:nvSpPr>
        <p:spPr>
          <a:xfrm>
            <a:off x="11519396" y="7750120"/>
            <a:ext cx="244601" cy="217678"/>
          </a:xfrm>
          <a:custGeom>
            <a:avLst/>
            <a:gdLst>
              <a:gd name="connsiteX0" fmla="*/ 78994 w 244601"/>
              <a:gd name="connsiteY0" fmla="*/ 60198 h 217678"/>
              <a:gd name="connsiteX1" fmla="*/ 106552 w 244601"/>
              <a:gd name="connsiteY1" fmla="*/ 63499 h 217678"/>
              <a:gd name="connsiteX2" fmla="*/ 126364 w 244601"/>
              <a:gd name="connsiteY2" fmla="*/ 72263 h 217678"/>
              <a:gd name="connsiteX3" fmla="*/ 138430 w 244601"/>
              <a:gd name="connsiteY3" fmla="*/ 85217 h 217678"/>
              <a:gd name="connsiteX4" fmla="*/ 142494 w 244601"/>
              <a:gd name="connsiteY4" fmla="*/ 101092 h 217678"/>
              <a:gd name="connsiteX5" fmla="*/ 138430 w 244601"/>
              <a:gd name="connsiteY5" fmla="*/ 116967 h 217678"/>
              <a:gd name="connsiteX6" fmla="*/ 126364 w 244601"/>
              <a:gd name="connsiteY6" fmla="*/ 129922 h 217678"/>
              <a:gd name="connsiteX7" fmla="*/ 106552 w 244601"/>
              <a:gd name="connsiteY7" fmla="*/ 138557 h 217678"/>
              <a:gd name="connsiteX8" fmla="*/ 78994 w 244601"/>
              <a:gd name="connsiteY8" fmla="*/ 141732 h 217678"/>
              <a:gd name="connsiteX9" fmla="*/ 51434 w 244601"/>
              <a:gd name="connsiteY9" fmla="*/ 138557 h 217678"/>
              <a:gd name="connsiteX10" fmla="*/ 31622 w 244601"/>
              <a:gd name="connsiteY10" fmla="*/ 129922 h 217678"/>
              <a:gd name="connsiteX11" fmla="*/ 19684 w 244601"/>
              <a:gd name="connsiteY11" fmla="*/ 116967 h 217678"/>
              <a:gd name="connsiteX12" fmla="*/ 15748 w 244601"/>
              <a:gd name="connsiteY12" fmla="*/ 101092 h 217678"/>
              <a:gd name="connsiteX13" fmla="*/ 19684 w 244601"/>
              <a:gd name="connsiteY13" fmla="*/ 85217 h 217678"/>
              <a:gd name="connsiteX14" fmla="*/ 31622 w 244601"/>
              <a:gd name="connsiteY14" fmla="*/ 72263 h 217678"/>
              <a:gd name="connsiteX15" fmla="*/ 51434 w 244601"/>
              <a:gd name="connsiteY15" fmla="*/ 63499 h 217678"/>
              <a:gd name="connsiteX16" fmla="*/ 78994 w 244601"/>
              <a:gd name="connsiteY16" fmla="*/ 60198 h 217678"/>
              <a:gd name="connsiteX18" fmla="*/ 165353 w 244601"/>
              <a:gd name="connsiteY18" fmla="*/ 165353 h 217678"/>
              <a:gd name="connsiteX19" fmla="*/ 165353 w 244601"/>
              <a:gd name="connsiteY19" fmla="*/ 27940 h 217678"/>
              <a:gd name="connsiteX20" fmla="*/ 163829 w 244601"/>
              <a:gd name="connsiteY20" fmla="*/ 21209 h 217678"/>
              <a:gd name="connsiteX21" fmla="*/ 158494 w 244601"/>
              <a:gd name="connsiteY21" fmla="*/ 16510 h 217678"/>
              <a:gd name="connsiteX22" fmla="*/ 210311 w 244601"/>
              <a:gd name="connsiteY22" fmla="*/ 1270 h 217678"/>
              <a:gd name="connsiteX23" fmla="*/ 210311 w 244601"/>
              <a:gd name="connsiteY23" fmla="*/ 71628 h 217678"/>
              <a:gd name="connsiteX24" fmla="*/ 244601 w 244601"/>
              <a:gd name="connsiteY24" fmla="*/ 71628 h 217678"/>
              <a:gd name="connsiteX25" fmla="*/ 244601 w 244601"/>
              <a:gd name="connsiteY25" fmla="*/ 94996 h 217678"/>
              <a:gd name="connsiteX26" fmla="*/ 210311 w 244601"/>
              <a:gd name="connsiteY26" fmla="*/ 94996 h 217678"/>
              <a:gd name="connsiteX27" fmla="*/ 210311 w 244601"/>
              <a:gd name="connsiteY27" fmla="*/ 142240 h 217678"/>
              <a:gd name="connsiteX28" fmla="*/ 204468 w 244601"/>
              <a:gd name="connsiteY28" fmla="*/ 159893 h 217678"/>
              <a:gd name="connsiteX29" fmla="*/ 185927 w 244601"/>
              <a:gd name="connsiteY29" fmla="*/ 165353 h 217678"/>
              <a:gd name="connsiteX31" fmla="*/ 36829 w 244601"/>
              <a:gd name="connsiteY31" fmla="*/ 175768 h 217678"/>
              <a:gd name="connsiteX32" fmla="*/ 34289 w 244601"/>
              <a:gd name="connsiteY32" fmla="*/ 167259 h 217678"/>
              <a:gd name="connsiteX33" fmla="*/ 26669 w 244601"/>
              <a:gd name="connsiteY33" fmla="*/ 163068 h 217678"/>
              <a:gd name="connsiteX34" fmla="*/ 81787 w 244601"/>
              <a:gd name="connsiteY34" fmla="*/ 152908 h 217678"/>
              <a:gd name="connsiteX35" fmla="*/ 81787 w 244601"/>
              <a:gd name="connsiteY35" fmla="*/ 194310 h 217678"/>
              <a:gd name="connsiteX36" fmla="*/ 197865 w 244601"/>
              <a:gd name="connsiteY36" fmla="*/ 194310 h 217678"/>
              <a:gd name="connsiteX37" fmla="*/ 206374 w 244601"/>
              <a:gd name="connsiteY37" fmla="*/ 191770 h 217678"/>
              <a:gd name="connsiteX38" fmla="*/ 210565 w 244601"/>
              <a:gd name="connsiteY38" fmla="*/ 184150 h 217678"/>
              <a:gd name="connsiteX39" fmla="*/ 223265 w 244601"/>
              <a:gd name="connsiteY39" fmla="*/ 217678 h 217678"/>
              <a:gd name="connsiteX40" fmla="*/ 36829 w 244601"/>
              <a:gd name="connsiteY40" fmla="*/ 217678 h 217678"/>
              <a:gd name="connsiteX42" fmla="*/ 146048 w 244601"/>
              <a:gd name="connsiteY42" fmla="*/ 51816 h 217678"/>
              <a:gd name="connsiteX43" fmla="*/ 23622 w 244601"/>
              <a:gd name="connsiteY43" fmla="*/ 51816 h 217678"/>
              <a:gd name="connsiteX44" fmla="*/ 16001 w 244601"/>
              <a:gd name="connsiteY44" fmla="*/ 58165 h 217678"/>
              <a:gd name="connsiteX45" fmla="*/ 0 w 244601"/>
              <a:gd name="connsiteY45" fmla="*/ 29718 h 217678"/>
              <a:gd name="connsiteX46" fmla="*/ 53848 w 244601"/>
              <a:gd name="connsiteY46" fmla="*/ 29718 h 217678"/>
              <a:gd name="connsiteX47" fmla="*/ 53848 w 244601"/>
              <a:gd name="connsiteY47" fmla="*/ 25653 h 217678"/>
              <a:gd name="connsiteX48" fmla="*/ 51307 w 244601"/>
              <a:gd name="connsiteY48" fmla="*/ 17145 h 217678"/>
              <a:gd name="connsiteX49" fmla="*/ 43687 w 244601"/>
              <a:gd name="connsiteY49" fmla="*/ 12953 h 217678"/>
              <a:gd name="connsiteX50" fmla="*/ 101344 w 244601"/>
              <a:gd name="connsiteY50" fmla="*/ 0 h 217678"/>
              <a:gd name="connsiteX51" fmla="*/ 101344 w 244601"/>
              <a:gd name="connsiteY51" fmla="*/ 29718 h 217678"/>
              <a:gd name="connsiteX52" fmla="*/ 146048 w 244601"/>
              <a:gd name="connsiteY52" fmla="*/ 29718 h 217678"/>
              <a:gd name="connsiteX54" fmla="*/ 103124 w 244601"/>
              <a:gd name="connsiteY54" fmla="*/ 101092 h 217678"/>
              <a:gd name="connsiteX55" fmla="*/ 97154 w 244601"/>
              <a:gd name="connsiteY55" fmla="*/ 86614 h 217678"/>
              <a:gd name="connsiteX56" fmla="*/ 78994 w 244601"/>
              <a:gd name="connsiteY56" fmla="*/ 80264 h 217678"/>
              <a:gd name="connsiteX57" fmla="*/ 60959 w 244601"/>
              <a:gd name="connsiteY57" fmla="*/ 86614 h 217678"/>
              <a:gd name="connsiteX58" fmla="*/ 55118 w 244601"/>
              <a:gd name="connsiteY58" fmla="*/ 101092 h 217678"/>
              <a:gd name="connsiteX59" fmla="*/ 60959 w 244601"/>
              <a:gd name="connsiteY59" fmla="*/ 115443 h 217678"/>
              <a:gd name="connsiteX60" fmla="*/ 78994 w 244601"/>
              <a:gd name="connsiteY60" fmla="*/ 121666 h 217678"/>
              <a:gd name="connsiteX61" fmla="*/ 97154 w 244601"/>
              <a:gd name="connsiteY61" fmla="*/ 115443 h 217678"/>
              <a:gd name="connsiteX62" fmla="*/ 103124 w 244601"/>
              <a:gd name="connsiteY62" fmla="*/ 101092 h 2176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601" h="217678">
                <a:moveTo>
                  <a:pt x="78994" y="60198"/>
                </a:moveTo>
                <a:cubicBezTo>
                  <a:pt x="89492" y="60198"/>
                  <a:pt x="98678" y="61299"/>
                  <a:pt x="106552" y="63499"/>
                </a:cubicBezTo>
                <a:cubicBezTo>
                  <a:pt x="114426" y="65701"/>
                  <a:pt x="121031" y="68622"/>
                  <a:pt x="126364" y="72263"/>
                </a:cubicBezTo>
                <a:cubicBezTo>
                  <a:pt x="131699" y="75903"/>
                  <a:pt x="135719" y="80222"/>
                  <a:pt x="138430" y="85217"/>
                </a:cubicBezTo>
                <a:cubicBezTo>
                  <a:pt x="141139" y="90212"/>
                  <a:pt x="142494" y="95504"/>
                  <a:pt x="142494" y="101092"/>
                </a:cubicBezTo>
                <a:cubicBezTo>
                  <a:pt x="142494" y="106680"/>
                  <a:pt x="141139" y="111971"/>
                  <a:pt x="138430" y="116967"/>
                </a:cubicBezTo>
                <a:cubicBezTo>
                  <a:pt x="135719" y="121962"/>
                  <a:pt x="131699" y="126280"/>
                  <a:pt x="126364" y="129922"/>
                </a:cubicBezTo>
                <a:cubicBezTo>
                  <a:pt x="121031" y="133562"/>
                  <a:pt x="114426" y="136441"/>
                  <a:pt x="106552" y="138557"/>
                </a:cubicBezTo>
                <a:cubicBezTo>
                  <a:pt x="98678" y="140674"/>
                  <a:pt x="89492" y="141732"/>
                  <a:pt x="78994" y="141732"/>
                </a:cubicBezTo>
                <a:cubicBezTo>
                  <a:pt x="68494" y="141732"/>
                  <a:pt x="59308" y="140674"/>
                  <a:pt x="51434" y="138557"/>
                </a:cubicBezTo>
                <a:cubicBezTo>
                  <a:pt x="43560" y="136441"/>
                  <a:pt x="36956" y="133562"/>
                  <a:pt x="31622" y="129922"/>
                </a:cubicBezTo>
                <a:cubicBezTo>
                  <a:pt x="26288" y="126280"/>
                  <a:pt x="22309" y="121962"/>
                  <a:pt x="19684" y="116967"/>
                </a:cubicBezTo>
                <a:cubicBezTo>
                  <a:pt x="17059" y="111971"/>
                  <a:pt x="15748" y="106680"/>
                  <a:pt x="15748" y="101092"/>
                </a:cubicBezTo>
                <a:cubicBezTo>
                  <a:pt x="15748" y="95504"/>
                  <a:pt x="17059" y="90212"/>
                  <a:pt x="19684" y="85217"/>
                </a:cubicBezTo>
                <a:cubicBezTo>
                  <a:pt x="22309" y="80222"/>
                  <a:pt x="26288" y="75903"/>
                  <a:pt x="31622" y="72263"/>
                </a:cubicBezTo>
                <a:cubicBezTo>
                  <a:pt x="36956" y="68622"/>
                  <a:pt x="43560" y="65701"/>
                  <a:pt x="51434" y="63499"/>
                </a:cubicBezTo>
                <a:cubicBezTo>
                  <a:pt x="59308" y="61299"/>
                  <a:pt x="68494" y="60198"/>
                  <a:pt x="78994" y="60198"/>
                </a:cubicBezTo>
                <a:moveTo>
                  <a:pt x="165353" y="165353"/>
                </a:moveTo>
                <a:lnTo>
                  <a:pt x="165353" y="27940"/>
                </a:lnTo>
                <a:cubicBezTo>
                  <a:pt x="165353" y="25570"/>
                  <a:pt x="164846" y="23325"/>
                  <a:pt x="163829" y="21209"/>
                </a:cubicBezTo>
                <a:cubicBezTo>
                  <a:pt x="162813" y="19093"/>
                  <a:pt x="161035" y="17525"/>
                  <a:pt x="158494" y="16510"/>
                </a:cubicBezTo>
                <a:lnTo>
                  <a:pt x="210311" y="1270"/>
                </a:lnTo>
                <a:lnTo>
                  <a:pt x="210311" y="71628"/>
                </a:lnTo>
                <a:lnTo>
                  <a:pt x="244601" y="71628"/>
                </a:lnTo>
                <a:lnTo>
                  <a:pt x="244601" y="94996"/>
                </a:lnTo>
                <a:lnTo>
                  <a:pt x="210311" y="94996"/>
                </a:lnTo>
                <a:lnTo>
                  <a:pt x="210311" y="142240"/>
                </a:lnTo>
                <a:cubicBezTo>
                  <a:pt x="210311" y="150368"/>
                  <a:pt x="208364" y="156252"/>
                  <a:pt x="204468" y="159893"/>
                </a:cubicBezTo>
                <a:cubicBezTo>
                  <a:pt x="200575" y="163533"/>
                  <a:pt x="194394" y="165353"/>
                  <a:pt x="185927" y="165353"/>
                </a:cubicBezTo>
                <a:moveTo>
                  <a:pt x="36829" y="175768"/>
                </a:moveTo>
                <a:cubicBezTo>
                  <a:pt x="36829" y="172381"/>
                  <a:pt x="35982" y="169545"/>
                  <a:pt x="34289" y="167259"/>
                </a:cubicBezTo>
                <a:cubicBezTo>
                  <a:pt x="32595" y="164973"/>
                  <a:pt x="30056" y="163576"/>
                  <a:pt x="26669" y="163068"/>
                </a:cubicBezTo>
                <a:lnTo>
                  <a:pt x="81787" y="152908"/>
                </a:lnTo>
                <a:lnTo>
                  <a:pt x="81787" y="194310"/>
                </a:lnTo>
                <a:lnTo>
                  <a:pt x="197865" y="194310"/>
                </a:lnTo>
                <a:cubicBezTo>
                  <a:pt x="201251" y="194310"/>
                  <a:pt x="204088" y="193463"/>
                  <a:pt x="206374" y="191770"/>
                </a:cubicBezTo>
                <a:cubicBezTo>
                  <a:pt x="208660" y="190077"/>
                  <a:pt x="210057" y="187537"/>
                  <a:pt x="210565" y="184150"/>
                </a:cubicBezTo>
                <a:lnTo>
                  <a:pt x="223265" y="217678"/>
                </a:lnTo>
                <a:lnTo>
                  <a:pt x="36829" y="217678"/>
                </a:lnTo>
                <a:moveTo>
                  <a:pt x="146048" y="51816"/>
                </a:moveTo>
                <a:lnTo>
                  <a:pt x="23622" y="51816"/>
                </a:lnTo>
                <a:cubicBezTo>
                  <a:pt x="19388" y="51816"/>
                  <a:pt x="16847" y="53932"/>
                  <a:pt x="16001" y="58165"/>
                </a:cubicBezTo>
                <a:lnTo>
                  <a:pt x="0" y="29718"/>
                </a:lnTo>
                <a:lnTo>
                  <a:pt x="53848" y="29718"/>
                </a:lnTo>
                <a:lnTo>
                  <a:pt x="53848" y="25653"/>
                </a:lnTo>
                <a:cubicBezTo>
                  <a:pt x="53848" y="22268"/>
                  <a:pt x="53000" y="19431"/>
                  <a:pt x="51307" y="17145"/>
                </a:cubicBezTo>
                <a:cubicBezTo>
                  <a:pt x="49614" y="14859"/>
                  <a:pt x="47073" y="13462"/>
                  <a:pt x="43687" y="12953"/>
                </a:cubicBezTo>
                <a:lnTo>
                  <a:pt x="101344" y="0"/>
                </a:lnTo>
                <a:lnTo>
                  <a:pt x="101344" y="29718"/>
                </a:lnTo>
                <a:lnTo>
                  <a:pt x="146048" y="29718"/>
                </a:lnTo>
                <a:moveTo>
                  <a:pt x="103124" y="101092"/>
                </a:moveTo>
                <a:cubicBezTo>
                  <a:pt x="103124" y="95673"/>
                  <a:pt x="101133" y="90847"/>
                  <a:pt x="97154" y="86614"/>
                </a:cubicBezTo>
                <a:cubicBezTo>
                  <a:pt x="93174" y="82380"/>
                  <a:pt x="87121" y="80264"/>
                  <a:pt x="78994" y="80264"/>
                </a:cubicBezTo>
                <a:cubicBezTo>
                  <a:pt x="70865" y="80264"/>
                  <a:pt x="64853" y="82380"/>
                  <a:pt x="60959" y="86614"/>
                </a:cubicBezTo>
                <a:cubicBezTo>
                  <a:pt x="57065" y="90847"/>
                  <a:pt x="55118" y="95673"/>
                  <a:pt x="55118" y="101092"/>
                </a:cubicBezTo>
                <a:cubicBezTo>
                  <a:pt x="55118" y="106511"/>
                  <a:pt x="57065" y="111295"/>
                  <a:pt x="60959" y="115443"/>
                </a:cubicBezTo>
                <a:cubicBezTo>
                  <a:pt x="64853" y="119592"/>
                  <a:pt x="70865" y="121666"/>
                  <a:pt x="78994" y="121666"/>
                </a:cubicBezTo>
                <a:cubicBezTo>
                  <a:pt x="87121" y="121666"/>
                  <a:pt x="93174" y="119592"/>
                  <a:pt x="97154" y="115443"/>
                </a:cubicBezTo>
                <a:cubicBezTo>
                  <a:pt x="101133" y="111295"/>
                  <a:pt x="103124" y="106511"/>
                  <a:pt x="103124" y="1010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9" name="Freeform 119"/>
          <p:cNvSpPr/>
          <p:nvPr/>
        </p:nvSpPr>
        <p:spPr>
          <a:xfrm>
            <a:off x="11836722" y="7751390"/>
            <a:ext cx="222758" cy="219456"/>
          </a:xfrm>
          <a:custGeom>
            <a:avLst/>
            <a:gdLst>
              <a:gd name="connsiteX0" fmla="*/ 17018 w 222758"/>
              <a:gd name="connsiteY0" fmla="*/ 76200 h 219456"/>
              <a:gd name="connsiteX1" fmla="*/ 22733 w 222758"/>
              <a:gd name="connsiteY1" fmla="*/ 48006 h 219456"/>
              <a:gd name="connsiteX2" fmla="*/ 38100 w 222758"/>
              <a:gd name="connsiteY2" fmla="*/ 28194 h 219456"/>
              <a:gd name="connsiteX3" fmla="*/ 60452 w 222758"/>
              <a:gd name="connsiteY3" fmla="*/ 16510 h 219456"/>
              <a:gd name="connsiteX4" fmla="*/ 87122 w 222758"/>
              <a:gd name="connsiteY4" fmla="*/ 12701 h 219456"/>
              <a:gd name="connsiteX5" fmla="*/ 113537 w 222758"/>
              <a:gd name="connsiteY5" fmla="*/ 16510 h 219456"/>
              <a:gd name="connsiteX6" fmla="*/ 135889 w 222758"/>
              <a:gd name="connsiteY6" fmla="*/ 28194 h 219456"/>
              <a:gd name="connsiteX7" fmla="*/ 151257 w 222758"/>
              <a:gd name="connsiteY7" fmla="*/ 48006 h 219456"/>
              <a:gd name="connsiteX8" fmla="*/ 156972 w 222758"/>
              <a:gd name="connsiteY8" fmla="*/ 76200 h 219456"/>
              <a:gd name="connsiteX9" fmla="*/ 151257 w 222758"/>
              <a:gd name="connsiteY9" fmla="*/ 104394 h 219456"/>
              <a:gd name="connsiteX10" fmla="*/ 135889 w 222758"/>
              <a:gd name="connsiteY10" fmla="*/ 124206 h 219456"/>
              <a:gd name="connsiteX11" fmla="*/ 113537 w 222758"/>
              <a:gd name="connsiteY11" fmla="*/ 135890 h 219456"/>
              <a:gd name="connsiteX12" fmla="*/ 87122 w 222758"/>
              <a:gd name="connsiteY12" fmla="*/ 139700 h 219456"/>
              <a:gd name="connsiteX13" fmla="*/ 60452 w 222758"/>
              <a:gd name="connsiteY13" fmla="*/ 135890 h 219456"/>
              <a:gd name="connsiteX14" fmla="*/ 38100 w 222758"/>
              <a:gd name="connsiteY14" fmla="*/ 124206 h 219456"/>
              <a:gd name="connsiteX15" fmla="*/ 22733 w 222758"/>
              <a:gd name="connsiteY15" fmla="*/ 104394 h 219456"/>
              <a:gd name="connsiteX16" fmla="*/ 17018 w 222758"/>
              <a:gd name="connsiteY16" fmla="*/ 76200 h 219456"/>
              <a:gd name="connsiteX18" fmla="*/ 177800 w 222758"/>
              <a:gd name="connsiteY18" fmla="*/ 219456 h 219456"/>
              <a:gd name="connsiteX19" fmla="*/ 177800 w 222758"/>
              <a:gd name="connsiteY19" fmla="*/ 169926 h 219456"/>
              <a:gd name="connsiteX20" fmla="*/ 149098 w 222758"/>
              <a:gd name="connsiteY20" fmla="*/ 179451 h 219456"/>
              <a:gd name="connsiteX21" fmla="*/ 112268 w 222758"/>
              <a:gd name="connsiteY21" fmla="*/ 182372 h 219456"/>
              <a:gd name="connsiteX22" fmla="*/ 30480 w 222758"/>
              <a:gd name="connsiteY22" fmla="*/ 182372 h 219456"/>
              <a:gd name="connsiteX23" fmla="*/ 21844 w 222758"/>
              <a:gd name="connsiteY23" fmla="*/ 189485 h 219456"/>
              <a:gd name="connsiteX24" fmla="*/ 0 w 222758"/>
              <a:gd name="connsiteY24" fmla="*/ 158750 h 219456"/>
              <a:gd name="connsiteX25" fmla="*/ 123698 w 222758"/>
              <a:gd name="connsiteY25" fmla="*/ 158750 h 219456"/>
              <a:gd name="connsiteX26" fmla="*/ 153162 w 222758"/>
              <a:gd name="connsiteY26" fmla="*/ 157099 h 219456"/>
              <a:gd name="connsiteX27" fmla="*/ 177800 w 222758"/>
              <a:gd name="connsiteY27" fmla="*/ 152146 h 219456"/>
              <a:gd name="connsiteX28" fmla="*/ 177800 w 222758"/>
              <a:gd name="connsiteY28" fmla="*/ 26670 h 219456"/>
              <a:gd name="connsiteX29" fmla="*/ 176276 w 222758"/>
              <a:gd name="connsiteY29" fmla="*/ 19939 h 219456"/>
              <a:gd name="connsiteX30" fmla="*/ 170942 w 222758"/>
              <a:gd name="connsiteY30" fmla="*/ 15240 h 219456"/>
              <a:gd name="connsiteX31" fmla="*/ 222758 w 222758"/>
              <a:gd name="connsiteY31" fmla="*/ 0 h 219456"/>
              <a:gd name="connsiteX32" fmla="*/ 222758 w 222758"/>
              <a:gd name="connsiteY32" fmla="*/ 196342 h 219456"/>
              <a:gd name="connsiteX33" fmla="*/ 216916 w 222758"/>
              <a:gd name="connsiteY33" fmla="*/ 213995 h 219456"/>
              <a:gd name="connsiteX34" fmla="*/ 198374 w 222758"/>
              <a:gd name="connsiteY34" fmla="*/ 219456 h 219456"/>
              <a:gd name="connsiteX36" fmla="*/ 60452 w 222758"/>
              <a:gd name="connsiteY36" fmla="*/ 76200 h 219456"/>
              <a:gd name="connsiteX37" fmla="*/ 62230 w 222758"/>
              <a:gd name="connsiteY37" fmla="*/ 92202 h 219456"/>
              <a:gd name="connsiteX38" fmla="*/ 67311 w 222758"/>
              <a:gd name="connsiteY38" fmla="*/ 104902 h 219456"/>
              <a:gd name="connsiteX39" fmla="*/ 75566 w 222758"/>
              <a:gd name="connsiteY39" fmla="*/ 113285 h 219456"/>
              <a:gd name="connsiteX40" fmla="*/ 87122 w 222758"/>
              <a:gd name="connsiteY40" fmla="*/ 116332 h 219456"/>
              <a:gd name="connsiteX41" fmla="*/ 98298 w 222758"/>
              <a:gd name="connsiteY41" fmla="*/ 113285 h 219456"/>
              <a:gd name="connsiteX42" fmla="*/ 106426 w 222758"/>
              <a:gd name="connsiteY42" fmla="*/ 104902 h 219456"/>
              <a:gd name="connsiteX43" fmla="*/ 111506 w 222758"/>
              <a:gd name="connsiteY43" fmla="*/ 92202 h 219456"/>
              <a:gd name="connsiteX44" fmla="*/ 113285 w 222758"/>
              <a:gd name="connsiteY44" fmla="*/ 76200 h 219456"/>
              <a:gd name="connsiteX45" fmla="*/ 111506 w 222758"/>
              <a:gd name="connsiteY45" fmla="*/ 60198 h 219456"/>
              <a:gd name="connsiteX46" fmla="*/ 106426 w 222758"/>
              <a:gd name="connsiteY46" fmla="*/ 47499 h 219456"/>
              <a:gd name="connsiteX47" fmla="*/ 98298 w 222758"/>
              <a:gd name="connsiteY47" fmla="*/ 39116 h 219456"/>
              <a:gd name="connsiteX48" fmla="*/ 87122 w 222758"/>
              <a:gd name="connsiteY48" fmla="*/ 36068 h 219456"/>
              <a:gd name="connsiteX49" fmla="*/ 75566 w 222758"/>
              <a:gd name="connsiteY49" fmla="*/ 39116 h 219456"/>
              <a:gd name="connsiteX50" fmla="*/ 67311 w 222758"/>
              <a:gd name="connsiteY50" fmla="*/ 47499 h 219456"/>
              <a:gd name="connsiteX51" fmla="*/ 62230 w 222758"/>
              <a:gd name="connsiteY51" fmla="*/ 60198 h 219456"/>
              <a:gd name="connsiteX52" fmla="*/ 60452 w 222758"/>
              <a:gd name="connsiteY52" fmla="*/ 7620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22758" h="219456">
                <a:moveTo>
                  <a:pt x="17018" y="76200"/>
                </a:moveTo>
                <a:cubicBezTo>
                  <a:pt x="17018" y="65363"/>
                  <a:pt x="18923" y="55965"/>
                  <a:pt x="22733" y="48006"/>
                </a:cubicBezTo>
                <a:cubicBezTo>
                  <a:pt x="26543" y="40048"/>
                  <a:pt x="31666" y="33444"/>
                  <a:pt x="38100" y="28194"/>
                </a:cubicBezTo>
                <a:cubicBezTo>
                  <a:pt x="44535" y="22945"/>
                  <a:pt x="51986" y="19050"/>
                  <a:pt x="60452" y="16510"/>
                </a:cubicBezTo>
                <a:cubicBezTo>
                  <a:pt x="68918" y="13970"/>
                  <a:pt x="77808" y="12701"/>
                  <a:pt x="87122" y="12701"/>
                </a:cubicBezTo>
                <a:cubicBezTo>
                  <a:pt x="96267" y="12701"/>
                  <a:pt x="105072" y="13970"/>
                  <a:pt x="113537" y="16510"/>
                </a:cubicBezTo>
                <a:cubicBezTo>
                  <a:pt x="122005" y="19050"/>
                  <a:pt x="129456" y="22945"/>
                  <a:pt x="135889" y="28194"/>
                </a:cubicBezTo>
                <a:cubicBezTo>
                  <a:pt x="142325" y="33444"/>
                  <a:pt x="147447" y="40048"/>
                  <a:pt x="151257" y="48006"/>
                </a:cubicBezTo>
                <a:cubicBezTo>
                  <a:pt x="155067" y="55965"/>
                  <a:pt x="156972" y="65363"/>
                  <a:pt x="156972" y="76200"/>
                </a:cubicBezTo>
                <a:cubicBezTo>
                  <a:pt x="156972" y="87037"/>
                  <a:pt x="155067" y="96435"/>
                  <a:pt x="151257" y="104394"/>
                </a:cubicBezTo>
                <a:cubicBezTo>
                  <a:pt x="147447" y="112353"/>
                  <a:pt x="142325" y="118956"/>
                  <a:pt x="135889" y="124206"/>
                </a:cubicBezTo>
                <a:cubicBezTo>
                  <a:pt x="129456" y="129456"/>
                  <a:pt x="122005" y="133350"/>
                  <a:pt x="113537" y="135890"/>
                </a:cubicBezTo>
                <a:cubicBezTo>
                  <a:pt x="105072" y="138430"/>
                  <a:pt x="96267" y="139700"/>
                  <a:pt x="87122" y="139700"/>
                </a:cubicBezTo>
                <a:cubicBezTo>
                  <a:pt x="77808" y="139700"/>
                  <a:pt x="68918" y="138430"/>
                  <a:pt x="60452" y="135890"/>
                </a:cubicBezTo>
                <a:cubicBezTo>
                  <a:pt x="51986" y="133350"/>
                  <a:pt x="44535" y="129456"/>
                  <a:pt x="38100" y="124206"/>
                </a:cubicBezTo>
                <a:cubicBezTo>
                  <a:pt x="31666" y="118956"/>
                  <a:pt x="26543" y="112353"/>
                  <a:pt x="22733" y="104394"/>
                </a:cubicBezTo>
                <a:cubicBezTo>
                  <a:pt x="18923" y="96435"/>
                  <a:pt x="17018" y="87037"/>
                  <a:pt x="17018" y="76200"/>
                </a:cubicBezTo>
                <a:moveTo>
                  <a:pt x="177800" y="219456"/>
                </a:moveTo>
                <a:lnTo>
                  <a:pt x="177800" y="169926"/>
                </a:lnTo>
                <a:cubicBezTo>
                  <a:pt x="169503" y="174329"/>
                  <a:pt x="159934" y="177504"/>
                  <a:pt x="149098" y="179451"/>
                </a:cubicBezTo>
                <a:cubicBezTo>
                  <a:pt x="138261" y="181399"/>
                  <a:pt x="125985" y="182372"/>
                  <a:pt x="112268" y="182372"/>
                </a:cubicBezTo>
                <a:lnTo>
                  <a:pt x="30480" y="182372"/>
                </a:lnTo>
                <a:cubicBezTo>
                  <a:pt x="25570" y="182372"/>
                  <a:pt x="22691" y="184743"/>
                  <a:pt x="21844" y="189485"/>
                </a:cubicBezTo>
                <a:lnTo>
                  <a:pt x="0" y="158750"/>
                </a:lnTo>
                <a:lnTo>
                  <a:pt x="123698" y="158750"/>
                </a:lnTo>
                <a:cubicBezTo>
                  <a:pt x="134874" y="158750"/>
                  <a:pt x="144695" y="158200"/>
                  <a:pt x="153162" y="157099"/>
                </a:cubicBezTo>
                <a:cubicBezTo>
                  <a:pt x="161629" y="155999"/>
                  <a:pt x="169841" y="154348"/>
                  <a:pt x="177800" y="152146"/>
                </a:cubicBezTo>
                <a:lnTo>
                  <a:pt x="177800" y="26670"/>
                </a:lnTo>
                <a:cubicBezTo>
                  <a:pt x="177800" y="24300"/>
                  <a:pt x="177292" y="22055"/>
                  <a:pt x="176276" y="19939"/>
                </a:cubicBezTo>
                <a:cubicBezTo>
                  <a:pt x="175261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96342"/>
                </a:lnTo>
                <a:cubicBezTo>
                  <a:pt x="222758" y="204470"/>
                  <a:pt x="220810" y="210355"/>
                  <a:pt x="216916" y="213995"/>
                </a:cubicBezTo>
                <a:cubicBezTo>
                  <a:pt x="213021" y="217636"/>
                  <a:pt x="206842" y="219456"/>
                  <a:pt x="198374" y="219456"/>
                </a:cubicBezTo>
                <a:moveTo>
                  <a:pt x="60452" y="76200"/>
                </a:moveTo>
                <a:cubicBezTo>
                  <a:pt x="60452" y="81958"/>
                  <a:pt x="61044" y="87292"/>
                  <a:pt x="62230" y="92202"/>
                </a:cubicBezTo>
                <a:cubicBezTo>
                  <a:pt x="63415" y="97113"/>
                  <a:pt x="65109" y="101347"/>
                  <a:pt x="67311" y="104902"/>
                </a:cubicBezTo>
                <a:cubicBezTo>
                  <a:pt x="69511" y="108458"/>
                  <a:pt x="72264" y="111252"/>
                  <a:pt x="75566" y="113285"/>
                </a:cubicBezTo>
                <a:cubicBezTo>
                  <a:pt x="78867" y="115316"/>
                  <a:pt x="82720" y="116332"/>
                  <a:pt x="87122" y="116332"/>
                </a:cubicBezTo>
                <a:cubicBezTo>
                  <a:pt x="91356" y="116332"/>
                  <a:pt x="95081" y="115316"/>
                  <a:pt x="98298" y="113285"/>
                </a:cubicBezTo>
                <a:cubicBezTo>
                  <a:pt x="101515" y="111252"/>
                  <a:pt x="104225" y="108458"/>
                  <a:pt x="106426" y="104902"/>
                </a:cubicBezTo>
                <a:cubicBezTo>
                  <a:pt x="108627" y="101347"/>
                  <a:pt x="110320" y="97113"/>
                  <a:pt x="111506" y="92202"/>
                </a:cubicBezTo>
                <a:cubicBezTo>
                  <a:pt x="112691" y="87292"/>
                  <a:pt x="113285" y="81958"/>
                  <a:pt x="113285" y="76200"/>
                </a:cubicBezTo>
                <a:cubicBezTo>
                  <a:pt x="113285" y="70443"/>
                  <a:pt x="112691" y="65108"/>
                  <a:pt x="111506" y="60198"/>
                </a:cubicBezTo>
                <a:cubicBezTo>
                  <a:pt x="110320" y="55287"/>
                  <a:pt x="108627" y="51054"/>
                  <a:pt x="106426" y="47499"/>
                </a:cubicBezTo>
                <a:cubicBezTo>
                  <a:pt x="104225" y="43942"/>
                  <a:pt x="101515" y="41148"/>
                  <a:pt x="98298" y="39116"/>
                </a:cubicBezTo>
                <a:cubicBezTo>
                  <a:pt x="95081" y="37085"/>
                  <a:pt x="91356" y="36068"/>
                  <a:pt x="87122" y="36068"/>
                </a:cubicBezTo>
                <a:cubicBezTo>
                  <a:pt x="82720" y="36068"/>
                  <a:pt x="78867" y="37085"/>
                  <a:pt x="75566" y="39116"/>
                </a:cubicBezTo>
                <a:cubicBezTo>
                  <a:pt x="72264" y="41148"/>
                  <a:pt x="69511" y="43942"/>
                  <a:pt x="67311" y="47499"/>
                </a:cubicBezTo>
                <a:cubicBezTo>
                  <a:pt x="65109" y="51054"/>
                  <a:pt x="63415" y="55287"/>
                  <a:pt x="62230" y="60198"/>
                </a:cubicBezTo>
                <a:cubicBezTo>
                  <a:pt x="61044" y="65108"/>
                  <a:pt x="60452" y="70443"/>
                  <a:pt x="60452" y="762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0" name="Freeform 120"/>
          <p:cNvSpPr/>
          <p:nvPr/>
        </p:nvSpPr>
        <p:spPr>
          <a:xfrm>
            <a:off x="12105962" y="7751390"/>
            <a:ext cx="207519" cy="219456"/>
          </a:xfrm>
          <a:custGeom>
            <a:avLst/>
            <a:gdLst>
              <a:gd name="connsiteX0" fmla="*/ 0 w 207519"/>
              <a:gd name="connsiteY0" fmla="*/ 22606 h 219456"/>
              <a:gd name="connsiteX1" fmla="*/ 88393 w 207519"/>
              <a:gd name="connsiteY1" fmla="*/ 22606 h 219456"/>
              <a:gd name="connsiteX2" fmla="*/ 88393 w 207519"/>
              <a:gd name="connsiteY2" fmla="*/ 14478 h 219456"/>
              <a:gd name="connsiteX3" fmla="*/ 130811 w 207519"/>
              <a:gd name="connsiteY3" fmla="*/ 26670 h 219456"/>
              <a:gd name="connsiteX4" fmla="*/ 130811 w 207519"/>
              <a:gd name="connsiteY4" fmla="*/ 170435 h 219456"/>
              <a:gd name="connsiteX5" fmla="*/ 88393 w 207519"/>
              <a:gd name="connsiteY5" fmla="*/ 170435 h 219456"/>
              <a:gd name="connsiteX6" fmla="*/ 88393 w 207519"/>
              <a:gd name="connsiteY6" fmla="*/ 161290 h 219456"/>
              <a:gd name="connsiteX7" fmla="*/ 62865 w 207519"/>
              <a:gd name="connsiteY7" fmla="*/ 169164 h 219456"/>
              <a:gd name="connsiteX8" fmla="*/ 32004 w 207519"/>
              <a:gd name="connsiteY8" fmla="*/ 171704 h 219456"/>
              <a:gd name="connsiteX9" fmla="*/ 0 w 207519"/>
              <a:gd name="connsiteY9" fmla="*/ 171704 h 219456"/>
              <a:gd name="connsiteX11" fmla="*/ 162561 w 207519"/>
              <a:gd name="connsiteY11" fmla="*/ 219456 h 219456"/>
              <a:gd name="connsiteX12" fmla="*/ 162561 w 207519"/>
              <a:gd name="connsiteY12" fmla="*/ 26670 h 219456"/>
              <a:gd name="connsiteX13" fmla="*/ 161037 w 207519"/>
              <a:gd name="connsiteY13" fmla="*/ 19939 h 219456"/>
              <a:gd name="connsiteX14" fmla="*/ 155702 w 207519"/>
              <a:gd name="connsiteY14" fmla="*/ 15240 h 219456"/>
              <a:gd name="connsiteX15" fmla="*/ 207519 w 207519"/>
              <a:gd name="connsiteY15" fmla="*/ 0 h 219456"/>
              <a:gd name="connsiteX16" fmla="*/ 207519 w 207519"/>
              <a:gd name="connsiteY16" fmla="*/ 196342 h 219456"/>
              <a:gd name="connsiteX17" fmla="*/ 201676 w 207519"/>
              <a:gd name="connsiteY17" fmla="*/ 213995 h 219456"/>
              <a:gd name="connsiteX18" fmla="*/ 183135 w 207519"/>
              <a:gd name="connsiteY18" fmla="*/ 219456 h 219456"/>
              <a:gd name="connsiteX20" fmla="*/ 88393 w 207519"/>
              <a:gd name="connsiteY20" fmla="*/ 45974 h 219456"/>
              <a:gd name="connsiteX21" fmla="*/ 42419 w 207519"/>
              <a:gd name="connsiteY21" fmla="*/ 45974 h 219456"/>
              <a:gd name="connsiteX22" fmla="*/ 42419 w 207519"/>
              <a:gd name="connsiteY22" fmla="*/ 148336 h 219456"/>
              <a:gd name="connsiteX23" fmla="*/ 52705 w 207519"/>
              <a:gd name="connsiteY23" fmla="*/ 148336 h 219456"/>
              <a:gd name="connsiteX24" fmla="*/ 64516 w 207519"/>
              <a:gd name="connsiteY24" fmla="*/ 148082 h 219456"/>
              <a:gd name="connsiteX25" fmla="*/ 76836 w 207519"/>
              <a:gd name="connsiteY25" fmla="*/ 147320 h 219456"/>
              <a:gd name="connsiteX26" fmla="*/ 88393 w 207519"/>
              <a:gd name="connsiteY26" fmla="*/ 145797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07519" h="219456">
                <a:moveTo>
                  <a:pt x="0" y="22606"/>
                </a:moveTo>
                <a:lnTo>
                  <a:pt x="88393" y="22606"/>
                </a:lnTo>
                <a:lnTo>
                  <a:pt x="88393" y="14478"/>
                </a:lnTo>
                <a:lnTo>
                  <a:pt x="130811" y="26670"/>
                </a:lnTo>
                <a:lnTo>
                  <a:pt x="130811" y="170435"/>
                </a:lnTo>
                <a:lnTo>
                  <a:pt x="88393" y="170435"/>
                </a:lnTo>
                <a:lnTo>
                  <a:pt x="88393" y="161290"/>
                </a:lnTo>
                <a:cubicBezTo>
                  <a:pt x="80772" y="164847"/>
                  <a:pt x="72264" y="167470"/>
                  <a:pt x="62865" y="169164"/>
                </a:cubicBezTo>
                <a:cubicBezTo>
                  <a:pt x="53468" y="170858"/>
                  <a:pt x="43180" y="171704"/>
                  <a:pt x="32004" y="171704"/>
                </a:cubicBezTo>
                <a:lnTo>
                  <a:pt x="0" y="171704"/>
                </a:lnTo>
                <a:moveTo>
                  <a:pt x="162561" y="219456"/>
                </a:moveTo>
                <a:lnTo>
                  <a:pt x="162561" y="26670"/>
                </a:lnTo>
                <a:cubicBezTo>
                  <a:pt x="162561" y="24300"/>
                  <a:pt x="162052" y="22055"/>
                  <a:pt x="161037" y="19939"/>
                </a:cubicBezTo>
                <a:cubicBezTo>
                  <a:pt x="160021" y="17823"/>
                  <a:pt x="158243" y="16256"/>
                  <a:pt x="155702" y="15240"/>
                </a:cubicBezTo>
                <a:lnTo>
                  <a:pt x="207519" y="0"/>
                </a:lnTo>
                <a:lnTo>
                  <a:pt x="207519" y="196342"/>
                </a:lnTo>
                <a:cubicBezTo>
                  <a:pt x="207519" y="204470"/>
                  <a:pt x="205572" y="210355"/>
                  <a:pt x="201676" y="213995"/>
                </a:cubicBezTo>
                <a:cubicBezTo>
                  <a:pt x="197783" y="217636"/>
                  <a:pt x="191601" y="219456"/>
                  <a:pt x="183135" y="219456"/>
                </a:cubicBezTo>
                <a:moveTo>
                  <a:pt x="88393" y="45974"/>
                </a:moveTo>
                <a:lnTo>
                  <a:pt x="42419" y="45974"/>
                </a:lnTo>
                <a:lnTo>
                  <a:pt x="42419" y="148336"/>
                </a:lnTo>
                <a:cubicBezTo>
                  <a:pt x="45466" y="148336"/>
                  <a:pt x="48896" y="148336"/>
                  <a:pt x="52705" y="148336"/>
                </a:cubicBezTo>
                <a:cubicBezTo>
                  <a:pt x="56516" y="148336"/>
                  <a:pt x="60452" y="148251"/>
                  <a:pt x="64516" y="148082"/>
                </a:cubicBezTo>
                <a:cubicBezTo>
                  <a:pt x="68581" y="147913"/>
                  <a:pt x="72687" y="147659"/>
                  <a:pt x="76836" y="147320"/>
                </a:cubicBezTo>
                <a:cubicBezTo>
                  <a:pt x="80984" y="146982"/>
                  <a:pt x="84837" y="146474"/>
                  <a:pt x="88393" y="14579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1" name="Freeform 121"/>
          <p:cNvSpPr/>
          <p:nvPr/>
        </p:nvSpPr>
        <p:spPr>
          <a:xfrm>
            <a:off x="12348532" y="7749358"/>
            <a:ext cx="240792" cy="224028"/>
          </a:xfrm>
          <a:custGeom>
            <a:avLst/>
            <a:gdLst>
              <a:gd name="connsiteX0" fmla="*/ 34290 w 240792"/>
              <a:gd name="connsiteY0" fmla="*/ 170942 h 224028"/>
              <a:gd name="connsiteX1" fmla="*/ 166370 w 240792"/>
              <a:gd name="connsiteY1" fmla="*/ 170942 h 224028"/>
              <a:gd name="connsiteX2" fmla="*/ 166370 w 240792"/>
              <a:gd name="connsiteY2" fmla="*/ 159004 h 224028"/>
              <a:gd name="connsiteX3" fmla="*/ 42672 w 240792"/>
              <a:gd name="connsiteY3" fmla="*/ 159004 h 224028"/>
              <a:gd name="connsiteX4" fmla="*/ 27687 w 240792"/>
              <a:gd name="connsiteY4" fmla="*/ 138176 h 224028"/>
              <a:gd name="connsiteX5" fmla="*/ 212599 w 240792"/>
              <a:gd name="connsiteY5" fmla="*/ 138176 h 224028"/>
              <a:gd name="connsiteX6" fmla="*/ 212599 w 240792"/>
              <a:gd name="connsiteY6" fmla="*/ 190500 h 224028"/>
              <a:gd name="connsiteX7" fmla="*/ 80518 w 240792"/>
              <a:gd name="connsiteY7" fmla="*/ 190500 h 224028"/>
              <a:gd name="connsiteX8" fmla="*/ 80518 w 240792"/>
              <a:gd name="connsiteY8" fmla="*/ 203200 h 224028"/>
              <a:gd name="connsiteX9" fmla="*/ 200406 w 240792"/>
              <a:gd name="connsiteY9" fmla="*/ 203200 h 224028"/>
              <a:gd name="connsiteX10" fmla="*/ 211582 w 240792"/>
              <a:gd name="connsiteY10" fmla="*/ 195580 h 224028"/>
              <a:gd name="connsiteX11" fmla="*/ 224282 w 240792"/>
              <a:gd name="connsiteY11" fmla="*/ 224028 h 224028"/>
              <a:gd name="connsiteX12" fmla="*/ 34290 w 240792"/>
              <a:gd name="connsiteY12" fmla="*/ 224028 h 224028"/>
              <a:gd name="connsiteX14" fmla="*/ 144781 w 240792"/>
              <a:gd name="connsiteY14" fmla="*/ 69596 h 224028"/>
              <a:gd name="connsiteX15" fmla="*/ 184151 w 240792"/>
              <a:gd name="connsiteY15" fmla="*/ 69214 h 224028"/>
              <a:gd name="connsiteX16" fmla="*/ 215901 w 240792"/>
              <a:gd name="connsiteY16" fmla="*/ 66294 h 224028"/>
              <a:gd name="connsiteX17" fmla="*/ 219201 w 240792"/>
              <a:gd name="connsiteY17" fmla="*/ 81280 h 224028"/>
              <a:gd name="connsiteX18" fmla="*/ 202057 w 240792"/>
              <a:gd name="connsiteY18" fmla="*/ 86995 h 224028"/>
              <a:gd name="connsiteX19" fmla="*/ 182752 w 240792"/>
              <a:gd name="connsiteY19" fmla="*/ 90170 h 224028"/>
              <a:gd name="connsiteX20" fmla="*/ 160529 w 240792"/>
              <a:gd name="connsiteY20" fmla="*/ 91440 h 224028"/>
              <a:gd name="connsiteX21" fmla="*/ 134620 w 240792"/>
              <a:gd name="connsiteY21" fmla="*/ 91694 h 224028"/>
              <a:gd name="connsiteX22" fmla="*/ 36323 w 240792"/>
              <a:gd name="connsiteY22" fmla="*/ 91694 h 224028"/>
              <a:gd name="connsiteX23" fmla="*/ 36323 w 240792"/>
              <a:gd name="connsiteY23" fmla="*/ 39624 h 224028"/>
              <a:gd name="connsiteX24" fmla="*/ 165608 w 240792"/>
              <a:gd name="connsiteY24" fmla="*/ 39624 h 224028"/>
              <a:gd name="connsiteX25" fmla="*/ 165608 w 240792"/>
              <a:gd name="connsiteY25" fmla="*/ 28956 h 224028"/>
              <a:gd name="connsiteX26" fmla="*/ 55880 w 240792"/>
              <a:gd name="connsiteY26" fmla="*/ 28956 h 224028"/>
              <a:gd name="connsiteX27" fmla="*/ 48260 w 240792"/>
              <a:gd name="connsiteY27" fmla="*/ 35306 h 224028"/>
              <a:gd name="connsiteX28" fmla="*/ 32258 w 240792"/>
              <a:gd name="connsiteY28" fmla="*/ 8128 h 224028"/>
              <a:gd name="connsiteX29" fmla="*/ 165608 w 240792"/>
              <a:gd name="connsiteY29" fmla="*/ 8128 h 224028"/>
              <a:gd name="connsiteX30" fmla="*/ 165608 w 240792"/>
              <a:gd name="connsiteY30" fmla="*/ 0 h 224028"/>
              <a:gd name="connsiteX31" fmla="*/ 209042 w 240792"/>
              <a:gd name="connsiteY31" fmla="*/ 12192 h 224028"/>
              <a:gd name="connsiteX32" fmla="*/ 209042 w 240792"/>
              <a:gd name="connsiteY32" fmla="*/ 57912 h 224028"/>
              <a:gd name="connsiteX33" fmla="*/ 80010 w 240792"/>
              <a:gd name="connsiteY33" fmla="*/ 57912 h 224028"/>
              <a:gd name="connsiteX34" fmla="*/ 80010 w 240792"/>
              <a:gd name="connsiteY34" fmla="*/ 69596 h 224028"/>
              <a:gd name="connsiteX36" fmla="*/ 240792 w 240792"/>
              <a:gd name="connsiteY36" fmla="*/ 126238 h 224028"/>
              <a:gd name="connsiteX37" fmla="*/ 30481 w 240792"/>
              <a:gd name="connsiteY37" fmla="*/ 126238 h 224028"/>
              <a:gd name="connsiteX38" fmla="*/ 21844 w 240792"/>
              <a:gd name="connsiteY38" fmla="*/ 133350 h 224028"/>
              <a:gd name="connsiteX39" fmla="*/ 0 w 240792"/>
              <a:gd name="connsiteY39" fmla="*/ 102615 h 224028"/>
              <a:gd name="connsiteX40" fmla="*/ 240792 w 240792"/>
              <a:gd name="connsiteY40" fmla="*/ 102615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40792" h="224028">
                <a:moveTo>
                  <a:pt x="34290" y="170942"/>
                </a:moveTo>
                <a:lnTo>
                  <a:pt x="166370" y="170942"/>
                </a:lnTo>
                <a:lnTo>
                  <a:pt x="166370" y="159004"/>
                </a:lnTo>
                <a:lnTo>
                  <a:pt x="42672" y="159004"/>
                </a:lnTo>
                <a:lnTo>
                  <a:pt x="27687" y="138176"/>
                </a:lnTo>
                <a:lnTo>
                  <a:pt x="212599" y="138176"/>
                </a:lnTo>
                <a:lnTo>
                  <a:pt x="212599" y="190500"/>
                </a:lnTo>
                <a:lnTo>
                  <a:pt x="80518" y="190500"/>
                </a:lnTo>
                <a:lnTo>
                  <a:pt x="80518" y="203200"/>
                </a:lnTo>
                <a:lnTo>
                  <a:pt x="200406" y="203200"/>
                </a:lnTo>
                <a:cubicBezTo>
                  <a:pt x="206841" y="203200"/>
                  <a:pt x="210566" y="200660"/>
                  <a:pt x="211582" y="195580"/>
                </a:cubicBezTo>
                <a:lnTo>
                  <a:pt x="224282" y="224028"/>
                </a:lnTo>
                <a:lnTo>
                  <a:pt x="34290" y="224028"/>
                </a:lnTo>
                <a:moveTo>
                  <a:pt x="144781" y="69596"/>
                </a:moveTo>
                <a:cubicBezTo>
                  <a:pt x="159851" y="69596"/>
                  <a:pt x="172975" y="69469"/>
                  <a:pt x="184151" y="69214"/>
                </a:cubicBezTo>
                <a:cubicBezTo>
                  <a:pt x="195327" y="68961"/>
                  <a:pt x="205909" y="67987"/>
                  <a:pt x="215901" y="66294"/>
                </a:cubicBezTo>
                <a:lnTo>
                  <a:pt x="219201" y="81280"/>
                </a:lnTo>
                <a:cubicBezTo>
                  <a:pt x="213783" y="83651"/>
                  <a:pt x="208069" y="85556"/>
                  <a:pt x="202057" y="86995"/>
                </a:cubicBezTo>
                <a:cubicBezTo>
                  <a:pt x="196046" y="88434"/>
                  <a:pt x="189612" y="89492"/>
                  <a:pt x="182752" y="90170"/>
                </a:cubicBezTo>
                <a:cubicBezTo>
                  <a:pt x="175895" y="90847"/>
                  <a:pt x="168487" y="91270"/>
                  <a:pt x="160529" y="91440"/>
                </a:cubicBezTo>
                <a:cubicBezTo>
                  <a:pt x="152570" y="91609"/>
                  <a:pt x="143933" y="91694"/>
                  <a:pt x="134620" y="91694"/>
                </a:cubicBezTo>
                <a:lnTo>
                  <a:pt x="36323" y="91694"/>
                </a:lnTo>
                <a:lnTo>
                  <a:pt x="36323" y="39624"/>
                </a:lnTo>
                <a:lnTo>
                  <a:pt x="165608" y="39624"/>
                </a:lnTo>
                <a:lnTo>
                  <a:pt x="165608" y="28956"/>
                </a:lnTo>
                <a:lnTo>
                  <a:pt x="55880" y="28956"/>
                </a:lnTo>
                <a:cubicBezTo>
                  <a:pt x="51647" y="28956"/>
                  <a:pt x="49106" y="31073"/>
                  <a:pt x="48260" y="35306"/>
                </a:cubicBezTo>
                <a:lnTo>
                  <a:pt x="32258" y="8128"/>
                </a:lnTo>
                <a:lnTo>
                  <a:pt x="165608" y="8128"/>
                </a:lnTo>
                <a:lnTo>
                  <a:pt x="165608" y="0"/>
                </a:lnTo>
                <a:lnTo>
                  <a:pt x="209042" y="12192"/>
                </a:lnTo>
                <a:lnTo>
                  <a:pt x="209042" y="57912"/>
                </a:lnTo>
                <a:lnTo>
                  <a:pt x="80010" y="57912"/>
                </a:lnTo>
                <a:lnTo>
                  <a:pt x="80010" y="69596"/>
                </a:lnTo>
                <a:moveTo>
                  <a:pt x="240792" y="126238"/>
                </a:moveTo>
                <a:lnTo>
                  <a:pt x="30481" y="126238"/>
                </a:lnTo>
                <a:cubicBezTo>
                  <a:pt x="25570" y="126238"/>
                  <a:pt x="22691" y="128609"/>
                  <a:pt x="21844" y="133350"/>
                </a:cubicBezTo>
                <a:lnTo>
                  <a:pt x="0" y="102615"/>
                </a:lnTo>
                <a:lnTo>
                  <a:pt x="240792" y="10261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2" name="Freeform 122"/>
          <p:cNvSpPr/>
          <p:nvPr/>
        </p:nvSpPr>
        <p:spPr>
          <a:xfrm>
            <a:off x="12679725" y="7751390"/>
            <a:ext cx="241807" cy="216408"/>
          </a:xfrm>
          <a:custGeom>
            <a:avLst/>
            <a:gdLst>
              <a:gd name="connsiteX0" fmla="*/ 162559 w 241807"/>
              <a:gd name="connsiteY0" fmla="*/ 125984 h 216408"/>
              <a:gd name="connsiteX1" fmla="*/ 162559 w 241807"/>
              <a:gd name="connsiteY1" fmla="*/ 101600 h 216408"/>
              <a:gd name="connsiteX2" fmla="*/ 109728 w 241807"/>
              <a:gd name="connsiteY2" fmla="*/ 119761 h 216408"/>
              <a:gd name="connsiteX3" fmla="*/ 44957 w 241807"/>
              <a:gd name="connsiteY3" fmla="*/ 125476 h 216408"/>
              <a:gd name="connsiteX4" fmla="*/ 10159 w 241807"/>
              <a:gd name="connsiteY4" fmla="*/ 125476 h 216408"/>
              <a:gd name="connsiteX5" fmla="*/ 10159 w 241807"/>
              <a:gd name="connsiteY5" fmla="*/ 37338 h 216408"/>
              <a:gd name="connsiteX6" fmla="*/ 7619 w 241807"/>
              <a:gd name="connsiteY6" fmla="*/ 28829 h 216408"/>
              <a:gd name="connsiteX7" fmla="*/ 0 w 241807"/>
              <a:gd name="connsiteY7" fmla="*/ 24638 h 216408"/>
              <a:gd name="connsiteX8" fmla="*/ 53848 w 241807"/>
              <a:gd name="connsiteY8" fmla="*/ 9399 h 216408"/>
              <a:gd name="connsiteX9" fmla="*/ 53848 w 241807"/>
              <a:gd name="connsiteY9" fmla="*/ 17526 h 216408"/>
              <a:gd name="connsiteX10" fmla="*/ 131318 w 241807"/>
              <a:gd name="connsiteY10" fmla="*/ 17526 h 216408"/>
              <a:gd name="connsiteX11" fmla="*/ 131318 w 241807"/>
              <a:gd name="connsiteY11" fmla="*/ 42164 h 216408"/>
              <a:gd name="connsiteX12" fmla="*/ 53848 w 241807"/>
              <a:gd name="connsiteY12" fmla="*/ 42164 h 216408"/>
              <a:gd name="connsiteX13" fmla="*/ 53848 w 241807"/>
              <a:gd name="connsiteY13" fmla="*/ 98298 h 216408"/>
              <a:gd name="connsiteX14" fmla="*/ 81406 w 241807"/>
              <a:gd name="connsiteY14" fmla="*/ 97917 h 216408"/>
              <a:gd name="connsiteX15" fmla="*/ 109473 w 241807"/>
              <a:gd name="connsiteY15" fmla="*/ 96393 h 216408"/>
              <a:gd name="connsiteX16" fmla="*/ 136905 w 241807"/>
              <a:gd name="connsiteY16" fmla="*/ 93091 h 216408"/>
              <a:gd name="connsiteX17" fmla="*/ 162559 w 241807"/>
              <a:gd name="connsiteY17" fmla="*/ 87630 h 216408"/>
              <a:gd name="connsiteX18" fmla="*/ 162559 w 241807"/>
              <a:gd name="connsiteY18" fmla="*/ 26670 h 216408"/>
              <a:gd name="connsiteX19" fmla="*/ 161035 w 241807"/>
              <a:gd name="connsiteY19" fmla="*/ 19939 h 216408"/>
              <a:gd name="connsiteX20" fmla="*/ 155702 w 241807"/>
              <a:gd name="connsiteY20" fmla="*/ 15240 h 216408"/>
              <a:gd name="connsiteX21" fmla="*/ 207518 w 241807"/>
              <a:gd name="connsiteY21" fmla="*/ 0 h 216408"/>
              <a:gd name="connsiteX22" fmla="*/ 207518 w 241807"/>
              <a:gd name="connsiteY22" fmla="*/ 47499 h 216408"/>
              <a:gd name="connsiteX23" fmla="*/ 241807 w 241807"/>
              <a:gd name="connsiteY23" fmla="*/ 47499 h 216408"/>
              <a:gd name="connsiteX24" fmla="*/ 241807 w 241807"/>
              <a:gd name="connsiteY24" fmla="*/ 70866 h 216408"/>
              <a:gd name="connsiteX25" fmla="*/ 207518 w 241807"/>
              <a:gd name="connsiteY25" fmla="*/ 70866 h 216408"/>
              <a:gd name="connsiteX26" fmla="*/ 207518 w 241807"/>
              <a:gd name="connsiteY26" fmla="*/ 102870 h 216408"/>
              <a:gd name="connsiteX27" fmla="*/ 201676 w 241807"/>
              <a:gd name="connsiteY27" fmla="*/ 120524 h 216408"/>
              <a:gd name="connsiteX28" fmla="*/ 183134 w 241807"/>
              <a:gd name="connsiteY28" fmla="*/ 125984 h 216408"/>
              <a:gd name="connsiteX30" fmla="*/ 207518 w 241807"/>
              <a:gd name="connsiteY30" fmla="*/ 135890 h 216408"/>
              <a:gd name="connsiteX31" fmla="*/ 207518 w 241807"/>
              <a:gd name="connsiteY31" fmla="*/ 216408 h 216408"/>
              <a:gd name="connsiteX32" fmla="*/ 163829 w 241807"/>
              <a:gd name="connsiteY32" fmla="*/ 216408 h 216408"/>
              <a:gd name="connsiteX33" fmla="*/ 163829 w 241807"/>
              <a:gd name="connsiteY33" fmla="*/ 204978 h 216408"/>
              <a:gd name="connsiteX34" fmla="*/ 141732 w 241807"/>
              <a:gd name="connsiteY34" fmla="*/ 210820 h 216408"/>
              <a:gd name="connsiteX35" fmla="*/ 116712 w 241807"/>
              <a:gd name="connsiteY35" fmla="*/ 214377 h 216408"/>
              <a:gd name="connsiteX36" fmla="*/ 91058 w 241807"/>
              <a:gd name="connsiteY36" fmla="*/ 216027 h 216408"/>
              <a:gd name="connsiteX37" fmla="*/ 66801 w 241807"/>
              <a:gd name="connsiteY37" fmla="*/ 216408 h 216408"/>
              <a:gd name="connsiteX38" fmla="*/ 29463 w 241807"/>
              <a:gd name="connsiteY38" fmla="*/ 216408 h 216408"/>
              <a:gd name="connsiteX39" fmla="*/ 29463 w 241807"/>
              <a:gd name="connsiteY39" fmla="*/ 135890 h 216408"/>
              <a:gd name="connsiteX41" fmla="*/ 83312 w 241807"/>
              <a:gd name="connsiteY41" fmla="*/ 193040 h 216408"/>
              <a:gd name="connsiteX42" fmla="*/ 121793 w 241807"/>
              <a:gd name="connsiteY42" fmla="*/ 192151 h 216408"/>
              <a:gd name="connsiteX43" fmla="*/ 163829 w 241807"/>
              <a:gd name="connsiteY43" fmla="*/ 188468 h 216408"/>
              <a:gd name="connsiteX44" fmla="*/ 163829 w 241807"/>
              <a:gd name="connsiteY44" fmla="*/ 159258 h 216408"/>
              <a:gd name="connsiteX45" fmla="*/ 73151 w 241807"/>
              <a:gd name="connsiteY45" fmla="*/ 159258 h 216408"/>
              <a:gd name="connsiteX46" fmla="*/ 73151 w 241807"/>
              <a:gd name="connsiteY46" fmla="*/ 193040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41807" h="216408">
                <a:moveTo>
                  <a:pt x="162559" y="125984"/>
                </a:moveTo>
                <a:lnTo>
                  <a:pt x="162559" y="101600"/>
                </a:lnTo>
                <a:cubicBezTo>
                  <a:pt x="147150" y="109897"/>
                  <a:pt x="129539" y="115951"/>
                  <a:pt x="109728" y="119761"/>
                </a:cubicBezTo>
                <a:cubicBezTo>
                  <a:pt x="89915" y="123571"/>
                  <a:pt x="68326" y="125476"/>
                  <a:pt x="44957" y="125476"/>
                </a:cubicBezTo>
                <a:lnTo>
                  <a:pt x="10159" y="125476"/>
                </a:lnTo>
                <a:lnTo>
                  <a:pt x="10159" y="37338"/>
                </a:lnTo>
                <a:cubicBezTo>
                  <a:pt x="10159" y="33951"/>
                  <a:pt x="9313" y="31115"/>
                  <a:pt x="7619" y="28829"/>
                </a:cubicBezTo>
                <a:cubicBezTo>
                  <a:pt x="5926" y="26543"/>
                  <a:pt x="3387" y="25147"/>
                  <a:pt x="0" y="24638"/>
                </a:cubicBezTo>
                <a:lnTo>
                  <a:pt x="53848" y="9399"/>
                </a:lnTo>
                <a:lnTo>
                  <a:pt x="53848" y="17526"/>
                </a:lnTo>
                <a:lnTo>
                  <a:pt x="131318" y="17526"/>
                </a:lnTo>
                <a:lnTo>
                  <a:pt x="131318" y="42164"/>
                </a:lnTo>
                <a:lnTo>
                  <a:pt x="53848" y="42164"/>
                </a:lnTo>
                <a:lnTo>
                  <a:pt x="53848" y="98298"/>
                </a:lnTo>
                <a:cubicBezTo>
                  <a:pt x="62823" y="98298"/>
                  <a:pt x="72008" y="98172"/>
                  <a:pt x="81406" y="97917"/>
                </a:cubicBezTo>
                <a:cubicBezTo>
                  <a:pt x="90805" y="97663"/>
                  <a:pt x="100160" y="97155"/>
                  <a:pt x="109473" y="96393"/>
                </a:cubicBezTo>
                <a:cubicBezTo>
                  <a:pt x="118787" y="95631"/>
                  <a:pt x="127932" y="94530"/>
                  <a:pt x="136905" y="93091"/>
                </a:cubicBezTo>
                <a:cubicBezTo>
                  <a:pt x="145880" y="91652"/>
                  <a:pt x="154431" y="89832"/>
                  <a:pt x="162559" y="87630"/>
                </a:cubicBezTo>
                <a:lnTo>
                  <a:pt x="162559" y="26670"/>
                </a:lnTo>
                <a:cubicBezTo>
                  <a:pt x="162559" y="24300"/>
                  <a:pt x="162051" y="22055"/>
                  <a:pt x="161035" y="19939"/>
                </a:cubicBezTo>
                <a:cubicBezTo>
                  <a:pt x="160019" y="17823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47499"/>
                </a:lnTo>
                <a:lnTo>
                  <a:pt x="241807" y="47499"/>
                </a:lnTo>
                <a:lnTo>
                  <a:pt x="241807" y="70866"/>
                </a:lnTo>
                <a:lnTo>
                  <a:pt x="207518" y="70866"/>
                </a:lnTo>
                <a:lnTo>
                  <a:pt x="207518" y="102870"/>
                </a:lnTo>
                <a:cubicBezTo>
                  <a:pt x="207518" y="110999"/>
                  <a:pt x="205570" y="116882"/>
                  <a:pt x="201676" y="120524"/>
                </a:cubicBezTo>
                <a:cubicBezTo>
                  <a:pt x="197780" y="124164"/>
                  <a:pt x="191599" y="125984"/>
                  <a:pt x="183134" y="125984"/>
                </a:cubicBezTo>
                <a:moveTo>
                  <a:pt x="207518" y="135890"/>
                </a:moveTo>
                <a:lnTo>
                  <a:pt x="207518" y="216408"/>
                </a:lnTo>
                <a:lnTo>
                  <a:pt x="163829" y="216408"/>
                </a:lnTo>
                <a:lnTo>
                  <a:pt x="163829" y="204978"/>
                </a:lnTo>
                <a:cubicBezTo>
                  <a:pt x="157225" y="207349"/>
                  <a:pt x="149859" y="209296"/>
                  <a:pt x="141732" y="210820"/>
                </a:cubicBezTo>
                <a:cubicBezTo>
                  <a:pt x="133603" y="212344"/>
                  <a:pt x="125264" y="213530"/>
                  <a:pt x="116712" y="214377"/>
                </a:cubicBezTo>
                <a:cubicBezTo>
                  <a:pt x="108162" y="215223"/>
                  <a:pt x="99609" y="215774"/>
                  <a:pt x="91058" y="216027"/>
                </a:cubicBezTo>
                <a:cubicBezTo>
                  <a:pt x="82507" y="216281"/>
                  <a:pt x="74422" y="216408"/>
                  <a:pt x="66801" y="216408"/>
                </a:cubicBezTo>
                <a:lnTo>
                  <a:pt x="29463" y="216408"/>
                </a:lnTo>
                <a:lnTo>
                  <a:pt x="29463" y="135890"/>
                </a:lnTo>
                <a:moveTo>
                  <a:pt x="83312" y="193040"/>
                </a:moveTo>
                <a:cubicBezTo>
                  <a:pt x="94827" y="193040"/>
                  <a:pt x="107654" y="192744"/>
                  <a:pt x="121793" y="192151"/>
                </a:cubicBezTo>
                <a:cubicBezTo>
                  <a:pt x="135932" y="191559"/>
                  <a:pt x="149944" y="190331"/>
                  <a:pt x="163829" y="188468"/>
                </a:cubicBezTo>
                <a:lnTo>
                  <a:pt x="163829" y="159258"/>
                </a:lnTo>
                <a:lnTo>
                  <a:pt x="73151" y="159258"/>
                </a:lnTo>
                <a:lnTo>
                  <a:pt x="73151" y="19304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3" name="Freeform 123"/>
          <p:cNvSpPr/>
          <p:nvPr/>
        </p:nvSpPr>
        <p:spPr>
          <a:xfrm>
            <a:off x="12927375" y="7755199"/>
            <a:ext cx="240792" cy="212599"/>
          </a:xfrm>
          <a:custGeom>
            <a:avLst/>
            <a:gdLst>
              <a:gd name="connsiteX0" fmla="*/ 77470 w 240792"/>
              <a:gd name="connsiteY0" fmla="*/ 50039 h 212599"/>
              <a:gd name="connsiteX1" fmla="*/ 89154 w 240792"/>
              <a:gd name="connsiteY1" fmla="*/ 69850 h 212599"/>
              <a:gd name="connsiteX2" fmla="*/ 123952 w 240792"/>
              <a:gd name="connsiteY2" fmla="*/ 77470 h 212599"/>
              <a:gd name="connsiteX3" fmla="*/ 158876 w 240792"/>
              <a:gd name="connsiteY3" fmla="*/ 69850 h 212599"/>
              <a:gd name="connsiteX4" fmla="*/ 170687 w 240792"/>
              <a:gd name="connsiteY4" fmla="*/ 50039 h 212599"/>
              <a:gd name="connsiteX5" fmla="*/ 158750 w 240792"/>
              <a:gd name="connsiteY5" fmla="*/ 30226 h 212599"/>
              <a:gd name="connsiteX6" fmla="*/ 123952 w 240792"/>
              <a:gd name="connsiteY6" fmla="*/ 22606 h 212599"/>
              <a:gd name="connsiteX7" fmla="*/ 89280 w 240792"/>
              <a:gd name="connsiteY7" fmla="*/ 30226 h 212599"/>
              <a:gd name="connsiteX8" fmla="*/ 77470 w 240792"/>
              <a:gd name="connsiteY8" fmla="*/ 50039 h 212599"/>
              <a:gd name="connsiteX10" fmla="*/ 32765 w 240792"/>
              <a:gd name="connsiteY10" fmla="*/ 50039 h 212599"/>
              <a:gd name="connsiteX11" fmla="*/ 39496 w 240792"/>
              <a:gd name="connsiteY11" fmla="*/ 28194 h 212599"/>
              <a:gd name="connsiteX12" fmla="*/ 58420 w 240792"/>
              <a:gd name="connsiteY12" fmla="*/ 12574 h 212599"/>
              <a:gd name="connsiteX13" fmla="*/ 87376 w 240792"/>
              <a:gd name="connsiteY13" fmla="*/ 3175 h 212599"/>
              <a:gd name="connsiteX14" fmla="*/ 123952 w 240792"/>
              <a:gd name="connsiteY14" fmla="*/ 0 h 212599"/>
              <a:gd name="connsiteX15" fmla="*/ 160655 w 240792"/>
              <a:gd name="connsiteY15" fmla="*/ 3175 h 212599"/>
              <a:gd name="connsiteX16" fmla="*/ 189737 w 240792"/>
              <a:gd name="connsiteY16" fmla="*/ 12574 h 212599"/>
              <a:gd name="connsiteX17" fmla="*/ 208787 w 240792"/>
              <a:gd name="connsiteY17" fmla="*/ 28194 h 212599"/>
              <a:gd name="connsiteX18" fmla="*/ 215646 w 240792"/>
              <a:gd name="connsiteY18" fmla="*/ 50039 h 212599"/>
              <a:gd name="connsiteX19" fmla="*/ 208787 w 240792"/>
              <a:gd name="connsiteY19" fmla="*/ 71882 h 212599"/>
              <a:gd name="connsiteX20" fmla="*/ 189610 w 240792"/>
              <a:gd name="connsiteY20" fmla="*/ 87503 h 212599"/>
              <a:gd name="connsiteX21" fmla="*/ 160527 w 240792"/>
              <a:gd name="connsiteY21" fmla="*/ 96901 h 212599"/>
              <a:gd name="connsiteX22" fmla="*/ 123952 w 240792"/>
              <a:gd name="connsiteY22" fmla="*/ 100076 h 212599"/>
              <a:gd name="connsiteX23" fmla="*/ 87376 w 240792"/>
              <a:gd name="connsiteY23" fmla="*/ 96901 h 212599"/>
              <a:gd name="connsiteX24" fmla="*/ 58546 w 240792"/>
              <a:gd name="connsiteY24" fmla="*/ 87503 h 212599"/>
              <a:gd name="connsiteX25" fmla="*/ 39624 w 240792"/>
              <a:gd name="connsiteY25" fmla="*/ 71882 h 212599"/>
              <a:gd name="connsiteX26" fmla="*/ 32765 w 240792"/>
              <a:gd name="connsiteY26" fmla="*/ 50039 h 212599"/>
              <a:gd name="connsiteX28" fmla="*/ 240792 w 240792"/>
              <a:gd name="connsiteY28" fmla="*/ 136652 h 212599"/>
              <a:gd name="connsiteX29" fmla="*/ 30479 w 240792"/>
              <a:gd name="connsiteY29" fmla="*/ 136652 h 212599"/>
              <a:gd name="connsiteX30" fmla="*/ 21844 w 240792"/>
              <a:gd name="connsiteY30" fmla="*/ 143764 h 212599"/>
              <a:gd name="connsiteX31" fmla="*/ 0 w 240792"/>
              <a:gd name="connsiteY31" fmla="*/ 113030 h 212599"/>
              <a:gd name="connsiteX32" fmla="*/ 240792 w 240792"/>
              <a:gd name="connsiteY32" fmla="*/ 113030 h 212599"/>
              <a:gd name="connsiteX34" fmla="*/ 40385 w 240792"/>
              <a:gd name="connsiteY34" fmla="*/ 170688 h 212599"/>
              <a:gd name="connsiteX35" fmla="*/ 37845 w 240792"/>
              <a:gd name="connsiteY35" fmla="*/ 162179 h 212599"/>
              <a:gd name="connsiteX36" fmla="*/ 30226 w 240792"/>
              <a:gd name="connsiteY36" fmla="*/ 157989 h 212599"/>
              <a:gd name="connsiteX37" fmla="*/ 85344 w 240792"/>
              <a:gd name="connsiteY37" fmla="*/ 147828 h 212599"/>
              <a:gd name="connsiteX38" fmla="*/ 85344 w 240792"/>
              <a:gd name="connsiteY38" fmla="*/ 189230 h 212599"/>
              <a:gd name="connsiteX39" fmla="*/ 201420 w 240792"/>
              <a:gd name="connsiteY39" fmla="*/ 189230 h 212599"/>
              <a:gd name="connsiteX40" fmla="*/ 209931 w 240792"/>
              <a:gd name="connsiteY40" fmla="*/ 186690 h 212599"/>
              <a:gd name="connsiteX41" fmla="*/ 214122 w 240792"/>
              <a:gd name="connsiteY41" fmla="*/ 179070 h 212599"/>
              <a:gd name="connsiteX42" fmla="*/ 226822 w 240792"/>
              <a:gd name="connsiteY42" fmla="*/ 212599 h 212599"/>
              <a:gd name="connsiteX43" fmla="*/ 40385 w 240792"/>
              <a:gd name="connsiteY43" fmla="*/ 212599 h 21259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40792" h="212599">
                <a:moveTo>
                  <a:pt x="77470" y="50039"/>
                </a:moveTo>
                <a:cubicBezTo>
                  <a:pt x="77470" y="58167"/>
                  <a:pt x="81364" y="64770"/>
                  <a:pt x="89154" y="69850"/>
                </a:cubicBezTo>
                <a:cubicBezTo>
                  <a:pt x="96943" y="74930"/>
                  <a:pt x="108542" y="77470"/>
                  <a:pt x="123952" y="77470"/>
                </a:cubicBezTo>
                <a:cubicBezTo>
                  <a:pt x="139360" y="77470"/>
                  <a:pt x="151002" y="74930"/>
                  <a:pt x="158876" y="69850"/>
                </a:cubicBezTo>
                <a:cubicBezTo>
                  <a:pt x="166750" y="64770"/>
                  <a:pt x="170687" y="58167"/>
                  <a:pt x="170687" y="50039"/>
                </a:cubicBezTo>
                <a:cubicBezTo>
                  <a:pt x="170687" y="41911"/>
                  <a:pt x="166708" y="35306"/>
                  <a:pt x="158750" y="30226"/>
                </a:cubicBezTo>
                <a:cubicBezTo>
                  <a:pt x="150791" y="25147"/>
                  <a:pt x="139192" y="22606"/>
                  <a:pt x="123952" y="22606"/>
                </a:cubicBezTo>
                <a:cubicBezTo>
                  <a:pt x="108711" y="22606"/>
                  <a:pt x="97154" y="25147"/>
                  <a:pt x="89280" y="30226"/>
                </a:cubicBezTo>
                <a:cubicBezTo>
                  <a:pt x="81406" y="35306"/>
                  <a:pt x="77470" y="41911"/>
                  <a:pt x="77470" y="50039"/>
                </a:cubicBezTo>
                <a:moveTo>
                  <a:pt x="32765" y="50039"/>
                </a:moveTo>
                <a:cubicBezTo>
                  <a:pt x="32765" y="41741"/>
                  <a:pt x="35009" y="34460"/>
                  <a:pt x="39496" y="28194"/>
                </a:cubicBezTo>
                <a:cubicBezTo>
                  <a:pt x="43984" y="21929"/>
                  <a:pt x="50292" y="16722"/>
                  <a:pt x="58420" y="12574"/>
                </a:cubicBezTo>
                <a:cubicBezTo>
                  <a:pt x="66548" y="8425"/>
                  <a:pt x="76200" y="5292"/>
                  <a:pt x="87376" y="3175"/>
                </a:cubicBezTo>
                <a:cubicBezTo>
                  <a:pt x="98552" y="1059"/>
                  <a:pt x="110744" y="0"/>
                  <a:pt x="123952" y="0"/>
                </a:cubicBezTo>
                <a:cubicBezTo>
                  <a:pt x="137161" y="0"/>
                  <a:pt x="149394" y="1059"/>
                  <a:pt x="160655" y="3175"/>
                </a:cubicBezTo>
                <a:cubicBezTo>
                  <a:pt x="171915" y="5292"/>
                  <a:pt x="181609" y="8425"/>
                  <a:pt x="189737" y="12574"/>
                </a:cubicBezTo>
                <a:cubicBezTo>
                  <a:pt x="197865" y="16722"/>
                  <a:pt x="204215" y="21929"/>
                  <a:pt x="208787" y="28194"/>
                </a:cubicBezTo>
                <a:cubicBezTo>
                  <a:pt x="213361" y="34460"/>
                  <a:pt x="215646" y="41741"/>
                  <a:pt x="215646" y="50039"/>
                </a:cubicBezTo>
                <a:cubicBezTo>
                  <a:pt x="215646" y="58336"/>
                  <a:pt x="213361" y="65618"/>
                  <a:pt x="208787" y="71882"/>
                </a:cubicBezTo>
                <a:cubicBezTo>
                  <a:pt x="204215" y="78148"/>
                  <a:pt x="197824" y="83355"/>
                  <a:pt x="189610" y="87503"/>
                </a:cubicBezTo>
                <a:cubicBezTo>
                  <a:pt x="181398" y="91652"/>
                  <a:pt x="171703" y="94785"/>
                  <a:pt x="160527" y="96901"/>
                </a:cubicBezTo>
                <a:cubicBezTo>
                  <a:pt x="149351" y="99018"/>
                  <a:pt x="137161" y="100076"/>
                  <a:pt x="123952" y="100076"/>
                </a:cubicBezTo>
                <a:cubicBezTo>
                  <a:pt x="110744" y="100076"/>
                  <a:pt x="98552" y="99018"/>
                  <a:pt x="87376" y="96901"/>
                </a:cubicBezTo>
                <a:cubicBezTo>
                  <a:pt x="76200" y="94785"/>
                  <a:pt x="66590" y="91652"/>
                  <a:pt x="58546" y="87503"/>
                </a:cubicBezTo>
                <a:cubicBezTo>
                  <a:pt x="50504" y="83355"/>
                  <a:pt x="44196" y="78148"/>
                  <a:pt x="39624" y="71882"/>
                </a:cubicBezTo>
                <a:cubicBezTo>
                  <a:pt x="35051" y="65618"/>
                  <a:pt x="32765" y="58336"/>
                  <a:pt x="32765" y="50039"/>
                </a:cubicBezTo>
                <a:moveTo>
                  <a:pt x="240792" y="136652"/>
                </a:moveTo>
                <a:lnTo>
                  <a:pt x="30479" y="136652"/>
                </a:lnTo>
                <a:cubicBezTo>
                  <a:pt x="25569" y="136652"/>
                  <a:pt x="22690" y="139023"/>
                  <a:pt x="21844" y="143764"/>
                </a:cubicBezTo>
                <a:lnTo>
                  <a:pt x="0" y="113030"/>
                </a:lnTo>
                <a:lnTo>
                  <a:pt x="240792" y="113030"/>
                </a:lnTo>
                <a:moveTo>
                  <a:pt x="40385" y="170688"/>
                </a:moveTo>
                <a:cubicBezTo>
                  <a:pt x="40385" y="167301"/>
                  <a:pt x="39539" y="164465"/>
                  <a:pt x="37845" y="162179"/>
                </a:cubicBezTo>
                <a:cubicBezTo>
                  <a:pt x="36152" y="159893"/>
                  <a:pt x="33613" y="158497"/>
                  <a:pt x="30226" y="157989"/>
                </a:cubicBezTo>
                <a:lnTo>
                  <a:pt x="85344" y="147828"/>
                </a:lnTo>
                <a:lnTo>
                  <a:pt x="85344" y="189230"/>
                </a:lnTo>
                <a:lnTo>
                  <a:pt x="201420" y="189230"/>
                </a:lnTo>
                <a:cubicBezTo>
                  <a:pt x="204808" y="189230"/>
                  <a:pt x="207643" y="188384"/>
                  <a:pt x="209931" y="186690"/>
                </a:cubicBezTo>
                <a:cubicBezTo>
                  <a:pt x="212217" y="184997"/>
                  <a:pt x="213613" y="182457"/>
                  <a:pt x="214122" y="179070"/>
                </a:cubicBezTo>
                <a:lnTo>
                  <a:pt x="226822" y="212599"/>
                </a:lnTo>
                <a:lnTo>
                  <a:pt x="40385" y="21259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4" name="Freeform 124"/>
          <p:cNvSpPr/>
          <p:nvPr/>
        </p:nvSpPr>
        <p:spPr>
          <a:xfrm>
            <a:off x="13252317" y="7752660"/>
            <a:ext cx="240792" cy="215138"/>
          </a:xfrm>
          <a:custGeom>
            <a:avLst/>
            <a:gdLst>
              <a:gd name="connsiteX0" fmla="*/ 32765 w 240792"/>
              <a:gd name="connsiteY0" fmla="*/ 47498 h 215138"/>
              <a:gd name="connsiteX1" fmla="*/ 39497 w 240792"/>
              <a:gd name="connsiteY1" fmla="*/ 27178 h 215138"/>
              <a:gd name="connsiteX2" fmla="*/ 58420 w 240792"/>
              <a:gd name="connsiteY2" fmla="*/ 12192 h 215138"/>
              <a:gd name="connsiteX3" fmla="*/ 87375 w 240792"/>
              <a:gd name="connsiteY3" fmla="*/ 3048 h 215138"/>
              <a:gd name="connsiteX4" fmla="*/ 123952 w 240792"/>
              <a:gd name="connsiteY4" fmla="*/ 0 h 215138"/>
              <a:gd name="connsiteX5" fmla="*/ 160654 w 240792"/>
              <a:gd name="connsiteY5" fmla="*/ 3048 h 215138"/>
              <a:gd name="connsiteX6" fmla="*/ 189737 w 240792"/>
              <a:gd name="connsiteY6" fmla="*/ 12192 h 215138"/>
              <a:gd name="connsiteX7" fmla="*/ 208787 w 240792"/>
              <a:gd name="connsiteY7" fmla="*/ 27178 h 215138"/>
              <a:gd name="connsiteX8" fmla="*/ 215646 w 240792"/>
              <a:gd name="connsiteY8" fmla="*/ 47498 h 215138"/>
              <a:gd name="connsiteX9" fmla="*/ 208787 w 240792"/>
              <a:gd name="connsiteY9" fmla="*/ 67818 h 215138"/>
              <a:gd name="connsiteX10" fmla="*/ 189610 w 240792"/>
              <a:gd name="connsiteY10" fmla="*/ 82803 h 215138"/>
              <a:gd name="connsiteX11" fmla="*/ 160527 w 240792"/>
              <a:gd name="connsiteY11" fmla="*/ 91948 h 215138"/>
              <a:gd name="connsiteX12" fmla="*/ 123952 w 240792"/>
              <a:gd name="connsiteY12" fmla="*/ 94996 h 215138"/>
              <a:gd name="connsiteX13" fmla="*/ 87375 w 240792"/>
              <a:gd name="connsiteY13" fmla="*/ 91948 h 215138"/>
              <a:gd name="connsiteX14" fmla="*/ 58547 w 240792"/>
              <a:gd name="connsiteY14" fmla="*/ 82803 h 215138"/>
              <a:gd name="connsiteX15" fmla="*/ 39622 w 240792"/>
              <a:gd name="connsiteY15" fmla="*/ 67818 h 215138"/>
              <a:gd name="connsiteX16" fmla="*/ 32765 w 240792"/>
              <a:gd name="connsiteY16" fmla="*/ 47498 h 215138"/>
              <a:gd name="connsiteX18" fmla="*/ 216408 w 240792"/>
              <a:gd name="connsiteY18" fmla="*/ 144526 h 215138"/>
              <a:gd name="connsiteX19" fmla="*/ 216408 w 240792"/>
              <a:gd name="connsiteY19" fmla="*/ 215138 h 215138"/>
              <a:gd name="connsiteX20" fmla="*/ 172720 w 240792"/>
              <a:gd name="connsiteY20" fmla="*/ 215138 h 215138"/>
              <a:gd name="connsiteX21" fmla="*/ 172720 w 240792"/>
              <a:gd name="connsiteY21" fmla="*/ 203708 h 215138"/>
              <a:gd name="connsiteX22" fmla="*/ 150620 w 240792"/>
              <a:gd name="connsiteY22" fmla="*/ 209550 h 215138"/>
              <a:gd name="connsiteX23" fmla="*/ 125603 w 240792"/>
              <a:gd name="connsiteY23" fmla="*/ 213106 h 215138"/>
              <a:gd name="connsiteX24" fmla="*/ 99949 w 240792"/>
              <a:gd name="connsiteY24" fmla="*/ 214757 h 215138"/>
              <a:gd name="connsiteX25" fmla="*/ 75692 w 240792"/>
              <a:gd name="connsiteY25" fmla="*/ 215138 h 215138"/>
              <a:gd name="connsiteX26" fmla="*/ 33274 w 240792"/>
              <a:gd name="connsiteY26" fmla="*/ 215138 h 215138"/>
              <a:gd name="connsiteX27" fmla="*/ 33274 w 240792"/>
              <a:gd name="connsiteY27" fmla="*/ 144526 h 215138"/>
              <a:gd name="connsiteX29" fmla="*/ 240792 w 240792"/>
              <a:gd name="connsiteY29" fmla="*/ 129794 h 215138"/>
              <a:gd name="connsiteX30" fmla="*/ 30479 w 240792"/>
              <a:gd name="connsiteY30" fmla="*/ 129794 h 215138"/>
              <a:gd name="connsiteX31" fmla="*/ 21844 w 240792"/>
              <a:gd name="connsiteY31" fmla="*/ 136906 h 215138"/>
              <a:gd name="connsiteX32" fmla="*/ 0 w 240792"/>
              <a:gd name="connsiteY32" fmla="*/ 106172 h 215138"/>
              <a:gd name="connsiteX33" fmla="*/ 240792 w 240792"/>
              <a:gd name="connsiteY33" fmla="*/ 106172 h 215138"/>
              <a:gd name="connsiteX35" fmla="*/ 77470 w 240792"/>
              <a:gd name="connsiteY35" fmla="*/ 47498 h 215138"/>
              <a:gd name="connsiteX36" fmla="*/ 89154 w 240792"/>
              <a:gd name="connsiteY36" fmla="*/ 65659 h 215138"/>
              <a:gd name="connsiteX37" fmla="*/ 123952 w 240792"/>
              <a:gd name="connsiteY37" fmla="*/ 72389 h 215138"/>
              <a:gd name="connsiteX38" fmla="*/ 158877 w 240792"/>
              <a:gd name="connsiteY38" fmla="*/ 65659 h 215138"/>
              <a:gd name="connsiteX39" fmla="*/ 170687 w 240792"/>
              <a:gd name="connsiteY39" fmla="*/ 47498 h 215138"/>
              <a:gd name="connsiteX40" fmla="*/ 158750 w 240792"/>
              <a:gd name="connsiteY40" fmla="*/ 29337 h 215138"/>
              <a:gd name="connsiteX41" fmla="*/ 123952 w 240792"/>
              <a:gd name="connsiteY41" fmla="*/ 22606 h 215138"/>
              <a:gd name="connsiteX42" fmla="*/ 89281 w 240792"/>
              <a:gd name="connsiteY42" fmla="*/ 29337 h 215138"/>
              <a:gd name="connsiteX43" fmla="*/ 77470 w 240792"/>
              <a:gd name="connsiteY43" fmla="*/ 47498 h 215138"/>
              <a:gd name="connsiteX45" fmla="*/ 92202 w 240792"/>
              <a:gd name="connsiteY45" fmla="*/ 191770 h 215138"/>
              <a:gd name="connsiteX46" fmla="*/ 130683 w 240792"/>
              <a:gd name="connsiteY46" fmla="*/ 190881 h 215138"/>
              <a:gd name="connsiteX47" fmla="*/ 172720 w 240792"/>
              <a:gd name="connsiteY47" fmla="*/ 187198 h 215138"/>
              <a:gd name="connsiteX48" fmla="*/ 172720 w 240792"/>
              <a:gd name="connsiteY48" fmla="*/ 167894 h 215138"/>
              <a:gd name="connsiteX49" fmla="*/ 76961 w 240792"/>
              <a:gd name="connsiteY49" fmla="*/ 167894 h 215138"/>
              <a:gd name="connsiteX50" fmla="*/ 76961 w 240792"/>
              <a:gd name="connsiteY50" fmla="*/ 191770 h 21513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0792" h="215138">
                <a:moveTo>
                  <a:pt x="32765" y="47498"/>
                </a:moveTo>
                <a:cubicBezTo>
                  <a:pt x="32765" y="39877"/>
                  <a:pt x="35009" y="33104"/>
                  <a:pt x="39497" y="27178"/>
                </a:cubicBezTo>
                <a:cubicBezTo>
                  <a:pt x="43983" y="21251"/>
                  <a:pt x="50292" y="16256"/>
                  <a:pt x="58420" y="12192"/>
                </a:cubicBezTo>
                <a:cubicBezTo>
                  <a:pt x="66548" y="8128"/>
                  <a:pt x="76200" y="5080"/>
                  <a:pt x="87375" y="3048"/>
                </a:cubicBezTo>
                <a:cubicBezTo>
                  <a:pt x="98551" y="1016"/>
                  <a:pt x="110744" y="0"/>
                  <a:pt x="123952" y="0"/>
                </a:cubicBezTo>
                <a:cubicBezTo>
                  <a:pt x="137159" y="0"/>
                  <a:pt x="149392" y="1016"/>
                  <a:pt x="160654" y="3048"/>
                </a:cubicBezTo>
                <a:cubicBezTo>
                  <a:pt x="171915" y="5080"/>
                  <a:pt x="181611" y="8128"/>
                  <a:pt x="189737" y="12192"/>
                </a:cubicBezTo>
                <a:cubicBezTo>
                  <a:pt x="197865" y="16256"/>
                  <a:pt x="204215" y="21251"/>
                  <a:pt x="208787" y="27178"/>
                </a:cubicBezTo>
                <a:cubicBezTo>
                  <a:pt x="213359" y="33104"/>
                  <a:pt x="215646" y="39877"/>
                  <a:pt x="215646" y="47498"/>
                </a:cubicBezTo>
                <a:cubicBezTo>
                  <a:pt x="215646" y="55118"/>
                  <a:pt x="213359" y="61891"/>
                  <a:pt x="208787" y="67818"/>
                </a:cubicBezTo>
                <a:cubicBezTo>
                  <a:pt x="204215" y="73744"/>
                  <a:pt x="197824" y="78739"/>
                  <a:pt x="189610" y="82803"/>
                </a:cubicBezTo>
                <a:cubicBezTo>
                  <a:pt x="181398" y="86868"/>
                  <a:pt x="171704" y="89915"/>
                  <a:pt x="160527" y="91948"/>
                </a:cubicBezTo>
                <a:cubicBezTo>
                  <a:pt x="149352" y="93980"/>
                  <a:pt x="137159" y="94996"/>
                  <a:pt x="123952" y="94996"/>
                </a:cubicBezTo>
                <a:cubicBezTo>
                  <a:pt x="110744" y="94996"/>
                  <a:pt x="98551" y="93980"/>
                  <a:pt x="87375" y="91948"/>
                </a:cubicBezTo>
                <a:cubicBezTo>
                  <a:pt x="76200" y="89915"/>
                  <a:pt x="66590" y="86868"/>
                  <a:pt x="58547" y="82803"/>
                </a:cubicBezTo>
                <a:cubicBezTo>
                  <a:pt x="50502" y="78739"/>
                  <a:pt x="44196" y="73744"/>
                  <a:pt x="39622" y="67818"/>
                </a:cubicBezTo>
                <a:cubicBezTo>
                  <a:pt x="35052" y="61891"/>
                  <a:pt x="32765" y="55118"/>
                  <a:pt x="32765" y="47498"/>
                </a:cubicBezTo>
                <a:moveTo>
                  <a:pt x="216408" y="144526"/>
                </a:moveTo>
                <a:lnTo>
                  <a:pt x="216408" y="215138"/>
                </a:lnTo>
                <a:lnTo>
                  <a:pt x="172720" y="215138"/>
                </a:lnTo>
                <a:lnTo>
                  <a:pt x="172720" y="203708"/>
                </a:lnTo>
                <a:cubicBezTo>
                  <a:pt x="166115" y="206079"/>
                  <a:pt x="158750" y="208025"/>
                  <a:pt x="150620" y="209550"/>
                </a:cubicBezTo>
                <a:cubicBezTo>
                  <a:pt x="142494" y="211074"/>
                  <a:pt x="134153" y="212259"/>
                  <a:pt x="125603" y="213106"/>
                </a:cubicBezTo>
                <a:cubicBezTo>
                  <a:pt x="117050" y="213953"/>
                  <a:pt x="108499" y="214503"/>
                  <a:pt x="99949" y="214757"/>
                </a:cubicBezTo>
                <a:cubicBezTo>
                  <a:pt x="91396" y="215010"/>
                  <a:pt x="83311" y="215138"/>
                  <a:pt x="75692" y="215138"/>
                </a:cubicBezTo>
                <a:lnTo>
                  <a:pt x="33274" y="215138"/>
                </a:lnTo>
                <a:lnTo>
                  <a:pt x="33274" y="144526"/>
                </a:lnTo>
                <a:moveTo>
                  <a:pt x="240792" y="129794"/>
                </a:moveTo>
                <a:lnTo>
                  <a:pt x="30479" y="129794"/>
                </a:lnTo>
                <a:cubicBezTo>
                  <a:pt x="25567" y="129794"/>
                  <a:pt x="22690" y="132164"/>
                  <a:pt x="21844" y="136906"/>
                </a:cubicBezTo>
                <a:lnTo>
                  <a:pt x="0" y="106172"/>
                </a:lnTo>
                <a:lnTo>
                  <a:pt x="240792" y="106172"/>
                </a:lnTo>
                <a:moveTo>
                  <a:pt x="77470" y="47498"/>
                </a:moveTo>
                <a:cubicBezTo>
                  <a:pt x="77470" y="55118"/>
                  <a:pt x="81364" y="61171"/>
                  <a:pt x="89154" y="65659"/>
                </a:cubicBezTo>
                <a:cubicBezTo>
                  <a:pt x="96943" y="70146"/>
                  <a:pt x="108542" y="72389"/>
                  <a:pt x="123952" y="72389"/>
                </a:cubicBezTo>
                <a:cubicBezTo>
                  <a:pt x="139362" y="72389"/>
                  <a:pt x="151002" y="70146"/>
                  <a:pt x="158877" y="65659"/>
                </a:cubicBezTo>
                <a:cubicBezTo>
                  <a:pt x="166750" y="61171"/>
                  <a:pt x="170687" y="55118"/>
                  <a:pt x="170687" y="47498"/>
                </a:cubicBezTo>
                <a:cubicBezTo>
                  <a:pt x="170687" y="39877"/>
                  <a:pt x="166709" y="33824"/>
                  <a:pt x="158750" y="29337"/>
                </a:cubicBezTo>
                <a:cubicBezTo>
                  <a:pt x="150791" y="24850"/>
                  <a:pt x="139192" y="22606"/>
                  <a:pt x="123952" y="22606"/>
                </a:cubicBezTo>
                <a:cubicBezTo>
                  <a:pt x="108713" y="22606"/>
                  <a:pt x="97154" y="24850"/>
                  <a:pt x="89281" y="29337"/>
                </a:cubicBezTo>
                <a:cubicBezTo>
                  <a:pt x="81406" y="33824"/>
                  <a:pt x="77470" y="39877"/>
                  <a:pt x="77470" y="47498"/>
                </a:cubicBezTo>
                <a:moveTo>
                  <a:pt x="92202" y="191770"/>
                </a:moveTo>
                <a:cubicBezTo>
                  <a:pt x="103716" y="191770"/>
                  <a:pt x="116543" y="191474"/>
                  <a:pt x="130683" y="190881"/>
                </a:cubicBezTo>
                <a:cubicBezTo>
                  <a:pt x="144822" y="190288"/>
                  <a:pt x="158834" y="189061"/>
                  <a:pt x="172720" y="187198"/>
                </a:cubicBezTo>
                <a:lnTo>
                  <a:pt x="172720" y="167894"/>
                </a:lnTo>
                <a:lnTo>
                  <a:pt x="76961" y="167894"/>
                </a:lnTo>
                <a:lnTo>
                  <a:pt x="76961" y="19177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5" name="Freeform 125"/>
          <p:cNvSpPr/>
          <p:nvPr/>
        </p:nvSpPr>
        <p:spPr>
          <a:xfrm>
            <a:off x="13502506" y="7751390"/>
            <a:ext cx="222758" cy="219456"/>
          </a:xfrm>
          <a:custGeom>
            <a:avLst/>
            <a:gdLst>
              <a:gd name="connsiteX0" fmla="*/ 63500 w 222758"/>
              <a:gd name="connsiteY0" fmla="*/ 35052 h 219456"/>
              <a:gd name="connsiteX1" fmla="*/ 60961 w 222758"/>
              <a:gd name="connsiteY1" fmla="*/ 26543 h 219456"/>
              <a:gd name="connsiteX2" fmla="*/ 53339 w 222758"/>
              <a:gd name="connsiteY2" fmla="*/ 22352 h 219456"/>
              <a:gd name="connsiteX3" fmla="*/ 108458 w 222758"/>
              <a:gd name="connsiteY3" fmla="*/ 6858 h 219456"/>
              <a:gd name="connsiteX4" fmla="*/ 108458 w 222758"/>
              <a:gd name="connsiteY4" fmla="*/ 36323 h 219456"/>
              <a:gd name="connsiteX5" fmla="*/ 107187 w 222758"/>
              <a:gd name="connsiteY5" fmla="*/ 50547 h 219456"/>
              <a:gd name="connsiteX6" fmla="*/ 103632 w 222758"/>
              <a:gd name="connsiteY6" fmla="*/ 64008 h 219456"/>
              <a:gd name="connsiteX7" fmla="*/ 123571 w 222758"/>
              <a:gd name="connsiteY7" fmla="*/ 67945 h 219456"/>
              <a:gd name="connsiteX8" fmla="*/ 139573 w 222758"/>
              <a:gd name="connsiteY8" fmla="*/ 76200 h 219456"/>
              <a:gd name="connsiteX9" fmla="*/ 150240 w 222758"/>
              <a:gd name="connsiteY9" fmla="*/ 88519 h 219456"/>
              <a:gd name="connsiteX10" fmla="*/ 154178 w 222758"/>
              <a:gd name="connsiteY10" fmla="*/ 104394 h 219456"/>
              <a:gd name="connsiteX11" fmla="*/ 149479 w 222758"/>
              <a:gd name="connsiteY11" fmla="*/ 117729 h 219456"/>
              <a:gd name="connsiteX12" fmla="*/ 135635 w 222758"/>
              <a:gd name="connsiteY12" fmla="*/ 124206 h 219456"/>
              <a:gd name="connsiteX13" fmla="*/ 119762 w 222758"/>
              <a:gd name="connsiteY13" fmla="*/ 122555 h 219456"/>
              <a:gd name="connsiteX14" fmla="*/ 109474 w 222758"/>
              <a:gd name="connsiteY14" fmla="*/ 114554 h 219456"/>
              <a:gd name="connsiteX15" fmla="*/ 112522 w 222758"/>
              <a:gd name="connsiteY15" fmla="*/ 104649 h 219456"/>
              <a:gd name="connsiteX16" fmla="*/ 111506 w 222758"/>
              <a:gd name="connsiteY16" fmla="*/ 94107 h 219456"/>
              <a:gd name="connsiteX17" fmla="*/ 106553 w 222758"/>
              <a:gd name="connsiteY17" fmla="*/ 84455 h 219456"/>
              <a:gd name="connsiteX18" fmla="*/ 97791 w 222758"/>
              <a:gd name="connsiteY18" fmla="*/ 77470 h 219456"/>
              <a:gd name="connsiteX19" fmla="*/ 61342 w 222758"/>
              <a:gd name="connsiteY19" fmla="*/ 114046 h 219456"/>
              <a:gd name="connsiteX20" fmla="*/ 0 w 222758"/>
              <a:gd name="connsiteY20" fmla="*/ 131826 h 219456"/>
              <a:gd name="connsiteX21" fmla="*/ 0 w 222758"/>
              <a:gd name="connsiteY21" fmla="*/ 126747 h 219456"/>
              <a:gd name="connsiteX22" fmla="*/ 25146 w 222758"/>
              <a:gd name="connsiteY22" fmla="*/ 113157 h 219456"/>
              <a:gd name="connsiteX23" fmla="*/ 45340 w 222758"/>
              <a:gd name="connsiteY23" fmla="*/ 91949 h 219456"/>
              <a:gd name="connsiteX24" fmla="*/ 58674 w 222758"/>
              <a:gd name="connsiteY24" fmla="*/ 65278 h 219456"/>
              <a:gd name="connsiteX25" fmla="*/ 63500 w 222758"/>
              <a:gd name="connsiteY25" fmla="*/ 35052 h 219456"/>
              <a:gd name="connsiteX27" fmla="*/ 222758 w 222758"/>
              <a:gd name="connsiteY27" fmla="*/ 136906 h 219456"/>
              <a:gd name="connsiteX28" fmla="*/ 222758 w 222758"/>
              <a:gd name="connsiteY28" fmla="*/ 196342 h 219456"/>
              <a:gd name="connsiteX29" fmla="*/ 216915 w 222758"/>
              <a:gd name="connsiteY29" fmla="*/ 213995 h 219456"/>
              <a:gd name="connsiteX30" fmla="*/ 198374 w 222758"/>
              <a:gd name="connsiteY30" fmla="*/ 219456 h 219456"/>
              <a:gd name="connsiteX31" fmla="*/ 177800 w 222758"/>
              <a:gd name="connsiteY31" fmla="*/ 219456 h 219456"/>
              <a:gd name="connsiteX32" fmla="*/ 177800 w 222758"/>
              <a:gd name="connsiteY32" fmla="*/ 160274 h 219456"/>
              <a:gd name="connsiteX33" fmla="*/ 61213 w 222758"/>
              <a:gd name="connsiteY33" fmla="*/ 160274 h 219456"/>
              <a:gd name="connsiteX34" fmla="*/ 53594 w 222758"/>
              <a:gd name="connsiteY34" fmla="*/ 166624 h 219456"/>
              <a:gd name="connsiteX35" fmla="*/ 37592 w 222758"/>
              <a:gd name="connsiteY35" fmla="*/ 136906 h 219456"/>
              <a:gd name="connsiteX37" fmla="*/ 177800 w 222758"/>
              <a:gd name="connsiteY37" fmla="*/ 125984 h 219456"/>
              <a:gd name="connsiteX38" fmla="*/ 177800 w 222758"/>
              <a:gd name="connsiteY38" fmla="*/ 26670 h 219456"/>
              <a:gd name="connsiteX39" fmla="*/ 176276 w 222758"/>
              <a:gd name="connsiteY39" fmla="*/ 19939 h 219456"/>
              <a:gd name="connsiteX40" fmla="*/ 170942 w 222758"/>
              <a:gd name="connsiteY40" fmla="*/ 15240 h 219456"/>
              <a:gd name="connsiteX41" fmla="*/ 222758 w 222758"/>
              <a:gd name="connsiteY41" fmla="*/ 0 h 219456"/>
              <a:gd name="connsiteX42" fmla="*/ 222758 w 222758"/>
              <a:gd name="connsiteY42" fmla="*/ 102870 h 219456"/>
              <a:gd name="connsiteX43" fmla="*/ 216915 w 222758"/>
              <a:gd name="connsiteY43" fmla="*/ 120524 h 219456"/>
              <a:gd name="connsiteX44" fmla="*/ 198374 w 222758"/>
              <a:gd name="connsiteY44" fmla="*/ 125984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22758" h="219456">
                <a:moveTo>
                  <a:pt x="63500" y="35052"/>
                </a:moveTo>
                <a:cubicBezTo>
                  <a:pt x="63500" y="31666"/>
                  <a:pt x="62654" y="28829"/>
                  <a:pt x="60961" y="26543"/>
                </a:cubicBezTo>
                <a:cubicBezTo>
                  <a:pt x="59266" y="24257"/>
                  <a:pt x="56727" y="22860"/>
                  <a:pt x="53339" y="22352"/>
                </a:cubicBezTo>
                <a:lnTo>
                  <a:pt x="108458" y="6858"/>
                </a:lnTo>
                <a:lnTo>
                  <a:pt x="108458" y="36323"/>
                </a:lnTo>
                <a:cubicBezTo>
                  <a:pt x="108458" y="41233"/>
                  <a:pt x="108035" y="45974"/>
                  <a:pt x="107187" y="50547"/>
                </a:cubicBezTo>
                <a:cubicBezTo>
                  <a:pt x="106341" y="55118"/>
                  <a:pt x="105156" y="59606"/>
                  <a:pt x="103632" y="64008"/>
                </a:cubicBezTo>
                <a:cubicBezTo>
                  <a:pt x="110744" y="64516"/>
                  <a:pt x="117391" y="65829"/>
                  <a:pt x="123571" y="67945"/>
                </a:cubicBezTo>
                <a:cubicBezTo>
                  <a:pt x="129752" y="70062"/>
                  <a:pt x="135086" y="72813"/>
                  <a:pt x="139573" y="76200"/>
                </a:cubicBezTo>
                <a:cubicBezTo>
                  <a:pt x="144059" y="79587"/>
                  <a:pt x="147616" y="83693"/>
                  <a:pt x="150240" y="88519"/>
                </a:cubicBezTo>
                <a:cubicBezTo>
                  <a:pt x="152867" y="93345"/>
                  <a:pt x="154178" y="98637"/>
                  <a:pt x="154178" y="104394"/>
                </a:cubicBezTo>
                <a:cubicBezTo>
                  <a:pt x="154178" y="109644"/>
                  <a:pt x="152611" y="114088"/>
                  <a:pt x="149479" y="117729"/>
                </a:cubicBezTo>
                <a:cubicBezTo>
                  <a:pt x="146348" y="121370"/>
                  <a:pt x="141732" y="123529"/>
                  <a:pt x="135635" y="124206"/>
                </a:cubicBezTo>
                <a:cubicBezTo>
                  <a:pt x="129710" y="124884"/>
                  <a:pt x="124417" y="124333"/>
                  <a:pt x="119762" y="122555"/>
                </a:cubicBezTo>
                <a:cubicBezTo>
                  <a:pt x="115105" y="120777"/>
                  <a:pt x="111675" y="118110"/>
                  <a:pt x="109474" y="114554"/>
                </a:cubicBezTo>
                <a:cubicBezTo>
                  <a:pt x="111168" y="111506"/>
                  <a:pt x="112184" y="108204"/>
                  <a:pt x="112522" y="104649"/>
                </a:cubicBezTo>
                <a:cubicBezTo>
                  <a:pt x="112861" y="101092"/>
                  <a:pt x="112522" y="97579"/>
                  <a:pt x="111506" y="94107"/>
                </a:cubicBezTo>
                <a:cubicBezTo>
                  <a:pt x="110489" y="90636"/>
                  <a:pt x="108838" y="87419"/>
                  <a:pt x="106553" y="84455"/>
                </a:cubicBezTo>
                <a:cubicBezTo>
                  <a:pt x="104267" y="81492"/>
                  <a:pt x="101346" y="79163"/>
                  <a:pt x="97791" y="77470"/>
                </a:cubicBezTo>
                <a:cubicBezTo>
                  <a:pt x="89832" y="91863"/>
                  <a:pt x="77682" y="104055"/>
                  <a:pt x="61342" y="114046"/>
                </a:cubicBezTo>
                <a:cubicBezTo>
                  <a:pt x="45000" y="124037"/>
                  <a:pt x="24554" y="129963"/>
                  <a:pt x="0" y="131826"/>
                </a:cubicBezTo>
                <a:lnTo>
                  <a:pt x="0" y="126747"/>
                </a:lnTo>
                <a:cubicBezTo>
                  <a:pt x="8975" y="123699"/>
                  <a:pt x="17357" y="119169"/>
                  <a:pt x="25146" y="113157"/>
                </a:cubicBezTo>
                <a:cubicBezTo>
                  <a:pt x="32934" y="107146"/>
                  <a:pt x="39666" y="100077"/>
                  <a:pt x="45340" y="91949"/>
                </a:cubicBezTo>
                <a:cubicBezTo>
                  <a:pt x="51012" y="83820"/>
                  <a:pt x="55457" y="74930"/>
                  <a:pt x="58674" y="65278"/>
                </a:cubicBezTo>
                <a:cubicBezTo>
                  <a:pt x="61891" y="55626"/>
                  <a:pt x="63500" y="45551"/>
                  <a:pt x="63500" y="35052"/>
                </a:cubicBezTo>
                <a:moveTo>
                  <a:pt x="222758" y="136906"/>
                </a:moveTo>
                <a:lnTo>
                  <a:pt x="222758" y="196342"/>
                </a:lnTo>
                <a:cubicBezTo>
                  <a:pt x="222758" y="204470"/>
                  <a:pt x="220811" y="210355"/>
                  <a:pt x="216915" y="213995"/>
                </a:cubicBezTo>
                <a:cubicBezTo>
                  <a:pt x="213023" y="217636"/>
                  <a:pt x="206840" y="219456"/>
                  <a:pt x="198374" y="219456"/>
                </a:cubicBezTo>
                <a:lnTo>
                  <a:pt x="177800" y="219456"/>
                </a:lnTo>
                <a:lnTo>
                  <a:pt x="177800" y="160274"/>
                </a:lnTo>
                <a:lnTo>
                  <a:pt x="61213" y="160274"/>
                </a:lnTo>
                <a:cubicBezTo>
                  <a:pt x="56979" y="160274"/>
                  <a:pt x="54440" y="162391"/>
                  <a:pt x="53594" y="166624"/>
                </a:cubicBezTo>
                <a:lnTo>
                  <a:pt x="37592" y="136906"/>
                </a:lnTo>
                <a:moveTo>
                  <a:pt x="177800" y="125984"/>
                </a:moveTo>
                <a:lnTo>
                  <a:pt x="177800" y="26670"/>
                </a:lnTo>
                <a:cubicBezTo>
                  <a:pt x="177800" y="24300"/>
                  <a:pt x="177292" y="22055"/>
                  <a:pt x="176276" y="19939"/>
                </a:cubicBezTo>
                <a:cubicBezTo>
                  <a:pt x="175261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02870"/>
                </a:lnTo>
                <a:cubicBezTo>
                  <a:pt x="222758" y="110999"/>
                  <a:pt x="220811" y="116882"/>
                  <a:pt x="216915" y="120524"/>
                </a:cubicBezTo>
                <a:cubicBezTo>
                  <a:pt x="213023" y="124164"/>
                  <a:pt x="206840" y="125984"/>
                  <a:pt x="198374" y="1259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6" name="Freeform 126"/>
          <p:cNvSpPr/>
          <p:nvPr/>
        </p:nvSpPr>
        <p:spPr>
          <a:xfrm>
            <a:off x="13760317" y="7750120"/>
            <a:ext cx="240792" cy="223266"/>
          </a:xfrm>
          <a:custGeom>
            <a:avLst/>
            <a:gdLst>
              <a:gd name="connsiteX0" fmla="*/ 240792 w 240792"/>
              <a:gd name="connsiteY0" fmla="*/ 118110 h 223266"/>
              <a:gd name="connsiteX1" fmla="*/ 30480 w 240792"/>
              <a:gd name="connsiteY1" fmla="*/ 118110 h 223266"/>
              <a:gd name="connsiteX2" fmla="*/ 21844 w 240792"/>
              <a:gd name="connsiteY2" fmla="*/ 125222 h 223266"/>
              <a:gd name="connsiteX3" fmla="*/ 0 w 240792"/>
              <a:gd name="connsiteY3" fmla="*/ 94488 h 223266"/>
              <a:gd name="connsiteX4" fmla="*/ 240792 w 240792"/>
              <a:gd name="connsiteY4" fmla="*/ 94488 h 223266"/>
              <a:gd name="connsiteX6" fmla="*/ 77468 w 240792"/>
              <a:gd name="connsiteY6" fmla="*/ 42418 h 223266"/>
              <a:gd name="connsiteX7" fmla="*/ 123951 w 240792"/>
              <a:gd name="connsiteY7" fmla="*/ 62230 h 223266"/>
              <a:gd name="connsiteX8" fmla="*/ 170687 w 240792"/>
              <a:gd name="connsiteY8" fmla="*/ 42418 h 223266"/>
              <a:gd name="connsiteX9" fmla="*/ 158750 w 240792"/>
              <a:gd name="connsiteY9" fmla="*/ 27686 h 223266"/>
              <a:gd name="connsiteX10" fmla="*/ 123951 w 240792"/>
              <a:gd name="connsiteY10" fmla="*/ 22606 h 223266"/>
              <a:gd name="connsiteX11" fmla="*/ 89281 w 240792"/>
              <a:gd name="connsiteY11" fmla="*/ 27686 h 223266"/>
              <a:gd name="connsiteX12" fmla="*/ 77468 w 240792"/>
              <a:gd name="connsiteY12" fmla="*/ 42418 h 223266"/>
              <a:gd name="connsiteX14" fmla="*/ 32765 w 240792"/>
              <a:gd name="connsiteY14" fmla="*/ 42418 h 223266"/>
              <a:gd name="connsiteX15" fmla="*/ 39497 w 240792"/>
              <a:gd name="connsiteY15" fmla="*/ 23241 h 223266"/>
              <a:gd name="connsiteX16" fmla="*/ 58418 w 240792"/>
              <a:gd name="connsiteY16" fmla="*/ 10033 h 223266"/>
              <a:gd name="connsiteX17" fmla="*/ 87375 w 240792"/>
              <a:gd name="connsiteY17" fmla="*/ 2413 h 223266"/>
              <a:gd name="connsiteX18" fmla="*/ 123951 w 240792"/>
              <a:gd name="connsiteY18" fmla="*/ 0 h 223266"/>
              <a:gd name="connsiteX19" fmla="*/ 160654 w 240792"/>
              <a:gd name="connsiteY19" fmla="*/ 2413 h 223266"/>
              <a:gd name="connsiteX20" fmla="*/ 189737 w 240792"/>
              <a:gd name="connsiteY20" fmla="*/ 10033 h 223266"/>
              <a:gd name="connsiteX21" fmla="*/ 208787 w 240792"/>
              <a:gd name="connsiteY21" fmla="*/ 23241 h 223266"/>
              <a:gd name="connsiteX22" fmla="*/ 215646 w 240792"/>
              <a:gd name="connsiteY22" fmla="*/ 42418 h 223266"/>
              <a:gd name="connsiteX23" fmla="*/ 208787 w 240792"/>
              <a:gd name="connsiteY23" fmla="*/ 61722 h 223266"/>
              <a:gd name="connsiteX24" fmla="*/ 189610 w 240792"/>
              <a:gd name="connsiteY24" fmla="*/ 74930 h 223266"/>
              <a:gd name="connsiteX25" fmla="*/ 160528 w 240792"/>
              <a:gd name="connsiteY25" fmla="*/ 82423 h 223266"/>
              <a:gd name="connsiteX26" fmla="*/ 123951 w 240792"/>
              <a:gd name="connsiteY26" fmla="*/ 84836 h 223266"/>
              <a:gd name="connsiteX27" fmla="*/ 87375 w 240792"/>
              <a:gd name="connsiteY27" fmla="*/ 82423 h 223266"/>
              <a:gd name="connsiteX28" fmla="*/ 58547 w 240792"/>
              <a:gd name="connsiteY28" fmla="*/ 74930 h 223266"/>
              <a:gd name="connsiteX29" fmla="*/ 39624 w 240792"/>
              <a:gd name="connsiteY29" fmla="*/ 61722 h 223266"/>
              <a:gd name="connsiteX30" fmla="*/ 32765 w 240792"/>
              <a:gd name="connsiteY30" fmla="*/ 42418 h 223266"/>
              <a:gd name="connsiteX32" fmla="*/ 34289 w 240792"/>
              <a:gd name="connsiteY32" fmla="*/ 166624 h 223266"/>
              <a:gd name="connsiteX33" fmla="*/ 166370 w 240792"/>
              <a:gd name="connsiteY33" fmla="*/ 166624 h 223266"/>
              <a:gd name="connsiteX34" fmla="*/ 166370 w 240792"/>
              <a:gd name="connsiteY34" fmla="*/ 152146 h 223266"/>
              <a:gd name="connsiteX35" fmla="*/ 42926 w 240792"/>
              <a:gd name="connsiteY35" fmla="*/ 152146 h 223266"/>
              <a:gd name="connsiteX36" fmla="*/ 27685 w 240792"/>
              <a:gd name="connsiteY36" fmla="*/ 130810 h 223266"/>
              <a:gd name="connsiteX37" fmla="*/ 212598 w 240792"/>
              <a:gd name="connsiteY37" fmla="*/ 130810 h 223266"/>
              <a:gd name="connsiteX38" fmla="*/ 212598 w 240792"/>
              <a:gd name="connsiteY38" fmla="*/ 186690 h 223266"/>
              <a:gd name="connsiteX39" fmla="*/ 80518 w 240792"/>
              <a:gd name="connsiteY39" fmla="*/ 186690 h 223266"/>
              <a:gd name="connsiteX40" fmla="*/ 80518 w 240792"/>
              <a:gd name="connsiteY40" fmla="*/ 201930 h 223266"/>
              <a:gd name="connsiteX41" fmla="*/ 200406 w 240792"/>
              <a:gd name="connsiteY41" fmla="*/ 201930 h 223266"/>
              <a:gd name="connsiteX42" fmla="*/ 211581 w 240792"/>
              <a:gd name="connsiteY42" fmla="*/ 193802 h 223266"/>
              <a:gd name="connsiteX43" fmla="*/ 224281 w 240792"/>
              <a:gd name="connsiteY43" fmla="*/ 223266 h 223266"/>
              <a:gd name="connsiteX44" fmla="*/ 34289 w 240792"/>
              <a:gd name="connsiteY44" fmla="*/ 223266 h 2232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40792" h="223266">
                <a:moveTo>
                  <a:pt x="240792" y="118110"/>
                </a:moveTo>
                <a:lnTo>
                  <a:pt x="30480" y="118110"/>
                </a:lnTo>
                <a:cubicBezTo>
                  <a:pt x="25569" y="118110"/>
                  <a:pt x="22690" y="120480"/>
                  <a:pt x="21844" y="125222"/>
                </a:cubicBezTo>
                <a:lnTo>
                  <a:pt x="0" y="94488"/>
                </a:lnTo>
                <a:lnTo>
                  <a:pt x="240792" y="94488"/>
                </a:lnTo>
                <a:moveTo>
                  <a:pt x="77468" y="42418"/>
                </a:moveTo>
                <a:cubicBezTo>
                  <a:pt x="77468" y="55625"/>
                  <a:pt x="92963" y="62230"/>
                  <a:pt x="123951" y="62230"/>
                </a:cubicBezTo>
                <a:cubicBezTo>
                  <a:pt x="155108" y="62230"/>
                  <a:pt x="170687" y="55625"/>
                  <a:pt x="170687" y="42418"/>
                </a:cubicBezTo>
                <a:cubicBezTo>
                  <a:pt x="170687" y="35983"/>
                  <a:pt x="166708" y="31073"/>
                  <a:pt x="158750" y="27686"/>
                </a:cubicBezTo>
                <a:cubicBezTo>
                  <a:pt x="150791" y="24299"/>
                  <a:pt x="139192" y="22606"/>
                  <a:pt x="123951" y="22606"/>
                </a:cubicBezTo>
                <a:cubicBezTo>
                  <a:pt x="108711" y="22606"/>
                  <a:pt x="97155" y="24299"/>
                  <a:pt x="89281" y="27686"/>
                </a:cubicBezTo>
                <a:cubicBezTo>
                  <a:pt x="81406" y="31073"/>
                  <a:pt x="77468" y="35983"/>
                  <a:pt x="77468" y="42418"/>
                </a:cubicBezTo>
                <a:moveTo>
                  <a:pt x="32765" y="42418"/>
                </a:moveTo>
                <a:cubicBezTo>
                  <a:pt x="32765" y="34967"/>
                  <a:pt x="35009" y="28575"/>
                  <a:pt x="39497" y="23241"/>
                </a:cubicBezTo>
                <a:cubicBezTo>
                  <a:pt x="43983" y="17907"/>
                  <a:pt x="50292" y="13505"/>
                  <a:pt x="58418" y="10033"/>
                </a:cubicBezTo>
                <a:cubicBezTo>
                  <a:pt x="66548" y="6562"/>
                  <a:pt x="76200" y="4022"/>
                  <a:pt x="87375" y="2413"/>
                </a:cubicBezTo>
                <a:cubicBezTo>
                  <a:pt x="98552" y="804"/>
                  <a:pt x="110744" y="0"/>
                  <a:pt x="123951" y="0"/>
                </a:cubicBezTo>
                <a:cubicBezTo>
                  <a:pt x="137159" y="0"/>
                  <a:pt x="149394" y="804"/>
                  <a:pt x="160654" y="2413"/>
                </a:cubicBezTo>
                <a:cubicBezTo>
                  <a:pt x="171915" y="4022"/>
                  <a:pt x="181609" y="6562"/>
                  <a:pt x="189737" y="10033"/>
                </a:cubicBezTo>
                <a:cubicBezTo>
                  <a:pt x="197865" y="13505"/>
                  <a:pt x="204215" y="17907"/>
                  <a:pt x="208787" y="23241"/>
                </a:cubicBezTo>
                <a:cubicBezTo>
                  <a:pt x="213359" y="28575"/>
                  <a:pt x="215646" y="34967"/>
                  <a:pt x="215646" y="42418"/>
                </a:cubicBezTo>
                <a:cubicBezTo>
                  <a:pt x="215646" y="49868"/>
                  <a:pt x="213359" y="56303"/>
                  <a:pt x="208787" y="61722"/>
                </a:cubicBezTo>
                <a:cubicBezTo>
                  <a:pt x="204215" y="67141"/>
                  <a:pt x="197824" y="71544"/>
                  <a:pt x="189610" y="74930"/>
                </a:cubicBezTo>
                <a:cubicBezTo>
                  <a:pt x="181397" y="78317"/>
                  <a:pt x="171704" y="80814"/>
                  <a:pt x="160528" y="82423"/>
                </a:cubicBezTo>
                <a:cubicBezTo>
                  <a:pt x="149352" y="84031"/>
                  <a:pt x="137159" y="84836"/>
                  <a:pt x="123951" y="84836"/>
                </a:cubicBezTo>
                <a:cubicBezTo>
                  <a:pt x="110744" y="84836"/>
                  <a:pt x="98552" y="84031"/>
                  <a:pt x="87375" y="82423"/>
                </a:cubicBezTo>
                <a:cubicBezTo>
                  <a:pt x="76200" y="80814"/>
                  <a:pt x="66590" y="78317"/>
                  <a:pt x="58547" y="74930"/>
                </a:cubicBezTo>
                <a:cubicBezTo>
                  <a:pt x="50502" y="71544"/>
                  <a:pt x="44196" y="67141"/>
                  <a:pt x="39624" y="61722"/>
                </a:cubicBezTo>
                <a:cubicBezTo>
                  <a:pt x="35052" y="56303"/>
                  <a:pt x="32765" y="49868"/>
                  <a:pt x="32765" y="42418"/>
                </a:cubicBezTo>
                <a:moveTo>
                  <a:pt x="34289" y="166624"/>
                </a:moveTo>
                <a:lnTo>
                  <a:pt x="166370" y="166624"/>
                </a:lnTo>
                <a:lnTo>
                  <a:pt x="166370" y="152146"/>
                </a:lnTo>
                <a:lnTo>
                  <a:pt x="42926" y="152146"/>
                </a:lnTo>
                <a:lnTo>
                  <a:pt x="27685" y="130810"/>
                </a:lnTo>
                <a:lnTo>
                  <a:pt x="212598" y="130810"/>
                </a:lnTo>
                <a:lnTo>
                  <a:pt x="212598" y="186690"/>
                </a:lnTo>
                <a:lnTo>
                  <a:pt x="80518" y="186690"/>
                </a:lnTo>
                <a:lnTo>
                  <a:pt x="80518" y="201930"/>
                </a:lnTo>
                <a:lnTo>
                  <a:pt x="200406" y="201930"/>
                </a:lnTo>
                <a:cubicBezTo>
                  <a:pt x="206840" y="201930"/>
                  <a:pt x="210565" y="199220"/>
                  <a:pt x="211581" y="193802"/>
                </a:cubicBezTo>
                <a:lnTo>
                  <a:pt x="224281" y="223266"/>
                </a:lnTo>
                <a:lnTo>
                  <a:pt x="34289" y="22326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7" name="Freeform 127"/>
          <p:cNvSpPr/>
          <p:nvPr/>
        </p:nvSpPr>
        <p:spPr>
          <a:xfrm>
            <a:off x="14096439" y="7751390"/>
            <a:ext cx="207519" cy="219456"/>
          </a:xfrm>
          <a:custGeom>
            <a:avLst/>
            <a:gdLst>
              <a:gd name="connsiteX0" fmla="*/ 162561 w 207519"/>
              <a:gd name="connsiteY0" fmla="*/ 125984 h 219456"/>
              <a:gd name="connsiteX1" fmla="*/ 162561 w 207519"/>
              <a:gd name="connsiteY1" fmla="*/ 80264 h 219456"/>
              <a:gd name="connsiteX2" fmla="*/ 130811 w 207519"/>
              <a:gd name="connsiteY2" fmla="*/ 80264 h 219456"/>
              <a:gd name="connsiteX3" fmla="*/ 130811 w 207519"/>
              <a:gd name="connsiteY3" fmla="*/ 122174 h 219456"/>
              <a:gd name="connsiteX4" fmla="*/ 88393 w 207519"/>
              <a:gd name="connsiteY4" fmla="*/ 122174 h 219456"/>
              <a:gd name="connsiteX5" fmla="*/ 88393 w 207519"/>
              <a:gd name="connsiteY5" fmla="*/ 113030 h 219456"/>
              <a:gd name="connsiteX6" fmla="*/ 62866 w 207519"/>
              <a:gd name="connsiteY6" fmla="*/ 120904 h 219456"/>
              <a:gd name="connsiteX7" fmla="*/ 32004 w 207519"/>
              <a:gd name="connsiteY7" fmla="*/ 123444 h 219456"/>
              <a:gd name="connsiteX8" fmla="*/ 0 w 207519"/>
              <a:gd name="connsiteY8" fmla="*/ 123444 h 219456"/>
              <a:gd name="connsiteX9" fmla="*/ 0 w 207519"/>
              <a:gd name="connsiteY9" fmla="*/ 17526 h 219456"/>
              <a:gd name="connsiteX10" fmla="*/ 88393 w 207519"/>
              <a:gd name="connsiteY10" fmla="*/ 17526 h 219456"/>
              <a:gd name="connsiteX11" fmla="*/ 88393 w 207519"/>
              <a:gd name="connsiteY11" fmla="*/ 9399 h 219456"/>
              <a:gd name="connsiteX12" fmla="*/ 130811 w 207519"/>
              <a:gd name="connsiteY12" fmla="*/ 21590 h 219456"/>
              <a:gd name="connsiteX13" fmla="*/ 130811 w 207519"/>
              <a:gd name="connsiteY13" fmla="*/ 56896 h 219456"/>
              <a:gd name="connsiteX14" fmla="*/ 162561 w 207519"/>
              <a:gd name="connsiteY14" fmla="*/ 56896 h 219456"/>
              <a:gd name="connsiteX15" fmla="*/ 162561 w 207519"/>
              <a:gd name="connsiteY15" fmla="*/ 26670 h 219456"/>
              <a:gd name="connsiteX16" fmla="*/ 161037 w 207519"/>
              <a:gd name="connsiteY16" fmla="*/ 19939 h 219456"/>
              <a:gd name="connsiteX17" fmla="*/ 155702 w 207519"/>
              <a:gd name="connsiteY17" fmla="*/ 15240 h 219456"/>
              <a:gd name="connsiteX18" fmla="*/ 207519 w 207519"/>
              <a:gd name="connsiteY18" fmla="*/ 0 h 219456"/>
              <a:gd name="connsiteX19" fmla="*/ 207519 w 207519"/>
              <a:gd name="connsiteY19" fmla="*/ 102870 h 219456"/>
              <a:gd name="connsiteX20" fmla="*/ 201678 w 207519"/>
              <a:gd name="connsiteY20" fmla="*/ 120524 h 219456"/>
              <a:gd name="connsiteX21" fmla="*/ 183135 w 207519"/>
              <a:gd name="connsiteY21" fmla="*/ 125984 h 219456"/>
              <a:gd name="connsiteX23" fmla="*/ 207519 w 207519"/>
              <a:gd name="connsiteY23" fmla="*/ 136906 h 219456"/>
              <a:gd name="connsiteX24" fmla="*/ 207519 w 207519"/>
              <a:gd name="connsiteY24" fmla="*/ 196342 h 219456"/>
              <a:gd name="connsiteX25" fmla="*/ 201678 w 207519"/>
              <a:gd name="connsiteY25" fmla="*/ 213995 h 219456"/>
              <a:gd name="connsiteX26" fmla="*/ 183135 w 207519"/>
              <a:gd name="connsiteY26" fmla="*/ 219456 h 219456"/>
              <a:gd name="connsiteX27" fmla="*/ 162561 w 207519"/>
              <a:gd name="connsiteY27" fmla="*/ 219456 h 219456"/>
              <a:gd name="connsiteX28" fmla="*/ 162561 w 207519"/>
              <a:gd name="connsiteY28" fmla="*/ 160274 h 219456"/>
              <a:gd name="connsiteX29" fmla="*/ 45975 w 207519"/>
              <a:gd name="connsiteY29" fmla="*/ 160274 h 219456"/>
              <a:gd name="connsiteX30" fmla="*/ 38354 w 207519"/>
              <a:gd name="connsiteY30" fmla="*/ 166624 h 219456"/>
              <a:gd name="connsiteX31" fmla="*/ 22352 w 207519"/>
              <a:gd name="connsiteY31" fmla="*/ 136906 h 219456"/>
              <a:gd name="connsiteX33" fmla="*/ 88393 w 207519"/>
              <a:gd name="connsiteY33" fmla="*/ 40894 h 219456"/>
              <a:gd name="connsiteX34" fmla="*/ 42419 w 207519"/>
              <a:gd name="connsiteY34" fmla="*/ 40894 h 219456"/>
              <a:gd name="connsiteX35" fmla="*/ 42419 w 207519"/>
              <a:gd name="connsiteY35" fmla="*/ 100077 h 219456"/>
              <a:gd name="connsiteX36" fmla="*/ 52705 w 207519"/>
              <a:gd name="connsiteY36" fmla="*/ 100077 h 219456"/>
              <a:gd name="connsiteX37" fmla="*/ 64517 w 207519"/>
              <a:gd name="connsiteY37" fmla="*/ 99823 h 219456"/>
              <a:gd name="connsiteX38" fmla="*/ 76836 w 207519"/>
              <a:gd name="connsiteY38" fmla="*/ 99060 h 219456"/>
              <a:gd name="connsiteX39" fmla="*/ 88393 w 207519"/>
              <a:gd name="connsiteY39" fmla="*/ 97537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07519" h="219456">
                <a:moveTo>
                  <a:pt x="162561" y="125984"/>
                </a:moveTo>
                <a:lnTo>
                  <a:pt x="162561" y="80264"/>
                </a:lnTo>
                <a:lnTo>
                  <a:pt x="130811" y="80264"/>
                </a:lnTo>
                <a:lnTo>
                  <a:pt x="130811" y="122174"/>
                </a:lnTo>
                <a:lnTo>
                  <a:pt x="88393" y="122174"/>
                </a:lnTo>
                <a:lnTo>
                  <a:pt x="88393" y="113030"/>
                </a:lnTo>
                <a:cubicBezTo>
                  <a:pt x="80773" y="116587"/>
                  <a:pt x="72264" y="119211"/>
                  <a:pt x="62866" y="120904"/>
                </a:cubicBezTo>
                <a:cubicBezTo>
                  <a:pt x="53467" y="122598"/>
                  <a:pt x="43180" y="123444"/>
                  <a:pt x="32004" y="123444"/>
                </a:cubicBezTo>
                <a:lnTo>
                  <a:pt x="0" y="123444"/>
                </a:lnTo>
                <a:lnTo>
                  <a:pt x="0" y="17526"/>
                </a:lnTo>
                <a:lnTo>
                  <a:pt x="88393" y="17526"/>
                </a:lnTo>
                <a:lnTo>
                  <a:pt x="88393" y="9399"/>
                </a:lnTo>
                <a:lnTo>
                  <a:pt x="130811" y="21590"/>
                </a:lnTo>
                <a:lnTo>
                  <a:pt x="130811" y="56896"/>
                </a:lnTo>
                <a:lnTo>
                  <a:pt x="162561" y="56896"/>
                </a:lnTo>
                <a:lnTo>
                  <a:pt x="162561" y="26670"/>
                </a:lnTo>
                <a:cubicBezTo>
                  <a:pt x="162561" y="24300"/>
                  <a:pt x="162052" y="22055"/>
                  <a:pt x="161037" y="19939"/>
                </a:cubicBezTo>
                <a:cubicBezTo>
                  <a:pt x="160021" y="17823"/>
                  <a:pt x="158242" y="16256"/>
                  <a:pt x="155702" y="15240"/>
                </a:cubicBezTo>
                <a:lnTo>
                  <a:pt x="207519" y="0"/>
                </a:lnTo>
                <a:lnTo>
                  <a:pt x="207519" y="102870"/>
                </a:lnTo>
                <a:cubicBezTo>
                  <a:pt x="207519" y="110999"/>
                  <a:pt x="205570" y="116882"/>
                  <a:pt x="201678" y="120524"/>
                </a:cubicBezTo>
                <a:cubicBezTo>
                  <a:pt x="197782" y="124164"/>
                  <a:pt x="191602" y="125984"/>
                  <a:pt x="183135" y="125984"/>
                </a:cubicBezTo>
                <a:moveTo>
                  <a:pt x="207519" y="136906"/>
                </a:moveTo>
                <a:lnTo>
                  <a:pt x="207519" y="196342"/>
                </a:lnTo>
                <a:cubicBezTo>
                  <a:pt x="207519" y="204470"/>
                  <a:pt x="205570" y="210355"/>
                  <a:pt x="201678" y="213995"/>
                </a:cubicBezTo>
                <a:cubicBezTo>
                  <a:pt x="197782" y="217636"/>
                  <a:pt x="191602" y="219456"/>
                  <a:pt x="183135" y="219456"/>
                </a:cubicBezTo>
                <a:lnTo>
                  <a:pt x="162561" y="219456"/>
                </a:lnTo>
                <a:lnTo>
                  <a:pt x="162561" y="160274"/>
                </a:lnTo>
                <a:lnTo>
                  <a:pt x="45975" y="160274"/>
                </a:lnTo>
                <a:cubicBezTo>
                  <a:pt x="41742" y="160274"/>
                  <a:pt x="39202" y="162391"/>
                  <a:pt x="38354" y="166624"/>
                </a:cubicBezTo>
                <a:lnTo>
                  <a:pt x="22352" y="136906"/>
                </a:lnTo>
                <a:moveTo>
                  <a:pt x="88393" y="40894"/>
                </a:moveTo>
                <a:lnTo>
                  <a:pt x="42419" y="40894"/>
                </a:lnTo>
                <a:lnTo>
                  <a:pt x="42419" y="100077"/>
                </a:lnTo>
                <a:cubicBezTo>
                  <a:pt x="45467" y="100077"/>
                  <a:pt x="48896" y="100077"/>
                  <a:pt x="52705" y="100077"/>
                </a:cubicBezTo>
                <a:cubicBezTo>
                  <a:pt x="56516" y="100077"/>
                  <a:pt x="60452" y="99992"/>
                  <a:pt x="64517" y="99823"/>
                </a:cubicBezTo>
                <a:cubicBezTo>
                  <a:pt x="68580" y="99653"/>
                  <a:pt x="72687" y="99399"/>
                  <a:pt x="76836" y="99060"/>
                </a:cubicBezTo>
                <a:cubicBezTo>
                  <a:pt x="80984" y="98721"/>
                  <a:pt x="84837" y="98213"/>
                  <a:pt x="88393" y="9753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8" name="Freeform 128"/>
          <p:cNvSpPr/>
          <p:nvPr/>
        </p:nvSpPr>
        <p:spPr>
          <a:xfrm>
            <a:off x="14339010" y="7754438"/>
            <a:ext cx="240792" cy="213361"/>
          </a:xfrm>
          <a:custGeom>
            <a:avLst/>
            <a:gdLst>
              <a:gd name="connsiteX0" fmla="*/ 118872 w 240792"/>
              <a:gd name="connsiteY0" fmla="*/ 66803 h 213361"/>
              <a:gd name="connsiteX1" fmla="*/ 145542 w 240792"/>
              <a:gd name="connsiteY1" fmla="*/ 66294 h 213361"/>
              <a:gd name="connsiteX2" fmla="*/ 171323 w 240792"/>
              <a:gd name="connsiteY2" fmla="*/ 64898 h 213361"/>
              <a:gd name="connsiteX3" fmla="*/ 194690 w 240792"/>
              <a:gd name="connsiteY3" fmla="*/ 62612 h 213361"/>
              <a:gd name="connsiteX4" fmla="*/ 214122 w 240792"/>
              <a:gd name="connsiteY4" fmla="*/ 59690 h 213361"/>
              <a:gd name="connsiteX5" fmla="*/ 217424 w 240792"/>
              <a:gd name="connsiteY5" fmla="*/ 74930 h 213361"/>
              <a:gd name="connsiteX6" fmla="*/ 196469 w 240792"/>
              <a:gd name="connsiteY6" fmla="*/ 81915 h 213361"/>
              <a:gd name="connsiteX7" fmla="*/ 168656 w 240792"/>
              <a:gd name="connsiteY7" fmla="*/ 87123 h 213361"/>
              <a:gd name="connsiteX8" fmla="*/ 138047 w 240792"/>
              <a:gd name="connsiteY8" fmla="*/ 90298 h 213361"/>
              <a:gd name="connsiteX9" fmla="*/ 108711 w 240792"/>
              <a:gd name="connsiteY9" fmla="*/ 91440 h 213361"/>
              <a:gd name="connsiteX10" fmla="*/ 39877 w 240792"/>
              <a:gd name="connsiteY10" fmla="*/ 91440 h 213361"/>
              <a:gd name="connsiteX11" fmla="*/ 39877 w 240792"/>
              <a:gd name="connsiteY11" fmla="*/ 27940 h 213361"/>
              <a:gd name="connsiteX12" fmla="*/ 37337 w 240792"/>
              <a:gd name="connsiteY12" fmla="*/ 19431 h 213361"/>
              <a:gd name="connsiteX13" fmla="*/ 29718 w 240792"/>
              <a:gd name="connsiteY13" fmla="*/ 15240 h 213361"/>
              <a:gd name="connsiteX14" fmla="*/ 86106 w 240792"/>
              <a:gd name="connsiteY14" fmla="*/ 0 h 213361"/>
              <a:gd name="connsiteX15" fmla="*/ 86106 w 240792"/>
              <a:gd name="connsiteY15" fmla="*/ 66803 h 213361"/>
              <a:gd name="connsiteX17" fmla="*/ 40385 w 240792"/>
              <a:gd name="connsiteY17" fmla="*/ 167640 h 213361"/>
              <a:gd name="connsiteX18" fmla="*/ 37846 w 240792"/>
              <a:gd name="connsiteY18" fmla="*/ 159131 h 213361"/>
              <a:gd name="connsiteX19" fmla="*/ 30226 w 240792"/>
              <a:gd name="connsiteY19" fmla="*/ 154940 h 213361"/>
              <a:gd name="connsiteX20" fmla="*/ 85344 w 240792"/>
              <a:gd name="connsiteY20" fmla="*/ 144780 h 213361"/>
              <a:gd name="connsiteX21" fmla="*/ 85344 w 240792"/>
              <a:gd name="connsiteY21" fmla="*/ 189992 h 213361"/>
              <a:gd name="connsiteX22" fmla="*/ 201420 w 240792"/>
              <a:gd name="connsiteY22" fmla="*/ 189992 h 213361"/>
              <a:gd name="connsiteX23" fmla="*/ 209931 w 240792"/>
              <a:gd name="connsiteY23" fmla="*/ 187452 h 213361"/>
              <a:gd name="connsiteX24" fmla="*/ 214122 w 240792"/>
              <a:gd name="connsiteY24" fmla="*/ 179832 h 213361"/>
              <a:gd name="connsiteX25" fmla="*/ 226822 w 240792"/>
              <a:gd name="connsiteY25" fmla="*/ 213361 h 213361"/>
              <a:gd name="connsiteX26" fmla="*/ 40385 w 240792"/>
              <a:gd name="connsiteY26" fmla="*/ 213361 h 213361"/>
              <a:gd name="connsiteX28" fmla="*/ 240792 w 240792"/>
              <a:gd name="connsiteY28" fmla="*/ 132335 h 213361"/>
              <a:gd name="connsiteX29" fmla="*/ 30479 w 240792"/>
              <a:gd name="connsiteY29" fmla="*/ 132335 h 213361"/>
              <a:gd name="connsiteX30" fmla="*/ 21844 w 240792"/>
              <a:gd name="connsiteY30" fmla="*/ 139447 h 213361"/>
              <a:gd name="connsiteX31" fmla="*/ 0 w 240792"/>
              <a:gd name="connsiteY31" fmla="*/ 108712 h 213361"/>
              <a:gd name="connsiteX32" fmla="*/ 240792 w 240792"/>
              <a:gd name="connsiteY32" fmla="*/ 108712 h 213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40792" h="213361">
                <a:moveTo>
                  <a:pt x="118872" y="66803"/>
                </a:moveTo>
                <a:cubicBezTo>
                  <a:pt x="127676" y="66803"/>
                  <a:pt x="136567" y="66632"/>
                  <a:pt x="145542" y="66294"/>
                </a:cubicBezTo>
                <a:cubicBezTo>
                  <a:pt x="154516" y="65956"/>
                  <a:pt x="163109" y="65490"/>
                  <a:pt x="171323" y="64898"/>
                </a:cubicBezTo>
                <a:cubicBezTo>
                  <a:pt x="179535" y="64305"/>
                  <a:pt x="187325" y="63543"/>
                  <a:pt x="194690" y="62612"/>
                </a:cubicBezTo>
                <a:cubicBezTo>
                  <a:pt x="202056" y="61680"/>
                  <a:pt x="208533" y="60706"/>
                  <a:pt x="214122" y="59690"/>
                </a:cubicBezTo>
                <a:lnTo>
                  <a:pt x="217424" y="74930"/>
                </a:lnTo>
                <a:cubicBezTo>
                  <a:pt x="212006" y="77470"/>
                  <a:pt x="205020" y="79799"/>
                  <a:pt x="196469" y="81915"/>
                </a:cubicBezTo>
                <a:cubicBezTo>
                  <a:pt x="187917" y="84032"/>
                  <a:pt x="178646" y="85768"/>
                  <a:pt x="168656" y="87123"/>
                </a:cubicBezTo>
                <a:cubicBezTo>
                  <a:pt x="158665" y="88477"/>
                  <a:pt x="148462" y="89536"/>
                  <a:pt x="138047" y="90298"/>
                </a:cubicBezTo>
                <a:cubicBezTo>
                  <a:pt x="127636" y="91059"/>
                  <a:pt x="117855" y="91440"/>
                  <a:pt x="108711" y="91440"/>
                </a:cubicBezTo>
                <a:lnTo>
                  <a:pt x="39877" y="91440"/>
                </a:lnTo>
                <a:lnTo>
                  <a:pt x="39877" y="27940"/>
                </a:lnTo>
                <a:cubicBezTo>
                  <a:pt x="39877" y="24554"/>
                  <a:pt x="39030" y="21717"/>
                  <a:pt x="37337" y="19431"/>
                </a:cubicBezTo>
                <a:cubicBezTo>
                  <a:pt x="35644" y="17145"/>
                  <a:pt x="33105" y="15748"/>
                  <a:pt x="29718" y="15240"/>
                </a:cubicBezTo>
                <a:lnTo>
                  <a:pt x="86106" y="0"/>
                </a:lnTo>
                <a:lnTo>
                  <a:pt x="86106" y="66803"/>
                </a:lnTo>
                <a:moveTo>
                  <a:pt x="40385" y="167640"/>
                </a:moveTo>
                <a:cubicBezTo>
                  <a:pt x="40385" y="164254"/>
                  <a:pt x="39539" y="161417"/>
                  <a:pt x="37846" y="159131"/>
                </a:cubicBezTo>
                <a:cubicBezTo>
                  <a:pt x="36153" y="156845"/>
                  <a:pt x="33613" y="155449"/>
                  <a:pt x="30226" y="154940"/>
                </a:cubicBezTo>
                <a:lnTo>
                  <a:pt x="85344" y="144780"/>
                </a:lnTo>
                <a:lnTo>
                  <a:pt x="85344" y="189992"/>
                </a:lnTo>
                <a:lnTo>
                  <a:pt x="201420" y="189992"/>
                </a:lnTo>
                <a:cubicBezTo>
                  <a:pt x="204808" y="189992"/>
                  <a:pt x="207643" y="189146"/>
                  <a:pt x="209931" y="187452"/>
                </a:cubicBezTo>
                <a:cubicBezTo>
                  <a:pt x="212217" y="185759"/>
                  <a:pt x="213613" y="183219"/>
                  <a:pt x="214122" y="179832"/>
                </a:cubicBezTo>
                <a:lnTo>
                  <a:pt x="226822" y="213361"/>
                </a:lnTo>
                <a:lnTo>
                  <a:pt x="40385" y="213361"/>
                </a:lnTo>
                <a:moveTo>
                  <a:pt x="240792" y="132335"/>
                </a:moveTo>
                <a:lnTo>
                  <a:pt x="30479" y="132335"/>
                </a:lnTo>
                <a:cubicBezTo>
                  <a:pt x="25569" y="132335"/>
                  <a:pt x="22690" y="134705"/>
                  <a:pt x="21844" y="139447"/>
                </a:cubicBezTo>
                <a:lnTo>
                  <a:pt x="0" y="108712"/>
                </a:lnTo>
                <a:lnTo>
                  <a:pt x="240792" y="10871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9" name="Freeform 129"/>
          <p:cNvSpPr/>
          <p:nvPr/>
        </p:nvSpPr>
        <p:spPr>
          <a:xfrm>
            <a:off x="14660141" y="7751390"/>
            <a:ext cx="233172" cy="216408"/>
          </a:xfrm>
          <a:custGeom>
            <a:avLst/>
            <a:gdLst>
              <a:gd name="connsiteX0" fmla="*/ 147321 w 233172"/>
              <a:gd name="connsiteY0" fmla="*/ 43434 h 216408"/>
              <a:gd name="connsiteX1" fmla="*/ 107950 w 233172"/>
              <a:gd name="connsiteY1" fmla="*/ 43434 h 216408"/>
              <a:gd name="connsiteX2" fmla="*/ 104141 w 233172"/>
              <a:gd name="connsiteY2" fmla="*/ 60198 h 216408"/>
              <a:gd name="connsiteX3" fmla="*/ 98298 w 233172"/>
              <a:gd name="connsiteY3" fmla="*/ 75946 h 216408"/>
              <a:gd name="connsiteX4" fmla="*/ 119633 w 233172"/>
              <a:gd name="connsiteY4" fmla="*/ 76962 h 216408"/>
              <a:gd name="connsiteX5" fmla="*/ 136906 w 233172"/>
              <a:gd name="connsiteY5" fmla="*/ 84074 h 216408"/>
              <a:gd name="connsiteX6" fmla="*/ 148464 w 233172"/>
              <a:gd name="connsiteY6" fmla="*/ 96901 h 216408"/>
              <a:gd name="connsiteX7" fmla="*/ 152654 w 233172"/>
              <a:gd name="connsiteY7" fmla="*/ 114554 h 216408"/>
              <a:gd name="connsiteX8" fmla="*/ 147955 w 233172"/>
              <a:gd name="connsiteY8" fmla="*/ 127889 h 216408"/>
              <a:gd name="connsiteX9" fmla="*/ 134113 w 233172"/>
              <a:gd name="connsiteY9" fmla="*/ 134366 h 216408"/>
              <a:gd name="connsiteX10" fmla="*/ 118238 w 233172"/>
              <a:gd name="connsiteY10" fmla="*/ 132715 h 216408"/>
              <a:gd name="connsiteX11" fmla="*/ 107950 w 233172"/>
              <a:gd name="connsiteY11" fmla="*/ 124714 h 216408"/>
              <a:gd name="connsiteX12" fmla="*/ 111506 w 233172"/>
              <a:gd name="connsiteY12" fmla="*/ 113157 h 216408"/>
              <a:gd name="connsiteX13" fmla="*/ 109601 w 233172"/>
              <a:gd name="connsiteY13" fmla="*/ 101981 h 216408"/>
              <a:gd name="connsiteX14" fmla="*/ 102870 w 233172"/>
              <a:gd name="connsiteY14" fmla="*/ 92964 h 216408"/>
              <a:gd name="connsiteX15" fmla="*/ 91948 w 233172"/>
              <a:gd name="connsiteY15" fmla="*/ 87884 h 216408"/>
              <a:gd name="connsiteX16" fmla="*/ 56516 w 233172"/>
              <a:gd name="connsiteY16" fmla="*/ 122174 h 216408"/>
              <a:gd name="connsiteX17" fmla="*/ 0 w 233172"/>
              <a:gd name="connsiteY17" fmla="*/ 138177 h 216408"/>
              <a:gd name="connsiteX18" fmla="*/ 0 w 233172"/>
              <a:gd name="connsiteY18" fmla="*/ 133096 h 216408"/>
              <a:gd name="connsiteX19" fmla="*/ 24257 w 233172"/>
              <a:gd name="connsiteY19" fmla="*/ 120397 h 216408"/>
              <a:gd name="connsiteX20" fmla="*/ 44577 w 233172"/>
              <a:gd name="connsiteY20" fmla="*/ 100457 h 216408"/>
              <a:gd name="connsiteX21" fmla="*/ 58547 w 233172"/>
              <a:gd name="connsiteY21" fmla="*/ 74549 h 216408"/>
              <a:gd name="connsiteX22" fmla="*/ 64008 w 233172"/>
              <a:gd name="connsiteY22" fmla="*/ 43434 h 216408"/>
              <a:gd name="connsiteX23" fmla="*/ 33528 w 233172"/>
              <a:gd name="connsiteY23" fmla="*/ 43434 h 216408"/>
              <a:gd name="connsiteX24" fmla="*/ 25908 w 233172"/>
              <a:gd name="connsiteY24" fmla="*/ 49784 h 216408"/>
              <a:gd name="connsiteX25" fmla="*/ 9906 w 233172"/>
              <a:gd name="connsiteY25" fmla="*/ 20066 h 216408"/>
              <a:gd name="connsiteX26" fmla="*/ 147321 w 233172"/>
              <a:gd name="connsiteY26" fmla="*/ 20066 h 216408"/>
              <a:gd name="connsiteX28" fmla="*/ 177800 w 233172"/>
              <a:gd name="connsiteY28" fmla="*/ 158750 h 216408"/>
              <a:gd name="connsiteX29" fmla="*/ 177800 w 233172"/>
              <a:gd name="connsiteY29" fmla="*/ 78487 h 216408"/>
              <a:gd name="connsiteX30" fmla="*/ 146050 w 233172"/>
              <a:gd name="connsiteY30" fmla="*/ 78487 h 216408"/>
              <a:gd name="connsiteX31" fmla="*/ 133858 w 233172"/>
              <a:gd name="connsiteY31" fmla="*/ 55118 h 216408"/>
              <a:gd name="connsiteX32" fmla="*/ 177800 w 233172"/>
              <a:gd name="connsiteY32" fmla="*/ 55118 h 216408"/>
              <a:gd name="connsiteX33" fmla="*/ 177800 w 233172"/>
              <a:gd name="connsiteY33" fmla="*/ 26670 h 216408"/>
              <a:gd name="connsiteX34" fmla="*/ 176276 w 233172"/>
              <a:gd name="connsiteY34" fmla="*/ 19939 h 216408"/>
              <a:gd name="connsiteX35" fmla="*/ 170942 w 233172"/>
              <a:gd name="connsiteY35" fmla="*/ 15240 h 216408"/>
              <a:gd name="connsiteX36" fmla="*/ 222758 w 233172"/>
              <a:gd name="connsiteY36" fmla="*/ 0 h 216408"/>
              <a:gd name="connsiteX37" fmla="*/ 222758 w 233172"/>
              <a:gd name="connsiteY37" fmla="*/ 135637 h 216408"/>
              <a:gd name="connsiteX38" fmla="*/ 216917 w 233172"/>
              <a:gd name="connsiteY38" fmla="*/ 153289 h 216408"/>
              <a:gd name="connsiteX39" fmla="*/ 198374 w 233172"/>
              <a:gd name="connsiteY39" fmla="*/ 158750 h 216408"/>
              <a:gd name="connsiteX41" fmla="*/ 49276 w 233172"/>
              <a:gd name="connsiteY41" fmla="*/ 165608 h 216408"/>
              <a:gd name="connsiteX42" fmla="*/ 46735 w 233172"/>
              <a:gd name="connsiteY42" fmla="*/ 157099 h 216408"/>
              <a:gd name="connsiteX43" fmla="*/ 39117 w 233172"/>
              <a:gd name="connsiteY43" fmla="*/ 152908 h 216408"/>
              <a:gd name="connsiteX44" fmla="*/ 94235 w 233172"/>
              <a:gd name="connsiteY44" fmla="*/ 142749 h 216408"/>
              <a:gd name="connsiteX45" fmla="*/ 94235 w 233172"/>
              <a:gd name="connsiteY45" fmla="*/ 193040 h 216408"/>
              <a:gd name="connsiteX46" fmla="*/ 207773 w 233172"/>
              <a:gd name="connsiteY46" fmla="*/ 193040 h 216408"/>
              <a:gd name="connsiteX47" fmla="*/ 216281 w 233172"/>
              <a:gd name="connsiteY47" fmla="*/ 190500 h 216408"/>
              <a:gd name="connsiteX48" fmla="*/ 220472 w 233172"/>
              <a:gd name="connsiteY48" fmla="*/ 182880 h 216408"/>
              <a:gd name="connsiteX49" fmla="*/ 233172 w 233172"/>
              <a:gd name="connsiteY49" fmla="*/ 216408 h 216408"/>
              <a:gd name="connsiteX50" fmla="*/ 49276 w 233172"/>
              <a:gd name="connsiteY50" fmla="*/ 216408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33172" h="216408">
                <a:moveTo>
                  <a:pt x="147321" y="43434"/>
                </a:moveTo>
                <a:lnTo>
                  <a:pt x="107950" y="43434"/>
                </a:lnTo>
                <a:cubicBezTo>
                  <a:pt x="106935" y="49192"/>
                  <a:pt x="105663" y="54780"/>
                  <a:pt x="104141" y="60198"/>
                </a:cubicBezTo>
                <a:cubicBezTo>
                  <a:pt x="102617" y="65617"/>
                  <a:pt x="100668" y="70866"/>
                  <a:pt x="98298" y="75946"/>
                </a:cubicBezTo>
                <a:cubicBezTo>
                  <a:pt x="105919" y="75269"/>
                  <a:pt x="113029" y="75608"/>
                  <a:pt x="119633" y="76962"/>
                </a:cubicBezTo>
                <a:cubicBezTo>
                  <a:pt x="126237" y="78317"/>
                  <a:pt x="131995" y="80687"/>
                  <a:pt x="136906" y="84074"/>
                </a:cubicBezTo>
                <a:cubicBezTo>
                  <a:pt x="141816" y="87461"/>
                  <a:pt x="145669" y="91736"/>
                  <a:pt x="148464" y="96901"/>
                </a:cubicBezTo>
                <a:cubicBezTo>
                  <a:pt x="151257" y="102066"/>
                  <a:pt x="152654" y="107951"/>
                  <a:pt x="152654" y="114554"/>
                </a:cubicBezTo>
                <a:cubicBezTo>
                  <a:pt x="152654" y="119804"/>
                  <a:pt x="151088" y="124249"/>
                  <a:pt x="147955" y="127889"/>
                </a:cubicBezTo>
                <a:cubicBezTo>
                  <a:pt x="144822" y="131530"/>
                  <a:pt x="140208" y="133689"/>
                  <a:pt x="134113" y="134366"/>
                </a:cubicBezTo>
                <a:cubicBezTo>
                  <a:pt x="128186" y="135044"/>
                  <a:pt x="122895" y="134493"/>
                  <a:pt x="118238" y="132715"/>
                </a:cubicBezTo>
                <a:cubicBezTo>
                  <a:pt x="113581" y="130937"/>
                  <a:pt x="110151" y="128270"/>
                  <a:pt x="107950" y="124714"/>
                </a:cubicBezTo>
                <a:cubicBezTo>
                  <a:pt x="110151" y="120989"/>
                  <a:pt x="111336" y="117136"/>
                  <a:pt x="111506" y="113157"/>
                </a:cubicBezTo>
                <a:cubicBezTo>
                  <a:pt x="111675" y="109178"/>
                  <a:pt x="111040" y="105452"/>
                  <a:pt x="109601" y="101981"/>
                </a:cubicBezTo>
                <a:cubicBezTo>
                  <a:pt x="108161" y="98509"/>
                  <a:pt x="105919" y="95504"/>
                  <a:pt x="102870" y="92964"/>
                </a:cubicBezTo>
                <a:cubicBezTo>
                  <a:pt x="99822" y="90424"/>
                  <a:pt x="96182" y="88730"/>
                  <a:pt x="91948" y="87884"/>
                </a:cubicBezTo>
                <a:cubicBezTo>
                  <a:pt x="83311" y="101770"/>
                  <a:pt x="71501" y="113199"/>
                  <a:pt x="56516" y="122174"/>
                </a:cubicBezTo>
                <a:cubicBezTo>
                  <a:pt x="41529" y="131149"/>
                  <a:pt x="22690" y="136483"/>
                  <a:pt x="0" y="138177"/>
                </a:cubicBezTo>
                <a:lnTo>
                  <a:pt x="0" y="133096"/>
                </a:lnTo>
                <a:cubicBezTo>
                  <a:pt x="8466" y="130218"/>
                  <a:pt x="16552" y="125984"/>
                  <a:pt x="24257" y="120397"/>
                </a:cubicBezTo>
                <a:cubicBezTo>
                  <a:pt x="31961" y="114808"/>
                  <a:pt x="38736" y="108162"/>
                  <a:pt x="44577" y="100457"/>
                </a:cubicBezTo>
                <a:cubicBezTo>
                  <a:pt x="50419" y="92752"/>
                  <a:pt x="55076" y="84117"/>
                  <a:pt x="58547" y="74549"/>
                </a:cubicBezTo>
                <a:cubicBezTo>
                  <a:pt x="62018" y="64982"/>
                  <a:pt x="63838" y="54610"/>
                  <a:pt x="64008" y="43434"/>
                </a:cubicBezTo>
                <a:lnTo>
                  <a:pt x="33528" y="43434"/>
                </a:lnTo>
                <a:cubicBezTo>
                  <a:pt x="29294" y="43434"/>
                  <a:pt x="26755" y="45551"/>
                  <a:pt x="25908" y="49784"/>
                </a:cubicBezTo>
                <a:lnTo>
                  <a:pt x="9906" y="20066"/>
                </a:lnTo>
                <a:lnTo>
                  <a:pt x="147321" y="20066"/>
                </a:lnTo>
                <a:moveTo>
                  <a:pt x="177800" y="158750"/>
                </a:moveTo>
                <a:lnTo>
                  <a:pt x="177800" y="78487"/>
                </a:lnTo>
                <a:lnTo>
                  <a:pt x="146050" y="78487"/>
                </a:lnTo>
                <a:lnTo>
                  <a:pt x="133858" y="55118"/>
                </a:lnTo>
                <a:lnTo>
                  <a:pt x="177800" y="55118"/>
                </a:lnTo>
                <a:lnTo>
                  <a:pt x="177800" y="26670"/>
                </a:lnTo>
                <a:cubicBezTo>
                  <a:pt x="177800" y="24300"/>
                  <a:pt x="177292" y="22055"/>
                  <a:pt x="176276" y="19939"/>
                </a:cubicBezTo>
                <a:cubicBezTo>
                  <a:pt x="175261" y="17823"/>
                  <a:pt x="173481" y="16256"/>
                  <a:pt x="170942" y="15240"/>
                </a:cubicBezTo>
                <a:lnTo>
                  <a:pt x="222758" y="0"/>
                </a:lnTo>
                <a:lnTo>
                  <a:pt x="222758" y="135637"/>
                </a:lnTo>
                <a:cubicBezTo>
                  <a:pt x="222758" y="143764"/>
                  <a:pt x="220810" y="149648"/>
                  <a:pt x="216917" y="153289"/>
                </a:cubicBezTo>
                <a:cubicBezTo>
                  <a:pt x="213021" y="156930"/>
                  <a:pt x="206842" y="158750"/>
                  <a:pt x="198374" y="158750"/>
                </a:cubicBezTo>
                <a:moveTo>
                  <a:pt x="49276" y="165608"/>
                </a:moveTo>
                <a:cubicBezTo>
                  <a:pt x="49276" y="162222"/>
                  <a:pt x="48428" y="159385"/>
                  <a:pt x="46735" y="157099"/>
                </a:cubicBezTo>
                <a:cubicBezTo>
                  <a:pt x="45042" y="154813"/>
                  <a:pt x="42503" y="153416"/>
                  <a:pt x="39117" y="152908"/>
                </a:cubicBezTo>
                <a:lnTo>
                  <a:pt x="94235" y="142749"/>
                </a:lnTo>
                <a:lnTo>
                  <a:pt x="94235" y="193040"/>
                </a:lnTo>
                <a:lnTo>
                  <a:pt x="207773" y="193040"/>
                </a:lnTo>
                <a:cubicBezTo>
                  <a:pt x="211159" y="193040"/>
                  <a:pt x="213996" y="192194"/>
                  <a:pt x="216281" y="190500"/>
                </a:cubicBezTo>
                <a:cubicBezTo>
                  <a:pt x="218567" y="188807"/>
                  <a:pt x="219963" y="186267"/>
                  <a:pt x="220472" y="182880"/>
                </a:cubicBezTo>
                <a:lnTo>
                  <a:pt x="233172" y="216408"/>
                </a:lnTo>
                <a:lnTo>
                  <a:pt x="49276" y="21640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0" name="Freeform 130"/>
          <p:cNvSpPr/>
          <p:nvPr/>
        </p:nvSpPr>
        <p:spPr>
          <a:xfrm>
            <a:off x="14917951" y="7751644"/>
            <a:ext cx="240792" cy="222504"/>
          </a:xfrm>
          <a:custGeom>
            <a:avLst/>
            <a:gdLst>
              <a:gd name="connsiteX0" fmla="*/ 104902 w 240792"/>
              <a:gd name="connsiteY0" fmla="*/ 76708 h 222504"/>
              <a:gd name="connsiteX1" fmla="*/ 137032 w 240792"/>
              <a:gd name="connsiteY1" fmla="*/ 76581 h 222504"/>
              <a:gd name="connsiteX2" fmla="*/ 167512 w 240792"/>
              <a:gd name="connsiteY2" fmla="*/ 76073 h 222504"/>
              <a:gd name="connsiteX3" fmla="*/ 194690 w 240792"/>
              <a:gd name="connsiteY3" fmla="*/ 74802 h 222504"/>
              <a:gd name="connsiteX4" fmla="*/ 216663 w 240792"/>
              <a:gd name="connsiteY4" fmla="*/ 72390 h 222504"/>
              <a:gd name="connsiteX5" fmla="*/ 219963 w 240792"/>
              <a:gd name="connsiteY5" fmla="*/ 87122 h 222504"/>
              <a:gd name="connsiteX6" fmla="*/ 189102 w 240792"/>
              <a:gd name="connsiteY6" fmla="*/ 94615 h 222504"/>
              <a:gd name="connsiteX7" fmla="*/ 147572 w 240792"/>
              <a:gd name="connsiteY7" fmla="*/ 98298 h 222504"/>
              <a:gd name="connsiteX8" fmla="*/ 147572 w 240792"/>
              <a:gd name="connsiteY8" fmla="*/ 111760 h 222504"/>
              <a:gd name="connsiteX9" fmla="*/ 240792 w 240792"/>
              <a:gd name="connsiteY9" fmla="*/ 111760 h 222504"/>
              <a:gd name="connsiteX10" fmla="*/ 240792 w 240792"/>
              <a:gd name="connsiteY10" fmla="*/ 135382 h 222504"/>
              <a:gd name="connsiteX11" fmla="*/ 30479 w 240792"/>
              <a:gd name="connsiteY11" fmla="*/ 135382 h 222504"/>
              <a:gd name="connsiteX12" fmla="*/ 21844 w 240792"/>
              <a:gd name="connsiteY12" fmla="*/ 142494 h 222504"/>
              <a:gd name="connsiteX13" fmla="*/ 0 w 240792"/>
              <a:gd name="connsiteY13" fmla="*/ 111760 h 222504"/>
              <a:gd name="connsiteX14" fmla="*/ 102615 w 240792"/>
              <a:gd name="connsiteY14" fmla="*/ 111760 h 222504"/>
              <a:gd name="connsiteX15" fmla="*/ 102615 w 240792"/>
              <a:gd name="connsiteY15" fmla="*/ 99568 h 222504"/>
              <a:gd name="connsiteX16" fmla="*/ 40131 w 240792"/>
              <a:gd name="connsiteY16" fmla="*/ 99568 h 222504"/>
              <a:gd name="connsiteX17" fmla="*/ 40131 w 240792"/>
              <a:gd name="connsiteY17" fmla="*/ 27940 h 222504"/>
              <a:gd name="connsiteX18" fmla="*/ 37592 w 240792"/>
              <a:gd name="connsiteY18" fmla="*/ 19431 h 222504"/>
              <a:gd name="connsiteX19" fmla="*/ 29970 w 240792"/>
              <a:gd name="connsiteY19" fmla="*/ 15240 h 222504"/>
              <a:gd name="connsiteX20" fmla="*/ 85089 w 240792"/>
              <a:gd name="connsiteY20" fmla="*/ 0 h 222504"/>
              <a:gd name="connsiteX21" fmla="*/ 85089 w 240792"/>
              <a:gd name="connsiteY21" fmla="*/ 8382 h 222504"/>
              <a:gd name="connsiteX22" fmla="*/ 209296 w 240792"/>
              <a:gd name="connsiteY22" fmla="*/ 8382 h 222504"/>
              <a:gd name="connsiteX23" fmla="*/ 209296 w 240792"/>
              <a:gd name="connsiteY23" fmla="*/ 30480 h 222504"/>
              <a:gd name="connsiteX24" fmla="*/ 85089 w 240792"/>
              <a:gd name="connsiteY24" fmla="*/ 30480 h 222504"/>
              <a:gd name="connsiteX25" fmla="*/ 85089 w 240792"/>
              <a:gd name="connsiteY25" fmla="*/ 43180 h 222504"/>
              <a:gd name="connsiteX26" fmla="*/ 205485 w 240792"/>
              <a:gd name="connsiteY26" fmla="*/ 43180 h 222504"/>
              <a:gd name="connsiteX27" fmla="*/ 205485 w 240792"/>
              <a:gd name="connsiteY27" fmla="*/ 62738 h 222504"/>
              <a:gd name="connsiteX28" fmla="*/ 85089 w 240792"/>
              <a:gd name="connsiteY28" fmla="*/ 62738 h 222504"/>
              <a:gd name="connsiteX29" fmla="*/ 85089 w 240792"/>
              <a:gd name="connsiteY29" fmla="*/ 76708 h 222504"/>
              <a:gd name="connsiteX31" fmla="*/ 219202 w 240792"/>
              <a:gd name="connsiteY31" fmla="*/ 183642 h 222504"/>
              <a:gd name="connsiteX32" fmla="*/ 194690 w 240792"/>
              <a:gd name="connsiteY32" fmla="*/ 211836 h 222504"/>
              <a:gd name="connsiteX33" fmla="*/ 125220 w 240792"/>
              <a:gd name="connsiteY33" fmla="*/ 222504 h 222504"/>
              <a:gd name="connsiteX34" fmla="*/ 85089 w 240792"/>
              <a:gd name="connsiteY34" fmla="*/ 219710 h 222504"/>
              <a:gd name="connsiteX35" fmla="*/ 55625 w 240792"/>
              <a:gd name="connsiteY35" fmla="*/ 211836 h 222504"/>
              <a:gd name="connsiteX36" fmla="*/ 37337 w 240792"/>
              <a:gd name="connsiteY36" fmla="*/ 199644 h 222504"/>
              <a:gd name="connsiteX37" fmla="*/ 30987 w 240792"/>
              <a:gd name="connsiteY37" fmla="*/ 183642 h 222504"/>
              <a:gd name="connsiteX38" fmla="*/ 37337 w 240792"/>
              <a:gd name="connsiteY38" fmla="*/ 167767 h 222504"/>
              <a:gd name="connsiteX39" fmla="*/ 55625 w 240792"/>
              <a:gd name="connsiteY39" fmla="*/ 155448 h 222504"/>
              <a:gd name="connsiteX40" fmla="*/ 85089 w 240792"/>
              <a:gd name="connsiteY40" fmla="*/ 147574 h 222504"/>
              <a:gd name="connsiteX41" fmla="*/ 125220 w 240792"/>
              <a:gd name="connsiteY41" fmla="*/ 144780 h 222504"/>
              <a:gd name="connsiteX42" fmla="*/ 194690 w 240792"/>
              <a:gd name="connsiteY42" fmla="*/ 155448 h 222504"/>
              <a:gd name="connsiteX43" fmla="*/ 219202 w 240792"/>
              <a:gd name="connsiteY43" fmla="*/ 183642 h 222504"/>
              <a:gd name="connsiteX45" fmla="*/ 171958 w 240792"/>
              <a:gd name="connsiteY45" fmla="*/ 183642 h 222504"/>
              <a:gd name="connsiteX46" fmla="*/ 159131 w 240792"/>
              <a:gd name="connsiteY46" fmla="*/ 170561 h 222504"/>
              <a:gd name="connsiteX47" fmla="*/ 125220 w 240792"/>
              <a:gd name="connsiteY47" fmla="*/ 165862 h 222504"/>
              <a:gd name="connsiteX48" fmla="*/ 91058 w 240792"/>
              <a:gd name="connsiteY48" fmla="*/ 170561 h 222504"/>
              <a:gd name="connsiteX49" fmla="*/ 78231 w 240792"/>
              <a:gd name="connsiteY49" fmla="*/ 183642 h 222504"/>
              <a:gd name="connsiteX50" fmla="*/ 90931 w 240792"/>
              <a:gd name="connsiteY50" fmla="*/ 196723 h 222504"/>
              <a:gd name="connsiteX51" fmla="*/ 125220 w 240792"/>
              <a:gd name="connsiteY51" fmla="*/ 201422 h 222504"/>
              <a:gd name="connsiteX52" fmla="*/ 159131 w 240792"/>
              <a:gd name="connsiteY52" fmla="*/ 196723 h 222504"/>
              <a:gd name="connsiteX53" fmla="*/ 171958 w 240792"/>
              <a:gd name="connsiteY53" fmla="*/ 183642 h 22250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40792" h="222504">
                <a:moveTo>
                  <a:pt x="104902" y="76708"/>
                </a:moveTo>
                <a:cubicBezTo>
                  <a:pt x="115739" y="76708"/>
                  <a:pt x="126448" y="76666"/>
                  <a:pt x="137032" y="76581"/>
                </a:cubicBezTo>
                <a:cubicBezTo>
                  <a:pt x="147616" y="76496"/>
                  <a:pt x="157776" y="76327"/>
                  <a:pt x="167512" y="76073"/>
                </a:cubicBezTo>
                <a:cubicBezTo>
                  <a:pt x="177250" y="75819"/>
                  <a:pt x="186308" y="75396"/>
                  <a:pt x="194690" y="74802"/>
                </a:cubicBezTo>
                <a:cubicBezTo>
                  <a:pt x="203073" y="74210"/>
                  <a:pt x="210396" y="73406"/>
                  <a:pt x="216663" y="72390"/>
                </a:cubicBezTo>
                <a:lnTo>
                  <a:pt x="219963" y="87122"/>
                </a:lnTo>
                <a:cubicBezTo>
                  <a:pt x="212344" y="90508"/>
                  <a:pt x="202056" y="93006"/>
                  <a:pt x="189102" y="94615"/>
                </a:cubicBezTo>
                <a:cubicBezTo>
                  <a:pt x="176147" y="96224"/>
                  <a:pt x="162306" y="97451"/>
                  <a:pt x="147572" y="98298"/>
                </a:cubicBezTo>
                <a:lnTo>
                  <a:pt x="147572" y="111760"/>
                </a:lnTo>
                <a:lnTo>
                  <a:pt x="240792" y="111760"/>
                </a:lnTo>
                <a:lnTo>
                  <a:pt x="240792" y="135382"/>
                </a:lnTo>
                <a:lnTo>
                  <a:pt x="30479" y="135382"/>
                </a:lnTo>
                <a:cubicBezTo>
                  <a:pt x="25569" y="135382"/>
                  <a:pt x="22690" y="137752"/>
                  <a:pt x="21844" y="142494"/>
                </a:cubicBezTo>
                <a:lnTo>
                  <a:pt x="0" y="111760"/>
                </a:lnTo>
                <a:lnTo>
                  <a:pt x="102615" y="111760"/>
                </a:lnTo>
                <a:lnTo>
                  <a:pt x="102615" y="99568"/>
                </a:lnTo>
                <a:lnTo>
                  <a:pt x="40131" y="99568"/>
                </a:lnTo>
                <a:lnTo>
                  <a:pt x="40131" y="27940"/>
                </a:lnTo>
                <a:cubicBezTo>
                  <a:pt x="40131" y="24554"/>
                  <a:pt x="39284" y="21717"/>
                  <a:pt x="37592" y="19431"/>
                </a:cubicBezTo>
                <a:cubicBezTo>
                  <a:pt x="35899" y="17145"/>
                  <a:pt x="33358" y="15748"/>
                  <a:pt x="29970" y="15240"/>
                </a:cubicBezTo>
                <a:lnTo>
                  <a:pt x="85089" y="0"/>
                </a:lnTo>
                <a:lnTo>
                  <a:pt x="85089" y="8382"/>
                </a:lnTo>
                <a:lnTo>
                  <a:pt x="209296" y="8382"/>
                </a:lnTo>
                <a:lnTo>
                  <a:pt x="209296" y="30480"/>
                </a:lnTo>
                <a:lnTo>
                  <a:pt x="85089" y="30480"/>
                </a:lnTo>
                <a:lnTo>
                  <a:pt x="85089" y="43180"/>
                </a:lnTo>
                <a:lnTo>
                  <a:pt x="205485" y="43180"/>
                </a:lnTo>
                <a:lnTo>
                  <a:pt x="205485" y="62738"/>
                </a:lnTo>
                <a:lnTo>
                  <a:pt x="85089" y="62738"/>
                </a:lnTo>
                <a:lnTo>
                  <a:pt x="85089" y="76708"/>
                </a:lnTo>
                <a:moveTo>
                  <a:pt x="219202" y="183642"/>
                </a:moveTo>
                <a:cubicBezTo>
                  <a:pt x="219202" y="195325"/>
                  <a:pt x="211031" y="204724"/>
                  <a:pt x="194690" y="211836"/>
                </a:cubicBezTo>
                <a:cubicBezTo>
                  <a:pt x="178349" y="218948"/>
                  <a:pt x="155194" y="222504"/>
                  <a:pt x="125220" y="222504"/>
                </a:cubicBezTo>
                <a:cubicBezTo>
                  <a:pt x="110151" y="222504"/>
                  <a:pt x="96774" y="221573"/>
                  <a:pt x="85089" y="219710"/>
                </a:cubicBezTo>
                <a:cubicBezTo>
                  <a:pt x="73406" y="217848"/>
                  <a:pt x="63584" y="215223"/>
                  <a:pt x="55625" y="211836"/>
                </a:cubicBezTo>
                <a:cubicBezTo>
                  <a:pt x="47667" y="208449"/>
                  <a:pt x="41570" y="204385"/>
                  <a:pt x="37337" y="199644"/>
                </a:cubicBezTo>
                <a:cubicBezTo>
                  <a:pt x="33105" y="194902"/>
                  <a:pt x="30987" y="189568"/>
                  <a:pt x="30987" y="183642"/>
                </a:cubicBezTo>
                <a:cubicBezTo>
                  <a:pt x="30987" y="177884"/>
                  <a:pt x="33105" y="172593"/>
                  <a:pt x="37337" y="167767"/>
                </a:cubicBezTo>
                <a:cubicBezTo>
                  <a:pt x="41570" y="162941"/>
                  <a:pt x="47667" y="158834"/>
                  <a:pt x="55625" y="155448"/>
                </a:cubicBezTo>
                <a:cubicBezTo>
                  <a:pt x="63584" y="152061"/>
                  <a:pt x="73406" y="149437"/>
                  <a:pt x="85089" y="147574"/>
                </a:cubicBezTo>
                <a:cubicBezTo>
                  <a:pt x="96774" y="145711"/>
                  <a:pt x="110151" y="144780"/>
                  <a:pt x="125220" y="144780"/>
                </a:cubicBezTo>
                <a:cubicBezTo>
                  <a:pt x="155194" y="144780"/>
                  <a:pt x="178349" y="148336"/>
                  <a:pt x="194690" y="155448"/>
                </a:cubicBezTo>
                <a:cubicBezTo>
                  <a:pt x="211031" y="162560"/>
                  <a:pt x="219202" y="171958"/>
                  <a:pt x="219202" y="183642"/>
                </a:cubicBezTo>
                <a:moveTo>
                  <a:pt x="171958" y="183642"/>
                </a:moveTo>
                <a:cubicBezTo>
                  <a:pt x="171958" y="178054"/>
                  <a:pt x="167681" y="173694"/>
                  <a:pt x="159131" y="170561"/>
                </a:cubicBezTo>
                <a:cubicBezTo>
                  <a:pt x="150578" y="167429"/>
                  <a:pt x="139275" y="165862"/>
                  <a:pt x="125220" y="165862"/>
                </a:cubicBezTo>
                <a:cubicBezTo>
                  <a:pt x="110998" y="165862"/>
                  <a:pt x="99609" y="167429"/>
                  <a:pt x="91058" y="170561"/>
                </a:cubicBezTo>
                <a:cubicBezTo>
                  <a:pt x="82507" y="173694"/>
                  <a:pt x="78231" y="178054"/>
                  <a:pt x="78231" y="183642"/>
                </a:cubicBezTo>
                <a:cubicBezTo>
                  <a:pt x="78231" y="189230"/>
                  <a:pt x="82465" y="193591"/>
                  <a:pt x="90931" y="196723"/>
                </a:cubicBezTo>
                <a:cubicBezTo>
                  <a:pt x="99399" y="199855"/>
                  <a:pt x="110827" y="201422"/>
                  <a:pt x="125220" y="201422"/>
                </a:cubicBezTo>
                <a:cubicBezTo>
                  <a:pt x="139275" y="201422"/>
                  <a:pt x="150578" y="199855"/>
                  <a:pt x="159131" y="196723"/>
                </a:cubicBezTo>
                <a:cubicBezTo>
                  <a:pt x="167681" y="193591"/>
                  <a:pt x="171958" y="189230"/>
                  <a:pt x="171958" y="1836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1" name="Freeform 131"/>
          <p:cNvSpPr/>
          <p:nvPr/>
        </p:nvSpPr>
        <p:spPr>
          <a:xfrm>
            <a:off x="15177539" y="7751390"/>
            <a:ext cx="213361" cy="219456"/>
          </a:xfrm>
          <a:custGeom>
            <a:avLst/>
            <a:gdLst>
              <a:gd name="connsiteX0" fmla="*/ 43435 w 213361"/>
              <a:gd name="connsiteY0" fmla="*/ 96520 h 219456"/>
              <a:gd name="connsiteX1" fmla="*/ 45340 w 213361"/>
              <a:gd name="connsiteY1" fmla="*/ 121031 h 219456"/>
              <a:gd name="connsiteX2" fmla="*/ 50673 w 213361"/>
              <a:gd name="connsiteY2" fmla="*/ 140081 h 219456"/>
              <a:gd name="connsiteX3" fmla="*/ 59182 w 213361"/>
              <a:gd name="connsiteY3" fmla="*/ 152527 h 219456"/>
              <a:gd name="connsiteX4" fmla="*/ 70867 w 213361"/>
              <a:gd name="connsiteY4" fmla="*/ 156973 h 219456"/>
              <a:gd name="connsiteX5" fmla="*/ 82169 w 213361"/>
              <a:gd name="connsiteY5" fmla="*/ 152527 h 219456"/>
              <a:gd name="connsiteX6" fmla="*/ 90551 w 213361"/>
              <a:gd name="connsiteY6" fmla="*/ 140081 h 219456"/>
              <a:gd name="connsiteX7" fmla="*/ 95886 w 213361"/>
              <a:gd name="connsiteY7" fmla="*/ 121031 h 219456"/>
              <a:gd name="connsiteX8" fmla="*/ 97791 w 213361"/>
              <a:gd name="connsiteY8" fmla="*/ 96520 h 219456"/>
              <a:gd name="connsiteX9" fmla="*/ 95886 w 213361"/>
              <a:gd name="connsiteY9" fmla="*/ 72009 h 219456"/>
              <a:gd name="connsiteX10" fmla="*/ 90551 w 213361"/>
              <a:gd name="connsiteY10" fmla="*/ 52959 h 219456"/>
              <a:gd name="connsiteX11" fmla="*/ 82169 w 213361"/>
              <a:gd name="connsiteY11" fmla="*/ 40513 h 219456"/>
              <a:gd name="connsiteX12" fmla="*/ 70867 w 213361"/>
              <a:gd name="connsiteY12" fmla="*/ 36068 h 219456"/>
              <a:gd name="connsiteX13" fmla="*/ 59182 w 213361"/>
              <a:gd name="connsiteY13" fmla="*/ 40513 h 219456"/>
              <a:gd name="connsiteX14" fmla="*/ 50673 w 213361"/>
              <a:gd name="connsiteY14" fmla="*/ 52959 h 219456"/>
              <a:gd name="connsiteX15" fmla="*/ 45340 w 213361"/>
              <a:gd name="connsiteY15" fmla="*/ 72009 h 219456"/>
              <a:gd name="connsiteX16" fmla="*/ 43435 w 213361"/>
              <a:gd name="connsiteY16" fmla="*/ 96520 h 219456"/>
              <a:gd name="connsiteX18" fmla="*/ 0 w 213361"/>
              <a:gd name="connsiteY18" fmla="*/ 96520 h 219456"/>
              <a:gd name="connsiteX19" fmla="*/ 5462 w 213361"/>
              <a:gd name="connsiteY19" fmla="*/ 59944 h 219456"/>
              <a:gd name="connsiteX20" fmla="*/ 20448 w 213361"/>
              <a:gd name="connsiteY20" fmla="*/ 33655 h 219456"/>
              <a:gd name="connsiteX21" fmla="*/ 42926 w 213361"/>
              <a:gd name="connsiteY21" fmla="*/ 17907 h 219456"/>
              <a:gd name="connsiteX22" fmla="*/ 70867 w 213361"/>
              <a:gd name="connsiteY22" fmla="*/ 12701 h 219456"/>
              <a:gd name="connsiteX23" fmla="*/ 98552 w 213361"/>
              <a:gd name="connsiteY23" fmla="*/ 17907 h 219456"/>
              <a:gd name="connsiteX24" fmla="*/ 121031 w 213361"/>
              <a:gd name="connsiteY24" fmla="*/ 33655 h 219456"/>
              <a:gd name="connsiteX25" fmla="*/ 136017 w 213361"/>
              <a:gd name="connsiteY25" fmla="*/ 59944 h 219456"/>
              <a:gd name="connsiteX26" fmla="*/ 141478 w 213361"/>
              <a:gd name="connsiteY26" fmla="*/ 96520 h 219456"/>
              <a:gd name="connsiteX27" fmla="*/ 136017 w 213361"/>
              <a:gd name="connsiteY27" fmla="*/ 133224 h 219456"/>
              <a:gd name="connsiteX28" fmla="*/ 121031 w 213361"/>
              <a:gd name="connsiteY28" fmla="*/ 159385 h 219456"/>
              <a:gd name="connsiteX29" fmla="*/ 98552 w 213361"/>
              <a:gd name="connsiteY29" fmla="*/ 175133 h 219456"/>
              <a:gd name="connsiteX30" fmla="*/ 70867 w 213361"/>
              <a:gd name="connsiteY30" fmla="*/ 180340 h 219456"/>
              <a:gd name="connsiteX31" fmla="*/ 42926 w 213361"/>
              <a:gd name="connsiteY31" fmla="*/ 175133 h 219456"/>
              <a:gd name="connsiteX32" fmla="*/ 20448 w 213361"/>
              <a:gd name="connsiteY32" fmla="*/ 159385 h 219456"/>
              <a:gd name="connsiteX33" fmla="*/ 5462 w 213361"/>
              <a:gd name="connsiteY33" fmla="*/ 133224 h 219456"/>
              <a:gd name="connsiteX34" fmla="*/ 0 w 213361"/>
              <a:gd name="connsiteY34" fmla="*/ 96520 h 219456"/>
              <a:gd name="connsiteX36" fmla="*/ 168402 w 213361"/>
              <a:gd name="connsiteY36" fmla="*/ 219456 h 219456"/>
              <a:gd name="connsiteX37" fmla="*/ 168402 w 213361"/>
              <a:gd name="connsiteY37" fmla="*/ 26670 h 219456"/>
              <a:gd name="connsiteX38" fmla="*/ 166878 w 213361"/>
              <a:gd name="connsiteY38" fmla="*/ 19939 h 219456"/>
              <a:gd name="connsiteX39" fmla="*/ 161544 w 213361"/>
              <a:gd name="connsiteY39" fmla="*/ 15240 h 219456"/>
              <a:gd name="connsiteX40" fmla="*/ 213361 w 213361"/>
              <a:gd name="connsiteY40" fmla="*/ 0 h 219456"/>
              <a:gd name="connsiteX41" fmla="*/ 213361 w 213361"/>
              <a:gd name="connsiteY41" fmla="*/ 196342 h 219456"/>
              <a:gd name="connsiteX42" fmla="*/ 207519 w 213361"/>
              <a:gd name="connsiteY42" fmla="*/ 213995 h 219456"/>
              <a:gd name="connsiteX43" fmla="*/ 188976 w 213361"/>
              <a:gd name="connsiteY43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13361" h="219456">
                <a:moveTo>
                  <a:pt x="43435" y="96520"/>
                </a:moveTo>
                <a:cubicBezTo>
                  <a:pt x="43435" y="105495"/>
                  <a:pt x="44069" y="113665"/>
                  <a:pt x="45340" y="121031"/>
                </a:cubicBezTo>
                <a:cubicBezTo>
                  <a:pt x="46608" y="128398"/>
                  <a:pt x="48388" y="134747"/>
                  <a:pt x="50673" y="140081"/>
                </a:cubicBezTo>
                <a:cubicBezTo>
                  <a:pt x="52960" y="145415"/>
                  <a:pt x="55795" y="149564"/>
                  <a:pt x="59182" y="152527"/>
                </a:cubicBezTo>
                <a:cubicBezTo>
                  <a:pt x="62568" y="155491"/>
                  <a:pt x="66464" y="156973"/>
                  <a:pt x="70867" y="156973"/>
                </a:cubicBezTo>
                <a:cubicBezTo>
                  <a:pt x="75099" y="156973"/>
                  <a:pt x="78867" y="155491"/>
                  <a:pt x="82169" y="152527"/>
                </a:cubicBezTo>
                <a:cubicBezTo>
                  <a:pt x="85471" y="149564"/>
                  <a:pt x="88266" y="145415"/>
                  <a:pt x="90551" y="140081"/>
                </a:cubicBezTo>
                <a:cubicBezTo>
                  <a:pt x="92838" y="134747"/>
                  <a:pt x="94614" y="128398"/>
                  <a:pt x="95886" y="121031"/>
                </a:cubicBezTo>
                <a:cubicBezTo>
                  <a:pt x="97155" y="113665"/>
                  <a:pt x="97791" y="105495"/>
                  <a:pt x="97791" y="96520"/>
                </a:cubicBezTo>
                <a:cubicBezTo>
                  <a:pt x="97791" y="87546"/>
                  <a:pt x="97155" y="79376"/>
                  <a:pt x="95886" y="72009"/>
                </a:cubicBezTo>
                <a:cubicBezTo>
                  <a:pt x="94614" y="64643"/>
                  <a:pt x="92838" y="58293"/>
                  <a:pt x="90551" y="52959"/>
                </a:cubicBezTo>
                <a:cubicBezTo>
                  <a:pt x="88266" y="47625"/>
                  <a:pt x="85471" y="43476"/>
                  <a:pt x="82169" y="40513"/>
                </a:cubicBezTo>
                <a:cubicBezTo>
                  <a:pt x="78867" y="37550"/>
                  <a:pt x="75099" y="36068"/>
                  <a:pt x="70867" y="36068"/>
                </a:cubicBezTo>
                <a:cubicBezTo>
                  <a:pt x="66464" y="36068"/>
                  <a:pt x="62568" y="37550"/>
                  <a:pt x="59182" y="40513"/>
                </a:cubicBezTo>
                <a:cubicBezTo>
                  <a:pt x="55795" y="43476"/>
                  <a:pt x="52960" y="47625"/>
                  <a:pt x="50673" y="52959"/>
                </a:cubicBezTo>
                <a:cubicBezTo>
                  <a:pt x="48388" y="58293"/>
                  <a:pt x="46608" y="64643"/>
                  <a:pt x="45340" y="72009"/>
                </a:cubicBezTo>
                <a:cubicBezTo>
                  <a:pt x="44069" y="79376"/>
                  <a:pt x="43435" y="87546"/>
                  <a:pt x="43435" y="96520"/>
                </a:cubicBezTo>
                <a:moveTo>
                  <a:pt x="0" y="96520"/>
                </a:moveTo>
                <a:cubicBezTo>
                  <a:pt x="0" y="82635"/>
                  <a:pt x="1820" y="70443"/>
                  <a:pt x="5462" y="59944"/>
                </a:cubicBezTo>
                <a:cubicBezTo>
                  <a:pt x="9102" y="49446"/>
                  <a:pt x="14097" y="40682"/>
                  <a:pt x="20448" y="33655"/>
                </a:cubicBezTo>
                <a:cubicBezTo>
                  <a:pt x="26797" y="26628"/>
                  <a:pt x="34289" y="21379"/>
                  <a:pt x="42926" y="17907"/>
                </a:cubicBezTo>
                <a:cubicBezTo>
                  <a:pt x="51563" y="14436"/>
                  <a:pt x="60875" y="12701"/>
                  <a:pt x="70867" y="12701"/>
                </a:cubicBezTo>
                <a:cubicBezTo>
                  <a:pt x="80687" y="12701"/>
                  <a:pt x="89917" y="14436"/>
                  <a:pt x="98552" y="17907"/>
                </a:cubicBezTo>
                <a:cubicBezTo>
                  <a:pt x="107187" y="21379"/>
                  <a:pt x="114681" y="26628"/>
                  <a:pt x="121031" y="33655"/>
                </a:cubicBezTo>
                <a:cubicBezTo>
                  <a:pt x="127381" y="40682"/>
                  <a:pt x="132376" y="49446"/>
                  <a:pt x="136017" y="59944"/>
                </a:cubicBezTo>
                <a:cubicBezTo>
                  <a:pt x="139658" y="70443"/>
                  <a:pt x="141478" y="82635"/>
                  <a:pt x="141478" y="96520"/>
                </a:cubicBezTo>
                <a:cubicBezTo>
                  <a:pt x="141478" y="110575"/>
                  <a:pt x="139658" y="122810"/>
                  <a:pt x="136017" y="133224"/>
                </a:cubicBezTo>
                <a:cubicBezTo>
                  <a:pt x="132376" y="143637"/>
                  <a:pt x="127381" y="152358"/>
                  <a:pt x="121031" y="159385"/>
                </a:cubicBezTo>
                <a:cubicBezTo>
                  <a:pt x="114681" y="166412"/>
                  <a:pt x="107187" y="171662"/>
                  <a:pt x="98552" y="175133"/>
                </a:cubicBezTo>
                <a:cubicBezTo>
                  <a:pt x="89917" y="178605"/>
                  <a:pt x="80687" y="180340"/>
                  <a:pt x="70867" y="180340"/>
                </a:cubicBezTo>
                <a:cubicBezTo>
                  <a:pt x="60875" y="180340"/>
                  <a:pt x="51563" y="178605"/>
                  <a:pt x="42926" y="175133"/>
                </a:cubicBezTo>
                <a:cubicBezTo>
                  <a:pt x="34289" y="171662"/>
                  <a:pt x="26797" y="166412"/>
                  <a:pt x="20448" y="159385"/>
                </a:cubicBezTo>
                <a:cubicBezTo>
                  <a:pt x="14097" y="152358"/>
                  <a:pt x="9102" y="143637"/>
                  <a:pt x="5462" y="133224"/>
                </a:cubicBezTo>
                <a:cubicBezTo>
                  <a:pt x="1820" y="122810"/>
                  <a:pt x="0" y="110575"/>
                  <a:pt x="0" y="96520"/>
                </a:cubicBezTo>
                <a:moveTo>
                  <a:pt x="168402" y="219456"/>
                </a:moveTo>
                <a:lnTo>
                  <a:pt x="168402" y="26670"/>
                </a:lnTo>
                <a:cubicBezTo>
                  <a:pt x="168402" y="24300"/>
                  <a:pt x="167894" y="22055"/>
                  <a:pt x="166878" y="19939"/>
                </a:cubicBezTo>
                <a:cubicBezTo>
                  <a:pt x="165863" y="17823"/>
                  <a:pt x="164085" y="16256"/>
                  <a:pt x="161544" y="15240"/>
                </a:cubicBezTo>
                <a:lnTo>
                  <a:pt x="213361" y="0"/>
                </a:lnTo>
                <a:lnTo>
                  <a:pt x="213361" y="196342"/>
                </a:lnTo>
                <a:cubicBezTo>
                  <a:pt x="213361" y="204470"/>
                  <a:pt x="211413" y="210355"/>
                  <a:pt x="207519" y="213995"/>
                </a:cubicBezTo>
                <a:cubicBezTo>
                  <a:pt x="203623" y="217636"/>
                  <a:pt x="197442" y="219456"/>
                  <a:pt x="188976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2" name="Freeform 132"/>
          <p:cNvSpPr/>
          <p:nvPr/>
        </p:nvSpPr>
        <p:spPr>
          <a:xfrm>
            <a:off x="15503144" y="7751390"/>
            <a:ext cx="227075" cy="222251"/>
          </a:xfrm>
          <a:custGeom>
            <a:avLst/>
            <a:gdLst>
              <a:gd name="connsiteX0" fmla="*/ 4063 w 227075"/>
              <a:gd name="connsiteY0" fmla="*/ 65278 h 222251"/>
              <a:gd name="connsiteX1" fmla="*/ 9652 w 227075"/>
              <a:gd name="connsiteY1" fmla="*/ 41402 h 222251"/>
              <a:gd name="connsiteX2" fmla="*/ 24764 w 227075"/>
              <a:gd name="connsiteY2" fmla="*/ 23241 h 222251"/>
              <a:gd name="connsiteX3" fmla="*/ 47117 w 227075"/>
              <a:gd name="connsiteY3" fmla="*/ 11812 h 222251"/>
              <a:gd name="connsiteX4" fmla="*/ 74422 w 227075"/>
              <a:gd name="connsiteY4" fmla="*/ 7874 h 222251"/>
              <a:gd name="connsiteX5" fmla="*/ 101600 w 227075"/>
              <a:gd name="connsiteY5" fmla="*/ 11812 h 222251"/>
              <a:gd name="connsiteX6" fmla="*/ 123825 w 227075"/>
              <a:gd name="connsiteY6" fmla="*/ 23241 h 222251"/>
              <a:gd name="connsiteX7" fmla="*/ 138810 w 227075"/>
              <a:gd name="connsiteY7" fmla="*/ 41402 h 222251"/>
              <a:gd name="connsiteX8" fmla="*/ 144270 w 227075"/>
              <a:gd name="connsiteY8" fmla="*/ 65278 h 222251"/>
              <a:gd name="connsiteX9" fmla="*/ 138810 w 227075"/>
              <a:gd name="connsiteY9" fmla="*/ 89916 h 222251"/>
              <a:gd name="connsiteX10" fmla="*/ 123825 w 227075"/>
              <a:gd name="connsiteY10" fmla="*/ 107951 h 222251"/>
              <a:gd name="connsiteX11" fmla="*/ 101600 w 227075"/>
              <a:gd name="connsiteY11" fmla="*/ 119127 h 222251"/>
              <a:gd name="connsiteX12" fmla="*/ 74422 w 227075"/>
              <a:gd name="connsiteY12" fmla="*/ 122936 h 222251"/>
              <a:gd name="connsiteX13" fmla="*/ 47117 w 227075"/>
              <a:gd name="connsiteY13" fmla="*/ 119127 h 222251"/>
              <a:gd name="connsiteX14" fmla="*/ 24764 w 227075"/>
              <a:gd name="connsiteY14" fmla="*/ 107951 h 222251"/>
              <a:gd name="connsiteX15" fmla="*/ 9652 w 227075"/>
              <a:gd name="connsiteY15" fmla="*/ 89916 h 222251"/>
              <a:gd name="connsiteX16" fmla="*/ 4063 w 227075"/>
              <a:gd name="connsiteY16" fmla="*/ 65278 h 222251"/>
              <a:gd name="connsiteX18" fmla="*/ 63500 w 227075"/>
              <a:gd name="connsiteY18" fmla="*/ 138430 h 222251"/>
              <a:gd name="connsiteX19" fmla="*/ 110998 w 227075"/>
              <a:gd name="connsiteY19" fmla="*/ 138430 h 222251"/>
              <a:gd name="connsiteX20" fmla="*/ 110998 w 227075"/>
              <a:gd name="connsiteY20" fmla="*/ 145542 h 222251"/>
              <a:gd name="connsiteX21" fmla="*/ 107442 w 227075"/>
              <a:gd name="connsiteY21" fmla="*/ 165101 h 222251"/>
              <a:gd name="connsiteX22" fmla="*/ 131825 w 227075"/>
              <a:gd name="connsiteY22" fmla="*/ 169164 h 222251"/>
              <a:gd name="connsiteX23" fmla="*/ 134874 w 227075"/>
              <a:gd name="connsiteY23" fmla="*/ 157099 h 222251"/>
              <a:gd name="connsiteX24" fmla="*/ 135889 w 227075"/>
              <a:gd name="connsiteY24" fmla="*/ 144018 h 222251"/>
              <a:gd name="connsiteX25" fmla="*/ 135889 w 227075"/>
              <a:gd name="connsiteY25" fmla="*/ 138430 h 222251"/>
              <a:gd name="connsiteX26" fmla="*/ 183387 w 227075"/>
              <a:gd name="connsiteY26" fmla="*/ 138430 h 222251"/>
              <a:gd name="connsiteX27" fmla="*/ 183387 w 227075"/>
              <a:gd name="connsiteY27" fmla="*/ 145542 h 222251"/>
              <a:gd name="connsiteX28" fmla="*/ 182118 w 227075"/>
              <a:gd name="connsiteY28" fmla="*/ 156973 h 222251"/>
              <a:gd name="connsiteX29" fmla="*/ 178815 w 227075"/>
              <a:gd name="connsiteY29" fmla="*/ 167640 h 222251"/>
              <a:gd name="connsiteX30" fmla="*/ 197993 w 227075"/>
              <a:gd name="connsiteY30" fmla="*/ 168910 h 222251"/>
              <a:gd name="connsiteX31" fmla="*/ 213232 w 227075"/>
              <a:gd name="connsiteY31" fmla="*/ 174117 h 222251"/>
              <a:gd name="connsiteX32" fmla="*/ 223393 w 227075"/>
              <a:gd name="connsiteY32" fmla="*/ 183769 h 222251"/>
              <a:gd name="connsiteX33" fmla="*/ 227075 w 227075"/>
              <a:gd name="connsiteY33" fmla="*/ 198374 h 222251"/>
              <a:gd name="connsiteX34" fmla="*/ 220090 w 227075"/>
              <a:gd name="connsiteY34" fmla="*/ 213487 h 222251"/>
              <a:gd name="connsiteX35" fmla="*/ 202946 w 227075"/>
              <a:gd name="connsiteY35" fmla="*/ 219964 h 222251"/>
              <a:gd name="connsiteX36" fmla="*/ 193167 w 227075"/>
              <a:gd name="connsiteY36" fmla="*/ 219964 h 222251"/>
              <a:gd name="connsiteX37" fmla="*/ 183769 w 227075"/>
              <a:gd name="connsiteY37" fmla="*/ 218186 h 222251"/>
              <a:gd name="connsiteX38" fmla="*/ 175768 w 227075"/>
              <a:gd name="connsiteY38" fmla="*/ 214630 h 222251"/>
              <a:gd name="connsiteX39" fmla="*/ 170433 w 227075"/>
              <a:gd name="connsiteY39" fmla="*/ 209550 h 222251"/>
              <a:gd name="connsiteX40" fmla="*/ 176275 w 227075"/>
              <a:gd name="connsiteY40" fmla="*/ 201803 h 222251"/>
              <a:gd name="connsiteX41" fmla="*/ 177800 w 227075"/>
              <a:gd name="connsiteY41" fmla="*/ 194183 h 222251"/>
              <a:gd name="connsiteX42" fmla="*/ 175386 w 227075"/>
              <a:gd name="connsiteY42" fmla="*/ 187452 h 222251"/>
              <a:gd name="connsiteX43" fmla="*/ 169672 w 227075"/>
              <a:gd name="connsiteY43" fmla="*/ 182626 h 222251"/>
              <a:gd name="connsiteX44" fmla="*/ 151892 w 227075"/>
              <a:gd name="connsiteY44" fmla="*/ 199136 h 222251"/>
              <a:gd name="connsiteX45" fmla="*/ 129031 w 227075"/>
              <a:gd name="connsiteY45" fmla="*/ 211582 h 222251"/>
              <a:gd name="connsiteX46" fmla="*/ 102743 w 227075"/>
              <a:gd name="connsiteY46" fmla="*/ 219456 h 222251"/>
              <a:gd name="connsiteX47" fmla="*/ 74930 w 227075"/>
              <a:gd name="connsiteY47" fmla="*/ 222251 h 222251"/>
              <a:gd name="connsiteX48" fmla="*/ 74930 w 227075"/>
              <a:gd name="connsiteY48" fmla="*/ 217170 h 222251"/>
              <a:gd name="connsiteX49" fmla="*/ 95503 w 227075"/>
              <a:gd name="connsiteY49" fmla="*/ 210820 h 222251"/>
              <a:gd name="connsiteX50" fmla="*/ 114808 w 227075"/>
              <a:gd name="connsiteY50" fmla="*/ 196850 h 222251"/>
              <a:gd name="connsiteX51" fmla="*/ 99313 w 227075"/>
              <a:gd name="connsiteY51" fmla="*/ 179832 h 222251"/>
              <a:gd name="connsiteX52" fmla="*/ 81533 w 227075"/>
              <a:gd name="connsiteY52" fmla="*/ 197358 h 222251"/>
              <a:gd name="connsiteX53" fmla="*/ 57911 w 227075"/>
              <a:gd name="connsiteY53" fmla="*/ 210820 h 222251"/>
              <a:gd name="connsiteX54" fmla="*/ 30099 w 227075"/>
              <a:gd name="connsiteY54" fmla="*/ 219329 h 222251"/>
              <a:gd name="connsiteX55" fmla="*/ 0 w 227075"/>
              <a:gd name="connsiteY55" fmla="*/ 222251 h 222251"/>
              <a:gd name="connsiteX56" fmla="*/ 0 w 227075"/>
              <a:gd name="connsiteY56" fmla="*/ 217170 h 222251"/>
              <a:gd name="connsiteX57" fmla="*/ 22732 w 227075"/>
              <a:gd name="connsiteY57" fmla="*/ 210439 h 222251"/>
              <a:gd name="connsiteX58" fmla="*/ 43179 w 227075"/>
              <a:gd name="connsiteY58" fmla="*/ 195707 h 222251"/>
              <a:gd name="connsiteX59" fmla="*/ 57911 w 227075"/>
              <a:gd name="connsiteY59" fmla="*/ 173482 h 222251"/>
              <a:gd name="connsiteX60" fmla="*/ 63500 w 227075"/>
              <a:gd name="connsiteY60" fmla="*/ 144018 h 222251"/>
              <a:gd name="connsiteX62" fmla="*/ 167639 w 227075"/>
              <a:gd name="connsiteY62" fmla="*/ 129794 h 222251"/>
              <a:gd name="connsiteX63" fmla="*/ 167639 w 227075"/>
              <a:gd name="connsiteY63" fmla="*/ 26670 h 222251"/>
              <a:gd name="connsiteX64" fmla="*/ 166115 w 227075"/>
              <a:gd name="connsiteY64" fmla="*/ 19939 h 222251"/>
              <a:gd name="connsiteX65" fmla="*/ 160781 w 227075"/>
              <a:gd name="connsiteY65" fmla="*/ 15240 h 222251"/>
              <a:gd name="connsiteX66" fmla="*/ 212598 w 227075"/>
              <a:gd name="connsiteY66" fmla="*/ 0 h 222251"/>
              <a:gd name="connsiteX67" fmla="*/ 212598 w 227075"/>
              <a:gd name="connsiteY67" fmla="*/ 106680 h 222251"/>
              <a:gd name="connsiteX68" fmla="*/ 206756 w 227075"/>
              <a:gd name="connsiteY68" fmla="*/ 124333 h 222251"/>
              <a:gd name="connsiteX69" fmla="*/ 188213 w 227075"/>
              <a:gd name="connsiteY69" fmla="*/ 129794 h 222251"/>
              <a:gd name="connsiteX71" fmla="*/ 46481 w 227075"/>
              <a:gd name="connsiteY71" fmla="*/ 65278 h 222251"/>
              <a:gd name="connsiteX72" fmla="*/ 48386 w 227075"/>
              <a:gd name="connsiteY72" fmla="*/ 78867 h 222251"/>
              <a:gd name="connsiteX73" fmla="*/ 53975 w 227075"/>
              <a:gd name="connsiteY73" fmla="*/ 90170 h 222251"/>
              <a:gd name="connsiteX74" fmla="*/ 62737 w 227075"/>
              <a:gd name="connsiteY74" fmla="*/ 97917 h 222251"/>
              <a:gd name="connsiteX75" fmla="*/ 74422 w 227075"/>
              <a:gd name="connsiteY75" fmla="*/ 100838 h 222251"/>
              <a:gd name="connsiteX76" fmla="*/ 85598 w 227075"/>
              <a:gd name="connsiteY76" fmla="*/ 98044 h 222251"/>
              <a:gd name="connsiteX77" fmla="*/ 94360 w 227075"/>
              <a:gd name="connsiteY77" fmla="*/ 90424 h 222251"/>
              <a:gd name="connsiteX78" fmla="*/ 99947 w 227075"/>
              <a:gd name="connsiteY78" fmla="*/ 79122 h 222251"/>
              <a:gd name="connsiteX79" fmla="*/ 101854 w 227075"/>
              <a:gd name="connsiteY79" fmla="*/ 65278 h 222251"/>
              <a:gd name="connsiteX80" fmla="*/ 99947 w 227075"/>
              <a:gd name="connsiteY80" fmla="*/ 51435 h 222251"/>
              <a:gd name="connsiteX81" fmla="*/ 94360 w 227075"/>
              <a:gd name="connsiteY81" fmla="*/ 40259 h 222251"/>
              <a:gd name="connsiteX82" fmla="*/ 85598 w 227075"/>
              <a:gd name="connsiteY82" fmla="*/ 32766 h 222251"/>
              <a:gd name="connsiteX83" fmla="*/ 74422 w 227075"/>
              <a:gd name="connsiteY83" fmla="*/ 29972 h 222251"/>
              <a:gd name="connsiteX84" fmla="*/ 62737 w 227075"/>
              <a:gd name="connsiteY84" fmla="*/ 32766 h 222251"/>
              <a:gd name="connsiteX85" fmla="*/ 53975 w 227075"/>
              <a:gd name="connsiteY85" fmla="*/ 40259 h 222251"/>
              <a:gd name="connsiteX86" fmla="*/ 48386 w 227075"/>
              <a:gd name="connsiteY86" fmla="*/ 51435 h 222251"/>
              <a:gd name="connsiteX87" fmla="*/ 46481 w 227075"/>
              <a:gd name="connsiteY87" fmla="*/ 65278 h 22225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</a:cxnLst>
            <a:rect l="l" t="t" r="r" b="b"/>
            <a:pathLst>
              <a:path w="227075" h="222251">
                <a:moveTo>
                  <a:pt x="4063" y="65278"/>
                </a:moveTo>
                <a:cubicBezTo>
                  <a:pt x="4063" y="56473"/>
                  <a:pt x="5925" y="48514"/>
                  <a:pt x="9652" y="41402"/>
                </a:cubicBezTo>
                <a:cubicBezTo>
                  <a:pt x="13376" y="34290"/>
                  <a:pt x="18414" y="28236"/>
                  <a:pt x="24764" y="23241"/>
                </a:cubicBezTo>
                <a:cubicBezTo>
                  <a:pt x="31114" y="18246"/>
                  <a:pt x="38565" y="14436"/>
                  <a:pt x="47117" y="11812"/>
                </a:cubicBezTo>
                <a:cubicBezTo>
                  <a:pt x="55668" y="9186"/>
                  <a:pt x="64768" y="7874"/>
                  <a:pt x="74422" y="7874"/>
                </a:cubicBezTo>
                <a:cubicBezTo>
                  <a:pt x="84074" y="7874"/>
                  <a:pt x="93132" y="9186"/>
                  <a:pt x="101600" y="11812"/>
                </a:cubicBezTo>
                <a:cubicBezTo>
                  <a:pt x="110066" y="14436"/>
                  <a:pt x="117475" y="18246"/>
                  <a:pt x="123825" y="23241"/>
                </a:cubicBezTo>
                <a:cubicBezTo>
                  <a:pt x="130175" y="28236"/>
                  <a:pt x="135170" y="34290"/>
                  <a:pt x="138810" y="41402"/>
                </a:cubicBezTo>
                <a:cubicBezTo>
                  <a:pt x="142452" y="48514"/>
                  <a:pt x="144270" y="56473"/>
                  <a:pt x="144270" y="65278"/>
                </a:cubicBezTo>
                <a:cubicBezTo>
                  <a:pt x="144270" y="74592"/>
                  <a:pt x="142452" y="82804"/>
                  <a:pt x="138810" y="89916"/>
                </a:cubicBezTo>
                <a:cubicBezTo>
                  <a:pt x="135170" y="97028"/>
                  <a:pt x="130175" y="103039"/>
                  <a:pt x="123825" y="107951"/>
                </a:cubicBezTo>
                <a:cubicBezTo>
                  <a:pt x="117475" y="112861"/>
                  <a:pt x="110066" y="116587"/>
                  <a:pt x="101600" y="119127"/>
                </a:cubicBezTo>
                <a:cubicBezTo>
                  <a:pt x="93132" y="121666"/>
                  <a:pt x="84074" y="122936"/>
                  <a:pt x="74422" y="122936"/>
                </a:cubicBezTo>
                <a:cubicBezTo>
                  <a:pt x="64768" y="122936"/>
                  <a:pt x="55668" y="121666"/>
                  <a:pt x="47117" y="119127"/>
                </a:cubicBezTo>
                <a:cubicBezTo>
                  <a:pt x="38565" y="116587"/>
                  <a:pt x="31114" y="112861"/>
                  <a:pt x="24764" y="107951"/>
                </a:cubicBezTo>
                <a:cubicBezTo>
                  <a:pt x="18414" y="103039"/>
                  <a:pt x="13376" y="97028"/>
                  <a:pt x="9652" y="89916"/>
                </a:cubicBezTo>
                <a:cubicBezTo>
                  <a:pt x="5925" y="82804"/>
                  <a:pt x="4063" y="74592"/>
                  <a:pt x="4063" y="65278"/>
                </a:cubicBezTo>
                <a:moveTo>
                  <a:pt x="63500" y="138430"/>
                </a:moveTo>
                <a:lnTo>
                  <a:pt x="110998" y="138430"/>
                </a:lnTo>
                <a:lnTo>
                  <a:pt x="110998" y="145542"/>
                </a:lnTo>
                <a:cubicBezTo>
                  <a:pt x="110998" y="152316"/>
                  <a:pt x="109813" y="158835"/>
                  <a:pt x="107442" y="165101"/>
                </a:cubicBezTo>
                <a:cubicBezTo>
                  <a:pt x="116247" y="164930"/>
                  <a:pt x="124374" y="166286"/>
                  <a:pt x="131825" y="169164"/>
                </a:cubicBezTo>
                <a:cubicBezTo>
                  <a:pt x="133179" y="165270"/>
                  <a:pt x="134196" y="161248"/>
                  <a:pt x="134874" y="157099"/>
                </a:cubicBezTo>
                <a:cubicBezTo>
                  <a:pt x="135551" y="152950"/>
                  <a:pt x="135889" y="148590"/>
                  <a:pt x="135889" y="144018"/>
                </a:cubicBezTo>
                <a:lnTo>
                  <a:pt x="135889" y="138430"/>
                </a:lnTo>
                <a:lnTo>
                  <a:pt x="183387" y="138430"/>
                </a:lnTo>
                <a:lnTo>
                  <a:pt x="183387" y="145542"/>
                </a:lnTo>
                <a:cubicBezTo>
                  <a:pt x="183387" y="149437"/>
                  <a:pt x="182964" y="153247"/>
                  <a:pt x="182118" y="156973"/>
                </a:cubicBezTo>
                <a:cubicBezTo>
                  <a:pt x="181271" y="160698"/>
                  <a:pt x="180170" y="164254"/>
                  <a:pt x="178815" y="167640"/>
                </a:cubicBezTo>
                <a:cubicBezTo>
                  <a:pt x="185758" y="167470"/>
                  <a:pt x="192151" y="167894"/>
                  <a:pt x="197993" y="168910"/>
                </a:cubicBezTo>
                <a:cubicBezTo>
                  <a:pt x="203836" y="169926"/>
                  <a:pt x="208914" y="171662"/>
                  <a:pt x="213232" y="174117"/>
                </a:cubicBezTo>
                <a:cubicBezTo>
                  <a:pt x="217550" y="176572"/>
                  <a:pt x="220937" y="179790"/>
                  <a:pt x="223393" y="183769"/>
                </a:cubicBezTo>
                <a:cubicBezTo>
                  <a:pt x="225847" y="187748"/>
                  <a:pt x="227075" y="192617"/>
                  <a:pt x="227075" y="198374"/>
                </a:cubicBezTo>
                <a:cubicBezTo>
                  <a:pt x="227075" y="204809"/>
                  <a:pt x="224748" y="209847"/>
                  <a:pt x="220090" y="213487"/>
                </a:cubicBezTo>
                <a:cubicBezTo>
                  <a:pt x="215435" y="217128"/>
                  <a:pt x="209717" y="219287"/>
                  <a:pt x="202946" y="219964"/>
                </a:cubicBezTo>
                <a:cubicBezTo>
                  <a:pt x="199727" y="220303"/>
                  <a:pt x="196469" y="220303"/>
                  <a:pt x="193167" y="219964"/>
                </a:cubicBezTo>
                <a:cubicBezTo>
                  <a:pt x="189864" y="219625"/>
                  <a:pt x="186731" y="219033"/>
                  <a:pt x="183769" y="218186"/>
                </a:cubicBezTo>
                <a:cubicBezTo>
                  <a:pt x="180804" y="217339"/>
                  <a:pt x="178138" y="216154"/>
                  <a:pt x="175768" y="214630"/>
                </a:cubicBezTo>
                <a:cubicBezTo>
                  <a:pt x="173397" y="213106"/>
                  <a:pt x="171617" y="211413"/>
                  <a:pt x="170433" y="209550"/>
                </a:cubicBezTo>
                <a:cubicBezTo>
                  <a:pt x="173143" y="207010"/>
                  <a:pt x="175090" y="204428"/>
                  <a:pt x="176275" y="201803"/>
                </a:cubicBezTo>
                <a:cubicBezTo>
                  <a:pt x="177460" y="199179"/>
                  <a:pt x="177969" y="196638"/>
                  <a:pt x="177800" y="194183"/>
                </a:cubicBezTo>
                <a:cubicBezTo>
                  <a:pt x="177631" y="191728"/>
                  <a:pt x="176826" y="189485"/>
                  <a:pt x="175386" y="187452"/>
                </a:cubicBezTo>
                <a:cubicBezTo>
                  <a:pt x="173948" y="185420"/>
                  <a:pt x="172042" y="183811"/>
                  <a:pt x="169672" y="182626"/>
                </a:cubicBezTo>
                <a:cubicBezTo>
                  <a:pt x="164760" y="188723"/>
                  <a:pt x="158834" y="194225"/>
                  <a:pt x="151892" y="199136"/>
                </a:cubicBezTo>
                <a:cubicBezTo>
                  <a:pt x="144949" y="204047"/>
                  <a:pt x="137328" y="208196"/>
                  <a:pt x="129031" y="211582"/>
                </a:cubicBezTo>
                <a:cubicBezTo>
                  <a:pt x="120734" y="214969"/>
                  <a:pt x="111971" y="217594"/>
                  <a:pt x="102743" y="219456"/>
                </a:cubicBezTo>
                <a:cubicBezTo>
                  <a:pt x="93514" y="221319"/>
                  <a:pt x="84243" y="222251"/>
                  <a:pt x="74930" y="222251"/>
                </a:cubicBezTo>
                <a:lnTo>
                  <a:pt x="74930" y="217170"/>
                </a:lnTo>
                <a:cubicBezTo>
                  <a:pt x="81704" y="216323"/>
                  <a:pt x="88560" y="214206"/>
                  <a:pt x="95503" y="210820"/>
                </a:cubicBezTo>
                <a:cubicBezTo>
                  <a:pt x="102446" y="207433"/>
                  <a:pt x="108882" y="202778"/>
                  <a:pt x="114808" y="196850"/>
                </a:cubicBezTo>
                <a:cubicBezTo>
                  <a:pt x="112099" y="188892"/>
                  <a:pt x="106933" y="183219"/>
                  <a:pt x="99313" y="179832"/>
                </a:cubicBezTo>
                <a:cubicBezTo>
                  <a:pt x="94571" y="186267"/>
                  <a:pt x="88646" y="192108"/>
                  <a:pt x="81533" y="197358"/>
                </a:cubicBezTo>
                <a:cubicBezTo>
                  <a:pt x="74422" y="202607"/>
                  <a:pt x="66548" y="207095"/>
                  <a:pt x="57911" y="210820"/>
                </a:cubicBezTo>
                <a:cubicBezTo>
                  <a:pt x="49276" y="214546"/>
                  <a:pt x="40004" y="217382"/>
                  <a:pt x="30099" y="219329"/>
                </a:cubicBezTo>
                <a:cubicBezTo>
                  <a:pt x="20193" y="221276"/>
                  <a:pt x="10159" y="222251"/>
                  <a:pt x="0" y="222251"/>
                </a:cubicBezTo>
                <a:lnTo>
                  <a:pt x="0" y="217170"/>
                </a:lnTo>
                <a:cubicBezTo>
                  <a:pt x="7618" y="216323"/>
                  <a:pt x="15198" y="214080"/>
                  <a:pt x="22732" y="210439"/>
                </a:cubicBezTo>
                <a:cubicBezTo>
                  <a:pt x="30268" y="206798"/>
                  <a:pt x="37083" y="201888"/>
                  <a:pt x="43179" y="195707"/>
                </a:cubicBezTo>
                <a:cubicBezTo>
                  <a:pt x="49276" y="189527"/>
                  <a:pt x="54186" y="182118"/>
                  <a:pt x="57911" y="173482"/>
                </a:cubicBezTo>
                <a:cubicBezTo>
                  <a:pt x="61637" y="164847"/>
                  <a:pt x="63500" y="155025"/>
                  <a:pt x="63500" y="144018"/>
                </a:cubicBezTo>
                <a:moveTo>
                  <a:pt x="167639" y="129794"/>
                </a:moveTo>
                <a:lnTo>
                  <a:pt x="167639" y="26670"/>
                </a:lnTo>
                <a:cubicBezTo>
                  <a:pt x="167639" y="24300"/>
                  <a:pt x="167131" y="22055"/>
                  <a:pt x="166115" y="19939"/>
                </a:cubicBezTo>
                <a:cubicBezTo>
                  <a:pt x="165100" y="17823"/>
                  <a:pt x="163320" y="16256"/>
                  <a:pt x="160781" y="15240"/>
                </a:cubicBezTo>
                <a:lnTo>
                  <a:pt x="212598" y="0"/>
                </a:lnTo>
                <a:lnTo>
                  <a:pt x="212598" y="106680"/>
                </a:lnTo>
                <a:cubicBezTo>
                  <a:pt x="212598" y="114808"/>
                  <a:pt x="210649" y="120693"/>
                  <a:pt x="206756" y="124333"/>
                </a:cubicBezTo>
                <a:cubicBezTo>
                  <a:pt x="202860" y="127974"/>
                  <a:pt x="196681" y="129794"/>
                  <a:pt x="188213" y="129794"/>
                </a:cubicBezTo>
                <a:moveTo>
                  <a:pt x="46481" y="65278"/>
                </a:moveTo>
                <a:cubicBezTo>
                  <a:pt x="46481" y="70020"/>
                  <a:pt x="47117" y="74549"/>
                  <a:pt x="48386" y="78867"/>
                </a:cubicBezTo>
                <a:cubicBezTo>
                  <a:pt x="49656" y="83185"/>
                  <a:pt x="51519" y="86953"/>
                  <a:pt x="53975" y="90170"/>
                </a:cubicBezTo>
                <a:cubicBezTo>
                  <a:pt x="56431" y="93387"/>
                  <a:pt x="59351" y="95970"/>
                  <a:pt x="62737" y="97917"/>
                </a:cubicBezTo>
                <a:cubicBezTo>
                  <a:pt x="66125" y="99864"/>
                  <a:pt x="70019" y="100838"/>
                  <a:pt x="74422" y="100838"/>
                </a:cubicBezTo>
                <a:cubicBezTo>
                  <a:pt x="78485" y="100838"/>
                  <a:pt x="82210" y="99906"/>
                  <a:pt x="85598" y="98044"/>
                </a:cubicBezTo>
                <a:cubicBezTo>
                  <a:pt x="88984" y="96181"/>
                  <a:pt x="91906" y="93642"/>
                  <a:pt x="94360" y="90424"/>
                </a:cubicBezTo>
                <a:cubicBezTo>
                  <a:pt x="96816" y="87207"/>
                  <a:pt x="98679" y="83439"/>
                  <a:pt x="99947" y="79122"/>
                </a:cubicBezTo>
                <a:cubicBezTo>
                  <a:pt x="101219" y="74803"/>
                  <a:pt x="101854" y="70189"/>
                  <a:pt x="101854" y="65278"/>
                </a:cubicBezTo>
                <a:cubicBezTo>
                  <a:pt x="101854" y="60368"/>
                  <a:pt x="101219" y="55753"/>
                  <a:pt x="99947" y="51435"/>
                </a:cubicBezTo>
                <a:cubicBezTo>
                  <a:pt x="98679" y="47117"/>
                  <a:pt x="96816" y="43392"/>
                  <a:pt x="94360" y="40259"/>
                </a:cubicBezTo>
                <a:cubicBezTo>
                  <a:pt x="91906" y="37127"/>
                  <a:pt x="88984" y="34629"/>
                  <a:pt x="85598" y="32766"/>
                </a:cubicBezTo>
                <a:cubicBezTo>
                  <a:pt x="82210" y="30904"/>
                  <a:pt x="78485" y="29972"/>
                  <a:pt x="74422" y="29972"/>
                </a:cubicBezTo>
                <a:cubicBezTo>
                  <a:pt x="70019" y="29972"/>
                  <a:pt x="66125" y="30904"/>
                  <a:pt x="62737" y="32766"/>
                </a:cubicBezTo>
                <a:cubicBezTo>
                  <a:pt x="59351" y="34629"/>
                  <a:pt x="56431" y="37127"/>
                  <a:pt x="53975" y="40259"/>
                </a:cubicBezTo>
                <a:cubicBezTo>
                  <a:pt x="51519" y="43392"/>
                  <a:pt x="49656" y="47117"/>
                  <a:pt x="48386" y="51435"/>
                </a:cubicBezTo>
                <a:cubicBezTo>
                  <a:pt x="47117" y="55753"/>
                  <a:pt x="46481" y="60368"/>
                  <a:pt x="46481" y="652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3" name="Freeform 133"/>
          <p:cNvSpPr/>
          <p:nvPr/>
        </p:nvSpPr>
        <p:spPr>
          <a:xfrm>
            <a:off x="15750794" y="7749358"/>
            <a:ext cx="240792" cy="218440"/>
          </a:xfrm>
          <a:custGeom>
            <a:avLst/>
            <a:gdLst>
              <a:gd name="connsiteX0" fmla="*/ 172720 w 240792"/>
              <a:gd name="connsiteY0" fmla="*/ 218440 h 218440"/>
              <a:gd name="connsiteX1" fmla="*/ 172720 w 240792"/>
              <a:gd name="connsiteY1" fmla="*/ 207010 h 218440"/>
              <a:gd name="connsiteX2" fmla="*/ 149988 w 240792"/>
              <a:gd name="connsiteY2" fmla="*/ 212852 h 218440"/>
              <a:gd name="connsiteX3" fmla="*/ 124078 w 240792"/>
              <a:gd name="connsiteY3" fmla="*/ 216408 h 218440"/>
              <a:gd name="connsiteX4" fmla="*/ 97662 w 240792"/>
              <a:gd name="connsiteY4" fmla="*/ 218059 h 218440"/>
              <a:gd name="connsiteX5" fmla="*/ 73151 w 240792"/>
              <a:gd name="connsiteY5" fmla="*/ 218440 h 218440"/>
              <a:gd name="connsiteX6" fmla="*/ 33272 w 240792"/>
              <a:gd name="connsiteY6" fmla="*/ 218440 h 218440"/>
              <a:gd name="connsiteX7" fmla="*/ 33272 w 240792"/>
              <a:gd name="connsiteY7" fmla="*/ 148590 h 218440"/>
              <a:gd name="connsiteX8" fmla="*/ 76961 w 240792"/>
              <a:gd name="connsiteY8" fmla="*/ 141478 h 218440"/>
              <a:gd name="connsiteX9" fmla="*/ 76961 w 240792"/>
              <a:gd name="connsiteY9" fmla="*/ 156464 h 218440"/>
              <a:gd name="connsiteX10" fmla="*/ 172720 w 240792"/>
              <a:gd name="connsiteY10" fmla="*/ 156464 h 218440"/>
              <a:gd name="connsiteX11" fmla="*/ 172720 w 240792"/>
              <a:gd name="connsiteY11" fmla="*/ 147320 h 218440"/>
              <a:gd name="connsiteX12" fmla="*/ 216407 w 240792"/>
              <a:gd name="connsiteY12" fmla="*/ 140208 h 218440"/>
              <a:gd name="connsiteX13" fmla="*/ 216407 w 240792"/>
              <a:gd name="connsiteY13" fmla="*/ 218440 h 218440"/>
              <a:gd name="connsiteX15" fmla="*/ 18287 w 240792"/>
              <a:gd name="connsiteY15" fmla="*/ 90170 h 218440"/>
              <a:gd name="connsiteX16" fmla="*/ 49910 w 240792"/>
              <a:gd name="connsiteY16" fmla="*/ 83311 h 218440"/>
              <a:gd name="connsiteX17" fmla="*/ 75946 w 240792"/>
              <a:gd name="connsiteY17" fmla="*/ 70485 h 218440"/>
              <a:gd name="connsiteX18" fmla="*/ 93599 w 240792"/>
              <a:gd name="connsiteY18" fmla="*/ 52705 h 218440"/>
              <a:gd name="connsiteX19" fmla="*/ 100075 w 240792"/>
              <a:gd name="connsiteY19" fmla="*/ 30734 h 218440"/>
              <a:gd name="connsiteX20" fmla="*/ 100075 w 240792"/>
              <a:gd name="connsiteY20" fmla="*/ 28194 h 218440"/>
              <a:gd name="connsiteX21" fmla="*/ 97535 w 240792"/>
              <a:gd name="connsiteY21" fmla="*/ 19685 h 218440"/>
              <a:gd name="connsiteX22" fmla="*/ 89915 w 240792"/>
              <a:gd name="connsiteY22" fmla="*/ 15494 h 218440"/>
              <a:gd name="connsiteX23" fmla="*/ 150113 w 240792"/>
              <a:gd name="connsiteY23" fmla="*/ 0 h 218440"/>
              <a:gd name="connsiteX24" fmla="*/ 150113 w 240792"/>
              <a:gd name="connsiteY24" fmla="*/ 17526 h 218440"/>
              <a:gd name="connsiteX25" fmla="*/ 144270 w 240792"/>
              <a:gd name="connsiteY25" fmla="*/ 42164 h 218440"/>
              <a:gd name="connsiteX26" fmla="*/ 169799 w 240792"/>
              <a:gd name="connsiteY26" fmla="*/ 44323 h 218440"/>
              <a:gd name="connsiteX27" fmla="*/ 193802 w 240792"/>
              <a:gd name="connsiteY27" fmla="*/ 50927 h 218440"/>
              <a:gd name="connsiteX28" fmla="*/ 211708 w 240792"/>
              <a:gd name="connsiteY28" fmla="*/ 61722 h 218440"/>
              <a:gd name="connsiteX29" fmla="*/ 218694 w 240792"/>
              <a:gd name="connsiteY29" fmla="*/ 76200 h 218440"/>
              <a:gd name="connsiteX30" fmla="*/ 212725 w 240792"/>
              <a:gd name="connsiteY30" fmla="*/ 89281 h 218440"/>
              <a:gd name="connsiteX31" fmla="*/ 196342 w 240792"/>
              <a:gd name="connsiteY31" fmla="*/ 94742 h 218440"/>
              <a:gd name="connsiteX32" fmla="*/ 176275 w 240792"/>
              <a:gd name="connsiteY32" fmla="*/ 92710 h 218440"/>
              <a:gd name="connsiteX33" fmla="*/ 163829 w 240792"/>
              <a:gd name="connsiteY33" fmla="*/ 83058 h 218440"/>
              <a:gd name="connsiteX34" fmla="*/ 166115 w 240792"/>
              <a:gd name="connsiteY34" fmla="*/ 72517 h 218440"/>
              <a:gd name="connsiteX35" fmla="*/ 159893 w 240792"/>
              <a:gd name="connsiteY35" fmla="*/ 64008 h 218440"/>
              <a:gd name="connsiteX36" fmla="*/ 148335 w 240792"/>
              <a:gd name="connsiteY36" fmla="*/ 58420 h 218440"/>
              <a:gd name="connsiteX37" fmla="*/ 134365 w 240792"/>
              <a:gd name="connsiteY37" fmla="*/ 56387 h 218440"/>
              <a:gd name="connsiteX38" fmla="*/ 110871 w 240792"/>
              <a:gd name="connsiteY38" fmla="*/ 74040 h 218440"/>
              <a:gd name="connsiteX39" fmla="*/ 81279 w 240792"/>
              <a:gd name="connsiteY39" fmla="*/ 85852 h 218440"/>
              <a:gd name="connsiteX40" fmla="*/ 49149 w 240792"/>
              <a:gd name="connsiteY40" fmla="*/ 92710 h 218440"/>
              <a:gd name="connsiteX41" fmla="*/ 18287 w 240792"/>
              <a:gd name="connsiteY41" fmla="*/ 95250 h 218440"/>
              <a:gd name="connsiteX43" fmla="*/ 240792 w 240792"/>
              <a:gd name="connsiteY43" fmla="*/ 130048 h 218440"/>
              <a:gd name="connsiteX44" fmla="*/ 30479 w 240792"/>
              <a:gd name="connsiteY44" fmla="*/ 130048 h 218440"/>
              <a:gd name="connsiteX45" fmla="*/ 21844 w 240792"/>
              <a:gd name="connsiteY45" fmla="*/ 137160 h 218440"/>
              <a:gd name="connsiteX46" fmla="*/ 0 w 240792"/>
              <a:gd name="connsiteY46" fmla="*/ 106426 h 218440"/>
              <a:gd name="connsiteX47" fmla="*/ 240792 w 240792"/>
              <a:gd name="connsiteY47" fmla="*/ 106426 h 218440"/>
              <a:gd name="connsiteX49" fmla="*/ 89661 w 240792"/>
              <a:gd name="connsiteY49" fmla="*/ 195072 h 218440"/>
              <a:gd name="connsiteX50" fmla="*/ 108330 w 240792"/>
              <a:gd name="connsiteY50" fmla="*/ 194945 h 218440"/>
              <a:gd name="connsiteX51" fmla="*/ 129158 w 240792"/>
              <a:gd name="connsiteY51" fmla="*/ 194310 h 218440"/>
              <a:gd name="connsiteX52" fmla="*/ 151002 w 240792"/>
              <a:gd name="connsiteY52" fmla="*/ 192913 h 218440"/>
              <a:gd name="connsiteX53" fmla="*/ 172720 w 240792"/>
              <a:gd name="connsiteY53" fmla="*/ 190500 h 218440"/>
              <a:gd name="connsiteX54" fmla="*/ 172720 w 240792"/>
              <a:gd name="connsiteY54" fmla="*/ 179832 h 218440"/>
              <a:gd name="connsiteX55" fmla="*/ 76961 w 240792"/>
              <a:gd name="connsiteY55" fmla="*/ 179832 h 218440"/>
              <a:gd name="connsiteX56" fmla="*/ 76961 w 240792"/>
              <a:gd name="connsiteY56" fmla="*/ 195072 h 21844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40792" h="218440">
                <a:moveTo>
                  <a:pt x="172720" y="218440"/>
                </a:moveTo>
                <a:lnTo>
                  <a:pt x="172720" y="207010"/>
                </a:lnTo>
                <a:cubicBezTo>
                  <a:pt x="165946" y="209381"/>
                  <a:pt x="158369" y="211327"/>
                  <a:pt x="149988" y="212852"/>
                </a:cubicBezTo>
                <a:cubicBezTo>
                  <a:pt x="141605" y="214376"/>
                  <a:pt x="132969" y="215561"/>
                  <a:pt x="124078" y="216408"/>
                </a:cubicBezTo>
                <a:cubicBezTo>
                  <a:pt x="115188" y="217255"/>
                  <a:pt x="106383" y="217805"/>
                  <a:pt x="97662" y="218059"/>
                </a:cubicBezTo>
                <a:cubicBezTo>
                  <a:pt x="88942" y="218312"/>
                  <a:pt x="80772" y="218440"/>
                  <a:pt x="73151" y="218440"/>
                </a:cubicBezTo>
                <a:lnTo>
                  <a:pt x="33272" y="218440"/>
                </a:lnTo>
                <a:lnTo>
                  <a:pt x="33272" y="148590"/>
                </a:lnTo>
                <a:lnTo>
                  <a:pt x="76961" y="141478"/>
                </a:lnTo>
                <a:lnTo>
                  <a:pt x="76961" y="156464"/>
                </a:lnTo>
                <a:lnTo>
                  <a:pt x="172720" y="156464"/>
                </a:lnTo>
                <a:lnTo>
                  <a:pt x="172720" y="147320"/>
                </a:lnTo>
                <a:lnTo>
                  <a:pt x="216407" y="140208"/>
                </a:lnTo>
                <a:lnTo>
                  <a:pt x="216407" y="218440"/>
                </a:lnTo>
                <a:moveTo>
                  <a:pt x="18287" y="90170"/>
                </a:moveTo>
                <a:cubicBezTo>
                  <a:pt x="29463" y="88984"/>
                  <a:pt x="40004" y="86699"/>
                  <a:pt x="49910" y="83311"/>
                </a:cubicBezTo>
                <a:cubicBezTo>
                  <a:pt x="59817" y="79925"/>
                  <a:pt x="68495" y="75650"/>
                  <a:pt x="75946" y="70485"/>
                </a:cubicBezTo>
                <a:cubicBezTo>
                  <a:pt x="83396" y="65320"/>
                  <a:pt x="89280" y="59393"/>
                  <a:pt x="93599" y="52705"/>
                </a:cubicBezTo>
                <a:cubicBezTo>
                  <a:pt x="97917" y="46016"/>
                  <a:pt x="100075" y="38693"/>
                  <a:pt x="100075" y="30734"/>
                </a:cubicBezTo>
                <a:lnTo>
                  <a:pt x="100075" y="28194"/>
                </a:lnTo>
                <a:cubicBezTo>
                  <a:pt x="100075" y="24807"/>
                  <a:pt x="99228" y="21971"/>
                  <a:pt x="97535" y="19685"/>
                </a:cubicBezTo>
                <a:cubicBezTo>
                  <a:pt x="95842" y="17399"/>
                  <a:pt x="93303" y="16002"/>
                  <a:pt x="89915" y="15494"/>
                </a:cubicBezTo>
                <a:lnTo>
                  <a:pt x="150113" y="0"/>
                </a:lnTo>
                <a:lnTo>
                  <a:pt x="150113" y="17526"/>
                </a:lnTo>
                <a:cubicBezTo>
                  <a:pt x="150113" y="26501"/>
                  <a:pt x="148166" y="34713"/>
                  <a:pt x="144270" y="42164"/>
                </a:cubicBezTo>
                <a:cubicBezTo>
                  <a:pt x="152567" y="42164"/>
                  <a:pt x="161079" y="42884"/>
                  <a:pt x="169799" y="44323"/>
                </a:cubicBezTo>
                <a:cubicBezTo>
                  <a:pt x="178519" y="45762"/>
                  <a:pt x="186519" y="47964"/>
                  <a:pt x="193802" y="50927"/>
                </a:cubicBezTo>
                <a:cubicBezTo>
                  <a:pt x="201082" y="53890"/>
                  <a:pt x="207052" y="57489"/>
                  <a:pt x="211708" y="61722"/>
                </a:cubicBezTo>
                <a:cubicBezTo>
                  <a:pt x="216365" y="65955"/>
                  <a:pt x="218694" y="70781"/>
                  <a:pt x="218694" y="76200"/>
                </a:cubicBezTo>
                <a:cubicBezTo>
                  <a:pt x="218694" y="81957"/>
                  <a:pt x="216703" y="86318"/>
                  <a:pt x="212725" y="89281"/>
                </a:cubicBezTo>
                <a:cubicBezTo>
                  <a:pt x="208745" y="92244"/>
                  <a:pt x="203284" y="94064"/>
                  <a:pt x="196342" y="94742"/>
                </a:cubicBezTo>
                <a:cubicBezTo>
                  <a:pt x="189060" y="95419"/>
                  <a:pt x="182370" y="94742"/>
                  <a:pt x="176275" y="92710"/>
                </a:cubicBezTo>
                <a:cubicBezTo>
                  <a:pt x="170180" y="90678"/>
                  <a:pt x="166032" y="87461"/>
                  <a:pt x="163829" y="83058"/>
                </a:cubicBezTo>
                <a:cubicBezTo>
                  <a:pt x="166370" y="79333"/>
                  <a:pt x="167131" y="75819"/>
                  <a:pt x="166115" y="72517"/>
                </a:cubicBezTo>
                <a:cubicBezTo>
                  <a:pt x="165100" y="69214"/>
                  <a:pt x="163024" y="66378"/>
                  <a:pt x="159893" y="64008"/>
                </a:cubicBezTo>
                <a:cubicBezTo>
                  <a:pt x="156759" y="61637"/>
                  <a:pt x="152908" y="59775"/>
                  <a:pt x="148335" y="58420"/>
                </a:cubicBezTo>
                <a:cubicBezTo>
                  <a:pt x="143763" y="57065"/>
                  <a:pt x="139106" y="56387"/>
                  <a:pt x="134365" y="56387"/>
                </a:cubicBezTo>
                <a:cubicBezTo>
                  <a:pt x="127932" y="63330"/>
                  <a:pt x="120100" y="69214"/>
                  <a:pt x="110871" y="74040"/>
                </a:cubicBezTo>
                <a:cubicBezTo>
                  <a:pt x="101642" y="78867"/>
                  <a:pt x="91777" y="82804"/>
                  <a:pt x="81279" y="85852"/>
                </a:cubicBezTo>
                <a:cubicBezTo>
                  <a:pt x="70782" y="88900"/>
                  <a:pt x="60071" y="91186"/>
                  <a:pt x="49149" y="92710"/>
                </a:cubicBezTo>
                <a:cubicBezTo>
                  <a:pt x="38227" y="94234"/>
                  <a:pt x="27939" y="95081"/>
                  <a:pt x="18287" y="95250"/>
                </a:cubicBezTo>
                <a:moveTo>
                  <a:pt x="240792" y="130048"/>
                </a:moveTo>
                <a:lnTo>
                  <a:pt x="30479" y="130048"/>
                </a:lnTo>
                <a:cubicBezTo>
                  <a:pt x="25569" y="130048"/>
                  <a:pt x="22690" y="132418"/>
                  <a:pt x="21844" y="137160"/>
                </a:cubicBezTo>
                <a:lnTo>
                  <a:pt x="0" y="106426"/>
                </a:lnTo>
                <a:lnTo>
                  <a:pt x="240792" y="106426"/>
                </a:lnTo>
                <a:moveTo>
                  <a:pt x="89661" y="195072"/>
                </a:moveTo>
                <a:cubicBezTo>
                  <a:pt x="95417" y="195072"/>
                  <a:pt x="101642" y="195030"/>
                  <a:pt x="108330" y="194945"/>
                </a:cubicBezTo>
                <a:cubicBezTo>
                  <a:pt x="115019" y="194860"/>
                  <a:pt x="121962" y="194649"/>
                  <a:pt x="129158" y="194310"/>
                </a:cubicBezTo>
                <a:cubicBezTo>
                  <a:pt x="136354" y="193971"/>
                  <a:pt x="143636" y="193505"/>
                  <a:pt x="151002" y="192913"/>
                </a:cubicBezTo>
                <a:cubicBezTo>
                  <a:pt x="158369" y="192320"/>
                  <a:pt x="165607" y="191516"/>
                  <a:pt x="172720" y="190500"/>
                </a:cubicBezTo>
                <a:lnTo>
                  <a:pt x="172720" y="179832"/>
                </a:lnTo>
                <a:lnTo>
                  <a:pt x="76961" y="179832"/>
                </a:lnTo>
                <a:lnTo>
                  <a:pt x="76961" y="19507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4" name="Freeform 134"/>
          <p:cNvSpPr/>
          <p:nvPr/>
        </p:nvSpPr>
        <p:spPr>
          <a:xfrm>
            <a:off x="16011144" y="7751390"/>
            <a:ext cx="212598" cy="219456"/>
          </a:xfrm>
          <a:custGeom>
            <a:avLst/>
            <a:gdLst>
              <a:gd name="connsiteX0" fmla="*/ 64770 w 212598"/>
              <a:gd name="connsiteY0" fmla="*/ 143256 h 219456"/>
              <a:gd name="connsiteX1" fmla="*/ 123571 w 212598"/>
              <a:gd name="connsiteY1" fmla="*/ 139574 h 219456"/>
              <a:gd name="connsiteX2" fmla="*/ 167639 w 212598"/>
              <a:gd name="connsiteY2" fmla="*/ 130049 h 219456"/>
              <a:gd name="connsiteX3" fmla="*/ 167639 w 212598"/>
              <a:gd name="connsiteY3" fmla="*/ 26670 h 219456"/>
              <a:gd name="connsiteX4" fmla="*/ 166115 w 212598"/>
              <a:gd name="connsiteY4" fmla="*/ 19939 h 219456"/>
              <a:gd name="connsiteX5" fmla="*/ 160781 w 212598"/>
              <a:gd name="connsiteY5" fmla="*/ 15240 h 219456"/>
              <a:gd name="connsiteX6" fmla="*/ 212598 w 212598"/>
              <a:gd name="connsiteY6" fmla="*/ 0 h 219456"/>
              <a:gd name="connsiteX7" fmla="*/ 212598 w 212598"/>
              <a:gd name="connsiteY7" fmla="*/ 196342 h 219456"/>
              <a:gd name="connsiteX8" fmla="*/ 206756 w 212598"/>
              <a:gd name="connsiteY8" fmla="*/ 213995 h 219456"/>
              <a:gd name="connsiteX9" fmla="*/ 188213 w 212598"/>
              <a:gd name="connsiteY9" fmla="*/ 219456 h 219456"/>
              <a:gd name="connsiteX10" fmla="*/ 167639 w 212598"/>
              <a:gd name="connsiteY10" fmla="*/ 219456 h 219456"/>
              <a:gd name="connsiteX11" fmla="*/ 167639 w 212598"/>
              <a:gd name="connsiteY11" fmla="*/ 147828 h 219456"/>
              <a:gd name="connsiteX12" fmla="*/ 145796 w 212598"/>
              <a:gd name="connsiteY12" fmla="*/ 156973 h 219456"/>
              <a:gd name="connsiteX13" fmla="*/ 118743 w 212598"/>
              <a:gd name="connsiteY13" fmla="*/ 163703 h 219456"/>
              <a:gd name="connsiteX14" fmla="*/ 87883 w 212598"/>
              <a:gd name="connsiteY14" fmla="*/ 167767 h 219456"/>
              <a:gd name="connsiteX15" fmla="*/ 54609 w 212598"/>
              <a:gd name="connsiteY15" fmla="*/ 169164 h 219456"/>
              <a:gd name="connsiteX16" fmla="*/ 10161 w 212598"/>
              <a:gd name="connsiteY16" fmla="*/ 169164 h 219456"/>
              <a:gd name="connsiteX17" fmla="*/ 10161 w 212598"/>
              <a:gd name="connsiteY17" fmla="*/ 42418 h 219456"/>
              <a:gd name="connsiteX18" fmla="*/ 7620 w 212598"/>
              <a:gd name="connsiteY18" fmla="*/ 33909 h 219456"/>
              <a:gd name="connsiteX19" fmla="*/ 0 w 212598"/>
              <a:gd name="connsiteY19" fmla="*/ 29718 h 219456"/>
              <a:gd name="connsiteX20" fmla="*/ 55118 w 212598"/>
              <a:gd name="connsiteY20" fmla="*/ 14478 h 219456"/>
              <a:gd name="connsiteX21" fmla="*/ 55118 w 212598"/>
              <a:gd name="connsiteY21" fmla="*/ 1432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12598" h="219456">
                <a:moveTo>
                  <a:pt x="64770" y="143256"/>
                </a:moveTo>
                <a:cubicBezTo>
                  <a:pt x="87291" y="143256"/>
                  <a:pt x="106891" y="142029"/>
                  <a:pt x="123571" y="139574"/>
                </a:cubicBezTo>
                <a:cubicBezTo>
                  <a:pt x="140249" y="137118"/>
                  <a:pt x="154939" y="133943"/>
                  <a:pt x="167639" y="130049"/>
                </a:cubicBezTo>
                <a:lnTo>
                  <a:pt x="167639" y="26670"/>
                </a:lnTo>
                <a:cubicBezTo>
                  <a:pt x="167639" y="24300"/>
                  <a:pt x="167131" y="22055"/>
                  <a:pt x="166115" y="19939"/>
                </a:cubicBezTo>
                <a:cubicBezTo>
                  <a:pt x="165100" y="17823"/>
                  <a:pt x="163322" y="16256"/>
                  <a:pt x="160781" y="15240"/>
                </a:cubicBezTo>
                <a:lnTo>
                  <a:pt x="212598" y="0"/>
                </a:lnTo>
                <a:lnTo>
                  <a:pt x="212598" y="196342"/>
                </a:lnTo>
                <a:cubicBezTo>
                  <a:pt x="212598" y="204470"/>
                  <a:pt x="210651" y="210355"/>
                  <a:pt x="206756" y="213995"/>
                </a:cubicBezTo>
                <a:cubicBezTo>
                  <a:pt x="202860" y="217636"/>
                  <a:pt x="196679" y="219456"/>
                  <a:pt x="188213" y="219456"/>
                </a:cubicBezTo>
                <a:lnTo>
                  <a:pt x="167639" y="219456"/>
                </a:lnTo>
                <a:lnTo>
                  <a:pt x="167639" y="147828"/>
                </a:lnTo>
                <a:cubicBezTo>
                  <a:pt x="161373" y="151215"/>
                  <a:pt x="154093" y="154263"/>
                  <a:pt x="145796" y="156973"/>
                </a:cubicBezTo>
                <a:cubicBezTo>
                  <a:pt x="137499" y="159682"/>
                  <a:pt x="128481" y="161925"/>
                  <a:pt x="118743" y="163703"/>
                </a:cubicBezTo>
                <a:cubicBezTo>
                  <a:pt x="109007" y="165481"/>
                  <a:pt x="98721" y="166836"/>
                  <a:pt x="87883" y="167767"/>
                </a:cubicBezTo>
                <a:cubicBezTo>
                  <a:pt x="77046" y="168698"/>
                  <a:pt x="65956" y="169164"/>
                  <a:pt x="54609" y="169164"/>
                </a:cubicBezTo>
                <a:lnTo>
                  <a:pt x="10161" y="169164"/>
                </a:lnTo>
                <a:lnTo>
                  <a:pt x="10161" y="42418"/>
                </a:lnTo>
                <a:cubicBezTo>
                  <a:pt x="10161" y="39031"/>
                  <a:pt x="9313" y="36195"/>
                  <a:pt x="7620" y="33909"/>
                </a:cubicBezTo>
                <a:cubicBezTo>
                  <a:pt x="5927" y="31623"/>
                  <a:pt x="3386" y="30226"/>
                  <a:pt x="0" y="29718"/>
                </a:cubicBezTo>
                <a:lnTo>
                  <a:pt x="55118" y="14478"/>
                </a:lnTo>
                <a:lnTo>
                  <a:pt x="55118" y="14325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5" name="Freeform 135"/>
          <p:cNvSpPr/>
          <p:nvPr/>
        </p:nvSpPr>
        <p:spPr>
          <a:xfrm>
            <a:off x="16265144" y="7751390"/>
            <a:ext cx="241807" cy="219456"/>
          </a:xfrm>
          <a:custGeom>
            <a:avLst/>
            <a:gdLst>
              <a:gd name="connsiteX0" fmla="*/ 162559 w 241807"/>
              <a:gd name="connsiteY0" fmla="*/ 219456 h 219456"/>
              <a:gd name="connsiteX1" fmla="*/ 162559 w 241807"/>
              <a:gd name="connsiteY1" fmla="*/ 150368 h 219456"/>
              <a:gd name="connsiteX2" fmla="*/ 116712 w 241807"/>
              <a:gd name="connsiteY2" fmla="*/ 166243 h 219456"/>
              <a:gd name="connsiteX3" fmla="*/ 54609 w 241807"/>
              <a:gd name="connsiteY3" fmla="*/ 171704 h 219456"/>
              <a:gd name="connsiteX4" fmla="*/ 10159 w 241807"/>
              <a:gd name="connsiteY4" fmla="*/ 171704 h 219456"/>
              <a:gd name="connsiteX5" fmla="*/ 10159 w 241807"/>
              <a:gd name="connsiteY5" fmla="*/ 42418 h 219456"/>
              <a:gd name="connsiteX6" fmla="*/ 7618 w 241807"/>
              <a:gd name="connsiteY6" fmla="*/ 33909 h 219456"/>
              <a:gd name="connsiteX7" fmla="*/ 0 w 241807"/>
              <a:gd name="connsiteY7" fmla="*/ 29718 h 219456"/>
              <a:gd name="connsiteX8" fmla="*/ 53848 w 241807"/>
              <a:gd name="connsiteY8" fmla="*/ 14478 h 219456"/>
              <a:gd name="connsiteX9" fmla="*/ 53848 w 241807"/>
              <a:gd name="connsiteY9" fmla="*/ 22606 h 219456"/>
              <a:gd name="connsiteX10" fmla="*/ 131318 w 241807"/>
              <a:gd name="connsiteY10" fmla="*/ 22606 h 219456"/>
              <a:gd name="connsiteX11" fmla="*/ 131318 w 241807"/>
              <a:gd name="connsiteY11" fmla="*/ 47244 h 219456"/>
              <a:gd name="connsiteX12" fmla="*/ 53848 w 241807"/>
              <a:gd name="connsiteY12" fmla="*/ 47244 h 219456"/>
              <a:gd name="connsiteX13" fmla="*/ 53848 w 241807"/>
              <a:gd name="connsiteY13" fmla="*/ 144526 h 219456"/>
              <a:gd name="connsiteX14" fmla="*/ 64768 w 241807"/>
              <a:gd name="connsiteY14" fmla="*/ 144526 h 219456"/>
              <a:gd name="connsiteX15" fmla="*/ 95377 w 241807"/>
              <a:gd name="connsiteY15" fmla="*/ 143764 h 219456"/>
              <a:gd name="connsiteX16" fmla="*/ 121031 w 241807"/>
              <a:gd name="connsiteY16" fmla="*/ 141478 h 219456"/>
              <a:gd name="connsiteX17" fmla="*/ 143002 w 241807"/>
              <a:gd name="connsiteY17" fmla="*/ 137795 h 219456"/>
              <a:gd name="connsiteX18" fmla="*/ 162559 w 241807"/>
              <a:gd name="connsiteY18" fmla="*/ 132588 h 219456"/>
              <a:gd name="connsiteX19" fmla="*/ 162559 w 241807"/>
              <a:gd name="connsiteY19" fmla="*/ 26670 h 219456"/>
              <a:gd name="connsiteX20" fmla="*/ 161035 w 241807"/>
              <a:gd name="connsiteY20" fmla="*/ 19939 h 219456"/>
              <a:gd name="connsiteX21" fmla="*/ 155702 w 241807"/>
              <a:gd name="connsiteY21" fmla="*/ 15240 h 219456"/>
              <a:gd name="connsiteX22" fmla="*/ 207518 w 241807"/>
              <a:gd name="connsiteY22" fmla="*/ 0 h 219456"/>
              <a:gd name="connsiteX23" fmla="*/ 207518 w 241807"/>
              <a:gd name="connsiteY23" fmla="*/ 77978 h 219456"/>
              <a:gd name="connsiteX24" fmla="*/ 241807 w 241807"/>
              <a:gd name="connsiteY24" fmla="*/ 77978 h 219456"/>
              <a:gd name="connsiteX25" fmla="*/ 241807 w 241807"/>
              <a:gd name="connsiteY25" fmla="*/ 103886 h 219456"/>
              <a:gd name="connsiteX26" fmla="*/ 207518 w 241807"/>
              <a:gd name="connsiteY26" fmla="*/ 103886 h 219456"/>
              <a:gd name="connsiteX27" fmla="*/ 207518 w 241807"/>
              <a:gd name="connsiteY27" fmla="*/ 196342 h 219456"/>
              <a:gd name="connsiteX28" fmla="*/ 201676 w 241807"/>
              <a:gd name="connsiteY28" fmla="*/ 213995 h 219456"/>
              <a:gd name="connsiteX29" fmla="*/ 183133 w 241807"/>
              <a:gd name="connsiteY29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41807" h="219456">
                <a:moveTo>
                  <a:pt x="162559" y="219456"/>
                </a:moveTo>
                <a:lnTo>
                  <a:pt x="162559" y="150368"/>
                </a:lnTo>
                <a:cubicBezTo>
                  <a:pt x="150368" y="157311"/>
                  <a:pt x="135086" y="162602"/>
                  <a:pt x="116712" y="166243"/>
                </a:cubicBezTo>
                <a:cubicBezTo>
                  <a:pt x="98340" y="169883"/>
                  <a:pt x="77639" y="171704"/>
                  <a:pt x="54609" y="171704"/>
                </a:cubicBezTo>
                <a:lnTo>
                  <a:pt x="10159" y="171704"/>
                </a:lnTo>
                <a:lnTo>
                  <a:pt x="10159" y="42418"/>
                </a:lnTo>
                <a:cubicBezTo>
                  <a:pt x="10159" y="39031"/>
                  <a:pt x="9313" y="36195"/>
                  <a:pt x="7618" y="33909"/>
                </a:cubicBezTo>
                <a:cubicBezTo>
                  <a:pt x="5925" y="31623"/>
                  <a:pt x="3386" y="30226"/>
                  <a:pt x="0" y="29718"/>
                </a:cubicBezTo>
                <a:lnTo>
                  <a:pt x="53848" y="14478"/>
                </a:lnTo>
                <a:lnTo>
                  <a:pt x="53848" y="22606"/>
                </a:lnTo>
                <a:lnTo>
                  <a:pt x="131318" y="22606"/>
                </a:lnTo>
                <a:lnTo>
                  <a:pt x="131318" y="47244"/>
                </a:lnTo>
                <a:lnTo>
                  <a:pt x="53848" y="47244"/>
                </a:lnTo>
                <a:lnTo>
                  <a:pt x="53848" y="144526"/>
                </a:lnTo>
                <a:lnTo>
                  <a:pt x="64768" y="144526"/>
                </a:lnTo>
                <a:cubicBezTo>
                  <a:pt x="75946" y="144526"/>
                  <a:pt x="86148" y="144272"/>
                  <a:pt x="95377" y="143764"/>
                </a:cubicBezTo>
                <a:cubicBezTo>
                  <a:pt x="104604" y="143256"/>
                  <a:pt x="113156" y="142494"/>
                  <a:pt x="121031" y="141478"/>
                </a:cubicBezTo>
                <a:cubicBezTo>
                  <a:pt x="128904" y="140462"/>
                  <a:pt x="136229" y="139234"/>
                  <a:pt x="143002" y="137795"/>
                </a:cubicBezTo>
                <a:cubicBezTo>
                  <a:pt x="149774" y="136355"/>
                  <a:pt x="156294" y="134620"/>
                  <a:pt x="162559" y="132588"/>
                </a:cubicBezTo>
                <a:lnTo>
                  <a:pt x="162559" y="26670"/>
                </a:lnTo>
                <a:cubicBezTo>
                  <a:pt x="162559" y="24300"/>
                  <a:pt x="162052" y="22055"/>
                  <a:pt x="161035" y="19939"/>
                </a:cubicBezTo>
                <a:cubicBezTo>
                  <a:pt x="160018" y="17823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77978"/>
                </a:lnTo>
                <a:lnTo>
                  <a:pt x="241807" y="77978"/>
                </a:lnTo>
                <a:lnTo>
                  <a:pt x="241807" y="103886"/>
                </a:lnTo>
                <a:lnTo>
                  <a:pt x="207518" y="103886"/>
                </a:lnTo>
                <a:lnTo>
                  <a:pt x="207518" y="196342"/>
                </a:lnTo>
                <a:cubicBezTo>
                  <a:pt x="207518" y="204470"/>
                  <a:pt x="205569" y="210355"/>
                  <a:pt x="201676" y="213995"/>
                </a:cubicBezTo>
                <a:cubicBezTo>
                  <a:pt x="197780" y="217636"/>
                  <a:pt x="191599" y="219456"/>
                  <a:pt x="183133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6" name="Freeform 136"/>
          <p:cNvSpPr/>
          <p:nvPr/>
        </p:nvSpPr>
        <p:spPr>
          <a:xfrm>
            <a:off x="9608650" y="8455478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7" name="Freeform 137"/>
          <p:cNvSpPr/>
          <p:nvPr/>
        </p:nvSpPr>
        <p:spPr>
          <a:xfrm>
            <a:off x="9819596" y="8353370"/>
            <a:ext cx="240792" cy="224028"/>
          </a:xfrm>
          <a:custGeom>
            <a:avLst/>
            <a:gdLst>
              <a:gd name="connsiteX0" fmla="*/ 215137 w 240792"/>
              <a:gd name="connsiteY0" fmla="*/ 53848 h 224028"/>
              <a:gd name="connsiteX1" fmla="*/ 150113 w 240792"/>
              <a:gd name="connsiteY1" fmla="*/ 53848 h 224028"/>
              <a:gd name="connsiteX2" fmla="*/ 146049 w 240792"/>
              <a:gd name="connsiteY2" fmla="*/ 64262 h 224028"/>
              <a:gd name="connsiteX3" fmla="*/ 170306 w 240792"/>
              <a:gd name="connsiteY3" fmla="*/ 66675 h 224028"/>
              <a:gd name="connsiteX4" fmla="*/ 193293 w 240792"/>
              <a:gd name="connsiteY4" fmla="*/ 72390 h 224028"/>
              <a:gd name="connsiteX5" fmla="*/ 210565 w 240792"/>
              <a:gd name="connsiteY5" fmla="*/ 81915 h 224028"/>
              <a:gd name="connsiteX6" fmla="*/ 217424 w 240792"/>
              <a:gd name="connsiteY6" fmla="*/ 95758 h 224028"/>
              <a:gd name="connsiteX7" fmla="*/ 211455 w 240792"/>
              <a:gd name="connsiteY7" fmla="*/ 107697 h 224028"/>
              <a:gd name="connsiteX8" fmla="*/ 195072 w 240792"/>
              <a:gd name="connsiteY8" fmla="*/ 113030 h 224028"/>
              <a:gd name="connsiteX9" fmla="*/ 175006 w 240792"/>
              <a:gd name="connsiteY9" fmla="*/ 111251 h 224028"/>
              <a:gd name="connsiteX10" fmla="*/ 162560 w 240792"/>
              <a:gd name="connsiteY10" fmla="*/ 102615 h 224028"/>
              <a:gd name="connsiteX11" fmla="*/ 164718 w 240792"/>
              <a:gd name="connsiteY11" fmla="*/ 93345 h 224028"/>
              <a:gd name="connsiteX12" fmla="*/ 159511 w 240792"/>
              <a:gd name="connsiteY12" fmla="*/ 85471 h 224028"/>
              <a:gd name="connsiteX13" fmla="*/ 149351 w 240792"/>
              <a:gd name="connsiteY13" fmla="*/ 79756 h 224028"/>
              <a:gd name="connsiteX14" fmla="*/ 136651 w 240792"/>
              <a:gd name="connsiteY14" fmla="*/ 77216 h 224028"/>
              <a:gd name="connsiteX15" fmla="*/ 113919 w 240792"/>
              <a:gd name="connsiteY15" fmla="*/ 93090 h 224028"/>
              <a:gd name="connsiteX16" fmla="*/ 84835 w 240792"/>
              <a:gd name="connsiteY16" fmla="*/ 104267 h 224028"/>
              <a:gd name="connsiteX17" fmla="*/ 53085 w 240792"/>
              <a:gd name="connsiteY17" fmla="*/ 110998 h 224028"/>
              <a:gd name="connsiteX18" fmla="*/ 22098 w 240792"/>
              <a:gd name="connsiteY18" fmla="*/ 113538 h 224028"/>
              <a:gd name="connsiteX19" fmla="*/ 22098 w 240792"/>
              <a:gd name="connsiteY19" fmla="*/ 108458 h 224028"/>
              <a:gd name="connsiteX20" fmla="*/ 52450 w 240792"/>
              <a:gd name="connsiteY20" fmla="*/ 101600 h 224028"/>
              <a:gd name="connsiteX21" fmla="*/ 77215 w 240792"/>
              <a:gd name="connsiteY21" fmla="*/ 89153 h 224028"/>
              <a:gd name="connsiteX22" fmla="*/ 94106 w 240792"/>
              <a:gd name="connsiteY22" fmla="*/ 72644 h 224028"/>
              <a:gd name="connsiteX23" fmla="*/ 101092 w 240792"/>
              <a:gd name="connsiteY23" fmla="*/ 53848 h 224028"/>
              <a:gd name="connsiteX24" fmla="*/ 51054 w 240792"/>
              <a:gd name="connsiteY24" fmla="*/ 53848 h 224028"/>
              <a:gd name="connsiteX25" fmla="*/ 43433 w 240792"/>
              <a:gd name="connsiteY25" fmla="*/ 60198 h 224028"/>
              <a:gd name="connsiteX26" fmla="*/ 27431 w 240792"/>
              <a:gd name="connsiteY26" fmla="*/ 31497 h 224028"/>
              <a:gd name="connsiteX27" fmla="*/ 101345 w 240792"/>
              <a:gd name="connsiteY27" fmla="*/ 31497 h 224028"/>
              <a:gd name="connsiteX28" fmla="*/ 101345 w 240792"/>
              <a:gd name="connsiteY28" fmla="*/ 28194 h 224028"/>
              <a:gd name="connsiteX29" fmla="*/ 98806 w 240792"/>
              <a:gd name="connsiteY29" fmla="*/ 19685 h 224028"/>
              <a:gd name="connsiteX30" fmla="*/ 91185 w 240792"/>
              <a:gd name="connsiteY30" fmla="*/ 15494 h 224028"/>
              <a:gd name="connsiteX31" fmla="*/ 151384 w 240792"/>
              <a:gd name="connsiteY31" fmla="*/ 0 h 224028"/>
              <a:gd name="connsiteX32" fmla="*/ 151384 w 240792"/>
              <a:gd name="connsiteY32" fmla="*/ 31497 h 224028"/>
              <a:gd name="connsiteX33" fmla="*/ 215137 w 240792"/>
              <a:gd name="connsiteY33" fmla="*/ 31497 h 224028"/>
              <a:gd name="connsiteX35" fmla="*/ 240792 w 240792"/>
              <a:gd name="connsiteY35" fmla="*/ 148336 h 224028"/>
              <a:gd name="connsiteX36" fmla="*/ 152653 w 240792"/>
              <a:gd name="connsiteY36" fmla="*/ 148336 h 224028"/>
              <a:gd name="connsiteX37" fmla="*/ 152653 w 240792"/>
              <a:gd name="connsiteY37" fmla="*/ 176530 h 224028"/>
              <a:gd name="connsiteX38" fmla="*/ 107696 w 240792"/>
              <a:gd name="connsiteY38" fmla="*/ 186690 h 224028"/>
              <a:gd name="connsiteX39" fmla="*/ 107696 w 240792"/>
              <a:gd name="connsiteY39" fmla="*/ 148336 h 224028"/>
              <a:gd name="connsiteX40" fmla="*/ 30480 w 240792"/>
              <a:gd name="connsiteY40" fmla="*/ 148336 h 224028"/>
              <a:gd name="connsiteX41" fmla="*/ 21843 w 240792"/>
              <a:gd name="connsiteY41" fmla="*/ 155448 h 224028"/>
              <a:gd name="connsiteX42" fmla="*/ 0 w 240792"/>
              <a:gd name="connsiteY42" fmla="*/ 124714 h 224028"/>
              <a:gd name="connsiteX43" fmla="*/ 240792 w 240792"/>
              <a:gd name="connsiteY43" fmla="*/ 124714 h 224028"/>
              <a:gd name="connsiteX45" fmla="*/ 40386 w 240792"/>
              <a:gd name="connsiteY45" fmla="*/ 183642 h 224028"/>
              <a:gd name="connsiteX46" fmla="*/ 37846 w 240792"/>
              <a:gd name="connsiteY46" fmla="*/ 175133 h 224028"/>
              <a:gd name="connsiteX47" fmla="*/ 30225 w 240792"/>
              <a:gd name="connsiteY47" fmla="*/ 170942 h 224028"/>
              <a:gd name="connsiteX48" fmla="*/ 85344 w 240792"/>
              <a:gd name="connsiteY48" fmla="*/ 160782 h 224028"/>
              <a:gd name="connsiteX49" fmla="*/ 85344 w 240792"/>
              <a:gd name="connsiteY49" fmla="*/ 200660 h 224028"/>
              <a:gd name="connsiteX50" fmla="*/ 201422 w 240792"/>
              <a:gd name="connsiteY50" fmla="*/ 200660 h 224028"/>
              <a:gd name="connsiteX51" fmla="*/ 209930 w 240792"/>
              <a:gd name="connsiteY51" fmla="*/ 198120 h 224028"/>
              <a:gd name="connsiteX52" fmla="*/ 214122 w 240792"/>
              <a:gd name="connsiteY52" fmla="*/ 190500 h 224028"/>
              <a:gd name="connsiteX53" fmla="*/ 226821 w 240792"/>
              <a:gd name="connsiteY53" fmla="*/ 224028 h 224028"/>
              <a:gd name="connsiteX54" fmla="*/ 40386 w 240792"/>
              <a:gd name="connsiteY54" fmla="*/ 22402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0792" h="224028">
                <a:moveTo>
                  <a:pt x="215137" y="53848"/>
                </a:moveTo>
                <a:lnTo>
                  <a:pt x="150113" y="53848"/>
                </a:lnTo>
                <a:cubicBezTo>
                  <a:pt x="149098" y="57573"/>
                  <a:pt x="147743" y="61044"/>
                  <a:pt x="146049" y="64262"/>
                </a:cubicBezTo>
                <a:cubicBezTo>
                  <a:pt x="153839" y="64601"/>
                  <a:pt x="161925" y="65405"/>
                  <a:pt x="170306" y="66675"/>
                </a:cubicBezTo>
                <a:cubicBezTo>
                  <a:pt x="178688" y="67945"/>
                  <a:pt x="186350" y="69849"/>
                  <a:pt x="193293" y="72390"/>
                </a:cubicBezTo>
                <a:cubicBezTo>
                  <a:pt x="200237" y="74930"/>
                  <a:pt x="205994" y="78105"/>
                  <a:pt x="210565" y="81915"/>
                </a:cubicBezTo>
                <a:cubicBezTo>
                  <a:pt x="215137" y="85725"/>
                  <a:pt x="217424" y="90339"/>
                  <a:pt x="217424" y="95758"/>
                </a:cubicBezTo>
                <a:cubicBezTo>
                  <a:pt x="217424" y="100838"/>
                  <a:pt x="215433" y="104818"/>
                  <a:pt x="211455" y="107697"/>
                </a:cubicBezTo>
                <a:cubicBezTo>
                  <a:pt x="207474" y="110575"/>
                  <a:pt x="202014" y="112353"/>
                  <a:pt x="195072" y="113030"/>
                </a:cubicBezTo>
                <a:cubicBezTo>
                  <a:pt x="187790" y="113707"/>
                  <a:pt x="181102" y="113115"/>
                  <a:pt x="175006" y="111251"/>
                </a:cubicBezTo>
                <a:cubicBezTo>
                  <a:pt x="168909" y="109389"/>
                  <a:pt x="164760" y="106511"/>
                  <a:pt x="162560" y="102615"/>
                </a:cubicBezTo>
                <a:cubicBezTo>
                  <a:pt x="164760" y="99399"/>
                  <a:pt x="165481" y="96308"/>
                  <a:pt x="164718" y="93345"/>
                </a:cubicBezTo>
                <a:cubicBezTo>
                  <a:pt x="163956" y="90381"/>
                  <a:pt x="162220" y="87757"/>
                  <a:pt x="159511" y="85471"/>
                </a:cubicBezTo>
                <a:cubicBezTo>
                  <a:pt x="156802" y="83185"/>
                  <a:pt x="153415" y="81280"/>
                  <a:pt x="149351" y="79756"/>
                </a:cubicBezTo>
                <a:cubicBezTo>
                  <a:pt x="145287" y="78232"/>
                  <a:pt x="141054" y="77385"/>
                  <a:pt x="136651" y="77216"/>
                </a:cubicBezTo>
                <a:cubicBezTo>
                  <a:pt x="130556" y="83312"/>
                  <a:pt x="122977" y="88604"/>
                  <a:pt x="113919" y="93090"/>
                </a:cubicBezTo>
                <a:cubicBezTo>
                  <a:pt x="104859" y="97578"/>
                  <a:pt x="95165" y="101303"/>
                  <a:pt x="84835" y="104267"/>
                </a:cubicBezTo>
                <a:cubicBezTo>
                  <a:pt x="74506" y="107231"/>
                  <a:pt x="63923" y="109474"/>
                  <a:pt x="53085" y="110998"/>
                </a:cubicBezTo>
                <a:cubicBezTo>
                  <a:pt x="42249" y="112522"/>
                  <a:pt x="31919" y="113368"/>
                  <a:pt x="22098" y="113538"/>
                </a:cubicBezTo>
                <a:lnTo>
                  <a:pt x="22098" y="108458"/>
                </a:lnTo>
                <a:cubicBezTo>
                  <a:pt x="32935" y="107273"/>
                  <a:pt x="43052" y="104987"/>
                  <a:pt x="52450" y="101600"/>
                </a:cubicBezTo>
                <a:cubicBezTo>
                  <a:pt x="61849" y="98213"/>
                  <a:pt x="70104" y="94065"/>
                  <a:pt x="77215" y="89153"/>
                </a:cubicBezTo>
                <a:cubicBezTo>
                  <a:pt x="84327" y="84244"/>
                  <a:pt x="89957" y="78740"/>
                  <a:pt x="94106" y="72644"/>
                </a:cubicBezTo>
                <a:cubicBezTo>
                  <a:pt x="98256" y="66548"/>
                  <a:pt x="100583" y="60282"/>
                  <a:pt x="101092" y="53848"/>
                </a:cubicBezTo>
                <a:lnTo>
                  <a:pt x="51054" y="53848"/>
                </a:lnTo>
                <a:cubicBezTo>
                  <a:pt x="46820" y="53848"/>
                  <a:pt x="44279" y="55965"/>
                  <a:pt x="43433" y="60198"/>
                </a:cubicBezTo>
                <a:lnTo>
                  <a:pt x="27431" y="31497"/>
                </a:lnTo>
                <a:lnTo>
                  <a:pt x="101345" y="31497"/>
                </a:lnTo>
                <a:lnTo>
                  <a:pt x="101345" y="28194"/>
                </a:lnTo>
                <a:cubicBezTo>
                  <a:pt x="101345" y="24807"/>
                  <a:pt x="100499" y="21972"/>
                  <a:pt x="98806" y="19685"/>
                </a:cubicBezTo>
                <a:cubicBezTo>
                  <a:pt x="97113" y="17399"/>
                  <a:pt x="94573" y="16001"/>
                  <a:pt x="91185" y="15494"/>
                </a:cubicBezTo>
                <a:lnTo>
                  <a:pt x="151384" y="0"/>
                </a:lnTo>
                <a:lnTo>
                  <a:pt x="151384" y="31497"/>
                </a:lnTo>
                <a:lnTo>
                  <a:pt x="215137" y="31497"/>
                </a:lnTo>
                <a:moveTo>
                  <a:pt x="240792" y="148336"/>
                </a:moveTo>
                <a:lnTo>
                  <a:pt x="152653" y="148336"/>
                </a:lnTo>
                <a:lnTo>
                  <a:pt x="152653" y="176530"/>
                </a:lnTo>
                <a:lnTo>
                  <a:pt x="107696" y="186690"/>
                </a:lnTo>
                <a:lnTo>
                  <a:pt x="107696" y="148336"/>
                </a:lnTo>
                <a:lnTo>
                  <a:pt x="30480" y="148336"/>
                </a:lnTo>
                <a:cubicBezTo>
                  <a:pt x="25568" y="148336"/>
                  <a:pt x="22690" y="150706"/>
                  <a:pt x="21843" y="155448"/>
                </a:cubicBezTo>
                <a:lnTo>
                  <a:pt x="0" y="124714"/>
                </a:lnTo>
                <a:lnTo>
                  <a:pt x="240792" y="124714"/>
                </a:lnTo>
                <a:moveTo>
                  <a:pt x="40386" y="183642"/>
                </a:moveTo>
                <a:cubicBezTo>
                  <a:pt x="40386" y="180255"/>
                  <a:pt x="39539" y="177419"/>
                  <a:pt x="37846" y="175133"/>
                </a:cubicBezTo>
                <a:cubicBezTo>
                  <a:pt x="36153" y="172847"/>
                  <a:pt x="33612" y="171450"/>
                  <a:pt x="30225" y="170942"/>
                </a:cubicBezTo>
                <a:lnTo>
                  <a:pt x="85344" y="160782"/>
                </a:lnTo>
                <a:lnTo>
                  <a:pt x="85344" y="200660"/>
                </a:lnTo>
                <a:lnTo>
                  <a:pt x="201422" y="200660"/>
                </a:lnTo>
                <a:cubicBezTo>
                  <a:pt x="204808" y="200660"/>
                  <a:pt x="207645" y="199813"/>
                  <a:pt x="209930" y="198120"/>
                </a:cubicBezTo>
                <a:cubicBezTo>
                  <a:pt x="212217" y="196427"/>
                  <a:pt x="213613" y="193887"/>
                  <a:pt x="214122" y="190500"/>
                </a:cubicBezTo>
                <a:lnTo>
                  <a:pt x="226821" y="224028"/>
                </a:lnTo>
                <a:lnTo>
                  <a:pt x="40386" y="2240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8" name="Freeform 138"/>
          <p:cNvSpPr/>
          <p:nvPr/>
        </p:nvSpPr>
        <p:spPr>
          <a:xfrm>
            <a:off x="10069785" y="8360990"/>
            <a:ext cx="233172" cy="221997"/>
          </a:xfrm>
          <a:custGeom>
            <a:avLst/>
            <a:gdLst>
              <a:gd name="connsiteX0" fmla="*/ 45720 w 233172"/>
              <a:gd name="connsiteY0" fmla="*/ 162052 h 221997"/>
              <a:gd name="connsiteX1" fmla="*/ 175261 w 233172"/>
              <a:gd name="connsiteY1" fmla="*/ 162052 h 221997"/>
              <a:gd name="connsiteX2" fmla="*/ 175261 w 233172"/>
              <a:gd name="connsiteY2" fmla="*/ 146051 h 221997"/>
              <a:gd name="connsiteX3" fmla="*/ 51562 w 233172"/>
              <a:gd name="connsiteY3" fmla="*/ 146051 h 221997"/>
              <a:gd name="connsiteX4" fmla="*/ 41656 w 233172"/>
              <a:gd name="connsiteY4" fmla="*/ 123952 h 221997"/>
              <a:gd name="connsiteX5" fmla="*/ 221487 w 233172"/>
              <a:gd name="connsiteY5" fmla="*/ 123952 h 221997"/>
              <a:gd name="connsiteX6" fmla="*/ 221487 w 233172"/>
              <a:gd name="connsiteY6" fmla="*/ 182880 h 221997"/>
              <a:gd name="connsiteX7" fmla="*/ 91948 w 233172"/>
              <a:gd name="connsiteY7" fmla="*/ 182880 h 221997"/>
              <a:gd name="connsiteX8" fmla="*/ 91948 w 233172"/>
              <a:gd name="connsiteY8" fmla="*/ 199899 h 221997"/>
              <a:gd name="connsiteX9" fmla="*/ 209297 w 233172"/>
              <a:gd name="connsiteY9" fmla="*/ 199899 h 221997"/>
              <a:gd name="connsiteX10" fmla="*/ 220473 w 233172"/>
              <a:gd name="connsiteY10" fmla="*/ 191770 h 221997"/>
              <a:gd name="connsiteX11" fmla="*/ 233172 w 233172"/>
              <a:gd name="connsiteY11" fmla="*/ 221997 h 221997"/>
              <a:gd name="connsiteX12" fmla="*/ 45720 w 233172"/>
              <a:gd name="connsiteY12" fmla="*/ 221997 h 221997"/>
              <a:gd name="connsiteX14" fmla="*/ 147320 w 233172"/>
              <a:gd name="connsiteY14" fmla="*/ 38354 h 221997"/>
              <a:gd name="connsiteX15" fmla="*/ 107442 w 233172"/>
              <a:gd name="connsiteY15" fmla="*/ 38354 h 221997"/>
              <a:gd name="connsiteX16" fmla="*/ 100585 w 233172"/>
              <a:gd name="connsiteY16" fmla="*/ 60452 h 221997"/>
              <a:gd name="connsiteX17" fmla="*/ 121031 w 233172"/>
              <a:gd name="connsiteY17" fmla="*/ 61849 h 221997"/>
              <a:gd name="connsiteX18" fmla="*/ 137668 w 233172"/>
              <a:gd name="connsiteY18" fmla="*/ 68200 h 221997"/>
              <a:gd name="connsiteX19" fmla="*/ 148717 w 233172"/>
              <a:gd name="connsiteY19" fmla="*/ 78487 h 221997"/>
              <a:gd name="connsiteX20" fmla="*/ 152654 w 233172"/>
              <a:gd name="connsiteY20" fmla="*/ 91694 h 221997"/>
              <a:gd name="connsiteX21" fmla="*/ 147955 w 233172"/>
              <a:gd name="connsiteY21" fmla="*/ 105029 h 221997"/>
              <a:gd name="connsiteX22" fmla="*/ 134111 w 233172"/>
              <a:gd name="connsiteY22" fmla="*/ 111506 h 221997"/>
              <a:gd name="connsiteX23" fmla="*/ 118237 w 233172"/>
              <a:gd name="connsiteY23" fmla="*/ 109855 h 221997"/>
              <a:gd name="connsiteX24" fmla="*/ 107950 w 233172"/>
              <a:gd name="connsiteY24" fmla="*/ 101854 h 221997"/>
              <a:gd name="connsiteX25" fmla="*/ 110489 w 233172"/>
              <a:gd name="connsiteY25" fmla="*/ 92583 h 221997"/>
              <a:gd name="connsiteX26" fmla="*/ 108967 w 233172"/>
              <a:gd name="connsiteY26" fmla="*/ 83948 h 221997"/>
              <a:gd name="connsiteX27" fmla="*/ 103378 w 233172"/>
              <a:gd name="connsiteY27" fmla="*/ 77089 h 221997"/>
              <a:gd name="connsiteX28" fmla="*/ 93472 w 233172"/>
              <a:gd name="connsiteY28" fmla="*/ 72899 h 221997"/>
              <a:gd name="connsiteX29" fmla="*/ 57531 w 233172"/>
              <a:gd name="connsiteY29" fmla="*/ 104140 h 221997"/>
              <a:gd name="connsiteX30" fmla="*/ 0 w 233172"/>
              <a:gd name="connsiteY30" fmla="*/ 119127 h 221997"/>
              <a:gd name="connsiteX31" fmla="*/ 0 w 233172"/>
              <a:gd name="connsiteY31" fmla="*/ 114046 h 221997"/>
              <a:gd name="connsiteX32" fmla="*/ 23368 w 233172"/>
              <a:gd name="connsiteY32" fmla="*/ 102362 h 221997"/>
              <a:gd name="connsiteX33" fmla="*/ 43180 w 233172"/>
              <a:gd name="connsiteY33" fmla="*/ 84836 h 221997"/>
              <a:gd name="connsiteX34" fmla="*/ 57277 w 233172"/>
              <a:gd name="connsiteY34" fmla="*/ 62992 h 221997"/>
              <a:gd name="connsiteX35" fmla="*/ 63754 w 233172"/>
              <a:gd name="connsiteY35" fmla="*/ 38354 h 221997"/>
              <a:gd name="connsiteX36" fmla="*/ 33528 w 233172"/>
              <a:gd name="connsiteY36" fmla="*/ 38354 h 221997"/>
              <a:gd name="connsiteX37" fmla="*/ 25908 w 233172"/>
              <a:gd name="connsiteY37" fmla="*/ 44704 h 221997"/>
              <a:gd name="connsiteX38" fmla="*/ 9906 w 233172"/>
              <a:gd name="connsiteY38" fmla="*/ 14986 h 221997"/>
              <a:gd name="connsiteX39" fmla="*/ 147320 w 233172"/>
              <a:gd name="connsiteY39" fmla="*/ 14986 h 221997"/>
              <a:gd name="connsiteX41" fmla="*/ 177800 w 233172"/>
              <a:gd name="connsiteY41" fmla="*/ 114554 h 221997"/>
              <a:gd name="connsiteX42" fmla="*/ 177800 w 233172"/>
              <a:gd name="connsiteY42" fmla="*/ 67311 h 221997"/>
              <a:gd name="connsiteX43" fmla="*/ 146050 w 233172"/>
              <a:gd name="connsiteY43" fmla="*/ 67311 h 221997"/>
              <a:gd name="connsiteX44" fmla="*/ 133858 w 233172"/>
              <a:gd name="connsiteY44" fmla="*/ 45212 h 221997"/>
              <a:gd name="connsiteX45" fmla="*/ 177800 w 233172"/>
              <a:gd name="connsiteY45" fmla="*/ 45212 h 221997"/>
              <a:gd name="connsiteX46" fmla="*/ 177800 w 233172"/>
              <a:gd name="connsiteY46" fmla="*/ 26670 h 221997"/>
              <a:gd name="connsiteX47" fmla="*/ 176276 w 233172"/>
              <a:gd name="connsiteY47" fmla="*/ 19939 h 221997"/>
              <a:gd name="connsiteX48" fmla="*/ 170942 w 233172"/>
              <a:gd name="connsiteY48" fmla="*/ 15240 h 221997"/>
              <a:gd name="connsiteX49" fmla="*/ 222758 w 233172"/>
              <a:gd name="connsiteY49" fmla="*/ 0 h 221997"/>
              <a:gd name="connsiteX50" fmla="*/ 222758 w 233172"/>
              <a:gd name="connsiteY50" fmla="*/ 91440 h 221997"/>
              <a:gd name="connsiteX51" fmla="*/ 216915 w 233172"/>
              <a:gd name="connsiteY51" fmla="*/ 109093 h 221997"/>
              <a:gd name="connsiteX52" fmla="*/ 198374 w 233172"/>
              <a:gd name="connsiteY52" fmla="*/ 114554 h 2219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2" h="221997">
                <a:moveTo>
                  <a:pt x="45720" y="162052"/>
                </a:moveTo>
                <a:lnTo>
                  <a:pt x="175261" y="162052"/>
                </a:lnTo>
                <a:lnTo>
                  <a:pt x="175261" y="146051"/>
                </a:lnTo>
                <a:lnTo>
                  <a:pt x="51562" y="146051"/>
                </a:lnTo>
                <a:lnTo>
                  <a:pt x="41656" y="123952"/>
                </a:lnTo>
                <a:lnTo>
                  <a:pt x="221487" y="123952"/>
                </a:lnTo>
                <a:lnTo>
                  <a:pt x="221487" y="182880"/>
                </a:lnTo>
                <a:lnTo>
                  <a:pt x="91948" y="182880"/>
                </a:lnTo>
                <a:lnTo>
                  <a:pt x="91948" y="199899"/>
                </a:lnTo>
                <a:lnTo>
                  <a:pt x="209297" y="199899"/>
                </a:lnTo>
                <a:cubicBezTo>
                  <a:pt x="215731" y="199899"/>
                  <a:pt x="219456" y="197189"/>
                  <a:pt x="220473" y="191770"/>
                </a:cubicBezTo>
                <a:lnTo>
                  <a:pt x="233172" y="221997"/>
                </a:lnTo>
                <a:lnTo>
                  <a:pt x="45720" y="221997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8" y="45974"/>
                  <a:pt x="103801" y="53340"/>
                  <a:pt x="100585" y="60452"/>
                </a:cubicBezTo>
                <a:cubicBezTo>
                  <a:pt x="107866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200"/>
                </a:cubicBezTo>
                <a:cubicBezTo>
                  <a:pt x="142410" y="70993"/>
                  <a:pt x="146092" y="74423"/>
                  <a:pt x="148717" y="78487"/>
                </a:cubicBezTo>
                <a:cubicBezTo>
                  <a:pt x="151342" y="82550"/>
                  <a:pt x="152654" y="86953"/>
                  <a:pt x="152654" y="91694"/>
                </a:cubicBezTo>
                <a:cubicBezTo>
                  <a:pt x="152654" y="96944"/>
                  <a:pt x="151087" y="101388"/>
                  <a:pt x="147955" y="105029"/>
                </a:cubicBezTo>
                <a:cubicBezTo>
                  <a:pt x="144822" y="108670"/>
                  <a:pt x="140208" y="110829"/>
                  <a:pt x="134111" y="111506"/>
                </a:cubicBezTo>
                <a:cubicBezTo>
                  <a:pt x="128185" y="112183"/>
                  <a:pt x="122893" y="111633"/>
                  <a:pt x="118237" y="109855"/>
                </a:cubicBezTo>
                <a:cubicBezTo>
                  <a:pt x="113581" y="108077"/>
                  <a:pt x="110151" y="105411"/>
                  <a:pt x="107950" y="101854"/>
                </a:cubicBezTo>
                <a:cubicBezTo>
                  <a:pt x="109474" y="98806"/>
                  <a:pt x="110321" y="95716"/>
                  <a:pt x="110489" y="92583"/>
                </a:cubicBezTo>
                <a:cubicBezTo>
                  <a:pt x="110660" y="89450"/>
                  <a:pt x="110151" y="86572"/>
                  <a:pt x="108967" y="83948"/>
                </a:cubicBezTo>
                <a:cubicBezTo>
                  <a:pt x="107781" y="81322"/>
                  <a:pt x="105918" y="79036"/>
                  <a:pt x="103378" y="77089"/>
                </a:cubicBezTo>
                <a:cubicBezTo>
                  <a:pt x="100838" y="75142"/>
                  <a:pt x="97536" y="73745"/>
                  <a:pt x="93472" y="72899"/>
                </a:cubicBezTo>
                <a:cubicBezTo>
                  <a:pt x="84835" y="85429"/>
                  <a:pt x="72856" y="95843"/>
                  <a:pt x="57531" y="104140"/>
                </a:cubicBezTo>
                <a:cubicBezTo>
                  <a:pt x="42207" y="112437"/>
                  <a:pt x="23029" y="117433"/>
                  <a:pt x="0" y="119127"/>
                </a:cubicBezTo>
                <a:lnTo>
                  <a:pt x="0" y="114046"/>
                </a:lnTo>
                <a:cubicBezTo>
                  <a:pt x="8128" y="111337"/>
                  <a:pt x="15918" y="107442"/>
                  <a:pt x="23368" y="102362"/>
                </a:cubicBezTo>
                <a:cubicBezTo>
                  <a:pt x="30819" y="97282"/>
                  <a:pt x="37423" y="91440"/>
                  <a:pt x="43180" y="84836"/>
                </a:cubicBezTo>
                <a:cubicBezTo>
                  <a:pt x="48938" y="78232"/>
                  <a:pt x="53636" y="70951"/>
                  <a:pt x="57277" y="62992"/>
                </a:cubicBezTo>
                <a:cubicBezTo>
                  <a:pt x="60917" y="55033"/>
                  <a:pt x="63077" y="46821"/>
                  <a:pt x="63754" y="38354"/>
                </a:cubicBezTo>
                <a:lnTo>
                  <a:pt x="33528" y="38354"/>
                </a:lnTo>
                <a:cubicBezTo>
                  <a:pt x="29294" y="38354"/>
                  <a:pt x="26754" y="40471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1"/>
                </a:lnTo>
                <a:lnTo>
                  <a:pt x="146050" y="67311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300"/>
                  <a:pt x="177292" y="22055"/>
                  <a:pt x="176276" y="19939"/>
                </a:cubicBezTo>
                <a:cubicBezTo>
                  <a:pt x="175261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5" y="109093"/>
                </a:cubicBezTo>
                <a:cubicBezTo>
                  <a:pt x="213022" y="112733"/>
                  <a:pt x="206841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9" name="Freeform 139"/>
          <p:cNvSpPr/>
          <p:nvPr/>
        </p:nvSpPr>
        <p:spPr>
          <a:xfrm>
            <a:off x="10335216" y="8404169"/>
            <a:ext cx="47244" cy="128270"/>
          </a:xfrm>
          <a:custGeom>
            <a:avLst/>
            <a:gdLst>
              <a:gd name="connsiteX0" fmla="*/ 23622 w 47244"/>
              <a:gd name="connsiteY0" fmla="*/ 46737 h 128270"/>
              <a:gd name="connsiteX1" fmla="*/ 14224 w 47244"/>
              <a:gd name="connsiteY1" fmla="*/ 44958 h 128270"/>
              <a:gd name="connsiteX2" fmla="*/ 6731 w 47244"/>
              <a:gd name="connsiteY2" fmla="*/ 40005 h 128270"/>
              <a:gd name="connsiteX3" fmla="*/ 1778 w 47244"/>
              <a:gd name="connsiteY3" fmla="*/ 32513 h 128270"/>
              <a:gd name="connsiteX4" fmla="*/ 0 w 47244"/>
              <a:gd name="connsiteY4" fmla="*/ 23369 h 128270"/>
              <a:gd name="connsiteX5" fmla="*/ 1778 w 47244"/>
              <a:gd name="connsiteY5" fmla="*/ 14225 h 128270"/>
              <a:gd name="connsiteX6" fmla="*/ 6731 w 47244"/>
              <a:gd name="connsiteY6" fmla="*/ 6732 h 128270"/>
              <a:gd name="connsiteX7" fmla="*/ 14224 w 47244"/>
              <a:gd name="connsiteY7" fmla="*/ 1779 h 128270"/>
              <a:gd name="connsiteX8" fmla="*/ 23622 w 47244"/>
              <a:gd name="connsiteY8" fmla="*/ 0 h 128270"/>
              <a:gd name="connsiteX9" fmla="*/ 33020 w 47244"/>
              <a:gd name="connsiteY9" fmla="*/ 1779 h 128270"/>
              <a:gd name="connsiteX10" fmla="*/ 40512 w 47244"/>
              <a:gd name="connsiteY10" fmla="*/ 6732 h 128270"/>
              <a:gd name="connsiteX11" fmla="*/ 45465 w 47244"/>
              <a:gd name="connsiteY11" fmla="*/ 14225 h 128270"/>
              <a:gd name="connsiteX12" fmla="*/ 47244 w 47244"/>
              <a:gd name="connsiteY12" fmla="*/ 23369 h 128270"/>
              <a:gd name="connsiteX13" fmla="*/ 45465 w 47244"/>
              <a:gd name="connsiteY13" fmla="*/ 32513 h 128270"/>
              <a:gd name="connsiteX14" fmla="*/ 40512 w 47244"/>
              <a:gd name="connsiteY14" fmla="*/ 40005 h 128270"/>
              <a:gd name="connsiteX15" fmla="*/ 33020 w 47244"/>
              <a:gd name="connsiteY15" fmla="*/ 44958 h 128270"/>
              <a:gd name="connsiteX16" fmla="*/ 23622 w 47244"/>
              <a:gd name="connsiteY16" fmla="*/ 46737 h 128270"/>
              <a:gd name="connsiteX18" fmla="*/ 23622 w 47244"/>
              <a:gd name="connsiteY18" fmla="*/ 128270 h 128270"/>
              <a:gd name="connsiteX19" fmla="*/ 14224 w 47244"/>
              <a:gd name="connsiteY19" fmla="*/ 126493 h 128270"/>
              <a:gd name="connsiteX20" fmla="*/ 6731 w 47244"/>
              <a:gd name="connsiteY20" fmla="*/ 121540 h 128270"/>
              <a:gd name="connsiteX21" fmla="*/ 1778 w 47244"/>
              <a:gd name="connsiteY21" fmla="*/ 114047 h 128270"/>
              <a:gd name="connsiteX22" fmla="*/ 0 w 47244"/>
              <a:gd name="connsiteY22" fmla="*/ 104903 h 128270"/>
              <a:gd name="connsiteX23" fmla="*/ 1778 w 47244"/>
              <a:gd name="connsiteY23" fmla="*/ 95758 h 128270"/>
              <a:gd name="connsiteX24" fmla="*/ 6731 w 47244"/>
              <a:gd name="connsiteY24" fmla="*/ 88266 h 128270"/>
              <a:gd name="connsiteX25" fmla="*/ 14224 w 47244"/>
              <a:gd name="connsiteY25" fmla="*/ 83313 h 128270"/>
              <a:gd name="connsiteX26" fmla="*/ 23622 w 47244"/>
              <a:gd name="connsiteY26" fmla="*/ 81535 h 128270"/>
              <a:gd name="connsiteX27" fmla="*/ 33020 w 47244"/>
              <a:gd name="connsiteY27" fmla="*/ 83313 h 128270"/>
              <a:gd name="connsiteX28" fmla="*/ 40512 w 47244"/>
              <a:gd name="connsiteY28" fmla="*/ 88266 h 128270"/>
              <a:gd name="connsiteX29" fmla="*/ 45465 w 47244"/>
              <a:gd name="connsiteY29" fmla="*/ 95758 h 128270"/>
              <a:gd name="connsiteX30" fmla="*/ 47244 w 47244"/>
              <a:gd name="connsiteY30" fmla="*/ 104903 h 128270"/>
              <a:gd name="connsiteX31" fmla="*/ 45465 w 47244"/>
              <a:gd name="connsiteY31" fmla="*/ 114047 h 128270"/>
              <a:gd name="connsiteX32" fmla="*/ 40512 w 47244"/>
              <a:gd name="connsiteY32" fmla="*/ 121540 h 128270"/>
              <a:gd name="connsiteX33" fmla="*/ 33020 w 47244"/>
              <a:gd name="connsiteY33" fmla="*/ 126493 h 128270"/>
              <a:gd name="connsiteX34" fmla="*/ 23622 w 47244"/>
              <a:gd name="connsiteY34" fmla="*/ 128270 h 12827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47244" h="128270">
                <a:moveTo>
                  <a:pt x="23622" y="46737"/>
                </a:moveTo>
                <a:cubicBezTo>
                  <a:pt x="20234" y="46737"/>
                  <a:pt x="17103" y="46144"/>
                  <a:pt x="14224" y="44958"/>
                </a:cubicBezTo>
                <a:cubicBezTo>
                  <a:pt x="11345" y="43773"/>
                  <a:pt x="8848" y="42122"/>
                  <a:pt x="6731" y="40005"/>
                </a:cubicBezTo>
                <a:cubicBezTo>
                  <a:pt x="4614" y="37889"/>
                  <a:pt x="2963" y="35392"/>
                  <a:pt x="1778" y="32513"/>
                </a:cubicBezTo>
                <a:cubicBezTo>
                  <a:pt x="593" y="29634"/>
                  <a:pt x="0" y="26586"/>
                  <a:pt x="0" y="23369"/>
                </a:cubicBezTo>
                <a:cubicBezTo>
                  <a:pt x="0" y="20151"/>
                  <a:pt x="593" y="17104"/>
                  <a:pt x="1778" y="14225"/>
                </a:cubicBezTo>
                <a:cubicBezTo>
                  <a:pt x="2963" y="11347"/>
                  <a:pt x="4614" y="8848"/>
                  <a:pt x="6731" y="6732"/>
                </a:cubicBezTo>
                <a:cubicBezTo>
                  <a:pt x="8848" y="4615"/>
                  <a:pt x="11345" y="2964"/>
                  <a:pt x="14224" y="1779"/>
                </a:cubicBezTo>
                <a:cubicBezTo>
                  <a:pt x="17103" y="594"/>
                  <a:pt x="20234" y="0"/>
                  <a:pt x="23622" y="0"/>
                </a:cubicBezTo>
                <a:cubicBezTo>
                  <a:pt x="27009" y="0"/>
                  <a:pt x="30141" y="594"/>
                  <a:pt x="33020" y="1779"/>
                </a:cubicBezTo>
                <a:cubicBezTo>
                  <a:pt x="35899" y="2964"/>
                  <a:pt x="38396" y="4615"/>
                  <a:pt x="40512" y="6732"/>
                </a:cubicBezTo>
                <a:cubicBezTo>
                  <a:pt x="42630" y="8848"/>
                  <a:pt x="44279" y="11347"/>
                  <a:pt x="45465" y="14225"/>
                </a:cubicBezTo>
                <a:cubicBezTo>
                  <a:pt x="46651" y="17104"/>
                  <a:pt x="47244" y="20151"/>
                  <a:pt x="47244" y="23369"/>
                </a:cubicBezTo>
                <a:cubicBezTo>
                  <a:pt x="47244" y="26586"/>
                  <a:pt x="46651" y="29634"/>
                  <a:pt x="45465" y="32513"/>
                </a:cubicBezTo>
                <a:cubicBezTo>
                  <a:pt x="44279" y="35392"/>
                  <a:pt x="42630" y="37889"/>
                  <a:pt x="40512" y="40005"/>
                </a:cubicBezTo>
                <a:cubicBezTo>
                  <a:pt x="38396" y="42122"/>
                  <a:pt x="35899" y="43773"/>
                  <a:pt x="33020" y="44958"/>
                </a:cubicBezTo>
                <a:cubicBezTo>
                  <a:pt x="30141" y="46144"/>
                  <a:pt x="27009" y="46737"/>
                  <a:pt x="23622" y="46737"/>
                </a:cubicBezTo>
                <a:moveTo>
                  <a:pt x="23622" y="128270"/>
                </a:moveTo>
                <a:cubicBezTo>
                  <a:pt x="20234" y="128270"/>
                  <a:pt x="17103" y="127678"/>
                  <a:pt x="14224" y="126493"/>
                </a:cubicBezTo>
                <a:cubicBezTo>
                  <a:pt x="11345" y="125307"/>
                  <a:pt x="8848" y="123656"/>
                  <a:pt x="6731" y="121540"/>
                </a:cubicBezTo>
                <a:cubicBezTo>
                  <a:pt x="4614" y="119423"/>
                  <a:pt x="2963" y="116925"/>
                  <a:pt x="1778" y="114047"/>
                </a:cubicBezTo>
                <a:cubicBezTo>
                  <a:pt x="593" y="111168"/>
                  <a:pt x="0" y="108120"/>
                  <a:pt x="0" y="104903"/>
                </a:cubicBezTo>
                <a:cubicBezTo>
                  <a:pt x="0" y="101685"/>
                  <a:pt x="593" y="98637"/>
                  <a:pt x="1778" y="95758"/>
                </a:cubicBezTo>
                <a:cubicBezTo>
                  <a:pt x="2963" y="92880"/>
                  <a:pt x="4614" y="90382"/>
                  <a:pt x="6731" y="88266"/>
                </a:cubicBezTo>
                <a:cubicBezTo>
                  <a:pt x="8848" y="86149"/>
                  <a:pt x="11345" y="84498"/>
                  <a:pt x="14224" y="83313"/>
                </a:cubicBezTo>
                <a:cubicBezTo>
                  <a:pt x="17103" y="82128"/>
                  <a:pt x="20234" y="81535"/>
                  <a:pt x="23622" y="81535"/>
                </a:cubicBezTo>
                <a:cubicBezTo>
                  <a:pt x="27009" y="81535"/>
                  <a:pt x="30141" y="82128"/>
                  <a:pt x="33020" y="83313"/>
                </a:cubicBezTo>
                <a:cubicBezTo>
                  <a:pt x="35899" y="84498"/>
                  <a:pt x="38396" y="86149"/>
                  <a:pt x="40512" y="88266"/>
                </a:cubicBezTo>
                <a:cubicBezTo>
                  <a:pt x="42630" y="90382"/>
                  <a:pt x="44279" y="92880"/>
                  <a:pt x="45465" y="95758"/>
                </a:cubicBezTo>
                <a:cubicBezTo>
                  <a:pt x="46651" y="98637"/>
                  <a:pt x="47244" y="101685"/>
                  <a:pt x="47244" y="104903"/>
                </a:cubicBezTo>
                <a:cubicBezTo>
                  <a:pt x="47244" y="108120"/>
                  <a:pt x="46651" y="111168"/>
                  <a:pt x="45465" y="114047"/>
                </a:cubicBezTo>
                <a:cubicBezTo>
                  <a:pt x="44279" y="116925"/>
                  <a:pt x="42630" y="119423"/>
                  <a:pt x="40512" y="121540"/>
                </a:cubicBezTo>
                <a:cubicBezTo>
                  <a:pt x="38396" y="123656"/>
                  <a:pt x="35899" y="125307"/>
                  <a:pt x="33020" y="126493"/>
                </a:cubicBezTo>
                <a:cubicBezTo>
                  <a:pt x="30141" y="127678"/>
                  <a:pt x="27009" y="128270"/>
                  <a:pt x="23622" y="1282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0" name="Freeform 140"/>
          <p:cNvSpPr/>
          <p:nvPr/>
        </p:nvSpPr>
        <p:spPr>
          <a:xfrm>
            <a:off x="10486018" y="8360990"/>
            <a:ext cx="236727" cy="216408"/>
          </a:xfrm>
          <a:custGeom>
            <a:avLst/>
            <a:gdLst>
              <a:gd name="connsiteX0" fmla="*/ 0 w 236727"/>
              <a:gd name="connsiteY0" fmla="*/ 20066 h 216408"/>
              <a:gd name="connsiteX1" fmla="*/ 88392 w 236727"/>
              <a:gd name="connsiteY1" fmla="*/ 20066 h 216408"/>
              <a:gd name="connsiteX2" fmla="*/ 88392 w 236727"/>
              <a:gd name="connsiteY2" fmla="*/ 11938 h 216408"/>
              <a:gd name="connsiteX3" fmla="*/ 130810 w 236727"/>
              <a:gd name="connsiteY3" fmla="*/ 24130 h 216408"/>
              <a:gd name="connsiteX4" fmla="*/ 130810 w 236727"/>
              <a:gd name="connsiteY4" fmla="*/ 127254 h 216408"/>
              <a:gd name="connsiteX5" fmla="*/ 88392 w 236727"/>
              <a:gd name="connsiteY5" fmla="*/ 127254 h 216408"/>
              <a:gd name="connsiteX6" fmla="*/ 88392 w 236727"/>
              <a:gd name="connsiteY6" fmla="*/ 118110 h 216408"/>
              <a:gd name="connsiteX7" fmla="*/ 62865 w 236727"/>
              <a:gd name="connsiteY7" fmla="*/ 125984 h 216408"/>
              <a:gd name="connsiteX8" fmla="*/ 32003 w 236727"/>
              <a:gd name="connsiteY8" fmla="*/ 128524 h 216408"/>
              <a:gd name="connsiteX9" fmla="*/ 0 w 236727"/>
              <a:gd name="connsiteY9" fmla="*/ 128524 h 216408"/>
              <a:gd name="connsiteX11" fmla="*/ 157480 w 236727"/>
              <a:gd name="connsiteY11" fmla="*/ 158750 h 216408"/>
              <a:gd name="connsiteX12" fmla="*/ 157480 w 236727"/>
              <a:gd name="connsiteY12" fmla="*/ 26670 h 216408"/>
              <a:gd name="connsiteX13" fmla="*/ 155956 w 236727"/>
              <a:gd name="connsiteY13" fmla="*/ 19939 h 216408"/>
              <a:gd name="connsiteX14" fmla="*/ 150623 w 236727"/>
              <a:gd name="connsiteY14" fmla="*/ 15240 h 216408"/>
              <a:gd name="connsiteX15" fmla="*/ 202438 w 236727"/>
              <a:gd name="connsiteY15" fmla="*/ 0 h 216408"/>
              <a:gd name="connsiteX16" fmla="*/ 202438 w 236727"/>
              <a:gd name="connsiteY16" fmla="*/ 64770 h 216408"/>
              <a:gd name="connsiteX17" fmla="*/ 236727 w 236727"/>
              <a:gd name="connsiteY17" fmla="*/ 64770 h 216408"/>
              <a:gd name="connsiteX18" fmla="*/ 236727 w 236727"/>
              <a:gd name="connsiteY18" fmla="*/ 88138 h 216408"/>
              <a:gd name="connsiteX19" fmla="*/ 202438 w 236727"/>
              <a:gd name="connsiteY19" fmla="*/ 88138 h 216408"/>
              <a:gd name="connsiteX20" fmla="*/ 202438 w 236727"/>
              <a:gd name="connsiteY20" fmla="*/ 135637 h 216408"/>
              <a:gd name="connsiteX21" fmla="*/ 196597 w 236727"/>
              <a:gd name="connsiteY21" fmla="*/ 153289 h 216408"/>
              <a:gd name="connsiteX22" fmla="*/ 178054 w 236727"/>
              <a:gd name="connsiteY22" fmla="*/ 158750 h 216408"/>
              <a:gd name="connsiteX24" fmla="*/ 28956 w 236727"/>
              <a:gd name="connsiteY24" fmla="*/ 165608 h 216408"/>
              <a:gd name="connsiteX25" fmla="*/ 26416 w 236727"/>
              <a:gd name="connsiteY25" fmla="*/ 157099 h 216408"/>
              <a:gd name="connsiteX26" fmla="*/ 18795 w 236727"/>
              <a:gd name="connsiteY26" fmla="*/ 152908 h 216408"/>
              <a:gd name="connsiteX27" fmla="*/ 73914 w 236727"/>
              <a:gd name="connsiteY27" fmla="*/ 142749 h 216408"/>
              <a:gd name="connsiteX28" fmla="*/ 73914 w 236727"/>
              <a:gd name="connsiteY28" fmla="*/ 193040 h 216408"/>
              <a:gd name="connsiteX29" fmla="*/ 189992 w 236727"/>
              <a:gd name="connsiteY29" fmla="*/ 193040 h 216408"/>
              <a:gd name="connsiteX30" fmla="*/ 198500 w 236727"/>
              <a:gd name="connsiteY30" fmla="*/ 190500 h 216408"/>
              <a:gd name="connsiteX31" fmla="*/ 202692 w 236727"/>
              <a:gd name="connsiteY31" fmla="*/ 182880 h 216408"/>
              <a:gd name="connsiteX32" fmla="*/ 215392 w 236727"/>
              <a:gd name="connsiteY32" fmla="*/ 216408 h 216408"/>
              <a:gd name="connsiteX33" fmla="*/ 28956 w 236727"/>
              <a:gd name="connsiteY33" fmla="*/ 216408 h 216408"/>
              <a:gd name="connsiteX35" fmla="*/ 88392 w 236727"/>
              <a:gd name="connsiteY35" fmla="*/ 43434 h 216408"/>
              <a:gd name="connsiteX36" fmla="*/ 42418 w 236727"/>
              <a:gd name="connsiteY36" fmla="*/ 43434 h 216408"/>
              <a:gd name="connsiteX37" fmla="*/ 42418 w 236727"/>
              <a:gd name="connsiteY37" fmla="*/ 105156 h 216408"/>
              <a:gd name="connsiteX38" fmla="*/ 52705 w 236727"/>
              <a:gd name="connsiteY38" fmla="*/ 105156 h 216408"/>
              <a:gd name="connsiteX39" fmla="*/ 64516 w 236727"/>
              <a:gd name="connsiteY39" fmla="*/ 104902 h 216408"/>
              <a:gd name="connsiteX40" fmla="*/ 76835 w 236727"/>
              <a:gd name="connsiteY40" fmla="*/ 104140 h 216408"/>
              <a:gd name="connsiteX41" fmla="*/ 88392 w 236727"/>
              <a:gd name="connsiteY41" fmla="*/ 102616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36727" h="216408">
                <a:moveTo>
                  <a:pt x="0" y="20066"/>
                </a:moveTo>
                <a:lnTo>
                  <a:pt x="88392" y="20066"/>
                </a:lnTo>
                <a:lnTo>
                  <a:pt x="88392" y="11938"/>
                </a:lnTo>
                <a:lnTo>
                  <a:pt x="130810" y="24130"/>
                </a:lnTo>
                <a:lnTo>
                  <a:pt x="130810" y="127254"/>
                </a:lnTo>
                <a:lnTo>
                  <a:pt x="88392" y="127254"/>
                </a:lnTo>
                <a:lnTo>
                  <a:pt x="88392" y="118110"/>
                </a:lnTo>
                <a:cubicBezTo>
                  <a:pt x="80772" y="121666"/>
                  <a:pt x="72263" y="124291"/>
                  <a:pt x="62865" y="125984"/>
                </a:cubicBezTo>
                <a:cubicBezTo>
                  <a:pt x="53467" y="127677"/>
                  <a:pt x="43180" y="128524"/>
                  <a:pt x="32003" y="128524"/>
                </a:cubicBezTo>
                <a:lnTo>
                  <a:pt x="0" y="128524"/>
                </a:lnTo>
                <a:moveTo>
                  <a:pt x="157480" y="158750"/>
                </a:moveTo>
                <a:lnTo>
                  <a:pt x="157480" y="26670"/>
                </a:lnTo>
                <a:cubicBezTo>
                  <a:pt x="157480" y="24300"/>
                  <a:pt x="156972" y="22055"/>
                  <a:pt x="155956" y="19939"/>
                </a:cubicBezTo>
                <a:cubicBezTo>
                  <a:pt x="154939" y="17823"/>
                  <a:pt x="153162" y="16256"/>
                  <a:pt x="150623" y="15240"/>
                </a:cubicBezTo>
                <a:lnTo>
                  <a:pt x="202438" y="0"/>
                </a:lnTo>
                <a:lnTo>
                  <a:pt x="202438" y="64770"/>
                </a:lnTo>
                <a:lnTo>
                  <a:pt x="236727" y="64770"/>
                </a:lnTo>
                <a:lnTo>
                  <a:pt x="236727" y="88138"/>
                </a:lnTo>
                <a:lnTo>
                  <a:pt x="202438" y="88138"/>
                </a:lnTo>
                <a:lnTo>
                  <a:pt x="202438" y="135637"/>
                </a:lnTo>
                <a:cubicBezTo>
                  <a:pt x="202438" y="143764"/>
                  <a:pt x="200490" y="149648"/>
                  <a:pt x="196597" y="153289"/>
                </a:cubicBezTo>
                <a:cubicBezTo>
                  <a:pt x="192701" y="156930"/>
                  <a:pt x="186520" y="158750"/>
                  <a:pt x="178054" y="158750"/>
                </a:cubicBezTo>
                <a:moveTo>
                  <a:pt x="28956" y="165608"/>
                </a:moveTo>
                <a:cubicBezTo>
                  <a:pt x="28956" y="162222"/>
                  <a:pt x="28109" y="159385"/>
                  <a:pt x="26416" y="157099"/>
                </a:cubicBezTo>
                <a:cubicBezTo>
                  <a:pt x="24723" y="154813"/>
                  <a:pt x="22182" y="153416"/>
                  <a:pt x="18795" y="152908"/>
                </a:cubicBezTo>
                <a:lnTo>
                  <a:pt x="73914" y="142749"/>
                </a:lnTo>
                <a:lnTo>
                  <a:pt x="73914" y="193040"/>
                </a:lnTo>
                <a:lnTo>
                  <a:pt x="189992" y="193040"/>
                </a:lnTo>
                <a:cubicBezTo>
                  <a:pt x="193379" y="193040"/>
                  <a:pt x="196215" y="192194"/>
                  <a:pt x="198500" y="190500"/>
                </a:cubicBezTo>
                <a:cubicBezTo>
                  <a:pt x="200787" y="188807"/>
                  <a:pt x="202184" y="186267"/>
                  <a:pt x="202692" y="182880"/>
                </a:cubicBezTo>
                <a:lnTo>
                  <a:pt x="215392" y="216408"/>
                </a:lnTo>
                <a:lnTo>
                  <a:pt x="28956" y="216408"/>
                </a:lnTo>
                <a:moveTo>
                  <a:pt x="88392" y="43434"/>
                </a:moveTo>
                <a:lnTo>
                  <a:pt x="42418" y="43434"/>
                </a:lnTo>
                <a:lnTo>
                  <a:pt x="42418" y="105156"/>
                </a:lnTo>
                <a:cubicBezTo>
                  <a:pt x="45466" y="105156"/>
                  <a:pt x="48895" y="105156"/>
                  <a:pt x="52705" y="105156"/>
                </a:cubicBezTo>
                <a:cubicBezTo>
                  <a:pt x="56515" y="105156"/>
                  <a:pt x="60452" y="105072"/>
                  <a:pt x="64516" y="104902"/>
                </a:cubicBezTo>
                <a:cubicBezTo>
                  <a:pt x="68580" y="104733"/>
                  <a:pt x="72686" y="104479"/>
                  <a:pt x="76835" y="104140"/>
                </a:cubicBezTo>
                <a:cubicBezTo>
                  <a:pt x="80983" y="103802"/>
                  <a:pt x="84836" y="103294"/>
                  <a:pt x="88392" y="1026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1" name="Freeform 141"/>
          <p:cNvSpPr/>
          <p:nvPr/>
        </p:nvSpPr>
        <p:spPr>
          <a:xfrm>
            <a:off x="10728589" y="8365308"/>
            <a:ext cx="240792" cy="217932"/>
          </a:xfrm>
          <a:custGeom>
            <a:avLst/>
            <a:gdLst>
              <a:gd name="connsiteX0" fmla="*/ 118872 w 240792"/>
              <a:gd name="connsiteY0" fmla="*/ 80772 h 217932"/>
              <a:gd name="connsiteX1" fmla="*/ 145542 w 240792"/>
              <a:gd name="connsiteY1" fmla="*/ 80391 h 217932"/>
              <a:gd name="connsiteX2" fmla="*/ 171323 w 240792"/>
              <a:gd name="connsiteY2" fmla="*/ 79248 h 217932"/>
              <a:gd name="connsiteX3" fmla="*/ 194690 w 240792"/>
              <a:gd name="connsiteY3" fmla="*/ 77215 h 217932"/>
              <a:gd name="connsiteX4" fmla="*/ 214122 w 240792"/>
              <a:gd name="connsiteY4" fmla="*/ 74422 h 217932"/>
              <a:gd name="connsiteX5" fmla="*/ 217424 w 240792"/>
              <a:gd name="connsiteY5" fmla="*/ 90932 h 217932"/>
              <a:gd name="connsiteX6" fmla="*/ 196469 w 240792"/>
              <a:gd name="connsiteY6" fmla="*/ 97790 h 217932"/>
              <a:gd name="connsiteX7" fmla="*/ 168656 w 240792"/>
              <a:gd name="connsiteY7" fmla="*/ 102870 h 217932"/>
              <a:gd name="connsiteX8" fmla="*/ 138048 w 240792"/>
              <a:gd name="connsiteY8" fmla="*/ 105918 h 217932"/>
              <a:gd name="connsiteX9" fmla="*/ 108711 w 240792"/>
              <a:gd name="connsiteY9" fmla="*/ 106934 h 217932"/>
              <a:gd name="connsiteX10" fmla="*/ 39877 w 240792"/>
              <a:gd name="connsiteY10" fmla="*/ 106934 h 217932"/>
              <a:gd name="connsiteX11" fmla="*/ 39877 w 240792"/>
              <a:gd name="connsiteY11" fmla="*/ 27940 h 217932"/>
              <a:gd name="connsiteX12" fmla="*/ 37337 w 240792"/>
              <a:gd name="connsiteY12" fmla="*/ 19431 h 217932"/>
              <a:gd name="connsiteX13" fmla="*/ 29718 w 240792"/>
              <a:gd name="connsiteY13" fmla="*/ 15239 h 217932"/>
              <a:gd name="connsiteX14" fmla="*/ 86106 w 240792"/>
              <a:gd name="connsiteY14" fmla="*/ 0 h 217932"/>
              <a:gd name="connsiteX15" fmla="*/ 86106 w 240792"/>
              <a:gd name="connsiteY15" fmla="*/ 8128 h 217932"/>
              <a:gd name="connsiteX16" fmla="*/ 205486 w 240792"/>
              <a:gd name="connsiteY16" fmla="*/ 8128 h 217932"/>
              <a:gd name="connsiteX17" fmla="*/ 205486 w 240792"/>
              <a:gd name="connsiteY17" fmla="*/ 32766 h 217932"/>
              <a:gd name="connsiteX18" fmla="*/ 86106 w 240792"/>
              <a:gd name="connsiteY18" fmla="*/ 32766 h 217932"/>
              <a:gd name="connsiteX19" fmla="*/ 86106 w 240792"/>
              <a:gd name="connsiteY19" fmla="*/ 80772 h 217932"/>
              <a:gd name="connsiteX21" fmla="*/ 240792 w 240792"/>
              <a:gd name="connsiteY21" fmla="*/ 146812 h 217932"/>
              <a:gd name="connsiteX22" fmla="*/ 148844 w 240792"/>
              <a:gd name="connsiteY22" fmla="*/ 146812 h 217932"/>
              <a:gd name="connsiteX23" fmla="*/ 148844 w 240792"/>
              <a:gd name="connsiteY23" fmla="*/ 200152 h 217932"/>
              <a:gd name="connsiteX24" fmla="*/ 103885 w 240792"/>
              <a:gd name="connsiteY24" fmla="*/ 217932 h 217932"/>
              <a:gd name="connsiteX25" fmla="*/ 103885 w 240792"/>
              <a:gd name="connsiteY25" fmla="*/ 146812 h 217932"/>
              <a:gd name="connsiteX26" fmla="*/ 30479 w 240792"/>
              <a:gd name="connsiteY26" fmla="*/ 146812 h 217932"/>
              <a:gd name="connsiteX27" fmla="*/ 21844 w 240792"/>
              <a:gd name="connsiteY27" fmla="*/ 153924 h 217932"/>
              <a:gd name="connsiteX28" fmla="*/ 0 w 240792"/>
              <a:gd name="connsiteY28" fmla="*/ 123190 h 217932"/>
              <a:gd name="connsiteX29" fmla="*/ 240792 w 240792"/>
              <a:gd name="connsiteY29" fmla="*/ 123190 h 2179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40792" h="217932">
                <a:moveTo>
                  <a:pt x="118872" y="80772"/>
                </a:moveTo>
                <a:cubicBezTo>
                  <a:pt x="127677" y="80772"/>
                  <a:pt x="136567" y="80645"/>
                  <a:pt x="145542" y="80391"/>
                </a:cubicBezTo>
                <a:cubicBezTo>
                  <a:pt x="154516" y="80137"/>
                  <a:pt x="163109" y="79756"/>
                  <a:pt x="171323" y="79248"/>
                </a:cubicBezTo>
                <a:cubicBezTo>
                  <a:pt x="179535" y="78740"/>
                  <a:pt x="187324" y="78063"/>
                  <a:pt x="194690" y="77215"/>
                </a:cubicBezTo>
                <a:cubicBezTo>
                  <a:pt x="202056" y="76369"/>
                  <a:pt x="208533" y="75438"/>
                  <a:pt x="214122" y="74422"/>
                </a:cubicBezTo>
                <a:lnTo>
                  <a:pt x="217424" y="90932"/>
                </a:lnTo>
                <a:cubicBezTo>
                  <a:pt x="212006" y="93472"/>
                  <a:pt x="205020" y="95758"/>
                  <a:pt x="196469" y="97790"/>
                </a:cubicBezTo>
                <a:cubicBezTo>
                  <a:pt x="187917" y="99822"/>
                  <a:pt x="178646" y="101516"/>
                  <a:pt x="168656" y="102870"/>
                </a:cubicBezTo>
                <a:cubicBezTo>
                  <a:pt x="158665" y="104225"/>
                  <a:pt x="148462" y="105241"/>
                  <a:pt x="138048" y="105918"/>
                </a:cubicBezTo>
                <a:cubicBezTo>
                  <a:pt x="127635" y="106595"/>
                  <a:pt x="117855" y="106934"/>
                  <a:pt x="108711" y="106934"/>
                </a:cubicBezTo>
                <a:lnTo>
                  <a:pt x="39877" y="106934"/>
                </a:lnTo>
                <a:lnTo>
                  <a:pt x="39877" y="27940"/>
                </a:lnTo>
                <a:cubicBezTo>
                  <a:pt x="39877" y="24554"/>
                  <a:pt x="39031" y="21717"/>
                  <a:pt x="37337" y="19431"/>
                </a:cubicBezTo>
                <a:cubicBezTo>
                  <a:pt x="35644" y="17145"/>
                  <a:pt x="33105" y="15748"/>
                  <a:pt x="29718" y="15239"/>
                </a:cubicBezTo>
                <a:lnTo>
                  <a:pt x="86106" y="0"/>
                </a:lnTo>
                <a:lnTo>
                  <a:pt x="86106" y="8128"/>
                </a:lnTo>
                <a:lnTo>
                  <a:pt x="205486" y="8128"/>
                </a:lnTo>
                <a:lnTo>
                  <a:pt x="205486" y="32766"/>
                </a:lnTo>
                <a:lnTo>
                  <a:pt x="86106" y="32766"/>
                </a:lnTo>
                <a:lnTo>
                  <a:pt x="86106" y="80772"/>
                </a:lnTo>
                <a:moveTo>
                  <a:pt x="240792" y="146812"/>
                </a:moveTo>
                <a:lnTo>
                  <a:pt x="148844" y="146812"/>
                </a:lnTo>
                <a:lnTo>
                  <a:pt x="148844" y="200152"/>
                </a:lnTo>
                <a:lnTo>
                  <a:pt x="103885" y="217932"/>
                </a:lnTo>
                <a:lnTo>
                  <a:pt x="103885" y="146812"/>
                </a:lnTo>
                <a:lnTo>
                  <a:pt x="30479" y="146812"/>
                </a:lnTo>
                <a:cubicBezTo>
                  <a:pt x="25569" y="146812"/>
                  <a:pt x="22690" y="149183"/>
                  <a:pt x="21844" y="153924"/>
                </a:cubicBezTo>
                <a:lnTo>
                  <a:pt x="0" y="123190"/>
                </a:lnTo>
                <a:lnTo>
                  <a:pt x="240792" y="12319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2" name="Freeform 142"/>
          <p:cNvSpPr/>
          <p:nvPr/>
        </p:nvSpPr>
        <p:spPr>
          <a:xfrm>
            <a:off x="10990462" y="8528884"/>
            <a:ext cx="47499" cy="73152"/>
          </a:xfrm>
          <a:custGeom>
            <a:avLst/>
            <a:gdLst>
              <a:gd name="connsiteX0" fmla="*/ 0 w 47499"/>
              <a:gd name="connsiteY0" fmla="*/ 23368 h 73152"/>
              <a:gd name="connsiteX1" fmla="*/ 1777 w 47499"/>
              <a:gd name="connsiteY1" fmla="*/ 14224 h 73152"/>
              <a:gd name="connsiteX2" fmla="*/ 6731 w 47499"/>
              <a:gd name="connsiteY2" fmla="*/ 6731 h 73152"/>
              <a:gd name="connsiteX3" fmla="*/ 14225 w 47499"/>
              <a:gd name="connsiteY3" fmla="*/ 1778 h 73152"/>
              <a:gd name="connsiteX4" fmla="*/ 23622 w 47499"/>
              <a:gd name="connsiteY4" fmla="*/ 0 h 73152"/>
              <a:gd name="connsiteX5" fmla="*/ 40640 w 47499"/>
              <a:gd name="connsiteY5" fmla="*/ 6731 h 73152"/>
              <a:gd name="connsiteX6" fmla="*/ 47499 w 47499"/>
              <a:gd name="connsiteY6" fmla="*/ 26924 h 73152"/>
              <a:gd name="connsiteX7" fmla="*/ 39877 w 47499"/>
              <a:gd name="connsiteY7" fmla="*/ 51181 h 73152"/>
              <a:gd name="connsiteX8" fmla="*/ 15494 w 47499"/>
              <a:gd name="connsiteY8" fmla="*/ 73152 h 73152"/>
              <a:gd name="connsiteX9" fmla="*/ 11176 w 47499"/>
              <a:gd name="connsiteY9" fmla="*/ 68326 h 73152"/>
              <a:gd name="connsiteX10" fmla="*/ 21082 w 47499"/>
              <a:gd name="connsiteY10" fmla="*/ 54864 h 73152"/>
              <a:gd name="connsiteX11" fmla="*/ 12953 w 47499"/>
              <a:gd name="connsiteY11" fmla="*/ 44450 h 73152"/>
              <a:gd name="connsiteX12" fmla="*/ 3810 w 47499"/>
              <a:gd name="connsiteY12" fmla="*/ 36703 h 73152"/>
              <a:gd name="connsiteX13" fmla="*/ 0 w 47499"/>
              <a:gd name="connsiteY13" fmla="*/ 23368 h 731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7499" h="73152">
                <a:moveTo>
                  <a:pt x="0" y="23368"/>
                </a:moveTo>
                <a:cubicBezTo>
                  <a:pt x="0" y="20151"/>
                  <a:pt x="593" y="17103"/>
                  <a:pt x="1777" y="14224"/>
                </a:cubicBezTo>
                <a:cubicBezTo>
                  <a:pt x="2963" y="11345"/>
                  <a:pt x="4614" y="8848"/>
                  <a:pt x="6731" y="6731"/>
                </a:cubicBezTo>
                <a:cubicBezTo>
                  <a:pt x="8848" y="4614"/>
                  <a:pt x="11346" y="2963"/>
                  <a:pt x="14225" y="1778"/>
                </a:cubicBezTo>
                <a:cubicBezTo>
                  <a:pt x="17102" y="592"/>
                  <a:pt x="20236" y="0"/>
                  <a:pt x="23622" y="0"/>
                </a:cubicBezTo>
                <a:cubicBezTo>
                  <a:pt x="30396" y="0"/>
                  <a:pt x="36068" y="2243"/>
                  <a:pt x="40640" y="6731"/>
                </a:cubicBezTo>
                <a:cubicBezTo>
                  <a:pt x="45212" y="11218"/>
                  <a:pt x="47499" y="17949"/>
                  <a:pt x="47499" y="26924"/>
                </a:cubicBezTo>
                <a:cubicBezTo>
                  <a:pt x="47499" y="34883"/>
                  <a:pt x="44958" y="42968"/>
                  <a:pt x="39877" y="51181"/>
                </a:cubicBezTo>
                <a:cubicBezTo>
                  <a:pt x="34798" y="59393"/>
                  <a:pt x="26670" y="66717"/>
                  <a:pt x="15494" y="73152"/>
                </a:cubicBezTo>
                <a:lnTo>
                  <a:pt x="11176" y="68326"/>
                </a:lnTo>
                <a:cubicBezTo>
                  <a:pt x="17611" y="63416"/>
                  <a:pt x="20913" y="58928"/>
                  <a:pt x="21082" y="54864"/>
                </a:cubicBezTo>
                <a:cubicBezTo>
                  <a:pt x="21251" y="50800"/>
                  <a:pt x="18542" y="47329"/>
                  <a:pt x="12953" y="44450"/>
                </a:cubicBezTo>
                <a:cubicBezTo>
                  <a:pt x="9399" y="42587"/>
                  <a:pt x="6351" y="40005"/>
                  <a:pt x="3810" y="36703"/>
                </a:cubicBezTo>
                <a:cubicBezTo>
                  <a:pt x="1270" y="33401"/>
                  <a:pt x="0" y="28956"/>
                  <a:pt x="0" y="233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3" name="Freeform 143"/>
          <p:cNvSpPr/>
          <p:nvPr/>
        </p:nvSpPr>
        <p:spPr>
          <a:xfrm>
            <a:off x="11140143" y="8360990"/>
            <a:ext cx="218948" cy="216408"/>
          </a:xfrm>
          <a:custGeom>
            <a:avLst/>
            <a:gdLst>
              <a:gd name="connsiteX0" fmla="*/ 163576 w 218948"/>
              <a:gd name="connsiteY0" fmla="*/ 158750 h 216408"/>
              <a:gd name="connsiteX1" fmla="*/ 163576 w 218948"/>
              <a:gd name="connsiteY1" fmla="*/ 104902 h 216408"/>
              <a:gd name="connsiteX2" fmla="*/ 128270 w 218948"/>
              <a:gd name="connsiteY2" fmla="*/ 104902 h 216408"/>
              <a:gd name="connsiteX3" fmla="*/ 103759 w 218948"/>
              <a:gd name="connsiteY3" fmla="*/ 123444 h 216408"/>
              <a:gd name="connsiteX4" fmla="*/ 70358 w 218948"/>
              <a:gd name="connsiteY4" fmla="*/ 129794 h 216408"/>
              <a:gd name="connsiteX5" fmla="*/ 43053 w 218948"/>
              <a:gd name="connsiteY5" fmla="*/ 125603 h 216408"/>
              <a:gd name="connsiteX6" fmla="*/ 20701 w 218948"/>
              <a:gd name="connsiteY6" fmla="*/ 113665 h 216408"/>
              <a:gd name="connsiteX7" fmla="*/ 5588 w 218948"/>
              <a:gd name="connsiteY7" fmla="*/ 94869 h 216408"/>
              <a:gd name="connsiteX8" fmla="*/ 0 w 218948"/>
              <a:gd name="connsiteY8" fmla="*/ 69851 h 216408"/>
              <a:gd name="connsiteX9" fmla="*/ 5588 w 218948"/>
              <a:gd name="connsiteY9" fmla="*/ 45593 h 216408"/>
              <a:gd name="connsiteX10" fmla="*/ 20701 w 218948"/>
              <a:gd name="connsiteY10" fmla="*/ 26798 h 216408"/>
              <a:gd name="connsiteX11" fmla="*/ 43053 w 218948"/>
              <a:gd name="connsiteY11" fmla="*/ 14732 h 216408"/>
              <a:gd name="connsiteX12" fmla="*/ 70358 w 218948"/>
              <a:gd name="connsiteY12" fmla="*/ 10414 h 216408"/>
              <a:gd name="connsiteX13" fmla="*/ 104522 w 218948"/>
              <a:gd name="connsiteY13" fmla="*/ 17526 h 216408"/>
              <a:gd name="connsiteX14" fmla="*/ 129539 w 218948"/>
              <a:gd name="connsiteY14" fmla="*/ 37085 h 216408"/>
              <a:gd name="connsiteX15" fmla="*/ 163576 w 218948"/>
              <a:gd name="connsiteY15" fmla="*/ 37085 h 216408"/>
              <a:gd name="connsiteX16" fmla="*/ 163576 w 218948"/>
              <a:gd name="connsiteY16" fmla="*/ 26670 h 216408"/>
              <a:gd name="connsiteX17" fmla="*/ 162052 w 218948"/>
              <a:gd name="connsiteY17" fmla="*/ 19939 h 216408"/>
              <a:gd name="connsiteX18" fmla="*/ 156718 w 218948"/>
              <a:gd name="connsiteY18" fmla="*/ 15240 h 216408"/>
              <a:gd name="connsiteX19" fmla="*/ 208534 w 218948"/>
              <a:gd name="connsiteY19" fmla="*/ 0 h 216408"/>
              <a:gd name="connsiteX20" fmla="*/ 208534 w 218948"/>
              <a:gd name="connsiteY20" fmla="*/ 135637 h 216408"/>
              <a:gd name="connsiteX21" fmla="*/ 202692 w 218948"/>
              <a:gd name="connsiteY21" fmla="*/ 153289 h 216408"/>
              <a:gd name="connsiteX22" fmla="*/ 184150 w 218948"/>
              <a:gd name="connsiteY22" fmla="*/ 158750 h 216408"/>
              <a:gd name="connsiteX24" fmla="*/ 37592 w 218948"/>
              <a:gd name="connsiteY24" fmla="*/ 168149 h 216408"/>
              <a:gd name="connsiteX25" fmla="*/ 35052 w 218948"/>
              <a:gd name="connsiteY25" fmla="*/ 159639 h 216408"/>
              <a:gd name="connsiteX26" fmla="*/ 27432 w 218948"/>
              <a:gd name="connsiteY26" fmla="*/ 155448 h 216408"/>
              <a:gd name="connsiteX27" fmla="*/ 82550 w 218948"/>
              <a:gd name="connsiteY27" fmla="*/ 145288 h 216408"/>
              <a:gd name="connsiteX28" fmla="*/ 82550 w 218948"/>
              <a:gd name="connsiteY28" fmla="*/ 193040 h 216408"/>
              <a:gd name="connsiteX29" fmla="*/ 193549 w 218948"/>
              <a:gd name="connsiteY29" fmla="*/ 193040 h 216408"/>
              <a:gd name="connsiteX30" fmla="*/ 202057 w 218948"/>
              <a:gd name="connsiteY30" fmla="*/ 190500 h 216408"/>
              <a:gd name="connsiteX31" fmla="*/ 206248 w 218948"/>
              <a:gd name="connsiteY31" fmla="*/ 182880 h 216408"/>
              <a:gd name="connsiteX32" fmla="*/ 218948 w 218948"/>
              <a:gd name="connsiteY32" fmla="*/ 216408 h 216408"/>
              <a:gd name="connsiteX33" fmla="*/ 37592 w 218948"/>
              <a:gd name="connsiteY33" fmla="*/ 216408 h 216408"/>
              <a:gd name="connsiteX35" fmla="*/ 42418 w 218948"/>
              <a:gd name="connsiteY35" fmla="*/ 69851 h 216408"/>
              <a:gd name="connsiteX36" fmla="*/ 44323 w 218948"/>
              <a:gd name="connsiteY36" fmla="*/ 83820 h 216408"/>
              <a:gd name="connsiteX37" fmla="*/ 49911 w 218948"/>
              <a:gd name="connsiteY37" fmla="*/ 96012 h 216408"/>
              <a:gd name="connsiteX38" fmla="*/ 58674 w 218948"/>
              <a:gd name="connsiteY38" fmla="*/ 104521 h 216408"/>
              <a:gd name="connsiteX39" fmla="*/ 70358 w 218948"/>
              <a:gd name="connsiteY39" fmla="*/ 107697 h 216408"/>
              <a:gd name="connsiteX40" fmla="*/ 81535 w 218948"/>
              <a:gd name="connsiteY40" fmla="*/ 104521 h 216408"/>
              <a:gd name="connsiteX41" fmla="*/ 90297 w 218948"/>
              <a:gd name="connsiteY41" fmla="*/ 96139 h 216408"/>
              <a:gd name="connsiteX42" fmla="*/ 95885 w 218948"/>
              <a:gd name="connsiteY42" fmla="*/ 84074 h 216408"/>
              <a:gd name="connsiteX43" fmla="*/ 97791 w 218948"/>
              <a:gd name="connsiteY43" fmla="*/ 69851 h 216408"/>
              <a:gd name="connsiteX44" fmla="*/ 95885 w 218948"/>
              <a:gd name="connsiteY44" fmla="*/ 55753 h 216408"/>
              <a:gd name="connsiteX45" fmla="*/ 90297 w 218948"/>
              <a:gd name="connsiteY45" fmla="*/ 43815 h 216408"/>
              <a:gd name="connsiteX46" fmla="*/ 81535 w 218948"/>
              <a:gd name="connsiteY46" fmla="*/ 35560 h 216408"/>
              <a:gd name="connsiteX47" fmla="*/ 70358 w 218948"/>
              <a:gd name="connsiteY47" fmla="*/ 32512 h 216408"/>
              <a:gd name="connsiteX48" fmla="*/ 58674 w 218948"/>
              <a:gd name="connsiteY48" fmla="*/ 35560 h 216408"/>
              <a:gd name="connsiteX49" fmla="*/ 49911 w 218948"/>
              <a:gd name="connsiteY49" fmla="*/ 43815 h 216408"/>
              <a:gd name="connsiteX50" fmla="*/ 44323 w 218948"/>
              <a:gd name="connsiteY50" fmla="*/ 55753 h 216408"/>
              <a:gd name="connsiteX51" fmla="*/ 42418 w 218948"/>
              <a:gd name="connsiteY51" fmla="*/ 69851 h 216408"/>
              <a:gd name="connsiteX53" fmla="*/ 140208 w 218948"/>
              <a:gd name="connsiteY53" fmla="*/ 69851 h 216408"/>
              <a:gd name="connsiteX54" fmla="*/ 138685 w 218948"/>
              <a:gd name="connsiteY54" fmla="*/ 82804 h 216408"/>
              <a:gd name="connsiteX55" fmla="*/ 163576 w 218948"/>
              <a:gd name="connsiteY55" fmla="*/ 82804 h 216408"/>
              <a:gd name="connsiteX56" fmla="*/ 163576 w 218948"/>
              <a:gd name="connsiteY56" fmla="*/ 59182 h 216408"/>
              <a:gd name="connsiteX57" fmla="*/ 139193 w 218948"/>
              <a:gd name="connsiteY57" fmla="*/ 59182 h 216408"/>
              <a:gd name="connsiteX58" fmla="*/ 139954 w 218948"/>
              <a:gd name="connsiteY58" fmla="*/ 64516 h 216408"/>
              <a:gd name="connsiteX59" fmla="*/ 140208 w 218948"/>
              <a:gd name="connsiteY59" fmla="*/ 69851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18948" h="216408">
                <a:moveTo>
                  <a:pt x="163576" y="158750"/>
                </a:moveTo>
                <a:lnTo>
                  <a:pt x="163576" y="104902"/>
                </a:lnTo>
                <a:lnTo>
                  <a:pt x="128270" y="104902"/>
                </a:lnTo>
                <a:cubicBezTo>
                  <a:pt x="122005" y="113030"/>
                  <a:pt x="113835" y="119211"/>
                  <a:pt x="103759" y="123444"/>
                </a:cubicBezTo>
                <a:cubicBezTo>
                  <a:pt x="93684" y="127677"/>
                  <a:pt x="82550" y="129794"/>
                  <a:pt x="70358" y="129794"/>
                </a:cubicBezTo>
                <a:cubicBezTo>
                  <a:pt x="60706" y="129794"/>
                  <a:pt x="51605" y="128398"/>
                  <a:pt x="43053" y="125603"/>
                </a:cubicBezTo>
                <a:cubicBezTo>
                  <a:pt x="34502" y="122810"/>
                  <a:pt x="27051" y="118830"/>
                  <a:pt x="20701" y="113665"/>
                </a:cubicBezTo>
                <a:cubicBezTo>
                  <a:pt x="14351" y="108500"/>
                  <a:pt x="9313" y="102235"/>
                  <a:pt x="5588" y="94869"/>
                </a:cubicBezTo>
                <a:cubicBezTo>
                  <a:pt x="1863" y="87503"/>
                  <a:pt x="0" y="79163"/>
                  <a:pt x="0" y="69851"/>
                </a:cubicBezTo>
                <a:cubicBezTo>
                  <a:pt x="0" y="61045"/>
                  <a:pt x="1863" y="52959"/>
                  <a:pt x="5588" y="45593"/>
                </a:cubicBezTo>
                <a:cubicBezTo>
                  <a:pt x="9313" y="38227"/>
                  <a:pt x="14351" y="31962"/>
                  <a:pt x="20701" y="26798"/>
                </a:cubicBezTo>
                <a:cubicBezTo>
                  <a:pt x="27051" y="21632"/>
                  <a:pt x="34502" y="17611"/>
                  <a:pt x="43053" y="14732"/>
                </a:cubicBezTo>
                <a:cubicBezTo>
                  <a:pt x="51605" y="11854"/>
                  <a:pt x="60706" y="10414"/>
                  <a:pt x="70358" y="10414"/>
                </a:cubicBezTo>
                <a:cubicBezTo>
                  <a:pt x="82719" y="10414"/>
                  <a:pt x="94107" y="12784"/>
                  <a:pt x="104522" y="17526"/>
                </a:cubicBezTo>
                <a:cubicBezTo>
                  <a:pt x="114935" y="22268"/>
                  <a:pt x="123275" y="28787"/>
                  <a:pt x="129539" y="37085"/>
                </a:cubicBezTo>
                <a:lnTo>
                  <a:pt x="163576" y="37085"/>
                </a:lnTo>
                <a:lnTo>
                  <a:pt x="163576" y="26670"/>
                </a:lnTo>
                <a:cubicBezTo>
                  <a:pt x="163576" y="24300"/>
                  <a:pt x="163068" y="22055"/>
                  <a:pt x="162052" y="19939"/>
                </a:cubicBezTo>
                <a:cubicBezTo>
                  <a:pt x="161037" y="17823"/>
                  <a:pt x="159258" y="16256"/>
                  <a:pt x="156718" y="15240"/>
                </a:cubicBezTo>
                <a:lnTo>
                  <a:pt x="208534" y="0"/>
                </a:lnTo>
                <a:lnTo>
                  <a:pt x="208534" y="135637"/>
                </a:lnTo>
                <a:cubicBezTo>
                  <a:pt x="208534" y="143764"/>
                  <a:pt x="206586" y="149648"/>
                  <a:pt x="202692" y="153289"/>
                </a:cubicBezTo>
                <a:cubicBezTo>
                  <a:pt x="198797" y="156930"/>
                  <a:pt x="192618" y="158750"/>
                  <a:pt x="184150" y="158750"/>
                </a:cubicBezTo>
                <a:moveTo>
                  <a:pt x="37592" y="168149"/>
                </a:moveTo>
                <a:cubicBezTo>
                  <a:pt x="37592" y="164761"/>
                  <a:pt x="36745" y="161925"/>
                  <a:pt x="35052" y="159639"/>
                </a:cubicBezTo>
                <a:cubicBezTo>
                  <a:pt x="33358" y="157353"/>
                  <a:pt x="30819" y="155956"/>
                  <a:pt x="27432" y="155448"/>
                </a:cubicBezTo>
                <a:lnTo>
                  <a:pt x="82550" y="145288"/>
                </a:lnTo>
                <a:lnTo>
                  <a:pt x="82550" y="193040"/>
                </a:lnTo>
                <a:lnTo>
                  <a:pt x="193549" y="193040"/>
                </a:lnTo>
                <a:cubicBezTo>
                  <a:pt x="196934" y="193040"/>
                  <a:pt x="199772" y="192194"/>
                  <a:pt x="202057" y="190500"/>
                </a:cubicBezTo>
                <a:cubicBezTo>
                  <a:pt x="204343" y="188807"/>
                  <a:pt x="205739" y="186267"/>
                  <a:pt x="206248" y="182880"/>
                </a:cubicBezTo>
                <a:lnTo>
                  <a:pt x="218948" y="216408"/>
                </a:lnTo>
                <a:lnTo>
                  <a:pt x="37592" y="216408"/>
                </a:lnTo>
                <a:moveTo>
                  <a:pt x="42418" y="69851"/>
                </a:moveTo>
                <a:cubicBezTo>
                  <a:pt x="42418" y="74592"/>
                  <a:pt x="43053" y="79248"/>
                  <a:pt x="44323" y="83820"/>
                </a:cubicBezTo>
                <a:cubicBezTo>
                  <a:pt x="45593" y="88392"/>
                  <a:pt x="47455" y="92456"/>
                  <a:pt x="49911" y="96012"/>
                </a:cubicBezTo>
                <a:cubicBezTo>
                  <a:pt x="52367" y="99568"/>
                  <a:pt x="55287" y="102405"/>
                  <a:pt x="58674" y="104521"/>
                </a:cubicBezTo>
                <a:cubicBezTo>
                  <a:pt x="62061" y="106638"/>
                  <a:pt x="65956" y="107697"/>
                  <a:pt x="70358" y="107697"/>
                </a:cubicBezTo>
                <a:cubicBezTo>
                  <a:pt x="74422" y="107697"/>
                  <a:pt x="78147" y="106638"/>
                  <a:pt x="81535" y="104521"/>
                </a:cubicBezTo>
                <a:cubicBezTo>
                  <a:pt x="84920" y="102405"/>
                  <a:pt x="87843" y="99611"/>
                  <a:pt x="90297" y="96139"/>
                </a:cubicBezTo>
                <a:cubicBezTo>
                  <a:pt x="92752" y="92668"/>
                  <a:pt x="94615" y="88647"/>
                  <a:pt x="95885" y="84074"/>
                </a:cubicBezTo>
                <a:cubicBezTo>
                  <a:pt x="97155" y="79502"/>
                  <a:pt x="97791" y="74761"/>
                  <a:pt x="97791" y="69851"/>
                </a:cubicBezTo>
                <a:cubicBezTo>
                  <a:pt x="97791" y="64939"/>
                  <a:pt x="97155" y="60241"/>
                  <a:pt x="95885" y="55753"/>
                </a:cubicBezTo>
                <a:cubicBezTo>
                  <a:pt x="94615" y="51266"/>
                  <a:pt x="92752" y="47286"/>
                  <a:pt x="90297" y="43815"/>
                </a:cubicBezTo>
                <a:cubicBezTo>
                  <a:pt x="87843" y="40344"/>
                  <a:pt x="84920" y="37592"/>
                  <a:pt x="81535" y="35560"/>
                </a:cubicBezTo>
                <a:cubicBezTo>
                  <a:pt x="78147" y="33528"/>
                  <a:pt x="74422" y="32512"/>
                  <a:pt x="70358" y="32512"/>
                </a:cubicBezTo>
                <a:cubicBezTo>
                  <a:pt x="65956" y="32512"/>
                  <a:pt x="62061" y="33528"/>
                  <a:pt x="58674" y="35560"/>
                </a:cubicBezTo>
                <a:cubicBezTo>
                  <a:pt x="55287" y="37592"/>
                  <a:pt x="52367" y="40344"/>
                  <a:pt x="49911" y="43815"/>
                </a:cubicBezTo>
                <a:cubicBezTo>
                  <a:pt x="47455" y="47286"/>
                  <a:pt x="45593" y="51266"/>
                  <a:pt x="44323" y="55753"/>
                </a:cubicBezTo>
                <a:cubicBezTo>
                  <a:pt x="43053" y="60241"/>
                  <a:pt x="42418" y="64939"/>
                  <a:pt x="42418" y="69851"/>
                </a:cubicBezTo>
                <a:moveTo>
                  <a:pt x="140208" y="69851"/>
                </a:moveTo>
                <a:cubicBezTo>
                  <a:pt x="140208" y="74423"/>
                  <a:pt x="139700" y="78740"/>
                  <a:pt x="138685" y="82804"/>
                </a:cubicBezTo>
                <a:lnTo>
                  <a:pt x="163576" y="82804"/>
                </a:lnTo>
                <a:lnTo>
                  <a:pt x="163576" y="59182"/>
                </a:lnTo>
                <a:lnTo>
                  <a:pt x="139193" y="59182"/>
                </a:lnTo>
                <a:cubicBezTo>
                  <a:pt x="139531" y="61045"/>
                  <a:pt x="139784" y="62823"/>
                  <a:pt x="139954" y="64516"/>
                </a:cubicBezTo>
                <a:cubicBezTo>
                  <a:pt x="140124" y="66209"/>
                  <a:pt x="140208" y="67987"/>
                  <a:pt x="140208" y="6985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4" name="Freeform 144"/>
          <p:cNvSpPr/>
          <p:nvPr/>
        </p:nvSpPr>
        <p:spPr>
          <a:xfrm>
            <a:off x="11389317" y="8360990"/>
            <a:ext cx="213361" cy="219456"/>
          </a:xfrm>
          <a:custGeom>
            <a:avLst/>
            <a:gdLst>
              <a:gd name="connsiteX0" fmla="*/ 168402 w 213361"/>
              <a:gd name="connsiteY0" fmla="*/ 219456 h 219456"/>
              <a:gd name="connsiteX1" fmla="*/ 168402 w 213361"/>
              <a:gd name="connsiteY1" fmla="*/ 102870 h 219456"/>
              <a:gd name="connsiteX2" fmla="*/ 141224 w 213361"/>
              <a:gd name="connsiteY2" fmla="*/ 102870 h 219456"/>
              <a:gd name="connsiteX3" fmla="*/ 134620 w 213361"/>
              <a:gd name="connsiteY3" fmla="*/ 136906 h 219456"/>
              <a:gd name="connsiteX4" fmla="*/ 119380 w 213361"/>
              <a:gd name="connsiteY4" fmla="*/ 161036 h 219456"/>
              <a:gd name="connsiteX5" fmla="*/ 97537 w 213361"/>
              <a:gd name="connsiteY5" fmla="*/ 175514 h 219456"/>
              <a:gd name="connsiteX6" fmla="*/ 70865 w 213361"/>
              <a:gd name="connsiteY6" fmla="*/ 180340 h 219456"/>
              <a:gd name="connsiteX7" fmla="*/ 42926 w 213361"/>
              <a:gd name="connsiteY7" fmla="*/ 175133 h 219456"/>
              <a:gd name="connsiteX8" fmla="*/ 20447 w 213361"/>
              <a:gd name="connsiteY8" fmla="*/ 159385 h 219456"/>
              <a:gd name="connsiteX9" fmla="*/ 5462 w 213361"/>
              <a:gd name="connsiteY9" fmla="*/ 133224 h 219456"/>
              <a:gd name="connsiteX10" fmla="*/ 0 w 213361"/>
              <a:gd name="connsiteY10" fmla="*/ 96520 h 219456"/>
              <a:gd name="connsiteX11" fmla="*/ 5462 w 213361"/>
              <a:gd name="connsiteY11" fmla="*/ 59944 h 219456"/>
              <a:gd name="connsiteX12" fmla="*/ 20447 w 213361"/>
              <a:gd name="connsiteY12" fmla="*/ 33655 h 219456"/>
              <a:gd name="connsiteX13" fmla="*/ 42926 w 213361"/>
              <a:gd name="connsiteY13" fmla="*/ 17907 h 219456"/>
              <a:gd name="connsiteX14" fmla="*/ 70865 w 213361"/>
              <a:gd name="connsiteY14" fmla="*/ 12701 h 219456"/>
              <a:gd name="connsiteX15" fmla="*/ 95377 w 213361"/>
              <a:gd name="connsiteY15" fmla="*/ 16764 h 219456"/>
              <a:gd name="connsiteX16" fmla="*/ 116078 w 213361"/>
              <a:gd name="connsiteY16" fmla="*/ 28829 h 219456"/>
              <a:gd name="connsiteX17" fmla="*/ 131445 w 213361"/>
              <a:gd name="connsiteY17" fmla="*/ 48895 h 219456"/>
              <a:gd name="connsiteX18" fmla="*/ 139954 w 213361"/>
              <a:gd name="connsiteY18" fmla="*/ 76962 h 219456"/>
              <a:gd name="connsiteX19" fmla="*/ 168402 w 213361"/>
              <a:gd name="connsiteY19" fmla="*/ 76962 h 219456"/>
              <a:gd name="connsiteX20" fmla="*/ 168402 w 213361"/>
              <a:gd name="connsiteY20" fmla="*/ 26670 h 219456"/>
              <a:gd name="connsiteX21" fmla="*/ 166878 w 213361"/>
              <a:gd name="connsiteY21" fmla="*/ 19939 h 219456"/>
              <a:gd name="connsiteX22" fmla="*/ 161544 w 213361"/>
              <a:gd name="connsiteY22" fmla="*/ 15240 h 219456"/>
              <a:gd name="connsiteX23" fmla="*/ 213361 w 213361"/>
              <a:gd name="connsiteY23" fmla="*/ 0 h 219456"/>
              <a:gd name="connsiteX24" fmla="*/ 213361 w 213361"/>
              <a:gd name="connsiteY24" fmla="*/ 196342 h 219456"/>
              <a:gd name="connsiteX25" fmla="*/ 207518 w 213361"/>
              <a:gd name="connsiteY25" fmla="*/ 213995 h 219456"/>
              <a:gd name="connsiteX26" fmla="*/ 188976 w 213361"/>
              <a:gd name="connsiteY26" fmla="*/ 219456 h 219456"/>
              <a:gd name="connsiteX28" fmla="*/ 43434 w 213361"/>
              <a:gd name="connsiteY28" fmla="*/ 96520 h 219456"/>
              <a:gd name="connsiteX29" fmla="*/ 45340 w 213361"/>
              <a:gd name="connsiteY29" fmla="*/ 121031 h 219456"/>
              <a:gd name="connsiteX30" fmla="*/ 50673 w 213361"/>
              <a:gd name="connsiteY30" fmla="*/ 140081 h 219456"/>
              <a:gd name="connsiteX31" fmla="*/ 59182 w 213361"/>
              <a:gd name="connsiteY31" fmla="*/ 152527 h 219456"/>
              <a:gd name="connsiteX32" fmla="*/ 70865 w 213361"/>
              <a:gd name="connsiteY32" fmla="*/ 156973 h 219456"/>
              <a:gd name="connsiteX33" fmla="*/ 82169 w 213361"/>
              <a:gd name="connsiteY33" fmla="*/ 152527 h 219456"/>
              <a:gd name="connsiteX34" fmla="*/ 90551 w 213361"/>
              <a:gd name="connsiteY34" fmla="*/ 140081 h 219456"/>
              <a:gd name="connsiteX35" fmla="*/ 95886 w 213361"/>
              <a:gd name="connsiteY35" fmla="*/ 121031 h 219456"/>
              <a:gd name="connsiteX36" fmla="*/ 97789 w 213361"/>
              <a:gd name="connsiteY36" fmla="*/ 96520 h 219456"/>
              <a:gd name="connsiteX37" fmla="*/ 95886 w 213361"/>
              <a:gd name="connsiteY37" fmla="*/ 72009 h 219456"/>
              <a:gd name="connsiteX38" fmla="*/ 90551 w 213361"/>
              <a:gd name="connsiteY38" fmla="*/ 52959 h 219456"/>
              <a:gd name="connsiteX39" fmla="*/ 82169 w 213361"/>
              <a:gd name="connsiteY39" fmla="*/ 40513 h 219456"/>
              <a:gd name="connsiteX40" fmla="*/ 70865 w 213361"/>
              <a:gd name="connsiteY40" fmla="*/ 36068 h 219456"/>
              <a:gd name="connsiteX41" fmla="*/ 59182 w 213361"/>
              <a:gd name="connsiteY41" fmla="*/ 40513 h 219456"/>
              <a:gd name="connsiteX42" fmla="*/ 50673 w 213361"/>
              <a:gd name="connsiteY42" fmla="*/ 52959 h 219456"/>
              <a:gd name="connsiteX43" fmla="*/ 45340 w 213361"/>
              <a:gd name="connsiteY43" fmla="*/ 72009 h 219456"/>
              <a:gd name="connsiteX44" fmla="*/ 43434 w 213361"/>
              <a:gd name="connsiteY44" fmla="*/ 9652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13361" h="219456">
                <a:moveTo>
                  <a:pt x="168402" y="219456"/>
                </a:moveTo>
                <a:lnTo>
                  <a:pt x="168402" y="102870"/>
                </a:lnTo>
                <a:lnTo>
                  <a:pt x="141224" y="102870"/>
                </a:lnTo>
                <a:cubicBezTo>
                  <a:pt x="140716" y="115908"/>
                  <a:pt x="138516" y="127254"/>
                  <a:pt x="134620" y="136906"/>
                </a:cubicBezTo>
                <a:cubicBezTo>
                  <a:pt x="130725" y="146558"/>
                  <a:pt x="125645" y="154601"/>
                  <a:pt x="119380" y="161036"/>
                </a:cubicBezTo>
                <a:cubicBezTo>
                  <a:pt x="113114" y="167470"/>
                  <a:pt x="105834" y="172297"/>
                  <a:pt x="97537" y="175514"/>
                </a:cubicBezTo>
                <a:cubicBezTo>
                  <a:pt x="89240" y="178732"/>
                  <a:pt x="80349" y="180340"/>
                  <a:pt x="70865" y="180340"/>
                </a:cubicBezTo>
                <a:cubicBezTo>
                  <a:pt x="60875" y="180340"/>
                  <a:pt x="51563" y="178605"/>
                  <a:pt x="42926" y="175133"/>
                </a:cubicBezTo>
                <a:cubicBezTo>
                  <a:pt x="34290" y="171662"/>
                  <a:pt x="26798" y="166412"/>
                  <a:pt x="20447" y="159385"/>
                </a:cubicBezTo>
                <a:cubicBezTo>
                  <a:pt x="14097" y="152358"/>
                  <a:pt x="9102" y="143637"/>
                  <a:pt x="5462" y="133224"/>
                </a:cubicBezTo>
                <a:cubicBezTo>
                  <a:pt x="1820" y="122810"/>
                  <a:pt x="0" y="110575"/>
                  <a:pt x="0" y="96520"/>
                </a:cubicBezTo>
                <a:cubicBezTo>
                  <a:pt x="0" y="82635"/>
                  <a:pt x="1820" y="70443"/>
                  <a:pt x="5462" y="59944"/>
                </a:cubicBezTo>
                <a:cubicBezTo>
                  <a:pt x="9102" y="49446"/>
                  <a:pt x="14097" y="40682"/>
                  <a:pt x="20447" y="33655"/>
                </a:cubicBezTo>
                <a:cubicBezTo>
                  <a:pt x="26798" y="26628"/>
                  <a:pt x="34290" y="21379"/>
                  <a:pt x="42926" y="17907"/>
                </a:cubicBezTo>
                <a:cubicBezTo>
                  <a:pt x="51563" y="14436"/>
                  <a:pt x="60875" y="12701"/>
                  <a:pt x="70865" y="12701"/>
                </a:cubicBezTo>
                <a:cubicBezTo>
                  <a:pt x="79502" y="12701"/>
                  <a:pt x="87673" y="14055"/>
                  <a:pt x="95377" y="16764"/>
                </a:cubicBezTo>
                <a:cubicBezTo>
                  <a:pt x="103081" y="19474"/>
                  <a:pt x="109982" y="23495"/>
                  <a:pt x="116078" y="28829"/>
                </a:cubicBezTo>
                <a:cubicBezTo>
                  <a:pt x="122174" y="34163"/>
                  <a:pt x="127296" y="40853"/>
                  <a:pt x="131445" y="48895"/>
                </a:cubicBezTo>
                <a:cubicBezTo>
                  <a:pt x="135593" y="56938"/>
                  <a:pt x="138430" y="66294"/>
                  <a:pt x="139954" y="76962"/>
                </a:cubicBezTo>
                <a:lnTo>
                  <a:pt x="168402" y="76962"/>
                </a:lnTo>
                <a:lnTo>
                  <a:pt x="168402" y="26670"/>
                </a:lnTo>
                <a:cubicBezTo>
                  <a:pt x="168402" y="24300"/>
                  <a:pt x="167894" y="22055"/>
                  <a:pt x="166878" y="19939"/>
                </a:cubicBezTo>
                <a:cubicBezTo>
                  <a:pt x="165863" y="17823"/>
                  <a:pt x="164085" y="16256"/>
                  <a:pt x="161544" y="15240"/>
                </a:cubicBezTo>
                <a:lnTo>
                  <a:pt x="213361" y="0"/>
                </a:lnTo>
                <a:lnTo>
                  <a:pt x="213361" y="196342"/>
                </a:lnTo>
                <a:cubicBezTo>
                  <a:pt x="213361" y="204470"/>
                  <a:pt x="211413" y="210355"/>
                  <a:pt x="207518" y="213995"/>
                </a:cubicBezTo>
                <a:cubicBezTo>
                  <a:pt x="203624" y="217636"/>
                  <a:pt x="197443" y="219456"/>
                  <a:pt x="188976" y="219456"/>
                </a:cubicBezTo>
                <a:moveTo>
                  <a:pt x="43434" y="96520"/>
                </a:moveTo>
                <a:cubicBezTo>
                  <a:pt x="43434" y="105495"/>
                  <a:pt x="44069" y="113665"/>
                  <a:pt x="45340" y="121031"/>
                </a:cubicBezTo>
                <a:cubicBezTo>
                  <a:pt x="46610" y="128398"/>
                  <a:pt x="48387" y="134747"/>
                  <a:pt x="50673" y="140081"/>
                </a:cubicBezTo>
                <a:cubicBezTo>
                  <a:pt x="52959" y="145415"/>
                  <a:pt x="55796" y="149564"/>
                  <a:pt x="59182" y="152527"/>
                </a:cubicBezTo>
                <a:cubicBezTo>
                  <a:pt x="62568" y="155491"/>
                  <a:pt x="66464" y="156973"/>
                  <a:pt x="70865" y="156973"/>
                </a:cubicBezTo>
                <a:cubicBezTo>
                  <a:pt x="75099" y="156973"/>
                  <a:pt x="78868" y="155491"/>
                  <a:pt x="82169" y="152527"/>
                </a:cubicBezTo>
                <a:cubicBezTo>
                  <a:pt x="85471" y="149564"/>
                  <a:pt x="88264" y="145415"/>
                  <a:pt x="90551" y="140081"/>
                </a:cubicBezTo>
                <a:cubicBezTo>
                  <a:pt x="92838" y="134747"/>
                  <a:pt x="94616" y="128398"/>
                  <a:pt x="95886" y="121031"/>
                </a:cubicBezTo>
                <a:cubicBezTo>
                  <a:pt x="97155" y="113665"/>
                  <a:pt x="97789" y="105495"/>
                  <a:pt x="97789" y="96520"/>
                </a:cubicBezTo>
                <a:cubicBezTo>
                  <a:pt x="97789" y="87546"/>
                  <a:pt x="97155" y="79376"/>
                  <a:pt x="95886" y="72009"/>
                </a:cubicBezTo>
                <a:cubicBezTo>
                  <a:pt x="94616" y="64643"/>
                  <a:pt x="92838" y="58293"/>
                  <a:pt x="90551" y="52959"/>
                </a:cubicBezTo>
                <a:cubicBezTo>
                  <a:pt x="88264" y="47625"/>
                  <a:pt x="85471" y="43476"/>
                  <a:pt x="82169" y="40513"/>
                </a:cubicBezTo>
                <a:cubicBezTo>
                  <a:pt x="78868" y="37550"/>
                  <a:pt x="75099" y="36068"/>
                  <a:pt x="70865" y="36068"/>
                </a:cubicBezTo>
                <a:cubicBezTo>
                  <a:pt x="66464" y="36068"/>
                  <a:pt x="62568" y="37550"/>
                  <a:pt x="59182" y="40513"/>
                </a:cubicBezTo>
                <a:cubicBezTo>
                  <a:pt x="55796" y="43476"/>
                  <a:pt x="52959" y="47625"/>
                  <a:pt x="50673" y="52959"/>
                </a:cubicBezTo>
                <a:cubicBezTo>
                  <a:pt x="48387" y="58293"/>
                  <a:pt x="46610" y="64643"/>
                  <a:pt x="45340" y="72009"/>
                </a:cubicBezTo>
                <a:cubicBezTo>
                  <a:pt x="44069" y="79376"/>
                  <a:pt x="43434" y="87546"/>
                  <a:pt x="43434" y="965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5" name="Freeform 145"/>
          <p:cNvSpPr/>
          <p:nvPr/>
        </p:nvSpPr>
        <p:spPr>
          <a:xfrm>
            <a:off x="11645603" y="8528884"/>
            <a:ext cx="47499" cy="73152"/>
          </a:xfrm>
          <a:custGeom>
            <a:avLst/>
            <a:gdLst>
              <a:gd name="connsiteX0" fmla="*/ 0 w 47499"/>
              <a:gd name="connsiteY0" fmla="*/ 23368 h 73152"/>
              <a:gd name="connsiteX1" fmla="*/ 1777 w 47499"/>
              <a:gd name="connsiteY1" fmla="*/ 14224 h 73152"/>
              <a:gd name="connsiteX2" fmla="*/ 6731 w 47499"/>
              <a:gd name="connsiteY2" fmla="*/ 6731 h 73152"/>
              <a:gd name="connsiteX3" fmla="*/ 14225 w 47499"/>
              <a:gd name="connsiteY3" fmla="*/ 1778 h 73152"/>
              <a:gd name="connsiteX4" fmla="*/ 23622 w 47499"/>
              <a:gd name="connsiteY4" fmla="*/ 0 h 73152"/>
              <a:gd name="connsiteX5" fmla="*/ 40640 w 47499"/>
              <a:gd name="connsiteY5" fmla="*/ 6731 h 73152"/>
              <a:gd name="connsiteX6" fmla="*/ 47499 w 47499"/>
              <a:gd name="connsiteY6" fmla="*/ 26924 h 73152"/>
              <a:gd name="connsiteX7" fmla="*/ 39877 w 47499"/>
              <a:gd name="connsiteY7" fmla="*/ 51181 h 73152"/>
              <a:gd name="connsiteX8" fmla="*/ 15494 w 47499"/>
              <a:gd name="connsiteY8" fmla="*/ 73152 h 73152"/>
              <a:gd name="connsiteX9" fmla="*/ 11176 w 47499"/>
              <a:gd name="connsiteY9" fmla="*/ 68326 h 73152"/>
              <a:gd name="connsiteX10" fmla="*/ 21082 w 47499"/>
              <a:gd name="connsiteY10" fmla="*/ 54864 h 73152"/>
              <a:gd name="connsiteX11" fmla="*/ 12953 w 47499"/>
              <a:gd name="connsiteY11" fmla="*/ 44450 h 73152"/>
              <a:gd name="connsiteX12" fmla="*/ 3810 w 47499"/>
              <a:gd name="connsiteY12" fmla="*/ 36703 h 73152"/>
              <a:gd name="connsiteX13" fmla="*/ 0 w 47499"/>
              <a:gd name="connsiteY13" fmla="*/ 23368 h 731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7499" h="73152">
                <a:moveTo>
                  <a:pt x="0" y="23368"/>
                </a:moveTo>
                <a:cubicBezTo>
                  <a:pt x="0" y="20151"/>
                  <a:pt x="593" y="17103"/>
                  <a:pt x="1777" y="14224"/>
                </a:cubicBezTo>
                <a:cubicBezTo>
                  <a:pt x="2963" y="11345"/>
                  <a:pt x="4614" y="8848"/>
                  <a:pt x="6731" y="6731"/>
                </a:cubicBezTo>
                <a:cubicBezTo>
                  <a:pt x="8848" y="4614"/>
                  <a:pt x="11346" y="2963"/>
                  <a:pt x="14225" y="1778"/>
                </a:cubicBezTo>
                <a:cubicBezTo>
                  <a:pt x="17102" y="592"/>
                  <a:pt x="20236" y="0"/>
                  <a:pt x="23622" y="0"/>
                </a:cubicBezTo>
                <a:cubicBezTo>
                  <a:pt x="30396" y="0"/>
                  <a:pt x="36068" y="2243"/>
                  <a:pt x="40640" y="6731"/>
                </a:cubicBezTo>
                <a:cubicBezTo>
                  <a:pt x="45212" y="11218"/>
                  <a:pt x="47499" y="17949"/>
                  <a:pt x="47499" y="26924"/>
                </a:cubicBezTo>
                <a:cubicBezTo>
                  <a:pt x="47499" y="34883"/>
                  <a:pt x="44958" y="42968"/>
                  <a:pt x="39877" y="51181"/>
                </a:cubicBezTo>
                <a:cubicBezTo>
                  <a:pt x="34798" y="59393"/>
                  <a:pt x="26670" y="66717"/>
                  <a:pt x="15494" y="73152"/>
                </a:cubicBezTo>
                <a:lnTo>
                  <a:pt x="11176" y="68326"/>
                </a:lnTo>
                <a:cubicBezTo>
                  <a:pt x="17611" y="63416"/>
                  <a:pt x="20913" y="58928"/>
                  <a:pt x="21082" y="54864"/>
                </a:cubicBezTo>
                <a:cubicBezTo>
                  <a:pt x="21251" y="50800"/>
                  <a:pt x="18542" y="47329"/>
                  <a:pt x="12953" y="44450"/>
                </a:cubicBezTo>
                <a:cubicBezTo>
                  <a:pt x="9399" y="42587"/>
                  <a:pt x="6351" y="40005"/>
                  <a:pt x="3810" y="36703"/>
                </a:cubicBezTo>
                <a:cubicBezTo>
                  <a:pt x="1270" y="33401"/>
                  <a:pt x="0" y="28956"/>
                  <a:pt x="0" y="233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6" name="Freeform 146"/>
          <p:cNvSpPr/>
          <p:nvPr/>
        </p:nvSpPr>
        <p:spPr>
          <a:xfrm>
            <a:off x="11780912" y="8360990"/>
            <a:ext cx="225298" cy="219456"/>
          </a:xfrm>
          <a:custGeom>
            <a:avLst/>
            <a:gdLst>
              <a:gd name="connsiteX0" fmla="*/ 10161 w 225298"/>
              <a:gd name="connsiteY0" fmla="*/ 38608 h 219456"/>
              <a:gd name="connsiteX1" fmla="*/ 7620 w 225298"/>
              <a:gd name="connsiteY1" fmla="*/ 30100 h 219456"/>
              <a:gd name="connsiteX2" fmla="*/ 0 w 225298"/>
              <a:gd name="connsiteY2" fmla="*/ 25908 h 219456"/>
              <a:gd name="connsiteX3" fmla="*/ 51308 w 225298"/>
              <a:gd name="connsiteY3" fmla="*/ 10668 h 219456"/>
              <a:gd name="connsiteX4" fmla="*/ 51308 w 225298"/>
              <a:gd name="connsiteY4" fmla="*/ 18796 h 219456"/>
              <a:gd name="connsiteX5" fmla="*/ 76708 w 225298"/>
              <a:gd name="connsiteY5" fmla="*/ 18796 h 219456"/>
              <a:gd name="connsiteX6" fmla="*/ 76708 w 225298"/>
              <a:gd name="connsiteY6" fmla="*/ 43434 h 219456"/>
              <a:gd name="connsiteX7" fmla="*/ 51308 w 225298"/>
              <a:gd name="connsiteY7" fmla="*/ 43434 h 219456"/>
              <a:gd name="connsiteX8" fmla="*/ 51308 w 225298"/>
              <a:gd name="connsiteY8" fmla="*/ 95758 h 219456"/>
              <a:gd name="connsiteX9" fmla="*/ 58293 w 225298"/>
              <a:gd name="connsiteY9" fmla="*/ 95250 h 219456"/>
              <a:gd name="connsiteX10" fmla="*/ 67056 w 225298"/>
              <a:gd name="connsiteY10" fmla="*/ 93980 h 219456"/>
              <a:gd name="connsiteX11" fmla="*/ 76073 w 225298"/>
              <a:gd name="connsiteY11" fmla="*/ 92075 h 219456"/>
              <a:gd name="connsiteX12" fmla="*/ 84328 w 225298"/>
              <a:gd name="connsiteY12" fmla="*/ 89408 h 219456"/>
              <a:gd name="connsiteX13" fmla="*/ 84328 w 225298"/>
              <a:gd name="connsiteY13" fmla="*/ 22352 h 219456"/>
              <a:gd name="connsiteX14" fmla="*/ 125476 w 225298"/>
              <a:gd name="connsiteY14" fmla="*/ 10668 h 219456"/>
              <a:gd name="connsiteX15" fmla="*/ 125476 w 225298"/>
              <a:gd name="connsiteY15" fmla="*/ 18796 h 219456"/>
              <a:gd name="connsiteX16" fmla="*/ 159766 w 225298"/>
              <a:gd name="connsiteY16" fmla="*/ 18796 h 219456"/>
              <a:gd name="connsiteX17" fmla="*/ 159766 w 225298"/>
              <a:gd name="connsiteY17" fmla="*/ 43434 h 219456"/>
              <a:gd name="connsiteX18" fmla="*/ 125476 w 225298"/>
              <a:gd name="connsiteY18" fmla="*/ 43434 h 219456"/>
              <a:gd name="connsiteX19" fmla="*/ 125476 w 225298"/>
              <a:gd name="connsiteY19" fmla="*/ 99314 h 219456"/>
              <a:gd name="connsiteX20" fmla="*/ 149225 w 225298"/>
              <a:gd name="connsiteY20" fmla="*/ 97282 h 219456"/>
              <a:gd name="connsiteX21" fmla="*/ 172720 w 225298"/>
              <a:gd name="connsiteY21" fmla="*/ 92964 h 219456"/>
              <a:gd name="connsiteX22" fmla="*/ 175261 w 225298"/>
              <a:gd name="connsiteY22" fmla="*/ 107442 h 219456"/>
              <a:gd name="connsiteX23" fmla="*/ 143256 w 225298"/>
              <a:gd name="connsiteY23" fmla="*/ 119253 h 219456"/>
              <a:gd name="connsiteX24" fmla="*/ 103378 w 225298"/>
              <a:gd name="connsiteY24" fmla="*/ 122936 h 219456"/>
              <a:gd name="connsiteX25" fmla="*/ 84328 w 225298"/>
              <a:gd name="connsiteY25" fmla="*/ 122936 h 219456"/>
              <a:gd name="connsiteX26" fmla="*/ 84328 w 225298"/>
              <a:gd name="connsiteY26" fmla="*/ 106426 h 219456"/>
              <a:gd name="connsiteX27" fmla="*/ 73152 w 225298"/>
              <a:gd name="connsiteY27" fmla="*/ 112395 h 219456"/>
              <a:gd name="connsiteX28" fmla="*/ 58547 w 225298"/>
              <a:gd name="connsiteY28" fmla="*/ 117602 h 219456"/>
              <a:gd name="connsiteX29" fmla="*/ 41148 w 225298"/>
              <a:gd name="connsiteY29" fmla="*/ 121412 h 219456"/>
              <a:gd name="connsiteX30" fmla="*/ 21337 w 225298"/>
              <a:gd name="connsiteY30" fmla="*/ 122936 h 219456"/>
              <a:gd name="connsiteX31" fmla="*/ 10161 w 225298"/>
              <a:gd name="connsiteY31" fmla="*/ 122936 h 219456"/>
              <a:gd name="connsiteX33" fmla="*/ 225298 w 225298"/>
              <a:gd name="connsiteY33" fmla="*/ 136906 h 219456"/>
              <a:gd name="connsiteX34" fmla="*/ 225298 w 225298"/>
              <a:gd name="connsiteY34" fmla="*/ 196342 h 219456"/>
              <a:gd name="connsiteX35" fmla="*/ 219456 w 225298"/>
              <a:gd name="connsiteY35" fmla="*/ 213995 h 219456"/>
              <a:gd name="connsiteX36" fmla="*/ 200913 w 225298"/>
              <a:gd name="connsiteY36" fmla="*/ 219456 h 219456"/>
              <a:gd name="connsiteX37" fmla="*/ 180341 w 225298"/>
              <a:gd name="connsiteY37" fmla="*/ 219456 h 219456"/>
              <a:gd name="connsiteX38" fmla="*/ 180341 w 225298"/>
              <a:gd name="connsiteY38" fmla="*/ 160274 h 219456"/>
              <a:gd name="connsiteX39" fmla="*/ 61214 w 225298"/>
              <a:gd name="connsiteY39" fmla="*/ 160274 h 219456"/>
              <a:gd name="connsiteX40" fmla="*/ 53594 w 225298"/>
              <a:gd name="connsiteY40" fmla="*/ 166624 h 219456"/>
              <a:gd name="connsiteX41" fmla="*/ 37592 w 225298"/>
              <a:gd name="connsiteY41" fmla="*/ 136906 h 219456"/>
              <a:gd name="connsiteX43" fmla="*/ 182880 w 225298"/>
              <a:gd name="connsiteY43" fmla="*/ 125984 h 219456"/>
              <a:gd name="connsiteX44" fmla="*/ 182880 w 225298"/>
              <a:gd name="connsiteY44" fmla="*/ 78487 h 219456"/>
              <a:gd name="connsiteX45" fmla="*/ 156211 w 225298"/>
              <a:gd name="connsiteY45" fmla="*/ 78487 h 219456"/>
              <a:gd name="connsiteX46" fmla="*/ 144018 w 225298"/>
              <a:gd name="connsiteY46" fmla="*/ 55118 h 219456"/>
              <a:gd name="connsiteX47" fmla="*/ 182880 w 225298"/>
              <a:gd name="connsiteY47" fmla="*/ 55118 h 219456"/>
              <a:gd name="connsiteX48" fmla="*/ 182880 w 225298"/>
              <a:gd name="connsiteY48" fmla="*/ 26670 h 219456"/>
              <a:gd name="connsiteX49" fmla="*/ 181356 w 225298"/>
              <a:gd name="connsiteY49" fmla="*/ 19939 h 219456"/>
              <a:gd name="connsiteX50" fmla="*/ 176022 w 225298"/>
              <a:gd name="connsiteY50" fmla="*/ 15240 h 219456"/>
              <a:gd name="connsiteX51" fmla="*/ 225298 w 225298"/>
              <a:gd name="connsiteY51" fmla="*/ 0 h 219456"/>
              <a:gd name="connsiteX52" fmla="*/ 225298 w 225298"/>
              <a:gd name="connsiteY52" fmla="*/ 102870 h 219456"/>
              <a:gd name="connsiteX53" fmla="*/ 219456 w 225298"/>
              <a:gd name="connsiteY53" fmla="*/ 120524 h 219456"/>
              <a:gd name="connsiteX54" fmla="*/ 200913 w 225298"/>
              <a:gd name="connsiteY54" fmla="*/ 125984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25298" h="219456">
                <a:moveTo>
                  <a:pt x="10161" y="38608"/>
                </a:moveTo>
                <a:cubicBezTo>
                  <a:pt x="10161" y="35222"/>
                  <a:pt x="9314" y="32385"/>
                  <a:pt x="7620" y="30100"/>
                </a:cubicBezTo>
                <a:cubicBezTo>
                  <a:pt x="5927" y="27813"/>
                  <a:pt x="3386" y="26416"/>
                  <a:pt x="0" y="25908"/>
                </a:cubicBezTo>
                <a:lnTo>
                  <a:pt x="51308" y="10668"/>
                </a:lnTo>
                <a:lnTo>
                  <a:pt x="51308" y="18796"/>
                </a:lnTo>
                <a:lnTo>
                  <a:pt x="76708" y="18796"/>
                </a:lnTo>
                <a:lnTo>
                  <a:pt x="76708" y="43434"/>
                </a:lnTo>
                <a:lnTo>
                  <a:pt x="51308" y="43434"/>
                </a:lnTo>
                <a:lnTo>
                  <a:pt x="51308" y="95758"/>
                </a:lnTo>
                <a:cubicBezTo>
                  <a:pt x="53170" y="95758"/>
                  <a:pt x="55499" y="95589"/>
                  <a:pt x="58293" y="95250"/>
                </a:cubicBezTo>
                <a:cubicBezTo>
                  <a:pt x="61088" y="94911"/>
                  <a:pt x="64008" y="94488"/>
                  <a:pt x="67056" y="93980"/>
                </a:cubicBezTo>
                <a:cubicBezTo>
                  <a:pt x="70104" y="93473"/>
                  <a:pt x="73110" y="92837"/>
                  <a:pt x="76073" y="92075"/>
                </a:cubicBezTo>
                <a:cubicBezTo>
                  <a:pt x="79036" y="91313"/>
                  <a:pt x="81789" y="90424"/>
                  <a:pt x="84328" y="89408"/>
                </a:cubicBezTo>
                <a:lnTo>
                  <a:pt x="84328" y="22352"/>
                </a:lnTo>
                <a:lnTo>
                  <a:pt x="125476" y="10668"/>
                </a:lnTo>
                <a:lnTo>
                  <a:pt x="125476" y="18796"/>
                </a:lnTo>
                <a:lnTo>
                  <a:pt x="159766" y="18796"/>
                </a:lnTo>
                <a:lnTo>
                  <a:pt x="159766" y="43434"/>
                </a:lnTo>
                <a:lnTo>
                  <a:pt x="125476" y="43434"/>
                </a:lnTo>
                <a:lnTo>
                  <a:pt x="125476" y="99314"/>
                </a:lnTo>
                <a:cubicBezTo>
                  <a:pt x="133942" y="98975"/>
                  <a:pt x="141860" y="98298"/>
                  <a:pt x="149225" y="97282"/>
                </a:cubicBezTo>
                <a:cubicBezTo>
                  <a:pt x="156590" y="96266"/>
                  <a:pt x="164423" y="94827"/>
                  <a:pt x="172720" y="92964"/>
                </a:cubicBezTo>
                <a:lnTo>
                  <a:pt x="175261" y="107442"/>
                </a:lnTo>
                <a:cubicBezTo>
                  <a:pt x="166115" y="112861"/>
                  <a:pt x="155448" y="116798"/>
                  <a:pt x="143256" y="119253"/>
                </a:cubicBezTo>
                <a:cubicBezTo>
                  <a:pt x="131065" y="121708"/>
                  <a:pt x="117771" y="122936"/>
                  <a:pt x="103378" y="122936"/>
                </a:cubicBezTo>
                <a:lnTo>
                  <a:pt x="84328" y="122936"/>
                </a:lnTo>
                <a:lnTo>
                  <a:pt x="84328" y="106426"/>
                </a:lnTo>
                <a:cubicBezTo>
                  <a:pt x="81280" y="108458"/>
                  <a:pt x="77555" y="110448"/>
                  <a:pt x="73152" y="112395"/>
                </a:cubicBezTo>
                <a:cubicBezTo>
                  <a:pt x="68749" y="114343"/>
                  <a:pt x="63881" y="116078"/>
                  <a:pt x="58547" y="117602"/>
                </a:cubicBezTo>
                <a:cubicBezTo>
                  <a:pt x="53214" y="119127"/>
                  <a:pt x="47414" y="120397"/>
                  <a:pt x="41148" y="121412"/>
                </a:cubicBezTo>
                <a:cubicBezTo>
                  <a:pt x="34883" y="122428"/>
                  <a:pt x="28279" y="122936"/>
                  <a:pt x="21337" y="122936"/>
                </a:cubicBezTo>
                <a:lnTo>
                  <a:pt x="10161" y="122936"/>
                </a:lnTo>
                <a:moveTo>
                  <a:pt x="225298" y="136906"/>
                </a:moveTo>
                <a:lnTo>
                  <a:pt x="225298" y="196342"/>
                </a:lnTo>
                <a:cubicBezTo>
                  <a:pt x="225298" y="204470"/>
                  <a:pt x="223351" y="210355"/>
                  <a:pt x="219456" y="213995"/>
                </a:cubicBezTo>
                <a:cubicBezTo>
                  <a:pt x="215562" y="217636"/>
                  <a:pt x="209381" y="219456"/>
                  <a:pt x="200913" y="219456"/>
                </a:cubicBezTo>
                <a:lnTo>
                  <a:pt x="180341" y="219456"/>
                </a:lnTo>
                <a:lnTo>
                  <a:pt x="180341" y="160274"/>
                </a:lnTo>
                <a:lnTo>
                  <a:pt x="61214" y="160274"/>
                </a:lnTo>
                <a:cubicBezTo>
                  <a:pt x="56981" y="160274"/>
                  <a:pt x="54442" y="162391"/>
                  <a:pt x="53594" y="166624"/>
                </a:cubicBezTo>
                <a:lnTo>
                  <a:pt x="37592" y="136906"/>
                </a:lnTo>
                <a:moveTo>
                  <a:pt x="182880" y="125984"/>
                </a:moveTo>
                <a:lnTo>
                  <a:pt x="182880" y="78487"/>
                </a:lnTo>
                <a:lnTo>
                  <a:pt x="156211" y="78487"/>
                </a:lnTo>
                <a:lnTo>
                  <a:pt x="144018" y="55118"/>
                </a:lnTo>
                <a:lnTo>
                  <a:pt x="182880" y="55118"/>
                </a:lnTo>
                <a:lnTo>
                  <a:pt x="182880" y="26670"/>
                </a:lnTo>
                <a:cubicBezTo>
                  <a:pt x="182880" y="24300"/>
                  <a:pt x="182372" y="22055"/>
                  <a:pt x="181356" y="19939"/>
                </a:cubicBezTo>
                <a:cubicBezTo>
                  <a:pt x="180341" y="17823"/>
                  <a:pt x="178561" y="16256"/>
                  <a:pt x="176022" y="15240"/>
                </a:cubicBezTo>
                <a:lnTo>
                  <a:pt x="225298" y="0"/>
                </a:lnTo>
                <a:lnTo>
                  <a:pt x="225298" y="102870"/>
                </a:lnTo>
                <a:cubicBezTo>
                  <a:pt x="225298" y="110999"/>
                  <a:pt x="223351" y="116882"/>
                  <a:pt x="219456" y="120524"/>
                </a:cubicBezTo>
                <a:cubicBezTo>
                  <a:pt x="215562" y="124164"/>
                  <a:pt x="209381" y="125984"/>
                  <a:pt x="200913" y="1259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7" name="Freeform 147"/>
          <p:cNvSpPr/>
          <p:nvPr/>
        </p:nvSpPr>
        <p:spPr>
          <a:xfrm>
            <a:off x="12038723" y="8361497"/>
            <a:ext cx="240792" cy="218949"/>
          </a:xfrm>
          <a:custGeom>
            <a:avLst/>
            <a:gdLst>
              <a:gd name="connsiteX0" fmla="*/ 240792 w 240792"/>
              <a:gd name="connsiteY0" fmla="*/ 110998 h 218949"/>
              <a:gd name="connsiteX1" fmla="*/ 146303 w 240792"/>
              <a:gd name="connsiteY1" fmla="*/ 110998 h 218949"/>
              <a:gd name="connsiteX2" fmla="*/ 146303 w 240792"/>
              <a:gd name="connsiteY2" fmla="*/ 138939 h 218949"/>
              <a:gd name="connsiteX3" fmla="*/ 215137 w 240792"/>
              <a:gd name="connsiteY3" fmla="*/ 138939 h 218949"/>
              <a:gd name="connsiteX4" fmla="*/ 215137 w 240792"/>
              <a:gd name="connsiteY4" fmla="*/ 195835 h 218949"/>
              <a:gd name="connsiteX5" fmla="*/ 209295 w 240792"/>
              <a:gd name="connsiteY5" fmla="*/ 213488 h 218949"/>
              <a:gd name="connsiteX6" fmla="*/ 190753 w 240792"/>
              <a:gd name="connsiteY6" fmla="*/ 218949 h 218949"/>
              <a:gd name="connsiteX7" fmla="*/ 170180 w 240792"/>
              <a:gd name="connsiteY7" fmla="*/ 218949 h 218949"/>
              <a:gd name="connsiteX8" fmla="*/ 170180 w 240792"/>
              <a:gd name="connsiteY8" fmla="*/ 162306 h 218949"/>
              <a:gd name="connsiteX9" fmla="*/ 53848 w 240792"/>
              <a:gd name="connsiteY9" fmla="*/ 162306 h 218949"/>
              <a:gd name="connsiteX10" fmla="*/ 46227 w 240792"/>
              <a:gd name="connsiteY10" fmla="*/ 168656 h 218949"/>
              <a:gd name="connsiteX11" fmla="*/ 24892 w 240792"/>
              <a:gd name="connsiteY11" fmla="*/ 138939 h 218949"/>
              <a:gd name="connsiteX12" fmla="*/ 101346 w 240792"/>
              <a:gd name="connsiteY12" fmla="*/ 138939 h 218949"/>
              <a:gd name="connsiteX13" fmla="*/ 101346 w 240792"/>
              <a:gd name="connsiteY13" fmla="*/ 110998 h 218949"/>
              <a:gd name="connsiteX14" fmla="*/ 30479 w 240792"/>
              <a:gd name="connsiteY14" fmla="*/ 110998 h 218949"/>
              <a:gd name="connsiteX15" fmla="*/ 21844 w 240792"/>
              <a:gd name="connsiteY15" fmla="*/ 118111 h 218949"/>
              <a:gd name="connsiteX16" fmla="*/ 0 w 240792"/>
              <a:gd name="connsiteY16" fmla="*/ 87376 h 218949"/>
              <a:gd name="connsiteX17" fmla="*/ 157480 w 240792"/>
              <a:gd name="connsiteY17" fmla="*/ 87376 h 218949"/>
              <a:gd name="connsiteX18" fmla="*/ 165735 w 240792"/>
              <a:gd name="connsiteY18" fmla="*/ 66929 h 218949"/>
              <a:gd name="connsiteX19" fmla="*/ 167386 w 240792"/>
              <a:gd name="connsiteY19" fmla="*/ 36577 h 218949"/>
              <a:gd name="connsiteX20" fmla="*/ 167386 w 240792"/>
              <a:gd name="connsiteY20" fmla="*/ 34037 h 218949"/>
              <a:gd name="connsiteX21" fmla="*/ 55880 w 240792"/>
              <a:gd name="connsiteY21" fmla="*/ 34037 h 218949"/>
              <a:gd name="connsiteX22" fmla="*/ 48259 w 240792"/>
              <a:gd name="connsiteY22" fmla="*/ 40387 h 218949"/>
              <a:gd name="connsiteX23" fmla="*/ 32257 w 240792"/>
              <a:gd name="connsiteY23" fmla="*/ 10668 h 218949"/>
              <a:gd name="connsiteX24" fmla="*/ 167386 w 240792"/>
              <a:gd name="connsiteY24" fmla="*/ 10668 h 218949"/>
              <a:gd name="connsiteX25" fmla="*/ 167386 w 240792"/>
              <a:gd name="connsiteY25" fmla="*/ 0 h 218949"/>
              <a:gd name="connsiteX26" fmla="*/ 212344 w 240792"/>
              <a:gd name="connsiteY26" fmla="*/ 12193 h 218949"/>
              <a:gd name="connsiteX27" fmla="*/ 212344 w 240792"/>
              <a:gd name="connsiteY27" fmla="*/ 28449 h 218949"/>
              <a:gd name="connsiteX28" fmla="*/ 204850 w 240792"/>
              <a:gd name="connsiteY28" fmla="*/ 64898 h 218949"/>
              <a:gd name="connsiteX29" fmla="*/ 182879 w 240792"/>
              <a:gd name="connsiteY29" fmla="*/ 87376 h 218949"/>
              <a:gd name="connsiteX30" fmla="*/ 240792 w 240792"/>
              <a:gd name="connsiteY30" fmla="*/ 87376 h 21894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0792" h="218949">
                <a:moveTo>
                  <a:pt x="240792" y="110998"/>
                </a:moveTo>
                <a:lnTo>
                  <a:pt x="146303" y="110998"/>
                </a:lnTo>
                <a:lnTo>
                  <a:pt x="146303" y="138939"/>
                </a:lnTo>
                <a:lnTo>
                  <a:pt x="215137" y="138939"/>
                </a:lnTo>
                <a:lnTo>
                  <a:pt x="215137" y="195835"/>
                </a:lnTo>
                <a:cubicBezTo>
                  <a:pt x="215137" y="203963"/>
                  <a:pt x="213190" y="209847"/>
                  <a:pt x="209295" y="213488"/>
                </a:cubicBezTo>
                <a:cubicBezTo>
                  <a:pt x="205401" y="217129"/>
                  <a:pt x="199220" y="218949"/>
                  <a:pt x="190753" y="218949"/>
                </a:cubicBezTo>
                <a:lnTo>
                  <a:pt x="170180" y="218949"/>
                </a:lnTo>
                <a:lnTo>
                  <a:pt x="170180" y="162306"/>
                </a:lnTo>
                <a:lnTo>
                  <a:pt x="53848" y="162306"/>
                </a:lnTo>
                <a:cubicBezTo>
                  <a:pt x="49614" y="162306"/>
                  <a:pt x="47075" y="164423"/>
                  <a:pt x="46227" y="168656"/>
                </a:cubicBezTo>
                <a:lnTo>
                  <a:pt x="24892" y="138939"/>
                </a:lnTo>
                <a:lnTo>
                  <a:pt x="101346" y="138939"/>
                </a:lnTo>
                <a:lnTo>
                  <a:pt x="101346" y="110998"/>
                </a:lnTo>
                <a:lnTo>
                  <a:pt x="30479" y="110998"/>
                </a:lnTo>
                <a:cubicBezTo>
                  <a:pt x="25569" y="110998"/>
                  <a:pt x="22690" y="113369"/>
                  <a:pt x="21844" y="118111"/>
                </a:cubicBezTo>
                <a:lnTo>
                  <a:pt x="0" y="87376"/>
                </a:lnTo>
                <a:lnTo>
                  <a:pt x="157480" y="87376"/>
                </a:lnTo>
                <a:cubicBezTo>
                  <a:pt x="161882" y="82635"/>
                  <a:pt x="164633" y="75819"/>
                  <a:pt x="165735" y="66929"/>
                </a:cubicBezTo>
                <a:cubicBezTo>
                  <a:pt x="166835" y="58039"/>
                  <a:pt x="167386" y="47922"/>
                  <a:pt x="167386" y="36577"/>
                </a:cubicBezTo>
                <a:lnTo>
                  <a:pt x="167386" y="34037"/>
                </a:lnTo>
                <a:lnTo>
                  <a:pt x="55880" y="34037"/>
                </a:lnTo>
                <a:cubicBezTo>
                  <a:pt x="51646" y="34037"/>
                  <a:pt x="49106" y="36154"/>
                  <a:pt x="48259" y="40387"/>
                </a:cubicBezTo>
                <a:lnTo>
                  <a:pt x="32257" y="10668"/>
                </a:lnTo>
                <a:lnTo>
                  <a:pt x="167386" y="10668"/>
                </a:lnTo>
                <a:lnTo>
                  <a:pt x="167386" y="0"/>
                </a:lnTo>
                <a:lnTo>
                  <a:pt x="212344" y="12193"/>
                </a:lnTo>
                <a:lnTo>
                  <a:pt x="212344" y="28449"/>
                </a:lnTo>
                <a:cubicBezTo>
                  <a:pt x="212344" y="43180"/>
                  <a:pt x="209846" y="55330"/>
                  <a:pt x="204850" y="64898"/>
                </a:cubicBezTo>
                <a:cubicBezTo>
                  <a:pt x="199854" y="74465"/>
                  <a:pt x="192531" y="81958"/>
                  <a:pt x="182879" y="87376"/>
                </a:cubicBezTo>
                <a:lnTo>
                  <a:pt x="240792" y="8737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8" name="Freeform 148"/>
          <p:cNvSpPr/>
          <p:nvPr/>
        </p:nvSpPr>
        <p:spPr>
          <a:xfrm>
            <a:off x="9608650" y="8760278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9" name="Freeform 149"/>
          <p:cNvSpPr/>
          <p:nvPr/>
        </p:nvSpPr>
        <p:spPr>
          <a:xfrm>
            <a:off x="9819596" y="8674426"/>
            <a:ext cx="240792" cy="214123"/>
          </a:xfrm>
          <a:custGeom>
            <a:avLst/>
            <a:gdLst>
              <a:gd name="connsiteX0" fmla="*/ 219202 w 240792"/>
              <a:gd name="connsiteY0" fmla="*/ 173990 h 214123"/>
              <a:gd name="connsiteX1" fmla="*/ 194818 w 240792"/>
              <a:gd name="connsiteY1" fmla="*/ 203201 h 214123"/>
              <a:gd name="connsiteX2" fmla="*/ 125222 w 240792"/>
              <a:gd name="connsiteY2" fmla="*/ 214123 h 214123"/>
              <a:gd name="connsiteX3" fmla="*/ 55499 w 240792"/>
              <a:gd name="connsiteY3" fmla="*/ 203201 h 214123"/>
              <a:gd name="connsiteX4" fmla="*/ 30987 w 240792"/>
              <a:gd name="connsiteY4" fmla="*/ 173990 h 214123"/>
              <a:gd name="connsiteX5" fmla="*/ 49148 w 240792"/>
              <a:gd name="connsiteY5" fmla="*/ 148082 h 214123"/>
              <a:gd name="connsiteX6" fmla="*/ 101345 w 240792"/>
              <a:gd name="connsiteY6" fmla="*/ 134875 h 214123"/>
              <a:gd name="connsiteX7" fmla="*/ 101345 w 240792"/>
              <a:gd name="connsiteY7" fmla="*/ 118618 h 214123"/>
              <a:gd name="connsiteX8" fmla="*/ 30480 w 240792"/>
              <a:gd name="connsiteY8" fmla="*/ 118618 h 214123"/>
              <a:gd name="connsiteX9" fmla="*/ 21843 w 240792"/>
              <a:gd name="connsiteY9" fmla="*/ 125730 h 214123"/>
              <a:gd name="connsiteX10" fmla="*/ 0 w 240792"/>
              <a:gd name="connsiteY10" fmla="*/ 94996 h 214123"/>
              <a:gd name="connsiteX11" fmla="*/ 240792 w 240792"/>
              <a:gd name="connsiteY11" fmla="*/ 94996 h 214123"/>
              <a:gd name="connsiteX12" fmla="*/ 240792 w 240792"/>
              <a:gd name="connsiteY12" fmla="*/ 118618 h 214123"/>
              <a:gd name="connsiteX13" fmla="*/ 146304 w 240792"/>
              <a:gd name="connsiteY13" fmla="*/ 118618 h 214123"/>
              <a:gd name="connsiteX14" fmla="*/ 146304 w 240792"/>
              <a:gd name="connsiteY14" fmla="*/ 134620 h 214123"/>
              <a:gd name="connsiteX15" fmla="*/ 200405 w 240792"/>
              <a:gd name="connsiteY15" fmla="*/ 147701 h 214123"/>
              <a:gd name="connsiteX16" fmla="*/ 219202 w 240792"/>
              <a:gd name="connsiteY16" fmla="*/ 173990 h 214123"/>
              <a:gd name="connsiteX18" fmla="*/ 165099 w 240792"/>
              <a:gd name="connsiteY18" fmla="*/ 73661 h 214123"/>
              <a:gd name="connsiteX19" fmla="*/ 166877 w 240792"/>
              <a:gd name="connsiteY19" fmla="*/ 64770 h 214123"/>
              <a:gd name="connsiteX20" fmla="*/ 161035 w 240792"/>
              <a:gd name="connsiteY20" fmla="*/ 57531 h 214123"/>
              <a:gd name="connsiteX21" fmla="*/ 150240 w 240792"/>
              <a:gd name="connsiteY21" fmla="*/ 52578 h 214123"/>
              <a:gd name="connsiteX22" fmla="*/ 136906 w 240792"/>
              <a:gd name="connsiteY22" fmla="*/ 50547 h 214123"/>
              <a:gd name="connsiteX23" fmla="*/ 113156 w 240792"/>
              <a:gd name="connsiteY23" fmla="*/ 65787 h 214123"/>
              <a:gd name="connsiteX24" fmla="*/ 83058 w 240792"/>
              <a:gd name="connsiteY24" fmla="*/ 76200 h 214123"/>
              <a:gd name="connsiteX25" fmla="*/ 50546 w 240792"/>
              <a:gd name="connsiteY25" fmla="*/ 82297 h 214123"/>
              <a:gd name="connsiteX26" fmla="*/ 19557 w 240792"/>
              <a:gd name="connsiteY26" fmla="*/ 84582 h 214123"/>
              <a:gd name="connsiteX27" fmla="*/ 19557 w 240792"/>
              <a:gd name="connsiteY27" fmla="*/ 79502 h 214123"/>
              <a:gd name="connsiteX28" fmla="*/ 51434 w 240792"/>
              <a:gd name="connsiteY28" fmla="*/ 72644 h 214123"/>
              <a:gd name="connsiteX29" fmla="*/ 77850 w 240792"/>
              <a:gd name="connsiteY29" fmla="*/ 60326 h 214123"/>
              <a:gd name="connsiteX30" fmla="*/ 95885 w 240792"/>
              <a:gd name="connsiteY30" fmla="*/ 44069 h 214123"/>
              <a:gd name="connsiteX31" fmla="*/ 102615 w 240792"/>
              <a:gd name="connsiteY31" fmla="*/ 25147 h 214123"/>
              <a:gd name="connsiteX32" fmla="*/ 102615 w 240792"/>
              <a:gd name="connsiteY32" fmla="*/ 22352 h 214123"/>
              <a:gd name="connsiteX33" fmla="*/ 52324 w 240792"/>
              <a:gd name="connsiteY33" fmla="*/ 22352 h 214123"/>
              <a:gd name="connsiteX34" fmla="*/ 47244 w 240792"/>
              <a:gd name="connsiteY34" fmla="*/ 24512 h 214123"/>
              <a:gd name="connsiteX35" fmla="*/ 44703 w 240792"/>
              <a:gd name="connsiteY35" fmla="*/ 29718 h 214123"/>
              <a:gd name="connsiteX36" fmla="*/ 28702 w 240792"/>
              <a:gd name="connsiteY36" fmla="*/ 0 h 214123"/>
              <a:gd name="connsiteX37" fmla="*/ 213868 w 240792"/>
              <a:gd name="connsiteY37" fmla="*/ 0 h 214123"/>
              <a:gd name="connsiteX38" fmla="*/ 213868 w 240792"/>
              <a:gd name="connsiteY38" fmla="*/ 22352 h 214123"/>
              <a:gd name="connsiteX39" fmla="*/ 152146 w 240792"/>
              <a:gd name="connsiteY39" fmla="*/ 22352 h 214123"/>
              <a:gd name="connsiteX40" fmla="*/ 147065 w 240792"/>
              <a:gd name="connsiteY40" fmla="*/ 37846 h 214123"/>
              <a:gd name="connsiteX41" fmla="*/ 171577 w 240792"/>
              <a:gd name="connsiteY41" fmla="*/ 39625 h 214123"/>
              <a:gd name="connsiteX42" fmla="*/ 195199 w 240792"/>
              <a:gd name="connsiteY42" fmla="*/ 44577 h 214123"/>
              <a:gd name="connsiteX43" fmla="*/ 212979 w 240792"/>
              <a:gd name="connsiteY43" fmla="*/ 53467 h 214123"/>
              <a:gd name="connsiteX44" fmla="*/ 219963 w 240792"/>
              <a:gd name="connsiteY44" fmla="*/ 66802 h 214123"/>
              <a:gd name="connsiteX45" fmla="*/ 213994 w 240792"/>
              <a:gd name="connsiteY45" fmla="*/ 78740 h 214123"/>
              <a:gd name="connsiteX46" fmla="*/ 197611 w 240792"/>
              <a:gd name="connsiteY46" fmla="*/ 84074 h 214123"/>
              <a:gd name="connsiteX47" fmla="*/ 177545 w 240792"/>
              <a:gd name="connsiteY47" fmla="*/ 82297 h 214123"/>
              <a:gd name="connsiteX48" fmla="*/ 165099 w 240792"/>
              <a:gd name="connsiteY48" fmla="*/ 73661 h 214123"/>
              <a:gd name="connsiteX50" fmla="*/ 171957 w 240792"/>
              <a:gd name="connsiteY50" fmla="*/ 173990 h 214123"/>
              <a:gd name="connsiteX51" fmla="*/ 159131 w 240792"/>
              <a:gd name="connsiteY51" fmla="*/ 159766 h 214123"/>
              <a:gd name="connsiteX52" fmla="*/ 125222 w 240792"/>
              <a:gd name="connsiteY52" fmla="*/ 154940 h 214123"/>
              <a:gd name="connsiteX53" fmla="*/ 91058 w 240792"/>
              <a:gd name="connsiteY53" fmla="*/ 159766 h 214123"/>
              <a:gd name="connsiteX54" fmla="*/ 78231 w 240792"/>
              <a:gd name="connsiteY54" fmla="*/ 173990 h 214123"/>
              <a:gd name="connsiteX55" fmla="*/ 90932 w 240792"/>
              <a:gd name="connsiteY55" fmla="*/ 188214 h 214123"/>
              <a:gd name="connsiteX56" fmla="*/ 125222 w 240792"/>
              <a:gd name="connsiteY56" fmla="*/ 193040 h 214123"/>
              <a:gd name="connsiteX57" fmla="*/ 159131 w 240792"/>
              <a:gd name="connsiteY57" fmla="*/ 188214 h 214123"/>
              <a:gd name="connsiteX58" fmla="*/ 171957 w 240792"/>
              <a:gd name="connsiteY58" fmla="*/ 173990 h 21412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40792" h="214123">
                <a:moveTo>
                  <a:pt x="219202" y="173990"/>
                </a:moveTo>
                <a:cubicBezTo>
                  <a:pt x="219202" y="186182"/>
                  <a:pt x="211073" y="195919"/>
                  <a:pt x="194818" y="203201"/>
                </a:cubicBezTo>
                <a:cubicBezTo>
                  <a:pt x="178561" y="210482"/>
                  <a:pt x="155363" y="214123"/>
                  <a:pt x="125222" y="214123"/>
                </a:cubicBezTo>
                <a:cubicBezTo>
                  <a:pt x="95080" y="214123"/>
                  <a:pt x="71839" y="210482"/>
                  <a:pt x="55499" y="203201"/>
                </a:cubicBezTo>
                <a:cubicBezTo>
                  <a:pt x="39158" y="195919"/>
                  <a:pt x="30987" y="186182"/>
                  <a:pt x="30987" y="173990"/>
                </a:cubicBezTo>
                <a:cubicBezTo>
                  <a:pt x="30987" y="163661"/>
                  <a:pt x="37041" y="155025"/>
                  <a:pt x="49148" y="148082"/>
                </a:cubicBezTo>
                <a:cubicBezTo>
                  <a:pt x="61255" y="141140"/>
                  <a:pt x="78654" y="136737"/>
                  <a:pt x="101345" y="134875"/>
                </a:cubicBezTo>
                <a:lnTo>
                  <a:pt x="101345" y="118618"/>
                </a:lnTo>
                <a:lnTo>
                  <a:pt x="30480" y="118618"/>
                </a:lnTo>
                <a:cubicBezTo>
                  <a:pt x="25568" y="118618"/>
                  <a:pt x="22690" y="120989"/>
                  <a:pt x="21843" y="125730"/>
                </a:cubicBezTo>
                <a:lnTo>
                  <a:pt x="0" y="94996"/>
                </a:lnTo>
                <a:lnTo>
                  <a:pt x="240792" y="94996"/>
                </a:lnTo>
                <a:lnTo>
                  <a:pt x="240792" y="118618"/>
                </a:lnTo>
                <a:lnTo>
                  <a:pt x="146304" y="118618"/>
                </a:lnTo>
                <a:lnTo>
                  <a:pt x="146304" y="134620"/>
                </a:lnTo>
                <a:cubicBezTo>
                  <a:pt x="169841" y="136483"/>
                  <a:pt x="187875" y="140843"/>
                  <a:pt x="200405" y="147701"/>
                </a:cubicBezTo>
                <a:cubicBezTo>
                  <a:pt x="212936" y="154560"/>
                  <a:pt x="219202" y="163322"/>
                  <a:pt x="219202" y="173990"/>
                </a:cubicBezTo>
                <a:moveTo>
                  <a:pt x="165099" y="73661"/>
                </a:moveTo>
                <a:cubicBezTo>
                  <a:pt x="167300" y="70443"/>
                  <a:pt x="167894" y="67480"/>
                  <a:pt x="166877" y="64770"/>
                </a:cubicBezTo>
                <a:cubicBezTo>
                  <a:pt x="165862" y="62061"/>
                  <a:pt x="163914" y="59648"/>
                  <a:pt x="161035" y="57531"/>
                </a:cubicBezTo>
                <a:cubicBezTo>
                  <a:pt x="158156" y="55415"/>
                  <a:pt x="154558" y="53764"/>
                  <a:pt x="150240" y="52578"/>
                </a:cubicBezTo>
                <a:cubicBezTo>
                  <a:pt x="145923" y="51393"/>
                  <a:pt x="141477" y="50716"/>
                  <a:pt x="136906" y="50547"/>
                </a:cubicBezTo>
                <a:cubicBezTo>
                  <a:pt x="130471" y="56473"/>
                  <a:pt x="122554" y="61553"/>
                  <a:pt x="113156" y="65787"/>
                </a:cubicBezTo>
                <a:cubicBezTo>
                  <a:pt x="103759" y="70020"/>
                  <a:pt x="93726" y="73491"/>
                  <a:pt x="83058" y="76200"/>
                </a:cubicBezTo>
                <a:cubicBezTo>
                  <a:pt x="72389" y="78910"/>
                  <a:pt x="61552" y="80942"/>
                  <a:pt x="50546" y="82297"/>
                </a:cubicBezTo>
                <a:cubicBezTo>
                  <a:pt x="39539" y="83651"/>
                  <a:pt x="29210" y="84413"/>
                  <a:pt x="19557" y="84582"/>
                </a:cubicBezTo>
                <a:lnTo>
                  <a:pt x="19557" y="79502"/>
                </a:lnTo>
                <a:cubicBezTo>
                  <a:pt x="30733" y="78317"/>
                  <a:pt x="41359" y="76031"/>
                  <a:pt x="51434" y="72644"/>
                </a:cubicBezTo>
                <a:cubicBezTo>
                  <a:pt x="61510" y="69258"/>
                  <a:pt x="70315" y="65151"/>
                  <a:pt x="77850" y="60326"/>
                </a:cubicBezTo>
                <a:cubicBezTo>
                  <a:pt x="85385" y="55499"/>
                  <a:pt x="91397" y="50081"/>
                  <a:pt x="95885" y="44069"/>
                </a:cubicBezTo>
                <a:cubicBezTo>
                  <a:pt x="100372" y="38058"/>
                  <a:pt x="102615" y="31751"/>
                  <a:pt x="102615" y="25147"/>
                </a:cubicBezTo>
                <a:lnTo>
                  <a:pt x="102615" y="22352"/>
                </a:lnTo>
                <a:lnTo>
                  <a:pt x="52324" y="22352"/>
                </a:lnTo>
                <a:cubicBezTo>
                  <a:pt x="50292" y="22352"/>
                  <a:pt x="48599" y="23072"/>
                  <a:pt x="47244" y="24512"/>
                </a:cubicBezTo>
                <a:cubicBezTo>
                  <a:pt x="45889" y="25950"/>
                  <a:pt x="45042" y="27687"/>
                  <a:pt x="44703" y="29718"/>
                </a:cubicBezTo>
                <a:lnTo>
                  <a:pt x="28702" y="0"/>
                </a:lnTo>
                <a:lnTo>
                  <a:pt x="213868" y="0"/>
                </a:lnTo>
                <a:lnTo>
                  <a:pt x="213868" y="22352"/>
                </a:lnTo>
                <a:lnTo>
                  <a:pt x="152146" y="22352"/>
                </a:lnTo>
                <a:cubicBezTo>
                  <a:pt x="151637" y="27940"/>
                  <a:pt x="149944" y="33105"/>
                  <a:pt x="147065" y="37846"/>
                </a:cubicBezTo>
                <a:cubicBezTo>
                  <a:pt x="154854" y="38016"/>
                  <a:pt x="163025" y="38608"/>
                  <a:pt x="171577" y="39625"/>
                </a:cubicBezTo>
                <a:cubicBezTo>
                  <a:pt x="180127" y="40640"/>
                  <a:pt x="188001" y="42291"/>
                  <a:pt x="195199" y="44577"/>
                </a:cubicBezTo>
                <a:cubicBezTo>
                  <a:pt x="202395" y="46863"/>
                  <a:pt x="208322" y="49826"/>
                  <a:pt x="212979" y="53467"/>
                </a:cubicBezTo>
                <a:cubicBezTo>
                  <a:pt x="217636" y="57108"/>
                  <a:pt x="219963" y="61553"/>
                  <a:pt x="219963" y="66802"/>
                </a:cubicBezTo>
                <a:cubicBezTo>
                  <a:pt x="219963" y="71882"/>
                  <a:pt x="217974" y="75862"/>
                  <a:pt x="213994" y="78740"/>
                </a:cubicBezTo>
                <a:cubicBezTo>
                  <a:pt x="210015" y="81619"/>
                  <a:pt x="204553" y="83396"/>
                  <a:pt x="197611" y="84074"/>
                </a:cubicBezTo>
                <a:cubicBezTo>
                  <a:pt x="190330" y="84751"/>
                  <a:pt x="183642" y="84159"/>
                  <a:pt x="177545" y="82297"/>
                </a:cubicBezTo>
                <a:cubicBezTo>
                  <a:pt x="171450" y="80434"/>
                  <a:pt x="167300" y="77555"/>
                  <a:pt x="165099" y="73661"/>
                </a:cubicBezTo>
                <a:moveTo>
                  <a:pt x="171957" y="173990"/>
                </a:moveTo>
                <a:cubicBezTo>
                  <a:pt x="171957" y="167725"/>
                  <a:pt x="167681" y="162984"/>
                  <a:pt x="159131" y="159766"/>
                </a:cubicBezTo>
                <a:cubicBezTo>
                  <a:pt x="150579" y="156549"/>
                  <a:pt x="139277" y="154940"/>
                  <a:pt x="125222" y="154940"/>
                </a:cubicBezTo>
                <a:cubicBezTo>
                  <a:pt x="110998" y="154940"/>
                  <a:pt x="99610" y="156549"/>
                  <a:pt x="91058" y="159766"/>
                </a:cubicBezTo>
                <a:cubicBezTo>
                  <a:pt x="82507" y="162984"/>
                  <a:pt x="78231" y="167725"/>
                  <a:pt x="78231" y="173990"/>
                </a:cubicBezTo>
                <a:cubicBezTo>
                  <a:pt x="78231" y="180256"/>
                  <a:pt x="82465" y="184997"/>
                  <a:pt x="90932" y="188214"/>
                </a:cubicBezTo>
                <a:cubicBezTo>
                  <a:pt x="99399" y="191432"/>
                  <a:pt x="110828" y="193040"/>
                  <a:pt x="125222" y="193040"/>
                </a:cubicBezTo>
                <a:cubicBezTo>
                  <a:pt x="139277" y="193040"/>
                  <a:pt x="150579" y="191432"/>
                  <a:pt x="159131" y="188214"/>
                </a:cubicBezTo>
                <a:cubicBezTo>
                  <a:pt x="167681" y="184997"/>
                  <a:pt x="171957" y="180256"/>
                  <a:pt x="171957" y="1739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0" name="Freeform 150"/>
          <p:cNvSpPr/>
          <p:nvPr/>
        </p:nvSpPr>
        <p:spPr>
          <a:xfrm>
            <a:off x="10073596" y="8659440"/>
            <a:ext cx="240792" cy="228600"/>
          </a:xfrm>
          <a:custGeom>
            <a:avLst/>
            <a:gdLst>
              <a:gd name="connsiteX0" fmla="*/ 215137 w 240792"/>
              <a:gd name="connsiteY0" fmla="*/ 61975 h 228600"/>
              <a:gd name="connsiteX1" fmla="*/ 150875 w 240792"/>
              <a:gd name="connsiteY1" fmla="*/ 61975 h 228600"/>
              <a:gd name="connsiteX2" fmla="*/ 149479 w 240792"/>
              <a:gd name="connsiteY2" fmla="*/ 68707 h 228600"/>
              <a:gd name="connsiteX3" fmla="*/ 147320 w 240792"/>
              <a:gd name="connsiteY3" fmla="*/ 74675 h 228600"/>
              <a:gd name="connsiteX4" fmla="*/ 173609 w 240792"/>
              <a:gd name="connsiteY4" fmla="*/ 76834 h 228600"/>
              <a:gd name="connsiteX5" fmla="*/ 195961 w 240792"/>
              <a:gd name="connsiteY5" fmla="*/ 82549 h 228600"/>
              <a:gd name="connsiteX6" fmla="*/ 211581 w 240792"/>
              <a:gd name="connsiteY6" fmla="*/ 92074 h 228600"/>
              <a:gd name="connsiteX7" fmla="*/ 217424 w 240792"/>
              <a:gd name="connsiteY7" fmla="*/ 105918 h 228600"/>
              <a:gd name="connsiteX8" fmla="*/ 211454 w 240792"/>
              <a:gd name="connsiteY8" fmla="*/ 119760 h 228600"/>
              <a:gd name="connsiteX9" fmla="*/ 195072 w 240792"/>
              <a:gd name="connsiteY9" fmla="*/ 126492 h 228600"/>
              <a:gd name="connsiteX10" fmla="*/ 175386 w 240792"/>
              <a:gd name="connsiteY10" fmla="*/ 124459 h 228600"/>
              <a:gd name="connsiteX11" fmla="*/ 163068 w 240792"/>
              <a:gd name="connsiteY11" fmla="*/ 113283 h 228600"/>
              <a:gd name="connsiteX12" fmla="*/ 165861 w 240792"/>
              <a:gd name="connsiteY12" fmla="*/ 105156 h 228600"/>
              <a:gd name="connsiteX13" fmla="*/ 161798 w 240792"/>
              <a:gd name="connsiteY13" fmla="*/ 97917 h 228600"/>
              <a:gd name="connsiteX14" fmla="*/ 152019 w 240792"/>
              <a:gd name="connsiteY14" fmla="*/ 92582 h 228600"/>
              <a:gd name="connsiteX15" fmla="*/ 137668 w 240792"/>
              <a:gd name="connsiteY15" fmla="*/ 89915 h 228600"/>
              <a:gd name="connsiteX16" fmla="*/ 115570 w 240792"/>
              <a:gd name="connsiteY16" fmla="*/ 106298 h 228600"/>
              <a:gd name="connsiteX17" fmla="*/ 86740 w 240792"/>
              <a:gd name="connsiteY17" fmla="*/ 117221 h 228600"/>
              <a:gd name="connsiteX18" fmla="*/ 54101 w 240792"/>
              <a:gd name="connsiteY18" fmla="*/ 123189 h 228600"/>
              <a:gd name="connsiteX19" fmla="*/ 20827 w 240792"/>
              <a:gd name="connsiteY19" fmla="*/ 124968 h 228600"/>
              <a:gd name="connsiteX20" fmla="*/ 20827 w 240792"/>
              <a:gd name="connsiteY20" fmla="*/ 119887 h 228600"/>
              <a:gd name="connsiteX21" fmla="*/ 49402 w 240792"/>
              <a:gd name="connsiteY21" fmla="*/ 112521 h 228600"/>
              <a:gd name="connsiteX22" fmla="*/ 75310 w 240792"/>
              <a:gd name="connsiteY22" fmla="*/ 100075 h 228600"/>
              <a:gd name="connsiteX23" fmla="*/ 94107 w 240792"/>
              <a:gd name="connsiteY23" fmla="*/ 83311 h 228600"/>
              <a:gd name="connsiteX24" fmla="*/ 101346 w 240792"/>
              <a:gd name="connsiteY24" fmla="*/ 62992 h 228600"/>
              <a:gd name="connsiteX25" fmla="*/ 101346 w 240792"/>
              <a:gd name="connsiteY25" fmla="*/ 61975 h 228600"/>
              <a:gd name="connsiteX26" fmla="*/ 51053 w 240792"/>
              <a:gd name="connsiteY26" fmla="*/ 61975 h 228600"/>
              <a:gd name="connsiteX27" fmla="*/ 43433 w 240792"/>
              <a:gd name="connsiteY27" fmla="*/ 68326 h 228600"/>
              <a:gd name="connsiteX28" fmla="*/ 27432 w 240792"/>
              <a:gd name="connsiteY28" fmla="*/ 38353 h 228600"/>
              <a:gd name="connsiteX29" fmla="*/ 101346 w 240792"/>
              <a:gd name="connsiteY29" fmla="*/ 38353 h 228600"/>
              <a:gd name="connsiteX30" fmla="*/ 101346 w 240792"/>
              <a:gd name="connsiteY30" fmla="*/ 28194 h 228600"/>
              <a:gd name="connsiteX31" fmla="*/ 98805 w 240792"/>
              <a:gd name="connsiteY31" fmla="*/ 19684 h 228600"/>
              <a:gd name="connsiteX32" fmla="*/ 91186 w 240792"/>
              <a:gd name="connsiteY32" fmla="*/ 15494 h 228600"/>
              <a:gd name="connsiteX33" fmla="*/ 151383 w 240792"/>
              <a:gd name="connsiteY33" fmla="*/ 0 h 228600"/>
              <a:gd name="connsiteX34" fmla="*/ 151383 w 240792"/>
              <a:gd name="connsiteY34" fmla="*/ 38353 h 228600"/>
              <a:gd name="connsiteX35" fmla="*/ 215137 w 240792"/>
              <a:gd name="connsiteY35" fmla="*/ 38353 h 228600"/>
              <a:gd name="connsiteX37" fmla="*/ 240792 w 240792"/>
              <a:gd name="connsiteY37" fmla="*/ 162559 h 228600"/>
              <a:gd name="connsiteX38" fmla="*/ 148844 w 240792"/>
              <a:gd name="connsiteY38" fmla="*/ 162559 h 228600"/>
              <a:gd name="connsiteX39" fmla="*/ 148844 w 240792"/>
              <a:gd name="connsiteY39" fmla="*/ 210820 h 228600"/>
              <a:gd name="connsiteX40" fmla="*/ 103885 w 240792"/>
              <a:gd name="connsiteY40" fmla="*/ 228600 h 228600"/>
              <a:gd name="connsiteX41" fmla="*/ 103885 w 240792"/>
              <a:gd name="connsiteY41" fmla="*/ 162559 h 228600"/>
              <a:gd name="connsiteX42" fmla="*/ 30479 w 240792"/>
              <a:gd name="connsiteY42" fmla="*/ 162559 h 228600"/>
              <a:gd name="connsiteX43" fmla="*/ 21844 w 240792"/>
              <a:gd name="connsiteY43" fmla="*/ 169671 h 228600"/>
              <a:gd name="connsiteX44" fmla="*/ 0 w 240792"/>
              <a:gd name="connsiteY44" fmla="*/ 138937 h 228600"/>
              <a:gd name="connsiteX45" fmla="*/ 240792 w 240792"/>
              <a:gd name="connsiteY45" fmla="*/ 138937 h 2286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0792" h="228600">
                <a:moveTo>
                  <a:pt x="215137" y="61975"/>
                </a:moveTo>
                <a:lnTo>
                  <a:pt x="150875" y="61975"/>
                </a:lnTo>
                <a:cubicBezTo>
                  <a:pt x="150537" y="64346"/>
                  <a:pt x="150071" y="66590"/>
                  <a:pt x="149479" y="68707"/>
                </a:cubicBezTo>
                <a:cubicBezTo>
                  <a:pt x="148885" y="70824"/>
                  <a:pt x="148166" y="72813"/>
                  <a:pt x="147320" y="74675"/>
                </a:cubicBezTo>
                <a:cubicBezTo>
                  <a:pt x="156463" y="74845"/>
                  <a:pt x="165227" y="75564"/>
                  <a:pt x="173609" y="76834"/>
                </a:cubicBezTo>
                <a:cubicBezTo>
                  <a:pt x="181990" y="78104"/>
                  <a:pt x="189441" y="80009"/>
                  <a:pt x="195961" y="82549"/>
                </a:cubicBezTo>
                <a:cubicBezTo>
                  <a:pt x="202481" y="85089"/>
                  <a:pt x="207687" y="88264"/>
                  <a:pt x="211581" y="92074"/>
                </a:cubicBezTo>
                <a:cubicBezTo>
                  <a:pt x="215476" y="95884"/>
                  <a:pt x="217424" y="100499"/>
                  <a:pt x="217424" y="105918"/>
                </a:cubicBezTo>
                <a:cubicBezTo>
                  <a:pt x="217424" y="111336"/>
                  <a:pt x="215434" y="115951"/>
                  <a:pt x="211454" y="119760"/>
                </a:cubicBezTo>
                <a:cubicBezTo>
                  <a:pt x="207476" y="123571"/>
                  <a:pt x="202014" y="125814"/>
                  <a:pt x="195072" y="126492"/>
                </a:cubicBezTo>
                <a:cubicBezTo>
                  <a:pt x="187790" y="127169"/>
                  <a:pt x="181228" y="126492"/>
                  <a:pt x="175386" y="124459"/>
                </a:cubicBezTo>
                <a:cubicBezTo>
                  <a:pt x="169544" y="122427"/>
                  <a:pt x="165438" y="118702"/>
                  <a:pt x="163068" y="113283"/>
                </a:cubicBezTo>
                <a:cubicBezTo>
                  <a:pt x="165269" y="110575"/>
                  <a:pt x="166200" y="107865"/>
                  <a:pt x="165861" y="105156"/>
                </a:cubicBezTo>
                <a:cubicBezTo>
                  <a:pt x="165523" y="102446"/>
                  <a:pt x="164168" y="100033"/>
                  <a:pt x="161798" y="97917"/>
                </a:cubicBezTo>
                <a:cubicBezTo>
                  <a:pt x="159427" y="95800"/>
                  <a:pt x="156167" y="94022"/>
                  <a:pt x="152019" y="92582"/>
                </a:cubicBezTo>
                <a:cubicBezTo>
                  <a:pt x="147870" y="91143"/>
                  <a:pt x="143086" y="90254"/>
                  <a:pt x="137668" y="89915"/>
                </a:cubicBezTo>
                <a:cubicBezTo>
                  <a:pt x="131741" y="96350"/>
                  <a:pt x="124375" y="101811"/>
                  <a:pt x="115570" y="106298"/>
                </a:cubicBezTo>
                <a:cubicBezTo>
                  <a:pt x="106764" y="110785"/>
                  <a:pt x="97154" y="114426"/>
                  <a:pt x="86740" y="117221"/>
                </a:cubicBezTo>
                <a:cubicBezTo>
                  <a:pt x="76326" y="120014"/>
                  <a:pt x="65447" y="122004"/>
                  <a:pt x="54101" y="123189"/>
                </a:cubicBezTo>
                <a:cubicBezTo>
                  <a:pt x="42756" y="124375"/>
                  <a:pt x="31665" y="124968"/>
                  <a:pt x="20827" y="124968"/>
                </a:cubicBezTo>
                <a:lnTo>
                  <a:pt x="20827" y="119887"/>
                </a:lnTo>
                <a:cubicBezTo>
                  <a:pt x="30311" y="118363"/>
                  <a:pt x="39836" y="115908"/>
                  <a:pt x="49402" y="112521"/>
                </a:cubicBezTo>
                <a:cubicBezTo>
                  <a:pt x="58969" y="109134"/>
                  <a:pt x="67606" y="104986"/>
                  <a:pt x="75310" y="100075"/>
                </a:cubicBezTo>
                <a:cubicBezTo>
                  <a:pt x="83015" y="95165"/>
                  <a:pt x="89280" y="89577"/>
                  <a:pt x="94107" y="83311"/>
                </a:cubicBezTo>
                <a:cubicBezTo>
                  <a:pt x="98932" y="77046"/>
                  <a:pt x="101346" y="70272"/>
                  <a:pt x="101346" y="62992"/>
                </a:cubicBezTo>
                <a:lnTo>
                  <a:pt x="101346" y="61975"/>
                </a:lnTo>
                <a:lnTo>
                  <a:pt x="51053" y="61975"/>
                </a:lnTo>
                <a:cubicBezTo>
                  <a:pt x="46820" y="61975"/>
                  <a:pt x="44281" y="64092"/>
                  <a:pt x="43433" y="68326"/>
                </a:cubicBezTo>
                <a:lnTo>
                  <a:pt x="27432" y="38353"/>
                </a:lnTo>
                <a:lnTo>
                  <a:pt x="101346" y="38353"/>
                </a:lnTo>
                <a:lnTo>
                  <a:pt x="101346" y="28194"/>
                </a:lnTo>
                <a:cubicBezTo>
                  <a:pt x="101346" y="24807"/>
                  <a:pt x="100499" y="21971"/>
                  <a:pt x="98805" y="19684"/>
                </a:cubicBezTo>
                <a:cubicBezTo>
                  <a:pt x="97112" y="17399"/>
                  <a:pt x="94572" y="16001"/>
                  <a:pt x="91186" y="15494"/>
                </a:cubicBezTo>
                <a:lnTo>
                  <a:pt x="151383" y="0"/>
                </a:lnTo>
                <a:lnTo>
                  <a:pt x="151383" y="38353"/>
                </a:lnTo>
                <a:lnTo>
                  <a:pt x="215137" y="38353"/>
                </a:lnTo>
                <a:moveTo>
                  <a:pt x="240792" y="162559"/>
                </a:moveTo>
                <a:lnTo>
                  <a:pt x="148844" y="162559"/>
                </a:lnTo>
                <a:lnTo>
                  <a:pt x="148844" y="210820"/>
                </a:lnTo>
                <a:lnTo>
                  <a:pt x="103885" y="228600"/>
                </a:lnTo>
                <a:lnTo>
                  <a:pt x="103885" y="162559"/>
                </a:lnTo>
                <a:lnTo>
                  <a:pt x="30479" y="162559"/>
                </a:lnTo>
                <a:cubicBezTo>
                  <a:pt x="25569" y="162559"/>
                  <a:pt x="22690" y="164930"/>
                  <a:pt x="21844" y="169671"/>
                </a:cubicBezTo>
                <a:lnTo>
                  <a:pt x="0" y="138937"/>
                </a:lnTo>
                <a:lnTo>
                  <a:pt x="240792" y="13893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1" name="Freeform 151"/>
          <p:cNvSpPr/>
          <p:nvPr/>
        </p:nvSpPr>
        <p:spPr>
          <a:xfrm>
            <a:off x="10323785" y="8665790"/>
            <a:ext cx="233173" cy="221997"/>
          </a:xfrm>
          <a:custGeom>
            <a:avLst/>
            <a:gdLst>
              <a:gd name="connsiteX0" fmla="*/ 45720 w 233173"/>
              <a:gd name="connsiteY0" fmla="*/ 162052 h 221997"/>
              <a:gd name="connsiteX1" fmla="*/ 175260 w 233173"/>
              <a:gd name="connsiteY1" fmla="*/ 162052 h 221997"/>
              <a:gd name="connsiteX2" fmla="*/ 175260 w 233173"/>
              <a:gd name="connsiteY2" fmla="*/ 146051 h 221997"/>
              <a:gd name="connsiteX3" fmla="*/ 51561 w 233173"/>
              <a:gd name="connsiteY3" fmla="*/ 146051 h 221997"/>
              <a:gd name="connsiteX4" fmla="*/ 41656 w 233173"/>
              <a:gd name="connsiteY4" fmla="*/ 123952 h 221997"/>
              <a:gd name="connsiteX5" fmla="*/ 221489 w 233173"/>
              <a:gd name="connsiteY5" fmla="*/ 123952 h 221997"/>
              <a:gd name="connsiteX6" fmla="*/ 221489 w 233173"/>
              <a:gd name="connsiteY6" fmla="*/ 182880 h 221997"/>
              <a:gd name="connsiteX7" fmla="*/ 91948 w 233173"/>
              <a:gd name="connsiteY7" fmla="*/ 182880 h 221997"/>
              <a:gd name="connsiteX8" fmla="*/ 91948 w 233173"/>
              <a:gd name="connsiteY8" fmla="*/ 199899 h 221997"/>
              <a:gd name="connsiteX9" fmla="*/ 209296 w 233173"/>
              <a:gd name="connsiteY9" fmla="*/ 199899 h 221997"/>
              <a:gd name="connsiteX10" fmla="*/ 220472 w 233173"/>
              <a:gd name="connsiteY10" fmla="*/ 191770 h 221997"/>
              <a:gd name="connsiteX11" fmla="*/ 233173 w 233173"/>
              <a:gd name="connsiteY11" fmla="*/ 221997 h 221997"/>
              <a:gd name="connsiteX12" fmla="*/ 45720 w 233173"/>
              <a:gd name="connsiteY12" fmla="*/ 221997 h 221997"/>
              <a:gd name="connsiteX14" fmla="*/ 147320 w 233173"/>
              <a:gd name="connsiteY14" fmla="*/ 38354 h 221997"/>
              <a:gd name="connsiteX15" fmla="*/ 107442 w 233173"/>
              <a:gd name="connsiteY15" fmla="*/ 38354 h 221997"/>
              <a:gd name="connsiteX16" fmla="*/ 100585 w 233173"/>
              <a:gd name="connsiteY16" fmla="*/ 60452 h 221997"/>
              <a:gd name="connsiteX17" fmla="*/ 121031 w 233173"/>
              <a:gd name="connsiteY17" fmla="*/ 61849 h 221997"/>
              <a:gd name="connsiteX18" fmla="*/ 137668 w 233173"/>
              <a:gd name="connsiteY18" fmla="*/ 68200 h 221997"/>
              <a:gd name="connsiteX19" fmla="*/ 148717 w 233173"/>
              <a:gd name="connsiteY19" fmla="*/ 78487 h 221997"/>
              <a:gd name="connsiteX20" fmla="*/ 152654 w 233173"/>
              <a:gd name="connsiteY20" fmla="*/ 91694 h 221997"/>
              <a:gd name="connsiteX21" fmla="*/ 147955 w 233173"/>
              <a:gd name="connsiteY21" fmla="*/ 105029 h 221997"/>
              <a:gd name="connsiteX22" fmla="*/ 134113 w 233173"/>
              <a:gd name="connsiteY22" fmla="*/ 111506 h 221997"/>
              <a:gd name="connsiteX23" fmla="*/ 118236 w 233173"/>
              <a:gd name="connsiteY23" fmla="*/ 109855 h 221997"/>
              <a:gd name="connsiteX24" fmla="*/ 107950 w 233173"/>
              <a:gd name="connsiteY24" fmla="*/ 101854 h 221997"/>
              <a:gd name="connsiteX25" fmla="*/ 110491 w 233173"/>
              <a:gd name="connsiteY25" fmla="*/ 92583 h 221997"/>
              <a:gd name="connsiteX26" fmla="*/ 108966 w 233173"/>
              <a:gd name="connsiteY26" fmla="*/ 83948 h 221997"/>
              <a:gd name="connsiteX27" fmla="*/ 103378 w 233173"/>
              <a:gd name="connsiteY27" fmla="*/ 77089 h 221997"/>
              <a:gd name="connsiteX28" fmla="*/ 93472 w 233173"/>
              <a:gd name="connsiteY28" fmla="*/ 72899 h 221997"/>
              <a:gd name="connsiteX29" fmla="*/ 57531 w 233173"/>
              <a:gd name="connsiteY29" fmla="*/ 104140 h 221997"/>
              <a:gd name="connsiteX30" fmla="*/ 0 w 233173"/>
              <a:gd name="connsiteY30" fmla="*/ 119127 h 221997"/>
              <a:gd name="connsiteX31" fmla="*/ 0 w 233173"/>
              <a:gd name="connsiteY31" fmla="*/ 114046 h 221997"/>
              <a:gd name="connsiteX32" fmla="*/ 23368 w 233173"/>
              <a:gd name="connsiteY32" fmla="*/ 102362 h 221997"/>
              <a:gd name="connsiteX33" fmla="*/ 43180 w 233173"/>
              <a:gd name="connsiteY33" fmla="*/ 84836 h 221997"/>
              <a:gd name="connsiteX34" fmla="*/ 57277 w 233173"/>
              <a:gd name="connsiteY34" fmla="*/ 62992 h 221997"/>
              <a:gd name="connsiteX35" fmla="*/ 63754 w 233173"/>
              <a:gd name="connsiteY35" fmla="*/ 38354 h 221997"/>
              <a:gd name="connsiteX36" fmla="*/ 33528 w 233173"/>
              <a:gd name="connsiteY36" fmla="*/ 38354 h 221997"/>
              <a:gd name="connsiteX37" fmla="*/ 25908 w 233173"/>
              <a:gd name="connsiteY37" fmla="*/ 44704 h 221997"/>
              <a:gd name="connsiteX38" fmla="*/ 9906 w 233173"/>
              <a:gd name="connsiteY38" fmla="*/ 14986 h 221997"/>
              <a:gd name="connsiteX39" fmla="*/ 147320 w 233173"/>
              <a:gd name="connsiteY39" fmla="*/ 14986 h 221997"/>
              <a:gd name="connsiteX41" fmla="*/ 177800 w 233173"/>
              <a:gd name="connsiteY41" fmla="*/ 114554 h 221997"/>
              <a:gd name="connsiteX42" fmla="*/ 177800 w 233173"/>
              <a:gd name="connsiteY42" fmla="*/ 67311 h 221997"/>
              <a:gd name="connsiteX43" fmla="*/ 146050 w 233173"/>
              <a:gd name="connsiteY43" fmla="*/ 67311 h 221997"/>
              <a:gd name="connsiteX44" fmla="*/ 133858 w 233173"/>
              <a:gd name="connsiteY44" fmla="*/ 45212 h 221997"/>
              <a:gd name="connsiteX45" fmla="*/ 177800 w 233173"/>
              <a:gd name="connsiteY45" fmla="*/ 45212 h 221997"/>
              <a:gd name="connsiteX46" fmla="*/ 177800 w 233173"/>
              <a:gd name="connsiteY46" fmla="*/ 26670 h 221997"/>
              <a:gd name="connsiteX47" fmla="*/ 176276 w 233173"/>
              <a:gd name="connsiteY47" fmla="*/ 19939 h 221997"/>
              <a:gd name="connsiteX48" fmla="*/ 170942 w 233173"/>
              <a:gd name="connsiteY48" fmla="*/ 15240 h 221997"/>
              <a:gd name="connsiteX49" fmla="*/ 222758 w 233173"/>
              <a:gd name="connsiteY49" fmla="*/ 0 h 221997"/>
              <a:gd name="connsiteX50" fmla="*/ 222758 w 233173"/>
              <a:gd name="connsiteY50" fmla="*/ 91440 h 221997"/>
              <a:gd name="connsiteX51" fmla="*/ 216917 w 233173"/>
              <a:gd name="connsiteY51" fmla="*/ 109093 h 221997"/>
              <a:gd name="connsiteX52" fmla="*/ 198374 w 233173"/>
              <a:gd name="connsiteY52" fmla="*/ 114554 h 2219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3" h="221997">
                <a:moveTo>
                  <a:pt x="45720" y="162052"/>
                </a:moveTo>
                <a:lnTo>
                  <a:pt x="175260" y="162052"/>
                </a:lnTo>
                <a:lnTo>
                  <a:pt x="175260" y="146051"/>
                </a:lnTo>
                <a:lnTo>
                  <a:pt x="51561" y="146051"/>
                </a:lnTo>
                <a:lnTo>
                  <a:pt x="41656" y="123952"/>
                </a:lnTo>
                <a:lnTo>
                  <a:pt x="221489" y="123952"/>
                </a:lnTo>
                <a:lnTo>
                  <a:pt x="221489" y="182880"/>
                </a:lnTo>
                <a:lnTo>
                  <a:pt x="91948" y="182880"/>
                </a:lnTo>
                <a:lnTo>
                  <a:pt x="91948" y="199899"/>
                </a:lnTo>
                <a:lnTo>
                  <a:pt x="209296" y="199899"/>
                </a:lnTo>
                <a:cubicBezTo>
                  <a:pt x="215731" y="199899"/>
                  <a:pt x="219456" y="197189"/>
                  <a:pt x="220472" y="191770"/>
                </a:cubicBezTo>
                <a:lnTo>
                  <a:pt x="233173" y="221997"/>
                </a:lnTo>
                <a:lnTo>
                  <a:pt x="45720" y="221997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7" y="45974"/>
                  <a:pt x="103801" y="53340"/>
                  <a:pt x="100585" y="60452"/>
                </a:cubicBezTo>
                <a:cubicBezTo>
                  <a:pt x="107865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200"/>
                </a:cubicBezTo>
                <a:cubicBezTo>
                  <a:pt x="142410" y="70993"/>
                  <a:pt x="146092" y="74423"/>
                  <a:pt x="148717" y="78487"/>
                </a:cubicBezTo>
                <a:cubicBezTo>
                  <a:pt x="151341" y="82550"/>
                  <a:pt x="152654" y="86953"/>
                  <a:pt x="152654" y="91694"/>
                </a:cubicBezTo>
                <a:cubicBezTo>
                  <a:pt x="152654" y="96944"/>
                  <a:pt x="151088" y="101388"/>
                  <a:pt x="147955" y="105029"/>
                </a:cubicBezTo>
                <a:cubicBezTo>
                  <a:pt x="144822" y="108670"/>
                  <a:pt x="140208" y="110829"/>
                  <a:pt x="134113" y="111506"/>
                </a:cubicBezTo>
                <a:cubicBezTo>
                  <a:pt x="128184" y="112183"/>
                  <a:pt x="122893" y="111633"/>
                  <a:pt x="118236" y="109855"/>
                </a:cubicBezTo>
                <a:cubicBezTo>
                  <a:pt x="113580" y="108077"/>
                  <a:pt x="110151" y="105411"/>
                  <a:pt x="107950" y="101854"/>
                </a:cubicBezTo>
                <a:cubicBezTo>
                  <a:pt x="109474" y="98806"/>
                  <a:pt x="110320" y="95716"/>
                  <a:pt x="110491" y="92583"/>
                </a:cubicBezTo>
                <a:cubicBezTo>
                  <a:pt x="110659" y="89450"/>
                  <a:pt x="110151" y="86572"/>
                  <a:pt x="108966" y="83948"/>
                </a:cubicBezTo>
                <a:cubicBezTo>
                  <a:pt x="107780" y="81322"/>
                  <a:pt x="105918" y="79036"/>
                  <a:pt x="103378" y="77089"/>
                </a:cubicBezTo>
                <a:cubicBezTo>
                  <a:pt x="100837" y="75142"/>
                  <a:pt x="97535" y="73745"/>
                  <a:pt x="93472" y="72899"/>
                </a:cubicBezTo>
                <a:cubicBezTo>
                  <a:pt x="84837" y="85429"/>
                  <a:pt x="72856" y="95843"/>
                  <a:pt x="57531" y="104140"/>
                </a:cubicBezTo>
                <a:cubicBezTo>
                  <a:pt x="42207" y="112437"/>
                  <a:pt x="23030" y="117433"/>
                  <a:pt x="0" y="119127"/>
                </a:cubicBezTo>
                <a:lnTo>
                  <a:pt x="0" y="114046"/>
                </a:lnTo>
                <a:cubicBezTo>
                  <a:pt x="8128" y="111337"/>
                  <a:pt x="15917" y="107442"/>
                  <a:pt x="23368" y="102362"/>
                </a:cubicBezTo>
                <a:cubicBezTo>
                  <a:pt x="30818" y="97282"/>
                  <a:pt x="37423" y="91440"/>
                  <a:pt x="43180" y="84836"/>
                </a:cubicBezTo>
                <a:cubicBezTo>
                  <a:pt x="48937" y="78232"/>
                  <a:pt x="53635" y="70951"/>
                  <a:pt x="57277" y="62992"/>
                </a:cubicBezTo>
                <a:cubicBezTo>
                  <a:pt x="60918" y="55033"/>
                  <a:pt x="63077" y="46821"/>
                  <a:pt x="63754" y="38354"/>
                </a:cubicBezTo>
                <a:lnTo>
                  <a:pt x="33528" y="38354"/>
                </a:lnTo>
                <a:cubicBezTo>
                  <a:pt x="29294" y="38354"/>
                  <a:pt x="26755" y="40471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1"/>
                </a:lnTo>
                <a:lnTo>
                  <a:pt x="146050" y="67311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300"/>
                  <a:pt x="177292" y="22055"/>
                  <a:pt x="176276" y="19939"/>
                </a:cubicBezTo>
                <a:cubicBezTo>
                  <a:pt x="175260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7" y="109093"/>
                </a:cubicBezTo>
                <a:cubicBezTo>
                  <a:pt x="213021" y="112733"/>
                  <a:pt x="206840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2" name="Freeform 152"/>
          <p:cNvSpPr/>
          <p:nvPr/>
        </p:nvSpPr>
        <p:spPr>
          <a:xfrm>
            <a:off x="10589216" y="8708969"/>
            <a:ext cx="47244" cy="128270"/>
          </a:xfrm>
          <a:custGeom>
            <a:avLst/>
            <a:gdLst>
              <a:gd name="connsiteX0" fmla="*/ 23622 w 47244"/>
              <a:gd name="connsiteY0" fmla="*/ 46737 h 128270"/>
              <a:gd name="connsiteX1" fmla="*/ 14224 w 47244"/>
              <a:gd name="connsiteY1" fmla="*/ 44958 h 128270"/>
              <a:gd name="connsiteX2" fmla="*/ 6731 w 47244"/>
              <a:gd name="connsiteY2" fmla="*/ 40005 h 128270"/>
              <a:gd name="connsiteX3" fmla="*/ 1777 w 47244"/>
              <a:gd name="connsiteY3" fmla="*/ 32513 h 128270"/>
              <a:gd name="connsiteX4" fmla="*/ 0 w 47244"/>
              <a:gd name="connsiteY4" fmla="*/ 23369 h 128270"/>
              <a:gd name="connsiteX5" fmla="*/ 1777 w 47244"/>
              <a:gd name="connsiteY5" fmla="*/ 14225 h 128270"/>
              <a:gd name="connsiteX6" fmla="*/ 6731 w 47244"/>
              <a:gd name="connsiteY6" fmla="*/ 6732 h 128270"/>
              <a:gd name="connsiteX7" fmla="*/ 14224 w 47244"/>
              <a:gd name="connsiteY7" fmla="*/ 1779 h 128270"/>
              <a:gd name="connsiteX8" fmla="*/ 23622 w 47244"/>
              <a:gd name="connsiteY8" fmla="*/ 0 h 128270"/>
              <a:gd name="connsiteX9" fmla="*/ 33020 w 47244"/>
              <a:gd name="connsiteY9" fmla="*/ 1779 h 128270"/>
              <a:gd name="connsiteX10" fmla="*/ 40512 w 47244"/>
              <a:gd name="connsiteY10" fmla="*/ 6732 h 128270"/>
              <a:gd name="connsiteX11" fmla="*/ 45465 w 47244"/>
              <a:gd name="connsiteY11" fmla="*/ 14225 h 128270"/>
              <a:gd name="connsiteX12" fmla="*/ 47244 w 47244"/>
              <a:gd name="connsiteY12" fmla="*/ 23369 h 128270"/>
              <a:gd name="connsiteX13" fmla="*/ 45465 w 47244"/>
              <a:gd name="connsiteY13" fmla="*/ 32513 h 128270"/>
              <a:gd name="connsiteX14" fmla="*/ 40512 w 47244"/>
              <a:gd name="connsiteY14" fmla="*/ 40005 h 128270"/>
              <a:gd name="connsiteX15" fmla="*/ 33020 w 47244"/>
              <a:gd name="connsiteY15" fmla="*/ 44958 h 128270"/>
              <a:gd name="connsiteX16" fmla="*/ 23622 w 47244"/>
              <a:gd name="connsiteY16" fmla="*/ 46737 h 128270"/>
              <a:gd name="connsiteX18" fmla="*/ 23622 w 47244"/>
              <a:gd name="connsiteY18" fmla="*/ 128270 h 128270"/>
              <a:gd name="connsiteX19" fmla="*/ 14224 w 47244"/>
              <a:gd name="connsiteY19" fmla="*/ 126493 h 128270"/>
              <a:gd name="connsiteX20" fmla="*/ 6731 w 47244"/>
              <a:gd name="connsiteY20" fmla="*/ 121540 h 128270"/>
              <a:gd name="connsiteX21" fmla="*/ 1777 w 47244"/>
              <a:gd name="connsiteY21" fmla="*/ 114047 h 128270"/>
              <a:gd name="connsiteX22" fmla="*/ 0 w 47244"/>
              <a:gd name="connsiteY22" fmla="*/ 104903 h 128270"/>
              <a:gd name="connsiteX23" fmla="*/ 1777 w 47244"/>
              <a:gd name="connsiteY23" fmla="*/ 95758 h 128270"/>
              <a:gd name="connsiteX24" fmla="*/ 6731 w 47244"/>
              <a:gd name="connsiteY24" fmla="*/ 88266 h 128270"/>
              <a:gd name="connsiteX25" fmla="*/ 14224 w 47244"/>
              <a:gd name="connsiteY25" fmla="*/ 83313 h 128270"/>
              <a:gd name="connsiteX26" fmla="*/ 23622 w 47244"/>
              <a:gd name="connsiteY26" fmla="*/ 81535 h 128270"/>
              <a:gd name="connsiteX27" fmla="*/ 33020 w 47244"/>
              <a:gd name="connsiteY27" fmla="*/ 83313 h 128270"/>
              <a:gd name="connsiteX28" fmla="*/ 40512 w 47244"/>
              <a:gd name="connsiteY28" fmla="*/ 88266 h 128270"/>
              <a:gd name="connsiteX29" fmla="*/ 45465 w 47244"/>
              <a:gd name="connsiteY29" fmla="*/ 95758 h 128270"/>
              <a:gd name="connsiteX30" fmla="*/ 47244 w 47244"/>
              <a:gd name="connsiteY30" fmla="*/ 104903 h 128270"/>
              <a:gd name="connsiteX31" fmla="*/ 45465 w 47244"/>
              <a:gd name="connsiteY31" fmla="*/ 114047 h 128270"/>
              <a:gd name="connsiteX32" fmla="*/ 40512 w 47244"/>
              <a:gd name="connsiteY32" fmla="*/ 121540 h 128270"/>
              <a:gd name="connsiteX33" fmla="*/ 33020 w 47244"/>
              <a:gd name="connsiteY33" fmla="*/ 126493 h 128270"/>
              <a:gd name="connsiteX34" fmla="*/ 23622 w 47244"/>
              <a:gd name="connsiteY34" fmla="*/ 128270 h 12827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47244" h="128270">
                <a:moveTo>
                  <a:pt x="23622" y="46737"/>
                </a:moveTo>
                <a:cubicBezTo>
                  <a:pt x="20236" y="46737"/>
                  <a:pt x="17102" y="46144"/>
                  <a:pt x="14224" y="44958"/>
                </a:cubicBezTo>
                <a:cubicBezTo>
                  <a:pt x="11345" y="43773"/>
                  <a:pt x="8848" y="42122"/>
                  <a:pt x="6731" y="40005"/>
                </a:cubicBezTo>
                <a:cubicBezTo>
                  <a:pt x="4614" y="37889"/>
                  <a:pt x="2963" y="35392"/>
                  <a:pt x="1777" y="32513"/>
                </a:cubicBezTo>
                <a:cubicBezTo>
                  <a:pt x="592" y="29634"/>
                  <a:pt x="0" y="26586"/>
                  <a:pt x="0" y="23369"/>
                </a:cubicBezTo>
                <a:cubicBezTo>
                  <a:pt x="0" y="20151"/>
                  <a:pt x="592" y="17104"/>
                  <a:pt x="1777" y="14225"/>
                </a:cubicBezTo>
                <a:cubicBezTo>
                  <a:pt x="2963" y="11347"/>
                  <a:pt x="4614" y="8848"/>
                  <a:pt x="6731" y="6732"/>
                </a:cubicBezTo>
                <a:cubicBezTo>
                  <a:pt x="8848" y="4615"/>
                  <a:pt x="11345" y="2964"/>
                  <a:pt x="14224" y="1779"/>
                </a:cubicBezTo>
                <a:cubicBezTo>
                  <a:pt x="17102" y="594"/>
                  <a:pt x="20236" y="0"/>
                  <a:pt x="23622" y="0"/>
                </a:cubicBezTo>
                <a:cubicBezTo>
                  <a:pt x="27008" y="0"/>
                  <a:pt x="30141" y="594"/>
                  <a:pt x="33020" y="1779"/>
                </a:cubicBezTo>
                <a:cubicBezTo>
                  <a:pt x="35899" y="2964"/>
                  <a:pt x="38396" y="4615"/>
                  <a:pt x="40512" y="6732"/>
                </a:cubicBezTo>
                <a:cubicBezTo>
                  <a:pt x="42630" y="8848"/>
                  <a:pt x="44281" y="11347"/>
                  <a:pt x="45465" y="14225"/>
                </a:cubicBezTo>
                <a:cubicBezTo>
                  <a:pt x="46651" y="17104"/>
                  <a:pt x="47244" y="20151"/>
                  <a:pt x="47244" y="23369"/>
                </a:cubicBezTo>
                <a:cubicBezTo>
                  <a:pt x="47244" y="26586"/>
                  <a:pt x="46651" y="29634"/>
                  <a:pt x="45465" y="32513"/>
                </a:cubicBezTo>
                <a:cubicBezTo>
                  <a:pt x="44281" y="35392"/>
                  <a:pt x="42630" y="37889"/>
                  <a:pt x="40512" y="40005"/>
                </a:cubicBezTo>
                <a:cubicBezTo>
                  <a:pt x="38396" y="42122"/>
                  <a:pt x="35899" y="43773"/>
                  <a:pt x="33020" y="44958"/>
                </a:cubicBezTo>
                <a:cubicBezTo>
                  <a:pt x="30141" y="46144"/>
                  <a:pt x="27008" y="46737"/>
                  <a:pt x="23622" y="46737"/>
                </a:cubicBezTo>
                <a:moveTo>
                  <a:pt x="23622" y="128270"/>
                </a:moveTo>
                <a:cubicBezTo>
                  <a:pt x="20236" y="128270"/>
                  <a:pt x="17102" y="127678"/>
                  <a:pt x="14224" y="126493"/>
                </a:cubicBezTo>
                <a:cubicBezTo>
                  <a:pt x="11345" y="125307"/>
                  <a:pt x="8848" y="123656"/>
                  <a:pt x="6731" y="121540"/>
                </a:cubicBezTo>
                <a:cubicBezTo>
                  <a:pt x="4614" y="119423"/>
                  <a:pt x="2963" y="116925"/>
                  <a:pt x="1777" y="114047"/>
                </a:cubicBezTo>
                <a:cubicBezTo>
                  <a:pt x="592" y="111168"/>
                  <a:pt x="0" y="108120"/>
                  <a:pt x="0" y="104903"/>
                </a:cubicBezTo>
                <a:cubicBezTo>
                  <a:pt x="0" y="101685"/>
                  <a:pt x="592" y="98637"/>
                  <a:pt x="1777" y="95758"/>
                </a:cubicBezTo>
                <a:cubicBezTo>
                  <a:pt x="2963" y="92880"/>
                  <a:pt x="4614" y="90382"/>
                  <a:pt x="6731" y="88266"/>
                </a:cubicBezTo>
                <a:cubicBezTo>
                  <a:pt x="8848" y="86149"/>
                  <a:pt x="11345" y="84498"/>
                  <a:pt x="14224" y="83313"/>
                </a:cubicBezTo>
                <a:cubicBezTo>
                  <a:pt x="17102" y="82128"/>
                  <a:pt x="20236" y="81535"/>
                  <a:pt x="23622" y="81535"/>
                </a:cubicBezTo>
                <a:cubicBezTo>
                  <a:pt x="27008" y="81535"/>
                  <a:pt x="30141" y="82128"/>
                  <a:pt x="33020" y="83313"/>
                </a:cubicBezTo>
                <a:cubicBezTo>
                  <a:pt x="35899" y="84498"/>
                  <a:pt x="38396" y="86149"/>
                  <a:pt x="40512" y="88266"/>
                </a:cubicBezTo>
                <a:cubicBezTo>
                  <a:pt x="42630" y="90382"/>
                  <a:pt x="44281" y="92880"/>
                  <a:pt x="45465" y="95758"/>
                </a:cubicBezTo>
                <a:cubicBezTo>
                  <a:pt x="46651" y="98637"/>
                  <a:pt x="47244" y="101685"/>
                  <a:pt x="47244" y="104903"/>
                </a:cubicBezTo>
                <a:cubicBezTo>
                  <a:pt x="47244" y="108120"/>
                  <a:pt x="46651" y="111168"/>
                  <a:pt x="45465" y="114047"/>
                </a:cubicBezTo>
                <a:cubicBezTo>
                  <a:pt x="44281" y="116925"/>
                  <a:pt x="42630" y="119423"/>
                  <a:pt x="40512" y="121540"/>
                </a:cubicBezTo>
                <a:cubicBezTo>
                  <a:pt x="38396" y="123656"/>
                  <a:pt x="35899" y="125307"/>
                  <a:pt x="33020" y="126493"/>
                </a:cubicBezTo>
                <a:cubicBezTo>
                  <a:pt x="30141" y="127678"/>
                  <a:pt x="27008" y="128270"/>
                  <a:pt x="23622" y="1282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3" name="Freeform 153"/>
          <p:cNvSpPr/>
          <p:nvPr/>
        </p:nvSpPr>
        <p:spPr>
          <a:xfrm>
            <a:off x="10724679" y="8665790"/>
            <a:ext cx="233172" cy="221997"/>
          </a:xfrm>
          <a:custGeom>
            <a:avLst/>
            <a:gdLst>
              <a:gd name="connsiteX0" fmla="*/ 45720 w 233172"/>
              <a:gd name="connsiteY0" fmla="*/ 169673 h 221997"/>
              <a:gd name="connsiteX1" fmla="*/ 175261 w 233172"/>
              <a:gd name="connsiteY1" fmla="*/ 169673 h 221997"/>
              <a:gd name="connsiteX2" fmla="*/ 175261 w 233172"/>
              <a:gd name="connsiteY2" fmla="*/ 157988 h 221997"/>
              <a:gd name="connsiteX3" fmla="*/ 51815 w 233172"/>
              <a:gd name="connsiteY3" fmla="*/ 157988 h 221997"/>
              <a:gd name="connsiteX4" fmla="*/ 37337 w 233172"/>
              <a:gd name="connsiteY4" fmla="*/ 137414 h 221997"/>
              <a:gd name="connsiteX5" fmla="*/ 221488 w 233172"/>
              <a:gd name="connsiteY5" fmla="*/ 137414 h 221997"/>
              <a:gd name="connsiteX6" fmla="*/ 221488 w 233172"/>
              <a:gd name="connsiteY6" fmla="*/ 188976 h 221997"/>
              <a:gd name="connsiteX7" fmla="*/ 91948 w 233172"/>
              <a:gd name="connsiteY7" fmla="*/ 188976 h 221997"/>
              <a:gd name="connsiteX8" fmla="*/ 91948 w 233172"/>
              <a:gd name="connsiteY8" fmla="*/ 201168 h 221997"/>
              <a:gd name="connsiteX9" fmla="*/ 210058 w 233172"/>
              <a:gd name="connsiteY9" fmla="*/ 201168 h 221997"/>
              <a:gd name="connsiteX10" fmla="*/ 217678 w 233172"/>
              <a:gd name="connsiteY10" fmla="*/ 199899 h 221997"/>
              <a:gd name="connsiteX11" fmla="*/ 220980 w 233172"/>
              <a:gd name="connsiteY11" fmla="*/ 194310 h 221997"/>
              <a:gd name="connsiteX12" fmla="*/ 233172 w 233172"/>
              <a:gd name="connsiteY12" fmla="*/ 221997 h 221997"/>
              <a:gd name="connsiteX13" fmla="*/ 45720 w 233172"/>
              <a:gd name="connsiteY13" fmla="*/ 221997 h 221997"/>
              <a:gd name="connsiteX15" fmla="*/ 17526 w 233172"/>
              <a:gd name="connsiteY15" fmla="*/ 40132 h 221997"/>
              <a:gd name="connsiteX16" fmla="*/ 23240 w 233172"/>
              <a:gd name="connsiteY16" fmla="*/ 23368 h 221997"/>
              <a:gd name="connsiteX17" fmla="*/ 38481 w 233172"/>
              <a:gd name="connsiteY17" fmla="*/ 11684 h 221997"/>
              <a:gd name="connsiteX18" fmla="*/ 60325 w 233172"/>
              <a:gd name="connsiteY18" fmla="*/ 4827 h 221997"/>
              <a:gd name="connsiteX19" fmla="*/ 85852 w 233172"/>
              <a:gd name="connsiteY19" fmla="*/ 2540 h 221997"/>
              <a:gd name="connsiteX20" fmla="*/ 111378 w 233172"/>
              <a:gd name="connsiteY20" fmla="*/ 4827 h 221997"/>
              <a:gd name="connsiteX21" fmla="*/ 133096 w 233172"/>
              <a:gd name="connsiteY21" fmla="*/ 11684 h 221997"/>
              <a:gd name="connsiteX22" fmla="*/ 148209 w 233172"/>
              <a:gd name="connsiteY22" fmla="*/ 23368 h 221997"/>
              <a:gd name="connsiteX23" fmla="*/ 153924 w 233172"/>
              <a:gd name="connsiteY23" fmla="*/ 40132 h 221997"/>
              <a:gd name="connsiteX24" fmla="*/ 148209 w 233172"/>
              <a:gd name="connsiteY24" fmla="*/ 56896 h 221997"/>
              <a:gd name="connsiteX25" fmla="*/ 132969 w 233172"/>
              <a:gd name="connsiteY25" fmla="*/ 68580 h 221997"/>
              <a:gd name="connsiteX26" fmla="*/ 111252 w 233172"/>
              <a:gd name="connsiteY26" fmla="*/ 75438 h 221997"/>
              <a:gd name="connsiteX27" fmla="*/ 85852 w 233172"/>
              <a:gd name="connsiteY27" fmla="*/ 77725 h 221997"/>
              <a:gd name="connsiteX28" fmla="*/ 60325 w 233172"/>
              <a:gd name="connsiteY28" fmla="*/ 75438 h 221997"/>
              <a:gd name="connsiteX29" fmla="*/ 38481 w 233172"/>
              <a:gd name="connsiteY29" fmla="*/ 68580 h 221997"/>
              <a:gd name="connsiteX30" fmla="*/ 23240 w 233172"/>
              <a:gd name="connsiteY30" fmla="*/ 56896 h 221997"/>
              <a:gd name="connsiteX31" fmla="*/ 17526 w 233172"/>
              <a:gd name="connsiteY31" fmla="*/ 40132 h 221997"/>
              <a:gd name="connsiteX33" fmla="*/ 177800 w 233172"/>
              <a:gd name="connsiteY33" fmla="*/ 130810 h 221997"/>
              <a:gd name="connsiteX34" fmla="*/ 177800 w 233172"/>
              <a:gd name="connsiteY34" fmla="*/ 126238 h 221997"/>
              <a:gd name="connsiteX35" fmla="*/ 135128 w 233172"/>
              <a:gd name="connsiteY35" fmla="*/ 126238 h 221997"/>
              <a:gd name="connsiteX36" fmla="*/ 122936 w 233172"/>
              <a:gd name="connsiteY36" fmla="*/ 105411 h 221997"/>
              <a:gd name="connsiteX37" fmla="*/ 177800 w 233172"/>
              <a:gd name="connsiteY37" fmla="*/ 105411 h 221997"/>
              <a:gd name="connsiteX38" fmla="*/ 177800 w 233172"/>
              <a:gd name="connsiteY38" fmla="*/ 26670 h 221997"/>
              <a:gd name="connsiteX39" fmla="*/ 176276 w 233172"/>
              <a:gd name="connsiteY39" fmla="*/ 19939 h 221997"/>
              <a:gd name="connsiteX40" fmla="*/ 170942 w 233172"/>
              <a:gd name="connsiteY40" fmla="*/ 15240 h 221997"/>
              <a:gd name="connsiteX41" fmla="*/ 222758 w 233172"/>
              <a:gd name="connsiteY41" fmla="*/ 0 h 221997"/>
              <a:gd name="connsiteX42" fmla="*/ 222758 w 233172"/>
              <a:gd name="connsiteY42" fmla="*/ 107697 h 221997"/>
              <a:gd name="connsiteX43" fmla="*/ 216916 w 233172"/>
              <a:gd name="connsiteY43" fmla="*/ 125350 h 221997"/>
              <a:gd name="connsiteX44" fmla="*/ 198374 w 233172"/>
              <a:gd name="connsiteY44" fmla="*/ 130810 h 221997"/>
              <a:gd name="connsiteX46" fmla="*/ 95758 w 233172"/>
              <a:gd name="connsiteY46" fmla="*/ 82297 h 221997"/>
              <a:gd name="connsiteX47" fmla="*/ 113285 w 233172"/>
              <a:gd name="connsiteY47" fmla="*/ 81915 h 221997"/>
              <a:gd name="connsiteX48" fmla="*/ 132587 w 233172"/>
              <a:gd name="connsiteY48" fmla="*/ 80773 h 221997"/>
              <a:gd name="connsiteX49" fmla="*/ 151003 w 233172"/>
              <a:gd name="connsiteY49" fmla="*/ 78740 h 221997"/>
              <a:gd name="connsiteX50" fmla="*/ 166370 w 233172"/>
              <a:gd name="connsiteY50" fmla="*/ 75692 h 221997"/>
              <a:gd name="connsiteX51" fmla="*/ 171450 w 233172"/>
              <a:gd name="connsiteY51" fmla="*/ 89662 h 221997"/>
              <a:gd name="connsiteX52" fmla="*/ 159766 w 233172"/>
              <a:gd name="connsiteY52" fmla="*/ 95124 h 221997"/>
              <a:gd name="connsiteX53" fmla="*/ 144018 w 233172"/>
              <a:gd name="connsiteY53" fmla="*/ 99441 h 221997"/>
              <a:gd name="connsiteX54" fmla="*/ 125730 w 233172"/>
              <a:gd name="connsiteY54" fmla="*/ 102743 h 221997"/>
              <a:gd name="connsiteX55" fmla="*/ 106680 w 233172"/>
              <a:gd name="connsiteY55" fmla="*/ 104902 h 221997"/>
              <a:gd name="connsiteX56" fmla="*/ 106680 w 233172"/>
              <a:gd name="connsiteY56" fmla="*/ 128524 h 221997"/>
              <a:gd name="connsiteX57" fmla="*/ 61722 w 233172"/>
              <a:gd name="connsiteY57" fmla="*/ 128524 h 221997"/>
              <a:gd name="connsiteX58" fmla="*/ 61722 w 233172"/>
              <a:gd name="connsiteY58" fmla="*/ 106426 h 221997"/>
              <a:gd name="connsiteX59" fmla="*/ 30480 w 233172"/>
              <a:gd name="connsiteY59" fmla="*/ 106934 h 221997"/>
              <a:gd name="connsiteX60" fmla="*/ 21844 w 233172"/>
              <a:gd name="connsiteY60" fmla="*/ 114046 h 221997"/>
              <a:gd name="connsiteX61" fmla="*/ 0 w 233172"/>
              <a:gd name="connsiteY61" fmla="*/ 83312 h 221997"/>
              <a:gd name="connsiteX63" fmla="*/ 59944 w 233172"/>
              <a:gd name="connsiteY63" fmla="*/ 40132 h 221997"/>
              <a:gd name="connsiteX64" fmla="*/ 66802 w 233172"/>
              <a:gd name="connsiteY64" fmla="*/ 51562 h 221997"/>
              <a:gd name="connsiteX65" fmla="*/ 85852 w 233172"/>
              <a:gd name="connsiteY65" fmla="*/ 55626 h 221997"/>
              <a:gd name="connsiteX66" fmla="*/ 104902 w 233172"/>
              <a:gd name="connsiteY66" fmla="*/ 51562 h 221997"/>
              <a:gd name="connsiteX67" fmla="*/ 111760 w 233172"/>
              <a:gd name="connsiteY67" fmla="*/ 40132 h 221997"/>
              <a:gd name="connsiteX68" fmla="*/ 104775 w 233172"/>
              <a:gd name="connsiteY68" fmla="*/ 28702 h 221997"/>
              <a:gd name="connsiteX69" fmla="*/ 85852 w 233172"/>
              <a:gd name="connsiteY69" fmla="*/ 24638 h 221997"/>
              <a:gd name="connsiteX70" fmla="*/ 66929 w 233172"/>
              <a:gd name="connsiteY70" fmla="*/ 28702 h 221997"/>
              <a:gd name="connsiteX71" fmla="*/ 59944 w 233172"/>
              <a:gd name="connsiteY71" fmla="*/ 40132 h 2219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33172" h="221997">
                <a:moveTo>
                  <a:pt x="45720" y="169673"/>
                </a:moveTo>
                <a:lnTo>
                  <a:pt x="175261" y="169673"/>
                </a:lnTo>
                <a:lnTo>
                  <a:pt x="175261" y="157988"/>
                </a:lnTo>
                <a:lnTo>
                  <a:pt x="51815" y="157988"/>
                </a:lnTo>
                <a:lnTo>
                  <a:pt x="37337" y="137414"/>
                </a:lnTo>
                <a:lnTo>
                  <a:pt x="221488" y="137414"/>
                </a:lnTo>
                <a:lnTo>
                  <a:pt x="221488" y="188976"/>
                </a:lnTo>
                <a:lnTo>
                  <a:pt x="91948" y="188976"/>
                </a:lnTo>
                <a:lnTo>
                  <a:pt x="91948" y="201168"/>
                </a:lnTo>
                <a:lnTo>
                  <a:pt x="210058" y="201168"/>
                </a:lnTo>
                <a:cubicBezTo>
                  <a:pt x="213444" y="201168"/>
                  <a:pt x="215985" y="200745"/>
                  <a:pt x="217678" y="199899"/>
                </a:cubicBezTo>
                <a:cubicBezTo>
                  <a:pt x="219372" y="199052"/>
                  <a:pt x="220472" y="197189"/>
                  <a:pt x="220980" y="194310"/>
                </a:cubicBezTo>
                <a:lnTo>
                  <a:pt x="233172" y="221997"/>
                </a:lnTo>
                <a:lnTo>
                  <a:pt x="45720" y="221997"/>
                </a:lnTo>
                <a:moveTo>
                  <a:pt x="17526" y="40132"/>
                </a:moveTo>
                <a:cubicBezTo>
                  <a:pt x="17526" y="33697"/>
                  <a:pt x="19431" y="28109"/>
                  <a:pt x="23240" y="23368"/>
                </a:cubicBezTo>
                <a:cubicBezTo>
                  <a:pt x="27051" y="18627"/>
                  <a:pt x="32131" y="14732"/>
                  <a:pt x="38481" y="11684"/>
                </a:cubicBezTo>
                <a:cubicBezTo>
                  <a:pt x="44831" y="8636"/>
                  <a:pt x="52112" y="6350"/>
                  <a:pt x="60325" y="4827"/>
                </a:cubicBezTo>
                <a:cubicBezTo>
                  <a:pt x="68538" y="3302"/>
                  <a:pt x="77046" y="2540"/>
                  <a:pt x="85852" y="2540"/>
                </a:cubicBezTo>
                <a:cubicBezTo>
                  <a:pt x="94658" y="2540"/>
                  <a:pt x="103166" y="3302"/>
                  <a:pt x="111378" y="4827"/>
                </a:cubicBezTo>
                <a:cubicBezTo>
                  <a:pt x="119592" y="6350"/>
                  <a:pt x="126831" y="8636"/>
                  <a:pt x="133096" y="11684"/>
                </a:cubicBezTo>
                <a:cubicBezTo>
                  <a:pt x="139362" y="14732"/>
                  <a:pt x="144399" y="18627"/>
                  <a:pt x="148209" y="23368"/>
                </a:cubicBezTo>
                <a:cubicBezTo>
                  <a:pt x="152019" y="28109"/>
                  <a:pt x="153924" y="33697"/>
                  <a:pt x="153924" y="40132"/>
                </a:cubicBezTo>
                <a:cubicBezTo>
                  <a:pt x="153924" y="46567"/>
                  <a:pt x="152019" y="52155"/>
                  <a:pt x="148209" y="56896"/>
                </a:cubicBezTo>
                <a:cubicBezTo>
                  <a:pt x="144399" y="61637"/>
                  <a:pt x="139319" y="65532"/>
                  <a:pt x="132969" y="68580"/>
                </a:cubicBezTo>
                <a:cubicBezTo>
                  <a:pt x="126619" y="71628"/>
                  <a:pt x="119380" y="73914"/>
                  <a:pt x="111252" y="75438"/>
                </a:cubicBezTo>
                <a:cubicBezTo>
                  <a:pt x="103124" y="76962"/>
                  <a:pt x="94658" y="77725"/>
                  <a:pt x="85852" y="77725"/>
                </a:cubicBezTo>
                <a:cubicBezTo>
                  <a:pt x="77046" y="77725"/>
                  <a:pt x="68538" y="76962"/>
                  <a:pt x="60325" y="75438"/>
                </a:cubicBezTo>
                <a:cubicBezTo>
                  <a:pt x="52112" y="73914"/>
                  <a:pt x="44831" y="71628"/>
                  <a:pt x="38481" y="68580"/>
                </a:cubicBezTo>
                <a:cubicBezTo>
                  <a:pt x="32131" y="65532"/>
                  <a:pt x="27051" y="61637"/>
                  <a:pt x="23240" y="56896"/>
                </a:cubicBezTo>
                <a:cubicBezTo>
                  <a:pt x="19431" y="52155"/>
                  <a:pt x="17526" y="46567"/>
                  <a:pt x="17526" y="40132"/>
                </a:cubicBezTo>
                <a:moveTo>
                  <a:pt x="177800" y="130810"/>
                </a:moveTo>
                <a:lnTo>
                  <a:pt x="177800" y="126238"/>
                </a:lnTo>
                <a:lnTo>
                  <a:pt x="135128" y="126238"/>
                </a:lnTo>
                <a:lnTo>
                  <a:pt x="122936" y="105411"/>
                </a:lnTo>
                <a:lnTo>
                  <a:pt x="177800" y="105411"/>
                </a:lnTo>
                <a:lnTo>
                  <a:pt x="177800" y="26670"/>
                </a:lnTo>
                <a:cubicBezTo>
                  <a:pt x="177800" y="24300"/>
                  <a:pt x="177292" y="22055"/>
                  <a:pt x="176276" y="19939"/>
                </a:cubicBezTo>
                <a:cubicBezTo>
                  <a:pt x="175261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07697"/>
                </a:lnTo>
                <a:cubicBezTo>
                  <a:pt x="222758" y="115825"/>
                  <a:pt x="220810" y="121708"/>
                  <a:pt x="216916" y="125350"/>
                </a:cubicBezTo>
                <a:cubicBezTo>
                  <a:pt x="213021" y="128990"/>
                  <a:pt x="206842" y="130810"/>
                  <a:pt x="198374" y="130810"/>
                </a:cubicBezTo>
                <a:moveTo>
                  <a:pt x="95758" y="82297"/>
                </a:moveTo>
                <a:cubicBezTo>
                  <a:pt x="101007" y="82297"/>
                  <a:pt x="106849" y="82169"/>
                  <a:pt x="113285" y="81915"/>
                </a:cubicBezTo>
                <a:cubicBezTo>
                  <a:pt x="119718" y="81661"/>
                  <a:pt x="126154" y="81280"/>
                  <a:pt x="132587" y="80773"/>
                </a:cubicBezTo>
                <a:cubicBezTo>
                  <a:pt x="139023" y="80264"/>
                  <a:pt x="145162" y="79587"/>
                  <a:pt x="151003" y="78740"/>
                </a:cubicBezTo>
                <a:cubicBezTo>
                  <a:pt x="156845" y="77894"/>
                  <a:pt x="161967" y="76877"/>
                  <a:pt x="166370" y="75692"/>
                </a:cubicBezTo>
                <a:lnTo>
                  <a:pt x="171450" y="89662"/>
                </a:lnTo>
                <a:cubicBezTo>
                  <a:pt x="168402" y="91694"/>
                  <a:pt x="164508" y="93514"/>
                  <a:pt x="159766" y="95124"/>
                </a:cubicBezTo>
                <a:cubicBezTo>
                  <a:pt x="155025" y="96732"/>
                  <a:pt x="149775" y="98172"/>
                  <a:pt x="144018" y="99441"/>
                </a:cubicBezTo>
                <a:cubicBezTo>
                  <a:pt x="138261" y="100711"/>
                  <a:pt x="132164" y="101812"/>
                  <a:pt x="125730" y="102743"/>
                </a:cubicBezTo>
                <a:cubicBezTo>
                  <a:pt x="119295" y="103674"/>
                  <a:pt x="112946" y="104394"/>
                  <a:pt x="106680" y="104902"/>
                </a:cubicBezTo>
                <a:lnTo>
                  <a:pt x="106680" y="128524"/>
                </a:lnTo>
                <a:lnTo>
                  <a:pt x="61722" y="128524"/>
                </a:lnTo>
                <a:lnTo>
                  <a:pt x="61722" y="106426"/>
                </a:lnTo>
                <a:lnTo>
                  <a:pt x="30480" y="106934"/>
                </a:lnTo>
                <a:cubicBezTo>
                  <a:pt x="25570" y="106934"/>
                  <a:pt x="22691" y="109305"/>
                  <a:pt x="21844" y="114046"/>
                </a:cubicBezTo>
                <a:lnTo>
                  <a:pt x="0" y="83312"/>
                </a:lnTo>
                <a:moveTo>
                  <a:pt x="59944" y="40132"/>
                </a:moveTo>
                <a:cubicBezTo>
                  <a:pt x="59944" y="45043"/>
                  <a:pt x="62230" y="48853"/>
                  <a:pt x="66802" y="51562"/>
                </a:cubicBezTo>
                <a:cubicBezTo>
                  <a:pt x="71374" y="54272"/>
                  <a:pt x="77724" y="55626"/>
                  <a:pt x="85852" y="55626"/>
                </a:cubicBezTo>
                <a:cubicBezTo>
                  <a:pt x="93980" y="55626"/>
                  <a:pt x="100330" y="54272"/>
                  <a:pt x="104902" y="51562"/>
                </a:cubicBezTo>
                <a:cubicBezTo>
                  <a:pt x="109474" y="48853"/>
                  <a:pt x="111760" y="45043"/>
                  <a:pt x="111760" y="40132"/>
                </a:cubicBezTo>
                <a:cubicBezTo>
                  <a:pt x="111760" y="35222"/>
                  <a:pt x="109432" y="31411"/>
                  <a:pt x="104775" y="28702"/>
                </a:cubicBezTo>
                <a:cubicBezTo>
                  <a:pt x="100119" y="25993"/>
                  <a:pt x="93811" y="24638"/>
                  <a:pt x="85852" y="24638"/>
                </a:cubicBezTo>
                <a:cubicBezTo>
                  <a:pt x="77893" y="24638"/>
                  <a:pt x="71586" y="25993"/>
                  <a:pt x="66929" y="28702"/>
                </a:cubicBezTo>
                <a:cubicBezTo>
                  <a:pt x="62272" y="31411"/>
                  <a:pt x="59944" y="35222"/>
                  <a:pt x="59944" y="4013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4" name="Freeform 154"/>
          <p:cNvSpPr/>
          <p:nvPr/>
        </p:nvSpPr>
        <p:spPr>
          <a:xfrm>
            <a:off x="10983759" y="8665790"/>
            <a:ext cx="220726" cy="222758"/>
          </a:xfrm>
          <a:custGeom>
            <a:avLst/>
            <a:gdLst>
              <a:gd name="connsiteX0" fmla="*/ 172720 w 220726"/>
              <a:gd name="connsiteY0" fmla="*/ 128778 h 222758"/>
              <a:gd name="connsiteX1" fmla="*/ 172720 w 220726"/>
              <a:gd name="connsiteY1" fmla="*/ 99823 h 222758"/>
              <a:gd name="connsiteX2" fmla="*/ 140970 w 220726"/>
              <a:gd name="connsiteY2" fmla="*/ 99823 h 222758"/>
              <a:gd name="connsiteX3" fmla="*/ 140970 w 220726"/>
              <a:gd name="connsiteY3" fmla="*/ 122174 h 222758"/>
              <a:gd name="connsiteX4" fmla="*/ 98552 w 220726"/>
              <a:gd name="connsiteY4" fmla="*/ 122174 h 222758"/>
              <a:gd name="connsiteX5" fmla="*/ 98552 w 220726"/>
              <a:gd name="connsiteY5" fmla="*/ 113030 h 222758"/>
              <a:gd name="connsiteX6" fmla="*/ 73024 w 220726"/>
              <a:gd name="connsiteY6" fmla="*/ 120904 h 222758"/>
              <a:gd name="connsiteX7" fmla="*/ 42163 w 220726"/>
              <a:gd name="connsiteY7" fmla="*/ 123444 h 222758"/>
              <a:gd name="connsiteX8" fmla="*/ 10159 w 220726"/>
              <a:gd name="connsiteY8" fmla="*/ 123444 h 222758"/>
              <a:gd name="connsiteX9" fmla="*/ 10159 w 220726"/>
              <a:gd name="connsiteY9" fmla="*/ 37338 h 222758"/>
              <a:gd name="connsiteX10" fmla="*/ 7620 w 220726"/>
              <a:gd name="connsiteY10" fmla="*/ 28829 h 222758"/>
              <a:gd name="connsiteX11" fmla="*/ 0 w 220726"/>
              <a:gd name="connsiteY11" fmla="*/ 24638 h 222758"/>
              <a:gd name="connsiteX12" fmla="*/ 52578 w 220726"/>
              <a:gd name="connsiteY12" fmla="*/ 10668 h 222758"/>
              <a:gd name="connsiteX13" fmla="*/ 52578 w 220726"/>
              <a:gd name="connsiteY13" fmla="*/ 47752 h 222758"/>
              <a:gd name="connsiteX14" fmla="*/ 98552 w 220726"/>
              <a:gd name="connsiteY14" fmla="*/ 47752 h 222758"/>
              <a:gd name="connsiteX15" fmla="*/ 98552 w 220726"/>
              <a:gd name="connsiteY15" fmla="*/ 19050 h 222758"/>
              <a:gd name="connsiteX16" fmla="*/ 140970 w 220726"/>
              <a:gd name="connsiteY16" fmla="*/ 8128 h 222758"/>
              <a:gd name="connsiteX17" fmla="*/ 140970 w 220726"/>
              <a:gd name="connsiteY17" fmla="*/ 34544 h 222758"/>
              <a:gd name="connsiteX18" fmla="*/ 172720 w 220726"/>
              <a:gd name="connsiteY18" fmla="*/ 34544 h 222758"/>
              <a:gd name="connsiteX19" fmla="*/ 172720 w 220726"/>
              <a:gd name="connsiteY19" fmla="*/ 26670 h 222758"/>
              <a:gd name="connsiteX20" fmla="*/ 171196 w 220726"/>
              <a:gd name="connsiteY20" fmla="*/ 19939 h 222758"/>
              <a:gd name="connsiteX21" fmla="*/ 165861 w 220726"/>
              <a:gd name="connsiteY21" fmla="*/ 15240 h 222758"/>
              <a:gd name="connsiteX22" fmla="*/ 217678 w 220726"/>
              <a:gd name="connsiteY22" fmla="*/ 0 h 222758"/>
              <a:gd name="connsiteX23" fmla="*/ 217678 w 220726"/>
              <a:gd name="connsiteY23" fmla="*/ 105664 h 222758"/>
              <a:gd name="connsiteX24" fmla="*/ 211835 w 220726"/>
              <a:gd name="connsiteY24" fmla="*/ 123317 h 222758"/>
              <a:gd name="connsiteX25" fmla="*/ 193294 w 220726"/>
              <a:gd name="connsiteY25" fmla="*/ 128778 h 222758"/>
              <a:gd name="connsiteX27" fmla="*/ 220726 w 220726"/>
              <a:gd name="connsiteY27" fmla="*/ 178816 h 222758"/>
              <a:gd name="connsiteX28" fmla="*/ 214630 w 220726"/>
              <a:gd name="connsiteY28" fmla="*/ 196088 h 222758"/>
              <a:gd name="connsiteX29" fmla="*/ 196849 w 220726"/>
              <a:gd name="connsiteY29" fmla="*/ 210058 h 222758"/>
              <a:gd name="connsiteX30" fmla="*/ 167767 w 220726"/>
              <a:gd name="connsiteY30" fmla="*/ 219329 h 222758"/>
              <a:gd name="connsiteX31" fmla="*/ 128016 w 220726"/>
              <a:gd name="connsiteY31" fmla="*/ 222758 h 222758"/>
              <a:gd name="connsiteX32" fmla="*/ 88137 w 220726"/>
              <a:gd name="connsiteY32" fmla="*/ 219329 h 222758"/>
              <a:gd name="connsiteX33" fmla="*/ 59055 w 220726"/>
              <a:gd name="connsiteY33" fmla="*/ 210058 h 222758"/>
              <a:gd name="connsiteX34" fmla="*/ 41148 w 220726"/>
              <a:gd name="connsiteY34" fmla="*/ 196088 h 222758"/>
              <a:gd name="connsiteX35" fmla="*/ 35052 w 220726"/>
              <a:gd name="connsiteY35" fmla="*/ 178816 h 222758"/>
              <a:gd name="connsiteX36" fmla="*/ 41148 w 220726"/>
              <a:gd name="connsiteY36" fmla="*/ 161417 h 222758"/>
              <a:gd name="connsiteX37" fmla="*/ 59055 w 220726"/>
              <a:gd name="connsiteY37" fmla="*/ 147574 h 222758"/>
              <a:gd name="connsiteX38" fmla="*/ 88137 w 220726"/>
              <a:gd name="connsiteY38" fmla="*/ 138303 h 222758"/>
              <a:gd name="connsiteX39" fmla="*/ 128016 w 220726"/>
              <a:gd name="connsiteY39" fmla="*/ 134875 h 222758"/>
              <a:gd name="connsiteX40" fmla="*/ 167767 w 220726"/>
              <a:gd name="connsiteY40" fmla="*/ 138303 h 222758"/>
              <a:gd name="connsiteX41" fmla="*/ 196849 w 220726"/>
              <a:gd name="connsiteY41" fmla="*/ 147574 h 222758"/>
              <a:gd name="connsiteX42" fmla="*/ 214630 w 220726"/>
              <a:gd name="connsiteY42" fmla="*/ 161417 h 222758"/>
              <a:gd name="connsiteX43" fmla="*/ 220726 w 220726"/>
              <a:gd name="connsiteY43" fmla="*/ 178816 h 222758"/>
              <a:gd name="connsiteX45" fmla="*/ 172720 w 220726"/>
              <a:gd name="connsiteY45" fmla="*/ 178816 h 222758"/>
              <a:gd name="connsiteX46" fmla="*/ 160908 w 220726"/>
              <a:gd name="connsiteY46" fmla="*/ 162561 h 222758"/>
              <a:gd name="connsiteX47" fmla="*/ 128016 w 220726"/>
              <a:gd name="connsiteY47" fmla="*/ 155956 h 222758"/>
              <a:gd name="connsiteX48" fmla="*/ 94869 w 220726"/>
              <a:gd name="connsiteY48" fmla="*/ 162561 h 222758"/>
              <a:gd name="connsiteX49" fmla="*/ 83057 w 220726"/>
              <a:gd name="connsiteY49" fmla="*/ 178816 h 222758"/>
              <a:gd name="connsiteX50" fmla="*/ 94742 w 220726"/>
              <a:gd name="connsiteY50" fmla="*/ 195073 h 222758"/>
              <a:gd name="connsiteX51" fmla="*/ 128016 w 220726"/>
              <a:gd name="connsiteY51" fmla="*/ 201676 h 222758"/>
              <a:gd name="connsiteX52" fmla="*/ 160908 w 220726"/>
              <a:gd name="connsiteY52" fmla="*/ 195073 h 222758"/>
              <a:gd name="connsiteX53" fmla="*/ 172720 w 220726"/>
              <a:gd name="connsiteY53" fmla="*/ 178816 h 222758"/>
              <a:gd name="connsiteX55" fmla="*/ 98552 w 220726"/>
              <a:gd name="connsiteY55" fmla="*/ 71120 h 222758"/>
              <a:gd name="connsiteX56" fmla="*/ 52578 w 220726"/>
              <a:gd name="connsiteY56" fmla="*/ 71120 h 222758"/>
              <a:gd name="connsiteX57" fmla="*/ 52578 w 220726"/>
              <a:gd name="connsiteY57" fmla="*/ 100077 h 222758"/>
              <a:gd name="connsiteX58" fmla="*/ 62864 w 220726"/>
              <a:gd name="connsiteY58" fmla="*/ 100077 h 222758"/>
              <a:gd name="connsiteX59" fmla="*/ 74675 w 220726"/>
              <a:gd name="connsiteY59" fmla="*/ 99823 h 222758"/>
              <a:gd name="connsiteX60" fmla="*/ 86995 w 220726"/>
              <a:gd name="connsiteY60" fmla="*/ 99060 h 222758"/>
              <a:gd name="connsiteX61" fmla="*/ 98552 w 220726"/>
              <a:gd name="connsiteY61" fmla="*/ 97537 h 222758"/>
              <a:gd name="connsiteX63" fmla="*/ 140970 w 220726"/>
              <a:gd name="connsiteY63" fmla="*/ 77725 h 222758"/>
              <a:gd name="connsiteX64" fmla="*/ 172720 w 220726"/>
              <a:gd name="connsiteY64" fmla="*/ 77725 h 222758"/>
              <a:gd name="connsiteX65" fmla="*/ 172720 w 220726"/>
              <a:gd name="connsiteY65" fmla="*/ 56642 h 222758"/>
              <a:gd name="connsiteX66" fmla="*/ 140970 w 220726"/>
              <a:gd name="connsiteY66" fmla="*/ 56642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20726" h="222758">
                <a:moveTo>
                  <a:pt x="172720" y="128778"/>
                </a:moveTo>
                <a:lnTo>
                  <a:pt x="172720" y="99823"/>
                </a:lnTo>
                <a:lnTo>
                  <a:pt x="140970" y="99823"/>
                </a:lnTo>
                <a:lnTo>
                  <a:pt x="140970" y="122174"/>
                </a:lnTo>
                <a:lnTo>
                  <a:pt x="98552" y="122174"/>
                </a:lnTo>
                <a:lnTo>
                  <a:pt x="98552" y="113030"/>
                </a:lnTo>
                <a:cubicBezTo>
                  <a:pt x="90931" y="116587"/>
                  <a:pt x="82423" y="119211"/>
                  <a:pt x="73024" y="120904"/>
                </a:cubicBezTo>
                <a:cubicBezTo>
                  <a:pt x="63627" y="122598"/>
                  <a:pt x="53339" y="123444"/>
                  <a:pt x="42163" y="123444"/>
                </a:cubicBezTo>
                <a:lnTo>
                  <a:pt x="10159" y="123444"/>
                </a:lnTo>
                <a:lnTo>
                  <a:pt x="10159" y="37338"/>
                </a:lnTo>
                <a:cubicBezTo>
                  <a:pt x="10159" y="33951"/>
                  <a:pt x="9313" y="31115"/>
                  <a:pt x="7620" y="28829"/>
                </a:cubicBezTo>
                <a:cubicBezTo>
                  <a:pt x="5926" y="26543"/>
                  <a:pt x="3387" y="25147"/>
                  <a:pt x="0" y="24638"/>
                </a:cubicBezTo>
                <a:lnTo>
                  <a:pt x="52578" y="10668"/>
                </a:lnTo>
                <a:lnTo>
                  <a:pt x="52578" y="47752"/>
                </a:lnTo>
                <a:lnTo>
                  <a:pt x="98552" y="47752"/>
                </a:lnTo>
                <a:lnTo>
                  <a:pt x="98552" y="19050"/>
                </a:lnTo>
                <a:lnTo>
                  <a:pt x="140970" y="8128"/>
                </a:lnTo>
                <a:lnTo>
                  <a:pt x="140970" y="34544"/>
                </a:lnTo>
                <a:lnTo>
                  <a:pt x="172720" y="34544"/>
                </a:lnTo>
                <a:lnTo>
                  <a:pt x="172720" y="26670"/>
                </a:lnTo>
                <a:cubicBezTo>
                  <a:pt x="172720" y="24300"/>
                  <a:pt x="172211" y="22055"/>
                  <a:pt x="171196" y="19939"/>
                </a:cubicBezTo>
                <a:cubicBezTo>
                  <a:pt x="170180" y="17823"/>
                  <a:pt x="168402" y="16256"/>
                  <a:pt x="165861" y="15240"/>
                </a:cubicBezTo>
                <a:lnTo>
                  <a:pt x="217678" y="0"/>
                </a:lnTo>
                <a:lnTo>
                  <a:pt x="217678" y="105664"/>
                </a:lnTo>
                <a:cubicBezTo>
                  <a:pt x="217678" y="113792"/>
                  <a:pt x="215731" y="119676"/>
                  <a:pt x="211835" y="123317"/>
                </a:cubicBezTo>
                <a:cubicBezTo>
                  <a:pt x="207942" y="126958"/>
                  <a:pt x="201761" y="128778"/>
                  <a:pt x="193294" y="128778"/>
                </a:cubicBezTo>
                <a:moveTo>
                  <a:pt x="220726" y="178816"/>
                </a:moveTo>
                <a:cubicBezTo>
                  <a:pt x="220726" y="184912"/>
                  <a:pt x="218694" y="190670"/>
                  <a:pt x="214630" y="196088"/>
                </a:cubicBezTo>
                <a:cubicBezTo>
                  <a:pt x="210565" y="201507"/>
                  <a:pt x="204639" y="206163"/>
                  <a:pt x="196849" y="210058"/>
                </a:cubicBezTo>
                <a:cubicBezTo>
                  <a:pt x="189060" y="213953"/>
                  <a:pt x="179367" y="217043"/>
                  <a:pt x="167767" y="219329"/>
                </a:cubicBezTo>
                <a:cubicBezTo>
                  <a:pt x="156168" y="221615"/>
                  <a:pt x="142918" y="222758"/>
                  <a:pt x="128016" y="222758"/>
                </a:cubicBezTo>
                <a:cubicBezTo>
                  <a:pt x="112945" y="222758"/>
                  <a:pt x="99653" y="221615"/>
                  <a:pt x="88137" y="219329"/>
                </a:cubicBezTo>
                <a:cubicBezTo>
                  <a:pt x="76623" y="217043"/>
                  <a:pt x="66929" y="213953"/>
                  <a:pt x="59055" y="210058"/>
                </a:cubicBezTo>
                <a:cubicBezTo>
                  <a:pt x="51180" y="206163"/>
                  <a:pt x="45212" y="201507"/>
                  <a:pt x="41148" y="196088"/>
                </a:cubicBezTo>
                <a:cubicBezTo>
                  <a:pt x="37083" y="190670"/>
                  <a:pt x="35052" y="184912"/>
                  <a:pt x="35052" y="178816"/>
                </a:cubicBezTo>
                <a:cubicBezTo>
                  <a:pt x="35052" y="172551"/>
                  <a:pt x="37083" y="166752"/>
                  <a:pt x="41148" y="161417"/>
                </a:cubicBezTo>
                <a:cubicBezTo>
                  <a:pt x="45212" y="156083"/>
                  <a:pt x="51180" y="151469"/>
                  <a:pt x="59055" y="147574"/>
                </a:cubicBezTo>
                <a:cubicBezTo>
                  <a:pt x="66929" y="143680"/>
                  <a:pt x="76623" y="140589"/>
                  <a:pt x="88137" y="138303"/>
                </a:cubicBezTo>
                <a:cubicBezTo>
                  <a:pt x="99653" y="136017"/>
                  <a:pt x="112945" y="134875"/>
                  <a:pt x="128016" y="134875"/>
                </a:cubicBezTo>
                <a:cubicBezTo>
                  <a:pt x="142918" y="134875"/>
                  <a:pt x="156168" y="136017"/>
                  <a:pt x="167767" y="138303"/>
                </a:cubicBezTo>
                <a:cubicBezTo>
                  <a:pt x="179367" y="140589"/>
                  <a:pt x="189060" y="143680"/>
                  <a:pt x="196849" y="147574"/>
                </a:cubicBezTo>
                <a:cubicBezTo>
                  <a:pt x="204639" y="151469"/>
                  <a:pt x="210565" y="156083"/>
                  <a:pt x="214630" y="161417"/>
                </a:cubicBezTo>
                <a:cubicBezTo>
                  <a:pt x="218694" y="166752"/>
                  <a:pt x="220726" y="172551"/>
                  <a:pt x="220726" y="178816"/>
                </a:cubicBezTo>
                <a:moveTo>
                  <a:pt x="172720" y="178816"/>
                </a:moveTo>
                <a:cubicBezTo>
                  <a:pt x="172720" y="172381"/>
                  <a:pt x="168782" y="166963"/>
                  <a:pt x="160908" y="162561"/>
                </a:cubicBezTo>
                <a:cubicBezTo>
                  <a:pt x="153034" y="158158"/>
                  <a:pt x="142070" y="155956"/>
                  <a:pt x="128016" y="155956"/>
                </a:cubicBezTo>
                <a:cubicBezTo>
                  <a:pt x="113792" y="155956"/>
                  <a:pt x="102743" y="158158"/>
                  <a:pt x="94869" y="162561"/>
                </a:cubicBezTo>
                <a:cubicBezTo>
                  <a:pt x="86995" y="166963"/>
                  <a:pt x="83057" y="172381"/>
                  <a:pt x="83057" y="178816"/>
                </a:cubicBezTo>
                <a:cubicBezTo>
                  <a:pt x="83057" y="185251"/>
                  <a:pt x="86953" y="190670"/>
                  <a:pt x="94742" y="195073"/>
                </a:cubicBezTo>
                <a:cubicBezTo>
                  <a:pt x="102530" y="199475"/>
                  <a:pt x="113623" y="201676"/>
                  <a:pt x="128016" y="201676"/>
                </a:cubicBezTo>
                <a:cubicBezTo>
                  <a:pt x="142070" y="201676"/>
                  <a:pt x="153034" y="199475"/>
                  <a:pt x="160908" y="195073"/>
                </a:cubicBezTo>
                <a:cubicBezTo>
                  <a:pt x="168782" y="190670"/>
                  <a:pt x="172720" y="185251"/>
                  <a:pt x="172720" y="178816"/>
                </a:cubicBezTo>
                <a:moveTo>
                  <a:pt x="98552" y="71120"/>
                </a:moveTo>
                <a:lnTo>
                  <a:pt x="52578" y="71120"/>
                </a:lnTo>
                <a:lnTo>
                  <a:pt x="52578" y="100077"/>
                </a:lnTo>
                <a:cubicBezTo>
                  <a:pt x="55625" y="100077"/>
                  <a:pt x="59055" y="100077"/>
                  <a:pt x="62864" y="100077"/>
                </a:cubicBezTo>
                <a:cubicBezTo>
                  <a:pt x="66675" y="100077"/>
                  <a:pt x="70611" y="99992"/>
                  <a:pt x="74675" y="99823"/>
                </a:cubicBezTo>
                <a:cubicBezTo>
                  <a:pt x="78740" y="99653"/>
                  <a:pt x="82846" y="99399"/>
                  <a:pt x="86995" y="99060"/>
                </a:cubicBezTo>
                <a:cubicBezTo>
                  <a:pt x="91143" y="98721"/>
                  <a:pt x="94996" y="98213"/>
                  <a:pt x="98552" y="97537"/>
                </a:cubicBezTo>
                <a:moveTo>
                  <a:pt x="140970" y="77725"/>
                </a:moveTo>
                <a:lnTo>
                  <a:pt x="172720" y="77725"/>
                </a:lnTo>
                <a:lnTo>
                  <a:pt x="172720" y="56642"/>
                </a:lnTo>
                <a:lnTo>
                  <a:pt x="140970" y="5664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5" name="Freeform 155"/>
          <p:cNvSpPr/>
          <p:nvPr/>
        </p:nvSpPr>
        <p:spPr>
          <a:xfrm>
            <a:off x="11247665" y="8672140"/>
            <a:ext cx="76455" cy="212344"/>
          </a:xfrm>
          <a:custGeom>
            <a:avLst/>
            <a:gdLst>
              <a:gd name="connsiteX0" fmla="*/ 44958 w 76455"/>
              <a:gd name="connsiteY0" fmla="*/ 106173 h 212344"/>
              <a:gd name="connsiteX1" fmla="*/ 46355 w 76455"/>
              <a:gd name="connsiteY1" fmla="*/ 133858 h 212344"/>
              <a:gd name="connsiteX2" fmla="*/ 51308 w 76455"/>
              <a:gd name="connsiteY2" fmla="*/ 162433 h 212344"/>
              <a:gd name="connsiteX3" fmla="*/ 60960 w 76455"/>
              <a:gd name="connsiteY3" fmla="*/ 189484 h 212344"/>
              <a:gd name="connsiteX4" fmla="*/ 76455 w 76455"/>
              <a:gd name="connsiteY4" fmla="*/ 212344 h 212344"/>
              <a:gd name="connsiteX5" fmla="*/ 58675 w 76455"/>
              <a:gd name="connsiteY5" fmla="*/ 212344 h 212344"/>
              <a:gd name="connsiteX6" fmla="*/ 36830 w 76455"/>
              <a:gd name="connsiteY6" fmla="*/ 198755 h 212344"/>
              <a:gd name="connsiteX7" fmla="*/ 18034 w 76455"/>
              <a:gd name="connsiteY7" fmla="*/ 176276 h 212344"/>
              <a:gd name="connsiteX8" fmla="*/ 4953 w 76455"/>
              <a:gd name="connsiteY8" fmla="*/ 145288 h 212344"/>
              <a:gd name="connsiteX9" fmla="*/ 0 w 76455"/>
              <a:gd name="connsiteY9" fmla="*/ 106173 h 212344"/>
              <a:gd name="connsiteX10" fmla="*/ 4953 w 76455"/>
              <a:gd name="connsiteY10" fmla="*/ 67056 h 212344"/>
              <a:gd name="connsiteX11" fmla="*/ 18034 w 76455"/>
              <a:gd name="connsiteY11" fmla="*/ 36068 h 212344"/>
              <a:gd name="connsiteX12" fmla="*/ 36830 w 76455"/>
              <a:gd name="connsiteY12" fmla="*/ 13589 h 212344"/>
              <a:gd name="connsiteX13" fmla="*/ 58675 w 76455"/>
              <a:gd name="connsiteY13" fmla="*/ 0 h 212344"/>
              <a:gd name="connsiteX14" fmla="*/ 76455 w 76455"/>
              <a:gd name="connsiteY14" fmla="*/ 0 h 212344"/>
              <a:gd name="connsiteX15" fmla="*/ 60960 w 76455"/>
              <a:gd name="connsiteY15" fmla="*/ 22861 h 212344"/>
              <a:gd name="connsiteX16" fmla="*/ 51308 w 76455"/>
              <a:gd name="connsiteY16" fmla="*/ 49911 h 212344"/>
              <a:gd name="connsiteX17" fmla="*/ 46355 w 76455"/>
              <a:gd name="connsiteY17" fmla="*/ 78486 h 212344"/>
              <a:gd name="connsiteX18" fmla="*/ 44958 w 76455"/>
              <a:gd name="connsiteY18" fmla="*/ 106173 h 2123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76455" h="212344">
                <a:moveTo>
                  <a:pt x="44958" y="106173"/>
                </a:moveTo>
                <a:cubicBezTo>
                  <a:pt x="44958" y="114977"/>
                  <a:pt x="45424" y="124206"/>
                  <a:pt x="46355" y="133858"/>
                </a:cubicBezTo>
                <a:cubicBezTo>
                  <a:pt x="47286" y="143510"/>
                  <a:pt x="48937" y="153035"/>
                  <a:pt x="51308" y="162433"/>
                </a:cubicBezTo>
                <a:cubicBezTo>
                  <a:pt x="53680" y="171831"/>
                  <a:pt x="56897" y="180849"/>
                  <a:pt x="60960" y="189484"/>
                </a:cubicBezTo>
                <a:cubicBezTo>
                  <a:pt x="65024" y="198120"/>
                  <a:pt x="70189" y="205740"/>
                  <a:pt x="76455" y="212344"/>
                </a:cubicBezTo>
                <a:lnTo>
                  <a:pt x="58675" y="212344"/>
                </a:lnTo>
                <a:cubicBezTo>
                  <a:pt x="51224" y="209297"/>
                  <a:pt x="43942" y="204767"/>
                  <a:pt x="36830" y="198755"/>
                </a:cubicBezTo>
                <a:cubicBezTo>
                  <a:pt x="29718" y="192744"/>
                  <a:pt x="23454" y="185251"/>
                  <a:pt x="18034" y="176276"/>
                </a:cubicBezTo>
                <a:cubicBezTo>
                  <a:pt x="12616" y="167301"/>
                  <a:pt x="8255" y="156972"/>
                  <a:pt x="4953" y="145288"/>
                </a:cubicBezTo>
                <a:cubicBezTo>
                  <a:pt x="1651" y="133604"/>
                  <a:pt x="0" y="120566"/>
                  <a:pt x="0" y="106173"/>
                </a:cubicBezTo>
                <a:cubicBezTo>
                  <a:pt x="0" y="91779"/>
                  <a:pt x="1651" y="78740"/>
                  <a:pt x="4953" y="67056"/>
                </a:cubicBezTo>
                <a:cubicBezTo>
                  <a:pt x="8255" y="55373"/>
                  <a:pt x="12616" y="45043"/>
                  <a:pt x="18034" y="36068"/>
                </a:cubicBezTo>
                <a:cubicBezTo>
                  <a:pt x="23454" y="27094"/>
                  <a:pt x="29718" y="19601"/>
                  <a:pt x="36830" y="13589"/>
                </a:cubicBezTo>
                <a:cubicBezTo>
                  <a:pt x="43942" y="7578"/>
                  <a:pt x="51224" y="3049"/>
                  <a:pt x="58675" y="0"/>
                </a:cubicBezTo>
                <a:lnTo>
                  <a:pt x="76455" y="0"/>
                </a:lnTo>
                <a:cubicBezTo>
                  <a:pt x="70189" y="6604"/>
                  <a:pt x="65024" y="14225"/>
                  <a:pt x="60960" y="22861"/>
                </a:cubicBezTo>
                <a:cubicBezTo>
                  <a:pt x="56897" y="31496"/>
                  <a:pt x="53680" y="40513"/>
                  <a:pt x="51308" y="49911"/>
                </a:cubicBezTo>
                <a:cubicBezTo>
                  <a:pt x="48937" y="59310"/>
                  <a:pt x="47286" y="68835"/>
                  <a:pt x="46355" y="78486"/>
                </a:cubicBezTo>
                <a:cubicBezTo>
                  <a:pt x="45424" y="88138"/>
                  <a:pt x="44958" y="97367"/>
                  <a:pt x="44958" y="10617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6" name="Freeform 156"/>
          <p:cNvSpPr/>
          <p:nvPr/>
        </p:nvSpPr>
        <p:spPr>
          <a:xfrm>
            <a:off x="11340375" y="8652328"/>
            <a:ext cx="199136" cy="218948"/>
          </a:xfrm>
          <a:custGeom>
            <a:avLst/>
            <a:gdLst>
              <a:gd name="connsiteX0" fmla="*/ 60706 w 199136"/>
              <a:gd name="connsiteY0" fmla="*/ 121413 h 218948"/>
              <a:gd name="connsiteX1" fmla="*/ 63499 w 199136"/>
              <a:gd name="connsiteY1" fmla="*/ 78740 h 218948"/>
              <a:gd name="connsiteX2" fmla="*/ 179577 w 199136"/>
              <a:gd name="connsiteY2" fmla="*/ 78740 h 218948"/>
              <a:gd name="connsiteX3" fmla="*/ 179577 w 199136"/>
              <a:gd name="connsiteY3" fmla="*/ 121413 h 218948"/>
              <a:gd name="connsiteX5" fmla="*/ 179577 w 199136"/>
              <a:gd name="connsiteY5" fmla="*/ 18542 h 218948"/>
              <a:gd name="connsiteX6" fmla="*/ 179577 w 199136"/>
              <a:gd name="connsiteY6" fmla="*/ 60706 h 218948"/>
              <a:gd name="connsiteX7" fmla="*/ 63499 w 199136"/>
              <a:gd name="connsiteY7" fmla="*/ 60706 h 218948"/>
              <a:gd name="connsiteX8" fmla="*/ 63499 w 199136"/>
              <a:gd name="connsiteY8" fmla="*/ 18542 h 218948"/>
              <a:gd name="connsiteX10" fmla="*/ 199136 w 199136"/>
              <a:gd name="connsiteY10" fmla="*/ 0 h 218948"/>
              <a:gd name="connsiteX11" fmla="*/ 44449 w 199136"/>
              <a:gd name="connsiteY11" fmla="*/ 0 h 218948"/>
              <a:gd name="connsiteX12" fmla="*/ 44449 w 199136"/>
              <a:gd name="connsiteY12" fmla="*/ 77724 h 218948"/>
              <a:gd name="connsiteX13" fmla="*/ 0 w 199136"/>
              <a:gd name="connsiteY13" fmla="*/ 205232 h 218948"/>
              <a:gd name="connsiteX14" fmla="*/ 13970 w 199136"/>
              <a:gd name="connsiteY14" fmla="*/ 218948 h 218948"/>
              <a:gd name="connsiteX15" fmla="*/ 57658 w 199136"/>
              <a:gd name="connsiteY15" fmla="*/ 139954 h 218948"/>
              <a:gd name="connsiteX16" fmla="*/ 179577 w 199136"/>
              <a:gd name="connsiteY16" fmla="*/ 139954 h 218948"/>
              <a:gd name="connsiteX17" fmla="*/ 179577 w 199136"/>
              <a:gd name="connsiteY17" fmla="*/ 190754 h 218948"/>
              <a:gd name="connsiteX18" fmla="*/ 171703 w 199136"/>
              <a:gd name="connsiteY18" fmla="*/ 198374 h 218948"/>
              <a:gd name="connsiteX19" fmla="*/ 124206 w 199136"/>
              <a:gd name="connsiteY19" fmla="*/ 197866 h 218948"/>
              <a:gd name="connsiteX20" fmla="*/ 132334 w 199136"/>
              <a:gd name="connsiteY20" fmla="*/ 217424 h 218948"/>
              <a:gd name="connsiteX21" fmla="*/ 185927 w 199136"/>
              <a:gd name="connsiteY21" fmla="*/ 213868 h 218948"/>
              <a:gd name="connsiteX22" fmla="*/ 199136 w 199136"/>
              <a:gd name="connsiteY22" fmla="*/ 191008 h 21894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199136" h="218948">
                <a:moveTo>
                  <a:pt x="60706" y="121413"/>
                </a:moveTo>
                <a:cubicBezTo>
                  <a:pt x="62738" y="106426"/>
                  <a:pt x="63499" y="91949"/>
                  <a:pt x="63499" y="78740"/>
                </a:cubicBezTo>
                <a:lnTo>
                  <a:pt x="179577" y="78740"/>
                </a:lnTo>
                <a:lnTo>
                  <a:pt x="179577" y="121413"/>
                </a:lnTo>
                <a:moveTo>
                  <a:pt x="179577" y="18542"/>
                </a:moveTo>
                <a:lnTo>
                  <a:pt x="179577" y="60706"/>
                </a:lnTo>
                <a:lnTo>
                  <a:pt x="63499" y="60706"/>
                </a:lnTo>
                <a:lnTo>
                  <a:pt x="63499" y="18542"/>
                </a:lnTo>
                <a:moveTo>
                  <a:pt x="199136" y="0"/>
                </a:moveTo>
                <a:lnTo>
                  <a:pt x="44449" y="0"/>
                </a:lnTo>
                <a:lnTo>
                  <a:pt x="44449" y="77724"/>
                </a:lnTo>
                <a:cubicBezTo>
                  <a:pt x="44449" y="118111"/>
                  <a:pt x="40386" y="169672"/>
                  <a:pt x="0" y="205232"/>
                </a:cubicBezTo>
                <a:cubicBezTo>
                  <a:pt x="3809" y="208026"/>
                  <a:pt x="11430" y="214884"/>
                  <a:pt x="13970" y="218948"/>
                </a:cubicBezTo>
                <a:cubicBezTo>
                  <a:pt x="38608" y="197358"/>
                  <a:pt x="51308" y="168656"/>
                  <a:pt x="57658" y="139954"/>
                </a:cubicBezTo>
                <a:lnTo>
                  <a:pt x="179577" y="139954"/>
                </a:lnTo>
                <a:lnTo>
                  <a:pt x="179577" y="190754"/>
                </a:lnTo>
                <a:cubicBezTo>
                  <a:pt x="179577" y="196342"/>
                  <a:pt x="177545" y="198120"/>
                  <a:pt x="171703" y="198374"/>
                </a:cubicBezTo>
                <a:cubicBezTo>
                  <a:pt x="165862" y="198374"/>
                  <a:pt x="145541" y="198628"/>
                  <a:pt x="124206" y="197866"/>
                </a:cubicBezTo>
                <a:cubicBezTo>
                  <a:pt x="127508" y="203200"/>
                  <a:pt x="131064" y="212090"/>
                  <a:pt x="132334" y="217424"/>
                </a:cubicBezTo>
                <a:cubicBezTo>
                  <a:pt x="159511" y="217424"/>
                  <a:pt x="176275" y="217170"/>
                  <a:pt x="185927" y="213868"/>
                </a:cubicBezTo>
                <a:cubicBezTo>
                  <a:pt x="195325" y="210820"/>
                  <a:pt x="199136" y="204216"/>
                  <a:pt x="199136" y="19100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7" name="Freeform 157"/>
          <p:cNvSpPr/>
          <p:nvPr/>
        </p:nvSpPr>
        <p:spPr>
          <a:xfrm>
            <a:off x="11591327" y="8638866"/>
            <a:ext cx="237489" cy="232410"/>
          </a:xfrm>
          <a:custGeom>
            <a:avLst/>
            <a:gdLst>
              <a:gd name="connsiteX0" fmla="*/ 206756 w 237489"/>
              <a:gd name="connsiteY0" fmla="*/ 0 h 232410"/>
              <a:gd name="connsiteX1" fmla="*/ 185928 w 237489"/>
              <a:gd name="connsiteY1" fmla="*/ 48768 h 232410"/>
              <a:gd name="connsiteX2" fmla="*/ 201422 w 237489"/>
              <a:gd name="connsiteY2" fmla="*/ 54102 h 232410"/>
              <a:gd name="connsiteX3" fmla="*/ 226061 w 237489"/>
              <a:gd name="connsiteY3" fmla="*/ 5334 h 232410"/>
              <a:gd name="connsiteX5" fmla="*/ 37085 w 237489"/>
              <a:gd name="connsiteY5" fmla="*/ 59182 h 232410"/>
              <a:gd name="connsiteX6" fmla="*/ 86869 w 237489"/>
              <a:gd name="connsiteY6" fmla="*/ 59182 h 232410"/>
              <a:gd name="connsiteX7" fmla="*/ 86869 w 237489"/>
              <a:gd name="connsiteY7" fmla="*/ 45212 h 232410"/>
              <a:gd name="connsiteX8" fmla="*/ 39878 w 237489"/>
              <a:gd name="connsiteY8" fmla="*/ 45212 h 232410"/>
              <a:gd name="connsiteX9" fmla="*/ 60452 w 237489"/>
              <a:gd name="connsiteY9" fmla="*/ 14986 h 232410"/>
              <a:gd name="connsiteX10" fmla="*/ 97282 w 237489"/>
              <a:gd name="connsiteY10" fmla="*/ 58928 h 232410"/>
              <a:gd name="connsiteX11" fmla="*/ 108966 w 237489"/>
              <a:gd name="connsiteY11" fmla="*/ 45974 h 232410"/>
              <a:gd name="connsiteX12" fmla="*/ 67056 w 237489"/>
              <a:gd name="connsiteY12" fmla="*/ 254 h 232410"/>
              <a:gd name="connsiteX13" fmla="*/ 48769 w 237489"/>
              <a:gd name="connsiteY13" fmla="*/ 254 h 232410"/>
              <a:gd name="connsiteX14" fmla="*/ 0 w 237489"/>
              <a:gd name="connsiteY14" fmla="*/ 61976 h 232410"/>
              <a:gd name="connsiteX15" fmla="*/ 12447 w 237489"/>
              <a:gd name="connsiteY15" fmla="*/ 72898 h 232410"/>
              <a:gd name="connsiteX16" fmla="*/ 37085 w 237489"/>
              <a:gd name="connsiteY16" fmla="*/ 48514 h 232410"/>
              <a:gd name="connsiteX18" fmla="*/ 82550 w 237489"/>
              <a:gd name="connsiteY18" fmla="*/ 86868 h 232410"/>
              <a:gd name="connsiteX19" fmla="*/ 82550 w 237489"/>
              <a:gd name="connsiteY19" fmla="*/ 102616 h 232410"/>
              <a:gd name="connsiteX20" fmla="*/ 36576 w 237489"/>
              <a:gd name="connsiteY20" fmla="*/ 102616 h 232410"/>
              <a:gd name="connsiteX21" fmla="*/ 36576 w 237489"/>
              <a:gd name="connsiteY21" fmla="*/ 86868 h 232410"/>
              <a:gd name="connsiteX23" fmla="*/ 36576 w 237489"/>
              <a:gd name="connsiteY23" fmla="*/ 131318 h 232410"/>
              <a:gd name="connsiteX24" fmla="*/ 36576 w 237489"/>
              <a:gd name="connsiteY24" fmla="*/ 115062 h 232410"/>
              <a:gd name="connsiteX25" fmla="*/ 82550 w 237489"/>
              <a:gd name="connsiteY25" fmla="*/ 115062 h 232410"/>
              <a:gd name="connsiteX26" fmla="*/ 82550 w 237489"/>
              <a:gd name="connsiteY26" fmla="*/ 131318 h 232410"/>
              <a:gd name="connsiteX28" fmla="*/ 36576 w 237489"/>
              <a:gd name="connsiteY28" fmla="*/ 175006 h 232410"/>
              <a:gd name="connsiteX29" fmla="*/ 98044 w 237489"/>
              <a:gd name="connsiteY29" fmla="*/ 175006 h 232410"/>
              <a:gd name="connsiteX30" fmla="*/ 98044 w 237489"/>
              <a:gd name="connsiteY30" fmla="*/ 160274 h 232410"/>
              <a:gd name="connsiteX31" fmla="*/ 36576 w 237489"/>
              <a:gd name="connsiteY31" fmla="*/ 160274 h 232410"/>
              <a:gd name="connsiteX32" fmla="*/ 36576 w 237489"/>
              <a:gd name="connsiteY32" fmla="*/ 144526 h 232410"/>
              <a:gd name="connsiteX33" fmla="*/ 98298 w 237489"/>
              <a:gd name="connsiteY33" fmla="*/ 144526 h 232410"/>
              <a:gd name="connsiteX34" fmla="*/ 98298 w 237489"/>
              <a:gd name="connsiteY34" fmla="*/ 73660 h 232410"/>
              <a:gd name="connsiteX35" fmla="*/ 20574 w 237489"/>
              <a:gd name="connsiteY35" fmla="*/ 73660 h 232410"/>
              <a:gd name="connsiteX36" fmla="*/ 20574 w 237489"/>
              <a:gd name="connsiteY36" fmla="*/ 231648 h 232410"/>
              <a:gd name="connsiteX37" fmla="*/ 36576 w 237489"/>
              <a:gd name="connsiteY37" fmla="*/ 231648 h 232410"/>
              <a:gd name="connsiteX38" fmla="*/ 36576 w 237489"/>
              <a:gd name="connsiteY38" fmla="*/ 206756 h 232410"/>
              <a:gd name="connsiteX39" fmla="*/ 100330 w 237489"/>
              <a:gd name="connsiteY39" fmla="*/ 206756 h 232410"/>
              <a:gd name="connsiteX40" fmla="*/ 100330 w 237489"/>
              <a:gd name="connsiteY40" fmla="*/ 192025 h 232410"/>
              <a:gd name="connsiteX41" fmla="*/ 36576 w 237489"/>
              <a:gd name="connsiteY41" fmla="*/ 192025 h 232410"/>
              <a:gd name="connsiteX43" fmla="*/ 154178 w 237489"/>
              <a:gd name="connsiteY43" fmla="*/ 120142 h 232410"/>
              <a:gd name="connsiteX44" fmla="*/ 154178 w 237489"/>
              <a:gd name="connsiteY44" fmla="*/ 71374 h 232410"/>
              <a:gd name="connsiteX45" fmla="*/ 191770 w 237489"/>
              <a:gd name="connsiteY45" fmla="*/ 71374 h 232410"/>
              <a:gd name="connsiteX46" fmla="*/ 191770 w 237489"/>
              <a:gd name="connsiteY46" fmla="*/ 120142 h 232410"/>
              <a:gd name="connsiteX48" fmla="*/ 237489 w 237489"/>
              <a:gd name="connsiteY48" fmla="*/ 120142 h 232410"/>
              <a:gd name="connsiteX49" fmla="*/ 210058 w 237489"/>
              <a:gd name="connsiteY49" fmla="*/ 120142 h 232410"/>
              <a:gd name="connsiteX50" fmla="*/ 210058 w 237489"/>
              <a:gd name="connsiteY50" fmla="*/ 71374 h 232410"/>
              <a:gd name="connsiteX51" fmla="*/ 233426 w 237489"/>
              <a:gd name="connsiteY51" fmla="*/ 71374 h 232410"/>
              <a:gd name="connsiteX52" fmla="*/ 233426 w 237489"/>
              <a:gd name="connsiteY52" fmla="*/ 54356 h 232410"/>
              <a:gd name="connsiteX53" fmla="*/ 141732 w 237489"/>
              <a:gd name="connsiteY53" fmla="*/ 54356 h 232410"/>
              <a:gd name="connsiteX54" fmla="*/ 157735 w 237489"/>
              <a:gd name="connsiteY54" fmla="*/ 47499 h 232410"/>
              <a:gd name="connsiteX55" fmla="*/ 134620 w 237489"/>
              <a:gd name="connsiteY55" fmla="*/ 508 h 232410"/>
              <a:gd name="connsiteX56" fmla="*/ 119126 w 237489"/>
              <a:gd name="connsiteY56" fmla="*/ 6604 h 232410"/>
              <a:gd name="connsiteX57" fmla="*/ 141225 w 237489"/>
              <a:gd name="connsiteY57" fmla="*/ 54356 h 232410"/>
              <a:gd name="connsiteX58" fmla="*/ 112013 w 237489"/>
              <a:gd name="connsiteY58" fmla="*/ 54356 h 232410"/>
              <a:gd name="connsiteX59" fmla="*/ 112013 w 237489"/>
              <a:gd name="connsiteY59" fmla="*/ 71374 h 232410"/>
              <a:gd name="connsiteX60" fmla="*/ 136398 w 237489"/>
              <a:gd name="connsiteY60" fmla="*/ 71374 h 232410"/>
              <a:gd name="connsiteX61" fmla="*/ 136398 w 237489"/>
              <a:gd name="connsiteY61" fmla="*/ 120142 h 232410"/>
              <a:gd name="connsiteX62" fmla="*/ 106934 w 237489"/>
              <a:gd name="connsiteY62" fmla="*/ 120142 h 232410"/>
              <a:gd name="connsiteX63" fmla="*/ 106934 w 237489"/>
              <a:gd name="connsiteY63" fmla="*/ 137414 h 232410"/>
              <a:gd name="connsiteX64" fmla="*/ 136398 w 237489"/>
              <a:gd name="connsiteY64" fmla="*/ 137414 h 232410"/>
              <a:gd name="connsiteX65" fmla="*/ 100837 w 237489"/>
              <a:gd name="connsiteY65" fmla="*/ 220980 h 232410"/>
              <a:gd name="connsiteX66" fmla="*/ 115063 w 237489"/>
              <a:gd name="connsiteY66" fmla="*/ 232410 h 232410"/>
              <a:gd name="connsiteX67" fmla="*/ 154178 w 237489"/>
              <a:gd name="connsiteY67" fmla="*/ 137414 h 232410"/>
              <a:gd name="connsiteX68" fmla="*/ 191770 w 237489"/>
              <a:gd name="connsiteY68" fmla="*/ 137414 h 232410"/>
              <a:gd name="connsiteX69" fmla="*/ 191770 w 237489"/>
              <a:gd name="connsiteY69" fmla="*/ 231902 h 232410"/>
              <a:gd name="connsiteX70" fmla="*/ 210058 w 237489"/>
              <a:gd name="connsiteY70" fmla="*/ 231902 h 232410"/>
              <a:gd name="connsiteX71" fmla="*/ 210058 w 237489"/>
              <a:gd name="connsiteY71" fmla="*/ 137414 h 232410"/>
              <a:gd name="connsiteX72" fmla="*/ 237489 w 237489"/>
              <a:gd name="connsiteY72" fmla="*/ 137414 h 2324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37489" h="232410">
                <a:moveTo>
                  <a:pt x="206756" y="0"/>
                </a:moveTo>
                <a:cubicBezTo>
                  <a:pt x="202184" y="14732"/>
                  <a:pt x="193040" y="35814"/>
                  <a:pt x="185928" y="48768"/>
                </a:cubicBezTo>
                <a:lnTo>
                  <a:pt x="201422" y="54102"/>
                </a:lnTo>
                <a:cubicBezTo>
                  <a:pt x="209043" y="41910"/>
                  <a:pt x="218187" y="22352"/>
                  <a:pt x="226061" y="5334"/>
                </a:cubicBezTo>
                <a:moveTo>
                  <a:pt x="37085" y="59182"/>
                </a:moveTo>
                <a:lnTo>
                  <a:pt x="86869" y="59182"/>
                </a:lnTo>
                <a:lnTo>
                  <a:pt x="86869" y="45212"/>
                </a:lnTo>
                <a:lnTo>
                  <a:pt x="39878" y="45212"/>
                </a:lnTo>
                <a:cubicBezTo>
                  <a:pt x="48261" y="34798"/>
                  <a:pt x="55118" y="24384"/>
                  <a:pt x="60452" y="14986"/>
                </a:cubicBezTo>
                <a:cubicBezTo>
                  <a:pt x="74168" y="28194"/>
                  <a:pt x="89408" y="47244"/>
                  <a:pt x="97282" y="58928"/>
                </a:cubicBezTo>
                <a:lnTo>
                  <a:pt x="108966" y="45974"/>
                </a:lnTo>
                <a:cubicBezTo>
                  <a:pt x="100330" y="33274"/>
                  <a:pt x="82296" y="13970"/>
                  <a:pt x="67056" y="254"/>
                </a:cubicBezTo>
                <a:lnTo>
                  <a:pt x="48769" y="254"/>
                </a:lnTo>
                <a:cubicBezTo>
                  <a:pt x="40132" y="19558"/>
                  <a:pt x="23368" y="43688"/>
                  <a:pt x="0" y="61976"/>
                </a:cubicBezTo>
                <a:cubicBezTo>
                  <a:pt x="3810" y="64262"/>
                  <a:pt x="9652" y="69342"/>
                  <a:pt x="12447" y="72898"/>
                </a:cubicBezTo>
                <a:cubicBezTo>
                  <a:pt x="21844" y="65278"/>
                  <a:pt x="29972" y="56896"/>
                  <a:pt x="37085" y="48514"/>
                </a:cubicBezTo>
                <a:moveTo>
                  <a:pt x="82550" y="86868"/>
                </a:moveTo>
                <a:lnTo>
                  <a:pt x="82550" y="102616"/>
                </a:lnTo>
                <a:lnTo>
                  <a:pt x="36576" y="102616"/>
                </a:lnTo>
                <a:lnTo>
                  <a:pt x="36576" y="86868"/>
                </a:lnTo>
                <a:moveTo>
                  <a:pt x="36576" y="131318"/>
                </a:moveTo>
                <a:lnTo>
                  <a:pt x="36576" y="115062"/>
                </a:lnTo>
                <a:lnTo>
                  <a:pt x="82550" y="115062"/>
                </a:lnTo>
                <a:lnTo>
                  <a:pt x="82550" y="131318"/>
                </a:lnTo>
                <a:moveTo>
                  <a:pt x="36576" y="175006"/>
                </a:moveTo>
                <a:lnTo>
                  <a:pt x="98044" y="175006"/>
                </a:lnTo>
                <a:lnTo>
                  <a:pt x="98044" y="160274"/>
                </a:lnTo>
                <a:lnTo>
                  <a:pt x="36576" y="160274"/>
                </a:lnTo>
                <a:lnTo>
                  <a:pt x="36576" y="144526"/>
                </a:lnTo>
                <a:lnTo>
                  <a:pt x="98298" y="144526"/>
                </a:lnTo>
                <a:lnTo>
                  <a:pt x="98298" y="73660"/>
                </a:lnTo>
                <a:lnTo>
                  <a:pt x="20574" y="73660"/>
                </a:lnTo>
                <a:lnTo>
                  <a:pt x="20574" y="231648"/>
                </a:lnTo>
                <a:lnTo>
                  <a:pt x="36576" y="231648"/>
                </a:lnTo>
                <a:lnTo>
                  <a:pt x="36576" y="206756"/>
                </a:lnTo>
                <a:lnTo>
                  <a:pt x="100330" y="206756"/>
                </a:lnTo>
                <a:lnTo>
                  <a:pt x="100330" y="192025"/>
                </a:lnTo>
                <a:lnTo>
                  <a:pt x="36576" y="192025"/>
                </a:lnTo>
                <a:moveTo>
                  <a:pt x="154178" y="120142"/>
                </a:moveTo>
                <a:lnTo>
                  <a:pt x="154178" y="71374"/>
                </a:lnTo>
                <a:lnTo>
                  <a:pt x="191770" y="71374"/>
                </a:lnTo>
                <a:lnTo>
                  <a:pt x="191770" y="120142"/>
                </a:lnTo>
                <a:moveTo>
                  <a:pt x="237489" y="120142"/>
                </a:moveTo>
                <a:lnTo>
                  <a:pt x="210058" y="120142"/>
                </a:lnTo>
                <a:lnTo>
                  <a:pt x="210058" y="71374"/>
                </a:lnTo>
                <a:lnTo>
                  <a:pt x="233426" y="71374"/>
                </a:lnTo>
                <a:lnTo>
                  <a:pt x="233426" y="54356"/>
                </a:lnTo>
                <a:lnTo>
                  <a:pt x="141732" y="54356"/>
                </a:lnTo>
                <a:lnTo>
                  <a:pt x="157735" y="47499"/>
                </a:lnTo>
                <a:cubicBezTo>
                  <a:pt x="154432" y="34798"/>
                  <a:pt x="144526" y="15494"/>
                  <a:pt x="134620" y="508"/>
                </a:cubicBezTo>
                <a:lnTo>
                  <a:pt x="119126" y="6604"/>
                </a:lnTo>
                <a:cubicBezTo>
                  <a:pt x="128524" y="21590"/>
                  <a:pt x="137923" y="41656"/>
                  <a:pt x="141225" y="54356"/>
                </a:cubicBezTo>
                <a:lnTo>
                  <a:pt x="112013" y="54356"/>
                </a:lnTo>
                <a:lnTo>
                  <a:pt x="112013" y="71374"/>
                </a:lnTo>
                <a:lnTo>
                  <a:pt x="136398" y="71374"/>
                </a:lnTo>
                <a:lnTo>
                  <a:pt x="136398" y="120142"/>
                </a:lnTo>
                <a:lnTo>
                  <a:pt x="106934" y="120142"/>
                </a:lnTo>
                <a:lnTo>
                  <a:pt x="106934" y="137414"/>
                </a:lnTo>
                <a:lnTo>
                  <a:pt x="136398" y="137414"/>
                </a:lnTo>
                <a:cubicBezTo>
                  <a:pt x="135637" y="165353"/>
                  <a:pt x="129794" y="197866"/>
                  <a:pt x="100837" y="220980"/>
                </a:cubicBezTo>
                <a:cubicBezTo>
                  <a:pt x="104648" y="223266"/>
                  <a:pt x="112268" y="229108"/>
                  <a:pt x="115063" y="232410"/>
                </a:cubicBezTo>
                <a:cubicBezTo>
                  <a:pt x="146558" y="207010"/>
                  <a:pt x="153163" y="169164"/>
                  <a:pt x="154178" y="137414"/>
                </a:cubicBezTo>
                <a:lnTo>
                  <a:pt x="191770" y="137414"/>
                </a:lnTo>
                <a:lnTo>
                  <a:pt x="191770" y="231902"/>
                </a:lnTo>
                <a:lnTo>
                  <a:pt x="210058" y="231902"/>
                </a:lnTo>
                <a:lnTo>
                  <a:pt x="210058" y="137414"/>
                </a:lnTo>
                <a:lnTo>
                  <a:pt x="237489" y="13741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8" name="Freeform 158"/>
          <p:cNvSpPr/>
          <p:nvPr/>
        </p:nvSpPr>
        <p:spPr>
          <a:xfrm>
            <a:off x="11847105" y="8672140"/>
            <a:ext cx="76453" cy="212344"/>
          </a:xfrm>
          <a:custGeom>
            <a:avLst/>
            <a:gdLst>
              <a:gd name="connsiteX0" fmla="*/ 31496 w 76453"/>
              <a:gd name="connsiteY0" fmla="*/ 106173 h 212344"/>
              <a:gd name="connsiteX1" fmla="*/ 30099 w 76453"/>
              <a:gd name="connsiteY1" fmla="*/ 78486 h 212344"/>
              <a:gd name="connsiteX2" fmla="*/ 25146 w 76453"/>
              <a:gd name="connsiteY2" fmla="*/ 49911 h 212344"/>
              <a:gd name="connsiteX3" fmla="*/ 15494 w 76453"/>
              <a:gd name="connsiteY3" fmla="*/ 22861 h 212344"/>
              <a:gd name="connsiteX4" fmla="*/ 0 w 76453"/>
              <a:gd name="connsiteY4" fmla="*/ 0 h 212344"/>
              <a:gd name="connsiteX5" fmla="*/ 17780 w 76453"/>
              <a:gd name="connsiteY5" fmla="*/ 0 h 212344"/>
              <a:gd name="connsiteX6" fmla="*/ 39497 w 76453"/>
              <a:gd name="connsiteY6" fmla="*/ 13589 h 212344"/>
              <a:gd name="connsiteX7" fmla="*/ 58293 w 76453"/>
              <a:gd name="connsiteY7" fmla="*/ 36068 h 212344"/>
              <a:gd name="connsiteX8" fmla="*/ 71501 w 76453"/>
              <a:gd name="connsiteY8" fmla="*/ 67056 h 212344"/>
              <a:gd name="connsiteX9" fmla="*/ 76453 w 76453"/>
              <a:gd name="connsiteY9" fmla="*/ 106173 h 212344"/>
              <a:gd name="connsiteX10" fmla="*/ 71501 w 76453"/>
              <a:gd name="connsiteY10" fmla="*/ 145288 h 212344"/>
              <a:gd name="connsiteX11" fmla="*/ 58293 w 76453"/>
              <a:gd name="connsiteY11" fmla="*/ 176276 h 212344"/>
              <a:gd name="connsiteX12" fmla="*/ 39497 w 76453"/>
              <a:gd name="connsiteY12" fmla="*/ 198755 h 212344"/>
              <a:gd name="connsiteX13" fmla="*/ 17780 w 76453"/>
              <a:gd name="connsiteY13" fmla="*/ 212344 h 212344"/>
              <a:gd name="connsiteX14" fmla="*/ 0 w 76453"/>
              <a:gd name="connsiteY14" fmla="*/ 212344 h 212344"/>
              <a:gd name="connsiteX15" fmla="*/ 15494 w 76453"/>
              <a:gd name="connsiteY15" fmla="*/ 189484 h 212344"/>
              <a:gd name="connsiteX16" fmla="*/ 25146 w 76453"/>
              <a:gd name="connsiteY16" fmla="*/ 162433 h 212344"/>
              <a:gd name="connsiteX17" fmla="*/ 30099 w 76453"/>
              <a:gd name="connsiteY17" fmla="*/ 133858 h 212344"/>
              <a:gd name="connsiteX18" fmla="*/ 31496 w 76453"/>
              <a:gd name="connsiteY18" fmla="*/ 106173 h 2123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76453" h="212344">
                <a:moveTo>
                  <a:pt x="31496" y="106173"/>
                </a:moveTo>
                <a:cubicBezTo>
                  <a:pt x="31496" y="97367"/>
                  <a:pt x="31031" y="88138"/>
                  <a:pt x="30099" y="78486"/>
                </a:cubicBezTo>
                <a:cubicBezTo>
                  <a:pt x="29168" y="68835"/>
                  <a:pt x="27517" y="59310"/>
                  <a:pt x="25146" y="49911"/>
                </a:cubicBezTo>
                <a:cubicBezTo>
                  <a:pt x="22775" y="40513"/>
                  <a:pt x="19558" y="31496"/>
                  <a:pt x="15494" y="22861"/>
                </a:cubicBezTo>
                <a:cubicBezTo>
                  <a:pt x="11430" y="14225"/>
                  <a:pt x="6266" y="6604"/>
                  <a:pt x="0" y="0"/>
                </a:cubicBezTo>
                <a:lnTo>
                  <a:pt x="17780" y="0"/>
                </a:lnTo>
                <a:cubicBezTo>
                  <a:pt x="25231" y="3049"/>
                  <a:pt x="32470" y="7578"/>
                  <a:pt x="39497" y="13589"/>
                </a:cubicBezTo>
                <a:cubicBezTo>
                  <a:pt x="46524" y="19601"/>
                  <a:pt x="52790" y="27094"/>
                  <a:pt x="58293" y="36068"/>
                </a:cubicBezTo>
                <a:cubicBezTo>
                  <a:pt x="63796" y="45043"/>
                  <a:pt x="68199" y="55373"/>
                  <a:pt x="71501" y="67056"/>
                </a:cubicBezTo>
                <a:cubicBezTo>
                  <a:pt x="74803" y="78740"/>
                  <a:pt x="76453" y="91779"/>
                  <a:pt x="76453" y="106173"/>
                </a:cubicBezTo>
                <a:cubicBezTo>
                  <a:pt x="76453" y="120566"/>
                  <a:pt x="74803" y="133604"/>
                  <a:pt x="71501" y="145288"/>
                </a:cubicBezTo>
                <a:cubicBezTo>
                  <a:pt x="68199" y="156972"/>
                  <a:pt x="63796" y="167301"/>
                  <a:pt x="58293" y="176276"/>
                </a:cubicBezTo>
                <a:cubicBezTo>
                  <a:pt x="52790" y="185251"/>
                  <a:pt x="46524" y="192744"/>
                  <a:pt x="39497" y="198755"/>
                </a:cubicBezTo>
                <a:cubicBezTo>
                  <a:pt x="32470" y="204767"/>
                  <a:pt x="25231" y="209297"/>
                  <a:pt x="17780" y="212344"/>
                </a:cubicBezTo>
                <a:lnTo>
                  <a:pt x="0" y="212344"/>
                </a:lnTo>
                <a:cubicBezTo>
                  <a:pt x="6266" y="205740"/>
                  <a:pt x="11430" y="198120"/>
                  <a:pt x="15494" y="189484"/>
                </a:cubicBezTo>
                <a:cubicBezTo>
                  <a:pt x="19558" y="180849"/>
                  <a:pt x="22775" y="171831"/>
                  <a:pt x="25146" y="162433"/>
                </a:cubicBezTo>
                <a:cubicBezTo>
                  <a:pt x="27517" y="153035"/>
                  <a:pt x="29168" y="143510"/>
                  <a:pt x="30099" y="133858"/>
                </a:cubicBezTo>
                <a:cubicBezTo>
                  <a:pt x="31031" y="124206"/>
                  <a:pt x="31496" y="114977"/>
                  <a:pt x="31496" y="10617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9" name="Freeform 159"/>
          <p:cNvSpPr/>
          <p:nvPr/>
        </p:nvSpPr>
        <p:spPr>
          <a:xfrm>
            <a:off x="9608650" y="9065078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0" name="Freeform 160"/>
          <p:cNvSpPr/>
          <p:nvPr/>
        </p:nvSpPr>
        <p:spPr>
          <a:xfrm>
            <a:off x="9825946" y="8970590"/>
            <a:ext cx="241807" cy="216408"/>
          </a:xfrm>
          <a:custGeom>
            <a:avLst/>
            <a:gdLst>
              <a:gd name="connsiteX0" fmla="*/ 162559 w 241807"/>
              <a:gd name="connsiteY0" fmla="*/ 158750 h 216408"/>
              <a:gd name="connsiteX1" fmla="*/ 162559 w 241807"/>
              <a:gd name="connsiteY1" fmla="*/ 106680 h 216408"/>
              <a:gd name="connsiteX2" fmla="*/ 109728 w 241807"/>
              <a:gd name="connsiteY2" fmla="*/ 124841 h 216408"/>
              <a:gd name="connsiteX3" fmla="*/ 44957 w 241807"/>
              <a:gd name="connsiteY3" fmla="*/ 130556 h 216408"/>
              <a:gd name="connsiteX4" fmla="*/ 10159 w 241807"/>
              <a:gd name="connsiteY4" fmla="*/ 130556 h 216408"/>
              <a:gd name="connsiteX5" fmla="*/ 10159 w 241807"/>
              <a:gd name="connsiteY5" fmla="*/ 39878 h 216408"/>
              <a:gd name="connsiteX6" fmla="*/ 7619 w 241807"/>
              <a:gd name="connsiteY6" fmla="*/ 31369 h 216408"/>
              <a:gd name="connsiteX7" fmla="*/ 0 w 241807"/>
              <a:gd name="connsiteY7" fmla="*/ 27178 h 216408"/>
              <a:gd name="connsiteX8" fmla="*/ 53848 w 241807"/>
              <a:gd name="connsiteY8" fmla="*/ 11938 h 216408"/>
              <a:gd name="connsiteX9" fmla="*/ 53848 w 241807"/>
              <a:gd name="connsiteY9" fmla="*/ 20066 h 216408"/>
              <a:gd name="connsiteX10" fmla="*/ 131318 w 241807"/>
              <a:gd name="connsiteY10" fmla="*/ 20066 h 216408"/>
              <a:gd name="connsiteX11" fmla="*/ 131318 w 241807"/>
              <a:gd name="connsiteY11" fmla="*/ 44704 h 216408"/>
              <a:gd name="connsiteX12" fmla="*/ 53848 w 241807"/>
              <a:gd name="connsiteY12" fmla="*/ 44704 h 216408"/>
              <a:gd name="connsiteX13" fmla="*/ 53848 w 241807"/>
              <a:gd name="connsiteY13" fmla="*/ 103378 h 216408"/>
              <a:gd name="connsiteX14" fmla="*/ 81406 w 241807"/>
              <a:gd name="connsiteY14" fmla="*/ 102998 h 216408"/>
              <a:gd name="connsiteX15" fmla="*/ 109473 w 241807"/>
              <a:gd name="connsiteY15" fmla="*/ 101474 h 216408"/>
              <a:gd name="connsiteX16" fmla="*/ 136905 w 241807"/>
              <a:gd name="connsiteY16" fmla="*/ 98172 h 216408"/>
              <a:gd name="connsiteX17" fmla="*/ 162559 w 241807"/>
              <a:gd name="connsiteY17" fmla="*/ 92710 h 216408"/>
              <a:gd name="connsiteX18" fmla="*/ 162559 w 241807"/>
              <a:gd name="connsiteY18" fmla="*/ 26670 h 216408"/>
              <a:gd name="connsiteX19" fmla="*/ 161035 w 241807"/>
              <a:gd name="connsiteY19" fmla="*/ 19939 h 216408"/>
              <a:gd name="connsiteX20" fmla="*/ 155702 w 241807"/>
              <a:gd name="connsiteY20" fmla="*/ 15240 h 216408"/>
              <a:gd name="connsiteX21" fmla="*/ 207518 w 241807"/>
              <a:gd name="connsiteY21" fmla="*/ 0 h 216408"/>
              <a:gd name="connsiteX22" fmla="*/ 207518 w 241807"/>
              <a:gd name="connsiteY22" fmla="*/ 64770 h 216408"/>
              <a:gd name="connsiteX23" fmla="*/ 241807 w 241807"/>
              <a:gd name="connsiteY23" fmla="*/ 64770 h 216408"/>
              <a:gd name="connsiteX24" fmla="*/ 241807 w 241807"/>
              <a:gd name="connsiteY24" fmla="*/ 88138 h 216408"/>
              <a:gd name="connsiteX25" fmla="*/ 207518 w 241807"/>
              <a:gd name="connsiteY25" fmla="*/ 88138 h 216408"/>
              <a:gd name="connsiteX26" fmla="*/ 207518 w 241807"/>
              <a:gd name="connsiteY26" fmla="*/ 135637 h 216408"/>
              <a:gd name="connsiteX27" fmla="*/ 201676 w 241807"/>
              <a:gd name="connsiteY27" fmla="*/ 153289 h 216408"/>
              <a:gd name="connsiteX28" fmla="*/ 183134 w 241807"/>
              <a:gd name="connsiteY28" fmla="*/ 158750 h 216408"/>
              <a:gd name="connsiteX30" fmla="*/ 34036 w 241807"/>
              <a:gd name="connsiteY30" fmla="*/ 165608 h 216408"/>
              <a:gd name="connsiteX31" fmla="*/ 31496 w 241807"/>
              <a:gd name="connsiteY31" fmla="*/ 157099 h 216408"/>
              <a:gd name="connsiteX32" fmla="*/ 23875 w 241807"/>
              <a:gd name="connsiteY32" fmla="*/ 152908 h 216408"/>
              <a:gd name="connsiteX33" fmla="*/ 78994 w 241807"/>
              <a:gd name="connsiteY33" fmla="*/ 142749 h 216408"/>
              <a:gd name="connsiteX34" fmla="*/ 78994 w 241807"/>
              <a:gd name="connsiteY34" fmla="*/ 193040 h 216408"/>
              <a:gd name="connsiteX35" fmla="*/ 195072 w 241807"/>
              <a:gd name="connsiteY35" fmla="*/ 193040 h 216408"/>
              <a:gd name="connsiteX36" fmla="*/ 203580 w 241807"/>
              <a:gd name="connsiteY36" fmla="*/ 190500 h 216408"/>
              <a:gd name="connsiteX37" fmla="*/ 207772 w 241807"/>
              <a:gd name="connsiteY37" fmla="*/ 182880 h 216408"/>
              <a:gd name="connsiteX38" fmla="*/ 220471 w 241807"/>
              <a:gd name="connsiteY38" fmla="*/ 216408 h 216408"/>
              <a:gd name="connsiteX39" fmla="*/ 34036 w 241807"/>
              <a:gd name="connsiteY39" fmla="*/ 216408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1807" h="216408">
                <a:moveTo>
                  <a:pt x="162559" y="158750"/>
                </a:moveTo>
                <a:lnTo>
                  <a:pt x="162559" y="106680"/>
                </a:lnTo>
                <a:cubicBezTo>
                  <a:pt x="147150" y="114977"/>
                  <a:pt x="129539" y="121031"/>
                  <a:pt x="109728" y="124841"/>
                </a:cubicBezTo>
                <a:cubicBezTo>
                  <a:pt x="89915" y="128652"/>
                  <a:pt x="68326" y="130556"/>
                  <a:pt x="44957" y="130556"/>
                </a:cubicBezTo>
                <a:lnTo>
                  <a:pt x="10159" y="130556"/>
                </a:lnTo>
                <a:lnTo>
                  <a:pt x="10159" y="39878"/>
                </a:lnTo>
                <a:cubicBezTo>
                  <a:pt x="10159" y="36492"/>
                  <a:pt x="9313" y="33655"/>
                  <a:pt x="7619" y="31369"/>
                </a:cubicBezTo>
                <a:cubicBezTo>
                  <a:pt x="5926" y="29083"/>
                  <a:pt x="3387" y="27686"/>
                  <a:pt x="0" y="27178"/>
                </a:cubicBezTo>
                <a:lnTo>
                  <a:pt x="53848" y="11938"/>
                </a:lnTo>
                <a:lnTo>
                  <a:pt x="53848" y="20066"/>
                </a:lnTo>
                <a:lnTo>
                  <a:pt x="131318" y="20066"/>
                </a:lnTo>
                <a:lnTo>
                  <a:pt x="131318" y="44704"/>
                </a:lnTo>
                <a:lnTo>
                  <a:pt x="53848" y="44704"/>
                </a:lnTo>
                <a:lnTo>
                  <a:pt x="53848" y="103378"/>
                </a:lnTo>
                <a:cubicBezTo>
                  <a:pt x="62823" y="103378"/>
                  <a:pt x="72008" y="103251"/>
                  <a:pt x="81406" y="102998"/>
                </a:cubicBezTo>
                <a:cubicBezTo>
                  <a:pt x="90805" y="102743"/>
                  <a:pt x="100160" y="102235"/>
                  <a:pt x="109473" y="101474"/>
                </a:cubicBezTo>
                <a:cubicBezTo>
                  <a:pt x="118787" y="100711"/>
                  <a:pt x="127932" y="99611"/>
                  <a:pt x="136905" y="98172"/>
                </a:cubicBezTo>
                <a:cubicBezTo>
                  <a:pt x="145880" y="96732"/>
                  <a:pt x="154431" y="94911"/>
                  <a:pt x="162559" y="92710"/>
                </a:cubicBezTo>
                <a:lnTo>
                  <a:pt x="162559" y="26670"/>
                </a:lnTo>
                <a:cubicBezTo>
                  <a:pt x="162559" y="24300"/>
                  <a:pt x="162051" y="22055"/>
                  <a:pt x="161035" y="19939"/>
                </a:cubicBezTo>
                <a:cubicBezTo>
                  <a:pt x="160019" y="17823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64770"/>
                </a:lnTo>
                <a:lnTo>
                  <a:pt x="241807" y="64770"/>
                </a:lnTo>
                <a:lnTo>
                  <a:pt x="241807" y="88138"/>
                </a:lnTo>
                <a:lnTo>
                  <a:pt x="207518" y="88138"/>
                </a:lnTo>
                <a:lnTo>
                  <a:pt x="207518" y="135637"/>
                </a:lnTo>
                <a:cubicBezTo>
                  <a:pt x="207518" y="143764"/>
                  <a:pt x="205570" y="149648"/>
                  <a:pt x="201676" y="153289"/>
                </a:cubicBezTo>
                <a:cubicBezTo>
                  <a:pt x="197780" y="156930"/>
                  <a:pt x="191599" y="158750"/>
                  <a:pt x="183134" y="158750"/>
                </a:cubicBezTo>
                <a:moveTo>
                  <a:pt x="34036" y="165608"/>
                </a:moveTo>
                <a:cubicBezTo>
                  <a:pt x="34036" y="162222"/>
                  <a:pt x="33189" y="159385"/>
                  <a:pt x="31496" y="157099"/>
                </a:cubicBezTo>
                <a:cubicBezTo>
                  <a:pt x="29803" y="154813"/>
                  <a:pt x="27262" y="153416"/>
                  <a:pt x="23875" y="152908"/>
                </a:cubicBezTo>
                <a:lnTo>
                  <a:pt x="78994" y="142749"/>
                </a:lnTo>
                <a:lnTo>
                  <a:pt x="78994" y="193040"/>
                </a:lnTo>
                <a:lnTo>
                  <a:pt x="195072" y="193040"/>
                </a:lnTo>
                <a:cubicBezTo>
                  <a:pt x="198458" y="193040"/>
                  <a:pt x="201295" y="192194"/>
                  <a:pt x="203580" y="190500"/>
                </a:cubicBezTo>
                <a:cubicBezTo>
                  <a:pt x="205867" y="188807"/>
                  <a:pt x="207263" y="186267"/>
                  <a:pt x="207772" y="182880"/>
                </a:cubicBezTo>
                <a:lnTo>
                  <a:pt x="220471" y="216408"/>
                </a:lnTo>
                <a:lnTo>
                  <a:pt x="34036" y="21640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1" name="Freeform 161"/>
          <p:cNvSpPr/>
          <p:nvPr/>
        </p:nvSpPr>
        <p:spPr>
          <a:xfrm>
            <a:off x="10073596" y="8980750"/>
            <a:ext cx="240792" cy="195834"/>
          </a:xfrm>
          <a:custGeom>
            <a:avLst/>
            <a:gdLst>
              <a:gd name="connsiteX0" fmla="*/ 31496 w 240792"/>
              <a:gd name="connsiteY0" fmla="*/ 66547 h 195834"/>
              <a:gd name="connsiteX1" fmla="*/ 38988 w 240792"/>
              <a:gd name="connsiteY1" fmla="*/ 37338 h 195834"/>
              <a:gd name="connsiteX2" fmla="*/ 59309 w 240792"/>
              <a:gd name="connsiteY2" fmla="*/ 16637 h 195834"/>
              <a:gd name="connsiteX3" fmla="*/ 88900 w 240792"/>
              <a:gd name="connsiteY3" fmla="*/ 4191 h 195834"/>
              <a:gd name="connsiteX4" fmla="*/ 123951 w 240792"/>
              <a:gd name="connsiteY4" fmla="*/ 0 h 195834"/>
              <a:gd name="connsiteX5" fmla="*/ 159004 w 240792"/>
              <a:gd name="connsiteY5" fmla="*/ 4191 h 195834"/>
              <a:gd name="connsiteX6" fmla="*/ 188468 w 240792"/>
              <a:gd name="connsiteY6" fmla="*/ 16637 h 195834"/>
              <a:gd name="connsiteX7" fmla="*/ 208660 w 240792"/>
              <a:gd name="connsiteY7" fmla="*/ 37338 h 195834"/>
              <a:gd name="connsiteX8" fmla="*/ 216154 w 240792"/>
              <a:gd name="connsiteY8" fmla="*/ 66547 h 195834"/>
              <a:gd name="connsiteX9" fmla="*/ 210820 w 240792"/>
              <a:gd name="connsiteY9" fmla="*/ 91439 h 195834"/>
              <a:gd name="connsiteX10" fmla="*/ 196214 w 240792"/>
              <a:gd name="connsiteY10" fmla="*/ 110489 h 195834"/>
              <a:gd name="connsiteX11" fmla="*/ 174497 w 240792"/>
              <a:gd name="connsiteY11" fmla="*/ 123825 h 195834"/>
              <a:gd name="connsiteX12" fmla="*/ 147573 w 240792"/>
              <a:gd name="connsiteY12" fmla="*/ 131318 h 195834"/>
              <a:gd name="connsiteX13" fmla="*/ 147573 w 240792"/>
              <a:gd name="connsiteY13" fmla="*/ 165099 h 195834"/>
              <a:gd name="connsiteX14" fmla="*/ 240792 w 240792"/>
              <a:gd name="connsiteY14" fmla="*/ 165099 h 195834"/>
              <a:gd name="connsiteX15" fmla="*/ 240792 w 240792"/>
              <a:gd name="connsiteY15" fmla="*/ 188721 h 195834"/>
              <a:gd name="connsiteX16" fmla="*/ 30479 w 240792"/>
              <a:gd name="connsiteY16" fmla="*/ 188721 h 195834"/>
              <a:gd name="connsiteX17" fmla="*/ 21844 w 240792"/>
              <a:gd name="connsiteY17" fmla="*/ 195834 h 195834"/>
              <a:gd name="connsiteX18" fmla="*/ 0 w 240792"/>
              <a:gd name="connsiteY18" fmla="*/ 165099 h 195834"/>
              <a:gd name="connsiteX19" fmla="*/ 102615 w 240792"/>
              <a:gd name="connsiteY19" fmla="*/ 165099 h 195834"/>
              <a:gd name="connsiteX20" fmla="*/ 102615 w 240792"/>
              <a:gd name="connsiteY20" fmla="*/ 131571 h 195834"/>
              <a:gd name="connsiteX21" fmla="*/ 74675 w 240792"/>
              <a:gd name="connsiteY21" fmla="*/ 124460 h 195834"/>
              <a:gd name="connsiteX22" fmla="*/ 52197 w 240792"/>
              <a:gd name="connsiteY22" fmla="*/ 111251 h 195834"/>
              <a:gd name="connsiteX23" fmla="*/ 37083 w 240792"/>
              <a:gd name="connsiteY23" fmla="*/ 91948 h 195834"/>
              <a:gd name="connsiteX24" fmla="*/ 31496 w 240792"/>
              <a:gd name="connsiteY24" fmla="*/ 66547 h 195834"/>
              <a:gd name="connsiteX26" fmla="*/ 76200 w 240792"/>
              <a:gd name="connsiteY26" fmla="*/ 66547 h 195834"/>
              <a:gd name="connsiteX27" fmla="*/ 80263 w 240792"/>
              <a:gd name="connsiteY27" fmla="*/ 85851 h 195834"/>
              <a:gd name="connsiteX28" fmla="*/ 90931 w 240792"/>
              <a:gd name="connsiteY28" fmla="*/ 99187 h 195834"/>
              <a:gd name="connsiteX29" fmla="*/ 106171 w 240792"/>
              <a:gd name="connsiteY29" fmla="*/ 106807 h 195834"/>
              <a:gd name="connsiteX30" fmla="*/ 123951 w 240792"/>
              <a:gd name="connsiteY30" fmla="*/ 109219 h 195834"/>
              <a:gd name="connsiteX31" fmla="*/ 141605 w 240792"/>
              <a:gd name="connsiteY31" fmla="*/ 106807 h 195834"/>
              <a:gd name="connsiteX32" fmla="*/ 156718 w 240792"/>
              <a:gd name="connsiteY32" fmla="*/ 99187 h 195834"/>
              <a:gd name="connsiteX33" fmla="*/ 167258 w 240792"/>
              <a:gd name="connsiteY33" fmla="*/ 85851 h 195834"/>
              <a:gd name="connsiteX34" fmla="*/ 171195 w 240792"/>
              <a:gd name="connsiteY34" fmla="*/ 66547 h 195834"/>
              <a:gd name="connsiteX35" fmla="*/ 167258 w 240792"/>
              <a:gd name="connsiteY35" fmla="*/ 47244 h 195834"/>
              <a:gd name="connsiteX36" fmla="*/ 156718 w 240792"/>
              <a:gd name="connsiteY36" fmla="*/ 33909 h 195834"/>
              <a:gd name="connsiteX37" fmla="*/ 141605 w 240792"/>
              <a:gd name="connsiteY37" fmla="*/ 26288 h 195834"/>
              <a:gd name="connsiteX38" fmla="*/ 123951 w 240792"/>
              <a:gd name="connsiteY38" fmla="*/ 23875 h 195834"/>
              <a:gd name="connsiteX39" fmla="*/ 106299 w 240792"/>
              <a:gd name="connsiteY39" fmla="*/ 26288 h 195834"/>
              <a:gd name="connsiteX40" fmla="*/ 91058 w 240792"/>
              <a:gd name="connsiteY40" fmla="*/ 33909 h 195834"/>
              <a:gd name="connsiteX41" fmla="*/ 80263 w 240792"/>
              <a:gd name="connsiteY41" fmla="*/ 47244 h 195834"/>
              <a:gd name="connsiteX42" fmla="*/ 76200 w 240792"/>
              <a:gd name="connsiteY42" fmla="*/ 66547 h 19583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0792" h="195834">
                <a:moveTo>
                  <a:pt x="31496" y="66547"/>
                </a:moveTo>
                <a:cubicBezTo>
                  <a:pt x="31496" y="55371"/>
                  <a:pt x="33993" y="45635"/>
                  <a:pt x="38988" y="37338"/>
                </a:cubicBezTo>
                <a:cubicBezTo>
                  <a:pt x="43984" y="29041"/>
                  <a:pt x="50757" y="22140"/>
                  <a:pt x="59309" y="16637"/>
                </a:cubicBezTo>
                <a:cubicBezTo>
                  <a:pt x="67859" y="11133"/>
                  <a:pt x="77724" y="6985"/>
                  <a:pt x="88900" y="4191"/>
                </a:cubicBezTo>
                <a:cubicBezTo>
                  <a:pt x="100075" y="1397"/>
                  <a:pt x="111759" y="0"/>
                  <a:pt x="123951" y="0"/>
                </a:cubicBezTo>
                <a:cubicBezTo>
                  <a:pt x="136144" y="0"/>
                  <a:pt x="147828" y="1397"/>
                  <a:pt x="159004" y="4191"/>
                </a:cubicBezTo>
                <a:cubicBezTo>
                  <a:pt x="170180" y="6985"/>
                  <a:pt x="180000" y="11133"/>
                  <a:pt x="188468" y="16637"/>
                </a:cubicBezTo>
                <a:cubicBezTo>
                  <a:pt x="196934" y="22140"/>
                  <a:pt x="203665" y="29041"/>
                  <a:pt x="208660" y="37338"/>
                </a:cubicBezTo>
                <a:cubicBezTo>
                  <a:pt x="213657" y="45635"/>
                  <a:pt x="216154" y="55371"/>
                  <a:pt x="216154" y="66547"/>
                </a:cubicBezTo>
                <a:cubicBezTo>
                  <a:pt x="216154" y="75861"/>
                  <a:pt x="214375" y="84158"/>
                  <a:pt x="210820" y="91439"/>
                </a:cubicBezTo>
                <a:cubicBezTo>
                  <a:pt x="207263" y="98721"/>
                  <a:pt x="202395" y="105070"/>
                  <a:pt x="196214" y="110489"/>
                </a:cubicBezTo>
                <a:cubicBezTo>
                  <a:pt x="190033" y="115908"/>
                  <a:pt x="182794" y="120353"/>
                  <a:pt x="174497" y="123825"/>
                </a:cubicBezTo>
                <a:cubicBezTo>
                  <a:pt x="166200" y="127296"/>
                  <a:pt x="157225" y="129794"/>
                  <a:pt x="147573" y="131318"/>
                </a:cubicBezTo>
                <a:lnTo>
                  <a:pt x="147573" y="165099"/>
                </a:lnTo>
                <a:lnTo>
                  <a:pt x="240792" y="165099"/>
                </a:lnTo>
                <a:lnTo>
                  <a:pt x="240792" y="188721"/>
                </a:lnTo>
                <a:lnTo>
                  <a:pt x="30479" y="188721"/>
                </a:lnTo>
                <a:cubicBezTo>
                  <a:pt x="25569" y="188721"/>
                  <a:pt x="22690" y="191092"/>
                  <a:pt x="21844" y="195834"/>
                </a:cubicBezTo>
                <a:lnTo>
                  <a:pt x="0" y="165099"/>
                </a:lnTo>
                <a:lnTo>
                  <a:pt x="102615" y="165099"/>
                </a:lnTo>
                <a:lnTo>
                  <a:pt x="102615" y="131571"/>
                </a:lnTo>
                <a:cubicBezTo>
                  <a:pt x="92624" y="130217"/>
                  <a:pt x="83312" y="127846"/>
                  <a:pt x="74675" y="124460"/>
                </a:cubicBezTo>
                <a:cubicBezTo>
                  <a:pt x="66039" y="121072"/>
                  <a:pt x="58546" y="116670"/>
                  <a:pt x="52197" y="111251"/>
                </a:cubicBezTo>
                <a:cubicBezTo>
                  <a:pt x="45847" y="105833"/>
                  <a:pt x="40808" y="99399"/>
                  <a:pt x="37083" y="91948"/>
                </a:cubicBezTo>
                <a:cubicBezTo>
                  <a:pt x="33358" y="84497"/>
                  <a:pt x="31496" y="76030"/>
                  <a:pt x="31496" y="66547"/>
                </a:cubicBezTo>
                <a:moveTo>
                  <a:pt x="76200" y="66547"/>
                </a:moveTo>
                <a:cubicBezTo>
                  <a:pt x="76200" y="73998"/>
                  <a:pt x="77554" y="80433"/>
                  <a:pt x="80263" y="85851"/>
                </a:cubicBezTo>
                <a:cubicBezTo>
                  <a:pt x="82972" y="91270"/>
                  <a:pt x="86530" y="95716"/>
                  <a:pt x="90931" y="99187"/>
                </a:cubicBezTo>
                <a:cubicBezTo>
                  <a:pt x="95334" y="102658"/>
                  <a:pt x="100414" y="105198"/>
                  <a:pt x="106171" y="106807"/>
                </a:cubicBezTo>
                <a:cubicBezTo>
                  <a:pt x="111929" y="108415"/>
                  <a:pt x="117855" y="109219"/>
                  <a:pt x="123951" y="109219"/>
                </a:cubicBezTo>
                <a:cubicBezTo>
                  <a:pt x="130048" y="109219"/>
                  <a:pt x="135932" y="108415"/>
                  <a:pt x="141605" y="106807"/>
                </a:cubicBezTo>
                <a:cubicBezTo>
                  <a:pt x="147276" y="105198"/>
                  <a:pt x="152315" y="102658"/>
                  <a:pt x="156718" y="99187"/>
                </a:cubicBezTo>
                <a:cubicBezTo>
                  <a:pt x="161120" y="95716"/>
                  <a:pt x="164633" y="91270"/>
                  <a:pt x="167258" y="85851"/>
                </a:cubicBezTo>
                <a:cubicBezTo>
                  <a:pt x="169883" y="80433"/>
                  <a:pt x="171195" y="73998"/>
                  <a:pt x="171195" y="66547"/>
                </a:cubicBezTo>
                <a:cubicBezTo>
                  <a:pt x="171195" y="59096"/>
                  <a:pt x="169883" y="52663"/>
                  <a:pt x="167258" y="47244"/>
                </a:cubicBezTo>
                <a:cubicBezTo>
                  <a:pt x="164633" y="41825"/>
                  <a:pt x="161120" y="37380"/>
                  <a:pt x="156718" y="33909"/>
                </a:cubicBezTo>
                <a:cubicBezTo>
                  <a:pt x="152315" y="30438"/>
                  <a:pt x="147276" y="27898"/>
                  <a:pt x="141605" y="26288"/>
                </a:cubicBezTo>
                <a:cubicBezTo>
                  <a:pt x="135932" y="24680"/>
                  <a:pt x="130048" y="23875"/>
                  <a:pt x="123951" y="23875"/>
                </a:cubicBezTo>
                <a:cubicBezTo>
                  <a:pt x="117855" y="23875"/>
                  <a:pt x="111971" y="24680"/>
                  <a:pt x="106299" y="26288"/>
                </a:cubicBezTo>
                <a:cubicBezTo>
                  <a:pt x="100626" y="27898"/>
                  <a:pt x="95546" y="30438"/>
                  <a:pt x="91058" y="33909"/>
                </a:cubicBezTo>
                <a:cubicBezTo>
                  <a:pt x="86571" y="37380"/>
                  <a:pt x="82972" y="41825"/>
                  <a:pt x="80263" y="47244"/>
                </a:cubicBezTo>
                <a:cubicBezTo>
                  <a:pt x="77554" y="52663"/>
                  <a:pt x="76200" y="59096"/>
                  <a:pt x="76200" y="665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2" name="Freeform 162"/>
          <p:cNvSpPr/>
          <p:nvPr/>
        </p:nvSpPr>
        <p:spPr>
          <a:xfrm>
            <a:off x="10323785" y="8970590"/>
            <a:ext cx="233173" cy="221997"/>
          </a:xfrm>
          <a:custGeom>
            <a:avLst/>
            <a:gdLst>
              <a:gd name="connsiteX0" fmla="*/ 45720 w 233173"/>
              <a:gd name="connsiteY0" fmla="*/ 162052 h 221997"/>
              <a:gd name="connsiteX1" fmla="*/ 175260 w 233173"/>
              <a:gd name="connsiteY1" fmla="*/ 162052 h 221997"/>
              <a:gd name="connsiteX2" fmla="*/ 175260 w 233173"/>
              <a:gd name="connsiteY2" fmla="*/ 146051 h 221997"/>
              <a:gd name="connsiteX3" fmla="*/ 51561 w 233173"/>
              <a:gd name="connsiteY3" fmla="*/ 146051 h 221997"/>
              <a:gd name="connsiteX4" fmla="*/ 41656 w 233173"/>
              <a:gd name="connsiteY4" fmla="*/ 123952 h 221997"/>
              <a:gd name="connsiteX5" fmla="*/ 221489 w 233173"/>
              <a:gd name="connsiteY5" fmla="*/ 123952 h 221997"/>
              <a:gd name="connsiteX6" fmla="*/ 221489 w 233173"/>
              <a:gd name="connsiteY6" fmla="*/ 182880 h 221997"/>
              <a:gd name="connsiteX7" fmla="*/ 91948 w 233173"/>
              <a:gd name="connsiteY7" fmla="*/ 182880 h 221997"/>
              <a:gd name="connsiteX8" fmla="*/ 91948 w 233173"/>
              <a:gd name="connsiteY8" fmla="*/ 199899 h 221997"/>
              <a:gd name="connsiteX9" fmla="*/ 209296 w 233173"/>
              <a:gd name="connsiteY9" fmla="*/ 199899 h 221997"/>
              <a:gd name="connsiteX10" fmla="*/ 220472 w 233173"/>
              <a:gd name="connsiteY10" fmla="*/ 191770 h 221997"/>
              <a:gd name="connsiteX11" fmla="*/ 233173 w 233173"/>
              <a:gd name="connsiteY11" fmla="*/ 221997 h 221997"/>
              <a:gd name="connsiteX12" fmla="*/ 45720 w 233173"/>
              <a:gd name="connsiteY12" fmla="*/ 221997 h 221997"/>
              <a:gd name="connsiteX14" fmla="*/ 147320 w 233173"/>
              <a:gd name="connsiteY14" fmla="*/ 38354 h 221997"/>
              <a:gd name="connsiteX15" fmla="*/ 107442 w 233173"/>
              <a:gd name="connsiteY15" fmla="*/ 38354 h 221997"/>
              <a:gd name="connsiteX16" fmla="*/ 100585 w 233173"/>
              <a:gd name="connsiteY16" fmla="*/ 60452 h 221997"/>
              <a:gd name="connsiteX17" fmla="*/ 121031 w 233173"/>
              <a:gd name="connsiteY17" fmla="*/ 61849 h 221997"/>
              <a:gd name="connsiteX18" fmla="*/ 137668 w 233173"/>
              <a:gd name="connsiteY18" fmla="*/ 68200 h 221997"/>
              <a:gd name="connsiteX19" fmla="*/ 148717 w 233173"/>
              <a:gd name="connsiteY19" fmla="*/ 78487 h 221997"/>
              <a:gd name="connsiteX20" fmla="*/ 152654 w 233173"/>
              <a:gd name="connsiteY20" fmla="*/ 91694 h 221997"/>
              <a:gd name="connsiteX21" fmla="*/ 147955 w 233173"/>
              <a:gd name="connsiteY21" fmla="*/ 105029 h 221997"/>
              <a:gd name="connsiteX22" fmla="*/ 134113 w 233173"/>
              <a:gd name="connsiteY22" fmla="*/ 111506 h 221997"/>
              <a:gd name="connsiteX23" fmla="*/ 118236 w 233173"/>
              <a:gd name="connsiteY23" fmla="*/ 109855 h 221997"/>
              <a:gd name="connsiteX24" fmla="*/ 107950 w 233173"/>
              <a:gd name="connsiteY24" fmla="*/ 101854 h 221997"/>
              <a:gd name="connsiteX25" fmla="*/ 110491 w 233173"/>
              <a:gd name="connsiteY25" fmla="*/ 92583 h 221997"/>
              <a:gd name="connsiteX26" fmla="*/ 108966 w 233173"/>
              <a:gd name="connsiteY26" fmla="*/ 83948 h 221997"/>
              <a:gd name="connsiteX27" fmla="*/ 103378 w 233173"/>
              <a:gd name="connsiteY27" fmla="*/ 77089 h 221997"/>
              <a:gd name="connsiteX28" fmla="*/ 93472 w 233173"/>
              <a:gd name="connsiteY28" fmla="*/ 72899 h 221997"/>
              <a:gd name="connsiteX29" fmla="*/ 57531 w 233173"/>
              <a:gd name="connsiteY29" fmla="*/ 104140 h 221997"/>
              <a:gd name="connsiteX30" fmla="*/ 0 w 233173"/>
              <a:gd name="connsiteY30" fmla="*/ 119127 h 221997"/>
              <a:gd name="connsiteX31" fmla="*/ 0 w 233173"/>
              <a:gd name="connsiteY31" fmla="*/ 114046 h 221997"/>
              <a:gd name="connsiteX32" fmla="*/ 23368 w 233173"/>
              <a:gd name="connsiteY32" fmla="*/ 102362 h 221997"/>
              <a:gd name="connsiteX33" fmla="*/ 43180 w 233173"/>
              <a:gd name="connsiteY33" fmla="*/ 84836 h 221997"/>
              <a:gd name="connsiteX34" fmla="*/ 57277 w 233173"/>
              <a:gd name="connsiteY34" fmla="*/ 62992 h 221997"/>
              <a:gd name="connsiteX35" fmla="*/ 63754 w 233173"/>
              <a:gd name="connsiteY35" fmla="*/ 38354 h 221997"/>
              <a:gd name="connsiteX36" fmla="*/ 33528 w 233173"/>
              <a:gd name="connsiteY36" fmla="*/ 38354 h 221997"/>
              <a:gd name="connsiteX37" fmla="*/ 25908 w 233173"/>
              <a:gd name="connsiteY37" fmla="*/ 44704 h 221997"/>
              <a:gd name="connsiteX38" fmla="*/ 9906 w 233173"/>
              <a:gd name="connsiteY38" fmla="*/ 14986 h 221997"/>
              <a:gd name="connsiteX39" fmla="*/ 147320 w 233173"/>
              <a:gd name="connsiteY39" fmla="*/ 14986 h 221997"/>
              <a:gd name="connsiteX41" fmla="*/ 177800 w 233173"/>
              <a:gd name="connsiteY41" fmla="*/ 114554 h 221997"/>
              <a:gd name="connsiteX42" fmla="*/ 177800 w 233173"/>
              <a:gd name="connsiteY42" fmla="*/ 67311 h 221997"/>
              <a:gd name="connsiteX43" fmla="*/ 146050 w 233173"/>
              <a:gd name="connsiteY43" fmla="*/ 67311 h 221997"/>
              <a:gd name="connsiteX44" fmla="*/ 133858 w 233173"/>
              <a:gd name="connsiteY44" fmla="*/ 45212 h 221997"/>
              <a:gd name="connsiteX45" fmla="*/ 177800 w 233173"/>
              <a:gd name="connsiteY45" fmla="*/ 45212 h 221997"/>
              <a:gd name="connsiteX46" fmla="*/ 177800 w 233173"/>
              <a:gd name="connsiteY46" fmla="*/ 26670 h 221997"/>
              <a:gd name="connsiteX47" fmla="*/ 176276 w 233173"/>
              <a:gd name="connsiteY47" fmla="*/ 19939 h 221997"/>
              <a:gd name="connsiteX48" fmla="*/ 170942 w 233173"/>
              <a:gd name="connsiteY48" fmla="*/ 15240 h 221997"/>
              <a:gd name="connsiteX49" fmla="*/ 222758 w 233173"/>
              <a:gd name="connsiteY49" fmla="*/ 0 h 221997"/>
              <a:gd name="connsiteX50" fmla="*/ 222758 w 233173"/>
              <a:gd name="connsiteY50" fmla="*/ 91440 h 221997"/>
              <a:gd name="connsiteX51" fmla="*/ 216917 w 233173"/>
              <a:gd name="connsiteY51" fmla="*/ 109093 h 221997"/>
              <a:gd name="connsiteX52" fmla="*/ 198374 w 233173"/>
              <a:gd name="connsiteY52" fmla="*/ 114554 h 2219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3" h="221997">
                <a:moveTo>
                  <a:pt x="45720" y="162052"/>
                </a:moveTo>
                <a:lnTo>
                  <a:pt x="175260" y="162052"/>
                </a:lnTo>
                <a:lnTo>
                  <a:pt x="175260" y="146051"/>
                </a:lnTo>
                <a:lnTo>
                  <a:pt x="51561" y="146051"/>
                </a:lnTo>
                <a:lnTo>
                  <a:pt x="41656" y="123952"/>
                </a:lnTo>
                <a:lnTo>
                  <a:pt x="221489" y="123952"/>
                </a:lnTo>
                <a:lnTo>
                  <a:pt x="221489" y="182880"/>
                </a:lnTo>
                <a:lnTo>
                  <a:pt x="91948" y="182880"/>
                </a:lnTo>
                <a:lnTo>
                  <a:pt x="91948" y="199899"/>
                </a:lnTo>
                <a:lnTo>
                  <a:pt x="209296" y="199899"/>
                </a:lnTo>
                <a:cubicBezTo>
                  <a:pt x="215731" y="199899"/>
                  <a:pt x="219456" y="197189"/>
                  <a:pt x="220472" y="191770"/>
                </a:cubicBezTo>
                <a:lnTo>
                  <a:pt x="233173" y="221997"/>
                </a:lnTo>
                <a:lnTo>
                  <a:pt x="45720" y="221997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7" y="45974"/>
                  <a:pt x="103801" y="53340"/>
                  <a:pt x="100585" y="60452"/>
                </a:cubicBezTo>
                <a:cubicBezTo>
                  <a:pt x="107865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200"/>
                </a:cubicBezTo>
                <a:cubicBezTo>
                  <a:pt x="142410" y="70993"/>
                  <a:pt x="146092" y="74423"/>
                  <a:pt x="148717" y="78487"/>
                </a:cubicBezTo>
                <a:cubicBezTo>
                  <a:pt x="151341" y="82550"/>
                  <a:pt x="152654" y="86953"/>
                  <a:pt x="152654" y="91694"/>
                </a:cubicBezTo>
                <a:cubicBezTo>
                  <a:pt x="152654" y="96944"/>
                  <a:pt x="151088" y="101388"/>
                  <a:pt x="147955" y="105029"/>
                </a:cubicBezTo>
                <a:cubicBezTo>
                  <a:pt x="144822" y="108670"/>
                  <a:pt x="140208" y="110829"/>
                  <a:pt x="134113" y="111506"/>
                </a:cubicBezTo>
                <a:cubicBezTo>
                  <a:pt x="128184" y="112183"/>
                  <a:pt x="122893" y="111633"/>
                  <a:pt x="118236" y="109855"/>
                </a:cubicBezTo>
                <a:cubicBezTo>
                  <a:pt x="113580" y="108077"/>
                  <a:pt x="110151" y="105411"/>
                  <a:pt x="107950" y="101854"/>
                </a:cubicBezTo>
                <a:cubicBezTo>
                  <a:pt x="109474" y="98806"/>
                  <a:pt x="110320" y="95716"/>
                  <a:pt x="110491" y="92583"/>
                </a:cubicBezTo>
                <a:cubicBezTo>
                  <a:pt x="110659" y="89450"/>
                  <a:pt x="110151" y="86572"/>
                  <a:pt x="108966" y="83948"/>
                </a:cubicBezTo>
                <a:cubicBezTo>
                  <a:pt x="107780" y="81322"/>
                  <a:pt x="105918" y="79036"/>
                  <a:pt x="103378" y="77089"/>
                </a:cubicBezTo>
                <a:cubicBezTo>
                  <a:pt x="100837" y="75142"/>
                  <a:pt x="97535" y="73745"/>
                  <a:pt x="93472" y="72899"/>
                </a:cubicBezTo>
                <a:cubicBezTo>
                  <a:pt x="84837" y="85429"/>
                  <a:pt x="72856" y="95843"/>
                  <a:pt x="57531" y="104140"/>
                </a:cubicBezTo>
                <a:cubicBezTo>
                  <a:pt x="42207" y="112437"/>
                  <a:pt x="23030" y="117433"/>
                  <a:pt x="0" y="119127"/>
                </a:cubicBezTo>
                <a:lnTo>
                  <a:pt x="0" y="114046"/>
                </a:lnTo>
                <a:cubicBezTo>
                  <a:pt x="8128" y="111337"/>
                  <a:pt x="15917" y="107442"/>
                  <a:pt x="23368" y="102362"/>
                </a:cubicBezTo>
                <a:cubicBezTo>
                  <a:pt x="30818" y="97282"/>
                  <a:pt x="37423" y="91440"/>
                  <a:pt x="43180" y="84836"/>
                </a:cubicBezTo>
                <a:cubicBezTo>
                  <a:pt x="48937" y="78232"/>
                  <a:pt x="53635" y="70951"/>
                  <a:pt x="57277" y="62992"/>
                </a:cubicBezTo>
                <a:cubicBezTo>
                  <a:pt x="60918" y="55033"/>
                  <a:pt x="63077" y="46821"/>
                  <a:pt x="63754" y="38354"/>
                </a:cubicBezTo>
                <a:lnTo>
                  <a:pt x="33528" y="38354"/>
                </a:lnTo>
                <a:cubicBezTo>
                  <a:pt x="29294" y="38354"/>
                  <a:pt x="26755" y="40471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1"/>
                </a:lnTo>
                <a:lnTo>
                  <a:pt x="146050" y="67311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300"/>
                  <a:pt x="177292" y="22055"/>
                  <a:pt x="176276" y="19939"/>
                </a:cubicBezTo>
                <a:cubicBezTo>
                  <a:pt x="175260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7" y="109093"/>
                </a:cubicBezTo>
                <a:cubicBezTo>
                  <a:pt x="213021" y="112733"/>
                  <a:pt x="206840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3" name="Freeform 163"/>
          <p:cNvSpPr/>
          <p:nvPr/>
        </p:nvSpPr>
        <p:spPr>
          <a:xfrm>
            <a:off x="10589216" y="9013769"/>
            <a:ext cx="47244" cy="128270"/>
          </a:xfrm>
          <a:custGeom>
            <a:avLst/>
            <a:gdLst>
              <a:gd name="connsiteX0" fmla="*/ 23622 w 47244"/>
              <a:gd name="connsiteY0" fmla="*/ 46737 h 128270"/>
              <a:gd name="connsiteX1" fmla="*/ 14224 w 47244"/>
              <a:gd name="connsiteY1" fmla="*/ 44958 h 128270"/>
              <a:gd name="connsiteX2" fmla="*/ 6731 w 47244"/>
              <a:gd name="connsiteY2" fmla="*/ 40005 h 128270"/>
              <a:gd name="connsiteX3" fmla="*/ 1777 w 47244"/>
              <a:gd name="connsiteY3" fmla="*/ 32513 h 128270"/>
              <a:gd name="connsiteX4" fmla="*/ 0 w 47244"/>
              <a:gd name="connsiteY4" fmla="*/ 23369 h 128270"/>
              <a:gd name="connsiteX5" fmla="*/ 1777 w 47244"/>
              <a:gd name="connsiteY5" fmla="*/ 14225 h 128270"/>
              <a:gd name="connsiteX6" fmla="*/ 6731 w 47244"/>
              <a:gd name="connsiteY6" fmla="*/ 6732 h 128270"/>
              <a:gd name="connsiteX7" fmla="*/ 14224 w 47244"/>
              <a:gd name="connsiteY7" fmla="*/ 1779 h 128270"/>
              <a:gd name="connsiteX8" fmla="*/ 23622 w 47244"/>
              <a:gd name="connsiteY8" fmla="*/ 0 h 128270"/>
              <a:gd name="connsiteX9" fmla="*/ 33020 w 47244"/>
              <a:gd name="connsiteY9" fmla="*/ 1779 h 128270"/>
              <a:gd name="connsiteX10" fmla="*/ 40512 w 47244"/>
              <a:gd name="connsiteY10" fmla="*/ 6732 h 128270"/>
              <a:gd name="connsiteX11" fmla="*/ 45465 w 47244"/>
              <a:gd name="connsiteY11" fmla="*/ 14225 h 128270"/>
              <a:gd name="connsiteX12" fmla="*/ 47244 w 47244"/>
              <a:gd name="connsiteY12" fmla="*/ 23369 h 128270"/>
              <a:gd name="connsiteX13" fmla="*/ 45465 w 47244"/>
              <a:gd name="connsiteY13" fmla="*/ 32513 h 128270"/>
              <a:gd name="connsiteX14" fmla="*/ 40512 w 47244"/>
              <a:gd name="connsiteY14" fmla="*/ 40005 h 128270"/>
              <a:gd name="connsiteX15" fmla="*/ 33020 w 47244"/>
              <a:gd name="connsiteY15" fmla="*/ 44958 h 128270"/>
              <a:gd name="connsiteX16" fmla="*/ 23622 w 47244"/>
              <a:gd name="connsiteY16" fmla="*/ 46737 h 128270"/>
              <a:gd name="connsiteX18" fmla="*/ 23622 w 47244"/>
              <a:gd name="connsiteY18" fmla="*/ 128270 h 128270"/>
              <a:gd name="connsiteX19" fmla="*/ 14224 w 47244"/>
              <a:gd name="connsiteY19" fmla="*/ 126493 h 128270"/>
              <a:gd name="connsiteX20" fmla="*/ 6731 w 47244"/>
              <a:gd name="connsiteY20" fmla="*/ 121540 h 128270"/>
              <a:gd name="connsiteX21" fmla="*/ 1777 w 47244"/>
              <a:gd name="connsiteY21" fmla="*/ 114047 h 128270"/>
              <a:gd name="connsiteX22" fmla="*/ 0 w 47244"/>
              <a:gd name="connsiteY22" fmla="*/ 104903 h 128270"/>
              <a:gd name="connsiteX23" fmla="*/ 1777 w 47244"/>
              <a:gd name="connsiteY23" fmla="*/ 95758 h 128270"/>
              <a:gd name="connsiteX24" fmla="*/ 6731 w 47244"/>
              <a:gd name="connsiteY24" fmla="*/ 88266 h 128270"/>
              <a:gd name="connsiteX25" fmla="*/ 14224 w 47244"/>
              <a:gd name="connsiteY25" fmla="*/ 83313 h 128270"/>
              <a:gd name="connsiteX26" fmla="*/ 23622 w 47244"/>
              <a:gd name="connsiteY26" fmla="*/ 81535 h 128270"/>
              <a:gd name="connsiteX27" fmla="*/ 33020 w 47244"/>
              <a:gd name="connsiteY27" fmla="*/ 83313 h 128270"/>
              <a:gd name="connsiteX28" fmla="*/ 40512 w 47244"/>
              <a:gd name="connsiteY28" fmla="*/ 88266 h 128270"/>
              <a:gd name="connsiteX29" fmla="*/ 45465 w 47244"/>
              <a:gd name="connsiteY29" fmla="*/ 95758 h 128270"/>
              <a:gd name="connsiteX30" fmla="*/ 47244 w 47244"/>
              <a:gd name="connsiteY30" fmla="*/ 104903 h 128270"/>
              <a:gd name="connsiteX31" fmla="*/ 45465 w 47244"/>
              <a:gd name="connsiteY31" fmla="*/ 114047 h 128270"/>
              <a:gd name="connsiteX32" fmla="*/ 40512 w 47244"/>
              <a:gd name="connsiteY32" fmla="*/ 121540 h 128270"/>
              <a:gd name="connsiteX33" fmla="*/ 33020 w 47244"/>
              <a:gd name="connsiteY33" fmla="*/ 126493 h 128270"/>
              <a:gd name="connsiteX34" fmla="*/ 23622 w 47244"/>
              <a:gd name="connsiteY34" fmla="*/ 128270 h 12827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47244" h="128270">
                <a:moveTo>
                  <a:pt x="23622" y="46737"/>
                </a:moveTo>
                <a:cubicBezTo>
                  <a:pt x="20236" y="46737"/>
                  <a:pt x="17102" y="46144"/>
                  <a:pt x="14224" y="44958"/>
                </a:cubicBezTo>
                <a:cubicBezTo>
                  <a:pt x="11345" y="43773"/>
                  <a:pt x="8848" y="42122"/>
                  <a:pt x="6731" y="40005"/>
                </a:cubicBezTo>
                <a:cubicBezTo>
                  <a:pt x="4614" y="37889"/>
                  <a:pt x="2963" y="35392"/>
                  <a:pt x="1777" y="32513"/>
                </a:cubicBezTo>
                <a:cubicBezTo>
                  <a:pt x="592" y="29634"/>
                  <a:pt x="0" y="26586"/>
                  <a:pt x="0" y="23369"/>
                </a:cubicBezTo>
                <a:cubicBezTo>
                  <a:pt x="0" y="20151"/>
                  <a:pt x="592" y="17104"/>
                  <a:pt x="1777" y="14225"/>
                </a:cubicBezTo>
                <a:cubicBezTo>
                  <a:pt x="2963" y="11347"/>
                  <a:pt x="4614" y="8848"/>
                  <a:pt x="6731" y="6732"/>
                </a:cubicBezTo>
                <a:cubicBezTo>
                  <a:pt x="8848" y="4615"/>
                  <a:pt x="11345" y="2964"/>
                  <a:pt x="14224" y="1779"/>
                </a:cubicBezTo>
                <a:cubicBezTo>
                  <a:pt x="17102" y="594"/>
                  <a:pt x="20236" y="0"/>
                  <a:pt x="23622" y="0"/>
                </a:cubicBezTo>
                <a:cubicBezTo>
                  <a:pt x="27008" y="0"/>
                  <a:pt x="30141" y="594"/>
                  <a:pt x="33020" y="1779"/>
                </a:cubicBezTo>
                <a:cubicBezTo>
                  <a:pt x="35899" y="2964"/>
                  <a:pt x="38396" y="4615"/>
                  <a:pt x="40512" y="6732"/>
                </a:cubicBezTo>
                <a:cubicBezTo>
                  <a:pt x="42630" y="8848"/>
                  <a:pt x="44281" y="11347"/>
                  <a:pt x="45465" y="14225"/>
                </a:cubicBezTo>
                <a:cubicBezTo>
                  <a:pt x="46651" y="17104"/>
                  <a:pt x="47244" y="20151"/>
                  <a:pt x="47244" y="23369"/>
                </a:cubicBezTo>
                <a:cubicBezTo>
                  <a:pt x="47244" y="26586"/>
                  <a:pt x="46651" y="29634"/>
                  <a:pt x="45465" y="32513"/>
                </a:cubicBezTo>
                <a:cubicBezTo>
                  <a:pt x="44281" y="35392"/>
                  <a:pt x="42630" y="37889"/>
                  <a:pt x="40512" y="40005"/>
                </a:cubicBezTo>
                <a:cubicBezTo>
                  <a:pt x="38396" y="42122"/>
                  <a:pt x="35899" y="43773"/>
                  <a:pt x="33020" y="44958"/>
                </a:cubicBezTo>
                <a:cubicBezTo>
                  <a:pt x="30141" y="46144"/>
                  <a:pt x="27008" y="46737"/>
                  <a:pt x="23622" y="46737"/>
                </a:cubicBezTo>
                <a:moveTo>
                  <a:pt x="23622" y="128270"/>
                </a:moveTo>
                <a:cubicBezTo>
                  <a:pt x="20236" y="128270"/>
                  <a:pt x="17102" y="127678"/>
                  <a:pt x="14224" y="126493"/>
                </a:cubicBezTo>
                <a:cubicBezTo>
                  <a:pt x="11345" y="125307"/>
                  <a:pt x="8848" y="123656"/>
                  <a:pt x="6731" y="121540"/>
                </a:cubicBezTo>
                <a:cubicBezTo>
                  <a:pt x="4614" y="119423"/>
                  <a:pt x="2963" y="116925"/>
                  <a:pt x="1777" y="114047"/>
                </a:cubicBezTo>
                <a:cubicBezTo>
                  <a:pt x="592" y="111168"/>
                  <a:pt x="0" y="108120"/>
                  <a:pt x="0" y="104903"/>
                </a:cubicBezTo>
                <a:cubicBezTo>
                  <a:pt x="0" y="101685"/>
                  <a:pt x="592" y="98637"/>
                  <a:pt x="1777" y="95758"/>
                </a:cubicBezTo>
                <a:cubicBezTo>
                  <a:pt x="2963" y="92880"/>
                  <a:pt x="4614" y="90382"/>
                  <a:pt x="6731" y="88266"/>
                </a:cubicBezTo>
                <a:cubicBezTo>
                  <a:pt x="8848" y="86149"/>
                  <a:pt x="11345" y="84498"/>
                  <a:pt x="14224" y="83313"/>
                </a:cubicBezTo>
                <a:cubicBezTo>
                  <a:pt x="17102" y="82128"/>
                  <a:pt x="20236" y="81535"/>
                  <a:pt x="23622" y="81535"/>
                </a:cubicBezTo>
                <a:cubicBezTo>
                  <a:pt x="27008" y="81535"/>
                  <a:pt x="30141" y="82128"/>
                  <a:pt x="33020" y="83313"/>
                </a:cubicBezTo>
                <a:cubicBezTo>
                  <a:pt x="35899" y="84498"/>
                  <a:pt x="38396" y="86149"/>
                  <a:pt x="40512" y="88266"/>
                </a:cubicBezTo>
                <a:cubicBezTo>
                  <a:pt x="42630" y="90382"/>
                  <a:pt x="44281" y="92880"/>
                  <a:pt x="45465" y="95758"/>
                </a:cubicBezTo>
                <a:cubicBezTo>
                  <a:pt x="46651" y="98637"/>
                  <a:pt x="47244" y="101685"/>
                  <a:pt x="47244" y="104903"/>
                </a:cubicBezTo>
                <a:cubicBezTo>
                  <a:pt x="47244" y="108120"/>
                  <a:pt x="46651" y="111168"/>
                  <a:pt x="45465" y="114047"/>
                </a:cubicBezTo>
                <a:cubicBezTo>
                  <a:pt x="44281" y="116925"/>
                  <a:pt x="42630" y="119423"/>
                  <a:pt x="40512" y="121540"/>
                </a:cubicBezTo>
                <a:cubicBezTo>
                  <a:pt x="38396" y="123656"/>
                  <a:pt x="35899" y="125307"/>
                  <a:pt x="33020" y="126493"/>
                </a:cubicBezTo>
                <a:cubicBezTo>
                  <a:pt x="30141" y="127678"/>
                  <a:pt x="27008" y="128270"/>
                  <a:pt x="23622" y="1282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4" name="Freeform 164"/>
          <p:cNvSpPr/>
          <p:nvPr/>
        </p:nvSpPr>
        <p:spPr>
          <a:xfrm>
            <a:off x="10728489" y="8980496"/>
            <a:ext cx="240792" cy="212852"/>
          </a:xfrm>
          <a:custGeom>
            <a:avLst/>
            <a:gdLst>
              <a:gd name="connsiteX0" fmla="*/ 72898 w 240792"/>
              <a:gd name="connsiteY0" fmla="*/ 84582 h 212852"/>
              <a:gd name="connsiteX1" fmla="*/ 93852 w 240792"/>
              <a:gd name="connsiteY1" fmla="*/ 78613 h 212852"/>
              <a:gd name="connsiteX2" fmla="*/ 112521 w 240792"/>
              <a:gd name="connsiteY2" fmla="*/ 69596 h 212852"/>
              <a:gd name="connsiteX3" fmla="*/ 106172 w 240792"/>
              <a:gd name="connsiteY3" fmla="*/ 61722 h 212852"/>
              <a:gd name="connsiteX4" fmla="*/ 97789 w 240792"/>
              <a:gd name="connsiteY4" fmla="*/ 56388 h 212852"/>
              <a:gd name="connsiteX5" fmla="*/ 61594 w 240792"/>
              <a:gd name="connsiteY5" fmla="*/ 77851 h 212852"/>
              <a:gd name="connsiteX6" fmla="*/ 6858 w 240792"/>
              <a:gd name="connsiteY6" fmla="*/ 88392 h 212852"/>
              <a:gd name="connsiteX7" fmla="*/ 6858 w 240792"/>
              <a:gd name="connsiteY7" fmla="*/ 83312 h 212852"/>
              <a:gd name="connsiteX8" fmla="*/ 33274 w 240792"/>
              <a:gd name="connsiteY8" fmla="*/ 74675 h 212852"/>
              <a:gd name="connsiteX9" fmla="*/ 52958 w 240792"/>
              <a:gd name="connsiteY9" fmla="*/ 61468 h 212852"/>
              <a:gd name="connsiteX10" fmla="*/ 65277 w 240792"/>
              <a:gd name="connsiteY10" fmla="*/ 44958 h 212852"/>
              <a:gd name="connsiteX11" fmla="*/ 69596 w 240792"/>
              <a:gd name="connsiteY11" fmla="*/ 26416 h 212852"/>
              <a:gd name="connsiteX12" fmla="*/ 69596 w 240792"/>
              <a:gd name="connsiteY12" fmla="*/ 22352 h 212852"/>
              <a:gd name="connsiteX13" fmla="*/ 44703 w 240792"/>
              <a:gd name="connsiteY13" fmla="*/ 22352 h 212852"/>
              <a:gd name="connsiteX14" fmla="*/ 39623 w 240792"/>
              <a:gd name="connsiteY14" fmla="*/ 24511 h 212852"/>
              <a:gd name="connsiteX15" fmla="*/ 37084 w 240792"/>
              <a:gd name="connsiteY15" fmla="*/ 29718 h 212852"/>
              <a:gd name="connsiteX16" fmla="*/ 21081 w 240792"/>
              <a:gd name="connsiteY16" fmla="*/ 0 h 212852"/>
              <a:gd name="connsiteX17" fmla="*/ 223265 w 240792"/>
              <a:gd name="connsiteY17" fmla="*/ 0 h 212852"/>
              <a:gd name="connsiteX18" fmla="*/ 223265 w 240792"/>
              <a:gd name="connsiteY18" fmla="*/ 22352 h 212852"/>
              <a:gd name="connsiteX19" fmla="*/ 190246 w 240792"/>
              <a:gd name="connsiteY19" fmla="*/ 22352 h 212852"/>
              <a:gd name="connsiteX20" fmla="*/ 181610 w 240792"/>
              <a:gd name="connsiteY20" fmla="*/ 44196 h 212852"/>
              <a:gd name="connsiteX21" fmla="*/ 197484 w 240792"/>
              <a:gd name="connsiteY21" fmla="*/ 46100 h 212852"/>
              <a:gd name="connsiteX22" fmla="*/ 212471 w 240792"/>
              <a:gd name="connsiteY22" fmla="*/ 50800 h 212852"/>
              <a:gd name="connsiteX23" fmla="*/ 223647 w 240792"/>
              <a:gd name="connsiteY23" fmla="*/ 58547 h 212852"/>
              <a:gd name="connsiteX24" fmla="*/ 228092 w 240792"/>
              <a:gd name="connsiteY24" fmla="*/ 69596 h 212852"/>
              <a:gd name="connsiteX25" fmla="*/ 222631 w 240792"/>
              <a:gd name="connsiteY25" fmla="*/ 81026 h 212852"/>
              <a:gd name="connsiteX26" fmla="*/ 206756 w 240792"/>
              <a:gd name="connsiteY26" fmla="*/ 87630 h 212852"/>
              <a:gd name="connsiteX27" fmla="*/ 187959 w 240792"/>
              <a:gd name="connsiteY27" fmla="*/ 85725 h 212852"/>
              <a:gd name="connsiteX28" fmla="*/ 176275 w 240792"/>
              <a:gd name="connsiteY28" fmla="*/ 76454 h 212852"/>
              <a:gd name="connsiteX29" fmla="*/ 180975 w 240792"/>
              <a:gd name="connsiteY29" fmla="*/ 69977 h 212852"/>
              <a:gd name="connsiteX30" fmla="*/ 181990 w 240792"/>
              <a:gd name="connsiteY30" fmla="*/ 63499 h 212852"/>
              <a:gd name="connsiteX31" fmla="*/ 179196 w 240792"/>
              <a:gd name="connsiteY31" fmla="*/ 58039 h 212852"/>
              <a:gd name="connsiteX32" fmla="*/ 172720 w 240792"/>
              <a:gd name="connsiteY32" fmla="*/ 54610 h 212852"/>
              <a:gd name="connsiteX33" fmla="*/ 147574 w 240792"/>
              <a:gd name="connsiteY33" fmla="*/ 71882 h 212852"/>
              <a:gd name="connsiteX34" fmla="*/ 147574 w 240792"/>
              <a:gd name="connsiteY34" fmla="*/ 100838 h 212852"/>
              <a:gd name="connsiteX35" fmla="*/ 240792 w 240792"/>
              <a:gd name="connsiteY35" fmla="*/ 100838 h 212852"/>
              <a:gd name="connsiteX36" fmla="*/ 240792 w 240792"/>
              <a:gd name="connsiteY36" fmla="*/ 124460 h 212852"/>
              <a:gd name="connsiteX37" fmla="*/ 30480 w 240792"/>
              <a:gd name="connsiteY37" fmla="*/ 124460 h 212852"/>
              <a:gd name="connsiteX38" fmla="*/ 21843 w 240792"/>
              <a:gd name="connsiteY38" fmla="*/ 131572 h 212852"/>
              <a:gd name="connsiteX39" fmla="*/ 0 w 240792"/>
              <a:gd name="connsiteY39" fmla="*/ 100838 h 212852"/>
              <a:gd name="connsiteX40" fmla="*/ 102615 w 240792"/>
              <a:gd name="connsiteY40" fmla="*/ 100838 h 212852"/>
              <a:gd name="connsiteX41" fmla="*/ 102615 w 240792"/>
              <a:gd name="connsiteY41" fmla="*/ 86106 h 212852"/>
              <a:gd name="connsiteX42" fmla="*/ 88137 w 240792"/>
              <a:gd name="connsiteY42" fmla="*/ 88265 h 212852"/>
              <a:gd name="connsiteX43" fmla="*/ 72898 w 240792"/>
              <a:gd name="connsiteY43" fmla="*/ 89662 h 212852"/>
              <a:gd name="connsiteX45" fmla="*/ 219202 w 240792"/>
              <a:gd name="connsiteY45" fmla="*/ 173227 h 212852"/>
              <a:gd name="connsiteX46" fmla="*/ 194818 w 240792"/>
              <a:gd name="connsiteY46" fmla="*/ 202184 h 212852"/>
              <a:gd name="connsiteX47" fmla="*/ 125222 w 240792"/>
              <a:gd name="connsiteY47" fmla="*/ 212852 h 212852"/>
              <a:gd name="connsiteX48" fmla="*/ 55499 w 240792"/>
              <a:gd name="connsiteY48" fmla="*/ 202184 h 212852"/>
              <a:gd name="connsiteX49" fmla="*/ 30987 w 240792"/>
              <a:gd name="connsiteY49" fmla="*/ 173227 h 212852"/>
              <a:gd name="connsiteX50" fmla="*/ 55499 w 240792"/>
              <a:gd name="connsiteY50" fmla="*/ 144272 h 212852"/>
              <a:gd name="connsiteX51" fmla="*/ 125222 w 240792"/>
              <a:gd name="connsiteY51" fmla="*/ 133604 h 212852"/>
              <a:gd name="connsiteX52" fmla="*/ 194818 w 240792"/>
              <a:gd name="connsiteY52" fmla="*/ 144272 h 212852"/>
              <a:gd name="connsiteX53" fmla="*/ 219202 w 240792"/>
              <a:gd name="connsiteY53" fmla="*/ 173227 h 212852"/>
              <a:gd name="connsiteX55" fmla="*/ 171957 w 240792"/>
              <a:gd name="connsiteY55" fmla="*/ 173227 h 212852"/>
              <a:gd name="connsiteX56" fmla="*/ 159131 w 240792"/>
              <a:gd name="connsiteY56" fmla="*/ 159512 h 212852"/>
              <a:gd name="connsiteX57" fmla="*/ 125222 w 240792"/>
              <a:gd name="connsiteY57" fmla="*/ 154686 h 212852"/>
              <a:gd name="connsiteX58" fmla="*/ 91058 w 240792"/>
              <a:gd name="connsiteY58" fmla="*/ 159512 h 212852"/>
              <a:gd name="connsiteX59" fmla="*/ 78231 w 240792"/>
              <a:gd name="connsiteY59" fmla="*/ 173227 h 212852"/>
              <a:gd name="connsiteX60" fmla="*/ 90932 w 240792"/>
              <a:gd name="connsiteY60" fmla="*/ 186944 h 212852"/>
              <a:gd name="connsiteX61" fmla="*/ 125222 w 240792"/>
              <a:gd name="connsiteY61" fmla="*/ 191770 h 212852"/>
              <a:gd name="connsiteX62" fmla="*/ 159131 w 240792"/>
              <a:gd name="connsiteY62" fmla="*/ 186944 h 212852"/>
              <a:gd name="connsiteX63" fmla="*/ 171957 w 240792"/>
              <a:gd name="connsiteY63" fmla="*/ 173227 h 212852"/>
              <a:gd name="connsiteX65" fmla="*/ 135381 w 240792"/>
              <a:gd name="connsiteY65" fmla="*/ 50038 h 212852"/>
              <a:gd name="connsiteX66" fmla="*/ 144525 w 240792"/>
              <a:gd name="connsiteY66" fmla="*/ 26416 h 212852"/>
              <a:gd name="connsiteX67" fmla="*/ 144525 w 240792"/>
              <a:gd name="connsiteY67" fmla="*/ 22352 h 212852"/>
              <a:gd name="connsiteX68" fmla="*/ 115315 w 240792"/>
              <a:gd name="connsiteY68" fmla="*/ 22352 h 212852"/>
              <a:gd name="connsiteX69" fmla="*/ 108204 w 240792"/>
              <a:gd name="connsiteY69" fmla="*/ 43180 h 212852"/>
              <a:gd name="connsiteX70" fmla="*/ 122554 w 240792"/>
              <a:gd name="connsiteY70" fmla="*/ 45720 h 212852"/>
              <a:gd name="connsiteX71" fmla="*/ 135381 w 240792"/>
              <a:gd name="connsiteY71" fmla="*/ 50038 h 2128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40792" h="212852">
                <a:moveTo>
                  <a:pt x="72898" y="84582"/>
                </a:moveTo>
                <a:cubicBezTo>
                  <a:pt x="80179" y="83227"/>
                  <a:pt x="87164" y="81238"/>
                  <a:pt x="93852" y="78613"/>
                </a:cubicBezTo>
                <a:cubicBezTo>
                  <a:pt x="100541" y="75988"/>
                  <a:pt x="106764" y="72982"/>
                  <a:pt x="112521" y="69596"/>
                </a:cubicBezTo>
                <a:cubicBezTo>
                  <a:pt x="110828" y="66548"/>
                  <a:pt x="108712" y="63923"/>
                  <a:pt x="106172" y="61722"/>
                </a:cubicBezTo>
                <a:cubicBezTo>
                  <a:pt x="103631" y="59521"/>
                  <a:pt x="100837" y="57742"/>
                  <a:pt x="97789" y="56388"/>
                </a:cubicBezTo>
                <a:cubicBezTo>
                  <a:pt x="88815" y="65024"/>
                  <a:pt x="76750" y="72178"/>
                  <a:pt x="61594" y="77851"/>
                </a:cubicBezTo>
                <a:cubicBezTo>
                  <a:pt x="46439" y="83524"/>
                  <a:pt x="28194" y="87037"/>
                  <a:pt x="6858" y="88392"/>
                </a:cubicBezTo>
                <a:lnTo>
                  <a:pt x="6858" y="83312"/>
                </a:lnTo>
                <a:cubicBezTo>
                  <a:pt x="16680" y="81280"/>
                  <a:pt x="25484" y="78401"/>
                  <a:pt x="33274" y="74675"/>
                </a:cubicBezTo>
                <a:cubicBezTo>
                  <a:pt x="41063" y="70950"/>
                  <a:pt x="47625" y="66548"/>
                  <a:pt x="52958" y="61468"/>
                </a:cubicBezTo>
                <a:cubicBezTo>
                  <a:pt x="58293" y="56388"/>
                  <a:pt x="62399" y="50884"/>
                  <a:pt x="65277" y="44958"/>
                </a:cubicBezTo>
                <a:cubicBezTo>
                  <a:pt x="68156" y="39031"/>
                  <a:pt x="69596" y="32850"/>
                  <a:pt x="69596" y="26416"/>
                </a:cubicBezTo>
                <a:lnTo>
                  <a:pt x="69596" y="22352"/>
                </a:lnTo>
                <a:lnTo>
                  <a:pt x="44703" y="22352"/>
                </a:lnTo>
                <a:cubicBezTo>
                  <a:pt x="42672" y="22352"/>
                  <a:pt x="40977" y="23071"/>
                  <a:pt x="39623" y="24511"/>
                </a:cubicBezTo>
                <a:cubicBezTo>
                  <a:pt x="38269" y="25950"/>
                  <a:pt x="37423" y="27686"/>
                  <a:pt x="37084" y="29718"/>
                </a:cubicBezTo>
                <a:lnTo>
                  <a:pt x="21081" y="0"/>
                </a:lnTo>
                <a:lnTo>
                  <a:pt x="223265" y="0"/>
                </a:lnTo>
                <a:lnTo>
                  <a:pt x="223265" y="22352"/>
                </a:lnTo>
                <a:lnTo>
                  <a:pt x="190246" y="22352"/>
                </a:lnTo>
                <a:cubicBezTo>
                  <a:pt x="189229" y="29972"/>
                  <a:pt x="186350" y="37253"/>
                  <a:pt x="181610" y="44196"/>
                </a:cubicBezTo>
                <a:cubicBezTo>
                  <a:pt x="186689" y="44366"/>
                  <a:pt x="191981" y="45000"/>
                  <a:pt x="197484" y="46100"/>
                </a:cubicBezTo>
                <a:cubicBezTo>
                  <a:pt x="202988" y="47202"/>
                  <a:pt x="207983" y="48768"/>
                  <a:pt x="212471" y="50800"/>
                </a:cubicBezTo>
                <a:cubicBezTo>
                  <a:pt x="216957" y="52832"/>
                  <a:pt x="220683" y="55414"/>
                  <a:pt x="223647" y="58547"/>
                </a:cubicBezTo>
                <a:cubicBezTo>
                  <a:pt x="226609" y="61679"/>
                  <a:pt x="228092" y="65363"/>
                  <a:pt x="228092" y="69596"/>
                </a:cubicBezTo>
                <a:cubicBezTo>
                  <a:pt x="228092" y="73490"/>
                  <a:pt x="226271" y="77301"/>
                  <a:pt x="222631" y="81026"/>
                </a:cubicBezTo>
                <a:cubicBezTo>
                  <a:pt x="218990" y="84751"/>
                  <a:pt x="213699" y="86952"/>
                  <a:pt x="206756" y="87630"/>
                </a:cubicBezTo>
                <a:cubicBezTo>
                  <a:pt x="199474" y="88307"/>
                  <a:pt x="193209" y="87672"/>
                  <a:pt x="187959" y="85725"/>
                </a:cubicBezTo>
                <a:cubicBezTo>
                  <a:pt x="182710" y="83777"/>
                  <a:pt x="178815" y="80687"/>
                  <a:pt x="176275" y="76454"/>
                </a:cubicBezTo>
                <a:cubicBezTo>
                  <a:pt x="178476" y="74422"/>
                  <a:pt x="180043" y="72263"/>
                  <a:pt x="180975" y="69977"/>
                </a:cubicBezTo>
                <a:cubicBezTo>
                  <a:pt x="181907" y="67690"/>
                  <a:pt x="182245" y="65532"/>
                  <a:pt x="181990" y="63499"/>
                </a:cubicBezTo>
                <a:cubicBezTo>
                  <a:pt x="181736" y="61468"/>
                  <a:pt x="180805" y="59648"/>
                  <a:pt x="179196" y="58039"/>
                </a:cubicBezTo>
                <a:cubicBezTo>
                  <a:pt x="177588" y="56430"/>
                  <a:pt x="175429" y="55287"/>
                  <a:pt x="172720" y="54610"/>
                </a:cubicBezTo>
                <a:cubicBezTo>
                  <a:pt x="166115" y="61214"/>
                  <a:pt x="157733" y="66971"/>
                  <a:pt x="147574" y="71882"/>
                </a:cubicBezTo>
                <a:lnTo>
                  <a:pt x="147574" y="100838"/>
                </a:lnTo>
                <a:lnTo>
                  <a:pt x="240792" y="100838"/>
                </a:lnTo>
                <a:lnTo>
                  <a:pt x="240792" y="124460"/>
                </a:lnTo>
                <a:lnTo>
                  <a:pt x="30480" y="124460"/>
                </a:lnTo>
                <a:cubicBezTo>
                  <a:pt x="25568" y="124460"/>
                  <a:pt x="22690" y="126830"/>
                  <a:pt x="21843" y="131572"/>
                </a:cubicBezTo>
                <a:lnTo>
                  <a:pt x="0" y="100838"/>
                </a:lnTo>
                <a:lnTo>
                  <a:pt x="102615" y="100838"/>
                </a:lnTo>
                <a:lnTo>
                  <a:pt x="102615" y="86106"/>
                </a:lnTo>
                <a:cubicBezTo>
                  <a:pt x="97875" y="86952"/>
                  <a:pt x="93048" y="87672"/>
                  <a:pt x="88137" y="88265"/>
                </a:cubicBezTo>
                <a:cubicBezTo>
                  <a:pt x="83226" y="88857"/>
                  <a:pt x="78146" y="89323"/>
                  <a:pt x="72898" y="89662"/>
                </a:cubicBezTo>
                <a:moveTo>
                  <a:pt x="219202" y="173227"/>
                </a:moveTo>
                <a:cubicBezTo>
                  <a:pt x="219202" y="185420"/>
                  <a:pt x="211073" y="195072"/>
                  <a:pt x="194818" y="202184"/>
                </a:cubicBezTo>
                <a:cubicBezTo>
                  <a:pt x="178561" y="209296"/>
                  <a:pt x="155363" y="212852"/>
                  <a:pt x="125222" y="212852"/>
                </a:cubicBezTo>
                <a:cubicBezTo>
                  <a:pt x="95080" y="212852"/>
                  <a:pt x="71839" y="209296"/>
                  <a:pt x="55499" y="202184"/>
                </a:cubicBezTo>
                <a:cubicBezTo>
                  <a:pt x="39158" y="195072"/>
                  <a:pt x="30987" y="185420"/>
                  <a:pt x="30987" y="173227"/>
                </a:cubicBezTo>
                <a:cubicBezTo>
                  <a:pt x="30987" y="161036"/>
                  <a:pt x="39158" y="151384"/>
                  <a:pt x="55499" y="144272"/>
                </a:cubicBezTo>
                <a:cubicBezTo>
                  <a:pt x="71839" y="137160"/>
                  <a:pt x="95080" y="133604"/>
                  <a:pt x="125222" y="133604"/>
                </a:cubicBezTo>
                <a:cubicBezTo>
                  <a:pt x="155363" y="133604"/>
                  <a:pt x="178561" y="137160"/>
                  <a:pt x="194818" y="144272"/>
                </a:cubicBezTo>
                <a:cubicBezTo>
                  <a:pt x="211073" y="151384"/>
                  <a:pt x="219202" y="161036"/>
                  <a:pt x="219202" y="173227"/>
                </a:cubicBezTo>
                <a:moveTo>
                  <a:pt x="171957" y="173227"/>
                </a:moveTo>
                <a:cubicBezTo>
                  <a:pt x="171957" y="167301"/>
                  <a:pt x="167681" y="162729"/>
                  <a:pt x="159131" y="159512"/>
                </a:cubicBezTo>
                <a:cubicBezTo>
                  <a:pt x="150579" y="156294"/>
                  <a:pt x="139277" y="154686"/>
                  <a:pt x="125222" y="154686"/>
                </a:cubicBezTo>
                <a:cubicBezTo>
                  <a:pt x="110998" y="154686"/>
                  <a:pt x="99610" y="156294"/>
                  <a:pt x="91058" y="159512"/>
                </a:cubicBezTo>
                <a:cubicBezTo>
                  <a:pt x="82507" y="162729"/>
                  <a:pt x="78231" y="167301"/>
                  <a:pt x="78231" y="173227"/>
                </a:cubicBezTo>
                <a:cubicBezTo>
                  <a:pt x="78231" y="179155"/>
                  <a:pt x="82465" y="183727"/>
                  <a:pt x="90932" y="186944"/>
                </a:cubicBezTo>
                <a:cubicBezTo>
                  <a:pt x="99399" y="190161"/>
                  <a:pt x="110828" y="191770"/>
                  <a:pt x="125222" y="191770"/>
                </a:cubicBezTo>
                <a:cubicBezTo>
                  <a:pt x="139277" y="191770"/>
                  <a:pt x="150579" y="190161"/>
                  <a:pt x="159131" y="186944"/>
                </a:cubicBezTo>
                <a:cubicBezTo>
                  <a:pt x="167681" y="183727"/>
                  <a:pt x="171957" y="179155"/>
                  <a:pt x="171957" y="173227"/>
                </a:cubicBezTo>
                <a:moveTo>
                  <a:pt x="135381" y="50038"/>
                </a:moveTo>
                <a:cubicBezTo>
                  <a:pt x="141477" y="42418"/>
                  <a:pt x="144525" y="34544"/>
                  <a:pt x="144525" y="26416"/>
                </a:cubicBezTo>
                <a:lnTo>
                  <a:pt x="144525" y="22352"/>
                </a:lnTo>
                <a:lnTo>
                  <a:pt x="115315" y="22352"/>
                </a:lnTo>
                <a:cubicBezTo>
                  <a:pt x="114638" y="29633"/>
                  <a:pt x="112268" y="36575"/>
                  <a:pt x="108204" y="43180"/>
                </a:cubicBezTo>
                <a:cubicBezTo>
                  <a:pt x="113114" y="43857"/>
                  <a:pt x="117897" y="44703"/>
                  <a:pt x="122554" y="45720"/>
                </a:cubicBezTo>
                <a:cubicBezTo>
                  <a:pt x="127211" y="46736"/>
                  <a:pt x="131487" y="48175"/>
                  <a:pt x="135381" y="5003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5" name="Freeform 165"/>
          <p:cNvSpPr/>
          <p:nvPr/>
        </p:nvSpPr>
        <p:spPr>
          <a:xfrm>
            <a:off x="10982489" y="8988116"/>
            <a:ext cx="240792" cy="184658"/>
          </a:xfrm>
          <a:custGeom>
            <a:avLst/>
            <a:gdLst>
              <a:gd name="connsiteX0" fmla="*/ 165607 w 240792"/>
              <a:gd name="connsiteY0" fmla="*/ 111506 h 184658"/>
              <a:gd name="connsiteX1" fmla="*/ 168909 w 240792"/>
              <a:gd name="connsiteY1" fmla="*/ 98806 h 184658"/>
              <a:gd name="connsiteX2" fmla="*/ 164464 w 240792"/>
              <a:gd name="connsiteY2" fmla="*/ 86995 h 184658"/>
              <a:gd name="connsiteX3" fmla="*/ 153670 w 240792"/>
              <a:gd name="connsiteY3" fmla="*/ 77343 h 184658"/>
              <a:gd name="connsiteX4" fmla="*/ 137922 w 240792"/>
              <a:gd name="connsiteY4" fmla="*/ 71120 h 184658"/>
              <a:gd name="connsiteX5" fmla="*/ 115951 w 240792"/>
              <a:gd name="connsiteY5" fmla="*/ 92710 h 184658"/>
              <a:gd name="connsiteX6" fmla="*/ 86995 w 240792"/>
              <a:gd name="connsiteY6" fmla="*/ 108712 h 184658"/>
              <a:gd name="connsiteX7" fmla="*/ 53594 w 240792"/>
              <a:gd name="connsiteY7" fmla="*/ 119126 h 184658"/>
              <a:gd name="connsiteX8" fmla="*/ 18287 w 240792"/>
              <a:gd name="connsiteY8" fmla="*/ 123952 h 184658"/>
              <a:gd name="connsiteX9" fmla="*/ 18287 w 240792"/>
              <a:gd name="connsiteY9" fmla="*/ 118872 h 184658"/>
              <a:gd name="connsiteX10" fmla="*/ 47498 w 240792"/>
              <a:gd name="connsiteY10" fmla="*/ 109220 h 184658"/>
              <a:gd name="connsiteX11" fmla="*/ 74675 w 240792"/>
              <a:gd name="connsiteY11" fmla="*/ 90678 h 184658"/>
              <a:gd name="connsiteX12" fmla="*/ 94742 w 240792"/>
              <a:gd name="connsiteY12" fmla="*/ 65024 h 184658"/>
              <a:gd name="connsiteX13" fmla="*/ 102615 w 240792"/>
              <a:gd name="connsiteY13" fmla="*/ 34036 h 184658"/>
              <a:gd name="connsiteX14" fmla="*/ 102615 w 240792"/>
              <a:gd name="connsiteY14" fmla="*/ 23622 h 184658"/>
              <a:gd name="connsiteX15" fmla="*/ 52323 w 240792"/>
              <a:gd name="connsiteY15" fmla="*/ 23622 h 184658"/>
              <a:gd name="connsiteX16" fmla="*/ 47244 w 240792"/>
              <a:gd name="connsiteY16" fmla="*/ 25781 h 184658"/>
              <a:gd name="connsiteX17" fmla="*/ 44704 w 240792"/>
              <a:gd name="connsiteY17" fmla="*/ 30988 h 184658"/>
              <a:gd name="connsiteX18" fmla="*/ 28701 w 240792"/>
              <a:gd name="connsiteY18" fmla="*/ 0 h 184658"/>
              <a:gd name="connsiteX19" fmla="*/ 213868 w 240792"/>
              <a:gd name="connsiteY19" fmla="*/ 0 h 184658"/>
              <a:gd name="connsiteX20" fmla="*/ 213868 w 240792"/>
              <a:gd name="connsiteY20" fmla="*/ 23622 h 184658"/>
              <a:gd name="connsiteX21" fmla="*/ 152653 w 240792"/>
              <a:gd name="connsiteY21" fmla="*/ 23622 h 184658"/>
              <a:gd name="connsiteX22" fmla="*/ 152653 w 240792"/>
              <a:gd name="connsiteY22" fmla="*/ 25908 h 184658"/>
              <a:gd name="connsiteX23" fmla="*/ 147065 w 240792"/>
              <a:gd name="connsiteY23" fmla="*/ 54610 h 184658"/>
              <a:gd name="connsiteX24" fmla="*/ 174497 w 240792"/>
              <a:gd name="connsiteY24" fmla="*/ 58674 h 184658"/>
              <a:gd name="connsiteX25" fmla="*/ 197738 w 240792"/>
              <a:gd name="connsiteY25" fmla="*/ 69088 h 184658"/>
              <a:gd name="connsiteX26" fmla="*/ 213868 w 240792"/>
              <a:gd name="connsiteY26" fmla="*/ 84709 h 184658"/>
              <a:gd name="connsiteX27" fmla="*/ 219963 w 240792"/>
              <a:gd name="connsiteY27" fmla="*/ 104140 h 184658"/>
              <a:gd name="connsiteX28" fmla="*/ 213995 w 240792"/>
              <a:gd name="connsiteY28" fmla="*/ 118364 h 184658"/>
              <a:gd name="connsiteX29" fmla="*/ 197612 w 240792"/>
              <a:gd name="connsiteY29" fmla="*/ 125476 h 184658"/>
              <a:gd name="connsiteX30" fmla="*/ 177926 w 240792"/>
              <a:gd name="connsiteY30" fmla="*/ 123063 h 184658"/>
              <a:gd name="connsiteX31" fmla="*/ 165607 w 240792"/>
              <a:gd name="connsiteY31" fmla="*/ 111506 h 184658"/>
              <a:gd name="connsiteX33" fmla="*/ 240792 w 240792"/>
              <a:gd name="connsiteY33" fmla="*/ 177547 h 184658"/>
              <a:gd name="connsiteX34" fmla="*/ 30479 w 240792"/>
              <a:gd name="connsiteY34" fmla="*/ 177547 h 184658"/>
              <a:gd name="connsiteX35" fmla="*/ 21844 w 240792"/>
              <a:gd name="connsiteY35" fmla="*/ 184658 h 184658"/>
              <a:gd name="connsiteX36" fmla="*/ 0 w 240792"/>
              <a:gd name="connsiteY36" fmla="*/ 153924 h 184658"/>
              <a:gd name="connsiteX37" fmla="*/ 240792 w 240792"/>
              <a:gd name="connsiteY37" fmla="*/ 153924 h 1846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40792" h="184658">
                <a:moveTo>
                  <a:pt x="165607" y="111506"/>
                </a:moveTo>
                <a:cubicBezTo>
                  <a:pt x="168148" y="107273"/>
                  <a:pt x="169249" y="103039"/>
                  <a:pt x="168909" y="98806"/>
                </a:cubicBezTo>
                <a:cubicBezTo>
                  <a:pt x="168571" y="94573"/>
                  <a:pt x="167089" y="90636"/>
                  <a:pt x="164464" y="86995"/>
                </a:cubicBezTo>
                <a:cubicBezTo>
                  <a:pt x="161840" y="83355"/>
                  <a:pt x="158242" y="80137"/>
                  <a:pt x="153670" y="77343"/>
                </a:cubicBezTo>
                <a:cubicBezTo>
                  <a:pt x="149098" y="74549"/>
                  <a:pt x="143848" y="72475"/>
                  <a:pt x="137922" y="71120"/>
                </a:cubicBezTo>
                <a:cubicBezTo>
                  <a:pt x="131995" y="79249"/>
                  <a:pt x="124671" y="86445"/>
                  <a:pt x="115951" y="92710"/>
                </a:cubicBezTo>
                <a:cubicBezTo>
                  <a:pt x="107231" y="98975"/>
                  <a:pt x="97577" y="104309"/>
                  <a:pt x="86995" y="108712"/>
                </a:cubicBezTo>
                <a:cubicBezTo>
                  <a:pt x="76411" y="113115"/>
                  <a:pt x="65277" y="116586"/>
                  <a:pt x="53594" y="119126"/>
                </a:cubicBezTo>
                <a:cubicBezTo>
                  <a:pt x="41910" y="121666"/>
                  <a:pt x="30141" y="123275"/>
                  <a:pt x="18287" y="123952"/>
                </a:cubicBezTo>
                <a:lnTo>
                  <a:pt x="18287" y="118872"/>
                </a:lnTo>
                <a:cubicBezTo>
                  <a:pt x="27770" y="117349"/>
                  <a:pt x="37506" y="114131"/>
                  <a:pt x="47498" y="109220"/>
                </a:cubicBezTo>
                <a:cubicBezTo>
                  <a:pt x="57488" y="104309"/>
                  <a:pt x="66548" y="98129"/>
                  <a:pt x="74675" y="90678"/>
                </a:cubicBezTo>
                <a:cubicBezTo>
                  <a:pt x="82804" y="83227"/>
                  <a:pt x="89492" y="74676"/>
                  <a:pt x="94742" y="65024"/>
                </a:cubicBezTo>
                <a:cubicBezTo>
                  <a:pt x="99991" y="55373"/>
                  <a:pt x="102615" y="45043"/>
                  <a:pt x="102615" y="34036"/>
                </a:cubicBezTo>
                <a:lnTo>
                  <a:pt x="102615" y="23622"/>
                </a:lnTo>
                <a:lnTo>
                  <a:pt x="52323" y="23622"/>
                </a:lnTo>
                <a:cubicBezTo>
                  <a:pt x="50292" y="23622"/>
                  <a:pt x="48598" y="24342"/>
                  <a:pt x="47244" y="25781"/>
                </a:cubicBezTo>
                <a:cubicBezTo>
                  <a:pt x="45889" y="27221"/>
                  <a:pt x="45042" y="28956"/>
                  <a:pt x="44704" y="30988"/>
                </a:cubicBezTo>
                <a:lnTo>
                  <a:pt x="28701" y="0"/>
                </a:lnTo>
                <a:lnTo>
                  <a:pt x="213868" y="0"/>
                </a:lnTo>
                <a:lnTo>
                  <a:pt x="213868" y="23622"/>
                </a:lnTo>
                <a:lnTo>
                  <a:pt x="152653" y="23622"/>
                </a:lnTo>
                <a:lnTo>
                  <a:pt x="152653" y="25908"/>
                </a:lnTo>
                <a:cubicBezTo>
                  <a:pt x="152653" y="36068"/>
                  <a:pt x="150791" y="45635"/>
                  <a:pt x="147065" y="54610"/>
                </a:cubicBezTo>
                <a:cubicBezTo>
                  <a:pt x="156549" y="54780"/>
                  <a:pt x="165692" y="56134"/>
                  <a:pt x="174497" y="58674"/>
                </a:cubicBezTo>
                <a:cubicBezTo>
                  <a:pt x="183302" y="61214"/>
                  <a:pt x="191050" y="64685"/>
                  <a:pt x="197738" y="69088"/>
                </a:cubicBezTo>
                <a:cubicBezTo>
                  <a:pt x="204426" y="73491"/>
                  <a:pt x="209803" y="78698"/>
                  <a:pt x="213868" y="84709"/>
                </a:cubicBezTo>
                <a:cubicBezTo>
                  <a:pt x="217932" y="90720"/>
                  <a:pt x="219963" y="97198"/>
                  <a:pt x="219963" y="104140"/>
                </a:cubicBezTo>
                <a:cubicBezTo>
                  <a:pt x="219963" y="109558"/>
                  <a:pt x="217974" y="114300"/>
                  <a:pt x="213995" y="118364"/>
                </a:cubicBezTo>
                <a:cubicBezTo>
                  <a:pt x="210015" y="122428"/>
                  <a:pt x="204555" y="124799"/>
                  <a:pt x="197612" y="125476"/>
                </a:cubicBezTo>
                <a:cubicBezTo>
                  <a:pt x="190329" y="126154"/>
                  <a:pt x="183769" y="125349"/>
                  <a:pt x="177926" y="123063"/>
                </a:cubicBezTo>
                <a:cubicBezTo>
                  <a:pt x="172084" y="120777"/>
                  <a:pt x="167977" y="116925"/>
                  <a:pt x="165607" y="111506"/>
                </a:cubicBezTo>
                <a:moveTo>
                  <a:pt x="240792" y="177547"/>
                </a:moveTo>
                <a:lnTo>
                  <a:pt x="30479" y="177547"/>
                </a:lnTo>
                <a:cubicBezTo>
                  <a:pt x="25569" y="177547"/>
                  <a:pt x="22690" y="179917"/>
                  <a:pt x="21844" y="184658"/>
                </a:cubicBezTo>
                <a:lnTo>
                  <a:pt x="0" y="153924"/>
                </a:lnTo>
                <a:lnTo>
                  <a:pt x="240792" y="15392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6" name="Freeform 166"/>
          <p:cNvSpPr/>
          <p:nvPr/>
        </p:nvSpPr>
        <p:spPr>
          <a:xfrm>
            <a:off x="11247665" y="8976940"/>
            <a:ext cx="76455" cy="212344"/>
          </a:xfrm>
          <a:custGeom>
            <a:avLst/>
            <a:gdLst>
              <a:gd name="connsiteX0" fmla="*/ 44958 w 76455"/>
              <a:gd name="connsiteY0" fmla="*/ 106173 h 212344"/>
              <a:gd name="connsiteX1" fmla="*/ 46355 w 76455"/>
              <a:gd name="connsiteY1" fmla="*/ 133858 h 212344"/>
              <a:gd name="connsiteX2" fmla="*/ 51308 w 76455"/>
              <a:gd name="connsiteY2" fmla="*/ 162433 h 212344"/>
              <a:gd name="connsiteX3" fmla="*/ 60960 w 76455"/>
              <a:gd name="connsiteY3" fmla="*/ 189484 h 212344"/>
              <a:gd name="connsiteX4" fmla="*/ 76455 w 76455"/>
              <a:gd name="connsiteY4" fmla="*/ 212344 h 212344"/>
              <a:gd name="connsiteX5" fmla="*/ 58675 w 76455"/>
              <a:gd name="connsiteY5" fmla="*/ 212344 h 212344"/>
              <a:gd name="connsiteX6" fmla="*/ 36830 w 76455"/>
              <a:gd name="connsiteY6" fmla="*/ 198755 h 212344"/>
              <a:gd name="connsiteX7" fmla="*/ 18034 w 76455"/>
              <a:gd name="connsiteY7" fmla="*/ 176276 h 212344"/>
              <a:gd name="connsiteX8" fmla="*/ 4953 w 76455"/>
              <a:gd name="connsiteY8" fmla="*/ 145288 h 212344"/>
              <a:gd name="connsiteX9" fmla="*/ 0 w 76455"/>
              <a:gd name="connsiteY9" fmla="*/ 106173 h 212344"/>
              <a:gd name="connsiteX10" fmla="*/ 4953 w 76455"/>
              <a:gd name="connsiteY10" fmla="*/ 67056 h 212344"/>
              <a:gd name="connsiteX11" fmla="*/ 18034 w 76455"/>
              <a:gd name="connsiteY11" fmla="*/ 36068 h 212344"/>
              <a:gd name="connsiteX12" fmla="*/ 36830 w 76455"/>
              <a:gd name="connsiteY12" fmla="*/ 13589 h 212344"/>
              <a:gd name="connsiteX13" fmla="*/ 58675 w 76455"/>
              <a:gd name="connsiteY13" fmla="*/ 0 h 212344"/>
              <a:gd name="connsiteX14" fmla="*/ 76455 w 76455"/>
              <a:gd name="connsiteY14" fmla="*/ 0 h 212344"/>
              <a:gd name="connsiteX15" fmla="*/ 60960 w 76455"/>
              <a:gd name="connsiteY15" fmla="*/ 22861 h 212344"/>
              <a:gd name="connsiteX16" fmla="*/ 51308 w 76455"/>
              <a:gd name="connsiteY16" fmla="*/ 49911 h 212344"/>
              <a:gd name="connsiteX17" fmla="*/ 46355 w 76455"/>
              <a:gd name="connsiteY17" fmla="*/ 78486 h 212344"/>
              <a:gd name="connsiteX18" fmla="*/ 44958 w 76455"/>
              <a:gd name="connsiteY18" fmla="*/ 106173 h 2123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76455" h="212344">
                <a:moveTo>
                  <a:pt x="44958" y="106173"/>
                </a:moveTo>
                <a:cubicBezTo>
                  <a:pt x="44958" y="114977"/>
                  <a:pt x="45424" y="124206"/>
                  <a:pt x="46355" y="133858"/>
                </a:cubicBezTo>
                <a:cubicBezTo>
                  <a:pt x="47286" y="143510"/>
                  <a:pt x="48937" y="153035"/>
                  <a:pt x="51308" y="162433"/>
                </a:cubicBezTo>
                <a:cubicBezTo>
                  <a:pt x="53680" y="171831"/>
                  <a:pt x="56897" y="180849"/>
                  <a:pt x="60960" y="189484"/>
                </a:cubicBezTo>
                <a:cubicBezTo>
                  <a:pt x="65024" y="198120"/>
                  <a:pt x="70189" y="205740"/>
                  <a:pt x="76455" y="212344"/>
                </a:cubicBezTo>
                <a:lnTo>
                  <a:pt x="58675" y="212344"/>
                </a:lnTo>
                <a:cubicBezTo>
                  <a:pt x="51224" y="209297"/>
                  <a:pt x="43942" y="204767"/>
                  <a:pt x="36830" y="198755"/>
                </a:cubicBezTo>
                <a:cubicBezTo>
                  <a:pt x="29718" y="192744"/>
                  <a:pt x="23454" y="185251"/>
                  <a:pt x="18034" y="176276"/>
                </a:cubicBezTo>
                <a:cubicBezTo>
                  <a:pt x="12616" y="167301"/>
                  <a:pt x="8255" y="156972"/>
                  <a:pt x="4953" y="145288"/>
                </a:cubicBezTo>
                <a:cubicBezTo>
                  <a:pt x="1651" y="133604"/>
                  <a:pt x="0" y="120566"/>
                  <a:pt x="0" y="106173"/>
                </a:cubicBezTo>
                <a:cubicBezTo>
                  <a:pt x="0" y="91779"/>
                  <a:pt x="1651" y="78740"/>
                  <a:pt x="4953" y="67056"/>
                </a:cubicBezTo>
                <a:cubicBezTo>
                  <a:pt x="8255" y="55373"/>
                  <a:pt x="12616" y="45043"/>
                  <a:pt x="18034" y="36068"/>
                </a:cubicBezTo>
                <a:cubicBezTo>
                  <a:pt x="23454" y="27094"/>
                  <a:pt x="29718" y="19601"/>
                  <a:pt x="36830" y="13589"/>
                </a:cubicBezTo>
                <a:cubicBezTo>
                  <a:pt x="43942" y="7578"/>
                  <a:pt x="51224" y="3049"/>
                  <a:pt x="58675" y="0"/>
                </a:cubicBezTo>
                <a:lnTo>
                  <a:pt x="76455" y="0"/>
                </a:lnTo>
                <a:cubicBezTo>
                  <a:pt x="70189" y="6604"/>
                  <a:pt x="65024" y="14225"/>
                  <a:pt x="60960" y="22861"/>
                </a:cubicBezTo>
                <a:cubicBezTo>
                  <a:pt x="56897" y="31496"/>
                  <a:pt x="53680" y="40513"/>
                  <a:pt x="51308" y="49911"/>
                </a:cubicBezTo>
                <a:cubicBezTo>
                  <a:pt x="48937" y="59310"/>
                  <a:pt x="47286" y="68835"/>
                  <a:pt x="46355" y="78486"/>
                </a:cubicBezTo>
                <a:cubicBezTo>
                  <a:pt x="45424" y="88138"/>
                  <a:pt x="44958" y="97367"/>
                  <a:pt x="44958" y="10617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7" name="Freeform 167"/>
          <p:cNvSpPr/>
          <p:nvPr/>
        </p:nvSpPr>
        <p:spPr>
          <a:xfrm>
            <a:off x="11340883" y="8943666"/>
            <a:ext cx="232664" cy="231902"/>
          </a:xfrm>
          <a:custGeom>
            <a:avLst/>
            <a:gdLst>
              <a:gd name="connsiteX0" fmla="*/ 112268 w 232664"/>
              <a:gd name="connsiteY0" fmla="*/ 44958 h 231902"/>
              <a:gd name="connsiteX1" fmla="*/ 209550 w 232664"/>
              <a:gd name="connsiteY1" fmla="*/ 44958 h 231902"/>
              <a:gd name="connsiteX2" fmla="*/ 209550 w 232664"/>
              <a:gd name="connsiteY2" fmla="*/ 73660 h 231902"/>
              <a:gd name="connsiteX3" fmla="*/ 227076 w 232664"/>
              <a:gd name="connsiteY3" fmla="*/ 73660 h 231902"/>
              <a:gd name="connsiteX4" fmla="*/ 227076 w 232664"/>
              <a:gd name="connsiteY4" fmla="*/ 28956 h 231902"/>
              <a:gd name="connsiteX5" fmla="*/ 168910 w 232664"/>
              <a:gd name="connsiteY5" fmla="*/ 28956 h 231902"/>
              <a:gd name="connsiteX6" fmla="*/ 168910 w 232664"/>
              <a:gd name="connsiteY6" fmla="*/ 0 h 231902"/>
              <a:gd name="connsiteX7" fmla="*/ 149606 w 232664"/>
              <a:gd name="connsiteY7" fmla="*/ 0 h 231902"/>
              <a:gd name="connsiteX8" fmla="*/ 149606 w 232664"/>
              <a:gd name="connsiteY8" fmla="*/ 28956 h 231902"/>
              <a:gd name="connsiteX9" fmla="*/ 95504 w 232664"/>
              <a:gd name="connsiteY9" fmla="*/ 28956 h 231902"/>
              <a:gd name="connsiteX10" fmla="*/ 95504 w 232664"/>
              <a:gd name="connsiteY10" fmla="*/ 73660 h 231902"/>
              <a:gd name="connsiteX11" fmla="*/ 112268 w 232664"/>
              <a:gd name="connsiteY11" fmla="*/ 73660 h 231902"/>
              <a:gd name="connsiteX13" fmla="*/ 208026 w 232664"/>
              <a:gd name="connsiteY13" fmla="*/ 90932 h 231902"/>
              <a:gd name="connsiteX14" fmla="*/ 208026 w 232664"/>
              <a:gd name="connsiteY14" fmla="*/ 73914 h 231902"/>
              <a:gd name="connsiteX15" fmla="*/ 115062 w 232664"/>
              <a:gd name="connsiteY15" fmla="*/ 73914 h 231902"/>
              <a:gd name="connsiteX16" fmla="*/ 115062 w 232664"/>
              <a:gd name="connsiteY16" fmla="*/ 90932 h 231902"/>
              <a:gd name="connsiteX18" fmla="*/ 76707 w 232664"/>
              <a:gd name="connsiteY18" fmla="*/ 15748 h 231902"/>
              <a:gd name="connsiteX19" fmla="*/ 61214 w 232664"/>
              <a:gd name="connsiteY19" fmla="*/ 70866 h 231902"/>
              <a:gd name="connsiteX20" fmla="*/ 73913 w 232664"/>
              <a:gd name="connsiteY20" fmla="*/ 74676 h 231902"/>
              <a:gd name="connsiteX21" fmla="*/ 93472 w 232664"/>
              <a:gd name="connsiteY21" fmla="*/ 20066 h 231902"/>
              <a:gd name="connsiteX23" fmla="*/ 30225 w 232664"/>
              <a:gd name="connsiteY23" fmla="*/ 71882 h 231902"/>
              <a:gd name="connsiteX24" fmla="*/ 18287 w 232664"/>
              <a:gd name="connsiteY24" fmla="*/ 17780 h 231902"/>
              <a:gd name="connsiteX25" fmla="*/ 4826 w 232664"/>
              <a:gd name="connsiteY25" fmla="*/ 20828 h 231902"/>
              <a:gd name="connsiteX26" fmla="*/ 15494 w 232664"/>
              <a:gd name="connsiteY26" fmla="*/ 75438 h 231902"/>
              <a:gd name="connsiteX28" fmla="*/ 90424 w 232664"/>
              <a:gd name="connsiteY28" fmla="*/ 157226 h 231902"/>
              <a:gd name="connsiteX29" fmla="*/ 56387 w 232664"/>
              <a:gd name="connsiteY29" fmla="*/ 116078 h 231902"/>
              <a:gd name="connsiteX30" fmla="*/ 56387 w 232664"/>
              <a:gd name="connsiteY30" fmla="*/ 104649 h 231902"/>
              <a:gd name="connsiteX31" fmla="*/ 89408 w 232664"/>
              <a:gd name="connsiteY31" fmla="*/ 104649 h 231902"/>
              <a:gd name="connsiteX32" fmla="*/ 89408 w 232664"/>
              <a:gd name="connsiteY32" fmla="*/ 86868 h 231902"/>
              <a:gd name="connsiteX33" fmla="*/ 56387 w 232664"/>
              <a:gd name="connsiteY33" fmla="*/ 86868 h 231902"/>
              <a:gd name="connsiteX34" fmla="*/ 56387 w 232664"/>
              <a:gd name="connsiteY34" fmla="*/ 254 h 231902"/>
              <a:gd name="connsiteX35" fmla="*/ 39115 w 232664"/>
              <a:gd name="connsiteY35" fmla="*/ 254 h 231902"/>
              <a:gd name="connsiteX36" fmla="*/ 39115 w 232664"/>
              <a:gd name="connsiteY36" fmla="*/ 86868 h 231902"/>
              <a:gd name="connsiteX37" fmla="*/ 3301 w 232664"/>
              <a:gd name="connsiteY37" fmla="*/ 86868 h 231902"/>
              <a:gd name="connsiteX38" fmla="*/ 3301 w 232664"/>
              <a:gd name="connsiteY38" fmla="*/ 104649 h 231902"/>
              <a:gd name="connsiteX39" fmla="*/ 35813 w 232664"/>
              <a:gd name="connsiteY39" fmla="*/ 104649 h 231902"/>
              <a:gd name="connsiteX40" fmla="*/ 0 w 232664"/>
              <a:gd name="connsiteY40" fmla="*/ 179324 h 231902"/>
              <a:gd name="connsiteX41" fmla="*/ 9652 w 232664"/>
              <a:gd name="connsiteY41" fmla="*/ 197104 h 231902"/>
              <a:gd name="connsiteX42" fmla="*/ 39115 w 232664"/>
              <a:gd name="connsiteY42" fmla="*/ 137923 h 231902"/>
              <a:gd name="connsiteX43" fmla="*/ 39115 w 232664"/>
              <a:gd name="connsiteY43" fmla="*/ 231648 h 231902"/>
              <a:gd name="connsiteX44" fmla="*/ 56387 w 232664"/>
              <a:gd name="connsiteY44" fmla="*/ 231648 h 231902"/>
              <a:gd name="connsiteX45" fmla="*/ 56387 w 232664"/>
              <a:gd name="connsiteY45" fmla="*/ 137414 h 231902"/>
              <a:gd name="connsiteX46" fmla="*/ 79248 w 232664"/>
              <a:gd name="connsiteY46" fmla="*/ 171958 h 231902"/>
              <a:gd name="connsiteX48" fmla="*/ 112013 w 232664"/>
              <a:gd name="connsiteY48" fmla="*/ 150114 h 231902"/>
              <a:gd name="connsiteX49" fmla="*/ 80264 w 232664"/>
              <a:gd name="connsiteY49" fmla="*/ 204724 h 231902"/>
              <a:gd name="connsiteX50" fmla="*/ 95250 w 232664"/>
              <a:gd name="connsiteY50" fmla="*/ 215647 h 231902"/>
              <a:gd name="connsiteX51" fmla="*/ 129794 w 232664"/>
              <a:gd name="connsiteY51" fmla="*/ 154432 h 231902"/>
              <a:gd name="connsiteX53" fmla="*/ 230124 w 232664"/>
              <a:gd name="connsiteY53" fmla="*/ 135636 h 231902"/>
              <a:gd name="connsiteX54" fmla="*/ 230124 w 232664"/>
              <a:gd name="connsiteY54" fmla="*/ 118618 h 231902"/>
              <a:gd name="connsiteX55" fmla="*/ 93980 w 232664"/>
              <a:gd name="connsiteY55" fmla="*/ 118618 h 231902"/>
              <a:gd name="connsiteX56" fmla="*/ 93980 w 232664"/>
              <a:gd name="connsiteY56" fmla="*/ 135636 h 231902"/>
              <a:gd name="connsiteX57" fmla="*/ 150622 w 232664"/>
              <a:gd name="connsiteY57" fmla="*/ 135636 h 231902"/>
              <a:gd name="connsiteX58" fmla="*/ 150622 w 232664"/>
              <a:gd name="connsiteY58" fmla="*/ 211328 h 231902"/>
              <a:gd name="connsiteX59" fmla="*/ 147065 w 232664"/>
              <a:gd name="connsiteY59" fmla="*/ 215138 h 231902"/>
              <a:gd name="connsiteX60" fmla="*/ 122681 w 232664"/>
              <a:gd name="connsiteY60" fmla="*/ 214884 h 231902"/>
              <a:gd name="connsiteX61" fmla="*/ 129540 w 232664"/>
              <a:gd name="connsiteY61" fmla="*/ 231902 h 231902"/>
              <a:gd name="connsiteX62" fmla="*/ 160528 w 232664"/>
              <a:gd name="connsiteY62" fmla="*/ 228600 h 231902"/>
              <a:gd name="connsiteX63" fmla="*/ 168656 w 232664"/>
              <a:gd name="connsiteY63" fmla="*/ 211582 h 231902"/>
              <a:gd name="connsiteX64" fmla="*/ 168656 w 232664"/>
              <a:gd name="connsiteY64" fmla="*/ 135636 h 231902"/>
              <a:gd name="connsiteX66" fmla="*/ 187198 w 232664"/>
              <a:gd name="connsiteY66" fmla="*/ 156210 h 231902"/>
              <a:gd name="connsiteX67" fmla="*/ 216153 w 232664"/>
              <a:gd name="connsiteY67" fmla="*/ 211836 h 231902"/>
              <a:gd name="connsiteX68" fmla="*/ 232664 w 232664"/>
              <a:gd name="connsiteY68" fmla="*/ 204470 h 231902"/>
              <a:gd name="connsiteX69" fmla="*/ 202946 w 232664"/>
              <a:gd name="connsiteY69" fmla="*/ 150114 h 23190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32664" h="231902">
                <a:moveTo>
                  <a:pt x="112268" y="44958"/>
                </a:moveTo>
                <a:lnTo>
                  <a:pt x="209550" y="44958"/>
                </a:lnTo>
                <a:lnTo>
                  <a:pt x="209550" y="73660"/>
                </a:lnTo>
                <a:lnTo>
                  <a:pt x="227076" y="73660"/>
                </a:lnTo>
                <a:lnTo>
                  <a:pt x="227076" y="28956"/>
                </a:lnTo>
                <a:lnTo>
                  <a:pt x="168910" y="28956"/>
                </a:lnTo>
                <a:lnTo>
                  <a:pt x="168910" y="0"/>
                </a:lnTo>
                <a:lnTo>
                  <a:pt x="149606" y="0"/>
                </a:lnTo>
                <a:lnTo>
                  <a:pt x="149606" y="28956"/>
                </a:lnTo>
                <a:lnTo>
                  <a:pt x="95504" y="28956"/>
                </a:lnTo>
                <a:lnTo>
                  <a:pt x="95504" y="73660"/>
                </a:lnTo>
                <a:lnTo>
                  <a:pt x="112268" y="73660"/>
                </a:lnTo>
                <a:moveTo>
                  <a:pt x="208026" y="90932"/>
                </a:moveTo>
                <a:lnTo>
                  <a:pt x="208026" y="73914"/>
                </a:lnTo>
                <a:lnTo>
                  <a:pt x="115062" y="73914"/>
                </a:lnTo>
                <a:lnTo>
                  <a:pt x="115062" y="90932"/>
                </a:lnTo>
                <a:moveTo>
                  <a:pt x="76707" y="15748"/>
                </a:moveTo>
                <a:cubicBezTo>
                  <a:pt x="73913" y="32003"/>
                  <a:pt x="66802" y="56388"/>
                  <a:pt x="61214" y="70866"/>
                </a:cubicBezTo>
                <a:lnTo>
                  <a:pt x="73913" y="74676"/>
                </a:lnTo>
                <a:cubicBezTo>
                  <a:pt x="80009" y="61214"/>
                  <a:pt x="87375" y="38354"/>
                  <a:pt x="93472" y="20066"/>
                </a:cubicBezTo>
                <a:moveTo>
                  <a:pt x="30225" y="71882"/>
                </a:moveTo>
                <a:cubicBezTo>
                  <a:pt x="29463" y="57404"/>
                  <a:pt x="24637" y="34798"/>
                  <a:pt x="18287" y="17780"/>
                </a:cubicBezTo>
                <a:lnTo>
                  <a:pt x="4826" y="20828"/>
                </a:lnTo>
                <a:cubicBezTo>
                  <a:pt x="10922" y="38354"/>
                  <a:pt x="15240" y="60706"/>
                  <a:pt x="15494" y="75438"/>
                </a:cubicBezTo>
                <a:moveTo>
                  <a:pt x="90424" y="157226"/>
                </a:moveTo>
                <a:cubicBezTo>
                  <a:pt x="85852" y="150623"/>
                  <a:pt x="65024" y="125476"/>
                  <a:pt x="56387" y="116078"/>
                </a:cubicBezTo>
                <a:lnTo>
                  <a:pt x="56387" y="104649"/>
                </a:lnTo>
                <a:lnTo>
                  <a:pt x="89408" y="104649"/>
                </a:lnTo>
                <a:lnTo>
                  <a:pt x="89408" y="86868"/>
                </a:lnTo>
                <a:lnTo>
                  <a:pt x="56387" y="86868"/>
                </a:lnTo>
                <a:lnTo>
                  <a:pt x="56387" y="254"/>
                </a:lnTo>
                <a:lnTo>
                  <a:pt x="39115" y="254"/>
                </a:lnTo>
                <a:lnTo>
                  <a:pt x="39115" y="86868"/>
                </a:lnTo>
                <a:lnTo>
                  <a:pt x="3301" y="86868"/>
                </a:lnTo>
                <a:lnTo>
                  <a:pt x="3301" y="104649"/>
                </a:lnTo>
                <a:lnTo>
                  <a:pt x="35813" y="104649"/>
                </a:lnTo>
                <a:cubicBezTo>
                  <a:pt x="27686" y="131826"/>
                  <a:pt x="13463" y="162306"/>
                  <a:pt x="0" y="179324"/>
                </a:cubicBezTo>
                <a:cubicBezTo>
                  <a:pt x="3301" y="183897"/>
                  <a:pt x="7874" y="192025"/>
                  <a:pt x="9652" y="197104"/>
                </a:cubicBezTo>
                <a:cubicBezTo>
                  <a:pt x="20320" y="183134"/>
                  <a:pt x="30733" y="161036"/>
                  <a:pt x="39115" y="137923"/>
                </a:cubicBezTo>
                <a:lnTo>
                  <a:pt x="39115" y="231648"/>
                </a:lnTo>
                <a:lnTo>
                  <a:pt x="56387" y="231648"/>
                </a:lnTo>
                <a:lnTo>
                  <a:pt x="56387" y="137414"/>
                </a:lnTo>
                <a:cubicBezTo>
                  <a:pt x="65024" y="149352"/>
                  <a:pt x="74930" y="164084"/>
                  <a:pt x="79248" y="171958"/>
                </a:cubicBezTo>
                <a:moveTo>
                  <a:pt x="112013" y="150114"/>
                </a:moveTo>
                <a:cubicBezTo>
                  <a:pt x="105411" y="170435"/>
                  <a:pt x="93726" y="191262"/>
                  <a:pt x="80264" y="204724"/>
                </a:cubicBezTo>
                <a:cubicBezTo>
                  <a:pt x="84581" y="207518"/>
                  <a:pt x="91948" y="212598"/>
                  <a:pt x="95250" y="215647"/>
                </a:cubicBezTo>
                <a:cubicBezTo>
                  <a:pt x="108713" y="200406"/>
                  <a:pt x="121920" y="177292"/>
                  <a:pt x="129794" y="154432"/>
                </a:cubicBezTo>
                <a:moveTo>
                  <a:pt x="230124" y="135636"/>
                </a:moveTo>
                <a:lnTo>
                  <a:pt x="230124" y="118618"/>
                </a:lnTo>
                <a:lnTo>
                  <a:pt x="93980" y="118618"/>
                </a:lnTo>
                <a:lnTo>
                  <a:pt x="93980" y="135636"/>
                </a:lnTo>
                <a:lnTo>
                  <a:pt x="150622" y="135636"/>
                </a:lnTo>
                <a:lnTo>
                  <a:pt x="150622" y="211328"/>
                </a:lnTo>
                <a:cubicBezTo>
                  <a:pt x="150622" y="214123"/>
                  <a:pt x="149860" y="214884"/>
                  <a:pt x="147065" y="215138"/>
                </a:cubicBezTo>
                <a:cubicBezTo>
                  <a:pt x="143763" y="215138"/>
                  <a:pt x="134112" y="215138"/>
                  <a:pt x="122681" y="214884"/>
                </a:cubicBezTo>
                <a:cubicBezTo>
                  <a:pt x="125475" y="219456"/>
                  <a:pt x="128524" y="226823"/>
                  <a:pt x="129540" y="231902"/>
                </a:cubicBezTo>
                <a:cubicBezTo>
                  <a:pt x="144272" y="231902"/>
                  <a:pt x="153924" y="231648"/>
                  <a:pt x="160528" y="228600"/>
                </a:cubicBezTo>
                <a:cubicBezTo>
                  <a:pt x="166877" y="225552"/>
                  <a:pt x="168656" y="220472"/>
                  <a:pt x="168656" y="211582"/>
                </a:cubicBezTo>
                <a:lnTo>
                  <a:pt x="168656" y="135636"/>
                </a:lnTo>
                <a:moveTo>
                  <a:pt x="187198" y="156210"/>
                </a:moveTo>
                <a:cubicBezTo>
                  <a:pt x="198881" y="173482"/>
                  <a:pt x="211074" y="196850"/>
                  <a:pt x="216153" y="211836"/>
                </a:cubicBezTo>
                <a:lnTo>
                  <a:pt x="232664" y="204470"/>
                </a:lnTo>
                <a:cubicBezTo>
                  <a:pt x="227330" y="189738"/>
                  <a:pt x="215137" y="167132"/>
                  <a:pt x="202946" y="15011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8" name="Freeform 168"/>
          <p:cNvSpPr/>
          <p:nvPr/>
        </p:nvSpPr>
        <p:spPr>
          <a:xfrm>
            <a:off x="11598694" y="8960430"/>
            <a:ext cx="228853" cy="215900"/>
          </a:xfrm>
          <a:custGeom>
            <a:avLst/>
            <a:gdLst>
              <a:gd name="connsiteX0" fmla="*/ 228853 w 228853"/>
              <a:gd name="connsiteY0" fmla="*/ 96012 h 215900"/>
              <a:gd name="connsiteX1" fmla="*/ 124205 w 228853"/>
              <a:gd name="connsiteY1" fmla="*/ 96012 h 215900"/>
              <a:gd name="connsiteX2" fmla="*/ 124205 w 228853"/>
              <a:gd name="connsiteY2" fmla="*/ 71120 h 215900"/>
              <a:gd name="connsiteX3" fmla="*/ 207263 w 228853"/>
              <a:gd name="connsiteY3" fmla="*/ 10414 h 215900"/>
              <a:gd name="connsiteX4" fmla="*/ 193547 w 228853"/>
              <a:gd name="connsiteY4" fmla="*/ 0 h 215900"/>
              <a:gd name="connsiteX5" fmla="*/ 188975 w 228853"/>
              <a:gd name="connsiteY5" fmla="*/ 1016 h 215900"/>
              <a:gd name="connsiteX6" fmla="*/ 26161 w 228853"/>
              <a:gd name="connsiteY6" fmla="*/ 1016 h 215900"/>
              <a:gd name="connsiteX7" fmla="*/ 26161 w 228853"/>
              <a:gd name="connsiteY7" fmla="*/ 19304 h 215900"/>
              <a:gd name="connsiteX8" fmla="*/ 169163 w 228853"/>
              <a:gd name="connsiteY8" fmla="*/ 19304 h 215900"/>
              <a:gd name="connsiteX9" fmla="*/ 116839 w 228853"/>
              <a:gd name="connsiteY9" fmla="*/ 55372 h 215900"/>
              <a:gd name="connsiteX10" fmla="*/ 104901 w 228853"/>
              <a:gd name="connsiteY10" fmla="*/ 55372 h 215900"/>
              <a:gd name="connsiteX11" fmla="*/ 104901 w 228853"/>
              <a:gd name="connsiteY11" fmla="*/ 96012 h 215900"/>
              <a:gd name="connsiteX12" fmla="*/ 0 w 228853"/>
              <a:gd name="connsiteY12" fmla="*/ 96012 h 215900"/>
              <a:gd name="connsiteX13" fmla="*/ 0 w 228853"/>
              <a:gd name="connsiteY13" fmla="*/ 114808 h 215900"/>
              <a:gd name="connsiteX14" fmla="*/ 104901 w 228853"/>
              <a:gd name="connsiteY14" fmla="*/ 114808 h 215900"/>
              <a:gd name="connsiteX15" fmla="*/ 104901 w 228853"/>
              <a:gd name="connsiteY15" fmla="*/ 190754 h 215900"/>
              <a:gd name="connsiteX16" fmla="*/ 97789 w 228853"/>
              <a:gd name="connsiteY16" fmla="*/ 196850 h 215900"/>
              <a:gd name="connsiteX17" fmla="*/ 53339 w 228853"/>
              <a:gd name="connsiteY17" fmla="*/ 196342 h 215900"/>
              <a:gd name="connsiteX18" fmla="*/ 61467 w 228853"/>
              <a:gd name="connsiteY18" fmla="*/ 215646 h 215900"/>
              <a:gd name="connsiteX19" fmla="*/ 111506 w 228853"/>
              <a:gd name="connsiteY19" fmla="*/ 212344 h 215900"/>
              <a:gd name="connsiteX20" fmla="*/ 124205 w 228853"/>
              <a:gd name="connsiteY20" fmla="*/ 190754 h 215900"/>
              <a:gd name="connsiteX21" fmla="*/ 124205 w 228853"/>
              <a:gd name="connsiteY21" fmla="*/ 114808 h 215900"/>
              <a:gd name="connsiteX22" fmla="*/ 228853 w 228853"/>
              <a:gd name="connsiteY22" fmla="*/ 114808 h 2159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</a:cxnLst>
            <a:rect l="l" t="t" r="r" b="b"/>
            <a:pathLst>
              <a:path w="228853" h="215900">
                <a:moveTo>
                  <a:pt x="228853" y="96012"/>
                </a:moveTo>
                <a:lnTo>
                  <a:pt x="124205" y="96012"/>
                </a:lnTo>
                <a:lnTo>
                  <a:pt x="124205" y="71120"/>
                </a:lnTo>
                <a:cubicBezTo>
                  <a:pt x="152400" y="55880"/>
                  <a:pt x="185673" y="32258"/>
                  <a:pt x="207263" y="10414"/>
                </a:cubicBezTo>
                <a:lnTo>
                  <a:pt x="193547" y="0"/>
                </a:lnTo>
                <a:lnTo>
                  <a:pt x="188975" y="1016"/>
                </a:lnTo>
                <a:lnTo>
                  <a:pt x="26161" y="1016"/>
                </a:lnTo>
                <a:lnTo>
                  <a:pt x="26161" y="19304"/>
                </a:lnTo>
                <a:lnTo>
                  <a:pt x="169163" y="19304"/>
                </a:lnTo>
                <a:cubicBezTo>
                  <a:pt x="154431" y="32004"/>
                  <a:pt x="134872" y="45465"/>
                  <a:pt x="116839" y="55372"/>
                </a:cubicBezTo>
                <a:lnTo>
                  <a:pt x="104901" y="55372"/>
                </a:lnTo>
                <a:lnTo>
                  <a:pt x="104901" y="96012"/>
                </a:lnTo>
                <a:lnTo>
                  <a:pt x="0" y="96012"/>
                </a:lnTo>
                <a:lnTo>
                  <a:pt x="0" y="114808"/>
                </a:lnTo>
                <a:lnTo>
                  <a:pt x="104901" y="114808"/>
                </a:lnTo>
                <a:lnTo>
                  <a:pt x="104901" y="190754"/>
                </a:lnTo>
                <a:cubicBezTo>
                  <a:pt x="104901" y="195326"/>
                  <a:pt x="103377" y="196596"/>
                  <a:pt x="97789" y="196850"/>
                </a:cubicBezTo>
                <a:cubicBezTo>
                  <a:pt x="92456" y="197104"/>
                  <a:pt x="73659" y="197104"/>
                  <a:pt x="53339" y="196342"/>
                </a:cubicBezTo>
                <a:cubicBezTo>
                  <a:pt x="56642" y="201676"/>
                  <a:pt x="59944" y="210312"/>
                  <a:pt x="61467" y="215646"/>
                </a:cubicBezTo>
                <a:cubicBezTo>
                  <a:pt x="85596" y="215900"/>
                  <a:pt x="102107" y="215392"/>
                  <a:pt x="111506" y="212344"/>
                </a:cubicBezTo>
                <a:cubicBezTo>
                  <a:pt x="120903" y="209296"/>
                  <a:pt x="124205" y="203454"/>
                  <a:pt x="124205" y="190754"/>
                </a:cubicBezTo>
                <a:lnTo>
                  <a:pt x="124205" y="114808"/>
                </a:lnTo>
                <a:lnTo>
                  <a:pt x="228853" y="11480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9" name="Freeform 169"/>
          <p:cNvSpPr/>
          <p:nvPr/>
        </p:nvSpPr>
        <p:spPr>
          <a:xfrm>
            <a:off x="11847105" y="8976940"/>
            <a:ext cx="76453" cy="212344"/>
          </a:xfrm>
          <a:custGeom>
            <a:avLst/>
            <a:gdLst>
              <a:gd name="connsiteX0" fmla="*/ 31496 w 76453"/>
              <a:gd name="connsiteY0" fmla="*/ 106173 h 212344"/>
              <a:gd name="connsiteX1" fmla="*/ 30099 w 76453"/>
              <a:gd name="connsiteY1" fmla="*/ 78486 h 212344"/>
              <a:gd name="connsiteX2" fmla="*/ 25146 w 76453"/>
              <a:gd name="connsiteY2" fmla="*/ 49911 h 212344"/>
              <a:gd name="connsiteX3" fmla="*/ 15494 w 76453"/>
              <a:gd name="connsiteY3" fmla="*/ 22861 h 212344"/>
              <a:gd name="connsiteX4" fmla="*/ 0 w 76453"/>
              <a:gd name="connsiteY4" fmla="*/ 0 h 212344"/>
              <a:gd name="connsiteX5" fmla="*/ 17780 w 76453"/>
              <a:gd name="connsiteY5" fmla="*/ 0 h 212344"/>
              <a:gd name="connsiteX6" fmla="*/ 39497 w 76453"/>
              <a:gd name="connsiteY6" fmla="*/ 13589 h 212344"/>
              <a:gd name="connsiteX7" fmla="*/ 58293 w 76453"/>
              <a:gd name="connsiteY7" fmla="*/ 36068 h 212344"/>
              <a:gd name="connsiteX8" fmla="*/ 71501 w 76453"/>
              <a:gd name="connsiteY8" fmla="*/ 67056 h 212344"/>
              <a:gd name="connsiteX9" fmla="*/ 76453 w 76453"/>
              <a:gd name="connsiteY9" fmla="*/ 106173 h 212344"/>
              <a:gd name="connsiteX10" fmla="*/ 71501 w 76453"/>
              <a:gd name="connsiteY10" fmla="*/ 145288 h 212344"/>
              <a:gd name="connsiteX11" fmla="*/ 58293 w 76453"/>
              <a:gd name="connsiteY11" fmla="*/ 176276 h 212344"/>
              <a:gd name="connsiteX12" fmla="*/ 39497 w 76453"/>
              <a:gd name="connsiteY12" fmla="*/ 198755 h 212344"/>
              <a:gd name="connsiteX13" fmla="*/ 17780 w 76453"/>
              <a:gd name="connsiteY13" fmla="*/ 212344 h 212344"/>
              <a:gd name="connsiteX14" fmla="*/ 0 w 76453"/>
              <a:gd name="connsiteY14" fmla="*/ 212344 h 212344"/>
              <a:gd name="connsiteX15" fmla="*/ 15494 w 76453"/>
              <a:gd name="connsiteY15" fmla="*/ 189484 h 212344"/>
              <a:gd name="connsiteX16" fmla="*/ 25146 w 76453"/>
              <a:gd name="connsiteY16" fmla="*/ 162433 h 212344"/>
              <a:gd name="connsiteX17" fmla="*/ 30099 w 76453"/>
              <a:gd name="connsiteY17" fmla="*/ 133858 h 212344"/>
              <a:gd name="connsiteX18" fmla="*/ 31496 w 76453"/>
              <a:gd name="connsiteY18" fmla="*/ 106173 h 2123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76453" h="212344">
                <a:moveTo>
                  <a:pt x="31496" y="106173"/>
                </a:moveTo>
                <a:cubicBezTo>
                  <a:pt x="31496" y="97367"/>
                  <a:pt x="31031" y="88138"/>
                  <a:pt x="30099" y="78486"/>
                </a:cubicBezTo>
                <a:cubicBezTo>
                  <a:pt x="29168" y="68835"/>
                  <a:pt x="27517" y="59310"/>
                  <a:pt x="25146" y="49911"/>
                </a:cubicBezTo>
                <a:cubicBezTo>
                  <a:pt x="22775" y="40513"/>
                  <a:pt x="19558" y="31496"/>
                  <a:pt x="15494" y="22861"/>
                </a:cubicBezTo>
                <a:cubicBezTo>
                  <a:pt x="11430" y="14225"/>
                  <a:pt x="6266" y="6604"/>
                  <a:pt x="0" y="0"/>
                </a:cubicBezTo>
                <a:lnTo>
                  <a:pt x="17780" y="0"/>
                </a:lnTo>
                <a:cubicBezTo>
                  <a:pt x="25231" y="3049"/>
                  <a:pt x="32470" y="7578"/>
                  <a:pt x="39497" y="13589"/>
                </a:cubicBezTo>
                <a:cubicBezTo>
                  <a:pt x="46524" y="19601"/>
                  <a:pt x="52790" y="27094"/>
                  <a:pt x="58293" y="36068"/>
                </a:cubicBezTo>
                <a:cubicBezTo>
                  <a:pt x="63796" y="45043"/>
                  <a:pt x="68199" y="55373"/>
                  <a:pt x="71501" y="67056"/>
                </a:cubicBezTo>
                <a:cubicBezTo>
                  <a:pt x="74803" y="78740"/>
                  <a:pt x="76453" y="91779"/>
                  <a:pt x="76453" y="106173"/>
                </a:cubicBezTo>
                <a:cubicBezTo>
                  <a:pt x="76453" y="120566"/>
                  <a:pt x="74803" y="133604"/>
                  <a:pt x="71501" y="145288"/>
                </a:cubicBezTo>
                <a:cubicBezTo>
                  <a:pt x="68199" y="156972"/>
                  <a:pt x="63796" y="167301"/>
                  <a:pt x="58293" y="176276"/>
                </a:cubicBezTo>
                <a:cubicBezTo>
                  <a:pt x="52790" y="185251"/>
                  <a:pt x="46524" y="192744"/>
                  <a:pt x="39497" y="198755"/>
                </a:cubicBezTo>
                <a:cubicBezTo>
                  <a:pt x="32470" y="204767"/>
                  <a:pt x="25231" y="209297"/>
                  <a:pt x="17780" y="212344"/>
                </a:cubicBezTo>
                <a:lnTo>
                  <a:pt x="0" y="212344"/>
                </a:lnTo>
                <a:cubicBezTo>
                  <a:pt x="6266" y="205740"/>
                  <a:pt x="11430" y="198120"/>
                  <a:pt x="15494" y="189484"/>
                </a:cubicBezTo>
                <a:cubicBezTo>
                  <a:pt x="19558" y="180849"/>
                  <a:pt x="22775" y="171831"/>
                  <a:pt x="25146" y="162433"/>
                </a:cubicBezTo>
                <a:cubicBezTo>
                  <a:pt x="27517" y="153035"/>
                  <a:pt x="29168" y="143510"/>
                  <a:pt x="30099" y="133858"/>
                </a:cubicBezTo>
                <a:cubicBezTo>
                  <a:pt x="31031" y="124206"/>
                  <a:pt x="31496" y="114977"/>
                  <a:pt x="31496" y="10617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0" name="Freeform 170"/>
          <p:cNvSpPr/>
          <p:nvPr/>
        </p:nvSpPr>
        <p:spPr>
          <a:xfrm>
            <a:off x="9608650" y="9369878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1" name="Freeform 171"/>
          <p:cNvSpPr/>
          <p:nvPr/>
        </p:nvSpPr>
        <p:spPr>
          <a:xfrm>
            <a:off x="9815785" y="9275390"/>
            <a:ext cx="233172" cy="216408"/>
          </a:xfrm>
          <a:custGeom>
            <a:avLst/>
            <a:gdLst>
              <a:gd name="connsiteX0" fmla="*/ 17526 w 233172"/>
              <a:gd name="connsiteY0" fmla="*/ 51562 h 216408"/>
              <a:gd name="connsiteX1" fmla="*/ 23240 w 233172"/>
              <a:gd name="connsiteY1" fmla="*/ 32766 h 216408"/>
              <a:gd name="connsiteX2" fmla="*/ 38481 w 233172"/>
              <a:gd name="connsiteY2" fmla="*/ 19939 h 216408"/>
              <a:gd name="connsiteX3" fmla="*/ 60325 w 233172"/>
              <a:gd name="connsiteY3" fmla="*/ 12573 h 216408"/>
              <a:gd name="connsiteX4" fmla="*/ 85852 w 233172"/>
              <a:gd name="connsiteY4" fmla="*/ 10161 h 216408"/>
              <a:gd name="connsiteX5" fmla="*/ 111378 w 233172"/>
              <a:gd name="connsiteY5" fmla="*/ 12573 h 216408"/>
              <a:gd name="connsiteX6" fmla="*/ 133096 w 233172"/>
              <a:gd name="connsiteY6" fmla="*/ 20066 h 216408"/>
              <a:gd name="connsiteX7" fmla="*/ 148209 w 233172"/>
              <a:gd name="connsiteY7" fmla="*/ 32893 h 216408"/>
              <a:gd name="connsiteX8" fmla="*/ 153924 w 233172"/>
              <a:gd name="connsiteY8" fmla="*/ 51562 h 216408"/>
              <a:gd name="connsiteX9" fmla="*/ 148209 w 233172"/>
              <a:gd name="connsiteY9" fmla="*/ 70231 h 216408"/>
              <a:gd name="connsiteX10" fmla="*/ 132969 w 233172"/>
              <a:gd name="connsiteY10" fmla="*/ 83058 h 216408"/>
              <a:gd name="connsiteX11" fmla="*/ 111252 w 233172"/>
              <a:gd name="connsiteY11" fmla="*/ 90552 h 216408"/>
              <a:gd name="connsiteX12" fmla="*/ 85852 w 233172"/>
              <a:gd name="connsiteY12" fmla="*/ 92964 h 216408"/>
              <a:gd name="connsiteX13" fmla="*/ 60325 w 233172"/>
              <a:gd name="connsiteY13" fmla="*/ 90552 h 216408"/>
              <a:gd name="connsiteX14" fmla="*/ 38481 w 233172"/>
              <a:gd name="connsiteY14" fmla="*/ 83185 h 216408"/>
              <a:gd name="connsiteX15" fmla="*/ 23240 w 233172"/>
              <a:gd name="connsiteY15" fmla="*/ 70358 h 216408"/>
              <a:gd name="connsiteX16" fmla="*/ 17526 w 233172"/>
              <a:gd name="connsiteY16" fmla="*/ 51562 h 216408"/>
              <a:gd name="connsiteX18" fmla="*/ 177800 w 233172"/>
              <a:gd name="connsiteY18" fmla="*/ 167640 h 216408"/>
              <a:gd name="connsiteX19" fmla="*/ 177800 w 233172"/>
              <a:gd name="connsiteY19" fmla="*/ 151130 h 216408"/>
              <a:gd name="connsiteX20" fmla="*/ 135128 w 233172"/>
              <a:gd name="connsiteY20" fmla="*/ 151130 h 216408"/>
              <a:gd name="connsiteX21" fmla="*/ 122936 w 233172"/>
              <a:gd name="connsiteY21" fmla="*/ 129032 h 216408"/>
              <a:gd name="connsiteX22" fmla="*/ 177800 w 233172"/>
              <a:gd name="connsiteY22" fmla="*/ 129032 h 216408"/>
              <a:gd name="connsiteX23" fmla="*/ 177800 w 233172"/>
              <a:gd name="connsiteY23" fmla="*/ 26670 h 216408"/>
              <a:gd name="connsiteX24" fmla="*/ 176276 w 233172"/>
              <a:gd name="connsiteY24" fmla="*/ 19939 h 216408"/>
              <a:gd name="connsiteX25" fmla="*/ 170942 w 233172"/>
              <a:gd name="connsiteY25" fmla="*/ 15240 h 216408"/>
              <a:gd name="connsiteX26" fmla="*/ 222758 w 233172"/>
              <a:gd name="connsiteY26" fmla="*/ 0 h 216408"/>
              <a:gd name="connsiteX27" fmla="*/ 222758 w 233172"/>
              <a:gd name="connsiteY27" fmla="*/ 144526 h 216408"/>
              <a:gd name="connsiteX28" fmla="*/ 216916 w 233172"/>
              <a:gd name="connsiteY28" fmla="*/ 162179 h 216408"/>
              <a:gd name="connsiteX29" fmla="*/ 198374 w 233172"/>
              <a:gd name="connsiteY29" fmla="*/ 167640 h 216408"/>
              <a:gd name="connsiteX31" fmla="*/ 46736 w 233172"/>
              <a:gd name="connsiteY31" fmla="*/ 180849 h 216408"/>
              <a:gd name="connsiteX32" fmla="*/ 44197 w 233172"/>
              <a:gd name="connsiteY32" fmla="*/ 172339 h 216408"/>
              <a:gd name="connsiteX33" fmla="*/ 36576 w 233172"/>
              <a:gd name="connsiteY33" fmla="*/ 168149 h 216408"/>
              <a:gd name="connsiteX34" fmla="*/ 91694 w 233172"/>
              <a:gd name="connsiteY34" fmla="*/ 157988 h 216408"/>
              <a:gd name="connsiteX35" fmla="*/ 91694 w 233172"/>
              <a:gd name="connsiteY35" fmla="*/ 193040 h 216408"/>
              <a:gd name="connsiteX36" fmla="*/ 207773 w 233172"/>
              <a:gd name="connsiteY36" fmla="*/ 193040 h 216408"/>
              <a:gd name="connsiteX37" fmla="*/ 216281 w 233172"/>
              <a:gd name="connsiteY37" fmla="*/ 190500 h 216408"/>
              <a:gd name="connsiteX38" fmla="*/ 220472 w 233172"/>
              <a:gd name="connsiteY38" fmla="*/ 182880 h 216408"/>
              <a:gd name="connsiteX39" fmla="*/ 233172 w 233172"/>
              <a:gd name="connsiteY39" fmla="*/ 216408 h 216408"/>
              <a:gd name="connsiteX40" fmla="*/ 46736 w 233172"/>
              <a:gd name="connsiteY40" fmla="*/ 216408 h 216408"/>
              <a:gd name="connsiteX42" fmla="*/ 110998 w 233172"/>
              <a:gd name="connsiteY42" fmla="*/ 99823 h 216408"/>
              <a:gd name="connsiteX43" fmla="*/ 140843 w 233172"/>
              <a:gd name="connsiteY43" fmla="*/ 97663 h 216408"/>
              <a:gd name="connsiteX44" fmla="*/ 166370 w 233172"/>
              <a:gd name="connsiteY44" fmla="*/ 92202 h 216408"/>
              <a:gd name="connsiteX45" fmla="*/ 171450 w 233172"/>
              <a:gd name="connsiteY45" fmla="*/ 106172 h 216408"/>
              <a:gd name="connsiteX46" fmla="*/ 144272 w 233172"/>
              <a:gd name="connsiteY46" fmla="*/ 117476 h 216408"/>
              <a:gd name="connsiteX47" fmla="*/ 106680 w 233172"/>
              <a:gd name="connsiteY47" fmla="*/ 123444 h 216408"/>
              <a:gd name="connsiteX48" fmla="*/ 106680 w 233172"/>
              <a:gd name="connsiteY48" fmla="*/ 151638 h 216408"/>
              <a:gd name="connsiteX49" fmla="*/ 61722 w 233172"/>
              <a:gd name="connsiteY49" fmla="*/ 151638 h 216408"/>
              <a:gd name="connsiteX50" fmla="*/ 61722 w 233172"/>
              <a:gd name="connsiteY50" fmla="*/ 123444 h 216408"/>
              <a:gd name="connsiteX51" fmla="*/ 30480 w 233172"/>
              <a:gd name="connsiteY51" fmla="*/ 123444 h 216408"/>
              <a:gd name="connsiteX52" fmla="*/ 21844 w 233172"/>
              <a:gd name="connsiteY52" fmla="*/ 130556 h 216408"/>
              <a:gd name="connsiteX53" fmla="*/ 0 w 233172"/>
              <a:gd name="connsiteY53" fmla="*/ 99823 h 216408"/>
              <a:gd name="connsiteX55" fmla="*/ 59944 w 233172"/>
              <a:gd name="connsiteY55" fmla="*/ 51562 h 216408"/>
              <a:gd name="connsiteX56" fmla="*/ 66802 w 233172"/>
              <a:gd name="connsiteY56" fmla="*/ 64898 h 216408"/>
              <a:gd name="connsiteX57" fmla="*/ 85852 w 233172"/>
              <a:gd name="connsiteY57" fmla="*/ 69597 h 216408"/>
              <a:gd name="connsiteX58" fmla="*/ 104902 w 233172"/>
              <a:gd name="connsiteY58" fmla="*/ 64898 h 216408"/>
              <a:gd name="connsiteX59" fmla="*/ 111760 w 233172"/>
              <a:gd name="connsiteY59" fmla="*/ 51562 h 216408"/>
              <a:gd name="connsiteX60" fmla="*/ 104775 w 233172"/>
              <a:gd name="connsiteY60" fmla="*/ 38227 h 216408"/>
              <a:gd name="connsiteX61" fmla="*/ 85852 w 233172"/>
              <a:gd name="connsiteY61" fmla="*/ 33528 h 216408"/>
              <a:gd name="connsiteX62" fmla="*/ 66929 w 233172"/>
              <a:gd name="connsiteY62" fmla="*/ 38227 h 216408"/>
              <a:gd name="connsiteX63" fmla="*/ 59944 w 233172"/>
              <a:gd name="connsiteY63" fmla="*/ 51562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33172" h="216408">
                <a:moveTo>
                  <a:pt x="17526" y="51562"/>
                </a:moveTo>
                <a:cubicBezTo>
                  <a:pt x="17526" y="44281"/>
                  <a:pt x="19431" y="38016"/>
                  <a:pt x="23240" y="32766"/>
                </a:cubicBezTo>
                <a:cubicBezTo>
                  <a:pt x="27051" y="27517"/>
                  <a:pt x="32131" y="23241"/>
                  <a:pt x="38481" y="19939"/>
                </a:cubicBezTo>
                <a:cubicBezTo>
                  <a:pt x="44831" y="16637"/>
                  <a:pt x="52112" y="14181"/>
                  <a:pt x="60325" y="12573"/>
                </a:cubicBezTo>
                <a:cubicBezTo>
                  <a:pt x="68538" y="10964"/>
                  <a:pt x="77046" y="10161"/>
                  <a:pt x="85852" y="10161"/>
                </a:cubicBezTo>
                <a:cubicBezTo>
                  <a:pt x="94658" y="10161"/>
                  <a:pt x="103166" y="10964"/>
                  <a:pt x="111378" y="12573"/>
                </a:cubicBezTo>
                <a:cubicBezTo>
                  <a:pt x="119592" y="14181"/>
                  <a:pt x="126831" y="16680"/>
                  <a:pt x="133096" y="20066"/>
                </a:cubicBezTo>
                <a:cubicBezTo>
                  <a:pt x="139362" y="23453"/>
                  <a:pt x="144399" y="27729"/>
                  <a:pt x="148209" y="32893"/>
                </a:cubicBezTo>
                <a:cubicBezTo>
                  <a:pt x="152019" y="38058"/>
                  <a:pt x="153924" y="44281"/>
                  <a:pt x="153924" y="51562"/>
                </a:cubicBezTo>
                <a:cubicBezTo>
                  <a:pt x="153924" y="58844"/>
                  <a:pt x="152019" y="65067"/>
                  <a:pt x="148209" y="70231"/>
                </a:cubicBezTo>
                <a:cubicBezTo>
                  <a:pt x="144399" y="75396"/>
                  <a:pt x="139319" y="79671"/>
                  <a:pt x="132969" y="83058"/>
                </a:cubicBezTo>
                <a:cubicBezTo>
                  <a:pt x="126619" y="86445"/>
                  <a:pt x="119380" y="88943"/>
                  <a:pt x="111252" y="90552"/>
                </a:cubicBezTo>
                <a:cubicBezTo>
                  <a:pt x="103124" y="92160"/>
                  <a:pt x="94658" y="92964"/>
                  <a:pt x="85852" y="92964"/>
                </a:cubicBezTo>
                <a:cubicBezTo>
                  <a:pt x="77046" y="92964"/>
                  <a:pt x="68538" y="92160"/>
                  <a:pt x="60325" y="90552"/>
                </a:cubicBezTo>
                <a:cubicBezTo>
                  <a:pt x="52112" y="88943"/>
                  <a:pt x="44831" y="86487"/>
                  <a:pt x="38481" y="83185"/>
                </a:cubicBezTo>
                <a:cubicBezTo>
                  <a:pt x="32131" y="79883"/>
                  <a:pt x="27051" y="75608"/>
                  <a:pt x="23240" y="70358"/>
                </a:cubicBezTo>
                <a:cubicBezTo>
                  <a:pt x="19431" y="65108"/>
                  <a:pt x="17526" y="58844"/>
                  <a:pt x="17526" y="51562"/>
                </a:cubicBezTo>
                <a:moveTo>
                  <a:pt x="177800" y="167640"/>
                </a:moveTo>
                <a:lnTo>
                  <a:pt x="177800" y="151130"/>
                </a:lnTo>
                <a:lnTo>
                  <a:pt x="135128" y="151130"/>
                </a:lnTo>
                <a:lnTo>
                  <a:pt x="122936" y="129032"/>
                </a:lnTo>
                <a:lnTo>
                  <a:pt x="177800" y="129032"/>
                </a:lnTo>
                <a:lnTo>
                  <a:pt x="177800" y="26670"/>
                </a:lnTo>
                <a:cubicBezTo>
                  <a:pt x="177800" y="24300"/>
                  <a:pt x="177292" y="22055"/>
                  <a:pt x="176276" y="19939"/>
                </a:cubicBezTo>
                <a:cubicBezTo>
                  <a:pt x="175261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44526"/>
                </a:lnTo>
                <a:cubicBezTo>
                  <a:pt x="222758" y="152654"/>
                  <a:pt x="220810" y="158538"/>
                  <a:pt x="216916" y="162179"/>
                </a:cubicBezTo>
                <a:cubicBezTo>
                  <a:pt x="213021" y="165820"/>
                  <a:pt x="206842" y="167640"/>
                  <a:pt x="198374" y="167640"/>
                </a:cubicBezTo>
                <a:moveTo>
                  <a:pt x="46736" y="180849"/>
                </a:moveTo>
                <a:cubicBezTo>
                  <a:pt x="46736" y="177461"/>
                  <a:pt x="45889" y="174626"/>
                  <a:pt x="44197" y="172339"/>
                </a:cubicBezTo>
                <a:cubicBezTo>
                  <a:pt x="42503" y="170053"/>
                  <a:pt x="39963" y="168656"/>
                  <a:pt x="36576" y="168149"/>
                </a:cubicBezTo>
                <a:lnTo>
                  <a:pt x="91694" y="157988"/>
                </a:lnTo>
                <a:lnTo>
                  <a:pt x="91694" y="193040"/>
                </a:lnTo>
                <a:lnTo>
                  <a:pt x="207773" y="193040"/>
                </a:lnTo>
                <a:cubicBezTo>
                  <a:pt x="211158" y="193040"/>
                  <a:pt x="213995" y="192194"/>
                  <a:pt x="216281" y="190500"/>
                </a:cubicBezTo>
                <a:cubicBezTo>
                  <a:pt x="218567" y="188807"/>
                  <a:pt x="219963" y="186267"/>
                  <a:pt x="220472" y="182880"/>
                </a:cubicBezTo>
                <a:lnTo>
                  <a:pt x="233172" y="216408"/>
                </a:lnTo>
                <a:lnTo>
                  <a:pt x="46736" y="216408"/>
                </a:lnTo>
                <a:moveTo>
                  <a:pt x="110998" y="99823"/>
                </a:moveTo>
                <a:cubicBezTo>
                  <a:pt x="121666" y="99823"/>
                  <a:pt x="131614" y="99102"/>
                  <a:pt x="140843" y="97663"/>
                </a:cubicBezTo>
                <a:cubicBezTo>
                  <a:pt x="150071" y="96224"/>
                  <a:pt x="158580" y="94404"/>
                  <a:pt x="166370" y="92202"/>
                </a:cubicBezTo>
                <a:lnTo>
                  <a:pt x="171450" y="106172"/>
                </a:lnTo>
                <a:cubicBezTo>
                  <a:pt x="164677" y="110406"/>
                  <a:pt x="155618" y="114174"/>
                  <a:pt x="144272" y="117476"/>
                </a:cubicBezTo>
                <a:cubicBezTo>
                  <a:pt x="132927" y="120777"/>
                  <a:pt x="120397" y="122767"/>
                  <a:pt x="106680" y="123444"/>
                </a:cubicBezTo>
                <a:lnTo>
                  <a:pt x="106680" y="151638"/>
                </a:lnTo>
                <a:lnTo>
                  <a:pt x="61722" y="151638"/>
                </a:lnTo>
                <a:lnTo>
                  <a:pt x="61722" y="123444"/>
                </a:lnTo>
                <a:lnTo>
                  <a:pt x="30480" y="123444"/>
                </a:lnTo>
                <a:cubicBezTo>
                  <a:pt x="25570" y="123444"/>
                  <a:pt x="22691" y="125815"/>
                  <a:pt x="21844" y="130556"/>
                </a:cubicBezTo>
                <a:lnTo>
                  <a:pt x="0" y="99823"/>
                </a:lnTo>
                <a:moveTo>
                  <a:pt x="59944" y="51562"/>
                </a:moveTo>
                <a:cubicBezTo>
                  <a:pt x="59944" y="57320"/>
                  <a:pt x="62230" y="61764"/>
                  <a:pt x="66802" y="64898"/>
                </a:cubicBezTo>
                <a:cubicBezTo>
                  <a:pt x="71374" y="68030"/>
                  <a:pt x="77724" y="69597"/>
                  <a:pt x="85852" y="69597"/>
                </a:cubicBezTo>
                <a:cubicBezTo>
                  <a:pt x="93980" y="69597"/>
                  <a:pt x="100330" y="68030"/>
                  <a:pt x="104902" y="64898"/>
                </a:cubicBezTo>
                <a:cubicBezTo>
                  <a:pt x="109474" y="61764"/>
                  <a:pt x="111760" y="57320"/>
                  <a:pt x="111760" y="51562"/>
                </a:cubicBezTo>
                <a:cubicBezTo>
                  <a:pt x="111760" y="45805"/>
                  <a:pt x="109432" y="41359"/>
                  <a:pt x="104775" y="38227"/>
                </a:cubicBezTo>
                <a:cubicBezTo>
                  <a:pt x="100119" y="35095"/>
                  <a:pt x="93811" y="33528"/>
                  <a:pt x="85852" y="33528"/>
                </a:cubicBezTo>
                <a:cubicBezTo>
                  <a:pt x="77893" y="33528"/>
                  <a:pt x="71586" y="35095"/>
                  <a:pt x="66929" y="38227"/>
                </a:cubicBezTo>
                <a:cubicBezTo>
                  <a:pt x="62272" y="41359"/>
                  <a:pt x="59944" y="45805"/>
                  <a:pt x="59944" y="515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2" name="Freeform 172"/>
          <p:cNvSpPr/>
          <p:nvPr/>
        </p:nvSpPr>
        <p:spPr>
          <a:xfrm>
            <a:off x="10073596" y="9282248"/>
            <a:ext cx="240792" cy="197865"/>
          </a:xfrm>
          <a:custGeom>
            <a:avLst/>
            <a:gdLst>
              <a:gd name="connsiteX0" fmla="*/ 17018 w 240792"/>
              <a:gd name="connsiteY0" fmla="*/ 124460 h 197865"/>
              <a:gd name="connsiteX1" fmla="*/ 45974 w 240792"/>
              <a:gd name="connsiteY1" fmla="*/ 114426 h 197865"/>
              <a:gd name="connsiteX2" fmla="*/ 72771 w 240792"/>
              <a:gd name="connsiteY2" fmla="*/ 95250 h 197865"/>
              <a:gd name="connsiteX3" fmla="*/ 92456 w 240792"/>
              <a:gd name="connsiteY3" fmla="*/ 69469 h 197865"/>
              <a:gd name="connsiteX4" fmla="*/ 100075 w 240792"/>
              <a:gd name="connsiteY4" fmla="*/ 39623 h 197865"/>
              <a:gd name="connsiteX5" fmla="*/ 100075 w 240792"/>
              <a:gd name="connsiteY5" fmla="*/ 28194 h 197865"/>
              <a:gd name="connsiteX6" fmla="*/ 97535 w 240792"/>
              <a:gd name="connsiteY6" fmla="*/ 19685 h 197865"/>
              <a:gd name="connsiteX7" fmla="*/ 89915 w 240792"/>
              <a:gd name="connsiteY7" fmla="*/ 15494 h 197865"/>
              <a:gd name="connsiteX8" fmla="*/ 150113 w 240792"/>
              <a:gd name="connsiteY8" fmla="*/ 0 h 197865"/>
              <a:gd name="connsiteX9" fmla="*/ 150113 w 240792"/>
              <a:gd name="connsiteY9" fmla="*/ 26415 h 197865"/>
              <a:gd name="connsiteX10" fmla="*/ 148336 w 240792"/>
              <a:gd name="connsiteY10" fmla="*/ 44323 h 197865"/>
              <a:gd name="connsiteX11" fmla="*/ 144526 w 240792"/>
              <a:gd name="connsiteY11" fmla="*/ 57912 h 197865"/>
              <a:gd name="connsiteX12" fmla="*/ 172338 w 240792"/>
              <a:gd name="connsiteY12" fmla="*/ 61595 h 197865"/>
              <a:gd name="connsiteX13" fmla="*/ 195961 w 240792"/>
              <a:gd name="connsiteY13" fmla="*/ 71755 h 197865"/>
              <a:gd name="connsiteX14" fmla="*/ 212471 w 240792"/>
              <a:gd name="connsiteY14" fmla="*/ 88011 h 197865"/>
              <a:gd name="connsiteX15" fmla="*/ 218694 w 240792"/>
              <a:gd name="connsiteY15" fmla="*/ 109982 h 197865"/>
              <a:gd name="connsiteX16" fmla="*/ 212725 w 240792"/>
              <a:gd name="connsiteY16" fmla="*/ 124968 h 197865"/>
              <a:gd name="connsiteX17" fmla="*/ 196342 w 240792"/>
              <a:gd name="connsiteY17" fmla="*/ 132334 h 197865"/>
              <a:gd name="connsiteX18" fmla="*/ 176656 w 240792"/>
              <a:gd name="connsiteY18" fmla="*/ 129794 h 197865"/>
              <a:gd name="connsiteX19" fmla="*/ 164337 w 240792"/>
              <a:gd name="connsiteY19" fmla="*/ 117348 h 197865"/>
              <a:gd name="connsiteX20" fmla="*/ 167639 w 240792"/>
              <a:gd name="connsiteY20" fmla="*/ 102996 h 197865"/>
              <a:gd name="connsiteX21" fmla="*/ 163068 w 240792"/>
              <a:gd name="connsiteY21" fmla="*/ 90297 h 197865"/>
              <a:gd name="connsiteX22" fmla="*/ 152019 w 240792"/>
              <a:gd name="connsiteY22" fmla="*/ 80391 h 197865"/>
              <a:gd name="connsiteX23" fmla="*/ 135889 w 240792"/>
              <a:gd name="connsiteY23" fmla="*/ 74168 h 197865"/>
              <a:gd name="connsiteX24" fmla="*/ 116077 w 240792"/>
              <a:gd name="connsiteY24" fmla="*/ 95758 h 197865"/>
              <a:gd name="connsiteX25" fmla="*/ 88772 w 240792"/>
              <a:gd name="connsiteY25" fmla="*/ 113030 h 197865"/>
              <a:gd name="connsiteX26" fmla="*/ 55244 w 240792"/>
              <a:gd name="connsiteY26" fmla="*/ 124714 h 197865"/>
              <a:gd name="connsiteX27" fmla="*/ 17018 w 240792"/>
              <a:gd name="connsiteY27" fmla="*/ 129539 h 197865"/>
              <a:gd name="connsiteX29" fmla="*/ 240792 w 240792"/>
              <a:gd name="connsiteY29" fmla="*/ 190753 h 197865"/>
              <a:gd name="connsiteX30" fmla="*/ 30479 w 240792"/>
              <a:gd name="connsiteY30" fmla="*/ 190753 h 197865"/>
              <a:gd name="connsiteX31" fmla="*/ 21844 w 240792"/>
              <a:gd name="connsiteY31" fmla="*/ 197865 h 197865"/>
              <a:gd name="connsiteX32" fmla="*/ 0 w 240792"/>
              <a:gd name="connsiteY32" fmla="*/ 167132 h 197865"/>
              <a:gd name="connsiteX33" fmla="*/ 101346 w 240792"/>
              <a:gd name="connsiteY33" fmla="*/ 167132 h 197865"/>
              <a:gd name="connsiteX34" fmla="*/ 101346 w 240792"/>
              <a:gd name="connsiteY34" fmla="*/ 136652 h 197865"/>
              <a:gd name="connsiteX35" fmla="*/ 99822 w 240792"/>
              <a:gd name="connsiteY35" fmla="*/ 129921 h 197865"/>
              <a:gd name="connsiteX36" fmla="*/ 94487 w 240792"/>
              <a:gd name="connsiteY36" fmla="*/ 125222 h 197865"/>
              <a:gd name="connsiteX37" fmla="*/ 146303 w 240792"/>
              <a:gd name="connsiteY37" fmla="*/ 112521 h 197865"/>
              <a:gd name="connsiteX38" fmla="*/ 146303 w 240792"/>
              <a:gd name="connsiteY38" fmla="*/ 167132 h 197865"/>
              <a:gd name="connsiteX39" fmla="*/ 240792 w 240792"/>
              <a:gd name="connsiteY39" fmla="*/ 167132 h 19786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0792" h="197865">
                <a:moveTo>
                  <a:pt x="17018" y="124460"/>
                </a:moveTo>
                <a:cubicBezTo>
                  <a:pt x="26501" y="122936"/>
                  <a:pt x="36152" y="119591"/>
                  <a:pt x="45974" y="114426"/>
                </a:cubicBezTo>
                <a:cubicBezTo>
                  <a:pt x="55795" y="109262"/>
                  <a:pt x="64727" y="102870"/>
                  <a:pt x="72771" y="95250"/>
                </a:cubicBezTo>
                <a:cubicBezTo>
                  <a:pt x="80814" y="87630"/>
                  <a:pt x="87376" y="79036"/>
                  <a:pt x="92456" y="69469"/>
                </a:cubicBezTo>
                <a:cubicBezTo>
                  <a:pt x="97535" y="59901"/>
                  <a:pt x="100075" y="49953"/>
                  <a:pt x="100075" y="39623"/>
                </a:cubicBezTo>
                <a:lnTo>
                  <a:pt x="100075" y="28194"/>
                </a:lnTo>
                <a:cubicBezTo>
                  <a:pt x="100075" y="24807"/>
                  <a:pt x="99228" y="21971"/>
                  <a:pt x="97535" y="19685"/>
                </a:cubicBezTo>
                <a:cubicBezTo>
                  <a:pt x="95842" y="17399"/>
                  <a:pt x="93302" y="16001"/>
                  <a:pt x="89915" y="15494"/>
                </a:cubicBezTo>
                <a:lnTo>
                  <a:pt x="150113" y="0"/>
                </a:lnTo>
                <a:lnTo>
                  <a:pt x="150113" y="26415"/>
                </a:lnTo>
                <a:cubicBezTo>
                  <a:pt x="150113" y="32850"/>
                  <a:pt x="149521" y="38819"/>
                  <a:pt x="148336" y="44323"/>
                </a:cubicBezTo>
                <a:cubicBezTo>
                  <a:pt x="147150" y="49826"/>
                  <a:pt x="145880" y="54356"/>
                  <a:pt x="144526" y="57912"/>
                </a:cubicBezTo>
                <a:cubicBezTo>
                  <a:pt x="154177" y="58081"/>
                  <a:pt x="163449" y="59309"/>
                  <a:pt x="172338" y="61595"/>
                </a:cubicBezTo>
                <a:cubicBezTo>
                  <a:pt x="181228" y="63881"/>
                  <a:pt x="189102" y="67267"/>
                  <a:pt x="195961" y="71755"/>
                </a:cubicBezTo>
                <a:cubicBezTo>
                  <a:pt x="202819" y="76243"/>
                  <a:pt x="208322" y="81661"/>
                  <a:pt x="212471" y="88011"/>
                </a:cubicBezTo>
                <a:cubicBezTo>
                  <a:pt x="216619" y="94361"/>
                  <a:pt x="218694" y="101684"/>
                  <a:pt x="218694" y="109982"/>
                </a:cubicBezTo>
                <a:cubicBezTo>
                  <a:pt x="218694" y="115739"/>
                  <a:pt x="216704" y="120734"/>
                  <a:pt x="212725" y="124968"/>
                </a:cubicBezTo>
                <a:cubicBezTo>
                  <a:pt x="208745" y="129201"/>
                  <a:pt x="203284" y="131656"/>
                  <a:pt x="196342" y="132334"/>
                </a:cubicBezTo>
                <a:cubicBezTo>
                  <a:pt x="189060" y="133011"/>
                  <a:pt x="182499" y="132165"/>
                  <a:pt x="176656" y="129794"/>
                </a:cubicBezTo>
                <a:cubicBezTo>
                  <a:pt x="170814" y="127422"/>
                  <a:pt x="166708" y="123274"/>
                  <a:pt x="164337" y="117348"/>
                </a:cubicBezTo>
                <a:cubicBezTo>
                  <a:pt x="166878" y="112437"/>
                  <a:pt x="167977" y="107653"/>
                  <a:pt x="167639" y="102996"/>
                </a:cubicBezTo>
                <a:cubicBezTo>
                  <a:pt x="167301" y="98341"/>
                  <a:pt x="165777" y="94107"/>
                  <a:pt x="163068" y="90297"/>
                </a:cubicBezTo>
                <a:cubicBezTo>
                  <a:pt x="160358" y="86487"/>
                  <a:pt x="156675" y="83185"/>
                  <a:pt x="152019" y="80391"/>
                </a:cubicBezTo>
                <a:cubicBezTo>
                  <a:pt x="147362" y="77597"/>
                  <a:pt x="141985" y="75523"/>
                  <a:pt x="135889" y="74168"/>
                </a:cubicBezTo>
                <a:cubicBezTo>
                  <a:pt x="130640" y="81957"/>
                  <a:pt x="124036" y="89153"/>
                  <a:pt x="116077" y="95758"/>
                </a:cubicBezTo>
                <a:cubicBezTo>
                  <a:pt x="108119" y="102362"/>
                  <a:pt x="99017" y="108119"/>
                  <a:pt x="88772" y="113030"/>
                </a:cubicBezTo>
                <a:cubicBezTo>
                  <a:pt x="78527" y="117940"/>
                  <a:pt x="67351" y="121835"/>
                  <a:pt x="55244" y="124714"/>
                </a:cubicBezTo>
                <a:cubicBezTo>
                  <a:pt x="43138" y="127593"/>
                  <a:pt x="30394" y="129201"/>
                  <a:pt x="17018" y="129539"/>
                </a:cubicBezTo>
                <a:moveTo>
                  <a:pt x="240792" y="190753"/>
                </a:moveTo>
                <a:lnTo>
                  <a:pt x="30479" y="190753"/>
                </a:lnTo>
                <a:cubicBezTo>
                  <a:pt x="25569" y="190753"/>
                  <a:pt x="22690" y="193125"/>
                  <a:pt x="21844" y="197865"/>
                </a:cubicBezTo>
                <a:lnTo>
                  <a:pt x="0" y="167132"/>
                </a:lnTo>
                <a:lnTo>
                  <a:pt x="101346" y="167132"/>
                </a:lnTo>
                <a:lnTo>
                  <a:pt x="101346" y="136652"/>
                </a:lnTo>
                <a:cubicBezTo>
                  <a:pt x="101346" y="134281"/>
                  <a:pt x="100837" y="132037"/>
                  <a:pt x="99822" y="129921"/>
                </a:cubicBezTo>
                <a:cubicBezTo>
                  <a:pt x="98805" y="127804"/>
                  <a:pt x="97027" y="126237"/>
                  <a:pt x="94487" y="125222"/>
                </a:cubicBezTo>
                <a:lnTo>
                  <a:pt x="146303" y="112521"/>
                </a:lnTo>
                <a:lnTo>
                  <a:pt x="146303" y="167132"/>
                </a:lnTo>
                <a:lnTo>
                  <a:pt x="240792" y="16713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3" name="Freeform 173"/>
          <p:cNvSpPr/>
          <p:nvPr/>
        </p:nvSpPr>
        <p:spPr>
          <a:xfrm>
            <a:off x="10323785" y="9275390"/>
            <a:ext cx="233173" cy="221997"/>
          </a:xfrm>
          <a:custGeom>
            <a:avLst/>
            <a:gdLst>
              <a:gd name="connsiteX0" fmla="*/ 45720 w 233173"/>
              <a:gd name="connsiteY0" fmla="*/ 162052 h 221997"/>
              <a:gd name="connsiteX1" fmla="*/ 175260 w 233173"/>
              <a:gd name="connsiteY1" fmla="*/ 162052 h 221997"/>
              <a:gd name="connsiteX2" fmla="*/ 175260 w 233173"/>
              <a:gd name="connsiteY2" fmla="*/ 146051 h 221997"/>
              <a:gd name="connsiteX3" fmla="*/ 51561 w 233173"/>
              <a:gd name="connsiteY3" fmla="*/ 146051 h 221997"/>
              <a:gd name="connsiteX4" fmla="*/ 41656 w 233173"/>
              <a:gd name="connsiteY4" fmla="*/ 123952 h 221997"/>
              <a:gd name="connsiteX5" fmla="*/ 221489 w 233173"/>
              <a:gd name="connsiteY5" fmla="*/ 123952 h 221997"/>
              <a:gd name="connsiteX6" fmla="*/ 221489 w 233173"/>
              <a:gd name="connsiteY6" fmla="*/ 182880 h 221997"/>
              <a:gd name="connsiteX7" fmla="*/ 91948 w 233173"/>
              <a:gd name="connsiteY7" fmla="*/ 182880 h 221997"/>
              <a:gd name="connsiteX8" fmla="*/ 91948 w 233173"/>
              <a:gd name="connsiteY8" fmla="*/ 199899 h 221997"/>
              <a:gd name="connsiteX9" fmla="*/ 209296 w 233173"/>
              <a:gd name="connsiteY9" fmla="*/ 199899 h 221997"/>
              <a:gd name="connsiteX10" fmla="*/ 220472 w 233173"/>
              <a:gd name="connsiteY10" fmla="*/ 191770 h 221997"/>
              <a:gd name="connsiteX11" fmla="*/ 233173 w 233173"/>
              <a:gd name="connsiteY11" fmla="*/ 221997 h 221997"/>
              <a:gd name="connsiteX12" fmla="*/ 45720 w 233173"/>
              <a:gd name="connsiteY12" fmla="*/ 221997 h 221997"/>
              <a:gd name="connsiteX14" fmla="*/ 147320 w 233173"/>
              <a:gd name="connsiteY14" fmla="*/ 38354 h 221997"/>
              <a:gd name="connsiteX15" fmla="*/ 107442 w 233173"/>
              <a:gd name="connsiteY15" fmla="*/ 38354 h 221997"/>
              <a:gd name="connsiteX16" fmla="*/ 100585 w 233173"/>
              <a:gd name="connsiteY16" fmla="*/ 60452 h 221997"/>
              <a:gd name="connsiteX17" fmla="*/ 121031 w 233173"/>
              <a:gd name="connsiteY17" fmla="*/ 61849 h 221997"/>
              <a:gd name="connsiteX18" fmla="*/ 137668 w 233173"/>
              <a:gd name="connsiteY18" fmla="*/ 68200 h 221997"/>
              <a:gd name="connsiteX19" fmla="*/ 148717 w 233173"/>
              <a:gd name="connsiteY19" fmla="*/ 78487 h 221997"/>
              <a:gd name="connsiteX20" fmla="*/ 152654 w 233173"/>
              <a:gd name="connsiteY20" fmla="*/ 91694 h 221997"/>
              <a:gd name="connsiteX21" fmla="*/ 147955 w 233173"/>
              <a:gd name="connsiteY21" fmla="*/ 105029 h 221997"/>
              <a:gd name="connsiteX22" fmla="*/ 134113 w 233173"/>
              <a:gd name="connsiteY22" fmla="*/ 111506 h 221997"/>
              <a:gd name="connsiteX23" fmla="*/ 118236 w 233173"/>
              <a:gd name="connsiteY23" fmla="*/ 109855 h 221997"/>
              <a:gd name="connsiteX24" fmla="*/ 107950 w 233173"/>
              <a:gd name="connsiteY24" fmla="*/ 101854 h 221997"/>
              <a:gd name="connsiteX25" fmla="*/ 110491 w 233173"/>
              <a:gd name="connsiteY25" fmla="*/ 92583 h 221997"/>
              <a:gd name="connsiteX26" fmla="*/ 108966 w 233173"/>
              <a:gd name="connsiteY26" fmla="*/ 83948 h 221997"/>
              <a:gd name="connsiteX27" fmla="*/ 103378 w 233173"/>
              <a:gd name="connsiteY27" fmla="*/ 77089 h 221997"/>
              <a:gd name="connsiteX28" fmla="*/ 93472 w 233173"/>
              <a:gd name="connsiteY28" fmla="*/ 72899 h 221997"/>
              <a:gd name="connsiteX29" fmla="*/ 57531 w 233173"/>
              <a:gd name="connsiteY29" fmla="*/ 104140 h 221997"/>
              <a:gd name="connsiteX30" fmla="*/ 0 w 233173"/>
              <a:gd name="connsiteY30" fmla="*/ 119127 h 221997"/>
              <a:gd name="connsiteX31" fmla="*/ 0 w 233173"/>
              <a:gd name="connsiteY31" fmla="*/ 114046 h 221997"/>
              <a:gd name="connsiteX32" fmla="*/ 23368 w 233173"/>
              <a:gd name="connsiteY32" fmla="*/ 102362 h 221997"/>
              <a:gd name="connsiteX33" fmla="*/ 43180 w 233173"/>
              <a:gd name="connsiteY33" fmla="*/ 84836 h 221997"/>
              <a:gd name="connsiteX34" fmla="*/ 57277 w 233173"/>
              <a:gd name="connsiteY34" fmla="*/ 62992 h 221997"/>
              <a:gd name="connsiteX35" fmla="*/ 63754 w 233173"/>
              <a:gd name="connsiteY35" fmla="*/ 38354 h 221997"/>
              <a:gd name="connsiteX36" fmla="*/ 33528 w 233173"/>
              <a:gd name="connsiteY36" fmla="*/ 38354 h 221997"/>
              <a:gd name="connsiteX37" fmla="*/ 25908 w 233173"/>
              <a:gd name="connsiteY37" fmla="*/ 44704 h 221997"/>
              <a:gd name="connsiteX38" fmla="*/ 9906 w 233173"/>
              <a:gd name="connsiteY38" fmla="*/ 14986 h 221997"/>
              <a:gd name="connsiteX39" fmla="*/ 147320 w 233173"/>
              <a:gd name="connsiteY39" fmla="*/ 14986 h 221997"/>
              <a:gd name="connsiteX41" fmla="*/ 177800 w 233173"/>
              <a:gd name="connsiteY41" fmla="*/ 114554 h 221997"/>
              <a:gd name="connsiteX42" fmla="*/ 177800 w 233173"/>
              <a:gd name="connsiteY42" fmla="*/ 67311 h 221997"/>
              <a:gd name="connsiteX43" fmla="*/ 146050 w 233173"/>
              <a:gd name="connsiteY43" fmla="*/ 67311 h 221997"/>
              <a:gd name="connsiteX44" fmla="*/ 133858 w 233173"/>
              <a:gd name="connsiteY44" fmla="*/ 45212 h 221997"/>
              <a:gd name="connsiteX45" fmla="*/ 177800 w 233173"/>
              <a:gd name="connsiteY45" fmla="*/ 45212 h 221997"/>
              <a:gd name="connsiteX46" fmla="*/ 177800 w 233173"/>
              <a:gd name="connsiteY46" fmla="*/ 26670 h 221997"/>
              <a:gd name="connsiteX47" fmla="*/ 176276 w 233173"/>
              <a:gd name="connsiteY47" fmla="*/ 19939 h 221997"/>
              <a:gd name="connsiteX48" fmla="*/ 170942 w 233173"/>
              <a:gd name="connsiteY48" fmla="*/ 15240 h 221997"/>
              <a:gd name="connsiteX49" fmla="*/ 222758 w 233173"/>
              <a:gd name="connsiteY49" fmla="*/ 0 h 221997"/>
              <a:gd name="connsiteX50" fmla="*/ 222758 w 233173"/>
              <a:gd name="connsiteY50" fmla="*/ 91440 h 221997"/>
              <a:gd name="connsiteX51" fmla="*/ 216917 w 233173"/>
              <a:gd name="connsiteY51" fmla="*/ 109093 h 221997"/>
              <a:gd name="connsiteX52" fmla="*/ 198374 w 233173"/>
              <a:gd name="connsiteY52" fmla="*/ 114554 h 2219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3" h="221997">
                <a:moveTo>
                  <a:pt x="45720" y="162052"/>
                </a:moveTo>
                <a:lnTo>
                  <a:pt x="175260" y="162052"/>
                </a:lnTo>
                <a:lnTo>
                  <a:pt x="175260" y="146051"/>
                </a:lnTo>
                <a:lnTo>
                  <a:pt x="51561" y="146051"/>
                </a:lnTo>
                <a:lnTo>
                  <a:pt x="41656" y="123952"/>
                </a:lnTo>
                <a:lnTo>
                  <a:pt x="221489" y="123952"/>
                </a:lnTo>
                <a:lnTo>
                  <a:pt x="221489" y="182880"/>
                </a:lnTo>
                <a:lnTo>
                  <a:pt x="91948" y="182880"/>
                </a:lnTo>
                <a:lnTo>
                  <a:pt x="91948" y="199899"/>
                </a:lnTo>
                <a:lnTo>
                  <a:pt x="209296" y="199899"/>
                </a:lnTo>
                <a:cubicBezTo>
                  <a:pt x="215731" y="199899"/>
                  <a:pt x="219456" y="197189"/>
                  <a:pt x="220472" y="191770"/>
                </a:cubicBezTo>
                <a:lnTo>
                  <a:pt x="233173" y="221997"/>
                </a:lnTo>
                <a:lnTo>
                  <a:pt x="45720" y="221997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7" y="45974"/>
                  <a:pt x="103801" y="53340"/>
                  <a:pt x="100585" y="60452"/>
                </a:cubicBezTo>
                <a:cubicBezTo>
                  <a:pt x="107865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200"/>
                </a:cubicBezTo>
                <a:cubicBezTo>
                  <a:pt x="142410" y="70993"/>
                  <a:pt x="146092" y="74423"/>
                  <a:pt x="148717" y="78487"/>
                </a:cubicBezTo>
                <a:cubicBezTo>
                  <a:pt x="151341" y="82550"/>
                  <a:pt x="152654" y="86953"/>
                  <a:pt x="152654" y="91694"/>
                </a:cubicBezTo>
                <a:cubicBezTo>
                  <a:pt x="152654" y="96944"/>
                  <a:pt x="151088" y="101388"/>
                  <a:pt x="147955" y="105029"/>
                </a:cubicBezTo>
                <a:cubicBezTo>
                  <a:pt x="144822" y="108670"/>
                  <a:pt x="140208" y="110829"/>
                  <a:pt x="134113" y="111506"/>
                </a:cubicBezTo>
                <a:cubicBezTo>
                  <a:pt x="128184" y="112183"/>
                  <a:pt x="122893" y="111633"/>
                  <a:pt x="118236" y="109855"/>
                </a:cubicBezTo>
                <a:cubicBezTo>
                  <a:pt x="113580" y="108077"/>
                  <a:pt x="110151" y="105411"/>
                  <a:pt x="107950" y="101854"/>
                </a:cubicBezTo>
                <a:cubicBezTo>
                  <a:pt x="109474" y="98806"/>
                  <a:pt x="110320" y="95716"/>
                  <a:pt x="110491" y="92583"/>
                </a:cubicBezTo>
                <a:cubicBezTo>
                  <a:pt x="110659" y="89450"/>
                  <a:pt x="110151" y="86572"/>
                  <a:pt x="108966" y="83948"/>
                </a:cubicBezTo>
                <a:cubicBezTo>
                  <a:pt x="107780" y="81322"/>
                  <a:pt x="105918" y="79036"/>
                  <a:pt x="103378" y="77089"/>
                </a:cubicBezTo>
                <a:cubicBezTo>
                  <a:pt x="100837" y="75142"/>
                  <a:pt x="97535" y="73745"/>
                  <a:pt x="93472" y="72899"/>
                </a:cubicBezTo>
                <a:cubicBezTo>
                  <a:pt x="84837" y="85429"/>
                  <a:pt x="72856" y="95843"/>
                  <a:pt x="57531" y="104140"/>
                </a:cubicBezTo>
                <a:cubicBezTo>
                  <a:pt x="42207" y="112437"/>
                  <a:pt x="23030" y="117433"/>
                  <a:pt x="0" y="119127"/>
                </a:cubicBezTo>
                <a:lnTo>
                  <a:pt x="0" y="114046"/>
                </a:lnTo>
                <a:cubicBezTo>
                  <a:pt x="8128" y="111337"/>
                  <a:pt x="15917" y="107442"/>
                  <a:pt x="23368" y="102362"/>
                </a:cubicBezTo>
                <a:cubicBezTo>
                  <a:pt x="30818" y="97282"/>
                  <a:pt x="37423" y="91440"/>
                  <a:pt x="43180" y="84836"/>
                </a:cubicBezTo>
                <a:cubicBezTo>
                  <a:pt x="48937" y="78232"/>
                  <a:pt x="53635" y="70951"/>
                  <a:pt x="57277" y="62992"/>
                </a:cubicBezTo>
                <a:cubicBezTo>
                  <a:pt x="60918" y="55033"/>
                  <a:pt x="63077" y="46821"/>
                  <a:pt x="63754" y="38354"/>
                </a:cubicBezTo>
                <a:lnTo>
                  <a:pt x="33528" y="38354"/>
                </a:lnTo>
                <a:cubicBezTo>
                  <a:pt x="29294" y="38354"/>
                  <a:pt x="26755" y="40471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1"/>
                </a:lnTo>
                <a:lnTo>
                  <a:pt x="146050" y="67311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300"/>
                  <a:pt x="177292" y="22055"/>
                  <a:pt x="176276" y="19939"/>
                </a:cubicBezTo>
                <a:cubicBezTo>
                  <a:pt x="175260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7" y="109093"/>
                </a:cubicBezTo>
                <a:cubicBezTo>
                  <a:pt x="213021" y="112733"/>
                  <a:pt x="206840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4" name="Freeform 174"/>
          <p:cNvSpPr/>
          <p:nvPr/>
        </p:nvSpPr>
        <p:spPr>
          <a:xfrm>
            <a:off x="10589216" y="9318569"/>
            <a:ext cx="47244" cy="128270"/>
          </a:xfrm>
          <a:custGeom>
            <a:avLst/>
            <a:gdLst>
              <a:gd name="connsiteX0" fmla="*/ 23622 w 47244"/>
              <a:gd name="connsiteY0" fmla="*/ 46737 h 128270"/>
              <a:gd name="connsiteX1" fmla="*/ 14224 w 47244"/>
              <a:gd name="connsiteY1" fmla="*/ 44958 h 128270"/>
              <a:gd name="connsiteX2" fmla="*/ 6731 w 47244"/>
              <a:gd name="connsiteY2" fmla="*/ 40005 h 128270"/>
              <a:gd name="connsiteX3" fmla="*/ 1777 w 47244"/>
              <a:gd name="connsiteY3" fmla="*/ 32513 h 128270"/>
              <a:gd name="connsiteX4" fmla="*/ 0 w 47244"/>
              <a:gd name="connsiteY4" fmla="*/ 23369 h 128270"/>
              <a:gd name="connsiteX5" fmla="*/ 1777 w 47244"/>
              <a:gd name="connsiteY5" fmla="*/ 14225 h 128270"/>
              <a:gd name="connsiteX6" fmla="*/ 6731 w 47244"/>
              <a:gd name="connsiteY6" fmla="*/ 6732 h 128270"/>
              <a:gd name="connsiteX7" fmla="*/ 14224 w 47244"/>
              <a:gd name="connsiteY7" fmla="*/ 1779 h 128270"/>
              <a:gd name="connsiteX8" fmla="*/ 23622 w 47244"/>
              <a:gd name="connsiteY8" fmla="*/ 0 h 128270"/>
              <a:gd name="connsiteX9" fmla="*/ 33020 w 47244"/>
              <a:gd name="connsiteY9" fmla="*/ 1779 h 128270"/>
              <a:gd name="connsiteX10" fmla="*/ 40512 w 47244"/>
              <a:gd name="connsiteY10" fmla="*/ 6732 h 128270"/>
              <a:gd name="connsiteX11" fmla="*/ 45465 w 47244"/>
              <a:gd name="connsiteY11" fmla="*/ 14225 h 128270"/>
              <a:gd name="connsiteX12" fmla="*/ 47244 w 47244"/>
              <a:gd name="connsiteY12" fmla="*/ 23369 h 128270"/>
              <a:gd name="connsiteX13" fmla="*/ 45465 w 47244"/>
              <a:gd name="connsiteY13" fmla="*/ 32513 h 128270"/>
              <a:gd name="connsiteX14" fmla="*/ 40512 w 47244"/>
              <a:gd name="connsiteY14" fmla="*/ 40005 h 128270"/>
              <a:gd name="connsiteX15" fmla="*/ 33020 w 47244"/>
              <a:gd name="connsiteY15" fmla="*/ 44958 h 128270"/>
              <a:gd name="connsiteX16" fmla="*/ 23622 w 47244"/>
              <a:gd name="connsiteY16" fmla="*/ 46737 h 128270"/>
              <a:gd name="connsiteX18" fmla="*/ 23622 w 47244"/>
              <a:gd name="connsiteY18" fmla="*/ 128270 h 128270"/>
              <a:gd name="connsiteX19" fmla="*/ 14224 w 47244"/>
              <a:gd name="connsiteY19" fmla="*/ 126493 h 128270"/>
              <a:gd name="connsiteX20" fmla="*/ 6731 w 47244"/>
              <a:gd name="connsiteY20" fmla="*/ 121540 h 128270"/>
              <a:gd name="connsiteX21" fmla="*/ 1777 w 47244"/>
              <a:gd name="connsiteY21" fmla="*/ 114047 h 128270"/>
              <a:gd name="connsiteX22" fmla="*/ 0 w 47244"/>
              <a:gd name="connsiteY22" fmla="*/ 104903 h 128270"/>
              <a:gd name="connsiteX23" fmla="*/ 1777 w 47244"/>
              <a:gd name="connsiteY23" fmla="*/ 95758 h 128270"/>
              <a:gd name="connsiteX24" fmla="*/ 6731 w 47244"/>
              <a:gd name="connsiteY24" fmla="*/ 88266 h 128270"/>
              <a:gd name="connsiteX25" fmla="*/ 14224 w 47244"/>
              <a:gd name="connsiteY25" fmla="*/ 83313 h 128270"/>
              <a:gd name="connsiteX26" fmla="*/ 23622 w 47244"/>
              <a:gd name="connsiteY26" fmla="*/ 81535 h 128270"/>
              <a:gd name="connsiteX27" fmla="*/ 33020 w 47244"/>
              <a:gd name="connsiteY27" fmla="*/ 83313 h 128270"/>
              <a:gd name="connsiteX28" fmla="*/ 40512 w 47244"/>
              <a:gd name="connsiteY28" fmla="*/ 88266 h 128270"/>
              <a:gd name="connsiteX29" fmla="*/ 45465 w 47244"/>
              <a:gd name="connsiteY29" fmla="*/ 95758 h 128270"/>
              <a:gd name="connsiteX30" fmla="*/ 47244 w 47244"/>
              <a:gd name="connsiteY30" fmla="*/ 104903 h 128270"/>
              <a:gd name="connsiteX31" fmla="*/ 45465 w 47244"/>
              <a:gd name="connsiteY31" fmla="*/ 114047 h 128270"/>
              <a:gd name="connsiteX32" fmla="*/ 40512 w 47244"/>
              <a:gd name="connsiteY32" fmla="*/ 121540 h 128270"/>
              <a:gd name="connsiteX33" fmla="*/ 33020 w 47244"/>
              <a:gd name="connsiteY33" fmla="*/ 126493 h 128270"/>
              <a:gd name="connsiteX34" fmla="*/ 23622 w 47244"/>
              <a:gd name="connsiteY34" fmla="*/ 128270 h 12827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47244" h="128270">
                <a:moveTo>
                  <a:pt x="23622" y="46737"/>
                </a:moveTo>
                <a:cubicBezTo>
                  <a:pt x="20236" y="46737"/>
                  <a:pt x="17102" y="46144"/>
                  <a:pt x="14224" y="44958"/>
                </a:cubicBezTo>
                <a:cubicBezTo>
                  <a:pt x="11345" y="43773"/>
                  <a:pt x="8848" y="42122"/>
                  <a:pt x="6731" y="40005"/>
                </a:cubicBezTo>
                <a:cubicBezTo>
                  <a:pt x="4614" y="37889"/>
                  <a:pt x="2963" y="35392"/>
                  <a:pt x="1777" y="32513"/>
                </a:cubicBezTo>
                <a:cubicBezTo>
                  <a:pt x="592" y="29634"/>
                  <a:pt x="0" y="26586"/>
                  <a:pt x="0" y="23369"/>
                </a:cubicBezTo>
                <a:cubicBezTo>
                  <a:pt x="0" y="20151"/>
                  <a:pt x="592" y="17104"/>
                  <a:pt x="1777" y="14225"/>
                </a:cubicBezTo>
                <a:cubicBezTo>
                  <a:pt x="2963" y="11347"/>
                  <a:pt x="4614" y="8848"/>
                  <a:pt x="6731" y="6732"/>
                </a:cubicBezTo>
                <a:cubicBezTo>
                  <a:pt x="8848" y="4615"/>
                  <a:pt x="11345" y="2964"/>
                  <a:pt x="14224" y="1779"/>
                </a:cubicBezTo>
                <a:cubicBezTo>
                  <a:pt x="17102" y="594"/>
                  <a:pt x="20236" y="0"/>
                  <a:pt x="23622" y="0"/>
                </a:cubicBezTo>
                <a:cubicBezTo>
                  <a:pt x="27008" y="0"/>
                  <a:pt x="30141" y="594"/>
                  <a:pt x="33020" y="1779"/>
                </a:cubicBezTo>
                <a:cubicBezTo>
                  <a:pt x="35899" y="2964"/>
                  <a:pt x="38396" y="4615"/>
                  <a:pt x="40512" y="6732"/>
                </a:cubicBezTo>
                <a:cubicBezTo>
                  <a:pt x="42630" y="8848"/>
                  <a:pt x="44281" y="11347"/>
                  <a:pt x="45465" y="14225"/>
                </a:cubicBezTo>
                <a:cubicBezTo>
                  <a:pt x="46651" y="17104"/>
                  <a:pt x="47244" y="20151"/>
                  <a:pt x="47244" y="23369"/>
                </a:cubicBezTo>
                <a:cubicBezTo>
                  <a:pt x="47244" y="26586"/>
                  <a:pt x="46651" y="29634"/>
                  <a:pt x="45465" y="32513"/>
                </a:cubicBezTo>
                <a:cubicBezTo>
                  <a:pt x="44281" y="35392"/>
                  <a:pt x="42630" y="37889"/>
                  <a:pt x="40512" y="40005"/>
                </a:cubicBezTo>
                <a:cubicBezTo>
                  <a:pt x="38396" y="42122"/>
                  <a:pt x="35899" y="43773"/>
                  <a:pt x="33020" y="44958"/>
                </a:cubicBezTo>
                <a:cubicBezTo>
                  <a:pt x="30141" y="46144"/>
                  <a:pt x="27008" y="46737"/>
                  <a:pt x="23622" y="46737"/>
                </a:cubicBezTo>
                <a:moveTo>
                  <a:pt x="23622" y="128270"/>
                </a:moveTo>
                <a:cubicBezTo>
                  <a:pt x="20236" y="128270"/>
                  <a:pt x="17102" y="127678"/>
                  <a:pt x="14224" y="126493"/>
                </a:cubicBezTo>
                <a:cubicBezTo>
                  <a:pt x="11345" y="125307"/>
                  <a:pt x="8848" y="123656"/>
                  <a:pt x="6731" y="121540"/>
                </a:cubicBezTo>
                <a:cubicBezTo>
                  <a:pt x="4614" y="119423"/>
                  <a:pt x="2963" y="116925"/>
                  <a:pt x="1777" y="114047"/>
                </a:cubicBezTo>
                <a:cubicBezTo>
                  <a:pt x="592" y="111168"/>
                  <a:pt x="0" y="108120"/>
                  <a:pt x="0" y="104903"/>
                </a:cubicBezTo>
                <a:cubicBezTo>
                  <a:pt x="0" y="101685"/>
                  <a:pt x="592" y="98637"/>
                  <a:pt x="1777" y="95758"/>
                </a:cubicBezTo>
                <a:cubicBezTo>
                  <a:pt x="2963" y="92880"/>
                  <a:pt x="4614" y="90382"/>
                  <a:pt x="6731" y="88266"/>
                </a:cubicBezTo>
                <a:cubicBezTo>
                  <a:pt x="8848" y="86149"/>
                  <a:pt x="11345" y="84498"/>
                  <a:pt x="14224" y="83313"/>
                </a:cubicBezTo>
                <a:cubicBezTo>
                  <a:pt x="17102" y="82128"/>
                  <a:pt x="20236" y="81535"/>
                  <a:pt x="23622" y="81535"/>
                </a:cubicBezTo>
                <a:cubicBezTo>
                  <a:pt x="27008" y="81535"/>
                  <a:pt x="30141" y="82128"/>
                  <a:pt x="33020" y="83313"/>
                </a:cubicBezTo>
                <a:cubicBezTo>
                  <a:pt x="35899" y="84498"/>
                  <a:pt x="38396" y="86149"/>
                  <a:pt x="40512" y="88266"/>
                </a:cubicBezTo>
                <a:cubicBezTo>
                  <a:pt x="42630" y="90382"/>
                  <a:pt x="44281" y="92880"/>
                  <a:pt x="45465" y="95758"/>
                </a:cubicBezTo>
                <a:cubicBezTo>
                  <a:pt x="46651" y="98637"/>
                  <a:pt x="47244" y="101685"/>
                  <a:pt x="47244" y="104903"/>
                </a:cubicBezTo>
                <a:cubicBezTo>
                  <a:pt x="47244" y="108120"/>
                  <a:pt x="46651" y="111168"/>
                  <a:pt x="45465" y="114047"/>
                </a:cubicBezTo>
                <a:cubicBezTo>
                  <a:pt x="44281" y="116925"/>
                  <a:pt x="42630" y="119423"/>
                  <a:pt x="40512" y="121540"/>
                </a:cubicBezTo>
                <a:cubicBezTo>
                  <a:pt x="38396" y="123656"/>
                  <a:pt x="35899" y="125307"/>
                  <a:pt x="33020" y="126493"/>
                </a:cubicBezTo>
                <a:cubicBezTo>
                  <a:pt x="30141" y="127678"/>
                  <a:pt x="27008" y="128270"/>
                  <a:pt x="23622" y="1282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5" name="Freeform 175"/>
          <p:cNvSpPr/>
          <p:nvPr/>
        </p:nvSpPr>
        <p:spPr>
          <a:xfrm>
            <a:off x="10734839" y="9275390"/>
            <a:ext cx="241807" cy="222758"/>
          </a:xfrm>
          <a:custGeom>
            <a:avLst/>
            <a:gdLst>
              <a:gd name="connsiteX0" fmla="*/ 162559 w 241807"/>
              <a:gd name="connsiteY0" fmla="*/ 133858 h 222758"/>
              <a:gd name="connsiteX1" fmla="*/ 162559 w 241807"/>
              <a:gd name="connsiteY1" fmla="*/ 109220 h 222758"/>
              <a:gd name="connsiteX2" fmla="*/ 115315 w 241807"/>
              <a:gd name="connsiteY2" fmla="*/ 124461 h 222758"/>
              <a:gd name="connsiteX3" fmla="*/ 48259 w 241807"/>
              <a:gd name="connsiteY3" fmla="*/ 129794 h 222758"/>
              <a:gd name="connsiteX4" fmla="*/ 10159 w 241807"/>
              <a:gd name="connsiteY4" fmla="*/ 129794 h 222758"/>
              <a:gd name="connsiteX5" fmla="*/ 10159 w 241807"/>
              <a:gd name="connsiteY5" fmla="*/ 37338 h 222758"/>
              <a:gd name="connsiteX6" fmla="*/ 7619 w 241807"/>
              <a:gd name="connsiteY6" fmla="*/ 28829 h 222758"/>
              <a:gd name="connsiteX7" fmla="*/ 0 w 241807"/>
              <a:gd name="connsiteY7" fmla="*/ 24638 h 222758"/>
              <a:gd name="connsiteX8" fmla="*/ 53848 w 241807"/>
              <a:gd name="connsiteY8" fmla="*/ 9399 h 222758"/>
              <a:gd name="connsiteX9" fmla="*/ 53848 w 241807"/>
              <a:gd name="connsiteY9" fmla="*/ 17526 h 222758"/>
              <a:gd name="connsiteX10" fmla="*/ 134111 w 241807"/>
              <a:gd name="connsiteY10" fmla="*/ 17526 h 222758"/>
              <a:gd name="connsiteX11" fmla="*/ 134111 w 241807"/>
              <a:gd name="connsiteY11" fmla="*/ 40894 h 222758"/>
              <a:gd name="connsiteX12" fmla="*/ 53848 w 241807"/>
              <a:gd name="connsiteY12" fmla="*/ 40894 h 222758"/>
              <a:gd name="connsiteX13" fmla="*/ 53848 w 241807"/>
              <a:gd name="connsiteY13" fmla="*/ 60706 h 222758"/>
              <a:gd name="connsiteX14" fmla="*/ 129539 w 241807"/>
              <a:gd name="connsiteY14" fmla="*/ 60706 h 222758"/>
              <a:gd name="connsiteX15" fmla="*/ 129539 w 241807"/>
              <a:gd name="connsiteY15" fmla="*/ 82804 h 222758"/>
              <a:gd name="connsiteX16" fmla="*/ 53848 w 241807"/>
              <a:gd name="connsiteY16" fmla="*/ 82804 h 222758"/>
              <a:gd name="connsiteX17" fmla="*/ 53848 w 241807"/>
              <a:gd name="connsiteY17" fmla="*/ 104394 h 222758"/>
              <a:gd name="connsiteX18" fmla="*/ 58420 w 241807"/>
              <a:gd name="connsiteY18" fmla="*/ 104394 h 222758"/>
              <a:gd name="connsiteX19" fmla="*/ 113792 w 241807"/>
              <a:gd name="connsiteY19" fmla="*/ 102489 h 222758"/>
              <a:gd name="connsiteX20" fmla="*/ 162559 w 241807"/>
              <a:gd name="connsiteY20" fmla="*/ 93980 h 222758"/>
              <a:gd name="connsiteX21" fmla="*/ 162559 w 241807"/>
              <a:gd name="connsiteY21" fmla="*/ 26670 h 222758"/>
              <a:gd name="connsiteX22" fmla="*/ 161035 w 241807"/>
              <a:gd name="connsiteY22" fmla="*/ 19939 h 222758"/>
              <a:gd name="connsiteX23" fmla="*/ 155702 w 241807"/>
              <a:gd name="connsiteY23" fmla="*/ 15240 h 222758"/>
              <a:gd name="connsiteX24" fmla="*/ 207518 w 241807"/>
              <a:gd name="connsiteY24" fmla="*/ 0 h 222758"/>
              <a:gd name="connsiteX25" fmla="*/ 207518 w 241807"/>
              <a:gd name="connsiteY25" fmla="*/ 50038 h 222758"/>
              <a:gd name="connsiteX26" fmla="*/ 241807 w 241807"/>
              <a:gd name="connsiteY26" fmla="*/ 50038 h 222758"/>
              <a:gd name="connsiteX27" fmla="*/ 241807 w 241807"/>
              <a:gd name="connsiteY27" fmla="*/ 73406 h 222758"/>
              <a:gd name="connsiteX28" fmla="*/ 207518 w 241807"/>
              <a:gd name="connsiteY28" fmla="*/ 73406 h 222758"/>
              <a:gd name="connsiteX29" fmla="*/ 207518 w 241807"/>
              <a:gd name="connsiteY29" fmla="*/ 110744 h 222758"/>
              <a:gd name="connsiteX30" fmla="*/ 201676 w 241807"/>
              <a:gd name="connsiteY30" fmla="*/ 128398 h 222758"/>
              <a:gd name="connsiteX31" fmla="*/ 183134 w 241807"/>
              <a:gd name="connsiteY31" fmla="*/ 133858 h 222758"/>
              <a:gd name="connsiteX33" fmla="*/ 211835 w 241807"/>
              <a:gd name="connsiteY33" fmla="*/ 181356 h 222758"/>
              <a:gd name="connsiteX34" fmla="*/ 205739 w 241807"/>
              <a:gd name="connsiteY34" fmla="*/ 197739 h 222758"/>
              <a:gd name="connsiteX35" fmla="*/ 187959 w 241807"/>
              <a:gd name="connsiteY35" fmla="*/ 210820 h 222758"/>
              <a:gd name="connsiteX36" fmla="*/ 158876 w 241807"/>
              <a:gd name="connsiteY36" fmla="*/ 219583 h 222758"/>
              <a:gd name="connsiteX37" fmla="*/ 119125 w 241807"/>
              <a:gd name="connsiteY37" fmla="*/ 222758 h 222758"/>
              <a:gd name="connsiteX38" fmla="*/ 79247 w 241807"/>
              <a:gd name="connsiteY38" fmla="*/ 219583 h 222758"/>
              <a:gd name="connsiteX39" fmla="*/ 50164 w 241807"/>
              <a:gd name="connsiteY39" fmla="*/ 210820 h 222758"/>
              <a:gd name="connsiteX40" fmla="*/ 32257 w 241807"/>
              <a:gd name="connsiteY40" fmla="*/ 197739 h 222758"/>
              <a:gd name="connsiteX41" fmla="*/ 26162 w 241807"/>
              <a:gd name="connsiteY41" fmla="*/ 181356 h 222758"/>
              <a:gd name="connsiteX42" fmla="*/ 32257 w 241807"/>
              <a:gd name="connsiteY42" fmla="*/ 164847 h 222758"/>
              <a:gd name="connsiteX43" fmla="*/ 50164 w 241807"/>
              <a:gd name="connsiteY43" fmla="*/ 151765 h 222758"/>
              <a:gd name="connsiteX44" fmla="*/ 79247 w 241807"/>
              <a:gd name="connsiteY44" fmla="*/ 143129 h 222758"/>
              <a:gd name="connsiteX45" fmla="*/ 119125 w 241807"/>
              <a:gd name="connsiteY45" fmla="*/ 139954 h 222758"/>
              <a:gd name="connsiteX46" fmla="*/ 158876 w 241807"/>
              <a:gd name="connsiteY46" fmla="*/ 143129 h 222758"/>
              <a:gd name="connsiteX47" fmla="*/ 187959 w 241807"/>
              <a:gd name="connsiteY47" fmla="*/ 151765 h 222758"/>
              <a:gd name="connsiteX48" fmla="*/ 205739 w 241807"/>
              <a:gd name="connsiteY48" fmla="*/ 164847 h 222758"/>
              <a:gd name="connsiteX49" fmla="*/ 211835 w 241807"/>
              <a:gd name="connsiteY49" fmla="*/ 181356 h 222758"/>
              <a:gd name="connsiteX51" fmla="*/ 163829 w 241807"/>
              <a:gd name="connsiteY51" fmla="*/ 181356 h 222758"/>
              <a:gd name="connsiteX52" fmla="*/ 152019 w 241807"/>
              <a:gd name="connsiteY52" fmla="*/ 166498 h 222758"/>
              <a:gd name="connsiteX53" fmla="*/ 119125 w 241807"/>
              <a:gd name="connsiteY53" fmla="*/ 161036 h 222758"/>
              <a:gd name="connsiteX54" fmla="*/ 85978 w 241807"/>
              <a:gd name="connsiteY54" fmla="*/ 166498 h 222758"/>
              <a:gd name="connsiteX55" fmla="*/ 74168 w 241807"/>
              <a:gd name="connsiteY55" fmla="*/ 181356 h 222758"/>
              <a:gd name="connsiteX56" fmla="*/ 85851 w 241807"/>
              <a:gd name="connsiteY56" fmla="*/ 196215 h 222758"/>
              <a:gd name="connsiteX57" fmla="*/ 119125 w 241807"/>
              <a:gd name="connsiteY57" fmla="*/ 201676 h 222758"/>
              <a:gd name="connsiteX58" fmla="*/ 152019 w 241807"/>
              <a:gd name="connsiteY58" fmla="*/ 196215 h 222758"/>
              <a:gd name="connsiteX59" fmla="*/ 163829 w 241807"/>
              <a:gd name="connsiteY59" fmla="*/ 181356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1807" h="222758">
                <a:moveTo>
                  <a:pt x="162559" y="133858"/>
                </a:moveTo>
                <a:lnTo>
                  <a:pt x="162559" y="109220"/>
                </a:lnTo>
                <a:cubicBezTo>
                  <a:pt x="149690" y="115825"/>
                  <a:pt x="133942" y="120904"/>
                  <a:pt x="115315" y="124461"/>
                </a:cubicBezTo>
                <a:cubicBezTo>
                  <a:pt x="96689" y="128016"/>
                  <a:pt x="74337" y="129794"/>
                  <a:pt x="48259" y="129794"/>
                </a:cubicBezTo>
                <a:lnTo>
                  <a:pt x="10159" y="129794"/>
                </a:lnTo>
                <a:lnTo>
                  <a:pt x="10159" y="37338"/>
                </a:lnTo>
                <a:cubicBezTo>
                  <a:pt x="10159" y="33951"/>
                  <a:pt x="9313" y="31115"/>
                  <a:pt x="7619" y="28829"/>
                </a:cubicBezTo>
                <a:cubicBezTo>
                  <a:pt x="5926" y="26543"/>
                  <a:pt x="3387" y="25147"/>
                  <a:pt x="0" y="24638"/>
                </a:cubicBezTo>
                <a:lnTo>
                  <a:pt x="53848" y="9399"/>
                </a:lnTo>
                <a:lnTo>
                  <a:pt x="53848" y="17526"/>
                </a:lnTo>
                <a:lnTo>
                  <a:pt x="134111" y="17526"/>
                </a:lnTo>
                <a:lnTo>
                  <a:pt x="134111" y="40894"/>
                </a:lnTo>
                <a:lnTo>
                  <a:pt x="53848" y="40894"/>
                </a:lnTo>
                <a:lnTo>
                  <a:pt x="53848" y="60706"/>
                </a:lnTo>
                <a:lnTo>
                  <a:pt x="129539" y="60706"/>
                </a:lnTo>
                <a:lnTo>
                  <a:pt x="129539" y="82804"/>
                </a:lnTo>
                <a:lnTo>
                  <a:pt x="53848" y="82804"/>
                </a:lnTo>
                <a:lnTo>
                  <a:pt x="53848" y="104394"/>
                </a:lnTo>
                <a:lnTo>
                  <a:pt x="58420" y="104394"/>
                </a:lnTo>
                <a:cubicBezTo>
                  <a:pt x="77384" y="104394"/>
                  <a:pt x="95842" y="103760"/>
                  <a:pt x="113792" y="102489"/>
                </a:cubicBezTo>
                <a:cubicBezTo>
                  <a:pt x="131741" y="101219"/>
                  <a:pt x="147996" y="98383"/>
                  <a:pt x="162559" y="93980"/>
                </a:cubicBezTo>
                <a:lnTo>
                  <a:pt x="162559" y="26670"/>
                </a:lnTo>
                <a:cubicBezTo>
                  <a:pt x="162559" y="24300"/>
                  <a:pt x="162051" y="22055"/>
                  <a:pt x="161035" y="19939"/>
                </a:cubicBezTo>
                <a:cubicBezTo>
                  <a:pt x="160019" y="17823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50038"/>
                </a:lnTo>
                <a:lnTo>
                  <a:pt x="241807" y="50038"/>
                </a:lnTo>
                <a:lnTo>
                  <a:pt x="241807" y="73406"/>
                </a:lnTo>
                <a:lnTo>
                  <a:pt x="207518" y="73406"/>
                </a:lnTo>
                <a:lnTo>
                  <a:pt x="207518" y="110744"/>
                </a:lnTo>
                <a:cubicBezTo>
                  <a:pt x="207518" y="118873"/>
                  <a:pt x="205570" y="124756"/>
                  <a:pt x="201676" y="128398"/>
                </a:cubicBezTo>
                <a:cubicBezTo>
                  <a:pt x="197780" y="132038"/>
                  <a:pt x="191599" y="133858"/>
                  <a:pt x="183134" y="133858"/>
                </a:cubicBezTo>
                <a:moveTo>
                  <a:pt x="211835" y="181356"/>
                </a:moveTo>
                <a:cubicBezTo>
                  <a:pt x="211835" y="187282"/>
                  <a:pt x="209803" y="192744"/>
                  <a:pt x="205739" y="197739"/>
                </a:cubicBezTo>
                <a:cubicBezTo>
                  <a:pt x="201676" y="202735"/>
                  <a:pt x="195749" y="207095"/>
                  <a:pt x="187959" y="210820"/>
                </a:cubicBezTo>
                <a:cubicBezTo>
                  <a:pt x="180170" y="214546"/>
                  <a:pt x="170475" y="217467"/>
                  <a:pt x="158876" y="219583"/>
                </a:cubicBezTo>
                <a:cubicBezTo>
                  <a:pt x="147276" y="221700"/>
                  <a:pt x="134026" y="222758"/>
                  <a:pt x="119125" y="222758"/>
                </a:cubicBezTo>
                <a:cubicBezTo>
                  <a:pt x="104055" y="222758"/>
                  <a:pt x="90763" y="221700"/>
                  <a:pt x="79247" y="219583"/>
                </a:cubicBezTo>
                <a:cubicBezTo>
                  <a:pt x="67732" y="217467"/>
                  <a:pt x="58038" y="214546"/>
                  <a:pt x="50164" y="210820"/>
                </a:cubicBezTo>
                <a:cubicBezTo>
                  <a:pt x="42290" y="207095"/>
                  <a:pt x="36322" y="202735"/>
                  <a:pt x="32257" y="197739"/>
                </a:cubicBezTo>
                <a:cubicBezTo>
                  <a:pt x="28194" y="192744"/>
                  <a:pt x="26162" y="187282"/>
                  <a:pt x="26162" y="181356"/>
                </a:cubicBezTo>
                <a:cubicBezTo>
                  <a:pt x="26162" y="175430"/>
                  <a:pt x="28194" y="169926"/>
                  <a:pt x="32257" y="164847"/>
                </a:cubicBezTo>
                <a:cubicBezTo>
                  <a:pt x="36322" y="159766"/>
                  <a:pt x="42290" y="155405"/>
                  <a:pt x="50164" y="151765"/>
                </a:cubicBezTo>
                <a:cubicBezTo>
                  <a:pt x="58038" y="148125"/>
                  <a:pt x="67732" y="145246"/>
                  <a:pt x="79247" y="143129"/>
                </a:cubicBezTo>
                <a:cubicBezTo>
                  <a:pt x="90763" y="141012"/>
                  <a:pt x="104055" y="139954"/>
                  <a:pt x="119125" y="139954"/>
                </a:cubicBezTo>
                <a:cubicBezTo>
                  <a:pt x="134026" y="139954"/>
                  <a:pt x="147276" y="141012"/>
                  <a:pt x="158876" y="143129"/>
                </a:cubicBezTo>
                <a:cubicBezTo>
                  <a:pt x="170475" y="145246"/>
                  <a:pt x="180170" y="148125"/>
                  <a:pt x="187959" y="151765"/>
                </a:cubicBezTo>
                <a:cubicBezTo>
                  <a:pt x="195749" y="155405"/>
                  <a:pt x="201676" y="159766"/>
                  <a:pt x="205739" y="164847"/>
                </a:cubicBezTo>
                <a:cubicBezTo>
                  <a:pt x="209803" y="169926"/>
                  <a:pt x="211835" y="175430"/>
                  <a:pt x="211835" y="181356"/>
                </a:cubicBezTo>
                <a:moveTo>
                  <a:pt x="163829" y="181356"/>
                </a:moveTo>
                <a:cubicBezTo>
                  <a:pt x="163829" y="175091"/>
                  <a:pt x="159893" y="170138"/>
                  <a:pt x="152019" y="166498"/>
                </a:cubicBezTo>
                <a:cubicBezTo>
                  <a:pt x="144145" y="162856"/>
                  <a:pt x="133179" y="161036"/>
                  <a:pt x="119125" y="161036"/>
                </a:cubicBezTo>
                <a:cubicBezTo>
                  <a:pt x="104901" y="161036"/>
                  <a:pt x="93852" y="162856"/>
                  <a:pt x="85978" y="166498"/>
                </a:cubicBezTo>
                <a:cubicBezTo>
                  <a:pt x="78104" y="170138"/>
                  <a:pt x="74168" y="175091"/>
                  <a:pt x="74168" y="181356"/>
                </a:cubicBezTo>
                <a:cubicBezTo>
                  <a:pt x="74168" y="187622"/>
                  <a:pt x="78062" y="192574"/>
                  <a:pt x="85851" y="196215"/>
                </a:cubicBezTo>
                <a:cubicBezTo>
                  <a:pt x="93641" y="199856"/>
                  <a:pt x="104732" y="201676"/>
                  <a:pt x="119125" y="201676"/>
                </a:cubicBezTo>
                <a:cubicBezTo>
                  <a:pt x="133179" y="201676"/>
                  <a:pt x="144145" y="199856"/>
                  <a:pt x="152019" y="196215"/>
                </a:cubicBezTo>
                <a:cubicBezTo>
                  <a:pt x="159893" y="192574"/>
                  <a:pt x="163829" y="187622"/>
                  <a:pt x="163829" y="1813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6" name="Freeform 176"/>
          <p:cNvSpPr/>
          <p:nvPr/>
        </p:nvSpPr>
        <p:spPr>
          <a:xfrm>
            <a:off x="10978679" y="9275390"/>
            <a:ext cx="222758" cy="219456"/>
          </a:xfrm>
          <a:custGeom>
            <a:avLst/>
            <a:gdLst>
              <a:gd name="connsiteX0" fmla="*/ 177800 w 222758"/>
              <a:gd name="connsiteY0" fmla="*/ 219456 h 219456"/>
              <a:gd name="connsiteX1" fmla="*/ 177800 w 222758"/>
              <a:gd name="connsiteY1" fmla="*/ 139954 h 219456"/>
              <a:gd name="connsiteX2" fmla="*/ 149098 w 222758"/>
              <a:gd name="connsiteY2" fmla="*/ 149479 h 219456"/>
              <a:gd name="connsiteX3" fmla="*/ 112268 w 222758"/>
              <a:gd name="connsiteY3" fmla="*/ 152400 h 219456"/>
              <a:gd name="connsiteX4" fmla="*/ 111506 w 222758"/>
              <a:gd name="connsiteY4" fmla="*/ 152400 h 219456"/>
              <a:gd name="connsiteX5" fmla="*/ 111506 w 222758"/>
              <a:gd name="connsiteY5" fmla="*/ 209550 h 219456"/>
              <a:gd name="connsiteX6" fmla="*/ 66548 w 222758"/>
              <a:gd name="connsiteY6" fmla="*/ 209550 h 219456"/>
              <a:gd name="connsiteX7" fmla="*/ 66548 w 222758"/>
              <a:gd name="connsiteY7" fmla="*/ 152400 h 219456"/>
              <a:gd name="connsiteX8" fmla="*/ 30480 w 222758"/>
              <a:gd name="connsiteY8" fmla="*/ 152400 h 219456"/>
              <a:gd name="connsiteX9" fmla="*/ 21844 w 222758"/>
              <a:gd name="connsiteY9" fmla="*/ 159512 h 219456"/>
              <a:gd name="connsiteX10" fmla="*/ 0 w 222758"/>
              <a:gd name="connsiteY10" fmla="*/ 128778 h 219456"/>
              <a:gd name="connsiteX11" fmla="*/ 123698 w 222758"/>
              <a:gd name="connsiteY11" fmla="*/ 128778 h 219456"/>
              <a:gd name="connsiteX12" fmla="*/ 153161 w 222758"/>
              <a:gd name="connsiteY12" fmla="*/ 127127 h 219456"/>
              <a:gd name="connsiteX13" fmla="*/ 177800 w 222758"/>
              <a:gd name="connsiteY13" fmla="*/ 122174 h 219456"/>
              <a:gd name="connsiteX14" fmla="*/ 177800 w 222758"/>
              <a:gd name="connsiteY14" fmla="*/ 26670 h 219456"/>
              <a:gd name="connsiteX15" fmla="*/ 176276 w 222758"/>
              <a:gd name="connsiteY15" fmla="*/ 19939 h 219456"/>
              <a:gd name="connsiteX16" fmla="*/ 170942 w 222758"/>
              <a:gd name="connsiteY16" fmla="*/ 15240 h 219456"/>
              <a:gd name="connsiteX17" fmla="*/ 222758 w 222758"/>
              <a:gd name="connsiteY17" fmla="*/ 0 h 219456"/>
              <a:gd name="connsiteX18" fmla="*/ 222758 w 222758"/>
              <a:gd name="connsiteY18" fmla="*/ 196342 h 219456"/>
              <a:gd name="connsiteX19" fmla="*/ 216915 w 222758"/>
              <a:gd name="connsiteY19" fmla="*/ 213995 h 219456"/>
              <a:gd name="connsiteX20" fmla="*/ 198374 w 222758"/>
              <a:gd name="connsiteY20" fmla="*/ 219456 h 219456"/>
              <a:gd name="connsiteX22" fmla="*/ 20320 w 222758"/>
              <a:gd name="connsiteY22" fmla="*/ 63500 h 219456"/>
              <a:gd name="connsiteX23" fmla="*/ 25908 w 222758"/>
              <a:gd name="connsiteY23" fmla="*/ 40259 h 219456"/>
              <a:gd name="connsiteX24" fmla="*/ 40767 w 222758"/>
              <a:gd name="connsiteY24" fmla="*/ 23623 h 219456"/>
              <a:gd name="connsiteX25" fmla="*/ 62485 w 222758"/>
              <a:gd name="connsiteY25" fmla="*/ 13589 h 219456"/>
              <a:gd name="connsiteX26" fmla="*/ 88646 w 222758"/>
              <a:gd name="connsiteY26" fmla="*/ 10161 h 219456"/>
              <a:gd name="connsiteX27" fmla="*/ 114681 w 222758"/>
              <a:gd name="connsiteY27" fmla="*/ 13589 h 219456"/>
              <a:gd name="connsiteX28" fmla="*/ 136398 w 222758"/>
              <a:gd name="connsiteY28" fmla="*/ 23623 h 219456"/>
              <a:gd name="connsiteX29" fmla="*/ 151257 w 222758"/>
              <a:gd name="connsiteY29" fmla="*/ 40259 h 219456"/>
              <a:gd name="connsiteX30" fmla="*/ 156718 w 222758"/>
              <a:gd name="connsiteY30" fmla="*/ 63500 h 219456"/>
              <a:gd name="connsiteX31" fmla="*/ 151257 w 222758"/>
              <a:gd name="connsiteY31" fmla="*/ 86741 h 219456"/>
              <a:gd name="connsiteX32" fmla="*/ 136398 w 222758"/>
              <a:gd name="connsiteY32" fmla="*/ 103378 h 219456"/>
              <a:gd name="connsiteX33" fmla="*/ 114681 w 222758"/>
              <a:gd name="connsiteY33" fmla="*/ 113411 h 219456"/>
              <a:gd name="connsiteX34" fmla="*/ 88646 w 222758"/>
              <a:gd name="connsiteY34" fmla="*/ 116840 h 219456"/>
              <a:gd name="connsiteX35" fmla="*/ 62485 w 222758"/>
              <a:gd name="connsiteY35" fmla="*/ 113411 h 219456"/>
              <a:gd name="connsiteX36" fmla="*/ 40641 w 222758"/>
              <a:gd name="connsiteY36" fmla="*/ 103378 h 219456"/>
              <a:gd name="connsiteX37" fmla="*/ 25781 w 222758"/>
              <a:gd name="connsiteY37" fmla="*/ 86741 h 219456"/>
              <a:gd name="connsiteX38" fmla="*/ 20320 w 222758"/>
              <a:gd name="connsiteY38" fmla="*/ 63500 h 219456"/>
              <a:gd name="connsiteX40" fmla="*/ 63754 w 222758"/>
              <a:gd name="connsiteY40" fmla="*/ 63500 h 219456"/>
              <a:gd name="connsiteX41" fmla="*/ 69723 w 222758"/>
              <a:gd name="connsiteY41" fmla="*/ 84710 h 219456"/>
              <a:gd name="connsiteX42" fmla="*/ 88646 w 222758"/>
              <a:gd name="connsiteY42" fmla="*/ 93473 h 219456"/>
              <a:gd name="connsiteX43" fmla="*/ 107061 w 222758"/>
              <a:gd name="connsiteY43" fmla="*/ 84710 h 219456"/>
              <a:gd name="connsiteX44" fmla="*/ 113030 w 222758"/>
              <a:gd name="connsiteY44" fmla="*/ 63500 h 219456"/>
              <a:gd name="connsiteX45" fmla="*/ 107061 w 222758"/>
              <a:gd name="connsiteY45" fmla="*/ 42291 h 219456"/>
              <a:gd name="connsiteX46" fmla="*/ 88646 w 222758"/>
              <a:gd name="connsiteY46" fmla="*/ 33528 h 219456"/>
              <a:gd name="connsiteX47" fmla="*/ 69723 w 222758"/>
              <a:gd name="connsiteY47" fmla="*/ 42291 h 219456"/>
              <a:gd name="connsiteX48" fmla="*/ 63754 w 222758"/>
              <a:gd name="connsiteY48" fmla="*/ 6350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22758" h="219456">
                <a:moveTo>
                  <a:pt x="177800" y="219456"/>
                </a:moveTo>
                <a:lnTo>
                  <a:pt x="177800" y="139954"/>
                </a:lnTo>
                <a:cubicBezTo>
                  <a:pt x="169503" y="144357"/>
                  <a:pt x="159936" y="147531"/>
                  <a:pt x="149098" y="149479"/>
                </a:cubicBezTo>
                <a:cubicBezTo>
                  <a:pt x="138260" y="151427"/>
                  <a:pt x="125985" y="152400"/>
                  <a:pt x="112268" y="152400"/>
                </a:cubicBezTo>
                <a:lnTo>
                  <a:pt x="111506" y="152400"/>
                </a:lnTo>
                <a:lnTo>
                  <a:pt x="111506" y="209550"/>
                </a:lnTo>
                <a:lnTo>
                  <a:pt x="66548" y="209550"/>
                </a:lnTo>
                <a:lnTo>
                  <a:pt x="66548" y="152400"/>
                </a:lnTo>
                <a:lnTo>
                  <a:pt x="30480" y="152400"/>
                </a:lnTo>
                <a:cubicBezTo>
                  <a:pt x="25569" y="152400"/>
                  <a:pt x="22690" y="154771"/>
                  <a:pt x="21844" y="159512"/>
                </a:cubicBezTo>
                <a:lnTo>
                  <a:pt x="0" y="128778"/>
                </a:lnTo>
                <a:lnTo>
                  <a:pt x="123698" y="128778"/>
                </a:lnTo>
                <a:cubicBezTo>
                  <a:pt x="134874" y="128778"/>
                  <a:pt x="144696" y="128228"/>
                  <a:pt x="153161" y="127127"/>
                </a:cubicBezTo>
                <a:cubicBezTo>
                  <a:pt x="161629" y="126026"/>
                  <a:pt x="169842" y="124375"/>
                  <a:pt x="177800" y="122174"/>
                </a:cubicBezTo>
                <a:lnTo>
                  <a:pt x="177800" y="26670"/>
                </a:lnTo>
                <a:cubicBezTo>
                  <a:pt x="177800" y="24300"/>
                  <a:pt x="177292" y="22055"/>
                  <a:pt x="176276" y="19939"/>
                </a:cubicBezTo>
                <a:cubicBezTo>
                  <a:pt x="175261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96342"/>
                </a:lnTo>
                <a:cubicBezTo>
                  <a:pt x="222758" y="204470"/>
                  <a:pt x="220811" y="210355"/>
                  <a:pt x="216915" y="213995"/>
                </a:cubicBezTo>
                <a:cubicBezTo>
                  <a:pt x="213022" y="217636"/>
                  <a:pt x="206841" y="219456"/>
                  <a:pt x="198374" y="219456"/>
                </a:cubicBezTo>
                <a:moveTo>
                  <a:pt x="20320" y="63500"/>
                </a:moveTo>
                <a:cubicBezTo>
                  <a:pt x="20320" y="54695"/>
                  <a:pt x="22182" y="46948"/>
                  <a:pt x="25908" y="40259"/>
                </a:cubicBezTo>
                <a:cubicBezTo>
                  <a:pt x="29633" y="33571"/>
                  <a:pt x="34586" y="28025"/>
                  <a:pt x="40767" y="23623"/>
                </a:cubicBezTo>
                <a:cubicBezTo>
                  <a:pt x="46948" y="19220"/>
                  <a:pt x="54186" y="15875"/>
                  <a:pt x="62485" y="13589"/>
                </a:cubicBezTo>
                <a:cubicBezTo>
                  <a:pt x="70782" y="11303"/>
                  <a:pt x="79502" y="10161"/>
                  <a:pt x="88646" y="10161"/>
                </a:cubicBezTo>
                <a:cubicBezTo>
                  <a:pt x="97791" y="10161"/>
                  <a:pt x="106468" y="11303"/>
                  <a:pt x="114681" y="13589"/>
                </a:cubicBezTo>
                <a:cubicBezTo>
                  <a:pt x="122893" y="15875"/>
                  <a:pt x="130133" y="19220"/>
                  <a:pt x="136398" y="23623"/>
                </a:cubicBezTo>
                <a:cubicBezTo>
                  <a:pt x="142663" y="28025"/>
                  <a:pt x="147617" y="33571"/>
                  <a:pt x="151257" y="40259"/>
                </a:cubicBezTo>
                <a:cubicBezTo>
                  <a:pt x="154898" y="46948"/>
                  <a:pt x="156718" y="54695"/>
                  <a:pt x="156718" y="63500"/>
                </a:cubicBezTo>
                <a:cubicBezTo>
                  <a:pt x="156718" y="72306"/>
                  <a:pt x="154898" y="80052"/>
                  <a:pt x="151257" y="86741"/>
                </a:cubicBezTo>
                <a:cubicBezTo>
                  <a:pt x="147617" y="93430"/>
                  <a:pt x="142663" y="98975"/>
                  <a:pt x="136398" y="103378"/>
                </a:cubicBezTo>
                <a:cubicBezTo>
                  <a:pt x="130133" y="107780"/>
                  <a:pt x="122893" y="111125"/>
                  <a:pt x="114681" y="113411"/>
                </a:cubicBezTo>
                <a:cubicBezTo>
                  <a:pt x="106468" y="115697"/>
                  <a:pt x="97791" y="116840"/>
                  <a:pt x="88646" y="116840"/>
                </a:cubicBezTo>
                <a:cubicBezTo>
                  <a:pt x="79502" y="116840"/>
                  <a:pt x="70782" y="115697"/>
                  <a:pt x="62485" y="113411"/>
                </a:cubicBezTo>
                <a:cubicBezTo>
                  <a:pt x="54186" y="111125"/>
                  <a:pt x="46906" y="107780"/>
                  <a:pt x="40641" y="103378"/>
                </a:cubicBezTo>
                <a:cubicBezTo>
                  <a:pt x="34375" y="98975"/>
                  <a:pt x="29421" y="93430"/>
                  <a:pt x="25781" y="86741"/>
                </a:cubicBezTo>
                <a:cubicBezTo>
                  <a:pt x="22141" y="80052"/>
                  <a:pt x="20320" y="72306"/>
                  <a:pt x="20320" y="63500"/>
                </a:cubicBezTo>
                <a:moveTo>
                  <a:pt x="63754" y="63500"/>
                </a:moveTo>
                <a:cubicBezTo>
                  <a:pt x="63754" y="71797"/>
                  <a:pt x="65743" y="78867"/>
                  <a:pt x="69723" y="84710"/>
                </a:cubicBezTo>
                <a:cubicBezTo>
                  <a:pt x="73702" y="90552"/>
                  <a:pt x="80011" y="93473"/>
                  <a:pt x="88646" y="93473"/>
                </a:cubicBezTo>
                <a:cubicBezTo>
                  <a:pt x="96943" y="93473"/>
                  <a:pt x="103082" y="90552"/>
                  <a:pt x="107061" y="84710"/>
                </a:cubicBezTo>
                <a:cubicBezTo>
                  <a:pt x="111041" y="78867"/>
                  <a:pt x="113030" y="71797"/>
                  <a:pt x="113030" y="63500"/>
                </a:cubicBezTo>
                <a:cubicBezTo>
                  <a:pt x="113030" y="55203"/>
                  <a:pt x="111041" y="48133"/>
                  <a:pt x="107061" y="42291"/>
                </a:cubicBezTo>
                <a:cubicBezTo>
                  <a:pt x="103082" y="36449"/>
                  <a:pt x="96943" y="33528"/>
                  <a:pt x="88646" y="33528"/>
                </a:cubicBezTo>
                <a:cubicBezTo>
                  <a:pt x="80011" y="33528"/>
                  <a:pt x="73702" y="36449"/>
                  <a:pt x="69723" y="42291"/>
                </a:cubicBezTo>
                <a:cubicBezTo>
                  <a:pt x="65743" y="48133"/>
                  <a:pt x="63754" y="55203"/>
                  <a:pt x="63754" y="635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7" name="Freeform 177"/>
          <p:cNvSpPr/>
          <p:nvPr/>
        </p:nvSpPr>
        <p:spPr>
          <a:xfrm>
            <a:off x="11246903" y="9275390"/>
            <a:ext cx="237744" cy="216408"/>
          </a:xfrm>
          <a:custGeom>
            <a:avLst/>
            <a:gdLst>
              <a:gd name="connsiteX0" fmla="*/ 0 w 237744"/>
              <a:gd name="connsiteY0" fmla="*/ 69851 h 216408"/>
              <a:gd name="connsiteX1" fmla="*/ 5334 w 237744"/>
              <a:gd name="connsiteY1" fmla="*/ 45593 h 216408"/>
              <a:gd name="connsiteX2" fmla="*/ 19938 w 237744"/>
              <a:gd name="connsiteY2" fmla="*/ 26798 h 216408"/>
              <a:gd name="connsiteX3" fmla="*/ 41911 w 237744"/>
              <a:gd name="connsiteY3" fmla="*/ 14732 h 216408"/>
              <a:gd name="connsiteX4" fmla="*/ 69088 w 237744"/>
              <a:gd name="connsiteY4" fmla="*/ 10414 h 216408"/>
              <a:gd name="connsiteX5" fmla="*/ 96012 w 237744"/>
              <a:gd name="connsiteY5" fmla="*/ 14732 h 216408"/>
              <a:gd name="connsiteX6" fmla="*/ 117729 w 237744"/>
              <a:gd name="connsiteY6" fmla="*/ 26798 h 216408"/>
              <a:gd name="connsiteX7" fmla="*/ 132335 w 237744"/>
              <a:gd name="connsiteY7" fmla="*/ 45593 h 216408"/>
              <a:gd name="connsiteX8" fmla="*/ 137668 w 237744"/>
              <a:gd name="connsiteY8" fmla="*/ 69851 h 216408"/>
              <a:gd name="connsiteX9" fmla="*/ 132335 w 237744"/>
              <a:gd name="connsiteY9" fmla="*/ 94869 h 216408"/>
              <a:gd name="connsiteX10" fmla="*/ 117729 w 237744"/>
              <a:gd name="connsiteY10" fmla="*/ 113665 h 216408"/>
              <a:gd name="connsiteX11" fmla="*/ 96012 w 237744"/>
              <a:gd name="connsiteY11" fmla="*/ 125603 h 216408"/>
              <a:gd name="connsiteX12" fmla="*/ 69088 w 237744"/>
              <a:gd name="connsiteY12" fmla="*/ 129794 h 216408"/>
              <a:gd name="connsiteX13" fmla="*/ 41911 w 237744"/>
              <a:gd name="connsiteY13" fmla="*/ 125603 h 216408"/>
              <a:gd name="connsiteX14" fmla="*/ 19938 w 237744"/>
              <a:gd name="connsiteY14" fmla="*/ 113665 h 216408"/>
              <a:gd name="connsiteX15" fmla="*/ 5334 w 237744"/>
              <a:gd name="connsiteY15" fmla="*/ 94869 h 216408"/>
              <a:gd name="connsiteX16" fmla="*/ 0 w 237744"/>
              <a:gd name="connsiteY16" fmla="*/ 69851 h 216408"/>
              <a:gd name="connsiteX18" fmla="*/ 158497 w 237744"/>
              <a:gd name="connsiteY18" fmla="*/ 158750 h 216408"/>
              <a:gd name="connsiteX19" fmla="*/ 158497 w 237744"/>
              <a:gd name="connsiteY19" fmla="*/ 26670 h 216408"/>
              <a:gd name="connsiteX20" fmla="*/ 156972 w 237744"/>
              <a:gd name="connsiteY20" fmla="*/ 19939 h 216408"/>
              <a:gd name="connsiteX21" fmla="*/ 151637 w 237744"/>
              <a:gd name="connsiteY21" fmla="*/ 15240 h 216408"/>
              <a:gd name="connsiteX22" fmla="*/ 203454 w 237744"/>
              <a:gd name="connsiteY22" fmla="*/ 0 h 216408"/>
              <a:gd name="connsiteX23" fmla="*/ 203454 w 237744"/>
              <a:gd name="connsiteY23" fmla="*/ 64770 h 216408"/>
              <a:gd name="connsiteX24" fmla="*/ 237744 w 237744"/>
              <a:gd name="connsiteY24" fmla="*/ 64770 h 216408"/>
              <a:gd name="connsiteX25" fmla="*/ 237744 w 237744"/>
              <a:gd name="connsiteY25" fmla="*/ 88138 h 216408"/>
              <a:gd name="connsiteX26" fmla="*/ 203454 w 237744"/>
              <a:gd name="connsiteY26" fmla="*/ 88138 h 216408"/>
              <a:gd name="connsiteX27" fmla="*/ 203454 w 237744"/>
              <a:gd name="connsiteY27" fmla="*/ 135637 h 216408"/>
              <a:gd name="connsiteX28" fmla="*/ 197611 w 237744"/>
              <a:gd name="connsiteY28" fmla="*/ 153289 h 216408"/>
              <a:gd name="connsiteX29" fmla="*/ 179070 w 237744"/>
              <a:gd name="connsiteY29" fmla="*/ 158750 h 216408"/>
              <a:gd name="connsiteX31" fmla="*/ 29972 w 237744"/>
              <a:gd name="connsiteY31" fmla="*/ 168149 h 216408"/>
              <a:gd name="connsiteX32" fmla="*/ 27432 w 237744"/>
              <a:gd name="connsiteY32" fmla="*/ 159639 h 216408"/>
              <a:gd name="connsiteX33" fmla="*/ 19812 w 237744"/>
              <a:gd name="connsiteY33" fmla="*/ 155448 h 216408"/>
              <a:gd name="connsiteX34" fmla="*/ 74930 w 237744"/>
              <a:gd name="connsiteY34" fmla="*/ 145288 h 216408"/>
              <a:gd name="connsiteX35" fmla="*/ 74930 w 237744"/>
              <a:gd name="connsiteY35" fmla="*/ 193040 h 216408"/>
              <a:gd name="connsiteX36" fmla="*/ 191008 w 237744"/>
              <a:gd name="connsiteY36" fmla="*/ 193040 h 216408"/>
              <a:gd name="connsiteX37" fmla="*/ 199517 w 237744"/>
              <a:gd name="connsiteY37" fmla="*/ 190500 h 216408"/>
              <a:gd name="connsiteX38" fmla="*/ 203708 w 237744"/>
              <a:gd name="connsiteY38" fmla="*/ 182880 h 216408"/>
              <a:gd name="connsiteX39" fmla="*/ 216408 w 237744"/>
              <a:gd name="connsiteY39" fmla="*/ 216408 h 216408"/>
              <a:gd name="connsiteX40" fmla="*/ 29972 w 237744"/>
              <a:gd name="connsiteY40" fmla="*/ 216408 h 216408"/>
              <a:gd name="connsiteX42" fmla="*/ 42418 w 237744"/>
              <a:gd name="connsiteY42" fmla="*/ 69851 h 216408"/>
              <a:gd name="connsiteX43" fmla="*/ 44197 w 237744"/>
              <a:gd name="connsiteY43" fmla="*/ 83820 h 216408"/>
              <a:gd name="connsiteX44" fmla="*/ 49276 w 237744"/>
              <a:gd name="connsiteY44" fmla="*/ 96012 h 216408"/>
              <a:gd name="connsiteX45" fmla="*/ 57531 w 237744"/>
              <a:gd name="connsiteY45" fmla="*/ 104521 h 216408"/>
              <a:gd name="connsiteX46" fmla="*/ 69088 w 237744"/>
              <a:gd name="connsiteY46" fmla="*/ 107697 h 216408"/>
              <a:gd name="connsiteX47" fmla="*/ 80138 w 237744"/>
              <a:gd name="connsiteY47" fmla="*/ 104521 h 216408"/>
              <a:gd name="connsiteX48" fmla="*/ 88393 w 237744"/>
              <a:gd name="connsiteY48" fmla="*/ 96139 h 216408"/>
              <a:gd name="connsiteX49" fmla="*/ 93473 w 237744"/>
              <a:gd name="connsiteY49" fmla="*/ 84074 h 216408"/>
              <a:gd name="connsiteX50" fmla="*/ 95250 w 237744"/>
              <a:gd name="connsiteY50" fmla="*/ 69851 h 216408"/>
              <a:gd name="connsiteX51" fmla="*/ 93473 w 237744"/>
              <a:gd name="connsiteY51" fmla="*/ 55753 h 216408"/>
              <a:gd name="connsiteX52" fmla="*/ 88393 w 237744"/>
              <a:gd name="connsiteY52" fmla="*/ 43815 h 216408"/>
              <a:gd name="connsiteX53" fmla="*/ 80138 w 237744"/>
              <a:gd name="connsiteY53" fmla="*/ 35560 h 216408"/>
              <a:gd name="connsiteX54" fmla="*/ 69088 w 237744"/>
              <a:gd name="connsiteY54" fmla="*/ 32512 h 216408"/>
              <a:gd name="connsiteX55" fmla="*/ 57531 w 237744"/>
              <a:gd name="connsiteY55" fmla="*/ 35560 h 216408"/>
              <a:gd name="connsiteX56" fmla="*/ 49276 w 237744"/>
              <a:gd name="connsiteY56" fmla="*/ 43815 h 216408"/>
              <a:gd name="connsiteX57" fmla="*/ 44197 w 237744"/>
              <a:gd name="connsiteY57" fmla="*/ 55753 h 216408"/>
              <a:gd name="connsiteX58" fmla="*/ 42418 w 237744"/>
              <a:gd name="connsiteY58" fmla="*/ 69851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37744" h="216408">
                <a:moveTo>
                  <a:pt x="0" y="69851"/>
                </a:moveTo>
                <a:cubicBezTo>
                  <a:pt x="0" y="61045"/>
                  <a:pt x="1778" y="52959"/>
                  <a:pt x="5334" y="45593"/>
                </a:cubicBezTo>
                <a:cubicBezTo>
                  <a:pt x="8891" y="38227"/>
                  <a:pt x="13759" y="31962"/>
                  <a:pt x="19938" y="26798"/>
                </a:cubicBezTo>
                <a:cubicBezTo>
                  <a:pt x="26119" y="21632"/>
                  <a:pt x="33444" y="17611"/>
                  <a:pt x="41911" y="14732"/>
                </a:cubicBezTo>
                <a:cubicBezTo>
                  <a:pt x="50377" y="11854"/>
                  <a:pt x="59437" y="10414"/>
                  <a:pt x="69088" y="10414"/>
                </a:cubicBezTo>
                <a:cubicBezTo>
                  <a:pt x="78739" y="10414"/>
                  <a:pt x="87715" y="11854"/>
                  <a:pt x="96012" y="14732"/>
                </a:cubicBezTo>
                <a:cubicBezTo>
                  <a:pt x="104309" y="17611"/>
                  <a:pt x="111548" y="21632"/>
                  <a:pt x="117729" y="26798"/>
                </a:cubicBezTo>
                <a:cubicBezTo>
                  <a:pt x="123910" y="31962"/>
                  <a:pt x="128778" y="38227"/>
                  <a:pt x="132335" y="45593"/>
                </a:cubicBezTo>
                <a:cubicBezTo>
                  <a:pt x="135889" y="52959"/>
                  <a:pt x="137668" y="61045"/>
                  <a:pt x="137668" y="69851"/>
                </a:cubicBezTo>
                <a:cubicBezTo>
                  <a:pt x="137668" y="79163"/>
                  <a:pt x="135889" y="87503"/>
                  <a:pt x="132335" y="94869"/>
                </a:cubicBezTo>
                <a:cubicBezTo>
                  <a:pt x="128778" y="102235"/>
                  <a:pt x="123910" y="108500"/>
                  <a:pt x="117729" y="113665"/>
                </a:cubicBezTo>
                <a:cubicBezTo>
                  <a:pt x="111548" y="118830"/>
                  <a:pt x="104309" y="122810"/>
                  <a:pt x="96012" y="125603"/>
                </a:cubicBezTo>
                <a:cubicBezTo>
                  <a:pt x="87715" y="128398"/>
                  <a:pt x="78739" y="129794"/>
                  <a:pt x="69088" y="129794"/>
                </a:cubicBezTo>
                <a:cubicBezTo>
                  <a:pt x="59437" y="129794"/>
                  <a:pt x="50377" y="128398"/>
                  <a:pt x="41911" y="125603"/>
                </a:cubicBezTo>
                <a:cubicBezTo>
                  <a:pt x="33444" y="122810"/>
                  <a:pt x="26119" y="118830"/>
                  <a:pt x="19938" y="113665"/>
                </a:cubicBezTo>
                <a:cubicBezTo>
                  <a:pt x="13759" y="108500"/>
                  <a:pt x="8891" y="102235"/>
                  <a:pt x="5334" y="94869"/>
                </a:cubicBezTo>
                <a:cubicBezTo>
                  <a:pt x="1778" y="87503"/>
                  <a:pt x="0" y="79163"/>
                  <a:pt x="0" y="69851"/>
                </a:cubicBezTo>
                <a:moveTo>
                  <a:pt x="158497" y="158750"/>
                </a:moveTo>
                <a:lnTo>
                  <a:pt x="158497" y="26670"/>
                </a:lnTo>
                <a:cubicBezTo>
                  <a:pt x="158497" y="24300"/>
                  <a:pt x="157989" y="22055"/>
                  <a:pt x="156972" y="19939"/>
                </a:cubicBezTo>
                <a:cubicBezTo>
                  <a:pt x="155956" y="17823"/>
                  <a:pt x="154178" y="16256"/>
                  <a:pt x="151637" y="15240"/>
                </a:cubicBezTo>
                <a:lnTo>
                  <a:pt x="203454" y="0"/>
                </a:lnTo>
                <a:lnTo>
                  <a:pt x="203454" y="64770"/>
                </a:lnTo>
                <a:lnTo>
                  <a:pt x="237744" y="64770"/>
                </a:lnTo>
                <a:lnTo>
                  <a:pt x="237744" y="88138"/>
                </a:lnTo>
                <a:lnTo>
                  <a:pt x="203454" y="88138"/>
                </a:lnTo>
                <a:lnTo>
                  <a:pt x="203454" y="135637"/>
                </a:lnTo>
                <a:cubicBezTo>
                  <a:pt x="203454" y="143764"/>
                  <a:pt x="201507" y="149648"/>
                  <a:pt x="197611" y="153289"/>
                </a:cubicBezTo>
                <a:cubicBezTo>
                  <a:pt x="193718" y="156930"/>
                  <a:pt x="187537" y="158750"/>
                  <a:pt x="179070" y="158750"/>
                </a:cubicBezTo>
                <a:moveTo>
                  <a:pt x="29972" y="168149"/>
                </a:moveTo>
                <a:cubicBezTo>
                  <a:pt x="29972" y="164761"/>
                  <a:pt x="29125" y="161925"/>
                  <a:pt x="27432" y="159639"/>
                </a:cubicBezTo>
                <a:cubicBezTo>
                  <a:pt x="25738" y="157353"/>
                  <a:pt x="23199" y="155956"/>
                  <a:pt x="19812" y="155448"/>
                </a:cubicBezTo>
                <a:lnTo>
                  <a:pt x="74930" y="145288"/>
                </a:lnTo>
                <a:lnTo>
                  <a:pt x="74930" y="193040"/>
                </a:lnTo>
                <a:lnTo>
                  <a:pt x="191008" y="193040"/>
                </a:lnTo>
                <a:cubicBezTo>
                  <a:pt x="194394" y="193040"/>
                  <a:pt x="197231" y="192194"/>
                  <a:pt x="199517" y="190500"/>
                </a:cubicBezTo>
                <a:cubicBezTo>
                  <a:pt x="201803" y="188807"/>
                  <a:pt x="203200" y="186267"/>
                  <a:pt x="203708" y="182880"/>
                </a:cubicBezTo>
                <a:lnTo>
                  <a:pt x="216408" y="216408"/>
                </a:lnTo>
                <a:lnTo>
                  <a:pt x="29972" y="216408"/>
                </a:lnTo>
                <a:moveTo>
                  <a:pt x="42418" y="69851"/>
                </a:moveTo>
                <a:cubicBezTo>
                  <a:pt x="42418" y="74592"/>
                  <a:pt x="43011" y="79248"/>
                  <a:pt x="44197" y="83820"/>
                </a:cubicBezTo>
                <a:cubicBezTo>
                  <a:pt x="45382" y="88392"/>
                  <a:pt x="47075" y="92456"/>
                  <a:pt x="49276" y="96012"/>
                </a:cubicBezTo>
                <a:cubicBezTo>
                  <a:pt x="51477" y="99568"/>
                  <a:pt x="54229" y="102405"/>
                  <a:pt x="57531" y="104521"/>
                </a:cubicBezTo>
                <a:cubicBezTo>
                  <a:pt x="60833" y="106638"/>
                  <a:pt x="64686" y="107697"/>
                  <a:pt x="69088" y="107697"/>
                </a:cubicBezTo>
                <a:cubicBezTo>
                  <a:pt x="73152" y="107697"/>
                  <a:pt x="76836" y="106638"/>
                  <a:pt x="80138" y="104521"/>
                </a:cubicBezTo>
                <a:cubicBezTo>
                  <a:pt x="83440" y="102405"/>
                  <a:pt x="86190" y="99611"/>
                  <a:pt x="88393" y="96139"/>
                </a:cubicBezTo>
                <a:cubicBezTo>
                  <a:pt x="90594" y="92668"/>
                  <a:pt x="92287" y="88647"/>
                  <a:pt x="93473" y="84074"/>
                </a:cubicBezTo>
                <a:cubicBezTo>
                  <a:pt x="94658" y="79502"/>
                  <a:pt x="95250" y="74761"/>
                  <a:pt x="95250" y="69851"/>
                </a:cubicBezTo>
                <a:cubicBezTo>
                  <a:pt x="95250" y="64939"/>
                  <a:pt x="94658" y="60241"/>
                  <a:pt x="93473" y="55753"/>
                </a:cubicBezTo>
                <a:cubicBezTo>
                  <a:pt x="92287" y="51266"/>
                  <a:pt x="90594" y="47286"/>
                  <a:pt x="88393" y="43815"/>
                </a:cubicBezTo>
                <a:cubicBezTo>
                  <a:pt x="86190" y="40344"/>
                  <a:pt x="83440" y="37592"/>
                  <a:pt x="80138" y="35560"/>
                </a:cubicBezTo>
                <a:cubicBezTo>
                  <a:pt x="76836" y="33528"/>
                  <a:pt x="73152" y="32512"/>
                  <a:pt x="69088" y="32512"/>
                </a:cubicBezTo>
                <a:cubicBezTo>
                  <a:pt x="64686" y="32512"/>
                  <a:pt x="60833" y="33528"/>
                  <a:pt x="57531" y="35560"/>
                </a:cubicBezTo>
                <a:cubicBezTo>
                  <a:pt x="54229" y="37592"/>
                  <a:pt x="51477" y="40344"/>
                  <a:pt x="49276" y="43815"/>
                </a:cubicBezTo>
                <a:cubicBezTo>
                  <a:pt x="47075" y="47286"/>
                  <a:pt x="45382" y="51266"/>
                  <a:pt x="44197" y="55753"/>
                </a:cubicBezTo>
                <a:cubicBezTo>
                  <a:pt x="43011" y="60241"/>
                  <a:pt x="42418" y="64939"/>
                  <a:pt x="42418" y="6985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8" name="Freeform 178"/>
          <p:cNvSpPr/>
          <p:nvPr/>
        </p:nvSpPr>
        <p:spPr>
          <a:xfrm>
            <a:off x="11501664" y="9281740"/>
            <a:ext cx="76455" cy="212344"/>
          </a:xfrm>
          <a:custGeom>
            <a:avLst/>
            <a:gdLst>
              <a:gd name="connsiteX0" fmla="*/ 44959 w 76455"/>
              <a:gd name="connsiteY0" fmla="*/ 106173 h 212344"/>
              <a:gd name="connsiteX1" fmla="*/ 46355 w 76455"/>
              <a:gd name="connsiteY1" fmla="*/ 133858 h 212344"/>
              <a:gd name="connsiteX2" fmla="*/ 51308 w 76455"/>
              <a:gd name="connsiteY2" fmla="*/ 162433 h 212344"/>
              <a:gd name="connsiteX3" fmla="*/ 60961 w 76455"/>
              <a:gd name="connsiteY3" fmla="*/ 189484 h 212344"/>
              <a:gd name="connsiteX4" fmla="*/ 76455 w 76455"/>
              <a:gd name="connsiteY4" fmla="*/ 212344 h 212344"/>
              <a:gd name="connsiteX5" fmla="*/ 58675 w 76455"/>
              <a:gd name="connsiteY5" fmla="*/ 212344 h 212344"/>
              <a:gd name="connsiteX6" fmla="*/ 36830 w 76455"/>
              <a:gd name="connsiteY6" fmla="*/ 198755 h 212344"/>
              <a:gd name="connsiteX7" fmla="*/ 18035 w 76455"/>
              <a:gd name="connsiteY7" fmla="*/ 176276 h 212344"/>
              <a:gd name="connsiteX8" fmla="*/ 4953 w 76455"/>
              <a:gd name="connsiteY8" fmla="*/ 145288 h 212344"/>
              <a:gd name="connsiteX9" fmla="*/ 0 w 76455"/>
              <a:gd name="connsiteY9" fmla="*/ 106173 h 212344"/>
              <a:gd name="connsiteX10" fmla="*/ 4953 w 76455"/>
              <a:gd name="connsiteY10" fmla="*/ 67056 h 212344"/>
              <a:gd name="connsiteX11" fmla="*/ 18035 w 76455"/>
              <a:gd name="connsiteY11" fmla="*/ 36068 h 212344"/>
              <a:gd name="connsiteX12" fmla="*/ 36830 w 76455"/>
              <a:gd name="connsiteY12" fmla="*/ 13589 h 212344"/>
              <a:gd name="connsiteX13" fmla="*/ 58675 w 76455"/>
              <a:gd name="connsiteY13" fmla="*/ 0 h 212344"/>
              <a:gd name="connsiteX14" fmla="*/ 76455 w 76455"/>
              <a:gd name="connsiteY14" fmla="*/ 0 h 212344"/>
              <a:gd name="connsiteX15" fmla="*/ 60961 w 76455"/>
              <a:gd name="connsiteY15" fmla="*/ 22861 h 212344"/>
              <a:gd name="connsiteX16" fmla="*/ 51308 w 76455"/>
              <a:gd name="connsiteY16" fmla="*/ 49911 h 212344"/>
              <a:gd name="connsiteX17" fmla="*/ 46355 w 76455"/>
              <a:gd name="connsiteY17" fmla="*/ 78486 h 212344"/>
              <a:gd name="connsiteX18" fmla="*/ 44959 w 76455"/>
              <a:gd name="connsiteY18" fmla="*/ 106173 h 2123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76455" h="212344">
                <a:moveTo>
                  <a:pt x="44959" y="106173"/>
                </a:moveTo>
                <a:cubicBezTo>
                  <a:pt x="44959" y="114977"/>
                  <a:pt x="45424" y="124206"/>
                  <a:pt x="46355" y="133858"/>
                </a:cubicBezTo>
                <a:cubicBezTo>
                  <a:pt x="47287" y="143510"/>
                  <a:pt x="48938" y="153035"/>
                  <a:pt x="51308" y="162433"/>
                </a:cubicBezTo>
                <a:cubicBezTo>
                  <a:pt x="53680" y="171831"/>
                  <a:pt x="56897" y="180849"/>
                  <a:pt x="60961" y="189484"/>
                </a:cubicBezTo>
                <a:cubicBezTo>
                  <a:pt x="65025" y="198120"/>
                  <a:pt x="70190" y="205740"/>
                  <a:pt x="76455" y="212344"/>
                </a:cubicBezTo>
                <a:lnTo>
                  <a:pt x="58675" y="212344"/>
                </a:lnTo>
                <a:cubicBezTo>
                  <a:pt x="51224" y="209297"/>
                  <a:pt x="43943" y="204767"/>
                  <a:pt x="36830" y="198755"/>
                </a:cubicBezTo>
                <a:cubicBezTo>
                  <a:pt x="29719" y="192744"/>
                  <a:pt x="23454" y="185251"/>
                  <a:pt x="18035" y="176276"/>
                </a:cubicBezTo>
                <a:cubicBezTo>
                  <a:pt x="12616" y="167301"/>
                  <a:pt x="8255" y="156972"/>
                  <a:pt x="4953" y="145288"/>
                </a:cubicBezTo>
                <a:cubicBezTo>
                  <a:pt x="1651" y="133604"/>
                  <a:pt x="0" y="120566"/>
                  <a:pt x="0" y="106173"/>
                </a:cubicBezTo>
                <a:cubicBezTo>
                  <a:pt x="0" y="91779"/>
                  <a:pt x="1651" y="78740"/>
                  <a:pt x="4953" y="67056"/>
                </a:cubicBezTo>
                <a:cubicBezTo>
                  <a:pt x="8255" y="55373"/>
                  <a:pt x="12616" y="45043"/>
                  <a:pt x="18035" y="36068"/>
                </a:cubicBezTo>
                <a:cubicBezTo>
                  <a:pt x="23454" y="27094"/>
                  <a:pt x="29719" y="19601"/>
                  <a:pt x="36830" y="13589"/>
                </a:cubicBezTo>
                <a:cubicBezTo>
                  <a:pt x="43943" y="7578"/>
                  <a:pt x="51224" y="3049"/>
                  <a:pt x="58675" y="0"/>
                </a:cubicBezTo>
                <a:lnTo>
                  <a:pt x="76455" y="0"/>
                </a:lnTo>
                <a:cubicBezTo>
                  <a:pt x="70190" y="6604"/>
                  <a:pt x="65025" y="14225"/>
                  <a:pt x="60961" y="22861"/>
                </a:cubicBezTo>
                <a:cubicBezTo>
                  <a:pt x="56897" y="31496"/>
                  <a:pt x="53680" y="40513"/>
                  <a:pt x="51308" y="49911"/>
                </a:cubicBezTo>
                <a:cubicBezTo>
                  <a:pt x="48938" y="59310"/>
                  <a:pt x="47287" y="68835"/>
                  <a:pt x="46355" y="78486"/>
                </a:cubicBezTo>
                <a:cubicBezTo>
                  <a:pt x="45424" y="88138"/>
                  <a:pt x="44959" y="97367"/>
                  <a:pt x="44959" y="10617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9" name="Freeform 179"/>
          <p:cNvSpPr/>
          <p:nvPr/>
        </p:nvSpPr>
        <p:spPr>
          <a:xfrm>
            <a:off x="11596153" y="9250752"/>
            <a:ext cx="232663" cy="229362"/>
          </a:xfrm>
          <a:custGeom>
            <a:avLst/>
            <a:gdLst>
              <a:gd name="connsiteX0" fmla="*/ 192532 w 232663"/>
              <a:gd name="connsiteY0" fmla="*/ 40132 h 229362"/>
              <a:gd name="connsiteX1" fmla="*/ 107187 w 232663"/>
              <a:gd name="connsiteY1" fmla="*/ 40132 h 229362"/>
              <a:gd name="connsiteX2" fmla="*/ 107187 w 232663"/>
              <a:gd name="connsiteY2" fmla="*/ 20828 h 229362"/>
              <a:gd name="connsiteX3" fmla="*/ 192532 w 232663"/>
              <a:gd name="connsiteY3" fmla="*/ 20828 h 229362"/>
              <a:gd name="connsiteX5" fmla="*/ 192532 w 232663"/>
              <a:gd name="connsiteY5" fmla="*/ 73406 h 229362"/>
              <a:gd name="connsiteX6" fmla="*/ 107187 w 232663"/>
              <a:gd name="connsiteY6" fmla="*/ 73406 h 229362"/>
              <a:gd name="connsiteX7" fmla="*/ 107187 w 232663"/>
              <a:gd name="connsiteY7" fmla="*/ 53594 h 229362"/>
              <a:gd name="connsiteX8" fmla="*/ 192532 w 232663"/>
              <a:gd name="connsiteY8" fmla="*/ 53594 h 229362"/>
              <a:gd name="connsiteX10" fmla="*/ 210820 w 232663"/>
              <a:gd name="connsiteY10" fmla="*/ 6350 h 229362"/>
              <a:gd name="connsiteX11" fmla="*/ 89408 w 232663"/>
              <a:gd name="connsiteY11" fmla="*/ 6350 h 229362"/>
              <a:gd name="connsiteX12" fmla="*/ 89408 w 232663"/>
              <a:gd name="connsiteY12" fmla="*/ 87630 h 229362"/>
              <a:gd name="connsiteX13" fmla="*/ 210820 w 232663"/>
              <a:gd name="connsiteY13" fmla="*/ 87630 h 229362"/>
              <a:gd name="connsiteX15" fmla="*/ 67056 w 232663"/>
              <a:gd name="connsiteY15" fmla="*/ 27178 h 229362"/>
              <a:gd name="connsiteX16" fmla="*/ 23622 w 232663"/>
              <a:gd name="connsiteY16" fmla="*/ 0 h 229362"/>
              <a:gd name="connsiteX17" fmla="*/ 12954 w 232663"/>
              <a:gd name="connsiteY17" fmla="*/ 13716 h 229362"/>
              <a:gd name="connsiteX18" fmla="*/ 55880 w 232663"/>
              <a:gd name="connsiteY18" fmla="*/ 42164 h 229362"/>
              <a:gd name="connsiteX20" fmla="*/ 54356 w 232663"/>
              <a:gd name="connsiteY20" fmla="*/ 92710 h 229362"/>
              <a:gd name="connsiteX21" fmla="*/ 10668 w 232663"/>
              <a:gd name="connsiteY21" fmla="*/ 67565 h 229362"/>
              <a:gd name="connsiteX22" fmla="*/ 0 w 232663"/>
              <a:gd name="connsiteY22" fmla="*/ 81534 h 229362"/>
              <a:gd name="connsiteX23" fmla="*/ 43435 w 232663"/>
              <a:gd name="connsiteY23" fmla="*/ 108204 h 229362"/>
              <a:gd name="connsiteX25" fmla="*/ 46737 w 232663"/>
              <a:gd name="connsiteY25" fmla="*/ 133604 h 229362"/>
              <a:gd name="connsiteX26" fmla="*/ 5588 w 232663"/>
              <a:gd name="connsiteY26" fmla="*/ 214630 h 229362"/>
              <a:gd name="connsiteX27" fmla="*/ 22352 w 232663"/>
              <a:gd name="connsiteY27" fmla="*/ 226314 h 229362"/>
              <a:gd name="connsiteX28" fmla="*/ 61213 w 232663"/>
              <a:gd name="connsiteY28" fmla="*/ 144780 h 229362"/>
              <a:gd name="connsiteX30" fmla="*/ 232663 w 232663"/>
              <a:gd name="connsiteY30" fmla="*/ 119126 h 229362"/>
              <a:gd name="connsiteX31" fmla="*/ 232663 w 232663"/>
              <a:gd name="connsiteY31" fmla="*/ 103378 h 229362"/>
              <a:gd name="connsiteX32" fmla="*/ 65787 w 232663"/>
              <a:gd name="connsiteY32" fmla="*/ 103378 h 229362"/>
              <a:gd name="connsiteX33" fmla="*/ 65787 w 232663"/>
              <a:gd name="connsiteY33" fmla="*/ 119126 h 229362"/>
              <a:gd name="connsiteX34" fmla="*/ 101600 w 232663"/>
              <a:gd name="connsiteY34" fmla="*/ 119126 h 229362"/>
              <a:gd name="connsiteX35" fmla="*/ 55372 w 232663"/>
              <a:gd name="connsiteY35" fmla="*/ 168910 h 229362"/>
              <a:gd name="connsiteX36" fmla="*/ 68835 w 232663"/>
              <a:gd name="connsiteY36" fmla="*/ 180594 h 229362"/>
              <a:gd name="connsiteX37" fmla="*/ 98044 w 232663"/>
              <a:gd name="connsiteY37" fmla="*/ 152400 h 229362"/>
              <a:gd name="connsiteX38" fmla="*/ 122682 w 232663"/>
              <a:gd name="connsiteY38" fmla="*/ 152400 h 229362"/>
              <a:gd name="connsiteX39" fmla="*/ 68835 w 232663"/>
              <a:gd name="connsiteY39" fmla="*/ 210312 h 229362"/>
              <a:gd name="connsiteX40" fmla="*/ 82043 w 232663"/>
              <a:gd name="connsiteY40" fmla="*/ 222504 h 229362"/>
              <a:gd name="connsiteX41" fmla="*/ 141478 w 232663"/>
              <a:gd name="connsiteY41" fmla="*/ 152400 h 229362"/>
              <a:gd name="connsiteX42" fmla="*/ 166624 w 232663"/>
              <a:gd name="connsiteY42" fmla="*/ 152400 h 229362"/>
              <a:gd name="connsiteX43" fmla="*/ 120143 w 232663"/>
              <a:gd name="connsiteY43" fmla="*/ 218694 h 229362"/>
              <a:gd name="connsiteX44" fmla="*/ 134366 w 232663"/>
              <a:gd name="connsiteY44" fmla="*/ 229362 h 229362"/>
              <a:gd name="connsiteX45" fmla="*/ 184150 w 232663"/>
              <a:gd name="connsiteY45" fmla="*/ 152400 h 229362"/>
              <a:gd name="connsiteX46" fmla="*/ 205232 w 232663"/>
              <a:gd name="connsiteY46" fmla="*/ 152400 h 229362"/>
              <a:gd name="connsiteX47" fmla="*/ 194818 w 232663"/>
              <a:gd name="connsiteY47" fmla="*/ 210566 h 229362"/>
              <a:gd name="connsiteX48" fmla="*/ 186944 w 232663"/>
              <a:gd name="connsiteY48" fmla="*/ 213361 h 229362"/>
              <a:gd name="connsiteX49" fmla="*/ 165862 w 232663"/>
              <a:gd name="connsiteY49" fmla="*/ 212344 h 229362"/>
              <a:gd name="connsiteX50" fmla="*/ 170434 w 232663"/>
              <a:gd name="connsiteY50" fmla="*/ 228600 h 229362"/>
              <a:gd name="connsiteX51" fmla="*/ 195326 w 232663"/>
              <a:gd name="connsiteY51" fmla="*/ 228854 h 229362"/>
              <a:gd name="connsiteX52" fmla="*/ 209804 w 232663"/>
              <a:gd name="connsiteY52" fmla="*/ 222250 h 229362"/>
              <a:gd name="connsiteX53" fmla="*/ 223520 w 232663"/>
              <a:gd name="connsiteY53" fmla="*/ 145035 h 229362"/>
              <a:gd name="connsiteX54" fmla="*/ 224282 w 232663"/>
              <a:gd name="connsiteY54" fmla="*/ 137161 h 229362"/>
              <a:gd name="connsiteX55" fmla="*/ 109728 w 232663"/>
              <a:gd name="connsiteY55" fmla="*/ 137161 h 229362"/>
              <a:gd name="connsiteX56" fmla="*/ 120650 w 232663"/>
              <a:gd name="connsiteY56" fmla="*/ 119126 h 229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32663" h="229362">
                <a:moveTo>
                  <a:pt x="192532" y="40132"/>
                </a:moveTo>
                <a:lnTo>
                  <a:pt x="107187" y="40132"/>
                </a:lnTo>
                <a:lnTo>
                  <a:pt x="107187" y="20828"/>
                </a:lnTo>
                <a:lnTo>
                  <a:pt x="192532" y="20828"/>
                </a:lnTo>
                <a:moveTo>
                  <a:pt x="192532" y="73406"/>
                </a:moveTo>
                <a:lnTo>
                  <a:pt x="107187" y="73406"/>
                </a:lnTo>
                <a:lnTo>
                  <a:pt x="107187" y="53594"/>
                </a:lnTo>
                <a:lnTo>
                  <a:pt x="192532" y="53594"/>
                </a:lnTo>
                <a:moveTo>
                  <a:pt x="210820" y="6350"/>
                </a:moveTo>
                <a:lnTo>
                  <a:pt x="89408" y="6350"/>
                </a:lnTo>
                <a:lnTo>
                  <a:pt x="89408" y="87630"/>
                </a:lnTo>
                <a:lnTo>
                  <a:pt x="210820" y="87630"/>
                </a:lnTo>
                <a:moveTo>
                  <a:pt x="67056" y="27178"/>
                </a:moveTo>
                <a:cubicBezTo>
                  <a:pt x="57911" y="18035"/>
                  <a:pt x="38861" y="6858"/>
                  <a:pt x="23622" y="0"/>
                </a:cubicBezTo>
                <a:lnTo>
                  <a:pt x="12954" y="13716"/>
                </a:lnTo>
                <a:cubicBezTo>
                  <a:pt x="28448" y="21082"/>
                  <a:pt x="46990" y="33274"/>
                  <a:pt x="55880" y="42164"/>
                </a:cubicBezTo>
                <a:moveTo>
                  <a:pt x="54356" y="92710"/>
                </a:moveTo>
                <a:cubicBezTo>
                  <a:pt x="44958" y="84328"/>
                  <a:pt x="25908" y="73914"/>
                  <a:pt x="10668" y="67565"/>
                </a:cubicBezTo>
                <a:lnTo>
                  <a:pt x="0" y="81534"/>
                </a:lnTo>
                <a:cubicBezTo>
                  <a:pt x="15748" y="88647"/>
                  <a:pt x="34544" y="99823"/>
                  <a:pt x="43435" y="108204"/>
                </a:cubicBezTo>
                <a:moveTo>
                  <a:pt x="46737" y="133604"/>
                </a:moveTo>
                <a:cubicBezTo>
                  <a:pt x="34289" y="162306"/>
                  <a:pt x="17526" y="195326"/>
                  <a:pt x="5588" y="214630"/>
                </a:cubicBezTo>
                <a:lnTo>
                  <a:pt x="22352" y="226314"/>
                </a:lnTo>
                <a:cubicBezTo>
                  <a:pt x="35306" y="202692"/>
                  <a:pt x="50037" y="171450"/>
                  <a:pt x="61213" y="144780"/>
                </a:cubicBezTo>
                <a:moveTo>
                  <a:pt x="232663" y="119126"/>
                </a:moveTo>
                <a:lnTo>
                  <a:pt x="232663" y="103378"/>
                </a:lnTo>
                <a:lnTo>
                  <a:pt x="65787" y="103378"/>
                </a:lnTo>
                <a:lnTo>
                  <a:pt x="65787" y="119126"/>
                </a:lnTo>
                <a:lnTo>
                  <a:pt x="101600" y="119126"/>
                </a:lnTo>
                <a:cubicBezTo>
                  <a:pt x="90170" y="138684"/>
                  <a:pt x="73152" y="156718"/>
                  <a:pt x="55372" y="168910"/>
                </a:cubicBezTo>
                <a:cubicBezTo>
                  <a:pt x="59436" y="171704"/>
                  <a:pt x="66040" y="177292"/>
                  <a:pt x="68835" y="180594"/>
                </a:cubicBezTo>
                <a:cubicBezTo>
                  <a:pt x="78741" y="172974"/>
                  <a:pt x="88900" y="163322"/>
                  <a:pt x="98044" y="152400"/>
                </a:cubicBezTo>
                <a:lnTo>
                  <a:pt x="122682" y="152400"/>
                </a:lnTo>
                <a:cubicBezTo>
                  <a:pt x="109728" y="175514"/>
                  <a:pt x="89917" y="196342"/>
                  <a:pt x="68835" y="210312"/>
                </a:cubicBezTo>
                <a:cubicBezTo>
                  <a:pt x="72898" y="213361"/>
                  <a:pt x="79249" y="219202"/>
                  <a:pt x="82043" y="222504"/>
                </a:cubicBezTo>
                <a:cubicBezTo>
                  <a:pt x="104648" y="205740"/>
                  <a:pt x="127000" y="180340"/>
                  <a:pt x="141478" y="152400"/>
                </a:cubicBezTo>
                <a:lnTo>
                  <a:pt x="166624" y="152400"/>
                </a:lnTo>
                <a:cubicBezTo>
                  <a:pt x="156463" y="179325"/>
                  <a:pt x="140463" y="203200"/>
                  <a:pt x="120143" y="218694"/>
                </a:cubicBezTo>
                <a:cubicBezTo>
                  <a:pt x="124206" y="221235"/>
                  <a:pt x="131318" y="226568"/>
                  <a:pt x="134366" y="229362"/>
                </a:cubicBezTo>
                <a:cubicBezTo>
                  <a:pt x="155194" y="211074"/>
                  <a:pt x="173228" y="183642"/>
                  <a:pt x="184150" y="152400"/>
                </a:cubicBezTo>
                <a:lnTo>
                  <a:pt x="205232" y="152400"/>
                </a:lnTo>
                <a:cubicBezTo>
                  <a:pt x="202185" y="191008"/>
                  <a:pt x="198882" y="206249"/>
                  <a:pt x="194818" y="210566"/>
                </a:cubicBezTo>
                <a:cubicBezTo>
                  <a:pt x="192786" y="213106"/>
                  <a:pt x="190754" y="213361"/>
                  <a:pt x="186944" y="213361"/>
                </a:cubicBezTo>
                <a:cubicBezTo>
                  <a:pt x="183642" y="213361"/>
                  <a:pt x="175006" y="213361"/>
                  <a:pt x="165862" y="212344"/>
                </a:cubicBezTo>
                <a:cubicBezTo>
                  <a:pt x="168402" y="216663"/>
                  <a:pt x="170180" y="223774"/>
                  <a:pt x="170434" y="228600"/>
                </a:cubicBezTo>
                <a:cubicBezTo>
                  <a:pt x="180594" y="229362"/>
                  <a:pt x="190247" y="229362"/>
                  <a:pt x="195326" y="228854"/>
                </a:cubicBezTo>
                <a:cubicBezTo>
                  <a:pt x="201423" y="228092"/>
                  <a:pt x="205739" y="226822"/>
                  <a:pt x="209804" y="222250"/>
                </a:cubicBezTo>
                <a:cubicBezTo>
                  <a:pt x="216154" y="214884"/>
                  <a:pt x="219965" y="195580"/>
                  <a:pt x="223520" y="145035"/>
                </a:cubicBezTo>
                <a:cubicBezTo>
                  <a:pt x="224028" y="142240"/>
                  <a:pt x="224282" y="137161"/>
                  <a:pt x="224282" y="137161"/>
                </a:cubicBezTo>
                <a:lnTo>
                  <a:pt x="109728" y="137161"/>
                </a:lnTo>
                <a:cubicBezTo>
                  <a:pt x="113792" y="131318"/>
                  <a:pt x="117349" y="125222"/>
                  <a:pt x="120650" y="1191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0" name="Freeform 180"/>
          <p:cNvSpPr/>
          <p:nvPr/>
        </p:nvSpPr>
        <p:spPr>
          <a:xfrm>
            <a:off x="11861329" y="9260149"/>
            <a:ext cx="210820" cy="220980"/>
          </a:xfrm>
          <a:custGeom>
            <a:avLst/>
            <a:gdLst>
              <a:gd name="connsiteX0" fmla="*/ 138937 w 210820"/>
              <a:gd name="connsiteY0" fmla="*/ 56642 h 220980"/>
              <a:gd name="connsiteX1" fmla="*/ 71120 w 210820"/>
              <a:gd name="connsiteY1" fmla="*/ 56642 h 220980"/>
              <a:gd name="connsiteX2" fmla="*/ 71120 w 210820"/>
              <a:gd name="connsiteY2" fmla="*/ 42164 h 220980"/>
              <a:gd name="connsiteX3" fmla="*/ 138937 w 210820"/>
              <a:gd name="connsiteY3" fmla="*/ 42164 h 220980"/>
              <a:gd name="connsiteX5" fmla="*/ 155448 w 210820"/>
              <a:gd name="connsiteY5" fmla="*/ 31496 h 220980"/>
              <a:gd name="connsiteX6" fmla="*/ 55372 w 210820"/>
              <a:gd name="connsiteY6" fmla="*/ 31496 h 220980"/>
              <a:gd name="connsiteX7" fmla="*/ 55372 w 210820"/>
              <a:gd name="connsiteY7" fmla="*/ 67311 h 220980"/>
              <a:gd name="connsiteX8" fmla="*/ 155448 w 210820"/>
              <a:gd name="connsiteY8" fmla="*/ 67311 h 220980"/>
              <a:gd name="connsiteX10" fmla="*/ 60706 w 210820"/>
              <a:gd name="connsiteY10" fmla="*/ 131573 h 220980"/>
              <a:gd name="connsiteX11" fmla="*/ 148844 w 210820"/>
              <a:gd name="connsiteY11" fmla="*/ 131573 h 220980"/>
              <a:gd name="connsiteX12" fmla="*/ 148844 w 210820"/>
              <a:gd name="connsiteY12" fmla="*/ 143764 h 220980"/>
              <a:gd name="connsiteX13" fmla="*/ 60706 w 210820"/>
              <a:gd name="connsiteY13" fmla="*/ 143764 h 220980"/>
              <a:gd name="connsiteX15" fmla="*/ 60706 w 210820"/>
              <a:gd name="connsiteY15" fmla="*/ 109475 h 220980"/>
              <a:gd name="connsiteX16" fmla="*/ 148844 w 210820"/>
              <a:gd name="connsiteY16" fmla="*/ 109475 h 220980"/>
              <a:gd name="connsiteX17" fmla="*/ 148844 w 210820"/>
              <a:gd name="connsiteY17" fmla="*/ 121158 h 220980"/>
              <a:gd name="connsiteX18" fmla="*/ 60706 w 210820"/>
              <a:gd name="connsiteY18" fmla="*/ 121158 h 220980"/>
              <a:gd name="connsiteX20" fmla="*/ 60706 w 210820"/>
              <a:gd name="connsiteY20" fmla="*/ 87376 h 220980"/>
              <a:gd name="connsiteX21" fmla="*/ 148844 w 210820"/>
              <a:gd name="connsiteY21" fmla="*/ 87376 h 220980"/>
              <a:gd name="connsiteX22" fmla="*/ 148844 w 210820"/>
              <a:gd name="connsiteY22" fmla="*/ 99061 h 220980"/>
              <a:gd name="connsiteX23" fmla="*/ 60706 w 210820"/>
              <a:gd name="connsiteY23" fmla="*/ 99061 h 220980"/>
              <a:gd name="connsiteX25" fmla="*/ 165608 w 210820"/>
              <a:gd name="connsiteY25" fmla="*/ 154687 h 220980"/>
              <a:gd name="connsiteX26" fmla="*/ 165608 w 210820"/>
              <a:gd name="connsiteY26" fmla="*/ 76708 h 220980"/>
              <a:gd name="connsiteX27" fmla="*/ 44450 w 210820"/>
              <a:gd name="connsiteY27" fmla="*/ 76708 h 220980"/>
              <a:gd name="connsiteX28" fmla="*/ 44450 w 210820"/>
              <a:gd name="connsiteY28" fmla="*/ 154687 h 220980"/>
              <a:gd name="connsiteX29" fmla="*/ 77978 w 210820"/>
              <a:gd name="connsiteY29" fmla="*/ 154687 h 220980"/>
              <a:gd name="connsiteX30" fmla="*/ 32004 w 210820"/>
              <a:gd name="connsiteY30" fmla="*/ 173737 h 220980"/>
              <a:gd name="connsiteX31" fmla="*/ 43435 w 210820"/>
              <a:gd name="connsiteY31" fmla="*/ 184404 h 220980"/>
              <a:gd name="connsiteX32" fmla="*/ 92963 w 210820"/>
              <a:gd name="connsiteY32" fmla="*/ 159004 h 220980"/>
              <a:gd name="connsiteX33" fmla="*/ 79248 w 210820"/>
              <a:gd name="connsiteY33" fmla="*/ 154687 h 220980"/>
              <a:gd name="connsiteX34" fmla="*/ 127254 w 210820"/>
              <a:gd name="connsiteY34" fmla="*/ 154687 h 220980"/>
              <a:gd name="connsiteX35" fmla="*/ 116332 w 210820"/>
              <a:gd name="connsiteY35" fmla="*/ 162052 h 220980"/>
              <a:gd name="connsiteX36" fmla="*/ 162814 w 210820"/>
              <a:gd name="connsiteY36" fmla="*/ 184658 h 220980"/>
              <a:gd name="connsiteX37" fmla="*/ 178054 w 210820"/>
              <a:gd name="connsiteY37" fmla="*/ 177547 h 220980"/>
              <a:gd name="connsiteX38" fmla="*/ 128270 w 210820"/>
              <a:gd name="connsiteY38" fmla="*/ 154687 h 220980"/>
              <a:gd name="connsiteX40" fmla="*/ 18035 w 210820"/>
              <a:gd name="connsiteY40" fmla="*/ 192278 h 220980"/>
              <a:gd name="connsiteX41" fmla="*/ 18035 w 210820"/>
              <a:gd name="connsiteY41" fmla="*/ 17273 h 220980"/>
              <a:gd name="connsiteX42" fmla="*/ 192278 w 210820"/>
              <a:gd name="connsiteY42" fmla="*/ 17273 h 220980"/>
              <a:gd name="connsiteX43" fmla="*/ 192278 w 210820"/>
              <a:gd name="connsiteY43" fmla="*/ 192278 h 220980"/>
              <a:gd name="connsiteX45" fmla="*/ 0 w 210820"/>
              <a:gd name="connsiteY45" fmla="*/ 0 h 220980"/>
              <a:gd name="connsiteX46" fmla="*/ 0 w 210820"/>
              <a:gd name="connsiteY46" fmla="*/ 220980 h 220980"/>
              <a:gd name="connsiteX47" fmla="*/ 18035 w 210820"/>
              <a:gd name="connsiteY47" fmla="*/ 220980 h 220980"/>
              <a:gd name="connsiteX48" fmla="*/ 18035 w 210820"/>
              <a:gd name="connsiteY48" fmla="*/ 209297 h 220980"/>
              <a:gd name="connsiteX49" fmla="*/ 192278 w 210820"/>
              <a:gd name="connsiteY49" fmla="*/ 209297 h 220980"/>
              <a:gd name="connsiteX50" fmla="*/ 192278 w 210820"/>
              <a:gd name="connsiteY50" fmla="*/ 220980 h 220980"/>
              <a:gd name="connsiteX51" fmla="*/ 210820 w 210820"/>
              <a:gd name="connsiteY51" fmla="*/ 220980 h 220980"/>
              <a:gd name="connsiteX52" fmla="*/ 210820 w 210820"/>
              <a:gd name="connsiteY52" fmla="*/ 0 h 22098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10820" h="220980">
                <a:moveTo>
                  <a:pt x="138937" y="56642"/>
                </a:moveTo>
                <a:lnTo>
                  <a:pt x="71120" y="56642"/>
                </a:lnTo>
                <a:lnTo>
                  <a:pt x="71120" y="42164"/>
                </a:lnTo>
                <a:lnTo>
                  <a:pt x="138937" y="42164"/>
                </a:lnTo>
                <a:moveTo>
                  <a:pt x="155448" y="31496"/>
                </a:moveTo>
                <a:lnTo>
                  <a:pt x="55372" y="31496"/>
                </a:lnTo>
                <a:lnTo>
                  <a:pt x="55372" y="67311"/>
                </a:lnTo>
                <a:lnTo>
                  <a:pt x="155448" y="67311"/>
                </a:lnTo>
                <a:moveTo>
                  <a:pt x="60706" y="131573"/>
                </a:moveTo>
                <a:lnTo>
                  <a:pt x="148844" y="131573"/>
                </a:lnTo>
                <a:lnTo>
                  <a:pt x="148844" y="143764"/>
                </a:lnTo>
                <a:lnTo>
                  <a:pt x="60706" y="143764"/>
                </a:lnTo>
                <a:moveTo>
                  <a:pt x="60706" y="109475"/>
                </a:moveTo>
                <a:lnTo>
                  <a:pt x="148844" y="109475"/>
                </a:lnTo>
                <a:lnTo>
                  <a:pt x="148844" y="121158"/>
                </a:lnTo>
                <a:lnTo>
                  <a:pt x="60706" y="121158"/>
                </a:lnTo>
                <a:moveTo>
                  <a:pt x="60706" y="87376"/>
                </a:moveTo>
                <a:lnTo>
                  <a:pt x="148844" y="87376"/>
                </a:lnTo>
                <a:lnTo>
                  <a:pt x="148844" y="99061"/>
                </a:lnTo>
                <a:lnTo>
                  <a:pt x="60706" y="99061"/>
                </a:lnTo>
                <a:moveTo>
                  <a:pt x="165608" y="154687"/>
                </a:moveTo>
                <a:lnTo>
                  <a:pt x="165608" y="76708"/>
                </a:lnTo>
                <a:lnTo>
                  <a:pt x="44450" y="76708"/>
                </a:lnTo>
                <a:lnTo>
                  <a:pt x="44450" y="154687"/>
                </a:lnTo>
                <a:lnTo>
                  <a:pt x="77978" y="154687"/>
                </a:lnTo>
                <a:cubicBezTo>
                  <a:pt x="66802" y="162052"/>
                  <a:pt x="48768" y="168656"/>
                  <a:pt x="32004" y="173737"/>
                </a:cubicBezTo>
                <a:cubicBezTo>
                  <a:pt x="35306" y="176276"/>
                  <a:pt x="40894" y="181611"/>
                  <a:pt x="43435" y="184404"/>
                </a:cubicBezTo>
                <a:cubicBezTo>
                  <a:pt x="60198" y="178562"/>
                  <a:pt x="80265" y="168656"/>
                  <a:pt x="92963" y="159004"/>
                </a:cubicBezTo>
                <a:lnTo>
                  <a:pt x="79248" y="154687"/>
                </a:lnTo>
                <a:lnTo>
                  <a:pt x="127254" y="154687"/>
                </a:lnTo>
                <a:lnTo>
                  <a:pt x="116332" y="162052"/>
                </a:lnTo>
                <a:cubicBezTo>
                  <a:pt x="134113" y="168402"/>
                  <a:pt x="152400" y="177547"/>
                  <a:pt x="162814" y="184658"/>
                </a:cubicBezTo>
                <a:lnTo>
                  <a:pt x="178054" y="177547"/>
                </a:lnTo>
                <a:cubicBezTo>
                  <a:pt x="166370" y="169673"/>
                  <a:pt x="146050" y="161037"/>
                  <a:pt x="128270" y="154687"/>
                </a:cubicBezTo>
                <a:moveTo>
                  <a:pt x="18035" y="192278"/>
                </a:moveTo>
                <a:lnTo>
                  <a:pt x="18035" y="17273"/>
                </a:lnTo>
                <a:lnTo>
                  <a:pt x="192278" y="17273"/>
                </a:lnTo>
                <a:lnTo>
                  <a:pt x="192278" y="192278"/>
                </a:lnTo>
                <a:moveTo>
                  <a:pt x="0" y="0"/>
                </a:moveTo>
                <a:lnTo>
                  <a:pt x="0" y="220980"/>
                </a:lnTo>
                <a:lnTo>
                  <a:pt x="18035" y="220980"/>
                </a:lnTo>
                <a:lnTo>
                  <a:pt x="18035" y="209297"/>
                </a:lnTo>
                <a:lnTo>
                  <a:pt x="192278" y="209297"/>
                </a:lnTo>
                <a:lnTo>
                  <a:pt x="192278" y="220980"/>
                </a:lnTo>
                <a:lnTo>
                  <a:pt x="210820" y="220980"/>
                </a:lnTo>
                <a:lnTo>
                  <a:pt x="21082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1" name="Freeform 181"/>
          <p:cNvSpPr/>
          <p:nvPr/>
        </p:nvSpPr>
        <p:spPr>
          <a:xfrm>
            <a:off x="12101105" y="9281740"/>
            <a:ext cx="76454" cy="212344"/>
          </a:xfrm>
          <a:custGeom>
            <a:avLst/>
            <a:gdLst>
              <a:gd name="connsiteX0" fmla="*/ 31497 w 76454"/>
              <a:gd name="connsiteY0" fmla="*/ 106173 h 212344"/>
              <a:gd name="connsiteX1" fmla="*/ 30099 w 76454"/>
              <a:gd name="connsiteY1" fmla="*/ 78486 h 212344"/>
              <a:gd name="connsiteX2" fmla="*/ 25146 w 76454"/>
              <a:gd name="connsiteY2" fmla="*/ 49911 h 212344"/>
              <a:gd name="connsiteX3" fmla="*/ 15494 w 76454"/>
              <a:gd name="connsiteY3" fmla="*/ 22861 h 212344"/>
              <a:gd name="connsiteX4" fmla="*/ 0 w 76454"/>
              <a:gd name="connsiteY4" fmla="*/ 0 h 212344"/>
              <a:gd name="connsiteX5" fmla="*/ 17780 w 76454"/>
              <a:gd name="connsiteY5" fmla="*/ 0 h 212344"/>
              <a:gd name="connsiteX6" fmla="*/ 39497 w 76454"/>
              <a:gd name="connsiteY6" fmla="*/ 13589 h 212344"/>
              <a:gd name="connsiteX7" fmla="*/ 58293 w 76454"/>
              <a:gd name="connsiteY7" fmla="*/ 36068 h 212344"/>
              <a:gd name="connsiteX8" fmla="*/ 71501 w 76454"/>
              <a:gd name="connsiteY8" fmla="*/ 67056 h 212344"/>
              <a:gd name="connsiteX9" fmla="*/ 76454 w 76454"/>
              <a:gd name="connsiteY9" fmla="*/ 106173 h 212344"/>
              <a:gd name="connsiteX10" fmla="*/ 71501 w 76454"/>
              <a:gd name="connsiteY10" fmla="*/ 145288 h 212344"/>
              <a:gd name="connsiteX11" fmla="*/ 58293 w 76454"/>
              <a:gd name="connsiteY11" fmla="*/ 176276 h 212344"/>
              <a:gd name="connsiteX12" fmla="*/ 39497 w 76454"/>
              <a:gd name="connsiteY12" fmla="*/ 198755 h 212344"/>
              <a:gd name="connsiteX13" fmla="*/ 17780 w 76454"/>
              <a:gd name="connsiteY13" fmla="*/ 212344 h 212344"/>
              <a:gd name="connsiteX14" fmla="*/ 0 w 76454"/>
              <a:gd name="connsiteY14" fmla="*/ 212344 h 212344"/>
              <a:gd name="connsiteX15" fmla="*/ 15494 w 76454"/>
              <a:gd name="connsiteY15" fmla="*/ 189484 h 212344"/>
              <a:gd name="connsiteX16" fmla="*/ 25146 w 76454"/>
              <a:gd name="connsiteY16" fmla="*/ 162433 h 212344"/>
              <a:gd name="connsiteX17" fmla="*/ 30099 w 76454"/>
              <a:gd name="connsiteY17" fmla="*/ 133858 h 212344"/>
              <a:gd name="connsiteX18" fmla="*/ 31497 w 76454"/>
              <a:gd name="connsiteY18" fmla="*/ 106173 h 2123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76454" h="212344">
                <a:moveTo>
                  <a:pt x="31497" y="106173"/>
                </a:moveTo>
                <a:cubicBezTo>
                  <a:pt x="31497" y="97367"/>
                  <a:pt x="31031" y="88138"/>
                  <a:pt x="30099" y="78486"/>
                </a:cubicBezTo>
                <a:cubicBezTo>
                  <a:pt x="29167" y="68835"/>
                  <a:pt x="27516" y="59310"/>
                  <a:pt x="25146" y="49911"/>
                </a:cubicBezTo>
                <a:cubicBezTo>
                  <a:pt x="22775" y="40513"/>
                  <a:pt x="19558" y="31496"/>
                  <a:pt x="15494" y="22861"/>
                </a:cubicBezTo>
                <a:cubicBezTo>
                  <a:pt x="11430" y="14225"/>
                  <a:pt x="6266" y="6604"/>
                  <a:pt x="0" y="0"/>
                </a:cubicBezTo>
                <a:lnTo>
                  <a:pt x="17780" y="0"/>
                </a:lnTo>
                <a:cubicBezTo>
                  <a:pt x="25231" y="3049"/>
                  <a:pt x="32469" y="7578"/>
                  <a:pt x="39497" y="13589"/>
                </a:cubicBezTo>
                <a:cubicBezTo>
                  <a:pt x="46524" y="19601"/>
                  <a:pt x="52789" y="27094"/>
                  <a:pt x="58293" y="36068"/>
                </a:cubicBezTo>
                <a:cubicBezTo>
                  <a:pt x="63797" y="45043"/>
                  <a:pt x="68199" y="55373"/>
                  <a:pt x="71501" y="67056"/>
                </a:cubicBezTo>
                <a:cubicBezTo>
                  <a:pt x="74803" y="78740"/>
                  <a:pt x="76454" y="91779"/>
                  <a:pt x="76454" y="106173"/>
                </a:cubicBezTo>
                <a:cubicBezTo>
                  <a:pt x="76454" y="120566"/>
                  <a:pt x="74803" y="133604"/>
                  <a:pt x="71501" y="145288"/>
                </a:cubicBezTo>
                <a:cubicBezTo>
                  <a:pt x="68199" y="156972"/>
                  <a:pt x="63797" y="167301"/>
                  <a:pt x="58293" y="176276"/>
                </a:cubicBezTo>
                <a:cubicBezTo>
                  <a:pt x="52789" y="185251"/>
                  <a:pt x="46524" y="192744"/>
                  <a:pt x="39497" y="198755"/>
                </a:cubicBezTo>
                <a:cubicBezTo>
                  <a:pt x="32469" y="204767"/>
                  <a:pt x="25231" y="209297"/>
                  <a:pt x="17780" y="212344"/>
                </a:cubicBezTo>
                <a:lnTo>
                  <a:pt x="0" y="212344"/>
                </a:lnTo>
                <a:cubicBezTo>
                  <a:pt x="6266" y="205740"/>
                  <a:pt x="11430" y="198120"/>
                  <a:pt x="15494" y="189484"/>
                </a:cubicBezTo>
                <a:cubicBezTo>
                  <a:pt x="19558" y="180849"/>
                  <a:pt x="22775" y="171831"/>
                  <a:pt x="25146" y="162433"/>
                </a:cubicBezTo>
                <a:cubicBezTo>
                  <a:pt x="27516" y="153035"/>
                  <a:pt x="29167" y="143510"/>
                  <a:pt x="30099" y="133858"/>
                </a:cubicBezTo>
                <a:cubicBezTo>
                  <a:pt x="31031" y="124206"/>
                  <a:pt x="31497" y="114977"/>
                  <a:pt x="31497" y="10617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2" name="Freeform 182"/>
          <p:cNvSpPr/>
          <p:nvPr/>
        </p:nvSpPr>
        <p:spPr>
          <a:xfrm>
            <a:off x="588119" y="3444105"/>
            <a:ext cx="282245" cy="281025"/>
          </a:xfrm>
          <a:custGeom>
            <a:avLst/>
            <a:gdLst>
              <a:gd name="connsiteX0" fmla="*/ 228600 w 282245"/>
              <a:gd name="connsiteY0" fmla="*/ 151486 h 281025"/>
              <a:gd name="connsiteX1" fmla="*/ 39929 w 282245"/>
              <a:gd name="connsiteY1" fmla="*/ 154534 h 281025"/>
              <a:gd name="connsiteX2" fmla="*/ 3048 w 282245"/>
              <a:gd name="connsiteY2" fmla="*/ 151181 h 281025"/>
              <a:gd name="connsiteX3" fmla="*/ 610 w 282245"/>
              <a:gd name="connsiteY3" fmla="*/ 156058 h 281025"/>
              <a:gd name="connsiteX4" fmla="*/ 1524 w 282245"/>
              <a:gd name="connsiteY4" fmla="*/ 159715 h 281025"/>
              <a:gd name="connsiteX5" fmla="*/ 33833 w 282245"/>
              <a:gd name="connsiteY5" fmla="*/ 178918 h 281025"/>
              <a:gd name="connsiteX6" fmla="*/ 66751 w 282245"/>
              <a:gd name="connsiteY6" fmla="*/ 172822 h 281025"/>
              <a:gd name="connsiteX7" fmla="*/ 129845 w 282245"/>
              <a:gd name="connsiteY7" fmla="*/ 171298 h 281025"/>
              <a:gd name="connsiteX8" fmla="*/ 129845 w 282245"/>
              <a:gd name="connsiteY8" fmla="*/ 191110 h 281025"/>
              <a:gd name="connsiteX9" fmla="*/ 132283 w 282245"/>
              <a:gd name="connsiteY9" fmla="*/ 238049 h 281025"/>
              <a:gd name="connsiteX10" fmla="*/ 150876 w 282245"/>
              <a:gd name="connsiteY10" fmla="*/ 238049 h 281025"/>
              <a:gd name="connsiteX11" fmla="*/ 159106 w 282245"/>
              <a:gd name="connsiteY11" fmla="*/ 183185 h 281025"/>
              <a:gd name="connsiteX12" fmla="*/ 159106 w 282245"/>
              <a:gd name="connsiteY12" fmla="*/ 170993 h 281025"/>
              <a:gd name="connsiteX13" fmla="*/ 236830 w 282245"/>
              <a:gd name="connsiteY13" fmla="*/ 170383 h 281025"/>
              <a:gd name="connsiteX14" fmla="*/ 274015 w 282245"/>
              <a:gd name="connsiteY14" fmla="*/ 171907 h 281025"/>
              <a:gd name="connsiteX15" fmla="*/ 282245 w 282245"/>
              <a:gd name="connsiteY15" fmla="*/ 157582 h 281025"/>
              <a:gd name="connsiteX16" fmla="*/ 277673 w 282245"/>
              <a:gd name="connsiteY16" fmla="*/ 151486 h 281025"/>
              <a:gd name="connsiteX17" fmla="*/ 240792 w 282245"/>
              <a:gd name="connsiteY17" fmla="*/ 145999 h 281025"/>
              <a:gd name="connsiteX19" fmla="*/ 191110 w 282245"/>
              <a:gd name="connsiteY19" fmla="*/ 262433 h 281025"/>
              <a:gd name="connsiteX20" fmla="*/ 102718 w 282245"/>
              <a:gd name="connsiteY20" fmla="*/ 263347 h 281025"/>
              <a:gd name="connsiteX21" fmla="*/ 95402 w 282245"/>
              <a:gd name="connsiteY21" fmla="*/ 255422 h 281025"/>
              <a:gd name="connsiteX22" fmla="*/ 95402 w 282245"/>
              <a:gd name="connsiteY22" fmla="*/ 227381 h 281025"/>
              <a:gd name="connsiteX23" fmla="*/ 96012 w 282245"/>
              <a:gd name="connsiteY23" fmla="*/ 212446 h 281025"/>
              <a:gd name="connsiteX24" fmla="*/ 90830 w 282245"/>
              <a:gd name="connsiteY24" fmla="*/ 205435 h 281025"/>
              <a:gd name="connsiteX25" fmla="*/ 49987 w 282245"/>
              <a:gd name="connsiteY25" fmla="*/ 202083 h 281025"/>
              <a:gd name="connsiteX26" fmla="*/ 46330 w 282245"/>
              <a:gd name="connsiteY26" fmla="*/ 204521 h 281025"/>
              <a:gd name="connsiteX27" fmla="*/ 44196 w 282245"/>
              <a:gd name="connsiteY27" fmla="*/ 212751 h 281025"/>
              <a:gd name="connsiteX28" fmla="*/ 65532 w 282245"/>
              <a:gd name="connsiteY28" fmla="*/ 222809 h 281025"/>
              <a:gd name="connsiteX29" fmla="*/ 65532 w 282245"/>
              <a:gd name="connsiteY29" fmla="*/ 255118 h 281025"/>
              <a:gd name="connsiteX30" fmla="*/ 93574 w 282245"/>
              <a:gd name="connsiteY30" fmla="*/ 281025 h 281025"/>
              <a:gd name="connsiteX31" fmla="*/ 228600 w 282245"/>
              <a:gd name="connsiteY31" fmla="*/ 280111 h 281025"/>
              <a:gd name="connsiteX32" fmla="*/ 233477 w 282245"/>
              <a:gd name="connsiteY32" fmla="*/ 278283 h 281025"/>
              <a:gd name="connsiteX33" fmla="*/ 237744 w 282245"/>
              <a:gd name="connsiteY33" fmla="*/ 263957 h 281025"/>
              <a:gd name="connsiteX34" fmla="*/ 233172 w 282245"/>
              <a:gd name="connsiteY34" fmla="*/ 258775 h 281025"/>
              <a:gd name="connsiteX35" fmla="*/ 202082 w 282245"/>
              <a:gd name="connsiteY35" fmla="*/ 256337 h 281025"/>
              <a:gd name="connsiteX37" fmla="*/ 29870 w 282245"/>
              <a:gd name="connsiteY37" fmla="*/ 138075 h 281025"/>
              <a:gd name="connsiteX38" fmla="*/ 33833 w 282245"/>
              <a:gd name="connsiteY38" fmla="*/ 138684 h 281025"/>
              <a:gd name="connsiteX39" fmla="*/ 144475 w 282245"/>
              <a:gd name="connsiteY39" fmla="*/ 104851 h 281025"/>
              <a:gd name="connsiteX40" fmla="*/ 239268 w 282245"/>
              <a:gd name="connsiteY40" fmla="*/ 128321 h 281025"/>
              <a:gd name="connsiteX41" fmla="*/ 248412 w 282245"/>
              <a:gd name="connsiteY41" fmla="*/ 128625 h 281025"/>
              <a:gd name="connsiteX42" fmla="*/ 255118 w 282245"/>
              <a:gd name="connsiteY42" fmla="*/ 116434 h 281025"/>
              <a:gd name="connsiteX43" fmla="*/ 249631 w 282245"/>
              <a:gd name="connsiteY43" fmla="*/ 110033 h 281025"/>
              <a:gd name="connsiteX44" fmla="*/ 227686 w 282245"/>
              <a:gd name="connsiteY44" fmla="*/ 101194 h 281025"/>
              <a:gd name="connsiteX45" fmla="*/ 208178 w 282245"/>
              <a:gd name="connsiteY45" fmla="*/ 102413 h 281025"/>
              <a:gd name="connsiteX46" fmla="*/ 167640 w 282245"/>
              <a:gd name="connsiteY46" fmla="*/ 93269 h 281025"/>
              <a:gd name="connsiteX47" fmla="*/ 216408 w 282245"/>
              <a:gd name="connsiteY47" fmla="*/ 60960 h 281025"/>
              <a:gd name="connsiteX48" fmla="*/ 226161 w 282245"/>
              <a:gd name="connsiteY48" fmla="*/ 51816 h 281025"/>
              <a:gd name="connsiteX49" fmla="*/ 225857 w 282245"/>
              <a:gd name="connsiteY49" fmla="*/ 46939 h 281025"/>
              <a:gd name="connsiteX50" fmla="*/ 206959 w 282245"/>
              <a:gd name="connsiteY50" fmla="*/ 38100 h 281025"/>
              <a:gd name="connsiteX51" fmla="*/ 199949 w 282245"/>
              <a:gd name="connsiteY51" fmla="*/ 38100 h 281025"/>
              <a:gd name="connsiteX52" fmla="*/ 185623 w 282245"/>
              <a:gd name="connsiteY52" fmla="*/ 43586 h 281025"/>
              <a:gd name="connsiteX53" fmla="*/ 78334 w 282245"/>
              <a:gd name="connsiteY53" fmla="*/ 45720 h 281025"/>
              <a:gd name="connsiteX54" fmla="*/ 46939 w 282245"/>
              <a:gd name="connsiteY54" fmla="*/ 43586 h 281025"/>
              <a:gd name="connsiteX55" fmla="*/ 44501 w 282245"/>
              <a:gd name="connsiteY55" fmla="*/ 48463 h 281025"/>
              <a:gd name="connsiteX56" fmla="*/ 45720 w 282245"/>
              <a:gd name="connsiteY56" fmla="*/ 51816 h 281025"/>
              <a:gd name="connsiteX57" fmla="*/ 73457 w 282245"/>
              <a:gd name="connsiteY57" fmla="*/ 67361 h 281025"/>
              <a:gd name="connsiteX58" fmla="*/ 100584 w 282245"/>
              <a:gd name="connsiteY58" fmla="*/ 62179 h 281025"/>
              <a:gd name="connsiteX59" fmla="*/ 171907 w 282245"/>
              <a:gd name="connsiteY59" fmla="*/ 60655 h 281025"/>
              <a:gd name="connsiteX60" fmla="*/ 27127 w 282245"/>
              <a:gd name="connsiteY60" fmla="*/ 129845 h 281025"/>
              <a:gd name="connsiteX61" fmla="*/ 26213 w 282245"/>
              <a:gd name="connsiteY61" fmla="*/ 133502 h 281025"/>
              <a:gd name="connsiteX63" fmla="*/ 87478 w 282245"/>
              <a:gd name="connsiteY63" fmla="*/ 3048 h 281025"/>
              <a:gd name="connsiteX64" fmla="*/ 87478 w 282245"/>
              <a:gd name="connsiteY64" fmla="*/ 6401 h 281025"/>
              <a:gd name="connsiteX65" fmla="*/ 108814 w 282245"/>
              <a:gd name="connsiteY65" fmla="*/ 26518 h 281025"/>
              <a:gd name="connsiteX66" fmla="*/ 116434 w 282245"/>
              <a:gd name="connsiteY66" fmla="*/ 27737 h 281025"/>
              <a:gd name="connsiteX67" fmla="*/ 173431 w 282245"/>
              <a:gd name="connsiteY67" fmla="*/ 25603 h 281025"/>
              <a:gd name="connsiteX68" fmla="*/ 178613 w 282245"/>
              <a:gd name="connsiteY68" fmla="*/ 23469 h 281025"/>
              <a:gd name="connsiteX69" fmla="*/ 179527 w 282245"/>
              <a:gd name="connsiteY69" fmla="*/ 8534 h 281025"/>
              <a:gd name="connsiteX70" fmla="*/ 174041 w 282245"/>
              <a:gd name="connsiteY70" fmla="*/ 5486 h 281025"/>
              <a:gd name="connsiteX71" fmla="*/ 89611 w 282245"/>
              <a:gd name="connsiteY71" fmla="*/ 0 h 2810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82245" h="281025">
                <a:moveTo>
                  <a:pt x="228600" y="151486"/>
                </a:moveTo>
                <a:cubicBezTo>
                  <a:pt x="206959" y="153010"/>
                  <a:pt x="59131" y="154839"/>
                  <a:pt x="39929" y="154534"/>
                </a:cubicBezTo>
                <a:cubicBezTo>
                  <a:pt x="29261" y="154229"/>
                  <a:pt x="14326" y="153010"/>
                  <a:pt x="3048" y="151181"/>
                </a:cubicBezTo>
                <a:lnTo>
                  <a:pt x="610" y="156058"/>
                </a:lnTo>
                <a:cubicBezTo>
                  <a:pt x="0" y="157277"/>
                  <a:pt x="305" y="158801"/>
                  <a:pt x="1524" y="159715"/>
                </a:cubicBezTo>
                <a:cubicBezTo>
                  <a:pt x="9449" y="167031"/>
                  <a:pt x="21946" y="174651"/>
                  <a:pt x="33833" y="178918"/>
                </a:cubicBezTo>
                <a:cubicBezTo>
                  <a:pt x="41758" y="176479"/>
                  <a:pt x="58826" y="173431"/>
                  <a:pt x="66751" y="172822"/>
                </a:cubicBezTo>
                <a:cubicBezTo>
                  <a:pt x="73762" y="172212"/>
                  <a:pt x="99974" y="171907"/>
                  <a:pt x="129845" y="171298"/>
                </a:cubicBezTo>
                <a:lnTo>
                  <a:pt x="129845" y="191110"/>
                </a:lnTo>
                <a:cubicBezTo>
                  <a:pt x="129845" y="202997"/>
                  <a:pt x="131064" y="227076"/>
                  <a:pt x="132283" y="238049"/>
                </a:cubicBezTo>
                <a:lnTo>
                  <a:pt x="150876" y="238049"/>
                </a:lnTo>
                <a:cubicBezTo>
                  <a:pt x="155448" y="224637"/>
                  <a:pt x="159106" y="198425"/>
                  <a:pt x="159106" y="183185"/>
                </a:cubicBezTo>
                <a:lnTo>
                  <a:pt x="159106" y="170993"/>
                </a:lnTo>
                <a:cubicBezTo>
                  <a:pt x="193853" y="170383"/>
                  <a:pt x="227076" y="170383"/>
                  <a:pt x="236830" y="170383"/>
                </a:cubicBezTo>
                <a:cubicBezTo>
                  <a:pt x="246583" y="170383"/>
                  <a:pt x="266090" y="170993"/>
                  <a:pt x="274015" y="171907"/>
                </a:cubicBezTo>
                <a:cubicBezTo>
                  <a:pt x="277673" y="170078"/>
                  <a:pt x="282245" y="164287"/>
                  <a:pt x="282245" y="157582"/>
                </a:cubicBezTo>
                <a:cubicBezTo>
                  <a:pt x="282245" y="154534"/>
                  <a:pt x="280416" y="152400"/>
                  <a:pt x="277673" y="151486"/>
                </a:cubicBezTo>
                <a:cubicBezTo>
                  <a:pt x="270053" y="148742"/>
                  <a:pt x="252679" y="146609"/>
                  <a:pt x="240792" y="145999"/>
                </a:cubicBezTo>
                <a:moveTo>
                  <a:pt x="191110" y="262433"/>
                </a:moveTo>
                <a:cubicBezTo>
                  <a:pt x="172212" y="263042"/>
                  <a:pt x="123444" y="263652"/>
                  <a:pt x="102718" y="263347"/>
                </a:cubicBezTo>
                <a:cubicBezTo>
                  <a:pt x="97231" y="263347"/>
                  <a:pt x="95402" y="260909"/>
                  <a:pt x="95402" y="255422"/>
                </a:cubicBezTo>
                <a:lnTo>
                  <a:pt x="95402" y="227381"/>
                </a:lnTo>
                <a:lnTo>
                  <a:pt x="96012" y="212446"/>
                </a:lnTo>
                <a:cubicBezTo>
                  <a:pt x="96012" y="208483"/>
                  <a:pt x="94183" y="206350"/>
                  <a:pt x="90830" y="205435"/>
                </a:cubicBezTo>
                <a:cubicBezTo>
                  <a:pt x="81991" y="203607"/>
                  <a:pt x="61570" y="202083"/>
                  <a:pt x="49987" y="202083"/>
                </a:cubicBezTo>
                <a:cubicBezTo>
                  <a:pt x="47549" y="202083"/>
                  <a:pt x="46634" y="202997"/>
                  <a:pt x="46330" y="204521"/>
                </a:cubicBezTo>
                <a:lnTo>
                  <a:pt x="44196" y="212751"/>
                </a:lnTo>
                <a:cubicBezTo>
                  <a:pt x="52426" y="214884"/>
                  <a:pt x="60655" y="218847"/>
                  <a:pt x="65532" y="222809"/>
                </a:cubicBezTo>
                <a:lnTo>
                  <a:pt x="65532" y="255118"/>
                </a:lnTo>
                <a:cubicBezTo>
                  <a:pt x="65532" y="272796"/>
                  <a:pt x="73152" y="280721"/>
                  <a:pt x="93574" y="281025"/>
                </a:cubicBezTo>
                <a:lnTo>
                  <a:pt x="228600" y="280111"/>
                </a:lnTo>
                <a:cubicBezTo>
                  <a:pt x="230429" y="280111"/>
                  <a:pt x="232258" y="279502"/>
                  <a:pt x="233477" y="278283"/>
                </a:cubicBezTo>
                <a:cubicBezTo>
                  <a:pt x="235610" y="276454"/>
                  <a:pt x="237744" y="271272"/>
                  <a:pt x="237744" y="263957"/>
                </a:cubicBezTo>
                <a:cubicBezTo>
                  <a:pt x="237744" y="261214"/>
                  <a:pt x="235915" y="259385"/>
                  <a:pt x="233172" y="258775"/>
                </a:cubicBezTo>
                <a:cubicBezTo>
                  <a:pt x="226466" y="257251"/>
                  <a:pt x="211836" y="256032"/>
                  <a:pt x="202082" y="256337"/>
                </a:cubicBezTo>
                <a:moveTo>
                  <a:pt x="29870" y="138075"/>
                </a:moveTo>
                <a:cubicBezTo>
                  <a:pt x="30480" y="138989"/>
                  <a:pt x="31699" y="138989"/>
                  <a:pt x="33833" y="138684"/>
                </a:cubicBezTo>
                <a:cubicBezTo>
                  <a:pt x="72542" y="131674"/>
                  <a:pt x="110338" y="120091"/>
                  <a:pt x="144475" y="104851"/>
                </a:cubicBezTo>
                <a:lnTo>
                  <a:pt x="239268" y="128321"/>
                </a:lnTo>
                <a:cubicBezTo>
                  <a:pt x="242316" y="129235"/>
                  <a:pt x="245974" y="129540"/>
                  <a:pt x="248412" y="128625"/>
                </a:cubicBezTo>
                <a:cubicBezTo>
                  <a:pt x="252374" y="127102"/>
                  <a:pt x="256032" y="121310"/>
                  <a:pt x="255118" y="116434"/>
                </a:cubicBezTo>
                <a:cubicBezTo>
                  <a:pt x="254813" y="114300"/>
                  <a:pt x="252984" y="112166"/>
                  <a:pt x="249631" y="110033"/>
                </a:cubicBezTo>
                <a:cubicBezTo>
                  <a:pt x="245059" y="107290"/>
                  <a:pt x="234696" y="103327"/>
                  <a:pt x="227686" y="101194"/>
                </a:cubicBezTo>
                <a:lnTo>
                  <a:pt x="208178" y="102413"/>
                </a:lnTo>
                <a:lnTo>
                  <a:pt x="167640" y="93269"/>
                </a:lnTo>
                <a:cubicBezTo>
                  <a:pt x="185623" y="83515"/>
                  <a:pt x="202082" y="72847"/>
                  <a:pt x="216408" y="60960"/>
                </a:cubicBezTo>
                <a:lnTo>
                  <a:pt x="226161" y="51816"/>
                </a:lnTo>
                <a:cubicBezTo>
                  <a:pt x="227686" y="50292"/>
                  <a:pt x="227686" y="48158"/>
                  <a:pt x="225857" y="46939"/>
                </a:cubicBezTo>
                <a:cubicBezTo>
                  <a:pt x="222199" y="44806"/>
                  <a:pt x="212141" y="40234"/>
                  <a:pt x="206959" y="38100"/>
                </a:cubicBezTo>
                <a:cubicBezTo>
                  <a:pt x="204826" y="37491"/>
                  <a:pt x="202082" y="37491"/>
                  <a:pt x="199949" y="38100"/>
                </a:cubicBezTo>
                <a:lnTo>
                  <a:pt x="185623" y="43586"/>
                </a:lnTo>
                <a:cubicBezTo>
                  <a:pt x="168554" y="44806"/>
                  <a:pt x="92659" y="46025"/>
                  <a:pt x="78334" y="45720"/>
                </a:cubicBezTo>
                <a:cubicBezTo>
                  <a:pt x="69494" y="45720"/>
                  <a:pt x="56693" y="45110"/>
                  <a:pt x="46939" y="43586"/>
                </a:cubicBezTo>
                <a:lnTo>
                  <a:pt x="44501" y="48463"/>
                </a:lnTo>
                <a:cubicBezTo>
                  <a:pt x="44196" y="49683"/>
                  <a:pt x="44501" y="50902"/>
                  <a:pt x="45720" y="51816"/>
                </a:cubicBezTo>
                <a:cubicBezTo>
                  <a:pt x="53035" y="57912"/>
                  <a:pt x="63398" y="63703"/>
                  <a:pt x="73457" y="67361"/>
                </a:cubicBezTo>
                <a:cubicBezTo>
                  <a:pt x="80162" y="64922"/>
                  <a:pt x="93574" y="62789"/>
                  <a:pt x="100584" y="62179"/>
                </a:cubicBezTo>
                <a:cubicBezTo>
                  <a:pt x="110338" y="61569"/>
                  <a:pt x="147828" y="60655"/>
                  <a:pt x="171907" y="60655"/>
                </a:cubicBezTo>
                <a:cubicBezTo>
                  <a:pt x="135026" y="88087"/>
                  <a:pt x="84734" y="111557"/>
                  <a:pt x="27127" y="129845"/>
                </a:cubicBezTo>
                <a:cubicBezTo>
                  <a:pt x="25603" y="130759"/>
                  <a:pt x="24994" y="131978"/>
                  <a:pt x="26213" y="133502"/>
                </a:cubicBezTo>
                <a:moveTo>
                  <a:pt x="87478" y="3048"/>
                </a:moveTo>
                <a:cubicBezTo>
                  <a:pt x="86868" y="4267"/>
                  <a:pt x="86563" y="5182"/>
                  <a:pt x="87478" y="6401"/>
                </a:cubicBezTo>
                <a:cubicBezTo>
                  <a:pt x="93269" y="14325"/>
                  <a:pt x="101803" y="22555"/>
                  <a:pt x="108814" y="26518"/>
                </a:cubicBezTo>
                <a:cubicBezTo>
                  <a:pt x="110947" y="28042"/>
                  <a:pt x="112776" y="28042"/>
                  <a:pt x="116434" y="27737"/>
                </a:cubicBezTo>
                <a:cubicBezTo>
                  <a:pt x="130759" y="26518"/>
                  <a:pt x="156972" y="25603"/>
                  <a:pt x="173431" y="25603"/>
                </a:cubicBezTo>
                <a:cubicBezTo>
                  <a:pt x="175565" y="25603"/>
                  <a:pt x="177394" y="25298"/>
                  <a:pt x="178613" y="23469"/>
                </a:cubicBezTo>
                <a:cubicBezTo>
                  <a:pt x="181051" y="20727"/>
                  <a:pt x="181356" y="11887"/>
                  <a:pt x="179527" y="8534"/>
                </a:cubicBezTo>
                <a:cubicBezTo>
                  <a:pt x="178613" y="6401"/>
                  <a:pt x="177089" y="5486"/>
                  <a:pt x="174041" y="5486"/>
                </a:cubicBezTo>
                <a:cubicBezTo>
                  <a:pt x="151790" y="5791"/>
                  <a:pt x="119177" y="4877"/>
                  <a:pt x="89611" y="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3" name="Freeform 183"/>
          <p:cNvSpPr/>
          <p:nvPr/>
        </p:nvSpPr>
        <p:spPr>
          <a:xfrm>
            <a:off x="892310" y="3439533"/>
            <a:ext cx="252374" cy="286207"/>
          </a:xfrm>
          <a:custGeom>
            <a:avLst/>
            <a:gdLst>
              <a:gd name="connsiteX0" fmla="*/ 209702 w 252374"/>
              <a:gd name="connsiteY0" fmla="*/ 267614 h 286207"/>
              <a:gd name="connsiteX1" fmla="*/ 118872 w 252374"/>
              <a:gd name="connsiteY1" fmla="*/ 268224 h 286207"/>
              <a:gd name="connsiteX2" fmla="*/ 113386 w 252374"/>
              <a:gd name="connsiteY2" fmla="*/ 262433 h 286207"/>
              <a:gd name="connsiteX3" fmla="*/ 113386 w 252374"/>
              <a:gd name="connsiteY3" fmla="*/ 238354 h 286207"/>
              <a:gd name="connsiteX4" fmla="*/ 229819 w 252374"/>
              <a:gd name="connsiteY4" fmla="*/ 237134 h 286207"/>
              <a:gd name="connsiteX5" fmla="*/ 233172 w 252374"/>
              <a:gd name="connsiteY5" fmla="*/ 226161 h 286207"/>
              <a:gd name="connsiteX6" fmla="*/ 231038 w 252374"/>
              <a:gd name="connsiteY6" fmla="*/ 222808 h 286207"/>
              <a:gd name="connsiteX7" fmla="*/ 225552 w 252374"/>
              <a:gd name="connsiteY7" fmla="*/ 220066 h 286207"/>
              <a:gd name="connsiteX8" fmla="*/ 231648 w 252374"/>
              <a:gd name="connsiteY8" fmla="*/ 191719 h 286207"/>
              <a:gd name="connsiteX9" fmla="*/ 235915 w 252374"/>
              <a:gd name="connsiteY9" fmla="*/ 182575 h 286207"/>
              <a:gd name="connsiteX10" fmla="*/ 235001 w 252374"/>
              <a:gd name="connsiteY10" fmla="*/ 178003 h 286207"/>
              <a:gd name="connsiteX11" fmla="*/ 220066 w 252374"/>
              <a:gd name="connsiteY11" fmla="*/ 170993 h 286207"/>
              <a:gd name="connsiteX12" fmla="*/ 214579 w 252374"/>
              <a:gd name="connsiteY12" fmla="*/ 170993 h 286207"/>
              <a:gd name="connsiteX13" fmla="*/ 204216 w 252374"/>
              <a:gd name="connsiteY13" fmla="*/ 175869 h 286207"/>
              <a:gd name="connsiteX14" fmla="*/ 98146 w 252374"/>
              <a:gd name="connsiteY14" fmla="*/ 177394 h 286207"/>
              <a:gd name="connsiteX15" fmla="*/ 68275 w 252374"/>
              <a:gd name="connsiteY15" fmla="*/ 174650 h 286207"/>
              <a:gd name="connsiteX16" fmla="*/ 66142 w 252374"/>
              <a:gd name="connsiteY16" fmla="*/ 178308 h 286207"/>
              <a:gd name="connsiteX17" fmla="*/ 67056 w 252374"/>
              <a:gd name="connsiteY17" fmla="*/ 181966 h 286207"/>
              <a:gd name="connsiteX18" fmla="*/ 93269 w 252374"/>
              <a:gd name="connsiteY18" fmla="*/ 198425 h 286207"/>
              <a:gd name="connsiteX19" fmla="*/ 119482 w 252374"/>
              <a:gd name="connsiteY19" fmla="*/ 193853 h 286207"/>
              <a:gd name="connsiteX20" fmla="*/ 200558 w 252374"/>
              <a:gd name="connsiteY20" fmla="*/ 192938 h 286207"/>
              <a:gd name="connsiteX21" fmla="*/ 199949 w 252374"/>
              <a:gd name="connsiteY21" fmla="*/ 219456 h 286207"/>
              <a:gd name="connsiteX22" fmla="*/ 194462 w 252374"/>
              <a:gd name="connsiteY22" fmla="*/ 220980 h 286207"/>
              <a:gd name="connsiteX23" fmla="*/ 113995 w 252374"/>
              <a:gd name="connsiteY23" fmla="*/ 222199 h 286207"/>
              <a:gd name="connsiteX24" fmla="*/ 70409 w 252374"/>
              <a:gd name="connsiteY24" fmla="*/ 220675 h 286207"/>
              <a:gd name="connsiteX25" fmla="*/ 67056 w 252374"/>
              <a:gd name="connsiteY25" fmla="*/ 222504 h 286207"/>
              <a:gd name="connsiteX26" fmla="*/ 65837 w 252374"/>
              <a:gd name="connsiteY26" fmla="*/ 229209 h 286207"/>
              <a:gd name="connsiteX27" fmla="*/ 83210 w 252374"/>
              <a:gd name="connsiteY27" fmla="*/ 238354 h 286207"/>
              <a:gd name="connsiteX28" fmla="*/ 83210 w 252374"/>
              <a:gd name="connsiteY28" fmla="*/ 264566 h 286207"/>
              <a:gd name="connsiteX29" fmla="*/ 108204 w 252374"/>
              <a:gd name="connsiteY29" fmla="*/ 286207 h 286207"/>
              <a:gd name="connsiteX30" fmla="*/ 243840 w 252374"/>
              <a:gd name="connsiteY30" fmla="*/ 285293 h 286207"/>
              <a:gd name="connsiteX31" fmla="*/ 248412 w 252374"/>
              <a:gd name="connsiteY31" fmla="*/ 283769 h 286207"/>
              <a:gd name="connsiteX32" fmla="*/ 252374 w 252374"/>
              <a:gd name="connsiteY32" fmla="*/ 270663 h 286207"/>
              <a:gd name="connsiteX33" fmla="*/ 247498 w 252374"/>
              <a:gd name="connsiteY33" fmla="*/ 265176 h 286207"/>
              <a:gd name="connsiteX34" fmla="*/ 219151 w 252374"/>
              <a:gd name="connsiteY34" fmla="*/ 262737 h 286207"/>
              <a:gd name="connsiteX36" fmla="*/ 148133 w 252374"/>
              <a:gd name="connsiteY36" fmla="*/ 156363 h 286207"/>
              <a:gd name="connsiteX37" fmla="*/ 155753 w 252374"/>
              <a:gd name="connsiteY37" fmla="*/ 161544 h 286207"/>
              <a:gd name="connsiteX38" fmla="*/ 169164 w 252374"/>
              <a:gd name="connsiteY38" fmla="*/ 155448 h 286207"/>
              <a:gd name="connsiteX39" fmla="*/ 167640 w 252374"/>
              <a:gd name="connsiteY39" fmla="*/ 146304 h 286207"/>
              <a:gd name="connsiteX40" fmla="*/ 153924 w 252374"/>
              <a:gd name="connsiteY40" fmla="*/ 124968 h 286207"/>
              <a:gd name="connsiteX41" fmla="*/ 140818 w 252374"/>
              <a:gd name="connsiteY41" fmla="*/ 121005 h 286207"/>
              <a:gd name="connsiteX42" fmla="*/ 113995 w 252374"/>
              <a:gd name="connsiteY42" fmla="*/ 97231 h 286207"/>
              <a:gd name="connsiteX43" fmla="*/ 146914 w 252374"/>
              <a:gd name="connsiteY43" fmla="*/ 51206 h 286207"/>
              <a:gd name="connsiteX44" fmla="*/ 153619 w 252374"/>
              <a:gd name="connsiteY44" fmla="*/ 41148 h 286207"/>
              <a:gd name="connsiteX45" fmla="*/ 153010 w 252374"/>
              <a:gd name="connsiteY45" fmla="*/ 36576 h 286207"/>
              <a:gd name="connsiteX46" fmla="*/ 135636 w 252374"/>
              <a:gd name="connsiteY46" fmla="*/ 28346 h 286207"/>
              <a:gd name="connsiteX47" fmla="*/ 129540 w 252374"/>
              <a:gd name="connsiteY47" fmla="*/ 28346 h 286207"/>
              <a:gd name="connsiteX48" fmla="*/ 117958 w 252374"/>
              <a:gd name="connsiteY48" fmla="*/ 33528 h 286207"/>
              <a:gd name="connsiteX49" fmla="*/ 41453 w 252374"/>
              <a:gd name="connsiteY49" fmla="*/ 35052 h 286207"/>
              <a:gd name="connsiteX50" fmla="*/ 13106 w 252374"/>
              <a:gd name="connsiteY50" fmla="*/ 32919 h 286207"/>
              <a:gd name="connsiteX51" fmla="*/ 10973 w 252374"/>
              <a:gd name="connsiteY51" fmla="*/ 36881 h 286207"/>
              <a:gd name="connsiteX52" fmla="*/ 11887 w 252374"/>
              <a:gd name="connsiteY52" fmla="*/ 40538 h 286207"/>
              <a:gd name="connsiteX53" fmla="*/ 36881 w 252374"/>
              <a:gd name="connsiteY53" fmla="*/ 56997 h 286207"/>
              <a:gd name="connsiteX54" fmla="*/ 59741 w 252374"/>
              <a:gd name="connsiteY54" fmla="*/ 52121 h 286207"/>
              <a:gd name="connsiteX55" fmla="*/ 110947 w 252374"/>
              <a:gd name="connsiteY55" fmla="*/ 51206 h 286207"/>
              <a:gd name="connsiteX56" fmla="*/ 1219 w 252374"/>
              <a:gd name="connsiteY56" fmla="*/ 165506 h 286207"/>
              <a:gd name="connsiteX57" fmla="*/ 1219 w 252374"/>
              <a:gd name="connsiteY57" fmla="*/ 168859 h 286207"/>
              <a:gd name="connsiteX58" fmla="*/ 5791 w 252374"/>
              <a:gd name="connsiteY58" fmla="*/ 173431 h 286207"/>
              <a:gd name="connsiteX59" fmla="*/ 9754 w 252374"/>
              <a:gd name="connsiteY59" fmla="*/ 172822 h 286207"/>
              <a:gd name="connsiteX60" fmla="*/ 100889 w 252374"/>
              <a:gd name="connsiteY60" fmla="*/ 110947 h 286207"/>
              <a:gd name="connsiteX62" fmla="*/ 141122 w 252374"/>
              <a:gd name="connsiteY62" fmla="*/ 86868 h 286207"/>
              <a:gd name="connsiteX63" fmla="*/ 141732 w 252374"/>
              <a:gd name="connsiteY63" fmla="*/ 90525 h 286207"/>
              <a:gd name="connsiteX64" fmla="*/ 163678 w 252374"/>
              <a:gd name="connsiteY64" fmla="*/ 106985 h 286207"/>
              <a:gd name="connsiteX65" fmla="*/ 182575 w 252374"/>
              <a:gd name="connsiteY65" fmla="*/ 102108 h 286207"/>
              <a:gd name="connsiteX66" fmla="*/ 204826 w 252374"/>
              <a:gd name="connsiteY66" fmla="*/ 100889 h 286207"/>
              <a:gd name="connsiteX67" fmla="*/ 204826 w 252374"/>
              <a:gd name="connsiteY67" fmla="*/ 117043 h 286207"/>
              <a:gd name="connsiteX68" fmla="*/ 207874 w 252374"/>
              <a:gd name="connsiteY68" fmla="*/ 160934 h 286207"/>
              <a:gd name="connsiteX69" fmla="*/ 225247 w 252374"/>
              <a:gd name="connsiteY69" fmla="*/ 160934 h 286207"/>
              <a:gd name="connsiteX70" fmla="*/ 234391 w 252374"/>
              <a:gd name="connsiteY70" fmla="*/ 109423 h 286207"/>
              <a:gd name="connsiteX71" fmla="*/ 234391 w 252374"/>
              <a:gd name="connsiteY71" fmla="*/ 33528 h 286207"/>
              <a:gd name="connsiteX72" fmla="*/ 235306 w 252374"/>
              <a:gd name="connsiteY72" fmla="*/ 16459 h 286207"/>
              <a:gd name="connsiteX73" fmla="*/ 231343 w 252374"/>
              <a:gd name="connsiteY73" fmla="*/ 9144 h 286207"/>
              <a:gd name="connsiteX74" fmla="*/ 187452 w 252374"/>
              <a:gd name="connsiteY74" fmla="*/ 0 h 286207"/>
              <a:gd name="connsiteX75" fmla="*/ 183185 w 252374"/>
              <a:gd name="connsiteY75" fmla="*/ 1829 h 286207"/>
              <a:gd name="connsiteX76" fmla="*/ 180137 w 252374"/>
              <a:gd name="connsiteY76" fmla="*/ 11278 h 286207"/>
              <a:gd name="connsiteX77" fmla="*/ 204826 w 252374"/>
              <a:gd name="connsiteY77" fmla="*/ 28041 h 286207"/>
              <a:gd name="connsiteX78" fmla="*/ 204826 w 252374"/>
              <a:gd name="connsiteY78" fmla="*/ 83820 h 286207"/>
              <a:gd name="connsiteX79" fmla="*/ 167945 w 252374"/>
              <a:gd name="connsiteY79" fmla="*/ 84734 h 286207"/>
              <a:gd name="connsiteX80" fmla="*/ 143561 w 252374"/>
              <a:gd name="connsiteY80" fmla="*/ 83210 h 28620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52374" h="286207">
                <a:moveTo>
                  <a:pt x="209702" y="267614"/>
                </a:moveTo>
                <a:cubicBezTo>
                  <a:pt x="191719" y="268224"/>
                  <a:pt x="140818" y="268529"/>
                  <a:pt x="118872" y="268224"/>
                </a:cubicBezTo>
                <a:cubicBezTo>
                  <a:pt x="114910" y="268224"/>
                  <a:pt x="113386" y="266700"/>
                  <a:pt x="113386" y="262433"/>
                </a:cubicBezTo>
                <a:lnTo>
                  <a:pt x="113386" y="238354"/>
                </a:lnTo>
                <a:lnTo>
                  <a:pt x="229819" y="237134"/>
                </a:lnTo>
                <a:cubicBezTo>
                  <a:pt x="231343" y="235305"/>
                  <a:pt x="233172" y="231038"/>
                  <a:pt x="233172" y="226161"/>
                </a:cubicBezTo>
                <a:cubicBezTo>
                  <a:pt x="233172" y="224942"/>
                  <a:pt x="232258" y="223723"/>
                  <a:pt x="231038" y="222808"/>
                </a:cubicBezTo>
                <a:lnTo>
                  <a:pt x="225552" y="220066"/>
                </a:lnTo>
                <a:cubicBezTo>
                  <a:pt x="227686" y="213360"/>
                  <a:pt x="231038" y="199949"/>
                  <a:pt x="231648" y="191719"/>
                </a:cubicBezTo>
                <a:lnTo>
                  <a:pt x="235915" y="182575"/>
                </a:lnTo>
                <a:cubicBezTo>
                  <a:pt x="236525" y="180746"/>
                  <a:pt x="236525" y="178917"/>
                  <a:pt x="235001" y="178003"/>
                </a:cubicBezTo>
                <a:cubicBezTo>
                  <a:pt x="231953" y="176174"/>
                  <a:pt x="224028" y="172517"/>
                  <a:pt x="220066" y="170993"/>
                </a:cubicBezTo>
                <a:cubicBezTo>
                  <a:pt x="218237" y="170383"/>
                  <a:pt x="216103" y="170383"/>
                  <a:pt x="214579" y="170993"/>
                </a:cubicBezTo>
                <a:lnTo>
                  <a:pt x="204216" y="175869"/>
                </a:lnTo>
                <a:cubicBezTo>
                  <a:pt x="186233" y="176479"/>
                  <a:pt x="113690" y="177394"/>
                  <a:pt x="98146" y="177394"/>
                </a:cubicBezTo>
                <a:cubicBezTo>
                  <a:pt x="90526" y="177394"/>
                  <a:pt x="77114" y="176174"/>
                  <a:pt x="68275" y="174650"/>
                </a:cubicBezTo>
                <a:lnTo>
                  <a:pt x="66142" y="178308"/>
                </a:lnTo>
                <a:cubicBezTo>
                  <a:pt x="65532" y="179832"/>
                  <a:pt x="65532" y="180746"/>
                  <a:pt x="67056" y="181966"/>
                </a:cubicBezTo>
                <a:cubicBezTo>
                  <a:pt x="74066" y="188061"/>
                  <a:pt x="83515" y="194158"/>
                  <a:pt x="93269" y="198425"/>
                </a:cubicBezTo>
                <a:cubicBezTo>
                  <a:pt x="101194" y="196291"/>
                  <a:pt x="113081" y="194158"/>
                  <a:pt x="119482" y="193853"/>
                </a:cubicBezTo>
                <a:cubicBezTo>
                  <a:pt x="130454" y="193243"/>
                  <a:pt x="180746" y="192633"/>
                  <a:pt x="200558" y="192938"/>
                </a:cubicBezTo>
                <a:cubicBezTo>
                  <a:pt x="200863" y="198425"/>
                  <a:pt x="200558" y="213055"/>
                  <a:pt x="199949" y="219456"/>
                </a:cubicBezTo>
                <a:lnTo>
                  <a:pt x="194462" y="220980"/>
                </a:lnTo>
                <a:cubicBezTo>
                  <a:pt x="182575" y="221590"/>
                  <a:pt x="132283" y="222199"/>
                  <a:pt x="113995" y="222199"/>
                </a:cubicBezTo>
                <a:cubicBezTo>
                  <a:pt x="104851" y="221285"/>
                  <a:pt x="80772" y="220675"/>
                  <a:pt x="70409" y="220675"/>
                </a:cubicBezTo>
                <a:cubicBezTo>
                  <a:pt x="68580" y="220675"/>
                  <a:pt x="67361" y="221285"/>
                  <a:pt x="67056" y="222504"/>
                </a:cubicBezTo>
                <a:lnTo>
                  <a:pt x="65837" y="229209"/>
                </a:lnTo>
                <a:cubicBezTo>
                  <a:pt x="72847" y="231038"/>
                  <a:pt x="79248" y="234391"/>
                  <a:pt x="83210" y="238354"/>
                </a:cubicBezTo>
                <a:lnTo>
                  <a:pt x="83210" y="264566"/>
                </a:lnTo>
                <a:cubicBezTo>
                  <a:pt x="83210" y="279197"/>
                  <a:pt x="89916" y="285902"/>
                  <a:pt x="108204" y="286207"/>
                </a:cubicBezTo>
                <a:lnTo>
                  <a:pt x="243840" y="285293"/>
                </a:lnTo>
                <a:cubicBezTo>
                  <a:pt x="245669" y="285293"/>
                  <a:pt x="247193" y="284988"/>
                  <a:pt x="248412" y="283769"/>
                </a:cubicBezTo>
                <a:cubicBezTo>
                  <a:pt x="250241" y="281940"/>
                  <a:pt x="252374" y="277063"/>
                  <a:pt x="252374" y="270663"/>
                </a:cubicBezTo>
                <a:cubicBezTo>
                  <a:pt x="252374" y="267919"/>
                  <a:pt x="250241" y="265786"/>
                  <a:pt x="247498" y="265176"/>
                </a:cubicBezTo>
                <a:cubicBezTo>
                  <a:pt x="241402" y="263957"/>
                  <a:pt x="227990" y="262737"/>
                  <a:pt x="219151" y="262737"/>
                </a:cubicBezTo>
                <a:moveTo>
                  <a:pt x="148133" y="156363"/>
                </a:moveTo>
                <a:cubicBezTo>
                  <a:pt x="150266" y="158496"/>
                  <a:pt x="153314" y="160934"/>
                  <a:pt x="155753" y="161544"/>
                </a:cubicBezTo>
                <a:cubicBezTo>
                  <a:pt x="160325" y="162763"/>
                  <a:pt x="167030" y="160020"/>
                  <a:pt x="169164" y="155448"/>
                </a:cubicBezTo>
                <a:cubicBezTo>
                  <a:pt x="170078" y="153314"/>
                  <a:pt x="169469" y="150266"/>
                  <a:pt x="167640" y="146304"/>
                </a:cubicBezTo>
                <a:cubicBezTo>
                  <a:pt x="165202" y="140817"/>
                  <a:pt x="158801" y="131369"/>
                  <a:pt x="153924" y="124968"/>
                </a:cubicBezTo>
                <a:lnTo>
                  <a:pt x="140818" y="121005"/>
                </a:lnTo>
                <a:lnTo>
                  <a:pt x="113995" y="97231"/>
                </a:lnTo>
                <a:cubicBezTo>
                  <a:pt x="127711" y="82296"/>
                  <a:pt x="138989" y="66751"/>
                  <a:pt x="146914" y="51206"/>
                </a:cubicBezTo>
                <a:lnTo>
                  <a:pt x="153619" y="41148"/>
                </a:lnTo>
                <a:cubicBezTo>
                  <a:pt x="154838" y="39319"/>
                  <a:pt x="154534" y="37490"/>
                  <a:pt x="153010" y="36576"/>
                </a:cubicBezTo>
                <a:cubicBezTo>
                  <a:pt x="149657" y="34442"/>
                  <a:pt x="140513" y="30175"/>
                  <a:pt x="135636" y="28346"/>
                </a:cubicBezTo>
                <a:cubicBezTo>
                  <a:pt x="133807" y="27737"/>
                  <a:pt x="131369" y="27737"/>
                  <a:pt x="129540" y="28346"/>
                </a:cubicBezTo>
                <a:lnTo>
                  <a:pt x="117958" y="33528"/>
                </a:lnTo>
                <a:cubicBezTo>
                  <a:pt x="103022" y="34442"/>
                  <a:pt x="52426" y="35052"/>
                  <a:pt x="41453" y="35052"/>
                </a:cubicBezTo>
                <a:cubicBezTo>
                  <a:pt x="33223" y="35052"/>
                  <a:pt x="21946" y="34442"/>
                  <a:pt x="13106" y="32919"/>
                </a:cubicBezTo>
                <a:lnTo>
                  <a:pt x="10973" y="36881"/>
                </a:lnTo>
                <a:cubicBezTo>
                  <a:pt x="10363" y="38100"/>
                  <a:pt x="10668" y="39014"/>
                  <a:pt x="11887" y="40538"/>
                </a:cubicBezTo>
                <a:cubicBezTo>
                  <a:pt x="18288" y="46330"/>
                  <a:pt x="28042" y="53035"/>
                  <a:pt x="36881" y="56997"/>
                </a:cubicBezTo>
                <a:cubicBezTo>
                  <a:pt x="42672" y="54559"/>
                  <a:pt x="53645" y="52425"/>
                  <a:pt x="59741" y="52121"/>
                </a:cubicBezTo>
                <a:cubicBezTo>
                  <a:pt x="66751" y="51511"/>
                  <a:pt x="94488" y="51206"/>
                  <a:pt x="110947" y="51206"/>
                </a:cubicBezTo>
                <a:cubicBezTo>
                  <a:pt x="90221" y="90830"/>
                  <a:pt x="50902" y="133502"/>
                  <a:pt x="1219" y="165506"/>
                </a:cubicBezTo>
                <a:cubicBezTo>
                  <a:pt x="0" y="166725"/>
                  <a:pt x="305" y="167945"/>
                  <a:pt x="1219" y="168859"/>
                </a:cubicBezTo>
                <a:lnTo>
                  <a:pt x="5791" y="173431"/>
                </a:lnTo>
                <a:cubicBezTo>
                  <a:pt x="6706" y="174041"/>
                  <a:pt x="7925" y="173736"/>
                  <a:pt x="9754" y="172822"/>
                </a:cubicBezTo>
                <a:cubicBezTo>
                  <a:pt x="43891" y="157277"/>
                  <a:pt x="75286" y="135331"/>
                  <a:pt x="100889" y="110947"/>
                </a:cubicBezTo>
                <a:moveTo>
                  <a:pt x="141122" y="86868"/>
                </a:moveTo>
                <a:cubicBezTo>
                  <a:pt x="140208" y="88392"/>
                  <a:pt x="140818" y="89306"/>
                  <a:pt x="141732" y="90525"/>
                </a:cubicBezTo>
                <a:cubicBezTo>
                  <a:pt x="147828" y="96317"/>
                  <a:pt x="155448" y="102413"/>
                  <a:pt x="163678" y="106985"/>
                </a:cubicBezTo>
                <a:cubicBezTo>
                  <a:pt x="169164" y="104546"/>
                  <a:pt x="177394" y="102413"/>
                  <a:pt x="182575" y="102108"/>
                </a:cubicBezTo>
                <a:cubicBezTo>
                  <a:pt x="187147" y="101498"/>
                  <a:pt x="196291" y="100889"/>
                  <a:pt x="204826" y="100889"/>
                </a:cubicBezTo>
                <a:lnTo>
                  <a:pt x="204826" y="117043"/>
                </a:lnTo>
                <a:cubicBezTo>
                  <a:pt x="204826" y="128321"/>
                  <a:pt x="205740" y="151486"/>
                  <a:pt x="207874" y="160934"/>
                </a:cubicBezTo>
                <a:lnTo>
                  <a:pt x="225247" y="160934"/>
                </a:lnTo>
                <a:cubicBezTo>
                  <a:pt x="230429" y="149657"/>
                  <a:pt x="234391" y="126492"/>
                  <a:pt x="234391" y="109423"/>
                </a:cubicBezTo>
                <a:lnTo>
                  <a:pt x="234391" y="33528"/>
                </a:lnTo>
                <a:lnTo>
                  <a:pt x="235306" y="16459"/>
                </a:lnTo>
                <a:cubicBezTo>
                  <a:pt x="235306" y="12802"/>
                  <a:pt x="234086" y="10363"/>
                  <a:pt x="231343" y="9144"/>
                </a:cubicBezTo>
                <a:cubicBezTo>
                  <a:pt x="221590" y="4877"/>
                  <a:pt x="200254" y="609"/>
                  <a:pt x="187452" y="0"/>
                </a:cubicBezTo>
                <a:cubicBezTo>
                  <a:pt x="184709" y="0"/>
                  <a:pt x="183794" y="609"/>
                  <a:pt x="183185" y="1829"/>
                </a:cubicBezTo>
                <a:lnTo>
                  <a:pt x="180137" y="11278"/>
                </a:lnTo>
                <a:cubicBezTo>
                  <a:pt x="190805" y="15240"/>
                  <a:pt x="200254" y="21336"/>
                  <a:pt x="204826" y="28041"/>
                </a:cubicBezTo>
                <a:lnTo>
                  <a:pt x="204826" y="83820"/>
                </a:lnTo>
                <a:cubicBezTo>
                  <a:pt x="192329" y="84430"/>
                  <a:pt x="176174" y="84734"/>
                  <a:pt x="167945" y="84734"/>
                </a:cubicBezTo>
                <a:cubicBezTo>
                  <a:pt x="160325" y="84734"/>
                  <a:pt x="150876" y="84125"/>
                  <a:pt x="143561" y="832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4" name="Freeform 184"/>
          <p:cNvSpPr/>
          <p:nvPr/>
        </p:nvSpPr>
        <p:spPr>
          <a:xfrm>
            <a:off x="1197110" y="3449896"/>
            <a:ext cx="79553" cy="313944"/>
          </a:xfrm>
          <a:custGeom>
            <a:avLst/>
            <a:gdLst>
              <a:gd name="connsiteX0" fmla="*/ 28042 w 79553"/>
              <a:gd name="connsiteY0" fmla="*/ 156972 h 313944"/>
              <a:gd name="connsiteX1" fmla="*/ 79553 w 79553"/>
              <a:gd name="connsiteY1" fmla="*/ 5792 h 313944"/>
              <a:gd name="connsiteX2" fmla="*/ 72847 w 79553"/>
              <a:gd name="connsiteY2" fmla="*/ 0 h 313944"/>
              <a:gd name="connsiteX3" fmla="*/ 0 w 79553"/>
              <a:gd name="connsiteY3" fmla="*/ 156972 h 313944"/>
              <a:gd name="connsiteX4" fmla="*/ 72847 w 79553"/>
              <a:gd name="connsiteY4" fmla="*/ 313944 h 313944"/>
              <a:gd name="connsiteX5" fmla="*/ 79553 w 79553"/>
              <a:gd name="connsiteY5" fmla="*/ 308153 h 313944"/>
              <a:gd name="connsiteX6" fmla="*/ 28042 w 79553"/>
              <a:gd name="connsiteY6" fmla="*/ 156972 h 3139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79553" h="313944">
                <a:moveTo>
                  <a:pt x="28042" y="156972"/>
                </a:moveTo>
                <a:cubicBezTo>
                  <a:pt x="28042" y="101194"/>
                  <a:pt x="39624" y="61265"/>
                  <a:pt x="79553" y="5792"/>
                </a:cubicBezTo>
                <a:lnTo>
                  <a:pt x="72847" y="0"/>
                </a:lnTo>
                <a:cubicBezTo>
                  <a:pt x="24384" y="44501"/>
                  <a:pt x="0" y="94183"/>
                  <a:pt x="0" y="156972"/>
                </a:cubicBezTo>
                <a:cubicBezTo>
                  <a:pt x="0" y="219456"/>
                  <a:pt x="24384" y="269139"/>
                  <a:pt x="72847" y="313944"/>
                </a:cubicBezTo>
                <a:lnTo>
                  <a:pt x="79553" y="308153"/>
                </a:lnTo>
                <a:cubicBezTo>
                  <a:pt x="40234" y="253289"/>
                  <a:pt x="28042" y="212446"/>
                  <a:pt x="28042" y="15697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5" name="Freeform 185"/>
          <p:cNvSpPr/>
          <p:nvPr/>
        </p:nvSpPr>
        <p:spPr>
          <a:xfrm>
            <a:off x="1301351" y="3439533"/>
            <a:ext cx="253898" cy="285597"/>
          </a:xfrm>
          <a:custGeom>
            <a:avLst/>
            <a:gdLst>
              <a:gd name="connsiteX0" fmla="*/ 211531 w 253898"/>
              <a:gd name="connsiteY0" fmla="*/ 267005 h 285597"/>
              <a:gd name="connsiteX1" fmla="*/ 119482 w 253898"/>
              <a:gd name="connsiteY1" fmla="*/ 267919 h 285597"/>
              <a:gd name="connsiteX2" fmla="*/ 113995 w 253898"/>
              <a:gd name="connsiteY2" fmla="*/ 262128 h 285597"/>
              <a:gd name="connsiteX3" fmla="*/ 113995 w 253898"/>
              <a:gd name="connsiteY3" fmla="*/ 236830 h 285597"/>
              <a:gd name="connsiteX4" fmla="*/ 232258 w 253898"/>
              <a:gd name="connsiteY4" fmla="*/ 235305 h 285597"/>
              <a:gd name="connsiteX5" fmla="*/ 235610 w 253898"/>
              <a:gd name="connsiteY5" fmla="*/ 224637 h 285597"/>
              <a:gd name="connsiteX6" fmla="*/ 233477 w 253898"/>
              <a:gd name="connsiteY6" fmla="*/ 221285 h 285597"/>
              <a:gd name="connsiteX7" fmla="*/ 227686 w 253898"/>
              <a:gd name="connsiteY7" fmla="*/ 218541 h 285597"/>
              <a:gd name="connsiteX8" fmla="*/ 234086 w 253898"/>
              <a:gd name="connsiteY8" fmla="*/ 188976 h 285597"/>
              <a:gd name="connsiteX9" fmla="*/ 238354 w 253898"/>
              <a:gd name="connsiteY9" fmla="*/ 179832 h 285597"/>
              <a:gd name="connsiteX10" fmla="*/ 237439 w 253898"/>
              <a:gd name="connsiteY10" fmla="*/ 174955 h 285597"/>
              <a:gd name="connsiteX11" fmla="*/ 222504 w 253898"/>
              <a:gd name="connsiteY11" fmla="*/ 168249 h 285597"/>
              <a:gd name="connsiteX12" fmla="*/ 217018 w 253898"/>
              <a:gd name="connsiteY12" fmla="*/ 168249 h 285597"/>
              <a:gd name="connsiteX13" fmla="*/ 206654 w 253898"/>
              <a:gd name="connsiteY13" fmla="*/ 172822 h 285597"/>
              <a:gd name="connsiteX14" fmla="*/ 100279 w 253898"/>
              <a:gd name="connsiteY14" fmla="*/ 174346 h 285597"/>
              <a:gd name="connsiteX15" fmla="*/ 70409 w 253898"/>
              <a:gd name="connsiteY15" fmla="*/ 171602 h 285597"/>
              <a:gd name="connsiteX16" fmla="*/ 68275 w 253898"/>
              <a:gd name="connsiteY16" fmla="*/ 175564 h 285597"/>
              <a:gd name="connsiteX17" fmla="*/ 69190 w 253898"/>
              <a:gd name="connsiteY17" fmla="*/ 178917 h 285597"/>
              <a:gd name="connsiteX18" fmla="*/ 95403 w 253898"/>
              <a:gd name="connsiteY18" fmla="*/ 195681 h 285597"/>
              <a:gd name="connsiteX19" fmla="*/ 121615 w 253898"/>
              <a:gd name="connsiteY19" fmla="*/ 191109 h 285597"/>
              <a:gd name="connsiteX20" fmla="*/ 202997 w 253898"/>
              <a:gd name="connsiteY20" fmla="*/ 189890 h 285597"/>
              <a:gd name="connsiteX21" fmla="*/ 202387 w 253898"/>
              <a:gd name="connsiteY21" fmla="*/ 217932 h 285597"/>
              <a:gd name="connsiteX22" fmla="*/ 196901 w 253898"/>
              <a:gd name="connsiteY22" fmla="*/ 219456 h 285597"/>
              <a:gd name="connsiteX23" fmla="*/ 114605 w 253898"/>
              <a:gd name="connsiteY23" fmla="*/ 220675 h 285597"/>
              <a:gd name="connsiteX24" fmla="*/ 71323 w 253898"/>
              <a:gd name="connsiteY24" fmla="*/ 218846 h 285597"/>
              <a:gd name="connsiteX25" fmla="*/ 67970 w 253898"/>
              <a:gd name="connsiteY25" fmla="*/ 220675 h 285597"/>
              <a:gd name="connsiteX26" fmla="*/ 66751 w 253898"/>
              <a:gd name="connsiteY26" fmla="*/ 227686 h 285597"/>
              <a:gd name="connsiteX27" fmla="*/ 84125 w 253898"/>
              <a:gd name="connsiteY27" fmla="*/ 236525 h 285597"/>
              <a:gd name="connsiteX28" fmla="*/ 84125 w 253898"/>
              <a:gd name="connsiteY28" fmla="*/ 263957 h 285597"/>
              <a:gd name="connsiteX29" fmla="*/ 108814 w 253898"/>
              <a:gd name="connsiteY29" fmla="*/ 285597 h 285597"/>
              <a:gd name="connsiteX30" fmla="*/ 245364 w 253898"/>
              <a:gd name="connsiteY30" fmla="*/ 284683 h 285597"/>
              <a:gd name="connsiteX31" fmla="*/ 250241 w 253898"/>
              <a:gd name="connsiteY31" fmla="*/ 283159 h 285597"/>
              <a:gd name="connsiteX32" fmla="*/ 253898 w 253898"/>
              <a:gd name="connsiteY32" fmla="*/ 270053 h 285597"/>
              <a:gd name="connsiteX33" fmla="*/ 249326 w 253898"/>
              <a:gd name="connsiteY33" fmla="*/ 264566 h 285597"/>
              <a:gd name="connsiteX34" fmla="*/ 220980 w 253898"/>
              <a:gd name="connsiteY34" fmla="*/ 262128 h 285597"/>
              <a:gd name="connsiteX36" fmla="*/ 138684 w 253898"/>
              <a:gd name="connsiteY36" fmla="*/ 152705 h 285597"/>
              <a:gd name="connsiteX37" fmla="*/ 146609 w 253898"/>
              <a:gd name="connsiteY37" fmla="*/ 158496 h 285597"/>
              <a:gd name="connsiteX38" fmla="*/ 160325 w 253898"/>
              <a:gd name="connsiteY38" fmla="*/ 151790 h 285597"/>
              <a:gd name="connsiteX39" fmla="*/ 158801 w 253898"/>
              <a:gd name="connsiteY39" fmla="*/ 141732 h 285597"/>
              <a:gd name="connsiteX40" fmla="*/ 143866 w 253898"/>
              <a:gd name="connsiteY40" fmla="*/ 118567 h 285597"/>
              <a:gd name="connsiteX41" fmla="*/ 128930 w 253898"/>
              <a:gd name="connsiteY41" fmla="*/ 113690 h 285597"/>
              <a:gd name="connsiteX42" fmla="*/ 98755 w 253898"/>
              <a:gd name="connsiteY42" fmla="*/ 85344 h 285597"/>
              <a:gd name="connsiteX43" fmla="*/ 116738 w 253898"/>
              <a:gd name="connsiteY43" fmla="*/ 46634 h 285597"/>
              <a:gd name="connsiteX44" fmla="*/ 117653 w 253898"/>
              <a:gd name="connsiteY44" fmla="*/ 39319 h 285597"/>
              <a:gd name="connsiteX45" fmla="*/ 113081 w 253898"/>
              <a:gd name="connsiteY45" fmla="*/ 32614 h 285597"/>
              <a:gd name="connsiteX46" fmla="*/ 74371 w 253898"/>
              <a:gd name="connsiteY46" fmla="*/ 20117 h 285597"/>
              <a:gd name="connsiteX47" fmla="*/ 70104 w 253898"/>
              <a:gd name="connsiteY47" fmla="*/ 21336 h 285597"/>
              <a:gd name="connsiteX48" fmla="*/ 65837 w 253898"/>
              <a:gd name="connsiteY48" fmla="*/ 29566 h 285597"/>
              <a:gd name="connsiteX49" fmla="*/ 83210 w 253898"/>
              <a:gd name="connsiteY49" fmla="*/ 45720 h 285597"/>
              <a:gd name="connsiteX50" fmla="*/ 1524 w 253898"/>
              <a:gd name="connsiteY50" fmla="*/ 160934 h 285597"/>
              <a:gd name="connsiteX51" fmla="*/ 1219 w 253898"/>
              <a:gd name="connsiteY51" fmla="*/ 164592 h 285597"/>
              <a:gd name="connsiteX52" fmla="*/ 5791 w 253898"/>
              <a:gd name="connsiteY52" fmla="*/ 168859 h 285597"/>
              <a:gd name="connsiteX53" fmla="*/ 9754 w 253898"/>
              <a:gd name="connsiteY53" fmla="*/ 168554 h 285597"/>
              <a:gd name="connsiteX54" fmla="*/ 87782 w 253898"/>
              <a:gd name="connsiteY54" fmla="*/ 101194 h 285597"/>
              <a:gd name="connsiteX56" fmla="*/ 206959 w 253898"/>
              <a:gd name="connsiteY56" fmla="*/ 114605 h 285597"/>
              <a:gd name="connsiteX57" fmla="*/ 210007 w 253898"/>
              <a:gd name="connsiteY57" fmla="*/ 158191 h 285597"/>
              <a:gd name="connsiteX58" fmla="*/ 227381 w 253898"/>
              <a:gd name="connsiteY58" fmla="*/ 158191 h 285597"/>
              <a:gd name="connsiteX59" fmla="*/ 236525 w 253898"/>
              <a:gd name="connsiteY59" fmla="*/ 106680 h 285597"/>
              <a:gd name="connsiteX60" fmla="*/ 236525 w 253898"/>
              <a:gd name="connsiteY60" fmla="*/ 33528 h 285597"/>
              <a:gd name="connsiteX61" fmla="*/ 237439 w 253898"/>
              <a:gd name="connsiteY61" fmla="*/ 16459 h 285597"/>
              <a:gd name="connsiteX62" fmla="*/ 233477 w 253898"/>
              <a:gd name="connsiteY62" fmla="*/ 9144 h 285597"/>
              <a:gd name="connsiteX63" fmla="*/ 189586 w 253898"/>
              <a:gd name="connsiteY63" fmla="*/ 0 h 285597"/>
              <a:gd name="connsiteX64" fmla="*/ 185319 w 253898"/>
              <a:gd name="connsiteY64" fmla="*/ 1829 h 285597"/>
              <a:gd name="connsiteX65" fmla="*/ 182270 w 253898"/>
              <a:gd name="connsiteY65" fmla="*/ 11278 h 285597"/>
              <a:gd name="connsiteX66" fmla="*/ 206959 w 253898"/>
              <a:gd name="connsiteY66" fmla="*/ 28041 h 285597"/>
              <a:gd name="connsiteX67" fmla="*/ 206959 w 253898"/>
              <a:gd name="connsiteY67" fmla="*/ 74981 h 285597"/>
              <a:gd name="connsiteX68" fmla="*/ 163982 w 253898"/>
              <a:gd name="connsiteY68" fmla="*/ 76200 h 285597"/>
              <a:gd name="connsiteX69" fmla="*/ 137465 w 253898"/>
              <a:gd name="connsiteY69" fmla="*/ 74371 h 285597"/>
              <a:gd name="connsiteX70" fmla="*/ 135331 w 253898"/>
              <a:gd name="connsiteY70" fmla="*/ 78029 h 285597"/>
              <a:gd name="connsiteX71" fmla="*/ 136246 w 253898"/>
              <a:gd name="connsiteY71" fmla="*/ 81686 h 285597"/>
              <a:gd name="connsiteX72" fmla="*/ 159715 w 253898"/>
              <a:gd name="connsiteY72" fmla="*/ 98755 h 285597"/>
              <a:gd name="connsiteX73" fmla="*/ 178613 w 253898"/>
              <a:gd name="connsiteY73" fmla="*/ 93573 h 285597"/>
              <a:gd name="connsiteX74" fmla="*/ 206959 w 253898"/>
              <a:gd name="connsiteY74" fmla="*/ 91745 h 2855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</a:cxnLst>
            <a:rect l="l" t="t" r="r" b="b"/>
            <a:pathLst>
              <a:path w="253898" h="285597">
                <a:moveTo>
                  <a:pt x="211531" y="267005"/>
                </a:moveTo>
                <a:cubicBezTo>
                  <a:pt x="192938" y="267614"/>
                  <a:pt x="141122" y="268224"/>
                  <a:pt x="119482" y="267919"/>
                </a:cubicBezTo>
                <a:cubicBezTo>
                  <a:pt x="115824" y="267919"/>
                  <a:pt x="113995" y="266090"/>
                  <a:pt x="113995" y="262128"/>
                </a:cubicBezTo>
                <a:lnTo>
                  <a:pt x="113995" y="236830"/>
                </a:lnTo>
                <a:lnTo>
                  <a:pt x="232258" y="235305"/>
                </a:lnTo>
                <a:cubicBezTo>
                  <a:pt x="233782" y="233477"/>
                  <a:pt x="235610" y="229209"/>
                  <a:pt x="235610" y="224637"/>
                </a:cubicBezTo>
                <a:cubicBezTo>
                  <a:pt x="235610" y="223114"/>
                  <a:pt x="234696" y="221894"/>
                  <a:pt x="233477" y="221285"/>
                </a:cubicBezTo>
                <a:lnTo>
                  <a:pt x="227686" y="218541"/>
                </a:lnTo>
                <a:cubicBezTo>
                  <a:pt x="230124" y="211531"/>
                  <a:pt x="233477" y="197510"/>
                  <a:pt x="234086" y="188976"/>
                </a:cubicBezTo>
                <a:lnTo>
                  <a:pt x="238354" y="179832"/>
                </a:lnTo>
                <a:cubicBezTo>
                  <a:pt x="238963" y="177698"/>
                  <a:pt x="238963" y="176174"/>
                  <a:pt x="237439" y="174955"/>
                </a:cubicBezTo>
                <a:cubicBezTo>
                  <a:pt x="234391" y="173126"/>
                  <a:pt x="226466" y="169773"/>
                  <a:pt x="222504" y="168249"/>
                </a:cubicBezTo>
                <a:cubicBezTo>
                  <a:pt x="220675" y="167335"/>
                  <a:pt x="218542" y="167335"/>
                  <a:pt x="217018" y="168249"/>
                </a:cubicBezTo>
                <a:lnTo>
                  <a:pt x="206654" y="172822"/>
                </a:lnTo>
                <a:cubicBezTo>
                  <a:pt x="188671" y="173736"/>
                  <a:pt x="115824" y="174346"/>
                  <a:pt x="100279" y="174346"/>
                </a:cubicBezTo>
                <a:cubicBezTo>
                  <a:pt x="92659" y="174346"/>
                  <a:pt x="78943" y="173431"/>
                  <a:pt x="70409" y="171602"/>
                </a:cubicBezTo>
                <a:lnTo>
                  <a:pt x="68275" y="175564"/>
                </a:lnTo>
                <a:cubicBezTo>
                  <a:pt x="67666" y="176784"/>
                  <a:pt x="67666" y="177698"/>
                  <a:pt x="69190" y="178917"/>
                </a:cubicBezTo>
                <a:cubicBezTo>
                  <a:pt x="76200" y="185014"/>
                  <a:pt x="85344" y="191414"/>
                  <a:pt x="95403" y="195681"/>
                </a:cubicBezTo>
                <a:cubicBezTo>
                  <a:pt x="103327" y="193243"/>
                  <a:pt x="115214" y="191414"/>
                  <a:pt x="121615" y="191109"/>
                </a:cubicBezTo>
                <a:cubicBezTo>
                  <a:pt x="132893" y="190500"/>
                  <a:pt x="183185" y="189890"/>
                  <a:pt x="202997" y="189890"/>
                </a:cubicBezTo>
                <a:cubicBezTo>
                  <a:pt x="203302" y="195986"/>
                  <a:pt x="203302" y="211226"/>
                  <a:pt x="202387" y="217932"/>
                </a:cubicBezTo>
                <a:lnTo>
                  <a:pt x="196901" y="219456"/>
                </a:lnTo>
                <a:cubicBezTo>
                  <a:pt x="184709" y="220066"/>
                  <a:pt x="132588" y="220675"/>
                  <a:pt x="114605" y="220675"/>
                </a:cubicBezTo>
                <a:cubicBezTo>
                  <a:pt x="105461" y="219456"/>
                  <a:pt x="81382" y="218846"/>
                  <a:pt x="71323" y="218846"/>
                </a:cubicBezTo>
                <a:cubicBezTo>
                  <a:pt x="69190" y="218846"/>
                  <a:pt x="68275" y="219761"/>
                  <a:pt x="67970" y="220675"/>
                </a:cubicBezTo>
                <a:lnTo>
                  <a:pt x="66751" y="227686"/>
                </a:lnTo>
                <a:cubicBezTo>
                  <a:pt x="73762" y="229514"/>
                  <a:pt x="80162" y="232563"/>
                  <a:pt x="84125" y="236525"/>
                </a:cubicBezTo>
                <a:lnTo>
                  <a:pt x="84125" y="263957"/>
                </a:lnTo>
                <a:cubicBezTo>
                  <a:pt x="84125" y="278892"/>
                  <a:pt x="90526" y="285597"/>
                  <a:pt x="108814" y="285597"/>
                </a:cubicBezTo>
                <a:lnTo>
                  <a:pt x="245364" y="284683"/>
                </a:lnTo>
                <a:cubicBezTo>
                  <a:pt x="247498" y="284683"/>
                  <a:pt x="249022" y="284378"/>
                  <a:pt x="250241" y="283159"/>
                </a:cubicBezTo>
                <a:cubicBezTo>
                  <a:pt x="251765" y="281330"/>
                  <a:pt x="253898" y="276454"/>
                  <a:pt x="253898" y="270053"/>
                </a:cubicBezTo>
                <a:cubicBezTo>
                  <a:pt x="253898" y="267005"/>
                  <a:pt x="252070" y="265176"/>
                  <a:pt x="249326" y="264566"/>
                </a:cubicBezTo>
                <a:cubicBezTo>
                  <a:pt x="242926" y="263042"/>
                  <a:pt x="229819" y="261823"/>
                  <a:pt x="220980" y="262128"/>
                </a:cubicBezTo>
                <a:moveTo>
                  <a:pt x="138684" y="152705"/>
                </a:moveTo>
                <a:cubicBezTo>
                  <a:pt x="141122" y="155143"/>
                  <a:pt x="144475" y="157581"/>
                  <a:pt x="146609" y="158496"/>
                </a:cubicBezTo>
                <a:cubicBezTo>
                  <a:pt x="151181" y="159715"/>
                  <a:pt x="158496" y="156667"/>
                  <a:pt x="160325" y="151790"/>
                </a:cubicBezTo>
                <a:cubicBezTo>
                  <a:pt x="161239" y="149657"/>
                  <a:pt x="160934" y="146304"/>
                  <a:pt x="158801" y="141732"/>
                </a:cubicBezTo>
                <a:cubicBezTo>
                  <a:pt x="155753" y="135941"/>
                  <a:pt x="149352" y="125273"/>
                  <a:pt x="143866" y="118567"/>
                </a:cubicBezTo>
                <a:lnTo>
                  <a:pt x="128930" y="113690"/>
                </a:lnTo>
                <a:lnTo>
                  <a:pt x="98755" y="85344"/>
                </a:lnTo>
                <a:cubicBezTo>
                  <a:pt x="106680" y="72542"/>
                  <a:pt x="112776" y="59436"/>
                  <a:pt x="116738" y="46634"/>
                </a:cubicBezTo>
                <a:cubicBezTo>
                  <a:pt x="117348" y="44805"/>
                  <a:pt x="117653" y="42063"/>
                  <a:pt x="117653" y="39319"/>
                </a:cubicBezTo>
                <a:cubicBezTo>
                  <a:pt x="117653" y="36576"/>
                  <a:pt x="116129" y="34137"/>
                  <a:pt x="113081" y="32614"/>
                </a:cubicBezTo>
                <a:cubicBezTo>
                  <a:pt x="105766" y="28346"/>
                  <a:pt x="86258" y="21946"/>
                  <a:pt x="74371" y="20117"/>
                </a:cubicBezTo>
                <a:cubicBezTo>
                  <a:pt x="71933" y="19812"/>
                  <a:pt x="70714" y="20117"/>
                  <a:pt x="70104" y="21336"/>
                </a:cubicBezTo>
                <a:lnTo>
                  <a:pt x="65837" y="29566"/>
                </a:lnTo>
                <a:cubicBezTo>
                  <a:pt x="73152" y="33528"/>
                  <a:pt x="80162" y="40233"/>
                  <a:pt x="83210" y="45720"/>
                </a:cubicBezTo>
                <a:cubicBezTo>
                  <a:pt x="72542" y="83820"/>
                  <a:pt x="42977" y="126492"/>
                  <a:pt x="1524" y="160934"/>
                </a:cubicBezTo>
                <a:cubicBezTo>
                  <a:pt x="305" y="162154"/>
                  <a:pt x="0" y="163373"/>
                  <a:pt x="1219" y="164592"/>
                </a:cubicBezTo>
                <a:lnTo>
                  <a:pt x="5791" y="168859"/>
                </a:lnTo>
                <a:cubicBezTo>
                  <a:pt x="6706" y="169773"/>
                  <a:pt x="7925" y="169773"/>
                  <a:pt x="9754" y="168554"/>
                </a:cubicBezTo>
                <a:cubicBezTo>
                  <a:pt x="42062" y="149961"/>
                  <a:pt x="68580" y="126492"/>
                  <a:pt x="87782" y="101194"/>
                </a:cubicBezTo>
                <a:moveTo>
                  <a:pt x="206959" y="114605"/>
                </a:moveTo>
                <a:cubicBezTo>
                  <a:pt x="206959" y="125578"/>
                  <a:pt x="207874" y="148742"/>
                  <a:pt x="210007" y="158191"/>
                </a:cubicBezTo>
                <a:lnTo>
                  <a:pt x="227381" y="158191"/>
                </a:lnTo>
                <a:cubicBezTo>
                  <a:pt x="232562" y="146914"/>
                  <a:pt x="236525" y="123749"/>
                  <a:pt x="236525" y="106680"/>
                </a:cubicBezTo>
                <a:lnTo>
                  <a:pt x="236525" y="33528"/>
                </a:lnTo>
                <a:lnTo>
                  <a:pt x="237439" y="16459"/>
                </a:lnTo>
                <a:cubicBezTo>
                  <a:pt x="237439" y="12802"/>
                  <a:pt x="236220" y="10363"/>
                  <a:pt x="233477" y="9144"/>
                </a:cubicBezTo>
                <a:cubicBezTo>
                  <a:pt x="223723" y="4877"/>
                  <a:pt x="202387" y="609"/>
                  <a:pt x="189586" y="0"/>
                </a:cubicBezTo>
                <a:cubicBezTo>
                  <a:pt x="186842" y="0"/>
                  <a:pt x="185928" y="609"/>
                  <a:pt x="185319" y="1829"/>
                </a:cubicBezTo>
                <a:lnTo>
                  <a:pt x="182270" y="11278"/>
                </a:lnTo>
                <a:cubicBezTo>
                  <a:pt x="192938" y="15240"/>
                  <a:pt x="202387" y="21336"/>
                  <a:pt x="206959" y="28041"/>
                </a:cubicBezTo>
                <a:lnTo>
                  <a:pt x="206959" y="74981"/>
                </a:lnTo>
                <a:cubicBezTo>
                  <a:pt x="192938" y="75590"/>
                  <a:pt x="173126" y="76200"/>
                  <a:pt x="163982" y="76200"/>
                </a:cubicBezTo>
                <a:cubicBezTo>
                  <a:pt x="155753" y="76200"/>
                  <a:pt x="145085" y="75590"/>
                  <a:pt x="137465" y="74371"/>
                </a:cubicBezTo>
                <a:lnTo>
                  <a:pt x="135331" y="78029"/>
                </a:lnTo>
                <a:cubicBezTo>
                  <a:pt x="134722" y="79553"/>
                  <a:pt x="135026" y="80467"/>
                  <a:pt x="136246" y="81686"/>
                </a:cubicBezTo>
                <a:cubicBezTo>
                  <a:pt x="142646" y="87782"/>
                  <a:pt x="150571" y="93878"/>
                  <a:pt x="159715" y="98755"/>
                </a:cubicBezTo>
                <a:cubicBezTo>
                  <a:pt x="164897" y="96317"/>
                  <a:pt x="173736" y="94183"/>
                  <a:pt x="178613" y="93573"/>
                </a:cubicBezTo>
                <a:cubicBezTo>
                  <a:pt x="184099" y="92964"/>
                  <a:pt x="196596" y="92049"/>
                  <a:pt x="206959" y="9174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6" name="Freeform 186"/>
          <p:cNvSpPr/>
          <p:nvPr/>
        </p:nvSpPr>
        <p:spPr>
          <a:xfrm>
            <a:off x="1598227" y="3439533"/>
            <a:ext cx="276758" cy="285597"/>
          </a:xfrm>
          <a:custGeom>
            <a:avLst/>
            <a:gdLst>
              <a:gd name="connsiteX0" fmla="*/ 233782 w 276758"/>
              <a:gd name="connsiteY0" fmla="*/ 88697 h 285597"/>
              <a:gd name="connsiteX1" fmla="*/ 214884 w 276758"/>
              <a:gd name="connsiteY1" fmla="*/ 89611 h 285597"/>
              <a:gd name="connsiteX2" fmla="*/ 214884 w 276758"/>
              <a:gd name="connsiteY2" fmla="*/ 33528 h 285597"/>
              <a:gd name="connsiteX3" fmla="*/ 215798 w 276758"/>
              <a:gd name="connsiteY3" fmla="*/ 16459 h 285597"/>
              <a:gd name="connsiteX4" fmla="*/ 211836 w 276758"/>
              <a:gd name="connsiteY4" fmla="*/ 9144 h 285597"/>
              <a:gd name="connsiteX5" fmla="*/ 167945 w 276758"/>
              <a:gd name="connsiteY5" fmla="*/ 0 h 285597"/>
              <a:gd name="connsiteX6" fmla="*/ 163983 w 276758"/>
              <a:gd name="connsiteY6" fmla="*/ 1829 h 285597"/>
              <a:gd name="connsiteX7" fmla="*/ 160630 w 276758"/>
              <a:gd name="connsiteY7" fmla="*/ 11278 h 285597"/>
              <a:gd name="connsiteX8" fmla="*/ 185318 w 276758"/>
              <a:gd name="connsiteY8" fmla="*/ 28041 h 285597"/>
              <a:gd name="connsiteX9" fmla="*/ 185318 w 276758"/>
              <a:gd name="connsiteY9" fmla="*/ 106375 h 285597"/>
              <a:gd name="connsiteX10" fmla="*/ 56388 w 276758"/>
              <a:gd name="connsiteY10" fmla="*/ 123139 h 285597"/>
              <a:gd name="connsiteX11" fmla="*/ 50597 w 276758"/>
              <a:gd name="connsiteY11" fmla="*/ 117653 h 285597"/>
              <a:gd name="connsiteX12" fmla="*/ 50597 w 276758"/>
              <a:gd name="connsiteY12" fmla="*/ 57912 h 285597"/>
              <a:gd name="connsiteX13" fmla="*/ 50902 w 276758"/>
              <a:gd name="connsiteY13" fmla="*/ 42367 h 285597"/>
              <a:gd name="connsiteX14" fmla="*/ 46025 w 276758"/>
              <a:gd name="connsiteY14" fmla="*/ 35357 h 285597"/>
              <a:gd name="connsiteX15" fmla="*/ 5791 w 276758"/>
              <a:gd name="connsiteY15" fmla="*/ 32004 h 285597"/>
              <a:gd name="connsiteX16" fmla="*/ 1829 w 276758"/>
              <a:gd name="connsiteY16" fmla="*/ 34442 h 285597"/>
              <a:gd name="connsiteX17" fmla="*/ 0 w 276758"/>
              <a:gd name="connsiteY17" fmla="*/ 42977 h 285597"/>
              <a:gd name="connsiteX18" fmla="*/ 20727 w 276758"/>
              <a:gd name="connsiteY18" fmla="*/ 53340 h 285597"/>
              <a:gd name="connsiteX19" fmla="*/ 20727 w 276758"/>
              <a:gd name="connsiteY19" fmla="*/ 114300 h 285597"/>
              <a:gd name="connsiteX20" fmla="*/ 22250 w 276758"/>
              <a:gd name="connsiteY20" fmla="*/ 129540 h 285597"/>
              <a:gd name="connsiteX21" fmla="*/ 46939 w 276758"/>
              <a:gd name="connsiteY21" fmla="*/ 147828 h 285597"/>
              <a:gd name="connsiteX22" fmla="*/ 58217 w 276758"/>
              <a:gd name="connsiteY22" fmla="*/ 147523 h 285597"/>
              <a:gd name="connsiteX23" fmla="*/ 185318 w 276758"/>
              <a:gd name="connsiteY23" fmla="*/ 122530 h 285597"/>
              <a:gd name="connsiteX24" fmla="*/ 188366 w 276758"/>
              <a:gd name="connsiteY24" fmla="*/ 159105 h 285597"/>
              <a:gd name="connsiteX25" fmla="*/ 205740 w 276758"/>
              <a:gd name="connsiteY25" fmla="*/ 159105 h 285597"/>
              <a:gd name="connsiteX26" fmla="*/ 214884 w 276758"/>
              <a:gd name="connsiteY26" fmla="*/ 107594 h 285597"/>
              <a:gd name="connsiteX27" fmla="*/ 264871 w 276758"/>
              <a:gd name="connsiteY27" fmla="*/ 106375 h 285597"/>
              <a:gd name="connsiteX28" fmla="*/ 272796 w 276758"/>
              <a:gd name="connsiteY28" fmla="*/ 103937 h 285597"/>
              <a:gd name="connsiteX29" fmla="*/ 276454 w 276758"/>
              <a:gd name="connsiteY29" fmla="*/ 90221 h 285597"/>
              <a:gd name="connsiteX30" fmla="*/ 270662 w 276758"/>
              <a:gd name="connsiteY30" fmla="*/ 84125 h 285597"/>
              <a:gd name="connsiteX31" fmla="*/ 243535 w 276758"/>
              <a:gd name="connsiteY31" fmla="*/ 82600 h 285597"/>
              <a:gd name="connsiteX33" fmla="*/ 190195 w 276758"/>
              <a:gd name="connsiteY33" fmla="*/ 267005 h 285597"/>
              <a:gd name="connsiteX34" fmla="*/ 101498 w 276758"/>
              <a:gd name="connsiteY34" fmla="*/ 267919 h 285597"/>
              <a:gd name="connsiteX35" fmla="*/ 96012 w 276758"/>
              <a:gd name="connsiteY35" fmla="*/ 262128 h 285597"/>
              <a:gd name="connsiteX36" fmla="*/ 96012 w 276758"/>
              <a:gd name="connsiteY36" fmla="*/ 236525 h 285597"/>
              <a:gd name="connsiteX37" fmla="*/ 210312 w 276758"/>
              <a:gd name="connsiteY37" fmla="*/ 235305 h 285597"/>
              <a:gd name="connsiteX38" fmla="*/ 213665 w 276758"/>
              <a:gd name="connsiteY38" fmla="*/ 224333 h 285597"/>
              <a:gd name="connsiteX39" fmla="*/ 211531 w 276758"/>
              <a:gd name="connsiteY39" fmla="*/ 220980 h 285597"/>
              <a:gd name="connsiteX40" fmla="*/ 206045 w 276758"/>
              <a:gd name="connsiteY40" fmla="*/ 218541 h 285597"/>
              <a:gd name="connsiteX41" fmla="*/ 212141 w 276758"/>
              <a:gd name="connsiteY41" fmla="*/ 188366 h 285597"/>
              <a:gd name="connsiteX42" fmla="*/ 216408 w 276758"/>
              <a:gd name="connsiteY42" fmla="*/ 179222 h 285597"/>
              <a:gd name="connsiteX43" fmla="*/ 215798 w 276758"/>
              <a:gd name="connsiteY43" fmla="*/ 174650 h 285597"/>
              <a:gd name="connsiteX44" fmla="*/ 200863 w 276758"/>
              <a:gd name="connsiteY44" fmla="*/ 167640 h 285597"/>
              <a:gd name="connsiteX45" fmla="*/ 195377 w 276758"/>
              <a:gd name="connsiteY45" fmla="*/ 167640 h 285597"/>
              <a:gd name="connsiteX46" fmla="*/ 184709 w 276758"/>
              <a:gd name="connsiteY46" fmla="*/ 172517 h 285597"/>
              <a:gd name="connsiteX47" fmla="*/ 80772 w 276758"/>
              <a:gd name="connsiteY47" fmla="*/ 174041 h 285597"/>
              <a:gd name="connsiteX48" fmla="*/ 50902 w 276758"/>
              <a:gd name="connsiteY48" fmla="*/ 171297 h 285597"/>
              <a:gd name="connsiteX49" fmla="*/ 48768 w 276758"/>
              <a:gd name="connsiteY49" fmla="*/ 174955 h 285597"/>
              <a:gd name="connsiteX50" fmla="*/ 49683 w 276758"/>
              <a:gd name="connsiteY50" fmla="*/ 178613 h 285597"/>
              <a:gd name="connsiteX51" fmla="*/ 75895 w 276758"/>
              <a:gd name="connsiteY51" fmla="*/ 195072 h 285597"/>
              <a:gd name="connsiteX52" fmla="*/ 102108 w 276758"/>
              <a:gd name="connsiteY52" fmla="*/ 190500 h 285597"/>
              <a:gd name="connsiteX53" fmla="*/ 181356 w 276758"/>
              <a:gd name="connsiteY53" fmla="*/ 189586 h 285597"/>
              <a:gd name="connsiteX54" fmla="*/ 180746 w 276758"/>
              <a:gd name="connsiteY54" fmla="*/ 217627 h 285597"/>
              <a:gd name="connsiteX55" fmla="*/ 174955 w 276758"/>
              <a:gd name="connsiteY55" fmla="*/ 219151 h 285597"/>
              <a:gd name="connsiteX56" fmla="*/ 96622 w 276758"/>
              <a:gd name="connsiteY56" fmla="*/ 220370 h 285597"/>
              <a:gd name="connsiteX57" fmla="*/ 53035 w 276758"/>
              <a:gd name="connsiteY57" fmla="*/ 218846 h 285597"/>
              <a:gd name="connsiteX58" fmla="*/ 49683 w 276758"/>
              <a:gd name="connsiteY58" fmla="*/ 220675 h 285597"/>
              <a:gd name="connsiteX59" fmla="*/ 48463 w 276758"/>
              <a:gd name="connsiteY59" fmla="*/ 227381 h 285597"/>
              <a:gd name="connsiteX60" fmla="*/ 65837 w 276758"/>
              <a:gd name="connsiteY60" fmla="*/ 236525 h 285597"/>
              <a:gd name="connsiteX61" fmla="*/ 65837 w 276758"/>
              <a:gd name="connsiteY61" fmla="*/ 263957 h 285597"/>
              <a:gd name="connsiteX62" fmla="*/ 91135 w 276758"/>
              <a:gd name="connsiteY62" fmla="*/ 285597 h 285597"/>
              <a:gd name="connsiteX63" fmla="*/ 224333 w 276758"/>
              <a:gd name="connsiteY63" fmla="*/ 284988 h 285597"/>
              <a:gd name="connsiteX64" fmla="*/ 229210 w 276758"/>
              <a:gd name="connsiteY64" fmla="*/ 283159 h 285597"/>
              <a:gd name="connsiteX65" fmla="*/ 232562 w 276758"/>
              <a:gd name="connsiteY65" fmla="*/ 270053 h 285597"/>
              <a:gd name="connsiteX66" fmla="*/ 227990 w 276758"/>
              <a:gd name="connsiteY66" fmla="*/ 264871 h 285597"/>
              <a:gd name="connsiteX67" fmla="*/ 199644 w 276758"/>
              <a:gd name="connsiteY67" fmla="*/ 262433 h 2855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76758" h="285597">
                <a:moveTo>
                  <a:pt x="233782" y="88697"/>
                </a:moveTo>
                <a:lnTo>
                  <a:pt x="214884" y="89611"/>
                </a:lnTo>
                <a:lnTo>
                  <a:pt x="214884" y="33528"/>
                </a:lnTo>
                <a:lnTo>
                  <a:pt x="215798" y="16459"/>
                </a:lnTo>
                <a:cubicBezTo>
                  <a:pt x="216103" y="12802"/>
                  <a:pt x="214884" y="10363"/>
                  <a:pt x="211836" y="9144"/>
                </a:cubicBezTo>
                <a:cubicBezTo>
                  <a:pt x="202083" y="4877"/>
                  <a:pt x="180746" y="609"/>
                  <a:pt x="167945" y="0"/>
                </a:cubicBezTo>
                <a:cubicBezTo>
                  <a:pt x="165202" y="0"/>
                  <a:pt x="164287" y="609"/>
                  <a:pt x="163983" y="1829"/>
                </a:cubicBezTo>
                <a:lnTo>
                  <a:pt x="160630" y="11278"/>
                </a:lnTo>
                <a:cubicBezTo>
                  <a:pt x="171298" y="15240"/>
                  <a:pt x="180746" y="21336"/>
                  <a:pt x="185318" y="28041"/>
                </a:cubicBezTo>
                <a:lnTo>
                  <a:pt x="185318" y="106375"/>
                </a:lnTo>
                <a:cubicBezTo>
                  <a:pt x="146304" y="116129"/>
                  <a:pt x="90830" y="122834"/>
                  <a:pt x="56388" y="123139"/>
                </a:cubicBezTo>
                <a:cubicBezTo>
                  <a:pt x="52121" y="123444"/>
                  <a:pt x="50597" y="121615"/>
                  <a:pt x="50597" y="117653"/>
                </a:cubicBezTo>
                <a:lnTo>
                  <a:pt x="50597" y="57912"/>
                </a:lnTo>
                <a:lnTo>
                  <a:pt x="50902" y="42367"/>
                </a:lnTo>
                <a:cubicBezTo>
                  <a:pt x="50902" y="38709"/>
                  <a:pt x="49378" y="36271"/>
                  <a:pt x="46025" y="35357"/>
                </a:cubicBezTo>
                <a:cubicBezTo>
                  <a:pt x="37186" y="33528"/>
                  <a:pt x="17069" y="32004"/>
                  <a:pt x="5791" y="32004"/>
                </a:cubicBezTo>
                <a:cubicBezTo>
                  <a:pt x="3353" y="32004"/>
                  <a:pt x="2134" y="32919"/>
                  <a:pt x="1829" y="34442"/>
                </a:cubicBezTo>
                <a:lnTo>
                  <a:pt x="0" y="42977"/>
                </a:lnTo>
                <a:cubicBezTo>
                  <a:pt x="7620" y="45415"/>
                  <a:pt x="15850" y="49378"/>
                  <a:pt x="20727" y="53340"/>
                </a:cubicBezTo>
                <a:lnTo>
                  <a:pt x="20727" y="114300"/>
                </a:lnTo>
                <a:cubicBezTo>
                  <a:pt x="20727" y="120700"/>
                  <a:pt x="21336" y="126492"/>
                  <a:pt x="22250" y="129540"/>
                </a:cubicBezTo>
                <a:cubicBezTo>
                  <a:pt x="25908" y="140513"/>
                  <a:pt x="34442" y="147828"/>
                  <a:pt x="46939" y="147828"/>
                </a:cubicBezTo>
                <a:cubicBezTo>
                  <a:pt x="50292" y="147828"/>
                  <a:pt x="54254" y="147828"/>
                  <a:pt x="58217" y="147523"/>
                </a:cubicBezTo>
                <a:cubicBezTo>
                  <a:pt x="93574" y="144475"/>
                  <a:pt x="145085" y="135331"/>
                  <a:pt x="185318" y="122530"/>
                </a:cubicBezTo>
                <a:cubicBezTo>
                  <a:pt x="185623" y="134417"/>
                  <a:pt x="186538" y="151486"/>
                  <a:pt x="188366" y="159105"/>
                </a:cubicBezTo>
                <a:lnTo>
                  <a:pt x="205740" y="159105"/>
                </a:lnTo>
                <a:cubicBezTo>
                  <a:pt x="210922" y="147828"/>
                  <a:pt x="214884" y="124663"/>
                  <a:pt x="214884" y="107594"/>
                </a:cubicBezTo>
                <a:lnTo>
                  <a:pt x="264871" y="106375"/>
                </a:lnTo>
                <a:cubicBezTo>
                  <a:pt x="267615" y="106375"/>
                  <a:pt x="270967" y="105766"/>
                  <a:pt x="272796" y="103937"/>
                </a:cubicBezTo>
                <a:cubicBezTo>
                  <a:pt x="274930" y="101803"/>
                  <a:pt x="276758" y="96317"/>
                  <a:pt x="276454" y="90221"/>
                </a:cubicBezTo>
                <a:cubicBezTo>
                  <a:pt x="276149" y="87173"/>
                  <a:pt x="274015" y="84734"/>
                  <a:pt x="270662" y="84125"/>
                </a:cubicBezTo>
                <a:cubicBezTo>
                  <a:pt x="265176" y="82905"/>
                  <a:pt x="252374" y="82296"/>
                  <a:pt x="243535" y="82600"/>
                </a:cubicBezTo>
                <a:moveTo>
                  <a:pt x="190195" y="267005"/>
                </a:moveTo>
                <a:cubicBezTo>
                  <a:pt x="172212" y="267919"/>
                  <a:pt x="122530" y="268224"/>
                  <a:pt x="101498" y="267919"/>
                </a:cubicBezTo>
                <a:cubicBezTo>
                  <a:pt x="97536" y="267919"/>
                  <a:pt x="96012" y="266090"/>
                  <a:pt x="96012" y="262128"/>
                </a:cubicBezTo>
                <a:lnTo>
                  <a:pt x="96012" y="236525"/>
                </a:lnTo>
                <a:lnTo>
                  <a:pt x="210312" y="235305"/>
                </a:lnTo>
                <a:cubicBezTo>
                  <a:pt x="212141" y="233477"/>
                  <a:pt x="213665" y="229209"/>
                  <a:pt x="213665" y="224333"/>
                </a:cubicBezTo>
                <a:cubicBezTo>
                  <a:pt x="213665" y="223114"/>
                  <a:pt x="213055" y="221894"/>
                  <a:pt x="211531" y="220980"/>
                </a:cubicBezTo>
                <a:lnTo>
                  <a:pt x="206045" y="218541"/>
                </a:lnTo>
                <a:cubicBezTo>
                  <a:pt x="208483" y="211531"/>
                  <a:pt x="211531" y="196900"/>
                  <a:pt x="212141" y="188366"/>
                </a:cubicBezTo>
                <a:lnTo>
                  <a:pt x="216408" y="179222"/>
                </a:lnTo>
                <a:cubicBezTo>
                  <a:pt x="217322" y="177394"/>
                  <a:pt x="217018" y="175564"/>
                  <a:pt x="215798" y="174650"/>
                </a:cubicBezTo>
                <a:cubicBezTo>
                  <a:pt x="212446" y="172822"/>
                  <a:pt x="204826" y="169164"/>
                  <a:pt x="200863" y="167640"/>
                </a:cubicBezTo>
                <a:cubicBezTo>
                  <a:pt x="198730" y="167030"/>
                  <a:pt x="196901" y="167030"/>
                  <a:pt x="195377" y="167640"/>
                </a:cubicBezTo>
                <a:lnTo>
                  <a:pt x="184709" y="172517"/>
                </a:lnTo>
                <a:cubicBezTo>
                  <a:pt x="167030" y="173126"/>
                  <a:pt x="96012" y="174041"/>
                  <a:pt x="80772" y="174041"/>
                </a:cubicBezTo>
                <a:cubicBezTo>
                  <a:pt x="73152" y="174041"/>
                  <a:pt x="59741" y="172822"/>
                  <a:pt x="50902" y="171297"/>
                </a:cubicBezTo>
                <a:lnTo>
                  <a:pt x="48768" y="174955"/>
                </a:lnTo>
                <a:cubicBezTo>
                  <a:pt x="48158" y="176479"/>
                  <a:pt x="48158" y="177394"/>
                  <a:pt x="49683" y="178613"/>
                </a:cubicBezTo>
                <a:cubicBezTo>
                  <a:pt x="56693" y="184708"/>
                  <a:pt x="66142" y="190805"/>
                  <a:pt x="75895" y="195072"/>
                </a:cubicBezTo>
                <a:cubicBezTo>
                  <a:pt x="83820" y="192938"/>
                  <a:pt x="95707" y="190805"/>
                  <a:pt x="102108" y="190500"/>
                </a:cubicBezTo>
                <a:cubicBezTo>
                  <a:pt x="113081" y="189890"/>
                  <a:pt x="162154" y="189281"/>
                  <a:pt x="181356" y="189586"/>
                </a:cubicBezTo>
                <a:cubicBezTo>
                  <a:pt x="181661" y="195681"/>
                  <a:pt x="181356" y="211226"/>
                  <a:pt x="180746" y="217627"/>
                </a:cubicBezTo>
                <a:lnTo>
                  <a:pt x="174955" y="219151"/>
                </a:lnTo>
                <a:cubicBezTo>
                  <a:pt x="163678" y="219761"/>
                  <a:pt x="115215" y="220370"/>
                  <a:pt x="96622" y="220370"/>
                </a:cubicBezTo>
                <a:cubicBezTo>
                  <a:pt x="87173" y="219456"/>
                  <a:pt x="63398" y="218846"/>
                  <a:pt x="53035" y="218846"/>
                </a:cubicBezTo>
                <a:cubicBezTo>
                  <a:pt x="51206" y="218846"/>
                  <a:pt x="49987" y="219456"/>
                  <a:pt x="49683" y="220675"/>
                </a:cubicBezTo>
                <a:lnTo>
                  <a:pt x="48463" y="227381"/>
                </a:lnTo>
                <a:cubicBezTo>
                  <a:pt x="55474" y="229209"/>
                  <a:pt x="61874" y="232563"/>
                  <a:pt x="65837" y="236525"/>
                </a:cubicBezTo>
                <a:lnTo>
                  <a:pt x="65837" y="263957"/>
                </a:lnTo>
                <a:cubicBezTo>
                  <a:pt x="65837" y="278892"/>
                  <a:pt x="72238" y="285597"/>
                  <a:pt x="91135" y="285597"/>
                </a:cubicBezTo>
                <a:lnTo>
                  <a:pt x="224333" y="284988"/>
                </a:lnTo>
                <a:cubicBezTo>
                  <a:pt x="226162" y="284988"/>
                  <a:pt x="227990" y="284378"/>
                  <a:pt x="229210" y="283159"/>
                </a:cubicBezTo>
                <a:cubicBezTo>
                  <a:pt x="230733" y="281635"/>
                  <a:pt x="232562" y="276758"/>
                  <a:pt x="232562" y="270053"/>
                </a:cubicBezTo>
                <a:cubicBezTo>
                  <a:pt x="232562" y="267309"/>
                  <a:pt x="230733" y="265481"/>
                  <a:pt x="227990" y="264871"/>
                </a:cubicBezTo>
                <a:cubicBezTo>
                  <a:pt x="221894" y="263347"/>
                  <a:pt x="208483" y="262128"/>
                  <a:pt x="199644" y="26243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7" name="Freeform 187"/>
          <p:cNvSpPr/>
          <p:nvPr/>
        </p:nvSpPr>
        <p:spPr>
          <a:xfrm>
            <a:off x="1885653" y="3449896"/>
            <a:ext cx="79553" cy="313944"/>
          </a:xfrm>
          <a:custGeom>
            <a:avLst/>
            <a:gdLst>
              <a:gd name="connsiteX0" fmla="*/ 51511 w 79553"/>
              <a:gd name="connsiteY0" fmla="*/ 156972 h 313944"/>
              <a:gd name="connsiteX1" fmla="*/ 0 w 79553"/>
              <a:gd name="connsiteY1" fmla="*/ 308153 h 313944"/>
              <a:gd name="connsiteX2" fmla="*/ 6705 w 79553"/>
              <a:gd name="connsiteY2" fmla="*/ 313944 h 313944"/>
              <a:gd name="connsiteX3" fmla="*/ 79553 w 79553"/>
              <a:gd name="connsiteY3" fmla="*/ 156972 h 313944"/>
              <a:gd name="connsiteX4" fmla="*/ 6705 w 79553"/>
              <a:gd name="connsiteY4" fmla="*/ 0 h 313944"/>
              <a:gd name="connsiteX5" fmla="*/ 0 w 79553"/>
              <a:gd name="connsiteY5" fmla="*/ 5792 h 313944"/>
              <a:gd name="connsiteX6" fmla="*/ 51511 w 79553"/>
              <a:gd name="connsiteY6" fmla="*/ 156972 h 3139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79553" h="313944">
                <a:moveTo>
                  <a:pt x="51511" y="156972"/>
                </a:moveTo>
                <a:cubicBezTo>
                  <a:pt x="51511" y="212446"/>
                  <a:pt x="40234" y="252679"/>
                  <a:pt x="0" y="308153"/>
                </a:cubicBezTo>
                <a:lnTo>
                  <a:pt x="6705" y="313944"/>
                </a:lnTo>
                <a:cubicBezTo>
                  <a:pt x="55169" y="269443"/>
                  <a:pt x="79553" y="219456"/>
                  <a:pt x="79553" y="156972"/>
                </a:cubicBezTo>
                <a:cubicBezTo>
                  <a:pt x="79553" y="94183"/>
                  <a:pt x="55169" y="44806"/>
                  <a:pt x="6705" y="0"/>
                </a:cubicBezTo>
                <a:lnTo>
                  <a:pt x="0" y="5792"/>
                </a:lnTo>
                <a:cubicBezTo>
                  <a:pt x="39319" y="60656"/>
                  <a:pt x="51511" y="101194"/>
                  <a:pt x="51511" y="15697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8" name="Freeform 188"/>
          <p:cNvSpPr/>
          <p:nvPr/>
        </p:nvSpPr>
        <p:spPr>
          <a:xfrm>
            <a:off x="2018851" y="3534325"/>
            <a:ext cx="47244" cy="170383"/>
          </a:xfrm>
          <a:custGeom>
            <a:avLst/>
            <a:gdLst>
              <a:gd name="connsiteX0" fmla="*/ 23774 w 47244"/>
              <a:gd name="connsiteY0" fmla="*/ 46939 h 170383"/>
              <a:gd name="connsiteX1" fmla="*/ 47244 w 47244"/>
              <a:gd name="connsiteY1" fmla="*/ 23775 h 170383"/>
              <a:gd name="connsiteX2" fmla="*/ 23774 w 47244"/>
              <a:gd name="connsiteY2" fmla="*/ 0 h 170383"/>
              <a:gd name="connsiteX3" fmla="*/ 0 w 47244"/>
              <a:gd name="connsiteY3" fmla="*/ 23775 h 170383"/>
              <a:gd name="connsiteX4" fmla="*/ 23774 w 47244"/>
              <a:gd name="connsiteY4" fmla="*/ 46939 h 170383"/>
              <a:gd name="connsiteX6" fmla="*/ 23774 w 47244"/>
              <a:gd name="connsiteY6" fmla="*/ 170383 h 170383"/>
              <a:gd name="connsiteX7" fmla="*/ 47244 w 47244"/>
              <a:gd name="connsiteY7" fmla="*/ 147219 h 170383"/>
              <a:gd name="connsiteX8" fmla="*/ 23774 w 47244"/>
              <a:gd name="connsiteY8" fmla="*/ 123749 h 170383"/>
              <a:gd name="connsiteX9" fmla="*/ 0 w 47244"/>
              <a:gd name="connsiteY9" fmla="*/ 147219 h 170383"/>
              <a:gd name="connsiteX10" fmla="*/ 23774 w 47244"/>
              <a:gd name="connsiteY10" fmla="*/ 170383 h 1703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</a:cxnLst>
            <a:rect l="l" t="t" r="r" b="b"/>
            <a:pathLst>
              <a:path w="47244" h="170383">
                <a:moveTo>
                  <a:pt x="23774" y="46939"/>
                </a:moveTo>
                <a:cubicBezTo>
                  <a:pt x="36881" y="46939"/>
                  <a:pt x="47244" y="36576"/>
                  <a:pt x="47244" y="23775"/>
                </a:cubicBezTo>
                <a:cubicBezTo>
                  <a:pt x="47244" y="10363"/>
                  <a:pt x="36881" y="0"/>
                  <a:pt x="23774" y="0"/>
                </a:cubicBezTo>
                <a:cubicBezTo>
                  <a:pt x="10668" y="0"/>
                  <a:pt x="0" y="10363"/>
                  <a:pt x="0" y="23775"/>
                </a:cubicBezTo>
                <a:cubicBezTo>
                  <a:pt x="0" y="36576"/>
                  <a:pt x="10668" y="46939"/>
                  <a:pt x="23774" y="46939"/>
                </a:cubicBezTo>
                <a:moveTo>
                  <a:pt x="23774" y="170383"/>
                </a:moveTo>
                <a:cubicBezTo>
                  <a:pt x="36881" y="170383"/>
                  <a:pt x="47244" y="160020"/>
                  <a:pt x="47244" y="147219"/>
                </a:cubicBezTo>
                <a:cubicBezTo>
                  <a:pt x="47244" y="134112"/>
                  <a:pt x="36881" y="123749"/>
                  <a:pt x="23774" y="123749"/>
                </a:cubicBezTo>
                <a:cubicBezTo>
                  <a:pt x="10668" y="123749"/>
                  <a:pt x="0" y="134112"/>
                  <a:pt x="0" y="147219"/>
                </a:cubicBezTo>
                <a:cubicBezTo>
                  <a:pt x="0" y="160020"/>
                  <a:pt x="10668" y="170383"/>
                  <a:pt x="23774" y="1703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9" name="Freeform 189"/>
          <p:cNvSpPr/>
          <p:nvPr/>
        </p:nvSpPr>
        <p:spPr>
          <a:xfrm>
            <a:off x="2177008" y="3454772"/>
            <a:ext cx="282245" cy="278283"/>
          </a:xfrm>
          <a:custGeom>
            <a:avLst/>
            <a:gdLst>
              <a:gd name="connsiteX0" fmla="*/ 228600 w 282245"/>
              <a:gd name="connsiteY0" fmla="*/ 123444 h 278283"/>
              <a:gd name="connsiteX1" fmla="*/ 39929 w 282245"/>
              <a:gd name="connsiteY1" fmla="*/ 126492 h 278283"/>
              <a:gd name="connsiteX2" fmla="*/ 3048 w 282245"/>
              <a:gd name="connsiteY2" fmla="*/ 123139 h 278283"/>
              <a:gd name="connsiteX3" fmla="*/ 610 w 282245"/>
              <a:gd name="connsiteY3" fmla="*/ 128016 h 278283"/>
              <a:gd name="connsiteX4" fmla="*/ 1524 w 282245"/>
              <a:gd name="connsiteY4" fmla="*/ 131369 h 278283"/>
              <a:gd name="connsiteX5" fmla="*/ 33833 w 282245"/>
              <a:gd name="connsiteY5" fmla="*/ 150876 h 278283"/>
              <a:gd name="connsiteX6" fmla="*/ 66751 w 282245"/>
              <a:gd name="connsiteY6" fmla="*/ 144780 h 278283"/>
              <a:gd name="connsiteX7" fmla="*/ 127711 w 282245"/>
              <a:gd name="connsiteY7" fmla="*/ 143256 h 278283"/>
              <a:gd name="connsiteX8" fmla="*/ 127711 w 282245"/>
              <a:gd name="connsiteY8" fmla="*/ 156972 h 278283"/>
              <a:gd name="connsiteX9" fmla="*/ 128931 w 282245"/>
              <a:gd name="connsiteY9" fmla="*/ 175565 h 278283"/>
              <a:gd name="connsiteX10" fmla="*/ 71019 w 282245"/>
              <a:gd name="connsiteY10" fmla="*/ 224942 h 278283"/>
              <a:gd name="connsiteX11" fmla="*/ 140208 w 282245"/>
              <a:gd name="connsiteY11" fmla="*/ 278283 h 278283"/>
              <a:gd name="connsiteX12" fmla="*/ 209703 w 282245"/>
              <a:gd name="connsiteY12" fmla="*/ 224942 h 278283"/>
              <a:gd name="connsiteX13" fmla="*/ 153314 w 282245"/>
              <a:gd name="connsiteY13" fmla="*/ 175565 h 278283"/>
              <a:gd name="connsiteX14" fmla="*/ 156972 w 282245"/>
              <a:gd name="connsiteY14" fmla="*/ 151181 h 278283"/>
              <a:gd name="connsiteX15" fmla="*/ 156972 w 282245"/>
              <a:gd name="connsiteY15" fmla="*/ 142951 h 278283"/>
              <a:gd name="connsiteX16" fmla="*/ 236830 w 282245"/>
              <a:gd name="connsiteY16" fmla="*/ 142342 h 278283"/>
              <a:gd name="connsiteX17" fmla="*/ 274015 w 282245"/>
              <a:gd name="connsiteY17" fmla="*/ 143866 h 278283"/>
              <a:gd name="connsiteX18" fmla="*/ 282245 w 282245"/>
              <a:gd name="connsiteY18" fmla="*/ 129540 h 278283"/>
              <a:gd name="connsiteX19" fmla="*/ 277673 w 282245"/>
              <a:gd name="connsiteY19" fmla="*/ 123444 h 278283"/>
              <a:gd name="connsiteX20" fmla="*/ 240792 w 282245"/>
              <a:gd name="connsiteY20" fmla="*/ 117958 h 278283"/>
              <a:gd name="connsiteX22" fmla="*/ 179527 w 282245"/>
              <a:gd name="connsiteY22" fmla="*/ 224942 h 278283"/>
              <a:gd name="connsiteX23" fmla="*/ 140208 w 282245"/>
              <a:gd name="connsiteY23" fmla="*/ 256337 h 278283"/>
              <a:gd name="connsiteX24" fmla="*/ 101194 w 282245"/>
              <a:gd name="connsiteY24" fmla="*/ 224942 h 278283"/>
              <a:gd name="connsiteX25" fmla="*/ 140208 w 282245"/>
              <a:gd name="connsiteY25" fmla="*/ 193548 h 278283"/>
              <a:gd name="connsiteX26" fmla="*/ 179527 w 282245"/>
              <a:gd name="connsiteY26" fmla="*/ 224942 h 278283"/>
              <a:gd name="connsiteX28" fmla="*/ 28956 w 282245"/>
              <a:gd name="connsiteY28" fmla="*/ 110947 h 278283"/>
              <a:gd name="connsiteX29" fmla="*/ 33223 w 282245"/>
              <a:gd name="connsiteY29" fmla="*/ 111252 h 278283"/>
              <a:gd name="connsiteX30" fmla="*/ 142037 w 282245"/>
              <a:gd name="connsiteY30" fmla="*/ 73762 h 278283"/>
              <a:gd name="connsiteX31" fmla="*/ 238963 w 282245"/>
              <a:gd name="connsiteY31" fmla="*/ 100584 h 278283"/>
              <a:gd name="connsiteX32" fmla="*/ 248412 w 282245"/>
              <a:gd name="connsiteY32" fmla="*/ 100889 h 278283"/>
              <a:gd name="connsiteX33" fmla="*/ 255727 w 282245"/>
              <a:gd name="connsiteY33" fmla="*/ 89611 h 278283"/>
              <a:gd name="connsiteX34" fmla="*/ 249936 w 282245"/>
              <a:gd name="connsiteY34" fmla="*/ 82906 h 278283"/>
              <a:gd name="connsiteX35" fmla="*/ 228295 w 282245"/>
              <a:gd name="connsiteY35" fmla="*/ 72847 h 278283"/>
              <a:gd name="connsiteX36" fmla="*/ 211836 w 282245"/>
              <a:gd name="connsiteY36" fmla="*/ 72847 h 278283"/>
              <a:gd name="connsiteX37" fmla="*/ 165202 w 282245"/>
              <a:gd name="connsiteY37" fmla="*/ 61265 h 278283"/>
              <a:gd name="connsiteX38" fmla="*/ 217018 w 282245"/>
              <a:gd name="connsiteY38" fmla="*/ 23165 h 278283"/>
              <a:gd name="connsiteX39" fmla="*/ 226771 w 282245"/>
              <a:gd name="connsiteY39" fmla="*/ 13716 h 278283"/>
              <a:gd name="connsiteX40" fmla="*/ 226466 w 282245"/>
              <a:gd name="connsiteY40" fmla="*/ 8839 h 278283"/>
              <a:gd name="connsiteX41" fmla="*/ 207264 w 282245"/>
              <a:gd name="connsiteY41" fmla="*/ 610 h 278283"/>
              <a:gd name="connsiteX42" fmla="*/ 200558 w 282245"/>
              <a:gd name="connsiteY42" fmla="*/ 610 h 278283"/>
              <a:gd name="connsiteX43" fmla="*/ 186538 w 282245"/>
              <a:gd name="connsiteY43" fmla="*/ 6096 h 278283"/>
              <a:gd name="connsiteX44" fmla="*/ 78029 w 282245"/>
              <a:gd name="connsiteY44" fmla="*/ 7620 h 278283"/>
              <a:gd name="connsiteX45" fmla="*/ 46939 w 282245"/>
              <a:gd name="connsiteY45" fmla="*/ 5182 h 278283"/>
              <a:gd name="connsiteX46" fmla="*/ 44501 w 282245"/>
              <a:gd name="connsiteY46" fmla="*/ 10059 h 278283"/>
              <a:gd name="connsiteX47" fmla="*/ 45415 w 282245"/>
              <a:gd name="connsiteY47" fmla="*/ 13411 h 278283"/>
              <a:gd name="connsiteX48" fmla="*/ 73152 w 282245"/>
              <a:gd name="connsiteY48" fmla="*/ 29566 h 278283"/>
              <a:gd name="connsiteX49" fmla="*/ 100279 w 282245"/>
              <a:gd name="connsiteY49" fmla="*/ 24689 h 278283"/>
              <a:gd name="connsiteX50" fmla="*/ 173736 w 282245"/>
              <a:gd name="connsiteY50" fmla="*/ 23775 h 278283"/>
              <a:gd name="connsiteX51" fmla="*/ 26518 w 282245"/>
              <a:gd name="connsiteY51" fmla="*/ 102413 h 278283"/>
              <a:gd name="connsiteX52" fmla="*/ 25298 w 282245"/>
              <a:gd name="connsiteY52" fmla="*/ 106071 h 2782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82245" h="278283">
                <a:moveTo>
                  <a:pt x="228600" y="123444"/>
                </a:moveTo>
                <a:cubicBezTo>
                  <a:pt x="206959" y="124968"/>
                  <a:pt x="59131" y="126797"/>
                  <a:pt x="39929" y="126492"/>
                </a:cubicBezTo>
                <a:cubicBezTo>
                  <a:pt x="29261" y="126187"/>
                  <a:pt x="14326" y="124968"/>
                  <a:pt x="3048" y="123139"/>
                </a:cubicBezTo>
                <a:lnTo>
                  <a:pt x="610" y="128016"/>
                </a:lnTo>
                <a:cubicBezTo>
                  <a:pt x="0" y="129235"/>
                  <a:pt x="305" y="130454"/>
                  <a:pt x="1524" y="131369"/>
                </a:cubicBezTo>
                <a:cubicBezTo>
                  <a:pt x="9449" y="138989"/>
                  <a:pt x="21946" y="146609"/>
                  <a:pt x="33833" y="150876"/>
                </a:cubicBezTo>
                <a:cubicBezTo>
                  <a:pt x="41758" y="148438"/>
                  <a:pt x="58826" y="145390"/>
                  <a:pt x="66751" y="144780"/>
                </a:cubicBezTo>
                <a:cubicBezTo>
                  <a:pt x="73762" y="144171"/>
                  <a:pt x="98755" y="143866"/>
                  <a:pt x="127711" y="143256"/>
                </a:cubicBezTo>
                <a:lnTo>
                  <a:pt x="127711" y="156972"/>
                </a:lnTo>
                <a:cubicBezTo>
                  <a:pt x="127711" y="162154"/>
                  <a:pt x="128016" y="169164"/>
                  <a:pt x="128931" y="175565"/>
                </a:cubicBezTo>
                <a:cubicBezTo>
                  <a:pt x="95403" y="178918"/>
                  <a:pt x="71019" y="198120"/>
                  <a:pt x="71019" y="224942"/>
                </a:cubicBezTo>
                <a:cubicBezTo>
                  <a:pt x="71019" y="256642"/>
                  <a:pt x="100889" y="278283"/>
                  <a:pt x="140208" y="278283"/>
                </a:cubicBezTo>
                <a:cubicBezTo>
                  <a:pt x="179832" y="278283"/>
                  <a:pt x="209703" y="256642"/>
                  <a:pt x="209703" y="224942"/>
                </a:cubicBezTo>
                <a:cubicBezTo>
                  <a:pt x="209703" y="198425"/>
                  <a:pt x="186233" y="179527"/>
                  <a:pt x="153314" y="175565"/>
                </a:cubicBezTo>
                <a:cubicBezTo>
                  <a:pt x="155448" y="168250"/>
                  <a:pt x="156972" y="159106"/>
                  <a:pt x="156972" y="151181"/>
                </a:cubicBezTo>
                <a:lnTo>
                  <a:pt x="156972" y="142951"/>
                </a:lnTo>
                <a:cubicBezTo>
                  <a:pt x="192329" y="142342"/>
                  <a:pt x="226771" y="142342"/>
                  <a:pt x="236830" y="142342"/>
                </a:cubicBezTo>
                <a:cubicBezTo>
                  <a:pt x="246583" y="142342"/>
                  <a:pt x="266091" y="142951"/>
                  <a:pt x="274015" y="143866"/>
                </a:cubicBezTo>
                <a:cubicBezTo>
                  <a:pt x="277673" y="142037"/>
                  <a:pt x="282245" y="136246"/>
                  <a:pt x="282245" y="129540"/>
                </a:cubicBezTo>
                <a:cubicBezTo>
                  <a:pt x="282245" y="126492"/>
                  <a:pt x="280416" y="124359"/>
                  <a:pt x="277673" y="123444"/>
                </a:cubicBezTo>
                <a:cubicBezTo>
                  <a:pt x="270053" y="120701"/>
                  <a:pt x="252679" y="118567"/>
                  <a:pt x="240792" y="117958"/>
                </a:cubicBezTo>
                <a:moveTo>
                  <a:pt x="179527" y="224942"/>
                </a:moveTo>
                <a:cubicBezTo>
                  <a:pt x="179527" y="244450"/>
                  <a:pt x="163068" y="256337"/>
                  <a:pt x="140208" y="256337"/>
                </a:cubicBezTo>
                <a:cubicBezTo>
                  <a:pt x="117653" y="256337"/>
                  <a:pt x="101194" y="244450"/>
                  <a:pt x="101194" y="224942"/>
                </a:cubicBezTo>
                <a:cubicBezTo>
                  <a:pt x="101194" y="205740"/>
                  <a:pt x="117653" y="193548"/>
                  <a:pt x="140208" y="193548"/>
                </a:cubicBezTo>
                <a:cubicBezTo>
                  <a:pt x="163068" y="193548"/>
                  <a:pt x="179527" y="205740"/>
                  <a:pt x="179527" y="224942"/>
                </a:cubicBezTo>
                <a:moveTo>
                  <a:pt x="28956" y="110947"/>
                </a:moveTo>
                <a:cubicBezTo>
                  <a:pt x="29566" y="111557"/>
                  <a:pt x="30785" y="111862"/>
                  <a:pt x="33223" y="111252"/>
                </a:cubicBezTo>
                <a:cubicBezTo>
                  <a:pt x="71628" y="103023"/>
                  <a:pt x="108814" y="90221"/>
                  <a:pt x="142037" y="73762"/>
                </a:cubicBezTo>
                <a:lnTo>
                  <a:pt x="238963" y="100584"/>
                </a:lnTo>
                <a:cubicBezTo>
                  <a:pt x="242316" y="101498"/>
                  <a:pt x="245974" y="101803"/>
                  <a:pt x="248412" y="100889"/>
                </a:cubicBezTo>
                <a:cubicBezTo>
                  <a:pt x="252679" y="99669"/>
                  <a:pt x="256337" y="94488"/>
                  <a:pt x="255727" y="89611"/>
                </a:cubicBezTo>
                <a:cubicBezTo>
                  <a:pt x="255423" y="87478"/>
                  <a:pt x="253594" y="85039"/>
                  <a:pt x="249936" y="82906"/>
                </a:cubicBezTo>
                <a:cubicBezTo>
                  <a:pt x="245364" y="79858"/>
                  <a:pt x="235610" y="74981"/>
                  <a:pt x="228295" y="72847"/>
                </a:cubicBezTo>
                <a:lnTo>
                  <a:pt x="211836" y="72847"/>
                </a:lnTo>
                <a:lnTo>
                  <a:pt x="165202" y="61265"/>
                </a:lnTo>
                <a:cubicBezTo>
                  <a:pt x="184709" y="49683"/>
                  <a:pt x="202082" y="36881"/>
                  <a:pt x="217018" y="23165"/>
                </a:cubicBezTo>
                <a:lnTo>
                  <a:pt x="226771" y="13716"/>
                </a:lnTo>
                <a:cubicBezTo>
                  <a:pt x="228295" y="12192"/>
                  <a:pt x="228295" y="10059"/>
                  <a:pt x="226466" y="8839"/>
                </a:cubicBezTo>
                <a:cubicBezTo>
                  <a:pt x="222809" y="7010"/>
                  <a:pt x="212446" y="2439"/>
                  <a:pt x="207264" y="610"/>
                </a:cubicBezTo>
                <a:cubicBezTo>
                  <a:pt x="205131" y="0"/>
                  <a:pt x="202387" y="0"/>
                  <a:pt x="200558" y="610"/>
                </a:cubicBezTo>
                <a:lnTo>
                  <a:pt x="186538" y="6096"/>
                </a:lnTo>
                <a:cubicBezTo>
                  <a:pt x="168250" y="7010"/>
                  <a:pt x="93269" y="7925"/>
                  <a:pt x="78029" y="7620"/>
                </a:cubicBezTo>
                <a:cubicBezTo>
                  <a:pt x="69190" y="7620"/>
                  <a:pt x="56388" y="6706"/>
                  <a:pt x="46939" y="5182"/>
                </a:cubicBezTo>
                <a:lnTo>
                  <a:pt x="44501" y="10059"/>
                </a:lnTo>
                <a:cubicBezTo>
                  <a:pt x="43891" y="11278"/>
                  <a:pt x="44196" y="12497"/>
                  <a:pt x="45415" y="13411"/>
                </a:cubicBezTo>
                <a:cubicBezTo>
                  <a:pt x="52731" y="19507"/>
                  <a:pt x="63398" y="25908"/>
                  <a:pt x="73152" y="29566"/>
                </a:cubicBezTo>
                <a:cubicBezTo>
                  <a:pt x="79858" y="27127"/>
                  <a:pt x="93269" y="24993"/>
                  <a:pt x="100279" y="24689"/>
                </a:cubicBezTo>
                <a:cubicBezTo>
                  <a:pt x="110338" y="24080"/>
                  <a:pt x="149047" y="23469"/>
                  <a:pt x="173736" y="23775"/>
                </a:cubicBezTo>
                <a:cubicBezTo>
                  <a:pt x="138379" y="54864"/>
                  <a:pt x="86868" y="81992"/>
                  <a:pt x="26518" y="102413"/>
                </a:cubicBezTo>
                <a:cubicBezTo>
                  <a:pt x="24689" y="103023"/>
                  <a:pt x="24384" y="104547"/>
                  <a:pt x="25298" y="10607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0" name="Freeform 190"/>
          <p:cNvSpPr/>
          <p:nvPr/>
        </p:nvSpPr>
        <p:spPr>
          <a:xfrm>
            <a:off x="2471445" y="3457211"/>
            <a:ext cx="282245" cy="279197"/>
          </a:xfrm>
          <a:custGeom>
            <a:avLst/>
            <a:gdLst>
              <a:gd name="connsiteX0" fmla="*/ 228600 w 282245"/>
              <a:gd name="connsiteY0" fmla="*/ 100584 h 279197"/>
              <a:gd name="connsiteX1" fmla="*/ 208483 w 282245"/>
              <a:gd name="connsiteY1" fmla="*/ 101498 h 279197"/>
              <a:gd name="connsiteX2" fmla="*/ 229210 w 282245"/>
              <a:gd name="connsiteY2" fmla="*/ 26213 h 279197"/>
              <a:gd name="connsiteX3" fmla="*/ 234391 w 282245"/>
              <a:gd name="connsiteY3" fmla="*/ 14020 h 279197"/>
              <a:gd name="connsiteX4" fmla="*/ 233781 w 282245"/>
              <a:gd name="connsiteY4" fmla="*/ 9753 h 279197"/>
              <a:gd name="connsiteX5" fmla="*/ 216713 w 282245"/>
              <a:gd name="connsiteY5" fmla="*/ 914 h 279197"/>
              <a:gd name="connsiteX6" fmla="*/ 210922 w 282245"/>
              <a:gd name="connsiteY6" fmla="*/ 914 h 279197"/>
              <a:gd name="connsiteX7" fmla="*/ 198120 w 282245"/>
              <a:gd name="connsiteY7" fmla="*/ 6705 h 279197"/>
              <a:gd name="connsiteX8" fmla="*/ 78029 w 282245"/>
              <a:gd name="connsiteY8" fmla="*/ 8534 h 279197"/>
              <a:gd name="connsiteX9" fmla="*/ 44805 w 282245"/>
              <a:gd name="connsiteY9" fmla="*/ 5791 h 279197"/>
              <a:gd name="connsiteX10" fmla="*/ 42672 w 282245"/>
              <a:gd name="connsiteY10" fmla="*/ 10363 h 279197"/>
              <a:gd name="connsiteX11" fmla="*/ 43891 w 282245"/>
              <a:gd name="connsiteY11" fmla="*/ 14325 h 279197"/>
              <a:gd name="connsiteX12" fmla="*/ 72542 w 282245"/>
              <a:gd name="connsiteY12" fmla="*/ 32004 h 279197"/>
              <a:gd name="connsiteX13" fmla="*/ 101498 w 282245"/>
              <a:gd name="connsiteY13" fmla="*/ 26822 h 279197"/>
              <a:gd name="connsiteX14" fmla="*/ 195986 w 282245"/>
              <a:gd name="connsiteY14" fmla="*/ 25298 h 279197"/>
              <a:gd name="connsiteX15" fmla="*/ 187757 w 282245"/>
              <a:gd name="connsiteY15" fmla="*/ 101803 h 279197"/>
              <a:gd name="connsiteX16" fmla="*/ 39929 w 282245"/>
              <a:gd name="connsiteY16" fmla="*/ 103632 h 279197"/>
              <a:gd name="connsiteX17" fmla="*/ 3048 w 282245"/>
              <a:gd name="connsiteY17" fmla="*/ 100279 h 279197"/>
              <a:gd name="connsiteX18" fmla="*/ 610 w 282245"/>
              <a:gd name="connsiteY18" fmla="*/ 105156 h 279197"/>
              <a:gd name="connsiteX19" fmla="*/ 1524 w 282245"/>
              <a:gd name="connsiteY19" fmla="*/ 108814 h 279197"/>
              <a:gd name="connsiteX20" fmla="*/ 33833 w 282245"/>
              <a:gd name="connsiteY20" fmla="*/ 128016 h 279197"/>
              <a:gd name="connsiteX21" fmla="*/ 66751 w 282245"/>
              <a:gd name="connsiteY21" fmla="*/ 121920 h 279197"/>
              <a:gd name="connsiteX22" fmla="*/ 127711 w 282245"/>
              <a:gd name="connsiteY22" fmla="*/ 120701 h 279197"/>
              <a:gd name="connsiteX23" fmla="*/ 127711 w 282245"/>
              <a:gd name="connsiteY23" fmla="*/ 142951 h 279197"/>
              <a:gd name="connsiteX24" fmla="*/ 128930 w 282245"/>
              <a:gd name="connsiteY24" fmla="*/ 174955 h 279197"/>
              <a:gd name="connsiteX25" fmla="*/ 75895 w 282245"/>
              <a:gd name="connsiteY25" fmla="*/ 175565 h 279197"/>
              <a:gd name="connsiteX26" fmla="*/ 43281 w 282245"/>
              <a:gd name="connsiteY26" fmla="*/ 173126 h 279197"/>
              <a:gd name="connsiteX27" fmla="*/ 40538 w 282245"/>
              <a:gd name="connsiteY27" fmla="*/ 177698 h 279197"/>
              <a:gd name="connsiteX28" fmla="*/ 41758 w 282245"/>
              <a:gd name="connsiteY28" fmla="*/ 181661 h 279197"/>
              <a:gd name="connsiteX29" fmla="*/ 70714 w 282245"/>
              <a:gd name="connsiteY29" fmla="*/ 198425 h 279197"/>
              <a:gd name="connsiteX30" fmla="*/ 99060 w 282245"/>
              <a:gd name="connsiteY30" fmla="*/ 193243 h 279197"/>
              <a:gd name="connsiteX31" fmla="*/ 193853 w 282245"/>
              <a:gd name="connsiteY31" fmla="*/ 192024 h 279197"/>
              <a:gd name="connsiteX32" fmla="*/ 193853 w 282245"/>
              <a:gd name="connsiteY32" fmla="*/ 239878 h 279197"/>
              <a:gd name="connsiteX33" fmla="*/ 196901 w 282245"/>
              <a:gd name="connsiteY33" fmla="*/ 279197 h 279197"/>
              <a:gd name="connsiteX34" fmla="*/ 214579 w 282245"/>
              <a:gd name="connsiteY34" fmla="*/ 279197 h 279197"/>
              <a:gd name="connsiteX35" fmla="*/ 222809 w 282245"/>
              <a:gd name="connsiteY35" fmla="*/ 232867 h 279197"/>
              <a:gd name="connsiteX36" fmla="*/ 223723 w 282245"/>
              <a:gd name="connsiteY36" fmla="*/ 193243 h 279197"/>
              <a:gd name="connsiteX37" fmla="*/ 227381 w 282245"/>
              <a:gd name="connsiteY37" fmla="*/ 181966 h 279197"/>
              <a:gd name="connsiteX38" fmla="*/ 226771 w 282245"/>
              <a:gd name="connsiteY38" fmla="*/ 177698 h 279197"/>
              <a:gd name="connsiteX39" fmla="*/ 211836 w 282245"/>
              <a:gd name="connsiteY39" fmla="*/ 168859 h 279197"/>
              <a:gd name="connsiteX40" fmla="*/ 206350 w 282245"/>
              <a:gd name="connsiteY40" fmla="*/ 168859 h 279197"/>
              <a:gd name="connsiteX41" fmla="*/ 196596 w 282245"/>
              <a:gd name="connsiteY41" fmla="*/ 173431 h 279197"/>
              <a:gd name="connsiteX42" fmla="*/ 152095 w 282245"/>
              <a:gd name="connsiteY42" fmla="*/ 174650 h 279197"/>
              <a:gd name="connsiteX43" fmla="*/ 156972 w 282245"/>
              <a:gd name="connsiteY43" fmla="*/ 135636 h 279197"/>
              <a:gd name="connsiteX44" fmla="*/ 156972 w 282245"/>
              <a:gd name="connsiteY44" fmla="*/ 120396 h 279197"/>
              <a:gd name="connsiteX45" fmla="*/ 236830 w 282245"/>
              <a:gd name="connsiteY45" fmla="*/ 119481 h 279197"/>
              <a:gd name="connsiteX46" fmla="*/ 274015 w 282245"/>
              <a:gd name="connsiteY46" fmla="*/ 121005 h 279197"/>
              <a:gd name="connsiteX47" fmla="*/ 282245 w 282245"/>
              <a:gd name="connsiteY47" fmla="*/ 106680 h 279197"/>
              <a:gd name="connsiteX48" fmla="*/ 277673 w 282245"/>
              <a:gd name="connsiteY48" fmla="*/ 100584 h 279197"/>
              <a:gd name="connsiteX49" fmla="*/ 240792 w 282245"/>
              <a:gd name="connsiteY49" fmla="*/ 95402 h 2791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82245" h="279197">
                <a:moveTo>
                  <a:pt x="228600" y="100584"/>
                </a:moveTo>
                <a:cubicBezTo>
                  <a:pt x="224942" y="100889"/>
                  <a:pt x="217932" y="101193"/>
                  <a:pt x="208483" y="101498"/>
                </a:cubicBezTo>
                <a:cubicBezTo>
                  <a:pt x="218237" y="79248"/>
                  <a:pt x="226771" y="48768"/>
                  <a:pt x="229210" y="26213"/>
                </a:cubicBezTo>
                <a:lnTo>
                  <a:pt x="234391" y="14020"/>
                </a:lnTo>
                <a:cubicBezTo>
                  <a:pt x="235305" y="12192"/>
                  <a:pt x="235001" y="10668"/>
                  <a:pt x="233781" y="9753"/>
                </a:cubicBezTo>
                <a:cubicBezTo>
                  <a:pt x="230124" y="7315"/>
                  <a:pt x="221590" y="2743"/>
                  <a:pt x="216713" y="914"/>
                </a:cubicBezTo>
                <a:cubicBezTo>
                  <a:pt x="215189" y="0"/>
                  <a:pt x="212446" y="0"/>
                  <a:pt x="210922" y="914"/>
                </a:cubicBezTo>
                <a:lnTo>
                  <a:pt x="198120" y="6705"/>
                </a:lnTo>
                <a:cubicBezTo>
                  <a:pt x="177698" y="7620"/>
                  <a:pt x="93573" y="8839"/>
                  <a:pt x="78029" y="8534"/>
                </a:cubicBezTo>
                <a:cubicBezTo>
                  <a:pt x="68580" y="8534"/>
                  <a:pt x="55169" y="7620"/>
                  <a:pt x="44805" y="5791"/>
                </a:cubicBezTo>
                <a:lnTo>
                  <a:pt x="42672" y="10363"/>
                </a:lnTo>
                <a:cubicBezTo>
                  <a:pt x="42062" y="11887"/>
                  <a:pt x="42367" y="12802"/>
                  <a:pt x="43891" y="14325"/>
                </a:cubicBezTo>
                <a:cubicBezTo>
                  <a:pt x="51206" y="21031"/>
                  <a:pt x="62179" y="27737"/>
                  <a:pt x="72542" y="32004"/>
                </a:cubicBezTo>
                <a:cubicBezTo>
                  <a:pt x="80162" y="29566"/>
                  <a:pt x="93878" y="27127"/>
                  <a:pt x="101498" y="26822"/>
                </a:cubicBezTo>
                <a:cubicBezTo>
                  <a:pt x="114910" y="25908"/>
                  <a:pt x="171297" y="24993"/>
                  <a:pt x="195986" y="25298"/>
                </a:cubicBezTo>
                <a:cubicBezTo>
                  <a:pt x="195681" y="46634"/>
                  <a:pt x="192634" y="79858"/>
                  <a:pt x="187757" y="101803"/>
                </a:cubicBezTo>
                <a:cubicBezTo>
                  <a:pt x="135636" y="103022"/>
                  <a:pt x="53950" y="103937"/>
                  <a:pt x="39929" y="103632"/>
                </a:cubicBezTo>
                <a:cubicBezTo>
                  <a:pt x="29261" y="103632"/>
                  <a:pt x="14326" y="102413"/>
                  <a:pt x="3048" y="100279"/>
                </a:cubicBezTo>
                <a:lnTo>
                  <a:pt x="610" y="105156"/>
                </a:lnTo>
                <a:cubicBezTo>
                  <a:pt x="0" y="106375"/>
                  <a:pt x="305" y="107899"/>
                  <a:pt x="1524" y="108814"/>
                </a:cubicBezTo>
                <a:cubicBezTo>
                  <a:pt x="9449" y="116129"/>
                  <a:pt x="21946" y="124053"/>
                  <a:pt x="33833" y="128016"/>
                </a:cubicBezTo>
                <a:cubicBezTo>
                  <a:pt x="41758" y="125578"/>
                  <a:pt x="58826" y="122529"/>
                  <a:pt x="66751" y="121920"/>
                </a:cubicBezTo>
                <a:cubicBezTo>
                  <a:pt x="73762" y="121615"/>
                  <a:pt x="98755" y="121005"/>
                  <a:pt x="127711" y="120701"/>
                </a:cubicBezTo>
                <a:lnTo>
                  <a:pt x="127711" y="142951"/>
                </a:lnTo>
                <a:cubicBezTo>
                  <a:pt x="127711" y="151181"/>
                  <a:pt x="128321" y="164592"/>
                  <a:pt x="128930" y="174955"/>
                </a:cubicBezTo>
                <a:cubicBezTo>
                  <a:pt x="105461" y="175260"/>
                  <a:pt x="83210" y="175565"/>
                  <a:pt x="75895" y="175565"/>
                </a:cubicBezTo>
                <a:cubicBezTo>
                  <a:pt x="66446" y="175565"/>
                  <a:pt x="53340" y="174650"/>
                  <a:pt x="43281" y="173126"/>
                </a:cubicBezTo>
                <a:lnTo>
                  <a:pt x="40538" y="177698"/>
                </a:lnTo>
                <a:cubicBezTo>
                  <a:pt x="39929" y="179222"/>
                  <a:pt x="40234" y="180442"/>
                  <a:pt x="41758" y="181661"/>
                </a:cubicBezTo>
                <a:cubicBezTo>
                  <a:pt x="49378" y="188061"/>
                  <a:pt x="60046" y="194462"/>
                  <a:pt x="70714" y="198425"/>
                </a:cubicBezTo>
                <a:cubicBezTo>
                  <a:pt x="77724" y="195681"/>
                  <a:pt x="91440" y="193548"/>
                  <a:pt x="99060" y="193243"/>
                </a:cubicBezTo>
                <a:cubicBezTo>
                  <a:pt x="112166" y="192329"/>
                  <a:pt x="168859" y="191719"/>
                  <a:pt x="193853" y="192024"/>
                </a:cubicBezTo>
                <a:lnTo>
                  <a:pt x="193853" y="239878"/>
                </a:lnTo>
                <a:cubicBezTo>
                  <a:pt x="193853" y="250546"/>
                  <a:pt x="195072" y="269748"/>
                  <a:pt x="196901" y="279197"/>
                </a:cubicBezTo>
                <a:lnTo>
                  <a:pt x="214579" y="279197"/>
                </a:lnTo>
                <a:cubicBezTo>
                  <a:pt x="219151" y="267919"/>
                  <a:pt x="222809" y="246583"/>
                  <a:pt x="222809" y="232867"/>
                </a:cubicBezTo>
                <a:lnTo>
                  <a:pt x="223723" y="193243"/>
                </a:lnTo>
                <a:lnTo>
                  <a:pt x="227381" y="181966"/>
                </a:lnTo>
                <a:cubicBezTo>
                  <a:pt x="228295" y="180137"/>
                  <a:pt x="227990" y="178917"/>
                  <a:pt x="226771" y="177698"/>
                </a:cubicBezTo>
                <a:cubicBezTo>
                  <a:pt x="224028" y="175565"/>
                  <a:pt x="216103" y="170993"/>
                  <a:pt x="211836" y="168859"/>
                </a:cubicBezTo>
                <a:cubicBezTo>
                  <a:pt x="210312" y="168250"/>
                  <a:pt x="207873" y="168250"/>
                  <a:pt x="206350" y="168859"/>
                </a:cubicBezTo>
                <a:lnTo>
                  <a:pt x="196596" y="173431"/>
                </a:lnTo>
                <a:cubicBezTo>
                  <a:pt x="188976" y="173736"/>
                  <a:pt x="171297" y="174346"/>
                  <a:pt x="152095" y="174650"/>
                </a:cubicBezTo>
                <a:cubicBezTo>
                  <a:pt x="154838" y="162458"/>
                  <a:pt x="156972" y="146609"/>
                  <a:pt x="156972" y="135636"/>
                </a:cubicBezTo>
                <a:lnTo>
                  <a:pt x="156972" y="120396"/>
                </a:lnTo>
                <a:cubicBezTo>
                  <a:pt x="192329" y="119786"/>
                  <a:pt x="226771" y="119481"/>
                  <a:pt x="236830" y="119481"/>
                </a:cubicBezTo>
                <a:cubicBezTo>
                  <a:pt x="246583" y="119481"/>
                  <a:pt x="266090" y="120091"/>
                  <a:pt x="274015" y="121005"/>
                </a:cubicBezTo>
                <a:cubicBezTo>
                  <a:pt x="277673" y="119481"/>
                  <a:pt x="282245" y="113386"/>
                  <a:pt x="282245" y="106680"/>
                </a:cubicBezTo>
                <a:cubicBezTo>
                  <a:pt x="282245" y="103632"/>
                  <a:pt x="280416" y="101498"/>
                  <a:pt x="277673" y="100584"/>
                </a:cubicBezTo>
                <a:cubicBezTo>
                  <a:pt x="270053" y="98146"/>
                  <a:pt x="252679" y="95707"/>
                  <a:pt x="240792" y="954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1" name="Freeform 191"/>
          <p:cNvSpPr/>
          <p:nvPr/>
        </p:nvSpPr>
        <p:spPr>
          <a:xfrm>
            <a:off x="2847579" y="3439533"/>
            <a:ext cx="241097" cy="294132"/>
          </a:xfrm>
          <a:custGeom>
            <a:avLst/>
            <a:gdLst>
              <a:gd name="connsiteX0" fmla="*/ 185014 w 241097"/>
              <a:gd name="connsiteY0" fmla="*/ 11278 h 294132"/>
              <a:gd name="connsiteX1" fmla="*/ 210312 w 241097"/>
              <a:gd name="connsiteY1" fmla="*/ 28041 h 294132"/>
              <a:gd name="connsiteX2" fmla="*/ 210312 w 241097"/>
              <a:gd name="connsiteY2" fmla="*/ 192633 h 294132"/>
              <a:gd name="connsiteX3" fmla="*/ 126492 w 241097"/>
              <a:gd name="connsiteY3" fmla="*/ 203302 h 294132"/>
              <a:gd name="connsiteX4" fmla="*/ 127406 w 241097"/>
              <a:gd name="connsiteY4" fmla="*/ 184099 h 294132"/>
              <a:gd name="connsiteX5" fmla="*/ 128626 w 241097"/>
              <a:gd name="connsiteY5" fmla="*/ 168249 h 294132"/>
              <a:gd name="connsiteX6" fmla="*/ 125273 w 241097"/>
              <a:gd name="connsiteY6" fmla="*/ 162763 h 294132"/>
              <a:gd name="connsiteX7" fmla="*/ 90831 w 241097"/>
              <a:gd name="connsiteY7" fmla="*/ 158496 h 294132"/>
              <a:gd name="connsiteX8" fmla="*/ 86563 w 241097"/>
              <a:gd name="connsiteY8" fmla="*/ 160325 h 294132"/>
              <a:gd name="connsiteX9" fmla="*/ 84430 w 241097"/>
              <a:gd name="connsiteY9" fmla="*/ 168859 h 294132"/>
              <a:gd name="connsiteX10" fmla="*/ 98755 w 241097"/>
              <a:gd name="connsiteY10" fmla="*/ 178308 h 294132"/>
              <a:gd name="connsiteX11" fmla="*/ 98755 w 241097"/>
              <a:gd name="connsiteY11" fmla="*/ 205740 h 294132"/>
              <a:gd name="connsiteX12" fmla="*/ 39624 w 241097"/>
              <a:gd name="connsiteY12" fmla="*/ 208788 h 294132"/>
              <a:gd name="connsiteX13" fmla="*/ 2743 w 241097"/>
              <a:gd name="connsiteY13" fmla="*/ 206045 h 294132"/>
              <a:gd name="connsiteX14" fmla="*/ 609 w 241097"/>
              <a:gd name="connsiteY14" fmla="*/ 210617 h 294132"/>
              <a:gd name="connsiteX15" fmla="*/ 1524 w 241097"/>
              <a:gd name="connsiteY15" fmla="*/ 214274 h 294132"/>
              <a:gd name="connsiteX16" fmla="*/ 34442 w 241097"/>
              <a:gd name="connsiteY16" fmla="*/ 235610 h 294132"/>
              <a:gd name="connsiteX17" fmla="*/ 60046 w 241097"/>
              <a:gd name="connsiteY17" fmla="*/ 229819 h 294132"/>
              <a:gd name="connsiteX18" fmla="*/ 210312 w 241097"/>
              <a:gd name="connsiteY18" fmla="*/ 208788 h 294132"/>
              <a:gd name="connsiteX19" fmla="*/ 210312 w 241097"/>
              <a:gd name="connsiteY19" fmla="*/ 231648 h 294132"/>
              <a:gd name="connsiteX20" fmla="*/ 213360 w 241097"/>
              <a:gd name="connsiteY20" fmla="*/ 294132 h 294132"/>
              <a:gd name="connsiteX21" fmla="*/ 230124 w 241097"/>
              <a:gd name="connsiteY21" fmla="*/ 294132 h 294132"/>
              <a:gd name="connsiteX22" fmla="*/ 239878 w 241097"/>
              <a:gd name="connsiteY22" fmla="*/ 222199 h 294132"/>
              <a:gd name="connsiteX23" fmla="*/ 239878 w 241097"/>
              <a:gd name="connsiteY23" fmla="*/ 33833 h 294132"/>
              <a:gd name="connsiteX24" fmla="*/ 241097 w 241097"/>
              <a:gd name="connsiteY24" fmla="*/ 16459 h 294132"/>
              <a:gd name="connsiteX25" fmla="*/ 236830 w 241097"/>
              <a:gd name="connsiteY25" fmla="*/ 9144 h 294132"/>
              <a:gd name="connsiteX26" fmla="*/ 192329 w 241097"/>
              <a:gd name="connsiteY26" fmla="*/ 0 h 294132"/>
              <a:gd name="connsiteX27" fmla="*/ 188366 w 241097"/>
              <a:gd name="connsiteY27" fmla="*/ 1829 h 294132"/>
              <a:gd name="connsiteX29" fmla="*/ 17374 w 241097"/>
              <a:gd name="connsiteY29" fmla="*/ 176479 h 294132"/>
              <a:gd name="connsiteX30" fmla="*/ 21641 w 241097"/>
              <a:gd name="connsiteY30" fmla="*/ 176174 h 294132"/>
              <a:gd name="connsiteX31" fmla="*/ 109728 w 241097"/>
              <a:gd name="connsiteY31" fmla="*/ 136855 h 294132"/>
              <a:gd name="connsiteX32" fmla="*/ 172517 w 241097"/>
              <a:gd name="connsiteY32" fmla="*/ 164897 h 294132"/>
              <a:gd name="connsiteX33" fmla="*/ 181661 w 241097"/>
              <a:gd name="connsiteY33" fmla="*/ 166725 h 294132"/>
              <a:gd name="connsiteX34" fmla="*/ 190805 w 241097"/>
              <a:gd name="connsiteY34" fmla="*/ 155753 h 294132"/>
              <a:gd name="connsiteX35" fmla="*/ 186538 w 241097"/>
              <a:gd name="connsiteY35" fmla="*/ 148437 h 294132"/>
              <a:gd name="connsiteX36" fmla="*/ 168250 w 241097"/>
              <a:gd name="connsiteY36" fmla="*/ 135026 h 294132"/>
              <a:gd name="connsiteX37" fmla="*/ 153924 w 241097"/>
              <a:gd name="connsiteY37" fmla="*/ 134417 h 294132"/>
              <a:gd name="connsiteX38" fmla="*/ 127406 w 241097"/>
              <a:gd name="connsiteY38" fmla="*/ 124054 h 294132"/>
              <a:gd name="connsiteX39" fmla="*/ 165811 w 241097"/>
              <a:gd name="connsiteY39" fmla="*/ 85954 h 294132"/>
              <a:gd name="connsiteX40" fmla="*/ 173126 w 241097"/>
              <a:gd name="connsiteY40" fmla="*/ 77114 h 294132"/>
              <a:gd name="connsiteX41" fmla="*/ 172517 w 241097"/>
              <a:gd name="connsiteY41" fmla="*/ 72542 h 294132"/>
              <a:gd name="connsiteX42" fmla="*/ 155143 w 241097"/>
              <a:gd name="connsiteY42" fmla="*/ 64617 h 294132"/>
              <a:gd name="connsiteX43" fmla="*/ 149047 w 241097"/>
              <a:gd name="connsiteY43" fmla="*/ 64617 h 294132"/>
              <a:gd name="connsiteX44" fmla="*/ 137160 w 241097"/>
              <a:gd name="connsiteY44" fmla="*/ 69799 h 294132"/>
              <a:gd name="connsiteX45" fmla="*/ 56083 w 241097"/>
              <a:gd name="connsiteY45" fmla="*/ 71628 h 294132"/>
              <a:gd name="connsiteX46" fmla="*/ 28956 w 241097"/>
              <a:gd name="connsiteY46" fmla="*/ 69799 h 294132"/>
              <a:gd name="connsiteX47" fmla="*/ 26518 w 241097"/>
              <a:gd name="connsiteY47" fmla="*/ 73761 h 294132"/>
              <a:gd name="connsiteX48" fmla="*/ 27432 w 241097"/>
              <a:gd name="connsiteY48" fmla="*/ 77114 h 294132"/>
              <a:gd name="connsiteX49" fmla="*/ 51816 w 241097"/>
              <a:gd name="connsiteY49" fmla="*/ 92964 h 294132"/>
              <a:gd name="connsiteX50" fmla="*/ 74981 w 241097"/>
              <a:gd name="connsiteY50" fmla="*/ 88392 h 294132"/>
              <a:gd name="connsiteX51" fmla="*/ 127102 w 241097"/>
              <a:gd name="connsiteY51" fmla="*/ 86868 h 294132"/>
              <a:gd name="connsiteX52" fmla="*/ 13106 w 241097"/>
              <a:gd name="connsiteY52" fmla="*/ 168249 h 294132"/>
              <a:gd name="connsiteX53" fmla="*/ 13106 w 241097"/>
              <a:gd name="connsiteY53" fmla="*/ 172212 h 294132"/>
              <a:gd name="connsiteX55" fmla="*/ 60960 w 241097"/>
              <a:gd name="connsiteY55" fmla="*/ 28651 h 294132"/>
              <a:gd name="connsiteX56" fmla="*/ 61265 w 241097"/>
              <a:gd name="connsiteY56" fmla="*/ 32614 h 294132"/>
              <a:gd name="connsiteX57" fmla="*/ 79248 w 241097"/>
              <a:gd name="connsiteY57" fmla="*/ 51206 h 294132"/>
              <a:gd name="connsiteX58" fmla="*/ 85954 w 241097"/>
              <a:gd name="connsiteY58" fmla="*/ 52425 h 294132"/>
              <a:gd name="connsiteX59" fmla="*/ 132588 w 241097"/>
              <a:gd name="connsiteY59" fmla="*/ 50902 h 294132"/>
              <a:gd name="connsiteX60" fmla="*/ 137770 w 241097"/>
              <a:gd name="connsiteY60" fmla="*/ 49073 h 294132"/>
              <a:gd name="connsiteX61" fmla="*/ 138989 w 241097"/>
              <a:gd name="connsiteY61" fmla="*/ 33833 h 294132"/>
              <a:gd name="connsiteX62" fmla="*/ 133198 w 241097"/>
              <a:gd name="connsiteY62" fmla="*/ 30785 h 294132"/>
              <a:gd name="connsiteX63" fmla="*/ 63398 w 241097"/>
              <a:gd name="connsiteY63" fmla="*/ 25603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41097" h="294132">
                <a:moveTo>
                  <a:pt x="185014" y="11278"/>
                </a:moveTo>
                <a:cubicBezTo>
                  <a:pt x="195987" y="15240"/>
                  <a:pt x="205435" y="21336"/>
                  <a:pt x="210312" y="28041"/>
                </a:cubicBezTo>
                <a:lnTo>
                  <a:pt x="210312" y="192633"/>
                </a:lnTo>
                <a:cubicBezTo>
                  <a:pt x="189891" y="196596"/>
                  <a:pt x="158496" y="200254"/>
                  <a:pt x="126492" y="203302"/>
                </a:cubicBezTo>
                <a:lnTo>
                  <a:pt x="127406" y="184099"/>
                </a:lnTo>
                <a:lnTo>
                  <a:pt x="128626" y="168249"/>
                </a:lnTo>
                <a:cubicBezTo>
                  <a:pt x="128931" y="165506"/>
                  <a:pt x="128321" y="163373"/>
                  <a:pt x="125273" y="162763"/>
                </a:cubicBezTo>
                <a:cubicBezTo>
                  <a:pt x="117348" y="160325"/>
                  <a:pt x="100889" y="158496"/>
                  <a:pt x="90831" y="158496"/>
                </a:cubicBezTo>
                <a:cubicBezTo>
                  <a:pt x="87782" y="158496"/>
                  <a:pt x="86868" y="159410"/>
                  <a:pt x="86563" y="160325"/>
                </a:cubicBezTo>
                <a:lnTo>
                  <a:pt x="84430" y="168859"/>
                </a:lnTo>
                <a:cubicBezTo>
                  <a:pt x="90221" y="170688"/>
                  <a:pt x="96012" y="174650"/>
                  <a:pt x="98755" y="178308"/>
                </a:cubicBezTo>
                <a:lnTo>
                  <a:pt x="98755" y="205740"/>
                </a:lnTo>
                <a:cubicBezTo>
                  <a:pt x="76505" y="207264"/>
                  <a:pt x="55779" y="208483"/>
                  <a:pt x="39624" y="208788"/>
                </a:cubicBezTo>
                <a:cubicBezTo>
                  <a:pt x="28347" y="208788"/>
                  <a:pt x="14326" y="208178"/>
                  <a:pt x="2743" y="206045"/>
                </a:cubicBezTo>
                <a:lnTo>
                  <a:pt x="609" y="210617"/>
                </a:lnTo>
                <a:cubicBezTo>
                  <a:pt x="0" y="212141"/>
                  <a:pt x="305" y="213360"/>
                  <a:pt x="1524" y="214274"/>
                </a:cubicBezTo>
                <a:cubicBezTo>
                  <a:pt x="10363" y="222199"/>
                  <a:pt x="23165" y="230733"/>
                  <a:pt x="34442" y="235610"/>
                </a:cubicBezTo>
                <a:cubicBezTo>
                  <a:pt x="40538" y="233172"/>
                  <a:pt x="53645" y="230429"/>
                  <a:pt x="60046" y="229819"/>
                </a:cubicBezTo>
                <a:cubicBezTo>
                  <a:pt x="99670" y="227381"/>
                  <a:pt x="172517" y="217627"/>
                  <a:pt x="210312" y="208788"/>
                </a:cubicBezTo>
                <a:lnTo>
                  <a:pt x="210312" y="231648"/>
                </a:lnTo>
                <a:cubicBezTo>
                  <a:pt x="210312" y="245364"/>
                  <a:pt x="211531" y="282245"/>
                  <a:pt x="213360" y="294132"/>
                </a:cubicBezTo>
                <a:lnTo>
                  <a:pt x="230124" y="294132"/>
                </a:lnTo>
                <a:cubicBezTo>
                  <a:pt x="236220" y="274930"/>
                  <a:pt x="239878" y="241097"/>
                  <a:pt x="239878" y="222199"/>
                </a:cubicBezTo>
                <a:lnTo>
                  <a:pt x="239878" y="33833"/>
                </a:lnTo>
                <a:lnTo>
                  <a:pt x="241097" y="16459"/>
                </a:lnTo>
                <a:cubicBezTo>
                  <a:pt x="241097" y="12802"/>
                  <a:pt x="239878" y="10363"/>
                  <a:pt x="236830" y="9144"/>
                </a:cubicBezTo>
                <a:cubicBezTo>
                  <a:pt x="227076" y="4877"/>
                  <a:pt x="205131" y="609"/>
                  <a:pt x="192329" y="0"/>
                </a:cubicBezTo>
                <a:cubicBezTo>
                  <a:pt x="189586" y="0"/>
                  <a:pt x="188671" y="609"/>
                  <a:pt x="188366" y="1829"/>
                </a:cubicBezTo>
                <a:moveTo>
                  <a:pt x="17374" y="176479"/>
                </a:moveTo>
                <a:cubicBezTo>
                  <a:pt x="18288" y="177089"/>
                  <a:pt x="19507" y="176784"/>
                  <a:pt x="21641" y="176174"/>
                </a:cubicBezTo>
                <a:cubicBezTo>
                  <a:pt x="53340" y="167335"/>
                  <a:pt x="83820" y="153619"/>
                  <a:pt x="109728" y="136855"/>
                </a:cubicBezTo>
                <a:lnTo>
                  <a:pt x="172517" y="164897"/>
                </a:lnTo>
                <a:cubicBezTo>
                  <a:pt x="175565" y="166421"/>
                  <a:pt x="179223" y="167335"/>
                  <a:pt x="181661" y="166725"/>
                </a:cubicBezTo>
                <a:cubicBezTo>
                  <a:pt x="185928" y="165811"/>
                  <a:pt x="190805" y="160934"/>
                  <a:pt x="190805" y="155753"/>
                </a:cubicBezTo>
                <a:cubicBezTo>
                  <a:pt x="190805" y="153619"/>
                  <a:pt x="189586" y="151181"/>
                  <a:pt x="186538" y="148437"/>
                </a:cubicBezTo>
                <a:cubicBezTo>
                  <a:pt x="182880" y="144475"/>
                  <a:pt x="174650" y="138684"/>
                  <a:pt x="168250" y="135026"/>
                </a:cubicBezTo>
                <a:lnTo>
                  <a:pt x="153924" y="134417"/>
                </a:lnTo>
                <a:lnTo>
                  <a:pt x="127406" y="124054"/>
                </a:lnTo>
                <a:cubicBezTo>
                  <a:pt x="142647" y="112471"/>
                  <a:pt x="155753" y="99364"/>
                  <a:pt x="165811" y="85954"/>
                </a:cubicBezTo>
                <a:lnTo>
                  <a:pt x="173126" y="77114"/>
                </a:lnTo>
                <a:cubicBezTo>
                  <a:pt x="174346" y="75590"/>
                  <a:pt x="174041" y="73761"/>
                  <a:pt x="172517" y="72542"/>
                </a:cubicBezTo>
                <a:cubicBezTo>
                  <a:pt x="169164" y="70408"/>
                  <a:pt x="160020" y="66446"/>
                  <a:pt x="155143" y="64617"/>
                </a:cubicBezTo>
                <a:cubicBezTo>
                  <a:pt x="153314" y="63703"/>
                  <a:pt x="150571" y="63703"/>
                  <a:pt x="149047" y="64617"/>
                </a:cubicBezTo>
                <a:lnTo>
                  <a:pt x="137160" y="69799"/>
                </a:lnTo>
                <a:cubicBezTo>
                  <a:pt x="122530" y="70714"/>
                  <a:pt x="67361" y="71628"/>
                  <a:pt x="56083" y="71628"/>
                </a:cubicBezTo>
                <a:cubicBezTo>
                  <a:pt x="48463" y="71628"/>
                  <a:pt x="37491" y="71019"/>
                  <a:pt x="28956" y="69799"/>
                </a:cubicBezTo>
                <a:lnTo>
                  <a:pt x="26518" y="73761"/>
                </a:lnTo>
                <a:cubicBezTo>
                  <a:pt x="26213" y="74981"/>
                  <a:pt x="26213" y="75895"/>
                  <a:pt x="27432" y="77114"/>
                </a:cubicBezTo>
                <a:cubicBezTo>
                  <a:pt x="33833" y="82905"/>
                  <a:pt x="42977" y="89002"/>
                  <a:pt x="51816" y="92964"/>
                </a:cubicBezTo>
                <a:cubicBezTo>
                  <a:pt x="57607" y="90830"/>
                  <a:pt x="68885" y="88697"/>
                  <a:pt x="74981" y="88392"/>
                </a:cubicBezTo>
                <a:cubicBezTo>
                  <a:pt x="81991" y="87782"/>
                  <a:pt x="109423" y="87173"/>
                  <a:pt x="127102" y="86868"/>
                </a:cubicBezTo>
                <a:cubicBezTo>
                  <a:pt x="101194" y="117043"/>
                  <a:pt x="60655" y="147219"/>
                  <a:pt x="13106" y="168249"/>
                </a:cubicBezTo>
                <a:cubicBezTo>
                  <a:pt x="12192" y="169469"/>
                  <a:pt x="12192" y="170688"/>
                  <a:pt x="13106" y="172212"/>
                </a:cubicBezTo>
                <a:moveTo>
                  <a:pt x="60960" y="28651"/>
                </a:moveTo>
                <a:cubicBezTo>
                  <a:pt x="60350" y="29870"/>
                  <a:pt x="60350" y="30785"/>
                  <a:pt x="61265" y="32614"/>
                </a:cubicBezTo>
                <a:cubicBezTo>
                  <a:pt x="65837" y="39624"/>
                  <a:pt x="73457" y="47244"/>
                  <a:pt x="79248" y="51206"/>
                </a:cubicBezTo>
                <a:cubicBezTo>
                  <a:pt x="81382" y="52425"/>
                  <a:pt x="82906" y="52425"/>
                  <a:pt x="85954" y="52425"/>
                </a:cubicBezTo>
                <a:cubicBezTo>
                  <a:pt x="98450" y="51206"/>
                  <a:pt x="119482" y="50902"/>
                  <a:pt x="132588" y="50902"/>
                </a:cubicBezTo>
                <a:cubicBezTo>
                  <a:pt x="134722" y="50902"/>
                  <a:pt x="136550" y="50597"/>
                  <a:pt x="137770" y="49073"/>
                </a:cubicBezTo>
                <a:cubicBezTo>
                  <a:pt x="140208" y="46330"/>
                  <a:pt x="140818" y="38100"/>
                  <a:pt x="138989" y="33833"/>
                </a:cubicBezTo>
                <a:cubicBezTo>
                  <a:pt x="137770" y="31699"/>
                  <a:pt x="136246" y="30785"/>
                  <a:pt x="133198" y="30785"/>
                </a:cubicBezTo>
                <a:cubicBezTo>
                  <a:pt x="114300" y="31090"/>
                  <a:pt x="89002" y="29870"/>
                  <a:pt x="63398" y="256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2" name="Freeform 192"/>
          <p:cNvSpPr/>
          <p:nvPr/>
        </p:nvSpPr>
        <p:spPr>
          <a:xfrm>
            <a:off x="3150246" y="3439533"/>
            <a:ext cx="243230" cy="294132"/>
          </a:xfrm>
          <a:custGeom>
            <a:avLst/>
            <a:gdLst>
              <a:gd name="connsiteX0" fmla="*/ 190500 w 243230"/>
              <a:gd name="connsiteY0" fmla="*/ 11278 h 294132"/>
              <a:gd name="connsiteX1" fmla="*/ 213360 w 243230"/>
              <a:gd name="connsiteY1" fmla="*/ 26822 h 294132"/>
              <a:gd name="connsiteX2" fmla="*/ 213360 w 243230"/>
              <a:gd name="connsiteY2" fmla="*/ 120091 h 294132"/>
              <a:gd name="connsiteX3" fmla="*/ 179832 w 243230"/>
              <a:gd name="connsiteY3" fmla="*/ 120700 h 294132"/>
              <a:gd name="connsiteX4" fmla="*/ 179832 w 243230"/>
              <a:gd name="connsiteY4" fmla="*/ 51206 h 294132"/>
              <a:gd name="connsiteX5" fmla="*/ 180747 w 243230"/>
              <a:gd name="connsiteY5" fmla="*/ 36881 h 294132"/>
              <a:gd name="connsiteX6" fmla="*/ 177089 w 243230"/>
              <a:gd name="connsiteY6" fmla="*/ 30175 h 294132"/>
              <a:gd name="connsiteX7" fmla="*/ 138989 w 243230"/>
              <a:gd name="connsiteY7" fmla="*/ 21641 h 294132"/>
              <a:gd name="connsiteX8" fmla="*/ 134722 w 243230"/>
              <a:gd name="connsiteY8" fmla="*/ 23469 h 294132"/>
              <a:gd name="connsiteX9" fmla="*/ 131369 w 243230"/>
              <a:gd name="connsiteY9" fmla="*/ 32614 h 294132"/>
              <a:gd name="connsiteX10" fmla="*/ 152400 w 243230"/>
              <a:gd name="connsiteY10" fmla="*/ 46939 h 294132"/>
              <a:gd name="connsiteX11" fmla="*/ 152400 w 243230"/>
              <a:gd name="connsiteY11" fmla="*/ 170383 h 294132"/>
              <a:gd name="connsiteX12" fmla="*/ 53645 w 243230"/>
              <a:gd name="connsiteY12" fmla="*/ 183490 h 294132"/>
              <a:gd name="connsiteX13" fmla="*/ 48158 w 243230"/>
              <a:gd name="connsiteY13" fmla="*/ 178003 h 294132"/>
              <a:gd name="connsiteX14" fmla="*/ 48158 w 243230"/>
              <a:gd name="connsiteY14" fmla="*/ 82600 h 294132"/>
              <a:gd name="connsiteX15" fmla="*/ 111557 w 243230"/>
              <a:gd name="connsiteY15" fmla="*/ 79858 h 294132"/>
              <a:gd name="connsiteX16" fmla="*/ 116433 w 243230"/>
              <a:gd name="connsiteY16" fmla="*/ 78333 h 294132"/>
              <a:gd name="connsiteX17" fmla="*/ 120396 w 243230"/>
              <a:gd name="connsiteY17" fmla="*/ 64617 h 294132"/>
              <a:gd name="connsiteX18" fmla="*/ 116129 w 243230"/>
              <a:gd name="connsiteY18" fmla="*/ 59436 h 294132"/>
              <a:gd name="connsiteX19" fmla="*/ 91745 w 243230"/>
              <a:gd name="connsiteY19" fmla="*/ 57607 h 294132"/>
              <a:gd name="connsiteX20" fmla="*/ 83820 w 243230"/>
              <a:gd name="connsiteY20" fmla="*/ 63094 h 294132"/>
              <a:gd name="connsiteX21" fmla="*/ 48768 w 243230"/>
              <a:gd name="connsiteY21" fmla="*/ 65227 h 294132"/>
              <a:gd name="connsiteX22" fmla="*/ 5487 w 243230"/>
              <a:gd name="connsiteY22" fmla="*/ 62789 h 294132"/>
              <a:gd name="connsiteX23" fmla="*/ 2134 w 243230"/>
              <a:gd name="connsiteY23" fmla="*/ 64617 h 294132"/>
              <a:gd name="connsiteX24" fmla="*/ 0 w 243230"/>
              <a:gd name="connsiteY24" fmla="*/ 73152 h 294132"/>
              <a:gd name="connsiteX25" fmla="*/ 18898 w 243230"/>
              <a:gd name="connsiteY25" fmla="*/ 83210 h 294132"/>
              <a:gd name="connsiteX26" fmla="*/ 18898 w 243230"/>
              <a:gd name="connsiteY26" fmla="*/ 174650 h 294132"/>
              <a:gd name="connsiteX27" fmla="*/ 20422 w 243230"/>
              <a:gd name="connsiteY27" fmla="*/ 189586 h 294132"/>
              <a:gd name="connsiteX28" fmla="*/ 44501 w 243230"/>
              <a:gd name="connsiteY28" fmla="*/ 207569 h 294132"/>
              <a:gd name="connsiteX29" fmla="*/ 55779 w 243230"/>
              <a:gd name="connsiteY29" fmla="*/ 207264 h 294132"/>
              <a:gd name="connsiteX30" fmla="*/ 152400 w 243230"/>
              <a:gd name="connsiteY30" fmla="*/ 186842 h 294132"/>
              <a:gd name="connsiteX31" fmla="*/ 152400 w 243230"/>
              <a:gd name="connsiteY31" fmla="*/ 216713 h 294132"/>
              <a:gd name="connsiteX32" fmla="*/ 155448 w 243230"/>
              <a:gd name="connsiteY32" fmla="*/ 273405 h 294132"/>
              <a:gd name="connsiteX33" fmla="*/ 170688 w 243230"/>
              <a:gd name="connsiteY33" fmla="*/ 273405 h 294132"/>
              <a:gd name="connsiteX34" fmla="*/ 179832 w 243230"/>
              <a:gd name="connsiteY34" fmla="*/ 207873 h 294132"/>
              <a:gd name="connsiteX35" fmla="*/ 179832 w 243230"/>
              <a:gd name="connsiteY35" fmla="*/ 139294 h 294132"/>
              <a:gd name="connsiteX36" fmla="*/ 213360 w 243230"/>
              <a:gd name="connsiteY36" fmla="*/ 138684 h 294132"/>
              <a:gd name="connsiteX37" fmla="*/ 213360 w 243230"/>
              <a:gd name="connsiteY37" fmla="*/ 233781 h 294132"/>
              <a:gd name="connsiteX38" fmla="*/ 216408 w 243230"/>
              <a:gd name="connsiteY38" fmla="*/ 294132 h 294132"/>
              <a:gd name="connsiteX39" fmla="*/ 232563 w 243230"/>
              <a:gd name="connsiteY39" fmla="*/ 294132 h 294132"/>
              <a:gd name="connsiteX40" fmla="*/ 242011 w 243230"/>
              <a:gd name="connsiteY40" fmla="*/ 224637 h 294132"/>
              <a:gd name="connsiteX41" fmla="*/ 242011 w 243230"/>
              <a:gd name="connsiteY41" fmla="*/ 32004 h 294132"/>
              <a:gd name="connsiteX42" fmla="*/ 242926 w 243230"/>
              <a:gd name="connsiteY42" fmla="*/ 15849 h 294132"/>
              <a:gd name="connsiteX43" fmla="*/ 238963 w 243230"/>
              <a:gd name="connsiteY43" fmla="*/ 8839 h 294132"/>
              <a:gd name="connsiteX44" fmla="*/ 197815 w 243230"/>
              <a:gd name="connsiteY44" fmla="*/ 0 h 294132"/>
              <a:gd name="connsiteX45" fmla="*/ 193548 w 243230"/>
              <a:gd name="connsiteY45" fmla="*/ 2133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3230" h="294132">
                <a:moveTo>
                  <a:pt x="190500" y="11278"/>
                </a:moveTo>
                <a:cubicBezTo>
                  <a:pt x="200254" y="14935"/>
                  <a:pt x="209093" y="20726"/>
                  <a:pt x="213360" y="26822"/>
                </a:cubicBezTo>
                <a:lnTo>
                  <a:pt x="213360" y="120091"/>
                </a:lnTo>
                <a:lnTo>
                  <a:pt x="179832" y="120700"/>
                </a:lnTo>
                <a:lnTo>
                  <a:pt x="179832" y="51206"/>
                </a:lnTo>
                <a:lnTo>
                  <a:pt x="180747" y="36881"/>
                </a:lnTo>
                <a:cubicBezTo>
                  <a:pt x="180747" y="33528"/>
                  <a:pt x="179832" y="31394"/>
                  <a:pt x="177089" y="30175"/>
                </a:cubicBezTo>
                <a:cubicBezTo>
                  <a:pt x="168859" y="25908"/>
                  <a:pt x="149962" y="21946"/>
                  <a:pt x="138989" y="21641"/>
                </a:cubicBezTo>
                <a:cubicBezTo>
                  <a:pt x="136246" y="21641"/>
                  <a:pt x="135026" y="22250"/>
                  <a:pt x="134722" y="23469"/>
                </a:cubicBezTo>
                <a:lnTo>
                  <a:pt x="131369" y="32614"/>
                </a:lnTo>
                <a:cubicBezTo>
                  <a:pt x="140208" y="35966"/>
                  <a:pt x="148742" y="41148"/>
                  <a:pt x="152400" y="46939"/>
                </a:cubicBezTo>
                <a:lnTo>
                  <a:pt x="152400" y="170383"/>
                </a:lnTo>
                <a:cubicBezTo>
                  <a:pt x="122835" y="178308"/>
                  <a:pt x="80163" y="183185"/>
                  <a:pt x="53645" y="183490"/>
                </a:cubicBezTo>
                <a:cubicBezTo>
                  <a:pt x="49682" y="183490"/>
                  <a:pt x="48158" y="181661"/>
                  <a:pt x="48158" y="178003"/>
                </a:cubicBezTo>
                <a:lnTo>
                  <a:pt x="48158" y="82600"/>
                </a:lnTo>
                <a:lnTo>
                  <a:pt x="111557" y="79858"/>
                </a:lnTo>
                <a:cubicBezTo>
                  <a:pt x="113386" y="79858"/>
                  <a:pt x="115214" y="79248"/>
                  <a:pt x="116433" y="78333"/>
                </a:cubicBezTo>
                <a:cubicBezTo>
                  <a:pt x="118567" y="76200"/>
                  <a:pt x="120396" y="71019"/>
                  <a:pt x="120396" y="64617"/>
                </a:cubicBezTo>
                <a:cubicBezTo>
                  <a:pt x="120396" y="61874"/>
                  <a:pt x="119177" y="60046"/>
                  <a:pt x="116129" y="59436"/>
                </a:cubicBezTo>
                <a:cubicBezTo>
                  <a:pt x="110338" y="58217"/>
                  <a:pt x="98755" y="57607"/>
                  <a:pt x="91745" y="57607"/>
                </a:cubicBezTo>
                <a:lnTo>
                  <a:pt x="83820" y="63094"/>
                </a:lnTo>
                <a:cubicBezTo>
                  <a:pt x="78334" y="63703"/>
                  <a:pt x="60350" y="64617"/>
                  <a:pt x="48768" y="65227"/>
                </a:cubicBezTo>
                <a:cubicBezTo>
                  <a:pt x="39014" y="63703"/>
                  <a:pt x="15850" y="62789"/>
                  <a:pt x="5487" y="62789"/>
                </a:cubicBezTo>
                <a:cubicBezTo>
                  <a:pt x="3353" y="62789"/>
                  <a:pt x="2438" y="63398"/>
                  <a:pt x="2134" y="64617"/>
                </a:cubicBezTo>
                <a:lnTo>
                  <a:pt x="0" y="73152"/>
                </a:lnTo>
                <a:cubicBezTo>
                  <a:pt x="7620" y="75286"/>
                  <a:pt x="14631" y="78943"/>
                  <a:pt x="18898" y="83210"/>
                </a:cubicBezTo>
                <a:lnTo>
                  <a:pt x="18898" y="174650"/>
                </a:lnTo>
                <a:cubicBezTo>
                  <a:pt x="18898" y="181051"/>
                  <a:pt x="19507" y="186537"/>
                  <a:pt x="20422" y="189586"/>
                </a:cubicBezTo>
                <a:cubicBezTo>
                  <a:pt x="24079" y="200863"/>
                  <a:pt x="32309" y="207569"/>
                  <a:pt x="44501" y="207569"/>
                </a:cubicBezTo>
                <a:cubicBezTo>
                  <a:pt x="47854" y="207569"/>
                  <a:pt x="51816" y="207569"/>
                  <a:pt x="55779" y="207264"/>
                </a:cubicBezTo>
                <a:cubicBezTo>
                  <a:pt x="82906" y="205130"/>
                  <a:pt x="122225" y="197510"/>
                  <a:pt x="152400" y="186842"/>
                </a:cubicBezTo>
                <a:lnTo>
                  <a:pt x="152400" y="216713"/>
                </a:lnTo>
                <a:cubicBezTo>
                  <a:pt x="152400" y="229819"/>
                  <a:pt x="153619" y="261519"/>
                  <a:pt x="155448" y="273405"/>
                </a:cubicBezTo>
                <a:lnTo>
                  <a:pt x="170688" y="273405"/>
                </a:lnTo>
                <a:cubicBezTo>
                  <a:pt x="176479" y="256337"/>
                  <a:pt x="179832" y="225857"/>
                  <a:pt x="179832" y="207873"/>
                </a:cubicBezTo>
                <a:lnTo>
                  <a:pt x="179832" y="139294"/>
                </a:lnTo>
                <a:lnTo>
                  <a:pt x="213360" y="138684"/>
                </a:lnTo>
                <a:lnTo>
                  <a:pt x="213360" y="233781"/>
                </a:lnTo>
                <a:cubicBezTo>
                  <a:pt x="213360" y="247497"/>
                  <a:pt x="214579" y="282854"/>
                  <a:pt x="216408" y="294132"/>
                </a:cubicBezTo>
                <a:lnTo>
                  <a:pt x="232563" y="294132"/>
                </a:lnTo>
                <a:cubicBezTo>
                  <a:pt x="238354" y="275539"/>
                  <a:pt x="242011" y="243230"/>
                  <a:pt x="242011" y="224637"/>
                </a:cubicBezTo>
                <a:lnTo>
                  <a:pt x="242011" y="32004"/>
                </a:lnTo>
                <a:lnTo>
                  <a:pt x="242926" y="15849"/>
                </a:lnTo>
                <a:cubicBezTo>
                  <a:pt x="243230" y="12497"/>
                  <a:pt x="242011" y="10058"/>
                  <a:pt x="238963" y="8839"/>
                </a:cubicBezTo>
                <a:cubicBezTo>
                  <a:pt x="230124" y="4572"/>
                  <a:pt x="209703" y="609"/>
                  <a:pt x="197815" y="0"/>
                </a:cubicBezTo>
                <a:cubicBezTo>
                  <a:pt x="195072" y="0"/>
                  <a:pt x="194158" y="609"/>
                  <a:pt x="193548" y="213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3" name="Freeform 193"/>
          <p:cNvSpPr/>
          <p:nvPr/>
        </p:nvSpPr>
        <p:spPr>
          <a:xfrm>
            <a:off x="3436148" y="3439533"/>
            <a:ext cx="240792" cy="294132"/>
          </a:xfrm>
          <a:custGeom>
            <a:avLst/>
            <a:gdLst>
              <a:gd name="connsiteX0" fmla="*/ 98146 w 240792"/>
              <a:gd name="connsiteY0" fmla="*/ 62484 h 294132"/>
              <a:gd name="connsiteX1" fmla="*/ 137160 w 240792"/>
              <a:gd name="connsiteY1" fmla="*/ 99974 h 294132"/>
              <a:gd name="connsiteX2" fmla="*/ 98146 w 240792"/>
              <a:gd name="connsiteY2" fmla="*/ 137464 h 294132"/>
              <a:gd name="connsiteX3" fmla="*/ 59436 w 240792"/>
              <a:gd name="connsiteY3" fmla="*/ 99974 h 294132"/>
              <a:gd name="connsiteX4" fmla="*/ 98146 w 240792"/>
              <a:gd name="connsiteY4" fmla="*/ 62484 h 294132"/>
              <a:gd name="connsiteX6" fmla="*/ 98146 w 240792"/>
              <a:gd name="connsiteY6" fmla="*/ 159715 h 294132"/>
              <a:gd name="connsiteX7" fmla="*/ 167335 w 240792"/>
              <a:gd name="connsiteY7" fmla="*/ 99974 h 294132"/>
              <a:gd name="connsiteX8" fmla="*/ 98146 w 240792"/>
              <a:gd name="connsiteY8" fmla="*/ 40843 h 294132"/>
              <a:gd name="connsiteX9" fmla="*/ 29565 w 240792"/>
              <a:gd name="connsiteY9" fmla="*/ 99974 h 294132"/>
              <a:gd name="connsiteX10" fmla="*/ 98146 w 240792"/>
              <a:gd name="connsiteY10" fmla="*/ 159715 h 294132"/>
              <a:gd name="connsiteX12" fmla="*/ 185014 w 240792"/>
              <a:gd name="connsiteY12" fmla="*/ 11278 h 294132"/>
              <a:gd name="connsiteX13" fmla="*/ 210007 w 240792"/>
              <a:gd name="connsiteY13" fmla="*/ 28041 h 294132"/>
              <a:gd name="connsiteX14" fmla="*/ 210007 w 240792"/>
              <a:gd name="connsiteY14" fmla="*/ 184099 h 294132"/>
              <a:gd name="connsiteX15" fmla="*/ 39929 w 240792"/>
              <a:gd name="connsiteY15" fmla="*/ 200254 h 294132"/>
              <a:gd name="connsiteX16" fmla="*/ 3048 w 240792"/>
              <a:gd name="connsiteY16" fmla="*/ 197815 h 294132"/>
              <a:gd name="connsiteX17" fmla="*/ 610 w 240792"/>
              <a:gd name="connsiteY17" fmla="*/ 202387 h 294132"/>
              <a:gd name="connsiteX18" fmla="*/ 1524 w 240792"/>
              <a:gd name="connsiteY18" fmla="*/ 206045 h 294132"/>
              <a:gd name="connsiteX19" fmla="*/ 34747 w 240792"/>
              <a:gd name="connsiteY19" fmla="*/ 227381 h 294132"/>
              <a:gd name="connsiteX20" fmla="*/ 60655 w 240792"/>
              <a:gd name="connsiteY20" fmla="*/ 221590 h 294132"/>
              <a:gd name="connsiteX21" fmla="*/ 210007 w 240792"/>
              <a:gd name="connsiteY21" fmla="*/ 200558 h 294132"/>
              <a:gd name="connsiteX22" fmla="*/ 210007 w 240792"/>
              <a:gd name="connsiteY22" fmla="*/ 231648 h 294132"/>
              <a:gd name="connsiteX23" fmla="*/ 213055 w 240792"/>
              <a:gd name="connsiteY23" fmla="*/ 294132 h 294132"/>
              <a:gd name="connsiteX24" fmla="*/ 229819 w 240792"/>
              <a:gd name="connsiteY24" fmla="*/ 294132 h 294132"/>
              <a:gd name="connsiteX25" fmla="*/ 239573 w 240792"/>
              <a:gd name="connsiteY25" fmla="*/ 222199 h 294132"/>
              <a:gd name="connsiteX26" fmla="*/ 239573 w 240792"/>
              <a:gd name="connsiteY26" fmla="*/ 33833 h 294132"/>
              <a:gd name="connsiteX27" fmla="*/ 240792 w 240792"/>
              <a:gd name="connsiteY27" fmla="*/ 16459 h 294132"/>
              <a:gd name="connsiteX28" fmla="*/ 236525 w 240792"/>
              <a:gd name="connsiteY28" fmla="*/ 9144 h 294132"/>
              <a:gd name="connsiteX29" fmla="*/ 192024 w 240792"/>
              <a:gd name="connsiteY29" fmla="*/ 0 h 294132"/>
              <a:gd name="connsiteX30" fmla="*/ 188062 w 240792"/>
              <a:gd name="connsiteY30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0792" h="294132">
                <a:moveTo>
                  <a:pt x="98146" y="62484"/>
                </a:moveTo>
                <a:cubicBezTo>
                  <a:pt x="120701" y="62484"/>
                  <a:pt x="137160" y="77114"/>
                  <a:pt x="137160" y="99974"/>
                </a:cubicBezTo>
                <a:cubicBezTo>
                  <a:pt x="137160" y="122834"/>
                  <a:pt x="120701" y="137464"/>
                  <a:pt x="98146" y="137464"/>
                </a:cubicBezTo>
                <a:cubicBezTo>
                  <a:pt x="75895" y="137464"/>
                  <a:pt x="59436" y="122834"/>
                  <a:pt x="59436" y="99974"/>
                </a:cubicBezTo>
                <a:cubicBezTo>
                  <a:pt x="59436" y="77114"/>
                  <a:pt x="75895" y="62484"/>
                  <a:pt x="98146" y="62484"/>
                </a:cubicBezTo>
                <a:moveTo>
                  <a:pt x="98146" y="159715"/>
                </a:moveTo>
                <a:cubicBezTo>
                  <a:pt x="138074" y="159715"/>
                  <a:pt x="167335" y="134417"/>
                  <a:pt x="167335" y="99974"/>
                </a:cubicBezTo>
                <a:cubicBezTo>
                  <a:pt x="167335" y="65837"/>
                  <a:pt x="138074" y="40843"/>
                  <a:pt x="98146" y="40843"/>
                </a:cubicBezTo>
                <a:cubicBezTo>
                  <a:pt x="58522" y="40843"/>
                  <a:pt x="29565" y="65837"/>
                  <a:pt x="29565" y="99974"/>
                </a:cubicBezTo>
                <a:cubicBezTo>
                  <a:pt x="29565" y="134417"/>
                  <a:pt x="58522" y="159715"/>
                  <a:pt x="98146" y="159715"/>
                </a:cubicBezTo>
                <a:moveTo>
                  <a:pt x="185014" y="11278"/>
                </a:moveTo>
                <a:cubicBezTo>
                  <a:pt x="195681" y="15240"/>
                  <a:pt x="205131" y="21336"/>
                  <a:pt x="210007" y="28041"/>
                </a:cubicBezTo>
                <a:lnTo>
                  <a:pt x="210007" y="184099"/>
                </a:lnTo>
                <a:cubicBezTo>
                  <a:pt x="169469" y="192024"/>
                  <a:pt x="85039" y="199339"/>
                  <a:pt x="39929" y="200254"/>
                </a:cubicBezTo>
                <a:cubicBezTo>
                  <a:pt x="28651" y="200558"/>
                  <a:pt x="14326" y="199644"/>
                  <a:pt x="3048" y="197815"/>
                </a:cubicBezTo>
                <a:lnTo>
                  <a:pt x="610" y="202387"/>
                </a:lnTo>
                <a:cubicBezTo>
                  <a:pt x="0" y="203911"/>
                  <a:pt x="305" y="204825"/>
                  <a:pt x="1524" y="206045"/>
                </a:cubicBezTo>
                <a:cubicBezTo>
                  <a:pt x="10668" y="213664"/>
                  <a:pt x="23469" y="222199"/>
                  <a:pt x="34747" y="227381"/>
                </a:cubicBezTo>
                <a:cubicBezTo>
                  <a:pt x="40843" y="224942"/>
                  <a:pt x="53950" y="221894"/>
                  <a:pt x="60655" y="221590"/>
                </a:cubicBezTo>
                <a:cubicBezTo>
                  <a:pt x="99669" y="219456"/>
                  <a:pt x="171907" y="209702"/>
                  <a:pt x="210007" y="200558"/>
                </a:cubicBezTo>
                <a:lnTo>
                  <a:pt x="210007" y="231648"/>
                </a:lnTo>
                <a:cubicBezTo>
                  <a:pt x="210007" y="245364"/>
                  <a:pt x="211226" y="282245"/>
                  <a:pt x="213055" y="294132"/>
                </a:cubicBezTo>
                <a:lnTo>
                  <a:pt x="229819" y="294132"/>
                </a:lnTo>
                <a:cubicBezTo>
                  <a:pt x="235915" y="274930"/>
                  <a:pt x="239573" y="241097"/>
                  <a:pt x="239573" y="222199"/>
                </a:cubicBezTo>
                <a:lnTo>
                  <a:pt x="239573" y="33833"/>
                </a:lnTo>
                <a:lnTo>
                  <a:pt x="240792" y="16459"/>
                </a:lnTo>
                <a:cubicBezTo>
                  <a:pt x="240792" y="12802"/>
                  <a:pt x="239573" y="10363"/>
                  <a:pt x="236525" y="9144"/>
                </a:cubicBezTo>
                <a:cubicBezTo>
                  <a:pt x="226771" y="4877"/>
                  <a:pt x="204826" y="609"/>
                  <a:pt x="192024" y="0"/>
                </a:cubicBezTo>
                <a:cubicBezTo>
                  <a:pt x="189281" y="0"/>
                  <a:pt x="188366" y="609"/>
                  <a:pt x="188062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4" name="Freeform 194"/>
          <p:cNvSpPr/>
          <p:nvPr/>
        </p:nvSpPr>
        <p:spPr>
          <a:xfrm>
            <a:off x="3816494" y="3439533"/>
            <a:ext cx="232867" cy="291694"/>
          </a:xfrm>
          <a:custGeom>
            <a:avLst/>
            <a:gdLst>
              <a:gd name="connsiteX0" fmla="*/ 177698 w 232867"/>
              <a:gd name="connsiteY0" fmla="*/ 11278 h 291694"/>
              <a:gd name="connsiteX1" fmla="*/ 202387 w 232867"/>
              <a:gd name="connsiteY1" fmla="*/ 28041 h 291694"/>
              <a:gd name="connsiteX2" fmla="*/ 202387 w 232867"/>
              <a:gd name="connsiteY2" fmla="*/ 59131 h 291694"/>
              <a:gd name="connsiteX3" fmla="*/ 161239 w 232867"/>
              <a:gd name="connsiteY3" fmla="*/ 60350 h 291694"/>
              <a:gd name="connsiteX4" fmla="*/ 147219 w 232867"/>
              <a:gd name="connsiteY4" fmla="*/ 59741 h 291694"/>
              <a:gd name="connsiteX5" fmla="*/ 147219 w 232867"/>
              <a:gd name="connsiteY5" fmla="*/ 59131 h 291694"/>
              <a:gd name="connsiteX6" fmla="*/ 151181 w 232867"/>
              <a:gd name="connsiteY6" fmla="*/ 46939 h 291694"/>
              <a:gd name="connsiteX7" fmla="*/ 150571 w 232867"/>
              <a:gd name="connsiteY7" fmla="*/ 42672 h 291694"/>
              <a:gd name="connsiteX8" fmla="*/ 133807 w 232867"/>
              <a:gd name="connsiteY8" fmla="*/ 33833 h 291694"/>
              <a:gd name="connsiteX9" fmla="*/ 128016 w 232867"/>
              <a:gd name="connsiteY9" fmla="*/ 33833 h 291694"/>
              <a:gd name="connsiteX10" fmla="*/ 116129 w 232867"/>
              <a:gd name="connsiteY10" fmla="*/ 40233 h 291694"/>
              <a:gd name="connsiteX11" fmla="*/ 47549 w 232867"/>
              <a:gd name="connsiteY11" fmla="*/ 41453 h 291694"/>
              <a:gd name="connsiteX12" fmla="*/ 5486 w 232867"/>
              <a:gd name="connsiteY12" fmla="*/ 37795 h 291694"/>
              <a:gd name="connsiteX13" fmla="*/ 1829 w 232867"/>
              <a:gd name="connsiteY13" fmla="*/ 39624 h 291694"/>
              <a:gd name="connsiteX14" fmla="*/ 0 w 232867"/>
              <a:gd name="connsiteY14" fmla="*/ 47854 h 291694"/>
              <a:gd name="connsiteX15" fmla="*/ 16154 w 232867"/>
              <a:gd name="connsiteY15" fmla="*/ 57912 h 291694"/>
              <a:gd name="connsiteX16" fmla="*/ 22555 w 232867"/>
              <a:gd name="connsiteY16" fmla="*/ 150571 h 291694"/>
              <a:gd name="connsiteX17" fmla="*/ 26518 w 232867"/>
              <a:gd name="connsiteY17" fmla="*/ 171297 h 291694"/>
              <a:gd name="connsiteX18" fmla="*/ 42672 w 232867"/>
              <a:gd name="connsiteY18" fmla="*/ 171297 h 291694"/>
              <a:gd name="connsiteX19" fmla="*/ 48159 w 232867"/>
              <a:gd name="connsiteY19" fmla="*/ 158191 h 291694"/>
              <a:gd name="connsiteX20" fmla="*/ 143256 w 232867"/>
              <a:gd name="connsiteY20" fmla="*/ 157277 h 291694"/>
              <a:gd name="connsiteX21" fmla="*/ 147219 w 232867"/>
              <a:gd name="connsiteY21" fmla="*/ 143866 h 291694"/>
              <a:gd name="connsiteX22" fmla="*/ 144475 w 232867"/>
              <a:gd name="connsiteY22" fmla="*/ 139903 h 291694"/>
              <a:gd name="connsiteX23" fmla="*/ 140208 w 232867"/>
              <a:gd name="connsiteY23" fmla="*/ 137769 h 291694"/>
              <a:gd name="connsiteX24" fmla="*/ 142342 w 232867"/>
              <a:gd name="connsiteY24" fmla="*/ 120396 h 291694"/>
              <a:gd name="connsiteX25" fmla="*/ 160325 w 232867"/>
              <a:gd name="connsiteY25" fmla="*/ 132893 h 291694"/>
              <a:gd name="connsiteX26" fmla="*/ 178308 w 232867"/>
              <a:gd name="connsiteY26" fmla="*/ 128930 h 291694"/>
              <a:gd name="connsiteX27" fmla="*/ 202387 w 232867"/>
              <a:gd name="connsiteY27" fmla="*/ 128321 h 291694"/>
              <a:gd name="connsiteX28" fmla="*/ 202387 w 232867"/>
              <a:gd name="connsiteY28" fmla="*/ 133502 h 291694"/>
              <a:gd name="connsiteX29" fmla="*/ 205436 w 232867"/>
              <a:gd name="connsiteY29" fmla="*/ 183185 h 291694"/>
              <a:gd name="connsiteX30" fmla="*/ 222504 w 232867"/>
              <a:gd name="connsiteY30" fmla="*/ 183185 h 291694"/>
              <a:gd name="connsiteX31" fmla="*/ 231953 w 232867"/>
              <a:gd name="connsiteY31" fmla="*/ 125273 h 291694"/>
              <a:gd name="connsiteX32" fmla="*/ 231953 w 232867"/>
              <a:gd name="connsiteY32" fmla="*/ 33528 h 291694"/>
              <a:gd name="connsiteX33" fmla="*/ 232867 w 232867"/>
              <a:gd name="connsiteY33" fmla="*/ 16459 h 291694"/>
              <a:gd name="connsiteX34" fmla="*/ 228905 w 232867"/>
              <a:gd name="connsiteY34" fmla="*/ 9144 h 291694"/>
              <a:gd name="connsiteX35" fmla="*/ 185014 w 232867"/>
              <a:gd name="connsiteY35" fmla="*/ 0 h 291694"/>
              <a:gd name="connsiteX36" fmla="*/ 180746 w 232867"/>
              <a:gd name="connsiteY36" fmla="*/ 1829 h 291694"/>
              <a:gd name="connsiteX38" fmla="*/ 47549 w 232867"/>
              <a:gd name="connsiteY38" fmla="*/ 59436 h 291694"/>
              <a:gd name="connsiteX39" fmla="*/ 116129 w 232867"/>
              <a:gd name="connsiteY39" fmla="*/ 58522 h 291694"/>
              <a:gd name="connsiteX40" fmla="*/ 115519 w 232867"/>
              <a:gd name="connsiteY40" fmla="*/ 137769 h 291694"/>
              <a:gd name="connsiteX41" fmla="*/ 110033 w 232867"/>
              <a:gd name="connsiteY41" fmla="*/ 139294 h 291694"/>
              <a:gd name="connsiteX42" fmla="*/ 49073 w 232867"/>
              <a:gd name="connsiteY42" fmla="*/ 140208 h 291694"/>
              <a:gd name="connsiteX44" fmla="*/ 202387 w 232867"/>
              <a:gd name="connsiteY44" fmla="*/ 111861 h 291694"/>
              <a:gd name="connsiteX45" fmla="*/ 164287 w 232867"/>
              <a:gd name="connsiteY45" fmla="*/ 112776 h 291694"/>
              <a:gd name="connsiteX46" fmla="*/ 143256 w 232867"/>
              <a:gd name="connsiteY46" fmla="*/ 111557 h 291694"/>
              <a:gd name="connsiteX47" fmla="*/ 146609 w 232867"/>
              <a:gd name="connsiteY47" fmla="*/ 73761 h 291694"/>
              <a:gd name="connsiteX48" fmla="*/ 157277 w 232867"/>
              <a:gd name="connsiteY48" fmla="*/ 80163 h 291694"/>
              <a:gd name="connsiteX49" fmla="*/ 175260 w 232867"/>
              <a:gd name="connsiteY49" fmla="*/ 76505 h 291694"/>
              <a:gd name="connsiteX50" fmla="*/ 202387 w 232867"/>
              <a:gd name="connsiteY50" fmla="*/ 75895 h 291694"/>
              <a:gd name="connsiteX52" fmla="*/ 161239 w 232867"/>
              <a:gd name="connsiteY52" fmla="*/ 177698 h 291694"/>
              <a:gd name="connsiteX53" fmla="*/ 93574 w 232867"/>
              <a:gd name="connsiteY53" fmla="*/ 233172 h 291694"/>
              <a:gd name="connsiteX54" fmla="*/ 161239 w 232867"/>
              <a:gd name="connsiteY54" fmla="*/ 291694 h 291694"/>
              <a:gd name="connsiteX55" fmla="*/ 228600 w 232867"/>
              <a:gd name="connsiteY55" fmla="*/ 233172 h 291694"/>
              <a:gd name="connsiteX56" fmla="*/ 161239 w 232867"/>
              <a:gd name="connsiteY56" fmla="*/ 177698 h 291694"/>
              <a:gd name="connsiteX58" fmla="*/ 161239 w 232867"/>
              <a:gd name="connsiteY58" fmla="*/ 268529 h 291694"/>
              <a:gd name="connsiteX59" fmla="*/ 123749 w 232867"/>
              <a:gd name="connsiteY59" fmla="*/ 233172 h 291694"/>
              <a:gd name="connsiteX60" fmla="*/ 161239 w 232867"/>
              <a:gd name="connsiteY60" fmla="*/ 197205 h 291694"/>
              <a:gd name="connsiteX61" fmla="*/ 198425 w 232867"/>
              <a:gd name="connsiteY61" fmla="*/ 233172 h 291694"/>
              <a:gd name="connsiteX62" fmla="*/ 161239 w 232867"/>
              <a:gd name="connsiteY62" fmla="*/ 268529 h 2916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32867" h="291694">
                <a:moveTo>
                  <a:pt x="177698" y="11278"/>
                </a:moveTo>
                <a:cubicBezTo>
                  <a:pt x="188367" y="15240"/>
                  <a:pt x="197815" y="21336"/>
                  <a:pt x="202387" y="28041"/>
                </a:cubicBezTo>
                <a:lnTo>
                  <a:pt x="202387" y="59131"/>
                </a:lnTo>
                <a:cubicBezTo>
                  <a:pt x="188976" y="60046"/>
                  <a:pt x="170383" y="60350"/>
                  <a:pt x="161239" y="60350"/>
                </a:cubicBezTo>
                <a:cubicBezTo>
                  <a:pt x="156667" y="60350"/>
                  <a:pt x="151791" y="60046"/>
                  <a:pt x="147219" y="59741"/>
                </a:cubicBezTo>
                <a:lnTo>
                  <a:pt x="147219" y="59131"/>
                </a:lnTo>
                <a:lnTo>
                  <a:pt x="151181" y="46939"/>
                </a:lnTo>
                <a:cubicBezTo>
                  <a:pt x="152095" y="44805"/>
                  <a:pt x="151791" y="43586"/>
                  <a:pt x="150571" y="42672"/>
                </a:cubicBezTo>
                <a:cubicBezTo>
                  <a:pt x="146914" y="40233"/>
                  <a:pt x="138075" y="35966"/>
                  <a:pt x="133807" y="33833"/>
                </a:cubicBezTo>
                <a:cubicBezTo>
                  <a:pt x="131978" y="33223"/>
                  <a:pt x="129540" y="33223"/>
                  <a:pt x="128016" y="33833"/>
                </a:cubicBezTo>
                <a:lnTo>
                  <a:pt x="116129" y="40233"/>
                </a:lnTo>
                <a:cubicBezTo>
                  <a:pt x="99365" y="41148"/>
                  <a:pt x="64313" y="41758"/>
                  <a:pt x="47549" y="41453"/>
                </a:cubicBezTo>
                <a:cubicBezTo>
                  <a:pt x="36576" y="39624"/>
                  <a:pt x="16459" y="37795"/>
                  <a:pt x="5486" y="37795"/>
                </a:cubicBezTo>
                <a:cubicBezTo>
                  <a:pt x="3353" y="37795"/>
                  <a:pt x="2439" y="38709"/>
                  <a:pt x="1829" y="39624"/>
                </a:cubicBezTo>
                <a:lnTo>
                  <a:pt x="0" y="47854"/>
                </a:lnTo>
                <a:cubicBezTo>
                  <a:pt x="6401" y="50292"/>
                  <a:pt x="12802" y="54254"/>
                  <a:pt x="16154" y="57912"/>
                </a:cubicBezTo>
                <a:lnTo>
                  <a:pt x="22555" y="150571"/>
                </a:lnTo>
                <a:cubicBezTo>
                  <a:pt x="23165" y="157581"/>
                  <a:pt x="24384" y="165506"/>
                  <a:pt x="26518" y="171297"/>
                </a:cubicBezTo>
                <a:lnTo>
                  <a:pt x="42672" y="171297"/>
                </a:lnTo>
                <a:cubicBezTo>
                  <a:pt x="45415" y="167335"/>
                  <a:pt x="47244" y="163068"/>
                  <a:pt x="48159" y="158191"/>
                </a:cubicBezTo>
                <a:lnTo>
                  <a:pt x="143256" y="157277"/>
                </a:lnTo>
                <a:cubicBezTo>
                  <a:pt x="145085" y="155143"/>
                  <a:pt x="147219" y="150266"/>
                  <a:pt x="147219" y="143866"/>
                </a:cubicBezTo>
                <a:cubicBezTo>
                  <a:pt x="147219" y="142037"/>
                  <a:pt x="146304" y="140817"/>
                  <a:pt x="144475" y="139903"/>
                </a:cubicBezTo>
                <a:lnTo>
                  <a:pt x="140208" y="137769"/>
                </a:lnTo>
                <a:cubicBezTo>
                  <a:pt x="141123" y="132283"/>
                  <a:pt x="141732" y="126492"/>
                  <a:pt x="142342" y="120396"/>
                </a:cubicBezTo>
                <a:cubicBezTo>
                  <a:pt x="147524" y="124968"/>
                  <a:pt x="153619" y="129235"/>
                  <a:pt x="160325" y="132893"/>
                </a:cubicBezTo>
                <a:cubicBezTo>
                  <a:pt x="165811" y="131064"/>
                  <a:pt x="173127" y="129540"/>
                  <a:pt x="178308" y="128930"/>
                </a:cubicBezTo>
                <a:cubicBezTo>
                  <a:pt x="183185" y="128625"/>
                  <a:pt x="193243" y="128321"/>
                  <a:pt x="202387" y="128321"/>
                </a:cubicBezTo>
                <a:lnTo>
                  <a:pt x="202387" y="133502"/>
                </a:lnTo>
                <a:cubicBezTo>
                  <a:pt x="202387" y="145085"/>
                  <a:pt x="203607" y="172822"/>
                  <a:pt x="205436" y="183185"/>
                </a:cubicBezTo>
                <a:lnTo>
                  <a:pt x="222504" y="183185"/>
                </a:lnTo>
                <a:cubicBezTo>
                  <a:pt x="227991" y="168859"/>
                  <a:pt x="231953" y="141427"/>
                  <a:pt x="231953" y="125273"/>
                </a:cubicBezTo>
                <a:lnTo>
                  <a:pt x="231953" y="33528"/>
                </a:lnTo>
                <a:lnTo>
                  <a:pt x="232867" y="16459"/>
                </a:lnTo>
                <a:cubicBezTo>
                  <a:pt x="232867" y="12802"/>
                  <a:pt x="231648" y="10363"/>
                  <a:pt x="228905" y="9144"/>
                </a:cubicBezTo>
                <a:cubicBezTo>
                  <a:pt x="219151" y="4877"/>
                  <a:pt x="197815" y="609"/>
                  <a:pt x="185014" y="0"/>
                </a:cubicBezTo>
                <a:cubicBezTo>
                  <a:pt x="182270" y="0"/>
                  <a:pt x="181356" y="609"/>
                  <a:pt x="180746" y="1829"/>
                </a:cubicBezTo>
                <a:moveTo>
                  <a:pt x="47549" y="59436"/>
                </a:moveTo>
                <a:cubicBezTo>
                  <a:pt x="68885" y="58826"/>
                  <a:pt x="94793" y="58522"/>
                  <a:pt x="116129" y="58522"/>
                </a:cubicBezTo>
                <a:lnTo>
                  <a:pt x="115519" y="137769"/>
                </a:lnTo>
                <a:lnTo>
                  <a:pt x="110033" y="139294"/>
                </a:lnTo>
                <a:cubicBezTo>
                  <a:pt x="95403" y="139903"/>
                  <a:pt x="66751" y="140208"/>
                  <a:pt x="49073" y="140208"/>
                </a:cubicBezTo>
                <a:moveTo>
                  <a:pt x="202387" y="111861"/>
                </a:moveTo>
                <a:cubicBezTo>
                  <a:pt x="189281" y="112471"/>
                  <a:pt x="172822" y="112776"/>
                  <a:pt x="164287" y="112776"/>
                </a:cubicBezTo>
                <a:cubicBezTo>
                  <a:pt x="157582" y="112776"/>
                  <a:pt x="149962" y="112166"/>
                  <a:pt x="143256" y="111557"/>
                </a:cubicBezTo>
                <a:cubicBezTo>
                  <a:pt x="144780" y="98755"/>
                  <a:pt x="145695" y="85954"/>
                  <a:pt x="146609" y="73761"/>
                </a:cubicBezTo>
                <a:cubicBezTo>
                  <a:pt x="149962" y="75895"/>
                  <a:pt x="153619" y="78333"/>
                  <a:pt x="157277" y="80163"/>
                </a:cubicBezTo>
                <a:cubicBezTo>
                  <a:pt x="162763" y="78333"/>
                  <a:pt x="170078" y="76809"/>
                  <a:pt x="175260" y="76505"/>
                </a:cubicBezTo>
                <a:cubicBezTo>
                  <a:pt x="180746" y="75895"/>
                  <a:pt x="192634" y="75590"/>
                  <a:pt x="202387" y="75895"/>
                </a:cubicBezTo>
                <a:moveTo>
                  <a:pt x="161239" y="177698"/>
                </a:moveTo>
                <a:cubicBezTo>
                  <a:pt x="123139" y="177698"/>
                  <a:pt x="93574" y="199034"/>
                  <a:pt x="93574" y="233172"/>
                </a:cubicBezTo>
                <a:cubicBezTo>
                  <a:pt x="93574" y="268833"/>
                  <a:pt x="123139" y="291694"/>
                  <a:pt x="161239" y="291694"/>
                </a:cubicBezTo>
                <a:cubicBezTo>
                  <a:pt x="199034" y="291694"/>
                  <a:pt x="228600" y="268833"/>
                  <a:pt x="228600" y="233172"/>
                </a:cubicBezTo>
                <a:cubicBezTo>
                  <a:pt x="228600" y="199034"/>
                  <a:pt x="199034" y="177698"/>
                  <a:pt x="161239" y="177698"/>
                </a:cubicBezTo>
                <a:moveTo>
                  <a:pt x="161239" y="268529"/>
                </a:moveTo>
                <a:cubicBezTo>
                  <a:pt x="139598" y="268529"/>
                  <a:pt x="123749" y="255727"/>
                  <a:pt x="123749" y="233172"/>
                </a:cubicBezTo>
                <a:cubicBezTo>
                  <a:pt x="123749" y="210312"/>
                  <a:pt x="139598" y="197205"/>
                  <a:pt x="161239" y="197205"/>
                </a:cubicBezTo>
                <a:cubicBezTo>
                  <a:pt x="182575" y="197205"/>
                  <a:pt x="198425" y="210312"/>
                  <a:pt x="198425" y="233172"/>
                </a:cubicBezTo>
                <a:cubicBezTo>
                  <a:pt x="198425" y="255727"/>
                  <a:pt x="182575" y="268529"/>
                  <a:pt x="161239" y="2685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5" name="Freeform 195"/>
          <p:cNvSpPr/>
          <p:nvPr/>
        </p:nvSpPr>
        <p:spPr>
          <a:xfrm>
            <a:off x="4108188" y="3439533"/>
            <a:ext cx="252375" cy="286207"/>
          </a:xfrm>
          <a:custGeom>
            <a:avLst/>
            <a:gdLst>
              <a:gd name="connsiteX0" fmla="*/ 209702 w 252375"/>
              <a:gd name="connsiteY0" fmla="*/ 267614 h 286207"/>
              <a:gd name="connsiteX1" fmla="*/ 118872 w 252375"/>
              <a:gd name="connsiteY1" fmla="*/ 268224 h 286207"/>
              <a:gd name="connsiteX2" fmla="*/ 113385 w 252375"/>
              <a:gd name="connsiteY2" fmla="*/ 262433 h 286207"/>
              <a:gd name="connsiteX3" fmla="*/ 113385 w 252375"/>
              <a:gd name="connsiteY3" fmla="*/ 238354 h 286207"/>
              <a:gd name="connsiteX4" fmla="*/ 229819 w 252375"/>
              <a:gd name="connsiteY4" fmla="*/ 237134 h 286207"/>
              <a:gd name="connsiteX5" fmla="*/ 233172 w 252375"/>
              <a:gd name="connsiteY5" fmla="*/ 226161 h 286207"/>
              <a:gd name="connsiteX6" fmla="*/ 231039 w 252375"/>
              <a:gd name="connsiteY6" fmla="*/ 222808 h 286207"/>
              <a:gd name="connsiteX7" fmla="*/ 225552 w 252375"/>
              <a:gd name="connsiteY7" fmla="*/ 220066 h 286207"/>
              <a:gd name="connsiteX8" fmla="*/ 231648 w 252375"/>
              <a:gd name="connsiteY8" fmla="*/ 191719 h 286207"/>
              <a:gd name="connsiteX9" fmla="*/ 235915 w 252375"/>
              <a:gd name="connsiteY9" fmla="*/ 182575 h 286207"/>
              <a:gd name="connsiteX10" fmla="*/ 235001 w 252375"/>
              <a:gd name="connsiteY10" fmla="*/ 178003 h 286207"/>
              <a:gd name="connsiteX11" fmla="*/ 220066 w 252375"/>
              <a:gd name="connsiteY11" fmla="*/ 170993 h 286207"/>
              <a:gd name="connsiteX12" fmla="*/ 214579 w 252375"/>
              <a:gd name="connsiteY12" fmla="*/ 170993 h 286207"/>
              <a:gd name="connsiteX13" fmla="*/ 204216 w 252375"/>
              <a:gd name="connsiteY13" fmla="*/ 175869 h 286207"/>
              <a:gd name="connsiteX14" fmla="*/ 98146 w 252375"/>
              <a:gd name="connsiteY14" fmla="*/ 177394 h 286207"/>
              <a:gd name="connsiteX15" fmla="*/ 68275 w 252375"/>
              <a:gd name="connsiteY15" fmla="*/ 174650 h 286207"/>
              <a:gd name="connsiteX16" fmla="*/ 66142 w 252375"/>
              <a:gd name="connsiteY16" fmla="*/ 178308 h 286207"/>
              <a:gd name="connsiteX17" fmla="*/ 67056 w 252375"/>
              <a:gd name="connsiteY17" fmla="*/ 181966 h 286207"/>
              <a:gd name="connsiteX18" fmla="*/ 93269 w 252375"/>
              <a:gd name="connsiteY18" fmla="*/ 198425 h 286207"/>
              <a:gd name="connsiteX19" fmla="*/ 119481 w 252375"/>
              <a:gd name="connsiteY19" fmla="*/ 193853 h 286207"/>
              <a:gd name="connsiteX20" fmla="*/ 200558 w 252375"/>
              <a:gd name="connsiteY20" fmla="*/ 192938 h 286207"/>
              <a:gd name="connsiteX21" fmla="*/ 199949 w 252375"/>
              <a:gd name="connsiteY21" fmla="*/ 219456 h 286207"/>
              <a:gd name="connsiteX22" fmla="*/ 194463 w 252375"/>
              <a:gd name="connsiteY22" fmla="*/ 220980 h 286207"/>
              <a:gd name="connsiteX23" fmla="*/ 113995 w 252375"/>
              <a:gd name="connsiteY23" fmla="*/ 222199 h 286207"/>
              <a:gd name="connsiteX24" fmla="*/ 70409 w 252375"/>
              <a:gd name="connsiteY24" fmla="*/ 220675 h 286207"/>
              <a:gd name="connsiteX25" fmla="*/ 67056 w 252375"/>
              <a:gd name="connsiteY25" fmla="*/ 222504 h 286207"/>
              <a:gd name="connsiteX26" fmla="*/ 65837 w 252375"/>
              <a:gd name="connsiteY26" fmla="*/ 229209 h 286207"/>
              <a:gd name="connsiteX27" fmla="*/ 83210 w 252375"/>
              <a:gd name="connsiteY27" fmla="*/ 238354 h 286207"/>
              <a:gd name="connsiteX28" fmla="*/ 83210 w 252375"/>
              <a:gd name="connsiteY28" fmla="*/ 264566 h 286207"/>
              <a:gd name="connsiteX29" fmla="*/ 108204 w 252375"/>
              <a:gd name="connsiteY29" fmla="*/ 286207 h 286207"/>
              <a:gd name="connsiteX30" fmla="*/ 243840 w 252375"/>
              <a:gd name="connsiteY30" fmla="*/ 285293 h 286207"/>
              <a:gd name="connsiteX31" fmla="*/ 248412 w 252375"/>
              <a:gd name="connsiteY31" fmla="*/ 283769 h 286207"/>
              <a:gd name="connsiteX32" fmla="*/ 252375 w 252375"/>
              <a:gd name="connsiteY32" fmla="*/ 270663 h 286207"/>
              <a:gd name="connsiteX33" fmla="*/ 247498 w 252375"/>
              <a:gd name="connsiteY33" fmla="*/ 265176 h 286207"/>
              <a:gd name="connsiteX34" fmla="*/ 219151 w 252375"/>
              <a:gd name="connsiteY34" fmla="*/ 262737 h 286207"/>
              <a:gd name="connsiteX36" fmla="*/ 148133 w 252375"/>
              <a:gd name="connsiteY36" fmla="*/ 156363 h 286207"/>
              <a:gd name="connsiteX37" fmla="*/ 155753 w 252375"/>
              <a:gd name="connsiteY37" fmla="*/ 161544 h 286207"/>
              <a:gd name="connsiteX38" fmla="*/ 169164 w 252375"/>
              <a:gd name="connsiteY38" fmla="*/ 155448 h 286207"/>
              <a:gd name="connsiteX39" fmla="*/ 167640 w 252375"/>
              <a:gd name="connsiteY39" fmla="*/ 146304 h 286207"/>
              <a:gd name="connsiteX40" fmla="*/ 153924 w 252375"/>
              <a:gd name="connsiteY40" fmla="*/ 124968 h 286207"/>
              <a:gd name="connsiteX41" fmla="*/ 140817 w 252375"/>
              <a:gd name="connsiteY41" fmla="*/ 121005 h 286207"/>
              <a:gd name="connsiteX42" fmla="*/ 113995 w 252375"/>
              <a:gd name="connsiteY42" fmla="*/ 97231 h 286207"/>
              <a:gd name="connsiteX43" fmla="*/ 146914 w 252375"/>
              <a:gd name="connsiteY43" fmla="*/ 51206 h 286207"/>
              <a:gd name="connsiteX44" fmla="*/ 153619 w 252375"/>
              <a:gd name="connsiteY44" fmla="*/ 41148 h 286207"/>
              <a:gd name="connsiteX45" fmla="*/ 153009 w 252375"/>
              <a:gd name="connsiteY45" fmla="*/ 36576 h 286207"/>
              <a:gd name="connsiteX46" fmla="*/ 135636 w 252375"/>
              <a:gd name="connsiteY46" fmla="*/ 28346 h 286207"/>
              <a:gd name="connsiteX47" fmla="*/ 129540 w 252375"/>
              <a:gd name="connsiteY47" fmla="*/ 28346 h 286207"/>
              <a:gd name="connsiteX48" fmla="*/ 117958 w 252375"/>
              <a:gd name="connsiteY48" fmla="*/ 33528 h 286207"/>
              <a:gd name="connsiteX49" fmla="*/ 41453 w 252375"/>
              <a:gd name="connsiteY49" fmla="*/ 35052 h 286207"/>
              <a:gd name="connsiteX50" fmla="*/ 13106 w 252375"/>
              <a:gd name="connsiteY50" fmla="*/ 32919 h 286207"/>
              <a:gd name="connsiteX51" fmla="*/ 10973 w 252375"/>
              <a:gd name="connsiteY51" fmla="*/ 36881 h 286207"/>
              <a:gd name="connsiteX52" fmla="*/ 11887 w 252375"/>
              <a:gd name="connsiteY52" fmla="*/ 40538 h 286207"/>
              <a:gd name="connsiteX53" fmla="*/ 36881 w 252375"/>
              <a:gd name="connsiteY53" fmla="*/ 56997 h 286207"/>
              <a:gd name="connsiteX54" fmla="*/ 59741 w 252375"/>
              <a:gd name="connsiteY54" fmla="*/ 52121 h 286207"/>
              <a:gd name="connsiteX55" fmla="*/ 110947 w 252375"/>
              <a:gd name="connsiteY55" fmla="*/ 51206 h 286207"/>
              <a:gd name="connsiteX56" fmla="*/ 1219 w 252375"/>
              <a:gd name="connsiteY56" fmla="*/ 165506 h 286207"/>
              <a:gd name="connsiteX57" fmla="*/ 1219 w 252375"/>
              <a:gd name="connsiteY57" fmla="*/ 168859 h 286207"/>
              <a:gd name="connsiteX58" fmla="*/ 5791 w 252375"/>
              <a:gd name="connsiteY58" fmla="*/ 173431 h 286207"/>
              <a:gd name="connsiteX59" fmla="*/ 9754 w 252375"/>
              <a:gd name="connsiteY59" fmla="*/ 172822 h 286207"/>
              <a:gd name="connsiteX60" fmla="*/ 100889 w 252375"/>
              <a:gd name="connsiteY60" fmla="*/ 110947 h 286207"/>
              <a:gd name="connsiteX62" fmla="*/ 141122 w 252375"/>
              <a:gd name="connsiteY62" fmla="*/ 86868 h 286207"/>
              <a:gd name="connsiteX63" fmla="*/ 141732 w 252375"/>
              <a:gd name="connsiteY63" fmla="*/ 90525 h 286207"/>
              <a:gd name="connsiteX64" fmla="*/ 163678 w 252375"/>
              <a:gd name="connsiteY64" fmla="*/ 106985 h 286207"/>
              <a:gd name="connsiteX65" fmla="*/ 182575 w 252375"/>
              <a:gd name="connsiteY65" fmla="*/ 102108 h 286207"/>
              <a:gd name="connsiteX66" fmla="*/ 204825 w 252375"/>
              <a:gd name="connsiteY66" fmla="*/ 100889 h 286207"/>
              <a:gd name="connsiteX67" fmla="*/ 204825 w 252375"/>
              <a:gd name="connsiteY67" fmla="*/ 117043 h 286207"/>
              <a:gd name="connsiteX68" fmla="*/ 207873 w 252375"/>
              <a:gd name="connsiteY68" fmla="*/ 160934 h 286207"/>
              <a:gd name="connsiteX69" fmla="*/ 225247 w 252375"/>
              <a:gd name="connsiteY69" fmla="*/ 160934 h 286207"/>
              <a:gd name="connsiteX70" fmla="*/ 234391 w 252375"/>
              <a:gd name="connsiteY70" fmla="*/ 109423 h 286207"/>
              <a:gd name="connsiteX71" fmla="*/ 234391 w 252375"/>
              <a:gd name="connsiteY71" fmla="*/ 33528 h 286207"/>
              <a:gd name="connsiteX72" fmla="*/ 235306 w 252375"/>
              <a:gd name="connsiteY72" fmla="*/ 16459 h 286207"/>
              <a:gd name="connsiteX73" fmla="*/ 231343 w 252375"/>
              <a:gd name="connsiteY73" fmla="*/ 9144 h 286207"/>
              <a:gd name="connsiteX74" fmla="*/ 187452 w 252375"/>
              <a:gd name="connsiteY74" fmla="*/ 0 h 286207"/>
              <a:gd name="connsiteX75" fmla="*/ 183185 w 252375"/>
              <a:gd name="connsiteY75" fmla="*/ 1829 h 286207"/>
              <a:gd name="connsiteX76" fmla="*/ 180137 w 252375"/>
              <a:gd name="connsiteY76" fmla="*/ 11278 h 286207"/>
              <a:gd name="connsiteX77" fmla="*/ 204825 w 252375"/>
              <a:gd name="connsiteY77" fmla="*/ 28041 h 286207"/>
              <a:gd name="connsiteX78" fmla="*/ 204825 w 252375"/>
              <a:gd name="connsiteY78" fmla="*/ 83820 h 286207"/>
              <a:gd name="connsiteX79" fmla="*/ 167945 w 252375"/>
              <a:gd name="connsiteY79" fmla="*/ 84734 h 286207"/>
              <a:gd name="connsiteX80" fmla="*/ 143561 w 252375"/>
              <a:gd name="connsiteY80" fmla="*/ 83210 h 28620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52375" h="286207">
                <a:moveTo>
                  <a:pt x="209702" y="267614"/>
                </a:moveTo>
                <a:cubicBezTo>
                  <a:pt x="191719" y="268224"/>
                  <a:pt x="140817" y="268529"/>
                  <a:pt x="118872" y="268224"/>
                </a:cubicBezTo>
                <a:cubicBezTo>
                  <a:pt x="114909" y="268224"/>
                  <a:pt x="113385" y="266700"/>
                  <a:pt x="113385" y="262433"/>
                </a:cubicBezTo>
                <a:lnTo>
                  <a:pt x="113385" y="238354"/>
                </a:lnTo>
                <a:lnTo>
                  <a:pt x="229819" y="237134"/>
                </a:lnTo>
                <a:cubicBezTo>
                  <a:pt x="231343" y="235305"/>
                  <a:pt x="233172" y="231038"/>
                  <a:pt x="233172" y="226161"/>
                </a:cubicBezTo>
                <a:cubicBezTo>
                  <a:pt x="233172" y="224942"/>
                  <a:pt x="232258" y="223723"/>
                  <a:pt x="231039" y="222808"/>
                </a:cubicBezTo>
                <a:lnTo>
                  <a:pt x="225552" y="220066"/>
                </a:lnTo>
                <a:cubicBezTo>
                  <a:pt x="227685" y="213360"/>
                  <a:pt x="231039" y="199949"/>
                  <a:pt x="231648" y="191719"/>
                </a:cubicBezTo>
                <a:lnTo>
                  <a:pt x="235915" y="182575"/>
                </a:lnTo>
                <a:cubicBezTo>
                  <a:pt x="236525" y="180746"/>
                  <a:pt x="236525" y="178917"/>
                  <a:pt x="235001" y="178003"/>
                </a:cubicBezTo>
                <a:cubicBezTo>
                  <a:pt x="231953" y="176174"/>
                  <a:pt x="224028" y="172517"/>
                  <a:pt x="220066" y="170993"/>
                </a:cubicBezTo>
                <a:cubicBezTo>
                  <a:pt x="218237" y="170383"/>
                  <a:pt x="216103" y="170383"/>
                  <a:pt x="214579" y="170993"/>
                </a:cubicBezTo>
                <a:lnTo>
                  <a:pt x="204216" y="175869"/>
                </a:lnTo>
                <a:cubicBezTo>
                  <a:pt x="186233" y="176479"/>
                  <a:pt x="113690" y="177394"/>
                  <a:pt x="98146" y="177394"/>
                </a:cubicBezTo>
                <a:cubicBezTo>
                  <a:pt x="90525" y="177394"/>
                  <a:pt x="77114" y="176174"/>
                  <a:pt x="68275" y="174650"/>
                </a:cubicBezTo>
                <a:lnTo>
                  <a:pt x="66142" y="178308"/>
                </a:lnTo>
                <a:cubicBezTo>
                  <a:pt x="65532" y="179832"/>
                  <a:pt x="65532" y="180746"/>
                  <a:pt x="67056" y="181966"/>
                </a:cubicBezTo>
                <a:cubicBezTo>
                  <a:pt x="74066" y="188061"/>
                  <a:pt x="83515" y="194158"/>
                  <a:pt x="93269" y="198425"/>
                </a:cubicBezTo>
                <a:cubicBezTo>
                  <a:pt x="101193" y="196291"/>
                  <a:pt x="113081" y="194158"/>
                  <a:pt x="119481" y="193853"/>
                </a:cubicBezTo>
                <a:cubicBezTo>
                  <a:pt x="130454" y="193243"/>
                  <a:pt x="180746" y="192633"/>
                  <a:pt x="200558" y="192938"/>
                </a:cubicBezTo>
                <a:cubicBezTo>
                  <a:pt x="200863" y="198425"/>
                  <a:pt x="200558" y="213055"/>
                  <a:pt x="199949" y="219456"/>
                </a:cubicBezTo>
                <a:lnTo>
                  <a:pt x="194463" y="220980"/>
                </a:lnTo>
                <a:cubicBezTo>
                  <a:pt x="182575" y="221590"/>
                  <a:pt x="132283" y="222199"/>
                  <a:pt x="113995" y="222199"/>
                </a:cubicBezTo>
                <a:cubicBezTo>
                  <a:pt x="104851" y="221285"/>
                  <a:pt x="80772" y="220675"/>
                  <a:pt x="70409" y="220675"/>
                </a:cubicBezTo>
                <a:cubicBezTo>
                  <a:pt x="68580" y="220675"/>
                  <a:pt x="67361" y="221285"/>
                  <a:pt x="67056" y="222504"/>
                </a:cubicBezTo>
                <a:lnTo>
                  <a:pt x="65837" y="229209"/>
                </a:lnTo>
                <a:cubicBezTo>
                  <a:pt x="72847" y="231038"/>
                  <a:pt x="79248" y="234391"/>
                  <a:pt x="83210" y="238354"/>
                </a:cubicBezTo>
                <a:lnTo>
                  <a:pt x="83210" y="264566"/>
                </a:lnTo>
                <a:cubicBezTo>
                  <a:pt x="83210" y="279197"/>
                  <a:pt x="89916" y="285902"/>
                  <a:pt x="108204" y="286207"/>
                </a:cubicBezTo>
                <a:lnTo>
                  <a:pt x="243840" y="285293"/>
                </a:lnTo>
                <a:cubicBezTo>
                  <a:pt x="245669" y="285293"/>
                  <a:pt x="247193" y="284988"/>
                  <a:pt x="248412" y="283769"/>
                </a:cubicBezTo>
                <a:cubicBezTo>
                  <a:pt x="250241" y="281940"/>
                  <a:pt x="252375" y="277063"/>
                  <a:pt x="252375" y="270663"/>
                </a:cubicBezTo>
                <a:cubicBezTo>
                  <a:pt x="252375" y="267919"/>
                  <a:pt x="250241" y="265786"/>
                  <a:pt x="247498" y="265176"/>
                </a:cubicBezTo>
                <a:cubicBezTo>
                  <a:pt x="241402" y="263957"/>
                  <a:pt x="227990" y="262737"/>
                  <a:pt x="219151" y="262737"/>
                </a:cubicBezTo>
                <a:moveTo>
                  <a:pt x="148133" y="156363"/>
                </a:moveTo>
                <a:cubicBezTo>
                  <a:pt x="150266" y="158496"/>
                  <a:pt x="153314" y="160934"/>
                  <a:pt x="155753" y="161544"/>
                </a:cubicBezTo>
                <a:cubicBezTo>
                  <a:pt x="160325" y="162763"/>
                  <a:pt x="167031" y="160020"/>
                  <a:pt x="169164" y="155448"/>
                </a:cubicBezTo>
                <a:cubicBezTo>
                  <a:pt x="170078" y="153314"/>
                  <a:pt x="169469" y="150266"/>
                  <a:pt x="167640" y="146304"/>
                </a:cubicBezTo>
                <a:cubicBezTo>
                  <a:pt x="165202" y="140817"/>
                  <a:pt x="158801" y="131369"/>
                  <a:pt x="153924" y="124968"/>
                </a:cubicBezTo>
                <a:lnTo>
                  <a:pt x="140817" y="121005"/>
                </a:lnTo>
                <a:lnTo>
                  <a:pt x="113995" y="97231"/>
                </a:lnTo>
                <a:cubicBezTo>
                  <a:pt x="127711" y="82296"/>
                  <a:pt x="138989" y="66751"/>
                  <a:pt x="146914" y="51206"/>
                </a:cubicBezTo>
                <a:lnTo>
                  <a:pt x="153619" y="41148"/>
                </a:lnTo>
                <a:cubicBezTo>
                  <a:pt x="154839" y="39319"/>
                  <a:pt x="154534" y="37490"/>
                  <a:pt x="153009" y="36576"/>
                </a:cubicBezTo>
                <a:cubicBezTo>
                  <a:pt x="149657" y="34442"/>
                  <a:pt x="140513" y="30175"/>
                  <a:pt x="135636" y="28346"/>
                </a:cubicBezTo>
                <a:cubicBezTo>
                  <a:pt x="133807" y="27737"/>
                  <a:pt x="131369" y="27737"/>
                  <a:pt x="129540" y="28346"/>
                </a:cubicBezTo>
                <a:lnTo>
                  <a:pt x="117958" y="33528"/>
                </a:lnTo>
                <a:cubicBezTo>
                  <a:pt x="103022" y="34442"/>
                  <a:pt x="52425" y="35052"/>
                  <a:pt x="41453" y="35052"/>
                </a:cubicBezTo>
                <a:cubicBezTo>
                  <a:pt x="33223" y="35052"/>
                  <a:pt x="21946" y="34442"/>
                  <a:pt x="13106" y="32919"/>
                </a:cubicBezTo>
                <a:lnTo>
                  <a:pt x="10973" y="36881"/>
                </a:lnTo>
                <a:cubicBezTo>
                  <a:pt x="10363" y="38100"/>
                  <a:pt x="10668" y="39014"/>
                  <a:pt x="11887" y="40538"/>
                </a:cubicBezTo>
                <a:cubicBezTo>
                  <a:pt x="18288" y="46330"/>
                  <a:pt x="28042" y="53035"/>
                  <a:pt x="36881" y="56997"/>
                </a:cubicBezTo>
                <a:cubicBezTo>
                  <a:pt x="42672" y="54559"/>
                  <a:pt x="53645" y="52425"/>
                  <a:pt x="59741" y="52121"/>
                </a:cubicBezTo>
                <a:cubicBezTo>
                  <a:pt x="66751" y="51511"/>
                  <a:pt x="94488" y="51206"/>
                  <a:pt x="110947" y="51206"/>
                </a:cubicBezTo>
                <a:cubicBezTo>
                  <a:pt x="90221" y="90830"/>
                  <a:pt x="50902" y="133502"/>
                  <a:pt x="1219" y="165506"/>
                </a:cubicBezTo>
                <a:cubicBezTo>
                  <a:pt x="0" y="166725"/>
                  <a:pt x="305" y="167945"/>
                  <a:pt x="1219" y="168859"/>
                </a:cubicBezTo>
                <a:lnTo>
                  <a:pt x="5791" y="173431"/>
                </a:lnTo>
                <a:cubicBezTo>
                  <a:pt x="6706" y="174041"/>
                  <a:pt x="7925" y="173736"/>
                  <a:pt x="9754" y="172822"/>
                </a:cubicBezTo>
                <a:cubicBezTo>
                  <a:pt x="43891" y="157277"/>
                  <a:pt x="75285" y="135331"/>
                  <a:pt x="100889" y="110947"/>
                </a:cubicBezTo>
                <a:moveTo>
                  <a:pt x="141122" y="86868"/>
                </a:moveTo>
                <a:cubicBezTo>
                  <a:pt x="140208" y="88392"/>
                  <a:pt x="140817" y="89306"/>
                  <a:pt x="141732" y="90525"/>
                </a:cubicBezTo>
                <a:cubicBezTo>
                  <a:pt x="147828" y="96317"/>
                  <a:pt x="155448" y="102413"/>
                  <a:pt x="163678" y="106985"/>
                </a:cubicBezTo>
                <a:cubicBezTo>
                  <a:pt x="169164" y="104546"/>
                  <a:pt x="177393" y="102413"/>
                  <a:pt x="182575" y="102108"/>
                </a:cubicBezTo>
                <a:cubicBezTo>
                  <a:pt x="187147" y="101498"/>
                  <a:pt x="196291" y="100889"/>
                  <a:pt x="204825" y="100889"/>
                </a:cubicBezTo>
                <a:lnTo>
                  <a:pt x="204825" y="117043"/>
                </a:lnTo>
                <a:cubicBezTo>
                  <a:pt x="204825" y="128321"/>
                  <a:pt x="205740" y="151486"/>
                  <a:pt x="207873" y="160934"/>
                </a:cubicBezTo>
                <a:lnTo>
                  <a:pt x="225247" y="160934"/>
                </a:lnTo>
                <a:cubicBezTo>
                  <a:pt x="230429" y="149657"/>
                  <a:pt x="234391" y="126492"/>
                  <a:pt x="234391" y="109423"/>
                </a:cubicBezTo>
                <a:lnTo>
                  <a:pt x="234391" y="33528"/>
                </a:lnTo>
                <a:lnTo>
                  <a:pt x="235306" y="16459"/>
                </a:lnTo>
                <a:cubicBezTo>
                  <a:pt x="235306" y="12802"/>
                  <a:pt x="234086" y="10363"/>
                  <a:pt x="231343" y="9144"/>
                </a:cubicBezTo>
                <a:cubicBezTo>
                  <a:pt x="221590" y="4877"/>
                  <a:pt x="200254" y="609"/>
                  <a:pt x="187452" y="0"/>
                </a:cubicBezTo>
                <a:cubicBezTo>
                  <a:pt x="184709" y="0"/>
                  <a:pt x="183794" y="609"/>
                  <a:pt x="183185" y="1829"/>
                </a:cubicBezTo>
                <a:lnTo>
                  <a:pt x="180137" y="11278"/>
                </a:lnTo>
                <a:cubicBezTo>
                  <a:pt x="190805" y="15240"/>
                  <a:pt x="200254" y="21336"/>
                  <a:pt x="204825" y="28041"/>
                </a:cubicBezTo>
                <a:lnTo>
                  <a:pt x="204825" y="83820"/>
                </a:lnTo>
                <a:cubicBezTo>
                  <a:pt x="192329" y="84430"/>
                  <a:pt x="176175" y="84734"/>
                  <a:pt x="167945" y="84734"/>
                </a:cubicBezTo>
                <a:cubicBezTo>
                  <a:pt x="160325" y="84734"/>
                  <a:pt x="150876" y="84125"/>
                  <a:pt x="143561" y="832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6" name="Freeform 196"/>
          <p:cNvSpPr/>
          <p:nvPr/>
        </p:nvSpPr>
        <p:spPr>
          <a:xfrm>
            <a:off x="587764" y="4028583"/>
            <a:ext cx="240792" cy="215138"/>
          </a:xfrm>
          <a:custGeom>
            <a:avLst/>
            <a:gdLst>
              <a:gd name="connsiteX0" fmla="*/ 32766 w 240792"/>
              <a:gd name="connsiteY0" fmla="*/ 47498 h 215138"/>
              <a:gd name="connsiteX1" fmla="*/ 39497 w 240792"/>
              <a:gd name="connsiteY1" fmla="*/ 27178 h 215138"/>
              <a:gd name="connsiteX2" fmla="*/ 58420 w 240792"/>
              <a:gd name="connsiteY2" fmla="*/ 12192 h 215138"/>
              <a:gd name="connsiteX3" fmla="*/ 87376 w 240792"/>
              <a:gd name="connsiteY3" fmla="*/ 3048 h 215138"/>
              <a:gd name="connsiteX4" fmla="*/ 123952 w 240792"/>
              <a:gd name="connsiteY4" fmla="*/ 0 h 215138"/>
              <a:gd name="connsiteX5" fmla="*/ 160655 w 240792"/>
              <a:gd name="connsiteY5" fmla="*/ 3048 h 215138"/>
              <a:gd name="connsiteX6" fmla="*/ 189738 w 240792"/>
              <a:gd name="connsiteY6" fmla="*/ 12192 h 215138"/>
              <a:gd name="connsiteX7" fmla="*/ 208788 w 240792"/>
              <a:gd name="connsiteY7" fmla="*/ 27178 h 215138"/>
              <a:gd name="connsiteX8" fmla="*/ 215646 w 240792"/>
              <a:gd name="connsiteY8" fmla="*/ 47498 h 215138"/>
              <a:gd name="connsiteX9" fmla="*/ 208788 w 240792"/>
              <a:gd name="connsiteY9" fmla="*/ 67818 h 215138"/>
              <a:gd name="connsiteX10" fmla="*/ 189611 w 240792"/>
              <a:gd name="connsiteY10" fmla="*/ 82804 h 215138"/>
              <a:gd name="connsiteX11" fmla="*/ 160528 w 240792"/>
              <a:gd name="connsiteY11" fmla="*/ 91948 h 215138"/>
              <a:gd name="connsiteX12" fmla="*/ 123952 w 240792"/>
              <a:gd name="connsiteY12" fmla="*/ 94997 h 215138"/>
              <a:gd name="connsiteX13" fmla="*/ 87376 w 240792"/>
              <a:gd name="connsiteY13" fmla="*/ 91948 h 215138"/>
              <a:gd name="connsiteX14" fmla="*/ 58547 w 240792"/>
              <a:gd name="connsiteY14" fmla="*/ 82804 h 215138"/>
              <a:gd name="connsiteX15" fmla="*/ 39624 w 240792"/>
              <a:gd name="connsiteY15" fmla="*/ 67818 h 215138"/>
              <a:gd name="connsiteX16" fmla="*/ 32766 w 240792"/>
              <a:gd name="connsiteY16" fmla="*/ 47498 h 215138"/>
              <a:gd name="connsiteX18" fmla="*/ 216408 w 240792"/>
              <a:gd name="connsiteY18" fmla="*/ 144526 h 215138"/>
              <a:gd name="connsiteX19" fmla="*/ 216408 w 240792"/>
              <a:gd name="connsiteY19" fmla="*/ 215138 h 215138"/>
              <a:gd name="connsiteX20" fmla="*/ 172720 w 240792"/>
              <a:gd name="connsiteY20" fmla="*/ 215138 h 215138"/>
              <a:gd name="connsiteX21" fmla="*/ 172720 w 240792"/>
              <a:gd name="connsiteY21" fmla="*/ 203708 h 215138"/>
              <a:gd name="connsiteX22" fmla="*/ 150622 w 240792"/>
              <a:gd name="connsiteY22" fmla="*/ 209550 h 215138"/>
              <a:gd name="connsiteX23" fmla="*/ 125603 w 240792"/>
              <a:gd name="connsiteY23" fmla="*/ 213106 h 215138"/>
              <a:gd name="connsiteX24" fmla="*/ 99949 w 240792"/>
              <a:gd name="connsiteY24" fmla="*/ 214757 h 215138"/>
              <a:gd name="connsiteX25" fmla="*/ 75692 w 240792"/>
              <a:gd name="connsiteY25" fmla="*/ 215138 h 215138"/>
              <a:gd name="connsiteX26" fmla="*/ 33274 w 240792"/>
              <a:gd name="connsiteY26" fmla="*/ 215138 h 215138"/>
              <a:gd name="connsiteX27" fmla="*/ 33274 w 240792"/>
              <a:gd name="connsiteY27" fmla="*/ 144526 h 215138"/>
              <a:gd name="connsiteX29" fmla="*/ 240792 w 240792"/>
              <a:gd name="connsiteY29" fmla="*/ 129794 h 215138"/>
              <a:gd name="connsiteX30" fmla="*/ 30480 w 240792"/>
              <a:gd name="connsiteY30" fmla="*/ 129794 h 215138"/>
              <a:gd name="connsiteX31" fmla="*/ 21844 w 240792"/>
              <a:gd name="connsiteY31" fmla="*/ 136906 h 215138"/>
              <a:gd name="connsiteX32" fmla="*/ 0 w 240792"/>
              <a:gd name="connsiteY32" fmla="*/ 106172 h 215138"/>
              <a:gd name="connsiteX33" fmla="*/ 240792 w 240792"/>
              <a:gd name="connsiteY33" fmla="*/ 106172 h 215138"/>
              <a:gd name="connsiteX35" fmla="*/ 77470 w 240792"/>
              <a:gd name="connsiteY35" fmla="*/ 47498 h 215138"/>
              <a:gd name="connsiteX36" fmla="*/ 89154 w 240792"/>
              <a:gd name="connsiteY36" fmla="*/ 65659 h 215138"/>
              <a:gd name="connsiteX37" fmla="*/ 123952 w 240792"/>
              <a:gd name="connsiteY37" fmla="*/ 72390 h 215138"/>
              <a:gd name="connsiteX38" fmla="*/ 158877 w 240792"/>
              <a:gd name="connsiteY38" fmla="*/ 65659 h 215138"/>
              <a:gd name="connsiteX39" fmla="*/ 170688 w 240792"/>
              <a:gd name="connsiteY39" fmla="*/ 47498 h 215138"/>
              <a:gd name="connsiteX40" fmla="*/ 158750 w 240792"/>
              <a:gd name="connsiteY40" fmla="*/ 29337 h 215138"/>
              <a:gd name="connsiteX41" fmla="*/ 123952 w 240792"/>
              <a:gd name="connsiteY41" fmla="*/ 22606 h 215138"/>
              <a:gd name="connsiteX42" fmla="*/ 89281 w 240792"/>
              <a:gd name="connsiteY42" fmla="*/ 29337 h 215138"/>
              <a:gd name="connsiteX43" fmla="*/ 77470 w 240792"/>
              <a:gd name="connsiteY43" fmla="*/ 47498 h 215138"/>
              <a:gd name="connsiteX45" fmla="*/ 92202 w 240792"/>
              <a:gd name="connsiteY45" fmla="*/ 191770 h 215138"/>
              <a:gd name="connsiteX46" fmla="*/ 130683 w 240792"/>
              <a:gd name="connsiteY46" fmla="*/ 190881 h 215138"/>
              <a:gd name="connsiteX47" fmla="*/ 172720 w 240792"/>
              <a:gd name="connsiteY47" fmla="*/ 187198 h 215138"/>
              <a:gd name="connsiteX48" fmla="*/ 172720 w 240792"/>
              <a:gd name="connsiteY48" fmla="*/ 167894 h 215138"/>
              <a:gd name="connsiteX49" fmla="*/ 76962 w 240792"/>
              <a:gd name="connsiteY49" fmla="*/ 167894 h 215138"/>
              <a:gd name="connsiteX50" fmla="*/ 76962 w 240792"/>
              <a:gd name="connsiteY50" fmla="*/ 191770 h 21513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0792" h="215138">
                <a:moveTo>
                  <a:pt x="32766" y="47498"/>
                </a:moveTo>
                <a:cubicBezTo>
                  <a:pt x="32766" y="39878"/>
                  <a:pt x="35010" y="33105"/>
                  <a:pt x="39497" y="27178"/>
                </a:cubicBezTo>
                <a:cubicBezTo>
                  <a:pt x="43984" y="21252"/>
                  <a:pt x="50292" y="16256"/>
                  <a:pt x="58420" y="12192"/>
                </a:cubicBezTo>
                <a:cubicBezTo>
                  <a:pt x="66548" y="8128"/>
                  <a:pt x="76200" y="5080"/>
                  <a:pt x="87376" y="3048"/>
                </a:cubicBezTo>
                <a:cubicBezTo>
                  <a:pt x="98552" y="1016"/>
                  <a:pt x="110744" y="0"/>
                  <a:pt x="123952" y="0"/>
                </a:cubicBezTo>
                <a:cubicBezTo>
                  <a:pt x="137160" y="0"/>
                  <a:pt x="149394" y="1016"/>
                  <a:pt x="160655" y="3048"/>
                </a:cubicBezTo>
                <a:cubicBezTo>
                  <a:pt x="171916" y="5080"/>
                  <a:pt x="181610" y="8128"/>
                  <a:pt x="189738" y="12192"/>
                </a:cubicBezTo>
                <a:cubicBezTo>
                  <a:pt x="197866" y="16256"/>
                  <a:pt x="204216" y="21252"/>
                  <a:pt x="208788" y="27178"/>
                </a:cubicBezTo>
                <a:cubicBezTo>
                  <a:pt x="213360" y="33105"/>
                  <a:pt x="215646" y="39878"/>
                  <a:pt x="215646" y="47498"/>
                </a:cubicBezTo>
                <a:cubicBezTo>
                  <a:pt x="215646" y="55118"/>
                  <a:pt x="213360" y="61892"/>
                  <a:pt x="208788" y="67818"/>
                </a:cubicBezTo>
                <a:cubicBezTo>
                  <a:pt x="204216" y="73745"/>
                  <a:pt x="197824" y="78740"/>
                  <a:pt x="189611" y="82804"/>
                </a:cubicBezTo>
                <a:cubicBezTo>
                  <a:pt x="181398" y="86868"/>
                  <a:pt x="171704" y="89916"/>
                  <a:pt x="160528" y="91948"/>
                </a:cubicBezTo>
                <a:cubicBezTo>
                  <a:pt x="149352" y="93980"/>
                  <a:pt x="137160" y="94997"/>
                  <a:pt x="123952" y="94997"/>
                </a:cubicBezTo>
                <a:cubicBezTo>
                  <a:pt x="110744" y="94997"/>
                  <a:pt x="98552" y="93980"/>
                  <a:pt x="87376" y="91948"/>
                </a:cubicBezTo>
                <a:cubicBezTo>
                  <a:pt x="76200" y="89916"/>
                  <a:pt x="66590" y="86868"/>
                  <a:pt x="58547" y="82804"/>
                </a:cubicBezTo>
                <a:cubicBezTo>
                  <a:pt x="50504" y="78740"/>
                  <a:pt x="44196" y="73745"/>
                  <a:pt x="39624" y="67818"/>
                </a:cubicBezTo>
                <a:cubicBezTo>
                  <a:pt x="35052" y="61892"/>
                  <a:pt x="32766" y="55118"/>
                  <a:pt x="32766" y="47498"/>
                </a:cubicBezTo>
                <a:moveTo>
                  <a:pt x="216408" y="144526"/>
                </a:moveTo>
                <a:lnTo>
                  <a:pt x="216408" y="215138"/>
                </a:lnTo>
                <a:lnTo>
                  <a:pt x="172720" y="215138"/>
                </a:lnTo>
                <a:lnTo>
                  <a:pt x="172720" y="203708"/>
                </a:lnTo>
                <a:cubicBezTo>
                  <a:pt x="166116" y="206079"/>
                  <a:pt x="158750" y="208026"/>
                  <a:pt x="150622" y="209550"/>
                </a:cubicBezTo>
                <a:cubicBezTo>
                  <a:pt x="142494" y="211074"/>
                  <a:pt x="134154" y="212260"/>
                  <a:pt x="125603" y="213106"/>
                </a:cubicBezTo>
                <a:cubicBezTo>
                  <a:pt x="117052" y="213953"/>
                  <a:pt x="108500" y="214503"/>
                  <a:pt x="99949" y="214757"/>
                </a:cubicBezTo>
                <a:cubicBezTo>
                  <a:pt x="91398" y="215011"/>
                  <a:pt x="83312" y="215138"/>
                  <a:pt x="75692" y="215138"/>
                </a:cubicBezTo>
                <a:lnTo>
                  <a:pt x="33274" y="215138"/>
                </a:lnTo>
                <a:lnTo>
                  <a:pt x="33274" y="144526"/>
                </a:lnTo>
                <a:moveTo>
                  <a:pt x="240792" y="129794"/>
                </a:moveTo>
                <a:lnTo>
                  <a:pt x="30480" y="129794"/>
                </a:lnTo>
                <a:cubicBezTo>
                  <a:pt x="25569" y="129794"/>
                  <a:pt x="22691" y="132165"/>
                  <a:pt x="21844" y="136906"/>
                </a:cubicBezTo>
                <a:lnTo>
                  <a:pt x="0" y="106172"/>
                </a:lnTo>
                <a:lnTo>
                  <a:pt x="240792" y="106172"/>
                </a:lnTo>
                <a:moveTo>
                  <a:pt x="77470" y="47498"/>
                </a:moveTo>
                <a:cubicBezTo>
                  <a:pt x="77470" y="55118"/>
                  <a:pt x="81365" y="61172"/>
                  <a:pt x="89154" y="65659"/>
                </a:cubicBezTo>
                <a:cubicBezTo>
                  <a:pt x="96943" y="70147"/>
                  <a:pt x="108543" y="72390"/>
                  <a:pt x="123952" y="72390"/>
                </a:cubicBezTo>
                <a:cubicBezTo>
                  <a:pt x="139361" y="72390"/>
                  <a:pt x="151003" y="70147"/>
                  <a:pt x="158877" y="65659"/>
                </a:cubicBezTo>
                <a:cubicBezTo>
                  <a:pt x="166751" y="61172"/>
                  <a:pt x="170688" y="55118"/>
                  <a:pt x="170688" y="47498"/>
                </a:cubicBezTo>
                <a:cubicBezTo>
                  <a:pt x="170688" y="39878"/>
                  <a:pt x="166709" y="33824"/>
                  <a:pt x="158750" y="29337"/>
                </a:cubicBezTo>
                <a:cubicBezTo>
                  <a:pt x="150791" y="24850"/>
                  <a:pt x="139192" y="22606"/>
                  <a:pt x="123952" y="22606"/>
                </a:cubicBezTo>
                <a:cubicBezTo>
                  <a:pt x="108712" y="22606"/>
                  <a:pt x="97155" y="24850"/>
                  <a:pt x="89281" y="29337"/>
                </a:cubicBezTo>
                <a:cubicBezTo>
                  <a:pt x="81407" y="33824"/>
                  <a:pt x="77470" y="39878"/>
                  <a:pt x="77470" y="47498"/>
                </a:cubicBezTo>
                <a:moveTo>
                  <a:pt x="92202" y="191770"/>
                </a:moveTo>
                <a:cubicBezTo>
                  <a:pt x="103717" y="191770"/>
                  <a:pt x="116544" y="191474"/>
                  <a:pt x="130683" y="190881"/>
                </a:cubicBezTo>
                <a:cubicBezTo>
                  <a:pt x="144822" y="190288"/>
                  <a:pt x="158835" y="189061"/>
                  <a:pt x="172720" y="187198"/>
                </a:cubicBezTo>
                <a:lnTo>
                  <a:pt x="172720" y="167894"/>
                </a:lnTo>
                <a:lnTo>
                  <a:pt x="76962" y="167894"/>
                </a:lnTo>
                <a:lnTo>
                  <a:pt x="76962" y="19177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7" name="Freeform 197"/>
          <p:cNvSpPr/>
          <p:nvPr/>
        </p:nvSpPr>
        <p:spPr>
          <a:xfrm>
            <a:off x="851416" y="4027313"/>
            <a:ext cx="209296" cy="219456"/>
          </a:xfrm>
          <a:custGeom>
            <a:avLst/>
            <a:gdLst>
              <a:gd name="connsiteX0" fmla="*/ 164338 w 209296"/>
              <a:gd name="connsiteY0" fmla="*/ 129286 h 219456"/>
              <a:gd name="connsiteX1" fmla="*/ 164338 w 209296"/>
              <a:gd name="connsiteY1" fmla="*/ 90424 h 219456"/>
              <a:gd name="connsiteX2" fmla="*/ 132080 w 209296"/>
              <a:gd name="connsiteY2" fmla="*/ 90424 h 219456"/>
              <a:gd name="connsiteX3" fmla="*/ 127508 w 209296"/>
              <a:gd name="connsiteY3" fmla="*/ 82296 h 219456"/>
              <a:gd name="connsiteX4" fmla="*/ 47752 w 209296"/>
              <a:gd name="connsiteY4" fmla="*/ 82296 h 219456"/>
              <a:gd name="connsiteX5" fmla="*/ 47752 w 209296"/>
              <a:gd name="connsiteY5" fmla="*/ 104902 h 219456"/>
              <a:gd name="connsiteX6" fmla="*/ 55118 w 209296"/>
              <a:gd name="connsiteY6" fmla="*/ 104902 h 219456"/>
              <a:gd name="connsiteX7" fmla="*/ 105918 w 209296"/>
              <a:gd name="connsiteY7" fmla="*/ 103124 h 219456"/>
              <a:gd name="connsiteX8" fmla="*/ 150368 w 209296"/>
              <a:gd name="connsiteY8" fmla="*/ 96266 h 219456"/>
              <a:gd name="connsiteX9" fmla="*/ 152908 w 209296"/>
              <a:gd name="connsiteY9" fmla="*/ 109728 h 219456"/>
              <a:gd name="connsiteX10" fmla="*/ 107950 w 209296"/>
              <a:gd name="connsiteY10" fmla="*/ 125095 h 219456"/>
              <a:gd name="connsiteX11" fmla="*/ 44958 w 209296"/>
              <a:gd name="connsiteY11" fmla="*/ 129794 h 219456"/>
              <a:gd name="connsiteX12" fmla="*/ 4064 w 209296"/>
              <a:gd name="connsiteY12" fmla="*/ 129794 h 219456"/>
              <a:gd name="connsiteX13" fmla="*/ 4064 w 209296"/>
              <a:gd name="connsiteY13" fmla="*/ 61976 h 219456"/>
              <a:gd name="connsiteX14" fmla="*/ 83820 w 209296"/>
              <a:gd name="connsiteY14" fmla="*/ 61976 h 219456"/>
              <a:gd name="connsiteX15" fmla="*/ 83820 w 209296"/>
              <a:gd name="connsiteY15" fmla="*/ 41656 h 219456"/>
              <a:gd name="connsiteX16" fmla="*/ 23622 w 209296"/>
              <a:gd name="connsiteY16" fmla="*/ 41656 h 219456"/>
              <a:gd name="connsiteX17" fmla="*/ 18542 w 209296"/>
              <a:gd name="connsiteY17" fmla="*/ 43942 h 219456"/>
              <a:gd name="connsiteX18" fmla="*/ 16002 w 209296"/>
              <a:gd name="connsiteY18" fmla="*/ 49276 h 219456"/>
              <a:gd name="connsiteX19" fmla="*/ 0 w 209296"/>
              <a:gd name="connsiteY19" fmla="*/ 17526 h 219456"/>
              <a:gd name="connsiteX20" fmla="*/ 83820 w 209296"/>
              <a:gd name="connsiteY20" fmla="*/ 17526 h 219456"/>
              <a:gd name="connsiteX21" fmla="*/ 83820 w 209296"/>
              <a:gd name="connsiteY21" fmla="*/ 9398 h 219456"/>
              <a:gd name="connsiteX22" fmla="*/ 127508 w 209296"/>
              <a:gd name="connsiteY22" fmla="*/ 20320 h 219456"/>
              <a:gd name="connsiteX23" fmla="*/ 127508 w 209296"/>
              <a:gd name="connsiteY23" fmla="*/ 32766 h 219456"/>
              <a:gd name="connsiteX24" fmla="*/ 164338 w 209296"/>
              <a:gd name="connsiteY24" fmla="*/ 32766 h 219456"/>
              <a:gd name="connsiteX25" fmla="*/ 164338 w 209296"/>
              <a:gd name="connsiteY25" fmla="*/ 26670 h 219456"/>
              <a:gd name="connsiteX26" fmla="*/ 162814 w 209296"/>
              <a:gd name="connsiteY26" fmla="*/ 19939 h 219456"/>
              <a:gd name="connsiteX27" fmla="*/ 157480 w 209296"/>
              <a:gd name="connsiteY27" fmla="*/ 15240 h 219456"/>
              <a:gd name="connsiteX28" fmla="*/ 209296 w 209296"/>
              <a:gd name="connsiteY28" fmla="*/ 0 h 219456"/>
              <a:gd name="connsiteX29" fmla="*/ 209296 w 209296"/>
              <a:gd name="connsiteY29" fmla="*/ 106172 h 219456"/>
              <a:gd name="connsiteX30" fmla="*/ 203454 w 209296"/>
              <a:gd name="connsiteY30" fmla="*/ 123825 h 219456"/>
              <a:gd name="connsiteX31" fmla="*/ 184912 w 209296"/>
              <a:gd name="connsiteY31" fmla="*/ 129286 h 219456"/>
              <a:gd name="connsiteX33" fmla="*/ 209296 w 209296"/>
              <a:gd name="connsiteY33" fmla="*/ 140208 h 219456"/>
              <a:gd name="connsiteX34" fmla="*/ 209296 w 209296"/>
              <a:gd name="connsiteY34" fmla="*/ 196342 h 219456"/>
              <a:gd name="connsiteX35" fmla="*/ 203454 w 209296"/>
              <a:gd name="connsiteY35" fmla="*/ 213995 h 219456"/>
              <a:gd name="connsiteX36" fmla="*/ 184912 w 209296"/>
              <a:gd name="connsiteY36" fmla="*/ 219456 h 219456"/>
              <a:gd name="connsiteX37" fmla="*/ 164338 w 209296"/>
              <a:gd name="connsiteY37" fmla="*/ 219456 h 219456"/>
              <a:gd name="connsiteX38" fmla="*/ 164338 w 209296"/>
              <a:gd name="connsiteY38" fmla="*/ 163576 h 219456"/>
              <a:gd name="connsiteX39" fmla="*/ 47752 w 209296"/>
              <a:gd name="connsiteY39" fmla="*/ 163576 h 219456"/>
              <a:gd name="connsiteX40" fmla="*/ 40132 w 209296"/>
              <a:gd name="connsiteY40" fmla="*/ 169926 h 219456"/>
              <a:gd name="connsiteX41" fmla="*/ 24130 w 209296"/>
              <a:gd name="connsiteY41" fmla="*/ 140208 h 219456"/>
              <a:gd name="connsiteX43" fmla="*/ 127508 w 209296"/>
              <a:gd name="connsiteY43" fmla="*/ 46736 h 219456"/>
              <a:gd name="connsiteX44" fmla="*/ 127508 w 209296"/>
              <a:gd name="connsiteY44" fmla="*/ 68326 h 219456"/>
              <a:gd name="connsiteX45" fmla="*/ 164338 w 209296"/>
              <a:gd name="connsiteY45" fmla="*/ 68326 h 219456"/>
              <a:gd name="connsiteX46" fmla="*/ 164338 w 209296"/>
              <a:gd name="connsiteY46" fmla="*/ 54864 h 219456"/>
              <a:gd name="connsiteX47" fmla="*/ 132080 w 209296"/>
              <a:gd name="connsiteY47" fmla="*/ 54864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09296" h="219456">
                <a:moveTo>
                  <a:pt x="164338" y="129286"/>
                </a:moveTo>
                <a:lnTo>
                  <a:pt x="164338" y="90424"/>
                </a:lnTo>
                <a:lnTo>
                  <a:pt x="132080" y="90424"/>
                </a:lnTo>
                <a:lnTo>
                  <a:pt x="127508" y="82296"/>
                </a:lnTo>
                <a:lnTo>
                  <a:pt x="47752" y="82296"/>
                </a:lnTo>
                <a:lnTo>
                  <a:pt x="47752" y="104902"/>
                </a:lnTo>
                <a:lnTo>
                  <a:pt x="55118" y="104902"/>
                </a:lnTo>
                <a:cubicBezTo>
                  <a:pt x="73237" y="104902"/>
                  <a:pt x="90170" y="104309"/>
                  <a:pt x="105918" y="103124"/>
                </a:cubicBezTo>
                <a:cubicBezTo>
                  <a:pt x="121666" y="101939"/>
                  <a:pt x="136483" y="99652"/>
                  <a:pt x="150368" y="96266"/>
                </a:cubicBezTo>
                <a:lnTo>
                  <a:pt x="152908" y="109728"/>
                </a:lnTo>
                <a:cubicBezTo>
                  <a:pt x="140716" y="116840"/>
                  <a:pt x="125730" y="121962"/>
                  <a:pt x="107950" y="125095"/>
                </a:cubicBezTo>
                <a:cubicBezTo>
                  <a:pt x="90170" y="128228"/>
                  <a:pt x="69173" y="129794"/>
                  <a:pt x="44958" y="129794"/>
                </a:cubicBezTo>
                <a:lnTo>
                  <a:pt x="4064" y="129794"/>
                </a:lnTo>
                <a:lnTo>
                  <a:pt x="4064" y="61976"/>
                </a:lnTo>
                <a:lnTo>
                  <a:pt x="83820" y="61976"/>
                </a:lnTo>
                <a:lnTo>
                  <a:pt x="83820" y="41656"/>
                </a:lnTo>
                <a:lnTo>
                  <a:pt x="23622" y="41656"/>
                </a:lnTo>
                <a:cubicBezTo>
                  <a:pt x="21590" y="41656"/>
                  <a:pt x="19897" y="42418"/>
                  <a:pt x="18542" y="43942"/>
                </a:cubicBezTo>
                <a:cubicBezTo>
                  <a:pt x="17187" y="45466"/>
                  <a:pt x="16341" y="47244"/>
                  <a:pt x="16002" y="49276"/>
                </a:cubicBezTo>
                <a:lnTo>
                  <a:pt x="0" y="17526"/>
                </a:lnTo>
                <a:lnTo>
                  <a:pt x="83820" y="17526"/>
                </a:lnTo>
                <a:lnTo>
                  <a:pt x="83820" y="9398"/>
                </a:lnTo>
                <a:lnTo>
                  <a:pt x="127508" y="20320"/>
                </a:lnTo>
                <a:lnTo>
                  <a:pt x="127508" y="32766"/>
                </a:lnTo>
                <a:lnTo>
                  <a:pt x="164338" y="32766"/>
                </a:lnTo>
                <a:lnTo>
                  <a:pt x="164338" y="26670"/>
                </a:lnTo>
                <a:cubicBezTo>
                  <a:pt x="164338" y="24299"/>
                  <a:pt x="163830" y="22056"/>
                  <a:pt x="162814" y="19939"/>
                </a:cubicBezTo>
                <a:cubicBezTo>
                  <a:pt x="161798" y="17822"/>
                  <a:pt x="160020" y="16256"/>
                  <a:pt x="157480" y="15240"/>
                </a:cubicBezTo>
                <a:lnTo>
                  <a:pt x="209296" y="0"/>
                </a:lnTo>
                <a:lnTo>
                  <a:pt x="209296" y="106172"/>
                </a:lnTo>
                <a:cubicBezTo>
                  <a:pt x="209296" y="114300"/>
                  <a:pt x="207349" y="120184"/>
                  <a:pt x="203454" y="123825"/>
                </a:cubicBezTo>
                <a:cubicBezTo>
                  <a:pt x="199559" y="127465"/>
                  <a:pt x="193379" y="129286"/>
                  <a:pt x="184912" y="129286"/>
                </a:cubicBezTo>
                <a:moveTo>
                  <a:pt x="209296" y="140208"/>
                </a:moveTo>
                <a:lnTo>
                  <a:pt x="209296" y="196342"/>
                </a:lnTo>
                <a:cubicBezTo>
                  <a:pt x="209296" y="204470"/>
                  <a:pt x="207349" y="210354"/>
                  <a:pt x="203454" y="213995"/>
                </a:cubicBezTo>
                <a:cubicBezTo>
                  <a:pt x="199559" y="217636"/>
                  <a:pt x="193379" y="219456"/>
                  <a:pt x="184912" y="219456"/>
                </a:cubicBezTo>
                <a:lnTo>
                  <a:pt x="164338" y="219456"/>
                </a:lnTo>
                <a:lnTo>
                  <a:pt x="164338" y="163576"/>
                </a:lnTo>
                <a:lnTo>
                  <a:pt x="47752" y="163576"/>
                </a:lnTo>
                <a:cubicBezTo>
                  <a:pt x="43519" y="163576"/>
                  <a:pt x="40979" y="165693"/>
                  <a:pt x="40132" y="169926"/>
                </a:cubicBezTo>
                <a:lnTo>
                  <a:pt x="24130" y="140208"/>
                </a:lnTo>
                <a:moveTo>
                  <a:pt x="127508" y="46736"/>
                </a:moveTo>
                <a:lnTo>
                  <a:pt x="127508" y="68326"/>
                </a:lnTo>
                <a:lnTo>
                  <a:pt x="164338" y="68326"/>
                </a:lnTo>
                <a:lnTo>
                  <a:pt x="164338" y="54864"/>
                </a:lnTo>
                <a:lnTo>
                  <a:pt x="132080" y="5486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8" name="Freeform 198"/>
          <p:cNvSpPr/>
          <p:nvPr/>
        </p:nvSpPr>
        <p:spPr>
          <a:xfrm>
            <a:off x="1172144" y="4046871"/>
            <a:ext cx="118364" cy="184150"/>
          </a:xfrm>
          <a:custGeom>
            <a:avLst/>
            <a:gdLst>
              <a:gd name="connsiteX0" fmla="*/ 0 w 118364"/>
              <a:gd name="connsiteY0" fmla="*/ 159766 h 184150"/>
              <a:gd name="connsiteX1" fmla="*/ 39878 w 118364"/>
              <a:gd name="connsiteY1" fmla="*/ 159766 h 184150"/>
              <a:gd name="connsiteX2" fmla="*/ 39878 w 118364"/>
              <a:gd name="connsiteY2" fmla="*/ 31496 h 184150"/>
              <a:gd name="connsiteX3" fmla="*/ 25781 w 118364"/>
              <a:gd name="connsiteY3" fmla="*/ 39370 h 184150"/>
              <a:gd name="connsiteX4" fmla="*/ 7874 w 118364"/>
              <a:gd name="connsiteY4" fmla="*/ 43942 h 184150"/>
              <a:gd name="connsiteX5" fmla="*/ 2794 w 118364"/>
              <a:gd name="connsiteY5" fmla="*/ 19558 h 184150"/>
              <a:gd name="connsiteX6" fmla="*/ 25146 w 118364"/>
              <a:gd name="connsiteY6" fmla="*/ 11684 h 184150"/>
              <a:gd name="connsiteX7" fmla="*/ 43688 w 118364"/>
              <a:gd name="connsiteY7" fmla="*/ 0 h 184150"/>
              <a:gd name="connsiteX8" fmla="*/ 83566 w 118364"/>
              <a:gd name="connsiteY8" fmla="*/ 0 h 184150"/>
              <a:gd name="connsiteX9" fmla="*/ 83566 w 118364"/>
              <a:gd name="connsiteY9" fmla="*/ 159766 h 184150"/>
              <a:gd name="connsiteX10" fmla="*/ 118364 w 118364"/>
              <a:gd name="connsiteY10" fmla="*/ 159766 h 184150"/>
              <a:gd name="connsiteX11" fmla="*/ 118364 w 118364"/>
              <a:gd name="connsiteY11" fmla="*/ 184150 h 184150"/>
              <a:gd name="connsiteX12" fmla="*/ 0 w 118364"/>
              <a:gd name="connsiteY12" fmla="*/ 184150 h 18415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</a:cxnLst>
            <a:rect l="l" t="t" r="r" b="b"/>
            <a:pathLst>
              <a:path w="118364" h="184150">
                <a:moveTo>
                  <a:pt x="0" y="159766"/>
                </a:moveTo>
                <a:lnTo>
                  <a:pt x="39878" y="159766"/>
                </a:lnTo>
                <a:lnTo>
                  <a:pt x="39878" y="31496"/>
                </a:lnTo>
                <a:cubicBezTo>
                  <a:pt x="36491" y="34544"/>
                  <a:pt x="31792" y="37169"/>
                  <a:pt x="25781" y="39370"/>
                </a:cubicBezTo>
                <a:cubicBezTo>
                  <a:pt x="19770" y="41571"/>
                  <a:pt x="13801" y="43095"/>
                  <a:pt x="7874" y="43942"/>
                </a:cubicBezTo>
                <a:lnTo>
                  <a:pt x="2794" y="19558"/>
                </a:lnTo>
                <a:cubicBezTo>
                  <a:pt x="10414" y="17696"/>
                  <a:pt x="17865" y="15071"/>
                  <a:pt x="25146" y="11684"/>
                </a:cubicBezTo>
                <a:cubicBezTo>
                  <a:pt x="32427" y="8298"/>
                  <a:pt x="38608" y="4403"/>
                  <a:pt x="43688" y="0"/>
                </a:cubicBezTo>
                <a:lnTo>
                  <a:pt x="83566" y="0"/>
                </a:lnTo>
                <a:lnTo>
                  <a:pt x="83566" y="159766"/>
                </a:lnTo>
                <a:lnTo>
                  <a:pt x="118364" y="159766"/>
                </a:lnTo>
                <a:lnTo>
                  <a:pt x="118364" y="184150"/>
                </a:lnTo>
                <a:lnTo>
                  <a:pt x="0" y="18415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9" name="Freeform 199"/>
          <p:cNvSpPr/>
          <p:nvPr/>
        </p:nvSpPr>
        <p:spPr>
          <a:xfrm>
            <a:off x="1302446" y="4027313"/>
            <a:ext cx="233172" cy="221996"/>
          </a:xfrm>
          <a:custGeom>
            <a:avLst/>
            <a:gdLst>
              <a:gd name="connsiteX0" fmla="*/ 45720 w 233172"/>
              <a:gd name="connsiteY0" fmla="*/ 169672 h 221996"/>
              <a:gd name="connsiteX1" fmla="*/ 175260 w 233172"/>
              <a:gd name="connsiteY1" fmla="*/ 169672 h 221996"/>
              <a:gd name="connsiteX2" fmla="*/ 175260 w 233172"/>
              <a:gd name="connsiteY2" fmla="*/ 157988 h 221996"/>
              <a:gd name="connsiteX3" fmla="*/ 51816 w 233172"/>
              <a:gd name="connsiteY3" fmla="*/ 157988 h 221996"/>
              <a:gd name="connsiteX4" fmla="*/ 37338 w 233172"/>
              <a:gd name="connsiteY4" fmla="*/ 137414 h 221996"/>
              <a:gd name="connsiteX5" fmla="*/ 221488 w 233172"/>
              <a:gd name="connsiteY5" fmla="*/ 137414 h 221996"/>
              <a:gd name="connsiteX6" fmla="*/ 221488 w 233172"/>
              <a:gd name="connsiteY6" fmla="*/ 188976 h 221996"/>
              <a:gd name="connsiteX7" fmla="*/ 91948 w 233172"/>
              <a:gd name="connsiteY7" fmla="*/ 188976 h 221996"/>
              <a:gd name="connsiteX8" fmla="*/ 91948 w 233172"/>
              <a:gd name="connsiteY8" fmla="*/ 201168 h 221996"/>
              <a:gd name="connsiteX9" fmla="*/ 210058 w 233172"/>
              <a:gd name="connsiteY9" fmla="*/ 201168 h 221996"/>
              <a:gd name="connsiteX10" fmla="*/ 217678 w 233172"/>
              <a:gd name="connsiteY10" fmla="*/ 199898 h 221996"/>
              <a:gd name="connsiteX11" fmla="*/ 220980 w 233172"/>
              <a:gd name="connsiteY11" fmla="*/ 194310 h 221996"/>
              <a:gd name="connsiteX12" fmla="*/ 233172 w 233172"/>
              <a:gd name="connsiteY12" fmla="*/ 221996 h 221996"/>
              <a:gd name="connsiteX13" fmla="*/ 45720 w 233172"/>
              <a:gd name="connsiteY13" fmla="*/ 221996 h 221996"/>
              <a:gd name="connsiteX15" fmla="*/ 17526 w 233172"/>
              <a:gd name="connsiteY15" fmla="*/ 40132 h 221996"/>
              <a:gd name="connsiteX16" fmla="*/ 23241 w 233172"/>
              <a:gd name="connsiteY16" fmla="*/ 23368 h 221996"/>
              <a:gd name="connsiteX17" fmla="*/ 38481 w 233172"/>
              <a:gd name="connsiteY17" fmla="*/ 11684 h 221996"/>
              <a:gd name="connsiteX18" fmla="*/ 60325 w 233172"/>
              <a:gd name="connsiteY18" fmla="*/ 4826 h 221996"/>
              <a:gd name="connsiteX19" fmla="*/ 85852 w 233172"/>
              <a:gd name="connsiteY19" fmla="*/ 2540 h 221996"/>
              <a:gd name="connsiteX20" fmla="*/ 111379 w 233172"/>
              <a:gd name="connsiteY20" fmla="*/ 4826 h 221996"/>
              <a:gd name="connsiteX21" fmla="*/ 133096 w 233172"/>
              <a:gd name="connsiteY21" fmla="*/ 11684 h 221996"/>
              <a:gd name="connsiteX22" fmla="*/ 148209 w 233172"/>
              <a:gd name="connsiteY22" fmla="*/ 23368 h 221996"/>
              <a:gd name="connsiteX23" fmla="*/ 153924 w 233172"/>
              <a:gd name="connsiteY23" fmla="*/ 40132 h 221996"/>
              <a:gd name="connsiteX24" fmla="*/ 148209 w 233172"/>
              <a:gd name="connsiteY24" fmla="*/ 56896 h 221996"/>
              <a:gd name="connsiteX25" fmla="*/ 132969 w 233172"/>
              <a:gd name="connsiteY25" fmla="*/ 68580 h 221996"/>
              <a:gd name="connsiteX26" fmla="*/ 111252 w 233172"/>
              <a:gd name="connsiteY26" fmla="*/ 75438 h 221996"/>
              <a:gd name="connsiteX27" fmla="*/ 85852 w 233172"/>
              <a:gd name="connsiteY27" fmla="*/ 77724 h 221996"/>
              <a:gd name="connsiteX28" fmla="*/ 60325 w 233172"/>
              <a:gd name="connsiteY28" fmla="*/ 75438 h 221996"/>
              <a:gd name="connsiteX29" fmla="*/ 38481 w 233172"/>
              <a:gd name="connsiteY29" fmla="*/ 68580 h 221996"/>
              <a:gd name="connsiteX30" fmla="*/ 23241 w 233172"/>
              <a:gd name="connsiteY30" fmla="*/ 56896 h 221996"/>
              <a:gd name="connsiteX31" fmla="*/ 17526 w 233172"/>
              <a:gd name="connsiteY31" fmla="*/ 40132 h 221996"/>
              <a:gd name="connsiteX33" fmla="*/ 177800 w 233172"/>
              <a:gd name="connsiteY33" fmla="*/ 130810 h 221996"/>
              <a:gd name="connsiteX34" fmla="*/ 177800 w 233172"/>
              <a:gd name="connsiteY34" fmla="*/ 126238 h 221996"/>
              <a:gd name="connsiteX35" fmla="*/ 135128 w 233172"/>
              <a:gd name="connsiteY35" fmla="*/ 126238 h 221996"/>
              <a:gd name="connsiteX36" fmla="*/ 122936 w 233172"/>
              <a:gd name="connsiteY36" fmla="*/ 105410 h 221996"/>
              <a:gd name="connsiteX37" fmla="*/ 177800 w 233172"/>
              <a:gd name="connsiteY37" fmla="*/ 105410 h 221996"/>
              <a:gd name="connsiteX38" fmla="*/ 177800 w 233172"/>
              <a:gd name="connsiteY38" fmla="*/ 26670 h 221996"/>
              <a:gd name="connsiteX39" fmla="*/ 176276 w 233172"/>
              <a:gd name="connsiteY39" fmla="*/ 19939 h 221996"/>
              <a:gd name="connsiteX40" fmla="*/ 170942 w 233172"/>
              <a:gd name="connsiteY40" fmla="*/ 15240 h 221996"/>
              <a:gd name="connsiteX41" fmla="*/ 222758 w 233172"/>
              <a:gd name="connsiteY41" fmla="*/ 0 h 221996"/>
              <a:gd name="connsiteX42" fmla="*/ 222758 w 233172"/>
              <a:gd name="connsiteY42" fmla="*/ 107696 h 221996"/>
              <a:gd name="connsiteX43" fmla="*/ 216916 w 233172"/>
              <a:gd name="connsiteY43" fmla="*/ 125349 h 221996"/>
              <a:gd name="connsiteX44" fmla="*/ 198374 w 233172"/>
              <a:gd name="connsiteY44" fmla="*/ 130810 h 221996"/>
              <a:gd name="connsiteX46" fmla="*/ 95758 w 233172"/>
              <a:gd name="connsiteY46" fmla="*/ 82296 h 221996"/>
              <a:gd name="connsiteX47" fmla="*/ 113284 w 233172"/>
              <a:gd name="connsiteY47" fmla="*/ 81915 h 221996"/>
              <a:gd name="connsiteX48" fmla="*/ 132588 w 233172"/>
              <a:gd name="connsiteY48" fmla="*/ 80772 h 221996"/>
              <a:gd name="connsiteX49" fmla="*/ 151003 w 233172"/>
              <a:gd name="connsiteY49" fmla="*/ 78740 h 221996"/>
              <a:gd name="connsiteX50" fmla="*/ 166370 w 233172"/>
              <a:gd name="connsiteY50" fmla="*/ 75692 h 221996"/>
              <a:gd name="connsiteX51" fmla="*/ 171450 w 233172"/>
              <a:gd name="connsiteY51" fmla="*/ 89662 h 221996"/>
              <a:gd name="connsiteX52" fmla="*/ 159766 w 233172"/>
              <a:gd name="connsiteY52" fmla="*/ 95123 h 221996"/>
              <a:gd name="connsiteX53" fmla="*/ 144018 w 233172"/>
              <a:gd name="connsiteY53" fmla="*/ 99441 h 221996"/>
              <a:gd name="connsiteX54" fmla="*/ 125730 w 233172"/>
              <a:gd name="connsiteY54" fmla="*/ 102743 h 221996"/>
              <a:gd name="connsiteX55" fmla="*/ 106680 w 233172"/>
              <a:gd name="connsiteY55" fmla="*/ 104902 h 221996"/>
              <a:gd name="connsiteX56" fmla="*/ 106680 w 233172"/>
              <a:gd name="connsiteY56" fmla="*/ 128524 h 221996"/>
              <a:gd name="connsiteX57" fmla="*/ 61722 w 233172"/>
              <a:gd name="connsiteY57" fmla="*/ 128524 h 221996"/>
              <a:gd name="connsiteX58" fmla="*/ 61722 w 233172"/>
              <a:gd name="connsiteY58" fmla="*/ 106426 h 221996"/>
              <a:gd name="connsiteX59" fmla="*/ 30480 w 233172"/>
              <a:gd name="connsiteY59" fmla="*/ 106934 h 221996"/>
              <a:gd name="connsiteX60" fmla="*/ 21844 w 233172"/>
              <a:gd name="connsiteY60" fmla="*/ 114046 h 221996"/>
              <a:gd name="connsiteX61" fmla="*/ 0 w 233172"/>
              <a:gd name="connsiteY61" fmla="*/ 83312 h 221996"/>
              <a:gd name="connsiteX63" fmla="*/ 59944 w 233172"/>
              <a:gd name="connsiteY63" fmla="*/ 40132 h 221996"/>
              <a:gd name="connsiteX64" fmla="*/ 66802 w 233172"/>
              <a:gd name="connsiteY64" fmla="*/ 51562 h 221996"/>
              <a:gd name="connsiteX65" fmla="*/ 85852 w 233172"/>
              <a:gd name="connsiteY65" fmla="*/ 55626 h 221996"/>
              <a:gd name="connsiteX66" fmla="*/ 104902 w 233172"/>
              <a:gd name="connsiteY66" fmla="*/ 51562 h 221996"/>
              <a:gd name="connsiteX67" fmla="*/ 111760 w 233172"/>
              <a:gd name="connsiteY67" fmla="*/ 40132 h 221996"/>
              <a:gd name="connsiteX68" fmla="*/ 104775 w 233172"/>
              <a:gd name="connsiteY68" fmla="*/ 28702 h 221996"/>
              <a:gd name="connsiteX69" fmla="*/ 85852 w 233172"/>
              <a:gd name="connsiteY69" fmla="*/ 24638 h 221996"/>
              <a:gd name="connsiteX70" fmla="*/ 66929 w 233172"/>
              <a:gd name="connsiteY70" fmla="*/ 28702 h 221996"/>
              <a:gd name="connsiteX71" fmla="*/ 59944 w 233172"/>
              <a:gd name="connsiteY71" fmla="*/ 40132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33172" h="221996">
                <a:moveTo>
                  <a:pt x="45720" y="169672"/>
                </a:moveTo>
                <a:lnTo>
                  <a:pt x="175260" y="169672"/>
                </a:lnTo>
                <a:lnTo>
                  <a:pt x="175260" y="157988"/>
                </a:lnTo>
                <a:lnTo>
                  <a:pt x="51816" y="157988"/>
                </a:lnTo>
                <a:lnTo>
                  <a:pt x="37338" y="137414"/>
                </a:lnTo>
                <a:lnTo>
                  <a:pt x="221488" y="137414"/>
                </a:lnTo>
                <a:lnTo>
                  <a:pt x="221488" y="188976"/>
                </a:lnTo>
                <a:lnTo>
                  <a:pt x="91948" y="188976"/>
                </a:lnTo>
                <a:lnTo>
                  <a:pt x="91948" y="201168"/>
                </a:lnTo>
                <a:lnTo>
                  <a:pt x="210058" y="201168"/>
                </a:lnTo>
                <a:cubicBezTo>
                  <a:pt x="213445" y="201168"/>
                  <a:pt x="215985" y="200744"/>
                  <a:pt x="217678" y="199898"/>
                </a:cubicBezTo>
                <a:cubicBezTo>
                  <a:pt x="219371" y="199051"/>
                  <a:pt x="220472" y="197189"/>
                  <a:pt x="220980" y="194310"/>
                </a:cubicBezTo>
                <a:lnTo>
                  <a:pt x="233172" y="221996"/>
                </a:lnTo>
                <a:lnTo>
                  <a:pt x="45720" y="221996"/>
                </a:lnTo>
                <a:moveTo>
                  <a:pt x="17526" y="40132"/>
                </a:moveTo>
                <a:cubicBezTo>
                  <a:pt x="17526" y="33697"/>
                  <a:pt x="19431" y="28109"/>
                  <a:pt x="23241" y="23368"/>
                </a:cubicBezTo>
                <a:cubicBezTo>
                  <a:pt x="27051" y="18627"/>
                  <a:pt x="32131" y="14732"/>
                  <a:pt x="38481" y="11684"/>
                </a:cubicBezTo>
                <a:cubicBezTo>
                  <a:pt x="44831" y="8636"/>
                  <a:pt x="52112" y="6350"/>
                  <a:pt x="60325" y="4826"/>
                </a:cubicBezTo>
                <a:cubicBezTo>
                  <a:pt x="68538" y="3302"/>
                  <a:pt x="77047" y="2540"/>
                  <a:pt x="85852" y="2540"/>
                </a:cubicBezTo>
                <a:cubicBezTo>
                  <a:pt x="94657" y="2540"/>
                  <a:pt x="103166" y="3302"/>
                  <a:pt x="111379" y="4826"/>
                </a:cubicBezTo>
                <a:cubicBezTo>
                  <a:pt x="119592" y="6350"/>
                  <a:pt x="126831" y="8636"/>
                  <a:pt x="133096" y="11684"/>
                </a:cubicBezTo>
                <a:cubicBezTo>
                  <a:pt x="139361" y="14732"/>
                  <a:pt x="144399" y="18627"/>
                  <a:pt x="148209" y="23368"/>
                </a:cubicBezTo>
                <a:cubicBezTo>
                  <a:pt x="152019" y="28109"/>
                  <a:pt x="153924" y="33697"/>
                  <a:pt x="153924" y="40132"/>
                </a:cubicBezTo>
                <a:cubicBezTo>
                  <a:pt x="153924" y="46567"/>
                  <a:pt x="152019" y="52155"/>
                  <a:pt x="148209" y="56896"/>
                </a:cubicBezTo>
                <a:cubicBezTo>
                  <a:pt x="144399" y="61637"/>
                  <a:pt x="139319" y="65532"/>
                  <a:pt x="132969" y="68580"/>
                </a:cubicBezTo>
                <a:cubicBezTo>
                  <a:pt x="126619" y="71628"/>
                  <a:pt x="119380" y="73914"/>
                  <a:pt x="111252" y="75438"/>
                </a:cubicBezTo>
                <a:cubicBezTo>
                  <a:pt x="103124" y="76962"/>
                  <a:pt x="94657" y="77724"/>
                  <a:pt x="85852" y="77724"/>
                </a:cubicBezTo>
                <a:cubicBezTo>
                  <a:pt x="77047" y="77724"/>
                  <a:pt x="68538" y="76962"/>
                  <a:pt x="60325" y="75438"/>
                </a:cubicBezTo>
                <a:cubicBezTo>
                  <a:pt x="52112" y="73914"/>
                  <a:pt x="44831" y="71628"/>
                  <a:pt x="38481" y="68580"/>
                </a:cubicBezTo>
                <a:cubicBezTo>
                  <a:pt x="32131" y="65532"/>
                  <a:pt x="27051" y="61637"/>
                  <a:pt x="23241" y="56896"/>
                </a:cubicBezTo>
                <a:cubicBezTo>
                  <a:pt x="19431" y="52155"/>
                  <a:pt x="17526" y="46567"/>
                  <a:pt x="17526" y="40132"/>
                </a:cubicBezTo>
                <a:moveTo>
                  <a:pt x="177800" y="130810"/>
                </a:moveTo>
                <a:lnTo>
                  <a:pt x="177800" y="126238"/>
                </a:lnTo>
                <a:lnTo>
                  <a:pt x="135128" y="126238"/>
                </a:lnTo>
                <a:lnTo>
                  <a:pt x="122936" y="105410"/>
                </a:lnTo>
                <a:lnTo>
                  <a:pt x="177800" y="105410"/>
                </a:lnTo>
                <a:lnTo>
                  <a:pt x="177800" y="26670"/>
                </a:lnTo>
                <a:cubicBezTo>
                  <a:pt x="177800" y="24299"/>
                  <a:pt x="177292" y="22056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07696"/>
                </a:lnTo>
                <a:cubicBezTo>
                  <a:pt x="222758" y="115824"/>
                  <a:pt x="220811" y="121708"/>
                  <a:pt x="216916" y="125349"/>
                </a:cubicBezTo>
                <a:cubicBezTo>
                  <a:pt x="213021" y="128990"/>
                  <a:pt x="206841" y="130810"/>
                  <a:pt x="198374" y="130810"/>
                </a:cubicBezTo>
                <a:moveTo>
                  <a:pt x="95758" y="82296"/>
                </a:moveTo>
                <a:cubicBezTo>
                  <a:pt x="101007" y="82296"/>
                  <a:pt x="106849" y="82169"/>
                  <a:pt x="113284" y="81915"/>
                </a:cubicBezTo>
                <a:cubicBezTo>
                  <a:pt x="119719" y="81661"/>
                  <a:pt x="126153" y="81280"/>
                  <a:pt x="132588" y="80772"/>
                </a:cubicBezTo>
                <a:cubicBezTo>
                  <a:pt x="139023" y="80264"/>
                  <a:pt x="145161" y="79587"/>
                  <a:pt x="151003" y="78740"/>
                </a:cubicBezTo>
                <a:cubicBezTo>
                  <a:pt x="156845" y="77893"/>
                  <a:pt x="161967" y="76877"/>
                  <a:pt x="166370" y="75692"/>
                </a:cubicBezTo>
                <a:lnTo>
                  <a:pt x="171450" y="89662"/>
                </a:lnTo>
                <a:cubicBezTo>
                  <a:pt x="168402" y="91694"/>
                  <a:pt x="164507" y="93514"/>
                  <a:pt x="159766" y="95123"/>
                </a:cubicBezTo>
                <a:cubicBezTo>
                  <a:pt x="155025" y="96732"/>
                  <a:pt x="149775" y="98171"/>
                  <a:pt x="144018" y="99441"/>
                </a:cubicBezTo>
                <a:cubicBezTo>
                  <a:pt x="138261" y="100711"/>
                  <a:pt x="132165" y="101812"/>
                  <a:pt x="125730" y="102743"/>
                </a:cubicBezTo>
                <a:cubicBezTo>
                  <a:pt x="119295" y="103674"/>
                  <a:pt x="112945" y="104394"/>
                  <a:pt x="106680" y="104902"/>
                </a:cubicBezTo>
                <a:lnTo>
                  <a:pt x="106680" y="128524"/>
                </a:lnTo>
                <a:lnTo>
                  <a:pt x="61722" y="128524"/>
                </a:lnTo>
                <a:lnTo>
                  <a:pt x="61722" y="106426"/>
                </a:lnTo>
                <a:lnTo>
                  <a:pt x="30480" y="106934"/>
                </a:lnTo>
                <a:cubicBezTo>
                  <a:pt x="25569" y="106934"/>
                  <a:pt x="22691" y="109305"/>
                  <a:pt x="21844" y="114046"/>
                </a:cubicBezTo>
                <a:lnTo>
                  <a:pt x="0" y="83312"/>
                </a:lnTo>
                <a:moveTo>
                  <a:pt x="59944" y="40132"/>
                </a:moveTo>
                <a:cubicBezTo>
                  <a:pt x="59944" y="45043"/>
                  <a:pt x="62230" y="48853"/>
                  <a:pt x="66802" y="51562"/>
                </a:cubicBezTo>
                <a:cubicBezTo>
                  <a:pt x="71374" y="54271"/>
                  <a:pt x="77724" y="55626"/>
                  <a:pt x="85852" y="55626"/>
                </a:cubicBezTo>
                <a:cubicBezTo>
                  <a:pt x="93980" y="55626"/>
                  <a:pt x="100330" y="54271"/>
                  <a:pt x="104902" y="51562"/>
                </a:cubicBezTo>
                <a:cubicBezTo>
                  <a:pt x="109474" y="48853"/>
                  <a:pt x="111760" y="45043"/>
                  <a:pt x="111760" y="40132"/>
                </a:cubicBezTo>
                <a:cubicBezTo>
                  <a:pt x="111760" y="35221"/>
                  <a:pt x="109432" y="31411"/>
                  <a:pt x="104775" y="28702"/>
                </a:cubicBezTo>
                <a:cubicBezTo>
                  <a:pt x="100118" y="25993"/>
                  <a:pt x="93811" y="24638"/>
                  <a:pt x="85852" y="24638"/>
                </a:cubicBezTo>
                <a:cubicBezTo>
                  <a:pt x="77893" y="24638"/>
                  <a:pt x="71586" y="25993"/>
                  <a:pt x="66929" y="28702"/>
                </a:cubicBezTo>
                <a:cubicBezTo>
                  <a:pt x="62272" y="31411"/>
                  <a:pt x="59944" y="35221"/>
                  <a:pt x="59944" y="4013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0" name="Freeform 200"/>
          <p:cNvSpPr/>
          <p:nvPr/>
        </p:nvSpPr>
        <p:spPr>
          <a:xfrm>
            <a:off x="1636786" y="4046871"/>
            <a:ext cx="118364" cy="184150"/>
          </a:xfrm>
          <a:custGeom>
            <a:avLst/>
            <a:gdLst>
              <a:gd name="connsiteX0" fmla="*/ 0 w 118364"/>
              <a:gd name="connsiteY0" fmla="*/ 159766 h 184150"/>
              <a:gd name="connsiteX1" fmla="*/ 39878 w 118364"/>
              <a:gd name="connsiteY1" fmla="*/ 159766 h 184150"/>
              <a:gd name="connsiteX2" fmla="*/ 39878 w 118364"/>
              <a:gd name="connsiteY2" fmla="*/ 31496 h 184150"/>
              <a:gd name="connsiteX3" fmla="*/ 25781 w 118364"/>
              <a:gd name="connsiteY3" fmla="*/ 39370 h 184150"/>
              <a:gd name="connsiteX4" fmla="*/ 7874 w 118364"/>
              <a:gd name="connsiteY4" fmla="*/ 43942 h 184150"/>
              <a:gd name="connsiteX5" fmla="*/ 2794 w 118364"/>
              <a:gd name="connsiteY5" fmla="*/ 19558 h 184150"/>
              <a:gd name="connsiteX6" fmla="*/ 25146 w 118364"/>
              <a:gd name="connsiteY6" fmla="*/ 11684 h 184150"/>
              <a:gd name="connsiteX7" fmla="*/ 43688 w 118364"/>
              <a:gd name="connsiteY7" fmla="*/ 0 h 184150"/>
              <a:gd name="connsiteX8" fmla="*/ 83566 w 118364"/>
              <a:gd name="connsiteY8" fmla="*/ 0 h 184150"/>
              <a:gd name="connsiteX9" fmla="*/ 83566 w 118364"/>
              <a:gd name="connsiteY9" fmla="*/ 159766 h 184150"/>
              <a:gd name="connsiteX10" fmla="*/ 118364 w 118364"/>
              <a:gd name="connsiteY10" fmla="*/ 159766 h 184150"/>
              <a:gd name="connsiteX11" fmla="*/ 118364 w 118364"/>
              <a:gd name="connsiteY11" fmla="*/ 184150 h 184150"/>
              <a:gd name="connsiteX12" fmla="*/ 0 w 118364"/>
              <a:gd name="connsiteY12" fmla="*/ 184150 h 18415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</a:cxnLst>
            <a:rect l="l" t="t" r="r" b="b"/>
            <a:pathLst>
              <a:path w="118364" h="184150">
                <a:moveTo>
                  <a:pt x="0" y="159766"/>
                </a:moveTo>
                <a:lnTo>
                  <a:pt x="39878" y="159766"/>
                </a:lnTo>
                <a:lnTo>
                  <a:pt x="39878" y="31496"/>
                </a:lnTo>
                <a:cubicBezTo>
                  <a:pt x="36491" y="34544"/>
                  <a:pt x="31792" y="37169"/>
                  <a:pt x="25781" y="39370"/>
                </a:cubicBezTo>
                <a:cubicBezTo>
                  <a:pt x="19770" y="41571"/>
                  <a:pt x="13801" y="43095"/>
                  <a:pt x="7874" y="43942"/>
                </a:cubicBezTo>
                <a:lnTo>
                  <a:pt x="2794" y="19558"/>
                </a:lnTo>
                <a:cubicBezTo>
                  <a:pt x="10414" y="17696"/>
                  <a:pt x="17865" y="15071"/>
                  <a:pt x="25146" y="11684"/>
                </a:cubicBezTo>
                <a:cubicBezTo>
                  <a:pt x="32427" y="8298"/>
                  <a:pt x="38608" y="4403"/>
                  <a:pt x="43688" y="0"/>
                </a:cubicBezTo>
                <a:lnTo>
                  <a:pt x="83566" y="0"/>
                </a:lnTo>
                <a:lnTo>
                  <a:pt x="83566" y="159766"/>
                </a:lnTo>
                <a:lnTo>
                  <a:pt x="118364" y="159766"/>
                </a:lnTo>
                <a:lnTo>
                  <a:pt x="118364" y="184150"/>
                </a:lnTo>
                <a:lnTo>
                  <a:pt x="0" y="18415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1" name="Freeform 201"/>
          <p:cNvSpPr/>
          <p:nvPr/>
        </p:nvSpPr>
        <p:spPr>
          <a:xfrm>
            <a:off x="1781312" y="4027313"/>
            <a:ext cx="218948" cy="221996"/>
          </a:xfrm>
          <a:custGeom>
            <a:avLst/>
            <a:gdLst>
              <a:gd name="connsiteX0" fmla="*/ 163576 w 218948"/>
              <a:gd name="connsiteY0" fmla="*/ 114554 h 221996"/>
              <a:gd name="connsiteX1" fmla="*/ 163576 w 218948"/>
              <a:gd name="connsiteY1" fmla="*/ 26670 h 221996"/>
              <a:gd name="connsiteX2" fmla="*/ 162052 w 218948"/>
              <a:gd name="connsiteY2" fmla="*/ 19939 h 221996"/>
              <a:gd name="connsiteX3" fmla="*/ 156718 w 218948"/>
              <a:gd name="connsiteY3" fmla="*/ 15240 h 221996"/>
              <a:gd name="connsiteX4" fmla="*/ 208534 w 218948"/>
              <a:gd name="connsiteY4" fmla="*/ 0 h 221996"/>
              <a:gd name="connsiteX5" fmla="*/ 208534 w 218948"/>
              <a:gd name="connsiteY5" fmla="*/ 91440 h 221996"/>
              <a:gd name="connsiteX6" fmla="*/ 202692 w 218948"/>
              <a:gd name="connsiteY6" fmla="*/ 109093 h 221996"/>
              <a:gd name="connsiteX7" fmla="*/ 184150 w 218948"/>
              <a:gd name="connsiteY7" fmla="*/ 114554 h 221996"/>
              <a:gd name="connsiteX9" fmla="*/ 0 w 218948"/>
              <a:gd name="connsiteY9" fmla="*/ 58928 h 221996"/>
              <a:gd name="connsiteX10" fmla="*/ 5334 w 218948"/>
              <a:gd name="connsiteY10" fmla="*/ 36068 h 221996"/>
              <a:gd name="connsiteX11" fmla="*/ 19939 w 218948"/>
              <a:gd name="connsiteY11" fmla="*/ 19304 h 221996"/>
              <a:gd name="connsiteX12" fmla="*/ 41910 w 218948"/>
              <a:gd name="connsiteY12" fmla="*/ 8890 h 221996"/>
              <a:gd name="connsiteX13" fmla="*/ 69088 w 218948"/>
              <a:gd name="connsiteY13" fmla="*/ 5334 h 221996"/>
              <a:gd name="connsiteX14" fmla="*/ 96012 w 218948"/>
              <a:gd name="connsiteY14" fmla="*/ 8890 h 221996"/>
              <a:gd name="connsiteX15" fmla="*/ 117729 w 218948"/>
              <a:gd name="connsiteY15" fmla="*/ 19304 h 221996"/>
              <a:gd name="connsiteX16" fmla="*/ 132334 w 218948"/>
              <a:gd name="connsiteY16" fmla="*/ 36068 h 221996"/>
              <a:gd name="connsiteX17" fmla="*/ 137668 w 218948"/>
              <a:gd name="connsiteY17" fmla="*/ 58928 h 221996"/>
              <a:gd name="connsiteX18" fmla="*/ 132334 w 218948"/>
              <a:gd name="connsiteY18" fmla="*/ 82550 h 221996"/>
              <a:gd name="connsiteX19" fmla="*/ 117729 w 218948"/>
              <a:gd name="connsiteY19" fmla="*/ 99441 h 221996"/>
              <a:gd name="connsiteX20" fmla="*/ 96012 w 218948"/>
              <a:gd name="connsiteY20" fmla="*/ 109601 h 221996"/>
              <a:gd name="connsiteX21" fmla="*/ 69088 w 218948"/>
              <a:gd name="connsiteY21" fmla="*/ 113030 h 221996"/>
              <a:gd name="connsiteX22" fmla="*/ 41910 w 218948"/>
              <a:gd name="connsiteY22" fmla="*/ 109601 h 221996"/>
              <a:gd name="connsiteX23" fmla="*/ 19939 w 218948"/>
              <a:gd name="connsiteY23" fmla="*/ 99441 h 221996"/>
              <a:gd name="connsiteX24" fmla="*/ 5334 w 218948"/>
              <a:gd name="connsiteY24" fmla="*/ 82550 h 221996"/>
              <a:gd name="connsiteX25" fmla="*/ 0 w 218948"/>
              <a:gd name="connsiteY25" fmla="*/ 58928 h 221996"/>
              <a:gd name="connsiteX27" fmla="*/ 42418 w 218948"/>
              <a:gd name="connsiteY27" fmla="*/ 58928 h 221996"/>
              <a:gd name="connsiteX28" fmla="*/ 44196 w 218948"/>
              <a:gd name="connsiteY28" fmla="*/ 70866 h 221996"/>
              <a:gd name="connsiteX29" fmla="*/ 49276 w 218948"/>
              <a:gd name="connsiteY29" fmla="*/ 81153 h 221996"/>
              <a:gd name="connsiteX30" fmla="*/ 57531 w 218948"/>
              <a:gd name="connsiteY30" fmla="*/ 88265 h 221996"/>
              <a:gd name="connsiteX31" fmla="*/ 69088 w 218948"/>
              <a:gd name="connsiteY31" fmla="*/ 90932 h 221996"/>
              <a:gd name="connsiteX32" fmla="*/ 80137 w 218948"/>
              <a:gd name="connsiteY32" fmla="*/ 88265 h 221996"/>
              <a:gd name="connsiteX33" fmla="*/ 88392 w 218948"/>
              <a:gd name="connsiteY33" fmla="*/ 81280 h 221996"/>
              <a:gd name="connsiteX34" fmla="*/ 93472 w 218948"/>
              <a:gd name="connsiteY34" fmla="*/ 71120 h 221996"/>
              <a:gd name="connsiteX35" fmla="*/ 95250 w 218948"/>
              <a:gd name="connsiteY35" fmla="*/ 58928 h 221996"/>
              <a:gd name="connsiteX36" fmla="*/ 93472 w 218948"/>
              <a:gd name="connsiteY36" fmla="*/ 46736 h 221996"/>
              <a:gd name="connsiteX37" fmla="*/ 88392 w 218948"/>
              <a:gd name="connsiteY37" fmla="*/ 36703 h 221996"/>
              <a:gd name="connsiteX38" fmla="*/ 80137 w 218948"/>
              <a:gd name="connsiteY38" fmla="*/ 29972 h 221996"/>
              <a:gd name="connsiteX39" fmla="*/ 69088 w 218948"/>
              <a:gd name="connsiteY39" fmla="*/ 27432 h 221996"/>
              <a:gd name="connsiteX40" fmla="*/ 57531 w 218948"/>
              <a:gd name="connsiteY40" fmla="*/ 29972 h 221996"/>
              <a:gd name="connsiteX41" fmla="*/ 49276 w 218948"/>
              <a:gd name="connsiteY41" fmla="*/ 36830 h 221996"/>
              <a:gd name="connsiteX42" fmla="*/ 44196 w 218948"/>
              <a:gd name="connsiteY42" fmla="*/ 46863 h 221996"/>
              <a:gd name="connsiteX43" fmla="*/ 42418 w 218948"/>
              <a:gd name="connsiteY43" fmla="*/ 58928 h 221996"/>
              <a:gd name="connsiteX45" fmla="*/ 31496 w 218948"/>
              <a:gd name="connsiteY45" fmla="*/ 162052 h 221996"/>
              <a:gd name="connsiteX46" fmla="*/ 161036 w 218948"/>
              <a:gd name="connsiteY46" fmla="*/ 162052 h 221996"/>
              <a:gd name="connsiteX47" fmla="*/ 161036 w 218948"/>
              <a:gd name="connsiteY47" fmla="*/ 146050 h 221996"/>
              <a:gd name="connsiteX48" fmla="*/ 37338 w 218948"/>
              <a:gd name="connsiteY48" fmla="*/ 146050 h 221996"/>
              <a:gd name="connsiteX49" fmla="*/ 27432 w 218948"/>
              <a:gd name="connsiteY49" fmla="*/ 123952 h 221996"/>
              <a:gd name="connsiteX50" fmla="*/ 207264 w 218948"/>
              <a:gd name="connsiteY50" fmla="*/ 123952 h 221996"/>
              <a:gd name="connsiteX51" fmla="*/ 207264 w 218948"/>
              <a:gd name="connsiteY51" fmla="*/ 182880 h 221996"/>
              <a:gd name="connsiteX52" fmla="*/ 77724 w 218948"/>
              <a:gd name="connsiteY52" fmla="*/ 182880 h 221996"/>
              <a:gd name="connsiteX53" fmla="*/ 77724 w 218948"/>
              <a:gd name="connsiteY53" fmla="*/ 199898 h 221996"/>
              <a:gd name="connsiteX54" fmla="*/ 195072 w 218948"/>
              <a:gd name="connsiteY54" fmla="*/ 199898 h 221996"/>
              <a:gd name="connsiteX55" fmla="*/ 206248 w 218948"/>
              <a:gd name="connsiteY55" fmla="*/ 191770 h 221996"/>
              <a:gd name="connsiteX56" fmla="*/ 218948 w 218948"/>
              <a:gd name="connsiteY56" fmla="*/ 221996 h 221996"/>
              <a:gd name="connsiteX57" fmla="*/ 31496 w 218948"/>
              <a:gd name="connsiteY57" fmla="*/ 221996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18948" h="221996">
                <a:moveTo>
                  <a:pt x="163576" y="114554"/>
                </a:moveTo>
                <a:lnTo>
                  <a:pt x="163576" y="26670"/>
                </a:lnTo>
                <a:cubicBezTo>
                  <a:pt x="163576" y="24299"/>
                  <a:pt x="163068" y="22056"/>
                  <a:pt x="162052" y="19939"/>
                </a:cubicBezTo>
                <a:cubicBezTo>
                  <a:pt x="161036" y="17822"/>
                  <a:pt x="159258" y="16256"/>
                  <a:pt x="156718" y="15240"/>
                </a:cubicBezTo>
                <a:lnTo>
                  <a:pt x="208534" y="0"/>
                </a:lnTo>
                <a:lnTo>
                  <a:pt x="208534" y="91440"/>
                </a:lnTo>
                <a:cubicBezTo>
                  <a:pt x="208534" y="99568"/>
                  <a:pt x="206587" y="105452"/>
                  <a:pt x="202692" y="109093"/>
                </a:cubicBezTo>
                <a:cubicBezTo>
                  <a:pt x="198797" y="112733"/>
                  <a:pt x="192617" y="114554"/>
                  <a:pt x="184150" y="114554"/>
                </a:cubicBezTo>
                <a:moveTo>
                  <a:pt x="0" y="58928"/>
                </a:moveTo>
                <a:cubicBezTo>
                  <a:pt x="0" y="50292"/>
                  <a:pt x="1778" y="42672"/>
                  <a:pt x="5334" y="36068"/>
                </a:cubicBezTo>
                <a:cubicBezTo>
                  <a:pt x="8890" y="29464"/>
                  <a:pt x="13758" y="23876"/>
                  <a:pt x="19939" y="19304"/>
                </a:cubicBezTo>
                <a:cubicBezTo>
                  <a:pt x="26120" y="14732"/>
                  <a:pt x="33443" y="11261"/>
                  <a:pt x="41910" y="8890"/>
                </a:cubicBezTo>
                <a:cubicBezTo>
                  <a:pt x="50377" y="6519"/>
                  <a:pt x="59436" y="5334"/>
                  <a:pt x="69088" y="5334"/>
                </a:cubicBezTo>
                <a:cubicBezTo>
                  <a:pt x="78740" y="5334"/>
                  <a:pt x="87715" y="6519"/>
                  <a:pt x="96012" y="8890"/>
                </a:cubicBezTo>
                <a:cubicBezTo>
                  <a:pt x="104309" y="11261"/>
                  <a:pt x="111548" y="14732"/>
                  <a:pt x="117729" y="19304"/>
                </a:cubicBezTo>
                <a:cubicBezTo>
                  <a:pt x="123910" y="23876"/>
                  <a:pt x="128778" y="29464"/>
                  <a:pt x="132334" y="36068"/>
                </a:cubicBezTo>
                <a:cubicBezTo>
                  <a:pt x="135890" y="42672"/>
                  <a:pt x="137668" y="50292"/>
                  <a:pt x="137668" y="58928"/>
                </a:cubicBezTo>
                <a:cubicBezTo>
                  <a:pt x="137668" y="67903"/>
                  <a:pt x="135890" y="75777"/>
                  <a:pt x="132334" y="82550"/>
                </a:cubicBezTo>
                <a:cubicBezTo>
                  <a:pt x="128778" y="89323"/>
                  <a:pt x="123910" y="94954"/>
                  <a:pt x="117729" y="99441"/>
                </a:cubicBezTo>
                <a:cubicBezTo>
                  <a:pt x="111548" y="103929"/>
                  <a:pt x="104309" y="107315"/>
                  <a:pt x="96012" y="109601"/>
                </a:cubicBezTo>
                <a:cubicBezTo>
                  <a:pt x="87715" y="111887"/>
                  <a:pt x="78740" y="113030"/>
                  <a:pt x="69088" y="113030"/>
                </a:cubicBezTo>
                <a:cubicBezTo>
                  <a:pt x="59436" y="113030"/>
                  <a:pt x="50377" y="111887"/>
                  <a:pt x="41910" y="109601"/>
                </a:cubicBezTo>
                <a:cubicBezTo>
                  <a:pt x="33443" y="107315"/>
                  <a:pt x="26120" y="103929"/>
                  <a:pt x="19939" y="99441"/>
                </a:cubicBezTo>
                <a:cubicBezTo>
                  <a:pt x="13758" y="94954"/>
                  <a:pt x="8890" y="89323"/>
                  <a:pt x="5334" y="82550"/>
                </a:cubicBezTo>
                <a:cubicBezTo>
                  <a:pt x="1778" y="75777"/>
                  <a:pt x="0" y="67903"/>
                  <a:pt x="0" y="58928"/>
                </a:cubicBezTo>
                <a:moveTo>
                  <a:pt x="42418" y="58928"/>
                </a:moveTo>
                <a:cubicBezTo>
                  <a:pt x="42418" y="62992"/>
                  <a:pt x="43011" y="66971"/>
                  <a:pt x="44196" y="70866"/>
                </a:cubicBezTo>
                <a:cubicBezTo>
                  <a:pt x="45381" y="74761"/>
                  <a:pt x="47075" y="78189"/>
                  <a:pt x="49276" y="81153"/>
                </a:cubicBezTo>
                <a:cubicBezTo>
                  <a:pt x="51477" y="84116"/>
                  <a:pt x="54229" y="86487"/>
                  <a:pt x="57531" y="88265"/>
                </a:cubicBezTo>
                <a:cubicBezTo>
                  <a:pt x="60833" y="90043"/>
                  <a:pt x="64685" y="90932"/>
                  <a:pt x="69088" y="90932"/>
                </a:cubicBezTo>
                <a:cubicBezTo>
                  <a:pt x="73152" y="90932"/>
                  <a:pt x="76835" y="90043"/>
                  <a:pt x="80137" y="88265"/>
                </a:cubicBezTo>
                <a:cubicBezTo>
                  <a:pt x="83439" y="86487"/>
                  <a:pt x="86191" y="84158"/>
                  <a:pt x="88392" y="81280"/>
                </a:cubicBezTo>
                <a:cubicBezTo>
                  <a:pt x="90593" y="78401"/>
                  <a:pt x="92287" y="75015"/>
                  <a:pt x="93472" y="71120"/>
                </a:cubicBezTo>
                <a:cubicBezTo>
                  <a:pt x="94657" y="67225"/>
                  <a:pt x="95250" y="63161"/>
                  <a:pt x="95250" y="58928"/>
                </a:cubicBezTo>
                <a:cubicBezTo>
                  <a:pt x="95250" y="54695"/>
                  <a:pt x="94657" y="50631"/>
                  <a:pt x="93472" y="46736"/>
                </a:cubicBezTo>
                <a:cubicBezTo>
                  <a:pt x="92287" y="42842"/>
                  <a:pt x="90593" y="39497"/>
                  <a:pt x="88392" y="36703"/>
                </a:cubicBezTo>
                <a:cubicBezTo>
                  <a:pt x="86191" y="33909"/>
                  <a:pt x="83439" y="31666"/>
                  <a:pt x="80137" y="29972"/>
                </a:cubicBezTo>
                <a:cubicBezTo>
                  <a:pt x="76835" y="28279"/>
                  <a:pt x="73152" y="27432"/>
                  <a:pt x="69088" y="27432"/>
                </a:cubicBezTo>
                <a:cubicBezTo>
                  <a:pt x="64685" y="27432"/>
                  <a:pt x="60833" y="28279"/>
                  <a:pt x="57531" y="29972"/>
                </a:cubicBezTo>
                <a:cubicBezTo>
                  <a:pt x="54229" y="31666"/>
                  <a:pt x="51477" y="33951"/>
                  <a:pt x="49276" y="36830"/>
                </a:cubicBezTo>
                <a:cubicBezTo>
                  <a:pt x="47075" y="39709"/>
                  <a:pt x="45381" y="43053"/>
                  <a:pt x="44196" y="46863"/>
                </a:cubicBezTo>
                <a:cubicBezTo>
                  <a:pt x="43011" y="50673"/>
                  <a:pt x="42418" y="54695"/>
                  <a:pt x="42418" y="58928"/>
                </a:cubicBezTo>
                <a:moveTo>
                  <a:pt x="31496" y="162052"/>
                </a:moveTo>
                <a:lnTo>
                  <a:pt x="161036" y="162052"/>
                </a:lnTo>
                <a:lnTo>
                  <a:pt x="161036" y="146050"/>
                </a:lnTo>
                <a:lnTo>
                  <a:pt x="37338" y="146050"/>
                </a:lnTo>
                <a:lnTo>
                  <a:pt x="27432" y="123952"/>
                </a:lnTo>
                <a:lnTo>
                  <a:pt x="207264" y="123952"/>
                </a:lnTo>
                <a:lnTo>
                  <a:pt x="207264" y="182880"/>
                </a:lnTo>
                <a:lnTo>
                  <a:pt x="77724" y="182880"/>
                </a:lnTo>
                <a:lnTo>
                  <a:pt x="77724" y="199898"/>
                </a:lnTo>
                <a:lnTo>
                  <a:pt x="195072" y="199898"/>
                </a:lnTo>
                <a:cubicBezTo>
                  <a:pt x="201507" y="199898"/>
                  <a:pt x="205232" y="197189"/>
                  <a:pt x="206248" y="191770"/>
                </a:cubicBezTo>
                <a:lnTo>
                  <a:pt x="218948" y="221996"/>
                </a:lnTo>
                <a:lnTo>
                  <a:pt x="31496" y="22199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2" name="Freeform 202"/>
          <p:cNvSpPr/>
          <p:nvPr/>
        </p:nvSpPr>
        <p:spPr>
          <a:xfrm>
            <a:off x="2030486" y="4027313"/>
            <a:ext cx="232664" cy="219964"/>
          </a:xfrm>
          <a:custGeom>
            <a:avLst/>
            <a:gdLst>
              <a:gd name="connsiteX0" fmla="*/ 137668 w 232664"/>
              <a:gd name="connsiteY0" fmla="*/ 213868 h 219964"/>
              <a:gd name="connsiteX1" fmla="*/ 137668 w 232664"/>
              <a:gd name="connsiteY1" fmla="*/ 102870 h 219964"/>
              <a:gd name="connsiteX2" fmla="*/ 120904 w 232664"/>
              <a:gd name="connsiteY2" fmla="*/ 102870 h 219964"/>
              <a:gd name="connsiteX3" fmla="*/ 103378 w 232664"/>
              <a:gd name="connsiteY3" fmla="*/ 158877 h 219964"/>
              <a:gd name="connsiteX4" fmla="*/ 60706 w 232664"/>
              <a:gd name="connsiteY4" fmla="*/ 177800 h 219964"/>
              <a:gd name="connsiteX5" fmla="*/ 16256 w 232664"/>
              <a:gd name="connsiteY5" fmla="*/ 157353 h 219964"/>
              <a:gd name="connsiteX6" fmla="*/ 0 w 232664"/>
              <a:gd name="connsiteY6" fmla="*/ 96774 h 219964"/>
              <a:gd name="connsiteX7" fmla="*/ 16256 w 232664"/>
              <a:gd name="connsiteY7" fmla="*/ 35941 h 219964"/>
              <a:gd name="connsiteX8" fmla="*/ 60706 w 232664"/>
              <a:gd name="connsiteY8" fmla="*/ 15240 h 219964"/>
              <a:gd name="connsiteX9" fmla="*/ 100330 w 232664"/>
              <a:gd name="connsiteY9" fmla="*/ 30861 h 219964"/>
              <a:gd name="connsiteX10" fmla="*/ 119888 w 232664"/>
              <a:gd name="connsiteY10" fmla="*/ 76962 h 219964"/>
              <a:gd name="connsiteX11" fmla="*/ 137668 w 232664"/>
              <a:gd name="connsiteY11" fmla="*/ 76962 h 219964"/>
              <a:gd name="connsiteX12" fmla="*/ 137668 w 232664"/>
              <a:gd name="connsiteY12" fmla="*/ 31750 h 219964"/>
              <a:gd name="connsiteX13" fmla="*/ 136144 w 232664"/>
              <a:gd name="connsiteY13" fmla="*/ 25019 h 219964"/>
              <a:gd name="connsiteX14" fmla="*/ 130810 w 232664"/>
              <a:gd name="connsiteY14" fmla="*/ 20320 h 219964"/>
              <a:gd name="connsiteX15" fmla="*/ 177546 w 232664"/>
              <a:gd name="connsiteY15" fmla="*/ 7620 h 219964"/>
              <a:gd name="connsiteX16" fmla="*/ 177546 w 232664"/>
              <a:gd name="connsiteY16" fmla="*/ 190754 h 219964"/>
              <a:gd name="connsiteX17" fmla="*/ 171704 w 232664"/>
              <a:gd name="connsiteY17" fmla="*/ 208407 h 219964"/>
              <a:gd name="connsiteX18" fmla="*/ 153162 w 232664"/>
              <a:gd name="connsiteY18" fmla="*/ 213868 h 219964"/>
              <a:gd name="connsiteX20" fmla="*/ 192786 w 232664"/>
              <a:gd name="connsiteY20" fmla="*/ 219964 h 219964"/>
              <a:gd name="connsiteX21" fmla="*/ 192786 w 232664"/>
              <a:gd name="connsiteY21" fmla="*/ 24130 h 219964"/>
              <a:gd name="connsiteX22" fmla="*/ 191262 w 232664"/>
              <a:gd name="connsiteY22" fmla="*/ 17399 h 219964"/>
              <a:gd name="connsiteX23" fmla="*/ 185928 w 232664"/>
              <a:gd name="connsiteY23" fmla="*/ 12700 h 219964"/>
              <a:gd name="connsiteX24" fmla="*/ 232664 w 232664"/>
              <a:gd name="connsiteY24" fmla="*/ 0 h 219964"/>
              <a:gd name="connsiteX25" fmla="*/ 232664 w 232664"/>
              <a:gd name="connsiteY25" fmla="*/ 196850 h 219964"/>
              <a:gd name="connsiteX26" fmla="*/ 226822 w 232664"/>
              <a:gd name="connsiteY26" fmla="*/ 214503 h 219964"/>
              <a:gd name="connsiteX27" fmla="*/ 208280 w 232664"/>
              <a:gd name="connsiteY27" fmla="*/ 219964 h 219964"/>
              <a:gd name="connsiteX29" fmla="*/ 40894 w 232664"/>
              <a:gd name="connsiteY29" fmla="*/ 96774 h 219964"/>
              <a:gd name="connsiteX30" fmla="*/ 41910 w 232664"/>
              <a:gd name="connsiteY30" fmla="*/ 120396 h 219964"/>
              <a:gd name="connsiteX31" fmla="*/ 45212 w 232664"/>
              <a:gd name="connsiteY31" fmla="*/ 138557 h 219964"/>
              <a:gd name="connsiteX32" fmla="*/ 51308 w 232664"/>
              <a:gd name="connsiteY32" fmla="*/ 150241 h 219964"/>
              <a:gd name="connsiteX33" fmla="*/ 60706 w 232664"/>
              <a:gd name="connsiteY33" fmla="*/ 154432 h 219964"/>
              <a:gd name="connsiteX34" fmla="*/ 69723 w 232664"/>
              <a:gd name="connsiteY34" fmla="*/ 150241 h 219964"/>
              <a:gd name="connsiteX35" fmla="*/ 75692 w 232664"/>
              <a:gd name="connsiteY35" fmla="*/ 138557 h 219964"/>
              <a:gd name="connsiteX36" fmla="*/ 78994 w 232664"/>
              <a:gd name="connsiteY36" fmla="*/ 120396 h 219964"/>
              <a:gd name="connsiteX37" fmla="*/ 80010 w 232664"/>
              <a:gd name="connsiteY37" fmla="*/ 96774 h 219964"/>
              <a:gd name="connsiteX38" fmla="*/ 78994 w 232664"/>
              <a:gd name="connsiteY38" fmla="*/ 73152 h 219964"/>
              <a:gd name="connsiteX39" fmla="*/ 75692 w 232664"/>
              <a:gd name="connsiteY39" fmla="*/ 54737 h 219964"/>
              <a:gd name="connsiteX40" fmla="*/ 69723 w 232664"/>
              <a:gd name="connsiteY40" fmla="*/ 42799 h 219964"/>
              <a:gd name="connsiteX41" fmla="*/ 60706 w 232664"/>
              <a:gd name="connsiteY41" fmla="*/ 38608 h 219964"/>
              <a:gd name="connsiteX42" fmla="*/ 51308 w 232664"/>
              <a:gd name="connsiteY42" fmla="*/ 42799 h 219964"/>
              <a:gd name="connsiteX43" fmla="*/ 45212 w 232664"/>
              <a:gd name="connsiteY43" fmla="*/ 54737 h 219964"/>
              <a:gd name="connsiteX44" fmla="*/ 41910 w 232664"/>
              <a:gd name="connsiteY44" fmla="*/ 73152 h 219964"/>
              <a:gd name="connsiteX45" fmla="*/ 40894 w 232664"/>
              <a:gd name="connsiteY45" fmla="*/ 96774 h 219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32664" h="219964">
                <a:moveTo>
                  <a:pt x="137668" y="213868"/>
                </a:moveTo>
                <a:lnTo>
                  <a:pt x="137668" y="102870"/>
                </a:lnTo>
                <a:lnTo>
                  <a:pt x="120904" y="102870"/>
                </a:lnTo>
                <a:cubicBezTo>
                  <a:pt x="120057" y="127593"/>
                  <a:pt x="114215" y="146262"/>
                  <a:pt x="103378" y="158877"/>
                </a:cubicBezTo>
                <a:cubicBezTo>
                  <a:pt x="92541" y="171492"/>
                  <a:pt x="78317" y="177800"/>
                  <a:pt x="60706" y="177800"/>
                </a:cubicBezTo>
                <a:cubicBezTo>
                  <a:pt x="41910" y="177800"/>
                  <a:pt x="27093" y="170984"/>
                  <a:pt x="16256" y="157353"/>
                </a:cubicBezTo>
                <a:cubicBezTo>
                  <a:pt x="5419" y="143721"/>
                  <a:pt x="0" y="123529"/>
                  <a:pt x="0" y="96774"/>
                </a:cubicBezTo>
                <a:cubicBezTo>
                  <a:pt x="0" y="70019"/>
                  <a:pt x="5419" y="49742"/>
                  <a:pt x="16256" y="35941"/>
                </a:cubicBezTo>
                <a:cubicBezTo>
                  <a:pt x="27093" y="22141"/>
                  <a:pt x="41910" y="15240"/>
                  <a:pt x="60706" y="15240"/>
                </a:cubicBezTo>
                <a:cubicBezTo>
                  <a:pt x="76793" y="15240"/>
                  <a:pt x="90001" y="20447"/>
                  <a:pt x="100330" y="30861"/>
                </a:cubicBezTo>
                <a:cubicBezTo>
                  <a:pt x="110660" y="41275"/>
                  <a:pt x="117179" y="56642"/>
                  <a:pt x="119888" y="76962"/>
                </a:cubicBezTo>
                <a:lnTo>
                  <a:pt x="137668" y="76962"/>
                </a:lnTo>
                <a:lnTo>
                  <a:pt x="137668" y="31750"/>
                </a:lnTo>
                <a:cubicBezTo>
                  <a:pt x="137668" y="29379"/>
                  <a:pt x="137160" y="27136"/>
                  <a:pt x="136144" y="25019"/>
                </a:cubicBezTo>
                <a:cubicBezTo>
                  <a:pt x="135128" y="22902"/>
                  <a:pt x="133350" y="21336"/>
                  <a:pt x="130810" y="20320"/>
                </a:cubicBezTo>
                <a:lnTo>
                  <a:pt x="177546" y="7620"/>
                </a:lnTo>
                <a:lnTo>
                  <a:pt x="177546" y="190754"/>
                </a:lnTo>
                <a:cubicBezTo>
                  <a:pt x="177546" y="198882"/>
                  <a:pt x="175599" y="204767"/>
                  <a:pt x="171704" y="208407"/>
                </a:cubicBezTo>
                <a:cubicBezTo>
                  <a:pt x="167810" y="212048"/>
                  <a:pt x="161629" y="213868"/>
                  <a:pt x="153162" y="213868"/>
                </a:cubicBezTo>
                <a:moveTo>
                  <a:pt x="192786" y="219964"/>
                </a:moveTo>
                <a:lnTo>
                  <a:pt x="192786" y="24130"/>
                </a:lnTo>
                <a:cubicBezTo>
                  <a:pt x="192786" y="21759"/>
                  <a:pt x="192278" y="19515"/>
                  <a:pt x="191262" y="17399"/>
                </a:cubicBezTo>
                <a:cubicBezTo>
                  <a:pt x="190246" y="15282"/>
                  <a:pt x="188468" y="13716"/>
                  <a:pt x="185928" y="12700"/>
                </a:cubicBezTo>
                <a:lnTo>
                  <a:pt x="232664" y="0"/>
                </a:lnTo>
                <a:lnTo>
                  <a:pt x="232664" y="196850"/>
                </a:lnTo>
                <a:cubicBezTo>
                  <a:pt x="232664" y="204978"/>
                  <a:pt x="230717" y="210862"/>
                  <a:pt x="226822" y="214503"/>
                </a:cubicBezTo>
                <a:cubicBezTo>
                  <a:pt x="222927" y="218143"/>
                  <a:pt x="216747" y="219964"/>
                  <a:pt x="208280" y="219964"/>
                </a:cubicBezTo>
                <a:moveTo>
                  <a:pt x="40894" y="96774"/>
                </a:moveTo>
                <a:cubicBezTo>
                  <a:pt x="40894" y="105410"/>
                  <a:pt x="41233" y="113284"/>
                  <a:pt x="41910" y="120396"/>
                </a:cubicBezTo>
                <a:cubicBezTo>
                  <a:pt x="42587" y="127508"/>
                  <a:pt x="43688" y="133562"/>
                  <a:pt x="45212" y="138557"/>
                </a:cubicBezTo>
                <a:cubicBezTo>
                  <a:pt x="46736" y="143552"/>
                  <a:pt x="48768" y="147447"/>
                  <a:pt x="51308" y="150241"/>
                </a:cubicBezTo>
                <a:cubicBezTo>
                  <a:pt x="53848" y="153035"/>
                  <a:pt x="56981" y="154432"/>
                  <a:pt x="60706" y="154432"/>
                </a:cubicBezTo>
                <a:cubicBezTo>
                  <a:pt x="64262" y="154432"/>
                  <a:pt x="67268" y="153035"/>
                  <a:pt x="69723" y="150241"/>
                </a:cubicBezTo>
                <a:cubicBezTo>
                  <a:pt x="72178" y="147447"/>
                  <a:pt x="74168" y="143552"/>
                  <a:pt x="75692" y="138557"/>
                </a:cubicBezTo>
                <a:cubicBezTo>
                  <a:pt x="77216" y="133562"/>
                  <a:pt x="78317" y="127508"/>
                  <a:pt x="78994" y="120396"/>
                </a:cubicBezTo>
                <a:cubicBezTo>
                  <a:pt x="79671" y="113284"/>
                  <a:pt x="80010" y="105410"/>
                  <a:pt x="80010" y="96774"/>
                </a:cubicBezTo>
                <a:cubicBezTo>
                  <a:pt x="80010" y="88138"/>
                  <a:pt x="79671" y="80264"/>
                  <a:pt x="78994" y="73152"/>
                </a:cubicBezTo>
                <a:cubicBezTo>
                  <a:pt x="78317" y="66040"/>
                  <a:pt x="77216" y="59902"/>
                  <a:pt x="75692" y="54737"/>
                </a:cubicBezTo>
                <a:cubicBezTo>
                  <a:pt x="74168" y="49572"/>
                  <a:pt x="72178" y="45593"/>
                  <a:pt x="69723" y="42799"/>
                </a:cubicBezTo>
                <a:cubicBezTo>
                  <a:pt x="67268" y="40005"/>
                  <a:pt x="64262" y="38608"/>
                  <a:pt x="60706" y="38608"/>
                </a:cubicBezTo>
                <a:cubicBezTo>
                  <a:pt x="56981" y="38608"/>
                  <a:pt x="53848" y="40005"/>
                  <a:pt x="51308" y="42799"/>
                </a:cubicBezTo>
                <a:cubicBezTo>
                  <a:pt x="48768" y="45593"/>
                  <a:pt x="46736" y="49572"/>
                  <a:pt x="45212" y="54737"/>
                </a:cubicBezTo>
                <a:cubicBezTo>
                  <a:pt x="43688" y="59902"/>
                  <a:pt x="42587" y="66040"/>
                  <a:pt x="41910" y="73152"/>
                </a:cubicBezTo>
                <a:cubicBezTo>
                  <a:pt x="41233" y="80264"/>
                  <a:pt x="40894" y="88138"/>
                  <a:pt x="40894" y="967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3" name="Freeform 203"/>
          <p:cNvSpPr/>
          <p:nvPr/>
        </p:nvSpPr>
        <p:spPr>
          <a:xfrm>
            <a:off x="2343390" y="4027313"/>
            <a:ext cx="225298" cy="219456"/>
          </a:xfrm>
          <a:custGeom>
            <a:avLst/>
            <a:gdLst>
              <a:gd name="connsiteX0" fmla="*/ 67310 w 225298"/>
              <a:gd name="connsiteY0" fmla="*/ 40132 h 219456"/>
              <a:gd name="connsiteX1" fmla="*/ 64770 w 225298"/>
              <a:gd name="connsiteY1" fmla="*/ 31623 h 219456"/>
              <a:gd name="connsiteX2" fmla="*/ 57150 w 225298"/>
              <a:gd name="connsiteY2" fmla="*/ 27432 h 219456"/>
              <a:gd name="connsiteX3" fmla="*/ 112268 w 225298"/>
              <a:gd name="connsiteY3" fmla="*/ 11938 h 219456"/>
              <a:gd name="connsiteX4" fmla="*/ 112268 w 225298"/>
              <a:gd name="connsiteY4" fmla="*/ 45466 h 219456"/>
              <a:gd name="connsiteX5" fmla="*/ 105664 w 225298"/>
              <a:gd name="connsiteY5" fmla="*/ 88392 h 219456"/>
              <a:gd name="connsiteX6" fmla="*/ 125603 w 225298"/>
              <a:gd name="connsiteY6" fmla="*/ 96647 h 219456"/>
              <a:gd name="connsiteX7" fmla="*/ 141859 w 225298"/>
              <a:gd name="connsiteY7" fmla="*/ 110744 h 219456"/>
              <a:gd name="connsiteX8" fmla="*/ 152908 w 225298"/>
              <a:gd name="connsiteY8" fmla="*/ 130810 h 219456"/>
              <a:gd name="connsiteX9" fmla="*/ 156972 w 225298"/>
              <a:gd name="connsiteY9" fmla="*/ 156718 h 219456"/>
              <a:gd name="connsiteX10" fmla="*/ 151384 w 225298"/>
              <a:gd name="connsiteY10" fmla="*/ 171704 h 219456"/>
              <a:gd name="connsiteX11" fmla="*/ 135636 w 225298"/>
              <a:gd name="connsiteY11" fmla="*/ 179070 h 219456"/>
              <a:gd name="connsiteX12" fmla="*/ 117094 w 225298"/>
              <a:gd name="connsiteY12" fmla="*/ 176784 h 219456"/>
              <a:gd name="connsiteX13" fmla="*/ 104648 w 225298"/>
              <a:gd name="connsiteY13" fmla="*/ 164338 h 219456"/>
              <a:gd name="connsiteX14" fmla="*/ 111760 w 225298"/>
              <a:gd name="connsiteY14" fmla="*/ 147701 h 219456"/>
              <a:gd name="connsiteX15" fmla="*/ 113030 w 225298"/>
              <a:gd name="connsiteY15" fmla="*/ 130810 h 219456"/>
              <a:gd name="connsiteX16" fmla="*/ 108966 w 225298"/>
              <a:gd name="connsiteY16" fmla="*/ 115443 h 219456"/>
              <a:gd name="connsiteX17" fmla="*/ 100076 w 225298"/>
              <a:gd name="connsiteY17" fmla="*/ 103124 h 219456"/>
              <a:gd name="connsiteX18" fmla="*/ 62230 w 225298"/>
              <a:gd name="connsiteY18" fmla="*/ 151384 h 219456"/>
              <a:gd name="connsiteX19" fmla="*/ 0 w 225298"/>
              <a:gd name="connsiteY19" fmla="*/ 181864 h 219456"/>
              <a:gd name="connsiteX20" fmla="*/ 0 w 225298"/>
              <a:gd name="connsiteY20" fmla="*/ 176784 h 219456"/>
              <a:gd name="connsiteX21" fmla="*/ 31750 w 225298"/>
              <a:gd name="connsiteY21" fmla="*/ 150495 h 219456"/>
              <a:gd name="connsiteX22" fmla="*/ 52578 w 225298"/>
              <a:gd name="connsiteY22" fmla="*/ 117602 h 219456"/>
              <a:gd name="connsiteX23" fmla="*/ 63881 w 225298"/>
              <a:gd name="connsiteY23" fmla="*/ 81534 h 219456"/>
              <a:gd name="connsiteX24" fmla="*/ 67310 w 225298"/>
              <a:gd name="connsiteY24" fmla="*/ 45720 h 219456"/>
              <a:gd name="connsiteX26" fmla="*/ 180340 w 225298"/>
              <a:gd name="connsiteY26" fmla="*/ 219456 h 219456"/>
              <a:gd name="connsiteX27" fmla="*/ 180340 w 225298"/>
              <a:gd name="connsiteY27" fmla="*/ 26670 h 219456"/>
              <a:gd name="connsiteX28" fmla="*/ 178816 w 225298"/>
              <a:gd name="connsiteY28" fmla="*/ 19939 h 219456"/>
              <a:gd name="connsiteX29" fmla="*/ 173482 w 225298"/>
              <a:gd name="connsiteY29" fmla="*/ 15240 h 219456"/>
              <a:gd name="connsiteX30" fmla="*/ 225298 w 225298"/>
              <a:gd name="connsiteY30" fmla="*/ 0 h 219456"/>
              <a:gd name="connsiteX31" fmla="*/ 225298 w 225298"/>
              <a:gd name="connsiteY31" fmla="*/ 196342 h 219456"/>
              <a:gd name="connsiteX32" fmla="*/ 219456 w 225298"/>
              <a:gd name="connsiteY32" fmla="*/ 213995 h 219456"/>
              <a:gd name="connsiteX33" fmla="*/ 200914 w 225298"/>
              <a:gd name="connsiteY33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25298" h="219456">
                <a:moveTo>
                  <a:pt x="67310" y="40132"/>
                </a:moveTo>
                <a:cubicBezTo>
                  <a:pt x="67310" y="36745"/>
                  <a:pt x="66463" y="33909"/>
                  <a:pt x="64770" y="31623"/>
                </a:cubicBezTo>
                <a:cubicBezTo>
                  <a:pt x="63077" y="29337"/>
                  <a:pt x="60537" y="27940"/>
                  <a:pt x="57150" y="27432"/>
                </a:cubicBezTo>
                <a:lnTo>
                  <a:pt x="112268" y="11938"/>
                </a:lnTo>
                <a:lnTo>
                  <a:pt x="112268" y="45466"/>
                </a:lnTo>
                <a:cubicBezTo>
                  <a:pt x="112268" y="60367"/>
                  <a:pt x="110067" y="74676"/>
                  <a:pt x="105664" y="88392"/>
                </a:cubicBezTo>
                <a:cubicBezTo>
                  <a:pt x="112776" y="90255"/>
                  <a:pt x="119422" y="93006"/>
                  <a:pt x="125603" y="96647"/>
                </a:cubicBezTo>
                <a:cubicBezTo>
                  <a:pt x="131784" y="100288"/>
                  <a:pt x="137202" y="104987"/>
                  <a:pt x="141859" y="110744"/>
                </a:cubicBezTo>
                <a:cubicBezTo>
                  <a:pt x="146516" y="116501"/>
                  <a:pt x="150199" y="123190"/>
                  <a:pt x="152908" y="130810"/>
                </a:cubicBezTo>
                <a:cubicBezTo>
                  <a:pt x="155617" y="138430"/>
                  <a:pt x="156972" y="147066"/>
                  <a:pt x="156972" y="156718"/>
                </a:cubicBezTo>
                <a:cubicBezTo>
                  <a:pt x="156972" y="162475"/>
                  <a:pt x="155109" y="167471"/>
                  <a:pt x="151384" y="171704"/>
                </a:cubicBezTo>
                <a:cubicBezTo>
                  <a:pt x="147659" y="175937"/>
                  <a:pt x="142410" y="178393"/>
                  <a:pt x="135636" y="179070"/>
                </a:cubicBezTo>
                <a:cubicBezTo>
                  <a:pt x="129201" y="179917"/>
                  <a:pt x="123021" y="179155"/>
                  <a:pt x="117094" y="176784"/>
                </a:cubicBezTo>
                <a:cubicBezTo>
                  <a:pt x="111168" y="174413"/>
                  <a:pt x="107019" y="170265"/>
                  <a:pt x="104648" y="164338"/>
                </a:cubicBezTo>
                <a:cubicBezTo>
                  <a:pt x="108034" y="159089"/>
                  <a:pt x="110405" y="153543"/>
                  <a:pt x="111760" y="147701"/>
                </a:cubicBezTo>
                <a:cubicBezTo>
                  <a:pt x="113115" y="141859"/>
                  <a:pt x="113538" y="136229"/>
                  <a:pt x="113030" y="130810"/>
                </a:cubicBezTo>
                <a:cubicBezTo>
                  <a:pt x="112522" y="125391"/>
                  <a:pt x="111168" y="120269"/>
                  <a:pt x="108966" y="115443"/>
                </a:cubicBezTo>
                <a:cubicBezTo>
                  <a:pt x="106765" y="110617"/>
                  <a:pt x="103801" y="106511"/>
                  <a:pt x="100076" y="103124"/>
                </a:cubicBezTo>
                <a:cubicBezTo>
                  <a:pt x="91610" y="121581"/>
                  <a:pt x="78994" y="137668"/>
                  <a:pt x="62230" y="151384"/>
                </a:cubicBezTo>
                <a:cubicBezTo>
                  <a:pt x="45466" y="165100"/>
                  <a:pt x="24723" y="175260"/>
                  <a:pt x="0" y="181864"/>
                </a:cubicBezTo>
                <a:lnTo>
                  <a:pt x="0" y="176784"/>
                </a:lnTo>
                <a:cubicBezTo>
                  <a:pt x="12531" y="169502"/>
                  <a:pt x="23114" y="160740"/>
                  <a:pt x="31750" y="150495"/>
                </a:cubicBezTo>
                <a:cubicBezTo>
                  <a:pt x="40386" y="140250"/>
                  <a:pt x="47329" y="129286"/>
                  <a:pt x="52578" y="117602"/>
                </a:cubicBezTo>
                <a:cubicBezTo>
                  <a:pt x="57827" y="105918"/>
                  <a:pt x="61595" y="93895"/>
                  <a:pt x="63881" y="81534"/>
                </a:cubicBezTo>
                <a:cubicBezTo>
                  <a:pt x="66167" y="69173"/>
                  <a:pt x="67310" y="57234"/>
                  <a:pt x="67310" y="45720"/>
                </a:cubicBezTo>
                <a:moveTo>
                  <a:pt x="180340" y="219456"/>
                </a:moveTo>
                <a:lnTo>
                  <a:pt x="180340" y="26670"/>
                </a:lnTo>
                <a:cubicBezTo>
                  <a:pt x="180340" y="24299"/>
                  <a:pt x="179832" y="22056"/>
                  <a:pt x="178816" y="19939"/>
                </a:cubicBezTo>
                <a:cubicBezTo>
                  <a:pt x="177800" y="17822"/>
                  <a:pt x="176022" y="16256"/>
                  <a:pt x="173482" y="15240"/>
                </a:cubicBezTo>
                <a:lnTo>
                  <a:pt x="225298" y="0"/>
                </a:lnTo>
                <a:lnTo>
                  <a:pt x="225298" y="196342"/>
                </a:lnTo>
                <a:cubicBezTo>
                  <a:pt x="225298" y="204470"/>
                  <a:pt x="223351" y="210354"/>
                  <a:pt x="219456" y="213995"/>
                </a:cubicBezTo>
                <a:cubicBezTo>
                  <a:pt x="215561" y="217636"/>
                  <a:pt x="209381" y="219456"/>
                  <a:pt x="200914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4" name="Freeform 204"/>
          <p:cNvSpPr/>
          <p:nvPr/>
        </p:nvSpPr>
        <p:spPr>
          <a:xfrm>
            <a:off x="2599930" y="4027313"/>
            <a:ext cx="251968" cy="219456"/>
          </a:xfrm>
          <a:custGeom>
            <a:avLst/>
            <a:gdLst>
              <a:gd name="connsiteX0" fmla="*/ 107950 w 251968"/>
              <a:gd name="connsiteY0" fmla="*/ 114554 h 219456"/>
              <a:gd name="connsiteX1" fmla="*/ 111506 w 251968"/>
              <a:gd name="connsiteY1" fmla="*/ 104648 h 219456"/>
              <a:gd name="connsiteX2" fmla="*/ 110109 w 251968"/>
              <a:gd name="connsiteY2" fmla="*/ 94615 h 219456"/>
              <a:gd name="connsiteX3" fmla="*/ 104013 w 251968"/>
              <a:gd name="connsiteY3" fmla="*/ 86106 h 219456"/>
              <a:gd name="connsiteX4" fmla="*/ 93980 w 251968"/>
              <a:gd name="connsiteY4" fmla="*/ 80772 h 219456"/>
              <a:gd name="connsiteX5" fmla="*/ 78740 w 251968"/>
              <a:gd name="connsiteY5" fmla="*/ 99949 h 219456"/>
              <a:gd name="connsiteX6" fmla="*/ 58293 w 251968"/>
              <a:gd name="connsiteY6" fmla="*/ 115316 h 219456"/>
              <a:gd name="connsiteX7" fmla="*/ 32131 w 251968"/>
              <a:gd name="connsiteY7" fmla="*/ 126238 h 219456"/>
              <a:gd name="connsiteX8" fmla="*/ 0 w 251968"/>
              <a:gd name="connsiteY8" fmla="*/ 131826 h 219456"/>
              <a:gd name="connsiteX9" fmla="*/ 0 w 251968"/>
              <a:gd name="connsiteY9" fmla="*/ 126746 h 219456"/>
              <a:gd name="connsiteX10" fmla="*/ 24638 w 251968"/>
              <a:gd name="connsiteY10" fmla="*/ 114046 h 219456"/>
              <a:gd name="connsiteX11" fmla="*/ 45085 w 251968"/>
              <a:gd name="connsiteY11" fmla="*/ 94742 h 219456"/>
              <a:gd name="connsiteX12" fmla="*/ 58928 w 251968"/>
              <a:gd name="connsiteY12" fmla="*/ 69850 h 219456"/>
              <a:gd name="connsiteX13" fmla="*/ 64008 w 251968"/>
              <a:gd name="connsiteY13" fmla="*/ 40894 h 219456"/>
              <a:gd name="connsiteX14" fmla="*/ 33528 w 251968"/>
              <a:gd name="connsiteY14" fmla="*/ 40894 h 219456"/>
              <a:gd name="connsiteX15" fmla="*/ 25908 w 251968"/>
              <a:gd name="connsiteY15" fmla="*/ 47244 h 219456"/>
              <a:gd name="connsiteX16" fmla="*/ 9906 w 251968"/>
              <a:gd name="connsiteY16" fmla="*/ 17526 h 219456"/>
              <a:gd name="connsiteX17" fmla="*/ 147320 w 251968"/>
              <a:gd name="connsiteY17" fmla="*/ 17526 h 219456"/>
              <a:gd name="connsiteX18" fmla="*/ 147320 w 251968"/>
              <a:gd name="connsiteY18" fmla="*/ 40894 h 219456"/>
              <a:gd name="connsiteX19" fmla="*/ 108204 w 251968"/>
              <a:gd name="connsiteY19" fmla="*/ 40894 h 219456"/>
              <a:gd name="connsiteX20" fmla="*/ 105029 w 251968"/>
              <a:gd name="connsiteY20" fmla="*/ 54737 h 219456"/>
              <a:gd name="connsiteX21" fmla="*/ 100330 w 251968"/>
              <a:gd name="connsiteY21" fmla="*/ 68072 h 219456"/>
              <a:gd name="connsiteX22" fmla="*/ 120904 w 251968"/>
              <a:gd name="connsiteY22" fmla="*/ 69596 h 219456"/>
              <a:gd name="connsiteX23" fmla="*/ 137541 w 251968"/>
              <a:gd name="connsiteY23" fmla="*/ 76581 h 219456"/>
              <a:gd name="connsiteX24" fmla="*/ 148590 w 251968"/>
              <a:gd name="connsiteY24" fmla="*/ 88392 h 219456"/>
              <a:gd name="connsiteX25" fmla="*/ 152654 w 251968"/>
              <a:gd name="connsiteY25" fmla="*/ 104394 h 219456"/>
              <a:gd name="connsiteX26" fmla="*/ 147955 w 251968"/>
              <a:gd name="connsiteY26" fmla="*/ 117729 h 219456"/>
              <a:gd name="connsiteX27" fmla="*/ 134112 w 251968"/>
              <a:gd name="connsiteY27" fmla="*/ 124206 h 219456"/>
              <a:gd name="connsiteX28" fmla="*/ 118237 w 251968"/>
              <a:gd name="connsiteY28" fmla="*/ 122555 h 219456"/>
              <a:gd name="connsiteX29" fmla="*/ 107950 w 251968"/>
              <a:gd name="connsiteY29" fmla="*/ 114554 h 219456"/>
              <a:gd name="connsiteX31" fmla="*/ 217678 w 251968"/>
              <a:gd name="connsiteY31" fmla="*/ 136906 h 219456"/>
              <a:gd name="connsiteX32" fmla="*/ 217678 w 251968"/>
              <a:gd name="connsiteY32" fmla="*/ 196342 h 219456"/>
              <a:gd name="connsiteX33" fmla="*/ 211836 w 251968"/>
              <a:gd name="connsiteY33" fmla="*/ 213995 h 219456"/>
              <a:gd name="connsiteX34" fmla="*/ 193294 w 251968"/>
              <a:gd name="connsiteY34" fmla="*/ 219456 h 219456"/>
              <a:gd name="connsiteX35" fmla="*/ 172720 w 251968"/>
              <a:gd name="connsiteY35" fmla="*/ 219456 h 219456"/>
              <a:gd name="connsiteX36" fmla="*/ 172720 w 251968"/>
              <a:gd name="connsiteY36" fmla="*/ 160274 h 219456"/>
              <a:gd name="connsiteX37" fmla="*/ 56134 w 251968"/>
              <a:gd name="connsiteY37" fmla="*/ 160274 h 219456"/>
              <a:gd name="connsiteX38" fmla="*/ 48514 w 251968"/>
              <a:gd name="connsiteY38" fmla="*/ 166624 h 219456"/>
              <a:gd name="connsiteX39" fmla="*/ 32512 w 251968"/>
              <a:gd name="connsiteY39" fmla="*/ 136906 h 219456"/>
              <a:gd name="connsiteX41" fmla="*/ 172720 w 251968"/>
              <a:gd name="connsiteY41" fmla="*/ 125984 h 219456"/>
              <a:gd name="connsiteX42" fmla="*/ 172720 w 251968"/>
              <a:gd name="connsiteY42" fmla="*/ 26670 h 219456"/>
              <a:gd name="connsiteX43" fmla="*/ 171196 w 251968"/>
              <a:gd name="connsiteY43" fmla="*/ 19939 h 219456"/>
              <a:gd name="connsiteX44" fmla="*/ 165862 w 251968"/>
              <a:gd name="connsiteY44" fmla="*/ 15240 h 219456"/>
              <a:gd name="connsiteX45" fmla="*/ 217678 w 251968"/>
              <a:gd name="connsiteY45" fmla="*/ 0 h 219456"/>
              <a:gd name="connsiteX46" fmla="*/ 217678 w 251968"/>
              <a:gd name="connsiteY46" fmla="*/ 47498 h 219456"/>
              <a:gd name="connsiteX47" fmla="*/ 251968 w 251968"/>
              <a:gd name="connsiteY47" fmla="*/ 47498 h 219456"/>
              <a:gd name="connsiteX48" fmla="*/ 251968 w 251968"/>
              <a:gd name="connsiteY48" fmla="*/ 70866 h 219456"/>
              <a:gd name="connsiteX49" fmla="*/ 217678 w 251968"/>
              <a:gd name="connsiteY49" fmla="*/ 70866 h 219456"/>
              <a:gd name="connsiteX50" fmla="*/ 217678 w 251968"/>
              <a:gd name="connsiteY50" fmla="*/ 102870 h 219456"/>
              <a:gd name="connsiteX51" fmla="*/ 211836 w 251968"/>
              <a:gd name="connsiteY51" fmla="*/ 120523 h 219456"/>
              <a:gd name="connsiteX52" fmla="*/ 193294 w 251968"/>
              <a:gd name="connsiteY52" fmla="*/ 125984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1968" h="219456">
                <a:moveTo>
                  <a:pt x="107950" y="114554"/>
                </a:moveTo>
                <a:cubicBezTo>
                  <a:pt x="109982" y="111506"/>
                  <a:pt x="111167" y="108204"/>
                  <a:pt x="111506" y="104648"/>
                </a:cubicBezTo>
                <a:cubicBezTo>
                  <a:pt x="111845" y="101092"/>
                  <a:pt x="111379" y="97748"/>
                  <a:pt x="110109" y="94615"/>
                </a:cubicBezTo>
                <a:cubicBezTo>
                  <a:pt x="108839" y="91482"/>
                  <a:pt x="106807" y="88646"/>
                  <a:pt x="104013" y="86106"/>
                </a:cubicBezTo>
                <a:cubicBezTo>
                  <a:pt x="101219" y="83566"/>
                  <a:pt x="97874" y="81788"/>
                  <a:pt x="93980" y="80772"/>
                </a:cubicBezTo>
                <a:cubicBezTo>
                  <a:pt x="89746" y="87714"/>
                  <a:pt x="84667" y="94107"/>
                  <a:pt x="78740" y="99949"/>
                </a:cubicBezTo>
                <a:cubicBezTo>
                  <a:pt x="72813" y="105791"/>
                  <a:pt x="65998" y="110913"/>
                  <a:pt x="58293" y="115316"/>
                </a:cubicBezTo>
                <a:cubicBezTo>
                  <a:pt x="50588" y="119719"/>
                  <a:pt x="41868" y="123359"/>
                  <a:pt x="32131" y="126238"/>
                </a:cubicBezTo>
                <a:cubicBezTo>
                  <a:pt x="22394" y="129117"/>
                  <a:pt x="11684" y="130979"/>
                  <a:pt x="0" y="131826"/>
                </a:cubicBezTo>
                <a:lnTo>
                  <a:pt x="0" y="126746"/>
                </a:lnTo>
                <a:cubicBezTo>
                  <a:pt x="8636" y="123698"/>
                  <a:pt x="16849" y="119465"/>
                  <a:pt x="24638" y="114046"/>
                </a:cubicBezTo>
                <a:cubicBezTo>
                  <a:pt x="32427" y="108627"/>
                  <a:pt x="39243" y="102193"/>
                  <a:pt x="45085" y="94742"/>
                </a:cubicBezTo>
                <a:cubicBezTo>
                  <a:pt x="50927" y="87291"/>
                  <a:pt x="55541" y="78994"/>
                  <a:pt x="58928" y="69850"/>
                </a:cubicBezTo>
                <a:cubicBezTo>
                  <a:pt x="62315" y="60706"/>
                  <a:pt x="64008" y="51054"/>
                  <a:pt x="64008" y="40894"/>
                </a:cubicBezTo>
                <a:lnTo>
                  <a:pt x="33528" y="40894"/>
                </a:lnTo>
                <a:cubicBezTo>
                  <a:pt x="29295" y="40894"/>
                  <a:pt x="26755" y="43011"/>
                  <a:pt x="25908" y="47244"/>
                </a:cubicBezTo>
                <a:lnTo>
                  <a:pt x="9906" y="17526"/>
                </a:lnTo>
                <a:lnTo>
                  <a:pt x="147320" y="17526"/>
                </a:lnTo>
                <a:lnTo>
                  <a:pt x="147320" y="40894"/>
                </a:lnTo>
                <a:lnTo>
                  <a:pt x="108204" y="40894"/>
                </a:lnTo>
                <a:cubicBezTo>
                  <a:pt x="107357" y="45635"/>
                  <a:pt x="106299" y="50250"/>
                  <a:pt x="105029" y="54737"/>
                </a:cubicBezTo>
                <a:cubicBezTo>
                  <a:pt x="103759" y="59224"/>
                  <a:pt x="102193" y="63669"/>
                  <a:pt x="100330" y="68072"/>
                </a:cubicBezTo>
                <a:cubicBezTo>
                  <a:pt x="107611" y="67564"/>
                  <a:pt x="114469" y="68072"/>
                  <a:pt x="120904" y="69596"/>
                </a:cubicBezTo>
                <a:cubicBezTo>
                  <a:pt x="127339" y="71120"/>
                  <a:pt x="132884" y="73448"/>
                  <a:pt x="137541" y="76581"/>
                </a:cubicBezTo>
                <a:cubicBezTo>
                  <a:pt x="142198" y="79714"/>
                  <a:pt x="145881" y="83651"/>
                  <a:pt x="148590" y="88392"/>
                </a:cubicBezTo>
                <a:cubicBezTo>
                  <a:pt x="151299" y="93133"/>
                  <a:pt x="152654" y="98467"/>
                  <a:pt x="152654" y="104394"/>
                </a:cubicBezTo>
                <a:cubicBezTo>
                  <a:pt x="152654" y="109643"/>
                  <a:pt x="151087" y="114088"/>
                  <a:pt x="147955" y="117729"/>
                </a:cubicBezTo>
                <a:cubicBezTo>
                  <a:pt x="144822" y="121370"/>
                  <a:pt x="140208" y="123529"/>
                  <a:pt x="134112" y="124206"/>
                </a:cubicBezTo>
                <a:cubicBezTo>
                  <a:pt x="128185" y="124883"/>
                  <a:pt x="122894" y="124333"/>
                  <a:pt x="118237" y="122555"/>
                </a:cubicBezTo>
                <a:cubicBezTo>
                  <a:pt x="113580" y="120777"/>
                  <a:pt x="110151" y="118110"/>
                  <a:pt x="107950" y="114554"/>
                </a:cubicBezTo>
                <a:moveTo>
                  <a:pt x="217678" y="136906"/>
                </a:moveTo>
                <a:lnTo>
                  <a:pt x="217678" y="196342"/>
                </a:lnTo>
                <a:cubicBezTo>
                  <a:pt x="217678" y="204470"/>
                  <a:pt x="215731" y="210354"/>
                  <a:pt x="211836" y="213995"/>
                </a:cubicBezTo>
                <a:cubicBezTo>
                  <a:pt x="207941" y="217636"/>
                  <a:pt x="201761" y="219456"/>
                  <a:pt x="193294" y="219456"/>
                </a:cubicBezTo>
                <a:lnTo>
                  <a:pt x="172720" y="219456"/>
                </a:lnTo>
                <a:lnTo>
                  <a:pt x="172720" y="160274"/>
                </a:lnTo>
                <a:lnTo>
                  <a:pt x="56134" y="160274"/>
                </a:lnTo>
                <a:cubicBezTo>
                  <a:pt x="51901" y="160274"/>
                  <a:pt x="49361" y="162390"/>
                  <a:pt x="48514" y="166624"/>
                </a:cubicBezTo>
                <a:lnTo>
                  <a:pt x="32512" y="136906"/>
                </a:lnTo>
                <a:moveTo>
                  <a:pt x="172720" y="125984"/>
                </a:moveTo>
                <a:lnTo>
                  <a:pt x="172720" y="26670"/>
                </a:lnTo>
                <a:cubicBezTo>
                  <a:pt x="172720" y="24299"/>
                  <a:pt x="172212" y="22056"/>
                  <a:pt x="171196" y="19939"/>
                </a:cubicBezTo>
                <a:cubicBezTo>
                  <a:pt x="170180" y="17822"/>
                  <a:pt x="168402" y="16256"/>
                  <a:pt x="165862" y="15240"/>
                </a:cubicBezTo>
                <a:lnTo>
                  <a:pt x="217678" y="0"/>
                </a:lnTo>
                <a:lnTo>
                  <a:pt x="217678" y="47498"/>
                </a:lnTo>
                <a:lnTo>
                  <a:pt x="251968" y="47498"/>
                </a:lnTo>
                <a:lnTo>
                  <a:pt x="251968" y="70866"/>
                </a:lnTo>
                <a:lnTo>
                  <a:pt x="217678" y="70866"/>
                </a:lnTo>
                <a:lnTo>
                  <a:pt x="217678" y="102870"/>
                </a:lnTo>
                <a:cubicBezTo>
                  <a:pt x="217678" y="110998"/>
                  <a:pt x="215731" y="116882"/>
                  <a:pt x="211836" y="120523"/>
                </a:cubicBezTo>
                <a:cubicBezTo>
                  <a:pt x="207941" y="124163"/>
                  <a:pt x="201761" y="125984"/>
                  <a:pt x="193294" y="1259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5" name="Freeform 205"/>
          <p:cNvSpPr/>
          <p:nvPr/>
        </p:nvSpPr>
        <p:spPr>
          <a:xfrm>
            <a:off x="2853930" y="4027313"/>
            <a:ext cx="222758" cy="219456"/>
          </a:xfrm>
          <a:custGeom>
            <a:avLst/>
            <a:gdLst>
              <a:gd name="connsiteX0" fmla="*/ 177800 w 222758"/>
              <a:gd name="connsiteY0" fmla="*/ 219456 h 219456"/>
              <a:gd name="connsiteX1" fmla="*/ 177800 w 222758"/>
              <a:gd name="connsiteY1" fmla="*/ 173736 h 219456"/>
              <a:gd name="connsiteX2" fmla="*/ 149098 w 222758"/>
              <a:gd name="connsiteY2" fmla="*/ 183261 h 219456"/>
              <a:gd name="connsiteX3" fmla="*/ 112268 w 222758"/>
              <a:gd name="connsiteY3" fmla="*/ 186182 h 219456"/>
              <a:gd name="connsiteX4" fmla="*/ 30480 w 222758"/>
              <a:gd name="connsiteY4" fmla="*/ 186182 h 219456"/>
              <a:gd name="connsiteX5" fmla="*/ 21844 w 222758"/>
              <a:gd name="connsiteY5" fmla="*/ 193294 h 219456"/>
              <a:gd name="connsiteX6" fmla="*/ 0 w 222758"/>
              <a:gd name="connsiteY6" fmla="*/ 162560 h 219456"/>
              <a:gd name="connsiteX7" fmla="*/ 70612 w 222758"/>
              <a:gd name="connsiteY7" fmla="*/ 162560 h 219456"/>
              <a:gd name="connsiteX8" fmla="*/ 70612 w 222758"/>
              <a:gd name="connsiteY8" fmla="*/ 128016 h 219456"/>
              <a:gd name="connsiteX9" fmla="*/ 29210 w 222758"/>
              <a:gd name="connsiteY9" fmla="*/ 128016 h 219456"/>
              <a:gd name="connsiteX10" fmla="*/ 29210 w 222758"/>
              <a:gd name="connsiteY10" fmla="*/ 39878 h 219456"/>
              <a:gd name="connsiteX11" fmla="*/ 26670 w 222758"/>
              <a:gd name="connsiteY11" fmla="*/ 31369 h 219456"/>
              <a:gd name="connsiteX12" fmla="*/ 19050 w 222758"/>
              <a:gd name="connsiteY12" fmla="*/ 27178 h 219456"/>
              <a:gd name="connsiteX13" fmla="*/ 72898 w 222758"/>
              <a:gd name="connsiteY13" fmla="*/ 11938 h 219456"/>
              <a:gd name="connsiteX14" fmla="*/ 72898 w 222758"/>
              <a:gd name="connsiteY14" fmla="*/ 20066 h 219456"/>
              <a:gd name="connsiteX15" fmla="*/ 150368 w 222758"/>
              <a:gd name="connsiteY15" fmla="*/ 20066 h 219456"/>
              <a:gd name="connsiteX16" fmla="*/ 150368 w 222758"/>
              <a:gd name="connsiteY16" fmla="*/ 43434 h 219456"/>
              <a:gd name="connsiteX17" fmla="*/ 72898 w 222758"/>
              <a:gd name="connsiteY17" fmla="*/ 43434 h 219456"/>
              <a:gd name="connsiteX18" fmla="*/ 72898 w 222758"/>
              <a:gd name="connsiteY18" fmla="*/ 101346 h 219456"/>
              <a:gd name="connsiteX19" fmla="*/ 82550 w 222758"/>
              <a:gd name="connsiteY19" fmla="*/ 101346 h 219456"/>
              <a:gd name="connsiteX20" fmla="*/ 120396 w 222758"/>
              <a:gd name="connsiteY20" fmla="*/ 100711 h 219456"/>
              <a:gd name="connsiteX21" fmla="*/ 157734 w 222758"/>
              <a:gd name="connsiteY21" fmla="*/ 95758 h 219456"/>
              <a:gd name="connsiteX22" fmla="*/ 160782 w 222758"/>
              <a:gd name="connsiteY22" fmla="*/ 111506 h 219456"/>
              <a:gd name="connsiteX23" fmla="*/ 139954 w 222758"/>
              <a:gd name="connsiteY23" fmla="*/ 119634 h 219456"/>
              <a:gd name="connsiteX24" fmla="*/ 115570 w 222758"/>
              <a:gd name="connsiteY24" fmla="*/ 124714 h 219456"/>
              <a:gd name="connsiteX25" fmla="*/ 115570 w 222758"/>
              <a:gd name="connsiteY25" fmla="*/ 162560 h 219456"/>
              <a:gd name="connsiteX26" fmla="*/ 123698 w 222758"/>
              <a:gd name="connsiteY26" fmla="*/ 162560 h 219456"/>
              <a:gd name="connsiteX27" fmla="*/ 153162 w 222758"/>
              <a:gd name="connsiteY27" fmla="*/ 160909 h 219456"/>
              <a:gd name="connsiteX28" fmla="*/ 177800 w 222758"/>
              <a:gd name="connsiteY28" fmla="*/ 155956 h 219456"/>
              <a:gd name="connsiteX29" fmla="*/ 177800 w 222758"/>
              <a:gd name="connsiteY29" fmla="*/ 26670 h 219456"/>
              <a:gd name="connsiteX30" fmla="*/ 176276 w 222758"/>
              <a:gd name="connsiteY30" fmla="*/ 19939 h 219456"/>
              <a:gd name="connsiteX31" fmla="*/ 170942 w 222758"/>
              <a:gd name="connsiteY31" fmla="*/ 15240 h 219456"/>
              <a:gd name="connsiteX32" fmla="*/ 222758 w 222758"/>
              <a:gd name="connsiteY32" fmla="*/ 0 h 219456"/>
              <a:gd name="connsiteX33" fmla="*/ 222758 w 222758"/>
              <a:gd name="connsiteY33" fmla="*/ 196342 h 219456"/>
              <a:gd name="connsiteX34" fmla="*/ 216916 w 222758"/>
              <a:gd name="connsiteY34" fmla="*/ 213995 h 219456"/>
              <a:gd name="connsiteX35" fmla="*/ 198374 w 222758"/>
              <a:gd name="connsiteY35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22758" h="219456">
                <a:moveTo>
                  <a:pt x="177800" y="219456"/>
                </a:moveTo>
                <a:lnTo>
                  <a:pt x="177800" y="173736"/>
                </a:lnTo>
                <a:cubicBezTo>
                  <a:pt x="169503" y="178139"/>
                  <a:pt x="159936" y="181313"/>
                  <a:pt x="149098" y="183261"/>
                </a:cubicBezTo>
                <a:cubicBezTo>
                  <a:pt x="138261" y="185208"/>
                  <a:pt x="125984" y="186182"/>
                  <a:pt x="112268" y="186182"/>
                </a:cubicBezTo>
                <a:lnTo>
                  <a:pt x="30480" y="186182"/>
                </a:lnTo>
                <a:cubicBezTo>
                  <a:pt x="25569" y="186182"/>
                  <a:pt x="22691" y="188552"/>
                  <a:pt x="21844" y="193294"/>
                </a:cubicBezTo>
                <a:lnTo>
                  <a:pt x="0" y="162560"/>
                </a:lnTo>
                <a:lnTo>
                  <a:pt x="70612" y="162560"/>
                </a:lnTo>
                <a:lnTo>
                  <a:pt x="70612" y="128016"/>
                </a:lnTo>
                <a:lnTo>
                  <a:pt x="29210" y="128016"/>
                </a:lnTo>
                <a:lnTo>
                  <a:pt x="29210" y="39878"/>
                </a:lnTo>
                <a:cubicBezTo>
                  <a:pt x="29210" y="36491"/>
                  <a:pt x="28363" y="33655"/>
                  <a:pt x="26670" y="31369"/>
                </a:cubicBezTo>
                <a:cubicBezTo>
                  <a:pt x="24977" y="29083"/>
                  <a:pt x="22437" y="27686"/>
                  <a:pt x="19050" y="27178"/>
                </a:cubicBezTo>
                <a:lnTo>
                  <a:pt x="72898" y="11938"/>
                </a:lnTo>
                <a:lnTo>
                  <a:pt x="72898" y="20066"/>
                </a:lnTo>
                <a:lnTo>
                  <a:pt x="150368" y="20066"/>
                </a:lnTo>
                <a:lnTo>
                  <a:pt x="150368" y="43434"/>
                </a:lnTo>
                <a:lnTo>
                  <a:pt x="72898" y="43434"/>
                </a:lnTo>
                <a:lnTo>
                  <a:pt x="72898" y="101346"/>
                </a:lnTo>
                <a:lnTo>
                  <a:pt x="82550" y="101346"/>
                </a:lnTo>
                <a:cubicBezTo>
                  <a:pt x="95758" y="101346"/>
                  <a:pt x="108373" y="101134"/>
                  <a:pt x="120396" y="100711"/>
                </a:cubicBezTo>
                <a:cubicBezTo>
                  <a:pt x="132419" y="100288"/>
                  <a:pt x="144865" y="98637"/>
                  <a:pt x="157734" y="95758"/>
                </a:cubicBezTo>
                <a:lnTo>
                  <a:pt x="160782" y="111506"/>
                </a:lnTo>
                <a:cubicBezTo>
                  <a:pt x="154855" y="114893"/>
                  <a:pt x="147913" y="117602"/>
                  <a:pt x="139954" y="119634"/>
                </a:cubicBezTo>
                <a:cubicBezTo>
                  <a:pt x="131995" y="121666"/>
                  <a:pt x="123867" y="123359"/>
                  <a:pt x="115570" y="124714"/>
                </a:cubicBezTo>
                <a:lnTo>
                  <a:pt x="115570" y="162560"/>
                </a:lnTo>
                <a:lnTo>
                  <a:pt x="123698" y="162560"/>
                </a:lnTo>
                <a:cubicBezTo>
                  <a:pt x="134874" y="162560"/>
                  <a:pt x="144696" y="162009"/>
                  <a:pt x="153162" y="160909"/>
                </a:cubicBezTo>
                <a:cubicBezTo>
                  <a:pt x="161629" y="159808"/>
                  <a:pt x="169841" y="158157"/>
                  <a:pt x="177800" y="155956"/>
                </a:cubicBezTo>
                <a:lnTo>
                  <a:pt x="177800" y="26670"/>
                </a:lnTo>
                <a:cubicBezTo>
                  <a:pt x="177800" y="24299"/>
                  <a:pt x="177292" y="22056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96342"/>
                </a:lnTo>
                <a:cubicBezTo>
                  <a:pt x="222758" y="204470"/>
                  <a:pt x="220811" y="210354"/>
                  <a:pt x="216916" y="213995"/>
                </a:cubicBezTo>
                <a:cubicBezTo>
                  <a:pt x="213021" y="217636"/>
                  <a:pt x="206841" y="219456"/>
                  <a:pt x="198374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6" name="Freeform 206"/>
          <p:cNvSpPr/>
          <p:nvPr/>
        </p:nvSpPr>
        <p:spPr>
          <a:xfrm>
            <a:off x="3111740" y="4030361"/>
            <a:ext cx="240792" cy="213360"/>
          </a:xfrm>
          <a:custGeom>
            <a:avLst/>
            <a:gdLst>
              <a:gd name="connsiteX0" fmla="*/ 118872 w 240792"/>
              <a:gd name="connsiteY0" fmla="*/ 66802 h 213360"/>
              <a:gd name="connsiteX1" fmla="*/ 145542 w 240792"/>
              <a:gd name="connsiteY1" fmla="*/ 66294 h 213360"/>
              <a:gd name="connsiteX2" fmla="*/ 171323 w 240792"/>
              <a:gd name="connsiteY2" fmla="*/ 64897 h 213360"/>
              <a:gd name="connsiteX3" fmla="*/ 194691 w 240792"/>
              <a:gd name="connsiteY3" fmla="*/ 62611 h 213360"/>
              <a:gd name="connsiteX4" fmla="*/ 214122 w 240792"/>
              <a:gd name="connsiteY4" fmla="*/ 59690 h 213360"/>
              <a:gd name="connsiteX5" fmla="*/ 217424 w 240792"/>
              <a:gd name="connsiteY5" fmla="*/ 74930 h 213360"/>
              <a:gd name="connsiteX6" fmla="*/ 196469 w 240792"/>
              <a:gd name="connsiteY6" fmla="*/ 81915 h 213360"/>
              <a:gd name="connsiteX7" fmla="*/ 168656 w 240792"/>
              <a:gd name="connsiteY7" fmla="*/ 87122 h 213360"/>
              <a:gd name="connsiteX8" fmla="*/ 138049 w 240792"/>
              <a:gd name="connsiteY8" fmla="*/ 90297 h 213360"/>
              <a:gd name="connsiteX9" fmla="*/ 108712 w 240792"/>
              <a:gd name="connsiteY9" fmla="*/ 91440 h 213360"/>
              <a:gd name="connsiteX10" fmla="*/ 39878 w 240792"/>
              <a:gd name="connsiteY10" fmla="*/ 91440 h 213360"/>
              <a:gd name="connsiteX11" fmla="*/ 39878 w 240792"/>
              <a:gd name="connsiteY11" fmla="*/ 27940 h 213360"/>
              <a:gd name="connsiteX12" fmla="*/ 37338 w 240792"/>
              <a:gd name="connsiteY12" fmla="*/ 19431 h 213360"/>
              <a:gd name="connsiteX13" fmla="*/ 29718 w 240792"/>
              <a:gd name="connsiteY13" fmla="*/ 15240 h 213360"/>
              <a:gd name="connsiteX14" fmla="*/ 86106 w 240792"/>
              <a:gd name="connsiteY14" fmla="*/ 0 h 213360"/>
              <a:gd name="connsiteX15" fmla="*/ 86106 w 240792"/>
              <a:gd name="connsiteY15" fmla="*/ 66802 h 213360"/>
              <a:gd name="connsiteX17" fmla="*/ 40386 w 240792"/>
              <a:gd name="connsiteY17" fmla="*/ 167640 h 213360"/>
              <a:gd name="connsiteX18" fmla="*/ 37846 w 240792"/>
              <a:gd name="connsiteY18" fmla="*/ 159131 h 213360"/>
              <a:gd name="connsiteX19" fmla="*/ 30226 w 240792"/>
              <a:gd name="connsiteY19" fmla="*/ 154940 h 213360"/>
              <a:gd name="connsiteX20" fmla="*/ 85344 w 240792"/>
              <a:gd name="connsiteY20" fmla="*/ 144780 h 213360"/>
              <a:gd name="connsiteX21" fmla="*/ 85344 w 240792"/>
              <a:gd name="connsiteY21" fmla="*/ 189992 h 213360"/>
              <a:gd name="connsiteX22" fmla="*/ 201422 w 240792"/>
              <a:gd name="connsiteY22" fmla="*/ 189992 h 213360"/>
              <a:gd name="connsiteX23" fmla="*/ 209931 w 240792"/>
              <a:gd name="connsiteY23" fmla="*/ 187452 h 213360"/>
              <a:gd name="connsiteX24" fmla="*/ 214122 w 240792"/>
              <a:gd name="connsiteY24" fmla="*/ 179832 h 213360"/>
              <a:gd name="connsiteX25" fmla="*/ 226822 w 240792"/>
              <a:gd name="connsiteY25" fmla="*/ 213360 h 213360"/>
              <a:gd name="connsiteX26" fmla="*/ 40386 w 240792"/>
              <a:gd name="connsiteY26" fmla="*/ 213360 h 213360"/>
              <a:gd name="connsiteX28" fmla="*/ 240792 w 240792"/>
              <a:gd name="connsiteY28" fmla="*/ 132334 h 213360"/>
              <a:gd name="connsiteX29" fmla="*/ 30480 w 240792"/>
              <a:gd name="connsiteY29" fmla="*/ 132334 h 213360"/>
              <a:gd name="connsiteX30" fmla="*/ 21844 w 240792"/>
              <a:gd name="connsiteY30" fmla="*/ 139446 h 213360"/>
              <a:gd name="connsiteX31" fmla="*/ 0 w 240792"/>
              <a:gd name="connsiteY31" fmla="*/ 108712 h 213360"/>
              <a:gd name="connsiteX32" fmla="*/ 240792 w 240792"/>
              <a:gd name="connsiteY32" fmla="*/ 108712 h 2133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40792" h="213360">
                <a:moveTo>
                  <a:pt x="118872" y="66802"/>
                </a:moveTo>
                <a:cubicBezTo>
                  <a:pt x="127677" y="66802"/>
                  <a:pt x="136567" y="66633"/>
                  <a:pt x="145542" y="66294"/>
                </a:cubicBezTo>
                <a:cubicBezTo>
                  <a:pt x="154517" y="65955"/>
                  <a:pt x="163111" y="65490"/>
                  <a:pt x="171323" y="64897"/>
                </a:cubicBezTo>
                <a:cubicBezTo>
                  <a:pt x="179536" y="64305"/>
                  <a:pt x="187325" y="63542"/>
                  <a:pt x="194691" y="62611"/>
                </a:cubicBezTo>
                <a:cubicBezTo>
                  <a:pt x="202057" y="61680"/>
                  <a:pt x="208534" y="60706"/>
                  <a:pt x="214122" y="59690"/>
                </a:cubicBezTo>
                <a:lnTo>
                  <a:pt x="217424" y="74930"/>
                </a:lnTo>
                <a:cubicBezTo>
                  <a:pt x="212005" y="77470"/>
                  <a:pt x="205020" y="79798"/>
                  <a:pt x="196469" y="81915"/>
                </a:cubicBezTo>
                <a:cubicBezTo>
                  <a:pt x="187918" y="84032"/>
                  <a:pt x="178647" y="85768"/>
                  <a:pt x="168656" y="87122"/>
                </a:cubicBezTo>
                <a:cubicBezTo>
                  <a:pt x="158666" y="88477"/>
                  <a:pt x="148463" y="89535"/>
                  <a:pt x="138049" y="90297"/>
                </a:cubicBezTo>
                <a:cubicBezTo>
                  <a:pt x="127635" y="91059"/>
                  <a:pt x="117856" y="91440"/>
                  <a:pt x="108712" y="91440"/>
                </a:cubicBezTo>
                <a:lnTo>
                  <a:pt x="39878" y="91440"/>
                </a:lnTo>
                <a:lnTo>
                  <a:pt x="39878" y="27940"/>
                </a:lnTo>
                <a:cubicBezTo>
                  <a:pt x="39878" y="24554"/>
                  <a:pt x="39031" y="21717"/>
                  <a:pt x="37338" y="19431"/>
                </a:cubicBezTo>
                <a:cubicBezTo>
                  <a:pt x="35645" y="17145"/>
                  <a:pt x="33105" y="15748"/>
                  <a:pt x="29718" y="15240"/>
                </a:cubicBezTo>
                <a:lnTo>
                  <a:pt x="86106" y="0"/>
                </a:lnTo>
                <a:lnTo>
                  <a:pt x="86106" y="66802"/>
                </a:lnTo>
                <a:moveTo>
                  <a:pt x="40386" y="167640"/>
                </a:moveTo>
                <a:cubicBezTo>
                  <a:pt x="40386" y="164254"/>
                  <a:pt x="39539" y="161417"/>
                  <a:pt x="37846" y="159131"/>
                </a:cubicBezTo>
                <a:cubicBezTo>
                  <a:pt x="36153" y="156845"/>
                  <a:pt x="33613" y="155448"/>
                  <a:pt x="30226" y="154940"/>
                </a:cubicBezTo>
                <a:lnTo>
                  <a:pt x="85344" y="144780"/>
                </a:lnTo>
                <a:lnTo>
                  <a:pt x="85344" y="189992"/>
                </a:lnTo>
                <a:lnTo>
                  <a:pt x="201422" y="189992"/>
                </a:lnTo>
                <a:cubicBezTo>
                  <a:pt x="204809" y="189992"/>
                  <a:pt x="207645" y="189145"/>
                  <a:pt x="209931" y="187452"/>
                </a:cubicBezTo>
                <a:cubicBezTo>
                  <a:pt x="212217" y="185759"/>
                  <a:pt x="213614" y="183219"/>
                  <a:pt x="214122" y="179832"/>
                </a:cubicBezTo>
                <a:lnTo>
                  <a:pt x="226822" y="213360"/>
                </a:lnTo>
                <a:lnTo>
                  <a:pt x="40386" y="213360"/>
                </a:lnTo>
                <a:moveTo>
                  <a:pt x="240792" y="132334"/>
                </a:moveTo>
                <a:lnTo>
                  <a:pt x="30480" y="132334"/>
                </a:lnTo>
                <a:cubicBezTo>
                  <a:pt x="25569" y="132334"/>
                  <a:pt x="22691" y="134705"/>
                  <a:pt x="21844" y="139446"/>
                </a:cubicBezTo>
                <a:lnTo>
                  <a:pt x="0" y="108712"/>
                </a:lnTo>
                <a:lnTo>
                  <a:pt x="240792" y="10871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7" name="Freeform 207"/>
          <p:cNvSpPr/>
          <p:nvPr/>
        </p:nvSpPr>
        <p:spPr>
          <a:xfrm>
            <a:off x="3436483" y="4019693"/>
            <a:ext cx="240792" cy="224028"/>
          </a:xfrm>
          <a:custGeom>
            <a:avLst/>
            <a:gdLst>
              <a:gd name="connsiteX0" fmla="*/ 215138 w 240792"/>
              <a:gd name="connsiteY0" fmla="*/ 53848 h 224028"/>
              <a:gd name="connsiteX1" fmla="*/ 150114 w 240792"/>
              <a:gd name="connsiteY1" fmla="*/ 53848 h 224028"/>
              <a:gd name="connsiteX2" fmla="*/ 146050 w 240792"/>
              <a:gd name="connsiteY2" fmla="*/ 64262 h 224028"/>
              <a:gd name="connsiteX3" fmla="*/ 170307 w 240792"/>
              <a:gd name="connsiteY3" fmla="*/ 66675 h 224028"/>
              <a:gd name="connsiteX4" fmla="*/ 193294 w 240792"/>
              <a:gd name="connsiteY4" fmla="*/ 72390 h 224028"/>
              <a:gd name="connsiteX5" fmla="*/ 210566 w 240792"/>
              <a:gd name="connsiteY5" fmla="*/ 81915 h 224028"/>
              <a:gd name="connsiteX6" fmla="*/ 217424 w 240792"/>
              <a:gd name="connsiteY6" fmla="*/ 95758 h 224028"/>
              <a:gd name="connsiteX7" fmla="*/ 211455 w 240792"/>
              <a:gd name="connsiteY7" fmla="*/ 107696 h 224028"/>
              <a:gd name="connsiteX8" fmla="*/ 195072 w 240792"/>
              <a:gd name="connsiteY8" fmla="*/ 113030 h 224028"/>
              <a:gd name="connsiteX9" fmla="*/ 175006 w 240792"/>
              <a:gd name="connsiteY9" fmla="*/ 111252 h 224028"/>
              <a:gd name="connsiteX10" fmla="*/ 162560 w 240792"/>
              <a:gd name="connsiteY10" fmla="*/ 102616 h 224028"/>
              <a:gd name="connsiteX11" fmla="*/ 164719 w 240792"/>
              <a:gd name="connsiteY11" fmla="*/ 93345 h 224028"/>
              <a:gd name="connsiteX12" fmla="*/ 159512 w 240792"/>
              <a:gd name="connsiteY12" fmla="*/ 85471 h 224028"/>
              <a:gd name="connsiteX13" fmla="*/ 149352 w 240792"/>
              <a:gd name="connsiteY13" fmla="*/ 79756 h 224028"/>
              <a:gd name="connsiteX14" fmla="*/ 136652 w 240792"/>
              <a:gd name="connsiteY14" fmla="*/ 77216 h 224028"/>
              <a:gd name="connsiteX15" fmla="*/ 113919 w 240792"/>
              <a:gd name="connsiteY15" fmla="*/ 93091 h 224028"/>
              <a:gd name="connsiteX16" fmla="*/ 84836 w 240792"/>
              <a:gd name="connsiteY16" fmla="*/ 104267 h 224028"/>
              <a:gd name="connsiteX17" fmla="*/ 53086 w 240792"/>
              <a:gd name="connsiteY17" fmla="*/ 110998 h 224028"/>
              <a:gd name="connsiteX18" fmla="*/ 22098 w 240792"/>
              <a:gd name="connsiteY18" fmla="*/ 113538 h 224028"/>
              <a:gd name="connsiteX19" fmla="*/ 22098 w 240792"/>
              <a:gd name="connsiteY19" fmla="*/ 108458 h 224028"/>
              <a:gd name="connsiteX20" fmla="*/ 52451 w 240792"/>
              <a:gd name="connsiteY20" fmla="*/ 101600 h 224028"/>
              <a:gd name="connsiteX21" fmla="*/ 77216 w 240792"/>
              <a:gd name="connsiteY21" fmla="*/ 89154 h 224028"/>
              <a:gd name="connsiteX22" fmla="*/ 94107 w 240792"/>
              <a:gd name="connsiteY22" fmla="*/ 72644 h 224028"/>
              <a:gd name="connsiteX23" fmla="*/ 101092 w 240792"/>
              <a:gd name="connsiteY23" fmla="*/ 53848 h 224028"/>
              <a:gd name="connsiteX24" fmla="*/ 51054 w 240792"/>
              <a:gd name="connsiteY24" fmla="*/ 53848 h 224028"/>
              <a:gd name="connsiteX25" fmla="*/ 43434 w 240792"/>
              <a:gd name="connsiteY25" fmla="*/ 60198 h 224028"/>
              <a:gd name="connsiteX26" fmla="*/ 27432 w 240792"/>
              <a:gd name="connsiteY26" fmla="*/ 31496 h 224028"/>
              <a:gd name="connsiteX27" fmla="*/ 101346 w 240792"/>
              <a:gd name="connsiteY27" fmla="*/ 31496 h 224028"/>
              <a:gd name="connsiteX28" fmla="*/ 101346 w 240792"/>
              <a:gd name="connsiteY28" fmla="*/ 28194 h 224028"/>
              <a:gd name="connsiteX29" fmla="*/ 98806 w 240792"/>
              <a:gd name="connsiteY29" fmla="*/ 19685 h 224028"/>
              <a:gd name="connsiteX30" fmla="*/ 91186 w 240792"/>
              <a:gd name="connsiteY30" fmla="*/ 15494 h 224028"/>
              <a:gd name="connsiteX31" fmla="*/ 151384 w 240792"/>
              <a:gd name="connsiteY31" fmla="*/ 0 h 224028"/>
              <a:gd name="connsiteX32" fmla="*/ 151384 w 240792"/>
              <a:gd name="connsiteY32" fmla="*/ 31496 h 224028"/>
              <a:gd name="connsiteX33" fmla="*/ 215138 w 240792"/>
              <a:gd name="connsiteY33" fmla="*/ 31496 h 224028"/>
              <a:gd name="connsiteX35" fmla="*/ 240792 w 240792"/>
              <a:gd name="connsiteY35" fmla="*/ 148336 h 224028"/>
              <a:gd name="connsiteX36" fmla="*/ 152654 w 240792"/>
              <a:gd name="connsiteY36" fmla="*/ 148336 h 224028"/>
              <a:gd name="connsiteX37" fmla="*/ 152654 w 240792"/>
              <a:gd name="connsiteY37" fmla="*/ 176530 h 224028"/>
              <a:gd name="connsiteX38" fmla="*/ 107696 w 240792"/>
              <a:gd name="connsiteY38" fmla="*/ 186690 h 224028"/>
              <a:gd name="connsiteX39" fmla="*/ 107696 w 240792"/>
              <a:gd name="connsiteY39" fmla="*/ 148336 h 224028"/>
              <a:gd name="connsiteX40" fmla="*/ 30480 w 240792"/>
              <a:gd name="connsiteY40" fmla="*/ 148336 h 224028"/>
              <a:gd name="connsiteX41" fmla="*/ 21844 w 240792"/>
              <a:gd name="connsiteY41" fmla="*/ 155448 h 224028"/>
              <a:gd name="connsiteX42" fmla="*/ 0 w 240792"/>
              <a:gd name="connsiteY42" fmla="*/ 124714 h 224028"/>
              <a:gd name="connsiteX43" fmla="*/ 240792 w 240792"/>
              <a:gd name="connsiteY43" fmla="*/ 124714 h 224028"/>
              <a:gd name="connsiteX45" fmla="*/ 40386 w 240792"/>
              <a:gd name="connsiteY45" fmla="*/ 183642 h 224028"/>
              <a:gd name="connsiteX46" fmla="*/ 37846 w 240792"/>
              <a:gd name="connsiteY46" fmla="*/ 175133 h 224028"/>
              <a:gd name="connsiteX47" fmla="*/ 30226 w 240792"/>
              <a:gd name="connsiteY47" fmla="*/ 170942 h 224028"/>
              <a:gd name="connsiteX48" fmla="*/ 85344 w 240792"/>
              <a:gd name="connsiteY48" fmla="*/ 160782 h 224028"/>
              <a:gd name="connsiteX49" fmla="*/ 85344 w 240792"/>
              <a:gd name="connsiteY49" fmla="*/ 200660 h 224028"/>
              <a:gd name="connsiteX50" fmla="*/ 201422 w 240792"/>
              <a:gd name="connsiteY50" fmla="*/ 200660 h 224028"/>
              <a:gd name="connsiteX51" fmla="*/ 209931 w 240792"/>
              <a:gd name="connsiteY51" fmla="*/ 198120 h 224028"/>
              <a:gd name="connsiteX52" fmla="*/ 214122 w 240792"/>
              <a:gd name="connsiteY52" fmla="*/ 190500 h 224028"/>
              <a:gd name="connsiteX53" fmla="*/ 226822 w 240792"/>
              <a:gd name="connsiteY53" fmla="*/ 224028 h 224028"/>
              <a:gd name="connsiteX54" fmla="*/ 40386 w 240792"/>
              <a:gd name="connsiteY54" fmla="*/ 22402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0792" h="224028">
                <a:moveTo>
                  <a:pt x="215138" y="53848"/>
                </a:moveTo>
                <a:lnTo>
                  <a:pt x="150114" y="53848"/>
                </a:lnTo>
                <a:cubicBezTo>
                  <a:pt x="149098" y="57573"/>
                  <a:pt x="147743" y="61045"/>
                  <a:pt x="146050" y="64262"/>
                </a:cubicBezTo>
                <a:cubicBezTo>
                  <a:pt x="153839" y="64601"/>
                  <a:pt x="161925" y="65405"/>
                  <a:pt x="170307" y="66675"/>
                </a:cubicBezTo>
                <a:cubicBezTo>
                  <a:pt x="178689" y="67945"/>
                  <a:pt x="186351" y="69850"/>
                  <a:pt x="193294" y="72390"/>
                </a:cubicBezTo>
                <a:cubicBezTo>
                  <a:pt x="200237" y="74930"/>
                  <a:pt x="205994" y="78105"/>
                  <a:pt x="210566" y="81915"/>
                </a:cubicBezTo>
                <a:cubicBezTo>
                  <a:pt x="215138" y="85725"/>
                  <a:pt x="217424" y="90339"/>
                  <a:pt x="217424" y="95758"/>
                </a:cubicBezTo>
                <a:cubicBezTo>
                  <a:pt x="217424" y="100838"/>
                  <a:pt x="215435" y="104817"/>
                  <a:pt x="211455" y="107696"/>
                </a:cubicBezTo>
                <a:cubicBezTo>
                  <a:pt x="207476" y="110575"/>
                  <a:pt x="202015" y="112353"/>
                  <a:pt x="195072" y="113030"/>
                </a:cubicBezTo>
                <a:cubicBezTo>
                  <a:pt x="187790" y="113707"/>
                  <a:pt x="181102" y="113114"/>
                  <a:pt x="175006" y="111252"/>
                </a:cubicBezTo>
                <a:cubicBezTo>
                  <a:pt x="168910" y="109389"/>
                  <a:pt x="164761" y="106511"/>
                  <a:pt x="162560" y="102616"/>
                </a:cubicBezTo>
                <a:cubicBezTo>
                  <a:pt x="164761" y="99399"/>
                  <a:pt x="165481" y="96308"/>
                  <a:pt x="164719" y="93345"/>
                </a:cubicBezTo>
                <a:cubicBezTo>
                  <a:pt x="163957" y="90382"/>
                  <a:pt x="162221" y="87757"/>
                  <a:pt x="159512" y="85471"/>
                </a:cubicBezTo>
                <a:cubicBezTo>
                  <a:pt x="156803" y="83185"/>
                  <a:pt x="153416" y="81280"/>
                  <a:pt x="149352" y="79756"/>
                </a:cubicBezTo>
                <a:cubicBezTo>
                  <a:pt x="145288" y="78232"/>
                  <a:pt x="141055" y="77386"/>
                  <a:pt x="136652" y="77216"/>
                </a:cubicBezTo>
                <a:cubicBezTo>
                  <a:pt x="130556" y="83312"/>
                  <a:pt x="122978" y="88604"/>
                  <a:pt x="113919" y="93091"/>
                </a:cubicBezTo>
                <a:cubicBezTo>
                  <a:pt x="104860" y="97578"/>
                  <a:pt x="95166" y="101304"/>
                  <a:pt x="84836" y="104267"/>
                </a:cubicBezTo>
                <a:cubicBezTo>
                  <a:pt x="74507" y="107230"/>
                  <a:pt x="63924" y="109474"/>
                  <a:pt x="53086" y="110998"/>
                </a:cubicBezTo>
                <a:cubicBezTo>
                  <a:pt x="42249" y="112522"/>
                  <a:pt x="31919" y="113369"/>
                  <a:pt x="22098" y="113538"/>
                </a:cubicBezTo>
                <a:lnTo>
                  <a:pt x="22098" y="108458"/>
                </a:lnTo>
                <a:cubicBezTo>
                  <a:pt x="32935" y="107273"/>
                  <a:pt x="43053" y="104987"/>
                  <a:pt x="52451" y="101600"/>
                </a:cubicBezTo>
                <a:cubicBezTo>
                  <a:pt x="61849" y="98213"/>
                  <a:pt x="70104" y="94064"/>
                  <a:pt x="77216" y="89154"/>
                </a:cubicBezTo>
                <a:cubicBezTo>
                  <a:pt x="84328" y="84243"/>
                  <a:pt x="89958" y="78740"/>
                  <a:pt x="94107" y="72644"/>
                </a:cubicBezTo>
                <a:cubicBezTo>
                  <a:pt x="98256" y="66548"/>
                  <a:pt x="100584" y="60283"/>
                  <a:pt x="101092" y="53848"/>
                </a:cubicBezTo>
                <a:lnTo>
                  <a:pt x="51054" y="53848"/>
                </a:lnTo>
                <a:cubicBezTo>
                  <a:pt x="46821" y="53848"/>
                  <a:pt x="44281" y="55964"/>
                  <a:pt x="43434" y="60198"/>
                </a:cubicBezTo>
                <a:lnTo>
                  <a:pt x="27432" y="31496"/>
                </a:lnTo>
                <a:lnTo>
                  <a:pt x="101346" y="31496"/>
                </a:lnTo>
                <a:lnTo>
                  <a:pt x="101346" y="28194"/>
                </a:lnTo>
                <a:cubicBezTo>
                  <a:pt x="101346" y="24807"/>
                  <a:pt x="100500" y="21971"/>
                  <a:pt x="98806" y="19685"/>
                </a:cubicBezTo>
                <a:cubicBezTo>
                  <a:pt x="97113" y="17399"/>
                  <a:pt x="94573" y="16002"/>
                  <a:pt x="91186" y="15494"/>
                </a:cubicBezTo>
                <a:lnTo>
                  <a:pt x="151384" y="0"/>
                </a:lnTo>
                <a:lnTo>
                  <a:pt x="151384" y="31496"/>
                </a:lnTo>
                <a:lnTo>
                  <a:pt x="215138" y="31496"/>
                </a:lnTo>
                <a:moveTo>
                  <a:pt x="240792" y="148336"/>
                </a:moveTo>
                <a:lnTo>
                  <a:pt x="152654" y="148336"/>
                </a:lnTo>
                <a:lnTo>
                  <a:pt x="152654" y="176530"/>
                </a:lnTo>
                <a:lnTo>
                  <a:pt x="107696" y="186690"/>
                </a:lnTo>
                <a:lnTo>
                  <a:pt x="107696" y="148336"/>
                </a:lnTo>
                <a:lnTo>
                  <a:pt x="30480" y="148336"/>
                </a:lnTo>
                <a:cubicBezTo>
                  <a:pt x="25569" y="148336"/>
                  <a:pt x="22691" y="150707"/>
                  <a:pt x="21844" y="155448"/>
                </a:cubicBezTo>
                <a:lnTo>
                  <a:pt x="0" y="124714"/>
                </a:lnTo>
                <a:lnTo>
                  <a:pt x="240792" y="124714"/>
                </a:lnTo>
                <a:moveTo>
                  <a:pt x="40386" y="183642"/>
                </a:moveTo>
                <a:cubicBezTo>
                  <a:pt x="40386" y="180255"/>
                  <a:pt x="39539" y="177419"/>
                  <a:pt x="37846" y="175133"/>
                </a:cubicBezTo>
                <a:cubicBezTo>
                  <a:pt x="36153" y="172847"/>
                  <a:pt x="33613" y="171450"/>
                  <a:pt x="30226" y="170942"/>
                </a:cubicBezTo>
                <a:lnTo>
                  <a:pt x="85344" y="160782"/>
                </a:lnTo>
                <a:lnTo>
                  <a:pt x="85344" y="200660"/>
                </a:lnTo>
                <a:lnTo>
                  <a:pt x="201422" y="200660"/>
                </a:lnTo>
                <a:cubicBezTo>
                  <a:pt x="204809" y="200660"/>
                  <a:pt x="207645" y="199813"/>
                  <a:pt x="209931" y="198120"/>
                </a:cubicBezTo>
                <a:cubicBezTo>
                  <a:pt x="212217" y="196427"/>
                  <a:pt x="213614" y="193887"/>
                  <a:pt x="214122" y="190500"/>
                </a:cubicBezTo>
                <a:lnTo>
                  <a:pt x="226822" y="224028"/>
                </a:lnTo>
                <a:lnTo>
                  <a:pt x="40386" y="2240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8" name="Freeform 208"/>
          <p:cNvSpPr/>
          <p:nvPr/>
        </p:nvSpPr>
        <p:spPr>
          <a:xfrm>
            <a:off x="3686673" y="4027313"/>
            <a:ext cx="233172" cy="221996"/>
          </a:xfrm>
          <a:custGeom>
            <a:avLst/>
            <a:gdLst>
              <a:gd name="connsiteX0" fmla="*/ 45720 w 233172"/>
              <a:gd name="connsiteY0" fmla="*/ 162052 h 221996"/>
              <a:gd name="connsiteX1" fmla="*/ 175260 w 233172"/>
              <a:gd name="connsiteY1" fmla="*/ 162052 h 221996"/>
              <a:gd name="connsiteX2" fmla="*/ 175260 w 233172"/>
              <a:gd name="connsiteY2" fmla="*/ 146050 h 221996"/>
              <a:gd name="connsiteX3" fmla="*/ 51562 w 233172"/>
              <a:gd name="connsiteY3" fmla="*/ 146050 h 221996"/>
              <a:gd name="connsiteX4" fmla="*/ 41656 w 233172"/>
              <a:gd name="connsiteY4" fmla="*/ 123952 h 221996"/>
              <a:gd name="connsiteX5" fmla="*/ 221488 w 233172"/>
              <a:gd name="connsiteY5" fmla="*/ 123952 h 221996"/>
              <a:gd name="connsiteX6" fmla="*/ 221488 w 233172"/>
              <a:gd name="connsiteY6" fmla="*/ 182880 h 221996"/>
              <a:gd name="connsiteX7" fmla="*/ 91948 w 233172"/>
              <a:gd name="connsiteY7" fmla="*/ 182880 h 221996"/>
              <a:gd name="connsiteX8" fmla="*/ 91948 w 233172"/>
              <a:gd name="connsiteY8" fmla="*/ 199898 h 221996"/>
              <a:gd name="connsiteX9" fmla="*/ 209296 w 233172"/>
              <a:gd name="connsiteY9" fmla="*/ 199898 h 221996"/>
              <a:gd name="connsiteX10" fmla="*/ 220472 w 233172"/>
              <a:gd name="connsiteY10" fmla="*/ 191770 h 221996"/>
              <a:gd name="connsiteX11" fmla="*/ 233172 w 233172"/>
              <a:gd name="connsiteY11" fmla="*/ 221996 h 221996"/>
              <a:gd name="connsiteX12" fmla="*/ 45720 w 233172"/>
              <a:gd name="connsiteY12" fmla="*/ 221996 h 221996"/>
              <a:gd name="connsiteX14" fmla="*/ 147320 w 233172"/>
              <a:gd name="connsiteY14" fmla="*/ 38354 h 221996"/>
              <a:gd name="connsiteX15" fmla="*/ 107442 w 233172"/>
              <a:gd name="connsiteY15" fmla="*/ 38354 h 221996"/>
              <a:gd name="connsiteX16" fmla="*/ 100584 w 233172"/>
              <a:gd name="connsiteY16" fmla="*/ 60452 h 221996"/>
              <a:gd name="connsiteX17" fmla="*/ 121031 w 233172"/>
              <a:gd name="connsiteY17" fmla="*/ 61849 h 221996"/>
              <a:gd name="connsiteX18" fmla="*/ 137668 w 233172"/>
              <a:gd name="connsiteY18" fmla="*/ 68199 h 221996"/>
              <a:gd name="connsiteX19" fmla="*/ 148717 w 233172"/>
              <a:gd name="connsiteY19" fmla="*/ 78486 h 221996"/>
              <a:gd name="connsiteX20" fmla="*/ 152654 w 233172"/>
              <a:gd name="connsiteY20" fmla="*/ 91694 h 221996"/>
              <a:gd name="connsiteX21" fmla="*/ 147955 w 233172"/>
              <a:gd name="connsiteY21" fmla="*/ 105029 h 221996"/>
              <a:gd name="connsiteX22" fmla="*/ 134112 w 233172"/>
              <a:gd name="connsiteY22" fmla="*/ 111506 h 221996"/>
              <a:gd name="connsiteX23" fmla="*/ 118237 w 233172"/>
              <a:gd name="connsiteY23" fmla="*/ 109855 h 221996"/>
              <a:gd name="connsiteX24" fmla="*/ 107950 w 233172"/>
              <a:gd name="connsiteY24" fmla="*/ 101854 h 221996"/>
              <a:gd name="connsiteX25" fmla="*/ 110490 w 233172"/>
              <a:gd name="connsiteY25" fmla="*/ 92583 h 221996"/>
              <a:gd name="connsiteX26" fmla="*/ 108966 w 233172"/>
              <a:gd name="connsiteY26" fmla="*/ 83947 h 221996"/>
              <a:gd name="connsiteX27" fmla="*/ 103378 w 233172"/>
              <a:gd name="connsiteY27" fmla="*/ 77089 h 221996"/>
              <a:gd name="connsiteX28" fmla="*/ 93472 w 233172"/>
              <a:gd name="connsiteY28" fmla="*/ 72898 h 221996"/>
              <a:gd name="connsiteX29" fmla="*/ 57531 w 233172"/>
              <a:gd name="connsiteY29" fmla="*/ 104140 h 221996"/>
              <a:gd name="connsiteX30" fmla="*/ 0 w 233172"/>
              <a:gd name="connsiteY30" fmla="*/ 119126 h 221996"/>
              <a:gd name="connsiteX31" fmla="*/ 0 w 233172"/>
              <a:gd name="connsiteY31" fmla="*/ 114046 h 221996"/>
              <a:gd name="connsiteX32" fmla="*/ 23368 w 233172"/>
              <a:gd name="connsiteY32" fmla="*/ 102362 h 221996"/>
              <a:gd name="connsiteX33" fmla="*/ 43180 w 233172"/>
              <a:gd name="connsiteY33" fmla="*/ 84836 h 221996"/>
              <a:gd name="connsiteX34" fmla="*/ 57277 w 233172"/>
              <a:gd name="connsiteY34" fmla="*/ 62992 h 221996"/>
              <a:gd name="connsiteX35" fmla="*/ 63754 w 233172"/>
              <a:gd name="connsiteY35" fmla="*/ 38354 h 221996"/>
              <a:gd name="connsiteX36" fmla="*/ 33528 w 233172"/>
              <a:gd name="connsiteY36" fmla="*/ 38354 h 221996"/>
              <a:gd name="connsiteX37" fmla="*/ 25908 w 233172"/>
              <a:gd name="connsiteY37" fmla="*/ 44704 h 221996"/>
              <a:gd name="connsiteX38" fmla="*/ 9906 w 233172"/>
              <a:gd name="connsiteY38" fmla="*/ 14986 h 221996"/>
              <a:gd name="connsiteX39" fmla="*/ 147320 w 233172"/>
              <a:gd name="connsiteY39" fmla="*/ 14986 h 221996"/>
              <a:gd name="connsiteX41" fmla="*/ 177800 w 233172"/>
              <a:gd name="connsiteY41" fmla="*/ 114554 h 221996"/>
              <a:gd name="connsiteX42" fmla="*/ 177800 w 233172"/>
              <a:gd name="connsiteY42" fmla="*/ 67310 h 221996"/>
              <a:gd name="connsiteX43" fmla="*/ 146050 w 233172"/>
              <a:gd name="connsiteY43" fmla="*/ 67310 h 221996"/>
              <a:gd name="connsiteX44" fmla="*/ 133858 w 233172"/>
              <a:gd name="connsiteY44" fmla="*/ 45212 h 221996"/>
              <a:gd name="connsiteX45" fmla="*/ 177800 w 233172"/>
              <a:gd name="connsiteY45" fmla="*/ 45212 h 221996"/>
              <a:gd name="connsiteX46" fmla="*/ 177800 w 233172"/>
              <a:gd name="connsiteY46" fmla="*/ 26670 h 221996"/>
              <a:gd name="connsiteX47" fmla="*/ 176276 w 233172"/>
              <a:gd name="connsiteY47" fmla="*/ 19939 h 221996"/>
              <a:gd name="connsiteX48" fmla="*/ 170942 w 233172"/>
              <a:gd name="connsiteY48" fmla="*/ 15240 h 221996"/>
              <a:gd name="connsiteX49" fmla="*/ 222758 w 233172"/>
              <a:gd name="connsiteY49" fmla="*/ 0 h 221996"/>
              <a:gd name="connsiteX50" fmla="*/ 222758 w 233172"/>
              <a:gd name="connsiteY50" fmla="*/ 91440 h 221996"/>
              <a:gd name="connsiteX51" fmla="*/ 216916 w 233172"/>
              <a:gd name="connsiteY51" fmla="*/ 109093 h 221996"/>
              <a:gd name="connsiteX52" fmla="*/ 198374 w 233172"/>
              <a:gd name="connsiteY52" fmla="*/ 114554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2" h="221996">
                <a:moveTo>
                  <a:pt x="45720" y="162052"/>
                </a:moveTo>
                <a:lnTo>
                  <a:pt x="175260" y="162052"/>
                </a:lnTo>
                <a:lnTo>
                  <a:pt x="175260" y="146050"/>
                </a:lnTo>
                <a:lnTo>
                  <a:pt x="51562" y="146050"/>
                </a:lnTo>
                <a:lnTo>
                  <a:pt x="41656" y="123952"/>
                </a:lnTo>
                <a:lnTo>
                  <a:pt x="221488" y="123952"/>
                </a:lnTo>
                <a:lnTo>
                  <a:pt x="221488" y="182880"/>
                </a:lnTo>
                <a:lnTo>
                  <a:pt x="91948" y="182880"/>
                </a:lnTo>
                <a:lnTo>
                  <a:pt x="91948" y="199898"/>
                </a:lnTo>
                <a:lnTo>
                  <a:pt x="209296" y="199898"/>
                </a:lnTo>
                <a:cubicBezTo>
                  <a:pt x="215731" y="199898"/>
                  <a:pt x="219456" y="197189"/>
                  <a:pt x="220472" y="191770"/>
                </a:cubicBezTo>
                <a:lnTo>
                  <a:pt x="233172" y="221996"/>
                </a:lnTo>
                <a:lnTo>
                  <a:pt x="45720" y="221996"/>
                </a:lnTo>
                <a:moveTo>
                  <a:pt x="147320" y="38354"/>
                </a:moveTo>
                <a:lnTo>
                  <a:pt x="107442" y="38354"/>
                </a:lnTo>
                <a:cubicBezTo>
                  <a:pt x="106087" y="45974"/>
                  <a:pt x="103801" y="53340"/>
                  <a:pt x="100584" y="60452"/>
                </a:cubicBezTo>
                <a:cubicBezTo>
                  <a:pt x="107865" y="59944"/>
                  <a:pt x="114681" y="60409"/>
                  <a:pt x="121031" y="61849"/>
                </a:cubicBezTo>
                <a:cubicBezTo>
                  <a:pt x="127381" y="63288"/>
                  <a:pt x="132927" y="65405"/>
                  <a:pt x="137668" y="68199"/>
                </a:cubicBezTo>
                <a:cubicBezTo>
                  <a:pt x="142409" y="70993"/>
                  <a:pt x="146092" y="74422"/>
                  <a:pt x="148717" y="78486"/>
                </a:cubicBezTo>
                <a:cubicBezTo>
                  <a:pt x="151342" y="82550"/>
                  <a:pt x="152654" y="86953"/>
                  <a:pt x="152654" y="91694"/>
                </a:cubicBezTo>
                <a:cubicBezTo>
                  <a:pt x="152654" y="96943"/>
                  <a:pt x="151087" y="101388"/>
                  <a:pt x="147955" y="105029"/>
                </a:cubicBezTo>
                <a:cubicBezTo>
                  <a:pt x="144822" y="108670"/>
                  <a:pt x="140208" y="110829"/>
                  <a:pt x="134112" y="111506"/>
                </a:cubicBezTo>
                <a:cubicBezTo>
                  <a:pt x="128186" y="112183"/>
                  <a:pt x="122894" y="111633"/>
                  <a:pt x="118237" y="109855"/>
                </a:cubicBezTo>
                <a:cubicBezTo>
                  <a:pt x="113580" y="108077"/>
                  <a:pt x="110151" y="105410"/>
                  <a:pt x="107950" y="101854"/>
                </a:cubicBezTo>
                <a:cubicBezTo>
                  <a:pt x="109474" y="98806"/>
                  <a:pt x="110320" y="95715"/>
                  <a:pt x="110490" y="92583"/>
                </a:cubicBezTo>
                <a:cubicBezTo>
                  <a:pt x="110659" y="89450"/>
                  <a:pt x="110151" y="86571"/>
                  <a:pt x="108966" y="83947"/>
                </a:cubicBezTo>
                <a:cubicBezTo>
                  <a:pt x="107781" y="81322"/>
                  <a:pt x="105918" y="79036"/>
                  <a:pt x="103378" y="77089"/>
                </a:cubicBezTo>
                <a:cubicBezTo>
                  <a:pt x="100838" y="75142"/>
                  <a:pt x="97536" y="73745"/>
                  <a:pt x="93472" y="72898"/>
                </a:cubicBezTo>
                <a:cubicBezTo>
                  <a:pt x="84836" y="85429"/>
                  <a:pt x="72856" y="95843"/>
                  <a:pt x="57531" y="104140"/>
                </a:cubicBezTo>
                <a:cubicBezTo>
                  <a:pt x="42206" y="112437"/>
                  <a:pt x="23029" y="117432"/>
                  <a:pt x="0" y="119126"/>
                </a:cubicBezTo>
                <a:lnTo>
                  <a:pt x="0" y="114046"/>
                </a:lnTo>
                <a:cubicBezTo>
                  <a:pt x="8128" y="111337"/>
                  <a:pt x="15917" y="107442"/>
                  <a:pt x="23368" y="102362"/>
                </a:cubicBezTo>
                <a:cubicBezTo>
                  <a:pt x="30819" y="97282"/>
                  <a:pt x="37423" y="91440"/>
                  <a:pt x="43180" y="84836"/>
                </a:cubicBezTo>
                <a:cubicBezTo>
                  <a:pt x="48937" y="78232"/>
                  <a:pt x="53636" y="70951"/>
                  <a:pt x="57277" y="62992"/>
                </a:cubicBezTo>
                <a:cubicBezTo>
                  <a:pt x="60918" y="55033"/>
                  <a:pt x="63076" y="46820"/>
                  <a:pt x="63754" y="38354"/>
                </a:cubicBezTo>
                <a:lnTo>
                  <a:pt x="33528" y="38354"/>
                </a:lnTo>
                <a:cubicBezTo>
                  <a:pt x="29295" y="38354"/>
                  <a:pt x="26755" y="40470"/>
                  <a:pt x="25908" y="44704"/>
                </a:cubicBezTo>
                <a:lnTo>
                  <a:pt x="9906" y="14986"/>
                </a:lnTo>
                <a:lnTo>
                  <a:pt x="147320" y="14986"/>
                </a:lnTo>
                <a:moveTo>
                  <a:pt x="177800" y="114554"/>
                </a:moveTo>
                <a:lnTo>
                  <a:pt x="177800" y="67310"/>
                </a:lnTo>
                <a:lnTo>
                  <a:pt x="146050" y="67310"/>
                </a:lnTo>
                <a:lnTo>
                  <a:pt x="133858" y="45212"/>
                </a:lnTo>
                <a:lnTo>
                  <a:pt x="177800" y="45212"/>
                </a:lnTo>
                <a:lnTo>
                  <a:pt x="177800" y="26670"/>
                </a:lnTo>
                <a:cubicBezTo>
                  <a:pt x="177800" y="24299"/>
                  <a:pt x="177292" y="22056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6" y="109093"/>
                </a:cubicBezTo>
                <a:cubicBezTo>
                  <a:pt x="213021" y="112733"/>
                  <a:pt x="206840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9" name="Freeform 209"/>
          <p:cNvSpPr/>
          <p:nvPr/>
        </p:nvSpPr>
        <p:spPr>
          <a:xfrm>
            <a:off x="3944483" y="4031123"/>
            <a:ext cx="240792" cy="212598"/>
          </a:xfrm>
          <a:custGeom>
            <a:avLst/>
            <a:gdLst>
              <a:gd name="connsiteX0" fmla="*/ 77470 w 240792"/>
              <a:gd name="connsiteY0" fmla="*/ 50038 h 212598"/>
              <a:gd name="connsiteX1" fmla="*/ 89153 w 240792"/>
              <a:gd name="connsiteY1" fmla="*/ 69850 h 212598"/>
              <a:gd name="connsiteX2" fmla="*/ 123951 w 240792"/>
              <a:gd name="connsiteY2" fmla="*/ 77470 h 212598"/>
              <a:gd name="connsiteX3" fmla="*/ 158877 w 240792"/>
              <a:gd name="connsiteY3" fmla="*/ 69850 h 212598"/>
              <a:gd name="connsiteX4" fmla="*/ 170688 w 240792"/>
              <a:gd name="connsiteY4" fmla="*/ 50038 h 212598"/>
              <a:gd name="connsiteX5" fmla="*/ 158750 w 240792"/>
              <a:gd name="connsiteY5" fmla="*/ 30226 h 212598"/>
              <a:gd name="connsiteX6" fmla="*/ 123951 w 240792"/>
              <a:gd name="connsiteY6" fmla="*/ 22606 h 212598"/>
              <a:gd name="connsiteX7" fmla="*/ 89281 w 240792"/>
              <a:gd name="connsiteY7" fmla="*/ 30226 h 212598"/>
              <a:gd name="connsiteX8" fmla="*/ 77470 w 240792"/>
              <a:gd name="connsiteY8" fmla="*/ 50038 h 212598"/>
              <a:gd name="connsiteX10" fmla="*/ 32766 w 240792"/>
              <a:gd name="connsiteY10" fmla="*/ 50038 h 212598"/>
              <a:gd name="connsiteX11" fmla="*/ 39497 w 240792"/>
              <a:gd name="connsiteY11" fmla="*/ 28194 h 212598"/>
              <a:gd name="connsiteX12" fmla="*/ 58420 w 240792"/>
              <a:gd name="connsiteY12" fmla="*/ 12573 h 212598"/>
              <a:gd name="connsiteX13" fmla="*/ 87376 w 240792"/>
              <a:gd name="connsiteY13" fmla="*/ 3175 h 212598"/>
              <a:gd name="connsiteX14" fmla="*/ 123951 w 240792"/>
              <a:gd name="connsiteY14" fmla="*/ 0 h 212598"/>
              <a:gd name="connsiteX15" fmla="*/ 160655 w 240792"/>
              <a:gd name="connsiteY15" fmla="*/ 3175 h 212598"/>
              <a:gd name="connsiteX16" fmla="*/ 189738 w 240792"/>
              <a:gd name="connsiteY16" fmla="*/ 12573 h 212598"/>
              <a:gd name="connsiteX17" fmla="*/ 208788 w 240792"/>
              <a:gd name="connsiteY17" fmla="*/ 28194 h 212598"/>
              <a:gd name="connsiteX18" fmla="*/ 215646 w 240792"/>
              <a:gd name="connsiteY18" fmla="*/ 50038 h 212598"/>
              <a:gd name="connsiteX19" fmla="*/ 208788 w 240792"/>
              <a:gd name="connsiteY19" fmla="*/ 71882 h 212598"/>
              <a:gd name="connsiteX20" fmla="*/ 189611 w 240792"/>
              <a:gd name="connsiteY20" fmla="*/ 87503 h 212598"/>
              <a:gd name="connsiteX21" fmla="*/ 160528 w 240792"/>
              <a:gd name="connsiteY21" fmla="*/ 96901 h 212598"/>
              <a:gd name="connsiteX22" fmla="*/ 123951 w 240792"/>
              <a:gd name="connsiteY22" fmla="*/ 100076 h 212598"/>
              <a:gd name="connsiteX23" fmla="*/ 87376 w 240792"/>
              <a:gd name="connsiteY23" fmla="*/ 96901 h 212598"/>
              <a:gd name="connsiteX24" fmla="*/ 58547 w 240792"/>
              <a:gd name="connsiteY24" fmla="*/ 87503 h 212598"/>
              <a:gd name="connsiteX25" fmla="*/ 39624 w 240792"/>
              <a:gd name="connsiteY25" fmla="*/ 71882 h 212598"/>
              <a:gd name="connsiteX26" fmla="*/ 32766 w 240792"/>
              <a:gd name="connsiteY26" fmla="*/ 50038 h 212598"/>
              <a:gd name="connsiteX28" fmla="*/ 240792 w 240792"/>
              <a:gd name="connsiteY28" fmla="*/ 136652 h 212598"/>
              <a:gd name="connsiteX29" fmla="*/ 30480 w 240792"/>
              <a:gd name="connsiteY29" fmla="*/ 136652 h 212598"/>
              <a:gd name="connsiteX30" fmla="*/ 21844 w 240792"/>
              <a:gd name="connsiteY30" fmla="*/ 143764 h 212598"/>
              <a:gd name="connsiteX31" fmla="*/ 0 w 240792"/>
              <a:gd name="connsiteY31" fmla="*/ 113030 h 212598"/>
              <a:gd name="connsiteX32" fmla="*/ 240792 w 240792"/>
              <a:gd name="connsiteY32" fmla="*/ 113030 h 212598"/>
              <a:gd name="connsiteX34" fmla="*/ 40386 w 240792"/>
              <a:gd name="connsiteY34" fmla="*/ 170688 h 212598"/>
              <a:gd name="connsiteX35" fmla="*/ 37846 w 240792"/>
              <a:gd name="connsiteY35" fmla="*/ 162179 h 212598"/>
              <a:gd name="connsiteX36" fmla="*/ 30226 w 240792"/>
              <a:gd name="connsiteY36" fmla="*/ 157988 h 212598"/>
              <a:gd name="connsiteX37" fmla="*/ 85344 w 240792"/>
              <a:gd name="connsiteY37" fmla="*/ 147828 h 212598"/>
              <a:gd name="connsiteX38" fmla="*/ 85344 w 240792"/>
              <a:gd name="connsiteY38" fmla="*/ 189230 h 212598"/>
              <a:gd name="connsiteX39" fmla="*/ 201422 w 240792"/>
              <a:gd name="connsiteY39" fmla="*/ 189230 h 212598"/>
              <a:gd name="connsiteX40" fmla="*/ 209931 w 240792"/>
              <a:gd name="connsiteY40" fmla="*/ 186690 h 212598"/>
              <a:gd name="connsiteX41" fmla="*/ 214122 w 240792"/>
              <a:gd name="connsiteY41" fmla="*/ 179070 h 212598"/>
              <a:gd name="connsiteX42" fmla="*/ 226822 w 240792"/>
              <a:gd name="connsiteY42" fmla="*/ 212598 h 212598"/>
              <a:gd name="connsiteX43" fmla="*/ 40386 w 240792"/>
              <a:gd name="connsiteY43" fmla="*/ 212598 h 212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40792" h="212598">
                <a:moveTo>
                  <a:pt x="77470" y="50038"/>
                </a:moveTo>
                <a:cubicBezTo>
                  <a:pt x="77470" y="58166"/>
                  <a:pt x="81364" y="64770"/>
                  <a:pt x="89153" y="69850"/>
                </a:cubicBezTo>
                <a:cubicBezTo>
                  <a:pt x="96943" y="74930"/>
                  <a:pt x="108542" y="77470"/>
                  <a:pt x="123951" y="77470"/>
                </a:cubicBezTo>
                <a:cubicBezTo>
                  <a:pt x="139361" y="77470"/>
                  <a:pt x="151003" y="74930"/>
                  <a:pt x="158877" y="69850"/>
                </a:cubicBezTo>
                <a:cubicBezTo>
                  <a:pt x="166751" y="64770"/>
                  <a:pt x="170688" y="58166"/>
                  <a:pt x="170688" y="50038"/>
                </a:cubicBezTo>
                <a:cubicBezTo>
                  <a:pt x="170688" y="41910"/>
                  <a:pt x="166708" y="35306"/>
                  <a:pt x="158750" y="30226"/>
                </a:cubicBezTo>
                <a:cubicBezTo>
                  <a:pt x="150791" y="25146"/>
                  <a:pt x="139192" y="22606"/>
                  <a:pt x="123951" y="22606"/>
                </a:cubicBezTo>
                <a:cubicBezTo>
                  <a:pt x="108712" y="22606"/>
                  <a:pt x="97155" y="25146"/>
                  <a:pt x="89281" y="30226"/>
                </a:cubicBezTo>
                <a:cubicBezTo>
                  <a:pt x="81407" y="35306"/>
                  <a:pt x="77470" y="41910"/>
                  <a:pt x="77470" y="50038"/>
                </a:cubicBezTo>
                <a:moveTo>
                  <a:pt x="32766" y="50038"/>
                </a:moveTo>
                <a:cubicBezTo>
                  <a:pt x="32766" y="41741"/>
                  <a:pt x="35009" y="34460"/>
                  <a:pt x="39497" y="28194"/>
                </a:cubicBezTo>
                <a:cubicBezTo>
                  <a:pt x="43984" y="21929"/>
                  <a:pt x="50292" y="16722"/>
                  <a:pt x="58420" y="12573"/>
                </a:cubicBezTo>
                <a:cubicBezTo>
                  <a:pt x="66548" y="8424"/>
                  <a:pt x="76200" y="5292"/>
                  <a:pt x="87376" y="3175"/>
                </a:cubicBezTo>
                <a:cubicBezTo>
                  <a:pt x="98552" y="1058"/>
                  <a:pt x="110744" y="0"/>
                  <a:pt x="123951" y="0"/>
                </a:cubicBezTo>
                <a:cubicBezTo>
                  <a:pt x="137160" y="0"/>
                  <a:pt x="149394" y="1058"/>
                  <a:pt x="160655" y="3175"/>
                </a:cubicBezTo>
                <a:cubicBezTo>
                  <a:pt x="171915" y="5292"/>
                  <a:pt x="181610" y="8424"/>
                  <a:pt x="189738" y="12573"/>
                </a:cubicBezTo>
                <a:cubicBezTo>
                  <a:pt x="197865" y="16722"/>
                  <a:pt x="204216" y="21929"/>
                  <a:pt x="208788" y="28194"/>
                </a:cubicBezTo>
                <a:cubicBezTo>
                  <a:pt x="213360" y="34460"/>
                  <a:pt x="215646" y="41741"/>
                  <a:pt x="215646" y="50038"/>
                </a:cubicBezTo>
                <a:cubicBezTo>
                  <a:pt x="215646" y="58335"/>
                  <a:pt x="213360" y="65617"/>
                  <a:pt x="208788" y="71882"/>
                </a:cubicBezTo>
                <a:cubicBezTo>
                  <a:pt x="204216" y="78148"/>
                  <a:pt x="197824" y="83355"/>
                  <a:pt x="189611" y="87503"/>
                </a:cubicBezTo>
                <a:cubicBezTo>
                  <a:pt x="181398" y="91652"/>
                  <a:pt x="171703" y="94785"/>
                  <a:pt x="160528" y="96901"/>
                </a:cubicBezTo>
                <a:cubicBezTo>
                  <a:pt x="149352" y="99018"/>
                  <a:pt x="137160" y="100076"/>
                  <a:pt x="123951" y="100076"/>
                </a:cubicBezTo>
                <a:cubicBezTo>
                  <a:pt x="110744" y="100076"/>
                  <a:pt x="98552" y="99018"/>
                  <a:pt x="87376" y="96901"/>
                </a:cubicBezTo>
                <a:cubicBezTo>
                  <a:pt x="76200" y="94785"/>
                  <a:pt x="66590" y="91652"/>
                  <a:pt x="58547" y="87503"/>
                </a:cubicBezTo>
                <a:cubicBezTo>
                  <a:pt x="50504" y="83355"/>
                  <a:pt x="44196" y="78148"/>
                  <a:pt x="39624" y="71882"/>
                </a:cubicBezTo>
                <a:cubicBezTo>
                  <a:pt x="35052" y="65617"/>
                  <a:pt x="32766" y="58335"/>
                  <a:pt x="32766" y="50038"/>
                </a:cubicBezTo>
                <a:moveTo>
                  <a:pt x="240792" y="136652"/>
                </a:moveTo>
                <a:lnTo>
                  <a:pt x="30480" y="136652"/>
                </a:lnTo>
                <a:cubicBezTo>
                  <a:pt x="25569" y="136652"/>
                  <a:pt x="22690" y="139023"/>
                  <a:pt x="21844" y="143764"/>
                </a:cubicBezTo>
                <a:lnTo>
                  <a:pt x="0" y="113030"/>
                </a:lnTo>
                <a:lnTo>
                  <a:pt x="240792" y="113030"/>
                </a:lnTo>
                <a:moveTo>
                  <a:pt x="40386" y="170688"/>
                </a:moveTo>
                <a:cubicBezTo>
                  <a:pt x="40386" y="167301"/>
                  <a:pt x="39539" y="164465"/>
                  <a:pt x="37846" y="162179"/>
                </a:cubicBezTo>
                <a:cubicBezTo>
                  <a:pt x="36152" y="159893"/>
                  <a:pt x="33612" y="158496"/>
                  <a:pt x="30226" y="157988"/>
                </a:cubicBezTo>
                <a:lnTo>
                  <a:pt x="85344" y="147828"/>
                </a:lnTo>
                <a:lnTo>
                  <a:pt x="85344" y="189230"/>
                </a:lnTo>
                <a:lnTo>
                  <a:pt x="201422" y="189230"/>
                </a:lnTo>
                <a:cubicBezTo>
                  <a:pt x="204808" y="189230"/>
                  <a:pt x="207645" y="188383"/>
                  <a:pt x="209931" y="186690"/>
                </a:cubicBezTo>
                <a:cubicBezTo>
                  <a:pt x="212217" y="184997"/>
                  <a:pt x="213614" y="182457"/>
                  <a:pt x="214122" y="179070"/>
                </a:cubicBezTo>
                <a:lnTo>
                  <a:pt x="226822" y="212598"/>
                </a:lnTo>
                <a:lnTo>
                  <a:pt x="40386" y="21259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0" name="Freeform 210"/>
          <p:cNvSpPr/>
          <p:nvPr/>
        </p:nvSpPr>
        <p:spPr>
          <a:xfrm>
            <a:off x="4269176" y="4035949"/>
            <a:ext cx="240792" cy="214122"/>
          </a:xfrm>
          <a:custGeom>
            <a:avLst/>
            <a:gdLst>
              <a:gd name="connsiteX0" fmla="*/ 219202 w 240792"/>
              <a:gd name="connsiteY0" fmla="*/ 173990 h 214122"/>
              <a:gd name="connsiteX1" fmla="*/ 194818 w 240792"/>
              <a:gd name="connsiteY1" fmla="*/ 203200 h 214122"/>
              <a:gd name="connsiteX2" fmla="*/ 125222 w 240792"/>
              <a:gd name="connsiteY2" fmla="*/ 214122 h 214122"/>
              <a:gd name="connsiteX3" fmla="*/ 55499 w 240792"/>
              <a:gd name="connsiteY3" fmla="*/ 203200 h 214122"/>
              <a:gd name="connsiteX4" fmla="*/ 30988 w 240792"/>
              <a:gd name="connsiteY4" fmla="*/ 173990 h 214122"/>
              <a:gd name="connsiteX5" fmla="*/ 49149 w 240792"/>
              <a:gd name="connsiteY5" fmla="*/ 148082 h 214122"/>
              <a:gd name="connsiteX6" fmla="*/ 101346 w 240792"/>
              <a:gd name="connsiteY6" fmla="*/ 134874 h 214122"/>
              <a:gd name="connsiteX7" fmla="*/ 101346 w 240792"/>
              <a:gd name="connsiteY7" fmla="*/ 118618 h 214122"/>
              <a:gd name="connsiteX8" fmla="*/ 30480 w 240792"/>
              <a:gd name="connsiteY8" fmla="*/ 118618 h 214122"/>
              <a:gd name="connsiteX9" fmla="*/ 21844 w 240792"/>
              <a:gd name="connsiteY9" fmla="*/ 125730 h 214122"/>
              <a:gd name="connsiteX10" fmla="*/ 0 w 240792"/>
              <a:gd name="connsiteY10" fmla="*/ 94996 h 214122"/>
              <a:gd name="connsiteX11" fmla="*/ 240792 w 240792"/>
              <a:gd name="connsiteY11" fmla="*/ 94996 h 214122"/>
              <a:gd name="connsiteX12" fmla="*/ 240792 w 240792"/>
              <a:gd name="connsiteY12" fmla="*/ 118618 h 214122"/>
              <a:gd name="connsiteX13" fmla="*/ 146304 w 240792"/>
              <a:gd name="connsiteY13" fmla="*/ 118618 h 214122"/>
              <a:gd name="connsiteX14" fmla="*/ 146304 w 240792"/>
              <a:gd name="connsiteY14" fmla="*/ 134620 h 214122"/>
              <a:gd name="connsiteX15" fmla="*/ 200406 w 240792"/>
              <a:gd name="connsiteY15" fmla="*/ 147701 h 214122"/>
              <a:gd name="connsiteX16" fmla="*/ 219202 w 240792"/>
              <a:gd name="connsiteY16" fmla="*/ 173990 h 214122"/>
              <a:gd name="connsiteX18" fmla="*/ 165100 w 240792"/>
              <a:gd name="connsiteY18" fmla="*/ 73660 h 214122"/>
              <a:gd name="connsiteX19" fmla="*/ 166878 w 240792"/>
              <a:gd name="connsiteY19" fmla="*/ 64770 h 214122"/>
              <a:gd name="connsiteX20" fmla="*/ 161036 w 240792"/>
              <a:gd name="connsiteY20" fmla="*/ 57531 h 214122"/>
              <a:gd name="connsiteX21" fmla="*/ 150241 w 240792"/>
              <a:gd name="connsiteY21" fmla="*/ 52578 h 214122"/>
              <a:gd name="connsiteX22" fmla="*/ 136906 w 240792"/>
              <a:gd name="connsiteY22" fmla="*/ 50546 h 214122"/>
              <a:gd name="connsiteX23" fmla="*/ 113157 w 240792"/>
              <a:gd name="connsiteY23" fmla="*/ 65786 h 214122"/>
              <a:gd name="connsiteX24" fmla="*/ 83058 w 240792"/>
              <a:gd name="connsiteY24" fmla="*/ 76200 h 214122"/>
              <a:gd name="connsiteX25" fmla="*/ 50546 w 240792"/>
              <a:gd name="connsiteY25" fmla="*/ 82296 h 214122"/>
              <a:gd name="connsiteX26" fmla="*/ 19558 w 240792"/>
              <a:gd name="connsiteY26" fmla="*/ 84582 h 214122"/>
              <a:gd name="connsiteX27" fmla="*/ 19558 w 240792"/>
              <a:gd name="connsiteY27" fmla="*/ 79502 h 214122"/>
              <a:gd name="connsiteX28" fmla="*/ 51435 w 240792"/>
              <a:gd name="connsiteY28" fmla="*/ 72644 h 214122"/>
              <a:gd name="connsiteX29" fmla="*/ 77851 w 240792"/>
              <a:gd name="connsiteY29" fmla="*/ 60325 h 214122"/>
              <a:gd name="connsiteX30" fmla="*/ 95885 w 240792"/>
              <a:gd name="connsiteY30" fmla="*/ 44069 h 214122"/>
              <a:gd name="connsiteX31" fmla="*/ 102616 w 240792"/>
              <a:gd name="connsiteY31" fmla="*/ 25146 h 214122"/>
              <a:gd name="connsiteX32" fmla="*/ 102616 w 240792"/>
              <a:gd name="connsiteY32" fmla="*/ 22352 h 214122"/>
              <a:gd name="connsiteX33" fmla="*/ 52324 w 240792"/>
              <a:gd name="connsiteY33" fmla="*/ 22352 h 214122"/>
              <a:gd name="connsiteX34" fmla="*/ 47244 w 240792"/>
              <a:gd name="connsiteY34" fmla="*/ 24511 h 214122"/>
              <a:gd name="connsiteX35" fmla="*/ 44704 w 240792"/>
              <a:gd name="connsiteY35" fmla="*/ 29718 h 214122"/>
              <a:gd name="connsiteX36" fmla="*/ 28702 w 240792"/>
              <a:gd name="connsiteY36" fmla="*/ 0 h 214122"/>
              <a:gd name="connsiteX37" fmla="*/ 213868 w 240792"/>
              <a:gd name="connsiteY37" fmla="*/ 0 h 214122"/>
              <a:gd name="connsiteX38" fmla="*/ 213868 w 240792"/>
              <a:gd name="connsiteY38" fmla="*/ 22352 h 214122"/>
              <a:gd name="connsiteX39" fmla="*/ 152146 w 240792"/>
              <a:gd name="connsiteY39" fmla="*/ 22352 h 214122"/>
              <a:gd name="connsiteX40" fmla="*/ 147066 w 240792"/>
              <a:gd name="connsiteY40" fmla="*/ 37846 h 214122"/>
              <a:gd name="connsiteX41" fmla="*/ 171577 w 240792"/>
              <a:gd name="connsiteY41" fmla="*/ 39624 h 214122"/>
              <a:gd name="connsiteX42" fmla="*/ 195199 w 240792"/>
              <a:gd name="connsiteY42" fmla="*/ 44577 h 214122"/>
              <a:gd name="connsiteX43" fmla="*/ 212979 w 240792"/>
              <a:gd name="connsiteY43" fmla="*/ 53467 h 214122"/>
              <a:gd name="connsiteX44" fmla="*/ 219964 w 240792"/>
              <a:gd name="connsiteY44" fmla="*/ 66802 h 214122"/>
              <a:gd name="connsiteX45" fmla="*/ 213995 w 240792"/>
              <a:gd name="connsiteY45" fmla="*/ 78740 h 214122"/>
              <a:gd name="connsiteX46" fmla="*/ 197612 w 240792"/>
              <a:gd name="connsiteY46" fmla="*/ 84074 h 214122"/>
              <a:gd name="connsiteX47" fmla="*/ 177546 w 240792"/>
              <a:gd name="connsiteY47" fmla="*/ 82296 h 214122"/>
              <a:gd name="connsiteX48" fmla="*/ 165100 w 240792"/>
              <a:gd name="connsiteY48" fmla="*/ 73660 h 214122"/>
              <a:gd name="connsiteX50" fmla="*/ 171958 w 240792"/>
              <a:gd name="connsiteY50" fmla="*/ 173990 h 214122"/>
              <a:gd name="connsiteX51" fmla="*/ 159131 w 240792"/>
              <a:gd name="connsiteY51" fmla="*/ 159766 h 214122"/>
              <a:gd name="connsiteX52" fmla="*/ 125222 w 240792"/>
              <a:gd name="connsiteY52" fmla="*/ 154940 h 214122"/>
              <a:gd name="connsiteX53" fmla="*/ 91059 w 240792"/>
              <a:gd name="connsiteY53" fmla="*/ 159766 h 214122"/>
              <a:gd name="connsiteX54" fmla="*/ 78232 w 240792"/>
              <a:gd name="connsiteY54" fmla="*/ 173990 h 214122"/>
              <a:gd name="connsiteX55" fmla="*/ 90932 w 240792"/>
              <a:gd name="connsiteY55" fmla="*/ 188214 h 214122"/>
              <a:gd name="connsiteX56" fmla="*/ 125222 w 240792"/>
              <a:gd name="connsiteY56" fmla="*/ 193040 h 214122"/>
              <a:gd name="connsiteX57" fmla="*/ 159131 w 240792"/>
              <a:gd name="connsiteY57" fmla="*/ 188214 h 214122"/>
              <a:gd name="connsiteX58" fmla="*/ 171958 w 240792"/>
              <a:gd name="connsiteY58" fmla="*/ 173990 h 2141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40792" h="214122">
                <a:moveTo>
                  <a:pt x="219202" y="173990"/>
                </a:moveTo>
                <a:cubicBezTo>
                  <a:pt x="219202" y="186182"/>
                  <a:pt x="211074" y="195919"/>
                  <a:pt x="194818" y="203200"/>
                </a:cubicBezTo>
                <a:cubicBezTo>
                  <a:pt x="178562" y="210481"/>
                  <a:pt x="155363" y="214122"/>
                  <a:pt x="125222" y="214122"/>
                </a:cubicBezTo>
                <a:cubicBezTo>
                  <a:pt x="95081" y="214122"/>
                  <a:pt x="71839" y="210481"/>
                  <a:pt x="55499" y="203200"/>
                </a:cubicBezTo>
                <a:cubicBezTo>
                  <a:pt x="39158" y="195919"/>
                  <a:pt x="30988" y="186182"/>
                  <a:pt x="30988" y="173990"/>
                </a:cubicBezTo>
                <a:cubicBezTo>
                  <a:pt x="30988" y="163661"/>
                  <a:pt x="37042" y="155025"/>
                  <a:pt x="49149" y="148082"/>
                </a:cubicBezTo>
                <a:cubicBezTo>
                  <a:pt x="61256" y="141139"/>
                  <a:pt x="78655" y="136737"/>
                  <a:pt x="101346" y="134874"/>
                </a:cubicBezTo>
                <a:lnTo>
                  <a:pt x="101346" y="118618"/>
                </a:lnTo>
                <a:lnTo>
                  <a:pt x="30480" y="118618"/>
                </a:lnTo>
                <a:cubicBezTo>
                  <a:pt x="25569" y="118618"/>
                  <a:pt x="22691" y="120989"/>
                  <a:pt x="21844" y="125730"/>
                </a:cubicBezTo>
                <a:lnTo>
                  <a:pt x="0" y="94996"/>
                </a:lnTo>
                <a:lnTo>
                  <a:pt x="240792" y="94996"/>
                </a:lnTo>
                <a:lnTo>
                  <a:pt x="240792" y="118618"/>
                </a:lnTo>
                <a:lnTo>
                  <a:pt x="146304" y="118618"/>
                </a:lnTo>
                <a:lnTo>
                  <a:pt x="146304" y="134620"/>
                </a:lnTo>
                <a:cubicBezTo>
                  <a:pt x="169842" y="136483"/>
                  <a:pt x="187875" y="140843"/>
                  <a:pt x="200406" y="147701"/>
                </a:cubicBezTo>
                <a:cubicBezTo>
                  <a:pt x="212937" y="154559"/>
                  <a:pt x="219202" y="163322"/>
                  <a:pt x="219202" y="173990"/>
                </a:cubicBezTo>
                <a:moveTo>
                  <a:pt x="165100" y="73660"/>
                </a:moveTo>
                <a:cubicBezTo>
                  <a:pt x="167301" y="70443"/>
                  <a:pt x="167894" y="67479"/>
                  <a:pt x="166878" y="64770"/>
                </a:cubicBezTo>
                <a:cubicBezTo>
                  <a:pt x="165862" y="62061"/>
                  <a:pt x="163915" y="59648"/>
                  <a:pt x="161036" y="57531"/>
                </a:cubicBezTo>
                <a:cubicBezTo>
                  <a:pt x="158157" y="55414"/>
                  <a:pt x="154559" y="53763"/>
                  <a:pt x="150241" y="52578"/>
                </a:cubicBezTo>
                <a:cubicBezTo>
                  <a:pt x="145923" y="51393"/>
                  <a:pt x="141478" y="50715"/>
                  <a:pt x="136906" y="50546"/>
                </a:cubicBezTo>
                <a:cubicBezTo>
                  <a:pt x="130471" y="56473"/>
                  <a:pt x="122555" y="61553"/>
                  <a:pt x="113157" y="65786"/>
                </a:cubicBezTo>
                <a:cubicBezTo>
                  <a:pt x="103759" y="70019"/>
                  <a:pt x="93726" y="73490"/>
                  <a:pt x="83058" y="76200"/>
                </a:cubicBezTo>
                <a:cubicBezTo>
                  <a:pt x="72390" y="78910"/>
                  <a:pt x="61553" y="80941"/>
                  <a:pt x="50546" y="82296"/>
                </a:cubicBezTo>
                <a:cubicBezTo>
                  <a:pt x="39539" y="83651"/>
                  <a:pt x="29210" y="84413"/>
                  <a:pt x="19558" y="84582"/>
                </a:cubicBezTo>
                <a:lnTo>
                  <a:pt x="19558" y="79502"/>
                </a:lnTo>
                <a:cubicBezTo>
                  <a:pt x="30734" y="78317"/>
                  <a:pt x="41360" y="76031"/>
                  <a:pt x="51435" y="72644"/>
                </a:cubicBezTo>
                <a:cubicBezTo>
                  <a:pt x="61510" y="69257"/>
                  <a:pt x="70316" y="65151"/>
                  <a:pt x="77851" y="60325"/>
                </a:cubicBezTo>
                <a:cubicBezTo>
                  <a:pt x="85387" y="55499"/>
                  <a:pt x="91398" y="50080"/>
                  <a:pt x="95885" y="44069"/>
                </a:cubicBezTo>
                <a:cubicBezTo>
                  <a:pt x="100373" y="38057"/>
                  <a:pt x="102616" y="31750"/>
                  <a:pt x="102616" y="25146"/>
                </a:cubicBezTo>
                <a:lnTo>
                  <a:pt x="102616" y="22352"/>
                </a:lnTo>
                <a:lnTo>
                  <a:pt x="52324" y="22352"/>
                </a:lnTo>
                <a:cubicBezTo>
                  <a:pt x="50292" y="22352"/>
                  <a:pt x="48599" y="23071"/>
                  <a:pt x="47244" y="24511"/>
                </a:cubicBezTo>
                <a:cubicBezTo>
                  <a:pt x="45889" y="25950"/>
                  <a:pt x="45043" y="27686"/>
                  <a:pt x="44704" y="29718"/>
                </a:cubicBezTo>
                <a:lnTo>
                  <a:pt x="28702" y="0"/>
                </a:lnTo>
                <a:lnTo>
                  <a:pt x="213868" y="0"/>
                </a:lnTo>
                <a:lnTo>
                  <a:pt x="213868" y="22352"/>
                </a:lnTo>
                <a:lnTo>
                  <a:pt x="152146" y="22352"/>
                </a:lnTo>
                <a:cubicBezTo>
                  <a:pt x="151638" y="27940"/>
                  <a:pt x="149945" y="33105"/>
                  <a:pt x="147066" y="37846"/>
                </a:cubicBezTo>
                <a:cubicBezTo>
                  <a:pt x="154855" y="38016"/>
                  <a:pt x="163026" y="38608"/>
                  <a:pt x="171577" y="39624"/>
                </a:cubicBezTo>
                <a:cubicBezTo>
                  <a:pt x="180128" y="40640"/>
                  <a:pt x="188002" y="42291"/>
                  <a:pt x="195199" y="44577"/>
                </a:cubicBezTo>
                <a:cubicBezTo>
                  <a:pt x="202396" y="46863"/>
                  <a:pt x="208322" y="49826"/>
                  <a:pt x="212979" y="53467"/>
                </a:cubicBezTo>
                <a:cubicBezTo>
                  <a:pt x="217636" y="57107"/>
                  <a:pt x="219964" y="61553"/>
                  <a:pt x="219964" y="66802"/>
                </a:cubicBezTo>
                <a:cubicBezTo>
                  <a:pt x="219964" y="71882"/>
                  <a:pt x="217974" y="75861"/>
                  <a:pt x="213995" y="78740"/>
                </a:cubicBezTo>
                <a:cubicBezTo>
                  <a:pt x="210016" y="81619"/>
                  <a:pt x="204555" y="83396"/>
                  <a:pt x="197612" y="84074"/>
                </a:cubicBezTo>
                <a:cubicBezTo>
                  <a:pt x="190331" y="84751"/>
                  <a:pt x="183642" y="84159"/>
                  <a:pt x="177546" y="82296"/>
                </a:cubicBezTo>
                <a:cubicBezTo>
                  <a:pt x="171450" y="80433"/>
                  <a:pt x="167301" y="77555"/>
                  <a:pt x="165100" y="73660"/>
                </a:cubicBezTo>
                <a:moveTo>
                  <a:pt x="171958" y="173990"/>
                </a:moveTo>
                <a:cubicBezTo>
                  <a:pt x="171958" y="167725"/>
                  <a:pt x="167682" y="162983"/>
                  <a:pt x="159131" y="159766"/>
                </a:cubicBezTo>
                <a:cubicBezTo>
                  <a:pt x="150580" y="156549"/>
                  <a:pt x="139277" y="154940"/>
                  <a:pt x="125222" y="154940"/>
                </a:cubicBezTo>
                <a:cubicBezTo>
                  <a:pt x="110998" y="154940"/>
                  <a:pt x="99610" y="156549"/>
                  <a:pt x="91059" y="159766"/>
                </a:cubicBezTo>
                <a:cubicBezTo>
                  <a:pt x="82508" y="162983"/>
                  <a:pt x="78232" y="167725"/>
                  <a:pt x="78232" y="173990"/>
                </a:cubicBezTo>
                <a:cubicBezTo>
                  <a:pt x="78232" y="180255"/>
                  <a:pt x="82466" y="184996"/>
                  <a:pt x="90932" y="188214"/>
                </a:cubicBezTo>
                <a:cubicBezTo>
                  <a:pt x="99399" y="191431"/>
                  <a:pt x="110829" y="193040"/>
                  <a:pt x="125222" y="193040"/>
                </a:cubicBezTo>
                <a:cubicBezTo>
                  <a:pt x="139277" y="193040"/>
                  <a:pt x="150580" y="191431"/>
                  <a:pt x="159131" y="188214"/>
                </a:cubicBezTo>
                <a:cubicBezTo>
                  <a:pt x="167682" y="184996"/>
                  <a:pt x="171958" y="180255"/>
                  <a:pt x="171958" y="1739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1" name="Freeform 211"/>
          <p:cNvSpPr/>
          <p:nvPr/>
        </p:nvSpPr>
        <p:spPr>
          <a:xfrm>
            <a:off x="4523176" y="4027821"/>
            <a:ext cx="240792" cy="218948"/>
          </a:xfrm>
          <a:custGeom>
            <a:avLst/>
            <a:gdLst>
              <a:gd name="connsiteX0" fmla="*/ 240792 w 240792"/>
              <a:gd name="connsiteY0" fmla="*/ 110998 h 218948"/>
              <a:gd name="connsiteX1" fmla="*/ 146304 w 240792"/>
              <a:gd name="connsiteY1" fmla="*/ 110998 h 218948"/>
              <a:gd name="connsiteX2" fmla="*/ 146304 w 240792"/>
              <a:gd name="connsiteY2" fmla="*/ 138938 h 218948"/>
              <a:gd name="connsiteX3" fmla="*/ 215138 w 240792"/>
              <a:gd name="connsiteY3" fmla="*/ 138938 h 218948"/>
              <a:gd name="connsiteX4" fmla="*/ 215138 w 240792"/>
              <a:gd name="connsiteY4" fmla="*/ 195834 h 218948"/>
              <a:gd name="connsiteX5" fmla="*/ 209296 w 240792"/>
              <a:gd name="connsiteY5" fmla="*/ 213487 h 218948"/>
              <a:gd name="connsiteX6" fmla="*/ 190754 w 240792"/>
              <a:gd name="connsiteY6" fmla="*/ 218948 h 218948"/>
              <a:gd name="connsiteX7" fmla="*/ 170180 w 240792"/>
              <a:gd name="connsiteY7" fmla="*/ 218948 h 218948"/>
              <a:gd name="connsiteX8" fmla="*/ 170180 w 240792"/>
              <a:gd name="connsiteY8" fmla="*/ 162306 h 218948"/>
              <a:gd name="connsiteX9" fmla="*/ 53848 w 240792"/>
              <a:gd name="connsiteY9" fmla="*/ 162306 h 218948"/>
              <a:gd name="connsiteX10" fmla="*/ 46228 w 240792"/>
              <a:gd name="connsiteY10" fmla="*/ 168656 h 218948"/>
              <a:gd name="connsiteX11" fmla="*/ 24892 w 240792"/>
              <a:gd name="connsiteY11" fmla="*/ 138938 h 218948"/>
              <a:gd name="connsiteX12" fmla="*/ 101346 w 240792"/>
              <a:gd name="connsiteY12" fmla="*/ 138938 h 218948"/>
              <a:gd name="connsiteX13" fmla="*/ 101346 w 240792"/>
              <a:gd name="connsiteY13" fmla="*/ 110998 h 218948"/>
              <a:gd name="connsiteX14" fmla="*/ 30480 w 240792"/>
              <a:gd name="connsiteY14" fmla="*/ 110998 h 218948"/>
              <a:gd name="connsiteX15" fmla="*/ 21844 w 240792"/>
              <a:gd name="connsiteY15" fmla="*/ 118110 h 218948"/>
              <a:gd name="connsiteX16" fmla="*/ 0 w 240792"/>
              <a:gd name="connsiteY16" fmla="*/ 87376 h 218948"/>
              <a:gd name="connsiteX17" fmla="*/ 157480 w 240792"/>
              <a:gd name="connsiteY17" fmla="*/ 87376 h 218948"/>
              <a:gd name="connsiteX18" fmla="*/ 165735 w 240792"/>
              <a:gd name="connsiteY18" fmla="*/ 66929 h 218948"/>
              <a:gd name="connsiteX19" fmla="*/ 167386 w 240792"/>
              <a:gd name="connsiteY19" fmla="*/ 36576 h 218948"/>
              <a:gd name="connsiteX20" fmla="*/ 167386 w 240792"/>
              <a:gd name="connsiteY20" fmla="*/ 34036 h 218948"/>
              <a:gd name="connsiteX21" fmla="*/ 55880 w 240792"/>
              <a:gd name="connsiteY21" fmla="*/ 34036 h 218948"/>
              <a:gd name="connsiteX22" fmla="*/ 48260 w 240792"/>
              <a:gd name="connsiteY22" fmla="*/ 40386 h 218948"/>
              <a:gd name="connsiteX23" fmla="*/ 32258 w 240792"/>
              <a:gd name="connsiteY23" fmla="*/ 10668 h 218948"/>
              <a:gd name="connsiteX24" fmla="*/ 167386 w 240792"/>
              <a:gd name="connsiteY24" fmla="*/ 10668 h 218948"/>
              <a:gd name="connsiteX25" fmla="*/ 167386 w 240792"/>
              <a:gd name="connsiteY25" fmla="*/ 0 h 218948"/>
              <a:gd name="connsiteX26" fmla="*/ 212344 w 240792"/>
              <a:gd name="connsiteY26" fmla="*/ 12192 h 218948"/>
              <a:gd name="connsiteX27" fmla="*/ 212344 w 240792"/>
              <a:gd name="connsiteY27" fmla="*/ 28448 h 218948"/>
              <a:gd name="connsiteX28" fmla="*/ 204851 w 240792"/>
              <a:gd name="connsiteY28" fmla="*/ 64897 h 218948"/>
              <a:gd name="connsiteX29" fmla="*/ 182880 w 240792"/>
              <a:gd name="connsiteY29" fmla="*/ 87376 h 218948"/>
              <a:gd name="connsiteX30" fmla="*/ 240792 w 240792"/>
              <a:gd name="connsiteY30" fmla="*/ 87376 h 21894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0792" h="218948">
                <a:moveTo>
                  <a:pt x="240792" y="110998"/>
                </a:moveTo>
                <a:lnTo>
                  <a:pt x="146304" y="110998"/>
                </a:lnTo>
                <a:lnTo>
                  <a:pt x="146304" y="138938"/>
                </a:lnTo>
                <a:lnTo>
                  <a:pt x="215138" y="138938"/>
                </a:lnTo>
                <a:lnTo>
                  <a:pt x="215138" y="195834"/>
                </a:lnTo>
                <a:cubicBezTo>
                  <a:pt x="215138" y="203962"/>
                  <a:pt x="213191" y="209846"/>
                  <a:pt x="209296" y="213487"/>
                </a:cubicBezTo>
                <a:cubicBezTo>
                  <a:pt x="205401" y="217128"/>
                  <a:pt x="199221" y="218948"/>
                  <a:pt x="190754" y="218948"/>
                </a:cubicBezTo>
                <a:lnTo>
                  <a:pt x="170180" y="218948"/>
                </a:lnTo>
                <a:lnTo>
                  <a:pt x="170180" y="162306"/>
                </a:lnTo>
                <a:lnTo>
                  <a:pt x="53848" y="162306"/>
                </a:lnTo>
                <a:cubicBezTo>
                  <a:pt x="49615" y="162306"/>
                  <a:pt x="47075" y="164423"/>
                  <a:pt x="46228" y="168656"/>
                </a:cubicBezTo>
                <a:lnTo>
                  <a:pt x="24892" y="138938"/>
                </a:lnTo>
                <a:lnTo>
                  <a:pt x="101346" y="138938"/>
                </a:lnTo>
                <a:lnTo>
                  <a:pt x="101346" y="110998"/>
                </a:lnTo>
                <a:lnTo>
                  <a:pt x="30480" y="110998"/>
                </a:lnTo>
                <a:cubicBezTo>
                  <a:pt x="25569" y="110998"/>
                  <a:pt x="22691" y="113369"/>
                  <a:pt x="21844" y="118110"/>
                </a:cubicBezTo>
                <a:lnTo>
                  <a:pt x="0" y="87376"/>
                </a:lnTo>
                <a:lnTo>
                  <a:pt x="157480" y="87376"/>
                </a:lnTo>
                <a:cubicBezTo>
                  <a:pt x="161883" y="82635"/>
                  <a:pt x="164635" y="75819"/>
                  <a:pt x="165735" y="66929"/>
                </a:cubicBezTo>
                <a:cubicBezTo>
                  <a:pt x="166836" y="58039"/>
                  <a:pt x="167386" y="47921"/>
                  <a:pt x="167386" y="36576"/>
                </a:cubicBezTo>
                <a:lnTo>
                  <a:pt x="167386" y="34036"/>
                </a:lnTo>
                <a:lnTo>
                  <a:pt x="55880" y="34036"/>
                </a:lnTo>
                <a:cubicBezTo>
                  <a:pt x="51647" y="34036"/>
                  <a:pt x="49107" y="36153"/>
                  <a:pt x="48260" y="40386"/>
                </a:cubicBezTo>
                <a:lnTo>
                  <a:pt x="32258" y="10668"/>
                </a:lnTo>
                <a:lnTo>
                  <a:pt x="167386" y="10668"/>
                </a:lnTo>
                <a:lnTo>
                  <a:pt x="167386" y="0"/>
                </a:lnTo>
                <a:lnTo>
                  <a:pt x="212344" y="12192"/>
                </a:lnTo>
                <a:lnTo>
                  <a:pt x="212344" y="28448"/>
                </a:lnTo>
                <a:cubicBezTo>
                  <a:pt x="212344" y="43180"/>
                  <a:pt x="209846" y="55330"/>
                  <a:pt x="204851" y="64897"/>
                </a:cubicBezTo>
                <a:cubicBezTo>
                  <a:pt x="199856" y="74464"/>
                  <a:pt x="192532" y="81957"/>
                  <a:pt x="182880" y="87376"/>
                </a:cubicBezTo>
                <a:lnTo>
                  <a:pt x="240792" y="8737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2" name="Freeform 212"/>
          <p:cNvSpPr/>
          <p:nvPr/>
        </p:nvSpPr>
        <p:spPr>
          <a:xfrm>
            <a:off x="4782764" y="4027313"/>
            <a:ext cx="232664" cy="219964"/>
          </a:xfrm>
          <a:custGeom>
            <a:avLst/>
            <a:gdLst>
              <a:gd name="connsiteX0" fmla="*/ 137668 w 232664"/>
              <a:gd name="connsiteY0" fmla="*/ 213868 h 219964"/>
              <a:gd name="connsiteX1" fmla="*/ 137668 w 232664"/>
              <a:gd name="connsiteY1" fmla="*/ 102870 h 219964"/>
              <a:gd name="connsiteX2" fmla="*/ 120904 w 232664"/>
              <a:gd name="connsiteY2" fmla="*/ 102870 h 219964"/>
              <a:gd name="connsiteX3" fmla="*/ 103378 w 232664"/>
              <a:gd name="connsiteY3" fmla="*/ 158877 h 219964"/>
              <a:gd name="connsiteX4" fmla="*/ 60706 w 232664"/>
              <a:gd name="connsiteY4" fmla="*/ 177800 h 219964"/>
              <a:gd name="connsiteX5" fmla="*/ 16256 w 232664"/>
              <a:gd name="connsiteY5" fmla="*/ 157353 h 219964"/>
              <a:gd name="connsiteX6" fmla="*/ 0 w 232664"/>
              <a:gd name="connsiteY6" fmla="*/ 96774 h 219964"/>
              <a:gd name="connsiteX7" fmla="*/ 16256 w 232664"/>
              <a:gd name="connsiteY7" fmla="*/ 35941 h 219964"/>
              <a:gd name="connsiteX8" fmla="*/ 60706 w 232664"/>
              <a:gd name="connsiteY8" fmla="*/ 15240 h 219964"/>
              <a:gd name="connsiteX9" fmla="*/ 100330 w 232664"/>
              <a:gd name="connsiteY9" fmla="*/ 30861 h 219964"/>
              <a:gd name="connsiteX10" fmla="*/ 119888 w 232664"/>
              <a:gd name="connsiteY10" fmla="*/ 76962 h 219964"/>
              <a:gd name="connsiteX11" fmla="*/ 137668 w 232664"/>
              <a:gd name="connsiteY11" fmla="*/ 76962 h 219964"/>
              <a:gd name="connsiteX12" fmla="*/ 137668 w 232664"/>
              <a:gd name="connsiteY12" fmla="*/ 31750 h 219964"/>
              <a:gd name="connsiteX13" fmla="*/ 136144 w 232664"/>
              <a:gd name="connsiteY13" fmla="*/ 25019 h 219964"/>
              <a:gd name="connsiteX14" fmla="*/ 130810 w 232664"/>
              <a:gd name="connsiteY14" fmla="*/ 20320 h 219964"/>
              <a:gd name="connsiteX15" fmla="*/ 177546 w 232664"/>
              <a:gd name="connsiteY15" fmla="*/ 7620 h 219964"/>
              <a:gd name="connsiteX16" fmla="*/ 177546 w 232664"/>
              <a:gd name="connsiteY16" fmla="*/ 190754 h 219964"/>
              <a:gd name="connsiteX17" fmla="*/ 171704 w 232664"/>
              <a:gd name="connsiteY17" fmla="*/ 208407 h 219964"/>
              <a:gd name="connsiteX18" fmla="*/ 153162 w 232664"/>
              <a:gd name="connsiteY18" fmla="*/ 213868 h 219964"/>
              <a:gd name="connsiteX20" fmla="*/ 192786 w 232664"/>
              <a:gd name="connsiteY20" fmla="*/ 219964 h 219964"/>
              <a:gd name="connsiteX21" fmla="*/ 192786 w 232664"/>
              <a:gd name="connsiteY21" fmla="*/ 24130 h 219964"/>
              <a:gd name="connsiteX22" fmla="*/ 191262 w 232664"/>
              <a:gd name="connsiteY22" fmla="*/ 17399 h 219964"/>
              <a:gd name="connsiteX23" fmla="*/ 185928 w 232664"/>
              <a:gd name="connsiteY23" fmla="*/ 12700 h 219964"/>
              <a:gd name="connsiteX24" fmla="*/ 232664 w 232664"/>
              <a:gd name="connsiteY24" fmla="*/ 0 h 219964"/>
              <a:gd name="connsiteX25" fmla="*/ 232664 w 232664"/>
              <a:gd name="connsiteY25" fmla="*/ 196850 h 219964"/>
              <a:gd name="connsiteX26" fmla="*/ 226822 w 232664"/>
              <a:gd name="connsiteY26" fmla="*/ 214503 h 219964"/>
              <a:gd name="connsiteX27" fmla="*/ 208280 w 232664"/>
              <a:gd name="connsiteY27" fmla="*/ 219964 h 219964"/>
              <a:gd name="connsiteX29" fmla="*/ 40894 w 232664"/>
              <a:gd name="connsiteY29" fmla="*/ 96774 h 219964"/>
              <a:gd name="connsiteX30" fmla="*/ 41910 w 232664"/>
              <a:gd name="connsiteY30" fmla="*/ 120396 h 219964"/>
              <a:gd name="connsiteX31" fmla="*/ 45212 w 232664"/>
              <a:gd name="connsiteY31" fmla="*/ 138557 h 219964"/>
              <a:gd name="connsiteX32" fmla="*/ 51308 w 232664"/>
              <a:gd name="connsiteY32" fmla="*/ 150241 h 219964"/>
              <a:gd name="connsiteX33" fmla="*/ 60706 w 232664"/>
              <a:gd name="connsiteY33" fmla="*/ 154432 h 219964"/>
              <a:gd name="connsiteX34" fmla="*/ 69723 w 232664"/>
              <a:gd name="connsiteY34" fmla="*/ 150241 h 219964"/>
              <a:gd name="connsiteX35" fmla="*/ 75692 w 232664"/>
              <a:gd name="connsiteY35" fmla="*/ 138557 h 219964"/>
              <a:gd name="connsiteX36" fmla="*/ 78994 w 232664"/>
              <a:gd name="connsiteY36" fmla="*/ 120396 h 219964"/>
              <a:gd name="connsiteX37" fmla="*/ 80010 w 232664"/>
              <a:gd name="connsiteY37" fmla="*/ 96774 h 219964"/>
              <a:gd name="connsiteX38" fmla="*/ 78994 w 232664"/>
              <a:gd name="connsiteY38" fmla="*/ 73152 h 219964"/>
              <a:gd name="connsiteX39" fmla="*/ 75692 w 232664"/>
              <a:gd name="connsiteY39" fmla="*/ 54737 h 219964"/>
              <a:gd name="connsiteX40" fmla="*/ 69723 w 232664"/>
              <a:gd name="connsiteY40" fmla="*/ 42799 h 219964"/>
              <a:gd name="connsiteX41" fmla="*/ 60706 w 232664"/>
              <a:gd name="connsiteY41" fmla="*/ 38608 h 219964"/>
              <a:gd name="connsiteX42" fmla="*/ 51308 w 232664"/>
              <a:gd name="connsiteY42" fmla="*/ 42799 h 219964"/>
              <a:gd name="connsiteX43" fmla="*/ 45212 w 232664"/>
              <a:gd name="connsiteY43" fmla="*/ 54737 h 219964"/>
              <a:gd name="connsiteX44" fmla="*/ 41910 w 232664"/>
              <a:gd name="connsiteY44" fmla="*/ 73152 h 219964"/>
              <a:gd name="connsiteX45" fmla="*/ 40894 w 232664"/>
              <a:gd name="connsiteY45" fmla="*/ 96774 h 219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32664" h="219964">
                <a:moveTo>
                  <a:pt x="137668" y="213868"/>
                </a:moveTo>
                <a:lnTo>
                  <a:pt x="137668" y="102870"/>
                </a:lnTo>
                <a:lnTo>
                  <a:pt x="120904" y="102870"/>
                </a:lnTo>
                <a:cubicBezTo>
                  <a:pt x="120057" y="127593"/>
                  <a:pt x="114215" y="146262"/>
                  <a:pt x="103378" y="158877"/>
                </a:cubicBezTo>
                <a:cubicBezTo>
                  <a:pt x="92541" y="171492"/>
                  <a:pt x="78317" y="177800"/>
                  <a:pt x="60706" y="177800"/>
                </a:cubicBezTo>
                <a:cubicBezTo>
                  <a:pt x="41910" y="177800"/>
                  <a:pt x="27093" y="170984"/>
                  <a:pt x="16256" y="157353"/>
                </a:cubicBezTo>
                <a:cubicBezTo>
                  <a:pt x="5419" y="143721"/>
                  <a:pt x="0" y="123529"/>
                  <a:pt x="0" y="96774"/>
                </a:cubicBezTo>
                <a:cubicBezTo>
                  <a:pt x="0" y="70019"/>
                  <a:pt x="5419" y="49742"/>
                  <a:pt x="16256" y="35941"/>
                </a:cubicBezTo>
                <a:cubicBezTo>
                  <a:pt x="27093" y="22141"/>
                  <a:pt x="41910" y="15240"/>
                  <a:pt x="60706" y="15240"/>
                </a:cubicBezTo>
                <a:cubicBezTo>
                  <a:pt x="76793" y="15240"/>
                  <a:pt x="90001" y="20447"/>
                  <a:pt x="100330" y="30861"/>
                </a:cubicBezTo>
                <a:cubicBezTo>
                  <a:pt x="110659" y="41275"/>
                  <a:pt x="117179" y="56642"/>
                  <a:pt x="119888" y="76962"/>
                </a:cubicBezTo>
                <a:lnTo>
                  <a:pt x="137668" y="76962"/>
                </a:lnTo>
                <a:lnTo>
                  <a:pt x="137668" y="31750"/>
                </a:lnTo>
                <a:cubicBezTo>
                  <a:pt x="137668" y="29379"/>
                  <a:pt x="137160" y="27136"/>
                  <a:pt x="136144" y="25019"/>
                </a:cubicBezTo>
                <a:cubicBezTo>
                  <a:pt x="135128" y="22902"/>
                  <a:pt x="133350" y="21336"/>
                  <a:pt x="130810" y="20320"/>
                </a:cubicBezTo>
                <a:lnTo>
                  <a:pt x="177546" y="7620"/>
                </a:lnTo>
                <a:lnTo>
                  <a:pt x="177546" y="190754"/>
                </a:lnTo>
                <a:cubicBezTo>
                  <a:pt x="177546" y="198882"/>
                  <a:pt x="175599" y="204767"/>
                  <a:pt x="171704" y="208407"/>
                </a:cubicBezTo>
                <a:cubicBezTo>
                  <a:pt x="167809" y="212048"/>
                  <a:pt x="161629" y="213868"/>
                  <a:pt x="153162" y="213868"/>
                </a:cubicBezTo>
                <a:moveTo>
                  <a:pt x="192786" y="219964"/>
                </a:moveTo>
                <a:lnTo>
                  <a:pt x="192786" y="24130"/>
                </a:lnTo>
                <a:cubicBezTo>
                  <a:pt x="192786" y="21759"/>
                  <a:pt x="192278" y="19515"/>
                  <a:pt x="191262" y="17399"/>
                </a:cubicBezTo>
                <a:cubicBezTo>
                  <a:pt x="190246" y="15282"/>
                  <a:pt x="188468" y="13716"/>
                  <a:pt x="185928" y="12700"/>
                </a:cubicBezTo>
                <a:lnTo>
                  <a:pt x="232664" y="0"/>
                </a:lnTo>
                <a:lnTo>
                  <a:pt x="232664" y="196850"/>
                </a:lnTo>
                <a:cubicBezTo>
                  <a:pt x="232664" y="204978"/>
                  <a:pt x="230717" y="210862"/>
                  <a:pt x="226822" y="214503"/>
                </a:cubicBezTo>
                <a:cubicBezTo>
                  <a:pt x="222927" y="218143"/>
                  <a:pt x="216747" y="219964"/>
                  <a:pt x="208280" y="219964"/>
                </a:cubicBezTo>
                <a:moveTo>
                  <a:pt x="40894" y="96774"/>
                </a:moveTo>
                <a:cubicBezTo>
                  <a:pt x="40894" y="105410"/>
                  <a:pt x="41233" y="113284"/>
                  <a:pt x="41910" y="120396"/>
                </a:cubicBezTo>
                <a:cubicBezTo>
                  <a:pt x="42587" y="127508"/>
                  <a:pt x="43688" y="133562"/>
                  <a:pt x="45212" y="138557"/>
                </a:cubicBezTo>
                <a:cubicBezTo>
                  <a:pt x="46736" y="143552"/>
                  <a:pt x="48768" y="147447"/>
                  <a:pt x="51308" y="150241"/>
                </a:cubicBezTo>
                <a:cubicBezTo>
                  <a:pt x="53848" y="153035"/>
                  <a:pt x="56981" y="154432"/>
                  <a:pt x="60706" y="154432"/>
                </a:cubicBezTo>
                <a:cubicBezTo>
                  <a:pt x="64262" y="154432"/>
                  <a:pt x="67268" y="153035"/>
                  <a:pt x="69723" y="150241"/>
                </a:cubicBezTo>
                <a:cubicBezTo>
                  <a:pt x="72178" y="147447"/>
                  <a:pt x="74168" y="143552"/>
                  <a:pt x="75692" y="138557"/>
                </a:cubicBezTo>
                <a:cubicBezTo>
                  <a:pt x="77216" y="133562"/>
                  <a:pt x="78317" y="127508"/>
                  <a:pt x="78994" y="120396"/>
                </a:cubicBezTo>
                <a:cubicBezTo>
                  <a:pt x="79671" y="113284"/>
                  <a:pt x="80010" y="105410"/>
                  <a:pt x="80010" y="96774"/>
                </a:cubicBezTo>
                <a:cubicBezTo>
                  <a:pt x="80010" y="88138"/>
                  <a:pt x="79671" y="80264"/>
                  <a:pt x="78994" y="73152"/>
                </a:cubicBezTo>
                <a:cubicBezTo>
                  <a:pt x="78317" y="66040"/>
                  <a:pt x="77216" y="59902"/>
                  <a:pt x="75692" y="54737"/>
                </a:cubicBezTo>
                <a:cubicBezTo>
                  <a:pt x="74168" y="49572"/>
                  <a:pt x="72178" y="45593"/>
                  <a:pt x="69723" y="42799"/>
                </a:cubicBezTo>
                <a:cubicBezTo>
                  <a:pt x="67268" y="40005"/>
                  <a:pt x="64262" y="38608"/>
                  <a:pt x="60706" y="38608"/>
                </a:cubicBezTo>
                <a:cubicBezTo>
                  <a:pt x="56981" y="38608"/>
                  <a:pt x="53848" y="40005"/>
                  <a:pt x="51308" y="42799"/>
                </a:cubicBezTo>
                <a:cubicBezTo>
                  <a:pt x="48768" y="45593"/>
                  <a:pt x="46736" y="49572"/>
                  <a:pt x="45212" y="54737"/>
                </a:cubicBezTo>
                <a:cubicBezTo>
                  <a:pt x="43688" y="59902"/>
                  <a:pt x="42587" y="66040"/>
                  <a:pt x="41910" y="73152"/>
                </a:cubicBezTo>
                <a:cubicBezTo>
                  <a:pt x="41233" y="80264"/>
                  <a:pt x="40894" y="88138"/>
                  <a:pt x="40894" y="967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3" name="Freeform 213"/>
          <p:cNvSpPr/>
          <p:nvPr/>
        </p:nvSpPr>
        <p:spPr>
          <a:xfrm>
            <a:off x="5024827" y="4027313"/>
            <a:ext cx="225298" cy="219456"/>
          </a:xfrm>
          <a:custGeom>
            <a:avLst/>
            <a:gdLst>
              <a:gd name="connsiteX0" fmla="*/ 180340 w 225298"/>
              <a:gd name="connsiteY0" fmla="*/ 219456 h 219456"/>
              <a:gd name="connsiteX1" fmla="*/ 180340 w 225298"/>
              <a:gd name="connsiteY1" fmla="*/ 94234 h 219456"/>
              <a:gd name="connsiteX2" fmla="*/ 147320 w 225298"/>
              <a:gd name="connsiteY2" fmla="*/ 94234 h 219456"/>
              <a:gd name="connsiteX3" fmla="*/ 135127 w 225298"/>
              <a:gd name="connsiteY3" fmla="*/ 68326 h 219456"/>
              <a:gd name="connsiteX4" fmla="*/ 180340 w 225298"/>
              <a:gd name="connsiteY4" fmla="*/ 68326 h 219456"/>
              <a:gd name="connsiteX5" fmla="*/ 180340 w 225298"/>
              <a:gd name="connsiteY5" fmla="*/ 26670 h 219456"/>
              <a:gd name="connsiteX6" fmla="*/ 178815 w 225298"/>
              <a:gd name="connsiteY6" fmla="*/ 19939 h 219456"/>
              <a:gd name="connsiteX7" fmla="*/ 173482 w 225298"/>
              <a:gd name="connsiteY7" fmla="*/ 15240 h 219456"/>
              <a:gd name="connsiteX8" fmla="*/ 225298 w 225298"/>
              <a:gd name="connsiteY8" fmla="*/ 0 h 219456"/>
              <a:gd name="connsiteX9" fmla="*/ 225298 w 225298"/>
              <a:gd name="connsiteY9" fmla="*/ 196342 h 219456"/>
              <a:gd name="connsiteX10" fmla="*/ 219456 w 225298"/>
              <a:gd name="connsiteY10" fmla="*/ 213995 h 219456"/>
              <a:gd name="connsiteX11" fmla="*/ 200914 w 225298"/>
              <a:gd name="connsiteY11" fmla="*/ 219456 h 219456"/>
              <a:gd name="connsiteX13" fmla="*/ 67310 w 225298"/>
              <a:gd name="connsiteY13" fmla="*/ 40132 h 219456"/>
              <a:gd name="connsiteX14" fmla="*/ 64770 w 225298"/>
              <a:gd name="connsiteY14" fmla="*/ 31623 h 219456"/>
              <a:gd name="connsiteX15" fmla="*/ 57150 w 225298"/>
              <a:gd name="connsiteY15" fmla="*/ 27432 h 219456"/>
              <a:gd name="connsiteX16" fmla="*/ 112268 w 225298"/>
              <a:gd name="connsiteY16" fmla="*/ 11938 h 219456"/>
              <a:gd name="connsiteX17" fmla="*/ 112268 w 225298"/>
              <a:gd name="connsiteY17" fmla="*/ 45466 h 219456"/>
              <a:gd name="connsiteX18" fmla="*/ 105664 w 225298"/>
              <a:gd name="connsiteY18" fmla="*/ 88392 h 219456"/>
              <a:gd name="connsiteX19" fmla="*/ 125602 w 225298"/>
              <a:gd name="connsiteY19" fmla="*/ 96647 h 219456"/>
              <a:gd name="connsiteX20" fmla="*/ 141859 w 225298"/>
              <a:gd name="connsiteY20" fmla="*/ 110744 h 219456"/>
              <a:gd name="connsiteX21" fmla="*/ 152908 w 225298"/>
              <a:gd name="connsiteY21" fmla="*/ 130810 h 219456"/>
              <a:gd name="connsiteX22" fmla="*/ 156972 w 225298"/>
              <a:gd name="connsiteY22" fmla="*/ 156718 h 219456"/>
              <a:gd name="connsiteX23" fmla="*/ 151384 w 225298"/>
              <a:gd name="connsiteY23" fmla="*/ 171704 h 219456"/>
              <a:gd name="connsiteX24" fmla="*/ 135636 w 225298"/>
              <a:gd name="connsiteY24" fmla="*/ 179070 h 219456"/>
              <a:gd name="connsiteX25" fmla="*/ 117094 w 225298"/>
              <a:gd name="connsiteY25" fmla="*/ 176784 h 219456"/>
              <a:gd name="connsiteX26" fmla="*/ 104647 w 225298"/>
              <a:gd name="connsiteY26" fmla="*/ 164338 h 219456"/>
              <a:gd name="connsiteX27" fmla="*/ 111760 w 225298"/>
              <a:gd name="connsiteY27" fmla="*/ 147701 h 219456"/>
              <a:gd name="connsiteX28" fmla="*/ 113030 w 225298"/>
              <a:gd name="connsiteY28" fmla="*/ 130810 h 219456"/>
              <a:gd name="connsiteX29" fmla="*/ 108966 w 225298"/>
              <a:gd name="connsiteY29" fmla="*/ 115443 h 219456"/>
              <a:gd name="connsiteX30" fmla="*/ 100076 w 225298"/>
              <a:gd name="connsiteY30" fmla="*/ 103124 h 219456"/>
              <a:gd name="connsiteX31" fmla="*/ 62230 w 225298"/>
              <a:gd name="connsiteY31" fmla="*/ 151384 h 219456"/>
              <a:gd name="connsiteX32" fmla="*/ 0 w 225298"/>
              <a:gd name="connsiteY32" fmla="*/ 181864 h 219456"/>
              <a:gd name="connsiteX33" fmla="*/ 0 w 225298"/>
              <a:gd name="connsiteY33" fmla="*/ 176784 h 219456"/>
              <a:gd name="connsiteX34" fmla="*/ 31750 w 225298"/>
              <a:gd name="connsiteY34" fmla="*/ 150495 h 219456"/>
              <a:gd name="connsiteX35" fmla="*/ 52577 w 225298"/>
              <a:gd name="connsiteY35" fmla="*/ 117602 h 219456"/>
              <a:gd name="connsiteX36" fmla="*/ 63881 w 225298"/>
              <a:gd name="connsiteY36" fmla="*/ 81534 h 219456"/>
              <a:gd name="connsiteX37" fmla="*/ 67310 w 225298"/>
              <a:gd name="connsiteY37" fmla="*/ 4572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25298" h="219456">
                <a:moveTo>
                  <a:pt x="180340" y="219456"/>
                </a:moveTo>
                <a:lnTo>
                  <a:pt x="180340" y="94234"/>
                </a:lnTo>
                <a:lnTo>
                  <a:pt x="147320" y="94234"/>
                </a:lnTo>
                <a:lnTo>
                  <a:pt x="135127" y="68326"/>
                </a:lnTo>
                <a:lnTo>
                  <a:pt x="180340" y="68326"/>
                </a:lnTo>
                <a:lnTo>
                  <a:pt x="180340" y="26670"/>
                </a:lnTo>
                <a:cubicBezTo>
                  <a:pt x="180340" y="24299"/>
                  <a:pt x="179832" y="22056"/>
                  <a:pt x="178815" y="19939"/>
                </a:cubicBezTo>
                <a:cubicBezTo>
                  <a:pt x="177799" y="17822"/>
                  <a:pt x="176022" y="16256"/>
                  <a:pt x="173482" y="15240"/>
                </a:cubicBezTo>
                <a:lnTo>
                  <a:pt x="225298" y="0"/>
                </a:lnTo>
                <a:lnTo>
                  <a:pt x="225298" y="196342"/>
                </a:lnTo>
                <a:cubicBezTo>
                  <a:pt x="225298" y="204470"/>
                  <a:pt x="223350" y="210354"/>
                  <a:pt x="219456" y="213995"/>
                </a:cubicBezTo>
                <a:cubicBezTo>
                  <a:pt x="215561" y="217636"/>
                  <a:pt x="209381" y="219456"/>
                  <a:pt x="200914" y="219456"/>
                </a:cubicBezTo>
                <a:moveTo>
                  <a:pt x="67310" y="40132"/>
                </a:moveTo>
                <a:cubicBezTo>
                  <a:pt x="67310" y="36745"/>
                  <a:pt x="66463" y="33909"/>
                  <a:pt x="64770" y="31623"/>
                </a:cubicBezTo>
                <a:cubicBezTo>
                  <a:pt x="63076" y="29337"/>
                  <a:pt x="60536" y="27940"/>
                  <a:pt x="57150" y="27432"/>
                </a:cubicBezTo>
                <a:lnTo>
                  <a:pt x="112268" y="11938"/>
                </a:lnTo>
                <a:lnTo>
                  <a:pt x="112268" y="45466"/>
                </a:lnTo>
                <a:cubicBezTo>
                  <a:pt x="112268" y="60367"/>
                  <a:pt x="110066" y="74676"/>
                  <a:pt x="105664" y="88392"/>
                </a:cubicBezTo>
                <a:cubicBezTo>
                  <a:pt x="112775" y="90255"/>
                  <a:pt x="119422" y="93006"/>
                  <a:pt x="125602" y="96647"/>
                </a:cubicBezTo>
                <a:cubicBezTo>
                  <a:pt x="131783" y="100288"/>
                  <a:pt x="137202" y="104987"/>
                  <a:pt x="141859" y="110744"/>
                </a:cubicBezTo>
                <a:cubicBezTo>
                  <a:pt x="146515" y="116501"/>
                  <a:pt x="150198" y="123190"/>
                  <a:pt x="152908" y="130810"/>
                </a:cubicBezTo>
                <a:cubicBezTo>
                  <a:pt x="155617" y="138430"/>
                  <a:pt x="156972" y="147066"/>
                  <a:pt x="156972" y="156718"/>
                </a:cubicBezTo>
                <a:cubicBezTo>
                  <a:pt x="156972" y="162475"/>
                  <a:pt x="155109" y="167471"/>
                  <a:pt x="151384" y="171704"/>
                </a:cubicBezTo>
                <a:cubicBezTo>
                  <a:pt x="147658" y="175937"/>
                  <a:pt x="142409" y="178393"/>
                  <a:pt x="135636" y="179070"/>
                </a:cubicBezTo>
                <a:cubicBezTo>
                  <a:pt x="129201" y="179917"/>
                  <a:pt x="123020" y="179155"/>
                  <a:pt x="117094" y="176784"/>
                </a:cubicBezTo>
                <a:cubicBezTo>
                  <a:pt x="111167" y="174413"/>
                  <a:pt x="107018" y="170265"/>
                  <a:pt x="104647" y="164338"/>
                </a:cubicBezTo>
                <a:cubicBezTo>
                  <a:pt x="108034" y="159089"/>
                  <a:pt x="110405" y="153543"/>
                  <a:pt x="111760" y="147701"/>
                </a:cubicBezTo>
                <a:cubicBezTo>
                  <a:pt x="113114" y="141859"/>
                  <a:pt x="113538" y="136229"/>
                  <a:pt x="113030" y="130810"/>
                </a:cubicBezTo>
                <a:cubicBezTo>
                  <a:pt x="112521" y="125391"/>
                  <a:pt x="111167" y="120269"/>
                  <a:pt x="108966" y="115443"/>
                </a:cubicBezTo>
                <a:cubicBezTo>
                  <a:pt x="106764" y="110617"/>
                  <a:pt x="103801" y="106511"/>
                  <a:pt x="100076" y="103124"/>
                </a:cubicBezTo>
                <a:cubicBezTo>
                  <a:pt x="91609" y="121581"/>
                  <a:pt x="78994" y="137668"/>
                  <a:pt x="62230" y="151384"/>
                </a:cubicBezTo>
                <a:cubicBezTo>
                  <a:pt x="45465" y="165100"/>
                  <a:pt x="24722" y="175260"/>
                  <a:pt x="0" y="181864"/>
                </a:cubicBezTo>
                <a:lnTo>
                  <a:pt x="0" y="176784"/>
                </a:lnTo>
                <a:cubicBezTo>
                  <a:pt x="12530" y="169502"/>
                  <a:pt x="23113" y="160740"/>
                  <a:pt x="31750" y="150495"/>
                </a:cubicBezTo>
                <a:cubicBezTo>
                  <a:pt x="40386" y="140250"/>
                  <a:pt x="47328" y="129286"/>
                  <a:pt x="52577" y="117602"/>
                </a:cubicBezTo>
                <a:cubicBezTo>
                  <a:pt x="57827" y="105918"/>
                  <a:pt x="61595" y="93895"/>
                  <a:pt x="63881" y="81534"/>
                </a:cubicBezTo>
                <a:cubicBezTo>
                  <a:pt x="66167" y="69173"/>
                  <a:pt x="67310" y="57234"/>
                  <a:pt x="67310" y="457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4" name="Freeform 214"/>
          <p:cNvSpPr/>
          <p:nvPr/>
        </p:nvSpPr>
        <p:spPr>
          <a:xfrm>
            <a:off x="5355919" y="4027313"/>
            <a:ext cx="248158" cy="219456"/>
          </a:xfrm>
          <a:custGeom>
            <a:avLst/>
            <a:gdLst>
              <a:gd name="connsiteX0" fmla="*/ 168910 w 248158"/>
              <a:gd name="connsiteY0" fmla="*/ 219456 h 219456"/>
              <a:gd name="connsiteX1" fmla="*/ 168910 w 248158"/>
              <a:gd name="connsiteY1" fmla="*/ 26670 h 219456"/>
              <a:gd name="connsiteX2" fmla="*/ 167387 w 248158"/>
              <a:gd name="connsiteY2" fmla="*/ 19939 h 219456"/>
              <a:gd name="connsiteX3" fmla="*/ 162053 w 248158"/>
              <a:gd name="connsiteY3" fmla="*/ 15240 h 219456"/>
              <a:gd name="connsiteX4" fmla="*/ 213868 w 248158"/>
              <a:gd name="connsiteY4" fmla="*/ 0 h 219456"/>
              <a:gd name="connsiteX5" fmla="*/ 213868 w 248158"/>
              <a:gd name="connsiteY5" fmla="*/ 77978 h 219456"/>
              <a:gd name="connsiteX6" fmla="*/ 248158 w 248158"/>
              <a:gd name="connsiteY6" fmla="*/ 77978 h 219456"/>
              <a:gd name="connsiteX7" fmla="*/ 248158 w 248158"/>
              <a:gd name="connsiteY7" fmla="*/ 103886 h 219456"/>
              <a:gd name="connsiteX8" fmla="*/ 213868 w 248158"/>
              <a:gd name="connsiteY8" fmla="*/ 103886 h 219456"/>
              <a:gd name="connsiteX9" fmla="*/ 213868 w 248158"/>
              <a:gd name="connsiteY9" fmla="*/ 196342 h 219456"/>
              <a:gd name="connsiteX10" fmla="*/ 208026 w 248158"/>
              <a:gd name="connsiteY10" fmla="*/ 213995 h 219456"/>
              <a:gd name="connsiteX11" fmla="*/ 189485 w 248158"/>
              <a:gd name="connsiteY11" fmla="*/ 219456 h 219456"/>
              <a:gd name="connsiteX13" fmla="*/ 0 w 248158"/>
              <a:gd name="connsiteY13" fmla="*/ 173736 h 219456"/>
              <a:gd name="connsiteX14" fmla="*/ 35560 w 248158"/>
              <a:gd name="connsiteY14" fmla="*/ 159258 h 219456"/>
              <a:gd name="connsiteX15" fmla="*/ 65786 w 248158"/>
              <a:gd name="connsiteY15" fmla="*/ 133985 h 219456"/>
              <a:gd name="connsiteX16" fmla="*/ 87376 w 248158"/>
              <a:gd name="connsiteY16" fmla="*/ 97663 h 219456"/>
              <a:gd name="connsiteX17" fmla="*/ 97537 w 248158"/>
              <a:gd name="connsiteY17" fmla="*/ 49784 h 219456"/>
              <a:gd name="connsiteX18" fmla="*/ 32258 w 248158"/>
              <a:gd name="connsiteY18" fmla="*/ 49784 h 219456"/>
              <a:gd name="connsiteX19" fmla="*/ 24638 w 248158"/>
              <a:gd name="connsiteY19" fmla="*/ 56134 h 219456"/>
              <a:gd name="connsiteX20" fmla="*/ 8636 w 248158"/>
              <a:gd name="connsiteY20" fmla="*/ 25146 h 219456"/>
              <a:gd name="connsiteX21" fmla="*/ 98044 w 248158"/>
              <a:gd name="connsiteY21" fmla="*/ 25146 h 219456"/>
              <a:gd name="connsiteX22" fmla="*/ 98044 w 248158"/>
              <a:gd name="connsiteY22" fmla="*/ 14478 h 219456"/>
              <a:gd name="connsiteX23" fmla="*/ 143003 w 248158"/>
              <a:gd name="connsiteY23" fmla="*/ 26670 h 219456"/>
              <a:gd name="connsiteX24" fmla="*/ 143003 w 248158"/>
              <a:gd name="connsiteY24" fmla="*/ 42164 h 219456"/>
              <a:gd name="connsiteX25" fmla="*/ 133604 w 248158"/>
              <a:gd name="connsiteY25" fmla="*/ 89662 h 219456"/>
              <a:gd name="connsiteX26" fmla="*/ 106045 w 248158"/>
              <a:gd name="connsiteY26" fmla="*/ 131953 h 219456"/>
              <a:gd name="connsiteX27" fmla="*/ 61214 w 248158"/>
              <a:gd name="connsiteY27" fmla="*/ 163576 h 219456"/>
              <a:gd name="connsiteX28" fmla="*/ 0 w 248158"/>
              <a:gd name="connsiteY28" fmla="*/ 17881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48158" h="219456">
                <a:moveTo>
                  <a:pt x="168910" y="219456"/>
                </a:moveTo>
                <a:lnTo>
                  <a:pt x="168910" y="26670"/>
                </a:lnTo>
                <a:cubicBezTo>
                  <a:pt x="168910" y="24299"/>
                  <a:pt x="168403" y="22056"/>
                  <a:pt x="167387" y="19939"/>
                </a:cubicBezTo>
                <a:cubicBezTo>
                  <a:pt x="166370" y="17822"/>
                  <a:pt x="164592" y="16256"/>
                  <a:pt x="162053" y="15240"/>
                </a:cubicBezTo>
                <a:lnTo>
                  <a:pt x="213868" y="0"/>
                </a:lnTo>
                <a:lnTo>
                  <a:pt x="213868" y="77978"/>
                </a:lnTo>
                <a:lnTo>
                  <a:pt x="248158" y="77978"/>
                </a:lnTo>
                <a:lnTo>
                  <a:pt x="248158" y="103886"/>
                </a:lnTo>
                <a:lnTo>
                  <a:pt x="213868" y="103886"/>
                </a:lnTo>
                <a:lnTo>
                  <a:pt x="213868" y="196342"/>
                </a:lnTo>
                <a:cubicBezTo>
                  <a:pt x="213868" y="204470"/>
                  <a:pt x="211921" y="210354"/>
                  <a:pt x="208026" y="213995"/>
                </a:cubicBezTo>
                <a:cubicBezTo>
                  <a:pt x="204132" y="217636"/>
                  <a:pt x="197951" y="219456"/>
                  <a:pt x="189485" y="219456"/>
                </a:cubicBezTo>
                <a:moveTo>
                  <a:pt x="0" y="173736"/>
                </a:moveTo>
                <a:cubicBezTo>
                  <a:pt x="12362" y="170688"/>
                  <a:pt x="24215" y="165862"/>
                  <a:pt x="35560" y="159258"/>
                </a:cubicBezTo>
                <a:cubicBezTo>
                  <a:pt x="46906" y="152654"/>
                  <a:pt x="56981" y="144230"/>
                  <a:pt x="65786" y="133985"/>
                </a:cubicBezTo>
                <a:cubicBezTo>
                  <a:pt x="74592" y="123740"/>
                  <a:pt x="81788" y="111633"/>
                  <a:pt x="87376" y="97663"/>
                </a:cubicBezTo>
                <a:cubicBezTo>
                  <a:pt x="92964" y="83693"/>
                  <a:pt x="96351" y="67733"/>
                  <a:pt x="97537" y="49784"/>
                </a:cubicBezTo>
                <a:lnTo>
                  <a:pt x="32258" y="49784"/>
                </a:lnTo>
                <a:cubicBezTo>
                  <a:pt x="28025" y="49784"/>
                  <a:pt x="25485" y="51901"/>
                  <a:pt x="24638" y="56134"/>
                </a:cubicBezTo>
                <a:lnTo>
                  <a:pt x="8636" y="25146"/>
                </a:lnTo>
                <a:lnTo>
                  <a:pt x="98044" y="25146"/>
                </a:lnTo>
                <a:lnTo>
                  <a:pt x="98044" y="14478"/>
                </a:lnTo>
                <a:lnTo>
                  <a:pt x="143003" y="26670"/>
                </a:lnTo>
                <a:lnTo>
                  <a:pt x="143003" y="42164"/>
                </a:lnTo>
                <a:cubicBezTo>
                  <a:pt x="143003" y="58251"/>
                  <a:pt x="139870" y="74083"/>
                  <a:pt x="133604" y="89662"/>
                </a:cubicBezTo>
                <a:cubicBezTo>
                  <a:pt x="127339" y="105240"/>
                  <a:pt x="118153" y="119338"/>
                  <a:pt x="106045" y="131953"/>
                </a:cubicBezTo>
                <a:cubicBezTo>
                  <a:pt x="93938" y="144568"/>
                  <a:pt x="78994" y="155109"/>
                  <a:pt x="61214" y="163576"/>
                </a:cubicBezTo>
                <a:cubicBezTo>
                  <a:pt x="43434" y="172043"/>
                  <a:pt x="23030" y="177123"/>
                  <a:pt x="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5" name="Freeform 215"/>
          <p:cNvSpPr/>
          <p:nvPr/>
        </p:nvSpPr>
        <p:spPr>
          <a:xfrm>
            <a:off x="5606110" y="4027313"/>
            <a:ext cx="251968" cy="222758"/>
          </a:xfrm>
          <a:custGeom>
            <a:avLst/>
            <a:gdLst>
              <a:gd name="connsiteX0" fmla="*/ 221996 w 251968"/>
              <a:gd name="connsiteY0" fmla="*/ 178816 h 222758"/>
              <a:gd name="connsiteX1" fmla="*/ 215899 w 251968"/>
              <a:gd name="connsiteY1" fmla="*/ 196088 h 222758"/>
              <a:gd name="connsiteX2" fmla="*/ 198120 w 251968"/>
              <a:gd name="connsiteY2" fmla="*/ 210058 h 222758"/>
              <a:gd name="connsiteX3" fmla="*/ 169037 w 251968"/>
              <a:gd name="connsiteY3" fmla="*/ 219329 h 222758"/>
              <a:gd name="connsiteX4" fmla="*/ 129286 w 251968"/>
              <a:gd name="connsiteY4" fmla="*/ 222758 h 222758"/>
              <a:gd name="connsiteX5" fmla="*/ 89408 w 251968"/>
              <a:gd name="connsiteY5" fmla="*/ 219329 h 222758"/>
              <a:gd name="connsiteX6" fmla="*/ 60325 w 251968"/>
              <a:gd name="connsiteY6" fmla="*/ 210058 h 222758"/>
              <a:gd name="connsiteX7" fmla="*/ 42418 w 251968"/>
              <a:gd name="connsiteY7" fmla="*/ 196088 h 222758"/>
              <a:gd name="connsiteX8" fmla="*/ 36321 w 251968"/>
              <a:gd name="connsiteY8" fmla="*/ 178816 h 222758"/>
              <a:gd name="connsiteX9" fmla="*/ 42418 w 251968"/>
              <a:gd name="connsiteY9" fmla="*/ 161417 h 222758"/>
              <a:gd name="connsiteX10" fmla="*/ 60325 w 251968"/>
              <a:gd name="connsiteY10" fmla="*/ 147574 h 222758"/>
              <a:gd name="connsiteX11" fmla="*/ 89408 w 251968"/>
              <a:gd name="connsiteY11" fmla="*/ 138303 h 222758"/>
              <a:gd name="connsiteX12" fmla="*/ 129286 w 251968"/>
              <a:gd name="connsiteY12" fmla="*/ 134874 h 222758"/>
              <a:gd name="connsiteX13" fmla="*/ 169037 w 251968"/>
              <a:gd name="connsiteY13" fmla="*/ 138303 h 222758"/>
              <a:gd name="connsiteX14" fmla="*/ 198120 w 251968"/>
              <a:gd name="connsiteY14" fmla="*/ 147574 h 222758"/>
              <a:gd name="connsiteX15" fmla="*/ 215899 w 251968"/>
              <a:gd name="connsiteY15" fmla="*/ 161417 h 222758"/>
              <a:gd name="connsiteX16" fmla="*/ 221996 w 251968"/>
              <a:gd name="connsiteY16" fmla="*/ 178816 h 222758"/>
              <a:gd name="connsiteX18" fmla="*/ 147319 w 251968"/>
              <a:gd name="connsiteY18" fmla="*/ 40894 h 222758"/>
              <a:gd name="connsiteX19" fmla="*/ 108203 w 251968"/>
              <a:gd name="connsiteY19" fmla="*/ 40894 h 222758"/>
              <a:gd name="connsiteX20" fmla="*/ 105028 w 251968"/>
              <a:gd name="connsiteY20" fmla="*/ 54737 h 222758"/>
              <a:gd name="connsiteX21" fmla="*/ 100330 w 251968"/>
              <a:gd name="connsiteY21" fmla="*/ 68072 h 222758"/>
              <a:gd name="connsiteX22" fmla="*/ 120903 w 251968"/>
              <a:gd name="connsiteY22" fmla="*/ 69596 h 222758"/>
              <a:gd name="connsiteX23" fmla="*/ 137540 w 251968"/>
              <a:gd name="connsiteY23" fmla="*/ 76581 h 222758"/>
              <a:gd name="connsiteX24" fmla="*/ 148589 w 251968"/>
              <a:gd name="connsiteY24" fmla="*/ 88392 h 222758"/>
              <a:gd name="connsiteX25" fmla="*/ 152653 w 251968"/>
              <a:gd name="connsiteY25" fmla="*/ 104394 h 222758"/>
              <a:gd name="connsiteX26" fmla="*/ 147955 w 251968"/>
              <a:gd name="connsiteY26" fmla="*/ 117729 h 222758"/>
              <a:gd name="connsiteX27" fmla="*/ 134111 w 251968"/>
              <a:gd name="connsiteY27" fmla="*/ 124206 h 222758"/>
              <a:gd name="connsiteX28" fmla="*/ 118237 w 251968"/>
              <a:gd name="connsiteY28" fmla="*/ 122555 h 222758"/>
              <a:gd name="connsiteX29" fmla="*/ 107950 w 251968"/>
              <a:gd name="connsiteY29" fmla="*/ 114554 h 222758"/>
              <a:gd name="connsiteX30" fmla="*/ 111506 w 251968"/>
              <a:gd name="connsiteY30" fmla="*/ 104648 h 222758"/>
              <a:gd name="connsiteX31" fmla="*/ 110109 w 251968"/>
              <a:gd name="connsiteY31" fmla="*/ 94615 h 222758"/>
              <a:gd name="connsiteX32" fmla="*/ 104013 w 251968"/>
              <a:gd name="connsiteY32" fmla="*/ 86106 h 222758"/>
              <a:gd name="connsiteX33" fmla="*/ 93980 w 251968"/>
              <a:gd name="connsiteY33" fmla="*/ 80772 h 222758"/>
              <a:gd name="connsiteX34" fmla="*/ 78740 w 251968"/>
              <a:gd name="connsiteY34" fmla="*/ 99949 h 222758"/>
              <a:gd name="connsiteX35" fmla="*/ 58293 w 251968"/>
              <a:gd name="connsiteY35" fmla="*/ 115316 h 222758"/>
              <a:gd name="connsiteX36" fmla="*/ 32131 w 251968"/>
              <a:gd name="connsiteY36" fmla="*/ 126238 h 222758"/>
              <a:gd name="connsiteX37" fmla="*/ 0 w 251968"/>
              <a:gd name="connsiteY37" fmla="*/ 131826 h 222758"/>
              <a:gd name="connsiteX38" fmla="*/ 0 w 251968"/>
              <a:gd name="connsiteY38" fmla="*/ 126746 h 222758"/>
              <a:gd name="connsiteX39" fmla="*/ 24637 w 251968"/>
              <a:gd name="connsiteY39" fmla="*/ 114046 h 222758"/>
              <a:gd name="connsiteX40" fmla="*/ 45084 w 251968"/>
              <a:gd name="connsiteY40" fmla="*/ 94742 h 222758"/>
              <a:gd name="connsiteX41" fmla="*/ 58927 w 251968"/>
              <a:gd name="connsiteY41" fmla="*/ 69850 h 222758"/>
              <a:gd name="connsiteX42" fmla="*/ 64008 w 251968"/>
              <a:gd name="connsiteY42" fmla="*/ 40894 h 222758"/>
              <a:gd name="connsiteX43" fmla="*/ 33527 w 251968"/>
              <a:gd name="connsiteY43" fmla="*/ 40894 h 222758"/>
              <a:gd name="connsiteX44" fmla="*/ 25908 w 251968"/>
              <a:gd name="connsiteY44" fmla="*/ 47244 h 222758"/>
              <a:gd name="connsiteX45" fmla="*/ 9906 w 251968"/>
              <a:gd name="connsiteY45" fmla="*/ 17526 h 222758"/>
              <a:gd name="connsiteX46" fmla="*/ 147319 w 251968"/>
              <a:gd name="connsiteY46" fmla="*/ 17526 h 222758"/>
              <a:gd name="connsiteX48" fmla="*/ 172720 w 251968"/>
              <a:gd name="connsiteY48" fmla="*/ 128524 h 222758"/>
              <a:gd name="connsiteX49" fmla="*/ 172720 w 251968"/>
              <a:gd name="connsiteY49" fmla="*/ 26670 h 222758"/>
              <a:gd name="connsiteX50" fmla="*/ 171196 w 251968"/>
              <a:gd name="connsiteY50" fmla="*/ 19939 h 222758"/>
              <a:gd name="connsiteX51" fmla="*/ 165862 w 251968"/>
              <a:gd name="connsiteY51" fmla="*/ 15240 h 222758"/>
              <a:gd name="connsiteX52" fmla="*/ 217678 w 251968"/>
              <a:gd name="connsiteY52" fmla="*/ 0 h 222758"/>
              <a:gd name="connsiteX53" fmla="*/ 217678 w 251968"/>
              <a:gd name="connsiteY53" fmla="*/ 47498 h 222758"/>
              <a:gd name="connsiteX54" fmla="*/ 251968 w 251968"/>
              <a:gd name="connsiteY54" fmla="*/ 47498 h 222758"/>
              <a:gd name="connsiteX55" fmla="*/ 251968 w 251968"/>
              <a:gd name="connsiteY55" fmla="*/ 70866 h 222758"/>
              <a:gd name="connsiteX56" fmla="*/ 217678 w 251968"/>
              <a:gd name="connsiteY56" fmla="*/ 70866 h 222758"/>
              <a:gd name="connsiteX57" fmla="*/ 217678 w 251968"/>
              <a:gd name="connsiteY57" fmla="*/ 105410 h 222758"/>
              <a:gd name="connsiteX58" fmla="*/ 211836 w 251968"/>
              <a:gd name="connsiteY58" fmla="*/ 123063 h 222758"/>
              <a:gd name="connsiteX59" fmla="*/ 193293 w 251968"/>
              <a:gd name="connsiteY59" fmla="*/ 128524 h 222758"/>
              <a:gd name="connsiteX61" fmla="*/ 173990 w 251968"/>
              <a:gd name="connsiteY61" fmla="*/ 178816 h 222758"/>
              <a:gd name="connsiteX62" fmla="*/ 162178 w 251968"/>
              <a:gd name="connsiteY62" fmla="*/ 162179 h 222758"/>
              <a:gd name="connsiteX63" fmla="*/ 129286 w 251968"/>
              <a:gd name="connsiteY63" fmla="*/ 155956 h 222758"/>
              <a:gd name="connsiteX64" fmla="*/ 96139 w 251968"/>
              <a:gd name="connsiteY64" fmla="*/ 162179 h 222758"/>
              <a:gd name="connsiteX65" fmla="*/ 84328 w 251968"/>
              <a:gd name="connsiteY65" fmla="*/ 178816 h 222758"/>
              <a:gd name="connsiteX66" fmla="*/ 96011 w 251968"/>
              <a:gd name="connsiteY66" fmla="*/ 195453 h 222758"/>
              <a:gd name="connsiteX67" fmla="*/ 129286 w 251968"/>
              <a:gd name="connsiteY67" fmla="*/ 201676 h 222758"/>
              <a:gd name="connsiteX68" fmla="*/ 162178 w 251968"/>
              <a:gd name="connsiteY68" fmla="*/ 195453 h 222758"/>
              <a:gd name="connsiteX69" fmla="*/ 173990 w 251968"/>
              <a:gd name="connsiteY69" fmla="*/ 178816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51968" h="222758">
                <a:moveTo>
                  <a:pt x="221996" y="178816"/>
                </a:moveTo>
                <a:cubicBezTo>
                  <a:pt x="221996" y="184912"/>
                  <a:pt x="219964" y="190669"/>
                  <a:pt x="215899" y="196088"/>
                </a:cubicBezTo>
                <a:cubicBezTo>
                  <a:pt x="211836" y="201507"/>
                  <a:pt x="205909" y="206163"/>
                  <a:pt x="198120" y="210058"/>
                </a:cubicBezTo>
                <a:cubicBezTo>
                  <a:pt x="190330" y="213953"/>
                  <a:pt x="180636" y="217043"/>
                  <a:pt x="169037" y="219329"/>
                </a:cubicBezTo>
                <a:cubicBezTo>
                  <a:pt x="157437" y="221615"/>
                  <a:pt x="144187" y="222758"/>
                  <a:pt x="129286" y="222758"/>
                </a:cubicBezTo>
                <a:cubicBezTo>
                  <a:pt x="114215" y="222758"/>
                  <a:pt x="100922" y="221615"/>
                  <a:pt x="89408" y="219329"/>
                </a:cubicBezTo>
                <a:cubicBezTo>
                  <a:pt x="77893" y="217043"/>
                  <a:pt x="68199" y="213953"/>
                  <a:pt x="60325" y="210058"/>
                </a:cubicBezTo>
                <a:cubicBezTo>
                  <a:pt x="52451" y="206163"/>
                  <a:pt x="46481" y="201507"/>
                  <a:pt x="42418" y="196088"/>
                </a:cubicBezTo>
                <a:cubicBezTo>
                  <a:pt x="38353" y="190669"/>
                  <a:pt x="36321" y="184912"/>
                  <a:pt x="36321" y="178816"/>
                </a:cubicBezTo>
                <a:cubicBezTo>
                  <a:pt x="36321" y="172551"/>
                  <a:pt x="38353" y="166751"/>
                  <a:pt x="42418" y="161417"/>
                </a:cubicBezTo>
                <a:cubicBezTo>
                  <a:pt x="46481" y="156083"/>
                  <a:pt x="52451" y="151468"/>
                  <a:pt x="60325" y="147574"/>
                </a:cubicBezTo>
                <a:cubicBezTo>
                  <a:pt x="68199" y="143679"/>
                  <a:pt x="77893" y="140589"/>
                  <a:pt x="89408" y="138303"/>
                </a:cubicBezTo>
                <a:cubicBezTo>
                  <a:pt x="100922" y="136017"/>
                  <a:pt x="114215" y="134874"/>
                  <a:pt x="129286" y="134874"/>
                </a:cubicBezTo>
                <a:cubicBezTo>
                  <a:pt x="144187" y="134874"/>
                  <a:pt x="157437" y="136017"/>
                  <a:pt x="169037" y="138303"/>
                </a:cubicBezTo>
                <a:cubicBezTo>
                  <a:pt x="180636" y="140589"/>
                  <a:pt x="190330" y="143679"/>
                  <a:pt x="198120" y="147574"/>
                </a:cubicBezTo>
                <a:cubicBezTo>
                  <a:pt x="205909" y="151468"/>
                  <a:pt x="211836" y="156083"/>
                  <a:pt x="215899" y="161417"/>
                </a:cubicBezTo>
                <a:cubicBezTo>
                  <a:pt x="219964" y="166751"/>
                  <a:pt x="221996" y="172551"/>
                  <a:pt x="221996" y="178816"/>
                </a:cubicBezTo>
                <a:moveTo>
                  <a:pt x="147319" y="40894"/>
                </a:moveTo>
                <a:lnTo>
                  <a:pt x="108203" y="40894"/>
                </a:lnTo>
                <a:cubicBezTo>
                  <a:pt x="107357" y="45635"/>
                  <a:pt x="106299" y="50250"/>
                  <a:pt x="105028" y="54737"/>
                </a:cubicBezTo>
                <a:cubicBezTo>
                  <a:pt x="103759" y="59224"/>
                  <a:pt x="102192" y="63669"/>
                  <a:pt x="100330" y="68072"/>
                </a:cubicBezTo>
                <a:cubicBezTo>
                  <a:pt x="107610" y="67564"/>
                  <a:pt x="114469" y="68072"/>
                  <a:pt x="120903" y="69596"/>
                </a:cubicBezTo>
                <a:cubicBezTo>
                  <a:pt x="127338" y="71120"/>
                  <a:pt x="132884" y="73448"/>
                  <a:pt x="137540" y="76581"/>
                </a:cubicBezTo>
                <a:cubicBezTo>
                  <a:pt x="142197" y="79714"/>
                  <a:pt x="145880" y="83651"/>
                  <a:pt x="148589" y="88392"/>
                </a:cubicBezTo>
                <a:cubicBezTo>
                  <a:pt x="151299" y="93133"/>
                  <a:pt x="152653" y="98467"/>
                  <a:pt x="152653" y="104394"/>
                </a:cubicBezTo>
                <a:cubicBezTo>
                  <a:pt x="152653" y="109643"/>
                  <a:pt x="151087" y="114088"/>
                  <a:pt x="147955" y="117729"/>
                </a:cubicBezTo>
                <a:cubicBezTo>
                  <a:pt x="144822" y="121370"/>
                  <a:pt x="140208" y="123529"/>
                  <a:pt x="134111" y="124206"/>
                </a:cubicBezTo>
                <a:cubicBezTo>
                  <a:pt x="128185" y="124883"/>
                  <a:pt x="122893" y="124333"/>
                  <a:pt x="118237" y="122555"/>
                </a:cubicBezTo>
                <a:cubicBezTo>
                  <a:pt x="113580" y="120777"/>
                  <a:pt x="110151" y="118110"/>
                  <a:pt x="107950" y="114554"/>
                </a:cubicBezTo>
                <a:cubicBezTo>
                  <a:pt x="109982" y="111506"/>
                  <a:pt x="111167" y="108204"/>
                  <a:pt x="111506" y="104648"/>
                </a:cubicBezTo>
                <a:cubicBezTo>
                  <a:pt x="111844" y="101092"/>
                  <a:pt x="111378" y="97748"/>
                  <a:pt x="110109" y="94615"/>
                </a:cubicBezTo>
                <a:cubicBezTo>
                  <a:pt x="108838" y="91482"/>
                  <a:pt x="106807" y="88646"/>
                  <a:pt x="104013" y="86106"/>
                </a:cubicBezTo>
                <a:cubicBezTo>
                  <a:pt x="101219" y="83566"/>
                  <a:pt x="97874" y="81788"/>
                  <a:pt x="93980" y="80772"/>
                </a:cubicBezTo>
                <a:cubicBezTo>
                  <a:pt x="89746" y="87714"/>
                  <a:pt x="84666" y="94107"/>
                  <a:pt x="78740" y="99949"/>
                </a:cubicBezTo>
                <a:cubicBezTo>
                  <a:pt x="72813" y="105791"/>
                  <a:pt x="65997" y="110913"/>
                  <a:pt x="58293" y="115316"/>
                </a:cubicBezTo>
                <a:cubicBezTo>
                  <a:pt x="50588" y="119719"/>
                  <a:pt x="41867" y="123359"/>
                  <a:pt x="32131" y="126238"/>
                </a:cubicBezTo>
                <a:cubicBezTo>
                  <a:pt x="22394" y="129117"/>
                  <a:pt x="11683" y="130979"/>
                  <a:pt x="0" y="131826"/>
                </a:cubicBezTo>
                <a:lnTo>
                  <a:pt x="0" y="126746"/>
                </a:lnTo>
                <a:cubicBezTo>
                  <a:pt x="8635" y="123698"/>
                  <a:pt x="16848" y="119465"/>
                  <a:pt x="24637" y="114046"/>
                </a:cubicBezTo>
                <a:cubicBezTo>
                  <a:pt x="32427" y="108627"/>
                  <a:pt x="39243" y="102193"/>
                  <a:pt x="45084" y="94742"/>
                </a:cubicBezTo>
                <a:cubicBezTo>
                  <a:pt x="50926" y="87291"/>
                  <a:pt x="55541" y="78994"/>
                  <a:pt x="58927" y="69850"/>
                </a:cubicBezTo>
                <a:cubicBezTo>
                  <a:pt x="62314" y="60706"/>
                  <a:pt x="64008" y="51054"/>
                  <a:pt x="64008" y="40894"/>
                </a:cubicBezTo>
                <a:lnTo>
                  <a:pt x="33527" y="40894"/>
                </a:lnTo>
                <a:cubicBezTo>
                  <a:pt x="29294" y="40894"/>
                  <a:pt x="26754" y="43011"/>
                  <a:pt x="25908" y="47244"/>
                </a:cubicBezTo>
                <a:lnTo>
                  <a:pt x="9906" y="17526"/>
                </a:lnTo>
                <a:lnTo>
                  <a:pt x="147319" y="17526"/>
                </a:lnTo>
                <a:moveTo>
                  <a:pt x="172720" y="128524"/>
                </a:moveTo>
                <a:lnTo>
                  <a:pt x="172720" y="26670"/>
                </a:lnTo>
                <a:cubicBezTo>
                  <a:pt x="172720" y="24299"/>
                  <a:pt x="172211" y="22056"/>
                  <a:pt x="171196" y="19939"/>
                </a:cubicBezTo>
                <a:cubicBezTo>
                  <a:pt x="170180" y="17822"/>
                  <a:pt x="168402" y="16256"/>
                  <a:pt x="165862" y="15240"/>
                </a:cubicBezTo>
                <a:lnTo>
                  <a:pt x="217678" y="0"/>
                </a:lnTo>
                <a:lnTo>
                  <a:pt x="217678" y="47498"/>
                </a:lnTo>
                <a:lnTo>
                  <a:pt x="251968" y="47498"/>
                </a:lnTo>
                <a:lnTo>
                  <a:pt x="251968" y="70866"/>
                </a:lnTo>
                <a:lnTo>
                  <a:pt x="217678" y="70866"/>
                </a:lnTo>
                <a:lnTo>
                  <a:pt x="217678" y="105410"/>
                </a:lnTo>
                <a:cubicBezTo>
                  <a:pt x="217678" y="113538"/>
                  <a:pt x="215730" y="119422"/>
                  <a:pt x="211836" y="123063"/>
                </a:cubicBezTo>
                <a:cubicBezTo>
                  <a:pt x="207941" y="126704"/>
                  <a:pt x="201760" y="128524"/>
                  <a:pt x="193293" y="128524"/>
                </a:cubicBezTo>
                <a:moveTo>
                  <a:pt x="173990" y="178816"/>
                </a:moveTo>
                <a:cubicBezTo>
                  <a:pt x="173990" y="171873"/>
                  <a:pt x="170053" y="166328"/>
                  <a:pt x="162178" y="162179"/>
                </a:cubicBezTo>
                <a:cubicBezTo>
                  <a:pt x="154305" y="158030"/>
                  <a:pt x="143340" y="155956"/>
                  <a:pt x="129286" y="155956"/>
                </a:cubicBezTo>
                <a:cubicBezTo>
                  <a:pt x="115061" y="155956"/>
                  <a:pt x="104013" y="158030"/>
                  <a:pt x="96139" y="162179"/>
                </a:cubicBezTo>
                <a:cubicBezTo>
                  <a:pt x="88265" y="166328"/>
                  <a:pt x="84328" y="171873"/>
                  <a:pt x="84328" y="178816"/>
                </a:cubicBezTo>
                <a:cubicBezTo>
                  <a:pt x="84328" y="185758"/>
                  <a:pt x="88223" y="191304"/>
                  <a:pt x="96011" y="195453"/>
                </a:cubicBezTo>
                <a:cubicBezTo>
                  <a:pt x="103801" y="199602"/>
                  <a:pt x="114892" y="201676"/>
                  <a:pt x="129286" y="201676"/>
                </a:cubicBezTo>
                <a:cubicBezTo>
                  <a:pt x="143340" y="201676"/>
                  <a:pt x="154305" y="199602"/>
                  <a:pt x="162178" y="195453"/>
                </a:cubicBezTo>
                <a:cubicBezTo>
                  <a:pt x="170053" y="191304"/>
                  <a:pt x="173990" y="185758"/>
                  <a:pt x="17399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6" name="Freeform 216"/>
          <p:cNvSpPr/>
          <p:nvPr/>
        </p:nvSpPr>
        <p:spPr>
          <a:xfrm>
            <a:off x="5934860" y="4035949"/>
            <a:ext cx="240792" cy="214122"/>
          </a:xfrm>
          <a:custGeom>
            <a:avLst/>
            <a:gdLst>
              <a:gd name="connsiteX0" fmla="*/ 219203 w 240792"/>
              <a:gd name="connsiteY0" fmla="*/ 173990 h 214122"/>
              <a:gd name="connsiteX1" fmla="*/ 194818 w 240792"/>
              <a:gd name="connsiteY1" fmla="*/ 203200 h 214122"/>
              <a:gd name="connsiteX2" fmla="*/ 125222 w 240792"/>
              <a:gd name="connsiteY2" fmla="*/ 214122 h 214122"/>
              <a:gd name="connsiteX3" fmla="*/ 55500 w 240792"/>
              <a:gd name="connsiteY3" fmla="*/ 203200 h 214122"/>
              <a:gd name="connsiteX4" fmla="*/ 30988 w 240792"/>
              <a:gd name="connsiteY4" fmla="*/ 173990 h 214122"/>
              <a:gd name="connsiteX5" fmla="*/ 49150 w 240792"/>
              <a:gd name="connsiteY5" fmla="*/ 148082 h 214122"/>
              <a:gd name="connsiteX6" fmla="*/ 101347 w 240792"/>
              <a:gd name="connsiteY6" fmla="*/ 134874 h 214122"/>
              <a:gd name="connsiteX7" fmla="*/ 101347 w 240792"/>
              <a:gd name="connsiteY7" fmla="*/ 118618 h 214122"/>
              <a:gd name="connsiteX8" fmla="*/ 30480 w 240792"/>
              <a:gd name="connsiteY8" fmla="*/ 118618 h 214122"/>
              <a:gd name="connsiteX9" fmla="*/ 21844 w 240792"/>
              <a:gd name="connsiteY9" fmla="*/ 125730 h 214122"/>
              <a:gd name="connsiteX10" fmla="*/ 0 w 240792"/>
              <a:gd name="connsiteY10" fmla="*/ 94996 h 214122"/>
              <a:gd name="connsiteX11" fmla="*/ 240792 w 240792"/>
              <a:gd name="connsiteY11" fmla="*/ 94996 h 214122"/>
              <a:gd name="connsiteX12" fmla="*/ 240792 w 240792"/>
              <a:gd name="connsiteY12" fmla="*/ 118618 h 214122"/>
              <a:gd name="connsiteX13" fmla="*/ 146305 w 240792"/>
              <a:gd name="connsiteY13" fmla="*/ 118618 h 214122"/>
              <a:gd name="connsiteX14" fmla="*/ 146305 w 240792"/>
              <a:gd name="connsiteY14" fmla="*/ 134620 h 214122"/>
              <a:gd name="connsiteX15" fmla="*/ 200406 w 240792"/>
              <a:gd name="connsiteY15" fmla="*/ 147701 h 214122"/>
              <a:gd name="connsiteX16" fmla="*/ 219203 w 240792"/>
              <a:gd name="connsiteY16" fmla="*/ 173990 h 214122"/>
              <a:gd name="connsiteX18" fmla="*/ 165101 w 240792"/>
              <a:gd name="connsiteY18" fmla="*/ 73660 h 214122"/>
              <a:gd name="connsiteX19" fmla="*/ 166878 w 240792"/>
              <a:gd name="connsiteY19" fmla="*/ 64770 h 214122"/>
              <a:gd name="connsiteX20" fmla="*/ 161036 w 240792"/>
              <a:gd name="connsiteY20" fmla="*/ 57531 h 214122"/>
              <a:gd name="connsiteX21" fmla="*/ 150242 w 240792"/>
              <a:gd name="connsiteY21" fmla="*/ 52578 h 214122"/>
              <a:gd name="connsiteX22" fmla="*/ 136906 w 240792"/>
              <a:gd name="connsiteY22" fmla="*/ 50546 h 214122"/>
              <a:gd name="connsiteX23" fmla="*/ 113157 w 240792"/>
              <a:gd name="connsiteY23" fmla="*/ 65786 h 214122"/>
              <a:gd name="connsiteX24" fmla="*/ 83058 w 240792"/>
              <a:gd name="connsiteY24" fmla="*/ 76200 h 214122"/>
              <a:gd name="connsiteX25" fmla="*/ 50547 w 240792"/>
              <a:gd name="connsiteY25" fmla="*/ 82296 h 214122"/>
              <a:gd name="connsiteX26" fmla="*/ 19558 w 240792"/>
              <a:gd name="connsiteY26" fmla="*/ 84582 h 214122"/>
              <a:gd name="connsiteX27" fmla="*/ 19558 w 240792"/>
              <a:gd name="connsiteY27" fmla="*/ 79502 h 214122"/>
              <a:gd name="connsiteX28" fmla="*/ 51436 w 240792"/>
              <a:gd name="connsiteY28" fmla="*/ 72644 h 214122"/>
              <a:gd name="connsiteX29" fmla="*/ 77851 w 240792"/>
              <a:gd name="connsiteY29" fmla="*/ 60325 h 214122"/>
              <a:gd name="connsiteX30" fmla="*/ 95886 w 240792"/>
              <a:gd name="connsiteY30" fmla="*/ 44069 h 214122"/>
              <a:gd name="connsiteX31" fmla="*/ 102617 w 240792"/>
              <a:gd name="connsiteY31" fmla="*/ 25146 h 214122"/>
              <a:gd name="connsiteX32" fmla="*/ 102617 w 240792"/>
              <a:gd name="connsiteY32" fmla="*/ 22352 h 214122"/>
              <a:gd name="connsiteX33" fmla="*/ 52324 w 240792"/>
              <a:gd name="connsiteY33" fmla="*/ 22352 h 214122"/>
              <a:gd name="connsiteX34" fmla="*/ 47244 w 240792"/>
              <a:gd name="connsiteY34" fmla="*/ 24511 h 214122"/>
              <a:gd name="connsiteX35" fmla="*/ 44704 w 240792"/>
              <a:gd name="connsiteY35" fmla="*/ 29718 h 214122"/>
              <a:gd name="connsiteX36" fmla="*/ 28703 w 240792"/>
              <a:gd name="connsiteY36" fmla="*/ 0 h 214122"/>
              <a:gd name="connsiteX37" fmla="*/ 213868 w 240792"/>
              <a:gd name="connsiteY37" fmla="*/ 0 h 214122"/>
              <a:gd name="connsiteX38" fmla="*/ 213868 w 240792"/>
              <a:gd name="connsiteY38" fmla="*/ 22352 h 214122"/>
              <a:gd name="connsiteX39" fmla="*/ 152147 w 240792"/>
              <a:gd name="connsiteY39" fmla="*/ 22352 h 214122"/>
              <a:gd name="connsiteX40" fmla="*/ 147066 w 240792"/>
              <a:gd name="connsiteY40" fmla="*/ 37846 h 214122"/>
              <a:gd name="connsiteX41" fmla="*/ 171578 w 240792"/>
              <a:gd name="connsiteY41" fmla="*/ 39624 h 214122"/>
              <a:gd name="connsiteX42" fmla="*/ 195199 w 240792"/>
              <a:gd name="connsiteY42" fmla="*/ 44577 h 214122"/>
              <a:gd name="connsiteX43" fmla="*/ 212980 w 240792"/>
              <a:gd name="connsiteY43" fmla="*/ 53467 h 214122"/>
              <a:gd name="connsiteX44" fmla="*/ 219965 w 240792"/>
              <a:gd name="connsiteY44" fmla="*/ 66802 h 214122"/>
              <a:gd name="connsiteX45" fmla="*/ 213995 w 240792"/>
              <a:gd name="connsiteY45" fmla="*/ 78740 h 214122"/>
              <a:gd name="connsiteX46" fmla="*/ 197613 w 240792"/>
              <a:gd name="connsiteY46" fmla="*/ 84074 h 214122"/>
              <a:gd name="connsiteX47" fmla="*/ 177547 w 240792"/>
              <a:gd name="connsiteY47" fmla="*/ 82296 h 214122"/>
              <a:gd name="connsiteX48" fmla="*/ 165101 w 240792"/>
              <a:gd name="connsiteY48" fmla="*/ 73660 h 214122"/>
              <a:gd name="connsiteX50" fmla="*/ 171958 w 240792"/>
              <a:gd name="connsiteY50" fmla="*/ 173990 h 214122"/>
              <a:gd name="connsiteX51" fmla="*/ 159131 w 240792"/>
              <a:gd name="connsiteY51" fmla="*/ 159766 h 214122"/>
              <a:gd name="connsiteX52" fmla="*/ 125222 w 240792"/>
              <a:gd name="connsiteY52" fmla="*/ 154940 h 214122"/>
              <a:gd name="connsiteX53" fmla="*/ 91059 w 240792"/>
              <a:gd name="connsiteY53" fmla="*/ 159766 h 214122"/>
              <a:gd name="connsiteX54" fmla="*/ 78232 w 240792"/>
              <a:gd name="connsiteY54" fmla="*/ 173990 h 214122"/>
              <a:gd name="connsiteX55" fmla="*/ 90932 w 240792"/>
              <a:gd name="connsiteY55" fmla="*/ 188214 h 214122"/>
              <a:gd name="connsiteX56" fmla="*/ 125222 w 240792"/>
              <a:gd name="connsiteY56" fmla="*/ 193040 h 214122"/>
              <a:gd name="connsiteX57" fmla="*/ 159131 w 240792"/>
              <a:gd name="connsiteY57" fmla="*/ 188214 h 214122"/>
              <a:gd name="connsiteX58" fmla="*/ 171958 w 240792"/>
              <a:gd name="connsiteY58" fmla="*/ 173990 h 2141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40792" h="214122">
                <a:moveTo>
                  <a:pt x="219203" y="173990"/>
                </a:moveTo>
                <a:cubicBezTo>
                  <a:pt x="219203" y="186182"/>
                  <a:pt x="211075" y="195919"/>
                  <a:pt x="194818" y="203200"/>
                </a:cubicBezTo>
                <a:cubicBezTo>
                  <a:pt x="178563" y="210481"/>
                  <a:pt x="155364" y="214122"/>
                  <a:pt x="125222" y="214122"/>
                </a:cubicBezTo>
                <a:cubicBezTo>
                  <a:pt x="95081" y="214122"/>
                  <a:pt x="71840" y="210481"/>
                  <a:pt x="55500" y="203200"/>
                </a:cubicBezTo>
                <a:cubicBezTo>
                  <a:pt x="39159" y="195919"/>
                  <a:pt x="30988" y="186182"/>
                  <a:pt x="30988" y="173990"/>
                </a:cubicBezTo>
                <a:cubicBezTo>
                  <a:pt x="30988" y="163661"/>
                  <a:pt x="37042" y="155025"/>
                  <a:pt x="49150" y="148082"/>
                </a:cubicBezTo>
                <a:cubicBezTo>
                  <a:pt x="61257" y="141139"/>
                  <a:pt x="78656" y="136737"/>
                  <a:pt x="101347" y="134874"/>
                </a:cubicBezTo>
                <a:lnTo>
                  <a:pt x="101347" y="118618"/>
                </a:lnTo>
                <a:lnTo>
                  <a:pt x="30480" y="118618"/>
                </a:lnTo>
                <a:cubicBezTo>
                  <a:pt x="25570" y="118618"/>
                  <a:pt x="22691" y="120989"/>
                  <a:pt x="21844" y="125730"/>
                </a:cubicBezTo>
                <a:lnTo>
                  <a:pt x="0" y="94996"/>
                </a:lnTo>
                <a:lnTo>
                  <a:pt x="240792" y="94996"/>
                </a:lnTo>
                <a:lnTo>
                  <a:pt x="240792" y="118618"/>
                </a:lnTo>
                <a:lnTo>
                  <a:pt x="146305" y="118618"/>
                </a:lnTo>
                <a:lnTo>
                  <a:pt x="146305" y="134620"/>
                </a:lnTo>
                <a:cubicBezTo>
                  <a:pt x="169842" y="136483"/>
                  <a:pt x="187876" y="140843"/>
                  <a:pt x="200406" y="147701"/>
                </a:cubicBezTo>
                <a:cubicBezTo>
                  <a:pt x="212937" y="154559"/>
                  <a:pt x="219203" y="163322"/>
                  <a:pt x="219203" y="173990"/>
                </a:cubicBezTo>
                <a:moveTo>
                  <a:pt x="165101" y="73660"/>
                </a:moveTo>
                <a:cubicBezTo>
                  <a:pt x="167301" y="70443"/>
                  <a:pt x="167894" y="67479"/>
                  <a:pt x="166878" y="64770"/>
                </a:cubicBezTo>
                <a:cubicBezTo>
                  <a:pt x="165862" y="62061"/>
                  <a:pt x="163915" y="59648"/>
                  <a:pt x="161036" y="57531"/>
                </a:cubicBezTo>
                <a:cubicBezTo>
                  <a:pt x="158158" y="55414"/>
                  <a:pt x="154560" y="53763"/>
                  <a:pt x="150242" y="52578"/>
                </a:cubicBezTo>
                <a:cubicBezTo>
                  <a:pt x="145923" y="51393"/>
                  <a:pt x="141478" y="50715"/>
                  <a:pt x="136906" y="50546"/>
                </a:cubicBezTo>
                <a:cubicBezTo>
                  <a:pt x="130472" y="56473"/>
                  <a:pt x="122555" y="61553"/>
                  <a:pt x="113157" y="65786"/>
                </a:cubicBezTo>
                <a:cubicBezTo>
                  <a:pt x="103760" y="70019"/>
                  <a:pt x="93726" y="73490"/>
                  <a:pt x="83058" y="76200"/>
                </a:cubicBezTo>
                <a:cubicBezTo>
                  <a:pt x="72391" y="78910"/>
                  <a:pt x="61553" y="80941"/>
                  <a:pt x="50547" y="82296"/>
                </a:cubicBezTo>
                <a:cubicBezTo>
                  <a:pt x="39539" y="83651"/>
                  <a:pt x="29211" y="84413"/>
                  <a:pt x="19558" y="84582"/>
                </a:cubicBezTo>
                <a:lnTo>
                  <a:pt x="19558" y="79502"/>
                </a:lnTo>
                <a:cubicBezTo>
                  <a:pt x="30735" y="78317"/>
                  <a:pt x="41360" y="76031"/>
                  <a:pt x="51436" y="72644"/>
                </a:cubicBezTo>
                <a:cubicBezTo>
                  <a:pt x="61511" y="69257"/>
                  <a:pt x="70316" y="65151"/>
                  <a:pt x="77851" y="60325"/>
                </a:cubicBezTo>
                <a:cubicBezTo>
                  <a:pt x="85387" y="55499"/>
                  <a:pt x="91398" y="50080"/>
                  <a:pt x="95886" y="44069"/>
                </a:cubicBezTo>
                <a:cubicBezTo>
                  <a:pt x="100373" y="38057"/>
                  <a:pt x="102617" y="31750"/>
                  <a:pt x="102617" y="25146"/>
                </a:cubicBezTo>
                <a:lnTo>
                  <a:pt x="102617" y="22352"/>
                </a:lnTo>
                <a:lnTo>
                  <a:pt x="52324" y="22352"/>
                </a:lnTo>
                <a:cubicBezTo>
                  <a:pt x="50292" y="22352"/>
                  <a:pt x="48599" y="23071"/>
                  <a:pt x="47244" y="24511"/>
                </a:cubicBezTo>
                <a:cubicBezTo>
                  <a:pt x="45890" y="25950"/>
                  <a:pt x="45043" y="27686"/>
                  <a:pt x="44704" y="29718"/>
                </a:cubicBezTo>
                <a:lnTo>
                  <a:pt x="28703" y="0"/>
                </a:lnTo>
                <a:lnTo>
                  <a:pt x="213868" y="0"/>
                </a:lnTo>
                <a:lnTo>
                  <a:pt x="213868" y="22352"/>
                </a:lnTo>
                <a:lnTo>
                  <a:pt x="152147" y="22352"/>
                </a:lnTo>
                <a:cubicBezTo>
                  <a:pt x="151639" y="27940"/>
                  <a:pt x="149945" y="33105"/>
                  <a:pt x="147066" y="37846"/>
                </a:cubicBezTo>
                <a:cubicBezTo>
                  <a:pt x="154856" y="38016"/>
                  <a:pt x="163026" y="38608"/>
                  <a:pt x="171578" y="39624"/>
                </a:cubicBezTo>
                <a:cubicBezTo>
                  <a:pt x="180129" y="40640"/>
                  <a:pt x="188002" y="42291"/>
                  <a:pt x="195199" y="44577"/>
                </a:cubicBezTo>
                <a:cubicBezTo>
                  <a:pt x="202396" y="46863"/>
                  <a:pt x="208323" y="49826"/>
                  <a:pt x="212980" y="53467"/>
                </a:cubicBezTo>
                <a:cubicBezTo>
                  <a:pt x="217636" y="57107"/>
                  <a:pt x="219965" y="61553"/>
                  <a:pt x="219965" y="66802"/>
                </a:cubicBezTo>
                <a:cubicBezTo>
                  <a:pt x="219965" y="71882"/>
                  <a:pt x="217975" y="75861"/>
                  <a:pt x="213995" y="78740"/>
                </a:cubicBezTo>
                <a:cubicBezTo>
                  <a:pt x="210016" y="81619"/>
                  <a:pt x="204555" y="83396"/>
                  <a:pt x="197613" y="84074"/>
                </a:cubicBezTo>
                <a:cubicBezTo>
                  <a:pt x="190331" y="84751"/>
                  <a:pt x="183642" y="84159"/>
                  <a:pt x="177547" y="82296"/>
                </a:cubicBezTo>
                <a:cubicBezTo>
                  <a:pt x="171450" y="80433"/>
                  <a:pt x="167301" y="77555"/>
                  <a:pt x="165101" y="73660"/>
                </a:cubicBezTo>
                <a:moveTo>
                  <a:pt x="171958" y="173990"/>
                </a:moveTo>
                <a:cubicBezTo>
                  <a:pt x="171958" y="167725"/>
                  <a:pt x="167683" y="162983"/>
                  <a:pt x="159131" y="159766"/>
                </a:cubicBezTo>
                <a:cubicBezTo>
                  <a:pt x="150580" y="156549"/>
                  <a:pt x="139277" y="154940"/>
                  <a:pt x="125222" y="154940"/>
                </a:cubicBezTo>
                <a:cubicBezTo>
                  <a:pt x="110999" y="154940"/>
                  <a:pt x="99611" y="156549"/>
                  <a:pt x="91059" y="159766"/>
                </a:cubicBezTo>
                <a:cubicBezTo>
                  <a:pt x="82508" y="162983"/>
                  <a:pt x="78232" y="167725"/>
                  <a:pt x="78232" y="173990"/>
                </a:cubicBezTo>
                <a:cubicBezTo>
                  <a:pt x="78232" y="180255"/>
                  <a:pt x="82466" y="184996"/>
                  <a:pt x="90932" y="188214"/>
                </a:cubicBezTo>
                <a:cubicBezTo>
                  <a:pt x="99399" y="191431"/>
                  <a:pt x="110829" y="193040"/>
                  <a:pt x="125222" y="193040"/>
                </a:cubicBezTo>
                <a:cubicBezTo>
                  <a:pt x="139277" y="193040"/>
                  <a:pt x="150580" y="191431"/>
                  <a:pt x="159131" y="188214"/>
                </a:cubicBezTo>
                <a:cubicBezTo>
                  <a:pt x="167683" y="184996"/>
                  <a:pt x="171958" y="180255"/>
                  <a:pt x="171958" y="1739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7" name="Freeform 217"/>
          <p:cNvSpPr/>
          <p:nvPr/>
        </p:nvSpPr>
        <p:spPr>
          <a:xfrm>
            <a:off x="6188861" y="4037473"/>
            <a:ext cx="240792" cy="195834"/>
          </a:xfrm>
          <a:custGeom>
            <a:avLst/>
            <a:gdLst>
              <a:gd name="connsiteX0" fmla="*/ 31496 w 240792"/>
              <a:gd name="connsiteY0" fmla="*/ 66548 h 195834"/>
              <a:gd name="connsiteX1" fmla="*/ 38989 w 240792"/>
              <a:gd name="connsiteY1" fmla="*/ 37338 h 195834"/>
              <a:gd name="connsiteX2" fmla="*/ 59309 w 240792"/>
              <a:gd name="connsiteY2" fmla="*/ 16637 h 195834"/>
              <a:gd name="connsiteX3" fmla="*/ 88900 w 240792"/>
              <a:gd name="connsiteY3" fmla="*/ 4191 h 195834"/>
              <a:gd name="connsiteX4" fmla="*/ 123953 w 240792"/>
              <a:gd name="connsiteY4" fmla="*/ 0 h 195834"/>
              <a:gd name="connsiteX5" fmla="*/ 159004 w 240792"/>
              <a:gd name="connsiteY5" fmla="*/ 4191 h 195834"/>
              <a:gd name="connsiteX6" fmla="*/ 188468 w 240792"/>
              <a:gd name="connsiteY6" fmla="*/ 16637 h 195834"/>
              <a:gd name="connsiteX7" fmla="*/ 208661 w 240792"/>
              <a:gd name="connsiteY7" fmla="*/ 37338 h 195834"/>
              <a:gd name="connsiteX8" fmla="*/ 216154 w 240792"/>
              <a:gd name="connsiteY8" fmla="*/ 66548 h 195834"/>
              <a:gd name="connsiteX9" fmla="*/ 209296 w 240792"/>
              <a:gd name="connsiteY9" fmla="*/ 94488 h 195834"/>
              <a:gd name="connsiteX10" fmla="*/ 191008 w 240792"/>
              <a:gd name="connsiteY10" fmla="*/ 114808 h 195834"/>
              <a:gd name="connsiteX11" fmla="*/ 191008 w 240792"/>
              <a:gd name="connsiteY11" fmla="*/ 165100 h 195834"/>
              <a:gd name="connsiteX12" fmla="*/ 240792 w 240792"/>
              <a:gd name="connsiteY12" fmla="*/ 165100 h 195834"/>
              <a:gd name="connsiteX13" fmla="*/ 240792 w 240792"/>
              <a:gd name="connsiteY13" fmla="*/ 188722 h 195834"/>
              <a:gd name="connsiteX14" fmla="*/ 30480 w 240792"/>
              <a:gd name="connsiteY14" fmla="*/ 188722 h 195834"/>
              <a:gd name="connsiteX15" fmla="*/ 21844 w 240792"/>
              <a:gd name="connsiteY15" fmla="*/ 195834 h 195834"/>
              <a:gd name="connsiteX16" fmla="*/ 0 w 240792"/>
              <a:gd name="connsiteY16" fmla="*/ 165100 h 195834"/>
              <a:gd name="connsiteX17" fmla="*/ 57150 w 240792"/>
              <a:gd name="connsiteY17" fmla="*/ 165100 h 195834"/>
              <a:gd name="connsiteX18" fmla="*/ 57150 w 240792"/>
              <a:gd name="connsiteY18" fmla="*/ 115062 h 195834"/>
              <a:gd name="connsiteX19" fmla="*/ 38354 w 240792"/>
              <a:gd name="connsiteY19" fmla="*/ 94615 h 195834"/>
              <a:gd name="connsiteX20" fmla="*/ 31496 w 240792"/>
              <a:gd name="connsiteY20" fmla="*/ 66548 h 195834"/>
              <a:gd name="connsiteX22" fmla="*/ 76200 w 240792"/>
              <a:gd name="connsiteY22" fmla="*/ 66548 h 195834"/>
              <a:gd name="connsiteX23" fmla="*/ 80264 w 240792"/>
              <a:gd name="connsiteY23" fmla="*/ 85852 h 195834"/>
              <a:gd name="connsiteX24" fmla="*/ 90932 w 240792"/>
              <a:gd name="connsiteY24" fmla="*/ 99187 h 195834"/>
              <a:gd name="connsiteX25" fmla="*/ 106172 w 240792"/>
              <a:gd name="connsiteY25" fmla="*/ 106807 h 195834"/>
              <a:gd name="connsiteX26" fmla="*/ 123953 w 240792"/>
              <a:gd name="connsiteY26" fmla="*/ 109220 h 195834"/>
              <a:gd name="connsiteX27" fmla="*/ 141605 w 240792"/>
              <a:gd name="connsiteY27" fmla="*/ 106807 h 195834"/>
              <a:gd name="connsiteX28" fmla="*/ 156718 w 240792"/>
              <a:gd name="connsiteY28" fmla="*/ 99187 h 195834"/>
              <a:gd name="connsiteX29" fmla="*/ 167259 w 240792"/>
              <a:gd name="connsiteY29" fmla="*/ 85852 h 195834"/>
              <a:gd name="connsiteX30" fmla="*/ 171196 w 240792"/>
              <a:gd name="connsiteY30" fmla="*/ 66548 h 195834"/>
              <a:gd name="connsiteX31" fmla="*/ 167259 w 240792"/>
              <a:gd name="connsiteY31" fmla="*/ 47244 h 195834"/>
              <a:gd name="connsiteX32" fmla="*/ 156718 w 240792"/>
              <a:gd name="connsiteY32" fmla="*/ 33909 h 195834"/>
              <a:gd name="connsiteX33" fmla="*/ 141605 w 240792"/>
              <a:gd name="connsiteY33" fmla="*/ 26289 h 195834"/>
              <a:gd name="connsiteX34" fmla="*/ 123953 w 240792"/>
              <a:gd name="connsiteY34" fmla="*/ 23876 h 195834"/>
              <a:gd name="connsiteX35" fmla="*/ 106299 w 240792"/>
              <a:gd name="connsiteY35" fmla="*/ 26289 h 195834"/>
              <a:gd name="connsiteX36" fmla="*/ 91059 w 240792"/>
              <a:gd name="connsiteY36" fmla="*/ 33909 h 195834"/>
              <a:gd name="connsiteX37" fmla="*/ 80264 w 240792"/>
              <a:gd name="connsiteY37" fmla="*/ 47244 h 195834"/>
              <a:gd name="connsiteX38" fmla="*/ 76200 w 240792"/>
              <a:gd name="connsiteY38" fmla="*/ 66548 h 195834"/>
              <a:gd name="connsiteX40" fmla="*/ 123953 w 240792"/>
              <a:gd name="connsiteY40" fmla="*/ 133096 h 195834"/>
              <a:gd name="connsiteX41" fmla="*/ 111506 w 240792"/>
              <a:gd name="connsiteY41" fmla="*/ 132715 h 195834"/>
              <a:gd name="connsiteX42" fmla="*/ 99568 w 240792"/>
              <a:gd name="connsiteY42" fmla="*/ 131318 h 195834"/>
              <a:gd name="connsiteX43" fmla="*/ 99568 w 240792"/>
              <a:gd name="connsiteY43" fmla="*/ 165100 h 195834"/>
              <a:gd name="connsiteX44" fmla="*/ 148591 w 240792"/>
              <a:gd name="connsiteY44" fmla="*/ 165100 h 195834"/>
              <a:gd name="connsiteX45" fmla="*/ 148591 w 240792"/>
              <a:gd name="connsiteY45" fmla="*/ 131064 h 195834"/>
              <a:gd name="connsiteX46" fmla="*/ 136525 w 240792"/>
              <a:gd name="connsiteY46" fmla="*/ 132588 h 195834"/>
              <a:gd name="connsiteX47" fmla="*/ 123953 w 240792"/>
              <a:gd name="connsiteY47" fmla="*/ 133096 h 19583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0792" h="195834">
                <a:moveTo>
                  <a:pt x="31496" y="66548"/>
                </a:moveTo>
                <a:cubicBezTo>
                  <a:pt x="31496" y="55372"/>
                  <a:pt x="33994" y="45635"/>
                  <a:pt x="38989" y="37338"/>
                </a:cubicBezTo>
                <a:cubicBezTo>
                  <a:pt x="43985" y="29041"/>
                  <a:pt x="50758" y="22141"/>
                  <a:pt x="59309" y="16637"/>
                </a:cubicBezTo>
                <a:cubicBezTo>
                  <a:pt x="67861" y="11134"/>
                  <a:pt x="77724" y="6985"/>
                  <a:pt x="88900" y="4191"/>
                </a:cubicBezTo>
                <a:cubicBezTo>
                  <a:pt x="100076" y="1397"/>
                  <a:pt x="111760" y="0"/>
                  <a:pt x="123953" y="0"/>
                </a:cubicBezTo>
                <a:cubicBezTo>
                  <a:pt x="136144" y="0"/>
                  <a:pt x="147828" y="1397"/>
                  <a:pt x="159004" y="4191"/>
                </a:cubicBezTo>
                <a:cubicBezTo>
                  <a:pt x="170180" y="6985"/>
                  <a:pt x="180001" y="11134"/>
                  <a:pt x="188468" y="16637"/>
                </a:cubicBezTo>
                <a:cubicBezTo>
                  <a:pt x="196934" y="22141"/>
                  <a:pt x="203665" y="29041"/>
                  <a:pt x="208661" y="37338"/>
                </a:cubicBezTo>
                <a:cubicBezTo>
                  <a:pt x="213656" y="45635"/>
                  <a:pt x="216154" y="55372"/>
                  <a:pt x="216154" y="66548"/>
                </a:cubicBezTo>
                <a:cubicBezTo>
                  <a:pt x="216154" y="77216"/>
                  <a:pt x="213868" y="86530"/>
                  <a:pt x="209296" y="94488"/>
                </a:cubicBezTo>
                <a:cubicBezTo>
                  <a:pt x="204724" y="102447"/>
                  <a:pt x="198628" y="109220"/>
                  <a:pt x="191008" y="114808"/>
                </a:cubicBezTo>
                <a:lnTo>
                  <a:pt x="191008" y="165100"/>
                </a:lnTo>
                <a:lnTo>
                  <a:pt x="240792" y="165100"/>
                </a:lnTo>
                <a:lnTo>
                  <a:pt x="240792" y="188722"/>
                </a:lnTo>
                <a:lnTo>
                  <a:pt x="30480" y="188722"/>
                </a:lnTo>
                <a:cubicBezTo>
                  <a:pt x="25569" y="188722"/>
                  <a:pt x="22690" y="191093"/>
                  <a:pt x="21844" y="195834"/>
                </a:cubicBezTo>
                <a:lnTo>
                  <a:pt x="0" y="165100"/>
                </a:lnTo>
                <a:lnTo>
                  <a:pt x="57150" y="165100"/>
                </a:lnTo>
                <a:lnTo>
                  <a:pt x="57150" y="115062"/>
                </a:lnTo>
                <a:cubicBezTo>
                  <a:pt x="49191" y="109474"/>
                  <a:pt x="42926" y="102658"/>
                  <a:pt x="38354" y="94615"/>
                </a:cubicBezTo>
                <a:cubicBezTo>
                  <a:pt x="33782" y="86572"/>
                  <a:pt x="31496" y="77216"/>
                  <a:pt x="31496" y="66548"/>
                </a:cubicBezTo>
                <a:moveTo>
                  <a:pt x="76200" y="66548"/>
                </a:moveTo>
                <a:cubicBezTo>
                  <a:pt x="76200" y="73999"/>
                  <a:pt x="77555" y="80433"/>
                  <a:pt x="80264" y="85852"/>
                </a:cubicBezTo>
                <a:cubicBezTo>
                  <a:pt x="82974" y="91271"/>
                  <a:pt x="86530" y="95716"/>
                  <a:pt x="90932" y="99187"/>
                </a:cubicBezTo>
                <a:cubicBezTo>
                  <a:pt x="95335" y="102658"/>
                  <a:pt x="100415" y="105198"/>
                  <a:pt x="106172" y="106807"/>
                </a:cubicBezTo>
                <a:cubicBezTo>
                  <a:pt x="111929" y="108416"/>
                  <a:pt x="117856" y="109220"/>
                  <a:pt x="123953" y="109220"/>
                </a:cubicBezTo>
                <a:cubicBezTo>
                  <a:pt x="130048" y="109220"/>
                  <a:pt x="135932" y="108416"/>
                  <a:pt x="141605" y="106807"/>
                </a:cubicBezTo>
                <a:cubicBezTo>
                  <a:pt x="147277" y="105198"/>
                  <a:pt x="152315" y="102658"/>
                  <a:pt x="156718" y="99187"/>
                </a:cubicBezTo>
                <a:cubicBezTo>
                  <a:pt x="161121" y="95716"/>
                  <a:pt x="164634" y="91271"/>
                  <a:pt x="167259" y="85852"/>
                </a:cubicBezTo>
                <a:cubicBezTo>
                  <a:pt x="169884" y="80433"/>
                  <a:pt x="171196" y="73999"/>
                  <a:pt x="171196" y="66548"/>
                </a:cubicBezTo>
                <a:cubicBezTo>
                  <a:pt x="171196" y="59097"/>
                  <a:pt x="169884" y="52663"/>
                  <a:pt x="167259" y="47244"/>
                </a:cubicBezTo>
                <a:cubicBezTo>
                  <a:pt x="164634" y="41825"/>
                  <a:pt x="161121" y="37380"/>
                  <a:pt x="156718" y="33909"/>
                </a:cubicBezTo>
                <a:cubicBezTo>
                  <a:pt x="152315" y="30438"/>
                  <a:pt x="147277" y="27898"/>
                  <a:pt x="141605" y="26289"/>
                </a:cubicBezTo>
                <a:cubicBezTo>
                  <a:pt x="135932" y="24680"/>
                  <a:pt x="130048" y="23876"/>
                  <a:pt x="123953" y="23876"/>
                </a:cubicBezTo>
                <a:cubicBezTo>
                  <a:pt x="117856" y="23876"/>
                  <a:pt x="111972" y="24680"/>
                  <a:pt x="106299" y="26289"/>
                </a:cubicBezTo>
                <a:cubicBezTo>
                  <a:pt x="100626" y="27898"/>
                  <a:pt x="95546" y="30438"/>
                  <a:pt x="91059" y="33909"/>
                </a:cubicBezTo>
                <a:cubicBezTo>
                  <a:pt x="86571" y="37380"/>
                  <a:pt x="82974" y="41825"/>
                  <a:pt x="80264" y="47244"/>
                </a:cubicBezTo>
                <a:cubicBezTo>
                  <a:pt x="77555" y="52663"/>
                  <a:pt x="76200" y="59097"/>
                  <a:pt x="76200" y="66548"/>
                </a:cubicBezTo>
                <a:moveTo>
                  <a:pt x="123953" y="133096"/>
                </a:moveTo>
                <a:cubicBezTo>
                  <a:pt x="119719" y="133096"/>
                  <a:pt x="115570" y="132969"/>
                  <a:pt x="111506" y="132715"/>
                </a:cubicBezTo>
                <a:cubicBezTo>
                  <a:pt x="107442" y="132461"/>
                  <a:pt x="103463" y="131995"/>
                  <a:pt x="99568" y="131318"/>
                </a:cubicBezTo>
                <a:lnTo>
                  <a:pt x="99568" y="165100"/>
                </a:lnTo>
                <a:lnTo>
                  <a:pt x="148591" y="165100"/>
                </a:lnTo>
                <a:lnTo>
                  <a:pt x="148591" y="131064"/>
                </a:lnTo>
                <a:cubicBezTo>
                  <a:pt x="144695" y="131742"/>
                  <a:pt x="140674" y="132249"/>
                  <a:pt x="136525" y="132588"/>
                </a:cubicBezTo>
                <a:cubicBezTo>
                  <a:pt x="132376" y="132927"/>
                  <a:pt x="128185" y="133096"/>
                  <a:pt x="123953" y="13309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8" name="Freeform 218"/>
          <p:cNvSpPr/>
          <p:nvPr/>
        </p:nvSpPr>
        <p:spPr>
          <a:xfrm>
            <a:off x="6446417" y="4026043"/>
            <a:ext cx="244602" cy="217678"/>
          </a:xfrm>
          <a:custGeom>
            <a:avLst/>
            <a:gdLst>
              <a:gd name="connsiteX0" fmla="*/ 78994 w 244602"/>
              <a:gd name="connsiteY0" fmla="*/ 60198 h 217678"/>
              <a:gd name="connsiteX1" fmla="*/ 106553 w 244602"/>
              <a:gd name="connsiteY1" fmla="*/ 63500 h 217678"/>
              <a:gd name="connsiteX2" fmla="*/ 126365 w 244602"/>
              <a:gd name="connsiteY2" fmla="*/ 72263 h 217678"/>
              <a:gd name="connsiteX3" fmla="*/ 138430 w 244602"/>
              <a:gd name="connsiteY3" fmla="*/ 85217 h 217678"/>
              <a:gd name="connsiteX4" fmla="*/ 142494 w 244602"/>
              <a:gd name="connsiteY4" fmla="*/ 101092 h 217678"/>
              <a:gd name="connsiteX5" fmla="*/ 138430 w 244602"/>
              <a:gd name="connsiteY5" fmla="*/ 116967 h 217678"/>
              <a:gd name="connsiteX6" fmla="*/ 126365 w 244602"/>
              <a:gd name="connsiteY6" fmla="*/ 129921 h 217678"/>
              <a:gd name="connsiteX7" fmla="*/ 106553 w 244602"/>
              <a:gd name="connsiteY7" fmla="*/ 138557 h 217678"/>
              <a:gd name="connsiteX8" fmla="*/ 78994 w 244602"/>
              <a:gd name="connsiteY8" fmla="*/ 141732 h 217678"/>
              <a:gd name="connsiteX9" fmla="*/ 51435 w 244602"/>
              <a:gd name="connsiteY9" fmla="*/ 138557 h 217678"/>
              <a:gd name="connsiteX10" fmla="*/ 31623 w 244602"/>
              <a:gd name="connsiteY10" fmla="*/ 129921 h 217678"/>
              <a:gd name="connsiteX11" fmla="*/ 19685 w 244602"/>
              <a:gd name="connsiteY11" fmla="*/ 116967 h 217678"/>
              <a:gd name="connsiteX12" fmla="*/ 15748 w 244602"/>
              <a:gd name="connsiteY12" fmla="*/ 101092 h 217678"/>
              <a:gd name="connsiteX13" fmla="*/ 19685 w 244602"/>
              <a:gd name="connsiteY13" fmla="*/ 85217 h 217678"/>
              <a:gd name="connsiteX14" fmla="*/ 31623 w 244602"/>
              <a:gd name="connsiteY14" fmla="*/ 72263 h 217678"/>
              <a:gd name="connsiteX15" fmla="*/ 51435 w 244602"/>
              <a:gd name="connsiteY15" fmla="*/ 63500 h 217678"/>
              <a:gd name="connsiteX16" fmla="*/ 78994 w 244602"/>
              <a:gd name="connsiteY16" fmla="*/ 60198 h 217678"/>
              <a:gd name="connsiteX18" fmla="*/ 165354 w 244602"/>
              <a:gd name="connsiteY18" fmla="*/ 165354 h 217678"/>
              <a:gd name="connsiteX19" fmla="*/ 165354 w 244602"/>
              <a:gd name="connsiteY19" fmla="*/ 27940 h 217678"/>
              <a:gd name="connsiteX20" fmla="*/ 163830 w 244602"/>
              <a:gd name="connsiteY20" fmla="*/ 21209 h 217678"/>
              <a:gd name="connsiteX21" fmla="*/ 158496 w 244602"/>
              <a:gd name="connsiteY21" fmla="*/ 16510 h 217678"/>
              <a:gd name="connsiteX22" fmla="*/ 210312 w 244602"/>
              <a:gd name="connsiteY22" fmla="*/ 1270 h 217678"/>
              <a:gd name="connsiteX23" fmla="*/ 210312 w 244602"/>
              <a:gd name="connsiteY23" fmla="*/ 71628 h 217678"/>
              <a:gd name="connsiteX24" fmla="*/ 244602 w 244602"/>
              <a:gd name="connsiteY24" fmla="*/ 71628 h 217678"/>
              <a:gd name="connsiteX25" fmla="*/ 244602 w 244602"/>
              <a:gd name="connsiteY25" fmla="*/ 94996 h 217678"/>
              <a:gd name="connsiteX26" fmla="*/ 210312 w 244602"/>
              <a:gd name="connsiteY26" fmla="*/ 94996 h 217678"/>
              <a:gd name="connsiteX27" fmla="*/ 210312 w 244602"/>
              <a:gd name="connsiteY27" fmla="*/ 142240 h 217678"/>
              <a:gd name="connsiteX28" fmla="*/ 204470 w 244602"/>
              <a:gd name="connsiteY28" fmla="*/ 159893 h 217678"/>
              <a:gd name="connsiteX29" fmla="*/ 185928 w 244602"/>
              <a:gd name="connsiteY29" fmla="*/ 165354 h 217678"/>
              <a:gd name="connsiteX31" fmla="*/ 36830 w 244602"/>
              <a:gd name="connsiteY31" fmla="*/ 175768 h 217678"/>
              <a:gd name="connsiteX32" fmla="*/ 34290 w 244602"/>
              <a:gd name="connsiteY32" fmla="*/ 167259 h 217678"/>
              <a:gd name="connsiteX33" fmla="*/ 26670 w 244602"/>
              <a:gd name="connsiteY33" fmla="*/ 163068 h 217678"/>
              <a:gd name="connsiteX34" fmla="*/ 81788 w 244602"/>
              <a:gd name="connsiteY34" fmla="*/ 152908 h 217678"/>
              <a:gd name="connsiteX35" fmla="*/ 81788 w 244602"/>
              <a:gd name="connsiteY35" fmla="*/ 194310 h 217678"/>
              <a:gd name="connsiteX36" fmla="*/ 197866 w 244602"/>
              <a:gd name="connsiteY36" fmla="*/ 194310 h 217678"/>
              <a:gd name="connsiteX37" fmla="*/ 206375 w 244602"/>
              <a:gd name="connsiteY37" fmla="*/ 191770 h 217678"/>
              <a:gd name="connsiteX38" fmla="*/ 210566 w 244602"/>
              <a:gd name="connsiteY38" fmla="*/ 184150 h 217678"/>
              <a:gd name="connsiteX39" fmla="*/ 223266 w 244602"/>
              <a:gd name="connsiteY39" fmla="*/ 217678 h 217678"/>
              <a:gd name="connsiteX40" fmla="*/ 36830 w 244602"/>
              <a:gd name="connsiteY40" fmla="*/ 217678 h 217678"/>
              <a:gd name="connsiteX42" fmla="*/ 146050 w 244602"/>
              <a:gd name="connsiteY42" fmla="*/ 51816 h 217678"/>
              <a:gd name="connsiteX43" fmla="*/ 23622 w 244602"/>
              <a:gd name="connsiteY43" fmla="*/ 51816 h 217678"/>
              <a:gd name="connsiteX44" fmla="*/ 16002 w 244602"/>
              <a:gd name="connsiteY44" fmla="*/ 58166 h 217678"/>
              <a:gd name="connsiteX45" fmla="*/ 0 w 244602"/>
              <a:gd name="connsiteY45" fmla="*/ 29718 h 217678"/>
              <a:gd name="connsiteX46" fmla="*/ 53848 w 244602"/>
              <a:gd name="connsiteY46" fmla="*/ 29718 h 217678"/>
              <a:gd name="connsiteX47" fmla="*/ 53848 w 244602"/>
              <a:gd name="connsiteY47" fmla="*/ 25654 h 217678"/>
              <a:gd name="connsiteX48" fmla="*/ 51308 w 244602"/>
              <a:gd name="connsiteY48" fmla="*/ 17145 h 217678"/>
              <a:gd name="connsiteX49" fmla="*/ 43688 w 244602"/>
              <a:gd name="connsiteY49" fmla="*/ 12954 h 217678"/>
              <a:gd name="connsiteX50" fmla="*/ 101346 w 244602"/>
              <a:gd name="connsiteY50" fmla="*/ 0 h 217678"/>
              <a:gd name="connsiteX51" fmla="*/ 101346 w 244602"/>
              <a:gd name="connsiteY51" fmla="*/ 29718 h 217678"/>
              <a:gd name="connsiteX52" fmla="*/ 146050 w 244602"/>
              <a:gd name="connsiteY52" fmla="*/ 29718 h 217678"/>
              <a:gd name="connsiteX54" fmla="*/ 103125 w 244602"/>
              <a:gd name="connsiteY54" fmla="*/ 101092 h 217678"/>
              <a:gd name="connsiteX55" fmla="*/ 97155 w 244602"/>
              <a:gd name="connsiteY55" fmla="*/ 86614 h 217678"/>
              <a:gd name="connsiteX56" fmla="*/ 78994 w 244602"/>
              <a:gd name="connsiteY56" fmla="*/ 80264 h 217678"/>
              <a:gd name="connsiteX57" fmla="*/ 60960 w 244602"/>
              <a:gd name="connsiteY57" fmla="*/ 86614 h 217678"/>
              <a:gd name="connsiteX58" fmla="*/ 55118 w 244602"/>
              <a:gd name="connsiteY58" fmla="*/ 101092 h 217678"/>
              <a:gd name="connsiteX59" fmla="*/ 60960 w 244602"/>
              <a:gd name="connsiteY59" fmla="*/ 115443 h 217678"/>
              <a:gd name="connsiteX60" fmla="*/ 78994 w 244602"/>
              <a:gd name="connsiteY60" fmla="*/ 121666 h 217678"/>
              <a:gd name="connsiteX61" fmla="*/ 97155 w 244602"/>
              <a:gd name="connsiteY61" fmla="*/ 115443 h 217678"/>
              <a:gd name="connsiteX62" fmla="*/ 103125 w 244602"/>
              <a:gd name="connsiteY62" fmla="*/ 101092 h 2176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602" h="217678">
                <a:moveTo>
                  <a:pt x="78994" y="60198"/>
                </a:moveTo>
                <a:cubicBezTo>
                  <a:pt x="89493" y="60198"/>
                  <a:pt x="98679" y="61299"/>
                  <a:pt x="106553" y="63500"/>
                </a:cubicBezTo>
                <a:cubicBezTo>
                  <a:pt x="114427" y="65701"/>
                  <a:pt x="121031" y="68623"/>
                  <a:pt x="126365" y="72263"/>
                </a:cubicBezTo>
                <a:cubicBezTo>
                  <a:pt x="131700" y="75904"/>
                  <a:pt x="135720" y="80222"/>
                  <a:pt x="138430" y="85217"/>
                </a:cubicBezTo>
                <a:cubicBezTo>
                  <a:pt x="141139" y="90212"/>
                  <a:pt x="142494" y="95504"/>
                  <a:pt x="142494" y="101092"/>
                </a:cubicBezTo>
                <a:cubicBezTo>
                  <a:pt x="142494" y="106680"/>
                  <a:pt x="141139" y="111971"/>
                  <a:pt x="138430" y="116967"/>
                </a:cubicBezTo>
                <a:cubicBezTo>
                  <a:pt x="135720" y="121962"/>
                  <a:pt x="131700" y="126280"/>
                  <a:pt x="126365" y="129921"/>
                </a:cubicBezTo>
                <a:cubicBezTo>
                  <a:pt x="121031" y="133562"/>
                  <a:pt x="114427" y="136441"/>
                  <a:pt x="106553" y="138557"/>
                </a:cubicBezTo>
                <a:cubicBezTo>
                  <a:pt x="98679" y="140674"/>
                  <a:pt x="89493" y="141732"/>
                  <a:pt x="78994" y="141732"/>
                </a:cubicBezTo>
                <a:cubicBezTo>
                  <a:pt x="68496" y="141732"/>
                  <a:pt x="59309" y="140674"/>
                  <a:pt x="51435" y="138557"/>
                </a:cubicBezTo>
                <a:cubicBezTo>
                  <a:pt x="43561" y="136441"/>
                  <a:pt x="36957" y="133562"/>
                  <a:pt x="31623" y="129921"/>
                </a:cubicBezTo>
                <a:cubicBezTo>
                  <a:pt x="26289" y="126280"/>
                  <a:pt x="22309" y="121962"/>
                  <a:pt x="19685" y="116967"/>
                </a:cubicBezTo>
                <a:cubicBezTo>
                  <a:pt x="17060" y="111971"/>
                  <a:pt x="15748" y="106680"/>
                  <a:pt x="15748" y="101092"/>
                </a:cubicBezTo>
                <a:cubicBezTo>
                  <a:pt x="15748" y="95504"/>
                  <a:pt x="17060" y="90212"/>
                  <a:pt x="19685" y="85217"/>
                </a:cubicBezTo>
                <a:cubicBezTo>
                  <a:pt x="22309" y="80222"/>
                  <a:pt x="26289" y="75904"/>
                  <a:pt x="31623" y="72263"/>
                </a:cubicBezTo>
                <a:cubicBezTo>
                  <a:pt x="36957" y="68623"/>
                  <a:pt x="43561" y="65701"/>
                  <a:pt x="51435" y="63500"/>
                </a:cubicBezTo>
                <a:cubicBezTo>
                  <a:pt x="59309" y="61299"/>
                  <a:pt x="68496" y="60198"/>
                  <a:pt x="78994" y="60198"/>
                </a:cubicBezTo>
                <a:moveTo>
                  <a:pt x="165354" y="165354"/>
                </a:moveTo>
                <a:lnTo>
                  <a:pt x="165354" y="27940"/>
                </a:lnTo>
                <a:cubicBezTo>
                  <a:pt x="165354" y="25569"/>
                  <a:pt x="164847" y="23326"/>
                  <a:pt x="163830" y="21209"/>
                </a:cubicBezTo>
                <a:cubicBezTo>
                  <a:pt x="162814" y="19092"/>
                  <a:pt x="161036" y="17526"/>
                  <a:pt x="158496" y="16510"/>
                </a:cubicBezTo>
                <a:lnTo>
                  <a:pt x="210312" y="1270"/>
                </a:lnTo>
                <a:lnTo>
                  <a:pt x="210312" y="71628"/>
                </a:lnTo>
                <a:lnTo>
                  <a:pt x="244602" y="71628"/>
                </a:lnTo>
                <a:lnTo>
                  <a:pt x="244602" y="94996"/>
                </a:lnTo>
                <a:lnTo>
                  <a:pt x="210312" y="94996"/>
                </a:lnTo>
                <a:lnTo>
                  <a:pt x="210312" y="142240"/>
                </a:lnTo>
                <a:cubicBezTo>
                  <a:pt x="210312" y="150368"/>
                  <a:pt x="208365" y="156252"/>
                  <a:pt x="204470" y="159893"/>
                </a:cubicBezTo>
                <a:cubicBezTo>
                  <a:pt x="200575" y="163533"/>
                  <a:pt x="194395" y="165354"/>
                  <a:pt x="185928" y="165354"/>
                </a:cubicBezTo>
                <a:moveTo>
                  <a:pt x="36830" y="175768"/>
                </a:moveTo>
                <a:cubicBezTo>
                  <a:pt x="36830" y="172381"/>
                  <a:pt x="35984" y="169545"/>
                  <a:pt x="34290" y="167259"/>
                </a:cubicBezTo>
                <a:cubicBezTo>
                  <a:pt x="32596" y="164973"/>
                  <a:pt x="30057" y="163576"/>
                  <a:pt x="26670" y="163068"/>
                </a:cubicBezTo>
                <a:lnTo>
                  <a:pt x="81788" y="152908"/>
                </a:lnTo>
                <a:lnTo>
                  <a:pt x="81788" y="194310"/>
                </a:lnTo>
                <a:lnTo>
                  <a:pt x="197866" y="194310"/>
                </a:lnTo>
                <a:cubicBezTo>
                  <a:pt x="201253" y="194310"/>
                  <a:pt x="204089" y="193463"/>
                  <a:pt x="206375" y="191770"/>
                </a:cubicBezTo>
                <a:cubicBezTo>
                  <a:pt x="208661" y="190077"/>
                  <a:pt x="210058" y="187537"/>
                  <a:pt x="210566" y="184150"/>
                </a:cubicBezTo>
                <a:lnTo>
                  <a:pt x="223266" y="217678"/>
                </a:lnTo>
                <a:lnTo>
                  <a:pt x="36830" y="217678"/>
                </a:lnTo>
                <a:moveTo>
                  <a:pt x="146050" y="51816"/>
                </a:moveTo>
                <a:lnTo>
                  <a:pt x="23622" y="51816"/>
                </a:lnTo>
                <a:cubicBezTo>
                  <a:pt x="19389" y="51816"/>
                  <a:pt x="16849" y="53933"/>
                  <a:pt x="16002" y="58166"/>
                </a:cubicBezTo>
                <a:lnTo>
                  <a:pt x="0" y="29718"/>
                </a:lnTo>
                <a:lnTo>
                  <a:pt x="53848" y="29718"/>
                </a:lnTo>
                <a:lnTo>
                  <a:pt x="53848" y="25654"/>
                </a:lnTo>
                <a:cubicBezTo>
                  <a:pt x="53848" y="22267"/>
                  <a:pt x="53001" y="19431"/>
                  <a:pt x="51308" y="17145"/>
                </a:cubicBezTo>
                <a:cubicBezTo>
                  <a:pt x="49615" y="14859"/>
                  <a:pt x="47075" y="13462"/>
                  <a:pt x="43688" y="12954"/>
                </a:cubicBezTo>
                <a:lnTo>
                  <a:pt x="101346" y="0"/>
                </a:lnTo>
                <a:lnTo>
                  <a:pt x="101346" y="29718"/>
                </a:lnTo>
                <a:lnTo>
                  <a:pt x="146050" y="29718"/>
                </a:lnTo>
                <a:moveTo>
                  <a:pt x="103125" y="101092"/>
                </a:moveTo>
                <a:cubicBezTo>
                  <a:pt x="103125" y="95674"/>
                  <a:pt x="101134" y="90847"/>
                  <a:pt x="97155" y="86614"/>
                </a:cubicBezTo>
                <a:cubicBezTo>
                  <a:pt x="93176" y="82381"/>
                  <a:pt x="87122" y="80264"/>
                  <a:pt x="78994" y="80264"/>
                </a:cubicBezTo>
                <a:cubicBezTo>
                  <a:pt x="70866" y="80264"/>
                  <a:pt x="64854" y="82381"/>
                  <a:pt x="60960" y="86614"/>
                </a:cubicBezTo>
                <a:cubicBezTo>
                  <a:pt x="57066" y="90847"/>
                  <a:pt x="55118" y="95674"/>
                  <a:pt x="55118" y="101092"/>
                </a:cubicBezTo>
                <a:cubicBezTo>
                  <a:pt x="55118" y="106511"/>
                  <a:pt x="57066" y="111294"/>
                  <a:pt x="60960" y="115443"/>
                </a:cubicBezTo>
                <a:cubicBezTo>
                  <a:pt x="64854" y="119592"/>
                  <a:pt x="70866" y="121666"/>
                  <a:pt x="78994" y="121666"/>
                </a:cubicBezTo>
                <a:cubicBezTo>
                  <a:pt x="87122" y="121666"/>
                  <a:pt x="93176" y="119592"/>
                  <a:pt x="97155" y="115443"/>
                </a:cubicBezTo>
                <a:cubicBezTo>
                  <a:pt x="101134" y="111294"/>
                  <a:pt x="103125" y="106511"/>
                  <a:pt x="103125" y="1010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9" name="Freeform 219"/>
          <p:cNvSpPr/>
          <p:nvPr/>
        </p:nvSpPr>
        <p:spPr>
          <a:xfrm>
            <a:off x="6778984" y="4027313"/>
            <a:ext cx="210566" cy="222758"/>
          </a:xfrm>
          <a:custGeom>
            <a:avLst/>
            <a:gdLst>
              <a:gd name="connsiteX0" fmla="*/ 162561 w 210566"/>
              <a:gd name="connsiteY0" fmla="*/ 128778 h 222758"/>
              <a:gd name="connsiteX1" fmla="*/ 162561 w 210566"/>
              <a:gd name="connsiteY1" fmla="*/ 99822 h 222758"/>
              <a:gd name="connsiteX2" fmla="*/ 130810 w 210566"/>
              <a:gd name="connsiteY2" fmla="*/ 99822 h 222758"/>
              <a:gd name="connsiteX3" fmla="*/ 130810 w 210566"/>
              <a:gd name="connsiteY3" fmla="*/ 122174 h 222758"/>
              <a:gd name="connsiteX4" fmla="*/ 88392 w 210566"/>
              <a:gd name="connsiteY4" fmla="*/ 122174 h 222758"/>
              <a:gd name="connsiteX5" fmla="*/ 88392 w 210566"/>
              <a:gd name="connsiteY5" fmla="*/ 113030 h 222758"/>
              <a:gd name="connsiteX6" fmla="*/ 62865 w 210566"/>
              <a:gd name="connsiteY6" fmla="*/ 120904 h 222758"/>
              <a:gd name="connsiteX7" fmla="*/ 32003 w 210566"/>
              <a:gd name="connsiteY7" fmla="*/ 123444 h 222758"/>
              <a:gd name="connsiteX8" fmla="*/ 0 w 210566"/>
              <a:gd name="connsiteY8" fmla="*/ 123444 h 222758"/>
              <a:gd name="connsiteX9" fmla="*/ 0 w 210566"/>
              <a:gd name="connsiteY9" fmla="*/ 17526 h 222758"/>
              <a:gd name="connsiteX10" fmla="*/ 88392 w 210566"/>
              <a:gd name="connsiteY10" fmla="*/ 17526 h 222758"/>
              <a:gd name="connsiteX11" fmla="*/ 88392 w 210566"/>
              <a:gd name="connsiteY11" fmla="*/ 9398 h 222758"/>
              <a:gd name="connsiteX12" fmla="*/ 130810 w 210566"/>
              <a:gd name="connsiteY12" fmla="*/ 21590 h 222758"/>
              <a:gd name="connsiteX13" fmla="*/ 130810 w 210566"/>
              <a:gd name="connsiteY13" fmla="*/ 34544 h 222758"/>
              <a:gd name="connsiteX14" fmla="*/ 162561 w 210566"/>
              <a:gd name="connsiteY14" fmla="*/ 34544 h 222758"/>
              <a:gd name="connsiteX15" fmla="*/ 162561 w 210566"/>
              <a:gd name="connsiteY15" fmla="*/ 26670 h 222758"/>
              <a:gd name="connsiteX16" fmla="*/ 161036 w 210566"/>
              <a:gd name="connsiteY16" fmla="*/ 19939 h 222758"/>
              <a:gd name="connsiteX17" fmla="*/ 155702 w 210566"/>
              <a:gd name="connsiteY17" fmla="*/ 15240 h 222758"/>
              <a:gd name="connsiteX18" fmla="*/ 207518 w 210566"/>
              <a:gd name="connsiteY18" fmla="*/ 0 h 222758"/>
              <a:gd name="connsiteX19" fmla="*/ 207518 w 210566"/>
              <a:gd name="connsiteY19" fmla="*/ 105664 h 222758"/>
              <a:gd name="connsiteX20" fmla="*/ 201676 w 210566"/>
              <a:gd name="connsiteY20" fmla="*/ 123317 h 222758"/>
              <a:gd name="connsiteX21" fmla="*/ 183134 w 210566"/>
              <a:gd name="connsiteY21" fmla="*/ 128778 h 222758"/>
              <a:gd name="connsiteX23" fmla="*/ 210566 w 210566"/>
              <a:gd name="connsiteY23" fmla="*/ 178816 h 222758"/>
              <a:gd name="connsiteX24" fmla="*/ 204470 w 210566"/>
              <a:gd name="connsiteY24" fmla="*/ 196088 h 222758"/>
              <a:gd name="connsiteX25" fmla="*/ 186690 w 210566"/>
              <a:gd name="connsiteY25" fmla="*/ 210058 h 222758"/>
              <a:gd name="connsiteX26" fmla="*/ 157607 w 210566"/>
              <a:gd name="connsiteY26" fmla="*/ 219329 h 222758"/>
              <a:gd name="connsiteX27" fmla="*/ 117856 w 210566"/>
              <a:gd name="connsiteY27" fmla="*/ 222758 h 222758"/>
              <a:gd name="connsiteX28" fmla="*/ 77978 w 210566"/>
              <a:gd name="connsiteY28" fmla="*/ 219329 h 222758"/>
              <a:gd name="connsiteX29" fmla="*/ 48895 w 210566"/>
              <a:gd name="connsiteY29" fmla="*/ 210058 h 222758"/>
              <a:gd name="connsiteX30" fmla="*/ 30988 w 210566"/>
              <a:gd name="connsiteY30" fmla="*/ 196088 h 222758"/>
              <a:gd name="connsiteX31" fmla="*/ 24892 w 210566"/>
              <a:gd name="connsiteY31" fmla="*/ 178816 h 222758"/>
              <a:gd name="connsiteX32" fmla="*/ 30988 w 210566"/>
              <a:gd name="connsiteY32" fmla="*/ 161417 h 222758"/>
              <a:gd name="connsiteX33" fmla="*/ 48895 w 210566"/>
              <a:gd name="connsiteY33" fmla="*/ 147574 h 222758"/>
              <a:gd name="connsiteX34" fmla="*/ 77978 w 210566"/>
              <a:gd name="connsiteY34" fmla="*/ 138303 h 222758"/>
              <a:gd name="connsiteX35" fmla="*/ 117856 w 210566"/>
              <a:gd name="connsiteY35" fmla="*/ 134874 h 222758"/>
              <a:gd name="connsiteX36" fmla="*/ 157607 w 210566"/>
              <a:gd name="connsiteY36" fmla="*/ 138303 h 222758"/>
              <a:gd name="connsiteX37" fmla="*/ 186690 w 210566"/>
              <a:gd name="connsiteY37" fmla="*/ 147574 h 222758"/>
              <a:gd name="connsiteX38" fmla="*/ 204470 w 210566"/>
              <a:gd name="connsiteY38" fmla="*/ 161417 h 222758"/>
              <a:gd name="connsiteX39" fmla="*/ 210566 w 210566"/>
              <a:gd name="connsiteY39" fmla="*/ 178816 h 222758"/>
              <a:gd name="connsiteX41" fmla="*/ 162561 w 210566"/>
              <a:gd name="connsiteY41" fmla="*/ 178816 h 222758"/>
              <a:gd name="connsiteX42" fmla="*/ 150749 w 210566"/>
              <a:gd name="connsiteY42" fmla="*/ 162560 h 222758"/>
              <a:gd name="connsiteX43" fmla="*/ 117856 w 210566"/>
              <a:gd name="connsiteY43" fmla="*/ 155956 h 222758"/>
              <a:gd name="connsiteX44" fmla="*/ 84710 w 210566"/>
              <a:gd name="connsiteY44" fmla="*/ 162560 h 222758"/>
              <a:gd name="connsiteX45" fmla="*/ 72898 w 210566"/>
              <a:gd name="connsiteY45" fmla="*/ 178816 h 222758"/>
              <a:gd name="connsiteX46" fmla="*/ 84582 w 210566"/>
              <a:gd name="connsiteY46" fmla="*/ 195072 h 222758"/>
              <a:gd name="connsiteX47" fmla="*/ 117856 w 210566"/>
              <a:gd name="connsiteY47" fmla="*/ 201676 h 222758"/>
              <a:gd name="connsiteX48" fmla="*/ 150749 w 210566"/>
              <a:gd name="connsiteY48" fmla="*/ 195072 h 222758"/>
              <a:gd name="connsiteX49" fmla="*/ 162561 w 210566"/>
              <a:gd name="connsiteY49" fmla="*/ 178816 h 222758"/>
              <a:gd name="connsiteX51" fmla="*/ 88392 w 210566"/>
              <a:gd name="connsiteY51" fmla="*/ 40894 h 222758"/>
              <a:gd name="connsiteX52" fmla="*/ 42418 w 210566"/>
              <a:gd name="connsiteY52" fmla="*/ 40894 h 222758"/>
              <a:gd name="connsiteX53" fmla="*/ 42418 w 210566"/>
              <a:gd name="connsiteY53" fmla="*/ 100076 h 222758"/>
              <a:gd name="connsiteX54" fmla="*/ 52705 w 210566"/>
              <a:gd name="connsiteY54" fmla="*/ 100076 h 222758"/>
              <a:gd name="connsiteX55" fmla="*/ 64516 w 210566"/>
              <a:gd name="connsiteY55" fmla="*/ 99822 h 222758"/>
              <a:gd name="connsiteX56" fmla="*/ 76836 w 210566"/>
              <a:gd name="connsiteY56" fmla="*/ 99060 h 222758"/>
              <a:gd name="connsiteX57" fmla="*/ 88392 w 210566"/>
              <a:gd name="connsiteY57" fmla="*/ 97536 h 222758"/>
              <a:gd name="connsiteX59" fmla="*/ 130810 w 210566"/>
              <a:gd name="connsiteY59" fmla="*/ 77724 h 222758"/>
              <a:gd name="connsiteX60" fmla="*/ 162561 w 210566"/>
              <a:gd name="connsiteY60" fmla="*/ 77724 h 222758"/>
              <a:gd name="connsiteX61" fmla="*/ 162561 w 210566"/>
              <a:gd name="connsiteY61" fmla="*/ 56642 h 222758"/>
              <a:gd name="connsiteX62" fmla="*/ 130810 w 210566"/>
              <a:gd name="connsiteY62" fmla="*/ 56642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10566" h="222758">
                <a:moveTo>
                  <a:pt x="162561" y="128778"/>
                </a:moveTo>
                <a:lnTo>
                  <a:pt x="162561" y="99822"/>
                </a:lnTo>
                <a:lnTo>
                  <a:pt x="130810" y="99822"/>
                </a:lnTo>
                <a:lnTo>
                  <a:pt x="130810" y="122174"/>
                </a:lnTo>
                <a:lnTo>
                  <a:pt x="88392" y="122174"/>
                </a:lnTo>
                <a:lnTo>
                  <a:pt x="88392" y="113030"/>
                </a:lnTo>
                <a:cubicBezTo>
                  <a:pt x="80773" y="116586"/>
                  <a:pt x="72263" y="119211"/>
                  <a:pt x="62865" y="120904"/>
                </a:cubicBezTo>
                <a:cubicBezTo>
                  <a:pt x="53467" y="122597"/>
                  <a:pt x="43180" y="123444"/>
                  <a:pt x="32003" y="123444"/>
                </a:cubicBezTo>
                <a:lnTo>
                  <a:pt x="0" y="123444"/>
                </a:lnTo>
                <a:lnTo>
                  <a:pt x="0" y="17526"/>
                </a:lnTo>
                <a:lnTo>
                  <a:pt x="88392" y="17526"/>
                </a:lnTo>
                <a:lnTo>
                  <a:pt x="88392" y="9398"/>
                </a:lnTo>
                <a:lnTo>
                  <a:pt x="130810" y="21590"/>
                </a:lnTo>
                <a:lnTo>
                  <a:pt x="130810" y="34544"/>
                </a:lnTo>
                <a:lnTo>
                  <a:pt x="162561" y="34544"/>
                </a:lnTo>
                <a:lnTo>
                  <a:pt x="162561" y="26670"/>
                </a:lnTo>
                <a:cubicBezTo>
                  <a:pt x="162561" y="24299"/>
                  <a:pt x="162052" y="22056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105664"/>
                </a:lnTo>
                <a:cubicBezTo>
                  <a:pt x="207518" y="113792"/>
                  <a:pt x="205570" y="119676"/>
                  <a:pt x="201676" y="123317"/>
                </a:cubicBezTo>
                <a:cubicBezTo>
                  <a:pt x="197782" y="126957"/>
                  <a:pt x="191601" y="128778"/>
                  <a:pt x="183134" y="128778"/>
                </a:cubicBezTo>
                <a:moveTo>
                  <a:pt x="210566" y="178816"/>
                </a:moveTo>
                <a:cubicBezTo>
                  <a:pt x="210566" y="184912"/>
                  <a:pt x="208535" y="190669"/>
                  <a:pt x="204470" y="196088"/>
                </a:cubicBezTo>
                <a:cubicBezTo>
                  <a:pt x="200406" y="201507"/>
                  <a:pt x="194480" y="206163"/>
                  <a:pt x="186690" y="210058"/>
                </a:cubicBezTo>
                <a:cubicBezTo>
                  <a:pt x="178901" y="213953"/>
                  <a:pt x="169207" y="217043"/>
                  <a:pt x="157607" y="219329"/>
                </a:cubicBezTo>
                <a:cubicBezTo>
                  <a:pt x="146008" y="221615"/>
                  <a:pt x="132758" y="222758"/>
                  <a:pt x="117856" y="222758"/>
                </a:cubicBezTo>
                <a:cubicBezTo>
                  <a:pt x="102785" y="222758"/>
                  <a:pt x="89493" y="221615"/>
                  <a:pt x="77978" y="219329"/>
                </a:cubicBezTo>
                <a:cubicBezTo>
                  <a:pt x="66463" y="217043"/>
                  <a:pt x="56769" y="213953"/>
                  <a:pt x="48895" y="210058"/>
                </a:cubicBezTo>
                <a:cubicBezTo>
                  <a:pt x="41022" y="206163"/>
                  <a:pt x="35052" y="201507"/>
                  <a:pt x="30988" y="196088"/>
                </a:cubicBezTo>
                <a:cubicBezTo>
                  <a:pt x="26924" y="190669"/>
                  <a:pt x="24892" y="184912"/>
                  <a:pt x="24892" y="178816"/>
                </a:cubicBezTo>
                <a:cubicBezTo>
                  <a:pt x="24892" y="172551"/>
                  <a:pt x="26924" y="166751"/>
                  <a:pt x="30988" y="161417"/>
                </a:cubicBezTo>
                <a:cubicBezTo>
                  <a:pt x="35052" y="156083"/>
                  <a:pt x="41022" y="151468"/>
                  <a:pt x="48895" y="147574"/>
                </a:cubicBezTo>
                <a:cubicBezTo>
                  <a:pt x="56769" y="143679"/>
                  <a:pt x="66463" y="140589"/>
                  <a:pt x="77978" y="138303"/>
                </a:cubicBezTo>
                <a:cubicBezTo>
                  <a:pt x="89493" y="136017"/>
                  <a:pt x="102785" y="134874"/>
                  <a:pt x="117856" y="134874"/>
                </a:cubicBezTo>
                <a:cubicBezTo>
                  <a:pt x="132758" y="134874"/>
                  <a:pt x="146008" y="136017"/>
                  <a:pt x="157607" y="138303"/>
                </a:cubicBezTo>
                <a:cubicBezTo>
                  <a:pt x="169207" y="140589"/>
                  <a:pt x="178901" y="143679"/>
                  <a:pt x="186690" y="147574"/>
                </a:cubicBezTo>
                <a:cubicBezTo>
                  <a:pt x="194480" y="151468"/>
                  <a:pt x="200406" y="156083"/>
                  <a:pt x="204470" y="161417"/>
                </a:cubicBezTo>
                <a:cubicBezTo>
                  <a:pt x="208535" y="166751"/>
                  <a:pt x="210566" y="172551"/>
                  <a:pt x="210566" y="178816"/>
                </a:cubicBezTo>
                <a:moveTo>
                  <a:pt x="162561" y="178816"/>
                </a:moveTo>
                <a:cubicBezTo>
                  <a:pt x="162561" y="172381"/>
                  <a:pt x="158623" y="166963"/>
                  <a:pt x="150749" y="162560"/>
                </a:cubicBezTo>
                <a:cubicBezTo>
                  <a:pt x="142875" y="158157"/>
                  <a:pt x="131911" y="155956"/>
                  <a:pt x="117856" y="155956"/>
                </a:cubicBezTo>
                <a:cubicBezTo>
                  <a:pt x="103632" y="155956"/>
                  <a:pt x="92583" y="158157"/>
                  <a:pt x="84710" y="162560"/>
                </a:cubicBezTo>
                <a:cubicBezTo>
                  <a:pt x="76836" y="166963"/>
                  <a:pt x="72898" y="172381"/>
                  <a:pt x="72898" y="178816"/>
                </a:cubicBezTo>
                <a:cubicBezTo>
                  <a:pt x="72898" y="185251"/>
                  <a:pt x="76793" y="190669"/>
                  <a:pt x="84582" y="195072"/>
                </a:cubicBezTo>
                <a:cubicBezTo>
                  <a:pt x="92372" y="199475"/>
                  <a:pt x="103463" y="201676"/>
                  <a:pt x="117856" y="201676"/>
                </a:cubicBezTo>
                <a:cubicBezTo>
                  <a:pt x="131911" y="201676"/>
                  <a:pt x="142875" y="199475"/>
                  <a:pt x="150749" y="195072"/>
                </a:cubicBezTo>
                <a:cubicBezTo>
                  <a:pt x="158623" y="190669"/>
                  <a:pt x="162561" y="185251"/>
                  <a:pt x="162561" y="178816"/>
                </a:cubicBezTo>
                <a:moveTo>
                  <a:pt x="88392" y="40894"/>
                </a:moveTo>
                <a:lnTo>
                  <a:pt x="42418" y="40894"/>
                </a:lnTo>
                <a:lnTo>
                  <a:pt x="42418" y="100076"/>
                </a:lnTo>
                <a:cubicBezTo>
                  <a:pt x="45466" y="100076"/>
                  <a:pt x="48895" y="100076"/>
                  <a:pt x="52705" y="100076"/>
                </a:cubicBezTo>
                <a:cubicBezTo>
                  <a:pt x="56515" y="100076"/>
                  <a:pt x="60452" y="99992"/>
                  <a:pt x="64516" y="99822"/>
                </a:cubicBezTo>
                <a:cubicBezTo>
                  <a:pt x="68580" y="99652"/>
                  <a:pt x="72686" y="99399"/>
                  <a:pt x="76836" y="99060"/>
                </a:cubicBezTo>
                <a:cubicBezTo>
                  <a:pt x="80984" y="98721"/>
                  <a:pt x="84836" y="98213"/>
                  <a:pt x="88392" y="97536"/>
                </a:cubicBezTo>
                <a:moveTo>
                  <a:pt x="130810" y="77724"/>
                </a:moveTo>
                <a:lnTo>
                  <a:pt x="162561" y="77724"/>
                </a:lnTo>
                <a:lnTo>
                  <a:pt x="162561" y="56642"/>
                </a:lnTo>
                <a:lnTo>
                  <a:pt x="130810" y="5664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0" name="Freeform 220"/>
          <p:cNvSpPr/>
          <p:nvPr/>
        </p:nvSpPr>
        <p:spPr>
          <a:xfrm>
            <a:off x="7017745" y="4027313"/>
            <a:ext cx="233172" cy="221996"/>
          </a:xfrm>
          <a:custGeom>
            <a:avLst/>
            <a:gdLst>
              <a:gd name="connsiteX0" fmla="*/ 45720 w 233172"/>
              <a:gd name="connsiteY0" fmla="*/ 162052 h 221996"/>
              <a:gd name="connsiteX1" fmla="*/ 175260 w 233172"/>
              <a:gd name="connsiteY1" fmla="*/ 162052 h 221996"/>
              <a:gd name="connsiteX2" fmla="*/ 175260 w 233172"/>
              <a:gd name="connsiteY2" fmla="*/ 146050 h 221996"/>
              <a:gd name="connsiteX3" fmla="*/ 51562 w 233172"/>
              <a:gd name="connsiteY3" fmla="*/ 146050 h 221996"/>
              <a:gd name="connsiteX4" fmla="*/ 41656 w 233172"/>
              <a:gd name="connsiteY4" fmla="*/ 123952 h 221996"/>
              <a:gd name="connsiteX5" fmla="*/ 221487 w 233172"/>
              <a:gd name="connsiteY5" fmla="*/ 123952 h 221996"/>
              <a:gd name="connsiteX6" fmla="*/ 221487 w 233172"/>
              <a:gd name="connsiteY6" fmla="*/ 182880 h 221996"/>
              <a:gd name="connsiteX7" fmla="*/ 91948 w 233172"/>
              <a:gd name="connsiteY7" fmla="*/ 182880 h 221996"/>
              <a:gd name="connsiteX8" fmla="*/ 91948 w 233172"/>
              <a:gd name="connsiteY8" fmla="*/ 199898 h 221996"/>
              <a:gd name="connsiteX9" fmla="*/ 209296 w 233172"/>
              <a:gd name="connsiteY9" fmla="*/ 199898 h 221996"/>
              <a:gd name="connsiteX10" fmla="*/ 220472 w 233172"/>
              <a:gd name="connsiteY10" fmla="*/ 191770 h 221996"/>
              <a:gd name="connsiteX11" fmla="*/ 233172 w 233172"/>
              <a:gd name="connsiteY11" fmla="*/ 221996 h 221996"/>
              <a:gd name="connsiteX12" fmla="*/ 45720 w 233172"/>
              <a:gd name="connsiteY12" fmla="*/ 221996 h 221996"/>
              <a:gd name="connsiteX14" fmla="*/ 147319 w 233172"/>
              <a:gd name="connsiteY14" fmla="*/ 38354 h 221996"/>
              <a:gd name="connsiteX15" fmla="*/ 107442 w 233172"/>
              <a:gd name="connsiteY15" fmla="*/ 38354 h 221996"/>
              <a:gd name="connsiteX16" fmla="*/ 100584 w 233172"/>
              <a:gd name="connsiteY16" fmla="*/ 60452 h 221996"/>
              <a:gd name="connsiteX17" fmla="*/ 121031 w 233172"/>
              <a:gd name="connsiteY17" fmla="*/ 61849 h 221996"/>
              <a:gd name="connsiteX18" fmla="*/ 137668 w 233172"/>
              <a:gd name="connsiteY18" fmla="*/ 68199 h 221996"/>
              <a:gd name="connsiteX19" fmla="*/ 148717 w 233172"/>
              <a:gd name="connsiteY19" fmla="*/ 78486 h 221996"/>
              <a:gd name="connsiteX20" fmla="*/ 152653 w 233172"/>
              <a:gd name="connsiteY20" fmla="*/ 91694 h 221996"/>
              <a:gd name="connsiteX21" fmla="*/ 147955 w 233172"/>
              <a:gd name="connsiteY21" fmla="*/ 105029 h 221996"/>
              <a:gd name="connsiteX22" fmla="*/ 134111 w 233172"/>
              <a:gd name="connsiteY22" fmla="*/ 111506 h 221996"/>
              <a:gd name="connsiteX23" fmla="*/ 118237 w 233172"/>
              <a:gd name="connsiteY23" fmla="*/ 109855 h 221996"/>
              <a:gd name="connsiteX24" fmla="*/ 107949 w 233172"/>
              <a:gd name="connsiteY24" fmla="*/ 101854 h 221996"/>
              <a:gd name="connsiteX25" fmla="*/ 110489 w 233172"/>
              <a:gd name="connsiteY25" fmla="*/ 92583 h 221996"/>
              <a:gd name="connsiteX26" fmla="*/ 108965 w 233172"/>
              <a:gd name="connsiteY26" fmla="*/ 83947 h 221996"/>
              <a:gd name="connsiteX27" fmla="*/ 103377 w 233172"/>
              <a:gd name="connsiteY27" fmla="*/ 77089 h 221996"/>
              <a:gd name="connsiteX28" fmla="*/ 93471 w 233172"/>
              <a:gd name="connsiteY28" fmla="*/ 72898 h 221996"/>
              <a:gd name="connsiteX29" fmla="*/ 57531 w 233172"/>
              <a:gd name="connsiteY29" fmla="*/ 104140 h 221996"/>
              <a:gd name="connsiteX30" fmla="*/ 0 w 233172"/>
              <a:gd name="connsiteY30" fmla="*/ 119126 h 221996"/>
              <a:gd name="connsiteX31" fmla="*/ 0 w 233172"/>
              <a:gd name="connsiteY31" fmla="*/ 114046 h 221996"/>
              <a:gd name="connsiteX32" fmla="*/ 23368 w 233172"/>
              <a:gd name="connsiteY32" fmla="*/ 102362 h 221996"/>
              <a:gd name="connsiteX33" fmla="*/ 43180 w 233172"/>
              <a:gd name="connsiteY33" fmla="*/ 84836 h 221996"/>
              <a:gd name="connsiteX34" fmla="*/ 57276 w 233172"/>
              <a:gd name="connsiteY34" fmla="*/ 62992 h 221996"/>
              <a:gd name="connsiteX35" fmla="*/ 63753 w 233172"/>
              <a:gd name="connsiteY35" fmla="*/ 38354 h 221996"/>
              <a:gd name="connsiteX36" fmla="*/ 33527 w 233172"/>
              <a:gd name="connsiteY36" fmla="*/ 38354 h 221996"/>
              <a:gd name="connsiteX37" fmla="*/ 25908 w 233172"/>
              <a:gd name="connsiteY37" fmla="*/ 44704 h 221996"/>
              <a:gd name="connsiteX38" fmla="*/ 9906 w 233172"/>
              <a:gd name="connsiteY38" fmla="*/ 14986 h 221996"/>
              <a:gd name="connsiteX39" fmla="*/ 147319 w 233172"/>
              <a:gd name="connsiteY39" fmla="*/ 14986 h 221996"/>
              <a:gd name="connsiteX41" fmla="*/ 177799 w 233172"/>
              <a:gd name="connsiteY41" fmla="*/ 114554 h 221996"/>
              <a:gd name="connsiteX42" fmla="*/ 177799 w 233172"/>
              <a:gd name="connsiteY42" fmla="*/ 67310 h 221996"/>
              <a:gd name="connsiteX43" fmla="*/ 146049 w 233172"/>
              <a:gd name="connsiteY43" fmla="*/ 67310 h 221996"/>
              <a:gd name="connsiteX44" fmla="*/ 133858 w 233172"/>
              <a:gd name="connsiteY44" fmla="*/ 45212 h 221996"/>
              <a:gd name="connsiteX45" fmla="*/ 177799 w 233172"/>
              <a:gd name="connsiteY45" fmla="*/ 45212 h 221996"/>
              <a:gd name="connsiteX46" fmla="*/ 177799 w 233172"/>
              <a:gd name="connsiteY46" fmla="*/ 26670 h 221996"/>
              <a:gd name="connsiteX47" fmla="*/ 176275 w 233172"/>
              <a:gd name="connsiteY47" fmla="*/ 19939 h 221996"/>
              <a:gd name="connsiteX48" fmla="*/ 170942 w 233172"/>
              <a:gd name="connsiteY48" fmla="*/ 15240 h 221996"/>
              <a:gd name="connsiteX49" fmla="*/ 222758 w 233172"/>
              <a:gd name="connsiteY49" fmla="*/ 0 h 221996"/>
              <a:gd name="connsiteX50" fmla="*/ 222758 w 233172"/>
              <a:gd name="connsiteY50" fmla="*/ 91440 h 221996"/>
              <a:gd name="connsiteX51" fmla="*/ 216915 w 233172"/>
              <a:gd name="connsiteY51" fmla="*/ 109093 h 221996"/>
              <a:gd name="connsiteX52" fmla="*/ 198374 w 233172"/>
              <a:gd name="connsiteY52" fmla="*/ 114554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172" h="221996">
                <a:moveTo>
                  <a:pt x="45720" y="162052"/>
                </a:moveTo>
                <a:lnTo>
                  <a:pt x="175260" y="162052"/>
                </a:lnTo>
                <a:lnTo>
                  <a:pt x="175260" y="146050"/>
                </a:lnTo>
                <a:lnTo>
                  <a:pt x="51562" y="146050"/>
                </a:lnTo>
                <a:lnTo>
                  <a:pt x="41656" y="123952"/>
                </a:lnTo>
                <a:lnTo>
                  <a:pt x="221487" y="123952"/>
                </a:lnTo>
                <a:lnTo>
                  <a:pt x="221487" y="182880"/>
                </a:lnTo>
                <a:lnTo>
                  <a:pt x="91948" y="182880"/>
                </a:lnTo>
                <a:lnTo>
                  <a:pt x="91948" y="199898"/>
                </a:lnTo>
                <a:lnTo>
                  <a:pt x="209296" y="199898"/>
                </a:lnTo>
                <a:cubicBezTo>
                  <a:pt x="215730" y="199898"/>
                  <a:pt x="219456" y="197189"/>
                  <a:pt x="220472" y="191770"/>
                </a:cubicBezTo>
                <a:lnTo>
                  <a:pt x="233172" y="221996"/>
                </a:lnTo>
                <a:lnTo>
                  <a:pt x="45720" y="221996"/>
                </a:lnTo>
                <a:moveTo>
                  <a:pt x="147319" y="38354"/>
                </a:moveTo>
                <a:lnTo>
                  <a:pt x="107442" y="38354"/>
                </a:lnTo>
                <a:cubicBezTo>
                  <a:pt x="106087" y="45974"/>
                  <a:pt x="103801" y="53340"/>
                  <a:pt x="100584" y="60452"/>
                </a:cubicBezTo>
                <a:cubicBezTo>
                  <a:pt x="107865" y="59944"/>
                  <a:pt x="114681" y="60409"/>
                  <a:pt x="121031" y="61849"/>
                </a:cubicBezTo>
                <a:cubicBezTo>
                  <a:pt x="127381" y="63288"/>
                  <a:pt x="132926" y="65405"/>
                  <a:pt x="137668" y="68199"/>
                </a:cubicBezTo>
                <a:cubicBezTo>
                  <a:pt x="142409" y="70993"/>
                  <a:pt x="146092" y="74422"/>
                  <a:pt x="148717" y="78486"/>
                </a:cubicBezTo>
                <a:cubicBezTo>
                  <a:pt x="151341" y="82550"/>
                  <a:pt x="152653" y="86953"/>
                  <a:pt x="152653" y="91694"/>
                </a:cubicBezTo>
                <a:cubicBezTo>
                  <a:pt x="152653" y="96943"/>
                  <a:pt x="151087" y="101388"/>
                  <a:pt x="147955" y="105029"/>
                </a:cubicBezTo>
                <a:cubicBezTo>
                  <a:pt x="144821" y="108670"/>
                  <a:pt x="140208" y="110829"/>
                  <a:pt x="134111" y="111506"/>
                </a:cubicBezTo>
                <a:cubicBezTo>
                  <a:pt x="128185" y="112183"/>
                  <a:pt x="122893" y="111633"/>
                  <a:pt x="118237" y="109855"/>
                </a:cubicBezTo>
                <a:cubicBezTo>
                  <a:pt x="113580" y="108077"/>
                  <a:pt x="110151" y="105410"/>
                  <a:pt x="107949" y="101854"/>
                </a:cubicBezTo>
                <a:cubicBezTo>
                  <a:pt x="109473" y="98806"/>
                  <a:pt x="110320" y="95715"/>
                  <a:pt x="110489" y="92583"/>
                </a:cubicBezTo>
                <a:cubicBezTo>
                  <a:pt x="110659" y="89450"/>
                  <a:pt x="110151" y="86571"/>
                  <a:pt x="108965" y="83947"/>
                </a:cubicBezTo>
                <a:cubicBezTo>
                  <a:pt x="107780" y="81322"/>
                  <a:pt x="105918" y="79036"/>
                  <a:pt x="103377" y="77089"/>
                </a:cubicBezTo>
                <a:cubicBezTo>
                  <a:pt x="100837" y="75142"/>
                  <a:pt x="97536" y="73745"/>
                  <a:pt x="93471" y="72898"/>
                </a:cubicBezTo>
                <a:cubicBezTo>
                  <a:pt x="84835" y="85429"/>
                  <a:pt x="72855" y="95843"/>
                  <a:pt x="57531" y="104140"/>
                </a:cubicBezTo>
                <a:cubicBezTo>
                  <a:pt x="42206" y="112437"/>
                  <a:pt x="23029" y="117432"/>
                  <a:pt x="0" y="119126"/>
                </a:cubicBezTo>
                <a:lnTo>
                  <a:pt x="0" y="114046"/>
                </a:lnTo>
                <a:cubicBezTo>
                  <a:pt x="8127" y="111337"/>
                  <a:pt x="15917" y="107442"/>
                  <a:pt x="23368" y="102362"/>
                </a:cubicBezTo>
                <a:cubicBezTo>
                  <a:pt x="30818" y="97282"/>
                  <a:pt x="37422" y="91440"/>
                  <a:pt x="43180" y="84836"/>
                </a:cubicBezTo>
                <a:cubicBezTo>
                  <a:pt x="48937" y="78232"/>
                  <a:pt x="53636" y="70951"/>
                  <a:pt x="57276" y="62992"/>
                </a:cubicBezTo>
                <a:cubicBezTo>
                  <a:pt x="60917" y="55033"/>
                  <a:pt x="63076" y="46820"/>
                  <a:pt x="63753" y="38354"/>
                </a:cubicBezTo>
                <a:lnTo>
                  <a:pt x="33527" y="38354"/>
                </a:lnTo>
                <a:cubicBezTo>
                  <a:pt x="29294" y="38354"/>
                  <a:pt x="26754" y="40470"/>
                  <a:pt x="25908" y="44704"/>
                </a:cubicBezTo>
                <a:lnTo>
                  <a:pt x="9906" y="14986"/>
                </a:lnTo>
                <a:lnTo>
                  <a:pt x="147319" y="14986"/>
                </a:lnTo>
                <a:moveTo>
                  <a:pt x="177799" y="114554"/>
                </a:moveTo>
                <a:lnTo>
                  <a:pt x="177799" y="67310"/>
                </a:lnTo>
                <a:lnTo>
                  <a:pt x="146049" y="67310"/>
                </a:lnTo>
                <a:lnTo>
                  <a:pt x="133858" y="45212"/>
                </a:lnTo>
                <a:lnTo>
                  <a:pt x="177799" y="45212"/>
                </a:lnTo>
                <a:lnTo>
                  <a:pt x="177799" y="26670"/>
                </a:lnTo>
                <a:cubicBezTo>
                  <a:pt x="177799" y="24299"/>
                  <a:pt x="177292" y="22056"/>
                  <a:pt x="176275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91440"/>
                </a:lnTo>
                <a:cubicBezTo>
                  <a:pt x="222758" y="99568"/>
                  <a:pt x="220811" y="105452"/>
                  <a:pt x="216915" y="109093"/>
                </a:cubicBezTo>
                <a:cubicBezTo>
                  <a:pt x="213021" y="112733"/>
                  <a:pt x="206840" y="114554"/>
                  <a:pt x="198374" y="1145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1" name="Freeform 221"/>
          <p:cNvSpPr/>
          <p:nvPr/>
        </p:nvSpPr>
        <p:spPr>
          <a:xfrm>
            <a:off x="7285968" y="4027313"/>
            <a:ext cx="208535" cy="216408"/>
          </a:xfrm>
          <a:custGeom>
            <a:avLst/>
            <a:gdLst>
              <a:gd name="connsiteX0" fmla="*/ 0 w 208535"/>
              <a:gd name="connsiteY0" fmla="*/ 64008 h 216408"/>
              <a:gd name="connsiteX1" fmla="*/ 5589 w 208535"/>
              <a:gd name="connsiteY1" fmla="*/ 40259 h 216408"/>
              <a:gd name="connsiteX2" fmla="*/ 20701 w 208535"/>
              <a:gd name="connsiteY2" fmla="*/ 22606 h 216408"/>
              <a:gd name="connsiteX3" fmla="*/ 43053 w 208535"/>
              <a:gd name="connsiteY3" fmla="*/ 11684 h 216408"/>
              <a:gd name="connsiteX4" fmla="*/ 70358 w 208535"/>
              <a:gd name="connsiteY4" fmla="*/ 7874 h 216408"/>
              <a:gd name="connsiteX5" fmla="*/ 97537 w 208535"/>
              <a:gd name="connsiteY5" fmla="*/ 11684 h 216408"/>
              <a:gd name="connsiteX6" fmla="*/ 119761 w 208535"/>
              <a:gd name="connsiteY6" fmla="*/ 22606 h 216408"/>
              <a:gd name="connsiteX7" fmla="*/ 134748 w 208535"/>
              <a:gd name="connsiteY7" fmla="*/ 40259 h 216408"/>
              <a:gd name="connsiteX8" fmla="*/ 140208 w 208535"/>
              <a:gd name="connsiteY8" fmla="*/ 64008 h 216408"/>
              <a:gd name="connsiteX9" fmla="*/ 134748 w 208535"/>
              <a:gd name="connsiteY9" fmla="*/ 88519 h 216408"/>
              <a:gd name="connsiteX10" fmla="*/ 119761 w 208535"/>
              <a:gd name="connsiteY10" fmla="*/ 106172 h 216408"/>
              <a:gd name="connsiteX11" fmla="*/ 97537 w 208535"/>
              <a:gd name="connsiteY11" fmla="*/ 116967 h 216408"/>
              <a:gd name="connsiteX12" fmla="*/ 70358 w 208535"/>
              <a:gd name="connsiteY12" fmla="*/ 120650 h 216408"/>
              <a:gd name="connsiteX13" fmla="*/ 43053 w 208535"/>
              <a:gd name="connsiteY13" fmla="*/ 116967 h 216408"/>
              <a:gd name="connsiteX14" fmla="*/ 20701 w 208535"/>
              <a:gd name="connsiteY14" fmla="*/ 106172 h 216408"/>
              <a:gd name="connsiteX15" fmla="*/ 5589 w 208535"/>
              <a:gd name="connsiteY15" fmla="*/ 88519 h 216408"/>
              <a:gd name="connsiteX16" fmla="*/ 0 w 208535"/>
              <a:gd name="connsiteY16" fmla="*/ 64008 h 216408"/>
              <a:gd name="connsiteX18" fmla="*/ 164846 w 208535"/>
              <a:gd name="connsiteY18" fmla="*/ 216408 h 216408"/>
              <a:gd name="connsiteX19" fmla="*/ 164846 w 208535"/>
              <a:gd name="connsiteY19" fmla="*/ 204978 h 216408"/>
              <a:gd name="connsiteX20" fmla="*/ 142749 w 208535"/>
              <a:gd name="connsiteY20" fmla="*/ 210820 h 216408"/>
              <a:gd name="connsiteX21" fmla="*/ 117729 w 208535"/>
              <a:gd name="connsiteY21" fmla="*/ 214376 h 216408"/>
              <a:gd name="connsiteX22" fmla="*/ 92076 w 208535"/>
              <a:gd name="connsiteY22" fmla="*/ 216027 h 216408"/>
              <a:gd name="connsiteX23" fmla="*/ 67818 w 208535"/>
              <a:gd name="connsiteY23" fmla="*/ 216408 h 216408"/>
              <a:gd name="connsiteX24" fmla="*/ 33020 w 208535"/>
              <a:gd name="connsiteY24" fmla="*/ 216408 h 216408"/>
              <a:gd name="connsiteX25" fmla="*/ 33020 w 208535"/>
              <a:gd name="connsiteY25" fmla="*/ 140462 h 216408"/>
              <a:gd name="connsiteX26" fmla="*/ 76708 w 208535"/>
              <a:gd name="connsiteY26" fmla="*/ 132080 h 216408"/>
              <a:gd name="connsiteX27" fmla="*/ 76708 w 208535"/>
              <a:gd name="connsiteY27" fmla="*/ 152400 h 216408"/>
              <a:gd name="connsiteX28" fmla="*/ 164846 w 208535"/>
              <a:gd name="connsiteY28" fmla="*/ 152400 h 216408"/>
              <a:gd name="connsiteX29" fmla="*/ 164846 w 208535"/>
              <a:gd name="connsiteY29" fmla="*/ 137922 h 216408"/>
              <a:gd name="connsiteX30" fmla="*/ 208535 w 208535"/>
              <a:gd name="connsiteY30" fmla="*/ 129540 h 216408"/>
              <a:gd name="connsiteX31" fmla="*/ 208535 w 208535"/>
              <a:gd name="connsiteY31" fmla="*/ 216408 h 216408"/>
              <a:gd name="connsiteX33" fmla="*/ 163576 w 208535"/>
              <a:gd name="connsiteY33" fmla="*/ 127254 h 216408"/>
              <a:gd name="connsiteX34" fmla="*/ 163576 w 208535"/>
              <a:gd name="connsiteY34" fmla="*/ 26670 h 216408"/>
              <a:gd name="connsiteX35" fmla="*/ 162052 w 208535"/>
              <a:gd name="connsiteY35" fmla="*/ 19939 h 216408"/>
              <a:gd name="connsiteX36" fmla="*/ 156718 w 208535"/>
              <a:gd name="connsiteY36" fmla="*/ 15240 h 216408"/>
              <a:gd name="connsiteX37" fmla="*/ 208535 w 208535"/>
              <a:gd name="connsiteY37" fmla="*/ 0 h 216408"/>
              <a:gd name="connsiteX38" fmla="*/ 208535 w 208535"/>
              <a:gd name="connsiteY38" fmla="*/ 104140 h 216408"/>
              <a:gd name="connsiteX39" fmla="*/ 202692 w 208535"/>
              <a:gd name="connsiteY39" fmla="*/ 121793 h 216408"/>
              <a:gd name="connsiteX40" fmla="*/ 184150 w 208535"/>
              <a:gd name="connsiteY40" fmla="*/ 127254 h 216408"/>
              <a:gd name="connsiteX42" fmla="*/ 42418 w 208535"/>
              <a:gd name="connsiteY42" fmla="*/ 64008 h 216408"/>
              <a:gd name="connsiteX43" fmla="*/ 44323 w 208535"/>
              <a:gd name="connsiteY43" fmla="*/ 77470 h 216408"/>
              <a:gd name="connsiteX44" fmla="*/ 49912 w 208535"/>
              <a:gd name="connsiteY44" fmla="*/ 88519 h 216408"/>
              <a:gd name="connsiteX45" fmla="*/ 58674 w 208535"/>
              <a:gd name="connsiteY45" fmla="*/ 95885 h 216408"/>
              <a:gd name="connsiteX46" fmla="*/ 70358 w 208535"/>
              <a:gd name="connsiteY46" fmla="*/ 98552 h 216408"/>
              <a:gd name="connsiteX47" fmla="*/ 81535 w 208535"/>
              <a:gd name="connsiteY47" fmla="*/ 95885 h 216408"/>
              <a:gd name="connsiteX48" fmla="*/ 90297 w 208535"/>
              <a:gd name="connsiteY48" fmla="*/ 88646 h 216408"/>
              <a:gd name="connsiteX49" fmla="*/ 95886 w 208535"/>
              <a:gd name="connsiteY49" fmla="*/ 77724 h 216408"/>
              <a:gd name="connsiteX50" fmla="*/ 97790 w 208535"/>
              <a:gd name="connsiteY50" fmla="*/ 64008 h 216408"/>
              <a:gd name="connsiteX51" fmla="*/ 90297 w 208535"/>
              <a:gd name="connsiteY51" fmla="*/ 39497 h 216408"/>
              <a:gd name="connsiteX52" fmla="*/ 70358 w 208535"/>
              <a:gd name="connsiteY52" fmla="*/ 29972 h 216408"/>
              <a:gd name="connsiteX53" fmla="*/ 49912 w 208535"/>
              <a:gd name="connsiteY53" fmla="*/ 39624 h 216408"/>
              <a:gd name="connsiteX54" fmla="*/ 42418 w 208535"/>
              <a:gd name="connsiteY54" fmla="*/ 64008 h 216408"/>
              <a:gd name="connsiteX56" fmla="*/ 86868 w 208535"/>
              <a:gd name="connsiteY56" fmla="*/ 193040 h 216408"/>
              <a:gd name="connsiteX57" fmla="*/ 124206 w 208535"/>
              <a:gd name="connsiteY57" fmla="*/ 192151 h 216408"/>
              <a:gd name="connsiteX58" fmla="*/ 164846 w 208535"/>
              <a:gd name="connsiteY58" fmla="*/ 188468 h 216408"/>
              <a:gd name="connsiteX59" fmla="*/ 164846 w 208535"/>
              <a:gd name="connsiteY59" fmla="*/ 175768 h 216408"/>
              <a:gd name="connsiteX60" fmla="*/ 76708 w 208535"/>
              <a:gd name="connsiteY60" fmla="*/ 175768 h 216408"/>
              <a:gd name="connsiteX61" fmla="*/ 76708 w 208535"/>
              <a:gd name="connsiteY61" fmla="*/ 193040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08535" h="216408">
                <a:moveTo>
                  <a:pt x="0" y="64008"/>
                </a:moveTo>
                <a:cubicBezTo>
                  <a:pt x="0" y="55202"/>
                  <a:pt x="1863" y="47286"/>
                  <a:pt x="5589" y="40259"/>
                </a:cubicBezTo>
                <a:cubicBezTo>
                  <a:pt x="9314" y="33231"/>
                  <a:pt x="14351" y="27347"/>
                  <a:pt x="20701" y="22606"/>
                </a:cubicBezTo>
                <a:cubicBezTo>
                  <a:pt x="27052" y="17865"/>
                  <a:pt x="34502" y="14224"/>
                  <a:pt x="43053" y="11684"/>
                </a:cubicBezTo>
                <a:cubicBezTo>
                  <a:pt x="51605" y="9144"/>
                  <a:pt x="60706" y="7874"/>
                  <a:pt x="70358" y="7874"/>
                </a:cubicBezTo>
                <a:cubicBezTo>
                  <a:pt x="80011" y="7874"/>
                  <a:pt x="89070" y="9144"/>
                  <a:pt x="97537" y="11684"/>
                </a:cubicBezTo>
                <a:cubicBezTo>
                  <a:pt x="106003" y="14224"/>
                  <a:pt x="113412" y="17865"/>
                  <a:pt x="119761" y="22606"/>
                </a:cubicBezTo>
                <a:cubicBezTo>
                  <a:pt x="126112" y="27347"/>
                  <a:pt x="131107" y="33231"/>
                  <a:pt x="134748" y="40259"/>
                </a:cubicBezTo>
                <a:cubicBezTo>
                  <a:pt x="138388" y="47286"/>
                  <a:pt x="140208" y="55202"/>
                  <a:pt x="140208" y="64008"/>
                </a:cubicBezTo>
                <a:cubicBezTo>
                  <a:pt x="140208" y="73321"/>
                  <a:pt x="138388" y="81492"/>
                  <a:pt x="134748" y="88519"/>
                </a:cubicBezTo>
                <a:cubicBezTo>
                  <a:pt x="131107" y="95546"/>
                  <a:pt x="126112" y="101431"/>
                  <a:pt x="119761" y="106172"/>
                </a:cubicBezTo>
                <a:cubicBezTo>
                  <a:pt x="113412" y="110913"/>
                  <a:pt x="106003" y="114512"/>
                  <a:pt x="97537" y="116967"/>
                </a:cubicBezTo>
                <a:cubicBezTo>
                  <a:pt x="89070" y="119422"/>
                  <a:pt x="80011" y="120650"/>
                  <a:pt x="70358" y="120650"/>
                </a:cubicBezTo>
                <a:cubicBezTo>
                  <a:pt x="60706" y="120650"/>
                  <a:pt x="51605" y="119422"/>
                  <a:pt x="43053" y="116967"/>
                </a:cubicBezTo>
                <a:cubicBezTo>
                  <a:pt x="34502" y="114512"/>
                  <a:pt x="27052" y="110913"/>
                  <a:pt x="20701" y="106172"/>
                </a:cubicBezTo>
                <a:cubicBezTo>
                  <a:pt x="14351" y="101431"/>
                  <a:pt x="9314" y="95546"/>
                  <a:pt x="5589" y="88519"/>
                </a:cubicBezTo>
                <a:cubicBezTo>
                  <a:pt x="1863" y="81492"/>
                  <a:pt x="0" y="73321"/>
                  <a:pt x="0" y="64008"/>
                </a:cubicBezTo>
                <a:moveTo>
                  <a:pt x="164846" y="216408"/>
                </a:moveTo>
                <a:lnTo>
                  <a:pt x="164846" y="204978"/>
                </a:lnTo>
                <a:cubicBezTo>
                  <a:pt x="158242" y="207349"/>
                  <a:pt x="150877" y="209296"/>
                  <a:pt x="142749" y="210820"/>
                </a:cubicBezTo>
                <a:cubicBezTo>
                  <a:pt x="134620" y="212344"/>
                  <a:pt x="126281" y="213529"/>
                  <a:pt x="117729" y="214376"/>
                </a:cubicBezTo>
                <a:cubicBezTo>
                  <a:pt x="109178" y="215223"/>
                  <a:pt x="100626" y="215773"/>
                  <a:pt x="92076" y="216027"/>
                </a:cubicBezTo>
                <a:cubicBezTo>
                  <a:pt x="83524" y="216281"/>
                  <a:pt x="75438" y="216408"/>
                  <a:pt x="67818" y="216408"/>
                </a:cubicBezTo>
                <a:lnTo>
                  <a:pt x="33020" y="216408"/>
                </a:lnTo>
                <a:lnTo>
                  <a:pt x="33020" y="140462"/>
                </a:lnTo>
                <a:lnTo>
                  <a:pt x="76708" y="132080"/>
                </a:lnTo>
                <a:lnTo>
                  <a:pt x="76708" y="152400"/>
                </a:lnTo>
                <a:lnTo>
                  <a:pt x="164846" y="152400"/>
                </a:lnTo>
                <a:lnTo>
                  <a:pt x="164846" y="137922"/>
                </a:lnTo>
                <a:lnTo>
                  <a:pt x="208535" y="129540"/>
                </a:lnTo>
                <a:lnTo>
                  <a:pt x="208535" y="216408"/>
                </a:lnTo>
                <a:moveTo>
                  <a:pt x="163576" y="127254"/>
                </a:moveTo>
                <a:lnTo>
                  <a:pt x="163576" y="26670"/>
                </a:lnTo>
                <a:cubicBezTo>
                  <a:pt x="163576" y="24299"/>
                  <a:pt x="163068" y="22056"/>
                  <a:pt x="162052" y="19939"/>
                </a:cubicBezTo>
                <a:cubicBezTo>
                  <a:pt x="161037" y="17822"/>
                  <a:pt x="159258" y="16256"/>
                  <a:pt x="156718" y="15240"/>
                </a:cubicBezTo>
                <a:lnTo>
                  <a:pt x="208535" y="0"/>
                </a:lnTo>
                <a:lnTo>
                  <a:pt x="208535" y="104140"/>
                </a:lnTo>
                <a:cubicBezTo>
                  <a:pt x="208535" y="112268"/>
                  <a:pt x="206587" y="118152"/>
                  <a:pt x="202692" y="121793"/>
                </a:cubicBezTo>
                <a:cubicBezTo>
                  <a:pt x="198797" y="125434"/>
                  <a:pt x="192617" y="127254"/>
                  <a:pt x="184150" y="127254"/>
                </a:cubicBezTo>
                <a:moveTo>
                  <a:pt x="42418" y="64008"/>
                </a:moveTo>
                <a:cubicBezTo>
                  <a:pt x="42418" y="68749"/>
                  <a:pt x="43053" y="73237"/>
                  <a:pt x="44323" y="77470"/>
                </a:cubicBezTo>
                <a:cubicBezTo>
                  <a:pt x="45593" y="81703"/>
                  <a:pt x="47456" y="85386"/>
                  <a:pt x="49912" y="88519"/>
                </a:cubicBezTo>
                <a:cubicBezTo>
                  <a:pt x="52367" y="91651"/>
                  <a:pt x="55288" y="94107"/>
                  <a:pt x="58674" y="95885"/>
                </a:cubicBezTo>
                <a:cubicBezTo>
                  <a:pt x="62061" y="97663"/>
                  <a:pt x="65956" y="98552"/>
                  <a:pt x="70358" y="98552"/>
                </a:cubicBezTo>
                <a:cubicBezTo>
                  <a:pt x="74423" y="98552"/>
                  <a:pt x="78148" y="97663"/>
                  <a:pt x="81535" y="95885"/>
                </a:cubicBezTo>
                <a:cubicBezTo>
                  <a:pt x="84920" y="94107"/>
                  <a:pt x="87842" y="91694"/>
                  <a:pt x="90297" y="88646"/>
                </a:cubicBezTo>
                <a:cubicBezTo>
                  <a:pt x="92752" y="85598"/>
                  <a:pt x="94616" y="81957"/>
                  <a:pt x="95886" y="77724"/>
                </a:cubicBezTo>
                <a:cubicBezTo>
                  <a:pt x="97155" y="73491"/>
                  <a:pt x="97790" y="68919"/>
                  <a:pt x="97790" y="64008"/>
                </a:cubicBezTo>
                <a:cubicBezTo>
                  <a:pt x="97790" y="54017"/>
                  <a:pt x="95293" y="45847"/>
                  <a:pt x="90297" y="39497"/>
                </a:cubicBezTo>
                <a:cubicBezTo>
                  <a:pt x="85302" y="33147"/>
                  <a:pt x="78656" y="29972"/>
                  <a:pt x="70358" y="29972"/>
                </a:cubicBezTo>
                <a:cubicBezTo>
                  <a:pt x="61722" y="29972"/>
                  <a:pt x="54907" y="33189"/>
                  <a:pt x="49912" y="39624"/>
                </a:cubicBezTo>
                <a:cubicBezTo>
                  <a:pt x="44917" y="46058"/>
                  <a:pt x="42418" y="54187"/>
                  <a:pt x="42418" y="64008"/>
                </a:cubicBezTo>
                <a:moveTo>
                  <a:pt x="86868" y="193040"/>
                </a:moveTo>
                <a:cubicBezTo>
                  <a:pt x="98383" y="193040"/>
                  <a:pt x="110829" y="192744"/>
                  <a:pt x="124206" y="192151"/>
                </a:cubicBezTo>
                <a:cubicBezTo>
                  <a:pt x="137584" y="191558"/>
                  <a:pt x="151130" y="190331"/>
                  <a:pt x="164846" y="188468"/>
                </a:cubicBezTo>
                <a:lnTo>
                  <a:pt x="164846" y="175768"/>
                </a:lnTo>
                <a:lnTo>
                  <a:pt x="76708" y="175768"/>
                </a:lnTo>
                <a:lnTo>
                  <a:pt x="76708" y="19304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2" name="Freeform 222"/>
          <p:cNvSpPr/>
          <p:nvPr/>
        </p:nvSpPr>
        <p:spPr>
          <a:xfrm>
            <a:off x="7535904" y="4027313"/>
            <a:ext cx="212598" cy="219456"/>
          </a:xfrm>
          <a:custGeom>
            <a:avLst/>
            <a:gdLst>
              <a:gd name="connsiteX0" fmla="*/ 64770 w 212598"/>
              <a:gd name="connsiteY0" fmla="*/ 143256 h 219456"/>
              <a:gd name="connsiteX1" fmla="*/ 123571 w 212598"/>
              <a:gd name="connsiteY1" fmla="*/ 139573 h 219456"/>
              <a:gd name="connsiteX2" fmla="*/ 167640 w 212598"/>
              <a:gd name="connsiteY2" fmla="*/ 130048 h 219456"/>
              <a:gd name="connsiteX3" fmla="*/ 167640 w 212598"/>
              <a:gd name="connsiteY3" fmla="*/ 26670 h 219456"/>
              <a:gd name="connsiteX4" fmla="*/ 166115 w 212598"/>
              <a:gd name="connsiteY4" fmla="*/ 19939 h 219456"/>
              <a:gd name="connsiteX5" fmla="*/ 160782 w 212598"/>
              <a:gd name="connsiteY5" fmla="*/ 15240 h 219456"/>
              <a:gd name="connsiteX6" fmla="*/ 212598 w 212598"/>
              <a:gd name="connsiteY6" fmla="*/ 0 h 219456"/>
              <a:gd name="connsiteX7" fmla="*/ 212598 w 212598"/>
              <a:gd name="connsiteY7" fmla="*/ 196342 h 219456"/>
              <a:gd name="connsiteX8" fmla="*/ 206756 w 212598"/>
              <a:gd name="connsiteY8" fmla="*/ 213995 h 219456"/>
              <a:gd name="connsiteX9" fmla="*/ 188213 w 212598"/>
              <a:gd name="connsiteY9" fmla="*/ 219456 h 219456"/>
              <a:gd name="connsiteX10" fmla="*/ 167640 w 212598"/>
              <a:gd name="connsiteY10" fmla="*/ 219456 h 219456"/>
              <a:gd name="connsiteX11" fmla="*/ 167640 w 212598"/>
              <a:gd name="connsiteY11" fmla="*/ 147828 h 219456"/>
              <a:gd name="connsiteX12" fmla="*/ 145796 w 212598"/>
              <a:gd name="connsiteY12" fmla="*/ 156972 h 219456"/>
              <a:gd name="connsiteX13" fmla="*/ 118745 w 212598"/>
              <a:gd name="connsiteY13" fmla="*/ 163703 h 219456"/>
              <a:gd name="connsiteX14" fmla="*/ 87884 w 212598"/>
              <a:gd name="connsiteY14" fmla="*/ 167767 h 219456"/>
              <a:gd name="connsiteX15" fmla="*/ 54610 w 212598"/>
              <a:gd name="connsiteY15" fmla="*/ 169164 h 219456"/>
              <a:gd name="connsiteX16" fmla="*/ 10159 w 212598"/>
              <a:gd name="connsiteY16" fmla="*/ 169164 h 219456"/>
              <a:gd name="connsiteX17" fmla="*/ 10159 w 212598"/>
              <a:gd name="connsiteY17" fmla="*/ 42418 h 219456"/>
              <a:gd name="connsiteX18" fmla="*/ 7620 w 212598"/>
              <a:gd name="connsiteY18" fmla="*/ 33909 h 219456"/>
              <a:gd name="connsiteX19" fmla="*/ 0 w 212598"/>
              <a:gd name="connsiteY19" fmla="*/ 29718 h 219456"/>
              <a:gd name="connsiteX20" fmla="*/ 55118 w 212598"/>
              <a:gd name="connsiteY20" fmla="*/ 14478 h 219456"/>
              <a:gd name="connsiteX21" fmla="*/ 55118 w 212598"/>
              <a:gd name="connsiteY21" fmla="*/ 1432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12598" h="219456">
                <a:moveTo>
                  <a:pt x="64770" y="143256"/>
                </a:moveTo>
                <a:cubicBezTo>
                  <a:pt x="87291" y="143256"/>
                  <a:pt x="106891" y="142029"/>
                  <a:pt x="123571" y="139573"/>
                </a:cubicBezTo>
                <a:cubicBezTo>
                  <a:pt x="140250" y="137118"/>
                  <a:pt x="154939" y="133943"/>
                  <a:pt x="167640" y="130048"/>
                </a:cubicBezTo>
                <a:lnTo>
                  <a:pt x="167640" y="26670"/>
                </a:lnTo>
                <a:cubicBezTo>
                  <a:pt x="167640" y="24299"/>
                  <a:pt x="167132" y="22056"/>
                  <a:pt x="166115" y="19939"/>
                </a:cubicBezTo>
                <a:cubicBezTo>
                  <a:pt x="165099" y="17822"/>
                  <a:pt x="163322" y="16256"/>
                  <a:pt x="160782" y="15240"/>
                </a:cubicBezTo>
                <a:lnTo>
                  <a:pt x="212598" y="0"/>
                </a:lnTo>
                <a:lnTo>
                  <a:pt x="212598" y="196342"/>
                </a:lnTo>
                <a:cubicBezTo>
                  <a:pt x="212598" y="204470"/>
                  <a:pt x="210650" y="210354"/>
                  <a:pt x="206756" y="213995"/>
                </a:cubicBezTo>
                <a:cubicBezTo>
                  <a:pt x="202861" y="217636"/>
                  <a:pt x="196681" y="219456"/>
                  <a:pt x="188213" y="219456"/>
                </a:cubicBezTo>
                <a:lnTo>
                  <a:pt x="167640" y="219456"/>
                </a:lnTo>
                <a:lnTo>
                  <a:pt x="167640" y="147828"/>
                </a:lnTo>
                <a:cubicBezTo>
                  <a:pt x="161375" y="151215"/>
                  <a:pt x="154093" y="154263"/>
                  <a:pt x="145796" y="156972"/>
                </a:cubicBezTo>
                <a:cubicBezTo>
                  <a:pt x="137499" y="159681"/>
                  <a:pt x="128481" y="161925"/>
                  <a:pt x="118745" y="163703"/>
                </a:cubicBezTo>
                <a:cubicBezTo>
                  <a:pt x="109008" y="165481"/>
                  <a:pt x="98721" y="166836"/>
                  <a:pt x="87884" y="167767"/>
                </a:cubicBezTo>
                <a:cubicBezTo>
                  <a:pt x="77046" y="168698"/>
                  <a:pt x="65955" y="169164"/>
                  <a:pt x="54610" y="169164"/>
                </a:cubicBezTo>
                <a:lnTo>
                  <a:pt x="10159" y="169164"/>
                </a:lnTo>
                <a:lnTo>
                  <a:pt x="10159" y="42418"/>
                </a:lnTo>
                <a:cubicBezTo>
                  <a:pt x="10159" y="39031"/>
                  <a:pt x="9313" y="36195"/>
                  <a:pt x="7620" y="33909"/>
                </a:cubicBezTo>
                <a:cubicBezTo>
                  <a:pt x="5927" y="31623"/>
                  <a:pt x="3387" y="30226"/>
                  <a:pt x="0" y="29718"/>
                </a:cubicBezTo>
                <a:lnTo>
                  <a:pt x="55118" y="14478"/>
                </a:lnTo>
                <a:lnTo>
                  <a:pt x="55118" y="14325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3" name="Freeform 223"/>
          <p:cNvSpPr/>
          <p:nvPr/>
        </p:nvSpPr>
        <p:spPr>
          <a:xfrm>
            <a:off x="7789904" y="4027313"/>
            <a:ext cx="241808" cy="219456"/>
          </a:xfrm>
          <a:custGeom>
            <a:avLst/>
            <a:gdLst>
              <a:gd name="connsiteX0" fmla="*/ 162560 w 241808"/>
              <a:gd name="connsiteY0" fmla="*/ 219456 h 219456"/>
              <a:gd name="connsiteX1" fmla="*/ 162560 w 241808"/>
              <a:gd name="connsiteY1" fmla="*/ 150368 h 219456"/>
              <a:gd name="connsiteX2" fmla="*/ 116712 w 241808"/>
              <a:gd name="connsiteY2" fmla="*/ 166243 h 219456"/>
              <a:gd name="connsiteX3" fmla="*/ 54610 w 241808"/>
              <a:gd name="connsiteY3" fmla="*/ 171704 h 219456"/>
              <a:gd name="connsiteX4" fmla="*/ 10160 w 241808"/>
              <a:gd name="connsiteY4" fmla="*/ 171704 h 219456"/>
              <a:gd name="connsiteX5" fmla="*/ 10160 w 241808"/>
              <a:gd name="connsiteY5" fmla="*/ 42418 h 219456"/>
              <a:gd name="connsiteX6" fmla="*/ 7620 w 241808"/>
              <a:gd name="connsiteY6" fmla="*/ 33909 h 219456"/>
              <a:gd name="connsiteX7" fmla="*/ 0 w 241808"/>
              <a:gd name="connsiteY7" fmla="*/ 29718 h 219456"/>
              <a:gd name="connsiteX8" fmla="*/ 53848 w 241808"/>
              <a:gd name="connsiteY8" fmla="*/ 14478 h 219456"/>
              <a:gd name="connsiteX9" fmla="*/ 53848 w 241808"/>
              <a:gd name="connsiteY9" fmla="*/ 22606 h 219456"/>
              <a:gd name="connsiteX10" fmla="*/ 131318 w 241808"/>
              <a:gd name="connsiteY10" fmla="*/ 22606 h 219456"/>
              <a:gd name="connsiteX11" fmla="*/ 131318 w 241808"/>
              <a:gd name="connsiteY11" fmla="*/ 47244 h 219456"/>
              <a:gd name="connsiteX12" fmla="*/ 53848 w 241808"/>
              <a:gd name="connsiteY12" fmla="*/ 47244 h 219456"/>
              <a:gd name="connsiteX13" fmla="*/ 53848 w 241808"/>
              <a:gd name="connsiteY13" fmla="*/ 144526 h 219456"/>
              <a:gd name="connsiteX14" fmla="*/ 64770 w 241808"/>
              <a:gd name="connsiteY14" fmla="*/ 144526 h 219456"/>
              <a:gd name="connsiteX15" fmla="*/ 95376 w 241808"/>
              <a:gd name="connsiteY15" fmla="*/ 143764 h 219456"/>
              <a:gd name="connsiteX16" fmla="*/ 121031 w 241808"/>
              <a:gd name="connsiteY16" fmla="*/ 141478 h 219456"/>
              <a:gd name="connsiteX17" fmla="*/ 143001 w 241808"/>
              <a:gd name="connsiteY17" fmla="*/ 137795 h 219456"/>
              <a:gd name="connsiteX18" fmla="*/ 162560 w 241808"/>
              <a:gd name="connsiteY18" fmla="*/ 132588 h 219456"/>
              <a:gd name="connsiteX19" fmla="*/ 162560 w 241808"/>
              <a:gd name="connsiteY19" fmla="*/ 26670 h 219456"/>
              <a:gd name="connsiteX20" fmla="*/ 161036 w 241808"/>
              <a:gd name="connsiteY20" fmla="*/ 19939 h 219456"/>
              <a:gd name="connsiteX21" fmla="*/ 155702 w 241808"/>
              <a:gd name="connsiteY21" fmla="*/ 15240 h 219456"/>
              <a:gd name="connsiteX22" fmla="*/ 207518 w 241808"/>
              <a:gd name="connsiteY22" fmla="*/ 0 h 219456"/>
              <a:gd name="connsiteX23" fmla="*/ 207518 w 241808"/>
              <a:gd name="connsiteY23" fmla="*/ 77978 h 219456"/>
              <a:gd name="connsiteX24" fmla="*/ 241808 w 241808"/>
              <a:gd name="connsiteY24" fmla="*/ 77978 h 219456"/>
              <a:gd name="connsiteX25" fmla="*/ 241808 w 241808"/>
              <a:gd name="connsiteY25" fmla="*/ 103886 h 219456"/>
              <a:gd name="connsiteX26" fmla="*/ 207518 w 241808"/>
              <a:gd name="connsiteY26" fmla="*/ 103886 h 219456"/>
              <a:gd name="connsiteX27" fmla="*/ 207518 w 241808"/>
              <a:gd name="connsiteY27" fmla="*/ 196342 h 219456"/>
              <a:gd name="connsiteX28" fmla="*/ 201676 w 241808"/>
              <a:gd name="connsiteY28" fmla="*/ 213995 h 219456"/>
              <a:gd name="connsiteX29" fmla="*/ 183134 w 241808"/>
              <a:gd name="connsiteY29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41808" h="219456">
                <a:moveTo>
                  <a:pt x="162560" y="219456"/>
                </a:moveTo>
                <a:lnTo>
                  <a:pt x="162560" y="150368"/>
                </a:lnTo>
                <a:cubicBezTo>
                  <a:pt x="150368" y="157311"/>
                  <a:pt x="135085" y="162602"/>
                  <a:pt x="116712" y="166243"/>
                </a:cubicBezTo>
                <a:cubicBezTo>
                  <a:pt x="98341" y="169883"/>
                  <a:pt x="77639" y="171704"/>
                  <a:pt x="54610" y="171704"/>
                </a:cubicBezTo>
                <a:lnTo>
                  <a:pt x="10160" y="171704"/>
                </a:lnTo>
                <a:lnTo>
                  <a:pt x="10160" y="42418"/>
                </a:lnTo>
                <a:cubicBezTo>
                  <a:pt x="10160" y="39031"/>
                  <a:pt x="9313" y="36195"/>
                  <a:pt x="7620" y="33909"/>
                </a:cubicBezTo>
                <a:cubicBezTo>
                  <a:pt x="5926" y="31623"/>
                  <a:pt x="3386" y="30226"/>
                  <a:pt x="0" y="29718"/>
                </a:cubicBezTo>
                <a:lnTo>
                  <a:pt x="53848" y="14478"/>
                </a:lnTo>
                <a:lnTo>
                  <a:pt x="53848" y="22606"/>
                </a:lnTo>
                <a:lnTo>
                  <a:pt x="131318" y="22606"/>
                </a:lnTo>
                <a:lnTo>
                  <a:pt x="131318" y="47244"/>
                </a:lnTo>
                <a:lnTo>
                  <a:pt x="53848" y="47244"/>
                </a:lnTo>
                <a:lnTo>
                  <a:pt x="53848" y="144526"/>
                </a:lnTo>
                <a:lnTo>
                  <a:pt x="64770" y="144526"/>
                </a:lnTo>
                <a:cubicBezTo>
                  <a:pt x="75946" y="144526"/>
                  <a:pt x="86148" y="144272"/>
                  <a:pt x="95376" y="143764"/>
                </a:cubicBezTo>
                <a:cubicBezTo>
                  <a:pt x="104606" y="143256"/>
                  <a:pt x="113157" y="142494"/>
                  <a:pt x="121031" y="141478"/>
                </a:cubicBezTo>
                <a:cubicBezTo>
                  <a:pt x="128905" y="140462"/>
                  <a:pt x="136228" y="139234"/>
                  <a:pt x="143001" y="137795"/>
                </a:cubicBezTo>
                <a:cubicBezTo>
                  <a:pt x="149775" y="136356"/>
                  <a:pt x="156294" y="134620"/>
                  <a:pt x="162560" y="132588"/>
                </a:cubicBezTo>
                <a:lnTo>
                  <a:pt x="162560" y="26670"/>
                </a:lnTo>
                <a:cubicBezTo>
                  <a:pt x="162560" y="24299"/>
                  <a:pt x="162051" y="22056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77978"/>
                </a:lnTo>
                <a:lnTo>
                  <a:pt x="241808" y="77978"/>
                </a:lnTo>
                <a:lnTo>
                  <a:pt x="241808" y="103886"/>
                </a:lnTo>
                <a:lnTo>
                  <a:pt x="207518" y="103886"/>
                </a:lnTo>
                <a:lnTo>
                  <a:pt x="207518" y="196342"/>
                </a:lnTo>
                <a:cubicBezTo>
                  <a:pt x="207518" y="204470"/>
                  <a:pt x="205570" y="210354"/>
                  <a:pt x="201676" y="213995"/>
                </a:cubicBezTo>
                <a:cubicBezTo>
                  <a:pt x="197781" y="217636"/>
                  <a:pt x="191601" y="219456"/>
                  <a:pt x="183134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4" name="Freeform 224"/>
          <p:cNvSpPr/>
          <p:nvPr/>
        </p:nvSpPr>
        <p:spPr>
          <a:xfrm>
            <a:off x="600210" y="4731401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5" name="Freeform 225"/>
          <p:cNvSpPr/>
          <p:nvPr/>
        </p:nvSpPr>
        <p:spPr>
          <a:xfrm>
            <a:off x="811155" y="4636913"/>
            <a:ext cx="248158" cy="219456"/>
          </a:xfrm>
          <a:custGeom>
            <a:avLst/>
            <a:gdLst>
              <a:gd name="connsiteX0" fmla="*/ 168910 w 248158"/>
              <a:gd name="connsiteY0" fmla="*/ 219456 h 219456"/>
              <a:gd name="connsiteX1" fmla="*/ 168910 w 248158"/>
              <a:gd name="connsiteY1" fmla="*/ 26670 h 219456"/>
              <a:gd name="connsiteX2" fmla="*/ 167386 w 248158"/>
              <a:gd name="connsiteY2" fmla="*/ 19939 h 219456"/>
              <a:gd name="connsiteX3" fmla="*/ 162052 w 248158"/>
              <a:gd name="connsiteY3" fmla="*/ 15240 h 219456"/>
              <a:gd name="connsiteX4" fmla="*/ 213868 w 248158"/>
              <a:gd name="connsiteY4" fmla="*/ 0 h 219456"/>
              <a:gd name="connsiteX5" fmla="*/ 213868 w 248158"/>
              <a:gd name="connsiteY5" fmla="*/ 77978 h 219456"/>
              <a:gd name="connsiteX6" fmla="*/ 248158 w 248158"/>
              <a:gd name="connsiteY6" fmla="*/ 77978 h 219456"/>
              <a:gd name="connsiteX7" fmla="*/ 248158 w 248158"/>
              <a:gd name="connsiteY7" fmla="*/ 103886 h 219456"/>
              <a:gd name="connsiteX8" fmla="*/ 213868 w 248158"/>
              <a:gd name="connsiteY8" fmla="*/ 103886 h 219456"/>
              <a:gd name="connsiteX9" fmla="*/ 213868 w 248158"/>
              <a:gd name="connsiteY9" fmla="*/ 196342 h 219456"/>
              <a:gd name="connsiteX10" fmla="*/ 208026 w 248158"/>
              <a:gd name="connsiteY10" fmla="*/ 213995 h 219456"/>
              <a:gd name="connsiteX11" fmla="*/ 189484 w 248158"/>
              <a:gd name="connsiteY11" fmla="*/ 219456 h 219456"/>
              <a:gd name="connsiteX13" fmla="*/ 0 w 248158"/>
              <a:gd name="connsiteY13" fmla="*/ 173736 h 219456"/>
              <a:gd name="connsiteX14" fmla="*/ 35560 w 248158"/>
              <a:gd name="connsiteY14" fmla="*/ 159258 h 219456"/>
              <a:gd name="connsiteX15" fmla="*/ 65786 w 248158"/>
              <a:gd name="connsiteY15" fmla="*/ 133985 h 219456"/>
              <a:gd name="connsiteX16" fmla="*/ 87376 w 248158"/>
              <a:gd name="connsiteY16" fmla="*/ 97663 h 219456"/>
              <a:gd name="connsiteX17" fmla="*/ 97536 w 248158"/>
              <a:gd name="connsiteY17" fmla="*/ 49784 h 219456"/>
              <a:gd name="connsiteX18" fmla="*/ 32258 w 248158"/>
              <a:gd name="connsiteY18" fmla="*/ 49784 h 219456"/>
              <a:gd name="connsiteX19" fmla="*/ 24638 w 248158"/>
              <a:gd name="connsiteY19" fmla="*/ 56134 h 219456"/>
              <a:gd name="connsiteX20" fmla="*/ 8636 w 248158"/>
              <a:gd name="connsiteY20" fmla="*/ 25146 h 219456"/>
              <a:gd name="connsiteX21" fmla="*/ 98044 w 248158"/>
              <a:gd name="connsiteY21" fmla="*/ 25146 h 219456"/>
              <a:gd name="connsiteX22" fmla="*/ 98044 w 248158"/>
              <a:gd name="connsiteY22" fmla="*/ 14478 h 219456"/>
              <a:gd name="connsiteX23" fmla="*/ 143002 w 248158"/>
              <a:gd name="connsiteY23" fmla="*/ 26670 h 219456"/>
              <a:gd name="connsiteX24" fmla="*/ 143002 w 248158"/>
              <a:gd name="connsiteY24" fmla="*/ 42164 h 219456"/>
              <a:gd name="connsiteX25" fmla="*/ 133604 w 248158"/>
              <a:gd name="connsiteY25" fmla="*/ 89662 h 219456"/>
              <a:gd name="connsiteX26" fmla="*/ 106045 w 248158"/>
              <a:gd name="connsiteY26" fmla="*/ 131953 h 219456"/>
              <a:gd name="connsiteX27" fmla="*/ 61214 w 248158"/>
              <a:gd name="connsiteY27" fmla="*/ 163576 h 219456"/>
              <a:gd name="connsiteX28" fmla="*/ 0 w 248158"/>
              <a:gd name="connsiteY28" fmla="*/ 17881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48158" h="219456">
                <a:moveTo>
                  <a:pt x="168910" y="219456"/>
                </a:moveTo>
                <a:lnTo>
                  <a:pt x="168910" y="26670"/>
                </a:lnTo>
                <a:cubicBezTo>
                  <a:pt x="168910" y="24299"/>
                  <a:pt x="168402" y="22056"/>
                  <a:pt x="167386" y="19939"/>
                </a:cubicBezTo>
                <a:cubicBezTo>
                  <a:pt x="166370" y="17822"/>
                  <a:pt x="164592" y="16256"/>
                  <a:pt x="162052" y="15240"/>
                </a:cubicBezTo>
                <a:lnTo>
                  <a:pt x="213868" y="0"/>
                </a:lnTo>
                <a:lnTo>
                  <a:pt x="213868" y="77978"/>
                </a:lnTo>
                <a:lnTo>
                  <a:pt x="248158" y="77978"/>
                </a:lnTo>
                <a:lnTo>
                  <a:pt x="248158" y="103886"/>
                </a:lnTo>
                <a:lnTo>
                  <a:pt x="213868" y="103886"/>
                </a:lnTo>
                <a:lnTo>
                  <a:pt x="213868" y="196342"/>
                </a:lnTo>
                <a:cubicBezTo>
                  <a:pt x="213868" y="204470"/>
                  <a:pt x="211921" y="210354"/>
                  <a:pt x="208026" y="213995"/>
                </a:cubicBezTo>
                <a:cubicBezTo>
                  <a:pt x="204131" y="217636"/>
                  <a:pt x="197951" y="219456"/>
                  <a:pt x="189484" y="219456"/>
                </a:cubicBezTo>
                <a:moveTo>
                  <a:pt x="0" y="173736"/>
                </a:moveTo>
                <a:cubicBezTo>
                  <a:pt x="12361" y="170688"/>
                  <a:pt x="24215" y="165862"/>
                  <a:pt x="35560" y="159258"/>
                </a:cubicBezTo>
                <a:cubicBezTo>
                  <a:pt x="46905" y="152654"/>
                  <a:pt x="56981" y="144230"/>
                  <a:pt x="65786" y="133985"/>
                </a:cubicBezTo>
                <a:cubicBezTo>
                  <a:pt x="74591" y="123740"/>
                  <a:pt x="81788" y="111633"/>
                  <a:pt x="87376" y="97663"/>
                </a:cubicBezTo>
                <a:cubicBezTo>
                  <a:pt x="92964" y="83693"/>
                  <a:pt x="96351" y="67733"/>
                  <a:pt x="97536" y="49784"/>
                </a:cubicBezTo>
                <a:lnTo>
                  <a:pt x="32258" y="49784"/>
                </a:lnTo>
                <a:cubicBezTo>
                  <a:pt x="28025" y="49784"/>
                  <a:pt x="25485" y="51901"/>
                  <a:pt x="24638" y="56134"/>
                </a:cubicBezTo>
                <a:lnTo>
                  <a:pt x="8636" y="25146"/>
                </a:lnTo>
                <a:lnTo>
                  <a:pt x="98044" y="25146"/>
                </a:lnTo>
                <a:lnTo>
                  <a:pt x="98044" y="14478"/>
                </a:lnTo>
                <a:lnTo>
                  <a:pt x="143002" y="26670"/>
                </a:lnTo>
                <a:lnTo>
                  <a:pt x="143002" y="42164"/>
                </a:lnTo>
                <a:cubicBezTo>
                  <a:pt x="143002" y="58251"/>
                  <a:pt x="139869" y="74083"/>
                  <a:pt x="133604" y="89662"/>
                </a:cubicBezTo>
                <a:cubicBezTo>
                  <a:pt x="127339" y="105240"/>
                  <a:pt x="118152" y="119338"/>
                  <a:pt x="106045" y="131953"/>
                </a:cubicBezTo>
                <a:cubicBezTo>
                  <a:pt x="93938" y="144568"/>
                  <a:pt x="78994" y="155109"/>
                  <a:pt x="61214" y="163576"/>
                </a:cubicBezTo>
                <a:cubicBezTo>
                  <a:pt x="43434" y="172043"/>
                  <a:pt x="23029" y="177123"/>
                  <a:pt x="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6" name="Freeform 226"/>
          <p:cNvSpPr/>
          <p:nvPr/>
        </p:nvSpPr>
        <p:spPr>
          <a:xfrm>
            <a:off x="1065155" y="4645549"/>
            <a:ext cx="240792" cy="210820"/>
          </a:xfrm>
          <a:custGeom>
            <a:avLst/>
            <a:gdLst>
              <a:gd name="connsiteX0" fmla="*/ 165100 w 240792"/>
              <a:gd name="connsiteY0" fmla="*/ 73660 h 210820"/>
              <a:gd name="connsiteX1" fmla="*/ 166878 w 240792"/>
              <a:gd name="connsiteY1" fmla="*/ 64770 h 210820"/>
              <a:gd name="connsiteX2" fmla="*/ 161036 w 240792"/>
              <a:gd name="connsiteY2" fmla="*/ 57531 h 210820"/>
              <a:gd name="connsiteX3" fmla="*/ 150241 w 240792"/>
              <a:gd name="connsiteY3" fmla="*/ 52578 h 210820"/>
              <a:gd name="connsiteX4" fmla="*/ 136906 w 240792"/>
              <a:gd name="connsiteY4" fmla="*/ 50546 h 210820"/>
              <a:gd name="connsiteX5" fmla="*/ 113157 w 240792"/>
              <a:gd name="connsiteY5" fmla="*/ 65786 h 210820"/>
              <a:gd name="connsiteX6" fmla="*/ 83058 w 240792"/>
              <a:gd name="connsiteY6" fmla="*/ 76200 h 210820"/>
              <a:gd name="connsiteX7" fmla="*/ 50546 w 240792"/>
              <a:gd name="connsiteY7" fmla="*/ 82296 h 210820"/>
              <a:gd name="connsiteX8" fmla="*/ 19558 w 240792"/>
              <a:gd name="connsiteY8" fmla="*/ 84582 h 210820"/>
              <a:gd name="connsiteX9" fmla="*/ 19558 w 240792"/>
              <a:gd name="connsiteY9" fmla="*/ 79502 h 210820"/>
              <a:gd name="connsiteX10" fmla="*/ 51435 w 240792"/>
              <a:gd name="connsiteY10" fmla="*/ 72644 h 210820"/>
              <a:gd name="connsiteX11" fmla="*/ 77851 w 240792"/>
              <a:gd name="connsiteY11" fmla="*/ 60325 h 210820"/>
              <a:gd name="connsiteX12" fmla="*/ 95885 w 240792"/>
              <a:gd name="connsiteY12" fmla="*/ 44069 h 210820"/>
              <a:gd name="connsiteX13" fmla="*/ 102616 w 240792"/>
              <a:gd name="connsiteY13" fmla="*/ 25146 h 210820"/>
              <a:gd name="connsiteX14" fmla="*/ 102616 w 240792"/>
              <a:gd name="connsiteY14" fmla="*/ 22352 h 210820"/>
              <a:gd name="connsiteX15" fmla="*/ 52324 w 240792"/>
              <a:gd name="connsiteY15" fmla="*/ 22352 h 210820"/>
              <a:gd name="connsiteX16" fmla="*/ 47244 w 240792"/>
              <a:gd name="connsiteY16" fmla="*/ 24511 h 210820"/>
              <a:gd name="connsiteX17" fmla="*/ 44704 w 240792"/>
              <a:gd name="connsiteY17" fmla="*/ 29718 h 210820"/>
              <a:gd name="connsiteX18" fmla="*/ 28702 w 240792"/>
              <a:gd name="connsiteY18" fmla="*/ 0 h 210820"/>
              <a:gd name="connsiteX19" fmla="*/ 213868 w 240792"/>
              <a:gd name="connsiteY19" fmla="*/ 0 h 210820"/>
              <a:gd name="connsiteX20" fmla="*/ 213868 w 240792"/>
              <a:gd name="connsiteY20" fmla="*/ 22352 h 210820"/>
              <a:gd name="connsiteX21" fmla="*/ 152146 w 240792"/>
              <a:gd name="connsiteY21" fmla="*/ 22352 h 210820"/>
              <a:gd name="connsiteX22" fmla="*/ 147066 w 240792"/>
              <a:gd name="connsiteY22" fmla="*/ 37846 h 210820"/>
              <a:gd name="connsiteX23" fmla="*/ 171577 w 240792"/>
              <a:gd name="connsiteY23" fmla="*/ 39624 h 210820"/>
              <a:gd name="connsiteX24" fmla="*/ 195199 w 240792"/>
              <a:gd name="connsiteY24" fmla="*/ 44577 h 210820"/>
              <a:gd name="connsiteX25" fmla="*/ 212979 w 240792"/>
              <a:gd name="connsiteY25" fmla="*/ 53467 h 210820"/>
              <a:gd name="connsiteX26" fmla="*/ 219964 w 240792"/>
              <a:gd name="connsiteY26" fmla="*/ 66802 h 210820"/>
              <a:gd name="connsiteX27" fmla="*/ 213995 w 240792"/>
              <a:gd name="connsiteY27" fmla="*/ 78740 h 210820"/>
              <a:gd name="connsiteX28" fmla="*/ 197612 w 240792"/>
              <a:gd name="connsiteY28" fmla="*/ 84074 h 210820"/>
              <a:gd name="connsiteX29" fmla="*/ 177546 w 240792"/>
              <a:gd name="connsiteY29" fmla="*/ 82296 h 210820"/>
              <a:gd name="connsiteX30" fmla="*/ 165100 w 240792"/>
              <a:gd name="connsiteY30" fmla="*/ 73660 h 210820"/>
              <a:gd name="connsiteX32" fmla="*/ 240792 w 240792"/>
              <a:gd name="connsiteY32" fmla="*/ 121666 h 210820"/>
              <a:gd name="connsiteX33" fmla="*/ 30480 w 240792"/>
              <a:gd name="connsiteY33" fmla="*/ 121666 h 210820"/>
              <a:gd name="connsiteX34" fmla="*/ 21844 w 240792"/>
              <a:gd name="connsiteY34" fmla="*/ 128778 h 210820"/>
              <a:gd name="connsiteX35" fmla="*/ 0 w 240792"/>
              <a:gd name="connsiteY35" fmla="*/ 98044 h 210820"/>
              <a:gd name="connsiteX36" fmla="*/ 102616 w 240792"/>
              <a:gd name="connsiteY36" fmla="*/ 98044 h 210820"/>
              <a:gd name="connsiteX37" fmla="*/ 102616 w 240792"/>
              <a:gd name="connsiteY37" fmla="*/ 90424 h 210820"/>
              <a:gd name="connsiteX38" fmla="*/ 101092 w 240792"/>
              <a:gd name="connsiteY38" fmla="*/ 83693 h 210820"/>
              <a:gd name="connsiteX39" fmla="*/ 95758 w 240792"/>
              <a:gd name="connsiteY39" fmla="*/ 78994 h 210820"/>
              <a:gd name="connsiteX40" fmla="*/ 147574 w 240792"/>
              <a:gd name="connsiteY40" fmla="*/ 66294 h 210820"/>
              <a:gd name="connsiteX41" fmla="*/ 147574 w 240792"/>
              <a:gd name="connsiteY41" fmla="*/ 98044 h 210820"/>
              <a:gd name="connsiteX42" fmla="*/ 240792 w 240792"/>
              <a:gd name="connsiteY42" fmla="*/ 98044 h 210820"/>
              <a:gd name="connsiteX44" fmla="*/ 216408 w 240792"/>
              <a:gd name="connsiteY44" fmla="*/ 138430 h 210820"/>
              <a:gd name="connsiteX45" fmla="*/ 216408 w 240792"/>
              <a:gd name="connsiteY45" fmla="*/ 187706 h 210820"/>
              <a:gd name="connsiteX46" fmla="*/ 210566 w 240792"/>
              <a:gd name="connsiteY46" fmla="*/ 205359 h 210820"/>
              <a:gd name="connsiteX47" fmla="*/ 192024 w 240792"/>
              <a:gd name="connsiteY47" fmla="*/ 210820 h 210820"/>
              <a:gd name="connsiteX48" fmla="*/ 171450 w 240792"/>
              <a:gd name="connsiteY48" fmla="*/ 210820 h 210820"/>
              <a:gd name="connsiteX49" fmla="*/ 171450 w 240792"/>
              <a:gd name="connsiteY49" fmla="*/ 161798 h 210820"/>
              <a:gd name="connsiteX50" fmla="*/ 55118 w 240792"/>
              <a:gd name="connsiteY50" fmla="*/ 161798 h 210820"/>
              <a:gd name="connsiteX51" fmla="*/ 47498 w 240792"/>
              <a:gd name="connsiteY51" fmla="*/ 168148 h 210820"/>
              <a:gd name="connsiteX52" fmla="*/ 26162 w 240792"/>
              <a:gd name="connsiteY52" fmla="*/ 138430 h 2108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0792" h="210820">
                <a:moveTo>
                  <a:pt x="165100" y="73660"/>
                </a:moveTo>
                <a:cubicBezTo>
                  <a:pt x="167301" y="70443"/>
                  <a:pt x="167894" y="67479"/>
                  <a:pt x="166878" y="64770"/>
                </a:cubicBezTo>
                <a:cubicBezTo>
                  <a:pt x="165862" y="62061"/>
                  <a:pt x="163915" y="59648"/>
                  <a:pt x="161036" y="57531"/>
                </a:cubicBezTo>
                <a:cubicBezTo>
                  <a:pt x="158157" y="55414"/>
                  <a:pt x="154559" y="53763"/>
                  <a:pt x="150241" y="52578"/>
                </a:cubicBezTo>
                <a:cubicBezTo>
                  <a:pt x="145923" y="51393"/>
                  <a:pt x="141478" y="50715"/>
                  <a:pt x="136906" y="50546"/>
                </a:cubicBezTo>
                <a:cubicBezTo>
                  <a:pt x="130471" y="56473"/>
                  <a:pt x="122555" y="61553"/>
                  <a:pt x="113157" y="65786"/>
                </a:cubicBezTo>
                <a:cubicBezTo>
                  <a:pt x="103759" y="70019"/>
                  <a:pt x="93726" y="73490"/>
                  <a:pt x="83058" y="76200"/>
                </a:cubicBezTo>
                <a:cubicBezTo>
                  <a:pt x="72390" y="78910"/>
                  <a:pt x="61553" y="80941"/>
                  <a:pt x="50546" y="82296"/>
                </a:cubicBezTo>
                <a:cubicBezTo>
                  <a:pt x="39539" y="83651"/>
                  <a:pt x="29210" y="84413"/>
                  <a:pt x="19558" y="84582"/>
                </a:cubicBezTo>
                <a:lnTo>
                  <a:pt x="19558" y="79502"/>
                </a:lnTo>
                <a:cubicBezTo>
                  <a:pt x="30734" y="78317"/>
                  <a:pt x="41360" y="76031"/>
                  <a:pt x="51435" y="72644"/>
                </a:cubicBezTo>
                <a:cubicBezTo>
                  <a:pt x="61510" y="69257"/>
                  <a:pt x="70316" y="65151"/>
                  <a:pt x="77851" y="60325"/>
                </a:cubicBezTo>
                <a:cubicBezTo>
                  <a:pt x="85386" y="55499"/>
                  <a:pt x="91398" y="50080"/>
                  <a:pt x="95885" y="44069"/>
                </a:cubicBezTo>
                <a:cubicBezTo>
                  <a:pt x="100372" y="38057"/>
                  <a:pt x="102616" y="31750"/>
                  <a:pt x="102616" y="25146"/>
                </a:cubicBezTo>
                <a:lnTo>
                  <a:pt x="102616" y="22352"/>
                </a:lnTo>
                <a:lnTo>
                  <a:pt x="52324" y="22352"/>
                </a:lnTo>
                <a:cubicBezTo>
                  <a:pt x="50292" y="22352"/>
                  <a:pt x="48599" y="23071"/>
                  <a:pt x="47244" y="24511"/>
                </a:cubicBezTo>
                <a:cubicBezTo>
                  <a:pt x="45889" y="25950"/>
                  <a:pt x="45043" y="27686"/>
                  <a:pt x="44704" y="29718"/>
                </a:cubicBezTo>
                <a:lnTo>
                  <a:pt x="28702" y="0"/>
                </a:lnTo>
                <a:lnTo>
                  <a:pt x="213868" y="0"/>
                </a:lnTo>
                <a:lnTo>
                  <a:pt x="213868" y="22352"/>
                </a:lnTo>
                <a:lnTo>
                  <a:pt x="152146" y="22352"/>
                </a:lnTo>
                <a:cubicBezTo>
                  <a:pt x="151638" y="27940"/>
                  <a:pt x="149945" y="33105"/>
                  <a:pt x="147066" y="37846"/>
                </a:cubicBezTo>
                <a:cubicBezTo>
                  <a:pt x="154855" y="38016"/>
                  <a:pt x="163026" y="38608"/>
                  <a:pt x="171577" y="39624"/>
                </a:cubicBezTo>
                <a:cubicBezTo>
                  <a:pt x="180128" y="40640"/>
                  <a:pt x="188002" y="42291"/>
                  <a:pt x="195199" y="44577"/>
                </a:cubicBezTo>
                <a:cubicBezTo>
                  <a:pt x="202396" y="46863"/>
                  <a:pt x="208322" y="49826"/>
                  <a:pt x="212979" y="53467"/>
                </a:cubicBezTo>
                <a:cubicBezTo>
                  <a:pt x="217636" y="57107"/>
                  <a:pt x="219964" y="61553"/>
                  <a:pt x="219964" y="66802"/>
                </a:cubicBezTo>
                <a:cubicBezTo>
                  <a:pt x="219964" y="71882"/>
                  <a:pt x="217974" y="75861"/>
                  <a:pt x="213995" y="78740"/>
                </a:cubicBezTo>
                <a:cubicBezTo>
                  <a:pt x="210016" y="81619"/>
                  <a:pt x="204555" y="83396"/>
                  <a:pt x="197612" y="84074"/>
                </a:cubicBezTo>
                <a:cubicBezTo>
                  <a:pt x="190331" y="84751"/>
                  <a:pt x="183642" y="84159"/>
                  <a:pt x="177546" y="82296"/>
                </a:cubicBezTo>
                <a:cubicBezTo>
                  <a:pt x="171450" y="80433"/>
                  <a:pt x="167301" y="77555"/>
                  <a:pt x="165100" y="73660"/>
                </a:cubicBezTo>
                <a:moveTo>
                  <a:pt x="240792" y="121666"/>
                </a:moveTo>
                <a:lnTo>
                  <a:pt x="30480" y="121666"/>
                </a:lnTo>
                <a:cubicBezTo>
                  <a:pt x="25569" y="121666"/>
                  <a:pt x="22691" y="124037"/>
                  <a:pt x="21844" y="128778"/>
                </a:cubicBezTo>
                <a:lnTo>
                  <a:pt x="0" y="98044"/>
                </a:lnTo>
                <a:lnTo>
                  <a:pt x="102616" y="98044"/>
                </a:lnTo>
                <a:lnTo>
                  <a:pt x="102616" y="90424"/>
                </a:lnTo>
                <a:cubicBezTo>
                  <a:pt x="102616" y="88054"/>
                  <a:pt x="102108" y="85809"/>
                  <a:pt x="101092" y="83693"/>
                </a:cubicBezTo>
                <a:cubicBezTo>
                  <a:pt x="100076" y="81576"/>
                  <a:pt x="98298" y="80010"/>
                  <a:pt x="95758" y="78994"/>
                </a:cubicBezTo>
                <a:lnTo>
                  <a:pt x="147574" y="66294"/>
                </a:lnTo>
                <a:lnTo>
                  <a:pt x="147574" y="98044"/>
                </a:lnTo>
                <a:lnTo>
                  <a:pt x="240792" y="98044"/>
                </a:lnTo>
                <a:moveTo>
                  <a:pt x="216408" y="138430"/>
                </a:moveTo>
                <a:lnTo>
                  <a:pt x="216408" y="187706"/>
                </a:lnTo>
                <a:cubicBezTo>
                  <a:pt x="216408" y="195834"/>
                  <a:pt x="214461" y="201718"/>
                  <a:pt x="210566" y="205359"/>
                </a:cubicBezTo>
                <a:cubicBezTo>
                  <a:pt x="206671" y="209000"/>
                  <a:pt x="200491" y="210820"/>
                  <a:pt x="192024" y="210820"/>
                </a:cubicBezTo>
                <a:lnTo>
                  <a:pt x="171450" y="210820"/>
                </a:lnTo>
                <a:lnTo>
                  <a:pt x="171450" y="161798"/>
                </a:lnTo>
                <a:lnTo>
                  <a:pt x="55118" y="161798"/>
                </a:lnTo>
                <a:cubicBezTo>
                  <a:pt x="50885" y="161798"/>
                  <a:pt x="48345" y="163915"/>
                  <a:pt x="47498" y="168148"/>
                </a:cubicBezTo>
                <a:lnTo>
                  <a:pt x="26162" y="13843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7" name="Freeform 227"/>
          <p:cNvSpPr/>
          <p:nvPr/>
        </p:nvSpPr>
        <p:spPr>
          <a:xfrm>
            <a:off x="1324743" y="4636913"/>
            <a:ext cx="213360" cy="219456"/>
          </a:xfrm>
          <a:custGeom>
            <a:avLst/>
            <a:gdLst>
              <a:gd name="connsiteX0" fmla="*/ 43434 w 213360"/>
              <a:gd name="connsiteY0" fmla="*/ 96520 h 219456"/>
              <a:gd name="connsiteX1" fmla="*/ 45339 w 213360"/>
              <a:gd name="connsiteY1" fmla="*/ 121031 h 219456"/>
              <a:gd name="connsiteX2" fmla="*/ 50673 w 213360"/>
              <a:gd name="connsiteY2" fmla="*/ 140081 h 219456"/>
              <a:gd name="connsiteX3" fmla="*/ 59182 w 213360"/>
              <a:gd name="connsiteY3" fmla="*/ 152527 h 219456"/>
              <a:gd name="connsiteX4" fmla="*/ 70866 w 213360"/>
              <a:gd name="connsiteY4" fmla="*/ 156972 h 219456"/>
              <a:gd name="connsiteX5" fmla="*/ 82169 w 213360"/>
              <a:gd name="connsiteY5" fmla="*/ 152527 h 219456"/>
              <a:gd name="connsiteX6" fmla="*/ 90551 w 213360"/>
              <a:gd name="connsiteY6" fmla="*/ 140081 h 219456"/>
              <a:gd name="connsiteX7" fmla="*/ 95885 w 213360"/>
              <a:gd name="connsiteY7" fmla="*/ 121031 h 219456"/>
              <a:gd name="connsiteX8" fmla="*/ 97790 w 213360"/>
              <a:gd name="connsiteY8" fmla="*/ 96520 h 219456"/>
              <a:gd name="connsiteX9" fmla="*/ 95885 w 213360"/>
              <a:gd name="connsiteY9" fmla="*/ 72009 h 219456"/>
              <a:gd name="connsiteX10" fmla="*/ 90551 w 213360"/>
              <a:gd name="connsiteY10" fmla="*/ 52959 h 219456"/>
              <a:gd name="connsiteX11" fmla="*/ 82169 w 213360"/>
              <a:gd name="connsiteY11" fmla="*/ 40513 h 219456"/>
              <a:gd name="connsiteX12" fmla="*/ 70866 w 213360"/>
              <a:gd name="connsiteY12" fmla="*/ 36068 h 219456"/>
              <a:gd name="connsiteX13" fmla="*/ 59182 w 213360"/>
              <a:gd name="connsiteY13" fmla="*/ 40513 h 219456"/>
              <a:gd name="connsiteX14" fmla="*/ 50673 w 213360"/>
              <a:gd name="connsiteY14" fmla="*/ 52959 h 219456"/>
              <a:gd name="connsiteX15" fmla="*/ 45339 w 213360"/>
              <a:gd name="connsiteY15" fmla="*/ 72009 h 219456"/>
              <a:gd name="connsiteX16" fmla="*/ 43434 w 213360"/>
              <a:gd name="connsiteY16" fmla="*/ 96520 h 219456"/>
              <a:gd name="connsiteX18" fmla="*/ 0 w 213360"/>
              <a:gd name="connsiteY18" fmla="*/ 96520 h 219456"/>
              <a:gd name="connsiteX19" fmla="*/ 5461 w 213360"/>
              <a:gd name="connsiteY19" fmla="*/ 59944 h 219456"/>
              <a:gd name="connsiteX20" fmla="*/ 20447 w 213360"/>
              <a:gd name="connsiteY20" fmla="*/ 33655 h 219456"/>
              <a:gd name="connsiteX21" fmla="*/ 42926 w 213360"/>
              <a:gd name="connsiteY21" fmla="*/ 17907 h 219456"/>
              <a:gd name="connsiteX22" fmla="*/ 70866 w 213360"/>
              <a:gd name="connsiteY22" fmla="*/ 12700 h 219456"/>
              <a:gd name="connsiteX23" fmla="*/ 98552 w 213360"/>
              <a:gd name="connsiteY23" fmla="*/ 17907 h 219456"/>
              <a:gd name="connsiteX24" fmla="*/ 121031 w 213360"/>
              <a:gd name="connsiteY24" fmla="*/ 33655 h 219456"/>
              <a:gd name="connsiteX25" fmla="*/ 136017 w 213360"/>
              <a:gd name="connsiteY25" fmla="*/ 59944 h 219456"/>
              <a:gd name="connsiteX26" fmla="*/ 141478 w 213360"/>
              <a:gd name="connsiteY26" fmla="*/ 96520 h 219456"/>
              <a:gd name="connsiteX27" fmla="*/ 136017 w 213360"/>
              <a:gd name="connsiteY27" fmla="*/ 133223 h 219456"/>
              <a:gd name="connsiteX28" fmla="*/ 121031 w 213360"/>
              <a:gd name="connsiteY28" fmla="*/ 159385 h 219456"/>
              <a:gd name="connsiteX29" fmla="*/ 98552 w 213360"/>
              <a:gd name="connsiteY29" fmla="*/ 175133 h 219456"/>
              <a:gd name="connsiteX30" fmla="*/ 70866 w 213360"/>
              <a:gd name="connsiteY30" fmla="*/ 180340 h 219456"/>
              <a:gd name="connsiteX31" fmla="*/ 42926 w 213360"/>
              <a:gd name="connsiteY31" fmla="*/ 175133 h 219456"/>
              <a:gd name="connsiteX32" fmla="*/ 20447 w 213360"/>
              <a:gd name="connsiteY32" fmla="*/ 159385 h 219456"/>
              <a:gd name="connsiteX33" fmla="*/ 5461 w 213360"/>
              <a:gd name="connsiteY33" fmla="*/ 133223 h 219456"/>
              <a:gd name="connsiteX34" fmla="*/ 0 w 213360"/>
              <a:gd name="connsiteY34" fmla="*/ 96520 h 219456"/>
              <a:gd name="connsiteX36" fmla="*/ 168402 w 213360"/>
              <a:gd name="connsiteY36" fmla="*/ 219456 h 219456"/>
              <a:gd name="connsiteX37" fmla="*/ 168402 w 213360"/>
              <a:gd name="connsiteY37" fmla="*/ 26670 h 219456"/>
              <a:gd name="connsiteX38" fmla="*/ 166878 w 213360"/>
              <a:gd name="connsiteY38" fmla="*/ 19939 h 219456"/>
              <a:gd name="connsiteX39" fmla="*/ 161544 w 213360"/>
              <a:gd name="connsiteY39" fmla="*/ 15240 h 219456"/>
              <a:gd name="connsiteX40" fmla="*/ 213360 w 213360"/>
              <a:gd name="connsiteY40" fmla="*/ 0 h 219456"/>
              <a:gd name="connsiteX41" fmla="*/ 213360 w 213360"/>
              <a:gd name="connsiteY41" fmla="*/ 196342 h 219456"/>
              <a:gd name="connsiteX42" fmla="*/ 207518 w 213360"/>
              <a:gd name="connsiteY42" fmla="*/ 213995 h 219456"/>
              <a:gd name="connsiteX43" fmla="*/ 188976 w 213360"/>
              <a:gd name="connsiteY43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13360" h="219456">
                <a:moveTo>
                  <a:pt x="43434" y="96520"/>
                </a:moveTo>
                <a:cubicBezTo>
                  <a:pt x="43434" y="105494"/>
                  <a:pt x="44069" y="113665"/>
                  <a:pt x="45339" y="121031"/>
                </a:cubicBezTo>
                <a:cubicBezTo>
                  <a:pt x="46609" y="128397"/>
                  <a:pt x="48387" y="134747"/>
                  <a:pt x="50673" y="140081"/>
                </a:cubicBezTo>
                <a:cubicBezTo>
                  <a:pt x="52959" y="145415"/>
                  <a:pt x="55795" y="149564"/>
                  <a:pt x="59182" y="152527"/>
                </a:cubicBezTo>
                <a:cubicBezTo>
                  <a:pt x="62569" y="155491"/>
                  <a:pt x="66463" y="156972"/>
                  <a:pt x="70866" y="156972"/>
                </a:cubicBezTo>
                <a:cubicBezTo>
                  <a:pt x="75099" y="156972"/>
                  <a:pt x="78867" y="155491"/>
                  <a:pt x="82169" y="152527"/>
                </a:cubicBezTo>
                <a:cubicBezTo>
                  <a:pt x="85471" y="149564"/>
                  <a:pt x="88265" y="145415"/>
                  <a:pt x="90551" y="140081"/>
                </a:cubicBezTo>
                <a:cubicBezTo>
                  <a:pt x="92837" y="134747"/>
                  <a:pt x="94615" y="128397"/>
                  <a:pt x="95885" y="121031"/>
                </a:cubicBezTo>
                <a:cubicBezTo>
                  <a:pt x="97155" y="113665"/>
                  <a:pt x="97790" y="105494"/>
                  <a:pt x="97790" y="96520"/>
                </a:cubicBezTo>
                <a:cubicBezTo>
                  <a:pt x="97790" y="87545"/>
                  <a:pt x="97155" y="79375"/>
                  <a:pt x="95885" y="72009"/>
                </a:cubicBezTo>
                <a:cubicBezTo>
                  <a:pt x="94615" y="64643"/>
                  <a:pt x="92837" y="58293"/>
                  <a:pt x="90551" y="52959"/>
                </a:cubicBezTo>
                <a:cubicBezTo>
                  <a:pt x="88265" y="47625"/>
                  <a:pt x="85471" y="43476"/>
                  <a:pt x="82169" y="40513"/>
                </a:cubicBezTo>
                <a:cubicBezTo>
                  <a:pt x="78867" y="37550"/>
                  <a:pt x="75099" y="36068"/>
                  <a:pt x="70866" y="36068"/>
                </a:cubicBezTo>
                <a:cubicBezTo>
                  <a:pt x="66463" y="36068"/>
                  <a:pt x="62569" y="37550"/>
                  <a:pt x="59182" y="40513"/>
                </a:cubicBezTo>
                <a:cubicBezTo>
                  <a:pt x="55795" y="43476"/>
                  <a:pt x="52959" y="47625"/>
                  <a:pt x="50673" y="52959"/>
                </a:cubicBezTo>
                <a:cubicBezTo>
                  <a:pt x="48387" y="58293"/>
                  <a:pt x="46609" y="64643"/>
                  <a:pt x="45339" y="72009"/>
                </a:cubicBezTo>
                <a:cubicBezTo>
                  <a:pt x="44069" y="79375"/>
                  <a:pt x="43434" y="87545"/>
                  <a:pt x="43434" y="96520"/>
                </a:cubicBezTo>
                <a:moveTo>
                  <a:pt x="0" y="96520"/>
                </a:moveTo>
                <a:cubicBezTo>
                  <a:pt x="0" y="82634"/>
                  <a:pt x="1820" y="70443"/>
                  <a:pt x="5461" y="59944"/>
                </a:cubicBezTo>
                <a:cubicBezTo>
                  <a:pt x="9102" y="49445"/>
                  <a:pt x="14097" y="40682"/>
                  <a:pt x="20447" y="33655"/>
                </a:cubicBezTo>
                <a:cubicBezTo>
                  <a:pt x="26797" y="26627"/>
                  <a:pt x="34290" y="21378"/>
                  <a:pt x="42926" y="17907"/>
                </a:cubicBezTo>
                <a:cubicBezTo>
                  <a:pt x="51562" y="14436"/>
                  <a:pt x="60875" y="12700"/>
                  <a:pt x="70866" y="12700"/>
                </a:cubicBezTo>
                <a:cubicBezTo>
                  <a:pt x="80687" y="12700"/>
                  <a:pt x="89916" y="14436"/>
                  <a:pt x="98552" y="17907"/>
                </a:cubicBezTo>
                <a:cubicBezTo>
                  <a:pt x="107188" y="21378"/>
                  <a:pt x="114681" y="26627"/>
                  <a:pt x="121031" y="33655"/>
                </a:cubicBezTo>
                <a:cubicBezTo>
                  <a:pt x="127381" y="40682"/>
                  <a:pt x="132376" y="49445"/>
                  <a:pt x="136017" y="59944"/>
                </a:cubicBezTo>
                <a:cubicBezTo>
                  <a:pt x="139658" y="70443"/>
                  <a:pt x="141478" y="82634"/>
                  <a:pt x="141478" y="96520"/>
                </a:cubicBezTo>
                <a:cubicBezTo>
                  <a:pt x="141478" y="110575"/>
                  <a:pt x="139658" y="122809"/>
                  <a:pt x="136017" y="133223"/>
                </a:cubicBezTo>
                <a:cubicBezTo>
                  <a:pt x="132376" y="143637"/>
                  <a:pt x="127381" y="152358"/>
                  <a:pt x="121031" y="159385"/>
                </a:cubicBezTo>
                <a:cubicBezTo>
                  <a:pt x="114681" y="166412"/>
                  <a:pt x="107188" y="171662"/>
                  <a:pt x="98552" y="175133"/>
                </a:cubicBezTo>
                <a:cubicBezTo>
                  <a:pt x="89916" y="178604"/>
                  <a:pt x="80687" y="180340"/>
                  <a:pt x="70866" y="180340"/>
                </a:cubicBezTo>
                <a:cubicBezTo>
                  <a:pt x="60875" y="180340"/>
                  <a:pt x="51562" y="178604"/>
                  <a:pt x="42926" y="175133"/>
                </a:cubicBezTo>
                <a:cubicBezTo>
                  <a:pt x="34290" y="171662"/>
                  <a:pt x="26797" y="166412"/>
                  <a:pt x="20447" y="159385"/>
                </a:cubicBezTo>
                <a:cubicBezTo>
                  <a:pt x="14097" y="152358"/>
                  <a:pt x="9102" y="143637"/>
                  <a:pt x="5461" y="133223"/>
                </a:cubicBezTo>
                <a:cubicBezTo>
                  <a:pt x="1820" y="122809"/>
                  <a:pt x="0" y="110575"/>
                  <a:pt x="0" y="96520"/>
                </a:cubicBezTo>
                <a:moveTo>
                  <a:pt x="168402" y="219456"/>
                </a:moveTo>
                <a:lnTo>
                  <a:pt x="168402" y="26670"/>
                </a:lnTo>
                <a:cubicBezTo>
                  <a:pt x="168402" y="24299"/>
                  <a:pt x="167894" y="22056"/>
                  <a:pt x="166878" y="19939"/>
                </a:cubicBezTo>
                <a:cubicBezTo>
                  <a:pt x="165862" y="17822"/>
                  <a:pt x="164084" y="16256"/>
                  <a:pt x="161544" y="15240"/>
                </a:cubicBezTo>
                <a:lnTo>
                  <a:pt x="213360" y="0"/>
                </a:lnTo>
                <a:lnTo>
                  <a:pt x="213360" y="196342"/>
                </a:lnTo>
                <a:cubicBezTo>
                  <a:pt x="213360" y="204470"/>
                  <a:pt x="211413" y="210354"/>
                  <a:pt x="207518" y="213995"/>
                </a:cubicBezTo>
                <a:cubicBezTo>
                  <a:pt x="203623" y="217636"/>
                  <a:pt x="197443" y="219456"/>
                  <a:pt x="188976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8" name="Freeform 228"/>
          <p:cNvSpPr/>
          <p:nvPr/>
        </p:nvSpPr>
        <p:spPr>
          <a:xfrm>
            <a:off x="1643848" y="4646311"/>
            <a:ext cx="240792" cy="194056"/>
          </a:xfrm>
          <a:custGeom>
            <a:avLst/>
            <a:gdLst>
              <a:gd name="connsiteX0" fmla="*/ 36322 w 240792"/>
              <a:gd name="connsiteY0" fmla="*/ 8128 h 194056"/>
              <a:gd name="connsiteX1" fmla="*/ 166878 w 240792"/>
              <a:gd name="connsiteY1" fmla="*/ 8128 h 194056"/>
              <a:gd name="connsiteX2" fmla="*/ 166878 w 240792"/>
              <a:gd name="connsiteY2" fmla="*/ 0 h 194056"/>
              <a:gd name="connsiteX3" fmla="*/ 210312 w 240792"/>
              <a:gd name="connsiteY3" fmla="*/ 12192 h 194056"/>
              <a:gd name="connsiteX4" fmla="*/ 210312 w 240792"/>
              <a:gd name="connsiteY4" fmla="*/ 130048 h 194056"/>
              <a:gd name="connsiteX5" fmla="*/ 166878 w 240792"/>
              <a:gd name="connsiteY5" fmla="*/ 130048 h 194056"/>
              <a:gd name="connsiteX6" fmla="*/ 166878 w 240792"/>
              <a:gd name="connsiteY6" fmla="*/ 119634 h 194056"/>
              <a:gd name="connsiteX7" fmla="*/ 157480 w 240792"/>
              <a:gd name="connsiteY7" fmla="*/ 123190 h 194056"/>
              <a:gd name="connsiteX8" fmla="*/ 147574 w 240792"/>
              <a:gd name="connsiteY8" fmla="*/ 125984 h 194056"/>
              <a:gd name="connsiteX9" fmla="*/ 147574 w 240792"/>
              <a:gd name="connsiteY9" fmla="*/ 163322 h 194056"/>
              <a:gd name="connsiteX10" fmla="*/ 240792 w 240792"/>
              <a:gd name="connsiteY10" fmla="*/ 163322 h 194056"/>
              <a:gd name="connsiteX11" fmla="*/ 240792 w 240792"/>
              <a:gd name="connsiteY11" fmla="*/ 186944 h 194056"/>
              <a:gd name="connsiteX12" fmla="*/ 30480 w 240792"/>
              <a:gd name="connsiteY12" fmla="*/ 186944 h 194056"/>
              <a:gd name="connsiteX13" fmla="*/ 21844 w 240792"/>
              <a:gd name="connsiteY13" fmla="*/ 194056 h 194056"/>
              <a:gd name="connsiteX14" fmla="*/ 0 w 240792"/>
              <a:gd name="connsiteY14" fmla="*/ 163322 h 194056"/>
              <a:gd name="connsiteX15" fmla="*/ 102616 w 240792"/>
              <a:gd name="connsiteY15" fmla="*/ 163322 h 194056"/>
              <a:gd name="connsiteX16" fmla="*/ 102616 w 240792"/>
              <a:gd name="connsiteY16" fmla="*/ 130048 h 194056"/>
              <a:gd name="connsiteX17" fmla="*/ 36322 w 240792"/>
              <a:gd name="connsiteY17" fmla="*/ 130048 h 194056"/>
              <a:gd name="connsiteX19" fmla="*/ 108712 w 240792"/>
              <a:gd name="connsiteY19" fmla="*/ 106680 h 194056"/>
              <a:gd name="connsiteX20" fmla="*/ 119634 w 240792"/>
              <a:gd name="connsiteY20" fmla="*/ 106680 h 194056"/>
              <a:gd name="connsiteX21" fmla="*/ 134493 w 240792"/>
              <a:gd name="connsiteY21" fmla="*/ 106426 h 194056"/>
              <a:gd name="connsiteX22" fmla="*/ 151003 w 240792"/>
              <a:gd name="connsiteY22" fmla="*/ 105664 h 194056"/>
              <a:gd name="connsiteX23" fmla="*/ 166878 w 240792"/>
              <a:gd name="connsiteY23" fmla="*/ 103886 h 194056"/>
              <a:gd name="connsiteX24" fmla="*/ 166878 w 240792"/>
              <a:gd name="connsiteY24" fmla="*/ 31496 h 194056"/>
              <a:gd name="connsiteX25" fmla="*/ 80010 w 240792"/>
              <a:gd name="connsiteY25" fmla="*/ 31496 h 194056"/>
              <a:gd name="connsiteX26" fmla="*/ 80010 w 240792"/>
              <a:gd name="connsiteY26" fmla="*/ 106680 h 1940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40792" h="194056">
                <a:moveTo>
                  <a:pt x="36322" y="8128"/>
                </a:moveTo>
                <a:lnTo>
                  <a:pt x="166878" y="8128"/>
                </a:lnTo>
                <a:lnTo>
                  <a:pt x="166878" y="0"/>
                </a:lnTo>
                <a:lnTo>
                  <a:pt x="210312" y="12192"/>
                </a:lnTo>
                <a:lnTo>
                  <a:pt x="210312" y="130048"/>
                </a:lnTo>
                <a:lnTo>
                  <a:pt x="166878" y="130048"/>
                </a:lnTo>
                <a:lnTo>
                  <a:pt x="166878" y="119634"/>
                </a:lnTo>
                <a:cubicBezTo>
                  <a:pt x="163830" y="120989"/>
                  <a:pt x="160697" y="122174"/>
                  <a:pt x="157480" y="123190"/>
                </a:cubicBezTo>
                <a:cubicBezTo>
                  <a:pt x="154263" y="124206"/>
                  <a:pt x="150961" y="125137"/>
                  <a:pt x="147574" y="125984"/>
                </a:cubicBezTo>
                <a:lnTo>
                  <a:pt x="147574" y="163322"/>
                </a:lnTo>
                <a:lnTo>
                  <a:pt x="240792" y="163322"/>
                </a:lnTo>
                <a:lnTo>
                  <a:pt x="240792" y="186944"/>
                </a:lnTo>
                <a:lnTo>
                  <a:pt x="30480" y="186944"/>
                </a:lnTo>
                <a:cubicBezTo>
                  <a:pt x="25569" y="186944"/>
                  <a:pt x="22691" y="189315"/>
                  <a:pt x="21844" y="194056"/>
                </a:cubicBezTo>
                <a:lnTo>
                  <a:pt x="0" y="163322"/>
                </a:lnTo>
                <a:lnTo>
                  <a:pt x="102616" y="163322"/>
                </a:lnTo>
                <a:lnTo>
                  <a:pt x="102616" y="130048"/>
                </a:lnTo>
                <a:lnTo>
                  <a:pt x="36322" y="130048"/>
                </a:lnTo>
                <a:moveTo>
                  <a:pt x="108712" y="106680"/>
                </a:moveTo>
                <a:cubicBezTo>
                  <a:pt x="111421" y="106680"/>
                  <a:pt x="115062" y="106680"/>
                  <a:pt x="119634" y="106680"/>
                </a:cubicBezTo>
                <a:cubicBezTo>
                  <a:pt x="124206" y="106680"/>
                  <a:pt x="129159" y="106595"/>
                  <a:pt x="134493" y="106426"/>
                </a:cubicBezTo>
                <a:cubicBezTo>
                  <a:pt x="139827" y="106257"/>
                  <a:pt x="145330" y="106003"/>
                  <a:pt x="151003" y="105664"/>
                </a:cubicBezTo>
                <a:cubicBezTo>
                  <a:pt x="156676" y="105325"/>
                  <a:pt x="161967" y="104733"/>
                  <a:pt x="166878" y="103886"/>
                </a:cubicBezTo>
                <a:lnTo>
                  <a:pt x="166878" y="31496"/>
                </a:lnTo>
                <a:lnTo>
                  <a:pt x="80010" y="31496"/>
                </a:lnTo>
                <a:lnTo>
                  <a:pt x="80010" y="10668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9" name="Freeform 229"/>
          <p:cNvSpPr/>
          <p:nvPr/>
        </p:nvSpPr>
        <p:spPr>
          <a:xfrm>
            <a:off x="1903436" y="4636913"/>
            <a:ext cx="213360" cy="219456"/>
          </a:xfrm>
          <a:custGeom>
            <a:avLst/>
            <a:gdLst>
              <a:gd name="connsiteX0" fmla="*/ 168402 w 213360"/>
              <a:gd name="connsiteY0" fmla="*/ 219456 h 219456"/>
              <a:gd name="connsiteX1" fmla="*/ 168402 w 213360"/>
              <a:gd name="connsiteY1" fmla="*/ 134620 h 219456"/>
              <a:gd name="connsiteX2" fmla="*/ 135382 w 213360"/>
              <a:gd name="connsiteY2" fmla="*/ 134620 h 219456"/>
              <a:gd name="connsiteX3" fmla="*/ 124841 w 213360"/>
              <a:gd name="connsiteY3" fmla="*/ 154686 h 219456"/>
              <a:gd name="connsiteX4" fmla="*/ 109982 w 213360"/>
              <a:gd name="connsiteY4" fmla="*/ 169037 h 219456"/>
              <a:gd name="connsiteX5" fmla="*/ 91694 w 213360"/>
              <a:gd name="connsiteY5" fmla="*/ 177546 h 219456"/>
              <a:gd name="connsiteX6" fmla="*/ 70866 w 213360"/>
              <a:gd name="connsiteY6" fmla="*/ 180340 h 219456"/>
              <a:gd name="connsiteX7" fmla="*/ 42926 w 213360"/>
              <a:gd name="connsiteY7" fmla="*/ 175133 h 219456"/>
              <a:gd name="connsiteX8" fmla="*/ 20447 w 213360"/>
              <a:gd name="connsiteY8" fmla="*/ 159385 h 219456"/>
              <a:gd name="connsiteX9" fmla="*/ 5461 w 213360"/>
              <a:gd name="connsiteY9" fmla="*/ 133223 h 219456"/>
              <a:gd name="connsiteX10" fmla="*/ 0 w 213360"/>
              <a:gd name="connsiteY10" fmla="*/ 96520 h 219456"/>
              <a:gd name="connsiteX11" fmla="*/ 5461 w 213360"/>
              <a:gd name="connsiteY11" fmla="*/ 59944 h 219456"/>
              <a:gd name="connsiteX12" fmla="*/ 20447 w 213360"/>
              <a:gd name="connsiteY12" fmla="*/ 33655 h 219456"/>
              <a:gd name="connsiteX13" fmla="*/ 42926 w 213360"/>
              <a:gd name="connsiteY13" fmla="*/ 17907 h 219456"/>
              <a:gd name="connsiteX14" fmla="*/ 70866 w 213360"/>
              <a:gd name="connsiteY14" fmla="*/ 12700 h 219456"/>
              <a:gd name="connsiteX15" fmla="*/ 107315 w 213360"/>
              <a:gd name="connsiteY15" fmla="*/ 22352 h 219456"/>
              <a:gd name="connsiteX16" fmla="*/ 132588 w 213360"/>
              <a:gd name="connsiteY16" fmla="*/ 51562 h 219456"/>
              <a:gd name="connsiteX17" fmla="*/ 168402 w 213360"/>
              <a:gd name="connsiteY17" fmla="*/ 51562 h 219456"/>
              <a:gd name="connsiteX18" fmla="*/ 168402 w 213360"/>
              <a:gd name="connsiteY18" fmla="*/ 26670 h 219456"/>
              <a:gd name="connsiteX19" fmla="*/ 166878 w 213360"/>
              <a:gd name="connsiteY19" fmla="*/ 19939 h 219456"/>
              <a:gd name="connsiteX20" fmla="*/ 161544 w 213360"/>
              <a:gd name="connsiteY20" fmla="*/ 15240 h 219456"/>
              <a:gd name="connsiteX21" fmla="*/ 213360 w 213360"/>
              <a:gd name="connsiteY21" fmla="*/ 0 h 219456"/>
              <a:gd name="connsiteX22" fmla="*/ 213360 w 213360"/>
              <a:gd name="connsiteY22" fmla="*/ 196342 h 219456"/>
              <a:gd name="connsiteX23" fmla="*/ 207518 w 213360"/>
              <a:gd name="connsiteY23" fmla="*/ 213995 h 219456"/>
              <a:gd name="connsiteX24" fmla="*/ 188976 w 213360"/>
              <a:gd name="connsiteY24" fmla="*/ 219456 h 219456"/>
              <a:gd name="connsiteX26" fmla="*/ 43434 w 213360"/>
              <a:gd name="connsiteY26" fmla="*/ 96520 h 219456"/>
              <a:gd name="connsiteX27" fmla="*/ 45339 w 213360"/>
              <a:gd name="connsiteY27" fmla="*/ 121031 h 219456"/>
              <a:gd name="connsiteX28" fmla="*/ 50673 w 213360"/>
              <a:gd name="connsiteY28" fmla="*/ 140081 h 219456"/>
              <a:gd name="connsiteX29" fmla="*/ 59182 w 213360"/>
              <a:gd name="connsiteY29" fmla="*/ 152527 h 219456"/>
              <a:gd name="connsiteX30" fmla="*/ 70866 w 213360"/>
              <a:gd name="connsiteY30" fmla="*/ 156972 h 219456"/>
              <a:gd name="connsiteX31" fmla="*/ 82169 w 213360"/>
              <a:gd name="connsiteY31" fmla="*/ 152527 h 219456"/>
              <a:gd name="connsiteX32" fmla="*/ 90551 w 213360"/>
              <a:gd name="connsiteY32" fmla="*/ 140081 h 219456"/>
              <a:gd name="connsiteX33" fmla="*/ 95885 w 213360"/>
              <a:gd name="connsiteY33" fmla="*/ 121031 h 219456"/>
              <a:gd name="connsiteX34" fmla="*/ 97790 w 213360"/>
              <a:gd name="connsiteY34" fmla="*/ 96520 h 219456"/>
              <a:gd name="connsiteX35" fmla="*/ 95885 w 213360"/>
              <a:gd name="connsiteY35" fmla="*/ 72009 h 219456"/>
              <a:gd name="connsiteX36" fmla="*/ 90551 w 213360"/>
              <a:gd name="connsiteY36" fmla="*/ 52959 h 219456"/>
              <a:gd name="connsiteX37" fmla="*/ 82169 w 213360"/>
              <a:gd name="connsiteY37" fmla="*/ 40513 h 219456"/>
              <a:gd name="connsiteX38" fmla="*/ 70866 w 213360"/>
              <a:gd name="connsiteY38" fmla="*/ 36068 h 219456"/>
              <a:gd name="connsiteX39" fmla="*/ 59182 w 213360"/>
              <a:gd name="connsiteY39" fmla="*/ 40513 h 219456"/>
              <a:gd name="connsiteX40" fmla="*/ 50673 w 213360"/>
              <a:gd name="connsiteY40" fmla="*/ 52959 h 219456"/>
              <a:gd name="connsiteX41" fmla="*/ 45339 w 213360"/>
              <a:gd name="connsiteY41" fmla="*/ 72009 h 219456"/>
              <a:gd name="connsiteX42" fmla="*/ 43434 w 213360"/>
              <a:gd name="connsiteY42" fmla="*/ 96520 h 219456"/>
              <a:gd name="connsiteX44" fmla="*/ 141478 w 213360"/>
              <a:gd name="connsiteY44" fmla="*/ 96520 h 219456"/>
              <a:gd name="connsiteX45" fmla="*/ 140716 w 213360"/>
              <a:gd name="connsiteY45" fmla="*/ 109982 h 219456"/>
              <a:gd name="connsiteX46" fmla="*/ 168402 w 213360"/>
              <a:gd name="connsiteY46" fmla="*/ 109982 h 219456"/>
              <a:gd name="connsiteX47" fmla="*/ 168402 w 213360"/>
              <a:gd name="connsiteY47" fmla="*/ 76200 h 219456"/>
              <a:gd name="connsiteX48" fmla="*/ 139954 w 213360"/>
              <a:gd name="connsiteY48" fmla="*/ 76200 h 219456"/>
              <a:gd name="connsiteX49" fmla="*/ 141478 w 213360"/>
              <a:gd name="connsiteY49" fmla="*/ 9652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13360" h="219456">
                <a:moveTo>
                  <a:pt x="168402" y="219456"/>
                </a:moveTo>
                <a:lnTo>
                  <a:pt x="168402" y="134620"/>
                </a:lnTo>
                <a:lnTo>
                  <a:pt x="135382" y="134620"/>
                </a:lnTo>
                <a:cubicBezTo>
                  <a:pt x="132673" y="142240"/>
                  <a:pt x="129159" y="148929"/>
                  <a:pt x="124841" y="154686"/>
                </a:cubicBezTo>
                <a:cubicBezTo>
                  <a:pt x="120523" y="160443"/>
                  <a:pt x="115570" y="165227"/>
                  <a:pt x="109982" y="169037"/>
                </a:cubicBezTo>
                <a:cubicBezTo>
                  <a:pt x="104394" y="172847"/>
                  <a:pt x="98298" y="175683"/>
                  <a:pt x="91694" y="177546"/>
                </a:cubicBezTo>
                <a:cubicBezTo>
                  <a:pt x="85090" y="179408"/>
                  <a:pt x="78147" y="180340"/>
                  <a:pt x="70866" y="180340"/>
                </a:cubicBezTo>
                <a:cubicBezTo>
                  <a:pt x="60875" y="180340"/>
                  <a:pt x="51562" y="178604"/>
                  <a:pt x="42926" y="175133"/>
                </a:cubicBezTo>
                <a:cubicBezTo>
                  <a:pt x="34290" y="171662"/>
                  <a:pt x="26797" y="166412"/>
                  <a:pt x="20447" y="159385"/>
                </a:cubicBezTo>
                <a:cubicBezTo>
                  <a:pt x="14097" y="152358"/>
                  <a:pt x="9102" y="143637"/>
                  <a:pt x="5461" y="133223"/>
                </a:cubicBezTo>
                <a:cubicBezTo>
                  <a:pt x="1820" y="122809"/>
                  <a:pt x="0" y="110575"/>
                  <a:pt x="0" y="96520"/>
                </a:cubicBezTo>
                <a:cubicBezTo>
                  <a:pt x="0" y="82634"/>
                  <a:pt x="1820" y="70443"/>
                  <a:pt x="5461" y="59944"/>
                </a:cubicBezTo>
                <a:cubicBezTo>
                  <a:pt x="9102" y="49445"/>
                  <a:pt x="14097" y="40682"/>
                  <a:pt x="20447" y="33655"/>
                </a:cubicBezTo>
                <a:cubicBezTo>
                  <a:pt x="26797" y="26627"/>
                  <a:pt x="34290" y="21378"/>
                  <a:pt x="42926" y="17907"/>
                </a:cubicBezTo>
                <a:cubicBezTo>
                  <a:pt x="51562" y="14436"/>
                  <a:pt x="60875" y="12700"/>
                  <a:pt x="70866" y="12700"/>
                </a:cubicBezTo>
                <a:cubicBezTo>
                  <a:pt x="84243" y="12700"/>
                  <a:pt x="96393" y="15917"/>
                  <a:pt x="107315" y="22352"/>
                </a:cubicBezTo>
                <a:cubicBezTo>
                  <a:pt x="118237" y="28787"/>
                  <a:pt x="126661" y="38523"/>
                  <a:pt x="132588" y="51562"/>
                </a:cubicBezTo>
                <a:lnTo>
                  <a:pt x="168402" y="51562"/>
                </a:lnTo>
                <a:lnTo>
                  <a:pt x="168402" y="26670"/>
                </a:lnTo>
                <a:cubicBezTo>
                  <a:pt x="168402" y="24299"/>
                  <a:pt x="167894" y="22056"/>
                  <a:pt x="166878" y="19939"/>
                </a:cubicBezTo>
                <a:cubicBezTo>
                  <a:pt x="165862" y="17822"/>
                  <a:pt x="164084" y="16256"/>
                  <a:pt x="161544" y="15240"/>
                </a:cubicBezTo>
                <a:lnTo>
                  <a:pt x="213360" y="0"/>
                </a:lnTo>
                <a:lnTo>
                  <a:pt x="213360" y="196342"/>
                </a:lnTo>
                <a:cubicBezTo>
                  <a:pt x="213360" y="204470"/>
                  <a:pt x="211413" y="210354"/>
                  <a:pt x="207518" y="213995"/>
                </a:cubicBezTo>
                <a:cubicBezTo>
                  <a:pt x="203623" y="217636"/>
                  <a:pt x="197443" y="219456"/>
                  <a:pt x="188976" y="219456"/>
                </a:cubicBezTo>
                <a:moveTo>
                  <a:pt x="43434" y="96520"/>
                </a:moveTo>
                <a:cubicBezTo>
                  <a:pt x="43434" y="105494"/>
                  <a:pt x="44069" y="113665"/>
                  <a:pt x="45339" y="121031"/>
                </a:cubicBezTo>
                <a:cubicBezTo>
                  <a:pt x="46609" y="128397"/>
                  <a:pt x="48387" y="134747"/>
                  <a:pt x="50673" y="140081"/>
                </a:cubicBezTo>
                <a:cubicBezTo>
                  <a:pt x="52959" y="145415"/>
                  <a:pt x="55795" y="149564"/>
                  <a:pt x="59182" y="152527"/>
                </a:cubicBezTo>
                <a:cubicBezTo>
                  <a:pt x="62569" y="155491"/>
                  <a:pt x="66463" y="156972"/>
                  <a:pt x="70866" y="156972"/>
                </a:cubicBezTo>
                <a:cubicBezTo>
                  <a:pt x="75099" y="156972"/>
                  <a:pt x="78867" y="155491"/>
                  <a:pt x="82169" y="152527"/>
                </a:cubicBezTo>
                <a:cubicBezTo>
                  <a:pt x="85471" y="149564"/>
                  <a:pt x="88265" y="145415"/>
                  <a:pt x="90551" y="140081"/>
                </a:cubicBezTo>
                <a:cubicBezTo>
                  <a:pt x="92837" y="134747"/>
                  <a:pt x="94615" y="128397"/>
                  <a:pt x="95885" y="121031"/>
                </a:cubicBezTo>
                <a:cubicBezTo>
                  <a:pt x="97155" y="113665"/>
                  <a:pt x="97790" y="105494"/>
                  <a:pt x="97790" y="96520"/>
                </a:cubicBezTo>
                <a:cubicBezTo>
                  <a:pt x="97790" y="87545"/>
                  <a:pt x="97155" y="79375"/>
                  <a:pt x="95885" y="72009"/>
                </a:cubicBezTo>
                <a:cubicBezTo>
                  <a:pt x="94615" y="64643"/>
                  <a:pt x="92837" y="58293"/>
                  <a:pt x="90551" y="52959"/>
                </a:cubicBezTo>
                <a:cubicBezTo>
                  <a:pt x="88265" y="47625"/>
                  <a:pt x="85471" y="43476"/>
                  <a:pt x="82169" y="40513"/>
                </a:cubicBezTo>
                <a:cubicBezTo>
                  <a:pt x="78867" y="37550"/>
                  <a:pt x="75099" y="36068"/>
                  <a:pt x="70866" y="36068"/>
                </a:cubicBezTo>
                <a:cubicBezTo>
                  <a:pt x="66463" y="36068"/>
                  <a:pt x="62569" y="37550"/>
                  <a:pt x="59182" y="40513"/>
                </a:cubicBezTo>
                <a:cubicBezTo>
                  <a:pt x="55795" y="43476"/>
                  <a:pt x="52959" y="47625"/>
                  <a:pt x="50673" y="52959"/>
                </a:cubicBezTo>
                <a:cubicBezTo>
                  <a:pt x="48387" y="58293"/>
                  <a:pt x="46609" y="64643"/>
                  <a:pt x="45339" y="72009"/>
                </a:cubicBezTo>
                <a:cubicBezTo>
                  <a:pt x="44069" y="79375"/>
                  <a:pt x="43434" y="87545"/>
                  <a:pt x="43434" y="96520"/>
                </a:cubicBezTo>
                <a:moveTo>
                  <a:pt x="141478" y="96520"/>
                </a:moveTo>
                <a:cubicBezTo>
                  <a:pt x="141478" y="101261"/>
                  <a:pt x="141224" y="105749"/>
                  <a:pt x="140716" y="109982"/>
                </a:cubicBezTo>
                <a:lnTo>
                  <a:pt x="168402" y="109982"/>
                </a:lnTo>
                <a:lnTo>
                  <a:pt x="168402" y="76200"/>
                </a:lnTo>
                <a:lnTo>
                  <a:pt x="139954" y="76200"/>
                </a:lnTo>
                <a:cubicBezTo>
                  <a:pt x="140970" y="82634"/>
                  <a:pt x="141478" y="89408"/>
                  <a:pt x="141478" y="965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0" name="Freeform 230"/>
          <p:cNvSpPr/>
          <p:nvPr/>
        </p:nvSpPr>
        <p:spPr>
          <a:xfrm>
            <a:off x="2229140" y="4636913"/>
            <a:ext cx="241808" cy="216408"/>
          </a:xfrm>
          <a:custGeom>
            <a:avLst/>
            <a:gdLst>
              <a:gd name="connsiteX0" fmla="*/ 162560 w 241808"/>
              <a:gd name="connsiteY0" fmla="*/ 158750 h 216408"/>
              <a:gd name="connsiteX1" fmla="*/ 162560 w 241808"/>
              <a:gd name="connsiteY1" fmla="*/ 106680 h 216408"/>
              <a:gd name="connsiteX2" fmla="*/ 109728 w 241808"/>
              <a:gd name="connsiteY2" fmla="*/ 124841 h 216408"/>
              <a:gd name="connsiteX3" fmla="*/ 44958 w 241808"/>
              <a:gd name="connsiteY3" fmla="*/ 130556 h 216408"/>
              <a:gd name="connsiteX4" fmla="*/ 10160 w 241808"/>
              <a:gd name="connsiteY4" fmla="*/ 130556 h 216408"/>
              <a:gd name="connsiteX5" fmla="*/ 10160 w 241808"/>
              <a:gd name="connsiteY5" fmla="*/ 39878 h 216408"/>
              <a:gd name="connsiteX6" fmla="*/ 7620 w 241808"/>
              <a:gd name="connsiteY6" fmla="*/ 31369 h 216408"/>
              <a:gd name="connsiteX7" fmla="*/ 0 w 241808"/>
              <a:gd name="connsiteY7" fmla="*/ 27178 h 216408"/>
              <a:gd name="connsiteX8" fmla="*/ 53848 w 241808"/>
              <a:gd name="connsiteY8" fmla="*/ 11938 h 216408"/>
              <a:gd name="connsiteX9" fmla="*/ 53848 w 241808"/>
              <a:gd name="connsiteY9" fmla="*/ 20066 h 216408"/>
              <a:gd name="connsiteX10" fmla="*/ 131318 w 241808"/>
              <a:gd name="connsiteY10" fmla="*/ 20066 h 216408"/>
              <a:gd name="connsiteX11" fmla="*/ 131318 w 241808"/>
              <a:gd name="connsiteY11" fmla="*/ 44704 h 216408"/>
              <a:gd name="connsiteX12" fmla="*/ 53848 w 241808"/>
              <a:gd name="connsiteY12" fmla="*/ 44704 h 216408"/>
              <a:gd name="connsiteX13" fmla="*/ 53848 w 241808"/>
              <a:gd name="connsiteY13" fmla="*/ 103378 h 216408"/>
              <a:gd name="connsiteX14" fmla="*/ 81407 w 241808"/>
              <a:gd name="connsiteY14" fmla="*/ 102997 h 216408"/>
              <a:gd name="connsiteX15" fmla="*/ 109474 w 241808"/>
              <a:gd name="connsiteY15" fmla="*/ 101473 h 216408"/>
              <a:gd name="connsiteX16" fmla="*/ 136906 w 241808"/>
              <a:gd name="connsiteY16" fmla="*/ 98171 h 216408"/>
              <a:gd name="connsiteX17" fmla="*/ 162560 w 241808"/>
              <a:gd name="connsiteY17" fmla="*/ 92710 h 216408"/>
              <a:gd name="connsiteX18" fmla="*/ 162560 w 241808"/>
              <a:gd name="connsiteY18" fmla="*/ 26670 h 216408"/>
              <a:gd name="connsiteX19" fmla="*/ 161036 w 241808"/>
              <a:gd name="connsiteY19" fmla="*/ 19939 h 216408"/>
              <a:gd name="connsiteX20" fmla="*/ 155702 w 241808"/>
              <a:gd name="connsiteY20" fmla="*/ 15240 h 216408"/>
              <a:gd name="connsiteX21" fmla="*/ 207518 w 241808"/>
              <a:gd name="connsiteY21" fmla="*/ 0 h 216408"/>
              <a:gd name="connsiteX22" fmla="*/ 207518 w 241808"/>
              <a:gd name="connsiteY22" fmla="*/ 64770 h 216408"/>
              <a:gd name="connsiteX23" fmla="*/ 241808 w 241808"/>
              <a:gd name="connsiteY23" fmla="*/ 64770 h 216408"/>
              <a:gd name="connsiteX24" fmla="*/ 241808 w 241808"/>
              <a:gd name="connsiteY24" fmla="*/ 88138 h 216408"/>
              <a:gd name="connsiteX25" fmla="*/ 207518 w 241808"/>
              <a:gd name="connsiteY25" fmla="*/ 88138 h 216408"/>
              <a:gd name="connsiteX26" fmla="*/ 207518 w 241808"/>
              <a:gd name="connsiteY26" fmla="*/ 135636 h 216408"/>
              <a:gd name="connsiteX27" fmla="*/ 201676 w 241808"/>
              <a:gd name="connsiteY27" fmla="*/ 153289 h 216408"/>
              <a:gd name="connsiteX28" fmla="*/ 183134 w 241808"/>
              <a:gd name="connsiteY28" fmla="*/ 158750 h 216408"/>
              <a:gd name="connsiteX30" fmla="*/ 34036 w 241808"/>
              <a:gd name="connsiteY30" fmla="*/ 165608 h 216408"/>
              <a:gd name="connsiteX31" fmla="*/ 31496 w 241808"/>
              <a:gd name="connsiteY31" fmla="*/ 157099 h 216408"/>
              <a:gd name="connsiteX32" fmla="*/ 23876 w 241808"/>
              <a:gd name="connsiteY32" fmla="*/ 152908 h 216408"/>
              <a:gd name="connsiteX33" fmla="*/ 78994 w 241808"/>
              <a:gd name="connsiteY33" fmla="*/ 142748 h 216408"/>
              <a:gd name="connsiteX34" fmla="*/ 78994 w 241808"/>
              <a:gd name="connsiteY34" fmla="*/ 193040 h 216408"/>
              <a:gd name="connsiteX35" fmla="*/ 195072 w 241808"/>
              <a:gd name="connsiteY35" fmla="*/ 193040 h 216408"/>
              <a:gd name="connsiteX36" fmla="*/ 203581 w 241808"/>
              <a:gd name="connsiteY36" fmla="*/ 190500 h 216408"/>
              <a:gd name="connsiteX37" fmla="*/ 207772 w 241808"/>
              <a:gd name="connsiteY37" fmla="*/ 182880 h 216408"/>
              <a:gd name="connsiteX38" fmla="*/ 220472 w 241808"/>
              <a:gd name="connsiteY38" fmla="*/ 216408 h 216408"/>
              <a:gd name="connsiteX39" fmla="*/ 34036 w 241808"/>
              <a:gd name="connsiteY39" fmla="*/ 216408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1808" h="216408">
                <a:moveTo>
                  <a:pt x="162560" y="158750"/>
                </a:moveTo>
                <a:lnTo>
                  <a:pt x="162560" y="106680"/>
                </a:lnTo>
                <a:cubicBezTo>
                  <a:pt x="147151" y="114977"/>
                  <a:pt x="129540" y="121031"/>
                  <a:pt x="109728" y="124841"/>
                </a:cubicBezTo>
                <a:cubicBezTo>
                  <a:pt x="89916" y="128651"/>
                  <a:pt x="68326" y="130556"/>
                  <a:pt x="44958" y="130556"/>
                </a:cubicBezTo>
                <a:lnTo>
                  <a:pt x="10160" y="130556"/>
                </a:lnTo>
                <a:lnTo>
                  <a:pt x="10160" y="39878"/>
                </a:lnTo>
                <a:cubicBezTo>
                  <a:pt x="10160" y="36491"/>
                  <a:pt x="9313" y="33655"/>
                  <a:pt x="7620" y="31369"/>
                </a:cubicBezTo>
                <a:cubicBezTo>
                  <a:pt x="5927" y="29083"/>
                  <a:pt x="3387" y="27686"/>
                  <a:pt x="0" y="27178"/>
                </a:cubicBezTo>
                <a:lnTo>
                  <a:pt x="53848" y="11938"/>
                </a:lnTo>
                <a:lnTo>
                  <a:pt x="53848" y="20066"/>
                </a:lnTo>
                <a:lnTo>
                  <a:pt x="131318" y="20066"/>
                </a:lnTo>
                <a:lnTo>
                  <a:pt x="131318" y="44704"/>
                </a:lnTo>
                <a:lnTo>
                  <a:pt x="53848" y="44704"/>
                </a:lnTo>
                <a:lnTo>
                  <a:pt x="53848" y="103378"/>
                </a:lnTo>
                <a:cubicBezTo>
                  <a:pt x="62823" y="103378"/>
                  <a:pt x="72009" y="103251"/>
                  <a:pt x="81407" y="102997"/>
                </a:cubicBezTo>
                <a:cubicBezTo>
                  <a:pt x="90805" y="102743"/>
                  <a:pt x="100161" y="102235"/>
                  <a:pt x="109474" y="101473"/>
                </a:cubicBezTo>
                <a:cubicBezTo>
                  <a:pt x="118787" y="100711"/>
                  <a:pt x="127931" y="99610"/>
                  <a:pt x="136906" y="98171"/>
                </a:cubicBezTo>
                <a:cubicBezTo>
                  <a:pt x="145881" y="96732"/>
                  <a:pt x="154432" y="94911"/>
                  <a:pt x="162560" y="92710"/>
                </a:cubicBezTo>
                <a:lnTo>
                  <a:pt x="162560" y="26670"/>
                </a:lnTo>
                <a:cubicBezTo>
                  <a:pt x="162560" y="24299"/>
                  <a:pt x="162052" y="22056"/>
                  <a:pt x="161036" y="19939"/>
                </a:cubicBezTo>
                <a:cubicBezTo>
                  <a:pt x="160020" y="17822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64770"/>
                </a:lnTo>
                <a:lnTo>
                  <a:pt x="241808" y="64770"/>
                </a:lnTo>
                <a:lnTo>
                  <a:pt x="241808" y="88138"/>
                </a:lnTo>
                <a:lnTo>
                  <a:pt x="207518" y="88138"/>
                </a:lnTo>
                <a:lnTo>
                  <a:pt x="207518" y="135636"/>
                </a:lnTo>
                <a:cubicBezTo>
                  <a:pt x="207518" y="143764"/>
                  <a:pt x="205571" y="149648"/>
                  <a:pt x="201676" y="153289"/>
                </a:cubicBezTo>
                <a:cubicBezTo>
                  <a:pt x="197781" y="156930"/>
                  <a:pt x="191601" y="158750"/>
                  <a:pt x="183134" y="158750"/>
                </a:cubicBezTo>
                <a:moveTo>
                  <a:pt x="34036" y="165608"/>
                </a:moveTo>
                <a:cubicBezTo>
                  <a:pt x="34036" y="162221"/>
                  <a:pt x="33189" y="159385"/>
                  <a:pt x="31496" y="157099"/>
                </a:cubicBezTo>
                <a:cubicBezTo>
                  <a:pt x="29803" y="154813"/>
                  <a:pt x="27263" y="153416"/>
                  <a:pt x="23876" y="152908"/>
                </a:cubicBezTo>
                <a:lnTo>
                  <a:pt x="78994" y="142748"/>
                </a:lnTo>
                <a:lnTo>
                  <a:pt x="78994" y="193040"/>
                </a:lnTo>
                <a:lnTo>
                  <a:pt x="195072" y="193040"/>
                </a:lnTo>
                <a:cubicBezTo>
                  <a:pt x="198459" y="193040"/>
                  <a:pt x="201295" y="192193"/>
                  <a:pt x="203581" y="190500"/>
                </a:cubicBezTo>
                <a:cubicBezTo>
                  <a:pt x="205867" y="188807"/>
                  <a:pt x="207264" y="186267"/>
                  <a:pt x="207772" y="182880"/>
                </a:cubicBezTo>
                <a:lnTo>
                  <a:pt x="220472" y="216408"/>
                </a:lnTo>
                <a:lnTo>
                  <a:pt x="34036" y="21640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1" name="Freeform 231"/>
          <p:cNvSpPr/>
          <p:nvPr/>
        </p:nvSpPr>
        <p:spPr>
          <a:xfrm>
            <a:off x="2486442" y="4636913"/>
            <a:ext cx="238506" cy="216408"/>
          </a:xfrm>
          <a:custGeom>
            <a:avLst/>
            <a:gdLst>
              <a:gd name="connsiteX0" fmla="*/ 159258 w 238506"/>
              <a:gd name="connsiteY0" fmla="*/ 161290 h 216408"/>
              <a:gd name="connsiteX1" fmla="*/ 159258 w 238506"/>
              <a:gd name="connsiteY1" fmla="*/ 116840 h 216408"/>
              <a:gd name="connsiteX2" fmla="*/ 112014 w 238506"/>
              <a:gd name="connsiteY2" fmla="*/ 132080 h 216408"/>
              <a:gd name="connsiteX3" fmla="*/ 44958 w 238506"/>
              <a:gd name="connsiteY3" fmla="*/ 137414 h 216408"/>
              <a:gd name="connsiteX4" fmla="*/ 4064 w 238506"/>
              <a:gd name="connsiteY4" fmla="*/ 137414 h 216408"/>
              <a:gd name="connsiteX5" fmla="*/ 4064 w 238506"/>
              <a:gd name="connsiteY5" fmla="*/ 67056 h 216408"/>
              <a:gd name="connsiteX6" fmla="*/ 83820 w 238506"/>
              <a:gd name="connsiteY6" fmla="*/ 67056 h 216408"/>
              <a:gd name="connsiteX7" fmla="*/ 83820 w 238506"/>
              <a:gd name="connsiteY7" fmla="*/ 44196 h 216408"/>
              <a:gd name="connsiteX8" fmla="*/ 23622 w 238506"/>
              <a:gd name="connsiteY8" fmla="*/ 44196 h 216408"/>
              <a:gd name="connsiteX9" fmla="*/ 18542 w 238506"/>
              <a:gd name="connsiteY9" fmla="*/ 46482 h 216408"/>
              <a:gd name="connsiteX10" fmla="*/ 16002 w 238506"/>
              <a:gd name="connsiteY10" fmla="*/ 51816 h 216408"/>
              <a:gd name="connsiteX11" fmla="*/ 0 w 238506"/>
              <a:gd name="connsiteY11" fmla="*/ 20066 h 216408"/>
              <a:gd name="connsiteX12" fmla="*/ 83820 w 238506"/>
              <a:gd name="connsiteY12" fmla="*/ 20066 h 216408"/>
              <a:gd name="connsiteX13" fmla="*/ 83820 w 238506"/>
              <a:gd name="connsiteY13" fmla="*/ 11938 h 216408"/>
              <a:gd name="connsiteX14" fmla="*/ 127508 w 238506"/>
              <a:gd name="connsiteY14" fmla="*/ 22860 h 216408"/>
              <a:gd name="connsiteX15" fmla="*/ 127508 w 238506"/>
              <a:gd name="connsiteY15" fmla="*/ 87376 h 216408"/>
              <a:gd name="connsiteX16" fmla="*/ 47752 w 238506"/>
              <a:gd name="connsiteY16" fmla="*/ 87376 h 216408"/>
              <a:gd name="connsiteX17" fmla="*/ 47752 w 238506"/>
              <a:gd name="connsiteY17" fmla="*/ 112014 h 216408"/>
              <a:gd name="connsiteX18" fmla="*/ 55118 w 238506"/>
              <a:gd name="connsiteY18" fmla="*/ 112014 h 216408"/>
              <a:gd name="connsiteX19" fmla="*/ 110490 w 238506"/>
              <a:gd name="connsiteY19" fmla="*/ 110109 h 216408"/>
              <a:gd name="connsiteX20" fmla="*/ 159258 w 238506"/>
              <a:gd name="connsiteY20" fmla="*/ 101600 h 216408"/>
              <a:gd name="connsiteX21" fmla="*/ 159258 w 238506"/>
              <a:gd name="connsiteY21" fmla="*/ 26670 h 216408"/>
              <a:gd name="connsiteX22" fmla="*/ 157734 w 238506"/>
              <a:gd name="connsiteY22" fmla="*/ 19939 h 216408"/>
              <a:gd name="connsiteX23" fmla="*/ 152400 w 238506"/>
              <a:gd name="connsiteY23" fmla="*/ 15240 h 216408"/>
              <a:gd name="connsiteX24" fmla="*/ 204216 w 238506"/>
              <a:gd name="connsiteY24" fmla="*/ 0 h 216408"/>
              <a:gd name="connsiteX25" fmla="*/ 204216 w 238506"/>
              <a:gd name="connsiteY25" fmla="*/ 64770 h 216408"/>
              <a:gd name="connsiteX26" fmla="*/ 238506 w 238506"/>
              <a:gd name="connsiteY26" fmla="*/ 64770 h 216408"/>
              <a:gd name="connsiteX27" fmla="*/ 238506 w 238506"/>
              <a:gd name="connsiteY27" fmla="*/ 88138 h 216408"/>
              <a:gd name="connsiteX28" fmla="*/ 204216 w 238506"/>
              <a:gd name="connsiteY28" fmla="*/ 88138 h 216408"/>
              <a:gd name="connsiteX29" fmla="*/ 204216 w 238506"/>
              <a:gd name="connsiteY29" fmla="*/ 138176 h 216408"/>
              <a:gd name="connsiteX30" fmla="*/ 198374 w 238506"/>
              <a:gd name="connsiteY30" fmla="*/ 155829 h 216408"/>
              <a:gd name="connsiteX31" fmla="*/ 179832 w 238506"/>
              <a:gd name="connsiteY31" fmla="*/ 161290 h 216408"/>
              <a:gd name="connsiteX33" fmla="*/ 30734 w 238506"/>
              <a:gd name="connsiteY33" fmla="*/ 171958 h 216408"/>
              <a:gd name="connsiteX34" fmla="*/ 28194 w 238506"/>
              <a:gd name="connsiteY34" fmla="*/ 163449 h 216408"/>
              <a:gd name="connsiteX35" fmla="*/ 20574 w 238506"/>
              <a:gd name="connsiteY35" fmla="*/ 159258 h 216408"/>
              <a:gd name="connsiteX36" fmla="*/ 75692 w 238506"/>
              <a:gd name="connsiteY36" fmla="*/ 149098 h 216408"/>
              <a:gd name="connsiteX37" fmla="*/ 75692 w 238506"/>
              <a:gd name="connsiteY37" fmla="*/ 193040 h 216408"/>
              <a:gd name="connsiteX38" fmla="*/ 191770 w 238506"/>
              <a:gd name="connsiteY38" fmla="*/ 193040 h 216408"/>
              <a:gd name="connsiteX39" fmla="*/ 200279 w 238506"/>
              <a:gd name="connsiteY39" fmla="*/ 190500 h 216408"/>
              <a:gd name="connsiteX40" fmla="*/ 204470 w 238506"/>
              <a:gd name="connsiteY40" fmla="*/ 182880 h 216408"/>
              <a:gd name="connsiteX41" fmla="*/ 217170 w 238506"/>
              <a:gd name="connsiteY41" fmla="*/ 216408 h 216408"/>
              <a:gd name="connsiteX42" fmla="*/ 30734 w 238506"/>
              <a:gd name="connsiteY42" fmla="*/ 216408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38506" h="216408">
                <a:moveTo>
                  <a:pt x="159258" y="161290"/>
                </a:moveTo>
                <a:lnTo>
                  <a:pt x="159258" y="116840"/>
                </a:lnTo>
                <a:cubicBezTo>
                  <a:pt x="146389" y="123444"/>
                  <a:pt x="130640" y="128524"/>
                  <a:pt x="112014" y="132080"/>
                </a:cubicBezTo>
                <a:cubicBezTo>
                  <a:pt x="93387" y="135636"/>
                  <a:pt x="71035" y="137414"/>
                  <a:pt x="44958" y="137414"/>
                </a:cubicBezTo>
                <a:lnTo>
                  <a:pt x="4064" y="137414"/>
                </a:lnTo>
                <a:lnTo>
                  <a:pt x="4064" y="67056"/>
                </a:lnTo>
                <a:lnTo>
                  <a:pt x="83820" y="67056"/>
                </a:lnTo>
                <a:lnTo>
                  <a:pt x="83820" y="44196"/>
                </a:lnTo>
                <a:lnTo>
                  <a:pt x="23622" y="44196"/>
                </a:lnTo>
                <a:cubicBezTo>
                  <a:pt x="21590" y="44196"/>
                  <a:pt x="19897" y="44958"/>
                  <a:pt x="18542" y="46482"/>
                </a:cubicBezTo>
                <a:cubicBezTo>
                  <a:pt x="17187" y="48006"/>
                  <a:pt x="16340" y="49784"/>
                  <a:pt x="16002" y="51816"/>
                </a:cubicBezTo>
                <a:lnTo>
                  <a:pt x="0" y="20066"/>
                </a:lnTo>
                <a:lnTo>
                  <a:pt x="83820" y="20066"/>
                </a:lnTo>
                <a:lnTo>
                  <a:pt x="83820" y="11938"/>
                </a:lnTo>
                <a:lnTo>
                  <a:pt x="127508" y="22860"/>
                </a:lnTo>
                <a:lnTo>
                  <a:pt x="127508" y="87376"/>
                </a:lnTo>
                <a:lnTo>
                  <a:pt x="47752" y="87376"/>
                </a:lnTo>
                <a:lnTo>
                  <a:pt x="47752" y="112014"/>
                </a:lnTo>
                <a:lnTo>
                  <a:pt x="55118" y="112014"/>
                </a:lnTo>
                <a:cubicBezTo>
                  <a:pt x="74083" y="112014"/>
                  <a:pt x="92540" y="111379"/>
                  <a:pt x="110490" y="110109"/>
                </a:cubicBezTo>
                <a:cubicBezTo>
                  <a:pt x="128439" y="108839"/>
                  <a:pt x="144695" y="106003"/>
                  <a:pt x="159258" y="101600"/>
                </a:cubicBezTo>
                <a:lnTo>
                  <a:pt x="159258" y="26670"/>
                </a:lnTo>
                <a:cubicBezTo>
                  <a:pt x="159258" y="24299"/>
                  <a:pt x="158750" y="22056"/>
                  <a:pt x="157734" y="19939"/>
                </a:cubicBezTo>
                <a:cubicBezTo>
                  <a:pt x="156718" y="17822"/>
                  <a:pt x="154940" y="16256"/>
                  <a:pt x="152400" y="15240"/>
                </a:cubicBezTo>
                <a:lnTo>
                  <a:pt x="204216" y="0"/>
                </a:lnTo>
                <a:lnTo>
                  <a:pt x="204216" y="64770"/>
                </a:lnTo>
                <a:lnTo>
                  <a:pt x="238506" y="64770"/>
                </a:lnTo>
                <a:lnTo>
                  <a:pt x="238506" y="88138"/>
                </a:lnTo>
                <a:lnTo>
                  <a:pt x="204216" y="88138"/>
                </a:lnTo>
                <a:lnTo>
                  <a:pt x="204216" y="138176"/>
                </a:lnTo>
                <a:cubicBezTo>
                  <a:pt x="204216" y="146304"/>
                  <a:pt x="202269" y="152188"/>
                  <a:pt x="198374" y="155829"/>
                </a:cubicBezTo>
                <a:cubicBezTo>
                  <a:pt x="194479" y="159470"/>
                  <a:pt x="188299" y="161290"/>
                  <a:pt x="179832" y="161290"/>
                </a:cubicBezTo>
                <a:moveTo>
                  <a:pt x="30734" y="171958"/>
                </a:moveTo>
                <a:cubicBezTo>
                  <a:pt x="30734" y="168571"/>
                  <a:pt x="29887" y="165735"/>
                  <a:pt x="28194" y="163449"/>
                </a:cubicBezTo>
                <a:cubicBezTo>
                  <a:pt x="26501" y="161163"/>
                  <a:pt x="23961" y="159766"/>
                  <a:pt x="20574" y="159258"/>
                </a:cubicBezTo>
                <a:lnTo>
                  <a:pt x="75692" y="149098"/>
                </a:lnTo>
                <a:lnTo>
                  <a:pt x="75692" y="193040"/>
                </a:lnTo>
                <a:lnTo>
                  <a:pt x="191770" y="193040"/>
                </a:lnTo>
                <a:cubicBezTo>
                  <a:pt x="195157" y="193040"/>
                  <a:pt x="197993" y="192193"/>
                  <a:pt x="200279" y="190500"/>
                </a:cubicBezTo>
                <a:cubicBezTo>
                  <a:pt x="202565" y="188807"/>
                  <a:pt x="203962" y="186267"/>
                  <a:pt x="204470" y="182880"/>
                </a:cubicBezTo>
                <a:lnTo>
                  <a:pt x="217170" y="216408"/>
                </a:lnTo>
                <a:lnTo>
                  <a:pt x="30734" y="21640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2" name="Freeform 232"/>
          <p:cNvSpPr/>
          <p:nvPr/>
        </p:nvSpPr>
        <p:spPr>
          <a:xfrm>
            <a:off x="2734346" y="4635643"/>
            <a:ext cx="244602" cy="217678"/>
          </a:xfrm>
          <a:custGeom>
            <a:avLst/>
            <a:gdLst>
              <a:gd name="connsiteX0" fmla="*/ 78994 w 244602"/>
              <a:gd name="connsiteY0" fmla="*/ 60198 h 217678"/>
              <a:gd name="connsiteX1" fmla="*/ 106553 w 244602"/>
              <a:gd name="connsiteY1" fmla="*/ 63500 h 217678"/>
              <a:gd name="connsiteX2" fmla="*/ 126365 w 244602"/>
              <a:gd name="connsiteY2" fmla="*/ 72263 h 217678"/>
              <a:gd name="connsiteX3" fmla="*/ 138430 w 244602"/>
              <a:gd name="connsiteY3" fmla="*/ 85217 h 217678"/>
              <a:gd name="connsiteX4" fmla="*/ 142494 w 244602"/>
              <a:gd name="connsiteY4" fmla="*/ 101092 h 217678"/>
              <a:gd name="connsiteX5" fmla="*/ 138430 w 244602"/>
              <a:gd name="connsiteY5" fmla="*/ 116967 h 217678"/>
              <a:gd name="connsiteX6" fmla="*/ 126365 w 244602"/>
              <a:gd name="connsiteY6" fmla="*/ 129921 h 217678"/>
              <a:gd name="connsiteX7" fmla="*/ 106553 w 244602"/>
              <a:gd name="connsiteY7" fmla="*/ 138557 h 217678"/>
              <a:gd name="connsiteX8" fmla="*/ 78994 w 244602"/>
              <a:gd name="connsiteY8" fmla="*/ 141732 h 217678"/>
              <a:gd name="connsiteX9" fmla="*/ 51435 w 244602"/>
              <a:gd name="connsiteY9" fmla="*/ 138557 h 217678"/>
              <a:gd name="connsiteX10" fmla="*/ 31623 w 244602"/>
              <a:gd name="connsiteY10" fmla="*/ 129921 h 217678"/>
              <a:gd name="connsiteX11" fmla="*/ 19685 w 244602"/>
              <a:gd name="connsiteY11" fmla="*/ 116967 h 217678"/>
              <a:gd name="connsiteX12" fmla="*/ 15748 w 244602"/>
              <a:gd name="connsiteY12" fmla="*/ 101092 h 217678"/>
              <a:gd name="connsiteX13" fmla="*/ 19685 w 244602"/>
              <a:gd name="connsiteY13" fmla="*/ 85217 h 217678"/>
              <a:gd name="connsiteX14" fmla="*/ 31623 w 244602"/>
              <a:gd name="connsiteY14" fmla="*/ 72263 h 217678"/>
              <a:gd name="connsiteX15" fmla="*/ 51435 w 244602"/>
              <a:gd name="connsiteY15" fmla="*/ 63500 h 217678"/>
              <a:gd name="connsiteX16" fmla="*/ 78994 w 244602"/>
              <a:gd name="connsiteY16" fmla="*/ 60198 h 217678"/>
              <a:gd name="connsiteX18" fmla="*/ 165354 w 244602"/>
              <a:gd name="connsiteY18" fmla="*/ 165354 h 217678"/>
              <a:gd name="connsiteX19" fmla="*/ 165354 w 244602"/>
              <a:gd name="connsiteY19" fmla="*/ 27940 h 217678"/>
              <a:gd name="connsiteX20" fmla="*/ 163830 w 244602"/>
              <a:gd name="connsiteY20" fmla="*/ 21209 h 217678"/>
              <a:gd name="connsiteX21" fmla="*/ 158496 w 244602"/>
              <a:gd name="connsiteY21" fmla="*/ 16510 h 217678"/>
              <a:gd name="connsiteX22" fmla="*/ 210312 w 244602"/>
              <a:gd name="connsiteY22" fmla="*/ 1270 h 217678"/>
              <a:gd name="connsiteX23" fmla="*/ 210312 w 244602"/>
              <a:gd name="connsiteY23" fmla="*/ 71628 h 217678"/>
              <a:gd name="connsiteX24" fmla="*/ 244602 w 244602"/>
              <a:gd name="connsiteY24" fmla="*/ 71628 h 217678"/>
              <a:gd name="connsiteX25" fmla="*/ 244602 w 244602"/>
              <a:gd name="connsiteY25" fmla="*/ 94996 h 217678"/>
              <a:gd name="connsiteX26" fmla="*/ 210312 w 244602"/>
              <a:gd name="connsiteY26" fmla="*/ 94996 h 217678"/>
              <a:gd name="connsiteX27" fmla="*/ 210312 w 244602"/>
              <a:gd name="connsiteY27" fmla="*/ 142240 h 217678"/>
              <a:gd name="connsiteX28" fmla="*/ 204470 w 244602"/>
              <a:gd name="connsiteY28" fmla="*/ 159893 h 217678"/>
              <a:gd name="connsiteX29" fmla="*/ 185928 w 244602"/>
              <a:gd name="connsiteY29" fmla="*/ 165354 h 217678"/>
              <a:gd name="connsiteX31" fmla="*/ 36830 w 244602"/>
              <a:gd name="connsiteY31" fmla="*/ 175768 h 217678"/>
              <a:gd name="connsiteX32" fmla="*/ 34290 w 244602"/>
              <a:gd name="connsiteY32" fmla="*/ 167259 h 217678"/>
              <a:gd name="connsiteX33" fmla="*/ 26670 w 244602"/>
              <a:gd name="connsiteY33" fmla="*/ 163068 h 217678"/>
              <a:gd name="connsiteX34" fmla="*/ 81788 w 244602"/>
              <a:gd name="connsiteY34" fmla="*/ 152908 h 217678"/>
              <a:gd name="connsiteX35" fmla="*/ 81788 w 244602"/>
              <a:gd name="connsiteY35" fmla="*/ 194310 h 217678"/>
              <a:gd name="connsiteX36" fmla="*/ 197866 w 244602"/>
              <a:gd name="connsiteY36" fmla="*/ 194310 h 217678"/>
              <a:gd name="connsiteX37" fmla="*/ 206375 w 244602"/>
              <a:gd name="connsiteY37" fmla="*/ 191770 h 217678"/>
              <a:gd name="connsiteX38" fmla="*/ 210566 w 244602"/>
              <a:gd name="connsiteY38" fmla="*/ 184150 h 217678"/>
              <a:gd name="connsiteX39" fmla="*/ 223266 w 244602"/>
              <a:gd name="connsiteY39" fmla="*/ 217678 h 217678"/>
              <a:gd name="connsiteX40" fmla="*/ 36830 w 244602"/>
              <a:gd name="connsiteY40" fmla="*/ 217678 h 217678"/>
              <a:gd name="connsiteX42" fmla="*/ 146050 w 244602"/>
              <a:gd name="connsiteY42" fmla="*/ 51816 h 217678"/>
              <a:gd name="connsiteX43" fmla="*/ 23622 w 244602"/>
              <a:gd name="connsiteY43" fmla="*/ 51816 h 217678"/>
              <a:gd name="connsiteX44" fmla="*/ 16002 w 244602"/>
              <a:gd name="connsiteY44" fmla="*/ 58166 h 217678"/>
              <a:gd name="connsiteX45" fmla="*/ 0 w 244602"/>
              <a:gd name="connsiteY45" fmla="*/ 29718 h 217678"/>
              <a:gd name="connsiteX46" fmla="*/ 53848 w 244602"/>
              <a:gd name="connsiteY46" fmla="*/ 29718 h 217678"/>
              <a:gd name="connsiteX47" fmla="*/ 53848 w 244602"/>
              <a:gd name="connsiteY47" fmla="*/ 25654 h 217678"/>
              <a:gd name="connsiteX48" fmla="*/ 51308 w 244602"/>
              <a:gd name="connsiteY48" fmla="*/ 17145 h 217678"/>
              <a:gd name="connsiteX49" fmla="*/ 43688 w 244602"/>
              <a:gd name="connsiteY49" fmla="*/ 12954 h 217678"/>
              <a:gd name="connsiteX50" fmla="*/ 101346 w 244602"/>
              <a:gd name="connsiteY50" fmla="*/ 0 h 217678"/>
              <a:gd name="connsiteX51" fmla="*/ 101346 w 244602"/>
              <a:gd name="connsiteY51" fmla="*/ 29718 h 217678"/>
              <a:gd name="connsiteX52" fmla="*/ 146050 w 244602"/>
              <a:gd name="connsiteY52" fmla="*/ 29718 h 217678"/>
              <a:gd name="connsiteX54" fmla="*/ 103124 w 244602"/>
              <a:gd name="connsiteY54" fmla="*/ 101092 h 217678"/>
              <a:gd name="connsiteX55" fmla="*/ 97155 w 244602"/>
              <a:gd name="connsiteY55" fmla="*/ 86614 h 217678"/>
              <a:gd name="connsiteX56" fmla="*/ 78994 w 244602"/>
              <a:gd name="connsiteY56" fmla="*/ 80264 h 217678"/>
              <a:gd name="connsiteX57" fmla="*/ 60960 w 244602"/>
              <a:gd name="connsiteY57" fmla="*/ 86614 h 217678"/>
              <a:gd name="connsiteX58" fmla="*/ 55118 w 244602"/>
              <a:gd name="connsiteY58" fmla="*/ 101092 h 217678"/>
              <a:gd name="connsiteX59" fmla="*/ 60960 w 244602"/>
              <a:gd name="connsiteY59" fmla="*/ 115443 h 217678"/>
              <a:gd name="connsiteX60" fmla="*/ 78994 w 244602"/>
              <a:gd name="connsiteY60" fmla="*/ 121666 h 217678"/>
              <a:gd name="connsiteX61" fmla="*/ 97155 w 244602"/>
              <a:gd name="connsiteY61" fmla="*/ 115443 h 217678"/>
              <a:gd name="connsiteX62" fmla="*/ 103124 w 244602"/>
              <a:gd name="connsiteY62" fmla="*/ 101092 h 2176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602" h="217678">
                <a:moveTo>
                  <a:pt x="78994" y="60198"/>
                </a:moveTo>
                <a:cubicBezTo>
                  <a:pt x="89493" y="60198"/>
                  <a:pt x="98679" y="61299"/>
                  <a:pt x="106553" y="63500"/>
                </a:cubicBezTo>
                <a:cubicBezTo>
                  <a:pt x="114427" y="65701"/>
                  <a:pt x="121031" y="68623"/>
                  <a:pt x="126365" y="72263"/>
                </a:cubicBezTo>
                <a:cubicBezTo>
                  <a:pt x="131699" y="75904"/>
                  <a:pt x="135721" y="80222"/>
                  <a:pt x="138430" y="85217"/>
                </a:cubicBezTo>
                <a:cubicBezTo>
                  <a:pt x="141139" y="90212"/>
                  <a:pt x="142494" y="95504"/>
                  <a:pt x="142494" y="101092"/>
                </a:cubicBezTo>
                <a:cubicBezTo>
                  <a:pt x="142494" y="106680"/>
                  <a:pt x="141139" y="111971"/>
                  <a:pt x="138430" y="116967"/>
                </a:cubicBezTo>
                <a:cubicBezTo>
                  <a:pt x="135721" y="121962"/>
                  <a:pt x="131699" y="126280"/>
                  <a:pt x="126365" y="129921"/>
                </a:cubicBezTo>
                <a:cubicBezTo>
                  <a:pt x="121031" y="133562"/>
                  <a:pt x="114427" y="136441"/>
                  <a:pt x="106553" y="138557"/>
                </a:cubicBezTo>
                <a:cubicBezTo>
                  <a:pt x="98679" y="140674"/>
                  <a:pt x="89493" y="141732"/>
                  <a:pt x="78994" y="141732"/>
                </a:cubicBezTo>
                <a:cubicBezTo>
                  <a:pt x="68495" y="141732"/>
                  <a:pt x="59309" y="140674"/>
                  <a:pt x="51435" y="138557"/>
                </a:cubicBezTo>
                <a:cubicBezTo>
                  <a:pt x="43561" y="136441"/>
                  <a:pt x="36957" y="133562"/>
                  <a:pt x="31623" y="129921"/>
                </a:cubicBezTo>
                <a:cubicBezTo>
                  <a:pt x="26289" y="126280"/>
                  <a:pt x="22310" y="121962"/>
                  <a:pt x="19685" y="116967"/>
                </a:cubicBezTo>
                <a:cubicBezTo>
                  <a:pt x="17060" y="111971"/>
                  <a:pt x="15748" y="106680"/>
                  <a:pt x="15748" y="101092"/>
                </a:cubicBezTo>
                <a:cubicBezTo>
                  <a:pt x="15748" y="95504"/>
                  <a:pt x="17060" y="90212"/>
                  <a:pt x="19685" y="85217"/>
                </a:cubicBezTo>
                <a:cubicBezTo>
                  <a:pt x="22310" y="80222"/>
                  <a:pt x="26289" y="75904"/>
                  <a:pt x="31623" y="72263"/>
                </a:cubicBezTo>
                <a:cubicBezTo>
                  <a:pt x="36957" y="68623"/>
                  <a:pt x="43561" y="65701"/>
                  <a:pt x="51435" y="63500"/>
                </a:cubicBezTo>
                <a:cubicBezTo>
                  <a:pt x="59309" y="61299"/>
                  <a:pt x="68495" y="60198"/>
                  <a:pt x="78994" y="60198"/>
                </a:cubicBezTo>
                <a:moveTo>
                  <a:pt x="165354" y="165354"/>
                </a:moveTo>
                <a:lnTo>
                  <a:pt x="165354" y="27940"/>
                </a:lnTo>
                <a:cubicBezTo>
                  <a:pt x="165354" y="25569"/>
                  <a:pt x="164846" y="23326"/>
                  <a:pt x="163830" y="21209"/>
                </a:cubicBezTo>
                <a:cubicBezTo>
                  <a:pt x="162814" y="19092"/>
                  <a:pt x="161036" y="17526"/>
                  <a:pt x="158496" y="16510"/>
                </a:cubicBezTo>
                <a:lnTo>
                  <a:pt x="210312" y="1270"/>
                </a:lnTo>
                <a:lnTo>
                  <a:pt x="210312" y="71628"/>
                </a:lnTo>
                <a:lnTo>
                  <a:pt x="244602" y="71628"/>
                </a:lnTo>
                <a:lnTo>
                  <a:pt x="244602" y="94996"/>
                </a:lnTo>
                <a:lnTo>
                  <a:pt x="210312" y="94996"/>
                </a:lnTo>
                <a:lnTo>
                  <a:pt x="210312" y="142240"/>
                </a:lnTo>
                <a:cubicBezTo>
                  <a:pt x="210312" y="150368"/>
                  <a:pt x="208365" y="156252"/>
                  <a:pt x="204470" y="159893"/>
                </a:cubicBezTo>
                <a:cubicBezTo>
                  <a:pt x="200575" y="163533"/>
                  <a:pt x="194395" y="165354"/>
                  <a:pt x="185928" y="165354"/>
                </a:cubicBezTo>
                <a:moveTo>
                  <a:pt x="36830" y="175768"/>
                </a:moveTo>
                <a:cubicBezTo>
                  <a:pt x="36830" y="172381"/>
                  <a:pt x="35983" y="169545"/>
                  <a:pt x="34290" y="167259"/>
                </a:cubicBezTo>
                <a:cubicBezTo>
                  <a:pt x="32597" y="164973"/>
                  <a:pt x="30057" y="163576"/>
                  <a:pt x="26670" y="163068"/>
                </a:cubicBezTo>
                <a:lnTo>
                  <a:pt x="81788" y="152908"/>
                </a:lnTo>
                <a:lnTo>
                  <a:pt x="81788" y="194310"/>
                </a:lnTo>
                <a:lnTo>
                  <a:pt x="197866" y="194310"/>
                </a:lnTo>
                <a:cubicBezTo>
                  <a:pt x="201253" y="194310"/>
                  <a:pt x="204089" y="193463"/>
                  <a:pt x="206375" y="191770"/>
                </a:cubicBezTo>
                <a:cubicBezTo>
                  <a:pt x="208661" y="190077"/>
                  <a:pt x="210058" y="187537"/>
                  <a:pt x="210566" y="184150"/>
                </a:cubicBezTo>
                <a:lnTo>
                  <a:pt x="223266" y="217678"/>
                </a:lnTo>
                <a:lnTo>
                  <a:pt x="36830" y="217678"/>
                </a:lnTo>
                <a:moveTo>
                  <a:pt x="146050" y="51816"/>
                </a:moveTo>
                <a:lnTo>
                  <a:pt x="23622" y="51816"/>
                </a:lnTo>
                <a:cubicBezTo>
                  <a:pt x="19389" y="51816"/>
                  <a:pt x="16849" y="53933"/>
                  <a:pt x="16002" y="58166"/>
                </a:cubicBezTo>
                <a:lnTo>
                  <a:pt x="0" y="29718"/>
                </a:lnTo>
                <a:lnTo>
                  <a:pt x="53848" y="29718"/>
                </a:lnTo>
                <a:lnTo>
                  <a:pt x="53848" y="25654"/>
                </a:lnTo>
                <a:cubicBezTo>
                  <a:pt x="53848" y="22267"/>
                  <a:pt x="53001" y="19431"/>
                  <a:pt x="51308" y="17145"/>
                </a:cubicBezTo>
                <a:cubicBezTo>
                  <a:pt x="49615" y="14859"/>
                  <a:pt x="47075" y="13462"/>
                  <a:pt x="43688" y="12954"/>
                </a:cubicBezTo>
                <a:lnTo>
                  <a:pt x="101346" y="0"/>
                </a:lnTo>
                <a:lnTo>
                  <a:pt x="101346" y="29718"/>
                </a:lnTo>
                <a:lnTo>
                  <a:pt x="146050" y="29718"/>
                </a:lnTo>
                <a:moveTo>
                  <a:pt x="103124" y="101092"/>
                </a:moveTo>
                <a:cubicBezTo>
                  <a:pt x="103124" y="95674"/>
                  <a:pt x="101134" y="90847"/>
                  <a:pt x="97155" y="86614"/>
                </a:cubicBezTo>
                <a:cubicBezTo>
                  <a:pt x="93176" y="82381"/>
                  <a:pt x="87122" y="80264"/>
                  <a:pt x="78994" y="80264"/>
                </a:cubicBezTo>
                <a:cubicBezTo>
                  <a:pt x="70866" y="80264"/>
                  <a:pt x="64855" y="82381"/>
                  <a:pt x="60960" y="86614"/>
                </a:cubicBezTo>
                <a:cubicBezTo>
                  <a:pt x="57066" y="90847"/>
                  <a:pt x="55118" y="95674"/>
                  <a:pt x="55118" y="101092"/>
                </a:cubicBezTo>
                <a:cubicBezTo>
                  <a:pt x="55118" y="106511"/>
                  <a:pt x="57066" y="111294"/>
                  <a:pt x="60960" y="115443"/>
                </a:cubicBezTo>
                <a:cubicBezTo>
                  <a:pt x="64855" y="119592"/>
                  <a:pt x="70866" y="121666"/>
                  <a:pt x="78994" y="121666"/>
                </a:cubicBezTo>
                <a:cubicBezTo>
                  <a:pt x="87122" y="121666"/>
                  <a:pt x="93176" y="119592"/>
                  <a:pt x="97155" y="115443"/>
                </a:cubicBezTo>
                <a:cubicBezTo>
                  <a:pt x="101134" y="111294"/>
                  <a:pt x="103124" y="106511"/>
                  <a:pt x="103124" y="1010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3" name="Freeform 233"/>
          <p:cNvSpPr/>
          <p:nvPr/>
        </p:nvSpPr>
        <p:spPr>
          <a:xfrm>
            <a:off x="3049282" y="4636913"/>
            <a:ext cx="225298" cy="219456"/>
          </a:xfrm>
          <a:custGeom>
            <a:avLst/>
            <a:gdLst>
              <a:gd name="connsiteX0" fmla="*/ 67310 w 225298"/>
              <a:gd name="connsiteY0" fmla="*/ 40132 h 219456"/>
              <a:gd name="connsiteX1" fmla="*/ 64770 w 225298"/>
              <a:gd name="connsiteY1" fmla="*/ 31623 h 219456"/>
              <a:gd name="connsiteX2" fmla="*/ 57150 w 225298"/>
              <a:gd name="connsiteY2" fmla="*/ 27432 h 219456"/>
              <a:gd name="connsiteX3" fmla="*/ 112268 w 225298"/>
              <a:gd name="connsiteY3" fmla="*/ 11938 h 219456"/>
              <a:gd name="connsiteX4" fmla="*/ 112268 w 225298"/>
              <a:gd name="connsiteY4" fmla="*/ 45466 h 219456"/>
              <a:gd name="connsiteX5" fmla="*/ 105664 w 225298"/>
              <a:gd name="connsiteY5" fmla="*/ 88392 h 219456"/>
              <a:gd name="connsiteX6" fmla="*/ 125603 w 225298"/>
              <a:gd name="connsiteY6" fmla="*/ 96647 h 219456"/>
              <a:gd name="connsiteX7" fmla="*/ 141859 w 225298"/>
              <a:gd name="connsiteY7" fmla="*/ 110744 h 219456"/>
              <a:gd name="connsiteX8" fmla="*/ 152908 w 225298"/>
              <a:gd name="connsiteY8" fmla="*/ 130810 h 219456"/>
              <a:gd name="connsiteX9" fmla="*/ 156972 w 225298"/>
              <a:gd name="connsiteY9" fmla="*/ 156718 h 219456"/>
              <a:gd name="connsiteX10" fmla="*/ 151384 w 225298"/>
              <a:gd name="connsiteY10" fmla="*/ 171704 h 219456"/>
              <a:gd name="connsiteX11" fmla="*/ 135636 w 225298"/>
              <a:gd name="connsiteY11" fmla="*/ 179070 h 219456"/>
              <a:gd name="connsiteX12" fmla="*/ 117094 w 225298"/>
              <a:gd name="connsiteY12" fmla="*/ 176784 h 219456"/>
              <a:gd name="connsiteX13" fmla="*/ 104648 w 225298"/>
              <a:gd name="connsiteY13" fmla="*/ 164338 h 219456"/>
              <a:gd name="connsiteX14" fmla="*/ 111760 w 225298"/>
              <a:gd name="connsiteY14" fmla="*/ 147701 h 219456"/>
              <a:gd name="connsiteX15" fmla="*/ 113030 w 225298"/>
              <a:gd name="connsiteY15" fmla="*/ 130810 h 219456"/>
              <a:gd name="connsiteX16" fmla="*/ 108966 w 225298"/>
              <a:gd name="connsiteY16" fmla="*/ 115443 h 219456"/>
              <a:gd name="connsiteX17" fmla="*/ 100076 w 225298"/>
              <a:gd name="connsiteY17" fmla="*/ 103124 h 219456"/>
              <a:gd name="connsiteX18" fmla="*/ 62230 w 225298"/>
              <a:gd name="connsiteY18" fmla="*/ 151384 h 219456"/>
              <a:gd name="connsiteX19" fmla="*/ 0 w 225298"/>
              <a:gd name="connsiteY19" fmla="*/ 181864 h 219456"/>
              <a:gd name="connsiteX20" fmla="*/ 0 w 225298"/>
              <a:gd name="connsiteY20" fmla="*/ 176784 h 219456"/>
              <a:gd name="connsiteX21" fmla="*/ 31750 w 225298"/>
              <a:gd name="connsiteY21" fmla="*/ 150495 h 219456"/>
              <a:gd name="connsiteX22" fmla="*/ 52578 w 225298"/>
              <a:gd name="connsiteY22" fmla="*/ 117602 h 219456"/>
              <a:gd name="connsiteX23" fmla="*/ 63881 w 225298"/>
              <a:gd name="connsiteY23" fmla="*/ 81534 h 219456"/>
              <a:gd name="connsiteX24" fmla="*/ 67310 w 225298"/>
              <a:gd name="connsiteY24" fmla="*/ 45720 h 219456"/>
              <a:gd name="connsiteX26" fmla="*/ 180340 w 225298"/>
              <a:gd name="connsiteY26" fmla="*/ 219456 h 219456"/>
              <a:gd name="connsiteX27" fmla="*/ 180340 w 225298"/>
              <a:gd name="connsiteY27" fmla="*/ 26670 h 219456"/>
              <a:gd name="connsiteX28" fmla="*/ 178816 w 225298"/>
              <a:gd name="connsiteY28" fmla="*/ 19939 h 219456"/>
              <a:gd name="connsiteX29" fmla="*/ 173482 w 225298"/>
              <a:gd name="connsiteY29" fmla="*/ 15240 h 219456"/>
              <a:gd name="connsiteX30" fmla="*/ 225298 w 225298"/>
              <a:gd name="connsiteY30" fmla="*/ 0 h 219456"/>
              <a:gd name="connsiteX31" fmla="*/ 225298 w 225298"/>
              <a:gd name="connsiteY31" fmla="*/ 196342 h 219456"/>
              <a:gd name="connsiteX32" fmla="*/ 219456 w 225298"/>
              <a:gd name="connsiteY32" fmla="*/ 213995 h 219456"/>
              <a:gd name="connsiteX33" fmla="*/ 200914 w 225298"/>
              <a:gd name="connsiteY33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25298" h="219456">
                <a:moveTo>
                  <a:pt x="67310" y="40132"/>
                </a:moveTo>
                <a:cubicBezTo>
                  <a:pt x="67310" y="36745"/>
                  <a:pt x="66463" y="33909"/>
                  <a:pt x="64770" y="31623"/>
                </a:cubicBezTo>
                <a:cubicBezTo>
                  <a:pt x="63077" y="29337"/>
                  <a:pt x="60536" y="27940"/>
                  <a:pt x="57150" y="27432"/>
                </a:cubicBezTo>
                <a:lnTo>
                  <a:pt x="112268" y="11938"/>
                </a:lnTo>
                <a:lnTo>
                  <a:pt x="112268" y="45466"/>
                </a:lnTo>
                <a:cubicBezTo>
                  <a:pt x="112268" y="60367"/>
                  <a:pt x="110067" y="74676"/>
                  <a:pt x="105664" y="88392"/>
                </a:cubicBezTo>
                <a:cubicBezTo>
                  <a:pt x="112776" y="90255"/>
                  <a:pt x="119422" y="93006"/>
                  <a:pt x="125603" y="96647"/>
                </a:cubicBezTo>
                <a:cubicBezTo>
                  <a:pt x="131784" y="100288"/>
                  <a:pt x="137202" y="104987"/>
                  <a:pt x="141859" y="110744"/>
                </a:cubicBezTo>
                <a:cubicBezTo>
                  <a:pt x="146515" y="116501"/>
                  <a:pt x="150199" y="123190"/>
                  <a:pt x="152908" y="130810"/>
                </a:cubicBezTo>
                <a:cubicBezTo>
                  <a:pt x="155617" y="138430"/>
                  <a:pt x="156972" y="147066"/>
                  <a:pt x="156972" y="156718"/>
                </a:cubicBezTo>
                <a:cubicBezTo>
                  <a:pt x="156972" y="162475"/>
                  <a:pt x="155109" y="167471"/>
                  <a:pt x="151384" y="171704"/>
                </a:cubicBezTo>
                <a:cubicBezTo>
                  <a:pt x="147658" y="175937"/>
                  <a:pt x="142409" y="178393"/>
                  <a:pt x="135636" y="179070"/>
                </a:cubicBezTo>
                <a:cubicBezTo>
                  <a:pt x="129201" y="179917"/>
                  <a:pt x="123020" y="179155"/>
                  <a:pt x="117094" y="176784"/>
                </a:cubicBezTo>
                <a:cubicBezTo>
                  <a:pt x="111167" y="174413"/>
                  <a:pt x="107018" y="170265"/>
                  <a:pt x="104648" y="164338"/>
                </a:cubicBezTo>
                <a:cubicBezTo>
                  <a:pt x="108034" y="159089"/>
                  <a:pt x="110405" y="153543"/>
                  <a:pt x="111760" y="147701"/>
                </a:cubicBezTo>
                <a:cubicBezTo>
                  <a:pt x="113115" y="141859"/>
                  <a:pt x="113538" y="136229"/>
                  <a:pt x="113030" y="130810"/>
                </a:cubicBezTo>
                <a:cubicBezTo>
                  <a:pt x="112522" y="125391"/>
                  <a:pt x="111167" y="120269"/>
                  <a:pt x="108966" y="115443"/>
                </a:cubicBezTo>
                <a:cubicBezTo>
                  <a:pt x="106764" y="110617"/>
                  <a:pt x="103801" y="106511"/>
                  <a:pt x="100076" y="103124"/>
                </a:cubicBezTo>
                <a:cubicBezTo>
                  <a:pt x="91609" y="121581"/>
                  <a:pt x="78994" y="137668"/>
                  <a:pt x="62230" y="151384"/>
                </a:cubicBezTo>
                <a:cubicBezTo>
                  <a:pt x="45466" y="165100"/>
                  <a:pt x="24723" y="175260"/>
                  <a:pt x="0" y="181864"/>
                </a:cubicBezTo>
                <a:lnTo>
                  <a:pt x="0" y="176784"/>
                </a:lnTo>
                <a:cubicBezTo>
                  <a:pt x="12531" y="169502"/>
                  <a:pt x="23114" y="160740"/>
                  <a:pt x="31750" y="150495"/>
                </a:cubicBezTo>
                <a:cubicBezTo>
                  <a:pt x="40386" y="140250"/>
                  <a:pt x="47329" y="129286"/>
                  <a:pt x="52578" y="117602"/>
                </a:cubicBezTo>
                <a:cubicBezTo>
                  <a:pt x="57827" y="105918"/>
                  <a:pt x="61595" y="93895"/>
                  <a:pt x="63881" y="81534"/>
                </a:cubicBezTo>
                <a:cubicBezTo>
                  <a:pt x="66167" y="69173"/>
                  <a:pt x="67310" y="57234"/>
                  <a:pt x="67310" y="45720"/>
                </a:cubicBezTo>
                <a:moveTo>
                  <a:pt x="180340" y="219456"/>
                </a:moveTo>
                <a:lnTo>
                  <a:pt x="180340" y="26670"/>
                </a:lnTo>
                <a:cubicBezTo>
                  <a:pt x="180340" y="24299"/>
                  <a:pt x="179832" y="22056"/>
                  <a:pt x="178816" y="19939"/>
                </a:cubicBezTo>
                <a:cubicBezTo>
                  <a:pt x="177800" y="17822"/>
                  <a:pt x="176022" y="16256"/>
                  <a:pt x="173482" y="15240"/>
                </a:cubicBezTo>
                <a:lnTo>
                  <a:pt x="225298" y="0"/>
                </a:lnTo>
                <a:lnTo>
                  <a:pt x="225298" y="196342"/>
                </a:lnTo>
                <a:cubicBezTo>
                  <a:pt x="225298" y="204470"/>
                  <a:pt x="223351" y="210354"/>
                  <a:pt x="219456" y="213995"/>
                </a:cubicBezTo>
                <a:cubicBezTo>
                  <a:pt x="215561" y="217636"/>
                  <a:pt x="209380" y="219456"/>
                  <a:pt x="200914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4" name="Freeform 234"/>
          <p:cNvSpPr/>
          <p:nvPr/>
        </p:nvSpPr>
        <p:spPr>
          <a:xfrm>
            <a:off x="3309632" y="4636913"/>
            <a:ext cx="248158" cy="216408"/>
          </a:xfrm>
          <a:custGeom>
            <a:avLst/>
            <a:gdLst>
              <a:gd name="connsiteX0" fmla="*/ 168910 w 248158"/>
              <a:gd name="connsiteY0" fmla="*/ 158750 h 216408"/>
              <a:gd name="connsiteX1" fmla="*/ 168910 w 248158"/>
              <a:gd name="connsiteY1" fmla="*/ 26670 h 216408"/>
              <a:gd name="connsiteX2" fmla="*/ 167386 w 248158"/>
              <a:gd name="connsiteY2" fmla="*/ 19939 h 216408"/>
              <a:gd name="connsiteX3" fmla="*/ 162052 w 248158"/>
              <a:gd name="connsiteY3" fmla="*/ 15240 h 216408"/>
              <a:gd name="connsiteX4" fmla="*/ 213868 w 248158"/>
              <a:gd name="connsiteY4" fmla="*/ 0 h 216408"/>
              <a:gd name="connsiteX5" fmla="*/ 213868 w 248158"/>
              <a:gd name="connsiteY5" fmla="*/ 64770 h 216408"/>
              <a:gd name="connsiteX6" fmla="*/ 248158 w 248158"/>
              <a:gd name="connsiteY6" fmla="*/ 64770 h 216408"/>
              <a:gd name="connsiteX7" fmla="*/ 248158 w 248158"/>
              <a:gd name="connsiteY7" fmla="*/ 88138 h 216408"/>
              <a:gd name="connsiteX8" fmla="*/ 213868 w 248158"/>
              <a:gd name="connsiteY8" fmla="*/ 88138 h 216408"/>
              <a:gd name="connsiteX9" fmla="*/ 213868 w 248158"/>
              <a:gd name="connsiteY9" fmla="*/ 135636 h 216408"/>
              <a:gd name="connsiteX10" fmla="*/ 208026 w 248158"/>
              <a:gd name="connsiteY10" fmla="*/ 153289 h 216408"/>
              <a:gd name="connsiteX11" fmla="*/ 189484 w 248158"/>
              <a:gd name="connsiteY11" fmla="*/ 158750 h 216408"/>
              <a:gd name="connsiteX13" fmla="*/ 0 w 248158"/>
              <a:gd name="connsiteY13" fmla="*/ 127762 h 216408"/>
              <a:gd name="connsiteX14" fmla="*/ 36957 w 248158"/>
              <a:gd name="connsiteY14" fmla="*/ 116078 h 216408"/>
              <a:gd name="connsiteX15" fmla="*/ 69596 w 248158"/>
              <a:gd name="connsiteY15" fmla="*/ 93218 h 216408"/>
              <a:gd name="connsiteX16" fmla="*/ 86487 w 248158"/>
              <a:gd name="connsiteY16" fmla="*/ 71247 h 216408"/>
              <a:gd name="connsiteX17" fmla="*/ 95758 w 248158"/>
              <a:gd name="connsiteY17" fmla="*/ 47244 h 216408"/>
              <a:gd name="connsiteX18" fmla="*/ 32258 w 248158"/>
              <a:gd name="connsiteY18" fmla="*/ 47244 h 216408"/>
              <a:gd name="connsiteX19" fmla="*/ 24638 w 248158"/>
              <a:gd name="connsiteY19" fmla="*/ 53594 h 216408"/>
              <a:gd name="connsiteX20" fmla="*/ 8636 w 248158"/>
              <a:gd name="connsiteY20" fmla="*/ 22606 h 216408"/>
              <a:gd name="connsiteX21" fmla="*/ 98044 w 248158"/>
              <a:gd name="connsiteY21" fmla="*/ 22606 h 216408"/>
              <a:gd name="connsiteX22" fmla="*/ 98044 w 248158"/>
              <a:gd name="connsiteY22" fmla="*/ 11938 h 216408"/>
              <a:gd name="connsiteX23" fmla="*/ 143002 w 248158"/>
              <a:gd name="connsiteY23" fmla="*/ 24130 h 216408"/>
              <a:gd name="connsiteX24" fmla="*/ 143002 w 248158"/>
              <a:gd name="connsiteY24" fmla="*/ 27686 h 216408"/>
              <a:gd name="connsiteX25" fmla="*/ 139573 w 248158"/>
              <a:gd name="connsiteY25" fmla="*/ 51181 h 216408"/>
              <a:gd name="connsiteX26" fmla="*/ 130048 w 248158"/>
              <a:gd name="connsiteY26" fmla="*/ 72517 h 216408"/>
              <a:gd name="connsiteX27" fmla="*/ 115570 w 248158"/>
              <a:gd name="connsiteY27" fmla="*/ 91186 h 216408"/>
              <a:gd name="connsiteX28" fmla="*/ 97282 w 248158"/>
              <a:gd name="connsiteY28" fmla="*/ 106680 h 216408"/>
              <a:gd name="connsiteX29" fmla="*/ 74295 w 248158"/>
              <a:gd name="connsiteY29" fmla="*/ 119126 h 216408"/>
              <a:gd name="connsiteX30" fmla="*/ 49657 w 248158"/>
              <a:gd name="connsiteY30" fmla="*/ 127254 h 216408"/>
              <a:gd name="connsiteX31" fmla="*/ 24511 w 248158"/>
              <a:gd name="connsiteY31" fmla="*/ 131572 h 216408"/>
              <a:gd name="connsiteX32" fmla="*/ 0 w 248158"/>
              <a:gd name="connsiteY32" fmla="*/ 132842 h 216408"/>
              <a:gd name="connsiteX34" fmla="*/ 40386 w 248158"/>
              <a:gd name="connsiteY34" fmla="*/ 163068 h 216408"/>
              <a:gd name="connsiteX35" fmla="*/ 37846 w 248158"/>
              <a:gd name="connsiteY35" fmla="*/ 154559 h 216408"/>
              <a:gd name="connsiteX36" fmla="*/ 30226 w 248158"/>
              <a:gd name="connsiteY36" fmla="*/ 150368 h 216408"/>
              <a:gd name="connsiteX37" fmla="*/ 85344 w 248158"/>
              <a:gd name="connsiteY37" fmla="*/ 140208 h 216408"/>
              <a:gd name="connsiteX38" fmla="*/ 85344 w 248158"/>
              <a:gd name="connsiteY38" fmla="*/ 193040 h 216408"/>
              <a:gd name="connsiteX39" fmla="*/ 201422 w 248158"/>
              <a:gd name="connsiteY39" fmla="*/ 193040 h 216408"/>
              <a:gd name="connsiteX40" fmla="*/ 209931 w 248158"/>
              <a:gd name="connsiteY40" fmla="*/ 190500 h 216408"/>
              <a:gd name="connsiteX41" fmla="*/ 214122 w 248158"/>
              <a:gd name="connsiteY41" fmla="*/ 182880 h 216408"/>
              <a:gd name="connsiteX42" fmla="*/ 226822 w 248158"/>
              <a:gd name="connsiteY42" fmla="*/ 216408 h 216408"/>
              <a:gd name="connsiteX43" fmla="*/ 40386 w 248158"/>
              <a:gd name="connsiteY43" fmla="*/ 216408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48158" h="216408">
                <a:moveTo>
                  <a:pt x="168910" y="158750"/>
                </a:moveTo>
                <a:lnTo>
                  <a:pt x="168910" y="26670"/>
                </a:lnTo>
                <a:cubicBezTo>
                  <a:pt x="168910" y="24299"/>
                  <a:pt x="168402" y="22056"/>
                  <a:pt x="167386" y="19939"/>
                </a:cubicBezTo>
                <a:cubicBezTo>
                  <a:pt x="166370" y="17822"/>
                  <a:pt x="164592" y="16256"/>
                  <a:pt x="162052" y="15240"/>
                </a:cubicBezTo>
                <a:lnTo>
                  <a:pt x="213868" y="0"/>
                </a:lnTo>
                <a:lnTo>
                  <a:pt x="213868" y="64770"/>
                </a:lnTo>
                <a:lnTo>
                  <a:pt x="248158" y="64770"/>
                </a:lnTo>
                <a:lnTo>
                  <a:pt x="248158" y="88138"/>
                </a:lnTo>
                <a:lnTo>
                  <a:pt x="213868" y="88138"/>
                </a:lnTo>
                <a:lnTo>
                  <a:pt x="213868" y="135636"/>
                </a:lnTo>
                <a:cubicBezTo>
                  <a:pt x="213868" y="143764"/>
                  <a:pt x="211921" y="149648"/>
                  <a:pt x="208026" y="153289"/>
                </a:cubicBezTo>
                <a:cubicBezTo>
                  <a:pt x="204131" y="156930"/>
                  <a:pt x="197951" y="158750"/>
                  <a:pt x="189484" y="158750"/>
                </a:cubicBezTo>
                <a:moveTo>
                  <a:pt x="0" y="127762"/>
                </a:moveTo>
                <a:cubicBezTo>
                  <a:pt x="13039" y="125391"/>
                  <a:pt x="25358" y="121496"/>
                  <a:pt x="36957" y="116078"/>
                </a:cubicBezTo>
                <a:cubicBezTo>
                  <a:pt x="48556" y="110659"/>
                  <a:pt x="59436" y="103039"/>
                  <a:pt x="69596" y="93218"/>
                </a:cubicBezTo>
                <a:cubicBezTo>
                  <a:pt x="76539" y="86614"/>
                  <a:pt x="82169" y="79291"/>
                  <a:pt x="86487" y="71247"/>
                </a:cubicBezTo>
                <a:cubicBezTo>
                  <a:pt x="90805" y="63204"/>
                  <a:pt x="93895" y="55202"/>
                  <a:pt x="95758" y="47244"/>
                </a:cubicBezTo>
                <a:lnTo>
                  <a:pt x="32258" y="47244"/>
                </a:lnTo>
                <a:cubicBezTo>
                  <a:pt x="28025" y="47244"/>
                  <a:pt x="25485" y="49361"/>
                  <a:pt x="24638" y="53594"/>
                </a:cubicBezTo>
                <a:lnTo>
                  <a:pt x="8636" y="22606"/>
                </a:lnTo>
                <a:lnTo>
                  <a:pt x="98044" y="22606"/>
                </a:lnTo>
                <a:lnTo>
                  <a:pt x="98044" y="11938"/>
                </a:lnTo>
                <a:lnTo>
                  <a:pt x="143002" y="24130"/>
                </a:lnTo>
                <a:lnTo>
                  <a:pt x="143002" y="27686"/>
                </a:lnTo>
                <a:cubicBezTo>
                  <a:pt x="143002" y="35814"/>
                  <a:pt x="141859" y="43646"/>
                  <a:pt x="139573" y="51181"/>
                </a:cubicBezTo>
                <a:cubicBezTo>
                  <a:pt x="137287" y="58716"/>
                  <a:pt x="134112" y="65829"/>
                  <a:pt x="130048" y="72517"/>
                </a:cubicBezTo>
                <a:cubicBezTo>
                  <a:pt x="125984" y="79206"/>
                  <a:pt x="121158" y="85429"/>
                  <a:pt x="115570" y="91186"/>
                </a:cubicBezTo>
                <a:cubicBezTo>
                  <a:pt x="109982" y="96943"/>
                  <a:pt x="103886" y="102108"/>
                  <a:pt x="97282" y="106680"/>
                </a:cubicBezTo>
                <a:cubicBezTo>
                  <a:pt x="90001" y="111591"/>
                  <a:pt x="82338" y="115739"/>
                  <a:pt x="74295" y="119126"/>
                </a:cubicBezTo>
                <a:cubicBezTo>
                  <a:pt x="66252" y="122513"/>
                  <a:pt x="58039" y="125222"/>
                  <a:pt x="49657" y="127254"/>
                </a:cubicBezTo>
                <a:cubicBezTo>
                  <a:pt x="41275" y="129286"/>
                  <a:pt x="32893" y="130725"/>
                  <a:pt x="24511" y="131572"/>
                </a:cubicBezTo>
                <a:cubicBezTo>
                  <a:pt x="16129" y="132418"/>
                  <a:pt x="7959" y="132842"/>
                  <a:pt x="0" y="132842"/>
                </a:cubicBezTo>
                <a:moveTo>
                  <a:pt x="40386" y="163068"/>
                </a:moveTo>
                <a:cubicBezTo>
                  <a:pt x="40386" y="159681"/>
                  <a:pt x="39539" y="156845"/>
                  <a:pt x="37846" y="154559"/>
                </a:cubicBezTo>
                <a:cubicBezTo>
                  <a:pt x="36153" y="152273"/>
                  <a:pt x="33613" y="150876"/>
                  <a:pt x="30226" y="150368"/>
                </a:cubicBezTo>
                <a:lnTo>
                  <a:pt x="85344" y="140208"/>
                </a:lnTo>
                <a:lnTo>
                  <a:pt x="85344" y="193040"/>
                </a:lnTo>
                <a:lnTo>
                  <a:pt x="201422" y="193040"/>
                </a:lnTo>
                <a:cubicBezTo>
                  <a:pt x="204809" y="193040"/>
                  <a:pt x="207645" y="192193"/>
                  <a:pt x="209931" y="190500"/>
                </a:cubicBezTo>
                <a:cubicBezTo>
                  <a:pt x="212217" y="188807"/>
                  <a:pt x="213614" y="186267"/>
                  <a:pt x="214122" y="182880"/>
                </a:cubicBezTo>
                <a:lnTo>
                  <a:pt x="226822" y="216408"/>
                </a:lnTo>
                <a:lnTo>
                  <a:pt x="40386" y="21640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5" name="Freeform 235"/>
          <p:cNvSpPr/>
          <p:nvPr/>
        </p:nvSpPr>
        <p:spPr>
          <a:xfrm>
            <a:off x="3634424" y="4645041"/>
            <a:ext cx="240792" cy="195326"/>
          </a:xfrm>
          <a:custGeom>
            <a:avLst/>
            <a:gdLst>
              <a:gd name="connsiteX0" fmla="*/ 210312 w 240792"/>
              <a:gd name="connsiteY0" fmla="*/ 133858 h 195326"/>
              <a:gd name="connsiteX1" fmla="*/ 166878 w 240792"/>
              <a:gd name="connsiteY1" fmla="*/ 133858 h 195326"/>
              <a:gd name="connsiteX2" fmla="*/ 166878 w 240792"/>
              <a:gd name="connsiteY2" fmla="*/ 123444 h 195326"/>
              <a:gd name="connsiteX3" fmla="*/ 157480 w 240792"/>
              <a:gd name="connsiteY3" fmla="*/ 127000 h 195326"/>
              <a:gd name="connsiteX4" fmla="*/ 147574 w 240792"/>
              <a:gd name="connsiteY4" fmla="*/ 129794 h 195326"/>
              <a:gd name="connsiteX5" fmla="*/ 147574 w 240792"/>
              <a:gd name="connsiteY5" fmla="*/ 164592 h 195326"/>
              <a:gd name="connsiteX6" fmla="*/ 240792 w 240792"/>
              <a:gd name="connsiteY6" fmla="*/ 164592 h 195326"/>
              <a:gd name="connsiteX7" fmla="*/ 240792 w 240792"/>
              <a:gd name="connsiteY7" fmla="*/ 188214 h 195326"/>
              <a:gd name="connsiteX8" fmla="*/ 30480 w 240792"/>
              <a:gd name="connsiteY8" fmla="*/ 188214 h 195326"/>
              <a:gd name="connsiteX9" fmla="*/ 21844 w 240792"/>
              <a:gd name="connsiteY9" fmla="*/ 195326 h 195326"/>
              <a:gd name="connsiteX10" fmla="*/ 0 w 240792"/>
              <a:gd name="connsiteY10" fmla="*/ 164592 h 195326"/>
              <a:gd name="connsiteX11" fmla="*/ 102616 w 240792"/>
              <a:gd name="connsiteY11" fmla="*/ 164592 h 195326"/>
              <a:gd name="connsiteX12" fmla="*/ 102616 w 240792"/>
              <a:gd name="connsiteY12" fmla="*/ 133858 h 195326"/>
              <a:gd name="connsiteX13" fmla="*/ 36322 w 240792"/>
              <a:gd name="connsiteY13" fmla="*/ 133858 h 195326"/>
              <a:gd name="connsiteX14" fmla="*/ 36322 w 240792"/>
              <a:gd name="connsiteY14" fmla="*/ 29210 h 195326"/>
              <a:gd name="connsiteX15" fmla="*/ 33782 w 240792"/>
              <a:gd name="connsiteY15" fmla="*/ 20701 h 195326"/>
              <a:gd name="connsiteX16" fmla="*/ 26162 w 240792"/>
              <a:gd name="connsiteY16" fmla="*/ 16510 h 195326"/>
              <a:gd name="connsiteX17" fmla="*/ 80010 w 240792"/>
              <a:gd name="connsiteY17" fmla="*/ 2540 h 195326"/>
              <a:gd name="connsiteX18" fmla="*/ 80010 w 240792"/>
              <a:gd name="connsiteY18" fmla="*/ 46736 h 195326"/>
              <a:gd name="connsiteX19" fmla="*/ 166878 w 240792"/>
              <a:gd name="connsiteY19" fmla="*/ 46736 h 195326"/>
              <a:gd name="connsiteX20" fmla="*/ 166878 w 240792"/>
              <a:gd name="connsiteY20" fmla="*/ 10922 h 195326"/>
              <a:gd name="connsiteX21" fmla="*/ 210312 w 240792"/>
              <a:gd name="connsiteY21" fmla="*/ 0 h 195326"/>
              <a:gd name="connsiteX23" fmla="*/ 108712 w 240792"/>
              <a:gd name="connsiteY23" fmla="*/ 110490 h 195326"/>
              <a:gd name="connsiteX24" fmla="*/ 119634 w 240792"/>
              <a:gd name="connsiteY24" fmla="*/ 110490 h 195326"/>
              <a:gd name="connsiteX25" fmla="*/ 134493 w 240792"/>
              <a:gd name="connsiteY25" fmla="*/ 110236 h 195326"/>
              <a:gd name="connsiteX26" fmla="*/ 151003 w 240792"/>
              <a:gd name="connsiteY26" fmla="*/ 109474 h 195326"/>
              <a:gd name="connsiteX27" fmla="*/ 166878 w 240792"/>
              <a:gd name="connsiteY27" fmla="*/ 107696 h 195326"/>
              <a:gd name="connsiteX28" fmla="*/ 166878 w 240792"/>
              <a:gd name="connsiteY28" fmla="*/ 70104 h 195326"/>
              <a:gd name="connsiteX29" fmla="*/ 80010 w 240792"/>
              <a:gd name="connsiteY29" fmla="*/ 70104 h 195326"/>
              <a:gd name="connsiteX30" fmla="*/ 80010 w 240792"/>
              <a:gd name="connsiteY30" fmla="*/ 110490 h 1953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0792" h="195326">
                <a:moveTo>
                  <a:pt x="210312" y="133858"/>
                </a:moveTo>
                <a:lnTo>
                  <a:pt x="166878" y="133858"/>
                </a:lnTo>
                <a:lnTo>
                  <a:pt x="166878" y="123444"/>
                </a:lnTo>
                <a:cubicBezTo>
                  <a:pt x="163830" y="124799"/>
                  <a:pt x="160697" y="125984"/>
                  <a:pt x="157480" y="127000"/>
                </a:cubicBezTo>
                <a:cubicBezTo>
                  <a:pt x="154263" y="128016"/>
                  <a:pt x="150961" y="128948"/>
                  <a:pt x="147574" y="129794"/>
                </a:cubicBezTo>
                <a:lnTo>
                  <a:pt x="147574" y="164592"/>
                </a:lnTo>
                <a:lnTo>
                  <a:pt x="240792" y="164592"/>
                </a:lnTo>
                <a:lnTo>
                  <a:pt x="240792" y="188214"/>
                </a:lnTo>
                <a:lnTo>
                  <a:pt x="30480" y="188214"/>
                </a:lnTo>
                <a:cubicBezTo>
                  <a:pt x="25569" y="188214"/>
                  <a:pt x="22691" y="190585"/>
                  <a:pt x="21844" y="195326"/>
                </a:cubicBezTo>
                <a:lnTo>
                  <a:pt x="0" y="164592"/>
                </a:lnTo>
                <a:lnTo>
                  <a:pt x="102616" y="164592"/>
                </a:lnTo>
                <a:lnTo>
                  <a:pt x="102616" y="133858"/>
                </a:lnTo>
                <a:lnTo>
                  <a:pt x="36322" y="133858"/>
                </a:lnTo>
                <a:lnTo>
                  <a:pt x="36322" y="29210"/>
                </a:lnTo>
                <a:cubicBezTo>
                  <a:pt x="36322" y="25824"/>
                  <a:pt x="35475" y="22987"/>
                  <a:pt x="33782" y="20701"/>
                </a:cubicBezTo>
                <a:cubicBezTo>
                  <a:pt x="32089" y="18415"/>
                  <a:pt x="29549" y="17018"/>
                  <a:pt x="26162" y="16510"/>
                </a:cubicBezTo>
                <a:lnTo>
                  <a:pt x="80010" y="2540"/>
                </a:lnTo>
                <a:lnTo>
                  <a:pt x="80010" y="46736"/>
                </a:lnTo>
                <a:lnTo>
                  <a:pt x="166878" y="46736"/>
                </a:lnTo>
                <a:lnTo>
                  <a:pt x="166878" y="10922"/>
                </a:lnTo>
                <a:lnTo>
                  <a:pt x="210312" y="0"/>
                </a:lnTo>
                <a:moveTo>
                  <a:pt x="108712" y="110490"/>
                </a:moveTo>
                <a:cubicBezTo>
                  <a:pt x="111421" y="110490"/>
                  <a:pt x="115062" y="110490"/>
                  <a:pt x="119634" y="110490"/>
                </a:cubicBezTo>
                <a:cubicBezTo>
                  <a:pt x="124206" y="110490"/>
                  <a:pt x="129159" y="110405"/>
                  <a:pt x="134493" y="110236"/>
                </a:cubicBezTo>
                <a:cubicBezTo>
                  <a:pt x="139827" y="110067"/>
                  <a:pt x="145330" y="109813"/>
                  <a:pt x="151003" y="109474"/>
                </a:cubicBezTo>
                <a:cubicBezTo>
                  <a:pt x="156676" y="109136"/>
                  <a:pt x="161968" y="108543"/>
                  <a:pt x="166878" y="107696"/>
                </a:cubicBezTo>
                <a:lnTo>
                  <a:pt x="166878" y="70104"/>
                </a:lnTo>
                <a:lnTo>
                  <a:pt x="80010" y="70104"/>
                </a:lnTo>
                <a:lnTo>
                  <a:pt x="80010" y="11049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6" name="Freeform 236"/>
          <p:cNvSpPr/>
          <p:nvPr/>
        </p:nvSpPr>
        <p:spPr>
          <a:xfrm>
            <a:off x="3894775" y="4636913"/>
            <a:ext cx="231902" cy="219964"/>
          </a:xfrm>
          <a:custGeom>
            <a:avLst/>
            <a:gdLst>
              <a:gd name="connsiteX0" fmla="*/ 192024 w 231902"/>
              <a:gd name="connsiteY0" fmla="*/ 219964 h 219964"/>
              <a:gd name="connsiteX1" fmla="*/ 192024 w 231902"/>
              <a:gd name="connsiteY1" fmla="*/ 106172 h 219964"/>
              <a:gd name="connsiteX2" fmla="*/ 170434 w 231902"/>
              <a:gd name="connsiteY2" fmla="*/ 106172 h 219964"/>
              <a:gd name="connsiteX3" fmla="*/ 170434 w 231902"/>
              <a:gd name="connsiteY3" fmla="*/ 190754 h 219964"/>
              <a:gd name="connsiteX4" fmla="*/ 164592 w 231902"/>
              <a:gd name="connsiteY4" fmla="*/ 208407 h 219964"/>
              <a:gd name="connsiteX5" fmla="*/ 146050 w 231902"/>
              <a:gd name="connsiteY5" fmla="*/ 213868 h 219964"/>
              <a:gd name="connsiteX6" fmla="*/ 130556 w 231902"/>
              <a:gd name="connsiteY6" fmla="*/ 213868 h 219964"/>
              <a:gd name="connsiteX7" fmla="*/ 130556 w 231902"/>
              <a:gd name="connsiteY7" fmla="*/ 151130 h 219964"/>
              <a:gd name="connsiteX8" fmla="*/ 93980 w 231902"/>
              <a:gd name="connsiteY8" fmla="*/ 162306 h 219964"/>
              <a:gd name="connsiteX9" fmla="*/ 46990 w 231902"/>
              <a:gd name="connsiteY9" fmla="*/ 166624 h 219964"/>
              <a:gd name="connsiteX10" fmla="*/ 10160 w 231902"/>
              <a:gd name="connsiteY10" fmla="*/ 166624 h 219964"/>
              <a:gd name="connsiteX11" fmla="*/ 10160 w 231902"/>
              <a:gd name="connsiteY11" fmla="*/ 44958 h 219964"/>
              <a:gd name="connsiteX12" fmla="*/ 7620 w 231902"/>
              <a:gd name="connsiteY12" fmla="*/ 36449 h 219964"/>
              <a:gd name="connsiteX13" fmla="*/ 0 w 231902"/>
              <a:gd name="connsiteY13" fmla="*/ 32258 h 219964"/>
              <a:gd name="connsiteX14" fmla="*/ 51308 w 231902"/>
              <a:gd name="connsiteY14" fmla="*/ 17018 h 219964"/>
              <a:gd name="connsiteX15" fmla="*/ 51308 w 231902"/>
              <a:gd name="connsiteY15" fmla="*/ 140716 h 219964"/>
              <a:gd name="connsiteX16" fmla="*/ 57150 w 231902"/>
              <a:gd name="connsiteY16" fmla="*/ 140716 h 219964"/>
              <a:gd name="connsiteX17" fmla="*/ 97790 w 231902"/>
              <a:gd name="connsiteY17" fmla="*/ 138049 h 219964"/>
              <a:gd name="connsiteX18" fmla="*/ 130556 w 231902"/>
              <a:gd name="connsiteY18" fmla="*/ 131572 h 219964"/>
              <a:gd name="connsiteX19" fmla="*/ 130556 w 231902"/>
              <a:gd name="connsiteY19" fmla="*/ 31750 h 219964"/>
              <a:gd name="connsiteX20" fmla="*/ 129032 w 231902"/>
              <a:gd name="connsiteY20" fmla="*/ 25019 h 219964"/>
              <a:gd name="connsiteX21" fmla="*/ 123698 w 231902"/>
              <a:gd name="connsiteY21" fmla="*/ 20320 h 219964"/>
              <a:gd name="connsiteX22" fmla="*/ 170434 w 231902"/>
              <a:gd name="connsiteY22" fmla="*/ 7620 h 219964"/>
              <a:gd name="connsiteX23" fmla="*/ 170434 w 231902"/>
              <a:gd name="connsiteY23" fmla="*/ 80264 h 219964"/>
              <a:gd name="connsiteX24" fmla="*/ 192024 w 231902"/>
              <a:gd name="connsiteY24" fmla="*/ 80264 h 219964"/>
              <a:gd name="connsiteX25" fmla="*/ 192024 w 231902"/>
              <a:gd name="connsiteY25" fmla="*/ 24130 h 219964"/>
              <a:gd name="connsiteX26" fmla="*/ 190500 w 231902"/>
              <a:gd name="connsiteY26" fmla="*/ 17399 h 219964"/>
              <a:gd name="connsiteX27" fmla="*/ 185166 w 231902"/>
              <a:gd name="connsiteY27" fmla="*/ 12700 h 219964"/>
              <a:gd name="connsiteX28" fmla="*/ 231902 w 231902"/>
              <a:gd name="connsiteY28" fmla="*/ 0 h 219964"/>
              <a:gd name="connsiteX29" fmla="*/ 231902 w 231902"/>
              <a:gd name="connsiteY29" fmla="*/ 196850 h 219964"/>
              <a:gd name="connsiteX30" fmla="*/ 226059 w 231902"/>
              <a:gd name="connsiteY30" fmla="*/ 214503 h 219964"/>
              <a:gd name="connsiteX31" fmla="*/ 207518 w 231902"/>
              <a:gd name="connsiteY31" fmla="*/ 219964 h 219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</a:cxnLst>
            <a:rect l="l" t="t" r="r" b="b"/>
            <a:pathLst>
              <a:path w="231902" h="219964">
                <a:moveTo>
                  <a:pt x="192024" y="219964"/>
                </a:moveTo>
                <a:lnTo>
                  <a:pt x="192024" y="106172"/>
                </a:lnTo>
                <a:lnTo>
                  <a:pt x="170434" y="106172"/>
                </a:lnTo>
                <a:lnTo>
                  <a:pt x="170434" y="190754"/>
                </a:lnTo>
                <a:cubicBezTo>
                  <a:pt x="170434" y="198882"/>
                  <a:pt x="168486" y="204767"/>
                  <a:pt x="164592" y="208407"/>
                </a:cubicBezTo>
                <a:cubicBezTo>
                  <a:pt x="160697" y="212048"/>
                  <a:pt x="154516" y="213868"/>
                  <a:pt x="146050" y="213868"/>
                </a:cubicBezTo>
                <a:lnTo>
                  <a:pt x="130556" y="213868"/>
                </a:lnTo>
                <a:lnTo>
                  <a:pt x="130556" y="151130"/>
                </a:lnTo>
                <a:cubicBezTo>
                  <a:pt x="119888" y="155702"/>
                  <a:pt x="107696" y="159427"/>
                  <a:pt x="93980" y="162306"/>
                </a:cubicBezTo>
                <a:cubicBezTo>
                  <a:pt x="80264" y="165184"/>
                  <a:pt x="64600" y="166624"/>
                  <a:pt x="46990" y="166624"/>
                </a:cubicBezTo>
                <a:lnTo>
                  <a:pt x="10160" y="166624"/>
                </a:lnTo>
                <a:lnTo>
                  <a:pt x="10160" y="44958"/>
                </a:lnTo>
                <a:cubicBezTo>
                  <a:pt x="10160" y="41571"/>
                  <a:pt x="9313" y="38735"/>
                  <a:pt x="7620" y="36449"/>
                </a:cubicBezTo>
                <a:cubicBezTo>
                  <a:pt x="5926" y="34163"/>
                  <a:pt x="3386" y="32766"/>
                  <a:pt x="0" y="32258"/>
                </a:cubicBezTo>
                <a:lnTo>
                  <a:pt x="51308" y="17018"/>
                </a:lnTo>
                <a:lnTo>
                  <a:pt x="51308" y="140716"/>
                </a:lnTo>
                <a:lnTo>
                  <a:pt x="57150" y="140716"/>
                </a:lnTo>
                <a:cubicBezTo>
                  <a:pt x="72389" y="140716"/>
                  <a:pt x="85937" y="139827"/>
                  <a:pt x="97790" y="138049"/>
                </a:cubicBezTo>
                <a:cubicBezTo>
                  <a:pt x="109643" y="136271"/>
                  <a:pt x="120565" y="134112"/>
                  <a:pt x="130556" y="131572"/>
                </a:cubicBezTo>
                <a:lnTo>
                  <a:pt x="130556" y="31750"/>
                </a:lnTo>
                <a:cubicBezTo>
                  <a:pt x="130556" y="29379"/>
                  <a:pt x="130048" y="27136"/>
                  <a:pt x="129032" y="25019"/>
                </a:cubicBezTo>
                <a:cubicBezTo>
                  <a:pt x="128015" y="22902"/>
                  <a:pt x="126238" y="21336"/>
                  <a:pt x="123698" y="20320"/>
                </a:cubicBezTo>
                <a:lnTo>
                  <a:pt x="170434" y="7620"/>
                </a:lnTo>
                <a:lnTo>
                  <a:pt x="170434" y="80264"/>
                </a:lnTo>
                <a:lnTo>
                  <a:pt x="192024" y="80264"/>
                </a:lnTo>
                <a:lnTo>
                  <a:pt x="192024" y="24130"/>
                </a:lnTo>
                <a:cubicBezTo>
                  <a:pt x="192024" y="21759"/>
                  <a:pt x="191516" y="19515"/>
                  <a:pt x="190500" y="17399"/>
                </a:cubicBezTo>
                <a:cubicBezTo>
                  <a:pt x="189484" y="15282"/>
                  <a:pt x="187706" y="13716"/>
                  <a:pt x="185166" y="12700"/>
                </a:cubicBezTo>
                <a:lnTo>
                  <a:pt x="231902" y="0"/>
                </a:lnTo>
                <a:lnTo>
                  <a:pt x="231902" y="196850"/>
                </a:lnTo>
                <a:cubicBezTo>
                  <a:pt x="231902" y="204978"/>
                  <a:pt x="229954" y="210862"/>
                  <a:pt x="226059" y="214503"/>
                </a:cubicBezTo>
                <a:cubicBezTo>
                  <a:pt x="222165" y="218143"/>
                  <a:pt x="215984" y="219964"/>
                  <a:pt x="207518" y="21996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7" name="Freeform 237"/>
          <p:cNvSpPr/>
          <p:nvPr/>
        </p:nvSpPr>
        <p:spPr>
          <a:xfrm>
            <a:off x="4142425" y="4636913"/>
            <a:ext cx="218948" cy="219456"/>
          </a:xfrm>
          <a:custGeom>
            <a:avLst/>
            <a:gdLst>
              <a:gd name="connsiteX0" fmla="*/ 173990 w 218948"/>
              <a:gd name="connsiteY0" fmla="*/ 219456 h 219456"/>
              <a:gd name="connsiteX1" fmla="*/ 173990 w 218948"/>
              <a:gd name="connsiteY1" fmla="*/ 26670 h 219456"/>
              <a:gd name="connsiteX2" fmla="*/ 172466 w 218948"/>
              <a:gd name="connsiteY2" fmla="*/ 19939 h 219456"/>
              <a:gd name="connsiteX3" fmla="*/ 167132 w 218948"/>
              <a:gd name="connsiteY3" fmla="*/ 15240 h 219456"/>
              <a:gd name="connsiteX4" fmla="*/ 218948 w 218948"/>
              <a:gd name="connsiteY4" fmla="*/ 0 h 219456"/>
              <a:gd name="connsiteX5" fmla="*/ 218948 w 218948"/>
              <a:gd name="connsiteY5" fmla="*/ 196342 h 219456"/>
              <a:gd name="connsiteX6" fmla="*/ 213106 w 218948"/>
              <a:gd name="connsiteY6" fmla="*/ 213995 h 219456"/>
              <a:gd name="connsiteX7" fmla="*/ 194564 w 218948"/>
              <a:gd name="connsiteY7" fmla="*/ 219456 h 219456"/>
              <a:gd name="connsiteX9" fmla="*/ 0 w 218948"/>
              <a:gd name="connsiteY9" fmla="*/ 173736 h 219456"/>
              <a:gd name="connsiteX10" fmla="*/ 35559 w 218948"/>
              <a:gd name="connsiteY10" fmla="*/ 159258 h 219456"/>
              <a:gd name="connsiteX11" fmla="*/ 65786 w 218948"/>
              <a:gd name="connsiteY11" fmla="*/ 133985 h 219456"/>
              <a:gd name="connsiteX12" fmla="*/ 87376 w 218948"/>
              <a:gd name="connsiteY12" fmla="*/ 97663 h 219456"/>
              <a:gd name="connsiteX13" fmla="*/ 97536 w 218948"/>
              <a:gd name="connsiteY13" fmla="*/ 49784 h 219456"/>
              <a:gd name="connsiteX14" fmla="*/ 32258 w 218948"/>
              <a:gd name="connsiteY14" fmla="*/ 49784 h 219456"/>
              <a:gd name="connsiteX15" fmla="*/ 24638 w 218948"/>
              <a:gd name="connsiteY15" fmla="*/ 56134 h 219456"/>
              <a:gd name="connsiteX16" fmla="*/ 8636 w 218948"/>
              <a:gd name="connsiteY16" fmla="*/ 25146 h 219456"/>
              <a:gd name="connsiteX17" fmla="*/ 98044 w 218948"/>
              <a:gd name="connsiteY17" fmla="*/ 25146 h 219456"/>
              <a:gd name="connsiteX18" fmla="*/ 98044 w 218948"/>
              <a:gd name="connsiteY18" fmla="*/ 14478 h 219456"/>
              <a:gd name="connsiteX19" fmla="*/ 143001 w 218948"/>
              <a:gd name="connsiteY19" fmla="*/ 26670 h 219456"/>
              <a:gd name="connsiteX20" fmla="*/ 143001 w 218948"/>
              <a:gd name="connsiteY20" fmla="*/ 42164 h 219456"/>
              <a:gd name="connsiteX21" fmla="*/ 133603 w 218948"/>
              <a:gd name="connsiteY21" fmla="*/ 89662 h 219456"/>
              <a:gd name="connsiteX22" fmla="*/ 106045 w 218948"/>
              <a:gd name="connsiteY22" fmla="*/ 131953 h 219456"/>
              <a:gd name="connsiteX23" fmla="*/ 61214 w 218948"/>
              <a:gd name="connsiteY23" fmla="*/ 163576 h 219456"/>
              <a:gd name="connsiteX24" fmla="*/ 0 w 218948"/>
              <a:gd name="connsiteY24" fmla="*/ 17881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18948" h="219456">
                <a:moveTo>
                  <a:pt x="173990" y="219456"/>
                </a:moveTo>
                <a:lnTo>
                  <a:pt x="173990" y="26670"/>
                </a:lnTo>
                <a:cubicBezTo>
                  <a:pt x="173990" y="24299"/>
                  <a:pt x="173482" y="22056"/>
                  <a:pt x="172466" y="19939"/>
                </a:cubicBezTo>
                <a:cubicBezTo>
                  <a:pt x="171450" y="17822"/>
                  <a:pt x="169672" y="16256"/>
                  <a:pt x="167132" y="15240"/>
                </a:cubicBezTo>
                <a:lnTo>
                  <a:pt x="218948" y="0"/>
                </a:lnTo>
                <a:lnTo>
                  <a:pt x="218948" y="196342"/>
                </a:lnTo>
                <a:cubicBezTo>
                  <a:pt x="218948" y="204470"/>
                  <a:pt x="217000" y="210354"/>
                  <a:pt x="213106" y="213995"/>
                </a:cubicBezTo>
                <a:cubicBezTo>
                  <a:pt x="209211" y="217636"/>
                  <a:pt x="203030" y="219456"/>
                  <a:pt x="194564" y="219456"/>
                </a:cubicBezTo>
                <a:moveTo>
                  <a:pt x="0" y="173736"/>
                </a:moveTo>
                <a:cubicBezTo>
                  <a:pt x="12361" y="170688"/>
                  <a:pt x="24214" y="165862"/>
                  <a:pt x="35559" y="159258"/>
                </a:cubicBezTo>
                <a:cubicBezTo>
                  <a:pt x="46905" y="152654"/>
                  <a:pt x="56980" y="144230"/>
                  <a:pt x="65786" y="133985"/>
                </a:cubicBezTo>
                <a:cubicBezTo>
                  <a:pt x="74591" y="123740"/>
                  <a:pt x="81788" y="111633"/>
                  <a:pt x="87376" y="97663"/>
                </a:cubicBezTo>
                <a:cubicBezTo>
                  <a:pt x="92964" y="83693"/>
                  <a:pt x="96350" y="67733"/>
                  <a:pt x="97536" y="49784"/>
                </a:cubicBezTo>
                <a:lnTo>
                  <a:pt x="32258" y="49784"/>
                </a:lnTo>
                <a:cubicBezTo>
                  <a:pt x="28024" y="49784"/>
                  <a:pt x="25484" y="51901"/>
                  <a:pt x="24638" y="56134"/>
                </a:cubicBezTo>
                <a:lnTo>
                  <a:pt x="8636" y="25146"/>
                </a:lnTo>
                <a:lnTo>
                  <a:pt x="98044" y="25146"/>
                </a:lnTo>
                <a:lnTo>
                  <a:pt x="98044" y="14478"/>
                </a:lnTo>
                <a:lnTo>
                  <a:pt x="143001" y="26670"/>
                </a:lnTo>
                <a:lnTo>
                  <a:pt x="143001" y="42164"/>
                </a:lnTo>
                <a:cubicBezTo>
                  <a:pt x="143001" y="58251"/>
                  <a:pt x="139869" y="74083"/>
                  <a:pt x="133603" y="89662"/>
                </a:cubicBezTo>
                <a:cubicBezTo>
                  <a:pt x="127338" y="105240"/>
                  <a:pt x="118152" y="119338"/>
                  <a:pt x="106045" y="131953"/>
                </a:cubicBezTo>
                <a:cubicBezTo>
                  <a:pt x="93937" y="144568"/>
                  <a:pt x="78994" y="155109"/>
                  <a:pt x="61214" y="163576"/>
                </a:cubicBezTo>
                <a:cubicBezTo>
                  <a:pt x="43434" y="172043"/>
                  <a:pt x="23029" y="177123"/>
                  <a:pt x="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8" name="Freeform 238"/>
          <p:cNvSpPr/>
          <p:nvPr/>
        </p:nvSpPr>
        <p:spPr>
          <a:xfrm>
            <a:off x="600210" y="5036201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9" name="Freeform 239"/>
          <p:cNvSpPr/>
          <p:nvPr/>
        </p:nvSpPr>
        <p:spPr>
          <a:xfrm>
            <a:off x="811155" y="4950349"/>
            <a:ext cx="240792" cy="210820"/>
          </a:xfrm>
          <a:custGeom>
            <a:avLst/>
            <a:gdLst>
              <a:gd name="connsiteX0" fmla="*/ 240792 w 240792"/>
              <a:gd name="connsiteY0" fmla="*/ 122936 h 210820"/>
              <a:gd name="connsiteX1" fmla="*/ 30480 w 240792"/>
              <a:gd name="connsiteY1" fmla="*/ 122936 h 210820"/>
              <a:gd name="connsiteX2" fmla="*/ 21844 w 240792"/>
              <a:gd name="connsiteY2" fmla="*/ 130048 h 210820"/>
              <a:gd name="connsiteX3" fmla="*/ 0 w 240792"/>
              <a:gd name="connsiteY3" fmla="*/ 99314 h 210820"/>
              <a:gd name="connsiteX4" fmla="*/ 102616 w 240792"/>
              <a:gd name="connsiteY4" fmla="*/ 99314 h 210820"/>
              <a:gd name="connsiteX5" fmla="*/ 102616 w 240792"/>
              <a:gd name="connsiteY5" fmla="*/ 82042 h 210820"/>
              <a:gd name="connsiteX6" fmla="*/ 37846 w 240792"/>
              <a:gd name="connsiteY6" fmla="*/ 82042 h 210820"/>
              <a:gd name="connsiteX7" fmla="*/ 25146 w 240792"/>
              <a:gd name="connsiteY7" fmla="*/ 59944 h 210820"/>
              <a:gd name="connsiteX8" fmla="*/ 68580 w 240792"/>
              <a:gd name="connsiteY8" fmla="*/ 59944 h 210820"/>
              <a:gd name="connsiteX9" fmla="*/ 64008 w 240792"/>
              <a:gd name="connsiteY9" fmla="*/ 30226 h 210820"/>
              <a:gd name="connsiteX10" fmla="*/ 107950 w 240792"/>
              <a:gd name="connsiteY10" fmla="*/ 30226 h 210820"/>
              <a:gd name="connsiteX11" fmla="*/ 111252 w 240792"/>
              <a:gd name="connsiteY11" fmla="*/ 59944 h 210820"/>
              <a:gd name="connsiteX12" fmla="*/ 141224 w 240792"/>
              <a:gd name="connsiteY12" fmla="*/ 59944 h 210820"/>
              <a:gd name="connsiteX13" fmla="*/ 144780 w 240792"/>
              <a:gd name="connsiteY13" fmla="*/ 30226 h 210820"/>
              <a:gd name="connsiteX14" fmla="*/ 188722 w 240792"/>
              <a:gd name="connsiteY14" fmla="*/ 30226 h 210820"/>
              <a:gd name="connsiteX15" fmla="*/ 183896 w 240792"/>
              <a:gd name="connsiteY15" fmla="*/ 59944 h 210820"/>
              <a:gd name="connsiteX16" fmla="*/ 217678 w 240792"/>
              <a:gd name="connsiteY16" fmla="*/ 59944 h 210820"/>
              <a:gd name="connsiteX17" fmla="*/ 217678 w 240792"/>
              <a:gd name="connsiteY17" fmla="*/ 82042 h 210820"/>
              <a:gd name="connsiteX18" fmla="*/ 147574 w 240792"/>
              <a:gd name="connsiteY18" fmla="*/ 82042 h 210820"/>
              <a:gd name="connsiteX19" fmla="*/ 147574 w 240792"/>
              <a:gd name="connsiteY19" fmla="*/ 99314 h 210820"/>
              <a:gd name="connsiteX20" fmla="*/ 240792 w 240792"/>
              <a:gd name="connsiteY20" fmla="*/ 99314 h 210820"/>
              <a:gd name="connsiteX22" fmla="*/ 216408 w 240792"/>
              <a:gd name="connsiteY22" fmla="*/ 138430 h 210820"/>
              <a:gd name="connsiteX23" fmla="*/ 216408 w 240792"/>
              <a:gd name="connsiteY23" fmla="*/ 187706 h 210820"/>
              <a:gd name="connsiteX24" fmla="*/ 210566 w 240792"/>
              <a:gd name="connsiteY24" fmla="*/ 205359 h 210820"/>
              <a:gd name="connsiteX25" fmla="*/ 192024 w 240792"/>
              <a:gd name="connsiteY25" fmla="*/ 210820 h 210820"/>
              <a:gd name="connsiteX26" fmla="*/ 171450 w 240792"/>
              <a:gd name="connsiteY26" fmla="*/ 210820 h 210820"/>
              <a:gd name="connsiteX27" fmla="*/ 171450 w 240792"/>
              <a:gd name="connsiteY27" fmla="*/ 161798 h 210820"/>
              <a:gd name="connsiteX28" fmla="*/ 55118 w 240792"/>
              <a:gd name="connsiteY28" fmla="*/ 161798 h 210820"/>
              <a:gd name="connsiteX29" fmla="*/ 47498 w 240792"/>
              <a:gd name="connsiteY29" fmla="*/ 168148 h 210820"/>
              <a:gd name="connsiteX30" fmla="*/ 26162 w 240792"/>
              <a:gd name="connsiteY30" fmla="*/ 138430 h 210820"/>
              <a:gd name="connsiteX32" fmla="*/ 212598 w 240792"/>
              <a:gd name="connsiteY32" fmla="*/ 22098 h 210820"/>
              <a:gd name="connsiteX33" fmla="*/ 53848 w 240792"/>
              <a:gd name="connsiteY33" fmla="*/ 22098 h 210820"/>
              <a:gd name="connsiteX34" fmla="*/ 46228 w 240792"/>
              <a:gd name="connsiteY34" fmla="*/ 28448 h 210820"/>
              <a:gd name="connsiteX35" fmla="*/ 30226 w 240792"/>
              <a:gd name="connsiteY35" fmla="*/ 0 h 210820"/>
              <a:gd name="connsiteX36" fmla="*/ 212598 w 240792"/>
              <a:gd name="connsiteY36" fmla="*/ 0 h 2108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40792" h="210820">
                <a:moveTo>
                  <a:pt x="240792" y="122936"/>
                </a:moveTo>
                <a:lnTo>
                  <a:pt x="30480" y="122936"/>
                </a:lnTo>
                <a:cubicBezTo>
                  <a:pt x="25569" y="122936"/>
                  <a:pt x="22691" y="125307"/>
                  <a:pt x="21844" y="130048"/>
                </a:cubicBezTo>
                <a:lnTo>
                  <a:pt x="0" y="99314"/>
                </a:lnTo>
                <a:lnTo>
                  <a:pt x="102616" y="99314"/>
                </a:lnTo>
                <a:lnTo>
                  <a:pt x="102616" y="82042"/>
                </a:lnTo>
                <a:lnTo>
                  <a:pt x="37846" y="82042"/>
                </a:lnTo>
                <a:lnTo>
                  <a:pt x="25146" y="59944"/>
                </a:lnTo>
                <a:lnTo>
                  <a:pt x="68580" y="59944"/>
                </a:lnTo>
                <a:lnTo>
                  <a:pt x="64008" y="30226"/>
                </a:lnTo>
                <a:lnTo>
                  <a:pt x="107950" y="30226"/>
                </a:lnTo>
                <a:lnTo>
                  <a:pt x="111252" y="59944"/>
                </a:lnTo>
                <a:lnTo>
                  <a:pt x="141224" y="59944"/>
                </a:lnTo>
                <a:lnTo>
                  <a:pt x="144780" y="30226"/>
                </a:lnTo>
                <a:lnTo>
                  <a:pt x="188722" y="30226"/>
                </a:lnTo>
                <a:lnTo>
                  <a:pt x="183896" y="59944"/>
                </a:lnTo>
                <a:lnTo>
                  <a:pt x="217678" y="59944"/>
                </a:lnTo>
                <a:lnTo>
                  <a:pt x="217678" y="82042"/>
                </a:lnTo>
                <a:lnTo>
                  <a:pt x="147574" y="82042"/>
                </a:lnTo>
                <a:lnTo>
                  <a:pt x="147574" y="99314"/>
                </a:lnTo>
                <a:lnTo>
                  <a:pt x="240792" y="99314"/>
                </a:lnTo>
                <a:moveTo>
                  <a:pt x="216408" y="138430"/>
                </a:moveTo>
                <a:lnTo>
                  <a:pt x="216408" y="187706"/>
                </a:lnTo>
                <a:cubicBezTo>
                  <a:pt x="216408" y="195834"/>
                  <a:pt x="214461" y="201719"/>
                  <a:pt x="210566" y="205359"/>
                </a:cubicBezTo>
                <a:cubicBezTo>
                  <a:pt x="206671" y="209000"/>
                  <a:pt x="200491" y="210820"/>
                  <a:pt x="192024" y="210820"/>
                </a:cubicBezTo>
                <a:lnTo>
                  <a:pt x="171450" y="210820"/>
                </a:lnTo>
                <a:lnTo>
                  <a:pt x="171450" y="161798"/>
                </a:lnTo>
                <a:lnTo>
                  <a:pt x="55118" y="161798"/>
                </a:lnTo>
                <a:cubicBezTo>
                  <a:pt x="50885" y="161798"/>
                  <a:pt x="48345" y="163914"/>
                  <a:pt x="47498" y="168148"/>
                </a:cubicBezTo>
                <a:lnTo>
                  <a:pt x="26162" y="138430"/>
                </a:lnTo>
                <a:moveTo>
                  <a:pt x="212598" y="22098"/>
                </a:moveTo>
                <a:lnTo>
                  <a:pt x="53848" y="22098"/>
                </a:lnTo>
                <a:cubicBezTo>
                  <a:pt x="49615" y="22098"/>
                  <a:pt x="47075" y="24215"/>
                  <a:pt x="46228" y="28448"/>
                </a:cubicBezTo>
                <a:lnTo>
                  <a:pt x="30226" y="0"/>
                </a:lnTo>
                <a:lnTo>
                  <a:pt x="212598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0" name="Freeform 240"/>
          <p:cNvSpPr/>
          <p:nvPr/>
        </p:nvSpPr>
        <p:spPr>
          <a:xfrm>
            <a:off x="1065155" y="4950349"/>
            <a:ext cx="240792" cy="210820"/>
          </a:xfrm>
          <a:custGeom>
            <a:avLst/>
            <a:gdLst>
              <a:gd name="connsiteX0" fmla="*/ 216408 w 240792"/>
              <a:gd name="connsiteY0" fmla="*/ 138430 h 210820"/>
              <a:gd name="connsiteX1" fmla="*/ 216408 w 240792"/>
              <a:gd name="connsiteY1" fmla="*/ 187706 h 210820"/>
              <a:gd name="connsiteX2" fmla="*/ 210566 w 240792"/>
              <a:gd name="connsiteY2" fmla="*/ 205359 h 210820"/>
              <a:gd name="connsiteX3" fmla="*/ 192024 w 240792"/>
              <a:gd name="connsiteY3" fmla="*/ 210820 h 210820"/>
              <a:gd name="connsiteX4" fmla="*/ 171450 w 240792"/>
              <a:gd name="connsiteY4" fmla="*/ 210820 h 210820"/>
              <a:gd name="connsiteX5" fmla="*/ 171450 w 240792"/>
              <a:gd name="connsiteY5" fmla="*/ 161798 h 210820"/>
              <a:gd name="connsiteX6" fmla="*/ 55118 w 240792"/>
              <a:gd name="connsiteY6" fmla="*/ 161798 h 210820"/>
              <a:gd name="connsiteX7" fmla="*/ 47498 w 240792"/>
              <a:gd name="connsiteY7" fmla="*/ 168148 h 210820"/>
              <a:gd name="connsiteX8" fmla="*/ 26162 w 240792"/>
              <a:gd name="connsiteY8" fmla="*/ 138430 h 210820"/>
              <a:gd name="connsiteX9" fmla="*/ 102616 w 240792"/>
              <a:gd name="connsiteY9" fmla="*/ 138430 h 210820"/>
              <a:gd name="connsiteX10" fmla="*/ 102616 w 240792"/>
              <a:gd name="connsiteY10" fmla="*/ 119126 h 210820"/>
              <a:gd name="connsiteX11" fmla="*/ 30480 w 240792"/>
              <a:gd name="connsiteY11" fmla="*/ 119126 h 210820"/>
              <a:gd name="connsiteX12" fmla="*/ 21844 w 240792"/>
              <a:gd name="connsiteY12" fmla="*/ 126238 h 210820"/>
              <a:gd name="connsiteX13" fmla="*/ 0 w 240792"/>
              <a:gd name="connsiteY13" fmla="*/ 95504 h 210820"/>
              <a:gd name="connsiteX14" fmla="*/ 240792 w 240792"/>
              <a:gd name="connsiteY14" fmla="*/ 95504 h 210820"/>
              <a:gd name="connsiteX15" fmla="*/ 240792 w 240792"/>
              <a:gd name="connsiteY15" fmla="*/ 119126 h 210820"/>
              <a:gd name="connsiteX16" fmla="*/ 147574 w 240792"/>
              <a:gd name="connsiteY16" fmla="*/ 119126 h 210820"/>
              <a:gd name="connsiteX17" fmla="*/ 147574 w 240792"/>
              <a:gd name="connsiteY17" fmla="*/ 138430 h 210820"/>
              <a:gd name="connsiteX19" fmla="*/ 165100 w 240792"/>
              <a:gd name="connsiteY19" fmla="*/ 74930 h 210820"/>
              <a:gd name="connsiteX20" fmla="*/ 166878 w 240792"/>
              <a:gd name="connsiteY20" fmla="*/ 66040 h 210820"/>
              <a:gd name="connsiteX21" fmla="*/ 161036 w 240792"/>
              <a:gd name="connsiteY21" fmla="*/ 58801 h 210820"/>
              <a:gd name="connsiteX22" fmla="*/ 150241 w 240792"/>
              <a:gd name="connsiteY22" fmla="*/ 53848 h 210820"/>
              <a:gd name="connsiteX23" fmla="*/ 136906 w 240792"/>
              <a:gd name="connsiteY23" fmla="*/ 51816 h 210820"/>
              <a:gd name="connsiteX24" fmla="*/ 113157 w 240792"/>
              <a:gd name="connsiteY24" fmla="*/ 67056 h 210820"/>
              <a:gd name="connsiteX25" fmla="*/ 83058 w 240792"/>
              <a:gd name="connsiteY25" fmla="*/ 77470 h 210820"/>
              <a:gd name="connsiteX26" fmla="*/ 50546 w 240792"/>
              <a:gd name="connsiteY26" fmla="*/ 83566 h 210820"/>
              <a:gd name="connsiteX27" fmla="*/ 19558 w 240792"/>
              <a:gd name="connsiteY27" fmla="*/ 85852 h 210820"/>
              <a:gd name="connsiteX28" fmla="*/ 19558 w 240792"/>
              <a:gd name="connsiteY28" fmla="*/ 80772 h 210820"/>
              <a:gd name="connsiteX29" fmla="*/ 51435 w 240792"/>
              <a:gd name="connsiteY29" fmla="*/ 73914 h 210820"/>
              <a:gd name="connsiteX30" fmla="*/ 77851 w 240792"/>
              <a:gd name="connsiteY30" fmla="*/ 61595 h 210820"/>
              <a:gd name="connsiteX31" fmla="*/ 95885 w 240792"/>
              <a:gd name="connsiteY31" fmla="*/ 45339 h 210820"/>
              <a:gd name="connsiteX32" fmla="*/ 102616 w 240792"/>
              <a:gd name="connsiteY32" fmla="*/ 26416 h 210820"/>
              <a:gd name="connsiteX33" fmla="*/ 102616 w 240792"/>
              <a:gd name="connsiteY33" fmla="*/ 22352 h 210820"/>
              <a:gd name="connsiteX34" fmla="*/ 52324 w 240792"/>
              <a:gd name="connsiteY34" fmla="*/ 22352 h 210820"/>
              <a:gd name="connsiteX35" fmla="*/ 47244 w 240792"/>
              <a:gd name="connsiteY35" fmla="*/ 24511 h 210820"/>
              <a:gd name="connsiteX36" fmla="*/ 44704 w 240792"/>
              <a:gd name="connsiteY36" fmla="*/ 29718 h 210820"/>
              <a:gd name="connsiteX37" fmla="*/ 28702 w 240792"/>
              <a:gd name="connsiteY37" fmla="*/ 0 h 210820"/>
              <a:gd name="connsiteX38" fmla="*/ 213868 w 240792"/>
              <a:gd name="connsiteY38" fmla="*/ 0 h 210820"/>
              <a:gd name="connsiteX39" fmla="*/ 213868 w 240792"/>
              <a:gd name="connsiteY39" fmla="*/ 22352 h 210820"/>
              <a:gd name="connsiteX40" fmla="*/ 152400 w 240792"/>
              <a:gd name="connsiteY40" fmla="*/ 22352 h 210820"/>
              <a:gd name="connsiteX41" fmla="*/ 150622 w 240792"/>
              <a:gd name="connsiteY41" fmla="*/ 31115 h 210820"/>
              <a:gd name="connsiteX42" fmla="*/ 147066 w 240792"/>
              <a:gd name="connsiteY42" fmla="*/ 39116 h 210820"/>
              <a:gd name="connsiteX43" fmla="*/ 171577 w 240792"/>
              <a:gd name="connsiteY43" fmla="*/ 40894 h 210820"/>
              <a:gd name="connsiteX44" fmla="*/ 195199 w 240792"/>
              <a:gd name="connsiteY44" fmla="*/ 45847 h 210820"/>
              <a:gd name="connsiteX45" fmla="*/ 212979 w 240792"/>
              <a:gd name="connsiteY45" fmla="*/ 54737 h 210820"/>
              <a:gd name="connsiteX46" fmla="*/ 219964 w 240792"/>
              <a:gd name="connsiteY46" fmla="*/ 68072 h 210820"/>
              <a:gd name="connsiteX47" fmla="*/ 213995 w 240792"/>
              <a:gd name="connsiteY47" fmla="*/ 80010 h 210820"/>
              <a:gd name="connsiteX48" fmla="*/ 197612 w 240792"/>
              <a:gd name="connsiteY48" fmla="*/ 85344 h 210820"/>
              <a:gd name="connsiteX49" fmla="*/ 177546 w 240792"/>
              <a:gd name="connsiteY49" fmla="*/ 83566 h 210820"/>
              <a:gd name="connsiteX50" fmla="*/ 165100 w 240792"/>
              <a:gd name="connsiteY50" fmla="*/ 74930 h 2108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0792" h="210820">
                <a:moveTo>
                  <a:pt x="216408" y="138430"/>
                </a:moveTo>
                <a:lnTo>
                  <a:pt x="216408" y="187706"/>
                </a:lnTo>
                <a:cubicBezTo>
                  <a:pt x="216408" y="195834"/>
                  <a:pt x="214461" y="201719"/>
                  <a:pt x="210566" y="205359"/>
                </a:cubicBezTo>
                <a:cubicBezTo>
                  <a:pt x="206671" y="209000"/>
                  <a:pt x="200491" y="210820"/>
                  <a:pt x="192024" y="210820"/>
                </a:cubicBezTo>
                <a:lnTo>
                  <a:pt x="171450" y="210820"/>
                </a:lnTo>
                <a:lnTo>
                  <a:pt x="171450" y="161798"/>
                </a:lnTo>
                <a:lnTo>
                  <a:pt x="55118" y="161798"/>
                </a:lnTo>
                <a:cubicBezTo>
                  <a:pt x="50885" y="161798"/>
                  <a:pt x="48345" y="163914"/>
                  <a:pt x="47498" y="168148"/>
                </a:cubicBezTo>
                <a:lnTo>
                  <a:pt x="26162" y="138430"/>
                </a:lnTo>
                <a:lnTo>
                  <a:pt x="102616" y="138430"/>
                </a:lnTo>
                <a:lnTo>
                  <a:pt x="102616" y="119126"/>
                </a:lnTo>
                <a:lnTo>
                  <a:pt x="30480" y="119126"/>
                </a:lnTo>
                <a:cubicBezTo>
                  <a:pt x="25569" y="119126"/>
                  <a:pt x="22691" y="121496"/>
                  <a:pt x="21844" y="126238"/>
                </a:cubicBezTo>
                <a:lnTo>
                  <a:pt x="0" y="95504"/>
                </a:lnTo>
                <a:lnTo>
                  <a:pt x="240792" y="95504"/>
                </a:lnTo>
                <a:lnTo>
                  <a:pt x="240792" y="119126"/>
                </a:lnTo>
                <a:lnTo>
                  <a:pt x="147574" y="119126"/>
                </a:lnTo>
                <a:lnTo>
                  <a:pt x="147574" y="138430"/>
                </a:lnTo>
                <a:moveTo>
                  <a:pt x="165100" y="74930"/>
                </a:moveTo>
                <a:cubicBezTo>
                  <a:pt x="167301" y="71713"/>
                  <a:pt x="167894" y="68749"/>
                  <a:pt x="166878" y="66040"/>
                </a:cubicBezTo>
                <a:cubicBezTo>
                  <a:pt x="165862" y="63330"/>
                  <a:pt x="163915" y="60918"/>
                  <a:pt x="161036" y="58801"/>
                </a:cubicBezTo>
                <a:cubicBezTo>
                  <a:pt x="158157" y="56684"/>
                  <a:pt x="154559" y="55033"/>
                  <a:pt x="150241" y="53848"/>
                </a:cubicBezTo>
                <a:cubicBezTo>
                  <a:pt x="145923" y="52663"/>
                  <a:pt x="141478" y="51985"/>
                  <a:pt x="136906" y="51816"/>
                </a:cubicBezTo>
                <a:cubicBezTo>
                  <a:pt x="130471" y="57742"/>
                  <a:pt x="122555" y="62823"/>
                  <a:pt x="113157" y="67056"/>
                </a:cubicBezTo>
                <a:cubicBezTo>
                  <a:pt x="103759" y="71289"/>
                  <a:pt x="93726" y="74761"/>
                  <a:pt x="83058" y="77470"/>
                </a:cubicBezTo>
                <a:cubicBezTo>
                  <a:pt x="72390" y="80180"/>
                  <a:pt x="61553" y="82211"/>
                  <a:pt x="50546" y="83566"/>
                </a:cubicBezTo>
                <a:cubicBezTo>
                  <a:pt x="39539" y="84920"/>
                  <a:pt x="29210" y="85682"/>
                  <a:pt x="19558" y="85852"/>
                </a:cubicBezTo>
                <a:lnTo>
                  <a:pt x="19558" y="80772"/>
                </a:lnTo>
                <a:cubicBezTo>
                  <a:pt x="30734" y="79587"/>
                  <a:pt x="41360" y="77301"/>
                  <a:pt x="51435" y="73914"/>
                </a:cubicBezTo>
                <a:cubicBezTo>
                  <a:pt x="61510" y="70527"/>
                  <a:pt x="70316" y="66421"/>
                  <a:pt x="77851" y="61595"/>
                </a:cubicBezTo>
                <a:cubicBezTo>
                  <a:pt x="85386" y="56769"/>
                  <a:pt x="91398" y="51350"/>
                  <a:pt x="95885" y="45339"/>
                </a:cubicBezTo>
                <a:cubicBezTo>
                  <a:pt x="100372" y="39328"/>
                  <a:pt x="102616" y="33020"/>
                  <a:pt x="102616" y="26416"/>
                </a:cubicBezTo>
                <a:lnTo>
                  <a:pt x="102616" y="22352"/>
                </a:lnTo>
                <a:lnTo>
                  <a:pt x="52324" y="22352"/>
                </a:lnTo>
                <a:cubicBezTo>
                  <a:pt x="50292" y="22352"/>
                  <a:pt x="48599" y="23072"/>
                  <a:pt x="47244" y="24511"/>
                </a:cubicBezTo>
                <a:cubicBezTo>
                  <a:pt x="45889" y="25950"/>
                  <a:pt x="45043" y="27686"/>
                  <a:pt x="44704" y="29718"/>
                </a:cubicBezTo>
                <a:lnTo>
                  <a:pt x="28702" y="0"/>
                </a:lnTo>
                <a:lnTo>
                  <a:pt x="213868" y="0"/>
                </a:lnTo>
                <a:lnTo>
                  <a:pt x="213868" y="22352"/>
                </a:lnTo>
                <a:lnTo>
                  <a:pt x="152400" y="22352"/>
                </a:lnTo>
                <a:cubicBezTo>
                  <a:pt x="152061" y="25400"/>
                  <a:pt x="151469" y="28321"/>
                  <a:pt x="150622" y="31115"/>
                </a:cubicBezTo>
                <a:cubicBezTo>
                  <a:pt x="149775" y="33909"/>
                  <a:pt x="148590" y="36576"/>
                  <a:pt x="147066" y="39116"/>
                </a:cubicBezTo>
                <a:cubicBezTo>
                  <a:pt x="154855" y="39285"/>
                  <a:pt x="163026" y="39878"/>
                  <a:pt x="171577" y="40894"/>
                </a:cubicBezTo>
                <a:cubicBezTo>
                  <a:pt x="180128" y="41910"/>
                  <a:pt x="188002" y="43561"/>
                  <a:pt x="195199" y="45847"/>
                </a:cubicBezTo>
                <a:cubicBezTo>
                  <a:pt x="202396" y="48133"/>
                  <a:pt x="208322" y="51096"/>
                  <a:pt x="212979" y="54737"/>
                </a:cubicBezTo>
                <a:cubicBezTo>
                  <a:pt x="217636" y="58378"/>
                  <a:pt x="219964" y="62823"/>
                  <a:pt x="219964" y="68072"/>
                </a:cubicBezTo>
                <a:cubicBezTo>
                  <a:pt x="219964" y="73152"/>
                  <a:pt x="217974" y="77131"/>
                  <a:pt x="213995" y="80010"/>
                </a:cubicBezTo>
                <a:cubicBezTo>
                  <a:pt x="210016" y="82889"/>
                  <a:pt x="204555" y="84667"/>
                  <a:pt x="197612" y="85344"/>
                </a:cubicBezTo>
                <a:cubicBezTo>
                  <a:pt x="190331" y="86021"/>
                  <a:pt x="183642" y="85429"/>
                  <a:pt x="177546" y="83566"/>
                </a:cubicBezTo>
                <a:cubicBezTo>
                  <a:pt x="171450" y="81703"/>
                  <a:pt x="167301" y="78825"/>
                  <a:pt x="165100" y="7493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1" name="Freeform 241"/>
          <p:cNvSpPr/>
          <p:nvPr/>
        </p:nvSpPr>
        <p:spPr>
          <a:xfrm>
            <a:off x="1315345" y="4941713"/>
            <a:ext cx="251968" cy="219456"/>
          </a:xfrm>
          <a:custGeom>
            <a:avLst/>
            <a:gdLst>
              <a:gd name="connsiteX0" fmla="*/ 172720 w 251968"/>
              <a:gd name="connsiteY0" fmla="*/ 219456 h 219456"/>
              <a:gd name="connsiteX1" fmla="*/ 172720 w 251968"/>
              <a:gd name="connsiteY1" fmla="*/ 171196 h 219456"/>
              <a:gd name="connsiteX2" fmla="*/ 144018 w 251968"/>
              <a:gd name="connsiteY2" fmla="*/ 180721 h 219456"/>
              <a:gd name="connsiteX3" fmla="*/ 107188 w 251968"/>
              <a:gd name="connsiteY3" fmla="*/ 183642 h 219456"/>
              <a:gd name="connsiteX4" fmla="*/ 30480 w 251968"/>
              <a:gd name="connsiteY4" fmla="*/ 183642 h 219456"/>
              <a:gd name="connsiteX5" fmla="*/ 21844 w 251968"/>
              <a:gd name="connsiteY5" fmla="*/ 190754 h 219456"/>
              <a:gd name="connsiteX6" fmla="*/ 0 w 251968"/>
              <a:gd name="connsiteY6" fmla="*/ 160020 h 219456"/>
              <a:gd name="connsiteX7" fmla="*/ 47752 w 251968"/>
              <a:gd name="connsiteY7" fmla="*/ 160020 h 219456"/>
              <a:gd name="connsiteX8" fmla="*/ 47752 w 251968"/>
              <a:gd name="connsiteY8" fmla="*/ 107950 h 219456"/>
              <a:gd name="connsiteX9" fmla="*/ 46228 w 251968"/>
              <a:gd name="connsiteY9" fmla="*/ 101219 h 219456"/>
              <a:gd name="connsiteX10" fmla="*/ 40894 w 251968"/>
              <a:gd name="connsiteY10" fmla="*/ 96520 h 219456"/>
              <a:gd name="connsiteX11" fmla="*/ 90170 w 251968"/>
              <a:gd name="connsiteY11" fmla="*/ 83820 h 219456"/>
              <a:gd name="connsiteX12" fmla="*/ 90170 w 251968"/>
              <a:gd name="connsiteY12" fmla="*/ 160020 h 219456"/>
              <a:gd name="connsiteX13" fmla="*/ 118618 w 251968"/>
              <a:gd name="connsiteY13" fmla="*/ 160020 h 219456"/>
              <a:gd name="connsiteX14" fmla="*/ 148082 w 251968"/>
              <a:gd name="connsiteY14" fmla="*/ 158369 h 219456"/>
              <a:gd name="connsiteX15" fmla="*/ 172720 w 251968"/>
              <a:gd name="connsiteY15" fmla="*/ 153416 h 219456"/>
              <a:gd name="connsiteX16" fmla="*/ 172720 w 251968"/>
              <a:gd name="connsiteY16" fmla="*/ 26670 h 219456"/>
              <a:gd name="connsiteX17" fmla="*/ 171196 w 251968"/>
              <a:gd name="connsiteY17" fmla="*/ 19939 h 219456"/>
              <a:gd name="connsiteX18" fmla="*/ 165862 w 251968"/>
              <a:gd name="connsiteY18" fmla="*/ 15240 h 219456"/>
              <a:gd name="connsiteX19" fmla="*/ 217678 w 251968"/>
              <a:gd name="connsiteY19" fmla="*/ 0 h 219456"/>
              <a:gd name="connsiteX20" fmla="*/ 217678 w 251968"/>
              <a:gd name="connsiteY20" fmla="*/ 77978 h 219456"/>
              <a:gd name="connsiteX21" fmla="*/ 251968 w 251968"/>
              <a:gd name="connsiteY21" fmla="*/ 77978 h 219456"/>
              <a:gd name="connsiteX22" fmla="*/ 251968 w 251968"/>
              <a:gd name="connsiteY22" fmla="*/ 103886 h 219456"/>
              <a:gd name="connsiteX23" fmla="*/ 217678 w 251968"/>
              <a:gd name="connsiteY23" fmla="*/ 103886 h 219456"/>
              <a:gd name="connsiteX24" fmla="*/ 217678 w 251968"/>
              <a:gd name="connsiteY24" fmla="*/ 196342 h 219456"/>
              <a:gd name="connsiteX25" fmla="*/ 211836 w 251968"/>
              <a:gd name="connsiteY25" fmla="*/ 213995 h 219456"/>
              <a:gd name="connsiteX26" fmla="*/ 193294 w 251968"/>
              <a:gd name="connsiteY26" fmla="*/ 219456 h 219456"/>
              <a:gd name="connsiteX28" fmla="*/ 97028 w 251968"/>
              <a:gd name="connsiteY28" fmla="*/ 140462 h 219456"/>
              <a:gd name="connsiteX29" fmla="*/ 104394 w 251968"/>
              <a:gd name="connsiteY29" fmla="*/ 129794 h 219456"/>
              <a:gd name="connsiteX30" fmla="*/ 108204 w 251968"/>
              <a:gd name="connsiteY30" fmla="*/ 114427 h 219456"/>
              <a:gd name="connsiteX31" fmla="*/ 109728 w 251968"/>
              <a:gd name="connsiteY31" fmla="*/ 96393 h 219456"/>
              <a:gd name="connsiteX32" fmla="*/ 109982 w 251968"/>
              <a:gd name="connsiteY32" fmla="*/ 77724 h 219456"/>
              <a:gd name="connsiteX33" fmla="*/ 109982 w 251968"/>
              <a:gd name="connsiteY33" fmla="*/ 47244 h 219456"/>
              <a:gd name="connsiteX34" fmla="*/ 41656 w 251968"/>
              <a:gd name="connsiteY34" fmla="*/ 47244 h 219456"/>
              <a:gd name="connsiteX35" fmla="*/ 34036 w 251968"/>
              <a:gd name="connsiteY35" fmla="*/ 53594 h 219456"/>
              <a:gd name="connsiteX36" fmla="*/ 18034 w 251968"/>
              <a:gd name="connsiteY36" fmla="*/ 22606 h 219456"/>
              <a:gd name="connsiteX37" fmla="*/ 109982 w 251968"/>
              <a:gd name="connsiteY37" fmla="*/ 22606 h 219456"/>
              <a:gd name="connsiteX38" fmla="*/ 109982 w 251968"/>
              <a:gd name="connsiteY38" fmla="*/ 11938 h 219456"/>
              <a:gd name="connsiteX39" fmla="*/ 152400 w 251968"/>
              <a:gd name="connsiteY39" fmla="*/ 24130 h 219456"/>
              <a:gd name="connsiteX40" fmla="*/ 152400 w 251968"/>
              <a:gd name="connsiteY40" fmla="*/ 68326 h 219456"/>
              <a:gd name="connsiteX41" fmla="*/ 149352 w 251968"/>
              <a:gd name="connsiteY41" fmla="*/ 96520 h 219456"/>
              <a:gd name="connsiteX42" fmla="*/ 139573 w 251968"/>
              <a:gd name="connsiteY42" fmla="*/ 118491 h 219456"/>
              <a:gd name="connsiteX43" fmla="*/ 122301 w 251968"/>
              <a:gd name="connsiteY43" fmla="*/ 134747 h 219456"/>
              <a:gd name="connsiteX44" fmla="*/ 97028 w 251968"/>
              <a:gd name="connsiteY44" fmla="*/ 145542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1968" h="219456">
                <a:moveTo>
                  <a:pt x="172720" y="219456"/>
                </a:moveTo>
                <a:lnTo>
                  <a:pt x="172720" y="171196"/>
                </a:lnTo>
                <a:cubicBezTo>
                  <a:pt x="164423" y="175599"/>
                  <a:pt x="154855" y="178774"/>
                  <a:pt x="144018" y="180721"/>
                </a:cubicBezTo>
                <a:cubicBezTo>
                  <a:pt x="133181" y="182668"/>
                  <a:pt x="120904" y="183642"/>
                  <a:pt x="107188" y="183642"/>
                </a:cubicBezTo>
                <a:lnTo>
                  <a:pt x="30480" y="183642"/>
                </a:lnTo>
                <a:cubicBezTo>
                  <a:pt x="25569" y="183642"/>
                  <a:pt x="22691" y="186013"/>
                  <a:pt x="21844" y="190754"/>
                </a:cubicBezTo>
                <a:lnTo>
                  <a:pt x="0" y="160020"/>
                </a:lnTo>
                <a:lnTo>
                  <a:pt x="47752" y="160020"/>
                </a:lnTo>
                <a:lnTo>
                  <a:pt x="47752" y="107950"/>
                </a:lnTo>
                <a:cubicBezTo>
                  <a:pt x="47752" y="105580"/>
                  <a:pt x="47244" y="103336"/>
                  <a:pt x="46228" y="101219"/>
                </a:cubicBezTo>
                <a:cubicBezTo>
                  <a:pt x="45212" y="99102"/>
                  <a:pt x="43434" y="97536"/>
                  <a:pt x="40894" y="96520"/>
                </a:cubicBezTo>
                <a:lnTo>
                  <a:pt x="90170" y="83820"/>
                </a:lnTo>
                <a:lnTo>
                  <a:pt x="90170" y="160020"/>
                </a:lnTo>
                <a:lnTo>
                  <a:pt x="118618" y="160020"/>
                </a:lnTo>
                <a:cubicBezTo>
                  <a:pt x="129794" y="160020"/>
                  <a:pt x="139615" y="159470"/>
                  <a:pt x="148082" y="158369"/>
                </a:cubicBezTo>
                <a:cubicBezTo>
                  <a:pt x="156549" y="157268"/>
                  <a:pt x="164761" y="155617"/>
                  <a:pt x="172720" y="153416"/>
                </a:cubicBezTo>
                <a:lnTo>
                  <a:pt x="172720" y="26670"/>
                </a:lnTo>
                <a:cubicBezTo>
                  <a:pt x="172720" y="24299"/>
                  <a:pt x="172212" y="22055"/>
                  <a:pt x="171196" y="19939"/>
                </a:cubicBezTo>
                <a:cubicBezTo>
                  <a:pt x="170180" y="17822"/>
                  <a:pt x="168402" y="16256"/>
                  <a:pt x="165862" y="15240"/>
                </a:cubicBezTo>
                <a:lnTo>
                  <a:pt x="217678" y="0"/>
                </a:lnTo>
                <a:lnTo>
                  <a:pt x="217678" y="77978"/>
                </a:lnTo>
                <a:lnTo>
                  <a:pt x="251968" y="77978"/>
                </a:lnTo>
                <a:lnTo>
                  <a:pt x="251968" y="103886"/>
                </a:lnTo>
                <a:lnTo>
                  <a:pt x="217678" y="103886"/>
                </a:lnTo>
                <a:lnTo>
                  <a:pt x="217678" y="196342"/>
                </a:lnTo>
                <a:cubicBezTo>
                  <a:pt x="217678" y="204470"/>
                  <a:pt x="215731" y="210355"/>
                  <a:pt x="211836" y="213995"/>
                </a:cubicBezTo>
                <a:cubicBezTo>
                  <a:pt x="207941" y="217636"/>
                  <a:pt x="201761" y="219456"/>
                  <a:pt x="193294" y="219456"/>
                </a:cubicBezTo>
                <a:moveTo>
                  <a:pt x="97028" y="140462"/>
                </a:moveTo>
                <a:cubicBezTo>
                  <a:pt x="100245" y="137922"/>
                  <a:pt x="102701" y="134366"/>
                  <a:pt x="104394" y="129794"/>
                </a:cubicBezTo>
                <a:cubicBezTo>
                  <a:pt x="106087" y="125222"/>
                  <a:pt x="107357" y="120100"/>
                  <a:pt x="108204" y="114427"/>
                </a:cubicBezTo>
                <a:cubicBezTo>
                  <a:pt x="109051" y="108754"/>
                  <a:pt x="109559" y="102743"/>
                  <a:pt x="109728" y="96393"/>
                </a:cubicBezTo>
                <a:cubicBezTo>
                  <a:pt x="109897" y="90043"/>
                  <a:pt x="109982" y="83820"/>
                  <a:pt x="109982" y="77724"/>
                </a:cubicBezTo>
                <a:lnTo>
                  <a:pt x="109982" y="47244"/>
                </a:lnTo>
                <a:lnTo>
                  <a:pt x="41656" y="47244"/>
                </a:lnTo>
                <a:cubicBezTo>
                  <a:pt x="37423" y="47244"/>
                  <a:pt x="34883" y="49361"/>
                  <a:pt x="34036" y="53594"/>
                </a:cubicBezTo>
                <a:lnTo>
                  <a:pt x="18034" y="22606"/>
                </a:lnTo>
                <a:lnTo>
                  <a:pt x="109982" y="22606"/>
                </a:lnTo>
                <a:lnTo>
                  <a:pt x="109982" y="11938"/>
                </a:lnTo>
                <a:lnTo>
                  <a:pt x="152400" y="24130"/>
                </a:lnTo>
                <a:lnTo>
                  <a:pt x="152400" y="68326"/>
                </a:lnTo>
                <a:cubicBezTo>
                  <a:pt x="152400" y="78825"/>
                  <a:pt x="151384" y="88223"/>
                  <a:pt x="149352" y="96520"/>
                </a:cubicBezTo>
                <a:cubicBezTo>
                  <a:pt x="147320" y="104817"/>
                  <a:pt x="144060" y="112140"/>
                  <a:pt x="139573" y="118491"/>
                </a:cubicBezTo>
                <a:cubicBezTo>
                  <a:pt x="135086" y="124841"/>
                  <a:pt x="129328" y="130259"/>
                  <a:pt x="122301" y="134747"/>
                </a:cubicBezTo>
                <a:cubicBezTo>
                  <a:pt x="115274" y="139234"/>
                  <a:pt x="106849" y="142832"/>
                  <a:pt x="97028" y="145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2" name="Freeform 242"/>
          <p:cNvSpPr/>
          <p:nvPr/>
        </p:nvSpPr>
        <p:spPr>
          <a:xfrm>
            <a:off x="1643848" y="4938411"/>
            <a:ext cx="240792" cy="225298"/>
          </a:xfrm>
          <a:custGeom>
            <a:avLst/>
            <a:gdLst>
              <a:gd name="connsiteX0" fmla="*/ 34290 w 240792"/>
              <a:gd name="connsiteY0" fmla="*/ 168656 h 225298"/>
              <a:gd name="connsiteX1" fmla="*/ 166370 w 240792"/>
              <a:gd name="connsiteY1" fmla="*/ 168656 h 225298"/>
              <a:gd name="connsiteX2" fmla="*/ 166370 w 240792"/>
              <a:gd name="connsiteY2" fmla="*/ 154178 h 225298"/>
              <a:gd name="connsiteX3" fmla="*/ 42926 w 240792"/>
              <a:gd name="connsiteY3" fmla="*/ 154178 h 225298"/>
              <a:gd name="connsiteX4" fmla="*/ 27686 w 240792"/>
              <a:gd name="connsiteY4" fmla="*/ 132842 h 225298"/>
              <a:gd name="connsiteX5" fmla="*/ 102616 w 240792"/>
              <a:gd name="connsiteY5" fmla="*/ 132842 h 225298"/>
              <a:gd name="connsiteX6" fmla="*/ 102616 w 240792"/>
              <a:gd name="connsiteY6" fmla="*/ 119380 h 225298"/>
              <a:gd name="connsiteX7" fmla="*/ 30480 w 240792"/>
              <a:gd name="connsiteY7" fmla="*/ 119380 h 225298"/>
              <a:gd name="connsiteX8" fmla="*/ 21844 w 240792"/>
              <a:gd name="connsiteY8" fmla="*/ 126492 h 225298"/>
              <a:gd name="connsiteX9" fmla="*/ 0 w 240792"/>
              <a:gd name="connsiteY9" fmla="*/ 95758 h 225298"/>
              <a:gd name="connsiteX10" fmla="*/ 240792 w 240792"/>
              <a:gd name="connsiteY10" fmla="*/ 95758 h 225298"/>
              <a:gd name="connsiteX11" fmla="*/ 240792 w 240792"/>
              <a:gd name="connsiteY11" fmla="*/ 119380 h 225298"/>
              <a:gd name="connsiteX12" fmla="*/ 147574 w 240792"/>
              <a:gd name="connsiteY12" fmla="*/ 119380 h 225298"/>
              <a:gd name="connsiteX13" fmla="*/ 147574 w 240792"/>
              <a:gd name="connsiteY13" fmla="*/ 132842 h 225298"/>
              <a:gd name="connsiteX14" fmla="*/ 212598 w 240792"/>
              <a:gd name="connsiteY14" fmla="*/ 132842 h 225298"/>
              <a:gd name="connsiteX15" fmla="*/ 212598 w 240792"/>
              <a:gd name="connsiteY15" fmla="*/ 188722 h 225298"/>
              <a:gd name="connsiteX16" fmla="*/ 80518 w 240792"/>
              <a:gd name="connsiteY16" fmla="*/ 188722 h 225298"/>
              <a:gd name="connsiteX17" fmla="*/ 80518 w 240792"/>
              <a:gd name="connsiteY17" fmla="*/ 203962 h 225298"/>
              <a:gd name="connsiteX18" fmla="*/ 200406 w 240792"/>
              <a:gd name="connsiteY18" fmla="*/ 203962 h 225298"/>
              <a:gd name="connsiteX19" fmla="*/ 211582 w 240792"/>
              <a:gd name="connsiteY19" fmla="*/ 195834 h 225298"/>
              <a:gd name="connsiteX20" fmla="*/ 224282 w 240792"/>
              <a:gd name="connsiteY20" fmla="*/ 225298 h 225298"/>
              <a:gd name="connsiteX21" fmla="*/ 34290 w 240792"/>
              <a:gd name="connsiteY21" fmla="*/ 225298 h 225298"/>
              <a:gd name="connsiteX23" fmla="*/ 210312 w 240792"/>
              <a:gd name="connsiteY23" fmla="*/ 85090 h 225298"/>
              <a:gd name="connsiteX24" fmla="*/ 166878 w 240792"/>
              <a:gd name="connsiteY24" fmla="*/ 85090 h 225298"/>
              <a:gd name="connsiteX25" fmla="*/ 166878 w 240792"/>
              <a:gd name="connsiteY25" fmla="*/ 74676 h 225298"/>
              <a:gd name="connsiteX26" fmla="*/ 137160 w 240792"/>
              <a:gd name="connsiteY26" fmla="*/ 82804 h 225298"/>
              <a:gd name="connsiteX27" fmla="*/ 103886 w 240792"/>
              <a:gd name="connsiteY27" fmla="*/ 85090 h 225298"/>
              <a:gd name="connsiteX28" fmla="*/ 36322 w 240792"/>
              <a:gd name="connsiteY28" fmla="*/ 85090 h 225298"/>
              <a:gd name="connsiteX29" fmla="*/ 36322 w 240792"/>
              <a:gd name="connsiteY29" fmla="*/ 29210 h 225298"/>
              <a:gd name="connsiteX30" fmla="*/ 33782 w 240792"/>
              <a:gd name="connsiteY30" fmla="*/ 20701 h 225298"/>
              <a:gd name="connsiteX31" fmla="*/ 26162 w 240792"/>
              <a:gd name="connsiteY31" fmla="*/ 16510 h 225298"/>
              <a:gd name="connsiteX32" fmla="*/ 80010 w 240792"/>
              <a:gd name="connsiteY32" fmla="*/ 2540 h 225298"/>
              <a:gd name="connsiteX33" fmla="*/ 80010 w 240792"/>
              <a:gd name="connsiteY33" fmla="*/ 26416 h 225298"/>
              <a:gd name="connsiteX34" fmla="*/ 166878 w 240792"/>
              <a:gd name="connsiteY34" fmla="*/ 26416 h 225298"/>
              <a:gd name="connsiteX35" fmla="*/ 166878 w 240792"/>
              <a:gd name="connsiteY35" fmla="*/ 10922 h 225298"/>
              <a:gd name="connsiteX36" fmla="*/ 210312 w 240792"/>
              <a:gd name="connsiteY36" fmla="*/ 0 h 225298"/>
              <a:gd name="connsiteX38" fmla="*/ 110236 w 240792"/>
              <a:gd name="connsiteY38" fmla="*/ 62992 h 225298"/>
              <a:gd name="connsiteX39" fmla="*/ 121285 w 240792"/>
              <a:gd name="connsiteY39" fmla="*/ 62992 h 225298"/>
              <a:gd name="connsiteX40" fmla="*/ 135890 w 240792"/>
              <a:gd name="connsiteY40" fmla="*/ 62738 h 225298"/>
              <a:gd name="connsiteX41" fmla="*/ 151765 w 240792"/>
              <a:gd name="connsiteY41" fmla="*/ 61976 h 225298"/>
              <a:gd name="connsiteX42" fmla="*/ 166878 w 240792"/>
              <a:gd name="connsiteY42" fmla="*/ 60198 h 225298"/>
              <a:gd name="connsiteX43" fmla="*/ 166878 w 240792"/>
              <a:gd name="connsiteY43" fmla="*/ 48514 h 225298"/>
              <a:gd name="connsiteX44" fmla="*/ 80010 w 240792"/>
              <a:gd name="connsiteY44" fmla="*/ 48514 h 225298"/>
              <a:gd name="connsiteX45" fmla="*/ 80010 w 240792"/>
              <a:gd name="connsiteY45" fmla="*/ 62992 h 2252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0792" h="225298">
                <a:moveTo>
                  <a:pt x="34290" y="168656"/>
                </a:moveTo>
                <a:lnTo>
                  <a:pt x="166370" y="168656"/>
                </a:lnTo>
                <a:lnTo>
                  <a:pt x="166370" y="154178"/>
                </a:lnTo>
                <a:lnTo>
                  <a:pt x="42926" y="154178"/>
                </a:lnTo>
                <a:lnTo>
                  <a:pt x="27686" y="132842"/>
                </a:lnTo>
                <a:lnTo>
                  <a:pt x="102616" y="132842"/>
                </a:lnTo>
                <a:lnTo>
                  <a:pt x="102616" y="119380"/>
                </a:lnTo>
                <a:lnTo>
                  <a:pt x="30480" y="119380"/>
                </a:lnTo>
                <a:cubicBezTo>
                  <a:pt x="25569" y="119380"/>
                  <a:pt x="22691" y="121751"/>
                  <a:pt x="21844" y="126492"/>
                </a:cubicBezTo>
                <a:lnTo>
                  <a:pt x="0" y="95758"/>
                </a:lnTo>
                <a:lnTo>
                  <a:pt x="240792" y="95758"/>
                </a:lnTo>
                <a:lnTo>
                  <a:pt x="240792" y="119380"/>
                </a:lnTo>
                <a:lnTo>
                  <a:pt x="147574" y="119380"/>
                </a:lnTo>
                <a:lnTo>
                  <a:pt x="147574" y="132842"/>
                </a:lnTo>
                <a:lnTo>
                  <a:pt x="212598" y="132842"/>
                </a:lnTo>
                <a:lnTo>
                  <a:pt x="212598" y="188722"/>
                </a:lnTo>
                <a:lnTo>
                  <a:pt x="80518" y="188722"/>
                </a:lnTo>
                <a:lnTo>
                  <a:pt x="80518" y="203962"/>
                </a:lnTo>
                <a:lnTo>
                  <a:pt x="200406" y="203962"/>
                </a:lnTo>
                <a:cubicBezTo>
                  <a:pt x="206841" y="203962"/>
                  <a:pt x="210566" y="201253"/>
                  <a:pt x="211582" y="195834"/>
                </a:cubicBezTo>
                <a:lnTo>
                  <a:pt x="224282" y="225298"/>
                </a:lnTo>
                <a:lnTo>
                  <a:pt x="34290" y="225298"/>
                </a:lnTo>
                <a:moveTo>
                  <a:pt x="210312" y="85090"/>
                </a:moveTo>
                <a:lnTo>
                  <a:pt x="166878" y="85090"/>
                </a:lnTo>
                <a:lnTo>
                  <a:pt x="166878" y="74676"/>
                </a:lnTo>
                <a:cubicBezTo>
                  <a:pt x="158073" y="78570"/>
                  <a:pt x="148167" y="81280"/>
                  <a:pt x="137160" y="82804"/>
                </a:cubicBezTo>
                <a:cubicBezTo>
                  <a:pt x="126154" y="84328"/>
                  <a:pt x="115062" y="85090"/>
                  <a:pt x="103886" y="85090"/>
                </a:cubicBezTo>
                <a:lnTo>
                  <a:pt x="36322" y="85090"/>
                </a:lnTo>
                <a:lnTo>
                  <a:pt x="36322" y="29210"/>
                </a:lnTo>
                <a:cubicBezTo>
                  <a:pt x="36322" y="25823"/>
                  <a:pt x="35475" y="22987"/>
                  <a:pt x="33782" y="20701"/>
                </a:cubicBezTo>
                <a:cubicBezTo>
                  <a:pt x="32089" y="18415"/>
                  <a:pt x="29549" y="17018"/>
                  <a:pt x="26162" y="16510"/>
                </a:cubicBezTo>
                <a:lnTo>
                  <a:pt x="80010" y="2540"/>
                </a:lnTo>
                <a:lnTo>
                  <a:pt x="80010" y="26416"/>
                </a:lnTo>
                <a:lnTo>
                  <a:pt x="166878" y="26416"/>
                </a:lnTo>
                <a:lnTo>
                  <a:pt x="166878" y="10922"/>
                </a:lnTo>
                <a:lnTo>
                  <a:pt x="210312" y="0"/>
                </a:lnTo>
                <a:moveTo>
                  <a:pt x="110236" y="62992"/>
                </a:moveTo>
                <a:cubicBezTo>
                  <a:pt x="113115" y="62992"/>
                  <a:pt x="116798" y="62992"/>
                  <a:pt x="121285" y="62992"/>
                </a:cubicBezTo>
                <a:cubicBezTo>
                  <a:pt x="125772" y="62992"/>
                  <a:pt x="130641" y="62908"/>
                  <a:pt x="135890" y="62738"/>
                </a:cubicBezTo>
                <a:cubicBezTo>
                  <a:pt x="141139" y="62569"/>
                  <a:pt x="146431" y="62315"/>
                  <a:pt x="151765" y="61976"/>
                </a:cubicBezTo>
                <a:cubicBezTo>
                  <a:pt x="157099" y="61637"/>
                  <a:pt x="162137" y="61045"/>
                  <a:pt x="166878" y="60198"/>
                </a:cubicBezTo>
                <a:lnTo>
                  <a:pt x="166878" y="48514"/>
                </a:lnTo>
                <a:lnTo>
                  <a:pt x="80010" y="48514"/>
                </a:lnTo>
                <a:lnTo>
                  <a:pt x="80010" y="629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3" name="Freeform 243"/>
          <p:cNvSpPr/>
          <p:nvPr/>
        </p:nvSpPr>
        <p:spPr>
          <a:xfrm>
            <a:off x="1897848" y="4939681"/>
            <a:ext cx="240792" cy="224282"/>
          </a:xfrm>
          <a:custGeom>
            <a:avLst/>
            <a:gdLst>
              <a:gd name="connsiteX0" fmla="*/ 240792 w 240792"/>
              <a:gd name="connsiteY0" fmla="*/ 114554 h 224282"/>
              <a:gd name="connsiteX1" fmla="*/ 30480 w 240792"/>
              <a:gd name="connsiteY1" fmla="*/ 114554 h 224282"/>
              <a:gd name="connsiteX2" fmla="*/ 21844 w 240792"/>
              <a:gd name="connsiteY2" fmla="*/ 121666 h 224282"/>
              <a:gd name="connsiteX3" fmla="*/ 0 w 240792"/>
              <a:gd name="connsiteY3" fmla="*/ 90932 h 224282"/>
              <a:gd name="connsiteX4" fmla="*/ 100076 w 240792"/>
              <a:gd name="connsiteY4" fmla="*/ 90932 h 224282"/>
              <a:gd name="connsiteX5" fmla="*/ 100076 w 240792"/>
              <a:gd name="connsiteY5" fmla="*/ 74422 h 224282"/>
              <a:gd name="connsiteX6" fmla="*/ 97028 w 240792"/>
              <a:gd name="connsiteY6" fmla="*/ 65786 h 224282"/>
              <a:gd name="connsiteX7" fmla="*/ 84836 w 240792"/>
              <a:gd name="connsiteY7" fmla="*/ 72517 h 224282"/>
              <a:gd name="connsiteX8" fmla="*/ 71120 w 240792"/>
              <a:gd name="connsiteY8" fmla="*/ 77343 h 224282"/>
              <a:gd name="connsiteX9" fmla="*/ 56896 w 240792"/>
              <a:gd name="connsiteY9" fmla="*/ 80391 h 224282"/>
              <a:gd name="connsiteX10" fmla="*/ 43434 w 240792"/>
              <a:gd name="connsiteY10" fmla="*/ 81534 h 224282"/>
              <a:gd name="connsiteX11" fmla="*/ 43434 w 240792"/>
              <a:gd name="connsiteY11" fmla="*/ 76454 h 224282"/>
              <a:gd name="connsiteX12" fmla="*/ 56134 w 240792"/>
              <a:gd name="connsiteY12" fmla="*/ 72263 h 224282"/>
              <a:gd name="connsiteX13" fmla="*/ 66294 w 240792"/>
              <a:gd name="connsiteY13" fmla="*/ 65024 h 224282"/>
              <a:gd name="connsiteX14" fmla="*/ 73025 w 240792"/>
              <a:gd name="connsiteY14" fmla="*/ 54864 h 224282"/>
              <a:gd name="connsiteX15" fmla="*/ 75438 w 240792"/>
              <a:gd name="connsiteY15" fmla="*/ 41656 h 224282"/>
              <a:gd name="connsiteX16" fmla="*/ 75438 w 240792"/>
              <a:gd name="connsiteY16" fmla="*/ 34036 h 224282"/>
              <a:gd name="connsiteX17" fmla="*/ 44196 w 240792"/>
              <a:gd name="connsiteY17" fmla="*/ 34036 h 224282"/>
              <a:gd name="connsiteX18" fmla="*/ 36576 w 240792"/>
              <a:gd name="connsiteY18" fmla="*/ 40386 h 224282"/>
              <a:gd name="connsiteX19" fmla="*/ 20574 w 240792"/>
              <a:gd name="connsiteY19" fmla="*/ 10668 h 224282"/>
              <a:gd name="connsiteX20" fmla="*/ 75438 w 240792"/>
              <a:gd name="connsiteY20" fmla="*/ 10668 h 224282"/>
              <a:gd name="connsiteX21" fmla="*/ 75438 w 240792"/>
              <a:gd name="connsiteY21" fmla="*/ 0 h 224282"/>
              <a:gd name="connsiteX22" fmla="*/ 116586 w 240792"/>
              <a:gd name="connsiteY22" fmla="*/ 10922 h 224282"/>
              <a:gd name="connsiteX23" fmla="*/ 116586 w 240792"/>
              <a:gd name="connsiteY23" fmla="*/ 33528 h 224282"/>
              <a:gd name="connsiteX24" fmla="*/ 113157 w 240792"/>
              <a:gd name="connsiteY24" fmla="*/ 48387 h 224282"/>
              <a:gd name="connsiteX25" fmla="*/ 103886 w 240792"/>
              <a:gd name="connsiteY25" fmla="*/ 60452 h 224282"/>
              <a:gd name="connsiteX26" fmla="*/ 145034 w 240792"/>
              <a:gd name="connsiteY26" fmla="*/ 50292 h 224282"/>
              <a:gd name="connsiteX27" fmla="*/ 145034 w 240792"/>
              <a:gd name="connsiteY27" fmla="*/ 90932 h 224282"/>
              <a:gd name="connsiteX28" fmla="*/ 240792 w 240792"/>
              <a:gd name="connsiteY28" fmla="*/ 90932 h 224282"/>
              <a:gd name="connsiteX30" fmla="*/ 164084 w 240792"/>
              <a:gd name="connsiteY30" fmla="*/ 212852 h 224282"/>
              <a:gd name="connsiteX31" fmla="*/ 165354 w 240792"/>
              <a:gd name="connsiteY31" fmla="*/ 205740 h 224282"/>
              <a:gd name="connsiteX32" fmla="*/ 161544 w 240792"/>
              <a:gd name="connsiteY32" fmla="*/ 197485 h 224282"/>
              <a:gd name="connsiteX33" fmla="*/ 151765 w 240792"/>
              <a:gd name="connsiteY33" fmla="*/ 190627 h 224282"/>
              <a:gd name="connsiteX34" fmla="*/ 135128 w 240792"/>
              <a:gd name="connsiteY34" fmla="*/ 187706 h 224282"/>
              <a:gd name="connsiteX35" fmla="*/ 112014 w 240792"/>
              <a:gd name="connsiteY35" fmla="*/ 203708 h 224282"/>
              <a:gd name="connsiteX36" fmla="*/ 82042 w 240792"/>
              <a:gd name="connsiteY36" fmla="*/ 215138 h 224282"/>
              <a:gd name="connsiteX37" fmla="*/ 47752 w 240792"/>
              <a:gd name="connsiteY37" fmla="*/ 221996 h 224282"/>
              <a:gd name="connsiteX38" fmla="*/ 11430 w 240792"/>
              <a:gd name="connsiteY38" fmla="*/ 224282 h 224282"/>
              <a:gd name="connsiteX39" fmla="*/ 11430 w 240792"/>
              <a:gd name="connsiteY39" fmla="*/ 219202 h 224282"/>
              <a:gd name="connsiteX40" fmla="*/ 39624 w 240792"/>
              <a:gd name="connsiteY40" fmla="*/ 213868 h 224282"/>
              <a:gd name="connsiteX41" fmla="*/ 65913 w 240792"/>
              <a:gd name="connsiteY41" fmla="*/ 203581 h 224282"/>
              <a:gd name="connsiteX42" fmla="*/ 86868 w 240792"/>
              <a:gd name="connsiteY42" fmla="*/ 187579 h 224282"/>
              <a:gd name="connsiteX43" fmla="*/ 99568 w 240792"/>
              <a:gd name="connsiteY43" fmla="*/ 165100 h 224282"/>
              <a:gd name="connsiteX44" fmla="*/ 56642 w 240792"/>
              <a:gd name="connsiteY44" fmla="*/ 165100 h 224282"/>
              <a:gd name="connsiteX45" fmla="*/ 49022 w 240792"/>
              <a:gd name="connsiteY45" fmla="*/ 171450 h 224282"/>
              <a:gd name="connsiteX46" fmla="*/ 28702 w 240792"/>
              <a:gd name="connsiteY46" fmla="*/ 143002 h 224282"/>
              <a:gd name="connsiteX47" fmla="*/ 101854 w 240792"/>
              <a:gd name="connsiteY47" fmla="*/ 143002 h 224282"/>
              <a:gd name="connsiteX48" fmla="*/ 101854 w 240792"/>
              <a:gd name="connsiteY48" fmla="*/ 139192 h 224282"/>
              <a:gd name="connsiteX49" fmla="*/ 100330 w 240792"/>
              <a:gd name="connsiteY49" fmla="*/ 132461 h 224282"/>
              <a:gd name="connsiteX50" fmla="*/ 94996 w 240792"/>
              <a:gd name="connsiteY50" fmla="*/ 127762 h 224282"/>
              <a:gd name="connsiteX51" fmla="*/ 152146 w 240792"/>
              <a:gd name="connsiteY51" fmla="*/ 120142 h 224282"/>
              <a:gd name="connsiteX52" fmla="*/ 152146 w 240792"/>
              <a:gd name="connsiteY52" fmla="*/ 143002 h 224282"/>
              <a:gd name="connsiteX53" fmla="*/ 216408 w 240792"/>
              <a:gd name="connsiteY53" fmla="*/ 143002 h 224282"/>
              <a:gd name="connsiteX54" fmla="*/ 216408 w 240792"/>
              <a:gd name="connsiteY54" fmla="*/ 165100 h 224282"/>
              <a:gd name="connsiteX55" fmla="*/ 149860 w 240792"/>
              <a:gd name="connsiteY55" fmla="*/ 165100 h 224282"/>
              <a:gd name="connsiteX56" fmla="*/ 147701 w 240792"/>
              <a:gd name="connsiteY56" fmla="*/ 170180 h 224282"/>
              <a:gd name="connsiteX57" fmla="*/ 145288 w 240792"/>
              <a:gd name="connsiteY57" fmla="*/ 175006 h 224282"/>
              <a:gd name="connsiteX58" fmla="*/ 175768 w 240792"/>
              <a:gd name="connsiteY58" fmla="*/ 176403 h 224282"/>
              <a:gd name="connsiteX59" fmla="*/ 200533 w 240792"/>
              <a:gd name="connsiteY59" fmla="*/ 182245 h 224282"/>
              <a:gd name="connsiteX60" fmla="*/ 217170 w 240792"/>
              <a:gd name="connsiteY60" fmla="*/ 192024 h 224282"/>
              <a:gd name="connsiteX61" fmla="*/ 223266 w 240792"/>
              <a:gd name="connsiteY61" fmla="*/ 205486 h 224282"/>
              <a:gd name="connsiteX62" fmla="*/ 220599 w 240792"/>
              <a:gd name="connsiteY62" fmla="*/ 213741 h 224282"/>
              <a:gd name="connsiteX63" fmla="*/ 213487 w 240792"/>
              <a:gd name="connsiteY63" fmla="*/ 219329 h 224282"/>
              <a:gd name="connsiteX64" fmla="*/ 203581 w 240792"/>
              <a:gd name="connsiteY64" fmla="*/ 222504 h 224282"/>
              <a:gd name="connsiteX65" fmla="*/ 192532 w 240792"/>
              <a:gd name="connsiteY65" fmla="*/ 223520 h 224282"/>
              <a:gd name="connsiteX66" fmla="*/ 175387 w 240792"/>
              <a:gd name="connsiteY66" fmla="*/ 220726 h 224282"/>
              <a:gd name="connsiteX67" fmla="*/ 164084 w 240792"/>
              <a:gd name="connsiteY67" fmla="*/ 212852 h 224282"/>
              <a:gd name="connsiteX69" fmla="*/ 165862 w 240792"/>
              <a:gd name="connsiteY69" fmla="*/ 78994 h 224282"/>
              <a:gd name="connsiteX70" fmla="*/ 172974 w 240792"/>
              <a:gd name="connsiteY70" fmla="*/ 71628 h 224282"/>
              <a:gd name="connsiteX71" fmla="*/ 176911 w 240792"/>
              <a:gd name="connsiteY71" fmla="*/ 63246 h 224282"/>
              <a:gd name="connsiteX72" fmla="*/ 178562 w 240792"/>
              <a:gd name="connsiteY72" fmla="*/ 53340 h 224282"/>
              <a:gd name="connsiteX73" fmla="*/ 178816 w 240792"/>
              <a:gd name="connsiteY73" fmla="*/ 41656 h 224282"/>
              <a:gd name="connsiteX74" fmla="*/ 178816 w 240792"/>
              <a:gd name="connsiteY74" fmla="*/ 34036 h 224282"/>
              <a:gd name="connsiteX75" fmla="*/ 124206 w 240792"/>
              <a:gd name="connsiteY75" fmla="*/ 34036 h 224282"/>
              <a:gd name="connsiteX76" fmla="*/ 124206 w 240792"/>
              <a:gd name="connsiteY76" fmla="*/ 10668 h 224282"/>
              <a:gd name="connsiteX77" fmla="*/ 178816 w 240792"/>
              <a:gd name="connsiteY77" fmla="*/ 10668 h 224282"/>
              <a:gd name="connsiteX78" fmla="*/ 178816 w 240792"/>
              <a:gd name="connsiteY78" fmla="*/ 0 h 224282"/>
              <a:gd name="connsiteX79" fmla="*/ 219964 w 240792"/>
              <a:gd name="connsiteY79" fmla="*/ 10922 h 224282"/>
              <a:gd name="connsiteX80" fmla="*/ 219964 w 240792"/>
              <a:gd name="connsiteY80" fmla="*/ 30988 h 224282"/>
              <a:gd name="connsiteX81" fmla="*/ 216535 w 240792"/>
              <a:gd name="connsiteY81" fmla="*/ 52578 h 224282"/>
              <a:gd name="connsiteX82" fmla="*/ 206375 w 240792"/>
              <a:gd name="connsiteY82" fmla="*/ 68072 h 224282"/>
              <a:gd name="connsiteX83" fmla="*/ 189484 w 240792"/>
              <a:gd name="connsiteY83" fmla="*/ 78232 h 224282"/>
              <a:gd name="connsiteX84" fmla="*/ 165862 w 240792"/>
              <a:gd name="connsiteY84" fmla="*/ 84074 h 22428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</a:cxnLst>
            <a:rect l="l" t="t" r="r" b="b"/>
            <a:pathLst>
              <a:path w="240792" h="224282">
                <a:moveTo>
                  <a:pt x="240792" y="114554"/>
                </a:moveTo>
                <a:lnTo>
                  <a:pt x="30480" y="114554"/>
                </a:lnTo>
                <a:cubicBezTo>
                  <a:pt x="25569" y="114554"/>
                  <a:pt x="22691" y="116925"/>
                  <a:pt x="21844" y="121666"/>
                </a:cubicBezTo>
                <a:lnTo>
                  <a:pt x="0" y="90932"/>
                </a:lnTo>
                <a:lnTo>
                  <a:pt x="100076" y="90932"/>
                </a:lnTo>
                <a:lnTo>
                  <a:pt x="100076" y="74422"/>
                </a:lnTo>
                <a:cubicBezTo>
                  <a:pt x="100076" y="71035"/>
                  <a:pt x="99060" y="68157"/>
                  <a:pt x="97028" y="65786"/>
                </a:cubicBezTo>
                <a:cubicBezTo>
                  <a:pt x="93303" y="68326"/>
                  <a:pt x="89239" y="70570"/>
                  <a:pt x="84836" y="72517"/>
                </a:cubicBezTo>
                <a:cubicBezTo>
                  <a:pt x="80433" y="74464"/>
                  <a:pt x="75861" y="76072"/>
                  <a:pt x="71120" y="77343"/>
                </a:cubicBezTo>
                <a:cubicBezTo>
                  <a:pt x="66379" y="78613"/>
                  <a:pt x="61637" y="79629"/>
                  <a:pt x="56896" y="80391"/>
                </a:cubicBezTo>
                <a:cubicBezTo>
                  <a:pt x="52155" y="81153"/>
                  <a:pt x="47667" y="81534"/>
                  <a:pt x="43434" y="81534"/>
                </a:cubicBezTo>
                <a:lnTo>
                  <a:pt x="43434" y="76454"/>
                </a:lnTo>
                <a:cubicBezTo>
                  <a:pt x="48006" y="75607"/>
                  <a:pt x="52239" y="74211"/>
                  <a:pt x="56134" y="72263"/>
                </a:cubicBezTo>
                <a:cubicBezTo>
                  <a:pt x="60029" y="70315"/>
                  <a:pt x="63416" y="67903"/>
                  <a:pt x="66294" y="65024"/>
                </a:cubicBezTo>
                <a:cubicBezTo>
                  <a:pt x="69173" y="62145"/>
                  <a:pt x="71416" y="58759"/>
                  <a:pt x="73025" y="54864"/>
                </a:cubicBezTo>
                <a:cubicBezTo>
                  <a:pt x="74634" y="50969"/>
                  <a:pt x="75438" y="46567"/>
                  <a:pt x="75438" y="41656"/>
                </a:cubicBezTo>
                <a:lnTo>
                  <a:pt x="75438" y="34036"/>
                </a:lnTo>
                <a:lnTo>
                  <a:pt x="44196" y="34036"/>
                </a:lnTo>
                <a:cubicBezTo>
                  <a:pt x="39963" y="34036"/>
                  <a:pt x="37423" y="36152"/>
                  <a:pt x="36576" y="40386"/>
                </a:cubicBezTo>
                <a:lnTo>
                  <a:pt x="20574" y="10668"/>
                </a:lnTo>
                <a:lnTo>
                  <a:pt x="75438" y="10668"/>
                </a:lnTo>
                <a:lnTo>
                  <a:pt x="75438" y="0"/>
                </a:lnTo>
                <a:lnTo>
                  <a:pt x="116586" y="10922"/>
                </a:lnTo>
                <a:lnTo>
                  <a:pt x="116586" y="33528"/>
                </a:lnTo>
                <a:cubicBezTo>
                  <a:pt x="116586" y="38946"/>
                  <a:pt x="115443" y="43900"/>
                  <a:pt x="113157" y="48387"/>
                </a:cubicBezTo>
                <a:cubicBezTo>
                  <a:pt x="110871" y="52874"/>
                  <a:pt x="107781" y="56896"/>
                  <a:pt x="103886" y="60452"/>
                </a:cubicBezTo>
                <a:lnTo>
                  <a:pt x="145034" y="50292"/>
                </a:lnTo>
                <a:lnTo>
                  <a:pt x="145034" y="90932"/>
                </a:lnTo>
                <a:lnTo>
                  <a:pt x="240792" y="90932"/>
                </a:lnTo>
                <a:moveTo>
                  <a:pt x="164084" y="212852"/>
                </a:moveTo>
                <a:cubicBezTo>
                  <a:pt x="165269" y="210989"/>
                  <a:pt x="165693" y="208619"/>
                  <a:pt x="165354" y="205740"/>
                </a:cubicBezTo>
                <a:cubicBezTo>
                  <a:pt x="165015" y="202862"/>
                  <a:pt x="163745" y="200110"/>
                  <a:pt x="161544" y="197485"/>
                </a:cubicBezTo>
                <a:cubicBezTo>
                  <a:pt x="159343" y="194860"/>
                  <a:pt x="156083" y="192574"/>
                  <a:pt x="151765" y="190627"/>
                </a:cubicBezTo>
                <a:cubicBezTo>
                  <a:pt x="147447" y="188680"/>
                  <a:pt x="141901" y="187706"/>
                  <a:pt x="135128" y="187706"/>
                </a:cubicBezTo>
                <a:cubicBezTo>
                  <a:pt x="128863" y="193802"/>
                  <a:pt x="121158" y="199136"/>
                  <a:pt x="112014" y="203708"/>
                </a:cubicBezTo>
                <a:cubicBezTo>
                  <a:pt x="102870" y="208280"/>
                  <a:pt x="92879" y="212090"/>
                  <a:pt x="82042" y="215138"/>
                </a:cubicBezTo>
                <a:cubicBezTo>
                  <a:pt x="71205" y="218186"/>
                  <a:pt x="59775" y="220472"/>
                  <a:pt x="47752" y="221996"/>
                </a:cubicBezTo>
                <a:cubicBezTo>
                  <a:pt x="35729" y="223520"/>
                  <a:pt x="23622" y="224282"/>
                  <a:pt x="11430" y="224282"/>
                </a:cubicBezTo>
                <a:lnTo>
                  <a:pt x="11430" y="219202"/>
                </a:lnTo>
                <a:cubicBezTo>
                  <a:pt x="20743" y="218186"/>
                  <a:pt x="30141" y="216408"/>
                  <a:pt x="39624" y="213868"/>
                </a:cubicBezTo>
                <a:cubicBezTo>
                  <a:pt x="49107" y="211328"/>
                  <a:pt x="57870" y="207899"/>
                  <a:pt x="65913" y="203581"/>
                </a:cubicBezTo>
                <a:cubicBezTo>
                  <a:pt x="73956" y="199263"/>
                  <a:pt x="80941" y="193929"/>
                  <a:pt x="86868" y="187579"/>
                </a:cubicBezTo>
                <a:cubicBezTo>
                  <a:pt x="92795" y="181229"/>
                  <a:pt x="97028" y="173736"/>
                  <a:pt x="99568" y="165100"/>
                </a:cubicBezTo>
                <a:lnTo>
                  <a:pt x="56642" y="165100"/>
                </a:lnTo>
                <a:cubicBezTo>
                  <a:pt x="52409" y="165100"/>
                  <a:pt x="49869" y="167217"/>
                  <a:pt x="49022" y="171450"/>
                </a:cubicBezTo>
                <a:lnTo>
                  <a:pt x="28702" y="143002"/>
                </a:lnTo>
                <a:lnTo>
                  <a:pt x="101854" y="143002"/>
                </a:lnTo>
                <a:lnTo>
                  <a:pt x="101854" y="139192"/>
                </a:lnTo>
                <a:cubicBezTo>
                  <a:pt x="101854" y="136821"/>
                  <a:pt x="101346" y="134578"/>
                  <a:pt x="100330" y="132461"/>
                </a:cubicBezTo>
                <a:cubicBezTo>
                  <a:pt x="99314" y="130344"/>
                  <a:pt x="97536" y="128778"/>
                  <a:pt x="94996" y="127762"/>
                </a:cubicBezTo>
                <a:lnTo>
                  <a:pt x="152146" y="120142"/>
                </a:lnTo>
                <a:lnTo>
                  <a:pt x="152146" y="143002"/>
                </a:lnTo>
                <a:lnTo>
                  <a:pt x="216408" y="143002"/>
                </a:lnTo>
                <a:lnTo>
                  <a:pt x="216408" y="165100"/>
                </a:lnTo>
                <a:lnTo>
                  <a:pt x="149860" y="165100"/>
                </a:lnTo>
                <a:cubicBezTo>
                  <a:pt x="149183" y="166962"/>
                  <a:pt x="148463" y="168656"/>
                  <a:pt x="147701" y="170180"/>
                </a:cubicBezTo>
                <a:cubicBezTo>
                  <a:pt x="146939" y="171704"/>
                  <a:pt x="146135" y="173313"/>
                  <a:pt x="145288" y="175006"/>
                </a:cubicBezTo>
                <a:cubicBezTo>
                  <a:pt x="156125" y="174667"/>
                  <a:pt x="166285" y="175133"/>
                  <a:pt x="175768" y="176403"/>
                </a:cubicBezTo>
                <a:cubicBezTo>
                  <a:pt x="185251" y="177673"/>
                  <a:pt x="193506" y="179620"/>
                  <a:pt x="200533" y="182245"/>
                </a:cubicBezTo>
                <a:cubicBezTo>
                  <a:pt x="207560" y="184870"/>
                  <a:pt x="213106" y="188129"/>
                  <a:pt x="217170" y="192024"/>
                </a:cubicBezTo>
                <a:cubicBezTo>
                  <a:pt x="221234" y="195919"/>
                  <a:pt x="223266" y="200406"/>
                  <a:pt x="223266" y="205486"/>
                </a:cubicBezTo>
                <a:cubicBezTo>
                  <a:pt x="223266" y="208704"/>
                  <a:pt x="222377" y="211455"/>
                  <a:pt x="220599" y="213741"/>
                </a:cubicBezTo>
                <a:cubicBezTo>
                  <a:pt x="218821" y="216027"/>
                  <a:pt x="216450" y="217889"/>
                  <a:pt x="213487" y="219329"/>
                </a:cubicBezTo>
                <a:cubicBezTo>
                  <a:pt x="210524" y="220768"/>
                  <a:pt x="207222" y="221826"/>
                  <a:pt x="203581" y="222504"/>
                </a:cubicBezTo>
                <a:cubicBezTo>
                  <a:pt x="199941" y="223181"/>
                  <a:pt x="196257" y="223520"/>
                  <a:pt x="192532" y="223520"/>
                </a:cubicBezTo>
                <a:cubicBezTo>
                  <a:pt x="186605" y="223520"/>
                  <a:pt x="180891" y="222589"/>
                  <a:pt x="175387" y="220726"/>
                </a:cubicBezTo>
                <a:cubicBezTo>
                  <a:pt x="169884" y="218863"/>
                  <a:pt x="166116" y="216238"/>
                  <a:pt x="164084" y="212852"/>
                </a:cubicBezTo>
                <a:moveTo>
                  <a:pt x="165862" y="78994"/>
                </a:moveTo>
                <a:cubicBezTo>
                  <a:pt x="168910" y="76623"/>
                  <a:pt x="171281" y="74168"/>
                  <a:pt x="172974" y="71628"/>
                </a:cubicBezTo>
                <a:cubicBezTo>
                  <a:pt x="174667" y="69088"/>
                  <a:pt x="175980" y="66294"/>
                  <a:pt x="176911" y="63246"/>
                </a:cubicBezTo>
                <a:cubicBezTo>
                  <a:pt x="177842" y="60198"/>
                  <a:pt x="178393" y="56896"/>
                  <a:pt x="178562" y="53340"/>
                </a:cubicBezTo>
                <a:cubicBezTo>
                  <a:pt x="178731" y="49784"/>
                  <a:pt x="178816" y="45889"/>
                  <a:pt x="178816" y="41656"/>
                </a:cubicBezTo>
                <a:lnTo>
                  <a:pt x="178816" y="34036"/>
                </a:lnTo>
                <a:lnTo>
                  <a:pt x="124206" y="34036"/>
                </a:lnTo>
                <a:lnTo>
                  <a:pt x="124206" y="10668"/>
                </a:lnTo>
                <a:lnTo>
                  <a:pt x="178816" y="10668"/>
                </a:lnTo>
                <a:lnTo>
                  <a:pt x="178816" y="0"/>
                </a:lnTo>
                <a:lnTo>
                  <a:pt x="219964" y="10922"/>
                </a:lnTo>
                <a:lnTo>
                  <a:pt x="219964" y="30988"/>
                </a:lnTo>
                <a:cubicBezTo>
                  <a:pt x="219964" y="39286"/>
                  <a:pt x="218821" y="46482"/>
                  <a:pt x="216535" y="52578"/>
                </a:cubicBezTo>
                <a:cubicBezTo>
                  <a:pt x="214249" y="58674"/>
                  <a:pt x="210862" y="63838"/>
                  <a:pt x="206375" y="68072"/>
                </a:cubicBezTo>
                <a:cubicBezTo>
                  <a:pt x="201888" y="72305"/>
                  <a:pt x="196257" y="75692"/>
                  <a:pt x="189484" y="78232"/>
                </a:cubicBezTo>
                <a:cubicBezTo>
                  <a:pt x="182711" y="80772"/>
                  <a:pt x="174837" y="82719"/>
                  <a:pt x="165862" y="840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4" name="Freeform 244"/>
          <p:cNvSpPr/>
          <p:nvPr/>
        </p:nvSpPr>
        <p:spPr>
          <a:xfrm>
            <a:off x="2151848" y="4939681"/>
            <a:ext cx="240792" cy="224028"/>
          </a:xfrm>
          <a:custGeom>
            <a:avLst/>
            <a:gdLst>
              <a:gd name="connsiteX0" fmla="*/ 34290 w 240792"/>
              <a:gd name="connsiteY0" fmla="*/ 165608 h 224028"/>
              <a:gd name="connsiteX1" fmla="*/ 166370 w 240792"/>
              <a:gd name="connsiteY1" fmla="*/ 165608 h 224028"/>
              <a:gd name="connsiteX2" fmla="*/ 166370 w 240792"/>
              <a:gd name="connsiteY2" fmla="*/ 150622 h 224028"/>
              <a:gd name="connsiteX3" fmla="*/ 43434 w 240792"/>
              <a:gd name="connsiteY3" fmla="*/ 150622 h 224028"/>
              <a:gd name="connsiteX4" fmla="*/ 27686 w 240792"/>
              <a:gd name="connsiteY4" fmla="*/ 128778 h 224028"/>
              <a:gd name="connsiteX5" fmla="*/ 212598 w 240792"/>
              <a:gd name="connsiteY5" fmla="*/ 128778 h 224028"/>
              <a:gd name="connsiteX6" fmla="*/ 212598 w 240792"/>
              <a:gd name="connsiteY6" fmla="*/ 186182 h 224028"/>
              <a:gd name="connsiteX7" fmla="*/ 80518 w 240792"/>
              <a:gd name="connsiteY7" fmla="*/ 186182 h 224028"/>
              <a:gd name="connsiteX8" fmla="*/ 80518 w 240792"/>
              <a:gd name="connsiteY8" fmla="*/ 202184 h 224028"/>
              <a:gd name="connsiteX9" fmla="*/ 200406 w 240792"/>
              <a:gd name="connsiteY9" fmla="*/ 202184 h 224028"/>
              <a:gd name="connsiteX10" fmla="*/ 211582 w 240792"/>
              <a:gd name="connsiteY10" fmla="*/ 194056 h 224028"/>
              <a:gd name="connsiteX11" fmla="*/ 224282 w 240792"/>
              <a:gd name="connsiteY11" fmla="*/ 224028 h 224028"/>
              <a:gd name="connsiteX12" fmla="*/ 34290 w 240792"/>
              <a:gd name="connsiteY12" fmla="*/ 224028 h 224028"/>
              <a:gd name="connsiteX14" fmla="*/ 118872 w 240792"/>
              <a:gd name="connsiteY14" fmla="*/ 52832 h 224028"/>
              <a:gd name="connsiteX15" fmla="*/ 145542 w 240792"/>
              <a:gd name="connsiteY15" fmla="*/ 52324 h 224028"/>
              <a:gd name="connsiteX16" fmla="*/ 171323 w 240792"/>
              <a:gd name="connsiteY16" fmla="*/ 50927 h 224028"/>
              <a:gd name="connsiteX17" fmla="*/ 194691 w 240792"/>
              <a:gd name="connsiteY17" fmla="*/ 48641 h 224028"/>
              <a:gd name="connsiteX18" fmla="*/ 214122 w 240792"/>
              <a:gd name="connsiteY18" fmla="*/ 45720 h 224028"/>
              <a:gd name="connsiteX19" fmla="*/ 217424 w 240792"/>
              <a:gd name="connsiteY19" fmla="*/ 60960 h 224028"/>
              <a:gd name="connsiteX20" fmla="*/ 204343 w 240792"/>
              <a:gd name="connsiteY20" fmla="*/ 65913 h 224028"/>
              <a:gd name="connsiteX21" fmla="*/ 187452 w 240792"/>
              <a:gd name="connsiteY21" fmla="*/ 69977 h 224028"/>
              <a:gd name="connsiteX22" fmla="*/ 168148 w 240792"/>
              <a:gd name="connsiteY22" fmla="*/ 73279 h 224028"/>
              <a:gd name="connsiteX23" fmla="*/ 147574 w 240792"/>
              <a:gd name="connsiteY23" fmla="*/ 75692 h 224028"/>
              <a:gd name="connsiteX24" fmla="*/ 147574 w 240792"/>
              <a:gd name="connsiteY24" fmla="*/ 92202 h 224028"/>
              <a:gd name="connsiteX25" fmla="*/ 240792 w 240792"/>
              <a:gd name="connsiteY25" fmla="*/ 92202 h 224028"/>
              <a:gd name="connsiteX26" fmla="*/ 240792 w 240792"/>
              <a:gd name="connsiteY26" fmla="*/ 115824 h 224028"/>
              <a:gd name="connsiteX27" fmla="*/ 30480 w 240792"/>
              <a:gd name="connsiteY27" fmla="*/ 115824 h 224028"/>
              <a:gd name="connsiteX28" fmla="*/ 21844 w 240792"/>
              <a:gd name="connsiteY28" fmla="*/ 122936 h 224028"/>
              <a:gd name="connsiteX29" fmla="*/ 0 w 240792"/>
              <a:gd name="connsiteY29" fmla="*/ 92202 h 224028"/>
              <a:gd name="connsiteX30" fmla="*/ 102616 w 240792"/>
              <a:gd name="connsiteY30" fmla="*/ 92202 h 224028"/>
              <a:gd name="connsiteX31" fmla="*/ 102616 w 240792"/>
              <a:gd name="connsiteY31" fmla="*/ 77470 h 224028"/>
              <a:gd name="connsiteX32" fmla="*/ 39878 w 240792"/>
              <a:gd name="connsiteY32" fmla="*/ 77470 h 224028"/>
              <a:gd name="connsiteX33" fmla="*/ 39878 w 240792"/>
              <a:gd name="connsiteY33" fmla="*/ 27940 h 224028"/>
              <a:gd name="connsiteX34" fmla="*/ 37338 w 240792"/>
              <a:gd name="connsiteY34" fmla="*/ 19431 h 224028"/>
              <a:gd name="connsiteX35" fmla="*/ 29718 w 240792"/>
              <a:gd name="connsiteY35" fmla="*/ 15240 h 224028"/>
              <a:gd name="connsiteX36" fmla="*/ 86106 w 240792"/>
              <a:gd name="connsiteY36" fmla="*/ 0 h 224028"/>
              <a:gd name="connsiteX37" fmla="*/ 86106 w 240792"/>
              <a:gd name="connsiteY37" fmla="*/ 52832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40792" h="224028">
                <a:moveTo>
                  <a:pt x="34290" y="165608"/>
                </a:moveTo>
                <a:lnTo>
                  <a:pt x="166370" y="165608"/>
                </a:lnTo>
                <a:lnTo>
                  <a:pt x="166370" y="150622"/>
                </a:lnTo>
                <a:lnTo>
                  <a:pt x="43434" y="150622"/>
                </a:lnTo>
                <a:lnTo>
                  <a:pt x="27686" y="128778"/>
                </a:lnTo>
                <a:lnTo>
                  <a:pt x="212598" y="128778"/>
                </a:lnTo>
                <a:lnTo>
                  <a:pt x="212598" y="186182"/>
                </a:lnTo>
                <a:lnTo>
                  <a:pt x="80518" y="186182"/>
                </a:lnTo>
                <a:lnTo>
                  <a:pt x="80518" y="202184"/>
                </a:lnTo>
                <a:lnTo>
                  <a:pt x="200406" y="202184"/>
                </a:lnTo>
                <a:cubicBezTo>
                  <a:pt x="206841" y="202184"/>
                  <a:pt x="210566" y="199474"/>
                  <a:pt x="211582" y="194056"/>
                </a:cubicBezTo>
                <a:lnTo>
                  <a:pt x="224282" y="224028"/>
                </a:lnTo>
                <a:lnTo>
                  <a:pt x="34290" y="224028"/>
                </a:lnTo>
                <a:moveTo>
                  <a:pt x="118872" y="52832"/>
                </a:moveTo>
                <a:cubicBezTo>
                  <a:pt x="127677" y="52832"/>
                  <a:pt x="136567" y="52662"/>
                  <a:pt x="145542" y="52324"/>
                </a:cubicBezTo>
                <a:cubicBezTo>
                  <a:pt x="154517" y="51985"/>
                  <a:pt x="163110" y="51520"/>
                  <a:pt x="171323" y="50927"/>
                </a:cubicBezTo>
                <a:cubicBezTo>
                  <a:pt x="179536" y="50334"/>
                  <a:pt x="187325" y="49573"/>
                  <a:pt x="194691" y="48641"/>
                </a:cubicBezTo>
                <a:cubicBezTo>
                  <a:pt x="202057" y="47710"/>
                  <a:pt x="208534" y="46736"/>
                  <a:pt x="214122" y="45720"/>
                </a:cubicBezTo>
                <a:lnTo>
                  <a:pt x="217424" y="60960"/>
                </a:lnTo>
                <a:cubicBezTo>
                  <a:pt x="213868" y="62823"/>
                  <a:pt x="209508" y="64473"/>
                  <a:pt x="204343" y="65913"/>
                </a:cubicBezTo>
                <a:cubicBezTo>
                  <a:pt x="199179" y="67352"/>
                  <a:pt x="193548" y="68707"/>
                  <a:pt x="187452" y="69977"/>
                </a:cubicBezTo>
                <a:cubicBezTo>
                  <a:pt x="181356" y="71247"/>
                  <a:pt x="174921" y="72348"/>
                  <a:pt x="168148" y="73279"/>
                </a:cubicBezTo>
                <a:cubicBezTo>
                  <a:pt x="161375" y="74211"/>
                  <a:pt x="154517" y="75014"/>
                  <a:pt x="147574" y="75692"/>
                </a:cubicBezTo>
                <a:lnTo>
                  <a:pt x="147574" y="92202"/>
                </a:lnTo>
                <a:lnTo>
                  <a:pt x="240792" y="92202"/>
                </a:lnTo>
                <a:lnTo>
                  <a:pt x="240792" y="115824"/>
                </a:lnTo>
                <a:lnTo>
                  <a:pt x="30480" y="115824"/>
                </a:lnTo>
                <a:cubicBezTo>
                  <a:pt x="25569" y="115824"/>
                  <a:pt x="22691" y="118195"/>
                  <a:pt x="21844" y="122936"/>
                </a:cubicBezTo>
                <a:lnTo>
                  <a:pt x="0" y="92202"/>
                </a:lnTo>
                <a:lnTo>
                  <a:pt x="102616" y="92202"/>
                </a:lnTo>
                <a:lnTo>
                  <a:pt x="102616" y="77470"/>
                </a:lnTo>
                <a:lnTo>
                  <a:pt x="39878" y="77470"/>
                </a:lnTo>
                <a:lnTo>
                  <a:pt x="39878" y="27940"/>
                </a:lnTo>
                <a:cubicBezTo>
                  <a:pt x="39878" y="24553"/>
                  <a:pt x="39031" y="21717"/>
                  <a:pt x="37338" y="19431"/>
                </a:cubicBezTo>
                <a:cubicBezTo>
                  <a:pt x="35645" y="17145"/>
                  <a:pt x="33105" y="15748"/>
                  <a:pt x="29718" y="15240"/>
                </a:cubicBezTo>
                <a:lnTo>
                  <a:pt x="86106" y="0"/>
                </a:lnTo>
                <a:lnTo>
                  <a:pt x="86106" y="5283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5" name="Freeform 245"/>
          <p:cNvSpPr/>
          <p:nvPr/>
        </p:nvSpPr>
        <p:spPr>
          <a:xfrm>
            <a:off x="2411436" y="4941713"/>
            <a:ext cx="213360" cy="219456"/>
          </a:xfrm>
          <a:custGeom>
            <a:avLst/>
            <a:gdLst>
              <a:gd name="connsiteX0" fmla="*/ 43434 w 213360"/>
              <a:gd name="connsiteY0" fmla="*/ 96520 h 219456"/>
              <a:gd name="connsiteX1" fmla="*/ 45339 w 213360"/>
              <a:gd name="connsiteY1" fmla="*/ 121031 h 219456"/>
              <a:gd name="connsiteX2" fmla="*/ 50673 w 213360"/>
              <a:gd name="connsiteY2" fmla="*/ 140081 h 219456"/>
              <a:gd name="connsiteX3" fmla="*/ 59182 w 213360"/>
              <a:gd name="connsiteY3" fmla="*/ 152527 h 219456"/>
              <a:gd name="connsiteX4" fmla="*/ 70866 w 213360"/>
              <a:gd name="connsiteY4" fmla="*/ 156972 h 219456"/>
              <a:gd name="connsiteX5" fmla="*/ 82169 w 213360"/>
              <a:gd name="connsiteY5" fmla="*/ 152527 h 219456"/>
              <a:gd name="connsiteX6" fmla="*/ 90551 w 213360"/>
              <a:gd name="connsiteY6" fmla="*/ 140081 h 219456"/>
              <a:gd name="connsiteX7" fmla="*/ 95885 w 213360"/>
              <a:gd name="connsiteY7" fmla="*/ 121031 h 219456"/>
              <a:gd name="connsiteX8" fmla="*/ 97790 w 213360"/>
              <a:gd name="connsiteY8" fmla="*/ 96520 h 219456"/>
              <a:gd name="connsiteX9" fmla="*/ 95885 w 213360"/>
              <a:gd name="connsiteY9" fmla="*/ 72009 h 219456"/>
              <a:gd name="connsiteX10" fmla="*/ 90551 w 213360"/>
              <a:gd name="connsiteY10" fmla="*/ 52959 h 219456"/>
              <a:gd name="connsiteX11" fmla="*/ 82169 w 213360"/>
              <a:gd name="connsiteY11" fmla="*/ 40513 h 219456"/>
              <a:gd name="connsiteX12" fmla="*/ 70866 w 213360"/>
              <a:gd name="connsiteY12" fmla="*/ 36068 h 219456"/>
              <a:gd name="connsiteX13" fmla="*/ 59182 w 213360"/>
              <a:gd name="connsiteY13" fmla="*/ 40513 h 219456"/>
              <a:gd name="connsiteX14" fmla="*/ 50673 w 213360"/>
              <a:gd name="connsiteY14" fmla="*/ 52959 h 219456"/>
              <a:gd name="connsiteX15" fmla="*/ 45339 w 213360"/>
              <a:gd name="connsiteY15" fmla="*/ 72009 h 219456"/>
              <a:gd name="connsiteX16" fmla="*/ 43434 w 213360"/>
              <a:gd name="connsiteY16" fmla="*/ 96520 h 219456"/>
              <a:gd name="connsiteX18" fmla="*/ 0 w 213360"/>
              <a:gd name="connsiteY18" fmla="*/ 96520 h 219456"/>
              <a:gd name="connsiteX19" fmla="*/ 5461 w 213360"/>
              <a:gd name="connsiteY19" fmla="*/ 59944 h 219456"/>
              <a:gd name="connsiteX20" fmla="*/ 20447 w 213360"/>
              <a:gd name="connsiteY20" fmla="*/ 33655 h 219456"/>
              <a:gd name="connsiteX21" fmla="*/ 42926 w 213360"/>
              <a:gd name="connsiteY21" fmla="*/ 17907 h 219456"/>
              <a:gd name="connsiteX22" fmla="*/ 70866 w 213360"/>
              <a:gd name="connsiteY22" fmla="*/ 12700 h 219456"/>
              <a:gd name="connsiteX23" fmla="*/ 98552 w 213360"/>
              <a:gd name="connsiteY23" fmla="*/ 17907 h 219456"/>
              <a:gd name="connsiteX24" fmla="*/ 121031 w 213360"/>
              <a:gd name="connsiteY24" fmla="*/ 33655 h 219456"/>
              <a:gd name="connsiteX25" fmla="*/ 136017 w 213360"/>
              <a:gd name="connsiteY25" fmla="*/ 59944 h 219456"/>
              <a:gd name="connsiteX26" fmla="*/ 141478 w 213360"/>
              <a:gd name="connsiteY26" fmla="*/ 96520 h 219456"/>
              <a:gd name="connsiteX27" fmla="*/ 136017 w 213360"/>
              <a:gd name="connsiteY27" fmla="*/ 133223 h 219456"/>
              <a:gd name="connsiteX28" fmla="*/ 121031 w 213360"/>
              <a:gd name="connsiteY28" fmla="*/ 159385 h 219456"/>
              <a:gd name="connsiteX29" fmla="*/ 98552 w 213360"/>
              <a:gd name="connsiteY29" fmla="*/ 175133 h 219456"/>
              <a:gd name="connsiteX30" fmla="*/ 70866 w 213360"/>
              <a:gd name="connsiteY30" fmla="*/ 180340 h 219456"/>
              <a:gd name="connsiteX31" fmla="*/ 42926 w 213360"/>
              <a:gd name="connsiteY31" fmla="*/ 175133 h 219456"/>
              <a:gd name="connsiteX32" fmla="*/ 20447 w 213360"/>
              <a:gd name="connsiteY32" fmla="*/ 159385 h 219456"/>
              <a:gd name="connsiteX33" fmla="*/ 5461 w 213360"/>
              <a:gd name="connsiteY33" fmla="*/ 133223 h 219456"/>
              <a:gd name="connsiteX34" fmla="*/ 0 w 213360"/>
              <a:gd name="connsiteY34" fmla="*/ 96520 h 219456"/>
              <a:gd name="connsiteX36" fmla="*/ 168402 w 213360"/>
              <a:gd name="connsiteY36" fmla="*/ 219456 h 219456"/>
              <a:gd name="connsiteX37" fmla="*/ 168402 w 213360"/>
              <a:gd name="connsiteY37" fmla="*/ 26670 h 219456"/>
              <a:gd name="connsiteX38" fmla="*/ 166878 w 213360"/>
              <a:gd name="connsiteY38" fmla="*/ 19939 h 219456"/>
              <a:gd name="connsiteX39" fmla="*/ 161544 w 213360"/>
              <a:gd name="connsiteY39" fmla="*/ 15240 h 219456"/>
              <a:gd name="connsiteX40" fmla="*/ 213360 w 213360"/>
              <a:gd name="connsiteY40" fmla="*/ 0 h 219456"/>
              <a:gd name="connsiteX41" fmla="*/ 213360 w 213360"/>
              <a:gd name="connsiteY41" fmla="*/ 196342 h 219456"/>
              <a:gd name="connsiteX42" fmla="*/ 207518 w 213360"/>
              <a:gd name="connsiteY42" fmla="*/ 213995 h 219456"/>
              <a:gd name="connsiteX43" fmla="*/ 188976 w 213360"/>
              <a:gd name="connsiteY43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13360" h="219456">
                <a:moveTo>
                  <a:pt x="43434" y="96520"/>
                </a:moveTo>
                <a:cubicBezTo>
                  <a:pt x="43434" y="105494"/>
                  <a:pt x="44069" y="113665"/>
                  <a:pt x="45339" y="121031"/>
                </a:cubicBezTo>
                <a:cubicBezTo>
                  <a:pt x="46609" y="128397"/>
                  <a:pt x="48387" y="134747"/>
                  <a:pt x="50673" y="140081"/>
                </a:cubicBezTo>
                <a:cubicBezTo>
                  <a:pt x="52959" y="145415"/>
                  <a:pt x="55795" y="149563"/>
                  <a:pt x="59182" y="152527"/>
                </a:cubicBezTo>
                <a:cubicBezTo>
                  <a:pt x="62569" y="155491"/>
                  <a:pt x="66463" y="156972"/>
                  <a:pt x="70866" y="156972"/>
                </a:cubicBezTo>
                <a:cubicBezTo>
                  <a:pt x="75099" y="156972"/>
                  <a:pt x="78867" y="155491"/>
                  <a:pt x="82169" y="152527"/>
                </a:cubicBezTo>
                <a:cubicBezTo>
                  <a:pt x="85471" y="149563"/>
                  <a:pt x="88265" y="145415"/>
                  <a:pt x="90551" y="140081"/>
                </a:cubicBezTo>
                <a:cubicBezTo>
                  <a:pt x="92837" y="134747"/>
                  <a:pt x="94615" y="128397"/>
                  <a:pt x="95885" y="121031"/>
                </a:cubicBezTo>
                <a:cubicBezTo>
                  <a:pt x="97155" y="113665"/>
                  <a:pt x="97790" y="105494"/>
                  <a:pt x="97790" y="96520"/>
                </a:cubicBezTo>
                <a:cubicBezTo>
                  <a:pt x="97790" y="87545"/>
                  <a:pt x="97155" y="79375"/>
                  <a:pt x="95885" y="72009"/>
                </a:cubicBezTo>
                <a:cubicBezTo>
                  <a:pt x="94615" y="64643"/>
                  <a:pt x="92837" y="58293"/>
                  <a:pt x="90551" y="52959"/>
                </a:cubicBezTo>
                <a:cubicBezTo>
                  <a:pt x="88265" y="47625"/>
                  <a:pt x="85471" y="43476"/>
                  <a:pt x="82169" y="40513"/>
                </a:cubicBezTo>
                <a:cubicBezTo>
                  <a:pt x="78867" y="37550"/>
                  <a:pt x="75099" y="36068"/>
                  <a:pt x="70866" y="36068"/>
                </a:cubicBezTo>
                <a:cubicBezTo>
                  <a:pt x="66463" y="36068"/>
                  <a:pt x="62569" y="37550"/>
                  <a:pt x="59182" y="40513"/>
                </a:cubicBezTo>
                <a:cubicBezTo>
                  <a:pt x="55795" y="43476"/>
                  <a:pt x="52959" y="47625"/>
                  <a:pt x="50673" y="52959"/>
                </a:cubicBezTo>
                <a:cubicBezTo>
                  <a:pt x="48387" y="58293"/>
                  <a:pt x="46609" y="64643"/>
                  <a:pt x="45339" y="72009"/>
                </a:cubicBezTo>
                <a:cubicBezTo>
                  <a:pt x="44069" y="79375"/>
                  <a:pt x="43434" y="87545"/>
                  <a:pt x="43434" y="96520"/>
                </a:cubicBezTo>
                <a:moveTo>
                  <a:pt x="0" y="96520"/>
                </a:moveTo>
                <a:cubicBezTo>
                  <a:pt x="0" y="82634"/>
                  <a:pt x="1820" y="70443"/>
                  <a:pt x="5461" y="59944"/>
                </a:cubicBezTo>
                <a:cubicBezTo>
                  <a:pt x="9102" y="49445"/>
                  <a:pt x="14097" y="40682"/>
                  <a:pt x="20447" y="33655"/>
                </a:cubicBezTo>
                <a:cubicBezTo>
                  <a:pt x="26797" y="26628"/>
                  <a:pt x="34290" y="21378"/>
                  <a:pt x="42926" y="17907"/>
                </a:cubicBezTo>
                <a:cubicBezTo>
                  <a:pt x="51562" y="14436"/>
                  <a:pt x="60875" y="12700"/>
                  <a:pt x="70866" y="12700"/>
                </a:cubicBezTo>
                <a:cubicBezTo>
                  <a:pt x="80687" y="12700"/>
                  <a:pt x="89916" y="14436"/>
                  <a:pt x="98552" y="17907"/>
                </a:cubicBezTo>
                <a:cubicBezTo>
                  <a:pt x="107188" y="21378"/>
                  <a:pt x="114681" y="26628"/>
                  <a:pt x="121031" y="33655"/>
                </a:cubicBezTo>
                <a:cubicBezTo>
                  <a:pt x="127381" y="40682"/>
                  <a:pt x="132376" y="49445"/>
                  <a:pt x="136017" y="59944"/>
                </a:cubicBezTo>
                <a:cubicBezTo>
                  <a:pt x="139658" y="70443"/>
                  <a:pt x="141478" y="82634"/>
                  <a:pt x="141478" y="96520"/>
                </a:cubicBezTo>
                <a:cubicBezTo>
                  <a:pt x="141478" y="110575"/>
                  <a:pt x="139658" y="122809"/>
                  <a:pt x="136017" y="133223"/>
                </a:cubicBezTo>
                <a:cubicBezTo>
                  <a:pt x="132376" y="143637"/>
                  <a:pt x="127381" y="152357"/>
                  <a:pt x="121031" y="159385"/>
                </a:cubicBezTo>
                <a:cubicBezTo>
                  <a:pt x="114681" y="166412"/>
                  <a:pt x="107188" y="171662"/>
                  <a:pt x="98552" y="175133"/>
                </a:cubicBezTo>
                <a:cubicBezTo>
                  <a:pt x="89916" y="178604"/>
                  <a:pt x="80687" y="180340"/>
                  <a:pt x="70866" y="180340"/>
                </a:cubicBezTo>
                <a:cubicBezTo>
                  <a:pt x="60875" y="180340"/>
                  <a:pt x="51562" y="178604"/>
                  <a:pt x="42926" y="175133"/>
                </a:cubicBezTo>
                <a:cubicBezTo>
                  <a:pt x="34290" y="171662"/>
                  <a:pt x="26797" y="166412"/>
                  <a:pt x="20447" y="159385"/>
                </a:cubicBezTo>
                <a:cubicBezTo>
                  <a:pt x="14097" y="152357"/>
                  <a:pt x="9102" y="143637"/>
                  <a:pt x="5461" y="133223"/>
                </a:cubicBezTo>
                <a:cubicBezTo>
                  <a:pt x="1820" y="122809"/>
                  <a:pt x="0" y="110575"/>
                  <a:pt x="0" y="96520"/>
                </a:cubicBezTo>
                <a:moveTo>
                  <a:pt x="168402" y="219456"/>
                </a:moveTo>
                <a:lnTo>
                  <a:pt x="168402" y="26670"/>
                </a:lnTo>
                <a:cubicBezTo>
                  <a:pt x="168402" y="24299"/>
                  <a:pt x="167894" y="22055"/>
                  <a:pt x="166878" y="19939"/>
                </a:cubicBezTo>
                <a:cubicBezTo>
                  <a:pt x="165862" y="17822"/>
                  <a:pt x="164084" y="16256"/>
                  <a:pt x="161544" y="15240"/>
                </a:cubicBezTo>
                <a:lnTo>
                  <a:pt x="213360" y="0"/>
                </a:lnTo>
                <a:lnTo>
                  <a:pt x="213360" y="196342"/>
                </a:lnTo>
                <a:cubicBezTo>
                  <a:pt x="213360" y="204470"/>
                  <a:pt x="211413" y="210355"/>
                  <a:pt x="207518" y="213995"/>
                </a:cubicBezTo>
                <a:cubicBezTo>
                  <a:pt x="203623" y="217636"/>
                  <a:pt x="197443" y="219456"/>
                  <a:pt x="188976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6" name="Freeform 246"/>
          <p:cNvSpPr/>
          <p:nvPr/>
        </p:nvSpPr>
        <p:spPr>
          <a:xfrm>
            <a:off x="2659848" y="4951111"/>
            <a:ext cx="240792" cy="199136"/>
          </a:xfrm>
          <a:custGeom>
            <a:avLst/>
            <a:gdLst>
              <a:gd name="connsiteX0" fmla="*/ 36322 w 240792"/>
              <a:gd name="connsiteY0" fmla="*/ 58166 h 199136"/>
              <a:gd name="connsiteX1" fmla="*/ 165608 w 240792"/>
              <a:gd name="connsiteY1" fmla="*/ 58166 h 199136"/>
              <a:gd name="connsiteX2" fmla="*/ 165608 w 240792"/>
              <a:gd name="connsiteY2" fmla="*/ 32766 h 199136"/>
              <a:gd name="connsiteX3" fmla="*/ 55880 w 240792"/>
              <a:gd name="connsiteY3" fmla="*/ 32766 h 199136"/>
              <a:gd name="connsiteX4" fmla="*/ 48260 w 240792"/>
              <a:gd name="connsiteY4" fmla="*/ 39116 h 199136"/>
              <a:gd name="connsiteX5" fmla="*/ 32258 w 240792"/>
              <a:gd name="connsiteY5" fmla="*/ 8128 h 199136"/>
              <a:gd name="connsiteX6" fmla="*/ 165608 w 240792"/>
              <a:gd name="connsiteY6" fmla="*/ 8128 h 199136"/>
              <a:gd name="connsiteX7" fmla="*/ 165608 w 240792"/>
              <a:gd name="connsiteY7" fmla="*/ 0 h 199136"/>
              <a:gd name="connsiteX8" fmla="*/ 209042 w 240792"/>
              <a:gd name="connsiteY8" fmla="*/ 12192 h 199136"/>
              <a:gd name="connsiteX9" fmla="*/ 209042 w 240792"/>
              <a:gd name="connsiteY9" fmla="*/ 80264 h 199136"/>
              <a:gd name="connsiteX10" fmla="*/ 80010 w 240792"/>
              <a:gd name="connsiteY10" fmla="*/ 80264 h 199136"/>
              <a:gd name="connsiteX11" fmla="*/ 80010 w 240792"/>
              <a:gd name="connsiteY11" fmla="*/ 107442 h 199136"/>
              <a:gd name="connsiteX12" fmla="*/ 79502 w 240792"/>
              <a:gd name="connsiteY12" fmla="*/ 107950 h 199136"/>
              <a:gd name="connsiteX13" fmla="*/ 134620 w 240792"/>
              <a:gd name="connsiteY13" fmla="*/ 107950 h 199136"/>
              <a:gd name="connsiteX14" fmla="*/ 176911 w 240792"/>
              <a:gd name="connsiteY14" fmla="*/ 106426 h 199136"/>
              <a:gd name="connsiteX15" fmla="*/ 215900 w 240792"/>
              <a:gd name="connsiteY15" fmla="*/ 100838 h 199136"/>
              <a:gd name="connsiteX16" fmla="*/ 219202 w 240792"/>
              <a:gd name="connsiteY16" fmla="*/ 118618 h 199136"/>
              <a:gd name="connsiteX17" fmla="*/ 187960 w 240792"/>
              <a:gd name="connsiteY17" fmla="*/ 128397 h 199136"/>
              <a:gd name="connsiteX18" fmla="*/ 147574 w 240792"/>
              <a:gd name="connsiteY18" fmla="*/ 133350 h 199136"/>
              <a:gd name="connsiteX19" fmla="*/ 147574 w 240792"/>
              <a:gd name="connsiteY19" fmla="*/ 168402 h 199136"/>
              <a:gd name="connsiteX20" fmla="*/ 240792 w 240792"/>
              <a:gd name="connsiteY20" fmla="*/ 168402 h 199136"/>
              <a:gd name="connsiteX21" fmla="*/ 240792 w 240792"/>
              <a:gd name="connsiteY21" fmla="*/ 192024 h 199136"/>
              <a:gd name="connsiteX22" fmla="*/ 30480 w 240792"/>
              <a:gd name="connsiteY22" fmla="*/ 192024 h 199136"/>
              <a:gd name="connsiteX23" fmla="*/ 21844 w 240792"/>
              <a:gd name="connsiteY23" fmla="*/ 199136 h 199136"/>
              <a:gd name="connsiteX24" fmla="*/ 0 w 240792"/>
              <a:gd name="connsiteY24" fmla="*/ 168402 h 199136"/>
              <a:gd name="connsiteX25" fmla="*/ 102616 w 240792"/>
              <a:gd name="connsiteY25" fmla="*/ 168402 h 199136"/>
              <a:gd name="connsiteX26" fmla="*/ 102616 w 240792"/>
              <a:gd name="connsiteY26" fmla="*/ 133858 h 199136"/>
              <a:gd name="connsiteX27" fmla="*/ 36322 w 240792"/>
              <a:gd name="connsiteY27" fmla="*/ 133858 h 19913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40792" h="199136">
                <a:moveTo>
                  <a:pt x="36322" y="58166"/>
                </a:moveTo>
                <a:lnTo>
                  <a:pt x="165608" y="58166"/>
                </a:lnTo>
                <a:lnTo>
                  <a:pt x="165608" y="32766"/>
                </a:lnTo>
                <a:lnTo>
                  <a:pt x="55880" y="32766"/>
                </a:lnTo>
                <a:cubicBezTo>
                  <a:pt x="51647" y="32766"/>
                  <a:pt x="49107" y="34883"/>
                  <a:pt x="48260" y="39116"/>
                </a:cubicBezTo>
                <a:lnTo>
                  <a:pt x="32258" y="8128"/>
                </a:lnTo>
                <a:lnTo>
                  <a:pt x="165608" y="8128"/>
                </a:lnTo>
                <a:lnTo>
                  <a:pt x="165608" y="0"/>
                </a:lnTo>
                <a:lnTo>
                  <a:pt x="209042" y="12192"/>
                </a:lnTo>
                <a:lnTo>
                  <a:pt x="209042" y="80264"/>
                </a:lnTo>
                <a:lnTo>
                  <a:pt x="80010" y="80264"/>
                </a:lnTo>
                <a:lnTo>
                  <a:pt x="80010" y="107442"/>
                </a:lnTo>
                <a:lnTo>
                  <a:pt x="79502" y="107950"/>
                </a:lnTo>
                <a:lnTo>
                  <a:pt x="134620" y="107950"/>
                </a:lnTo>
                <a:cubicBezTo>
                  <a:pt x="149860" y="107950"/>
                  <a:pt x="163957" y="107442"/>
                  <a:pt x="176911" y="106426"/>
                </a:cubicBezTo>
                <a:cubicBezTo>
                  <a:pt x="189865" y="105410"/>
                  <a:pt x="202861" y="103547"/>
                  <a:pt x="215900" y="100838"/>
                </a:cubicBezTo>
                <a:lnTo>
                  <a:pt x="219202" y="118618"/>
                </a:lnTo>
                <a:cubicBezTo>
                  <a:pt x="210397" y="122682"/>
                  <a:pt x="199983" y="125942"/>
                  <a:pt x="187960" y="128397"/>
                </a:cubicBezTo>
                <a:cubicBezTo>
                  <a:pt x="175938" y="130852"/>
                  <a:pt x="162476" y="132503"/>
                  <a:pt x="147574" y="133350"/>
                </a:cubicBezTo>
                <a:lnTo>
                  <a:pt x="147574" y="168402"/>
                </a:lnTo>
                <a:lnTo>
                  <a:pt x="240792" y="168402"/>
                </a:lnTo>
                <a:lnTo>
                  <a:pt x="240792" y="192024"/>
                </a:lnTo>
                <a:lnTo>
                  <a:pt x="30480" y="192024"/>
                </a:lnTo>
                <a:cubicBezTo>
                  <a:pt x="25569" y="192024"/>
                  <a:pt x="22691" y="194395"/>
                  <a:pt x="21844" y="199136"/>
                </a:cubicBezTo>
                <a:lnTo>
                  <a:pt x="0" y="168402"/>
                </a:lnTo>
                <a:lnTo>
                  <a:pt x="102616" y="168402"/>
                </a:lnTo>
                <a:lnTo>
                  <a:pt x="102616" y="133858"/>
                </a:lnTo>
                <a:lnTo>
                  <a:pt x="36322" y="13385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7" name="Freeform 247"/>
          <p:cNvSpPr/>
          <p:nvPr/>
        </p:nvSpPr>
        <p:spPr>
          <a:xfrm>
            <a:off x="2989826" y="4941713"/>
            <a:ext cx="232918" cy="219456"/>
          </a:xfrm>
          <a:custGeom>
            <a:avLst/>
            <a:gdLst>
              <a:gd name="connsiteX0" fmla="*/ 0 w 232918"/>
              <a:gd name="connsiteY0" fmla="*/ 66548 h 219456"/>
              <a:gd name="connsiteX1" fmla="*/ 4445 w 232918"/>
              <a:gd name="connsiteY1" fmla="*/ 43180 h 219456"/>
              <a:gd name="connsiteX2" fmla="*/ 17018 w 232918"/>
              <a:gd name="connsiteY2" fmla="*/ 25400 h 219456"/>
              <a:gd name="connsiteX3" fmla="*/ 36449 w 232918"/>
              <a:gd name="connsiteY3" fmla="*/ 14097 h 219456"/>
              <a:gd name="connsiteX4" fmla="*/ 61468 w 232918"/>
              <a:gd name="connsiteY4" fmla="*/ 10160 h 219456"/>
              <a:gd name="connsiteX5" fmla="*/ 86106 w 232918"/>
              <a:gd name="connsiteY5" fmla="*/ 14097 h 219456"/>
              <a:gd name="connsiteX6" fmla="*/ 105410 w 232918"/>
              <a:gd name="connsiteY6" fmla="*/ 25400 h 219456"/>
              <a:gd name="connsiteX7" fmla="*/ 117983 w 232918"/>
              <a:gd name="connsiteY7" fmla="*/ 43180 h 219456"/>
              <a:gd name="connsiteX8" fmla="*/ 122428 w 232918"/>
              <a:gd name="connsiteY8" fmla="*/ 66548 h 219456"/>
              <a:gd name="connsiteX9" fmla="*/ 117983 w 232918"/>
              <a:gd name="connsiteY9" fmla="*/ 90551 h 219456"/>
              <a:gd name="connsiteX10" fmla="*/ 105410 w 232918"/>
              <a:gd name="connsiteY10" fmla="*/ 108458 h 219456"/>
              <a:gd name="connsiteX11" fmla="*/ 86106 w 232918"/>
              <a:gd name="connsiteY11" fmla="*/ 119634 h 219456"/>
              <a:gd name="connsiteX12" fmla="*/ 61468 w 232918"/>
              <a:gd name="connsiteY12" fmla="*/ 123444 h 219456"/>
              <a:gd name="connsiteX13" fmla="*/ 36449 w 232918"/>
              <a:gd name="connsiteY13" fmla="*/ 119507 h 219456"/>
              <a:gd name="connsiteX14" fmla="*/ 17018 w 232918"/>
              <a:gd name="connsiteY14" fmla="*/ 108331 h 219456"/>
              <a:gd name="connsiteX15" fmla="*/ 4445 w 232918"/>
              <a:gd name="connsiteY15" fmla="*/ 90551 h 219456"/>
              <a:gd name="connsiteX16" fmla="*/ 0 w 232918"/>
              <a:gd name="connsiteY16" fmla="*/ 66548 h 219456"/>
              <a:gd name="connsiteX18" fmla="*/ 193040 w 232918"/>
              <a:gd name="connsiteY18" fmla="*/ 127253 h 219456"/>
              <a:gd name="connsiteX19" fmla="*/ 193040 w 232918"/>
              <a:gd name="connsiteY19" fmla="*/ 73152 h 219456"/>
              <a:gd name="connsiteX20" fmla="*/ 173990 w 232918"/>
              <a:gd name="connsiteY20" fmla="*/ 73152 h 219456"/>
              <a:gd name="connsiteX21" fmla="*/ 173990 w 232918"/>
              <a:gd name="connsiteY21" fmla="*/ 104140 h 219456"/>
              <a:gd name="connsiteX22" fmla="*/ 168148 w 232918"/>
              <a:gd name="connsiteY22" fmla="*/ 121793 h 219456"/>
              <a:gd name="connsiteX23" fmla="*/ 149606 w 232918"/>
              <a:gd name="connsiteY23" fmla="*/ 127253 h 219456"/>
              <a:gd name="connsiteX24" fmla="*/ 134112 w 232918"/>
              <a:gd name="connsiteY24" fmla="*/ 127253 h 219456"/>
              <a:gd name="connsiteX25" fmla="*/ 134112 w 232918"/>
              <a:gd name="connsiteY25" fmla="*/ 31750 h 219456"/>
              <a:gd name="connsiteX26" fmla="*/ 132588 w 232918"/>
              <a:gd name="connsiteY26" fmla="*/ 25019 h 219456"/>
              <a:gd name="connsiteX27" fmla="*/ 127254 w 232918"/>
              <a:gd name="connsiteY27" fmla="*/ 20320 h 219456"/>
              <a:gd name="connsiteX28" fmla="*/ 173990 w 232918"/>
              <a:gd name="connsiteY28" fmla="*/ 7620 h 219456"/>
              <a:gd name="connsiteX29" fmla="*/ 173990 w 232918"/>
              <a:gd name="connsiteY29" fmla="*/ 49784 h 219456"/>
              <a:gd name="connsiteX30" fmla="*/ 193040 w 232918"/>
              <a:gd name="connsiteY30" fmla="*/ 49784 h 219456"/>
              <a:gd name="connsiteX31" fmla="*/ 193040 w 232918"/>
              <a:gd name="connsiteY31" fmla="*/ 24130 h 219456"/>
              <a:gd name="connsiteX32" fmla="*/ 191516 w 232918"/>
              <a:gd name="connsiteY32" fmla="*/ 17399 h 219456"/>
              <a:gd name="connsiteX33" fmla="*/ 186182 w 232918"/>
              <a:gd name="connsiteY33" fmla="*/ 12700 h 219456"/>
              <a:gd name="connsiteX34" fmla="*/ 232918 w 232918"/>
              <a:gd name="connsiteY34" fmla="*/ 0 h 219456"/>
              <a:gd name="connsiteX35" fmla="*/ 232918 w 232918"/>
              <a:gd name="connsiteY35" fmla="*/ 104140 h 219456"/>
              <a:gd name="connsiteX36" fmla="*/ 227076 w 232918"/>
              <a:gd name="connsiteY36" fmla="*/ 121793 h 219456"/>
              <a:gd name="connsiteX37" fmla="*/ 208534 w 232918"/>
              <a:gd name="connsiteY37" fmla="*/ 127253 h 219456"/>
              <a:gd name="connsiteX39" fmla="*/ 230378 w 232918"/>
              <a:gd name="connsiteY39" fmla="*/ 138176 h 219456"/>
              <a:gd name="connsiteX40" fmla="*/ 230378 w 232918"/>
              <a:gd name="connsiteY40" fmla="*/ 196342 h 219456"/>
              <a:gd name="connsiteX41" fmla="*/ 224536 w 232918"/>
              <a:gd name="connsiteY41" fmla="*/ 213995 h 219456"/>
              <a:gd name="connsiteX42" fmla="*/ 205994 w 232918"/>
              <a:gd name="connsiteY42" fmla="*/ 219456 h 219456"/>
              <a:gd name="connsiteX43" fmla="*/ 185420 w 232918"/>
              <a:gd name="connsiteY43" fmla="*/ 219456 h 219456"/>
              <a:gd name="connsiteX44" fmla="*/ 185420 w 232918"/>
              <a:gd name="connsiteY44" fmla="*/ 161544 h 219456"/>
              <a:gd name="connsiteX45" fmla="*/ 59690 w 232918"/>
              <a:gd name="connsiteY45" fmla="*/ 161544 h 219456"/>
              <a:gd name="connsiteX46" fmla="*/ 52070 w 232918"/>
              <a:gd name="connsiteY46" fmla="*/ 167894 h 219456"/>
              <a:gd name="connsiteX47" fmla="*/ 36068 w 232918"/>
              <a:gd name="connsiteY47" fmla="*/ 138176 h 219456"/>
              <a:gd name="connsiteX49" fmla="*/ 39878 w 232918"/>
              <a:gd name="connsiteY49" fmla="*/ 66548 h 219456"/>
              <a:gd name="connsiteX50" fmla="*/ 41021 w 232918"/>
              <a:gd name="connsiteY50" fmla="*/ 79756 h 219456"/>
              <a:gd name="connsiteX51" fmla="*/ 44704 w 232918"/>
              <a:gd name="connsiteY51" fmla="*/ 90805 h 219456"/>
              <a:gd name="connsiteX52" fmla="*/ 51308 w 232918"/>
              <a:gd name="connsiteY52" fmla="*/ 98425 h 219456"/>
              <a:gd name="connsiteX53" fmla="*/ 61468 w 232918"/>
              <a:gd name="connsiteY53" fmla="*/ 101346 h 219456"/>
              <a:gd name="connsiteX54" fmla="*/ 71120 w 232918"/>
              <a:gd name="connsiteY54" fmla="*/ 98425 h 219456"/>
              <a:gd name="connsiteX55" fmla="*/ 77724 w 232918"/>
              <a:gd name="connsiteY55" fmla="*/ 90805 h 219456"/>
              <a:gd name="connsiteX56" fmla="*/ 81407 w 232918"/>
              <a:gd name="connsiteY56" fmla="*/ 79756 h 219456"/>
              <a:gd name="connsiteX57" fmla="*/ 82550 w 232918"/>
              <a:gd name="connsiteY57" fmla="*/ 66548 h 219456"/>
              <a:gd name="connsiteX58" fmla="*/ 81407 w 232918"/>
              <a:gd name="connsiteY58" fmla="*/ 53467 h 219456"/>
              <a:gd name="connsiteX59" fmla="*/ 77724 w 232918"/>
              <a:gd name="connsiteY59" fmla="*/ 42545 h 219456"/>
              <a:gd name="connsiteX60" fmla="*/ 71120 w 232918"/>
              <a:gd name="connsiteY60" fmla="*/ 35052 h 219456"/>
              <a:gd name="connsiteX61" fmla="*/ 61468 w 232918"/>
              <a:gd name="connsiteY61" fmla="*/ 32258 h 219456"/>
              <a:gd name="connsiteX62" fmla="*/ 51308 w 232918"/>
              <a:gd name="connsiteY62" fmla="*/ 35052 h 219456"/>
              <a:gd name="connsiteX63" fmla="*/ 44704 w 232918"/>
              <a:gd name="connsiteY63" fmla="*/ 42545 h 219456"/>
              <a:gd name="connsiteX64" fmla="*/ 41021 w 232918"/>
              <a:gd name="connsiteY64" fmla="*/ 53467 h 219456"/>
              <a:gd name="connsiteX65" fmla="*/ 39878 w 232918"/>
              <a:gd name="connsiteY65" fmla="*/ 66548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</a:cxnLst>
            <a:rect l="l" t="t" r="r" b="b"/>
            <a:pathLst>
              <a:path w="232918" h="219456">
                <a:moveTo>
                  <a:pt x="0" y="66548"/>
                </a:moveTo>
                <a:cubicBezTo>
                  <a:pt x="0" y="57912"/>
                  <a:pt x="1481" y="50123"/>
                  <a:pt x="4445" y="43180"/>
                </a:cubicBezTo>
                <a:cubicBezTo>
                  <a:pt x="7408" y="36237"/>
                  <a:pt x="11599" y="30311"/>
                  <a:pt x="17018" y="25400"/>
                </a:cubicBezTo>
                <a:cubicBezTo>
                  <a:pt x="22437" y="20489"/>
                  <a:pt x="28914" y="16721"/>
                  <a:pt x="36449" y="14097"/>
                </a:cubicBezTo>
                <a:cubicBezTo>
                  <a:pt x="43984" y="11472"/>
                  <a:pt x="52324" y="10160"/>
                  <a:pt x="61468" y="10160"/>
                </a:cubicBezTo>
                <a:cubicBezTo>
                  <a:pt x="70443" y="10160"/>
                  <a:pt x="78655" y="11472"/>
                  <a:pt x="86106" y="14097"/>
                </a:cubicBezTo>
                <a:cubicBezTo>
                  <a:pt x="93557" y="16721"/>
                  <a:pt x="99991" y="20489"/>
                  <a:pt x="105410" y="25400"/>
                </a:cubicBezTo>
                <a:cubicBezTo>
                  <a:pt x="110829" y="30311"/>
                  <a:pt x="115020" y="36237"/>
                  <a:pt x="117983" y="43180"/>
                </a:cubicBezTo>
                <a:cubicBezTo>
                  <a:pt x="120946" y="50123"/>
                  <a:pt x="122428" y="57912"/>
                  <a:pt x="122428" y="66548"/>
                </a:cubicBezTo>
                <a:cubicBezTo>
                  <a:pt x="122428" y="75523"/>
                  <a:pt x="120946" y="83524"/>
                  <a:pt x="117983" y="90551"/>
                </a:cubicBezTo>
                <a:cubicBezTo>
                  <a:pt x="115020" y="97578"/>
                  <a:pt x="110829" y="103547"/>
                  <a:pt x="105410" y="108458"/>
                </a:cubicBezTo>
                <a:cubicBezTo>
                  <a:pt x="99991" y="113368"/>
                  <a:pt x="93557" y="117094"/>
                  <a:pt x="86106" y="119634"/>
                </a:cubicBezTo>
                <a:cubicBezTo>
                  <a:pt x="78655" y="122174"/>
                  <a:pt x="70443" y="123444"/>
                  <a:pt x="61468" y="123444"/>
                </a:cubicBezTo>
                <a:cubicBezTo>
                  <a:pt x="52324" y="123444"/>
                  <a:pt x="43984" y="122131"/>
                  <a:pt x="36449" y="119507"/>
                </a:cubicBezTo>
                <a:cubicBezTo>
                  <a:pt x="28914" y="116882"/>
                  <a:pt x="22437" y="113157"/>
                  <a:pt x="17018" y="108331"/>
                </a:cubicBezTo>
                <a:cubicBezTo>
                  <a:pt x="11599" y="103505"/>
                  <a:pt x="7408" y="97578"/>
                  <a:pt x="4445" y="90551"/>
                </a:cubicBezTo>
                <a:cubicBezTo>
                  <a:pt x="1481" y="83524"/>
                  <a:pt x="0" y="75523"/>
                  <a:pt x="0" y="66548"/>
                </a:cubicBezTo>
                <a:moveTo>
                  <a:pt x="193040" y="127253"/>
                </a:moveTo>
                <a:lnTo>
                  <a:pt x="193040" y="73152"/>
                </a:lnTo>
                <a:lnTo>
                  <a:pt x="173990" y="73152"/>
                </a:lnTo>
                <a:lnTo>
                  <a:pt x="173990" y="104140"/>
                </a:lnTo>
                <a:cubicBezTo>
                  <a:pt x="173990" y="112268"/>
                  <a:pt x="172043" y="118152"/>
                  <a:pt x="168148" y="121793"/>
                </a:cubicBezTo>
                <a:cubicBezTo>
                  <a:pt x="164253" y="125433"/>
                  <a:pt x="158073" y="127253"/>
                  <a:pt x="149606" y="127253"/>
                </a:cubicBezTo>
                <a:lnTo>
                  <a:pt x="134112" y="127253"/>
                </a:lnTo>
                <a:lnTo>
                  <a:pt x="134112" y="31750"/>
                </a:lnTo>
                <a:cubicBezTo>
                  <a:pt x="134112" y="29380"/>
                  <a:pt x="133604" y="27136"/>
                  <a:pt x="132588" y="25019"/>
                </a:cubicBezTo>
                <a:cubicBezTo>
                  <a:pt x="131572" y="22902"/>
                  <a:pt x="129794" y="21336"/>
                  <a:pt x="127254" y="20320"/>
                </a:cubicBezTo>
                <a:lnTo>
                  <a:pt x="173990" y="7620"/>
                </a:lnTo>
                <a:lnTo>
                  <a:pt x="173990" y="49784"/>
                </a:lnTo>
                <a:lnTo>
                  <a:pt x="193040" y="49784"/>
                </a:lnTo>
                <a:lnTo>
                  <a:pt x="193040" y="24130"/>
                </a:lnTo>
                <a:cubicBezTo>
                  <a:pt x="193040" y="21760"/>
                  <a:pt x="192532" y="19515"/>
                  <a:pt x="191516" y="17399"/>
                </a:cubicBezTo>
                <a:cubicBezTo>
                  <a:pt x="190500" y="15282"/>
                  <a:pt x="188722" y="13716"/>
                  <a:pt x="186182" y="12700"/>
                </a:cubicBezTo>
                <a:lnTo>
                  <a:pt x="232918" y="0"/>
                </a:lnTo>
                <a:lnTo>
                  <a:pt x="232918" y="104140"/>
                </a:lnTo>
                <a:cubicBezTo>
                  <a:pt x="232918" y="112268"/>
                  <a:pt x="230971" y="118152"/>
                  <a:pt x="227076" y="121793"/>
                </a:cubicBezTo>
                <a:cubicBezTo>
                  <a:pt x="223181" y="125433"/>
                  <a:pt x="217001" y="127253"/>
                  <a:pt x="208534" y="127253"/>
                </a:cubicBezTo>
                <a:moveTo>
                  <a:pt x="230378" y="138176"/>
                </a:moveTo>
                <a:lnTo>
                  <a:pt x="230378" y="196342"/>
                </a:lnTo>
                <a:cubicBezTo>
                  <a:pt x="230378" y="204470"/>
                  <a:pt x="228430" y="210355"/>
                  <a:pt x="224536" y="213995"/>
                </a:cubicBezTo>
                <a:cubicBezTo>
                  <a:pt x="220641" y="217636"/>
                  <a:pt x="214461" y="219456"/>
                  <a:pt x="205994" y="219456"/>
                </a:cubicBezTo>
                <a:lnTo>
                  <a:pt x="185420" y="219456"/>
                </a:lnTo>
                <a:lnTo>
                  <a:pt x="185420" y="161544"/>
                </a:lnTo>
                <a:lnTo>
                  <a:pt x="59690" y="161544"/>
                </a:lnTo>
                <a:cubicBezTo>
                  <a:pt x="55457" y="161544"/>
                  <a:pt x="52917" y="163661"/>
                  <a:pt x="52070" y="167894"/>
                </a:cubicBezTo>
                <a:lnTo>
                  <a:pt x="36068" y="138176"/>
                </a:lnTo>
                <a:moveTo>
                  <a:pt x="39878" y="66548"/>
                </a:moveTo>
                <a:cubicBezTo>
                  <a:pt x="39878" y="71120"/>
                  <a:pt x="40259" y="75523"/>
                  <a:pt x="41021" y="79756"/>
                </a:cubicBezTo>
                <a:cubicBezTo>
                  <a:pt x="41783" y="83989"/>
                  <a:pt x="43011" y="87672"/>
                  <a:pt x="44704" y="90805"/>
                </a:cubicBezTo>
                <a:cubicBezTo>
                  <a:pt x="46397" y="93938"/>
                  <a:pt x="48599" y="96478"/>
                  <a:pt x="51308" y="98425"/>
                </a:cubicBezTo>
                <a:cubicBezTo>
                  <a:pt x="54017" y="100372"/>
                  <a:pt x="57404" y="101346"/>
                  <a:pt x="61468" y="101346"/>
                </a:cubicBezTo>
                <a:cubicBezTo>
                  <a:pt x="65193" y="101346"/>
                  <a:pt x="68411" y="100372"/>
                  <a:pt x="71120" y="98425"/>
                </a:cubicBezTo>
                <a:cubicBezTo>
                  <a:pt x="73829" y="96478"/>
                  <a:pt x="76030" y="93938"/>
                  <a:pt x="77724" y="90805"/>
                </a:cubicBezTo>
                <a:cubicBezTo>
                  <a:pt x="79417" y="87672"/>
                  <a:pt x="80645" y="83989"/>
                  <a:pt x="81407" y="79756"/>
                </a:cubicBezTo>
                <a:cubicBezTo>
                  <a:pt x="82169" y="75523"/>
                  <a:pt x="82550" y="71120"/>
                  <a:pt x="82550" y="66548"/>
                </a:cubicBezTo>
                <a:cubicBezTo>
                  <a:pt x="82550" y="61976"/>
                  <a:pt x="82169" y="57615"/>
                  <a:pt x="81407" y="53467"/>
                </a:cubicBezTo>
                <a:cubicBezTo>
                  <a:pt x="80645" y="49318"/>
                  <a:pt x="79417" y="45678"/>
                  <a:pt x="77724" y="42545"/>
                </a:cubicBezTo>
                <a:cubicBezTo>
                  <a:pt x="76030" y="39412"/>
                  <a:pt x="73829" y="36914"/>
                  <a:pt x="71120" y="35052"/>
                </a:cubicBezTo>
                <a:cubicBezTo>
                  <a:pt x="68411" y="33189"/>
                  <a:pt x="65193" y="32258"/>
                  <a:pt x="61468" y="32258"/>
                </a:cubicBezTo>
                <a:cubicBezTo>
                  <a:pt x="57404" y="32258"/>
                  <a:pt x="54017" y="33189"/>
                  <a:pt x="51308" y="35052"/>
                </a:cubicBezTo>
                <a:cubicBezTo>
                  <a:pt x="48599" y="36914"/>
                  <a:pt x="46397" y="39412"/>
                  <a:pt x="44704" y="42545"/>
                </a:cubicBezTo>
                <a:cubicBezTo>
                  <a:pt x="43011" y="45678"/>
                  <a:pt x="41783" y="49318"/>
                  <a:pt x="41021" y="53467"/>
                </a:cubicBezTo>
                <a:cubicBezTo>
                  <a:pt x="40259" y="57615"/>
                  <a:pt x="39878" y="61976"/>
                  <a:pt x="39878" y="665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8" name="Freeform 248"/>
          <p:cNvSpPr/>
          <p:nvPr/>
        </p:nvSpPr>
        <p:spPr>
          <a:xfrm>
            <a:off x="3238492" y="4945523"/>
            <a:ext cx="240792" cy="212598"/>
          </a:xfrm>
          <a:custGeom>
            <a:avLst/>
            <a:gdLst>
              <a:gd name="connsiteX0" fmla="*/ 32766 w 240792"/>
              <a:gd name="connsiteY0" fmla="*/ 50038 h 212598"/>
              <a:gd name="connsiteX1" fmla="*/ 39497 w 240792"/>
              <a:gd name="connsiteY1" fmla="*/ 28194 h 212598"/>
              <a:gd name="connsiteX2" fmla="*/ 58420 w 240792"/>
              <a:gd name="connsiteY2" fmla="*/ 12573 h 212598"/>
              <a:gd name="connsiteX3" fmla="*/ 87376 w 240792"/>
              <a:gd name="connsiteY3" fmla="*/ 3175 h 212598"/>
              <a:gd name="connsiteX4" fmla="*/ 123952 w 240792"/>
              <a:gd name="connsiteY4" fmla="*/ 0 h 212598"/>
              <a:gd name="connsiteX5" fmla="*/ 160655 w 240792"/>
              <a:gd name="connsiteY5" fmla="*/ 3175 h 212598"/>
              <a:gd name="connsiteX6" fmla="*/ 189738 w 240792"/>
              <a:gd name="connsiteY6" fmla="*/ 12573 h 212598"/>
              <a:gd name="connsiteX7" fmla="*/ 208788 w 240792"/>
              <a:gd name="connsiteY7" fmla="*/ 28194 h 212598"/>
              <a:gd name="connsiteX8" fmla="*/ 215646 w 240792"/>
              <a:gd name="connsiteY8" fmla="*/ 50038 h 212598"/>
              <a:gd name="connsiteX9" fmla="*/ 208788 w 240792"/>
              <a:gd name="connsiteY9" fmla="*/ 71882 h 212598"/>
              <a:gd name="connsiteX10" fmla="*/ 189611 w 240792"/>
              <a:gd name="connsiteY10" fmla="*/ 87503 h 212598"/>
              <a:gd name="connsiteX11" fmla="*/ 160528 w 240792"/>
              <a:gd name="connsiteY11" fmla="*/ 96901 h 212598"/>
              <a:gd name="connsiteX12" fmla="*/ 123952 w 240792"/>
              <a:gd name="connsiteY12" fmla="*/ 100076 h 212598"/>
              <a:gd name="connsiteX13" fmla="*/ 87376 w 240792"/>
              <a:gd name="connsiteY13" fmla="*/ 96901 h 212598"/>
              <a:gd name="connsiteX14" fmla="*/ 58547 w 240792"/>
              <a:gd name="connsiteY14" fmla="*/ 87503 h 212598"/>
              <a:gd name="connsiteX15" fmla="*/ 39624 w 240792"/>
              <a:gd name="connsiteY15" fmla="*/ 71882 h 212598"/>
              <a:gd name="connsiteX16" fmla="*/ 32766 w 240792"/>
              <a:gd name="connsiteY16" fmla="*/ 50038 h 212598"/>
              <a:gd name="connsiteX18" fmla="*/ 240792 w 240792"/>
              <a:gd name="connsiteY18" fmla="*/ 135382 h 212598"/>
              <a:gd name="connsiteX19" fmla="*/ 152654 w 240792"/>
              <a:gd name="connsiteY19" fmla="*/ 135382 h 212598"/>
              <a:gd name="connsiteX20" fmla="*/ 152654 w 240792"/>
              <a:gd name="connsiteY20" fmla="*/ 162560 h 212598"/>
              <a:gd name="connsiteX21" fmla="*/ 107696 w 240792"/>
              <a:gd name="connsiteY21" fmla="*/ 172720 h 212598"/>
              <a:gd name="connsiteX22" fmla="*/ 107696 w 240792"/>
              <a:gd name="connsiteY22" fmla="*/ 135382 h 212598"/>
              <a:gd name="connsiteX23" fmla="*/ 30480 w 240792"/>
              <a:gd name="connsiteY23" fmla="*/ 135382 h 212598"/>
              <a:gd name="connsiteX24" fmla="*/ 21844 w 240792"/>
              <a:gd name="connsiteY24" fmla="*/ 142494 h 212598"/>
              <a:gd name="connsiteX25" fmla="*/ 0 w 240792"/>
              <a:gd name="connsiteY25" fmla="*/ 111760 h 212598"/>
              <a:gd name="connsiteX26" fmla="*/ 240792 w 240792"/>
              <a:gd name="connsiteY26" fmla="*/ 111760 h 212598"/>
              <a:gd name="connsiteX28" fmla="*/ 40386 w 240792"/>
              <a:gd name="connsiteY28" fmla="*/ 171958 h 212598"/>
              <a:gd name="connsiteX29" fmla="*/ 37846 w 240792"/>
              <a:gd name="connsiteY29" fmla="*/ 163449 h 212598"/>
              <a:gd name="connsiteX30" fmla="*/ 30226 w 240792"/>
              <a:gd name="connsiteY30" fmla="*/ 159258 h 212598"/>
              <a:gd name="connsiteX31" fmla="*/ 85344 w 240792"/>
              <a:gd name="connsiteY31" fmla="*/ 149098 h 212598"/>
              <a:gd name="connsiteX32" fmla="*/ 85344 w 240792"/>
              <a:gd name="connsiteY32" fmla="*/ 189230 h 212598"/>
              <a:gd name="connsiteX33" fmla="*/ 201422 w 240792"/>
              <a:gd name="connsiteY33" fmla="*/ 189230 h 212598"/>
              <a:gd name="connsiteX34" fmla="*/ 209931 w 240792"/>
              <a:gd name="connsiteY34" fmla="*/ 186690 h 212598"/>
              <a:gd name="connsiteX35" fmla="*/ 214122 w 240792"/>
              <a:gd name="connsiteY35" fmla="*/ 179070 h 212598"/>
              <a:gd name="connsiteX36" fmla="*/ 226822 w 240792"/>
              <a:gd name="connsiteY36" fmla="*/ 212598 h 212598"/>
              <a:gd name="connsiteX37" fmla="*/ 40386 w 240792"/>
              <a:gd name="connsiteY37" fmla="*/ 212598 h 212598"/>
              <a:gd name="connsiteX39" fmla="*/ 77470 w 240792"/>
              <a:gd name="connsiteY39" fmla="*/ 50038 h 212598"/>
              <a:gd name="connsiteX40" fmla="*/ 89154 w 240792"/>
              <a:gd name="connsiteY40" fmla="*/ 69850 h 212598"/>
              <a:gd name="connsiteX41" fmla="*/ 123952 w 240792"/>
              <a:gd name="connsiteY41" fmla="*/ 77470 h 212598"/>
              <a:gd name="connsiteX42" fmla="*/ 158877 w 240792"/>
              <a:gd name="connsiteY42" fmla="*/ 69850 h 212598"/>
              <a:gd name="connsiteX43" fmla="*/ 170688 w 240792"/>
              <a:gd name="connsiteY43" fmla="*/ 50038 h 212598"/>
              <a:gd name="connsiteX44" fmla="*/ 158750 w 240792"/>
              <a:gd name="connsiteY44" fmla="*/ 30226 h 212598"/>
              <a:gd name="connsiteX45" fmla="*/ 123952 w 240792"/>
              <a:gd name="connsiteY45" fmla="*/ 22606 h 212598"/>
              <a:gd name="connsiteX46" fmla="*/ 89281 w 240792"/>
              <a:gd name="connsiteY46" fmla="*/ 30226 h 212598"/>
              <a:gd name="connsiteX47" fmla="*/ 77470 w 240792"/>
              <a:gd name="connsiteY47" fmla="*/ 50038 h 212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0792" h="212598">
                <a:moveTo>
                  <a:pt x="32766" y="50038"/>
                </a:moveTo>
                <a:cubicBezTo>
                  <a:pt x="32766" y="41741"/>
                  <a:pt x="35010" y="34459"/>
                  <a:pt x="39497" y="28194"/>
                </a:cubicBezTo>
                <a:cubicBezTo>
                  <a:pt x="43985" y="21929"/>
                  <a:pt x="50292" y="16722"/>
                  <a:pt x="58420" y="12573"/>
                </a:cubicBezTo>
                <a:cubicBezTo>
                  <a:pt x="66548" y="8425"/>
                  <a:pt x="76200" y="5292"/>
                  <a:pt x="87376" y="3175"/>
                </a:cubicBezTo>
                <a:cubicBezTo>
                  <a:pt x="98552" y="1058"/>
                  <a:pt x="110744" y="0"/>
                  <a:pt x="123952" y="0"/>
                </a:cubicBezTo>
                <a:cubicBezTo>
                  <a:pt x="137160" y="0"/>
                  <a:pt x="149394" y="1058"/>
                  <a:pt x="160655" y="3175"/>
                </a:cubicBezTo>
                <a:cubicBezTo>
                  <a:pt x="171915" y="5292"/>
                  <a:pt x="181610" y="8425"/>
                  <a:pt x="189738" y="12573"/>
                </a:cubicBezTo>
                <a:cubicBezTo>
                  <a:pt x="197866" y="16722"/>
                  <a:pt x="204216" y="21929"/>
                  <a:pt x="208788" y="28194"/>
                </a:cubicBezTo>
                <a:cubicBezTo>
                  <a:pt x="213360" y="34459"/>
                  <a:pt x="215646" y="41741"/>
                  <a:pt x="215646" y="50038"/>
                </a:cubicBezTo>
                <a:cubicBezTo>
                  <a:pt x="215646" y="58336"/>
                  <a:pt x="213360" y="65617"/>
                  <a:pt x="208788" y="71882"/>
                </a:cubicBezTo>
                <a:cubicBezTo>
                  <a:pt x="204216" y="78147"/>
                  <a:pt x="197824" y="83355"/>
                  <a:pt x="189611" y="87503"/>
                </a:cubicBezTo>
                <a:cubicBezTo>
                  <a:pt x="181399" y="91652"/>
                  <a:pt x="171704" y="94785"/>
                  <a:pt x="160528" y="96901"/>
                </a:cubicBezTo>
                <a:cubicBezTo>
                  <a:pt x="149352" y="99018"/>
                  <a:pt x="137160" y="100076"/>
                  <a:pt x="123952" y="100076"/>
                </a:cubicBezTo>
                <a:cubicBezTo>
                  <a:pt x="110744" y="100076"/>
                  <a:pt x="98552" y="99018"/>
                  <a:pt x="87376" y="96901"/>
                </a:cubicBezTo>
                <a:cubicBezTo>
                  <a:pt x="76200" y="94785"/>
                  <a:pt x="66591" y="91652"/>
                  <a:pt x="58547" y="87503"/>
                </a:cubicBezTo>
                <a:cubicBezTo>
                  <a:pt x="50504" y="83355"/>
                  <a:pt x="44196" y="78147"/>
                  <a:pt x="39624" y="71882"/>
                </a:cubicBezTo>
                <a:cubicBezTo>
                  <a:pt x="35052" y="65617"/>
                  <a:pt x="32766" y="58336"/>
                  <a:pt x="32766" y="50038"/>
                </a:cubicBezTo>
                <a:moveTo>
                  <a:pt x="240792" y="135382"/>
                </a:moveTo>
                <a:lnTo>
                  <a:pt x="152654" y="135382"/>
                </a:lnTo>
                <a:lnTo>
                  <a:pt x="152654" y="162560"/>
                </a:lnTo>
                <a:lnTo>
                  <a:pt x="107696" y="172720"/>
                </a:lnTo>
                <a:lnTo>
                  <a:pt x="107696" y="135382"/>
                </a:lnTo>
                <a:lnTo>
                  <a:pt x="30480" y="135382"/>
                </a:lnTo>
                <a:cubicBezTo>
                  <a:pt x="25569" y="135382"/>
                  <a:pt x="22691" y="137753"/>
                  <a:pt x="21844" y="142494"/>
                </a:cubicBezTo>
                <a:lnTo>
                  <a:pt x="0" y="111760"/>
                </a:lnTo>
                <a:lnTo>
                  <a:pt x="240792" y="111760"/>
                </a:lnTo>
                <a:moveTo>
                  <a:pt x="40386" y="171958"/>
                </a:moveTo>
                <a:cubicBezTo>
                  <a:pt x="40386" y="168571"/>
                  <a:pt x="39539" y="165735"/>
                  <a:pt x="37846" y="163449"/>
                </a:cubicBezTo>
                <a:cubicBezTo>
                  <a:pt x="36153" y="161163"/>
                  <a:pt x="33613" y="159766"/>
                  <a:pt x="30226" y="159258"/>
                </a:cubicBezTo>
                <a:lnTo>
                  <a:pt x="85344" y="149098"/>
                </a:lnTo>
                <a:lnTo>
                  <a:pt x="85344" y="189230"/>
                </a:lnTo>
                <a:lnTo>
                  <a:pt x="201422" y="189230"/>
                </a:lnTo>
                <a:cubicBezTo>
                  <a:pt x="204809" y="189230"/>
                  <a:pt x="207645" y="188383"/>
                  <a:pt x="209931" y="186690"/>
                </a:cubicBezTo>
                <a:cubicBezTo>
                  <a:pt x="212217" y="184996"/>
                  <a:pt x="213614" y="182456"/>
                  <a:pt x="214122" y="179070"/>
                </a:cubicBezTo>
                <a:lnTo>
                  <a:pt x="226822" y="212598"/>
                </a:lnTo>
                <a:lnTo>
                  <a:pt x="40386" y="212598"/>
                </a:lnTo>
                <a:moveTo>
                  <a:pt x="77470" y="50038"/>
                </a:moveTo>
                <a:cubicBezTo>
                  <a:pt x="77470" y="58166"/>
                  <a:pt x="81365" y="64770"/>
                  <a:pt x="89154" y="69850"/>
                </a:cubicBezTo>
                <a:cubicBezTo>
                  <a:pt x="96943" y="74930"/>
                  <a:pt x="108543" y="77470"/>
                  <a:pt x="123952" y="77470"/>
                </a:cubicBezTo>
                <a:cubicBezTo>
                  <a:pt x="139361" y="77470"/>
                  <a:pt x="151003" y="74930"/>
                  <a:pt x="158877" y="69850"/>
                </a:cubicBezTo>
                <a:cubicBezTo>
                  <a:pt x="166751" y="64770"/>
                  <a:pt x="170688" y="58166"/>
                  <a:pt x="170688" y="50038"/>
                </a:cubicBezTo>
                <a:cubicBezTo>
                  <a:pt x="170688" y="41910"/>
                  <a:pt x="166709" y="35306"/>
                  <a:pt x="158750" y="30226"/>
                </a:cubicBezTo>
                <a:cubicBezTo>
                  <a:pt x="150791" y="25147"/>
                  <a:pt x="139192" y="22606"/>
                  <a:pt x="123952" y="22606"/>
                </a:cubicBezTo>
                <a:cubicBezTo>
                  <a:pt x="108712" y="22606"/>
                  <a:pt x="97155" y="25147"/>
                  <a:pt x="89281" y="30226"/>
                </a:cubicBezTo>
                <a:cubicBezTo>
                  <a:pt x="81407" y="35306"/>
                  <a:pt x="77470" y="41910"/>
                  <a:pt x="77470" y="5003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9" name="Freeform 249"/>
          <p:cNvSpPr/>
          <p:nvPr/>
        </p:nvSpPr>
        <p:spPr>
          <a:xfrm>
            <a:off x="3563433" y="4949079"/>
            <a:ext cx="240792" cy="214885"/>
          </a:xfrm>
          <a:custGeom>
            <a:avLst/>
            <a:gdLst>
              <a:gd name="connsiteX0" fmla="*/ 72898 w 240792"/>
              <a:gd name="connsiteY0" fmla="*/ 74423 h 214885"/>
              <a:gd name="connsiteX1" fmla="*/ 93726 w 240792"/>
              <a:gd name="connsiteY1" fmla="*/ 69088 h 214885"/>
              <a:gd name="connsiteX2" fmla="*/ 112014 w 240792"/>
              <a:gd name="connsiteY2" fmla="*/ 61468 h 214885"/>
              <a:gd name="connsiteX3" fmla="*/ 106299 w 240792"/>
              <a:gd name="connsiteY3" fmla="*/ 54103 h 214885"/>
              <a:gd name="connsiteX4" fmla="*/ 98552 w 240792"/>
              <a:gd name="connsiteY4" fmla="*/ 49022 h 214885"/>
              <a:gd name="connsiteX5" fmla="*/ 62230 w 240792"/>
              <a:gd name="connsiteY5" fmla="*/ 69597 h 214885"/>
              <a:gd name="connsiteX6" fmla="*/ 6858 w 240792"/>
              <a:gd name="connsiteY6" fmla="*/ 79502 h 214885"/>
              <a:gd name="connsiteX7" fmla="*/ 6858 w 240792"/>
              <a:gd name="connsiteY7" fmla="*/ 74423 h 214885"/>
              <a:gd name="connsiteX8" fmla="*/ 52578 w 240792"/>
              <a:gd name="connsiteY8" fmla="*/ 54864 h 214885"/>
              <a:gd name="connsiteX9" fmla="*/ 69596 w 240792"/>
              <a:gd name="connsiteY9" fmla="*/ 22352 h 214885"/>
              <a:gd name="connsiteX10" fmla="*/ 44704 w 240792"/>
              <a:gd name="connsiteY10" fmla="*/ 22352 h 214885"/>
              <a:gd name="connsiteX11" fmla="*/ 39624 w 240792"/>
              <a:gd name="connsiteY11" fmla="*/ 24512 h 214885"/>
              <a:gd name="connsiteX12" fmla="*/ 37084 w 240792"/>
              <a:gd name="connsiteY12" fmla="*/ 29719 h 214885"/>
              <a:gd name="connsiteX13" fmla="*/ 21082 w 240792"/>
              <a:gd name="connsiteY13" fmla="*/ 0 h 214885"/>
              <a:gd name="connsiteX14" fmla="*/ 223266 w 240792"/>
              <a:gd name="connsiteY14" fmla="*/ 0 h 214885"/>
              <a:gd name="connsiteX15" fmla="*/ 223266 w 240792"/>
              <a:gd name="connsiteY15" fmla="*/ 22352 h 214885"/>
              <a:gd name="connsiteX16" fmla="*/ 189230 w 240792"/>
              <a:gd name="connsiteY16" fmla="*/ 22352 h 214885"/>
              <a:gd name="connsiteX17" fmla="*/ 186817 w 240792"/>
              <a:gd name="connsiteY17" fmla="*/ 29211 h 214885"/>
              <a:gd name="connsiteX18" fmla="*/ 183388 w 240792"/>
              <a:gd name="connsiteY18" fmla="*/ 35560 h 214885"/>
              <a:gd name="connsiteX19" fmla="*/ 199517 w 240792"/>
              <a:gd name="connsiteY19" fmla="*/ 37719 h 214885"/>
              <a:gd name="connsiteX20" fmla="*/ 213868 w 240792"/>
              <a:gd name="connsiteY20" fmla="*/ 42291 h 214885"/>
              <a:gd name="connsiteX21" fmla="*/ 224155 w 240792"/>
              <a:gd name="connsiteY21" fmla="*/ 49785 h 214885"/>
              <a:gd name="connsiteX22" fmla="*/ 228092 w 240792"/>
              <a:gd name="connsiteY22" fmla="*/ 60706 h 214885"/>
              <a:gd name="connsiteX23" fmla="*/ 225425 w 240792"/>
              <a:gd name="connsiteY23" fmla="*/ 69216 h 214885"/>
              <a:gd name="connsiteX24" fmla="*/ 218821 w 240792"/>
              <a:gd name="connsiteY24" fmla="*/ 74804 h 214885"/>
              <a:gd name="connsiteX25" fmla="*/ 210312 w 240792"/>
              <a:gd name="connsiteY25" fmla="*/ 77979 h 214885"/>
              <a:gd name="connsiteX26" fmla="*/ 201930 w 240792"/>
              <a:gd name="connsiteY26" fmla="*/ 78994 h 214885"/>
              <a:gd name="connsiteX27" fmla="*/ 176276 w 240792"/>
              <a:gd name="connsiteY27" fmla="*/ 67565 h 214885"/>
              <a:gd name="connsiteX28" fmla="*/ 181356 w 240792"/>
              <a:gd name="connsiteY28" fmla="*/ 57912 h 214885"/>
              <a:gd name="connsiteX29" fmla="*/ 179832 w 240792"/>
              <a:gd name="connsiteY29" fmla="*/ 51943 h 214885"/>
              <a:gd name="connsiteX30" fmla="*/ 173990 w 240792"/>
              <a:gd name="connsiteY30" fmla="*/ 46736 h 214885"/>
              <a:gd name="connsiteX31" fmla="*/ 147574 w 240792"/>
              <a:gd name="connsiteY31" fmla="*/ 63754 h 214885"/>
              <a:gd name="connsiteX32" fmla="*/ 147574 w 240792"/>
              <a:gd name="connsiteY32" fmla="*/ 86361 h 214885"/>
              <a:gd name="connsiteX33" fmla="*/ 240792 w 240792"/>
              <a:gd name="connsiteY33" fmla="*/ 86361 h 214885"/>
              <a:gd name="connsiteX34" fmla="*/ 240792 w 240792"/>
              <a:gd name="connsiteY34" fmla="*/ 109982 h 214885"/>
              <a:gd name="connsiteX35" fmla="*/ 30480 w 240792"/>
              <a:gd name="connsiteY35" fmla="*/ 109982 h 214885"/>
              <a:gd name="connsiteX36" fmla="*/ 21844 w 240792"/>
              <a:gd name="connsiteY36" fmla="*/ 117094 h 214885"/>
              <a:gd name="connsiteX37" fmla="*/ 0 w 240792"/>
              <a:gd name="connsiteY37" fmla="*/ 86361 h 214885"/>
              <a:gd name="connsiteX38" fmla="*/ 102616 w 240792"/>
              <a:gd name="connsiteY38" fmla="*/ 86361 h 214885"/>
              <a:gd name="connsiteX39" fmla="*/ 102616 w 240792"/>
              <a:gd name="connsiteY39" fmla="*/ 76454 h 214885"/>
              <a:gd name="connsiteX40" fmla="*/ 72898 w 240792"/>
              <a:gd name="connsiteY40" fmla="*/ 79502 h 214885"/>
              <a:gd name="connsiteX42" fmla="*/ 216408 w 240792"/>
              <a:gd name="connsiteY42" fmla="*/ 158242 h 214885"/>
              <a:gd name="connsiteX43" fmla="*/ 149606 w 240792"/>
              <a:gd name="connsiteY43" fmla="*/ 158242 h 214885"/>
              <a:gd name="connsiteX44" fmla="*/ 145034 w 240792"/>
              <a:gd name="connsiteY44" fmla="*/ 168149 h 214885"/>
              <a:gd name="connsiteX45" fmla="*/ 175514 w 240792"/>
              <a:gd name="connsiteY45" fmla="*/ 169038 h 214885"/>
              <a:gd name="connsiteX46" fmla="*/ 200406 w 240792"/>
              <a:gd name="connsiteY46" fmla="*/ 173991 h 214885"/>
              <a:gd name="connsiteX47" fmla="*/ 217170 w 240792"/>
              <a:gd name="connsiteY47" fmla="*/ 183007 h 214885"/>
              <a:gd name="connsiteX48" fmla="*/ 223266 w 240792"/>
              <a:gd name="connsiteY48" fmla="*/ 196088 h 214885"/>
              <a:gd name="connsiteX49" fmla="*/ 220599 w 240792"/>
              <a:gd name="connsiteY49" fmla="*/ 204343 h 214885"/>
              <a:gd name="connsiteX50" fmla="*/ 213487 w 240792"/>
              <a:gd name="connsiteY50" fmla="*/ 209931 h 214885"/>
              <a:gd name="connsiteX51" fmla="*/ 203581 w 240792"/>
              <a:gd name="connsiteY51" fmla="*/ 213106 h 214885"/>
              <a:gd name="connsiteX52" fmla="*/ 192532 w 240792"/>
              <a:gd name="connsiteY52" fmla="*/ 214123 h 214885"/>
              <a:gd name="connsiteX53" fmla="*/ 175387 w 240792"/>
              <a:gd name="connsiteY53" fmla="*/ 211329 h 214885"/>
              <a:gd name="connsiteX54" fmla="*/ 164084 w 240792"/>
              <a:gd name="connsiteY54" fmla="*/ 203455 h 214885"/>
              <a:gd name="connsiteX55" fmla="*/ 165354 w 240792"/>
              <a:gd name="connsiteY55" fmla="*/ 196724 h 214885"/>
              <a:gd name="connsiteX56" fmla="*/ 161417 w 240792"/>
              <a:gd name="connsiteY56" fmla="*/ 189104 h 214885"/>
              <a:gd name="connsiteX57" fmla="*/ 151384 w 240792"/>
              <a:gd name="connsiteY57" fmla="*/ 183007 h 214885"/>
              <a:gd name="connsiteX58" fmla="*/ 134620 w 240792"/>
              <a:gd name="connsiteY58" fmla="*/ 180594 h 214885"/>
              <a:gd name="connsiteX59" fmla="*/ 111379 w 240792"/>
              <a:gd name="connsiteY59" fmla="*/ 195962 h 214885"/>
              <a:gd name="connsiteX60" fmla="*/ 81534 w 240792"/>
              <a:gd name="connsiteY60" fmla="*/ 206629 h 214885"/>
              <a:gd name="connsiteX61" fmla="*/ 47371 w 240792"/>
              <a:gd name="connsiteY61" fmla="*/ 212852 h 214885"/>
              <a:gd name="connsiteX62" fmla="*/ 11430 w 240792"/>
              <a:gd name="connsiteY62" fmla="*/ 214885 h 214885"/>
              <a:gd name="connsiteX63" fmla="*/ 11430 w 240792"/>
              <a:gd name="connsiteY63" fmla="*/ 209804 h 214885"/>
              <a:gd name="connsiteX64" fmla="*/ 39624 w 240792"/>
              <a:gd name="connsiteY64" fmla="*/ 204724 h 214885"/>
              <a:gd name="connsiteX65" fmla="*/ 65913 w 240792"/>
              <a:gd name="connsiteY65" fmla="*/ 195073 h 214885"/>
              <a:gd name="connsiteX66" fmla="*/ 86868 w 240792"/>
              <a:gd name="connsiteY66" fmla="*/ 179960 h 214885"/>
              <a:gd name="connsiteX67" fmla="*/ 99568 w 240792"/>
              <a:gd name="connsiteY67" fmla="*/ 158242 h 214885"/>
              <a:gd name="connsiteX68" fmla="*/ 56642 w 240792"/>
              <a:gd name="connsiteY68" fmla="*/ 158242 h 214885"/>
              <a:gd name="connsiteX69" fmla="*/ 49022 w 240792"/>
              <a:gd name="connsiteY69" fmla="*/ 164592 h 214885"/>
              <a:gd name="connsiteX70" fmla="*/ 28702 w 240792"/>
              <a:gd name="connsiteY70" fmla="*/ 136144 h 214885"/>
              <a:gd name="connsiteX71" fmla="*/ 101854 w 240792"/>
              <a:gd name="connsiteY71" fmla="*/ 136144 h 214885"/>
              <a:gd name="connsiteX72" fmla="*/ 101854 w 240792"/>
              <a:gd name="connsiteY72" fmla="*/ 133604 h 214885"/>
              <a:gd name="connsiteX73" fmla="*/ 100330 w 240792"/>
              <a:gd name="connsiteY73" fmla="*/ 126873 h 214885"/>
              <a:gd name="connsiteX74" fmla="*/ 94996 w 240792"/>
              <a:gd name="connsiteY74" fmla="*/ 122175 h 214885"/>
              <a:gd name="connsiteX75" fmla="*/ 152146 w 240792"/>
              <a:gd name="connsiteY75" fmla="*/ 114554 h 214885"/>
              <a:gd name="connsiteX76" fmla="*/ 152146 w 240792"/>
              <a:gd name="connsiteY76" fmla="*/ 136144 h 214885"/>
              <a:gd name="connsiteX77" fmla="*/ 216408 w 240792"/>
              <a:gd name="connsiteY77" fmla="*/ 136144 h 214885"/>
              <a:gd name="connsiteX79" fmla="*/ 136398 w 240792"/>
              <a:gd name="connsiteY79" fmla="*/ 42927 h 214885"/>
              <a:gd name="connsiteX80" fmla="*/ 142113 w 240792"/>
              <a:gd name="connsiteY80" fmla="*/ 33020 h 214885"/>
              <a:gd name="connsiteX81" fmla="*/ 144526 w 240792"/>
              <a:gd name="connsiteY81" fmla="*/ 22352 h 214885"/>
              <a:gd name="connsiteX82" fmla="*/ 114300 w 240792"/>
              <a:gd name="connsiteY82" fmla="*/ 22352 h 214885"/>
              <a:gd name="connsiteX83" fmla="*/ 112268 w 240792"/>
              <a:gd name="connsiteY83" fmla="*/ 29211 h 214885"/>
              <a:gd name="connsiteX84" fmla="*/ 109220 w 240792"/>
              <a:gd name="connsiteY84" fmla="*/ 35814 h 214885"/>
              <a:gd name="connsiteX85" fmla="*/ 123444 w 240792"/>
              <a:gd name="connsiteY85" fmla="*/ 38228 h 214885"/>
              <a:gd name="connsiteX86" fmla="*/ 136398 w 240792"/>
              <a:gd name="connsiteY86" fmla="*/ 42927 h 2148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</a:cxnLst>
            <a:rect l="l" t="t" r="r" b="b"/>
            <a:pathLst>
              <a:path w="240792" h="214885">
                <a:moveTo>
                  <a:pt x="72898" y="74423"/>
                </a:moveTo>
                <a:cubicBezTo>
                  <a:pt x="80180" y="73068"/>
                  <a:pt x="87122" y="71290"/>
                  <a:pt x="93726" y="69088"/>
                </a:cubicBezTo>
                <a:cubicBezTo>
                  <a:pt x="100330" y="66887"/>
                  <a:pt x="106426" y="64347"/>
                  <a:pt x="112014" y="61468"/>
                </a:cubicBezTo>
                <a:cubicBezTo>
                  <a:pt x="110490" y="58589"/>
                  <a:pt x="108585" y="56135"/>
                  <a:pt x="106299" y="54103"/>
                </a:cubicBezTo>
                <a:cubicBezTo>
                  <a:pt x="104013" y="52070"/>
                  <a:pt x="101431" y="50378"/>
                  <a:pt x="98552" y="49022"/>
                </a:cubicBezTo>
                <a:cubicBezTo>
                  <a:pt x="89577" y="57489"/>
                  <a:pt x="77470" y="64347"/>
                  <a:pt x="62230" y="69597"/>
                </a:cubicBezTo>
                <a:cubicBezTo>
                  <a:pt x="46990" y="74846"/>
                  <a:pt x="28533" y="78148"/>
                  <a:pt x="6858" y="79502"/>
                </a:cubicBezTo>
                <a:lnTo>
                  <a:pt x="6858" y="74423"/>
                </a:lnTo>
                <a:cubicBezTo>
                  <a:pt x="26331" y="70528"/>
                  <a:pt x="41571" y="64008"/>
                  <a:pt x="52578" y="54864"/>
                </a:cubicBezTo>
                <a:cubicBezTo>
                  <a:pt x="63584" y="45720"/>
                  <a:pt x="69257" y="34883"/>
                  <a:pt x="69596" y="22352"/>
                </a:cubicBezTo>
                <a:lnTo>
                  <a:pt x="44704" y="22352"/>
                </a:lnTo>
                <a:cubicBezTo>
                  <a:pt x="42672" y="22352"/>
                  <a:pt x="40979" y="23072"/>
                  <a:pt x="39624" y="24512"/>
                </a:cubicBezTo>
                <a:cubicBezTo>
                  <a:pt x="38269" y="25951"/>
                  <a:pt x="37423" y="27686"/>
                  <a:pt x="37084" y="29719"/>
                </a:cubicBezTo>
                <a:lnTo>
                  <a:pt x="21082" y="0"/>
                </a:lnTo>
                <a:lnTo>
                  <a:pt x="223266" y="0"/>
                </a:lnTo>
                <a:lnTo>
                  <a:pt x="223266" y="22352"/>
                </a:lnTo>
                <a:lnTo>
                  <a:pt x="189230" y="22352"/>
                </a:lnTo>
                <a:cubicBezTo>
                  <a:pt x="188553" y="24723"/>
                  <a:pt x="187749" y="27009"/>
                  <a:pt x="186817" y="29211"/>
                </a:cubicBezTo>
                <a:cubicBezTo>
                  <a:pt x="185886" y="31412"/>
                  <a:pt x="184743" y="33528"/>
                  <a:pt x="183388" y="35560"/>
                </a:cubicBezTo>
                <a:cubicBezTo>
                  <a:pt x="188807" y="35899"/>
                  <a:pt x="194183" y="36619"/>
                  <a:pt x="199517" y="37719"/>
                </a:cubicBezTo>
                <a:cubicBezTo>
                  <a:pt x="204851" y="38820"/>
                  <a:pt x="209635" y="40344"/>
                  <a:pt x="213868" y="42291"/>
                </a:cubicBezTo>
                <a:cubicBezTo>
                  <a:pt x="218101" y="44239"/>
                  <a:pt x="221530" y="46736"/>
                  <a:pt x="224155" y="49785"/>
                </a:cubicBezTo>
                <a:cubicBezTo>
                  <a:pt x="226780" y="52832"/>
                  <a:pt x="228092" y="56473"/>
                  <a:pt x="228092" y="60706"/>
                </a:cubicBezTo>
                <a:cubicBezTo>
                  <a:pt x="228092" y="64093"/>
                  <a:pt x="227203" y="66929"/>
                  <a:pt x="225425" y="69216"/>
                </a:cubicBezTo>
                <a:cubicBezTo>
                  <a:pt x="223647" y="71502"/>
                  <a:pt x="221446" y="73365"/>
                  <a:pt x="218821" y="74804"/>
                </a:cubicBezTo>
                <a:cubicBezTo>
                  <a:pt x="216196" y="76243"/>
                  <a:pt x="213360" y="77301"/>
                  <a:pt x="210312" y="77979"/>
                </a:cubicBezTo>
                <a:cubicBezTo>
                  <a:pt x="207264" y="78656"/>
                  <a:pt x="204470" y="78994"/>
                  <a:pt x="201930" y="78994"/>
                </a:cubicBezTo>
                <a:cubicBezTo>
                  <a:pt x="189569" y="78994"/>
                  <a:pt x="181018" y="75185"/>
                  <a:pt x="176276" y="67565"/>
                </a:cubicBezTo>
                <a:cubicBezTo>
                  <a:pt x="179663" y="64517"/>
                  <a:pt x="181356" y="61299"/>
                  <a:pt x="181356" y="57912"/>
                </a:cubicBezTo>
                <a:cubicBezTo>
                  <a:pt x="181356" y="56050"/>
                  <a:pt x="180848" y="54060"/>
                  <a:pt x="179832" y="51943"/>
                </a:cubicBezTo>
                <a:cubicBezTo>
                  <a:pt x="178816" y="49827"/>
                  <a:pt x="176869" y="48091"/>
                  <a:pt x="173990" y="46736"/>
                </a:cubicBezTo>
                <a:cubicBezTo>
                  <a:pt x="167386" y="53171"/>
                  <a:pt x="158581" y="58844"/>
                  <a:pt x="147574" y="63754"/>
                </a:cubicBezTo>
                <a:lnTo>
                  <a:pt x="147574" y="86361"/>
                </a:lnTo>
                <a:lnTo>
                  <a:pt x="240792" y="86361"/>
                </a:lnTo>
                <a:lnTo>
                  <a:pt x="240792" y="109982"/>
                </a:lnTo>
                <a:lnTo>
                  <a:pt x="30480" y="109982"/>
                </a:lnTo>
                <a:cubicBezTo>
                  <a:pt x="25569" y="109982"/>
                  <a:pt x="22691" y="112353"/>
                  <a:pt x="21844" y="117094"/>
                </a:cubicBezTo>
                <a:lnTo>
                  <a:pt x="0" y="86361"/>
                </a:lnTo>
                <a:lnTo>
                  <a:pt x="102616" y="86361"/>
                </a:lnTo>
                <a:lnTo>
                  <a:pt x="102616" y="76454"/>
                </a:lnTo>
                <a:cubicBezTo>
                  <a:pt x="93133" y="77979"/>
                  <a:pt x="83227" y="78994"/>
                  <a:pt x="72898" y="79502"/>
                </a:cubicBezTo>
                <a:moveTo>
                  <a:pt x="216408" y="158242"/>
                </a:moveTo>
                <a:lnTo>
                  <a:pt x="149606" y="158242"/>
                </a:lnTo>
                <a:cubicBezTo>
                  <a:pt x="148590" y="161799"/>
                  <a:pt x="147066" y="165101"/>
                  <a:pt x="145034" y="168149"/>
                </a:cubicBezTo>
                <a:cubicBezTo>
                  <a:pt x="155871" y="167810"/>
                  <a:pt x="166031" y="168106"/>
                  <a:pt x="175514" y="169038"/>
                </a:cubicBezTo>
                <a:cubicBezTo>
                  <a:pt x="184997" y="169969"/>
                  <a:pt x="193294" y="171620"/>
                  <a:pt x="200406" y="173991"/>
                </a:cubicBezTo>
                <a:cubicBezTo>
                  <a:pt x="207518" y="176361"/>
                  <a:pt x="213106" y="179367"/>
                  <a:pt x="217170" y="183007"/>
                </a:cubicBezTo>
                <a:cubicBezTo>
                  <a:pt x="221234" y="186648"/>
                  <a:pt x="223266" y="191008"/>
                  <a:pt x="223266" y="196088"/>
                </a:cubicBezTo>
                <a:cubicBezTo>
                  <a:pt x="223266" y="199306"/>
                  <a:pt x="222377" y="202057"/>
                  <a:pt x="220599" y="204343"/>
                </a:cubicBezTo>
                <a:cubicBezTo>
                  <a:pt x="218821" y="206629"/>
                  <a:pt x="216450" y="208492"/>
                  <a:pt x="213487" y="209931"/>
                </a:cubicBezTo>
                <a:cubicBezTo>
                  <a:pt x="210524" y="211371"/>
                  <a:pt x="207222" y="212429"/>
                  <a:pt x="203581" y="213106"/>
                </a:cubicBezTo>
                <a:cubicBezTo>
                  <a:pt x="199941" y="213784"/>
                  <a:pt x="196257" y="214123"/>
                  <a:pt x="192532" y="214123"/>
                </a:cubicBezTo>
                <a:cubicBezTo>
                  <a:pt x="186605" y="214123"/>
                  <a:pt x="180891" y="213191"/>
                  <a:pt x="175387" y="211329"/>
                </a:cubicBezTo>
                <a:cubicBezTo>
                  <a:pt x="169884" y="209466"/>
                  <a:pt x="166116" y="206841"/>
                  <a:pt x="164084" y="203455"/>
                </a:cubicBezTo>
                <a:cubicBezTo>
                  <a:pt x="165269" y="201592"/>
                  <a:pt x="165693" y="199348"/>
                  <a:pt x="165354" y="196724"/>
                </a:cubicBezTo>
                <a:cubicBezTo>
                  <a:pt x="165015" y="194099"/>
                  <a:pt x="163703" y="191559"/>
                  <a:pt x="161417" y="189104"/>
                </a:cubicBezTo>
                <a:cubicBezTo>
                  <a:pt x="159131" y="186648"/>
                  <a:pt x="155787" y="184616"/>
                  <a:pt x="151384" y="183007"/>
                </a:cubicBezTo>
                <a:cubicBezTo>
                  <a:pt x="146981" y="181399"/>
                  <a:pt x="141393" y="180594"/>
                  <a:pt x="134620" y="180594"/>
                </a:cubicBezTo>
                <a:cubicBezTo>
                  <a:pt x="128185" y="186521"/>
                  <a:pt x="120438" y="191644"/>
                  <a:pt x="111379" y="195962"/>
                </a:cubicBezTo>
                <a:cubicBezTo>
                  <a:pt x="102320" y="200279"/>
                  <a:pt x="92371" y="203836"/>
                  <a:pt x="81534" y="206629"/>
                </a:cubicBezTo>
                <a:cubicBezTo>
                  <a:pt x="70697" y="209424"/>
                  <a:pt x="59309" y="211498"/>
                  <a:pt x="47371" y="212852"/>
                </a:cubicBezTo>
                <a:cubicBezTo>
                  <a:pt x="35433" y="214207"/>
                  <a:pt x="23453" y="214885"/>
                  <a:pt x="11430" y="214885"/>
                </a:cubicBezTo>
                <a:lnTo>
                  <a:pt x="11430" y="209804"/>
                </a:lnTo>
                <a:cubicBezTo>
                  <a:pt x="20743" y="208789"/>
                  <a:pt x="30141" y="207095"/>
                  <a:pt x="39624" y="204724"/>
                </a:cubicBezTo>
                <a:cubicBezTo>
                  <a:pt x="49107" y="202354"/>
                  <a:pt x="57870" y="199136"/>
                  <a:pt x="65913" y="195073"/>
                </a:cubicBezTo>
                <a:cubicBezTo>
                  <a:pt x="73956" y="191008"/>
                  <a:pt x="80941" y="185971"/>
                  <a:pt x="86868" y="179960"/>
                </a:cubicBezTo>
                <a:cubicBezTo>
                  <a:pt x="92795" y="173948"/>
                  <a:pt x="97028" y="166709"/>
                  <a:pt x="99568" y="158242"/>
                </a:cubicBezTo>
                <a:lnTo>
                  <a:pt x="56642" y="158242"/>
                </a:lnTo>
                <a:cubicBezTo>
                  <a:pt x="52409" y="158242"/>
                  <a:pt x="49869" y="160359"/>
                  <a:pt x="49022" y="164592"/>
                </a:cubicBezTo>
                <a:lnTo>
                  <a:pt x="28702" y="136144"/>
                </a:lnTo>
                <a:lnTo>
                  <a:pt x="101854" y="136144"/>
                </a:lnTo>
                <a:lnTo>
                  <a:pt x="101854" y="133604"/>
                </a:lnTo>
                <a:cubicBezTo>
                  <a:pt x="101854" y="131234"/>
                  <a:pt x="101346" y="128990"/>
                  <a:pt x="100330" y="126873"/>
                </a:cubicBezTo>
                <a:cubicBezTo>
                  <a:pt x="99314" y="124757"/>
                  <a:pt x="97536" y="123190"/>
                  <a:pt x="94996" y="122175"/>
                </a:cubicBezTo>
                <a:lnTo>
                  <a:pt x="152146" y="114554"/>
                </a:lnTo>
                <a:lnTo>
                  <a:pt x="152146" y="136144"/>
                </a:lnTo>
                <a:lnTo>
                  <a:pt x="216408" y="136144"/>
                </a:lnTo>
                <a:moveTo>
                  <a:pt x="136398" y="42927"/>
                </a:moveTo>
                <a:cubicBezTo>
                  <a:pt x="138769" y="39709"/>
                  <a:pt x="140674" y="36407"/>
                  <a:pt x="142113" y="33020"/>
                </a:cubicBezTo>
                <a:cubicBezTo>
                  <a:pt x="143552" y="29634"/>
                  <a:pt x="144357" y="26077"/>
                  <a:pt x="144526" y="22352"/>
                </a:cubicBezTo>
                <a:lnTo>
                  <a:pt x="114300" y="22352"/>
                </a:lnTo>
                <a:cubicBezTo>
                  <a:pt x="113792" y="24723"/>
                  <a:pt x="113115" y="27009"/>
                  <a:pt x="112268" y="29211"/>
                </a:cubicBezTo>
                <a:cubicBezTo>
                  <a:pt x="111421" y="31412"/>
                  <a:pt x="110405" y="33613"/>
                  <a:pt x="109220" y="35814"/>
                </a:cubicBezTo>
                <a:cubicBezTo>
                  <a:pt x="114131" y="36323"/>
                  <a:pt x="118872" y="37127"/>
                  <a:pt x="123444" y="38228"/>
                </a:cubicBezTo>
                <a:cubicBezTo>
                  <a:pt x="128016" y="39328"/>
                  <a:pt x="132334" y="40894"/>
                  <a:pt x="136398" y="4292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0" name="Freeform 250"/>
          <p:cNvSpPr/>
          <p:nvPr/>
        </p:nvSpPr>
        <p:spPr>
          <a:xfrm>
            <a:off x="3817433" y="4941713"/>
            <a:ext cx="218948" cy="219456"/>
          </a:xfrm>
          <a:custGeom>
            <a:avLst/>
            <a:gdLst>
              <a:gd name="connsiteX0" fmla="*/ 173990 w 218948"/>
              <a:gd name="connsiteY0" fmla="*/ 219456 h 219456"/>
              <a:gd name="connsiteX1" fmla="*/ 173990 w 218948"/>
              <a:gd name="connsiteY1" fmla="*/ 26670 h 219456"/>
              <a:gd name="connsiteX2" fmla="*/ 172466 w 218948"/>
              <a:gd name="connsiteY2" fmla="*/ 19939 h 219456"/>
              <a:gd name="connsiteX3" fmla="*/ 167132 w 218948"/>
              <a:gd name="connsiteY3" fmla="*/ 15240 h 219456"/>
              <a:gd name="connsiteX4" fmla="*/ 218948 w 218948"/>
              <a:gd name="connsiteY4" fmla="*/ 0 h 219456"/>
              <a:gd name="connsiteX5" fmla="*/ 218948 w 218948"/>
              <a:gd name="connsiteY5" fmla="*/ 196342 h 219456"/>
              <a:gd name="connsiteX6" fmla="*/ 213106 w 218948"/>
              <a:gd name="connsiteY6" fmla="*/ 213995 h 219456"/>
              <a:gd name="connsiteX7" fmla="*/ 194564 w 218948"/>
              <a:gd name="connsiteY7" fmla="*/ 219456 h 219456"/>
              <a:gd name="connsiteX9" fmla="*/ 0 w 218948"/>
              <a:gd name="connsiteY9" fmla="*/ 173736 h 219456"/>
              <a:gd name="connsiteX10" fmla="*/ 35560 w 218948"/>
              <a:gd name="connsiteY10" fmla="*/ 159258 h 219456"/>
              <a:gd name="connsiteX11" fmla="*/ 65786 w 218948"/>
              <a:gd name="connsiteY11" fmla="*/ 133985 h 219456"/>
              <a:gd name="connsiteX12" fmla="*/ 87376 w 218948"/>
              <a:gd name="connsiteY12" fmla="*/ 97663 h 219456"/>
              <a:gd name="connsiteX13" fmla="*/ 97536 w 218948"/>
              <a:gd name="connsiteY13" fmla="*/ 49784 h 219456"/>
              <a:gd name="connsiteX14" fmla="*/ 32258 w 218948"/>
              <a:gd name="connsiteY14" fmla="*/ 49784 h 219456"/>
              <a:gd name="connsiteX15" fmla="*/ 24638 w 218948"/>
              <a:gd name="connsiteY15" fmla="*/ 56134 h 219456"/>
              <a:gd name="connsiteX16" fmla="*/ 8636 w 218948"/>
              <a:gd name="connsiteY16" fmla="*/ 25146 h 219456"/>
              <a:gd name="connsiteX17" fmla="*/ 98044 w 218948"/>
              <a:gd name="connsiteY17" fmla="*/ 25146 h 219456"/>
              <a:gd name="connsiteX18" fmla="*/ 98044 w 218948"/>
              <a:gd name="connsiteY18" fmla="*/ 14478 h 219456"/>
              <a:gd name="connsiteX19" fmla="*/ 143002 w 218948"/>
              <a:gd name="connsiteY19" fmla="*/ 26670 h 219456"/>
              <a:gd name="connsiteX20" fmla="*/ 143002 w 218948"/>
              <a:gd name="connsiteY20" fmla="*/ 42164 h 219456"/>
              <a:gd name="connsiteX21" fmla="*/ 133604 w 218948"/>
              <a:gd name="connsiteY21" fmla="*/ 89662 h 219456"/>
              <a:gd name="connsiteX22" fmla="*/ 106045 w 218948"/>
              <a:gd name="connsiteY22" fmla="*/ 131953 h 219456"/>
              <a:gd name="connsiteX23" fmla="*/ 61214 w 218948"/>
              <a:gd name="connsiteY23" fmla="*/ 163576 h 219456"/>
              <a:gd name="connsiteX24" fmla="*/ 0 w 218948"/>
              <a:gd name="connsiteY24" fmla="*/ 178815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18948" h="219456">
                <a:moveTo>
                  <a:pt x="173990" y="219456"/>
                </a:moveTo>
                <a:lnTo>
                  <a:pt x="173990" y="26670"/>
                </a:lnTo>
                <a:cubicBezTo>
                  <a:pt x="173990" y="24299"/>
                  <a:pt x="173482" y="22055"/>
                  <a:pt x="172466" y="19939"/>
                </a:cubicBezTo>
                <a:cubicBezTo>
                  <a:pt x="171450" y="17822"/>
                  <a:pt x="169672" y="16256"/>
                  <a:pt x="167132" y="15240"/>
                </a:cubicBezTo>
                <a:lnTo>
                  <a:pt x="218948" y="0"/>
                </a:lnTo>
                <a:lnTo>
                  <a:pt x="218948" y="196342"/>
                </a:lnTo>
                <a:cubicBezTo>
                  <a:pt x="218948" y="204470"/>
                  <a:pt x="217001" y="210355"/>
                  <a:pt x="213106" y="213995"/>
                </a:cubicBezTo>
                <a:cubicBezTo>
                  <a:pt x="209211" y="217636"/>
                  <a:pt x="203031" y="219456"/>
                  <a:pt x="194564" y="219456"/>
                </a:cubicBezTo>
                <a:moveTo>
                  <a:pt x="0" y="173736"/>
                </a:moveTo>
                <a:cubicBezTo>
                  <a:pt x="12362" y="170688"/>
                  <a:pt x="24215" y="165862"/>
                  <a:pt x="35560" y="159258"/>
                </a:cubicBezTo>
                <a:cubicBezTo>
                  <a:pt x="46905" y="152654"/>
                  <a:pt x="56981" y="144229"/>
                  <a:pt x="65786" y="133985"/>
                </a:cubicBezTo>
                <a:cubicBezTo>
                  <a:pt x="74591" y="123741"/>
                  <a:pt x="81788" y="111633"/>
                  <a:pt x="87376" y="97663"/>
                </a:cubicBezTo>
                <a:cubicBezTo>
                  <a:pt x="92964" y="83693"/>
                  <a:pt x="96351" y="67733"/>
                  <a:pt x="97536" y="49784"/>
                </a:cubicBezTo>
                <a:lnTo>
                  <a:pt x="32258" y="49784"/>
                </a:lnTo>
                <a:cubicBezTo>
                  <a:pt x="28025" y="49784"/>
                  <a:pt x="25485" y="51901"/>
                  <a:pt x="24638" y="56134"/>
                </a:cubicBezTo>
                <a:lnTo>
                  <a:pt x="8636" y="25146"/>
                </a:lnTo>
                <a:lnTo>
                  <a:pt x="98044" y="25146"/>
                </a:lnTo>
                <a:lnTo>
                  <a:pt x="98044" y="14478"/>
                </a:lnTo>
                <a:lnTo>
                  <a:pt x="143002" y="26670"/>
                </a:lnTo>
                <a:lnTo>
                  <a:pt x="143002" y="42164"/>
                </a:lnTo>
                <a:cubicBezTo>
                  <a:pt x="143002" y="58250"/>
                  <a:pt x="139869" y="74083"/>
                  <a:pt x="133604" y="89662"/>
                </a:cubicBezTo>
                <a:cubicBezTo>
                  <a:pt x="127339" y="105240"/>
                  <a:pt x="118152" y="119338"/>
                  <a:pt x="106045" y="131953"/>
                </a:cubicBezTo>
                <a:cubicBezTo>
                  <a:pt x="93938" y="144568"/>
                  <a:pt x="78994" y="155110"/>
                  <a:pt x="61214" y="163576"/>
                </a:cubicBezTo>
                <a:cubicBezTo>
                  <a:pt x="43434" y="172043"/>
                  <a:pt x="23029" y="177123"/>
                  <a:pt x="0" y="17881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1" name="Freeform 251"/>
          <p:cNvSpPr/>
          <p:nvPr/>
        </p:nvSpPr>
        <p:spPr>
          <a:xfrm>
            <a:off x="600210" y="5341001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2" name="Freeform 252"/>
          <p:cNvSpPr/>
          <p:nvPr/>
        </p:nvSpPr>
        <p:spPr>
          <a:xfrm>
            <a:off x="811155" y="5238893"/>
            <a:ext cx="240792" cy="224028"/>
          </a:xfrm>
          <a:custGeom>
            <a:avLst/>
            <a:gdLst>
              <a:gd name="connsiteX0" fmla="*/ 215138 w 240792"/>
              <a:gd name="connsiteY0" fmla="*/ 53848 h 224028"/>
              <a:gd name="connsiteX1" fmla="*/ 150114 w 240792"/>
              <a:gd name="connsiteY1" fmla="*/ 53848 h 224028"/>
              <a:gd name="connsiteX2" fmla="*/ 146050 w 240792"/>
              <a:gd name="connsiteY2" fmla="*/ 64262 h 224028"/>
              <a:gd name="connsiteX3" fmla="*/ 170307 w 240792"/>
              <a:gd name="connsiteY3" fmla="*/ 66675 h 224028"/>
              <a:gd name="connsiteX4" fmla="*/ 193294 w 240792"/>
              <a:gd name="connsiteY4" fmla="*/ 72390 h 224028"/>
              <a:gd name="connsiteX5" fmla="*/ 210566 w 240792"/>
              <a:gd name="connsiteY5" fmla="*/ 81915 h 224028"/>
              <a:gd name="connsiteX6" fmla="*/ 217424 w 240792"/>
              <a:gd name="connsiteY6" fmla="*/ 95758 h 224028"/>
              <a:gd name="connsiteX7" fmla="*/ 211455 w 240792"/>
              <a:gd name="connsiteY7" fmla="*/ 107696 h 224028"/>
              <a:gd name="connsiteX8" fmla="*/ 195072 w 240792"/>
              <a:gd name="connsiteY8" fmla="*/ 113030 h 224028"/>
              <a:gd name="connsiteX9" fmla="*/ 175006 w 240792"/>
              <a:gd name="connsiteY9" fmla="*/ 111252 h 224028"/>
              <a:gd name="connsiteX10" fmla="*/ 162560 w 240792"/>
              <a:gd name="connsiteY10" fmla="*/ 102616 h 224028"/>
              <a:gd name="connsiteX11" fmla="*/ 164719 w 240792"/>
              <a:gd name="connsiteY11" fmla="*/ 93345 h 224028"/>
              <a:gd name="connsiteX12" fmla="*/ 159512 w 240792"/>
              <a:gd name="connsiteY12" fmla="*/ 85471 h 224028"/>
              <a:gd name="connsiteX13" fmla="*/ 149352 w 240792"/>
              <a:gd name="connsiteY13" fmla="*/ 79756 h 224028"/>
              <a:gd name="connsiteX14" fmla="*/ 136652 w 240792"/>
              <a:gd name="connsiteY14" fmla="*/ 77216 h 224028"/>
              <a:gd name="connsiteX15" fmla="*/ 113919 w 240792"/>
              <a:gd name="connsiteY15" fmla="*/ 93091 h 224028"/>
              <a:gd name="connsiteX16" fmla="*/ 84836 w 240792"/>
              <a:gd name="connsiteY16" fmla="*/ 104267 h 224028"/>
              <a:gd name="connsiteX17" fmla="*/ 53086 w 240792"/>
              <a:gd name="connsiteY17" fmla="*/ 110998 h 224028"/>
              <a:gd name="connsiteX18" fmla="*/ 22098 w 240792"/>
              <a:gd name="connsiteY18" fmla="*/ 113538 h 224028"/>
              <a:gd name="connsiteX19" fmla="*/ 22098 w 240792"/>
              <a:gd name="connsiteY19" fmla="*/ 108458 h 224028"/>
              <a:gd name="connsiteX20" fmla="*/ 52451 w 240792"/>
              <a:gd name="connsiteY20" fmla="*/ 101600 h 224028"/>
              <a:gd name="connsiteX21" fmla="*/ 77216 w 240792"/>
              <a:gd name="connsiteY21" fmla="*/ 89154 h 224028"/>
              <a:gd name="connsiteX22" fmla="*/ 94107 w 240792"/>
              <a:gd name="connsiteY22" fmla="*/ 72644 h 224028"/>
              <a:gd name="connsiteX23" fmla="*/ 101092 w 240792"/>
              <a:gd name="connsiteY23" fmla="*/ 53848 h 224028"/>
              <a:gd name="connsiteX24" fmla="*/ 51054 w 240792"/>
              <a:gd name="connsiteY24" fmla="*/ 53848 h 224028"/>
              <a:gd name="connsiteX25" fmla="*/ 43434 w 240792"/>
              <a:gd name="connsiteY25" fmla="*/ 60198 h 224028"/>
              <a:gd name="connsiteX26" fmla="*/ 27432 w 240792"/>
              <a:gd name="connsiteY26" fmla="*/ 31496 h 224028"/>
              <a:gd name="connsiteX27" fmla="*/ 101346 w 240792"/>
              <a:gd name="connsiteY27" fmla="*/ 31496 h 224028"/>
              <a:gd name="connsiteX28" fmla="*/ 101346 w 240792"/>
              <a:gd name="connsiteY28" fmla="*/ 28194 h 224028"/>
              <a:gd name="connsiteX29" fmla="*/ 98806 w 240792"/>
              <a:gd name="connsiteY29" fmla="*/ 19685 h 224028"/>
              <a:gd name="connsiteX30" fmla="*/ 91186 w 240792"/>
              <a:gd name="connsiteY30" fmla="*/ 15494 h 224028"/>
              <a:gd name="connsiteX31" fmla="*/ 151384 w 240792"/>
              <a:gd name="connsiteY31" fmla="*/ 0 h 224028"/>
              <a:gd name="connsiteX32" fmla="*/ 151384 w 240792"/>
              <a:gd name="connsiteY32" fmla="*/ 31496 h 224028"/>
              <a:gd name="connsiteX33" fmla="*/ 215138 w 240792"/>
              <a:gd name="connsiteY33" fmla="*/ 31496 h 224028"/>
              <a:gd name="connsiteX35" fmla="*/ 240792 w 240792"/>
              <a:gd name="connsiteY35" fmla="*/ 148336 h 224028"/>
              <a:gd name="connsiteX36" fmla="*/ 152654 w 240792"/>
              <a:gd name="connsiteY36" fmla="*/ 148336 h 224028"/>
              <a:gd name="connsiteX37" fmla="*/ 152654 w 240792"/>
              <a:gd name="connsiteY37" fmla="*/ 176530 h 224028"/>
              <a:gd name="connsiteX38" fmla="*/ 107696 w 240792"/>
              <a:gd name="connsiteY38" fmla="*/ 186690 h 224028"/>
              <a:gd name="connsiteX39" fmla="*/ 107696 w 240792"/>
              <a:gd name="connsiteY39" fmla="*/ 148336 h 224028"/>
              <a:gd name="connsiteX40" fmla="*/ 30480 w 240792"/>
              <a:gd name="connsiteY40" fmla="*/ 148336 h 224028"/>
              <a:gd name="connsiteX41" fmla="*/ 21844 w 240792"/>
              <a:gd name="connsiteY41" fmla="*/ 155448 h 224028"/>
              <a:gd name="connsiteX42" fmla="*/ 0 w 240792"/>
              <a:gd name="connsiteY42" fmla="*/ 124714 h 224028"/>
              <a:gd name="connsiteX43" fmla="*/ 240792 w 240792"/>
              <a:gd name="connsiteY43" fmla="*/ 124714 h 224028"/>
              <a:gd name="connsiteX45" fmla="*/ 40386 w 240792"/>
              <a:gd name="connsiteY45" fmla="*/ 183642 h 224028"/>
              <a:gd name="connsiteX46" fmla="*/ 37846 w 240792"/>
              <a:gd name="connsiteY46" fmla="*/ 175133 h 224028"/>
              <a:gd name="connsiteX47" fmla="*/ 30226 w 240792"/>
              <a:gd name="connsiteY47" fmla="*/ 170942 h 224028"/>
              <a:gd name="connsiteX48" fmla="*/ 85344 w 240792"/>
              <a:gd name="connsiteY48" fmla="*/ 160782 h 224028"/>
              <a:gd name="connsiteX49" fmla="*/ 85344 w 240792"/>
              <a:gd name="connsiteY49" fmla="*/ 200660 h 224028"/>
              <a:gd name="connsiteX50" fmla="*/ 201422 w 240792"/>
              <a:gd name="connsiteY50" fmla="*/ 200660 h 224028"/>
              <a:gd name="connsiteX51" fmla="*/ 209931 w 240792"/>
              <a:gd name="connsiteY51" fmla="*/ 198120 h 224028"/>
              <a:gd name="connsiteX52" fmla="*/ 214122 w 240792"/>
              <a:gd name="connsiteY52" fmla="*/ 190500 h 224028"/>
              <a:gd name="connsiteX53" fmla="*/ 226822 w 240792"/>
              <a:gd name="connsiteY53" fmla="*/ 224028 h 224028"/>
              <a:gd name="connsiteX54" fmla="*/ 40386 w 240792"/>
              <a:gd name="connsiteY54" fmla="*/ 22402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0792" h="224028">
                <a:moveTo>
                  <a:pt x="215138" y="53848"/>
                </a:moveTo>
                <a:lnTo>
                  <a:pt x="150114" y="53848"/>
                </a:lnTo>
                <a:cubicBezTo>
                  <a:pt x="149098" y="57573"/>
                  <a:pt x="147743" y="61045"/>
                  <a:pt x="146050" y="64262"/>
                </a:cubicBezTo>
                <a:cubicBezTo>
                  <a:pt x="153839" y="64601"/>
                  <a:pt x="161925" y="65405"/>
                  <a:pt x="170307" y="66675"/>
                </a:cubicBezTo>
                <a:cubicBezTo>
                  <a:pt x="178689" y="67945"/>
                  <a:pt x="186351" y="69850"/>
                  <a:pt x="193294" y="72390"/>
                </a:cubicBezTo>
                <a:cubicBezTo>
                  <a:pt x="200237" y="74930"/>
                  <a:pt x="205994" y="78105"/>
                  <a:pt x="210566" y="81915"/>
                </a:cubicBezTo>
                <a:cubicBezTo>
                  <a:pt x="215138" y="85725"/>
                  <a:pt x="217424" y="90339"/>
                  <a:pt x="217424" y="95758"/>
                </a:cubicBezTo>
                <a:cubicBezTo>
                  <a:pt x="217424" y="100838"/>
                  <a:pt x="215434" y="104817"/>
                  <a:pt x="211455" y="107696"/>
                </a:cubicBezTo>
                <a:cubicBezTo>
                  <a:pt x="207476" y="110575"/>
                  <a:pt x="202015" y="112352"/>
                  <a:pt x="195072" y="113030"/>
                </a:cubicBezTo>
                <a:cubicBezTo>
                  <a:pt x="187791" y="113707"/>
                  <a:pt x="181102" y="113114"/>
                  <a:pt x="175006" y="111252"/>
                </a:cubicBezTo>
                <a:cubicBezTo>
                  <a:pt x="168910" y="109389"/>
                  <a:pt x="164761" y="106511"/>
                  <a:pt x="162560" y="102616"/>
                </a:cubicBezTo>
                <a:cubicBezTo>
                  <a:pt x="164761" y="99399"/>
                  <a:pt x="165481" y="96308"/>
                  <a:pt x="164719" y="93345"/>
                </a:cubicBezTo>
                <a:cubicBezTo>
                  <a:pt x="163957" y="90382"/>
                  <a:pt x="162221" y="87757"/>
                  <a:pt x="159512" y="85471"/>
                </a:cubicBezTo>
                <a:cubicBezTo>
                  <a:pt x="156803" y="83185"/>
                  <a:pt x="153416" y="81280"/>
                  <a:pt x="149352" y="79756"/>
                </a:cubicBezTo>
                <a:cubicBezTo>
                  <a:pt x="145288" y="78232"/>
                  <a:pt x="141055" y="77386"/>
                  <a:pt x="136652" y="77216"/>
                </a:cubicBezTo>
                <a:cubicBezTo>
                  <a:pt x="130556" y="83312"/>
                  <a:pt x="122978" y="88604"/>
                  <a:pt x="113919" y="93091"/>
                </a:cubicBezTo>
                <a:cubicBezTo>
                  <a:pt x="104860" y="97578"/>
                  <a:pt x="95165" y="101304"/>
                  <a:pt x="84836" y="104267"/>
                </a:cubicBezTo>
                <a:cubicBezTo>
                  <a:pt x="74507" y="107230"/>
                  <a:pt x="63923" y="109474"/>
                  <a:pt x="53086" y="110998"/>
                </a:cubicBezTo>
                <a:cubicBezTo>
                  <a:pt x="42249" y="112522"/>
                  <a:pt x="31919" y="113369"/>
                  <a:pt x="22098" y="113538"/>
                </a:cubicBezTo>
                <a:lnTo>
                  <a:pt x="22098" y="108458"/>
                </a:lnTo>
                <a:cubicBezTo>
                  <a:pt x="32935" y="107273"/>
                  <a:pt x="43053" y="104987"/>
                  <a:pt x="52451" y="101600"/>
                </a:cubicBezTo>
                <a:cubicBezTo>
                  <a:pt x="61849" y="98213"/>
                  <a:pt x="70104" y="94064"/>
                  <a:pt x="77216" y="89154"/>
                </a:cubicBezTo>
                <a:cubicBezTo>
                  <a:pt x="84328" y="84243"/>
                  <a:pt x="89958" y="78740"/>
                  <a:pt x="94107" y="72644"/>
                </a:cubicBezTo>
                <a:cubicBezTo>
                  <a:pt x="98256" y="66548"/>
                  <a:pt x="100584" y="60283"/>
                  <a:pt x="101092" y="53848"/>
                </a:cubicBezTo>
                <a:lnTo>
                  <a:pt x="51054" y="53848"/>
                </a:lnTo>
                <a:cubicBezTo>
                  <a:pt x="46821" y="53848"/>
                  <a:pt x="44281" y="55964"/>
                  <a:pt x="43434" y="60198"/>
                </a:cubicBezTo>
                <a:lnTo>
                  <a:pt x="27432" y="31496"/>
                </a:lnTo>
                <a:lnTo>
                  <a:pt x="101346" y="31496"/>
                </a:lnTo>
                <a:lnTo>
                  <a:pt x="101346" y="28194"/>
                </a:lnTo>
                <a:cubicBezTo>
                  <a:pt x="101346" y="24807"/>
                  <a:pt x="100499" y="21971"/>
                  <a:pt x="98806" y="19685"/>
                </a:cubicBezTo>
                <a:cubicBezTo>
                  <a:pt x="97113" y="17399"/>
                  <a:pt x="94573" y="16002"/>
                  <a:pt x="91186" y="15494"/>
                </a:cubicBezTo>
                <a:lnTo>
                  <a:pt x="151384" y="0"/>
                </a:lnTo>
                <a:lnTo>
                  <a:pt x="151384" y="31496"/>
                </a:lnTo>
                <a:lnTo>
                  <a:pt x="215138" y="31496"/>
                </a:lnTo>
                <a:moveTo>
                  <a:pt x="240792" y="148336"/>
                </a:moveTo>
                <a:lnTo>
                  <a:pt x="152654" y="148336"/>
                </a:lnTo>
                <a:lnTo>
                  <a:pt x="152654" y="176530"/>
                </a:lnTo>
                <a:lnTo>
                  <a:pt x="107696" y="186690"/>
                </a:lnTo>
                <a:lnTo>
                  <a:pt x="107696" y="148336"/>
                </a:lnTo>
                <a:lnTo>
                  <a:pt x="30480" y="148336"/>
                </a:lnTo>
                <a:cubicBezTo>
                  <a:pt x="25569" y="148336"/>
                  <a:pt x="22691" y="150707"/>
                  <a:pt x="21844" y="155448"/>
                </a:cubicBezTo>
                <a:lnTo>
                  <a:pt x="0" y="124714"/>
                </a:lnTo>
                <a:lnTo>
                  <a:pt x="240792" y="124714"/>
                </a:lnTo>
                <a:moveTo>
                  <a:pt x="40386" y="183642"/>
                </a:moveTo>
                <a:cubicBezTo>
                  <a:pt x="40386" y="180255"/>
                  <a:pt x="39539" y="177419"/>
                  <a:pt x="37846" y="175133"/>
                </a:cubicBezTo>
                <a:cubicBezTo>
                  <a:pt x="36153" y="172847"/>
                  <a:pt x="33613" y="171450"/>
                  <a:pt x="30226" y="170942"/>
                </a:cubicBezTo>
                <a:lnTo>
                  <a:pt x="85344" y="160782"/>
                </a:lnTo>
                <a:lnTo>
                  <a:pt x="85344" y="200660"/>
                </a:lnTo>
                <a:lnTo>
                  <a:pt x="201422" y="200660"/>
                </a:lnTo>
                <a:cubicBezTo>
                  <a:pt x="204809" y="200660"/>
                  <a:pt x="207645" y="199813"/>
                  <a:pt x="209931" y="198120"/>
                </a:cubicBezTo>
                <a:cubicBezTo>
                  <a:pt x="212217" y="196426"/>
                  <a:pt x="213614" y="193886"/>
                  <a:pt x="214122" y="190500"/>
                </a:cubicBezTo>
                <a:lnTo>
                  <a:pt x="226822" y="224028"/>
                </a:lnTo>
                <a:lnTo>
                  <a:pt x="40386" y="2240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3" name="Freeform 253"/>
          <p:cNvSpPr/>
          <p:nvPr/>
        </p:nvSpPr>
        <p:spPr>
          <a:xfrm>
            <a:off x="1074807" y="5246513"/>
            <a:ext cx="219710" cy="216408"/>
          </a:xfrm>
          <a:custGeom>
            <a:avLst/>
            <a:gdLst>
              <a:gd name="connsiteX0" fmla="*/ 164338 w 219710"/>
              <a:gd name="connsiteY0" fmla="*/ 161290 h 216408"/>
              <a:gd name="connsiteX1" fmla="*/ 164338 w 219710"/>
              <a:gd name="connsiteY1" fmla="*/ 98044 h 216408"/>
              <a:gd name="connsiteX2" fmla="*/ 132080 w 219710"/>
              <a:gd name="connsiteY2" fmla="*/ 98044 h 216408"/>
              <a:gd name="connsiteX3" fmla="*/ 126238 w 219710"/>
              <a:gd name="connsiteY3" fmla="*/ 87376 h 216408"/>
              <a:gd name="connsiteX4" fmla="*/ 47752 w 219710"/>
              <a:gd name="connsiteY4" fmla="*/ 87376 h 216408"/>
              <a:gd name="connsiteX5" fmla="*/ 47752 w 219710"/>
              <a:gd name="connsiteY5" fmla="*/ 112522 h 216408"/>
              <a:gd name="connsiteX6" fmla="*/ 55118 w 219710"/>
              <a:gd name="connsiteY6" fmla="*/ 112522 h 216408"/>
              <a:gd name="connsiteX7" fmla="*/ 105918 w 219710"/>
              <a:gd name="connsiteY7" fmla="*/ 110744 h 216408"/>
              <a:gd name="connsiteX8" fmla="*/ 150368 w 219710"/>
              <a:gd name="connsiteY8" fmla="*/ 103886 h 216408"/>
              <a:gd name="connsiteX9" fmla="*/ 152908 w 219710"/>
              <a:gd name="connsiteY9" fmla="*/ 117348 h 216408"/>
              <a:gd name="connsiteX10" fmla="*/ 107950 w 219710"/>
              <a:gd name="connsiteY10" fmla="*/ 132715 h 216408"/>
              <a:gd name="connsiteX11" fmla="*/ 44958 w 219710"/>
              <a:gd name="connsiteY11" fmla="*/ 137414 h 216408"/>
              <a:gd name="connsiteX12" fmla="*/ 4064 w 219710"/>
              <a:gd name="connsiteY12" fmla="*/ 137414 h 216408"/>
              <a:gd name="connsiteX13" fmla="*/ 4064 w 219710"/>
              <a:gd name="connsiteY13" fmla="*/ 67056 h 216408"/>
              <a:gd name="connsiteX14" fmla="*/ 83820 w 219710"/>
              <a:gd name="connsiteY14" fmla="*/ 67056 h 216408"/>
              <a:gd name="connsiteX15" fmla="*/ 83820 w 219710"/>
              <a:gd name="connsiteY15" fmla="*/ 44196 h 216408"/>
              <a:gd name="connsiteX16" fmla="*/ 23622 w 219710"/>
              <a:gd name="connsiteY16" fmla="*/ 44196 h 216408"/>
              <a:gd name="connsiteX17" fmla="*/ 18542 w 219710"/>
              <a:gd name="connsiteY17" fmla="*/ 46482 h 216408"/>
              <a:gd name="connsiteX18" fmla="*/ 16002 w 219710"/>
              <a:gd name="connsiteY18" fmla="*/ 51816 h 216408"/>
              <a:gd name="connsiteX19" fmla="*/ 0 w 219710"/>
              <a:gd name="connsiteY19" fmla="*/ 20066 h 216408"/>
              <a:gd name="connsiteX20" fmla="*/ 83820 w 219710"/>
              <a:gd name="connsiteY20" fmla="*/ 20066 h 216408"/>
              <a:gd name="connsiteX21" fmla="*/ 83820 w 219710"/>
              <a:gd name="connsiteY21" fmla="*/ 11938 h 216408"/>
              <a:gd name="connsiteX22" fmla="*/ 127508 w 219710"/>
              <a:gd name="connsiteY22" fmla="*/ 22860 h 216408"/>
              <a:gd name="connsiteX23" fmla="*/ 127508 w 219710"/>
              <a:gd name="connsiteY23" fmla="*/ 37846 h 216408"/>
              <a:gd name="connsiteX24" fmla="*/ 164338 w 219710"/>
              <a:gd name="connsiteY24" fmla="*/ 37846 h 216408"/>
              <a:gd name="connsiteX25" fmla="*/ 164338 w 219710"/>
              <a:gd name="connsiteY25" fmla="*/ 26670 h 216408"/>
              <a:gd name="connsiteX26" fmla="*/ 162814 w 219710"/>
              <a:gd name="connsiteY26" fmla="*/ 19939 h 216408"/>
              <a:gd name="connsiteX27" fmla="*/ 157480 w 219710"/>
              <a:gd name="connsiteY27" fmla="*/ 15240 h 216408"/>
              <a:gd name="connsiteX28" fmla="*/ 209296 w 219710"/>
              <a:gd name="connsiteY28" fmla="*/ 0 h 216408"/>
              <a:gd name="connsiteX29" fmla="*/ 209296 w 219710"/>
              <a:gd name="connsiteY29" fmla="*/ 138176 h 216408"/>
              <a:gd name="connsiteX30" fmla="*/ 203454 w 219710"/>
              <a:gd name="connsiteY30" fmla="*/ 155828 h 216408"/>
              <a:gd name="connsiteX31" fmla="*/ 184912 w 219710"/>
              <a:gd name="connsiteY31" fmla="*/ 161290 h 216408"/>
              <a:gd name="connsiteX33" fmla="*/ 35814 w 219710"/>
              <a:gd name="connsiteY33" fmla="*/ 171958 h 216408"/>
              <a:gd name="connsiteX34" fmla="*/ 33274 w 219710"/>
              <a:gd name="connsiteY34" fmla="*/ 163449 h 216408"/>
              <a:gd name="connsiteX35" fmla="*/ 25654 w 219710"/>
              <a:gd name="connsiteY35" fmla="*/ 159258 h 216408"/>
              <a:gd name="connsiteX36" fmla="*/ 80772 w 219710"/>
              <a:gd name="connsiteY36" fmla="*/ 149098 h 216408"/>
              <a:gd name="connsiteX37" fmla="*/ 80772 w 219710"/>
              <a:gd name="connsiteY37" fmla="*/ 193040 h 216408"/>
              <a:gd name="connsiteX38" fmla="*/ 194310 w 219710"/>
              <a:gd name="connsiteY38" fmla="*/ 193040 h 216408"/>
              <a:gd name="connsiteX39" fmla="*/ 202819 w 219710"/>
              <a:gd name="connsiteY39" fmla="*/ 190500 h 216408"/>
              <a:gd name="connsiteX40" fmla="*/ 207010 w 219710"/>
              <a:gd name="connsiteY40" fmla="*/ 182880 h 216408"/>
              <a:gd name="connsiteX41" fmla="*/ 219710 w 219710"/>
              <a:gd name="connsiteY41" fmla="*/ 216408 h 216408"/>
              <a:gd name="connsiteX42" fmla="*/ 35814 w 219710"/>
              <a:gd name="connsiteY42" fmla="*/ 216408 h 216408"/>
              <a:gd name="connsiteX44" fmla="*/ 127508 w 219710"/>
              <a:gd name="connsiteY44" fmla="*/ 51816 h 216408"/>
              <a:gd name="connsiteX45" fmla="*/ 127508 w 219710"/>
              <a:gd name="connsiteY45" fmla="*/ 75946 h 216408"/>
              <a:gd name="connsiteX46" fmla="*/ 164338 w 219710"/>
              <a:gd name="connsiteY46" fmla="*/ 75946 h 216408"/>
              <a:gd name="connsiteX47" fmla="*/ 164338 w 219710"/>
              <a:gd name="connsiteY47" fmla="*/ 59944 h 216408"/>
              <a:gd name="connsiteX48" fmla="*/ 132080 w 219710"/>
              <a:gd name="connsiteY48" fmla="*/ 59944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19710" h="216408">
                <a:moveTo>
                  <a:pt x="164338" y="161290"/>
                </a:moveTo>
                <a:lnTo>
                  <a:pt x="164338" y="98044"/>
                </a:lnTo>
                <a:lnTo>
                  <a:pt x="132080" y="98044"/>
                </a:lnTo>
                <a:lnTo>
                  <a:pt x="126238" y="87376"/>
                </a:lnTo>
                <a:lnTo>
                  <a:pt x="47752" y="87376"/>
                </a:lnTo>
                <a:lnTo>
                  <a:pt x="47752" y="112522"/>
                </a:lnTo>
                <a:lnTo>
                  <a:pt x="55118" y="112522"/>
                </a:lnTo>
                <a:cubicBezTo>
                  <a:pt x="73237" y="112522"/>
                  <a:pt x="90170" y="111929"/>
                  <a:pt x="105918" y="110744"/>
                </a:cubicBezTo>
                <a:cubicBezTo>
                  <a:pt x="121666" y="109559"/>
                  <a:pt x="136483" y="107273"/>
                  <a:pt x="150368" y="103886"/>
                </a:cubicBezTo>
                <a:lnTo>
                  <a:pt x="152908" y="117348"/>
                </a:lnTo>
                <a:cubicBezTo>
                  <a:pt x="140716" y="124460"/>
                  <a:pt x="125730" y="129582"/>
                  <a:pt x="107950" y="132715"/>
                </a:cubicBezTo>
                <a:cubicBezTo>
                  <a:pt x="90170" y="135848"/>
                  <a:pt x="69173" y="137414"/>
                  <a:pt x="44958" y="137414"/>
                </a:cubicBezTo>
                <a:lnTo>
                  <a:pt x="4064" y="137414"/>
                </a:lnTo>
                <a:lnTo>
                  <a:pt x="4064" y="67056"/>
                </a:lnTo>
                <a:lnTo>
                  <a:pt x="83820" y="67056"/>
                </a:lnTo>
                <a:lnTo>
                  <a:pt x="83820" y="44196"/>
                </a:lnTo>
                <a:lnTo>
                  <a:pt x="23622" y="44196"/>
                </a:lnTo>
                <a:cubicBezTo>
                  <a:pt x="21590" y="44196"/>
                  <a:pt x="19897" y="44958"/>
                  <a:pt x="18542" y="46482"/>
                </a:cubicBezTo>
                <a:cubicBezTo>
                  <a:pt x="17187" y="48006"/>
                  <a:pt x="16341" y="49784"/>
                  <a:pt x="16002" y="51816"/>
                </a:cubicBezTo>
                <a:lnTo>
                  <a:pt x="0" y="20066"/>
                </a:lnTo>
                <a:lnTo>
                  <a:pt x="83820" y="20066"/>
                </a:lnTo>
                <a:lnTo>
                  <a:pt x="83820" y="11938"/>
                </a:lnTo>
                <a:lnTo>
                  <a:pt x="127508" y="22860"/>
                </a:lnTo>
                <a:lnTo>
                  <a:pt x="127508" y="37846"/>
                </a:lnTo>
                <a:lnTo>
                  <a:pt x="164338" y="37846"/>
                </a:lnTo>
                <a:lnTo>
                  <a:pt x="164338" y="26670"/>
                </a:lnTo>
                <a:cubicBezTo>
                  <a:pt x="164338" y="24299"/>
                  <a:pt x="163830" y="22055"/>
                  <a:pt x="162814" y="19939"/>
                </a:cubicBezTo>
                <a:cubicBezTo>
                  <a:pt x="161798" y="17822"/>
                  <a:pt x="160020" y="16256"/>
                  <a:pt x="157480" y="15240"/>
                </a:cubicBezTo>
                <a:lnTo>
                  <a:pt x="209296" y="0"/>
                </a:lnTo>
                <a:lnTo>
                  <a:pt x="209296" y="138176"/>
                </a:lnTo>
                <a:cubicBezTo>
                  <a:pt x="209296" y="146303"/>
                  <a:pt x="207349" y="152188"/>
                  <a:pt x="203454" y="155828"/>
                </a:cubicBezTo>
                <a:cubicBezTo>
                  <a:pt x="199559" y="159470"/>
                  <a:pt x="193379" y="161290"/>
                  <a:pt x="184912" y="161290"/>
                </a:cubicBezTo>
                <a:moveTo>
                  <a:pt x="35814" y="171958"/>
                </a:moveTo>
                <a:cubicBezTo>
                  <a:pt x="35814" y="168571"/>
                  <a:pt x="34967" y="165735"/>
                  <a:pt x="33274" y="163449"/>
                </a:cubicBezTo>
                <a:cubicBezTo>
                  <a:pt x="31581" y="161163"/>
                  <a:pt x="29041" y="159765"/>
                  <a:pt x="25654" y="159258"/>
                </a:cubicBezTo>
                <a:lnTo>
                  <a:pt x="80772" y="149098"/>
                </a:lnTo>
                <a:lnTo>
                  <a:pt x="80772" y="193040"/>
                </a:lnTo>
                <a:lnTo>
                  <a:pt x="194310" y="193040"/>
                </a:lnTo>
                <a:cubicBezTo>
                  <a:pt x="197697" y="193040"/>
                  <a:pt x="200533" y="192193"/>
                  <a:pt x="202819" y="190500"/>
                </a:cubicBezTo>
                <a:cubicBezTo>
                  <a:pt x="205105" y="188806"/>
                  <a:pt x="206502" y="186266"/>
                  <a:pt x="207010" y="182880"/>
                </a:cubicBezTo>
                <a:lnTo>
                  <a:pt x="219710" y="216408"/>
                </a:lnTo>
                <a:lnTo>
                  <a:pt x="35814" y="216408"/>
                </a:lnTo>
                <a:moveTo>
                  <a:pt x="127508" y="51816"/>
                </a:moveTo>
                <a:lnTo>
                  <a:pt x="127508" y="75946"/>
                </a:lnTo>
                <a:lnTo>
                  <a:pt x="164338" y="75946"/>
                </a:lnTo>
                <a:lnTo>
                  <a:pt x="164338" y="59944"/>
                </a:lnTo>
                <a:lnTo>
                  <a:pt x="132080" y="5994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4" name="Freeform 254"/>
          <p:cNvSpPr/>
          <p:nvPr/>
        </p:nvSpPr>
        <p:spPr>
          <a:xfrm>
            <a:off x="1330331" y="5252863"/>
            <a:ext cx="76454" cy="212344"/>
          </a:xfrm>
          <a:custGeom>
            <a:avLst/>
            <a:gdLst>
              <a:gd name="connsiteX0" fmla="*/ 44958 w 76454"/>
              <a:gd name="connsiteY0" fmla="*/ 106172 h 212344"/>
              <a:gd name="connsiteX1" fmla="*/ 46355 w 76454"/>
              <a:gd name="connsiteY1" fmla="*/ 133858 h 212344"/>
              <a:gd name="connsiteX2" fmla="*/ 51308 w 76454"/>
              <a:gd name="connsiteY2" fmla="*/ 162433 h 212344"/>
              <a:gd name="connsiteX3" fmla="*/ 60960 w 76454"/>
              <a:gd name="connsiteY3" fmla="*/ 189484 h 212344"/>
              <a:gd name="connsiteX4" fmla="*/ 76454 w 76454"/>
              <a:gd name="connsiteY4" fmla="*/ 212344 h 212344"/>
              <a:gd name="connsiteX5" fmla="*/ 58674 w 76454"/>
              <a:gd name="connsiteY5" fmla="*/ 212344 h 212344"/>
              <a:gd name="connsiteX6" fmla="*/ 36830 w 76454"/>
              <a:gd name="connsiteY6" fmla="*/ 198755 h 212344"/>
              <a:gd name="connsiteX7" fmla="*/ 18034 w 76454"/>
              <a:gd name="connsiteY7" fmla="*/ 176276 h 212344"/>
              <a:gd name="connsiteX8" fmla="*/ 4953 w 76454"/>
              <a:gd name="connsiteY8" fmla="*/ 145288 h 212344"/>
              <a:gd name="connsiteX9" fmla="*/ 0 w 76454"/>
              <a:gd name="connsiteY9" fmla="*/ 106172 h 212344"/>
              <a:gd name="connsiteX10" fmla="*/ 4953 w 76454"/>
              <a:gd name="connsiteY10" fmla="*/ 67056 h 212344"/>
              <a:gd name="connsiteX11" fmla="*/ 18034 w 76454"/>
              <a:gd name="connsiteY11" fmla="*/ 36068 h 212344"/>
              <a:gd name="connsiteX12" fmla="*/ 36830 w 76454"/>
              <a:gd name="connsiteY12" fmla="*/ 13589 h 212344"/>
              <a:gd name="connsiteX13" fmla="*/ 58674 w 76454"/>
              <a:gd name="connsiteY13" fmla="*/ 0 h 212344"/>
              <a:gd name="connsiteX14" fmla="*/ 76454 w 76454"/>
              <a:gd name="connsiteY14" fmla="*/ 0 h 212344"/>
              <a:gd name="connsiteX15" fmla="*/ 60960 w 76454"/>
              <a:gd name="connsiteY15" fmla="*/ 22860 h 212344"/>
              <a:gd name="connsiteX16" fmla="*/ 51308 w 76454"/>
              <a:gd name="connsiteY16" fmla="*/ 49911 h 212344"/>
              <a:gd name="connsiteX17" fmla="*/ 46355 w 76454"/>
              <a:gd name="connsiteY17" fmla="*/ 78486 h 212344"/>
              <a:gd name="connsiteX18" fmla="*/ 44958 w 76454"/>
              <a:gd name="connsiteY18" fmla="*/ 106172 h 2123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76454" h="212344">
                <a:moveTo>
                  <a:pt x="44958" y="106172"/>
                </a:moveTo>
                <a:cubicBezTo>
                  <a:pt x="44958" y="114977"/>
                  <a:pt x="45424" y="124206"/>
                  <a:pt x="46355" y="133858"/>
                </a:cubicBezTo>
                <a:cubicBezTo>
                  <a:pt x="47286" y="143510"/>
                  <a:pt x="48937" y="153035"/>
                  <a:pt x="51308" y="162433"/>
                </a:cubicBezTo>
                <a:cubicBezTo>
                  <a:pt x="53679" y="171831"/>
                  <a:pt x="56896" y="180848"/>
                  <a:pt x="60960" y="189484"/>
                </a:cubicBezTo>
                <a:cubicBezTo>
                  <a:pt x="65024" y="198120"/>
                  <a:pt x="70189" y="205740"/>
                  <a:pt x="76454" y="212344"/>
                </a:cubicBezTo>
                <a:lnTo>
                  <a:pt x="58674" y="212344"/>
                </a:lnTo>
                <a:cubicBezTo>
                  <a:pt x="51223" y="209296"/>
                  <a:pt x="43942" y="204766"/>
                  <a:pt x="36830" y="198755"/>
                </a:cubicBezTo>
                <a:cubicBezTo>
                  <a:pt x="29718" y="192743"/>
                  <a:pt x="23453" y="185250"/>
                  <a:pt x="18034" y="176276"/>
                </a:cubicBezTo>
                <a:cubicBezTo>
                  <a:pt x="12615" y="167301"/>
                  <a:pt x="8255" y="156972"/>
                  <a:pt x="4953" y="145288"/>
                </a:cubicBezTo>
                <a:cubicBezTo>
                  <a:pt x="1651" y="133604"/>
                  <a:pt x="0" y="120566"/>
                  <a:pt x="0" y="106172"/>
                </a:cubicBezTo>
                <a:cubicBezTo>
                  <a:pt x="0" y="91779"/>
                  <a:pt x="1651" y="78740"/>
                  <a:pt x="4953" y="67056"/>
                </a:cubicBezTo>
                <a:cubicBezTo>
                  <a:pt x="8255" y="55372"/>
                  <a:pt x="12615" y="45043"/>
                  <a:pt x="18034" y="36068"/>
                </a:cubicBezTo>
                <a:cubicBezTo>
                  <a:pt x="23453" y="27093"/>
                  <a:pt x="29718" y="19600"/>
                  <a:pt x="36830" y="13589"/>
                </a:cubicBezTo>
                <a:cubicBezTo>
                  <a:pt x="43942" y="7577"/>
                  <a:pt x="51223" y="3048"/>
                  <a:pt x="58674" y="0"/>
                </a:cubicBezTo>
                <a:lnTo>
                  <a:pt x="76454" y="0"/>
                </a:lnTo>
                <a:cubicBezTo>
                  <a:pt x="70189" y="6603"/>
                  <a:pt x="65024" y="14224"/>
                  <a:pt x="60960" y="22860"/>
                </a:cubicBezTo>
                <a:cubicBezTo>
                  <a:pt x="56896" y="31496"/>
                  <a:pt x="53679" y="40513"/>
                  <a:pt x="51308" y="49911"/>
                </a:cubicBezTo>
                <a:cubicBezTo>
                  <a:pt x="48937" y="59309"/>
                  <a:pt x="47286" y="68834"/>
                  <a:pt x="46355" y="78486"/>
                </a:cubicBezTo>
                <a:cubicBezTo>
                  <a:pt x="45424" y="88138"/>
                  <a:pt x="44958" y="97367"/>
                  <a:pt x="44958" y="10617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5" name="Freeform 255"/>
          <p:cNvSpPr/>
          <p:nvPr/>
        </p:nvSpPr>
        <p:spPr>
          <a:xfrm>
            <a:off x="1423295" y="5219589"/>
            <a:ext cx="236728" cy="231648"/>
          </a:xfrm>
          <a:custGeom>
            <a:avLst/>
            <a:gdLst>
              <a:gd name="connsiteX0" fmla="*/ 72898 w 236728"/>
              <a:gd name="connsiteY0" fmla="*/ 207772 h 231648"/>
              <a:gd name="connsiteX1" fmla="*/ 72898 w 236728"/>
              <a:gd name="connsiteY1" fmla="*/ 181356 h 231648"/>
              <a:gd name="connsiteX2" fmla="*/ 164592 w 236728"/>
              <a:gd name="connsiteY2" fmla="*/ 181356 h 231648"/>
              <a:gd name="connsiteX3" fmla="*/ 164592 w 236728"/>
              <a:gd name="connsiteY3" fmla="*/ 207772 h 231648"/>
              <a:gd name="connsiteX5" fmla="*/ 164592 w 236728"/>
              <a:gd name="connsiteY5" fmla="*/ 167132 h 231648"/>
              <a:gd name="connsiteX6" fmla="*/ 72898 w 236728"/>
              <a:gd name="connsiteY6" fmla="*/ 167132 h 231648"/>
              <a:gd name="connsiteX7" fmla="*/ 72898 w 236728"/>
              <a:gd name="connsiteY7" fmla="*/ 142748 h 231648"/>
              <a:gd name="connsiteX8" fmla="*/ 164592 w 236728"/>
              <a:gd name="connsiteY8" fmla="*/ 142748 h 231648"/>
              <a:gd name="connsiteX10" fmla="*/ 150876 w 236728"/>
              <a:gd name="connsiteY10" fmla="*/ 107188 h 231648"/>
              <a:gd name="connsiteX11" fmla="*/ 165862 w 236728"/>
              <a:gd name="connsiteY11" fmla="*/ 127508 h 231648"/>
              <a:gd name="connsiteX12" fmla="*/ 73406 w 236728"/>
              <a:gd name="connsiteY12" fmla="*/ 127508 h 231648"/>
              <a:gd name="connsiteX13" fmla="*/ 88646 w 236728"/>
              <a:gd name="connsiteY13" fmla="*/ 107188 h 231648"/>
              <a:gd name="connsiteX15" fmla="*/ 132080 w 236728"/>
              <a:gd name="connsiteY15" fmla="*/ 71374 h 231648"/>
              <a:gd name="connsiteX16" fmla="*/ 141478 w 236728"/>
              <a:gd name="connsiteY16" fmla="*/ 91439 h 231648"/>
              <a:gd name="connsiteX17" fmla="*/ 97790 w 236728"/>
              <a:gd name="connsiteY17" fmla="*/ 91439 h 231648"/>
              <a:gd name="connsiteX18" fmla="*/ 106934 w 236728"/>
              <a:gd name="connsiteY18" fmla="*/ 71374 h 231648"/>
              <a:gd name="connsiteX20" fmla="*/ 230886 w 236728"/>
              <a:gd name="connsiteY20" fmla="*/ 107188 h 231648"/>
              <a:gd name="connsiteX21" fmla="*/ 230886 w 236728"/>
              <a:gd name="connsiteY21" fmla="*/ 91439 h 231648"/>
              <a:gd name="connsiteX22" fmla="*/ 161544 w 236728"/>
              <a:gd name="connsiteY22" fmla="*/ 91439 h 231648"/>
              <a:gd name="connsiteX23" fmla="*/ 151130 w 236728"/>
              <a:gd name="connsiteY23" fmla="*/ 71374 h 231648"/>
              <a:gd name="connsiteX24" fmla="*/ 209042 w 236728"/>
              <a:gd name="connsiteY24" fmla="*/ 71374 h 231648"/>
              <a:gd name="connsiteX25" fmla="*/ 209042 w 236728"/>
              <a:gd name="connsiteY25" fmla="*/ 55880 h 231648"/>
              <a:gd name="connsiteX26" fmla="*/ 112776 w 236728"/>
              <a:gd name="connsiteY26" fmla="*/ 55880 h 231648"/>
              <a:gd name="connsiteX27" fmla="*/ 117856 w 236728"/>
              <a:gd name="connsiteY27" fmla="*/ 36830 h 231648"/>
              <a:gd name="connsiteX28" fmla="*/ 216916 w 236728"/>
              <a:gd name="connsiteY28" fmla="*/ 36830 h 231648"/>
              <a:gd name="connsiteX29" fmla="*/ 216916 w 236728"/>
              <a:gd name="connsiteY29" fmla="*/ 21082 h 231648"/>
              <a:gd name="connsiteX30" fmla="*/ 121158 w 236728"/>
              <a:gd name="connsiteY30" fmla="*/ 21082 h 231648"/>
              <a:gd name="connsiteX31" fmla="*/ 123698 w 236728"/>
              <a:gd name="connsiteY31" fmla="*/ 1524 h 231648"/>
              <a:gd name="connsiteX32" fmla="*/ 104902 w 236728"/>
              <a:gd name="connsiteY32" fmla="*/ 0 h 231648"/>
              <a:gd name="connsiteX33" fmla="*/ 102108 w 236728"/>
              <a:gd name="connsiteY33" fmla="*/ 21082 h 231648"/>
              <a:gd name="connsiteX34" fmla="*/ 19304 w 236728"/>
              <a:gd name="connsiteY34" fmla="*/ 21082 h 231648"/>
              <a:gd name="connsiteX35" fmla="*/ 19304 w 236728"/>
              <a:gd name="connsiteY35" fmla="*/ 36830 h 231648"/>
              <a:gd name="connsiteX36" fmla="*/ 98806 w 236728"/>
              <a:gd name="connsiteY36" fmla="*/ 36830 h 231648"/>
              <a:gd name="connsiteX37" fmla="*/ 93218 w 236728"/>
              <a:gd name="connsiteY37" fmla="*/ 55880 h 231648"/>
              <a:gd name="connsiteX38" fmla="*/ 27432 w 236728"/>
              <a:gd name="connsiteY38" fmla="*/ 55880 h 231648"/>
              <a:gd name="connsiteX39" fmla="*/ 27432 w 236728"/>
              <a:gd name="connsiteY39" fmla="*/ 71374 h 231648"/>
              <a:gd name="connsiteX40" fmla="*/ 87122 w 236728"/>
              <a:gd name="connsiteY40" fmla="*/ 71374 h 231648"/>
              <a:gd name="connsiteX41" fmla="*/ 76708 w 236728"/>
              <a:gd name="connsiteY41" fmla="*/ 91439 h 231648"/>
              <a:gd name="connsiteX42" fmla="*/ 5588 w 236728"/>
              <a:gd name="connsiteY42" fmla="*/ 91439 h 231648"/>
              <a:gd name="connsiteX43" fmla="*/ 5588 w 236728"/>
              <a:gd name="connsiteY43" fmla="*/ 107188 h 231648"/>
              <a:gd name="connsiteX44" fmla="*/ 66040 w 236728"/>
              <a:gd name="connsiteY44" fmla="*/ 107188 h 231648"/>
              <a:gd name="connsiteX45" fmla="*/ 0 w 236728"/>
              <a:gd name="connsiteY45" fmla="*/ 160782 h 231648"/>
              <a:gd name="connsiteX46" fmla="*/ 12446 w 236728"/>
              <a:gd name="connsiteY46" fmla="*/ 175514 h 231648"/>
              <a:gd name="connsiteX47" fmla="*/ 54356 w 236728"/>
              <a:gd name="connsiteY47" fmla="*/ 147066 h 231648"/>
              <a:gd name="connsiteX48" fmla="*/ 54356 w 236728"/>
              <a:gd name="connsiteY48" fmla="*/ 231648 h 231648"/>
              <a:gd name="connsiteX49" fmla="*/ 72898 w 236728"/>
              <a:gd name="connsiteY49" fmla="*/ 231648 h 231648"/>
              <a:gd name="connsiteX50" fmla="*/ 72898 w 236728"/>
              <a:gd name="connsiteY50" fmla="*/ 223266 h 231648"/>
              <a:gd name="connsiteX51" fmla="*/ 164592 w 236728"/>
              <a:gd name="connsiteY51" fmla="*/ 223266 h 231648"/>
              <a:gd name="connsiteX52" fmla="*/ 164592 w 236728"/>
              <a:gd name="connsiteY52" fmla="*/ 230632 h 231648"/>
              <a:gd name="connsiteX53" fmla="*/ 184150 w 236728"/>
              <a:gd name="connsiteY53" fmla="*/ 230632 h 231648"/>
              <a:gd name="connsiteX54" fmla="*/ 184150 w 236728"/>
              <a:gd name="connsiteY54" fmla="*/ 146050 h 231648"/>
              <a:gd name="connsiteX55" fmla="*/ 224028 w 236728"/>
              <a:gd name="connsiteY55" fmla="*/ 171704 h 231648"/>
              <a:gd name="connsiteX56" fmla="*/ 236728 w 236728"/>
              <a:gd name="connsiteY56" fmla="*/ 155956 h 231648"/>
              <a:gd name="connsiteX57" fmla="*/ 172466 w 236728"/>
              <a:gd name="connsiteY57" fmla="*/ 107188 h 23164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36728" h="231648">
                <a:moveTo>
                  <a:pt x="72898" y="207772"/>
                </a:moveTo>
                <a:lnTo>
                  <a:pt x="72898" y="181356"/>
                </a:lnTo>
                <a:lnTo>
                  <a:pt x="164592" y="181356"/>
                </a:lnTo>
                <a:lnTo>
                  <a:pt x="164592" y="207772"/>
                </a:lnTo>
                <a:moveTo>
                  <a:pt x="164592" y="167132"/>
                </a:moveTo>
                <a:lnTo>
                  <a:pt x="72898" y="167132"/>
                </a:lnTo>
                <a:lnTo>
                  <a:pt x="72898" y="142748"/>
                </a:lnTo>
                <a:lnTo>
                  <a:pt x="164592" y="142748"/>
                </a:lnTo>
                <a:moveTo>
                  <a:pt x="150876" y="107188"/>
                </a:moveTo>
                <a:cubicBezTo>
                  <a:pt x="155448" y="114300"/>
                  <a:pt x="160528" y="121158"/>
                  <a:pt x="165862" y="127508"/>
                </a:cubicBezTo>
                <a:lnTo>
                  <a:pt x="73406" y="127508"/>
                </a:lnTo>
                <a:cubicBezTo>
                  <a:pt x="78994" y="120904"/>
                  <a:pt x="84074" y="114300"/>
                  <a:pt x="88646" y="107188"/>
                </a:cubicBezTo>
                <a:moveTo>
                  <a:pt x="132080" y="71374"/>
                </a:moveTo>
                <a:cubicBezTo>
                  <a:pt x="134874" y="78232"/>
                  <a:pt x="138176" y="85090"/>
                  <a:pt x="141478" y="91439"/>
                </a:cubicBezTo>
                <a:lnTo>
                  <a:pt x="97790" y="91439"/>
                </a:lnTo>
                <a:cubicBezTo>
                  <a:pt x="101092" y="84836"/>
                  <a:pt x="104394" y="78232"/>
                  <a:pt x="106934" y="71374"/>
                </a:cubicBezTo>
                <a:moveTo>
                  <a:pt x="230886" y="107188"/>
                </a:moveTo>
                <a:lnTo>
                  <a:pt x="230886" y="91439"/>
                </a:lnTo>
                <a:lnTo>
                  <a:pt x="161544" y="91439"/>
                </a:lnTo>
                <a:cubicBezTo>
                  <a:pt x="157734" y="85090"/>
                  <a:pt x="154178" y="78232"/>
                  <a:pt x="151130" y="71374"/>
                </a:cubicBezTo>
                <a:lnTo>
                  <a:pt x="209042" y="71374"/>
                </a:lnTo>
                <a:lnTo>
                  <a:pt x="209042" y="55880"/>
                </a:lnTo>
                <a:lnTo>
                  <a:pt x="112776" y="55880"/>
                </a:lnTo>
                <a:cubicBezTo>
                  <a:pt x="114808" y="49530"/>
                  <a:pt x="116586" y="43180"/>
                  <a:pt x="117856" y="36830"/>
                </a:cubicBezTo>
                <a:lnTo>
                  <a:pt x="216916" y="36830"/>
                </a:lnTo>
                <a:lnTo>
                  <a:pt x="216916" y="21082"/>
                </a:lnTo>
                <a:lnTo>
                  <a:pt x="121158" y="21082"/>
                </a:lnTo>
                <a:cubicBezTo>
                  <a:pt x="122174" y="14478"/>
                  <a:pt x="123190" y="8128"/>
                  <a:pt x="123698" y="1524"/>
                </a:cubicBezTo>
                <a:lnTo>
                  <a:pt x="104902" y="0"/>
                </a:lnTo>
                <a:cubicBezTo>
                  <a:pt x="104394" y="6858"/>
                  <a:pt x="103378" y="13970"/>
                  <a:pt x="102108" y="21082"/>
                </a:cubicBezTo>
                <a:lnTo>
                  <a:pt x="19304" y="21082"/>
                </a:lnTo>
                <a:lnTo>
                  <a:pt x="19304" y="36830"/>
                </a:lnTo>
                <a:lnTo>
                  <a:pt x="98806" y="36830"/>
                </a:lnTo>
                <a:cubicBezTo>
                  <a:pt x="97282" y="43180"/>
                  <a:pt x="95504" y="49530"/>
                  <a:pt x="93218" y="55880"/>
                </a:cubicBezTo>
                <a:lnTo>
                  <a:pt x="27432" y="55880"/>
                </a:lnTo>
                <a:lnTo>
                  <a:pt x="27432" y="71374"/>
                </a:lnTo>
                <a:lnTo>
                  <a:pt x="87122" y="71374"/>
                </a:lnTo>
                <a:cubicBezTo>
                  <a:pt x="84074" y="78232"/>
                  <a:pt x="80518" y="84836"/>
                  <a:pt x="76708" y="91439"/>
                </a:cubicBezTo>
                <a:lnTo>
                  <a:pt x="5588" y="91439"/>
                </a:lnTo>
                <a:lnTo>
                  <a:pt x="5588" y="107188"/>
                </a:lnTo>
                <a:lnTo>
                  <a:pt x="66040" y="107188"/>
                </a:lnTo>
                <a:cubicBezTo>
                  <a:pt x="50038" y="128524"/>
                  <a:pt x="28448" y="147066"/>
                  <a:pt x="0" y="160782"/>
                </a:cubicBezTo>
                <a:cubicBezTo>
                  <a:pt x="4572" y="164084"/>
                  <a:pt x="10160" y="170942"/>
                  <a:pt x="12446" y="175514"/>
                </a:cubicBezTo>
                <a:cubicBezTo>
                  <a:pt x="28448" y="167386"/>
                  <a:pt x="42164" y="157734"/>
                  <a:pt x="54356" y="147066"/>
                </a:cubicBezTo>
                <a:lnTo>
                  <a:pt x="54356" y="231648"/>
                </a:lnTo>
                <a:lnTo>
                  <a:pt x="72898" y="231648"/>
                </a:lnTo>
                <a:lnTo>
                  <a:pt x="72898" y="223266"/>
                </a:lnTo>
                <a:lnTo>
                  <a:pt x="164592" y="223266"/>
                </a:lnTo>
                <a:lnTo>
                  <a:pt x="164592" y="230632"/>
                </a:lnTo>
                <a:lnTo>
                  <a:pt x="184150" y="230632"/>
                </a:lnTo>
                <a:lnTo>
                  <a:pt x="184150" y="146050"/>
                </a:lnTo>
                <a:cubicBezTo>
                  <a:pt x="196088" y="156464"/>
                  <a:pt x="209550" y="165353"/>
                  <a:pt x="224028" y="171704"/>
                </a:cubicBezTo>
                <a:cubicBezTo>
                  <a:pt x="226822" y="167132"/>
                  <a:pt x="232664" y="159765"/>
                  <a:pt x="236728" y="155956"/>
                </a:cubicBezTo>
                <a:cubicBezTo>
                  <a:pt x="211582" y="146303"/>
                  <a:pt x="189484" y="129032"/>
                  <a:pt x="172466" y="10718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6" name="Freeform 256"/>
          <p:cNvSpPr/>
          <p:nvPr/>
        </p:nvSpPr>
        <p:spPr>
          <a:xfrm>
            <a:off x="1678311" y="5219843"/>
            <a:ext cx="234696" cy="232156"/>
          </a:xfrm>
          <a:custGeom>
            <a:avLst/>
            <a:gdLst>
              <a:gd name="connsiteX0" fmla="*/ 61214 w 234696"/>
              <a:gd name="connsiteY0" fmla="*/ 63500 h 232156"/>
              <a:gd name="connsiteX1" fmla="*/ 32258 w 234696"/>
              <a:gd name="connsiteY1" fmla="*/ 63500 h 232156"/>
              <a:gd name="connsiteX2" fmla="*/ 32258 w 234696"/>
              <a:gd name="connsiteY2" fmla="*/ 27686 h 232156"/>
              <a:gd name="connsiteX3" fmla="*/ 61214 w 234696"/>
              <a:gd name="connsiteY3" fmla="*/ 27686 h 232156"/>
              <a:gd name="connsiteX5" fmla="*/ 32258 w 234696"/>
              <a:gd name="connsiteY5" fmla="*/ 171704 h 232156"/>
              <a:gd name="connsiteX6" fmla="*/ 32258 w 234696"/>
              <a:gd name="connsiteY6" fmla="*/ 131318 h 232156"/>
              <a:gd name="connsiteX7" fmla="*/ 61214 w 234696"/>
              <a:gd name="connsiteY7" fmla="*/ 131318 h 232156"/>
              <a:gd name="connsiteX8" fmla="*/ 61214 w 234696"/>
              <a:gd name="connsiteY8" fmla="*/ 165862 h 232156"/>
              <a:gd name="connsiteX10" fmla="*/ 32258 w 234696"/>
              <a:gd name="connsiteY10" fmla="*/ 79502 h 232156"/>
              <a:gd name="connsiteX11" fmla="*/ 61214 w 234696"/>
              <a:gd name="connsiteY11" fmla="*/ 79502 h 232156"/>
              <a:gd name="connsiteX12" fmla="*/ 61214 w 234696"/>
              <a:gd name="connsiteY12" fmla="*/ 115570 h 232156"/>
              <a:gd name="connsiteX13" fmla="*/ 32258 w 234696"/>
              <a:gd name="connsiteY13" fmla="*/ 115570 h 232156"/>
              <a:gd name="connsiteX15" fmla="*/ 91694 w 234696"/>
              <a:gd name="connsiteY15" fmla="*/ 27686 h 232156"/>
              <a:gd name="connsiteX16" fmla="*/ 91694 w 234696"/>
              <a:gd name="connsiteY16" fmla="*/ 10668 h 232156"/>
              <a:gd name="connsiteX17" fmla="*/ 2794 w 234696"/>
              <a:gd name="connsiteY17" fmla="*/ 10668 h 232156"/>
              <a:gd name="connsiteX18" fmla="*/ 2794 w 234696"/>
              <a:gd name="connsiteY18" fmla="*/ 27686 h 232156"/>
              <a:gd name="connsiteX19" fmla="*/ 16002 w 234696"/>
              <a:gd name="connsiteY19" fmla="*/ 27686 h 232156"/>
              <a:gd name="connsiteX20" fmla="*/ 16002 w 234696"/>
              <a:gd name="connsiteY20" fmla="*/ 174752 h 232156"/>
              <a:gd name="connsiteX21" fmla="*/ 0 w 234696"/>
              <a:gd name="connsiteY21" fmla="*/ 177546 h 232156"/>
              <a:gd name="connsiteX22" fmla="*/ 3302 w 234696"/>
              <a:gd name="connsiteY22" fmla="*/ 195072 h 232156"/>
              <a:gd name="connsiteX23" fmla="*/ 61214 w 234696"/>
              <a:gd name="connsiteY23" fmla="*/ 182626 h 232156"/>
              <a:gd name="connsiteX24" fmla="*/ 61214 w 234696"/>
              <a:gd name="connsiteY24" fmla="*/ 231648 h 232156"/>
              <a:gd name="connsiteX25" fmla="*/ 77470 w 234696"/>
              <a:gd name="connsiteY25" fmla="*/ 231648 h 232156"/>
              <a:gd name="connsiteX26" fmla="*/ 77470 w 234696"/>
              <a:gd name="connsiteY26" fmla="*/ 27686 h 232156"/>
              <a:gd name="connsiteX28" fmla="*/ 132588 w 234696"/>
              <a:gd name="connsiteY28" fmla="*/ 160528 h 232156"/>
              <a:gd name="connsiteX29" fmla="*/ 132334 w 234696"/>
              <a:gd name="connsiteY29" fmla="*/ 170180 h 232156"/>
              <a:gd name="connsiteX30" fmla="*/ 109728 w 234696"/>
              <a:gd name="connsiteY30" fmla="*/ 170180 h 232156"/>
              <a:gd name="connsiteX31" fmla="*/ 109728 w 234696"/>
              <a:gd name="connsiteY31" fmla="*/ 129540 h 232156"/>
              <a:gd name="connsiteX32" fmla="*/ 94996 w 234696"/>
              <a:gd name="connsiteY32" fmla="*/ 129540 h 232156"/>
              <a:gd name="connsiteX33" fmla="*/ 94996 w 234696"/>
              <a:gd name="connsiteY33" fmla="*/ 195580 h 232156"/>
              <a:gd name="connsiteX34" fmla="*/ 109728 w 234696"/>
              <a:gd name="connsiteY34" fmla="*/ 195580 h 232156"/>
              <a:gd name="connsiteX35" fmla="*/ 109728 w 234696"/>
              <a:gd name="connsiteY35" fmla="*/ 184150 h 232156"/>
              <a:gd name="connsiteX36" fmla="*/ 130048 w 234696"/>
              <a:gd name="connsiteY36" fmla="*/ 184150 h 232156"/>
              <a:gd name="connsiteX37" fmla="*/ 98044 w 234696"/>
              <a:gd name="connsiteY37" fmla="*/ 219710 h 232156"/>
              <a:gd name="connsiteX38" fmla="*/ 107696 w 234696"/>
              <a:gd name="connsiteY38" fmla="*/ 232156 h 232156"/>
              <a:gd name="connsiteX39" fmla="*/ 148082 w 234696"/>
              <a:gd name="connsiteY39" fmla="*/ 160782 h 232156"/>
              <a:gd name="connsiteX40" fmla="*/ 148082 w 234696"/>
              <a:gd name="connsiteY40" fmla="*/ 120396 h 232156"/>
              <a:gd name="connsiteX41" fmla="*/ 132588 w 234696"/>
              <a:gd name="connsiteY41" fmla="*/ 120396 h 232156"/>
              <a:gd name="connsiteX43" fmla="*/ 132588 w 234696"/>
              <a:gd name="connsiteY43" fmla="*/ 81280 h 232156"/>
              <a:gd name="connsiteX44" fmla="*/ 140462 w 234696"/>
              <a:gd name="connsiteY44" fmla="*/ 96266 h 232156"/>
              <a:gd name="connsiteX45" fmla="*/ 116078 w 234696"/>
              <a:gd name="connsiteY45" fmla="*/ 98298 h 232156"/>
              <a:gd name="connsiteX46" fmla="*/ 153924 w 234696"/>
              <a:gd name="connsiteY46" fmla="*/ 35814 h 232156"/>
              <a:gd name="connsiteX47" fmla="*/ 139192 w 234696"/>
              <a:gd name="connsiteY47" fmla="*/ 30480 h 232156"/>
              <a:gd name="connsiteX48" fmla="*/ 125476 w 234696"/>
              <a:gd name="connsiteY48" fmla="*/ 58674 h 232156"/>
              <a:gd name="connsiteX49" fmla="*/ 114046 w 234696"/>
              <a:gd name="connsiteY49" fmla="*/ 45974 h 232156"/>
              <a:gd name="connsiteX50" fmla="*/ 137414 w 234696"/>
              <a:gd name="connsiteY50" fmla="*/ 5334 h 232156"/>
              <a:gd name="connsiteX51" fmla="*/ 121666 w 234696"/>
              <a:gd name="connsiteY51" fmla="*/ 0 h 232156"/>
              <a:gd name="connsiteX52" fmla="*/ 104902 w 234696"/>
              <a:gd name="connsiteY52" fmla="*/ 37338 h 232156"/>
              <a:gd name="connsiteX53" fmla="*/ 98806 w 234696"/>
              <a:gd name="connsiteY53" fmla="*/ 32258 h 232156"/>
              <a:gd name="connsiteX54" fmla="*/ 90170 w 234696"/>
              <a:gd name="connsiteY54" fmla="*/ 42926 h 232156"/>
              <a:gd name="connsiteX55" fmla="*/ 117602 w 234696"/>
              <a:gd name="connsiteY55" fmla="*/ 72898 h 232156"/>
              <a:gd name="connsiteX56" fmla="*/ 100838 w 234696"/>
              <a:gd name="connsiteY56" fmla="*/ 99314 h 232156"/>
              <a:gd name="connsiteX57" fmla="*/ 86360 w 234696"/>
              <a:gd name="connsiteY57" fmla="*/ 100330 h 232156"/>
              <a:gd name="connsiteX58" fmla="*/ 88392 w 234696"/>
              <a:gd name="connsiteY58" fmla="*/ 114554 h 232156"/>
              <a:gd name="connsiteX59" fmla="*/ 145796 w 234696"/>
              <a:gd name="connsiteY59" fmla="*/ 109474 h 232156"/>
              <a:gd name="connsiteX60" fmla="*/ 148082 w 234696"/>
              <a:gd name="connsiteY60" fmla="*/ 118364 h 232156"/>
              <a:gd name="connsiteX61" fmla="*/ 160528 w 234696"/>
              <a:gd name="connsiteY61" fmla="*/ 113538 h 232156"/>
              <a:gd name="connsiteX62" fmla="*/ 144526 w 234696"/>
              <a:gd name="connsiteY62" fmla="*/ 77216 h 232156"/>
              <a:gd name="connsiteX64" fmla="*/ 234696 w 234696"/>
              <a:gd name="connsiteY64" fmla="*/ 115570 h 232156"/>
              <a:gd name="connsiteX65" fmla="*/ 216408 w 234696"/>
              <a:gd name="connsiteY65" fmla="*/ 76454 h 232156"/>
              <a:gd name="connsiteX66" fmla="*/ 204216 w 234696"/>
              <a:gd name="connsiteY66" fmla="*/ 80772 h 232156"/>
              <a:gd name="connsiteX67" fmla="*/ 212598 w 234696"/>
              <a:gd name="connsiteY67" fmla="*/ 96012 h 232156"/>
              <a:gd name="connsiteX68" fmla="*/ 187452 w 234696"/>
              <a:gd name="connsiteY68" fmla="*/ 98044 h 232156"/>
              <a:gd name="connsiteX69" fmla="*/ 226060 w 234696"/>
              <a:gd name="connsiteY69" fmla="*/ 35560 h 232156"/>
              <a:gd name="connsiteX70" fmla="*/ 210566 w 234696"/>
              <a:gd name="connsiteY70" fmla="*/ 29972 h 232156"/>
              <a:gd name="connsiteX71" fmla="*/ 196342 w 234696"/>
              <a:gd name="connsiteY71" fmla="*/ 58928 h 232156"/>
              <a:gd name="connsiteX72" fmla="*/ 184912 w 234696"/>
              <a:gd name="connsiteY72" fmla="*/ 45974 h 232156"/>
              <a:gd name="connsiteX73" fmla="*/ 208534 w 234696"/>
              <a:gd name="connsiteY73" fmla="*/ 5334 h 232156"/>
              <a:gd name="connsiteX74" fmla="*/ 192278 w 234696"/>
              <a:gd name="connsiteY74" fmla="*/ 0 h 232156"/>
              <a:gd name="connsiteX75" fmla="*/ 175514 w 234696"/>
              <a:gd name="connsiteY75" fmla="*/ 37084 h 232156"/>
              <a:gd name="connsiteX76" fmla="*/ 168402 w 234696"/>
              <a:gd name="connsiteY76" fmla="*/ 31242 h 232156"/>
              <a:gd name="connsiteX77" fmla="*/ 159766 w 234696"/>
              <a:gd name="connsiteY77" fmla="*/ 42418 h 232156"/>
              <a:gd name="connsiteX78" fmla="*/ 188722 w 234696"/>
              <a:gd name="connsiteY78" fmla="*/ 72898 h 232156"/>
              <a:gd name="connsiteX79" fmla="*/ 172212 w 234696"/>
              <a:gd name="connsiteY79" fmla="*/ 99060 h 232156"/>
              <a:gd name="connsiteX80" fmla="*/ 160528 w 234696"/>
              <a:gd name="connsiteY80" fmla="*/ 99822 h 232156"/>
              <a:gd name="connsiteX81" fmla="*/ 163068 w 234696"/>
              <a:gd name="connsiteY81" fmla="*/ 114046 h 232156"/>
              <a:gd name="connsiteX82" fmla="*/ 218186 w 234696"/>
              <a:gd name="connsiteY82" fmla="*/ 108712 h 232156"/>
              <a:gd name="connsiteX83" fmla="*/ 221742 w 234696"/>
              <a:gd name="connsiteY83" fmla="*/ 120396 h 232156"/>
              <a:gd name="connsiteX85" fmla="*/ 209042 w 234696"/>
              <a:gd name="connsiteY85" fmla="*/ 170180 h 232156"/>
              <a:gd name="connsiteX86" fmla="*/ 184658 w 234696"/>
              <a:gd name="connsiteY86" fmla="*/ 170180 h 232156"/>
              <a:gd name="connsiteX87" fmla="*/ 184658 w 234696"/>
              <a:gd name="connsiteY87" fmla="*/ 119888 h 232156"/>
              <a:gd name="connsiteX88" fmla="*/ 168910 w 234696"/>
              <a:gd name="connsiteY88" fmla="*/ 119888 h 232156"/>
              <a:gd name="connsiteX89" fmla="*/ 168910 w 234696"/>
              <a:gd name="connsiteY89" fmla="*/ 231648 h 232156"/>
              <a:gd name="connsiteX90" fmla="*/ 184658 w 234696"/>
              <a:gd name="connsiteY90" fmla="*/ 231648 h 232156"/>
              <a:gd name="connsiteX91" fmla="*/ 184658 w 234696"/>
              <a:gd name="connsiteY91" fmla="*/ 184150 h 232156"/>
              <a:gd name="connsiteX92" fmla="*/ 209042 w 234696"/>
              <a:gd name="connsiteY92" fmla="*/ 184150 h 232156"/>
              <a:gd name="connsiteX93" fmla="*/ 209042 w 234696"/>
              <a:gd name="connsiteY93" fmla="*/ 194818 h 232156"/>
              <a:gd name="connsiteX94" fmla="*/ 223774 w 234696"/>
              <a:gd name="connsiteY94" fmla="*/ 194818 h 232156"/>
              <a:gd name="connsiteX95" fmla="*/ 223774 w 234696"/>
              <a:gd name="connsiteY95" fmla="*/ 129540 h 232156"/>
              <a:gd name="connsiteX96" fmla="*/ 209042 w 234696"/>
              <a:gd name="connsiteY96" fmla="*/ 129540 h 2321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</a:cxnLst>
            <a:rect l="l" t="t" r="r" b="b"/>
            <a:pathLst>
              <a:path w="234696" h="232156">
                <a:moveTo>
                  <a:pt x="61214" y="63500"/>
                </a:moveTo>
                <a:lnTo>
                  <a:pt x="32258" y="63500"/>
                </a:lnTo>
                <a:lnTo>
                  <a:pt x="32258" y="27686"/>
                </a:lnTo>
                <a:lnTo>
                  <a:pt x="61214" y="27686"/>
                </a:lnTo>
                <a:moveTo>
                  <a:pt x="32258" y="171704"/>
                </a:moveTo>
                <a:lnTo>
                  <a:pt x="32258" y="131318"/>
                </a:lnTo>
                <a:lnTo>
                  <a:pt x="61214" y="131318"/>
                </a:lnTo>
                <a:lnTo>
                  <a:pt x="61214" y="165862"/>
                </a:lnTo>
                <a:moveTo>
                  <a:pt x="32258" y="79502"/>
                </a:moveTo>
                <a:lnTo>
                  <a:pt x="61214" y="79502"/>
                </a:lnTo>
                <a:lnTo>
                  <a:pt x="61214" y="115570"/>
                </a:lnTo>
                <a:lnTo>
                  <a:pt x="32258" y="115570"/>
                </a:lnTo>
                <a:moveTo>
                  <a:pt x="91694" y="27686"/>
                </a:moveTo>
                <a:lnTo>
                  <a:pt x="91694" y="10668"/>
                </a:lnTo>
                <a:lnTo>
                  <a:pt x="2794" y="10668"/>
                </a:lnTo>
                <a:lnTo>
                  <a:pt x="2794" y="27686"/>
                </a:lnTo>
                <a:lnTo>
                  <a:pt x="16002" y="27686"/>
                </a:lnTo>
                <a:lnTo>
                  <a:pt x="16002" y="174752"/>
                </a:lnTo>
                <a:cubicBezTo>
                  <a:pt x="10160" y="175768"/>
                  <a:pt x="4826" y="176784"/>
                  <a:pt x="0" y="177546"/>
                </a:cubicBezTo>
                <a:lnTo>
                  <a:pt x="3302" y="195072"/>
                </a:lnTo>
                <a:cubicBezTo>
                  <a:pt x="20320" y="191770"/>
                  <a:pt x="40640" y="187452"/>
                  <a:pt x="61214" y="182626"/>
                </a:cubicBezTo>
                <a:lnTo>
                  <a:pt x="61214" y="231648"/>
                </a:lnTo>
                <a:lnTo>
                  <a:pt x="77470" y="231648"/>
                </a:lnTo>
                <a:lnTo>
                  <a:pt x="77470" y="27686"/>
                </a:lnTo>
                <a:moveTo>
                  <a:pt x="132588" y="160528"/>
                </a:moveTo>
                <a:cubicBezTo>
                  <a:pt x="132588" y="163830"/>
                  <a:pt x="132588" y="166878"/>
                  <a:pt x="132334" y="170180"/>
                </a:cubicBezTo>
                <a:lnTo>
                  <a:pt x="109728" y="170180"/>
                </a:lnTo>
                <a:lnTo>
                  <a:pt x="109728" y="129540"/>
                </a:lnTo>
                <a:lnTo>
                  <a:pt x="94996" y="129540"/>
                </a:lnTo>
                <a:lnTo>
                  <a:pt x="94996" y="195580"/>
                </a:lnTo>
                <a:lnTo>
                  <a:pt x="109728" y="195580"/>
                </a:lnTo>
                <a:lnTo>
                  <a:pt x="109728" y="184150"/>
                </a:lnTo>
                <a:lnTo>
                  <a:pt x="130048" y="184150"/>
                </a:lnTo>
                <a:cubicBezTo>
                  <a:pt x="126238" y="197612"/>
                  <a:pt x="117602" y="209804"/>
                  <a:pt x="98044" y="219710"/>
                </a:cubicBezTo>
                <a:cubicBezTo>
                  <a:pt x="101092" y="222504"/>
                  <a:pt x="105918" y="228600"/>
                  <a:pt x="107696" y="232156"/>
                </a:cubicBezTo>
                <a:cubicBezTo>
                  <a:pt x="143256" y="214630"/>
                  <a:pt x="148082" y="188722"/>
                  <a:pt x="148082" y="160782"/>
                </a:cubicBezTo>
                <a:lnTo>
                  <a:pt x="148082" y="120396"/>
                </a:lnTo>
                <a:lnTo>
                  <a:pt x="132588" y="120396"/>
                </a:lnTo>
                <a:moveTo>
                  <a:pt x="132588" y="81280"/>
                </a:moveTo>
                <a:cubicBezTo>
                  <a:pt x="135382" y="85852"/>
                  <a:pt x="138176" y="91186"/>
                  <a:pt x="140462" y="96266"/>
                </a:cubicBezTo>
                <a:lnTo>
                  <a:pt x="116078" y="98298"/>
                </a:lnTo>
                <a:cubicBezTo>
                  <a:pt x="128778" y="80264"/>
                  <a:pt x="143002" y="55626"/>
                  <a:pt x="153924" y="35814"/>
                </a:cubicBezTo>
                <a:lnTo>
                  <a:pt x="139192" y="30480"/>
                </a:lnTo>
                <a:cubicBezTo>
                  <a:pt x="135382" y="38862"/>
                  <a:pt x="130810" y="48768"/>
                  <a:pt x="125476" y="58674"/>
                </a:cubicBezTo>
                <a:cubicBezTo>
                  <a:pt x="122428" y="54610"/>
                  <a:pt x="118364" y="50292"/>
                  <a:pt x="114046" y="45974"/>
                </a:cubicBezTo>
                <a:cubicBezTo>
                  <a:pt x="121666" y="34798"/>
                  <a:pt x="130048" y="18542"/>
                  <a:pt x="137414" y="5334"/>
                </a:cubicBezTo>
                <a:lnTo>
                  <a:pt x="121666" y="0"/>
                </a:lnTo>
                <a:cubicBezTo>
                  <a:pt x="117856" y="10668"/>
                  <a:pt x="111252" y="25654"/>
                  <a:pt x="104902" y="37338"/>
                </a:cubicBezTo>
                <a:cubicBezTo>
                  <a:pt x="102870" y="35560"/>
                  <a:pt x="100838" y="33782"/>
                  <a:pt x="98806" y="32258"/>
                </a:cubicBezTo>
                <a:lnTo>
                  <a:pt x="90170" y="42926"/>
                </a:lnTo>
                <a:cubicBezTo>
                  <a:pt x="100330" y="51562"/>
                  <a:pt x="111252" y="63500"/>
                  <a:pt x="117602" y="72898"/>
                </a:cubicBezTo>
                <a:cubicBezTo>
                  <a:pt x="112014" y="82550"/>
                  <a:pt x="106172" y="91694"/>
                  <a:pt x="100838" y="99314"/>
                </a:cubicBezTo>
                <a:lnTo>
                  <a:pt x="86360" y="100330"/>
                </a:lnTo>
                <a:lnTo>
                  <a:pt x="88392" y="114554"/>
                </a:lnTo>
                <a:cubicBezTo>
                  <a:pt x="105156" y="113030"/>
                  <a:pt x="125222" y="111252"/>
                  <a:pt x="145796" y="109474"/>
                </a:cubicBezTo>
                <a:cubicBezTo>
                  <a:pt x="146812" y="112776"/>
                  <a:pt x="147574" y="115824"/>
                  <a:pt x="148082" y="118364"/>
                </a:cubicBezTo>
                <a:lnTo>
                  <a:pt x="160528" y="113538"/>
                </a:lnTo>
                <a:cubicBezTo>
                  <a:pt x="158496" y="103632"/>
                  <a:pt x="151638" y="88646"/>
                  <a:pt x="144526" y="77216"/>
                </a:cubicBezTo>
                <a:moveTo>
                  <a:pt x="234696" y="115570"/>
                </a:moveTo>
                <a:cubicBezTo>
                  <a:pt x="232410" y="104648"/>
                  <a:pt x="224536" y="88646"/>
                  <a:pt x="216408" y="76454"/>
                </a:cubicBezTo>
                <a:lnTo>
                  <a:pt x="204216" y="80772"/>
                </a:lnTo>
                <a:cubicBezTo>
                  <a:pt x="207264" y="85344"/>
                  <a:pt x="210058" y="90678"/>
                  <a:pt x="212598" y="96012"/>
                </a:cubicBezTo>
                <a:lnTo>
                  <a:pt x="187452" y="98044"/>
                </a:lnTo>
                <a:cubicBezTo>
                  <a:pt x="200660" y="79756"/>
                  <a:pt x="214884" y="55372"/>
                  <a:pt x="226060" y="35560"/>
                </a:cubicBezTo>
                <a:lnTo>
                  <a:pt x="210566" y="29972"/>
                </a:lnTo>
                <a:cubicBezTo>
                  <a:pt x="206756" y="38608"/>
                  <a:pt x="201930" y="48768"/>
                  <a:pt x="196342" y="58928"/>
                </a:cubicBezTo>
                <a:cubicBezTo>
                  <a:pt x="193294" y="54864"/>
                  <a:pt x="189484" y="50292"/>
                  <a:pt x="184912" y="45974"/>
                </a:cubicBezTo>
                <a:cubicBezTo>
                  <a:pt x="192532" y="34544"/>
                  <a:pt x="200914" y="18796"/>
                  <a:pt x="208534" y="5334"/>
                </a:cubicBezTo>
                <a:lnTo>
                  <a:pt x="192278" y="0"/>
                </a:lnTo>
                <a:cubicBezTo>
                  <a:pt x="188468" y="10668"/>
                  <a:pt x="181864" y="25400"/>
                  <a:pt x="175514" y="37084"/>
                </a:cubicBezTo>
                <a:cubicBezTo>
                  <a:pt x="173228" y="35052"/>
                  <a:pt x="170688" y="33020"/>
                  <a:pt x="168402" y="31242"/>
                </a:cubicBezTo>
                <a:lnTo>
                  <a:pt x="159766" y="42418"/>
                </a:lnTo>
                <a:cubicBezTo>
                  <a:pt x="170688" y="51054"/>
                  <a:pt x="182118" y="63246"/>
                  <a:pt x="188722" y="72898"/>
                </a:cubicBezTo>
                <a:cubicBezTo>
                  <a:pt x="183134" y="82550"/>
                  <a:pt x="177546" y="91694"/>
                  <a:pt x="172212" y="99060"/>
                </a:cubicBezTo>
                <a:lnTo>
                  <a:pt x="160528" y="99822"/>
                </a:lnTo>
                <a:lnTo>
                  <a:pt x="163068" y="114046"/>
                </a:lnTo>
                <a:cubicBezTo>
                  <a:pt x="179324" y="112522"/>
                  <a:pt x="198374" y="110744"/>
                  <a:pt x="218186" y="108712"/>
                </a:cubicBezTo>
                <a:cubicBezTo>
                  <a:pt x="219964" y="113030"/>
                  <a:pt x="220980" y="117094"/>
                  <a:pt x="221742" y="120396"/>
                </a:cubicBezTo>
                <a:moveTo>
                  <a:pt x="209042" y="170180"/>
                </a:moveTo>
                <a:lnTo>
                  <a:pt x="184658" y="170180"/>
                </a:lnTo>
                <a:lnTo>
                  <a:pt x="184658" y="119888"/>
                </a:lnTo>
                <a:lnTo>
                  <a:pt x="168910" y="119888"/>
                </a:lnTo>
                <a:lnTo>
                  <a:pt x="168910" y="231648"/>
                </a:lnTo>
                <a:lnTo>
                  <a:pt x="184658" y="231648"/>
                </a:lnTo>
                <a:lnTo>
                  <a:pt x="184658" y="184150"/>
                </a:lnTo>
                <a:lnTo>
                  <a:pt x="209042" y="184150"/>
                </a:lnTo>
                <a:lnTo>
                  <a:pt x="209042" y="194818"/>
                </a:lnTo>
                <a:lnTo>
                  <a:pt x="223774" y="194818"/>
                </a:lnTo>
                <a:lnTo>
                  <a:pt x="223774" y="129540"/>
                </a:lnTo>
                <a:lnTo>
                  <a:pt x="209042" y="12954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7" name="Freeform 257"/>
          <p:cNvSpPr/>
          <p:nvPr/>
        </p:nvSpPr>
        <p:spPr>
          <a:xfrm>
            <a:off x="1929771" y="5252863"/>
            <a:ext cx="76454" cy="212344"/>
          </a:xfrm>
          <a:custGeom>
            <a:avLst/>
            <a:gdLst>
              <a:gd name="connsiteX0" fmla="*/ 31496 w 76454"/>
              <a:gd name="connsiteY0" fmla="*/ 106172 h 212344"/>
              <a:gd name="connsiteX1" fmla="*/ 30099 w 76454"/>
              <a:gd name="connsiteY1" fmla="*/ 78486 h 212344"/>
              <a:gd name="connsiteX2" fmla="*/ 25146 w 76454"/>
              <a:gd name="connsiteY2" fmla="*/ 49911 h 212344"/>
              <a:gd name="connsiteX3" fmla="*/ 15494 w 76454"/>
              <a:gd name="connsiteY3" fmla="*/ 22860 h 212344"/>
              <a:gd name="connsiteX4" fmla="*/ 0 w 76454"/>
              <a:gd name="connsiteY4" fmla="*/ 0 h 212344"/>
              <a:gd name="connsiteX5" fmla="*/ 17780 w 76454"/>
              <a:gd name="connsiteY5" fmla="*/ 0 h 212344"/>
              <a:gd name="connsiteX6" fmla="*/ 39497 w 76454"/>
              <a:gd name="connsiteY6" fmla="*/ 13589 h 212344"/>
              <a:gd name="connsiteX7" fmla="*/ 58293 w 76454"/>
              <a:gd name="connsiteY7" fmla="*/ 36068 h 212344"/>
              <a:gd name="connsiteX8" fmla="*/ 71501 w 76454"/>
              <a:gd name="connsiteY8" fmla="*/ 67056 h 212344"/>
              <a:gd name="connsiteX9" fmla="*/ 76454 w 76454"/>
              <a:gd name="connsiteY9" fmla="*/ 106172 h 212344"/>
              <a:gd name="connsiteX10" fmla="*/ 71501 w 76454"/>
              <a:gd name="connsiteY10" fmla="*/ 145288 h 212344"/>
              <a:gd name="connsiteX11" fmla="*/ 58293 w 76454"/>
              <a:gd name="connsiteY11" fmla="*/ 176276 h 212344"/>
              <a:gd name="connsiteX12" fmla="*/ 39497 w 76454"/>
              <a:gd name="connsiteY12" fmla="*/ 198755 h 212344"/>
              <a:gd name="connsiteX13" fmla="*/ 17780 w 76454"/>
              <a:gd name="connsiteY13" fmla="*/ 212344 h 212344"/>
              <a:gd name="connsiteX14" fmla="*/ 0 w 76454"/>
              <a:gd name="connsiteY14" fmla="*/ 212344 h 212344"/>
              <a:gd name="connsiteX15" fmla="*/ 15494 w 76454"/>
              <a:gd name="connsiteY15" fmla="*/ 189484 h 212344"/>
              <a:gd name="connsiteX16" fmla="*/ 25146 w 76454"/>
              <a:gd name="connsiteY16" fmla="*/ 162433 h 212344"/>
              <a:gd name="connsiteX17" fmla="*/ 30099 w 76454"/>
              <a:gd name="connsiteY17" fmla="*/ 133858 h 212344"/>
              <a:gd name="connsiteX18" fmla="*/ 31496 w 76454"/>
              <a:gd name="connsiteY18" fmla="*/ 106172 h 2123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76454" h="212344">
                <a:moveTo>
                  <a:pt x="31496" y="106172"/>
                </a:moveTo>
                <a:cubicBezTo>
                  <a:pt x="31496" y="97367"/>
                  <a:pt x="31030" y="88138"/>
                  <a:pt x="30099" y="78486"/>
                </a:cubicBezTo>
                <a:cubicBezTo>
                  <a:pt x="29167" y="68834"/>
                  <a:pt x="27517" y="59309"/>
                  <a:pt x="25146" y="49911"/>
                </a:cubicBezTo>
                <a:cubicBezTo>
                  <a:pt x="22775" y="40513"/>
                  <a:pt x="19558" y="31496"/>
                  <a:pt x="15494" y="22860"/>
                </a:cubicBezTo>
                <a:cubicBezTo>
                  <a:pt x="11430" y="14224"/>
                  <a:pt x="6265" y="6603"/>
                  <a:pt x="0" y="0"/>
                </a:cubicBezTo>
                <a:lnTo>
                  <a:pt x="17780" y="0"/>
                </a:lnTo>
                <a:cubicBezTo>
                  <a:pt x="25230" y="3048"/>
                  <a:pt x="32470" y="7577"/>
                  <a:pt x="39497" y="13589"/>
                </a:cubicBezTo>
                <a:cubicBezTo>
                  <a:pt x="46524" y="19600"/>
                  <a:pt x="52790" y="27093"/>
                  <a:pt x="58293" y="36068"/>
                </a:cubicBezTo>
                <a:cubicBezTo>
                  <a:pt x="63796" y="45043"/>
                  <a:pt x="68199" y="55372"/>
                  <a:pt x="71501" y="67056"/>
                </a:cubicBezTo>
                <a:cubicBezTo>
                  <a:pt x="74803" y="78740"/>
                  <a:pt x="76454" y="91779"/>
                  <a:pt x="76454" y="106172"/>
                </a:cubicBezTo>
                <a:cubicBezTo>
                  <a:pt x="76454" y="120566"/>
                  <a:pt x="74803" y="133604"/>
                  <a:pt x="71501" y="145288"/>
                </a:cubicBezTo>
                <a:cubicBezTo>
                  <a:pt x="68199" y="156972"/>
                  <a:pt x="63796" y="167301"/>
                  <a:pt x="58293" y="176276"/>
                </a:cubicBezTo>
                <a:cubicBezTo>
                  <a:pt x="52790" y="185250"/>
                  <a:pt x="46524" y="192743"/>
                  <a:pt x="39497" y="198755"/>
                </a:cubicBezTo>
                <a:cubicBezTo>
                  <a:pt x="32470" y="204766"/>
                  <a:pt x="25230" y="209296"/>
                  <a:pt x="17780" y="212344"/>
                </a:cubicBezTo>
                <a:lnTo>
                  <a:pt x="0" y="212344"/>
                </a:lnTo>
                <a:cubicBezTo>
                  <a:pt x="6265" y="205740"/>
                  <a:pt x="11430" y="198120"/>
                  <a:pt x="15494" y="189484"/>
                </a:cubicBezTo>
                <a:cubicBezTo>
                  <a:pt x="19558" y="180848"/>
                  <a:pt x="22775" y="171831"/>
                  <a:pt x="25146" y="162433"/>
                </a:cubicBezTo>
                <a:cubicBezTo>
                  <a:pt x="27517" y="153035"/>
                  <a:pt x="29167" y="143510"/>
                  <a:pt x="30099" y="133858"/>
                </a:cubicBezTo>
                <a:cubicBezTo>
                  <a:pt x="31030" y="124206"/>
                  <a:pt x="31496" y="114977"/>
                  <a:pt x="31496" y="10617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8" name="Freeform 258"/>
          <p:cNvSpPr/>
          <p:nvPr/>
        </p:nvSpPr>
        <p:spPr>
          <a:xfrm>
            <a:off x="2100899" y="5243211"/>
            <a:ext cx="240792" cy="225298"/>
          </a:xfrm>
          <a:custGeom>
            <a:avLst/>
            <a:gdLst>
              <a:gd name="connsiteX0" fmla="*/ 240792 w 240792"/>
              <a:gd name="connsiteY0" fmla="*/ 119380 h 225298"/>
              <a:gd name="connsiteX1" fmla="*/ 146304 w 240792"/>
              <a:gd name="connsiteY1" fmla="*/ 119380 h 225298"/>
              <a:gd name="connsiteX2" fmla="*/ 146304 w 240792"/>
              <a:gd name="connsiteY2" fmla="*/ 132842 h 225298"/>
              <a:gd name="connsiteX3" fmla="*/ 215138 w 240792"/>
              <a:gd name="connsiteY3" fmla="*/ 132842 h 225298"/>
              <a:gd name="connsiteX4" fmla="*/ 215138 w 240792"/>
              <a:gd name="connsiteY4" fmla="*/ 155194 h 225298"/>
              <a:gd name="connsiteX5" fmla="*/ 79248 w 240792"/>
              <a:gd name="connsiteY5" fmla="*/ 155194 h 225298"/>
              <a:gd name="connsiteX6" fmla="*/ 79248 w 240792"/>
              <a:gd name="connsiteY6" fmla="*/ 167386 h 225298"/>
              <a:gd name="connsiteX7" fmla="*/ 210058 w 240792"/>
              <a:gd name="connsiteY7" fmla="*/ 167386 h 225298"/>
              <a:gd name="connsiteX8" fmla="*/ 210058 w 240792"/>
              <a:gd name="connsiteY8" fmla="*/ 189230 h 225298"/>
              <a:gd name="connsiteX9" fmla="*/ 79248 w 240792"/>
              <a:gd name="connsiteY9" fmla="*/ 189230 h 225298"/>
              <a:gd name="connsiteX10" fmla="*/ 79248 w 240792"/>
              <a:gd name="connsiteY10" fmla="*/ 202946 h 225298"/>
              <a:gd name="connsiteX11" fmla="*/ 178308 w 240792"/>
              <a:gd name="connsiteY11" fmla="*/ 202946 h 225298"/>
              <a:gd name="connsiteX12" fmla="*/ 200914 w 240792"/>
              <a:gd name="connsiteY12" fmla="*/ 201676 h 225298"/>
              <a:gd name="connsiteX13" fmla="*/ 220218 w 240792"/>
              <a:gd name="connsiteY13" fmla="*/ 197866 h 225298"/>
              <a:gd name="connsiteX14" fmla="*/ 224028 w 240792"/>
              <a:gd name="connsiteY14" fmla="*/ 211074 h 225298"/>
              <a:gd name="connsiteX15" fmla="*/ 201803 w 240792"/>
              <a:gd name="connsiteY15" fmla="*/ 221869 h 225298"/>
              <a:gd name="connsiteX16" fmla="*/ 168148 w 240792"/>
              <a:gd name="connsiteY16" fmla="*/ 225298 h 225298"/>
              <a:gd name="connsiteX17" fmla="*/ 34290 w 240792"/>
              <a:gd name="connsiteY17" fmla="*/ 225298 h 225298"/>
              <a:gd name="connsiteX18" fmla="*/ 34290 w 240792"/>
              <a:gd name="connsiteY18" fmla="*/ 132842 h 225298"/>
              <a:gd name="connsiteX19" fmla="*/ 101346 w 240792"/>
              <a:gd name="connsiteY19" fmla="*/ 132842 h 225298"/>
              <a:gd name="connsiteX20" fmla="*/ 101346 w 240792"/>
              <a:gd name="connsiteY20" fmla="*/ 119380 h 225298"/>
              <a:gd name="connsiteX21" fmla="*/ 30480 w 240792"/>
              <a:gd name="connsiteY21" fmla="*/ 119380 h 225298"/>
              <a:gd name="connsiteX22" fmla="*/ 21844 w 240792"/>
              <a:gd name="connsiteY22" fmla="*/ 126492 h 225298"/>
              <a:gd name="connsiteX23" fmla="*/ 0 w 240792"/>
              <a:gd name="connsiteY23" fmla="*/ 95758 h 225298"/>
              <a:gd name="connsiteX24" fmla="*/ 240792 w 240792"/>
              <a:gd name="connsiteY24" fmla="*/ 95758 h 225298"/>
              <a:gd name="connsiteX26" fmla="*/ 210312 w 240792"/>
              <a:gd name="connsiteY26" fmla="*/ 85090 h 225298"/>
              <a:gd name="connsiteX27" fmla="*/ 166878 w 240792"/>
              <a:gd name="connsiteY27" fmla="*/ 85090 h 225298"/>
              <a:gd name="connsiteX28" fmla="*/ 166878 w 240792"/>
              <a:gd name="connsiteY28" fmla="*/ 74676 h 225298"/>
              <a:gd name="connsiteX29" fmla="*/ 137160 w 240792"/>
              <a:gd name="connsiteY29" fmla="*/ 82804 h 225298"/>
              <a:gd name="connsiteX30" fmla="*/ 103886 w 240792"/>
              <a:gd name="connsiteY30" fmla="*/ 85090 h 225298"/>
              <a:gd name="connsiteX31" fmla="*/ 36322 w 240792"/>
              <a:gd name="connsiteY31" fmla="*/ 85090 h 225298"/>
              <a:gd name="connsiteX32" fmla="*/ 36322 w 240792"/>
              <a:gd name="connsiteY32" fmla="*/ 29210 h 225298"/>
              <a:gd name="connsiteX33" fmla="*/ 33782 w 240792"/>
              <a:gd name="connsiteY33" fmla="*/ 20701 h 225298"/>
              <a:gd name="connsiteX34" fmla="*/ 26162 w 240792"/>
              <a:gd name="connsiteY34" fmla="*/ 16510 h 225298"/>
              <a:gd name="connsiteX35" fmla="*/ 80010 w 240792"/>
              <a:gd name="connsiteY35" fmla="*/ 2540 h 225298"/>
              <a:gd name="connsiteX36" fmla="*/ 80010 w 240792"/>
              <a:gd name="connsiteY36" fmla="*/ 26416 h 225298"/>
              <a:gd name="connsiteX37" fmla="*/ 166878 w 240792"/>
              <a:gd name="connsiteY37" fmla="*/ 26416 h 225298"/>
              <a:gd name="connsiteX38" fmla="*/ 166878 w 240792"/>
              <a:gd name="connsiteY38" fmla="*/ 10922 h 225298"/>
              <a:gd name="connsiteX39" fmla="*/ 210312 w 240792"/>
              <a:gd name="connsiteY39" fmla="*/ 0 h 225298"/>
              <a:gd name="connsiteX41" fmla="*/ 110236 w 240792"/>
              <a:gd name="connsiteY41" fmla="*/ 62992 h 225298"/>
              <a:gd name="connsiteX42" fmla="*/ 121285 w 240792"/>
              <a:gd name="connsiteY42" fmla="*/ 62992 h 225298"/>
              <a:gd name="connsiteX43" fmla="*/ 135890 w 240792"/>
              <a:gd name="connsiteY43" fmla="*/ 62738 h 225298"/>
              <a:gd name="connsiteX44" fmla="*/ 151765 w 240792"/>
              <a:gd name="connsiteY44" fmla="*/ 61976 h 225298"/>
              <a:gd name="connsiteX45" fmla="*/ 166878 w 240792"/>
              <a:gd name="connsiteY45" fmla="*/ 60198 h 225298"/>
              <a:gd name="connsiteX46" fmla="*/ 166878 w 240792"/>
              <a:gd name="connsiteY46" fmla="*/ 48514 h 225298"/>
              <a:gd name="connsiteX47" fmla="*/ 80010 w 240792"/>
              <a:gd name="connsiteY47" fmla="*/ 48514 h 225298"/>
              <a:gd name="connsiteX48" fmla="*/ 80010 w 240792"/>
              <a:gd name="connsiteY48" fmla="*/ 62992 h 2252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40792" h="225298">
                <a:moveTo>
                  <a:pt x="240792" y="119380"/>
                </a:moveTo>
                <a:lnTo>
                  <a:pt x="146304" y="119380"/>
                </a:lnTo>
                <a:lnTo>
                  <a:pt x="146304" y="132842"/>
                </a:lnTo>
                <a:lnTo>
                  <a:pt x="215138" y="132842"/>
                </a:lnTo>
                <a:lnTo>
                  <a:pt x="215138" y="155194"/>
                </a:lnTo>
                <a:lnTo>
                  <a:pt x="79248" y="155194"/>
                </a:lnTo>
                <a:lnTo>
                  <a:pt x="79248" y="167386"/>
                </a:lnTo>
                <a:lnTo>
                  <a:pt x="210058" y="167386"/>
                </a:lnTo>
                <a:lnTo>
                  <a:pt x="210058" y="189230"/>
                </a:lnTo>
                <a:lnTo>
                  <a:pt x="79248" y="189230"/>
                </a:lnTo>
                <a:lnTo>
                  <a:pt x="79248" y="202946"/>
                </a:lnTo>
                <a:lnTo>
                  <a:pt x="178308" y="202946"/>
                </a:lnTo>
                <a:cubicBezTo>
                  <a:pt x="185928" y="202946"/>
                  <a:pt x="193463" y="202523"/>
                  <a:pt x="200914" y="201676"/>
                </a:cubicBezTo>
                <a:cubicBezTo>
                  <a:pt x="208365" y="200830"/>
                  <a:pt x="214799" y="199559"/>
                  <a:pt x="220218" y="197866"/>
                </a:cubicBezTo>
                <a:lnTo>
                  <a:pt x="224028" y="211074"/>
                </a:lnTo>
                <a:cubicBezTo>
                  <a:pt x="218610" y="215985"/>
                  <a:pt x="211201" y="219583"/>
                  <a:pt x="201803" y="221869"/>
                </a:cubicBezTo>
                <a:cubicBezTo>
                  <a:pt x="192405" y="224155"/>
                  <a:pt x="181187" y="225298"/>
                  <a:pt x="168148" y="225298"/>
                </a:cubicBezTo>
                <a:lnTo>
                  <a:pt x="34290" y="225298"/>
                </a:lnTo>
                <a:lnTo>
                  <a:pt x="34290" y="132842"/>
                </a:lnTo>
                <a:lnTo>
                  <a:pt x="101346" y="132842"/>
                </a:lnTo>
                <a:lnTo>
                  <a:pt x="101346" y="119380"/>
                </a:lnTo>
                <a:lnTo>
                  <a:pt x="30480" y="119380"/>
                </a:lnTo>
                <a:cubicBezTo>
                  <a:pt x="25569" y="119380"/>
                  <a:pt x="22691" y="121751"/>
                  <a:pt x="21844" y="126492"/>
                </a:cubicBezTo>
                <a:lnTo>
                  <a:pt x="0" y="95758"/>
                </a:lnTo>
                <a:lnTo>
                  <a:pt x="240792" y="95758"/>
                </a:lnTo>
                <a:moveTo>
                  <a:pt x="210312" y="85090"/>
                </a:moveTo>
                <a:lnTo>
                  <a:pt x="166878" y="85090"/>
                </a:lnTo>
                <a:lnTo>
                  <a:pt x="166878" y="74676"/>
                </a:lnTo>
                <a:cubicBezTo>
                  <a:pt x="158073" y="78570"/>
                  <a:pt x="148167" y="81280"/>
                  <a:pt x="137160" y="82804"/>
                </a:cubicBezTo>
                <a:cubicBezTo>
                  <a:pt x="126154" y="84328"/>
                  <a:pt x="115062" y="85090"/>
                  <a:pt x="103886" y="85090"/>
                </a:cubicBezTo>
                <a:lnTo>
                  <a:pt x="36322" y="85090"/>
                </a:lnTo>
                <a:lnTo>
                  <a:pt x="36322" y="29210"/>
                </a:lnTo>
                <a:cubicBezTo>
                  <a:pt x="36322" y="25823"/>
                  <a:pt x="35475" y="22987"/>
                  <a:pt x="33782" y="20701"/>
                </a:cubicBezTo>
                <a:cubicBezTo>
                  <a:pt x="32089" y="18415"/>
                  <a:pt x="29549" y="17018"/>
                  <a:pt x="26162" y="16510"/>
                </a:cubicBezTo>
                <a:lnTo>
                  <a:pt x="80010" y="2540"/>
                </a:lnTo>
                <a:lnTo>
                  <a:pt x="80010" y="26416"/>
                </a:lnTo>
                <a:lnTo>
                  <a:pt x="166878" y="26416"/>
                </a:lnTo>
                <a:lnTo>
                  <a:pt x="166878" y="10922"/>
                </a:lnTo>
                <a:lnTo>
                  <a:pt x="210312" y="0"/>
                </a:lnTo>
                <a:moveTo>
                  <a:pt x="110236" y="62992"/>
                </a:moveTo>
                <a:cubicBezTo>
                  <a:pt x="113115" y="62992"/>
                  <a:pt x="116798" y="62992"/>
                  <a:pt x="121285" y="62992"/>
                </a:cubicBezTo>
                <a:cubicBezTo>
                  <a:pt x="125772" y="62992"/>
                  <a:pt x="130641" y="62908"/>
                  <a:pt x="135890" y="62738"/>
                </a:cubicBezTo>
                <a:cubicBezTo>
                  <a:pt x="141139" y="62569"/>
                  <a:pt x="146431" y="62315"/>
                  <a:pt x="151765" y="61976"/>
                </a:cubicBezTo>
                <a:cubicBezTo>
                  <a:pt x="157099" y="61637"/>
                  <a:pt x="162137" y="61045"/>
                  <a:pt x="166878" y="60198"/>
                </a:cubicBezTo>
                <a:lnTo>
                  <a:pt x="166878" y="48514"/>
                </a:lnTo>
                <a:lnTo>
                  <a:pt x="80010" y="48514"/>
                </a:lnTo>
                <a:lnTo>
                  <a:pt x="80010" y="629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9" name="Freeform 259"/>
          <p:cNvSpPr/>
          <p:nvPr/>
        </p:nvSpPr>
        <p:spPr>
          <a:xfrm>
            <a:off x="2360487" y="5246513"/>
            <a:ext cx="213360" cy="219456"/>
          </a:xfrm>
          <a:custGeom>
            <a:avLst/>
            <a:gdLst>
              <a:gd name="connsiteX0" fmla="*/ 43434 w 213360"/>
              <a:gd name="connsiteY0" fmla="*/ 96520 h 219456"/>
              <a:gd name="connsiteX1" fmla="*/ 45339 w 213360"/>
              <a:gd name="connsiteY1" fmla="*/ 121031 h 219456"/>
              <a:gd name="connsiteX2" fmla="*/ 50673 w 213360"/>
              <a:gd name="connsiteY2" fmla="*/ 140081 h 219456"/>
              <a:gd name="connsiteX3" fmla="*/ 59182 w 213360"/>
              <a:gd name="connsiteY3" fmla="*/ 152527 h 219456"/>
              <a:gd name="connsiteX4" fmla="*/ 70866 w 213360"/>
              <a:gd name="connsiteY4" fmla="*/ 156972 h 219456"/>
              <a:gd name="connsiteX5" fmla="*/ 82169 w 213360"/>
              <a:gd name="connsiteY5" fmla="*/ 152527 h 219456"/>
              <a:gd name="connsiteX6" fmla="*/ 90551 w 213360"/>
              <a:gd name="connsiteY6" fmla="*/ 140081 h 219456"/>
              <a:gd name="connsiteX7" fmla="*/ 95885 w 213360"/>
              <a:gd name="connsiteY7" fmla="*/ 121031 h 219456"/>
              <a:gd name="connsiteX8" fmla="*/ 97790 w 213360"/>
              <a:gd name="connsiteY8" fmla="*/ 96520 h 219456"/>
              <a:gd name="connsiteX9" fmla="*/ 95885 w 213360"/>
              <a:gd name="connsiteY9" fmla="*/ 72009 h 219456"/>
              <a:gd name="connsiteX10" fmla="*/ 90551 w 213360"/>
              <a:gd name="connsiteY10" fmla="*/ 52959 h 219456"/>
              <a:gd name="connsiteX11" fmla="*/ 82169 w 213360"/>
              <a:gd name="connsiteY11" fmla="*/ 40513 h 219456"/>
              <a:gd name="connsiteX12" fmla="*/ 70866 w 213360"/>
              <a:gd name="connsiteY12" fmla="*/ 36068 h 219456"/>
              <a:gd name="connsiteX13" fmla="*/ 59182 w 213360"/>
              <a:gd name="connsiteY13" fmla="*/ 40513 h 219456"/>
              <a:gd name="connsiteX14" fmla="*/ 50673 w 213360"/>
              <a:gd name="connsiteY14" fmla="*/ 52959 h 219456"/>
              <a:gd name="connsiteX15" fmla="*/ 45339 w 213360"/>
              <a:gd name="connsiteY15" fmla="*/ 72009 h 219456"/>
              <a:gd name="connsiteX16" fmla="*/ 43434 w 213360"/>
              <a:gd name="connsiteY16" fmla="*/ 96520 h 219456"/>
              <a:gd name="connsiteX18" fmla="*/ 0 w 213360"/>
              <a:gd name="connsiteY18" fmla="*/ 96520 h 219456"/>
              <a:gd name="connsiteX19" fmla="*/ 5461 w 213360"/>
              <a:gd name="connsiteY19" fmla="*/ 59944 h 219456"/>
              <a:gd name="connsiteX20" fmla="*/ 20447 w 213360"/>
              <a:gd name="connsiteY20" fmla="*/ 33655 h 219456"/>
              <a:gd name="connsiteX21" fmla="*/ 42926 w 213360"/>
              <a:gd name="connsiteY21" fmla="*/ 17907 h 219456"/>
              <a:gd name="connsiteX22" fmla="*/ 70866 w 213360"/>
              <a:gd name="connsiteY22" fmla="*/ 12700 h 219456"/>
              <a:gd name="connsiteX23" fmla="*/ 98552 w 213360"/>
              <a:gd name="connsiteY23" fmla="*/ 17907 h 219456"/>
              <a:gd name="connsiteX24" fmla="*/ 121031 w 213360"/>
              <a:gd name="connsiteY24" fmla="*/ 33655 h 219456"/>
              <a:gd name="connsiteX25" fmla="*/ 136017 w 213360"/>
              <a:gd name="connsiteY25" fmla="*/ 59944 h 219456"/>
              <a:gd name="connsiteX26" fmla="*/ 141478 w 213360"/>
              <a:gd name="connsiteY26" fmla="*/ 96520 h 219456"/>
              <a:gd name="connsiteX27" fmla="*/ 136017 w 213360"/>
              <a:gd name="connsiteY27" fmla="*/ 133223 h 219456"/>
              <a:gd name="connsiteX28" fmla="*/ 121031 w 213360"/>
              <a:gd name="connsiteY28" fmla="*/ 159385 h 219456"/>
              <a:gd name="connsiteX29" fmla="*/ 98552 w 213360"/>
              <a:gd name="connsiteY29" fmla="*/ 175133 h 219456"/>
              <a:gd name="connsiteX30" fmla="*/ 70866 w 213360"/>
              <a:gd name="connsiteY30" fmla="*/ 180340 h 219456"/>
              <a:gd name="connsiteX31" fmla="*/ 42926 w 213360"/>
              <a:gd name="connsiteY31" fmla="*/ 175133 h 219456"/>
              <a:gd name="connsiteX32" fmla="*/ 20447 w 213360"/>
              <a:gd name="connsiteY32" fmla="*/ 159385 h 219456"/>
              <a:gd name="connsiteX33" fmla="*/ 5461 w 213360"/>
              <a:gd name="connsiteY33" fmla="*/ 133223 h 219456"/>
              <a:gd name="connsiteX34" fmla="*/ 0 w 213360"/>
              <a:gd name="connsiteY34" fmla="*/ 96520 h 219456"/>
              <a:gd name="connsiteX36" fmla="*/ 168402 w 213360"/>
              <a:gd name="connsiteY36" fmla="*/ 219456 h 219456"/>
              <a:gd name="connsiteX37" fmla="*/ 168402 w 213360"/>
              <a:gd name="connsiteY37" fmla="*/ 26670 h 219456"/>
              <a:gd name="connsiteX38" fmla="*/ 166878 w 213360"/>
              <a:gd name="connsiteY38" fmla="*/ 19939 h 219456"/>
              <a:gd name="connsiteX39" fmla="*/ 161544 w 213360"/>
              <a:gd name="connsiteY39" fmla="*/ 15240 h 219456"/>
              <a:gd name="connsiteX40" fmla="*/ 213360 w 213360"/>
              <a:gd name="connsiteY40" fmla="*/ 0 h 219456"/>
              <a:gd name="connsiteX41" fmla="*/ 213360 w 213360"/>
              <a:gd name="connsiteY41" fmla="*/ 196342 h 219456"/>
              <a:gd name="connsiteX42" fmla="*/ 207518 w 213360"/>
              <a:gd name="connsiteY42" fmla="*/ 213995 h 219456"/>
              <a:gd name="connsiteX43" fmla="*/ 188976 w 213360"/>
              <a:gd name="connsiteY43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13360" h="219456">
                <a:moveTo>
                  <a:pt x="43434" y="96520"/>
                </a:moveTo>
                <a:cubicBezTo>
                  <a:pt x="43434" y="105494"/>
                  <a:pt x="44069" y="113665"/>
                  <a:pt x="45339" y="121031"/>
                </a:cubicBezTo>
                <a:cubicBezTo>
                  <a:pt x="46609" y="128397"/>
                  <a:pt x="48387" y="134747"/>
                  <a:pt x="50673" y="140081"/>
                </a:cubicBezTo>
                <a:cubicBezTo>
                  <a:pt x="52959" y="145415"/>
                  <a:pt x="55795" y="149563"/>
                  <a:pt x="59182" y="152527"/>
                </a:cubicBezTo>
                <a:cubicBezTo>
                  <a:pt x="62569" y="155491"/>
                  <a:pt x="66463" y="156972"/>
                  <a:pt x="70866" y="156972"/>
                </a:cubicBezTo>
                <a:cubicBezTo>
                  <a:pt x="75099" y="156972"/>
                  <a:pt x="78867" y="155491"/>
                  <a:pt x="82169" y="152527"/>
                </a:cubicBezTo>
                <a:cubicBezTo>
                  <a:pt x="85471" y="149563"/>
                  <a:pt x="88265" y="145415"/>
                  <a:pt x="90551" y="140081"/>
                </a:cubicBezTo>
                <a:cubicBezTo>
                  <a:pt x="92837" y="134747"/>
                  <a:pt x="94615" y="128397"/>
                  <a:pt x="95885" y="121031"/>
                </a:cubicBezTo>
                <a:cubicBezTo>
                  <a:pt x="97155" y="113665"/>
                  <a:pt x="97790" y="105494"/>
                  <a:pt x="97790" y="96520"/>
                </a:cubicBezTo>
                <a:cubicBezTo>
                  <a:pt x="97790" y="87545"/>
                  <a:pt x="97155" y="79375"/>
                  <a:pt x="95885" y="72009"/>
                </a:cubicBezTo>
                <a:cubicBezTo>
                  <a:pt x="94615" y="64643"/>
                  <a:pt x="92837" y="58293"/>
                  <a:pt x="90551" y="52959"/>
                </a:cubicBezTo>
                <a:cubicBezTo>
                  <a:pt x="88265" y="47625"/>
                  <a:pt x="85471" y="43476"/>
                  <a:pt x="82169" y="40513"/>
                </a:cubicBezTo>
                <a:cubicBezTo>
                  <a:pt x="78867" y="37550"/>
                  <a:pt x="75099" y="36068"/>
                  <a:pt x="70866" y="36068"/>
                </a:cubicBezTo>
                <a:cubicBezTo>
                  <a:pt x="66463" y="36068"/>
                  <a:pt x="62569" y="37550"/>
                  <a:pt x="59182" y="40513"/>
                </a:cubicBezTo>
                <a:cubicBezTo>
                  <a:pt x="55795" y="43476"/>
                  <a:pt x="52959" y="47625"/>
                  <a:pt x="50673" y="52959"/>
                </a:cubicBezTo>
                <a:cubicBezTo>
                  <a:pt x="48387" y="58293"/>
                  <a:pt x="46609" y="64643"/>
                  <a:pt x="45339" y="72009"/>
                </a:cubicBezTo>
                <a:cubicBezTo>
                  <a:pt x="44069" y="79375"/>
                  <a:pt x="43434" y="87545"/>
                  <a:pt x="43434" y="96520"/>
                </a:cubicBezTo>
                <a:moveTo>
                  <a:pt x="0" y="96520"/>
                </a:moveTo>
                <a:cubicBezTo>
                  <a:pt x="0" y="82634"/>
                  <a:pt x="1820" y="70443"/>
                  <a:pt x="5461" y="59944"/>
                </a:cubicBezTo>
                <a:cubicBezTo>
                  <a:pt x="9102" y="49445"/>
                  <a:pt x="14097" y="40682"/>
                  <a:pt x="20447" y="33655"/>
                </a:cubicBezTo>
                <a:cubicBezTo>
                  <a:pt x="26797" y="26628"/>
                  <a:pt x="34290" y="21378"/>
                  <a:pt x="42926" y="17907"/>
                </a:cubicBezTo>
                <a:cubicBezTo>
                  <a:pt x="51562" y="14436"/>
                  <a:pt x="60875" y="12700"/>
                  <a:pt x="70866" y="12700"/>
                </a:cubicBezTo>
                <a:cubicBezTo>
                  <a:pt x="80688" y="12700"/>
                  <a:pt x="89916" y="14436"/>
                  <a:pt x="98552" y="17907"/>
                </a:cubicBezTo>
                <a:cubicBezTo>
                  <a:pt x="107188" y="21378"/>
                  <a:pt x="114681" y="26628"/>
                  <a:pt x="121031" y="33655"/>
                </a:cubicBezTo>
                <a:cubicBezTo>
                  <a:pt x="127381" y="40682"/>
                  <a:pt x="132376" y="49445"/>
                  <a:pt x="136017" y="59944"/>
                </a:cubicBezTo>
                <a:cubicBezTo>
                  <a:pt x="139658" y="70443"/>
                  <a:pt x="141478" y="82634"/>
                  <a:pt x="141478" y="96520"/>
                </a:cubicBezTo>
                <a:cubicBezTo>
                  <a:pt x="141478" y="110575"/>
                  <a:pt x="139658" y="122809"/>
                  <a:pt x="136017" y="133223"/>
                </a:cubicBezTo>
                <a:cubicBezTo>
                  <a:pt x="132376" y="143637"/>
                  <a:pt x="127381" y="152357"/>
                  <a:pt x="121031" y="159385"/>
                </a:cubicBezTo>
                <a:cubicBezTo>
                  <a:pt x="114681" y="166412"/>
                  <a:pt x="107188" y="171662"/>
                  <a:pt x="98552" y="175133"/>
                </a:cubicBezTo>
                <a:cubicBezTo>
                  <a:pt x="89916" y="178604"/>
                  <a:pt x="80688" y="180340"/>
                  <a:pt x="70866" y="180340"/>
                </a:cubicBezTo>
                <a:cubicBezTo>
                  <a:pt x="60875" y="180340"/>
                  <a:pt x="51562" y="178604"/>
                  <a:pt x="42926" y="175133"/>
                </a:cubicBezTo>
                <a:cubicBezTo>
                  <a:pt x="34290" y="171662"/>
                  <a:pt x="26797" y="166412"/>
                  <a:pt x="20447" y="159385"/>
                </a:cubicBezTo>
                <a:cubicBezTo>
                  <a:pt x="14097" y="152357"/>
                  <a:pt x="9102" y="143637"/>
                  <a:pt x="5461" y="133223"/>
                </a:cubicBezTo>
                <a:cubicBezTo>
                  <a:pt x="1820" y="122809"/>
                  <a:pt x="0" y="110575"/>
                  <a:pt x="0" y="96520"/>
                </a:cubicBezTo>
                <a:moveTo>
                  <a:pt x="168402" y="219456"/>
                </a:moveTo>
                <a:lnTo>
                  <a:pt x="168402" y="26670"/>
                </a:lnTo>
                <a:cubicBezTo>
                  <a:pt x="168402" y="24299"/>
                  <a:pt x="167894" y="22055"/>
                  <a:pt x="166878" y="19939"/>
                </a:cubicBezTo>
                <a:cubicBezTo>
                  <a:pt x="165862" y="17822"/>
                  <a:pt x="164084" y="16256"/>
                  <a:pt x="161544" y="15240"/>
                </a:cubicBezTo>
                <a:lnTo>
                  <a:pt x="213360" y="0"/>
                </a:lnTo>
                <a:lnTo>
                  <a:pt x="213360" y="196342"/>
                </a:lnTo>
                <a:cubicBezTo>
                  <a:pt x="213360" y="204470"/>
                  <a:pt x="211413" y="210355"/>
                  <a:pt x="207518" y="213995"/>
                </a:cubicBezTo>
                <a:cubicBezTo>
                  <a:pt x="203623" y="217636"/>
                  <a:pt x="197443" y="219456"/>
                  <a:pt x="188976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0" name="Freeform 260"/>
          <p:cNvSpPr/>
          <p:nvPr/>
        </p:nvSpPr>
        <p:spPr>
          <a:xfrm>
            <a:off x="2608899" y="5255911"/>
            <a:ext cx="240792" cy="196597"/>
          </a:xfrm>
          <a:custGeom>
            <a:avLst/>
            <a:gdLst>
              <a:gd name="connsiteX0" fmla="*/ 240792 w 240792"/>
              <a:gd name="connsiteY0" fmla="*/ 189484 h 196597"/>
              <a:gd name="connsiteX1" fmla="*/ 30480 w 240792"/>
              <a:gd name="connsiteY1" fmla="*/ 189484 h 196597"/>
              <a:gd name="connsiteX2" fmla="*/ 21844 w 240792"/>
              <a:gd name="connsiteY2" fmla="*/ 196597 h 196597"/>
              <a:gd name="connsiteX3" fmla="*/ 0 w 240792"/>
              <a:gd name="connsiteY3" fmla="*/ 165862 h 196597"/>
              <a:gd name="connsiteX4" fmla="*/ 79756 w 240792"/>
              <a:gd name="connsiteY4" fmla="*/ 165862 h 196597"/>
              <a:gd name="connsiteX5" fmla="*/ 79756 w 240792"/>
              <a:gd name="connsiteY5" fmla="*/ 106172 h 196597"/>
              <a:gd name="connsiteX6" fmla="*/ 78232 w 240792"/>
              <a:gd name="connsiteY6" fmla="*/ 99441 h 196597"/>
              <a:gd name="connsiteX7" fmla="*/ 72898 w 240792"/>
              <a:gd name="connsiteY7" fmla="*/ 94742 h 196597"/>
              <a:gd name="connsiteX8" fmla="*/ 124714 w 240792"/>
              <a:gd name="connsiteY8" fmla="*/ 82042 h 196597"/>
              <a:gd name="connsiteX9" fmla="*/ 124714 w 240792"/>
              <a:gd name="connsiteY9" fmla="*/ 165862 h 196597"/>
              <a:gd name="connsiteX10" fmla="*/ 240792 w 240792"/>
              <a:gd name="connsiteY10" fmla="*/ 165862 h 196597"/>
              <a:gd name="connsiteX12" fmla="*/ 149352 w 240792"/>
              <a:gd name="connsiteY12" fmla="*/ 136144 h 196597"/>
              <a:gd name="connsiteX13" fmla="*/ 159639 w 240792"/>
              <a:gd name="connsiteY13" fmla="*/ 124714 h 196597"/>
              <a:gd name="connsiteX14" fmla="*/ 164973 w 240792"/>
              <a:gd name="connsiteY14" fmla="*/ 107569 h 196597"/>
              <a:gd name="connsiteX15" fmla="*/ 167005 w 240792"/>
              <a:gd name="connsiteY15" fmla="*/ 87757 h 196597"/>
              <a:gd name="connsiteX16" fmla="*/ 167386 w 240792"/>
              <a:gd name="connsiteY16" fmla="*/ 68326 h 196597"/>
              <a:gd name="connsiteX17" fmla="*/ 167386 w 240792"/>
              <a:gd name="connsiteY17" fmla="*/ 35306 h 196597"/>
              <a:gd name="connsiteX18" fmla="*/ 55880 w 240792"/>
              <a:gd name="connsiteY18" fmla="*/ 35306 h 196597"/>
              <a:gd name="connsiteX19" fmla="*/ 48260 w 240792"/>
              <a:gd name="connsiteY19" fmla="*/ 41656 h 196597"/>
              <a:gd name="connsiteX20" fmla="*/ 32258 w 240792"/>
              <a:gd name="connsiteY20" fmla="*/ 10668 h 196597"/>
              <a:gd name="connsiteX21" fmla="*/ 167386 w 240792"/>
              <a:gd name="connsiteY21" fmla="*/ 10668 h 196597"/>
              <a:gd name="connsiteX22" fmla="*/ 167386 w 240792"/>
              <a:gd name="connsiteY22" fmla="*/ 0 h 196597"/>
              <a:gd name="connsiteX23" fmla="*/ 212344 w 240792"/>
              <a:gd name="connsiteY23" fmla="*/ 12192 h 196597"/>
              <a:gd name="connsiteX24" fmla="*/ 212344 w 240792"/>
              <a:gd name="connsiteY24" fmla="*/ 58928 h 196597"/>
              <a:gd name="connsiteX25" fmla="*/ 197612 w 240792"/>
              <a:gd name="connsiteY25" fmla="*/ 111125 h 196597"/>
              <a:gd name="connsiteX26" fmla="*/ 149352 w 240792"/>
              <a:gd name="connsiteY26" fmla="*/ 141224 h 1965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40792" h="196597">
                <a:moveTo>
                  <a:pt x="240792" y="189484"/>
                </a:moveTo>
                <a:lnTo>
                  <a:pt x="30480" y="189484"/>
                </a:lnTo>
                <a:cubicBezTo>
                  <a:pt x="25569" y="189484"/>
                  <a:pt x="22690" y="191855"/>
                  <a:pt x="21844" y="196597"/>
                </a:cubicBezTo>
                <a:lnTo>
                  <a:pt x="0" y="165862"/>
                </a:lnTo>
                <a:lnTo>
                  <a:pt x="79756" y="165862"/>
                </a:lnTo>
                <a:lnTo>
                  <a:pt x="79756" y="106172"/>
                </a:lnTo>
                <a:cubicBezTo>
                  <a:pt x="79756" y="103801"/>
                  <a:pt x="79248" y="101558"/>
                  <a:pt x="78232" y="99441"/>
                </a:cubicBezTo>
                <a:cubicBezTo>
                  <a:pt x="77216" y="97324"/>
                  <a:pt x="75438" y="95758"/>
                  <a:pt x="72898" y="94742"/>
                </a:cubicBezTo>
                <a:lnTo>
                  <a:pt x="124714" y="82042"/>
                </a:lnTo>
                <a:lnTo>
                  <a:pt x="124714" y="165862"/>
                </a:lnTo>
                <a:lnTo>
                  <a:pt x="240792" y="165862"/>
                </a:lnTo>
                <a:moveTo>
                  <a:pt x="149352" y="136144"/>
                </a:moveTo>
                <a:cubicBezTo>
                  <a:pt x="153755" y="133604"/>
                  <a:pt x="157183" y="129794"/>
                  <a:pt x="159639" y="124714"/>
                </a:cubicBezTo>
                <a:cubicBezTo>
                  <a:pt x="162094" y="119634"/>
                  <a:pt x="163872" y="113919"/>
                  <a:pt x="164973" y="107569"/>
                </a:cubicBezTo>
                <a:cubicBezTo>
                  <a:pt x="166074" y="101219"/>
                  <a:pt x="166751" y="94615"/>
                  <a:pt x="167005" y="87757"/>
                </a:cubicBezTo>
                <a:cubicBezTo>
                  <a:pt x="167259" y="80899"/>
                  <a:pt x="167386" y="74422"/>
                  <a:pt x="167386" y="68326"/>
                </a:cubicBezTo>
                <a:lnTo>
                  <a:pt x="167386" y="35306"/>
                </a:lnTo>
                <a:lnTo>
                  <a:pt x="55880" y="35306"/>
                </a:lnTo>
                <a:cubicBezTo>
                  <a:pt x="51647" y="35306"/>
                  <a:pt x="49106" y="37423"/>
                  <a:pt x="48260" y="41656"/>
                </a:cubicBezTo>
                <a:lnTo>
                  <a:pt x="32258" y="10668"/>
                </a:lnTo>
                <a:lnTo>
                  <a:pt x="167386" y="10668"/>
                </a:lnTo>
                <a:lnTo>
                  <a:pt x="167386" y="0"/>
                </a:lnTo>
                <a:lnTo>
                  <a:pt x="212344" y="12192"/>
                </a:lnTo>
                <a:lnTo>
                  <a:pt x="212344" y="58928"/>
                </a:lnTo>
                <a:cubicBezTo>
                  <a:pt x="212344" y="80095"/>
                  <a:pt x="207433" y="97494"/>
                  <a:pt x="197612" y="111125"/>
                </a:cubicBezTo>
                <a:cubicBezTo>
                  <a:pt x="187791" y="124757"/>
                  <a:pt x="171704" y="134789"/>
                  <a:pt x="149352" y="1412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1" name="Freeform 261"/>
          <p:cNvSpPr/>
          <p:nvPr/>
        </p:nvSpPr>
        <p:spPr>
          <a:xfrm>
            <a:off x="2933741" y="5245751"/>
            <a:ext cx="240792" cy="220219"/>
          </a:xfrm>
          <a:custGeom>
            <a:avLst/>
            <a:gdLst>
              <a:gd name="connsiteX0" fmla="*/ 210312 w 240792"/>
              <a:gd name="connsiteY0" fmla="*/ 92710 h 220219"/>
              <a:gd name="connsiteX1" fmla="*/ 166878 w 240792"/>
              <a:gd name="connsiteY1" fmla="*/ 92710 h 220219"/>
              <a:gd name="connsiteX2" fmla="*/ 166878 w 240792"/>
              <a:gd name="connsiteY2" fmla="*/ 82296 h 220219"/>
              <a:gd name="connsiteX3" fmla="*/ 157480 w 240792"/>
              <a:gd name="connsiteY3" fmla="*/ 85853 h 220219"/>
              <a:gd name="connsiteX4" fmla="*/ 147574 w 240792"/>
              <a:gd name="connsiteY4" fmla="*/ 88646 h 220219"/>
              <a:gd name="connsiteX5" fmla="*/ 147574 w 240792"/>
              <a:gd name="connsiteY5" fmla="*/ 108712 h 220219"/>
              <a:gd name="connsiteX6" fmla="*/ 240792 w 240792"/>
              <a:gd name="connsiteY6" fmla="*/ 108712 h 220219"/>
              <a:gd name="connsiteX7" fmla="*/ 240792 w 240792"/>
              <a:gd name="connsiteY7" fmla="*/ 132334 h 220219"/>
              <a:gd name="connsiteX8" fmla="*/ 30480 w 240792"/>
              <a:gd name="connsiteY8" fmla="*/ 132334 h 220219"/>
              <a:gd name="connsiteX9" fmla="*/ 21844 w 240792"/>
              <a:gd name="connsiteY9" fmla="*/ 139446 h 220219"/>
              <a:gd name="connsiteX10" fmla="*/ 0 w 240792"/>
              <a:gd name="connsiteY10" fmla="*/ 108712 h 220219"/>
              <a:gd name="connsiteX11" fmla="*/ 102616 w 240792"/>
              <a:gd name="connsiteY11" fmla="*/ 108712 h 220219"/>
              <a:gd name="connsiteX12" fmla="*/ 102616 w 240792"/>
              <a:gd name="connsiteY12" fmla="*/ 92710 h 220219"/>
              <a:gd name="connsiteX13" fmla="*/ 36322 w 240792"/>
              <a:gd name="connsiteY13" fmla="*/ 92710 h 220219"/>
              <a:gd name="connsiteX14" fmla="*/ 36322 w 240792"/>
              <a:gd name="connsiteY14" fmla="*/ 29210 h 220219"/>
              <a:gd name="connsiteX15" fmla="*/ 33782 w 240792"/>
              <a:gd name="connsiteY15" fmla="*/ 20701 h 220219"/>
              <a:gd name="connsiteX16" fmla="*/ 26162 w 240792"/>
              <a:gd name="connsiteY16" fmla="*/ 16510 h 220219"/>
              <a:gd name="connsiteX17" fmla="*/ 80010 w 240792"/>
              <a:gd name="connsiteY17" fmla="*/ 2541 h 220219"/>
              <a:gd name="connsiteX18" fmla="*/ 80010 w 240792"/>
              <a:gd name="connsiteY18" fmla="*/ 30226 h 220219"/>
              <a:gd name="connsiteX19" fmla="*/ 166878 w 240792"/>
              <a:gd name="connsiteY19" fmla="*/ 30226 h 220219"/>
              <a:gd name="connsiteX20" fmla="*/ 166878 w 240792"/>
              <a:gd name="connsiteY20" fmla="*/ 10922 h 220219"/>
              <a:gd name="connsiteX21" fmla="*/ 210312 w 240792"/>
              <a:gd name="connsiteY21" fmla="*/ 0 h 220219"/>
              <a:gd name="connsiteX23" fmla="*/ 216408 w 240792"/>
              <a:gd name="connsiteY23" fmla="*/ 147828 h 220219"/>
              <a:gd name="connsiteX24" fmla="*/ 216408 w 240792"/>
              <a:gd name="connsiteY24" fmla="*/ 197104 h 220219"/>
              <a:gd name="connsiteX25" fmla="*/ 210566 w 240792"/>
              <a:gd name="connsiteY25" fmla="*/ 214757 h 220219"/>
              <a:gd name="connsiteX26" fmla="*/ 192024 w 240792"/>
              <a:gd name="connsiteY26" fmla="*/ 220219 h 220219"/>
              <a:gd name="connsiteX27" fmla="*/ 171450 w 240792"/>
              <a:gd name="connsiteY27" fmla="*/ 220219 h 220219"/>
              <a:gd name="connsiteX28" fmla="*/ 171450 w 240792"/>
              <a:gd name="connsiteY28" fmla="*/ 171197 h 220219"/>
              <a:gd name="connsiteX29" fmla="*/ 55118 w 240792"/>
              <a:gd name="connsiteY29" fmla="*/ 171197 h 220219"/>
              <a:gd name="connsiteX30" fmla="*/ 47498 w 240792"/>
              <a:gd name="connsiteY30" fmla="*/ 177546 h 220219"/>
              <a:gd name="connsiteX31" fmla="*/ 26162 w 240792"/>
              <a:gd name="connsiteY31" fmla="*/ 147828 h 220219"/>
              <a:gd name="connsiteX33" fmla="*/ 108712 w 240792"/>
              <a:gd name="connsiteY33" fmla="*/ 70612 h 220219"/>
              <a:gd name="connsiteX34" fmla="*/ 119634 w 240792"/>
              <a:gd name="connsiteY34" fmla="*/ 70612 h 220219"/>
              <a:gd name="connsiteX35" fmla="*/ 134493 w 240792"/>
              <a:gd name="connsiteY35" fmla="*/ 70358 h 220219"/>
              <a:gd name="connsiteX36" fmla="*/ 151003 w 240792"/>
              <a:gd name="connsiteY36" fmla="*/ 69596 h 220219"/>
              <a:gd name="connsiteX37" fmla="*/ 166878 w 240792"/>
              <a:gd name="connsiteY37" fmla="*/ 67819 h 220219"/>
              <a:gd name="connsiteX38" fmla="*/ 166878 w 240792"/>
              <a:gd name="connsiteY38" fmla="*/ 52324 h 220219"/>
              <a:gd name="connsiteX39" fmla="*/ 80010 w 240792"/>
              <a:gd name="connsiteY39" fmla="*/ 52324 h 220219"/>
              <a:gd name="connsiteX40" fmla="*/ 80010 w 240792"/>
              <a:gd name="connsiteY40" fmla="*/ 70612 h 22021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40792" h="220219">
                <a:moveTo>
                  <a:pt x="210312" y="92710"/>
                </a:moveTo>
                <a:lnTo>
                  <a:pt x="166878" y="92710"/>
                </a:lnTo>
                <a:lnTo>
                  <a:pt x="166878" y="82296"/>
                </a:lnTo>
                <a:cubicBezTo>
                  <a:pt x="163830" y="83651"/>
                  <a:pt x="160697" y="84836"/>
                  <a:pt x="157480" y="85853"/>
                </a:cubicBezTo>
                <a:cubicBezTo>
                  <a:pt x="154263" y="86869"/>
                  <a:pt x="150961" y="87800"/>
                  <a:pt x="147574" y="88646"/>
                </a:cubicBezTo>
                <a:lnTo>
                  <a:pt x="147574" y="108712"/>
                </a:lnTo>
                <a:lnTo>
                  <a:pt x="240792" y="108712"/>
                </a:lnTo>
                <a:lnTo>
                  <a:pt x="240792" y="132334"/>
                </a:lnTo>
                <a:lnTo>
                  <a:pt x="30480" y="132334"/>
                </a:lnTo>
                <a:cubicBezTo>
                  <a:pt x="25569" y="132334"/>
                  <a:pt x="22691" y="134705"/>
                  <a:pt x="21844" y="139446"/>
                </a:cubicBezTo>
                <a:lnTo>
                  <a:pt x="0" y="108712"/>
                </a:lnTo>
                <a:lnTo>
                  <a:pt x="102616" y="108712"/>
                </a:lnTo>
                <a:lnTo>
                  <a:pt x="102616" y="92710"/>
                </a:lnTo>
                <a:lnTo>
                  <a:pt x="36322" y="92710"/>
                </a:lnTo>
                <a:lnTo>
                  <a:pt x="36322" y="29210"/>
                </a:lnTo>
                <a:cubicBezTo>
                  <a:pt x="36322" y="25824"/>
                  <a:pt x="35475" y="22987"/>
                  <a:pt x="33782" y="20701"/>
                </a:cubicBezTo>
                <a:cubicBezTo>
                  <a:pt x="32089" y="18415"/>
                  <a:pt x="29549" y="17018"/>
                  <a:pt x="26162" y="16510"/>
                </a:cubicBezTo>
                <a:lnTo>
                  <a:pt x="80010" y="2541"/>
                </a:lnTo>
                <a:lnTo>
                  <a:pt x="80010" y="30226"/>
                </a:lnTo>
                <a:lnTo>
                  <a:pt x="166878" y="30226"/>
                </a:lnTo>
                <a:lnTo>
                  <a:pt x="166878" y="10922"/>
                </a:lnTo>
                <a:lnTo>
                  <a:pt x="210312" y="0"/>
                </a:lnTo>
                <a:moveTo>
                  <a:pt x="216408" y="147828"/>
                </a:moveTo>
                <a:lnTo>
                  <a:pt x="216408" y="197104"/>
                </a:lnTo>
                <a:cubicBezTo>
                  <a:pt x="216408" y="205232"/>
                  <a:pt x="214461" y="211117"/>
                  <a:pt x="210566" y="214757"/>
                </a:cubicBezTo>
                <a:cubicBezTo>
                  <a:pt x="206671" y="218398"/>
                  <a:pt x="200491" y="220219"/>
                  <a:pt x="192024" y="220219"/>
                </a:cubicBezTo>
                <a:lnTo>
                  <a:pt x="171450" y="220219"/>
                </a:lnTo>
                <a:lnTo>
                  <a:pt x="171450" y="171197"/>
                </a:lnTo>
                <a:lnTo>
                  <a:pt x="55118" y="171197"/>
                </a:lnTo>
                <a:cubicBezTo>
                  <a:pt x="50885" y="171197"/>
                  <a:pt x="48345" y="173313"/>
                  <a:pt x="47498" y="177546"/>
                </a:cubicBezTo>
                <a:lnTo>
                  <a:pt x="26162" y="147828"/>
                </a:lnTo>
                <a:moveTo>
                  <a:pt x="108712" y="70612"/>
                </a:moveTo>
                <a:cubicBezTo>
                  <a:pt x="111421" y="70612"/>
                  <a:pt x="115062" y="70612"/>
                  <a:pt x="119634" y="70612"/>
                </a:cubicBezTo>
                <a:cubicBezTo>
                  <a:pt x="124206" y="70612"/>
                  <a:pt x="129159" y="70528"/>
                  <a:pt x="134493" y="70358"/>
                </a:cubicBezTo>
                <a:cubicBezTo>
                  <a:pt x="139827" y="70189"/>
                  <a:pt x="145330" y="69935"/>
                  <a:pt x="151003" y="69596"/>
                </a:cubicBezTo>
                <a:cubicBezTo>
                  <a:pt x="156676" y="69257"/>
                  <a:pt x="161968" y="68665"/>
                  <a:pt x="166878" y="67819"/>
                </a:cubicBezTo>
                <a:lnTo>
                  <a:pt x="166878" y="52324"/>
                </a:lnTo>
                <a:lnTo>
                  <a:pt x="80010" y="52324"/>
                </a:lnTo>
                <a:lnTo>
                  <a:pt x="80010" y="7061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2" name="Freeform 262"/>
          <p:cNvSpPr/>
          <p:nvPr/>
        </p:nvSpPr>
        <p:spPr>
          <a:xfrm>
            <a:off x="3198918" y="5252863"/>
            <a:ext cx="76454" cy="212344"/>
          </a:xfrm>
          <a:custGeom>
            <a:avLst/>
            <a:gdLst>
              <a:gd name="connsiteX0" fmla="*/ 44958 w 76454"/>
              <a:gd name="connsiteY0" fmla="*/ 106172 h 212344"/>
              <a:gd name="connsiteX1" fmla="*/ 46355 w 76454"/>
              <a:gd name="connsiteY1" fmla="*/ 133858 h 212344"/>
              <a:gd name="connsiteX2" fmla="*/ 51308 w 76454"/>
              <a:gd name="connsiteY2" fmla="*/ 162433 h 212344"/>
              <a:gd name="connsiteX3" fmla="*/ 60960 w 76454"/>
              <a:gd name="connsiteY3" fmla="*/ 189484 h 212344"/>
              <a:gd name="connsiteX4" fmla="*/ 76454 w 76454"/>
              <a:gd name="connsiteY4" fmla="*/ 212344 h 212344"/>
              <a:gd name="connsiteX5" fmla="*/ 58674 w 76454"/>
              <a:gd name="connsiteY5" fmla="*/ 212344 h 212344"/>
              <a:gd name="connsiteX6" fmla="*/ 36830 w 76454"/>
              <a:gd name="connsiteY6" fmla="*/ 198755 h 212344"/>
              <a:gd name="connsiteX7" fmla="*/ 18034 w 76454"/>
              <a:gd name="connsiteY7" fmla="*/ 176276 h 212344"/>
              <a:gd name="connsiteX8" fmla="*/ 4953 w 76454"/>
              <a:gd name="connsiteY8" fmla="*/ 145288 h 212344"/>
              <a:gd name="connsiteX9" fmla="*/ 0 w 76454"/>
              <a:gd name="connsiteY9" fmla="*/ 106172 h 212344"/>
              <a:gd name="connsiteX10" fmla="*/ 4953 w 76454"/>
              <a:gd name="connsiteY10" fmla="*/ 67056 h 212344"/>
              <a:gd name="connsiteX11" fmla="*/ 18034 w 76454"/>
              <a:gd name="connsiteY11" fmla="*/ 36068 h 212344"/>
              <a:gd name="connsiteX12" fmla="*/ 36830 w 76454"/>
              <a:gd name="connsiteY12" fmla="*/ 13589 h 212344"/>
              <a:gd name="connsiteX13" fmla="*/ 58674 w 76454"/>
              <a:gd name="connsiteY13" fmla="*/ 0 h 212344"/>
              <a:gd name="connsiteX14" fmla="*/ 76454 w 76454"/>
              <a:gd name="connsiteY14" fmla="*/ 0 h 212344"/>
              <a:gd name="connsiteX15" fmla="*/ 60960 w 76454"/>
              <a:gd name="connsiteY15" fmla="*/ 22860 h 212344"/>
              <a:gd name="connsiteX16" fmla="*/ 51308 w 76454"/>
              <a:gd name="connsiteY16" fmla="*/ 49911 h 212344"/>
              <a:gd name="connsiteX17" fmla="*/ 46355 w 76454"/>
              <a:gd name="connsiteY17" fmla="*/ 78486 h 212344"/>
              <a:gd name="connsiteX18" fmla="*/ 44958 w 76454"/>
              <a:gd name="connsiteY18" fmla="*/ 106172 h 2123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76454" h="212344">
                <a:moveTo>
                  <a:pt x="44958" y="106172"/>
                </a:moveTo>
                <a:cubicBezTo>
                  <a:pt x="44958" y="114977"/>
                  <a:pt x="45424" y="124206"/>
                  <a:pt x="46355" y="133858"/>
                </a:cubicBezTo>
                <a:cubicBezTo>
                  <a:pt x="47286" y="143510"/>
                  <a:pt x="48937" y="153035"/>
                  <a:pt x="51308" y="162433"/>
                </a:cubicBezTo>
                <a:cubicBezTo>
                  <a:pt x="53679" y="171831"/>
                  <a:pt x="56896" y="180848"/>
                  <a:pt x="60960" y="189484"/>
                </a:cubicBezTo>
                <a:cubicBezTo>
                  <a:pt x="65024" y="198120"/>
                  <a:pt x="70189" y="205740"/>
                  <a:pt x="76454" y="212344"/>
                </a:cubicBezTo>
                <a:lnTo>
                  <a:pt x="58674" y="212344"/>
                </a:lnTo>
                <a:cubicBezTo>
                  <a:pt x="51223" y="209296"/>
                  <a:pt x="43942" y="204766"/>
                  <a:pt x="36830" y="198755"/>
                </a:cubicBezTo>
                <a:cubicBezTo>
                  <a:pt x="29718" y="192743"/>
                  <a:pt x="23453" y="185250"/>
                  <a:pt x="18034" y="176276"/>
                </a:cubicBezTo>
                <a:cubicBezTo>
                  <a:pt x="12615" y="167301"/>
                  <a:pt x="8255" y="156972"/>
                  <a:pt x="4953" y="145288"/>
                </a:cubicBezTo>
                <a:cubicBezTo>
                  <a:pt x="1651" y="133604"/>
                  <a:pt x="0" y="120566"/>
                  <a:pt x="0" y="106172"/>
                </a:cubicBezTo>
                <a:cubicBezTo>
                  <a:pt x="0" y="91779"/>
                  <a:pt x="1651" y="78740"/>
                  <a:pt x="4953" y="67056"/>
                </a:cubicBezTo>
                <a:cubicBezTo>
                  <a:pt x="8255" y="55372"/>
                  <a:pt x="12615" y="45043"/>
                  <a:pt x="18034" y="36068"/>
                </a:cubicBezTo>
                <a:cubicBezTo>
                  <a:pt x="23453" y="27093"/>
                  <a:pt x="29718" y="19600"/>
                  <a:pt x="36830" y="13589"/>
                </a:cubicBezTo>
                <a:cubicBezTo>
                  <a:pt x="43942" y="7577"/>
                  <a:pt x="51223" y="3048"/>
                  <a:pt x="58674" y="0"/>
                </a:cubicBezTo>
                <a:lnTo>
                  <a:pt x="76454" y="0"/>
                </a:lnTo>
                <a:cubicBezTo>
                  <a:pt x="70189" y="6603"/>
                  <a:pt x="65024" y="14224"/>
                  <a:pt x="60960" y="22860"/>
                </a:cubicBezTo>
                <a:cubicBezTo>
                  <a:pt x="56896" y="31496"/>
                  <a:pt x="53679" y="40513"/>
                  <a:pt x="51308" y="49911"/>
                </a:cubicBezTo>
                <a:cubicBezTo>
                  <a:pt x="48937" y="59309"/>
                  <a:pt x="47286" y="68834"/>
                  <a:pt x="46355" y="78486"/>
                </a:cubicBezTo>
                <a:cubicBezTo>
                  <a:pt x="45424" y="88138"/>
                  <a:pt x="44958" y="97367"/>
                  <a:pt x="44958" y="10617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3" name="Freeform 263"/>
          <p:cNvSpPr/>
          <p:nvPr/>
        </p:nvSpPr>
        <p:spPr>
          <a:xfrm>
            <a:off x="3293152" y="5233051"/>
            <a:ext cx="228854" cy="218440"/>
          </a:xfrm>
          <a:custGeom>
            <a:avLst/>
            <a:gdLst>
              <a:gd name="connsiteX0" fmla="*/ 88392 w 228854"/>
              <a:gd name="connsiteY0" fmla="*/ 3302 h 218440"/>
              <a:gd name="connsiteX1" fmla="*/ 10414 w 228854"/>
              <a:gd name="connsiteY1" fmla="*/ 3302 h 218440"/>
              <a:gd name="connsiteX2" fmla="*/ 10414 w 228854"/>
              <a:gd name="connsiteY2" fmla="*/ 20066 h 218440"/>
              <a:gd name="connsiteX3" fmla="*/ 88392 w 228854"/>
              <a:gd name="connsiteY3" fmla="*/ 20066 h 218440"/>
              <a:gd name="connsiteX5" fmla="*/ 9398 w 228854"/>
              <a:gd name="connsiteY5" fmla="*/ 118618 h 218440"/>
              <a:gd name="connsiteX6" fmla="*/ 0 w 228854"/>
              <a:gd name="connsiteY6" fmla="*/ 189484 h 218440"/>
              <a:gd name="connsiteX7" fmla="*/ 11938 w 228854"/>
              <a:gd name="connsiteY7" fmla="*/ 198374 h 218440"/>
              <a:gd name="connsiteX8" fmla="*/ 23114 w 228854"/>
              <a:gd name="connsiteY8" fmla="*/ 118872 h 218440"/>
              <a:gd name="connsiteX9" fmla="*/ 23114 w 228854"/>
              <a:gd name="connsiteY9" fmla="*/ 88900 h 218440"/>
              <a:gd name="connsiteX10" fmla="*/ 9398 w 228854"/>
              <a:gd name="connsiteY10" fmla="*/ 88900 h 218440"/>
              <a:gd name="connsiteX12" fmla="*/ 75438 w 228854"/>
              <a:gd name="connsiteY12" fmla="*/ 179070 h 218440"/>
              <a:gd name="connsiteX13" fmla="*/ 88900 w 228854"/>
              <a:gd name="connsiteY13" fmla="*/ 179070 h 218440"/>
              <a:gd name="connsiteX14" fmla="*/ 88900 w 228854"/>
              <a:gd name="connsiteY14" fmla="*/ 88646 h 218440"/>
              <a:gd name="connsiteX15" fmla="*/ 75438 w 228854"/>
              <a:gd name="connsiteY15" fmla="*/ 88646 h 218440"/>
              <a:gd name="connsiteX17" fmla="*/ 3302 w 228854"/>
              <a:gd name="connsiteY17" fmla="*/ 70866 h 218440"/>
              <a:gd name="connsiteX18" fmla="*/ 41148 w 228854"/>
              <a:gd name="connsiteY18" fmla="*/ 70866 h 218440"/>
              <a:gd name="connsiteX19" fmla="*/ 41148 w 228854"/>
              <a:gd name="connsiteY19" fmla="*/ 218440 h 218440"/>
              <a:gd name="connsiteX20" fmla="*/ 57404 w 228854"/>
              <a:gd name="connsiteY20" fmla="*/ 218440 h 218440"/>
              <a:gd name="connsiteX21" fmla="*/ 57404 w 228854"/>
              <a:gd name="connsiteY21" fmla="*/ 70866 h 218440"/>
              <a:gd name="connsiteX22" fmla="*/ 93218 w 228854"/>
              <a:gd name="connsiteY22" fmla="*/ 70866 h 218440"/>
              <a:gd name="connsiteX23" fmla="*/ 93218 w 228854"/>
              <a:gd name="connsiteY23" fmla="*/ 54102 h 218440"/>
              <a:gd name="connsiteX24" fmla="*/ 3302 w 228854"/>
              <a:gd name="connsiteY24" fmla="*/ 54102 h 218440"/>
              <a:gd name="connsiteX26" fmla="*/ 154940 w 228854"/>
              <a:gd name="connsiteY26" fmla="*/ 124206 h 218440"/>
              <a:gd name="connsiteX27" fmla="*/ 154940 w 228854"/>
              <a:gd name="connsiteY27" fmla="*/ 150622 h 218440"/>
              <a:gd name="connsiteX28" fmla="*/ 118110 w 228854"/>
              <a:gd name="connsiteY28" fmla="*/ 150622 h 218440"/>
              <a:gd name="connsiteX29" fmla="*/ 118110 w 228854"/>
              <a:gd name="connsiteY29" fmla="*/ 124206 h 218440"/>
              <a:gd name="connsiteX31" fmla="*/ 209804 w 228854"/>
              <a:gd name="connsiteY31" fmla="*/ 150622 h 218440"/>
              <a:gd name="connsiteX32" fmla="*/ 171704 w 228854"/>
              <a:gd name="connsiteY32" fmla="*/ 150622 h 218440"/>
              <a:gd name="connsiteX33" fmla="*/ 171704 w 228854"/>
              <a:gd name="connsiteY33" fmla="*/ 124206 h 218440"/>
              <a:gd name="connsiteX34" fmla="*/ 209804 w 228854"/>
              <a:gd name="connsiteY34" fmla="*/ 124206 h 218440"/>
              <a:gd name="connsiteX36" fmla="*/ 171704 w 228854"/>
              <a:gd name="connsiteY36" fmla="*/ 192786 h 218440"/>
              <a:gd name="connsiteX37" fmla="*/ 171704 w 228854"/>
              <a:gd name="connsiteY37" fmla="*/ 165862 h 218440"/>
              <a:gd name="connsiteX38" fmla="*/ 209804 w 228854"/>
              <a:gd name="connsiteY38" fmla="*/ 165862 h 218440"/>
              <a:gd name="connsiteX39" fmla="*/ 209804 w 228854"/>
              <a:gd name="connsiteY39" fmla="*/ 192786 h 218440"/>
              <a:gd name="connsiteX41" fmla="*/ 118110 w 228854"/>
              <a:gd name="connsiteY41" fmla="*/ 192786 h 218440"/>
              <a:gd name="connsiteX42" fmla="*/ 118110 w 228854"/>
              <a:gd name="connsiteY42" fmla="*/ 165862 h 218440"/>
              <a:gd name="connsiteX43" fmla="*/ 154940 w 228854"/>
              <a:gd name="connsiteY43" fmla="*/ 165862 h 218440"/>
              <a:gd name="connsiteX44" fmla="*/ 154940 w 228854"/>
              <a:gd name="connsiteY44" fmla="*/ 192786 h 218440"/>
              <a:gd name="connsiteX46" fmla="*/ 101346 w 228854"/>
              <a:gd name="connsiteY46" fmla="*/ 218440 h 218440"/>
              <a:gd name="connsiteX47" fmla="*/ 118110 w 228854"/>
              <a:gd name="connsiteY47" fmla="*/ 218440 h 218440"/>
              <a:gd name="connsiteX48" fmla="*/ 118110 w 228854"/>
              <a:gd name="connsiteY48" fmla="*/ 208534 h 218440"/>
              <a:gd name="connsiteX49" fmla="*/ 209804 w 228854"/>
              <a:gd name="connsiteY49" fmla="*/ 208534 h 218440"/>
              <a:gd name="connsiteX50" fmla="*/ 209804 w 228854"/>
              <a:gd name="connsiteY50" fmla="*/ 218440 h 218440"/>
              <a:gd name="connsiteX51" fmla="*/ 226822 w 228854"/>
              <a:gd name="connsiteY51" fmla="*/ 218440 h 218440"/>
              <a:gd name="connsiteX52" fmla="*/ 226822 w 228854"/>
              <a:gd name="connsiteY52" fmla="*/ 108712 h 218440"/>
              <a:gd name="connsiteX53" fmla="*/ 101346 w 228854"/>
              <a:gd name="connsiteY53" fmla="*/ 108712 h 218440"/>
              <a:gd name="connsiteX55" fmla="*/ 199136 w 228854"/>
              <a:gd name="connsiteY55" fmla="*/ 77216 h 218440"/>
              <a:gd name="connsiteX56" fmla="*/ 129032 w 228854"/>
              <a:gd name="connsiteY56" fmla="*/ 77216 h 218440"/>
              <a:gd name="connsiteX57" fmla="*/ 129032 w 228854"/>
              <a:gd name="connsiteY57" fmla="*/ 49022 h 218440"/>
              <a:gd name="connsiteX58" fmla="*/ 199136 w 228854"/>
              <a:gd name="connsiteY58" fmla="*/ 49022 h 218440"/>
              <a:gd name="connsiteX60" fmla="*/ 111760 w 228854"/>
              <a:gd name="connsiteY60" fmla="*/ 34544 h 218440"/>
              <a:gd name="connsiteX61" fmla="*/ 111760 w 228854"/>
              <a:gd name="connsiteY61" fmla="*/ 91440 h 218440"/>
              <a:gd name="connsiteX62" fmla="*/ 217170 w 228854"/>
              <a:gd name="connsiteY62" fmla="*/ 91440 h 218440"/>
              <a:gd name="connsiteX63" fmla="*/ 217170 w 228854"/>
              <a:gd name="connsiteY63" fmla="*/ 34544 h 218440"/>
              <a:gd name="connsiteX65" fmla="*/ 99314 w 228854"/>
              <a:gd name="connsiteY65" fmla="*/ 0 h 218440"/>
              <a:gd name="connsiteX66" fmla="*/ 99314 w 228854"/>
              <a:gd name="connsiteY66" fmla="*/ 16256 h 218440"/>
              <a:gd name="connsiteX67" fmla="*/ 228854 w 228854"/>
              <a:gd name="connsiteY67" fmla="*/ 16256 h 218440"/>
              <a:gd name="connsiteX68" fmla="*/ 228854 w 228854"/>
              <a:gd name="connsiteY68" fmla="*/ 0 h 21844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</a:cxnLst>
            <a:rect l="l" t="t" r="r" b="b"/>
            <a:pathLst>
              <a:path w="228854" h="218440">
                <a:moveTo>
                  <a:pt x="88392" y="3302"/>
                </a:moveTo>
                <a:lnTo>
                  <a:pt x="10414" y="3302"/>
                </a:lnTo>
                <a:lnTo>
                  <a:pt x="10414" y="20066"/>
                </a:lnTo>
                <a:lnTo>
                  <a:pt x="88392" y="20066"/>
                </a:lnTo>
                <a:moveTo>
                  <a:pt x="9398" y="118618"/>
                </a:moveTo>
                <a:cubicBezTo>
                  <a:pt x="9398" y="141224"/>
                  <a:pt x="8128" y="168148"/>
                  <a:pt x="0" y="189484"/>
                </a:cubicBezTo>
                <a:cubicBezTo>
                  <a:pt x="3556" y="191008"/>
                  <a:pt x="9398" y="195326"/>
                  <a:pt x="11938" y="198374"/>
                </a:cubicBezTo>
                <a:cubicBezTo>
                  <a:pt x="21590" y="174498"/>
                  <a:pt x="23114" y="145034"/>
                  <a:pt x="23114" y="118872"/>
                </a:cubicBezTo>
                <a:lnTo>
                  <a:pt x="23114" y="88900"/>
                </a:lnTo>
                <a:lnTo>
                  <a:pt x="9398" y="88900"/>
                </a:lnTo>
                <a:moveTo>
                  <a:pt x="75438" y="179070"/>
                </a:moveTo>
                <a:lnTo>
                  <a:pt x="88900" y="179070"/>
                </a:lnTo>
                <a:lnTo>
                  <a:pt x="88900" y="88646"/>
                </a:lnTo>
                <a:lnTo>
                  <a:pt x="75438" y="88646"/>
                </a:lnTo>
                <a:moveTo>
                  <a:pt x="3302" y="70866"/>
                </a:moveTo>
                <a:lnTo>
                  <a:pt x="41148" y="70866"/>
                </a:lnTo>
                <a:lnTo>
                  <a:pt x="41148" y="218440"/>
                </a:lnTo>
                <a:lnTo>
                  <a:pt x="57404" y="218440"/>
                </a:lnTo>
                <a:lnTo>
                  <a:pt x="57404" y="70866"/>
                </a:lnTo>
                <a:lnTo>
                  <a:pt x="93218" y="70866"/>
                </a:lnTo>
                <a:lnTo>
                  <a:pt x="93218" y="54102"/>
                </a:lnTo>
                <a:lnTo>
                  <a:pt x="3302" y="54102"/>
                </a:lnTo>
                <a:moveTo>
                  <a:pt x="154940" y="124206"/>
                </a:moveTo>
                <a:lnTo>
                  <a:pt x="154940" y="150622"/>
                </a:lnTo>
                <a:lnTo>
                  <a:pt x="118110" y="150622"/>
                </a:lnTo>
                <a:lnTo>
                  <a:pt x="118110" y="124206"/>
                </a:lnTo>
                <a:moveTo>
                  <a:pt x="209804" y="150622"/>
                </a:moveTo>
                <a:lnTo>
                  <a:pt x="171704" y="150622"/>
                </a:lnTo>
                <a:lnTo>
                  <a:pt x="171704" y="124206"/>
                </a:lnTo>
                <a:lnTo>
                  <a:pt x="209804" y="124206"/>
                </a:lnTo>
                <a:moveTo>
                  <a:pt x="171704" y="192786"/>
                </a:moveTo>
                <a:lnTo>
                  <a:pt x="171704" y="165862"/>
                </a:lnTo>
                <a:lnTo>
                  <a:pt x="209804" y="165862"/>
                </a:lnTo>
                <a:lnTo>
                  <a:pt x="209804" y="192786"/>
                </a:lnTo>
                <a:moveTo>
                  <a:pt x="118110" y="192786"/>
                </a:moveTo>
                <a:lnTo>
                  <a:pt x="118110" y="165862"/>
                </a:lnTo>
                <a:lnTo>
                  <a:pt x="154940" y="165862"/>
                </a:lnTo>
                <a:lnTo>
                  <a:pt x="154940" y="192786"/>
                </a:lnTo>
                <a:moveTo>
                  <a:pt x="101346" y="218440"/>
                </a:moveTo>
                <a:lnTo>
                  <a:pt x="118110" y="218440"/>
                </a:lnTo>
                <a:lnTo>
                  <a:pt x="118110" y="208534"/>
                </a:lnTo>
                <a:lnTo>
                  <a:pt x="209804" y="208534"/>
                </a:lnTo>
                <a:lnTo>
                  <a:pt x="209804" y="218440"/>
                </a:lnTo>
                <a:lnTo>
                  <a:pt x="226822" y="218440"/>
                </a:lnTo>
                <a:lnTo>
                  <a:pt x="226822" y="108712"/>
                </a:lnTo>
                <a:lnTo>
                  <a:pt x="101346" y="108712"/>
                </a:lnTo>
                <a:moveTo>
                  <a:pt x="199136" y="77216"/>
                </a:moveTo>
                <a:lnTo>
                  <a:pt x="129032" y="77216"/>
                </a:lnTo>
                <a:lnTo>
                  <a:pt x="129032" y="49022"/>
                </a:lnTo>
                <a:lnTo>
                  <a:pt x="199136" y="49022"/>
                </a:lnTo>
                <a:moveTo>
                  <a:pt x="111760" y="34544"/>
                </a:moveTo>
                <a:lnTo>
                  <a:pt x="111760" y="91440"/>
                </a:lnTo>
                <a:lnTo>
                  <a:pt x="217170" y="91440"/>
                </a:lnTo>
                <a:lnTo>
                  <a:pt x="217170" y="34544"/>
                </a:lnTo>
                <a:moveTo>
                  <a:pt x="99314" y="0"/>
                </a:moveTo>
                <a:lnTo>
                  <a:pt x="99314" y="16256"/>
                </a:lnTo>
                <a:lnTo>
                  <a:pt x="228854" y="16256"/>
                </a:lnTo>
                <a:lnTo>
                  <a:pt x="228854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4" name="Freeform 264"/>
          <p:cNvSpPr/>
          <p:nvPr/>
        </p:nvSpPr>
        <p:spPr>
          <a:xfrm>
            <a:off x="3544357" y="5252863"/>
            <a:ext cx="76454" cy="212344"/>
          </a:xfrm>
          <a:custGeom>
            <a:avLst/>
            <a:gdLst>
              <a:gd name="connsiteX0" fmla="*/ 31496 w 76454"/>
              <a:gd name="connsiteY0" fmla="*/ 106172 h 212344"/>
              <a:gd name="connsiteX1" fmla="*/ 30099 w 76454"/>
              <a:gd name="connsiteY1" fmla="*/ 78486 h 212344"/>
              <a:gd name="connsiteX2" fmla="*/ 25147 w 76454"/>
              <a:gd name="connsiteY2" fmla="*/ 49911 h 212344"/>
              <a:gd name="connsiteX3" fmla="*/ 15494 w 76454"/>
              <a:gd name="connsiteY3" fmla="*/ 22860 h 212344"/>
              <a:gd name="connsiteX4" fmla="*/ 0 w 76454"/>
              <a:gd name="connsiteY4" fmla="*/ 0 h 212344"/>
              <a:gd name="connsiteX5" fmla="*/ 17780 w 76454"/>
              <a:gd name="connsiteY5" fmla="*/ 0 h 212344"/>
              <a:gd name="connsiteX6" fmla="*/ 39497 w 76454"/>
              <a:gd name="connsiteY6" fmla="*/ 13589 h 212344"/>
              <a:gd name="connsiteX7" fmla="*/ 58293 w 76454"/>
              <a:gd name="connsiteY7" fmla="*/ 36068 h 212344"/>
              <a:gd name="connsiteX8" fmla="*/ 71501 w 76454"/>
              <a:gd name="connsiteY8" fmla="*/ 67056 h 212344"/>
              <a:gd name="connsiteX9" fmla="*/ 76454 w 76454"/>
              <a:gd name="connsiteY9" fmla="*/ 106172 h 212344"/>
              <a:gd name="connsiteX10" fmla="*/ 71501 w 76454"/>
              <a:gd name="connsiteY10" fmla="*/ 145288 h 212344"/>
              <a:gd name="connsiteX11" fmla="*/ 58293 w 76454"/>
              <a:gd name="connsiteY11" fmla="*/ 176276 h 212344"/>
              <a:gd name="connsiteX12" fmla="*/ 39497 w 76454"/>
              <a:gd name="connsiteY12" fmla="*/ 198755 h 212344"/>
              <a:gd name="connsiteX13" fmla="*/ 17780 w 76454"/>
              <a:gd name="connsiteY13" fmla="*/ 212344 h 212344"/>
              <a:gd name="connsiteX14" fmla="*/ 0 w 76454"/>
              <a:gd name="connsiteY14" fmla="*/ 212344 h 212344"/>
              <a:gd name="connsiteX15" fmla="*/ 15494 w 76454"/>
              <a:gd name="connsiteY15" fmla="*/ 189484 h 212344"/>
              <a:gd name="connsiteX16" fmla="*/ 25147 w 76454"/>
              <a:gd name="connsiteY16" fmla="*/ 162433 h 212344"/>
              <a:gd name="connsiteX17" fmla="*/ 30099 w 76454"/>
              <a:gd name="connsiteY17" fmla="*/ 133858 h 212344"/>
              <a:gd name="connsiteX18" fmla="*/ 31496 w 76454"/>
              <a:gd name="connsiteY18" fmla="*/ 106172 h 2123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76454" h="212344">
                <a:moveTo>
                  <a:pt x="31496" y="106172"/>
                </a:moveTo>
                <a:cubicBezTo>
                  <a:pt x="31496" y="97367"/>
                  <a:pt x="31031" y="88138"/>
                  <a:pt x="30099" y="78486"/>
                </a:cubicBezTo>
                <a:cubicBezTo>
                  <a:pt x="29168" y="68834"/>
                  <a:pt x="27517" y="59309"/>
                  <a:pt x="25147" y="49911"/>
                </a:cubicBezTo>
                <a:cubicBezTo>
                  <a:pt x="22775" y="40513"/>
                  <a:pt x="19558" y="31496"/>
                  <a:pt x="15494" y="22860"/>
                </a:cubicBezTo>
                <a:cubicBezTo>
                  <a:pt x="11430" y="14224"/>
                  <a:pt x="6266" y="6603"/>
                  <a:pt x="0" y="0"/>
                </a:cubicBezTo>
                <a:lnTo>
                  <a:pt x="17780" y="0"/>
                </a:lnTo>
                <a:cubicBezTo>
                  <a:pt x="25231" y="3048"/>
                  <a:pt x="32470" y="7577"/>
                  <a:pt x="39497" y="13589"/>
                </a:cubicBezTo>
                <a:cubicBezTo>
                  <a:pt x="46525" y="19600"/>
                  <a:pt x="52790" y="27093"/>
                  <a:pt x="58293" y="36068"/>
                </a:cubicBezTo>
                <a:cubicBezTo>
                  <a:pt x="63796" y="45043"/>
                  <a:pt x="68199" y="55372"/>
                  <a:pt x="71501" y="67056"/>
                </a:cubicBezTo>
                <a:cubicBezTo>
                  <a:pt x="74803" y="78740"/>
                  <a:pt x="76454" y="91779"/>
                  <a:pt x="76454" y="106172"/>
                </a:cubicBezTo>
                <a:cubicBezTo>
                  <a:pt x="76454" y="120566"/>
                  <a:pt x="74803" y="133604"/>
                  <a:pt x="71501" y="145288"/>
                </a:cubicBezTo>
                <a:cubicBezTo>
                  <a:pt x="68199" y="156972"/>
                  <a:pt x="63796" y="167301"/>
                  <a:pt x="58293" y="176276"/>
                </a:cubicBezTo>
                <a:cubicBezTo>
                  <a:pt x="52790" y="185250"/>
                  <a:pt x="46525" y="192743"/>
                  <a:pt x="39497" y="198755"/>
                </a:cubicBezTo>
                <a:cubicBezTo>
                  <a:pt x="32470" y="204766"/>
                  <a:pt x="25231" y="209296"/>
                  <a:pt x="17780" y="212344"/>
                </a:cubicBezTo>
                <a:lnTo>
                  <a:pt x="0" y="212344"/>
                </a:lnTo>
                <a:cubicBezTo>
                  <a:pt x="6266" y="205740"/>
                  <a:pt x="11430" y="198120"/>
                  <a:pt x="15494" y="189484"/>
                </a:cubicBezTo>
                <a:cubicBezTo>
                  <a:pt x="19558" y="180848"/>
                  <a:pt x="22775" y="171831"/>
                  <a:pt x="25147" y="162433"/>
                </a:cubicBezTo>
                <a:cubicBezTo>
                  <a:pt x="27517" y="153035"/>
                  <a:pt x="29168" y="143510"/>
                  <a:pt x="30099" y="133858"/>
                </a:cubicBezTo>
                <a:cubicBezTo>
                  <a:pt x="31031" y="124206"/>
                  <a:pt x="31496" y="114977"/>
                  <a:pt x="31496" y="10617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5" name="Freeform 265"/>
          <p:cNvSpPr/>
          <p:nvPr/>
        </p:nvSpPr>
        <p:spPr>
          <a:xfrm>
            <a:off x="3638591" y="5246513"/>
            <a:ext cx="254508" cy="219456"/>
          </a:xfrm>
          <a:custGeom>
            <a:avLst/>
            <a:gdLst>
              <a:gd name="connsiteX0" fmla="*/ 153924 w 254508"/>
              <a:gd name="connsiteY0" fmla="*/ 47244 h 219456"/>
              <a:gd name="connsiteX1" fmla="*/ 112014 w 254508"/>
              <a:gd name="connsiteY1" fmla="*/ 47244 h 219456"/>
              <a:gd name="connsiteX2" fmla="*/ 108966 w 254508"/>
              <a:gd name="connsiteY2" fmla="*/ 73279 h 219456"/>
              <a:gd name="connsiteX3" fmla="*/ 101854 w 254508"/>
              <a:gd name="connsiteY3" fmla="*/ 97536 h 219456"/>
              <a:gd name="connsiteX4" fmla="*/ 123571 w 254508"/>
              <a:gd name="connsiteY4" fmla="*/ 104394 h 219456"/>
              <a:gd name="connsiteX5" fmla="*/ 140970 w 254508"/>
              <a:gd name="connsiteY5" fmla="*/ 116967 h 219456"/>
              <a:gd name="connsiteX6" fmla="*/ 152654 w 254508"/>
              <a:gd name="connsiteY6" fmla="*/ 135382 h 219456"/>
              <a:gd name="connsiteX7" fmla="*/ 156972 w 254508"/>
              <a:gd name="connsiteY7" fmla="*/ 159258 h 219456"/>
              <a:gd name="connsiteX8" fmla="*/ 151384 w 254508"/>
              <a:gd name="connsiteY8" fmla="*/ 174244 h 219456"/>
              <a:gd name="connsiteX9" fmla="*/ 135636 w 254508"/>
              <a:gd name="connsiteY9" fmla="*/ 181610 h 219456"/>
              <a:gd name="connsiteX10" fmla="*/ 117094 w 254508"/>
              <a:gd name="connsiteY10" fmla="*/ 179324 h 219456"/>
              <a:gd name="connsiteX11" fmla="*/ 104648 w 254508"/>
              <a:gd name="connsiteY11" fmla="*/ 166878 h 219456"/>
              <a:gd name="connsiteX12" fmla="*/ 111887 w 254508"/>
              <a:gd name="connsiteY12" fmla="*/ 152019 h 219456"/>
              <a:gd name="connsiteX13" fmla="*/ 112649 w 254508"/>
              <a:gd name="connsiteY13" fmla="*/ 136271 h 219456"/>
              <a:gd name="connsiteX14" fmla="*/ 107315 w 254508"/>
              <a:gd name="connsiteY14" fmla="*/ 121665 h 219456"/>
              <a:gd name="connsiteX15" fmla="*/ 96266 w 254508"/>
              <a:gd name="connsiteY15" fmla="*/ 110490 h 219456"/>
              <a:gd name="connsiteX16" fmla="*/ 59182 w 254508"/>
              <a:gd name="connsiteY16" fmla="*/ 155828 h 219456"/>
              <a:gd name="connsiteX17" fmla="*/ 0 w 254508"/>
              <a:gd name="connsiteY17" fmla="*/ 184403 h 219456"/>
              <a:gd name="connsiteX18" fmla="*/ 0 w 254508"/>
              <a:gd name="connsiteY18" fmla="*/ 179324 h 219456"/>
              <a:gd name="connsiteX19" fmla="*/ 31623 w 254508"/>
              <a:gd name="connsiteY19" fmla="*/ 153162 h 219456"/>
              <a:gd name="connsiteX20" fmla="*/ 52705 w 254508"/>
              <a:gd name="connsiteY20" fmla="*/ 119888 h 219456"/>
              <a:gd name="connsiteX21" fmla="*/ 64262 w 254508"/>
              <a:gd name="connsiteY21" fmla="*/ 83312 h 219456"/>
              <a:gd name="connsiteX22" fmla="*/ 67310 w 254508"/>
              <a:gd name="connsiteY22" fmla="*/ 47244 h 219456"/>
              <a:gd name="connsiteX23" fmla="*/ 36068 w 254508"/>
              <a:gd name="connsiteY23" fmla="*/ 47244 h 219456"/>
              <a:gd name="connsiteX24" fmla="*/ 28448 w 254508"/>
              <a:gd name="connsiteY24" fmla="*/ 53594 h 219456"/>
              <a:gd name="connsiteX25" fmla="*/ 12446 w 254508"/>
              <a:gd name="connsiteY25" fmla="*/ 22606 h 219456"/>
              <a:gd name="connsiteX26" fmla="*/ 153924 w 254508"/>
              <a:gd name="connsiteY26" fmla="*/ 22606 h 219456"/>
              <a:gd name="connsiteX28" fmla="*/ 175260 w 254508"/>
              <a:gd name="connsiteY28" fmla="*/ 219456 h 219456"/>
              <a:gd name="connsiteX29" fmla="*/ 175260 w 254508"/>
              <a:gd name="connsiteY29" fmla="*/ 26670 h 219456"/>
              <a:gd name="connsiteX30" fmla="*/ 173736 w 254508"/>
              <a:gd name="connsiteY30" fmla="*/ 19939 h 219456"/>
              <a:gd name="connsiteX31" fmla="*/ 168402 w 254508"/>
              <a:gd name="connsiteY31" fmla="*/ 15240 h 219456"/>
              <a:gd name="connsiteX32" fmla="*/ 220218 w 254508"/>
              <a:gd name="connsiteY32" fmla="*/ 0 h 219456"/>
              <a:gd name="connsiteX33" fmla="*/ 220218 w 254508"/>
              <a:gd name="connsiteY33" fmla="*/ 83565 h 219456"/>
              <a:gd name="connsiteX34" fmla="*/ 254508 w 254508"/>
              <a:gd name="connsiteY34" fmla="*/ 83565 h 219456"/>
              <a:gd name="connsiteX35" fmla="*/ 254508 w 254508"/>
              <a:gd name="connsiteY35" fmla="*/ 109474 h 219456"/>
              <a:gd name="connsiteX36" fmla="*/ 220218 w 254508"/>
              <a:gd name="connsiteY36" fmla="*/ 109474 h 219456"/>
              <a:gd name="connsiteX37" fmla="*/ 220218 w 254508"/>
              <a:gd name="connsiteY37" fmla="*/ 196342 h 219456"/>
              <a:gd name="connsiteX38" fmla="*/ 214376 w 254508"/>
              <a:gd name="connsiteY38" fmla="*/ 213995 h 219456"/>
              <a:gd name="connsiteX39" fmla="*/ 195834 w 254508"/>
              <a:gd name="connsiteY39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4508" h="219456">
                <a:moveTo>
                  <a:pt x="153924" y="47244"/>
                </a:moveTo>
                <a:lnTo>
                  <a:pt x="112014" y="47244"/>
                </a:lnTo>
                <a:cubicBezTo>
                  <a:pt x="111676" y="56218"/>
                  <a:pt x="110660" y="64897"/>
                  <a:pt x="108966" y="73279"/>
                </a:cubicBezTo>
                <a:cubicBezTo>
                  <a:pt x="107273" y="81661"/>
                  <a:pt x="104902" y="89746"/>
                  <a:pt x="101854" y="97536"/>
                </a:cubicBezTo>
                <a:cubicBezTo>
                  <a:pt x="109643" y="98891"/>
                  <a:pt x="116882" y="101177"/>
                  <a:pt x="123571" y="104394"/>
                </a:cubicBezTo>
                <a:cubicBezTo>
                  <a:pt x="130260" y="107611"/>
                  <a:pt x="136060" y="111802"/>
                  <a:pt x="140970" y="116967"/>
                </a:cubicBezTo>
                <a:cubicBezTo>
                  <a:pt x="145881" y="122131"/>
                  <a:pt x="149776" y="128270"/>
                  <a:pt x="152654" y="135382"/>
                </a:cubicBezTo>
                <a:cubicBezTo>
                  <a:pt x="155533" y="142494"/>
                  <a:pt x="156972" y="150453"/>
                  <a:pt x="156972" y="159258"/>
                </a:cubicBezTo>
                <a:cubicBezTo>
                  <a:pt x="156972" y="165016"/>
                  <a:pt x="155110" y="170011"/>
                  <a:pt x="151384" y="174244"/>
                </a:cubicBezTo>
                <a:cubicBezTo>
                  <a:pt x="147659" y="178477"/>
                  <a:pt x="142410" y="180932"/>
                  <a:pt x="135636" y="181610"/>
                </a:cubicBezTo>
                <a:cubicBezTo>
                  <a:pt x="129201" y="182457"/>
                  <a:pt x="123021" y="181694"/>
                  <a:pt x="117094" y="179324"/>
                </a:cubicBezTo>
                <a:cubicBezTo>
                  <a:pt x="111167" y="176954"/>
                  <a:pt x="107019" y="172804"/>
                  <a:pt x="104648" y="166878"/>
                </a:cubicBezTo>
                <a:cubicBezTo>
                  <a:pt x="108204" y="162306"/>
                  <a:pt x="110617" y="157353"/>
                  <a:pt x="111887" y="152019"/>
                </a:cubicBezTo>
                <a:cubicBezTo>
                  <a:pt x="113157" y="146685"/>
                  <a:pt x="113411" y="141436"/>
                  <a:pt x="112649" y="136271"/>
                </a:cubicBezTo>
                <a:cubicBezTo>
                  <a:pt x="111887" y="131106"/>
                  <a:pt x="110109" y="126238"/>
                  <a:pt x="107315" y="121665"/>
                </a:cubicBezTo>
                <a:cubicBezTo>
                  <a:pt x="104521" y="117094"/>
                  <a:pt x="100838" y="113368"/>
                  <a:pt x="96266" y="110490"/>
                </a:cubicBezTo>
                <a:cubicBezTo>
                  <a:pt x="87461" y="127932"/>
                  <a:pt x="75099" y="143044"/>
                  <a:pt x="59182" y="155828"/>
                </a:cubicBezTo>
                <a:cubicBezTo>
                  <a:pt x="43264" y="168613"/>
                  <a:pt x="23537" y="178138"/>
                  <a:pt x="0" y="184403"/>
                </a:cubicBezTo>
                <a:lnTo>
                  <a:pt x="0" y="179324"/>
                </a:lnTo>
                <a:cubicBezTo>
                  <a:pt x="12361" y="172212"/>
                  <a:pt x="22902" y="163491"/>
                  <a:pt x="31623" y="153162"/>
                </a:cubicBezTo>
                <a:cubicBezTo>
                  <a:pt x="40344" y="142832"/>
                  <a:pt x="47371" y="131741"/>
                  <a:pt x="52705" y="119888"/>
                </a:cubicBezTo>
                <a:cubicBezTo>
                  <a:pt x="58039" y="108034"/>
                  <a:pt x="61891" y="95843"/>
                  <a:pt x="64262" y="83312"/>
                </a:cubicBezTo>
                <a:cubicBezTo>
                  <a:pt x="66633" y="70782"/>
                  <a:pt x="67649" y="58758"/>
                  <a:pt x="67310" y="47244"/>
                </a:cubicBezTo>
                <a:lnTo>
                  <a:pt x="36068" y="47244"/>
                </a:lnTo>
                <a:cubicBezTo>
                  <a:pt x="31835" y="47244"/>
                  <a:pt x="29295" y="49361"/>
                  <a:pt x="28448" y="53594"/>
                </a:cubicBezTo>
                <a:lnTo>
                  <a:pt x="12446" y="22606"/>
                </a:lnTo>
                <a:lnTo>
                  <a:pt x="153924" y="22606"/>
                </a:lnTo>
                <a:moveTo>
                  <a:pt x="175260" y="219456"/>
                </a:moveTo>
                <a:lnTo>
                  <a:pt x="175260" y="26670"/>
                </a:lnTo>
                <a:cubicBezTo>
                  <a:pt x="175260" y="24299"/>
                  <a:pt x="174752" y="22055"/>
                  <a:pt x="173736" y="19939"/>
                </a:cubicBezTo>
                <a:cubicBezTo>
                  <a:pt x="172720" y="17822"/>
                  <a:pt x="170942" y="16256"/>
                  <a:pt x="168402" y="15240"/>
                </a:cubicBezTo>
                <a:lnTo>
                  <a:pt x="220218" y="0"/>
                </a:lnTo>
                <a:lnTo>
                  <a:pt x="220218" y="83565"/>
                </a:lnTo>
                <a:lnTo>
                  <a:pt x="254508" y="83565"/>
                </a:lnTo>
                <a:lnTo>
                  <a:pt x="254508" y="109474"/>
                </a:lnTo>
                <a:lnTo>
                  <a:pt x="220218" y="109474"/>
                </a:lnTo>
                <a:lnTo>
                  <a:pt x="220218" y="196342"/>
                </a:lnTo>
                <a:cubicBezTo>
                  <a:pt x="220218" y="204470"/>
                  <a:pt x="218271" y="210355"/>
                  <a:pt x="214376" y="213995"/>
                </a:cubicBezTo>
                <a:cubicBezTo>
                  <a:pt x="210481" y="217636"/>
                  <a:pt x="204301" y="219456"/>
                  <a:pt x="195834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6" name="Freeform 266"/>
          <p:cNvSpPr/>
          <p:nvPr/>
        </p:nvSpPr>
        <p:spPr>
          <a:xfrm>
            <a:off x="3969585" y="5246513"/>
            <a:ext cx="218948" cy="219456"/>
          </a:xfrm>
          <a:custGeom>
            <a:avLst/>
            <a:gdLst>
              <a:gd name="connsiteX0" fmla="*/ 173990 w 218948"/>
              <a:gd name="connsiteY0" fmla="*/ 219456 h 219456"/>
              <a:gd name="connsiteX1" fmla="*/ 173990 w 218948"/>
              <a:gd name="connsiteY1" fmla="*/ 102870 h 219456"/>
              <a:gd name="connsiteX2" fmla="*/ 128270 w 218948"/>
              <a:gd name="connsiteY2" fmla="*/ 102870 h 219456"/>
              <a:gd name="connsiteX3" fmla="*/ 127762 w 218948"/>
              <a:gd name="connsiteY3" fmla="*/ 102108 h 219456"/>
              <a:gd name="connsiteX4" fmla="*/ 107569 w 218948"/>
              <a:gd name="connsiteY4" fmla="*/ 130302 h 219456"/>
              <a:gd name="connsiteX5" fmla="*/ 79375 w 218948"/>
              <a:gd name="connsiteY5" fmla="*/ 153670 h 219456"/>
              <a:gd name="connsiteX6" fmla="*/ 43434 w 218948"/>
              <a:gd name="connsiteY6" fmla="*/ 170434 h 219456"/>
              <a:gd name="connsiteX7" fmla="*/ 0 w 218948"/>
              <a:gd name="connsiteY7" fmla="*/ 178815 h 219456"/>
              <a:gd name="connsiteX8" fmla="*/ 0 w 218948"/>
              <a:gd name="connsiteY8" fmla="*/ 173736 h 219456"/>
              <a:gd name="connsiteX9" fmla="*/ 35560 w 218948"/>
              <a:gd name="connsiteY9" fmla="*/ 159258 h 219456"/>
              <a:gd name="connsiteX10" fmla="*/ 65786 w 218948"/>
              <a:gd name="connsiteY10" fmla="*/ 133985 h 219456"/>
              <a:gd name="connsiteX11" fmla="*/ 87376 w 218948"/>
              <a:gd name="connsiteY11" fmla="*/ 97663 h 219456"/>
              <a:gd name="connsiteX12" fmla="*/ 97536 w 218948"/>
              <a:gd name="connsiteY12" fmla="*/ 49784 h 219456"/>
              <a:gd name="connsiteX13" fmla="*/ 32258 w 218948"/>
              <a:gd name="connsiteY13" fmla="*/ 49784 h 219456"/>
              <a:gd name="connsiteX14" fmla="*/ 24638 w 218948"/>
              <a:gd name="connsiteY14" fmla="*/ 56134 h 219456"/>
              <a:gd name="connsiteX15" fmla="*/ 8636 w 218948"/>
              <a:gd name="connsiteY15" fmla="*/ 25146 h 219456"/>
              <a:gd name="connsiteX16" fmla="*/ 98044 w 218948"/>
              <a:gd name="connsiteY16" fmla="*/ 25146 h 219456"/>
              <a:gd name="connsiteX17" fmla="*/ 98044 w 218948"/>
              <a:gd name="connsiteY17" fmla="*/ 14478 h 219456"/>
              <a:gd name="connsiteX18" fmla="*/ 143002 w 218948"/>
              <a:gd name="connsiteY18" fmla="*/ 26670 h 219456"/>
              <a:gd name="connsiteX19" fmla="*/ 143002 w 218948"/>
              <a:gd name="connsiteY19" fmla="*/ 42164 h 219456"/>
              <a:gd name="connsiteX20" fmla="*/ 137922 w 218948"/>
              <a:gd name="connsiteY20" fmla="*/ 76962 h 219456"/>
              <a:gd name="connsiteX21" fmla="*/ 173990 w 218948"/>
              <a:gd name="connsiteY21" fmla="*/ 76962 h 219456"/>
              <a:gd name="connsiteX22" fmla="*/ 173990 w 218948"/>
              <a:gd name="connsiteY22" fmla="*/ 26670 h 219456"/>
              <a:gd name="connsiteX23" fmla="*/ 172466 w 218948"/>
              <a:gd name="connsiteY23" fmla="*/ 19939 h 219456"/>
              <a:gd name="connsiteX24" fmla="*/ 167132 w 218948"/>
              <a:gd name="connsiteY24" fmla="*/ 15240 h 219456"/>
              <a:gd name="connsiteX25" fmla="*/ 218948 w 218948"/>
              <a:gd name="connsiteY25" fmla="*/ 0 h 219456"/>
              <a:gd name="connsiteX26" fmla="*/ 218948 w 218948"/>
              <a:gd name="connsiteY26" fmla="*/ 196342 h 219456"/>
              <a:gd name="connsiteX27" fmla="*/ 213106 w 218948"/>
              <a:gd name="connsiteY27" fmla="*/ 213995 h 219456"/>
              <a:gd name="connsiteX28" fmla="*/ 194564 w 218948"/>
              <a:gd name="connsiteY28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18948" h="219456">
                <a:moveTo>
                  <a:pt x="173990" y="219456"/>
                </a:moveTo>
                <a:lnTo>
                  <a:pt x="173990" y="102870"/>
                </a:lnTo>
                <a:lnTo>
                  <a:pt x="128270" y="102870"/>
                </a:lnTo>
                <a:lnTo>
                  <a:pt x="127762" y="102108"/>
                </a:lnTo>
                <a:cubicBezTo>
                  <a:pt x="122343" y="112099"/>
                  <a:pt x="115613" y="121496"/>
                  <a:pt x="107569" y="130302"/>
                </a:cubicBezTo>
                <a:cubicBezTo>
                  <a:pt x="99526" y="139107"/>
                  <a:pt x="90128" y="146896"/>
                  <a:pt x="79375" y="153670"/>
                </a:cubicBezTo>
                <a:cubicBezTo>
                  <a:pt x="68623" y="160444"/>
                  <a:pt x="56642" y="166032"/>
                  <a:pt x="43434" y="170434"/>
                </a:cubicBezTo>
                <a:cubicBezTo>
                  <a:pt x="30226" y="174837"/>
                  <a:pt x="15748" y="177631"/>
                  <a:pt x="0" y="178815"/>
                </a:cubicBezTo>
                <a:lnTo>
                  <a:pt x="0" y="173736"/>
                </a:lnTo>
                <a:cubicBezTo>
                  <a:pt x="12361" y="170688"/>
                  <a:pt x="24214" y="165862"/>
                  <a:pt x="35560" y="159258"/>
                </a:cubicBezTo>
                <a:cubicBezTo>
                  <a:pt x="46905" y="152654"/>
                  <a:pt x="56981" y="144229"/>
                  <a:pt x="65786" y="133985"/>
                </a:cubicBezTo>
                <a:cubicBezTo>
                  <a:pt x="74592" y="123741"/>
                  <a:pt x="81788" y="111633"/>
                  <a:pt x="87376" y="97663"/>
                </a:cubicBezTo>
                <a:cubicBezTo>
                  <a:pt x="92964" y="83693"/>
                  <a:pt x="96351" y="67733"/>
                  <a:pt x="97536" y="49784"/>
                </a:cubicBezTo>
                <a:lnTo>
                  <a:pt x="32258" y="49784"/>
                </a:lnTo>
                <a:cubicBezTo>
                  <a:pt x="28025" y="49784"/>
                  <a:pt x="25484" y="51901"/>
                  <a:pt x="24638" y="56134"/>
                </a:cubicBezTo>
                <a:lnTo>
                  <a:pt x="8636" y="25146"/>
                </a:lnTo>
                <a:lnTo>
                  <a:pt x="98044" y="25146"/>
                </a:lnTo>
                <a:lnTo>
                  <a:pt x="98044" y="14478"/>
                </a:lnTo>
                <a:lnTo>
                  <a:pt x="143002" y="26670"/>
                </a:lnTo>
                <a:lnTo>
                  <a:pt x="143002" y="42164"/>
                </a:lnTo>
                <a:cubicBezTo>
                  <a:pt x="143002" y="53679"/>
                  <a:pt x="141309" y="65278"/>
                  <a:pt x="137922" y="76962"/>
                </a:cubicBezTo>
                <a:lnTo>
                  <a:pt x="173990" y="76962"/>
                </a:lnTo>
                <a:lnTo>
                  <a:pt x="173990" y="26670"/>
                </a:lnTo>
                <a:cubicBezTo>
                  <a:pt x="173990" y="24299"/>
                  <a:pt x="173482" y="22055"/>
                  <a:pt x="172466" y="19939"/>
                </a:cubicBezTo>
                <a:cubicBezTo>
                  <a:pt x="171450" y="17822"/>
                  <a:pt x="169672" y="16256"/>
                  <a:pt x="167132" y="15240"/>
                </a:cubicBezTo>
                <a:lnTo>
                  <a:pt x="218948" y="0"/>
                </a:lnTo>
                <a:lnTo>
                  <a:pt x="218948" y="196342"/>
                </a:lnTo>
                <a:cubicBezTo>
                  <a:pt x="218948" y="204470"/>
                  <a:pt x="217001" y="210355"/>
                  <a:pt x="213106" y="213995"/>
                </a:cubicBezTo>
                <a:cubicBezTo>
                  <a:pt x="209212" y="217636"/>
                  <a:pt x="203031" y="219456"/>
                  <a:pt x="194564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7" name="Freeform 267"/>
          <p:cNvSpPr/>
          <p:nvPr/>
        </p:nvSpPr>
        <p:spPr>
          <a:xfrm>
            <a:off x="4223585" y="5250831"/>
            <a:ext cx="240792" cy="217932"/>
          </a:xfrm>
          <a:custGeom>
            <a:avLst/>
            <a:gdLst>
              <a:gd name="connsiteX0" fmla="*/ 240792 w 240792"/>
              <a:gd name="connsiteY0" fmla="*/ 137922 h 217932"/>
              <a:gd name="connsiteX1" fmla="*/ 147574 w 240792"/>
              <a:gd name="connsiteY1" fmla="*/ 137922 h 217932"/>
              <a:gd name="connsiteX2" fmla="*/ 147574 w 240792"/>
              <a:gd name="connsiteY2" fmla="*/ 200151 h 217932"/>
              <a:gd name="connsiteX3" fmla="*/ 102616 w 240792"/>
              <a:gd name="connsiteY3" fmla="*/ 217932 h 217932"/>
              <a:gd name="connsiteX4" fmla="*/ 102616 w 240792"/>
              <a:gd name="connsiteY4" fmla="*/ 137922 h 217932"/>
              <a:gd name="connsiteX5" fmla="*/ 30480 w 240792"/>
              <a:gd name="connsiteY5" fmla="*/ 137922 h 217932"/>
              <a:gd name="connsiteX6" fmla="*/ 21844 w 240792"/>
              <a:gd name="connsiteY6" fmla="*/ 145033 h 217932"/>
              <a:gd name="connsiteX7" fmla="*/ 0 w 240792"/>
              <a:gd name="connsiteY7" fmla="*/ 114300 h 217932"/>
              <a:gd name="connsiteX8" fmla="*/ 55372 w 240792"/>
              <a:gd name="connsiteY8" fmla="*/ 114300 h 217932"/>
              <a:gd name="connsiteX9" fmla="*/ 74041 w 240792"/>
              <a:gd name="connsiteY9" fmla="*/ 91948 h 217932"/>
              <a:gd name="connsiteX10" fmla="*/ 79248 w 240792"/>
              <a:gd name="connsiteY10" fmla="*/ 55625 h 217932"/>
              <a:gd name="connsiteX11" fmla="*/ 79248 w 240792"/>
              <a:gd name="connsiteY11" fmla="*/ 35306 h 217932"/>
              <a:gd name="connsiteX12" fmla="*/ 44196 w 240792"/>
              <a:gd name="connsiteY12" fmla="*/ 35306 h 217932"/>
              <a:gd name="connsiteX13" fmla="*/ 36576 w 240792"/>
              <a:gd name="connsiteY13" fmla="*/ 41656 h 217932"/>
              <a:gd name="connsiteX14" fmla="*/ 20574 w 240792"/>
              <a:gd name="connsiteY14" fmla="*/ 10668 h 217932"/>
              <a:gd name="connsiteX15" fmla="*/ 79248 w 240792"/>
              <a:gd name="connsiteY15" fmla="*/ 10668 h 217932"/>
              <a:gd name="connsiteX16" fmla="*/ 79248 w 240792"/>
              <a:gd name="connsiteY16" fmla="*/ 0 h 217932"/>
              <a:gd name="connsiteX17" fmla="*/ 120396 w 240792"/>
              <a:gd name="connsiteY17" fmla="*/ 10922 h 217932"/>
              <a:gd name="connsiteX18" fmla="*/ 120396 w 240792"/>
              <a:gd name="connsiteY18" fmla="*/ 44958 h 217932"/>
              <a:gd name="connsiteX19" fmla="*/ 116840 w 240792"/>
              <a:gd name="connsiteY19" fmla="*/ 70231 h 217932"/>
              <a:gd name="connsiteX20" fmla="*/ 106934 w 240792"/>
              <a:gd name="connsiteY20" fmla="*/ 89662 h 217932"/>
              <a:gd name="connsiteX21" fmla="*/ 92075 w 240792"/>
              <a:gd name="connsiteY21" fmla="*/ 104139 h 217932"/>
              <a:gd name="connsiteX22" fmla="*/ 73660 w 240792"/>
              <a:gd name="connsiteY22" fmla="*/ 114300 h 217932"/>
              <a:gd name="connsiteX23" fmla="*/ 163068 w 240792"/>
              <a:gd name="connsiteY23" fmla="*/ 114300 h 217932"/>
              <a:gd name="connsiteX24" fmla="*/ 172085 w 240792"/>
              <a:gd name="connsiteY24" fmla="*/ 103885 h 217932"/>
              <a:gd name="connsiteX25" fmla="*/ 176784 w 240792"/>
              <a:gd name="connsiteY25" fmla="*/ 89662 h 217932"/>
              <a:gd name="connsiteX26" fmla="*/ 178562 w 240792"/>
              <a:gd name="connsiteY26" fmla="*/ 73152 h 217932"/>
              <a:gd name="connsiteX27" fmla="*/ 178816 w 240792"/>
              <a:gd name="connsiteY27" fmla="*/ 55625 h 217932"/>
              <a:gd name="connsiteX28" fmla="*/ 178816 w 240792"/>
              <a:gd name="connsiteY28" fmla="*/ 35306 h 217932"/>
              <a:gd name="connsiteX29" fmla="*/ 128016 w 240792"/>
              <a:gd name="connsiteY29" fmla="*/ 35306 h 217932"/>
              <a:gd name="connsiteX30" fmla="*/ 128016 w 240792"/>
              <a:gd name="connsiteY30" fmla="*/ 10668 h 217932"/>
              <a:gd name="connsiteX31" fmla="*/ 178816 w 240792"/>
              <a:gd name="connsiteY31" fmla="*/ 10668 h 217932"/>
              <a:gd name="connsiteX32" fmla="*/ 178816 w 240792"/>
              <a:gd name="connsiteY32" fmla="*/ 0 h 217932"/>
              <a:gd name="connsiteX33" fmla="*/ 219964 w 240792"/>
              <a:gd name="connsiteY33" fmla="*/ 10922 h 217932"/>
              <a:gd name="connsiteX34" fmla="*/ 219964 w 240792"/>
              <a:gd name="connsiteY34" fmla="*/ 44958 h 217932"/>
              <a:gd name="connsiteX35" fmla="*/ 211455 w 240792"/>
              <a:gd name="connsiteY35" fmla="*/ 88137 h 217932"/>
              <a:gd name="connsiteX36" fmla="*/ 181356 w 240792"/>
              <a:gd name="connsiteY36" fmla="*/ 114300 h 217932"/>
              <a:gd name="connsiteX37" fmla="*/ 240792 w 240792"/>
              <a:gd name="connsiteY37" fmla="*/ 114300 h 2179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40792" h="217932">
                <a:moveTo>
                  <a:pt x="240792" y="137922"/>
                </a:moveTo>
                <a:lnTo>
                  <a:pt x="147574" y="137922"/>
                </a:lnTo>
                <a:lnTo>
                  <a:pt x="147574" y="200151"/>
                </a:lnTo>
                <a:lnTo>
                  <a:pt x="102616" y="217932"/>
                </a:lnTo>
                <a:lnTo>
                  <a:pt x="102616" y="137922"/>
                </a:lnTo>
                <a:lnTo>
                  <a:pt x="30480" y="137922"/>
                </a:lnTo>
                <a:cubicBezTo>
                  <a:pt x="25569" y="137922"/>
                  <a:pt x="22691" y="140292"/>
                  <a:pt x="21844" y="145033"/>
                </a:cubicBezTo>
                <a:lnTo>
                  <a:pt x="0" y="114300"/>
                </a:lnTo>
                <a:lnTo>
                  <a:pt x="55372" y="114300"/>
                </a:lnTo>
                <a:cubicBezTo>
                  <a:pt x="64347" y="109558"/>
                  <a:pt x="70570" y="102108"/>
                  <a:pt x="74041" y="91948"/>
                </a:cubicBezTo>
                <a:cubicBezTo>
                  <a:pt x="77512" y="81788"/>
                  <a:pt x="79248" y="69680"/>
                  <a:pt x="79248" y="55625"/>
                </a:cubicBezTo>
                <a:lnTo>
                  <a:pt x="79248" y="35306"/>
                </a:lnTo>
                <a:lnTo>
                  <a:pt x="44196" y="35306"/>
                </a:lnTo>
                <a:cubicBezTo>
                  <a:pt x="39963" y="35306"/>
                  <a:pt x="37423" y="37423"/>
                  <a:pt x="36576" y="41656"/>
                </a:cubicBezTo>
                <a:lnTo>
                  <a:pt x="20574" y="10668"/>
                </a:lnTo>
                <a:lnTo>
                  <a:pt x="79248" y="10668"/>
                </a:lnTo>
                <a:lnTo>
                  <a:pt x="79248" y="0"/>
                </a:lnTo>
                <a:lnTo>
                  <a:pt x="120396" y="10922"/>
                </a:lnTo>
                <a:lnTo>
                  <a:pt x="120396" y="44958"/>
                </a:lnTo>
                <a:cubicBezTo>
                  <a:pt x="120396" y="54440"/>
                  <a:pt x="119211" y="62864"/>
                  <a:pt x="116840" y="70231"/>
                </a:cubicBezTo>
                <a:cubicBezTo>
                  <a:pt x="114469" y="77597"/>
                  <a:pt x="111167" y="84074"/>
                  <a:pt x="106934" y="89662"/>
                </a:cubicBezTo>
                <a:cubicBezTo>
                  <a:pt x="102701" y="95250"/>
                  <a:pt x="97748" y="100076"/>
                  <a:pt x="92075" y="104139"/>
                </a:cubicBezTo>
                <a:cubicBezTo>
                  <a:pt x="86402" y="108203"/>
                  <a:pt x="80264" y="111590"/>
                  <a:pt x="73660" y="114300"/>
                </a:cubicBezTo>
                <a:lnTo>
                  <a:pt x="163068" y="114300"/>
                </a:lnTo>
                <a:cubicBezTo>
                  <a:pt x="166963" y="111590"/>
                  <a:pt x="169968" y="108119"/>
                  <a:pt x="172085" y="103885"/>
                </a:cubicBezTo>
                <a:cubicBezTo>
                  <a:pt x="174202" y="99652"/>
                  <a:pt x="175768" y="94911"/>
                  <a:pt x="176784" y="89662"/>
                </a:cubicBezTo>
                <a:cubicBezTo>
                  <a:pt x="177800" y="84412"/>
                  <a:pt x="178393" y="78909"/>
                  <a:pt x="178562" y="73152"/>
                </a:cubicBezTo>
                <a:cubicBezTo>
                  <a:pt x="178731" y="67394"/>
                  <a:pt x="178816" y="61552"/>
                  <a:pt x="178816" y="55625"/>
                </a:cubicBezTo>
                <a:lnTo>
                  <a:pt x="178816" y="35306"/>
                </a:lnTo>
                <a:lnTo>
                  <a:pt x="128016" y="35306"/>
                </a:lnTo>
                <a:lnTo>
                  <a:pt x="128016" y="10668"/>
                </a:lnTo>
                <a:lnTo>
                  <a:pt x="178816" y="10668"/>
                </a:lnTo>
                <a:lnTo>
                  <a:pt x="178816" y="0"/>
                </a:lnTo>
                <a:lnTo>
                  <a:pt x="219964" y="10922"/>
                </a:lnTo>
                <a:lnTo>
                  <a:pt x="219964" y="44958"/>
                </a:lnTo>
                <a:cubicBezTo>
                  <a:pt x="219964" y="62568"/>
                  <a:pt x="217128" y="76961"/>
                  <a:pt x="211455" y="88137"/>
                </a:cubicBezTo>
                <a:cubicBezTo>
                  <a:pt x="205782" y="99313"/>
                  <a:pt x="195749" y="108034"/>
                  <a:pt x="181356" y="114300"/>
                </a:cubicBezTo>
                <a:lnTo>
                  <a:pt x="240792" y="11430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8" name="Freeform 268"/>
          <p:cNvSpPr/>
          <p:nvPr/>
        </p:nvSpPr>
        <p:spPr>
          <a:xfrm>
            <a:off x="4477586" y="5255911"/>
            <a:ext cx="240792" cy="199136"/>
          </a:xfrm>
          <a:custGeom>
            <a:avLst/>
            <a:gdLst>
              <a:gd name="connsiteX0" fmla="*/ 36322 w 240792"/>
              <a:gd name="connsiteY0" fmla="*/ 58166 h 199136"/>
              <a:gd name="connsiteX1" fmla="*/ 165608 w 240792"/>
              <a:gd name="connsiteY1" fmla="*/ 58166 h 199136"/>
              <a:gd name="connsiteX2" fmla="*/ 165608 w 240792"/>
              <a:gd name="connsiteY2" fmla="*/ 32766 h 199136"/>
              <a:gd name="connsiteX3" fmla="*/ 55880 w 240792"/>
              <a:gd name="connsiteY3" fmla="*/ 32766 h 199136"/>
              <a:gd name="connsiteX4" fmla="*/ 48260 w 240792"/>
              <a:gd name="connsiteY4" fmla="*/ 39116 h 199136"/>
              <a:gd name="connsiteX5" fmla="*/ 32258 w 240792"/>
              <a:gd name="connsiteY5" fmla="*/ 8128 h 199136"/>
              <a:gd name="connsiteX6" fmla="*/ 165608 w 240792"/>
              <a:gd name="connsiteY6" fmla="*/ 8128 h 199136"/>
              <a:gd name="connsiteX7" fmla="*/ 165608 w 240792"/>
              <a:gd name="connsiteY7" fmla="*/ 0 h 199136"/>
              <a:gd name="connsiteX8" fmla="*/ 209042 w 240792"/>
              <a:gd name="connsiteY8" fmla="*/ 12192 h 199136"/>
              <a:gd name="connsiteX9" fmla="*/ 209042 w 240792"/>
              <a:gd name="connsiteY9" fmla="*/ 80264 h 199136"/>
              <a:gd name="connsiteX10" fmla="*/ 80010 w 240792"/>
              <a:gd name="connsiteY10" fmla="*/ 80264 h 199136"/>
              <a:gd name="connsiteX11" fmla="*/ 80010 w 240792"/>
              <a:gd name="connsiteY11" fmla="*/ 107442 h 199136"/>
              <a:gd name="connsiteX12" fmla="*/ 79502 w 240792"/>
              <a:gd name="connsiteY12" fmla="*/ 107950 h 199136"/>
              <a:gd name="connsiteX13" fmla="*/ 134620 w 240792"/>
              <a:gd name="connsiteY13" fmla="*/ 107950 h 199136"/>
              <a:gd name="connsiteX14" fmla="*/ 176911 w 240792"/>
              <a:gd name="connsiteY14" fmla="*/ 106426 h 199136"/>
              <a:gd name="connsiteX15" fmla="*/ 215900 w 240792"/>
              <a:gd name="connsiteY15" fmla="*/ 100838 h 199136"/>
              <a:gd name="connsiteX16" fmla="*/ 219201 w 240792"/>
              <a:gd name="connsiteY16" fmla="*/ 118618 h 199136"/>
              <a:gd name="connsiteX17" fmla="*/ 187959 w 240792"/>
              <a:gd name="connsiteY17" fmla="*/ 128397 h 199136"/>
              <a:gd name="connsiteX18" fmla="*/ 147574 w 240792"/>
              <a:gd name="connsiteY18" fmla="*/ 133350 h 199136"/>
              <a:gd name="connsiteX19" fmla="*/ 147574 w 240792"/>
              <a:gd name="connsiteY19" fmla="*/ 168402 h 199136"/>
              <a:gd name="connsiteX20" fmla="*/ 240792 w 240792"/>
              <a:gd name="connsiteY20" fmla="*/ 168402 h 199136"/>
              <a:gd name="connsiteX21" fmla="*/ 240792 w 240792"/>
              <a:gd name="connsiteY21" fmla="*/ 192024 h 199136"/>
              <a:gd name="connsiteX22" fmla="*/ 30480 w 240792"/>
              <a:gd name="connsiteY22" fmla="*/ 192024 h 199136"/>
              <a:gd name="connsiteX23" fmla="*/ 21844 w 240792"/>
              <a:gd name="connsiteY23" fmla="*/ 199136 h 199136"/>
              <a:gd name="connsiteX24" fmla="*/ 0 w 240792"/>
              <a:gd name="connsiteY24" fmla="*/ 168402 h 199136"/>
              <a:gd name="connsiteX25" fmla="*/ 102615 w 240792"/>
              <a:gd name="connsiteY25" fmla="*/ 168402 h 199136"/>
              <a:gd name="connsiteX26" fmla="*/ 102615 w 240792"/>
              <a:gd name="connsiteY26" fmla="*/ 133858 h 199136"/>
              <a:gd name="connsiteX27" fmla="*/ 36322 w 240792"/>
              <a:gd name="connsiteY27" fmla="*/ 133858 h 19913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40792" h="199136">
                <a:moveTo>
                  <a:pt x="36322" y="58166"/>
                </a:moveTo>
                <a:lnTo>
                  <a:pt x="165608" y="58166"/>
                </a:lnTo>
                <a:lnTo>
                  <a:pt x="165608" y="32766"/>
                </a:lnTo>
                <a:lnTo>
                  <a:pt x="55880" y="32766"/>
                </a:lnTo>
                <a:cubicBezTo>
                  <a:pt x="51646" y="32766"/>
                  <a:pt x="49106" y="34883"/>
                  <a:pt x="48260" y="39116"/>
                </a:cubicBezTo>
                <a:lnTo>
                  <a:pt x="32258" y="8128"/>
                </a:lnTo>
                <a:lnTo>
                  <a:pt x="165608" y="8128"/>
                </a:lnTo>
                <a:lnTo>
                  <a:pt x="165608" y="0"/>
                </a:lnTo>
                <a:lnTo>
                  <a:pt x="209042" y="12192"/>
                </a:lnTo>
                <a:lnTo>
                  <a:pt x="209042" y="80264"/>
                </a:lnTo>
                <a:lnTo>
                  <a:pt x="80010" y="80264"/>
                </a:lnTo>
                <a:lnTo>
                  <a:pt x="80010" y="107442"/>
                </a:lnTo>
                <a:lnTo>
                  <a:pt x="79502" y="107950"/>
                </a:lnTo>
                <a:lnTo>
                  <a:pt x="134620" y="107950"/>
                </a:lnTo>
                <a:cubicBezTo>
                  <a:pt x="149859" y="107950"/>
                  <a:pt x="163957" y="107442"/>
                  <a:pt x="176911" y="106426"/>
                </a:cubicBezTo>
                <a:cubicBezTo>
                  <a:pt x="189865" y="105410"/>
                  <a:pt x="202861" y="103547"/>
                  <a:pt x="215900" y="100838"/>
                </a:cubicBezTo>
                <a:lnTo>
                  <a:pt x="219201" y="118618"/>
                </a:lnTo>
                <a:cubicBezTo>
                  <a:pt x="210396" y="122682"/>
                  <a:pt x="199982" y="125942"/>
                  <a:pt x="187959" y="128397"/>
                </a:cubicBezTo>
                <a:cubicBezTo>
                  <a:pt x="175937" y="130852"/>
                  <a:pt x="162475" y="132503"/>
                  <a:pt x="147574" y="133350"/>
                </a:cubicBezTo>
                <a:lnTo>
                  <a:pt x="147574" y="168402"/>
                </a:lnTo>
                <a:lnTo>
                  <a:pt x="240792" y="168402"/>
                </a:lnTo>
                <a:lnTo>
                  <a:pt x="240792" y="192024"/>
                </a:lnTo>
                <a:lnTo>
                  <a:pt x="30480" y="192024"/>
                </a:lnTo>
                <a:cubicBezTo>
                  <a:pt x="25569" y="192024"/>
                  <a:pt x="22690" y="194395"/>
                  <a:pt x="21844" y="199136"/>
                </a:cubicBezTo>
                <a:lnTo>
                  <a:pt x="0" y="168402"/>
                </a:lnTo>
                <a:lnTo>
                  <a:pt x="102615" y="168402"/>
                </a:lnTo>
                <a:lnTo>
                  <a:pt x="102615" y="133858"/>
                </a:lnTo>
                <a:lnTo>
                  <a:pt x="36322" y="13385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9" name="Freeform 269"/>
          <p:cNvSpPr/>
          <p:nvPr/>
        </p:nvSpPr>
        <p:spPr>
          <a:xfrm>
            <a:off x="4802427" y="5243211"/>
            <a:ext cx="240792" cy="225298"/>
          </a:xfrm>
          <a:custGeom>
            <a:avLst/>
            <a:gdLst>
              <a:gd name="connsiteX0" fmla="*/ 240792 w 240792"/>
              <a:gd name="connsiteY0" fmla="*/ 119380 h 225298"/>
              <a:gd name="connsiteX1" fmla="*/ 146304 w 240792"/>
              <a:gd name="connsiteY1" fmla="*/ 119380 h 225298"/>
              <a:gd name="connsiteX2" fmla="*/ 146304 w 240792"/>
              <a:gd name="connsiteY2" fmla="*/ 132842 h 225298"/>
              <a:gd name="connsiteX3" fmla="*/ 215138 w 240792"/>
              <a:gd name="connsiteY3" fmla="*/ 132842 h 225298"/>
              <a:gd name="connsiteX4" fmla="*/ 215138 w 240792"/>
              <a:gd name="connsiteY4" fmla="*/ 155194 h 225298"/>
              <a:gd name="connsiteX5" fmla="*/ 79248 w 240792"/>
              <a:gd name="connsiteY5" fmla="*/ 155194 h 225298"/>
              <a:gd name="connsiteX6" fmla="*/ 79248 w 240792"/>
              <a:gd name="connsiteY6" fmla="*/ 167386 h 225298"/>
              <a:gd name="connsiteX7" fmla="*/ 210058 w 240792"/>
              <a:gd name="connsiteY7" fmla="*/ 167386 h 225298"/>
              <a:gd name="connsiteX8" fmla="*/ 210058 w 240792"/>
              <a:gd name="connsiteY8" fmla="*/ 189230 h 225298"/>
              <a:gd name="connsiteX9" fmla="*/ 79248 w 240792"/>
              <a:gd name="connsiteY9" fmla="*/ 189230 h 225298"/>
              <a:gd name="connsiteX10" fmla="*/ 79248 w 240792"/>
              <a:gd name="connsiteY10" fmla="*/ 202946 h 225298"/>
              <a:gd name="connsiteX11" fmla="*/ 178308 w 240792"/>
              <a:gd name="connsiteY11" fmla="*/ 202946 h 225298"/>
              <a:gd name="connsiteX12" fmla="*/ 200914 w 240792"/>
              <a:gd name="connsiteY12" fmla="*/ 201676 h 225298"/>
              <a:gd name="connsiteX13" fmla="*/ 220218 w 240792"/>
              <a:gd name="connsiteY13" fmla="*/ 197866 h 225298"/>
              <a:gd name="connsiteX14" fmla="*/ 224028 w 240792"/>
              <a:gd name="connsiteY14" fmla="*/ 211074 h 225298"/>
              <a:gd name="connsiteX15" fmla="*/ 201803 w 240792"/>
              <a:gd name="connsiteY15" fmla="*/ 221869 h 225298"/>
              <a:gd name="connsiteX16" fmla="*/ 168148 w 240792"/>
              <a:gd name="connsiteY16" fmla="*/ 225298 h 225298"/>
              <a:gd name="connsiteX17" fmla="*/ 34290 w 240792"/>
              <a:gd name="connsiteY17" fmla="*/ 225298 h 225298"/>
              <a:gd name="connsiteX18" fmla="*/ 34290 w 240792"/>
              <a:gd name="connsiteY18" fmla="*/ 132842 h 225298"/>
              <a:gd name="connsiteX19" fmla="*/ 101346 w 240792"/>
              <a:gd name="connsiteY19" fmla="*/ 132842 h 225298"/>
              <a:gd name="connsiteX20" fmla="*/ 101346 w 240792"/>
              <a:gd name="connsiteY20" fmla="*/ 119380 h 225298"/>
              <a:gd name="connsiteX21" fmla="*/ 30480 w 240792"/>
              <a:gd name="connsiteY21" fmla="*/ 119380 h 225298"/>
              <a:gd name="connsiteX22" fmla="*/ 21844 w 240792"/>
              <a:gd name="connsiteY22" fmla="*/ 126492 h 225298"/>
              <a:gd name="connsiteX23" fmla="*/ 0 w 240792"/>
              <a:gd name="connsiteY23" fmla="*/ 95758 h 225298"/>
              <a:gd name="connsiteX24" fmla="*/ 240792 w 240792"/>
              <a:gd name="connsiteY24" fmla="*/ 95758 h 225298"/>
              <a:gd name="connsiteX26" fmla="*/ 210312 w 240792"/>
              <a:gd name="connsiteY26" fmla="*/ 85090 h 225298"/>
              <a:gd name="connsiteX27" fmla="*/ 166878 w 240792"/>
              <a:gd name="connsiteY27" fmla="*/ 85090 h 225298"/>
              <a:gd name="connsiteX28" fmla="*/ 166878 w 240792"/>
              <a:gd name="connsiteY28" fmla="*/ 74676 h 225298"/>
              <a:gd name="connsiteX29" fmla="*/ 137160 w 240792"/>
              <a:gd name="connsiteY29" fmla="*/ 82804 h 225298"/>
              <a:gd name="connsiteX30" fmla="*/ 103886 w 240792"/>
              <a:gd name="connsiteY30" fmla="*/ 85090 h 225298"/>
              <a:gd name="connsiteX31" fmla="*/ 36322 w 240792"/>
              <a:gd name="connsiteY31" fmla="*/ 85090 h 225298"/>
              <a:gd name="connsiteX32" fmla="*/ 36322 w 240792"/>
              <a:gd name="connsiteY32" fmla="*/ 29210 h 225298"/>
              <a:gd name="connsiteX33" fmla="*/ 33782 w 240792"/>
              <a:gd name="connsiteY33" fmla="*/ 20701 h 225298"/>
              <a:gd name="connsiteX34" fmla="*/ 26162 w 240792"/>
              <a:gd name="connsiteY34" fmla="*/ 16510 h 225298"/>
              <a:gd name="connsiteX35" fmla="*/ 80010 w 240792"/>
              <a:gd name="connsiteY35" fmla="*/ 2540 h 225298"/>
              <a:gd name="connsiteX36" fmla="*/ 80010 w 240792"/>
              <a:gd name="connsiteY36" fmla="*/ 26416 h 225298"/>
              <a:gd name="connsiteX37" fmla="*/ 166878 w 240792"/>
              <a:gd name="connsiteY37" fmla="*/ 26416 h 225298"/>
              <a:gd name="connsiteX38" fmla="*/ 166878 w 240792"/>
              <a:gd name="connsiteY38" fmla="*/ 10922 h 225298"/>
              <a:gd name="connsiteX39" fmla="*/ 210312 w 240792"/>
              <a:gd name="connsiteY39" fmla="*/ 0 h 225298"/>
              <a:gd name="connsiteX41" fmla="*/ 110236 w 240792"/>
              <a:gd name="connsiteY41" fmla="*/ 62992 h 225298"/>
              <a:gd name="connsiteX42" fmla="*/ 121285 w 240792"/>
              <a:gd name="connsiteY42" fmla="*/ 62992 h 225298"/>
              <a:gd name="connsiteX43" fmla="*/ 135891 w 240792"/>
              <a:gd name="connsiteY43" fmla="*/ 62738 h 225298"/>
              <a:gd name="connsiteX44" fmla="*/ 151765 w 240792"/>
              <a:gd name="connsiteY44" fmla="*/ 61976 h 225298"/>
              <a:gd name="connsiteX45" fmla="*/ 166878 w 240792"/>
              <a:gd name="connsiteY45" fmla="*/ 60198 h 225298"/>
              <a:gd name="connsiteX46" fmla="*/ 166878 w 240792"/>
              <a:gd name="connsiteY46" fmla="*/ 48514 h 225298"/>
              <a:gd name="connsiteX47" fmla="*/ 80010 w 240792"/>
              <a:gd name="connsiteY47" fmla="*/ 48514 h 225298"/>
              <a:gd name="connsiteX48" fmla="*/ 80010 w 240792"/>
              <a:gd name="connsiteY48" fmla="*/ 62992 h 2252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40792" h="225298">
                <a:moveTo>
                  <a:pt x="240792" y="119380"/>
                </a:moveTo>
                <a:lnTo>
                  <a:pt x="146304" y="119380"/>
                </a:lnTo>
                <a:lnTo>
                  <a:pt x="146304" y="132842"/>
                </a:lnTo>
                <a:lnTo>
                  <a:pt x="215138" y="132842"/>
                </a:lnTo>
                <a:lnTo>
                  <a:pt x="215138" y="155194"/>
                </a:lnTo>
                <a:lnTo>
                  <a:pt x="79248" y="155194"/>
                </a:lnTo>
                <a:lnTo>
                  <a:pt x="79248" y="167386"/>
                </a:lnTo>
                <a:lnTo>
                  <a:pt x="210058" y="167386"/>
                </a:lnTo>
                <a:lnTo>
                  <a:pt x="210058" y="189230"/>
                </a:lnTo>
                <a:lnTo>
                  <a:pt x="79248" y="189230"/>
                </a:lnTo>
                <a:lnTo>
                  <a:pt x="79248" y="202946"/>
                </a:lnTo>
                <a:lnTo>
                  <a:pt x="178308" y="202946"/>
                </a:lnTo>
                <a:cubicBezTo>
                  <a:pt x="185928" y="202946"/>
                  <a:pt x="193464" y="202523"/>
                  <a:pt x="200914" y="201676"/>
                </a:cubicBezTo>
                <a:cubicBezTo>
                  <a:pt x="208365" y="200830"/>
                  <a:pt x="214800" y="199559"/>
                  <a:pt x="220218" y="197866"/>
                </a:cubicBezTo>
                <a:lnTo>
                  <a:pt x="224028" y="211074"/>
                </a:lnTo>
                <a:cubicBezTo>
                  <a:pt x="218609" y="215985"/>
                  <a:pt x="211201" y="219583"/>
                  <a:pt x="201803" y="221869"/>
                </a:cubicBezTo>
                <a:cubicBezTo>
                  <a:pt x="192405" y="224155"/>
                  <a:pt x="181187" y="225298"/>
                  <a:pt x="168148" y="225298"/>
                </a:cubicBezTo>
                <a:lnTo>
                  <a:pt x="34290" y="225298"/>
                </a:lnTo>
                <a:lnTo>
                  <a:pt x="34290" y="132842"/>
                </a:lnTo>
                <a:lnTo>
                  <a:pt x="101346" y="132842"/>
                </a:lnTo>
                <a:lnTo>
                  <a:pt x="101346" y="119380"/>
                </a:lnTo>
                <a:lnTo>
                  <a:pt x="30480" y="119380"/>
                </a:lnTo>
                <a:cubicBezTo>
                  <a:pt x="25569" y="119380"/>
                  <a:pt x="22691" y="121751"/>
                  <a:pt x="21844" y="126492"/>
                </a:cubicBezTo>
                <a:lnTo>
                  <a:pt x="0" y="95758"/>
                </a:lnTo>
                <a:lnTo>
                  <a:pt x="240792" y="95758"/>
                </a:lnTo>
                <a:moveTo>
                  <a:pt x="210312" y="85090"/>
                </a:moveTo>
                <a:lnTo>
                  <a:pt x="166878" y="85090"/>
                </a:lnTo>
                <a:lnTo>
                  <a:pt x="166878" y="74676"/>
                </a:lnTo>
                <a:cubicBezTo>
                  <a:pt x="158073" y="78570"/>
                  <a:pt x="148167" y="81280"/>
                  <a:pt x="137160" y="82804"/>
                </a:cubicBezTo>
                <a:cubicBezTo>
                  <a:pt x="126153" y="84328"/>
                  <a:pt x="115062" y="85090"/>
                  <a:pt x="103886" y="85090"/>
                </a:cubicBezTo>
                <a:lnTo>
                  <a:pt x="36322" y="85090"/>
                </a:lnTo>
                <a:lnTo>
                  <a:pt x="36322" y="29210"/>
                </a:lnTo>
                <a:cubicBezTo>
                  <a:pt x="36322" y="25823"/>
                  <a:pt x="35475" y="22987"/>
                  <a:pt x="33782" y="20701"/>
                </a:cubicBezTo>
                <a:cubicBezTo>
                  <a:pt x="32089" y="18415"/>
                  <a:pt x="29549" y="17018"/>
                  <a:pt x="26162" y="16510"/>
                </a:cubicBezTo>
                <a:lnTo>
                  <a:pt x="80010" y="2540"/>
                </a:lnTo>
                <a:lnTo>
                  <a:pt x="80010" y="26416"/>
                </a:lnTo>
                <a:lnTo>
                  <a:pt x="166878" y="26416"/>
                </a:lnTo>
                <a:lnTo>
                  <a:pt x="166878" y="10922"/>
                </a:lnTo>
                <a:lnTo>
                  <a:pt x="210312" y="0"/>
                </a:lnTo>
                <a:moveTo>
                  <a:pt x="110236" y="62992"/>
                </a:moveTo>
                <a:cubicBezTo>
                  <a:pt x="113115" y="62992"/>
                  <a:pt x="116798" y="62992"/>
                  <a:pt x="121285" y="62992"/>
                </a:cubicBezTo>
                <a:cubicBezTo>
                  <a:pt x="125773" y="62992"/>
                  <a:pt x="130640" y="62908"/>
                  <a:pt x="135891" y="62738"/>
                </a:cubicBezTo>
                <a:cubicBezTo>
                  <a:pt x="141139" y="62569"/>
                  <a:pt x="146431" y="62315"/>
                  <a:pt x="151765" y="61976"/>
                </a:cubicBezTo>
                <a:cubicBezTo>
                  <a:pt x="157099" y="61637"/>
                  <a:pt x="162137" y="61045"/>
                  <a:pt x="166878" y="60198"/>
                </a:cubicBezTo>
                <a:lnTo>
                  <a:pt x="166878" y="48514"/>
                </a:lnTo>
                <a:lnTo>
                  <a:pt x="80010" y="48514"/>
                </a:lnTo>
                <a:lnTo>
                  <a:pt x="80010" y="629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0" name="Freeform 270"/>
          <p:cNvSpPr/>
          <p:nvPr/>
        </p:nvSpPr>
        <p:spPr>
          <a:xfrm>
            <a:off x="5062015" y="5246513"/>
            <a:ext cx="213360" cy="219456"/>
          </a:xfrm>
          <a:custGeom>
            <a:avLst/>
            <a:gdLst>
              <a:gd name="connsiteX0" fmla="*/ 43434 w 213360"/>
              <a:gd name="connsiteY0" fmla="*/ 96520 h 219456"/>
              <a:gd name="connsiteX1" fmla="*/ 45339 w 213360"/>
              <a:gd name="connsiteY1" fmla="*/ 121031 h 219456"/>
              <a:gd name="connsiteX2" fmla="*/ 50673 w 213360"/>
              <a:gd name="connsiteY2" fmla="*/ 140081 h 219456"/>
              <a:gd name="connsiteX3" fmla="*/ 59182 w 213360"/>
              <a:gd name="connsiteY3" fmla="*/ 152527 h 219456"/>
              <a:gd name="connsiteX4" fmla="*/ 70866 w 213360"/>
              <a:gd name="connsiteY4" fmla="*/ 156972 h 219456"/>
              <a:gd name="connsiteX5" fmla="*/ 82169 w 213360"/>
              <a:gd name="connsiteY5" fmla="*/ 152527 h 219456"/>
              <a:gd name="connsiteX6" fmla="*/ 90551 w 213360"/>
              <a:gd name="connsiteY6" fmla="*/ 140081 h 219456"/>
              <a:gd name="connsiteX7" fmla="*/ 95885 w 213360"/>
              <a:gd name="connsiteY7" fmla="*/ 121031 h 219456"/>
              <a:gd name="connsiteX8" fmla="*/ 97790 w 213360"/>
              <a:gd name="connsiteY8" fmla="*/ 96520 h 219456"/>
              <a:gd name="connsiteX9" fmla="*/ 95885 w 213360"/>
              <a:gd name="connsiteY9" fmla="*/ 72009 h 219456"/>
              <a:gd name="connsiteX10" fmla="*/ 90551 w 213360"/>
              <a:gd name="connsiteY10" fmla="*/ 52959 h 219456"/>
              <a:gd name="connsiteX11" fmla="*/ 82169 w 213360"/>
              <a:gd name="connsiteY11" fmla="*/ 40513 h 219456"/>
              <a:gd name="connsiteX12" fmla="*/ 70866 w 213360"/>
              <a:gd name="connsiteY12" fmla="*/ 36068 h 219456"/>
              <a:gd name="connsiteX13" fmla="*/ 59182 w 213360"/>
              <a:gd name="connsiteY13" fmla="*/ 40513 h 219456"/>
              <a:gd name="connsiteX14" fmla="*/ 50673 w 213360"/>
              <a:gd name="connsiteY14" fmla="*/ 52959 h 219456"/>
              <a:gd name="connsiteX15" fmla="*/ 45339 w 213360"/>
              <a:gd name="connsiteY15" fmla="*/ 72009 h 219456"/>
              <a:gd name="connsiteX16" fmla="*/ 43434 w 213360"/>
              <a:gd name="connsiteY16" fmla="*/ 96520 h 219456"/>
              <a:gd name="connsiteX18" fmla="*/ 0 w 213360"/>
              <a:gd name="connsiteY18" fmla="*/ 96520 h 219456"/>
              <a:gd name="connsiteX19" fmla="*/ 5461 w 213360"/>
              <a:gd name="connsiteY19" fmla="*/ 59944 h 219456"/>
              <a:gd name="connsiteX20" fmla="*/ 20447 w 213360"/>
              <a:gd name="connsiteY20" fmla="*/ 33655 h 219456"/>
              <a:gd name="connsiteX21" fmla="*/ 42926 w 213360"/>
              <a:gd name="connsiteY21" fmla="*/ 17907 h 219456"/>
              <a:gd name="connsiteX22" fmla="*/ 70866 w 213360"/>
              <a:gd name="connsiteY22" fmla="*/ 12700 h 219456"/>
              <a:gd name="connsiteX23" fmla="*/ 98552 w 213360"/>
              <a:gd name="connsiteY23" fmla="*/ 17907 h 219456"/>
              <a:gd name="connsiteX24" fmla="*/ 121031 w 213360"/>
              <a:gd name="connsiteY24" fmla="*/ 33655 h 219456"/>
              <a:gd name="connsiteX25" fmla="*/ 136017 w 213360"/>
              <a:gd name="connsiteY25" fmla="*/ 59944 h 219456"/>
              <a:gd name="connsiteX26" fmla="*/ 141478 w 213360"/>
              <a:gd name="connsiteY26" fmla="*/ 96520 h 219456"/>
              <a:gd name="connsiteX27" fmla="*/ 136017 w 213360"/>
              <a:gd name="connsiteY27" fmla="*/ 133223 h 219456"/>
              <a:gd name="connsiteX28" fmla="*/ 121031 w 213360"/>
              <a:gd name="connsiteY28" fmla="*/ 159385 h 219456"/>
              <a:gd name="connsiteX29" fmla="*/ 98552 w 213360"/>
              <a:gd name="connsiteY29" fmla="*/ 175133 h 219456"/>
              <a:gd name="connsiteX30" fmla="*/ 70866 w 213360"/>
              <a:gd name="connsiteY30" fmla="*/ 180340 h 219456"/>
              <a:gd name="connsiteX31" fmla="*/ 42926 w 213360"/>
              <a:gd name="connsiteY31" fmla="*/ 175133 h 219456"/>
              <a:gd name="connsiteX32" fmla="*/ 20447 w 213360"/>
              <a:gd name="connsiteY32" fmla="*/ 159385 h 219456"/>
              <a:gd name="connsiteX33" fmla="*/ 5461 w 213360"/>
              <a:gd name="connsiteY33" fmla="*/ 133223 h 219456"/>
              <a:gd name="connsiteX34" fmla="*/ 0 w 213360"/>
              <a:gd name="connsiteY34" fmla="*/ 96520 h 219456"/>
              <a:gd name="connsiteX36" fmla="*/ 168402 w 213360"/>
              <a:gd name="connsiteY36" fmla="*/ 219456 h 219456"/>
              <a:gd name="connsiteX37" fmla="*/ 168402 w 213360"/>
              <a:gd name="connsiteY37" fmla="*/ 26670 h 219456"/>
              <a:gd name="connsiteX38" fmla="*/ 166878 w 213360"/>
              <a:gd name="connsiteY38" fmla="*/ 19939 h 219456"/>
              <a:gd name="connsiteX39" fmla="*/ 161544 w 213360"/>
              <a:gd name="connsiteY39" fmla="*/ 15240 h 219456"/>
              <a:gd name="connsiteX40" fmla="*/ 213360 w 213360"/>
              <a:gd name="connsiteY40" fmla="*/ 0 h 219456"/>
              <a:gd name="connsiteX41" fmla="*/ 213360 w 213360"/>
              <a:gd name="connsiteY41" fmla="*/ 196342 h 219456"/>
              <a:gd name="connsiteX42" fmla="*/ 207518 w 213360"/>
              <a:gd name="connsiteY42" fmla="*/ 213995 h 219456"/>
              <a:gd name="connsiteX43" fmla="*/ 188976 w 213360"/>
              <a:gd name="connsiteY43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13360" h="219456">
                <a:moveTo>
                  <a:pt x="43434" y="96520"/>
                </a:moveTo>
                <a:cubicBezTo>
                  <a:pt x="43434" y="105494"/>
                  <a:pt x="44069" y="113665"/>
                  <a:pt x="45339" y="121031"/>
                </a:cubicBezTo>
                <a:cubicBezTo>
                  <a:pt x="46609" y="128397"/>
                  <a:pt x="48387" y="134747"/>
                  <a:pt x="50673" y="140081"/>
                </a:cubicBezTo>
                <a:cubicBezTo>
                  <a:pt x="52959" y="145415"/>
                  <a:pt x="55795" y="149563"/>
                  <a:pt x="59182" y="152527"/>
                </a:cubicBezTo>
                <a:cubicBezTo>
                  <a:pt x="62569" y="155491"/>
                  <a:pt x="66463" y="156972"/>
                  <a:pt x="70866" y="156972"/>
                </a:cubicBezTo>
                <a:cubicBezTo>
                  <a:pt x="75100" y="156972"/>
                  <a:pt x="78867" y="155491"/>
                  <a:pt x="82169" y="152527"/>
                </a:cubicBezTo>
                <a:cubicBezTo>
                  <a:pt x="85471" y="149563"/>
                  <a:pt x="88265" y="145415"/>
                  <a:pt x="90551" y="140081"/>
                </a:cubicBezTo>
                <a:cubicBezTo>
                  <a:pt x="92837" y="134747"/>
                  <a:pt x="94615" y="128397"/>
                  <a:pt x="95885" y="121031"/>
                </a:cubicBezTo>
                <a:cubicBezTo>
                  <a:pt x="97155" y="113665"/>
                  <a:pt x="97790" y="105494"/>
                  <a:pt x="97790" y="96520"/>
                </a:cubicBezTo>
                <a:cubicBezTo>
                  <a:pt x="97790" y="87545"/>
                  <a:pt x="97155" y="79375"/>
                  <a:pt x="95885" y="72009"/>
                </a:cubicBezTo>
                <a:cubicBezTo>
                  <a:pt x="94615" y="64643"/>
                  <a:pt x="92837" y="58293"/>
                  <a:pt x="90551" y="52959"/>
                </a:cubicBezTo>
                <a:cubicBezTo>
                  <a:pt x="88265" y="47625"/>
                  <a:pt x="85471" y="43476"/>
                  <a:pt x="82169" y="40513"/>
                </a:cubicBezTo>
                <a:cubicBezTo>
                  <a:pt x="78867" y="37550"/>
                  <a:pt x="75100" y="36068"/>
                  <a:pt x="70866" y="36068"/>
                </a:cubicBezTo>
                <a:cubicBezTo>
                  <a:pt x="66463" y="36068"/>
                  <a:pt x="62569" y="37550"/>
                  <a:pt x="59182" y="40513"/>
                </a:cubicBezTo>
                <a:cubicBezTo>
                  <a:pt x="55795" y="43476"/>
                  <a:pt x="52959" y="47625"/>
                  <a:pt x="50673" y="52959"/>
                </a:cubicBezTo>
                <a:cubicBezTo>
                  <a:pt x="48387" y="58293"/>
                  <a:pt x="46609" y="64643"/>
                  <a:pt x="45339" y="72009"/>
                </a:cubicBezTo>
                <a:cubicBezTo>
                  <a:pt x="44069" y="79375"/>
                  <a:pt x="43434" y="87545"/>
                  <a:pt x="43434" y="96520"/>
                </a:cubicBezTo>
                <a:moveTo>
                  <a:pt x="0" y="96520"/>
                </a:moveTo>
                <a:cubicBezTo>
                  <a:pt x="0" y="82634"/>
                  <a:pt x="1820" y="70443"/>
                  <a:pt x="5461" y="59944"/>
                </a:cubicBezTo>
                <a:cubicBezTo>
                  <a:pt x="9102" y="49445"/>
                  <a:pt x="14097" y="40682"/>
                  <a:pt x="20447" y="33655"/>
                </a:cubicBezTo>
                <a:cubicBezTo>
                  <a:pt x="26797" y="26628"/>
                  <a:pt x="34290" y="21378"/>
                  <a:pt x="42926" y="17907"/>
                </a:cubicBezTo>
                <a:cubicBezTo>
                  <a:pt x="51562" y="14436"/>
                  <a:pt x="60875" y="12700"/>
                  <a:pt x="70866" y="12700"/>
                </a:cubicBezTo>
                <a:cubicBezTo>
                  <a:pt x="80688" y="12700"/>
                  <a:pt x="89916" y="14436"/>
                  <a:pt x="98552" y="17907"/>
                </a:cubicBezTo>
                <a:cubicBezTo>
                  <a:pt x="107188" y="21378"/>
                  <a:pt x="114681" y="26628"/>
                  <a:pt x="121031" y="33655"/>
                </a:cubicBezTo>
                <a:cubicBezTo>
                  <a:pt x="127381" y="40682"/>
                  <a:pt x="132376" y="49445"/>
                  <a:pt x="136017" y="59944"/>
                </a:cubicBezTo>
                <a:cubicBezTo>
                  <a:pt x="139658" y="70443"/>
                  <a:pt x="141478" y="82634"/>
                  <a:pt x="141478" y="96520"/>
                </a:cubicBezTo>
                <a:cubicBezTo>
                  <a:pt x="141478" y="110575"/>
                  <a:pt x="139658" y="122809"/>
                  <a:pt x="136017" y="133223"/>
                </a:cubicBezTo>
                <a:cubicBezTo>
                  <a:pt x="132376" y="143637"/>
                  <a:pt x="127381" y="152357"/>
                  <a:pt x="121031" y="159385"/>
                </a:cubicBezTo>
                <a:cubicBezTo>
                  <a:pt x="114681" y="166412"/>
                  <a:pt x="107188" y="171662"/>
                  <a:pt x="98552" y="175133"/>
                </a:cubicBezTo>
                <a:cubicBezTo>
                  <a:pt x="89916" y="178604"/>
                  <a:pt x="80688" y="180340"/>
                  <a:pt x="70866" y="180340"/>
                </a:cubicBezTo>
                <a:cubicBezTo>
                  <a:pt x="60875" y="180340"/>
                  <a:pt x="51562" y="178604"/>
                  <a:pt x="42926" y="175133"/>
                </a:cubicBezTo>
                <a:cubicBezTo>
                  <a:pt x="34290" y="171662"/>
                  <a:pt x="26797" y="166412"/>
                  <a:pt x="20447" y="159385"/>
                </a:cubicBezTo>
                <a:cubicBezTo>
                  <a:pt x="14097" y="152357"/>
                  <a:pt x="9102" y="143637"/>
                  <a:pt x="5461" y="133223"/>
                </a:cubicBezTo>
                <a:cubicBezTo>
                  <a:pt x="1820" y="122809"/>
                  <a:pt x="0" y="110575"/>
                  <a:pt x="0" y="96520"/>
                </a:cubicBezTo>
                <a:moveTo>
                  <a:pt x="168402" y="219456"/>
                </a:moveTo>
                <a:lnTo>
                  <a:pt x="168402" y="26670"/>
                </a:lnTo>
                <a:cubicBezTo>
                  <a:pt x="168402" y="24299"/>
                  <a:pt x="167894" y="22055"/>
                  <a:pt x="166878" y="19939"/>
                </a:cubicBezTo>
                <a:cubicBezTo>
                  <a:pt x="165862" y="17822"/>
                  <a:pt x="164084" y="16256"/>
                  <a:pt x="161544" y="15240"/>
                </a:cubicBezTo>
                <a:lnTo>
                  <a:pt x="213360" y="0"/>
                </a:lnTo>
                <a:lnTo>
                  <a:pt x="213360" y="196342"/>
                </a:lnTo>
                <a:cubicBezTo>
                  <a:pt x="213360" y="204470"/>
                  <a:pt x="211413" y="210355"/>
                  <a:pt x="207518" y="213995"/>
                </a:cubicBezTo>
                <a:cubicBezTo>
                  <a:pt x="203624" y="217636"/>
                  <a:pt x="197443" y="219456"/>
                  <a:pt x="188976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1" name="Freeform 271"/>
          <p:cNvSpPr/>
          <p:nvPr/>
        </p:nvSpPr>
        <p:spPr>
          <a:xfrm>
            <a:off x="5310428" y="5246513"/>
            <a:ext cx="218947" cy="219456"/>
          </a:xfrm>
          <a:custGeom>
            <a:avLst/>
            <a:gdLst>
              <a:gd name="connsiteX0" fmla="*/ 173990 w 218947"/>
              <a:gd name="connsiteY0" fmla="*/ 219456 h 219456"/>
              <a:gd name="connsiteX1" fmla="*/ 173990 w 218947"/>
              <a:gd name="connsiteY1" fmla="*/ 26670 h 219456"/>
              <a:gd name="connsiteX2" fmla="*/ 172465 w 218947"/>
              <a:gd name="connsiteY2" fmla="*/ 19939 h 219456"/>
              <a:gd name="connsiteX3" fmla="*/ 167132 w 218947"/>
              <a:gd name="connsiteY3" fmla="*/ 15240 h 219456"/>
              <a:gd name="connsiteX4" fmla="*/ 218947 w 218947"/>
              <a:gd name="connsiteY4" fmla="*/ 0 h 219456"/>
              <a:gd name="connsiteX5" fmla="*/ 218947 w 218947"/>
              <a:gd name="connsiteY5" fmla="*/ 196342 h 219456"/>
              <a:gd name="connsiteX6" fmla="*/ 213106 w 218947"/>
              <a:gd name="connsiteY6" fmla="*/ 213995 h 219456"/>
              <a:gd name="connsiteX7" fmla="*/ 194563 w 218947"/>
              <a:gd name="connsiteY7" fmla="*/ 219456 h 219456"/>
              <a:gd name="connsiteX9" fmla="*/ 0 w 218947"/>
              <a:gd name="connsiteY9" fmla="*/ 173736 h 219456"/>
              <a:gd name="connsiteX10" fmla="*/ 35560 w 218947"/>
              <a:gd name="connsiteY10" fmla="*/ 159258 h 219456"/>
              <a:gd name="connsiteX11" fmla="*/ 65786 w 218947"/>
              <a:gd name="connsiteY11" fmla="*/ 133985 h 219456"/>
              <a:gd name="connsiteX12" fmla="*/ 87376 w 218947"/>
              <a:gd name="connsiteY12" fmla="*/ 97663 h 219456"/>
              <a:gd name="connsiteX13" fmla="*/ 97536 w 218947"/>
              <a:gd name="connsiteY13" fmla="*/ 49784 h 219456"/>
              <a:gd name="connsiteX14" fmla="*/ 32258 w 218947"/>
              <a:gd name="connsiteY14" fmla="*/ 49784 h 219456"/>
              <a:gd name="connsiteX15" fmla="*/ 24638 w 218947"/>
              <a:gd name="connsiteY15" fmla="*/ 56134 h 219456"/>
              <a:gd name="connsiteX16" fmla="*/ 8636 w 218947"/>
              <a:gd name="connsiteY16" fmla="*/ 25146 h 219456"/>
              <a:gd name="connsiteX17" fmla="*/ 98044 w 218947"/>
              <a:gd name="connsiteY17" fmla="*/ 25146 h 219456"/>
              <a:gd name="connsiteX18" fmla="*/ 98044 w 218947"/>
              <a:gd name="connsiteY18" fmla="*/ 14478 h 219456"/>
              <a:gd name="connsiteX19" fmla="*/ 143001 w 218947"/>
              <a:gd name="connsiteY19" fmla="*/ 26670 h 219456"/>
              <a:gd name="connsiteX20" fmla="*/ 143001 w 218947"/>
              <a:gd name="connsiteY20" fmla="*/ 42164 h 219456"/>
              <a:gd name="connsiteX21" fmla="*/ 133604 w 218947"/>
              <a:gd name="connsiteY21" fmla="*/ 89662 h 219456"/>
              <a:gd name="connsiteX22" fmla="*/ 106045 w 218947"/>
              <a:gd name="connsiteY22" fmla="*/ 131953 h 219456"/>
              <a:gd name="connsiteX23" fmla="*/ 61213 w 218947"/>
              <a:gd name="connsiteY23" fmla="*/ 163576 h 219456"/>
              <a:gd name="connsiteX24" fmla="*/ 0 w 218947"/>
              <a:gd name="connsiteY24" fmla="*/ 178815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18947" h="219456">
                <a:moveTo>
                  <a:pt x="173990" y="219456"/>
                </a:moveTo>
                <a:lnTo>
                  <a:pt x="173990" y="26670"/>
                </a:lnTo>
                <a:cubicBezTo>
                  <a:pt x="173990" y="24299"/>
                  <a:pt x="173482" y="22055"/>
                  <a:pt x="172465" y="19939"/>
                </a:cubicBezTo>
                <a:cubicBezTo>
                  <a:pt x="171450" y="17822"/>
                  <a:pt x="169671" y="16256"/>
                  <a:pt x="167132" y="15240"/>
                </a:cubicBezTo>
                <a:lnTo>
                  <a:pt x="218947" y="0"/>
                </a:lnTo>
                <a:lnTo>
                  <a:pt x="218947" y="196342"/>
                </a:lnTo>
                <a:cubicBezTo>
                  <a:pt x="218947" y="204470"/>
                  <a:pt x="217001" y="210355"/>
                  <a:pt x="213106" y="213995"/>
                </a:cubicBezTo>
                <a:cubicBezTo>
                  <a:pt x="209211" y="217636"/>
                  <a:pt x="203030" y="219456"/>
                  <a:pt x="194563" y="219456"/>
                </a:cubicBezTo>
                <a:moveTo>
                  <a:pt x="0" y="173736"/>
                </a:moveTo>
                <a:cubicBezTo>
                  <a:pt x="12361" y="170688"/>
                  <a:pt x="24215" y="165862"/>
                  <a:pt x="35560" y="159258"/>
                </a:cubicBezTo>
                <a:cubicBezTo>
                  <a:pt x="46905" y="152654"/>
                  <a:pt x="56981" y="144229"/>
                  <a:pt x="65786" y="133985"/>
                </a:cubicBezTo>
                <a:cubicBezTo>
                  <a:pt x="74591" y="123741"/>
                  <a:pt x="81788" y="111633"/>
                  <a:pt x="87376" y="97663"/>
                </a:cubicBezTo>
                <a:cubicBezTo>
                  <a:pt x="92964" y="83693"/>
                  <a:pt x="96350" y="67733"/>
                  <a:pt x="97536" y="49784"/>
                </a:cubicBezTo>
                <a:lnTo>
                  <a:pt x="32258" y="49784"/>
                </a:lnTo>
                <a:cubicBezTo>
                  <a:pt x="28024" y="49784"/>
                  <a:pt x="25484" y="51901"/>
                  <a:pt x="24638" y="56134"/>
                </a:cubicBezTo>
                <a:lnTo>
                  <a:pt x="8636" y="25146"/>
                </a:lnTo>
                <a:lnTo>
                  <a:pt x="98044" y="25146"/>
                </a:lnTo>
                <a:lnTo>
                  <a:pt x="98044" y="14478"/>
                </a:lnTo>
                <a:lnTo>
                  <a:pt x="143001" y="26670"/>
                </a:lnTo>
                <a:lnTo>
                  <a:pt x="143001" y="42164"/>
                </a:lnTo>
                <a:cubicBezTo>
                  <a:pt x="143001" y="58250"/>
                  <a:pt x="139869" y="74083"/>
                  <a:pt x="133604" y="89662"/>
                </a:cubicBezTo>
                <a:cubicBezTo>
                  <a:pt x="127339" y="105240"/>
                  <a:pt x="118152" y="119338"/>
                  <a:pt x="106045" y="131953"/>
                </a:cubicBezTo>
                <a:cubicBezTo>
                  <a:pt x="93937" y="144568"/>
                  <a:pt x="78994" y="155110"/>
                  <a:pt x="61213" y="163576"/>
                </a:cubicBezTo>
                <a:cubicBezTo>
                  <a:pt x="43434" y="172043"/>
                  <a:pt x="23029" y="177123"/>
                  <a:pt x="0" y="17881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2" name="Freeform 272"/>
          <p:cNvSpPr/>
          <p:nvPr/>
        </p:nvSpPr>
        <p:spPr>
          <a:xfrm>
            <a:off x="600210" y="5645801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3" name="Freeform 273"/>
          <p:cNvSpPr/>
          <p:nvPr/>
        </p:nvSpPr>
        <p:spPr>
          <a:xfrm>
            <a:off x="822585" y="5551313"/>
            <a:ext cx="236728" cy="216408"/>
          </a:xfrm>
          <a:custGeom>
            <a:avLst/>
            <a:gdLst>
              <a:gd name="connsiteX0" fmla="*/ 0 w 236728"/>
              <a:gd name="connsiteY0" fmla="*/ 20066 h 216408"/>
              <a:gd name="connsiteX1" fmla="*/ 88392 w 236728"/>
              <a:gd name="connsiteY1" fmla="*/ 20066 h 216408"/>
              <a:gd name="connsiteX2" fmla="*/ 88392 w 236728"/>
              <a:gd name="connsiteY2" fmla="*/ 11938 h 216408"/>
              <a:gd name="connsiteX3" fmla="*/ 130810 w 236728"/>
              <a:gd name="connsiteY3" fmla="*/ 24130 h 216408"/>
              <a:gd name="connsiteX4" fmla="*/ 130810 w 236728"/>
              <a:gd name="connsiteY4" fmla="*/ 127253 h 216408"/>
              <a:gd name="connsiteX5" fmla="*/ 88392 w 236728"/>
              <a:gd name="connsiteY5" fmla="*/ 127253 h 216408"/>
              <a:gd name="connsiteX6" fmla="*/ 88392 w 236728"/>
              <a:gd name="connsiteY6" fmla="*/ 118110 h 216408"/>
              <a:gd name="connsiteX7" fmla="*/ 62865 w 236728"/>
              <a:gd name="connsiteY7" fmla="*/ 125984 h 216408"/>
              <a:gd name="connsiteX8" fmla="*/ 32004 w 236728"/>
              <a:gd name="connsiteY8" fmla="*/ 128524 h 216408"/>
              <a:gd name="connsiteX9" fmla="*/ 0 w 236728"/>
              <a:gd name="connsiteY9" fmla="*/ 128524 h 216408"/>
              <a:gd name="connsiteX11" fmla="*/ 157480 w 236728"/>
              <a:gd name="connsiteY11" fmla="*/ 158750 h 216408"/>
              <a:gd name="connsiteX12" fmla="*/ 157480 w 236728"/>
              <a:gd name="connsiteY12" fmla="*/ 26670 h 216408"/>
              <a:gd name="connsiteX13" fmla="*/ 155956 w 236728"/>
              <a:gd name="connsiteY13" fmla="*/ 19939 h 216408"/>
              <a:gd name="connsiteX14" fmla="*/ 150622 w 236728"/>
              <a:gd name="connsiteY14" fmla="*/ 15240 h 216408"/>
              <a:gd name="connsiteX15" fmla="*/ 202438 w 236728"/>
              <a:gd name="connsiteY15" fmla="*/ 0 h 216408"/>
              <a:gd name="connsiteX16" fmla="*/ 202438 w 236728"/>
              <a:gd name="connsiteY16" fmla="*/ 64770 h 216408"/>
              <a:gd name="connsiteX17" fmla="*/ 236728 w 236728"/>
              <a:gd name="connsiteY17" fmla="*/ 64770 h 216408"/>
              <a:gd name="connsiteX18" fmla="*/ 236728 w 236728"/>
              <a:gd name="connsiteY18" fmla="*/ 88138 h 216408"/>
              <a:gd name="connsiteX19" fmla="*/ 202438 w 236728"/>
              <a:gd name="connsiteY19" fmla="*/ 88138 h 216408"/>
              <a:gd name="connsiteX20" fmla="*/ 202438 w 236728"/>
              <a:gd name="connsiteY20" fmla="*/ 135636 h 216408"/>
              <a:gd name="connsiteX21" fmla="*/ 196596 w 236728"/>
              <a:gd name="connsiteY21" fmla="*/ 153289 h 216408"/>
              <a:gd name="connsiteX22" fmla="*/ 178054 w 236728"/>
              <a:gd name="connsiteY22" fmla="*/ 158750 h 216408"/>
              <a:gd name="connsiteX24" fmla="*/ 28956 w 236728"/>
              <a:gd name="connsiteY24" fmla="*/ 165608 h 216408"/>
              <a:gd name="connsiteX25" fmla="*/ 26416 w 236728"/>
              <a:gd name="connsiteY25" fmla="*/ 157099 h 216408"/>
              <a:gd name="connsiteX26" fmla="*/ 18796 w 236728"/>
              <a:gd name="connsiteY26" fmla="*/ 152908 h 216408"/>
              <a:gd name="connsiteX27" fmla="*/ 73914 w 236728"/>
              <a:gd name="connsiteY27" fmla="*/ 142748 h 216408"/>
              <a:gd name="connsiteX28" fmla="*/ 73914 w 236728"/>
              <a:gd name="connsiteY28" fmla="*/ 193040 h 216408"/>
              <a:gd name="connsiteX29" fmla="*/ 189992 w 236728"/>
              <a:gd name="connsiteY29" fmla="*/ 193040 h 216408"/>
              <a:gd name="connsiteX30" fmla="*/ 198501 w 236728"/>
              <a:gd name="connsiteY30" fmla="*/ 190500 h 216408"/>
              <a:gd name="connsiteX31" fmla="*/ 202692 w 236728"/>
              <a:gd name="connsiteY31" fmla="*/ 182880 h 216408"/>
              <a:gd name="connsiteX32" fmla="*/ 215392 w 236728"/>
              <a:gd name="connsiteY32" fmla="*/ 216408 h 216408"/>
              <a:gd name="connsiteX33" fmla="*/ 28956 w 236728"/>
              <a:gd name="connsiteY33" fmla="*/ 216408 h 216408"/>
              <a:gd name="connsiteX35" fmla="*/ 88392 w 236728"/>
              <a:gd name="connsiteY35" fmla="*/ 43434 h 216408"/>
              <a:gd name="connsiteX36" fmla="*/ 42418 w 236728"/>
              <a:gd name="connsiteY36" fmla="*/ 43434 h 216408"/>
              <a:gd name="connsiteX37" fmla="*/ 42418 w 236728"/>
              <a:gd name="connsiteY37" fmla="*/ 105156 h 216408"/>
              <a:gd name="connsiteX38" fmla="*/ 52705 w 236728"/>
              <a:gd name="connsiteY38" fmla="*/ 105156 h 216408"/>
              <a:gd name="connsiteX39" fmla="*/ 64516 w 236728"/>
              <a:gd name="connsiteY39" fmla="*/ 104902 h 216408"/>
              <a:gd name="connsiteX40" fmla="*/ 76835 w 236728"/>
              <a:gd name="connsiteY40" fmla="*/ 104140 h 216408"/>
              <a:gd name="connsiteX41" fmla="*/ 88392 w 236728"/>
              <a:gd name="connsiteY41" fmla="*/ 102615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36728" h="216408">
                <a:moveTo>
                  <a:pt x="0" y="20066"/>
                </a:moveTo>
                <a:lnTo>
                  <a:pt x="88392" y="20066"/>
                </a:lnTo>
                <a:lnTo>
                  <a:pt x="88392" y="11938"/>
                </a:lnTo>
                <a:lnTo>
                  <a:pt x="130810" y="24130"/>
                </a:lnTo>
                <a:lnTo>
                  <a:pt x="130810" y="127253"/>
                </a:lnTo>
                <a:lnTo>
                  <a:pt x="88392" y="127253"/>
                </a:lnTo>
                <a:lnTo>
                  <a:pt x="88392" y="118110"/>
                </a:lnTo>
                <a:cubicBezTo>
                  <a:pt x="80772" y="121665"/>
                  <a:pt x="72263" y="124290"/>
                  <a:pt x="62865" y="125984"/>
                </a:cubicBezTo>
                <a:cubicBezTo>
                  <a:pt x="53467" y="127677"/>
                  <a:pt x="43180" y="128524"/>
                  <a:pt x="32004" y="128524"/>
                </a:cubicBezTo>
                <a:lnTo>
                  <a:pt x="0" y="128524"/>
                </a:lnTo>
                <a:moveTo>
                  <a:pt x="157480" y="158750"/>
                </a:moveTo>
                <a:lnTo>
                  <a:pt x="157480" y="26670"/>
                </a:lnTo>
                <a:cubicBezTo>
                  <a:pt x="157480" y="24299"/>
                  <a:pt x="156972" y="22055"/>
                  <a:pt x="155956" y="19939"/>
                </a:cubicBezTo>
                <a:cubicBezTo>
                  <a:pt x="154940" y="17822"/>
                  <a:pt x="153162" y="16256"/>
                  <a:pt x="150622" y="15240"/>
                </a:cubicBezTo>
                <a:lnTo>
                  <a:pt x="202438" y="0"/>
                </a:lnTo>
                <a:lnTo>
                  <a:pt x="202438" y="64770"/>
                </a:lnTo>
                <a:lnTo>
                  <a:pt x="236728" y="64770"/>
                </a:lnTo>
                <a:lnTo>
                  <a:pt x="236728" y="88138"/>
                </a:lnTo>
                <a:lnTo>
                  <a:pt x="202438" y="88138"/>
                </a:lnTo>
                <a:lnTo>
                  <a:pt x="202438" y="135636"/>
                </a:lnTo>
                <a:cubicBezTo>
                  <a:pt x="202438" y="143764"/>
                  <a:pt x="200491" y="149648"/>
                  <a:pt x="196596" y="153289"/>
                </a:cubicBezTo>
                <a:cubicBezTo>
                  <a:pt x="192701" y="156930"/>
                  <a:pt x="186521" y="158750"/>
                  <a:pt x="178054" y="158750"/>
                </a:cubicBezTo>
                <a:moveTo>
                  <a:pt x="28956" y="165608"/>
                </a:moveTo>
                <a:cubicBezTo>
                  <a:pt x="28956" y="162221"/>
                  <a:pt x="28109" y="159385"/>
                  <a:pt x="26416" y="157099"/>
                </a:cubicBezTo>
                <a:cubicBezTo>
                  <a:pt x="24723" y="154813"/>
                  <a:pt x="22183" y="153416"/>
                  <a:pt x="18796" y="152908"/>
                </a:cubicBezTo>
                <a:lnTo>
                  <a:pt x="73914" y="142748"/>
                </a:lnTo>
                <a:lnTo>
                  <a:pt x="73914" y="193040"/>
                </a:lnTo>
                <a:lnTo>
                  <a:pt x="189992" y="193040"/>
                </a:lnTo>
                <a:cubicBezTo>
                  <a:pt x="193379" y="193040"/>
                  <a:pt x="196215" y="192193"/>
                  <a:pt x="198501" y="190500"/>
                </a:cubicBezTo>
                <a:cubicBezTo>
                  <a:pt x="200787" y="188806"/>
                  <a:pt x="202184" y="186266"/>
                  <a:pt x="202692" y="182880"/>
                </a:cubicBezTo>
                <a:lnTo>
                  <a:pt x="215392" y="216408"/>
                </a:lnTo>
                <a:lnTo>
                  <a:pt x="28956" y="216408"/>
                </a:lnTo>
                <a:moveTo>
                  <a:pt x="88392" y="43434"/>
                </a:moveTo>
                <a:lnTo>
                  <a:pt x="42418" y="43434"/>
                </a:lnTo>
                <a:lnTo>
                  <a:pt x="42418" y="105156"/>
                </a:lnTo>
                <a:cubicBezTo>
                  <a:pt x="45466" y="105156"/>
                  <a:pt x="48895" y="105156"/>
                  <a:pt x="52705" y="105156"/>
                </a:cubicBezTo>
                <a:cubicBezTo>
                  <a:pt x="56515" y="105156"/>
                  <a:pt x="60452" y="105071"/>
                  <a:pt x="64516" y="104902"/>
                </a:cubicBezTo>
                <a:cubicBezTo>
                  <a:pt x="68580" y="104732"/>
                  <a:pt x="72686" y="104478"/>
                  <a:pt x="76835" y="104140"/>
                </a:cubicBezTo>
                <a:cubicBezTo>
                  <a:pt x="80984" y="103801"/>
                  <a:pt x="84836" y="103294"/>
                  <a:pt x="88392" y="10261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4" name="Freeform 274"/>
          <p:cNvSpPr/>
          <p:nvPr/>
        </p:nvSpPr>
        <p:spPr>
          <a:xfrm>
            <a:off x="1065155" y="5555631"/>
            <a:ext cx="240792" cy="217932"/>
          </a:xfrm>
          <a:custGeom>
            <a:avLst/>
            <a:gdLst>
              <a:gd name="connsiteX0" fmla="*/ 118872 w 240792"/>
              <a:gd name="connsiteY0" fmla="*/ 80772 h 217932"/>
              <a:gd name="connsiteX1" fmla="*/ 145542 w 240792"/>
              <a:gd name="connsiteY1" fmla="*/ 80391 h 217932"/>
              <a:gd name="connsiteX2" fmla="*/ 171323 w 240792"/>
              <a:gd name="connsiteY2" fmla="*/ 79247 h 217932"/>
              <a:gd name="connsiteX3" fmla="*/ 194691 w 240792"/>
              <a:gd name="connsiteY3" fmla="*/ 77215 h 217932"/>
              <a:gd name="connsiteX4" fmla="*/ 214122 w 240792"/>
              <a:gd name="connsiteY4" fmla="*/ 74421 h 217932"/>
              <a:gd name="connsiteX5" fmla="*/ 217424 w 240792"/>
              <a:gd name="connsiteY5" fmla="*/ 90932 h 217932"/>
              <a:gd name="connsiteX6" fmla="*/ 196469 w 240792"/>
              <a:gd name="connsiteY6" fmla="*/ 97790 h 217932"/>
              <a:gd name="connsiteX7" fmla="*/ 168656 w 240792"/>
              <a:gd name="connsiteY7" fmla="*/ 102870 h 217932"/>
              <a:gd name="connsiteX8" fmla="*/ 138049 w 240792"/>
              <a:gd name="connsiteY8" fmla="*/ 105918 h 217932"/>
              <a:gd name="connsiteX9" fmla="*/ 108712 w 240792"/>
              <a:gd name="connsiteY9" fmla="*/ 106933 h 217932"/>
              <a:gd name="connsiteX10" fmla="*/ 39878 w 240792"/>
              <a:gd name="connsiteY10" fmla="*/ 106933 h 217932"/>
              <a:gd name="connsiteX11" fmla="*/ 39878 w 240792"/>
              <a:gd name="connsiteY11" fmla="*/ 27939 h 217932"/>
              <a:gd name="connsiteX12" fmla="*/ 37338 w 240792"/>
              <a:gd name="connsiteY12" fmla="*/ 19431 h 217932"/>
              <a:gd name="connsiteX13" fmla="*/ 29718 w 240792"/>
              <a:gd name="connsiteY13" fmla="*/ 15239 h 217932"/>
              <a:gd name="connsiteX14" fmla="*/ 86106 w 240792"/>
              <a:gd name="connsiteY14" fmla="*/ 0 h 217932"/>
              <a:gd name="connsiteX15" fmla="*/ 86106 w 240792"/>
              <a:gd name="connsiteY15" fmla="*/ 8128 h 217932"/>
              <a:gd name="connsiteX16" fmla="*/ 205486 w 240792"/>
              <a:gd name="connsiteY16" fmla="*/ 8128 h 217932"/>
              <a:gd name="connsiteX17" fmla="*/ 205486 w 240792"/>
              <a:gd name="connsiteY17" fmla="*/ 32766 h 217932"/>
              <a:gd name="connsiteX18" fmla="*/ 86106 w 240792"/>
              <a:gd name="connsiteY18" fmla="*/ 32766 h 217932"/>
              <a:gd name="connsiteX19" fmla="*/ 86106 w 240792"/>
              <a:gd name="connsiteY19" fmla="*/ 80772 h 217932"/>
              <a:gd name="connsiteX21" fmla="*/ 240792 w 240792"/>
              <a:gd name="connsiteY21" fmla="*/ 146812 h 217932"/>
              <a:gd name="connsiteX22" fmla="*/ 148844 w 240792"/>
              <a:gd name="connsiteY22" fmla="*/ 146812 h 217932"/>
              <a:gd name="connsiteX23" fmla="*/ 148844 w 240792"/>
              <a:gd name="connsiteY23" fmla="*/ 200151 h 217932"/>
              <a:gd name="connsiteX24" fmla="*/ 103886 w 240792"/>
              <a:gd name="connsiteY24" fmla="*/ 217932 h 217932"/>
              <a:gd name="connsiteX25" fmla="*/ 103886 w 240792"/>
              <a:gd name="connsiteY25" fmla="*/ 146812 h 217932"/>
              <a:gd name="connsiteX26" fmla="*/ 30480 w 240792"/>
              <a:gd name="connsiteY26" fmla="*/ 146812 h 217932"/>
              <a:gd name="connsiteX27" fmla="*/ 21844 w 240792"/>
              <a:gd name="connsiteY27" fmla="*/ 153924 h 217932"/>
              <a:gd name="connsiteX28" fmla="*/ 0 w 240792"/>
              <a:gd name="connsiteY28" fmla="*/ 123189 h 217932"/>
              <a:gd name="connsiteX29" fmla="*/ 240792 w 240792"/>
              <a:gd name="connsiteY29" fmla="*/ 123189 h 2179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40792" h="217932">
                <a:moveTo>
                  <a:pt x="118872" y="80772"/>
                </a:moveTo>
                <a:cubicBezTo>
                  <a:pt x="127677" y="80772"/>
                  <a:pt x="136567" y="80644"/>
                  <a:pt x="145542" y="80391"/>
                </a:cubicBezTo>
                <a:cubicBezTo>
                  <a:pt x="154517" y="80137"/>
                  <a:pt x="163110" y="79756"/>
                  <a:pt x="171323" y="79247"/>
                </a:cubicBezTo>
                <a:cubicBezTo>
                  <a:pt x="179536" y="78740"/>
                  <a:pt x="187325" y="78063"/>
                  <a:pt x="194691" y="77215"/>
                </a:cubicBezTo>
                <a:cubicBezTo>
                  <a:pt x="202057" y="76369"/>
                  <a:pt x="208534" y="75438"/>
                  <a:pt x="214122" y="74421"/>
                </a:cubicBezTo>
                <a:lnTo>
                  <a:pt x="217424" y="90932"/>
                </a:lnTo>
                <a:cubicBezTo>
                  <a:pt x="212005" y="93471"/>
                  <a:pt x="205020" y="95757"/>
                  <a:pt x="196469" y="97790"/>
                </a:cubicBezTo>
                <a:cubicBezTo>
                  <a:pt x="187918" y="99822"/>
                  <a:pt x="178647" y="101515"/>
                  <a:pt x="168656" y="102870"/>
                </a:cubicBezTo>
                <a:cubicBezTo>
                  <a:pt x="158665" y="104224"/>
                  <a:pt x="148463" y="105240"/>
                  <a:pt x="138049" y="105918"/>
                </a:cubicBezTo>
                <a:cubicBezTo>
                  <a:pt x="127635" y="106595"/>
                  <a:pt x="117856" y="106933"/>
                  <a:pt x="108712" y="106933"/>
                </a:cubicBezTo>
                <a:lnTo>
                  <a:pt x="39878" y="106933"/>
                </a:lnTo>
                <a:lnTo>
                  <a:pt x="39878" y="27939"/>
                </a:lnTo>
                <a:cubicBezTo>
                  <a:pt x="39878" y="24553"/>
                  <a:pt x="39031" y="21717"/>
                  <a:pt x="37338" y="19431"/>
                </a:cubicBezTo>
                <a:cubicBezTo>
                  <a:pt x="35645" y="17145"/>
                  <a:pt x="33105" y="15748"/>
                  <a:pt x="29718" y="15239"/>
                </a:cubicBezTo>
                <a:lnTo>
                  <a:pt x="86106" y="0"/>
                </a:lnTo>
                <a:lnTo>
                  <a:pt x="86106" y="8128"/>
                </a:lnTo>
                <a:lnTo>
                  <a:pt x="205486" y="8128"/>
                </a:lnTo>
                <a:lnTo>
                  <a:pt x="205486" y="32766"/>
                </a:lnTo>
                <a:lnTo>
                  <a:pt x="86106" y="32766"/>
                </a:lnTo>
                <a:lnTo>
                  <a:pt x="86106" y="80772"/>
                </a:lnTo>
                <a:moveTo>
                  <a:pt x="240792" y="146812"/>
                </a:moveTo>
                <a:lnTo>
                  <a:pt x="148844" y="146812"/>
                </a:lnTo>
                <a:lnTo>
                  <a:pt x="148844" y="200151"/>
                </a:lnTo>
                <a:lnTo>
                  <a:pt x="103886" y="217932"/>
                </a:lnTo>
                <a:lnTo>
                  <a:pt x="103886" y="146812"/>
                </a:lnTo>
                <a:lnTo>
                  <a:pt x="30480" y="146812"/>
                </a:lnTo>
                <a:cubicBezTo>
                  <a:pt x="25569" y="146812"/>
                  <a:pt x="22691" y="149182"/>
                  <a:pt x="21844" y="153924"/>
                </a:cubicBezTo>
                <a:lnTo>
                  <a:pt x="0" y="123189"/>
                </a:lnTo>
                <a:lnTo>
                  <a:pt x="240792" y="12318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5" name="Freeform 275"/>
          <p:cNvSpPr/>
          <p:nvPr/>
        </p:nvSpPr>
        <p:spPr>
          <a:xfrm>
            <a:off x="1315345" y="5551313"/>
            <a:ext cx="251968" cy="219456"/>
          </a:xfrm>
          <a:custGeom>
            <a:avLst/>
            <a:gdLst>
              <a:gd name="connsiteX0" fmla="*/ 172720 w 251968"/>
              <a:gd name="connsiteY0" fmla="*/ 219456 h 219456"/>
              <a:gd name="connsiteX1" fmla="*/ 172720 w 251968"/>
              <a:gd name="connsiteY1" fmla="*/ 173736 h 219456"/>
              <a:gd name="connsiteX2" fmla="*/ 144018 w 251968"/>
              <a:gd name="connsiteY2" fmla="*/ 183261 h 219456"/>
              <a:gd name="connsiteX3" fmla="*/ 107188 w 251968"/>
              <a:gd name="connsiteY3" fmla="*/ 186182 h 219456"/>
              <a:gd name="connsiteX4" fmla="*/ 30480 w 251968"/>
              <a:gd name="connsiteY4" fmla="*/ 186182 h 219456"/>
              <a:gd name="connsiteX5" fmla="*/ 21844 w 251968"/>
              <a:gd name="connsiteY5" fmla="*/ 193294 h 219456"/>
              <a:gd name="connsiteX6" fmla="*/ 0 w 251968"/>
              <a:gd name="connsiteY6" fmla="*/ 162560 h 219456"/>
              <a:gd name="connsiteX7" fmla="*/ 64262 w 251968"/>
              <a:gd name="connsiteY7" fmla="*/ 162560 h 219456"/>
              <a:gd name="connsiteX8" fmla="*/ 64262 w 251968"/>
              <a:gd name="connsiteY8" fmla="*/ 137160 h 219456"/>
              <a:gd name="connsiteX9" fmla="*/ 45466 w 251968"/>
              <a:gd name="connsiteY9" fmla="*/ 129540 h 219456"/>
              <a:gd name="connsiteX10" fmla="*/ 30480 w 251968"/>
              <a:gd name="connsiteY10" fmla="*/ 116967 h 219456"/>
              <a:gd name="connsiteX11" fmla="*/ 20574 w 251968"/>
              <a:gd name="connsiteY11" fmla="*/ 99314 h 219456"/>
              <a:gd name="connsiteX12" fmla="*/ 17018 w 251968"/>
              <a:gd name="connsiteY12" fmla="*/ 76200 h 219456"/>
              <a:gd name="connsiteX13" fmla="*/ 22606 w 251968"/>
              <a:gd name="connsiteY13" fmla="*/ 48006 h 219456"/>
              <a:gd name="connsiteX14" fmla="*/ 37719 w 251968"/>
              <a:gd name="connsiteY14" fmla="*/ 28194 h 219456"/>
              <a:gd name="connsiteX15" fmla="*/ 59944 w 251968"/>
              <a:gd name="connsiteY15" fmla="*/ 16510 h 219456"/>
              <a:gd name="connsiteX16" fmla="*/ 86614 w 251968"/>
              <a:gd name="connsiteY16" fmla="*/ 12700 h 219456"/>
              <a:gd name="connsiteX17" fmla="*/ 112903 w 251968"/>
              <a:gd name="connsiteY17" fmla="*/ 16510 h 219456"/>
              <a:gd name="connsiteX18" fmla="*/ 135001 w 251968"/>
              <a:gd name="connsiteY18" fmla="*/ 28194 h 219456"/>
              <a:gd name="connsiteX19" fmla="*/ 150241 w 251968"/>
              <a:gd name="connsiteY19" fmla="*/ 48006 h 219456"/>
              <a:gd name="connsiteX20" fmla="*/ 155956 w 251968"/>
              <a:gd name="connsiteY20" fmla="*/ 76200 h 219456"/>
              <a:gd name="connsiteX21" fmla="*/ 152400 w 251968"/>
              <a:gd name="connsiteY21" fmla="*/ 99060 h 219456"/>
              <a:gd name="connsiteX22" fmla="*/ 142494 w 251968"/>
              <a:gd name="connsiteY22" fmla="*/ 116713 h 219456"/>
              <a:gd name="connsiteX23" fmla="*/ 127635 w 251968"/>
              <a:gd name="connsiteY23" fmla="*/ 129286 h 219456"/>
              <a:gd name="connsiteX24" fmla="*/ 109220 w 251968"/>
              <a:gd name="connsiteY24" fmla="*/ 136906 h 219456"/>
              <a:gd name="connsiteX25" fmla="*/ 109220 w 251968"/>
              <a:gd name="connsiteY25" fmla="*/ 162560 h 219456"/>
              <a:gd name="connsiteX26" fmla="*/ 118618 w 251968"/>
              <a:gd name="connsiteY26" fmla="*/ 162560 h 219456"/>
              <a:gd name="connsiteX27" fmla="*/ 148082 w 251968"/>
              <a:gd name="connsiteY27" fmla="*/ 160909 h 219456"/>
              <a:gd name="connsiteX28" fmla="*/ 172720 w 251968"/>
              <a:gd name="connsiteY28" fmla="*/ 155956 h 219456"/>
              <a:gd name="connsiteX29" fmla="*/ 172720 w 251968"/>
              <a:gd name="connsiteY29" fmla="*/ 26670 h 219456"/>
              <a:gd name="connsiteX30" fmla="*/ 171196 w 251968"/>
              <a:gd name="connsiteY30" fmla="*/ 19939 h 219456"/>
              <a:gd name="connsiteX31" fmla="*/ 165862 w 251968"/>
              <a:gd name="connsiteY31" fmla="*/ 15240 h 219456"/>
              <a:gd name="connsiteX32" fmla="*/ 217678 w 251968"/>
              <a:gd name="connsiteY32" fmla="*/ 0 h 219456"/>
              <a:gd name="connsiteX33" fmla="*/ 217678 w 251968"/>
              <a:gd name="connsiteY33" fmla="*/ 77978 h 219456"/>
              <a:gd name="connsiteX34" fmla="*/ 251968 w 251968"/>
              <a:gd name="connsiteY34" fmla="*/ 77978 h 219456"/>
              <a:gd name="connsiteX35" fmla="*/ 251968 w 251968"/>
              <a:gd name="connsiteY35" fmla="*/ 103886 h 219456"/>
              <a:gd name="connsiteX36" fmla="*/ 217678 w 251968"/>
              <a:gd name="connsiteY36" fmla="*/ 103886 h 219456"/>
              <a:gd name="connsiteX37" fmla="*/ 217678 w 251968"/>
              <a:gd name="connsiteY37" fmla="*/ 196342 h 219456"/>
              <a:gd name="connsiteX38" fmla="*/ 211836 w 251968"/>
              <a:gd name="connsiteY38" fmla="*/ 213995 h 219456"/>
              <a:gd name="connsiteX39" fmla="*/ 193294 w 251968"/>
              <a:gd name="connsiteY39" fmla="*/ 219456 h 219456"/>
              <a:gd name="connsiteX41" fmla="*/ 60452 w 251968"/>
              <a:gd name="connsiteY41" fmla="*/ 76200 h 219456"/>
              <a:gd name="connsiteX42" fmla="*/ 62103 w 251968"/>
              <a:gd name="connsiteY42" fmla="*/ 92202 h 219456"/>
              <a:gd name="connsiteX43" fmla="*/ 67056 w 251968"/>
              <a:gd name="connsiteY43" fmla="*/ 104902 h 219456"/>
              <a:gd name="connsiteX44" fmla="*/ 75184 w 251968"/>
              <a:gd name="connsiteY44" fmla="*/ 113284 h 219456"/>
              <a:gd name="connsiteX45" fmla="*/ 86614 w 251968"/>
              <a:gd name="connsiteY45" fmla="*/ 116332 h 219456"/>
              <a:gd name="connsiteX46" fmla="*/ 97663 w 251968"/>
              <a:gd name="connsiteY46" fmla="*/ 113284 h 219456"/>
              <a:gd name="connsiteX47" fmla="*/ 105664 w 251968"/>
              <a:gd name="connsiteY47" fmla="*/ 104902 h 219456"/>
              <a:gd name="connsiteX48" fmla="*/ 110617 w 251968"/>
              <a:gd name="connsiteY48" fmla="*/ 92202 h 219456"/>
              <a:gd name="connsiteX49" fmla="*/ 112268 w 251968"/>
              <a:gd name="connsiteY49" fmla="*/ 76200 h 219456"/>
              <a:gd name="connsiteX50" fmla="*/ 110617 w 251968"/>
              <a:gd name="connsiteY50" fmla="*/ 60198 h 219456"/>
              <a:gd name="connsiteX51" fmla="*/ 105664 w 251968"/>
              <a:gd name="connsiteY51" fmla="*/ 47498 h 219456"/>
              <a:gd name="connsiteX52" fmla="*/ 97663 w 251968"/>
              <a:gd name="connsiteY52" fmla="*/ 39116 h 219456"/>
              <a:gd name="connsiteX53" fmla="*/ 86614 w 251968"/>
              <a:gd name="connsiteY53" fmla="*/ 36068 h 219456"/>
              <a:gd name="connsiteX54" fmla="*/ 75184 w 251968"/>
              <a:gd name="connsiteY54" fmla="*/ 39116 h 219456"/>
              <a:gd name="connsiteX55" fmla="*/ 67056 w 251968"/>
              <a:gd name="connsiteY55" fmla="*/ 47498 h 219456"/>
              <a:gd name="connsiteX56" fmla="*/ 62103 w 251968"/>
              <a:gd name="connsiteY56" fmla="*/ 60198 h 219456"/>
              <a:gd name="connsiteX57" fmla="*/ 60452 w 251968"/>
              <a:gd name="connsiteY57" fmla="*/ 7620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51968" h="219456">
                <a:moveTo>
                  <a:pt x="172720" y="219456"/>
                </a:moveTo>
                <a:lnTo>
                  <a:pt x="172720" y="173736"/>
                </a:lnTo>
                <a:cubicBezTo>
                  <a:pt x="164423" y="178138"/>
                  <a:pt x="154855" y="181314"/>
                  <a:pt x="144018" y="183261"/>
                </a:cubicBezTo>
                <a:cubicBezTo>
                  <a:pt x="133181" y="185208"/>
                  <a:pt x="120904" y="186182"/>
                  <a:pt x="107188" y="186182"/>
                </a:cubicBezTo>
                <a:lnTo>
                  <a:pt x="30480" y="186182"/>
                </a:lnTo>
                <a:cubicBezTo>
                  <a:pt x="25569" y="186182"/>
                  <a:pt x="22691" y="188553"/>
                  <a:pt x="21844" y="193294"/>
                </a:cubicBezTo>
                <a:lnTo>
                  <a:pt x="0" y="162560"/>
                </a:lnTo>
                <a:lnTo>
                  <a:pt x="64262" y="162560"/>
                </a:lnTo>
                <a:lnTo>
                  <a:pt x="64262" y="137160"/>
                </a:lnTo>
                <a:cubicBezTo>
                  <a:pt x="57489" y="135467"/>
                  <a:pt x="51223" y="132927"/>
                  <a:pt x="45466" y="129540"/>
                </a:cubicBezTo>
                <a:cubicBezTo>
                  <a:pt x="39709" y="126153"/>
                  <a:pt x="34713" y="121962"/>
                  <a:pt x="30480" y="116967"/>
                </a:cubicBezTo>
                <a:cubicBezTo>
                  <a:pt x="26247" y="111971"/>
                  <a:pt x="22945" y="106087"/>
                  <a:pt x="20574" y="99314"/>
                </a:cubicBezTo>
                <a:cubicBezTo>
                  <a:pt x="18203" y="92541"/>
                  <a:pt x="17018" y="84836"/>
                  <a:pt x="17018" y="76200"/>
                </a:cubicBezTo>
                <a:cubicBezTo>
                  <a:pt x="17018" y="65363"/>
                  <a:pt x="18881" y="55964"/>
                  <a:pt x="22606" y="48006"/>
                </a:cubicBezTo>
                <a:cubicBezTo>
                  <a:pt x="26331" y="40047"/>
                  <a:pt x="31369" y="33443"/>
                  <a:pt x="37719" y="28194"/>
                </a:cubicBezTo>
                <a:cubicBezTo>
                  <a:pt x="44069" y="22944"/>
                  <a:pt x="51477" y="19050"/>
                  <a:pt x="59944" y="16510"/>
                </a:cubicBezTo>
                <a:cubicBezTo>
                  <a:pt x="68411" y="13970"/>
                  <a:pt x="77301" y="12700"/>
                  <a:pt x="86614" y="12700"/>
                </a:cubicBezTo>
                <a:cubicBezTo>
                  <a:pt x="95758" y="12700"/>
                  <a:pt x="104521" y="13970"/>
                  <a:pt x="112903" y="16510"/>
                </a:cubicBezTo>
                <a:cubicBezTo>
                  <a:pt x="121285" y="19050"/>
                  <a:pt x="128651" y="22944"/>
                  <a:pt x="135001" y="28194"/>
                </a:cubicBezTo>
                <a:cubicBezTo>
                  <a:pt x="141351" y="33443"/>
                  <a:pt x="146431" y="40047"/>
                  <a:pt x="150241" y="48006"/>
                </a:cubicBezTo>
                <a:cubicBezTo>
                  <a:pt x="154051" y="55964"/>
                  <a:pt x="155956" y="65363"/>
                  <a:pt x="155956" y="76200"/>
                </a:cubicBezTo>
                <a:cubicBezTo>
                  <a:pt x="155956" y="84667"/>
                  <a:pt x="154771" y="92287"/>
                  <a:pt x="152400" y="99060"/>
                </a:cubicBezTo>
                <a:cubicBezTo>
                  <a:pt x="150029" y="105833"/>
                  <a:pt x="146727" y="111717"/>
                  <a:pt x="142494" y="116713"/>
                </a:cubicBezTo>
                <a:cubicBezTo>
                  <a:pt x="138261" y="121708"/>
                  <a:pt x="133308" y="125899"/>
                  <a:pt x="127635" y="129286"/>
                </a:cubicBezTo>
                <a:cubicBezTo>
                  <a:pt x="121962" y="132673"/>
                  <a:pt x="115824" y="135213"/>
                  <a:pt x="109220" y="136906"/>
                </a:cubicBezTo>
                <a:lnTo>
                  <a:pt x="109220" y="162560"/>
                </a:lnTo>
                <a:lnTo>
                  <a:pt x="118618" y="162560"/>
                </a:lnTo>
                <a:cubicBezTo>
                  <a:pt x="129794" y="162560"/>
                  <a:pt x="139615" y="162009"/>
                  <a:pt x="148082" y="160909"/>
                </a:cubicBezTo>
                <a:cubicBezTo>
                  <a:pt x="156549" y="159808"/>
                  <a:pt x="164761" y="158157"/>
                  <a:pt x="172720" y="155956"/>
                </a:cubicBezTo>
                <a:lnTo>
                  <a:pt x="172720" y="26670"/>
                </a:lnTo>
                <a:cubicBezTo>
                  <a:pt x="172720" y="24299"/>
                  <a:pt x="172212" y="22055"/>
                  <a:pt x="171196" y="19939"/>
                </a:cubicBezTo>
                <a:cubicBezTo>
                  <a:pt x="170180" y="17822"/>
                  <a:pt x="168402" y="16256"/>
                  <a:pt x="165862" y="15240"/>
                </a:cubicBezTo>
                <a:lnTo>
                  <a:pt x="217678" y="0"/>
                </a:lnTo>
                <a:lnTo>
                  <a:pt x="217678" y="77978"/>
                </a:lnTo>
                <a:lnTo>
                  <a:pt x="251968" y="77978"/>
                </a:lnTo>
                <a:lnTo>
                  <a:pt x="251968" y="103886"/>
                </a:lnTo>
                <a:lnTo>
                  <a:pt x="217678" y="103886"/>
                </a:lnTo>
                <a:lnTo>
                  <a:pt x="217678" y="196342"/>
                </a:lnTo>
                <a:cubicBezTo>
                  <a:pt x="217678" y="204470"/>
                  <a:pt x="215731" y="210355"/>
                  <a:pt x="211836" y="213995"/>
                </a:cubicBezTo>
                <a:cubicBezTo>
                  <a:pt x="207941" y="217636"/>
                  <a:pt x="201761" y="219456"/>
                  <a:pt x="193294" y="219456"/>
                </a:cubicBezTo>
                <a:moveTo>
                  <a:pt x="60452" y="76200"/>
                </a:moveTo>
                <a:cubicBezTo>
                  <a:pt x="60452" y="81957"/>
                  <a:pt x="61002" y="87291"/>
                  <a:pt x="62103" y="92202"/>
                </a:cubicBezTo>
                <a:cubicBezTo>
                  <a:pt x="63204" y="97113"/>
                  <a:pt x="64855" y="101346"/>
                  <a:pt x="67056" y="104902"/>
                </a:cubicBezTo>
                <a:cubicBezTo>
                  <a:pt x="69257" y="108458"/>
                  <a:pt x="71967" y="111252"/>
                  <a:pt x="75184" y="113284"/>
                </a:cubicBezTo>
                <a:cubicBezTo>
                  <a:pt x="78401" y="115316"/>
                  <a:pt x="82211" y="116332"/>
                  <a:pt x="86614" y="116332"/>
                </a:cubicBezTo>
                <a:cubicBezTo>
                  <a:pt x="90847" y="116332"/>
                  <a:pt x="94530" y="115316"/>
                  <a:pt x="97663" y="113284"/>
                </a:cubicBezTo>
                <a:cubicBezTo>
                  <a:pt x="100796" y="111252"/>
                  <a:pt x="103462" y="108458"/>
                  <a:pt x="105664" y="104902"/>
                </a:cubicBezTo>
                <a:cubicBezTo>
                  <a:pt x="107865" y="101346"/>
                  <a:pt x="109516" y="97113"/>
                  <a:pt x="110617" y="92202"/>
                </a:cubicBezTo>
                <a:cubicBezTo>
                  <a:pt x="111718" y="87291"/>
                  <a:pt x="112268" y="81957"/>
                  <a:pt x="112268" y="76200"/>
                </a:cubicBezTo>
                <a:cubicBezTo>
                  <a:pt x="112268" y="70443"/>
                  <a:pt x="111718" y="65108"/>
                  <a:pt x="110617" y="60198"/>
                </a:cubicBezTo>
                <a:cubicBezTo>
                  <a:pt x="109516" y="55287"/>
                  <a:pt x="107865" y="51053"/>
                  <a:pt x="105664" y="47498"/>
                </a:cubicBezTo>
                <a:cubicBezTo>
                  <a:pt x="103462" y="43942"/>
                  <a:pt x="100796" y="41148"/>
                  <a:pt x="97663" y="39116"/>
                </a:cubicBezTo>
                <a:cubicBezTo>
                  <a:pt x="94530" y="37084"/>
                  <a:pt x="90847" y="36068"/>
                  <a:pt x="86614" y="36068"/>
                </a:cubicBezTo>
                <a:cubicBezTo>
                  <a:pt x="82211" y="36068"/>
                  <a:pt x="78401" y="37084"/>
                  <a:pt x="75184" y="39116"/>
                </a:cubicBezTo>
                <a:cubicBezTo>
                  <a:pt x="71967" y="41148"/>
                  <a:pt x="69257" y="43942"/>
                  <a:pt x="67056" y="47498"/>
                </a:cubicBezTo>
                <a:cubicBezTo>
                  <a:pt x="64855" y="51053"/>
                  <a:pt x="63204" y="55287"/>
                  <a:pt x="62103" y="60198"/>
                </a:cubicBezTo>
                <a:cubicBezTo>
                  <a:pt x="61002" y="65108"/>
                  <a:pt x="60452" y="70443"/>
                  <a:pt x="60452" y="762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6" name="Freeform 276"/>
          <p:cNvSpPr/>
          <p:nvPr/>
        </p:nvSpPr>
        <p:spPr>
          <a:xfrm>
            <a:off x="1654262" y="5551313"/>
            <a:ext cx="218948" cy="216408"/>
          </a:xfrm>
          <a:custGeom>
            <a:avLst/>
            <a:gdLst>
              <a:gd name="connsiteX0" fmla="*/ 163576 w 218948"/>
              <a:gd name="connsiteY0" fmla="*/ 158750 h 216408"/>
              <a:gd name="connsiteX1" fmla="*/ 163576 w 218948"/>
              <a:gd name="connsiteY1" fmla="*/ 104902 h 216408"/>
              <a:gd name="connsiteX2" fmla="*/ 128270 w 218948"/>
              <a:gd name="connsiteY2" fmla="*/ 104902 h 216408"/>
              <a:gd name="connsiteX3" fmla="*/ 103759 w 218948"/>
              <a:gd name="connsiteY3" fmla="*/ 123444 h 216408"/>
              <a:gd name="connsiteX4" fmla="*/ 70358 w 218948"/>
              <a:gd name="connsiteY4" fmla="*/ 129794 h 216408"/>
              <a:gd name="connsiteX5" fmla="*/ 43053 w 218948"/>
              <a:gd name="connsiteY5" fmla="*/ 125603 h 216408"/>
              <a:gd name="connsiteX6" fmla="*/ 20701 w 218948"/>
              <a:gd name="connsiteY6" fmla="*/ 113665 h 216408"/>
              <a:gd name="connsiteX7" fmla="*/ 5588 w 218948"/>
              <a:gd name="connsiteY7" fmla="*/ 94869 h 216408"/>
              <a:gd name="connsiteX8" fmla="*/ 0 w 218948"/>
              <a:gd name="connsiteY8" fmla="*/ 69850 h 216408"/>
              <a:gd name="connsiteX9" fmla="*/ 5588 w 218948"/>
              <a:gd name="connsiteY9" fmla="*/ 45593 h 216408"/>
              <a:gd name="connsiteX10" fmla="*/ 20701 w 218948"/>
              <a:gd name="connsiteY10" fmla="*/ 26797 h 216408"/>
              <a:gd name="connsiteX11" fmla="*/ 43053 w 218948"/>
              <a:gd name="connsiteY11" fmla="*/ 14732 h 216408"/>
              <a:gd name="connsiteX12" fmla="*/ 70358 w 218948"/>
              <a:gd name="connsiteY12" fmla="*/ 10414 h 216408"/>
              <a:gd name="connsiteX13" fmla="*/ 104521 w 218948"/>
              <a:gd name="connsiteY13" fmla="*/ 17526 h 216408"/>
              <a:gd name="connsiteX14" fmla="*/ 129540 w 218948"/>
              <a:gd name="connsiteY14" fmla="*/ 37084 h 216408"/>
              <a:gd name="connsiteX15" fmla="*/ 163576 w 218948"/>
              <a:gd name="connsiteY15" fmla="*/ 37084 h 216408"/>
              <a:gd name="connsiteX16" fmla="*/ 163576 w 218948"/>
              <a:gd name="connsiteY16" fmla="*/ 26670 h 216408"/>
              <a:gd name="connsiteX17" fmla="*/ 162052 w 218948"/>
              <a:gd name="connsiteY17" fmla="*/ 19939 h 216408"/>
              <a:gd name="connsiteX18" fmla="*/ 156718 w 218948"/>
              <a:gd name="connsiteY18" fmla="*/ 15240 h 216408"/>
              <a:gd name="connsiteX19" fmla="*/ 208534 w 218948"/>
              <a:gd name="connsiteY19" fmla="*/ 0 h 216408"/>
              <a:gd name="connsiteX20" fmla="*/ 208534 w 218948"/>
              <a:gd name="connsiteY20" fmla="*/ 135636 h 216408"/>
              <a:gd name="connsiteX21" fmla="*/ 202692 w 218948"/>
              <a:gd name="connsiteY21" fmla="*/ 153289 h 216408"/>
              <a:gd name="connsiteX22" fmla="*/ 184150 w 218948"/>
              <a:gd name="connsiteY22" fmla="*/ 158750 h 216408"/>
              <a:gd name="connsiteX24" fmla="*/ 37592 w 218948"/>
              <a:gd name="connsiteY24" fmla="*/ 168148 h 216408"/>
              <a:gd name="connsiteX25" fmla="*/ 35052 w 218948"/>
              <a:gd name="connsiteY25" fmla="*/ 159639 h 216408"/>
              <a:gd name="connsiteX26" fmla="*/ 27432 w 218948"/>
              <a:gd name="connsiteY26" fmla="*/ 155448 h 216408"/>
              <a:gd name="connsiteX27" fmla="*/ 82550 w 218948"/>
              <a:gd name="connsiteY27" fmla="*/ 145288 h 216408"/>
              <a:gd name="connsiteX28" fmla="*/ 82550 w 218948"/>
              <a:gd name="connsiteY28" fmla="*/ 193040 h 216408"/>
              <a:gd name="connsiteX29" fmla="*/ 193548 w 218948"/>
              <a:gd name="connsiteY29" fmla="*/ 193040 h 216408"/>
              <a:gd name="connsiteX30" fmla="*/ 202057 w 218948"/>
              <a:gd name="connsiteY30" fmla="*/ 190500 h 216408"/>
              <a:gd name="connsiteX31" fmla="*/ 206248 w 218948"/>
              <a:gd name="connsiteY31" fmla="*/ 182880 h 216408"/>
              <a:gd name="connsiteX32" fmla="*/ 218948 w 218948"/>
              <a:gd name="connsiteY32" fmla="*/ 216408 h 216408"/>
              <a:gd name="connsiteX33" fmla="*/ 37592 w 218948"/>
              <a:gd name="connsiteY33" fmla="*/ 216408 h 216408"/>
              <a:gd name="connsiteX35" fmla="*/ 42418 w 218948"/>
              <a:gd name="connsiteY35" fmla="*/ 69850 h 216408"/>
              <a:gd name="connsiteX36" fmla="*/ 44323 w 218948"/>
              <a:gd name="connsiteY36" fmla="*/ 83820 h 216408"/>
              <a:gd name="connsiteX37" fmla="*/ 49911 w 218948"/>
              <a:gd name="connsiteY37" fmla="*/ 96012 h 216408"/>
              <a:gd name="connsiteX38" fmla="*/ 58674 w 218948"/>
              <a:gd name="connsiteY38" fmla="*/ 104521 h 216408"/>
              <a:gd name="connsiteX39" fmla="*/ 70358 w 218948"/>
              <a:gd name="connsiteY39" fmla="*/ 107696 h 216408"/>
              <a:gd name="connsiteX40" fmla="*/ 81534 w 218948"/>
              <a:gd name="connsiteY40" fmla="*/ 104521 h 216408"/>
              <a:gd name="connsiteX41" fmla="*/ 90297 w 218948"/>
              <a:gd name="connsiteY41" fmla="*/ 96139 h 216408"/>
              <a:gd name="connsiteX42" fmla="*/ 95885 w 218948"/>
              <a:gd name="connsiteY42" fmla="*/ 84074 h 216408"/>
              <a:gd name="connsiteX43" fmla="*/ 97790 w 218948"/>
              <a:gd name="connsiteY43" fmla="*/ 69850 h 216408"/>
              <a:gd name="connsiteX44" fmla="*/ 95885 w 218948"/>
              <a:gd name="connsiteY44" fmla="*/ 55753 h 216408"/>
              <a:gd name="connsiteX45" fmla="*/ 90297 w 218948"/>
              <a:gd name="connsiteY45" fmla="*/ 43815 h 216408"/>
              <a:gd name="connsiteX46" fmla="*/ 81534 w 218948"/>
              <a:gd name="connsiteY46" fmla="*/ 35560 h 216408"/>
              <a:gd name="connsiteX47" fmla="*/ 70358 w 218948"/>
              <a:gd name="connsiteY47" fmla="*/ 32512 h 216408"/>
              <a:gd name="connsiteX48" fmla="*/ 58674 w 218948"/>
              <a:gd name="connsiteY48" fmla="*/ 35560 h 216408"/>
              <a:gd name="connsiteX49" fmla="*/ 49911 w 218948"/>
              <a:gd name="connsiteY49" fmla="*/ 43815 h 216408"/>
              <a:gd name="connsiteX50" fmla="*/ 44323 w 218948"/>
              <a:gd name="connsiteY50" fmla="*/ 55753 h 216408"/>
              <a:gd name="connsiteX51" fmla="*/ 42418 w 218948"/>
              <a:gd name="connsiteY51" fmla="*/ 69850 h 216408"/>
              <a:gd name="connsiteX53" fmla="*/ 140208 w 218948"/>
              <a:gd name="connsiteY53" fmla="*/ 69850 h 216408"/>
              <a:gd name="connsiteX54" fmla="*/ 138684 w 218948"/>
              <a:gd name="connsiteY54" fmla="*/ 82804 h 216408"/>
              <a:gd name="connsiteX55" fmla="*/ 163576 w 218948"/>
              <a:gd name="connsiteY55" fmla="*/ 82804 h 216408"/>
              <a:gd name="connsiteX56" fmla="*/ 163576 w 218948"/>
              <a:gd name="connsiteY56" fmla="*/ 59182 h 216408"/>
              <a:gd name="connsiteX57" fmla="*/ 139192 w 218948"/>
              <a:gd name="connsiteY57" fmla="*/ 59182 h 216408"/>
              <a:gd name="connsiteX58" fmla="*/ 139954 w 218948"/>
              <a:gd name="connsiteY58" fmla="*/ 64515 h 216408"/>
              <a:gd name="connsiteX59" fmla="*/ 140208 w 218948"/>
              <a:gd name="connsiteY59" fmla="*/ 69850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18948" h="216408">
                <a:moveTo>
                  <a:pt x="163576" y="158750"/>
                </a:moveTo>
                <a:lnTo>
                  <a:pt x="163576" y="104902"/>
                </a:lnTo>
                <a:lnTo>
                  <a:pt x="128270" y="104902"/>
                </a:lnTo>
                <a:cubicBezTo>
                  <a:pt x="122005" y="113030"/>
                  <a:pt x="113834" y="119211"/>
                  <a:pt x="103759" y="123444"/>
                </a:cubicBezTo>
                <a:cubicBezTo>
                  <a:pt x="93684" y="127677"/>
                  <a:pt x="82550" y="129794"/>
                  <a:pt x="70358" y="129794"/>
                </a:cubicBezTo>
                <a:cubicBezTo>
                  <a:pt x="60706" y="129794"/>
                  <a:pt x="51604" y="128397"/>
                  <a:pt x="43053" y="125603"/>
                </a:cubicBezTo>
                <a:cubicBezTo>
                  <a:pt x="34502" y="122809"/>
                  <a:pt x="27051" y="118830"/>
                  <a:pt x="20701" y="113665"/>
                </a:cubicBezTo>
                <a:cubicBezTo>
                  <a:pt x="14351" y="108500"/>
                  <a:pt x="9313" y="102235"/>
                  <a:pt x="5588" y="94869"/>
                </a:cubicBezTo>
                <a:cubicBezTo>
                  <a:pt x="1863" y="87503"/>
                  <a:pt x="0" y="79163"/>
                  <a:pt x="0" y="69850"/>
                </a:cubicBezTo>
                <a:cubicBezTo>
                  <a:pt x="0" y="61044"/>
                  <a:pt x="1863" y="52959"/>
                  <a:pt x="5588" y="45593"/>
                </a:cubicBezTo>
                <a:cubicBezTo>
                  <a:pt x="9313" y="38227"/>
                  <a:pt x="14351" y="31962"/>
                  <a:pt x="20701" y="26797"/>
                </a:cubicBezTo>
                <a:cubicBezTo>
                  <a:pt x="27051" y="21632"/>
                  <a:pt x="34502" y="17611"/>
                  <a:pt x="43053" y="14732"/>
                </a:cubicBezTo>
                <a:cubicBezTo>
                  <a:pt x="51604" y="11853"/>
                  <a:pt x="60706" y="10414"/>
                  <a:pt x="70358" y="10414"/>
                </a:cubicBezTo>
                <a:cubicBezTo>
                  <a:pt x="82719" y="10414"/>
                  <a:pt x="94107" y="12784"/>
                  <a:pt x="104521" y="17526"/>
                </a:cubicBezTo>
                <a:cubicBezTo>
                  <a:pt x="114935" y="22267"/>
                  <a:pt x="123275" y="28787"/>
                  <a:pt x="129540" y="37084"/>
                </a:cubicBezTo>
                <a:lnTo>
                  <a:pt x="163576" y="37084"/>
                </a:lnTo>
                <a:lnTo>
                  <a:pt x="163576" y="26670"/>
                </a:lnTo>
                <a:cubicBezTo>
                  <a:pt x="163576" y="24299"/>
                  <a:pt x="163068" y="22055"/>
                  <a:pt x="162052" y="19939"/>
                </a:cubicBezTo>
                <a:cubicBezTo>
                  <a:pt x="161036" y="17822"/>
                  <a:pt x="159258" y="16256"/>
                  <a:pt x="156718" y="15240"/>
                </a:cubicBezTo>
                <a:lnTo>
                  <a:pt x="208534" y="0"/>
                </a:lnTo>
                <a:lnTo>
                  <a:pt x="208534" y="135636"/>
                </a:lnTo>
                <a:cubicBezTo>
                  <a:pt x="208534" y="143764"/>
                  <a:pt x="206587" y="149648"/>
                  <a:pt x="202692" y="153289"/>
                </a:cubicBezTo>
                <a:cubicBezTo>
                  <a:pt x="198797" y="156930"/>
                  <a:pt x="192617" y="158750"/>
                  <a:pt x="184150" y="158750"/>
                </a:cubicBezTo>
                <a:moveTo>
                  <a:pt x="37592" y="168148"/>
                </a:moveTo>
                <a:cubicBezTo>
                  <a:pt x="37592" y="164761"/>
                  <a:pt x="36745" y="161925"/>
                  <a:pt x="35052" y="159639"/>
                </a:cubicBezTo>
                <a:cubicBezTo>
                  <a:pt x="33359" y="157353"/>
                  <a:pt x="30819" y="155956"/>
                  <a:pt x="27432" y="155448"/>
                </a:cubicBezTo>
                <a:lnTo>
                  <a:pt x="82550" y="145288"/>
                </a:lnTo>
                <a:lnTo>
                  <a:pt x="82550" y="193040"/>
                </a:lnTo>
                <a:lnTo>
                  <a:pt x="193548" y="193040"/>
                </a:lnTo>
                <a:cubicBezTo>
                  <a:pt x="196935" y="193040"/>
                  <a:pt x="199771" y="192193"/>
                  <a:pt x="202057" y="190500"/>
                </a:cubicBezTo>
                <a:cubicBezTo>
                  <a:pt x="204343" y="188806"/>
                  <a:pt x="205740" y="186266"/>
                  <a:pt x="206248" y="182880"/>
                </a:cubicBezTo>
                <a:lnTo>
                  <a:pt x="218948" y="216408"/>
                </a:lnTo>
                <a:lnTo>
                  <a:pt x="37592" y="216408"/>
                </a:lnTo>
                <a:moveTo>
                  <a:pt x="42418" y="69850"/>
                </a:moveTo>
                <a:cubicBezTo>
                  <a:pt x="42418" y="74591"/>
                  <a:pt x="43053" y="79248"/>
                  <a:pt x="44323" y="83820"/>
                </a:cubicBezTo>
                <a:cubicBezTo>
                  <a:pt x="45593" y="88392"/>
                  <a:pt x="47456" y="92456"/>
                  <a:pt x="49911" y="96012"/>
                </a:cubicBezTo>
                <a:cubicBezTo>
                  <a:pt x="52366" y="99568"/>
                  <a:pt x="55287" y="102404"/>
                  <a:pt x="58674" y="104521"/>
                </a:cubicBezTo>
                <a:cubicBezTo>
                  <a:pt x="62061" y="106638"/>
                  <a:pt x="65955" y="107696"/>
                  <a:pt x="70358" y="107696"/>
                </a:cubicBezTo>
                <a:cubicBezTo>
                  <a:pt x="74422" y="107696"/>
                  <a:pt x="78147" y="106638"/>
                  <a:pt x="81534" y="104521"/>
                </a:cubicBezTo>
                <a:cubicBezTo>
                  <a:pt x="84921" y="102404"/>
                  <a:pt x="87842" y="99610"/>
                  <a:pt x="90297" y="96139"/>
                </a:cubicBezTo>
                <a:cubicBezTo>
                  <a:pt x="92752" y="92667"/>
                  <a:pt x="94615" y="88646"/>
                  <a:pt x="95885" y="84074"/>
                </a:cubicBezTo>
                <a:cubicBezTo>
                  <a:pt x="97155" y="79502"/>
                  <a:pt x="97790" y="74761"/>
                  <a:pt x="97790" y="69850"/>
                </a:cubicBezTo>
                <a:cubicBezTo>
                  <a:pt x="97790" y="64939"/>
                  <a:pt x="97155" y="60241"/>
                  <a:pt x="95885" y="55753"/>
                </a:cubicBezTo>
                <a:cubicBezTo>
                  <a:pt x="94615" y="51266"/>
                  <a:pt x="92752" y="47286"/>
                  <a:pt x="90297" y="43815"/>
                </a:cubicBezTo>
                <a:cubicBezTo>
                  <a:pt x="87842" y="40344"/>
                  <a:pt x="84921" y="37592"/>
                  <a:pt x="81534" y="35560"/>
                </a:cubicBezTo>
                <a:cubicBezTo>
                  <a:pt x="78147" y="33528"/>
                  <a:pt x="74422" y="32512"/>
                  <a:pt x="70358" y="32512"/>
                </a:cubicBezTo>
                <a:cubicBezTo>
                  <a:pt x="65955" y="32512"/>
                  <a:pt x="62061" y="33528"/>
                  <a:pt x="58674" y="35560"/>
                </a:cubicBezTo>
                <a:cubicBezTo>
                  <a:pt x="55287" y="37592"/>
                  <a:pt x="52366" y="40344"/>
                  <a:pt x="49911" y="43815"/>
                </a:cubicBezTo>
                <a:cubicBezTo>
                  <a:pt x="47456" y="47286"/>
                  <a:pt x="45593" y="51266"/>
                  <a:pt x="44323" y="55753"/>
                </a:cubicBezTo>
                <a:cubicBezTo>
                  <a:pt x="43053" y="60241"/>
                  <a:pt x="42418" y="64939"/>
                  <a:pt x="42418" y="69850"/>
                </a:cubicBezTo>
                <a:moveTo>
                  <a:pt x="140208" y="69850"/>
                </a:moveTo>
                <a:cubicBezTo>
                  <a:pt x="140208" y="74422"/>
                  <a:pt x="139700" y="78740"/>
                  <a:pt x="138684" y="82804"/>
                </a:cubicBezTo>
                <a:lnTo>
                  <a:pt x="163576" y="82804"/>
                </a:lnTo>
                <a:lnTo>
                  <a:pt x="163576" y="59182"/>
                </a:lnTo>
                <a:lnTo>
                  <a:pt x="139192" y="59182"/>
                </a:lnTo>
                <a:cubicBezTo>
                  <a:pt x="139531" y="61044"/>
                  <a:pt x="139785" y="62823"/>
                  <a:pt x="139954" y="64515"/>
                </a:cubicBezTo>
                <a:cubicBezTo>
                  <a:pt x="140123" y="66209"/>
                  <a:pt x="140208" y="67987"/>
                  <a:pt x="140208" y="698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7" name="Freeform 277"/>
          <p:cNvSpPr/>
          <p:nvPr/>
        </p:nvSpPr>
        <p:spPr>
          <a:xfrm>
            <a:off x="1903436" y="5551313"/>
            <a:ext cx="213360" cy="219456"/>
          </a:xfrm>
          <a:custGeom>
            <a:avLst/>
            <a:gdLst>
              <a:gd name="connsiteX0" fmla="*/ 168402 w 213360"/>
              <a:gd name="connsiteY0" fmla="*/ 219456 h 219456"/>
              <a:gd name="connsiteX1" fmla="*/ 168402 w 213360"/>
              <a:gd name="connsiteY1" fmla="*/ 102870 h 219456"/>
              <a:gd name="connsiteX2" fmla="*/ 141224 w 213360"/>
              <a:gd name="connsiteY2" fmla="*/ 102870 h 219456"/>
              <a:gd name="connsiteX3" fmla="*/ 134620 w 213360"/>
              <a:gd name="connsiteY3" fmla="*/ 136906 h 219456"/>
              <a:gd name="connsiteX4" fmla="*/ 119380 w 213360"/>
              <a:gd name="connsiteY4" fmla="*/ 161036 h 219456"/>
              <a:gd name="connsiteX5" fmla="*/ 97536 w 213360"/>
              <a:gd name="connsiteY5" fmla="*/ 175514 h 219456"/>
              <a:gd name="connsiteX6" fmla="*/ 70866 w 213360"/>
              <a:gd name="connsiteY6" fmla="*/ 180340 h 219456"/>
              <a:gd name="connsiteX7" fmla="*/ 42926 w 213360"/>
              <a:gd name="connsiteY7" fmla="*/ 175133 h 219456"/>
              <a:gd name="connsiteX8" fmla="*/ 20447 w 213360"/>
              <a:gd name="connsiteY8" fmla="*/ 159385 h 219456"/>
              <a:gd name="connsiteX9" fmla="*/ 5461 w 213360"/>
              <a:gd name="connsiteY9" fmla="*/ 133223 h 219456"/>
              <a:gd name="connsiteX10" fmla="*/ 0 w 213360"/>
              <a:gd name="connsiteY10" fmla="*/ 96520 h 219456"/>
              <a:gd name="connsiteX11" fmla="*/ 5461 w 213360"/>
              <a:gd name="connsiteY11" fmla="*/ 59944 h 219456"/>
              <a:gd name="connsiteX12" fmla="*/ 20447 w 213360"/>
              <a:gd name="connsiteY12" fmla="*/ 33655 h 219456"/>
              <a:gd name="connsiteX13" fmla="*/ 42926 w 213360"/>
              <a:gd name="connsiteY13" fmla="*/ 17907 h 219456"/>
              <a:gd name="connsiteX14" fmla="*/ 70866 w 213360"/>
              <a:gd name="connsiteY14" fmla="*/ 12700 h 219456"/>
              <a:gd name="connsiteX15" fmla="*/ 95377 w 213360"/>
              <a:gd name="connsiteY15" fmla="*/ 16764 h 219456"/>
              <a:gd name="connsiteX16" fmla="*/ 116078 w 213360"/>
              <a:gd name="connsiteY16" fmla="*/ 28829 h 219456"/>
              <a:gd name="connsiteX17" fmla="*/ 131445 w 213360"/>
              <a:gd name="connsiteY17" fmla="*/ 48895 h 219456"/>
              <a:gd name="connsiteX18" fmla="*/ 139954 w 213360"/>
              <a:gd name="connsiteY18" fmla="*/ 76962 h 219456"/>
              <a:gd name="connsiteX19" fmla="*/ 168402 w 213360"/>
              <a:gd name="connsiteY19" fmla="*/ 76962 h 219456"/>
              <a:gd name="connsiteX20" fmla="*/ 168402 w 213360"/>
              <a:gd name="connsiteY20" fmla="*/ 26670 h 219456"/>
              <a:gd name="connsiteX21" fmla="*/ 166878 w 213360"/>
              <a:gd name="connsiteY21" fmla="*/ 19939 h 219456"/>
              <a:gd name="connsiteX22" fmla="*/ 161544 w 213360"/>
              <a:gd name="connsiteY22" fmla="*/ 15240 h 219456"/>
              <a:gd name="connsiteX23" fmla="*/ 213360 w 213360"/>
              <a:gd name="connsiteY23" fmla="*/ 0 h 219456"/>
              <a:gd name="connsiteX24" fmla="*/ 213360 w 213360"/>
              <a:gd name="connsiteY24" fmla="*/ 196342 h 219456"/>
              <a:gd name="connsiteX25" fmla="*/ 207518 w 213360"/>
              <a:gd name="connsiteY25" fmla="*/ 213995 h 219456"/>
              <a:gd name="connsiteX26" fmla="*/ 188976 w 213360"/>
              <a:gd name="connsiteY26" fmla="*/ 219456 h 219456"/>
              <a:gd name="connsiteX28" fmla="*/ 43434 w 213360"/>
              <a:gd name="connsiteY28" fmla="*/ 96520 h 219456"/>
              <a:gd name="connsiteX29" fmla="*/ 45339 w 213360"/>
              <a:gd name="connsiteY29" fmla="*/ 121031 h 219456"/>
              <a:gd name="connsiteX30" fmla="*/ 50673 w 213360"/>
              <a:gd name="connsiteY30" fmla="*/ 140081 h 219456"/>
              <a:gd name="connsiteX31" fmla="*/ 59182 w 213360"/>
              <a:gd name="connsiteY31" fmla="*/ 152527 h 219456"/>
              <a:gd name="connsiteX32" fmla="*/ 70866 w 213360"/>
              <a:gd name="connsiteY32" fmla="*/ 156972 h 219456"/>
              <a:gd name="connsiteX33" fmla="*/ 82169 w 213360"/>
              <a:gd name="connsiteY33" fmla="*/ 152527 h 219456"/>
              <a:gd name="connsiteX34" fmla="*/ 90551 w 213360"/>
              <a:gd name="connsiteY34" fmla="*/ 140081 h 219456"/>
              <a:gd name="connsiteX35" fmla="*/ 95885 w 213360"/>
              <a:gd name="connsiteY35" fmla="*/ 121031 h 219456"/>
              <a:gd name="connsiteX36" fmla="*/ 97790 w 213360"/>
              <a:gd name="connsiteY36" fmla="*/ 96520 h 219456"/>
              <a:gd name="connsiteX37" fmla="*/ 95885 w 213360"/>
              <a:gd name="connsiteY37" fmla="*/ 72009 h 219456"/>
              <a:gd name="connsiteX38" fmla="*/ 90551 w 213360"/>
              <a:gd name="connsiteY38" fmla="*/ 52959 h 219456"/>
              <a:gd name="connsiteX39" fmla="*/ 82169 w 213360"/>
              <a:gd name="connsiteY39" fmla="*/ 40513 h 219456"/>
              <a:gd name="connsiteX40" fmla="*/ 70866 w 213360"/>
              <a:gd name="connsiteY40" fmla="*/ 36068 h 219456"/>
              <a:gd name="connsiteX41" fmla="*/ 59182 w 213360"/>
              <a:gd name="connsiteY41" fmla="*/ 40513 h 219456"/>
              <a:gd name="connsiteX42" fmla="*/ 50673 w 213360"/>
              <a:gd name="connsiteY42" fmla="*/ 52959 h 219456"/>
              <a:gd name="connsiteX43" fmla="*/ 45339 w 213360"/>
              <a:gd name="connsiteY43" fmla="*/ 72009 h 219456"/>
              <a:gd name="connsiteX44" fmla="*/ 43434 w 213360"/>
              <a:gd name="connsiteY44" fmla="*/ 9652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13360" h="219456">
                <a:moveTo>
                  <a:pt x="168402" y="219456"/>
                </a:moveTo>
                <a:lnTo>
                  <a:pt x="168402" y="102870"/>
                </a:lnTo>
                <a:lnTo>
                  <a:pt x="141224" y="102870"/>
                </a:lnTo>
                <a:cubicBezTo>
                  <a:pt x="140716" y="115908"/>
                  <a:pt x="138515" y="127253"/>
                  <a:pt x="134620" y="136906"/>
                </a:cubicBezTo>
                <a:cubicBezTo>
                  <a:pt x="130725" y="146558"/>
                  <a:pt x="125645" y="154601"/>
                  <a:pt x="119380" y="161036"/>
                </a:cubicBezTo>
                <a:cubicBezTo>
                  <a:pt x="113115" y="167470"/>
                  <a:pt x="105833" y="172297"/>
                  <a:pt x="97536" y="175514"/>
                </a:cubicBezTo>
                <a:cubicBezTo>
                  <a:pt x="89239" y="178731"/>
                  <a:pt x="80349" y="180340"/>
                  <a:pt x="70866" y="180340"/>
                </a:cubicBezTo>
                <a:cubicBezTo>
                  <a:pt x="60875" y="180340"/>
                  <a:pt x="51562" y="178604"/>
                  <a:pt x="42926" y="175133"/>
                </a:cubicBezTo>
                <a:cubicBezTo>
                  <a:pt x="34290" y="171662"/>
                  <a:pt x="26797" y="166412"/>
                  <a:pt x="20447" y="159385"/>
                </a:cubicBezTo>
                <a:cubicBezTo>
                  <a:pt x="14097" y="152357"/>
                  <a:pt x="9102" y="143637"/>
                  <a:pt x="5461" y="133223"/>
                </a:cubicBezTo>
                <a:cubicBezTo>
                  <a:pt x="1820" y="122809"/>
                  <a:pt x="0" y="110575"/>
                  <a:pt x="0" y="96520"/>
                </a:cubicBezTo>
                <a:cubicBezTo>
                  <a:pt x="0" y="82634"/>
                  <a:pt x="1820" y="70443"/>
                  <a:pt x="5461" y="59944"/>
                </a:cubicBezTo>
                <a:cubicBezTo>
                  <a:pt x="9102" y="49445"/>
                  <a:pt x="14097" y="40682"/>
                  <a:pt x="20447" y="33655"/>
                </a:cubicBezTo>
                <a:cubicBezTo>
                  <a:pt x="26797" y="26628"/>
                  <a:pt x="34290" y="21378"/>
                  <a:pt x="42926" y="17907"/>
                </a:cubicBezTo>
                <a:cubicBezTo>
                  <a:pt x="51562" y="14436"/>
                  <a:pt x="60875" y="12700"/>
                  <a:pt x="70866" y="12700"/>
                </a:cubicBezTo>
                <a:cubicBezTo>
                  <a:pt x="79502" y="12700"/>
                  <a:pt x="87672" y="14055"/>
                  <a:pt x="95377" y="16764"/>
                </a:cubicBezTo>
                <a:cubicBezTo>
                  <a:pt x="103082" y="19473"/>
                  <a:pt x="109982" y="23495"/>
                  <a:pt x="116078" y="28829"/>
                </a:cubicBezTo>
                <a:cubicBezTo>
                  <a:pt x="122174" y="34163"/>
                  <a:pt x="127296" y="40851"/>
                  <a:pt x="131445" y="48895"/>
                </a:cubicBezTo>
                <a:cubicBezTo>
                  <a:pt x="135594" y="56938"/>
                  <a:pt x="138430" y="66294"/>
                  <a:pt x="139954" y="76962"/>
                </a:cubicBezTo>
                <a:lnTo>
                  <a:pt x="168402" y="76962"/>
                </a:lnTo>
                <a:lnTo>
                  <a:pt x="168402" y="26670"/>
                </a:lnTo>
                <a:cubicBezTo>
                  <a:pt x="168402" y="24299"/>
                  <a:pt x="167894" y="22055"/>
                  <a:pt x="166878" y="19939"/>
                </a:cubicBezTo>
                <a:cubicBezTo>
                  <a:pt x="165862" y="17822"/>
                  <a:pt x="164084" y="16256"/>
                  <a:pt x="161544" y="15240"/>
                </a:cubicBezTo>
                <a:lnTo>
                  <a:pt x="213360" y="0"/>
                </a:lnTo>
                <a:lnTo>
                  <a:pt x="213360" y="196342"/>
                </a:lnTo>
                <a:cubicBezTo>
                  <a:pt x="213360" y="204470"/>
                  <a:pt x="211413" y="210355"/>
                  <a:pt x="207518" y="213995"/>
                </a:cubicBezTo>
                <a:cubicBezTo>
                  <a:pt x="203623" y="217636"/>
                  <a:pt x="197443" y="219456"/>
                  <a:pt x="188976" y="219456"/>
                </a:cubicBezTo>
                <a:moveTo>
                  <a:pt x="43434" y="96520"/>
                </a:moveTo>
                <a:cubicBezTo>
                  <a:pt x="43434" y="105494"/>
                  <a:pt x="44069" y="113665"/>
                  <a:pt x="45339" y="121031"/>
                </a:cubicBezTo>
                <a:cubicBezTo>
                  <a:pt x="46609" y="128397"/>
                  <a:pt x="48387" y="134747"/>
                  <a:pt x="50673" y="140081"/>
                </a:cubicBezTo>
                <a:cubicBezTo>
                  <a:pt x="52959" y="145415"/>
                  <a:pt x="55795" y="149563"/>
                  <a:pt x="59182" y="152527"/>
                </a:cubicBezTo>
                <a:cubicBezTo>
                  <a:pt x="62569" y="155491"/>
                  <a:pt x="66463" y="156972"/>
                  <a:pt x="70866" y="156972"/>
                </a:cubicBezTo>
                <a:cubicBezTo>
                  <a:pt x="75099" y="156972"/>
                  <a:pt x="78867" y="155491"/>
                  <a:pt x="82169" y="152527"/>
                </a:cubicBezTo>
                <a:cubicBezTo>
                  <a:pt x="85471" y="149563"/>
                  <a:pt x="88265" y="145415"/>
                  <a:pt x="90551" y="140081"/>
                </a:cubicBezTo>
                <a:cubicBezTo>
                  <a:pt x="92837" y="134747"/>
                  <a:pt x="94615" y="128397"/>
                  <a:pt x="95885" y="121031"/>
                </a:cubicBezTo>
                <a:cubicBezTo>
                  <a:pt x="97155" y="113665"/>
                  <a:pt x="97790" y="105494"/>
                  <a:pt x="97790" y="96520"/>
                </a:cubicBezTo>
                <a:cubicBezTo>
                  <a:pt x="97790" y="87545"/>
                  <a:pt x="97155" y="79375"/>
                  <a:pt x="95885" y="72009"/>
                </a:cubicBezTo>
                <a:cubicBezTo>
                  <a:pt x="94615" y="64643"/>
                  <a:pt x="92837" y="58293"/>
                  <a:pt x="90551" y="52959"/>
                </a:cubicBezTo>
                <a:cubicBezTo>
                  <a:pt x="88265" y="47625"/>
                  <a:pt x="85471" y="43476"/>
                  <a:pt x="82169" y="40513"/>
                </a:cubicBezTo>
                <a:cubicBezTo>
                  <a:pt x="78867" y="37550"/>
                  <a:pt x="75099" y="36068"/>
                  <a:pt x="70866" y="36068"/>
                </a:cubicBezTo>
                <a:cubicBezTo>
                  <a:pt x="66463" y="36068"/>
                  <a:pt x="62569" y="37550"/>
                  <a:pt x="59182" y="40513"/>
                </a:cubicBezTo>
                <a:cubicBezTo>
                  <a:pt x="55795" y="43476"/>
                  <a:pt x="52959" y="47625"/>
                  <a:pt x="50673" y="52959"/>
                </a:cubicBezTo>
                <a:cubicBezTo>
                  <a:pt x="48387" y="58293"/>
                  <a:pt x="46609" y="64643"/>
                  <a:pt x="45339" y="72009"/>
                </a:cubicBezTo>
                <a:cubicBezTo>
                  <a:pt x="44069" y="79375"/>
                  <a:pt x="43434" y="87545"/>
                  <a:pt x="43434" y="965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8" name="Freeform 278"/>
          <p:cNvSpPr/>
          <p:nvPr/>
        </p:nvSpPr>
        <p:spPr>
          <a:xfrm>
            <a:off x="2222790" y="5551821"/>
            <a:ext cx="240792" cy="222250"/>
          </a:xfrm>
          <a:custGeom>
            <a:avLst/>
            <a:gdLst>
              <a:gd name="connsiteX0" fmla="*/ 219202 w 240792"/>
              <a:gd name="connsiteY0" fmla="*/ 182118 h 222250"/>
              <a:gd name="connsiteX1" fmla="*/ 194818 w 240792"/>
              <a:gd name="connsiteY1" fmla="*/ 211328 h 222250"/>
              <a:gd name="connsiteX2" fmla="*/ 125222 w 240792"/>
              <a:gd name="connsiteY2" fmla="*/ 222250 h 222250"/>
              <a:gd name="connsiteX3" fmla="*/ 55499 w 240792"/>
              <a:gd name="connsiteY3" fmla="*/ 211328 h 222250"/>
              <a:gd name="connsiteX4" fmla="*/ 30988 w 240792"/>
              <a:gd name="connsiteY4" fmla="*/ 182118 h 222250"/>
              <a:gd name="connsiteX5" fmla="*/ 55499 w 240792"/>
              <a:gd name="connsiteY5" fmla="*/ 152908 h 222250"/>
              <a:gd name="connsiteX6" fmla="*/ 125222 w 240792"/>
              <a:gd name="connsiteY6" fmla="*/ 141986 h 222250"/>
              <a:gd name="connsiteX7" fmla="*/ 194818 w 240792"/>
              <a:gd name="connsiteY7" fmla="*/ 152908 h 222250"/>
              <a:gd name="connsiteX8" fmla="*/ 219202 w 240792"/>
              <a:gd name="connsiteY8" fmla="*/ 182118 h 222250"/>
              <a:gd name="connsiteX10" fmla="*/ 117348 w 240792"/>
              <a:gd name="connsiteY10" fmla="*/ 65532 h 222250"/>
              <a:gd name="connsiteX11" fmla="*/ 144145 w 240792"/>
              <a:gd name="connsiteY11" fmla="*/ 65024 h 222250"/>
              <a:gd name="connsiteX12" fmla="*/ 170434 w 240792"/>
              <a:gd name="connsiteY12" fmla="*/ 63627 h 222250"/>
              <a:gd name="connsiteX13" fmla="*/ 194310 w 240792"/>
              <a:gd name="connsiteY13" fmla="*/ 61468 h 222250"/>
              <a:gd name="connsiteX14" fmla="*/ 213868 w 240792"/>
              <a:gd name="connsiteY14" fmla="*/ 58674 h 222250"/>
              <a:gd name="connsiteX15" fmla="*/ 217170 w 240792"/>
              <a:gd name="connsiteY15" fmla="*/ 73914 h 222250"/>
              <a:gd name="connsiteX16" fmla="*/ 195961 w 240792"/>
              <a:gd name="connsiteY16" fmla="*/ 80899 h 222250"/>
              <a:gd name="connsiteX17" fmla="*/ 167767 w 240792"/>
              <a:gd name="connsiteY17" fmla="*/ 86106 h 222250"/>
              <a:gd name="connsiteX18" fmla="*/ 136779 w 240792"/>
              <a:gd name="connsiteY18" fmla="*/ 89281 h 222250"/>
              <a:gd name="connsiteX19" fmla="*/ 107188 w 240792"/>
              <a:gd name="connsiteY19" fmla="*/ 90424 h 222250"/>
              <a:gd name="connsiteX20" fmla="*/ 39878 w 240792"/>
              <a:gd name="connsiteY20" fmla="*/ 90424 h 222250"/>
              <a:gd name="connsiteX21" fmla="*/ 39878 w 240792"/>
              <a:gd name="connsiteY21" fmla="*/ 27940 h 222250"/>
              <a:gd name="connsiteX22" fmla="*/ 37338 w 240792"/>
              <a:gd name="connsiteY22" fmla="*/ 19431 h 222250"/>
              <a:gd name="connsiteX23" fmla="*/ 29718 w 240792"/>
              <a:gd name="connsiteY23" fmla="*/ 15240 h 222250"/>
              <a:gd name="connsiteX24" fmla="*/ 86106 w 240792"/>
              <a:gd name="connsiteY24" fmla="*/ 0 h 222250"/>
              <a:gd name="connsiteX25" fmla="*/ 86106 w 240792"/>
              <a:gd name="connsiteY25" fmla="*/ 8128 h 222250"/>
              <a:gd name="connsiteX26" fmla="*/ 205486 w 240792"/>
              <a:gd name="connsiteY26" fmla="*/ 8128 h 222250"/>
              <a:gd name="connsiteX27" fmla="*/ 205486 w 240792"/>
              <a:gd name="connsiteY27" fmla="*/ 31496 h 222250"/>
              <a:gd name="connsiteX28" fmla="*/ 86106 w 240792"/>
              <a:gd name="connsiteY28" fmla="*/ 31496 h 222250"/>
              <a:gd name="connsiteX29" fmla="*/ 86106 w 240792"/>
              <a:gd name="connsiteY29" fmla="*/ 65532 h 222250"/>
              <a:gd name="connsiteX31" fmla="*/ 240792 w 240792"/>
              <a:gd name="connsiteY31" fmla="*/ 128270 h 222250"/>
              <a:gd name="connsiteX32" fmla="*/ 30480 w 240792"/>
              <a:gd name="connsiteY32" fmla="*/ 128270 h 222250"/>
              <a:gd name="connsiteX33" fmla="*/ 21844 w 240792"/>
              <a:gd name="connsiteY33" fmla="*/ 135382 h 222250"/>
              <a:gd name="connsiteX34" fmla="*/ 0 w 240792"/>
              <a:gd name="connsiteY34" fmla="*/ 104649 h 222250"/>
              <a:gd name="connsiteX35" fmla="*/ 240792 w 240792"/>
              <a:gd name="connsiteY35" fmla="*/ 104649 h 222250"/>
              <a:gd name="connsiteX37" fmla="*/ 171958 w 240792"/>
              <a:gd name="connsiteY37" fmla="*/ 182118 h 222250"/>
              <a:gd name="connsiteX38" fmla="*/ 159131 w 240792"/>
              <a:gd name="connsiteY38" fmla="*/ 167894 h 222250"/>
              <a:gd name="connsiteX39" fmla="*/ 125222 w 240792"/>
              <a:gd name="connsiteY39" fmla="*/ 163068 h 222250"/>
              <a:gd name="connsiteX40" fmla="*/ 91059 w 240792"/>
              <a:gd name="connsiteY40" fmla="*/ 167894 h 222250"/>
              <a:gd name="connsiteX41" fmla="*/ 78232 w 240792"/>
              <a:gd name="connsiteY41" fmla="*/ 182118 h 222250"/>
              <a:gd name="connsiteX42" fmla="*/ 90932 w 240792"/>
              <a:gd name="connsiteY42" fmla="*/ 196342 h 222250"/>
              <a:gd name="connsiteX43" fmla="*/ 125222 w 240792"/>
              <a:gd name="connsiteY43" fmla="*/ 201168 h 222250"/>
              <a:gd name="connsiteX44" fmla="*/ 159131 w 240792"/>
              <a:gd name="connsiteY44" fmla="*/ 196342 h 222250"/>
              <a:gd name="connsiteX45" fmla="*/ 171958 w 240792"/>
              <a:gd name="connsiteY45" fmla="*/ 182118 h 22225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0792" h="222250">
                <a:moveTo>
                  <a:pt x="219202" y="182118"/>
                </a:moveTo>
                <a:cubicBezTo>
                  <a:pt x="219202" y="194311"/>
                  <a:pt x="211074" y="204047"/>
                  <a:pt x="194818" y="211328"/>
                </a:cubicBezTo>
                <a:cubicBezTo>
                  <a:pt x="178562" y="218610"/>
                  <a:pt x="155363" y="222250"/>
                  <a:pt x="125222" y="222250"/>
                </a:cubicBezTo>
                <a:cubicBezTo>
                  <a:pt x="95081" y="222250"/>
                  <a:pt x="71840" y="218610"/>
                  <a:pt x="55499" y="211328"/>
                </a:cubicBezTo>
                <a:cubicBezTo>
                  <a:pt x="39158" y="204047"/>
                  <a:pt x="30988" y="194311"/>
                  <a:pt x="30988" y="182118"/>
                </a:cubicBezTo>
                <a:cubicBezTo>
                  <a:pt x="30988" y="169926"/>
                  <a:pt x="39158" y="160189"/>
                  <a:pt x="55499" y="152908"/>
                </a:cubicBezTo>
                <a:cubicBezTo>
                  <a:pt x="71840" y="145627"/>
                  <a:pt x="95081" y="141986"/>
                  <a:pt x="125222" y="141986"/>
                </a:cubicBezTo>
                <a:cubicBezTo>
                  <a:pt x="155363" y="141986"/>
                  <a:pt x="178562" y="145627"/>
                  <a:pt x="194818" y="152908"/>
                </a:cubicBezTo>
                <a:cubicBezTo>
                  <a:pt x="211074" y="160189"/>
                  <a:pt x="219202" y="169926"/>
                  <a:pt x="219202" y="182118"/>
                </a:cubicBezTo>
                <a:moveTo>
                  <a:pt x="117348" y="65532"/>
                </a:moveTo>
                <a:cubicBezTo>
                  <a:pt x="126154" y="65532"/>
                  <a:pt x="135086" y="65363"/>
                  <a:pt x="144145" y="65024"/>
                </a:cubicBezTo>
                <a:cubicBezTo>
                  <a:pt x="153204" y="64686"/>
                  <a:pt x="161967" y="64220"/>
                  <a:pt x="170434" y="63627"/>
                </a:cubicBezTo>
                <a:cubicBezTo>
                  <a:pt x="178901" y="63035"/>
                  <a:pt x="186860" y="62315"/>
                  <a:pt x="194310" y="61468"/>
                </a:cubicBezTo>
                <a:cubicBezTo>
                  <a:pt x="201761" y="60621"/>
                  <a:pt x="208280" y="59690"/>
                  <a:pt x="213868" y="58674"/>
                </a:cubicBezTo>
                <a:lnTo>
                  <a:pt x="217170" y="73914"/>
                </a:lnTo>
                <a:cubicBezTo>
                  <a:pt x="211751" y="76454"/>
                  <a:pt x="204682" y="78783"/>
                  <a:pt x="195961" y="80899"/>
                </a:cubicBezTo>
                <a:cubicBezTo>
                  <a:pt x="187241" y="83016"/>
                  <a:pt x="177842" y="84751"/>
                  <a:pt x="167767" y="86106"/>
                </a:cubicBezTo>
                <a:cubicBezTo>
                  <a:pt x="157692" y="87461"/>
                  <a:pt x="147363" y="88519"/>
                  <a:pt x="136779" y="89281"/>
                </a:cubicBezTo>
                <a:cubicBezTo>
                  <a:pt x="126196" y="90043"/>
                  <a:pt x="116332" y="90424"/>
                  <a:pt x="107188" y="90424"/>
                </a:cubicBezTo>
                <a:lnTo>
                  <a:pt x="39878" y="90424"/>
                </a:lnTo>
                <a:lnTo>
                  <a:pt x="39878" y="27940"/>
                </a:lnTo>
                <a:cubicBezTo>
                  <a:pt x="39878" y="24554"/>
                  <a:pt x="39031" y="21717"/>
                  <a:pt x="37338" y="19431"/>
                </a:cubicBezTo>
                <a:cubicBezTo>
                  <a:pt x="35645" y="17145"/>
                  <a:pt x="33105" y="15748"/>
                  <a:pt x="29718" y="15240"/>
                </a:cubicBezTo>
                <a:lnTo>
                  <a:pt x="86106" y="0"/>
                </a:lnTo>
                <a:lnTo>
                  <a:pt x="86106" y="8128"/>
                </a:lnTo>
                <a:lnTo>
                  <a:pt x="205486" y="8128"/>
                </a:lnTo>
                <a:lnTo>
                  <a:pt x="205486" y="31496"/>
                </a:lnTo>
                <a:lnTo>
                  <a:pt x="86106" y="31496"/>
                </a:lnTo>
                <a:lnTo>
                  <a:pt x="86106" y="65532"/>
                </a:lnTo>
                <a:moveTo>
                  <a:pt x="240792" y="128270"/>
                </a:moveTo>
                <a:lnTo>
                  <a:pt x="30480" y="128270"/>
                </a:lnTo>
                <a:cubicBezTo>
                  <a:pt x="25569" y="128270"/>
                  <a:pt x="22691" y="130641"/>
                  <a:pt x="21844" y="135382"/>
                </a:cubicBezTo>
                <a:lnTo>
                  <a:pt x="0" y="104649"/>
                </a:lnTo>
                <a:lnTo>
                  <a:pt x="240792" y="104649"/>
                </a:lnTo>
                <a:moveTo>
                  <a:pt x="171958" y="182118"/>
                </a:moveTo>
                <a:cubicBezTo>
                  <a:pt x="171958" y="175853"/>
                  <a:pt x="167682" y="171111"/>
                  <a:pt x="159131" y="167894"/>
                </a:cubicBezTo>
                <a:cubicBezTo>
                  <a:pt x="150580" y="164677"/>
                  <a:pt x="139277" y="163068"/>
                  <a:pt x="125222" y="163068"/>
                </a:cubicBezTo>
                <a:cubicBezTo>
                  <a:pt x="110998" y="163068"/>
                  <a:pt x="99610" y="164677"/>
                  <a:pt x="91059" y="167894"/>
                </a:cubicBezTo>
                <a:cubicBezTo>
                  <a:pt x="82508" y="171111"/>
                  <a:pt x="78232" y="175853"/>
                  <a:pt x="78232" y="182118"/>
                </a:cubicBezTo>
                <a:cubicBezTo>
                  <a:pt x="78232" y="188383"/>
                  <a:pt x="82466" y="193125"/>
                  <a:pt x="90932" y="196342"/>
                </a:cubicBezTo>
                <a:cubicBezTo>
                  <a:pt x="99399" y="199560"/>
                  <a:pt x="110829" y="201168"/>
                  <a:pt x="125222" y="201168"/>
                </a:cubicBezTo>
                <a:cubicBezTo>
                  <a:pt x="139277" y="201168"/>
                  <a:pt x="150580" y="199560"/>
                  <a:pt x="159131" y="196342"/>
                </a:cubicBezTo>
                <a:cubicBezTo>
                  <a:pt x="167682" y="193125"/>
                  <a:pt x="171958" y="188383"/>
                  <a:pt x="171958" y="18211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9" name="Freeform 279"/>
          <p:cNvSpPr/>
          <p:nvPr/>
        </p:nvSpPr>
        <p:spPr>
          <a:xfrm>
            <a:off x="2547830" y="5559949"/>
            <a:ext cx="240792" cy="214122"/>
          </a:xfrm>
          <a:custGeom>
            <a:avLst/>
            <a:gdLst>
              <a:gd name="connsiteX0" fmla="*/ 219202 w 240792"/>
              <a:gd name="connsiteY0" fmla="*/ 173990 h 214122"/>
              <a:gd name="connsiteX1" fmla="*/ 194818 w 240792"/>
              <a:gd name="connsiteY1" fmla="*/ 203200 h 214122"/>
              <a:gd name="connsiteX2" fmla="*/ 125222 w 240792"/>
              <a:gd name="connsiteY2" fmla="*/ 214122 h 214122"/>
              <a:gd name="connsiteX3" fmla="*/ 55499 w 240792"/>
              <a:gd name="connsiteY3" fmla="*/ 203200 h 214122"/>
              <a:gd name="connsiteX4" fmla="*/ 30988 w 240792"/>
              <a:gd name="connsiteY4" fmla="*/ 173990 h 214122"/>
              <a:gd name="connsiteX5" fmla="*/ 49149 w 240792"/>
              <a:gd name="connsiteY5" fmla="*/ 148082 h 214122"/>
              <a:gd name="connsiteX6" fmla="*/ 101346 w 240792"/>
              <a:gd name="connsiteY6" fmla="*/ 134874 h 214122"/>
              <a:gd name="connsiteX7" fmla="*/ 101346 w 240792"/>
              <a:gd name="connsiteY7" fmla="*/ 119888 h 214122"/>
              <a:gd name="connsiteX8" fmla="*/ 30480 w 240792"/>
              <a:gd name="connsiteY8" fmla="*/ 119888 h 214122"/>
              <a:gd name="connsiteX9" fmla="*/ 21844 w 240792"/>
              <a:gd name="connsiteY9" fmla="*/ 127000 h 214122"/>
              <a:gd name="connsiteX10" fmla="*/ 0 w 240792"/>
              <a:gd name="connsiteY10" fmla="*/ 96266 h 214122"/>
              <a:gd name="connsiteX11" fmla="*/ 240792 w 240792"/>
              <a:gd name="connsiteY11" fmla="*/ 96266 h 214122"/>
              <a:gd name="connsiteX12" fmla="*/ 240792 w 240792"/>
              <a:gd name="connsiteY12" fmla="*/ 119888 h 214122"/>
              <a:gd name="connsiteX13" fmla="*/ 146304 w 240792"/>
              <a:gd name="connsiteY13" fmla="*/ 119888 h 214122"/>
              <a:gd name="connsiteX14" fmla="*/ 146304 w 240792"/>
              <a:gd name="connsiteY14" fmla="*/ 134620 h 214122"/>
              <a:gd name="connsiteX15" fmla="*/ 200406 w 240792"/>
              <a:gd name="connsiteY15" fmla="*/ 147701 h 214122"/>
              <a:gd name="connsiteX16" fmla="*/ 219202 w 240792"/>
              <a:gd name="connsiteY16" fmla="*/ 173990 h 214122"/>
              <a:gd name="connsiteX18" fmla="*/ 217678 w 240792"/>
              <a:gd name="connsiteY18" fmla="*/ 82042 h 214122"/>
              <a:gd name="connsiteX19" fmla="*/ 37846 w 240792"/>
              <a:gd name="connsiteY19" fmla="*/ 82042 h 214122"/>
              <a:gd name="connsiteX20" fmla="*/ 25146 w 240792"/>
              <a:gd name="connsiteY20" fmla="*/ 59944 h 214122"/>
              <a:gd name="connsiteX21" fmla="*/ 68580 w 240792"/>
              <a:gd name="connsiteY21" fmla="*/ 59944 h 214122"/>
              <a:gd name="connsiteX22" fmla="*/ 64008 w 240792"/>
              <a:gd name="connsiteY22" fmla="*/ 30226 h 214122"/>
              <a:gd name="connsiteX23" fmla="*/ 107950 w 240792"/>
              <a:gd name="connsiteY23" fmla="*/ 30226 h 214122"/>
              <a:gd name="connsiteX24" fmla="*/ 111252 w 240792"/>
              <a:gd name="connsiteY24" fmla="*/ 59944 h 214122"/>
              <a:gd name="connsiteX25" fmla="*/ 141224 w 240792"/>
              <a:gd name="connsiteY25" fmla="*/ 59944 h 214122"/>
              <a:gd name="connsiteX26" fmla="*/ 144780 w 240792"/>
              <a:gd name="connsiteY26" fmla="*/ 30226 h 214122"/>
              <a:gd name="connsiteX27" fmla="*/ 188722 w 240792"/>
              <a:gd name="connsiteY27" fmla="*/ 30226 h 214122"/>
              <a:gd name="connsiteX28" fmla="*/ 183896 w 240792"/>
              <a:gd name="connsiteY28" fmla="*/ 59944 h 214122"/>
              <a:gd name="connsiteX29" fmla="*/ 217678 w 240792"/>
              <a:gd name="connsiteY29" fmla="*/ 59944 h 214122"/>
              <a:gd name="connsiteX31" fmla="*/ 212598 w 240792"/>
              <a:gd name="connsiteY31" fmla="*/ 22098 h 214122"/>
              <a:gd name="connsiteX32" fmla="*/ 53848 w 240792"/>
              <a:gd name="connsiteY32" fmla="*/ 22098 h 214122"/>
              <a:gd name="connsiteX33" fmla="*/ 46228 w 240792"/>
              <a:gd name="connsiteY33" fmla="*/ 28448 h 214122"/>
              <a:gd name="connsiteX34" fmla="*/ 30226 w 240792"/>
              <a:gd name="connsiteY34" fmla="*/ 0 h 214122"/>
              <a:gd name="connsiteX35" fmla="*/ 212598 w 240792"/>
              <a:gd name="connsiteY35" fmla="*/ 0 h 214122"/>
              <a:gd name="connsiteX37" fmla="*/ 171958 w 240792"/>
              <a:gd name="connsiteY37" fmla="*/ 173990 h 214122"/>
              <a:gd name="connsiteX38" fmla="*/ 159131 w 240792"/>
              <a:gd name="connsiteY38" fmla="*/ 159766 h 214122"/>
              <a:gd name="connsiteX39" fmla="*/ 125222 w 240792"/>
              <a:gd name="connsiteY39" fmla="*/ 154940 h 214122"/>
              <a:gd name="connsiteX40" fmla="*/ 91059 w 240792"/>
              <a:gd name="connsiteY40" fmla="*/ 159766 h 214122"/>
              <a:gd name="connsiteX41" fmla="*/ 78232 w 240792"/>
              <a:gd name="connsiteY41" fmla="*/ 173990 h 214122"/>
              <a:gd name="connsiteX42" fmla="*/ 90932 w 240792"/>
              <a:gd name="connsiteY42" fmla="*/ 188214 h 214122"/>
              <a:gd name="connsiteX43" fmla="*/ 125222 w 240792"/>
              <a:gd name="connsiteY43" fmla="*/ 193040 h 214122"/>
              <a:gd name="connsiteX44" fmla="*/ 159131 w 240792"/>
              <a:gd name="connsiteY44" fmla="*/ 188214 h 214122"/>
              <a:gd name="connsiteX45" fmla="*/ 171958 w 240792"/>
              <a:gd name="connsiteY45" fmla="*/ 173990 h 2141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0792" h="214122">
                <a:moveTo>
                  <a:pt x="219202" y="173990"/>
                </a:moveTo>
                <a:cubicBezTo>
                  <a:pt x="219202" y="186182"/>
                  <a:pt x="211074" y="195919"/>
                  <a:pt x="194818" y="203200"/>
                </a:cubicBezTo>
                <a:cubicBezTo>
                  <a:pt x="178562" y="210481"/>
                  <a:pt x="155363" y="214122"/>
                  <a:pt x="125222" y="214122"/>
                </a:cubicBezTo>
                <a:cubicBezTo>
                  <a:pt x="95081" y="214122"/>
                  <a:pt x="71840" y="210481"/>
                  <a:pt x="55499" y="203200"/>
                </a:cubicBezTo>
                <a:cubicBezTo>
                  <a:pt x="39158" y="195919"/>
                  <a:pt x="30988" y="186182"/>
                  <a:pt x="30988" y="173990"/>
                </a:cubicBezTo>
                <a:cubicBezTo>
                  <a:pt x="30988" y="163661"/>
                  <a:pt x="37042" y="155025"/>
                  <a:pt x="49149" y="148082"/>
                </a:cubicBezTo>
                <a:cubicBezTo>
                  <a:pt x="61257" y="141139"/>
                  <a:pt x="78655" y="136737"/>
                  <a:pt x="101346" y="134874"/>
                </a:cubicBezTo>
                <a:lnTo>
                  <a:pt x="101346" y="119888"/>
                </a:lnTo>
                <a:lnTo>
                  <a:pt x="30480" y="119888"/>
                </a:lnTo>
                <a:cubicBezTo>
                  <a:pt x="25569" y="119888"/>
                  <a:pt x="22691" y="122259"/>
                  <a:pt x="21844" y="127000"/>
                </a:cubicBezTo>
                <a:lnTo>
                  <a:pt x="0" y="96266"/>
                </a:lnTo>
                <a:lnTo>
                  <a:pt x="240792" y="96266"/>
                </a:lnTo>
                <a:lnTo>
                  <a:pt x="240792" y="119888"/>
                </a:lnTo>
                <a:lnTo>
                  <a:pt x="146304" y="119888"/>
                </a:lnTo>
                <a:lnTo>
                  <a:pt x="146304" y="134620"/>
                </a:lnTo>
                <a:cubicBezTo>
                  <a:pt x="169842" y="136483"/>
                  <a:pt x="187875" y="140843"/>
                  <a:pt x="200406" y="147701"/>
                </a:cubicBezTo>
                <a:cubicBezTo>
                  <a:pt x="212937" y="154559"/>
                  <a:pt x="219202" y="163322"/>
                  <a:pt x="219202" y="173990"/>
                </a:cubicBezTo>
                <a:moveTo>
                  <a:pt x="217678" y="82042"/>
                </a:moveTo>
                <a:lnTo>
                  <a:pt x="37846" y="82042"/>
                </a:lnTo>
                <a:lnTo>
                  <a:pt x="25146" y="59944"/>
                </a:lnTo>
                <a:lnTo>
                  <a:pt x="68580" y="59944"/>
                </a:lnTo>
                <a:lnTo>
                  <a:pt x="64008" y="30226"/>
                </a:lnTo>
                <a:lnTo>
                  <a:pt x="107950" y="30226"/>
                </a:lnTo>
                <a:lnTo>
                  <a:pt x="111252" y="59944"/>
                </a:lnTo>
                <a:lnTo>
                  <a:pt x="141224" y="59944"/>
                </a:lnTo>
                <a:lnTo>
                  <a:pt x="144780" y="30226"/>
                </a:lnTo>
                <a:lnTo>
                  <a:pt x="188722" y="30226"/>
                </a:lnTo>
                <a:lnTo>
                  <a:pt x="183896" y="59944"/>
                </a:lnTo>
                <a:lnTo>
                  <a:pt x="217678" y="59944"/>
                </a:lnTo>
                <a:moveTo>
                  <a:pt x="212598" y="22098"/>
                </a:moveTo>
                <a:lnTo>
                  <a:pt x="53848" y="22098"/>
                </a:lnTo>
                <a:cubicBezTo>
                  <a:pt x="49615" y="22098"/>
                  <a:pt x="47075" y="24215"/>
                  <a:pt x="46228" y="28448"/>
                </a:cubicBezTo>
                <a:lnTo>
                  <a:pt x="30226" y="0"/>
                </a:lnTo>
                <a:lnTo>
                  <a:pt x="212598" y="0"/>
                </a:lnTo>
                <a:moveTo>
                  <a:pt x="171958" y="173990"/>
                </a:moveTo>
                <a:cubicBezTo>
                  <a:pt x="171958" y="167725"/>
                  <a:pt x="167682" y="162983"/>
                  <a:pt x="159131" y="159766"/>
                </a:cubicBezTo>
                <a:cubicBezTo>
                  <a:pt x="150580" y="156549"/>
                  <a:pt x="139277" y="154940"/>
                  <a:pt x="125222" y="154940"/>
                </a:cubicBezTo>
                <a:cubicBezTo>
                  <a:pt x="110998" y="154940"/>
                  <a:pt x="99610" y="156549"/>
                  <a:pt x="91059" y="159766"/>
                </a:cubicBezTo>
                <a:cubicBezTo>
                  <a:pt x="82508" y="162983"/>
                  <a:pt x="78232" y="167725"/>
                  <a:pt x="78232" y="173990"/>
                </a:cubicBezTo>
                <a:cubicBezTo>
                  <a:pt x="78232" y="180255"/>
                  <a:pt x="82466" y="184997"/>
                  <a:pt x="90932" y="188214"/>
                </a:cubicBezTo>
                <a:cubicBezTo>
                  <a:pt x="99399" y="191431"/>
                  <a:pt x="110829" y="193040"/>
                  <a:pt x="125222" y="193040"/>
                </a:cubicBezTo>
                <a:cubicBezTo>
                  <a:pt x="139277" y="193040"/>
                  <a:pt x="150580" y="191431"/>
                  <a:pt x="159131" y="188214"/>
                </a:cubicBezTo>
                <a:cubicBezTo>
                  <a:pt x="167682" y="184997"/>
                  <a:pt x="171958" y="180255"/>
                  <a:pt x="171958" y="1739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0" name="Freeform 280"/>
          <p:cNvSpPr/>
          <p:nvPr/>
        </p:nvSpPr>
        <p:spPr>
          <a:xfrm>
            <a:off x="2798020" y="5551313"/>
            <a:ext cx="225806" cy="222758"/>
          </a:xfrm>
          <a:custGeom>
            <a:avLst/>
            <a:gdLst>
              <a:gd name="connsiteX0" fmla="*/ 225806 w 225806"/>
              <a:gd name="connsiteY0" fmla="*/ 180086 h 222758"/>
              <a:gd name="connsiteX1" fmla="*/ 219710 w 225806"/>
              <a:gd name="connsiteY1" fmla="*/ 196723 h 222758"/>
              <a:gd name="connsiteX2" fmla="*/ 201930 w 225806"/>
              <a:gd name="connsiteY2" fmla="*/ 210185 h 222758"/>
              <a:gd name="connsiteX3" fmla="*/ 172847 w 225806"/>
              <a:gd name="connsiteY3" fmla="*/ 219329 h 222758"/>
              <a:gd name="connsiteX4" fmla="*/ 133096 w 225806"/>
              <a:gd name="connsiteY4" fmla="*/ 222758 h 222758"/>
              <a:gd name="connsiteX5" fmla="*/ 93218 w 225806"/>
              <a:gd name="connsiteY5" fmla="*/ 219329 h 222758"/>
              <a:gd name="connsiteX6" fmla="*/ 64135 w 225806"/>
              <a:gd name="connsiteY6" fmla="*/ 210185 h 222758"/>
              <a:gd name="connsiteX7" fmla="*/ 46228 w 225806"/>
              <a:gd name="connsiteY7" fmla="*/ 196723 h 222758"/>
              <a:gd name="connsiteX8" fmla="*/ 40132 w 225806"/>
              <a:gd name="connsiteY8" fmla="*/ 180086 h 222758"/>
              <a:gd name="connsiteX9" fmla="*/ 46228 w 225806"/>
              <a:gd name="connsiteY9" fmla="*/ 163449 h 222758"/>
              <a:gd name="connsiteX10" fmla="*/ 64135 w 225806"/>
              <a:gd name="connsiteY10" fmla="*/ 149860 h 222758"/>
              <a:gd name="connsiteX11" fmla="*/ 93218 w 225806"/>
              <a:gd name="connsiteY11" fmla="*/ 140715 h 222758"/>
              <a:gd name="connsiteX12" fmla="*/ 133096 w 225806"/>
              <a:gd name="connsiteY12" fmla="*/ 137414 h 222758"/>
              <a:gd name="connsiteX13" fmla="*/ 172847 w 225806"/>
              <a:gd name="connsiteY13" fmla="*/ 140715 h 222758"/>
              <a:gd name="connsiteX14" fmla="*/ 201930 w 225806"/>
              <a:gd name="connsiteY14" fmla="*/ 149860 h 222758"/>
              <a:gd name="connsiteX15" fmla="*/ 219710 w 225806"/>
              <a:gd name="connsiteY15" fmla="*/ 163449 h 222758"/>
              <a:gd name="connsiteX16" fmla="*/ 225806 w 225806"/>
              <a:gd name="connsiteY16" fmla="*/ 180086 h 222758"/>
              <a:gd name="connsiteX18" fmla="*/ 63500 w 225806"/>
              <a:gd name="connsiteY18" fmla="*/ 35052 h 222758"/>
              <a:gd name="connsiteX19" fmla="*/ 60960 w 225806"/>
              <a:gd name="connsiteY19" fmla="*/ 26543 h 222758"/>
              <a:gd name="connsiteX20" fmla="*/ 53340 w 225806"/>
              <a:gd name="connsiteY20" fmla="*/ 22352 h 222758"/>
              <a:gd name="connsiteX21" fmla="*/ 108458 w 225806"/>
              <a:gd name="connsiteY21" fmla="*/ 6858 h 222758"/>
              <a:gd name="connsiteX22" fmla="*/ 108458 w 225806"/>
              <a:gd name="connsiteY22" fmla="*/ 36322 h 222758"/>
              <a:gd name="connsiteX23" fmla="*/ 107188 w 225806"/>
              <a:gd name="connsiteY23" fmla="*/ 50546 h 222758"/>
              <a:gd name="connsiteX24" fmla="*/ 103632 w 225806"/>
              <a:gd name="connsiteY24" fmla="*/ 64008 h 222758"/>
              <a:gd name="connsiteX25" fmla="*/ 123571 w 225806"/>
              <a:gd name="connsiteY25" fmla="*/ 67945 h 222758"/>
              <a:gd name="connsiteX26" fmla="*/ 139573 w 225806"/>
              <a:gd name="connsiteY26" fmla="*/ 76200 h 222758"/>
              <a:gd name="connsiteX27" fmla="*/ 150241 w 225806"/>
              <a:gd name="connsiteY27" fmla="*/ 88519 h 222758"/>
              <a:gd name="connsiteX28" fmla="*/ 154178 w 225806"/>
              <a:gd name="connsiteY28" fmla="*/ 104394 h 222758"/>
              <a:gd name="connsiteX29" fmla="*/ 149479 w 225806"/>
              <a:gd name="connsiteY29" fmla="*/ 117728 h 222758"/>
              <a:gd name="connsiteX30" fmla="*/ 135636 w 225806"/>
              <a:gd name="connsiteY30" fmla="*/ 124206 h 222758"/>
              <a:gd name="connsiteX31" fmla="*/ 119761 w 225806"/>
              <a:gd name="connsiteY31" fmla="*/ 122555 h 222758"/>
              <a:gd name="connsiteX32" fmla="*/ 109474 w 225806"/>
              <a:gd name="connsiteY32" fmla="*/ 114554 h 222758"/>
              <a:gd name="connsiteX33" fmla="*/ 112522 w 225806"/>
              <a:gd name="connsiteY33" fmla="*/ 104648 h 222758"/>
              <a:gd name="connsiteX34" fmla="*/ 111506 w 225806"/>
              <a:gd name="connsiteY34" fmla="*/ 94107 h 222758"/>
              <a:gd name="connsiteX35" fmla="*/ 106553 w 225806"/>
              <a:gd name="connsiteY35" fmla="*/ 84455 h 222758"/>
              <a:gd name="connsiteX36" fmla="*/ 97790 w 225806"/>
              <a:gd name="connsiteY36" fmla="*/ 77470 h 222758"/>
              <a:gd name="connsiteX37" fmla="*/ 61341 w 225806"/>
              <a:gd name="connsiteY37" fmla="*/ 114046 h 222758"/>
              <a:gd name="connsiteX38" fmla="*/ 0 w 225806"/>
              <a:gd name="connsiteY38" fmla="*/ 131826 h 222758"/>
              <a:gd name="connsiteX39" fmla="*/ 0 w 225806"/>
              <a:gd name="connsiteY39" fmla="*/ 126746 h 222758"/>
              <a:gd name="connsiteX40" fmla="*/ 25146 w 225806"/>
              <a:gd name="connsiteY40" fmla="*/ 113157 h 222758"/>
              <a:gd name="connsiteX41" fmla="*/ 45339 w 225806"/>
              <a:gd name="connsiteY41" fmla="*/ 91948 h 222758"/>
              <a:gd name="connsiteX42" fmla="*/ 58674 w 225806"/>
              <a:gd name="connsiteY42" fmla="*/ 65278 h 222758"/>
              <a:gd name="connsiteX43" fmla="*/ 63500 w 225806"/>
              <a:gd name="connsiteY43" fmla="*/ 35052 h 222758"/>
              <a:gd name="connsiteX45" fmla="*/ 177800 w 225806"/>
              <a:gd name="connsiteY45" fmla="*/ 131318 h 222758"/>
              <a:gd name="connsiteX46" fmla="*/ 177800 w 225806"/>
              <a:gd name="connsiteY46" fmla="*/ 66294 h 222758"/>
              <a:gd name="connsiteX47" fmla="*/ 138430 w 225806"/>
              <a:gd name="connsiteY47" fmla="*/ 66294 h 222758"/>
              <a:gd name="connsiteX48" fmla="*/ 126238 w 225806"/>
              <a:gd name="connsiteY48" fmla="*/ 42926 h 222758"/>
              <a:gd name="connsiteX49" fmla="*/ 177800 w 225806"/>
              <a:gd name="connsiteY49" fmla="*/ 42926 h 222758"/>
              <a:gd name="connsiteX50" fmla="*/ 177800 w 225806"/>
              <a:gd name="connsiteY50" fmla="*/ 26670 h 222758"/>
              <a:gd name="connsiteX51" fmla="*/ 176276 w 225806"/>
              <a:gd name="connsiteY51" fmla="*/ 19939 h 222758"/>
              <a:gd name="connsiteX52" fmla="*/ 170942 w 225806"/>
              <a:gd name="connsiteY52" fmla="*/ 15240 h 222758"/>
              <a:gd name="connsiteX53" fmla="*/ 222758 w 225806"/>
              <a:gd name="connsiteY53" fmla="*/ 0 h 222758"/>
              <a:gd name="connsiteX54" fmla="*/ 222758 w 225806"/>
              <a:gd name="connsiteY54" fmla="*/ 108203 h 222758"/>
              <a:gd name="connsiteX55" fmla="*/ 216916 w 225806"/>
              <a:gd name="connsiteY55" fmla="*/ 125857 h 222758"/>
              <a:gd name="connsiteX56" fmla="*/ 198374 w 225806"/>
              <a:gd name="connsiteY56" fmla="*/ 131318 h 222758"/>
              <a:gd name="connsiteX58" fmla="*/ 177800 w 225806"/>
              <a:gd name="connsiteY58" fmla="*/ 180086 h 222758"/>
              <a:gd name="connsiteX59" fmla="*/ 165989 w 225806"/>
              <a:gd name="connsiteY59" fmla="*/ 164846 h 222758"/>
              <a:gd name="connsiteX60" fmla="*/ 133096 w 225806"/>
              <a:gd name="connsiteY60" fmla="*/ 158496 h 222758"/>
              <a:gd name="connsiteX61" fmla="*/ 99949 w 225806"/>
              <a:gd name="connsiteY61" fmla="*/ 164846 h 222758"/>
              <a:gd name="connsiteX62" fmla="*/ 88138 w 225806"/>
              <a:gd name="connsiteY62" fmla="*/ 180086 h 222758"/>
              <a:gd name="connsiteX63" fmla="*/ 99822 w 225806"/>
              <a:gd name="connsiteY63" fmla="*/ 195326 h 222758"/>
              <a:gd name="connsiteX64" fmla="*/ 133096 w 225806"/>
              <a:gd name="connsiteY64" fmla="*/ 201676 h 222758"/>
              <a:gd name="connsiteX65" fmla="*/ 165989 w 225806"/>
              <a:gd name="connsiteY65" fmla="*/ 195326 h 222758"/>
              <a:gd name="connsiteX66" fmla="*/ 177800 w 225806"/>
              <a:gd name="connsiteY66" fmla="*/ 180086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25806" h="222758">
                <a:moveTo>
                  <a:pt x="225806" y="180086"/>
                </a:moveTo>
                <a:cubicBezTo>
                  <a:pt x="225806" y="186013"/>
                  <a:pt x="223774" y="191558"/>
                  <a:pt x="219710" y="196723"/>
                </a:cubicBezTo>
                <a:cubicBezTo>
                  <a:pt x="215646" y="201888"/>
                  <a:pt x="209719" y="206375"/>
                  <a:pt x="201930" y="210185"/>
                </a:cubicBezTo>
                <a:cubicBezTo>
                  <a:pt x="194141" y="213995"/>
                  <a:pt x="184446" y="217043"/>
                  <a:pt x="172847" y="219329"/>
                </a:cubicBezTo>
                <a:cubicBezTo>
                  <a:pt x="161248" y="221615"/>
                  <a:pt x="147997" y="222758"/>
                  <a:pt x="133096" y="222758"/>
                </a:cubicBezTo>
                <a:cubicBezTo>
                  <a:pt x="118025" y="222758"/>
                  <a:pt x="104732" y="221615"/>
                  <a:pt x="93218" y="219329"/>
                </a:cubicBezTo>
                <a:cubicBezTo>
                  <a:pt x="81703" y="217043"/>
                  <a:pt x="72009" y="213995"/>
                  <a:pt x="64135" y="210185"/>
                </a:cubicBezTo>
                <a:cubicBezTo>
                  <a:pt x="56261" y="206375"/>
                  <a:pt x="50292" y="201888"/>
                  <a:pt x="46228" y="196723"/>
                </a:cubicBezTo>
                <a:cubicBezTo>
                  <a:pt x="42164" y="191558"/>
                  <a:pt x="40132" y="186013"/>
                  <a:pt x="40132" y="180086"/>
                </a:cubicBezTo>
                <a:cubicBezTo>
                  <a:pt x="40132" y="174160"/>
                  <a:pt x="42164" y="168613"/>
                  <a:pt x="46228" y="163449"/>
                </a:cubicBezTo>
                <a:cubicBezTo>
                  <a:pt x="50292" y="158284"/>
                  <a:pt x="56261" y="153754"/>
                  <a:pt x="64135" y="149860"/>
                </a:cubicBezTo>
                <a:cubicBezTo>
                  <a:pt x="72009" y="145966"/>
                  <a:pt x="81703" y="142917"/>
                  <a:pt x="93218" y="140715"/>
                </a:cubicBezTo>
                <a:cubicBezTo>
                  <a:pt x="104732" y="138515"/>
                  <a:pt x="118025" y="137414"/>
                  <a:pt x="133096" y="137414"/>
                </a:cubicBezTo>
                <a:cubicBezTo>
                  <a:pt x="147997" y="137414"/>
                  <a:pt x="161248" y="138515"/>
                  <a:pt x="172847" y="140715"/>
                </a:cubicBezTo>
                <a:cubicBezTo>
                  <a:pt x="184446" y="142917"/>
                  <a:pt x="194141" y="145966"/>
                  <a:pt x="201930" y="149860"/>
                </a:cubicBezTo>
                <a:cubicBezTo>
                  <a:pt x="209719" y="153754"/>
                  <a:pt x="215646" y="158284"/>
                  <a:pt x="219710" y="163449"/>
                </a:cubicBezTo>
                <a:cubicBezTo>
                  <a:pt x="223774" y="168613"/>
                  <a:pt x="225806" y="174160"/>
                  <a:pt x="225806" y="180086"/>
                </a:cubicBezTo>
                <a:moveTo>
                  <a:pt x="63500" y="35052"/>
                </a:moveTo>
                <a:cubicBezTo>
                  <a:pt x="63500" y="31666"/>
                  <a:pt x="62653" y="28829"/>
                  <a:pt x="60960" y="26543"/>
                </a:cubicBezTo>
                <a:cubicBezTo>
                  <a:pt x="59267" y="24257"/>
                  <a:pt x="56727" y="22860"/>
                  <a:pt x="53340" y="22352"/>
                </a:cubicBezTo>
                <a:lnTo>
                  <a:pt x="108458" y="6858"/>
                </a:lnTo>
                <a:lnTo>
                  <a:pt x="108458" y="36322"/>
                </a:lnTo>
                <a:cubicBezTo>
                  <a:pt x="108458" y="41233"/>
                  <a:pt x="108034" y="45974"/>
                  <a:pt x="107188" y="50546"/>
                </a:cubicBezTo>
                <a:cubicBezTo>
                  <a:pt x="106341" y="55118"/>
                  <a:pt x="105156" y="59606"/>
                  <a:pt x="103632" y="64008"/>
                </a:cubicBezTo>
                <a:cubicBezTo>
                  <a:pt x="110744" y="64515"/>
                  <a:pt x="117390" y="65829"/>
                  <a:pt x="123571" y="67945"/>
                </a:cubicBezTo>
                <a:cubicBezTo>
                  <a:pt x="129752" y="70062"/>
                  <a:pt x="135086" y="72813"/>
                  <a:pt x="139573" y="76200"/>
                </a:cubicBezTo>
                <a:cubicBezTo>
                  <a:pt x="144060" y="79587"/>
                  <a:pt x="147616" y="83693"/>
                  <a:pt x="150241" y="88519"/>
                </a:cubicBezTo>
                <a:cubicBezTo>
                  <a:pt x="152865" y="93345"/>
                  <a:pt x="154178" y="98637"/>
                  <a:pt x="154178" y="104394"/>
                </a:cubicBezTo>
                <a:cubicBezTo>
                  <a:pt x="154178" y="109643"/>
                  <a:pt x="152612" y="114088"/>
                  <a:pt x="149479" y="117728"/>
                </a:cubicBezTo>
                <a:cubicBezTo>
                  <a:pt x="146346" y="121370"/>
                  <a:pt x="141732" y="123528"/>
                  <a:pt x="135636" y="124206"/>
                </a:cubicBezTo>
                <a:cubicBezTo>
                  <a:pt x="129709" y="124883"/>
                  <a:pt x="124418" y="124333"/>
                  <a:pt x="119761" y="122555"/>
                </a:cubicBezTo>
                <a:cubicBezTo>
                  <a:pt x="115104" y="120777"/>
                  <a:pt x="111675" y="118110"/>
                  <a:pt x="109474" y="114554"/>
                </a:cubicBezTo>
                <a:cubicBezTo>
                  <a:pt x="111167" y="111506"/>
                  <a:pt x="112183" y="108203"/>
                  <a:pt x="112522" y="104648"/>
                </a:cubicBezTo>
                <a:cubicBezTo>
                  <a:pt x="112861" y="101092"/>
                  <a:pt x="112522" y="97578"/>
                  <a:pt x="111506" y="94107"/>
                </a:cubicBezTo>
                <a:cubicBezTo>
                  <a:pt x="110490" y="90636"/>
                  <a:pt x="108839" y="87418"/>
                  <a:pt x="106553" y="84455"/>
                </a:cubicBezTo>
                <a:cubicBezTo>
                  <a:pt x="104267" y="81491"/>
                  <a:pt x="101346" y="79163"/>
                  <a:pt x="97790" y="77470"/>
                </a:cubicBezTo>
                <a:cubicBezTo>
                  <a:pt x="89831" y="91863"/>
                  <a:pt x="77681" y="104055"/>
                  <a:pt x="61341" y="114046"/>
                </a:cubicBezTo>
                <a:cubicBezTo>
                  <a:pt x="45000" y="124037"/>
                  <a:pt x="24553" y="129963"/>
                  <a:pt x="0" y="131826"/>
                </a:cubicBezTo>
                <a:lnTo>
                  <a:pt x="0" y="126746"/>
                </a:lnTo>
                <a:cubicBezTo>
                  <a:pt x="8975" y="123698"/>
                  <a:pt x="17357" y="119168"/>
                  <a:pt x="25146" y="113157"/>
                </a:cubicBezTo>
                <a:cubicBezTo>
                  <a:pt x="32935" y="107145"/>
                  <a:pt x="39666" y="100076"/>
                  <a:pt x="45339" y="91948"/>
                </a:cubicBezTo>
                <a:cubicBezTo>
                  <a:pt x="51012" y="83820"/>
                  <a:pt x="55457" y="74930"/>
                  <a:pt x="58674" y="65278"/>
                </a:cubicBezTo>
                <a:cubicBezTo>
                  <a:pt x="61891" y="55626"/>
                  <a:pt x="63500" y="45551"/>
                  <a:pt x="63500" y="35052"/>
                </a:cubicBezTo>
                <a:moveTo>
                  <a:pt x="177800" y="131318"/>
                </a:moveTo>
                <a:lnTo>
                  <a:pt x="177800" y="66294"/>
                </a:lnTo>
                <a:lnTo>
                  <a:pt x="138430" y="66294"/>
                </a:lnTo>
                <a:lnTo>
                  <a:pt x="126238" y="42926"/>
                </a:lnTo>
                <a:lnTo>
                  <a:pt x="177800" y="42926"/>
                </a:ln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08203"/>
                </a:lnTo>
                <a:cubicBezTo>
                  <a:pt x="222758" y="116332"/>
                  <a:pt x="220811" y="122216"/>
                  <a:pt x="216916" y="125857"/>
                </a:cubicBezTo>
                <a:cubicBezTo>
                  <a:pt x="213021" y="129498"/>
                  <a:pt x="206840" y="131318"/>
                  <a:pt x="198374" y="131318"/>
                </a:cubicBezTo>
                <a:moveTo>
                  <a:pt x="177800" y="180086"/>
                </a:moveTo>
                <a:cubicBezTo>
                  <a:pt x="177800" y="174160"/>
                  <a:pt x="173863" y="169079"/>
                  <a:pt x="165989" y="164846"/>
                </a:cubicBezTo>
                <a:cubicBezTo>
                  <a:pt x="158115" y="160613"/>
                  <a:pt x="147151" y="158496"/>
                  <a:pt x="133096" y="158496"/>
                </a:cubicBezTo>
                <a:cubicBezTo>
                  <a:pt x="118872" y="158496"/>
                  <a:pt x="107823" y="160613"/>
                  <a:pt x="99949" y="164846"/>
                </a:cubicBezTo>
                <a:cubicBezTo>
                  <a:pt x="92075" y="169079"/>
                  <a:pt x="88138" y="174160"/>
                  <a:pt x="88138" y="180086"/>
                </a:cubicBezTo>
                <a:cubicBezTo>
                  <a:pt x="88138" y="186013"/>
                  <a:pt x="92033" y="191093"/>
                  <a:pt x="99822" y="195326"/>
                </a:cubicBezTo>
                <a:cubicBezTo>
                  <a:pt x="107611" y="199559"/>
                  <a:pt x="118702" y="201676"/>
                  <a:pt x="133096" y="201676"/>
                </a:cubicBezTo>
                <a:cubicBezTo>
                  <a:pt x="147151" y="201676"/>
                  <a:pt x="158115" y="199559"/>
                  <a:pt x="165989" y="195326"/>
                </a:cubicBezTo>
                <a:cubicBezTo>
                  <a:pt x="173863" y="191093"/>
                  <a:pt x="177800" y="186013"/>
                  <a:pt x="177800" y="1800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1" name="Freeform 281"/>
          <p:cNvSpPr/>
          <p:nvPr/>
        </p:nvSpPr>
        <p:spPr>
          <a:xfrm>
            <a:off x="3059386" y="5550043"/>
            <a:ext cx="244602" cy="217678"/>
          </a:xfrm>
          <a:custGeom>
            <a:avLst/>
            <a:gdLst>
              <a:gd name="connsiteX0" fmla="*/ 78994 w 244602"/>
              <a:gd name="connsiteY0" fmla="*/ 60198 h 217678"/>
              <a:gd name="connsiteX1" fmla="*/ 106553 w 244602"/>
              <a:gd name="connsiteY1" fmla="*/ 63499 h 217678"/>
              <a:gd name="connsiteX2" fmla="*/ 126365 w 244602"/>
              <a:gd name="connsiteY2" fmla="*/ 72263 h 217678"/>
              <a:gd name="connsiteX3" fmla="*/ 138430 w 244602"/>
              <a:gd name="connsiteY3" fmla="*/ 85217 h 217678"/>
              <a:gd name="connsiteX4" fmla="*/ 142494 w 244602"/>
              <a:gd name="connsiteY4" fmla="*/ 101092 h 217678"/>
              <a:gd name="connsiteX5" fmla="*/ 138430 w 244602"/>
              <a:gd name="connsiteY5" fmla="*/ 116967 h 217678"/>
              <a:gd name="connsiteX6" fmla="*/ 126365 w 244602"/>
              <a:gd name="connsiteY6" fmla="*/ 129920 h 217678"/>
              <a:gd name="connsiteX7" fmla="*/ 106553 w 244602"/>
              <a:gd name="connsiteY7" fmla="*/ 138557 h 217678"/>
              <a:gd name="connsiteX8" fmla="*/ 78994 w 244602"/>
              <a:gd name="connsiteY8" fmla="*/ 141732 h 217678"/>
              <a:gd name="connsiteX9" fmla="*/ 51435 w 244602"/>
              <a:gd name="connsiteY9" fmla="*/ 138557 h 217678"/>
              <a:gd name="connsiteX10" fmla="*/ 31623 w 244602"/>
              <a:gd name="connsiteY10" fmla="*/ 129920 h 217678"/>
              <a:gd name="connsiteX11" fmla="*/ 19685 w 244602"/>
              <a:gd name="connsiteY11" fmla="*/ 116967 h 217678"/>
              <a:gd name="connsiteX12" fmla="*/ 15748 w 244602"/>
              <a:gd name="connsiteY12" fmla="*/ 101092 h 217678"/>
              <a:gd name="connsiteX13" fmla="*/ 19685 w 244602"/>
              <a:gd name="connsiteY13" fmla="*/ 85217 h 217678"/>
              <a:gd name="connsiteX14" fmla="*/ 31623 w 244602"/>
              <a:gd name="connsiteY14" fmla="*/ 72263 h 217678"/>
              <a:gd name="connsiteX15" fmla="*/ 51435 w 244602"/>
              <a:gd name="connsiteY15" fmla="*/ 63499 h 217678"/>
              <a:gd name="connsiteX16" fmla="*/ 78994 w 244602"/>
              <a:gd name="connsiteY16" fmla="*/ 60198 h 217678"/>
              <a:gd name="connsiteX18" fmla="*/ 165354 w 244602"/>
              <a:gd name="connsiteY18" fmla="*/ 165353 h 217678"/>
              <a:gd name="connsiteX19" fmla="*/ 165354 w 244602"/>
              <a:gd name="connsiteY19" fmla="*/ 27939 h 217678"/>
              <a:gd name="connsiteX20" fmla="*/ 163830 w 244602"/>
              <a:gd name="connsiteY20" fmla="*/ 21208 h 217678"/>
              <a:gd name="connsiteX21" fmla="*/ 158496 w 244602"/>
              <a:gd name="connsiteY21" fmla="*/ 16510 h 217678"/>
              <a:gd name="connsiteX22" fmla="*/ 210312 w 244602"/>
              <a:gd name="connsiteY22" fmla="*/ 1270 h 217678"/>
              <a:gd name="connsiteX23" fmla="*/ 210312 w 244602"/>
              <a:gd name="connsiteY23" fmla="*/ 71627 h 217678"/>
              <a:gd name="connsiteX24" fmla="*/ 244602 w 244602"/>
              <a:gd name="connsiteY24" fmla="*/ 71627 h 217678"/>
              <a:gd name="connsiteX25" fmla="*/ 244602 w 244602"/>
              <a:gd name="connsiteY25" fmla="*/ 94996 h 217678"/>
              <a:gd name="connsiteX26" fmla="*/ 210312 w 244602"/>
              <a:gd name="connsiteY26" fmla="*/ 94996 h 217678"/>
              <a:gd name="connsiteX27" fmla="*/ 210312 w 244602"/>
              <a:gd name="connsiteY27" fmla="*/ 142239 h 217678"/>
              <a:gd name="connsiteX28" fmla="*/ 204470 w 244602"/>
              <a:gd name="connsiteY28" fmla="*/ 159893 h 217678"/>
              <a:gd name="connsiteX29" fmla="*/ 185928 w 244602"/>
              <a:gd name="connsiteY29" fmla="*/ 165353 h 217678"/>
              <a:gd name="connsiteX31" fmla="*/ 36830 w 244602"/>
              <a:gd name="connsiteY31" fmla="*/ 175768 h 217678"/>
              <a:gd name="connsiteX32" fmla="*/ 34290 w 244602"/>
              <a:gd name="connsiteY32" fmla="*/ 167259 h 217678"/>
              <a:gd name="connsiteX33" fmla="*/ 26670 w 244602"/>
              <a:gd name="connsiteY33" fmla="*/ 163068 h 217678"/>
              <a:gd name="connsiteX34" fmla="*/ 81788 w 244602"/>
              <a:gd name="connsiteY34" fmla="*/ 152907 h 217678"/>
              <a:gd name="connsiteX35" fmla="*/ 81788 w 244602"/>
              <a:gd name="connsiteY35" fmla="*/ 194309 h 217678"/>
              <a:gd name="connsiteX36" fmla="*/ 197866 w 244602"/>
              <a:gd name="connsiteY36" fmla="*/ 194309 h 217678"/>
              <a:gd name="connsiteX37" fmla="*/ 206375 w 244602"/>
              <a:gd name="connsiteY37" fmla="*/ 191770 h 217678"/>
              <a:gd name="connsiteX38" fmla="*/ 210566 w 244602"/>
              <a:gd name="connsiteY38" fmla="*/ 184150 h 217678"/>
              <a:gd name="connsiteX39" fmla="*/ 223266 w 244602"/>
              <a:gd name="connsiteY39" fmla="*/ 217678 h 217678"/>
              <a:gd name="connsiteX40" fmla="*/ 36830 w 244602"/>
              <a:gd name="connsiteY40" fmla="*/ 217678 h 217678"/>
              <a:gd name="connsiteX42" fmla="*/ 146050 w 244602"/>
              <a:gd name="connsiteY42" fmla="*/ 51816 h 217678"/>
              <a:gd name="connsiteX43" fmla="*/ 23622 w 244602"/>
              <a:gd name="connsiteY43" fmla="*/ 51816 h 217678"/>
              <a:gd name="connsiteX44" fmla="*/ 16002 w 244602"/>
              <a:gd name="connsiteY44" fmla="*/ 58165 h 217678"/>
              <a:gd name="connsiteX45" fmla="*/ 0 w 244602"/>
              <a:gd name="connsiteY45" fmla="*/ 29718 h 217678"/>
              <a:gd name="connsiteX46" fmla="*/ 53848 w 244602"/>
              <a:gd name="connsiteY46" fmla="*/ 29718 h 217678"/>
              <a:gd name="connsiteX47" fmla="*/ 53848 w 244602"/>
              <a:gd name="connsiteY47" fmla="*/ 25653 h 217678"/>
              <a:gd name="connsiteX48" fmla="*/ 51308 w 244602"/>
              <a:gd name="connsiteY48" fmla="*/ 17145 h 217678"/>
              <a:gd name="connsiteX49" fmla="*/ 43688 w 244602"/>
              <a:gd name="connsiteY49" fmla="*/ 12953 h 217678"/>
              <a:gd name="connsiteX50" fmla="*/ 101346 w 244602"/>
              <a:gd name="connsiteY50" fmla="*/ 0 h 217678"/>
              <a:gd name="connsiteX51" fmla="*/ 101346 w 244602"/>
              <a:gd name="connsiteY51" fmla="*/ 29718 h 217678"/>
              <a:gd name="connsiteX52" fmla="*/ 146050 w 244602"/>
              <a:gd name="connsiteY52" fmla="*/ 29718 h 217678"/>
              <a:gd name="connsiteX54" fmla="*/ 103124 w 244602"/>
              <a:gd name="connsiteY54" fmla="*/ 101092 h 217678"/>
              <a:gd name="connsiteX55" fmla="*/ 97155 w 244602"/>
              <a:gd name="connsiteY55" fmla="*/ 86614 h 217678"/>
              <a:gd name="connsiteX56" fmla="*/ 78994 w 244602"/>
              <a:gd name="connsiteY56" fmla="*/ 80263 h 217678"/>
              <a:gd name="connsiteX57" fmla="*/ 60960 w 244602"/>
              <a:gd name="connsiteY57" fmla="*/ 86614 h 217678"/>
              <a:gd name="connsiteX58" fmla="*/ 55118 w 244602"/>
              <a:gd name="connsiteY58" fmla="*/ 101092 h 217678"/>
              <a:gd name="connsiteX59" fmla="*/ 60960 w 244602"/>
              <a:gd name="connsiteY59" fmla="*/ 115443 h 217678"/>
              <a:gd name="connsiteX60" fmla="*/ 78994 w 244602"/>
              <a:gd name="connsiteY60" fmla="*/ 121665 h 217678"/>
              <a:gd name="connsiteX61" fmla="*/ 97155 w 244602"/>
              <a:gd name="connsiteY61" fmla="*/ 115443 h 217678"/>
              <a:gd name="connsiteX62" fmla="*/ 103124 w 244602"/>
              <a:gd name="connsiteY62" fmla="*/ 101092 h 2176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602" h="217678">
                <a:moveTo>
                  <a:pt x="78994" y="60198"/>
                </a:moveTo>
                <a:cubicBezTo>
                  <a:pt x="89493" y="60198"/>
                  <a:pt x="98679" y="61299"/>
                  <a:pt x="106553" y="63499"/>
                </a:cubicBezTo>
                <a:cubicBezTo>
                  <a:pt x="114427" y="65701"/>
                  <a:pt x="121031" y="68622"/>
                  <a:pt x="126365" y="72263"/>
                </a:cubicBezTo>
                <a:cubicBezTo>
                  <a:pt x="131699" y="75903"/>
                  <a:pt x="135721" y="80221"/>
                  <a:pt x="138430" y="85217"/>
                </a:cubicBezTo>
                <a:cubicBezTo>
                  <a:pt x="141139" y="90212"/>
                  <a:pt x="142494" y="95504"/>
                  <a:pt x="142494" y="101092"/>
                </a:cubicBezTo>
                <a:cubicBezTo>
                  <a:pt x="142494" y="106680"/>
                  <a:pt x="141139" y="111971"/>
                  <a:pt x="138430" y="116967"/>
                </a:cubicBezTo>
                <a:cubicBezTo>
                  <a:pt x="135721" y="121962"/>
                  <a:pt x="131699" y="126280"/>
                  <a:pt x="126365" y="129920"/>
                </a:cubicBezTo>
                <a:cubicBezTo>
                  <a:pt x="121031" y="133562"/>
                  <a:pt x="114427" y="136440"/>
                  <a:pt x="106553" y="138557"/>
                </a:cubicBezTo>
                <a:cubicBezTo>
                  <a:pt x="98679" y="140673"/>
                  <a:pt x="89493" y="141732"/>
                  <a:pt x="78994" y="141732"/>
                </a:cubicBezTo>
                <a:cubicBezTo>
                  <a:pt x="68495" y="141732"/>
                  <a:pt x="59309" y="140673"/>
                  <a:pt x="51435" y="138557"/>
                </a:cubicBezTo>
                <a:cubicBezTo>
                  <a:pt x="43561" y="136440"/>
                  <a:pt x="36957" y="133562"/>
                  <a:pt x="31623" y="129920"/>
                </a:cubicBezTo>
                <a:cubicBezTo>
                  <a:pt x="26289" y="126280"/>
                  <a:pt x="22310" y="121962"/>
                  <a:pt x="19685" y="116967"/>
                </a:cubicBezTo>
                <a:cubicBezTo>
                  <a:pt x="17060" y="111971"/>
                  <a:pt x="15748" y="106680"/>
                  <a:pt x="15748" y="101092"/>
                </a:cubicBezTo>
                <a:cubicBezTo>
                  <a:pt x="15748" y="95504"/>
                  <a:pt x="17060" y="90212"/>
                  <a:pt x="19685" y="85217"/>
                </a:cubicBezTo>
                <a:cubicBezTo>
                  <a:pt x="22310" y="80221"/>
                  <a:pt x="26289" y="75903"/>
                  <a:pt x="31623" y="72263"/>
                </a:cubicBezTo>
                <a:cubicBezTo>
                  <a:pt x="36957" y="68622"/>
                  <a:pt x="43561" y="65701"/>
                  <a:pt x="51435" y="63499"/>
                </a:cubicBezTo>
                <a:cubicBezTo>
                  <a:pt x="59309" y="61299"/>
                  <a:pt x="68495" y="60198"/>
                  <a:pt x="78994" y="60198"/>
                </a:cubicBezTo>
                <a:moveTo>
                  <a:pt x="165354" y="165353"/>
                </a:moveTo>
                <a:lnTo>
                  <a:pt x="165354" y="27939"/>
                </a:lnTo>
                <a:cubicBezTo>
                  <a:pt x="165354" y="25569"/>
                  <a:pt x="164846" y="23325"/>
                  <a:pt x="163830" y="21208"/>
                </a:cubicBezTo>
                <a:cubicBezTo>
                  <a:pt x="162814" y="19092"/>
                  <a:pt x="161036" y="17525"/>
                  <a:pt x="158496" y="16510"/>
                </a:cubicBezTo>
                <a:lnTo>
                  <a:pt x="210312" y="1270"/>
                </a:lnTo>
                <a:lnTo>
                  <a:pt x="210312" y="71627"/>
                </a:lnTo>
                <a:lnTo>
                  <a:pt x="244602" y="71627"/>
                </a:lnTo>
                <a:lnTo>
                  <a:pt x="244602" y="94996"/>
                </a:lnTo>
                <a:lnTo>
                  <a:pt x="210312" y="94996"/>
                </a:lnTo>
                <a:lnTo>
                  <a:pt x="210312" y="142239"/>
                </a:lnTo>
                <a:cubicBezTo>
                  <a:pt x="210312" y="150368"/>
                  <a:pt x="208365" y="156252"/>
                  <a:pt x="204470" y="159893"/>
                </a:cubicBezTo>
                <a:cubicBezTo>
                  <a:pt x="200575" y="163533"/>
                  <a:pt x="194395" y="165353"/>
                  <a:pt x="185928" y="165353"/>
                </a:cubicBezTo>
                <a:moveTo>
                  <a:pt x="36830" y="175768"/>
                </a:moveTo>
                <a:cubicBezTo>
                  <a:pt x="36830" y="172381"/>
                  <a:pt x="35983" y="169545"/>
                  <a:pt x="34290" y="167259"/>
                </a:cubicBezTo>
                <a:cubicBezTo>
                  <a:pt x="32597" y="164973"/>
                  <a:pt x="30057" y="163576"/>
                  <a:pt x="26670" y="163068"/>
                </a:cubicBezTo>
                <a:lnTo>
                  <a:pt x="81788" y="152907"/>
                </a:lnTo>
                <a:lnTo>
                  <a:pt x="81788" y="194309"/>
                </a:lnTo>
                <a:lnTo>
                  <a:pt x="197866" y="194309"/>
                </a:lnTo>
                <a:cubicBezTo>
                  <a:pt x="201253" y="194309"/>
                  <a:pt x="204089" y="193463"/>
                  <a:pt x="206375" y="191770"/>
                </a:cubicBezTo>
                <a:cubicBezTo>
                  <a:pt x="208661" y="190076"/>
                  <a:pt x="210058" y="187536"/>
                  <a:pt x="210566" y="184150"/>
                </a:cubicBezTo>
                <a:lnTo>
                  <a:pt x="223266" y="217678"/>
                </a:lnTo>
                <a:lnTo>
                  <a:pt x="36830" y="217678"/>
                </a:lnTo>
                <a:moveTo>
                  <a:pt x="146050" y="51816"/>
                </a:moveTo>
                <a:lnTo>
                  <a:pt x="23622" y="51816"/>
                </a:lnTo>
                <a:cubicBezTo>
                  <a:pt x="19389" y="51816"/>
                  <a:pt x="16849" y="53932"/>
                  <a:pt x="16002" y="58165"/>
                </a:cubicBezTo>
                <a:lnTo>
                  <a:pt x="0" y="29718"/>
                </a:lnTo>
                <a:lnTo>
                  <a:pt x="53848" y="29718"/>
                </a:lnTo>
                <a:lnTo>
                  <a:pt x="53848" y="25653"/>
                </a:lnTo>
                <a:cubicBezTo>
                  <a:pt x="53848" y="22267"/>
                  <a:pt x="53001" y="19431"/>
                  <a:pt x="51308" y="17145"/>
                </a:cubicBezTo>
                <a:cubicBezTo>
                  <a:pt x="49615" y="14859"/>
                  <a:pt x="47075" y="13462"/>
                  <a:pt x="43688" y="12953"/>
                </a:cubicBezTo>
                <a:lnTo>
                  <a:pt x="101346" y="0"/>
                </a:lnTo>
                <a:lnTo>
                  <a:pt x="101346" y="29718"/>
                </a:lnTo>
                <a:lnTo>
                  <a:pt x="146050" y="29718"/>
                </a:lnTo>
                <a:moveTo>
                  <a:pt x="103124" y="101092"/>
                </a:moveTo>
                <a:cubicBezTo>
                  <a:pt x="103124" y="95673"/>
                  <a:pt x="101134" y="90847"/>
                  <a:pt x="97155" y="86614"/>
                </a:cubicBezTo>
                <a:cubicBezTo>
                  <a:pt x="93176" y="82380"/>
                  <a:pt x="87122" y="80263"/>
                  <a:pt x="78994" y="80263"/>
                </a:cubicBezTo>
                <a:cubicBezTo>
                  <a:pt x="70866" y="80263"/>
                  <a:pt x="64855" y="82380"/>
                  <a:pt x="60960" y="86614"/>
                </a:cubicBezTo>
                <a:cubicBezTo>
                  <a:pt x="57066" y="90847"/>
                  <a:pt x="55118" y="95673"/>
                  <a:pt x="55118" y="101092"/>
                </a:cubicBezTo>
                <a:cubicBezTo>
                  <a:pt x="55118" y="106510"/>
                  <a:pt x="57066" y="111294"/>
                  <a:pt x="60960" y="115443"/>
                </a:cubicBezTo>
                <a:cubicBezTo>
                  <a:pt x="64855" y="119591"/>
                  <a:pt x="70866" y="121665"/>
                  <a:pt x="78994" y="121665"/>
                </a:cubicBezTo>
                <a:cubicBezTo>
                  <a:pt x="87122" y="121665"/>
                  <a:pt x="93176" y="119591"/>
                  <a:pt x="97155" y="115443"/>
                </a:cubicBezTo>
                <a:cubicBezTo>
                  <a:pt x="101134" y="111294"/>
                  <a:pt x="103124" y="106510"/>
                  <a:pt x="103124" y="1010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2" name="Freeform 282"/>
          <p:cNvSpPr/>
          <p:nvPr/>
        </p:nvSpPr>
        <p:spPr>
          <a:xfrm>
            <a:off x="3380524" y="5552583"/>
            <a:ext cx="240792" cy="215138"/>
          </a:xfrm>
          <a:custGeom>
            <a:avLst/>
            <a:gdLst>
              <a:gd name="connsiteX0" fmla="*/ 32766 w 240792"/>
              <a:gd name="connsiteY0" fmla="*/ 47497 h 215138"/>
              <a:gd name="connsiteX1" fmla="*/ 39497 w 240792"/>
              <a:gd name="connsiteY1" fmla="*/ 27178 h 215138"/>
              <a:gd name="connsiteX2" fmla="*/ 58420 w 240792"/>
              <a:gd name="connsiteY2" fmla="*/ 12192 h 215138"/>
              <a:gd name="connsiteX3" fmla="*/ 87376 w 240792"/>
              <a:gd name="connsiteY3" fmla="*/ 3048 h 215138"/>
              <a:gd name="connsiteX4" fmla="*/ 123952 w 240792"/>
              <a:gd name="connsiteY4" fmla="*/ 0 h 215138"/>
              <a:gd name="connsiteX5" fmla="*/ 160655 w 240792"/>
              <a:gd name="connsiteY5" fmla="*/ 3048 h 215138"/>
              <a:gd name="connsiteX6" fmla="*/ 189738 w 240792"/>
              <a:gd name="connsiteY6" fmla="*/ 12192 h 215138"/>
              <a:gd name="connsiteX7" fmla="*/ 208788 w 240792"/>
              <a:gd name="connsiteY7" fmla="*/ 27178 h 215138"/>
              <a:gd name="connsiteX8" fmla="*/ 215646 w 240792"/>
              <a:gd name="connsiteY8" fmla="*/ 47497 h 215138"/>
              <a:gd name="connsiteX9" fmla="*/ 208788 w 240792"/>
              <a:gd name="connsiteY9" fmla="*/ 67818 h 215138"/>
              <a:gd name="connsiteX10" fmla="*/ 189611 w 240792"/>
              <a:gd name="connsiteY10" fmla="*/ 82804 h 215138"/>
              <a:gd name="connsiteX11" fmla="*/ 160528 w 240792"/>
              <a:gd name="connsiteY11" fmla="*/ 91948 h 215138"/>
              <a:gd name="connsiteX12" fmla="*/ 123952 w 240792"/>
              <a:gd name="connsiteY12" fmla="*/ 94996 h 215138"/>
              <a:gd name="connsiteX13" fmla="*/ 87376 w 240792"/>
              <a:gd name="connsiteY13" fmla="*/ 91948 h 215138"/>
              <a:gd name="connsiteX14" fmla="*/ 58547 w 240792"/>
              <a:gd name="connsiteY14" fmla="*/ 82804 h 215138"/>
              <a:gd name="connsiteX15" fmla="*/ 39624 w 240792"/>
              <a:gd name="connsiteY15" fmla="*/ 67818 h 215138"/>
              <a:gd name="connsiteX16" fmla="*/ 32766 w 240792"/>
              <a:gd name="connsiteY16" fmla="*/ 47497 h 215138"/>
              <a:gd name="connsiteX18" fmla="*/ 216408 w 240792"/>
              <a:gd name="connsiteY18" fmla="*/ 144526 h 215138"/>
              <a:gd name="connsiteX19" fmla="*/ 216408 w 240792"/>
              <a:gd name="connsiteY19" fmla="*/ 215138 h 215138"/>
              <a:gd name="connsiteX20" fmla="*/ 172720 w 240792"/>
              <a:gd name="connsiteY20" fmla="*/ 215138 h 215138"/>
              <a:gd name="connsiteX21" fmla="*/ 172720 w 240792"/>
              <a:gd name="connsiteY21" fmla="*/ 203708 h 215138"/>
              <a:gd name="connsiteX22" fmla="*/ 150622 w 240792"/>
              <a:gd name="connsiteY22" fmla="*/ 209550 h 215138"/>
              <a:gd name="connsiteX23" fmla="*/ 125603 w 240792"/>
              <a:gd name="connsiteY23" fmla="*/ 213106 h 215138"/>
              <a:gd name="connsiteX24" fmla="*/ 99949 w 240792"/>
              <a:gd name="connsiteY24" fmla="*/ 214757 h 215138"/>
              <a:gd name="connsiteX25" fmla="*/ 75692 w 240792"/>
              <a:gd name="connsiteY25" fmla="*/ 215138 h 215138"/>
              <a:gd name="connsiteX26" fmla="*/ 33274 w 240792"/>
              <a:gd name="connsiteY26" fmla="*/ 215138 h 215138"/>
              <a:gd name="connsiteX27" fmla="*/ 33274 w 240792"/>
              <a:gd name="connsiteY27" fmla="*/ 144526 h 215138"/>
              <a:gd name="connsiteX29" fmla="*/ 240792 w 240792"/>
              <a:gd name="connsiteY29" fmla="*/ 129794 h 215138"/>
              <a:gd name="connsiteX30" fmla="*/ 30480 w 240792"/>
              <a:gd name="connsiteY30" fmla="*/ 129794 h 215138"/>
              <a:gd name="connsiteX31" fmla="*/ 21844 w 240792"/>
              <a:gd name="connsiteY31" fmla="*/ 136906 h 215138"/>
              <a:gd name="connsiteX32" fmla="*/ 0 w 240792"/>
              <a:gd name="connsiteY32" fmla="*/ 106172 h 215138"/>
              <a:gd name="connsiteX33" fmla="*/ 240792 w 240792"/>
              <a:gd name="connsiteY33" fmla="*/ 106172 h 215138"/>
              <a:gd name="connsiteX35" fmla="*/ 77470 w 240792"/>
              <a:gd name="connsiteY35" fmla="*/ 47497 h 215138"/>
              <a:gd name="connsiteX36" fmla="*/ 89154 w 240792"/>
              <a:gd name="connsiteY36" fmla="*/ 65659 h 215138"/>
              <a:gd name="connsiteX37" fmla="*/ 123952 w 240792"/>
              <a:gd name="connsiteY37" fmla="*/ 72390 h 215138"/>
              <a:gd name="connsiteX38" fmla="*/ 158877 w 240792"/>
              <a:gd name="connsiteY38" fmla="*/ 65659 h 215138"/>
              <a:gd name="connsiteX39" fmla="*/ 170688 w 240792"/>
              <a:gd name="connsiteY39" fmla="*/ 47497 h 215138"/>
              <a:gd name="connsiteX40" fmla="*/ 158750 w 240792"/>
              <a:gd name="connsiteY40" fmla="*/ 29337 h 215138"/>
              <a:gd name="connsiteX41" fmla="*/ 123952 w 240792"/>
              <a:gd name="connsiteY41" fmla="*/ 22606 h 215138"/>
              <a:gd name="connsiteX42" fmla="*/ 89281 w 240792"/>
              <a:gd name="connsiteY42" fmla="*/ 29337 h 215138"/>
              <a:gd name="connsiteX43" fmla="*/ 77470 w 240792"/>
              <a:gd name="connsiteY43" fmla="*/ 47497 h 215138"/>
              <a:gd name="connsiteX45" fmla="*/ 92202 w 240792"/>
              <a:gd name="connsiteY45" fmla="*/ 191770 h 215138"/>
              <a:gd name="connsiteX46" fmla="*/ 130683 w 240792"/>
              <a:gd name="connsiteY46" fmla="*/ 190881 h 215138"/>
              <a:gd name="connsiteX47" fmla="*/ 172720 w 240792"/>
              <a:gd name="connsiteY47" fmla="*/ 187198 h 215138"/>
              <a:gd name="connsiteX48" fmla="*/ 172720 w 240792"/>
              <a:gd name="connsiteY48" fmla="*/ 167894 h 215138"/>
              <a:gd name="connsiteX49" fmla="*/ 76962 w 240792"/>
              <a:gd name="connsiteY49" fmla="*/ 167894 h 215138"/>
              <a:gd name="connsiteX50" fmla="*/ 76962 w 240792"/>
              <a:gd name="connsiteY50" fmla="*/ 191770 h 21513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0792" h="215138">
                <a:moveTo>
                  <a:pt x="32766" y="47497"/>
                </a:moveTo>
                <a:cubicBezTo>
                  <a:pt x="32766" y="39878"/>
                  <a:pt x="35009" y="33105"/>
                  <a:pt x="39497" y="27178"/>
                </a:cubicBezTo>
                <a:cubicBezTo>
                  <a:pt x="43985" y="21251"/>
                  <a:pt x="50292" y="16256"/>
                  <a:pt x="58420" y="12192"/>
                </a:cubicBezTo>
                <a:cubicBezTo>
                  <a:pt x="66548" y="8128"/>
                  <a:pt x="76200" y="5080"/>
                  <a:pt x="87376" y="3048"/>
                </a:cubicBezTo>
                <a:cubicBezTo>
                  <a:pt x="98552" y="1016"/>
                  <a:pt x="110744" y="0"/>
                  <a:pt x="123952" y="0"/>
                </a:cubicBezTo>
                <a:cubicBezTo>
                  <a:pt x="137160" y="0"/>
                  <a:pt x="149394" y="1016"/>
                  <a:pt x="160655" y="3048"/>
                </a:cubicBezTo>
                <a:cubicBezTo>
                  <a:pt x="171916" y="5080"/>
                  <a:pt x="181610" y="8128"/>
                  <a:pt x="189738" y="12192"/>
                </a:cubicBezTo>
                <a:cubicBezTo>
                  <a:pt x="197866" y="16256"/>
                  <a:pt x="204216" y="21251"/>
                  <a:pt x="208788" y="27178"/>
                </a:cubicBezTo>
                <a:cubicBezTo>
                  <a:pt x="213360" y="33105"/>
                  <a:pt x="215646" y="39878"/>
                  <a:pt x="215646" y="47497"/>
                </a:cubicBezTo>
                <a:cubicBezTo>
                  <a:pt x="215646" y="55118"/>
                  <a:pt x="213360" y="61891"/>
                  <a:pt x="208788" y="67818"/>
                </a:cubicBezTo>
                <a:cubicBezTo>
                  <a:pt x="204216" y="73744"/>
                  <a:pt x="197824" y="78740"/>
                  <a:pt x="189611" y="82804"/>
                </a:cubicBezTo>
                <a:cubicBezTo>
                  <a:pt x="181398" y="86868"/>
                  <a:pt x="171704" y="89916"/>
                  <a:pt x="160528" y="91948"/>
                </a:cubicBezTo>
                <a:cubicBezTo>
                  <a:pt x="149352" y="93980"/>
                  <a:pt x="137160" y="94996"/>
                  <a:pt x="123952" y="94996"/>
                </a:cubicBezTo>
                <a:cubicBezTo>
                  <a:pt x="110744" y="94996"/>
                  <a:pt x="98552" y="93980"/>
                  <a:pt x="87376" y="91948"/>
                </a:cubicBezTo>
                <a:cubicBezTo>
                  <a:pt x="76200" y="89916"/>
                  <a:pt x="66591" y="86868"/>
                  <a:pt x="58547" y="82804"/>
                </a:cubicBezTo>
                <a:cubicBezTo>
                  <a:pt x="50504" y="78740"/>
                  <a:pt x="44196" y="73744"/>
                  <a:pt x="39624" y="67818"/>
                </a:cubicBezTo>
                <a:cubicBezTo>
                  <a:pt x="35052" y="61891"/>
                  <a:pt x="32766" y="55118"/>
                  <a:pt x="32766" y="47497"/>
                </a:cubicBezTo>
                <a:moveTo>
                  <a:pt x="216408" y="144526"/>
                </a:moveTo>
                <a:lnTo>
                  <a:pt x="216408" y="215138"/>
                </a:lnTo>
                <a:lnTo>
                  <a:pt x="172720" y="215138"/>
                </a:lnTo>
                <a:lnTo>
                  <a:pt x="172720" y="203708"/>
                </a:lnTo>
                <a:cubicBezTo>
                  <a:pt x="166116" y="206079"/>
                  <a:pt x="158750" y="208026"/>
                  <a:pt x="150622" y="209550"/>
                </a:cubicBezTo>
                <a:cubicBezTo>
                  <a:pt x="142494" y="211074"/>
                  <a:pt x="134154" y="212259"/>
                  <a:pt x="125603" y="213106"/>
                </a:cubicBezTo>
                <a:cubicBezTo>
                  <a:pt x="117052" y="213952"/>
                  <a:pt x="108500" y="214503"/>
                  <a:pt x="99949" y="214757"/>
                </a:cubicBezTo>
                <a:cubicBezTo>
                  <a:pt x="91398" y="215011"/>
                  <a:pt x="83312" y="215138"/>
                  <a:pt x="75692" y="215138"/>
                </a:cubicBezTo>
                <a:lnTo>
                  <a:pt x="33274" y="215138"/>
                </a:lnTo>
                <a:lnTo>
                  <a:pt x="33274" y="144526"/>
                </a:lnTo>
                <a:moveTo>
                  <a:pt x="240792" y="129794"/>
                </a:moveTo>
                <a:lnTo>
                  <a:pt x="30480" y="129794"/>
                </a:lnTo>
                <a:cubicBezTo>
                  <a:pt x="25569" y="129794"/>
                  <a:pt x="22691" y="132164"/>
                  <a:pt x="21844" y="136906"/>
                </a:cubicBezTo>
                <a:lnTo>
                  <a:pt x="0" y="106172"/>
                </a:lnTo>
                <a:lnTo>
                  <a:pt x="240792" y="106172"/>
                </a:lnTo>
                <a:moveTo>
                  <a:pt x="77470" y="47497"/>
                </a:moveTo>
                <a:cubicBezTo>
                  <a:pt x="77470" y="55118"/>
                  <a:pt x="81364" y="61171"/>
                  <a:pt x="89154" y="65659"/>
                </a:cubicBezTo>
                <a:cubicBezTo>
                  <a:pt x="96943" y="70146"/>
                  <a:pt x="108543" y="72390"/>
                  <a:pt x="123952" y="72390"/>
                </a:cubicBezTo>
                <a:cubicBezTo>
                  <a:pt x="139361" y="72390"/>
                  <a:pt x="151003" y="70146"/>
                  <a:pt x="158877" y="65659"/>
                </a:cubicBezTo>
                <a:cubicBezTo>
                  <a:pt x="166751" y="61171"/>
                  <a:pt x="170688" y="55118"/>
                  <a:pt x="170688" y="47497"/>
                </a:cubicBezTo>
                <a:cubicBezTo>
                  <a:pt x="170688" y="39878"/>
                  <a:pt x="166709" y="33824"/>
                  <a:pt x="158750" y="29337"/>
                </a:cubicBezTo>
                <a:cubicBezTo>
                  <a:pt x="150792" y="24850"/>
                  <a:pt x="139192" y="22606"/>
                  <a:pt x="123952" y="22606"/>
                </a:cubicBezTo>
                <a:cubicBezTo>
                  <a:pt x="108712" y="22606"/>
                  <a:pt x="97155" y="24850"/>
                  <a:pt x="89281" y="29337"/>
                </a:cubicBezTo>
                <a:cubicBezTo>
                  <a:pt x="81407" y="33824"/>
                  <a:pt x="77470" y="39878"/>
                  <a:pt x="77470" y="47497"/>
                </a:cubicBezTo>
                <a:moveTo>
                  <a:pt x="92202" y="191770"/>
                </a:moveTo>
                <a:cubicBezTo>
                  <a:pt x="103717" y="191770"/>
                  <a:pt x="116544" y="191474"/>
                  <a:pt x="130683" y="190881"/>
                </a:cubicBezTo>
                <a:cubicBezTo>
                  <a:pt x="144823" y="190288"/>
                  <a:pt x="158834" y="189061"/>
                  <a:pt x="172720" y="187198"/>
                </a:cubicBezTo>
                <a:lnTo>
                  <a:pt x="172720" y="167894"/>
                </a:lnTo>
                <a:lnTo>
                  <a:pt x="76962" y="167894"/>
                </a:lnTo>
                <a:lnTo>
                  <a:pt x="76962" y="19177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3" name="Freeform 283"/>
          <p:cNvSpPr/>
          <p:nvPr/>
        </p:nvSpPr>
        <p:spPr>
          <a:xfrm>
            <a:off x="3630714" y="5551313"/>
            <a:ext cx="222758" cy="219456"/>
          </a:xfrm>
          <a:custGeom>
            <a:avLst/>
            <a:gdLst>
              <a:gd name="connsiteX0" fmla="*/ 63500 w 222758"/>
              <a:gd name="connsiteY0" fmla="*/ 35052 h 219456"/>
              <a:gd name="connsiteX1" fmla="*/ 60960 w 222758"/>
              <a:gd name="connsiteY1" fmla="*/ 26543 h 219456"/>
              <a:gd name="connsiteX2" fmla="*/ 53340 w 222758"/>
              <a:gd name="connsiteY2" fmla="*/ 22352 h 219456"/>
              <a:gd name="connsiteX3" fmla="*/ 108458 w 222758"/>
              <a:gd name="connsiteY3" fmla="*/ 6858 h 219456"/>
              <a:gd name="connsiteX4" fmla="*/ 108458 w 222758"/>
              <a:gd name="connsiteY4" fmla="*/ 36322 h 219456"/>
              <a:gd name="connsiteX5" fmla="*/ 107188 w 222758"/>
              <a:gd name="connsiteY5" fmla="*/ 50546 h 219456"/>
              <a:gd name="connsiteX6" fmla="*/ 103632 w 222758"/>
              <a:gd name="connsiteY6" fmla="*/ 64008 h 219456"/>
              <a:gd name="connsiteX7" fmla="*/ 123571 w 222758"/>
              <a:gd name="connsiteY7" fmla="*/ 67945 h 219456"/>
              <a:gd name="connsiteX8" fmla="*/ 139573 w 222758"/>
              <a:gd name="connsiteY8" fmla="*/ 76200 h 219456"/>
              <a:gd name="connsiteX9" fmla="*/ 150241 w 222758"/>
              <a:gd name="connsiteY9" fmla="*/ 88519 h 219456"/>
              <a:gd name="connsiteX10" fmla="*/ 154178 w 222758"/>
              <a:gd name="connsiteY10" fmla="*/ 104394 h 219456"/>
              <a:gd name="connsiteX11" fmla="*/ 149479 w 222758"/>
              <a:gd name="connsiteY11" fmla="*/ 117728 h 219456"/>
              <a:gd name="connsiteX12" fmla="*/ 135636 w 222758"/>
              <a:gd name="connsiteY12" fmla="*/ 124206 h 219456"/>
              <a:gd name="connsiteX13" fmla="*/ 119761 w 222758"/>
              <a:gd name="connsiteY13" fmla="*/ 122555 h 219456"/>
              <a:gd name="connsiteX14" fmla="*/ 109474 w 222758"/>
              <a:gd name="connsiteY14" fmla="*/ 114554 h 219456"/>
              <a:gd name="connsiteX15" fmla="*/ 112522 w 222758"/>
              <a:gd name="connsiteY15" fmla="*/ 104648 h 219456"/>
              <a:gd name="connsiteX16" fmla="*/ 111506 w 222758"/>
              <a:gd name="connsiteY16" fmla="*/ 94107 h 219456"/>
              <a:gd name="connsiteX17" fmla="*/ 106553 w 222758"/>
              <a:gd name="connsiteY17" fmla="*/ 84455 h 219456"/>
              <a:gd name="connsiteX18" fmla="*/ 97790 w 222758"/>
              <a:gd name="connsiteY18" fmla="*/ 77470 h 219456"/>
              <a:gd name="connsiteX19" fmla="*/ 61341 w 222758"/>
              <a:gd name="connsiteY19" fmla="*/ 114046 h 219456"/>
              <a:gd name="connsiteX20" fmla="*/ 0 w 222758"/>
              <a:gd name="connsiteY20" fmla="*/ 131826 h 219456"/>
              <a:gd name="connsiteX21" fmla="*/ 0 w 222758"/>
              <a:gd name="connsiteY21" fmla="*/ 126746 h 219456"/>
              <a:gd name="connsiteX22" fmla="*/ 25146 w 222758"/>
              <a:gd name="connsiteY22" fmla="*/ 113157 h 219456"/>
              <a:gd name="connsiteX23" fmla="*/ 45339 w 222758"/>
              <a:gd name="connsiteY23" fmla="*/ 91948 h 219456"/>
              <a:gd name="connsiteX24" fmla="*/ 58674 w 222758"/>
              <a:gd name="connsiteY24" fmla="*/ 65278 h 219456"/>
              <a:gd name="connsiteX25" fmla="*/ 63500 w 222758"/>
              <a:gd name="connsiteY25" fmla="*/ 35052 h 219456"/>
              <a:gd name="connsiteX27" fmla="*/ 222758 w 222758"/>
              <a:gd name="connsiteY27" fmla="*/ 136906 h 219456"/>
              <a:gd name="connsiteX28" fmla="*/ 222758 w 222758"/>
              <a:gd name="connsiteY28" fmla="*/ 196342 h 219456"/>
              <a:gd name="connsiteX29" fmla="*/ 216916 w 222758"/>
              <a:gd name="connsiteY29" fmla="*/ 213995 h 219456"/>
              <a:gd name="connsiteX30" fmla="*/ 198374 w 222758"/>
              <a:gd name="connsiteY30" fmla="*/ 219456 h 219456"/>
              <a:gd name="connsiteX31" fmla="*/ 177800 w 222758"/>
              <a:gd name="connsiteY31" fmla="*/ 219456 h 219456"/>
              <a:gd name="connsiteX32" fmla="*/ 177800 w 222758"/>
              <a:gd name="connsiteY32" fmla="*/ 160274 h 219456"/>
              <a:gd name="connsiteX33" fmla="*/ 61214 w 222758"/>
              <a:gd name="connsiteY33" fmla="*/ 160274 h 219456"/>
              <a:gd name="connsiteX34" fmla="*/ 53594 w 222758"/>
              <a:gd name="connsiteY34" fmla="*/ 166624 h 219456"/>
              <a:gd name="connsiteX35" fmla="*/ 37592 w 222758"/>
              <a:gd name="connsiteY35" fmla="*/ 136906 h 219456"/>
              <a:gd name="connsiteX37" fmla="*/ 177800 w 222758"/>
              <a:gd name="connsiteY37" fmla="*/ 125984 h 219456"/>
              <a:gd name="connsiteX38" fmla="*/ 177800 w 222758"/>
              <a:gd name="connsiteY38" fmla="*/ 26670 h 219456"/>
              <a:gd name="connsiteX39" fmla="*/ 176276 w 222758"/>
              <a:gd name="connsiteY39" fmla="*/ 19939 h 219456"/>
              <a:gd name="connsiteX40" fmla="*/ 170942 w 222758"/>
              <a:gd name="connsiteY40" fmla="*/ 15240 h 219456"/>
              <a:gd name="connsiteX41" fmla="*/ 222758 w 222758"/>
              <a:gd name="connsiteY41" fmla="*/ 0 h 219456"/>
              <a:gd name="connsiteX42" fmla="*/ 222758 w 222758"/>
              <a:gd name="connsiteY42" fmla="*/ 102870 h 219456"/>
              <a:gd name="connsiteX43" fmla="*/ 216916 w 222758"/>
              <a:gd name="connsiteY43" fmla="*/ 120523 h 219456"/>
              <a:gd name="connsiteX44" fmla="*/ 198374 w 222758"/>
              <a:gd name="connsiteY44" fmla="*/ 125984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22758" h="219456">
                <a:moveTo>
                  <a:pt x="63500" y="35052"/>
                </a:moveTo>
                <a:cubicBezTo>
                  <a:pt x="63500" y="31666"/>
                  <a:pt x="62653" y="28829"/>
                  <a:pt x="60960" y="26543"/>
                </a:cubicBezTo>
                <a:cubicBezTo>
                  <a:pt x="59267" y="24257"/>
                  <a:pt x="56727" y="22860"/>
                  <a:pt x="53340" y="22352"/>
                </a:cubicBezTo>
                <a:lnTo>
                  <a:pt x="108458" y="6858"/>
                </a:lnTo>
                <a:lnTo>
                  <a:pt x="108458" y="36322"/>
                </a:lnTo>
                <a:cubicBezTo>
                  <a:pt x="108458" y="41233"/>
                  <a:pt x="108034" y="45974"/>
                  <a:pt x="107188" y="50546"/>
                </a:cubicBezTo>
                <a:cubicBezTo>
                  <a:pt x="106341" y="55118"/>
                  <a:pt x="105156" y="59606"/>
                  <a:pt x="103632" y="64008"/>
                </a:cubicBezTo>
                <a:cubicBezTo>
                  <a:pt x="110744" y="64515"/>
                  <a:pt x="117390" y="65829"/>
                  <a:pt x="123571" y="67945"/>
                </a:cubicBezTo>
                <a:cubicBezTo>
                  <a:pt x="129751" y="70062"/>
                  <a:pt x="135086" y="72813"/>
                  <a:pt x="139573" y="76200"/>
                </a:cubicBezTo>
                <a:cubicBezTo>
                  <a:pt x="144060" y="79587"/>
                  <a:pt x="147616" y="83693"/>
                  <a:pt x="150241" y="88519"/>
                </a:cubicBezTo>
                <a:cubicBezTo>
                  <a:pt x="152865" y="93345"/>
                  <a:pt x="154178" y="98637"/>
                  <a:pt x="154178" y="104394"/>
                </a:cubicBezTo>
                <a:cubicBezTo>
                  <a:pt x="154178" y="109643"/>
                  <a:pt x="152612" y="114088"/>
                  <a:pt x="149479" y="117728"/>
                </a:cubicBezTo>
                <a:cubicBezTo>
                  <a:pt x="146346" y="121370"/>
                  <a:pt x="141732" y="123528"/>
                  <a:pt x="135636" y="124206"/>
                </a:cubicBezTo>
                <a:cubicBezTo>
                  <a:pt x="129709" y="124883"/>
                  <a:pt x="124418" y="124333"/>
                  <a:pt x="119761" y="122555"/>
                </a:cubicBezTo>
                <a:cubicBezTo>
                  <a:pt x="115104" y="120777"/>
                  <a:pt x="111675" y="118110"/>
                  <a:pt x="109474" y="114554"/>
                </a:cubicBezTo>
                <a:cubicBezTo>
                  <a:pt x="111167" y="111506"/>
                  <a:pt x="112183" y="108203"/>
                  <a:pt x="112522" y="104648"/>
                </a:cubicBezTo>
                <a:cubicBezTo>
                  <a:pt x="112861" y="101092"/>
                  <a:pt x="112522" y="97578"/>
                  <a:pt x="111506" y="94107"/>
                </a:cubicBezTo>
                <a:cubicBezTo>
                  <a:pt x="110490" y="90636"/>
                  <a:pt x="108839" y="87418"/>
                  <a:pt x="106553" y="84455"/>
                </a:cubicBezTo>
                <a:cubicBezTo>
                  <a:pt x="104267" y="81491"/>
                  <a:pt x="101346" y="79163"/>
                  <a:pt x="97790" y="77470"/>
                </a:cubicBezTo>
                <a:cubicBezTo>
                  <a:pt x="89831" y="91863"/>
                  <a:pt x="77682" y="104055"/>
                  <a:pt x="61341" y="114046"/>
                </a:cubicBezTo>
                <a:cubicBezTo>
                  <a:pt x="45000" y="124037"/>
                  <a:pt x="24553" y="129963"/>
                  <a:pt x="0" y="131826"/>
                </a:cubicBezTo>
                <a:lnTo>
                  <a:pt x="0" y="126746"/>
                </a:lnTo>
                <a:cubicBezTo>
                  <a:pt x="8975" y="123698"/>
                  <a:pt x="17357" y="119168"/>
                  <a:pt x="25146" y="113157"/>
                </a:cubicBezTo>
                <a:cubicBezTo>
                  <a:pt x="32935" y="107145"/>
                  <a:pt x="39666" y="100076"/>
                  <a:pt x="45339" y="91948"/>
                </a:cubicBezTo>
                <a:cubicBezTo>
                  <a:pt x="51012" y="83820"/>
                  <a:pt x="55457" y="74930"/>
                  <a:pt x="58674" y="65278"/>
                </a:cubicBezTo>
                <a:cubicBezTo>
                  <a:pt x="61891" y="55626"/>
                  <a:pt x="63500" y="45551"/>
                  <a:pt x="63500" y="35052"/>
                </a:cubicBezTo>
                <a:moveTo>
                  <a:pt x="222758" y="136906"/>
                </a:moveTo>
                <a:lnTo>
                  <a:pt x="222758" y="196342"/>
                </a:lnTo>
                <a:cubicBezTo>
                  <a:pt x="222758" y="204470"/>
                  <a:pt x="220811" y="210355"/>
                  <a:pt x="216916" y="213995"/>
                </a:cubicBezTo>
                <a:cubicBezTo>
                  <a:pt x="213021" y="217636"/>
                  <a:pt x="206840" y="219456"/>
                  <a:pt x="198374" y="219456"/>
                </a:cubicBezTo>
                <a:lnTo>
                  <a:pt x="177800" y="219456"/>
                </a:lnTo>
                <a:lnTo>
                  <a:pt x="177800" y="160274"/>
                </a:lnTo>
                <a:lnTo>
                  <a:pt x="61214" y="160274"/>
                </a:lnTo>
                <a:cubicBezTo>
                  <a:pt x="56981" y="160274"/>
                  <a:pt x="54440" y="162390"/>
                  <a:pt x="53594" y="166624"/>
                </a:cubicBezTo>
                <a:lnTo>
                  <a:pt x="37592" y="136906"/>
                </a:lnTo>
                <a:moveTo>
                  <a:pt x="177800" y="125984"/>
                </a:moveTo>
                <a:lnTo>
                  <a:pt x="177800" y="26670"/>
                </a:lnTo>
                <a:cubicBezTo>
                  <a:pt x="177800" y="24299"/>
                  <a:pt x="177292" y="22055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02870"/>
                </a:lnTo>
                <a:cubicBezTo>
                  <a:pt x="222758" y="110998"/>
                  <a:pt x="220811" y="116882"/>
                  <a:pt x="216916" y="120523"/>
                </a:cubicBezTo>
                <a:cubicBezTo>
                  <a:pt x="213021" y="124164"/>
                  <a:pt x="206840" y="125984"/>
                  <a:pt x="198374" y="1259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4" name="Freeform 284"/>
          <p:cNvSpPr/>
          <p:nvPr/>
        </p:nvSpPr>
        <p:spPr>
          <a:xfrm>
            <a:off x="9596560" y="3438008"/>
            <a:ext cx="282245" cy="297485"/>
          </a:xfrm>
          <a:custGeom>
            <a:avLst/>
            <a:gdLst>
              <a:gd name="connsiteX0" fmla="*/ 87782 w 282245"/>
              <a:gd name="connsiteY0" fmla="*/ 3353 h 297485"/>
              <a:gd name="connsiteX1" fmla="*/ 88088 w 282245"/>
              <a:gd name="connsiteY1" fmla="*/ 6706 h 297485"/>
              <a:gd name="connsiteX2" fmla="*/ 108814 w 282245"/>
              <a:gd name="connsiteY2" fmla="*/ 26518 h 297485"/>
              <a:gd name="connsiteX3" fmla="*/ 116434 w 282245"/>
              <a:gd name="connsiteY3" fmla="*/ 27737 h 297485"/>
              <a:gd name="connsiteX4" fmla="*/ 174346 w 282245"/>
              <a:gd name="connsiteY4" fmla="*/ 25603 h 297485"/>
              <a:gd name="connsiteX5" fmla="*/ 179527 w 282245"/>
              <a:gd name="connsiteY5" fmla="*/ 23775 h 297485"/>
              <a:gd name="connsiteX6" fmla="*/ 180442 w 282245"/>
              <a:gd name="connsiteY6" fmla="*/ 8534 h 297485"/>
              <a:gd name="connsiteX7" fmla="*/ 174955 w 282245"/>
              <a:gd name="connsiteY7" fmla="*/ 5791 h 297485"/>
              <a:gd name="connsiteX8" fmla="*/ 90221 w 282245"/>
              <a:gd name="connsiteY8" fmla="*/ 0 h 297485"/>
              <a:gd name="connsiteX10" fmla="*/ 201473 w 282245"/>
              <a:gd name="connsiteY10" fmla="*/ 38710 h 297485"/>
              <a:gd name="connsiteX11" fmla="*/ 64922 w 282245"/>
              <a:gd name="connsiteY11" fmla="*/ 41148 h 297485"/>
              <a:gd name="connsiteX12" fmla="*/ 33223 w 282245"/>
              <a:gd name="connsiteY12" fmla="*/ 38405 h 297485"/>
              <a:gd name="connsiteX13" fmla="*/ 31090 w 282245"/>
              <a:gd name="connsiteY13" fmla="*/ 42367 h 297485"/>
              <a:gd name="connsiteX14" fmla="*/ 31700 w 282245"/>
              <a:gd name="connsiteY14" fmla="*/ 45415 h 297485"/>
              <a:gd name="connsiteX15" fmla="*/ 59131 w 282245"/>
              <a:gd name="connsiteY15" fmla="*/ 62179 h 297485"/>
              <a:gd name="connsiteX16" fmla="*/ 83516 w 282245"/>
              <a:gd name="connsiteY16" fmla="*/ 57607 h 297485"/>
              <a:gd name="connsiteX17" fmla="*/ 208788 w 282245"/>
              <a:gd name="connsiteY17" fmla="*/ 55473 h 297485"/>
              <a:gd name="connsiteX18" fmla="*/ 238963 w 282245"/>
              <a:gd name="connsiteY18" fmla="*/ 56388 h 297485"/>
              <a:gd name="connsiteX19" fmla="*/ 245669 w 282245"/>
              <a:gd name="connsiteY19" fmla="*/ 42977 h 297485"/>
              <a:gd name="connsiteX20" fmla="*/ 242012 w 282245"/>
              <a:gd name="connsiteY20" fmla="*/ 38100 h 297485"/>
              <a:gd name="connsiteX21" fmla="*/ 211835 w 282245"/>
              <a:gd name="connsiteY21" fmla="*/ 33833 h 297485"/>
              <a:gd name="connsiteX23" fmla="*/ 140512 w 282245"/>
              <a:gd name="connsiteY23" fmla="*/ 276149 h 297485"/>
              <a:gd name="connsiteX24" fmla="*/ 101803 w 282245"/>
              <a:gd name="connsiteY24" fmla="*/ 247193 h 297485"/>
              <a:gd name="connsiteX25" fmla="*/ 140512 w 282245"/>
              <a:gd name="connsiteY25" fmla="*/ 217932 h 297485"/>
              <a:gd name="connsiteX26" fmla="*/ 179527 w 282245"/>
              <a:gd name="connsiteY26" fmla="*/ 247193 h 297485"/>
              <a:gd name="connsiteX27" fmla="*/ 140512 w 282245"/>
              <a:gd name="connsiteY27" fmla="*/ 276149 h 297485"/>
              <a:gd name="connsiteX29" fmla="*/ 140512 w 282245"/>
              <a:gd name="connsiteY29" fmla="*/ 199949 h 297485"/>
              <a:gd name="connsiteX30" fmla="*/ 71628 w 282245"/>
              <a:gd name="connsiteY30" fmla="*/ 247193 h 297485"/>
              <a:gd name="connsiteX31" fmla="*/ 140512 w 282245"/>
              <a:gd name="connsiteY31" fmla="*/ 297485 h 297485"/>
              <a:gd name="connsiteX32" fmla="*/ 209702 w 282245"/>
              <a:gd name="connsiteY32" fmla="*/ 247193 h 297485"/>
              <a:gd name="connsiteX33" fmla="*/ 140512 w 282245"/>
              <a:gd name="connsiteY33" fmla="*/ 199949 h 297485"/>
              <a:gd name="connsiteX35" fmla="*/ 102718 w 282245"/>
              <a:gd name="connsiteY35" fmla="*/ 106070 h 297485"/>
              <a:gd name="connsiteX36" fmla="*/ 140512 w 282245"/>
              <a:gd name="connsiteY36" fmla="*/ 81991 h 297485"/>
              <a:gd name="connsiteX37" fmla="*/ 178308 w 282245"/>
              <a:gd name="connsiteY37" fmla="*/ 106070 h 297485"/>
              <a:gd name="connsiteX38" fmla="*/ 140512 w 282245"/>
              <a:gd name="connsiteY38" fmla="*/ 130149 h 297485"/>
              <a:gd name="connsiteX39" fmla="*/ 102718 w 282245"/>
              <a:gd name="connsiteY39" fmla="*/ 106070 h 297485"/>
              <a:gd name="connsiteX41" fmla="*/ 228600 w 282245"/>
              <a:gd name="connsiteY41" fmla="*/ 167031 h 297485"/>
              <a:gd name="connsiteX42" fmla="*/ 156667 w 282245"/>
              <a:gd name="connsiteY42" fmla="*/ 168859 h 297485"/>
              <a:gd name="connsiteX43" fmla="*/ 156667 w 282245"/>
              <a:gd name="connsiteY43" fmla="*/ 147219 h 297485"/>
              <a:gd name="connsiteX44" fmla="*/ 206959 w 282245"/>
              <a:gd name="connsiteY44" fmla="*/ 106070 h 297485"/>
              <a:gd name="connsiteX45" fmla="*/ 140512 w 282245"/>
              <a:gd name="connsiteY45" fmla="*/ 64618 h 297485"/>
              <a:gd name="connsiteX46" fmla="*/ 73761 w 282245"/>
              <a:gd name="connsiteY46" fmla="*/ 106070 h 297485"/>
              <a:gd name="connsiteX47" fmla="*/ 127711 w 282245"/>
              <a:gd name="connsiteY47" fmla="*/ 147523 h 297485"/>
              <a:gd name="connsiteX48" fmla="*/ 127711 w 282245"/>
              <a:gd name="connsiteY48" fmla="*/ 169469 h 297485"/>
              <a:gd name="connsiteX49" fmla="*/ 39929 w 282245"/>
              <a:gd name="connsiteY49" fmla="*/ 170078 h 297485"/>
              <a:gd name="connsiteX50" fmla="*/ 3048 w 282245"/>
              <a:gd name="connsiteY50" fmla="*/ 166726 h 297485"/>
              <a:gd name="connsiteX51" fmla="*/ 609 w 282245"/>
              <a:gd name="connsiteY51" fmla="*/ 171603 h 297485"/>
              <a:gd name="connsiteX52" fmla="*/ 1524 w 282245"/>
              <a:gd name="connsiteY52" fmla="*/ 175260 h 297485"/>
              <a:gd name="connsiteX53" fmla="*/ 33833 w 282245"/>
              <a:gd name="connsiteY53" fmla="*/ 194158 h 297485"/>
              <a:gd name="connsiteX54" fmla="*/ 66751 w 282245"/>
              <a:gd name="connsiteY54" fmla="*/ 188062 h 297485"/>
              <a:gd name="connsiteX55" fmla="*/ 236829 w 282245"/>
              <a:gd name="connsiteY55" fmla="*/ 185623 h 297485"/>
              <a:gd name="connsiteX56" fmla="*/ 274016 w 282245"/>
              <a:gd name="connsiteY56" fmla="*/ 187147 h 297485"/>
              <a:gd name="connsiteX57" fmla="*/ 282245 w 282245"/>
              <a:gd name="connsiteY57" fmla="*/ 173127 h 297485"/>
              <a:gd name="connsiteX58" fmla="*/ 277673 w 282245"/>
              <a:gd name="connsiteY58" fmla="*/ 167031 h 297485"/>
              <a:gd name="connsiteX59" fmla="*/ 240792 w 282245"/>
              <a:gd name="connsiteY59" fmla="*/ 161849 h 29748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82245" h="297485">
                <a:moveTo>
                  <a:pt x="87782" y="3353"/>
                </a:moveTo>
                <a:cubicBezTo>
                  <a:pt x="87173" y="4267"/>
                  <a:pt x="87173" y="5181"/>
                  <a:pt x="88088" y="6706"/>
                </a:cubicBezTo>
                <a:cubicBezTo>
                  <a:pt x="93573" y="14326"/>
                  <a:pt x="102108" y="22555"/>
                  <a:pt x="108814" y="26518"/>
                </a:cubicBezTo>
                <a:cubicBezTo>
                  <a:pt x="111252" y="28042"/>
                  <a:pt x="112776" y="28042"/>
                  <a:pt x="116434" y="27737"/>
                </a:cubicBezTo>
                <a:cubicBezTo>
                  <a:pt x="131064" y="26518"/>
                  <a:pt x="157582" y="25908"/>
                  <a:pt x="174346" y="25603"/>
                </a:cubicBezTo>
                <a:cubicBezTo>
                  <a:pt x="176479" y="25603"/>
                  <a:pt x="178308" y="25298"/>
                  <a:pt x="179527" y="23775"/>
                </a:cubicBezTo>
                <a:cubicBezTo>
                  <a:pt x="181966" y="21031"/>
                  <a:pt x="182269" y="12192"/>
                  <a:pt x="180442" y="8534"/>
                </a:cubicBezTo>
                <a:cubicBezTo>
                  <a:pt x="179527" y="6401"/>
                  <a:pt x="178003" y="5791"/>
                  <a:pt x="174955" y="5791"/>
                </a:cubicBezTo>
                <a:cubicBezTo>
                  <a:pt x="152705" y="6096"/>
                  <a:pt x="119786" y="4877"/>
                  <a:pt x="90221" y="0"/>
                </a:cubicBezTo>
                <a:moveTo>
                  <a:pt x="201473" y="38710"/>
                </a:moveTo>
                <a:cubicBezTo>
                  <a:pt x="184099" y="39929"/>
                  <a:pt x="80163" y="41453"/>
                  <a:pt x="64922" y="41148"/>
                </a:cubicBezTo>
                <a:cubicBezTo>
                  <a:pt x="56998" y="41148"/>
                  <a:pt x="42976" y="39929"/>
                  <a:pt x="33223" y="38405"/>
                </a:cubicBezTo>
                <a:lnTo>
                  <a:pt x="31090" y="42367"/>
                </a:lnTo>
                <a:cubicBezTo>
                  <a:pt x="30785" y="43281"/>
                  <a:pt x="30785" y="44501"/>
                  <a:pt x="31700" y="45415"/>
                </a:cubicBezTo>
                <a:cubicBezTo>
                  <a:pt x="38709" y="51816"/>
                  <a:pt x="49682" y="58522"/>
                  <a:pt x="59131" y="62179"/>
                </a:cubicBezTo>
                <a:cubicBezTo>
                  <a:pt x="65227" y="60351"/>
                  <a:pt x="77419" y="57912"/>
                  <a:pt x="83516" y="57607"/>
                </a:cubicBezTo>
                <a:cubicBezTo>
                  <a:pt x="98145" y="56693"/>
                  <a:pt x="193244" y="55473"/>
                  <a:pt x="208788" y="55473"/>
                </a:cubicBezTo>
                <a:cubicBezTo>
                  <a:pt x="216103" y="55473"/>
                  <a:pt x="232866" y="55473"/>
                  <a:pt x="238963" y="56388"/>
                </a:cubicBezTo>
                <a:cubicBezTo>
                  <a:pt x="241707" y="54864"/>
                  <a:pt x="245669" y="49073"/>
                  <a:pt x="245669" y="42977"/>
                </a:cubicBezTo>
                <a:cubicBezTo>
                  <a:pt x="245669" y="40843"/>
                  <a:pt x="244450" y="38710"/>
                  <a:pt x="242012" y="38100"/>
                </a:cubicBezTo>
                <a:cubicBezTo>
                  <a:pt x="236220" y="35966"/>
                  <a:pt x="221590" y="34137"/>
                  <a:pt x="211835" y="33833"/>
                </a:cubicBezTo>
                <a:moveTo>
                  <a:pt x="140512" y="276149"/>
                </a:moveTo>
                <a:cubicBezTo>
                  <a:pt x="118263" y="276149"/>
                  <a:pt x="101803" y="265481"/>
                  <a:pt x="101803" y="247193"/>
                </a:cubicBezTo>
                <a:cubicBezTo>
                  <a:pt x="101803" y="228905"/>
                  <a:pt x="118263" y="217932"/>
                  <a:pt x="140512" y="217932"/>
                </a:cubicBezTo>
                <a:cubicBezTo>
                  <a:pt x="163068" y="217932"/>
                  <a:pt x="179527" y="228905"/>
                  <a:pt x="179527" y="247193"/>
                </a:cubicBezTo>
                <a:cubicBezTo>
                  <a:pt x="179527" y="265481"/>
                  <a:pt x="163068" y="276149"/>
                  <a:pt x="140512" y="276149"/>
                </a:cubicBezTo>
                <a:moveTo>
                  <a:pt x="140512" y="199949"/>
                </a:moveTo>
                <a:cubicBezTo>
                  <a:pt x="101498" y="199949"/>
                  <a:pt x="71628" y="218846"/>
                  <a:pt x="71628" y="247193"/>
                </a:cubicBezTo>
                <a:cubicBezTo>
                  <a:pt x="71628" y="277368"/>
                  <a:pt x="101498" y="297485"/>
                  <a:pt x="140512" y="297485"/>
                </a:cubicBezTo>
                <a:cubicBezTo>
                  <a:pt x="179832" y="297485"/>
                  <a:pt x="209702" y="277368"/>
                  <a:pt x="209702" y="247193"/>
                </a:cubicBezTo>
                <a:cubicBezTo>
                  <a:pt x="209702" y="218846"/>
                  <a:pt x="179832" y="199949"/>
                  <a:pt x="140512" y="199949"/>
                </a:cubicBezTo>
                <a:moveTo>
                  <a:pt x="102718" y="106070"/>
                </a:moveTo>
                <a:cubicBezTo>
                  <a:pt x="102718" y="90526"/>
                  <a:pt x="118872" y="81991"/>
                  <a:pt x="140512" y="81991"/>
                </a:cubicBezTo>
                <a:cubicBezTo>
                  <a:pt x="162154" y="81991"/>
                  <a:pt x="178308" y="90526"/>
                  <a:pt x="178308" y="106070"/>
                </a:cubicBezTo>
                <a:cubicBezTo>
                  <a:pt x="178308" y="121615"/>
                  <a:pt x="162154" y="130149"/>
                  <a:pt x="140512" y="130149"/>
                </a:cubicBezTo>
                <a:cubicBezTo>
                  <a:pt x="118872" y="130149"/>
                  <a:pt x="102718" y="121615"/>
                  <a:pt x="102718" y="106070"/>
                </a:cubicBezTo>
                <a:moveTo>
                  <a:pt x="228600" y="167031"/>
                </a:moveTo>
                <a:cubicBezTo>
                  <a:pt x="219760" y="167640"/>
                  <a:pt x="190195" y="168249"/>
                  <a:pt x="156667" y="168859"/>
                </a:cubicBezTo>
                <a:lnTo>
                  <a:pt x="156667" y="147219"/>
                </a:lnTo>
                <a:cubicBezTo>
                  <a:pt x="186232" y="143256"/>
                  <a:pt x="206959" y="128016"/>
                  <a:pt x="206959" y="106070"/>
                </a:cubicBezTo>
                <a:cubicBezTo>
                  <a:pt x="206959" y="80467"/>
                  <a:pt x="178613" y="64618"/>
                  <a:pt x="140512" y="64618"/>
                </a:cubicBezTo>
                <a:cubicBezTo>
                  <a:pt x="102412" y="64618"/>
                  <a:pt x="73761" y="80467"/>
                  <a:pt x="73761" y="106070"/>
                </a:cubicBezTo>
                <a:cubicBezTo>
                  <a:pt x="73761" y="128931"/>
                  <a:pt x="96317" y="144170"/>
                  <a:pt x="127711" y="147523"/>
                </a:cubicBezTo>
                <a:lnTo>
                  <a:pt x="127711" y="169469"/>
                </a:lnTo>
                <a:cubicBezTo>
                  <a:pt x="87478" y="169773"/>
                  <a:pt x="49073" y="170078"/>
                  <a:pt x="39929" y="170078"/>
                </a:cubicBezTo>
                <a:cubicBezTo>
                  <a:pt x="29260" y="170078"/>
                  <a:pt x="14325" y="168859"/>
                  <a:pt x="3048" y="166726"/>
                </a:cubicBezTo>
                <a:lnTo>
                  <a:pt x="609" y="171603"/>
                </a:lnTo>
                <a:cubicBezTo>
                  <a:pt x="0" y="172822"/>
                  <a:pt x="305" y="174346"/>
                  <a:pt x="1524" y="175260"/>
                </a:cubicBezTo>
                <a:cubicBezTo>
                  <a:pt x="9449" y="182575"/>
                  <a:pt x="21945" y="190195"/>
                  <a:pt x="33833" y="194158"/>
                </a:cubicBezTo>
                <a:cubicBezTo>
                  <a:pt x="41757" y="191719"/>
                  <a:pt x="58826" y="188671"/>
                  <a:pt x="66751" y="188062"/>
                </a:cubicBezTo>
                <a:cubicBezTo>
                  <a:pt x="83820" y="187147"/>
                  <a:pt x="215798" y="185623"/>
                  <a:pt x="236829" y="185623"/>
                </a:cubicBezTo>
                <a:cubicBezTo>
                  <a:pt x="246583" y="185623"/>
                  <a:pt x="266091" y="186233"/>
                  <a:pt x="274016" y="187147"/>
                </a:cubicBezTo>
                <a:cubicBezTo>
                  <a:pt x="277673" y="185623"/>
                  <a:pt x="282245" y="179832"/>
                  <a:pt x="282245" y="173127"/>
                </a:cubicBezTo>
                <a:cubicBezTo>
                  <a:pt x="282245" y="170078"/>
                  <a:pt x="280416" y="167945"/>
                  <a:pt x="277673" y="167031"/>
                </a:cubicBezTo>
                <a:cubicBezTo>
                  <a:pt x="270053" y="164592"/>
                  <a:pt x="252679" y="162154"/>
                  <a:pt x="240792" y="16184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5" name="Freeform 285"/>
          <p:cNvSpPr/>
          <p:nvPr/>
        </p:nvSpPr>
        <p:spPr>
          <a:xfrm>
            <a:off x="9896179" y="3439532"/>
            <a:ext cx="281635" cy="294132"/>
          </a:xfrm>
          <a:custGeom>
            <a:avLst/>
            <a:gdLst>
              <a:gd name="connsiteX0" fmla="*/ 241706 w 281635"/>
              <a:gd name="connsiteY0" fmla="*/ 128016 h 294132"/>
              <a:gd name="connsiteX1" fmla="*/ 227991 w 281635"/>
              <a:gd name="connsiteY1" fmla="*/ 128625 h 294132"/>
              <a:gd name="connsiteX2" fmla="*/ 227991 w 281635"/>
              <a:gd name="connsiteY2" fmla="*/ 32309 h 294132"/>
              <a:gd name="connsiteX3" fmla="*/ 228904 w 281635"/>
              <a:gd name="connsiteY3" fmla="*/ 16154 h 294132"/>
              <a:gd name="connsiteX4" fmla="*/ 224941 w 281635"/>
              <a:gd name="connsiteY4" fmla="*/ 9144 h 294132"/>
              <a:gd name="connsiteX5" fmla="*/ 183490 w 281635"/>
              <a:gd name="connsiteY5" fmla="*/ 0 h 294132"/>
              <a:gd name="connsiteX6" fmla="*/ 179222 w 281635"/>
              <a:gd name="connsiteY6" fmla="*/ 1829 h 294132"/>
              <a:gd name="connsiteX7" fmla="*/ 176174 w 281635"/>
              <a:gd name="connsiteY7" fmla="*/ 11278 h 294132"/>
              <a:gd name="connsiteX8" fmla="*/ 199644 w 281635"/>
              <a:gd name="connsiteY8" fmla="*/ 26822 h 294132"/>
              <a:gd name="connsiteX9" fmla="*/ 199644 w 281635"/>
              <a:gd name="connsiteY9" fmla="*/ 232563 h 294132"/>
              <a:gd name="connsiteX10" fmla="*/ 202692 w 281635"/>
              <a:gd name="connsiteY10" fmla="*/ 294132 h 294132"/>
              <a:gd name="connsiteX11" fmla="*/ 218541 w 281635"/>
              <a:gd name="connsiteY11" fmla="*/ 294132 h 294132"/>
              <a:gd name="connsiteX12" fmla="*/ 227991 w 281635"/>
              <a:gd name="connsiteY12" fmla="*/ 223419 h 294132"/>
              <a:gd name="connsiteX13" fmla="*/ 227991 w 281635"/>
              <a:gd name="connsiteY13" fmla="*/ 146914 h 294132"/>
              <a:gd name="connsiteX14" fmla="*/ 269747 w 281635"/>
              <a:gd name="connsiteY14" fmla="*/ 145999 h 294132"/>
              <a:gd name="connsiteX15" fmla="*/ 277977 w 281635"/>
              <a:gd name="connsiteY15" fmla="*/ 143256 h 294132"/>
              <a:gd name="connsiteX16" fmla="*/ 281330 w 281635"/>
              <a:gd name="connsiteY16" fmla="*/ 129845 h 294132"/>
              <a:gd name="connsiteX17" fmla="*/ 275538 w 281635"/>
              <a:gd name="connsiteY17" fmla="*/ 123749 h 294132"/>
              <a:gd name="connsiteX18" fmla="*/ 251155 w 281635"/>
              <a:gd name="connsiteY18" fmla="*/ 122225 h 294132"/>
              <a:gd name="connsiteX20" fmla="*/ 173431 w 281635"/>
              <a:gd name="connsiteY20" fmla="*/ 184404 h 294132"/>
              <a:gd name="connsiteX21" fmla="*/ 176174 w 281635"/>
              <a:gd name="connsiteY21" fmla="*/ 156363 h 294132"/>
              <a:gd name="connsiteX22" fmla="*/ 177394 w 281635"/>
              <a:gd name="connsiteY22" fmla="*/ 60046 h 294132"/>
              <a:gd name="connsiteX23" fmla="*/ 178003 w 281635"/>
              <a:gd name="connsiteY23" fmla="*/ 49073 h 294132"/>
              <a:gd name="connsiteX24" fmla="*/ 174955 w 281635"/>
              <a:gd name="connsiteY24" fmla="*/ 43891 h 294132"/>
              <a:gd name="connsiteX25" fmla="*/ 147217 w 281635"/>
              <a:gd name="connsiteY25" fmla="*/ 37490 h 294132"/>
              <a:gd name="connsiteX26" fmla="*/ 143256 w 281635"/>
              <a:gd name="connsiteY26" fmla="*/ 39624 h 294132"/>
              <a:gd name="connsiteX27" fmla="*/ 140207 w 281635"/>
              <a:gd name="connsiteY27" fmla="*/ 47854 h 294132"/>
              <a:gd name="connsiteX28" fmla="*/ 152400 w 281635"/>
              <a:gd name="connsiteY28" fmla="*/ 55779 h 294132"/>
              <a:gd name="connsiteX29" fmla="*/ 152400 w 281635"/>
              <a:gd name="connsiteY29" fmla="*/ 107290 h 294132"/>
              <a:gd name="connsiteX30" fmla="*/ 126797 w 281635"/>
              <a:gd name="connsiteY30" fmla="*/ 107899 h 294132"/>
              <a:gd name="connsiteX31" fmla="*/ 127101 w 281635"/>
              <a:gd name="connsiteY31" fmla="*/ 69190 h 294132"/>
              <a:gd name="connsiteX32" fmla="*/ 127406 w 281635"/>
              <a:gd name="connsiteY32" fmla="*/ 58217 h 294132"/>
              <a:gd name="connsiteX33" fmla="*/ 124358 w 281635"/>
              <a:gd name="connsiteY33" fmla="*/ 52731 h 294132"/>
              <a:gd name="connsiteX34" fmla="*/ 98755 w 281635"/>
              <a:gd name="connsiteY34" fmla="*/ 47854 h 294132"/>
              <a:gd name="connsiteX35" fmla="*/ 94793 w 281635"/>
              <a:gd name="connsiteY35" fmla="*/ 49378 h 294132"/>
              <a:gd name="connsiteX36" fmla="*/ 91744 w 281635"/>
              <a:gd name="connsiteY36" fmla="*/ 58217 h 294132"/>
              <a:gd name="connsiteX37" fmla="*/ 102412 w 281635"/>
              <a:gd name="connsiteY37" fmla="*/ 65837 h 294132"/>
              <a:gd name="connsiteX38" fmla="*/ 103632 w 281635"/>
              <a:gd name="connsiteY38" fmla="*/ 195682 h 294132"/>
              <a:gd name="connsiteX39" fmla="*/ 106679 w 281635"/>
              <a:gd name="connsiteY39" fmla="*/ 214884 h 294132"/>
              <a:gd name="connsiteX40" fmla="*/ 119481 w 281635"/>
              <a:gd name="connsiteY40" fmla="*/ 214884 h 294132"/>
              <a:gd name="connsiteX41" fmla="*/ 125272 w 281635"/>
              <a:gd name="connsiteY41" fmla="*/ 202387 h 294132"/>
              <a:gd name="connsiteX42" fmla="*/ 176783 w 281635"/>
              <a:gd name="connsiteY42" fmla="*/ 202082 h 294132"/>
              <a:gd name="connsiteX43" fmla="*/ 180746 w 281635"/>
              <a:gd name="connsiteY43" fmla="*/ 190500 h 294132"/>
              <a:gd name="connsiteX44" fmla="*/ 178307 w 281635"/>
              <a:gd name="connsiteY44" fmla="*/ 186538 h 294132"/>
              <a:gd name="connsiteX46" fmla="*/ 152400 w 281635"/>
              <a:gd name="connsiteY46" fmla="*/ 125273 h 294132"/>
              <a:gd name="connsiteX47" fmla="*/ 152400 w 281635"/>
              <a:gd name="connsiteY47" fmla="*/ 183795 h 294132"/>
              <a:gd name="connsiteX48" fmla="*/ 126492 w 281635"/>
              <a:gd name="connsiteY48" fmla="*/ 183795 h 294132"/>
              <a:gd name="connsiteX49" fmla="*/ 126797 w 281635"/>
              <a:gd name="connsiteY49" fmla="*/ 125882 h 294132"/>
              <a:gd name="connsiteX51" fmla="*/ 81381 w 281635"/>
              <a:gd name="connsiteY51" fmla="*/ 188366 h 294132"/>
              <a:gd name="connsiteX52" fmla="*/ 84429 w 281635"/>
              <a:gd name="connsiteY52" fmla="*/ 160325 h 294132"/>
              <a:gd name="connsiteX53" fmla="*/ 85344 w 281635"/>
              <a:gd name="connsiteY53" fmla="*/ 78334 h 294132"/>
              <a:gd name="connsiteX54" fmla="*/ 85954 w 281635"/>
              <a:gd name="connsiteY54" fmla="*/ 68275 h 294132"/>
              <a:gd name="connsiteX55" fmla="*/ 83210 w 281635"/>
              <a:gd name="connsiteY55" fmla="*/ 62789 h 294132"/>
              <a:gd name="connsiteX56" fmla="*/ 57302 w 281635"/>
              <a:gd name="connsiteY56" fmla="*/ 56998 h 294132"/>
              <a:gd name="connsiteX57" fmla="*/ 53339 w 281635"/>
              <a:gd name="connsiteY57" fmla="*/ 58827 h 294132"/>
              <a:gd name="connsiteX58" fmla="*/ 50292 w 281635"/>
              <a:gd name="connsiteY58" fmla="*/ 66751 h 294132"/>
              <a:gd name="connsiteX59" fmla="*/ 61264 w 281635"/>
              <a:gd name="connsiteY59" fmla="*/ 74676 h 294132"/>
              <a:gd name="connsiteX60" fmla="*/ 61264 w 281635"/>
              <a:gd name="connsiteY60" fmla="*/ 113081 h 294132"/>
              <a:gd name="connsiteX61" fmla="*/ 36880 w 281635"/>
              <a:gd name="connsiteY61" fmla="*/ 113690 h 294132"/>
              <a:gd name="connsiteX62" fmla="*/ 36880 w 281635"/>
              <a:gd name="connsiteY62" fmla="*/ 87782 h 294132"/>
              <a:gd name="connsiteX63" fmla="*/ 37185 w 281635"/>
              <a:gd name="connsiteY63" fmla="*/ 77419 h 294132"/>
              <a:gd name="connsiteX64" fmla="*/ 34137 w 281635"/>
              <a:gd name="connsiteY64" fmla="*/ 71933 h 294132"/>
              <a:gd name="connsiteX65" fmla="*/ 7010 w 281635"/>
              <a:gd name="connsiteY65" fmla="*/ 67056 h 294132"/>
              <a:gd name="connsiteX66" fmla="*/ 3047 w 281635"/>
              <a:gd name="connsiteY66" fmla="*/ 68885 h 294132"/>
              <a:gd name="connsiteX67" fmla="*/ 0 w 281635"/>
              <a:gd name="connsiteY67" fmla="*/ 77419 h 294132"/>
              <a:gd name="connsiteX68" fmla="*/ 11888 w 281635"/>
              <a:gd name="connsiteY68" fmla="*/ 85039 h 294132"/>
              <a:gd name="connsiteX69" fmla="*/ 13410 w 281635"/>
              <a:gd name="connsiteY69" fmla="*/ 199034 h 294132"/>
              <a:gd name="connsiteX70" fmla="*/ 16154 w 281635"/>
              <a:gd name="connsiteY70" fmla="*/ 218237 h 294132"/>
              <a:gd name="connsiteX71" fmla="*/ 29260 w 281635"/>
              <a:gd name="connsiteY71" fmla="*/ 218237 h 294132"/>
              <a:gd name="connsiteX72" fmla="*/ 35051 w 281635"/>
              <a:gd name="connsiteY72" fmla="*/ 206349 h 294132"/>
              <a:gd name="connsiteX73" fmla="*/ 85038 w 281635"/>
              <a:gd name="connsiteY73" fmla="*/ 206045 h 294132"/>
              <a:gd name="connsiteX74" fmla="*/ 88697 w 281635"/>
              <a:gd name="connsiteY74" fmla="*/ 194463 h 294132"/>
              <a:gd name="connsiteX75" fmla="*/ 86563 w 281635"/>
              <a:gd name="connsiteY75" fmla="*/ 190500 h 294132"/>
              <a:gd name="connsiteX77" fmla="*/ 61264 w 281635"/>
              <a:gd name="connsiteY77" fmla="*/ 131064 h 294132"/>
              <a:gd name="connsiteX78" fmla="*/ 61264 w 281635"/>
              <a:gd name="connsiteY78" fmla="*/ 187757 h 294132"/>
              <a:gd name="connsiteX79" fmla="*/ 36271 w 281635"/>
              <a:gd name="connsiteY79" fmla="*/ 187757 h 294132"/>
              <a:gd name="connsiteX80" fmla="*/ 36575 w 281635"/>
              <a:gd name="connsiteY80" fmla="*/ 131674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81635" h="294132">
                <a:moveTo>
                  <a:pt x="241706" y="128016"/>
                </a:moveTo>
                <a:lnTo>
                  <a:pt x="227991" y="128625"/>
                </a:lnTo>
                <a:lnTo>
                  <a:pt x="227991" y="32309"/>
                </a:lnTo>
                <a:lnTo>
                  <a:pt x="228904" y="16154"/>
                </a:lnTo>
                <a:cubicBezTo>
                  <a:pt x="228904" y="12497"/>
                  <a:pt x="227685" y="10363"/>
                  <a:pt x="224941" y="9144"/>
                </a:cubicBezTo>
                <a:cubicBezTo>
                  <a:pt x="215798" y="4877"/>
                  <a:pt x="195681" y="610"/>
                  <a:pt x="183490" y="0"/>
                </a:cubicBezTo>
                <a:cubicBezTo>
                  <a:pt x="180746" y="0"/>
                  <a:pt x="179832" y="610"/>
                  <a:pt x="179222" y="1829"/>
                </a:cubicBezTo>
                <a:lnTo>
                  <a:pt x="176174" y="11278"/>
                </a:lnTo>
                <a:cubicBezTo>
                  <a:pt x="186232" y="14936"/>
                  <a:pt x="195072" y="20727"/>
                  <a:pt x="199644" y="26822"/>
                </a:cubicBezTo>
                <a:lnTo>
                  <a:pt x="199644" y="232563"/>
                </a:lnTo>
                <a:cubicBezTo>
                  <a:pt x="199644" y="246279"/>
                  <a:pt x="200863" y="281940"/>
                  <a:pt x="202692" y="294132"/>
                </a:cubicBezTo>
                <a:lnTo>
                  <a:pt x="218541" y="294132"/>
                </a:lnTo>
                <a:cubicBezTo>
                  <a:pt x="224332" y="274930"/>
                  <a:pt x="227991" y="242012"/>
                  <a:pt x="227991" y="223419"/>
                </a:cubicBezTo>
                <a:lnTo>
                  <a:pt x="227991" y="146914"/>
                </a:lnTo>
                <a:lnTo>
                  <a:pt x="269747" y="145999"/>
                </a:lnTo>
                <a:cubicBezTo>
                  <a:pt x="272796" y="145999"/>
                  <a:pt x="276147" y="145085"/>
                  <a:pt x="277977" y="143256"/>
                </a:cubicBezTo>
                <a:cubicBezTo>
                  <a:pt x="280110" y="141122"/>
                  <a:pt x="281635" y="135941"/>
                  <a:pt x="281330" y="129845"/>
                </a:cubicBezTo>
                <a:cubicBezTo>
                  <a:pt x="281330" y="126797"/>
                  <a:pt x="279197" y="124358"/>
                  <a:pt x="275538" y="123749"/>
                </a:cubicBezTo>
                <a:cubicBezTo>
                  <a:pt x="270357" y="122530"/>
                  <a:pt x="259079" y="121920"/>
                  <a:pt x="251155" y="122225"/>
                </a:cubicBezTo>
                <a:moveTo>
                  <a:pt x="173431" y="184404"/>
                </a:moveTo>
                <a:cubicBezTo>
                  <a:pt x="174955" y="177089"/>
                  <a:pt x="176174" y="165202"/>
                  <a:pt x="176174" y="156363"/>
                </a:cubicBezTo>
                <a:lnTo>
                  <a:pt x="177394" y="60046"/>
                </a:lnTo>
                <a:lnTo>
                  <a:pt x="178003" y="49073"/>
                </a:lnTo>
                <a:cubicBezTo>
                  <a:pt x="178003" y="46330"/>
                  <a:pt x="177394" y="44806"/>
                  <a:pt x="174955" y="43891"/>
                </a:cubicBezTo>
                <a:cubicBezTo>
                  <a:pt x="168249" y="41148"/>
                  <a:pt x="156363" y="38405"/>
                  <a:pt x="147217" y="37490"/>
                </a:cubicBezTo>
                <a:cubicBezTo>
                  <a:pt x="144779" y="37490"/>
                  <a:pt x="143866" y="38100"/>
                  <a:pt x="143256" y="39624"/>
                </a:cubicBezTo>
                <a:lnTo>
                  <a:pt x="140207" y="47854"/>
                </a:lnTo>
                <a:cubicBezTo>
                  <a:pt x="145694" y="49987"/>
                  <a:pt x="149961" y="52731"/>
                  <a:pt x="152400" y="55779"/>
                </a:cubicBezTo>
                <a:lnTo>
                  <a:pt x="152400" y="107290"/>
                </a:lnTo>
                <a:lnTo>
                  <a:pt x="126797" y="107899"/>
                </a:lnTo>
                <a:lnTo>
                  <a:pt x="127101" y="69190"/>
                </a:lnTo>
                <a:lnTo>
                  <a:pt x="127406" y="58217"/>
                </a:lnTo>
                <a:cubicBezTo>
                  <a:pt x="127710" y="55169"/>
                  <a:pt x="127101" y="53645"/>
                  <a:pt x="124358" y="52731"/>
                </a:cubicBezTo>
                <a:cubicBezTo>
                  <a:pt x="118263" y="50597"/>
                  <a:pt x="107290" y="48463"/>
                  <a:pt x="98755" y="47854"/>
                </a:cubicBezTo>
                <a:cubicBezTo>
                  <a:pt x="96316" y="47549"/>
                  <a:pt x="95402" y="48158"/>
                  <a:pt x="94793" y="49378"/>
                </a:cubicBezTo>
                <a:lnTo>
                  <a:pt x="91744" y="58217"/>
                </a:lnTo>
                <a:cubicBezTo>
                  <a:pt x="96622" y="60046"/>
                  <a:pt x="100583" y="63094"/>
                  <a:pt x="102412" y="65837"/>
                </a:cubicBezTo>
                <a:lnTo>
                  <a:pt x="103632" y="195682"/>
                </a:lnTo>
                <a:cubicBezTo>
                  <a:pt x="103632" y="201168"/>
                  <a:pt x="104850" y="209398"/>
                  <a:pt x="106679" y="214884"/>
                </a:cubicBezTo>
                <a:lnTo>
                  <a:pt x="119481" y="214884"/>
                </a:lnTo>
                <a:cubicBezTo>
                  <a:pt x="121614" y="212446"/>
                  <a:pt x="124054" y="208179"/>
                  <a:pt x="125272" y="202387"/>
                </a:cubicBezTo>
                <a:cubicBezTo>
                  <a:pt x="138988" y="202387"/>
                  <a:pt x="164897" y="202082"/>
                  <a:pt x="176783" y="202082"/>
                </a:cubicBezTo>
                <a:cubicBezTo>
                  <a:pt x="178916" y="199949"/>
                  <a:pt x="180746" y="195377"/>
                  <a:pt x="180746" y="190500"/>
                </a:cubicBezTo>
                <a:cubicBezTo>
                  <a:pt x="180746" y="188366"/>
                  <a:pt x="179832" y="187452"/>
                  <a:pt x="178307" y="186538"/>
                </a:cubicBezTo>
                <a:moveTo>
                  <a:pt x="152400" y="125273"/>
                </a:moveTo>
                <a:lnTo>
                  <a:pt x="152400" y="183795"/>
                </a:lnTo>
                <a:lnTo>
                  <a:pt x="126492" y="183795"/>
                </a:lnTo>
                <a:lnTo>
                  <a:pt x="126797" y="125882"/>
                </a:lnTo>
                <a:moveTo>
                  <a:pt x="81381" y="188366"/>
                </a:moveTo>
                <a:cubicBezTo>
                  <a:pt x="82905" y="181051"/>
                  <a:pt x="84429" y="169469"/>
                  <a:pt x="84429" y="160325"/>
                </a:cubicBezTo>
                <a:lnTo>
                  <a:pt x="85344" y="78334"/>
                </a:lnTo>
                <a:lnTo>
                  <a:pt x="85954" y="68275"/>
                </a:lnTo>
                <a:cubicBezTo>
                  <a:pt x="86258" y="65532"/>
                  <a:pt x="85647" y="64008"/>
                  <a:pt x="83210" y="62789"/>
                </a:cubicBezTo>
                <a:cubicBezTo>
                  <a:pt x="76809" y="60351"/>
                  <a:pt x="65836" y="57607"/>
                  <a:pt x="57302" y="56998"/>
                </a:cubicBezTo>
                <a:cubicBezTo>
                  <a:pt x="54863" y="56693"/>
                  <a:pt x="53949" y="57303"/>
                  <a:pt x="53339" y="58827"/>
                </a:cubicBezTo>
                <a:lnTo>
                  <a:pt x="50292" y="66751"/>
                </a:lnTo>
                <a:cubicBezTo>
                  <a:pt x="55169" y="68885"/>
                  <a:pt x="59131" y="71628"/>
                  <a:pt x="61264" y="74676"/>
                </a:cubicBezTo>
                <a:lnTo>
                  <a:pt x="61264" y="113081"/>
                </a:lnTo>
                <a:lnTo>
                  <a:pt x="36880" y="113690"/>
                </a:lnTo>
                <a:lnTo>
                  <a:pt x="36880" y="87782"/>
                </a:lnTo>
                <a:lnTo>
                  <a:pt x="37185" y="77419"/>
                </a:lnTo>
                <a:cubicBezTo>
                  <a:pt x="37185" y="74371"/>
                  <a:pt x="36575" y="72847"/>
                  <a:pt x="34137" y="71933"/>
                </a:cubicBezTo>
                <a:cubicBezTo>
                  <a:pt x="27736" y="69495"/>
                  <a:pt x="15849" y="67361"/>
                  <a:pt x="7010" y="67056"/>
                </a:cubicBezTo>
                <a:cubicBezTo>
                  <a:pt x="4572" y="66751"/>
                  <a:pt x="3657" y="67361"/>
                  <a:pt x="3047" y="68885"/>
                </a:cubicBezTo>
                <a:lnTo>
                  <a:pt x="0" y="77419"/>
                </a:lnTo>
                <a:cubicBezTo>
                  <a:pt x="5181" y="79248"/>
                  <a:pt x="9754" y="82296"/>
                  <a:pt x="11888" y="85039"/>
                </a:cubicBezTo>
                <a:lnTo>
                  <a:pt x="13410" y="199034"/>
                </a:lnTo>
                <a:cubicBezTo>
                  <a:pt x="13410" y="204216"/>
                  <a:pt x="14325" y="212751"/>
                  <a:pt x="16154" y="218237"/>
                </a:cubicBezTo>
                <a:lnTo>
                  <a:pt x="29260" y="218237"/>
                </a:lnTo>
                <a:cubicBezTo>
                  <a:pt x="31394" y="215798"/>
                  <a:pt x="33832" y="211836"/>
                  <a:pt x="35051" y="206349"/>
                </a:cubicBezTo>
                <a:cubicBezTo>
                  <a:pt x="48768" y="206349"/>
                  <a:pt x="73761" y="206045"/>
                  <a:pt x="85038" y="206045"/>
                </a:cubicBezTo>
                <a:cubicBezTo>
                  <a:pt x="87172" y="204216"/>
                  <a:pt x="88697" y="199339"/>
                  <a:pt x="88697" y="194463"/>
                </a:cubicBezTo>
                <a:cubicBezTo>
                  <a:pt x="88697" y="192634"/>
                  <a:pt x="88088" y="191415"/>
                  <a:pt x="86563" y="190500"/>
                </a:cubicBezTo>
                <a:moveTo>
                  <a:pt x="61264" y="131064"/>
                </a:moveTo>
                <a:lnTo>
                  <a:pt x="61264" y="187757"/>
                </a:lnTo>
                <a:lnTo>
                  <a:pt x="36271" y="187757"/>
                </a:lnTo>
                <a:lnTo>
                  <a:pt x="36575" y="13167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6" name="Freeform 286"/>
          <p:cNvSpPr/>
          <p:nvPr/>
        </p:nvSpPr>
        <p:spPr>
          <a:xfrm>
            <a:off x="10185434" y="3471841"/>
            <a:ext cx="282245" cy="217018"/>
          </a:xfrm>
          <a:custGeom>
            <a:avLst/>
            <a:gdLst>
              <a:gd name="connsiteX0" fmla="*/ 92049 w 282245"/>
              <a:gd name="connsiteY0" fmla="*/ 67056 h 217018"/>
              <a:gd name="connsiteX1" fmla="*/ 140512 w 282245"/>
              <a:gd name="connsiteY1" fmla="*/ 20727 h 217018"/>
              <a:gd name="connsiteX2" fmla="*/ 188976 w 282245"/>
              <a:gd name="connsiteY2" fmla="*/ 67056 h 217018"/>
              <a:gd name="connsiteX3" fmla="*/ 140512 w 282245"/>
              <a:gd name="connsiteY3" fmla="*/ 112776 h 217018"/>
              <a:gd name="connsiteX4" fmla="*/ 92049 w 282245"/>
              <a:gd name="connsiteY4" fmla="*/ 67056 h 217018"/>
              <a:gd name="connsiteX6" fmla="*/ 228600 w 282245"/>
              <a:gd name="connsiteY6" fmla="*/ 189586 h 217018"/>
              <a:gd name="connsiteX7" fmla="*/ 155752 w 282245"/>
              <a:gd name="connsiteY7" fmla="*/ 191414 h 217018"/>
              <a:gd name="connsiteX8" fmla="*/ 155752 w 282245"/>
              <a:gd name="connsiteY8" fmla="*/ 132588 h 217018"/>
              <a:gd name="connsiteX9" fmla="*/ 220066 w 282245"/>
              <a:gd name="connsiteY9" fmla="*/ 67056 h 217018"/>
              <a:gd name="connsiteX10" fmla="*/ 140512 w 282245"/>
              <a:gd name="connsiteY10" fmla="*/ 0 h 217018"/>
              <a:gd name="connsiteX11" fmla="*/ 60959 w 282245"/>
              <a:gd name="connsiteY11" fmla="*/ 67056 h 217018"/>
              <a:gd name="connsiteX12" fmla="*/ 126795 w 282245"/>
              <a:gd name="connsiteY12" fmla="*/ 132588 h 217018"/>
              <a:gd name="connsiteX13" fmla="*/ 126795 w 282245"/>
              <a:gd name="connsiteY13" fmla="*/ 192024 h 217018"/>
              <a:gd name="connsiteX14" fmla="*/ 39928 w 282245"/>
              <a:gd name="connsiteY14" fmla="*/ 192634 h 217018"/>
              <a:gd name="connsiteX15" fmla="*/ 3048 w 282245"/>
              <a:gd name="connsiteY15" fmla="*/ 189281 h 217018"/>
              <a:gd name="connsiteX16" fmla="*/ 609 w 282245"/>
              <a:gd name="connsiteY16" fmla="*/ 194158 h 217018"/>
              <a:gd name="connsiteX17" fmla="*/ 1523 w 282245"/>
              <a:gd name="connsiteY17" fmla="*/ 197815 h 217018"/>
              <a:gd name="connsiteX18" fmla="*/ 33833 w 282245"/>
              <a:gd name="connsiteY18" fmla="*/ 217018 h 217018"/>
              <a:gd name="connsiteX19" fmla="*/ 66751 w 282245"/>
              <a:gd name="connsiteY19" fmla="*/ 210922 h 217018"/>
              <a:gd name="connsiteX20" fmla="*/ 236829 w 282245"/>
              <a:gd name="connsiteY20" fmla="*/ 208483 h 217018"/>
              <a:gd name="connsiteX21" fmla="*/ 274014 w 282245"/>
              <a:gd name="connsiteY21" fmla="*/ 210007 h 217018"/>
              <a:gd name="connsiteX22" fmla="*/ 282245 w 282245"/>
              <a:gd name="connsiteY22" fmla="*/ 195681 h 217018"/>
              <a:gd name="connsiteX23" fmla="*/ 277673 w 282245"/>
              <a:gd name="connsiteY23" fmla="*/ 189586 h 217018"/>
              <a:gd name="connsiteX24" fmla="*/ 240792 w 282245"/>
              <a:gd name="connsiteY24" fmla="*/ 184404 h 21701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82245" h="217018">
                <a:moveTo>
                  <a:pt x="92049" y="67056"/>
                </a:moveTo>
                <a:cubicBezTo>
                  <a:pt x="92049" y="37795"/>
                  <a:pt x="113080" y="20727"/>
                  <a:pt x="140512" y="20727"/>
                </a:cubicBezTo>
                <a:cubicBezTo>
                  <a:pt x="167945" y="20727"/>
                  <a:pt x="188976" y="37795"/>
                  <a:pt x="188976" y="67056"/>
                </a:cubicBezTo>
                <a:cubicBezTo>
                  <a:pt x="188976" y="95707"/>
                  <a:pt x="167945" y="112776"/>
                  <a:pt x="140512" y="112776"/>
                </a:cubicBezTo>
                <a:cubicBezTo>
                  <a:pt x="113080" y="112776"/>
                  <a:pt x="92049" y="95707"/>
                  <a:pt x="92049" y="67056"/>
                </a:cubicBezTo>
                <a:moveTo>
                  <a:pt x="228600" y="189586"/>
                </a:moveTo>
                <a:cubicBezTo>
                  <a:pt x="219760" y="190195"/>
                  <a:pt x="189585" y="190805"/>
                  <a:pt x="155752" y="191414"/>
                </a:cubicBezTo>
                <a:lnTo>
                  <a:pt x="155752" y="132588"/>
                </a:lnTo>
                <a:cubicBezTo>
                  <a:pt x="193242" y="127102"/>
                  <a:pt x="220066" y="101803"/>
                  <a:pt x="220066" y="67056"/>
                </a:cubicBezTo>
                <a:cubicBezTo>
                  <a:pt x="220066" y="27127"/>
                  <a:pt x="185927" y="0"/>
                  <a:pt x="140512" y="0"/>
                </a:cubicBezTo>
                <a:cubicBezTo>
                  <a:pt x="95097" y="0"/>
                  <a:pt x="60959" y="27127"/>
                  <a:pt x="60959" y="67056"/>
                </a:cubicBezTo>
                <a:cubicBezTo>
                  <a:pt x="60959" y="102413"/>
                  <a:pt x="88392" y="127711"/>
                  <a:pt x="126795" y="132588"/>
                </a:cubicBezTo>
                <a:lnTo>
                  <a:pt x="126795" y="192024"/>
                </a:lnTo>
                <a:cubicBezTo>
                  <a:pt x="87173" y="192329"/>
                  <a:pt x="49073" y="192634"/>
                  <a:pt x="39928" y="192634"/>
                </a:cubicBezTo>
                <a:cubicBezTo>
                  <a:pt x="29260" y="192634"/>
                  <a:pt x="14325" y="191414"/>
                  <a:pt x="3048" y="189281"/>
                </a:cubicBezTo>
                <a:lnTo>
                  <a:pt x="609" y="194158"/>
                </a:lnTo>
                <a:cubicBezTo>
                  <a:pt x="0" y="195377"/>
                  <a:pt x="305" y="196901"/>
                  <a:pt x="1523" y="197815"/>
                </a:cubicBezTo>
                <a:cubicBezTo>
                  <a:pt x="9448" y="205131"/>
                  <a:pt x="21945" y="213055"/>
                  <a:pt x="33833" y="217018"/>
                </a:cubicBezTo>
                <a:cubicBezTo>
                  <a:pt x="41757" y="214579"/>
                  <a:pt x="58826" y="211531"/>
                  <a:pt x="66751" y="210922"/>
                </a:cubicBezTo>
                <a:cubicBezTo>
                  <a:pt x="84124" y="210007"/>
                  <a:pt x="215798" y="208483"/>
                  <a:pt x="236829" y="208483"/>
                </a:cubicBezTo>
                <a:cubicBezTo>
                  <a:pt x="246583" y="208483"/>
                  <a:pt x="266089" y="209093"/>
                  <a:pt x="274014" y="210007"/>
                </a:cubicBezTo>
                <a:cubicBezTo>
                  <a:pt x="277673" y="208483"/>
                  <a:pt x="282245" y="202387"/>
                  <a:pt x="282245" y="195681"/>
                </a:cubicBezTo>
                <a:cubicBezTo>
                  <a:pt x="282245" y="192634"/>
                  <a:pt x="280415" y="190500"/>
                  <a:pt x="277673" y="189586"/>
                </a:cubicBezTo>
                <a:cubicBezTo>
                  <a:pt x="270052" y="187147"/>
                  <a:pt x="252679" y="184709"/>
                  <a:pt x="240792" y="1844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7" name="Freeform 287"/>
          <p:cNvSpPr/>
          <p:nvPr/>
        </p:nvSpPr>
        <p:spPr>
          <a:xfrm>
            <a:off x="10499987" y="3449895"/>
            <a:ext cx="79553" cy="313944"/>
          </a:xfrm>
          <a:custGeom>
            <a:avLst/>
            <a:gdLst>
              <a:gd name="connsiteX0" fmla="*/ 28042 w 79553"/>
              <a:gd name="connsiteY0" fmla="*/ 156972 h 313944"/>
              <a:gd name="connsiteX1" fmla="*/ 79553 w 79553"/>
              <a:gd name="connsiteY1" fmla="*/ 5791 h 313944"/>
              <a:gd name="connsiteX2" fmla="*/ 72848 w 79553"/>
              <a:gd name="connsiteY2" fmla="*/ 0 h 313944"/>
              <a:gd name="connsiteX3" fmla="*/ 0 w 79553"/>
              <a:gd name="connsiteY3" fmla="*/ 156972 h 313944"/>
              <a:gd name="connsiteX4" fmla="*/ 72848 w 79553"/>
              <a:gd name="connsiteY4" fmla="*/ 313944 h 313944"/>
              <a:gd name="connsiteX5" fmla="*/ 79553 w 79553"/>
              <a:gd name="connsiteY5" fmla="*/ 308153 h 313944"/>
              <a:gd name="connsiteX6" fmla="*/ 28042 w 79553"/>
              <a:gd name="connsiteY6" fmla="*/ 156972 h 3139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79553" h="313944">
                <a:moveTo>
                  <a:pt x="28042" y="156972"/>
                </a:moveTo>
                <a:cubicBezTo>
                  <a:pt x="28042" y="101193"/>
                  <a:pt x="39624" y="61265"/>
                  <a:pt x="79553" y="5791"/>
                </a:cubicBezTo>
                <a:lnTo>
                  <a:pt x="72848" y="0"/>
                </a:lnTo>
                <a:cubicBezTo>
                  <a:pt x="24385" y="44501"/>
                  <a:pt x="0" y="94183"/>
                  <a:pt x="0" y="156972"/>
                </a:cubicBezTo>
                <a:cubicBezTo>
                  <a:pt x="0" y="219456"/>
                  <a:pt x="24385" y="269139"/>
                  <a:pt x="72848" y="313944"/>
                </a:cubicBezTo>
                <a:lnTo>
                  <a:pt x="79553" y="308153"/>
                </a:lnTo>
                <a:cubicBezTo>
                  <a:pt x="40233" y="253289"/>
                  <a:pt x="28042" y="212446"/>
                  <a:pt x="28042" y="15697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8" name="Freeform 288"/>
          <p:cNvSpPr/>
          <p:nvPr/>
        </p:nvSpPr>
        <p:spPr>
          <a:xfrm>
            <a:off x="10600572" y="3445018"/>
            <a:ext cx="285902" cy="268529"/>
          </a:xfrm>
          <a:custGeom>
            <a:avLst/>
            <a:gdLst>
              <a:gd name="connsiteX0" fmla="*/ 15849 w 285902"/>
              <a:gd name="connsiteY0" fmla="*/ 198425 h 268529"/>
              <a:gd name="connsiteX1" fmla="*/ 22859 w 285902"/>
              <a:gd name="connsiteY1" fmla="*/ 192938 h 268529"/>
              <a:gd name="connsiteX2" fmla="*/ 121310 w 285902"/>
              <a:gd name="connsiteY2" fmla="*/ 155448 h 268529"/>
              <a:gd name="connsiteX3" fmla="*/ 120701 w 285902"/>
              <a:gd name="connsiteY3" fmla="*/ 151181 h 268529"/>
              <a:gd name="connsiteX4" fmla="*/ 28955 w 285902"/>
              <a:gd name="connsiteY4" fmla="*/ 162763 h 268529"/>
              <a:gd name="connsiteX5" fmla="*/ 120090 w 285902"/>
              <a:gd name="connsiteY5" fmla="*/ 77114 h 268529"/>
              <a:gd name="connsiteX6" fmla="*/ 131978 w 285902"/>
              <a:gd name="connsiteY6" fmla="*/ 73761 h 268529"/>
              <a:gd name="connsiteX7" fmla="*/ 95707 w 285902"/>
              <a:gd name="connsiteY7" fmla="*/ 52425 h 268529"/>
              <a:gd name="connsiteX8" fmla="*/ 76505 w 285902"/>
              <a:gd name="connsiteY8" fmla="*/ 85649 h 268529"/>
              <a:gd name="connsiteX9" fmla="*/ 21945 w 285902"/>
              <a:gd name="connsiteY9" fmla="*/ 87478 h 268529"/>
              <a:gd name="connsiteX10" fmla="*/ 85039 w 285902"/>
              <a:gd name="connsiteY10" fmla="*/ 21946 h 268529"/>
              <a:gd name="connsiteX11" fmla="*/ 96011 w 285902"/>
              <a:gd name="connsiteY11" fmla="*/ 17374 h 268529"/>
              <a:gd name="connsiteX12" fmla="*/ 57302 w 285902"/>
              <a:gd name="connsiteY12" fmla="*/ 0 h 268529"/>
              <a:gd name="connsiteX13" fmla="*/ 9144 w 285902"/>
              <a:gd name="connsiteY13" fmla="*/ 81991 h 268529"/>
              <a:gd name="connsiteX14" fmla="*/ 0 w 285902"/>
              <a:gd name="connsiteY14" fmla="*/ 85344 h 268529"/>
              <a:gd name="connsiteX15" fmla="*/ 14325 w 285902"/>
              <a:gd name="connsiteY15" fmla="*/ 120701 h 268529"/>
              <a:gd name="connsiteX16" fmla="*/ 19507 w 285902"/>
              <a:gd name="connsiteY16" fmla="*/ 117348 h 268529"/>
              <a:gd name="connsiteX17" fmla="*/ 66142 w 285902"/>
              <a:gd name="connsiteY17" fmla="*/ 100279 h 268529"/>
              <a:gd name="connsiteX18" fmla="*/ 12497 w 285902"/>
              <a:gd name="connsiteY18" fmla="*/ 160020 h 268529"/>
              <a:gd name="connsiteX19" fmla="*/ 1829 w 285902"/>
              <a:gd name="connsiteY19" fmla="*/ 163373 h 268529"/>
              <a:gd name="connsiteX21" fmla="*/ 124664 w 285902"/>
              <a:gd name="connsiteY21" fmla="*/ 201778 h 268529"/>
              <a:gd name="connsiteX22" fmla="*/ 1829 w 285902"/>
              <a:gd name="connsiteY22" fmla="*/ 231953 h 268529"/>
              <a:gd name="connsiteX23" fmla="*/ 17678 w 285902"/>
              <a:gd name="connsiteY23" fmla="*/ 268529 h 268529"/>
              <a:gd name="connsiteX24" fmla="*/ 24992 w 285902"/>
              <a:gd name="connsiteY24" fmla="*/ 260299 h 268529"/>
              <a:gd name="connsiteX25" fmla="*/ 125882 w 285902"/>
              <a:gd name="connsiteY25" fmla="*/ 205435 h 268529"/>
              <a:gd name="connsiteX27" fmla="*/ 237134 w 285902"/>
              <a:gd name="connsiteY27" fmla="*/ 254508 h 268529"/>
              <a:gd name="connsiteX28" fmla="*/ 203911 w 285902"/>
              <a:gd name="connsiteY28" fmla="*/ 254508 h 268529"/>
              <a:gd name="connsiteX29" fmla="*/ 203911 w 285902"/>
              <a:gd name="connsiteY29" fmla="*/ 46939 h 268529"/>
              <a:gd name="connsiteX30" fmla="*/ 270052 w 285902"/>
              <a:gd name="connsiteY30" fmla="*/ 46939 h 268529"/>
              <a:gd name="connsiteX31" fmla="*/ 278282 w 285902"/>
              <a:gd name="connsiteY31" fmla="*/ 42063 h 268529"/>
              <a:gd name="connsiteX32" fmla="*/ 247802 w 285902"/>
              <a:gd name="connsiteY32" fmla="*/ 15850 h 268529"/>
              <a:gd name="connsiteX33" fmla="*/ 230429 w 285902"/>
              <a:gd name="connsiteY33" fmla="*/ 38100 h 268529"/>
              <a:gd name="connsiteX34" fmla="*/ 113995 w 285902"/>
              <a:gd name="connsiteY34" fmla="*/ 38100 h 268529"/>
              <a:gd name="connsiteX35" fmla="*/ 116433 w 285902"/>
              <a:gd name="connsiteY35" fmla="*/ 46939 h 268529"/>
              <a:gd name="connsiteX36" fmla="*/ 174041 w 285902"/>
              <a:gd name="connsiteY36" fmla="*/ 46939 h 268529"/>
              <a:gd name="connsiteX37" fmla="*/ 174041 w 285902"/>
              <a:gd name="connsiteY37" fmla="*/ 254508 h 268529"/>
              <a:gd name="connsiteX38" fmla="*/ 92658 w 285902"/>
              <a:gd name="connsiteY38" fmla="*/ 254508 h 268529"/>
              <a:gd name="connsiteX39" fmla="*/ 95098 w 285902"/>
              <a:gd name="connsiteY39" fmla="*/ 263347 h 268529"/>
              <a:gd name="connsiteX40" fmla="*/ 277368 w 285902"/>
              <a:gd name="connsiteY40" fmla="*/ 263347 h 268529"/>
              <a:gd name="connsiteX41" fmla="*/ 285902 w 285902"/>
              <a:gd name="connsiteY41" fmla="*/ 258470 h 268529"/>
              <a:gd name="connsiteX42" fmla="*/ 254508 w 285902"/>
              <a:gd name="connsiteY42" fmla="*/ 231343 h 2685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85902" h="268529">
                <a:moveTo>
                  <a:pt x="15849" y="198425"/>
                </a:moveTo>
                <a:cubicBezTo>
                  <a:pt x="18592" y="197510"/>
                  <a:pt x="20726" y="195986"/>
                  <a:pt x="22859" y="192938"/>
                </a:cubicBezTo>
                <a:cubicBezTo>
                  <a:pt x="65532" y="178613"/>
                  <a:pt x="101498" y="163678"/>
                  <a:pt x="121310" y="155448"/>
                </a:cubicBezTo>
                <a:lnTo>
                  <a:pt x="120701" y="151181"/>
                </a:lnTo>
                <a:cubicBezTo>
                  <a:pt x="86868" y="156058"/>
                  <a:pt x="53036" y="160020"/>
                  <a:pt x="28955" y="162763"/>
                </a:cubicBezTo>
                <a:cubicBezTo>
                  <a:pt x="63092" y="138684"/>
                  <a:pt x="100583" y="102718"/>
                  <a:pt x="120090" y="77114"/>
                </a:cubicBezTo>
                <a:cubicBezTo>
                  <a:pt x="126186" y="78334"/>
                  <a:pt x="130454" y="76200"/>
                  <a:pt x="131978" y="73761"/>
                </a:cubicBezTo>
                <a:lnTo>
                  <a:pt x="95707" y="52425"/>
                </a:lnTo>
                <a:cubicBezTo>
                  <a:pt x="91439" y="61875"/>
                  <a:pt x="84430" y="73152"/>
                  <a:pt x="76505" y="85649"/>
                </a:cubicBezTo>
                <a:cubicBezTo>
                  <a:pt x="55778" y="86563"/>
                  <a:pt x="36271" y="87173"/>
                  <a:pt x="21945" y="87478"/>
                </a:cubicBezTo>
                <a:cubicBezTo>
                  <a:pt x="44196" y="69799"/>
                  <a:pt x="70408" y="42672"/>
                  <a:pt x="85039" y="21946"/>
                </a:cubicBezTo>
                <a:cubicBezTo>
                  <a:pt x="91136" y="22555"/>
                  <a:pt x="94792" y="20117"/>
                  <a:pt x="96011" y="17374"/>
                </a:cubicBezTo>
                <a:lnTo>
                  <a:pt x="57302" y="0"/>
                </a:lnTo>
                <a:cubicBezTo>
                  <a:pt x="49682" y="23165"/>
                  <a:pt x="26517" y="66446"/>
                  <a:pt x="9144" y="81991"/>
                </a:cubicBezTo>
                <a:cubicBezTo>
                  <a:pt x="6705" y="84125"/>
                  <a:pt x="0" y="85344"/>
                  <a:pt x="0" y="85344"/>
                </a:cubicBezTo>
                <a:lnTo>
                  <a:pt x="14325" y="120701"/>
                </a:lnTo>
                <a:cubicBezTo>
                  <a:pt x="16154" y="120091"/>
                  <a:pt x="17678" y="119177"/>
                  <a:pt x="19507" y="117348"/>
                </a:cubicBezTo>
                <a:cubicBezTo>
                  <a:pt x="36576" y="111557"/>
                  <a:pt x="52730" y="105461"/>
                  <a:pt x="66142" y="100279"/>
                </a:cubicBezTo>
                <a:cubicBezTo>
                  <a:pt x="49377" y="124054"/>
                  <a:pt x="28651" y="147828"/>
                  <a:pt x="12497" y="160020"/>
                </a:cubicBezTo>
                <a:cubicBezTo>
                  <a:pt x="9144" y="161849"/>
                  <a:pt x="1829" y="163373"/>
                  <a:pt x="1829" y="163373"/>
                </a:cubicBezTo>
                <a:moveTo>
                  <a:pt x="124664" y="201778"/>
                </a:moveTo>
                <a:cubicBezTo>
                  <a:pt x="75589" y="215494"/>
                  <a:pt x="23470" y="227991"/>
                  <a:pt x="1829" y="231953"/>
                </a:cubicBezTo>
                <a:lnTo>
                  <a:pt x="17678" y="268529"/>
                </a:lnTo>
                <a:cubicBezTo>
                  <a:pt x="21031" y="267310"/>
                  <a:pt x="23774" y="264261"/>
                  <a:pt x="24992" y="260299"/>
                </a:cubicBezTo>
                <a:cubicBezTo>
                  <a:pt x="71017" y="238354"/>
                  <a:pt x="103632" y="219456"/>
                  <a:pt x="125882" y="205435"/>
                </a:cubicBezTo>
                <a:moveTo>
                  <a:pt x="237134" y="254508"/>
                </a:moveTo>
                <a:lnTo>
                  <a:pt x="203911" y="254508"/>
                </a:lnTo>
                <a:lnTo>
                  <a:pt x="203911" y="46939"/>
                </a:lnTo>
                <a:lnTo>
                  <a:pt x="270052" y="46939"/>
                </a:lnTo>
                <a:cubicBezTo>
                  <a:pt x="274320" y="46939"/>
                  <a:pt x="277368" y="45415"/>
                  <a:pt x="278282" y="42063"/>
                </a:cubicBezTo>
                <a:cubicBezTo>
                  <a:pt x="267005" y="31394"/>
                  <a:pt x="247802" y="15850"/>
                  <a:pt x="247802" y="15850"/>
                </a:cubicBezTo>
                <a:lnTo>
                  <a:pt x="230429" y="38100"/>
                </a:lnTo>
                <a:lnTo>
                  <a:pt x="113995" y="38100"/>
                </a:lnTo>
                <a:lnTo>
                  <a:pt x="116433" y="46939"/>
                </a:lnTo>
                <a:lnTo>
                  <a:pt x="174041" y="46939"/>
                </a:lnTo>
                <a:lnTo>
                  <a:pt x="174041" y="254508"/>
                </a:lnTo>
                <a:lnTo>
                  <a:pt x="92658" y="254508"/>
                </a:lnTo>
                <a:lnTo>
                  <a:pt x="95098" y="263347"/>
                </a:lnTo>
                <a:lnTo>
                  <a:pt x="277368" y="263347"/>
                </a:lnTo>
                <a:cubicBezTo>
                  <a:pt x="281939" y="263347"/>
                  <a:pt x="284987" y="261824"/>
                  <a:pt x="285902" y="258470"/>
                </a:cubicBezTo>
                <a:cubicBezTo>
                  <a:pt x="274320" y="247193"/>
                  <a:pt x="254508" y="231343"/>
                  <a:pt x="254508" y="2313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9" name="Freeform 289"/>
          <p:cNvSpPr/>
          <p:nvPr/>
        </p:nvSpPr>
        <p:spPr>
          <a:xfrm>
            <a:off x="10904457" y="3441971"/>
            <a:ext cx="281635" cy="279502"/>
          </a:xfrm>
          <a:custGeom>
            <a:avLst/>
            <a:gdLst>
              <a:gd name="connsiteX0" fmla="*/ 76504 w 281635"/>
              <a:gd name="connsiteY0" fmla="*/ 161849 h 279502"/>
              <a:gd name="connsiteX1" fmla="*/ 76504 w 281635"/>
              <a:gd name="connsiteY1" fmla="*/ 105156 h 279502"/>
              <a:gd name="connsiteX2" fmla="*/ 143866 w 281635"/>
              <a:gd name="connsiteY2" fmla="*/ 105156 h 279502"/>
              <a:gd name="connsiteX3" fmla="*/ 143866 w 281635"/>
              <a:gd name="connsiteY3" fmla="*/ 161849 h 279502"/>
              <a:gd name="connsiteX5" fmla="*/ 265785 w 281635"/>
              <a:gd name="connsiteY5" fmla="*/ 197206 h 279502"/>
              <a:gd name="connsiteX6" fmla="*/ 262128 w 281635"/>
              <a:gd name="connsiteY6" fmla="*/ 197206 h 279502"/>
              <a:gd name="connsiteX7" fmla="*/ 245363 w 281635"/>
              <a:gd name="connsiteY7" fmla="*/ 245364 h 279502"/>
              <a:gd name="connsiteX8" fmla="*/ 232257 w 281635"/>
              <a:gd name="connsiteY8" fmla="*/ 251765 h 279502"/>
              <a:gd name="connsiteX9" fmla="*/ 173431 w 281635"/>
              <a:gd name="connsiteY9" fmla="*/ 252984 h 279502"/>
              <a:gd name="connsiteX10" fmla="*/ 104851 w 281635"/>
              <a:gd name="connsiteY10" fmla="*/ 252984 h 279502"/>
              <a:gd name="connsiteX11" fmla="*/ 76504 w 281635"/>
              <a:gd name="connsiteY11" fmla="*/ 240487 h 279502"/>
              <a:gd name="connsiteX12" fmla="*/ 76504 w 281635"/>
              <a:gd name="connsiteY12" fmla="*/ 170688 h 279502"/>
              <a:gd name="connsiteX13" fmla="*/ 143866 w 281635"/>
              <a:gd name="connsiteY13" fmla="*/ 170688 h 279502"/>
              <a:gd name="connsiteX14" fmla="*/ 143866 w 281635"/>
              <a:gd name="connsiteY14" fmla="*/ 188366 h 279502"/>
              <a:gd name="connsiteX15" fmla="*/ 148437 w 281635"/>
              <a:gd name="connsiteY15" fmla="*/ 188366 h 279502"/>
              <a:gd name="connsiteX16" fmla="*/ 172517 w 281635"/>
              <a:gd name="connsiteY16" fmla="*/ 180137 h 279502"/>
              <a:gd name="connsiteX17" fmla="*/ 172517 w 281635"/>
              <a:gd name="connsiteY17" fmla="*/ 110337 h 279502"/>
              <a:gd name="connsiteX18" fmla="*/ 185319 w 281635"/>
              <a:gd name="connsiteY18" fmla="*/ 104242 h 279502"/>
              <a:gd name="connsiteX19" fmla="*/ 155144 w 281635"/>
              <a:gd name="connsiteY19" fmla="*/ 81076 h 279502"/>
              <a:gd name="connsiteX20" fmla="*/ 141427 w 281635"/>
              <a:gd name="connsiteY20" fmla="*/ 96317 h 279502"/>
              <a:gd name="connsiteX21" fmla="*/ 79553 w 281635"/>
              <a:gd name="connsiteY21" fmla="*/ 96317 h 279502"/>
              <a:gd name="connsiteX22" fmla="*/ 57607 w 281635"/>
              <a:gd name="connsiteY22" fmla="*/ 87478 h 279502"/>
              <a:gd name="connsiteX23" fmla="*/ 78333 w 281635"/>
              <a:gd name="connsiteY23" fmla="*/ 58826 h 279502"/>
              <a:gd name="connsiteX24" fmla="*/ 224637 w 281635"/>
              <a:gd name="connsiteY24" fmla="*/ 58826 h 279502"/>
              <a:gd name="connsiteX25" fmla="*/ 208788 w 281635"/>
              <a:gd name="connsiteY25" fmla="*/ 185928 h 279502"/>
              <a:gd name="connsiteX26" fmla="*/ 198729 w 281635"/>
              <a:gd name="connsiteY26" fmla="*/ 189281 h 279502"/>
              <a:gd name="connsiteX27" fmla="*/ 167945 w 281635"/>
              <a:gd name="connsiteY27" fmla="*/ 187147 h 279502"/>
              <a:gd name="connsiteX28" fmla="*/ 167639 w 281635"/>
              <a:gd name="connsiteY28" fmla="*/ 191719 h 279502"/>
              <a:gd name="connsiteX29" fmla="*/ 190500 w 281635"/>
              <a:gd name="connsiteY29" fmla="*/ 201473 h 279502"/>
              <a:gd name="connsiteX30" fmla="*/ 195072 w 281635"/>
              <a:gd name="connsiteY30" fmla="*/ 222199 h 279502"/>
              <a:gd name="connsiteX31" fmla="*/ 230429 w 281635"/>
              <a:gd name="connsiteY31" fmla="*/ 209702 h 279502"/>
              <a:gd name="connsiteX32" fmla="*/ 253898 w 281635"/>
              <a:gd name="connsiteY32" fmla="*/ 63398 h 279502"/>
              <a:gd name="connsiteX33" fmla="*/ 266395 w 281635"/>
              <a:gd name="connsiteY33" fmla="*/ 57912 h 279502"/>
              <a:gd name="connsiteX34" fmla="*/ 237438 w 281635"/>
              <a:gd name="connsiteY34" fmla="*/ 33528 h 279502"/>
              <a:gd name="connsiteX35" fmla="*/ 221590 w 281635"/>
              <a:gd name="connsiteY35" fmla="*/ 49987 h 279502"/>
              <a:gd name="connsiteX36" fmla="*/ 83516 w 281635"/>
              <a:gd name="connsiteY36" fmla="*/ 49987 h 279502"/>
              <a:gd name="connsiteX37" fmla="*/ 98755 w 281635"/>
              <a:gd name="connsiteY37" fmla="*/ 20422 h 279502"/>
              <a:gd name="connsiteX38" fmla="*/ 110947 w 281635"/>
              <a:gd name="connsiteY38" fmla="*/ 15240 h 279502"/>
              <a:gd name="connsiteX39" fmla="*/ 70103 w 281635"/>
              <a:gd name="connsiteY39" fmla="*/ 0 h 279502"/>
              <a:gd name="connsiteX40" fmla="*/ 0 w 281635"/>
              <a:gd name="connsiteY40" fmla="*/ 133198 h 279502"/>
              <a:gd name="connsiteX41" fmla="*/ 3963 w 281635"/>
              <a:gd name="connsiteY41" fmla="*/ 136245 h 279502"/>
              <a:gd name="connsiteX42" fmla="*/ 48158 w 281635"/>
              <a:gd name="connsiteY42" fmla="*/ 98755 h 279502"/>
              <a:gd name="connsiteX43" fmla="*/ 48158 w 281635"/>
              <a:gd name="connsiteY43" fmla="*/ 246583 h 279502"/>
              <a:gd name="connsiteX44" fmla="*/ 106069 w 281635"/>
              <a:gd name="connsiteY44" fmla="*/ 279502 h 279502"/>
              <a:gd name="connsiteX45" fmla="*/ 171907 w 281635"/>
              <a:gd name="connsiteY45" fmla="*/ 279502 h 279502"/>
              <a:gd name="connsiteX46" fmla="*/ 281635 w 281635"/>
              <a:gd name="connsiteY46" fmla="*/ 259385 h 279502"/>
              <a:gd name="connsiteX47" fmla="*/ 266395 w 281635"/>
              <a:gd name="connsiteY47" fmla="*/ 247193 h 27950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81635" h="279502">
                <a:moveTo>
                  <a:pt x="76504" y="161849"/>
                </a:moveTo>
                <a:lnTo>
                  <a:pt x="76504" y="105156"/>
                </a:lnTo>
                <a:lnTo>
                  <a:pt x="143866" y="105156"/>
                </a:lnTo>
                <a:lnTo>
                  <a:pt x="143866" y="161849"/>
                </a:lnTo>
                <a:moveTo>
                  <a:pt x="265785" y="197206"/>
                </a:moveTo>
                <a:lnTo>
                  <a:pt x="262128" y="197206"/>
                </a:lnTo>
                <a:cubicBezTo>
                  <a:pt x="254813" y="224028"/>
                  <a:pt x="249935" y="238049"/>
                  <a:pt x="245363" y="245364"/>
                </a:cubicBezTo>
                <a:cubicBezTo>
                  <a:pt x="242621" y="249326"/>
                  <a:pt x="239878" y="250850"/>
                  <a:pt x="232257" y="251765"/>
                </a:cubicBezTo>
                <a:cubicBezTo>
                  <a:pt x="222810" y="252375"/>
                  <a:pt x="201168" y="252984"/>
                  <a:pt x="173431" y="252984"/>
                </a:cubicBezTo>
                <a:lnTo>
                  <a:pt x="104851" y="252984"/>
                </a:lnTo>
                <a:cubicBezTo>
                  <a:pt x="81077" y="252984"/>
                  <a:pt x="76504" y="249936"/>
                  <a:pt x="76504" y="240487"/>
                </a:cubicBezTo>
                <a:lnTo>
                  <a:pt x="76504" y="170688"/>
                </a:lnTo>
                <a:lnTo>
                  <a:pt x="143866" y="170688"/>
                </a:lnTo>
                <a:lnTo>
                  <a:pt x="143866" y="188366"/>
                </a:lnTo>
                <a:lnTo>
                  <a:pt x="148437" y="188366"/>
                </a:lnTo>
                <a:cubicBezTo>
                  <a:pt x="158191" y="188366"/>
                  <a:pt x="172213" y="182270"/>
                  <a:pt x="172517" y="180137"/>
                </a:cubicBezTo>
                <a:lnTo>
                  <a:pt x="172517" y="110337"/>
                </a:lnTo>
                <a:cubicBezTo>
                  <a:pt x="178918" y="108814"/>
                  <a:pt x="183490" y="106680"/>
                  <a:pt x="185319" y="104242"/>
                </a:cubicBezTo>
                <a:lnTo>
                  <a:pt x="155144" y="81076"/>
                </a:lnTo>
                <a:lnTo>
                  <a:pt x="141427" y="96317"/>
                </a:lnTo>
                <a:lnTo>
                  <a:pt x="79553" y="96317"/>
                </a:lnTo>
                <a:lnTo>
                  <a:pt x="57607" y="87478"/>
                </a:lnTo>
                <a:cubicBezTo>
                  <a:pt x="64922" y="78639"/>
                  <a:pt x="71932" y="69190"/>
                  <a:pt x="78333" y="58826"/>
                </a:cubicBezTo>
                <a:lnTo>
                  <a:pt x="224637" y="58826"/>
                </a:lnTo>
                <a:cubicBezTo>
                  <a:pt x="222503" y="136245"/>
                  <a:pt x="217627" y="177698"/>
                  <a:pt x="208788" y="185928"/>
                </a:cubicBezTo>
                <a:cubicBezTo>
                  <a:pt x="206045" y="188366"/>
                  <a:pt x="203606" y="189281"/>
                  <a:pt x="198729" y="189281"/>
                </a:cubicBezTo>
                <a:cubicBezTo>
                  <a:pt x="192938" y="189281"/>
                  <a:pt x="177394" y="188061"/>
                  <a:pt x="167945" y="187147"/>
                </a:cubicBezTo>
                <a:lnTo>
                  <a:pt x="167639" y="191719"/>
                </a:lnTo>
                <a:cubicBezTo>
                  <a:pt x="178003" y="193853"/>
                  <a:pt x="186537" y="197206"/>
                  <a:pt x="190500" y="201473"/>
                </a:cubicBezTo>
                <a:cubicBezTo>
                  <a:pt x="194157" y="205740"/>
                  <a:pt x="195072" y="213055"/>
                  <a:pt x="195072" y="222199"/>
                </a:cubicBezTo>
                <a:cubicBezTo>
                  <a:pt x="209093" y="222504"/>
                  <a:pt x="221590" y="218542"/>
                  <a:pt x="230429" y="209702"/>
                </a:cubicBezTo>
                <a:cubicBezTo>
                  <a:pt x="245363" y="195681"/>
                  <a:pt x="251155" y="155753"/>
                  <a:pt x="253898" y="63398"/>
                </a:cubicBezTo>
                <a:cubicBezTo>
                  <a:pt x="260299" y="62484"/>
                  <a:pt x="264261" y="60350"/>
                  <a:pt x="266395" y="57912"/>
                </a:cubicBezTo>
                <a:lnTo>
                  <a:pt x="237438" y="33528"/>
                </a:lnTo>
                <a:lnTo>
                  <a:pt x="221590" y="49987"/>
                </a:lnTo>
                <a:lnTo>
                  <a:pt x="83516" y="49987"/>
                </a:lnTo>
                <a:cubicBezTo>
                  <a:pt x="89001" y="40539"/>
                  <a:pt x="94183" y="30785"/>
                  <a:pt x="98755" y="20422"/>
                </a:cubicBezTo>
                <a:cubicBezTo>
                  <a:pt x="105460" y="21336"/>
                  <a:pt x="109423" y="18898"/>
                  <a:pt x="110947" y="15240"/>
                </a:cubicBezTo>
                <a:lnTo>
                  <a:pt x="70103" y="0"/>
                </a:lnTo>
                <a:cubicBezTo>
                  <a:pt x="55473" y="52731"/>
                  <a:pt x="27432" y="102717"/>
                  <a:pt x="0" y="133198"/>
                </a:cubicBezTo>
                <a:lnTo>
                  <a:pt x="3963" y="136245"/>
                </a:lnTo>
                <a:cubicBezTo>
                  <a:pt x="19813" y="125882"/>
                  <a:pt x="34443" y="113385"/>
                  <a:pt x="48158" y="98755"/>
                </a:cubicBezTo>
                <a:lnTo>
                  <a:pt x="48158" y="246583"/>
                </a:lnTo>
                <a:cubicBezTo>
                  <a:pt x="48158" y="275234"/>
                  <a:pt x="62788" y="279502"/>
                  <a:pt x="106069" y="279502"/>
                </a:cubicBezTo>
                <a:lnTo>
                  <a:pt x="171907" y="279502"/>
                </a:lnTo>
                <a:cubicBezTo>
                  <a:pt x="264566" y="279502"/>
                  <a:pt x="281635" y="275539"/>
                  <a:pt x="281635" y="259385"/>
                </a:cubicBezTo>
                <a:cubicBezTo>
                  <a:pt x="281635" y="253593"/>
                  <a:pt x="277978" y="250545"/>
                  <a:pt x="266395" y="24719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0" name="Freeform 290"/>
          <p:cNvSpPr/>
          <p:nvPr/>
        </p:nvSpPr>
        <p:spPr>
          <a:xfrm>
            <a:off x="11209257" y="3449895"/>
            <a:ext cx="79553" cy="313944"/>
          </a:xfrm>
          <a:custGeom>
            <a:avLst/>
            <a:gdLst>
              <a:gd name="connsiteX0" fmla="*/ 51512 w 79553"/>
              <a:gd name="connsiteY0" fmla="*/ 156972 h 313944"/>
              <a:gd name="connsiteX1" fmla="*/ 0 w 79553"/>
              <a:gd name="connsiteY1" fmla="*/ 308153 h 313944"/>
              <a:gd name="connsiteX2" fmla="*/ 6705 w 79553"/>
              <a:gd name="connsiteY2" fmla="*/ 313944 h 313944"/>
              <a:gd name="connsiteX3" fmla="*/ 79553 w 79553"/>
              <a:gd name="connsiteY3" fmla="*/ 156972 h 313944"/>
              <a:gd name="connsiteX4" fmla="*/ 6705 w 79553"/>
              <a:gd name="connsiteY4" fmla="*/ 0 h 313944"/>
              <a:gd name="connsiteX5" fmla="*/ 0 w 79553"/>
              <a:gd name="connsiteY5" fmla="*/ 5791 h 313944"/>
              <a:gd name="connsiteX6" fmla="*/ 51512 w 79553"/>
              <a:gd name="connsiteY6" fmla="*/ 156972 h 3139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</a:cxnLst>
            <a:rect l="l" t="t" r="r" b="b"/>
            <a:pathLst>
              <a:path w="79553" h="313944">
                <a:moveTo>
                  <a:pt x="51512" y="156972"/>
                </a:moveTo>
                <a:cubicBezTo>
                  <a:pt x="51512" y="212446"/>
                  <a:pt x="40233" y="252679"/>
                  <a:pt x="0" y="308153"/>
                </a:cubicBezTo>
                <a:lnTo>
                  <a:pt x="6705" y="313944"/>
                </a:lnTo>
                <a:cubicBezTo>
                  <a:pt x="55169" y="269443"/>
                  <a:pt x="79553" y="219456"/>
                  <a:pt x="79553" y="156972"/>
                </a:cubicBezTo>
                <a:cubicBezTo>
                  <a:pt x="79553" y="94183"/>
                  <a:pt x="55169" y="44806"/>
                  <a:pt x="6705" y="0"/>
                </a:cubicBezTo>
                <a:lnTo>
                  <a:pt x="0" y="5791"/>
                </a:lnTo>
                <a:cubicBezTo>
                  <a:pt x="39319" y="60655"/>
                  <a:pt x="51512" y="101193"/>
                  <a:pt x="51512" y="15697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1" name="Freeform 291"/>
          <p:cNvSpPr/>
          <p:nvPr/>
        </p:nvSpPr>
        <p:spPr>
          <a:xfrm>
            <a:off x="11399613" y="3456296"/>
            <a:ext cx="282245" cy="268224"/>
          </a:xfrm>
          <a:custGeom>
            <a:avLst/>
            <a:gdLst>
              <a:gd name="connsiteX0" fmla="*/ 228600 w 282245"/>
              <a:gd name="connsiteY0" fmla="*/ 131978 h 268224"/>
              <a:gd name="connsiteX1" fmla="*/ 39929 w 282245"/>
              <a:gd name="connsiteY1" fmla="*/ 135026 h 268224"/>
              <a:gd name="connsiteX2" fmla="*/ 3048 w 282245"/>
              <a:gd name="connsiteY2" fmla="*/ 131674 h 268224"/>
              <a:gd name="connsiteX3" fmla="*/ 610 w 282245"/>
              <a:gd name="connsiteY3" fmla="*/ 136551 h 268224"/>
              <a:gd name="connsiteX4" fmla="*/ 1524 w 282245"/>
              <a:gd name="connsiteY4" fmla="*/ 140208 h 268224"/>
              <a:gd name="connsiteX5" fmla="*/ 33832 w 282245"/>
              <a:gd name="connsiteY5" fmla="*/ 159410 h 268224"/>
              <a:gd name="connsiteX6" fmla="*/ 66751 w 282245"/>
              <a:gd name="connsiteY6" fmla="*/ 153315 h 268224"/>
              <a:gd name="connsiteX7" fmla="*/ 130454 w 282245"/>
              <a:gd name="connsiteY7" fmla="*/ 152095 h 268224"/>
              <a:gd name="connsiteX8" fmla="*/ 130454 w 282245"/>
              <a:gd name="connsiteY8" fmla="*/ 175260 h 268224"/>
              <a:gd name="connsiteX9" fmla="*/ 132893 w 282245"/>
              <a:gd name="connsiteY9" fmla="*/ 222504 h 268224"/>
              <a:gd name="connsiteX10" fmla="*/ 151485 w 282245"/>
              <a:gd name="connsiteY10" fmla="*/ 222504 h 268224"/>
              <a:gd name="connsiteX11" fmla="*/ 159716 w 282245"/>
              <a:gd name="connsiteY11" fmla="*/ 167335 h 268224"/>
              <a:gd name="connsiteX12" fmla="*/ 159716 w 282245"/>
              <a:gd name="connsiteY12" fmla="*/ 151485 h 268224"/>
              <a:gd name="connsiteX13" fmla="*/ 236829 w 282245"/>
              <a:gd name="connsiteY13" fmla="*/ 150876 h 268224"/>
              <a:gd name="connsiteX14" fmla="*/ 274016 w 282245"/>
              <a:gd name="connsiteY14" fmla="*/ 152400 h 268224"/>
              <a:gd name="connsiteX15" fmla="*/ 282245 w 282245"/>
              <a:gd name="connsiteY15" fmla="*/ 138075 h 268224"/>
              <a:gd name="connsiteX16" fmla="*/ 277673 w 282245"/>
              <a:gd name="connsiteY16" fmla="*/ 131978 h 268224"/>
              <a:gd name="connsiteX17" fmla="*/ 240792 w 282245"/>
              <a:gd name="connsiteY17" fmla="*/ 126797 h 268224"/>
              <a:gd name="connsiteX19" fmla="*/ 190500 w 282245"/>
              <a:gd name="connsiteY19" fmla="*/ 249631 h 268224"/>
              <a:gd name="connsiteX20" fmla="*/ 103022 w 282245"/>
              <a:gd name="connsiteY20" fmla="*/ 250546 h 268224"/>
              <a:gd name="connsiteX21" fmla="*/ 95707 w 282245"/>
              <a:gd name="connsiteY21" fmla="*/ 242621 h 268224"/>
              <a:gd name="connsiteX22" fmla="*/ 95707 w 282245"/>
              <a:gd name="connsiteY22" fmla="*/ 211531 h 268224"/>
              <a:gd name="connsiteX23" fmla="*/ 96317 w 282245"/>
              <a:gd name="connsiteY23" fmla="*/ 196596 h 268224"/>
              <a:gd name="connsiteX24" fmla="*/ 91135 w 282245"/>
              <a:gd name="connsiteY24" fmla="*/ 189585 h 268224"/>
              <a:gd name="connsiteX25" fmla="*/ 50292 w 282245"/>
              <a:gd name="connsiteY25" fmla="*/ 186538 h 268224"/>
              <a:gd name="connsiteX26" fmla="*/ 46634 w 282245"/>
              <a:gd name="connsiteY26" fmla="*/ 188671 h 268224"/>
              <a:gd name="connsiteX27" fmla="*/ 44500 w 282245"/>
              <a:gd name="connsiteY27" fmla="*/ 196901 h 268224"/>
              <a:gd name="connsiteX28" fmla="*/ 65836 w 282245"/>
              <a:gd name="connsiteY28" fmla="*/ 206959 h 268224"/>
              <a:gd name="connsiteX29" fmla="*/ 65836 w 282245"/>
              <a:gd name="connsiteY29" fmla="*/ 242011 h 268224"/>
              <a:gd name="connsiteX30" fmla="*/ 94793 w 282245"/>
              <a:gd name="connsiteY30" fmla="*/ 268224 h 268224"/>
              <a:gd name="connsiteX31" fmla="*/ 228295 w 282245"/>
              <a:gd name="connsiteY31" fmla="*/ 267310 h 268224"/>
              <a:gd name="connsiteX32" fmla="*/ 233173 w 282245"/>
              <a:gd name="connsiteY32" fmla="*/ 265481 h 268224"/>
              <a:gd name="connsiteX33" fmla="*/ 237440 w 282245"/>
              <a:gd name="connsiteY33" fmla="*/ 251155 h 268224"/>
              <a:gd name="connsiteX34" fmla="*/ 232563 w 282245"/>
              <a:gd name="connsiteY34" fmla="*/ 245974 h 268224"/>
              <a:gd name="connsiteX35" fmla="*/ 201778 w 282245"/>
              <a:gd name="connsiteY35" fmla="*/ 243535 h 268224"/>
              <a:gd name="connsiteX37" fmla="*/ 69494 w 282245"/>
              <a:gd name="connsiteY37" fmla="*/ 94488 h 268224"/>
              <a:gd name="connsiteX38" fmla="*/ 73761 w 282245"/>
              <a:gd name="connsiteY38" fmla="*/ 111252 h 268224"/>
              <a:gd name="connsiteX39" fmla="*/ 89916 w 282245"/>
              <a:gd name="connsiteY39" fmla="*/ 111252 h 268224"/>
              <a:gd name="connsiteX40" fmla="*/ 95097 w 282245"/>
              <a:gd name="connsiteY40" fmla="*/ 102108 h 268224"/>
              <a:gd name="connsiteX41" fmla="*/ 218236 w 282245"/>
              <a:gd name="connsiteY41" fmla="*/ 100584 h 268224"/>
              <a:gd name="connsiteX42" fmla="*/ 222810 w 282245"/>
              <a:gd name="connsiteY42" fmla="*/ 88087 h 268224"/>
              <a:gd name="connsiteX43" fmla="*/ 220369 w 282245"/>
              <a:gd name="connsiteY43" fmla="*/ 84125 h 268224"/>
              <a:gd name="connsiteX44" fmla="*/ 214579 w 282245"/>
              <a:gd name="connsiteY44" fmla="*/ 81382 h 268224"/>
              <a:gd name="connsiteX45" fmla="*/ 222503 w 282245"/>
              <a:gd name="connsiteY45" fmla="*/ 25298 h 268224"/>
              <a:gd name="connsiteX46" fmla="*/ 226466 w 282245"/>
              <a:gd name="connsiteY46" fmla="*/ 13107 h 268224"/>
              <a:gd name="connsiteX47" fmla="*/ 225857 w 282245"/>
              <a:gd name="connsiteY47" fmla="*/ 8839 h 268224"/>
              <a:gd name="connsiteX48" fmla="*/ 209093 w 282245"/>
              <a:gd name="connsiteY48" fmla="*/ 610 h 268224"/>
              <a:gd name="connsiteX49" fmla="*/ 203301 w 282245"/>
              <a:gd name="connsiteY49" fmla="*/ 610 h 268224"/>
              <a:gd name="connsiteX50" fmla="*/ 190195 w 282245"/>
              <a:gd name="connsiteY50" fmla="*/ 6706 h 268224"/>
              <a:gd name="connsiteX51" fmla="*/ 94488 w 282245"/>
              <a:gd name="connsiteY51" fmla="*/ 8230 h 268224"/>
              <a:gd name="connsiteX52" fmla="*/ 53035 w 282245"/>
              <a:gd name="connsiteY52" fmla="*/ 4572 h 268224"/>
              <a:gd name="connsiteX53" fmla="*/ 49378 w 282245"/>
              <a:gd name="connsiteY53" fmla="*/ 6401 h 268224"/>
              <a:gd name="connsiteX54" fmla="*/ 47244 w 282245"/>
              <a:gd name="connsiteY54" fmla="*/ 14935 h 268224"/>
              <a:gd name="connsiteX55" fmla="*/ 64008 w 282245"/>
              <a:gd name="connsiteY55" fmla="*/ 24993 h 268224"/>
              <a:gd name="connsiteX57" fmla="*/ 189891 w 282245"/>
              <a:gd name="connsiteY57" fmla="*/ 80772 h 268224"/>
              <a:gd name="connsiteX58" fmla="*/ 183490 w 282245"/>
              <a:gd name="connsiteY58" fmla="*/ 82601 h 268224"/>
              <a:gd name="connsiteX59" fmla="*/ 96013 w 282245"/>
              <a:gd name="connsiteY59" fmla="*/ 83820 h 268224"/>
              <a:gd name="connsiteX60" fmla="*/ 95097 w 282245"/>
              <a:gd name="connsiteY60" fmla="*/ 26518 h 268224"/>
              <a:gd name="connsiteX61" fmla="*/ 191110 w 282245"/>
              <a:gd name="connsiteY61" fmla="*/ 25603 h 2682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82245" h="268224">
                <a:moveTo>
                  <a:pt x="228600" y="131978"/>
                </a:moveTo>
                <a:cubicBezTo>
                  <a:pt x="206959" y="133502"/>
                  <a:pt x="59131" y="135331"/>
                  <a:pt x="39929" y="135026"/>
                </a:cubicBezTo>
                <a:cubicBezTo>
                  <a:pt x="29260" y="135026"/>
                  <a:pt x="14325" y="133807"/>
                  <a:pt x="3048" y="131674"/>
                </a:cubicBezTo>
                <a:lnTo>
                  <a:pt x="610" y="136551"/>
                </a:lnTo>
                <a:cubicBezTo>
                  <a:pt x="0" y="137769"/>
                  <a:pt x="304" y="139293"/>
                  <a:pt x="1524" y="140208"/>
                </a:cubicBezTo>
                <a:cubicBezTo>
                  <a:pt x="9449" y="147523"/>
                  <a:pt x="21946" y="155448"/>
                  <a:pt x="33832" y="159410"/>
                </a:cubicBezTo>
                <a:cubicBezTo>
                  <a:pt x="41757" y="156972"/>
                  <a:pt x="58826" y="153924"/>
                  <a:pt x="66751" y="153315"/>
                </a:cubicBezTo>
                <a:cubicBezTo>
                  <a:pt x="73761" y="153010"/>
                  <a:pt x="100279" y="152400"/>
                  <a:pt x="130454" y="152095"/>
                </a:cubicBezTo>
                <a:lnTo>
                  <a:pt x="130454" y="175260"/>
                </a:lnTo>
                <a:cubicBezTo>
                  <a:pt x="130454" y="187147"/>
                  <a:pt x="131674" y="211531"/>
                  <a:pt x="132893" y="222504"/>
                </a:cubicBezTo>
                <a:lnTo>
                  <a:pt x="151485" y="222504"/>
                </a:lnTo>
                <a:cubicBezTo>
                  <a:pt x="156057" y="208788"/>
                  <a:pt x="159716" y="182575"/>
                  <a:pt x="159716" y="167335"/>
                </a:cubicBezTo>
                <a:lnTo>
                  <a:pt x="159716" y="151485"/>
                </a:lnTo>
                <a:cubicBezTo>
                  <a:pt x="194157" y="151181"/>
                  <a:pt x="227076" y="150876"/>
                  <a:pt x="236829" y="150876"/>
                </a:cubicBezTo>
                <a:cubicBezTo>
                  <a:pt x="246583" y="150876"/>
                  <a:pt x="266091" y="151485"/>
                  <a:pt x="274016" y="152400"/>
                </a:cubicBezTo>
                <a:cubicBezTo>
                  <a:pt x="277673" y="150876"/>
                  <a:pt x="282245" y="144780"/>
                  <a:pt x="282245" y="138075"/>
                </a:cubicBezTo>
                <a:cubicBezTo>
                  <a:pt x="282245" y="135026"/>
                  <a:pt x="280416" y="132893"/>
                  <a:pt x="277673" y="131978"/>
                </a:cubicBezTo>
                <a:cubicBezTo>
                  <a:pt x="270053" y="129540"/>
                  <a:pt x="252679" y="127102"/>
                  <a:pt x="240792" y="126797"/>
                </a:cubicBezTo>
                <a:moveTo>
                  <a:pt x="190500" y="249631"/>
                </a:moveTo>
                <a:cubicBezTo>
                  <a:pt x="171907" y="250241"/>
                  <a:pt x="122834" y="250851"/>
                  <a:pt x="103022" y="250546"/>
                </a:cubicBezTo>
                <a:cubicBezTo>
                  <a:pt x="97535" y="250546"/>
                  <a:pt x="95707" y="248107"/>
                  <a:pt x="95707" y="242621"/>
                </a:cubicBezTo>
                <a:lnTo>
                  <a:pt x="95707" y="211531"/>
                </a:lnTo>
                <a:lnTo>
                  <a:pt x="96317" y="196596"/>
                </a:lnTo>
                <a:cubicBezTo>
                  <a:pt x="96317" y="192634"/>
                  <a:pt x="94488" y="190500"/>
                  <a:pt x="91135" y="189585"/>
                </a:cubicBezTo>
                <a:cubicBezTo>
                  <a:pt x="82296" y="187757"/>
                  <a:pt x="61875" y="186538"/>
                  <a:pt x="50292" y="186538"/>
                </a:cubicBezTo>
                <a:cubicBezTo>
                  <a:pt x="47854" y="186538"/>
                  <a:pt x="46940" y="187452"/>
                  <a:pt x="46634" y="188671"/>
                </a:cubicBezTo>
                <a:lnTo>
                  <a:pt x="44500" y="196901"/>
                </a:lnTo>
                <a:cubicBezTo>
                  <a:pt x="52730" y="199034"/>
                  <a:pt x="60960" y="202997"/>
                  <a:pt x="65836" y="206959"/>
                </a:cubicBezTo>
                <a:lnTo>
                  <a:pt x="65836" y="242011"/>
                </a:lnTo>
                <a:cubicBezTo>
                  <a:pt x="65836" y="259690"/>
                  <a:pt x="73761" y="267919"/>
                  <a:pt x="94793" y="268224"/>
                </a:cubicBezTo>
                <a:lnTo>
                  <a:pt x="228295" y="267310"/>
                </a:lnTo>
                <a:cubicBezTo>
                  <a:pt x="230124" y="267310"/>
                  <a:pt x="231953" y="266700"/>
                  <a:pt x="233173" y="265481"/>
                </a:cubicBezTo>
                <a:cubicBezTo>
                  <a:pt x="235000" y="263652"/>
                  <a:pt x="237440" y="258470"/>
                  <a:pt x="237440" y="251155"/>
                </a:cubicBezTo>
                <a:cubicBezTo>
                  <a:pt x="237440" y="248412"/>
                  <a:pt x="235610" y="246583"/>
                  <a:pt x="232563" y="245974"/>
                </a:cubicBezTo>
                <a:cubicBezTo>
                  <a:pt x="226161" y="244449"/>
                  <a:pt x="211531" y="243231"/>
                  <a:pt x="201778" y="243535"/>
                </a:cubicBezTo>
                <a:moveTo>
                  <a:pt x="69494" y="94488"/>
                </a:moveTo>
                <a:cubicBezTo>
                  <a:pt x="70103" y="100279"/>
                  <a:pt x="71628" y="106680"/>
                  <a:pt x="73761" y="111252"/>
                </a:cubicBezTo>
                <a:lnTo>
                  <a:pt x="89916" y="111252"/>
                </a:lnTo>
                <a:cubicBezTo>
                  <a:pt x="92354" y="108509"/>
                  <a:pt x="94183" y="105766"/>
                  <a:pt x="95097" y="102108"/>
                </a:cubicBezTo>
                <a:lnTo>
                  <a:pt x="218236" y="100584"/>
                </a:lnTo>
                <a:cubicBezTo>
                  <a:pt x="220676" y="98755"/>
                  <a:pt x="222810" y="93269"/>
                  <a:pt x="222810" y="88087"/>
                </a:cubicBezTo>
                <a:cubicBezTo>
                  <a:pt x="222810" y="85954"/>
                  <a:pt x="221894" y="84734"/>
                  <a:pt x="220369" y="84125"/>
                </a:cubicBezTo>
                <a:lnTo>
                  <a:pt x="214579" y="81382"/>
                </a:lnTo>
                <a:cubicBezTo>
                  <a:pt x="218236" y="63398"/>
                  <a:pt x="220980" y="43282"/>
                  <a:pt x="222503" y="25298"/>
                </a:cubicBezTo>
                <a:lnTo>
                  <a:pt x="226466" y="13107"/>
                </a:lnTo>
                <a:cubicBezTo>
                  <a:pt x="227381" y="10973"/>
                  <a:pt x="227076" y="9754"/>
                  <a:pt x="225857" y="8839"/>
                </a:cubicBezTo>
                <a:cubicBezTo>
                  <a:pt x="222503" y="6401"/>
                  <a:pt x="213664" y="2439"/>
                  <a:pt x="209093" y="610"/>
                </a:cubicBezTo>
                <a:cubicBezTo>
                  <a:pt x="207263" y="0"/>
                  <a:pt x="204825" y="0"/>
                  <a:pt x="203301" y="610"/>
                </a:cubicBezTo>
                <a:lnTo>
                  <a:pt x="190195" y="6706"/>
                </a:lnTo>
                <a:cubicBezTo>
                  <a:pt x="167641" y="7925"/>
                  <a:pt x="117044" y="8230"/>
                  <a:pt x="94488" y="8230"/>
                </a:cubicBezTo>
                <a:cubicBezTo>
                  <a:pt x="83516" y="6401"/>
                  <a:pt x="63703" y="4572"/>
                  <a:pt x="53035" y="4572"/>
                </a:cubicBezTo>
                <a:cubicBezTo>
                  <a:pt x="50901" y="4572"/>
                  <a:pt x="49988" y="5182"/>
                  <a:pt x="49378" y="6401"/>
                </a:cubicBezTo>
                <a:lnTo>
                  <a:pt x="47244" y="14935"/>
                </a:lnTo>
                <a:cubicBezTo>
                  <a:pt x="53950" y="17069"/>
                  <a:pt x="60655" y="21336"/>
                  <a:pt x="64008" y="24993"/>
                </a:cubicBezTo>
                <a:moveTo>
                  <a:pt x="189891" y="80772"/>
                </a:moveTo>
                <a:lnTo>
                  <a:pt x="183490" y="82601"/>
                </a:lnTo>
                <a:cubicBezTo>
                  <a:pt x="162763" y="83515"/>
                  <a:pt x="121310" y="84125"/>
                  <a:pt x="96013" y="83820"/>
                </a:cubicBezTo>
                <a:lnTo>
                  <a:pt x="95097" y="26518"/>
                </a:lnTo>
                <a:cubicBezTo>
                  <a:pt x="124358" y="25908"/>
                  <a:pt x="161240" y="25298"/>
                  <a:pt x="191110" y="256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2" name="Freeform 292"/>
          <p:cNvSpPr/>
          <p:nvPr/>
        </p:nvSpPr>
        <p:spPr>
          <a:xfrm>
            <a:off x="11694049" y="3439532"/>
            <a:ext cx="287122" cy="294132"/>
          </a:xfrm>
          <a:custGeom>
            <a:avLst/>
            <a:gdLst>
              <a:gd name="connsiteX0" fmla="*/ 48158 w 287122"/>
              <a:gd name="connsiteY0" fmla="*/ 21336 h 294132"/>
              <a:gd name="connsiteX1" fmla="*/ 48158 w 287122"/>
              <a:gd name="connsiteY1" fmla="*/ 24994 h 294132"/>
              <a:gd name="connsiteX2" fmla="*/ 67666 w 287122"/>
              <a:gd name="connsiteY2" fmla="*/ 44806 h 294132"/>
              <a:gd name="connsiteX3" fmla="*/ 74677 w 287122"/>
              <a:gd name="connsiteY3" fmla="*/ 46025 h 294132"/>
              <a:gd name="connsiteX4" fmla="*/ 122834 w 287122"/>
              <a:gd name="connsiteY4" fmla="*/ 44501 h 294132"/>
              <a:gd name="connsiteX5" fmla="*/ 128017 w 287122"/>
              <a:gd name="connsiteY5" fmla="*/ 42672 h 294132"/>
              <a:gd name="connsiteX6" fmla="*/ 129236 w 287122"/>
              <a:gd name="connsiteY6" fmla="*/ 26822 h 294132"/>
              <a:gd name="connsiteX7" fmla="*/ 123749 w 287122"/>
              <a:gd name="connsiteY7" fmla="*/ 24079 h 294132"/>
              <a:gd name="connsiteX8" fmla="*/ 50597 w 287122"/>
              <a:gd name="connsiteY8" fmla="*/ 18288 h 294132"/>
              <a:gd name="connsiteX10" fmla="*/ 139598 w 287122"/>
              <a:gd name="connsiteY10" fmla="*/ 60655 h 294132"/>
              <a:gd name="connsiteX11" fmla="*/ 35967 w 287122"/>
              <a:gd name="connsiteY11" fmla="*/ 63094 h 294132"/>
              <a:gd name="connsiteX12" fmla="*/ 6707 w 287122"/>
              <a:gd name="connsiteY12" fmla="*/ 60351 h 294132"/>
              <a:gd name="connsiteX13" fmla="*/ 4573 w 287122"/>
              <a:gd name="connsiteY13" fmla="*/ 64618 h 294132"/>
              <a:gd name="connsiteX14" fmla="*/ 5183 w 287122"/>
              <a:gd name="connsiteY14" fmla="*/ 67666 h 294132"/>
              <a:gd name="connsiteX15" fmla="*/ 30786 w 287122"/>
              <a:gd name="connsiteY15" fmla="*/ 84430 h 294132"/>
              <a:gd name="connsiteX16" fmla="*/ 53646 w 287122"/>
              <a:gd name="connsiteY16" fmla="*/ 80163 h 294132"/>
              <a:gd name="connsiteX17" fmla="*/ 146610 w 287122"/>
              <a:gd name="connsiteY17" fmla="*/ 77724 h 294132"/>
              <a:gd name="connsiteX18" fmla="*/ 174346 w 287122"/>
              <a:gd name="connsiteY18" fmla="*/ 78639 h 294132"/>
              <a:gd name="connsiteX19" fmla="*/ 181356 w 287122"/>
              <a:gd name="connsiteY19" fmla="*/ 65227 h 294132"/>
              <a:gd name="connsiteX20" fmla="*/ 178005 w 287122"/>
              <a:gd name="connsiteY20" fmla="*/ 60351 h 294132"/>
              <a:gd name="connsiteX21" fmla="*/ 149658 w 287122"/>
              <a:gd name="connsiteY21" fmla="*/ 56083 h 294132"/>
              <a:gd name="connsiteX23" fmla="*/ 63094 w 287122"/>
              <a:gd name="connsiteY23" fmla="*/ 136246 h 294132"/>
              <a:gd name="connsiteX24" fmla="*/ 97231 w 287122"/>
              <a:gd name="connsiteY24" fmla="*/ 107290 h 294132"/>
              <a:gd name="connsiteX25" fmla="*/ 131674 w 287122"/>
              <a:gd name="connsiteY25" fmla="*/ 136246 h 294132"/>
              <a:gd name="connsiteX26" fmla="*/ 97231 w 287122"/>
              <a:gd name="connsiteY26" fmla="*/ 165202 h 294132"/>
              <a:gd name="connsiteX27" fmla="*/ 63094 w 287122"/>
              <a:gd name="connsiteY27" fmla="*/ 136246 h 294132"/>
              <a:gd name="connsiteX29" fmla="*/ 244146 w 287122"/>
              <a:gd name="connsiteY29" fmla="*/ 127407 h 294132"/>
              <a:gd name="connsiteX30" fmla="*/ 225552 w 287122"/>
              <a:gd name="connsiteY30" fmla="*/ 128321 h 294132"/>
              <a:gd name="connsiteX31" fmla="*/ 225552 w 287122"/>
              <a:gd name="connsiteY31" fmla="*/ 33833 h 294132"/>
              <a:gd name="connsiteX32" fmla="*/ 226467 w 287122"/>
              <a:gd name="connsiteY32" fmla="*/ 16459 h 294132"/>
              <a:gd name="connsiteX33" fmla="*/ 222505 w 287122"/>
              <a:gd name="connsiteY33" fmla="*/ 9144 h 294132"/>
              <a:gd name="connsiteX34" fmla="*/ 177698 w 287122"/>
              <a:gd name="connsiteY34" fmla="*/ 0 h 294132"/>
              <a:gd name="connsiteX35" fmla="*/ 173737 w 287122"/>
              <a:gd name="connsiteY35" fmla="*/ 1829 h 294132"/>
              <a:gd name="connsiteX36" fmla="*/ 170689 w 287122"/>
              <a:gd name="connsiteY36" fmla="*/ 11278 h 294132"/>
              <a:gd name="connsiteX37" fmla="*/ 195986 w 287122"/>
              <a:gd name="connsiteY37" fmla="*/ 28042 h 294132"/>
              <a:gd name="connsiteX38" fmla="*/ 195986 w 287122"/>
              <a:gd name="connsiteY38" fmla="*/ 196291 h 294132"/>
              <a:gd name="connsiteX39" fmla="*/ 112167 w 287122"/>
              <a:gd name="connsiteY39" fmla="*/ 207264 h 294132"/>
              <a:gd name="connsiteX40" fmla="*/ 112167 w 287122"/>
              <a:gd name="connsiteY40" fmla="*/ 181661 h 294132"/>
              <a:gd name="connsiteX41" fmla="*/ 160020 w 287122"/>
              <a:gd name="connsiteY41" fmla="*/ 136246 h 294132"/>
              <a:gd name="connsiteX42" fmla="*/ 97231 w 287122"/>
              <a:gd name="connsiteY42" fmla="*/ 89612 h 294132"/>
              <a:gd name="connsiteX43" fmla="*/ 34139 w 287122"/>
              <a:gd name="connsiteY43" fmla="*/ 136246 h 294132"/>
              <a:gd name="connsiteX44" fmla="*/ 84430 w 287122"/>
              <a:gd name="connsiteY44" fmla="*/ 181966 h 294132"/>
              <a:gd name="connsiteX45" fmla="*/ 84430 w 287122"/>
              <a:gd name="connsiteY45" fmla="*/ 209703 h 294132"/>
              <a:gd name="connsiteX46" fmla="*/ 39624 w 287122"/>
              <a:gd name="connsiteY46" fmla="*/ 212141 h 294132"/>
              <a:gd name="connsiteX47" fmla="*/ 2744 w 287122"/>
              <a:gd name="connsiteY47" fmla="*/ 209703 h 294132"/>
              <a:gd name="connsiteX48" fmla="*/ 611 w 287122"/>
              <a:gd name="connsiteY48" fmla="*/ 214275 h 294132"/>
              <a:gd name="connsiteX49" fmla="*/ 1524 w 287122"/>
              <a:gd name="connsiteY49" fmla="*/ 217932 h 294132"/>
              <a:gd name="connsiteX50" fmla="*/ 34443 w 287122"/>
              <a:gd name="connsiteY50" fmla="*/ 238963 h 294132"/>
              <a:gd name="connsiteX51" fmla="*/ 60046 w 287122"/>
              <a:gd name="connsiteY51" fmla="*/ 233477 h 294132"/>
              <a:gd name="connsiteX52" fmla="*/ 195986 w 287122"/>
              <a:gd name="connsiteY52" fmla="*/ 212751 h 294132"/>
              <a:gd name="connsiteX53" fmla="*/ 195986 w 287122"/>
              <a:gd name="connsiteY53" fmla="*/ 231648 h 294132"/>
              <a:gd name="connsiteX54" fmla="*/ 198730 w 287122"/>
              <a:gd name="connsiteY54" fmla="*/ 294132 h 294132"/>
              <a:gd name="connsiteX55" fmla="*/ 215494 w 287122"/>
              <a:gd name="connsiteY55" fmla="*/ 294132 h 294132"/>
              <a:gd name="connsiteX56" fmla="*/ 225552 w 287122"/>
              <a:gd name="connsiteY56" fmla="*/ 222199 h 294132"/>
              <a:gd name="connsiteX57" fmla="*/ 225552 w 287122"/>
              <a:gd name="connsiteY57" fmla="*/ 146609 h 294132"/>
              <a:gd name="connsiteX58" fmla="*/ 275234 w 287122"/>
              <a:gd name="connsiteY58" fmla="*/ 145390 h 294132"/>
              <a:gd name="connsiteX59" fmla="*/ 283159 w 287122"/>
              <a:gd name="connsiteY59" fmla="*/ 142951 h 294132"/>
              <a:gd name="connsiteX60" fmla="*/ 286817 w 287122"/>
              <a:gd name="connsiteY60" fmla="*/ 128931 h 294132"/>
              <a:gd name="connsiteX61" fmla="*/ 281026 w 287122"/>
              <a:gd name="connsiteY61" fmla="*/ 122834 h 294132"/>
              <a:gd name="connsiteX62" fmla="*/ 253898 w 287122"/>
              <a:gd name="connsiteY62" fmla="*/ 12131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87122" h="294132">
                <a:moveTo>
                  <a:pt x="48158" y="21336"/>
                </a:moveTo>
                <a:cubicBezTo>
                  <a:pt x="47549" y="22251"/>
                  <a:pt x="47549" y="23470"/>
                  <a:pt x="48158" y="24994"/>
                </a:cubicBezTo>
                <a:cubicBezTo>
                  <a:pt x="53341" y="32614"/>
                  <a:pt x="61264" y="40843"/>
                  <a:pt x="67666" y="44806"/>
                </a:cubicBezTo>
                <a:cubicBezTo>
                  <a:pt x="69495" y="46330"/>
                  <a:pt x="71324" y="46330"/>
                  <a:pt x="74677" y="46025"/>
                </a:cubicBezTo>
                <a:cubicBezTo>
                  <a:pt x="87174" y="45110"/>
                  <a:pt x="109424" y="44501"/>
                  <a:pt x="122834" y="44501"/>
                </a:cubicBezTo>
                <a:cubicBezTo>
                  <a:pt x="124968" y="44501"/>
                  <a:pt x="126797" y="44196"/>
                  <a:pt x="128017" y="42672"/>
                </a:cubicBezTo>
                <a:cubicBezTo>
                  <a:pt x="130759" y="39624"/>
                  <a:pt x="131674" y="31090"/>
                  <a:pt x="129236" y="26822"/>
                </a:cubicBezTo>
                <a:cubicBezTo>
                  <a:pt x="128321" y="24689"/>
                  <a:pt x="126797" y="24079"/>
                  <a:pt x="123749" y="24079"/>
                </a:cubicBezTo>
                <a:cubicBezTo>
                  <a:pt x="103938" y="24079"/>
                  <a:pt x="76811" y="22860"/>
                  <a:pt x="50597" y="18288"/>
                </a:cubicBezTo>
                <a:moveTo>
                  <a:pt x="139598" y="60655"/>
                </a:moveTo>
                <a:cubicBezTo>
                  <a:pt x="126188" y="61570"/>
                  <a:pt x="48464" y="63094"/>
                  <a:pt x="35967" y="63094"/>
                </a:cubicBezTo>
                <a:cubicBezTo>
                  <a:pt x="28652" y="63094"/>
                  <a:pt x="15850" y="62179"/>
                  <a:pt x="6707" y="60351"/>
                </a:cubicBezTo>
                <a:lnTo>
                  <a:pt x="4573" y="64618"/>
                </a:lnTo>
                <a:cubicBezTo>
                  <a:pt x="3963" y="65532"/>
                  <a:pt x="4267" y="66751"/>
                  <a:pt x="5183" y="67666"/>
                </a:cubicBezTo>
                <a:cubicBezTo>
                  <a:pt x="11583" y="73762"/>
                  <a:pt x="21642" y="80467"/>
                  <a:pt x="30786" y="84430"/>
                </a:cubicBezTo>
                <a:cubicBezTo>
                  <a:pt x="36272" y="82601"/>
                  <a:pt x="47549" y="80467"/>
                  <a:pt x="53646" y="80163"/>
                </a:cubicBezTo>
                <a:cubicBezTo>
                  <a:pt x="64618" y="79248"/>
                  <a:pt x="135027" y="77724"/>
                  <a:pt x="146610" y="77724"/>
                </a:cubicBezTo>
                <a:cubicBezTo>
                  <a:pt x="153620" y="77724"/>
                  <a:pt x="168859" y="78029"/>
                  <a:pt x="174346" y="78639"/>
                </a:cubicBezTo>
                <a:cubicBezTo>
                  <a:pt x="177394" y="77115"/>
                  <a:pt x="181356" y="71323"/>
                  <a:pt x="181356" y="65227"/>
                </a:cubicBezTo>
                <a:cubicBezTo>
                  <a:pt x="181356" y="62789"/>
                  <a:pt x="180138" y="60960"/>
                  <a:pt x="178005" y="60351"/>
                </a:cubicBezTo>
                <a:cubicBezTo>
                  <a:pt x="172213" y="58217"/>
                  <a:pt x="158496" y="56388"/>
                  <a:pt x="149658" y="56083"/>
                </a:cubicBezTo>
                <a:moveTo>
                  <a:pt x="63094" y="136246"/>
                </a:moveTo>
                <a:cubicBezTo>
                  <a:pt x="63094" y="117958"/>
                  <a:pt x="78333" y="107290"/>
                  <a:pt x="97231" y="107290"/>
                </a:cubicBezTo>
                <a:cubicBezTo>
                  <a:pt x="116433" y="107290"/>
                  <a:pt x="131674" y="117958"/>
                  <a:pt x="131674" y="136246"/>
                </a:cubicBezTo>
                <a:cubicBezTo>
                  <a:pt x="131674" y="154534"/>
                  <a:pt x="116433" y="165202"/>
                  <a:pt x="97231" y="165202"/>
                </a:cubicBezTo>
                <a:cubicBezTo>
                  <a:pt x="78333" y="165202"/>
                  <a:pt x="63094" y="154534"/>
                  <a:pt x="63094" y="136246"/>
                </a:cubicBezTo>
                <a:moveTo>
                  <a:pt x="244146" y="127407"/>
                </a:moveTo>
                <a:lnTo>
                  <a:pt x="225552" y="128321"/>
                </a:lnTo>
                <a:lnTo>
                  <a:pt x="225552" y="33833"/>
                </a:lnTo>
                <a:lnTo>
                  <a:pt x="226467" y="16459"/>
                </a:lnTo>
                <a:cubicBezTo>
                  <a:pt x="226772" y="12802"/>
                  <a:pt x="225552" y="10363"/>
                  <a:pt x="222505" y="9144"/>
                </a:cubicBezTo>
                <a:cubicBezTo>
                  <a:pt x="212446" y="4877"/>
                  <a:pt x="190805" y="610"/>
                  <a:pt x="177698" y="0"/>
                </a:cubicBezTo>
                <a:cubicBezTo>
                  <a:pt x="174955" y="0"/>
                  <a:pt x="174346" y="610"/>
                  <a:pt x="173737" y="1829"/>
                </a:cubicBezTo>
                <a:lnTo>
                  <a:pt x="170689" y="11278"/>
                </a:lnTo>
                <a:cubicBezTo>
                  <a:pt x="181356" y="15240"/>
                  <a:pt x="191111" y="21336"/>
                  <a:pt x="195986" y="28042"/>
                </a:cubicBezTo>
                <a:lnTo>
                  <a:pt x="195986" y="196291"/>
                </a:lnTo>
                <a:cubicBezTo>
                  <a:pt x="175564" y="200254"/>
                  <a:pt x="143561" y="204521"/>
                  <a:pt x="112167" y="207264"/>
                </a:cubicBezTo>
                <a:lnTo>
                  <a:pt x="112167" y="181661"/>
                </a:lnTo>
                <a:cubicBezTo>
                  <a:pt x="139905" y="177089"/>
                  <a:pt x="160020" y="160020"/>
                  <a:pt x="160020" y="136246"/>
                </a:cubicBezTo>
                <a:cubicBezTo>
                  <a:pt x="160020" y="108204"/>
                  <a:pt x="132283" y="89612"/>
                  <a:pt x="97231" y="89612"/>
                </a:cubicBezTo>
                <a:cubicBezTo>
                  <a:pt x="62180" y="89612"/>
                  <a:pt x="34139" y="108204"/>
                  <a:pt x="34139" y="136246"/>
                </a:cubicBezTo>
                <a:cubicBezTo>
                  <a:pt x="34139" y="160630"/>
                  <a:pt x="55474" y="178003"/>
                  <a:pt x="84430" y="181966"/>
                </a:cubicBezTo>
                <a:lnTo>
                  <a:pt x="84430" y="209703"/>
                </a:lnTo>
                <a:cubicBezTo>
                  <a:pt x="67666" y="210922"/>
                  <a:pt x="51817" y="211836"/>
                  <a:pt x="39624" y="212141"/>
                </a:cubicBezTo>
                <a:cubicBezTo>
                  <a:pt x="28347" y="212446"/>
                  <a:pt x="14326" y="211531"/>
                  <a:pt x="2744" y="209703"/>
                </a:cubicBezTo>
                <a:lnTo>
                  <a:pt x="611" y="214275"/>
                </a:lnTo>
                <a:cubicBezTo>
                  <a:pt x="0" y="215798"/>
                  <a:pt x="305" y="216713"/>
                  <a:pt x="1524" y="217932"/>
                </a:cubicBezTo>
                <a:cubicBezTo>
                  <a:pt x="10364" y="225857"/>
                  <a:pt x="23164" y="234086"/>
                  <a:pt x="34443" y="238963"/>
                </a:cubicBezTo>
                <a:cubicBezTo>
                  <a:pt x="40539" y="236830"/>
                  <a:pt x="53646" y="233782"/>
                  <a:pt x="60046" y="233477"/>
                </a:cubicBezTo>
                <a:cubicBezTo>
                  <a:pt x="96013" y="230734"/>
                  <a:pt x="161240" y="221285"/>
                  <a:pt x="195986" y="212751"/>
                </a:cubicBezTo>
                <a:lnTo>
                  <a:pt x="195986" y="231648"/>
                </a:lnTo>
                <a:cubicBezTo>
                  <a:pt x="195986" y="245364"/>
                  <a:pt x="197207" y="282245"/>
                  <a:pt x="198730" y="294132"/>
                </a:cubicBezTo>
                <a:lnTo>
                  <a:pt x="215494" y="294132"/>
                </a:lnTo>
                <a:cubicBezTo>
                  <a:pt x="221895" y="274930"/>
                  <a:pt x="225552" y="241097"/>
                  <a:pt x="225552" y="222199"/>
                </a:cubicBezTo>
                <a:lnTo>
                  <a:pt x="225552" y="146609"/>
                </a:lnTo>
                <a:lnTo>
                  <a:pt x="275234" y="145390"/>
                </a:lnTo>
                <a:cubicBezTo>
                  <a:pt x="277978" y="145390"/>
                  <a:pt x="281330" y="144475"/>
                  <a:pt x="283159" y="142951"/>
                </a:cubicBezTo>
                <a:cubicBezTo>
                  <a:pt x="285293" y="140818"/>
                  <a:pt x="287122" y="135331"/>
                  <a:pt x="286817" y="128931"/>
                </a:cubicBezTo>
                <a:cubicBezTo>
                  <a:pt x="286513" y="126187"/>
                  <a:pt x="284380" y="123749"/>
                  <a:pt x="281026" y="122834"/>
                </a:cubicBezTo>
                <a:cubicBezTo>
                  <a:pt x="275540" y="121615"/>
                  <a:pt x="262739" y="121006"/>
                  <a:pt x="253898" y="1213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3" name="Freeform 293"/>
          <p:cNvSpPr/>
          <p:nvPr/>
        </p:nvSpPr>
        <p:spPr>
          <a:xfrm>
            <a:off x="11988181" y="3439532"/>
            <a:ext cx="287426" cy="294132"/>
          </a:xfrm>
          <a:custGeom>
            <a:avLst/>
            <a:gdLst>
              <a:gd name="connsiteX0" fmla="*/ 53950 w 287426"/>
              <a:gd name="connsiteY0" fmla="*/ 98451 h 294132"/>
              <a:gd name="connsiteX1" fmla="*/ 92963 w 287426"/>
              <a:gd name="connsiteY1" fmla="*/ 60351 h 294132"/>
              <a:gd name="connsiteX2" fmla="*/ 131979 w 287426"/>
              <a:gd name="connsiteY2" fmla="*/ 98451 h 294132"/>
              <a:gd name="connsiteX3" fmla="*/ 92963 w 287426"/>
              <a:gd name="connsiteY3" fmla="*/ 136246 h 294132"/>
              <a:gd name="connsiteX4" fmla="*/ 53950 w 287426"/>
              <a:gd name="connsiteY4" fmla="*/ 98451 h 294132"/>
              <a:gd name="connsiteX6" fmla="*/ 244450 w 287426"/>
              <a:gd name="connsiteY6" fmla="*/ 126797 h 294132"/>
              <a:gd name="connsiteX7" fmla="*/ 225857 w 287426"/>
              <a:gd name="connsiteY7" fmla="*/ 127712 h 294132"/>
              <a:gd name="connsiteX8" fmla="*/ 225857 w 287426"/>
              <a:gd name="connsiteY8" fmla="*/ 33833 h 294132"/>
              <a:gd name="connsiteX9" fmla="*/ 226772 w 287426"/>
              <a:gd name="connsiteY9" fmla="*/ 16459 h 294132"/>
              <a:gd name="connsiteX10" fmla="*/ 222810 w 287426"/>
              <a:gd name="connsiteY10" fmla="*/ 9144 h 294132"/>
              <a:gd name="connsiteX11" fmla="*/ 178004 w 287426"/>
              <a:gd name="connsiteY11" fmla="*/ 0 h 294132"/>
              <a:gd name="connsiteX12" fmla="*/ 174041 w 287426"/>
              <a:gd name="connsiteY12" fmla="*/ 1829 h 294132"/>
              <a:gd name="connsiteX13" fmla="*/ 170993 w 287426"/>
              <a:gd name="connsiteY13" fmla="*/ 11278 h 294132"/>
              <a:gd name="connsiteX14" fmla="*/ 196291 w 287426"/>
              <a:gd name="connsiteY14" fmla="*/ 28042 h 294132"/>
              <a:gd name="connsiteX15" fmla="*/ 196291 w 287426"/>
              <a:gd name="connsiteY15" fmla="*/ 187147 h 294132"/>
              <a:gd name="connsiteX16" fmla="*/ 108510 w 287426"/>
              <a:gd name="connsiteY16" fmla="*/ 198730 h 294132"/>
              <a:gd name="connsiteX17" fmla="*/ 108510 w 287426"/>
              <a:gd name="connsiteY17" fmla="*/ 157277 h 294132"/>
              <a:gd name="connsiteX18" fmla="*/ 162154 w 287426"/>
              <a:gd name="connsiteY18" fmla="*/ 98451 h 294132"/>
              <a:gd name="connsiteX19" fmla="*/ 92963 w 287426"/>
              <a:gd name="connsiteY19" fmla="*/ 38710 h 294132"/>
              <a:gd name="connsiteX20" fmla="*/ 24079 w 287426"/>
              <a:gd name="connsiteY20" fmla="*/ 98451 h 294132"/>
              <a:gd name="connsiteX21" fmla="*/ 80773 w 287426"/>
              <a:gd name="connsiteY21" fmla="*/ 157582 h 294132"/>
              <a:gd name="connsiteX22" fmla="*/ 80773 w 287426"/>
              <a:gd name="connsiteY22" fmla="*/ 200863 h 294132"/>
              <a:gd name="connsiteX23" fmla="*/ 39929 w 287426"/>
              <a:gd name="connsiteY23" fmla="*/ 202997 h 294132"/>
              <a:gd name="connsiteX24" fmla="*/ 3048 w 287426"/>
              <a:gd name="connsiteY24" fmla="*/ 200558 h 294132"/>
              <a:gd name="connsiteX25" fmla="*/ 915 w 287426"/>
              <a:gd name="connsiteY25" fmla="*/ 205131 h 294132"/>
              <a:gd name="connsiteX26" fmla="*/ 1829 w 287426"/>
              <a:gd name="connsiteY26" fmla="*/ 208788 h 294132"/>
              <a:gd name="connsiteX27" fmla="*/ 34747 w 287426"/>
              <a:gd name="connsiteY27" fmla="*/ 229819 h 294132"/>
              <a:gd name="connsiteX28" fmla="*/ 60351 w 287426"/>
              <a:gd name="connsiteY28" fmla="*/ 224333 h 294132"/>
              <a:gd name="connsiteX29" fmla="*/ 196291 w 287426"/>
              <a:gd name="connsiteY29" fmla="*/ 203607 h 294132"/>
              <a:gd name="connsiteX30" fmla="*/ 196291 w 287426"/>
              <a:gd name="connsiteY30" fmla="*/ 231648 h 294132"/>
              <a:gd name="connsiteX31" fmla="*/ 199034 w 287426"/>
              <a:gd name="connsiteY31" fmla="*/ 294132 h 294132"/>
              <a:gd name="connsiteX32" fmla="*/ 215798 w 287426"/>
              <a:gd name="connsiteY32" fmla="*/ 294132 h 294132"/>
              <a:gd name="connsiteX33" fmla="*/ 225857 w 287426"/>
              <a:gd name="connsiteY33" fmla="*/ 222199 h 294132"/>
              <a:gd name="connsiteX34" fmla="*/ 225857 w 287426"/>
              <a:gd name="connsiteY34" fmla="*/ 145695 h 294132"/>
              <a:gd name="connsiteX35" fmla="*/ 275540 w 287426"/>
              <a:gd name="connsiteY35" fmla="*/ 144475 h 294132"/>
              <a:gd name="connsiteX36" fmla="*/ 283463 w 287426"/>
              <a:gd name="connsiteY36" fmla="*/ 142037 h 294132"/>
              <a:gd name="connsiteX37" fmla="*/ 287122 w 287426"/>
              <a:gd name="connsiteY37" fmla="*/ 128321 h 294132"/>
              <a:gd name="connsiteX38" fmla="*/ 281330 w 287426"/>
              <a:gd name="connsiteY38" fmla="*/ 122225 h 294132"/>
              <a:gd name="connsiteX39" fmla="*/ 254204 w 287426"/>
              <a:gd name="connsiteY39" fmla="*/ 120701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87426" h="294132">
                <a:moveTo>
                  <a:pt x="53950" y="98451"/>
                </a:moveTo>
                <a:cubicBezTo>
                  <a:pt x="53950" y="75286"/>
                  <a:pt x="70410" y="60351"/>
                  <a:pt x="92963" y="60351"/>
                </a:cubicBezTo>
                <a:cubicBezTo>
                  <a:pt x="115519" y="60351"/>
                  <a:pt x="131979" y="75286"/>
                  <a:pt x="131979" y="98451"/>
                </a:cubicBezTo>
                <a:cubicBezTo>
                  <a:pt x="131979" y="121310"/>
                  <a:pt x="115519" y="136246"/>
                  <a:pt x="92963" y="136246"/>
                </a:cubicBezTo>
                <a:cubicBezTo>
                  <a:pt x="70410" y="136246"/>
                  <a:pt x="53950" y="121310"/>
                  <a:pt x="53950" y="98451"/>
                </a:cubicBezTo>
                <a:moveTo>
                  <a:pt x="244450" y="126797"/>
                </a:moveTo>
                <a:lnTo>
                  <a:pt x="225857" y="127712"/>
                </a:lnTo>
                <a:lnTo>
                  <a:pt x="225857" y="33833"/>
                </a:lnTo>
                <a:lnTo>
                  <a:pt x="226772" y="16459"/>
                </a:lnTo>
                <a:cubicBezTo>
                  <a:pt x="227076" y="12802"/>
                  <a:pt x="225857" y="10363"/>
                  <a:pt x="222810" y="9144"/>
                </a:cubicBezTo>
                <a:cubicBezTo>
                  <a:pt x="212751" y="4877"/>
                  <a:pt x="191110" y="610"/>
                  <a:pt x="178004" y="0"/>
                </a:cubicBezTo>
                <a:cubicBezTo>
                  <a:pt x="175260" y="0"/>
                  <a:pt x="174651" y="610"/>
                  <a:pt x="174041" y="1829"/>
                </a:cubicBezTo>
                <a:lnTo>
                  <a:pt x="170993" y="11278"/>
                </a:lnTo>
                <a:cubicBezTo>
                  <a:pt x="181660" y="15240"/>
                  <a:pt x="191415" y="21336"/>
                  <a:pt x="196291" y="28042"/>
                </a:cubicBezTo>
                <a:lnTo>
                  <a:pt x="196291" y="187147"/>
                </a:lnTo>
                <a:cubicBezTo>
                  <a:pt x="174955" y="191415"/>
                  <a:pt x="141122" y="195682"/>
                  <a:pt x="108510" y="198730"/>
                </a:cubicBezTo>
                <a:lnTo>
                  <a:pt x="108510" y="157277"/>
                </a:lnTo>
                <a:cubicBezTo>
                  <a:pt x="140208" y="151486"/>
                  <a:pt x="162154" y="128625"/>
                  <a:pt x="162154" y="98451"/>
                </a:cubicBezTo>
                <a:cubicBezTo>
                  <a:pt x="162154" y="64008"/>
                  <a:pt x="132893" y="38710"/>
                  <a:pt x="92963" y="38710"/>
                </a:cubicBezTo>
                <a:cubicBezTo>
                  <a:pt x="53035" y="38710"/>
                  <a:pt x="24079" y="64008"/>
                  <a:pt x="24079" y="98451"/>
                </a:cubicBezTo>
                <a:cubicBezTo>
                  <a:pt x="24079" y="129540"/>
                  <a:pt x="47244" y="153010"/>
                  <a:pt x="80773" y="157582"/>
                </a:cubicBezTo>
                <a:lnTo>
                  <a:pt x="80773" y="200863"/>
                </a:lnTo>
                <a:cubicBezTo>
                  <a:pt x="65532" y="202082"/>
                  <a:pt x="51207" y="202692"/>
                  <a:pt x="39929" y="202997"/>
                </a:cubicBezTo>
                <a:cubicBezTo>
                  <a:pt x="28651" y="203302"/>
                  <a:pt x="14630" y="202387"/>
                  <a:pt x="3048" y="200558"/>
                </a:cubicBezTo>
                <a:lnTo>
                  <a:pt x="915" y="205131"/>
                </a:lnTo>
                <a:cubicBezTo>
                  <a:pt x="0" y="206654"/>
                  <a:pt x="305" y="207569"/>
                  <a:pt x="1829" y="208788"/>
                </a:cubicBezTo>
                <a:cubicBezTo>
                  <a:pt x="10668" y="216408"/>
                  <a:pt x="23469" y="224942"/>
                  <a:pt x="34747" y="229819"/>
                </a:cubicBezTo>
                <a:cubicBezTo>
                  <a:pt x="40844" y="227686"/>
                  <a:pt x="53950" y="224638"/>
                  <a:pt x="60351" y="224333"/>
                </a:cubicBezTo>
                <a:cubicBezTo>
                  <a:pt x="96317" y="221590"/>
                  <a:pt x="161544" y="212141"/>
                  <a:pt x="196291" y="203607"/>
                </a:cubicBezTo>
                <a:lnTo>
                  <a:pt x="196291" y="231648"/>
                </a:lnTo>
                <a:cubicBezTo>
                  <a:pt x="196291" y="245364"/>
                  <a:pt x="197510" y="282245"/>
                  <a:pt x="199034" y="294132"/>
                </a:cubicBezTo>
                <a:lnTo>
                  <a:pt x="215798" y="294132"/>
                </a:lnTo>
                <a:cubicBezTo>
                  <a:pt x="222199" y="274930"/>
                  <a:pt x="225857" y="241097"/>
                  <a:pt x="225857" y="222199"/>
                </a:cubicBezTo>
                <a:lnTo>
                  <a:pt x="225857" y="145695"/>
                </a:lnTo>
                <a:lnTo>
                  <a:pt x="275540" y="144475"/>
                </a:lnTo>
                <a:cubicBezTo>
                  <a:pt x="278282" y="144475"/>
                  <a:pt x="281635" y="143866"/>
                  <a:pt x="283463" y="142037"/>
                </a:cubicBezTo>
                <a:cubicBezTo>
                  <a:pt x="285597" y="140208"/>
                  <a:pt x="287426" y="134417"/>
                  <a:pt x="287122" y="128321"/>
                </a:cubicBezTo>
                <a:cubicBezTo>
                  <a:pt x="286817" y="125273"/>
                  <a:pt x="284683" y="122834"/>
                  <a:pt x="281330" y="122225"/>
                </a:cubicBezTo>
                <a:cubicBezTo>
                  <a:pt x="275844" y="121006"/>
                  <a:pt x="263043" y="120396"/>
                  <a:pt x="254204" y="12070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4" name="Freeform 294"/>
          <p:cNvSpPr/>
          <p:nvPr/>
        </p:nvSpPr>
        <p:spPr>
          <a:xfrm>
            <a:off x="12366238" y="3439532"/>
            <a:ext cx="249936" cy="294132"/>
          </a:xfrm>
          <a:custGeom>
            <a:avLst/>
            <a:gdLst>
              <a:gd name="connsiteX0" fmla="*/ 115825 w 249936"/>
              <a:gd name="connsiteY0" fmla="*/ 158496 h 294132"/>
              <a:gd name="connsiteX1" fmla="*/ 86868 w 249936"/>
              <a:gd name="connsiteY1" fmla="*/ 124054 h 294132"/>
              <a:gd name="connsiteX2" fmla="*/ 105461 w 249936"/>
              <a:gd name="connsiteY2" fmla="*/ 73152 h 294132"/>
              <a:gd name="connsiteX3" fmla="*/ 106070 w 249936"/>
              <a:gd name="connsiteY3" fmla="*/ 65532 h 294132"/>
              <a:gd name="connsiteX4" fmla="*/ 101803 w 249936"/>
              <a:gd name="connsiteY4" fmla="*/ 59131 h 294132"/>
              <a:gd name="connsiteX5" fmla="*/ 63703 w 249936"/>
              <a:gd name="connsiteY5" fmla="*/ 47854 h 294132"/>
              <a:gd name="connsiteX6" fmla="*/ 59741 w 249936"/>
              <a:gd name="connsiteY6" fmla="*/ 49378 h 294132"/>
              <a:gd name="connsiteX7" fmla="*/ 55473 w 249936"/>
              <a:gd name="connsiteY7" fmla="*/ 57607 h 294132"/>
              <a:gd name="connsiteX8" fmla="*/ 72237 w 249936"/>
              <a:gd name="connsiteY8" fmla="*/ 72238 h 294132"/>
              <a:gd name="connsiteX9" fmla="*/ 1219 w 249936"/>
              <a:gd name="connsiteY9" fmla="*/ 202997 h 294132"/>
              <a:gd name="connsiteX10" fmla="*/ 915 w 249936"/>
              <a:gd name="connsiteY10" fmla="*/ 206654 h 294132"/>
              <a:gd name="connsiteX11" fmla="*/ 6097 w 249936"/>
              <a:gd name="connsiteY11" fmla="*/ 211227 h 294132"/>
              <a:gd name="connsiteX12" fmla="*/ 10059 w 249936"/>
              <a:gd name="connsiteY12" fmla="*/ 210922 h 294132"/>
              <a:gd name="connsiteX13" fmla="*/ 76809 w 249936"/>
              <a:gd name="connsiteY13" fmla="*/ 141122 h 294132"/>
              <a:gd name="connsiteX14" fmla="*/ 118872 w 249936"/>
              <a:gd name="connsiteY14" fmla="*/ 196596 h 294132"/>
              <a:gd name="connsiteX15" fmla="*/ 125883 w 249936"/>
              <a:gd name="connsiteY15" fmla="*/ 203302 h 294132"/>
              <a:gd name="connsiteX16" fmla="*/ 139294 w 249936"/>
              <a:gd name="connsiteY16" fmla="*/ 199034 h 294132"/>
              <a:gd name="connsiteX17" fmla="*/ 138989 w 249936"/>
              <a:gd name="connsiteY17" fmla="*/ 188976 h 294132"/>
              <a:gd name="connsiteX18" fmla="*/ 128016 w 249936"/>
              <a:gd name="connsiteY18" fmla="*/ 164287 h 294132"/>
              <a:gd name="connsiteX20" fmla="*/ 143256 w 249936"/>
              <a:gd name="connsiteY20" fmla="*/ 32614 h 294132"/>
              <a:gd name="connsiteX21" fmla="*/ 164592 w 249936"/>
              <a:gd name="connsiteY21" fmla="*/ 46939 h 294132"/>
              <a:gd name="connsiteX22" fmla="*/ 164592 w 249936"/>
              <a:gd name="connsiteY22" fmla="*/ 114300 h 294132"/>
              <a:gd name="connsiteX23" fmla="*/ 136245 w 249936"/>
              <a:gd name="connsiteY23" fmla="*/ 114910 h 294132"/>
              <a:gd name="connsiteX24" fmla="*/ 112166 w 249936"/>
              <a:gd name="connsiteY24" fmla="*/ 113995 h 294132"/>
              <a:gd name="connsiteX25" fmla="*/ 110033 w 249936"/>
              <a:gd name="connsiteY25" fmla="*/ 117653 h 294132"/>
              <a:gd name="connsiteX26" fmla="*/ 110642 w 249936"/>
              <a:gd name="connsiteY26" fmla="*/ 121006 h 294132"/>
              <a:gd name="connsiteX27" fmla="*/ 131673 w 249936"/>
              <a:gd name="connsiteY27" fmla="*/ 135941 h 294132"/>
              <a:gd name="connsiteX28" fmla="*/ 149962 w 249936"/>
              <a:gd name="connsiteY28" fmla="*/ 131674 h 294132"/>
              <a:gd name="connsiteX29" fmla="*/ 164592 w 249936"/>
              <a:gd name="connsiteY29" fmla="*/ 130759 h 294132"/>
              <a:gd name="connsiteX30" fmla="*/ 164592 w 249936"/>
              <a:gd name="connsiteY30" fmla="*/ 217627 h 294132"/>
              <a:gd name="connsiteX31" fmla="*/ 167640 w 249936"/>
              <a:gd name="connsiteY31" fmla="*/ 274625 h 294132"/>
              <a:gd name="connsiteX32" fmla="*/ 182880 w 249936"/>
              <a:gd name="connsiteY32" fmla="*/ 274625 h 294132"/>
              <a:gd name="connsiteX33" fmla="*/ 192025 w 249936"/>
              <a:gd name="connsiteY33" fmla="*/ 209093 h 294132"/>
              <a:gd name="connsiteX34" fmla="*/ 192025 w 249936"/>
              <a:gd name="connsiteY34" fmla="*/ 51512 h 294132"/>
              <a:gd name="connsiteX35" fmla="*/ 192938 w 249936"/>
              <a:gd name="connsiteY35" fmla="*/ 36881 h 294132"/>
              <a:gd name="connsiteX36" fmla="*/ 189281 w 249936"/>
              <a:gd name="connsiteY36" fmla="*/ 30175 h 294132"/>
              <a:gd name="connsiteX37" fmla="*/ 150875 w 249936"/>
              <a:gd name="connsiteY37" fmla="*/ 21641 h 294132"/>
              <a:gd name="connsiteX38" fmla="*/ 146609 w 249936"/>
              <a:gd name="connsiteY38" fmla="*/ 23775 h 294132"/>
              <a:gd name="connsiteX40" fmla="*/ 197206 w 249936"/>
              <a:gd name="connsiteY40" fmla="*/ 11278 h 294132"/>
              <a:gd name="connsiteX41" fmla="*/ 220066 w 249936"/>
              <a:gd name="connsiteY41" fmla="*/ 26822 h 294132"/>
              <a:gd name="connsiteX42" fmla="*/ 220066 w 249936"/>
              <a:gd name="connsiteY42" fmla="*/ 233782 h 294132"/>
              <a:gd name="connsiteX43" fmla="*/ 223113 w 249936"/>
              <a:gd name="connsiteY43" fmla="*/ 294132 h 294132"/>
              <a:gd name="connsiteX44" fmla="*/ 239268 w 249936"/>
              <a:gd name="connsiteY44" fmla="*/ 294132 h 294132"/>
              <a:gd name="connsiteX45" fmla="*/ 248717 w 249936"/>
              <a:gd name="connsiteY45" fmla="*/ 224638 h 294132"/>
              <a:gd name="connsiteX46" fmla="*/ 248717 w 249936"/>
              <a:gd name="connsiteY46" fmla="*/ 32004 h 294132"/>
              <a:gd name="connsiteX47" fmla="*/ 249631 w 249936"/>
              <a:gd name="connsiteY47" fmla="*/ 15849 h 294132"/>
              <a:gd name="connsiteX48" fmla="*/ 245669 w 249936"/>
              <a:gd name="connsiteY48" fmla="*/ 8839 h 294132"/>
              <a:gd name="connsiteX49" fmla="*/ 204522 w 249936"/>
              <a:gd name="connsiteY49" fmla="*/ 0 h 294132"/>
              <a:gd name="connsiteX50" fmla="*/ 200254 w 249936"/>
              <a:gd name="connsiteY50" fmla="*/ 2134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9936" h="294132">
                <a:moveTo>
                  <a:pt x="115825" y="158496"/>
                </a:moveTo>
                <a:lnTo>
                  <a:pt x="86868" y="124054"/>
                </a:lnTo>
                <a:cubicBezTo>
                  <a:pt x="96012" y="106985"/>
                  <a:pt x="102412" y="89612"/>
                  <a:pt x="105461" y="73152"/>
                </a:cubicBezTo>
                <a:cubicBezTo>
                  <a:pt x="106070" y="71019"/>
                  <a:pt x="106375" y="68275"/>
                  <a:pt x="106070" y="65532"/>
                </a:cubicBezTo>
                <a:cubicBezTo>
                  <a:pt x="106070" y="62789"/>
                  <a:pt x="104546" y="60655"/>
                  <a:pt x="101803" y="59131"/>
                </a:cubicBezTo>
                <a:cubicBezTo>
                  <a:pt x="94488" y="54864"/>
                  <a:pt x="75895" y="49682"/>
                  <a:pt x="63703" y="47854"/>
                </a:cubicBezTo>
                <a:cubicBezTo>
                  <a:pt x="61265" y="47549"/>
                  <a:pt x="60351" y="48158"/>
                  <a:pt x="59741" y="49378"/>
                </a:cubicBezTo>
                <a:lnTo>
                  <a:pt x="55473" y="57607"/>
                </a:lnTo>
                <a:cubicBezTo>
                  <a:pt x="62789" y="61570"/>
                  <a:pt x="69494" y="67361"/>
                  <a:pt x="72237" y="72238"/>
                </a:cubicBezTo>
                <a:cubicBezTo>
                  <a:pt x="64922" y="113995"/>
                  <a:pt x="39319" y="162763"/>
                  <a:pt x="1219" y="202997"/>
                </a:cubicBezTo>
                <a:cubicBezTo>
                  <a:pt x="0" y="204521"/>
                  <a:pt x="0" y="205740"/>
                  <a:pt x="915" y="206654"/>
                </a:cubicBezTo>
                <a:lnTo>
                  <a:pt x="6097" y="211227"/>
                </a:lnTo>
                <a:cubicBezTo>
                  <a:pt x="7316" y="212141"/>
                  <a:pt x="8534" y="212141"/>
                  <a:pt x="10059" y="210922"/>
                </a:cubicBezTo>
                <a:cubicBezTo>
                  <a:pt x="37795" y="190195"/>
                  <a:pt x="60351" y="166116"/>
                  <a:pt x="76809" y="141122"/>
                </a:cubicBezTo>
                <a:lnTo>
                  <a:pt x="118872" y="196596"/>
                </a:lnTo>
                <a:cubicBezTo>
                  <a:pt x="121006" y="199339"/>
                  <a:pt x="123750" y="202387"/>
                  <a:pt x="125883" y="203302"/>
                </a:cubicBezTo>
                <a:cubicBezTo>
                  <a:pt x="129844" y="205131"/>
                  <a:pt x="136856" y="203302"/>
                  <a:pt x="139294" y="199034"/>
                </a:cubicBezTo>
                <a:cubicBezTo>
                  <a:pt x="140512" y="197206"/>
                  <a:pt x="140512" y="193853"/>
                  <a:pt x="138989" y="188976"/>
                </a:cubicBezTo>
                <a:cubicBezTo>
                  <a:pt x="136856" y="182880"/>
                  <a:pt x="131978" y="171603"/>
                  <a:pt x="128016" y="164287"/>
                </a:cubicBezTo>
                <a:moveTo>
                  <a:pt x="143256" y="32614"/>
                </a:moveTo>
                <a:cubicBezTo>
                  <a:pt x="152095" y="35966"/>
                  <a:pt x="160630" y="41453"/>
                  <a:pt x="164592" y="46939"/>
                </a:cubicBezTo>
                <a:lnTo>
                  <a:pt x="164592" y="114300"/>
                </a:lnTo>
                <a:cubicBezTo>
                  <a:pt x="154534" y="114605"/>
                  <a:pt x="142952" y="114910"/>
                  <a:pt x="136245" y="114910"/>
                </a:cubicBezTo>
                <a:cubicBezTo>
                  <a:pt x="128625" y="114910"/>
                  <a:pt x="119176" y="114605"/>
                  <a:pt x="112166" y="113995"/>
                </a:cubicBezTo>
                <a:lnTo>
                  <a:pt x="110033" y="117653"/>
                </a:lnTo>
                <a:cubicBezTo>
                  <a:pt x="109424" y="118872"/>
                  <a:pt x="109728" y="119786"/>
                  <a:pt x="110642" y="121006"/>
                </a:cubicBezTo>
                <a:cubicBezTo>
                  <a:pt x="116434" y="126797"/>
                  <a:pt x="123750" y="131979"/>
                  <a:pt x="131673" y="135941"/>
                </a:cubicBezTo>
                <a:cubicBezTo>
                  <a:pt x="136856" y="133807"/>
                  <a:pt x="144780" y="131979"/>
                  <a:pt x="149962" y="131674"/>
                </a:cubicBezTo>
                <a:cubicBezTo>
                  <a:pt x="153009" y="131369"/>
                  <a:pt x="158800" y="131064"/>
                  <a:pt x="164592" y="130759"/>
                </a:cubicBezTo>
                <a:lnTo>
                  <a:pt x="164592" y="217627"/>
                </a:lnTo>
                <a:cubicBezTo>
                  <a:pt x="164592" y="230734"/>
                  <a:pt x="165506" y="262433"/>
                  <a:pt x="167640" y="274625"/>
                </a:cubicBezTo>
                <a:lnTo>
                  <a:pt x="182880" y="274625"/>
                </a:lnTo>
                <a:cubicBezTo>
                  <a:pt x="188366" y="257251"/>
                  <a:pt x="192025" y="226771"/>
                  <a:pt x="192025" y="209093"/>
                </a:cubicBezTo>
                <a:lnTo>
                  <a:pt x="192025" y="51512"/>
                </a:lnTo>
                <a:lnTo>
                  <a:pt x="192938" y="36881"/>
                </a:lnTo>
                <a:cubicBezTo>
                  <a:pt x="192938" y="33528"/>
                  <a:pt x="191719" y="31395"/>
                  <a:pt x="189281" y="30175"/>
                </a:cubicBezTo>
                <a:cubicBezTo>
                  <a:pt x="180746" y="26213"/>
                  <a:pt x="162154" y="22251"/>
                  <a:pt x="150875" y="21641"/>
                </a:cubicBezTo>
                <a:cubicBezTo>
                  <a:pt x="148133" y="21641"/>
                  <a:pt x="147219" y="22555"/>
                  <a:pt x="146609" y="23775"/>
                </a:cubicBezTo>
                <a:moveTo>
                  <a:pt x="197206" y="11278"/>
                </a:moveTo>
                <a:cubicBezTo>
                  <a:pt x="206959" y="14936"/>
                  <a:pt x="215798" y="20727"/>
                  <a:pt x="220066" y="26822"/>
                </a:cubicBezTo>
                <a:lnTo>
                  <a:pt x="220066" y="233782"/>
                </a:lnTo>
                <a:cubicBezTo>
                  <a:pt x="220066" y="247498"/>
                  <a:pt x="221285" y="282854"/>
                  <a:pt x="223113" y="294132"/>
                </a:cubicBezTo>
                <a:lnTo>
                  <a:pt x="239268" y="294132"/>
                </a:lnTo>
                <a:cubicBezTo>
                  <a:pt x="245059" y="275539"/>
                  <a:pt x="248717" y="243231"/>
                  <a:pt x="248717" y="224638"/>
                </a:cubicBezTo>
                <a:lnTo>
                  <a:pt x="248717" y="32004"/>
                </a:lnTo>
                <a:lnTo>
                  <a:pt x="249631" y="15849"/>
                </a:lnTo>
                <a:cubicBezTo>
                  <a:pt x="249936" y="12497"/>
                  <a:pt x="248717" y="10058"/>
                  <a:pt x="245669" y="8839"/>
                </a:cubicBezTo>
                <a:cubicBezTo>
                  <a:pt x="236830" y="4572"/>
                  <a:pt x="216408" y="610"/>
                  <a:pt x="204522" y="0"/>
                </a:cubicBezTo>
                <a:cubicBezTo>
                  <a:pt x="201778" y="0"/>
                  <a:pt x="200863" y="610"/>
                  <a:pt x="200254" y="21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5" name="Freeform 295"/>
          <p:cNvSpPr/>
          <p:nvPr/>
        </p:nvSpPr>
        <p:spPr>
          <a:xfrm>
            <a:off x="12664029" y="3439532"/>
            <a:ext cx="256641" cy="292913"/>
          </a:xfrm>
          <a:custGeom>
            <a:avLst/>
            <a:gdLst>
              <a:gd name="connsiteX0" fmla="*/ 211226 w 256641"/>
              <a:gd name="connsiteY0" fmla="*/ 242621 h 292913"/>
              <a:gd name="connsiteX1" fmla="*/ 172820 w 256641"/>
              <a:gd name="connsiteY1" fmla="*/ 216103 h 292913"/>
              <a:gd name="connsiteX2" fmla="*/ 181355 w 256641"/>
              <a:gd name="connsiteY2" fmla="*/ 201778 h 292913"/>
              <a:gd name="connsiteX3" fmla="*/ 182879 w 256641"/>
              <a:gd name="connsiteY3" fmla="*/ 194158 h 292913"/>
              <a:gd name="connsiteX4" fmla="*/ 182879 w 256641"/>
              <a:gd name="connsiteY4" fmla="*/ 193853 h 292913"/>
              <a:gd name="connsiteX5" fmla="*/ 178307 w 256641"/>
              <a:gd name="connsiteY5" fmla="*/ 187452 h 292913"/>
              <a:gd name="connsiteX6" fmla="*/ 140512 w 256641"/>
              <a:gd name="connsiteY6" fmla="*/ 175565 h 292913"/>
              <a:gd name="connsiteX7" fmla="*/ 135941 w 256641"/>
              <a:gd name="connsiteY7" fmla="*/ 176784 h 292913"/>
              <a:gd name="connsiteX8" fmla="*/ 131978 w 256641"/>
              <a:gd name="connsiteY8" fmla="*/ 184709 h 292913"/>
              <a:gd name="connsiteX9" fmla="*/ 147828 w 256641"/>
              <a:gd name="connsiteY9" fmla="*/ 199034 h 292913"/>
              <a:gd name="connsiteX10" fmla="*/ 58826 w 256641"/>
              <a:gd name="connsiteY10" fmla="*/ 283464 h 292913"/>
              <a:gd name="connsiteX11" fmla="*/ 57911 w 256641"/>
              <a:gd name="connsiteY11" fmla="*/ 286817 h 292913"/>
              <a:gd name="connsiteX12" fmla="*/ 62483 w 256641"/>
              <a:gd name="connsiteY12" fmla="*/ 291998 h 292913"/>
              <a:gd name="connsiteX13" fmla="*/ 66141 w 256641"/>
              <a:gd name="connsiteY13" fmla="*/ 291998 h 292913"/>
              <a:gd name="connsiteX14" fmla="*/ 161544 w 256641"/>
              <a:gd name="connsiteY14" fmla="*/ 230124 h 292913"/>
              <a:gd name="connsiteX15" fmla="*/ 234085 w 256641"/>
              <a:gd name="connsiteY15" fmla="*/ 284988 h 292913"/>
              <a:gd name="connsiteX16" fmla="*/ 243230 w 256641"/>
              <a:gd name="connsiteY16" fmla="*/ 289560 h 292913"/>
              <a:gd name="connsiteX17" fmla="*/ 256032 w 256641"/>
              <a:gd name="connsiteY17" fmla="*/ 281331 h 292913"/>
              <a:gd name="connsiteX18" fmla="*/ 252374 w 256641"/>
              <a:gd name="connsiteY18" fmla="*/ 270663 h 292913"/>
              <a:gd name="connsiteX19" fmla="*/ 232563 w 256641"/>
              <a:gd name="connsiteY19" fmla="*/ 248717 h 292913"/>
              <a:gd name="connsiteX21" fmla="*/ 123138 w 256641"/>
              <a:gd name="connsiteY21" fmla="*/ 144171 h 292913"/>
              <a:gd name="connsiteX22" fmla="*/ 126492 w 256641"/>
              <a:gd name="connsiteY22" fmla="*/ 115824 h 292913"/>
              <a:gd name="connsiteX23" fmla="*/ 127406 w 256641"/>
              <a:gd name="connsiteY23" fmla="*/ 57607 h 292913"/>
              <a:gd name="connsiteX24" fmla="*/ 128319 w 256641"/>
              <a:gd name="connsiteY24" fmla="*/ 43891 h 292913"/>
              <a:gd name="connsiteX25" fmla="*/ 124968 w 256641"/>
              <a:gd name="connsiteY25" fmla="*/ 38405 h 292913"/>
              <a:gd name="connsiteX26" fmla="*/ 90219 w 256641"/>
              <a:gd name="connsiteY26" fmla="*/ 31699 h 292913"/>
              <a:gd name="connsiteX27" fmla="*/ 85953 w 256641"/>
              <a:gd name="connsiteY27" fmla="*/ 33528 h 292913"/>
              <a:gd name="connsiteX28" fmla="*/ 82905 w 256641"/>
              <a:gd name="connsiteY28" fmla="*/ 42063 h 292913"/>
              <a:gd name="connsiteX29" fmla="*/ 99669 w 256641"/>
              <a:gd name="connsiteY29" fmla="*/ 52425 h 292913"/>
              <a:gd name="connsiteX30" fmla="*/ 99669 w 256641"/>
              <a:gd name="connsiteY30" fmla="*/ 85954 h 292913"/>
              <a:gd name="connsiteX31" fmla="*/ 45719 w 256641"/>
              <a:gd name="connsiteY31" fmla="*/ 86868 h 292913"/>
              <a:gd name="connsiteX32" fmla="*/ 45719 w 256641"/>
              <a:gd name="connsiteY32" fmla="*/ 68275 h 292913"/>
              <a:gd name="connsiteX33" fmla="*/ 46025 w 256641"/>
              <a:gd name="connsiteY33" fmla="*/ 54864 h 292913"/>
              <a:gd name="connsiteX34" fmla="*/ 42672 w 256641"/>
              <a:gd name="connsiteY34" fmla="*/ 49073 h 292913"/>
              <a:gd name="connsiteX35" fmla="*/ 6400 w 256641"/>
              <a:gd name="connsiteY35" fmla="*/ 45415 h 292913"/>
              <a:gd name="connsiteX36" fmla="*/ 2133 w 256641"/>
              <a:gd name="connsiteY36" fmla="*/ 46939 h 292913"/>
              <a:gd name="connsiteX37" fmla="*/ 0 w 256641"/>
              <a:gd name="connsiteY37" fmla="*/ 55474 h 292913"/>
              <a:gd name="connsiteX38" fmla="*/ 17678 w 256641"/>
              <a:gd name="connsiteY38" fmla="*/ 64313 h 292913"/>
              <a:gd name="connsiteX39" fmla="*/ 19202 w 256641"/>
              <a:gd name="connsiteY39" fmla="*/ 154534 h 292913"/>
              <a:gd name="connsiteX40" fmla="*/ 22554 w 256641"/>
              <a:gd name="connsiteY40" fmla="*/ 174346 h 292913"/>
              <a:gd name="connsiteX41" fmla="*/ 37185 w 256641"/>
              <a:gd name="connsiteY41" fmla="*/ 174346 h 292913"/>
              <a:gd name="connsiteX42" fmla="*/ 43891 w 256641"/>
              <a:gd name="connsiteY42" fmla="*/ 162763 h 292913"/>
              <a:gd name="connsiteX43" fmla="*/ 128625 w 256641"/>
              <a:gd name="connsiteY43" fmla="*/ 161849 h 292913"/>
              <a:gd name="connsiteX44" fmla="*/ 132282 w 256641"/>
              <a:gd name="connsiteY44" fmla="*/ 149962 h 292913"/>
              <a:gd name="connsiteX45" fmla="*/ 129844 w 256641"/>
              <a:gd name="connsiteY45" fmla="*/ 146304 h 292913"/>
              <a:gd name="connsiteX47" fmla="*/ 99669 w 256641"/>
              <a:gd name="connsiteY47" fmla="*/ 103937 h 292913"/>
              <a:gd name="connsiteX48" fmla="*/ 99669 w 256641"/>
              <a:gd name="connsiteY48" fmla="*/ 143561 h 292913"/>
              <a:gd name="connsiteX49" fmla="*/ 45414 w 256641"/>
              <a:gd name="connsiteY49" fmla="*/ 144171 h 292913"/>
              <a:gd name="connsiteX50" fmla="*/ 45719 w 256641"/>
              <a:gd name="connsiteY50" fmla="*/ 104851 h 292913"/>
              <a:gd name="connsiteX52" fmla="*/ 159105 w 256641"/>
              <a:gd name="connsiteY52" fmla="*/ 135027 h 292913"/>
              <a:gd name="connsiteX53" fmla="*/ 162153 w 256641"/>
              <a:gd name="connsiteY53" fmla="*/ 179832 h 292913"/>
              <a:gd name="connsiteX54" fmla="*/ 178003 w 256641"/>
              <a:gd name="connsiteY54" fmla="*/ 179832 h 292913"/>
              <a:gd name="connsiteX55" fmla="*/ 186537 w 256641"/>
              <a:gd name="connsiteY55" fmla="*/ 127407 h 292913"/>
              <a:gd name="connsiteX56" fmla="*/ 186537 w 256641"/>
              <a:gd name="connsiteY56" fmla="*/ 113081 h 292913"/>
              <a:gd name="connsiteX57" fmla="*/ 216407 w 256641"/>
              <a:gd name="connsiteY57" fmla="*/ 112471 h 292913"/>
              <a:gd name="connsiteX58" fmla="*/ 216407 w 256641"/>
              <a:gd name="connsiteY58" fmla="*/ 154534 h 292913"/>
              <a:gd name="connsiteX59" fmla="*/ 219455 w 256641"/>
              <a:gd name="connsiteY59" fmla="*/ 203607 h 292913"/>
              <a:gd name="connsiteX60" fmla="*/ 236219 w 256641"/>
              <a:gd name="connsiteY60" fmla="*/ 203607 h 292913"/>
              <a:gd name="connsiteX61" fmla="*/ 245363 w 256641"/>
              <a:gd name="connsiteY61" fmla="*/ 146609 h 292913"/>
              <a:gd name="connsiteX62" fmla="*/ 245363 w 256641"/>
              <a:gd name="connsiteY62" fmla="*/ 32004 h 292913"/>
              <a:gd name="connsiteX63" fmla="*/ 246278 w 256641"/>
              <a:gd name="connsiteY63" fmla="*/ 15849 h 292913"/>
              <a:gd name="connsiteX64" fmla="*/ 242315 w 256641"/>
              <a:gd name="connsiteY64" fmla="*/ 8839 h 292913"/>
              <a:gd name="connsiteX65" fmla="*/ 200863 w 256641"/>
              <a:gd name="connsiteY65" fmla="*/ 0 h 292913"/>
              <a:gd name="connsiteX66" fmla="*/ 196596 w 256641"/>
              <a:gd name="connsiteY66" fmla="*/ 2134 h 292913"/>
              <a:gd name="connsiteX67" fmla="*/ 193547 w 256641"/>
              <a:gd name="connsiteY67" fmla="*/ 11278 h 292913"/>
              <a:gd name="connsiteX68" fmla="*/ 216407 w 256641"/>
              <a:gd name="connsiteY68" fmla="*/ 26822 h 292913"/>
              <a:gd name="connsiteX69" fmla="*/ 216407 w 256641"/>
              <a:gd name="connsiteY69" fmla="*/ 94488 h 292913"/>
              <a:gd name="connsiteX70" fmla="*/ 186537 w 256641"/>
              <a:gd name="connsiteY70" fmla="*/ 95098 h 292913"/>
              <a:gd name="connsiteX71" fmla="*/ 186537 w 256641"/>
              <a:gd name="connsiteY71" fmla="*/ 47549 h 292913"/>
              <a:gd name="connsiteX72" fmla="*/ 187451 w 256641"/>
              <a:gd name="connsiteY72" fmla="*/ 32919 h 292913"/>
              <a:gd name="connsiteX73" fmla="*/ 183794 w 256641"/>
              <a:gd name="connsiteY73" fmla="*/ 26213 h 292913"/>
              <a:gd name="connsiteX74" fmla="*/ 145388 w 256641"/>
              <a:gd name="connsiteY74" fmla="*/ 17679 h 292913"/>
              <a:gd name="connsiteX75" fmla="*/ 141122 w 256641"/>
              <a:gd name="connsiteY75" fmla="*/ 19812 h 292913"/>
              <a:gd name="connsiteX76" fmla="*/ 138074 w 256641"/>
              <a:gd name="connsiteY76" fmla="*/ 28651 h 292913"/>
              <a:gd name="connsiteX77" fmla="*/ 159105 w 256641"/>
              <a:gd name="connsiteY77" fmla="*/ 42977 h 2929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256641" h="292913">
                <a:moveTo>
                  <a:pt x="211226" y="242621"/>
                </a:moveTo>
                <a:lnTo>
                  <a:pt x="172820" y="216103"/>
                </a:lnTo>
                <a:cubicBezTo>
                  <a:pt x="176174" y="211227"/>
                  <a:pt x="178916" y="206654"/>
                  <a:pt x="181355" y="201778"/>
                </a:cubicBezTo>
                <a:cubicBezTo>
                  <a:pt x="182269" y="199949"/>
                  <a:pt x="182879" y="197510"/>
                  <a:pt x="182879" y="194158"/>
                </a:cubicBezTo>
                <a:lnTo>
                  <a:pt x="182879" y="193853"/>
                </a:lnTo>
                <a:cubicBezTo>
                  <a:pt x="182879" y="191110"/>
                  <a:pt x="181355" y="188976"/>
                  <a:pt x="178307" y="187452"/>
                </a:cubicBezTo>
                <a:cubicBezTo>
                  <a:pt x="171297" y="183185"/>
                  <a:pt x="152400" y="177394"/>
                  <a:pt x="140512" y="175565"/>
                </a:cubicBezTo>
                <a:cubicBezTo>
                  <a:pt x="138074" y="175260"/>
                  <a:pt x="136854" y="175565"/>
                  <a:pt x="135941" y="176784"/>
                </a:cubicBezTo>
                <a:lnTo>
                  <a:pt x="131978" y="184709"/>
                </a:lnTo>
                <a:cubicBezTo>
                  <a:pt x="138988" y="188062"/>
                  <a:pt x="145388" y="193853"/>
                  <a:pt x="147828" y="199034"/>
                </a:cubicBezTo>
                <a:cubicBezTo>
                  <a:pt x="132587" y="228905"/>
                  <a:pt x="100278" y="259080"/>
                  <a:pt x="58826" y="283464"/>
                </a:cubicBezTo>
                <a:cubicBezTo>
                  <a:pt x="56997" y="284379"/>
                  <a:pt x="56997" y="285598"/>
                  <a:pt x="57911" y="286817"/>
                </a:cubicBezTo>
                <a:lnTo>
                  <a:pt x="62483" y="291998"/>
                </a:lnTo>
                <a:cubicBezTo>
                  <a:pt x="63094" y="292913"/>
                  <a:pt x="64312" y="292913"/>
                  <a:pt x="66141" y="291998"/>
                </a:cubicBezTo>
                <a:cubicBezTo>
                  <a:pt x="105766" y="277673"/>
                  <a:pt x="138988" y="255727"/>
                  <a:pt x="161544" y="230124"/>
                </a:cubicBezTo>
                <a:lnTo>
                  <a:pt x="234085" y="284988"/>
                </a:lnTo>
                <a:cubicBezTo>
                  <a:pt x="237134" y="287122"/>
                  <a:pt x="240792" y="289560"/>
                  <a:pt x="243230" y="289560"/>
                </a:cubicBezTo>
                <a:cubicBezTo>
                  <a:pt x="248107" y="290475"/>
                  <a:pt x="254812" y="286512"/>
                  <a:pt x="256032" y="281331"/>
                </a:cubicBezTo>
                <a:cubicBezTo>
                  <a:pt x="256641" y="278587"/>
                  <a:pt x="255422" y="275234"/>
                  <a:pt x="252374" y="270663"/>
                </a:cubicBezTo>
                <a:cubicBezTo>
                  <a:pt x="248411" y="264871"/>
                  <a:pt x="239572" y="255118"/>
                  <a:pt x="232563" y="248717"/>
                </a:cubicBezTo>
                <a:moveTo>
                  <a:pt x="123138" y="144171"/>
                </a:moveTo>
                <a:cubicBezTo>
                  <a:pt x="124968" y="137160"/>
                  <a:pt x="126492" y="124968"/>
                  <a:pt x="126492" y="115824"/>
                </a:cubicBezTo>
                <a:lnTo>
                  <a:pt x="127406" y="57607"/>
                </a:lnTo>
                <a:lnTo>
                  <a:pt x="128319" y="43891"/>
                </a:lnTo>
                <a:cubicBezTo>
                  <a:pt x="128319" y="41148"/>
                  <a:pt x="127406" y="39319"/>
                  <a:pt x="124968" y="38405"/>
                </a:cubicBezTo>
                <a:cubicBezTo>
                  <a:pt x="117042" y="35357"/>
                  <a:pt x="100278" y="32309"/>
                  <a:pt x="90219" y="31699"/>
                </a:cubicBezTo>
                <a:cubicBezTo>
                  <a:pt x="87477" y="31699"/>
                  <a:pt x="86563" y="32309"/>
                  <a:pt x="85953" y="33528"/>
                </a:cubicBezTo>
                <a:lnTo>
                  <a:pt x="82905" y="42063"/>
                </a:lnTo>
                <a:cubicBezTo>
                  <a:pt x="89915" y="44196"/>
                  <a:pt x="96316" y="48463"/>
                  <a:pt x="99669" y="52425"/>
                </a:cubicBezTo>
                <a:lnTo>
                  <a:pt x="99669" y="85954"/>
                </a:lnTo>
                <a:lnTo>
                  <a:pt x="45719" y="86868"/>
                </a:lnTo>
                <a:lnTo>
                  <a:pt x="45719" y="68275"/>
                </a:lnTo>
                <a:lnTo>
                  <a:pt x="46025" y="54864"/>
                </a:lnTo>
                <a:cubicBezTo>
                  <a:pt x="46329" y="51512"/>
                  <a:pt x="45414" y="49987"/>
                  <a:pt x="42672" y="49073"/>
                </a:cubicBezTo>
                <a:cubicBezTo>
                  <a:pt x="34441" y="46939"/>
                  <a:pt x="16459" y="45110"/>
                  <a:pt x="6400" y="45415"/>
                </a:cubicBezTo>
                <a:cubicBezTo>
                  <a:pt x="3352" y="45415"/>
                  <a:pt x="2438" y="46025"/>
                  <a:pt x="2133" y="46939"/>
                </a:cubicBezTo>
                <a:lnTo>
                  <a:pt x="0" y="55474"/>
                </a:lnTo>
                <a:cubicBezTo>
                  <a:pt x="6705" y="56998"/>
                  <a:pt x="14019" y="60655"/>
                  <a:pt x="17678" y="64313"/>
                </a:cubicBezTo>
                <a:lnTo>
                  <a:pt x="19202" y="154534"/>
                </a:lnTo>
                <a:cubicBezTo>
                  <a:pt x="19202" y="160325"/>
                  <a:pt x="20420" y="168859"/>
                  <a:pt x="22554" y="174346"/>
                </a:cubicBezTo>
                <a:lnTo>
                  <a:pt x="37185" y="174346"/>
                </a:lnTo>
                <a:cubicBezTo>
                  <a:pt x="39319" y="172212"/>
                  <a:pt x="42063" y="168249"/>
                  <a:pt x="43891" y="162763"/>
                </a:cubicBezTo>
                <a:cubicBezTo>
                  <a:pt x="64616" y="162154"/>
                  <a:pt x="110032" y="161544"/>
                  <a:pt x="128625" y="161849"/>
                </a:cubicBezTo>
                <a:cubicBezTo>
                  <a:pt x="130759" y="159715"/>
                  <a:pt x="132282" y="154839"/>
                  <a:pt x="132282" y="149962"/>
                </a:cubicBezTo>
                <a:cubicBezTo>
                  <a:pt x="132282" y="148133"/>
                  <a:pt x="131369" y="146914"/>
                  <a:pt x="129844" y="146304"/>
                </a:cubicBezTo>
                <a:moveTo>
                  <a:pt x="99669" y="103937"/>
                </a:moveTo>
                <a:lnTo>
                  <a:pt x="99669" y="143561"/>
                </a:lnTo>
                <a:lnTo>
                  <a:pt x="45414" y="144171"/>
                </a:lnTo>
                <a:lnTo>
                  <a:pt x="45719" y="104851"/>
                </a:lnTo>
                <a:moveTo>
                  <a:pt x="159105" y="135027"/>
                </a:moveTo>
                <a:cubicBezTo>
                  <a:pt x="159105" y="147828"/>
                  <a:pt x="160019" y="169469"/>
                  <a:pt x="162153" y="179832"/>
                </a:cubicBezTo>
                <a:lnTo>
                  <a:pt x="178003" y="179832"/>
                </a:lnTo>
                <a:cubicBezTo>
                  <a:pt x="182879" y="167945"/>
                  <a:pt x="186537" y="145999"/>
                  <a:pt x="186537" y="127407"/>
                </a:cubicBezTo>
                <a:lnTo>
                  <a:pt x="186537" y="113081"/>
                </a:lnTo>
                <a:lnTo>
                  <a:pt x="216407" y="112471"/>
                </a:lnTo>
                <a:lnTo>
                  <a:pt x="216407" y="154534"/>
                </a:lnTo>
                <a:cubicBezTo>
                  <a:pt x="216407" y="166725"/>
                  <a:pt x="217932" y="193243"/>
                  <a:pt x="219455" y="203607"/>
                </a:cubicBezTo>
                <a:lnTo>
                  <a:pt x="236219" y="203607"/>
                </a:lnTo>
                <a:cubicBezTo>
                  <a:pt x="241401" y="189890"/>
                  <a:pt x="245363" y="163678"/>
                  <a:pt x="245363" y="146609"/>
                </a:cubicBezTo>
                <a:lnTo>
                  <a:pt x="245363" y="32004"/>
                </a:lnTo>
                <a:lnTo>
                  <a:pt x="246278" y="15849"/>
                </a:lnTo>
                <a:cubicBezTo>
                  <a:pt x="246582" y="12497"/>
                  <a:pt x="245363" y="10058"/>
                  <a:pt x="242315" y="8839"/>
                </a:cubicBezTo>
                <a:cubicBezTo>
                  <a:pt x="233172" y="4572"/>
                  <a:pt x="212750" y="610"/>
                  <a:pt x="200863" y="0"/>
                </a:cubicBezTo>
                <a:cubicBezTo>
                  <a:pt x="198425" y="0"/>
                  <a:pt x="197205" y="610"/>
                  <a:pt x="196596" y="2134"/>
                </a:cubicBezTo>
                <a:lnTo>
                  <a:pt x="193547" y="11278"/>
                </a:lnTo>
                <a:cubicBezTo>
                  <a:pt x="203301" y="14936"/>
                  <a:pt x="212444" y="20727"/>
                  <a:pt x="216407" y="26822"/>
                </a:cubicBezTo>
                <a:lnTo>
                  <a:pt x="216407" y="94488"/>
                </a:lnTo>
                <a:lnTo>
                  <a:pt x="186537" y="95098"/>
                </a:lnTo>
                <a:lnTo>
                  <a:pt x="186537" y="47549"/>
                </a:lnTo>
                <a:lnTo>
                  <a:pt x="187451" y="32919"/>
                </a:lnTo>
                <a:cubicBezTo>
                  <a:pt x="187451" y="29566"/>
                  <a:pt x="186537" y="27432"/>
                  <a:pt x="183794" y="26213"/>
                </a:cubicBezTo>
                <a:cubicBezTo>
                  <a:pt x="175260" y="22251"/>
                  <a:pt x="156666" y="18288"/>
                  <a:pt x="145388" y="17679"/>
                </a:cubicBezTo>
                <a:cubicBezTo>
                  <a:pt x="142646" y="17679"/>
                  <a:pt x="141732" y="18593"/>
                  <a:pt x="141122" y="19812"/>
                </a:cubicBezTo>
                <a:lnTo>
                  <a:pt x="138074" y="28651"/>
                </a:lnTo>
                <a:cubicBezTo>
                  <a:pt x="146913" y="32004"/>
                  <a:pt x="155142" y="37490"/>
                  <a:pt x="159105" y="429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6" name="Freeform 296"/>
          <p:cNvSpPr/>
          <p:nvPr/>
        </p:nvSpPr>
        <p:spPr>
          <a:xfrm>
            <a:off x="12949321" y="3462392"/>
            <a:ext cx="282245" cy="262128"/>
          </a:xfrm>
          <a:custGeom>
            <a:avLst/>
            <a:gdLst>
              <a:gd name="connsiteX0" fmla="*/ 228600 w 282245"/>
              <a:gd name="connsiteY0" fmla="*/ 136246 h 262128"/>
              <a:gd name="connsiteX1" fmla="*/ 156972 w 282245"/>
              <a:gd name="connsiteY1" fmla="*/ 138074 h 262128"/>
              <a:gd name="connsiteX2" fmla="*/ 156972 w 282245"/>
              <a:gd name="connsiteY2" fmla="*/ 100889 h 262128"/>
              <a:gd name="connsiteX3" fmla="*/ 224637 w 282245"/>
              <a:gd name="connsiteY3" fmla="*/ 99669 h 262128"/>
              <a:gd name="connsiteX4" fmla="*/ 229515 w 282245"/>
              <a:gd name="connsiteY4" fmla="*/ 98146 h 262128"/>
              <a:gd name="connsiteX5" fmla="*/ 233172 w 282245"/>
              <a:gd name="connsiteY5" fmla="*/ 85953 h 262128"/>
              <a:gd name="connsiteX6" fmla="*/ 228600 w 282245"/>
              <a:gd name="connsiteY6" fmla="*/ 80467 h 262128"/>
              <a:gd name="connsiteX7" fmla="*/ 198120 w 282245"/>
              <a:gd name="connsiteY7" fmla="*/ 78334 h 262128"/>
              <a:gd name="connsiteX8" fmla="*/ 189280 w 282245"/>
              <a:gd name="connsiteY8" fmla="*/ 82905 h 262128"/>
              <a:gd name="connsiteX9" fmla="*/ 97535 w 282245"/>
              <a:gd name="connsiteY9" fmla="*/ 84734 h 262128"/>
              <a:gd name="connsiteX10" fmla="*/ 90525 w 282245"/>
              <a:gd name="connsiteY10" fmla="*/ 77419 h 262128"/>
              <a:gd name="connsiteX11" fmla="*/ 90525 w 282245"/>
              <a:gd name="connsiteY11" fmla="*/ 23774 h 262128"/>
              <a:gd name="connsiteX12" fmla="*/ 222808 w 282245"/>
              <a:gd name="connsiteY12" fmla="*/ 21946 h 262128"/>
              <a:gd name="connsiteX13" fmla="*/ 228295 w 282245"/>
              <a:gd name="connsiteY13" fmla="*/ 20117 h 262128"/>
              <a:gd name="connsiteX14" fmla="*/ 231648 w 282245"/>
              <a:gd name="connsiteY14" fmla="*/ 7620 h 262128"/>
              <a:gd name="connsiteX15" fmla="*/ 227076 w 282245"/>
              <a:gd name="connsiteY15" fmla="*/ 2134 h 262128"/>
              <a:gd name="connsiteX16" fmla="*/ 196901 w 282245"/>
              <a:gd name="connsiteY16" fmla="*/ 0 h 262128"/>
              <a:gd name="connsiteX17" fmla="*/ 187147 w 282245"/>
              <a:gd name="connsiteY17" fmla="*/ 4572 h 262128"/>
              <a:gd name="connsiteX18" fmla="*/ 91136 w 282245"/>
              <a:gd name="connsiteY18" fmla="*/ 6401 h 262128"/>
              <a:gd name="connsiteX19" fmla="*/ 46329 w 282245"/>
              <a:gd name="connsiteY19" fmla="*/ 3353 h 262128"/>
              <a:gd name="connsiteX20" fmla="*/ 42976 w 282245"/>
              <a:gd name="connsiteY20" fmla="*/ 5181 h 262128"/>
              <a:gd name="connsiteX21" fmla="*/ 40842 w 282245"/>
              <a:gd name="connsiteY21" fmla="*/ 13716 h 262128"/>
              <a:gd name="connsiteX22" fmla="*/ 60350 w 282245"/>
              <a:gd name="connsiteY22" fmla="*/ 24079 h 262128"/>
              <a:gd name="connsiteX23" fmla="*/ 60350 w 282245"/>
              <a:gd name="connsiteY23" fmla="*/ 76200 h 262128"/>
              <a:gd name="connsiteX24" fmla="*/ 90525 w 282245"/>
              <a:gd name="connsiteY24" fmla="*/ 102108 h 262128"/>
              <a:gd name="connsiteX25" fmla="*/ 128015 w 282245"/>
              <a:gd name="connsiteY25" fmla="*/ 101498 h 262128"/>
              <a:gd name="connsiteX26" fmla="*/ 128015 w 282245"/>
              <a:gd name="connsiteY26" fmla="*/ 138379 h 262128"/>
              <a:gd name="connsiteX27" fmla="*/ 39928 w 282245"/>
              <a:gd name="connsiteY27" fmla="*/ 139293 h 262128"/>
              <a:gd name="connsiteX28" fmla="*/ 3048 w 282245"/>
              <a:gd name="connsiteY28" fmla="*/ 135941 h 262128"/>
              <a:gd name="connsiteX29" fmla="*/ 609 w 282245"/>
              <a:gd name="connsiteY29" fmla="*/ 140817 h 262128"/>
              <a:gd name="connsiteX30" fmla="*/ 1523 w 282245"/>
              <a:gd name="connsiteY30" fmla="*/ 144170 h 262128"/>
              <a:gd name="connsiteX31" fmla="*/ 33833 w 282245"/>
              <a:gd name="connsiteY31" fmla="*/ 163678 h 262128"/>
              <a:gd name="connsiteX32" fmla="*/ 66751 w 282245"/>
              <a:gd name="connsiteY32" fmla="*/ 157581 h 262128"/>
              <a:gd name="connsiteX33" fmla="*/ 236829 w 282245"/>
              <a:gd name="connsiteY33" fmla="*/ 155143 h 262128"/>
              <a:gd name="connsiteX34" fmla="*/ 274014 w 282245"/>
              <a:gd name="connsiteY34" fmla="*/ 156667 h 262128"/>
              <a:gd name="connsiteX35" fmla="*/ 282245 w 282245"/>
              <a:gd name="connsiteY35" fmla="*/ 142342 h 262128"/>
              <a:gd name="connsiteX36" fmla="*/ 277673 w 282245"/>
              <a:gd name="connsiteY36" fmla="*/ 136246 h 262128"/>
              <a:gd name="connsiteX37" fmla="*/ 240792 w 282245"/>
              <a:gd name="connsiteY37" fmla="*/ 130759 h 262128"/>
              <a:gd name="connsiteX39" fmla="*/ 191415 w 282245"/>
              <a:gd name="connsiteY39" fmla="*/ 243535 h 262128"/>
              <a:gd name="connsiteX40" fmla="*/ 104546 w 282245"/>
              <a:gd name="connsiteY40" fmla="*/ 244450 h 262128"/>
              <a:gd name="connsiteX41" fmla="*/ 96926 w 282245"/>
              <a:gd name="connsiteY41" fmla="*/ 236525 h 262128"/>
              <a:gd name="connsiteX42" fmla="*/ 96926 w 282245"/>
              <a:gd name="connsiteY42" fmla="*/ 206654 h 262128"/>
              <a:gd name="connsiteX43" fmla="*/ 97535 w 282245"/>
              <a:gd name="connsiteY43" fmla="*/ 191719 h 262128"/>
              <a:gd name="connsiteX44" fmla="*/ 92658 w 282245"/>
              <a:gd name="connsiteY44" fmla="*/ 184709 h 262128"/>
              <a:gd name="connsiteX45" fmla="*/ 51511 w 282245"/>
              <a:gd name="connsiteY45" fmla="*/ 181661 h 262128"/>
              <a:gd name="connsiteX46" fmla="*/ 47853 w 282245"/>
              <a:gd name="connsiteY46" fmla="*/ 183794 h 262128"/>
              <a:gd name="connsiteX47" fmla="*/ 45720 w 282245"/>
              <a:gd name="connsiteY47" fmla="*/ 192024 h 262128"/>
              <a:gd name="connsiteX48" fmla="*/ 67055 w 282245"/>
              <a:gd name="connsiteY48" fmla="*/ 202082 h 262128"/>
              <a:gd name="connsiteX49" fmla="*/ 67055 w 282245"/>
              <a:gd name="connsiteY49" fmla="*/ 236220 h 262128"/>
              <a:gd name="connsiteX50" fmla="*/ 95402 w 282245"/>
              <a:gd name="connsiteY50" fmla="*/ 262128 h 262128"/>
              <a:gd name="connsiteX51" fmla="*/ 228600 w 282245"/>
              <a:gd name="connsiteY51" fmla="*/ 261214 h 262128"/>
              <a:gd name="connsiteX52" fmla="*/ 233781 w 282245"/>
              <a:gd name="connsiteY52" fmla="*/ 259385 h 262128"/>
              <a:gd name="connsiteX53" fmla="*/ 238353 w 282245"/>
              <a:gd name="connsiteY53" fmla="*/ 245059 h 262128"/>
              <a:gd name="connsiteX54" fmla="*/ 233477 w 282245"/>
              <a:gd name="connsiteY54" fmla="*/ 239878 h 262128"/>
              <a:gd name="connsiteX55" fmla="*/ 202386 w 282245"/>
              <a:gd name="connsiteY55" fmla="*/ 237439 h 2621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</a:cxnLst>
            <a:rect l="l" t="t" r="r" b="b"/>
            <a:pathLst>
              <a:path w="282245" h="262128">
                <a:moveTo>
                  <a:pt x="228600" y="136246"/>
                </a:moveTo>
                <a:cubicBezTo>
                  <a:pt x="219760" y="136855"/>
                  <a:pt x="190195" y="137464"/>
                  <a:pt x="156972" y="138074"/>
                </a:cubicBezTo>
                <a:lnTo>
                  <a:pt x="156972" y="100889"/>
                </a:lnTo>
                <a:lnTo>
                  <a:pt x="224637" y="99669"/>
                </a:lnTo>
                <a:cubicBezTo>
                  <a:pt x="226467" y="99669"/>
                  <a:pt x="228295" y="99364"/>
                  <a:pt x="229515" y="98146"/>
                </a:cubicBezTo>
                <a:cubicBezTo>
                  <a:pt x="231039" y="96317"/>
                  <a:pt x="233172" y="91745"/>
                  <a:pt x="233172" y="85953"/>
                </a:cubicBezTo>
                <a:cubicBezTo>
                  <a:pt x="233172" y="82905"/>
                  <a:pt x="231342" y="81077"/>
                  <a:pt x="228600" y="80467"/>
                </a:cubicBezTo>
                <a:cubicBezTo>
                  <a:pt x="222199" y="79248"/>
                  <a:pt x="207873" y="78334"/>
                  <a:pt x="198120" y="78334"/>
                </a:cubicBezTo>
                <a:lnTo>
                  <a:pt x="189280" y="82905"/>
                </a:lnTo>
                <a:cubicBezTo>
                  <a:pt x="170991" y="84125"/>
                  <a:pt x="117652" y="85039"/>
                  <a:pt x="97535" y="84734"/>
                </a:cubicBezTo>
                <a:cubicBezTo>
                  <a:pt x="92354" y="84734"/>
                  <a:pt x="90525" y="82601"/>
                  <a:pt x="90525" y="77419"/>
                </a:cubicBezTo>
                <a:lnTo>
                  <a:pt x="90525" y="23774"/>
                </a:lnTo>
                <a:lnTo>
                  <a:pt x="222808" y="21946"/>
                </a:lnTo>
                <a:cubicBezTo>
                  <a:pt x="225247" y="21946"/>
                  <a:pt x="226771" y="21641"/>
                  <a:pt x="228295" y="20117"/>
                </a:cubicBezTo>
                <a:cubicBezTo>
                  <a:pt x="230122" y="18288"/>
                  <a:pt x="231648" y="13716"/>
                  <a:pt x="231648" y="7620"/>
                </a:cubicBezTo>
                <a:cubicBezTo>
                  <a:pt x="231648" y="4877"/>
                  <a:pt x="230122" y="2743"/>
                  <a:pt x="227076" y="2134"/>
                </a:cubicBezTo>
                <a:cubicBezTo>
                  <a:pt x="219760" y="610"/>
                  <a:pt x="206045" y="0"/>
                  <a:pt x="196901" y="0"/>
                </a:cubicBezTo>
                <a:lnTo>
                  <a:pt x="187147" y="4572"/>
                </a:lnTo>
                <a:cubicBezTo>
                  <a:pt x="170687" y="5486"/>
                  <a:pt x="112776" y="6401"/>
                  <a:pt x="91136" y="6401"/>
                </a:cubicBezTo>
                <a:cubicBezTo>
                  <a:pt x="81381" y="4572"/>
                  <a:pt x="56691" y="3353"/>
                  <a:pt x="46329" y="3353"/>
                </a:cubicBezTo>
                <a:cubicBezTo>
                  <a:pt x="44195" y="3353"/>
                  <a:pt x="43281" y="4267"/>
                  <a:pt x="42976" y="5181"/>
                </a:cubicBezTo>
                <a:lnTo>
                  <a:pt x="40842" y="13716"/>
                </a:lnTo>
                <a:cubicBezTo>
                  <a:pt x="48768" y="16154"/>
                  <a:pt x="55778" y="19812"/>
                  <a:pt x="60350" y="24079"/>
                </a:cubicBezTo>
                <a:lnTo>
                  <a:pt x="60350" y="76200"/>
                </a:lnTo>
                <a:cubicBezTo>
                  <a:pt x="60350" y="93573"/>
                  <a:pt x="68884" y="102413"/>
                  <a:pt x="90525" y="102108"/>
                </a:cubicBezTo>
                <a:lnTo>
                  <a:pt x="128015" y="101498"/>
                </a:lnTo>
                <a:lnTo>
                  <a:pt x="128015" y="138379"/>
                </a:lnTo>
                <a:cubicBezTo>
                  <a:pt x="87782" y="138989"/>
                  <a:pt x="49073" y="139293"/>
                  <a:pt x="39928" y="139293"/>
                </a:cubicBezTo>
                <a:cubicBezTo>
                  <a:pt x="29260" y="138989"/>
                  <a:pt x="14325" y="137769"/>
                  <a:pt x="3048" y="135941"/>
                </a:cubicBezTo>
                <a:lnTo>
                  <a:pt x="609" y="140817"/>
                </a:lnTo>
                <a:cubicBezTo>
                  <a:pt x="0" y="142037"/>
                  <a:pt x="305" y="143256"/>
                  <a:pt x="1523" y="144170"/>
                </a:cubicBezTo>
                <a:cubicBezTo>
                  <a:pt x="9448" y="151790"/>
                  <a:pt x="21945" y="159410"/>
                  <a:pt x="33833" y="163678"/>
                </a:cubicBezTo>
                <a:cubicBezTo>
                  <a:pt x="41757" y="161239"/>
                  <a:pt x="58826" y="158191"/>
                  <a:pt x="66751" y="157581"/>
                </a:cubicBezTo>
                <a:cubicBezTo>
                  <a:pt x="84124" y="156362"/>
                  <a:pt x="215798" y="154838"/>
                  <a:pt x="236829" y="155143"/>
                </a:cubicBezTo>
                <a:cubicBezTo>
                  <a:pt x="246583" y="155143"/>
                  <a:pt x="266089" y="155753"/>
                  <a:pt x="274014" y="156667"/>
                </a:cubicBezTo>
                <a:cubicBezTo>
                  <a:pt x="277673" y="154838"/>
                  <a:pt x="282245" y="149047"/>
                  <a:pt x="282245" y="142342"/>
                </a:cubicBezTo>
                <a:cubicBezTo>
                  <a:pt x="282245" y="139293"/>
                  <a:pt x="280415" y="137160"/>
                  <a:pt x="277673" y="136246"/>
                </a:cubicBezTo>
                <a:cubicBezTo>
                  <a:pt x="270052" y="133502"/>
                  <a:pt x="252679" y="131369"/>
                  <a:pt x="240792" y="130759"/>
                </a:cubicBezTo>
                <a:moveTo>
                  <a:pt x="191415" y="243535"/>
                </a:moveTo>
                <a:cubicBezTo>
                  <a:pt x="173126" y="244145"/>
                  <a:pt x="124968" y="244754"/>
                  <a:pt x="104546" y="244450"/>
                </a:cubicBezTo>
                <a:cubicBezTo>
                  <a:pt x="99059" y="244450"/>
                  <a:pt x="96926" y="242011"/>
                  <a:pt x="96926" y="236525"/>
                </a:cubicBezTo>
                <a:lnTo>
                  <a:pt x="96926" y="206654"/>
                </a:lnTo>
                <a:lnTo>
                  <a:pt x="97535" y="191719"/>
                </a:lnTo>
                <a:cubicBezTo>
                  <a:pt x="97535" y="187756"/>
                  <a:pt x="95707" y="185623"/>
                  <a:pt x="92658" y="184709"/>
                </a:cubicBezTo>
                <a:cubicBezTo>
                  <a:pt x="83514" y="182880"/>
                  <a:pt x="63398" y="181661"/>
                  <a:pt x="51511" y="181661"/>
                </a:cubicBezTo>
                <a:cubicBezTo>
                  <a:pt x="49073" y="181661"/>
                  <a:pt x="48158" y="182575"/>
                  <a:pt x="47853" y="183794"/>
                </a:cubicBezTo>
                <a:lnTo>
                  <a:pt x="45720" y="192024"/>
                </a:lnTo>
                <a:cubicBezTo>
                  <a:pt x="53949" y="194158"/>
                  <a:pt x="62179" y="198120"/>
                  <a:pt x="67055" y="202082"/>
                </a:cubicBezTo>
                <a:lnTo>
                  <a:pt x="67055" y="236220"/>
                </a:lnTo>
                <a:cubicBezTo>
                  <a:pt x="67055" y="253898"/>
                  <a:pt x="74980" y="261823"/>
                  <a:pt x="95402" y="262128"/>
                </a:cubicBezTo>
                <a:lnTo>
                  <a:pt x="228600" y="261214"/>
                </a:lnTo>
                <a:cubicBezTo>
                  <a:pt x="230733" y="261214"/>
                  <a:pt x="232561" y="260604"/>
                  <a:pt x="233781" y="259385"/>
                </a:cubicBezTo>
                <a:cubicBezTo>
                  <a:pt x="235914" y="257556"/>
                  <a:pt x="238353" y="252374"/>
                  <a:pt x="238353" y="245059"/>
                </a:cubicBezTo>
                <a:cubicBezTo>
                  <a:pt x="238353" y="242316"/>
                  <a:pt x="236220" y="240487"/>
                  <a:pt x="233477" y="239878"/>
                </a:cubicBezTo>
                <a:cubicBezTo>
                  <a:pt x="226771" y="238353"/>
                  <a:pt x="212446" y="237134"/>
                  <a:pt x="202386" y="23743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7" name="Freeform 297"/>
          <p:cNvSpPr/>
          <p:nvPr/>
        </p:nvSpPr>
        <p:spPr>
          <a:xfrm>
            <a:off x="13329972" y="3439532"/>
            <a:ext cx="255725" cy="284074"/>
          </a:xfrm>
          <a:custGeom>
            <a:avLst/>
            <a:gdLst>
              <a:gd name="connsiteX0" fmla="*/ 208787 w 255725"/>
              <a:gd name="connsiteY0" fmla="*/ 265481 h 284074"/>
              <a:gd name="connsiteX1" fmla="*/ 123749 w 255725"/>
              <a:gd name="connsiteY1" fmla="*/ 266395 h 284074"/>
              <a:gd name="connsiteX2" fmla="*/ 116128 w 255725"/>
              <a:gd name="connsiteY2" fmla="*/ 258471 h 284074"/>
              <a:gd name="connsiteX3" fmla="*/ 116128 w 255725"/>
              <a:gd name="connsiteY3" fmla="*/ 219456 h 284074"/>
              <a:gd name="connsiteX4" fmla="*/ 116739 w 255725"/>
              <a:gd name="connsiteY4" fmla="*/ 204521 h 284074"/>
              <a:gd name="connsiteX5" fmla="*/ 111556 w 255725"/>
              <a:gd name="connsiteY5" fmla="*/ 197815 h 284074"/>
              <a:gd name="connsiteX6" fmla="*/ 70408 w 255725"/>
              <a:gd name="connsiteY6" fmla="*/ 194463 h 284074"/>
              <a:gd name="connsiteX7" fmla="*/ 66446 w 255725"/>
              <a:gd name="connsiteY7" fmla="*/ 196901 h 284074"/>
              <a:gd name="connsiteX8" fmla="*/ 64618 w 255725"/>
              <a:gd name="connsiteY8" fmla="*/ 204825 h 284074"/>
              <a:gd name="connsiteX9" fmla="*/ 85953 w 255725"/>
              <a:gd name="connsiteY9" fmla="*/ 215189 h 284074"/>
              <a:gd name="connsiteX10" fmla="*/ 85953 w 255725"/>
              <a:gd name="connsiteY10" fmla="*/ 257861 h 284074"/>
              <a:gd name="connsiteX11" fmla="*/ 115824 w 255725"/>
              <a:gd name="connsiteY11" fmla="*/ 284074 h 284074"/>
              <a:gd name="connsiteX12" fmla="*/ 246278 w 255725"/>
              <a:gd name="connsiteY12" fmla="*/ 283159 h 284074"/>
              <a:gd name="connsiteX13" fmla="*/ 251459 w 255725"/>
              <a:gd name="connsiteY13" fmla="*/ 281331 h 284074"/>
              <a:gd name="connsiteX14" fmla="*/ 255725 w 255725"/>
              <a:gd name="connsiteY14" fmla="*/ 267005 h 284074"/>
              <a:gd name="connsiteX15" fmla="*/ 250850 w 255725"/>
              <a:gd name="connsiteY15" fmla="*/ 261823 h 284074"/>
              <a:gd name="connsiteX16" fmla="*/ 220064 w 255725"/>
              <a:gd name="connsiteY16" fmla="*/ 259385 h 284074"/>
              <a:gd name="connsiteX18" fmla="*/ 149047 w 255725"/>
              <a:gd name="connsiteY18" fmla="*/ 177089 h 284074"/>
              <a:gd name="connsiteX19" fmla="*/ 156361 w 255725"/>
              <a:gd name="connsiteY19" fmla="*/ 182575 h 284074"/>
              <a:gd name="connsiteX20" fmla="*/ 169774 w 255725"/>
              <a:gd name="connsiteY20" fmla="*/ 176784 h 284074"/>
              <a:gd name="connsiteX21" fmla="*/ 168554 w 255725"/>
              <a:gd name="connsiteY21" fmla="*/ 167336 h 284074"/>
              <a:gd name="connsiteX22" fmla="*/ 155448 w 255725"/>
              <a:gd name="connsiteY22" fmla="*/ 145999 h 284074"/>
              <a:gd name="connsiteX23" fmla="*/ 142342 w 255725"/>
              <a:gd name="connsiteY23" fmla="*/ 141732 h 284074"/>
              <a:gd name="connsiteX24" fmla="*/ 111251 w 255725"/>
              <a:gd name="connsiteY24" fmla="*/ 112776 h 284074"/>
              <a:gd name="connsiteX25" fmla="*/ 146914 w 255725"/>
              <a:gd name="connsiteY25" fmla="*/ 58827 h 284074"/>
              <a:gd name="connsiteX26" fmla="*/ 153619 w 255725"/>
              <a:gd name="connsiteY26" fmla="*/ 48768 h 284074"/>
              <a:gd name="connsiteX27" fmla="*/ 153009 w 255725"/>
              <a:gd name="connsiteY27" fmla="*/ 44196 h 284074"/>
              <a:gd name="connsiteX28" fmla="*/ 135330 w 255725"/>
              <a:gd name="connsiteY28" fmla="*/ 36271 h 284074"/>
              <a:gd name="connsiteX29" fmla="*/ 129236 w 255725"/>
              <a:gd name="connsiteY29" fmla="*/ 36271 h 284074"/>
              <a:gd name="connsiteX30" fmla="*/ 117957 w 255725"/>
              <a:gd name="connsiteY30" fmla="*/ 41453 h 284074"/>
              <a:gd name="connsiteX31" fmla="*/ 40539 w 255725"/>
              <a:gd name="connsiteY31" fmla="*/ 42977 h 284074"/>
              <a:gd name="connsiteX32" fmla="*/ 12495 w 255725"/>
              <a:gd name="connsiteY32" fmla="*/ 40843 h 284074"/>
              <a:gd name="connsiteX33" fmla="*/ 10057 w 255725"/>
              <a:gd name="connsiteY33" fmla="*/ 44806 h 284074"/>
              <a:gd name="connsiteX34" fmla="*/ 10973 w 255725"/>
              <a:gd name="connsiteY34" fmla="*/ 48158 h 284074"/>
              <a:gd name="connsiteX35" fmla="*/ 35967 w 255725"/>
              <a:gd name="connsiteY35" fmla="*/ 64618 h 284074"/>
              <a:gd name="connsiteX36" fmla="*/ 58826 w 255725"/>
              <a:gd name="connsiteY36" fmla="*/ 60046 h 284074"/>
              <a:gd name="connsiteX37" fmla="*/ 110947 w 255725"/>
              <a:gd name="connsiteY37" fmla="*/ 58827 h 284074"/>
              <a:gd name="connsiteX38" fmla="*/ 1219 w 255725"/>
              <a:gd name="connsiteY38" fmla="*/ 185014 h 284074"/>
              <a:gd name="connsiteX39" fmla="*/ 1524 w 255725"/>
              <a:gd name="connsiteY39" fmla="*/ 188366 h 284074"/>
              <a:gd name="connsiteX40" fmla="*/ 6094 w 255725"/>
              <a:gd name="connsiteY40" fmla="*/ 192939 h 284074"/>
              <a:gd name="connsiteX41" fmla="*/ 10057 w 255725"/>
              <a:gd name="connsiteY41" fmla="*/ 192329 h 284074"/>
              <a:gd name="connsiteX42" fmla="*/ 98755 w 255725"/>
              <a:gd name="connsiteY42" fmla="*/ 126797 h 284074"/>
              <a:gd name="connsiteX44" fmla="*/ 141425 w 255725"/>
              <a:gd name="connsiteY44" fmla="*/ 101194 h 284074"/>
              <a:gd name="connsiteX45" fmla="*/ 142342 w 255725"/>
              <a:gd name="connsiteY45" fmla="*/ 104851 h 284074"/>
              <a:gd name="connsiteX46" fmla="*/ 164286 w 255725"/>
              <a:gd name="connsiteY46" fmla="*/ 121310 h 284074"/>
              <a:gd name="connsiteX47" fmla="*/ 183184 w 255725"/>
              <a:gd name="connsiteY47" fmla="*/ 116129 h 284074"/>
              <a:gd name="connsiteX48" fmla="*/ 205739 w 255725"/>
              <a:gd name="connsiteY48" fmla="*/ 114910 h 284074"/>
              <a:gd name="connsiteX49" fmla="*/ 205739 w 255725"/>
              <a:gd name="connsiteY49" fmla="*/ 159715 h 284074"/>
              <a:gd name="connsiteX50" fmla="*/ 208787 w 255725"/>
              <a:gd name="connsiteY50" fmla="*/ 218542 h 284074"/>
              <a:gd name="connsiteX51" fmla="*/ 225551 w 255725"/>
              <a:gd name="connsiteY51" fmla="*/ 218542 h 284074"/>
              <a:gd name="connsiteX52" fmla="*/ 235305 w 255725"/>
              <a:gd name="connsiteY52" fmla="*/ 150571 h 284074"/>
              <a:gd name="connsiteX53" fmla="*/ 235305 w 255725"/>
              <a:gd name="connsiteY53" fmla="*/ 33528 h 284074"/>
              <a:gd name="connsiteX54" fmla="*/ 236220 w 255725"/>
              <a:gd name="connsiteY54" fmla="*/ 16459 h 284074"/>
              <a:gd name="connsiteX55" fmla="*/ 232257 w 255725"/>
              <a:gd name="connsiteY55" fmla="*/ 9144 h 284074"/>
              <a:gd name="connsiteX56" fmla="*/ 188367 w 255725"/>
              <a:gd name="connsiteY56" fmla="*/ 0 h 284074"/>
              <a:gd name="connsiteX57" fmla="*/ 184099 w 255725"/>
              <a:gd name="connsiteY57" fmla="*/ 1829 h 284074"/>
              <a:gd name="connsiteX58" fmla="*/ 181051 w 255725"/>
              <a:gd name="connsiteY58" fmla="*/ 11278 h 284074"/>
              <a:gd name="connsiteX59" fmla="*/ 205739 w 255725"/>
              <a:gd name="connsiteY59" fmla="*/ 28042 h 284074"/>
              <a:gd name="connsiteX60" fmla="*/ 205739 w 255725"/>
              <a:gd name="connsiteY60" fmla="*/ 97841 h 284074"/>
              <a:gd name="connsiteX61" fmla="*/ 168554 w 255725"/>
              <a:gd name="connsiteY61" fmla="*/ 98755 h 284074"/>
              <a:gd name="connsiteX62" fmla="*/ 143864 w 255725"/>
              <a:gd name="connsiteY62" fmla="*/ 97231 h 28407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5725" h="284074">
                <a:moveTo>
                  <a:pt x="208787" y="265481"/>
                </a:moveTo>
                <a:cubicBezTo>
                  <a:pt x="190805" y="266090"/>
                  <a:pt x="142342" y="266700"/>
                  <a:pt x="123749" y="266395"/>
                </a:cubicBezTo>
                <a:cubicBezTo>
                  <a:pt x="118261" y="266395"/>
                  <a:pt x="116128" y="263957"/>
                  <a:pt x="116128" y="258471"/>
                </a:cubicBezTo>
                <a:lnTo>
                  <a:pt x="116128" y="219456"/>
                </a:lnTo>
                <a:lnTo>
                  <a:pt x="116739" y="204521"/>
                </a:lnTo>
                <a:cubicBezTo>
                  <a:pt x="116739" y="200863"/>
                  <a:pt x="114909" y="198730"/>
                  <a:pt x="111556" y="197815"/>
                </a:cubicBezTo>
                <a:cubicBezTo>
                  <a:pt x="102718" y="195986"/>
                  <a:pt x="82294" y="194463"/>
                  <a:pt x="70408" y="194463"/>
                </a:cubicBezTo>
                <a:cubicBezTo>
                  <a:pt x="68275" y="194463"/>
                  <a:pt x="66751" y="195377"/>
                  <a:pt x="66446" y="196901"/>
                </a:cubicBezTo>
                <a:lnTo>
                  <a:pt x="64618" y="204825"/>
                </a:lnTo>
                <a:cubicBezTo>
                  <a:pt x="72847" y="207264"/>
                  <a:pt x="81076" y="210922"/>
                  <a:pt x="85953" y="215189"/>
                </a:cubicBezTo>
                <a:lnTo>
                  <a:pt x="85953" y="257861"/>
                </a:lnTo>
                <a:cubicBezTo>
                  <a:pt x="85953" y="275539"/>
                  <a:pt x="93878" y="283769"/>
                  <a:pt x="115824" y="284074"/>
                </a:cubicBezTo>
                <a:lnTo>
                  <a:pt x="246278" y="283159"/>
                </a:lnTo>
                <a:cubicBezTo>
                  <a:pt x="248411" y="283159"/>
                  <a:pt x="250241" y="282549"/>
                  <a:pt x="251459" y="281331"/>
                </a:cubicBezTo>
                <a:cubicBezTo>
                  <a:pt x="253288" y="279502"/>
                  <a:pt x="255725" y="274320"/>
                  <a:pt x="255725" y="267005"/>
                </a:cubicBezTo>
                <a:cubicBezTo>
                  <a:pt x="255725" y="264262"/>
                  <a:pt x="253898" y="262433"/>
                  <a:pt x="250850" y="261823"/>
                </a:cubicBezTo>
                <a:cubicBezTo>
                  <a:pt x="244449" y="260299"/>
                  <a:pt x="229819" y="259080"/>
                  <a:pt x="220064" y="259385"/>
                </a:cubicBezTo>
                <a:moveTo>
                  <a:pt x="149047" y="177089"/>
                </a:moveTo>
                <a:cubicBezTo>
                  <a:pt x="151180" y="179527"/>
                  <a:pt x="153924" y="181966"/>
                  <a:pt x="156361" y="182575"/>
                </a:cubicBezTo>
                <a:cubicBezTo>
                  <a:pt x="160934" y="184099"/>
                  <a:pt x="167945" y="181356"/>
                  <a:pt x="169774" y="176784"/>
                </a:cubicBezTo>
                <a:cubicBezTo>
                  <a:pt x="170687" y="174651"/>
                  <a:pt x="170382" y="171603"/>
                  <a:pt x="168554" y="167336"/>
                </a:cubicBezTo>
                <a:cubicBezTo>
                  <a:pt x="166115" y="161849"/>
                  <a:pt x="160324" y="152095"/>
                  <a:pt x="155448" y="145999"/>
                </a:cubicBezTo>
                <a:lnTo>
                  <a:pt x="142342" y="141732"/>
                </a:lnTo>
                <a:lnTo>
                  <a:pt x="111251" y="112776"/>
                </a:lnTo>
                <a:cubicBezTo>
                  <a:pt x="126492" y="95403"/>
                  <a:pt x="138683" y="76810"/>
                  <a:pt x="146914" y="58827"/>
                </a:cubicBezTo>
                <a:lnTo>
                  <a:pt x="153619" y="48768"/>
                </a:lnTo>
                <a:cubicBezTo>
                  <a:pt x="154533" y="47244"/>
                  <a:pt x="154533" y="45110"/>
                  <a:pt x="153009" y="44196"/>
                </a:cubicBezTo>
                <a:cubicBezTo>
                  <a:pt x="149351" y="42063"/>
                  <a:pt x="140207" y="38100"/>
                  <a:pt x="135330" y="36271"/>
                </a:cubicBezTo>
                <a:cubicBezTo>
                  <a:pt x="133502" y="35357"/>
                  <a:pt x="131063" y="35357"/>
                  <a:pt x="129236" y="36271"/>
                </a:cubicBezTo>
                <a:lnTo>
                  <a:pt x="117957" y="41453"/>
                </a:lnTo>
                <a:cubicBezTo>
                  <a:pt x="103022" y="42063"/>
                  <a:pt x="51512" y="42977"/>
                  <a:pt x="40539" y="42977"/>
                </a:cubicBezTo>
                <a:cubicBezTo>
                  <a:pt x="32614" y="42977"/>
                  <a:pt x="21030" y="42063"/>
                  <a:pt x="12495" y="40843"/>
                </a:cubicBezTo>
                <a:lnTo>
                  <a:pt x="10057" y="44806"/>
                </a:lnTo>
                <a:cubicBezTo>
                  <a:pt x="9449" y="45720"/>
                  <a:pt x="9753" y="46939"/>
                  <a:pt x="10973" y="48158"/>
                </a:cubicBezTo>
                <a:cubicBezTo>
                  <a:pt x="17678" y="54254"/>
                  <a:pt x="27125" y="60655"/>
                  <a:pt x="35967" y="64618"/>
                </a:cubicBezTo>
                <a:cubicBezTo>
                  <a:pt x="41757" y="62484"/>
                  <a:pt x="53036" y="60351"/>
                  <a:pt x="58826" y="60046"/>
                </a:cubicBezTo>
                <a:cubicBezTo>
                  <a:pt x="66142" y="59436"/>
                  <a:pt x="94182" y="59131"/>
                  <a:pt x="110947" y="58827"/>
                </a:cubicBezTo>
                <a:cubicBezTo>
                  <a:pt x="91136" y="101498"/>
                  <a:pt x="52119" y="149352"/>
                  <a:pt x="1219" y="185014"/>
                </a:cubicBezTo>
                <a:cubicBezTo>
                  <a:pt x="0" y="186538"/>
                  <a:pt x="305" y="187452"/>
                  <a:pt x="1524" y="188366"/>
                </a:cubicBezTo>
                <a:lnTo>
                  <a:pt x="6094" y="192939"/>
                </a:lnTo>
                <a:cubicBezTo>
                  <a:pt x="7010" y="193548"/>
                  <a:pt x="8229" y="193243"/>
                  <a:pt x="10057" y="192329"/>
                </a:cubicBezTo>
                <a:cubicBezTo>
                  <a:pt x="43281" y="175260"/>
                  <a:pt x="74067" y="152095"/>
                  <a:pt x="98755" y="126797"/>
                </a:cubicBezTo>
                <a:moveTo>
                  <a:pt x="141425" y="101194"/>
                </a:moveTo>
                <a:cubicBezTo>
                  <a:pt x="140818" y="102413"/>
                  <a:pt x="141122" y="103632"/>
                  <a:pt x="142342" y="104851"/>
                </a:cubicBezTo>
                <a:cubicBezTo>
                  <a:pt x="148132" y="110642"/>
                  <a:pt x="155752" y="116739"/>
                  <a:pt x="164286" y="121310"/>
                </a:cubicBezTo>
                <a:cubicBezTo>
                  <a:pt x="169469" y="118872"/>
                  <a:pt x="177698" y="116739"/>
                  <a:pt x="183184" y="116129"/>
                </a:cubicBezTo>
                <a:cubicBezTo>
                  <a:pt x="187451" y="115824"/>
                  <a:pt x="197205" y="115215"/>
                  <a:pt x="205739" y="114910"/>
                </a:cubicBezTo>
                <a:lnTo>
                  <a:pt x="205739" y="159715"/>
                </a:lnTo>
                <a:cubicBezTo>
                  <a:pt x="205739" y="174346"/>
                  <a:pt x="206654" y="206654"/>
                  <a:pt x="208787" y="218542"/>
                </a:cubicBezTo>
                <a:lnTo>
                  <a:pt x="225551" y="218542"/>
                </a:lnTo>
                <a:cubicBezTo>
                  <a:pt x="231648" y="201778"/>
                  <a:pt x="235305" y="173127"/>
                  <a:pt x="235305" y="150571"/>
                </a:cubicBezTo>
                <a:lnTo>
                  <a:pt x="235305" y="33528"/>
                </a:lnTo>
                <a:lnTo>
                  <a:pt x="236220" y="16459"/>
                </a:lnTo>
                <a:cubicBezTo>
                  <a:pt x="236220" y="12802"/>
                  <a:pt x="235001" y="10363"/>
                  <a:pt x="232257" y="9144"/>
                </a:cubicBezTo>
                <a:cubicBezTo>
                  <a:pt x="222504" y="4877"/>
                  <a:pt x="201168" y="610"/>
                  <a:pt x="188367" y="0"/>
                </a:cubicBezTo>
                <a:cubicBezTo>
                  <a:pt x="185623" y="0"/>
                  <a:pt x="184708" y="610"/>
                  <a:pt x="184099" y="1829"/>
                </a:cubicBezTo>
                <a:lnTo>
                  <a:pt x="181051" y="11278"/>
                </a:lnTo>
                <a:cubicBezTo>
                  <a:pt x="191719" y="15240"/>
                  <a:pt x="201168" y="21336"/>
                  <a:pt x="205739" y="28042"/>
                </a:cubicBezTo>
                <a:lnTo>
                  <a:pt x="205739" y="97841"/>
                </a:lnTo>
                <a:cubicBezTo>
                  <a:pt x="192939" y="98755"/>
                  <a:pt x="176479" y="99060"/>
                  <a:pt x="168554" y="98755"/>
                </a:cubicBezTo>
                <a:cubicBezTo>
                  <a:pt x="160629" y="98755"/>
                  <a:pt x="151180" y="98451"/>
                  <a:pt x="143864" y="9723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8" name="Freeform 298"/>
          <p:cNvSpPr/>
          <p:nvPr/>
        </p:nvSpPr>
        <p:spPr>
          <a:xfrm>
            <a:off x="13615569" y="3456601"/>
            <a:ext cx="282246" cy="278892"/>
          </a:xfrm>
          <a:custGeom>
            <a:avLst/>
            <a:gdLst>
              <a:gd name="connsiteX0" fmla="*/ 228600 w 282246"/>
              <a:gd name="connsiteY0" fmla="*/ 139293 h 278892"/>
              <a:gd name="connsiteX1" fmla="*/ 156666 w 282246"/>
              <a:gd name="connsiteY1" fmla="*/ 141122 h 278892"/>
              <a:gd name="connsiteX2" fmla="*/ 156666 w 282246"/>
              <a:gd name="connsiteY2" fmla="*/ 110642 h 278892"/>
              <a:gd name="connsiteX3" fmla="*/ 224334 w 282246"/>
              <a:gd name="connsiteY3" fmla="*/ 109423 h 278892"/>
              <a:gd name="connsiteX4" fmla="*/ 229211 w 282246"/>
              <a:gd name="connsiteY4" fmla="*/ 107899 h 278892"/>
              <a:gd name="connsiteX5" fmla="*/ 232866 w 282246"/>
              <a:gd name="connsiteY5" fmla="*/ 95707 h 278892"/>
              <a:gd name="connsiteX6" fmla="*/ 227991 w 282246"/>
              <a:gd name="connsiteY6" fmla="*/ 90525 h 278892"/>
              <a:gd name="connsiteX7" fmla="*/ 197816 w 282246"/>
              <a:gd name="connsiteY7" fmla="*/ 88392 h 278892"/>
              <a:gd name="connsiteX8" fmla="*/ 188978 w 282246"/>
              <a:gd name="connsiteY8" fmla="*/ 92659 h 278892"/>
              <a:gd name="connsiteX9" fmla="*/ 98451 w 282246"/>
              <a:gd name="connsiteY9" fmla="*/ 94793 h 278892"/>
              <a:gd name="connsiteX10" fmla="*/ 91441 w 282246"/>
              <a:gd name="connsiteY10" fmla="*/ 87173 h 278892"/>
              <a:gd name="connsiteX11" fmla="*/ 91441 w 282246"/>
              <a:gd name="connsiteY11" fmla="*/ 67056 h 278892"/>
              <a:gd name="connsiteX12" fmla="*/ 214885 w 282246"/>
              <a:gd name="connsiteY12" fmla="*/ 64922 h 278892"/>
              <a:gd name="connsiteX13" fmla="*/ 220676 w 282246"/>
              <a:gd name="connsiteY13" fmla="*/ 63093 h 278892"/>
              <a:gd name="connsiteX14" fmla="*/ 224334 w 282246"/>
              <a:gd name="connsiteY14" fmla="*/ 50902 h 278892"/>
              <a:gd name="connsiteX15" fmla="*/ 219456 w 282246"/>
              <a:gd name="connsiteY15" fmla="*/ 45415 h 278892"/>
              <a:gd name="connsiteX16" fmla="*/ 191720 w 282246"/>
              <a:gd name="connsiteY16" fmla="*/ 43586 h 278892"/>
              <a:gd name="connsiteX17" fmla="*/ 182576 w 282246"/>
              <a:gd name="connsiteY17" fmla="*/ 48158 h 278892"/>
              <a:gd name="connsiteX18" fmla="*/ 91441 w 282246"/>
              <a:gd name="connsiteY18" fmla="*/ 49682 h 278892"/>
              <a:gd name="connsiteX19" fmla="*/ 91441 w 282246"/>
              <a:gd name="connsiteY19" fmla="*/ 24079 h 278892"/>
              <a:gd name="connsiteX20" fmla="*/ 222810 w 282246"/>
              <a:gd name="connsiteY20" fmla="*/ 22250 h 278892"/>
              <a:gd name="connsiteX21" fmla="*/ 228296 w 282246"/>
              <a:gd name="connsiteY21" fmla="*/ 20421 h 278892"/>
              <a:gd name="connsiteX22" fmla="*/ 231953 w 282246"/>
              <a:gd name="connsiteY22" fmla="*/ 7925 h 278892"/>
              <a:gd name="connsiteX23" fmla="*/ 227381 w 282246"/>
              <a:gd name="connsiteY23" fmla="*/ 2438 h 278892"/>
              <a:gd name="connsiteX24" fmla="*/ 197207 w 282246"/>
              <a:gd name="connsiteY24" fmla="*/ 305 h 278892"/>
              <a:gd name="connsiteX25" fmla="*/ 187758 w 282246"/>
              <a:gd name="connsiteY25" fmla="*/ 5181 h 278892"/>
              <a:gd name="connsiteX26" fmla="*/ 92050 w 282246"/>
              <a:gd name="connsiteY26" fmla="*/ 6705 h 278892"/>
              <a:gd name="connsiteX27" fmla="*/ 47549 w 282246"/>
              <a:gd name="connsiteY27" fmla="*/ 3962 h 278892"/>
              <a:gd name="connsiteX28" fmla="*/ 44196 w 282246"/>
              <a:gd name="connsiteY28" fmla="*/ 5791 h 278892"/>
              <a:gd name="connsiteX29" fmla="*/ 42063 w 282246"/>
              <a:gd name="connsiteY29" fmla="*/ 14020 h 278892"/>
              <a:gd name="connsiteX30" fmla="*/ 61264 w 282246"/>
              <a:gd name="connsiteY30" fmla="*/ 24384 h 278892"/>
              <a:gd name="connsiteX31" fmla="*/ 61264 w 282246"/>
              <a:gd name="connsiteY31" fmla="*/ 85953 h 278892"/>
              <a:gd name="connsiteX32" fmla="*/ 90526 w 282246"/>
              <a:gd name="connsiteY32" fmla="*/ 111861 h 278892"/>
              <a:gd name="connsiteX33" fmla="*/ 127712 w 282246"/>
              <a:gd name="connsiteY33" fmla="*/ 111252 h 278892"/>
              <a:gd name="connsiteX34" fmla="*/ 127712 w 282246"/>
              <a:gd name="connsiteY34" fmla="*/ 141732 h 278892"/>
              <a:gd name="connsiteX35" fmla="*/ 39929 w 282246"/>
              <a:gd name="connsiteY35" fmla="*/ 142341 h 278892"/>
              <a:gd name="connsiteX36" fmla="*/ 3048 w 282246"/>
              <a:gd name="connsiteY36" fmla="*/ 138988 h 278892"/>
              <a:gd name="connsiteX37" fmla="*/ 611 w 282246"/>
              <a:gd name="connsiteY37" fmla="*/ 143865 h 278892"/>
              <a:gd name="connsiteX38" fmla="*/ 1524 w 282246"/>
              <a:gd name="connsiteY38" fmla="*/ 147218 h 278892"/>
              <a:gd name="connsiteX39" fmla="*/ 33834 w 282246"/>
              <a:gd name="connsiteY39" fmla="*/ 166725 h 278892"/>
              <a:gd name="connsiteX40" fmla="*/ 66753 w 282246"/>
              <a:gd name="connsiteY40" fmla="*/ 160629 h 278892"/>
              <a:gd name="connsiteX41" fmla="*/ 236829 w 282246"/>
              <a:gd name="connsiteY41" fmla="*/ 158191 h 278892"/>
              <a:gd name="connsiteX42" fmla="*/ 274016 w 282246"/>
              <a:gd name="connsiteY42" fmla="*/ 159715 h 278892"/>
              <a:gd name="connsiteX43" fmla="*/ 282246 w 282246"/>
              <a:gd name="connsiteY43" fmla="*/ 145389 h 278892"/>
              <a:gd name="connsiteX44" fmla="*/ 277673 w 282246"/>
              <a:gd name="connsiteY44" fmla="*/ 139293 h 278892"/>
              <a:gd name="connsiteX45" fmla="*/ 240792 w 282246"/>
              <a:gd name="connsiteY45" fmla="*/ 133807 h 278892"/>
              <a:gd name="connsiteX47" fmla="*/ 140514 w 282246"/>
              <a:gd name="connsiteY47" fmla="*/ 177088 h 278892"/>
              <a:gd name="connsiteX48" fmla="*/ 71934 w 282246"/>
              <a:gd name="connsiteY48" fmla="*/ 226161 h 278892"/>
              <a:gd name="connsiteX49" fmla="*/ 140514 w 282246"/>
              <a:gd name="connsiteY49" fmla="*/ 278892 h 278892"/>
              <a:gd name="connsiteX50" fmla="*/ 209398 w 282246"/>
              <a:gd name="connsiteY50" fmla="*/ 226161 h 278892"/>
              <a:gd name="connsiteX51" fmla="*/ 140514 w 282246"/>
              <a:gd name="connsiteY51" fmla="*/ 177088 h 278892"/>
              <a:gd name="connsiteX53" fmla="*/ 140514 w 282246"/>
              <a:gd name="connsiteY53" fmla="*/ 256946 h 278892"/>
              <a:gd name="connsiteX54" fmla="*/ 102108 w 282246"/>
              <a:gd name="connsiteY54" fmla="*/ 226161 h 278892"/>
              <a:gd name="connsiteX55" fmla="*/ 140514 w 282246"/>
              <a:gd name="connsiteY55" fmla="*/ 195681 h 278892"/>
              <a:gd name="connsiteX56" fmla="*/ 179223 w 282246"/>
              <a:gd name="connsiteY56" fmla="*/ 226161 h 278892"/>
              <a:gd name="connsiteX57" fmla="*/ 140514 w 282246"/>
              <a:gd name="connsiteY57" fmla="*/ 256946 h 2788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82246" h="278892">
                <a:moveTo>
                  <a:pt x="228600" y="139293"/>
                </a:moveTo>
                <a:cubicBezTo>
                  <a:pt x="219760" y="139903"/>
                  <a:pt x="190196" y="140513"/>
                  <a:pt x="156666" y="141122"/>
                </a:cubicBezTo>
                <a:lnTo>
                  <a:pt x="156666" y="110642"/>
                </a:lnTo>
                <a:lnTo>
                  <a:pt x="224334" y="109423"/>
                </a:lnTo>
                <a:cubicBezTo>
                  <a:pt x="226161" y="109423"/>
                  <a:pt x="227991" y="109118"/>
                  <a:pt x="229211" y="107899"/>
                </a:cubicBezTo>
                <a:cubicBezTo>
                  <a:pt x="231040" y="106070"/>
                  <a:pt x="232866" y="101803"/>
                  <a:pt x="232866" y="95707"/>
                </a:cubicBezTo>
                <a:cubicBezTo>
                  <a:pt x="232866" y="93269"/>
                  <a:pt x="231040" y="91135"/>
                  <a:pt x="227991" y="90525"/>
                </a:cubicBezTo>
                <a:cubicBezTo>
                  <a:pt x="221590" y="89306"/>
                  <a:pt x="207265" y="88087"/>
                  <a:pt x="197816" y="88392"/>
                </a:cubicBezTo>
                <a:lnTo>
                  <a:pt x="188978" y="92659"/>
                </a:lnTo>
                <a:cubicBezTo>
                  <a:pt x="170993" y="93878"/>
                  <a:pt x="118566" y="94793"/>
                  <a:pt x="98451" y="94793"/>
                </a:cubicBezTo>
                <a:cubicBezTo>
                  <a:pt x="93270" y="94793"/>
                  <a:pt x="91441" y="92659"/>
                  <a:pt x="91441" y="87173"/>
                </a:cubicBezTo>
                <a:lnTo>
                  <a:pt x="91441" y="67056"/>
                </a:lnTo>
                <a:lnTo>
                  <a:pt x="214885" y="64922"/>
                </a:lnTo>
                <a:cubicBezTo>
                  <a:pt x="217018" y="64922"/>
                  <a:pt x="219456" y="64313"/>
                  <a:pt x="220676" y="63093"/>
                </a:cubicBezTo>
                <a:cubicBezTo>
                  <a:pt x="222504" y="61569"/>
                  <a:pt x="224334" y="56388"/>
                  <a:pt x="224334" y="50902"/>
                </a:cubicBezTo>
                <a:cubicBezTo>
                  <a:pt x="224334" y="48158"/>
                  <a:pt x="222504" y="46025"/>
                  <a:pt x="219456" y="45415"/>
                </a:cubicBezTo>
                <a:cubicBezTo>
                  <a:pt x="213055" y="44501"/>
                  <a:pt x="200558" y="43586"/>
                  <a:pt x="191720" y="43586"/>
                </a:cubicBezTo>
                <a:lnTo>
                  <a:pt x="182576" y="48158"/>
                </a:lnTo>
                <a:cubicBezTo>
                  <a:pt x="166726" y="49073"/>
                  <a:pt x="116740" y="49682"/>
                  <a:pt x="91441" y="49682"/>
                </a:cubicBezTo>
                <a:lnTo>
                  <a:pt x="91441" y="24079"/>
                </a:lnTo>
                <a:lnTo>
                  <a:pt x="222810" y="22250"/>
                </a:lnTo>
                <a:cubicBezTo>
                  <a:pt x="225248" y="22250"/>
                  <a:pt x="227078" y="21946"/>
                  <a:pt x="228296" y="20421"/>
                </a:cubicBezTo>
                <a:cubicBezTo>
                  <a:pt x="230124" y="18288"/>
                  <a:pt x="231953" y="13716"/>
                  <a:pt x="231953" y="7925"/>
                </a:cubicBezTo>
                <a:cubicBezTo>
                  <a:pt x="231953" y="4877"/>
                  <a:pt x="230429" y="3047"/>
                  <a:pt x="227381" y="2438"/>
                </a:cubicBezTo>
                <a:cubicBezTo>
                  <a:pt x="219760" y="914"/>
                  <a:pt x="206654" y="0"/>
                  <a:pt x="197207" y="305"/>
                </a:cubicBezTo>
                <a:lnTo>
                  <a:pt x="187758" y="5181"/>
                </a:lnTo>
                <a:cubicBezTo>
                  <a:pt x="171298" y="6096"/>
                  <a:pt x="114605" y="7010"/>
                  <a:pt x="92050" y="6705"/>
                </a:cubicBezTo>
                <a:cubicBezTo>
                  <a:pt x="82601" y="5181"/>
                  <a:pt x="58217" y="3962"/>
                  <a:pt x="47549" y="3962"/>
                </a:cubicBezTo>
                <a:cubicBezTo>
                  <a:pt x="45416" y="3962"/>
                  <a:pt x="44501" y="4572"/>
                  <a:pt x="44196" y="5791"/>
                </a:cubicBezTo>
                <a:lnTo>
                  <a:pt x="42063" y="14020"/>
                </a:lnTo>
                <a:cubicBezTo>
                  <a:pt x="49988" y="16459"/>
                  <a:pt x="56998" y="20117"/>
                  <a:pt x="61264" y="24384"/>
                </a:cubicBezTo>
                <a:lnTo>
                  <a:pt x="61264" y="85953"/>
                </a:lnTo>
                <a:cubicBezTo>
                  <a:pt x="61264" y="103327"/>
                  <a:pt x="69495" y="112166"/>
                  <a:pt x="90526" y="111861"/>
                </a:cubicBezTo>
                <a:lnTo>
                  <a:pt x="127712" y="111252"/>
                </a:lnTo>
                <a:lnTo>
                  <a:pt x="127712" y="141732"/>
                </a:lnTo>
                <a:cubicBezTo>
                  <a:pt x="87478" y="142037"/>
                  <a:pt x="49073" y="142341"/>
                  <a:pt x="39929" y="142341"/>
                </a:cubicBezTo>
                <a:cubicBezTo>
                  <a:pt x="29260" y="142037"/>
                  <a:pt x="14326" y="140817"/>
                  <a:pt x="3048" y="138988"/>
                </a:cubicBezTo>
                <a:lnTo>
                  <a:pt x="611" y="143865"/>
                </a:lnTo>
                <a:cubicBezTo>
                  <a:pt x="0" y="145085"/>
                  <a:pt x="305" y="146304"/>
                  <a:pt x="1524" y="147218"/>
                </a:cubicBezTo>
                <a:cubicBezTo>
                  <a:pt x="9449" y="154838"/>
                  <a:pt x="21946" y="162458"/>
                  <a:pt x="33834" y="166725"/>
                </a:cubicBezTo>
                <a:cubicBezTo>
                  <a:pt x="41759" y="164287"/>
                  <a:pt x="58827" y="161239"/>
                  <a:pt x="66753" y="160629"/>
                </a:cubicBezTo>
                <a:cubicBezTo>
                  <a:pt x="84125" y="159410"/>
                  <a:pt x="215798" y="157886"/>
                  <a:pt x="236829" y="158191"/>
                </a:cubicBezTo>
                <a:cubicBezTo>
                  <a:pt x="246583" y="158191"/>
                  <a:pt x="266091" y="158801"/>
                  <a:pt x="274016" y="159715"/>
                </a:cubicBezTo>
                <a:cubicBezTo>
                  <a:pt x="277673" y="157886"/>
                  <a:pt x="282246" y="152095"/>
                  <a:pt x="282246" y="145389"/>
                </a:cubicBezTo>
                <a:cubicBezTo>
                  <a:pt x="282246" y="142341"/>
                  <a:pt x="280417" y="140208"/>
                  <a:pt x="277673" y="139293"/>
                </a:cubicBezTo>
                <a:cubicBezTo>
                  <a:pt x="270053" y="136550"/>
                  <a:pt x="252679" y="134417"/>
                  <a:pt x="240792" y="133807"/>
                </a:cubicBezTo>
                <a:moveTo>
                  <a:pt x="140514" y="177088"/>
                </a:moveTo>
                <a:cubicBezTo>
                  <a:pt x="101498" y="177088"/>
                  <a:pt x="71934" y="196596"/>
                  <a:pt x="71934" y="226161"/>
                </a:cubicBezTo>
                <a:cubicBezTo>
                  <a:pt x="71934" y="257861"/>
                  <a:pt x="101498" y="278892"/>
                  <a:pt x="140514" y="278892"/>
                </a:cubicBezTo>
                <a:cubicBezTo>
                  <a:pt x="179832" y="278892"/>
                  <a:pt x="209398" y="257861"/>
                  <a:pt x="209398" y="226161"/>
                </a:cubicBezTo>
                <a:cubicBezTo>
                  <a:pt x="209398" y="196596"/>
                  <a:pt x="179832" y="177088"/>
                  <a:pt x="140514" y="177088"/>
                </a:cubicBezTo>
                <a:moveTo>
                  <a:pt x="140514" y="256946"/>
                </a:moveTo>
                <a:cubicBezTo>
                  <a:pt x="118263" y="256946"/>
                  <a:pt x="102108" y="245364"/>
                  <a:pt x="102108" y="226161"/>
                </a:cubicBezTo>
                <a:cubicBezTo>
                  <a:pt x="102108" y="207264"/>
                  <a:pt x="118263" y="195681"/>
                  <a:pt x="140514" y="195681"/>
                </a:cubicBezTo>
                <a:cubicBezTo>
                  <a:pt x="163068" y="195681"/>
                  <a:pt x="179223" y="207264"/>
                  <a:pt x="179223" y="226161"/>
                </a:cubicBezTo>
                <a:cubicBezTo>
                  <a:pt x="179223" y="245364"/>
                  <a:pt x="163068" y="256946"/>
                  <a:pt x="140514" y="2569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9" name="Freeform 299"/>
          <p:cNvSpPr/>
          <p:nvPr/>
        </p:nvSpPr>
        <p:spPr>
          <a:xfrm>
            <a:off x="9588584" y="4027312"/>
            <a:ext cx="255777" cy="221996"/>
          </a:xfrm>
          <a:custGeom>
            <a:avLst/>
            <a:gdLst>
              <a:gd name="connsiteX0" fmla="*/ 160274 w 255777"/>
              <a:gd name="connsiteY0" fmla="*/ 110998 h 221996"/>
              <a:gd name="connsiteX1" fmla="*/ 122936 w 255777"/>
              <a:gd name="connsiteY1" fmla="*/ 110998 h 221996"/>
              <a:gd name="connsiteX2" fmla="*/ 122936 w 255777"/>
              <a:gd name="connsiteY2" fmla="*/ 101854 h 221996"/>
              <a:gd name="connsiteX3" fmla="*/ 68834 w 255777"/>
              <a:gd name="connsiteY3" fmla="*/ 112268 h 221996"/>
              <a:gd name="connsiteX4" fmla="*/ 10160 w 255777"/>
              <a:gd name="connsiteY4" fmla="*/ 112268 h 221996"/>
              <a:gd name="connsiteX5" fmla="*/ 10160 w 255777"/>
              <a:gd name="connsiteY5" fmla="*/ 36068 h 221996"/>
              <a:gd name="connsiteX6" fmla="*/ 7620 w 255777"/>
              <a:gd name="connsiteY6" fmla="*/ 27559 h 221996"/>
              <a:gd name="connsiteX7" fmla="*/ 0 w 255777"/>
              <a:gd name="connsiteY7" fmla="*/ 23368 h 221996"/>
              <a:gd name="connsiteX8" fmla="*/ 47498 w 255777"/>
              <a:gd name="connsiteY8" fmla="*/ 9398 h 221996"/>
              <a:gd name="connsiteX9" fmla="*/ 47498 w 255777"/>
              <a:gd name="connsiteY9" fmla="*/ 40132 h 221996"/>
              <a:gd name="connsiteX10" fmla="*/ 67310 w 255777"/>
              <a:gd name="connsiteY10" fmla="*/ 40132 h 221996"/>
              <a:gd name="connsiteX11" fmla="*/ 67310 w 255777"/>
              <a:gd name="connsiteY11" fmla="*/ 20320 h 221996"/>
              <a:gd name="connsiteX12" fmla="*/ 103124 w 255777"/>
              <a:gd name="connsiteY12" fmla="*/ 9398 h 221996"/>
              <a:gd name="connsiteX13" fmla="*/ 103124 w 255777"/>
              <a:gd name="connsiteY13" fmla="*/ 40132 h 221996"/>
              <a:gd name="connsiteX14" fmla="*/ 122936 w 255777"/>
              <a:gd name="connsiteY14" fmla="*/ 40132 h 221996"/>
              <a:gd name="connsiteX15" fmla="*/ 122936 w 255777"/>
              <a:gd name="connsiteY15" fmla="*/ 17780 h 221996"/>
              <a:gd name="connsiteX16" fmla="*/ 160274 w 255777"/>
              <a:gd name="connsiteY16" fmla="*/ 6858 h 221996"/>
              <a:gd name="connsiteX18" fmla="*/ 44449 w 255777"/>
              <a:gd name="connsiteY18" fmla="*/ 162052 h 221996"/>
              <a:gd name="connsiteX19" fmla="*/ 176530 w 255777"/>
              <a:gd name="connsiteY19" fmla="*/ 162052 h 221996"/>
              <a:gd name="connsiteX20" fmla="*/ 176530 w 255777"/>
              <a:gd name="connsiteY20" fmla="*/ 146050 h 221996"/>
              <a:gd name="connsiteX21" fmla="*/ 50292 w 255777"/>
              <a:gd name="connsiteY21" fmla="*/ 146050 h 221996"/>
              <a:gd name="connsiteX22" fmla="*/ 40386 w 255777"/>
              <a:gd name="connsiteY22" fmla="*/ 123952 h 221996"/>
              <a:gd name="connsiteX23" fmla="*/ 222758 w 255777"/>
              <a:gd name="connsiteY23" fmla="*/ 123952 h 221996"/>
              <a:gd name="connsiteX24" fmla="*/ 222758 w 255777"/>
              <a:gd name="connsiteY24" fmla="*/ 182880 h 221996"/>
              <a:gd name="connsiteX25" fmla="*/ 90677 w 255777"/>
              <a:gd name="connsiteY25" fmla="*/ 182880 h 221996"/>
              <a:gd name="connsiteX26" fmla="*/ 90677 w 255777"/>
              <a:gd name="connsiteY26" fmla="*/ 199898 h 221996"/>
              <a:gd name="connsiteX27" fmla="*/ 210566 w 255777"/>
              <a:gd name="connsiteY27" fmla="*/ 199898 h 221996"/>
              <a:gd name="connsiteX28" fmla="*/ 221742 w 255777"/>
              <a:gd name="connsiteY28" fmla="*/ 191770 h 221996"/>
              <a:gd name="connsiteX29" fmla="*/ 234442 w 255777"/>
              <a:gd name="connsiteY29" fmla="*/ 221996 h 221996"/>
              <a:gd name="connsiteX30" fmla="*/ 44449 w 255777"/>
              <a:gd name="connsiteY30" fmla="*/ 221996 h 221996"/>
              <a:gd name="connsiteX32" fmla="*/ 181610 w 255777"/>
              <a:gd name="connsiteY32" fmla="*/ 114554 h 221996"/>
              <a:gd name="connsiteX33" fmla="*/ 181610 w 255777"/>
              <a:gd name="connsiteY33" fmla="*/ 26670 h 221996"/>
              <a:gd name="connsiteX34" fmla="*/ 180086 w 255777"/>
              <a:gd name="connsiteY34" fmla="*/ 19939 h 221996"/>
              <a:gd name="connsiteX35" fmla="*/ 174752 w 255777"/>
              <a:gd name="connsiteY35" fmla="*/ 15240 h 221996"/>
              <a:gd name="connsiteX36" fmla="*/ 224028 w 255777"/>
              <a:gd name="connsiteY36" fmla="*/ 0 h 221996"/>
              <a:gd name="connsiteX37" fmla="*/ 224028 w 255777"/>
              <a:gd name="connsiteY37" fmla="*/ 44704 h 221996"/>
              <a:gd name="connsiteX38" fmla="*/ 255777 w 255777"/>
              <a:gd name="connsiteY38" fmla="*/ 44704 h 221996"/>
              <a:gd name="connsiteX39" fmla="*/ 255777 w 255777"/>
              <a:gd name="connsiteY39" fmla="*/ 68072 h 221996"/>
              <a:gd name="connsiteX40" fmla="*/ 224028 w 255777"/>
              <a:gd name="connsiteY40" fmla="*/ 68072 h 221996"/>
              <a:gd name="connsiteX41" fmla="*/ 224028 w 255777"/>
              <a:gd name="connsiteY41" fmla="*/ 91440 h 221996"/>
              <a:gd name="connsiteX42" fmla="*/ 218186 w 255777"/>
              <a:gd name="connsiteY42" fmla="*/ 109093 h 221996"/>
              <a:gd name="connsiteX43" fmla="*/ 199644 w 255777"/>
              <a:gd name="connsiteY43" fmla="*/ 114554 h 221996"/>
              <a:gd name="connsiteX45" fmla="*/ 47498 w 255777"/>
              <a:gd name="connsiteY45" fmla="*/ 88900 h 221996"/>
              <a:gd name="connsiteX46" fmla="*/ 67310 w 255777"/>
              <a:gd name="connsiteY46" fmla="*/ 88900 h 221996"/>
              <a:gd name="connsiteX47" fmla="*/ 67310 w 255777"/>
              <a:gd name="connsiteY47" fmla="*/ 63500 h 221996"/>
              <a:gd name="connsiteX48" fmla="*/ 47498 w 255777"/>
              <a:gd name="connsiteY48" fmla="*/ 63500 h 221996"/>
              <a:gd name="connsiteX50" fmla="*/ 122936 w 255777"/>
              <a:gd name="connsiteY50" fmla="*/ 63500 h 221996"/>
              <a:gd name="connsiteX51" fmla="*/ 103124 w 255777"/>
              <a:gd name="connsiteY51" fmla="*/ 63500 h 221996"/>
              <a:gd name="connsiteX52" fmla="*/ 103124 w 255777"/>
              <a:gd name="connsiteY52" fmla="*/ 88392 h 221996"/>
              <a:gd name="connsiteX53" fmla="*/ 113284 w 255777"/>
              <a:gd name="connsiteY53" fmla="*/ 87630 h 221996"/>
              <a:gd name="connsiteX54" fmla="*/ 122936 w 255777"/>
              <a:gd name="connsiteY54" fmla="*/ 86360 h 2219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5777" h="221996">
                <a:moveTo>
                  <a:pt x="160274" y="110998"/>
                </a:moveTo>
                <a:lnTo>
                  <a:pt x="122936" y="110998"/>
                </a:lnTo>
                <a:lnTo>
                  <a:pt x="122936" y="101854"/>
                </a:lnTo>
                <a:cubicBezTo>
                  <a:pt x="108881" y="108797"/>
                  <a:pt x="90847" y="112268"/>
                  <a:pt x="68834" y="112268"/>
                </a:cubicBezTo>
                <a:lnTo>
                  <a:pt x="10160" y="112268"/>
                </a:lnTo>
                <a:lnTo>
                  <a:pt x="10160" y="36068"/>
                </a:lnTo>
                <a:cubicBezTo>
                  <a:pt x="10160" y="32681"/>
                  <a:pt x="9313" y="29845"/>
                  <a:pt x="7620" y="27559"/>
                </a:cubicBezTo>
                <a:cubicBezTo>
                  <a:pt x="5926" y="25273"/>
                  <a:pt x="3387" y="23876"/>
                  <a:pt x="0" y="23368"/>
                </a:cubicBezTo>
                <a:lnTo>
                  <a:pt x="47498" y="9398"/>
                </a:lnTo>
                <a:lnTo>
                  <a:pt x="47498" y="40132"/>
                </a:lnTo>
                <a:lnTo>
                  <a:pt x="67310" y="40132"/>
                </a:lnTo>
                <a:lnTo>
                  <a:pt x="67310" y="20320"/>
                </a:lnTo>
                <a:lnTo>
                  <a:pt x="103124" y="9398"/>
                </a:lnTo>
                <a:lnTo>
                  <a:pt x="103124" y="40132"/>
                </a:lnTo>
                <a:lnTo>
                  <a:pt x="122936" y="40132"/>
                </a:lnTo>
                <a:lnTo>
                  <a:pt x="122936" y="17780"/>
                </a:lnTo>
                <a:lnTo>
                  <a:pt x="160274" y="6858"/>
                </a:lnTo>
                <a:moveTo>
                  <a:pt x="44449" y="162052"/>
                </a:moveTo>
                <a:lnTo>
                  <a:pt x="176530" y="162052"/>
                </a:lnTo>
                <a:lnTo>
                  <a:pt x="176530" y="146050"/>
                </a:lnTo>
                <a:lnTo>
                  <a:pt x="50292" y="146050"/>
                </a:lnTo>
                <a:lnTo>
                  <a:pt x="40386" y="123952"/>
                </a:lnTo>
                <a:lnTo>
                  <a:pt x="222758" y="123952"/>
                </a:lnTo>
                <a:lnTo>
                  <a:pt x="222758" y="182880"/>
                </a:lnTo>
                <a:lnTo>
                  <a:pt x="90677" y="182880"/>
                </a:lnTo>
                <a:lnTo>
                  <a:pt x="90677" y="199898"/>
                </a:lnTo>
                <a:lnTo>
                  <a:pt x="210566" y="199898"/>
                </a:lnTo>
                <a:cubicBezTo>
                  <a:pt x="217001" y="199898"/>
                  <a:pt x="220726" y="197189"/>
                  <a:pt x="221742" y="191770"/>
                </a:cubicBezTo>
                <a:lnTo>
                  <a:pt x="234442" y="221996"/>
                </a:lnTo>
                <a:lnTo>
                  <a:pt x="44449" y="221996"/>
                </a:lnTo>
                <a:moveTo>
                  <a:pt x="181610" y="114554"/>
                </a:moveTo>
                <a:lnTo>
                  <a:pt x="181610" y="26670"/>
                </a:lnTo>
                <a:cubicBezTo>
                  <a:pt x="181610" y="24299"/>
                  <a:pt x="181101" y="22056"/>
                  <a:pt x="180086" y="19939"/>
                </a:cubicBezTo>
                <a:cubicBezTo>
                  <a:pt x="179070" y="17823"/>
                  <a:pt x="177292" y="16256"/>
                  <a:pt x="174752" y="15240"/>
                </a:cubicBezTo>
                <a:lnTo>
                  <a:pt x="224028" y="0"/>
                </a:lnTo>
                <a:lnTo>
                  <a:pt x="224028" y="44704"/>
                </a:lnTo>
                <a:lnTo>
                  <a:pt x="255777" y="44704"/>
                </a:lnTo>
                <a:lnTo>
                  <a:pt x="255777" y="68072"/>
                </a:lnTo>
                <a:lnTo>
                  <a:pt x="224028" y="68072"/>
                </a:lnTo>
                <a:lnTo>
                  <a:pt x="224028" y="91440"/>
                </a:lnTo>
                <a:cubicBezTo>
                  <a:pt x="224028" y="99568"/>
                  <a:pt x="222080" y="105452"/>
                  <a:pt x="218186" y="109093"/>
                </a:cubicBezTo>
                <a:cubicBezTo>
                  <a:pt x="214292" y="112734"/>
                  <a:pt x="208111" y="114554"/>
                  <a:pt x="199644" y="114554"/>
                </a:cubicBezTo>
                <a:moveTo>
                  <a:pt x="47498" y="88900"/>
                </a:moveTo>
                <a:lnTo>
                  <a:pt x="67310" y="88900"/>
                </a:lnTo>
                <a:lnTo>
                  <a:pt x="67310" y="63500"/>
                </a:lnTo>
                <a:lnTo>
                  <a:pt x="47498" y="63500"/>
                </a:lnTo>
                <a:moveTo>
                  <a:pt x="122936" y="63500"/>
                </a:moveTo>
                <a:lnTo>
                  <a:pt x="103124" y="63500"/>
                </a:lnTo>
                <a:lnTo>
                  <a:pt x="103124" y="88392"/>
                </a:lnTo>
                <a:cubicBezTo>
                  <a:pt x="106511" y="88223"/>
                  <a:pt x="109897" y="87969"/>
                  <a:pt x="113284" y="87630"/>
                </a:cubicBezTo>
                <a:cubicBezTo>
                  <a:pt x="116671" y="87292"/>
                  <a:pt x="119888" y="86868"/>
                  <a:pt x="122936" y="8636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0" name="Freeform 300"/>
          <p:cNvSpPr/>
          <p:nvPr/>
        </p:nvSpPr>
        <p:spPr>
          <a:xfrm>
            <a:off x="9850205" y="4027312"/>
            <a:ext cx="248158" cy="216408"/>
          </a:xfrm>
          <a:custGeom>
            <a:avLst/>
            <a:gdLst>
              <a:gd name="connsiteX0" fmla="*/ 168909 w 248158"/>
              <a:gd name="connsiteY0" fmla="*/ 158750 h 216408"/>
              <a:gd name="connsiteX1" fmla="*/ 168909 w 248158"/>
              <a:gd name="connsiteY1" fmla="*/ 26670 h 216408"/>
              <a:gd name="connsiteX2" fmla="*/ 167386 w 248158"/>
              <a:gd name="connsiteY2" fmla="*/ 19939 h 216408"/>
              <a:gd name="connsiteX3" fmla="*/ 162051 w 248158"/>
              <a:gd name="connsiteY3" fmla="*/ 15240 h 216408"/>
              <a:gd name="connsiteX4" fmla="*/ 213868 w 248158"/>
              <a:gd name="connsiteY4" fmla="*/ 0 h 216408"/>
              <a:gd name="connsiteX5" fmla="*/ 213868 w 248158"/>
              <a:gd name="connsiteY5" fmla="*/ 64770 h 216408"/>
              <a:gd name="connsiteX6" fmla="*/ 248158 w 248158"/>
              <a:gd name="connsiteY6" fmla="*/ 64770 h 216408"/>
              <a:gd name="connsiteX7" fmla="*/ 248158 w 248158"/>
              <a:gd name="connsiteY7" fmla="*/ 88138 h 216408"/>
              <a:gd name="connsiteX8" fmla="*/ 213868 w 248158"/>
              <a:gd name="connsiteY8" fmla="*/ 88138 h 216408"/>
              <a:gd name="connsiteX9" fmla="*/ 213868 w 248158"/>
              <a:gd name="connsiteY9" fmla="*/ 135636 h 216408"/>
              <a:gd name="connsiteX10" fmla="*/ 208025 w 248158"/>
              <a:gd name="connsiteY10" fmla="*/ 153289 h 216408"/>
              <a:gd name="connsiteX11" fmla="*/ 189483 w 248158"/>
              <a:gd name="connsiteY11" fmla="*/ 158750 h 216408"/>
              <a:gd name="connsiteX13" fmla="*/ 0 w 248158"/>
              <a:gd name="connsiteY13" fmla="*/ 127762 h 216408"/>
              <a:gd name="connsiteX14" fmla="*/ 36957 w 248158"/>
              <a:gd name="connsiteY14" fmla="*/ 116078 h 216408"/>
              <a:gd name="connsiteX15" fmla="*/ 69596 w 248158"/>
              <a:gd name="connsiteY15" fmla="*/ 93218 h 216408"/>
              <a:gd name="connsiteX16" fmla="*/ 86486 w 248158"/>
              <a:gd name="connsiteY16" fmla="*/ 71247 h 216408"/>
              <a:gd name="connsiteX17" fmla="*/ 95758 w 248158"/>
              <a:gd name="connsiteY17" fmla="*/ 47244 h 216408"/>
              <a:gd name="connsiteX18" fmla="*/ 32257 w 248158"/>
              <a:gd name="connsiteY18" fmla="*/ 47244 h 216408"/>
              <a:gd name="connsiteX19" fmla="*/ 24637 w 248158"/>
              <a:gd name="connsiteY19" fmla="*/ 53594 h 216408"/>
              <a:gd name="connsiteX20" fmla="*/ 8635 w 248158"/>
              <a:gd name="connsiteY20" fmla="*/ 22606 h 216408"/>
              <a:gd name="connsiteX21" fmla="*/ 98044 w 248158"/>
              <a:gd name="connsiteY21" fmla="*/ 22606 h 216408"/>
              <a:gd name="connsiteX22" fmla="*/ 98044 w 248158"/>
              <a:gd name="connsiteY22" fmla="*/ 11938 h 216408"/>
              <a:gd name="connsiteX23" fmla="*/ 143001 w 248158"/>
              <a:gd name="connsiteY23" fmla="*/ 24130 h 216408"/>
              <a:gd name="connsiteX24" fmla="*/ 143001 w 248158"/>
              <a:gd name="connsiteY24" fmla="*/ 27686 h 216408"/>
              <a:gd name="connsiteX25" fmla="*/ 139573 w 248158"/>
              <a:gd name="connsiteY25" fmla="*/ 51181 h 216408"/>
              <a:gd name="connsiteX26" fmla="*/ 130048 w 248158"/>
              <a:gd name="connsiteY26" fmla="*/ 72517 h 216408"/>
              <a:gd name="connsiteX27" fmla="*/ 115570 w 248158"/>
              <a:gd name="connsiteY27" fmla="*/ 91186 h 216408"/>
              <a:gd name="connsiteX28" fmla="*/ 97281 w 248158"/>
              <a:gd name="connsiteY28" fmla="*/ 106680 h 216408"/>
              <a:gd name="connsiteX29" fmla="*/ 74294 w 248158"/>
              <a:gd name="connsiteY29" fmla="*/ 119126 h 216408"/>
              <a:gd name="connsiteX30" fmla="*/ 49656 w 248158"/>
              <a:gd name="connsiteY30" fmla="*/ 127254 h 216408"/>
              <a:gd name="connsiteX31" fmla="*/ 24511 w 248158"/>
              <a:gd name="connsiteY31" fmla="*/ 131572 h 216408"/>
              <a:gd name="connsiteX32" fmla="*/ 0 w 248158"/>
              <a:gd name="connsiteY32" fmla="*/ 132842 h 216408"/>
              <a:gd name="connsiteX34" fmla="*/ 40385 w 248158"/>
              <a:gd name="connsiteY34" fmla="*/ 163068 h 216408"/>
              <a:gd name="connsiteX35" fmla="*/ 37845 w 248158"/>
              <a:gd name="connsiteY35" fmla="*/ 154559 h 216408"/>
              <a:gd name="connsiteX36" fmla="*/ 30226 w 248158"/>
              <a:gd name="connsiteY36" fmla="*/ 150368 h 216408"/>
              <a:gd name="connsiteX37" fmla="*/ 85344 w 248158"/>
              <a:gd name="connsiteY37" fmla="*/ 140208 h 216408"/>
              <a:gd name="connsiteX38" fmla="*/ 85344 w 248158"/>
              <a:gd name="connsiteY38" fmla="*/ 193040 h 216408"/>
              <a:gd name="connsiteX39" fmla="*/ 201421 w 248158"/>
              <a:gd name="connsiteY39" fmla="*/ 193040 h 216408"/>
              <a:gd name="connsiteX40" fmla="*/ 209931 w 248158"/>
              <a:gd name="connsiteY40" fmla="*/ 190500 h 216408"/>
              <a:gd name="connsiteX41" fmla="*/ 214122 w 248158"/>
              <a:gd name="connsiteY41" fmla="*/ 182880 h 216408"/>
              <a:gd name="connsiteX42" fmla="*/ 226822 w 248158"/>
              <a:gd name="connsiteY42" fmla="*/ 216408 h 216408"/>
              <a:gd name="connsiteX43" fmla="*/ 40385 w 248158"/>
              <a:gd name="connsiteY43" fmla="*/ 216408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48158" h="216408">
                <a:moveTo>
                  <a:pt x="168909" y="158750"/>
                </a:moveTo>
                <a:lnTo>
                  <a:pt x="168909" y="26670"/>
                </a:lnTo>
                <a:cubicBezTo>
                  <a:pt x="168909" y="24299"/>
                  <a:pt x="168401" y="22056"/>
                  <a:pt x="167386" y="19939"/>
                </a:cubicBezTo>
                <a:cubicBezTo>
                  <a:pt x="166370" y="17823"/>
                  <a:pt x="164592" y="16256"/>
                  <a:pt x="162051" y="15240"/>
                </a:cubicBezTo>
                <a:lnTo>
                  <a:pt x="213868" y="0"/>
                </a:lnTo>
                <a:lnTo>
                  <a:pt x="213868" y="64770"/>
                </a:lnTo>
                <a:lnTo>
                  <a:pt x="248158" y="64770"/>
                </a:lnTo>
                <a:lnTo>
                  <a:pt x="248158" y="88138"/>
                </a:lnTo>
                <a:lnTo>
                  <a:pt x="213868" y="88138"/>
                </a:lnTo>
                <a:lnTo>
                  <a:pt x="213868" y="135636"/>
                </a:lnTo>
                <a:cubicBezTo>
                  <a:pt x="213868" y="143764"/>
                  <a:pt x="211920" y="149648"/>
                  <a:pt x="208025" y="153289"/>
                </a:cubicBezTo>
                <a:cubicBezTo>
                  <a:pt x="204132" y="156930"/>
                  <a:pt x="197951" y="158750"/>
                  <a:pt x="189483" y="158750"/>
                </a:cubicBezTo>
                <a:moveTo>
                  <a:pt x="0" y="127762"/>
                </a:moveTo>
                <a:cubicBezTo>
                  <a:pt x="13038" y="125392"/>
                  <a:pt x="25357" y="121496"/>
                  <a:pt x="36957" y="116078"/>
                </a:cubicBezTo>
                <a:cubicBezTo>
                  <a:pt x="48556" y="110660"/>
                  <a:pt x="59435" y="103039"/>
                  <a:pt x="69596" y="93218"/>
                </a:cubicBezTo>
                <a:cubicBezTo>
                  <a:pt x="76538" y="86614"/>
                  <a:pt x="82169" y="79291"/>
                  <a:pt x="86486" y="71247"/>
                </a:cubicBezTo>
                <a:cubicBezTo>
                  <a:pt x="90805" y="63204"/>
                  <a:pt x="93895" y="55203"/>
                  <a:pt x="95758" y="47244"/>
                </a:cubicBezTo>
                <a:lnTo>
                  <a:pt x="32257" y="47244"/>
                </a:lnTo>
                <a:cubicBezTo>
                  <a:pt x="28025" y="47244"/>
                  <a:pt x="25484" y="49361"/>
                  <a:pt x="24637" y="53594"/>
                </a:cubicBezTo>
                <a:lnTo>
                  <a:pt x="8635" y="22606"/>
                </a:lnTo>
                <a:lnTo>
                  <a:pt x="98044" y="22606"/>
                </a:lnTo>
                <a:lnTo>
                  <a:pt x="98044" y="11938"/>
                </a:lnTo>
                <a:lnTo>
                  <a:pt x="143001" y="24130"/>
                </a:lnTo>
                <a:lnTo>
                  <a:pt x="143001" y="27686"/>
                </a:lnTo>
                <a:cubicBezTo>
                  <a:pt x="143001" y="35814"/>
                  <a:pt x="141858" y="43646"/>
                  <a:pt x="139573" y="51181"/>
                </a:cubicBezTo>
                <a:cubicBezTo>
                  <a:pt x="137286" y="58717"/>
                  <a:pt x="134111" y="65829"/>
                  <a:pt x="130048" y="72517"/>
                </a:cubicBezTo>
                <a:cubicBezTo>
                  <a:pt x="125984" y="79206"/>
                  <a:pt x="121157" y="85429"/>
                  <a:pt x="115570" y="91186"/>
                </a:cubicBezTo>
                <a:cubicBezTo>
                  <a:pt x="109981" y="96944"/>
                  <a:pt x="103885" y="102108"/>
                  <a:pt x="97281" y="106680"/>
                </a:cubicBezTo>
                <a:cubicBezTo>
                  <a:pt x="90000" y="111591"/>
                  <a:pt x="82338" y="115739"/>
                  <a:pt x="74294" y="119126"/>
                </a:cubicBezTo>
                <a:cubicBezTo>
                  <a:pt x="66252" y="122513"/>
                  <a:pt x="58038" y="125222"/>
                  <a:pt x="49656" y="127254"/>
                </a:cubicBezTo>
                <a:cubicBezTo>
                  <a:pt x="41275" y="129286"/>
                  <a:pt x="32893" y="130725"/>
                  <a:pt x="24511" y="131572"/>
                </a:cubicBezTo>
                <a:cubicBezTo>
                  <a:pt x="16129" y="132419"/>
                  <a:pt x="7958" y="132842"/>
                  <a:pt x="0" y="132842"/>
                </a:cubicBezTo>
                <a:moveTo>
                  <a:pt x="40385" y="163068"/>
                </a:moveTo>
                <a:cubicBezTo>
                  <a:pt x="40385" y="159682"/>
                  <a:pt x="39539" y="156845"/>
                  <a:pt x="37845" y="154559"/>
                </a:cubicBezTo>
                <a:cubicBezTo>
                  <a:pt x="36152" y="152273"/>
                  <a:pt x="33613" y="150876"/>
                  <a:pt x="30226" y="150368"/>
                </a:cubicBezTo>
                <a:lnTo>
                  <a:pt x="85344" y="140208"/>
                </a:lnTo>
                <a:lnTo>
                  <a:pt x="85344" y="193040"/>
                </a:lnTo>
                <a:lnTo>
                  <a:pt x="201421" y="193040"/>
                </a:lnTo>
                <a:cubicBezTo>
                  <a:pt x="204808" y="193040"/>
                  <a:pt x="207644" y="192194"/>
                  <a:pt x="209931" y="190500"/>
                </a:cubicBezTo>
                <a:cubicBezTo>
                  <a:pt x="212217" y="188807"/>
                  <a:pt x="213613" y="186267"/>
                  <a:pt x="214122" y="182880"/>
                </a:cubicBezTo>
                <a:lnTo>
                  <a:pt x="226822" y="216408"/>
                </a:lnTo>
                <a:lnTo>
                  <a:pt x="40385" y="21640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1" name="Freeform 301"/>
          <p:cNvSpPr/>
          <p:nvPr/>
        </p:nvSpPr>
        <p:spPr>
          <a:xfrm>
            <a:off x="10174998" y="4026550"/>
            <a:ext cx="240792" cy="223520"/>
          </a:xfrm>
          <a:custGeom>
            <a:avLst/>
            <a:gdLst>
              <a:gd name="connsiteX0" fmla="*/ 210311 w 240792"/>
              <a:gd name="connsiteY0" fmla="*/ 92710 h 223520"/>
              <a:gd name="connsiteX1" fmla="*/ 166877 w 240792"/>
              <a:gd name="connsiteY1" fmla="*/ 92710 h 223520"/>
              <a:gd name="connsiteX2" fmla="*/ 166877 w 240792"/>
              <a:gd name="connsiteY2" fmla="*/ 82296 h 223520"/>
              <a:gd name="connsiteX3" fmla="*/ 157480 w 240792"/>
              <a:gd name="connsiteY3" fmla="*/ 85852 h 223520"/>
              <a:gd name="connsiteX4" fmla="*/ 147574 w 240792"/>
              <a:gd name="connsiteY4" fmla="*/ 88646 h 223520"/>
              <a:gd name="connsiteX5" fmla="*/ 147574 w 240792"/>
              <a:gd name="connsiteY5" fmla="*/ 108712 h 223520"/>
              <a:gd name="connsiteX6" fmla="*/ 240792 w 240792"/>
              <a:gd name="connsiteY6" fmla="*/ 108712 h 223520"/>
              <a:gd name="connsiteX7" fmla="*/ 240792 w 240792"/>
              <a:gd name="connsiteY7" fmla="*/ 132334 h 223520"/>
              <a:gd name="connsiteX8" fmla="*/ 30480 w 240792"/>
              <a:gd name="connsiteY8" fmla="*/ 132334 h 223520"/>
              <a:gd name="connsiteX9" fmla="*/ 21843 w 240792"/>
              <a:gd name="connsiteY9" fmla="*/ 139446 h 223520"/>
              <a:gd name="connsiteX10" fmla="*/ 0 w 240792"/>
              <a:gd name="connsiteY10" fmla="*/ 108712 h 223520"/>
              <a:gd name="connsiteX11" fmla="*/ 102615 w 240792"/>
              <a:gd name="connsiteY11" fmla="*/ 108712 h 223520"/>
              <a:gd name="connsiteX12" fmla="*/ 102615 w 240792"/>
              <a:gd name="connsiteY12" fmla="*/ 92710 h 223520"/>
              <a:gd name="connsiteX13" fmla="*/ 36321 w 240792"/>
              <a:gd name="connsiteY13" fmla="*/ 92710 h 223520"/>
              <a:gd name="connsiteX14" fmla="*/ 36321 w 240792"/>
              <a:gd name="connsiteY14" fmla="*/ 29210 h 223520"/>
              <a:gd name="connsiteX15" fmla="*/ 33782 w 240792"/>
              <a:gd name="connsiteY15" fmla="*/ 20701 h 223520"/>
              <a:gd name="connsiteX16" fmla="*/ 26161 w 240792"/>
              <a:gd name="connsiteY16" fmla="*/ 16510 h 223520"/>
              <a:gd name="connsiteX17" fmla="*/ 80009 w 240792"/>
              <a:gd name="connsiteY17" fmla="*/ 2540 h 223520"/>
              <a:gd name="connsiteX18" fmla="*/ 80009 w 240792"/>
              <a:gd name="connsiteY18" fmla="*/ 30226 h 223520"/>
              <a:gd name="connsiteX19" fmla="*/ 166877 w 240792"/>
              <a:gd name="connsiteY19" fmla="*/ 30226 h 223520"/>
              <a:gd name="connsiteX20" fmla="*/ 166877 w 240792"/>
              <a:gd name="connsiteY20" fmla="*/ 10922 h 223520"/>
              <a:gd name="connsiteX21" fmla="*/ 210311 w 240792"/>
              <a:gd name="connsiteY21" fmla="*/ 0 h 223520"/>
              <a:gd name="connsiteX23" fmla="*/ 219202 w 240792"/>
              <a:gd name="connsiteY23" fmla="*/ 183388 h 223520"/>
              <a:gd name="connsiteX24" fmla="*/ 194818 w 240792"/>
              <a:gd name="connsiteY24" fmla="*/ 212598 h 223520"/>
              <a:gd name="connsiteX25" fmla="*/ 125222 w 240792"/>
              <a:gd name="connsiteY25" fmla="*/ 223520 h 223520"/>
              <a:gd name="connsiteX26" fmla="*/ 55499 w 240792"/>
              <a:gd name="connsiteY26" fmla="*/ 212598 h 223520"/>
              <a:gd name="connsiteX27" fmla="*/ 30987 w 240792"/>
              <a:gd name="connsiteY27" fmla="*/ 183388 h 223520"/>
              <a:gd name="connsiteX28" fmla="*/ 55499 w 240792"/>
              <a:gd name="connsiteY28" fmla="*/ 154178 h 223520"/>
              <a:gd name="connsiteX29" fmla="*/ 125222 w 240792"/>
              <a:gd name="connsiteY29" fmla="*/ 143256 h 223520"/>
              <a:gd name="connsiteX30" fmla="*/ 194818 w 240792"/>
              <a:gd name="connsiteY30" fmla="*/ 154178 h 223520"/>
              <a:gd name="connsiteX31" fmla="*/ 219202 w 240792"/>
              <a:gd name="connsiteY31" fmla="*/ 183388 h 223520"/>
              <a:gd name="connsiteX33" fmla="*/ 171957 w 240792"/>
              <a:gd name="connsiteY33" fmla="*/ 183388 h 223520"/>
              <a:gd name="connsiteX34" fmla="*/ 159131 w 240792"/>
              <a:gd name="connsiteY34" fmla="*/ 169164 h 223520"/>
              <a:gd name="connsiteX35" fmla="*/ 125222 w 240792"/>
              <a:gd name="connsiteY35" fmla="*/ 164338 h 223520"/>
              <a:gd name="connsiteX36" fmla="*/ 91058 w 240792"/>
              <a:gd name="connsiteY36" fmla="*/ 169164 h 223520"/>
              <a:gd name="connsiteX37" fmla="*/ 78231 w 240792"/>
              <a:gd name="connsiteY37" fmla="*/ 183388 h 223520"/>
              <a:gd name="connsiteX38" fmla="*/ 90932 w 240792"/>
              <a:gd name="connsiteY38" fmla="*/ 197612 h 223520"/>
              <a:gd name="connsiteX39" fmla="*/ 125222 w 240792"/>
              <a:gd name="connsiteY39" fmla="*/ 202438 h 223520"/>
              <a:gd name="connsiteX40" fmla="*/ 159131 w 240792"/>
              <a:gd name="connsiteY40" fmla="*/ 197612 h 223520"/>
              <a:gd name="connsiteX41" fmla="*/ 171957 w 240792"/>
              <a:gd name="connsiteY41" fmla="*/ 183388 h 223520"/>
              <a:gd name="connsiteX43" fmla="*/ 108712 w 240792"/>
              <a:gd name="connsiteY43" fmla="*/ 70612 h 223520"/>
              <a:gd name="connsiteX44" fmla="*/ 119633 w 240792"/>
              <a:gd name="connsiteY44" fmla="*/ 70612 h 223520"/>
              <a:gd name="connsiteX45" fmla="*/ 134493 w 240792"/>
              <a:gd name="connsiteY45" fmla="*/ 70358 h 223520"/>
              <a:gd name="connsiteX46" fmla="*/ 151002 w 240792"/>
              <a:gd name="connsiteY46" fmla="*/ 69596 h 223520"/>
              <a:gd name="connsiteX47" fmla="*/ 166877 w 240792"/>
              <a:gd name="connsiteY47" fmla="*/ 67818 h 223520"/>
              <a:gd name="connsiteX48" fmla="*/ 166877 w 240792"/>
              <a:gd name="connsiteY48" fmla="*/ 52324 h 223520"/>
              <a:gd name="connsiteX49" fmla="*/ 80009 w 240792"/>
              <a:gd name="connsiteY49" fmla="*/ 52324 h 223520"/>
              <a:gd name="connsiteX50" fmla="*/ 80009 w 240792"/>
              <a:gd name="connsiteY50" fmla="*/ 70612 h 22352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0792" h="223520">
                <a:moveTo>
                  <a:pt x="210311" y="92710"/>
                </a:moveTo>
                <a:lnTo>
                  <a:pt x="166877" y="92710"/>
                </a:lnTo>
                <a:lnTo>
                  <a:pt x="166877" y="82296"/>
                </a:lnTo>
                <a:cubicBezTo>
                  <a:pt x="163830" y="83651"/>
                  <a:pt x="160697" y="84836"/>
                  <a:pt x="157480" y="85852"/>
                </a:cubicBezTo>
                <a:cubicBezTo>
                  <a:pt x="154263" y="86868"/>
                  <a:pt x="150961" y="87799"/>
                  <a:pt x="147574" y="88646"/>
                </a:cubicBezTo>
                <a:lnTo>
                  <a:pt x="147574" y="108712"/>
                </a:lnTo>
                <a:lnTo>
                  <a:pt x="240792" y="108712"/>
                </a:lnTo>
                <a:lnTo>
                  <a:pt x="240792" y="132334"/>
                </a:lnTo>
                <a:lnTo>
                  <a:pt x="30480" y="132334"/>
                </a:lnTo>
                <a:cubicBezTo>
                  <a:pt x="25568" y="132334"/>
                  <a:pt x="22690" y="134705"/>
                  <a:pt x="21843" y="139446"/>
                </a:cubicBezTo>
                <a:lnTo>
                  <a:pt x="0" y="108712"/>
                </a:lnTo>
                <a:lnTo>
                  <a:pt x="102615" y="108712"/>
                </a:lnTo>
                <a:lnTo>
                  <a:pt x="102615" y="92710"/>
                </a:lnTo>
                <a:lnTo>
                  <a:pt x="36321" y="92710"/>
                </a:lnTo>
                <a:lnTo>
                  <a:pt x="36321" y="29210"/>
                </a:lnTo>
                <a:cubicBezTo>
                  <a:pt x="36321" y="25824"/>
                  <a:pt x="35475" y="22987"/>
                  <a:pt x="33782" y="20701"/>
                </a:cubicBezTo>
                <a:cubicBezTo>
                  <a:pt x="32088" y="18415"/>
                  <a:pt x="29549" y="17018"/>
                  <a:pt x="26161" y="16510"/>
                </a:cubicBezTo>
                <a:lnTo>
                  <a:pt x="80009" y="2540"/>
                </a:lnTo>
                <a:lnTo>
                  <a:pt x="80009" y="30226"/>
                </a:lnTo>
                <a:lnTo>
                  <a:pt x="166877" y="30226"/>
                </a:lnTo>
                <a:lnTo>
                  <a:pt x="166877" y="10922"/>
                </a:lnTo>
                <a:lnTo>
                  <a:pt x="210311" y="0"/>
                </a:lnTo>
                <a:moveTo>
                  <a:pt x="219202" y="183388"/>
                </a:moveTo>
                <a:cubicBezTo>
                  <a:pt x="219202" y="195580"/>
                  <a:pt x="211073" y="205317"/>
                  <a:pt x="194818" y="212598"/>
                </a:cubicBezTo>
                <a:cubicBezTo>
                  <a:pt x="178561" y="219880"/>
                  <a:pt x="155363" y="223520"/>
                  <a:pt x="125222" y="223520"/>
                </a:cubicBezTo>
                <a:cubicBezTo>
                  <a:pt x="95080" y="223520"/>
                  <a:pt x="71839" y="219880"/>
                  <a:pt x="55499" y="212598"/>
                </a:cubicBezTo>
                <a:cubicBezTo>
                  <a:pt x="39158" y="205317"/>
                  <a:pt x="30987" y="195580"/>
                  <a:pt x="30987" y="183388"/>
                </a:cubicBezTo>
                <a:cubicBezTo>
                  <a:pt x="30987" y="171196"/>
                  <a:pt x="39158" y="161460"/>
                  <a:pt x="55499" y="154178"/>
                </a:cubicBezTo>
                <a:cubicBezTo>
                  <a:pt x="71839" y="146896"/>
                  <a:pt x="95080" y="143256"/>
                  <a:pt x="125222" y="143256"/>
                </a:cubicBezTo>
                <a:cubicBezTo>
                  <a:pt x="155363" y="143256"/>
                  <a:pt x="178561" y="146896"/>
                  <a:pt x="194818" y="154178"/>
                </a:cubicBezTo>
                <a:cubicBezTo>
                  <a:pt x="211073" y="161460"/>
                  <a:pt x="219202" y="171196"/>
                  <a:pt x="219202" y="183388"/>
                </a:cubicBezTo>
                <a:moveTo>
                  <a:pt x="171957" y="183388"/>
                </a:moveTo>
                <a:cubicBezTo>
                  <a:pt x="171957" y="177123"/>
                  <a:pt x="167681" y="172381"/>
                  <a:pt x="159131" y="169164"/>
                </a:cubicBezTo>
                <a:cubicBezTo>
                  <a:pt x="150579" y="165946"/>
                  <a:pt x="139277" y="164338"/>
                  <a:pt x="125222" y="164338"/>
                </a:cubicBezTo>
                <a:cubicBezTo>
                  <a:pt x="110998" y="164338"/>
                  <a:pt x="99610" y="165946"/>
                  <a:pt x="91058" y="169164"/>
                </a:cubicBezTo>
                <a:cubicBezTo>
                  <a:pt x="82507" y="172381"/>
                  <a:pt x="78231" y="177123"/>
                  <a:pt x="78231" y="183388"/>
                </a:cubicBezTo>
                <a:cubicBezTo>
                  <a:pt x="78231" y="189654"/>
                  <a:pt x="82465" y="194395"/>
                  <a:pt x="90932" y="197612"/>
                </a:cubicBezTo>
                <a:cubicBezTo>
                  <a:pt x="99399" y="200830"/>
                  <a:pt x="110828" y="202438"/>
                  <a:pt x="125222" y="202438"/>
                </a:cubicBezTo>
                <a:cubicBezTo>
                  <a:pt x="139277" y="202438"/>
                  <a:pt x="150579" y="200830"/>
                  <a:pt x="159131" y="197612"/>
                </a:cubicBezTo>
                <a:cubicBezTo>
                  <a:pt x="167681" y="194395"/>
                  <a:pt x="171957" y="189654"/>
                  <a:pt x="171957" y="183388"/>
                </a:cubicBezTo>
                <a:moveTo>
                  <a:pt x="108712" y="70612"/>
                </a:moveTo>
                <a:cubicBezTo>
                  <a:pt x="111421" y="70612"/>
                  <a:pt x="115061" y="70612"/>
                  <a:pt x="119633" y="70612"/>
                </a:cubicBezTo>
                <a:cubicBezTo>
                  <a:pt x="124205" y="70612"/>
                  <a:pt x="129158" y="70527"/>
                  <a:pt x="134493" y="70358"/>
                </a:cubicBezTo>
                <a:cubicBezTo>
                  <a:pt x="139826" y="70189"/>
                  <a:pt x="145329" y="69935"/>
                  <a:pt x="151002" y="69596"/>
                </a:cubicBezTo>
                <a:cubicBezTo>
                  <a:pt x="156676" y="69257"/>
                  <a:pt x="161967" y="68665"/>
                  <a:pt x="166877" y="67818"/>
                </a:cubicBezTo>
                <a:lnTo>
                  <a:pt x="166877" y="52324"/>
                </a:lnTo>
                <a:lnTo>
                  <a:pt x="80009" y="52324"/>
                </a:lnTo>
                <a:lnTo>
                  <a:pt x="80009" y="7061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2" name="Freeform 302"/>
          <p:cNvSpPr/>
          <p:nvPr/>
        </p:nvSpPr>
        <p:spPr>
          <a:xfrm>
            <a:off x="10428998" y="4031376"/>
            <a:ext cx="240792" cy="218186"/>
          </a:xfrm>
          <a:custGeom>
            <a:avLst/>
            <a:gdLst>
              <a:gd name="connsiteX0" fmla="*/ 104901 w 240792"/>
              <a:gd name="connsiteY0" fmla="*/ 89408 h 218186"/>
              <a:gd name="connsiteX1" fmla="*/ 137032 w 240792"/>
              <a:gd name="connsiteY1" fmla="*/ 88900 h 218186"/>
              <a:gd name="connsiteX2" fmla="*/ 167512 w 240792"/>
              <a:gd name="connsiteY2" fmla="*/ 87503 h 218186"/>
              <a:gd name="connsiteX3" fmla="*/ 194690 w 240792"/>
              <a:gd name="connsiteY3" fmla="*/ 85217 h 218186"/>
              <a:gd name="connsiteX4" fmla="*/ 216662 w 240792"/>
              <a:gd name="connsiteY4" fmla="*/ 82296 h 218186"/>
              <a:gd name="connsiteX5" fmla="*/ 219963 w 240792"/>
              <a:gd name="connsiteY5" fmla="*/ 100076 h 218186"/>
              <a:gd name="connsiteX6" fmla="*/ 196087 w 240792"/>
              <a:gd name="connsiteY6" fmla="*/ 106807 h 218186"/>
              <a:gd name="connsiteX7" fmla="*/ 163956 w 240792"/>
              <a:gd name="connsiteY7" fmla="*/ 111633 h 218186"/>
              <a:gd name="connsiteX8" fmla="*/ 128397 w 240792"/>
              <a:gd name="connsiteY8" fmla="*/ 114427 h 218186"/>
              <a:gd name="connsiteX9" fmla="*/ 94742 w 240792"/>
              <a:gd name="connsiteY9" fmla="*/ 115316 h 218186"/>
              <a:gd name="connsiteX10" fmla="*/ 40131 w 240792"/>
              <a:gd name="connsiteY10" fmla="*/ 115316 h 218186"/>
              <a:gd name="connsiteX11" fmla="*/ 40131 w 240792"/>
              <a:gd name="connsiteY11" fmla="*/ 27940 h 218186"/>
              <a:gd name="connsiteX12" fmla="*/ 37592 w 240792"/>
              <a:gd name="connsiteY12" fmla="*/ 19431 h 218186"/>
              <a:gd name="connsiteX13" fmla="*/ 29971 w 240792"/>
              <a:gd name="connsiteY13" fmla="*/ 15240 h 218186"/>
              <a:gd name="connsiteX14" fmla="*/ 85089 w 240792"/>
              <a:gd name="connsiteY14" fmla="*/ 0 h 218186"/>
              <a:gd name="connsiteX15" fmla="*/ 85089 w 240792"/>
              <a:gd name="connsiteY15" fmla="*/ 8382 h 218186"/>
              <a:gd name="connsiteX16" fmla="*/ 209295 w 240792"/>
              <a:gd name="connsiteY16" fmla="*/ 8382 h 218186"/>
              <a:gd name="connsiteX17" fmla="*/ 209295 w 240792"/>
              <a:gd name="connsiteY17" fmla="*/ 33020 h 218186"/>
              <a:gd name="connsiteX18" fmla="*/ 85089 w 240792"/>
              <a:gd name="connsiteY18" fmla="*/ 33020 h 218186"/>
              <a:gd name="connsiteX19" fmla="*/ 85089 w 240792"/>
              <a:gd name="connsiteY19" fmla="*/ 48768 h 218186"/>
              <a:gd name="connsiteX20" fmla="*/ 205486 w 240792"/>
              <a:gd name="connsiteY20" fmla="*/ 48768 h 218186"/>
              <a:gd name="connsiteX21" fmla="*/ 205486 w 240792"/>
              <a:gd name="connsiteY21" fmla="*/ 70866 h 218186"/>
              <a:gd name="connsiteX22" fmla="*/ 85089 w 240792"/>
              <a:gd name="connsiteY22" fmla="*/ 70866 h 218186"/>
              <a:gd name="connsiteX23" fmla="*/ 85089 w 240792"/>
              <a:gd name="connsiteY23" fmla="*/ 89408 h 218186"/>
              <a:gd name="connsiteX25" fmla="*/ 240792 w 240792"/>
              <a:gd name="connsiteY25" fmla="*/ 152146 h 218186"/>
              <a:gd name="connsiteX26" fmla="*/ 148844 w 240792"/>
              <a:gd name="connsiteY26" fmla="*/ 152146 h 218186"/>
              <a:gd name="connsiteX27" fmla="*/ 148844 w 240792"/>
              <a:gd name="connsiteY27" fmla="*/ 200406 h 218186"/>
              <a:gd name="connsiteX28" fmla="*/ 103885 w 240792"/>
              <a:gd name="connsiteY28" fmla="*/ 218186 h 218186"/>
              <a:gd name="connsiteX29" fmla="*/ 103885 w 240792"/>
              <a:gd name="connsiteY29" fmla="*/ 152146 h 218186"/>
              <a:gd name="connsiteX30" fmla="*/ 30479 w 240792"/>
              <a:gd name="connsiteY30" fmla="*/ 152146 h 218186"/>
              <a:gd name="connsiteX31" fmla="*/ 21844 w 240792"/>
              <a:gd name="connsiteY31" fmla="*/ 159258 h 218186"/>
              <a:gd name="connsiteX32" fmla="*/ 0 w 240792"/>
              <a:gd name="connsiteY32" fmla="*/ 128524 h 218186"/>
              <a:gd name="connsiteX33" fmla="*/ 240792 w 240792"/>
              <a:gd name="connsiteY33" fmla="*/ 128524 h 21818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40792" h="218186">
                <a:moveTo>
                  <a:pt x="104901" y="89408"/>
                </a:moveTo>
                <a:cubicBezTo>
                  <a:pt x="115739" y="89408"/>
                  <a:pt x="126449" y="89239"/>
                  <a:pt x="137032" y="88900"/>
                </a:cubicBezTo>
                <a:cubicBezTo>
                  <a:pt x="147616" y="88561"/>
                  <a:pt x="157776" y="88096"/>
                  <a:pt x="167512" y="87503"/>
                </a:cubicBezTo>
                <a:cubicBezTo>
                  <a:pt x="177250" y="86910"/>
                  <a:pt x="186308" y="86148"/>
                  <a:pt x="194690" y="85217"/>
                </a:cubicBezTo>
                <a:cubicBezTo>
                  <a:pt x="203072" y="84286"/>
                  <a:pt x="210396" y="83312"/>
                  <a:pt x="216662" y="82296"/>
                </a:cubicBezTo>
                <a:lnTo>
                  <a:pt x="219963" y="100076"/>
                </a:lnTo>
                <a:cubicBezTo>
                  <a:pt x="213868" y="102616"/>
                  <a:pt x="205909" y="104860"/>
                  <a:pt x="196087" y="106807"/>
                </a:cubicBezTo>
                <a:cubicBezTo>
                  <a:pt x="186266" y="108754"/>
                  <a:pt x="175557" y="110363"/>
                  <a:pt x="163956" y="111633"/>
                </a:cubicBezTo>
                <a:cubicBezTo>
                  <a:pt x="152357" y="112903"/>
                  <a:pt x="140504" y="113834"/>
                  <a:pt x="128397" y="114427"/>
                </a:cubicBezTo>
                <a:cubicBezTo>
                  <a:pt x="116289" y="115020"/>
                  <a:pt x="105071" y="115316"/>
                  <a:pt x="94742" y="115316"/>
                </a:cubicBezTo>
                <a:lnTo>
                  <a:pt x="40131" y="115316"/>
                </a:lnTo>
                <a:lnTo>
                  <a:pt x="40131" y="27940"/>
                </a:lnTo>
                <a:cubicBezTo>
                  <a:pt x="40131" y="24554"/>
                  <a:pt x="39284" y="21717"/>
                  <a:pt x="37592" y="19431"/>
                </a:cubicBezTo>
                <a:cubicBezTo>
                  <a:pt x="35899" y="17145"/>
                  <a:pt x="33358" y="15748"/>
                  <a:pt x="29971" y="15240"/>
                </a:cubicBezTo>
                <a:lnTo>
                  <a:pt x="85089" y="0"/>
                </a:lnTo>
                <a:lnTo>
                  <a:pt x="85089" y="8382"/>
                </a:lnTo>
                <a:lnTo>
                  <a:pt x="209295" y="8382"/>
                </a:lnTo>
                <a:lnTo>
                  <a:pt x="209295" y="33020"/>
                </a:lnTo>
                <a:lnTo>
                  <a:pt x="85089" y="33020"/>
                </a:lnTo>
                <a:lnTo>
                  <a:pt x="85089" y="48768"/>
                </a:lnTo>
                <a:lnTo>
                  <a:pt x="205486" y="48768"/>
                </a:lnTo>
                <a:lnTo>
                  <a:pt x="205486" y="70866"/>
                </a:lnTo>
                <a:lnTo>
                  <a:pt x="85089" y="70866"/>
                </a:lnTo>
                <a:lnTo>
                  <a:pt x="85089" y="89408"/>
                </a:lnTo>
                <a:moveTo>
                  <a:pt x="240792" y="152146"/>
                </a:moveTo>
                <a:lnTo>
                  <a:pt x="148844" y="152146"/>
                </a:lnTo>
                <a:lnTo>
                  <a:pt x="148844" y="200406"/>
                </a:lnTo>
                <a:lnTo>
                  <a:pt x="103885" y="218186"/>
                </a:lnTo>
                <a:lnTo>
                  <a:pt x="103885" y="152146"/>
                </a:lnTo>
                <a:lnTo>
                  <a:pt x="30479" y="152146"/>
                </a:lnTo>
                <a:cubicBezTo>
                  <a:pt x="25569" y="152146"/>
                  <a:pt x="22690" y="154517"/>
                  <a:pt x="21844" y="159258"/>
                </a:cubicBezTo>
                <a:lnTo>
                  <a:pt x="0" y="128524"/>
                </a:lnTo>
                <a:lnTo>
                  <a:pt x="240792" y="12852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3" name="Freeform 303"/>
          <p:cNvSpPr/>
          <p:nvPr/>
        </p:nvSpPr>
        <p:spPr>
          <a:xfrm>
            <a:off x="10688585" y="4027312"/>
            <a:ext cx="232663" cy="219964"/>
          </a:xfrm>
          <a:custGeom>
            <a:avLst/>
            <a:gdLst>
              <a:gd name="connsiteX0" fmla="*/ 137668 w 232663"/>
              <a:gd name="connsiteY0" fmla="*/ 213868 h 219964"/>
              <a:gd name="connsiteX1" fmla="*/ 137668 w 232663"/>
              <a:gd name="connsiteY1" fmla="*/ 102870 h 219964"/>
              <a:gd name="connsiteX2" fmla="*/ 120904 w 232663"/>
              <a:gd name="connsiteY2" fmla="*/ 102870 h 219964"/>
              <a:gd name="connsiteX3" fmla="*/ 103378 w 232663"/>
              <a:gd name="connsiteY3" fmla="*/ 158877 h 219964"/>
              <a:gd name="connsiteX4" fmla="*/ 60706 w 232663"/>
              <a:gd name="connsiteY4" fmla="*/ 177800 h 219964"/>
              <a:gd name="connsiteX5" fmla="*/ 16256 w 232663"/>
              <a:gd name="connsiteY5" fmla="*/ 157353 h 219964"/>
              <a:gd name="connsiteX6" fmla="*/ 0 w 232663"/>
              <a:gd name="connsiteY6" fmla="*/ 96774 h 219964"/>
              <a:gd name="connsiteX7" fmla="*/ 16256 w 232663"/>
              <a:gd name="connsiteY7" fmla="*/ 35941 h 219964"/>
              <a:gd name="connsiteX8" fmla="*/ 60706 w 232663"/>
              <a:gd name="connsiteY8" fmla="*/ 15240 h 219964"/>
              <a:gd name="connsiteX9" fmla="*/ 100330 w 232663"/>
              <a:gd name="connsiteY9" fmla="*/ 30861 h 219964"/>
              <a:gd name="connsiteX10" fmla="*/ 119888 w 232663"/>
              <a:gd name="connsiteY10" fmla="*/ 76962 h 219964"/>
              <a:gd name="connsiteX11" fmla="*/ 137668 w 232663"/>
              <a:gd name="connsiteY11" fmla="*/ 76962 h 219964"/>
              <a:gd name="connsiteX12" fmla="*/ 137668 w 232663"/>
              <a:gd name="connsiteY12" fmla="*/ 31750 h 219964"/>
              <a:gd name="connsiteX13" fmla="*/ 136144 w 232663"/>
              <a:gd name="connsiteY13" fmla="*/ 25019 h 219964"/>
              <a:gd name="connsiteX14" fmla="*/ 130811 w 232663"/>
              <a:gd name="connsiteY14" fmla="*/ 20320 h 219964"/>
              <a:gd name="connsiteX15" fmla="*/ 177546 w 232663"/>
              <a:gd name="connsiteY15" fmla="*/ 7620 h 219964"/>
              <a:gd name="connsiteX16" fmla="*/ 177546 w 232663"/>
              <a:gd name="connsiteY16" fmla="*/ 190754 h 219964"/>
              <a:gd name="connsiteX17" fmla="*/ 171704 w 232663"/>
              <a:gd name="connsiteY17" fmla="*/ 208407 h 219964"/>
              <a:gd name="connsiteX18" fmla="*/ 153163 w 232663"/>
              <a:gd name="connsiteY18" fmla="*/ 213868 h 219964"/>
              <a:gd name="connsiteX20" fmla="*/ 192786 w 232663"/>
              <a:gd name="connsiteY20" fmla="*/ 219964 h 219964"/>
              <a:gd name="connsiteX21" fmla="*/ 192786 w 232663"/>
              <a:gd name="connsiteY21" fmla="*/ 24130 h 219964"/>
              <a:gd name="connsiteX22" fmla="*/ 191263 w 232663"/>
              <a:gd name="connsiteY22" fmla="*/ 17399 h 219964"/>
              <a:gd name="connsiteX23" fmla="*/ 185928 w 232663"/>
              <a:gd name="connsiteY23" fmla="*/ 12700 h 219964"/>
              <a:gd name="connsiteX24" fmla="*/ 232663 w 232663"/>
              <a:gd name="connsiteY24" fmla="*/ 0 h 219964"/>
              <a:gd name="connsiteX25" fmla="*/ 232663 w 232663"/>
              <a:gd name="connsiteY25" fmla="*/ 196850 h 219964"/>
              <a:gd name="connsiteX26" fmla="*/ 226822 w 232663"/>
              <a:gd name="connsiteY26" fmla="*/ 214503 h 219964"/>
              <a:gd name="connsiteX27" fmla="*/ 208280 w 232663"/>
              <a:gd name="connsiteY27" fmla="*/ 219964 h 219964"/>
              <a:gd name="connsiteX29" fmla="*/ 40894 w 232663"/>
              <a:gd name="connsiteY29" fmla="*/ 96774 h 219964"/>
              <a:gd name="connsiteX30" fmla="*/ 41911 w 232663"/>
              <a:gd name="connsiteY30" fmla="*/ 120396 h 219964"/>
              <a:gd name="connsiteX31" fmla="*/ 45213 w 232663"/>
              <a:gd name="connsiteY31" fmla="*/ 138557 h 219964"/>
              <a:gd name="connsiteX32" fmla="*/ 51308 w 232663"/>
              <a:gd name="connsiteY32" fmla="*/ 150241 h 219964"/>
              <a:gd name="connsiteX33" fmla="*/ 60706 w 232663"/>
              <a:gd name="connsiteY33" fmla="*/ 154432 h 219964"/>
              <a:gd name="connsiteX34" fmla="*/ 69724 w 232663"/>
              <a:gd name="connsiteY34" fmla="*/ 150241 h 219964"/>
              <a:gd name="connsiteX35" fmla="*/ 75692 w 232663"/>
              <a:gd name="connsiteY35" fmla="*/ 138557 h 219964"/>
              <a:gd name="connsiteX36" fmla="*/ 78994 w 232663"/>
              <a:gd name="connsiteY36" fmla="*/ 120396 h 219964"/>
              <a:gd name="connsiteX37" fmla="*/ 80011 w 232663"/>
              <a:gd name="connsiteY37" fmla="*/ 96774 h 219964"/>
              <a:gd name="connsiteX38" fmla="*/ 78994 w 232663"/>
              <a:gd name="connsiteY38" fmla="*/ 73152 h 219964"/>
              <a:gd name="connsiteX39" fmla="*/ 75692 w 232663"/>
              <a:gd name="connsiteY39" fmla="*/ 54737 h 219964"/>
              <a:gd name="connsiteX40" fmla="*/ 69724 w 232663"/>
              <a:gd name="connsiteY40" fmla="*/ 42799 h 219964"/>
              <a:gd name="connsiteX41" fmla="*/ 60706 w 232663"/>
              <a:gd name="connsiteY41" fmla="*/ 38608 h 219964"/>
              <a:gd name="connsiteX42" fmla="*/ 51308 w 232663"/>
              <a:gd name="connsiteY42" fmla="*/ 42799 h 219964"/>
              <a:gd name="connsiteX43" fmla="*/ 45213 w 232663"/>
              <a:gd name="connsiteY43" fmla="*/ 54737 h 219964"/>
              <a:gd name="connsiteX44" fmla="*/ 41911 w 232663"/>
              <a:gd name="connsiteY44" fmla="*/ 73152 h 219964"/>
              <a:gd name="connsiteX45" fmla="*/ 40894 w 232663"/>
              <a:gd name="connsiteY45" fmla="*/ 96774 h 219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32663" h="219964">
                <a:moveTo>
                  <a:pt x="137668" y="213868"/>
                </a:moveTo>
                <a:lnTo>
                  <a:pt x="137668" y="102870"/>
                </a:lnTo>
                <a:lnTo>
                  <a:pt x="120904" y="102870"/>
                </a:lnTo>
                <a:cubicBezTo>
                  <a:pt x="120058" y="127593"/>
                  <a:pt x="114215" y="146262"/>
                  <a:pt x="103378" y="158877"/>
                </a:cubicBezTo>
                <a:cubicBezTo>
                  <a:pt x="92541" y="171493"/>
                  <a:pt x="78318" y="177800"/>
                  <a:pt x="60706" y="177800"/>
                </a:cubicBezTo>
                <a:cubicBezTo>
                  <a:pt x="41911" y="177800"/>
                  <a:pt x="27094" y="170984"/>
                  <a:pt x="16256" y="157353"/>
                </a:cubicBezTo>
                <a:cubicBezTo>
                  <a:pt x="5418" y="143722"/>
                  <a:pt x="0" y="123529"/>
                  <a:pt x="0" y="96774"/>
                </a:cubicBezTo>
                <a:cubicBezTo>
                  <a:pt x="0" y="70020"/>
                  <a:pt x="5418" y="49742"/>
                  <a:pt x="16256" y="35941"/>
                </a:cubicBezTo>
                <a:cubicBezTo>
                  <a:pt x="27094" y="22141"/>
                  <a:pt x="41911" y="15240"/>
                  <a:pt x="60706" y="15240"/>
                </a:cubicBezTo>
                <a:cubicBezTo>
                  <a:pt x="76793" y="15240"/>
                  <a:pt x="90001" y="20447"/>
                  <a:pt x="100330" y="30861"/>
                </a:cubicBezTo>
                <a:cubicBezTo>
                  <a:pt x="110660" y="41275"/>
                  <a:pt x="117179" y="56642"/>
                  <a:pt x="119888" y="76962"/>
                </a:cubicBezTo>
                <a:lnTo>
                  <a:pt x="137668" y="76962"/>
                </a:lnTo>
                <a:lnTo>
                  <a:pt x="137668" y="31750"/>
                </a:lnTo>
                <a:cubicBezTo>
                  <a:pt x="137668" y="29380"/>
                  <a:pt x="137161" y="27136"/>
                  <a:pt x="136144" y="25019"/>
                </a:cubicBezTo>
                <a:cubicBezTo>
                  <a:pt x="135128" y="22902"/>
                  <a:pt x="133350" y="21336"/>
                  <a:pt x="130811" y="20320"/>
                </a:cubicBezTo>
                <a:lnTo>
                  <a:pt x="177546" y="7620"/>
                </a:lnTo>
                <a:lnTo>
                  <a:pt x="177546" y="190754"/>
                </a:lnTo>
                <a:cubicBezTo>
                  <a:pt x="177546" y="198882"/>
                  <a:pt x="175599" y="204767"/>
                  <a:pt x="171704" y="208407"/>
                </a:cubicBezTo>
                <a:cubicBezTo>
                  <a:pt x="167810" y="212048"/>
                  <a:pt x="161629" y="213868"/>
                  <a:pt x="153163" y="213868"/>
                </a:cubicBezTo>
                <a:moveTo>
                  <a:pt x="192786" y="219964"/>
                </a:moveTo>
                <a:lnTo>
                  <a:pt x="192786" y="24130"/>
                </a:lnTo>
                <a:cubicBezTo>
                  <a:pt x="192786" y="21760"/>
                  <a:pt x="192278" y="19516"/>
                  <a:pt x="191263" y="17399"/>
                </a:cubicBezTo>
                <a:cubicBezTo>
                  <a:pt x="190247" y="15282"/>
                  <a:pt x="188469" y="13716"/>
                  <a:pt x="185928" y="12700"/>
                </a:cubicBezTo>
                <a:lnTo>
                  <a:pt x="232663" y="0"/>
                </a:lnTo>
                <a:lnTo>
                  <a:pt x="232663" y="196850"/>
                </a:lnTo>
                <a:cubicBezTo>
                  <a:pt x="232663" y="204978"/>
                  <a:pt x="230718" y="210862"/>
                  <a:pt x="226822" y="214503"/>
                </a:cubicBezTo>
                <a:cubicBezTo>
                  <a:pt x="222927" y="218144"/>
                  <a:pt x="216747" y="219964"/>
                  <a:pt x="208280" y="219964"/>
                </a:cubicBezTo>
                <a:moveTo>
                  <a:pt x="40894" y="96774"/>
                </a:moveTo>
                <a:cubicBezTo>
                  <a:pt x="40894" y="105410"/>
                  <a:pt x="41232" y="113284"/>
                  <a:pt x="41911" y="120396"/>
                </a:cubicBezTo>
                <a:cubicBezTo>
                  <a:pt x="42587" y="127508"/>
                  <a:pt x="43688" y="133562"/>
                  <a:pt x="45213" y="138557"/>
                </a:cubicBezTo>
                <a:cubicBezTo>
                  <a:pt x="46737" y="143552"/>
                  <a:pt x="48768" y="147447"/>
                  <a:pt x="51308" y="150241"/>
                </a:cubicBezTo>
                <a:cubicBezTo>
                  <a:pt x="53848" y="153035"/>
                  <a:pt x="56981" y="154432"/>
                  <a:pt x="60706" y="154432"/>
                </a:cubicBezTo>
                <a:cubicBezTo>
                  <a:pt x="64263" y="154432"/>
                  <a:pt x="67268" y="153035"/>
                  <a:pt x="69724" y="150241"/>
                </a:cubicBezTo>
                <a:cubicBezTo>
                  <a:pt x="72179" y="147447"/>
                  <a:pt x="74169" y="143552"/>
                  <a:pt x="75692" y="138557"/>
                </a:cubicBezTo>
                <a:cubicBezTo>
                  <a:pt x="77216" y="133562"/>
                  <a:pt x="78318" y="127508"/>
                  <a:pt x="78994" y="120396"/>
                </a:cubicBezTo>
                <a:cubicBezTo>
                  <a:pt x="79672" y="113284"/>
                  <a:pt x="80011" y="105410"/>
                  <a:pt x="80011" y="96774"/>
                </a:cubicBezTo>
                <a:cubicBezTo>
                  <a:pt x="80011" y="88138"/>
                  <a:pt x="79672" y="80264"/>
                  <a:pt x="78994" y="73152"/>
                </a:cubicBezTo>
                <a:cubicBezTo>
                  <a:pt x="78318" y="66040"/>
                  <a:pt x="77216" y="59902"/>
                  <a:pt x="75692" y="54737"/>
                </a:cubicBezTo>
                <a:cubicBezTo>
                  <a:pt x="74169" y="49573"/>
                  <a:pt x="72179" y="45593"/>
                  <a:pt x="69724" y="42799"/>
                </a:cubicBezTo>
                <a:cubicBezTo>
                  <a:pt x="67268" y="40005"/>
                  <a:pt x="64263" y="38608"/>
                  <a:pt x="60706" y="38608"/>
                </a:cubicBezTo>
                <a:cubicBezTo>
                  <a:pt x="56981" y="38608"/>
                  <a:pt x="53848" y="40005"/>
                  <a:pt x="51308" y="42799"/>
                </a:cubicBezTo>
                <a:cubicBezTo>
                  <a:pt x="48768" y="45593"/>
                  <a:pt x="46737" y="49573"/>
                  <a:pt x="45213" y="54737"/>
                </a:cubicBezTo>
                <a:cubicBezTo>
                  <a:pt x="43688" y="59902"/>
                  <a:pt x="42587" y="66040"/>
                  <a:pt x="41911" y="73152"/>
                </a:cubicBezTo>
                <a:cubicBezTo>
                  <a:pt x="41232" y="80264"/>
                  <a:pt x="40894" y="88138"/>
                  <a:pt x="40894" y="967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4" name="Freeform 304"/>
          <p:cNvSpPr/>
          <p:nvPr/>
        </p:nvSpPr>
        <p:spPr>
          <a:xfrm>
            <a:off x="11007840" y="4030360"/>
            <a:ext cx="240792" cy="213360"/>
          </a:xfrm>
          <a:custGeom>
            <a:avLst/>
            <a:gdLst>
              <a:gd name="connsiteX0" fmla="*/ 240792 w 240792"/>
              <a:gd name="connsiteY0" fmla="*/ 136144 h 213360"/>
              <a:gd name="connsiteX1" fmla="*/ 30480 w 240792"/>
              <a:gd name="connsiteY1" fmla="*/ 136144 h 213360"/>
              <a:gd name="connsiteX2" fmla="*/ 21843 w 240792"/>
              <a:gd name="connsiteY2" fmla="*/ 143256 h 213360"/>
              <a:gd name="connsiteX3" fmla="*/ 0 w 240792"/>
              <a:gd name="connsiteY3" fmla="*/ 112523 h 213360"/>
              <a:gd name="connsiteX4" fmla="*/ 102615 w 240792"/>
              <a:gd name="connsiteY4" fmla="*/ 112523 h 213360"/>
              <a:gd name="connsiteX5" fmla="*/ 102615 w 240792"/>
              <a:gd name="connsiteY5" fmla="*/ 92964 h 213360"/>
              <a:gd name="connsiteX6" fmla="*/ 39878 w 240792"/>
              <a:gd name="connsiteY6" fmla="*/ 92964 h 213360"/>
              <a:gd name="connsiteX7" fmla="*/ 39878 w 240792"/>
              <a:gd name="connsiteY7" fmla="*/ 27940 h 213360"/>
              <a:gd name="connsiteX8" fmla="*/ 37337 w 240792"/>
              <a:gd name="connsiteY8" fmla="*/ 19431 h 213360"/>
              <a:gd name="connsiteX9" fmla="*/ 29718 w 240792"/>
              <a:gd name="connsiteY9" fmla="*/ 15240 h 213360"/>
              <a:gd name="connsiteX10" fmla="*/ 86105 w 240792"/>
              <a:gd name="connsiteY10" fmla="*/ 0 h 213360"/>
              <a:gd name="connsiteX11" fmla="*/ 86105 w 240792"/>
              <a:gd name="connsiteY11" fmla="*/ 8128 h 213360"/>
              <a:gd name="connsiteX12" fmla="*/ 205485 w 240792"/>
              <a:gd name="connsiteY12" fmla="*/ 8128 h 213360"/>
              <a:gd name="connsiteX13" fmla="*/ 205485 w 240792"/>
              <a:gd name="connsiteY13" fmla="*/ 31496 h 213360"/>
              <a:gd name="connsiteX14" fmla="*/ 86105 w 240792"/>
              <a:gd name="connsiteY14" fmla="*/ 31496 h 213360"/>
              <a:gd name="connsiteX15" fmla="*/ 86105 w 240792"/>
              <a:gd name="connsiteY15" fmla="*/ 68072 h 213360"/>
              <a:gd name="connsiteX16" fmla="*/ 117348 w 240792"/>
              <a:gd name="connsiteY16" fmla="*/ 68072 h 213360"/>
              <a:gd name="connsiteX17" fmla="*/ 144145 w 240792"/>
              <a:gd name="connsiteY17" fmla="*/ 67564 h 213360"/>
              <a:gd name="connsiteX18" fmla="*/ 170434 w 240792"/>
              <a:gd name="connsiteY18" fmla="*/ 66167 h 213360"/>
              <a:gd name="connsiteX19" fmla="*/ 194309 w 240792"/>
              <a:gd name="connsiteY19" fmla="*/ 64008 h 213360"/>
              <a:gd name="connsiteX20" fmla="*/ 213868 w 240792"/>
              <a:gd name="connsiteY20" fmla="*/ 61214 h 213360"/>
              <a:gd name="connsiteX21" fmla="*/ 217170 w 240792"/>
              <a:gd name="connsiteY21" fmla="*/ 76454 h 213360"/>
              <a:gd name="connsiteX22" fmla="*/ 204088 w 240792"/>
              <a:gd name="connsiteY22" fmla="*/ 81280 h 213360"/>
              <a:gd name="connsiteX23" fmla="*/ 187325 w 240792"/>
              <a:gd name="connsiteY23" fmla="*/ 85344 h 213360"/>
              <a:gd name="connsiteX24" fmla="*/ 168148 w 240792"/>
              <a:gd name="connsiteY24" fmla="*/ 88519 h 213360"/>
              <a:gd name="connsiteX25" fmla="*/ 147574 w 240792"/>
              <a:gd name="connsiteY25" fmla="*/ 90932 h 213360"/>
              <a:gd name="connsiteX26" fmla="*/ 147574 w 240792"/>
              <a:gd name="connsiteY26" fmla="*/ 112523 h 213360"/>
              <a:gd name="connsiteX27" fmla="*/ 240792 w 240792"/>
              <a:gd name="connsiteY27" fmla="*/ 112523 h 213360"/>
              <a:gd name="connsiteX29" fmla="*/ 40386 w 240792"/>
              <a:gd name="connsiteY29" fmla="*/ 171450 h 213360"/>
              <a:gd name="connsiteX30" fmla="*/ 37846 w 240792"/>
              <a:gd name="connsiteY30" fmla="*/ 162941 h 213360"/>
              <a:gd name="connsiteX31" fmla="*/ 30225 w 240792"/>
              <a:gd name="connsiteY31" fmla="*/ 158750 h 213360"/>
              <a:gd name="connsiteX32" fmla="*/ 85344 w 240792"/>
              <a:gd name="connsiteY32" fmla="*/ 148590 h 213360"/>
              <a:gd name="connsiteX33" fmla="*/ 85344 w 240792"/>
              <a:gd name="connsiteY33" fmla="*/ 189992 h 213360"/>
              <a:gd name="connsiteX34" fmla="*/ 201422 w 240792"/>
              <a:gd name="connsiteY34" fmla="*/ 189992 h 213360"/>
              <a:gd name="connsiteX35" fmla="*/ 209930 w 240792"/>
              <a:gd name="connsiteY35" fmla="*/ 187452 h 213360"/>
              <a:gd name="connsiteX36" fmla="*/ 214122 w 240792"/>
              <a:gd name="connsiteY36" fmla="*/ 179832 h 213360"/>
              <a:gd name="connsiteX37" fmla="*/ 226821 w 240792"/>
              <a:gd name="connsiteY37" fmla="*/ 213360 h 213360"/>
              <a:gd name="connsiteX38" fmla="*/ 40386 w 240792"/>
              <a:gd name="connsiteY38" fmla="*/ 213360 h 2133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792" h="213360">
                <a:moveTo>
                  <a:pt x="240792" y="136144"/>
                </a:moveTo>
                <a:lnTo>
                  <a:pt x="30480" y="136144"/>
                </a:lnTo>
                <a:cubicBezTo>
                  <a:pt x="25568" y="136144"/>
                  <a:pt x="22690" y="138515"/>
                  <a:pt x="21843" y="143256"/>
                </a:cubicBezTo>
                <a:lnTo>
                  <a:pt x="0" y="112523"/>
                </a:lnTo>
                <a:lnTo>
                  <a:pt x="102615" y="112523"/>
                </a:lnTo>
                <a:lnTo>
                  <a:pt x="102615" y="92964"/>
                </a:lnTo>
                <a:lnTo>
                  <a:pt x="39878" y="92964"/>
                </a:lnTo>
                <a:lnTo>
                  <a:pt x="39878" y="27940"/>
                </a:lnTo>
                <a:cubicBezTo>
                  <a:pt x="39878" y="24554"/>
                  <a:pt x="39032" y="21717"/>
                  <a:pt x="37337" y="19431"/>
                </a:cubicBezTo>
                <a:cubicBezTo>
                  <a:pt x="35644" y="17145"/>
                  <a:pt x="33103" y="15748"/>
                  <a:pt x="29718" y="15240"/>
                </a:cubicBezTo>
                <a:lnTo>
                  <a:pt x="86105" y="0"/>
                </a:lnTo>
                <a:lnTo>
                  <a:pt x="86105" y="8128"/>
                </a:lnTo>
                <a:lnTo>
                  <a:pt x="205485" y="8128"/>
                </a:lnTo>
                <a:lnTo>
                  <a:pt x="205485" y="31496"/>
                </a:lnTo>
                <a:lnTo>
                  <a:pt x="86105" y="31496"/>
                </a:lnTo>
                <a:lnTo>
                  <a:pt x="86105" y="68072"/>
                </a:lnTo>
                <a:lnTo>
                  <a:pt x="117348" y="68072"/>
                </a:lnTo>
                <a:cubicBezTo>
                  <a:pt x="126153" y="68072"/>
                  <a:pt x="135085" y="67903"/>
                  <a:pt x="144145" y="67564"/>
                </a:cubicBezTo>
                <a:cubicBezTo>
                  <a:pt x="153203" y="67225"/>
                  <a:pt x="161967" y="66760"/>
                  <a:pt x="170434" y="66167"/>
                </a:cubicBezTo>
                <a:cubicBezTo>
                  <a:pt x="178899" y="65575"/>
                  <a:pt x="186858" y="64855"/>
                  <a:pt x="194309" y="64008"/>
                </a:cubicBezTo>
                <a:cubicBezTo>
                  <a:pt x="201760" y="63161"/>
                  <a:pt x="208279" y="62230"/>
                  <a:pt x="213868" y="61214"/>
                </a:cubicBezTo>
                <a:lnTo>
                  <a:pt x="217170" y="76454"/>
                </a:lnTo>
                <a:cubicBezTo>
                  <a:pt x="213613" y="78148"/>
                  <a:pt x="209254" y="79756"/>
                  <a:pt x="204088" y="81280"/>
                </a:cubicBezTo>
                <a:cubicBezTo>
                  <a:pt x="198924" y="82804"/>
                  <a:pt x="193335" y="84159"/>
                  <a:pt x="187325" y="85344"/>
                </a:cubicBezTo>
                <a:cubicBezTo>
                  <a:pt x="181313" y="86530"/>
                  <a:pt x="174921" y="87588"/>
                  <a:pt x="168148" y="88519"/>
                </a:cubicBezTo>
                <a:cubicBezTo>
                  <a:pt x="161374" y="89450"/>
                  <a:pt x="154516" y="90255"/>
                  <a:pt x="147574" y="90932"/>
                </a:cubicBezTo>
                <a:lnTo>
                  <a:pt x="147574" y="112523"/>
                </a:lnTo>
                <a:lnTo>
                  <a:pt x="240792" y="112523"/>
                </a:lnTo>
                <a:moveTo>
                  <a:pt x="40386" y="171450"/>
                </a:moveTo>
                <a:cubicBezTo>
                  <a:pt x="40386" y="168063"/>
                  <a:pt x="39539" y="165227"/>
                  <a:pt x="37846" y="162941"/>
                </a:cubicBezTo>
                <a:cubicBezTo>
                  <a:pt x="36153" y="160655"/>
                  <a:pt x="33612" y="159258"/>
                  <a:pt x="30225" y="158750"/>
                </a:cubicBezTo>
                <a:lnTo>
                  <a:pt x="85344" y="148590"/>
                </a:lnTo>
                <a:lnTo>
                  <a:pt x="85344" y="189992"/>
                </a:lnTo>
                <a:lnTo>
                  <a:pt x="201422" y="189992"/>
                </a:lnTo>
                <a:cubicBezTo>
                  <a:pt x="204808" y="189992"/>
                  <a:pt x="207645" y="189146"/>
                  <a:pt x="209930" y="187452"/>
                </a:cubicBezTo>
                <a:cubicBezTo>
                  <a:pt x="212217" y="185759"/>
                  <a:pt x="213613" y="183219"/>
                  <a:pt x="214122" y="179832"/>
                </a:cubicBezTo>
                <a:lnTo>
                  <a:pt x="226821" y="213360"/>
                </a:lnTo>
                <a:lnTo>
                  <a:pt x="40386" y="21336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5" name="Freeform 305"/>
          <p:cNvSpPr/>
          <p:nvPr/>
        </p:nvSpPr>
        <p:spPr>
          <a:xfrm>
            <a:off x="11261840" y="4026042"/>
            <a:ext cx="240792" cy="223266"/>
          </a:xfrm>
          <a:custGeom>
            <a:avLst/>
            <a:gdLst>
              <a:gd name="connsiteX0" fmla="*/ 240792 w 240792"/>
              <a:gd name="connsiteY0" fmla="*/ 118110 h 223266"/>
              <a:gd name="connsiteX1" fmla="*/ 30479 w 240792"/>
              <a:gd name="connsiteY1" fmla="*/ 118110 h 223266"/>
              <a:gd name="connsiteX2" fmla="*/ 21844 w 240792"/>
              <a:gd name="connsiteY2" fmla="*/ 125222 h 223266"/>
              <a:gd name="connsiteX3" fmla="*/ 0 w 240792"/>
              <a:gd name="connsiteY3" fmla="*/ 94488 h 223266"/>
              <a:gd name="connsiteX4" fmla="*/ 240792 w 240792"/>
              <a:gd name="connsiteY4" fmla="*/ 94488 h 223266"/>
              <a:gd name="connsiteX6" fmla="*/ 77470 w 240792"/>
              <a:gd name="connsiteY6" fmla="*/ 42418 h 223266"/>
              <a:gd name="connsiteX7" fmla="*/ 123951 w 240792"/>
              <a:gd name="connsiteY7" fmla="*/ 62230 h 223266"/>
              <a:gd name="connsiteX8" fmla="*/ 170687 w 240792"/>
              <a:gd name="connsiteY8" fmla="*/ 42418 h 223266"/>
              <a:gd name="connsiteX9" fmla="*/ 158749 w 240792"/>
              <a:gd name="connsiteY9" fmla="*/ 27686 h 223266"/>
              <a:gd name="connsiteX10" fmla="*/ 123951 w 240792"/>
              <a:gd name="connsiteY10" fmla="*/ 22606 h 223266"/>
              <a:gd name="connsiteX11" fmla="*/ 89280 w 240792"/>
              <a:gd name="connsiteY11" fmla="*/ 27686 h 223266"/>
              <a:gd name="connsiteX12" fmla="*/ 77470 w 240792"/>
              <a:gd name="connsiteY12" fmla="*/ 42418 h 223266"/>
              <a:gd name="connsiteX14" fmla="*/ 32765 w 240792"/>
              <a:gd name="connsiteY14" fmla="*/ 42418 h 223266"/>
              <a:gd name="connsiteX15" fmla="*/ 39496 w 240792"/>
              <a:gd name="connsiteY15" fmla="*/ 23241 h 223266"/>
              <a:gd name="connsiteX16" fmla="*/ 58420 w 240792"/>
              <a:gd name="connsiteY16" fmla="*/ 10033 h 223266"/>
              <a:gd name="connsiteX17" fmla="*/ 87376 w 240792"/>
              <a:gd name="connsiteY17" fmla="*/ 2413 h 223266"/>
              <a:gd name="connsiteX18" fmla="*/ 123951 w 240792"/>
              <a:gd name="connsiteY18" fmla="*/ 0 h 223266"/>
              <a:gd name="connsiteX19" fmla="*/ 160655 w 240792"/>
              <a:gd name="connsiteY19" fmla="*/ 2413 h 223266"/>
              <a:gd name="connsiteX20" fmla="*/ 189737 w 240792"/>
              <a:gd name="connsiteY20" fmla="*/ 10033 h 223266"/>
              <a:gd name="connsiteX21" fmla="*/ 208787 w 240792"/>
              <a:gd name="connsiteY21" fmla="*/ 23241 h 223266"/>
              <a:gd name="connsiteX22" fmla="*/ 215646 w 240792"/>
              <a:gd name="connsiteY22" fmla="*/ 42418 h 223266"/>
              <a:gd name="connsiteX23" fmla="*/ 208787 w 240792"/>
              <a:gd name="connsiteY23" fmla="*/ 61722 h 223266"/>
              <a:gd name="connsiteX24" fmla="*/ 189610 w 240792"/>
              <a:gd name="connsiteY24" fmla="*/ 74930 h 223266"/>
              <a:gd name="connsiteX25" fmla="*/ 160527 w 240792"/>
              <a:gd name="connsiteY25" fmla="*/ 82423 h 223266"/>
              <a:gd name="connsiteX26" fmla="*/ 123951 w 240792"/>
              <a:gd name="connsiteY26" fmla="*/ 84836 h 223266"/>
              <a:gd name="connsiteX27" fmla="*/ 87376 w 240792"/>
              <a:gd name="connsiteY27" fmla="*/ 82423 h 223266"/>
              <a:gd name="connsiteX28" fmla="*/ 58546 w 240792"/>
              <a:gd name="connsiteY28" fmla="*/ 74930 h 223266"/>
              <a:gd name="connsiteX29" fmla="*/ 39624 w 240792"/>
              <a:gd name="connsiteY29" fmla="*/ 61722 h 223266"/>
              <a:gd name="connsiteX30" fmla="*/ 32765 w 240792"/>
              <a:gd name="connsiteY30" fmla="*/ 42418 h 223266"/>
              <a:gd name="connsiteX32" fmla="*/ 34289 w 240792"/>
              <a:gd name="connsiteY32" fmla="*/ 166624 h 223266"/>
              <a:gd name="connsiteX33" fmla="*/ 166370 w 240792"/>
              <a:gd name="connsiteY33" fmla="*/ 166624 h 223266"/>
              <a:gd name="connsiteX34" fmla="*/ 166370 w 240792"/>
              <a:gd name="connsiteY34" fmla="*/ 152146 h 223266"/>
              <a:gd name="connsiteX35" fmla="*/ 42925 w 240792"/>
              <a:gd name="connsiteY35" fmla="*/ 152146 h 223266"/>
              <a:gd name="connsiteX36" fmla="*/ 27685 w 240792"/>
              <a:gd name="connsiteY36" fmla="*/ 130810 h 223266"/>
              <a:gd name="connsiteX37" fmla="*/ 212597 w 240792"/>
              <a:gd name="connsiteY37" fmla="*/ 130810 h 223266"/>
              <a:gd name="connsiteX38" fmla="*/ 212597 w 240792"/>
              <a:gd name="connsiteY38" fmla="*/ 186690 h 223266"/>
              <a:gd name="connsiteX39" fmla="*/ 80518 w 240792"/>
              <a:gd name="connsiteY39" fmla="*/ 186690 h 223266"/>
              <a:gd name="connsiteX40" fmla="*/ 80518 w 240792"/>
              <a:gd name="connsiteY40" fmla="*/ 201930 h 223266"/>
              <a:gd name="connsiteX41" fmla="*/ 200406 w 240792"/>
              <a:gd name="connsiteY41" fmla="*/ 201930 h 223266"/>
              <a:gd name="connsiteX42" fmla="*/ 211581 w 240792"/>
              <a:gd name="connsiteY42" fmla="*/ 193802 h 223266"/>
              <a:gd name="connsiteX43" fmla="*/ 224281 w 240792"/>
              <a:gd name="connsiteY43" fmla="*/ 223266 h 223266"/>
              <a:gd name="connsiteX44" fmla="*/ 34289 w 240792"/>
              <a:gd name="connsiteY44" fmla="*/ 223266 h 2232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40792" h="223266">
                <a:moveTo>
                  <a:pt x="240792" y="118110"/>
                </a:moveTo>
                <a:lnTo>
                  <a:pt x="30479" y="118110"/>
                </a:lnTo>
                <a:cubicBezTo>
                  <a:pt x="25569" y="118110"/>
                  <a:pt x="22690" y="120481"/>
                  <a:pt x="21844" y="125222"/>
                </a:cubicBezTo>
                <a:lnTo>
                  <a:pt x="0" y="94488"/>
                </a:lnTo>
                <a:lnTo>
                  <a:pt x="240792" y="94488"/>
                </a:lnTo>
                <a:moveTo>
                  <a:pt x="77470" y="42418"/>
                </a:moveTo>
                <a:cubicBezTo>
                  <a:pt x="77470" y="55626"/>
                  <a:pt x="92963" y="62230"/>
                  <a:pt x="123951" y="62230"/>
                </a:cubicBezTo>
                <a:cubicBezTo>
                  <a:pt x="155108" y="62230"/>
                  <a:pt x="170687" y="55626"/>
                  <a:pt x="170687" y="42418"/>
                </a:cubicBezTo>
                <a:cubicBezTo>
                  <a:pt x="170687" y="35983"/>
                  <a:pt x="166708" y="31073"/>
                  <a:pt x="158749" y="27686"/>
                </a:cubicBezTo>
                <a:cubicBezTo>
                  <a:pt x="150791" y="24300"/>
                  <a:pt x="139192" y="22606"/>
                  <a:pt x="123951" y="22606"/>
                </a:cubicBezTo>
                <a:cubicBezTo>
                  <a:pt x="108711" y="22606"/>
                  <a:pt x="97154" y="24300"/>
                  <a:pt x="89280" y="27686"/>
                </a:cubicBezTo>
                <a:cubicBezTo>
                  <a:pt x="81406" y="31073"/>
                  <a:pt x="77470" y="35983"/>
                  <a:pt x="77470" y="42418"/>
                </a:cubicBezTo>
                <a:moveTo>
                  <a:pt x="32765" y="42418"/>
                </a:moveTo>
                <a:cubicBezTo>
                  <a:pt x="32765" y="34967"/>
                  <a:pt x="35009" y="28575"/>
                  <a:pt x="39496" y="23241"/>
                </a:cubicBezTo>
                <a:cubicBezTo>
                  <a:pt x="43984" y="17907"/>
                  <a:pt x="50292" y="13505"/>
                  <a:pt x="58420" y="10033"/>
                </a:cubicBezTo>
                <a:cubicBezTo>
                  <a:pt x="66548" y="6562"/>
                  <a:pt x="76200" y="4022"/>
                  <a:pt x="87376" y="2413"/>
                </a:cubicBezTo>
                <a:cubicBezTo>
                  <a:pt x="98552" y="804"/>
                  <a:pt x="110744" y="0"/>
                  <a:pt x="123951" y="0"/>
                </a:cubicBezTo>
                <a:cubicBezTo>
                  <a:pt x="137160" y="0"/>
                  <a:pt x="149394" y="804"/>
                  <a:pt x="160655" y="2413"/>
                </a:cubicBezTo>
                <a:cubicBezTo>
                  <a:pt x="171915" y="4022"/>
                  <a:pt x="181609" y="6562"/>
                  <a:pt x="189737" y="10033"/>
                </a:cubicBezTo>
                <a:cubicBezTo>
                  <a:pt x="197865" y="13505"/>
                  <a:pt x="204215" y="17907"/>
                  <a:pt x="208787" y="23241"/>
                </a:cubicBezTo>
                <a:cubicBezTo>
                  <a:pt x="213360" y="28575"/>
                  <a:pt x="215646" y="34967"/>
                  <a:pt x="215646" y="42418"/>
                </a:cubicBezTo>
                <a:cubicBezTo>
                  <a:pt x="215646" y="49869"/>
                  <a:pt x="213360" y="56304"/>
                  <a:pt x="208787" y="61722"/>
                </a:cubicBezTo>
                <a:cubicBezTo>
                  <a:pt x="204215" y="67141"/>
                  <a:pt x="197824" y="71543"/>
                  <a:pt x="189610" y="74930"/>
                </a:cubicBezTo>
                <a:cubicBezTo>
                  <a:pt x="181398" y="78317"/>
                  <a:pt x="171703" y="80815"/>
                  <a:pt x="160527" y="82423"/>
                </a:cubicBezTo>
                <a:cubicBezTo>
                  <a:pt x="149351" y="84032"/>
                  <a:pt x="137160" y="84836"/>
                  <a:pt x="123951" y="84836"/>
                </a:cubicBezTo>
                <a:cubicBezTo>
                  <a:pt x="110744" y="84836"/>
                  <a:pt x="98552" y="84032"/>
                  <a:pt x="87376" y="82423"/>
                </a:cubicBezTo>
                <a:cubicBezTo>
                  <a:pt x="76200" y="80815"/>
                  <a:pt x="66590" y="78317"/>
                  <a:pt x="58546" y="74930"/>
                </a:cubicBezTo>
                <a:cubicBezTo>
                  <a:pt x="50504" y="71543"/>
                  <a:pt x="44196" y="67141"/>
                  <a:pt x="39624" y="61722"/>
                </a:cubicBezTo>
                <a:cubicBezTo>
                  <a:pt x="35051" y="56304"/>
                  <a:pt x="32765" y="49869"/>
                  <a:pt x="32765" y="42418"/>
                </a:cubicBezTo>
                <a:moveTo>
                  <a:pt x="34289" y="166624"/>
                </a:moveTo>
                <a:lnTo>
                  <a:pt x="166370" y="166624"/>
                </a:lnTo>
                <a:lnTo>
                  <a:pt x="166370" y="152146"/>
                </a:lnTo>
                <a:lnTo>
                  <a:pt x="42925" y="152146"/>
                </a:lnTo>
                <a:lnTo>
                  <a:pt x="27685" y="130810"/>
                </a:lnTo>
                <a:lnTo>
                  <a:pt x="212597" y="130810"/>
                </a:lnTo>
                <a:lnTo>
                  <a:pt x="212597" y="186690"/>
                </a:lnTo>
                <a:lnTo>
                  <a:pt x="80518" y="186690"/>
                </a:lnTo>
                <a:lnTo>
                  <a:pt x="80518" y="201930"/>
                </a:lnTo>
                <a:lnTo>
                  <a:pt x="200406" y="201930"/>
                </a:lnTo>
                <a:cubicBezTo>
                  <a:pt x="206840" y="201930"/>
                  <a:pt x="210565" y="199221"/>
                  <a:pt x="211581" y="193802"/>
                </a:cubicBezTo>
                <a:lnTo>
                  <a:pt x="224281" y="223266"/>
                </a:lnTo>
                <a:lnTo>
                  <a:pt x="34289" y="22326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6" name="Freeform 306"/>
          <p:cNvSpPr/>
          <p:nvPr/>
        </p:nvSpPr>
        <p:spPr>
          <a:xfrm>
            <a:off x="11592982" y="4027312"/>
            <a:ext cx="220218" cy="224028"/>
          </a:xfrm>
          <a:custGeom>
            <a:avLst/>
            <a:gdLst>
              <a:gd name="connsiteX0" fmla="*/ 210565 w 220218"/>
              <a:gd name="connsiteY0" fmla="*/ 191262 h 224028"/>
              <a:gd name="connsiteX1" fmla="*/ 188087 w 220218"/>
              <a:gd name="connsiteY1" fmla="*/ 215646 h 224028"/>
              <a:gd name="connsiteX2" fmla="*/ 124206 w 220218"/>
              <a:gd name="connsiteY2" fmla="*/ 224028 h 224028"/>
              <a:gd name="connsiteX3" fmla="*/ 60197 w 220218"/>
              <a:gd name="connsiteY3" fmla="*/ 215646 h 224028"/>
              <a:gd name="connsiteX4" fmla="*/ 37592 w 220218"/>
              <a:gd name="connsiteY4" fmla="*/ 191262 h 224028"/>
              <a:gd name="connsiteX5" fmla="*/ 60197 w 220218"/>
              <a:gd name="connsiteY5" fmla="*/ 166751 h 224028"/>
              <a:gd name="connsiteX6" fmla="*/ 124206 w 220218"/>
              <a:gd name="connsiteY6" fmla="*/ 158242 h 224028"/>
              <a:gd name="connsiteX7" fmla="*/ 188087 w 220218"/>
              <a:gd name="connsiteY7" fmla="*/ 166751 h 224028"/>
              <a:gd name="connsiteX8" fmla="*/ 210565 w 220218"/>
              <a:gd name="connsiteY8" fmla="*/ 191262 h 224028"/>
              <a:gd name="connsiteX10" fmla="*/ 62230 w 220218"/>
              <a:gd name="connsiteY10" fmla="*/ 78994 h 224028"/>
              <a:gd name="connsiteX11" fmla="*/ 89788 w 220218"/>
              <a:gd name="connsiteY11" fmla="*/ 78359 h 224028"/>
              <a:gd name="connsiteX12" fmla="*/ 112775 w 220218"/>
              <a:gd name="connsiteY12" fmla="*/ 76581 h 224028"/>
              <a:gd name="connsiteX13" fmla="*/ 132842 w 220218"/>
              <a:gd name="connsiteY13" fmla="*/ 73787 h 224028"/>
              <a:gd name="connsiteX14" fmla="*/ 151892 w 220218"/>
              <a:gd name="connsiteY14" fmla="*/ 69850 h 224028"/>
              <a:gd name="connsiteX15" fmla="*/ 154431 w 220218"/>
              <a:gd name="connsiteY15" fmla="*/ 85090 h 224028"/>
              <a:gd name="connsiteX16" fmla="*/ 110743 w 220218"/>
              <a:gd name="connsiteY16" fmla="*/ 99568 h 224028"/>
              <a:gd name="connsiteX17" fmla="*/ 52070 w 220218"/>
              <a:gd name="connsiteY17" fmla="*/ 104394 h 224028"/>
              <a:gd name="connsiteX18" fmla="*/ 10159 w 220218"/>
              <a:gd name="connsiteY18" fmla="*/ 104394 h 224028"/>
              <a:gd name="connsiteX19" fmla="*/ 10159 w 220218"/>
              <a:gd name="connsiteY19" fmla="*/ 34798 h 224028"/>
              <a:gd name="connsiteX20" fmla="*/ 7619 w 220218"/>
              <a:gd name="connsiteY20" fmla="*/ 26289 h 224028"/>
              <a:gd name="connsiteX21" fmla="*/ 0 w 220218"/>
              <a:gd name="connsiteY21" fmla="*/ 22098 h 224028"/>
              <a:gd name="connsiteX22" fmla="*/ 55118 w 220218"/>
              <a:gd name="connsiteY22" fmla="*/ 6858 h 224028"/>
              <a:gd name="connsiteX23" fmla="*/ 55118 w 220218"/>
              <a:gd name="connsiteY23" fmla="*/ 78994 h 224028"/>
              <a:gd name="connsiteX25" fmla="*/ 167639 w 220218"/>
              <a:gd name="connsiteY25" fmla="*/ 114554 h 224028"/>
              <a:gd name="connsiteX26" fmla="*/ 167639 w 220218"/>
              <a:gd name="connsiteY26" fmla="*/ 57150 h 224028"/>
              <a:gd name="connsiteX27" fmla="*/ 107950 w 220218"/>
              <a:gd name="connsiteY27" fmla="*/ 57150 h 224028"/>
              <a:gd name="connsiteX28" fmla="*/ 95758 w 220218"/>
              <a:gd name="connsiteY28" fmla="*/ 35052 h 224028"/>
              <a:gd name="connsiteX29" fmla="*/ 167639 w 220218"/>
              <a:gd name="connsiteY29" fmla="*/ 35052 h 224028"/>
              <a:gd name="connsiteX30" fmla="*/ 167639 w 220218"/>
              <a:gd name="connsiteY30" fmla="*/ 26670 h 224028"/>
              <a:gd name="connsiteX31" fmla="*/ 166115 w 220218"/>
              <a:gd name="connsiteY31" fmla="*/ 19939 h 224028"/>
              <a:gd name="connsiteX32" fmla="*/ 160782 w 220218"/>
              <a:gd name="connsiteY32" fmla="*/ 15240 h 224028"/>
              <a:gd name="connsiteX33" fmla="*/ 212597 w 220218"/>
              <a:gd name="connsiteY33" fmla="*/ 0 h 224028"/>
              <a:gd name="connsiteX34" fmla="*/ 212597 w 220218"/>
              <a:gd name="connsiteY34" fmla="*/ 91440 h 224028"/>
              <a:gd name="connsiteX35" fmla="*/ 206756 w 220218"/>
              <a:gd name="connsiteY35" fmla="*/ 109093 h 224028"/>
              <a:gd name="connsiteX36" fmla="*/ 188213 w 220218"/>
              <a:gd name="connsiteY36" fmla="*/ 114554 h 224028"/>
              <a:gd name="connsiteX38" fmla="*/ 220218 w 220218"/>
              <a:gd name="connsiteY38" fmla="*/ 150876 h 224028"/>
              <a:gd name="connsiteX39" fmla="*/ 40894 w 220218"/>
              <a:gd name="connsiteY39" fmla="*/ 150876 h 224028"/>
              <a:gd name="connsiteX40" fmla="*/ 33273 w 220218"/>
              <a:gd name="connsiteY40" fmla="*/ 157226 h 224028"/>
              <a:gd name="connsiteX41" fmla="*/ 17272 w 220218"/>
              <a:gd name="connsiteY41" fmla="*/ 128524 h 224028"/>
              <a:gd name="connsiteX42" fmla="*/ 98044 w 220218"/>
              <a:gd name="connsiteY42" fmla="*/ 128524 h 224028"/>
              <a:gd name="connsiteX43" fmla="*/ 98044 w 220218"/>
              <a:gd name="connsiteY43" fmla="*/ 126238 h 224028"/>
              <a:gd name="connsiteX44" fmla="*/ 96520 w 220218"/>
              <a:gd name="connsiteY44" fmla="*/ 119507 h 224028"/>
              <a:gd name="connsiteX45" fmla="*/ 91186 w 220218"/>
              <a:gd name="connsiteY45" fmla="*/ 114808 h 224028"/>
              <a:gd name="connsiteX46" fmla="*/ 150875 w 220218"/>
              <a:gd name="connsiteY46" fmla="*/ 104648 h 224028"/>
              <a:gd name="connsiteX47" fmla="*/ 150875 w 220218"/>
              <a:gd name="connsiteY47" fmla="*/ 128524 h 224028"/>
              <a:gd name="connsiteX48" fmla="*/ 220218 w 220218"/>
              <a:gd name="connsiteY48" fmla="*/ 128524 h 224028"/>
              <a:gd name="connsiteX50" fmla="*/ 162559 w 220218"/>
              <a:gd name="connsiteY50" fmla="*/ 191262 h 224028"/>
              <a:gd name="connsiteX51" fmla="*/ 159384 w 220218"/>
              <a:gd name="connsiteY51" fmla="*/ 184912 h 224028"/>
              <a:gd name="connsiteX52" fmla="*/ 150875 w 220218"/>
              <a:gd name="connsiteY52" fmla="*/ 180721 h 224028"/>
              <a:gd name="connsiteX53" fmla="*/ 138683 w 220218"/>
              <a:gd name="connsiteY53" fmla="*/ 178308 h 224028"/>
              <a:gd name="connsiteX54" fmla="*/ 124206 w 220218"/>
              <a:gd name="connsiteY54" fmla="*/ 177546 h 224028"/>
              <a:gd name="connsiteX55" fmla="*/ 109600 w 220218"/>
              <a:gd name="connsiteY55" fmla="*/ 178308 h 224028"/>
              <a:gd name="connsiteX56" fmla="*/ 97281 w 220218"/>
              <a:gd name="connsiteY56" fmla="*/ 180721 h 224028"/>
              <a:gd name="connsiteX57" fmla="*/ 88772 w 220218"/>
              <a:gd name="connsiteY57" fmla="*/ 184912 h 224028"/>
              <a:gd name="connsiteX58" fmla="*/ 85598 w 220218"/>
              <a:gd name="connsiteY58" fmla="*/ 191262 h 224028"/>
              <a:gd name="connsiteX59" fmla="*/ 88772 w 220218"/>
              <a:gd name="connsiteY59" fmla="*/ 197612 h 224028"/>
              <a:gd name="connsiteX60" fmla="*/ 97281 w 220218"/>
              <a:gd name="connsiteY60" fmla="*/ 201676 h 224028"/>
              <a:gd name="connsiteX61" fmla="*/ 109600 w 220218"/>
              <a:gd name="connsiteY61" fmla="*/ 203962 h 224028"/>
              <a:gd name="connsiteX62" fmla="*/ 124206 w 220218"/>
              <a:gd name="connsiteY62" fmla="*/ 204724 h 224028"/>
              <a:gd name="connsiteX63" fmla="*/ 138811 w 220218"/>
              <a:gd name="connsiteY63" fmla="*/ 203962 h 224028"/>
              <a:gd name="connsiteX64" fmla="*/ 151130 w 220218"/>
              <a:gd name="connsiteY64" fmla="*/ 201676 h 224028"/>
              <a:gd name="connsiteX65" fmla="*/ 159512 w 220218"/>
              <a:gd name="connsiteY65" fmla="*/ 197612 h 224028"/>
              <a:gd name="connsiteX66" fmla="*/ 162559 w 220218"/>
              <a:gd name="connsiteY66" fmla="*/ 191262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20218" h="224028">
                <a:moveTo>
                  <a:pt x="210565" y="191262"/>
                </a:moveTo>
                <a:cubicBezTo>
                  <a:pt x="210565" y="201930"/>
                  <a:pt x="203072" y="210058"/>
                  <a:pt x="188087" y="215646"/>
                </a:cubicBezTo>
                <a:cubicBezTo>
                  <a:pt x="173101" y="221234"/>
                  <a:pt x="151806" y="224028"/>
                  <a:pt x="124206" y="224028"/>
                </a:cubicBezTo>
                <a:cubicBezTo>
                  <a:pt x="96604" y="224028"/>
                  <a:pt x="75268" y="221234"/>
                  <a:pt x="60197" y="215646"/>
                </a:cubicBezTo>
                <a:cubicBezTo>
                  <a:pt x="45127" y="210058"/>
                  <a:pt x="37592" y="201930"/>
                  <a:pt x="37592" y="191262"/>
                </a:cubicBezTo>
                <a:cubicBezTo>
                  <a:pt x="37592" y="180594"/>
                  <a:pt x="45127" y="172424"/>
                  <a:pt x="60197" y="166751"/>
                </a:cubicBezTo>
                <a:cubicBezTo>
                  <a:pt x="75268" y="161079"/>
                  <a:pt x="96604" y="158242"/>
                  <a:pt x="124206" y="158242"/>
                </a:cubicBezTo>
                <a:cubicBezTo>
                  <a:pt x="151806" y="158242"/>
                  <a:pt x="173101" y="161079"/>
                  <a:pt x="188087" y="166751"/>
                </a:cubicBezTo>
                <a:cubicBezTo>
                  <a:pt x="203072" y="172424"/>
                  <a:pt x="210565" y="180594"/>
                  <a:pt x="210565" y="191262"/>
                </a:cubicBezTo>
                <a:moveTo>
                  <a:pt x="62230" y="78994"/>
                </a:moveTo>
                <a:cubicBezTo>
                  <a:pt x="72389" y="78994"/>
                  <a:pt x="81576" y="78782"/>
                  <a:pt x="89788" y="78359"/>
                </a:cubicBezTo>
                <a:cubicBezTo>
                  <a:pt x="98000" y="77936"/>
                  <a:pt x="105663" y="77343"/>
                  <a:pt x="112775" y="76581"/>
                </a:cubicBezTo>
                <a:cubicBezTo>
                  <a:pt x="119887" y="75819"/>
                  <a:pt x="126575" y="74888"/>
                  <a:pt x="132842" y="73787"/>
                </a:cubicBezTo>
                <a:cubicBezTo>
                  <a:pt x="139106" y="72687"/>
                  <a:pt x="145457" y="71374"/>
                  <a:pt x="151892" y="69850"/>
                </a:cubicBezTo>
                <a:lnTo>
                  <a:pt x="154431" y="85090"/>
                </a:lnTo>
                <a:cubicBezTo>
                  <a:pt x="142408" y="91525"/>
                  <a:pt x="127846" y="96351"/>
                  <a:pt x="110743" y="99568"/>
                </a:cubicBezTo>
                <a:cubicBezTo>
                  <a:pt x="93641" y="102786"/>
                  <a:pt x="74082" y="104394"/>
                  <a:pt x="52070" y="104394"/>
                </a:cubicBezTo>
                <a:lnTo>
                  <a:pt x="10159" y="104394"/>
                </a:lnTo>
                <a:lnTo>
                  <a:pt x="10159" y="34798"/>
                </a:lnTo>
                <a:cubicBezTo>
                  <a:pt x="10159" y="31411"/>
                  <a:pt x="9313" y="28575"/>
                  <a:pt x="7619" y="26289"/>
                </a:cubicBezTo>
                <a:cubicBezTo>
                  <a:pt x="5926" y="24003"/>
                  <a:pt x="3387" y="22606"/>
                  <a:pt x="0" y="22098"/>
                </a:cubicBezTo>
                <a:lnTo>
                  <a:pt x="55118" y="6858"/>
                </a:lnTo>
                <a:lnTo>
                  <a:pt x="55118" y="78994"/>
                </a:lnTo>
                <a:moveTo>
                  <a:pt x="167639" y="114554"/>
                </a:moveTo>
                <a:lnTo>
                  <a:pt x="167639" y="57150"/>
                </a:lnTo>
                <a:lnTo>
                  <a:pt x="107950" y="57150"/>
                </a:lnTo>
                <a:lnTo>
                  <a:pt x="95758" y="35052"/>
                </a:lnTo>
                <a:lnTo>
                  <a:pt x="167639" y="35052"/>
                </a:lnTo>
                <a:lnTo>
                  <a:pt x="167639" y="26670"/>
                </a:lnTo>
                <a:cubicBezTo>
                  <a:pt x="167639" y="24299"/>
                  <a:pt x="167131" y="22056"/>
                  <a:pt x="166115" y="19939"/>
                </a:cubicBezTo>
                <a:cubicBezTo>
                  <a:pt x="165100" y="17823"/>
                  <a:pt x="163321" y="16256"/>
                  <a:pt x="160782" y="15240"/>
                </a:cubicBezTo>
                <a:lnTo>
                  <a:pt x="212597" y="0"/>
                </a:lnTo>
                <a:lnTo>
                  <a:pt x="212597" y="91440"/>
                </a:lnTo>
                <a:cubicBezTo>
                  <a:pt x="212597" y="99568"/>
                  <a:pt x="210649" y="105452"/>
                  <a:pt x="206756" y="109093"/>
                </a:cubicBezTo>
                <a:cubicBezTo>
                  <a:pt x="202860" y="112734"/>
                  <a:pt x="196681" y="114554"/>
                  <a:pt x="188213" y="114554"/>
                </a:cubicBezTo>
                <a:moveTo>
                  <a:pt x="220218" y="150876"/>
                </a:moveTo>
                <a:lnTo>
                  <a:pt x="40894" y="150876"/>
                </a:lnTo>
                <a:cubicBezTo>
                  <a:pt x="36660" y="150876"/>
                  <a:pt x="34120" y="152993"/>
                  <a:pt x="33273" y="157226"/>
                </a:cubicBezTo>
                <a:lnTo>
                  <a:pt x="17272" y="128524"/>
                </a:lnTo>
                <a:lnTo>
                  <a:pt x="98044" y="128524"/>
                </a:lnTo>
                <a:lnTo>
                  <a:pt x="98044" y="126238"/>
                </a:lnTo>
                <a:cubicBezTo>
                  <a:pt x="98044" y="123868"/>
                  <a:pt x="97535" y="121624"/>
                  <a:pt x="96520" y="119507"/>
                </a:cubicBezTo>
                <a:cubicBezTo>
                  <a:pt x="95503" y="117391"/>
                  <a:pt x="93725" y="115824"/>
                  <a:pt x="91186" y="114808"/>
                </a:cubicBezTo>
                <a:lnTo>
                  <a:pt x="150875" y="104648"/>
                </a:lnTo>
                <a:lnTo>
                  <a:pt x="150875" y="128524"/>
                </a:lnTo>
                <a:lnTo>
                  <a:pt x="220218" y="128524"/>
                </a:lnTo>
                <a:moveTo>
                  <a:pt x="162559" y="191262"/>
                </a:moveTo>
                <a:cubicBezTo>
                  <a:pt x="162559" y="188722"/>
                  <a:pt x="161502" y="186606"/>
                  <a:pt x="159384" y="184912"/>
                </a:cubicBezTo>
                <a:cubicBezTo>
                  <a:pt x="157268" y="183219"/>
                  <a:pt x="154431" y="181822"/>
                  <a:pt x="150875" y="180721"/>
                </a:cubicBezTo>
                <a:cubicBezTo>
                  <a:pt x="147320" y="179620"/>
                  <a:pt x="143256" y="178816"/>
                  <a:pt x="138683" y="178308"/>
                </a:cubicBezTo>
                <a:cubicBezTo>
                  <a:pt x="134111" y="177800"/>
                  <a:pt x="129286" y="177546"/>
                  <a:pt x="124206" y="177546"/>
                </a:cubicBezTo>
                <a:cubicBezTo>
                  <a:pt x="119125" y="177546"/>
                  <a:pt x="114257" y="177800"/>
                  <a:pt x="109600" y="178308"/>
                </a:cubicBezTo>
                <a:cubicBezTo>
                  <a:pt x="104943" y="178816"/>
                  <a:pt x="100837" y="179620"/>
                  <a:pt x="97281" y="180721"/>
                </a:cubicBezTo>
                <a:cubicBezTo>
                  <a:pt x="93725" y="181822"/>
                  <a:pt x="90889" y="183219"/>
                  <a:pt x="88772" y="184912"/>
                </a:cubicBezTo>
                <a:cubicBezTo>
                  <a:pt x="86656" y="186606"/>
                  <a:pt x="85598" y="188722"/>
                  <a:pt x="85598" y="191262"/>
                </a:cubicBezTo>
                <a:cubicBezTo>
                  <a:pt x="85598" y="193802"/>
                  <a:pt x="86656" y="195919"/>
                  <a:pt x="88772" y="197612"/>
                </a:cubicBezTo>
                <a:cubicBezTo>
                  <a:pt x="90889" y="199306"/>
                  <a:pt x="93725" y="200660"/>
                  <a:pt x="97281" y="201676"/>
                </a:cubicBezTo>
                <a:cubicBezTo>
                  <a:pt x="100837" y="202692"/>
                  <a:pt x="104943" y="203454"/>
                  <a:pt x="109600" y="203962"/>
                </a:cubicBezTo>
                <a:cubicBezTo>
                  <a:pt x="114257" y="204470"/>
                  <a:pt x="119125" y="204724"/>
                  <a:pt x="124206" y="204724"/>
                </a:cubicBezTo>
                <a:cubicBezTo>
                  <a:pt x="129286" y="204724"/>
                  <a:pt x="134155" y="204470"/>
                  <a:pt x="138811" y="203962"/>
                </a:cubicBezTo>
                <a:cubicBezTo>
                  <a:pt x="143467" y="203454"/>
                  <a:pt x="147573" y="202692"/>
                  <a:pt x="151130" y="201676"/>
                </a:cubicBezTo>
                <a:cubicBezTo>
                  <a:pt x="154685" y="200660"/>
                  <a:pt x="157480" y="199306"/>
                  <a:pt x="159512" y="197612"/>
                </a:cubicBezTo>
                <a:cubicBezTo>
                  <a:pt x="161544" y="195919"/>
                  <a:pt x="162559" y="193802"/>
                  <a:pt x="162559" y="1912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7" name="Freeform 307"/>
          <p:cNvSpPr/>
          <p:nvPr/>
        </p:nvSpPr>
        <p:spPr>
          <a:xfrm>
            <a:off x="11846220" y="4027312"/>
            <a:ext cx="213361" cy="219456"/>
          </a:xfrm>
          <a:custGeom>
            <a:avLst/>
            <a:gdLst>
              <a:gd name="connsiteX0" fmla="*/ 168402 w 213361"/>
              <a:gd name="connsiteY0" fmla="*/ 219456 h 219456"/>
              <a:gd name="connsiteX1" fmla="*/ 168402 w 213361"/>
              <a:gd name="connsiteY1" fmla="*/ 102870 h 219456"/>
              <a:gd name="connsiteX2" fmla="*/ 141224 w 213361"/>
              <a:gd name="connsiteY2" fmla="*/ 102870 h 219456"/>
              <a:gd name="connsiteX3" fmla="*/ 134620 w 213361"/>
              <a:gd name="connsiteY3" fmla="*/ 136906 h 219456"/>
              <a:gd name="connsiteX4" fmla="*/ 119380 w 213361"/>
              <a:gd name="connsiteY4" fmla="*/ 161036 h 219456"/>
              <a:gd name="connsiteX5" fmla="*/ 97537 w 213361"/>
              <a:gd name="connsiteY5" fmla="*/ 175514 h 219456"/>
              <a:gd name="connsiteX6" fmla="*/ 70865 w 213361"/>
              <a:gd name="connsiteY6" fmla="*/ 180340 h 219456"/>
              <a:gd name="connsiteX7" fmla="*/ 42926 w 213361"/>
              <a:gd name="connsiteY7" fmla="*/ 175133 h 219456"/>
              <a:gd name="connsiteX8" fmla="*/ 20447 w 213361"/>
              <a:gd name="connsiteY8" fmla="*/ 159385 h 219456"/>
              <a:gd name="connsiteX9" fmla="*/ 5462 w 213361"/>
              <a:gd name="connsiteY9" fmla="*/ 133223 h 219456"/>
              <a:gd name="connsiteX10" fmla="*/ 0 w 213361"/>
              <a:gd name="connsiteY10" fmla="*/ 96520 h 219456"/>
              <a:gd name="connsiteX11" fmla="*/ 5462 w 213361"/>
              <a:gd name="connsiteY11" fmla="*/ 59944 h 219456"/>
              <a:gd name="connsiteX12" fmla="*/ 20447 w 213361"/>
              <a:gd name="connsiteY12" fmla="*/ 33655 h 219456"/>
              <a:gd name="connsiteX13" fmla="*/ 42926 w 213361"/>
              <a:gd name="connsiteY13" fmla="*/ 17907 h 219456"/>
              <a:gd name="connsiteX14" fmla="*/ 70865 w 213361"/>
              <a:gd name="connsiteY14" fmla="*/ 12700 h 219456"/>
              <a:gd name="connsiteX15" fmla="*/ 95377 w 213361"/>
              <a:gd name="connsiteY15" fmla="*/ 16764 h 219456"/>
              <a:gd name="connsiteX16" fmla="*/ 116078 w 213361"/>
              <a:gd name="connsiteY16" fmla="*/ 28829 h 219456"/>
              <a:gd name="connsiteX17" fmla="*/ 131445 w 213361"/>
              <a:gd name="connsiteY17" fmla="*/ 48895 h 219456"/>
              <a:gd name="connsiteX18" fmla="*/ 139954 w 213361"/>
              <a:gd name="connsiteY18" fmla="*/ 76962 h 219456"/>
              <a:gd name="connsiteX19" fmla="*/ 168402 w 213361"/>
              <a:gd name="connsiteY19" fmla="*/ 76962 h 219456"/>
              <a:gd name="connsiteX20" fmla="*/ 168402 w 213361"/>
              <a:gd name="connsiteY20" fmla="*/ 26670 h 219456"/>
              <a:gd name="connsiteX21" fmla="*/ 166878 w 213361"/>
              <a:gd name="connsiteY21" fmla="*/ 19939 h 219456"/>
              <a:gd name="connsiteX22" fmla="*/ 161544 w 213361"/>
              <a:gd name="connsiteY22" fmla="*/ 15240 h 219456"/>
              <a:gd name="connsiteX23" fmla="*/ 213361 w 213361"/>
              <a:gd name="connsiteY23" fmla="*/ 0 h 219456"/>
              <a:gd name="connsiteX24" fmla="*/ 213361 w 213361"/>
              <a:gd name="connsiteY24" fmla="*/ 196342 h 219456"/>
              <a:gd name="connsiteX25" fmla="*/ 207518 w 213361"/>
              <a:gd name="connsiteY25" fmla="*/ 213995 h 219456"/>
              <a:gd name="connsiteX26" fmla="*/ 188976 w 213361"/>
              <a:gd name="connsiteY26" fmla="*/ 219456 h 219456"/>
              <a:gd name="connsiteX28" fmla="*/ 43434 w 213361"/>
              <a:gd name="connsiteY28" fmla="*/ 96520 h 219456"/>
              <a:gd name="connsiteX29" fmla="*/ 45340 w 213361"/>
              <a:gd name="connsiteY29" fmla="*/ 121031 h 219456"/>
              <a:gd name="connsiteX30" fmla="*/ 50673 w 213361"/>
              <a:gd name="connsiteY30" fmla="*/ 140081 h 219456"/>
              <a:gd name="connsiteX31" fmla="*/ 59182 w 213361"/>
              <a:gd name="connsiteY31" fmla="*/ 152527 h 219456"/>
              <a:gd name="connsiteX32" fmla="*/ 70865 w 213361"/>
              <a:gd name="connsiteY32" fmla="*/ 156972 h 219456"/>
              <a:gd name="connsiteX33" fmla="*/ 82169 w 213361"/>
              <a:gd name="connsiteY33" fmla="*/ 152527 h 219456"/>
              <a:gd name="connsiteX34" fmla="*/ 90551 w 213361"/>
              <a:gd name="connsiteY34" fmla="*/ 140081 h 219456"/>
              <a:gd name="connsiteX35" fmla="*/ 95886 w 213361"/>
              <a:gd name="connsiteY35" fmla="*/ 121031 h 219456"/>
              <a:gd name="connsiteX36" fmla="*/ 97789 w 213361"/>
              <a:gd name="connsiteY36" fmla="*/ 96520 h 219456"/>
              <a:gd name="connsiteX37" fmla="*/ 95886 w 213361"/>
              <a:gd name="connsiteY37" fmla="*/ 72009 h 219456"/>
              <a:gd name="connsiteX38" fmla="*/ 90551 w 213361"/>
              <a:gd name="connsiteY38" fmla="*/ 52959 h 219456"/>
              <a:gd name="connsiteX39" fmla="*/ 82169 w 213361"/>
              <a:gd name="connsiteY39" fmla="*/ 40513 h 219456"/>
              <a:gd name="connsiteX40" fmla="*/ 70865 w 213361"/>
              <a:gd name="connsiteY40" fmla="*/ 36068 h 219456"/>
              <a:gd name="connsiteX41" fmla="*/ 59182 w 213361"/>
              <a:gd name="connsiteY41" fmla="*/ 40513 h 219456"/>
              <a:gd name="connsiteX42" fmla="*/ 50673 w 213361"/>
              <a:gd name="connsiteY42" fmla="*/ 52959 h 219456"/>
              <a:gd name="connsiteX43" fmla="*/ 45340 w 213361"/>
              <a:gd name="connsiteY43" fmla="*/ 72009 h 219456"/>
              <a:gd name="connsiteX44" fmla="*/ 43434 w 213361"/>
              <a:gd name="connsiteY44" fmla="*/ 9652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13361" h="219456">
                <a:moveTo>
                  <a:pt x="168402" y="219456"/>
                </a:moveTo>
                <a:lnTo>
                  <a:pt x="168402" y="102870"/>
                </a:lnTo>
                <a:lnTo>
                  <a:pt x="141224" y="102870"/>
                </a:lnTo>
                <a:cubicBezTo>
                  <a:pt x="140716" y="115909"/>
                  <a:pt x="138516" y="127254"/>
                  <a:pt x="134620" y="136906"/>
                </a:cubicBezTo>
                <a:cubicBezTo>
                  <a:pt x="130725" y="146558"/>
                  <a:pt x="125645" y="154601"/>
                  <a:pt x="119380" y="161036"/>
                </a:cubicBezTo>
                <a:cubicBezTo>
                  <a:pt x="113114" y="167471"/>
                  <a:pt x="105834" y="172297"/>
                  <a:pt x="97537" y="175514"/>
                </a:cubicBezTo>
                <a:cubicBezTo>
                  <a:pt x="89240" y="178732"/>
                  <a:pt x="80349" y="180340"/>
                  <a:pt x="70865" y="180340"/>
                </a:cubicBezTo>
                <a:cubicBezTo>
                  <a:pt x="60875" y="180340"/>
                  <a:pt x="51563" y="178605"/>
                  <a:pt x="42926" y="175133"/>
                </a:cubicBezTo>
                <a:cubicBezTo>
                  <a:pt x="34290" y="171662"/>
                  <a:pt x="26798" y="166412"/>
                  <a:pt x="20447" y="159385"/>
                </a:cubicBezTo>
                <a:cubicBezTo>
                  <a:pt x="14097" y="152358"/>
                  <a:pt x="9102" y="143637"/>
                  <a:pt x="5462" y="133223"/>
                </a:cubicBezTo>
                <a:cubicBezTo>
                  <a:pt x="1820" y="122809"/>
                  <a:pt x="0" y="110575"/>
                  <a:pt x="0" y="96520"/>
                </a:cubicBezTo>
                <a:cubicBezTo>
                  <a:pt x="0" y="82635"/>
                  <a:pt x="1820" y="70443"/>
                  <a:pt x="5462" y="59944"/>
                </a:cubicBezTo>
                <a:cubicBezTo>
                  <a:pt x="9102" y="49445"/>
                  <a:pt x="14097" y="40682"/>
                  <a:pt x="20447" y="33655"/>
                </a:cubicBezTo>
                <a:cubicBezTo>
                  <a:pt x="26798" y="26628"/>
                  <a:pt x="34290" y="21379"/>
                  <a:pt x="42926" y="17907"/>
                </a:cubicBezTo>
                <a:cubicBezTo>
                  <a:pt x="51563" y="14436"/>
                  <a:pt x="60875" y="12700"/>
                  <a:pt x="70865" y="12700"/>
                </a:cubicBezTo>
                <a:cubicBezTo>
                  <a:pt x="79502" y="12700"/>
                  <a:pt x="87673" y="14055"/>
                  <a:pt x="95377" y="16764"/>
                </a:cubicBezTo>
                <a:cubicBezTo>
                  <a:pt x="103081" y="19474"/>
                  <a:pt x="109982" y="23495"/>
                  <a:pt x="116078" y="28829"/>
                </a:cubicBezTo>
                <a:cubicBezTo>
                  <a:pt x="122174" y="34163"/>
                  <a:pt x="127296" y="40852"/>
                  <a:pt x="131445" y="48895"/>
                </a:cubicBezTo>
                <a:cubicBezTo>
                  <a:pt x="135593" y="56938"/>
                  <a:pt x="138430" y="66294"/>
                  <a:pt x="139954" y="76962"/>
                </a:cubicBezTo>
                <a:lnTo>
                  <a:pt x="168402" y="76962"/>
                </a:lnTo>
                <a:lnTo>
                  <a:pt x="168402" y="26670"/>
                </a:lnTo>
                <a:cubicBezTo>
                  <a:pt x="168402" y="24299"/>
                  <a:pt x="167894" y="22056"/>
                  <a:pt x="166878" y="19939"/>
                </a:cubicBezTo>
                <a:cubicBezTo>
                  <a:pt x="165863" y="17823"/>
                  <a:pt x="164085" y="16256"/>
                  <a:pt x="161544" y="15240"/>
                </a:cubicBezTo>
                <a:lnTo>
                  <a:pt x="213361" y="0"/>
                </a:lnTo>
                <a:lnTo>
                  <a:pt x="213361" y="196342"/>
                </a:lnTo>
                <a:cubicBezTo>
                  <a:pt x="213361" y="204470"/>
                  <a:pt x="211413" y="210355"/>
                  <a:pt x="207518" y="213995"/>
                </a:cubicBezTo>
                <a:cubicBezTo>
                  <a:pt x="203624" y="217636"/>
                  <a:pt x="197443" y="219456"/>
                  <a:pt x="188976" y="219456"/>
                </a:cubicBezTo>
                <a:moveTo>
                  <a:pt x="43434" y="96520"/>
                </a:moveTo>
                <a:cubicBezTo>
                  <a:pt x="43434" y="105495"/>
                  <a:pt x="44069" y="113665"/>
                  <a:pt x="45340" y="121031"/>
                </a:cubicBezTo>
                <a:cubicBezTo>
                  <a:pt x="46610" y="128397"/>
                  <a:pt x="48387" y="134747"/>
                  <a:pt x="50673" y="140081"/>
                </a:cubicBezTo>
                <a:cubicBezTo>
                  <a:pt x="52959" y="145415"/>
                  <a:pt x="55796" y="149564"/>
                  <a:pt x="59182" y="152527"/>
                </a:cubicBezTo>
                <a:cubicBezTo>
                  <a:pt x="62568" y="155491"/>
                  <a:pt x="66464" y="156972"/>
                  <a:pt x="70865" y="156972"/>
                </a:cubicBezTo>
                <a:cubicBezTo>
                  <a:pt x="75099" y="156972"/>
                  <a:pt x="78868" y="155491"/>
                  <a:pt x="82169" y="152527"/>
                </a:cubicBezTo>
                <a:cubicBezTo>
                  <a:pt x="85471" y="149564"/>
                  <a:pt x="88264" y="145415"/>
                  <a:pt x="90551" y="140081"/>
                </a:cubicBezTo>
                <a:cubicBezTo>
                  <a:pt x="92838" y="134747"/>
                  <a:pt x="94616" y="128397"/>
                  <a:pt x="95886" y="121031"/>
                </a:cubicBezTo>
                <a:cubicBezTo>
                  <a:pt x="97155" y="113665"/>
                  <a:pt x="97789" y="105495"/>
                  <a:pt x="97789" y="96520"/>
                </a:cubicBezTo>
                <a:cubicBezTo>
                  <a:pt x="97789" y="87545"/>
                  <a:pt x="97155" y="79375"/>
                  <a:pt x="95886" y="72009"/>
                </a:cubicBezTo>
                <a:cubicBezTo>
                  <a:pt x="94616" y="64643"/>
                  <a:pt x="92838" y="58293"/>
                  <a:pt x="90551" y="52959"/>
                </a:cubicBezTo>
                <a:cubicBezTo>
                  <a:pt x="88264" y="47625"/>
                  <a:pt x="85471" y="43476"/>
                  <a:pt x="82169" y="40513"/>
                </a:cubicBezTo>
                <a:cubicBezTo>
                  <a:pt x="78868" y="37550"/>
                  <a:pt x="75099" y="36068"/>
                  <a:pt x="70865" y="36068"/>
                </a:cubicBezTo>
                <a:cubicBezTo>
                  <a:pt x="66464" y="36068"/>
                  <a:pt x="62568" y="37550"/>
                  <a:pt x="59182" y="40513"/>
                </a:cubicBezTo>
                <a:cubicBezTo>
                  <a:pt x="55796" y="43476"/>
                  <a:pt x="52959" y="47625"/>
                  <a:pt x="50673" y="52959"/>
                </a:cubicBezTo>
                <a:cubicBezTo>
                  <a:pt x="48387" y="58293"/>
                  <a:pt x="46610" y="64643"/>
                  <a:pt x="45340" y="72009"/>
                </a:cubicBezTo>
                <a:cubicBezTo>
                  <a:pt x="44069" y="79375"/>
                  <a:pt x="43434" y="87545"/>
                  <a:pt x="43434" y="965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8" name="Freeform 308"/>
          <p:cNvSpPr/>
          <p:nvPr/>
        </p:nvSpPr>
        <p:spPr>
          <a:xfrm>
            <a:off x="12165574" y="4039758"/>
            <a:ext cx="240792" cy="209804"/>
          </a:xfrm>
          <a:custGeom>
            <a:avLst/>
            <a:gdLst>
              <a:gd name="connsiteX0" fmla="*/ 18034 w 240792"/>
              <a:gd name="connsiteY0" fmla="*/ 96520 h 209804"/>
              <a:gd name="connsiteX1" fmla="*/ 48513 w 240792"/>
              <a:gd name="connsiteY1" fmla="*/ 87884 h 209804"/>
              <a:gd name="connsiteX2" fmla="*/ 74802 w 240792"/>
              <a:gd name="connsiteY2" fmla="*/ 69977 h 209804"/>
              <a:gd name="connsiteX3" fmla="*/ 93726 w 240792"/>
              <a:gd name="connsiteY3" fmla="*/ 46990 h 209804"/>
              <a:gd name="connsiteX4" fmla="*/ 102361 w 240792"/>
              <a:gd name="connsiteY4" fmla="*/ 23368 h 209804"/>
              <a:gd name="connsiteX5" fmla="*/ 54863 w 240792"/>
              <a:gd name="connsiteY5" fmla="*/ 23368 h 209804"/>
              <a:gd name="connsiteX6" fmla="*/ 49022 w 240792"/>
              <a:gd name="connsiteY6" fmla="*/ 28194 h 209804"/>
              <a:gd name="connsiteX7" fmla="*/ 28702 w 240792"/>
              <a:gd name="connsiteY7" fmla="*/ 0 h 209804"/>
              <a:gd name="connsiteX8" fmla="*/ 213613 w 240792"/>
              <a:gd name="connsiteY8" fmla="*/ 0 h 209804"/>
              <a:gd name="connsiteX9" fmla="*/ 213613 w 240792"/>
              <a:gd name="connsiteY9" fmla="*/ 23368 h 209804"/>
              <a:gd name="connsiteX10" fmla="*/ 152907 w 240792"/>
              <a:gd name="connsiteY10" fmla="*/ 23368 h 209804"/>
              <a:gd name="connsiteX11" fmla="*/ 149225 w 240792"/>
              <a:gd name="connsiteY11" fmla="*/ 37211 h 209804"/>
              <a:gd name="connsiteX12" fmla="*/ 143510 w 240792"/>
              <a:gd name="connsiteY12" fmla="*/ 49530 h 209804"/>
              <a:gd name="connsiteX13" fmla="*/ 169290 w 240792"/>
              <a:gd name="connsiteY13" fmla="*/ 45720 h 209804"/>
              <a:gd name="connsiteX14" fmla="*/ 194056 w 240792"/>
              <a:gd name="connsiteY14" fmla="*/ 50419 h 209804"/>
              <a:gd name="connsiteX15" fmla="*/ 212598 w 240792"/>
              <a:gd name="connsiteY15" fmla="*/ 63246 h 209804"/>
              <a:gd name="connsiteX16" fmla="*/ 219710 w 240792"/>
              <a:gd name="connsiteY16" fmla="*/ 83312 h 209804"/>
              <a:gd name="connsiteX17" fmla="*/ 213868 w 240792"/>
              <a:gd name="connsiteY17" fmla="*/ 96647 h 209804"/>
              <a:gd name="connsiteX18" fmla="*/ 198120 w 240792"/>
              <a:gd name="connsiteY18" fmla="*/ 102362 h 209804"/>
              <a:gd name="connsiteX19" fmla="*/ 178688 w 240792"/>
              <a:gd name="connsiteY19" fmla="*/ 99695 h 209804"/>
              <a:gd name="connsiteX20" fmla="*/ 166115 w 240792"/>
              <a:gd name="connsiteY20" fmla="*/ 90678 h 209804"/>
              <a:gd name="connsiteX21" fmla="*/ 169036 w 240792"/>
              <a:gd name="connsiteY21" fmla="*/ 77978 h 209804"/>
              <a:gd name="connsiteX22" fmla="*/ 163068 w 240792"/>
              <a:gd name="connsiteY22" fmla="*/ 67818 h 209804"/>
              <a:gd name="connsiteX23" fmla="*/ 149859 w 240792"/>
              <a:gd name="connsiteY23" fmla="*/ 63119 h 209804"/>
              <a:gd name="connsiteX24" fmla="*/ 132842 w 240792"/>
              <a:gd name="connsiteY24" fmla="*/ 64262 h 209804"/>
              <a:gd name="connsiteX25" fmla="*/ 18034 w 240792"/>
              <a:gd name="connsiteY25" fmla="*/ 101600 h 209804"/>
              <a:gd name="connsiteX27" fmla="*/ 240792 w 240792"/>
              <a:gd name="connsiteY27" fmla="*/ 138684 h 209804"/>
              <a:gd name="connsiteX28" fmla="*/ 148844 w 240792"/>
              <a:gd name="connsiteY28" fmla="*/ 138684 h 209804"/>
              <a:gd name="connsiteX29" fmla="*/ 148844 w 240792"/>
              <a:gd name="connsiteY29" fmla="*/ 192024 h 209804"/>
              <a:gd name="connsiteX30" fmla="*/ 103885 w 240792"/>
              <a:gd name="connsiteY30" fmla="*/ 209804 h 209804"/>
              <a:gd name="connsiteX31" fmla="*/ 103885 w 240792"/>
              <a:gd name="connsiteY31" fmla="*/ 138684 h 209804"/>
              <a:gd name="connsiteX32" fmla="*/ 30480 w 240792"/>
              <a:gd name="connsiteY32" fmla="*/ 138684 h 209804"/>
              <a:gd name="connsiteX33" fmla="*/ 21843 w 240792"/>
              <a:gd name="connsiteY33" fmla="*/ 145796 h 209804"/>
              <a:gd name="connsiteX34" fmla="*/ 0 w 240792"/>
              <a:gd name="connsiteY34" fmla="*/ 115062 h 209804"/>
              <a:gd name="connsiteX35" fmla="*/ 240792 w 240792"/>
              <a:gd name="connsiteY35" fmla="*/ 115062 h 20980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0792" h="209804">
                <a:moveTo>
                  <a:pt x="18034" y="96520"/>
                </a:moveTo>
                <a:cubicBezTo>
                  <a:pt x="28532" y="95674"/>
                  <a:pt x="38692" y="92795"/>
                  <a:pt x="48513" y="87884"/>
                </a:cubicBezTo>
                <a:cubicBezTo>
                  <a:pt x="58334" y="82973"/>
                  <a:pt x="67098" y="77004"/>
                  <a:pt x="74802" y="69977"/>
                </a:cubicBezTo>
                <a:cubicBezTo>
                  <a:pt x="82507" y="62950"/>
                  <a:pt x="88815" y="55287"/>
                  <a:pt x="93726" y="46990"/>
                </a:cubicBezTo>
                <a:cubicBezTo>
                  <a:pt x="98636" y="38693"/>
                  <a:pt x="101515" y="30819"/>
                  <a:pt x="102361" y="23368"/>
                </a:cubicBezTo>
                <a:lnTo>
                  <a:pt x="54863" y="23368"/>
                </a:lnTo>
                <a:cubicBezTo>
                  <a:pt x="51477" y="23368"/>
                  <a:pt x="49530" y="24976"/>
                  <a:pt x="49022" y="28194"/>
                </a:cubicBezTo>
                <a:lnTo>
                  <a:pt x="28702" y="0"/>
                </a:lnTo>
                <a:lnTo>
                  <a:pt x="213613" y="0"/>
                </a:lnTo>
                <a:lnTo>
                  <a:pt x="213613" y="23368"/>
                </a:lnTo>
                <a:lnTo>
                  <a:pt x="152907" y="23368"/>
                </a:lnTo>
                <a:cubicBezTo>
                  <a:pt x="152060" y="28279"/>
                  <a:pt x="150833" y="32893"/>
                  <a:pt x="149225" y="37211"/>
                </a:cubicBezTo>
                <a:cubicBezTo>
                  <a:pt x="147616" y="41529"/>
                  <a:pt x="145710" y="45635"/>
                  <a:pt x="143510" y="49530"/>
                </a:cubicBezTo>
                <a:cubicBezTo>
                  <a:pt x="151637" y="46821"/>
                  <a:pt x="160231" y="45551"/>
                  <a:pt x="169290" y="45720"/>
                </a:cubicBezTo>
                <a:cubicBezTo>
                  <a:pt x="178350" y="45889"/>
                  <a:pt x="186605" y="47456"/>
                  <a:pt x="194056" y="50419"/>
                </a:cubicBezTo>
                <a:cubicBezTo>
                  <a:pt x="201506" y="53382"/>
                  <a:pt x="207687" y="57658"/>
                  <a:pt x="212598" y="63246"/>
                </a:cubicBezTo>
                <a:cubicBezTo>
                  <a:pt x="217508" y="68834"/>
                  <a:pt x="219878" y="75523"/>
                  <a:pt x="219710" y="83312"/>
                </a:cubicBezTo>
                <a:cubicBezTo>
                  <a:pt x="219540" y="88731"/>
                  <a:pt x="217593" y="93176"/>
                  <a:pt x="213868" y="96647"/>
                </a:cubicBezTo>
                <a:cubicBezTo>
                  <a:pt x="210142" y="100118"/>
                  <a:pt x="204893" y="102023"/>
                  <a:pt x="198120" y="102362"/>
                </a:cubicBezTo>
                <a:cubicBezTo>
                  <a:pt x="190669" y="102701"/>
                  <a:pt x="184192" y="101812"/>
                  <a:pt x="178688" y="99695"/>
                </a:cubicBezTo>
                <a:cubicBezTo>
                  <a:pt x="173185" y="97578"/>
                  <a:pt x="168994" y="94573"/>
                  <a:pt x="166115" y="90678"/>
                </a:cubicBezTo>
                <a:cubicBezTo>
                  <a:pt x="169163" y="86614"/>
                  <a:pt x="170137" y="82381"/>
                  <a:pt x="169036" y="77978"/>
                </a:cubicBezTo>
                <a:cubicBezTo>
                  <a:pt x="167936" y="73575"/>
                  <a:pt x="165946" y="70189"/>
                  <a:pt x="163068" y="67818"/>
                </a:cubicBezTo>
                <a:cubicBezTo>
                  <a:pt x="159681" y="65278"/>
                  <a:pt x="155277" y="63712"/>
                  <a:pt x="149859" y="63119"/>
                </a:cubicBezTo>
                <a:cubicBezTo>
                  <a:pt x="144441" y="62526"/>
                  <a:pt x="138768" y="62907"/>
                  <a:pt x="132842" y="64262"/>
                </a:cubicBezTo>
                <a:cubicBezTo>
                  <a:pt x="110320" y="89154"/>
                  <a:pt x="72050" y="101600"/>
                  <a:pt x="18034" y="101600"/>
                </a:cubicBezTo>
                <a:moveTo>
                  <a:pt x="240792" y="138684"/>
                </a:moveTo>
                <a:lnTo>
                  <a:pt x="148844" y="138684"/>
                </a:lnTo>
                <a:lnTo>
                  <a:pt x="148844" y="192024"/>
                </a:lnTo>
                <a:lnTo>
                  <a:pt x="103885" y="209804"/>
                </a:lnTo>
                <a:lnTo>
                  <a:pt x="103885" y="138684"/>
                </a:lnTo>
                <a:lnTo>
                  <a:pt x="30480" y="138684"/>
                </a:lnTo>
                <a:cubicBezTo>
                  <a:pt x="25568" y="138684"/>
                  <a:pt x="22690" y="141055"/>
                  <a:pt x="21843" y="145796"/>
                </a:cubicBezTo>
                <a:lnTo>
                  <a:pt x="0" y="115062"/>
                </a:lnTo>
                <a:lnTo>
                  <a:pt x="240792" y="11506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9" name="Freeform 309"/>
          <p:cNvSpPr/>
          <p:nvPr/>
        </p:nvSpPr>
        <p:spPr>
          <a:xfrm>
            <a:off x="12419574" y="4030360"/>
            <a:ext cx="240792" cy="213360"/>
          </a:xfrm>
          <a:custGeom>
            <a:avLst/>
            <a:gdLst>
              <a:gd name="connsiteX0" fmla="*/ 118872 w 240792"/>
              <a:gd name="connsiteY0" fmla="*/ 66802 h 213360"/>
              <a:gd name="connsiteX1" fmla="*/ 145542 w 240792"/>
              <a:gd name="connsiteY1" fmla="*/ 66294 h 213360"/>
              <a:gd name="connsiteX2" fmla="*/ 171323 w 240792"/>
              <a:gd name="connsiteY2" fmla="*/ 64898 h 213360"/>
              <a:gd name="connsiteX3" fmla="*/ 194690 w 240792"/>
              <a:gd name="connsiteY3" fmla="*/ 62611 h 213360"/>
              <a:gd name="connsiteX4" fmla="*/ 214122 w 240792"/>
              <a:gd name="connsiteY4" fmla="*/ 59690 h 213360"/>
              <a:gd name="connsiteX5" fmla="*/ 217424 w 240792"/>
              <a:gd name="connsiteY5" fmla="*/ 74930 h 213360"/>
              <a:gd name="connsiteX6" fmla="*/ 196469 w 240792"/>
              <a:gd name="connsiteY6" fmla="*/ 81915 h 213360"/>
              <a:gd name="connsiteX7" fmla="*/ 168656 w 240792"/>
              <a:gd name="connsiteY7" fmla="*/ 87122 h 213360"/>
              <a:gd name="connsiteX8" fmla="*/ 138048 w 240792"/>
              <a:gd name="connsiteY8" fmla="*/ 90297 h 213360"/>
              <a:gd name="connsiteX9" fmla="*/ 108711 w 240792"/>
              <a:gd name="connsiteY9" fmla="*/ 91440 h 213360"/>
              <a:gd name="connsiteX10" fmla="*/ 39877 w 240792"/>
              <a:gd name="connsiteY10" fmla="*/ 91440 h 213360"/>
              <a:gd name="connsiteX11" fmla="*/ 39877 w 240792"/>
              <a:gd name="connsiteY11" fmla="*/ 27940 h 213360"/>
              <a:gd name="connsiteX12" fmla="*/ 37337 w 240792"/>
              <a:gd name="connsiteY12" fmla="*/ 19431 h 213360"/>
              <a:gd name="connsiteX13" fmla="*/ 29718 w 240792"/>
              <a:gd name="connsiteY13" fmla="*/ 15240 h 213360"/>
              <a:gd name="connsiteX14" fmla="*/ 86106 w 240792"/>
              <a:gd name="connsiteY14" fmla="*/ 0 h 213360"/>
              <a:gd name="connsiteX15" fmla="*/ 86106 w 240792"/>
              <a:gd name="connsiteY15" fmla="*/ 66802 h 213360"/>
              <a:gd name="connsiteX17" fmla="*/ 40385 w 240792"/>
              <a:gd name="connsiteY17" fmla="*/ 167640 h 213360"/>
              <a:gd name="connsiteX18" fmla="*/ 37845 w 240792"/>
              <a:gd name="connsiteY18" fmla="*/ 159131 h 213360"/>
              <a:gd name="connsiteX19" fmla="*/ 30226 w 240792"/>
              <a:gd name="connsiteY19" fmla="*/ 154940 h 213360"/>
              <a:gd name="connsiteX20" fmla="*/ 85344 w 240792"/>
              <a:gd name="connsiteY20" fmla="*/ 144780 h 213360"/>
              <a:gd name="connsiteX21" fmla="*/ 85344 w 240792"/>
              <a:gd name="connsiteY21" fmla="*/ 189992 h 213360"/>
              <a:gd name="connsiteX22" fmla="*/ 201421 w 240792"/>
              <a:gd name="connsiteY22" fmla="*/ 189992 h 213360"/>
              <a:gd name="connsiteX23" fmla="*/ 209931 w 240792"/>
              <a:gd name="connsiteY23" fmla="*/ 187452 h 213360"/>
              <a:gd name="connsiteX24" fmla="*/ 214122 w 240792"/>
              <a:gd name="connsiteY24" fmla="*/ 179832 h 213360"/>
              <a:gd name="connsiteX25" fmla="*/ 226822 w 240792"/>
              <a:gd name="connsiteY25" fmla="*/ 213360 h 213360"/>
              <a:gd name="connsiteX26" fmla="*/ 40385 w 240792"/>
              <a:gd name="connsiteY26" fmla="*/ 213360 h 213360"/>
              <a:gd name="connsiteX28" fmla="*/ 240792 w 240792"/>
              <a:gd name="connsiteY28" fmla="*/ 132334 h 213360"/>
              <a:gd name="connsiteX29" fmla="*/ 30479 w 240792"/>
              <a:gd name="connsiteY29" fmla="*/ 132334 h 213360"/>
              <a:gd name="connsiteX30" fmla="*/ 21844 w 240792"/>
              <a:gd name="connsiteY30" fmla="*/ 139447 h 213360"/>
              <a:gd name="connsiteX31" fmla="*/ 0 w 240792"/>
              <a:gd name="connsiteY31" fmla="*/ 108712 h 213360"/>
              <a:gd name="connsiteX32" fmla="*/ 240792 w 240792"/>
              <a:gd name="connsiteY32" fmla="*/ 108712 h 2133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40792" h="213360">
                <a:moveTo>
                  <a:pt x="118872" y="66802"/>
                </a:moveTo>
                <a:cubicBezTo>
                  <a:pt x="127677" y="66802"/>
                  <a:pt x="136567" y="66633"/>
                  <a:pt x="145542" y="66294"/>
                </a:cubicBezTo>
                <a:cubicBezTo>
                  <a:pt x="154516" y="65956"/>
                  <a:pt x="163109" y="65490"/>
                  <a:pt x="171323" y="64898"/>
                </a:cubicBezTo>
                <a:cubicBezTo>
                  <a:pt x="179535" y="64305"/>
                  <a:pt x="187324" y="63543"/>
                  <a:pt x="194690" y="62611"/>
                </a:cubicBezTo>
                <a:cubicBezTo>
                  <a:pt x="202056" y="61680"/>
                  <a:pt x="208533" y="60706"/>
                  <a:pt x="214122" y="59690"/>
                </a:cubicBezTo>
                <a:lnTo>
                  <a:pt x="217424" y="74930"/>
                </a:lnTo>
                <a:cubicBezTo>
                  <a:pt x="212006" y="77470"/>
                  <a:pt x="205020" y="79799"/>
                  <a:pt x="196469" y="81915"/>
                </a:cubicBezTo>
                <a:cubicBezTo>
                  <a:pt x="187917" y="84032"/>
                  <a:pt x="178646" y="85768"/>
                  <a:pt x="168656" y="87122"/>
                </a:cubicBezTo>
                <a:cubicBezTo>
                  <a:pt x="158665" y="88477"/>
                  <a:pt x="148462" y="89535"/>
                  <a:pt x="138048" y="90297"/>
                </a:cubicBezTo>
                <a:cubicBezTo>
                  <a:pt x="127635" y="91059"/>
                  <a:pt x="117855" y="91440"/>
                  <a:pt x="108711" y="91440"/>
                </a:cubicBezTo>
                <a:lnTo>
                  <a:pt x="39877" y="91440"/>
                </a:lnTo>
                <a:lnTo>
                  <a:pt x="39877" y="27940"/>
                </a:lnTo>
                <a:cubicBezTo>
                  <a:pt x="39877" y="24554"/>
                  <a:pt x="39031" y="21717"/>
                  <a:pt x="37337" y="19431"/>
                </a:cubicBezTo>
                <a:cubicBezTo>
                  <a:pt x="35644" y="17145"/>
                  <a:pt x="33105" y="15748"/>
                  <a:pt x="29718" y="15240"/>
                </a:cubicBezTo>
                <a:lnTo>
                  <a:pt x="86106" y="0"/>
                </a:lnTo>
                <a:lnTo>
                  <a:pt x="86106" y="66802"/>
                </a:lnTo>
                <a:moveTo>
                  <a:pt x="40385" y="167640"/>
                </a:moveTo>
                <a:cubicBezTo>
                  <a:pt x="40385" y="164254"/>
                  <a:pt x="39539" y="161417"/>
                  <a:pt x="37845" y="159131"/>
                </a:cubicBezTo>
                <a:cubicBezTo>
                  <a:pt x="36152" y="156845"/>
                  <a:pt x="33613" y="155448"/>
                  <a:pt x="30226" y="154940"/>
                </a:cubicBezTo>
                <a:lnTo>
                  <a:pt x="85344" y="144780"/>
                </a:lnTo>
                <a:lnTo>
                  <a:pt x="85344" y="189992"/>
                </a:lnTo>
                <a:lnTo>
                  <a:pt x="201421" y="189992"/>
                </a:lnTo>
                <a:cubicBezTo>
                  <a:pt x="204808" y="189992"/>
                  <a:pt x="207644" y="189146"/>
                  <a:pt x="209931" y="187452"/>
                </a:cubicBezTo>
                <a:cubicBezTo>
                  <a:pt x="212217" y="185759"/>
                  <a:pt x="213613" y="183219"/>
                  <a:pt x="214122" y="179832"/>
                </a:cubicBezTo>
                <a:lnTo>
                  <a:pt x="226822" y="213360"/>
                </a:lnTo>
                <a:lnTo>
                  <a:pt x="40385" y="213360"/>
                </a:lnTo>
                <a:moveTo>
                  <a:pt x="240792" y="132334"/>
                </a:moveTo>
                <a:lnTo>
                  <a:pt x="30479" y="132334"/>
                </a:lnTo>
                <a:cubicBezTo>
                  <a:pt x="25569" y="132334"/>
                  <a:pt x="22690" y="134705"/>
                  <a:pt x="21844" y="139447"/>
                </a:cubicBezTo>
                <a:lnTo>
                  <a:pt x="0" y="108712"/>
                </a:lnTo>
                <a:lnTo>
                  <a:pt x="240792" y="10871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0" name="Freeform 310"/>
          <p:cNvSpPr/>
          <p:nvPr/>
        </p:nvSpPr>
        <p:spPr>
          <a:xfrm>
            <a:off x="12744515" y="4017152"/>
            <a:ext cx="240792" cy="232918"/>
          </a:xfrm>
          <a:custGeom>
            <a:avLst/>
            <a:gdLst>
              <a:gd name="connsiteX0" fmla="*/ 240792 w 240792"/>
              <a:gd name="connsiteY0" fmla="*/ 152400 h 232918"/>
              <a:gd name="connsiteX1" fmla="*/ 30480 w 240792"/>
              <a:gd name="connsiteY1" fmla="*/ 152400 h 232918"/>
              <a:gd name="connsiteX2" fmla="*/ 21843 w 240792"/>
              <a:gd name="connsiteY2" fmla="*/ 159512 h 232918"/>
              <a:gd name="connsiteX3" fmla="*/ 0 w 240792"/>
              <a:gd name="connsiteY3" fmla="*/ 128778 h 232918"/>
              <a:gd name="connsiteX4" fmla="*/ 102615 w 240792"/>
              <a:gd name="connsiteY4" fmla="*/ 128778 h 232918"/>
              <a:gd name="connsiteX5" fmla="*/ 102615 w 240792"/>
              <a:gd name="connsiteY5" fmla="*/ 118618 h 232918"/>
              <a:gd name="connsiteX6" fmla="*/ 78358 w 240792"/>
              <a:gd name="connsiteY6" fmla="*/ 115824 h 232918"/>
              <a:gd name="connsiteX7" fmla="*/ 58800 w 240792"/>
              <a:gd name="connsiteY7" fmla="*/ 110236 h 232918"/>
              <a:gd name="connsiteX8" fmla="*/ 45720 w 240792"/>
              <a:gd name="connsiteY8" fmla="*/ 101473 h 232918"/>
              <a:gd name="connsiteX9" fmla="*/ 40893 w 240792"/>
              <a:gd name="connsiteY9" fmla="*/ 88900 h 232918"/>
              <a:gd name="connsiteX10" fmla="*/ 47878 w 240792"/>
              <a:gd name="connsiteY10" fmla="*/ 74422 h 232918"/>
              <a:gd name="connsiteX11" fmla="*/ 66547 w 240792"/>
              <a:gd name="connsiteY11" fmla="*/ 65024 h 232918"/>
              <a:gd name="connsiteX12" fmla="*/ 93471 w 240792"/>
              <a:gd name="connsiteY12" fmla="*/ 60071 h 232918"/>
              <a:gd name="connsiteX13" fmla="*/ 125222 w 240792"/>
              <a:gd name="connsiteY13" fmla="*/ 58674 h 232918"/>
              <a:gd name="connsiteX14" fmla="*/ 156972 w 240792"/>
              <a:gd name="connsiteY14" fmla="*/ 60071 h 232918"/>
              <a:gd name="connsiteX15" fmla="*/ 183896 w 240792"/>
              <a:gd name="connsiteY15" fmla="*/ 65024 h 232918"/>
              <a:gd name="connsiteX16" fmla="*/ 202564 w 240792"/>
              <a:gd name="connsiteY16" fmla="*/ 74422 h 232918"/>
              <a:gd name="connsiteX17" fmla="*/ 209550 w 240792"/>
              <a:gd name="connsiteY17" fmla="*/ 88900 h 232918"/>
              <a:gd name="connsiteX18" fmla="*/ 204724 w 240792"/>
              <a:gd name="connsiteY18" fmla="*/ 101473 h 232918"/>
              <a:gd name="connsiteX19" fmla="*/ 191515 w 240792"/>
              <a:gd name="connsiteY19" fmla="*/ 110236 h 232918"/>
              <a:gd name="connsiteX20" fmla="*/ 171830 w 240792"/>
              <a:gd name="connsiteY20" fmla="*/ 115824 h 232918"/>
              <a:gd name="connsiteX21" fmla="*/ 147574 w 240792"/>
              <a:gd name="connsiteY21" fmla="*/ 118618 h 232918"/>
              <a:gd name="connsiteX22" fmla="*/ 147574 w 240792"/>
              <a:gd name="connsiteY22" fmla="*/ 128778 h 232918"/>
              <a:gd name="connsiteX23" fmla="*/ 240792 w 240792"/>
              <a:gd name="connsiteY23" fmla="*/ 128778 h 232918"/>
              <a:gd name="connsiteX25" fmla="*/ 219202 w 240792"/>
              <a:gd name="connsiteY25" fmla="*/ 197358 h 232918"/>
              <a:gd name="connsiteX26" fmla="*/ 194818 w 240792"/>
              <a:gd name="connsiteY26" fmla="*/ 223520 h 232918"/>
              <a:gd name="connsiteX27" fmla="*/ 125222 w 240792"/>
              <a:gd name="connsiteY27" fmla="*/ 232918 h 232918"/>
              <a:gd name="connsiteX28" fmla="*/ 55499 w 240792"/>
              <a:gd name="connsiteY28" fmla="*/ 223520 h 232918"/>
              <a:gd name="connsiteX29" fmla="*/ 30987 w 240792"/>
              <a:gd name="connsiteY29" fmla="*/ 197358 h 232918"/>
              <a:gd name="connsiteX30" fmla="*/ 55499 w 240792"/>
              <a:gd name="connsiteY30" fmla="*/ 171196 h 232918"/>
              <a:gd name="connsiteX31" fmla="*/ 125222 w 240792"/>
              <a:gd name="connsiteY31" fmla="*/ 161798 h 232918"/>
              <a:gd name="connsiteX32" fmla="*/ 194818 w 240792"/>
              <a:gd name="connsiteY32" fmla="*/ 171196 h 232918"/>
              <a:gd name="connsiteX33" fmla="*/ 219202 w 240792"/>
              <a:gd name="connsiteY33" fmla="*/ 197358 h 232918"/>
              <a:gd name="connsiteX35" fmla="*/ 221487 w 240792"/>
              <a:gd name="connsiteY35" fmla="*/ 52324 h 232918"/>
              <a:gd name="connsiteX36" fmla="*/ 44703 w 240792"/>
              <a:gd name="connsiteY36" fmla="*/ 52324 h 232918"/>
              <a:gd name="connsiteX37" fmla="*/ 37084 w 240792"/>
              <a:gd name="connsiteY37" fmla="*/ 58674 h 232918"/>
              <a:gd name="connsiteX38" fmla="*/ 21081 w 240792"/>
              <a:gd name="connsiteY38" fmla="*/ 30988 h 232918"/>
              <a:gd name="connsiteX39" fmla="*/ 100075 w 240792"/>
              <a:gd name="connsiteY39" fmla="*/ 30988 h 232918"/>
              <a:gd name="connsiteX40" fmla="*/ 100075 w 240792"/>
              <a:gd name="connsiteY40" fmla="*/ 28194 h 232918"/>
              <a:gd name="connsiteX41" fmla="*/ 97536 w 240792"/>
              <a:gd name="connsiteY41" fmla="*/ 19685 h 232918"/>
              <a:gd name="connsiteX42" fmla="*/ 89915 w 240792"/>
              <a:gd name="connsiteY42" fmla="*/ 15494 h 232918"/>
              <a:gd name="connsiteX43" fmla="*/ 150113 w 240792"/>
              <a:gd name="connsiteY43" fmla="*/ 0 h 232918"/>
              <a:gd name="connsiteX44" fmla="*/ 150113 w 240792"/>
              <a:gd name="connsiteY44" fmla="*/ 30988 h 232918"/>
              <a:gd name="connsiteX45" fmla="*/ 221487 w 240792"/>
              <a:gd name="connsiteY45" fmla="*/ 30988 h 232918"/>
              <a:gd name="connsiteX47" fmla="*/ 171957 w 240792"/>
              <a:gd name="connsiteY47" fmla="*/ 197358 h 232918"/>
              <a:gd name="connsiteX48" fmla="*/ 159131 w 240792"/>
              <a:gd name="connsiteY48" fmla="*/ 186563 h 232918"/>
              <a:gd name="connsiteX49" fmla="*/ 125222 w 240792"/>
              <a:gd name="connsiteY49" fmla="*/ 182880 h 232918"/>
              <a:gd name="connsiteX50" fmla="*/ 91058 w 240792"/>
              <a:gd name="connsiteY50" fmla="*/ 186563 h 232918"/>
              <a:gd name="connsiteX51" fmla="*/ 78231 w 240792"/>
              <a:gd name="connsiteY51" fmla="*/ 197358 h 232918"/>
              <a:gd name="connsiteX52" fmla="*/ 90932 w 240792"/>
              <a:gd name="connsiteY52" fmla="*/ 208153 h 232918"/>
              <a:gd name="connsiteX53" fmla="*/ 125222 w 240792"/>
              <a:gd name="connsiteY53" fmla="*/ 211836 h 232918"/>
              <a:gd name="connsiteX54" fmla="*/ 159131 w 240792"/>
              <a:gd name="connsiteY54" fmla="*/ 208153 h 232918"/>
              <a:gd name="connsiteX55" fmla="*/ 171957 w 240792"/>
              <a:gd name="connsiteY55" fmla="*/ 197358 h 232918"/>
              <a:gd name="connsiteX57" fmla="*/ 83311 w 240792"/>
              <a:gd name="connsiteY57" fmla="*/ 88900 h 232918"/>
              <a:gd name="connsiteX58" fmla="*/ 95122 w 240792"/>
              <a:gd name="connsiteY58" fmla="*/ 96266 h 232918"/>
              <a:gd name="connsiteX59" fmla="*/ 125222 w 240792"/>
              <a:gd name="connsiteY59" fmla="*/ 98298 h 232918"/>
              <a:gd name="connsiteX60" fmla="*/ 155321 w 240792"/>
              <a:gd name="connsiteY60" fmla="*/ 96266 h 232918"/>
              <a:gd name="connsiteX61" fmla="*/ 167132 w 240792"/>
              <a:gd name="connsiteY61" fmla="*/ 88900 h 232918"/>
              <a:gd name="connsiteX62" fmla="*/ 163956 w 240792"/>
              <a:gd name="connsiteY62" fmla="*/ 84455 h 232918"/>
              <a:gd name="connsiteX63" fmla="*/ 155193 w 240792"/>
              <a:gd name="connsiteY63" fmla="*/ 81534 h 232918"/>
              <a:gd name="connsiteX64" fmla="*/ 141985 w 240792"/>
              <a:gd name="connsiteY64" fmla="*/ 80010 h 232918"/>
              <a:gd name="connsiteX65" fmla="*/ 125222 w 240792"/>
              <a:gd name="connsiteY65" fmla="*/ 79502 h 232918"/>
              <a:gd name="connsiteX66" fmla="*/ 108457 w 240792"/>
              <a:gd name="connsiteY66" fmla="*/ 80010 h 232918"/>
              <a:gd name="connsiteX67" fmla="*/ 95250 w 240792"/>
              <a:gd name="connsiteY67" fmla="*/ 81534 h 232918"/>
              <a:gd name="connsiteX68" fmla="*/ 86486 w 240792"/>
              <a:gd name="connsiteY68" fmla="*/ 84455 h 232918"/>
              <a:gd name="connsiteX69" fmla="*/ 83311 w 240792"/>
              <a:gd name="connsiteY69" fmla="*/ 88900 h 23291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40792" h="232918">
                <a:moveTo>
                  <a:pt x="240792" y="152400"/>
                </a:moveTo>
                <a:lnTo>
                  <a:pt x="30480" y="152400"/>
                </a:lnTo>
                <a:cubicBezTo>
                  <a:pt x="25568" y="152400"/>
                  <a:pt x="22690" y="154770"/>
                  <a:pt x="21843" y="159512"/>
                </a:cubicBezTo>
                <a:lnTo>
                  <a:pt x="0" y="128778"/>
                </a:lnTo>
                <a:lnTo>
                  <a:pt x="102615" y="128778"/>
                </a:lnTo>
                <a:lnTo>
                  <a:pt x="102615" y="118618"/>
                </a:lnTo>
                <a:cubicBezTo>
                  <a:pt x="93979" y="118110"/>
                  <a:pt x="85894" y="117179"/>
                  <a:pt x="78358" y="115824"/>
                </a:cubicBezTo>
                <a:cubicBezTo>
                  <a:pt x="70824" y="114469"/>
                  <a:pt x="64305" y="112606"/>
                  <a:pt x="58800" y="110236"/>
                </a:cubicBezTo>
                <a:cubicBezTo>
                  <a:pt x="53297" y="107865"/>
                  <a:pt x="48937" y="104944"/>
                  <a:pt x="45720" y="101473"/>
                </a:cubicBezTo>
                <a:cubicBezTo>
                  <a:pt x="42502" y="98002"/>
                  <a:pt x="40893" y="93811"/>
                  <a:pt x="40893" y="88900"/>
                </a:cubicBezTo>
                <a:cubicBezTo>
                  <a:pt x="40893" y="83143"/>
                  <a:pt x="43222" y="78317"/>
                  <a:pt x="47878" y="74422"/>
                </a:cubicBezTo>
                <a:cubicBezTo>
                  <a:pt x="52535" y="70527"/>
                  <a:pt x="58758" y="67395"/>
                  <a:pt x="66547" y="65024"/>
                </a:cubicBezTo>
                <a:cubicBezTo>
                  <a:pt x="74337" y="62653"/>
                  <a:pt x="83311" y="61002"/>
                  <a:pt x="93471" y="60071"/>
                </a:cubicBezTo>
                <a:cubicBezTo>
                  <a:pt x="103631" y="59140"/>
                  <a:pt x="114215" y="58674"/>
                  <a:pt x="125222" y="58674"/>
                </a:cubicBezTo>
                <a:cubicBezTo>
                  <a:pt x="136227" y="58674"/>
                  <a:pt x="146812" y="59140"/>
                  <a:pt x="156972" y="60071"/>
                </a:cubicBezTo>
                <a:cubicBezTo>
                  <a:pt x="167132" y="61002"/>
                  <a:pt x="176106" y="62653"/>
                  <a:pt x="183896" y="65024"/>
                </a:cubicBezTo>
                <a:cubicBezTo>
                  <a:pt x="191684" y="67395"/>
                  <a:pt x="197907" y="70527"/>
                  <a:pt x="202564" y="74422"/>
                </a:cubicBezTo>
                <a:cubicBezTo>
                  <a:pt x="207221" y="78317"/>
                  <a:pt x="209550" y="83143"/>
                  <a:pt x="209550" y="88900"/>
                </a:cubicBezTo>
                <a:cubicBezTo>
                  <a:pt x="209550" y="93811"/>
                  <a:pt x="207941" y="98002"/>
                  <a:pt x="204724" y="101473"/>
                </a:cubicBezTo>
                <a:cubicBezTo>
                  <a:pt x="201506" y="104944"/>
                  <a:pt x="197103" y="107865"/>
                  <a:pt x="191515" y="110236"/>
                </a:cubicBezTo>
                <a:cubicBezTo>
                  <a:pt x="185927" y="112606"/>
                  <a:pt x="179366" y="114469"/>
                  <a:pt x="171830" y="115824"/>
                </a:cubicBezTo>
                <a:cubicBezTo>
                  <a:pt x="164295" y="117179"/>
                  <a:pt x="156209" y="118110"/>
                  <a:pt x="147574" y="118618"/>
                </a:cubicBezTo>
                <a:lnTo>
                  <a:pt x="147574" y="128778"/>
                </a:lnTo>
                <a:lnTo>
                  <a:pt x="240792" y="128778"/>
                </a:lnTo>
                <a:moveTo>
                  <a:pt x="219202" y="197358"/>
                </a:moveTo>
                <a:cubicBezTo>
                  <a:pt x="219202" y="208534"/>
                  <a:pt x="211073" y="217255"/>
                  <a:pt x="194818" y="223520"/>
                </a:cubicBezTo>
                <a:cubicBezTo>
                  <a:pt x="178561" y="229785"/>
                  <a:pt x="155363" y="232918"/>
                  <a:pt x="125222" y="232918"/>
                </a:cubicBezTo>
                <a:cubicBezTo>
                  <a:pt x="95080" y="232918"/>
                  <a:pt x="71839" y="229785"/>
                  <a:pt x="55499" y="223520"/>
                </a:cubicBezTo>
                <a:cubicBezTo>
                  <a:pt x="39158" y="217255"/>
                  <a:pt x="30987" y="208534"/>
                  <a:pt x="30987" y="197358"/>
                </a:cubicBezTo>
                <a:cubicBezTo>
                  <a:pt x="30987" y="186182"/>
                  <a:pt x="39158" y="177461"/>
                  <a:pt x="55499" y="171196"/>
                </a:cubicBezTo>
                <a:cubicBezTo>
                  <a:pt x="71839" y="164931"/>
                  <a:pt x="95080" y="161798"/>
                  <a:pt x="125222" y="161798"/>
                </a:cubicBezTo>
                <a:cubicBezTo>
                  <a:pt x="155363" y="161798"/>
                  <a:pt x="178561" y="164931"/>
                  <a:pt x="194818" y="171196"/>
                </a:cubicBezTo>
                <a:cubicBezTo>
                  <a:pt x="211073" y="177461"/>
                  <a:pt x="219202" y="186182"/>
                  <a:pt x="219202" y="197358"/>
                </a:cubicBezTo>
                <a:moveTo>
                  <a:pt x="221487" y="52324"/>
                </a:moveTo>
                <a:lnTo>
                  <a:pt x="44703" y="52324"/>
                </a:lnTo>
                <a:cubicBezTo>
                  <a:pt x="40470" y="52324"/>
                  <a:pt x="37930" y="54440"/>
                  <a:pt x="37084" y="58674"/>
                </a:cubicBezTo>
                <a:lnTo>
                  <a:pt x="21081" y="30988"/>
                </a:lnTo>
                <a:lnTo>
                  <a:pt x="100075" y="30988"/>
                </a:lnTo>
                <a:lnTo>
                  <a:pt x="100075" y="28194"/>
                </a:lnTo>
                <a:cubicBezTo>
                  <a:pt x="100075" y="24807"/>
                  <a:pt x="99229" y="21971"/>
                  <a:pt x="97536" y="19685"/>
                </a:cubicBezTo>
                <a:cubicBezTo>
                  <a:pt x="95842" y="17399"/>
                  <a:pt x="93303" y="16002"/>
                  <a:pt x="89915" y="15494"/>
                </a:cubicBezTo>
                <a:lnTo>
                  <a:pt x="150113" y="0"/>
                </a:lnTo>
                <a:lnTo>
                  <a:pt x="150113" y="30988"/>
                </a:lnTo>
                <a:lnTo>
                  <a:pt x="221487" y="30988"/>
                </a:lnTo>
                <a:moveTo>
                  <a:pt x="171957" y="197358"/>
                </a:moveTo>
                <a:cubicBezTo>
                  <a:pt x="171957" y="192617"/>
                  <a:pt x="167681" y="189018"/>
                  <a:pt x="159131" y="186563"/>
                </a:cubicBezTo>
                <a:cubicBezTo>
                  <a:pt x="150579" y="184108"/>
                  <a:pt x="139277" y="182880"/>
                  <a:pt x="125222" y="182880"/>
                </a:cubicBezTo>
                <a:cubicBezTo>
                  <a:pt x="110998" y="182880"/>
                  <a:pt x="99610" y="184108"/>
                  <a:pt x="91058" y="186563"/>
                </a:cubicBezTo>
                <a:cubicBezTo>
                  <a:pt x="82507" y="189018"/>
                  <a:pt x="78231" y="192617"/>
                  <a:pt x="78231" y="197358"/>
                </a:cubicBezTo>
                <a:cubicBezTo>
                  <a:pt x="78231" y="202099"/>
                  <a:pt x="82465" y="205698"/>
                  <a:pt x="90932" y="208153"/>
                </a:cubicBezTo>
                <a:cubicBezTo>
                  <a:pt x="99399" y="210608"/>
                  <a:pt x="110828" y="211836"/>
                  <a:pt x="125222" y="211836"/>
                </a:cubicBezTo>
                <a:cubicBezTo>
                  <a:pt x="139277" y="211836"/>
                  <a:pt x="150579" y="210608"/>
                  <a:pt x="159131" y="208153"/>
                </a:cubicBezTo>
                <a:cubicBezTo>
                  <a:pt x="167681" y="205698"/>
                  <a:pt x="171957" y="202099"/>
                  <a:pt x="171957" y="197358"/>
                </a:cubicBezTo>
                <a:moveTo>
                  <a:pt x="83311" y="88900"/>
                </a:moveTo>
                <a:cubicBezTo>
                  <a:pt x="83311" y="92456"/>
                  <a:pt x="87248" y="94911"/>
                  <a:pt x="95122" y="96266"/>
                </a:cubicBezTo>
                <a:cubicBezTo>
                  <a:pt x="102996" y="97620"/>
                  <a:pt x="113029" y="98298"/>
                  <a:pt x="125222" y="98298"/>
                </a:cubicBezTo>
                <a:cubicBezTo>
                  <a:pt x="137413" y="98298"/>
                  <a:pt x="147447" y="97620"/>
                  <a:pt x="155321" y="96266"/>
                </a:cubicBezTo>
                <a:cubicBezTo>
                  <a:pt x="163195" y="94911"/>
                  <a:pt x="167132" y="92456"/>
                  <a:pt x="167132" y="88900"/>
                </a:cubicBezTo>
                <a:cubicBezTo>
                  <a:pt x="167132" y="87207"/>
                  <a:pt x="166074" y="85725"/>
                  <a:pt x="163956" y="84455"/>
                </a:cubicBezTo>
                <a:cubicBezTo>
                  <a:pt x="161840" y="83185"/>
                  <a:pt x="158918" y="82211"/>
                  <a:pt x="155193" y="81534"/>
                </a:cubicBezTo>
                <a:cubicBezTo>
                  <a:pt x="151468" y="80857"/>
                  <a:pt x="147065" y="80349"/>
                  <a:pt x="141985" y="80010"/>
                </a:cubicBezTo>
                <a:cubicBezTo>
                  <a:pt x="136906" y="79671"/>
                  <a:pt x="131318" y="79502"/>
                  <a:pt x="125222" y="79502"/>
                </a:cubicBezTo>
                <a:cubicBezTo>
                  <a:pt x="119125" y="79502"/>
                  <a:pt x="113537" y="79671"/>
                  <a:pt x="108457" y="80010"/>
                </a:cubicBezTo>
                <a:cubicBezTo>
                  <a:pt x="103377" y="80349"/>
                  <a:pt x="98974" y="80857"/>
                  <a:pt x="95250" y="81534"/>
                </a:cubicBezTo>
                <a:cubicBezTo>
                  <a:pt x="91525" y="82211"/>
                  <a:pt x="88602" y="83185"/>
                  <a:pt x="86486" y="84455"/>
                </a:cubicBezTo>
                <a:cubicBezTo>
                  <a:pt x="84369" y="85725"/>
                  <a:pt x="83311" y="87207"/>
                  <a:pt x="83311" y="889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1" name="Freeform 311"/>
          <p:cNvSpPr/>
          <p:nvPr/>
        </p:nvSpPr>
        <p:spPr>
          <a:xfrm>
            <a:off x="12990894" y="4027312"/>
            <a:ext cx="255780" cy="219456"/>
          </a:xfrm>
          <a:custGeom>
            <a:avLst/>
            <a:gdLst>
              <a:gd name="connsiteX0" fmla="*/ 160274 w 255780"/>
              <a:gd name="connsiteY0" fmla="*/ 170434 h 219456"/>
              <a:gd name="connsiteX1" fmla="*/ 122937 w 255780"/>
              <a:gd name="connsiteY1" fmla="*/ 170434 h 219456"/>
              <a:gd name="connsiteX2" fmla="*/ 122937 w 255780"/>
              <a:gd name="connsiteY2" fmla="*/ 161290 h 219456"/>
              <a:gd name="connsiteX3" fmla="*/ 68835 w 255780"/>
              <a:gd name="connsiteY3" fmla="*/ 171704 h 219456"/>
              <a:gd name="connsiteX4" fmla="*/ 10161 w 255780"/>
              <a:gd name="connsiteY4" fmla="*/ 171704 h 219456"/>
              <a:gd name="connsiteX5" fmla="*/ 10161 w 255780"/>
              <a:gd name="connsiteY5" fmla="*/ 43688 h 219456"/>
              <a:gd name="connsiteX6" fmla="*/ 7621 w 255780"/>
              <a:gd name="connsiteY6" fmla="*/ 35179 h 219456"/>
              <a:gd name="connsiteX7" fmla="*/ 0 w 255780"/>
              <a:gd name="connsiteY7" fmla="*/ 30988 h 219456"/>
              <a:gd name="connsiteX8" fmla="*/ 47498 w 255780"/>
              <a:gd name="connsiteY8" fmla="*/ 17018 h 219456"/>
              <a:gd name="connsiteX9" fmla="*/ 47498 w 255780"/>
              <a:gd name="connsiteY9" fmla="*/ 71628 h 219456"/>
              <a:gd name="connsiteX10" fmla="*/ 67311 w 255780"/>
              <a:gd name="connsiteY10" fmla="*/ 71628 h 219456"/>
              <a:gd name="connsiteX11" fmla="*/ 67311 w 255780"/>
              <a:gd name="connsiteY11" fmla="*/ 27940 h 219456"/>
              <a:gd name="connsiteX12" fmla="*/ 103124 w 255780"/>
              <a:gd name="connsiteY12" fmla="*/ 17018 h 219456"/>
              <a:gd name="connsiteX13" fmla="*/ 103124 w 255780"/>
              <a:gd name="connsiteY13" fmla="*/ 71628 h 219456"/>
              <a:gd name="connsiteX14" fmla="*/ 122937 w 255780"/>
              <a:gd name="connsiteY14" fmla="*/ 71628 h 219456"/>
              <a:gd name="connsiteX15" fmla="*/ 122937 w 255780"/>
              <a:gd name="connsiteY15" fmla="*/ 25400 h 219456"/>
              <a:gd name="connsiteX16" fmla="*/ 160274 w 255780"/>
              <a:gd name="connsiteY16" fmla="*/ 14478 h 219456"/>
              <a:gd name="connsiteX18" fmla="*/ 181611 w 255780"/>
              <a:gd name="connsiteY18" fmla="*/ 219456 h 219456"/>
              <a:gd name="connsiteX19" fmla="*/ 181611 w 255780"/>
              <a:gd name="connsiteY19" fmla="*/ 26670 h 219456"/>
              <a:gd name="connsiteX20" fmla="*/ 180087 w 255780"/>
              <a:gd name="connsiteY20" fmla="*/ 19939 h 219456"/>
              <a:gd name="connsiteX21" fmla="*/ 174752 w 255780"/>
              <a:gd name="connsiteY21" fmla="*/ 15240 h 219456"/>
              <a:gd name="connsiteX22" fmla="*/ 224028 w 255780"/>
              <a:gd name="connsiteY22" fmla="*/ 0 h 219456"/>
              <a:gd name="connsiteX23" fmla="*/ 224028 w 255780"/>
              <a:gd name="connsiteY23" fmla="*/ 77978 h 219456"/>
              <a:gd name="connsiteX24" fmla="*/ 255780 w 255780"/>
              <a:gd name="connsiteY24" fmla="*/ 77978 h 219456"/>
              <a:gd name="connsiteX25" fmla="*/ 255780 w 255780"/>
              <a:gd name="connsiteY25" fmla="*/ 103886 h 219456"/>
              <a:gd name="connsiteX26" fmla="*/ 224028 w 255780"/>
              <a:gd name="connsiteY26" fmla="*/ 103886 h 219456"/>
              <a:gd name="connsiteX27" fmla="*/ 224028 w 255780"/>
              <a:gd name="connsiteY27" fmla="*/ 196342 h 219456"/>
              <a:gd name="connsiteX28" fmla="*/ 218187 w 255780"/>
              <a:gd name="connsiteY28" fmla="*/ 213995 h 219456"/>
              <a:gd name="connsiteX29" fmla="*/ 199645 w 255780"/>
              <a:gd name="connsiteY29" fmla="*/ 219456 h 219456"/>
              <a:gd name="connsiteX31" fmla="*/ 47498 w 255780"/>
              <a:gd name="connsiteY31" fmla="*/ 148336 h 219456"/>
              <a:gd name="connsiteX32" fmla="*/ 67311 w 255780"/>
              <a:gd name="connsiteY32" fmla="*/ 148336 h 219456"/>
              <a:gd name="connsiteX33" fmla="*/ 67311 w 255780"/>
              <a:gd name="connsiteY33" fmla="*/ 94996 h 219456"/>
              <a:gd name="connsiteX34" fmla="*/ 47498 w 255780"/>
              <a:gd name="connsiteY34" fmla="*/ 94996 h 219456"/>
              <a:gd name="connsiteX36" fmla="*/ 122937 w 255780"/>
              <a:gd name="connsiteY36" fmla="*/ 94996 h 219456"/>
              <a:gd name="connsiteX37" fmla="*/ 103124 w 255780"/>
              <a:gd name="connsiteY37" fmla="*/ 94996 h 219456"/>
              <a:gd name="connsiteX38" fmla="*/ 103124 w 255780"/>
              <a:gd name="connsiteY38" fmla="*/ 147828 h 219456"/>
              <a:gd name="connsiteX39" fmla="*/ 113285 w 255780"/>
              <a:gd name="connsiteY39" fmla="*/ 147066 h 219456"/>
              <a:gd name="connsiteX40" fmla="*/ 122937 w 255780"/>
              <a:gd name="connsiteY40" fmla="*/ 14579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5780" h="219456">
                <a:moveTo>
                  <a:pt x="160274" y="170434"/>
                </a:moveTo>
                <a:lnTo>
                  <a:pt x="122937" y="170434"/>
                </a:lnTo>
                <a:lnTo>
                  <a:pt x="122937" y="161290"/>
                </a:lnTo>
                <a:cubicBezTo>
                  <a:pt x="108882" y="168233"/>
                  <a:pt x="90849" y="171704"/>
                  <a:pt x="68835" y="171704"/>
                </a:cubicBezTo>
                <a:lnTo>
                  <a:pt x="10161" y="171704"/>
                </a:lnTo>
                <a:lnTo>
                  <a:pt x="10161" y="43688"/>
                </a:lnTo>
                <a:cubicBezTo>
                  <a:pt x="10161" y="40301"/>
                  <a:pt x="9314" y="37465"/>
                  <a:pt x="7621" y="35179"/>
                </a:cubicBezTo>
                <a:cubicBezTo>
                  <a:pt x="5927" y="32893"/>
                  <a:pt x="3387" y="31496"/>
                  <a:pt x="0" y="30988"/>
                </a:cubicBezTo>
                <a:lnTo>
                  <a:pt x="47498" y="17018"/>
                </a:lnTo>
                <a:lnTo>
                  <a:pt x="47498" y="71628"/>
                </a:lnTo>
                <a:lnTo>
                  <a:pt x="67311" y="71628"/>
                </a:lnTo>
                <a:lnTo>
                  <a:pt x="67311" y="27940"/>
                </a:lnTo>
                <a:lnTo>
                  <a:pt x="103124" y="17018"/>
                </a:lnTo>
                <a:lnTo>
                  <a:pt x="103124" y="71628"/>
                </a:lnTo>
                <a:lnTo>
                  <a:pt x="122937" y="71628"/>
                </a:lnTo>
                <a:lnTo>
                  <a:pt x="122937" y="25400"/>
                </a:lnTo>
                <a:lnTo>
                  <a:pt x="160274" y="14478"/>
                </a:lnTo>
                <a:moveTo>
                  <a:pt x="181611" y="219456"/>
                </a:moveTo>
                <a:lnTo>
                  <a:pt x="181611" y="26670"/>
                </a:lnTo>
                <a:cubicBezTo>
                  <a:pt x="181611" y="24299"/>
                  <a:pt x="181102" y="22056"/>
                  <a:pt x="180087" y="19939"/>
                </a:cubicBezTo>
                <a:cubicBezTo>
                  <a:pt x="179071" y="17823"/>
                  <a:pt x="177293" y="16256"/>
                  <a:pt x="174752" y="15240"/>
                </a:cubicBezTo>
                <a:lnTo>
                  <a:pt x="224028" y="0"/>
                </a:lnTo>
                <a:lnTo>
                  <a:pt x="224028" y="77978"/>
                </a:lnTo>
                <a:lnTo>
                  <a:pt x="255780" y="77978"/>
                </a:lnTo>
                <a:lnTo>
                  <a:pt x="255780" y="103886"/>
                </a:lnTo>
                <a:lnTo>
                  <a:pt x="224028" y="103886"/>
                </a:lnTo>
                <a:lnTo>
                  <a:pt x="224028" y="196342"/>
                </a:lnTo>
                <a:cubicBezTo>
                  <a:pt x="224028" y="204470"/>
                  <a:pt x="222081" y="210355"/>
                  <a:pt x="218187" y="213995"/>
                </a:cubicBezTo>
                <a:cubicBezTo>
                  <a:pt x="214292" y="217636"/>
                  <a:pt x="208111" y="219456"/>
                  <a:pt x="199645" y="219456"/>
                </a:cubicBezTo>
                <a:moveTo>
                  <a:pt x="47498" y="148336"/>
                </a:moveTo>
                <a:lnTo>
                  <a:pt x="67311" y="148336"/>
                </a:lnTo>
                <a:lnTo>
                  <a:pt x="67311" y="94996"/>
                </a:lnTo>
                <a:lnTo>
                  <a:pt x="47498" y="94996"/>
                </a:lnTo>
                <a:moveTo>
                  <a:pt x="122937" y="94996"/>
                </a:moveTo>
                <a:lnTo>
                  <a:pt x="103124" y="94996"/>
                </a:lnTo>
                <a:lnTo>
                  <a:pt x="103124" y="147828"/>
                </a:lnTo>
                <a:cubicBezTo>
                  <a:pt x="106511" y="147659"/>
                  <a:pt x="109899" y="147405"/>
                  <a:pt x="113285" y="147066"/>
                </a:cubicBezTo>
                <a:cubicBezTo>
                  <a:pt x="116672" y="146727"/>
                  <a:pt x="119889" y="146304"/>
                  <a:pt x="122937" y="14579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2" name="Freeform 312"/>
          <p:cNvSpPr/>
          <p:nvPr/>
        </p:nvSpPr>
        <p:spPr>
          <a:xfrm>
            <a:off x="13252515" y="4037473"/>
            <a:ext cx="240792" cy="195834"/>
          </a:xfrm>
          <a:custGeom>
            <a:avLst/>
            <a:gdLst>
              <a:gd name="connsiteX0" fmla="*/ 31496 w 240792"/>
              <a:gd name="connsiteY0" fmla="*/ 66548 h 195834"/>
              <a:gd name="connsiteX1" fmla="*/ 38988 w 240792"/>
              <a:gd name="connsiteY1" fmla="*/ 37338 h 195834"/>
              <a:gd name="connsiteX2" fmla="*/ 59308 w 240792"/>
              <a:gd name="connsiteY2" fmla="*/ 16637 h 195834"/>
              <a:gd name="connsiteX3" fmla="*/ 88900 w 240792"/>
              <a:gd name="connsiteY3" fmla="*/ 4191 h 195834"/>
              <a:gd name="connsiteX4" fmla="*/ 123951 w 240792"/>
              <a:gd name="connsiteY4" fmla="*/ 0 h 195834"/>
              <a:gd name="connsiteX5" fmla="*/ 159004 w 240792"/>
              <a:gd name="connsiteY5" fmla="*/ 4191 h 195834"/>
              <a:gd name="connsiteX6" fmla="*/ 188468 w 240792"/>
              <a:gd name="connsiteY6" fmla="*/ 16637 h 195834"/>
              <a:gd name="connsiteX7" fmla="*/ 208660 w 240792"/>
              <a:gd name="connsiteY7" fmla="*/ 37338 h 195834"/>
              <a:gd name="connsiteX8" fmla="*/ 216154 w 240792"/>
              <a:gd name="connsiteY8" fmla="*/ 66548 h 195834"/>
              <a:gd name="connsiteX9" fmla="*/ 210818 w 240792"/>
              <a:gd name="connsiteY9" fmla="*/ 91440 h 195834"/>
              <a:gd name="connsiteX10" fmla="*/ 196214 w 240792"/>
              <a:gd name="connsiteY10" fmla="*/ 110490 h 195834"/>
              <a:gd name="connsiteX11" fmla="*/ 174498 w 240792"/>
              <a:gd name="connsiteY11" fmla="*/ 123825 h 195834"/>
              <a:gd name="connsiteX12" fmla="*/ 147574 w 240792"/>
              <a:gd name="connsiteY12" fmla="*/ 131318 h 195834"/>
              <a:gd name="connsiteX13" fmla="*/ 147574 w 240792"/>
              <a:gd name="connsiteY13" fmla="*/ 165100 h 195834"/>
              <a:gd name="connsiteX14" fmla="*/ 240792 w 240792"/>
              <a:gd name="connsiteY14" fmla="*/ 165100 h 195834"/>
              <a:gd name="connsiteX15" fmla="*/ 240792 w 240792"/>
              <a:gd name="connsiteY15" fmla="*/ 188722 h 195834"/>
              <a:gd name="connsiteX16" fmla="*/ 30480 w 240792"/>
              <a:gd name="connsiteY16" fmla="*/ 188722 h 195834"/>
              <a:gd name="connsiteX17" fmla="*/ 21844 w 240792"/>
              <a:gd name="connsiteY17" fmla="*/ 195834 h 195834"/>
              <a:gd name="connsiteX18" fmla="*/ 0 w 240792"/>
              <a:gd name="connsiteY18" fmla="*/ 165100 h 195834"/>
              <a:gd name="connsiteX19" fmla="*/ 102615 w 240792"/>
              <a:gd name="connsiteY19" fmla="*/ 165100 h 195834"/>
              <a:gd name="connsiteX20" fmla="*/ 102615 w 240792"/>
              <a:gd name="connsiteY20" fmla="*/ 131572 h 195834"/>
              <a:gd name="connsiteX21" fmla="*/ 74675 w 240792"/>
              <a:gd name="connsiteY21" fmla="*/ 124460 h 195834"/>
              <a:gd name="connsiteX22" fmla="*/ 52195 w 240792"/>
              <a:gd name="connsiteY22" fmla="*/ 111252 h 195834"/>
              <a:gd name="connsiteX23" fmla="*/ 37083 w 240792"/>
              <a:gd name="connsiteY23" fmla="*/ 91948 h 195834"/>
              <a:gd name="connsiteX24" fmla="*/ 31496 w 240792"/>
              <a:gd name="connsiteY24" fmla="*/ 66548 h 195834"/>
              <a:gd name="connsiteX26" fmla="*/ 76200 w 240792"/>
              <a:gd name="connsiteY26" fmla="*/ 66548 h 195834"/>
              <a:gd name="connsiteX27" fmla="*/ 80263 w 240792"/>
              <a:gd name="connsiteY27" fmla="*/ 85852 h 195834"/>
              <a:gd name="connsiteX28" fmla="*/ 90931 w 240792"/>
              <a:gd name="connsiteY28" fmla="*/ 99187 h 195834"/>
              <a:gd name="connsiteX29" fmla="*/ 106172 w 240792"/>
              <a:gd name="connsiteY29" fmla="*/ 106807 h 195834"/>
              <a:gd name="connsiteX30" fmla="*/ 123951 w 240792"/>
              <a:gd name="connsiteY30" fmla="*/ 109220 h 195834"/>
              <a:gd name="connsiteX31" fmla="*/ 141604 w 240792"/>
              <a:gd name="connsiteY31" fmla="*/ 106807 h 195834"/>
              <a:gd name="connsiteX32" fmla="*/ 156718 w 240792"/>
              <a:gd name="connsiteY32" fmla="*/ 99187 h 195834"/>
              <a:gd name="connsiteX33" fmla="*/ 167258 w 240792"/>
              <a:gd name="connsiteY33" fmla="*/ 85852 h 195834"/>
              <a:gd name="connsiteX34" fmla="*/ 171196 w 240792"/>
              <a:gd name="connsiteY34" fmla="*/ 66548 h 195834"/>
              <a:gd name="connsiteX35" fmla="*/ 167258 w 240792"/>
              <a:gd name="connsiteY35" fmla="*/ 47244 h 195834"/>
              <a:gd name="connsiteX36" fmla="*/ 156718 w 240792"/>
              <a:gd name="connsiteY36" fmla="*/ 33909 h 195834"/>
              <a:gd name="connsiteX37" fmla="*/ 141604 w 240792"/>
              <a:gd name="connsiteY37" fmla="*/ 26289 h 195834"/>
              <a:gd name="connsiteX38" fmla="*/ 123951 w 240792"/>
              <a:gd name="connsiteY38" fmla="*/ 23876 h 195834"/>
              <a:gd name="connsiteX39" fmla="*/ 106299 w 240792"/>
              <a:gd name="connsiteY39" fmla="*/ 26289 h 195834"/>
              <a:gd name="connsiteX40" fmla="*/ 91058 w 240792"/>
              <a:gd name="connsiteY40" fmla="*/ 33909 h 195834"/>
              <a:gd name="connsiteX41" fmla="*/ 80263 w 240792"/>
              <a:gd name="connsiteY41" fmla="*/ 47244 h 195834"/>
              <a:gd name="connsiteX42" fmla="*/ 76200 w 240792"/>
              <a:gd name="connsiteY42" fmla="*/ 66548 h 19583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0792" h="195834">
                <a:moveTo>
                  <a:pt x="31496" y="66548"/>
                </a:moveTo>
                <a:cubicBezTo>
                  <a:pt x="31496" y="55372"/>
                  <a:pt x="33993" y="45635"/>
                  <a:pt x="38988" y="37338"/>
                </a:cubicBezTo>
                <a:cubicBezTo>
                  <a:pt x="43983" y="29040"/>
                  <a:pt x="50757" y="22140"/>
                  <a:pt x="59308" y="16637"/>
                </a:cubicBezTo>
                <a:cubicBezTo>
                  <a:pt x="67859" y="11133"/>
                  <a:pt x="77724" y="6985"/>
                  <a:pt x="88900" y="4191"/>
                </a:cubicBezTo>
                <a:cubicBezTo>
                  <a:pt x="100076" y="1397"/>
                  <a:pt x="111761" y="0"/>
                  <a:pt x="123951" y="0"/>
                </a:cubicBezTo>
                <a:cubicBezTo>
                  <a:pt x="136144" y="0"/>
                  <a:pt x="147827" y="1397"/>
                  <a:pt x="159004" y="4191"/>
                </a:cubicBezTo>
                <a:cubicBezTo>
                  <a:pt x="170179" y="6985"/>
                  <a:pt x="180001" y="11133"/>
                  <a:pt x="188468" y="16637"/>
                </a:cubicBezTo>
                <a:cubicBezTo>
                  <a:pt x="196934" y="22140"/>
                  <a:pt x="203665" y="29040"/>
                  <a:pt x="208660" y="37338"/>
                </a:cubicBezTo>
                <a:cubicBezTo>
                  <a:pt x="213655" y="45635"/>
                  <a:pt x="216154" y="55372"/>
                  <a:pt x="216154" y="66548"/>
                </a:cubicBezTo>
                <a:cubicBezTo>
                  <a:pt x="216154" y="75861"/>
                  <a:pt x="214376" y="84158"/>
                  <a:pt x="210818" y="91440"/>
                </a:cubicBezTo>
                <a:cubicBezTo>
                  <a:pt x="207263" y="98721"/>
                  <a:pt x="202395" y="105071"/>
                  <a:pt x="196214" y="110490"/>
                </a:cubicBezTo>
                <a:cubicBezTo>
                  <a:pt x="190035" y="115908"/>
                  <a:pt x="182795" y="120354"/>
                  <a:pt x="174498" y="123825"/>
                </a:cubicBezTo>
                <a:cubicBezTo>
                  <a:pt x="166199" y="127296"/>
                  <a:pt x="157226" y="129794"/>
                  <a:pt x="147574" y="131318"/>
                </a:cubicBezTo>
                <a:lnTo>
                  <a:pt x="147574" y="165100"/>
                </a:lnTo>
                <a:lnTo>
                  <a:pt x="240792" y="165100"/>
                </a:lnTo>
                <a:lnTo>
                  <a:pt x="240792" y="188722"/>
                </a:lnTo>
                <a:lnTo>
                  <a:pt x="30480" y="188722"/>
                </a:lnTo>
                <a:cubicBezTo>
                  <a:pt x="25569" y="188722"/>
                  <a:pt x="22690" y="191093"/>
                  <a:pt x="21844" y="195834"/>
                </a:cubicBezTo>
                <a:lnTo>
                  <a:pt x="0" y="165100"/>
                </a:lnTo>
                <a:lnTo>
                  <a:pt x="102615" y="165100"/>
                </a:lnTo>
                <a:lnTo>
                  <a:pt x="102615" y="131572"/>
                </a:lnTo>
                <a:cubicBezTo>
                  <a:pt x="92625" y="130217"/>
                  <a:pt x="83311" y="127846"/>
                  <a:pt x="74675" y="124460"/>
                </a:cubicBezTo>
                <a:cubicBezTo>
                  <a:pt x="66039" y="121073"/>
                  <a:pt x="58547" y="116671"/>
                  <a:pt x="52195" y="111252"/>
                </a:cubicBezTo>
                <a:cubicBezTo>
                  <a:pt x="45847" y="105833"/>
                  <a:pt x="40808" y="99399"/>
                  <a:pt x="37083" y="91948"/>
                </a:cubicBezTo>
                <a:cubicBezTo>
                  <a:pt x="33358" y="84498"/>
                  <a:pt x="31496" y="76031"/>
                  <a:pt x="31496" y="66548"/>
                </a:cubicBezTo>
                <a:moveTo>
                  <a:pt x="76200" y="66548"/>
                </a:moveTo>
                <a:cubicBezTo>
                  <a:pt x="76200" y="73999"/>
                  <a:pt x="77553" y="80433"/>
                  <a:pt x="80263" y="85852"/>
                </a:cubicBezTo>
                <a:cubicBezTo>
                  <a:pt x="82973" y="91270"/>
                  <a:pt x="86528" y="95715"/>
                  <a:pt x="90931" y="99187"/>
                </a:cubicBezTo>
                <a:cubicBezTo>
                  <a:pt x="95334" y="102658"/>
                  <a:pt x="100414" y="105198"/>
                  <a:pt x="106172" y="106807"/>
                </a:cubicBezTo>
                <a:cubicBezTo>
                  <a:pt x="111928" y="108415"/>
                  <a:pt x="117856" y="109220"/>
                  <a:pt x="123951" y="109220"/>
                </a:cubicBezTo>
                <a:cubicBezTo>
                  <a:pt x="130048" y="109220"/>
                  <a:pt x="135931" y="108415"/>
                  <a:pt x="141604" y="106807"/>
                </a:cubicBezTo>
                <a:cubicBezTo>
                  <a:pt x="147278" y="105198"/>
                  <a:pt x="152315" y="102658"/>
                  <a:pt x="156718" y="99187"/>
                </a:cubicBezTo>
                <a:cubicBezTo>
                  <a:pt x="161119" y="95715"/>
                  <a:pt x="164633" y="91270"/>
                  <a:pt x="167258" y="85852"/>
                </a:cubicBezTo>
                <a:cubicBezTo>
                  <a:pt x="169883" y="80433"/>
                  <a:pt x="171196" y="73999"/>
                  <a:pt x="171196" y="66548"/>
                </a:cubicBezTo>
                <a:cubicBezTo>
                  <a:pt x="171196" y="59097"/>
                  <a:pt x="169883" y="52663"/>
                  <a:pt x="167258" y="47244"/>
                </a:cubicBezTo>
                <a:cubicBezTo>
                  <a:pt x="164633" y="41825"/>
                  <a:pt x="161119" y="37380"/>
                  <a:pt x="156718" y="33909"/>
                </a:cubicBezTo>
                <a:cubicBezTo>
                  <a:pt x="152315" y="30438"/>
                  <a:pt x="147278" y="27898"/>
                  <a:pt x="141604" y="26289"/>
                </a:cubicBezTo>
                <a:cubicBezTo>
                  <a:pt x="135931" y="24680"/>
                  <a:pt x="130048" y="23876"/>
                  <a:pt x="123951" y="23876"/>
                </a:cubicBezTo>
                <a:cubicBezTo>
                  <a:pt x="117856" y="23876"/>
                  <a:pt x="111971" y="24680"/>
                  <a:pt x="106299" y="26289"/>
                </a:cubicBezTo>
                <a:cubicBezTo>
                  <a:pt x="100626" y="27898"/>
                  <a:pt x="95546" y="30438"/>
                  <a:pt x="91058" y="33909"/>
                </a:cubicBezTo>
                <a:cubicBezTo>
                  <a:pt x="86571" y="37380"/>
                  <a:pt x="82973" y="41825"/>
                  <a:pt x="80263" y="47244"/>
                </a:cubicBezTo>
                <a:cubicBezTo>
                  <a:pt x="77553" y="52663"/>
                  <a:pt x="76200" y="59097"/>
                  <a:pt x="76200" y="665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3" name="Freeform 313"/>
          <p:cNvSpPr/>
          <p:nvPr/>
        </p:nvSpPr>
        <p:spPr>
          <a:xfrm>
            <a:off x="13506515" y="4030360"/>
            <a:ext cx="240792" cy="213360"/>
          </a:xfrm>
          <a:custGeom>
            <a:avLst/>
            <a:gdLst>
              <a:gd name="connsiteX0" fmla="*/ 118872 w 240792"/>
              <a:gd name="connsiteY0" fmla="*/ 66802 h 213360"/>
              <a:gd name="connsiteX1" fmla="*/ 145542 w 240792"/>
              <a:gd name="connsiteY1" fmla="*/ 66294 h 213360"/>
              <a:gd name="connsiteX2" fmla="*/ 171323 w 240792"/>
              <a:gd name="connsiteY2" fmla="*/ 64898 h 213360"/>
              <a:gd name="connsiteX3" fmla="*/ 194690 w 240792"/>
              <a:gd name="connsiteY3" fmla="*/ 62611 h 213360"/>
              <a:gd name="connsiteX4" fmla="*/ 214122 w 240792"/>
              <a:gd name="connsiteY4" fmla="*/ 59690 h 213360"/>
              <a:gd name="connsiteX5" fmla="*/ 217424 w 240792"/>
              <a:gd name="connsiteY5" fmla="*/ 74930 h 213360"/>
              <a:gd name="connsiteX6" fmla="*/ 196469 w 240792"/>
              <a:gd name="connsiteY6" fmla="*/ 81915 h 213360"/>
              <a:gd name="connsiteX7" fmla="*/ 168656 w 240792"/>
              <a:gd name="connsiteY7" fmla="*/ 87122 h 213360"/>
              <a:gd name="connsiteX8" fmla="*/ 138049 w 240792"/>
              <a:gd name="connsiteY8" fmla="*/ 90297 h 213360"/>
              <a:gd name="connsiteX9" fmla="*/ 108713 w 240792"/>
              <a:gd name="connsiteY9" fmla="*/ 91440 h 213360"/>
              <a:gd name="connsiteX10" fmla="*/ 39878 w 240792"/>
              <a:gd name="connsiteY10" fmla="*/ 91440 h 213360"/>
              <a:gd name="connsiteX11" fmla="*/ 39878 w 240792"/>
              <a:gd name="connsiteY11" fmla="*/ 27940 h 213360"/>
              <a:gd name="connsiteX12" fmla="*/ 37337 w 240792"/>
              <a:gd name="connsiteY12" fmla="*/ 19431 h 213360"/>
              <a:gd name="connsiteX13" fmla="*/ 29718 w 240792"/>
              <a:gd name="connsiteY13" fmla="*/ 15240 h 213360"/>
              <a:gd name="connsiteX14" fmla="*/ 86105 w 240792"/>
              <a:gd name="connsiteY14" fmla="*/ 0 h 213360"/>
              <a:gd name="connsiteX15" fmla="*/ 86105 w 240792"/>
              <a:gd name="connsiteY15" fmla="*/ 66802 h 213360"/>
              <a:gd name="connsiteX17" fmla="*/ 40385 w 240792"/>
              <a:gd name="connsiteY17" fmla="*/ 167640 h 213360"/>
              <a:gd name="connsiteX18" fmla="*/ 37846 w 240792"/>
              <a:gd name="connsiteY18" fmla="*/ 159131 h 213360"/>
              <a:gd name="connsiteX19" fmla="*/ 30225 w 240792"/>
              <a:gd name="connsiteY19" fmla="*/ 154940 h 213360"/>
              <a:gd name="connsiteX20" fmla="*/ 85344 w 240792"/>
              <a:gd name="connsiteY20" fmla="*/ 144780 h 213360"/>
              <a:gd name="connsiteX21" fmla="*/ 85344 w 240792"/>
              <a:gd name="connsiteY21" fmla="*/ 189992 h 213360"/>
              <a:gd name="connsiteX22" fmla="*/ 201422 w 240792"/>
              <a:gd name="connsiteY22" fmla="*/ 189992 h 213360"/>
              <a:gd name="connsiteX23" fmla="*/ 209930 w 240792"/>
              <a:gd name="connsiteY23" fmla="*/ 187452 h 213360"/>
              <a:gd name="connsiteX24" fmla="*/ 214122 w 240792"/>
              <a:gd name="connsiteY24" fmla="*/ 179832 h 213360"/>
              <a:gd name="connsiteX25" fmla="*/ 226820 w 240792"/>
              <a:gd name="connsiteY25" fmla="*/ 213360 h 213360"/>
              <a:gd name="connsiteX26" fmla="*/ 40385 w 240792"/>
              <a:gd name="connsiteY26" fmla="*/ 213360 h 213360"/>
              <a:gd name="connsiteX28" fmla="*/ 240792 w 240792"/>
              <a:gd name="connsiteY28" fmla="*/ 132334 h 213360"/>
              <a:gd name="connsiteX29" fmla="*/ 30479 w 240792"/>
              <a:gd name="connsiteY29" fmla="*/ 132334 h 213360"/>
              <a:gd name="connsiteX30" fmla="*/ 21844 w 240792"/>
              <a:gd name="connsiteY30" fmla="*/ 139447 h 213360"/>
              <a:gd name="connsiteX31" fmla="*/ 0 w 240792"/>
              <a:gd name="connsiteY31" fmla="*/ 108712 h 213360"/>
              <a:gd name="connsiteX32" fmla="*/ 240792 w 240792"/>
              <a:gd name="connsiteY32" fmla="*/ 108712 h 2133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40792" h="213360">
                <a:moveTo>
                  <a:pt x="118872" y="66802"/>
                </a:moveTo>
                <a:cubicBezTo>
                  <a:pt x="127677" y="66802"/>
                  <a:pt x="136567" y="66633"/>
                  <a:pt x="145542" y="66294"/>
                </a:cubicBezTo>
                <a:cubicBezTo>
                  <a:pt x="154516" y="65956"/>
                  <a:pt x="163109" y="65490"/>
                  <a:pt x="171323" y="64898"/>
                </a:cubicBezTo>
                <a:cubicBezTo>
                  <a:pt x="179536" y="64305"/>
                  <a:pt x="187325" y="63543"/>
                  <a:pt x="194690" y="62611"/>
                </a:cubicBezTo>
                <a:cubicBezTo>
                  <a:pt x="202056" y="61680"/>
                  <a:pt x="208533" y="60706"/>
                  <a:pt x="214122" y="59690"/>
                </a:cubicBezTo>
                <a:lnTo>
                  <a:pt x="217424" y="74930"/>
                </a:lnTo>
                <a:cubicBezTo>
                  <a:pt x="212004" y="77470"/>
                  <a:pt x="205020" y="79799"/>
                  <a:pt x="196469" y="81915"/>
                </a:cubicBezTo>
                <a:cubicBezTo>
                  <a:pt x="187917" y="84032"/>
                  <a:pt x="178646" y="85768"/>
                  <a:pt x="168656" y="87122"/>
                </a:cubicBezTo>
                <a:cubicBezTo>
                  <a:pt x="158665" y="88477"/>
                  <a:pt x="148462" y="89535"/>
                  <a:pt x="138049" y="90297"/>
                </a:cubicBezTo>
                <a:cubicBezTo>
                  <a:pt x="127634" y="91059"/>
                  <a:pt x="117856" y="91440"/>
                  <a:pt x="108713" y="91440"/>
                </a:cubicBezTo>
                <a:lnTo>
                  <a:pt x="39878" y="91440"/>
                </a:lnTo>
                <a:lnTo>
                  <a:pt x="39878" y="27940"/>
                </a:lnTo>
                <a:cubicBezTo>
                  <a:pt x="39878" y="24554"/>
                  <a:pt x="39032" y="21717"/>
                  <a:pt x="37337" y="19431"/>
                </a:cubicBezTo>
                <a:cubicBezTo>
                  <a:pt x="35644" y="17145"/>
                  <a:pt x="33103" y="15748"/>
                  <a:pt x="29718" y="15240"/>
                </a:cubicBezTo>
                <a:lnTo>
                  <a:pt x="86105" y="0"/>
                </a:lnTo>
                <a:lnTo>
                  <a:pt x="86105" y="66802"/>
                </a:lnTo>
                <a:moveTo>
                  <a:pt x="40385" y="167640"/>
                </a:moveTo>
                <a:cubicBezTo>
                  <a:pt x="40385" y="164254"/>
                  <a:pt x="39539" y="161417"/>
                  <a:pt x="37846" y="159131"/>
                </a:cubicBezTo>
                <a:cubicBezTo>
                  <a:pt x="36153" y="156845"/>
                  <a:pt x="33612" y="155448"/>
                  <a:pt x="30225" y="154940"/>
                </a:cubicBezTo>
                <a:lnTo>
                  <a:pt x="85344" y="144780"/>
                </a:lnTo>
                <a:lnTo>
                  <a:pt x="85344" y="189992"/>
                </a:lnTo>
                <a:lnTo>
                  <a:pt x="201422" y="189992"/>
                </a:lnTo>
                <a:cubicBezTo>
                  <a:pt x="204809" y="189992"/>
                  <a:pt x="207645" y="189146"/>
                  <a:pt x="209930" y="187452"/>
                </a:cubicBezTo>
                <a:cubicBezTo>
                  <a:pt x="212217" y="185759"/>
                  <a:pt x="213613" y="183219"/>
                  <a:pt x="214122" y="179832"/>
                </a:cubicBezTo>
                <a:lnTo>
                  <a:pt x="226820" y="213360"/>
                </a:lnTo>
                <a:lnTo>
                  <a:pt x="40385" y="213360"/>
                </a:lnTo>
                <a:moveTo>
                  <a:pt x="240792" y="132334"/>
                </a:moveTo>
                <a:lnTo>
                  <a:pt x="30479" y="132334"/>
                </a:lnTo>
                <a:cubicBezTo>
                  <a:pt x="25567" y="132334"/>
                  <a:pt x="22690" y="134705"/>
                  <a:pt x="21844" y="139447"/>
                </a:cubicBezTo>
                <a:lnTo>
                  <a:pt x="0" y="108712"/>
                </a:lnTo>
                <a:lnTo>
                  <a:pt x="240792" y="10871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4" name="Freeform 314"/>
          <p:cNvSpPr/>
          <p:nvPr/>
        </p:nvSpPr>
        <p:spPr>
          <a:xfrm>
            <a:off x="13831109" y="4035948"/>
            <a:ext cx="240792" cy="214122"/>
          </a:xfrm>
          <a:custGeom>
            <a:avLst/>
            <a:gdLst>
              <a:gd name="connsiteX0" fmla="*/ 219202 w 240792"/>
              <a:gd name="connsiteY0" fmla="*/ 173990 h 214122"/>
              <a:gd name="connsiteX1" fmla="*/ 194818 w 240792"/>
              <a:gd name="connsiteY1" fmla="*/ 203200 h 214122"/>
              <a:gd name="connsiteX2" fmla="*/ 125222 w 240792"/>
              <a:gd name="connsiteY2" fmla="*/ 214122 h 214122"/>
              <a:gd name="connsiteX3" fmla="*/ 55499 w 240792"/>
              <a:gd name="connsiteY3" fmla="*/ 203200 h 214122"/>
              <a:gd name="connsiteX4" fmla="*/ 30987 w 240792"/>
              <a:gd name="connsiteY4" fmla="*/ 173990 h 214122"/>
              <a:gd name="connsiteX5" fmla="*/ 49147 w 240792"/>
              <a:gd name="connsiteY5" fmla="*/ 148082 h 214122"/>
              <a:gd name="connsiteX6" fmla="*/ 101346 w 240792"/>
              <a:gd name="connsiteY6" fmla="*/ 134874 h 214122"/>
              <a:gd name="connsiteX7" fmla="*/ 101346 w 240792"/>
              <a:gd name="connsiteY7" fmla="*/ 118618 h 214122"/>
              <a:gd name="connsiteX8" fmla="*/ 30479 w 240792"/>
              <a:gd name="connsiteY8" fmla="*/ 118618 h 214122"/>
              <a:gd name="connsiteX9" fmla="*/ 21844 w 240792"/>
              <a:gd name="connsiteY9" fmla="*/ 125730 h 214122"/>
              <a:gd name="connsiteX10" fmla="*/ 0 w 240792"/>
              <a:gd name="connsiteY10" fmla="*/ 94996 h 214122"/>
              <a:gd name="connsiteX11" fmla="*/ 240792 w 240792"/>
              <a:gd name="connsiteY11" fmla="*/ 94996 h 214122"/>
              <a:gd name="connsiteX12" fmla="*/ 240792 w 240792"/>
              <a:gd name="connsiteY12" fmla="*/ 118618 h 214122"/>
              <a:gd name="connsiteX13" fmla="*/ 146304 w 240792"/>
              <a:gd name="connsiteY13" fmla="*/ 118618 h 214122"/>
              <a:gd name="connsiteX14" fmla="*/ 146304 w 240792"/>
              <a:gd name="connsiteY14" fmla="*/ 134620 h 214122"/>
              <a:gd name="connsiteX15" fmla="*/ 200405 w 240792"/>
              <a:gd name="connsiteY15" fmla="*/ 147701 h 214122"/>
              <a:gd name="connsiteX16" fmla="*/ 219202 w 240792"/>
              <a:gd name="connsiteY16" fmla="*/ 173990 h 214122"/>
              <a:gd name="connsiteX18" fmla="*/ 165100 w 240792"/>
              <a:gd name="connsiteY18" fmla="*/ 73660 h 214122"/>
              <a:gd name="connsiteX19" fmla="*/ 166877 w 240792"/>
              <a:gd name="connsiteY19" fmla="*/ 64770 h 214122"/>
              <a:gd name="connsiteX20" fmla="*/ 161035 w 240792"/>
              <a:gd name="connsiteY20" fmla="*/ 57531 h 214122"/>
              <a:gd name="connsiteX21" fmla="*/ 150240 w 240792"/>
              <a:gd name="connsiteY21" fmla="*/ 52578 h 214122"/>
              <a:gd name="connsiteX22" fmla="*/ 136906 w 240792"/>
              <a:gd name="connsiteY22" fmla="*/ 50546 h 214122"/>
              <a:gd name="connsiteX23" fmla="*/ 113156 w 240792"/>
              <a:gd name="connsiteY23" fmla="*/ 65786 h 214122"/>
              <a:gd name="connsiteX24" fmla="*/ 83058 w 240792"/>
              <a:gd name="connsiteY24" fmla="*/ 76200 h 214122"/>
              <a:gd name="connsiteX25" fmla="*/ 50546 w 240792"/>
              <a:gd name="connsiteY25" fmla="*/ 82297 h 214122"/>
              <a:gd name="connsiteX26" fmla="*/ 19557 w 240792"/>
              <a:gd name="connsiteY26" fmla="*/ 84582 h 214122"/>
              <a:gd name="connsiteX27" fmla="*/ 19557 w 240792"/>
              <a:gd name="connsiteY27" fmla="*/ 79502 h 214122"/>
              <a:gd name="connsiteX28" fmla="*/ 51434 w 240792"/>
              <a:gd name="connsiteY28" fmla="*/ 72644 h 214122"/>
              <a:gd name="connsiteX29" fmla="*/ 77850 w 240792"/>
              <a:gd name="connsiteY29" fmla="*/ 60325 h 214122"/>
              <a:gd name="connsiteX30" fmla="*/ 95886 w 240792"/>
              <a:gd name="connsiteY30" fmla="*/ 44069 h 214122"/>
              <a:gd name="connsiteX31" fmla="*/ 102615 w 240792"/>
              <a:gd name="connsiteY31" fmla="*/ 25147 h 214122"/>
              <a:gd name="connsiteX32" fmla="*/ 102615 w 240792"/>
              <a:gd name="connsiteY32" fmla="*/ 22352 h 214122"/>
              <a:gd name="connsiteX33" fmla="*/ 52324 w 240792"/>
              <a:gd name="connsiteY33" fmla="*/ 22352 h 214122"/>
              <a:gd name="connsiteX34" fmla="*/ 47244 w 240792"/>
              <a:gd name="connsiteY34" fmla="*/ 24511 h 214122"/>
              <a:gd name="connsiteX35" fmla="*/ 44703 w 240792"/>
              <a:gd name="connsiteY35" fmla="*/ 29718 h 214122"/>
              <a:gd name="connsiteX36" fmla="*/ 28702 w 240792"/>
              <a:gd name="connsiteY36" fmla="*/ 0 h 214122"/>
              <a:gd name="connsiteX37" fmla="*/ 213868 w 240792"/>
              <a:gd name="connsiteY37" fmla="*/ 0 h 214122"/>
              <a:gd name="connsiteX38" fmla="*/ 213868 w 240792"/>
              <a:gd name="connsiteY38" fmla="*/ 22352 h 214122"/>
              <a:gd name="connsiteX39" fmla="*/ 152146 w 240792"/>
              <a:gd name="connsiteY39" fmla="*/ 22352 h 214122"/>
              <a:gd name="connsiteX40" fmla="*/ 147065 w 240792"/>
              <a:gd name="connsiteY40" fmla="*/ 37846 h 214122"/>
              <a:gd name="connsiteX41" fmla="*/ 171577 w 240792"/>
              <a:gd name="connsiteY41" fmla="*/ 39624 h 214122"/>
              <a:gd name="connsiteX42" fmla="*/ 195199 w 240792"/>
              <a:gd name="connsiteY42" fmla="*/ 44577 h 214122"/>
              <a:gd name="connsiteX43" fmla="*/ 212979 w 240792"/>
              <a:gd name="connsiteY43" fmla="*/ 53467 h 214122"/>
              <a:gd name="connsiteX44" fmla="*/ 219963 w 240792"/>
              <a:gd name="connsiteY44" fmla="*/ 66802 h 214122"/>
              <a:gd name="connsiteX45" fmla="*/ 213993 w 240792"/>
              <a:gd name="connsiteY45" fmla="*/ 78740 h 214122"/>
              <a:gd name="connsiteX46" fmla="*/ 197611 w 240792"/>
              <a:gd name="connsiteY46" fmla="*/ 84074 h 214122"/>
              <a:gd name="connsiteX47" fmla="*/ 177546 w 240792"/>
              <a:gd name="connsiteY47" fmla="*/ 82297 h 214122"/>
              <a:gd name="connsiteX48" fmla="*/ 165100 w 240792"/>
              <a:gd name="connsiteY48" fmla="*/ 73660 h 214122"/>
              <a:gd name="connsiteX50" fmla="*/ 171957 w 240792"/>
              <a:gd name="connsiteY50" fmla="*/ 173990 h 214122"/>
              <a:gd name="connsiteX51" fmla="*/ 159131 w 240792"/>
              <a:gd name="connsiteY51" fmla="*/ 159766 h 214122"/>
              <a:gd name="connsiteX52" fmla="*/ 125222 w 240792"/>
              <a:gd name="connsiteY52" fmla="*/ 154940 h 214122"/>
              <a:gd name="connsiteX53" fmla="*/ 91058 w 240792"/>
              <a:gd name="connsiteY53" fmla="*/ 159766 h 214122"/>
              <a:gd name="connsiteX54" fmla="*/ 78231 w 240792"/>
              <a:gd name="connsiteY54" fmla="*/ 173990 h 214122"/>
              <a:gd name="connsiteX55" fmla="*/ 90931 w 240792"/>
              <a:gd name="connsiteY55" fmla="*/ 188214 h 214122"/>
              <a:gd name="connsiteX56" fmla="*/ 125222 w 240792"/>
              <a:gd name="connsiteY56" fmla="*/ 193040 h 214122"/>
              <a:gd name="connsiteX57" fmla="*/ 159131 w 240792"/>
              <a:gd name="connsiteY57" fmla="*/ 188214 h 214122"/>
              <a:gd name="connsiteX58" fmla="*/ 171957 w 240792"/>
              <a:gd name="connsiteY58" fmla="*/ 173990 h 21412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40792" h="214122">
                <a:moveTo>
                  <a:pt x="219202" y="173990"/>
                </a:moveTo>
                <a:cubicBezTo>
                  <a:pt x="219202" y="186182"/>
                  <a:pt x="211072" y="195919"/>
                  <a:pt x="194818" y="203200"/>
                </a:cubicBezTo>
                <a:cubicBezTo>
                  <a:pt x="178561" y="210482"/>
                  <a:pt x="155363" y="214122"/>
                  <a:pt x="125222" y="214122"/>
                </a:cubicBezTo>
                <a:cubicBezTo>
                  <a:pt x="95079" y="214122"/>
                  <a:pt x="71839" y="210482"/>
                  <a:pt x="55499" y="203200"/>
                </a:cubicBezTo>
                <a:cubicBezTo>
                  <a:pt x="39157" y="195919"/>
                  <a:pt x="30987" y="186182"/>
                  <a:pt x="30987" y="173990"/>
                </a:cubicBezTo>
                <a:cubicBezTo>
                  <a:pt x="30987" y="163661"/>
                  <a:pt x="37041" y="155025"/>
                  <a:pt x="49147" y="148082"/>
                </a:cubicBezTo>
                <a:cubicBezTo>
                  <a:pt x="61255" y="141139"/>
                  <a:pt x="78654" y="136737"/>
                  <a:pt x="101346" y="134874"/>
                </a:cubicBezTo>
                <a:lnTo>
                  <a:pt x="101346" y="118618"/>
                </a:lnTo>
                <a:lnTo>
                  <a:pt x="30479" y="118618"/>
                </a:lnTo>
                <a:cubicBezTo>
                  <a:pt x="25567" y="118618"/>
                  <a:pt x="22690" y="120989"/>
                  <a:pt x="21844" y="125730"/>
                </a:cubicBezTo>
                <a:lnTo>
                  <a:pt x="0" y="94996"/>
                </a:lnTo>
                <a:lnTo>
                  <a:pt x="240792" y="94996"/>
                </a:lnTo>
                <a:lnTo>
                  <a:pt x="240792" y="118618"/>
                </a:lnTo>
                <a:lnTo>
                  <a:pt x="146304" y="118618"/>
                </a:lnTo>
                <a:lnTo>
                  <a:pt x="146304" y="134620"/>
                </a:lnTo>
                <a:cubicBezTo>
                  <a:pt x="169841" y="136483"/>
                  <a:pt x="187874" y="140843"/>
                  <a:pt x="200405" y="147701"/>
                </a:cubicBezTo>
                <a:cubicBezTo>
                  <a:pt x="212936" y="154560"/>
                  <a:pt x="219202" y="163322"/>
                  <a:pt x="219202" y="173990"/>
                </a:cubicBezTo>
                <a:moveTo>
                  <a:pt x="165100" y="73660"/>
                </a:moveTo>
                <a:cubicBezTo>
                  <a:pt x="167300" y="70443"/>
                  <a:pt x="167894" y="67480"/>
                  <a:pt x="166877" y="64770"/>
                </a:cubicBezTo>
                <a:cubicBezTo>
                  <a:pt x="165863" y="62061"/>
                  <a:pt x="163914" y="59648"/>
                  <a:pt x="161035" y="57531"/>
                </a:cubicBezTo>
                <a:cubicBezTo>
                  <a:pt x="158156" y="55414"/>
                  <a:pt x="154558" y="53763"/>
                  <a:pt x="150240" y="52578"/>
                </a:cubicBezTo>
                <a:cubicBezTo>
                  <a:pt x="145923" y="51393"/>
                  <a:pt x="141477" y="50716"/>
                  <a:pt x="136906" y="50546"/>
                </a:cubicBezTo>
                <a:cubicBezTo>
                  <a:pt x="130471" y="56473"/>
                  <a:pt x="122554" y="61553"/>
                  <a:pt x="113156" y="65786"/>
                </a:cubicBezTo>
                <a:cubicBezTo>
                  <a:pt x="103758" y="70019"/>
                  <a:pt x="93726" y="73491"/>
                  <a:pt x="83058" y="76200"/>
                </a:cubicBezTo>
                <a:cubicBezTo>
                  <a:pt x="72389" y="78910"/>
                  <a:pt x="61553" y="80942"/>
                  <a:pt x="50546" y="82297"/>
                </a:cubicBezTo>
                <a:cubicBezTo>
                  <a:pt x="39539" y="83651"/>
                  <a:pt x="29211" y="84413"/>
                  <a:pt x="19557" y="84582"/>
                </a:cubicBezTo>
                <a:lnTo>
                  <a:pt x="19557" y="79502"/>
                </a:lnTo>
                <a:cubicBezTo>
                  <a:pt x="30733" y="78317"/>
                  <a:pt x="41359" y="76031"/>
                  <a:pt x="51434" y="72644"/>
                </a:cubicBezTo>
                <a:cubicBezTo>
                  <a:pt x="61509" y="69258"/>
                  <a:pt x="70315" y="65151"/>
                  <a:pt x="77850" y="60325"/>
                </a:cubicBezTo>
                <a:cubicBezTo>
                  <a:pt x="85385" y="55499"/>
                  <a:pt x="91396" y="50081"/>
                  <a:pt x="95886" y="44069"/>
                </a:cubicBezTo>
                <a:cubicBezTo>
                  <a:pt x="100372" y="38058"/>
                  <a:pt x="102615" y="31750"/>
                  <a:pt x="102615" y="25147"/>
                </a:cubicBezTo>
                <a:lnTo>
                  <a:pt x="102615" y="22352"/>
                </a:lnTo>
                <a:lnTo>
                  <a:pt x="52324" y="22352"/>
                </a:lnTo>
                <a:cubicBezTo>
                  <a:pt x="50292" y="22352"/>
                  <a:pt x="48599" y="23072"/>
                  <a:pt x="47244" y="24511"/>
                </a:cubicBezTo>
                <a:cubicBezTo>
                  <a:pt x="45889" y="25951"/>
                  <a:pt x="45042" y="27686"/>
                  <a:pt x="44703" y="29718"/>
                </a:cubicBezTo>
                <a:lnTo>
                  <a:pt x="28702" y="0"/>
                </a:lnTo>
                <a:lnTo>
                  <a:pt x="213868" y="0"/>
                </a:lnTo>
                <a:lnTo>
                  <a:pt x="213868" y="22352"/>
                </a:lnTo>
                <a:lnTo>
                  <a:pt x="152146" y="22352"/>
                </a:lnTo>
                <a:cubicBezTo>
                  <a:pt x="151637" y="27940"/>
                  <a:pt x="149944" y="33105"/>
                  <a:pt x="147065" y="37846"/>
                </a:cubicBezTo>
                <a:cubicBezTo>
                  <a:pt x="154854" y="38016"/>
                  <a:pt x="163026" y="38608"/>
                  <a:pt x="171577" y="39624"/>
                </a:cubicBezTo>
                <a:cubicBezTo>
                  <a:pt x="180127" y="40640"/>
                  <a:pt x="188001" y="42291"/>
                  <a:pt x="195199" y="44577"/>
                </a:cubicBezTo>
                <a:cubicBezTo>
                  <a:pt x="202394" y="46863"/>
                  <a:pt x="208322" y="49826"/>
                  <a:pt x="212979" y="53467"/>
                </a:cubicBezTo>
                <a:cubicBezTo>
                  <a:pt x="217636" y="57108"/>
                  <a:pt x="219963" y="61553"/>
                  <a:pt x="219963" y="66802"/>
                </a:cubicBezTo>
                <a:cubicBezTo>
                  <a:pt x="219963" y="71882"/>
                  <a:pt x="217974" y="75862"/>
                  <a:pt x="213993" y="78740"/>
                </a:cubicBezTo>
                <a:cubicBezTo>
                  <a:pt x="210015" y="81619"/>
                  <a:pt x="204553" y="83397"/>
                  <a:pt x="197611" y="84074"/>
                </a:cubicBezTo>
                <a:cubicBezTo>
                  <a:pt x="190329" y="84751"/>
                  <a:pt x="183642" y="84159"/>
                  <a:pt x="177546" y="82297"/>
                </a:cubicBezTo>
                <a:cubicBezTo>
                  <a:pt x="171450" y="80434"/>
                  <a:pt x="167300" y="77555"/>
                  <a:pt x="165100" y="73660"/>
                </a:cubicBezTo>
                <a:moveTo>
                  <a:pt x="171957" y="173990"/>
                </a:moveTo>
                <a:cubicBezTo>
                  <a:pt x="171957" y="167725"/>
                  <a:pt x="167681" y="162983"/>
                  <a:pt x="159131" y="159766"/>
                </a:cubicBezTo>
                <a:cubicBezTo>
                  <a:pt x="150580" y="156549"/>
                  <a:pt x="139277" y="154940"/>
                  <a:pt x="125222" y="154940"/>
                </a:cubicBezTo>
                <a:cubicBezTo>
                  <a:pt x="110998" y="154940"/>
                  <a:pt x="99609" y="156549"/>
                  <a:pt x="91058" y="159766"/>
                </a:cubicBezTo>
                <a:cubicBezTo>
                  <a:pt x="82507" y="162983"/>
                  <a:pt x="78231" y="167725"/>
                  <a:pt x="78231" y="173990"/>
                </a:cubicBezTo>
                <a:cubicBezTo>
                  <a:pt x="78231" y="180256"/>
                  <a:pt x="82465" y="184997"/>
                  <a:pt x="90931" y="188214"/>
                </a:cubicBezTo>
                <a:cubicBezTo>
                  <a:pt x="99399" y="191432"/>
                  <a:pt x="110827" y="193040"/>
                  <a:pt x="125222" y="193040"/>
                </a:cubicBezTo>
                <a:cubicBezTo>
                  <a:pt x="139277" y="193040"/>
                  <a:pt x="150580" y="191432"/>
                  <a:pt x="159131" y="188214"/>
                </a:cubicBezTo>
                <a:cubicBezTo>
                  <a:pt x="167681" y="184997"/>
                  <a:pt x="171957" y="180256"/>
                  <a:pt x="171957" y="1739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5" name="Freeform 315"/>
          <p:cNvSpPr/>
          <p:nvPr/>
        </p:nvSpPr>
        <p:spPr>
          <a:xfrm>
            <a:off x="14085109" y="4027820"/>
            <a:ext cx="240792" cy="218948"/>
          </a:xfrm>
          <a:custGeom>
            <a:avLst/>
            <a:gdLst>
              <a:gd name="connsiteX0" fmla="*/ 240792 w 240792"/>
              <a:gd name="connsiteY0" fmla="*/ 110998 h 218948"/>
              <a:gd name="connsiteX1" fmla="*/ 146304 w 240792"/>
              <a:gd name="connsiteY1" fmla="*/ 110998 h 218948"/>
              <a:gd name="connsiteX2" fmla="*/ 146304 w 240792"/>
              <a:gd name="connsiteY2" fmla="*/ 138938 h 218948"/>
              <a:gd name="connsiteX3" fmla="*/ 215137 w 240792"/>
              <a:gd name="connsiteY3" fmla="*/ 138938 h 218948"/>
              <a:gd name="connsiteX4" fmla="*/ 215137 w 240792"/>
              <a:gd name="connsiteY4" fmla="*/ 195834 h 218948"/>
              <a:gd name="connsiteX5" fmla="*/ 209296 w 240792"/>
              <a:gd name="connsiteY5" fmla="*/ 213487 h 218948"/>
              <a:gd name="connsiteX6" fmla="*/ 190753 w 240792"/>
              <a:gd name="connsiteY6" fmla="*/ 218948 h 218948"/>
              <a:gd name="connsiteX7" fmla="*/ 170180 w 240792"/>
              <a:gd name="connsiteY7" fmla="*/ 218948 h 218948"/>
              <a:gd name="connsiteX8" fmla="*/ 170180 w 240792"/>
              <a:gd name="connsiteY8" fmla="*/ 162306 h 218948"/>
              <a:gd name="connsiteX9" fmla="*/ 53848 w 240792"/>
              <a:gd name="connsiteY9" fmla="*/ 162306 h 218948"/>
              <a:gd name="connsiteX10" fmla="*/ 46227 w 240792"/>
              <a:gd name="connsiteY10" fmla="*/ 168656 h 218948"/>
              <a:gd name="connsiteX11" fmla="*/ 24892 w 240792"/>
              <a:gd name="connsiteY11" fmla="*/ 138938 h 218948"/>
              <a:gd name="connsiteX12" fmla="*/ 101346 w 240792"/>
              <a:gd name="connsiteY12" fmla="*/ 138938 h 218948"/>
              <a:gd name="connsiteX13" fmla="*/ 101346 w 240792"/>
              <a:gd name="connsiteY13" fmla="*/ 110998 h 218948"/>
              <a:gd name="connsiteX14" fmla="*/ 30479 w 240792"/>
              <a:gd name="connsiteY14" fmla="*/ 110998 h 218948"/>
              <a:gd name="connsiteX15" fmla="*/ 21844 w 240792"/>
              <a:gd name="connsiteY15" fmla="*/ 118110 h 218948"/>
              <a:gd name="connsiteX16" fmla="*/ 0 w 240792"/>
              <a:gd name="connsiteY16" fmla="*/ 87376 h 218948"/>
              <a:gd name="connsiteX17" fmla="*/ 157479 w 240792"/>
              <a:gd name="connsiteY17" fmla="*/ 87376 h 218948"/>
              <a:gd name="connsiteX18" fmla="*/ 165736 w 240792"/>
              <a:gd name="connsiteY18" fmla="*/ 66929 h 218948"/>
              <a:gd name="connsiteX19" fmla="*/ 167385 w 240792"/>
              <a:gd name="connsiteY19" fmla="*/ 36576 h 218948"/>
              <a:gd name="connsiteX20" fmla="*/ 167385 w 240792"/>
              <a:gd name="connsiteY20" fmla="*/ 34036 h 218948"/>
              <a:gd name="connsiteX21" fmla="*/ 55880 w 240792"/>
              <a:gd name="connsiteY21" fmla="*/ 34036 h 218948"/>
              <a:gd name="connsiteX22" fmla="*/ 48259 w 240792"/>
              <a:gd name="connsiteY22" fmla="*/ 40386 h 218948"/>
              <a:gd name="connsiteX23" fmla="*/ 32257 w 240792"/>
              <a:gd name="connsiteY23" fmla="*/ 10668 h 218948"/>
              <a:gd name="connsiteX24" fmla="*/ 167385 w 240792"/>
              <a:gd name="connsiteY24" fmla="*/ 10668 h 218948"/>
              <a:gd name="connsiteX25" fmla="*/ 167385 w 240792"/>
              <a:gd name="connsiteY25" fmla="*/ 0 h 218948"/>
              <a:gd name="connsiteX26" fmla="*/ 212344 w 240792"/>
              <a:gd name="connsiteY26" fmla="*/ 12192 h 218948"/>
              <a:gd name="connsiteX27" fmla="*/ 212344 w 240792"/>
              <a:gd name="connsiteY27" fmla="*/ 28448 h 218948"/>
              <a:gd name="connsiteX28" fmla="*/ 204850 w 240792"/>
              <a:gd name="connsiteY28" fmla="*/ 64897 h 218948"/>
              <a:gd name="connsiteX29" fmla="*/ 182879 w 240792"/>
              <a:gd name="connsiteY29" fmla="*/ 87376 h 218948"/>
              <a:gd name="connsiteX30" fmla="*/ 240792 w 240792"/>
              <a:gd name="connsiteY30" fmla="*/ 87376 h 21894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0792" h="218948">
                <a:moveTo>
                  <a:pt x="240792" y="110998"/>
                </a:moveTo>
                <a:lnTo>
                  <a:pt x="146304" y="110998"/>
                </a:lnTo>
                <a:lnTo>
                  <a:pt x="146304" y="138938"/>
                </a:lnTo>
                <a:lnTo>
                  <a:pt x="215137" y="138938"/>
                </a:lnTo>
                <a:lnTo>
                  <a:pt x="215137" y="195834"/>
                </a:lnTo>
                <a:cubicBezTo>
                  <a:pt x="215137" y="203962"/>
                  <a:pt x="213190" y="209846"/>
                  <a:pt x="209296" y="213487"/>
                </a:cubicBezTo>
                <a:cubicBezTo>
                  <a:pt x="205401" y="217128"/>
                  <a:pt x="199220" y="218948"/>
                  <a:pt x="190753" y="218948"/>
                </a:cubicBezTo>
                <a:lnTo>
                  <a:pt x="170180" y="218948"/>
                </a:lnTo>
                <a:lnTo>
                  <a:pt x="170180" y="162306"/>
                </a:lnTo>
                <a:lnTo>
                  <a:pt x="53848" y="162306"/>
                </a:lnTo>
                <a:cubicBezTo>
                  <a:pt x="49614" y="162306"/>
                  <a:pt x="47075" y="164423"/>
                  <a:pt x="46227" y="168656"/>
                </a:cubicBezTo>
                <a:lnTo>
                  <a:pt x="24892" y="138938"/>
                </a:lnTo>
                <a:lnTo>
                  <a:pt x="101346" y="138938"/>
                </a:lnTo>
                <a:lnTo>
                  <a:pt x="101346" y="110998"/>
                </a:lnTo>
                <a:lnTo>
                  <a:pt x="30479" y="110998"/>
                </a:lnTo>
                <a:cubicBezTo>
                  <a:pt x="25569" y="110998"/>
                  <a:pt x="22690" y="113369"/>
                  <a:pt x="21844" y="118110"/>
                </a:cubicBezTo>
                <a:lnTo>
                  <a:pt x="0" y="87376"/>
                </a:lnTo>
                <a:lnTo>
                  <a:pt x="157479" y="87376"/>
                </a:lnTo>
                <a:cubicBezTo>
                  <a:pt x="161882" y="82635"/>
                  <a:pt x="164633" y="75819"/>
                  <a:pt x="165736" y="66929"/>
                </a:cubicBezTo>
                <a:cubicBezTo>
                  <a:pt x="166835" y="58039"/>
                  <a:pt x="167385" y="47921"/>
                  <a:pt x="167385" y="36576"/>
                </a:cubicBezTo>
                <a:lnTo>
                  <a:pt x="167385" y="34036"/>
                </a:lnTo>
                <a:lnTo>
                  <a:pt x="55880" y="34036"/>
                </a:lnTo>
                <a:cubicBezTo>
                  <a:pt x="51646" y="34036"/>
                  <a:pt x="49106" y="36153"/>
                  <a:pt x="48259" y="40386"/>
                </a:cubicBezTo>
                <a:lnTo>
                  <a:pt x="32257" y="10668"/>
                </a:lnTo>
                <a:lnTo>
                  <a:pt x="167385" y="10668"/>
                </a:lnTo>
                <a:lnTo>
                  <a:pt x="167385" y="0"/>
                </a:lnTo>
                <a:lnTo>
                  <a:pt x="212344" y="12192"/>
                </a:lnTo>
                <a:lnTo>
                  <a:pt x="212344" y="28448"/>
                </a:lnTo>
                <a:cubicBezTo>
                  <a:pt x="212344" y="43180"/>
                  <a:pt x="209846" y="55330"/>
                  <a:pt x="204850" y="64897"/>
                </a:cubicBezTo>
                <a:cubicBezTo>
                  <a:pt x="199854" y="74464"/>
                  <a:pt x="192531" y="81957"/>
                  <a:pt x="182879" y="87376"/>
                </a:cubicBezTo>
                <a:lnTo>
                  <a:pt x="240792" y="8737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6" name="Freeform 316"/>
          <p:cNvSpPr/>
          <p:nvPr/>
        </p:nvSpPr>
        <p:spPr>
          <a:xfrm>
            <a:off x="14335299" y="4027312"/>
            <a:ext cx="222758" cy="219456"/>
          </a:xfrm>
          <a:custGeom>
            <a:avLst/>
            <a:gdLst>
              <a:gd name="connsiteX0" fmla="*/ 17019 w 222758"/>
              <a:gd name="connsiteY0" fmla="*/ 76200 h 219456"/>
              <a:gd name="connsiteX1" fmla="*/ 22733 w 222758"/>
              <a:gd name="connsiteY1" fmla="*/ 48006 h 219456"/>
              <a:gd name="connsiteX2" fmla="*/ 38100 w 222758"/>
              <a:gd name="connsiteY2" fmla="*/ 28194 h 219456"/>
              <a:gd name="connsiteX3" fmla="*/ 60452 w 222758"/>
              <a:gd name="connsiteY3" fmla="*/ 16510 h 219456"/>
              <a:gd name="connsiteX4" fmla="*/ 87122 w 222758"/>
              <a:gd name="connsiteY4" fmla="*/ 12700 h 219456"/>
              <a:gd name="connsiteX5" fmla="*/ 113537 w 222758"/>
              <a:gd name="connsiteY5" fmla="*/ 16510 h 219456"/>
              <a:gd name="connsiteX6" fmla="*/ 135889 w 222758"/>
              <a:gd name="connsiteY6" fmla="*/ 28194 h 219456"/>
              <a:gd name="connsiteX7" fmla="*/ 151256 w 222758"/>
              <a:gd name="connsiteY7" fmla="*/ 48006 h 219456"/>
              <a:gd name="connsiteX8" fmla="*/ 156973 w 222758"/>
              <a:gd name="connsiteY8" fmla="*/ 76200 h 219456"/>
              <a:gd name="connsiteX9" fmla="*/ 151256 w 222758"/>
              <a:gd name="connsiteY9" fmla="*/ 104394 h 219456"/>
              <a:gd name="connsiteX10" fmla="*/ 135889 w 222758"/>
              <a:gd name="connsiteY10" fmla="*/ 124206 h 219456"/>
              <a:gd name="connsiteX11" fmla="*/ 113537 w 222758"/>
              <a:gd name="connsiteY11" fmla="*/ 135890 h 219456"/>
              <a:gd name="connsiteX12" fmla="*/ 87122 w 222758"/>
              <a:gd name="connsiteY12" fmla="*/ 139700 h 219456"/>
              <a:gd name="connsiteX13" fmla="*/ 60452 w 222758"/>
              <a:gd name="connsiteY13" fmla="*/ 135890 h 219456"/>
              <a:gd name="connsiteX14" fmla="*/ 38100 w 222758"/>
              <a:gd name="connsiteY14" fmla="*/ 124206 h 219456"/>
              <a:gd name="connsiteX15" fmla="*/ 22733 w 222758"/>
              <a:gd name="connsiteY15" fmla="*/ 104394 h 219456"/>
              <a:gd name="connsiteX16" fmla="*/ 17019 w 222758"/>
              <a:gd name="connsiteY16" fmla="*/ 76200 h 219456"/>
              <a:gd name="connsiteX18" fmla="*/ 177800 w 222758"/>
              <a:gd name="connsiteY18" fmla="*/ 219456 h 219456"/>
              <a:gd name="connsiteX19" fmla="*/ 177800 w 222758"/>
              <a:gd name="connsiteY19" fmla="*/ 169926 h 219456"/>
              <a:gd name="connsiteX20" fmla="*/ 149098 w 222758"/>
              <a:gd name="connsiteY20" fmla="*/ 179451 h 219456"/>
              <a:gd name="connsiteX21" fmla="*/ 112269 w 222758"/>
              <a:gd name="connsiteY21" fmla="*/ 182372 h 219456"/>
              <a:gd name="connsiteX22" fmla="*/ 30480 w 222758"/>
              <a:gd name="connsiteY22" fmla="*/ 182372 h 219456"/>
              <a:gd name="connsiteX23" fmla="*/ 21844 w 222758"/>
              <a:gd name="connsiteY23" fmla="*/ 189484 h 219456"/>
              <a:gd name="connsiteX24" fmla="*/ 0 w 222758"/>
              <a:gd name="connsiteY24" fmla="*/ 158750 h 219456"/>
              <a:gd name="connsiteX25" fmla="*/ 123698 w 222758"/>
              <a:gd name="connsiteY25" fmla="*/ 158750 h 219456"/>
              <a:gd name="connsiteX26" fmla="*/ 153163 w 222758"/>
              <a:gd name="connsiteY26" fmla="*/ 157099 h 219456"/>
              <a:gd name="connsiteX27" fmla="*/ 177800 w 222758"/>
              <a:gd name="connsiteY27" fmla="*/ 152146 h 219456"/>
              <a:gd name="connsiteX28" fmla="*/ 177800 w 222758"/>
              <a:gd name="connsiteY28" fmla="*/ 26670 h 219456"/>
              <a:gd name="connsiteX29" fmla="*/ 176276 w 222758"/>
              <a:gd name="connsiteY29" fmla="*/ 19939 h 219456"/>
              <a:gd name="connsiteX30" fmla="*/ 170942 w 222758"/>
              <a:gd name="connsiteY30" fmla="*/ 15240 h 219456"/>
              <a:gd name="connsiteX31" fmla="*/ 222758 w 222758"/>
              <a:gd name="connsiteY31" fmla="*/ 0 h 219456"/>
              <a:gd name="connsiteX32" fmla="*/ 222758 w 222758"/>
              <a:gd name="connsiteY32" fmla="*/ 196342 h 219456"/>
              <a:gd name="connsiteX33" fmla="*/ 216917 w 222758"/>
              <a:gd name="connsiteY33" fmla="*/ 213995 h 219456"/>
              <a:gd name="connsiteX34" fmla="*/ 198374 w 222758"/>
              <a:gd name="connsiteY34" fmla="*/ 219456 h 219456"/>
              <a:gd name="connsiteX36" fmla="*/ 60452 w 222758"/>
              <a:gd name="connsiteY36" fmla="*/ 76200 h 219456"/>
              <a:gd name="connsiteX37" fmla="*/ 62229 w 222758"/>
              <a:gd name="connsiteY37" fmla="*/ 92202 h 219456"/>
              <a:gd name="connsiteX38" fmla="*/ 67311 w 222758"/>
              <a:gd name="connsiteY38" fmla="*/ 104902 h 219456"/>
              <a:gd name="connsiteX39" fmla="*/ 75564 w 222758"/>
              <a:gd name="connsiteY39" fmla="*/ 113284 h 219456"/>
              <a:gd name="connsiteX40" fmla="*/ 87122 w 222758"/>
              <a:gd name="connsiteY40" fmla="*/ 116332 h 219456"/>
              <a:gd name="connsiteX41" fmla="*/ 98298 w 222758"/>
              <a:gd name="connsiteY41" fmla="*/ 113284 h 219456"/>
              <a:gd name="connsiteX42" fmla="*/ 106426 w 222758"/>
              <a:gd name="connsiteY42" fmla="*/ 104902 h 219456"/>
              <a:gd name="connsiteX43" fmla="*/ 111506 w 222758"/>
              <a:gd name="connsiteY43" fmla="*/ 92202 h 219456"/>
              <a:gd name="connsiteX44" fmla="*/ 113285 w 222758"/>
              <a:gd name="connsiteY44" fmla="*/ 76200 h 219456"/>
              <a:gd name="connsiteX45" fmla="*/ 111506 w 222758"/>
              <a:gd name="connsiteY45" fmla="*/ 60198 h 219456"/>
              <a:gd name="connsiteX46" fmla="*/ 106426 w 222758"/>
              <a:gd name="connsiteY46" fmla="*/ 47498 h 219456"/>
              <a:gd name="connsiteX47" fmla="*/ 98298 w 222758"/>
              <a:gd name="connsiteY47" fmla="*/ 39116 h 219456"/>
              <a:gd name="connsiteX48" fmla="*/ 87122 w 222758"/>
              <a:gd name="connsiteY48" fmla="*/ 36068 h 219456"/>
              <a:gd name="connsiteX49" fmla="*/ 75564 w 222758"/>
              <a:gd name="connsiteY49" fmla="*/ 39116 h 219456"/>
              <a:gd name="connsiteX50" fmla="*/ 67311 w 222758"/>
              <a:gd name="connsiteY50" fmla="*/ 47498 h 219456"/>
              <a:gd name="connsiteX51" fmla="*/ 62229 w 222758"/>
              <a:gd name="connsiteY51" fmla="*/ 60198 h 219456"/>
              <a:gd name="connsiteX52" fmla="*/ 60452 w 222758"/>
              <a:gd name="connsiteY52" fmla="*/ 7620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22758" h="219456">
                <a:moveTo>
                  <a:pt x="17019" y="76200"/>
                </a:moveTo>
                <a:cubicBezTo>
                  <a:pt x="17019" y="65363"/>
                  <a:pt x="18923" y="55965"/>
                  <a:pt x="22733" y="48006"/>
                </a:cubicBezTo>
                <a:cubicBezTo>
                  <a:pt x="26544" y="40048"/>
                  <a:pt x="31665" y="33443"/>
                  <a:pt x="38100" y="28194"/>
                </a:cubicBezTo>
                <a:cubicBezTo>
                  <a:pt x="44535" y="22945"/>
                  <a:pt x="51984" y="19050"/>
                  <a:pt x="60452" y="16510"/>
                </a:cubicBezTo>
                <a:cubicBezTo>
                  <a:pt x="68918" y="13970"/>
                  <a:pt x="77809" y="12700"/>
                  <a:pt x="87122" y="12700"/>
                </a:cubicBezTo>
                <a:cubicBezTo>
                  <a:pt x="96265" y="12700"/>
                  <a:pt x="105071" y="13970"/>
                  <a:pt x="113537" y="16510"/>
                </a:cubicBezTo>
                <a:cubicBezTo>
                  <a:pt x="122005" y="19050"/>
                  <a:pt x="129456" y="22945"/>
                  <a:pt x="135889" y="28194"/>
                </a:cubicBezTo>
                <a:cubicBezTo>
                  <a:pt x="142325" y="33443"/>
                  <a:pt x="147448" y="40048"/>
                  <a:pt x="151256" y="48006"/>
                </a:cubicBezTo>
                <a:cubicBezTo>
                  <a:pt x="155067" y="55965"/>
                  <a:pt x="156973" y="65363"/>
                  <a:pt x="156973" y="76200"/>
                </a:cubicBezTo>
                <a:cubicBezTo>
                  <a:pt x="156973" y="87037"/>
                  <a:pt x="155067" y="96435"/>
                  <a:pt x="151256" y="104394"/>
                </a:cubicBezTo>
                <a:cubicBezTo>
                  <a:pt x="147448" y="112353"/>
                  <a:pt x="142325" y="118957"/>
                  <a:pt x="135889" y="124206"/>
                </a:cubicBezTo>
                <a:cubicBezTo>
                  <a:pt x="129456" y="129456"/>
                  <a:pt x="122005" y="133350"/>
                  <a:pt x="113537" y="135890"/>
                </a:cubicBezTo>
                <a:cubicBezTo>
                  <a:pt x="105071" y="138430"/>
                  <a:pt x="96265" y="139700"/>
                  <a:pt x="87122" y="139700"/>
                </a:cubicBezTo>
                <a:cubicBezTo>
                  <a:pt x="77809" y="139700"/>
                  <a:pt x="68918" y="138430"/>
                  <a:pt x="60452" y="135890"/>
                </a:cubicBezTo>
                <a:cubicBezTo>
                  <a:pt x="51984" y="133350"/>
                  <a:pt x="44535" y="129456"/>
                  <a:pt x="38100" y="124206"/>
                </a:cubicBezTo>
                <a:cubicBezTo>
                  <a:pt x="31665" y="118957"/>
                  <a:pt x="26544" y="112353"/>
                  <a:pt x="22733" y="104394"/>
                </a:cubicBezTo>
                <a:cubicBezTo>
                  <a:pt x="18923" y="96435"/>
                  <a:pt x="17019" y="87037"/>
                  <a:pt x="17019" y="76200"/>
                </a:cubicBezTo>
                <a:moveTo>
                  <a:pt x="177800" y="219456"/>
                </a:moveTo>
                <a:lnTo>
                  <a:pt x="177800" y="169926"/>
                </a:lnTo>
                <a:cubicBezTo>
                  <a:pt x="169503" y="174329"/>
                  <a:pt x="159934" y="177504"/>
                  <a:pt x="149098" y="179451"/>
                </a:cubicBezTo>
                <a:cubicBezTo>
                  <a:pt x="138261" y="181399"/>
                  <a:pt x="125983" y="182372"/>
                  <a:pt x="112269" y="182372"/>
                </a:cubicBezTo>
                <a:lnTo>
                  <a:pt x="30480" y="182372"/>
                </a:lnTo>
                <a:cubicBezTo>
                  <a:pt x="25569" y="182372"/>
                  <a:pt x="22692" y="184743"/>
                  <a:pt x="21844" y="189484"/>
                </a:cubicBezTo>
                <a:lnTo>
                  <a:pt x="0" y="158750"/>
                </a:lnTo>
                <a:lnTo>
                  <a:pt x="123698" y="158750"/>
                </a:lnTo>
                <a:cubicBezTo>
                  <a:pt x="134874" y="158750"/>
                  <a:pt x="144695" y="158200"/>
                  <a:pt x="153163" y="157099"/>
                </a:cubicBezTo>
                <a:cubicBezTo>
                  <a:pt x="161629" y="155998"/>
                  <a:pt x="169841" y="154348"/>
                  <a:pt x="177800" y="152146"/>
                </a:cubicBezTo>
                <a:lnTo>
                  <a:pt x="177800" y="26670"/>
                </a:lnTo>
                <a:cubicBezTo>
                  <a:pt x="177800" y="24299"/>
                  <a:pt x="177292" y="22056"/>
                  <a:pt x="176276" y="19939"/>
                </a:cubicBezTo>
                <a:cubicBezTo>
                  <a:pt x="175261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96342"/>
                </a:lnTo>
                <a:cubicBezTo>
                  <a:pt x="222758" y="204470"/>
                  <a:pt x="220811" y="210355"/>
                  <a:pt x="216917" y="213995"/>
                </a:cubicBezTo>
                <a:cubicBezTo>
                  <a:pt x="213021" y="217636"/>
                  <a:pt x="206840" y="219456"/>
                  <a:pt x="198374" y="219456"/>
                </a:cubicBezTo>
                <a:moveTo>
                  <a:pt x="60452" y="76200"/>
                </a:moveTo>
                <a:cubicBezTo>
                  <a:pt x="60452" y="81957"/>
                  <a:pt x="61044" y="87292"/>
                  <a:pt x="62229" y="92202"/>
                </a:cubicBezTo>
                <a:cubicBezTo>
                  <a:pt x="63416" y="97113"/>
                  <a:pt x="65109" y="101346"/>
                  <a:pt x="67311" y="104902"/>
                </a:cubicBezTo>
                <a:cubicBezTo>
                  <a:pt x="69512" y="108458"/>
                  <a:pt x="72262" y="111252"/>
                  <a:pt x="75564" y="113284"/>
                </a:cubicBezTo>
                <a:cubicBezTo>
                  <a:pt x="78867" y="115316"/>
                  <a:pt x="82719" y="116332"/>
                  <a:pt x="87122" y="116332"/>
                </a:cubicBezTo>
                <a:cubicBezTo>
                  <a:pt x="91356" y="116332"/>
                  <a:pt x="95081" y="115316"/>
                  <a:pt x="98298" y="113284"/>
                </a:cubicBezTo>
                <a:cubicBezTo>
                  <a:pt x="101516" y="111252"/>
                  <a:pt x="104225" y="108458"/>
                  <a:pt x="106426" y="104902"/>
                </a:cubicBezTo>
                <a:cubicBezTo>
                  <a:pt x="108627" y="101346"/>
                  <a:pt x="110320" y="97113"/>
                  <a:pt x="111506" y="92202"/>
                </a:cubicBezTo>
                <a:cubicBezTo>
                  <a:pt x="112691" y="87292"/>
                  <a:pt x="113285" y="81957"/>
                  <a:pt x="113285" y="76200"/>
                </a:cubicBezTo>
                <a:cubicBezTo>
                  <a:pt x="113285" y="70443"/>
                  <a:pt x="112691" y="65109"/>
                  <a:pt x="111506" y="60198"/>
                </a:cubicBezTo>
                <a:cubicBezTo>
                  <a:pt x="110320" y="55287"/>
                  <a:pt x="108627" y="51054"/>
                  <a:pt x="106426" y="47498"/>
                </a:cubicBezTo>
                <a:cubicBezTo>
                  <a:pt x="104225" y="43942"/>
                  <a:pt x="101516" y="41148"/>
                  <a:pt x="98298" y="39116"/>
                </a:cubicBezTo>
                <a:cubicBezTo>
                  <a:pt x="95081" y="37084"/>
                  <a:pt x="91356" y="36068"/>
                  <a:pt x="87122" y="36068"/>
                </a:cubicBezTo>
                <a:cubicBezTo>
                  <a:pt x="82719" y="36068"/>
                  <a:pt x="78867" y="37084"/>
                  <a:pt x="75564" y="39116"/>
                </a:cubicBezTo>
                <a:cubicBezTo>
                  <a:pt x="72262" y="41148"/>
                  <a:pt x="69512" y="43942"/>
                  <a:pt x="67311" y="47498"/>
                </a:cubicBezTo>
                <a:cubicBezTo>
                  <a:pt x="65109" y="51054"/>
                  <a:pt x="63416" y="55287"/>
                  <a:pt x="62229" y="60198"/>
                </a:cubicBezTo>
                <a:cubicBezTo>
                  <a:pt x="61044" y="65109"/>
                  <a:pt x="60452" y="70443"/>
                  <a:pt x="60452" y="762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7" name="Freeform 317"/>
          <p:cNvSpPr/>
          <p:nvPr/>
        </p:nvSpPr>
        <p:spPr>
          <a:xfrm>
            <a:off x="14663951" y="4027820"/>
            <a:ext cx="240792" cy="218948"/>
          </a:xfrm>
          <a:custGeom>
            <a:avLst/>
            <a:gdLst>
              <a:gd name="connsiteX0" fmla="*/ 118872 w 240792"/>
              <a:gd name="connsiteY0" fmla="*/ 65532 h 218948"/>
              <a:gd name="connsiteX1" fmla="*/ 145542 w 240792"/>
              <a:gd name="connsiteY1" fmla="*/ 65024 h 218948"/>
              <a:gd name="connsiteX2" fmla="*/ 171323 w 240792"/>
              <a:gd name="connsiteY2" fmla="*/ 63627 h 218948"/>
              <a:gd name="connsiteX3" fmla="*/ 194690 w 240792"/>
              <a:gd name="connsiteY3" fmla="*/ 61468 h 218948"/>
              <a:gd name="connsiteX4" fmla="*/ 214122 w 240792"/>
              <a:gd name="connsiteY4" fmla="*/ 58674 h 218948"/>
              <a:gd name="connsiteX5" fmla="*/ 217424 w 240792"/>
              <a:gd name="connsiteY5" fmla="*/ 73914 h 218948"/>
              <a:gd name="connsiteX6" fmla="*/ 204343 w 240792"/>
              <a:gd name="connsiteY6" fmla="*/ 78867 h 218948"/>
              <a:gd name="connsiteX7" fmla="*/ 187452 w 240792"/>
              <a:gd name="connsiteY7" fmla="*/ 82931 h 218948"/>
              <a:gd name="connsiteX8" fmla="*/ 168148 w 240792"/>
              <a:gd name="connsiteY8" fmla="*/ 86233 h 218948"/>
              <a:gd name="connsiteX9" fmla="*/ 147574 w 240792"/>
              <a:gd name="connsiteY9" fmla="*/ 88646 h 218948"/>
              <a:gd name="connsiteX10" fmla="*/ 147574 w 240792"/>
              <a:gd name="connsiteY10" fmla="*/ 107442 h 218948"/>
              <a:gd name="connsiteX11" fmla="*/ 240792 w 240792"/>
              <a:gd name="connsiteY11" fmla="*/ 107442 h 218948"/>
              <a:gd name="connsiteX12" fmla="*/ 240792 w 240792"/>
              <a:gd name="connsiteY12" fmla="*/ 131064 h 218948"/>
              <a:gd name="connsiteX13" fmla="*/ 30479 w 240792"/>
              <a:gd name="connsiteY13" fmla="*/ 131064 h 218948"/>
              <a:gd name="connsiteX14" fmla="*/ 21844 w 240792"/>
              <a:gd name="connsiteY14" fmla="*/ 138176 h 218948"/>
              <a:gd name="connsiteX15" fmla="*/ 0 w 240792"/>
              <a:gd name="connsiteY15" fmla="*/ 107442 h 218948"/>
              <a:gd name="connsiteX16" fmla="*/ 102615 w 240792"/>
              <a:gd name="connsiteY16" fmla="*/ 107442 h 218948"/>
              <a:gd name="connsiteX17" fmla="*/ 102615 w 240792"/>
              <a:gd name="connsiteY17" fmla="*/ 90424 h 218948"/>
              <a:gd name="connsiteX18" fmla="*/ 39878 w 240792"/>
              <a:gd name="connsiteY18" fmla="*/ 90424 h 218948"/>
              <a:gd name="connsiteX19" fmla="*/ 39878 w 240792"/>
              <a:gd name="connsiteY19" fmla="*/ 27940 h 218948"/>
              <a:gd name="connsiteX20" fmla="*/ 37337 w 240792"/>
              <a:gd name="connsiteY20" fmla="*/ 19431 h 218948"/>
              <a:gd name="connsiteX21" fmla="*/ 29718 w 240792"/>
              <a:gd name="connsiteY21" fmla="*/ 15240 h 218948"/>
              <a:gd name="connsiteX22" fmla="*/ 86105 w 240792"/>
              <a:gd name="connsiteY22" fmla="*/ 0 h 218948"/>
              <a:gd name="connsiteX23" fmla="*/ 86105 w 240792"/>
              <a:gd name="connsiteY23" fmla="*/ 8128 h 218948"/>
              <a:gd name="connsiteX24" fmla="*/ 205485 w 240792"/>
              <a:gd name="connsiteY24" fmla="*/ 8128 h 218948"/>
              <a:gd name="connsiteX25" fmla="*/ 205485 w 240792"/>
              <a:gd name="connsiteY25" fmla="*/ 31496 h 218948"/>
              <a:gd name="connsiteX26" fmla="*/ 86105 w 240792"/>
              <a:gd name="connsiteY26" fmla="*/ 31496 h 218948"/>
              <a:gd name="connsiteX27" fmla="*/ 86105 w 240792"/>
              <a:gd name="connsiteY27" fmla="*/ 65532 h 218948"/>
              <a:gd name="connsiteX29" fmla="*/ 216408 w 240792"/>
              <a:gd name="connsiteY29" fmla="*/ 146558 h 218948"/>
              <a:gd name="connsiteX30" fmla="*/ 216408 w 240792"/>
              <a:gd name="connsiteY30" fmla="*/ 195834 h 218948"/>
              <a:gd name="connsiteX31" fmla="*/ 210565 w 240792"/>
              <a:gd name="connsiteY31" fmla="*/ 213487 h 218948"/>
              <a:gd name="connsiteX32" fmla="*/ 192022 w 240792"/>
              <a:gd name="connsiteY32" fmla="*/ 218948 h 218948"/>
              <a:gd name="connsiteX33" fmla="*/ 171450 w 240792"/>
              <a:gd name="connsiteY33" fmla="*/ 218948 h 218948"/>
              <a:gd name="connsiteX34" fmla="*/ 171450 w 240792"/>
              <a:gd name="connsiteY34" fmla="*/ 169926 h 218948"/>
              <a:gd name="connsiteX35" fmla="*/ 55118 w 240792"/>
              <a:gd name="connsiteY35" fmla="*/ 169926 h 218948"/>
              <a:gd name="connsiteX36" fmla="*/ 47498 w 240792"/>
              <a:gd name="connsiteY36" fmla="*/ 176276 h 218948"/>
              <a:gd name="connsiteX37" fmla="*/ 26161 w 240792"/>
              <a:gd name="connsiteY37" fmla="*/ 146558 h 21894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40792" h="218948">
                <a:moveTo>
                  <a:pt x="118872" y="65532"/>
                </a:moveTo>
                <a:cubicBezTo>
                  <a:pt x="127677" y="65532"/>
                  <a:pt x="136567" y="65363"/>
                  <a:pt x="145542" y="65024"/>
                </a:cubicBezTo>
                <a:cubicBezTo>
                  <a:pt x="154516" y="64685"/>
                  <a:pt x="163109" y="64220"/>
                  <a:pt x="171323" y="63627"/>
                </a:cubicBezTo>
                <a:cubicBezTo>
                  <a:pt x="179536" y="63034"/>
                  <a:pt x="187325" y="62315"/>
                  <a:pt x="194690" y="61468"/>
                </a:cubicBezTo>
                <a:cubicBezTo>
                  <a:pt x="202056" y="60621"/>
                  <a:pt x="208533" y="59690"/>
                  <a:pt x="214122" y="58674"/>
                </a:cubicBezTo>
                <a:lnTo>
                  <a:pt x="217424" y="73914"/>
                </a:lnTo>
                <a:cubicBezTo>
                  <a:pt x="213868" y="75777"/>
                  <a:pt x="209507" y="77427"/>
                  <a:pt x="204343" y="78867"/>
                </a:cubicBezTo>
                <a:cubicBezTo>
                  <a:pt x="199177" y="80306"/>
                  <a:pt x="193548" y="81661"/>
                  <a:pt x="187452" y="82931"/>
                </a:cubicBezTo>
                <a:cubicBezTo>
                  <a:pt x="181355" y="84201"/>
                  <a:pt x="174921" y="85302"/>
                  <a:pt x="168148" y="86233"/>
                </a:cubicBezTo>
                <a:cubicBezTo>
                  <a:pt x="161373" y="87164"/>
                  <a:pt x="154516" y="87969"/>
                  <a:pt x="147574" y="88646"/>
                </a:cubicBezTo>
                <a:lnTo>
                  <a:pt x="147574" y="107442"/>
                </a:lnTo>
                <a:lnTo>
                  <a:pt x="240792" y="107442"/>
                </a:lnTo>
                <a:lnTo>
                  <a:pt x="240792" y="131064"/>
                </a:lnTo>
                <a:lnTo>
                  <a:pt x="30479" y="131064"/>
                </a:lnTo>
                <a:cubicBezTo>
                  <a:pt x="25567" y="131064"/>
                  <a:pt x="22690" y="133434"/>
                  <a:pt x="21844" y="138176"/>
                </a:cubicBezTo>
                <a:lnTo>
                  <a:pt x="0" y="107442"/>
                </a:lnTo>
                <a:lnTo>
                  <a:pt x="102615" y="107442"/>
                </a:lnTo>
                <a:lnTo>
                  <a:pt x="102615" y="90424"/>
                </a:lnTo>
                <a:lnTo>
                  <a:pt x="39878" y="90424"/>
                </a:lnTo>
                <a:lnTo>
                  <a:pt x="39878" y="27940"/>
                </a:lnTo>
                <a:cubicBezTo>
                  <a:pt x="39878" y="24554"/>
                  <a:pt x="39032" y="21717"/>
                  <a:pt x="37337" y="19431"/>
                </a:cubicBezTo>
                <a:cubicBezTo>
                  <a:pt x="35644" y="17145"/>
                  <a:pt x="33103" y="15748"/>
                  <a:pt x="29718" y="15240"/>
                </a:cubicBezTo>
                <a:lnTo>
                  <a:pt x="86105" y="0"/>
                </a:lnTo>
                <a:lnTo>
                  <a:pt x="86105" y="8128"/>
                </a:lnTo>
                <a:lnTo>
                  <a:pt x="205485" y="8128"/>
                </a:lnTo>
                <a:lnTo>
                  <a:pt x="205485" y="31496"/>
                </a:lnTo>
                <a:lnTo>
                  <a:pt x="86105" y="31496"/>
                </a:lnTo>
                <a:lnTo>
                  <a:pt x="86105" y="65532"/>
                </a:lnTo>
                <a:moveTo>
                  <a:pt x="216408" y="146558"/>
                </a:moveTo>
                <a:lnTo>
                  <a:pt x="216408" y="195834"/>
                </a:lnTo>
                <a:cubicBezTo>
                  <a:pt x="216408" y="203962"/>
                  <a:pt x="214460" y="209846"/>
                  <a:pt x="210565" y="213487"/>
                </a:cubicBezTo>
                <a:cubicBezTo>
                  <a:pt x="206671" y="217128"/>
                  <a:pt x="200490" y="218948"/>
                  <a:pt x="192022" y="218948"/>
                </a:cubicBezTo>
                <a:lnTo>
                  <a:pt x="171450" y="218948"/>
                </a:lnTo>
                <a:lnTo>
                  <a:pt x="171450" y="169926"/>
                </a:lnTo>
                <a:lnTo>
                  <a:pt x="55118" y="169926"/>
                </a:lnTo>
                <a:cubicBezTo>
                  <a:pt x="50884" y="169926"/>
                  <a:pt x="48344" y="172043"/>
                  <a:pt x="47498" y="176276"/>
                </a:cubicBezTo>
                <a:lnTo>
                  <a:pt x="26161" y="14655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8" name="Freeform 318"/>
          <p:cNvSpPr/>
          <p:nvPr/>
        </p:nvSpPr>
        <p:spPr>
          <a:xfrm>
            <a:off x="14917951" y="4027567"/>
            <a:ext cx="240792" cy="219202"/>
          </a:xfrm>
          <a:custGeom>
            <a:avLst/>
            <a:gdLst>
              <a:gd name="connsiteX0" fmla="*/ 104902 w 240792"/>
              <a:gd name="connsiteY0" fmla="*/ 76708 h 219202"/>
              <a:gd name="connsiteX1" fmla="*/ 137032 w 240792"/>
              <a:gd name="connsiteY1" fmla="*/ 76581 h 219202"/>
              <a:gd name="connsiteX2" fmla="*/ 167512 w 240792"/>
              <a:gd name="connsiteY2" fmla="*/ 76073 h 219202"/>
              <a:gd name="connsiteX3" fmla="*/ 194690 w 240792"/>
              <a:gd name="connsiteY3" fmla="*/ 74803 h 219202"/>
              <a:gd name="connsiteX4" fmla="*/ 216663 w 240792"/>
              <a:gd name="connsiteY4" fmla="*/ 72390 h 219202"/>
              <a:gd name="connsiteX5" fmla="*/ 219963 w 240792"/>
              <a:gd name="connsiteY5" fmla="*/ 87122 h 219202"/>
              <a:gd name="connsiteX6" fmla="*/ 196087 w 240792"/>
              <a:gd name="connsiteY6" fmla="*/ 93472 h 219202"/>
              <a:gd name="connsiteX7" fmla="*/ 163956 w 240792"/>
              <a:gd name="connsiteY7" fmla="*/ 97282 h 219202"/>
              <a:gd name="connsiteX8" fmla="*/ 128397 w 240792"/>
              <a:gd name="connsiteY8" fmla="*/ 99060 h 219202"/>
              <a:gd name="connsiteX9" fmla="*/ 94742 w 240792"/>
              <a:gd name="connsiteY9" fmla="*/ 99568 h 219202"/>
              <a:gd name="connsiteX10" fmla="*/ 40131 w 240792"/>
              <a:gd name="connsiteY10" fmla="*/ 99568 h 219202"/>
              <a:gd name="connsiteX11" fmla="*/ 40131 w 240792"/>
              <a:gd name="connsiteY11" fmla="*/ 27940 h 219202"/>
              <a:gd name="connsiteX12" fmla="*/ 37592 w 240792"/>
              <a:gd name="connsiteY12" fmla="*/ 19431 h 219202"/>
              <a:gd name="connsiteX13" fmla="*/ 29970 w 240792"/>
              <a:gd name="connsiteY13" fmla="*/ 15240 h 219202"/>
              <a:gd name="connsiteX14" fmla="*/ 85089 w 240792"/>
              <a:gd name="connsiteY14" fmla="*/ 0 h 219202"/>
              <a:gd name="connsiteX15" fmla="*/ 85089 w 240792"/>
              <a:gd name="connsiteY15" fmla="*/ 8382 h 219202"/>
              <a:gd name="connsiteX16" fmla="*/ 209296 w 240792"/>
              <a:gd name="connsiteY16" fmla="*/ 8382 h 219202"/>
              <a:gd name="connsiteX17" fmla="*/ 209296 w 240792"/>
              <a:gd name="connsiteY17" fmla="*/ 30480 h 219202"/>
              <a:gd name="connsiteX18" fmla="*/ 85089 w 240792"/>
              <a:gd name="connsiteY18" fmla="*/ 30480 h 219202"/>
              <a:gd name="connsiteX19" fmla="*/ 85089 w 240792"/>
              <a:gd name="connsiteY19" fmla="*/ 43180 h 219202"/>
              <a:gd name="connsiteX20" fmla="*/ 205485 w 240792"/>
              <a:gd name="connsiteY20" fmla="*/ 43180 h 219202"/>
              <a:gd name="connsiteX21" fmla="*/ 205485 w 240792"/>
              <a:gd name="connsiteY21" fmla="*/ 62738 h 219202"/>
              <a:gd name="connsiteX22" fmla="*/ 85089 w 240792"/>
              <a:gd name="connsiteY22" fmla="*/ 62738 h 219202"/>
              <a:gd name="connsiteX23" fmla="*/ 85089 w 240792"/>
              <a:gd name="connsiteY23" fmla="*/ 76708 h 219202"/>
              <a:gd name="connsiteX25" fmla="*/ 216407 w 240792"/>
              <a:gd name="connsiteY25" fmla="*/ 148082 h 219202"/>
              <a:gd name="connsiteX26" fmla="*/ 216407 w 240792"/>
              <a:gd name="connsiteY26" fmla="*/ 196088 h 219202"/>
              <a:gd name="connsiteX27" fmla="*/ 210565 w 240792"/>
              <a:gd name="connsiteY27" fmla="*/ 213741 h 219202"/>
              <a:gd name="connsiteX28" fmla="*/ 192024 w 240792"/>
              <a:gd name="connsiteY28" fmla="*/ 219202 h 219202"/>
              <a:gd name="connsiteX29" fmla="*/ 171450 w 240792"/>
              <a:gd name="connsiteY29" fmla="*/ 219202 h 219202"/>
              <a:gd name="connsiteX30" fmla="*/ 171450 w 240792"/>
              <a:gd name="connsiteY30" fmla="*/ 171450 h 219202"/>
              <a:gd name="connsiteX31" fmla="*/ 55118 w 240792"/>
              <a:gd name="connsiteY31" fmla="*/ 171450 h 219202"/>
              <a:gd name="connsiteX32" fmla="*/ 47498 w 240792"/>
              <a:gd name="connsiteY32" fmla="*/ 177800 h 219202"/>
              <a:gd name="connsiteX33" fmla="*/ 26163 w 240792"/>
              <a:gd name="connsiteY33" fmla="*/ 148082 h 219202"/>
              <a:gd name="connsiteX35" fmla="*/ 240792 w 240792"/>
              <a:gd name="connsiteY35" fmla="*/ 134874 h 219202"/>
              <a:gd name="connsiteX36" fmla="*/ 30479 w 240792"/>
              <a:gd name="connsiteY36" fmla="*/ 134874 h 219202"/>
              <a:gd name="connsiteX37" fmla="*/ 21844 w 240792"/>
              <a:gd name="connsiteY37" fmla="*/ 141986 h 219202"/>
              <a:gd name="connsiteX38" fmla="*/ 0 w 240792"/>
              <a:gd name="connsiteY38" fmla="*/ 111252 h 219202"/>
              <a:gd name="connsiteX39" fmla="*/ 240792 w 240792"/>
              <a:gd name="connsiteY39" fmla="*/ 111252 h 21920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0792" h="219202">
                <a:moveTo>
                  <a:pt x="104902" y="76708"/>
                </a:moveTo>
                <a:cubicBezTo>
                  <a:pt x="115739" y="76708"/>
                  <a:pt x="126448" y="76665"/>
                  <a:pt x="137032" y="76581"/>
                </a:cubicBezTo>
                <a:cubicBezTo>
                  <a:pt x="147616" y="76496"/>
                  <a:pt x="157776" y="76327"/>
                  <a:pt x="167512" y="76073"/>
                </a:cubicBezTo>
                <a:cubicBezTo>
                  <a:pt x="177250" y="75819"/>
                  <a:pt x="186308" y="75395"/>
                  <a:pt x="194690" y="74803"/>
                </a:cubicBezTo>
                <a:cubicBezTo>
                  <a:pt x="203073" y="74210"/>
                  <a:pt x="210396" y="73406"/>
                  <a:pt x="216663" y="72390"/>
                </a:cubicBezTo>
                <a:lnTo>
                  <a:pt x="219963" y="87122"/>
                </a:lnTo>
                <a:cubicBezTo>
                  <a:pt x="213868" y="89662"/>
                  <a:pt x="205910" y="91779"/>
                  <a:pt x="196087" y="93472"/>
                </a:cubicBezTo>
                <a:cubicBezTo>
                  <a:pt x="186266" y="95165"/>
                  <a:pt x="175557" y="96435"/>
                  <a:pt x="163956" y="97282"/>
                </a:cubicBezTo>
                <a:cubicBezTo>
                  <a:pt x="152357" y="98129"/>
                  <a:pt x="140503" y="98721"/>
                  <a:pt x="128397" y="99060"/>
                </a:cubicBezTo>
                <a:cubicBezTo>
                  <a:pt x="116289" y="99399"/>
                  <a:pt x="105071" y="99568"/>
                  <a:pt x="94742" y="99568"/>
                </a:cubicBezTo>
                <a:lnTo>
                  <a:pt x="40131" y="99568"/>
                </a:lnTo>
                <a:lnTo>
                  <a:pt x="40131" y="27940"/>
                </a:lnTo>
                <a:cubicBezTo>
                  <a:pt x="40131" y="24553"/>
                  <a:pt x="39284" y="21717"/>
                  <a:pt x="37592" y="19431"/>
                </a:cubicBezTo>
                <a:cubicBezTo>
                  <a:pt x="35899" y="17145"/>
                  <a:pt x="33358" y="15748"/>
                  <a:pt x="29970" y="15240"/>
                </a:cubicBezTo>
                <a:lnTo>
                  <a:pt x="85089" y="0"/>
                </a:lnTo>
                <a:lnTo>
                  <a:pt x="85089" y="8382"/>
                </a:lnTo>
                <a:lnTo>
                  <a:pt x="209296" y="8382"/>
                </a:lnTo>
                <a:lnTo>
                  <a:pt x="209296" y="30480"/>
                </a:lnTo>
                <a:lnTo>
                  <a:pt x="85089" y="30480"/>
                </a:lnTo>
                <a:lnTo>
                  <a:pt x="85089" y="43180"/>
                </a:lnTo>
                <a:lnTo>
                  <a:pt x="205485" y="43180"/>
                </a:lnTo>
                <a:lnTo>
                  <a:pt x="205485" y="62738"/>
                </a:lnTo>
                <a:lnTo>
                  <a:pt x="85089" y="62738"/>
                </a:lnTo>
                <a:lnTo>
                  <a:pt x="85089" y="76708"/>
                </a:lnTo>
                <a:moveTo>
                  <a:pt x="216407" y="148082"/>
                </a:moveTo>
                <a:lnTo>
                  <a:pt x="216407" y="196088"/>
                </a:lnTo>
                <a:cubicBezTo>
                  <a:pt x="216407" y="204216"/>
                  <a:pt x="214460" y="210100"/>
                  <a:pt x="210565" y="213741"/>
                </a:cubicBezTo>
                <a:cubicBezTo>
                  <a:pt x="206671" y="217382"/>
                  <a:pt x="200490" y="219202"/>
                  <a:pt x="192024" y="219202"/>
                </a:cubicBezTo>
                <a:lnTo>
                  <a:pt x="171450" y="219202"/>
                </a:lnTo>
                <a:lnTo>
                  <a:pt x="171450" y="171450"/>
                </a:lnTo>
                <a:lnTo>
                  <a:pt x="55118" y="171450"/>
                </a:lnTo>
                <a:cubicBezTo>
                  <a:pt x="50884" y="171450"/>
                  <a:pt x="48344" y="173567"/>
                  <a:pt x="47498" y="177800"/>
                </a:cubicBezTo>
                <a:lnTo>
                  <a:pt x="26163" y="148082"/>
                </a:lnTo>
                <a:moveTo>
                  <a:pt x="240792" y="134874"/>
                </a:moveTo>
                <a:lnTo>
                  <a:pt x="30479" y="134874"/>
                </a:lnTo>
                <a:cubicBezTo>
                  <a:pt x="25569" y="134874"/>
                  <a:pt x="22690" y="137245"/>
                  <a:pt x="21844" y="141986"/>
                </a:cubicBezTo>
                <a:lnTo>
                  <a:pt x="0" y="111252"/>
                </a:lnTo>
                <a:lnTo>
                  <a:pt x="240792" y="1112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9" name="Freeform 319"/>
          <p:cNvSpPr/>
          <p:nvPr/>
        </p:nvSpPr>
        <p:spPr>
          <a:xfrm>
            <a:off x="15175508" y="4026042"/>
            <a:ext cx="244601" cy="217678"/>
          </a:xfrm>
          <a:custGeom>
            <a:avLst/>
            <a:gdLst>
              <a:gd name="connsiteX0" fmla="*/ 78994 w 244601"/>
              <a:gd name="connsiteY0" fmla="*/ 60198 h 217678"/>
              <a:gd name="connsiteX1" fmla="*/ 106552 w 244601"/>
              <a:gd name="connsiteY1" fmla="*/ 63500 h 217678"/>
              <a:gd name="connsiteX2" fmla="*/ 126364 w 244601"/>
              <a:gd name="connsiteY2" fmla="*/ 72263 h 217678"/>
              <a:gd name="connsiteX3" fmla="*/ 138429 w 244601"/>
              <a:gd name="connsiteY3" fmla="*/ 85217 h 217678"/>
              <a:gd name="connsiteX4" fmla="*/ 142494 w 244601"/>
              <a:gd name="connsiteY4" fmla="*/ 101092 h 217678"/>
              <a:gd name="connsiteX5" fmla="*/ 138429 w 244601"/>
              <a:gd name="connsiteY5" fmla="*/ 116967 h 217678"/>
              <a:gd name="connsiteX6" fmla="*/ 126364 w 244601"/>
              <a:gd name="connsiteY6" fmla="*/ 129921 h 217678"/>
              <a:gd name="connsiteX7" fmla="*/ 106552 w 244601"/>
              <a:gd name="connsiteY7" fmla="*/ 138557 h 217678"/>
              <a:gd name="connsiteX8" fmla="*/ 78994 w 244601"/>
              <a:gd name="connsiteY8" fmla="*/ 141732 h 217678"/>
              <a:gd name="connsiteX9" fmla="*/ 51434 w 244601"/>
              <a:gd name="connsiteY9" fmla="*/ 138557 h 217678"/>
              <a:gd name="connsiteX10" fmla="*/ 31623 w 244601"/>
              <a:gd name="connsiteY10" fmla="*/ 129921 h 217678"/>
              <a:gd name="connsiteX11" fmla="*/ 19684 w 244601"/>
              <a:gd name="connsiteY11" fmla="*/ 116967 h 217678"/>
              <a:gd name="connsiteX12" fmla="*/ 15748 w 244601"/>
              <a:gd name="connsiteY12" fmla="*/ 101092 h 217678"/>
              <a:gd name="connsiteX13" fmla="*/ 19684 w 244601"/>
              <a:gd name="connsiteY13" fmla="*/ 85217 h 217678"/>
              <a:gd name="connsiteX14" fmla="*/ 31623 w 244601"/>
              <a:gd name="connsiteY14" fmla="*/ 72263 h 217678"/>
              <a:gd name="connsiteX15" fmla="*/ 51434 w 244601"/>
              <a:gd name="connsiteY15" fmla="*/ 63500 h 217678"/>
              <a:gd name="connsiteX16" fmla="*/ 78994 w 244601"/>
              <a:gd name="connsiteY16" fmla="*/ 60198 h 217678"/>
              <a:gd name="connsiteX18" fmla="*/ 165354 w 244601"/>
              <a:gd name="connsiteY18" fmla="*/ 165354 h 217678"/>
              <a:gd name="connsiteX19" fmla="*/ 165354 w 244601"/>
              <a:gd name="connsiteY19" fmla="*/ 27940 h 217678"/>
              <a:gd name="connsiteX20" fmla="*/ 163829 w 244601"/>
              <a:gd name="connsiteY20" fmla="*/ 21209 h 217678"/>
              <a:gd name="connsiteX21" fmla="*/ 158494 w 244601"/>
              <a:gd name="connsiteY21" fmla="*/ 16510 h 217678"/>
              <a:gd name="connsiteX22" fmla="*/ 210311 w 244601"/>
              <a:gd name="connsiteY22" fmla="*/ 1270 h 217678"/>
              <a:gd name="connsiteX23" fmla="*/ 210311 w 244601"/>
              <a:gd name="connsiteY23" fmla="*/ 71628 h 217678"/>
              <a:gd name="connsiteX24" fmla="*/ 244601 w 244601"/>
              <a:gd name="connsiteY24" fmla="*/ 71628 h 217678"/>
              <a:gd name="connsiteX25" fmla="*/ 244601 w 244601"/>
              <a:gd name="connsiteY25" fmla="*/ 94996 h 217678"/>
              <a:gd name="connsiteX26" fmla="*/ 210311 w 244601"/>
              <a:gd name="connsiteY26" fmla="*/ 94996 h 217678"/>
              <a:gd name="connsiteX27" fmla="*/ 210311 w 244601"/>
              <a:gd name="connsiteY27" fmla="*/ 142240 h 217678"/>
              <a:gd name="connsiteX28" fmla="*/ 204468 w 244601"/>
              <a:gd name="connsiteY28" fmla="*/ 159893 h 217678"/>
              <a:gd name="connsiteX29" fmla="*/ 185927 w 244601"/>
              <a:gd name="connsiteY29" fmla="*/ 165354 h 217678"/>
              <a:gd name="connsiteX31" fmla="*/ 36829 w 244601"/>
              <a:gd name="connsiteY31" fmla="*/ 175768 h 217678"/>
              <a:gd name="connsiteX32" fmla="*/ 34289 w 244601"/>
              <a:gd name="connsiteY32" fmla="*/ 167259 h 217678"/>
              <a:gd name="connsiteX33" fmla="*/ 26668 w 244601"/>
              <a:gd name="connsiteY33" fmla="*/ 163068 h 217678"/>
              <a:gd name="connsiteX34" fmla="*/ 81787 w 244601"/>
              <a:gd name="connsiteY34" fmla="*/ 152908 h 217678"/>
              <a:gd name="connsiteX35" fmla="*/ 81787 w 244601"/>
              <a:gd name="connsiteY35" fmla="*/ 194310 h 217678"/>
              <a:gd name="connsiteX36" fmla="*/ 197865 w 244601"/>
              <a:gd name="connsiteY36" fmla="*/ 194310 h 217678"/>
              <a:gd name="connsiteX37" fmla="*/ 206375 w 244601"/>
              <a:gd name="connsiteY37" fmla="*/ 191770 h 217678"/>
              <a:gd name="connsiteX38" fmla="*/ 210564 w 244601"/>
              <a:gd name="connsiteY38" fmla="*/ 184150 h 217678"/>
              <a:gd name="connsiteX39" fmla="*/ 223265 w 244601"/>
              <a:gd name="connsiteY39" fmla="*/ 217678 h 217678"/>
              <a:gd name="connsiteX40" fmla="*/ 36829 w 244601"/>
              <a:gd name="connsiteY40" fmla="*/ 217678 h 217678"/>
              <a:gd name="connsiteX42" fmla="*/ 146048 w 244601"/>
              <a:gd name="connsiteY42" fmla="*/ 51816 h 217678"/>
              <a:gd name="connsiteX43" fmla="*/ 23622 w 244601"/>
              <a:gd name="connsiteY43" fmla="*/ 51816 h 217678"/>
              <a:gd name="connsiteX44" fmla="*/ 16001 w 244601"/>
              <a:gd name="connsiteY44" fmla="*/ 58166 h 217678"/>
              <a:gd name="connsiteX45" fmla="*/ 0 w 244601"/>
              <a:gd name="connsiteY45" fmla="*/ 29718 h 217678"/>
              <a:gd name="connsiteX46" fmla="*/ 53848 w 244601"/>
              <a:gd name="connsiteY46" fmla="*/ 29718 h 217678"/>
              <a:gd name="connsiteX47" fmla="*/ 53848 w 244601"/>
              <a:gd name="connsiteY47" fmla="*/ 25654 h 217678"/>
              <a:gd name="connsiteX48" fmla="*/ 51307 w 244601"/>
              <a:gd name="connsiteY48" fmla="*/ 17145 h 217678"/>
              <a:gd name="connsiteX49" fmla="*/ 43687 w 244601"/>
              <a:gd name="connsiteY49" fmla="*/ 12954 h 217678"/>
              <a:gd name="connsiteX50" fmla="*/ 101344 w 244601"/>
              <a:gd name="connsiteY50" fmla="*/ 0 h 217678"/>
              <a:gd name="connsiteX51" fmla="*/ 101344 w 244601"/>
              <a:gd name="connsiteY51" fmla="*/ 29718 h 217678"/>
              <a:gd name="connsiteX52" fmla="*/ 146048 w 244601"/>
              <a:gd name="connsiteY52" fmla="*/ 29718 h 217678"/>
              <a:gd name="connsiteX54" fmla="*/ 103124 w 244601"/>
              <a:gd name="connsiteY54" fmla="*/ 101092 h 217678"/>
              <a:gd name="connsiteX55" fmla="*/ 97154 w 244601"/>
              <a:gd name="connsiteY55" fmla="*/ 86614 h 217678"/>
              <a:gd name="connsiteX56" fmla="*/ 78994 w 244601"/>
              <a:gd name="connsiteY56" fmla="*/ 80264 h 217678"/>
              <a:gd name="connsiteX57" fmla="*/ 60959 w 244601"/>
              <a:gd name="connsiteY57" fmla="*/ 86614 h 217678"/>
              <a:gd name="connsiteX58" fmla="*/ 55118 w 244601"/>
              <a:gd name="connsiteY58" fmla="*/ 101092 h 217678"/>
              <a:gd name="connsiteX59" fmla="*/ 60959 w 244601"/>
              <a:gd name="connsiteY59" fmla="*/ 115443 h 217678"/>
              <a:gd name="connsiteX60" fmla="*/ 78994 w 244601"/>
              <a:gd name="connsiteY60" fmla="*/ 121666 h 217678"/>
              <a:gd name="connsiteX61" fmla="*/ 97154 w 244601"/>
              <a:gd name="connsiteY61" fmla="*/ 115443 h 217678"/>
              <a:gd name="connsiteX62" fmla="*/ 103124 w 244601"/>
              <a:gd name="connsiteY62" fmla="*/ 101092 h 2176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4601" h="217678">
                <a:moveTo>
                  <a:pt x="78994" y="60198"/>
                </a:moveTo>
                <a:cubicBezTo>
                  <a:pt x="89492" y="60198"/>
                  <a:pt x="98679" y="61299"/>
                  <a:pt x="106552" y="63500"/>
                </a:cubicBezTo>
                <a:cubicBezTo>
                  <a:pt x="114427" y="65702"/>
                  <a:pt x="121031" y="68623"/>
                  <a:pt x="126364" y="72263"/>
                </a:cubicBezTo>
                <a:cubicBezTo>
                  <a:pt x="131699" y="75904"/>
                  <a:pt x="135719" y="80222"/>
                  <a:pt x="138429" y="85217"/>
                </a:cubicBezTo>
                <a:cubicBezTo>
                  <a:pt x="141139" y="90213"/>
                  <a:pt x="142494" y="95504"/>
                  <a:pt x="142494" y="101092"/>
                </a:cubicBezTo>
                <a:cubicBezTo>
                  <a:pt x="142494" y="106680"/>
                  <a:pt x="141139" y="111972"/>
                  <a:pt x="138429" y="116967"/>
                </a:cubicBezTo>
                <a:cubicBezTo>
                  <a:pt x="135719" y="121962"/>
                  <a:pt x="131699" y="126280"/>
                  <a:pt x="126364" y="129921"/>
                </a:cubicBezTo>
                <a:cubicBezTo>
                  <a:pt x="121031" y="133562"/>
                  <a:pt x="114427" y="136441"/>
                  <a:pt x="106552" y="138557"/>
                </a:cubicBezTo>
                <a:cubicBezTo>
                  <a:pt x="98679" y="140674"/>
                  <a:pt x="89492" y="141732"/>
                  <a:pt x="78994" y="141732"/>
                </a:cubicBezTo>
                <a:cubicBezTo>
                  <a:pt x="68495" y="141732"/>
                  <a:pt x="59308" y="140674"/>
                  <a:pt x="51434" y="138557"/>
                </a:cubicBezTo>
                <a:cubicBezTo>
                  <a:pt x="43560" y="136441"/>
                  <a:pt x="36956" y="133562"/>
                  <a:pt x="31623" y="129921"/>
                </a:cubicBezTo>
                <a:cubicBezTo>
                  <a:pt x="26287" y="126280"/>
                  <a:pt x="22309" y="121962"/>
                  <a:pt x="19684" y="116967"/>
                </a:cubicBezTo>
                <a:cubicBezTo>
                  <a:pt x="17059" y="111972"/>
                  <a:pt x="15748" y="106680"/>
                  <a:pt x="15748" y="101092"/>
                </a:cubicBezTo>
                <a:cubicBezTo>
                  <a:pt x="15748" y="95504"/>
                  <a:pt x="17059" y="90213"/>
                  <a:pt x="19684" y="85217"/>
                </a:cubicBezTo>
                <a:cubicBezTo>
                  <a:pt x="22309" y="80222"/>
                  <a:pt x="26287" y="75904"/>
                  <a:pt x="31623" y="72263"/>
                </a:cubicBezTo>
                <a:cubicBezTo>
                  <a:pt x="36956" y="68623"/>
                  <a:pt x="43560" y="65702"/>
                  <a:pt x="51434" y="63500"/>
                </a:cubicBezTo>
                <a:cubicBezTo>
                  <a:pt x="59308" y="61299"/>
                  <a:pt x="68495" y="60198"/>
                  <a:pt x="78994" y="60198"/>
                </a:cubicBezTo>
                <a:moveTo>
                  <a:pt x="165354" y="165354"/>
                </a:moveTo>
                <a:lnTo>
                  <a:pt x="165354" y="27940"/>
                </a:lnTo>
                <a:cubicBezTo>
                  <a:pt x="165354" y="25569"/>
                  <a:pt x="164846" y="23326"/>
                  <a:pt x="163829" y="21209"/>
                </a:cubicBezTo>
                <a:cubicBezTo>
                  <a:pt x="162813" y="19093"/>
                  <a:pt x="161035" y="17526"/>
                  <a:pt x="158494" y="16510"/>
                </a:cubicBezTo>
                <a:lnTo>
                  <a:pt x="210311" y="1270"/>
                </a:lnTo>
                <a:lnTo>
                  <a:pt x="210311" y="71628"/>
                </a:lnTo>
                <a:lnTo>
                  <a:pt x="244601" y="71628"/>
                </a:lnTo>
                <a:lnTo>
                  <a:pt x="244601" y="94996"/>
                </a:lnTo>
                <a:lnTo>
                  <a:pt x="210311" y="94996"/>
                </a:lnTo>
                <a:lnTo>
                  <a:pt x="210311" y="142240"/>
                </a:lnTo>
                <a:cubicBezTo>
                  <a:pt x="210311" y="150368"/>
                  <a:pt x="208364" y="156252"/>
                  <a:pt x="204468" y="159893"/>
                </a:cubicBezTo>
                <a:cubicBezTo>
                  <a:pt x="200574" y="163534"/>
                  <a:pt x="194394" y="165354"/>
                  <a:pt x="185927" y="165354"/>
                </a:cubicBezTo>
                <a:moveTo>
                  <a:pt x="36829" y="175768"/>
                </a:moveTo>
                <a:cubicBezTo>
                  <a:pt x="36829" y="172381"/>
                  <a:pt x="35982" y="169545"/>
                  <a:pt x="34289" y="167259"/>
                </a:cubicBezTo>
                <a:cubicBezTo>
                  <a:pt x="32595" y="164973"/>
                  <a:pt x="30056" y="163576"/>
                  <a:pt x="26668" y="163068"/>
                </a:cubicBezTo>
                <a:lnTo>
                  <a:pt x="81787" y="152908"/>
                </a:lnTo>
                <a:lnTo>
                  <a:pt x="81787" y="194310"/>
                </a:lnTo>
                <a:lnTo>
                  <a:pt x="197865" y="194310"/>
                </a:lnTo>
                <a:cubicBezTo>
                  <a:pt x="201251" y="194310"/>
                  <a:pt x="204088" y="193464"/>
                  <a:pt x="206375" y="191770"/>
                </a:cubicBezTo>
                <a:cubicBezTo>
                  <a:pt x="208660" y="190077"/>
                  <a:pt x="210057" y="187537"/>
                  <a:pt x="210564" y="184150"/>
                </a:cubicBezTo>
                <a:lnTo>
                  <a:pt x="223265" y="217678"/>
                </a:lnTo>
                <a:lnTo>
                  <a:pt x="36829" y="217678"/>
                </a:lnTo>
                <a:moveTo>
                  <a:pt x="146048" y="51816"/>
                </a:moveTo>
                <a:lnTo>
                  <a:pt x="23622" y="51816"/>
                </a:lnTo>
                <a:cubicBezTo>
                  <a:pt x="19388" y="51816"/>
                  <a:pt x="16847" y="53933"/>
                  <a:pt x="16001" y="58166"/>
                </a:cubicBezTo>
                <a:lnTo>
                  <a:pt x="0" y="29718"/>
                </a:lnTo>
                <a:lnTo>
                  <a:pt x="53848" y="29718"/>
                </a:lnTo>
                <a:lnTo>
                  <a:pt x="53848" y="25654"/>
                </a:lnTo>
                <a:cubicBezTo>
                  <a:pt x="53848" y="22268"/>
                  <a:pt x="53000" y="19431"/>
                  <a:pt x="51307" y="17145"/>
                </a:cubicBezTo>
                <a:cubicBezTo>
                  <a:pt x="49614" y="14859"/>
                  <a:pt x="47073" y="13462"/>
                  <a:pt x="43687" y="12954"/>
                </a:cubicBezTo>
                <a:lnTo>
                  <a:pt x="101344" y="0"/>
                </a:lnTo>
                <a:lnTo>
                  <a:pt x="101344" y="29718"/>
                </a:lnTo>
                <a:lnTo>
                  <a:pt x="146048" y="29718"/>
                </a:lnTo>
                <a:moveTo>
                  <a:pt x="103124" y="101092"/>
                </a:moveTo>
                <a:cubicBezTo>
                  <a:pt x="103124" y="95674"/>
                  <a:pt x="101133" y="90848"/>
                  <a:pt x="97154" y="86614"/>
                </a:cubicBezTo>
                <a:cubicBezTo>
                  <a:pt x="93174" y="82381"/>
                  <a:pt x="87120" y="80264"/>
                  <a:pt x="78994" y="80264"/>
                </a:cubicBezTo>
                <a:cubicBezTo>
                  <a:pt x="70865" y="80264"/>
                  <a:pt x="64853" y="82381"/>
                  <a:pt x="60959" y="86614"/>
                </a:cubicBezTo>
                <a:cubicBezTo>
                  <a:pt x="57065" y="90848"/>
                  <a:pt x="55118" y="95674"/>
                  <a:pt x="55118" y="101092"/>
                </a:cubicBezTo>
                <a:cubicBezTo>
                  <a:pt x="55118" y="106511"/>
                  <a:pt x="57065" y="111294"/>
                  <a:pt x="60959" y="115443"/>
                </a:cubicBezTo>
                <a:cubicBezTo>
                  <a:pt x="64853" y="119592"/>
                  <a:pt x="70865" y="121666"/>
                  <a:pt x="78994" y="121666"/>
                </a:cubicBezTo>
                <a:cubicBezTo>
                  <a:pt x="87120" y="121666"/>
                  <a:pt x="93174" y="119592"/>
                  <a:pt x="97154" y="115443"/>
                </a:cubicBezTo>
                <a:cubicBezTo>
                  <a:pt x="101133" y="111294"/>
                  <a:pt x="103124" y="106511"/>
                  <a:pt x="103124" y="1010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0" name="Freeform 320"/>
          <p:cNvSpPr/>
          <p:nvPr/>
        </p:nvSpPr>
        <p:spPr>
          <a:xfrm>
            <a:off x="15490444" y="4027312"/>
            <a:ext cx="244602" cy="219964"/>
          </a:xfrm>
          <a:custGeom>
            <a:avLst/>
            <a:gdLst>
              <a:gd name="connsiteX0" fmla="*/ 149605 w 244602"/>
              <a:gd name="connsiteY0" fmla="*/ 213868 h 219964"/>
              <a:gd name="connsiteX1" fmla="*/ 149605 w 244602"/>
              <a:gd name="connsiteY1" fmla="*/ 96774 h 219964"/>
              <a:gd name="connsiteX2" fmla="*/ 124459 w 244602"/>
              <a:gd name="connsiteY2" fmla="*/ 96774 h 219964"/>
              <a:gd name="connsiteX3" fmla="*/ 112268 w 244602"/>
              <a:gd name="connsiteY3" fmla="*/ 70866 h 219964"/>
              <a:gd name="connsiteX4" fmla="*/ 149605 w 244602"/>
              <a:gd name="connsiteY4" fmla="*/ 70866 h 219964"/>
              <a:gd name="connsiteX5" fmla="*/ 149605 w 244602"/>
              <a:gd name="connsiteY5" fmla="*/ 31750 h 219964"/>
              <a:gd name="connsiteX6" fmla="*/ 148081 w 244602"/>
              <a:gd name="connsiteY6" fmla="*/ 25019 h 219964"/>
              <a:gd name="connsiteX7" fmla="*/ 142748 w 244602"/>
              <a:gd name="connsiteY7" fmla="*/ 20320 h 219964"/>
              <a:gd name="connsiteX8" fmla="*/ 189483 w 244602"/>
              <a:gd name="connsiteY8" fmla="*/ 7620 h 219964"/>
              <a:gd name="connsiteX9" fmla="*/ 189483 w 244602"/>
              <a:gd name="connsiteY9" fmla="*/ 190754 h 219964"/>
              <a:gd name="connsiteX10" fmla="*/ 183642 w 244602"/>
              <a:gd name="connsiteY10" fmla="*/ 208407 h 219964"/>
              <a:gd name="connsiteX11" fmla="*/ 165100 w 244602"/>
              <a:gd name="connsiteY11" fmla="*/ 213868 h 219964"/>
              <a:gd name="connsiteX13" fmla="*/ 57150 w 244602"/>
              <a:gd name="connsiteY13" fmla="*/ 42672 h 219964"/>
              <a:gd name="connsiteX14" fmla="*/ 54611 w 244602"/>
              <a:gd name="connsiteY14" fmla="*/ 34163 h 219964"/>
              <a:gd name="connsiteX15" fmla="*/ 46989 w 244602"/>
              <a:gd name="connsiteY15" fmla="*/ 29972 h 219964"/>
              <a:gd name="connsiteX16" fmla="*/ 99568 w 244602"/>
              <a:gd name="connsiteY16" fmla="*/ 14478 h 219964"/>
              <a:gd name="connsiteX17" fmla="*/ 99568 w 244602"/>
              <a:gd name="connsiteY17" fmla="*/ 50546 h 219964"/>
              <a:gd name="connsiteX18" fmla="*/ 94742 w 244602"/>
              <a:gd name="connsiteY18" fmla="*/ 92456 h 219964"/>
              <a:gd name="connsiteX19" fmla="*/ 110235 w 244602"/>
              <a:gd name="connsiteY19" fmla="*/ 101600 h 219964"/>
              <a:gd name="connsiteX20" fmla="*/ 123698 w 244602"/>
              <a:gd name="connsiteY20" fmla="*/ 114300 h 219964"/>
              <a:gd name="connsiteX21" fmla="*/ 133096 w 244602"/>
              <a:gd name="connsiteY21" fmla="*/ 131572 h 219964"/>
              <a:gd name="connsiteX22" fmla="*/ 136652 w 244602"/>
              <a:gd name="connsiteY22" fmla="*/ 154178 h 219964"/>
              <a:gd name="connsiteX23" fmla="*/ 131063 w 244602"/>
              <a:gd name="connsiteY23" fmla="*/ 168910 h 219964"/>
              <a:gd name="connsiteX24" fmla="*/ 115315 w 244602"/>
              <a:gd name="connsiteY24" fmla="*/ 176530 h 219964"/>
              <a:gd name="connsiteX25" fmla="*/ 97408 w 244602"/>
              <a:gd name="connsiteY25" fmla="*/ 174117 h 219964"/>
              <a:gd name="connsiteX26" fmla="*/ 85598 w 244602"/>
              <a:gd name="connsiteY26" fmla="*/ 161798 h 219964"/>
              <a:gd name="connsiteX27" fmla="*/ 93345 w 244602"/>
              <a:gd name="connsiteY27" fmla="*/ 150622 h 219964"/>
              <a:gd name="connsiteX28" fmla="*/ 96393 w 244602"/>
              <a:gd name="connsiteY28" fmla="*/ 136652 h 219964"/>
              <a:gd name="connsiteX29" fmla="*/ 94996 w 244602"/>
              <a:gd name="connsiteY29" fmla="*/ 121920 h 219964"/>
              <a:gd name="connsiteX30" fmla="*/ 89661 w 244602"/>
              <a:gd name="connsiteY30" fmla="*/ 108712 h 219964"/>
              <a:gd name="connsiteX31" fmla="*/ 57913 w 244602"/>
              <a:gd name="connsiteY31" fmla="*/ 151765 h 219964"/>
              <a:gd name="connsiteX32" fmla="*/ 0 w 244602"/>
              <a:gd name="connsiteY32" fmla="*/ 179324 h 219964"/>
              <a:gd name="connsiteX33" fmla="*/ 0 w 244602"/>
              <a:gd name="connsiteY33" fmla="*/ 174244 h 219964"/>
              <a:gd name="connsiteX34" fmla="*/ 30099 w 244602"/>
              <a:gd name="connsiteY34" fmla="*/ 149098 h 219964"/>
              <a:gd name="connsiteX35" fmla="*/ 47371 w 244602"/>
              <a:gd name="connsiteY35" fmla="*/ 118745 h 219964"/>
              <a:gd name="connsiteX36" fmla="*/ 55245 w 244602"/>
              <a:gd name="connsiteY36" fmla="*/ 85217 h 219964"/>
              <a:gd name="connsiteX37" fmla="*/ 57150 w 244602"/>
              <a:gd name="connsiteY37" fmla="*/ 50546 h 219964"/>
              <a:gd name="connsiteX39" fmla="*/ 204724 w 244602"/>
              <a:gd name="connsiteY39" fmla="*/ 219964 h 219964"/>
              <a:gd name="connsiteX40" fmla="*/ 204724 w 244602"/>
              <a:gd name="connsiteY40" fmla="*/ 24130 h 219964"/>
              <a:gd name="connsiteX41" fmla="*/ 203200 w 244602"/>
              <a:gd name="connsiteY41" fmla="*/ 17399 h 219964"/>
              <a:gd name="connsiteX42" fmla="*/ 197865 w 244602"/>
              <a:gd name="connsiteY42" fmla="*/ 12700 h 219964"/>
              <a:gd name="connsiteX43" fmla="*/ 244602 w 244602"/>
              <a:gd name="connsiteY43" fmla="*/ 0 h 219964"/>
              <a:gd name="connsiteX44" fmla="*/ 244602 w 244602"/>
              <a:gd name="connsiteY44" fmla="*/ 196850 h 219964"/>
              <a:gd name="connsiteX45" fmla="*/ 238759 w 244602"/>
              <a:gd name="connsiteY45" fmla="*/ 214503 h 219964"/>
              <a:gd name="connsiteX46" fmla="*/ 220218 w 244602"/>
              <a:gd name="connsiteY46" fmla="*/ 219964 h 219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44602" h="219964">
                <a:moveTo>
                  <a:pt x="149605" y="213868"/>
                </a:moveTo>
                <a:lnTo>
                  <a:pt x="149605" y="96774"/>
                </a:lnTo>
                <a:lnTo>
                  <a:pt x="124459" y="96774"/>
                </a:lnTo>
                <a:lnTo>
                  <a:pt x="112268" y="70866"/>
                </a:lnTo>
                <a:lnTo>
                  <a:pt x="149605" y="70866"/>
                </a:lnTo>
                <a:lnTo>
                  <a:pt x="149605" y="31750"/>
                </a:lnTo>
                <a:cubicBezTo>
                  <a:pt x="149605" y="29380"/>
                  <a:pt x="149098" y="27136"/>
                  <a:pt x="148081" y="25019"/>
                </a:cubicBezTo>
                <a:cubicBezTo>
                  <a:pt x="147065" y="22902"/>
                  <a:pt x="145287" y="21336"/>
                  <a:pt x="142748" y="20320"/>
                </a:cubicBezTo>
                <a:lnTo>
                  <a:pt x="189483" y="7620"/>
                </a:lnTo>
                <a:lnTo>
                  <a:pt x="189483" y="190754"/>
                </a:lnTo>
                <a:cubicBezTo>
                  <a:pt x="189483" y="198882"/>
                  <a:pt x="187536" y="204767"/>
                  <a:pt x="183642" y="208407"/>
                </a:cubicBezTo>
                <a:cubicBezTo>
                  <a:pt x="179747" y="212048"/>
                  <a:pt x="173566" y="213868"/>
                  <a:pt x="165100" y="213868"/>
                </a:cubicBezTo>
                <a:moveTo>
                  <a:pt x="57150" y="42672"/>
                </a:moveTo>
                <a:cubicBezTo>
                  <a:pt x="57150" y="39285"/>
                  <a:pt x="56304" y="36449"/>
                  <a:pt x="54611" y="34163"/>
                </a:cubicBezTo>
                <a:cubicBezTo>
                  <a:pt x="52916" y="31877"/>
                  <a:pt x="50377" y="30480"/>
                  <a:pt x="46989" y="29972"/>
                </a:cubicBezTo>
                <a:lnTo>
                  <a:pt x="99568" y="14478"/>
                </a:lnTo>
                <a:lnTo>
                  <a:pt x="99568" y="50546"/>
                </a:lnTo>
                <a:cubicBezTo>
                  <a:pt x="99568" y="65786"/>
                  <a:pt x="97958" y="79756"/>
                  <a:pt x="94742" y="92456"/>
                </a:cubicBezTo>
                <a:cubicBezTo>
                  <a:pt x="99991" y="94996"/>
                  <a:pt x="105156" y="98044"/>
                  <a:pt x="110235" y="101600"/>
                </a:cubicBezTo>
                <a:cubicBezTo>
                  <a:pt x="115315" y="105156"/>
                  <a:pt x="119802" y="109389"/>
                  <a:pt x="123698" y="114300"/>
                </a:cubicBezTo>
                <a:cubicBezTo>
                  <a:pt x="127592" y="119211"/>
                  <a:pt x="130725" y="124968"/>
                  <a:pt x="133096" y="131572"/>
                </a:cubicBezTo>
                <a:cubicBezTo>
                  <a:pt x="135466" y="138176"/>
                  <a:pt x="136652" y="145711"/>
                  <a:pt x="136652" y="154178"/>
                </a:cubicBezTo>
                <a:cubicBezTo>
                  <a:pt x="136652" y="159766"/>
                  <a:pt x="134789" y="164677"/>
                  <a:pt x="131063" y="168910"/>
                </a:cubicBezTo>
                <a:cubicBezTo>
                  <a:pt x="127338" y="173144"/>
                  <a:pt x="122089" y="175683"/>
                  <a:pt x="115315" y="176530"/>
                </a:cubicBezTo>
                <a:cubicBezTo>
                  <a:pt x="108880" y="177207"/>
                  <a:pt x="102912" y="176403"/>
                  <a:pt x="97408" y="174117"/>
                </a:cubicBezTo>
                <a:cubicBezTo>
                  <a:pt x="91904" y="171831"/>
                  <a:pt x="87968" y="167725"/>
                  <a:pt x="85598" y="161798"/>
                </a:cubicBezTo>
                <a:cubicBezTo>
                  <a:pt x="88984" y="158750"/>
                  <a:pt x="91567" y="155025"/>
                  <a:pt x="93345" y="150622"/>
                </a:cubicBezTo>
                <a:cubicBezTo>
                  <a:pt x="95123" y="146220"/>
                  <a:pt x="96138" y="141563"/>
                  <a:pt x="96393" y="136652"/>
                </a:cubicBezTo>
                <a:cubicBezTo>
                  <a:pt x="96647" y="131742"/>
                  <a:pt x="96180" y="126831"/>
                  <a:pt x="94996" y="121920"/>
                </a:cubicBezTo>
                <a:cubicBezTo>
                  <a:pt x="93810" y="117010"/>
                  <a:pt x="92032" y="112607"/>
                  <a:pt x="89661" y="108712"/>
                </a:cubicBezTo>
                <a:cubicBezTo>
                  <a:pt x="82888" y="125476"/>
                  <a:pt x="72306" y="139827"/>
                  <a:pt x="57913" y="151765"/>
                </a:cubicBezTo>
                <a:cubicBezTo>
                  <a:pt x="43518" y="163703"/>
                  <a:pt x="24214" y="172889"/>
                  <a:pt x="0" y="179324"/>
                </a:cubicBezTo>
                <a:lnTo>
                  <a:pt x="0" y="174244"/>
                </a:lnTo>
                <a:cubicBezTo>
                  <a:pt x="12529" y="166963"/>
                  <a:pt x="22563" y="158581"/>
                  <a:pt x="30099" y="149098"/>
                </a:cubicBezTo>
                <a:cubicBezTo>
                  <a:pt x="37635" y="139616"/>
                  <a:pt x="43391" y="129498"/>
                  <a:pt x="47371" y="118745"/>
                </a:cubicBezTo>
                <a:cubicBezTo>
                  <a:pt x="51349" y="107993"/>
                  <a:pt x="53975" y="96817"/>
                  <a:pt x="55245" y="85217"/>
                </a:cubicBezTo>
                <a:cubicBezTo>
                  <a:pt x="56514" y="73618"/>
                  <a:pt x="57150" y="62061"/>
                  <a:pt x="57150" y="50546"/>
                </a:cubicBezTo>
                <a:moveTo>
                  <a:pt x="204724" y="219964"/>
                </a:moveTo>
                <a:lnTo>
                  <a:pt x="204724" y="24130"/>
                </a:lnTo>
                <a:cubicBezTo>
                  <a:pt x="204724" y="21760"/>
                  <a:pt x="204215" y="19516"/>
                  <a:pt x="203200" y="17399"/>
                </a:cubicBezTo>
                <a:cubicBezTo>
                  <a:pt x="202183" y="15282"/>
                  <a:pt x="200406" y="13716"/>
                  <a:pt x="197865" y="12700"/>
                </a:cubicBezTo>
                <a:lnTo>
                  <a:pt x="244602" y="0"/>
                </a:lnTo>
                <a:lnTo>
                  <a:pt x="244602" y="196850"/>
                </a:lnTo>
                <a:cubicBezTo>
                  <a:pt x="244602" y="204978"/>
                  <a:pt x="242655" y="210862"/>
                  <a:pt x="238759" y="214503"/>
                </a:cubicBezTo>
                <a:cubicBezTo>
                  <a:pt x="234865" y="218144"/>
                  <a:pt x="228684" y="219964"/>
                  <a:pt x="220218" y="21996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1" name="Freeform 321"/>
          <p:cNvSpPr/>
          <p:nvPr/>
        </p:nvSpPr>
        <p:spPr>
          <a:xfrm>
            <a:off x="15752063" y="4027312"/>
            <a:ext cx="237237" cy="222250"/>
          </a:xfrm>
          <a:custGeom>
            <a:avLst/>
            <a:gdLst>
              <a:gd name="connsiteX0" fmla="*/ 119126 w 237237"/>
              <a:gd name="connsiteY0" fmla="*/ 129794 h 222250"/>
              <a:gd name="connsiteX1" fmla="*/ 79248 w 237237"/>
              <a:gd name="connsiteY1" fmla="*/ 129794 h 222250"/>
              <a:gd name="connsiteX2" fmla="*/ 79248 w 237237"/>
              <a:gd name="connsiteY2" fmla="*/ 120650 h 222250"/>
              <a:gd name="connsiteX3" fmla="*/ 61976 w 237237"/>
              <a:gd name="connsiteY3" fmla="*/ 128397 h 222250"/>
              <a:gd name="connsiteX4" fmla="*/ 42163 w 237237"/>
              <a:gd name="connsiteY4" fmla="*/ 131064 h 222250"/>
              <a:gd name="connsiteX5" fmla="*/ 10159 w 237237"/>
              <a:gd name="connsiteY5" fmla="*/ 131064 h 222250"/>
              <a:gd name="connsiteX6" fmla="*/ 10159 w 237237"/>
              <a:gd name="connsiteY6" fmla="*/ 42418 h 222250"/>
              <a:gd name="connsiteX7" fmla="*/ 7620 w 237237"/>
              <a:gd name="connsiteY7" fmla="*/ 33909 h 222250"/>
              <a:gd name="connsiteX8" fmla="*/ 0 w 237237"/>
              <a:gd name="connsiteY8" fmla="*/ 29718 h 222250"/>
              <a:gd name="connsiteX9" fmla="*/ 50037 w 237237"/>
              <a:gd name="connsiteY9" fmla="*/ 15748 h 222250"/>
              <a:gd name="connsiteX10" fmla="*/ 50037 w 237237"/>
              <a:gd name="connsiteY10" fmla="*/ 54356 h 222250"/>
              <a:gd name="connsiteX11" fmla="*/ 79248 w 237237"/>
              <a:gd name="connsiteY11" fmla="*/ 54356 h 222250"/>
              <a:gd name="connsiteX12" fmla="*/ 79248 w 237237"/>
              <a:gd name="connsiteY12" fmla="*/ 24130 h 222250"/>
              <a:gd name="connsiteX13" fmla="*/ 119126 w 237237"/>
              <a:gd name="connsiteY13" fmla="*/ 13208 h 222250"/>
              <a:gd name="connsiteX15" fmla="*/ 197104 w 237237"/>
              <a:gd name="connsiteY15" fmla="*/ 141224 h 222250"/>
              <a:gd name="connsiteX16" fmla="*/ 197104 w 237237"/>
              <a:gd name="connsiteY16" fmla="*/ 78232 h 222250"/>
              <a:gd name="connsiteX17" fmla="*/ 178054 w 237237"/>
              <a:gd name="connsiteY17" fmla="*/ 78232 h 222250"/>
              <a:gd name="connsiteX18" fmla="*/ 178054 w 237237"/>
              <a:gd name="connsiteY18" fmla="*/ 104140 h 222250"/>
              <a:gd name="connsiteX19" fmla="*/ 172211 w 237237"/>
              <a:gd name="connsiteY19" fmla="*/ 121793 h 222250"/>
              <a:gd name="connsiteX20" fmla="*/ 153670 w 237237"/>
              <a:gd name="connsiteY20" fmla="*/ 127254 h 222250"/>
              <a:gd name="connsiteX21" fmla="*/ 138176 w 237237"/>
              <a:gd name="connsiteY21" fmla="*/ 127254 h 222250"/>
              <a:gd name="connsiteX22" fmla="*/ 138176 w 237237"/>
              <a:gd name="connsiteY22" fmla="*/ 31750 h 222250"/>
              <a:gd name="connsiteX23" fmla="*/ 136652 w 237237"/>
              <a:gd name="connsiteY23" fmla="*/ 25019 h 222250"/>
              <a:gd name="connsiteX24" fmla="*/ 131318 w 237237"/>
              <a:gd name="connsiteY24" fmla="*/ 20320 h 222250"/>
              <a:gd name="connsiteX25" fmla="*/ 178054 w 237237"/>
              <a:gd name="connsiteY25" fmla="*/ 7620 h 222250"/>
              <a:gd name="connsiteX26" fmla="*/ 178054 w 237237"/>
              <a:gd name="connsiteY26" fmla="*/ 54864 h 222250"/>
              <a:gd name="connsiteX27" fmla="*/ 197104 w 237237"/>
              <a:gd name="connsiteY27" fmla="*/ 54864 h 222250"/>
              <a:gd name="connsiteX28" fmla="*/ 197104 w 237237"/>
              <a:gd name="connsiteY28" fmla="*/ 24130 h 222250"/>
              <a:gd name="connsiteX29" fmla="*/ 195580 w 237237"/>
              <a:gd name="connsiteY29" fmla="*/ 17399 h 222250"/>
              <a:gd name="connsiteX30" fmla="*/ 190246 w 237237"/>
              <a:gd name="connsiteY30" fmla="*/ 12700 h 222250"/>
              <a:gd name="connsiteX31" fmla="*/ 236982 w 237237"/>
              <a:gd name="connsiteY31" fmla="*/ 0 h 222250"/>
              <a:gd name="connsiteX32" fmla="*/ 236982 w 237237"/>
              <a:gd name="connsiteY32" fmla="*/ 118110 h 222250"/>
              <a:gd name="connsiteX33" fmla="*/ 231141 w 237237"/>
              <a:gd name="connsiteY33" fmla="*/ 135763 h 222250"/>
              <a:gd name="connsiteX34" fmla="*/ 212598 w 237237"/>
              <a:gd name="connsiteY34" fmla="*/ 141224 h 222250"/>
              <a:gd name="connsiteX36" fmla="*/ 107696 w 237237"/>
              <a:gd name="connsiteY36" fmla="*/ 139192 h 222250"/>
              <a:gd name="connsiteX37" fmla="*/ 160528 w 237237"/>
              <a:gd name="connsiteY37" fmla="*/ 139192 h 222250"/>
              <a:gd name="connsiteX38" fmla="*/ 160528 w 237237"/>
              <a:gd name="connsiteY38" fmla="*/ 148082 h 222250"/>
              <a:gd name="connsiteX39" fmla="*/ 159130 w 237237"/>
              <a:gd name="connsiteY39" fmla="*/ 158115 h 222250"/>
              <a:gd name="connsiteX40" fmla="*/ 155194 w 237237"/>
              <a:gd name="connsiteY40" fmla="*/ 167894 h 222250"/>
              <a:gd name="connsiteX41" fmla="*/ 185674 w 237237"/>
              <a:gd name="connsiteY41" fmla="*/ 168148 h 222250"/>
              <a:gd name="connsiteX42" fmla="*/ 211835 w 237237"/>
              <a:gd name="connsiteY42" fmla="*/ 173355 h 222250"/>
              <a:gd name="connsiteX43" fmla="*/ 230251 w 237237"/>
              <a:gd name="connsiteY43" fmla="*/ 184150 h 222250"/>
              <a:gd name="connsiteX44" fmla="*/ 237237 w 237237"/>
              <a:gd name="connsiteY44" fmla="*/ 200914 h 222250"/>
              <a:gd name="connsiteX45" fmla="*/ 229615 w 237237"/>
              <a:gd name="connsiteY45" fmla="*/ 214884 h 222250"/>
              <a:gd name="connsiteX46" fmla="*/ 211835 w 237237"/>
              <a:gd name="connsiteY46" fmla="*/ 221234 h 222250"/>
              <a:gd name="connsiteX47" fmla="*/ 201803 w 237237"/>
              <a:gd name="connsiteY47" fmla="*/ 221234 h 222250"/>
              <a:gd name="connsiteX48" fmla="*/ 191897 w 237237"/>
              <a:gd name="connsiteY48" fmla="*/ 219456 h 222250"/>
              <a:gd name="connsiteX49" fmla="*/ 183516 w 237237"/>
              <a:gd name="connsiteY49" fmla="*/ 215900 h 222250"/>
              <a:gd name="connsiteX50" fmla="*/ 178054 w 237237"/>
              <a:gd name="connsiteY50" fmla="*/ 210820 h 222250"/>
              <a:gd name="connsiteX51" fmla="*/ 179451 w 237237"/>
              <a:gd name="connsiteY51" fmla="*/ 200279 h 222250"/>
              <a:gd name="connsiteX52" fmla="*/ 174625 w 237237"/>
              <a:gd name="connsiteY52" fmla="*/ 190500 h 222250"/>
              <a:gd name="connsiteX53" fmla="*/ 163449 w 237237"/>
              <a:gd name="connsiteY53" fmla="*/ 183261 h 222250"/>
              <a:gd name="connsiteX54" fmla="*/ 145796 w 237237"/>
              <a:gd name="connsiteY54" fmla="*/ 180340 h 222250"/>
              <a:gd name="connsiteX55" fmla="*/ 123698 w 237237"/>
              <a:gd name="connsiteY55" fmla="*/ 196723 h 222250"/>
              <a:gd name="connsiteX56" fmla="*/ 93345 w 237237"/>
              <a:gd name="connsiteY56" fmla="*/ 209677 h 222250"/>
              <a:gd name="connsiteX57" fmla="*/ 55880 w 237237"/>
              <a:gd name="connsiteY57" fmla="*/ 218440 h 222250"/>
              <a:gd name="connsiteX58" fmla="*/ 12700 w 237237"/>
              <a:gd name="connsiteY58" fmla="*/ 222250 h 222250"/>
              <a:gd name="connsiteX59" fmla="*/ 12700 w 237237"/>
              <a:gd name="connsiteY59" fmla="*/ 217170 h 222250"/>
              <a:gd name="connsiteX60" fmla="*/ 51053 w 237237"/>
              <a:gd name="connsiteY60" fmla="*/ 207518 h 222250"/>
              <a:gd name="connsiteX61" fmla="*/ 81153 w 237237"/>
              <a:gd name="connsiteY61" fmla="*/ 192151 h 222250"/>
              <a:gd name="connsiteX62" fmla="*/ 100712 w 237237"/>
              <a:gd name="connsiteY62" fmla="*/ 171577 h 222250"/>
              <a:gd name="connsiteX63" fmla="*/ 107696 w 237237"/>
              <a:gd name="connsiteY63" fmla="*/ 146558 h 222250"/>
              <a:gd name="connsiteX65" fmla="*/ 79248 w 237237"/>
              <a:gd name="connsiteY65" fmla="*/ 77724 h 222250"/>
              <a:gd name="connsiteX66" fmla="*/ 50037 w 237237"/>
              <a:gd name="connsiteY66" fmla="*/ 77724 h 222250"/>
              <a:gd name="connsiteX67" fmla="*/ 50037 w 237237"/>
              <a:gd name="connsiteY67" fmla="*/ 107696 h 222250"/>
              <a:gd name="connsiteX68" fmla="*/ 63246 w 237237"/>
              <a:gd name="connsiteY68" fmla="*/ 107188 h 222250"/>
              <a:gd name="connsiteX69" fmla="*/ 79248 w 237237"/>
              <a:gd name="connsiteY69" fmla="*/ 104648 h 22225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37237" h="222250">
                <a:moveTo>
                  <a:pt x="119126" y="129794"/>
                </a:moveTo>
                <a:lnTo>
                  <a:pt x="79248" y="129794"/>
                </a:lnTo>
                <a:lnTo>
                  <a:pt x="79248" y="120650"/>
                </a:lnTo>
                <a:cubicBezTo>
                  <a:pt x="73830" y="124037"/>
                  <a:pt x="68072" y="126619"/>
                  <a:pt x="61976" y="128397"/>
                </a:cubicBezTo>
                <a:cubicBezTo>
                  <a:pt x="55880" y="130175"/>
                  <a:pt x="49276" y="131064"/>
                  <a:pt x="42163" y="131064"/>
                </a:cubicBezTo>
                <a:lnTo>
                  <a:pt x="10159" y="131064"/>
                </a:lnTo>
                <a:lnTo>
                  <a:pt x="10159" y="42418"/>
                </a:lnTo>
                <a:cubicBezTo>
                  <a:pt x="10159" y="39031"/>
                  <a:pt x="9313" y="36195"/>
                  <a:pt x="7620" y="33909"/>
                </a:cubicBezTo>
                <a:cubicBezTo>
                  <a:pt x="5927" y="31623"/>
                  <a:pt x="3387" y="30226"/>
                  <a:pt x="0" y="29718"/>
                </a:cubicBezTo>
                <a:lnTo>
                  <a:pt x="50037" y="15748"/>
                </a:lnTo>
                <a:lnTo>
                  <a:pt x="50037" y="54356"/>
                </a:lnTo>
                <a:lnTo>
                  <a:pt x="79248" y="54356"/>
                </a:lnTo>
                <a:lnTo>
                  <a:pt x="79248" y="24130"/>
                </a:lnTo>
                <a:lnTo>
                  <a:pt x="119126" y="13208"/>
                </a:lnTo>
                <a:moveTo>
                  <a:pt x="197104" y="141224"/>
                </a:moveTo>
                <a:lnTo>
                  <a:pt x="197104" y="78232"/>
                </a:lnTo>
                <a:lnTo>
                  <a:pt x="178054" y="78232"/>
                </a:lnTo>
                <a:lnTo>
                  <a:pt x="178054" y="104140"/>
                </a:lnTo>
                <a:cubicBezTo>
                  <a:pt x="178054" y="112268"/>
                  <a:pt x="176106" y="118152"/>
                  <a:pt x="172211" y="121793"/>
                </a:cubicBezTo>
                <a:cubicBezTo>
                  <a:pt x="168317" y="125434"/>
                  <a:pt x="162136" y="127254"/>
                  <a:pt x="153670" y="127254"/>
                </a:cubicBezTo>
                <a:lnTo>
                  <a:pt x="138176" y="127254"/>
                </a:lnTo>
                <a:lnTo>
                  <a:pt x="138176" y="31750"/>
                </a:lnTo>
                <a:cubicBezTo>
                  <a:pt x="138176" y="29380"/>
                  <a:pt x="137668" y="27136"/>
                  <a:pt x="136652" y="25019"/>
                </a:cubicBezTo>
                <a:cubicBezTo>
                  <a:pt x="135635" y="22902"/>
                  <a:pt x="133857" y="21336"/>
                  <a:pt x="131318" y="20320"/>
                </a:cubicBezTo>
                <a:lnTo>
                  <a:pt x="178054" y="7620"/>
                </a:lnTo>
                <a:lnTo>
                  <a:pt x="178054" y="54864"/>
                </a:lnTo>
                <a:lnTo>
                  <a:pt x="197104" y="54864"/>
                </a:lnTo>
                <a:lnTo>
                  <a:pt x="197104" y="24130"/>
                </a:lnTo>
                <a:cubicBezTo>
                  <a:pt x="197104" y="21760"/>
                  <a:pt x="196596" y="19516"/>
                  <a:pt x="195580" y="17399"/>
                </a:cubicBezTo>
                <a:cubicBezTo>
                  <a:pt x="194563" y="15282"/>
                  <a:pt x="192785" y="13716"/>
                  <a:pt x="190246" y="12700"/>
                </a:cubicBezTo>
                <a:lnTo>
                  <a:pt x="236982" y="0"/>
                </a:lnTo>
                <a:lnTo>
                  <a:pt x="236982" y="118110"/>
                </a:lnTo>
                <a:cubicBezTo>
                  <a:pt x="236982" y="126238"/>
                  <a:pt x="235034" y="132123"/>
                  <a:pt x="231141" y="135763"/>
                </a:cubicBezTo>
                <a:cubicBezTo>
                  <a:pt x="227245" y="139404"/>
                  <a:pt x="221064" y="141224"/>
                  <a:pt x="212598" y="141224"/>
                </a:cubicBezTo>
                <a:moveTo>
                  <a:pt x="107696" y="139192"/>
                </a:moveTo>
                <a:lnTo>
                  <a:pt x="160528" y="139192"/>
                </a:lnTo>
                <a:lnTo>
                  <a:pt x="160528" y="148082"/>
                </a:lnTo>
                <a:cubicBezTo>
                  <a:pt x="160528" y="151469"/>
                  <a:pt x="160062" y="154813"/>
                  <a:pt x="159130" y="158115"/>
                </a:cubicBezTo>
                <a:cubicBezTo>
                  <a:pt x="158200" y="161417"/>
                  <a:pt x="156887" y="164677"/>
                  <a:pt x="155194" y="167894"/>
                </a:cubicBezTo>
                <a:cubicBezTo>
                  <a:pt x="165694" y="167217"/>
                  <a:pt x="175853" y="167301"/>
                  <a:pt x="185674" y="168148"/>
                </a:cubicBezTo>
                <a:cubicBezTo>
                  <a:pt x="195495" y="168995"/>
                  <a:pt x="204215" y="170731"/>
                  <a:pt x="211835" y="173355"/>
                </a:cubicBezTo>
                <a:cubicBezTo>
                  <a:pt x="219456" y="175980"/>
                  <a:pt x="225594" y="179578"/>
                  <a:pt x="230251" y="184150"/>
                </a:cubicBezTo>
                <a:cubicBezTo>
                  <a:pt x="234908" y="188722"/>
                  <a:pt x="237237" y="194310"/>
                  <a:pt x="237237" y="200914"/>
                </a:cubicBezTo>
                <a:cubicBezTo>
                  <a:pt x="237237" y="206671"/>
                  <a:pt x="234696" y="211328"/>
                  <a:pt x="229615" y="214884"/>
                </a:cubicBezTo>
                <a:cubicBezTo>
                  <a:pt x="224537" y="218440"/>
                  <a:pt x="218610" y="220557"/>
                  <a:pt x="211835" y="221234"/>
                </a:cubicBezTo>
                <a:cubicBezTo>
                  <a:pt x="208618" y="221573"/>
                  <a:pt x="205274" y="221573"/>
                  <a:pt x="201803" y="221234"/>
                </a:cubicBezTo>
                <a:cubicBezTo>
                  <a:pt x="198332" y="220895"/>
                  <a:pt x="195030" y="220303"/>
                  <a:pt x="191897" y="219456"/>
                </a:cubicBezTo>
                <a:cubicBezTo>
                  <a:pt x="188764" y="218609"/>
                  <a:pt x="185970" y="217424"/>
                  <a:pt x="183516" y="215900"/>
                </a:cubicBezTo>
                <a:cubicBezTo>
                  <a:pt x="181060" y="214376"/>
                  <a:pt x="179239" y="212683"/>
                  <a:pt x="178054" y="210820"/>
                </a:cubicBezTo>
                <a:cubicBezTo>
                  <a:pt x="179578" y="207433"/>
                  <a:pt x="180043" y="203920"/>
                  <a:pt x="179451" y="200279"/>
                </a:cubicBezTo>
                <a:cubicBezTo>
                  <a:pt x="178859" y="196638"/>
                  <a:pt x="177250" y="193379"/>
                  <a:pt x="174625" y="190500"/>
                </a:cubicBezTo>
                <a:cubicBezTo>
                  <a:pt x="172000" y="187621"/>
                  <a:pt x="168273" y="185208"/>
                  <a:pt x="163449" y="183261"/>
                </a:cubicBezTo>
                <a:cubicBezTo>
                  <a:pt x="158623" y="181314"/>
                  <a:pt x="152738" y="180340"/>
                  <a:pt x="145796" y="180340"/>
                </a:cubicBezTo>
                <a:cubicBezTo>
                  <a:pt x="139869" y="186267"/>
                  <a:pt x="132504" y="191728"/>
                  <a:pt x="123698" y="196723"/>
                </a:cubicBezTo>
                <a:cubicBezTo>
                  <a:pt x="114892" y="201719"/>
                  <a:pt x="104775" y="206037"/>
                  <a:pt x="93345" y="209677"/>
                </a:cubicBezTo>
                <a:cubicBezTo>
                  <a:pt x="81914" y="213318"/>
                  <a:pt x="69427" y="216239"/>
                  <a:pt x="55880" y="218440"/>
                </a:cubicBezTo>
                <a:cubicBezTo>
                  <a:pt x="42334" y="220642"/>
                  <a:pt x="27939" y="221911"/>
                  <a:pt x="12700" y="222250"/>
                </a:cubicBezTo>
                <a:lnTo>
                  <a:pt x="12700" y="217170"/>
                </a:lnTo>
                <a:cubicBezTo>
                  <a:pt x="26586" y="214969"/>
                  <a:pt x="39370" y="211751"/>
                  <a:pt x="51053" y="207518"/>
                </a:cubicBezTo>
                <a:cubicBezTo>
                  <a:pt x="62737" y="203284"/>
                  <a:pt x="72771" y="198162"/>
                  <a:pt x="81153" y="192151"/>
                </a:cubicBezTo>
                <a:cubicBezTo>
                  <a:pt x="89534" y="186140"/>
                  <a:pt x="96055" y="179282"/>
                  <a:pt x="100712" y="171577"/>
                </a:cubicBezTo>
                <a:cubicBezTo>
                  <a:pt x="105367" y="163873"/>
                  <a:pt x="107696" y="155533"/>
                  <a:pt x="107696" y="146558"/>
                </a:cubicBezTo>
                <a:moveTo>
                  <a:pt x="79248" y="77724"/>
                </a:moveTo>
                <a:lnTo>
                  <a:pt x="50037" y="77724"/>
                </a:lnTo>
                <a:lnTo>
                  <a:pt x="50037" y="107696"/>
                </a:lnTo>
                <a:cubicBezTo>
                  <a:pt x="53594" y="107696"/>
                  <a:pt x="57996" y="107527"/>
                  <a:pt x="63246" y="107188"/>
                </a:cubicBezTo>
                <a:cubicBezTo>
                  <a:pt x="68495" y="106850"/>
                  <a:pt x="73830" y="106003"/>
                  <a:pt x="79248" y="1046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2" name="Freeform 322"/>
          <p:cNvSpPr/>
          <p:nvPr/>
        </p:nvSpPr>
        <p:spPr>
          <a:xfrm>
            <a:off x="16004794" y="4030360"/>
            <a:ext cx="240792" cy="213360"/>
          </a:xfrm>
          <a:custGeom>
            <a:avLst/>
            <a:gdLst>
              <a:gd name="connsiteX0" fmla="*/ 240792 w 240792"/>
              <a:gd name="connsiteY0" fmla="*/ 136144 h 213360"/>
              <a:gd name="connsiteX1" fmla="*/ 30480 w 240792"/>
              <a:gd name="connsiteY1" fmla="*/ 136144 h 213360"/>
              <a:gd name="connsiteX2" fmla="*/ 21844 w 240792"/>
              <a:gd name="connsiteY2" fmla="*/ 143256 h 213360"/>
              <a:gd name="connsiteX3" fmla="*/ 0 w 240792"/>
              <a:gd name="connsiteY3" fmla="*/ 112523 h 213360"/>
              <a:gd name="connsiteX4" fmla="*/ 102615 w 240792"/>
              <a:gd name="connsiteY4" fmla="*/ 112523 h 213360"/>
              <a:gd name="connsiteX5" fmla="*/ 102615 w 240792"/>
              <a:gd name="connsiteY5" fmla="*/ 92964 h 213360"/>
              <a:gd name="connsiteX6" fmla="*/ 39877 w 240792"/>
              <a:gd name="connsiteY6" fmla="*/ 92964 h 213360"/>
              <a:gd name="connsiteX7" fmla="*/ 39877 w 240792"/>
              <a:gd name="connsiteY7" fmla="*/ 27940 h 213360"/>
              <a:gd name="connsiteX8" fmla="*/ 37337 w 240792"/>
              <a:gd name="connsiteY8" fmla="*/ 19431 h 213360"/>
              <a:gd name="connsiteX9" fmla="*/ 29718 w 240792"/>
              <a:gd name="connsiteY9" fmla="*/ 15240 h 213360"/>
              <a:gd name="connsiteX10" fmla="*/ 86106 w 240792"/>
              <a:gd name="connsiteY10" fmla="*/ 0 h 213360"/>
              <a:gd name="connsiteX11" fmla="*/ 86106 w 240792"/>
              <a:gd name="connsiteY11" fmla="*/ 8128 h 213360"/>
              <a:gd name="connsiteX12" fmla="*/ 205485 w 240792"/>
              <a:gd name="connsiteY12" fmla="*/ 8128 h 213360"/>
              <a:gd name="connsiteX13" fmla="*/ 205485 w 240792"/>
              <a:gd name="connsiteY13" fmla="*/ 31496 h 213360"/>
              <a:gd name="connsiteX14" fmla="*/ 86106 w 240792"/>
              <a:gd name="connsiteY14" fmla="*/ 31496 h 213360"/>
              <a:gd name="connsiteX15" fmla="*/ 86106 w 240792"/>
              <a:gd name="connsiteY15" fmla="*/ 68072 h 213360"/>
              <a:gd name="connsiteX16" fmla="*/ 117348 w 240792"/>
              <a:gd name="connsiteY16" fmla="*/ 68072 h 213360"/>
              <a:gd name="connsiteX17" fmla="*/ 144143 w 240792"/>
              <a:gd name="connsiteY17" fmla="*/ 67564 h 213360"/>
              <a:gd name="connsiteX18" fmla="*/ 170433 w 240792"/>
              <a:gd name="connsiteY18" fmla="*/ 66167 h 213360"/>
              <a:gd name="connsiteX19" fmla="*/ 194309 w 240792"/>
              <a:gd name="connsiteY19" fmla="*/ 64008 h 213360"/>
              <a:gd name="connsiteX20" fmla="*/ 213868 w 240792"/>
              <a:gd name="connsiteY20" fmla="*/ 61214 h 213360"/>
              <a:gd name="connsiteX21" fmla="*/ 217170 w 240792"/>
              <a:gd name="connsiteY21" fmla="*/ 76454 h 213360"/>
              <a:gd name="connsiteX22" fmla="*/ 204088 w 240792"/>
              <a:gd name="connsiteY22" fmla="*/ 81280 h 213360"/>
              <a:gd name="connsiteX23" fmla="*/ 187325 w 240792"/>
              <a:gd name="connsiteY23" fmla="*/ 85344 h 213360"/>
              <a:gd name="connsiteX24" fmla="*/ 168148 w 240792"/>
              <a:gd name="connsiteY24" fmla="*/ 88519 h 213360"/>
              <a:gd name="connsiteX25" fmla="*/ 147574 w 240792"/>
              <a:gd name="connsiteY25" fmla="*/ 90932 h 213360"/>
              <a:gd name="connsiteX26" fmla="*/ 147574 w 240792"/>
              <a:gd name="connsiteY26" fmla="*/ 112523 h 213360"/>
              <a:gd name="connsiteX27" fmla="*/ 240792 w 240792"/>
              <a:gd name="connsiteY27" fmla="*/ 112523 h 213360"/>
              <a:gd name="connsiteX29" fmla="*/ 40385 w 240792"/>
              <a:gd name="connsiteY29" fmla="*/ 171450 h 213360"/>
              <a:gd name="connsiteX30" fmla="*/ 37846 w 240792"/>
              <a:gd name="connsiteY30" fmla="*/ 162941 h 213360"/>
              <a:gd name="connsiteX31" fmla="*/ 30225 w 240792"/>
              <a:gd name="connsiteY31" fmla="*/ 158750 h 213360"/>
              <a:gd name="connsiteX32" fmla="*/ 85344 w 240792"/>
              <a:gd name="connsiteY32" fmla="*/ 148590 h 213360"/>
              <a:gd name="connsiteX33" fmla="*/ 85344 w 240792"/>
              <a:gd name="connsiteY33" fmla="*/ 189992 h 213360"/>
              <a:gd name="connsiteX34" fmla="*/ 201422 w 240792"/>
              <a:gd name="connsiteY34" fmla="*/ 189992 h 213360"/>
              <a:gd name="connsiteX35" fmla="*/ 209931 w 240792"/>
              <a:gd name="connsiteY35" fmla="*/ 187452 h 213360"/>
              <a:gd name="connsiteX36" fmla="*/ 214120 w 240792"/>
              <a:gd name="connsiteY36" fmla="*/ 179832 h 213360"/>
              <a:gd name="connsiteX37" fmla="*/ 226822 w 240792"/>
              <a:gd name="connsiteY37" fmla="*/ 213360 h 213360"/>
              <a:gd name="connsiteX38" fmla="*/ 40385 w 240792"/>
              <a:gd name="connsiteY38" fmla="*/ 213360 h 2133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0792" h="213360">
                <a:moveTo>
                  <a:pt x="240792" y="136144"/>
                </a:moveTo>
                <a:lnTo>
                  <a:pt x="30480" y="136144"/>
                </a:lnTo>
                <a:cubicBezTo>
                  <a:pt x="25569" y="136144"/>
                  <a:pt x="22690" y="138515"/>
                  <a:pt x="21844" y="143256"/>
                </a:cubicBezTo>
                <a:lnTo>
                  <a:pt x="0" y="112523"/>
                </a:lnTo>
                <a:lnTo>
                  <a:pt x="102615" y="112523"/>
                </a:lnTo>
                <a:lnTo>
                  <a:pt x="102615" y="92964"/>
                </a:lnTo>
                <a:lnTo>
                  <a:pt x="39877" y="92964"/>
                </a:lnTo>
                <a:lnTo>
                  <a:pt x="39877" y="27940"/>
                </a:lnTo>
                <a:cubicBezTo>
                  <a:pt x="39877" y="24554"/>
                  <a:pt x="39030" y="21717"/>
                  <a:pt x="37337" y="19431"/>
                </a:cubicBezTo>
                <a:cubicBezTo>
                  <a:pt x="35644" y="17145"/>
                  <a:pt x="33105" y="15748"/>
                  <a:pt x="29718" y="15240"/>
                </a:cubicBezTo>
                <a:lnTo>
                  <a:pt x="86106" y="0"/>
                </a:lnTo>
                <a:lnTo>
                  <a:pt x="86106" y="8128"/>
                </a:lnTo>
                <a:lnTo>
                  <a:pt x="205485" y="8128"/>
                </a:lnTo>
                <a:lnTo>
                  <a:pt x="205485" y="31496"/>
                </a:lnTo>
                <a:lnTo>
                  <a:pt x="86106" y="31496"/>
                </a:lnTo>
                <a:lnTo>
                  <a:pt x="86106" y="68072"/>
                </a:lnTo>
                <a:lnTo>
                  <a:pt x="117348" y="68072"/>
                </a:lnTo>
                <a:cubicBezTo>
                  <a:pt x="126154" y="68072"/>
                  <a:pt x="135085" y="67903"/>
                  <a:pt x="144143" y="67564"/>
                </a:cubicBezTo>
                <a:cubicBezTo>
                  <a:pt x="153203" y="67225"/>
                  <a:pt x="161967" y="66760"/>
                  <a:pt x="170433" y="66167"/>
                </a:cubicBezTo>
                <a:cubicBezTo>
                  <a:pt x="178901" y="65575"/>
                  <a:pt x="186858" y="64855"/>
                  <a:pt x="194309" y="64008"/>
                </a:cubicBezTo>
                <a:cubicBezTo>
                  <a:pt x="201760" y="63161"/>
                  <a:pt x="208279" y="62230"/>
                  <a:pt x="213868" y="61214"/>
                </a:cubicBezTo>
                <a:lnTo>
                  <a:pt x="217170" y="76454"/>
                </a:lnTo>
                <a:cubicBezTo>
                  <a:pt x="213613" y="78148"/>
                  <a:pt x="209252" y="79756"/>
                  <a:pt x="204088" y="81280"/>
                </a:cubicBezTo>
                <a:cubicBezTo>
                  <a:pt x="198924" y="82804"/>
                  <a:pt x="193337" y="84159"/>
                  <a:pt x="187325" y="85344"/>
                </a:cubicBezTo>
                <a:cubicBezTo>
                  <a:pt x="181313" y="86530"/>
                  <a:pt x="174921" y="87588"/>
                  <a:pt x="168148" y="88519"/>
                </a:cubicBezTo>
                <a:cubicBezTo>
                  <a:pt x="161375" y="89450"/>
                  <a:pt x="154516" y="90255"/>
                  <a:pt x="147574" y="90932"/>
                </a:cubicBezTo>
                <a:lnTo>
                  <a:pt x="147574" y="112523"/>
                </a:lnTo>
                <a:lnTo>
                  <a:pt x="240792" y="112523"/>
                </a:lnTo>
                <a:moveTo>
                  <a:pt x="40385" y="171450"/>
                </a:moveTo>
                <a:cubicBezTo>
                  <a:pt x="40385" y="168063"/>
                  <a:pt x="39539" y="165227"/>
                  <a:pt x="37846" y="162941"/>
                </a:cubicBezTo>
                <a:cubicBezTo>
                  <a:pt x="36151" y="160655"/>
                  <a:pt x="33612" y="159258"/>
                  <a:pt x="30225" y="158750"/>
                </a:cubicBezTo>
                <a:lnTo>
                  <a:pt x="85344" y="148590"/>
                </a:lnTo>
                <a:lnTo>
                  <a:pt x="85344" y="189992"/>
                </a:lnTo>
                <a:lnTo>
                  <a:pt x="201422" y="189992"/>
                </a:lnTo>
                <a:cubicBezTo>
                  <a:pt x="204808" y="189992"/>
                  <a:pt x="207645" y="189146"/>
                  <a:pt x="209931" y="187452"/>
                </a:cubicBezTo>
                <a:cubicBezTo>
                  <a:pt x="212217" y="185759"/>
                  <a:pt x="213613" y="183219"/>
                  <a:pt x="214120" y="179832"/>
                </a:cubicBezTo>
                <a:lnTo>
                  <a:pt x="226822" y="213360"/>
                </a:lnTo>
                <a:lnTo>
                  <a:pt x="40385" y="21336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3" name="Freeform 323"/>
          <p:cNvSpPr/>
          <p:nvPr/>
        </p:nvSpPr>
        <p:spPr>
          <a:xfrm>
            <a:off x="16329487" y="4030360"/>
            <a:ext cx="240792" cy="213360"/>
          </a:xfrm>
          <a:custGeom>
            <a:avLst/>
            <a:gdLst>
              <a:gd name="connsiteX0" fmla="*/ 36320 w 240792"/>
              <a:gd name="connsiteY0" fmla="*/ 8128 h 213360"/>
              <a:gd name="connsiteX1" fmla="*/ 166877 w 240792"/>
              <a:gd name="connsiteY1" fmla="*/ 8128 h 213360"/>
              <a:gd name="connsiteX2" fmla="*/ 166877 w 240792"/>
              <a:gd name="connsiteY2" fmla="*/ 0 h 213360"/>
              <a:gd name="connsiteX3" fmla="*/ 210311 w 240792"/>
              <a:gd name="connsiteY3" fmla="*/ 12192 h 213360"/>
              <a:gd name="connsiteX4" fmla="*/ 210311 w 240792"/>
              <a:gd name="connsiteY4" fmla="*/ 95250 h 213360"/>
              <a:gd name="connsiteX5" fmla="*/ 166877 w 240792"/>
              <a:gd name="connsiteY5" fmla="*/ 95250 h 213360"/>
              <a:gd name="connsiteX6" fmla="*/ 166877 w 240792"/>
              <a:gd name="connsiteY6" fmla="*/ 84836 h 213360"/>
              <a:gd name="connsiteX7" fmla="*/ 137159 w 240792"/>
              <a:gd name="connsiteY7" fmla="*/ 92964 h 213360"/>
              <a:gd name="connsiteX8" fmla="*/ 103885 w 240792"/>
              <a:gd name="connsiteY8" fmla="*/ 95250 h 213360"/>
              <a:gd name="connsiteX9" fmla="*/ 36320 w 240792"/>
              <a:gd name="connsiteY9" fmla="*/ 95250 h 213360"/>
              <a:gd name="connsiteX11" fmla="*/ 240792 w 240792"/>
              <a:gd name="connsiteY11" fmla="*/ 134874 h 213360"/>
              <a:gd name="connsiteX12" fmla="*/ 152654 w 240792"/>
              <a:gd name="connsiteY12" fmla="*/ 134874 h 213360"/>
              <a:gd name="connsiteX13" fmla="*/ 152654 w 240792"/>
              <a:gd name="connsiteY13" fmla="*/ 163322 h 213360"/>
              <a:gd name="connsiteX14" fmla="*/ 107696 w 240792"/>
              <a:gd name="connsiteY14" fmla="*/ 173482 h 213360"/>
              <a:gd name="connsiteX15" fmla="*/ 107696 w 240792"/>
              <a:gd name="connsiteY15" fmla="*/ 134874 h 213360"/>
              <a:gd name="connsiteX16" fmla="*/ 30479 w 240792"/>
              <a:gd name="connsiteY16" fmla="*/ 134874 h 213360"/>
              <a:gd name="connsiteX17" fmla="*/ 21844 w 240792"/>
              <a:gd name="connsiteY17" fmla="*/ 141986 h 213360"/>
              <a:gd name="connsiteX18" fmla="*/ 0 w 240792"/>
              <a:gd name="connsiteY18" fmla="*/ 111252 h 213360"/>
              <a:gd name="connsiteX19" fmla="*/ 240792 w 240792"/>
              <a:gd name="connsiteY19" fmla="*/ 111252 h 213360"/>
              <a:gd name="connsiteX21" fmla="*/ 40385 w 240792"/>
              <a:gd name="connsiteY21" fmla="*/ 171450 h 213360"/>
              <a:gd name="connsiteX22" fmla="*/ 37846 w 240792"/>
              <a:gd name="connsiteY22" fmla="*/ 162941 h 213360"/>
              <a:gd name="connsiteX23" fmla="*/ 30225 w 240792"/>
              <a:gd name="connsiteY23" fmla="*/ 158750 h 213360"/>
              <a:gd name="connsiteX24" fmla="*/ 85344 w 240792"/>
              <a:gd name="connsiteY24" fmla="*/ 148590 h 213360"/>
              <a:gd name="connsiteX25" fmla="*/ 85344 w 240792"/>
              <a:gd name="connsiteY25" fmla="*/ 189992 h 213360"/>
              <a:gd name="connsiteX26" fmla="*/ 201422 w 240792"/>
              <a:gd name="connsiteY26" fmla="*/ 189992 h 213360"/>
              <a:gd name="connsiteX27" fmla="*/ 209930 w 240792"/>
              <a:gd name="connsiteY27" fmla="*/ 187452 h 213360"/>
              <a:gd name="connsiteX28" fmla="*/ 214122 w 240792"/>
              <a:gd name="connsiteY28" fmla="*/ 179832 h 213360"/>
              <a:gd name="connsiteX29" fmla="*/ 226820 w 240792"/>
              <a:gd name="connsiteY29" fmla="*/ 213360 h 213360"/>
              <a:gd name="connsiteX30" fmla="*/ 40385 w 240792"/>
              <a:gd name="connsiteY30" fmla="*/ 213360 h 213360"/>
              <a:gd name="connsiteX32" fmla="*/ 108713 w 240792"/>
              <a:gd name="connsiteY32" fmla="*/ 73152 h 213360"/>
              <a:gd name="connsiteX33" fmla="*/ 119633 w 240792"/>
              <a:gd name="connsiteY33" fmla="*/ 73152 h 213360"/>
              <a:gd name="connsiteX34" fmla="*/ 134493 w 240792"/>
              <a:gd name="connsiteY34" fmla="*/ 72898 h 213360"/>
              <a:gd name="connsiteX35" fmla="*/ 151002 w 240792"/>
              <a:gd name="connsiteY35" fmla="*/ 72136 h 213360"/>
              <a:gd name="connsiteX36" fmla="*/ 166877 w 240792"/>
              <a:gd name="connsiteY36" fmla="*/ 70358 h 213360"/>
              <a:gd name="connsiteX37" fmla="*/ 166877 w 240792"/>
              <a:gd name="connsiteY37" fmla="*/ 30226 h 213360"/>
              <a:gd name="connsiteX38" fmla="*/ 80009 w 240792"/>
              <a:gd name="connsiteY38" fmla="*/ 30226 h 213360"/>
              <a:gd name="connsiteX39" fmla="*/ 80009 w 240792"/>
              <a:gd name="connsiteY39" fmla="*/ 73152 h 2133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0792" h="213360">
                <a:moveTo>
                  <a:pt x="36320" y="8128"/>
                </a:moveTo>
                <a:lnTo>
                  <a:pt x="166877" y="8128"/>
                </a:lnTo>
                <a:lnTo>
                  <a:pt x="166877" y="0"/>
                </a:lnTo>
                <a:lnTo>
                  <a:pt x="210311" y="12192"/>
                </a:lnTo>
                <a:lnTo>
                  <a:pt x="210311" y="95250"/>
                </a:lnTo>
                <a:lnTo>
                  <a:pt x="166877" y="95250"/>
                </a:lnTo>
                <a:lnTo>
                  <a:pt x="166877" y="84836"/>
                </a:lnTo>
                <a:cubicBezTo>
                  <a:pt x="158071" y="88731"/>
                  <a:pt x="148166" y="91440"/>
                  <a:pt x="137159" y="92964"/>
                </a:cubicBezTo>
                <a:cubicBezTo>
                  <a:pt x="126154" y="94488"/>
                  <a:pt x="115061" y="95250"/>
                  <a:pt x="103885" y="95250"/>
                </a:cubicBezTo>
                <a:lnTo>
                  <a:pt x="36320" y="95250"/>
                </a:lnTo>
                <a:moveTo>
                  <a:pt x="240792" y="134874"/>
                </a:moveTo>
                <a:lnTo>
                  <a:pt x="152654" y="134874"/>
                </a:lnTo>
                <a:lnTo>
                  <a:pt x="152654" y="163322"/>
                </a:lnTo>
                <a:lnTo>
                  <a:pt x="107696" y="173482"/>
                </a:lnTo>
                <a:lnTo>
                  <a:pt x="107696" y="134874"/>
                </a:lnTo>
                <a:lnTo>
                  <a:pt x="30479" y="134874"/>
                </a:lnTo>
                <a:cubicBezTo>
                  <a:pt x="25567" y="134874"/>
                  <a:pt x="22690" y="137245"/>
                  <a:pt x="21844" y="141986"/>
                </a:cubicBezTo>
                <a:lnTo>
                  <a:pt x="0" y="111252"/>
                </a:lnTo>
                <a:lnTo>
                  <a:pt x="240792" y="111252"/>
                </a:lnTo>
                <a:moveTo>
                  <a:pt x="40385" y="171450"/>
                </a:moveTo>
                <a:cubicBezTo>
                  <a:pt x="40385" y="168063"/>
                  <a:pt x="39539" y="165227"/>
                  <a:pt x="37846" y="162941"/>
                </a:cubicBezTo>
                <a:cubicBezTo>
                  <a:pt x="36153" y="160655"/>
                  <a:pt x="33612" y="159258"/>
                  <a:pt x="30225" y="158750"/>
                </a:cubicBezTo>
                <a:lnTo>
                  <a:pt x="85344" y="148590"/>
                </a:lnTo>
                <a:lnTo>
                  <a:pt x="85344" y="189992"/>
                </a:lnTo>
                <a:lnTo>
                  <a:pt x="201422" y="189992"/>
                </a:lnTo>
                <a:cubicBezTo>
                  <a:pt x="204809" y="189992"/>
                  <a:pt x="207645" y="189146"/>
                  <a:pt x="209930" y="187452"/>
                </a:cubicBezTo>
                <a:cubicBezTo>
                  <a:pt x="212217" y="185759"/>
                  <a:pt x="213613" y="183219"/>
                  <a:pt x="214122" y="179832"/>
                </a:cubicBezTo>
                <a:lnTo>
                  <a:pt x="226820" y="213360"/>
                </a:lnTo>
                <a:lnTo>
                  <a:pt x="40385" y="213360"/>
                </a:lnTo>
                <a:moveTo>
                  <a:pt x="108713" y="73152"/>
                </a:moveTo>
                <a:cubicBezTo>
                  <a:pt x="111421" y="73152"/>
                  <a:pt x="115061" y="73152"/>
                  <a:pt x="119633" y="73152"/>
                </a:cubicBezTo>
                <a:cubicBezTo>
                  <a:pt x="124205" y="73152"/>
                  <a:pt x="129158" y="73068"/>
                  <a:pt x="134493" y="72898"/>
                </a:cubicBezTo>
                <a:cubicBezTo>
                  <a:pt x="139827" y="72729"/>
                  <a:pt x="145329" y="72475"/>
                  <a:pt x="151002" y="72136"/>
                </a:cubicBezTo>
                <a:cubicBezTo>
                  <a:pt x="156676" y="71798"/>
                  <a:pt x="161967" y="71205"/>
                  <a:pt x="166877" y="70358"/>
                </a:cubicBezTo>
                <a:lnTo>
                  <a:pt x="166877" y="30226"/>
                </a:lnTo>
                <a:lnTo>
                  <a:pt x="80009" y="30226"/>
                </a:lnTo>
                <a:lnTo>
                  <a:pt x="80009" y="731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4" name="Freeform 324"/>
          <p:cNvSpPr/>
          <p:nvPr/>
        </p:nvSpPr>
        <p:spPr>
          <a:xfrm>
            <a:off x="16579676" y="4027312"/>
            <a:ext cx="251969" cy="219456"/>
          </a:xfrm>
          <a:custGeom>
            <a:avLst/>
            <a:gdLst>
              <a:gd name="connsiteX0" fmla="*/ 172720 w 251969"/>
              <a:gd name="connsiteY0" fmla="*/ 219456 h 219456"/>
              <a:gd name="connsiteX1" fmla="*/ 172720 w 251969"/>
              <a:gd name="connsiteY1" fmla="*/ 178816 h 219456"/>
              <a:gd name="connsiteX2" fmla="*/ 107187 w 251969"/>
              <a:gd name="connsiteY2" fmla="*/ 191262 h 219456"/>
              <a:gd name="connsiteX3" fmla="*/ 30479 w 251969"/>
              <a:gd name="connsiteY3" fmla="*/ 191262 h 219456"/>
              <a:gd name="connsiteX4" fmla="*/ 21844 w 251969"/>
              <a:gd name="connsiteY4" fmla="*/ 198374 h 219456"/>
              <a:gd name="connsiteX5" fmla="*/ 0 w 251969"/>
              <a:gd name="connsiteY5" fmla="*/ 167640 h 219456"/>
              <a:gd name="connsiteX6" fmla="*/ 66294 w 251969"/>
              <a:gd name="connsiteY6" fmla="*/ 167640 h 219456"/>
              <a:gd name="connsiteX7" fmla="*/ 66294 w 251969"/>
              <a:gd name="connsiteY7" fmla="*/ 146558 h 219456"/>
              <a:gd name="connsiteX8" fmla="*/ 34417 w 251969"/>
              <a:gd name="connsiteY8" fmla="*/ 132461 h 219456"/>
              <a:gd name="connsiteX9" fmla="*/ 22606 w 251969"/>
              <a:gd name="connsiteY9" fmla="*/ 108458 h 219456"/>
              <a:gd name="connsiteX10" fmla="*/ 27432 w 251969"/>
              <a:gd name="connsiteY10" fmla="*/ 92456 h 219456"/>
              <a:gd name="connsiteX11" fmla="*/ 40894 w 251969"/>
              <a:gd name="connsiteY11" fmla="*/ 79756 h 219456"/>
              <a:gd name="connsiteX12" fmla="*/ 61595 w 251969"/>
              <a:gd name="connsiteY12" fmla="*/ 71374 h 219456"/>
              <a:gd name="connsiteX13" fmla="*/ 88137 w 251969"/>
              <a:gd name="connsiteY13" fmla="*/ 68326 h 219456"/>
              <a:gd name="connsiteX14" fmla="*/ 114554 w 251969"/>
              <a:gd name="connsiteY14" fmla="*/ 71374 h 219456"/>
              <a:gd name="connsiteX15" fmla="*/ 135001 w 251969"/>
              <a:gd name="connsiteY15" fmla="*/ 79756 h 219456"/>
              <a:gd name="connsiteX16" fmla="*/ 148337 w 251969"/>
              <a:gd name="connsiteY16" fmla="*/ 92456 h 219456"/>
              <a:gd name="connsiteX17" fmla="*/ 153161 w 251969"/>
              <a:gd name="connsiteY17" fmla="*/ 108458 h 219456"/>
              <a:gd name="connsiteX18" fmla="*/ 141732 w 251969"/>
              <a:gd name="connsiteY18" fmla="*/ 132080 h 219456"/>
              <a:gd name="connsiteX19" fmla="*/ 111252 w 251969"/>
              <a:gd name="connsiteY19" fmla="*/ 146050 h 219456"/>
              <a:gd name="connsiteX20" fmla="*/ 111252 w 251969"/>
              <a:gd name="connsiteY20" fmla="*/ 167640 h 219456"/>
              <a:gd name="connsiteX21" fmla="*/ 118619 w 251969"/>
              <a:gd name="connsiteY21" fmla="*/ 167640 h 219456"/>
              <a:gd name="connsiteX22" fmla="*/ 148081 w 251969"/>
              <a:gd name="connsiteY22" fmla="*/ 165989 h 219456"/>
              <a:gd name="connsiteX23" fmla="*/ 172720 w 251969"/>
              <a:gd name="connsiteY23" fmla="*/ 161036 h 219456"/>
              <a:gd name="connsiteX24" fmla="*/ 172720 w 251969"/>
              <a:gd name="connsiteY24" fmla="*/ 26670 h 219456"/>
              <a:gd name="connsiteX25" fmla="*/ 171196 w 251969"/>
              <a:gd name="connsiteY25" fmla="*/ 19939 h 219456"/>
              <a:gd name="connsiteX26" fmla="*/ 165863 w 251969"/>
              <a:gd name="connsiteY26" fmla="*/ 15240 h 219456"/>
              <a:gd name="connsiteX27" fmla="*/ 217678 w 251969"/>
              <a:gd name="connsiteY27" fmla="*/ 0 h 219456"/>
              <a:gd name="connsiteX28" fmla="*/ 217678 w 251969"/>
              <a:gd name="connsiteY28" fmla="*/ 87376 h 219456"/>
              <a:gd name="connsiteX29" fmla="*/ 251969 w 251969"/>
              <a:gd name="connsiteY29" fmla="*/ 87376 h 219456"/>
              <a:gd name="connsiteX30" fmla="*/ 251969 w 251969"/>
              <a:gd name="connsiteY30" fmla="*/ 113284 h 219456"/>
              <a:gd name="connsiteX31" fmla="*/ 217678 w 251969"/>
              <a:gd name="connsiteY31" fmla="*/ 113284 h 219456"/>
              <a:gd name="connsiteX32" fmla="*/ 217678 w 251969"/>
              <a:gd name="connsiteY32" fmla="*/ 196342 h 219456"/>
              <a:gd name="connsiteX33" fmla="*/ 211835 w 251969"/>
              <a:gd name="connsiteY33" fmla="*/ 213995 h 219456"/>
              <a:gd name="connsiteX34" fmla="*/ 193294 w 251969"/>
              <a:gd name="connsiteY34" fmla="*/ 219456 h 219456"/>
              <a:gd name="connsiteX36" fmla="*/ 159004 w 251969"/>
              <a:gd name="connsiteY36" fmla="*/ 60452 h 219456"/>
              <a:gd name="connsiteX37" fmla="*/ 32258 w 251969"/>
              <a:gd name="connsiteY37" fmla="*/ 60452 h 219456"/>
              <a:gd name="connsiteX38" fmla="*/ 24637 w 251969"/>
              <a:gd name="connsiteY38" fmla="*/ 66802 h 219456"/>
              <a:gd name="connsiteX39" fmla="*/ 8635 w 251969"/>
              <a:gd name="connsiteY39" fmla="*/ 37084 h 219456"/>
              <a:gd name="connsiteX40" fmla="*/ 63754 w 251969"/>
              <a:gd name="connsiteY40" fmla="*/ 37084 h 219456"/>
              <a:gd name="connsiteX41" fmla="*/ 63754 w 251969"/>
              <a:gd name="connsiteY41" fmla="*/ 29464 h 219456"/>
              <a:gd name="connsiteX42" fmla="*/ 61213 w 251969"/>
              <a:gd name="connsiteY42" fmla="*/ 20955 h 219456"/>
              <a:gd name="connsiteX43" fmla="*/ 53594 w 251969"/>
              <a:gd name="connsiteY43" fmla="*/ 16764 h 219456"/>
              <a:gd name="connsiteX44" fmla="*/ 109981 w 251969"/>
              <a:gd name="connsiteY44" fmla="*/ 1270 h 219456"/>
              <a:gd name="connsiteX45" fmla="*/ 109981 w 251969"/>
              <a:gd name="connsiteY45" fmla="*/ 37084 h 219456"/>
              <a:gd name="connsiteX46" fmla="*/ 159004 w 251969"/>
              <a:gd name="connsiteY46" fmla="*/ 37084 h 219456"/>
              <a:gd name="connsiteX48" fmla="*/ 62485 w 251969"/>
              <a:gd name="connsiteY48" fmla="*/ 108458 h 219456"/>
              <a:gd name="connsiteX49" fmla="*/ 63881 w 251969"/>
              <a:gd name="connsiteY49" fmla="*/ 114935 h 219456"/>
              <a:gd name="connsiteX50" fmla="*/ 68326 w 251969"/>
              <a:gd name="connsiteY50" fmla="*/ 120650 h 219456"/>
              <a:gd name="connsiteX51" fmla="*/ 76327 w 251969"/>
              <a:gd name="connsiteY51" fmla="*/ 124714 h 219456"/>
              <a:gd name="connsiteX52" fmla="*/ 88137 w 251969"/>
              <a:gd name="connsiteY52" fmla="*/ 126238 h 219456"/>
              <a:gd name="connsiteX53" fmla="*/ 107442 w 251969"/>
              <a:gd name="connsiteY53" fmla="*/ 120650 h 219456"/>
              <a:gd name="connsiteX54" fmla="*/ 113283 w 251969"/>
              <a:gd name="connsiteY54" fmla="*/ 108458 h 219456"/>
              <a:gd name="connsiteX55" fmla="*/ 107442 w 251969"/>
              <a:gd name="connsiteY55" fmla="*/ 96139 h 219456"/>
              <a:gd name="connsiteX56" fmla="*/ 88137 w 251969"/>
              <a:gd name="connsiteY56" fmla="*/ 90424 h 219456"/>
              <a:gd name="connsiteX57" fmla="*/ 76327 w 251969"/>
              <a:gd name="connsiteY57" fmla="*/ 92075 h 219456"/>
              <a:gd name="connsiteX58" fmla="*/ 68326 w 251969"/>
              <a:gd name="connsiteY58" fmla="*/ 96266 h 219456"/>
              <a:gd name="connsiteX59" fmla="*/ 63881 w 251969"/>
              <a:gd name="connsiteY59" fmla="*/ 102108 h 219456"/>
              <a:gd name="connsiteX60" fmla="*/ 62485 w 251969"/>
              <a:gd name="connsiteY60" fmla="*/ 108458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51969" h="219456">
                <a:moveTo>
                  <a:pt x="172720" y="219456"/>
                </a:moveTo>
                <a:lnTo>
                  <a:pt x="172720" y="178816"/>
                </a:lnTo>
                <a:cubicBezTo>
                  <a:pt x="156294" y="187113"/>
                  <a:pt x="134451" y="191262"/>
                  <a:pt x="107187" y="191262"/>
                </a:cubicBezTo>
                <a:lnTo>
                  <a:pt x="30479" y="191262"/>
                </a:lnTo>
                <a:cubicBezTo>
                  <a:pt x="25569" y="191262"/>
                  <a:pt x="22690" y="193633"/>
                  <a:pt x="21844" y="198374"/>
                </a:cubicBezTo>
                <a:lnTo>
                  <a:pt x="0" y="167640"/>
                </a:lnTo>
                <a:lnTo>
                  <a:pt x="66294" y="167640"/>
                </a:lnTo>
                <a:lnTo>
                  <a:pt x="66294" y="146558"/>
                </a:lnTo>
                <a:cubicBezTo>
                  <a:pt x="52916" y="144018"/>
                  <a:pt x="42292" y="139319"/>
                  <a:pt x="34417" y="132461"/>
                </a:cubicBezTo>
                <a:cubicBezTo>
                  <a:pt x="26543" y="125603"/>
                  <a:pt x="22606" y="117602"/>
                  <a:pt x="22606" y="108458"/>
                </a:cubicBezTo>
                <a:cubicBezTo>
                  <a:pt x="22606" y="102701"/>
                  <a:pt x="24216" y="97367"/>
                  <a:pt x="27432" y="92456"/>
                </a:cubicBezTo>
                <a:cubicBezTo>
                  <a:pt x="30649" y="87545"/>
                  <a:pt x="35136" y="83312"/>
                  <a:pt x="40894" y="79756"/>
                </a:cubicBezTo>
                <a:cubicBezTo>
                  <a:pt x="46651" y="76200"/>
                  <a:pt x="53552" y="73406"/>
                  <a:pt x="61595" y="71374"/>
                </a:cubicBezTo>
                <a:cubicBezTo>
                  <a:pt x="69639" y="69342"/>
                  <a:pt x="78485" y="68326"/>
                  <a:pt x="88137" y="68326"/>
                </a:cubicBezTo>
                <a:cubicBezTo>
                  <a:pt x="97791" y="68326"/>
                  <a:pt x="106595" y="69342"/>
                  <a:pt x="114554" y="71374"/>
                </a:cubicBezTo>
                <a:cubicBezTo>
                  <a:pt x="122512" y="73406"/>
                  <a:pt x="129329" y="76200"/>
                  <a:pt x="135001" y="79756"/>
                </a:cubicBezTo>
                <a:cubicBezTo>
                  <a:pt x="140674" y="83312"/>
                  <a:pt x="145120" y="87545"/>
                  <a:pt x="148337" y="92456"/>
                </a:cubicBezTo>
                <a:cubicBezTo>
                  <a:pt x="151554" y="97367"/>
                  <a:pt x="153161" y="102701"/>
                  <a:pt x="153161" y="108458"/>
                </a:cubicBezTo>
                <a:cubicBezTo>
                  <a:pt x="153161" y="117602"/>
                  <a:pt x="149352" y="125476"/>
                  <a:pt x="141732" y="132080"/>
                </a:cubicBezTo>
                <a:cubicBezTo>
                  <a:pt x="134111" y="138684"/>
                  <a:pt x="123952" y="143341"/>
                  <a:pt x="111252" y="146050"/>
                </a:cubicBezTo>
                <a:lnTo>
                  <a:pt x="111252" y="167640"/>
                </a:lnTo>
                <a:lnTo>
                  <a:pt x="118619" y="167640"/>
                </a:lnTo>
                <a:cubicBezTo>
                  <a:pt x="129794" y="167640"/>
                  <a:pt x="139616" y="167090"/>
                  <a:pt x="148081" y="165989"/>
                </a:cubicBezTo>
                <a:cubicBezTo>
                  <a:pt x="156549" y="164888"/>
                  <a:pt x="164760" y="163237"/>
                  <a:pt x="172720" y="161036"/>
                </a:cubicBezTo>
                <a:lnTo>
                  <a:pt x="172720" y="26670"/>
                </a:lnTo>
                <a:cubicBezTo>
                  <a:pt x="172720" y="24299"/>
                  <a:pt x="172211" y="22056"/>
                  <a:pt x="171196" y="19939"/>
                </a:cubicBezTo>
                <a:cubicBezTo>
                  <a:pt x="170180" y="17823"/>
                  <a:pt x="168402" y="16256"/>
                  <a:pt x="165863" y="15240"/>
                </a:cubicBezTo>
                <a:lnTo>
                  <a:pt x="217678" y="0"/>
                </a:lnTo>
                <a:lnTo>
                  <a:pt x="217678" y="87376"/>
                </a:lnTo>
                <a:lnTo>
                  <a:pt x="251969" y="87376"/>
                </a:lnTo>
                <a:lnTo>
                  <a:pt x="251969" y="113284"/>
                </a:lnTo>
                <a:lnTo>
                  <a:pt x="217678" y="113284"/>
                </a:lnTo>
                <a:lnTo>
                  <a:pt x="217678" y="196342"/>
                </a:lnTo>
                <a:cubicBezTo>
                  <a:pt x="217678" y="204470"/>
                  <a:pt x="215731" y="210355"/>
                  <a:pt x="211835" y="213995"/>
                </a:cubicBezTo>
                <a:cubicBezTo>
                  <a:pt x="207942" y="217636"/>
                  <a:pt x="201761" y="219456"/>
                  <a:pt x="193294" y="219456"/>
                </a:cubicBezTo>
                <a:moveTo>
                  <a:pt x="159004" y="60452"/>
                </a:moveTo>
                <a:lnTo>
                  <a:pt x="32258" y="60452"/>
                </a:lnTo>
                <a:cubicBezTo>
                  <a:pt x="28025" y="60452"/>
                  <a:pt x="25484" y="62569"/>
                  <a:pt x="24637" y="66802"/>
                </a:cubicBezTo>
                <a:lnTo>
                  <a:pt x="8635" y="37084"/>
                </a:lnTo>
                <a:lnTo>
                  <a:pt x="63754" y="37084"/>
                </a:lnTo>
                <a:lnTo>
                  <a:pt x="63754" y="29464"/>
                </a:lnTo>
                <a:cubicBezTo>
                  <a:pt x="63754" y="26077"/>
                  <a:pt x="62908" y="23241"/>
                  <a:pt x="61213" y="20955"/>
                </a:cubicBezTo>
                <a:cubicBezTo>
                  <a:pt x="59520" y="18669"/>
                  <a:pt x="56979" y="17272"/>
                  <a:pt x="53594" y="16764"/>
                </a:cubicBezTo>
                <a:lnTo>
                  <a:pt x="109981" y="1270"/>
                </a:lnTo>
                <a:lnTo>
                  <a:pt x="109981" y="37084"/>
                </a:lnTo>
                <a:lnTo>
                  <a:pt x="159004" y="37084"/>
                </a:lnTo>
                <a:moveTo>
                  <a:pt x="62485" y="108458"/>
                </a:moveTo>
                <a:cubicBezTo>
                  <a:pt x="62485" y="110660"/>
                  <a:pt x="62950" y="112818"/>
                  <a:pt x="63881" y="114935"/>
                </a:cubicBezTo>
                <a:cubicBezTo>
                  <a:pt x="64812" y="117052"/>
                  <a:pt x="66294" y="118957"/>
                  <a:pt x="68326" y="120650"/>
                </a:cubicBezTo>
                <a:cubicBezTo>
                  <a:pt x="70358" y="122343"/>
                  <a:pt x="73025" y="123698"/>
                  <a:pt x="76327" y="124714"/>
                </a:cubicBezTo>
                <a:cubicBezTo>
                  <a:pt x="79629" y="125730"/>
                  <a:pt x="83565" y="126238"/>
                  <a:pt x="88137" y="126238"/>
                </a:cubicBezTo>
                <a:cubicBezTo>
                  <a:pt x="97113" y="126238"/>
                  <a:pt x="103547" y="124375"/>
                  <a:pt x="107442" y="120650"/>
                </a:cubicBezTo>
                <a:cubicBezTo>
                  <a:pt x="111336" y="116925"/>
                  <a:pt x="113283" y="112861"/>
                  <a:pt x="113283" y="108458"/>
                </a:cubicBezTo>
                <a:cubicBezTo>
                  <a:pt x="113283" y="104056"/>
                  <a:pt x="111336" y="99949"/>
                  <a:pt x="107442" y="96139"/>
                </a:cubicBezTo>
                <a:cubicBezTo>
                  <a:pt x="103547" y="92329"/>
                  <a:pt x="97113" y="90424"/>
                  <a:pt x="88137" y="90424"/>
                </a:cubicBezTo>
                <a:cubicBezTo>
                  <a:pt x="83565" y="90424"/>
                  <a:pt x="79629" y="90974"/>
                  <a:pt x="76327" y="92075"/>
                </a:cubicBezTo>
                <a:cubicBezTo>
                  <a:pt x="73025" y="93176"/>
                  <a:pt x="70358" y="94573"/>
                  <a:pt x="68326" y="96266"/>
                </a:cubicBezTo>
                <a:cubicBezTo>
                  <a:pt x="66294" y="97960"/>
                  <a:pt x="64812" y="99907"/>
                  <a:pt x="63881" y="102108"/>
                </a:cubicBezTo>
                <a:cubicBezTo>
                  <a:pt x="62950" y="104309"/>
                  <a:pt x="62485" y="106426"/>
                  <a:pt x="62485" y="1084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5" name="Freeform 325"/>
          <p:cNvSpPr/>
          <p:nvPr/>
        </p:nvSpPr>
        <p:spPr>
          <a:xfrm>
            <a:off x="16847900" y="4027312"/>
            <a:ext cx="208535" cy="216408"/>
          </a:xfrm>
          <a:custGeom>
            <a:avLst/>
            <a:gdLst>
              <a:gd name="connsiteX0" fmla="*/ 0 w 208535"/>
              <a:gd name="connsiteY0" fmla="*/ 64008 h 216408"/>
              <a:gd name="connsiteX1" fmla="*/ 5589 w 208535"/>
              <a:gd name="connsiteY1" fmla="*/ 40259 h 216408"/>
              <a:gd name="connsiteX2" fmla="*/ 20701 w 208535"/>
              <a:gd name="connsiteY2" fmla="*/ 22606 h 216408"/>
              <a:gd name="connsiteX3" fmla="*/ 43053 w 208535"/>
              <a:gd name="connsiteY3" fmla="*/ 11684 h 216408"/>
              <a:gd name="connsiteX4" fmla="*/ 70357 w 208535"/>
              <a:gd name="connsiteY4" fmla="*/ 7874 h 216408"/>
              <a:gd name="connsiteX5" fmla="*/ 97537 w 208535"/>
              <a:gd name="connsiteY5" fmla="*/ 11684 h 216408"/>
              <a:gd name="connsiteX6" fmla="*/ 119762 w 208535"/>
              <a:gd name="connsiteY6" fmla="*/ 22606 h 216408"/>
              <a:gd name="connsiteX7" fmla="*/ 134747 w 208535"/>
              <a:gd name="connsiteY7" fmla="*/ 40259 h 216408"/>
              <a:gd name="connsiteX8" fmla="*/ 140208 w 208535"/>
              <a:gd name="connsiteY8" fmla="*/ 64008 h 216408"/>
              <a:gd name="connsiteX9" fmla="*/ 134747 w 208535"/>
              <a:gd name="connsiteY9" fmla="*/ 88519 h 216408"/>
              <a:gd name="connsiteX10" fmla="*/ 119762 w 208535"/>
              <a:gd name="connsiteY10" fmla="*/ 106172 h 216408"/>
              <a:gd name="connsiteX11" fmla="*/ 97537 w 208535"/>
              <a:gd name="connsiteY11" fmla="*/ 116967 h 216408"/>
              <a:gd name="connsiteX12" fmla="*/ 70357 w 208535"/>
              <a:gd name="connsiteY12" fmla="*/ 120650 h 216408"/>
              <a:gd name="connsiteX13" fmla="*/ 43053 w 208535"/>
              <a:gd name="connsiteY13" fmla="*/ 116967 h 216408"/>
              <a:gd name="connsiteX14" fmla="*/ 20701 w 208535"/>
              <a:gd name="connsiteY14" fmla="*/ 106172 h 216408"/>
              <a:gd name="connsiteX15" fmla="*/ 5589 w 208535"/>
              <a:gd name="connsiteY15" fmla="*/ 88519 h 216408"/>
              <a:gd name="connsiteX16" fmla="*/ 0 w 208535"/>
              <a:gd name="connsiteY16" fmla="*/ 64008 h 216408"/>
              <a:gd name="connsiteX18" fmla="*/ 164846 w 208535"/>
              <a:gd name="connsiteY18" fmla="*/ 216408 h 216408"/>
              <a:gd name="connsiteX19" fmla="*/ 164846 w 208535"/>
              <a:gd name="connsiteY19" fmla="*/ 204978 h 216408"/>
              <a:gd name="connsiteX20" fmla="*/ 142749 w 208535"/>
              <a:gd name="connsiteY20" fmla="*/ 210820 h 216408"/>
              <a:gd name="connsiteX21" fmla="*/ 117729 w 208535"/>
              <a:gd name="connsiteY21" fmla="*/ 214376 h 216408"/>
              <a:gd name="connsiteX22" fmla="*/ 92075 w 208535"/>
              <a:gd name="connsiteY22" fmla="*/ 216027 h 216408"/>
              <a:gd name="connsiteX23" fmla="*/ 67818 w 208535"/>
              <a:gd name="connsiteY23" fmla="*/ 216408 h 216408"/>
              <a:gd name="connsiteX24" fmla="*/ 33020 w 208535"/>
              <a:gd name="connsiteY24" fmla="*/ 216408 h 216408"/>
              <a:gd name="connsiteX25" fmla="*/ 33020 w 208535"/>
              <a:gd name="connsiteY25" fmla="*/ 140462 h 216408"/>
              <a:gd name="connsiteX26" fmla="*/ 76708 w 208535"/>
              <a:gd name="connsiteY26" fmla="*/ 132080 h 216408"/>
              <a:gd name="connsiteX27" fmla="*/ 76708 w 208535"/>
              <a:gd name="connsiteY27" fmla="*/ 152400 h 216408"/>
              <a:gd name="connsiteX28" fmla="*/ 164846 w 208535"/>
              <a:gd name="connsiteY28" fmla="*/ 152400 h 216408"/>
              <a:gd name="connsiteX29" fmla="*/ 164846 w 208535"/>
              <a:gd name="connsiteY29" fmla="*/ 137922 h 216408"/>
              <a:gd name="connsiteX30" fmla="*/ 208535 w 208535"/>
              <a:gd name="connsiteY30" fmla="*/ 129540 h 216408"/>
              <a:gd name="connsiteX31" fmla="*/ 208535 w 208535"/>
              <a:gd name="connsiteY31" fmla="*/ 216408 h 216408"/>
              <a:gd name="connsiteX33" fmla="*/ 163576 w 208535"/>
              <a:gd name="connsiteY33" fmla="*/ 127254 h 216408"/>
              <a:gd name="connsiteX34" fmla="*/ 163576 w 208535"/>
              <a:gd name="connsiteY34" fmla="*/ 26670 h 216408"/>
              <a:gd name="connsiteX35" fmla="*/ 162052 w 208535"/>
              <a:gd name="connsiteY35" fmla="*/ 19939 h 216408"/>
              <a:gd name="connsiteX36" fmla="*/ 156718 w 208535"/>
              <a:gd name="connsiteY36" fmla="*/ 15240 h 216408"/>
              <a:gd name="connsiteX37" fmla="*/ 208535 w 208535"/>
              <a:gd name="connsiteY37" fmla="*/ 0 h 216408"/>
              <a:gd name="connsiteX38" fmla="*/ 208535 w 208535"/>
              <a:gd name="connsiteY38" fmla="*/ 104140 h 216408"/>
              <a:gd name="connsiteX39" fmla="*/ 202693 w 208535"/>
              <a:gd name="connsiteY39" fmla="*/ 121793 h 216408"/>
              <a:gd name="connsiteX40" fmla="*/ 184150 w 208535"/>
              <a:gd name="connsiteY40" fmla="*/ 127254 h 216408"/>
              <a:gd name="connsiteX42" fmla="*/ 42418 w 208535"/>
              <a:gd name="connsiteY42" fmla="*/ 64008 h 216408"/>
              <a:gd name="connsiteX43" fmla="*/ 44323 w 208535"/>
              <a:gd name="connsiteY43" fmla="*/ 77470 h 216408"/>
              <a:gd name="connsiteX44" fmla="*/ 49912 w 208535"/>
              <a:gd name="connsiteY44" fmla="*/ 88519 h 216408"/>
              <a:gd name="connsiteX45" fmla="*/ 58674 w 208535"/>
              <a:gd name="connsiteY45" fmla="*/ 95885 h 216408"/>
              <a:gd name="connsiteX46" fmla="*/ 70357 w 208535"/>
              <a:gd name="connsiteY46" fmla="*/ 98552 h 216408"/>
              <a:gd name="connsiteX47" fmla="*/ 81535 w 208535"/>
              <a:gd name="connsiteY47" fmla="*/ 95885 h 216408"/>
              <a:gd name="connsiteX48" fmla="*/ 90297 w 208535"/>
              <a:gd name="connsiteY48" fmla="*/ 88646 h 216408"/>
              <a:gd name="connsiteX49" fmla="*/ 95886 w 208535"/>
              <a:gd name="connsiteY49" fmla="*/ 77724 h 216408"/>
              <a:gd name="connsiteX50" fmla="*/ 97789 w 208535"/>
              <a:gd name="connsiteY50" fmla="*/ 64008 h 216408"/>
              <a:gd name="connsiteX51" fmla="*/ 90297 w 208535"/>
              <a:gd name="connsiteY51" fmla="*/ 39497 h 216408"/>
              <a:gd name="connsiteX52" fmla="*/ 70357 w 208535"/>
              <a:gd name="connsiteY52" fmla="*/ 29972 h 216408"/>
              <a:gd name="connsiteX53" fmla="*/ 49912 w 208535"/>
              <a:gd name="connsiteY53" fmla="*/ 39624 h 216408"/>
              <a:gd name="connsiteX54" fmla="*/ 42418 w 208535"/>
              <a:gd name="connsiteY54" fmla="*/ 64008 h 216408"/>
              <a:gd name="connsiteX56" fmla="*/ 86868 w 208535"/>
              <a:gd name="connsiteY56" fmla="*/ 193040 h 216408"/>
              <a:gd name="connsiteX57" fmla="*/ 124205 w 208535"/>
              <a:gd name="connsiteY57" fmla="*/ 192151 h 216408"/>
              <a:gd name="connsiteX58" fmla="*/ 164846 w 208535"/>
              <a:gd name="connsiteY58" fmla="*/ 188468 h 216408"/>
              <a:gd name="connsiteX59" fmla="*/ 164846 w 208535"/>
              <a:gd name="connsiteY59" fmla="*/ 175768 h 216408"/>
              <a:gd name="connsiteX60" fmla="*/ 76708 w 208535"/>
              <a:gd name="connsiteY60" fmla="*/ 175768 h 216408"/>
              <a:gd name="connsiteX61" fmla="*/ 76708 w 208535"/>
              <a:gd name="connsiteY61" fmla="*/ 193040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08535" h="216408">
                <a:moveTo>
                  <a:pt x="0" y="64008"/>
                </a:moveTo>
                <a:cubicBezTo>
                  <a:pt x="0" y="55203"/>
                  <a:pt x="1863" y="47286"/>
                  <a:pt x="5589" y="40259"/>
                </a:cubicBezTo>
                <a:cubicBezTo>
                  <a:pt x="9314" y="33232"/>
                  <a:pt x="14351" y="27348"/>
                  <a:pt x="20701" y="22606"/>
                </a:cubicBezTo>
                <a:cubicBezTo>
                  <a:pt x="27051" y="17865"/>
                  <a:pt x="34502" y="14224"/>
                  <a:pt x="43053" y="11684"/>
                </a:cubicBezTo>
                <a:cubicBezTo>
                  <a:pt x="51605" y="9144"/>
                  <a:pt x="60706" y="7874"/>
                  <a:pt x="70357" y="7874"/>
                </a:cubicBezTo>
                <a:cubicBezTo>
                  <a:pt x="80011" y="7874"/>
                  <a:pt x="89069" y="9144"/>
                  <a:pt x="97537" y="11684"/>
                </a:cubicBezTo>
                <a:cubicBezTo>
                  <a:pt x="106003" y="14224"/>
                  <a:pt x="113412" y="17865"/>
                  <a:pt x="119762" y="22606"/>
                </a:cubicBezTo>
                <a:cubicBezTo>
                  <a:pt x="126112" y="27348"/>
                  <a:pt x="131107" y="33232"/>
                  <a:pt x="134747" y="40259"/>
                </a:cubicBezTo>
                <a:cubicBezTo>
                  <a:pt x="138387" y="47286"/>
                  <a:pt x="140208" y="55203"/>
                  <a:pt x="140208" y="64008"/>
                </a:cubicBezTo>
                <a:cubicBezTo>
                  <a:pt x="140208" y="73321"/>
                  <a:pt x="138387" y="81492"/>
                  <a:pt x="134747" y="88519"/>
                </a:cubicBezTo>
                <a:cubicBezTo>
                  <a:pt x="131107" y="95546"/>
                  <a:pt x="126112" y="101431"/>
                  <a:pt x="119762" y="106172"/>
                </a:cubicBezTo>
                <a:cubicBezTo>
                  <a:pt x="113412" y="110913"/>
                  <a:pt x="106003" y="114512"/>
                  <a:pt x="97537" y="116967"/>
                </a:cubicBezTo>
                <a:cubicBezTo>
                  <a:pt x="89069" y="119422"/>
                  <a:pt x="80011" y="120650"/>
                  <a:pt x="70357" y="120650"/>
                </a:cubicBezTo>
                <a:cubicBezTo>
                  <a:pt x="60706" y="120650"/>
                  <a:pt x="51605" y="119422"/>
                  <a:pt x="43053" y="116967"/>
                </a:cubicBezTo>
                <a:cubicBezTo>
                  <a:pt x="34502" y="114512"/>
                  <a:pt x="27051" y="110913"/>
                  <a:pt x="20701" y="106172"/>
                </a:cubicBezTo>
                <a:cubicBezTo>
                  <a:pt x="14351" y="101431"/>
                  <a:pt x="9314" y="95546"/>
                  <a:pt x="5589" y="88519"/>
                </a:cubicBezTo>
                <a:cubicBezTo>
                  <a:pt x="1863" y="81492"/>
                  <a:pt x="0" y="73321"/>
                  <a:pt x="0" y="64008"/>
                </a:cubicBezTo>
                <a:moveTo>
                  <a:pt x="164846" y="216408"/>
                </a:moveTo>
                <a:lnTo>
                  <a:pt x="164846" y="204978"/>
                </a:lnTo>
                <a:cubicBezTo>
                  <a:pt x="158242" y="207349"/>
                  <a:pt x="150876" y="209296"/>
                  <a:pt x="142749" y="210820"/>
                </a:cubicBezTo>
                <a:cubicBezTo>
                  <a:pt x="134620" y="212344"/>
                  <a:pt x="126279" y="213530"/>
                  <a:pt x="117729" y="214376"/>
                </a:cubicBezTo>
                <a:cubicBezTo>
                  <a:pt x="109178" y="215223"/>
                  <a:pt x="100626" y="215773"/>
                  <a:pt x="92075" y="216027"/>
                </a:cubicBezTo>
                <a:cubicBezTo>
                  <a:pt x="83525" y="216281"/>
                  <a:pt x="75437" y="216408"/>
                  <a:pt x="67818" y="216408"/>
                </a:cubicBezTo>
                <a:lnTo>
                  <a:pt x="33020" y="216408"/>
                </a:lnTo>
                <a:lnTo>
                  <a:pt x="33020" y="140462"/>
                </a:lnTo>
                <a:lnTo>
                  <a:pt x="76708" y="132080"/>
                </a:lnTo>
                <a:lnTo>
                  <a:pt x="76708" y="152400"/>
                </a:lnTo>
                <a:lnTo>
                  <a:pt x="164846" y="152400"/>
                </a:lnTo>
                <a:lnTo>
                  <a:pt x="164846" y="137922"/>
                </a:lnTo>
                <a:lnTo>
                  <a:pt x="208535" y="129540"/>
                </a:lnTo>
                <a:lnTo>
                  <a:pt x="208535" y="216408"/>
                </a:lnTo>
                <a:moveTo>
                  <a:pt x="163576" y="127254"/>
                </a:moveTo>
                <a:lnTo>
                  <a:pt x="163576" y="26670"/>
                </a:lnTo>
                <a:cubicBezTo>
                  <a:pt x="163576" y="24299"/>
                  <a:pt x="163068" y="22056"/>
                  <a:pt x="162052" y="19939"/>
                </a:cubicBezTo>
                <a:cubicBezTo>
                  <a:pt x="161037" y="17823"/>
                  <a:pt x="159258" y="16256"/>
                  <a:pt x="156718" y="15240"/>
                </a:cubicBezTo>
                <a:lnTo>
                  <a:pt x="208535" y="0"/>
                </a:lnTo>
                <a:lnTo>
                  <a:pt x="208535" y="104140"/>
                </a:lnTo>
                <a:cubicBezTo>
                  <a:pt x="208535" y="112268"/>
                  <a:pt x="206587" y="118152"/>
                  <a:pt x="202693" y="121793"/>
                </a:cubicBezTo>
                <a:cubicBezTo>
                  <a:pt x="198797" y="125434"/>
                  <a:pt x="192616" y="127254"/>
                  <a:pt x="184150" y="127254"/>
                </a:cubicBezTo>
                <a:moveTo>
                  <a:pt x="42418" y="64008"/>
                </a:moveTo>
                <a:cubicBezTo>
                  <a:pt x="42418" y="68750"/>
                  <a:pt x="43053" y="73237"/>
                  <a:pt x="44323" y="77470"/>
                </a:cubicBezTo>
                <a:cubicBezTo>
                  <a:pt x="45593" y="81704"/>
                  <a:pt x="47456" y="85386"/>
                  <a:pt x="49912" y="88519"/>
                </a:cubicBezTo>
                <a:cubicBezTo>
                  <a:pt x="52367" y="91652"/>
                  <a:pt x="55288" y="94107"/>
                  <a:pt x="58674" y="95885"/>
                </a:cubicBezTo>
                <a:cubicBezTo>
                  <a:pt x="62060" y="97663"/>
                  <a:pt x="65956" y="98552"/>
                  <a:pt x="70357" y="98552"/>
                </a:cubicBezTo>
                <a:cubicBezTo>
                  <a:pt x="74422" y="98552"/>
                  <a:pt x="78149" y="97663"/>
                  <a:pt x="81535" y="95885"/>
                </a:cubicBezTo>
                <a:cubicBezTo>
                  <a:pt x="84920" y="94107"/>
                  <a:pt x="87841" y="91694"/>
                  <a:pt x="90297" y="88646"/>
                </a:cubicBezTo>
                <a:cubicBezTo>
                  <a:pt x="92752" y="85598"/>
                  <a:pt x="94616" y="81957"/>
                  <a:pt x="95886" y="77724"/>
                </a:cubicBezTo>
                <a:cubicBezTo>
                  <a:pt x="97155" y="73491"/>
                  <a:pt x="97789" y="68919"/>
                  <a:pt x="97789" y="64008"/>
                </a:cubicBezTo>
                <a:cubicBezTo>
                  <a:pt x="97789" y="54017"/>
                  <a:pt x="95292" y="45847"/>
                  <a:pt x="90297" y="39497"/>
                </a:cubicBezTo>
                <a:cubicBezTo>
                  <a:pt x="85302" y="33147"/>
                  <a:pt x="78654" y="29972"/>
                  <a:pt x="70357" y="29972"/>
                </a:cubicBezTo>
                <a:cubicBezTo>
                  <a:pt x="61722" y="29972"/>
                  <a:pt x="54907" y="33189"/>
                  <a:pt x="49912" y="39624"/>
                </a:cubicBezTo>
                <a:cubicBezTo>
                  <a:pt x="44917" y="46059"/>
                  <a:pt x="42418" y="54187"/>
                  <a:pt x="42418" y="64008"/>
                </a:cubicBezTo>
                <a:moveTo>
                  <a:pt x="86868" y="193040"/>
                </a:moveTo>
                <a:cubicBezTo>
                  <a:pt x="98383" y="193040"/>
                  <a:pt x="110829" y="192744"/>
                  <a:pt x="124205" y="192151"/>
                </a:cubicBezTo>
                <a:cubicBezTo>
                  <a:pt x="137584" y="191558"/>
                  <a:pt x="151130" y="190331"/>
                  <a:pt x="164846" y="188468"/>
                </a:cubicBezTo>
                <a:lnTo>
                  <a:pt x="164846" y="175768"/>
                </a:lnTo>
                <a:lnTo>
                  <a:pt x="76708" y="175768"/>
                </a:lnTo>
                <a:lnTo>
                  <a:pt x="76708" y="19304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6" name="Freeform 326"/>
          <p:cNvSpPr/>
          <p:nvPr/>
        </p:nvSpPr>
        <p:spPr>
          <a:xfrm>
            <a:off x="17097837" y="4027312"/>
            <a:ext cx="212598" cy="219456"/>
          </a:xfrm>
          <a:custGeom>
            <a:avLst/>
            <a:gdLst>
              <a:gd name="connsiteX0" fmla="*/ 64768 w 212598"/>
              <a:gd name="connsiteY0" fmla="*/ 143256 h 219456"/>
              <a:gd name="connsiteX1" fmla="*/ 123571 w 212598"/>
              <a:gd name="connsiteY1" fmla="*/ 139573 h 219456"/>
              <a:gd name="connsiteX2" fmla="*/ 167639 w 212598"/>
              <a:gd name="connsiteY2" fmla="*/ 130048 h 219456"/>
              <a:gd name="connsiteX3" fmla="*/ 167639 w 212598"/>
              <a:gd name="connsiteY3" fmla="*/ 26670 h 219456"/>
              <a:gd name="connsiteX4" fmla="*/ 166115 w 212598"/>
              <a:gd name="connsiteY4" fmla="*/ 19939 h 219456"/>
              <a:gd name="connsiteX5" fmla="*/ 160781 w 212598"/>
              <a:gd name="connsiteY5" fmla="*/ 15240 h 219456"/>
              <a:gd name="connsiteX6" fmla="*/ 212598 w 212598"/>
              <a:gd name="connsiteY6" fmla="*/ 0 h 219456"/>
              <a:gd name="connsiteX7" fmla="*/ 212598 w 212598"/>
              <a:gd name="connsiteY7" fmla="*/ 196342 h 219456"/>
              <a:gd name="connsiteX8" fmla="*/ 206756 w 212598"/>
              <a:gd name="connsiteY8" fmla="*/ 213995 h 219456"/>
              <a:gd name="connsiteX9" fmla="*/ 188213 w 212598"/>
              <a:gd name="connsiteY9" fmla="*/ 219456 h 219456"/>
              <a:gd name="connsiteX10" fmla="*/ 167639 w 212598"/>
              <a:gd name="connsiteY10" fmla="*/ 219456 h 219456"/>
              <a:gd name="connsiteX11" fmla="*/ 167639 w 212598"/>
              <a:gd name="connsiteY11" fmla="*/ 147828 h 219456"/>
              <a:gd name="connsiteX12" fmla="*/ 145796 w 212598"/>
              <a:gd name="connsiteY12" fmla="*/ 156972 h 219456"/>
              <a:gd name="connsiteX13" fmla="*/ 118745 w 212598"/>
              <a:gd name="connsiteY13" fmla="*/ 163703 h 219456"/>
              <a:gd name="connsiteX14" fmla="*/ 87883 w 212598"/>
              <a:gd name="connsiteY14" fmla="*/ 167767 h 219456"/>
              <a:gd name="connsiteX15" fmla="*/ 54609 w 212598"/>
              <a:gd name="connsiteY15" fmla="*/ 169164 h 219456"/>
              <a:gd name="connsiteX16" fmla="*/ 10159 w 212598"/>
              <a:gd name="connsiteY16" fmla="*/ 169164 h 219456"/>
              <a:gd name="connsiteX17" fmla="*/ 10159 w 212598"/>
              <a:gd name="connsiteY17" fmla="*/ 42418 h 219456"/>
              <a:gd name="connsiteX18" fmla="*/ 7618 w 212598"/>
              <a:gd name="connsiteY18" fmla="*/ 33909 h 219456"/>
              <a:gd name="connsiteX19" fmla="*/ 0 w 212598"/>
              <a:gd name="connsiteY19" fmla="*/ 29718 h 219456"/>
              <a:gd name="connsiteX20" fmla="*/ 55118 w 212598"/>
              <a:gd name="connsiteY20" fmla="*/ 14478 h 219456"/>
              <a:gd name="connsiteX21" fmla="*/ 55118 w 212598"/>
              <a:gd name="connsiteY21" fmla="*/ 1432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12598" h="219456">
                <a:moveTo>
                  <a:pt x="64768" y="143256"/>
                </a:moveTo>
                <a:cubicBezTo>
                  <a:pt x="87291" y="143256"/>
                  <a:pt x="106891" y="142029"/>
                  <a:pt x="123571" y="139573"/>
                </a:cubicBezTo>
                <a:cubicBezTo>
                  <a:pt x="140249" y="137118"/>
                  <a:pt x="154939" y="133943"/>
                  <a:pt x="167639" y="130048"/>
                </a:cubicBezTo>
                <a:lnTo>
                  <a:pt x="167639" y="26670"/>
                </a:lnTo>
                <a:cubicBezTo>
                  <a:pt x="167639" y="24299"/>
                  <a:pt x="167131" y="22056"/>
                  <a:pt x="166115" y="19939"/>
                </a:cubicBezTo>
                <a:cubicBezTo>
                  <a:pt x="165100" y="17823"/>
                  <a:pt x="163320" y="16256"/>
                  <a:pt x="160781" y="15240"/>
                </a:cubicBezTo>
                <a:lnTo>
                  <a:pt x="212598" y="0"/>
                </a:lnTo>
                <a:lnTo>
                  <a:pt x="212598" y="196342"/>
                </a:lnTo>
                <a:cubicBezTo>
                  <a:pt x="212598" y="204470"/>
                  <a:pt x="210649" y="210355"/>
                  <a:pt x="206756" y="213995"/>
                </a:cubicBezTo>
                <a:cubicBezTo>
                  <a:pt x="202860" y="217636"/>
                  <a:pt x="196681" y="219456"/>
                  <a:pt x="188213" y="219456"/>
                </a:cubicBezTo>
                <a:lnTo>
                  <a:pt x="167639" y="219456"/>
                </a:lnTo>
                <a:lnTo>
                  <a:pt x="167639" y="147828"/>
                </a:lnTo>
                <a:cubicBezTo>
                  <a:pt x="161375" y="151215"/>
                  <a:pt x="154093" y="154263"/>
                  <a:pt x="145796" y="156972"/>
                </a:cubicBezTo>
                <a:cubicBezTo>
                  <a:pt x="137499" y="159682"/>
                  <a:pt x="128482" y="161925"/>
                  <a:pt x="118745" y="163703"/>
                </a:cubicBezTo>
                <a:cubicBezTo>
                  <a:pt x="109007" y="165481"/>
                  <a:pt x="98720" y="166836"/>
                  <a:pt x="87883" y="167767"/>
                </a:cubicBezTo>
                <a:cubicBezTo>
                  <a:pt x="77046" y="168698"/>
                  <a:pt x="65956" y="169164"/>
                  <a:pt x="54609" y="169164"/>
                </a:cubicBezTo>
                <a:lnTo>
                  <a:pt x="10159" y="169164"/>
                </a:lnTo>
                <a:lnTo>
                  <a:pt x="10159" y="42418"/>
                </a:lnTo>
                <a:cubicBezTo>
                  <a:pt x="10159" y="39031"/>
                  <a:pt x="9313" y="36195"/>
                  <a:pt x="7618" y="33909"/>
                </a:cubicBezTo>
                <a:cubicBezTo>
                  <a:pt x="5925" y="31623"/>
                  <a:pt x="3386" y="30226"/>
                  <a:pt x="0" y="29718"/>
                </a:cubicBezTo>
                <a:lnTo>
                  <a:pt x="55118" y="14478"/>
                </a:lnTo>
                <a:lnTo>
                  <a:pt x="55118" y="14325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7" name="Freeform 327"/>
          <p:cNvSpPr/>
          <p:nvPr/>
        </p:nvSpPr>
        <p:spPr>
          <a:xfrm>
            <a:off x="17351837" y="4027312"/>
            <a:ext cx="241808" cy="219456"/>
          </a:xfrm>
          <a:custGeom>
            <a:avLst/>
            <a:gdLst>
              <a:gd name="connsiteX0" fmla="*/ 162559 w 241808"/>
              <a:gd name="connsiteY0" fmla="*/ 219456 h 219456"/>
              <a:gd name="connsiteX1" fmla="*/ 162559 w 241808"/>
              <a:gd name="connsiteY1" fmla="*/ 150368 h 219456"/>
              <a:gd name="connsiteX2" fmla="*/ 116712 w 241808"/>
              <a:gd name="connsiteY2" fmla="*/ 166243 h 219456"/>
              <a:gd name="connsiteX3" fmla="*/ 54611 w 241808"/>
              <a:gd name="connsiteY3" fmla="*/ 171704 h 219456"/>
              <a:gd name="connsiteX4" fmla="*/ 10159 w 241808"/>
              <a:gd name="connsiteY4" fmla="*/ 171704 h 219456"/>
              <a:gd name="connsiteX5" fmla="*/ 10159 w 241808"/>
              <a:gd name="connsiteY5" fmla="*/ 42418 h 219456"/>
              <a:gd name="connsiteX6" fmla="*/ 7620 w 241808"/>
              <a:gd name="connsiteY6" fmla="*/ 33909 h 219456"/>
              <a:gd name="connsiteX7" fmla="*/ 0 w 241808"/>
              <a:gd name="connsiteY7" fmla="*/ 29718 h 219456"/>
              <a:gd name="connsiteX8" fmla="*/ 53848 w 241808"/>
              <a:gd name="connsiteY8" fmla="*/ 14478 h 219456"/>
              <a:gd name="connsiteX9" fmla="*/ 53848 w 241808"/>
              <a:gd name="connsiteY9" fmla="*/ 22606 h 219456"/>
              <a:gd name="connsiteX10" fmla="*/ 131318 w 241808"/>
              <a:gd name="connsiteY10" fmla="*/ 22606 h 219456"/>
              <a:gd name="connsiteX11" fmla="*/ 131318 w 241808"/>
              <a:gd name="connsiteY11" fmla="*/ 47244 h 219456"/>
              <a:gd name="connsiteX12" fmla="*/ 53848 w 241808"/>
              <a:gd name="connsiteY12" fmla="*/ 47244 h 219456"/>
              <a:gd name="connsiteX13" fmla="*/ 53848 w 241808"/>
              <a:gd name="connsiteY13" fmla="*/ 144526 h 219456"/>
              <a:gd name="connsiteX14" fmla="*/ 64770 w 241808"/>
              <a:gd name="connsiteY14" fmla="*/ 144526 h 219456"/>
              <a:gd name="connsiteX15" fmla="*/ 95376 w 241808"/>
              <a:gd name="connsiteY15" fmla="*/ 143764 h 219456"/>
              <a:gd name="connsiteX16" fmla="*/ 121030 w 241808"/>
              <a:gd name="connsiteY16" fmla="*/ 141478 h 219456"/>
              <a:gd name="connsiteX17" fmla="*/ 143001 w 241808"/>
              <a:gd name="connsiteY17" fmla="*/ 137795 h 219456"/>
              <a:gd name="connsiteX18" fmla="*/ 162559 w 241808"/>
              <a:gd name="connsiteY18" fmla="*/ 132588 h 219456"/>
              <a:gd name="connsiteX19" fmla="*/ 162559 w 241808"/>
              <a:gd name="connsiteY19" fmla="*/ 26670 h 219456"/>
              <a:gd name="connsiteX20" fmla="*/ 161035 w 241808"/>
              <a:gd name="connsiteY20" fmla="*/ 19939 h 219456"/>
              <a:gd name="connsiteX21" fmla="*/ 155702 w 241808"/>
              <a:gd name="connsiteY21" fmla="*/ 15240 h 219456"/>
              <a:gd name="connsiteX22" fmla="*/ 207518 w 241808"/>
              <a:gd name="connsiteY22" fmla="*/ 0 h 219456"/>
              <a:gd name="connsiteX23" fmla="*/ 207518 w 241808"/>
              <a:gd name="connsiteY23" fmla="*/ 77978 h 219456"/>
              <a:gd name="connsiteX24" fmla="*/ 241808 w 241808"/>
              <a:gd name="connsiteY24" fmla="*/ 77978 h 219456"/>
              <a:gd name="connsiteX25" fmla="*/ 241808 w 241808"/>
              <a:gd name="connsiteY25" fmla="*/ 103886 h 219456"/>
              <a:gd name="connsiteX26" fmla="*/ 207518 w 241808"/>
              <a:gd name="connsiteY26" fmla="*/ 103886 h 219456"/>
              <a:gd name="connsiteX27" fmla="*/ 207518 w 241808"/>
              <a:gd name="connsiteY27" fmla="*/ 196342 h 219456"/>
              <a:gd name="connsiteX28" fmla="*/ 201675 w 241808"/>
              <a:gd name="connsiteY28" fmla="*/ 213995 h 219456"/>
              <a:gd name="connsiteX29" fmla="*/ 183133 w 241808"/>
              <a:gd name="connsiteY29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41808" h="219456">
                <a:moveTo>
                  <a:pt x="162559" y="219456"/>
                </a:moveTo>
                <a:lnTo>
                  <a:pt x="162559" y="150368"/>
                </a:lnTo>
                <a:cubicBezTo>
                  <a:pt x="150368" y="157311"/>
                  <a:pt x="135085" y="162602"/>
                  <a:pt x="116712" y="166243"/>
                </a:cubicBezTo>
                <a:cubicBezTo>
                  <a:pt x="98340" y="169884"/>
                  <a:pt x="77639" y="171704"/>
                  <a:pt x="54611" y="171704"/>
                </a:cubicBezTo>
                <a:lnTo>
                  <a:pt x="10159" y="171704"/>
                </a:lnTo>
                <a:lnTo>
                  <a:pt x="10159" y="42418"/>
                </a:lnTo>
                <a:cubicBezTo>
                  <a:pt x="10159" y="39031"/>
                  <a:pt x="9313" y="36195"/>
                  <a:pt x="7620" y="33909"/>
                </a:cubicBezTo>
                <a:cubicBezTo>
                  <a:pt x="5925" y="31623"/>
                  <a:pt x="3386" y="30226"/>
                  <a:pt x="0" y="29718"/>
                </a:cubicBezTo>
                <a:lnTo>
                  <a:pt x="53848" y="14478"/>
                </a:lnTo>
                <a:lnTo>
                  <a:pt x="53848" y="22606"/>
                </a:lnTo>
                <a:lnTo>
                  <a:pt x="131318" y="22606"/>
                </a:lnTo>
                <a:lnTo>
                  <a:pt x="131318" y="47244"/>
                </a:lnTo>
                <a:lnTo>
                  <a:pt x="53848" y="47244"/>
                </a:lnTo>
                <a:lnTo>
                  <a:pt x="53848" y="144526"/>
                </a:lnTo>
                <a:lnTo>
                  <a:pt x="64770" y="144526"/>
                </a:lnTo>
                <a:cubicBezTo>
                  <a:pt x="75946" y="144526"/>
                  <a:pt x="86147" y="144272"/>
                  <a:pt x="95376" y="143764"/>
                </a:cubicBezTo>
                <a:cubicBezTo>
                  <a:pt x="104606" y="143256"/>
                  <a:pt x="113156" y="142494"/>
                  <a:pt x="121030" y="141478"/>
                </a:cubicBezTo>
                <a:cubicBezTo>
                  <a:pt x="128904" y="140462"/>
                  <a:pt x="136227" y="139235"/>
                  <a:pt x="143001" y="137795"/>
                </a:cubicBezTo>
                <a:cubicBezTo>
                  <a:pt x="149775" y="136356"/>
                  <a:pt x="156294" y="134620"/>
                  <a:pt x="162559" y="132588"/>
                </a:cubicBezTo>
                <a:lnTo>
                  <a:pt x="162559" y="26670"/>
                </a:lnTo>
                <a:cubicBezTo>
                  <a:pt x="162559" y="24299"/>
                  <a:pt x="162051" y="22056"/>
                  <a:pt x="161035" y="19939"/>
                </a:cubicBezTo>
                <a:cubicBezTo>
                  <a:pt x="160020" y="17823"/>
                  <a:pt x="158242" y="16256"/>
                  <a:pt x="155702" y="15240"/>
                </a:cubicBezTo>
                <a:lnTo>
                  <a:pt x="207518" y="0"/>
                </a:lnTo>
                <a:lnTo>
                  <a:pt x="207518" y="77978"/>
                </a:lnTo>
                <a:lnTo>
                  <a:pt x="241808" y="77978"/>
                </a:lnTo>
                <a:lnTo>
                  <a:pt x="241808" y="103886"/>
                </a:lnTo>
                <a:lnTo>
                  <a:pt x="207518" y="103886"/>
                </a:lnTo>
                <a:lnTo>
                  <a:pt x="207518" y="196342"/>
                </a:lnTo>
                <a:cubicBezTo>
                  <a:pt x="207518" y="204470"/>
                  <a:pt x="205570" y="210355"/>
                  <a:pt x="201675" y="213995"/>
                </a:cubicBezTo>
                <a:cubicBezTo>
                  <a:pt x="197782" y="217636"/>
                  <a:pt x="191601" y="219456"/>
                  <a:pt x="183133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8" name="Freeform 328"/>
          <p:cNvSpPr/>
          <p:nvPr/>
        </p:nvSpPr>
        <p:spPr>
          <a:xfrm>
            <a:off x="9608650" y="4731400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9" name="Freeform 329"/>
          <p:cNvSpPr/>
          <p:nvPr/>
        </p:nvSpPr>
        <p:spPr>
          <a:xfrm>
            <a:off x="9825183" y="4636912"/>
            <a:ext cx="213360" cy="219456"/>
          </a:xfrm>
          <a:custGeom>
            <a:avLst/>
            <a:gdLst>
              <a:gd name="connsiteX0" fmla="*/ 168402 w 213360"/>
              <a:gd name="connsiteY0" fmla="*/ 219456 h 219456"/>
              <a:gd name="connsiteX1" fmla="*/ 168402 w 213360"/>
              <a:gd name="connsiteY1" fmla="*/ 102870 h 219456"/>
              <a:gd name="connsiteX2" fmla="*/ 141225 w 213360"/>
              <a:gd name="connsiteY2" fmla="*/ 102870 h 219456"/>
              <a:gd name="connsiteX3" fmla="*/ 134620 w 213360"/>
              <a:gd name="connsiteY3" fmla="*/ 136906 h 219456"/>
              <a:gd name="connsiteX4" fmla="*/ 119380 w 213360"/>
              <a:gd name="connsiteY4" fmla="*/ 161036 h 219456"/>
              <a:gd name="connsiteX5" fmla="*/ 97537 w 213360"/>
              <a:gd name="connsiteY5" fmla="*/ 175514 h 219456"/>
              <a:gd name="connsiteX6" fmla="*/ 70866 w 213360"/>
              <a:gd name="connsiteY6" fmla="*/ 180340 h 219456"/>
              <a:gd name="connsiteX7" fmla="*/ 42926 w 213360"/>
              <a:gd name="connsiteY7" fmla="*/ 175133 h 219456"/>
              <a:gd name="connsiteX8" fmla="*/ 20447 w 213360"/>
              <a:gd name="connsiteY8" fmla="*/ 159385 h 219456"/>
              <a:gd name="connsiteX9" fmla="*/ 5461 w 213360"/>
              <a:gd name="connsiteY9" fmla="*/ 133223 h 219456"/>
              <a:gd name="connsiteX10" fmla="*/ 0 w 213360"/>
              <a:gd name="connsiteY10" fmla="*/ 96520 h 219456"/>
              <a:gd name="connsiteX11" fmla="*/ 5461 w 213360"/>
              <a:gd name="connsiteY11" fmla="*/ 59944 h 219456"/>
              <a:gd name="connsiteX12" fmla="*/ 20447 w 213360"/>
              <a:gd name="connsiteY12" fmla="*/ 33655 h 219456"/>
              <a:gd name="connsiteX13" fmla="*/ 42926 w 213360"/>
              <a:gd name="connsiteY13" fmla="*/ 17907 h 219456"/>
              <a:gd name="connsiteX14" fmla="*/ 70866 w 213360"/>
              <a:gd name="connsiteY14" fmla="*/ 12700 h 219456"/>
              <a:gd name="connsiteX15" fmla="*/ 95377 w 213360"/>
              <a:gd name="connsiteY15" fmla="*/ 16764 h 219456"/>
              <a:gd name="connsiteX16" fmla="*/ 116078 w 213360"/>
              <a:gd name="connsiteY16" fmla="*/ 28829 h 219456"/>
              <a:gd name="connsiteX17" fmla="*/ 131445 w 213360"/>
              <a:gd name="connsiteY17" fmla="*/ 48895 h 219456"/>
              <a:gd name="connsiteX18" fmla="*/ 139954 w 213360"/>
              <a:gd name="connsiteY18" fmla="*/ 76962 h 219456"/>
              <a:gd name="connsiteX19" fmla="*/ 168402 w 213360"/>
              <a:gd name="connsiteY19" fmla="*/ 76962 h 219456"/>
              <a:gd name="connsiteX20" fmla="*/ 168402 w 213360"/>
              <a:gd name="connsiteY20" fmla="*/ 26670 h 219456"/>
              <a:gd name="connsiteX21" fmla="*/ 166878 w 213360"/>
              <a:gd name="connsiteY21" fmla="*/ 19939 h 219456"/>
              <a:gd name="connsiteX22" fmla="*/ 161544 w 213360"/>
              <a:gd name="connsiteY22" fmla="*/ 15240 h 219456"/>
              <a:gd name="connsiteX23" fmla="*/ 213360 w 213360"/>
              <a:gd name="connsiteY23" fmla="*/ 0 h 219456"/>
              <a:gd name="connsiteX24" fmla="*/ 213360 w 213360"/>
              <a:gd name="connsiteY24" fmla="*/ 196342 h 219456"/>
              <a:gd name="connsiteX25" fmla="*/ 207518 w 213360"/>
              <a:gd name="connsiteY25" fmla="*/ 213995 h 219456"/>
              <a:gd name="connsiteX26" fmla="*/ 188976 w 213360"/>
              <a:gd name="connsiteY26" fmla="*/ 219456 h 219456"/>
              <a:gd name="connsiteX28" fmla="*/ 43435 w 213360"/>
              <a:gd name="connsiteY28" fmla="*/ 96520 h 219456"/>
              <a:gd name="connsiteX29" fmla="*/ 45338 w 213360"/>
              <a:gd name="connsiteY29" fmla="*/ 121031 h 219456"/>
              <a:gd name="connsiteX30" fmla="*/ 50673 w 213360"/>
              <a:gd name="connsiteY30" fmla="*/ 140081 h 219456"/>
              <a:gd name="connsiteX31" fmla="*/ 59182 w 213360"/>
              <a:gd name="connsiteY31" fmla="*/ 152527 h 219456"/>
              <a:gd name="connsiteX32" fmla="*/ 70866 w 213360"/>
              <a:gd name="connsiteY32" fmla="*/ 156972 h 219456"/>
              <a:gd name="connsiteX33" fmla="*/ 82169 w 213360"/>
              <a:gd name="connsiteY33" fmla="*/ 152527 h 219456"/>
              <a:gd name="connsiteX34" fmla="*/ 90551 w 213360"/>
              <a:gd name="connsiteY34" fmla="*/ 140081 h 219456"/>
              <a:gd name="connsiteX35" fmla="*/ 95886 w 213360"/>
              <a:gd name="connsiteY35" fmla="*/ 121031 h 219456"/>
              <a:gd name="connsiteX36" fmla="*/ 97790 w 213360"/>
              <a:gd name="connsiteY36" fmla="*/ 96520 h 219456"/>
              <a:gd name="connsiteX37" fmla="*/ 95886 w 213360"/>
              <a:gd name="connsiteY37" fmla="*/ 72009 h 219456"/>
              <a:gd name="connsiteX38" fmla="*/ 90551 w 213360"/>
              <a:gd name="connsiteY38" fmla="*/ 52959 h 219456"/>
              <a:gd name="connsiteX39" fmla="*/ 82169 w 213360"/>
              <a:gd name="connsiteY39" fmla="*/ 40513 h 219456"/>
              <a:gd name="connsiteX40" fmla="*/ 70866 w 213360"/>
              <a:gd name="connsiteY40" fmla="*/ 36068 h 219456"/>
              <a:gd name="connsiteX41" fmla="*/ 59182 w 213360"/>
              <a:gd name="connsiteY41" fmla="*/ 40513 h 219456"/>
              <a:gd name="connsiteX42" fmla="*/ 50673 w 213360"/>
              <a:gd name="connsiteY42" fmla="*/ 52959 h 219456"/>
              <a:gd name="connsiteX43" fmla="*/ 45338 w 213360"/>
              <a:gd name="connsiteY43" fmla="*/ 72009 h 219456"/>
              <a:gd name="connsiteX44" fmla="*/ 43435 w 213360"/>
              <a:gd name="connsiteY44" fmla="*/ 9652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13360" h="219456">
                <a:moveTo>
                  <a:pt x="168402" y="219456"/>
                </a:moveTo>
                <a:lnTo>
                  <a:pt x="168402" y="102870"/>
                </a:lnTo>
                <a:lnTo>
                  <a:pt x="141225" y="102870"/>
                </a:lnTo>
                <a:cubicBezTo>
                  <a:pt x="140717" y="115909"/>
                  <a:pt x="138514" y="127254"/>
                  <a:pt x="134620" y="136906"/>
                </a:cubicBezTo>
                <a:cubicBezTo>
                  <a:pt x="130725" y="146558"/>
                  <a:pt x="125645" y="154601"/>
                  <a:pt x="119380" y="161036"/>
                </a:cubicBezTo>
                <a:cubicBezTo>
                  <a:pt x="113115" y="167471"/>
                  <a:pt x="105834" y="172297"/>
                  <a:pt x="97537" y="175514"/>
                </a:cubicBezTo>
                <a:cubicBezTo>
                  <a:pt x="89238" y="178732"/>
                  <a:pt x="80349" y="180340"/>
                  <a:pt x="70866" y="180340"/>
                </a:cubicBezTo>
                <a:cubicBezTo>
                  <a:pt x="60875" y="180340"/>
                  <a:pt x="51563" y="178605"/>
                  <a:pt x="42926" y="175133"/>
                </a:cubicBezTo>
                <a:cubicBezTo>
                  <a:pt x="34291" y="171662"/>
                  <a:pt x="26797" y="166412"/>
                  <a:pt x="20447" y="159385"/>
                </a:cubicBezTo>
                <a:cubicBezTo>
                  <a:pt x="14098" y="152358"/>
                  <a:pt x="9102" y="143637"/>
                  <a:pt x="5461" y="133223"/>
                </a:cubicBezTo>
                <a:cubicBezTo>
                  <a:pt x="1820" y="122809"/>
                  <a:pt x="0" y="110575"/>
                  <a:pt x="0" y="96520"/>
                </a:cubicBezTo>
                <a:cubicBezTo>
                  <a:pt x="0" y="82635"/>
                  <a:pt x="1820" y="70443"/>
                  <a:pt x="5461" y="59944"/>
                </a:cubicBezTo>
                <a:cubicBezTo>
                  <a:pt x="9102" y="49445"/>
                  <a:pt x="14098" y="40682"/>
                  <a:pt x="20447" y="33655"/>
                </a:cubicBezTo>
                <a:cubicBezTo>
                  <a:pt x="26797" y="26628"/>
                  <a:pt x="34291" y="21379"/>
                  <a:pt x="42926" y="17907"/>
                </a:cubicBezTo>
                <a:cubicBezTo>
                  <a:pt x="51563" y="14436"/>
                  <a:pt x="60875" y="12700"/>
                  <a:pt x="70866" y="12700"/>
                </a:cubicBezTo>
                <a:cubicBezTo>
                  <a:pt x="79502" y="12700"/>
                  <a:pt x="87672" y="14055"/>
                  <a:pt x="95377" y="16764"/>
                </a:cubicBezTo>
                <a:cubicBezTo>
                  <a:pt x="103082" y="19474"/>
                  <a:pt x="109982" y="23495"/>
                  <a:pt x="116078" y="28829"/>
                </a:cubicBezTo>
                <a:cubicBezTo>
                  <a:pt x="122175" y="34163"/>
                  <a:pt x="127296" y="40852"/>
                  <a:pt x="131445" y="48895"/>
                </a:cubicBezTo>
                <a:cubicBezTo>
                  <a:pt x="135593" y="56938"/>
                  <a:pt x="138430" y="66294"/>
                  <a:pt x="139954" y="76962"/>
                </a:cubicBezTo>
                <a:lnTo>
                  <a:pt x="168402" y="76962"/>
                </a:lnTo>
                <a:lnTo>
                  <a:pt x="168402" y="26670"/>
                </a:lnTo>
                <a:cubicBezTo>
                  <a:pt x="168402" y="24299"/>
                  <a:pt x="167894" y="22056"/>
                  <a:pt x="166878" y="19939"/>
                </a:cubicBezTo>
                <a:cubicBezTo>
                  <a:pt x="165863" y="17823"/>
                  <a:pt x="164084" y="16256"/>
                  <a:pt x="161544" y="15240"/>
                </a:cubicBezTo>
                <a:lnTo>
                  <a:pt x="213360" y="0"/>
                </a:lnTo>
                <a:lnTo>
                  <a:pt x="213360" y="196342"/>
                </a:lnTo>
                <a:cubicBezTo>
                  <a:pt x="213360" y="204470"/>
                  <a:pt x="211412" y="210355"/>
                  <a:pt x="207518" y="213995"/>
                </a:cubicBezTo>
                <a:cubicBezTo>
                  <a:pt x="203623" y="217636"/>
                  <a:pt x="197444" y="219456"/>
                  <a:pt x="188976" y="219456"/>
                </a:cubicBezTo>
                <a:moveTo>
                  <a:pt x="43435" y="96520"/>
                </a:moveTo>
                <a:cubicBezTo>
                  <a:pt x="43435" y="105495"/>
                  <a:pt x="44069" y="113665"/>
                  <a:pt x="45338" y="121031"/>
                </a:cubicBezTo>
                <a:cubicBezTo>
                  <a:pt x="46610" y="128397"/>
                  <a:pt x="48388" y="134747"/>
                  <a:pt x="50673" y="140081"/>
                </a:cubicBezTo>
                <a:cubicBezTo>
                  <a:pt x="52960" y="145415"/>
                  <a:pt x="55795" y="149564"/>
                  <a:pt x="59182" y="152527"/>
                </a:cubicBezTo>
                <a:cubicBezTo>
                  <a:pt x="62569" y="155491"/>
                  <a:pt x="66463" y="156972"/>
                  <a:pt x="70866" y="156972"/>
                </a:cubicBezTo>
                <a:cubicBezTo>
                  <a:pt x="75099" y="156972"/>
                  <a:pt x="78867" y="155491"/>
                  <a:pt x="82169" y="152527"/>
                </a:cubicBezTo>
                <a:cubicBezTo>
                  <a:pt x="85471" y="149564"/>
                  <a:pt x="88265" y="145415"/>
                  <a:pt x="90551" y="140081"/>
                </a:cubicBezTo>
                <a:cubicBezTo>
                  <a:pt x="92837" y="134747"/>
                  <a:pt x="94614" y="128397"/>
                  <a:pt x="95886" y="121031"/>
                </a:cubicBezTo>
                <a:cubicBezTo>
                  <a:pt x="97155" y="113665"/>
                  <a:pt x="97790" y="105495"/>
                  <a:pt x="97790" y="96520"/>
                </a:cubicBezTo>
                <a:cubicBezTo>
                  <a:pt x="97790" y="87545"/>
                  <a:pt x="97155" y="79375"/>
                  <a:pt x="95886" y="72009"/>
                </a:cubicBezTo>
                <a:cubicBezTo>
                  <a:pt x="94614" y="64643"/>
                  <a:pt x="92837" y="58293"/>
                  <a:pt x="90551" y="52959"/>
                </a:cubicBezTo>
                <a:cubicBezTo>
                  <a:pt x="88265" y="47625"/>
                  <a:pt x="85471" y="43476"/>
                  <a:pt x="82169" y="40513"/>
                </a:cubicBezTo>
                <a:cubicBezTo>
                  <a:pt x="78867" y="37550"/>
                  <a:pt x="75099" y="36068"/>
                  <a:pt x="70866" y="36068"/>
                </a:cubicBezTo>
                <a:cubicBezTo>
                  <a:pt x="66463" y="36068"/>
                  <a:pt x="62569" y="37550"/>
                  <a:pt x="59182" y="40513"/>
                </a:cubicBezTo>
                <a:cubicBezTo>
                  <a:pt x="55795" y="43476"/>
                  <a:pt x="52960" y="47625"/>
                  <a:pt x="50673" y="52959"/>
                </a:cubicBezTo>
                <a:cubicBezTo>
                  <a:pt x="48388" y="58293"/>
                  <a:pt x="46610" y="64643"/>
                  <a:pt x="45338" y="72009"/>
                </a:cubicBezTo>
                <a:cubicBezTo>
                  <a:pt x="44069" y="79375"/>
                  <a:pt x="43435" y="87545"/>
                  <a:pt x="43435" y="965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0" name="Freeform 330"/>
          <p:cNvSpPr/>
          <p:nvPr/>
        </p:nvSpPr>
        <p:spPr>
          <a:xfrm>
            <a:off x="10073596" y="4639960"/>
            <a:ext cx="240792" cy="213360"/>
          </a:xfrm>
          <a:custGeom>
            <a:avLst/>
            <a:gdLst>
              <a:gd name="connsiteX0" fmla="*/ 144779 w 240792"/>
              <a:gd name="connsiteY0" fmla="*/ 80518 h 213360"/>
              <a:gd name="connsiteX1" fmla="*/ 181863 w 240792"/>
              <a:gd name="connsiteY1" fmla="*/ 79375 h 213360"/>
              <a:gd name="connsiteX2" fmla="*/ 215899 w 240792"/>
              <a:gd name="connsiteY2" fmla="*/ 74676 h 213360"/>
              <a:gd name="connsiteX3" fmla="*/ 219201 w 240792"/>
              <a:gd name="connsiteY3" fmla="*/ 89916 h 213360"/>
              <a:gd name="connsiteX4" fmla="*/ 202056 w 240792"/>
              <a:gd name="connsiteY4" fmla="*/ 96266 h 213360"/>
              <a:gd name="connsiteX5" fmla="*/ 182752 w 240792"/>
              <a:gd name="connsiteY5" fmla="*/ 100457 h 213360"/>
              <a:gd name="connsiteX6" fmla="*/ 160527 w 240792"/>
              <a:gd name="connsiteY6" fmla="*/ 102743 h 213360"/>
              <a:gd name="connsiteX7" fmla="*/ 134620 w 240792"/>
              <a:gd name="connsiteY7" fmla="*/ 103378 h 213360"/>
              <a:gd name="connsiteX8" fmla="*/ 36322 w 240792"/>
              <a:gd name="connsiteY8" fmla="*/ 103378 h 213360"/>
              <a:gd name="connsiteX9" fmla="*/ 36322 w 240792"/>
              <a:gd name="connsiteY9" fmla="*/ 45212 h 213360"/>
              <a:gd name="connsiteX10" fmla="*/ 165607 w 240792"/>
              <a:gd name="connsiteY10" fmla="*/ 45212 h 213360"/>
              <a:gd name="connsiteX11" fmla="*/ 165607 w 240792"/>
              <a:gd name="connsiteY11" fmla="*/ 30226 h 213360"/>
              <a:gd name="connsiteX12" fmla="*/ 55880 w 240792"/>
              <a:gd name="connsiteY12" fmla="*/ 30226 h 213360"/>
              <a:gd name="connsiteX13" fmla="*/ 48259 w 240792"/>
              <a:gd name="connsiteY13" fmla="*/ 36576 h 213360"/>
              <a:gd name="connsiteX14" fmla="*/ 32257 w 240792"/>
              <a:gd name="connsiteY14" fmla="*/ 8128 h 213360"/>
              <a:gd name="connsiteX15" fmla="*/ 165607 w 240792"/>
              <a:gd name="connsiteY15" fmla="*/ 8128 h 213360"/>
              <a:gd name="connsiteX16" fmla="*/ 165607 w 240792"/>
              <a:gd name="connsiteY16" fmla="*/ 0 h 213360"/>
              <a:gd name="connsiteX17" fmla="*/ 209042 w 240792"/>
              <a:gd name="connsiteY17" fmla="*/ 12192 h 213360"/>
              <a:gd name="connsiteX18" fmla="*/ 209042 w 240792"/>
              <a:gd name="connsiteY18" fmla="*/ 64770 h 213360"/>
              <a:gd name="connsiteX19" fmla="*/ 80010 w 240792"/>
              <a:gd name="connsiteY19" fmla="*/ 64770 h 213360"/>
              <a:gd name="connsiteX20" fmla="*/ 80010 w 240792"/>
              <a:gd name="connsiteY20" fmla="*/ 80518 h 213360"/>
              <a:gd name="connsiteX22" fmla="*/ 40385 w 240792"/>
              <a:gd name="connsiteY22" fmla="*/ 172974 h 213360"/>
              <a:gd name="connsiteX23" fmla="*/ 37845 w 240792"/>
              <a:gd name="connsiteY23" fmla="*/ 164465 h 213360"/>
              <a:gd name="connsiteX24" fmla="*/ 30226 w 240792"/>
              <a:gd name="connsiteY24" fmla="*/ 160274 h 213360"/>
              <a:gd name="connsiteX25" fmla="*/ 85344 w 240792"/>
              <a:gd name="connsiteY25" fmla="*/ 150114 h 213360"/>
              <a:gd name="connsiteX26" fmla="*/ 85344 w 240792"/>
              <a:gd name="connsiteY26" fmla="*/ 189992 h 213360"/>
              <a:gd name="connsiteX27" fmla="*/ 201421 w 240792"/>
              <a:gd name="connsiteY27" fmla="*/ 189992 h 213360"/>
              <a:gd name="connsiteX28" fmla="*/ 209931 w 240792"/>
              <a:gd name="connsiteY28" fmla="*/ 187452 h 213360"/>
              <a:gd name="connsiteX29" fmla="*/ 214122 w 240792"/>
              <a:gd name="connsiteY29" fmla="*/ 179832 h 213360"/>
              <a:gd name="connsiteX30" fmla="*/ 226822 w 240792"/>
              <a:gd name="connsiteY30" fmla="*/ 213360 h 213360"/>
              <a:gd name="connsiteX31" fmla="*/ 40385 w 240792"/>
              <a:gd name="connsiteY31" fmla="*/ 213360 h 213360"/>
              <a:gd name="connsiteX33" fmla="*/ 240792 w 240792"/>
              <a:gd name="connsiteY33" fmla="*/ 140208 h 213360"/>
              <a:gd name="connsiteX34" fmla="*/ 30479 w 240792"/>
              <a:gd name="connsiteY34" fmla="*/ 140208 h 213360"/>
              <a:gd name="connsiteX35" fmla="*/ 21844 w 240792"/>
              <a:gd name="connsiteY35" fmla="*/ 147320 h 213360"/>
              <a:gd name="connsiteX36" fmla="*/ 0 w 240792"/>
              <a:gd name="connsiteY36" fmla="*/ 116586 h 213360"/>
              <a:gd name="connsiteX37" fmla="*/ 240792 w 240792"/>
              <a:gd name="connsiteY37" fmla="*/ 116586 h 2133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40792" h="213360">
                <a:moveTo>
                  <a:pt x="144779" y="80518"/>
                </a:moveTo>
                <a:cubicBezTo>
                  <a:pt x="156801" y="80518"/>
                  <a:pt x="169163" y="80137"/>
                  <a:pt x="181863" y="79375"/>
                </a:cubicBezTo>
                <a:cubicBezTo>
                  <a:pt x="194563" y="78613"/>
                  <a:pt x="205909" y="77047"/>
                  <a:pt x="215899" y="74676"/>
                </a:cubicBezTo>
                <a:lnTo>
                  <a:pt x="219201" y="89916"/>
                </a:lnTo>
                <a:cubicBezTo>
                  <a:pt x="213783" y="92456"/>
                  <a:pt x="208068" y="94573"/>
                  <a:pt x="202056" y="96266"/>
                </a:cubicBezTo>
                <a:cubicBezTo>
                  <a:pt x="196045" y="97960"/>
                  <a:pt x="189610" y="99357"/>
                  <a:pt x="182752" y="100457"/>
                </a:cubicBezTo>
                <a:cubicBezTo>
                  <a:pt x="175895" y="101558"/>
                  <a:pt x="168486" y="102320"/>
                  <a:pt x="160527" y="102743"/>
                </a:cubicBezTo>
                <a:cubicBezTo>
                  <a:pt x="152568" y="103167"/>
                  <a:pt x="143932" y="103378"/>
                  <a:pt x="134620" y="103378"/>
                </a:cubicBezTo>
                <a:lnTo>
                  <a:pt x="36322" y="103378"/>
                </a:lnTo>
                <a:lnTo>
                  <a:pt x="36322" y="45212"/>
                </a:lnTo>
                <a:lnTo>
                  <a:pt x="165607" y="45212"/>
                </a:lnTo>
                <a:lnTo>
                  <a:pt x="165607" y="30226"/>
                </a:lnTo>
                <a:lnTo>
                  <a:pt x="55880" y="30226"/>
                </a:lnTo>
                <a:cubicBezTo>
                  <a:pt x="51646" y="30226"/>
                  <a:pt x="49106" y="32343"/>
                  <a:pt x="48259" y="36576"/>
                </a:cubicBezTo>
                <a:lnTo>
                  <a:pt x="32257" y="8128"/>
                </a:lnTo>
                <a:lnTo>
                  <a:pt x="165607" y="8128"/>
                </a:lnTo>
                <a:lnTo>
                  <a:pt x="165607" y="0"/>
                </a:lnTo>
                <a:lnTo>
                  <a:pt x="209042" y="12192"/>
                </a:lnTo>
                <a:lnTo>
                  <a:pt x="209042" y="64770"/>
                </a:lnTo>
                <a:lnTo>
                  <a:pt x="80010" y="64770"/>
                </a:lnTo>
                <a:lnTo>
                  <a:pt x="80010" y="80518"/>
                </a:lnTo>
                <a:moveTo>
                  <a:pt x="40385" y="172974"/>
                </a:moveTo>
                <a:cubicBezTo>
                  <a:pt x="40385" y="169587"/>
                  <a:pt x="39539" y="166751"/>
                  <a:pt x="37845" y="164465"/>
                </a:cubicBezTo>
                <a:cubicBezTo>
                  <a:pt x="36152" y="162179"/>
                  <a:pt x="33613" y="160782"/>
                  <a:pt x="30226" y="160274"/>
                </a:cubicBezTo>
                <a:lnTo>
                  <a:pt x="85344" y="150114"/>
                </a:lnTo>
                <a:lnTo>
                  <a:pt x="85344" y="189992"/>
                </a:lnTo>
                <a:lnTo>
                  <a:pt x="201421" y="189992"/>
                </a:lnTo>
                <a:cubicBezTo>
                  <a:pt x="204808" y="189992"/>
                  <a:pt x="207644" y="189146"/>
                  <a:pt x="209931" y="187452"/>
                </a:cubicBezTo>
                <a:cubicBezTo>
                  <a:pt x="212217" y="185759"/>
                  <a:pt x="213613" y="183219"/>
                  <a:pt x="214122" y="179832"/>
                </a:cubicBezTo>
                <a:lnTo>
                  <a:pt x="226822" y="213360"/>
                </a:lnTo>
                <a:lnTo>
                  <a:pt x="40385" y="213360"/>
                </a:lnTo>
                <a:moveTo>
                  <a:pt x="240792" y="140208"/>
                </a:moveTo>
                <a:lnTo>
                  <a:pt x="30479" y="140208"/>
                </a:lnTo>
                <a:cubicBezTo>
                  <a:pt x="25569" y="140208"/>
                  <a:pt x="22690" y="142579"/>
                  <a:pt x="21844" y="147320"/>
                </a:cubicBezTo>
                <a:lnTo>
                  <a:pt x="0" y="116586"/>
                </a:lnTo>
                <a:lnTo>
                  <a:pt x="240792" y="11658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1" name="Freeform 331"/>
          <p:cNvSpPr/>
          <p:nvPr/>
        </p:nvSpPr>
        <p:spPr>
          <a:xfrm>
            <a:off x="10333183" y="4636912"/>
            <a:ext cx="213361" cy="219456"/>
          </a:xfrm>
          <a:custGeom>
            <a:avLst/>
            <a:gdLst>
              <a:gd name="connsiteX0" fmla="*/ 43435 w 213361"/>
              <a:gd name="connsiteY0" fmla="*/ 96520 h 219456"/>
              <a:gd name="connsiteX1" fmla="*/ 45339 w 213361"/>
              <a:gd name="connsiteY1" fmla="*/ 121031 h 219456"/>
              <a:gd name="connsiteX2" fmla="*/ 50674 w 213361"/>
              <a:gd name="connsiteY2" fmla="*/ 140081 h 219456"/>
              <a:gd name="connsiteX3" fmla="*/ 59182 w 213361"/>
              <a:gd name="connsiteY3" fmla="*/ 152527 h 219456"/>
              <a:gd name="connsiteX4" fmla="*/ 70867 w 213361"/>
              <a:gd name="connsiteY4" fmla="*/ 156972 h 219456"/>
              <a:gd name="connsiteX5" fmla="*/ 82169 w 213361"/>
              <a:gd name="connsiteY5" fmla="*/ 152527 h 219456"/>
              <a:gd name="connsiteX6" fmla="*/ 90551 w 213361"/>
              <a:gd name="connsiteY6" fmla="*/ 140081 h 219456"/>
              <a:gd name="connsiteX7" fmla="*/ 95885 w 213361"/>
              <a:gd name="connsiteY7" fmla="*/ 121031 h 219456"/>
              <a:gd name="connsiteX8" fmla="*/ 97791 w 213361"/>
              <a:gd name="connsiteY8" fmla="*/ 96520 h 219456"/>
              <a:gd name="connsiteX9" fmla="*/ 95885 w 213361"/>
              <a:gd name="connsiteY9" fmla="*/ 72009 h 219456"/>
              <a:gd name="connsiteX10" fmla="*/ 90551 w 213361"/>
              <a:gd name="connsiteY10" fmla="*/ 52959 h 219456"/>
              <a:gd name="connsiteX11" fmla="*/ 82169 w 213361"/>
              <a:gd name="connsiteY11" fmla="*/ 40513 h 219456"/>
              <a:gd name="connsiteX12" fmla="*/ 70867 w 213361"/>
              <a:gd name="connsiteY12" fmla="*/ 36068 h 219456"/>
              <a:gd name="connsiteX13" fmla="*/ 59182 w 213361"/>
              <a:gd name="connsiteY13" fmla="*/ 40513 h 219456"/>
              <a:gd name="connsiteX14" fmla="*/ 50674 w 213361"/>
              <a:gd name="connsiteY14" fmla="*/ 52959 h 219456"/>
              <a:gd name="connsiteX15" fmla="*/ 45339 w 213361"/>
              <a:gd name="connsiteY15" fmla="*/ 72009 h 219456"/>
              <a:gd name="connsiteX16" fmla="*/ 43435 w 213361"/>
              <a:gd name="connsiteY16" fmla="*/ 96520 h 219456"/>
              <a:gd name="connsiteX18" fmla="*/ 0 w 213361"/>
              <a:gd name="connsiteY18" fmla="*/ 96520 h 219456"/>
              <a:gd name="connsiteX19" fmla="*/ 5462 w 213361"/>
              <a:gd name="connsiteY19" fmla="*/ 59944 h 219456"/>
              <a:gd name="connsiteX20" fmla="*/ 20448 w 213361"/>
              <a:gd name="connsiteY20" fmla="*/ 33655 h 219456"/>
              <a:gd name="connsiteX21" fmla="*/ 42926 w 213361"/>
              <a:gd name="connsiteY21" fmla="*/ 17907 h 219456"/>
              <a:gd name="connsiteX22" fmla="*/ 70867 w 213361"/>
              <a:gd name="connsiteY22" fmla="*/ 12700 h 219456"/>
              <a:gd name="connsiteX23" fmla="*/ 98552 w 213361"/>
              <a:gd name="connsiteY23" fmla="*/ 17907 h 219456"/>
              <a:gd name="connsiteX24" fmla="*/ 121031 w 213361"/>
              <a:gd name="connsiteY24" fmla="*/ 33655 h 219456"/>
              <a:gd name="connsiteX25" fmla="*/ 136017 w 213361"/>
              <a:gd name="connsiteY25" fmla="*/ 59944 h 219456"/>
              <a:gd name="connsiteX26" fmla="*/ 141478 w 213361"/>
              <a:gd name="connsiteY26" fmla="*/ 96520 h 219456"/>
              <a:gd name="connsiteX27" fmla="*/ 136017 w 213361"/>
              <a:gd name="connsiteY27" fmla="*/ 133223 h 219456"/>
              <a:gd name="connsiteX28" fmla="*/ 121031 w 213361"/>
              <a:gd name="connsiteY28" fmla="*/ 159385 h 219456"/>
              <a:gd name="connsiteX29" fmla="*/ 98552 w 213361"/>
              <a:gd name="connsiteY29" fmla="*/ 175133 h 219456"/>
              <a:gd name="connsiteX30" fmla="*/ 70867 w 213361"/>
              <a:gd name="connsiteY30" fmla="*/ 180340 h 219456"/>
              <a:gd name="connsiteX31" fmla="*/ 42926 w 213361"/>
              <a:gd name="connsiteY31" fmla="*/ 175133 h 219456"/>
              <a:gd name="connsiteX32" fmla="*/ 20448 w 213361"/>
              <a:gd name="connsiteY32" fmla="*/ 159385 h 219456"/>
              <a:gd name="connsiteX33" fmla="*/ 5462 w 213361"/>
              <a:gd name="connsiteY33" fmla="*/ 133223 h 219456"/>
              <a:gd name="connsiteX34" fmla="*/ 0 w 213361"/>
              <a:gd name="connsiteY34" fmla="*/ 96520 h 219456"/>
              <a:gd name="connsiteX36" fmla="*/ 168402 w 213361"/>
              <a:gd name="connsiteY36" fmla="*/ 219456 h 219456"/>
              <a:gd name="connsiteX37" fmla="*/ 168402 w 213361"/>
              <a:gd name="connsiteY37" fmla="*/ 26670 h 219456"/>
              <a:gd name="connsiteX38" fmla="*/ 166878 w 213361"/>
              <a:gd name="connsiteY38" fmla="*/ 19939 h 219456"/>
              <a:gd name="connsiteX39" fmla="*/ 161544 w 213361"/>
              <a:gd name="connsiteY39" fmla="*/ 15240 h 219456"/>
              <a:gd name="connsiteX40" fmla="*/ 213361 w 213361"/>
              <a:gd name="connsiteY40" fmla="*/ 0 h 219456"/>
              <a:gd name="connsiteX41" fmla="*/ 213361 w 213361"/>
              <a:gd name="connsiteY41" fmla="*/ 196342 h 219456"/>
              <a:gd name="connsiteX42" fmla="*/ 207519 w 213361"/>
              <a:gd name="connsiteY42" fmla="*/ 213995 h 219456"/>
              <a:gd name="connsiteX43" fmla="*/ 188976 w 213361"/>
              <a:gd name="connsiteY43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13361" h="219456">
                <a:moveTo>
                  <a:pt x="43435" y="96520"/>
                </a:moveTo>
                <a:cubicBezTo>
                  <a:pt x="43435" y="105495"/>
                  <a:pt x="44069" y="113665"/>
                  <a:pt x="45339" y="121031"/>
                </a:cubicBezTo>
                <a:cubicBezTo>
                  <a:pt x="46609" y="128397"/>
                  <a:pt x="48388" y="134747"/>
                  <a:pt x="50674" y="140081"/>
                </a:cubicBezTo>
                <a:cubicBezTo>
                  <a:pt x="52960" y="145415"/>
                  <a:pt x="55795" y="149564"/>
                  <a:pt x="59182" y="152527"/>
                </a:cubicBezTo>
                <a:cubicBezTo>
                  <a:pt x="62568" y="155491"/>
                  <a:pt x="66463" y="156972"/>
                  <a:pt x="70867" y="156972"/>
                </a:cubicBezTo>
                <a:cubicBezTo>
                  <a:pt x="75100" y="156972"/>
                  <a:pt x="78867" y="155491"/>
                  <a:pt x="82169" y="152527"/>
                </a:cubicBezTo>
                <a:cubicBezTo>
                  <a:pt x="85472" y="149564"/>
                  <a:pt x="88266" y="145415"/>
                  <a:pt x="90551" y="140081"/>
                </a:cubicBezTo>
                <a:cubicBezTo>
                  <a:pt x="92838" y="134747"/>
                  <a:pt x="94615" y="128397"/>
                  <a:pt x="95885" y="121031"/>
                </a:cubicBezTo>
                <a:cubicBezTo>
                  <a:pt x="97155" y="113665"/>
                  <a:pt x="97791" y="105495"/>
                  <a:pt x="97791" y="96520"/>
                </a:cubicBezTo>
                <a:cubicBezTo>
                  <a:pt x="97791" y="87545"/>
                  <a:pt x="97155" y="79375"/>
                  <a:pt x="95885" y="72009"/>
                </a:cubicBezTo>
                <a:cubicBezTo>
                  <a:pt x="94615" y="64643"/>
                  <a:pt x="92838" y="58293"/>
                  <a:pt x="90551" y="52959"/>
                </a:cubicBezTo>
                <a:cubicBezTo>
                  <a:pt x="88266" y="47625"/>
                  <a:pt x="85472" y="43476"/>
                  <a:pt x="82169" y="40513"/>
                </a:cubicBezTo>
                <a:cubicBezTo>
                  <a:pt x="78867" y="37550"/>
                  <a:pt x="75100" y="36068"/>
                  <a:pt x="70867" y="36068"/>
                </a:cubicBezTo>
                <a:cubicBezTo>
                  <a:pt x="66463" y="36068"/>
                  <a:pt x="62568" y="37550"/>
                  <a:pt x="59182" y="40513"/>
                </a:cubicBezTo>
                <a:cubicBezTo>
                  <a:pt x="55795" y="43476"/>
                  <a:pt x="52960" y="47625"/>
                  <a:pt x="50674" y="52959"/>
                </a:cubicBezTo>
                <a:cubicBezTo>
                  <a:pt x="48388" y="58293"/>
                  <a:pt x="46609" y="64643"/>
                  <a:pt x="45339" y="72009"/>
                </a:cubicBezTo>
                <a:cubicBezTo>
                  <a:pt x="44069" y="79375"/>
                  <a:pt x="43435" y="87545"/>
                  <a:pt x="43435" y="96520"/>
                </a:cubicBezTo>
                <a:moveTo>
                  <a:pt x="0" y="96520"/>
                </a:moveTo>
                <a:cubicBezTo>
                  <a:pt x="0" y="82635"/>
                  <a:pt x="1821" y="70443"/>
                  <a:pt x="5462" y="59944"/>
                </a:cubicBezTo>
                <a:cubicBezTo>
                  <a:pt x="9102" y="49445"/>
                  <a:pt x="14097" y="40682"/>
                  <a:pt x="20448" y="33655"/>
                </a:cubicBezTo>
                <a:cubicBezTo>
                  <a:pt x="26797" y="26628"/>
                  <a:pt x="34289" y="21379"/>
                  <a:pt x="42926" y="17907"/>
                </a:cubicBezTo>
                <a:cubicBezTo>
                  <a:pt x="51562" y="14436"/>
                  <a:pt x="60875" y="12700"/>
                  <a:pt x="70867" y="12700"/>
                </a:cubicBezTo>
                <a:cubicBezTo>
                  <a:pt x="80687" y="12700"/>
                  <a:pt x="89917" y="14436"/>
                  <a:pt x="98552" y="17907"/>
                </a:cubicBezTo>
                <a:cubicBezTo>
                  <a:pt x="107187" y="21379"/>
                  <a:pt x="114681" y="26628"/>
                  <a:pt x="121031" y="33655"/>
                </a:cubicBezTo>
                <a:cubicBezTo>
                  <a:pt x="127381" y="40682"/>
                  <a:pt x="132376" y="49445"/>
                  <a:pt x="136017" y="59944"/>
                </a:cubicBezTo>
                <a:cubicBezTo>
                  <a:pt x="139658" y="70443"/>
                  <a:pt x="141478" y="82635"/>
                  <a:pt x="141478" y="96520"/>
                </a:cubicBezTo>
                <a:cubicBezTo>
                  <a:pt x="141478" y="110575"/>
                  <a:pt x="139658" y="122809"/>
                  <a:pt x="136017" y="133223"/>
                </a:cubicBezTo>
                <a:cubicBezTo>
                  <a:pt x="132376" y="143637"/>
                  <a:pt x="127381" y="152358"/>
                  <a:pt x="121031" y="159385"/>
                </a:cubicBezTo>
                <a:cubicBezTo>
                  <a:pt x="114681" y="166412"/>
                  <a:pt x="107187" y="171662"/>
                  <a:pt x="98552" y="175133"/>
                </a:cubicBezTo>
                <a:cubicBezTo>
                  <a:pt x="89917" y="178605"/>
                  <a:pt x="80687" y="180340"/>
                  <a:pt x="70867" y="180340"/>
                </a:cubicBezTo>
                <a:cubicBezTo>
                  <a:pt x="60875" y="180340"/>
                  <a:pt x="51562" y="178605"/>
                  <a:pt x="42926" y="175133"/>
                </a:cubicBezTo>
                <a:cubicBezTo>
                  <a:pt x="34289" y="171662"/>
                  <a:pt x="26797" y="166412"/>
                  <a:pt x="20448" y="159385"/>
                </a:cubicBezTo>
                <a:cubicBezTo>
                  <a:pt x="14097" y="152358"/>
                  <a:pt x="9102" y="143637"/>
                  <a:pt x="5462" y="133223"/>
                </a:cubicBezTo>
                <a:cubicBezTo>
                  <a:pt x="1821" y="122809"/>
                  <a:pt x="0" y="110575"/>
                  <a:pt x="0" y="96520"/>
                </a:cubicBezTo>
                <a:moveTo>
                  <a:pt x="168402" y="219456"/>
                </a:moveTo>
                <a:lnTo>
                  <a:pt x="168402" y="26670"/>
                </a:lnTo>
                <a:cubicBezTo>
                  <a:pt x="168402" y="24299"/>
                  <a:pt x="167894" y="22056"/>
                  <a:pt x="166878" y="19939"/>
                </a:cubicBezTo>
                <a:cubicBezTo>
                  <a:pt x="165862" y="17823"/>
                  <a:pt x="164085" y="16256"/>
                  <a:pt x="161544" y="15240"/>
                </a:cubicBezTo>
                <a:lnTo>
                  <a:pt x="213361" y="0"/>
                </a:lnTo>
                <a:lnTo>
                  <a:pt x="213361" y="196342"/>
                </a:lnTo>
                <a:cubicBezTo>
                  <a:pt x="213361" y="204470"/>
                  <a:pt x="211413" y="210355"/>
                  <a:pt x="207519" y="213995"/>
                </a:cubicBezTo>
                <a:cubicBezTo>
                  <a:pt x="203623" y="217636"/>
                  <a:pt x="197442" y="219456"/>
                  <a:pt x="188976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2" name="Freeform 332"/>
          <p:cNvSpPr/>
          <p:nvPr/>
        </p:nvSpPr>
        <p:spPr>
          <a:xfrm>
            <a:off x="10657877" y="4636912"/>
            <a:ext cx="242570" cy="219456"/>
          </a:xfrm>
          <a:custGeom>
            <a:avLst/>
            <a:gdLst>
              <a:gd name="connsiteX0" fmla="*/ 0 w 242570"/>
              <a:gd name="connsiteY0" fmla="*/ 96520 h 219456"/>
              <a:gd name="connsiteX1" fmla="*/ 5461 w 242570"/>
              <a:gd name="connsiteY1" fmla="*/ 59944 h 219456"/>
              <a:gd name="connsiteX2" fmla="*/ 20447 w 242570"/>
              <a:gd name="connsiteY2" fmla="*/ 33655 h 219456"/>
              <a:gd name="connsiteX3" fmla="*/ 42926 w 242570"/>
              <a:gd name="connsiteY3" fmla="*/ 17907 h 219456"/>
              <a:gd name="connsiteX4" fmla="*/ 70866 w 242570"/>
              <a:gd name="connsiteY4" fmla="*/ 12700 h 219456"/>
              <a:gd name="connsiteX5" fmla="*/ 98552 w 242570"/>
              <a:gd name="connsiteY5" fmla="*/ 17907 h 219456"/>
              <a:gd name="connsiteX6" fmla="*/ 121031 w 242570"/>
              <a:gd name="connsiteY6" fmla="*/ 33655 h 219456"/>
              <a:gd name="connsiteX7" fmla="*/ 136017 w 242570"/>
              <a:gd name="connsiteY7" fmla="*/ 59944 h 219456"/>
              <a:gd name="connsiteX8" fmla="*/ 141478 w 242570"/>
              <a:gd name="connsiteY8" fmla="*/ 96520 h 219456"/>
              <a:gd name="connsiteX9" fmla="*/ 136017 w 242570"/>
              <a:gd name="connsiteY9" fmla="*/ 133223 h 219456"/>
              <a:gd name="connsiteX10" fmla="*/ 121031 w 242570"/>
              <a:gd name="connsiteY10" fmla="*/ 159385 h 219456"/>
              <a:gd name="connsiteX11" fmla="*/ 98552 w 242570"/>
              <a:gd name="connsiteY11" fmla="*/ 175133 h 219456"/>
              <a:gd name="connsiteX12" fmla="*/ 70866 w 242570"/>
              <a:gd name="connsiteY12" fmla="*/ 180340 h 219456"/>
              <a:gd name="connsiteX13" fmla="*/ 42926 w 242570"/>
              <a:gd name="connsiteY13" fmla="*/ 175133 h 219456"/>
              <a:gd name="connsiteX14" fmla="*/ 20447 w 242570"/>
              <a:gd name="connsiteY14" fmla="*/ 159385 h 219456"/>
              <a:gd name="connsiteX15" fmla="*/ 5461 w 242570"/>
              <a:gd name="connsiteY15" fmla="*/ 133223 h 219456"/>
              <a:gd name="connsiteX16" fmla="*/ 0 w 242570"/>
              <a:gd name="connsiteY16" fmla="*/ 96520 h 219456"/>
              <a:gd name="connsiteX18" fmla="*/ 163322 w 242570"/>
              <a:gd name="connsiteY18" fmla="*/ 219456 h 219456"/>
              <a:gd name="connsiteX19" fmla="*/ 163322 w 242570"/>
              <a:gd name="connsiteY19" fmla="*/ 26670 h 219456"/>
              <a:gd name="connsiteX20" fmla="*/ 161798 w 242570"/>
              <a:gd name="connsiteY20" fmla="*/ 19939 h 219456"/>
              <a:gd name="connsiteX21" fmla="*/ 156465 w 242570"/>
              <a:gd name="connsiteY21" fmla="*/ 15240 h 219456"/>
              <a:gd name="connsiteX22" fmla="*/ 208280 w 242570"/>
              <a:gd name="connsiteY22" fmla="*/ 0 h 219456"/>
              <a:gd name="connsiteX23" fmla="*/ 208280 w 242570"/>
              <a:gd name="connsiteY23" fmla="*/ 77978 h 219456"/>
              <a:gd name="connsiteX24" fmla="*/ 242570 w 242570"/>
              <a:gd name="connsiteY24" fmla="*/ 77978 h 219456"/>
              <a:gd name="connsiteX25" fmla="*/ 242570 w 242570"/>
              <a:gd name="connsiteY25" fmla="*/ 103886 h 219456"/>
              <a:gd name="connsiteX26" fmla="*/ 208280 w 242570"/>
              <a:gd name="connsiteY26" fmla="*/ 103886 h 219456"/>
              <a:gd name="connsiteX27" fmla="*/ 208280 w 242570"/>
              <a:gd name="connsiteY27" fmla="*/ 196342 h 219456"/>
              <a:gd name="connsiteX28" fmla="*/ 202439 w 242570"/>
              <a:gd name="connsiteY28" fmla="*/ 213995 h 219456"/>
              <a:gd name="connsiteX29" fmla="*/ 183897 w 242570"/>
              <a:gd name="connsiteY29" fmla="*/ 219456 h 219456"/>
              <a:gd name="connsiteX31" fmla="*/ 43435 w 242570"/>
              <a:gd name="connsiteY31" fmla="*/ 96520 h 219456"/>
              <a:gd name="connsiteX32" fmla="*/ 45338 w 242570"/>
              <a:gd name="connsiteY32" fmla="*/ 121031 h 219456"/>
              <a:gd name="connsiteX33" fmla="*/ 50673 w 242570"/>
              <a:gd name="connsiteY33" fmla="*/ 140081 h 219456"/>
              <a:gd name="connsiteX34" fmla="*/ 59182 w 242570"/>
              <a:gd name="connsiteY34" fmla="*/ 152527 h 219456"/>
              <a:gd name="connsiteX35" fmla="*/ 70866 w 242570"/>
              <a:gd name="connsiteY35" fmla="*/ 156972 h 219456"/>
              <a:gd name="connsiteX36" fmla="*/ 82169 w 242570"/>
              <a:gd name="connsiteY36" fmla="*/ 152527 h 219456"/>
              <a:gd name="connsiteX37" fmla="*/ 90551 w 242570"/>
              <a:gd name="connsiteY37" fmla="*/ 140081 h 219456"/>
              <a:gd name="connsiteX38" fmla="*/ 95886 w 242570"/>
              <a:gd name="connsiteY38" fmla="*/ 121031 h 219456"/>
              <a:gd name="connsiteX39" fmla="*/ 97790 w 242570"/>
              <a:gd name="connsiteY39" fmla="*/ 96520 h 219456"/>
              <a:gd name="connsiteX40" fmla="*/ 95886 w 242570"/>
              <a:gd name="connsiteY40" fmla="*/ 72009 h 219456"/>
              <a:gd name="connsiteX41" fmla="*/ 90551 w 242570"/>
              <a:gd name="connsiteY41" fmla="*/ 52959 h 219456"/>
              <a:gd name="connsiteX42" fmla="*/ 82169 w 242570"/>
              <a:gd name="connsiteY42" fmla="*/ 40513 h 219456"/>
              <a:gd name="connsiteX43" fmla="*/ 70866 w 242570"/>
              <a:gd name="connsiteY43" fmla="*/ 36068 h 219456"/>
              <a:gd name="connsiteX44" fmla="*/ 59182 w 242570"/>
              <a:gd name="connsiteY44" fmla="*/ 40513 h 219456"/>
              <a:gd name="connsiteX45" fmla="*/ 50673 w 242570"/>
              <a:gd name="connsiteY45" fmla="*/ 52959 h 219456"/>
              <a:gd name="connsiteX46" fmla="*/ 45338 w 242570"/>
              <a:gd name="connsiteY46" fmla="*/ 72009 h 219456"/>
              <a:gd name="connsiteX47" fmla="*/ 43435 w 242570"/>
              <a:gd name="connsiteY47" fmla="*/ 9652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2570" h="219456">
                <a:moveTo>
                  <a:pt x="0" y="96520"/>
                </a:moveTo>
                <a:cubicBezTo>
                  <a:pt x="0" y="82635"/>
                  <a:pt x="1820" y="70443"/>
                  <a:pt x="5461" y="59944"/>
                </a:cubicBezTo>
                <a:cubicBezTo>
                  <a:pt x="9102" y="49445"/>
                  <a:pt x="14098" y="40682"/>
                  <a:pt x="20447" y="33655"/>
                </a:cubicBezTo>
                <a:cubicBezTo>
                  <a:pt x="26797" y="26628"/>
                  <a:pt x="34291" y="21379"/>
                  <a:pt x="42926" y="17907"/>
                </a:cubicBezTo>
                <a:cubicBezTo>
                  <a:pt x="51563" y="14436"/>
                  <a:pt x="60875" y="12700"/>
                  <a:pt x="70866" y="12700"/>
                </a:cubicBezTo>
                <a:cubicBezTo>
                  <a:pt x="80688" y="12700"/>
                  <a:pt x="89916" y="14436"/>
                  <a:pt x="98552" y="17907"/>
                </a:cubicBezTo>
                <a:cubicBezTo>
                  <a:pt x="107189" y="21379"/>
                  <a:pt x="114681" y="26628"/>
                  <a:pt x="121031" y="33655"/>
                </a:cubicBezTo>
                <a:cubicBezTo>
                  <a:pt x="127381" y="40682"/>
                  <a:pt x="132376" y="49445"/>
                  <a:pt x="136017" y="59944"/>
                </a:cubicBezTo>
                <a:cubicBezTo>
                  <a:pt x="139657" y="70443"/>
                  <a:pt x="141478" y="82635"/>
                  <a:pt x="141478" y="96520"/>
                </a:cubicBezTo>
                <a:cubicBezTo>
                  <a:pt x="141478" y="110575"/>
                  <a:pt x="139657" y="122809"/>
                  <a:pt x="136017" y="133223"/>
                </a:cubicBezTo>
                <a:cubicBezTo>
                  <a:pt x="132376" y="143637"/>
                  <a:pt x="127381" y="152358"/>
                  <a:pt x="121031" y="159385"/>
                </a:cubicBezTo>
                <a:cubicBezTo>
                  <a:pt x="114681" y="166412"/>
                  <a:pt x="107189" y="171662"/>
                  <a:pt x="98552" y="175133"/>
                </a:cubicBezTo>
                <a:cubicBezTo>
                  <a:pt x="89916" y="178605"/>
                  <a:pt x="80688" y="180340"/>
                  <a:pt x="70866" y="180340"/>
                </a:cubicBezTo>
                <a:cubicBezTo>
                  <a:pt x="60875" y="180340"/>
                  <a:pt x="51563" y="178605"/>
                  <a:pt x="42926" y="175133"/>
                </a:cubicBezTo>
                <a:cubicBezTo>
                  <a:pt x="34291" y="171662"/>
                  <a:pt x="26797" y="166412"/>
                  <a:pt x="20447" y="159385"/>
                </a:cubicBezTo>
                <a:cubicBezTo>
                  <a:pt x="14098" y="152358"/>
                  <a:pt x="9102" y="143637"/>
                  <a:pt x="5461" y="133223"/>
                </a:cubicBezTo>
                <a:cubicBezTo>
                  <a:pt x="1820" y="122809"/>
                  <a:pt x="0" y="110575"/>
                  <a:pt x="0" y="96520"/>
                </a:cubicBezTo>
                <a:moveTo>
                  <a:pt x="163322" y="219456"/>
                </a:moveTo>
                <a:lnTo>
                  <a:pt x="163322" y="26670"/>
                </a:lnTo>
                <a:cubicBezTo>
                  <a:pt x="163322" y="24299"/>
                  <a:pt x="162814" y="22056"/>
                  <a:pt x="161798" y="19939"/>
                </a:cubicBezTo>
                <a:cubicBezTo>
                  <a:pt x="160782" y="17823"/>
                  <a:pt x="159004" y="16256"/>
                  <a:pt x="156465" y="15240"/>
                </a:cubicBezTo>
                <a:lnTo>
                  <a:pt x="208280" y="0"/>
                </a:lnTo>
                <a:lnTo>
                  <a:pt x="208280" y="77978"/>
                </a:lnTo>
                <a:lnTo>
                  <a:pt x="242570" y="77978"/>
                </a:lnTo>
                <a:lnTo>
                  <a:pt x="242570" y="103886"/>
                </a:lnTo>
                <a:lnTo>
                  <a:pt x="208280" y="103886"/>
                </a:lnTo>
                <a:lnTo>
                  <a:pt x="208280" y="196342"/>
                </a:lnTo>
                <a:cubicBezTo>
                  <a:pt x="208280" y="204470"/>
                  <a:pt x="206332" y="210355"/>
                  <a:pt x="202439" y="213995"/>
                </a:cubicBezTo>
                <a:cubicBezTo>
                  <a:pt x="198543" y="217636"/>
                  <a:pt x="192362" y="219456"/>
                  <a:pt x="183897" y="219456"/>
                </a:cubicBezTo>
                <a:moveTo>
                  <a:pt x="43435" y="96520"/>
                </a:moveTo>
                <a:cubicBezTo>
                  <a:pt x="43435" y="105495"/>
                  <a:pt x="44069" y="113665"/>
                  <a:pt x="45338" y="121031"/>
                </a:cubicBezTo>
                <a:cubicBezTo>
                  <a:pt x="46610" y="128397"/>
                  <a:pt x="48388" y="134747"/>
                  <a:pt x="50673" y="140081"/>
                </a:cubicBezTo>
                <a:cubicBezTo>
                  <a:pt x="52960" y="145415"/>
                  <a:pt x="55795" y="149564"/>
                  <a:pt x="59182" y="152527"/>
                </a:cubicBezTo>
                <a:cubicBezTo>
                  <a:pt x="62569" y="155491"/>
                  <a:pt x="66463" y="156972"/>
                  <a:pt x="70866" y="156972"/>
                </a:cubicBezTo>
                <a:cubicBezTo>
                  <a:pt x="75099" y="156972"/>
                  <a:pt x="78867" y="155491"/>
                  <a:pt x="82169" y="152527"/>
                </a:cubicBezTo>
                <a:cubicBezTo>
                  <a:pt x="85471" y="149564"/>
                  <a:pt x="88265" y="145415"/>
                  <a:pt x="90551" y="140081"/>
                </a:cubicBezTo>
                <a:cubicBezTo>
                  <a:pt x="92837" y="134747"/>
                  <a:pt x="94614" y="128397"/>
                  <a:pt x="95886" y="121031"/>
                </a:cubicBezTo>
                <a:cubicBezTo>
                  <a:pt x="97155" y="113665"/>
                  <a:pt x="97790" y="105495"/>
                  <a:pt x="97790" y="96520"/>
                </a:cubicBezTo>
                <a:cubicBezTo>
                  <a:pt x="97790" y="87545"/>
                  <a:pt x="97155" y="79375"/>
                  <a:pt x="95886" y="72009"/>
                </a:cubicBezTo>
                <a:cubicBezTo>
                  <a:pt x="94614" y="64643"/>
                  <a:pt x="92837" y="58293"/>
                  <a:pt x="90551" y="52959"/>
                </a:cubicBezTo>
                <a:cubicBezTo>
                  <a:pt x="88265" y="47625"/>
                  <a:pt x="85471" y="43476"/>
                  <a:pt x="82169" y="40513"/>
                </a:cubicBezTo>
                <a:cubicBezTo>
                  <a:pt x="78867" y="37550"/>
                  <a:pt x="75099" y="36068"/>
                  <a:pt x="70866" y="36068"/>
                </a:cubicBezTo>
                <a:cubicBezTo>
                  <a:pt x="66463" y="36068"/>
                  <a:pt x="62569" y="37550"/>
                  <a:pt x="59182" y="40513"/>
                </a:cubicBezTo>
                <a:cubicBezTo>
                  <a:pt x="55795" y="43476"/>
                  <a:pt x="52960" y="47625"/>
                  <a:pt x="50673" y="52959"/>
                </a:cubicBezTo>
                <a:cubicBezTo>
                  <a:pt x="48388" y="58293"/>
                  <a:pt x="46610" y="64643"/>
                  <a:pt x="45338" y="72009"/>
                </a:cubicBezTo>
                <a:cubicBezTo>
                  <a:pt x="44069" y="79375"/>
                  <a:pt x="43435" y="87545"/>
                  <a:pt x="43435" y="965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3" name="Freeform 333"/>
          <p:cNvSpPr/>
          <p:nvPr/>
        </p:nvSpPr>
        <p:spPr>
          <a:xfrm>
            <a:off x="10911877" y="4636912"/>
            <a:ext cx="213361" cy="219456"/>
          </a:xfrm>
          <a:custGeom>
            <a:avLst/>
            <a:gdLst>
              <a:gd name="connsiteX0" fmla="*/ 43434 w 213361"/>
              <a:gd name="connsiteY0" fmla="*/ 96520 h 219456"/>
              <a:gd name="connsiteX1" fmla="*/ 45340 w 213361"/>
              <a:gd name="connsiteY1" fmla="*/ 121031 h 219456"/>
              <a:gd name="connsiteX2" fmla="*/ 50673 w 213361"/>
              <a:gd name="connsiteY2" fmla="*/ 140081 h 219456"/>
              <a:gd name="connsiteX3" fmla="*/ 59182 w 213361"/>
              <a:gd name="connsiteY3" fmla="*/ 152527 h 219456"/>
              <a:gd name="connsiteX4" fmla="*/ 70865 w 213361"/>
              <a:gd name="connsiteY4" fmla="*/ 156972 h 219456"/>
              <a:gd name="connsiteX5" fmla="*/ 82169 w 213361"/>
              <a:gd name="connsiteY5" fmla="*/ 152527 h 219456"/>
              <a:gd name="connsiteX6" fmla="*/ 90551 w 213361"/>
              <a:gd name="connsiteY6" fmla="*/ 140081 h 219456"/>
              <a:gd name="connsiteX7" fmla="*/ 95886 w 213361"/>
              <a:gd name="connsiteY7" fmla="*/ 121031 h 219456"/>
              <a:gd name="connsiteX8" fmla="*/ 97789 w 213361"/>
              <a:gd name="connsiteY8" fmla="*/ 96520 h 219456"/>
              <a:gd name="connsiteX9" fmla="*/ 95886 w 213361"/>
              <a:gd name="connsiteY9" fmla="*/ 72009 h 219456"/>
              <a:gd name="connsiteX10" fmla="*/ 90551 w 213361"/>
              <a:gd name="connsiteY10" fmla="*/ 52959 h 219456"/>
              <a:gd name="connsiteX11" fmla="*/ 82169 w 213361"/>
              <a:gd name="connsiteY11" fmla="*/ 40513 h 219456"/>
              <a:gd name="connsiteX12" fmla="*/ 70865 w 213361"/>
              <a:gd name="connsiteY12" fmla="*/ 36068 h 219456"/>
              <a:gd name="connsiteX13" fmla="*/ 59182 w 213361"/>
              <a:gd name="connsiteY13" fmla="*/ 40513 h 219456"/>
              <a:gd name="connsiteX14" fmla="*/ 50673 w 213361"/>
              <a:gd name="connsiteY14" fmla="*/ 52959 h 219456"/>
              <a:gd name="connsiteX15" fmla="*/ 45340 w 213361"/>
              <a:gd name="connsiteY15" fmla="*/ 72009 h 219456"/>
              <a:gd name="connsiteX16" fmla="*/ 43434 w 213361"/>
              <a:gd name="connsiteY16" fmla="*/ 96520 h 219456"/>
              <a:gd name="connsiteX18" fmla="*/ 0 w 213361"/>
              <a:gd name="connsiteY18" fmla="*/ 96520 h 219456"/>
              <a:gd name="connsiteX19" fmla="*/ 5462 w 213361"/>
              <a:gd name="connsiteY19" fmla="*/ 59944 h 219456"/>
              <a:gd name="connsiteX20" fmla="*/ 20447 w 213361"/>
              <a:gd name="connsiteY20" fmla="*/ 33655 h 219456"/>
              <a:gd name="connsiteX21" fmla="*/ 42926 w 213361"/>
              <a:gd name="connsiteY21" fmla="*/ 17907 h 219456"/>
              <a:gd name="connsiteX22" fmla="*/ 70865 w 213361"/>
              <a:gd name="connsiteY22" fmla="*/ 12700 h 219456"/>
              <a:gd name="connsiteX23" fmla="*/ 98552 w 213361"/>
              <a:gd name="connsiteY23" fmla="*/ 17907 h 219456"/>
              <a:gd name="connsiteX24" fmla="*/ 121031 w 213361"/>
              <a:gd name="connsiteY24" fmla="*/ 33655 h 219456"/>
              <a:gd name="connsiteX25" fmla="*/ 136018 w 213361"/>
              <a:gd name="connsiteY25" fmla="*/ 59944 h 219456"/>
              <a:gd name="connsiteX26" fmla="*/ 141478 w 213361"/>
              <a:gd name="connsiteY26" fmla="*/ 96520 h 219456"/>
              <a:gd name="connsiteX27" fmla="*/ 136018 w 213361"/>
              <a:gd name="connsiteY27" fmla="*/ 133223 h 219456"/>
              <a:gd name="connsiteX28" fmla="*/ 121031 w 213361"/>
              <a:gd name="connsiteY28" fmla="*/ 159385 h 219456"/>
              <a:gd name="connsiteX29" fmla="*/ 98552 w 213361"/>
              <a:gd name="connsiteY29" fmla="*/ 175133 h 219456"/>
              <a:gd name="connsiteX30" fmla="*/ 70865 w 213361"/>
              <a:gd name="connsiteY30" fmla="*/ 180340 h 219456"/>
              <a:gd name="connsiteX31" fmla="*/ 42926 w 213361"/>
              <a:gd name="connsiteY31" fmla="*/ 175133 h 219456"/>
              <a:gd name="connsiteX32" fmla="*/ 20447 w 213361"/>
              <a:gd name="connsiteY32" fmla="*/ 159385 h 219456"/>
              <a:gd name="connsiteX33" fmla="*/ 5462 w 213361"/>
              <a:gd name="connsiteY33" fmla="*/ 133223 h 219456"/>
              <a:gd name="connsiteX34" fmla="*/ 0 w 213361"/>
              <a:gd name="connsiteY34" fmla="*/ 96520 h 219456"/>
              <a:gd name="connsiteX36" fmla="*/ 168402 w 213361"/>
              <a:gd name="connsiteY36" fmla="*/ 219456 h 219456"/>
              <a:gd name="connsiteX37" fmla="*/ 168402 w 213361"/>
              <a:gd name="connsiteY37" fmla="*/ 26670 h 219456"/>
              <a:gd name="connsiteX38" fmla="*/ 166878 w 213361"/>
              <a:gd name="connsiteY38" fmla="*/ 19939 h 219456"/>
              <a:gd name="connsiteX39" fmla="*/ 161544 w 213361"/>
              <a:gd name="connsiteY39" fmla="*/ 15240 h 219456"/>
              <a:gd name="connsiteX40" fmla="*/ 213361 w 213361"/>
              <a:gd name="connsiteY40" fmla="*/ 0 h 219456"/>
              <a:gd name="connsiteX41" fmla="*/ 213361 w 213361"/>
              <a:gd name="connsiteY41" fmla="*/ 196342 h 219456"/>
              <a:gd name="connsiteX42" fmla="*/ 207518 w 213361"/>
              <a:gd name="connsiteY42" fmla="*/ 213995 h 219456"/>
              <a:gd name="connsiteX43" fmla="*/ 188976 w 213361"/>
              <a:gd name="connsiteY43" fmla="*/ 21945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13361" h="219456">
                <a:moveTo>
                  <a:pt x="43434" y="96520"/>
                </a:moveTo>
                <a:cubicBezTo>
                  <a:pt x="43434" y="105495"/>
                  <a:pt x="44069" y="113665"/>
                  <a:pt x="45340" y="121031"/>
                </a:cubicBezTo>
                <a:cubicBezTo>
                  <a:pt x="46610" y="128397"/>
                  <a:pt x="48387" y="134747"/>
                  <a:pt x="50673" y="140081"/>
                </a:cubicBezTo>
                <a:cubicBezTo>
                  <a:pt x="52959" y="145415"/>
                  <a:pt x="55796" y="149564"/>
                  <a:pt x="59182" y="152527"/>
                </a:cubicBezTo>
                <a:cubicBezTo>
                  <a:pt x="62568" y="155491"/>
                  <a:pt x="66464" y="156972"/>
                  <a:pt x="70865" y="156972"/>
                </a:cubicBezTo>
                <a:cubicBezTo>
                  <a:pt x="75099" y="156972"/>
                  <a:pt x="78868" y="155491"/>
                  <a:pt x="82169" y="152527"/>
                </a:cubicBezTo>
                <a:cubicBezTo>
                  <a:pt x="85471" y="149564"/>
                  <a:pt x="88264" y="145415"/>
                  <a:pt x="90551" y="140081"/>
                </a:cubicBezTo>
                <a:cubicBezTo>
                  <a:pt x="92838" y="134747"/>
                  <a:pt x="94616" y="128397"/>
                  <a:pt x="95886" y="121031"/>
                </a:cubicBezTo>
                <a:cubicBezTo>
                  <a:pt x="97155" y="113665"/>
                  <a:pt x="97789" y="105495"/>
                  <a:pt x="97789" y="96520"/>
                </a:cubicBezTo>
                <a:cubicBezTo>
                  <a:pt x="97789" y="87545"/>
                  <a:pt x="97155" y="79375"/>
                  <a:pt x="95886" y="72009"/>
                </a:cubicBezTo>
                <a:cubicBezTo>
                  <a:pt x="94616" y="64643"/>
                  <a:pt x="92838" y="58293"/>
                  <a:pt x="90551" y="52959"/>
                </a:cubicBezTo>
                <a:cubicBezTo>
                  <a:pt x="88264" y="47625"/>
                  <a:pt x="85471" y="43476"/>
                  <a:pt x="82169" y="40513"/>
                </a:cubicBezTo>
                <a:cubicBezTo>
                  <a:pt x="78868" y="37550"/>
                  <a:pt x="75099" y="36068"/>
                  <a:pt x="70865" y="36068"/>
                </a:cubicBezTo>
                <a:cubicBezTo>
                  <a:pt x="66464" y="36068"/>
                  <a:pt x="62568" y="37550"/>
                  <a:pt x="59182" y="40513"/>
                </a:cubicBezTo>
                <a:cubicBezTo>
                  <a:pt x="55796" y="43476"/>
                  <a:pt x="52959" y="47625"/>
                  <a:pt x="50673" y="52959"/>
                </a:cubicBezTo>
                <a:cubicBezTo>
                  <a:pt x="48387" y="58293"/>
                  <a:pt x="46610" y="64643"/>
                  <a:pt x="45340" y="72009"/>
                </a:cubicBezTo>
                <a:cubicBezTo>
                  <a:pt x="44069" y="79375"/>
                  <a:pt x="43434" y="87545"/>
                  <a:pt x="43434" y="96520"/>
                </a:cubicBezTo>
                <a:moveTo>
                  <a:pt x="0" y="96520"/>
                </a:moveTo>
                <a:cubicBezTo>
                  <a:pt x="0" y="82635"/>
                  <a:pt x="1820" y="70443"/>
                  <a:pt x="5462" y="59944"/>
                </a:cubicBezTo>
                <a:cubicBezTo>
                  <a:pt x="9102" y="49445"/>
                  <a:pt x="14097" y="40682"/>
                  <a:pt x="20447" y="33655"/>
                </a:cubicBezTo>
                <a:cubicBezTo>
                  <a:pt x="26798" y="26628"/>
                  <a:pt x="34290" y="21379"/>
                  <a:pt x="42926" y="17907"/>
                </a:cubicBezTo>
                <a:cubicBezTo>
                  <a:pt x="51563" y="14436"/>
                  <a:pt x="60875" y="12700"/>
                  <a:pt x="70865" y="12700"/>
                </a:cubicBezTo>
                <a:cubicBezTo>
                  <a:pt x="80687" y="12700"/>
                  <a:pt x="89915" y="14436"/>
                  <a:pt x="98552" y="17907"/>
                </a:cubicBezTo>
                <a:cubicBezTo>
                  <a:pt x="107188" y="21379"/>
                  <a:pt x="114681" y="26628"/>
                  <a:pt x="121031" y="33655"/>
                </a:cubicBezTo>
                <a:cubicBezTo>
                  <a:pt x="127381" y="40682"/>
                  <a:pt x="132376" y="49445"/>
                  <a:pt x="136018" y="59944"/>
                </a:cubicBezTo>
                <a:cubicBezTo>
                  <a:pt x="139658" y="70443"/>
                  <a:pt x="141478" y="82635"/>
                  <a:pt x="141478" y="96520"/>
                </a:cubicBezTo>
                <a:cubicBezTo>
                  <a:pt x="141478" y="110575"/>
                  <a:pt x="139658" y="122809"/>
                  <a:pt x="136018" y="133223"/>
                </a:cubicBezTo>
                <a:cubicBezTo>
                  <a:pt x="132376" y="143637"/>
                  <a:pt x="127381" y="152358"/>
                  <a:pt x="121031" y="159385"/>
                </a:cubicBezTo>
                <a:cubicBezTo>
                  <a:pt x="114681" y="166412"/>
                  <a:pt x="107188" y="171662"/>
                  <a:pt x="98552" y="175133"/>
                </a:cubicBezTo>
                <a:cubicBezTo>
                  <a:pt x="89915" y="178605"/>
                  <a:pt x="80687" y="180340"/>
                  <a:pt x="70865" y="180340"/>
                </a:cubicBezTo>
                <a:cubicBezTo>
                  <a:pt x="60875" y="180340"/>
                  <a:pt x="51563" y="178605"/>
                  <a:pt x="42926" y="175133"/>
                </a:cubicBezTo>
                <a:cubicBezTo>
                  <a:pt x="34290" y="171662"/>
                  <a:pt x="26798" y="166412"/>
                  <a:pt x="20447" y="159385"/>
                </a:cubicBezTo>
                <a:cubicBezTo>
                  <a:pt x="14097" y="152358"/>
                  <a:pt x="9102" y="143637"/>
                  <a:pt x="5462" y="133223"/>
                </a:cubicBezTo>
                <a:cubicBezTo>
                  <a:pt x="1820" y="122809"/>
                  <a:pt x="0" y="110575"/>
                  <a:pt x="0" y="96520"/>
                </a:cubicBezTo>
                <a:moveTo>
                  <a:pt x="168402" y="219456"/>
                </a:moveTo>
                <a:lnTo>
                  <a:pt x="168402" y="26670"/>
                </a:lnTo>
                <a:cubicBezTo>
                  <a:pt x="168402" y="24299"/>
                  <a:pt x="167894" y="22056"/>
                  <a:pt x="166878" y="19939"/>
                </a:cubicBezTo>
                <a:cubicBezTo>
                  <a:pt x="165863" y="17823"/>
                  <a:pt x="164085" y="16256"/>
                  <a:pt x="161544" y="15240"/>
                </a:cubicBezTo>
                <a:lnTo>
                  <a:pt x="213361" y="0"/>
                </a:lnTo>
                <a:lnTo>
                  <a:pt x="213361" y="196342"/>
                </a:lnTo>
                <a:cubicBezTo>
                  <a:pt x="213361" y="204470"/>
                  <a:pt x="211413" y="210355"/>
                  <a:pt x="207518" y="213995"/>
                </a:cubicBezTo>
                <a:cubicBezTo>
                  <a:pt x="203624" y="217636"/>
                  <a:pt x="197443" y="219456"/>
                  <a:pt x="188976" y="2194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4" name="Freeform 334"/>
          <p:cNvSpPr/>
          <p:nvPr/>
        </p:nvSpPr>
        <p:spPr>
          <a:xfrm>
            <a:off x="11160289" y="4634881"/>
            <a:ext cx="240792" cy="224028"/>
          </a:xfrm>
          <a:custGeom>
            <a:avLst/>
            <a:gdLst>
              <a:gd name="connsiteX0" fmla="*/ 34290 w 240792"/>
              <a:gd name="connsiteY0" fmla="*/ 167386 h 224028"/>
              <a:gd name="connsiteX1" fmla="*/ 166370 w 240792"/>
              <a:gd name="connsiteY1" fmla="*/ 167386 h 224028"/>
              <a:gd name="connsiteX2" fmla="*/ 166370 w 240792"/>
              <a:gd name="connsiteY2" fmla="*/ 152908 h 224028"/>
              <a:gd name="connsiteX3" fmla="*/ 42927 w 240792"/>
              <a:gd name="connsiteY3" fmla="*/ 152908 h 224028"/>
              <a:gd name="connsiteX4" fmla="*/ 27687 w 240792"/>
              <a:gd name="connsiteY4" fmla="*/ 131572 h 224028"/>
              <a:gd name="connsiteX5" fmla="*/ 212599 w 240792"/>
              <a:gd name="connsiteY5" fmla="*/ 131572 h 224028"/>
              <a:gd name="connsiteX6" fmla="*/ 212599 w 240792"/>
              <a:gd name="connsiteY6" fmla="*/ 187452 h 224028"/>
              <a:gd name="connsiteX7" fmla="*/ 80518 w 240792"/>
              <a:gd name="connsiteY7" fmla="*/ 187452 h 224028"/>
              <a:gd name="connsiteX8" fmla="*/ 80518 w 240792"/>
              <a:gd name="connsiteY8" fmla="*/ 202692 h 224028"/>
              <a:gd name="connsiteX9" fmla="*/ 200406 w 240792"/>
              <a:gd name="connsiteY9" fmla="*/ 202692 h 224028"/>
              <a:gd name="connsiteX10" fmla="*/ 211582 w 240792"/>
              <a:gd name="connsiteY10" fmla="*/ 194564 h 224028"/>
              <a:gd name="connsiteX11" fmla="*/ 224282 w 240792"/>
              <a:gd name="connsiteY11" fmla="*/ 224028 h 224028"/>
              <a:gd name="connsiteX12" fmla="*/ 34290 w 240792"/>
              <a:gd name="connsiteY12" fmla="*/ 224028 h 224028"/>
              <a:gd name="connsiteX14" fmla="*/ 117349 w 240792"/>
              <a:gd name="connsiteY14" fmla="*/ 57912 h 224028"/>
              <a:gd name="connsiteX15" fmla="*/ 144145 w 240792"/>
              <a:gd name="connsiteY15" fmla="*/ 57404 h 224028"/>
              <a:gd name="connsiteX16" fmla="*/ 170434 w 240792"/>
              <a:gd name="connsiteY16" fmla="*/ 56007 h 224028"/>
              <a:gd name="connsiteX17" fmla="*/ 194310 w 240792"/>
              <a:gd name="connsiteY17" fmla="*/ 53848 h 224028"/>
              <a:gd name="connsiteX18" fmla="*/ 213868 w 240792"/>
              <a:gd name="connsiteY18" fmla="*/ 51053 h 224028"/>
              <a:gd name="connsiteX19" fmla="*/ 217170 w 240792"/>
              <a:gd name="connsiteY19" fmla="*/ 66294 h 224028"/>
              <a:gd name="connsiteX20" fmla="*/ 195961 w 240792"/>
              <a:gd name="connsiteY20" fmla="*/ 73279 h 224028"/>
              <a:gd name="connsiteX21" fmla="*/ 167767 w 240792"/>
              <a:gd name="connsiteY21" fmla="*/ 78486 h 224028"/>
              <a:gd name="connsiteX22" fmla="*/ 136778 w 240792"/>
              <a:gd name="connsiteY22" fmla="*/ 81661 h 224028"/>
              <a:gd name="connsiteX23" fmla="*/ 107188 w 240792"/>
              <a:gd name="connsiteY23" fmla="*/ 82804 h 224028"/>
              <a:gd name="connsiteX24" fmla="*/ 39877 w 240792"/>
              <a:gd name="connsiteY24" fmla="*/ 82804 h 224028"/>
              <a:gd name="connsiteX25" fmla="*/ 39877 w 240792"/>
              <a:gd name="connsiteY25" fmla="*/ 27940 h 224028"/>
              <a:gd name="connsiteX26" fmla="*/ 37338 w 240792"/>
              <a:gd name="connsiteY26" fmla="*/ 19431 h 224028"/>
              <a:gd name="connsiteX27" fmla="*/ 29718 w 240792"/>
              <a:gd name="connsiteY27" fmla="*/ 15240 h 224028"/>
              <a:gd name="connsiteX28" fmla="*/ 86106 w 240792"/>
              <a:gd name="connsiteY28" fmla="*/ 0 h 224028"/>
              <a:gd name="connsiteX29" fmla="*/ 86106 w 240792"/>
              <a:gd name="connsiteY29" fmla="*/ 8128 h 224028"/>
              <a:gd name="connsiteX30" fmla="*/ 205486 w 240792"/>
              <a:gd name="connsiteY30" fmla="*/ 8128 h 224028"/>
              <a:gd name="connsiteX31" fmla="*/ 205486 w 240792"/>
              <a:gd name="connsiteY31" fmla="*/ 31496 h 224028"/>
              <a:gd name="connsiteX32" fmla="*/ 86106 w 240792"/>
              <a:gd name="connsiteY32" fmla="*/ 31496 h 224028"/>
              <a:gd name="connsiteX33" fmla="*/ 86106 w 240792"/>
              <a:gd name="connsiteY33" fmla="*/ 57912 h 224028"/>
              <a:gd name="connsiteX35" fmla="*/ 240792 w 240792"/>
              <a:gd name="connsiteY35" fmla="*/ 118110 h 224028"/>
              <a:gd name="connsiteX36" fmla="*/ 30481 w 240792"/>
              <a:gd name="connsiteY36" fmla="*/ 118110 h 224028"/>
              <a:gd name="connsiteX37" fmla="*/ 21844 w 240792"/>
              <a:gd name="connsiteY37" fmla="*/ 125222 h 224028"/>
              <a:gd name="connsiteX38" fmla="*/ 0 w 240792"/>
              <a:gd name="connsiteY38" fmla="*/ 94488 h 224028"/>
              <a:gd name="connsiteX39" fmla="*/ 240792 w 240792"/>
              <a:gd name="connsiteY39" fmla="*/ 9448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40792" h="224028">
                <a:moveTo>
                  <a:pt x="34290" y="167386"/>
                </a:moveTo>
                <a:lnTo>
                  <a:pt x="166370" y="167386"/>
                </a:lnTo>
                <a:lnTo>
                  <a:pt x="166370" y="152908"/>
                </a:lnTo>
                <a:lnTo>
                  <a:pt x="42927" y="152908"/>
                </a:lnTo>
                <a:lnTo>
                  <a:pt x="27687" y="131572"/>
                </a:lnTo>
                <a:lnTo>
                  <a:pt x="212599" y="131572"/>
                </a:lnTo>
                <a:lnTo>
                  <a:pt x="212599" y="187452"/>
                </a:lnTo>
                <a:lnTo>
                  <a:pt x="80518" y="187452"/>
                </a:lnTo>
                <a:lnTo>
                  <a:pt x="80518" y="202692"/>
                </a:lnTo>
                <a:lnTo>
                  <a:pt x="200406" y="202692"/>
                </a:lnTo>
                <a:cubicBezTo>
                  <a:pt x="206841" y="202692"/>
                  <a:pt x="210566" y="199982"/>
                  <a:pt x="211582" y="194564"/>
                </a:cubicBezTo>
                <a:lnTo>
                  <a:pt x="224282" y="224028"/>
                </a:lnTo>
                <a:lnTo>
                  <a:pt x="34290" y="224028"/>
                </a:lnTo>
                <a:moveTo>
                  <a:pt x="117349" y="57912"/>
                </a:moveTo>
                <a:cubicBezTo>
                  <a:pt x="126154" y="57912"/>
                  <a:pt x="135086" y="57743"/>
                  <a:pt x="144145" y="57404"/>
                </a:cubicBezTo>
                <a:cubicBezTo>
                  <a:pt x="153205" y="57065"/>
                  <a:pt x="161968" y="56600"/>
                  <a:pt x="170434" y="56007"/>
                </a:cubicBezTo>
                <a:cubicBezTo>
                  <a:pt x="178901" y="55414"/>
                  <a:pt x="186859" y="54694"/>
                  <a:pt x="194310" y="53848"/>
                </a:cubicBezTo>
                <a:cubicBezTo>
                  <a:pt x="201761" y="53001"/>
                  <a:pt x="208280" y="52070"/>
                  <a:pt x="213868" y="51053"/>
                </a:cubicBezTo>
                <a:lnTo>
                  <a:pt x="217170" y="66294"/>
                </a:lnTo>
                <a:cubicBezTo>
                  <a:pt x="211751" y="68834"/>
                  <a:pt x="204681" y="71162"/>
                  <a:pt x="195961" y="73279"/>
                </a:cubicBezTo>
                <a:cubicBezTo>
                  <a:pt x="187241" y="75395"/>
                  <a:pt x="177843" y="77131"/>
                  <a:pt x="167767" y="78486"/>
                </a:cubicBezTo>
                <a:cubicBezTo>
                  <a:pt x="157692" y="79840"/>
                  <a:pt x="147363" y="80899"/>
                  <a:pt x="136778" y="81661"/>
                </a:cubicBezTo>
                <a:cubicBezTo>
                  <a:pt x="126196" y="82423"/>
                  <a:pt x="116332" y="82804"/>
                  <a:pt x="107188" y="82804"/>
                </a:cubicBezTo>
                <a:lnTo>
                  <a:pt x="39877" y="82804"/>
                </a:lnTo>
                <a:lnTo>
                  <a:pt x="39877" y="27940"/>
                </a:lnTo>
                <a:cubicBezTo>
                  <a:pt x="39877" y="24553"/>
                  <a:pt x="39031" y="21717"/>
                  <a:pt x="37338" y="19431"/>
                </a:cubicBezTo>
                <a:cubicBezTo>
                  <a:pt x="35644" y="17145"/>
                  <a:pt x="33105" y="15748"/>
                  <a:pt x="29718" y="15240"/>
                </a:cubicBezTo>
                <a:lnTo>
                  <a:pt x="86106" y="0"/>
                </a:lnTo>
                <a:lnTo>
                  <a:pt x="86106" y="8128"/>
                </a:lnTo>
                <a:lnTo>
                  <a:pt x="205486" y="8128"/>
                </a:lnTo>
                <a:lnTo>
                  <a:pt x="205486" y="31496"/>
                </a:lnTo>
                <a:lnTo>
                  <a:pt x="86106" y="31496"/>
                </a:lnTo>
                <a:lnTo>
                  <a:pt x="86106" y="57912"/>
                </a:lnTo>
                <a:moveTo>
                  <a:pt x="240792" y="118110"/>
                </a:moveTo>
                <a:lnTo>
                  <a:pt x="30481" y="118110"/>
                </a:lnTo>
                <a:cubicBezTo>
                  <a:pt x="25570" y="118110"/>
                  <a:pt x="22691" y="120481"/>
                  <a:pt x="21844" y="125222"/>
                </a:cubicBezTo>
                <a:lnTo>
                  <a:pt x="0" y="94488"/>
                </a:lnTo>
                <a:lnTo>
                  <a:pt x="240792" y="9448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5" name="Freeform 335"/>
          <p:cNvSpPr/>
          <p:nvPr/>
        </p:nvSpPr>
        <p:spPr>
          <a:xfrm>
            <a:off x="11419877" y="4636912"/>
            <a:ext cx="232665" cy="219964"/>
          </a:xfrm>
          <a:custGeom>
            <a:avLst/>
            <a:gdLst>
              <a:gd name="connsiteX0" fmla="*/ 137668 w 232665"/>
              <a:gd name="connsiteY0" fmla="*/ 213868 h 219964"/>
              <a:gd name="connsiteX1" fmla="*/ 137668 w 232665"/>
              <a:gd name="connsiteY1" fmla="*/ 102870 h 219964"/>
              <a:gd name="connsiteX2" fmla="*/ 120904 w 232665"/>
              <a:gd name="connsiteY2" fmla="*/ 102870 h 219964"/>
              <a:gd name="connsiteX3" fmla="*/ 103378 w 232665"/>
              <a:gd name="connsiteY3" fmla="*/ 158877 h 219964"/>
              <a:gd name="connsiteX4" fmla="*/ 60706 w 232665"/>
              <a:gd name="connsiteY4" fmla="*/ 177800 h 219964"/>
              <a:gd name="connsiteX5" fmla="*/ 16256 w 232665"/>
              <a:gd name="connsiteY5" fmla="*/ 157353 h 219964"/>
              <a:gd name="connsiteX6" fmla="*/ 0 w 232665"/>
              <a:gd name="connsiteY6" fmla="*/ 96774 h 219964"/>
              <a:gd name="connsiteX7" fmla="*/ 16256 w 232665"/>
              <a:gd name="connsiteY7" fmla="*/ 35941 h 219964"/>
              <a:gd name="connsiteX8" fmla="*/ 60706 w 232665"/>
              <a:gd name="connsiteY8" fmla="*/ 15240 h 219964"/>
              <a:gd name="connsiteX9" fmla="*/ 100330 w 232665"/>
              <a:gd name="connsiteY9" fmla="*/ 30861 h 219964"/>
              <a:gd name="connsiteX10" fmla="*/ 119887 w 232665"/>
              <a:gd name="connsiteY10" fmla="*/ 76962 h 219964"/>
              <a:gd name="connsiteX11" fmla="*/ 137668 w 232665"/>
              <a:gd name="connsiteY11" fmla="*/ 76962 h 219964"/>
              <a:gd name="connsiteX12" fmla="*/ 137668 w 232665"/>
              <a:gd name="connsiteY12" fmla="*/ 31750 h 219964"/>
              <a:gd name="connsiteX13" fmla="*/ 136144 w 232665"/>
              <a:gd name="connsiteY13" fmla="*/ 25019 h 219964"/>
              <a:gd name="connsiteX14" fmla="*/ 130811 w 232665"/>
              <a:gd name="connsiteY14" fmla="*/ 20320 h 219964"/>
              <a:gd name="connsiteX15" fmla="*/ 177546 w 232665"/>
              <a:gd name="connsiteY15" fmla="*/ 7620 h 219964"/>
              <a:gd name="connsiteX16" fmla="*/ 177546 w 232665"/>
              <a:gd name="connsiteY16" fmla="*/ 190754 h 219964"/>
              <a:gd name="connsiteX17" fmla="*/ 171704 w 232665"/>
              <a:gd name="connsiteY17" fmla="*/ 208407 h 219964"/>
              <a:gd name="connsiteX18" fmla="*/ 153163 w 232665"/>
              <a:gd name="connsiteY18" fmla="*/ 213868 h 219964"/>
              <a:gd name="connsiteX20" fmla="*/ 192787 w 232665"/>
              <a:gd name="connsiteY20" fmla="*/ 219964 h 219964"/>
              <a:gd name="connsiteX21" fmla="*/ 192787 w 232665"/>
              <a:gd name="connsiteY21" fmla="*/ 24130 h 219964"/>
              <a:gd name="connsiteX22" fmla="*/ 191263 w 232665"/>
              <a:gd name="connsiteY22" fmla="*/ 17399 h 219964"/>
              <a:gd name="connsiteX23" fmla="*/ 185928 w 232665"/>
              <a:gd name="connsiteY23" fmla="*/ 12700 h 219964"/>
              <a:gd name="connsiteX24" fmla="*/ 232665 w 232665"/>
              <a:gd name="connsiteY24" fmla="*/ 0 h 219964"/>
              <a:gd name="connsiteX25" fmla="*/ 232665 w 232665"/>
              <a:gd name="connsiteY25" fmla="*/ 196850 h 219964"/>
              <a:gd name="connsiteX26" fmla="*/ 226822 w 232665"/>
              <a:gd name="connsiteY26" fmla="*/ 214503 h 219964"/>
              <a:gd name="connsiteX27" fmla="*/ 208280 w 232665"/>
              <a:gd name="connsiteY27" fmla="*/ 219964 h 219964"/>
              <a:gd name="connsiteX29" fmla="*/ 40894 w 232665"/>
              <a:gd name="connsiteY29" fmla="*/ 96774 h 219964"/>
              <a:gd name="connsiteX30" fmla="*/ 41910 w 232665"/>
              <a:gd name="connsiteY30" fmla="*/ 120396 h 219964"/>
              <a:gd name="connsiteX31" fmla="*/ 45212 w 232665"/>
              <a:gd name="connsiteY31" fmla="*/ 138557 h 219964"/>
              <a:gd name="connsiteX32" fmla="*/ 51308 w 232665"/>
              <a:gd name="connsiteY32" fmla="*/ 150241 h 219964"/>
              <a:gd name="connsiteX33" fmla="*/ 60706 w 232665"/>
              <a:gd name="connsiteY33" fmla="*/ 154432 h 219964"/>
              <a:gd name="connsiteX34" fmla="*/ 69723 w 232665"/>
              <a:gd name="connsiteY34" fmla="*/ 150241 h 219964"/>
              <a:gd name="connsiteX35" fmla="*/ 75693 w 232665"/>
              <a:gd name="connsiteY35" fmla="*/ 138557 h 219964"/>
              <a:gd name="connsiteX36" fmla="*/ 78994 w 232665"/>
              <a:gd name="connsiteY36" fmla="*/ 120396 h 219964"/>
              <a:gd name="connsiteX37" fmla="*/ 80010 w 232665"/>
              <a:gd name="connsiteY37" fmla="*/ 96774 h 219964"/>
              <a:gd name="connsiteX38" fmla="*/ 78994 w 232665"/>
              <a:gd name="connsiteY38" fmla="*/ 73152 h 219964"/>
              <a:gd name="connsiteX39" fmla="*/ 75693 w 232665"/>
              <a:gd name="connsiteY39" fmla="*/ 54737 h 219964"/>
              <a:gd name="connsiteX40" fmla="*/ 69723 w 232665"/>
              <a:gd name="connsiteY40" fmla="*/ 42799 h 219964"/>
              <a:gd name="connsiteX41" fmla="*/ 60706 w 232665"/>
              <a:gd name="connsiteY41" fmla="*/ 38608 h 219964"/>
              <a:gd name="connsiteX42" fmla="*/ 51308 w 232665"/>
              <a:gd name="connsiteY42" fmla="*/ 42799 h 219964"/>
              <a:gd name="connsiteX43" fmla="*/ 45212 w 232665"/>
              <a:gd name="connsiteY43" fmla="*/ 54737 h 219964"/>
              <a:gd name="connsiteX44" fmla="*/ 41910 w 232665"/>
              <a:gd name="connsiteY44" fmla="*/ 73152 h 219964"/>
              <a:gd name="connsiteX45" fmla="*/ 40894 w 232665"/>
              <a:gd name="connsiteY45" fmla="*/ 96774 h 219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32665" h="219964">
                <a:moveTo>
                  <a:pt x="137668" y="213868"/>
                </a:moveTo>
                <a:lnTo>
                  <a:pt x="137668" y="102870"/>
                </a:lnTo>
                <a:lnTo>
                  <a:pt x="120904" y="102870"/>
                </a:lnTo>
                <a:cubicBezTo>
                  <a:pt x="120058" y="127593"/>
                  <a:pt x="114216" y="146262"/>
                  <a:pt x="103378" y="158877"/>
                </a:cubicBezTo>
                <a:cubicBezTo>
                  <a:pt x="92540" y="171493"/>
                  <a:pt x="78317" y="177800"/>
                  <a:pt x="60706" y="177800"/>
                </a:cubicBezTo>
                <a:cubicBezTo>
                  <a:pt x="41910" y="177800"/>
                  <a:pt x="27093" y="170984"/>
                  <a:pt x="16256" y="157353"/>
                </a:cubicBezTo>
                <a:cubicBezTo>
                  <a:pt x="5419" y="143722"/>
                  <a:pt x="0" y="123529"/>
                  <a:pt x="0" y="96774"/>
                </a:cubicBezTo>
                <a:cubicBezTo>
                  <a:pt x="0" y="70020"/>
                  <a:pt x="5419" y="49742"/>
                  <a:pt x="16256" y="35941"/>
                </a:cubicBezTo>
                <a:cubicBezTo>
                  <a:pt x="27093" y="22141"/>
                  <a:pt x="41910" y="15240"/>
                  <a:pt x="60706" y="15240"/>
                </a:cubicBezTo>
                <a:cubicBezTo>
                  <a:pt x="76792" y="15240"/>
                  <a:pt x="90001" y="20447"/>
                  <a:pt x="100330" y="30861"/>
                </a:cubicBezTo>
                <a:cubicBezTo>
                  <a:pt x="110659" y="41275"/>
                  <a:pt x="117179" y="56642"/>
                  <a:pt x="119887" y="76962"/>
                </a:cubicBezTo>
                <a:lnTo>
                  <a:pt x="137668" y="76962"/>
                </a:lnTo>
                <a:lnTo>
                  <a:pt x="137668" y="31750"/>
                </a:lnTo>
                <a:cubicBezTo>
                  <a:pt x="137668" y="29380"/>
                  <a:pt x="137160" y="27136"/>
                  <a:pt x="136144" y="25019"/>
                </a:cubicBezTo>
                <a:cubicBezTo>
                  <a:pt x="135128" y="22902"/>
                  <a:pt x="133350" y="21336"/>
                  <a:pt x="130811" y="20320"/>
                </a:cubicBezTo>
                <a:lnTo>
                  <a:pt x="177546" y="7620"/>
                </a:lnTo>
                <a:lnTo>
                  <a:pt x="177546" y="190754"/>
                </a:lnTo>
                <a:cubicBezTo>
                  <a:pt x="177546" y="198882"/>
                  <a:pt x="175599" y="204767"/>
                  <a:pt x="171704" y="208407"/>
                </a:cubicBezTo>
                <a:cubicBezTo>
                  <a:pt x="167809" y="212048"/>
                  <a:pt x="161629" y="213868"/>
                  <a:pt x="153163" y="213868"/>
                </a:cubicBezTo>
                <a:moveTo>
                  <a:pt x="192787" y="219964"/>
                </a:moveTo>
                <a:lnTo>
                  <a:pt x="192787" y="24130"/>
                </a:lnTo>
                <a:cubicBezTo>
                  <a:pt x="192787" y="21760"/>
                  <a:pt x="192278" y="19516"/>
                  <a:pt x="191263" y="17399"/>
                </a:cubicBezTo>
                <a:cubicBezTo>
                  <a:pt x="190246" y="15282"/>
                  <a:pt x="188468" y="13716"/>
                  <a:pt x="185928" y="12700"/>
                </a:cubicBezTo>
                <a:lnTo>
                  <a:pt x="232665" y="0"/>
                </a:lnTo>
                <a:lnTo>
                  <a:pt x="232665" y="196850"/>
                </a:lnTo>
                <a:cubicBezTo>
                  <a:pt x="232665" y="204978"/>
                  <a:pt x="230717" y="210862"/>
                  <a:pt x="226822" y="214503"/>
                </a:cubicBezTo>
                <a:cubicBezTo>
                  <a:pt x="222927" y="218144"/>
                  <a:pt x="216746" y="219964"/>
                  <a:pt x="208280" y="219964"/>
                </a:cubicBezTo>
                <a:moveTo>
                  <a:pt x="40894" y="96774"/>
                </a:moveTo>
                <a:cubicBezTo>
                  <a:pt x="40894" y="105410"/>
                  <a:pt x="41233" y="113284"/>
                  <a:pt x="41910" y="120396"/>
                </a:cubicBezTo>
                <a:cubicBezTo>
                  <a:pt x="42588" y="127508"/>
                  <a:pt x="43687" y="133562"/>
                  <a:pt x="45212" y="138557"/>
                </a:cubicBezTo>
                <a:cubicBezTo>
                  <a:pt x="46737" y="143552"/>
                  <a:pt x="48769" y="147447"/>
                  <a:pt x="51308" y="150241"/>
                </a:cubicBezTo>
                <a:cubicBezTo>
                  <a:pt x="53849" y="153035"/>
                  <a:pt x="56981" y="154432"/>
                  <a:pt x="60706" y="154432"/>
                </a:cubicBezTo>
                <a:cubicBezTo>
                  <a:pt x="64262" y="154432"/>
                  <a:pt x="67267" y="153035"/>
                  <a:pt x="69723" y="150241"/>
                </a:cubicBezTo>
                <a:cubicBezTo>
                  <a:pt x="72179" y="147447"/>
                  <a:pt x="74168" y="143552"/>
                  <a:pt x="75693" y="138557"/>
                </a:cubicBezTo>
                <a:cubicBezTo>
                  <a:pt x="77215" y="133562"/>
                  <a:pt x="78317" y="127508"/>
                  <a:pt x="78994" y="120396"/>
                </a:cubicBezTo>
                <a:cubicBezTo>
                  <a:pt x="79671" y="113284"/>
                  <a:pt x="80010" y="105410"/>
                  <a:pt x="80010" y="96774"/>
                </a:cubicBezTo>
                <a:cubicBezTo>
                  <a:pt x="80010" y="88138"/>
                  <a:pt x="79671" y="80264"/>
                  <a:pt x="78994" y="73152"/>
                </a:cubicBezTo>
                <a:cubicBezTo>
                  <a:pt x="78317" y="66040"/>
                  <a:pt x="77215" y="59902"/>
                  <a:pt x="75693" y="54737"/>
                </a:cubicBezTo>
                <a:cubicBezTo>
                  <a:pt x="74168" y="49573"/>
                  <a:pt x="72179" y="45593"/>
                  <a:pt x="69723" y="42799"/>
                </a:cubicBezTo>
                <a:cubicBezTo>
                  <a:pt x="67267" y="40005"/>
                  <a:pt x="64262" y="38608"/>
                  <a:pt x="60706" y="38608"/>
                </a:cubicBezTo>
                <a:cubicBezTo>
                  <a:pt x="56981" y="38608"/>
                  <a:pt x="53849" y="40005"/>
                  <a:pt x="51308" y="42799"/>
                </a:cubicBezTo>
                <a:cubicBezTo>
                  <a:pt x="48769" y="45593"/>
                  <a:pt x="46737" y="49573"/>
                  <a:pt x="45212" y="54737"/>
                </a:cubicBezTo>
                <a:cubicBezTo>
                  <a:pt x="43687" y="59902"/>
                  <a:pt x="42588" y="66040"/>
                  <a:pt x="41910" y="73152"/>
                </a:cubicBezTo>
                <a:cubicBezTo>
                  <a:pt x="41233" y="80264"/>
                  <a:pt x="40894" y="88138"/>
                  <a:pt x="40894" y="967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6" name="Freeform 336"/>
          <p:cNvSpPr/>
          <p:nvPr/>
        </p:nvSpPr>
        <p:spPr>
          <a:xfrm>
            <a:off x="11670829" y="4636912"/>
            <a:ext cx="235712" cy="219964"/>
          </a:xfrm>
          <a:custGeom>
            <a:avLst/>
            <a:gdLst>
              <a:gd name="connsiteX0" fmla="*/ 140717 w 235712"/>
              <a:gd name="connsiteY0" fmla="*/ 213868 h 219964"/>
              <a:gd name="connsiteX1" fmla="*/ 140717 w 235712"/>
              <a:gd name="connsiteY1" fmla="*/ 102870 h 219964"/>
              <a:gd name="connsiteX2" fmla="*/ 108711 w 235712"/>
              <a:gd name="connsiteY2" fmla="*/ 102870 h 219964"/>
              <a:gd name="connsiteX3" fmla="*/ 68326 w 235712"/>
              <a:gd name="connsiteY3" fmla="*/ 151638 h 219964"/>
              <a:gd name="connsiteX4" fmla="*/ 0 w 235712"/>
              <a:gd name="connsiteY4" fmla="*/ 176276 h 219964"/>
              <a:gd name="connsiteX5" fmla="*/ 0 w 235712"/>
              <a:gd name="connsiteY5" fmla="*/ 171196 h 219964"/>
              <a:gd name="connsiteX6" fmla="*/ 28194 w 235712"/>
              <a:gd name="connsiteY6" fmla="*/ 155067 h 219964"/>
              <a:gd name="connsiteX7" fmla="*/ 51943 w 235712"/>
              <a:gd name="connsiteY7" fmla="*/ 132588 h 219964"/>
              <a:gd name="connsiteX8" fmla="*/ 68834 w 235712"/>
              <a:gd name="connsiteY8" fmla="*/ 99695 h 219964"/>
              <a:gd name="connsiteX9" fmla="*/ 76454 w 235712"/>
              <a:gd name="connsiteY9" fmla="*/ 52324 h 219964"/>
              <a:gd name="connsiteX10" fmla="*/ 29718 w 235712"/>
              <a:gd name="connsiteY10" fmla="*/ 52324 h 219964"/>
              <a:gd name="connsiteX11" fmla="*/ 22098 w 235712"/>
              <a:gd name="connsiteY11" fmla="*/ 58674 h 219964"/>
              <a:gd name="connsiteX12" fmla="*/ 6096 w 235712"/>
              <a:gd name="connsiteY12" fmla="*/ 27686 h 219964"/>
              <a:gd name="connsiteX13" fmla="*/ 76708 w 235712"/>
              <a:gd name="connsiteY13" fmla="*/ 27686 h 219964"/>
              <a:gd name="connsiteX14" fmla="*/ 76708 w 235712"/>
              <a:gd name="connsiteY14" fmla="*/ 17018 h 219964"/>
              <a:gd name="connsiteX15" fmla="*/ 119126 w 235712"/>
              <a:gd name="connsiteY15" fmla="*/ 29210 h 219964"/>
              <a:gd name="connsiteX16" fmla="*/ 119126 w 235712"/>
              <a:gd name="connsiteY16" fmla="*/ 47244 h 219964"/>
              <a:gd name="connsiteX17" fmla="*/ 116332 w 235712"/>
              <a:gd name="connsiteY17" fmla="*/ 76962 h 219964"/>
              <a:gd name="connsiteX18" fmla="*/ 140717 w 235712"/>
              <a:gd name="connsiteY18" fmla="*/ 76962 h 219964"/>
              <a:gd name="connsiteX19" fmla="*/ 140717 w 235712"/>
              <a:gd name="connsiteY19" fmla="*/ 31750 h 219964"/>
              <a:gd name="connsiteX20" fmla="*/ 139192 w 235712"/>
              <a:gd name="connsiteY20" fmla="*/ 25019 h 219964"/>
              <a:gd name="connsiteX21" fmla="*/ 133858 w 235712"/>
              <a:gd name="connsiteY21" fmla="*/ 20320 h 219964"/>
              <a:gd name="connsiteX22" fmla="*/ 180594 w 235712"/>
              <a:gd name="connsiteY22" fmla="*/ 7620 h 219964"/>
              <a:gd name="connsiteX23" fmla="*/ 180594 w 235712"/>
              <a:gd name="connsiteY23" fmla="*/ 190754 h 219964"/>
              <a:gd name="connsiteX24" fmla="*/ 174752 w 235712"/>
              <a:gd name="connsiteY24" fmla="*/ 208407 h 219964"/>
              <a:gd name="connsiteX25" fmla="*/ 156210 w 235712"/>
              <a:gd name="connsiteY25" fmla="*/ 213868 h 219964"/>
              <a:gd name="connsiteX27" fmla="*/ 195835 w 235712"/>
              <a:gd name="connsiteY27" fmla="*/ 219964 h 219964"/>
              <a:gd name="connsiteX28" fmla="*/ 195835 w 235712"/>
              <a:gd name="connsiteY28" fmla="*/ 24130 h 219964"/>
              <a:gd name="connsiteX29" fmla="*/ 194310 w 235712"/>
              <a:gd name="connsiteY29" fmla="*/ 17399 h 219964"/>
              <a:gd name="connsiteX30" fmla="*/ 188976 w 235712"/>
              <a:gd name="connsiteY30" fmla="*/ 12700 h 219964"/>
              <a:gd name="connsiteX31" fmla="*/ 235712 w 235712"/>
              <a:gd name="connsiteY31" fmla="*/ 0 h 219964"/>
              <a:gd name="connsiteX32" fmla="*/ 235712 w 235712"/>
              <a:gd name="connsiteY32" fmla="*/ 196850 h 219964"/>
              <a:gd name="connsiteX33" fmla="*/ 229870 w 235712"/>
              <a:gd name="connsiteY33" fmla="*/ 214503 h 219964"/>
              <a:gd name="connsiteX34" fmla="*/ 211328 w 235712"/>
              <a:gd name="connsiteY34" fmla="*/ 219964 h 219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35712" h="219964">
                <a:moveTo>
                  <a:pt x="140717" y="213868"/>
                </a:moveTo>
                <a:lnTo>
                  <a:pt x="140717" y="102870"/>
                </a:lnTo>
                <a:lnTo>
                  <a:pt x="108711" y="102870"/>
                </a:lnTo>
                <a:cubicBezTo>
                  <a:pt x="100076" y="122851"/>
                  <a:pt x="86614" y="139107"/>
                  <a:pt x="68326" y="151638"/>
                </a:cubicBezTo>
                <a:cubicBezTo>
                  <a:pt x="50039" y="164169"/>
                  <a:pt x="27263" y="172381"/>
                  <a:pt x="0" y="176276"/>
                </a:cubicBezTo>
                <a:lnTo>
                  <a:pt x="0" y="171196"/>
                </a:lnTo>
                <a:cubicBezTo>
                  <a:pt x="9821" y="166455"/>
                  <a:pt x="19219" y="161079"/>
                  <a:pt x="28194" y="155067"/>
                </a:cubicBezTo>
                <a:cubicBezTo>
                  <a:pt x="37168" y="149056"/>
                  <a:pt x="45086" y="141563"/>
                  <a:pt x="51943" y="132588"/>
                </a:cubicBezTo>
                <a:cubicBezTo>
                  <a:pt x="58801" y="123613"/>
                  <a:pt x="64432" y="112649"/>
                  <a:pt x="68834" y="99695"/>
                </a:cubicBezTo>
                <a:cubicBezTo>
                  <a:pt x="73237" y="86741"/>
                  <a:pt x="75777" y="70951"/>
                  <a:pt x="76454" y="52324"/>
                </a:cubicBezTo>
                <a:lnTo>
                  <a:pt x="29718" y="52324"/>
                </a:lnTo>
                <a:cubicBezTo>
                  <a:pt x="25485" y="52324"/>
                  <a:pt x="22944" y="54441"/>
                  <a:pt x="22098" y="58674"/>
                </a:cubicBezTo>
                <a:lnTo>
                  <a:pt x="6096" y="27686"/>
                </a:lnTo>
                <a:lnTo>
                  <a:pt x="76708" y="27686"/>
                </a:lnTo>
                <a:lnTo>
                  <a:pt x="76708" y="17018"/>
                </a:lnTo>
                <a:lnTo>
                  <a:pt x="119126" y="29210"/>
                </a:lnTo>
                <a:lnTo>
                  <a:pt x="119126" y="47244"/>
                </a:lnTo>
                <a:cubicBezTo>
                  <a:pt x="119126" y="57235"/>
                  <a:pt x="118194" y="67141"/>
                  <a:pt x="116332" y="76962"/>
                </a:cubicBezTo>
                <a:lnTo>
                  <a:pt x="140717" y="76962"/>
                </a:lnTo>
                <a:lnTo>
                  <a:pt x="140717" y="31750"/>
                </a:lnTo>
                <a:cubicBezTo>
                  <a:pt x="140717" y="29380"/>
                  <a:pt x="140208" y="27136"/>
                  <a:pt x="139192" y="25019"/>
                </a:cubicBezTo>
                <a:cubicBezTo>
                  <a:pt x="138176" y="22902"/>
                  <a:pt x="136398" y="21336"/>
                  <a:pt x="133858" y="20320"/>
                </a:cubicBezTo>
                <a:lnTo>
                  <a:pt x="180594" y="7620"/>
                </a:lnTo>
                <a:lnTo>
                  <a:pt x="180594" y="190754"/>
                </a:lnTo>
                <a:cubicBezTo>
                  <a:pt x="180594" y="198882"/>
                  <a:pt x="178646" y="204767"/>
                  <a:pt x="174752" y="208407"/>
                </a:cubicBezTo>
                <a:cubicBezTo>
                  <a:pt x="170858" y="212048"/>
                  <a:pt x="164677" y="213868"/>
                  <a:pt x="156210" y="213868"/>
                </a:cubicBezTo>
                <a:moveTo>
                  <a:pt x="195835" y="219964"/>
                </a:moveTo>
                <a:lnTo>
                  <a:pt x="195835" y="24130"/>
                </a:lnTo>
                <a:cubicBezTo>
                  <a:pt x="195835" y="21760"/>
                  <a:pt x="195326" y="19516"/>
                  <a:pt x="194310" y="17399"/>
                </a:cubicBezTo>
                <a:cubicBezTo>
                  <a:pt x="193294" y="15282"/>
                  <a:pt x="191515" y="13716"/>
                  <a:pt x="188976" y="12700"/>
                </a:cubicBezTo>
                <a:lnTo>
                  <a:pt x="235712" y="0"/>
                </a:lnTo>
                <a:lnTo>
                  <a:pt x="235712" y="196850"/>
                </a:lnTo>
                <a:cubicBezTo>
                  <a:pt x="235712" y="204978"/>
                  <a:pt x="233764" y="210862"/>
                  <a:pt x="229870" y="214503"/>
                </a:cubicBezTo>
                <a:cubicBezTo>
                  <a:pt x="225975" y="218144"/>
                  <a:pt x="219794" y="219964"/>
                  <a:pt x="211328" y="21996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7" name="Freeform 337"/>
          <p:cNvSpPr/>
          <p:nvPr/>
        </p:nvSpPr>
        <p:spPr>
          <a:xfrm>
            <a:off x="11992933" y="4636150"/>
            <a:ext cx="240792" cy="220218"/>
          </a:xfrm>
          <a:custGeom>
            <a:avLst/>
            <a:gdLst>
              <a:gd name="connsiteX0" fmla="*/ 210311 w 240792"/>
              <a:gd name="connsiteY0" fmla="*/ 92710 h 220218"/>
              <a:gd name="connsiteX1" fmla="*/ 166877 w 240792"/>
              <a:gd name="connsiteY1" fmla="*/ 92710 h 220218"/>
              <a:gd name="connsiteX2" fmla="*/ 166877 w 240792"/>
              <a:gd name="connsiteY2" fmla="*/ 82296 h 220218"/>
              <a:gd name="connsiteX3" fmla="*/ 157480 w 240792"/>
              <a:gd name="connsiteY3" fmla="*/ 85852 h 220218"/>
              <a:gd name="connsiteX4" fmla="*/ 147574 w 240792"/>
              <a:gd name="connsiteY4" fmla="*/ 88646 h 220218"/>
              <a:gd name="connsiteX5" fmla="*/ 147574 w 240792"/>
              <a:gd name="connsiteY5" fmla="*/ 108712 h 220218"/>
              <a:gd name="connsiteX6" fmla="*/ 240792 w 240792"/>
              <a:gd name="connsiteY6" fmla="*/ 108712 h 220218"/>
              <a:gd name="connsiteX7" fmla="*/ 240792 w 240792"/>
              <a:gd name="connsiteY7" fmla="*/ 132334 h 220218"/>
              <a:gd name="connsiteX8" fmla="*/ 30480 w 240792"/>
              <a:gd name="connsiteY8" fmla="*/ 132334 h 220218"/>
              <a:gd name="connsiteX9" fmla="*/ 21843 w 240792"/>
              <a:gd name="connsiteY9" fmla="*/ 139446 h 220218"/>
              <a:gd name="connsiteX10" fmla="*/ 0 w 240792"/>
              <a:gd name="connsiteY10" fmla="*/ 108712 h 220218"/>
              <a:gd name="connsiteX11" fmla="*/ 102615 w 240792"/>
              <a:gd name="connsiteY11" fmla="*/ 108712 h 220218"/>
              <a:gd name="connsiteX12" fmla="*/ 102615 w 240792"/>
              <a:gd name="connsiteY12" fmla="*/ 92710 h 220218"/>
              <a:gd name="connsiteX13" fmla="*/ 36321 w 240792"/>
              <a:gd name="connsiteY13" fmla="*/ 92710 h 220218"/>
              <a:gd name="connsiteX14" fmla="*/ 36321 w 240792"/>
              <a:gd name="connsiteY14" fmla="*/ 29210 h 220218"/>
              <a:gd name="connsiteX15" fmla="*/ 33782 w 240792"/>
              <a:gd name="connsiteY15" fmla="*/ 20701 h 220218"/>
              <a:gd name="connsiteX16" fmla="*/ 26161 w 240792"/>
              <a:gd name="connsiteY16" fmla="*/ 16510 h 220218"/>
              <a:gd name="connsiteX17" fmla="*/ 80009 w 240792"/>
              <a:gd name="connsiteY17" fmla="*/ 2540 h 220218"/>
              <a:gd name="connsiteX18" fmla="*/ 80009 w 240792"/>
              <a:gd name="connsiteY18" fmla="*/ 30226 h 220218"/>
              <a:gd name="connsiteX19" fmla="*/ 166877 w 240792"/>
              <a:gd name="connsiteY19" fmla="*/ 30226 h 220218"/>
              <a:gd name="connsiteX20" fmla="*/ 166877 w 240792"/>
              <a:gd name="connsiteY20" fmla="*/ 10922 h 220218"/>
              <a:gd name="connsiteX21" fmla="*/ 210311 w 240792"/>
              <a:gd name="connsiteY21" fmla="*/ 0 h 220218"/>
              <a:gd name="connsiteX23" fmla="*/ 216408 w 240792"/>
              <a:gd name="connsiteY23" fmla="*/ 147828 h 220218"/>
              <a:gd name="connsiteX24" fmla="*/ 216408 w 240792"/>
              <a:gd name="connsiteY24" fmla="*/ 197104 h 220218"/>
              <a:gd name="connsiteX25" fmla="*/ 210565 w 240792"/>
              <a:gd name="connsiteY25" fmla="*/ 214757 h 220218"/>
              <a:gd name="connsiteX26" fmla="*/ 192023 w 240792"/>
              <a:gd name="connsiteY26" fmla="*/ 220218 h 220218"/>
              <a:gd name="connsiteX27" fmla="*/ 171450 w 240792"/>
              <a:gd name="connsiteY27" fmla="*/ 220218 h 220218"/>
              <a:gd name="connsiteX28" fmla="*/ 171450 w 240792"/>
              <a:gd name="connsiteY28" fmla="*/ 171196 h 220218"/>
              <a:gd name="connsiteX29" fmla="*/ 55118 w 240792"/>
              <a:gd name="connsiteY29" fmla="*/ 171196 h 220218"/>
              <a:gd name="connsiteX30" fmla="*/ 47497 w 240792"/>
              <a:gd name="connsiteY30" fmla="*/ 177546 h 220218"/>
              <a:gd name="connsiteX31" fmla="*/ 26161 w 240792"/>
              <a:gd name="connsiteY31" fmla="*/ 147828 h 220218"/>
              <a:gd name="connsiteX33" fmla="*/ 108712 w 240792"/>
              <a:gd name="connsiteY33" fmla="*/ 70612 h 220218"/>
              <a:gd name="connsiteX34" fmla="*/ 119633 w 240792"/>
              <a:gd name="connsiteY34" fmla="*/ 70612 h 220218"/>
              <a:gd name="connsiteX35" fmla="*/ 134493 w 240792"/>
              <a:gd name="connsiteY35" fmla="*/ 70358 h 220218"/>
              <a:gd name="connsiteX36" fmla="*/ 151002 w 240792"/>
              <a:gd name="connsiteY36" fmla="*/ 69596 h 220218"/>
              <a:gd name="connsiteX37" fmla="*/ 166877 w 240792"/>
              <a:gd name="connsiteY37" fmla="*/ 67818 h 220218"/>
              <a:gd name="connsiteX38" fmla="*/ 166877 w 240792"/>
              <a:gd name="connsiteY38" fmla="*/ 52324 h 220218"/>
              <a:gd name="connsiteX39" fmla="*/ 80009 w 240792"/>
              <a:gd name="connsiteY39" fmla="*/ 52324 h 220218"/>
              <a:gd name="connsiteX40" fmla="*/ 80009 w 240792"/>
              <a:gd name="connsiteY40" fmla="*/ 70612 h 22021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40792" h="220218">
                <a:moveTo>
                  <a:pt x="210311" y="92710"/>
                </a:moveTo>
                <a:lnTo>
                  <a:pt x="166877" y="92710"/>
                </a:lnTo>
                <a:lnTo>
                  <a:pt x="166877" y="82296"/>
                </a:lnTo>
                <a:cubicBezTo>
                  <a:pt x="163830" y="83651"/>
                  <a:pt x="160697" y="84836"/>
                  <a:pt x="157480" y="85852"/>
                </a:cubicBezTo>
                <a:cubicBezTo>
                  <a:pt x="154263" y="86868"/>
                  <a:pt x="150961" y="87799"/>
                  <a:pt x="147574" y="88646"/>
                </a:cubicBezTo>
                <a:lnTo>
                  <a:pt x="147574" y="108712"/>
                </a:lnTo>
                <a:lnTo>
                  <a:pt x="240792" y="108712"/>
                </a:lnTo>
                <a:lnTo>
                  <a:pt x="240792" y="132334"/>
                </a:lnTo>
                <a:lnTo>
                  <a:pt x="30480" y="132334"/>
                </a:lnTo>
                <a:cubicBezTo>
                  <a:pt x="25568" y="132334"/>
                  <a:pt x="22690" y="134705"/>
                  <a:pt x="21843" y="139446"/>
                </a:cubicBezTo>
                <a:lnTo>
                  <a:pt x="0" y="108712"/>
                </a:lnTo>
                <a:lnTo>
                  <a:pt x="102615" y="108712"/>
                </a:lnTo>
                <a:lnTo>
                  <a:pt x="102615" y="92710"/>
                </a:lnTo>
                <a:lnTo>
                  <a:pt x="36321" y="92710"/>
                </a:lnTo>
                <a:lnTo>
                  <a:pt x="36321" y="29210"/>
                </a:lnTo>
                <a:cubicBezTo>
                  <a:pt x="36321" y="25824"/>
                  <a:pt x="35475" y="22987"/>
                  <a:pt x="33782" y="20701"/>
                </a:cubicBezTo>
                <a:cubicBezTo>
                  <a:pt x="32088" y="18415"/>
                  <a:pt x="29549" y="17018"/>
                  <a:pt x="26161" y="16510"/>
                </a:cubicBezTo>
                <a:lnTo>
                  <a:pt x="80009" y="2540"/>
                </a:lnTo>
                <a:lnTo>
                  <a:pt x="80009" y="30226"/>
                </a:lnTo>
                <a:lnTo>
                  <a:pt x="166877" y="30226"/>
                </a:lnTo>
                <a:lnTo>
                  <a:pt x="166877" y="10922"/>
                </a:lnTo>
                <a:lnTo>
                  <a:pt x="210311" y="0"/>
                </a:lnTo>
                <a:moveTo>
                  <a:pt x="216408" y="147828"/>
                </a:moveTo>
                <a:lnTo>
                  <a:pt x="216408" y="197104"/>
                </a:lnTo>
                <a:cubicBezTo>
                  <a:pt x="216408" y="205232"/>
                  <a:pt x="214460" y="211117"/>
                  <a:pt x="210565" y="214757"/>
                </a:cubicBezTo>
                <a:cubicBezTo>
                  <a:pt x="206671" y="218398"/>
                  <a:pt x="200490" y="220218"/>
                  <a:pt x="192023" y="220218"/>
                </a:cubicBezTo>
                <a:lnTo>
                  <a:pt x="171450" y="220218"/>
                </a:lnTo>
                <a:lnTo>
                  <a:pt x="171450" y="171196"/>
                </a:lnTo>
                <a:lnTo>
                  <a:pt x="55118" y="171196"/>
                </a:lnTo>
                <a:cubicBezTo>
                  <a:pt x="50884" y="171196"/>
                  <a:pt x="48344" y="173313"/>
                  <a:pt x="47497" y="177546"/>
                </a:cubicBezTo>
                <a:lnTo>
                  <a:pt x="26161" y="147828"/>
                </a:lnTo>
                <a:moveTo>
                  <a:pt x="108712" y="70612"/>
                </a:moveTo>
                <a:cubicBezTo>
                  <a:pt x="111421" y="70612"/>
                  <a:pt x="115061" y="70612"/>
                  <a:pt x="119633" y="70612"/>
                </a:cubicBezTo>
                <a:cubicBezTo>
                  <a:pt x="124205" y="70612"/>
                  <a:pt x="129158" y="70527"/>
                  <a:pt x="134493" y="70358"/>
                </a:cubicBezTo>
                <a:cubicBezTo>
                  <a:pt x="139826" y="70189"/>
                  <a:pt x="145329" y="69935"/>
                  <a:pt x="151002" y="69596"/>
                </a:cubicBezTo>
                <a:cubicBezTo>
                  <a:pt x="156676" y="69257"/>
                  <a:pt x="161967" y="68665"/>
                  <a:pt x="166877" y="67818"/>
                </a:cubicBezTo>
                <a:lnTo>
                  <a:pt x="166877" y="52324"/>
                </a:lnTo>
                <a:lnTo>
                  <a:pt x="80009" y="52324"/>
                </a:lnTo>
                <a:lnTo>
                  <a:pt x="80009" y="7061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8" name="Freeform 338"/>
          <p:cNvSpPr/>
          <p:nvPr/>
        </p:nvSpPr>
        <p:spPr>
          <a:xfrm>
            <a:off x="12243122" y="4636912"/>
            <a:ext cx="251968" cy="219456"/>
          </a:xfrm>
          <a:custGeom>
            <a:avLst/>
            <a:gdLst>
              <a:gd name="connsiteX0" fmla="*/ 172720 w 251968"/>
              <a:gd name="connsiteY0" fmla="*/ 219456 h 219456"/>
              <a:gd name="connsiteX1" fmla="*/ 172720 w 251968"/>
              <a:gd name="connsiteY1" fmla="*/ 171196 h 219456"/>
              <a:gd name="connsiteX2" fmla="*/ 144018 w 251968"/>
              <a:gd name="connsiteY2" fmla="*/ 180721 h 219456"/>
              <a:gd name="connsiteX3" fmla="*/ 107187 w 251968"/>
              <a:gd name="connsiteY3" fmla="*/ 183642 h 219456"/>
              <a:gd name="connsiteX4" fmla="*/ 30480 w 251968"/>
              <a:gd name="connsiteY4" fmla="*/ 183642 h 219456"/>
              <a:gd name="connsiteX5" fmla="*/ 21844 w 251968"/>
              <a:gd name="connsiteY5" fmla="*/ 190754 h 219456"/>
              <a:gd name="connsiteX6" fmla="*/ 0 w 251968"/>
              <a:gd name="connsiteY6" fmla="*/ 160020 h 219456"/>
              <a:gd name="connsiteX7" fmla="*/ 47752 w 251968"/>
              <a:gd name="connsiteY7" fmla="*/ 160020 h 219456"/>
              <a:gd name="connsiteX8" fmla="*/ 47752 w 251968"/>
              <a:gd name="connsiteY8" fmla="*/ 107950 h 219456"/>
              <a:gd name="connsiteX9" fmla="*/ 46228 w 251968"/>
              <a:gd name="connsiteY9" fmla="*/ 101219 h 219456"/>
              <a:gd name="connsiteX10" fmla="*/ 40894 w 251968"/>
              <a:gd name="connsiteY10" fmla="*/ 96520 h 219456"/>
              <a:gd name="connsiteX11" fmla="*/ 90170 w 251968"/>
              <a:gd name="connsiteY11" fmla="*/ 83820 h 219456"/>
              <a:gd name="connsiteX12" fmla="*/ 90170 w 251968"/>
              <a:gd name="connsiteY12" fmla="*/ 160020 h 219456"/>
              <a:gd name="connsiteX13" fmla="*/ 118618 w 251968"/>
              <a:gd name="connsiteY13" fmla="*/ 160020 h 219456"/>
              <a:gd name="connsiteX14" fmla="*/ 148082 w 251968"/>
              <a:gd name="connsiteY14" fmla="*/ 158369 h 219456"/>
              <a:gd name="connsiteX15" fmla="*/ 172720 w 251968"/>
              <a:gd name="connsiteY15" fmla="*/ 153416 h 219456"/>
              <a:gd name="connsiteX16" fmla="*/ 172720 w 251968"/>
              <a:gd name="connsiteY16" fmla="*/ 26670 h 219456"/>
              <a:gd name="connsiteX17" fmla="*/ 171197 w 251968"/>
              <a:gd name="connsiteY17" fmla="*/ 19939 h 219456"/>
              <a:gd name="connsiteX18" fmla="*/ 165862 w 251968"/>
              <a:gd name="connsiteY18" fmla="*/ 15240 h 219456"/>
              <a:gd name="connsiteX19" fmla="*/ 217678 w 251968"/>
              <a:gd name="connsiteY19" fmla="*/ 0 h 219456"/>
              <a:gd name="connsiteX20" fmla="*/ 217678 w 251968"/>
              <a:gd name="connsiteY20" fmla="*/ 77978 h 219456"/>
              <a:gd name="connsiteX21" fmla="*/ 251968 w 251968"/>
              <a:gd name="connsiteY21" fmla="*/ 77978 h 219456"/>
              <a:gd name="connsiteX22" fmla="*/ 251968 w 251968"/>
              <a:gd name="connsiteY22" fmla="*/ 103886 h 219456"/>
              <a:gd name="connsiteX23" fmla="*/ 217678 w 251968"/>
              <a:gd name="connsiteY23" fmla="*/ 103886 h 219456"/>
              <a:gd name="connsiteX24" fmla="*/ 217678 w 251968"/>
              <a:gd name="connsiteY24" fmla="*/ 196342 h 219456"/>
              <a:gd name="connsiteX25" fmla="*/ 211836 w 251968"/>
              <a:gd name="connsiteY25" fmla="*/ 213995 h 219456"/>
              <a:gd name="connsiteX26" fmla="*/ 193294 w 251968"/>
              <a:gd name="connsiteY26" fmla="*/ 219456 h 219456"/>
              <a:gd name="connsiteX28" fmla="*/ 97028 w 251968"/>
              <a:gd name="connsiteY28" fmla="*/ 140462 h 219456"/>
              <a:gd name="connsiteX29" fmla="*/ 104394 w 251968"/>
              <a:gd name="connsiteY29" fmla="*/ 129794 h 219456"/>
              <a:gd name="connsiteX30" fmla="*/ 108204 w 251968"/>
              <a:gd name="connsiteY30" fmla="*/ 114427 h 219456"/>
              <a:gd name="connsiteX31" fmla="*/ 109728 w 251968"/>
              <a:gd name="connsiteY31" fmla="*/ 96393 h 219456"/>
              <a:gd name="connsiteX32" fmla="*/ 109982 w 251968"/>
              <a:gd name="connsiteY32" fmla="*/ 77724 h 219456"/>
              <a:gd name="connsiteX33" fmla="*/ 109982 w 251968"/>
              <a:gd name="connsiteY33" fmla="*/ 47244 h 219456"/>
              <a:gd name="connsiteX34" fmla="*/ 41656 w 251968"/>
              <a:gd name="connsiteY34" fmla="*/ 47244 h 219456"/>
              <a:gd name="connsiteX35" fmla="*/ 34037 w 251968"/>
              <a:gd name="connsiteY35" fmla="*/ 53594 h 219456"/>
              <a:gd name="connsiteX36" fmla="*/ 18034 w 251968"/>
              <a:gd name="connsiteY36" fmla="*/ 22606 h 219456"/>
              <a:gd name="connsiteX37" fmla="*/ 109982 w 251968"/>
              <a:gd name="connsiteY37" fmla="*/ 22606 h 219456"/>
              <a:gd name="connsiteX38" fmla="*/ 109982 w 251968"/>
              <a:gd name="connsiteY38" fmla="*/ 11938 h 219456"/>
              <a:gd name="connsiteX39" fmla="*/ 152400 w 251968"/>
              <a:gd name="connsiteY39" fmla="*/ 24130 h 219456"/>
              <a:gd name="connsiteX40" fmla="*/ 152400 w 251968"/>
              <a:gd name="connsiteY40" fmla="*/ 68326 h 219456"/>
              <a:gd name="connsiteX41" fmla="*/ 149352 w 251968"/>
              <a:gd name="connsiteY41" fmla="*/ 96520 h 219456"/>
              <a:gd name="connsiteX42" fmla="*/ 139573 w 251968"/>
              <a:gd name="connsiteY42" fmla="*/ 118491 h 219456"/>
              <a:gd name="connsiteX43" fmla="*/ 122301 w 251968"/>
              <a:gd name="connsiteY43" fmla="*/ 134747 h 219456"/>
              <a:gd name="connsiteX44" fmla="*/ 97028 w 251968"/>
              <a:gd name="connsiteY44" fmla="*/ 145542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1968" h="219456">
                <a:moveTo>
                  <a:pt x="172720" y="219456"/>
                </a:moveTo>
                <a:lnTo>
                  <a:pt x="172720" y="171196"/>
                </a:lnTo>
                <a:cubicBezTo>
                  <a:pt x="164423" y="175599"/>
                  <a:pt x="154856" y="178774"/>
                  <a:pt x="144018" y="180721"/>
                </a:cubicBezTo>
                <a:cubicBezTo>
                  <a:pt x="133180" y="182669"/>
                  <a:pt x="120904" y="183642"/>
                  <a:pt x="107187" y="183642"/>
                </a:cubicBezTo>
                <a:lnTo>
                  <a:pt x="30480" y="183642"/>
                </a:lnTo>
                <a:cubicBezTo>
                  <a:pt x="25569" y="183642"/>
                  <a:pt x="22690" y="186013"/>
                  <a:pt x="21844" y="190754"/>
                </a:cubicBezTo>
                <a:lnTo>
                  <a:pt x="0" y="160020"/>
                </a:lnTo>
                <a:lnTo>
                  <a:pt x="47752" y="160020"/>
                </a:lnTo>
                <a:lnTo>
                  <a:pt x="47752" y="107950"/>
                </a:lnTo>
                <a:cubicBezTo>
                  <a:pt x="47752" y="105580"/>
                  <a:pt x="47244" y="103336"/>
                  <a:pt x="46228" y="101219"/>
                </a:cubicBezTo>
                <a:cubicBezTo>
                  <a:pt x="45213" y="99102"/>
                  <a:pt x="43435" y="97536"/>
                  <a:pt x="40894" y="96520"/>
                </a:cubicBezTo>
                <a:lnTo>
                  <a:pt x="90170" y="83820"/>
                </a:lnTo>
                <a:lnTo>
                  <a:pt x="90170" y="160020"/>
                </a:lnTo>
                <a:lnTo>
                  <a:pt x="118618" y="160020"/>
                </a:lnTo>
                <a:cubicBezTo>
                  <a:pt x="129794" y="160020"/>
                  <a:pt x="139616" y="159470"/>
                  <a:pt x="148082" y="158369"/>
                </a:cubicBezTo>
                <a:cubicBezTo>
                  <a:pt x="156549" y="157268"/>
                  <a:pt x="164760" y="155618"/>
                  <a:pt x="172720" y="153416"/>
                </a:cubicBezTo>
                <a:lnTo>
                  <a:pt x="172720" y="26670"/>
                </a:lnTo>
                <a:cubicBezTo>
                  <a:pt x="172720" y="24299"/>
                  <a:pt x="172211" y="22056"/>
                  <a:pt x="171197" y="19939"/>
                </a:cubicBezTo>
                <a:cubicBezTo>
                  <a:pt x="170180" y="17823"/>
                  <a:pt x="168402" y="16256"/>
                  <a:pt x="165862" y="15240"/>
                </a:cubicBezTo>
                <a:lnTo>
                  <a:pt x="217678" y="0"/>
                </a:lnTo>
                <a:lnTo>
                  <a:pt x="217678" y="77978"/>
                </a:lnTo>
                <a:lnTo>
                  <a:pt x="251968" y="77978"/>
                </a:lnTo>
                <a:lnTo>
                  <a:pt x="251968" y="103886"/>
                </a:lnTo>
                <a:lnTo>
                  <a:pt x="217678" y="103886"/>
                </a:lnTo>
                <a:lnTo>
                  <a:pt x="217678" y="196342"/>
                </a:lnTo>
                <a:cubicBezTo>
                  <a:pt x="217678" y="204470"/>
                  <a:pt x="215731" y="210355"/>
                  <a:pt x="211836" y="213995"/>
                </a:cubicBezTo>
                <a:cubicBezTo>
                  <a:pt x="207942" y="217636"/>
                  <a:pt x="201761" y="219456"/>
                  <a:pt x="193294" y="219456"/>
                </a:cubicBezTo>
                <a:moveTo>
                  <a:pt x="97028" y="140462"/>
                </a:moveTo>
                <a:cubicBezTo>
                  <a:pt x="100245" y="137922"/>
                  <a:pt x="102701" y="134366"/>
                  <a:pt x="104394" y="129794"/>
                </a:cubicBezTo>
                <a:cubicBezTo>
                  <a:pt x="106088" y="125222"/>
                  <a:pt x="107358" y="120100"/>
                  <a:pt x="108204" y="114427"/>
                </a:cubicBezTo>
                <a:cubicBezTo>
                  <a:pt x="109051" y="108755"/>
                  <a:pt x="109558" y="102743"/>
                  <a:pt x="109728" y="96393"/>
                </a:cubicBezTo>
                <a:cubicBezTo>
                  <a:pt x="109898" y="90043"/>
                  <a:pt x="109982" y="83820"/>
                  <a:pt x="109982" y="77724"/>
                </a:cubicBezTo>
                <a:lnTo>
                  <a:pt x="109982" y="47244"/>
                </a:lnTo>
                <a:lnTo>
                  <a:pt x="41656" y="47244"/>
                </a:lnTo>
                <a:cubicBezTo>
                  <a:pt x="37423" y="47244"/>
                  <a:pt x="34883" y="49361"/>
                  <a:pt x="34037" y="53594"/>
                </a:cubicBezTo>
                <a:lnTo>
                  <a:pt x="18034" y="22606"/>
                </a:lnTo>
                <a:lnTo>
                  <a:pt x="109982" y="22606"/>
                </a:lnTo>
                <a:lnTo>
                  <a:pt x="109982" y="11938"/>
                </a:lnTo>
                <a:lnTo>
                  <a:pt x="152400" y="24130"/>
                </a:lnTo>
                <a:lnTo>
                  <a:pt x="152400" y="68326"/>
                </a:lnTo>
                <a:cubicBezTo>
                  <a:pt x="152400" y="78825"/>
                  <a:pt x="151384" y="88223"/>
                  <a:pt x="149352" y="96520"/>
                </a:cubicBezTo>
                <a:cubicBezTo>
                  <a:pt x="147320" y="104818"/>
                  <a:pt x="144059" y="112141"/>
                  <a:pt x="139573" y="118491"/>
                </a:cubicBezTo>
                <a:cubicBezTo>
                  <a:pt x="135086" y="124841"/>
                  <a:pt x="129329" y="130260"/>
                  <a:pt x="122301" y="134747"/>
                </a:cubicBezTo>
                <a:cubicBezTo>
                  <a:pt x="115274" y="139235"/>
                  <a:pt x="106849" y="142833"/>
                  <a:pt x="97028" y="145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9" name="Freeform 339"/>
          <p:cNvSpPr/>
          <p:nvPr/>
        </p:nvSpPr>
        <p:spPr>
          <a:xfrm>
            <a:off x="12570351" y="4636912"/>
            <a:ext cx="239776" cy="222758"/>
          </a:xfrm>
          <a:custGeom>
            <a:avLst/>
            <a:gdLst>
              <a:gd name="connsiteX0" fmla="*/ 236982 w 239776"/>
              <a:gd name="connsiteY0" fmla="*/ 182626 h 222758"/>
              <a:gd name="connsiteX1" fmla="*/ 230504 w 239776"/>
              <a:gd name="connsiteY1" fmla="*/ 198882 h 222758"/>
              <a:gd name="connsiteX2" fmla="*/ 211709 w 239776"/>
              <a:gd name="connsiteY2" fmla="*/ 211582 h 222758"/>
              <a:gd name="connsiteX3" fmla="*/ 181228 w 239776"/>
              <a:gd name="connsiteY3" fmla="*/ 219837 h 222758"/>
              <a:gd name="connsiteX4" fmla="*/ 139699 w 239776"/>
              <a:gd name="connsiteY4" fmla="*/ 222758 h 222758"/>
              <a:gd name="connsiteX5" fmla="*/ 98171 w 239776"/>
              <a:gd name="connsiteY5" fmla="*/ 219837 h 222758"/>
              <a:gd name="connsiteX6" fmla="*/ 67563 w 239776"/>
              <a:gd name="connsiteY6" fmla="*/ 211582 h 222758"/>
              <a:gd name="connsiteX7" fmla="*/ 48640 w 239776"/>
              <a:gd name="connsiteY7" fmla="*/ 198882 h 222758"/>
              <a:gd name="connsiteX8" fmla="*/ 42163 w 239776"/>
              <a:gd name="connsiteY8" fmla="*/ 182626 h 222758"/>
              <a:gd name="connsiteX9" fmla="*/ 48640 w 239776"/>
              <a:gd name="connsiteY9" fmla="*/ 166370 h 222758"/>
              <a:gd name="connsiteX10" fmla="*/ 67563 w 239776"/>
              <a:gd name="connsiteY10" fmla="*/ 153670 h 222758"/>
              <a:gd name="connsiteX11" fmla="*/ 98171 w 239776"/>
              <a:gd name="connsiteY11" fmla="*/ 145288 h 222758"/>
              <a:gd name="connsiteX12" fmla="*/ 139699 w 239776"/>
              <a:gd name="connsiteY12" fmla="*/ 142240 h 222758"/>
              <a:gd name="connsiteX13" fmla="*/ 181228 w 239776"/>
              <a:gd name="connsiteY13" fmla="*/ 145288 h 222758"/>
              <a:gd name="connsiteX14" fmla="*/ 211709 w 239776"/>
              <a:gd name="connsiteY14" fmla="*/ 153670 h 222758"/>
              <a:gd name="connsiteX15" fmla="*/ 230504 w 239776"/>
              <a:gd name="connsiteY15" fmla="*/ 166370 h 222758"/>
              <a:gd name="connsiteX16" fmla="*/ 236982 w 239776"/>
              <a:gd name="connsiteY16" fmla="*/ 182626 h 222758"/>
              <a:gd name="connsiteX18" fmla="*/ 199898 w 239776"/>
              <a:gd name="connsiteY18" fmla="*/ 141986 h 222758"/>
              <a:gd name="connsiteX19" fmla="*/ 199898 w 239776"/>
              <a:gd name="connsiteY19" fmla="*/ 84582 h 222758"/>
              <a:gd name="connsiteX20" fmla="*/ 180848 w 239776"/>
              <a:gd name="connsiteY20" fmla="*/ 84582 h 222758"/>
              <a:gd name="connsiteX21" fmla="*/ 180848 w 239776"/>
              <a:gd name="connsiteY21" fmla="*/ 109220 h 222758"/>
              <a:gd name="connsiteX22" fmla="*/ 175005 w 239776"/>
              <a:gd name="connsiteY22" fmla="*/ 126873 h 222758"/>
              <a:gd name="connsiteX23" fmla="*/ 156463 w 239776"/>
              <a:gd name="connsiteY23" fmla="*/ 132334 h 222758"/>
              <a:gd name="connsiteX24" fmla="*/ 140969 w 239776"/>
              <a:gd name="connsiteY24" fmla="*/ 132334 h 222758"/>
              <a:gd name="connsiteX25" fmla="*/ 140969 w 239776"/>
              <a:gd name="connsiteY25" fmla="*/ 31750 h 222758"/>
              <a:gd name="connsiteX26" fmla="*/ 139446 w 239776"/>
              <a:gd name="connsiteY26" fmla="*/ 25019 h 222758"/>
              <a:gd name="connsiteX27" fmla="*/ 134111 w 239776"/>
              <a:gd name="connsiteY27" fmla="*/ 20320 h 222758"/>
              <a:gd name="connsiteX28" fmla="*/ 180848 w 239776"/>
              <a:gd name="connsiteY28" fmla="*/ 7620 h 222758"/>
              <a:gd name="connsiteX29" fmla="*/ 180848 w 239776"/>
              <a:gd name="connsiteY29" fmla="*/ 61214 h 222758"/>
              <a:gd name="connsiteX30" fmla="*/ 199898 w 239776"/>
              <a:gd name="connsiteY30" fmla="*/ 61214 h 222758"/>
              <a:gd name="connsiteX31" fmla="*/ 199898 w 239776"/>
              <a:gd name="connsiteY31" fmla="*/ 24130 h 222758"/>
              <a:gd name="connsiteX32" fmla="*/ 198374 w 239776"/>
              <a:gd name="connsiteY32" fmla="*/ 17399 h 222758"/>
              <a:gd name="connsiteX33" fmla="*/ 193039 w 239776"/>
              <a:gd name="connsiteY33" fmla="*/ 12700 h 222758"/>
              <a:gd name="connsiteX34" fmla="*/ 239776 w 239776"/>
              <a:gd name="connsiteY34" fmla="*/ 0 h 222758"/>
              <a:gd name="connsiteX35" fmla="*/ 239776 w 239776"/>
              <a:gd name="connsiteY35" fmla="*/ 118872 h 222758"/>
              <a:gd name="connsiteX36" fmla="*/ 233933 w 239776"/>
              <a:gd name="connsiteY36" fmla="*/ 136525 h 222758"/>
              <a:gd name="connsiteX37" fmla="*/ 215392 w 239776"/>
              <a:gd name="connsiteY37" fmla="*/ 141986 h 222758"/>
              <a:gd name="connsiteX39" fmla="*/ 70865 w 239776"/>
              <a:gd name="connsiteY39" fmla="*/ 61468 h 222758"/>
              <a:gd name="connsiteX40" fmla="*/ 96138 w 239776"/>
              <a:gd name="connsiteY40" fmla="*/ 64643 h 222758"/>
              <a:gd name="connsiteX41" fmla="*/ 113537 w 239776"/>
              <a:gd name="connsiteY41" fmla="*/ 73025 h 222758"/>
              <a:gd name="connsiteX42" fmla="*/ 123570 w 239776"/>
              <a:gd name="connsiteY42" fmla="*/ 84963 h 222758"/>
              <a:gd name="connsiteX43" fmla="*/ 126746 w 239776"/>
              <a:gd name="connsiteY43" fmla="*/ 98552 h 222758"/>
              <a:gd name="connsiteX44" fmla="*/ 123570 w 239776"/>
              <a:gd name="connsiteY44" fmla="*/ 112268 h 222758"/>
              <a:gd name="connsiteX45" fmla="*/ 113537 w 239776"/>
              <a:gd name="connsiteY45" fmla="*/ 124079 h 222758"/>
              <a:gd name="connsiteX46" fmla="*/ 96138 w 239776"/>
              <a:gd name="connsiteY46" fmla="*/ 132334 h 222758"/>
              <a:gd name="connsiteX47" fmla="*/ 70865 w 239776"/>
              <a:gd name="connsiteY47" fmla="*/ 135382 h 222758"/>
              <a:gd name="connsiteX48" fmla="*/ 45593 w 239776"/>
              <a:gd name="connsiteY48" fmla="*/ 132334 h 222758"/>
              <a:gd name="connsiteX49" fmla="*/ 28320 w 239776"/>
              <a:gd name="connsiteY49" fmla="*/ 124079 h 222758"/>
              <a:gd name="connsiteX50" fmla="*/ 18414 w 239776"/>
              <a:gd name="connsiteY50" fmla="*/ 112268 h 222758"/>
              <a:gd name="connsiteX51" fmla="*/ 15239 w 239776"/>
              <a:gd name="connsiteY51" fmla="*/ 98552 h 222758"/>
              <a:gd name="connsiteX52" fmla="*/ 18414 w 239776"/>
              <a:gd name="connsiteY52" fmla="*/ 84963 h 222758"/>
              <a:gd name="connsiteX53" fmla="*/ 28320 w 239776"/>
              <a:gd name="connsiteY53" fmla="*/ 73025 h 222758"/>
              <a:gd name="connsiteX54" fmla="*/ 45593 w 239776"/>
              <a:gd name="connsiteY54" fmla="*/ 64643 h 222758"/>
              <a:gd name="connsiteX55" fmla="*/ 70865 w 239776"/>
              <a:gd name="connsiteY55" fmla="*/ 61468 h 222758"/>
              <a:gd name="connsiteX57" fmla="*/ 129539 w 239776"/>
              <a:gd name="connsiteY57" fmla="*/ 53086 h 222758"/>
              <a:gd name="connsiteX58" fmla="*/ 23622 w 239776"/>
              <a:gd name="connsiteY58" fmla="*/ 53086 h 222758"/>
              <a:gd name="connsiteX59" fmla="*/ 16001 w 239776"/>
              <a:gd name="connsiteY59" fmla="*/ 59436 h 222758"/>
              <a:gd name="connsiteX60" fmla="*/ 0 w 239776"/>
              <a:gd name="connsiteY60" fmla="*/ 30988 h 222758"/>
              <a:gd name="connsiteX61" fmla="*/ 49529 w 239776"/>
              <a:gd name="connsiteY61" fmla="*/ 30988 h 222758"/>
              <a:gd name="connsiteX62" fmla="*/ 49529 w 239776"/>
              <a:gd name="connsiteY62" fmla="*/ 29464 h 222758"/>
              <a:gd name="connsiteX63" fmla="*/ 46989 w 239776"/>
              <a:gd name="connsiteY63" fmla="*/ 20955 h 222758"/>
              <a:gd name="connsiteX64" fmla="*/ 39370 w 239776"/>
              <a:gd name="connsiteY64" fmla="*/ 16764 h 222758"/>
              <a:gd name="connsiteX65" fmla="*/ 91948 w 239776"/>
              <a:gd name="connsiteY65" fmla="*/ 1270 h 222758"/>
              <a:gd name="connsiteX66" fmla="*/ 91948 w 239776"/>
              <a:gd name="connsiteY66" fmla="*/ 30988 h 222758"/>
              <a:gd name="connsiteX67" fmla="*/ 129539 w 239776"/>
              <a:gd name="connsiteY67" fmla="*/ 30988 h 222758"/>
              <a:gd name="connsiteX69" fmla="*/ 188975 w 239776"/>
              <a:gd name="connsiteY69" fmla="*/ 182626 h 222758"/>
              <a:gd name="connsiteX70" fmla="*/ 176783 w 239776"/>
              <a:gd name="connsiteY70" fmla="*/ 169037 h 222758"/>
              <a:gd name="connsiteX71" fmla="*/ 139699 w 239776"/>
              <a:gd name="connsiteY71" fmla="*/ 163322 h 222758"/>
              <a:gd name="connsiteX72" fmla="*/ 102361 w 239776"/>
              <a:gd name="connsiteY72" fmla="*/ 169037 h 222758"/>
              <a:gd name="connsiteX73" fmla="*/ 90170 w 239776"/>
              <a:gd name="connsiteY73" fmla="*/ 182626 h 222758"/>
              <a:gd name="connsiteX74" fmla="*/ 102234 w 239776"/>
              <a:gd name="connsiteY74" fmla="*/ 196088 h 222758"/>
              <a:gd name="connsiteX75" fmla="*/ 139699 w 239776"/>
              <a:gd name="connsiteY75" fmla="*/ 201676 h 222758"/>
              <a:gd name="connsiteX76" fmla="*/ 176783 w 239776"/>
              <a:gd name="connsiteY76" fmla="*/ 196088 h 222758"/>
              <a:gd name="connsiteX77" fmla="*/ 188975 w 239776"/>
              <a:gd name="connsiteY77" fmla="*/ 182626 h 222758"/>
              <a:gd name="connsiteX79" fmla="*/ 89915 w 239776"/>
              <a:gd name="connsiteY79" fmla="*/ 98552 h 222758"/>
              <a:gd name="connsiteX80" fmla="*/ 85217 w 239776"/>
              <a:gd name="connsiteY80" fmla="*/ 86741 h 222758"/>
              <a:gd name="connsiteX81" fmla="*/ 70865 w 239776"/>
              <a:gd name="connsiteY81" fmla="*/ 81534 h 222758"/>
              <a:gd name="connsiteX82" fmla="*/ 56642 w 239776"/>
              <a:gd name="connsiteY82" fmla="*/ 86741 h 222758"/>
              <a:gd name="connsiteX83" fmla="*/ 52070 w 239776"/>
              <a:gd name="connsiteY83" fmla="*/ 98552 h 222758"/>
              <a:gd name="connsiteX84" fmla="*/ 56642 w 239776"/>
              <a:gd name="connsiteY84" fmla="*/ 110236 h 222758"/>
              <a:gd name="connsiteX85" fmla="*/ 70865 w 239776"/>
              <a:gd name="connsiteY85" fmla="*/ 115316 h 222758"/>
              <a:gd name="connsiteX86" fmla="*/ 85217 w 239776"/>
              <a:gd name="connsiteY86" fmla="*/ 109855 h 222758"/>
              <a:gd name="connsiteX87" fmla="*/ 89915 w 239776"/>
              <a:gd name="connsiteY87" fmla="*/ 98552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</a:cxnLst>
            <a:rect l="l" t="t" r="r" b="b"/>
            <a:pathLst>
              <a:path w="239776" h="222758">
                <a:moveTo>
                  <a:pt x="236982" y="182626"/>
                </a:moveTo>
                <a:cubicBezTo>
                  <a:pt x="236982" y="188553"/>
                  <a:pt x="234823" y="193971"/>
                  <a:pt x="230504" y="198882"/>
                </a:cubicBezTo>
                <a:cubicBezTo>
                  <a:pt x="226186" y="203793"/>
                  <a:pt x="219921" y="208026"/>
                  <a:pt x="211709" y="211582"/>
                </a:cubicBezTo>
                <a:cubicBezTo>
                  <a:pt x="203495" y="215138"/>
                  <a:pt x="193335" y="217890"/>
                  <a:pt x="181228" y="219837"/>
                </a:cubicBezTo>
                <a:cubicBezTo>
                  <a:pt x="169121" y="221785"/>
                  <a:pt x="155279" y="222758"/>
                  <a:pt x="139699" y="222758"/>
                </a:cubicBezTo>
                <a:cubicBezTo>
                  <a:pt x="124121" y="222758"/>
                  <a:pt x="110278" y="221785"/>
                  <a:pt x="98171" y="219837"/>
                </a:cubicBezTo>
                <a:cubicBezTo>
                  <a:pt x="86063" y="217890"/>
                  <a:pt x="75861" y="215138"/>
                  <a:pt x="67563" y="211582"/>
                </a:cubicBezTo>
                <a:cubicBezTo>
                  <a:pt x="59266" y="208026"/>
                  <a:pt x="52958" y="203793"/>
                  <a:pt x="48640" y="198882"/>
                </a:cubicBezTo>
                <a:cubicBezTo>
                  <a:pt x="44323" y="193971"/>
                  <a:pt x="42163" y="188553"/>
                  <a:pt x="42163" y="182626"/>
                </a:cubicBezTo>
                <a:cubicBezTo>
                  <a:pt x="42163" y="176699"/>
                  <a:pt x="44323" y="171281"/>
                  <a:pt x="48640" y="166370"/>
                </a:cubicBezTo>
                <a:cubicBezTo>
                  <a:pt x="52958" y="161459"/>
                  <a:pt x="59266" y="157226"/>
                  <a:pt x="67563" y="153670"/>
                </a:cubicBezTo>
                <a:cubicBezTo>
                  <a:pt x="75861" y="150114"/>
                  <a:pt x="86063" y="147320"/>
                  <a:pt x="98171" y="145288"/>
                </a:cubicBezTo>
                <a:cubicBezTo>
                  <a:pt x="110278" y="143256"/>
                  <a:pt x="124121" y="142240"/>
                  <a:pt x="139699" y="142240"/>
                </a:cubicBezTo>
                <a:cubicBezTo>
                  <a:pt x="155279" y="142240"/>
                  <a:pt x="169121" y="143256"/>
                  <a:pt x="181228" y="145288"/>
                </a:cubicBezTo>
                <a:cubicBezTo>
                  <a:pt x="193335" y="147320"/>
                  <a:pt x="203495" y="150114"/>
                  <a:pt x="211709" y="153670"/>
                </a:cubicBezTo>
                <a:cubicBezTo>
                  <a:pt x="219921" y="157226"/>
                  <a:pt x="226186" y="161459"/>
                  <a:pt x="230504" y="166370"/>
                </a:cubicBezTo>
                <a:cubicBezTo>
                  <a:pt x="234823" y="171281"/>
                  <a:pt x="236982" y="176699"/>
                  <a:pt x="236982" y="182626"/>
                </a:cubicBezTo>
                <a:moveTo>
                  <a:pt x="199898" y="141986"/>
                </a:moveTo>
                <a:lnTo>
                  <a:pt x="199898" y="84582"/>
                </a:lnTo>
                <a:lnTo>
                  <a:pt x="180848" y="84582"/>
                </a:lnTo>
                <a:lnTo>
                  <a:pt x="180848" y="109220"/>
                </a:lnTo>
                <a:cubicBezTo>
                  <a:pt x="180848" y="117348"/>
                  <a:pt x="178901" y="123233"/>
                  <a:pt x="175005" y="126873"/>
                </a:cubicBezTo>
                <a:cubicBezTo>
                  <a:pt x="171111" y="130514"/>
                  <a:pt x="164930" y="132334"/>
                  <a:pt x="156463" y="132334"/>
                </a:cubicBezTo>
                <a:lnTo>
                  <a:pt x="140969" y="132334"/>
                </a:lnTo>
                <a:lnTo>
                  <a:pt x="140969" y="31750"/>
                </a:lnTo>
                <a:cubicBezTo>
                  <a:pt x="140969" y="29380"/>
                  <a:pt x="140461" y="27136"/>
                  <a:pt x="139446" y="25019"/>
                </a:cubicBezTo>
                <a:cubicBezTo>
                  <a:pt x="138430" y="22902"/>
                  <a:pt x="136652" y="21336"/>
                  <a:pt x="134111" y="20320"/>
                </a:cubicBezTo>
                <a:lnTo>
                  <a:pt x="180848" y="7620"/>
                </a:lnTo>
                <a:lnTo>
                  <a:pt x="180848" y="61214"/>
                </a:lnTo>
                <a:lnTo>
                  <a:pt x="199898" y="61214"/>
                </a:lnTo>
                <a:lnTo>
                  <a:pt x="199898" y="24130"/>
                </a:lnTo>
                <a:cubicBezTo>
                  <a:pt x="199898" y="21760"/>
                  <a:pt x="199389" y="19516"/>
                  <a:pt x="198374" y="17399"/>
                </a:cubicBezTo>
                <a:cubicBezTo>
                  <a:pt x="197357" y="15282"/>
                  <a:pt x="195580" y="13716"/>
                  <a:pt x="193039" y="12700"/>
                </a:cubicBezTo>
                <a:lnTo>
                  <a:pt x="239776" y="0"/>
                </a:lnTo>
                <a:lnTo>
                  <a:pt x="239776" y="118872"/>
                </a:lnTo>
                <a:cubicBezTo>
                  <a:pt x="239776" y="127000"/>
                  <a:pt x="237828" y="132884"/>
                  <a:pt x="233933" y="136525"/>
                </a:cubicBezTo>
                <a:cubicBezTo>
                  <a:pt x="230039" y="140166"/>
                  <a:pt x="223858" y="141986"/>
                  <a:pt x="215392" y="141986"/>
                </a:cubicBezTo>
                <a:moveTo>
                  <a:pt x="70865" y="61468"/>
                </a:moveTo>
                <a:cubicBezTo>
                  <a:pt x="80687" y="61468"/>
                  <a:pt x="89112" y="62526"/>
                  <a:pt x="96138" y="64643"/>
                </a:cubicBezTo>
                <a:cubicBezTo>
                  <a:pt x="103166" y="66760"/>
                  <a:pt x="108965" y="69554"/>
                  <a:pt x="113537" y="73025"/>
                </a:cubicBezTo>
                <a:cubicBezTo>
                  <a:pt x="118110" y="76496"/>
                  <a:pt x="121454" y="80476"/>
                  <a:pt x="123570" y="84963"/>
                </a:cubicBezTo>
                <a:cubicBezTo>
                  <a:pt x="125687" y="89450"/>
                  <a:pt x="126746" y="93980"/>
                  <a:pt x="126746" y="98552"/>
                </a:cubicBezTo>
                <a:cubicBezTo>
                  <a:pt x="126746" y="103293"/>
                  <a:pt x="125687" y="107866"/>
                  <a:pt x="123570" y="112268"/>
                </a:cubicBezTo>
                <a:cubicBezTo>
                  <a:pt x="121454" y="116671"/>
                  <a:pt x="118110" y="120608"/>
                  <a:pt x="113537" y="124079"/>
                </a:cubicBezTo>
                <a:cubicBezTo>
                  <a:pt x="108965" y="127550"/>
                  <a:pt x="103166" y="130302"/>
                  <a:pt x="96138" y="132334"/>
                </a:cubicBezTo>
                <a:cubicBezTo>
                  <a:pt x="89112" y="134366"/>
                  <a:pt x="80687" y="135382"/>
                  <a:pt x="70865" y="135382"/>
                </a:cubicBezTo>
                <a:cubicBezTo>
                  <a:pt x="61044" y="135382"/>
                  <a:pt x="52620" y="134366"/>
                  <a:pt x="45593" y="132334"/>
                </a:cubicBezTo>
                <a:cubicBezTo>
                  <a:pt x="38565" y="130302"/>
                  <a:pt x="32808" y="127550"/>
                  <a:pt x="28320" y="124079"/>
                </a:cubicBezTo>
                <a:cubicBezTo>
                  <a:pt x="23833" y="120608"/>
                  <a:pt x="20531" y="116671"/>
                  <a:pt x="18414" y="112268"/>
                </a:cubicBezTo>
                <a:cubicBezTo>
                  <a:pt x="16297" y="107866"/>
                  <a:pt x="15239" y="103293"/>
                  <a:pt x="15239" y="98552"/>
                </a:cubicBezTo>
                <a:cubicBezTo>
                  <a:pt x="15239" y="93980"/>
                  <a:pt x="16297" y="89450"/>
                  <a:pt x="18414" y="84963"/>
                </a:cubicBezTo>
                <a:cubicBezTo>
                  <a:pt x="20531" y="80476"/>
                  <a:pt x="23833" y="76496"/>
                  <a:pt x="28320" y="73025"/>
                </a:cubicBezTo>
                <a:cubicBezTo>
                  <a:pt x="32808" y="69554"/>
                  <a:pt x="38565" y="66760"/>
                  <a:pt x="45593" y="64643"/>
                </a:cubicBezTo>
                <a:cubicBezTo>
                  <a:pt x="52620" y="62526"/>
                  <a:pt x="61044" y="61468"/>
                  <a:pt x="70865" y="61468"/>
                </a:cubicBezTo>
                <a:moveTo>
                  <a:pt x="129539" y="53086"/>
                </a:moveTo>
                <a:lnTo>
                  <a:pt x="23622" y="53086"/>
                </a:lnTo>
                <a:cubicBezTo>
                  <a:pt x="19388" y="53086"/>
                  <a:pt x="16849" y="55203"/>
                  <a:pt x="16001" y="59436"/>
                </a:cubicBezTo>
                <a:lnTo>
                  <a:pt x="0" y="30988"/>
                </a:lnTo>
                <a:lnTo>
                  <a:pt x="49529" y="30988"/>
                </a:lnTo>
                <a:lnTo>
                  <a:pt x="49529" y="29464"/>
                </a:lnTo>
                <a:cubicBezTo>
                  <a:pt x="49529" y="26077"/>
                  <a:pt x="48682" y="23241"/>
                  <a:pt x="46989" y="20955"/>
                </a:cubicBezTo>
                <a:cubicBezTo>
                  <a:pt x="45296" y="18669"/>
                  <a:pt x="42756" y="17272"/>
                  <a:pt x="39370" y="16764"/>
                </a:cubicBezTo>
                <a:lnTo>
                  <a:pt x="91948" y="1270"/>
                </a:lnTo>
                <a:lnTo>
                  <a:pt x="91948" y="30988"/>
                </a:lnTo>
                <a:lnTo>
                  <a:pt x="129539" y="30988"/>
                </a:lnTo>
                <a:moveTo>
                  <a:pt x="188975" y="182626"/>
                </a:moveTo>
                <a:cubicBezTo>
                  <a:pt x="188975" y="177377"/>
                  <a:pt x="184911" y="172847"/>
                  <a:pt x="176783" y="169037"/>
                </a:cubicBezTo>
                <a:cubicBezTo>
                  <a:pt x="168656" y="165227"/>
                  <a:pt x="156294" y="163322"/>
                  <a:pt x="139699" y="163322"/>
                </a:cubicBezTo>
                <a:cubicBezTo>
                  <a:pt x="122935" y="163322"/>
                  <a:pt x="110489" y="165227"/>
                  <a:pt x="102361" y="169037"/>
                </a:cubicBezTo>
                <a:cubicBezTo>
                  <a:pt x="94233" y="172847"/>
                  <a:pt x="90170" y="177377"/>
                  <a:pt x="90170" y="182626"/>
                </a:cubicBezTo>
                <a:cubicBezTo>
                  <a:pt x="90170" y="187875"/>
                  <a:pt x="94191" y="192363"/>
                  <a:pt x="102234" y="196088"/>
                </a:cubicBezTo>
                <a:cubicBezTo>
                  <a:pt x="110278" y="199813"/>
                  <a:pt x="122766" y="201676"/>
                  <a:pt x="139699" y="201676"/>
                </a:cubicBezTo>
                <a:cubicBezTo>
                  <a:pt x="156294" y="201676"/>
                  <a:pt x="168656" y="199813"/>
                  <a:pt x="176783" y="196088"/>
                </a:cubicBezTo>
                <a:cubicBezTo>
                  <a:pt x="184911" y="192363"/>
                  <a:pt x="188975" y="187875"/>
                  <a:pt x="188975" y="182626"/>
                </a:cubicBezTo>
                <a:moveTo>
                  <a:pt x="89915" y="98552"/>
                </a:moveTo>
                <a:cubicBezTo>
                  <a:pt x="89915" y="94149"/>
                  <a:pt x="88349" y="90212"/>
                  <a:pt x="85217" y="86741"/>
                </a:cubicBezTo>
                <a:cubicBezTo>
                  <a:pt x="82084" y="83270"/>
                  <a:pt x="77299" y="81534"/>
                  <a:pt x="70865" y="81534"/>
                </a:cubicBezTo>
                <a:cubicBezTo>
                  <a:pt x="64430" y="81534"/>
                  <a:pt x="59689" y="83270"/>
                  <a:pt x="56642" y="86741"/>
                </a:cubicBezTo>
                <a:cubicBezTo>
                  <a:pt x="53593" y="90212"/>
                  <a:pt x="52070" y="94149"/>
                  <a:pt x="52070" y="98552"/>
                </a:cubicBezTo>
                <a:cubicBezTo>
                  <a:pt x="52070" y="102955"/>
                  <a:pt x="53593" y="106850"/>
                  <a:pt x="56642" y="110236"/>
                </a:cubicBezTo>
                <a:cubicBezTo>
                  <a:pt x="59689" y="113623"/>
                  <a:pt x="64430" y="115316"/>
                  <a:pt x="70865" y="115316"/>
                </a:cubicBezTo>
                <a:cubicBezTo>
                  <a:pt x="77299" y="115316"/>
                  <a:pt x="82084" y="113496"/>
                  <a:pt x="85217" y="109855"/>
                </a:cubicBezTo>
                <a:cubicBezTo>
                  <a:pt x="88349" y="106214"/>
                  <a:pt x="89915" y="102446"/>
                  <a:pt x="89915" y="9855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0" name="Freeform 340"/>
          <p:cNvSpPr/>
          <p:nvPr/>
        </p:nvSpPr>
        <p:spPr>
          <a:xfrm>
            <a:off x="12825874" y="4640723"/>
            <a:ext cx="240792" cy="212598"/>
          </a:xfrm>
          <a:custGeom>
            <a:avLst/>
            <a:gdLst>
              <a:gd name="connsiteX0" fmla="*/ 32765 w 240792"/>
              <a:gd name="connsiteY0" fmla="*/ 50038 h 212598"/>
              <a:gd name="connsiteX1" fmla="*/ 39496 w 240792"/>
              <a:gd name="connsiteY1" fmla="*/ 28194 h 212598"/>
              <a:gd name="connsiteX2" fmla="*/ 58420 w 240792"/>
              <a:gd name="connsiteY2" fmla="*/ 12573 h 212598"/>
              <a:gd name="connsiteX3" fmla="*/ 87376 w 240792"/>
              <a:gd name="connsiteY3" fmla="*/ 3175 h 212598"/>
              <a:gd name="connsiteX4" fmla="*/ 123951 w 240792"/>
              <a:gd name="connsiteY4" fmla="*/ 0 h 212598"/>
              <a:gd name="connsiteX5" fmla="*/ 160655 w 240792"/>
              <a:gd name="connsiteY5" fmla="*/ 3175 h 212598"/>
              <a:gd name="connsiteX6" fmla="*/ 189737 w 240792"/>
              <a:gd name="connsiteY6" fmla="*/ 12573 h 212598"/>
              <a:gd name="connsiteX7" fmla="*/ 208787 w 240792"/>
              <a:gd name="connsiteY7" fmla="*/ 28194 h 212598"/>
              <a:gd name="connsiteX8" fmla="*/ 215646 w 240792"/>
              <a:gd name="connsiteY8" fmla="*/ 50038 h 212598"/>
              <a:gd name="connsiteX9" fmla="*/ 208787 w 240792"/>
              <a:gd name="connsiteY9" fmla="*/ 71882 h 212598"/>
              <a:gd name="connsiteX10" fmla="*/ 189610 w 240792"/>
              <a:gd name="connsiteY10" fmla="*/ 87503 h 212598"/>
              <a:gd name="connsiteX11" fmla="*/ 160527 w 240792"/>
              <a:gd name="connsiteY11" fmla="*/ 96901 h 212598"/>
              <a:gd name="connsiteX12" fmla="*/ 123951 w 240792"/>
              <a:gd name="connsiteY12" fmla="*/ 100076 h 212598"/>
              <a:gd name="connsiteX13" fmla="*/ 87376 w 240792"/>
              <a:gd name="connsiteY13" fmla="*/ 96901 h 212598"/>
              <a:gd name="connsiteX14" fmla="*/ 58546 w 240792"/>
              <a:gd name="connsiteY14" fmla="*/ 87503 h 212598"/>
              <a:gd name="connsiteX15" fmla="*/ 39624 w 240792"/>
              <a:gd name="connsiteY15" fmla="*/ 71882 h 212598"/>
              <a:gd name="connsiteX16" fmla="*/ 32765 w 240792"/>
              <a:gd name="connsiteY16" fmla="*/ 50038 h 212598"/>
              <a:gd name="connsiteX18" fmla="*/ 240792 w 240792"/>
              <a:gd name="connsiteY18" fmla="*/ 135382 h 212598"/>
              <a:gd name="connsiteX19" fmla="*/ 152653 w 240792"/>
              <a:gd name="connsiteY19" fmla="*/ 135382 h 212598"/>
              <a:gd name="connsiteX20" fmla="*/ 152653 w 240792"/>
              <a:gd name="connsiteY20" fmla="*/ 162560 h 212598"/>
              <a:gd name="connsiteX21" fmla="*/ 107696 w 240792"/>
              <a:gd name="connsiteY21" fmla="*/ 172720 h 212598"/>
              <a:gd name="connsiteX22" fmla="*/ 107696 w 240792"/>
              <a:gd name="connsiteY22" fmla="*/ 135382 h 212598"/>
              <a:gd name="connsiteX23" fmla="*/ 30479 w 240792"/>
              <a:gd name="connsiteY23" fmla="*/ 135382 h 212598"/>
              <a:gd name="connsiteX24" fmla="*/ 21844 w 240792"/>
              <a:gd name="connsiteY24" fmla="*/ 142494 h 212598"/>
              <a:gd name="connsiteX25" fmla="*/ 0 w 240792"/>
              <a:gd name="connsiteY25" fmla="*/ 111760 h 212598"/>
              <a:gd name="connsiteX26" fmla="*/ 240792 w 240792"/>
              <a:gd name="connsiteY26" fmla="*/ 111760 h 212598"/>
              <a:gd name="connsiteX28" fmla="*/ 40385 w 240792"/>
              <a:gd name="connsiteY28" fmla="*/ 171958 h 212598"/>
              <a:gd name="connsiteX29" fmla="*/ 37845 w 240792"/>
              <a:gd name="connsiteY29" fmla="*/ 163449 h 212598"/>
              <a:gd name="connsiteX30" fmla="*/ 30226 w 240792"/>
              <a:gd name="connsiteY30" fmla="*/ 159258 h 212598"/>
              <a:gd name="connsiteX31" fmla="*/ 85344 w 240792"/>
              <a:gd name="connsiteY31" fmla="*/ 149098 h 212598"/>
              <a:gd name="connsiteX32" fmla="*/ 85344 w 240792"/>
              <a:gd name="connsiteY32" fmla="*/ 189230 h 212598"/>
              <a:gd name="connsiteX33" fmla="*/ 201420 w 240792"/>
              <a:gd name="connsiteY33" fmla="*/ 189230 h 212598"/>
              <a:gd name="connsiteX34" fmla="*/ 209931 w 240792"/>
              <a:gd name="connsiteY34" fmla="*/ 186690 h 212598"/>
              <a:gd name="connsiteX35" fmla="*/ 214122 w 240792"/>
              <a:gd name="connsiteY35" fmla="*/ 179070 h 212598"/>
              <a:gd name="connsiteX36" fmla="*/ 226822 w 240792"/>
              <a:gd name="connsiteY36" fmla="*/ 212598 h 212598"/>
              <a:gd name="connsiteX37" fmla="*/ 40385 w 240792"/>
              <a:gd name="connsiteY37" fmla="*/ 212598 h 212598"/>
              <a:gd name="connsiteX39" fmla="*/ 77470 w 240792"/>
              <a:gd name="connsiteY39" fmla="*/ 50038 h 212598"/>
              <a:gd name="connsiteX40" fmla="*/ 89153 w 240792"/>
              <a:gd name="connsiteY40" fmla="*/ 69850 h 212598"/>
              <a:gd name="connsiteX41" fmla="*/ 123951 w 240792"/>
              <a:gd name="connsiteY41" fmla="*/ 77470 h 212598"/>
              <a:gd name="connsiteX42" fmla="*/ 158876 w 240792"/>
              <a:gd name="connsiteY42" fmla="*/ 69850 h 212598"/>
              <a:gd name="connsiteX43" fmla="*/ 170687 w 240792"/>
              <a:gd name="connsiteY43" fmla="*/ 50038 h 212598"/>
              <a:gd name="connsiteX44" fmla="*/ 158749 w 240792"/>
              <a:gd name="connsiteY44" fmla="*/ 30226 h 212598"/>
              <a:gd name="connsiteX45" fmla="*/ 123951 w 240792"/>
              <a:gd name="connsiteY45" fmla="*/ 22606 h 212598"/>
              <a:gd name="connsiteX46" fmla="*/ 89280 w 240792"/>
              <a:gd name="connsiteY46" fmla="*/ 30226 h 212598"/>
              <a:gd name="connsiteX47" fmla="*/ 77470 w 240792"/>
              <a:gd name="connsiteY47" fmla="*/ 50038 h 212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0792" h="212598">
                <a:moveTo>
                  <a:pt x="32765" y="50038"/>
                </a:moveTo>
                <a:cubicBezTo>
                  <a:pt x="32765" y="41740"/>
                  <a:pt x="35009" y="34459"/>
                  <a:pt x="39496" y="28194"/>
                </a:cubicBezTo>
                <a:cubicBezTo>
                  <a:pt x="43984" y="21929"/>
                  <a:pt x="50292" y="16722"/>
                  <a:pt x="58420" y="12573"/>
                </a:cubicBezTo>
                <a:cubicBezTo>
                  <a:pt x="66548" y="8424"/>
                  <a:pt x="76200" y="5292"/>
                  <a:pt x="87376" y="3175"/>
                </a:cubicBezTo>
                <a:cubicBezTo>
                  <a:pt x="98552" y="1058"/>
                  <a:pt x="110744" y="0"/>
                  <a:pt x="123951" y="0"/>
                </a:cubicBezTo>
                <a:cubicBezTo>
                  <a:pt x="137160" y="0"/>
                  <a:pt x="149394" y="1058"/>
                  <a:pt x="160655" y="3175"/>
                </a:cubicBezTo>
                <a:cubicBezTo>
                  <a:pt x="171915" y="5292"/>
                  <a:pt x="181609" y="8424"/>
                  <a:pt x="189737" y="12573"/>
                </a:cubicBezTo>
                <a:cubicBezTo>
                  <a:pt x="197865" y="16722"/>
                  <a:pt x="204215" y="21929"/>
                  <a:pt x="208787" y="28194"/>
                </a:cubicBezTo>
                <a:cubicBezTo>
                  <a:pt x="213361" y="34459"/>
                  <a:pt x="215646" y="41740"/>
                  <a:pt x="215646" y="50038"/>
                </a:cubicBezTo>
                <a:cubicBezTo>
                  <a:pt x="215646" y="58335"/>
                  <a:pt x="213361" y="65617"/>
                  <a:pt x="208787" y="71882"/>
                </a:cubicBezTo>
                <a:cubicBezTo>
                  <a:pt x="204215" y="78147"/>
                  <a:pt x="197824" y="83354"/>
                  <a:pt x="189610" y="87503"/>
                </a:cubicBezTo>
                <a:cubicBezTo>
                  <a:pt x="181398" y="91652"/>
                  <a:pt x="171703" y="94785"/>
                  <a:pt x="160527" y="96901"/>
                </a:cubicBezTo>
                <a:cubicBezTo>
                  <a:pt x="149351" y="99018"/>
                  <a:pt x="137160" y="100076"/>
                  <a:pt x="123951" y="100076"/>
                </a:cubicBezTo>
                <a:cubicBezTo>
                  <a:pt x="110744" y="100076"/>
                  <a:pt x="98552" y="99018"/>
                  <a:pt x="87376" y="96901"/>
                </a:cubicBezTo>
                <a:cubicBezTo>
                  <a:pt x="76200" y="94785"/>
                  <a:pt x="66590" y="91652"/>
                  <a:pt x="58546" y="87503"/>
                </a:cubicBezTo>
                <a:cubicBezTo>
                  <a:pt x="50504" y="83354"/>
                  <a:pt x="44196" y="78147"/>
                  <a:pt x="39624" y="71882"/>
                </a:cubicBezTo>
                <a:cubicBezTo>
                  <a:pt x="35051" y="65617"/>
                  <a:pt x="32765" y="58335"/>
                  <a:pt x="32765" y="50038"/>
                </a:cubicBezTo>
                <a:moveTo>
                  <a:pt x="240792" y="135382"/>
                </a:moveTo>
                <a:lnTo>
                  <a:pt x="152653" y="135382"/>
                </a:lnTo>
                <a:lnTo>
                  <a:pt x="152653" y="162560"/>
                </a:lnTo>
                <a:lnTo>
                  <a:pt x="107696" y="172720"/>
                </a:lnTo>
                <a:lnTo>
                  <a:pt x="107696" y="135382"/>
                </a:lnTo>
                <a:lnTo>
                  <a:pt x="30479" y="135382"/>
                </a:lnTo>
                <a:cubicBezTo>
                  <a:pt x="25569" y="135382"/>
                  <a:pt x="22690" y="137752"/>
                  <a:pt x="21844" y="142494"/>
                </a:cubicBezTo>
                <a:lnTo>
                  <a:pt x="0" y="111760"/>
                </a:lnTo>
                <a:lnTo>
                  <a:pt x="240792" y="111760"/>
                </a:lnTo>
                <a:moveTo>
                  <a:pt x="40385" y="171958"/>
                </a:moveTo>
                <a:cubicBezTo>
                  <a:pt x="40385" y="168571"/>
                  <a:pt x="39539" y="165735"/>
                  <a:pt x="37845" y="163449"/>
                </a:cubicBezTo>
                <a:cubicBezTo>
                  <a:pt x="36152" y="161163"/>
                  <a:pt x="33613" y="159766"/>
                  <a:pt x="30226" y="159258"/>
                </a:cubicBezTo>
                <a:lnTo>
                  <a:pt x="85344" y="149098"/>
                </a:lnTo>
                <a:lnTo>
                  <a:pt x="85344" y="189230"/>
                </a:lnTo>
                <a:lnTo>
                  <a:pt x="201420" y="189230"/>
                </a:lnTo>
                <a:cubicBezTo>
                  <a:pt x="204808" y="189230"/>
                  <a:pt x="207643" y="188383"/>
                  <a:pt x="209931" y="186690"/>
                </a:cubicBezTo>
                <a:cubicBezTo>
                  <a:pt x="212217" y="184996"/>
                  <a:pt x="213613" y="182457"/>
                  <a:pt x="214122" y="179070"/>
                </a:cubicBezTo>
                <a:lnTo>
                  <a:pt x="226822" y="212598"/>
                </a:lnTo>
                <a:lnTo>
                  <a:pt x="40385" y="212598"/>
                </a:lnTo>
                <a:moveTo>
                  <a:pt x="77470" y="50038"/>
                </a:moveTo>
                <a:cubicBezTo>
                  <a:pt x="77470" y="58166"/>
                  <a:pt x="81364" y="64770"/>
                  <a:pt x="89153" y="69850"/>
                </a:cubicBezTo>
                <a:cubicBezTo>
                  <a:pt x="96943" y="74930"/>
                  <a:pt x="108542" y="77470"/>
                  <a:pt x="123951" y="77470"/>
                </a:cubicBezTo>
                <a:cubicBezTo>
                  <a:pt x="139360" y="77470"/>
                  <a:pt x="151002" y="74930"/>
                  <a:pt x="158876" y="69850"/>
                </a:cubicBezTo>
                <a:cubicBezTo>
                  <a:pt x="166750" y="64770"/>
                  <a:pt x="170687" y="58166"/>
                  <a:pt x="170687" y="50038"/>
                </a:cubicBezTo>
                <a:cubicBezTo>
                  <a:pt x="170687" y="41910"/>
                  <a:pt x="166708" y="35306"/>
                  <a:pt x="158749" y="30226"/>
                </a:cubicBezTo>
                <a:cubicBezTo>
                  <a:pt x="150791" y="25146"/>
                  <a:pt x="139192" y="22606"/>
                  <a:pt x="123951" y="22606"/>
                </a:cubicBezTo>
                <a:cubicBezTo>
                  <a:pt x="108711" y="22606"/>
                  <a:pt x="97154" y="25146"/>
                  <a:pt x="89280" y="30226"/>
                </a:cubicBezTo>
                <a:cubicBezTo>
                  <a:pt x="81406" y="35306"/>
                  <a:pt x="77470" y="41910"/>
                  <a:pt x="77470" y="5003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1" name="Freeform 341"/>
          <p:cNvSpPr/>
          <p:nvPr/>
        </p:nvSpPr>
        <p:spPr>
          <a:xfrm>
            <a:off x="13150667" y="4636912"/>
            <a:ext cx="218948" cy="219456"/>
          </a:xfrm>
          <a:custGeom>
            <a:avLst/>
            <a:gdLst>
              <a:gd name="connsiteX0" fmla="*/ 173989 w 218948"/>
              <a:gd name="connsiteY0" fmla="*/ 219456 h 219456"/>
              <a:gd name="connsiteX1" fmla="*/ 173989 w 218948"/>
              <a:gd name="connsiteY1" fmla="*/ 26670 h 219456"/>
              <a:gd name="connsiteX2" fmla="*/ 172465 w 218948"/>
              <a:gd name="connsiteY2" fmla="*/ 19939 h 219456"/>
              <a:gd name="connsiteX3" fmla="*/ 167131 w 218948"/>
              <a:gd name="connsiteY3" fmla="*/ 15240 h 219456"/>
              <a:gd name="connsiteX4" fmla="*/ 218948 w 218948"/>
              <a:gd name="connsiteY4" fmla="*/ 0 h 219456"/>
              <a:gd name="connsiteX5" fmla="*/ 218948 w 218948"/>
              <a:gd name="connsiteY5" fmla="*/ 196342 h 219456"/>
              <a:gd name="connsiteX6" fmla="*/ 213106 w 218948"/>
              <a:gd name="connsiteY6" fmla="*/ 213995 h 219456"/>
              <a:gd name="connsiteX7" fmla="*/ 194563 w 218948"/>
              <a:gd name="connsiteY7" fmla="*/ 219456 h 219456"/>
              <a:gd name="connsiteX9" fmla="*/ 0 w 218948"/>
              <a:gd name="connsiteY9" fmla="*/ 173736 h 219456"/>
              <a:gd name="connsiteX10" fmla="*/ 35559 w 218948"/>
              <a:gd name="connsiteY10" fmla="*/ 159258 h 219456"/>
              <a:gd name="connsiteX11" fmla="*/ 65785 w 218948"/>
              <a:gd name="connsiteY11" fmla="*/ 133985 h 219456"/>
              <a:gd name="connsiteX12" fmla="*/ 87375 w 218948"/>
              <a:gd name="connsiteY12" fmla="*/ 97663 h 219456"/>
              <a:gd name="connsiteX13" fmla="*/ 97535 w 218948"/>
              <a:gd name="connsiteY13" fmla="*/ 49784 h 219456"/>
              <a:gd name="connsiteX14" fmla="*/ 32257 w 218948"/>
              <a:gd name="connsiteY14" fmla="*/ 49784 h 219456"/>
              <a:gd name="connsiteX15" fmla="*/ 24637 w 218948"/>
              <a:gd name="connsiteY15" fmla="*/ 56134 h 219456"/>
              <a:gd name="connsiteX16" fmla="*/ 8635 w 218948"/>
              <a:gd name="connsiteY16" fmla="*/ 25146 h 219456"/>
              <a:gd name="connsiteX17" fmla="*/ 98044 w 218948"/>
              <a:gd name="connsiteY17" fmla="*/ 25146 h 219456"/>
              <a:gd name="connsiteX18" fmla="*/ 98044 w 218948"/>
              <a:gd name="connsiteY18" fmla="*/ 14478 h 219456"/>
              <a:gd name="connsiteX19" fmla="*/ 143002 w 218948"/>
              <a:gd name="connsiteY19" fmla="*/ 26670 h 219456"/>
              <a:gd name="connsiteX20" fmla="*/ 143002 w 218948"/>
              <a:gd name="connsiteY20" fmla="*/ 42164 h 219456"/>
              <a:gd name="connsiteX21" fmla="*/ 133604 w 218948"/>
              <a:gd name="connsiteY21" fmla="*/ 89662 h 219456"/>
              <a:gd name="connsiteX22" fmla="*/ 106045 w 218948"/>
              <a:gd name="connsiteY22" fmla="*/ 131953 h 219456"/>
              <a:gd name="connsiteX23" fmla="*/ 61213 w 218948"/>
              <a:gd name="connsiteY23" fmla="*/ 163576 h 219456"/>
              <a:gd name="connsiteX24" fmla="*/ 0 w 218948"/>
              <a:gd name="connsiteY24" fmla="*/ 17881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18948" h="219456">
                <a:moveTo>
                  <a:pt x="173989" y="219456"/>
                </a:moveTo>
                <a:lnTo>
                  <a:pt x="173989" y="26670"/>
                </a:lnTo>
                <a:cubicBezTo>
                  <a:pt x="173989" y="24299"/>
                  <a:pt x="173481" y="22056"/>
                  <a:pt x="172465" y="19939"/>
                </a:cubicBezTo>
                <a:cubicBezTo>
                  <a:pt x="171450" y="17823"/>
                  <a:pt x="169670" y="16256"/>
                  <a:pt x="167131" y="15240"/>
                </a:cubicBezTo>
                <a:lnTo>
                  <a:pt x="218948" y="0"/>
                </a:lnTo>
                <a:lnTo>
                  <a:pt x="218948" y="196342"/>
                </a:lnTo>
                <a:cubicBezTo>
                  <a:pt x="218948" y="204470"/>
                  <a:pt x="216999" y="210355"/>
                  <a:pt x="213106" y="213995"/>
                </a:cubicBezTo>
                <a:cubicBezTo>
                  <a:pt x="209210" y="217636"/>
                  <a:pt x="203031" y="219456"/>
                  <a:pt x="194563" y="219456"/>
                </a:cubicBezTo>
                <a:moveTo>
                  <a:pt x="0" y="173736"/>
                </a:moveTo>
                <a:cubicBezTo>
                  <a:pt x="12360" y="170688"/>
                  <a:pt x="24214" y="165862"/>
                  <a:pt x="35559" y="159258"/>
                </a:cubicBezTo>
                <a:cubicBezTo>
                  <a:pt x="46906" y="152654"/>
                  <a:pt x="56979" y="144230"/>
                  <a:pt x="65785" y="133985"/>
                </a:cubicBezTo>
                <a:cubicBezTo>
                  <a:pt x="74591" y="123741"/>
                  <a:pt x="81787" y="111633"/>
                  <a:pt x="87375" y="97663"/>
                </a:cubicBezTo>
                <a:cubicBezTo>
                  <a:pt x="92963" y="83693"/>
                  <a:pt x="96351" y="67733"/>
                  <a:pt x="97535" y="49784"/>
                </a:cubicBezTo>
                <a:lnTo>
                  <a:pt x="32257" y="49784"/>
                </a:lnTo>
                <a:cubicBezTo>
                  <a:pt x="28023" y="49784"/>
                  <a:pt x="25484" y="51901"/>
                  <a:pt x="24637" y="56134"/>
                </a:cubicBezTo>
                <a:lnTo>
                  <a:pt x="8635" y="25146"/>
                </a:lnTo>
                <a:lnTo>
                  <a:pt x="98044" y="25146"/>
                </a:lnTo>
                <a:lnTo>
                  <a:pt x="98044" y="14478"/>
                </a:lnTo>
                <a:lnTo>
                  <a:pt x="143002" y="26670"/>
                </a:lnTo>
                <a:lnTo>
                  <a:pt x="143002" y="42164"/>
                </a:lnTo>
                <a:cubicBezTo>
                  <a:pt x="143002" y="58251"/>
                  <a:pt x="139867" y="74083"/>
                  <a:pt x="133604" y="89662"/>
                </a:cubicBezTo>
                <a:cubicBezTo>
                  <a:pt x="127338" y="105241"/>
                  <a:pt x="118152" y="119338"/>
                  <a:pt x="106045" y="131953"/>
                </a:cubicBezTo>
                <a:cubicBezTo>
                  <a:pt x="93937" y="144569"/>
                  <a:pt x="78994" y="155110"/>
                  <a:pt x="61213" y="163576"/>
                </a:cubicBezTo>
                <a:cubicBezTo>
                  <a:pt x="43433" y="172043"/>
                  <a:pt x="23028" y="177123"/>
                  <a:pt x="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2" name="Freeform 342"/>
          <p:cNvSpPr/>
          <p:nvPr/>
        </p:nvSpPr>
        <p:spPr>
          <a:xfrm>
            <a:off x="13400856" y="4636912"/>
            <a:ext cx="233172" cy="216408"/>
          </a:xfrm>
          <a:custGeom>
            <a:avLst/>
            <a:gdLst>
              <a:gd name="connsiteX0" fmla="*/ 17526 w 233172"/>
              <a:gd name="connsiteY0" fmla="*/ 51562 h 216408"/>
              <a:gd name="connsiteX1" fmla="*/ 23242 w 233172"/>
              <a:gd name="connsiteY1" fmla="*/ 32766 h 216408"/>
              <a:gd name="connsiteX2" fmla="*/ 38481 w 233172"/>
              <a:gd name="connsiteY2" fmla="*/ 19939 h 216408"/>
              <a:gd name="connsiteX3" fmla="*/ 60325 w 233172"/>
              <a:gd name="connsiteY3" fmla="*/ 12573 h 216408"/>
              <a:gd name="connsiteX4" fmla="*/ 85852 w 233172"/>
              <a:gd name="connsiteY4" fmla="*/ 10160 h 216408"/>
              <a:gd name="connsiteX5" fmla="*/ 111379 w 233172"/>
              <a:gd name="connsiteY5" fmla="*/ 12573 h 216408"/>
              <a:gd name="connsiteX6" fmla="*/ 133096 w 233172"/>
              <a:gd name="connsiteY6" fmla="*/ 20066 h 216408"/>
              <a:gd name="connsiteX7" fmla="*/ 148210 w 233172"/>
              <a:gd name="connsiteY7" fmla="*/ 32893 h 216408"/>
              <a:gd name="connsiteX8" fmla="*/ 153924 w 233172"/>
              <a:gd name="connsiteY8" fmla="*/ 51562 h 216408"/>
              <a:gd name="connsiteX9" fmla="*/ 148210 w 233172"/>
              <a:gd name="connsiteY9" fmla="*/ 70231 h 216408"/>
              <a:gd name="connsiteX10" fmla="*/ 132969 w 233172"/>
              <a:gd name="connsiteY10" fmla="*/ 83058 h 216408"/>
              <a:gd name="connsiteX11" fmla="*/ 111252 w 233172"/>
              <a:gd name="connsiteY11" fmla="*/ 90551 h 216408"/>
              <a:gd name="connsiteX12" fmla="*/ 85852 w 233172"/>
              <a:gd name="connsiteY12" fmla="*/ 92964 h 216408"/>
              <a:gd name="connsiteX13" fmla="*/ 60325 w 233172"/>
              <a:gd name="connsiteY13" fmla="*/ 90551 h 216408"/>
              <a:gd name="connsiteX14" fmla="*/ 38481 w 233172"/>
              <a:gd name="connsiteY14" fmla="*/ 83185 h 216408"/>
              <a:gd name="connsiteX15" fmla="*/ 23242 w 233172"/>
              <a:gd name="connsiteY15" fmla="*/ 70358 h 216408"/>
              <a:gd name="connsiteX16" fmla="*/ 17526 w 233172"/>
              <a:gd name="connsiteY16" fmla="*/ 51562 h 216408"/>
              <a:gd name="connsiteX18" fmla="*/ 177800 w 233172"/>
              <a:gd name="connsiteY18" fmla="*/ 167640 h 216408"/>
              <a:gd name="connsiteX19" fmla="*/ 177800 w 233172"/>
              <a:gd name="connsiteY19" fmla="*/ 151130 h 216408"/>
              <a:gd name="connsiteX20" fmla="*/ 135128 w 233172"/>
              <a:gd name="connsiteY20" fmla="*/ 151130 h 216408"/>
              <a:gd name="connsiteX21" fmla="*/ 122935 w 233172"/>
              <a:gd name="connsiteY21" fmla="*/ 129032 h 216408"/>
              <a:gd name="connsiteX22" fmla="*/ 177800 w 233172"/>
              <a:gd name="connsiteY22" fmla="*/ 129032 h 216408"/>
              <a:gd name="connsiteX23" fmla="*/ 177800 w 233172"/>
              <a:gd name="connsiteY23" fmla="*/ 26670 h 216408"/>
              <a:gd name="connsiteX24" fmla="*/ 176276 w 233172"/>
              <a:gd name="connsiteY24" fmla="*/ 19939 h 216408"/>
              <a:gd name="connsiteX25" fmla="*/ 170942 w 233172"/>
              <a:gd name="connsiteY25" fmla="*/ 15240 h 216408"/>
              <a:gd name="connsiteX26" fmla="*/ 222758 w 233172"/>
              <a:gd name="connsiteY26" fmla="*/ 0 h 216408"/>
              <a:gd name="connsiteX27" fmla="*/ 222758 w 233172"/>
              <a:gd name="connsiteY27" fmla="*/ 144526 h 216408"/>
              <a:gd name="connsiteX28" fmla="*/ 216915 w 233172"/>
              <a:gd name="connsiteY28" fmla="*/ 162179 h 216408"/>
              <a:gd name="connsiteX29" fmla="*/ 198374 w 233172"/>
              <a:gd name="connsiteY29" fmla="*/ 167640 h 216408"/>
              <a:gd name="connsiteX31" fmla="*/ 46735 w 233172"/>
              <a:gd name="connsiteY31" fmla="*/ 180848 h 216408"/>
              <a:gd name="connsiteX32" fmla="*/ 44196 w 233172"/>
              <a:gd name="connsiteY32" fmla="*/ 172339 h 216408"/>
              <a:gd name="connsiteX33" fmla="*/ 36576 w 233172"/>
              <a:gd name="connsiteY33" fmla="*/ 168148 h 216408"/>
              <a:gd name="connsiteX34" fmla="*/ 91694 w 233172"/>
              <a:gd name="connsiteY34" fmla="*/ 157988 h 216408"/>
              <a:gd name="connsiteX35" fmla="*/ 91694 w 233172"/>
              <a:gd name="connsiteY35" fmla="*/ 193040 h 216408"/>
              <a:gd name="connsiteX36" fmla="*/ 207772 w 233172"/>
              <a:gd name="connsiteY36" fmla="*/ 193040 h 216408"/>
              <a:gd name="connsiteX37" fmla="*/ 216281 w 233172"/>
              <a:gd name="connsiteY37" fmla="*/ 190500 h 216408"/>
              <a:gd name="connsiteX38" fmla="*/ 220473 w 233172"/>
              <a:gd name="connsiteY38" fmla="*/ 182880 h 216408"/>
              <a:gd name="connsiteX39" fmla="*/ 233172 w 233172"/>
              <a:gd name="connsiteY39" fmla="*/ 216408 h 216408"/>
              <a:gd name="connsiteX40" fmla="*/ 46735 w 233172"/>
              <a:gd name="connsiteY40" fmla="*/ 216408 h 216408"/>
              <a:gd name="connsiteX42" fmla="*/ 110998 w 233172"/>
              <a:gd name="connsiteY42" fmla="*/ 99822 h 216408"/>
              <a:gd name="connsiteX43" fmla="*/ 140843 w 233172"/>
              <a:gd name="connsiteY43" fmla="*/ 97663 h 216408"/>
              <a:gd name="connsiteX44" fmla="*/ 166370 w 233172"/>
              <a:gd name="connsiteY44" fmla="*/ 92202 h 216408"/>
              <a:gd name="connsiteX45" fmla="*/ 171450 w 233172"/>
              <a:gd name="connsiteY45" fmla="*/ 106172 h 216408"/>
              <a:gd name="connsiteX46" fmla="*/ 144273 w 233172"/>
              <a:gd name="connsiteY46" fmla="*/ 117475 h 216408"/>
              <a:gd name="connsiteX47" fmla="*/ 106679 w 233172"/>
              <a:gd name="connsiteY47" fmla="*/ 123444 h 216408"/>
              <a:gd name="connsiteX48" fmla="*/ 106679 w 233172"/>
              <a:gd name="connsiteY48" fmla="*/ 151638 h 216408"/>
              <a:gd name="connsiteX49" fmla="*/ 61722 w 233172"/>
              <a:gd name="connsiteY49" fmla="*/ 151638 h 216408"/>
              <a:gd name="connsiteX50" fmla="*/ 61722 w 233172"/>
              <a:gd name="connsiteY50" fmla="*/ 123444 h 216408"/>
              <a:gd name="connsiteX51" fmla="*/ 30479 w 233172"/>
              <a:gd name="connsiteY51" fmla="*/ 123444 h 216408"/>
              <a:gd name="connsiteX52" fmla="*/ 21844 w 233172"/>
              <a:gd name="connsiteY52" fmla="*/ 130556 h 216408"/>
              <a:gd name="connsiteX53" fmla="*/ 0 w 233172"/>
              <a:gd name="connsiteY53" fmla="*/ 99822 h 216408"/>
              <a:gd name="connsiteX55" fmla="*/ 59944 w 233172"/>
              <a:gd name="connsiteY55" fmla="*/ 51562 h 216408"/>
              <a:gd name="connsiteX56" fmla="*/ 66802 w 233172"/>
              <a:gd name="connsiteY56" fmla="*/ 64897 h 216408"/>
              <a:gd name="connsiteX57" fmla="*/ 85852 w 233172"/>
              <a:gd name="connsiteY57" fmla="*/ 69596 h 216408"/>
              <a:gd name="connsiteX58" fmla="*/ 104902 w 233172"/>
              <a:gd name="connsiteY58" fmla="*/ 64897 h 216408"/>
              <a:gd name="connsiteX59" fmla="*/ 111761 w 233172"/>
              <a:gd name="connsiteY59" fmla="*/ 51562 h 216408"/>
              <a:gd name="connsiteX60" fmla="*/ 104775 w 233172"/>
              <a:gd name="connsiteY60" fmla="*/ 38227 h 216408"/>
              <a:gd name="connsiteX61" fmla="*/ 85852 w 233172"/>
              <a:gd name="connsiteY61" fmla="*/ 33528 h 216408"/>
              <a:gd name="connsiteX62" fmla="*/ 66929 w 233172"/>
              <a:gd name="connsiteY62" fmla="*/ 38227 h 216408"/>
              <a:gd name="connsiteX63" fmla="*/ 59944 w 233172"/>
              <a:gd name="connsiteY63" fmla="*/ 51562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33172" h="216408">
                <a:moveTo>
                  <a:pt x="17526" y="51562"/>
                </a:moveTo>
                <a:cubicBezTo>
                  <a:pt x="17526" y="44281"/>
                  <a:pt x="19431" y="38016"/>
                  <a:pt x="23242" y="32766"/>
                </a:cubicBezTo>
                <a:cubicBezTo>
                  <a:pt x="27051" y="27517"/>
                  <a:pt x="32131" y="23241"/>
                  <a:pt x="38481" y="19939"/>
                </a:cubicBezTo>
                <a:cubicBezTo>
                  <a:pt x="44831" y="16637"/>
                  <a:pt x="52112" y="14182"/>
                  <a:pt x="60325" y="12573"/>
                </a:cubicBezTo>
                <a:cubicBezTo>
                  <a:pt x="68538" y="10964"/>
                  <a:pt x="77046" y="10160"/>
                  <a:pt x="85852" y="10160"/>
                </a:cubicBezTo>
                <a:cubicBezTo>
                  <a:pt x="94658" y="10160"/>
                  <a:pt x="103167" y="10964"/>
                  <a:pt x="111379" y="12573"/>
                </a:cubicBezTo>
                <a:cubicBezTo>
                  <a:pt x="119591" y="14182"/>
                  <a:pt x="126831" y="16680"/>
                  <a:pt x="133096" y="20066"/>
                </a:cubicBezTo>
                <a:cubicBezTo>
                  <a:pt x="139362" y="23453"/>
                  <a:pt x="144399" y="27729"/>
                  <a:pt x="148210" y="32893"/>
                </a:cubicBezTo>
                <a:cubicBezTo>
                  <a:pt x="152019" y="38058"/>
                  <a:pt x="153924" y="44281"/>
                  <a:pt x="153924" y="51562"/>
                </a:cubicBezTo>
                <a:cubicBezTo>
                  <a:pt x="153924" y="58844"/>
                  <a:pt x="152019" y="65067"/>
                  <a:pt x="148210" y="70231"/>
                </a:cubicBezTo>
                <a:cubicBezTo>
                  <a:pt x="144399" y="75396"/>
                  <a:pt x="139319" y="79671"/>
                  <a:pt x="132969" y="83058"/>
                </a:cubicBezTo>
                <a:cubicBezTo>
                  <a:pt x="126619" y="86445"/>
                  <a:pt x="119380" y="88943"/>
                  <a:pt x="111252" y="90551"/>
                </a:cubicBezTo>
                <a:cubicBezTo>
                  <a:pt x="103124" y="92160"/>
                  <a:pt x="94658" y="92964"/>
                  <a:pt x="85852" y="92964"/>
                </a:cubicBezTo>
                <a:cubicBezTo>
                  <a:pt x="77046" y="92964"/>
                  <a:pt x="68538" y="92160"/>
                  <a:pt x="60325" y="90551"/>
                </a:cubicBezTo>
                <a:cubicBezTo>
                  <a:pt x="52112" y="88943"/>
                  <a:pt x="44831" y="86487"/>
                  <a:pt x="38481" y="83185"/>
                </a:cubicBezTo>
                <a:cubicBezTo>
                  <a:pt x="32131" y="79883"/>
                  <a:pt x="27051" y="75608"/>
                  <a:pt x="23242" y="70358"/>
                </a:cubicBezTo>
                <a:cubicBezTo>
                  <a:pt x="19431" y="65109"/>
                  <a:pt x="17526" y="58844"/>
                  <a:pt x="17526" y="51562"/>
                </a:cubicBezTo>
                <a:moveTo>
                  <a:pt x="177800" y="167640"/>
                </a:moveTo>
                <a:lnTo>
                  <a:pt x="177800" y="151130"/>
                </a:lnTo>
                <a:lnTo>
                  <a:pt x="135128" y="151130"/>
                </a:lnTo>
                <a:lnTo>
                  <a:pt x="122935" y="129032"/>
                </a:lnTo>
                <a:lnTo>
                  <a:pt x="177800" y="129032"/>
                </a:lnTo>
                <a:lnTo>
                  <a:pt x="177800" y="26670"/>
                </a:lnTo>
                <a:cubicBezTo>
                  <a:pt x="177800" y="24299"/>
                  <a:pt x="177292" y="22056"/>
                  <a:pt x="176276" y="19939"/>
                </a:cubicBezTo>
                <a:cubicBezTo>
                  <a:pt x="175261" y="17823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44526"/>
                </a:lnTo>
                <a:cubicBezTo>
                  <a:pt x="222758" y="152654"/>
                  <a:pt x="220811" y="158538"/>
                  <a:pt x="216915" y="162179"/>
                </a:cubicBezTo>
                <a:cubicBezTo>
                  <a:pt x="213023" y="165820"/>
                  <a:pt x="206840" y="167640"/>
                  <a:pt x="198374" y="167640"/>
                </a:cubicBezTo>
                <a:moveTo>
                  <a:pt x="46735" y="180848"/>
                </a:moveTo>
                <a:cubicBezTo>
                  <a:pt x="46735" y="177462"/>
                  <a:pt x="45889" y="174625"/>
                  <a:pt x="44196" y="172339"/>
                </a:cubicBezTo>
                <a:cubicBezTo>
                  <a:pt x="42503" y="170053"/>
                  <a:pt x="39963" y="168656"/>
                  <a:pt x="36576" y="168148"/>
                </a:cubicBezTo>
                <a:lnTo>
                  <a:pt x="91694" y="157988"/>
                </a:lnTo>
                <a:lnTo>
                  <a:pt x="91694" y="193040"/>
                </a:lnTo>
                <a:lnTo>
                  <a:pt x="207772" y="193040"/>
                </a:lnTo>
                <a:cubicBezTo>
                  <a:pt x="211159" y="193040"/>
                  <a:pt x="213995" y="192194"/>
                  <a:pt x="216281" y="190500"/>
                </a:cubicBezTo>
                <a:cubicBezTo>
                  <a:pt x="218567" y="188807"/>
                  <a:pt x="219965" y="186267"/>
                  <a:pt x="220473" y="182880"/>
                </a:cubicBezTo>
                <a:lnTo>
                  <a:pt x="233172" y="216408"/>
                </a:lnTo>
                <a:lnTo>
                  <a:pt x="46735" y="216408"/>
                </a:lnTo>
                <a:moveTo>
                  <a:pt x="110998" y="99822"/>
                </a:moveTo>
                <a:cubicBezTo>
                  <a:pt x="121665" y="99822"/>
                  <a:pt x="131614" y="99102"/>
                  <a:pt x="140843" y="97663"/>
                </a:cubicBezTo>
                <a:cubicBezTo>
                  <a:pt x="150071" y="96224"/>
                  <a:pt x="158581" y="94404"/>
                  <a:pt x="166370" y="92202"/>
                </a:cubicBezTo>
                <a:lnTo>
                  <a:pt x="171450" y="106172"/>
                </a:lnTo>
                <a:cubicBezTo>
                  <a:pt x="164677" y="110406"/>
                  <a:pt x="155617" y="114173"/>
                  <a:pt x="144273" y="117475"/>
                </a:cubicBezTo>
                <a:cubicBezTo>
                  <a:pt x="132927" y="120777"/>
                  <a:pt x="120396" y="122767"/>
                  <a:pt x="106679" y="123444"/>
                </a:cubicBezTo>
                <a:lnTo>
                  <a:pt x="106679" y="151638"/>
                </a:lnTo>
                <a:lnTo>
                  <a:pt x="61722" y="151638"/>
                </a:lnTo>
                <a:lnTo>
                  <a:pt x="61722" y="123444"/>
                </a:lnTo>
                <a:lnTo>
                  <a:pt x="30479" y="123444"/>
                </a:lnTo>
                <a:cubicBezTo>
                  <a:pt x="25569" y="123444"/>
                  <a:pt x="22690" y="125815"/>
                  <a:pt x="21844" y="130556"/>
                </a:cubicBezTo>
                <a:lnTo>
                  <a:pt x="0" y="99822"/>
                </a:lnTo>
                <a:moveTo>
                  <a:pt x="59944" y="51562"/>
                </a:moveTo>
                <a:cubicBezTo>
                  <a:pt x="59944" y="57319"/>
                  <a:pt x="62230" y="61764"/>
                  <a:pt x="66802" y="64897"/>
                </a:cubicBezTo>
                <a:cubicBezTo>
                  <a:pt x="71374" y="68030"/>
                  <a:pt x="77724" y="69596"/>
                  <a:pt x="85852" y="69596"/>
                </a:cubicBezTo>
                <a:cubicBezTo>
                  <a:pt x="93980" y="69596"/>
                  <a:pt x="100330" y="68030"/>
                  <a:pt x="104902" y="64897"/>
                </a:cubicBezTo>
                <a:cubicBezTo>
                  <a:pt x="109474" y="61764"/>
                  <a:pt x="111761" y="57319"/>
                  <a:pt x="111761" y="51562"/>
                </a:cubicBezTo>
                <a:cubicBezTo>
                  <a:pt x="111761" y="45805"/>
                  <a:pt x="109432" y="41359"/>
                  <a:pt x="104775" y="38227"/>
                </a:cubicBezTo>
                <a:cubicBezTo>
                  <a:pt x="100118" y="35094"/>
                  <a:pt x="93811" y="33528"/>
                  <a:pt x="85852" y="33528"/>
                </a:cubicBezTo>
                <a:cubicBezTo>
                  <a:pt x="77893" y="33528"/>
                  <a:pt x="71585" y="35094"/>
                  <a:pt x="66929" y="38227"/>
                </a:cubicBezTo>
                <a:cubicBezTo>
                  <a:pt x="62272" y="41359"/>
                  <a:pt x="59944" y="45805"/>
                  <a:pt x="59944" y="515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3" name="Freeform 343"/>
          <p:cNvSpPr/>
          <p:nvPr/>
        </p:nvSpPr>
        <p:spPr>
          <a:xfrm>
            <a:off x="9608650" y="5036200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4" name="Freeform 344"/>
          <p:cNvSpPr/>
          <p:nvPr/>
        </p:nvSpPr>
        <p:spPr>
          <a:xfrm>
            <a:off x="9811976" y="4941712"/>
            <a:ext cx="255777" cy="221997"/>
          </a:xfrm>
          <a:custGeom>
            <a:avLst/>
            <a:gdLst>
              <a:gd name="connsiteX0" fmla="*/ 160274 w 255777"/>
              <a:gd name="connsiteY0" fmla="*/ 110998 h 221997"/>
              <a:gd name="connsiteX1" fmla="*/ 122936 w 255777"/>
              <a:gd name="connsiteY1" fmla="*/ 110998 h 221997"/>
              <a:gd name="connsiteX2" fmla="*/ 122936 w 255777"/>
              <a:gd name="connsiteY2" fmla="*/ 101854 h 221997"/>
              <a:gd name="connsiteX3" fmla="*/ 68834 w 255777"/>
              <a:gd name="connsiteY3" fmla="*/ 112268 h 221997"/>
              <a:gd name="connsiteX4" fmla="*/ 10160 w 255777"/>
              <a:gd name="connsiteY4" fmla="*/ 112268 h 221997"/>
              <a:gd name="connsiteX5" fmla="*/ 10160 w 255777"/>
              <a:gd name="connsiteY5" fmla="*/ 36068 h 221997"/>
              <a:gd name="connsiteX6" fmla="*/ 7620 w 255777"/>
              <a:gd name="connsiteY6" fmla="*/ 27560 h 221997"/>
              <a:gd name="connsiteX7" fmla="*/ 0 w 255777"/>
              <a:gd name="connsiteY7" fmla="*/ 23368 h 221997"/>
              <a:gd name="connsiteX8" fmla="*/ 47499 w 255777"/>
              <a:gd name="connsiteY8" fmla="*/ 9398 h 221997"/>
              <a:gd name="connsiteX9" fmla="*/ 47499 w 255777"/>
              <a:gd name="connsiteY9" fmla="*/ 40132 h 221997"/>
              <a:gd name="connsiteX10" fmla="*/ 67310 w 255777"/>
              <a:gd name="connsiteY10" fmla="*/ 40132 h 221997"/>
              <a:gd name="connsiteX11" fmla="*/ 67310 w 255777"/>
              <a:gd name="connsiteY11" fmla="*/ 20320 h 221997"/>
              <a:gd name="connsiteX12" fmla="*/ 103124 w 255777"/>
              <a:gd name="connsiteY12" fmla="*/ 9398 h 221997"/>
              <a:gd name="connsiteX13" fmla="*/ 103124 w 255777"/>
              <a:gd name="connsiteY13" fmla="*/ 40132 h 221997"/>
              <a:gd name="connsiteX14" fmla="*/ 122936 w 255777"/>
              <a:gd name="connsiteY14" fmla="*/ 40132 h 221997"/>
              <a:gd name="connsiteX15" fmla="*/ 122936 w 255777"/>
              <a:gd name="connsiteY15" fmla="*/ 17780 h 221997"/>
              <a:gd name="connsiteX16" fmla="*/ 160274 w 255777"/>
              <a:gd name="connsiteY16" fmla="*/ 6858 h 221997"/>
              <a:gd name="connsiteX18" fmla="*/ 44449 w 255777"/>
              <a:gd name="connsiteY18" fmla="*/ 162052 h 221997"/>
              <a:gd name="connsiteX19" fmla="*/ 176530 w 255777"/>
              <a:gd name="connsiteY19" fmla="*/ 162052 h 221997"/>
              <a:gd name="connsiteX20" fmla="*/ 176530 w 255777"/>
              <a:gd name="connsiteY20" fmla="*/ 146050 h 221997"/>
              <a:gd name="connsiteX21" fmla="*/ 50292 w 255777"/>
              <a:gd name="connsiteY21" fmla="*/ 146050 h 221997"/>
              <a:gd name="connsiteX22" fmla="*/ 40386 w 255777"/>
              <a:gd name="connsiteY22" fmla="*/ 123952 h 221997"/>
              <a:gd name="connsiteX23" fmla="*/ 222758 w 255777"/>
              <a:gd name="connsiteY23" fmla="*/ 123952 h 221997"/>
              <a:gd name="connsiteX24" fmla="*/ 222758 w 255777"/>
              <a:gd name="connsiteY24" fmla="*/ 182880 h 221997"/>
              <a:gd name="connsiteX25" fmla="*/ 90678 w 255777"/>
              <a:gd name="connsiteY25" fmla="*/ 182880 h 221997"/>
              <a:gd name="connsiteX26" fmla="*/ 90678 w 255777"/>
              <a:gd name="connsiteY26" fmla="*/ 199898 h 221997"/>
              <a:gd name="connsiteX27" fmla="*/ 210566 w 255777"/>
              <a:gd name="connsiteY27" fmla="*/ 199898 h 221997"/>
              <a:gd name="connsiteX28" fmla="*/ 221742 w 255777"/>
              <a:gd name="connsiteY28" fmla="*/ 191770 h 221997"/>
              <a:gd name="connsiteX29" fmla="*/ 234442 w 255777"/>
              <a:gd name="connsiteY29" fmla="*/ 221997 h 221997"/>
              <a:gd name="connsiteX30" fmla="*/ 44449 w 255777"/>
              <a:gd name="connsiteY30" fmla="*/ 221997 h 221997"/>
              <a:gd name="connsiteX32" fmla="*/ 181610 w 255777"/>
              <a:gd name="connsiteY32" fmla="*/ 114554 h 221997"/>
              <a:gd name="connsiteX33" fmla="*/ 181610 w 255777"/>
              <a:gd name="connsiteY33" fmla="*/ 26670 h 221997"/>
              <a:gd name="connsiteX34" fmla="*/ 180086 w 255777"/>
              <a:gd name="connsiteY34" fmla="*/ 19939 h 221997"/>
              <a:gd name="connsiteX35" fmla="*/ 174752 w 255777"/>
              <a:gd name="connsiteY35" fmla="*/ 15240 h 221997"/>
              <a:gd name="connsiteX36" fmla="*/ 224028 w 255777"/>
              <a:gd name="connsiteY36" fmla="*/ 0 h 221997"/>
              <a:gd name="connsiteX37" fmla="*/ 224028 w 255777"/>
              <a:gd name="connsiteY37" fmla="*/ 44704 h 221997"/>
              <a:gd name="connsiteX38" fmla="*/ 255777 w 255777"/>
              <a:gd name="connsiteY38" fmla="*/ 44704 h 221997"/>
              <a:gd name="connsiteX39" fmla="*/ 255777 w 255777"/>
              <a:gd name="connsiteY39" fmla="*/ 68072 h 221997"/>
              <a:gd name="connsiteX40" fmla="*/ 224028 w 255777"/>
              <a:gd name="connsiteY40" fmla="*/ 68072 h 221997"/>
              <a:gd name="connsiteX41" fmla="*/ 224028 w 255777"/>
              <a:gd name="connsiteY41" fmla="*/ 91440 h 221997"/>
              <a:gd name="connsiteX42" fmla="*/ 218186 w 255777"/>
              <a:gd name="connsiteY42" fmla="*/ 109093 h 221997"/>
              <a:gd name="connsiteX43" fmla="*/ 199644 w 255777"/>
              <a:gd name="connsiteY43" fmla="*/ 114554 h 221997"/>
              <a:gd name="connsiteX45" fmla="*/ 47499 w 255777"/>
              <a:gd name="connsiteY45" fmla="*/ 88900 h 221997"/>
              <a:gd name="connsiteX46" fmla="*/ 67310 w 255777"/>
              <a:gd name="connsiteY46" fmla="*/ 88900 h 221997"/>
              <a:gd name="connsiteX47" fmla="*/ 67310 w 255777"/>
              <a:gd name="connsiteY47" fmla="*/ 63500 h 221997"/>
              <a:gd name="connsiteX48" fmla="*/ 47499 w 255777"/>
              <a:gd name="connsiteY48" fmla="*/ 63500 h 221997"/>
              <a:gd name="connsiteX50" fmla="*/ 122936 w 255777"/>
              <a:gd name="connsiteY50" fmla="*/ 63500 h 221997"/>
              <a:gd name="connsiteX51" fmla="*/ 103124 w 255777"/>
              <a:gd name="connsiteY51" fmla="*/ 63500 h 221997"/>
              <a:gd name="connsiteX52" fmla="*/ 103124 w 255777"/>
              <a:gd name="connsiteY52" fmla="*/ 88392 h 221997"/>
              <a:gd name="connsiteX53" fmla="*/ 113284 w 255777"/>
              <a:gd name="connsiteY53" fmla="*/ 87630 h 221997"/>
              <a:gd name="connsiteX54" fmla="*/ 122936 w 255777"/>
              <a:gd name="connsiteY54" fmla="*/ 86360 h 2219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5777" h="221997">
                <a:moveTo>
                  <a:pt x="160274" y="110998"/>
                </a:moveTo>
                <a:lnTo>
                  <a:pt x="122936" y="110998"/>
                </a:lnTo>
                <a:lnTo>
                  <a:pt x="122936" y="101854"/>
                </a:lnTo>
                <a:cubicBezTo>
                  <a:pt x="108882" y="108797"/>
                  <a:pt x="90846" y="112268"/>
                  <a:pt x="68834" y="112268"/>
                </a:cubicBezTo>
                <a:lnTo>
                  <a:pt x="10160" y="112268"/>
                </a:lnTo>
                <a:lnTo>
                  <a:pt x="10160" y="36068"/>
                </a:lnTo>
                <a:cubicBezTo>
                  <a:pt x="10160" y="32682"/>
                  <a:pt x="9313" y="29845"/>
                  <a:pt x="7620" y="27560"/>
                </a:cubicBezTo>
                <a:cubicBezTo>
                  <a:pt x="5926" y="25273"/>
                  <a:pt x="3387" y="23876"/>
                  <a:pt x="0" y="23368"/>
                </a:cubicBezTo>
                <a:lnTo>
                  <a:pt x="47499" y="9398"/>
                </a:lnTo>
                <a:lnTo>
                  <a:pt x="47499" y="40132"/>
                </a:lnTo>
                <a:lnTo>
                  <a:pt x="67310" y="40132"/>
                </a:lnTo>
                <a:lnTo>
                  <a:pt x="67310" y="20320"/>
                </a:lnTo>
                <a:lnTo>
                  <a:pt x="103124" y="9398"/>
                </a:lnTo>
                <a:lnTo>
                  <a:pt x="103124" y="40132"/>
                </a:lnTo>
                <a:lnTo>
                  <a:pt x="122936" y="40132"/>
                </a:lnTo>
                <a:lnTo>
                  <a:pt x="122936" y="17780"/>
                </a:lnTo>
                <a:lnTo>
                  <a:pt x="160274" y="6858"/>
                </a:lnTo>
                <a:moveTo>
                  <a:pt x="44449" y="162052"/>
                </a:moveTo>
                <a:lnTo>
                  <a:pt x="176530" y="162052"/>
                </a:lnTo>
                <a:lnTo>
                  <a:pt x="176530" y="146050"/>
                </a:lnTo>
                <a:lnTo>
                  <a:pt x="50292" y="146050"/>
                </a:lnTo>
                <a:lnTo>
                  <a:pt x="40386" y="123952"/>
                </a:lnTo>
                <a:lnTo>
                  <a:pt x="222758" y="123952"/>
                </a:lnTo>
                <a:lnTo>
                  <a:pt x="222758" y="182880"/>
                </a:lnTo>
                <a:lnTo>
                  <a:pt x="90678" y="182880"/>
                </a:lnTo>
                <a:lnTo>
                  <a:pt x="90678" y="199898"/>
                </a:lnTo>
                <a:lnTo>
                  <a:pt x="210566" y="199898"/>
                </a:lnTo>
                <a:cubicBezTo>
                  <a:pt x="217001" y="199898"/>
                  <a:pt x="220726" y="197189"/>
                  <a:pt x="221742" y="191770"/>
                </a:cubicBezTo>
                <a:lnTo>
                  <a:pt x="234442" y="221997"/>
                </a:lnTo>
                <a:lnTo>
                  <a:pt x="44449" y="221997"/>
                </a:lnTo>
                <a:moveTo>
                  <a:pt x="181610" y="114554"/>
                </a:moveTo>
                <a:lnTo>
                  <a:pt x="181610" y="26670"/>
                </a:lnTo>
                <a:cubicBezTo>
                  <a:pt x="181610" y="24300"/>
                  <a:pt x="181101" y="22056"/>
                  <a:pt x="180086" y="19939"/>
                </a:cubicBezTo>
                <a:cubicBezTo>
                  <a:pt x="179070" y="17822"/>
                  <a:pt x="177292" y="16256"/>
                  <a:pt x="174752" y="15240"/>
                </a:cubicBezTo>
                <a:lnTo>
                  <a:pt x="224028" y="0"/>
                </a:lnTo>
                <a:lnTo>
                  <a:pt x="224028" y="44704"/>
                </a:lnTo>
                <a:lnTo>
                  <a:pt x="255777" y="44704"/>
                </a:lnTo>
                <a:lnTo>
                  <a:pt x="255777" y="68072"/>
                </a:lnTo>
                <a:lnTo>
                  <a:pt x="224028" y="68072"/>
                </a:lnTo>
                <a:lnTo>
                  <a:pt x="224028" y="91440"/>
                </a:lnTo>
                <a:cubicBezTo>
                  <a:pt x="224028" y="99568"/>
                  <a:pt x="222080" y="105452"/>
                  <a:pt x="218186" y="109093"/>
                </a:cubicBezTo>
                <a:cubicBezTo>
                  <a:pt x="214292" y="112734"/>
                  <a:pt x="208111" y="114554"/>
                  <a:pt x="199644" y="114554"/>
                </a:cubicBezTo>
                <a:moveTo>
                  <a:pt x="47499" y="88900"/>
                </a:moveTo>
                <a:lnTo>
                  <a:pt x="67310" y="88900"/>
                </a:lnTo>
                <a:lnTo>
                  <a:pt x="67310" y="63500"/>
                </a:lnTo>
                <a:lnTo>
                  <a:pt x="47499" y="63500"/>
                </a:lnTo>
                <a:moveTo>
                  <a:pt x="122936" y="63500"/>
                </a:moveTo>
                <a:lnTo>
                  <a:pt x="103124" y="63500"/>
                </a:lnTo>
                <a:lnTo>
                  <a:pt x="103124" y="88392"/>
                </a:lnTo>
                <a:cubicBezTo>
                  <a:pt x="106511" y="88223"/>
                  <a:pt x="109896" y="87969"/>
                  <a:pt x="113284" y="87630"/>
                </a:cubicBezTo>
                <a:cubicBezTo>
                  <a:pt x="116671" y="87291"/>
                  <a:pt x="119888" y="86868"/>
                  <a:pt x="122936" y="8636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5" name="Freeform 345"/>
          <p:cNvSpPr/>
          <p:nvPr/>
        </p:nvSpPr>
        <p:spPr>
          <a:xfrm>
            <a:off x="10073596" y="4941712"/>
            <a:ext cx="248158" cy="216408"/>
          </a:xfrm>
          <a:custGeom>
            <a:avLst/>
            <a:gdLst>
              <a:gd name="connsiteX0" fmla="*/ 168909 w 248158"/>
              <a:gd name="connsiteY0" fmla="*/ 158750 h 216408"/>
              <a:gd name="connsiteX1" fmla="*/ 168909 w 248158"/>
              <a:gd name="connsiteY1" fmla="*/ 26670 h 216408"/>
              <a:gd name="connsiteX2" fmla="*/ 167386 w 248158"/>
              <a:gd name="connsiteY2" fmla="*/ 19939 h 216408"/>
              <a:gd name="connsiteX3" fmla="*/ 162051 w 248158"/>
              <a:gd name="connsiteY3" fmla="*/ 15240 h 216408"/>
              <a:gd name="connsiteX4" fmla="*/ 213868 w 248158"/>
              <a:gd name="connsiteY4" fmla="*/ 0 h 216408"/>
              <a:gd name="connsiteX5" fmla="*/ 213868 w 248158"/>
              <a:gd name="connsiteY5" fmla="*/ 64770 h 216408"/>
              <a:gd name="connsiteX6" fmla="*/ 248158 w 248158"/>
              <a:gd name="connsiteY6" fmla="*/ 64770 h 216408"/>
              <a:gd name="connsiteX7" fmla="*/ 248158 w 248158"/>
              <a:gd name="connsiteY7" fmla="*/ 88138 h 216408"/>
              <a:gd name="connsiteX8" fmla="*/ 213868 w 248158"/>
              <a:gd name="connsiteY8" fmla="*/ 88138 h 216408"/>
              <a:gd name="connsiteX9" fmla="*/ 213868 w 248158"/>
              <a:gd name="connsiteY9" fmla="*/ 135636 h 216408"/>
              <a:gd name="connsiteX10" fmla="*/ 208025 w 248158"/>
              <a:gd name="connsiteY10" fmla="*/ 153289 h 216408"/>
              <a:gd name="connsiteX11" fmla="*/ 189483 w 248158"/>
              <a:gd name="connsiteY11" fmla="*/ 158750 h 216408"/>
              <a:gd name="connsiteX13" fmla="*/ 0 w 248158"/>
              <a:gd name="connsiteY13" fmla="*/ 127762 h 216408"/>
              <a:gd name="connsiteX14" fmla="*/ 36957 w 248158"/>
              <a:gd name="connsiteY14" fmla="*/ 116078 h 216408"/>
              <a:gd name="connsiteX15" fmla="*/ 69596 w 248158"/>
              <a:gd name="connsiteY15" fmla="*/ 93218 h 216408"/>
              <a:gd name="connsiteX16" fmla="*/ 86486 w 248158"/>
              <a:gd name="connsiteY16" fmla="*/ 71248 h 216408"/>
              <a:gd name="connsiteX17" fmla="*/ 95758 w 248158"/>
              <a:gd name="connsiteY17" fmla="*/ 47244 h 216408"/>
              <a:gd name="connsiteX18" fmla="*/ 32257 w 248158"/>
              <a:gd name="connsiteY18" fmla="*/ 47244 h 216408"/>
              <a:gd name="connsiteX19" fmla="*/ 24637 w 248158"/>
              <a:gd name="connsiteY19" fmla="*/ 53594 h 216408"/>
              <a:gd name="connsiteX20" fmla="*/ 8635 w 248158"/>
              <a:gd name="connsiteY20" fmla="*/ 22606 h 216408"/>
              <a:gd name="connsiteX21" fmla="*/ 98044 w 248158"/>
              <a:gd name="connsiteY21" fmla="*/ 22606 h 216408"/>
              <a:gd name="connsiteX22" fmla="*/ 98044 w 248158"/>
              <a:gd name="connsiteY22" fmla="*/ 11938 h 216408"/>
              <a:gd name="connsiteX23" fmla="*/ 143001 w 248158"/>
              <a:gd name="connsiteY23" fmla="*/ 24130 h 216408"/>
              <a:gd name="connsiteX24" fmla="*/ 143001 w 248158"/>
              <a:gd name="connsiteY24" fmla="*/ 27686 h 216408"/>
              <a:gd name="connsiteX25" fmla="*/ 139573 w 248158"/>
              <a:gd name="connsiteY25" fmla="*/ 51181 h 216408"/>
              <a:gd name="connsiteX26" fmla="*/ 130048 w 248158"/>
              <a:gd name="connsiteY26" fmla="*/ 72517 h 216408"/>
              <a:gd name="connsiteX27" fmla="*/ 115570 w 248158"/>
              <a:gd name="connsiteY27" fmla="*/ 91186 h 216408"/>
              <a:gd name="connsiteX28" fmla="*/ 97281 w 248158"/>
              <a:gd name="connsiteY28" fmla="*/ 106680 h 216408"/>
              <a:gd name="connsiteX29" fmla="*/ 74294 w 248158"/>
              <a:gd name="connsiteY29" fmla="*/ 119126 h 216408"/>
              <a:gd name="connsiteX30" fmla="*/ 49656 w 248158"/>
              <a:gd name="connsiteY30" fmla="*/ 127254 h 216408"/>
              <a:gd name="connsiteX31" fmla="*/ 24511 w 248158"/>
              <a:gd name="connsiteY31" fmla="*/ 131572 h 216408"/>
              <a:gd name="connsiteX32" fmla="*/ 0 w 248158"/>
              <a:gd name="connsiteY32" fmla="*/ 132842 h 216408"/>
              <a:gd name="connsiteX34" fmla="*/ 40385 w 248158"/>
              <a:gd name="connsiteY34" fmla="*/ 163068 h 216408"/>
              <a:gd name="connsiteX35" fmla="*/ 37845 w 248158"/>
              <a:gd name="connsiteY35" fmla="*/ 154559 h 216408"/>
              <a:gd name="connsiteX36" fmla="*/ 30226 w 248158"/>
              <a:gd name="connsiteY36" fmla="*/ 150368 h 216408"/>
              <a:gd name="connsiteX37" fmla="*/ 85344 w 248158"/>
              <a:gd name="connsiteY37" fmla="*/ 140208 h 216408"/>
              <a:gd name="connsiteX38" fmla="*/ 85344 w 248158"/>
              <a:gd name="connsiteY38" fmla="*/ 193040 h 216408"/>
              <a:gd name="connsiteX39" fmla="*/ 201421 w 248158"/>
              <a:gd name="connsiteY39" fmla="*/ 193040 h 216408"/>
              <a:gd name="connsiteX40" fmla="*/ 209931 w 248158"/>
              <a:gd name="connsiteY40" fmla="*/ 190500 h 216408"/>
              <a:gd name="connsiteX41" fmla="*/ 214122 w 248158"/>
              <a:gd name="connsiteY41" fmla="*/ 182880 h 216408"/>
              <a:gd name="connsiteX42" fmla="*/ 226822 w 248158"/>
              <a:gd name="connsiteY42" fmla="*/ 216408 h 216408"/>
              <a:gd name="connsiteX43" fmla="*/ 40385 w 248158"/>
              <a:gd name="connsiteY43" fmla="*/ 216408 h 2164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48158" h="216408">
                <a:moveTo>
                  <a:pt x="168909" y="158750"/>
                </a:moveTo>
                <a:lnTo>
                  <a:pt x="168909" y="26670"/>
                </a:lnTo>
                <a:cubicBezTo>
                  <a:pt x="168909" y="24300"/>
                  <a:pt x="168401" y="22056"/>
                  <a:pt x="167386" y="19939"/>
                </a:cubicBezTo>
                <a:cubicBezTo>
                  <a:pt x="166370" y="17822"/>
                  <a:pt x="164592" y="16256"/>
                  <a:pt x="162051" y="15240"/>
                </a:cubicBezTo>
                <a:lnTo>
                  <a:pt x="213868" y="0"/>
                </a:lnTo>
                <a:lnTo>
                  <a:pt x="213868" y="64770"/>
                </a:lnTo>
                <a:lnTo>
                  <a:pt x="248158" y="64770"/>
                </a:lnTo>
                <a:lnTo>
                  <a:pt x="248158" y="88138"/>
                </a:lnTo>
                <a:lnTo>
                  <a:pt x="213868" y="88138"/>
                </a:lnTo>
                <a:lnTo>
                  <a:pt x="213868" y="135636"/>
                </a:lnTo>
                <a:cubicBezTo>
                  <a:pt x="213868" y="143764"/>
                  <a:pt x="211920" y="149648"/>
                  <a:pt x="208025" y="153289"/>
                </a:cubicBezTo>
                <a:cubicBezTo>
                  <a:pt x="204132" y="156930"/>
                  <a:pt x="197951" y="158750"/>
                  <a:pt x="189483" y="158750"/>
                </a:cubicBezTo>
                <a:moveTo>
                  <a:pt x="0" y="127762"/>
                </a:moveTo>
                <a:cubicBezTo>
                  <a:pt x="13038" y="125391"/>
                  <a:pt x="25357" y="121496"/>
                  <a:pt x="36957" y="116078"/>
                </a:cubicBezTo>
                <a:cubicBezTo>
                  <a:pt x="48556" y="110660"/>
                  <a:pt x="59435" y="103039"/>
                  <a:pt x="69596" y="93218"/>
                </a:cubicBezTo>
                <a:cubicBezTo>
                  <a:pt x="76538" y="86614"/>
                  <a:pt x="82169" y="79291"/>
                  <a:pt x="86486" y="71248"/>
                </a:cubicBezTo>
                <a:cubicBezTo>
                  <a:pt x="90805" y="63204"/>
                  <a:pt x="93895" y="55203"/>
                  <a:pt x="95758" y="47244"/>
                </a:cubicBezTo>
                <a:lnTo>
                  <a:pt x="32257" y="47244"/>
                </a:lnTo>
                <a:cubicBezTo>
                  <a:pt x="28025" y="47244"/>
                  <a:pt x="25484" y="49361"/>
                  <a:pt x="24637" y="53594"/>
                </a:cubicBezTo>
                <a:lnTo>
                  <a:pt x="8635" y="22606"/>
                </a:lnTo>
                <a:lnTo>
                  <a:pt x="98044" y="22606"/>
                </a:lnTo>
                <a:lnTo>
                  <a:pt x="98044" y="11938"/>
                </a:lnTo>
                <a:lnTo>
                  <a:pt x="143001" y="24130"/>
                </a:lnTo>
                <a:lnTo>
                  <a:pt x="143001" y="27686"/>
                </a:lnTo>
                <a:cubicBezTo>
                  <a:pt x="143001" y="35814"/>
                  <a:pt x="141858" y="43645"/>
                  <a:pt x="139573" y="51181"/>
                </a:cubicBezTo>
                <a:cubicBezTo>
                  <a:pt x="137286" y="58716"/>
                  <a:pt x="134111" y="65829"/>
                  <a:pt x="130048" y="72517"/>
                </a:cubicBezTo>
                <a:cubicBezTo>
                  <a:pt x="125984" y="79206"/>
                  <a:pt x="121157" y="85429"/>
                  <a:pt x="115570" y="91186"/>
                </a:cubicBezTo>
                <a:cubicBezTo>
                  <a:pt x="109981" y="96944"/>
                  <a:pt x="103885" y="102108"/>
                  <a:pt x="97281" y="106680"/>
                </a:cubicBezTo>
                <a:cubicBezTo>
                  <a:pt x="90000" y="111591"/>
                  <a:pt x="82338" y="115739"/>
                  <a:pt x="74294" y="119126"/>
                </a:cubicBezTo>
                <a:cubicBezTo>
                  <a:pt x="66252" y="122513"/>
                  <a:pt x="58038" y="125222"/>
                  <a:pt x="49656" y="127254"/>
                </a:cubicBezTo>
                <a:cubicBezTo>
                  <a:pt x="41275" y="129286"/>
                  <a:pt x="32893" y="130726"/>
                  <a:pt x="24511" y="131572"/>
                </a:cubicBezTo>
                <a:cubicBezTo>
                  <a:pt x="16129" y="132419"/>
                  <a:pt x="7958" y="132842"/>
                  <a:pt x="0" y="132842"/>
                </a:cubicBezTo>
                <a:moveTo>
                  <a:pt x="40385" y="163068"/>
                </a:moveTo>
                <a:cubicBezTo>
                  <a:pt x="40385" y="159682"/>
                  <a:pt x="39539" y="156845"/>
                  <a:pt x="37845" y="154559"/>
                </a:cubicBezTo>
                <a:cubicBezTo>
                  <a:pt x="36152" y="152273"/>
                  <a:pt x="33613" y="150876"/>
                  <a:pt x="30226" y="150368"/>
                </a:cubicBezTo>
                <a:lnTo>
                  <a:pt x="85344" y="140208"/>
                </a:lnTo>
                <a:lnTo>
                  <a:pt x="85344" y="193040"/>
                </a:lnTo>
                <a:lnTo>
                  <a:pt x="201421" y="193040"/>
                </a:lnTo>
                <a:cubicBezTo>
                  <a:pt x="204808" y="193040"/>
                  <a:pt x="207644" y="192194"/>
                  <a:pt x="209931" y="190500"/>
                </a:cubicBezTo>
                <a:cubicBezTo>
                  <a:pt x="212217" y="188807"/>
                  <a:pt x="213613" y="186267"/>
                  <a:pt x="214122" y="182880"/>
                </a:cubicBezTo>
                <a:lnTo>
                  <a:pt x="226822" y="216408"/>
                </a:lnTo>
                <a:lnTo>
                  <a:pt x="40385" y="21640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6" name="Freeform 346"/>
          <p:cNvSpPr/>
          <p:nvPr/>
        </p:nvSpPr>
        <p:spPr>
          <a:xfrm>
            <a:off x="10323785" y="4941712"/>
            <a:ext cx="242061" cy="219456"/>
          </a:xfrm>
          <a:custGeom>
            <a:avLst/>
            <a:gdLst>
              <a:gd name="connsiteX0" fmla="*/ 202184 w 242061"/>
              <a:gd name="connsiteY0" fmla="*/ 125984 h 219456"/>
              <a:gd name="connsiteX1" fmla="*/ 202184 w 242061"/>
              <a:gd name="connsiteY1" fmla="*/ 73152 h 219456"/>
              <a:gd name="connsiteX2" fmla="*/ 183134 w 242061"/>
              <a:gd name="connsiteY2" fmla="*/ 73152 h 219456"/>
              <a:gd name="connsiteX3" fmla="*/ 183134 w 242061"/>
              <a:gd name="connsiteY3" fmla="*/ 102870 h 219456"/>
              <a:gd name="connsiteX4" fmla="*/ 177292 w 242061"/>
              <a:gd name="connsiteY4" fmla="*/ 120523 h 219456"/>
              <a:gd name="connsiteX5" fmla="*/ 158750 w 242061"/>
              <a:gd name="connsiteY5" fmla="*/ 125984 h 219456"/>
              <a:gd name="connsiteX6" fmla="*/ 143256 w 242061"/>
              <a:gd name="connsiteY6" fmla="*/ 125984 h 219456"/>
              <a:gd name="connsiteX7" fmla="*/ 143256 w 242061"/>
              <a:gd name="connsiteY7" fmla="*/ 31750 h 219456"/>
              <a:gd name="connsiteX8" fmla="*/ 141732 w 242061"/>
              <a:gd name="connsiteY8" fmla="*/ 25019 h 219456"/>
              <a:gd name="connsiteX9" fmla="*/ 136398 w 242061"/>
              <a:gd name="connsiteY9" fmla="*/ 20320 h 219456"/>
              <a:gd name="connsiteX10" fmla="*/ 183134 w 242061"/>
              <a:gd name="connsiteY10" fmla="*/ 7620 h 219456"/>
              <a:gd name="connsiteX11" fmla="*/ 183134 w 242061"/>
              <a:gd name="connsiteY11" fmla="*/ 49784 h 219456"/>
              <a:gd name="connsiteX12" fmla="*/ 202184 w 242061"/>
              <a:gd name="connsiteY12" fmla="*/ 49784 h 219456"/>
              <a:gd name="connsiteX13" fmla="*/ 202184 w 242061"/>
              <a:gd name="connsiteY13" fmla="*/ 24130 h 219456"/>
              <a:gd name="connsiteX14" fmla="*/ 200661 w 242061"/>
              <a:gd name="connsiteY14" fmla="*/ 17399 h 219456"/>
              <a:gd name="connsiteX15" fmla="*/ 195326 w 242061"/>
              <a:gd name="connsiteY15" fmla="*/ 12700 h 219456"/>
              <a:gd name="connsiteX16" fmla="*/ 242061 w 242061"/>
              <a:gd name="connsiteY16" fmla="*/ 0 h 219456"/>
              <a:gd name="connsiteX17" fmla="*/ 242061 w 242061"/>
              <a:gd name="connsiteY17" fmla="*/ 102870 h 219456"/>
              <a:gd name="connsiteX18" fmla="*/ 236220 w 242061"/>
              <a:gd name="connsiteY18" fmla="*/ 120523 h 219456"/>
              <a:gd name="connsiteX19" fmla="*/ 217678 w 242061"/>
              <a:gd name="connsiteY19" fmla="*/ 125984 h 219456"/>
              <a:gd name="connsiteX21" fmla="*/ 239522 w 242061"/>
              <a:gd name="connsiteY21" fmla="*/ 136906 h 219456"/>
              <a:gd name="connsiteX22" fmla="*/ 239522 w 242061"/>
              <a:gd name="connsiteY22" fmla="*/ 196342 h 219456"/>
              <a:gd name="connsiteX23" fmla="*/ 233680 w 242061"/>
              <a:gd name="connsiteY23" fmla="*/ 213995 h 219456"/>
              <a:gd name="connsiteX24" fmla="*/ 215137 w 242061"/>
              <a:gd name="connsiteY24" fmla="*/ 219456 h 219456"/>
              <a:gd name="connsiteX25" fmla="*/ 194565 w 242061"/>
              <a:gd name="connsiteY25" fmla="*/ 219456 h 219456"/>
              <a:gd name="connsiteX26" fmla="*/ 194565 w 242061"/>
              <a:gd name="connsiteY26" fmla="*/ 160274 h 219456"/>
              <a:gd name="connsiteX27" fmla="*/ 66294 w 242061"/>
              <a:gd name="connsiteY27" fmla="*/ 160274 h 219456"/>
              <a:gd name="connsiteX28" fmla="*/ 58674 w 242061"/>
              <a:gd name="connsiteY28" fmla="*/ 166624 h 219456"/>
              <a:gd name="connsiteX29" fmla="*/ 42673 w 242061"/>
              <a:gd name="connsiteY29" fmla="*/ 136906 h 219456"/>
              <a:gd name="connsiteX31" fmla="*/ 54611 w 242061"/>
              <a:gd name="connsiteY31" fmla="*/ 37592 h 219456"/>
              <a:gd name="connsiteX32" fmla="*/ 52070 w 242061"/>
              <a:gd name="connsiteY32" fmla="*/ 29083 h 219456"/>
              <a:gd name="connsiteX33" fmla="*/ 44450 w 242061"/>
              <a:gd name="connsiteY33" fmla="*/ 24892 h 219456"/>
              <a:gd name="connsiteX34" fmla="*/ 97028 w 242061"/>
              <a:gd name="connsiteY34" fmla="*/ 9398 h 219456"/>
              <a:gd name="connsiteX35" fmla="*/ 97028 w 242061"/>
              <a:gd name="connsiteY35" fmla="*/ 38862 h 219456"/>
              <a:gd name="connsiteX36" fmla="*/ 93472 w 242061"/>
              <a:gd name="connsiteY36" fmla="*/ 64262 h 219456"/>
              <a:gd name="connsiteX37" fmla="*/ 124461 w 242061"/>
              <a:gd name="connsiteY37" fmla="*/ 76835 h 219456"/>
              <a:gd name="connsiteX38" fmla="*/ 135635 w 242061"/>
              <a:gd name="connsiteY38" fmla="*/ 104394 h 219456"/>
              <a:gd name="connsiteX39" fmla="*/ 130937 w 242061"/>
              <a:gd name="connsiteY39" fmla="*/ 117729 h 219456"/>
              <a:gd name="connsiteX40" fmla="*/ 117094 w 242061"/>
              <a:gd name="connsiteY40" fmla="*/ 124206 h 219456"/>
              <a:gd name="connsiteX41" fmla="*/ 101219 w 242061"/>
              <a:gd name="connsiteY41" fmla="*/ 122555 h 219456"/>
              <a:gd name="connsiteX42" fmla="*/ 90932 w 242061"/>
              <a:gd name="connsiteY42" fmla="*/ 114554 h 219456"/>
              <a:gd name="connsiteX43" fmla="*/ 94362 w 242061"/>
              <a:gd name="connsiteY43" fmla="*/ 105537 h 219456"/>
              <a:gd name="connsiteX44" fmla="*/ 95250 w 242061"/>
              <a:gd name="connsiteY44" fmla="*/ 95758 h 219456"/>
              <a:gd name="connsiteX45" fmla="*/ 93092 w 242061"/>
              <a:gd name="connsiteY45" fmla="*/ 86614 h 219456"/>
              <a:gd name="connsiteX46" fmla="*/ 87630 w 242061"/>
              <a:gd name="connsiteY46" fmla="*/ 79248 h 219456"/>
              <a:gd name="connsiteX47" fmla="*/ 55372 w 242061"/>
              <a:gd name="connsiteY47" fmla="*/ 112268 h 219456"/>
              <a:gd name="connsiteX48" fmla="*/ 0 w 242061"/>
              <a:gd name="connsiteY48" fmla="*/ 128016 h 219456"/>
              <a:gd name="connsiteX49" fmla="*/ 0 w 242061"/>
              <a:gd name="connsiteY49" fmla="*/ 122936 h 219456"/>
              <a:gd name="connsiteX50" fmla="*/ 40894 w 242061"/>
              <a:gd name="connsiteY50" fmla="*/ 91313 h 219456"/>
              <a:gd name="connsiteX51" fmla="*/ 54611 w 242061"/>
              <a:gd name="connsiteY51" fmla="*/ 37592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42061" h="219456">
                <a:moveTo>
                  <a:pt x="202184" y="125984"/>
                </a:moveTo>
                <a:lnTo>
                  <a:pt x="202184" y="73152"/>
                </a:lnTo>
                <a:lnTo>
                  <a:pt x="183134" y="73152"/>
                </a:lnTo>
                <a:lnTo>
                  <a:pt x="183134" y="102870"/>
                </a:lnTo>
                <a:cubicBezTo>
                  <a:pt x="183134" y="110998"/>
                  <a:pt x="181186" y="116882"/>
                  <a:pt x="177292" y="120523"/>
                </a:cubicBezTo>
                <a:cubicBezTo>
                  <a:pt x="173397" y="124164"/>
                  <a:pt x="167216" y="125984"/>
                  <a:pt x="158750" y="125984"/>
                </a:cubicBezTo>
                <a:lnTo>
                  <a:pt x="143256" y="125984"/>
                </a:lnTo>
                <a:lnTo>
                  <a:pt x="143256" y="31750"/>
                </a:lnTo>
                <a:cubicBezTo>
                  <a:pt x="143256" y="29380"/>
                  <a:pt x="142748" y="27136"/>
                  <a:pt x="141732" y="25019"/>
                </a:cubicBezTo>
                <a:cubicBezTo>
                  <a:pt x="140717" y="22902"/>
                  <a:pt x="138937" y="21336"/>
                  <a:pt x="136398" y="20320"/>
                </a:cubicBezTo>
                <a:lnTo>
                  <a:pt x="183134" y="7620"/>
                </a:lnTo>
                <a:lnTo>
                  <a:pt x="183134" y="49784"/>
                </a:lnTo>
                <a:lnTo>
                  <a:pt x="202184" y="49784"/>
                </a:lnTo>
                <a:lnTo>
                  <a:pt x="202184" y="24130"/>
                </a:lnTo>
                <a:cubicBezTo>
                  <a:pt x="202184" y="21760"/>
                  <a:pt x="201676" y="19516"/>
                  <a:pt x="200661" y="17399"/>
                </a:cubicBezTo>
                <a:cubicBezTo>
                  <a:pt x="199644" y="15282"/>
                  <a:pt x="197867" y="13716"/>
                  <a:pt x="195326" y="12700"/>
                </a:cubicBezTo>
                <a:lnTo>
                  <a:pt x="242061" y="0"/>
                </a:lnTo>
                <a:lnTo>
                  <a:pt x="242061" y="102870"/>
                </a:lnTo>
                <a:cubicBezTo>
                  <a:pt x="242061" y="110998"/>
                  <a:pt x="240116" y="116882"/>
                  <a:pt x="236220" y="120523"/>
                </a:cubicBezTo>
                <a:cubicBezTo>
                  <a:pt x="232325" y="124164"/>
                  <a:pt x="226145" y="125984"/>
                  <a:pt x="217678" y="125984"/>
                </a:cubicBezTo>
                <a:moveTo>
                  <a:pt x="239522" y="136906"/>
                </a:moveTo>
                <a:lnTo>
                  <a:pt x="239522" y="196342"/>
                </a:lnTo>
                <a:cubicBezTo>
                  <a:pt x="239522" y="204470"/>
                  <a:pt x="237575" y="210355"/>
                  <a:pt x="233680" y="213995"/>
                </a:cubicBezTo>
                <a:cubicBezTo>
                  <a:pt x="229786" y="217636"/>
                  <a:pt x="223605" y="219456"/>
                  <a:pt x="215137" y="219456"/>
                </a:cubicBezTo>
                <a:lnTo>
                  <a:pt x="194565" y="219456"/>
                </a:lnTo>
                <a:lnTo>
                  <a:pt x="194565" y="160274"/>
                </a:lnTo>
                <a:lnTo>
                  <a:pt x="66294" y="160274"/>
                </a:lnTo>
                <a:cubicBezTo>
                  <a:pt x="62061" y="160274"/>
                  <a:pt x="59520" y="162391"/>
                  <a:pt x="58674" y="166624"/>
                </a:cubicBezTo>
                <a:lnTo>
                  <a:pt x="42673" y="136906"/>
                </a:lnTo>
                <a:moveTo>
                  <a:pt x="54611" y="37592"/>
                </a:moveTo>
                <a:cubicBezTo>
                  <a:pt x="54611" y="34206"/>
                  <a:pt x="53764" y="31369"/>
                  <a:pt x="52070" y="29083"/>
                </a:cubicBezTo>
                <a:cubicBezTo>
                  <a:pt x="50377" y="26797"/>
                  <a:pt x="47836" y="25400"/>
                  <a:pt x="44450" y="24892"/>
                </a:cubicBezTo>
                <a:lnTo>
                  <a:pt x="97028" y="9398"/>
                </a:lnTo>
                <a:lnTo>
                  <a:pt x="97028" y="38862"/>
                </a:lnTo>
                <a:cubicBezTo>
                  <a:pt x="97028" y="47668"/>
                  <a:pt x="95842" y="56135"/>
                  <a:pt x="93472" y="64262"/>
                </a:cubicBezTo>
                <a:cubicBezTo>
                  <a:pt x="106680" y="65617"/>
                  <a:pt x="117010" y="69808"/>
                  <a:pt x="124461" y="76835"/>
                </a:cubicBezTo>
                <a:cubicBezTo>
                  <a:pt x="131910" y="83862"/>
                  <a:pt x="135635" y="93049"/>
                  <a:pt x="135635" y="104394"/>
                </a:cubicBezTo>
                <a:cubicBezTo>
                  <a:pt x="135635" y="109643"/>
                  <a:pt x="134069" y="114088"/>
                  <a:pt x="130937" y="117729"/>
                </a:cubicBezTo>
                <a:cubicBezTo>
                  <a:pt x="127805" y="121370"/>
                  <a:pt x="123189" y="123529"/>
                  <a:pt x="117094" y="124206"/>
                </a:cubicBezTo>
                <a:cubicBezTo>
                  <a:pt x="111167" y="124884"/>
                  <a:pt x="105876" y="124333"/>
                  <a:pt x="101219" y="122555"/>
                </a:cubicBezTo>
                <a:cubicBezTo>
                  <a:pt x="96562" y="120777"/>
                  <a:pt x="93134" y="118110"/>
                  <a:pt x="90932" y="114554"/>
                </a:cubicBezTo>
                <a:cubicBezTo>
                  <a:pt x="92456" y="111845"/>
                  <a:pt x="93599" y="108839"/>
                  <a:pt x="94362" y="105537"/>
                </a:cubicBezTo>
                <a:cubicBezTo>
                  <a:pt x="95123" y="102235"/>
                  <a:pt x="95419" y="98975"/>
                  <a:pt x="95250" y="95758"/>
                </a:cubicBezTo>
                <a:cubicBezTo>
                  <a:pt x="95081" y="92541"/>
                  <a:pt x="94362" y="89493"/>
                  <a:pt x="93092" y="86614"/>
                </a:cubicBezTo>
                <a:cubicBezTo>
                  <a:pt x="91821" y="83736"/>
                  <a:pt x="90001" y="81280"/>
                  <a:pt x="87630" y="79248"/>
                </a:cubicBezTo>
                <a:cubicBezTo>
                  <a:pt x="80518" y="92626"/>
                  <a:pt x="69765" y="103632"/>
                  <a:pt x="55372" y="112268"/>
                </a:cubicBezTo>
                <a:cubicBezTo>
                  <a:pt x="40979" y="120904"/>
                  <a:pt x="22521" y="126154"/>
                  <a:pt x="0" y="128016"/>
                </a:cubicBezTo>
                <a:lnTo>
                  <a:pt x="0" y="122936"/>
                </a:lnTo>
                <a:cubicBezTo>
                  <a:pt x="18118" y="116671"/>
                  <a:pt x="31750" y="106130"/>
                  <a:pt x="40894" y="91313"/>
                </a:cubicBezTo>
                <a:cubicBezTo>
                  <a:pt x="50039" y="76496"/>
                  <a:pt x="54611" y="58589"/>
                  <a:pt x="54611" y="375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7" name="Freeform 347"/>
          <p:cNvSpPr/>
          <p:nvPr/>
        </p:nvSpPr>
        <p:spPr>
          <a:xfrm>
            <a:off x="10581596" y="4945523"/>
            <a:ext cx="240792" cy="212598"/>
          </a:xfrm>
          <a:custGeom>
            <a:avLst/>
            <a:gdLst>
              <a:gd name="connsiteX0" fmla="*/ 77470 w 240792"/>
              <a:gd name="connsiteY0" fmla="*/ 50038 h 212598"/>
              <a:gd name="connsiteX1" fmla="*/ 89154 w 240792"/>
              <a:gd name="connsiteY1" fmla="*/ 69850 h 212598"/>
              <a:gd name="connsiteX2" fmla="*/ 123952 w 240792"/>
              <a:gd name="connsiteY2" fmla="*/ 77470 h 212598"/>
              <a:gd name="connsiteX3" fmla="*/ 158876 w 240792"/>
              <a:gd name="connsiteY3" fmla="*/ 69850 h 212598"/>
              <a:gd name="connsiteX4" fmla="*/ 170687 w 240792"/>
              <a:gd name="connsiteY4" fmla="*/ 50038 h 212598"/>
              <a:gd name="connsiteX5" fmla="*/ 158750 w 240792"/>
              <a:gd name="connsiteY5" fmla="*/ 30226 h 212598"/>
              <a:gd name="connsiteX6" fmla="*/ 123952 w 240792"/>
              <a:gd name="connsiteY6" fmla="*/ 22606 h 212598"/>
              <a:gd name="connsiteX7" fmla="*/ 89281 w 240792"/>
              <a:gd name="connsiteY7" fmla="*/ 30226 h 212598"/>
              <a:gd name="connsiteX8" fmla="*/ 77470 w 240792"/>
              <a:gd name="connsiteY8" fmla="*/ 50038 h 212598"/>
              <a:gd name="connsiteX10" fmla="*/ 32765 w 240792"/>
              <a:gd name="connsiteY10" fmla="*/ 50038 h 212598"/>
              <a:gd name="connsiteX11" fmla="*/ 39497 w 240792"/>
              <a:gd name="connsiteY11" fmla="*/ 28194 h 212598"/>
              <a:gd name="connsiteX12" fmla="*/ 58420 w 240792"/>
              <a:gd name="connsiteY12" fmla="*/ 12573 h 212598"/>
              <a:gd name="connsiteX13" fmla="*/ 87375 w 240792"/>
              <a:gd name="connsiteY13" fmla="*/ 3175 h 212598"/>
              <a:gd name="connsiteX14" fmla="*/ 123952 w 240792"/>
              <a:gd name="connsiteY14" fmla="*/ 0 h 212598"/>
              <a:gd name="connsiteX15" fmla="*/ 160654 w 240792"/>
              <a:gd name="connsiteY15" fmla="*/ 3175 h 212598"/>
              <a:gd name="connsiteX16" fmla="*/ 189737 w 240792"/>
              <a:gd name="connsiteY16" fmla="*/ 12573 h 212598"/>
              <a:gd name="connsiteX17" fmla="*/ 208787 w 240792"/>
              <a:gd name="connsiteY17" fmla="*/ 28194 h 212598"/>
              <a:gd name="connsiteX18" fmla="*/ 215645 w 240792"/>
              <a:gd name="connsiteY18" fmla="*/ 50038 h 212598"/>
              <a:gd name="connsiteX19" fmla="*/ 208787 w 240792"/>
              <a:gd name="connsiteY19" fmla="*/ 71882 h 212598"/>
              <a:gd name="connsiteX20" fmla="*/ 189610 w 240792"/>
              <a:gd name="connsiteY20" fmla="*/ 87503 h 212598"/>
              <a:gd name="connsiteX21" fmla="*/ 160527 w 240792"/>
              <a:gd name="connsiteY21" fmla="*/ 96901 h 212598"/>
              <a:gd name="connsiteX22" fmla="*/ 123952 w 240792"/>
              <a:gd name="connsiteY22" fmla="*/ 100076 h 212598"/>
              <a:gd name="connsiteX23" fmla="*/ 87375 w 240792"/>
              <a:gd name="connsiteY23" fmla="*/ 96901 h 212598"/>
              <a:gd name="connsiteX24" fmla="*/ 58547 w 240792"/>
              <a:gd name="connsiteY24" fmla="*/ 87503 h 212598"/>
              <a:gd name="connsiteX25" fmla="*/ 39623 w 240792"/>
              <a:gd name="connsiteY25" fmla="*/ 71882 h 212598"/>
              <a:gd name="connsiteX26" fmla="*/ 32765 w 240792"/>
              <a:gd name="connsiteY26" fmla="*/ 50038 h 212598"/>
              <a:gd name="connsiteX28" fmla="*/ 240792 w 240792"/>
              <a:gd name="connsiteY28" fmla="*/ 136652 h 212598"/>
              <a:gd name="connsiteX29" fmla="*/ 30480 w 240792"/>
              <a:gd name="connsiteY29" fmla="*/ 136652 h 212598"/>
              <a:gd name="connsiteX30" fmla="*/ 21844 w 240792"/>
              <a:gd name="connsiteY30" fmla="*/ 143764 h 212598"/>
              <a:gd name="connsiteX31" fmla="*/ 0 w 240792"/>
              <a:gd name="connsiteY31" fmla="*/ 113030 h 212598"/>
              <a:gd name="connsiteX32" fmla="*/ 240792 w 240792"/>
              <a:gd name="connsiteY32" fmla="*/ 113030 h 212598"/>
              <a:gd name="connsiteX34" fmla="*/ 40386 w 240792"/>
              <a:gd name="connsiteY34" fmla="*/ 170688 h 212598"/>
              <a:gd name="connsiteX35" fmla="*/ 37846 w 240792"/>
              <a:gd name="connsiteY35" fmla="*/ 162179 h 212598"/>
              <a:gd name="connsiteX36" fmla="*/ 30225 w 240792"/>
              <a:gd name="connsiteY36" fmla="*/ 157988 h 212598"/>
              <a:gd name="connsiteX37" fmla="*/ 85344 w 240792"/>
              <a:gd name="connsiteY37" fmla="*/ 147828 h 212598"/>
              <a:gd name="connsiteX38" fmla="*/ 85344 w 240792"/>
              <a:gd name="connsiteY38" fmla="*/ 189230 h 212598"/>
              <a:gd name="connsiteX39" fmla="*/ 201422 w 240792"/>
              <a:gd name="connsiteY39" fmla="*/ 189230 h 212598"/>
              <a:gd name="connsiteX40" fmla="*/ 209930 w 240792"/>
              <a:gd name="connsiteY40" fmla="*/ 186690 h 212598"/>
              <a:gd name="connsiteX41" fmla="*/ 214122 w 240792"/>
              <a:gd name="connsiteY41" fmla="*/ 179070 h 212598"/>
              <a:gd name="connsiteX42" fmla="*/ 226821 w 240792"/>
              <a:gd name="connsiteY42" fmla="*/ 212598 h 212598"/>
              <a:gd name="connsiteX43" fmla="*/ 40386 w 240792"/>
              <a:gd name="connsiteY43" fmla="*/ 212598 h 212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40792" h="212598">
                <a:moveTo>
                  <a:pt x="77470" y="50038"/>
                </a:moveTo>
                <a:cubicBezTo>
                  <a:pt x="77470" y="58166"/>
                  <a:pt x="81364" y="64770"/>
                  <a:pt x="89154" y="69850"/>
                </a:cubicBezTo>
                <a:cubicBezTo>
                  <a:pt x="96943" y="74930"/>
                  <a:pt x="108542" y="77470"/>
                  <a:pt x="123952" y="77470"/>
                </a:cubicBezTo>
                <a:cubicBezTo>
                  <a:pt x="139361" y="77470"/>
                  <a:pt x="151002" y="74930"/>
                  <a:pt x="158876" y="69850"/>
                </a:cubicBezTo>
                <a:cubicBezTo>
                  <a:pt x="166750" y="64770"/>
                  <a:pt x="170687" y="58166"/>
                  <a:pt x="170687" y="50038"/>
                </a:cubicBezTo>
                <a:cubicBezTo>
                  <a:pt x="170687" y="41909"/>
                  <a:pt x="166708" y="35306"/>
                  <a:pt x="158750" y="30226"/>
                </a:cubicBezTo>
                <a:cubicBezTo>
                  <a:pt x="150791" y="25146"/>
                  <a:pt x="139192" y="22606"/>
                  <a:pt x="123952" y="22606"/>
                </a:cubicBezTo>
                <a:cubicBezTo>
                  <a:pt x="108712" y="22606"/>
                  <a:pt x="97155" y="25146"/>
                  <a:pt x="89281" y="30226"/>
                </a:cubicBezTo>
                <a:cubicBezTo>
                  <a:pt x="81407" y="35306"/>
                  <a:pt x="77470" y="41909"/>
                  <a:pt x="77470" y="50038"/>
                </a:cubicBezTo>
                <a:moveTo>
                  <a:pt x="32765" y="50038"/>
                </a:moveTo>
                <a:cubicBezTo>
                  <a:pt x="32765" y="41740"/>
                  <a:pt x="35009" y="34459"/>
                  <a:pt x="39497" y="28194"/>
                </a:cubicBezTo>
                <a:cubicBezTo>
                  <a:pt x="43983" y="21929"/>
                  <a:pt x="50292" y="16722"/>
                  <a:pt x="58420" y="12573"/>
                </a:cubicBezTo>
                <a:cubicBezTo>
                  <a:pt x="66547" y="8425"/>
                  <a:pt x="76200" y="5292"/>
                  <a:pt x="87375" y="3175"/>
                </a:cubicBezTo>
                <a:cubicBezTo>
                  <a:pt x="98551" y="1058"/>
                  <a:pt x="110744" y="0"/>
                  <a:pt x="123952" y="0"/>
                </a:cubicBezTo>
                <a:cubicBezTo>
                  <a:pt x="137159" y="0"/>
                  <a:pt x="149393" y="1058"/>
                  <a:pt x="160654" y="3175"/>
                </a:cubicBezTo>
                <a:cubicBezTo>
                  <a:pt x="171915" y="5292"/>
                  <a:pt x="181610" y="8425"/>
                  <a:pt x="189737" y="12573"/>
                </a:cubicBezTo>
                <a:cubicBezTo>
                  <a:pt x="197865" y="16722"/>
                  <a:pt x="204215" y="21929"/>
                  <a:pt x="208787" y="28194"/>
                </a:cubicBezTo>
                <a:cubicBezTo>
                  <a:pt x="213359" y="34459"/>
                  <a:pt x="215645" y="41740"/>
                  <a:pt x="215645" y="50038"/>
                </a:cubicBezTo>
                <a:cubicBezTo>
                  <a:pt x="215645" y="58336"/>
                  <a:pt x="213359" y="65617"/>
                  <a:pt x="208787" y="71882"/>
                </a:cubicBezTo>
                <a:cubicBezTo>
                  <a:pt x="204215" y="78147"/>
                  <a:pt x="197823" y="83354"/>
                  <a:pt x="189610" y="87503"/>
                </a:cubicBezTo>
                <a:cubicBezTo>
                  <a:pt x="181398" y="91651"/>
                  <a:pt x="171703" y="94785"/>
                  <a:pt x="160527" y="96901"/>
                </a:cubicBezTo>
                <a:cubicBezTo>
                  <a:pt x="149351" y="99018"/>
                  <a:pt x="137159" y="100076"/>
                  <a:pt x="123952" y="100076"/>
                </a:cubicBezTo>
                <a:cubicBezTo>
                  <a:pt x="110744" y="100076"/>
                  <a:pt x="98551" y="99018"/>
                  <a:pt x="87375" y="96901"/>
                </a:cubicBezTo>
                <a:cubicBezTo>
                  <a:pt x="76200" y="94785"/>
                  <a:pt x="66590" y="91651"/>
                  <a:pt x="58547" y="87503"/>
                </a:cubicBezTo>
                <a:cubicBezTo>
                  <a:pt x="50502" y="83354"/>
                  <a:pt x="44195" y="78147"/>
                  <a:pt x="39623" y="71882"/>
                </a:cubicBezTo>
                <a:cubicBezTo>
                  <a:pt x="35051" y="65617"/>
                  <a:pt x="32765" y="58336"/>
                  <a:pt x="32765" y="50038"/>
                </a:cubicBezTo>
                <a:moveTo>
                  <a:pt x="240792" y="136652"/>
                </a:moveTo>
                <a:lnTo>
                  <a:pt x="30480" y="136652"/>
                </a:lnTo>
                <a:cubicBezTo>
                  <a:pt x="25568" y="136652"/>
                  <a:pt x="22690" y="139022"/>
                  <a:pt x="21844" y="143764"/>
                </a:cubicBezTo>
                <a:lnTo>
                  <a:pt x="0" y="113030"/>
                </a:lnTo>
                <a:lnTo>
                  <a:pt x="240792" y="113030"/>
                </a:lnTo>
                <a:moveTo>
                  <a:pt x="40386" y="170688"/>
                </a:moveTo>
                <a:cubicBezTo>
                  <a:pt x="40386" y="167301"/>
                  <a:pt x="39539" y="164465"/>
                  <a:pt x="37846" y="162179"/>
                </a:cubicBezTo>
                <a:cubicBezTo>
                  <a:pt x="36153" y="159893"/>
                  <a:pt x="33612" y="158496"/>
                  <a:pt x="30225" y="157988"/>
                </a:cubicBezTo>
                <a:lnTo>
                  <a:pt x="85344" y="147828"/>
                </a:lnTo>
                <a:lnTo>
                  <a:pt x="85344" y="189230"/>
                </a:lnTo>
                <a:lnTo>
                  <a:pt x="201422" y="189230"/>
                </a:lnTo>
                <a:cubicBezTo>
                  <a:pt x="204808" y="189230"/>
                  <a:pt x="207645" y="188383"/>
                  <a:pt x="209930" y="186690"/>
                </a:cubicBezTo>
                <a:cubicBezTo>
                  <a:pt x="212217" y="184997"/>
                  <a:pt x="213613" y="182456"/>
                  <a:pt x="214122" y="179070"/>
                </a:cubicBezTo>
                <a:lnTo>
                  <a:pt x="226821" y="212598"/>
                </a:lnTo>
                <a:lnTo>
                  <a:pt x="40386" y="21259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8" name="Freeform 348"/>
          <p:cNvSpPr/>
          <p:nvPr/>
        </p:nvSpPr>
        <p:spPr>
          <a:xfrm>
            <a:off x="10904666" y="4941712"/>
            <a:ext cx="239776" cy="222758"/>
          </a:xfrm>
          <a:custGeom>
            <a:avLst/>
            <a:gdLst>
              <a:gd name="connsiteX0" fmla="*/ 236982 w 239776"/>
              <a:gd name="connsiteY0" fmla="*/ 182626 h 222758"/>
              <a:gd name="connsiteX1" fmla="*/ 230504 w 239776"/>
              <a:gd name="connsiteY1" fmla="*/ 198882 h 222758"/>
              <a:gd name="connsiteX2" fmla="*/ 211709 w 239776"/>
              <a:gd name="connsiteY2" fmla="*/ 211582 h 222758"/>
              <a:gd name="connsiteX3" fmla="*/ 181228 w 239776"/>
              <a:gd name="connsiteY3" fmla="*/ 219837 h 222758"/>
              <a:gd name="connsiteX4" fmla="*/ 139699 w 239776"/>
              <a:gd name="connsiteY4" fmla="*/ 222758 h 222758"/>
              <a:gd name="connsiteX5" fmla="*/ 98171 w 239776"/>
              <a:gd name="connsiteY5" fmla="*/ 219837 h 222758"/>
              <a:gd name="connsiteX6" fmla="*/ 67563 w 239776"/>
              <a:gd name="connsiteY6" fmla="*/ 211582 h 222758"/>
              <a:gd name="connsiteX7" fmla="*/ 48640 w 239776"/>
              <a:gd name="connsiteY7" fmla="*/ 198882 h 222758"/>
              <a:gd name="connsiteX8" fmla="*/ 42163 w 239776"/>
              <a:gd name="connsiteY8" fmla="*/ 182626 h 222758"/>
              <a:gd name="connsiteX9" fmla="*/ 48640 w 239776"/>
              <a:gd name="connsiteY9" fmla="*/ 166370 h 222758"/>
              <a:gd name="connsiteX10" fmla="*/ 67563 w 239776"/>
              <a:gd name="connsiteY10" fmla="*/ 153670 h 222758"/>
              <a:gd name="connsiteX11" fmla="*/ 98171 w 239776"/>
              <a:gd name="connsiteY11" fmla="*/ 145288 h 222758"/>
              <a:gd name="connsiteX12" fmla="*/ 139699 w 239776"/>
              <a:gd name="connsiteY12" fmla="*/ 142240 h 222758"/>
              <a:gd name="connsiteX13" fmla="*/ 181228 w 239776"/>
              <a:gd name="connsiteY13" fmla="*/ 145288 h 222758"/>
              <a:gd name="connsiteX14" fmla="*/ 211709 w 239776"/>
              <a:gd name="connsiteY14" fmla="*/ 153670 h 222758"/>
              <a:gd name="connsiteX15" fmla="*/ 230504 w 239776"/>
              <a:gd name="connsiteY15" fmla="*/ 166370 h 222758"/>
              <a:gd name="connsiteX16" fmla="*/ 236982 w 239776"/>
              <a:gd name="connsiteY16" fmla="*/ 182626 h 222758"/>
              <a:gd name="connsiteX18" fmla="*/ 199898 w 239776"/>
              <a:gd name="connsiteY18" fmla="*/ 141986 h 222758"/>
              <a:gd name="connsiteX19" fmla="*/ 199898 w 239776"/>
              <a:gd name="connsiteY19" fmla="*/ 84582 h 222758"/>
              <a:gd name="connsiteX20" fmla="*/ 180848 w 239776"/>
              <a:gd name="connsiteY20" fmla="*/ 84582 h 222758"/>
              <a:gd name="connsiteX21" fmla="*/ 180848 w 239776"/>
              <a:gd name="connsiteY21" fmla="*/ 109220 h 222758"/>
              <a:gd name="connsiteX22" fmla="*/ 175005 w 239776"/>
              <a:gd name="connsiteY22" fmla="*/ 126873 h 222758"/>
              <a:gd name="connsiteX23" fmla="*/ 156463 w 239776"/>
              <a:gd name="connsiteY23" fmla="*/ 132335 h 222758"/>
              <a:gd name="connsiteX24" fmla="*/ 140969 w 239776"/>
              <a:gd name="connsiteY24" fmla="*/ 132335 h 222758"/>
              <a:gd name="connsiteX25" fmla="*/ 140969 w 239776"/>
              <a:gd name="connsiteY25" fmla="*/ 31750 h 222758"/>
              <a:gd name="connsiteX26" fmla="*/ 139446 w 239776"/>
              <a:gd name="connsiteY26" fmla="*/ 25019 h 222758"/>
              <a:gd name="connsiteX27" fmla="*/ 134111 w 239776"/>
              <a:gd name="connsiteY27" fmla="*/ 20320 h 222758"/>
              <a:gd name="connsiteX28" fmla="*/ 180848 w 239776"/>
              <a:gd name="connsiteY28" fmla="*/ 7620 h 222758"/>
              <a:gd name="connsiteX29" fmla="*/ 180848 w 239776"/>
              <a:gd name="connsiteY29" fmla="*/ 61214 h 222758"/>
              <a:gd name="connsiteX30" fmla="*/ 199898 w 239776"/>
              <a:gd name="connsiteY30" fmla="*/ 61214 h 222758"/>
              <a:gd name="connsiteX31" fmla="*/ 199898 w 239776"/>
              <a:gd name="connsiteY31" fmla="*/ 24130 h 222758"/>
              <a:gd name="connsiteX32" fmla="*/ 198374 w 239776"/>
              <a:gd name="connsiteY32" fmla="*/ 17399 h 222758"/>
              <a:gd name="connsiteX33" fmla="*/ 193039 w 239776"/>
              <a:gd name="connsiteY33" fmla="*/ 12700 h 222758"/>
              <a:gd name="connsiteX34" fmla="*/ 239776 w 239776"/>
              <a:gd name="connsiteY34" fmla="*/ 0 h 222758"/>
              <a:gd name="connsiteX35" fmla="*/ 239776 w 239776"/>
              <a:gd name="connsiteY35" fmla="*/ 118873 h 222758"/>
              <a:gd name="connsiteX36" fmla="*/ 233933 w 239776"/>
              <a:gd name="connsiteY36" fmla="*/ 136525 h 222758"/>
              <a:gd name="connsiteX37" fmla="*/ 215392 w 239776"/>
              <a:gd name="connsiteY37" fmla="*/ 141986 h 222758"/>
              <a:gd name="connsiteX39" fmla="*/ 70865 w 239776"/>
              <a:gd name="connsiteY39" fmla="*/ 61468 h 222758"/>
              <a:gd name="connsiteX40" fmla="*/ 96138 w 239776"/>
              <a:gd name="connsiteY40" fmla="*/ 64643 h 222758"/>
              <a:gd name="connsiteX41" fmla="*/ 113537 w 239776"/>
              <a:gd name="connsiteY41" fmla="*/ 73025 h 222758"/>
              <a:gd name="connsiteX42" fmla="*/ 123570 w 239776"/>
              <a:gd name="connsiteY42" fmla="*/ 84963 h 222758"/>
              <a:gd name="connsiteX43" fmla="*/ 126746 w 239776"/>
              <a:gd name="connsiteY43" fmla="*/ 98552 h 222758"/>
              <a:gd name="connsiteX44" fmla="*/ 123570 w 239776"/>
              <a:gd name="connsiteY44" fmla="*/ 112268 h 222758"/>
              <a:gd name="connsiteX45" fmla="*/ 113537 w 239776"/>
              <a:gd name="connsiteY45" fmla="*/ 124079 h 222758"/>
              <a:gd name="connsiteX46" fmla="*/ 96138 w 239776"/>
              <a:gd name="connsiteY46" fmla="*/ 132335 h 222758"/>
              <a:gd name="connsiteX47" fmla="*/ 70865 w 239776"/>
              <a:gd name="connsiteY47" fmla="*/ 135382 h 222758"/>
              <a:gd name="connsiteX48" fmla="*/ 45593 w 239776"/>
              <a:gd name="connsiteY48" fmla="*/ 132335 h 222758"/>
              <a:gd name="connsiteX49" fmla="*/ 28320 w 239776"/>
              <a:gd name="connsiteY49" fmla="*/ 124079 h 222758"/>
              <a:gd name="connsiteX50" fmla="*/ 18414 w 239776"/>
              <a:gd name="connsiteY50" fmla="*/ 112268 h 222758"/>
              <a:gd name="connsiteX51" fmla="*/ 15239 w 239776"/>
              <a:gd name="connsiteY51" fmla="*/ 98552 h 222758"/>
              <a:gd name="connsiteX52" fmla="*/ 18414 w 239776"/>
              <a:gd name="connsiteY52" fmla="*/ 84963 h 222758"/>
              <a:gd name="connsiteX53" fmla="*/ 28320 w 239776"/>
              <a:gd name="connsiteY53" fmla="*/ 73025 h 222758"/>
              <a:gd name="connsiteX54" fmla="*/ 45593 w 239776"/>
              <a:gd name="connsiteY54" fmla="*/ 64643 h 222758"/>
              <a:gd name="connsiteX55" fmla="*/ 70865 w 239776"/>
              <a:gd name="connsiteY55" fmla="*/ 61468 h 222758"/>
              <a:gd name="connsiteX57" fmla="*/ 129539 w 239776"/>
              <a:gd name="connsiteY57" fmla="*/ 53086 h 222758"/>
              <a:gd name="connsiteX58" fmla="*/ 23622 w 239776"/>
              <a:gd name="connsiteY58" fmla="*/ 53086 h 222758"/>
              <a:gd name="connsiteX59" fmla="*/ 16001 w 239776"/>
              <a:gd name="connsiteY59" fmla="*/ 59436 h 222758"/>
              <a:gd name="connsiteX60" fmla="*/ 0 w 239776"/>
              <a:gd name="connsiteY60" fmla="*/ 30988 h 222758"/>
              <a:gd name="connsiteX61" fmla="*/ 49529 w 239776"/>
              <a:gd name="connsiteY61" fmla="*/ 30988 h 222758"/>
              <a:gd name="connsiteX62" fmla="*/ 49529 w 239776"/>
              <a:gd name="connsiteY62" fmla="*/ 29464 h 222758"/>
              <a:gd name="connsiteX63" fmla="*/ 46989 w 239776"/>
              <a:gd name="connsiteY63" fmla="*/ 20955 h 222758"/>
              <a:gd name="connsiteX64" fmla="*/ 39370 w 239776"/>
              <a:gd name="connsiteY64" fmla="*/ 16764 h 222758"/>
              <a:gd name="connsiteX65" fmla="*/ 91948 w 239776"/>
              <a:gd name="connsiteY65" fmla="*/ 1270 h 222758"/>
              <a:gd name="connsiteX66" fmla="*/ 91948 w 239776"/>
              <a:gd name="connsiteY66" fmla="*/ 30988 h 222758"/>
              <a:gd name="connsiteX67" fmla="*/ 129539 w 239776"/>
              <a:gd name="connsiteY67" fmla="*/ 30988 h 222758"/>
              <a:gd name="connsiteX69" fmla="*/ 188975 w 239776"/>
              <a:gd name="connsiteY69" fmla="*/ 182626 h 222758"/>
              <a:gd name="connsiteX70" fmla="*/ 176783 w 239776"/>
              <a:gd name="connsiteY70" fmla="*/ 169037 h 222758"/>
              <a:gd name="connsiteX71" fmla="*/ 139699 w 239776"/>
              <a:gd name="connsiteY71" fmla="*/ 163322 h 222758"/>
              <a:gd name="connsiteX72" fmla="*/ 102361 w 239776"/>
              <a:gd name="connsiteY72" fmla="*/ 169037 h 222758"/>
              <a:gd name="connsiteX73" fmla="*/ 90170 w 239776"/>
              <a:gd name="connsiteY73" fmla="*/ 182626 h 222758"/>
              <a:gd name="connsiteX74" fmla="*/ 102234 w 239776"/>
              <a:gd name="connsiteY74" fmla="*/ 196088 h 222758"/>
              <a:gd name="connsiteX75" fmla="*/ 139699 w 239776"/>
              <a:gd name="connsiteY75" fmla="*/ 201676 h 222758"/>
              <a:gd name="connsiteX76" fmla="*/ 176783 w 239776"/>
              <a:gd name="connsiteY76" fmla="*/ 196088 h 222758"/>
              <a:gd name="connsiteX77" fmla="*/ 188975 w 239776"/>
              <a:gd name="connsiteY77" fmla="*/ 182626 h 222758"/>
              <a:gd name="connsiteX79" fmla="*/ 89915 w 239776"/>
              <a:gd name="connsiteY79" fmla="*/ 98552 h 222758"/>
              <a:gd name="connsiteX80" fmla="*/ 85217 w 239776"/>
              <a:gd name="connsiteY80" fmla="*/ 86741 h 222758"/>
              <a:gd name="connsiteX81" fmla="*/ 70865 w 239776"/>
              <a:gd name="connsiteY81" fmla="*/ 81534 h 222758"/>
              <a:gd name="connsiteX82" fmla="*/ 56642 w 239776"/>
              <a:gd name="connsiteY82" fmla="*/ 86741 h 222758"/>
              <a:gd name="connsiteX83" fmla="*/ 52070 w 239776"/>
              <a:gd name="connsiteY83" fmla="*/ 98552 h 222758"/>
              <a:gd name="connsiteX84" fmla="*/ 56642 w 239776"/>
              <a:gd name="connsiteY84" fmla="*/ 110236 h 222758"/>
              <a:gd name="connsiteX85" fmla="*/ 70865 w 239776"/>
              <a:gd name="connsiteY85" fmla="*/ 115316 h 222758"/>
              <a:gd name="connsiteX86" fmla="*/ 85217 w 239776"/>
              <a:gd name="connsiteY86" fmla="*/ 109855 h 222758"/>
              <a:gd name="connsiteX87" fmla="*/ 89915 w 239776"/>
              <a:gd name="connsiteY87" fmla="*/ 98552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</a:cxnLst>
            <a:rect l="l" t="t" r="r" b="b"/>
            <a:pathLst>
              <a:path w="239776" h="222758">
                <a:moveTo>
                  <a:pt x="236982" y="182626"/>
                </a:moveTo>
                <a:cubicBezTo>
                  <a:pt x="236982" y="188553"/>
                  <a:pt x="234823" y="193971"/>
                  <a:pt x="230504" y="198882"/>
                </a:cubicBezTo>
                <a:cubicBezTo>
                  <a:pt x="226186" y="203793"/>
                  <a:pt x="219921" y="208026"/>
                  <a:pt x="211709" y="211582"/>
                </a:cubicBezTo>
                <a:cubicBezTo>
                  <a:pt x="203495" y="215138"/>
                  <a:pt x="193335" y="217890"/>
                  <a:pt x="181228" y="219837"/>
                </a:cubicBezTo>
                <a:cubicBezTo>
                  <a:pt x="169121" y="221785"/>
                  <a:pt x="155279" y="222758"/>
                  <a:pt x="139699" y="222758"/>
                </a:cubicBezTo>
                <a:cubicBezTo>
                  <a:pt x="124121" y="222758"/>
                  <a:pt x="110278" y="221785"/>
                  <a:pt x="98171" y="219837"/>
                </a:cubicBezTo>
                <a:cubicBezTo>
                  <a:pt x="86063" y="217890"/>
                  <a:pt x="75861" y="215138"/>
                  <a:pt x="67563" y="211582"/>
                </a:cubicBezTo>
                <a:cubicBezTo>
                  <a:pt x="59266" y="208026"/>
                  <a:pt x="52958" y="203793"/>
                  <a:pt x="48640" y="198882"/>
                </a:cubicBezTo>
                <a:cubicBezTo>
                  <a:pt x="44323" y="193971"/>
                  <a:pt x="42163" y="188553"/>
                  <a:pt x="42163" y="182626"/>
                </a:cubicBezTo>
                <a:cubicBezTo>
                  <a:pt x="42163" y="176700"/>
                  <a:pt x="44323" y="171281"/>
                  <a:pt x="48640" y="166370"/>
                </a:cubicBezTo>
                <a:cubicBezTo>
                  <a:pt x="52958" y="161459"/>
                  <a:pt x="59266" y="157226"/>
                  <a:pt x="67563" y="153670"/>
                </a:cubicBezTo>
                <a:cubicBezTo>
                  <a:pt x="75861" y="150114"/>
                  <a:pt x="86063" y="147320"/>
                  <a:pt x="98171" y="145288"/>
                </a:cubicBezTo>
                <a:cubicBezTo>
                  <a:pt x="110278" y="143256"/>
                  <a:pt x="124121" y="142240"/>
                  <a:pt x="139699" y="142240"/>
                </a:cubicBezTo>
                <a:cubicBezTo>
                  <a:pt x="155279" y="142240"/>
                  <a:pt x="169121" y="143256"/>
                  <a:pt x="181228" y="145288"/>
                </a:cubicBezTo>
                <a:cubicBezTo>
                  <a:pt x="193335" y="147320"/>
                  <a:pt x="203495" y="150114"/>
                  <a:pt x="211709" y="153670"/>
                </a:cubicBezTo>
                <a:cubicBezTo>
                  <a:pt x="219921" y="157226"/>
                  <a:pt x="226186" y="161459"/>
                  <a:pt x="230504" y="166370"/>
                </a:cubicBezTo>
                <a:cubicBezTo>
                  <a:pt x="234823" y="171281"/>
                  <a:pt x="236982" y="176700"/>
                  <a:pt x="236982" y="182626"/>
                </a:cubicBezTo>
                <a:moveTo>
                  <a:pt x="199898" y="141986"/>
                </a:moveTo>
                <a:lnTo>
                  <a:pt x="199898" y="84582"/>
                </a:lnTo>
                <a:lnTo>
                  <a:pt x="180848" y="84582"/>
                </a:lnTo>
                <a:lnTo>
                  <a:pt x="180848" y="109220"/>
                </a:lnTo>
                <a:cubicBezTo>
                  <a:pt x="180848" y="117348"/>
                  <a:pt x="178901" y="123233"/>
                  <a:pt x="175005" y="126873"/>
                </a:cubicBezTo>
                <a:cubicBezTo>
                  <a:pt x="171111" y="130514"/>
                  <a:pt x="164930" y="132335"/>
                  <a:pt x="156463" y="132335"/>
                </a:cubicBezTo>
                <a:lnTo>
                  <a:pt x="140969" y="132335"/>
                </a:lnTo>
                <a:lnTo>
                  <a:pt x="140969" y="31750"/>
                </a:lnTo>
                <a:cubicBezTo>
                  <a:pt x="140969" y="29380"/>
                  <a:pt x="140461" y="27136"/>
                  <a:pt x="139446" y="25019"/>
                </a:cubicBezTo>
                <a:cubicBezTo>
                  <a:pt x="138430" y="22902"/>
                  <a:pt x="136652" y="21336"/>
                  <a:pt x="134111" y="20320"/>
                </a:cubicBezTo>
                <a:lnTo>
                  <a:pt x="180848" y="7620"/>
                </a:lnTo>
                <a:lnTo>
                  <a:pt x="180848" y="61214"/>
                </a:lnTo>
                <a:lnTo>
                  <a:pt x="199898" y="61214"/>
                </a:lnTo>
                <a:lnTo>
                  <a:pt x="199898" y="24130"/>
                </a:lnTo>
                <a:cubicBezTo>
                  <a:pt x="199898" y="21760"/>
                  <a:pt x="199389" y="19516"/>
                  <a:pt x="198374" y="17399"/>
                </a:cubicBezTo>
                <a:cubicBezTo>
                  <a:pt x="197357" y="15282"/>
                  <a:pt x="195580" y="13716"/>
                  <a:pt x="193039" y="12700"/>
                </a:cubicBezTo>
                <a:lnTo>
                  <a:pt x="239776" y="0"/>
                </a:lnTo>
                <a:lnTo>
                  <a:pt x="239776" y="118873"/>
                </a:lnTo>
                <a:cubicBezTo>
                  <a:pt x="239776" y="127000"/>
                  <a:pt x="237828" y="132884"/>
                  <a:pt x="233933" y="136525"/>
                </a:cubicBezTo>
                <a:cubicBezTo>
                  <a:pt x="230039" y="140166"/>
                  <a:pt x="223858" y="141986"/>
                  <a:pt x="215392" y="141986"/>
                </a:cubicBezTo>
                <a:moveTo>
                  <a:pt x="70865" y="61468"/>
                </a:moveTo>
                <a:cubicBezTo>
                  <a:pt x="80687" y="61468"/>
                  <a:pt x="89112" y="62526"/>
                  <a:pt x="96138" y="64643"/>
                </a:cubicBezTo>
                <a:cubicBezTo>
                  <a:pt x="103166" y="66760"/>
                  <a:pt x="108965" y="69554"/>
                  <a:pt x="113537" y="73025"/>
                </a:cubicBezTo>
                <a:cubicBezTo>
                  <a:pt x="118110" y="76496"/>
                  <a:pt x="121454" y="80476"/>
                  <a:pt x="123570" y="84963"/>
                </a:cubicBezTo>
                <a:cubicBezTo>
                  <a:pt x="125687" y="89450"/>
                  <a:pt x="126746" y="93980"/>
                  <a:pt x="126746" y="98552"/>
                </a:cubicBezTo>
                <a:cubicBezTo>
                  <a:pt x="126746" y="103294"/>
                  <a:pt x="125687" y="107866"/>
                  <a:pt x="123570" y="112268"/>
                </a:cubicBezTo>
                <a:cubicBezTo>
                  <a:pt x="121454" y="116671"/>
                  <a:pt x="118110" y="120608"/>
                  <a:pt x="113537" y="124079"/>
                </a:cubicBezTo>
                <a:cubicBezTo>
                  <a:pt x="108965" y="127550"/>
                  <a:pt x="103166" y="130302"/>
                  <a:pt x="96138" y="132335"/>
                </a:cubicBezTo>
                <a:cubicBezTo>
                  <a:pt x="89112" y="134366"/>
                  <a:pt x="80687" y="135382"/>
                  <a:pt x="70865" y="135382"/>
                </a:cubicBezTo>
                <a:cubicBezTo>
                  <a:pt x="61044" y="135382"/>
                  <a:pt x="52620" y="134366"/>
                  <a:pt x="45593" y="132335"/>
                </a:cubicBezTo>
                <a:cubicBezTo>
                  <a:pt x="38565" y="130302"/>
                  <a:pt x="32808" y="127550"/>
                  <a:pt x="28320" y="124079"/>
                </a:cubicBezTo>
                <a:cubicBezTo>
                  <a:pt x="23833" y="120608"/>
                  <a:pt x="20531" y="116671"/>
                  <a:pt x="18414" y="112268"/>
                </a:cubicBezTo>
                <a:cubicBezTo>
                  <a:pt x="16297" y="107866"/>
                  <a:pt x="15239" y="103294"/>
                  <a:pt x="15239" y="98552"/>
                </a:cubicBezTo>
                <a:cubicBezTo>
                  <a:pt x="15239" y="93980"/>
                  <a:pt x="16297" y="89450"/>
                  <a:pt x="18414" y="84963"/>
                </a:cubicBezTo>
                <a:cubicBezTo>
                  <a:pt x="20531" y="80476"/>
                  <a:pt x="23833" y="76496"/>
                  <a:pt x="28320" y="73025"/>
                </a:cubicBezTo>
                <a:cubicBezTo>
                  <a:pt x="32808" y="69554"/>
                  <a:pt x="38565" y="66760"/>
                  <a:pt x="45593" y="64643"/>
                </a:cubicBezTo>
                <a:cubicBezTo>
                  <a:pt x="52620" y="62526"/>
                  <a:pt x="61044" y="61468"/>
                  <a:pt x="70865" y="61468"/>
                </a:cubicBezTo>
                <a:moveTo>
                  <a:pt x="129539" y="53086"/>
                </a:moveTo>
                <a:lnTo>
                  <a:pt x="23622" y="53086"/>
                </a:lnTo>
                <a:cubicBezTo>
                  <a:pt x="19388" y="53086"/>
                  <a:pt x="16849" y="55203"/>
                  <a:pt x="16001" y="59436"/>
                </a:cubicBezTo>
                <a:lnTo>
                  <a:pt x="0" y="30988"/>
                </a:lnTo>
                <a:lnTo>
                  <a:pt x="49529" y="30988"/>
                </a:lnTo>
                <a:lnTo>
                  <a:pt x="49529" y="29464"/>
                </a:lnTo>
                <a:cubicBezTo>
                  <a:pt x="49529" y="26077"/>
                  <a:pt x="48682" y="23241"/>
                  <a:pt x="46989" y="20955"/>
                </a:cubicBezTo>
                <a:cubicBezTo>
                  <a:pt x="45296" y="18669"/>
                  <a:pt x="42756" y="17272"/>
                  <a:pt x="39370" y="16764"/>
                </a:cubicBezTo>
                <a:lnTo>
                  <a:pt x="91948" y="1270"/>
                </a:lnTo>
                <a:lnTo>
                  <a:pt x="91948" y="30988"/>
                </a:lnTo>
                <a:lnTo>
                  <a:pt x="129539" y="30988"/>
                </a:lnTo>
                <a:moveTo>
                  <a:pt x="188975" y="182626"/>
                </a:moveTo>
                <a:cubicBezTo>
                  <a:pt x="188975" y="177377"/>
                  <a:pt x="184911" y="172847"/>
                  <a:pt x="176783" y="169037"/>
                </a:cubicBezTo>
                <a:cubicBezTo>
                  <a:pt x="168656" y="165227"/>
                  <a:pt x="156294" y="163322"/>
                  <a:pt x="139699" y="163322"/>
                </a:cubicBezTo>
                <a:cubicBezTo>
                  <a:pt x="122935" y="163322"/>
                  <a:pt x="110489" y="165227"/>
                  <a:pt x="102361" y="169037"/>
                </a:cubicBezTo>
                <a:cubicBezTo>
                  <a:pt x="94233" y="172847"/>
                  <a:pt x="90170" y="177377"/>
                  <a:pt x="90170" y="182626"/>
                </a:cubicBezTo>
                <a:cubicBezTo>
                  <a:pt x="90170" y="187876"/>
                  <a:pt x="94191" y="192363"/>
                  <a:pt x="102234" y="196088"/>
                </a:cubicBezTo>
                <a:cubicBezTo>
                  <a:pt x="110278" y="199813"/>
                  <a:pt x="122766" y="201676"/>
                  <a:pt x="139699" y="201676"/>
                </a:cubicBezTo>
                <a:cubicBezTo>
                  <a:pt x="156294" y="201676"/>
                  <a:pt x="168656" y="199813"/>
                  <a:pt x="176783" y="196088"/>
                </a:cubicBezTo>
                <a:cubicBezTo>
                  <a:pt x="184911" y="192363"/>
                  <a:pt x="188975" y="187876"/>
                  <a:pt x="188975" y="182626"/>
                </a:cubicBezTo>
                <a:moveTo>
                  <a:pt x="89915" y="98552"/>
                </a:moveTo>
                <a:cubicBezTo>
                  <a:pt x="89915" y="94149"/>
                  <a:pt x="88349" y="90212"/>
                  <a:pt x="85217" y="86741"/>
                </a:cubicBezTo>
                <a:cubicBezTo>
                  <a:pt x="82084" y="83270"/>
                  <a:pt x="77299" y="81534"/>
                  <a:pt x="70865" y="81534"/>
                </a:cubicBezTo>
                <a:cubicBezTo>
                  <a:pt x="64430" y="81534"/>
                  <a:pt x="59689" y="83270"/>
                  <a:pt x="56642" y="86741"/>
                </a:cubicBezTo>
                <a:cubicBezTo>
                  <a:pt x="53593" y="90212"/>
                  <a:pt x="52070" y="94149"/>
                  <a:pt x="52070" y="98552"/>
                </a:cubicBezTo>
                <a:cubicBezTo>
                  <a:pt x="52070" y="102955"/>
                  <a:pt x="53593" y="106849"/>
                  <a:pt x="56642" y="110236"/>
                </a:cubicBezTo>
                <a:cubicBezTo>
                  <a:pt x="59689" y="113623"/>
                  <a:pt x="64430" y="115316"/>
                  <a:pt x="70865" y="115316"/>
                </a:cubicBezTo>
                <a:cubicBezTo>
                  <a:pt x="77299" y="115316"/>
                  <a:pt x="82084" y="113496"/>
                  <a:pt x="85217" y="109855"/>
                </a:cubicBezTo>
                <a:cubicBezTo>
                  <a:pt x="88349" y="106214"/>
                  <a:pt x="89915" y="102446"/>
                  <a:pt x="89915" y="9855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9" name="Freeform 349"/>
          <p:cNvSpPr/>
          <p:nvPr/>
        </p:nvSpPr>
        <p:spPr>
          <a:xfrm>
            <a:off x="11160190" y="4945523"/>
            <a:ext cx="240792" cy="212598"/>
          </a:xfrm>
          <a:custGeom>
            <a:avLst/>
            <a:gdLst>
              <a:gd name="connsiteX0" fmla="*/ 32765 w 240792"/>
              <a:gd name="connsiteY0" fmla="*/ 50038 h 212598"/>
              <a:gd name="connsiteX1" fmla="*/ 39496 w 240792"/>
              <a:gd name="connsiteY1" fmla="*/ 28194 h 212598"/>
              <a:gd name="connsiteX2" fmla="*/ 58420 w 240792"/>
              <a:gd name="connsiteY2" fmla="*/ 12573 h 212598"/>
              <a:gd name="connsiteX3" fmla="*/ 87376 w 240792"/>
              <a:gd name="connsiteY3" fmla="*/ 3175 h 212598"/>
              <a:gd name="connsiteX4" fmla="*/ 123951 w 240792"/>
              <a:gd name="connsiteY4" fmla="*/ 0 h 212598"/>
              <a:gd name="connsiteX5" fmla="*/ 160655 w 240792"/>
              <a:gd name="connsiteY5" fmla="*/ 3175 h 212598"/>
              <a:gd name="connsiteX6" fmla="*/ 189737 w 240792"/>
              <a:gd name="connsiteY6" fmla="*/ 12573 h 212598"/>
              <a:gd name="connsiteX7" fmla="*/ 208787 w 240792"/>
              <a:gd name="connsiteY7" fmla="*/ 28194 h 212598"/>
              <a:gd name="connsiteX8" fmla="*/ 215646 w 240792"/>
              <a:gd name="connsiteY8" fmla="*/ 50038 h 212598"/>
              <a:gd name="connsiteX9" fmla="*/ 208787 w 240792"/>
              <a:gd name="connsiteY9" fmla="*/ 71882 h 212598"/>
              <a:gd name="connsiteX10" fmla="*/ 189610 w 240792"/>
              <a:gd name="connsiteY10" fmla="*/ 87503 h 212598"/>
              <a:gd name="connsiteX11" fmla="*/ 160527 w 240792"/>
              <a:gd name="connsiteY11" fmla="*/ 96901 h 212598"/>
              <a:gd name="connsiteX12" fmla="*/ 123951 w 240792"/>
              <a:gd name="connsiteY12" fmla="*/ 100076 h 212598"/>
              <a:gd name="connsiteX13" fmla="*/ 87376 w 240792"/>
              <a:gd name="connsiteY13" fmla="*/ 96901 h 212598"/>
              <a:gd name="connsiteX14" fmla="*/ 58546 w 240792"/>
              <a:gd name="connsiteY14" fmla="*/ 87503 h 212598"/>
              <a:gd name="connsiteX15" fmla="*/ 39624 w 240792"/>
              <a:gd name="connsiteY15" fmla="*/ 71882 h 212598"/>
              <a:gd name="connsiteX16" fmla="*/ 32765 w 240792"/>
              <a:gd name="connsiteY16" fmla="*/ 50038 h 212598"/>
              <a:gd name="connsiteX18" fmla="*/ 240792 w 240792"/>
              <a:gd name="connsiteY18" fmla="*/ 135382 h 212598"/>
              <a:gd name="connsiteX19" fmla="*/ 152653 w 240792"/>
              <a:gd name="connsiteY19" fmla="*/ 135382 h 212598"/>
              <a:gd name="connsiteX20" fmla="*/ 152653 w 240792"/>
              <a:gd name="connsiteY20" fmla="*/ 162560 h 212598"/>
              <a:gd name="connsiteX21" fmla="*/ 107696 w 240792"/>
              <a:gd name="connsiteY21" fmla="*/ 172720 h 212598"/>
              <a:gd name="connsiteX22" fmla="*/ 107696 w 240792"/>
              <a:gd name="connsiteY22" fmla="*/ 135382 h 212598"/>
              <a:gd name="connsiteX23" fmla="*/ 30479 w 240792"/>
              <a:gd name="connsiteY23" fmla="*/ 135382 h 212598"/>
              <a:gd name="connsiteX24" fmla="*/ 21844 w 240792"/>
              <a:gd name="connsiteY24" fmla="*/ 142494 h 212598"/>
              <a:gd name="connsiteX25" fmla="*/ 0 w 240792"/>
              <a:gd name="connsiteY25" fmla="*/ 111760 h 212598"/>
              <a:gd name="connsiteX26" fmla="*/ 240792 w 240792"/>
              <a:gd name="connsiteY26" fmla="*/ 111760 h 212598"/>
              <a:gd name="connsiteX28" fmla="*/ 40385 w 240792"/>
              <a:gd name="connsiteY28" fmla="*/ 171958 h 212598"/>
              <a:gd name="connsiteX29" fmla="*/ 37845 w 240792"/>
              <a:gd name="connsiteY29" fmla="*/ 163449 h 212598"/>
              <a:gd name="connsiteX30" fmla="*/ 30226 w 240792"/>
              <a:gd name="connsiteY30" fmla="*/ 159258 h 212598"/>
              <a:gd name="connsiteX31" fmla="*/ 85344 w 240792"/>
              <a:gd name="connsiteY31" fmla="*/ 149098 h 212598"/>
              <a:gd name="connsiteX32" fmla="*/ 85344 w 240792"/>
              <a:gd name="connsiteY32" fmla="*/ 189230 h 212598"/>
              <a:gd name="connsiteX33" fmla="*/ 201421 w 240792"/>
              <a:gd name="connsiteY33" fmla="*/ 189230 h 212598"/>
              <a:gd name="connsiteX34" fmla="*/ 209931 w 240792"/>
              <a:gd name="connsiteY34" fmla="*/ 186690 h 212598"/>
              <a:gd name="connsiteX35" fmla="*/ 214122 w 240792"/>
              <a:gd name="connsiteY35" fmla="*/ 179070 h 212598"/>
              <a:gd name="connsiteX36" fmla="*/ 226822 w 240792"/>
              <a:gd name="connsiteY36" fmla="*/ 212598 h 212598"/>
              <a:gd name="connsiteX37" fmla="*/ 40385 w 240792"/>
              <a:gd name="connsiteY37" fmla="*/ 212598 h 212598"/>
              <a:gd name="connsiteX39" fmla="*/ 77470 w 240792"/>
              <a:gd name="connsiteY39" fmla="*/ 50038 h 212598"/>
              <a:gd name="connsiteX40" fmla="*/ 89153 w 240792"/>
              <a:gd name="connsiteY40" fmla="*/ 69850 h 212598"/>
              <a:gd name="connsiteX41" fmla="*/ 123951 w 240792"/>
              <a:gd name="connsiteY41" fmla="*/ 77470 h 212598"/>
              <a:gd name="connsiteX42" fmla="*/ 158876 w 240792"/>
              <a:gd name="connsiteY42" fmla="*/ 69850 h 212598"/>
              <a:gd name="connsiteX43" fmla="*/ 170687 w 240792"/>
              <a:gd name="connsiteY43" fmla="*/ 50038 h 212598"/>
              <a:gd name="connsiteX44" fmla="*/ 158749 w 240792"/>
              <a:gd name="connsiteY44" fmla="*/ 30226 h 212598"/>
              <a:gd name="connsiteX45" fmla="*/ 123951 w 240792"/>
              <a:gd name="connsiteY45" fmla="*/ 22606 h 212598"/>
              <a:gd name="connsiteX46" fmla="*/ 89280 w 240792"/>
              <a:gd name="connsiteY46" fmla="*/ 30226 h 212598"/>
              <a:gd name="connsiteX47" fmla="*/ 77470 w 240792"/>
              <a:gd name="connsiteY47" fmla="*/ 50038 h 2125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0792" h="212598">
                <a:moveTo>
                  <a:pt x="32765" y="50038"/>
                </a:moveTo>
                <a:cubicBezTo>
                  <a:pt x="32765" y="41740"/>
                  <a:pt x="35009" y="34459"/>
                  <a:pt x="39496" y="28194"/>
                </a:cubicBezTo>
                <a:cubicBezTo>
                  <a:pt x="43984" y="21929"/>
                  <a:pt x="50292" y="16722"/>
                  <a:pt x="58420" y="12573"/>
                </a:cubicBezTo>
                <a:cubicBezTo>
                  <a:pt x="66548" y="8425"/>
                  <a:pt x="76200" y="5292"/>
                  <a:pt x="87376" y="3175"/>
                </a:cubicBezTo>
                <a:cubicBezTo>
                  <a:pt x="98552" y="1058"/>
                  <a:pt x="110744" y="0"/>
                  <a:pt x="123951" y="0"/>
                </a:cubicBezTo>
                <a:cubicBezTo>
                  <a:pt x="137160" y="0"/>
                  <a:pt x="149394" y="1058"/>
                  <a:pt x="160655" y="3175"/>
                </a:cubicBezTo>
                <a:cubicBezTo>
                  <a:pt x="171915" y="5292"/>
                  <a:pt x="181609" y="8425"/>
                  <a:pt x="189737" y="12573"/>
                </a:cubicBezTo>
                <a:cubicBezTo>
                  <a:pt x="197865" y="16722"/>
                  <a:pt x="204215" y="21929"/>
                  <a:pt x="208787" y="28194"/>
                </a:cubicBezTo>
                <a:cubicBezTo>
                  <a:pt x="213360" y="34459"/>
                  <a:pt x="215646" y="41740"/>
                  <a:pt x="215646" y="50038"/>
                </a:cubicBezTo>
                <a:cubicBezTo>
                  <a:pt x="215646" y="58336"/>
                  <a:pt x="213360" y="65617"/>
                  <a:pt x="208787" y="71882"/>
                </a:cubicBezTo>
                <a:cubicBezTo>
                  <a:pt x="204215" y="78147"/>
                  <a:pt x="197824" y="83354"/>
                  <a:pt x="189610" y="87503"/>
                </a:cubicBezTo>
                <a:cubicBezTo>
                  <a:pt x="181398" y="91651"/>
                  <a:pt x="171703" y="94785"/>
                  <a:pt x="160527" y="96901"/>
                </a:cubicBezTo>
                <a:cubicBezTo>
                  <a:pt x="149351" y="99018"/>
                  <a:pt x="137160" y="100076"/>
                  <a:pt x="123951" y="100076"/>
                </a:cubicBezTo>
                <a:cubicBezTo>
                  <a:pt x="110744" y="100076"/>
                  <a:pt x="98552" y="99018"/>
                  <a:pt x="87376" y="96901"/>
                </a:cubicBezTo>
                <a:cubicBezTo>
                  <a:pt x="76200" y="94785"/>
                  <a:pt x="66590" y="91651"/>
                  <a:pt x="58546" y="87503"/>
                </a:cubicBezTo>
                <a:cubicBezTo>
                  <a:pt x="50504" y="83354"/>
                  <a:pt x="44196" y="78147"/>
                  <a:pt x="39624" y="71882"/>
                </a:cubicBezTo>
                <a:cubicBezTo>
                  <a:pt x="35051" y="65617"/>
                  <a:pt x="32765" y="58336"/>
                  <a:pt x="32765" y="50038"/>
                </a:cubicBezTo>
                <a:moveTo>
                  <a:pt x="240792" y="135382"/>
                </a:moveTo>
                <a:lnTo>
                  <a:pt x="152653" y="135382"/>
                </a:lnTo>
                <a:lnTo>
                  <a:pt x="152653" y="162560"/>
                </a:lnTo>
                <a:lnTo>
                  <a:pt x="107696" y="172720"/>
                </a:lnTo>
                <a:lnTo>
                  <a:pt x="107696" y="135382"/>
                </a:lnTo>
                <a:lnTo>
                  <a:pt x="30479" y="135382"/>
                </a:lnTo>
                <a:cubicBezTo>
                  <a:pt x="25569" y="135382"/>
                  <a:pt x="22690" y="137752"/>
                  <a:pt x="21844" y="142494"/>
                </a:cubicBezTo>
                <a:lnTo>
                  <a:pt x="0" y="111760"/>
                </a:lnTo>
                <a:lnTo>
                  <a:pt x="240792" y="111760"/>
                </a:lnTo>
                <a:moveTo>
                  <a:pt x="40385" y="171958"/>
                </a:moveTo>
                <a:cubicBezTo>
                  <a:pt x="40385" y="168571"/>
                  <a:pt x="39539" y="165734"/>
                  <a:pt x="37845" y="163449"/>
                </a:cubicBezTo>
                <a:cubicBezTo>
                  <a:pt x="36152" y="161163"/>
                  <a:pt x="33613" y="159766"/>
                  <a:pt x="30226" y="159258"/>
                </a:cubicBezTo>
                <a:lnTo>
                  <a:pt x="85344" y="149098"/>
                </a:lnTo>
                <a:lnTo>
                  <a:pt x="85344" y="189230"/>
                </a:lnTo>
                <a:lnTo>
                  <a:pt x="201421" y="189230"/>
                </a:lnTo>
                <a:cubicBezTo>
                  <a:pt x="204808" y="189230"/>
                  <a:pt x="207644" y="188383"/>
                  <a:pt x="209931" y="186690"/>
                </a:cubicBezTo>
                <a:cubicBezTo>
                  <a:pt x="212217" y="184997"/>
                  <a:pt x="213613" y="182456"/>
                  <a:pt x="214122" y="179070"/>
                </a:cubicBezTo>
                <a:lnTo>
                  <a:pt x="226822" y="212598"/>
                </a:lnTo>
                <a:lnTo>
                  <a:pt x="40385" y="212598"/>
                </a:lnTo>
                <a:moveTo>
                  <a:pt x="77470" y="50038"/>
                </a:moveTo>
                <a:cubicBezTo>
                  <a:pt x="77470" y="58166"/>
                  <a:pt x="81364" y="64770"/>
                  <a:pt x="89153" y="69850"/>
                </a:cubicBezTo>
                <a:cubicBezTo>
                  <a:pt x="96943" y="74930"/>
                  <a:pt x="108542" y="77470"/>
                  <a:pt x="123951" y="77470"/>
                </a:cubicBezTo>
                <a:cubicBezTo>
                  <a:pt x="139360" y="77470"/>
                  <a:pt x="151002" y="74930"/>
                  <a:pt x="158876" y="69850"/>
                </a:cubicBezTo>
                <a:cubicBezTo>
                  <a:pt x="166750" y="64770"/>
                  <a:pt x="170687" y="58166"/>
                  <a:pt x="170687" y="50038"/>
                </a:cubicBezTo>
                <a:cubicBezTo>
                  <a:pt x="170687" y="41909"/>
                  <a:pt x="166708" y="35306"/>
                  <a:pt x="158749" y="30226"/>
                </a:cubicBezTo>
                <a:cubicBezTo>
                  <a:pt x="150791" y="25146"/>
                  <a:pt x="139192" y="22606"/>
                  <a:pt x="123951" y="22606"/>
                </a:cubicBezTo>
                <a:cubicBezTo>
                  <a:pt x="108711" y="22606"/>
                  <a:pt x="97154" y="25146"/>
                  <a:pt x="89280" y="30226"/>
                </a:cubicBezTo>
                <a:cubicBezTo>
                  <a:pt x="81406" y="35306"/>
                  <a:pt x="77470" y="41909"/>
                  <a:pt x="77470" y="5003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0" name="Freeform 350"/>
          <p:cNvSpPr/>
          <p:nvPr/>
        </p:nvSpPr>
        <p:spPr>
          <a:xfrm>
            <a:off x="11410379" y="4941712"/>
            <a:ext cx="251968" cy="219456"/>
          </a:xfrm>
          <a:custGeom>
            <a:avLst/>
            <a:gdLst>
              <a:gd name="connsiteX0" fmla="*/ 172720 w 251968"/>
              <a:gd name="connsiteY0" fmla="*/ 219456 h 219456"/>
              <a:gd name="connsiteX1" fmla="*/ 172720 w 251968"/>
              <a:gd name="connsiteY1" fmla="*/ 171196 h 219456"/>
              <a:gd name="connsiteX2" fmla="*/ 144018 w 251968"/>
              <a:gd name="connsiteY2" fmla="*/ 180721 h 219456"/>
              <a:gd name="connsiteX3" fmla="*/ 107189 w 251968"/>
              <a:gd name="connsiteY3" fmla="*/ 183642 h 219456"/>
              <a:gd name="connsiteX4" fmla="*/ 30480 w 251968"/>
              <a:gd name="connsiteY4" fmla="*/ 183642 h 219456"/>
              <a:gd name="connsiteX5" fmla="*/ 21844 w 251968"/>
              <a:gd name="connsiteY5" fmla="*/ 190754 h 219456"/>
              <a:gd name="connsiteX6" fmla="*/ 0 w 251968"/>
              <a:gd name="connsiteY6" fmla="*/ 160020 h 219456"/>
              <a:gd name="connsiteX7" fmla="*/ 47752 w 251968"/>
              <a:gd name="connsiteY7" fmla="*/ 160020 h 219456"/>
              <a:gd name="connsiteX8" fmla="*/ 47752 w 251968"/>
              <a:gd name="connsiteY8" fmla="*/ 107950 h 219456"/>
              <a:gd name="connsiteX9" fmla="*/ 46228 w 251968"/>
              <a:gd name="connsiteY9" fmla="*/ 101219 h 219456"/>
              <a:gd name="connsiteX10" fmla="*/ 40894 w 251968"/>
              <a:gd name="connsiteY10" fmla="*/ 96520 h 219456"/>
              <a:gd name="connsiteX11" fmla="*/ 90170 w 251968"/>
              <a:gd name="connsiteY11" fmla="*/ 83820 h 219456"/>
              <a:gd name="connsiteX12" fmla="*/ 90170 w 251968"/>
              <a:gd name="connsiteY12" fmla="*/ 160020 h 219456"/>
              <a:gd name="connsiteX13" fmla="*/ 118618 w 251968"/>
              <a:gd name="connsiteY13" fmla="*/ 160020 h 219456"/>
              <a:gd name="connsiteX14" fmla="*/ 148082 w 251968"/>
              <a:gd name="connsiteY14" fmla="*/ 158369 h 219456"/>
              <a:gd name="connsiteX15" fmla="*/ 172720 w 251968"/>
              <a:gd name="connsiteY15" fmla="*/ 153416 h 219456"/>
              <a:gd name="connsiteX16" fmla="*/ 172720 w 251968"/>
              <a:gd name="connsiteY16" fmla="*/ 26670 h 219456"/>
              <a:gd name="connsiteX17" fmla="*/ 171196 w 251968"/>
              <a:gd name="connsiteY17" fmla="*/ 19939 h 219456"/>
              <a:gd name="connsiteX18" fmla="*/ 165861 w 251968"/>
              <a:gd name="connsiteY18" fmla="*/ 15240 h 219456"/>
              <a:gd name="connsiteX19" fmla="*/ 217678 w 251968"/>
              <a:gd name="connsiteY19" fmla="*/ 0 h 219456"/>
              <a:gd name="connsiteX20" fmla="*/ 217678 w 251968"/>
              <a:gd name="connsiteY20" fmla="*/ 77978 h 219456"/>
              <a:gd name="connsiteX21" fmla="*/ 251968 w 251968"/>
              <a:gd name="connsiteY21" fmla="*/ 77978 h 219456"/>
              <a:gd name="connsiteX22" fmla="*/ 251968 w 251968"/>
              <a:gd name="connsiteY22" fmla="*/ 103886 h 219456"/>
              <a:gd name="connsiteX23" fmla="*/ 217678 w 251968"/>
              <a:gd name="connsiteY23" fmla="*/ 103886 h 219456"/>
              <a:gd name="connsiteX24" fmla="*/ 217678 w 251968"/>
              <a:gd name="connsiteY24" fmla="*/ 196342 h 219456"/>
              <a:gd name="connsiteX25" fmla="*/ 211835 w 251968"/>
              <a:gd name="connsiteY25" fmla="*/ 213995 h 219456"/>
              <a:gd name="connsiteX26" fmla="*/ 193294 w 251968"/>
              <a:gd name="connsiteY26" fmla="*/ 219456 h 219456"/>
              <a:gd name="connsiteX28" fmla="*/ 97028 w 251968"/>
              <a:gd name="connsiteY28" fmla="*/ 140462 h 219456"/>
              <a:gd name="connsiteX29" fmla="*/ 104394 w 251968"/>
              <a:gd name="connsiteY29" fmla="*/ 129794 h 219456"/>
              <a:gd name="connsiteX30" fmla="*/ 108204 w 251968"/>
              <a:gd name="connsiteY30" fmla="*/ 114427 h 219456"/>
              <a:gd name="connsiteX31" fmla="*/ 109728 w 251968"/>
              <a:gd name="connsiteY31" fmla="*/ 96393 h 219456"/>
              <a:gd name="connsiteX32" fmla="*/ 109982 w 251968"/>
              <a:gd name="connsiteY32" fmla="*/ 77724 h 219456"/>
              <a:gd name="connsiteX33" fmla="*/ 109982 w 251968"/>
              <a:gd name="connsiteY33" fmla="*/ 47244 h 219456"/>
              <a:gd name="connsiteX34" fmla="*/ 41656 w 251968"/>
              <a:gd name="connsiteY34" fmla="*/ 47244 h 219456"/>
              <a:gd name="connsiteX35" fmla="*/ 34036 w 251968"/>
              <a:gd name="connsiteY35" fmla="*/ 53594 h 219456"/>
              <a:gd name="connsiteX36" fmla="*/ 18035 w 251968"/>
              <a:gd name="connsiteY36" fmla="*/ 22606 h 219456"/>
              <a:gd name="connsiteX37" fmla="*/ 109982 w 251968"/>
              <a:gd name="connsiteY37" fmla="*/ 22606 h 219456"/>
              <a:gd name="connsiteX38" fmla="*/ 109982 w 251968"/>
              <a:gd name="connsiteY38" fmla="*/ 11938 h 219456"/>
              <a:gd name="connsiteX39" fmla="*/ 152400 w 251968"/>
              <a:gd name="connsiteY39" fmla="*/ 24130 h 219456"/>
              <a:gd name="connsiteX40" fmla="*/ 152400 w 251968"/>
              <a:gd name="connsiteY40" fmla="*/ 68326 h 219456"/>
              <a:gd name="connsiteX41" fmla="*/ 149352 w 251968"/>
              <a:gd name="connsiteY41" fmla="*/ 96520 h 219456"/>
              <a:gd name="connsiteX42" fmla="*/ 139573 w 251968"/>
              <a:gd name="connsiteY42" fmla="*/ 118491 h 219456"/>
              <a:gd name="connsiteX43" fmla="*/ 122301 w 251968"/>
              <a:gd name="connsiteY43" fmla="*/ 134747 h 219456"/>
              <a:gd name="connsiteX44" fmla="*/ 97028 w 251968"/>
              <a:gd name="connsiteY44" fmla="*/ 145542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1968" h="219456">
                <a:moveTo>
                  <a:pt x="172720" y="219456"/>
                </a:moveTo>
                <a:lnTo>
                  <a:pt x="172720" y="171196"/>
                </a:lnTo>
                <a:cubicBezTo>
                  <a:pt x="164423" y="175599"/>
                  <a:pt x="154856" y="178774"/>
                  <a:pt x="144018" y="180721"/>
                </a:cubicBezTo>
                <a:cubicBezTo>
                  <a:pt x="133181" y="182669"/>
                  <a:pt x="120904" y="183642"/>
                  <a:pt x="107189" y="183642"/>
                </a:cubicBezTo>
                <a:lnTo>
                  <a:pt x="30480" y="183642"/>
                </a:lnTo>
                <a:cubicBezTo>
                  <a:pt x="25569" y="183642"/>
                  <a:pt x="22692" y="186013"/>
                  <a:pt x="21844" y="190754"/>
                </a:cubicBezTo>
                <a:lnTo>
                  <a:pt x="0" y="160020"/>
                </a:lnTo>
                <a:lnTo>
                  <a:pt x="47752" y="160020"/>
                </a:lnTo>
                <a:lnTo>
                  <a:pt x="47752" y="107950"/>
                </a:lnTo>
                <a:cubicBezTo>
                  <a:pt x="47752" y="105580"/>
                  <a:pt x="47244" y="103336"/>
                  <a:pt x="46228" y="101219"/>
                </a:cubicBezTo>
                <a:cubicBezTo>
                  <a:pt x="45212" y="99102"/>
                  <a:pt x="43435" y="97536"/>
                  <a:pt x="40894" y="96520"/>
                </a:cubicBezTo>
                <a:lnTo>
                  <a:pt x="90170" y="83820"/>
                </a:lnTo>
                <a:lnTo>
                  <a:pt x="90170" y="160020"/>
                </a:lnTo>
                <a:lnTo>
                  <a:pt x="118618" y="160020"/>
                </a:lnTo>
                <a:cubicBezTo>
                  <a:pt x="129794" y="160020"/>
                  <a:pt x="139616" y="159470"/>
                  <a:pt x="148082" y="158369"/>
                </a:cubicBezTo>
                <a:cubicBezTo>
                  <a:pt x="156549" y="157268"/>
                  <a:pt x="164762" y="155617"/>
                  <a:pt x="172720" y="153416"/>
                </a:cubicBezTo>
                <a:lnTo>
                  <a:pt x="172720" y="26670"/>
                </a:lnTo>
                <a:cubicBezTo>
                  <a:pt x="172720" y="24300"/>
                  <a:pt x="172213" y="22056"/>
                  <a:pt x="171196" y="19939"/>
                </a:cubicBezTo>
                <a:cubicBezTo>
                  <a:pt x="170180" y="17822"/>
                  <a:pt x="168402" y="16256"/>
                  <a:pt x="165861" y="15240"/>
                </a:cubicBezTo>
                <a:lnTo>
                  <a:pt x="217678" y="0"/>
                </a:lnTo>
                <a:lnTo>
                  <a:pt x="217678" y="77978"/>
                </a:lnTo>
                <a:lnTo>
                  <a:pt x="251968" y="77978"/>
                </a:lnTo>
                <a:lnTo>
                  <a:pt x="251968" y="103886"/>
                </a:lnTo>
                <a:lnTo>
                  <a:pt x="217678" y="103886"/>
                </a:lnTo>
                <a:lnTo>
                  <a:pt x="217678" y="196342"/>
                </a:lnTo>
                <a:cubicBezTo>
                  <a:pt x="217678" y="204470"/>
                  <a:pt x="215731" y="210355"/>
                  <a:pt x="211835" y="213995"/>
                </a:cubicBezTo>
                <a:cubicBezTo>
                  <a:pt x="207942" y="217636"/>
                  <a:pt x="201761" y="219456"/>
                  <a:pt x="193294" y="219456"/>
                </a:cubicBezTo>
                <a:moveTo>
                  <a:pt x="97028" y="140462"/>
                </a:moveTo>
                <a:cubicBezTo>
                  <a:pt x="100246" y="137923"/>
                  <a:pt x="102701" y="134366"/>
                  <a:pt x="104394" y="129794"/>
                </a:cubicBezTo>
                <a:cubicBezTo>
                  <a:pt x="106087" y="125222"/>
                  <a:pt x="107357" y="120100"/>
                  <a:pt x="108204" y="114427"/>
                </a:cubicBezTo>
                <a:cubicBezTo>
                  <a:pt x="109051" y="108755"/>
                  <a:pt x="109559" y="102743"/>
                  <a:pt x="109728" y="96393"/>
                </a:cubicBezTo>
                <a:cubicBezTo>
                  <a:pt x="109897" y="90043"/>
                  <a:pt x="109982" y="83820"/>
                  <a:pt x="109982" y="77724"/>
                </a:cubicBezTo>
                <a:lnTo>
                  <a:pt x="109982" y="47244"/>
                </a:lnTo>
                <a:lnTo>
                  <a:pt x="41656" y="47244"/>
                </a:lnTo>
                <a:cubicBezTo>
                  <a:pt x="37423" y="47244"/>
                  <a:pt x="34882" y="49361"/>
                  <a:pt x="34036" y="53594"/>
                </a:cubicBezTo>
                <a:lnTo>
                  <a:pt x="18035" y="22606"/>
                </a:lnTo>
                <a:lnTo>
                  <a:pt x="109982" y="22606"/>
                </a:lnTo>
                <a:lnTo>
                  <a:pt x="109982" y="11938"/>
                </a:lnTo>
                <a:lnTo>
                  <a:pt x="152400" y="24130"/>
                </a:lnTo>
                <a:lnTo>
                  <a:pt x="152400" y="68326"/>
                </a:lnTo>
                <a:cubicBezTo>
                  <a:pt x="152400" y="78825"/>
                  <a:pt x="151385" y="88223"/>
                  <a:pt x="149352" y="96520"/>
                </a:cubicBezTo>
                <a:cubicBezTo>
                  <a:pt x="147320" y="104818"/>
                  <a:pt x="144061" y="112141"/>
                  <a:pt x="139573" y="118491"/>
                </a:cubicBezTo>
                <a:cubicBezTo>
                  <a:pt x="135086" y="124841"/>
                  <a:pt x="129329" y="130260"/>
                  <a:pt x="122301" y="134747"/>
                </a:cubicBezTo>
                <a:cubicBezTo>
                  <a:pt x="115274" y="139235"/>
                  <a:pt x="106849" y="142832"/>
                  <a:pt x="97028" y="145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1" name="Freeform 351"/>
          <p:cNvSpPr/>
          <p:nvPr/>
        </p:nvSpPr>
        <p:spPr>
          <a:xfrm>
            <a:off x="11739032" y="4941712"/>
            <a:ext cx="218947" cy="219456"/>
          </a:xfrm>
          <a:custGeom>
            <a:avLst/>
            <a:gdLst>
              <a:gd name="connsiteX0" fmla="*/ 173989 w 218947"/>
              <a:gd name="connsiteY0" fmla="*/ 219456 h 219456"/>
              <a:gd name="connsiteX1" fmla="*/ 173989 w 218947"/>
              <a:gd name="connsiteY1" fmla="*/ 26670 h 219456"/>
              <a:gd name="connsiteX2" fmla="*/ 172465 w 218947"/>
              <a:gd name="connsiteY2" fmla="*/ 19939 h 219456"/>
              <a:gd name="connsiteX3" fmla="*/ 167132 w 218947"/>
              <a:gd name="connsiteY3" fmla="*/ 15240 h 219456"/>
              <a:gd name="connsiteX4" fmla="*/ 218947 w 218947"/>
              <a:gd name="connsiteY4" fmla="*/ 0 h 219456"/>
              <a:gd name="connsiteX5" fmla="*/ 218947 w 218947"/>
              <a:gd name="connsiteY5" fmla="*/ 196342 h 219456"/>
              <a:gd name="connsiteX6" fmla="*/ 213106 w 218947"/>
              <a:gd name="connsiteY6" fmla="*/ 213995 h 219456"/>
              <a:gd name="connsiteX7" fmla="*/ 194563 w 218947"/>
              <a:gd name="connsiteY7" fmla="*/ 219456 h 219456"/>
              <a:gd name="connsiteX9" fmla="*/ 0 w 218947"/>
              <a:gd name="connsiteY9" fmla="*/ 173736 h 219456"/>
              <a:gd name="connsiteX10" fmla="*/ 35559 w 218947"/>
              <a:gd name="connsiteY10" fmla="*/ 159258 h 219456"/>
              <a:gd name="connsiteX11" fmla="*/ 65785 w 218947"/>
              <a:gd name="connsiteY11" fmla="*/ 133985 h 219456"/>
              <a:gd name="connsiteX12" fmla="*/ 87375 w 218947"/>
              <a:gd name="connsiteY12" fmla="*/ 97663 h 219456"/>
              <a:gd name="connsiteX13" fmla="*/ 97536 w 218947"/>
              <a:gd name="connsiteY13" fmla="*/ 49784 h 219456"/>
              <a:gd name="connsiteX14" fmla="*/ 32257 w 218947"/>
              <a:gd name="connsiteY14" fmla="*/ 49784 h 219456"/>
              <a:gd name="connsiteX15" fmla="*/ 24637 w 218947"/>
              <a:gd name="connsiteY15" fmla="*/ 56135 h 219456"/>
              <a:gd name="connsiteX16" fmla="*/ 8635 w 218947"/>
              <a:gd name="connsiteY16" fmla="*/ 25146 h 219456"/>
              <a:gd name="connsiteX17" fmla="*/ 98043 w 218947"/>
              <a:gd name="connsiteY17" fmla="*/ 25146 h 219456"/>
              <a:gd name="connsiteX18" fmla="*/ 98043 w 218947"/>
              <a:gd name="connsiteY18" fmla="*/ 14478 h 219456"/>
              <a:gd name="connsiteX19" fmla="*/ 143002 w 218947"/>
              <a:gd name="connsiteY19" fmla="*/ 26670 h 219456"/>
              <a:gd name="connsiteX20" fmla="*/ 143002 w 218947"/>
              <a:gd name="connsiteY20" fmla="*/ 42164 h 219456"/>
              <a:gd name="connsiteX21" fmla="*/ 133603 w 218947"/>
              <a:gd name="connsiteY21" fmla="*/ 89662 h 219456"/>
              <a:gd name="connsiteX22" fmla="*/ 106045 w 218947"/>
              <a:gd name="connsiteY22" fmla="*/ 131953 h 219456"/>
              <a:gd name="connsiteX23" fmla="*/ 61213 w 218947"/>
              <a:gd name="connsiteY23" fmla="*/ 163576 h 219456"/>
              <a:gd name="connsiteX24" fmla="*/ 0 w 218947"/>
              <a:gd name="connsiteY24" fmla="*/ 178816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18947" h="219456">
                <a:moveTo>
                  <a:pt x="173989" y="219456"/>
                </a:moveTo>
                <a:lnTo>
                  <a:pt x="173989" y="26670"/>
                </a:lnTo>
                <a:cubicBezTo>
                  <a:pt x="173989" y="24300"/>
                  <a:pt x="173481" y="22056"/>
                  <a:pt x="172465" y="19939"/>
                </a:cubicBezTo>
                <a:cubicBezTo>
                  <a:pt x="171450" y="17822"/>
                  <a:pt x="169671" y="16256"/>
                  <a:pt x="167132" y="15240"/>
                </a:cubicBezTo>
                <a:lnTo>
                  <a:pt x="218947" y="0"/>
                </a:lnTo>
                <a:lnTo>
                  <a:pt x="218947" y="196342"/>
                </a:lnTo>
                <a:cubicBezTo>
                  <a:pt x="218947" y="204470"/>
                  <a:pt x="216999" y="210355"/>
                  <a:pt x="213106" y="213995"/>
                </a:cubicBezTo>
                <a:cubicBezTo>
                  <a:pt x="209210" y="217636"/>
                  <a:pt x="203031" y="219456"/>
                  <a:pt x="194563" y="219456"/>
                </a:cubicBezTo>
                <a:moveTo>
                  <a:pt x="0" y="173736"/>
                </a:moveTo>
                <a:cubicBezTo>
                  <a:pt x="12360" y="170688"/>
                  <a:pt x="24214" y="165862"/>
                  <a:pt x="35559" y="159258"/>
                </a:cubicBezTo>
                <a:cubicBezTo>
                  <a:pt x="46906" y="152654"/>
                  <a:pt x="56980" y="144230"/>
                  <a:pt x="65785" y="133985"/>
                </a:cubicBezTo>
                <a:cubicBezTo>
                  <a:pt x="74591" y="123741"/>
                  <a:pt x="81787" y="111633"/>
                  <a:pt x="87375" y="97663"/>
                </a:cubicBezTo>
                <a:cubicBezTo>
                  <a:pt x="92963" y="83693"/>
                  <a:pt x="96350" y="67734"/>
                  <a:pt x="97536" y="49784"/>
                </a:cubicBezTo>
                <a:lnTo>
                  <a:pt x="32257" y="49784"/>
                </a:lnTo>
                <a:cubicBezTo>
                  <a:pt x="28024" y="49784"/>
                  <a:pt x="25484" y="51901"/>
                  <a:pt x="24637" y="56135"/>
                </a:cubicBezTo>
                <a:lnTo>
                  <a:pt x="8635" y="25146"/>
                </a:lnTo>
                <a:lnTo>
                  <a:pt x="98043" y="25146"/>
                </a:lnTo>
                <a:lnTo>
                  <a:pt x="98043" y="14478"/>
                </a:lnTo>
                <a:lnTo>
                  <a:pt x="143002" y="26670"/>
                </a:lnTo>
                <a:lnTo>
                  <a:pt x="143002" y="42164"/>
                </a:lnTo>
                <a:cubicBezTo>
                  <a:pt x="143002" y="58251"/>
                  <a:pt x="139868" y="74083"/>
                  <a:pt x="133603" y="89662"/>
                </a:cubicBezTo>
                <a:cubicBezTo>
                  <a:pt x="127338" y="105241"/>
                  <a:pt x="118152" y="119338"/>
                  <a:pt x="106045" y="131953"/>
                </a:cubicBezTo>
                <a:cubicBezTo>
                  <a:pt x="93937" y="144569"/>
                  <a:pt x="78993" y="155110"/>
                  <a:pt x="61213" y="163576"/>
                </a:cubicBezTo>
                <a:cubicBezTo>
                  <a:pt x="43433" y="172043"/>
                  <a:pt x="23029" y="177123"/>
                  <a:pt x="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2" name="Freeform 352"/>
          <p:cNvSpPr/>
          <p:nvPr/>
        </p:nvSpPr>
        <p:spPr>
          <a:xfrm>
            <a:off x="11993032" y="4942220"/>
            <a:ext cx="240792" cy="215900"/>
          </a:xfrm>
          <a:custGeom>
            <a:avLst/>
            <a:gdLst>
              <a:gd name="connsiteX0" fmla="*/ 215392 w 240792"/>
              <a:gd name="connsiteY0" fmla="*/ 93980 h 215900"/>
              <a:gd name="connsiteX1" fmla="*/ 175513 w 240792"/>
              <a:gd name="connsiteY1" fmla="*/ 93980 h 215900"/>
              <a:gd name="connsiteX2" fmla="*/ 175513 w 240792"/>
              <a:gd name="connsiteY2" fmla="*/ 82042 h 215900"/>
              <a:gd name="connsiteX3" fmla="*/ 144399 w 240792"/>
              <a:gd name="connsiteY3" fmla="*/ 91313 h 215900"/>
              <a:gd name="connsiteX4" fmla="*/ 108965 w 240792"/>
              <a:gd name="connsiteY4" fmla="*/ 93980 h 215900"/>
              <a:gd name="connsiteX5" fmla="*/ 31242 w 240792"/>
              <a:gd name="connsiteY5" fmla="*/ 93980 h 215900"/>
              <a:gd name="connsiteX6" fmla="*/ 31242 w 240792"/>
              <a:gd name="connsiteY6" fmla="*/ 29210 h 215900"/>
              <a:gd name="connsiteX7" fmla="*/ 28701 w 240792"/>
              <a:gd name="connsiteY7" fmla="*/ 20701 h 215900"/>
              <a:gd name="connsiteX8" fmla="*/ 21081 w 240792"/>
              <a:gd name="connsiteY8" fmla="*/ 16510 h 215900"/>
              <a:gd name="connsiteX9" fmla="*/ 71120 w 240792"/>
              <a:gd name="connsiteY9" fmla="*/ 2540 h 215900"/>
              <a:gd name="connsiteX10" fmla="*/ 71120 w 240792"/>
              <a:gd name="connsiteY10" fmla="*/ 29718 h 215900"/>
              <a:gd name="connsiteX11" fmla="*/ 104139 w 240792"/>
              <a:gd name="connsiteY11" fmla="*/ 29718 h 215900"/>
              <a:gd name="connsiteX12" fmla="*/ 104139 w 240792"/>
              <a:gd name="connsiteY12" fmla="*/ 13462 h 215900"/>
              <a:gd name="connsiteX13" fmla="*/ 142494 w 240792"/>
              <a:gd name="connsiteY13" fmla="*/ 2540 h 215900"/>
              <a:gd name="connsiteX14" fmla="*/ 142494 w 240792"/>
              <a:gd name="connsiteY14" fmla="*/ 29718 h 215900"/>
              <a:gd name="connsiteX15" fmla="*/ 175513 w 240792"/>
              <a:gd name="connsiteY15" fmla="*/ 29718 h 215900"/>
              <a:gd name="connsiteX16" fmla="*/ 175513 w 240792"/>
              <a:gd name="connsiteY16" fmla="*/ 10922 h 215900"/>
              <a:gd name="connsiteX17" fmla="*/ 215392 w 240792"/>
              <a:gd name="connsiteY17" fmla="*/ 0 h 215900"/>
              <a:gd name="connsiteX19" fmla="*/ 216407 w 240792"/>
              <a:gd name="connsiteY19" fmla="*/ 147828 h 215900"/>
              <a:gd name="connsiteX20" fmla="*/ 216407 w 240792"/>
              <a:gd name="connsiteY20" fmla="*/ 215900 h 215900"/>
              <a:gd name="connsiteX21" fmla="*/ 172720 w 240792"/>
              <a:gd name="connsiteY21" fmla="*/ 215900 h 215900"/>
              <a:gd name="connsiteX22" fmla="*/ 172720 w 240792"/>
              <a:gd name="connsiteY22" fmla="*/ 204470 h 215900"/>
              <a:gd name="connsiteX23" fmla="*/ 150622 w 240792"/>
              <a:gd name="connsiteY23" fmla="*/ 210312 h 215900"/>
              <a:gd name="connsiteX24" fmla="*/ 125602 w 240792"/>
              <a:gd name="connsiteY24" fmla="*/ 213868 h 215900"/>
              <a:gd name="connsiteX25" fmla="*/ 99948 w 240792"/>
              <a:gd name="connsiteY25" fmla="*/ 215519 h 215900"/>
              <a:gd name="connsiteX26" fmla="*/ 75692 w 240792"/>
              <a:gd name="connsiteY26" fmla="*/ 215900 h 215900"/>
              <a:gd name="connsiteX27" fmla="*/ 33273 w 240792"/>
              <a:gd name="connsiteY27" fmla="*/ 215900 h 215900"/>
              <a:gd name="connsiteX28" fmla="*/ 33273 w 240792"/>
              <a:gd name="connsiteY28" fmla="*/ 147828 h 215900"/>
              <a:gd name="connsiteX30" fmla="*/ 240792 w 240792"/>
              <a:gd name="connsiteY30" fmla="*/ 131064 h 215900"/>
              <a:gd name="connsiteX31" fmla="*/ 30479 w 240792"/>
              <a:gd name="connsiteY31" fmla="*/ 131064 h 215900"/>
              <a:gd name="connsiteX32" fmla="*/ 21844 w 240792"/>
              <a:gd name="connsiteY32" fmla="*/ 138176 h 215900"/>
              <a:gd name="connsiteX33" fmla="*/ 0 w 240792"/>
              <a:gd name="connsiteY33" fmla="*/ 107442 h 215900"/>
              <a:gd name="connsiteX34" fmla="*/ 240792 w 240792"/>
              <a:gd name="connsiteY34" fmla="*/ 107442 h 215900"/>
              <a:gd name="connsiteX36" fmla="*/ 92201 w 240792"/>
              <a:gd name="connsiteY36" fmla="*/ 192532 h 215900"/>
              <a:gd name="connsiteX37" fmla="*/ 130682 w 240792"/>
              <a:gd name="connsiteY37" fmla="*/ 191643 h 215900"/>
              <a:gd name="connsiteX38" fmla="*/ 172720 w 240792"/>
              <a:gd name="connsiteY38" fmla="*/ 187960 h 215900"/>
              <a:gd name="connsiteX39" fmla="*/ 172720 w 240792"/>
              <a:gd name="connsiteY39" fmla="*/ 171196 h 215900"/>
              <a:gd name="connsiteX40" fmla="*/ 76961 w 240792"/>
              <a:gd name="connsiteY40" fmla="*/ 171196 h 215900"/>
              <a:gd name="connsiteX41" fmla="*/ 76961 w 240792"/>
              <a:gd name="connsiteY41" fmla="*/ 192532 h 215900"/>
              <a:gd name="connsiteX43" fmla="*/ 71120 w 240792"/>
              <a:gd name="connsiteY43" fmla="*/ 71882 h 215900"/>
              <a:gd name="connsiteX44" fmla="*/ 104139 w 240792"/>
              <a:gd name="connsiteY44" fmla="*/ 71882 h 215900"/>
              <a:gd name="connsiteX45" fmla="*/ 104139 w 240792"/>
              <a:gd name="connsiteY45" fmla="*/ 51816 h 215900"/>
              <a:gd name="connsiteX46" fmla="*/ 71120 w 240792"/>
              <a:gd name="connsiteY46" fmla="*/ 51816 h 215900"/>
              <a:gd name="connsiteX48" fmla="*/ 175513 w 240792"/>
              <a:gd name="connsiteY48" fmla="*/ 51816 h 215900"/>
              <a:gd name="connsiteX49" fmla="*/ 142494 w 240792"/>
              <a:gd name="connsiteY49" fmla="*/ 51816 h 215900"/>
              <a:gd name="connsiteX50" fmla="*/ 142494 w 240792"/>
              <a:gd name="connsiteY50" fmla="*/ 71628 h 215900"/>
              <a:gd name="connsiteX51" fmla="*/ 159512 w 240792"/>
              <a:gd name="connsiteY51" fmla="*/ 70485 h 215900"/>
              <a:gd name="connsiteX52" fmla="*/ 175513 w 240792"/>
              <a:gd name="connsiteY52" fmla="*/ 68580 h 2159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40792" h="215900">
                <a:moveTo>
                  <a:pt x="215392" y="93980"/>
                </a:moveTo>
                <a:lnTo>
                  <a:pt x="175513" y="93980"/>
                </a:lnTo>
                <a:lnTo>
                  <a:pt x="175513" y="82042"/>
                </a:lnTo>
                <a:cubicBezTo>
                  <a:pt x="166370" y="86445"/>
                  <a:pt x="155998" y="89535"/>
                  <a:pt x="144399" y="91313"/>
                </a:cubicBezTo>
                <a:cubicBezTo>
                  <a:pt x="132800" y="93091"/>
                  <a:pt x="120988" y="93980"/>
                  <a:pt x="108965" y="93980"/>
                </a:cubicBezTo>
                <a:lnTo>
                  <a:pt x="31242" y="93980"/>
                </a:lnTo>
                <a:lnTo>
                  <a:pt x="31242" y="29210"/>
                </a:lnTo>
                <a:cubicBezTo>
                  <a:pt x="31242" y="25824"/>
                  <a:pt x="30394" y="22987"/>
                  <a:pt x="28701" y="20701"/>
                </a:cubicBezTo>
                <a:cubicBezTo>
                  <a:pt x="27008" y="18415"/>
                  <a:pt x="24468" y="17018"/>
                  <a:pt x="21081" y="16510"/>
                </a:cubicBezTo>
                <a:lnTo>
                  <a:pt x="71120" y="2540"/>
                </a:lnTo>
                <a:lnTo>
                  <a:pt x="71120" y="29718"/>
                </a:lnTo>
                <a:lnTo>
                  <a:pt x="104139" y="29718"/>
                </a:lnTo>
                <a:lnTo>
                  <a:pt x="104139" y="13462"/>
                </a:lnTo>
                <a:lnTo>
                  <a:pt x="142494" y="2540"/>
                </a:lnTo>
                <a:lnTo>
                  <a:pt x="142494" y="29718"/>
                </a:lnTo>
                <a:lnTo>
                  <a:pt x="175513" y="29718"/>
                </a:lnTo>
                <a:lnTo>
                  <a:pt x="175513" y="10922"/>
                </a:lnTo>
                <a:lnTo>
                  <a:pt x="215392" y="0"/>
                </a:lnTo>
                <a:moveTo>
                  <a:pt x="216407" y="147828"/>
                </a:moveTo>
                <a:lnTo>
                  <a:pt x="216407" y="215900"/>
                </a:lnTo>
                <a:lnTo>
                  <a:pt x="172720" y="215900"/>
                </a:lnTo>
                <a:lnTo>
                  <a:pt x="172720" y="204470"/>
                </a:lnTo>
                <a:cubicBezTo>
                  <a:pt x="166115" y="206841"/>
                  <a:pt x="158749" y="208788"/>
                  <a:pt x="150622" y="210312"/>
                </a:cubicBezTo>
                <a:cubicBezTo>
                  <a:pt x="142494" y="211836"/>
                  <a:pt x="134155" y="213021"/>
                  <a:pt x="125602" y="213868"/>
                </a:cubicBezTo>
                <a:cubicBezTo>
                  <a:pt x="117050" y="214715"/>
                  <a:pt x="108500" y="215265"/>
                  <a:pt x="99948" y="215519"/>
                </a:cubicBezTo>
                <a:cubicBezTo>
                  <a:pt x="91398" y="215773"/>
                  <a:pt x="83312" y="215900"/>
                  <a:pt x="75692" y="215900"/>
                </a:cubicBezTo>
                <a:lnTo>
                  <a:pt x="33273" y="215900"/>
                </a:lnTo>
                <a:lnTo>
                  <a:pt x="33273" y="147828"/>
                </a:lnTo>
                <a:moveTo>
                  <a:pt x="240792" y="131064"/>
                </a:moveTo>
                <a:lnTo>
                  <a:pt x="30479" y="131064"/>
                </a:lnTo>
                <a:cubicBezTo>
                  <a:pt x="25569" y="131064"/>
                  <a:pt x="22690" y="133435"/>
                  <a:pt x="21844" y="138176"/>
                </a:cubicBezTo>
                <a:lnTo>
                  <a:pt x="0" y="107442"/>
                </a:lnTo>
                <a:lnTo>
                  <a:pt x="240792" y="107442"/>
                </a:lnTo>
                <a:moveTo>
                  <a:pt x="92201" y="192532"/>
                </a:moveTo>
                <a:cubicBezTo>
                  <a:pt x="103716" y="192532"/>
                  <a:pt x="116543" y="192236"/>
                  <a:pt x="130682" y="191643"/>
                </a:cubicBezTo>
                <a:cubicBezTo>
                  <a:pt x="144822" y="191051"/>
                  <a:pt x="158834" y="189823"/>
                  <a:pt x="172720" y="187960"/>
                </a:cubicBezTo>
                <a:lnTo>
                  <a:pt x="172720" y="171196"/>
                </a:lnTo>
                <a:lnTo>
                  <a:pt x="76961" y="171196"/>
                </a:lnTo>
                <a:lnTo>
                  <a:pt x="76961" y="192532"/>
                </a:lnTo>
                <a:moveTo>
                  <a:pt x="71120" y="71882"/>
                </a:moveTo>
                <a:lnTo>
                  <a:pt x="104139" y="71882"/>
                </a:lnTo>
                <a:lnTo>
                  <a:pt x="104139" y="51816"/>
                </a:lnTo>
                <a:lnTo>
                  <a:pt x="71120" y="51816"/>
                </a:lnTo>
                <a:moveTo>
                  <a:pt x="175513" y="51816"/>
                </a:moveTo>
                <a:lnTo>
                  <a:pt x="142494" y="51816"/>
                </a:lnTo>
                <a:lnTo>
                  <a:pt x="142494" y="71628"/>
                </a:lnTo>
                <a:cubicBezTo>
                  <a:pt x="148081" y="71289"/>
                  <a:pt x="153754" y="70908"/>
                  <a:pt x="159512" y="70485"/>
                </a:cubicBezTo>
                <a:cubicBezTo>
                  <a:pt x="165269" y="70061"/>
                  <a:pt x="170604" y="69426"/>
                  <a:pt x="175513" y="6858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3" name="Freeform 353"/>
          <p:cNvSpPr/>
          <p:nvPr/>
        </p:nvSpPr>
        <p:spPr>
          <a:xfrm>
            <a:off x="12243222" y="4941712"/>
            <a:ext cx="222758" cy="219456"/>
          </a:xfrm>
          <a:custGeom>
            <a:avLst/>
            <a:gdLst>
              <a:gd name="connsiteX0" fmla="*/ 17018 w 222758"/>
              <a:gd name="connsiteY0" fmla="*/ 76200 h 219456"/>
              <a:gd name="connsiteX1" fmla="*/ 22733 w 222758"/>
              <a:gd name="connsiteY1" fmla="*/ 48006 h 219456"/>
              <a:gd name="connsiteX2" fmla="*/ 38100 w 222758"/>
              <a:gd name="connsiteY2" fmla="*/ 28194 h 219456"/>
              <a:gd name="connsiteX3" fmla="*/ 60452 w 222758"/>
              <a:gd name="connsiteY3" fmla="*/ 16510 h 219456"/>
              <a:gd name="connsiteX4" fmla="*/ 87122 w 222758"/>
              <a:gd name="connsiteY4" fmla="*/ 12700 h 219456"/>
              <a:gd name="connsiteX5" fmla="*/ 113538 w 222758"/>
              <a:gd name="connsiteY5" fmla="*/ 16510 h 219456"/>
              <a:gd name="connsiteX6" fmla="*/ 135890 w 222758"/>
              <a:gd name="connsiteY6" fmla="*/ 28194 h 219456"/>
              <a:gd name="connsiteX7" fmla="*/ 151257 w 222758"/>
              <a:gd name="connsiteY7" fmla="*/ 48006 h 219456"/>
              <a:gd name="connsiteX8" fmla="*/ 156973 w 222758"/>
              <a:gd name="connsiteY8" fmla="*/ 76200 h 219456"/>
              <a:gd name="connsiteX9" fmla="*/ 151257 w 222758"/>
              <a:gd name="connsiteY9" fmla="*/ 104394 h 219456"/>
              <a:gd name="connsiteX10" fmla="*/ 135890 w 222758"/>
              <a:gd name="connsiteY10" fmla="*/ 124206 h 219456"/>
              <a:gd name="connsiteX11" fmla="*/ 113538 w 222758"/>
              <a:gd name="connsiteY11" fmla="*/ 135890 h 219456"/>
              <a:gd name="connsiteX12" fmla="*/ 87122 w 222758"/>
              <a:gd name="connsiteY12" fmla="*/ 139700 h 219456"/>
              <a:gd name="connsiteX13" fmla="*/ 60452 w 222758"/>
              <a:gd name="connsiteY13" fmla="*/ 135890 h 219456"/>
              <a:gd name="connsiteX14" fmla="*/ 38100 w 222758"/>
              <a:gd name="connsiteY14" fmla="*/ 124206 h 219456"/>
              <a:gd name="connsiteX15" fmla="*/ 22733 w 222758"/>
              <a:gd name="connsiteY15" fmla="*/ 104394 h 219456"/>
              <a:gd name="connsiteX16" fmla="*/ 17018 w 222758"/>
              <a:gd name="connsiteY16" fmla="*/ 76200 h 219456"/>
              <a:gd name="connsiteX18" fmla="*/ 177800 w 222758"/>
              <a:gd name="connsiteY18" fmla="*/ 219456 h 219456"/>
              <a:gd name="connsiteX19" fmla="*/ 177800 w 222758"/>
              <a:gd name="connsiteY19" fmla="*/ 169926 h 219456"/>
              <a:gd name="connsiteX20" fmla="*/ 149098 w 222758"/>
              <a:gd name="connsiteY20" fmla="*/ 179451 h 219456"/>
              <a:gd name="connsiteX21" fmla="*/ 112268 w 222758"/>
              <a:gd name="connsiteY21" fmla="*/ 182372 h 219456"/>
              <a:gd name="connsiteX22" fmla="*/ 30480 w 222758"/>
              <a:gd name="connsiteY22" fmla="*/ 182372 h 219456"/>
              <a:gd name="connsiteX23" fmla="*/ 21844 w 222758"/>
              <a:gd name="connsiteY23" fmla="*/ 189485 h 219456"/>
              <a:gd name="connsiteX24" fmla="*/ 0 w 222758"/>
              <a:gd name="connsiteY24" fmla="*/ 158750 h 219456"/>
              <a:gd name="connsiteX25" fmla="*/ 123698 w 222758"/>
              <a:gd name="connsiteY25" fmla="*/ 158750 h 219456"/>
              <a:gd name="connsiteX26" fmla="*/ 153163 w 222758"/>
              <a:gd name="connsiteY26" fmla="*/ 157099 h 219456"/>
              <a:gd name="connsiteX27" fmla="*/ 177800 w 222758"/>
              <a:gd name="connsiteY27" fmla="*/ 152146 h 219456"/>
              <a:gd name="connsiteX28" fmla="*/ 177800 w 222758"/>
              <a:gd name="connsiteY28" fmla="*/ 26670 h 219456"/>
              <a:gd name="connsiteX29" fmla="*/ 176276 w 222758"/>
              <a:gd name="connsiteY29" fmla="*/ 19939 h 219456"/>
              <a:gd name="connsiteX30" fmla="*/ 170942 w 222758"/>
              <a:gd name="connsiteY30" fmla="*/ 15240 h 219456"/>
              <a:gd name="connsiteX31" fmla="*/ 222758 w 222758"/>
              <a:gd name="connsiteY31" fmla="*/ 0 h 219456"/>
              <a:gd name="connsiteX32" fmla="*/ 222758 w 222758"/>
              <a:gd name="connsiteY32" fmla="*/ 196342 h 219456"/>
              <a:gd name="connsiteX33" fmla="*/ 216917 w 222758"/>
              <a:gd name="connsiteY33" fmla="*/ 213995 h 219456"/>
              <a:gd name="connsiteX34" fmla="*/ 198374 w 222758"/>
              <a:gd name="connsiteY34" fmla="*/ 219456 h 219456"/>
              <a:gd name="connsiteX36" fmla="*/ 60452 w 222758"/>
              <a:gd name="connsiteY36" fmla="*/ 76200 h 219456"/>
              <a:gd name="connsiteX37" fmla="*/ 62230 w 222758"/>
              <a:gd name="connsiteY37" fmla="*/ 92202 h 219456"/>
              <a:gd name="connsiteX38" fmla="*/ 67311 w 222758"/>
              <a:gd name="connsiteY38" fmla="*/ 104902 h 219456"/>
              <a:gd name="connsiteX39" fmla="*/ 75564 w 222758"/>
              <a:gd name="connsiteY39" fmla="*/ 113285 h 219456"/>
              <a:gd name="connsiteX40" fmla="*/ 87122 w 222758"/>
              <a:gd name="connsiteY40" fmla="*/ 116332 h 219456"/>
              <a:gd name="connsiteX41" fmla="*/ 98298 w 222758"/>
              <a:gd name="connsiteY41" fmla="*/ 113285 h 219456"/>
              <a:gd name="connsiteX42" fmla="*/ 106426 w 222758"/>
              <a:gd name="connsiteY42" fmla="*/ 104902 h 219456"/>
              <a:gd name="connsiteX43" fmla="*/ 111506 w 222758"/>
              <a:gd name="connsiteY43" fmla="*/ 92202 h 219456"/>
              <a:gd name="connsiteX44" fmla="*/ 113285 w 222758"/>
              <a:gd name="connsiteY44" fmla="*/ 76200 h 219456"/>
              <a:gd name="connsiteX45" fmla="*/ 111506 w 222758"/>
              <a:gd name="connsiteY45" fmla="*/ 60198 h 219456"/>
              <a:gd name="connsiteX46" fmla="*/ 106426 w 222758"/>
              <a:gd name="connsiteY46" fmla="*/ 47498 h 219456"/>
              <a:gd name="connsiteX47" fmla="*/ 98298 w 222758"/>
              <a:gd name="connsiteY47" fmla="*/ 39116 h 219456"/>
              <a:gd name="connsiteX48" fmla="*/ 87122 w 222758"/>
              <a:gd name="connsiteY48" fmla="*/ 36068 h 219456"/>
              <a:gd name="connsiteX49" fmla="*/ 75564 w 222758"/>
              <a:gd name="connsiteY49" fmla="*/ 39116 h 219456"/>
              <a:gd name="connsiteX50" fmla="*/ 67311 w 222758"/>
              <a:gd name="connsiteY50" fmla="*/ 47498 h 219456"/>
              <a:gd name="connsiteX51" fmla="*/ 62230 w 222758"/>
              <a:gd name="connsiteY51" fmla="*/ 60198 h 219456"/>
              <a:gd name="connsiteX52" fmla="*/ 60452 w 222758"/>
              <a:gd name="connsiteY52" fmla="*/ 76200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22758" h="219456">
                <a:moveTo>
                  <a:pt x="17018" y="76200"/>
                </a:moveTo>
                <a:cubicBezTo>
                  <a:pt x="17018" y="65363"/>
                  <a:pt x="18923" y="55965"/>
                  <a:pt x="22733" y="48006"/>
                </a:cubicBezTo>
                <a:cubicBezTo>
                  <a:pt x="26543" y="40048"/>
                  <a:pt x="31665" y="33443"/>
                  <a:pt x="38100" y="28194"/>
                </a:cubicBezTo>
                <a:cubicBezTo>
                  <a:pt x="44535" y="22944"/>
                  <a:pt x="51984" y="19050"/>
                  <a:pt x="60452" y="16510"/>
                </a:cubicBezTo>
                <a:cubicBezTo>
                  <a:pt x="68918" y="13970"/>
                  <a:pt x="77809" y="12700"/>
                  <a:pt x="87122" y="12700"/>
                </a:cubicBezTo>
                <a:cubicBezTo>
                  <a:pt x="96265" y="12700"/>
                  <a:pt x="105071" y="13970"/>
                  <a:pt x="113538" y="16510"/>
                </a:cubicBezTo>
                <a:cubicBezTo>
                  <a:pt x="122005" y="19050"/>
                  <a:pt x="129456" y="22944"/>
                  <a:pt x="135890" y="28194"/>
                </a:cubicBezTo>
                <a:cubicBezTo>
                  <a:pt x="142325" y="33443"/>
                  <a:pt x="147448" y="40048"/>
                  <a:pt x="151257" y="48006"/>
                </a:cubicBezTo>
                <a:cubicBezTo>
                  <a:pt x="155067" y="55965"/>
                  <a:pt x="156973" y="65363"/>
                  <a:pt x="156973" y="76200"/>
                </a:cubicBezTo>
                <a:cubicBezTo>
                  <a:pt x="156973" y="87038"/>
                  <a:pt x="155067" y="96435"/>
                  <a:pt x="151257" y="104394"/>
                </a:cubicBezTo>
                <a:cubicBezTo>
                  <a:pt x="147448" y="112353"/>
                  <a:pt x="142325" y="118957"/>
                  <a:pt x="135890" y="124206"/>
                </a:cubicBezTo>
                <a:cubicBezTo>
                  <a:pt x="129456" y="129456"/>
                  <a:pt x="122005" y="133350"/>
                  <a:pt x="113538" y="135890"/>
                </a:cubicBezTo>
                <a:cubicBezTo>
                  <a:pt x="105071" y="138430"/>
                  <a:pt x="96265" y="139700"/>
                  <a:pt x="87122" y="139700"/>
                </a:cubicBezTo>
                <a:cubicBezTo>
                  <a:pt x="77809" y="139700"/>
                  <a:pt x="68918" y="138430"/>
                  <a:pt x="60452" y="135890"/>
                </a:cubicBezTo>
                <a:cubicBezTo>
                  <a:pt x="51984" y="133350"/>
                  <a:pt x="44535" y="129456"/>
                  <a:pt x="38100" y="124206"/>
                </a:cubicBezTo>
                <a:cubicBezTo>
                  <a:pt x="31665" y="118957"/>
                  <a:pt x="26543" y="112353"/>
                  <a:pt x="22733" y="104394"/>
                </a:cubicBezTo>
                <a:cubicBezTo>
                  <a:pt x="18923" y="96435"/>
                  <a:pt x="17018" y="87038"/>
                  <a:pt x="17018" y="76200"/>
                </a:cubicBezTo>
                <a:moveTo>
                  <a:pt x="177800" y="219456"/>
                </a:moveTo>
                <a:lnTo>
                  <a:pt x="177800" y="169926"/>
                </a:lnTo>
                <a:cubicBezTo>
                  <a:pt x="169503" y="174329"/>
                  <a:pt x="159935" y="177504"/>
                  <a:pt x="149098" y="179451"/>
                </a:cubicBezTo>
                <a:cubicBezTo>
                  <a:pt x="138261" y="181398"/>
                  <a:pt x="125984" y="182372"/>
                  <a:pt x="112268" y="182372"/>
                </a:cubicBezTo>
                <a:lnTo>
                  <a:pt x="30480" y="182372"/>
                </a:lnTo>
                <a:cubicBezTo>
                  <a:pt x="25569" y="182372"/>
                  <a:pt x="22692" y="184743"/>
                  <a:pt x="21844" y="189485"/>
                </a:cubicBezTo>
                <a:lnTo>
                  <a:pt x="0" y="158750"/>
                </a:lnTo>
                <a:lnTo>
                  <a:pt x="123698" y="158750"/>
                </a:lnTo>
                <a:cubicBezTo>
                  <a:pt x="134874" y="158750"/>
                  <a:pt x="144695" y="158200"/>
                  <a:pt x="153163" y="157099"/>
                </a:cubicBezTo>
                <a:cubicBezTo>
                  <a:pt x="161629" y="155999"/>
                  <a:pt x="169842" y="154348"/>
                  <a:pt x="177800" y="152146"/>
                </a:cubicBezTo>
                <a:lnTo>
                  <a:pt x="177800" y="26670"/>
                </a:lnTo>
                <a:cubicBezTo>
                  <a:pt x="177800" y="24300"/>
                  <a:pt x="177292" y="22056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96342"/>
                </a:lnTo>
                <a:cubicBezTo>
                  <a:pt x="222758" y="204470"/>
                  <a:pt x="220811" y="210355"/>
                  <a:pt x="216917" y="213995"/>
                </a:cubicBezTo>
                <a:cubicBezTo>
                  <a:pt x="213021" y="217636"/>
                  <a:pt x="206840" y="219456"/>
                  <a:pt x="198374" y="219456"/>
                </a:cubicBezTo>
                <a:moveTo>
                  <a:pt x="60452" y="76200"/>
                </a:moveTo>
                <a:cubicBezTo>
                  <a:pt x="60452" y="81957"/>
                  <a:pt x="61044" y="87291"/>
                  <a:pt x="62230" y="92202"/>
                </a:cubicBezTo>
                <a:cubicBezTo>
                  <a:pt x="63416" y="97113"/>
                  <a:pt x="65108" y="101346"/>
                  <a:pt x="67311" y="104902"/>
                </a:cubicBezTo>
                <a:cubicBezTo>
                  <a:pt x="69512" y="108458"/>
                  <a:pt x="72262" y="111252"/>
                  <a:pt x="75564" y="113285"/>
                </a:cubicBezTo>
                <a:cubicBezTo>
                  <a:pt x="78867" y="115316"/>
                  <a:pt x="82719" y="116332"/>
                  <a:pt x="87122" y="116332"/>
                </a:cubicBezTo>
                <a:cubicBezTo>
                  <a:pt x="91356" y="116332"/>
                  <a:pt x="95081" y="115316"/>
                  <a:pt x="98298" y="113285"/>
                </a:cubicBezTo>
                <a:cubicBezTo>
                  <a:pt x="101516" y="111252"/>
                  <a:pt x="104225" y="108458"/>
                  <a:pt x="106426" y="104902"/>
                </a:cubicBezTo>
                <a:cubicBezTo>
                  <a:pt x="108627" y="101346"/>
                  <a:pt x="110320" y="97113"/>
                  <a:pt x="111506" y="92202"/>
                </a:cubicBezTo>
                <a:cubicBezTo>
                  <a:pt x="112692" y="87291"/>
                  <a:pt x="113285" y="81957"/>
                  <a:pt x="113285" y="76200"/>
                </a:cubicBezTo>
                <a:cubicBezTo>
                  <a:pt x="113285" y="70443"/>
                  <a:pt x="112692" y="65109"/>
                  <a:pt x="111506" y="60198"/>
                </a:cubicBezTo>
                <a:cubicBezTo>
                  <a:pt x="110320" y="55287"/>
                  <a:pt x="108627" y="51054"/>
                  <a:pt x="106426" y="47498"/>
                </a:cubicBezTo>
                <a:cubicBezTo>
                  <a:pt x="104225" y="43942"/>
                  <a:pt x="101516" y="41148"/>
                  <a:pt x="98298" y="39116"/>
                </a:cubicBezTo>
                <a:cubicBezTo>
                  <a:pt x="95081" y="37085"/>
                  <a:pt x="91356" y="36068"/>
                  <a:pt x="87122" y="36068"/>
                </a:cubicBezTo>
                <a:cubicBezTo>
                  <a:pt x="82719" y="36068"/>
                  <a:pt x="78867" y="37085"/>
                  <a:pt x="75564" y="39116"/>
                </a:cubicBezTo>
                <a:cubicBezTo>
                  <a:pt x="72262" y="41148"/>
                  <a:pt x="69512" y="43942"/>
                  <a:pt x="67311" y="47498"/>
                </a:cubicBezTo>
                <a:cubicBezTo>
                  <a:pt x="65108" y="51054"/>
                  <a:pt x="63416" y="55287"/>
                  <a:pt x="62230" y="60198"/>
                </a:cubicBezTo>
                <a:cubicBezTo>
                  <a:pt x="61044" y="65109"/>
                  <a:pt x="60452" y="70443"/>
                  <a:pt x="60452" y="762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4" name="Freeform 354"/>
          <p:cNvSpPr/>
          <p:nvPr/>
        </p:nvSpPr>
        <p:spPr>
          <a:xfrm>
            <a:off x="12568064" y="4941712"/>
            <a:ext cx="251968" cy="222758"/>
          </a:xfrm>
          <a:custGeom>
            <a:avLst/>
            <a:gdLst>
              <a:gd name="connsiteX0" fmla="*/ 221996 w 251968"/>
              <a:gd name="connsiteY0" fmla="*/ 180086 h 222758"/>
              <a:gd name="connsiteX1" fmla="*/ 215900 w 251968"/>
              <a:gd name="connsiteY1" fmla="*/ 196723 h 222758"/>
              <a:gd name="connsiteX2" fmla="*/ 198120 w 251968"/>
              <a:gd name="connsiteY2" fmla="*/ 210185 h 222758"/>
              <a:gd name="connsiteX3" fmla="*/ 169036 w 251968"/>
              <a:gd name="connsiteY3" fmla="*/ 219329 h 222758"/>
              <a:gd name="connsiteX4" fmla="*/ 129285 w 251968"/>
              <a:gd name="connsiteY4" fmla="*/ 222758 h 222758"/>
              <a:gd name="connsiteX5" fmla="*/ 89408 w 251968"/>
              <a:gd name="connsiteY5" fmla="*/ 219329 h 222758"/>
              <a:gd name="connsiteX6" fmla="*/ 60325 w 251968"/>
              <a:gd name="connsiteY6" fmla="*/ 210185 h 222758"/>
              <a:gd name="connsiteX7" fmla="*/ 42418 w 251968"/>
              <a:gd name="connsiteY7" fmla="*/ 196723 h 222758"/>
              <a:gd name="connsiteX8" fmla="*/ 36323 w 251968"/>
              <a:gd name="connsiteY8" fmla="*/ 180086 h 222758"/>
              <a:gd name="connsiteX9" fmla="*/ 42418 w 251968"/>
              <a:gd name="connsiteY9" fmla="*/ 163449 h 222758"/>
              <a:gd name="connsiteX10" fmla="*/ 60325 w 251968"/>
              <a:gd name="connsiteY10" fmla="*/ 149860 h 222758"/>
              <a:gd name="connsiteX11" fmla="*/ 89408 w 251968"/>
              <a:gd name="connsiteY11" fmla="*/ 140716 h 222758"/>
              <a:gd name="connsiteX12" fmla="*/ 129285 w 251968"/>
              <a:gd name="connsiteY12" fmla="*/ 137414 h 222758"/>
              <a:gd name="connsiteX13" fmla="*/ 169036 w 251968"/>
              <a:gd name="connsiteY13" fmla="*/ 140716 h 222758"/>
              <a:gd name="connsiteX14" fmla="*/ 198120 w 251968"/>
              <a:gd name="connsiteY14" fmla="*/ 149860 h 222758"/>
              <a:gd name="connsiteX15" fmla="*/ 215900 w 251968"/>
              <a:gd name="connsiteY15" fmla="*/ 163449 h 222758"/>
              <a:gd name="connsiteX16" fmla="*/ 221996 w 251968"/>
              <a:gd name="connsiteY16" fmla="*/ 180086 h 222758"/>
              <a:gd name="connsiteX18" fmla="*/ 109474 w 251968"/>
              <a:gd name="connsiteY18" fmla="*/ 114554 h 222758"/>
              <a:gd name="connsiteX19" fmla="*/ 112523 w 251968"/>
              <a:gd name="connsiteY19" fmla="*/ 104648 h 222758"/>
              <a:gd name="connsiteX20" fmla="*/ 111506 w 251968"/>
              <a:gd name="connsiteY20" fmla="*/ 94107 h 222758"/>
              <a:gd name="connsiteX21" fmla="*/ 106553 w 251968"/>
              <a:gd name="connsiteY21" fmla="*/ 84455 h 222758"/>
              <a:gd name="connsiteX22" fmla="*/ 97789 w 251968"/>
              <a:gd name="connsiteY22" fmla="*/ 77470 h 222758"/>
              <a:gd name="connsiteX23" fmla="*/ 61340 w 251968"/>
              <a:gd name="connsiteY23" fmla="*/ 114046 h 222758"/>
              <a:gd name="connsiteX24" fmla="*/ 0 w 251968"/>
              <a:gd name="connsiteY24" fmla="*/ 131826 h 222758"/>
              <a:gd name="connsiteX25" fmla="*/ 0 w 251968"/>
              <a:gd name="connsiteY25" fmla="*/ 126747 h 222758"/>
              <a:gd name="connsiteX26" fmla="*/ 25147 w 251968"/>
              <a:gd name="connsiteY26" fmla="*/ 113411 h 222758"/>
              <a:gd name="connsiteX27" fmla="*/ 45340 w 251968"/>
              <a:gd name="connsiteY27" fmla="*/ 92710 h 222758"/>
              <a:gd name="connsiteX28" fmla="*/ 58674 w 251968"/>
              <a:gd name="connsiteY28" fmla="*/ 66167 h 222758"/>
              <a:gd name="connsiteX29" fmla="*/ 63500 w 251968"/>
              <a:gd name="connsiteY29" fmla="*/ 34798 h 222758"/>
              <a:gd name="connsiteX30" fmla="*/ 60961 w 251968"/>
              <a:gd name="connsiteY30" fmla="*/ 26289 h 222758"/>
              <a:gd name="connsiteX31" fmla="*/ 53340 w 251968"/>
              <a:gd name="connsiteY31" fmla="*/ 22098 h 222758"/>
              <a:gd name="connsiteX32" fmla="*/ 108458 w 251968"/>
              <a:gd name="connsiteY32" fmla="*/ 6858 h 222758"/>
              <a:gd name="connsiteX33" fmla="*/ 108458 w 251968"/>
              <a:gd name="connsiteY33" fmla="*/ 36322 h 222758"/>
              <a:gd name="connsiteX34" fmla="*/ 107188 w 251968"/>
              <a:gd name="connsiteY34" fmla="*/ 50547 h 222758"/>
              <a:gd name="connsiteX35" fmla="*/ 103632 w 251968"/>
              <a:gd name="connsiteY35" fmla="*/ 64008 h 222758"/>
              <a:gd name="connsiteX36" fmla="*/ 123571 w 251968"/>
              <a:gd name="connsiteY36" fmla="*/ 67945 h 222758"/>
              <a:gd name="connsiteX37" fmla="*/ 139573 w 251968"/>
              <a:gd name="connsiteY37" fmla="*/ 76200 h 222758"/>
              <a:gd name="connsiteX38" fmla="*/ 150241 w 251968"/>
              <a:gd name="connsiteY38" fmla="*/ 88519 h 222758"/>
              <a:gd name="connsiteX39" fmla="*/ 154178 w 251968"/>
              <a:gd name="connsiteY39" fmla="*/ 104394 h 222758"/>
              <a:gd name="connsiteX40" fmla="*/ 149478 w 251968"/>
              <a:gd name="connsiteY40" fmla="*/ 117729 h 222758"/>
              <a:gd name="connsiteX41" fmla="*/ 135637 w 251968"/>
              <a:gd name="connsiteY41" fmla="*/ 124206 h 222758"/>
              <a:gd name="connsiteX42" fmla="*/ 119760 w 251968"/>
              <a:gd name="connsiteY42" fmla="*/ 122555 h 222758"/>
              <a:gd name="connsiteX43" fmla="*/ 109474 w 251968"/>
              <a:gd name="connsiteY43" fmla="*/ 114554 h 222758"/>
              <a:gd name="connsiteX45" fmla="*/ 172720 w 251968"/>
              <a:gd name="connsiteY45" fmla="*/ 131318 h 222758"/>
              <a:gd name="connsiteX46" fmla="*/ 172720 w 251968"/>
              <a:gd name="connsiteY46" fmla="*/ 26670 h 222758"/>
              <a:gd name="connsiteX47" fmla="*/ 171196 w 251968"/>
              <a:gd name="connsiteY47" fmla="*/ 19939 h 222758"/>
              <a:gd name="connsiteX48" fmla="*/ 165863 w 251968"/>
              <a:gd name="connsiteY48" fmla="*/ 15240 h 222758"/>
              <a:gd name="connsiteX49" fmla="*/ 217678 w 251968"/>
              <a:gd name="connsiteY49" fmla="*/ 0 h 222758"/>
              <a:gd name="connsiteX50" fmla="*/ 217678 w 251968"/>
              <a:gd name="connsiteY50" fmla="*/ 47498 h 222758"/>
              <a:gd name="connsiteX51" fmla="*/ 251968 w 251968"/>
              <a:gd name="connsiteY51" fmla="*/ 47498 h 222758"/>
              <a:gd name="connsiteX52" fmla="*/ 251968 w 251968"/>
              <a:gd name="connsiteY52" fmla="*/ 70866 h 222758"/>
              <a:gd name="connsiteX53" fmla="*/ 217678 w 251968"/>
              <a:gd name="connsiteY53" fmla="*/ 70866 h 222758"/>
              <a:gd name="connsiteX54" fmla="*/ 217678 w 251968"/>
              <a:gd name="connsiteY54" fmla="*/ 108204 h 222758"/>
              <a:gd name="connsiteX55" fmla="*/ 211837 w 251968"/>
              <a:gd name="connsiteY55" fmla="*/ 125857 h 222758"/>
              <a:gd name="connsiteX56" fmla="*/ 193294 w 251968"/>
              <a:gd name="connsiteY56" fmla="*/ 131318 h 222758"/>
              <a:gd name="connsiteX58" fmla="*/ 173989 w 251968"/>
              <a:gd name="connsiteY58" fmla="*/ 180086 h 222758"/>
              <a:gd name="connsiteX59" fmla="*/ 162179 w 251968"/>
              <a:gd name="connsiteY59" fmla="*/ 164592 h 222758"/>
              <a:gd name="connsiteX60" fmla="*/ 129285 w 251968"/>
              <a:gd name="connsiteY60" fmla="*/ 158496 h 222758"/>
              <a:gd name="connsiteX61" fmla="*/ 96138 w 251968"/>
              <a:gd name="connsiteY61" fmla="*/ 164592 h 222758"/>
              <a:gd name="connsiteX62" fmla="*/ 84328 w 251968"/>
              <a:gd name="connsiteY62" fmla="*/ 180086 h 222758"/>
              <a:gd name="connsiteX63" fmla="*/ 96012 w 251968"/>
              <a:gd name="connsiteY63" fmla="*/ 195580 h 222758"/>
              <a:gd name="connsiteX64" fmla="*/ 129285 w 251968"/>
              <a:gd name="connsiteY64" fmla="*/ 201676 h 222758"/>
              <a:gd name="connsiteX65" fmla="*/ 162179 w 251968"/>
              <a:gd name="connsiteY65" fmla="*/ 195580 h 222758"/>
              <a:gd name="connsiteX66" fmla="*/ 173989 w 251968"/>
              <a:gd name="connsiteY66" fmla="*/ 180086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51968" h="222758">
                <a:moveTo>
                  <a:pt x="221996" y="180086"/>
                </a:moveTo>
                <a:cubicBezTo>
                  <a:pt x="221996" y="186013"/>
                  <a:pt x="219963" y="191559"/>
                  <a:pt x="215900" y="196723"/>
                </a:cubicBezTo>
                <a:cubicBezTo>
                  <a:pt x="211837" y="201888"/>
                  <a:pt x="205910" y="206375"/>
                  <a:pt x="198120" y="210185"/>
                </a:cubicBezTo>
                <a:cubicBezTo>
                  <a:pt x="190331" y="213995"/>
                  <a:pt x="180635" y="217043"/>
                  <a:pt x="169036" y="219329"/>
                </a:cubicBezTo>
                <a:cubicBezTo>
                  <a:pt x="157437" y="221615"/>
                  <a:pt x="144187" y="222758"/>
                  <a:pt x="129285" y="222758"/>
                </a:cubicBezTo>
                <a:cubicBezTo>
                  <a:pt x="114216" y="222758"/>
                  <a:pt x="100923" y="221615"/>
                  <a:pt x="89408" y="219329"/>
                </a:cubicBezTo>
                <a:cubicBezTo>
                  <a:pt x="77893" y="217043"/>
                  <a:pt x="68199" y="213995"/>
                  <a:pt x="60325" y="210185"/>
                </a:cubicBezTo>
                <a:cubicBezTo>
                  <a:pt x="52451" y="206375"/>
                  <a:pt x="46482" y="201888"/>
                  <a:pt x="42418" y="196723"/>
                </a:cubicBezTo>
                <a:cubicBezTo>
                  <a:pt x="38354" y="191559"/>
                  <a:pt x="36323" y="186013"/>
                  <a:pt x="36323" y="180086"/>
                </a:cubicBezTo>
                <a:cubicBezTo>
                  <a:pt x="36323" y="174160"/>
                  <a:pt x="38354" y="168614"/>
                  <a:pt x="42418" y="163449"/>
                </a:cubicBezTo>
                <a:cubicBezTo>
                  <a:pt x="46482" y="158285"/>
                  <a:pt x="52451" y="153755"/>
                  <a:pt x="60325" y="149860"/>
                </a:cubicBezTo>
                <a:cubicBezTo>
                  <a:pt x="68199" y="145966"/>
                  <a:pt x="77893" y="142918"/>
                  <a:pt x="89408" y="140716"/>
                </a:cubicBezTo>
                <a:cubicBezTo>
                  <a:pt x="100923" y="138515"/>
                  <a:pt x="114216" y="137414"/>
                  <a:pt x="129285" y="137414"/>
                </a:cubicBezTo>
                <a:cubicBezTo>
                  <a:pt x="144187" y="137414"/>
                  <a:pt x="157437" y="138515"/>
                  <a:pt x="169036" y="140716"/>
                </a:cubicBezTo>
                <a:cubicBezTo>
                  <a:pt x="180635" y="142918"/>
                  <a:pt x="190331" y="145966"/>
                  <a:pt x="198120" y="149860"/>
                </a:cubicBezTo>
                <a:cubicBezTo>
                  <a:pt x="205910" y="153755"/>
                  <a:pt x="211837" y="158285"/>
                  <a:pt x="215900" y="163449"/>
                </a:cubicBezTo>
                <a:cubicBezTo>
                  <a:pt x="219963" y="168614"/>
                  <a:pt x="221996" y="174160"/>
                  <a:pt x="221996" y="180086"/>
                </a:cubicBezTo>
                <a:moveTo>
                  <a:pt x="109474" y="114554"/>
                </a:moveTo>
                <a:cubicBezTo>
                  <a:pt x="111167" y="111506"/>
                  <a:pt x="112183" y="108204"/>
                  <a:pt x="112523" y="104648"/>
                </a:cubicBezTo>
                <a:cubicBezTo>
                  <a:pt x="112861" y="101092"/>
                  <a:pt x="112523" y="97579"/>
                  <a:pt x="111506" y="94107"/>
                </a:cubicBezTo>
                <a:cubicBezTo>
                  <a:pt x="110490" y="90636"/>
                  <a:pt x="108839" y="87419"/>
                  <a:pt x="106553" y="84455"/>
                </a:cubicBezTo>
                <a:cubicBezTo>
                  <a:pt x="104267" y="81492"/>
                  <a:pt x="101347" y="79163"/>
                  <a:pt x="97789" y="77470"/>
                </a:cubicBezTo>
                <a:cubicBezTo>
                  <a:pt x="89831" y="91863"/>
                  <a:pt x="77682" y="104055"/>
                  <a:pt x="61340" y="114046"/>
                </a:cubicBezTo>
                <a:cubicBezTo>
                  <a:pt x="45000" y="124037"/>
                  <a:pt x="24554" y="129963"/>
                  <a:pt x="0" y="131826"/>
                </a:cubicBezTo>
                <a:lnTo>
                  <a:pt x="0" y="126747"/>
                </a:lnTo>
                <a:cubicBezTo>
                  <a:pt x="8975" y="123698"/>
                  <a:pt x="17356" y="119253"/>
                  <a:pt x="25147" y="113411"/>
                </a:cubicBezTo>
                <a:cubicBezTo>
                  <a:pt x="32936" y="107569"/>
                  <a:pt x="39667" y="100669"/>
                  <a:pt x="45340" y="92710"/>
                </a:cubicBezTo>
                <a:cubicBezTo>
                  <a:pt x="51011" y="84751"/>
                  <a:pt x="55456" y="75904"/>
                  <a:pt x="58674" y="66167"/>
                </a:cubicBezTo>
                <a:cubicBezTo>
                  <a:pt x="61892" y="56430"/>
                  <a:pt x="63500" y="45974"/>
                  <a:pt x="63500" y="34798"/>
                </a:cubicBezTo>
                <a:cubicBezTo>
                  <a:pt x="63500" y="31411"/>
                  <a:pt x="62654" y="28575"/>
                  <a:pt x="60961" y="26289"/>
                </a:cubicBezTo>
                <a:cubicBezTo>
                  <a:pt x="59266" y="24003"/>
                  <a:pt x="56727" y="22606"/>
                  <a:pt x="53340" y="22098"/>
                </a:cubicBezTo>
                <a:lnTo>
                  <a:pt x="108458" y="6858"/>
                </a:lnTo>
                <a:lnTo>
                  <a:pt x="108458" y="36322"/>
                </a:lnTo>
                <a:cubicBezTo>
                  <a:pt x="108458" y="41233"/>
                  <a:pt x="108034" y="45974"/>
                  <a:pt x="107188" y="50547"/>
                </a:cubicBezTo>
                <a:cubicBezTo>
                  <a:pt x="106342" y="55118"/>
                  <a:pt x="105156" y="59606"/>
                  <a:pt x="103632" y="64008"/>
                </a:cubicBezTo>
                <a:cubicBezTo>
                  <a:pt x="110744" y="64516"/>
                  <a:pt x="117391" y="65829"/>
                  <a:pt x="123571" y="67945"/>
                </a:cubicBezTo>
                <a:cubicBezTo>
                  <a:pt x="129752" y="70062"/>
                  <a:pt x="135085" y="72813"/>
                  <a:pt x="139573" y="76200"/>
                </a:cubicBezTo>
                <a:cubicBezTo>
                  <a:pt x="144060" y="79587"/>
                  <a:pt x="147617" y="83693"/>
                  <a:pt x="150241" y="88519"/>
                </a:cubicBezTo>
                <a:cubicBezTo>
                  <a:pt x="152865" y="93345"/>
                  <a:pt x="154178" y="98637"/>
                  <a:pt x="154178" y="104394"/>
                </a:cubicBezTo>
                <a:cubicBezTo>
                  <a:pt x="154178" y="109643"/>
                  <a:pt x="152612" y="114088"/>
                  <a:pt x="149478" y="117729"/>
                </a:cubicBezTo>
                <a:cubicBezTo>
                  <a:pt x="146346" y="121370"/>
                  <a:pt x="141732" y="123529"/>
                  <a:pt x="135637" y="124206"/>
                </a:cubicBezTo>
                <a:cubicBezTo>
                  <a:pt x="129710" y="124884"/>
                  <a:pt x="124417" y="124333"/>
                  <a:pt x="119760" y="122555"/>
                </a:cubicBezTo>
                <a:cubicBezTo>
                  <a:pt x="115104" y="120777"/>
                  <a:pt x="111675" y="118110"/>
                  <a:pt x="109474" y="114554"/>
                </a:cubicBezTo>
                <a:moveTo>
                  <a:pt x="172720" y="131318"/>
                </a:moveTo>
                <a:lnTo>
                  <a:pt x="172720" y="26670"/>
                </a:lnTo>
                <a:cubicBezTo>
                  <a:pt x="172720" y="24300"/>
                  <a:pt x="172212" y="22056"/>
                  <a:pt x="171196" y="19939"/>
                </a:cubicBezTo>
                <a:cubicBezTo>
                  <a:pt x="170180" y="17822"/>
                  <a:pt x="168402" y="16256"/>
                  <a:pt x="165863" y="15240"/>
                </a:cubicBezTo>
                <a:lnTo>
                  <a:pt x="217678" y="0"/>
                </a:lnTo>
                <a:lnTo>
                  <a:pt x="217678" y="47498"/>
                </a:lnTo>
                <a:lnTo>
                  <a:pt x="251968" y="47498"/>
                </a:lnTo>
                <a:lnTo>
                  <a:pt x="251968" y="70866"/>
                </a:lnTo>
                <a:lnTo>
                  <a:pt x="217678" y="70866"/>
                </a:lnTo>
                <a:lnTo>
                  <a:pt x="217678" y="108204"/>
                </a:lnTo>
                <a:cubicBezTo>
                  <a:pt x="217678" y="116332"/>
                  <a:pt x="215730" y="122217"/>
                  <a:pt x="211837" y="125857"/>
                </a:cubicBezTo>
                <a:cubicBezTo>
                  <a:pt x="207941" y="129498"/>
                  <a:pt x="201760" y="131318"/>
                  <a:pt x="193294" y="131318"/>
                </a:cubicBezTo>
                <a:moveTo>
                  <a:pt x="173989" y="180086"/>
                </a:moveTo>
                <a:cubicBezTo>
                  <a:pt x="173989" y="173821"/>
                  <a:pt x="170053" y="168656"/>
                  <a:pt x="162179" y="164592"/>
                </a:cubicBezTo>
                <a:cubicBezTo>
                  <a:pt x="154305" y="160528"/>
                  <a:pt x="143340" y="158496"/>
                  <a:pt x="129285" y="158496"/>
                </a:cubicBezTo>
                <a:cubicBezTo>
                  <a:pt x="115062" y="158496"/>
                  <a:pt x="104012" y="160528"/>
                  <a:pt x="96138" y="164592"/>
                </a:cubicBezTo>
                <a:cubicBezTo>
                  <a:pt x="88264" y="168656"/>
                  <a:pt x="84328" y="173821"/>
                  <a:pt x="84328" y="180086"/>
                </a:cubicBezTo>
                <a:cubicBezTo>
                  <a:pt x="84328" y="186351"/>
                  <a:pt x="88223" y="191516"/>
                  <a:pt x="96012" y="195580"/>
                </a:cubicBezTo>
                <a:cubicBezTo>
                  <a:pt x="103801" y="199644"/>
                  <a:pt x="114892" y="201676"/>
                  <a:pt x="129285" y="201676"/>
                </a:cubicBezTo>
                <a:cubicBezTo>
                  <a:pt x="143340" y="201676"/>
                  <a:pt x="154305" y="199644"/>
                  <a:pt x="162179" y="195580"/>
                </a:cubicBezTo>
                <a:cubicBezTo>
                  <a:pt x="170053" y="191516"/>
                  <a:pt x="173989" y="186351"/>
                  <a:pt x="173989" y="1800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5" name="Freeform 355"/>
          <p:cNvSpPr/>
          <p:nvPr/>
        </p:nvSpPr>
        <p:spPr>
          <a:xfrm>
            <a:off x="12822064" y="4941712"/>
            <a:ext cx="225806" cy="222758"/>
          </a:xfrm>
          <a:custGeom>
            <a:avLst/>
            <a:gdLst>
              <a:gd name="connsiteX0" fmla="*/ 225806 w 225806"/>
              <a:gd name="connsiteY0" fmla="*/ 178816 h 222758"/>
              <a:gd name="connsiteX1" fmla="*/ 219711 w 225806"/>
              <a:gd name="connsiteY1" fmla="*/ 196088 h 222758"/>
              <a:gd name="connsiteX2" fmla="*/ 201929 w 225806"/>
              <a:gd name="connsiteY2" fmla="*/ 210058 h 222758"/>
              <a:gd name="connsiteX3" fmla="*/ 172848 w 225806"/>
              <a:gd name="connsiteY3" fmla="*/ 219329 h 222758"/>
              <a:gd name="connsiteX4" fmla="*/ 133097 w 225806"/>
              <a:gd name="connsiteY4" fmla="*/ 222758 h 222758"/>
              <a:gd name="connsiteX5" fmla="*/ 93218 w 225806"/>
              <a:gd name="connsiteY5" fmla="*/ 219329 h 222758"/>
              <a:gd name="connsiteX6" fmla="*/ 64136 w 225806"/>
              <a:gd name="connsiteY6" fmla="*/ 210058 h 222758"/>
              <a:gd name="connsiteX7" fmla="*/ 46228 w 225806"/>
              <a:gd name="connsiteY7" fmla="*/ 196088 h 222758"/>
              <a:gd name="connsiteX8" fmla="*/ 40132 w 225806"/>
              <a:gd name="connsiteY8" fmla="*/ 178816 h 222758"/>
              <a:gd name="connsiteX9" fmla="*/ 46228 w 225806"/>
              <a:gd name="connsiteY9" fmla="*/ 161417 h 222758"/>
              <a:gd name="connsiteX10" fmla="*/ 64136 w 225806"/>
              <a:gd name="connsiteY10" fmla="*/ 147574 h 222758"/>
              <a:gd name="connsiteX11" fmla="*/ 93218 w 225806"/>
              <a:gd name="connsiteY11" fmla="*/ 138303 h 222758"/>
              <a:gd name="connsiteX12" fmla="*/ 133097 w 225806"/>
              <a:gd name="connsiteY12" fmla="*/ 134874 h 222758"/>
              <a:gd name="connsiteX13" fmla="*/ 172848 w 225806"/>
              <a:gd name="connsiteY13" fmla="*/ 138303 h 222758"/>
              <a:gd name="connsiteX14" fmla="*/ 201929 w 225806"/>
              <a:gd name="connsiteY14" fmla="*/ 147574 h 222758"/>
              <a:gd name="connsiteX15" fmla="*/ 219711 w 225806"/>
              <a:gd name="connsiteY15" fmla="*/ 161417 h 222758"/>
              <a:gd name="connsiteX16" fmla="*/ 225806 w 225806"/>
              <a:gd name="connsiteY16" fmla="*/ 178816 h 222758"/>
              <a:gd name="connsiteX18" fmla="*/ 107950 w 225806"/>
              <a:gd name="connsiteY18" fmla="*/ 114554 h 222758"/>
              <a:gd name="connsiteX19" fmla="*/ 111506 w 225806"/>
              <a:gd name="connsiteY19" fmla="*/ 104648 h 222758"/>
              <a:gd name="connsiteX20" fmla="*/ 109982 w 225806"/>
              <a:gd name="connsiteY20" fmla="*/ 94488 h 222758"/>
              <a:gd name="connsiteX21" fmla="*/ 103759 w 225806"/>
              <a:gd name="connsiteY21" fmla="*/ 85852 h 222758"/>
              <a:gd name="connsiteX22" fmla="*/ 93472 w 225806"/>
              <a:gd name="connsiteY22" fmla="*/ 80518 h 222758"/>
              <a:gd name="connsiteX23" fmla="*/ 58040 w 225806"/>
              <a:gd name="connsiteY23" fmla="*/ 113538 h 222758"/>
              <a:gd name="connsiteX24" fmla="*/ 0 w 225806"/>
              <a:gd name="connsiteY24" fmla="*/ 129286 h 222758"/>
              <a:gd name="connsiteX25" fmla="*/ 0 w 225806"/>
              <a:gd name="connsiteY25" fmla="*/ 124206 h 222758"/>
              <a:gd name="connsiteX26" fmla="*/ 24638 w 225806"/>
              <a:gd name="connsiteY26" fmla="*/ 111760 h 222758"/>
              <a:gd name="connsiteX27" fmla="*/ 45086 w 225806"/>
              <a:gd name="connsiteY27" fmla="*/ 93218 h 222758"/>
              <a:gd name="connsiteX28" fmla="*/ 58928 w 225806"/>
              <a:gd name="connsiteY28" fmla="*/ 69342 h 222758"/>
              <a:gd name="connsiteX29" fmla="*/ 64008 w 225806"/>
              <a:gd name="connsiteY29" fmla="*/ 40894 h 222758"/>
              <a:gd name="connsiteX30" fmla="*/ 33528 w 225806"/>
              <a:gd name="connsiteY30" fmla="*/ 40894 h 222758"/>
              <a:gd name="connsiteX31" fmla="*/ 25908 w 225806"/>
              <a:gd name="connsiteY31" fmla="*/ 47244 h 222758"/>
              <a:gd name="connsiteX32" fmla="*/ 9906 w 225806"/>
              <a:gd name="connsiteY32" fmla="*/ 17526 h 222758"/>
              <a:gd name="connsiteX33" fmla="*/ 147320 w 225806"/>
              <a:gd name="connsiteY33" fmla="*/ 17526 h 222758"/>
              <a:gd name="connsiteX34" fmla="*/ 147320 w 225806"/>
              <a:gd name="connsiteY34" fmla="*/ 40894 h 222758"/>
              <a:gd name="connsiteX35" fmla="*/ 108204 w 225806"/>
              <a:gd name="connsiteY35" fmla="*/ 40894 h 222758"/>
              <a:gd name="connsiteX36" fmla="*/ 100076 w 225806"/>
              <a:gd name="connsiteY36" fmla="*/ 68072 h 222758"/>
              <a:gd name="connsiteX37" fmla="*/ 120904 w 225806"/>
              <a:gd name="connsiteY37" fmla="*/ 69469 h 222758"/>
              <a:gd name="connsiteX38" fmla="*/ 137542 w 225806"/>
              <a:gd name="connsiteY38" fmla="*/ 76454 h 222758"/>
              <a:gd name="connsiteX39" fmla="*/ 148589 w 225806"/>
              <a:gd name="connsiteY39" fmla="*/ 88392 h 222758"/>
              <a:gd name="connsiteX40" fmla="*/ 152654 w 225806"/>
              <a:gd name="connsiteY40" fmla="*/ 104394 h 222758"/>
              <a:gd name="connsiteX41" fmla="*/ 147955 w 225806"/>
              <a:gd name="connsiteY41" fmla="*/ 117729 h 222758"/>
              <a:gd name="connsiteX42" fmla="*/ 134111 w 225806"/>
              <a:gd name="connsiteY42" fmla="*/ 124206 h 222758"/>
              <a:gd name="connsiteX43" fmla="*/ 118237 w 225806"/>
              <a:gd name="connsiteY43" fmla="*/ 122555 h 222758"/>
              <a:gd name="connsiteX44" fmla="*/ 107950 w 225806"/>
              <a:gd name="connsiteY44" fmla="*/ 114554 h 222758"/>
              <a:gd name="connsiteX46" fmla="*/ 177800 w 225806"/>
              <a:gd name="connsiteY46" fmla="*/ 128524 h 222758"/>
              <a:gd name="connsiteX47" fmla="*/ 177800 w 225806"/>
              <a:gd name="connsiteY47" fmla="*/ 26670 h 222758"/>
              <a:gd name="connsiteX48" fmla="*/ 176276 w 225806"/>
              <a:gd name="connsiteY48" fmla="*/ 19939 h 222758"/>
              <a:gd name="connsiteX49" fmla="*/ 170942 w 225806"/>
              <a:gd name="connsiteY49" fmla="*/ 15240 h 222758"/>
              <a:gd name="connsiteX50" fmla="*/ 222758 w 225806"/>
              <a:gd name="connsiteY50" fmla="*/ 0 h 222758"/>
              <a:gd name="connsiteX51" fmla="*/ 222758 w 225806"/>
              <a:gd name="connsiteY51" fmla="*/ 105410 h 222758"/>
              <a:gd name="connsiteX52" fmla="*/ 216915 w 225806"/>
              <a:gd name="connsiteY52" fmla="*/ 123063 h 222758"/>
              <a:gd name="connsiteX53" fmla="*/ 198374 w 225806"/>
              <a:gd name="connsiteY53" fmla="*/ 128524 h 222758"/>
              <a:gd name="connsiteX55" fmla="*/ 177800 w 225806"/>
              <a:gd name="connsiteY55" fmla="*/ 178816 h 222758"/>
              <a:gd name="connsiteX56" fmla="*/ 165988 w 225806"/>
              <a:gd name="connsiteY56" fmla="*/ 162179 h 222758"/>
              <a:gd name="connsiteX57" fmla="*/ 133097 w 225806"/>
              <a:gd name="connsiteY57" fmla="*/ 155956 h 222758"/>
              <a:gd name="connsiteX58" fmla="*/ 99949 w 225806"/>
              <a:gd name="connsiteY58" fmla="*/ 162179 h 222758"/>
              <a:gd name="connsiteX59" fmla="*/ 88137 w 225806"/>
              <a:gd name="connsiteY59" fmla="*/ 178816 h 222758"/>
              <a:gd name="connsiteX60" fmla="*/ 99822 w 225806"/>
              <a:gd name="connsiteY60" fmla="*/ 195453 h 222758"/>
              <a:gd name="connsiteX61" fmla="*/ 133097 w 225806"/>
              <a:gd name="connsiteY61" fmla="*/ 201676 h 222758"/>
              <a:gd name="connsiteX62" fmla="*/ 165988 w 225806"/>
              <a:gd name="connsiteY62" fmla="*/ 195453 h 222758"/>
              <a:gd name="connsiteX63" fmla="*/ 177800 w 225806"/>
              <a:gd name="connsiteY63" fmla="*/ 178816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25806" h="222758">
                <a:moveTo>
                  <a:pt x="225806" y="178816"/>
                </a:moveTo>
                <a:cubicBezTo>
                  <a:pt x="225806" y="184912"/>
                  <a:pt x="223774" y="190669"/>
                  <a:pt x="219711" y="196088"/>
                </a:cubicBezTo>
                <a:cubicBezTo>
                  <a:pt x="215646" y="201507"/>
                  <a:pt x="209721" y="206163"/>
                  <a:pt x="201929" y="210058"/>
                </a:cubicBezTo>
                <a:cubicBezTo>
                  <a:pt x="194140" y="213953"/>
                  <a:pt x="184448" y="217043"/>
                  <a:pt x="172848" y="219329"/>
                </a:cubicBezTo>
                <a:cubicBezTo>
                  <a:pt x="161248" y="221615"/>
                  <a:pt x="147998" y="222758"/>
                  <a:pt x="133097" y="222758"/>
                </a:cubicBezTo>
                <a:cubicBezTo>
                  <a:pt x="118025" y="222758"/>
                  <a:pt x="104733" y="221615"/>
                  <a:pt x="93218" y="219329"/>
                </a:cubicBezTo>
                <a:cubicBezTo>
                  <a:pt x="81704" y="217043"/>
                  <a:pt x="72010" y="213953"/>
                  <a:pt x="64136" y="210058"/>
                </a:cubicBezTo>
                <a:cubicBezTo>
                  <a:pt x="56260" y="206163"/>
                  <a:pt x="50292" y="201507"/>
                  <a:pt x="46228" y="196088"/>
                </a:cubicBezTo>
                <a:cubicBezTo>
                  <a:pt x="42163" y="190669"/>
                  <a:pt x="40132" y="184912"/>
                  <a:pt x="40132" y="178816"/>
                </a:cubicBezTo>
                <a:cubicBezTo>
                  <a:pt x="40132" y="172551"/>
                  <a:pt x="42163" y="166751"/>
                  <a:pt x="46228" y="161417"/>
                </a:cubicBezTo>
                <a:cubicBezTo>
                  <a:pt x="50292" y="156083"/>
                  <a:pt x="56260" y="151469"/>
                  <a:pt x="64136" y="147574"/>
                </a:cubicBezTo>
                <a:cubicBezTo>
                  <a:pt x="72010" y="143680"/>
                  <a:pt x="81704" y="140589"/>
                  <a:pt x="93218" y="138303"/>
                </a:cubicBezTo>
                <a:cubicBezTo>
                  <a:pt x="104733" y="136017"/>
                  <a:pt x="118025" y="134874"/>
                  <a:pt x="133097" y="134874"/>
                </a:cubicBezTo>
                <a:cubicBezTo>
                  <a:pt x="147998" y="134874"/>
                  <a:pt x="161248" y="136017"/>
                  <a:pt x="172848" y="138303"/>
                </a:cubicBezTo>
                <a:cubicBezTo>
                  <a:pt x="184448" y="140589"/>
                  <a:pt x="194140" y="143680"/>
                  <a:pt x="201929" y="147574"/>
                </a:cubicBezTo>
                <a:cubicBezTo>
                  <a:pt x="209721" y="151469"/>
                  <a:pt x="215646" y="156083"/>
                  <a:pt x="219711" y="161417"/>
                </a:cubicBezTo>
                <a:cubicBezTo>
                  <a:pt x="223774" y="166751"/>
                  <a:pt x="225806" y="172551"/>
                  <a:pt x="225806" y="178816"/>
                </a:cubicBezTo>
                <a:moveTo>
                  <a:pt x="107950" y="114554"/>
                </a:moveTo>
                <a:cubicBezTo>
                  <a:pt x="109982" y="111506"/>
                  <a:pt x="111168" y="108204"/>
                  <a:pt x="111506" y="104648"/>
                </a:cubicBezTo>
                <a:cubicBezTo>
                  <a:pt x="111844" y="101092"/>
                  <a:pt x="111336" y="97706"/>
                  <a:pt x="109982" y="94488"/>
                </a:cubicBezTo>
                <a:cubicBezTo>
                  <a:pt x="108627" y="91270"/>
                  <a:pt x="106553" y="88392"/>
                  <a:pt x="103759" y="85852"/>
                </a:cubicBezTo>
                <a:cubicBezTo>
                  <a:pt x="100964" y="83312"/>
                  <a:pt x="97536" y="81534"/>
                  <a:pt x="93472" y="80518"/>
                </a:cubicBezTo>
                <a:cubicBezTo>
                  <a:pt x="85006" y="93726"/>
                  <a:pt x="73194" y="104732"/>
                  <a:pt x="58040" y="113538"/>
                </a:cubicBezTo>
                <a:cubicBezTo>
                  <a:pt x="42883" y="122344"/>
                  <a:pt x="23537" y="127593"/>
                  <a:pt x="0" y="129286"/>
                </a:cubicBezTo>
                <a:lnTo>
                  <a:pt x="0" y="124206"/>
                </a:lnTo>
                <a:cubicBezTo>
                  <a:pt x="8635" y="121158"/>
                  <a:pt x="16849" y="117010"/>
                  <a:pt x="24638" y="111760"/>
                </a:cubicBezTo>
                <a:cubicBezTo>
                  <a:pt x="32427" y="106511"/>
                  <a:pt x="39243" y="100330"/>
                  <a:pt x="45086" y="93218"/>
                </a:cubicBezTo>
                <a:cubicBezTo>
                  <a:pt x="50927" y="86106"/>
                  <a:pt x="55542" y="78148"/>
                  <a:pt x="58928" y="69342"/>
                </a:cubicBezTo>
                <a:cubicBezTo>
                  <a:pt x="62315" y="60537"/>
                  <a:pt x="64008" y="51054"/>
                  <a:pt x="64008" y="40894"/>
                </a:cubicBezTo>
                <a:lnTo>
                  <a:pt x="33528" y="40894"/>
                </a:lnTo>
                <a:cubicBezTo>
                  <a:pt x="29294" y="40894"/>
                  <a:pt x="26754" y="43011"/>
                  <a:pt x="25908" y="47244"/>
                </a:cubicBezTo>
                <a:lnTo>
                  <a:pt x="9906" y="17526"/>
                </a:lnTo>
                <a:lnTo>
                  <a:pt x="147320" y="17526"/>
                </a:lnTo>
                <a:lnTo>
                  <a:pt x="147320" y="40894"/>
                </a:lnTo>
                <a:lnTo>
                  <a:pt x="108204" y="40894"/>
                </a:lnTo>
                <a:cubicBezTo>
                  <a:pt x="106680" y="50377"/>
                  <a:pt x="103970" y="59436"/>
                  <a:pt x="100076" y="68072"/>
                </a:cubicBezTo>
                <a:cubicBezTo>
                  <a:pt x="107527" y="67564"/>
                  <a:pt x="114470" y="68030"/>
                  <a:pt x="120904" y="69469"/>
                </a:cubicBezTo>
                <a:cubicBezTo>
                  <a:pt x="127339" y="70908"/>
                  <a:pt x="132885" y="73237"/>
                  <a:pt x="137542" y="76454"/>
                </a:cubicBezTo>
                <a:cubicBezTo>
                  <a:pt x="142198" y="79671"/>
                  <a:pt x="145881" y="83651"/>
                  <a:pt x="148589" y="88392"/>
                </a:cubicBezTo>
                <a:cubicBezTo>
                  <a:pt x="151299" y="93133"/>
                  <a:pt x="152654" y="98467"/>
                  <a:pt x="152654" y="104394"/>
                </a:cubicBezTo>
                <a:cubicBezTo>
                  <a:pt x="152654" y="109643"/>
                  <a:pt x="151087" y="114088"/>
                  <a:pt x="147955" y="117729"/>
                </a:cubicBezTo>
                <a:cubicBezTo>
                  <a:pt x="144822" y="121370"/>
                  <a:pt x="140208" y="123529"/>
                  <a:pt x="134111" y="124206"/>
                </a:cubicBezTo>
                <a:cubicBezTo>
                  <a:pt x="128185" y="124884"/>
                  <a:pt x="122893" y="124333"/>
                  <a:pt x="118237" y="122555"/>
                </a:cubicBezTo>
                <a:cubicBezTo>
                  <a:pt x="113581" y="120777"/>
                  <a:pt x="110151" y="118110"/>
                  <a:pt x="107950" y="114554"/>
                </a:cubicBezTo>
                <a:moveTo>
                  <a:pt x="177800" y="128524"/>
                </a:moveTo>
                <a:lnTo>
                  <a:pt x="177800" y="26670"/>
                </a:lnTo>
                <a:cubicBezTo>
                  <a:pt x="177800" y="24300"/>
                  <a:pt x="177292" y="22056"/>
                  <a:pt x="176276" y="19939"/>
                </a:cubicBezTo>
                <a:cubicBezTo>
                  <a:pt x="175261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05410"/>
                </a:lnTo>
                <a:cubicBezTo>
                  <a:pt x="222758" y="113538"/>
                  <a:pt x="220811" y="119422"/>
                  <a:pt x="216915" y="123063"/>
                </a:cubicBezTo>
                <a:cubicBezTo>
                  <a:pt x="213023" y="126704"/>
                  <a:pt x="206840" y="128524"/>
                  <a:pt x="198374" y="128524"/>
                </a:cubicBezTo>
                <a:moveTo>
                  <a:pt x="177800" y="178816"/>
                </a:moveTo>
                <a:cubicBezTo>
                  <a:pt x="177800" y="171873"/>
                  <a:pt x="173862" y="166328"/>
                  <a:pt x="165988" y="162179"/>
                </a:cubicBezTo>
                <a:cubicBezTo>
                  <a:pt x="158114" y="158031"/>
                  <a:pt x="147151" y="155956"/>
                  <a:pt x="133097" y="155956"/>
                </a:cubicBezTo>
                <a:cubicBezTo>
                  <a:pt x="118872" y="155956"/>
                  <a:pt x="107823" y="158031"/>
                  <a:pt x="99949" y="162179"/>
                </a:cubicBezTo>
                <a:cubicBezTo>
                  <a:pt x="92075" y="166328"/>
                  <a:pt x="88137" y="171873"/>
                  <a:pt x="88137" y="178816"/>
                </a:cubicBezTo>
                <a:cubicBezTo>
                  <a:pt x="88137" y="185759"/>
                  <a:pt x="92033" y="191305"/>
                  <a:pt x="99822" y="195453"/>
                </a:cubicBezTo>
                <a:cubicBezTo>
                  <a:pt x="107610" y="199602"/>
                  <a:pt x="118703" y="201676"/>
                  <a:pt x="133097" y="201676"/>
                </a:cubicBezTo>
                <a:cubicBezTo>
                  <a:pt x="147151" y="201676"/>
                  <a:pt x="158114" y="199602"/>
                  <a:pt x="165988" y="195453"/>
                </a:cubicBezTo>
                <a:cubicBezTo>
                  <a:pt x="173862" y="191305"/>
                  <a:pt x="177800" y="185759"/>
                  <a:pt x="17780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6" name="Freeform 356"/>
          <p:cNvSpPr/>
          <p:nvPr/>
        </p:nvSpPr>
        <p:spPr>
          <a:xfrm>
            <a:off x="9608650" y="5341000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7" name="Freeform 357"/>
          <p:cNvSpPr/>
          <p:nvPr/>
        </p:nvSpPr>
        <p:spPr>
          <a:xfrm>
            <a:off x="9819596" y="5255911"/>
            <a:ext cx="240792" cy="194056"/>
          </a:xfrm>
          <a:custGeom>
            <a:avLst/>
            <a:gdLst>
              <a:gd name="connsiteX0" fmla="*/ 36321 w 240792"/>
              <a:gd name="connsiteY0" fmla="*/ 8128 h 194056"/>
              <a:gd name="connsiteX1" fmla="*/ 166877 w 240792"/>
              <a:gd name="connsiteY1" fmla="*/ 8128 h 194056"/>
              <a:gd name="connsiteX2" fmla="*/ 166877 w 240792"/>
              <a:gd name="connsiteY2" fmla="*/ 0 h 194056"/>
              <a:gd name="connsiteX3" fmla="*/ 210311 w 240792"/>
              <a:gd name="connsiteY3" fmla="*/ 12192 h 194056"/>
              <a:gd name="connsiteX4" fmla="*/ 210311 w 240792"/>
              <a:gd name="connsiteY4" fmla="*/ 130048 h 194056"/>
              <a:gd name="connsiteX5" fmla="*/ 166877 w 240792"/>
              <a:gd name="connsiteY5" fmla="*/ 130048 h 194056"/>
              <a:gd name="connsiteX6" fmla="*/ 166877 w 240792"/>
              <a:gd name="connsiteY6" fmla="*/ 119634 h 194056"/>
              <a:gd name="connsiteX7" fmla="*/ 157480 w 240792"/>
              <a:gd name="connsiteY7" fmla="*/ 123190 h 194056"/>
              <a:gd name="connsiteX8" fmla="*/ 147574 w 240792"/>
              <a:gd name="connsiteY8" fmla="*/ 125983 h 194056"/>
              <a:gd name="connsiteX9" fmla="*/ 147574 w 240792"/>
              <a:gd name="connsiteY9" fmla="*/ 163322 h 194056"/>
              <a:gd name="connsiteX10" fmla="*/ 240792 w 240792"/>
              <a:gd name="connsiteY10" fmla="*/ 163322 h 194056"/>
              <a:gd name="connsiteX11" fmla="*/ 240792 w 240792"/>
              <a:gd name="connsiteY11" fmla="*/ 186944 h 194056"/>
              <a:gd name="connsiteX12" fmla="*/ 30480 w 240792"/>
              <a:gd name="connsiteY12" fmla="*/ 186944 h 194056"/>
              <a:gd name="connsiteX13" fmla="*/ 21843 w 240792"/>
              <a:gd name="connsiteY13" fmla="*/ 194056 h 194056"/>
              <a:gd name="connsiteX14" fmla="*/ 0 w 240792"/>
              <a:gd name="connsiteY14" fmla="*/ 163322 h 194056"/>
              <a:gd name="connsiteX15" fmla="*/ 102615 w 240792"/>
              <a:gd name="connsiteY15" fmla="*/ 163322 h 194056"/>
              <a:gd name="connsiteX16" fmla="*/ 102615 w 240792"/>
              <a:gd name="connsiteY16" fmla="*/ 130048 h 194056"/>
              <a:gd name="connsiteX17" fmla="*/ 36321 w 240792"/>
              <a:gd name="connsiteY17" fmla="*/ 130048 h 194056"/>
              <a:gd name="connsiteX19" fmla="*/ 108712 w 240792"/>
              <a:gd name="connsiteY19" fmla="*/ 106680 h 194056"/>
              <a:gd name="connsiteX20" fmla="*/ 119633 w 240792"/>
              <a:gd name="connsiteY20" fmla="*/ 106680 h 194056"/>
              <a:gd name="connsiteX21" fmla="*/ 134493 w 240792"/>
              <a:gd name="connsiteY21" fmla="*/ 106426 h 194056"/>
              <a:gd name="connsiteX22" fmla="*/ 151002 w 240792"/>
              <a:gd name="connsiteY22" fmla="*/ 105664 h 194056"/>
              <a:gd name="connsiteX23" fmla="*/ 166877 w 240792"/>
              <a:gd name="connsiteY23" fmla="*/ 103886 h 194056"/>
              <a:gd name="connsiteX24" fmla="*/ 166877 w 240792"/>
              <a:gd name="connsiteY24" fmla="*/ 31496 h 194056"/>
              <a:gd name="connsiteX25" fmla="*/ 80009 w 240792"/>
              <a:gd name="connsiteY25" fmla="*/ 31496 h 194056"/>
              <a:gd name="connsiteX26" fmla="*/ 80009 w 240792"/>
              <a:gd name="connsiteY26" fmla="*/ 106680 h 1940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40792" h="194056">
                <a:moveTo>
                  <a:pt x="36321" y="8128"/>
                </a:moveTo>
                <a:lnTo>
                  <a:pt x="166877" y="8128"/>
                </a:lnTo>
                <a:lnTo>
                  <a:pt x="166877" y="0"/>
                </a:lnTo>
                <a:lnTo>
                  <a:pt x="210311" y="12192"/>
                </a:lnTo>
                <a:lnTo>
                  <a:pt x="210311" y="130048"/>
                </a:lnTo>
                <a:lnTo>
                  <a:pt x="166877" y="130048"/>
                </a:lnTo>
                <a:lnTo>
                  <a:pt x="166877" y="119634"/>
                </a:lnTo>
                <a:cubicBezTo>
                  <a:pt x="163830" y="120988"/>
                  <a:pt x="160697" y="122174"/>
                  <a:pt x="157480" y="123190"/>
                </a:cubicBezTo>
                <a:cubicBezTo>
                  <a:pt x="154263" y="124206"/>
                  <a:pt x="150961" y="125137"/>
                  <a:pt x="147574" y="125983"/>
                </a:cubicBezTo>
                <a:lnTo>
                  <a:pt x="147574" y="163322"/>
                </a:lnTo>
                <a:lnTo>
                  <a:pt x="240792" y="163322"/>
                </a:lnTo>
                <a:lnTo>
                  <a:pt x="240792" y="186944"/>
                </a:lnTo>
                <a:lnTo>
                  <a:pt x="30480" y="186944"/>
                </a:lnTo>
                <a:cubicBezTo>
                  <a:pt x="25568" y="186944"/>
                  <a:pt x="22690" y="189314"/>
                  <a:pt x="21843" y="194056"/>
                </a:cubicBezTo>
                <a:lnTo>
                  <a:pt x="0" y="163322"/>
                </a:lnTo>
                <a:lnTo>
                  <a:pt x="102615" y="163322"/>
                </a:lnTo>
                <a:lnTo>
                  <a:pt x="102615" y="130048"/>
                </a:lnTo>
                <a:lnTo>
                  <a:pt x="36321" y="130048"/>
                </a:lnTo>
                <a:moveTo>
                  <a:pt x="108712" y="106680"/>
                </a:moveTo>
                <a:cubicBezTo>
                  <a:pt x="111421" y="106680"/>
                  <a:pt x="115061" y="106680"/>
                  <a:pt x="119633" y="106680"/>
                </a:cubicBezTo>
                <a:cubicBezTo>
                  <a:pt x="124205" y="106680"/>
                  <a:pt x="129158" y="106595"/>
                  <a:pt x="134493" y="106426"/>
                </a:cubicBezTo>
                <a:cubicBezTo>
                  <a:pt x="139826" y="106256"/>
                  <a:pt x="145329" y="106002"/>
                  <a:pt x="151002" y="105664"/>
                </a:cubicBezTo>
                <a:cubicBezTo>
                  <a:pt x="156676" y="105325"/>
                  <a:pt x="161967" y="104733"/>
                  <a:pt x="166877" y="103886"/>
                </a:cubicBezTo>
                <a:lnTo>
                  <a:pt x="166877" y="31496"/>
                </a:lnTo>
                <a:lnTo>
                  <a:pt x="80009" y="31496"/>
                </a:lnTo>
                <a:lnTo>
                  <a:pt x="80009" y="10668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8" name="Freeform 358"/>
          <p:cNvSpPr/>
          <p:nvPr/>
        </p:nvSpPr>
        <p:spPr>
          <a:xfrm>
            <a:off x="10074866" y="5246512"/>
            <a:ext cx="246888" cy="219456"/>
          </a:xfrm>
          <a:custGeom>
            <a:avLst/>
            <a:gdLst>
              <a:gd name="connsiteX0" fmla="*/ 140970 w 246888"/>
              <a:gd name="connsiteY0" fmla="*/ 170435 h 219456"/>
              <a:gd name="connsiteX1" fmla="*/ 98552 w 246888"/>
              <a:gd name="connsiteY1" fmla="*/ 170435 h 219456"/>
              <a:gd name="connsiteX2" fmla="*/ 98552 w 246888"/>
              <a:gd name="connsiteY2" fmla="*/ 161290 h 219456"/>
              <a:gd name="connsiteX3" fmla="*/ 73024 w 246888"/>
              <a:gd name="connsiteY3" fmla="*/ 169164 h 219456"/>
              <a:gd name="connsiteX4" fmla="*/ 42163 w 246888"/>
              <a:gd name="connsiteY4" fmla="*/ 171704 h 219456"/>
              <a:gd name="connsiteX5" fmla="*/ 10159 w 246888"/>
              <a:gd name="connsiteY5" fmla="*/ 171704 h 219456"/>
              <a:gd name="connsiteX6" fmla="*/ 10159 w 246888"/>
              <a:gd name="connsiteY6" fmla="*/ 42418 h 219456"/>
              <a:gd name="connsiteX7" fmla="*/ 7620 w 246888"/>
              <a:gd name="connsiteY7" fmla="*/ 33909 h 219456"/>
              <a:gd name="connsiteX8" fmla="*/ 0 w 246888"/>
              <a:gd name="connsiteY8" fmla="*/ 29718 h 219456"/>
              <a:gd name="connsiteX9" fmla="*/ 52578 w 246888"/>
              <a:gd name="connsiteY9" fmla="*/ 15748 h 219456"/>
              <a:gd name="connsiteX10" fmla="*/ 52578 w 246888"/>
              <a:gd name="connsiteY10" fmla="*/ 70358 h 219456"/>
              <a:gd name="connsiteX11" fmla="*/ 98552 w 246888"/>
              <a:gd name="connsiteY11" fmla="*/ 70358 h 219456"/>
              <a:gd name="connsiteX12" fmla="*/ 98552 w 246888"/>
              <a:gd name="connsiteY12" fmla="*/ 24130 h 219456"/>
              <a:gd name="connsiteX13" fmla="*/ 140970 w 246888"/>
              <a:gd name="connsiteY13" fmla="*/ 13208 h 219456"/>
              <a:gd name="connsiteX15" fmla="*/ 167639 w 246888"/>
              <a:gd name="connsiteY15" fmla="*/ 219456 h 219456"/>
              <a:gd name="connsiteX16" fmla="*/ 167639 w 246888"/>
              <a:gd name="connsiteY16" fmla="*/ 26670 h 219456"/>
              <a:gd name="connsiteX17" fmla="*/ 166116 w 246888"/>
              <a:gd name="connsiteY17" fmla="*/ 19939 h 219456"/>
              <a:gd name="connsiteX18" fmla="*/ 160782 w 246888"/>
              <a:gd name="connsiteY18" fmla="*/ 15240 h 219456"/>
              <a:gd name="connsiteX19" fmla="*/ 212598 w 246888"/>
              <a:gd name="connsiteY19" fmla="*/ 0 h 219456"/>
              <a:gd name="connsiteX20" fmla="*/ 212598 w 246888"/>
              <a:gd name="connsiteY20" fmla="*/ 77978 h 219456"/>
              <a:gd name="connsiteX21" fmla="*/ 246888 w 246888"/>
              <a:gd name="connsiteY21" fmla="*/ 77978 h 219456"/>
              <a:gd name="connsiteX22" fmla="*/ 246888 w 246888"/>
              <a:gd name="connsiteY22" fmla="*/ 103886 h 219456"/>
              <a:gd name="connsiteX23" fmla="*/ 212598 w 246888"/>
              <a:gd name="connsiteY23" fmla="*/ 103886 h 219456"/>
              <a:gd name="connsiteX24" fmla="*/ 212598 w 246888"/>
              <a:gd name="connsiteY24" fmla="*/ 196342 h 219456"/>
              <a:gd name="connsiteX25" fmla="*/ 206756 w 246888"/>
              <a:gd name="connsiteY25" fmla="*/ 213995 h 219456"/>
              <a:gd name="connsiteX26" fmla="*/ 188213 w 246888"/>
              <a:gd name="connsiteY26" fmla="*/ 219456 h 219456"/>
              <a:gd name="connsiteX28" fmla="*/ 98552 w 246888"/>
              <a:gd name="connsiteY28" fmla="*/ 93726 h 219456"/>
              <a:gd name="connsiteX29" fmla="*/ 52578 w 246888"/>
              <a:gd name="connsiteY29" fmla="*/ 93726 h 219456"/>
              <a:gd name="connsiteX30" fmla="*/ 52578 w 246888"/>
              <a:gd name="connsiteY30" fmla="*/ 148336 h 219456"/>
              <a:gd name="connsiteX31" fmla="*/ 62864 w 246888"/>
              <a:gd name="connsiteY31" fmla="*/ 148336 h 219456"/>
              <a:gd name="connsiteX32" fmla="*/ 74675 w 246888"/>
              <a:gd name="connsiteY32" fmla="*/ 148082 h 219456"/>
              <a:gd name="connsiteX33" fmla="*/ 86995 w 246888"/>
              <a:gd name="connsiteY33" fmla="*/ 147320 h 219456"/>
              <a:gd name="connsiteX34" fmla="*/ 98552 w 246888"/>
              <a:gd name="connsiteY34" fmla="*/ 145797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46888" h="219456">
                <a:moveTo>
                  <a:pt x="140970" y="170435"/>
                </a:moveTo>
                <a:lnTo>
                  <a:pt x="98552" y="170435"/>
                </a:lnTo>
                <a:lnTo>
                  <a:pt x="98552" y="161290"/>
                </a:lnTo>
                <a:cubicBezTo>
                  <a:pt x="90931" y="164847"/>
                  <a:pt x="82423" y="167470"/>
                  <a:pt x="73024" y="169164"/>
                </a:cubicBezTo>
                <a:cubicBezTo>
                  <a:pt x="63627" y="170858"/>
                  <a:pt x="53339" y="171704"/>
                  <a:pt x="42163" y="171704"/>
                </a:cubicBezTo>
                <a:lnTo>
                  <a:pt x="10159" y="171704"/>
                </a:lnTo>
                <a:lnTo>
                  <a:pt x="10159" y="42418"/>
                </a:lnTo>
                <a:cubicBezTo>
                  <a:pt x="10159" y="39031"/>
                  <a:pt x="9313" y="36195"/>
                  <a:pt x="7620" y="33909"/>
                </a:cubicBezTo>
                <a:cubicBezTo>
                  <a:pt x="5926" y="31623"/>
                  <a:pt x="3387" y="30226"/>
                  <a:pt x="0" y="29718"/>
                </a:cubicBezTo>
                <a:lnTo>
                  <a:pt x="52578" y="15748"/>
                </a:lnTo>
                <a:lnTo>
                  <a:pt x="52578" y="70358"/>
                </a:lnTo>
                <a:lnTo>
                  <a:pt x="98552" y="70358"/>
                </a:lnTo>
                <a:lnTo>
                  <a:pt x="98552" y="24130"/>
                </a:lnTo>
                <a:lnTo>
                  <a:pt x="140970" y="13208"/>
                </a:lnTo>
                <a:moveTo>
                  <a:pt x="167639" y="219456"/>
                </a:moveTo>
                <a:lnTo>
                  <a:pt x="167639" y="26670"/>
                </a:lnTo>
                <a:cubicBezTo>
                  <a:pt x="167639" y="24300"/>
                  <a:pt x="167131" y="22056"/>
                  <a:pt x="166116" y="19939"/>
                </a:cubicBezTo>
                <a:cubicBezTo>
                  <a:pt x="165100" y="17822"/>
                  <a:pt x="163322" y="16256"/>
                  <a:pt x="160782" y="15240"/>
                </a:cubicBezTo>
                <a:lnTo>
                  <a:pt x="212598" y="0"/>
                </a:lnTo>
                <a:lnTo>
                  <a:pt x="212598" y="77978"/>
                </a:lnTo>
                <a:lnTo>
                  <a:pt x="246888" y="77978"/>
                </a:lnTo>
                <a:lnTo>
                  <a:pt x="246888" y="103886"/>
                </a:lnTo>
                <a:lnTo>
                  <a:pt x="212598" y="103886"/>
                </a:lnTo>
                <a:lnTo>
                  <a:pt x="212598" y="196342"/>
                </a:lnTo>
                <a:cubicBezTo>
                  <a:pt x="212598" y="204470"/>
                  <a:pt x="210651" y="210355"/>
                  <a:pt x="206756" y="213995"/>
                </a:cubicBezTo>
                <a:cubicBezTo>
                  <a:pt x="202862" y="217636"/>
                  <a:pt x="196681" y="219456"/>
                  <a:pt x="188213" y="219456"/>
                </a:cubicBezTo>
                <a:moveTo>
                  <a:pt x="98552" y="93726"/>
                </a:moveTo>
                <a:lnTo>
                  <a:pt x="52578" y="93726"/>
                </a:lnTo>
                <a:lnTo>
                  <a:pt x="52578" y="148336"/>
                </a:lnTo>
                <a:cubicBezTo>
                  <a:pt x="55625" y="148336"/>
                  <a:pt x="59055" y="148336"/>
                  <a:pt x="62864" y="148336"/>
                </a:cubicBezTo>
                <a:cubicBezTo>
                  <a:pt x="66675" y="148336"/>
                  <a:pt x="70611" y="148251"/>
                  <a:pt x="74675" y="148082"/>
                </a:cubicBezTo>
                <a:cubicBezTo>
                  <a:pt x="78740" y="147913"/>
                  <a:pt x="82846" y="147659"/>
                  <a:pt x="86995" y="147320"/>
                </a:cubicBezTo>
                <a:cubicBezTo>
                  <a:pt x="91143" y="146982"/>
                  <a:pt x="94996" y="146474"/>
                  <a:pt x="98552" y="14579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9" name="Freeform 359"/>
          <p:cNvSpPr/>
          <p:nvPr/>
        </p:nvSpPr>
        <p:spPr>
          <a:xfrm>
            <a:off x="10338009" y="5246512"/>
            <a:ext cx="218949" cy="221997"/>
          </a:xfrm>
          <a:custGeom>
            <a:avLst/>
            <a:gdLst>
              <a:gd name="connsiteX0" fmla="*/ 163576 w 218949"/>
              <a:gd name="connsiteY0" fmla="*/ 114554 h 221997"/>
              <a:gd name="connsiteX1" fmla="*/ 163576 w 218949"/>
              <a:gd name="connsiteY1" fmla="*/ 26670 h 221997"/>
              <a:gd name="connsiteX2" fmla="*/ 162052 w 218949"/>
              <a:gd name="connsiteY2" fmla="*/ 19939 h 221997"/>
              <a:gd name="connsiteX3" fmla="*/ 156718 w 218949"/>
              <a:gd name="connsiteY3" fmla="*/ 15240 h 221997"/>
              <a:gd name="connsiteX4" fmla="*/ 208535 w 218949"/>
              <a:gd name="connsiteY4" fmla="*/ 0 h 221997"/>
              <a:gd name="connsiteX5" fmla="*/ 208535 w 218949"/>
              <a:gd name="connsiteY5" fmla="*/ 91440 h 221997"/>
              <a:gd name="connsiteX6" fmla="*/ 202693 w 218949"/>
              <a:gd name="connsiteY6" fmla="*/ 109093 h 221997"/>
              <a:gd name="connsiteX7" fmla="*/ 184150 w 218949"/>
              <a:gd name="connsiteY7" fmla="*/ 114554 h 221997"/>
              <a:gd name="connsiteX9" fmla="*/ 0 w 218949"/>
              <a:gd name="connsiteY9" fmla="*/ 58928 h 221997"/>
              <a:gd name="connsiteX10" fmla="*/ 5334 w 218949"/>
              <a:gd name="connsiteY10" fmla="*/ 36068 h 221997"/>
              <a:gd name="connsiteX11" fmla="*/ 19938 w 218949"/>
              <a:gd name="connsiteY11" fmla="*/ 19304 h 221997"/>
              <a:gd name="connsiteX12" fmla="*/ 41911 w 218949"/>
              <a:gd name="connsiteY12" fmla="*/ 8890 h 221997"/>
              <a:gd name="connsiteX13" fmla="*/ 69088 w 218949"/>
              <a:gd name="connsiteY13" fmla="*/ 5334 h 221997"/>
              <a:gd name="connsiteX14" fmla="*/ 96012 w 218949"/>
              <a:gd name="connsiteY14" fmla="*/ 8890 h 221997"/>
              <a:gd name="connsiteX15" fmla="*/ 117729 w 218949"/>
              <a:gd name="connsiteY15" fmla="*/ 19304 h 221997"/>
              <a:gd name="connsiteX16" fmla="*/ 132335 w 218949"/>
              <a:gd name="connsiteY16" fmla="*/ 36068 h 221997"/>
              <a:gd name="connsiteX17" fmla="*/ 137668 w 218949"/>
              <a:gd name="connsiteY17" fmla="*/ 58928 h 221997"/>
              <a:gd name="connsiteX18" fmla="*/ 132335 w 218949"/>
              <a:gd name="connsiteY18" fmla="*/ 82550 h 221997"/>
              <a:gd name="connsiteX19" fmla="*/ 117729 w 218949"/>
              <a:gd name="connsiteY19" fmla="*/ 99441 h 221997"/>
              <a:gd name="connsiteX20" fmla="*/ 96012 w 218949"/>
              <a:gd name="connsiteY20" fmla="*/ 109601 h 221997"/>
              <a:gd name="connsiteX21" fmla="*/ 69088 w 218949"/>
              <a:gd name="connsiteY21" fmla="*/ 113030 h 221997"/>
              <a:gd name="connsiteX22" fmla="*/ 41911 w 218949"/>
              <a:gd name="connsiteY22" fmla="*/ 109601 h 221997"/>
              <a:gd name="connsiteX23" fmla="*/ 19938 w 218949"/>
              <a:gd name="connsiteY23" fmla="*/ 99441 h 221997"/>
              <a:gd name="connsiteX24" fmla="*/ 5334 w 218949"/>
              <a:gd name="connsiteY24" fmla="*/ 82550 h 221997"/>
              <a:gd name="connsiteX25" fmla="*/ 0 w 218949"/>
              <a:gd name="connsiteY25" fmla="*/ 58928 h 221997"/>
              <a:gd name="connsiteX27" fmla="*/ 42418 w 218949"/>
              <a:gd name="connsiteY27" fmla="*/ 58928 h 221997"/>
              <a:gd name="connsiteX28" fmla="*/ 44197 w 218949"/>
              <a:gd name="connsiteY28" fmla="*/ 70866 h 221997"/>
              <a:gd name="connsiteX29" fmla="*/ 49276 w 218949"/>
              <a:gd name="connsiteY29" fmla="*/ 81153 h 221997"/>
              <a:gd name="connsiteX30" fmla="*/ 57531 w 218949"/>
              <a:gd name="connsiteY30" fmla="*/ 88265 h 221997"/>
              <a:gd name="connsiteX31" fmla="*/ 69088 w 218949"/>
              <a:gd name="connsiteY31" fmla="*/ 90932 h 221997"/>
              <a:gd name="connsiteX32" fmla="*/ 80138 w 218949"/>
              <a:gd name="connsiteY32" fmla="*/ 88265 h 221997"/>
              <a:gd name="connsiteX33" fmla="*/ 88393 w 218949"/>
              <a:gd name="connsiteY33" fmla="*/ 81280 h 221997"/>
              <a:gd name="connsiteX34" fmla="*/ 93473 w 218949"/>
              <a:gd name="connsiteY34" fmla="*/ 71120 h 221997"/>
              <a:gd name="connsiteX35" fmla="*/ 95250 w 218949"/>
              <a:gd name="connsiteY35" fmla="*/ 58928 h 221997"/>
              <a:gd name="connsiteX36" fmla="*/ 93473 w 218949"/>
              <a:gd name="connsiteY36" fmla="*/ 46736 h 221997"/>
              <a:gd name="connsiteX37" fmla="*/ 88393 w 218949"/>
              <a:gd name="connsiteY37" fmla="*/ 36703 h 221997"/>
              <a:gd name="connsiteX38" fmla="*/ 80138 w 218949"/>
              <a:gd name="connsiteY38" fmla="*/ 29972 h 221997"/>
              <a:gd name="connsiteX39" fmla="*/ 69088 w 218949"/>
              <a:gd name="connsiteY39" fmla="*/ 27432 h 221997"/>
              <a:gd name="connsiteX40" fmla="*/ 57531 w 218949"/>
              <a:gd name="connsiteY40" fmla="*/ 29972 h 221997"/>
              <a:gd name="connsiteX41" fmla="*/ 49276 w 218949"/>
              <a:gd name="connsiteY41" fmla="*/ 36830 h 221997"/>
              <a:gd name="connsiteX42" fmla="*/ 44197 w 218949"/>
              <a:gd name="connsiteY42" fmla="*/ 46863 h 221997"/>
              <a:gd name="connsiteX43" fmla="*/ 42418 w 218949"/>
              <a:gd name="connsiteY43" fmla="*/ 58928 h 221997"/>
              <a:gd name="connsiteX45" fmla="*/ 31496 w 218949"/>
              <a:gd name="connsiteY45" fmla="*/ 162052 h 221997"/>
              <a:gd name="connsiteX46" fmla="*/ 161036 w 218949"/>
              <a:gd name="connsiteY46" fmla="*/ 162052 h 221997"/>
              <a:gd name="connsiteX47" fmla="*/ 161036 w 218949"/>
              <a:gd name="connsiteY47" fmla="*/ 146050 h 221997"/>
              <a:gd name="connsiteX48" fmla="*/ 37337 w 218949"/>
              <a:gd name="connsiteY48" fmla="*/ 146050 h 221997"/>
              <a:gd name="connsiteX49" fmla="*/ 27432 w 218949"/>
              <a:gd name="connsiteY49" fmla="*/ 123952 h 221997"/>
              <a:gd name="connsiteX50" fmla="*/ 207265 w 218949"/>
              <a:gd name="connsiteY50" fmla="*/ 123952 h 221997"/>
              <a:gd name="connsiteX51" fmla="*/ 207265 w 218949"/>
              <a:gd name="connsiteY51" fmla="*/ 182880 h 221997"/>
              <a:gd name="connsiteX52" fmla="*/ 77724 w 218949"/>
              <a:gd name="connsiteY52" fmla="*/ 182880 h 221997"/>
              <a:gd name="connsiteX53" fmla="*/ 77724 w 218949"/>
              <a:gd name="connsiteY53" fmla="*/ 199898 h 221997"/>
              <a:gd name="connsiteX54" fmla="*/ 195072 w 218949"/>
              <a:gd name="connsiteY54" fmla="*/ 199898 h 221997"/>
              <a:gd name="connsiteX55" fmla="*/ 206248 w 218949"/>
              <a:gd name="connsiteY55" fmla="*/ 191770 h 221997"/>
              <a:gd name="connsiteX56" fmla="*/ 218949 w 218949"/>
              <a:gd name="connsiteY56" fmla="*/ 221997 h 221997"/>
              <a:gd name="connsiteX57" fmla="*/ 31496 w 218949"/>
              <a:gd name="connsiteY57" fmla="*/ 221997 h 2219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18949" h="221997">
                <a:moveTo>
                  <a:pt x="163576" y="114554"/>
                </a:moveTo>
                <a:lnTo>
                  <a:pt x="163576" y="26670"/>
                </a:lnTo>
                <a:cubicBezTo>
                  <a:pt x="163576" y="24300"/>
                  <a:pt x="163068" y="22056"/>
                  <a:pt x="162052" y="19939"/>
                </a:cubicBezTo>
                <a:cubicBezTo>
                  <a:pt x="161036" y="17822"/>
                  <a:pt x="159258" y="16256"/>
                  <a:pt x="156718" y="15240"/>
                </a:cubicBezTo>
                <a:lnTo>
                  <a:pt x="208535" y="0"/>
                </a:lnTo>
                <a:lnTo>
                  <a:pt x="208535" y="91440"/>
                </a:lnTo>
                <a:cubicBezTo>
                  <a:pt x="208535" y="99568"/>
                  <a:pt x="206587" y="105452"/>
                  <a:pt x="202693" y="109093"/>
                </a:cubicBezTo>
                <a:cubicBezTo>
                  <a:pt x="198797" y="112734"/>
                  <a:pt x="192616" y="114554"/>
                  <a:pt x="184150" y="114554"/>
                </a:cubicBezTo>
                <a:moveTo>
                  <a:pt x="0" y="58928"/>
                </a:moveTo>
                <a:cubicBezTo>
                  <a:pt x="0" y="50292"/>
                  <a:pt x="1778" y="42673"/>
                  <a:pt x="5334" y="36068"/>
                </a:cubicBezTo>
                <a:cubicBezTo>
                  <a:pt x="8891" y="29464"/>
                  <a:pt x="13759" y="23876"/>
                  <a:pt x="19938" y="19304"/>
                </a:cubicBezTo>
                <a:cubicBezTo>
                  <a:pt x="26119" y="14732"/>
                  <a:pt x="33444" y="11261"/>
                  <a:pt x="41911" y="8890"/>
                </a:cubicBezTo>
                <a:cubicBezTo>
                  <a:pt x="50377" y="6519"/>
                  <a:pt x="59437" y="5334"/>
                  <a:pt x="69088" y="5334"/>
                </a:cubicBezTo>
                <a:cubicBezTo>
                  <a:pt x="78739" y="5334"/>
                  <a:pt x="87715" y="6519"/>
                  <a:pt x="96012" y="8890"/>
                </a:cubicBezTo>
                <a:cubicBezTo>
                  <a:pt x="104309" y="11261"/>
                  <a:pt x="111548" y="14732"/>
                  <a:pt x="117729" y="19304"/>
                </a:cubicBezTo>
                <a:cubicBezTo>
                  <a:pt x="123910" y="23876"/>
                  <a:pt x="128778" y="29464"/>
                  <a:pt x="132335" y="36068"/>
                </a:cubicBezTo>
                <a:cubicBezTo>
                  <a:pt x="135889" y="42673"/>
                  <a:pt x="137668" y="50292"/>
                  <a:pt x="137668" y="58928"/>
                </a:cubicBezTo>
                <a:cubicBezTo>
                  <a:pt x="137668" y="67903"/>
                  <a:pt x="135889" y="75777"/>
                  <a:pt x="132335" y="82550"/>
                </a:cubicBezTo>
                <a:cubicBezTo>
                  <a:pt x="128778" y="89324"/>
                  <a:pt x="123910" y="94954"/>
                  <a:pt x="117729" y="99441"/>
                </a:cubicBezTo>
                <a:cubicBezTo>
                  <a:pt x="111548" y="103929"/>
                  <a:pt x="104309" y="107315"/>
                  <a:pt x="96012" y="109601"/>
                </a:cubicBezTo>
                <a:cubicBezTo>
                  <a:pt x="87715" y="111887"/>
                  <a:pt x="78739" y="113030"/>
                  <a:pt x="69088" y="113030"/>
                </a:cubicBezTo>
                <a:cubicBezTo>
                  <a:pt x="59437" y="113030"/>
                  <a:pt x="50377" y="111887"/>
                  <a:pt x="41911" y="109601"/>
                </a:cubicBezTo>
                <a:cubicBezTo>
                  <a:pt x="33444" y="107315"/>
                  <a:pt x="26119" y="103929"/>
                  <a:pt x="19938" y="99441"/>
                </a:cubicBezTo>
                <a:cubicBezTo>
                  <a:pt x="13759" y="94954"/>
                  <a:pt x="8891" y="89324"/>
                  <a:pt x="5334" y="82550"/>
                </a:cubicBezTo>
                <a:cubicBezTo>
                  <a:pt x="1778" y="75777"/>
                  <a:pt x="0" y="67903"/>
                  <a:pt x="0" y="58928"/>
                </a:cubicBezTo>
                <a:moveTo>
                  <a:pt x="42418" y="58928"/>
                </a:moveTo>
                <a:cubicBezTo>
                  <a:pt x="42418" y="62992"/>
                  <a:pt x="43011" y="66971"/>
                  <a:pt x="44197" y="70866"/>
                </a:cubicBezTo>
                <a:cubicBezTo>
                  <a:pt x="45382" y="74761"/>
                  <a:pt x="47075" y="78190"/>
                  <a:pt x="49276" y="81153"/>
                </a:cubicBezTo>
                <a:cubicBezTo>
                  <a:pt x="51477" y="84117"/>
                  <a:pt x="54229" y="86487"/>
                  <a:pt x="57531" y="88265"/>
                </a:cubicBezTo>
                <a:cubicBezTo>
                  <a:pt x="60833" y="90043"/>
                  <a:pt x="64686" y="90932"/>
                  <a:pt x="69088" y="90932"/>
                </a:cubicBezTo>
                <a:cubicBezTo>
                  <a:pt x="73152" y="90932"/>
                  <a:pt x="76836" y="90043"/>
                  <a:pt x="80138" y="88265"/>
                </a:cubicBezTo>
                <a:cubicBezTo>
                  <a:pt x="83440" y="86487"/>
                  <a:pt x="86190" y="84159"/>
                  <a:pt x="88393" y="81280"/>
                </a:cubicBezTo>
                <a:cubicBezTo>
                  <a:pt x="90594" y="78401"/>
                  <a:pt x="92287" y="75015"/>
                  <a:pt x="93473" y="71120"/>
                </a:cubicBezTo>
                <a:cubicBezTo>
                  <a:pt x="94658" y="67225"/>
                  <a:pt x="95250" y="63161"/>
                  <a:pt x="95250" y="58928"/>
                </a:cubicBezTo>
                <a:cubicBezTo>
                  <a:pt x="95250" y="54695"/>
                  <a:pt x="94658" y="50631"/>
                  <a:pt x="93473" y="46736"/>
                </a:cubicBezTo>
                <a:cubicBezTo>
                  <a:pt x="92287" y="42842"/>
                  <a:pt x="90594" y="39497"/>
                  <a:pt x="88393" y="36703"/>
                </a:cubicBezTo>
                <a:cubicBezTo>
                  <a:pt x="86190" y="33909"/>
                  <a:pt x="83440" y="31666"/>
                  <a:pt x="80138" y="29972"/>
                </a:cubicBezTo>
                <a:cubicBezTo>
                  <a:pt x="76836" y="28279"/>
                  <a:pt x="73152" y="27432"/>
                  <a:pt x="69088" y="27432"/>
                </a:cubicBezTo>
                <a:cubicBezTo>
                  <a:pt x="64686" y="27432"/>
                  <a:pt x="60833" y="28279"/>
                  <a:pt x="57531" y="29972"/>
                </a:cubicBezTo>
                <a:cubicBezTo>
                  <a:pt x="54229" y="31666"/>
                  <a:pt x="51477" y="33951"/>
                  <a:pt x="49276" y="36830"/>
                </a:cubicBezTo>
                <a:cubicBezTo>
                  <a:pt x="47075" y="39708"/>
                  <a:pt x="45382" y="43053"/>
                  <a:pt x="44197" y="46863"/>
                </a:cubicBezTo>
                <a:cubicBezTo>
                  <a:pt x="43011" y="50673"/>
                  <a:pt x="42418" y="54695"/>
                  <a:pt x="42418" y="58928"/>
                </a:cubicBezTo>
                <a:moveTo>
                  <a:pt x="31496" y="162052"/>
                </a:moveTo>
                <a:lnTo>
                  <a:pt x="161036" y="162052"/>
                </a:lnTo>
                <a:lnTo>
                  <a:pt x="161036" y="146050"/>
                </a:lnTo>
                <a:lnTo>
                  <a:pt x="37337" y="146050"/>
                </a:lnTo>
                <a:lnTo>
                  <a:pt x="27432" y="123952"/>
                </a:lnTo>
                <a:lnTo>
                  <a:pt x="207265" y="123952"/>
                </a:lnTo>
                <a:lnTo>
                  <a:pt x="207265" y="182880"/>
                </a:lnTo>
                <a:lnTo>
                  <a:pt x="77724" y="182880"/>
                </a:lnTo>
                <a:lnTo>
                  <a:pt x="77724" y="199898"/>
                </a:lnTo>
                <a:lnTo>
                  <a:pt x="195072" y="199898"/>
                </a:lnTo>
                <a:cubicBezTo>
                  <a:pt x="201507" y="199898"/>
                  <a:pt x="205232" y="197189"/>
                  <a:pt x="206248" y="191770"/>
                </a:cubicBezTo>
                <a:lnTo>
                  <a:pt x="218949" y="221997"/>
                </a:lnTo>
                <a:lnTo>
                  <a:pt x="31496" y="22199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0" name="Freeform 360"/>
          <p:cNvSpPr/>
          <p:nvPr/>
        </p:nvSpPr>
        <p:spPr>
          <a:xfrm>
            <a:off x="10652289" y="5236352"/>
            <a:ext cx="240792" cy="232918"/>
          </a:xfrm>
          <a:custGeom>
            <a:avLst/>
            <a:gdLst>
              <a:gd name="connsiteX0" fmla="*/ 240792 w 240792"/>
              <a:gd name="connsiteY0" fmla="*/ 152400 h 232918"/>
              <a:gd name="connsiteX1" fmla="*/ 30480 w 240792"/>
              <a:gd name="connsiteY1" fmla="*/ 152400 h 232918"/>
              <a:gd name="connsiteX2" fmla="*/ 21843 w 240792"/>
              <a:gd name="connsiteY2" fmla="*/ 159512 h 232918"/>
              <a:gd name="connsiteX3" fmla="*/ 0 w 240792"/>
              <a:gd name="connsiteY3" fmla="*/ 128778 h 232918"/>
              <a:gd name="connsiteX4" fmla="*/ 102615 w 240792"/>
              <a:gd name="connsiteY4" fmla="*/ 128778 h 232918"/>
              <a:gd name="connsiteX5" fmla="*/ 102615 w 240792"/>
              <a:gd name="connsiteY5" fmla="*/ 118618 h 232918"/>
              <a:gd name="connsiteX6" fmla="*/ 78358 w 240792"/>
              <a:gd name="connsiteY6" fmla="*/ 115824 h 232918"/>
              <a:gd name="connsiteX7" fmla="*/ 58800 w 240792"/>
              <a:gd name="connsiteY7" fmla="*/ 110236 h 232918"/>
              <a:gd name="connsiteX8" fmla="*/ 45720 w 240792"/>
              <a:gd name="connsiteY8" fmla="*/ 101473 h 232918"/>
              <a:gd name="connsiteX9" fmla="*/ 40893 w 240792"/>
              <a:gd name="connsiteY9" fmla="*/ 88900 h 232918"/>
              <a:gd name="connsiteX10" fmla="*/ 47878 w 240792"/>
              <a:gd name="connsiteY10" fmla="*/ 74422 h 232918"/>
              <a:gd name="connsiteX11" fmla="*/ 66547 w 240792"/>
              <a:gd name="connsiteY11" fmla="*/ 65024 h 232918"/>
              <a:gd name="connsiteX12" fmla="*/ 93471 w 240792"/>
              <a:gd name="connsiteY12" fmla="*/ 60071 h 232918"/>
              <a:gd name="connsiteX13" fmla="*/ 125222 w 240792"/>
              <a:gd name="connsiteY13" fmla="*/ 58674 h 232918"/>
              <a:gd name="connsiteX14" fmla="*/ 156972 w 240792"/>
              <a:gd name="connsiteY14" fmla="*/ 60071 h 232918"/>
              <a:gd name="connsiteX15" fmla="*/ 183896 w 240792"/>
              <a:gd name="connsiteY15" fmla="*/ 65024 h 232918"/>
              <a:gd name="connsiteX16" fmla="*/ 202564 w 240792"/>
              <a:gd name="connsiteY16" fmla="*/ 74422 h 232918"/>
              <a:gd name="connsiteX17" fmla="*/ 209550 w 240792"/>
              <a:gd name="connsiteY17" fmla="*/ 88900 h 232918"/>
              <a:gd name="connsiteX18" fmla="*/ 204724 w 240792"/>
              <a:gd name="connsiteY18" fmla="*/ 101473 h 232918"/>
              <a:gd name="connsiteX19" fmla="*/ 191515 w 240792"/>
              <a:gd name="connsiteY19" fmla="*/ 110236 h 232918"/>
              <a:gd name="connsiteX20" fmla="*/ 171830 w 240792"/>
              <a:gd name="connsiteY20" fmla="*/ 115824 h 232918"/>
              <a:gd name="connsiteX21" fmla="*/ 147574 w 240792"/>
              <a:gd name="connsiteY21" fmla="*/ 118618 h 232918"/>
              <a:gd name="connsiteX22" fmla="*/ 147574 w 240792"/>
              <a:gd name="connsiteY22" fmla="*/ 128778 h 232918"/>
              <a:gd name="connsiteX23" fmla="*/ 240792 w 240792"/>
              <a:gd name="connsiteY23" fmla="*/ 128778 h 232918"/>
              <a:gd name="connsiteX25" fmla="*/ 219202 w 240792"/>
              <a:gd name="connsiteY25" fmla="*/ 197358 h 232918"/>
              <a:gd name="connsiteX26" fmla="*/ 194818 w 240792"/>
              <a:gd name="connsiteY26" fmla="*/ 223520 h 232918"/>
              <a:gd name="connsiteX27" fmla="*/ 125222 w 240792"/>
              <a:gd name="connsiteY27" fmla="*/ 232918 h 232918"/>
              <a:gd name="connsiteX28" fmla="*/ 55499 w 240792"/>
              <a:gd name="connsiteY28" fmla="*/ 223520 h 232918"/>
              <a:gd name="connsiteX29" fmla="*/ 30987 w 240792"/>
              <a:gd name="connsiteY29" fmla="*/ 197358 h 232918"/>
              <a:gd name="connsiteX30" fmla="*/ 55499 w 240792"/>
              <a:gd name="connsiteY30" fmla="*/ 171196 h 232918"/>
              <a:gd name="connsiteX31" fmla="*/ 125222 w 240792"/>
              <a:gd name="connsiteY31" fmla="*/ 161798 h 232918"/>
              <a:gd name="connsiteX32" fmla="*/ 194818 w 240792"/>
              <a:gd name="connsiteY32" fmla="*/ 171196 h 232918"/>
              <a:gd name="connsiteX33" fmla="*/ 219202 w 240792"/>
              <a:gd name="connsiteY33" fmla="*/ 197358 h 232918"/>
              <a:gd name="connsiteX35" fmla="*/ 221487 w 240792"/>
              <a:gd name="connsiteY35" fmla="*/ 52324 h 232918"/>
              <a:gd name="connsiteX36" fmla="*/ 44703 w 240792"/>
              <a:gd name="connsiteY36" fmla="*/ 52324 h 232918"/>
              <a:gd name="connsiteX37" fmla="*/ 37084 w 240792"/>
              <a:gd name="connsiteY37" fmla="*/ 58674 h 232918"/>
              <a:gd name="connsiteX38" fmla="*/ 21081 w 240792"/>
              <a:gd name="connsiteY38" fmla="*/ 30988 h 232918"/>
              <a:gd name="connsiteX39" fmla="*/ 100075 w 240792"/>
              <a:gd name="connsiteY39" fmla="*/ 30988 h 232918"/>
              <a:gd name="connsiteX40" fmla="*/ 100075 w 240792"/>
              <a:gd name="connsiteY40" fmla="*/ 28194 h 232918"/>
              <a:gd name="connsiteX41" fmla="*/ 97536 w 240792"/>
              <a:gd name="connsiteY41" fmla="*/ 19685 h 232918"/>
              <a:gd name="connsiteX42" fmla="*/ 89915 w 240792"/>
              <a:gd name="connsiteY42" fmla="*/ 15494 h 232918"/>
              <a:gd name="connsiteX43" fmla="*/ 150113 w 240792"/>
              <a:gd name="connsiteY43" fmla="*/ 0 h 232918"/>
              <a:gd name="connsiteX44" fmla="*/ 150113 w 240792"/>
              <a:gd name="connsiteY44" fmla="*/ 30988 h 232918"/>
              <a:gd name="connsiteX45" fmla="*/ 221487 w 240792"/>
              <a:gd name="connsiteY45" fmla="*/ 30988 h 232918"/>
              <a:gd name="connsiteX47" fmla="*/ 171957 w 240792"/>
              <a:gd name="connsiteY47" fmla="*/ 197358 h 232918"/>
              <a:gd name="connsiteX48" fmla="*/ 159131 w 240792"/>
              <a:gd name="connsiteY48" fmla="*/ 186563 h 232918"/>
              <a:gd name="connsiteX49" fmla="*/ 125222 w 240792"/>
              <a:gd name="connsiteY49" fmla="*/ 182880 h 232918"/>
              <a:gd name="connsiteX50" fmla="*/ 91058 w 240792"/>
              <a:gd name="connsiteY50" fmla="*/ 186563 h 232918"/>
              <a:gd name="connsiteX51" fmla="*/ 78231 w 240792"/>
              <a:gd name="connsiteY51" fmla="*/ 197358 h 232918"/>
              <a:gd name="connsiteX52" fmla="*/ 90932 w 240792"/>
              <a:gd name="connsiteY52" fmla="*/ 208153 h 232918"/>
              <a:gd name="connsiteX53" fmla="*/ 125222 w 240792"/>
              <a:gd name="connsiteY53" fmla="*/ 211836 h 232918"/>
              <a:gd name="connsiteX54" fmla="*/ 159131 w 240792"/>
              <a:gd name="connsiteY54" fmla="*/ 208153 h 232918"/>
              <a:gd name="connsiteX55" fmla="*/ 171957 w 240792"/>
              <a:gd name="connsiteY55" fmla="*/ 197358 h 232918"/>
              <a:gd name="connsiteX57" fmla="*/ 83311 w 240792"/>
              <a:gd name="connsiteY57" fmla="*/ 88900 h 232918"/>
              <a:gd name="connsiteX58" fmla="*/ 95122 w 240792"/>
              <a:gd name="connsiteY58" fmla="*/ 96266 h 232918"/>
              <a:gd name="connsiteX59" fmla="*/ 125222 w 240792"/>
              <a:gd name="connsiteY59" fmla="*/ 98298 h 232918"/>
              <a:gd name="connsiteX60" fmla="*/ 155321 w 240792"/>
              <a:gd name="connsiteY60" fmla="*/ 96266 h 232918"/>
              <a:gd name="connsiteX61" fmla="*/ 167132 w 240792"/>
              <a:gd name="connsiteY61" fmla="*/ 88900 h 232918"/>
              <a:gd name="connsiteX62" fmla="*/ 163956 w 240792"/>
              <a:gd name="connsiteY62" fmla="*/ 84455 h 232918"/>
              <a:gd name="connsiteX63" fmla="*/ 155193 w 240792"/>
              <a:gd name="connsiteY63" fmla="*/ 81534 h 232918"/>
              <a:gd name="connsiteX64" fmla="*/ 141985 w 240792"/>
              <a:gd name="connsiteY64" fmla="*/ 80010 h 232918"/>
              <a:gd name="connsiteX65" fmla="*/ 125222 w 240792"/>
              <a:gd name="connsiteY65" fmla="*/ 79502 h 232918"/>
              <a:gd name="connsiteX66" fmla="*/ 108457 w 240792"/>
              <a:gd name="connsiteY66" fmla="*/ 80010 h 232918"/>
              <a:gd name="connsiteX67" fmla="*/ 95250 w 240792"/>
              <a:gd name="connsiteY67" fmla="*/ 81534 h 232918"/>
              <a:gd name="connsiteX68" fmla="*/ 86486 w 240792"/>
              <a:gd name="connsiteY68" fmla="*/ 84455 h 232918"/>
              <a:gd name="connsiteX69" fmla="*/ 83311 w 240792"/>
              <a:gd name="connsiteY69" fmla="*/ 88900 h 23291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40792" h="232918">
                <a:moveTo>
                  <a:pt x="240792" y="152400"/>
                </a:moveTo>
                <a:lnTo>
                  <a:pt x="30480" y="152400"/>
                </a:lnTo>
                <a:cubicBezTo>
                  <a:pt x="25568" y="152400"/>
                  <a:pt x="22690" y="154771"/>
                  <a:pt x="21843" y="159512"/>
                </a:cubicBezTo>
                <a:lnTo>
                  <a:pt x="0" y="128778"/>
                </a:lnTo>
                <a:lnTo>
                  <a:pt x="102615" y="128778"/>
                </a:lnTo>
                <a:lnTo>
                  <a:pt x="102615" y="118618"/>
                </a:lnTo>
                <a:cubicBezTo>
                  <a:pt x="93979" y="118110"/>
                  <a:pt x="85894" y="117179"/>
                  <a:pt x="78358" y="115824"/>
                </a:cubicBezTo>
                <a:cubicBezTo>
                  <a:pt x="70824" y="114469"/>
                  <a:pt x="64305" y="112606"/>
                  <a:pt x="58800" y="110236"/>
                </a:cubicBezTo>
                <a:cubicBezTo>
                  <a:pt x="53297" y="107866"/>
                  <a:pt x="48937" y="104944"/>
                  <a:pt x="45720" y="101473"/>
                </a:cubicBezTo>
                <a:cubicBezTo>
                  <a:pt x="42502" y="98002"/>
                  <a:pt x="40893" y="93811"/>
                  <a:pt x="40893" y="88900"/>
                </a:cubicBezTo>
                <a:cubicBezTo>
                  <a:pt x="40893" y="83143"/>
                  <a:pt x="43222" y="78317"/>
                  <a:pt x="47878" y="74422"/>
                </a:cubicBezTo>
                <a:cubicBezTo>
                  <a:pt x="52535" y="70527"/>
                  <a:pt x="58758" y="67395"/>
                  <a:pt x="66547" y="65024"/>
                </a:cubicBezTo>
                <a:cubicBezTo>
                  <a:pt x="74337" y="62653"/>
                  <a:pt x="83311" y="61002"/>
                  <a:pt x="93471" y="60071"/>
                </a:cubicBezTo>
                <a:cubicBezTo>
                  <a:pt x="103631" y="59139"/>
                  <a:pt x="114215" y="58674"/>
                  <a:pt x="125222" y="58674"/>
                </a:cubicBezTo>
                <a:cubicBezTo>
                  <a:pt x="136227" y="58674"/>
                  <a:pt x="146812" y="59139"/>
                  <a:pt x="156972" y="60071"/>
                </a:cubicBezTo>
                <a:cubicBezTo>
                  <a:pt x="167132" y="61002"/>
                  <a:pt x="176106" y="62653"/>
                  <a:pt x="183896" y="65024"/>
                </a:cubicBezTo>
                <a:cubicBezTo>
                  <a:pt x="191684" y="67395"/>
                  <a:pt x="197907" y="70527"/>
                  <a:pt x="202564" y="74422"/>
                </a:cubicBezTo>
                <a:cubicBezTo>
                  <a:pt x="207221" y="78317"/>
                  <a:pt x="209550" y="83143"/>
                  <a:pt x="209550" y="88900"/>
                </a:cubicBezTo>
                <a:cubicBezTo>
                  <a:pt x="209550" y="93811"/>
                  <a:pt x="207941" y="98002"/>
                  <a:pt x="204724" y="101473"/>
                </a:cubicBezTo>
                <a:cubicBezTo>
                  <a:pt x="201506" y="104944"/>
                  <a:pt x="197103" y="107866"/>
                  <a:pt x="191515" y="110236"/>
                </a:cubicBezTo>
                <a:cubicBezTo>
                  <a:pt x="185927" y="112606"/>
                  <a:pt x="179366" y="114469"/>
                  <a:pt x="171830" y="115824"/>
                </a:cubicBezTo>
                <a:cubicBezTo>
                  <a:pt x="164295" y="117179"/>
                  <a:pt x="156209" y="118110"/>
                  <a:pt x="147574" y="118618"/>
                </a:cubicBezTo>
                <a:lnTo>
                  <a:pt x="147574" y="128778"/>
                </a:lnTo>
                <a:lnTo>
                  <a:pt x="240792" y="128778"/>
                </a:lnTo>
                <a:moveTo>
                  <a:pt x="219202" y="197358"/>
                </a:moveTo>
                <a:cubicBezTo>
                  <a:pt x="219202" y="208534"/>
                  <a:pt x="211073" y="217255"/>
                  <a:pt x="194818" y="223520"/>
                </a:cubicBezTo>
                <a:cubicBezTo>
                  <a:pt x="178561" y="229785"/>
                  <a:pt x="155363" y="232918"/>
                  <a:pt x="125222" y="232918"/>
                </a:cubicBezTo>
                <a:cubicBezTo>
                  <a:pt x="95080" y="232918"/>
                  <a:pt x="71839" y="229785"/>
                  <a:pt x="55499" y="223520"/>
                </a:cubicBezTo>
                <a:cubicBezTo>
                  <a:pt x="39158" y="217255"/>
                  <a:pt x="30987" y="208534"/>
                  <a:pt x="30987" y="197358"/>
                </a:cubicBezTo>
                <a:cubicBezTo>
                  <a:pt x="30987" y="186182"/>
                  <a:pt x="39158" y="177461"/>
                  <a:pt x="55499" y="171196"/>
                </a:cubicBezTo>
                <a:cubicBezTo>
                  <a:pt x="71839" y="164931"/>
                  <a:pt x="95080" y="161798"/>
                  <a:pt x="125222" y="161798"/>
                </a:cubicBezTo>
                <a:cubicBezTo>
                  <a:pt x="155363" y="161798"/>
                  <a:pt x="178561" y="164931"/>
                  <a:pt x="194818" y="171196"/>
                </a:cubicBezTo>
                <a:cubicBezTo>
                  <a:pt x="211073" y="177461"/>
                  <a:pt x="219202" y="186182"/>
                  <a:pt x="219202" y="197358"/>
                </a:cubicBezTo>
                <a:moveTo>
                  <a:pt x="221487" y="52324"/>
                </a:moveTo>
                <a:lnTo>
                  <a:pt x="44703" y="52324"/>
                </a:lnTo>
                <a:cubicBezTo>
                  <a:pt x="40470" y="52324"/>
                  <a:pt x="37930" y="54441"/>
                  <a:pt x="37084" y="58674"/>
                </a:cubicBezTo>
                <a:lnTo>
                  <a:pt x="21081" y="30988"/>
                </a:lnTo>
                <a:lnTo>
                  <a:pt x="100075" y="30988"/>
                </a:lnTo>
                <a:lnTo>
                  <a:pt x="100075" y="28194"/>
                </a:lnTo>
                <a:cubicBezTo>
                  <a:pt x="100075" y="24807"/>
                  <a:pt x="99229" y="21971"/>
                  <a:pt x="97536" y="19685"/>
                </a:cubicBezTo>
                <a:cubicBezTo>
                  <a:pt x="95842" y="17399"/>
                  <a:pt x="93303" y="16002"/>
                  <a:pt x="89915" y="15494"/>
                </a:cubicBezTo>
                <a:lnTo>
                  <a:pt x="150113" y="0"/>
                </a:lnTo>
                <a:lnTo>
                  <a:pt x="150113" y="30988"/>
                </a:lnTo>
                <a:lnTo>
                  <a:pt x="221487" y="30988"/>
                </a:lnTo>
                <a:moveTo>
                  <a:pt x="171957" y="197358"/>
                </a:moveTo>
                <a:cubicBezTo>
                  <a:pt x="171957" y="192617"/>
                  <a:pt x="167681" y="189018"/>
                  <a:pt x="159131" y="186563"/>
                </a:cubicBezTo>
                <a:cubicBezTo>
                  <a:pt x="150579" y="184107"/>
                  <a:pt x="139277" y="182880"/>
                  <a:pt x="125222" y="182880"/>
                </a:cubicBezTo>
                <a:cubicBezTo>
                  <a:pt x="110998" y="182880"/>
                  <a:pt x="99610" y="184107"/>
                  <a:pt x="91058" y="186563"/>
                </a:cubicBezTo>
                <a:cubicBezTo>
                  <a:pt x="82507" y="189018"/>
                  <a:pt x="78231" y="192617"/>
                  <a:pt x="78231" y="197358"/>
                </a:cubicBezTo>
                <a:cubicBezTo>
                  <a:pt x="78231" y="202099"/>
                  <a:pt x="82465" y="205698"/>
                  <a:pt x="90932" y="208153"/>
                </a:cubicBezTo>
                <a:cubicBezTo>
                  <a:pt x="99399" y="210608"/>
                  <a:pt x="110828" y="211836"/>
                  <a:pt x="125222" y="211836"/>
                </a:cubicBezTo>
                <a:cubicBezTo>
                  <a:pt x="139277" y="211836"/>
                  <a:pt x="150579" y="210608"/>
                  <a:pt x="159131" y="208153"/>
                </a:cubicBezTo>
                <a:cubicBezTo>
                  <a:pt x="167681" y="205698"/>
                  <a:pt x="171957" y="202099"/>
                  <a:pt x="171957" y="197358"/>
                </a:cubicBezTo>
                <a:moveTo>
                  <a:pt x="83311" y="88900"/>
                </a:moveTo>
                <a:cubicBezTo>
                  <a:pt x="83311" y="92456"/>
                  <a:pt x="87248" y="94911"/>
                  <a:pt x="95122" y="96266"/>
                </a:cubicBezTo>
                <a:cubicBezTo>
                  <a:pt x="102996" y="97621"/>
                  <a:pt x="113029" y="98298"/>
                  <a:pt x="125222" y="98298"/>
                </a:cubicBezTo>
                <a:cubicBezTo>
                  <a:pt x="137413" y="98298"/>
                  <a:pt x="147447" y="97621"/>
                  <a:pt x="155321" y="96266"/>
                </a:cubicBezTo>
                <a:cubicBezTo>
                  <a:pt x="163195" y="94911"/>
                  <a:pt x="167132" y="92456"/>
                  <a:pt x="167132" y="88900"/>
                </a:cubicBezTo>
                <a:cubicBezTo>
                  <a:pt x="167132" y="87207"/>
                  <a:pt x="166074" y="85725"/>
                  <a:pt x="163956" y="84455"/>
                </a:cubicBezTo>
                <a:cubicBezTo>
                  <a:pt x="161840" y="83185"/>
                  <a:pt x="158918" y="82211"/>
                  <a:pt x="155193" y="81534"/>
                </a:cubicBezTo>
                <a:cubicBezTo>
                  <a:pt x="151468" y="80857"/>
                  <a:pt x="147065" y="80349"/>
                  <a:pt x="141985" y="80010"/>
                </a:cubicBezTo>
                <a:cubicBezTo>
                  <a:pt x="136906" y="79671"/>
                  <a:pt x="131318" y="79502"/>
                  <a:pt x="125222" y="79502"/>
                </a:cubicBezTo>
                <a:cubicBezTo>
                  <a:pt x="119125" y="79502"/>
                  <a:pt x="113537" y="79671"/>
                  <a:pt x="108457" y="80010"/>
                </a:cubicBezTo>
                <a:cubicBezTo>
                  <a:pt x="103377" y="80349"/>
                  <a:pt x="98974" y="80857"/>
                  <a:pt x="95250" y="81534"/>
                </a:cubicBezTo>
                <a:cubicBezTo>
                  <a:pt x="91525" y="82211"/>
                  <a:pt x="88602" y="83185"/>
                  <a:pt x="86486" y="84455"/>
                </a:cubicBezTo>
                <a:cubicBezTo>
                  <a:pt x="84369" y="85725"/>
                  <a:pt x="83311" y="87207"/>
                  <a:pt x="83311" y="889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1" name="Freeform 361"/>
          <p:cNvSpPr/>
          <p:nvPr/>
        </p:nvSpPr>
        <p:spPr>
          <a:xfrm>
            <a:off x="10898668" y="5246512"/>
            <a:ext cx="255779" cy="219456"/>
          </a:xfrm>
          <a:custGeom>
            <a:avLst/>
            <a:gdLst>
              <a:gd name="connsiteX0" fmla="*/ 160274 w 255779"/>
              <a:gd name="connsiteY0" fmla="*/ 170435 h 219456"/>
              <a:gd name="connsiteX1" fmla="*/ 122937 w 255779"/>
              <a:gd name="connsiteY1" fmla="*/ 170435 h 219456"/>
              <a:gd name="connsiteX2" fmla="*/ 122937 w 255779"/>
              <a:gd name="connsiteY2" fmla="*/ 161290 h 219456"/>
              <a:gd name="connsiteX3" fmla="*/ 68835 w 255779"/>
              <a:gd name="connsiteY3" fmla="*/ 171704 h 219456"/>
              <a:gd name="connsiteX4" fmla="*/ 10161 w 255779"/>
              <a:gd name="connsiteY4" fmla="*/ 171704 h 219456"/>
              <a:gd name="connsiteX5" fmla="*/ 10161 w 255779"/>
              <a:gd name="connsiteY5" fmla="*/ 43688 h 219456"/>
              <a:gd name="connsiteX6" fmla="*/ 7621 w 255779"/>
              <a:gd name="connsiteY6" fmla="*/ 35179 h 219456"/>
              <a:gd name="connsiteX7" fmla="*/ 0 w 255779"/>
              <a:gd name="connsiteY7" fmla="*/ 30988 h 219456"/>
              <a:gd name="connsiteX8" fmla="*/ 47499 w 255779"/>
              <a:gd name="connsiteY8" fmla="*/ 17018 h 219456"/>
              <a:gd name="connsiteX9" fmla="*/ 47499 w 255779"/>
              <a:gd name="connsiteY9" fmla="*/ 71628 h 219456"/>
              <a:gd name="connsiteX10" fmla="*/ 67311 w 255779"/>
              <a:gd name="connsiteY10" fmla="*/ 71628 h 219456"/>
              <a:gd name="connsiteX11" fmla="*/ 67311 w 255779"/>
              <a:gd name="connsiteY11" fmla="*/ 27940 h 219456"/>
              <a:gd name="connsiteX12" fmla="*/ 103124 w 255779"/>
              <a:gd name="connsiteY12" fmla="*/ 17018 h 219456"/>
              <a:gd name="connsiteX13" fmla="*/ 103124 w 255779"/>
              <a:gd name="connsiteY13" fmla="*/ 71628 h 219456"/>
              <a:gd name="connsiteX14" fmla="*/ 122937 w 255779"/>
              <a:gd name="connsiteY14" fmla="*/ 71628 h 219456"/>
              <a:gd name="connsiteX15" fmla="*/ 122937 w 255779"/>
              <a:gd name="connsiteY15" fmla="*/ 25400 h 219456"/>
              <a:gd name="connsiteX16" fmla="*/ 160274 w 255779"/>
              <a:gd name="connsiteY16" fmla="*/ 14478 h 219456"/>
              <a:gd name="connsiteX18" fmla="*/ 181611 w 255779"/>
              <a:gd name="connsiteY18" fmla="*/ 219456 h 219456"/>
              <a:gd name="connsiteX19" fmla="*/ 181611 w 255779"/>
              <a:gd name="connsiteY19" fmla="*/ 26670 h 219456"/>
              <a:gd name="connsiteX20" fmla="*/ 180087 w 255779"/>
              <a:gd name="connsiteY20" fmla="*/ 19939 h 219456"/>
              <a:gd name="connsiteX21" fmla="*/ 174752 w 255779"/>
              <a:gd name="connsiteY21" fmla="*/ 15240 h 219456"/>
              <a:gd name="connsiteX22" fmla="*/ 224028 w 255779"/>
              <a:gd name="connsiteY22" fmla="*/ 0 h 219456"/>
              <a:gd name="connsiteX23" fmla="*/ 224028 w 255779"/>
              <a:gd name="connsiteY23" fmla="*/ 77978 h 219456"/>
              <a:gd name="connsiteX24" fmla="*/ 255779 w 255779"/>
              <a:gd name="connsiteY24" fmla="*/ 77978 h 219456"/>
              <a:gd name="connsiteX25" fmla="*/ 255779 w 255779"/>
              <a:gd name="connsiteY25" fmla="*/ 103886 h 219456"/>
              <a:gd name="connsiteX26" fmla="*/ 224028 w 255779"/>
              <a:gd name="connsiteY26" fmla="*/ 103886 h 219456"/>
              <a:gd name="connsiteX27" fmla="*/ 224028 w 255779"/>
              <a:gd name="connsiteY27" fmla="*/ 196342 h 219456"/>
              <a:gd name="connsiteX28" fmla="*/ 218187 w 255779"/>
              <a:gd name="connsiteY28" fmla="*/ 213995 h 219456"/>
              <a:gd name="connsiteX29" fmla="*/ 199645 w 255779"/>
              <a:gd name="connsiteY29" fmla="*/ 219456 h 219456"/>
              <a:gd name="connsiteX31" fmla="*/ 47499 w 255779"/>
              <a:gd name="connsiteY31" fmla="*/ 148336 h 219456"/>
              <a:gd name="connsiteX32" fmla="*/ 67311 w 255779"/>
              <a:gd name="connsiteY32" fmla="*/ 148336 h 219456"/>
              <a:gd name="connsiteX33" fmla="*/ 67311 w 255779"/>
              <a:gd name="connsiteY33" fmla="*/ 94996 h 219456"/>
              <a:gd name="connsiteX34" fmla="*/ 47499 w 255779"/>
              <a:gd name="connsiteY34" fmla="*/ 94996 h 219456"/>
              <a:gd name="connsiteX36" fmla="*/ 122937 w 255779"/>
              <a:gd name="connsiteY36" fmla="*/ 94996 h 219456"/>
              <a:gd name="connsiteX37" fmla="*/ 103124 w 255779"/>
              <a:gd name="connsiteY37" fmla="*/ 94996 h 219456"/>
              <a:gd name="connsiteX38" fmla="*/ 103124 w 255779"/>
              <a:gd name="connsiteY38" fmla="*/ 147828 h 219456"/>
              <a:gd name="connsiteX39" fmla="*/ 113285 w 255779"/>
              <a:gd name="connsiteY39" fmla="*/ 147066 h 219456"/>
              <a:gd name="connsiteX40" fmla="*/ 122937 w 255779"/>
              <a:gd name="connsiteY40" fmla="*/ 145797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5779" h="219456">
                <a:moveTo>
                  <a:pt x="160274" y="170435"/>
                </a:moveTo>
                <a:lnTo>
                  <a:pt x="122937" y="170435"/>
                </a:lnTo>
                <a:lnTo>
                  <a:pt x="122937" y="161290"/>
                </a:lnTo>
                <a:cubicBezTo>
                  <a:pt x="108882" y="168233"/>
                  <a:pt x="90849" y="171704"/>
                  <a:pt x="68835" y="171704"/>
                </a:cubicBezTo>
                <a:lnTo>
                  <a:pt x="10161" y="171704"/>
                </a:lnTo>
                <a:lnTo>
                  <a:pt x="10161" y="43688"/>
                </a:lnTo>
                <a:cubicBezTo>
                  <a:pt x="10161" y="40301"/>
                  <a:pt x="9314" y="37465"/>
                  <a:pt x="7621" y="35179"/>
                </a:cubicBezTo>
                <a:cubicBezTo>
                  <a:pt x="5927" y="32893"/>
                  <a:pt x="3387" y="31497"/>
                  <a:pt x="0" y="30988"/>
                </a:cubicBezTo>
                <a:lnTo>
                  <a:pt x="47499" y="17018"/>
                </a:lnTo>
                <a:lnTo>
                  <a:pt x="47499" y="71628"/>
                </a:lnTo>
                <a:lnTo>
                  <a:pt x="67311" y="71628"/>
                </a:lnTo>
                <a:lnTo>
                  <a:pt x="67311" y="27940"/>
                </a:lnTo>
                <a:lnTo>
                  <a:pt x="103124" y="17018"/>
                </a:lnTo>
                <a:lnTo>
                  <a:pt x="103124" y="71628"/>
                </a:lnTo>
                <a:lnTo>
                  <a:pt x="122937" y="71628"/>
                </a:lnTo>
                <a:lnTo>
                  <a:pt x="122937" y="25400"/>
                </a:lnTo>
                <a:lnTo>
                  <a:pt x="160274" y="14478"/>
                </a:lnTo>
                <a:moveTo>
                  <a:pt x="181611" y="219456"/>
                </a:moveTo>
                <a:lnTo>
                  <a:pt x="181611" y="26670"/>
                </a:lnTo>
                <a:cubicBezTo>
                  <a:pt x="181611" y="24300"/>
                  <a:pt x="181102" y="22056"/>
                  <a:pt x="180087" y="19939"/>
                </a:cubicBezTo>
                <a:cubicBezTo>
                  <a:pt x="179071" y="17822"/>
                  <a:pt x="177293" y="16256"/>
                  <a:pt x="174752" y="15240"/>
                </a:cubicBezTo>
                <a:lnTo>
                  <a:pt x="224028" y="0"/>
                </a:lnTo>
                <a:lnTo>
                  <a:pt x="224028" y="77978"/>
                </a:lnTo>
                <a:lnTo>
                  <a:pt x="255779" y="77978"/>
                </a:lnTo>
                <a:lnTo>
                  <a:pt x="255779" y="103886"/>
                </a:lnTo>
                <a:lnTo>
                  <a:pt x="224028" y="103886"/>
                </a:lnTo>
                <a:lnTo>
                  <a:pt x="224028" y="196342"/>
                </a:lnTo>
                <a:cubicBezTo>
                  <a:pt x="224028" y="204470"/>
                  <a:pt x="222081" y="210355"/>
                  <a:pt x="218187" y="213995"/>
                </a:cubicBezTo>
                <a:cubicBezTo>
                  <a:pt x="214292" y="217636"/>
                  <a:pt x="208111" y="219456"/>
                  <a:pt x="199645" y="219456"/>
                </a:cubicBezTo>
                <a:moveTo>
                  <a:pt x="47499" y="148336"/>
                </a:moveTo>
                <a:lnTo>
                  <a:pt x="67311" y="148336"/>
                </a:lnTo>
                <a:lnTo>
                  <a:pt x="67311" y="94996"/>
                </a:lnTo>
                <a:lnTo>
                  <a:pt x="47499" y="94996"/>
                </a:lnTo>
                <a:moveTo>
                  <a:pt x="122937" y="94996"/>
                </a:moveTo>
                <a:lnTo>
                  <a:pt x="103124" y="94996"/>
                </a:lnTo>
                <a:lnTo>
                  <a:pt x="103124" y="147828"/>
                </a:lnTo>
                <a:cubicBezTo>
                  <a:pt x="106511" y="147659"/>
                  <a:pt x="109899" y="147405"/>
                  <a:pt x="113285" y="147066"/>
                </a:cubicBezTo>
                <a:cubicBezTo>
                  <a:pt x="116671" y="146727"/>
                  <a:pt x="119889" y="146304"/>
                  <a:pt x="122937" y="14579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2" name="Freeform 362"/>
          <p:cNvSpPr/>
          <p:nvPr/>
        </p:nvSpPr>
        <p:spPr>
          <a:xfrm>
            <a:off x="11160289" y="5256672"/>
            <a:ext cx="240792" cy="195835"/>
          </a:xfrm>
          <a:custGeom>
            <a:avLst/>
            <a:gdLst>
              <a:gd name="connsiteX0" fmla="*/ 31496 w 240792"/>
              <a:gd name="connsiteY0" fmla="*/ 66548 h 195835"/>
              <a:gd name="connsiteX1" fmla="*/ 38989 w 240792"/>
              <a:gd name="connsiteY1" fmla="*/ 37338 h 195835"/>
              <a:gd name="connsiteX2" fmla="*/ 59309 w 240792"/>
              <a:gd name="connsiteY2" fmla="*/ 16637 h 195835"/>
              <a:gd name="connsiteX3" fmla="*/ 88901 w 240792"/>
              <a:gd name="connsiteY3" fmla="*/ 4191 h 195835"/>
              <a:gd name="connsiteX4" fmla="*/ 123951 w 240792"/>
              <a:gd name="connsiteY4" fmla="*/ 0 h 195835"/>
              <a:gd name="connsiteX5" fmla="*/ 159004 w 240792"/>
              <a:gd name="connsiteY5" fmla="*/ 4191 h 195835"/>
              <a:gd name="connsiteX6" fmla="*/ 188468 w 240792"/>
              <a:gd name="connsiteY6" fmla="*/ 16637 h 195835"/>
              <a:gd name="connsiteX7" fmla="*/ 208662 w 240792"/>
              <a:gd name="connsiteY7" fmla="*/ 37338 h 195835"/>
              <a:gd name="connsiteX8" fmla="*/ 216154 w 240792"/>
              <a:gd name="connsiteY8" fmla="*/ 66548 h 195835"/>
              <a:gd name="connsiteX9" fmla="*/ 210820 w 240792"/>
              <a:gd name="connsiteY9" fmla="*/ 91440 h 195835"/>
              <a:gd name="connsiteX10" fmla="*/ 196215 w 240792"/>
              <a:gd name="connsiteY10" fmla="*/ 110490 h 195835"/>
              <a:gd name="connsiteX11" fmla="*/ 174499 w 240792"/>
              <a:gd name="connsiteY11" fmla="*/ 123825 h 195835"/>
              <a:gd name="connsiteX12" fmla="*/ 147575 w 240792"/>
              <a:gd name="connsiteY12" fmla="*/ 131318 h 195835"/>
              <a:gd name="connsiteX13" fmla="*/ 147575 w 240792"/>
              <a:gd name="connsiteY13" fmla="*/ 165100 h 195835"/>
              <a:gd name="connsiteX14" fmla="*/ 240792 w 240792"/>
              <a:gd name="connsiteY14" fmla="*/ 165100 h 195835"/>
              <a:gd name="connsiteX15" fmla="*/ 240792 w 240792"/>
              <a:gd name="connsiteY15" fmla="*/ 188722 h 195835"/>
              <a:gd name="connsiteX16" fmla="*/ 30481 w 240792"/>
              <a:gd name="connsiteY16" fmla="*/ 188722 h 195835"/>
              <a:gd name="connsiteX17" fmla="*/ 21844 w 240792"/>
              <a:gd name="connsiteY17" fmla="*/ 195835 h 195835"/>
              <a:gd name="connsiteX18" fmla="*/ 0 w 240792"/>
              <a:gd name="connsiteY18" fmla="*/ 165100 h 195835"/>
              <a:gd name="connsiteX19" fmla="*/ 102616 w 240792"/>
              <a:gd name="connsiteY19" fmla="*/ 165100 h 195835"/>
              <a:gd name="connsiteX20" fmla="*/ 102616 w 240792"/>
              <a:gd name="connsiteY20" fmla="*/ 131572 h 195835"/>
              <a:gd name="connsiteX21" fmla="*/ 74675 w 240792"/>
              <a:gd name="connsiteY21" fmla="*/ 124461 h 195835"/>
              <a:gd name="connsiteX22" fmla="*/ 52197 w 240792"/>
              <a:gd name="connsiteY22" fmla="*/ 111253 h 195835"/>
              <a:gd name="connsiteX23" fmla="*/ 37084 w 240792"/>
              <a:gd name="connsiteY23" fmla="*/ 91949 h 195835"/>
              <a:gd name="connsiteX24" fmla="*/ 31496 w 240792"/>
              <a:gd name="connsiteY24" fmla="*/ 66548 h 195835"/>
              <a:gd name="connsiteX26" fmla="*/ 76200 w 240792"/>
              <a:gd name="connsiteY26" fmla="*/ 66548 h 195835"/>
              <a:gd name="connsiteX27" fmla="*/ 80264 w 240792"/>
              <a:gd name="connsiteY27" fmla="*/ 85852 h 195835"/>
              <a:gd name="connsiteX28" fmla="*/ 90932 w 240792"/>
              <a:gd name="connsiteY28" fmla="*/ 99188 h 195835"/>
              <a:gd name="connsiteX29" fmla="*/ 106173 w 240792"/>
              <a:gd name="connsiteY29" fmla="*/ 106807 h 195835"/>
              <a:gd name="connsiteX30" fmla="*/ 123951 w 240792"/>
              <a:gd name="connsiteY30" fmla="*/ 109220 h 195835"/>
              <a:gd name="connsiteX31" fmla="*/ 141605 w 240792"/>
              <a:gd name="connsiteY31" fmla="*/ 106807 h 195835"/>
              <a:gd name="connsiteX32" fmla="*/ 156718 w 240792"/>
              <a:gd name="connsiteY32" fmla="*/ 99188 h 195835"/>
              <a:gd name="connsiteX33" fmla="*/ 167260 w 240792"/>
              <a:gd name="connsiteY33" fmla="*/ 85852 h 195835"/>
              <a:gd name="connsiteX34" fmla="*/ 171197 w 240792"/>
              <a:gd name="connsiteY34" fmla="*/ 66548 h 195835"/>
              <a:gd name="connsiteX35" fmla="*/ 167260 w 240792"/>
              <a:gd name="connsiteY35" fmla="*/ 47244 h 195835"/>
              <a:gd name="connsiteX36" fmla="*/ 156718 w 240792"/>
              <a:gd name="connsiteY36" fmla="*/ 33910 h 195835"/>
              <a:gd name="connsiteX37" fmla="*/ 141605 w 240792"/>
              <a:gd name="connsiteY37" fmla="*/ 26289 h 195835"/>
              <a:gd name="connsiteX38" fmla="*/ 123951 w 240792"/>
              <a:gd name="connsiteY38" fmla="*/ 23876 h 195835"/>
              <a:gd name="connsiteX39" fmla="*/ 106300 w 240792"/>
              <a:gd name="connsiteY39" fmla="*/ 26289 h 195835"/>
              <a:gd name="connsiteX40" fmla="*/ 91060 w 240792"/>
              <a:gd name="connsiteY40" fmla="*/ 33910 h 195835"/>
              <a:gd name="connsiteX41" fmla="*/ 80264 w 240792"/>
              <a:gd name="connsiteY41" fmla="*/ 47244 h 195835"/>
              <a:gd name="connsiteX42" fmla="*/ 76200 w 240792"/>
              <a:gd name="connsiteY42" fmla="*/ 66548 h 19583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0792" h="195835">
                <a:moveTo>
                  <a:pt x="31496" y="66548"/>
                </a:moveTo>
                <a:cubicBezTo>
                  <a:pt x="31496" y="55372"/>
                  <a:pt x="33994" y="45636"/>
                  <a:pt x="38989" y="37338"/>
                </a:cubicBezTo>
                <a:cubicBezTo>
                  <a:pt x="43984" y="29041"/>
                  <a:pt x="50757" y="22141"/>
                  <a:pt x="59309" y="16637"/>
                </a:cubicBezTo>
                <a:cubicBezTo>
                  <a:pt x="67861" y="11134"/>
                  <a:pt x="77725" y="6985"/>
                  <a:pt x="88901" y="4191"/>
                </a:cubicBezTo>
                <a:cubicBezTo>
                  <a:pt x="100077" y="1397"/>
                  <a:pt x="111761" y="0"/>
                  <a:pt x="123951" y="0"/>
                </a:cubicBezTo>
                <a:cubicBezTo>
                  <a:pt x="136144" y="0"/>
                  <a:pt x="147828" y="1397"/>
                  <a:pt x="159004" y="4191"/>
                </a:cubicBezTo>
                <a:cubicBezTo>
                  <a:pt x="170180" y="6985"/>
                  <a:pt x="180002" y="11134"/>
                  <a:pt x="188468" y="16637"/>
                </a:cubicBezTo>
                <a:cubicBezTo>
                  <a:pt x="196934" y="22141"/>
                  <a:pt x="203666" y="29041"/>
                  <a:pt x="208662" y="37338"/>
                </a:cubicBezTo>
                <a:cubicBezTo>
                  <a:pt x="213657" y="45636"/>
                  <a:pt x="216154" y="55372"/>
                  <a:pt x="216154" y="66548"/>
                </a:cubicBezTo>
                <a:cubicBezTo>
                  <a:pt x="216154" y="75862"/>
                  <a:pt x="214377" y="84159"/>
                  <a:pt x="210820" y="91440"/>
                </a:cubicBezTo>
                <a:cubicBezTo>
                  <a:pt x="207264" y="98722"/>
                  <a:pt x="202396" y="105071"/>
                  <a:pt x="196215" y="110490"/>
                </a:cubicBezTo>
                <a:cubicBezTo>
                  <a:pt x="190035" y="115909"/>
                  <a:pt x="182796" y="120354"/>
                  <a:pt x="174499" y="123825"/>
                </a:cubicBezTo>
                <a:cubicBezTo>
                  <a:pt x="166200" y="127297"/>
                  <a:pt x="157227" y="129794"/>
                  <a:pt x="147575" y="131318"/>
                </a:cubicBezTo>
                <a:lnTo>
                  <a:pt x="147575" y="165100"/>
                </a:lnTo>
                <a:lnTo>
                  <a:pt x="240792" y="165100"/>
                </a:lnTo>
                <a:lnTo>
                  <a:pt x="240792" y="188722"/>
                </a:lnTo>
                <a:lnTo>
                  <a:pt x="30481" y="188722"/>
                </a:lnTo>
                <a:cubicBezTo>
                  <a:pt x="25570" y="188722"/>
                  <a:pt x="22691" y="191093"/>
                  <a:pt x="21844" y="195835"/>
                </a:cubicBezTo>
                <a:lnTo>
                  <a:pt x="0" y="165100"/>
                </a:lnTo>
                <a:lnTo>
                  <a:pt x="102616" y="165100"/>
                </a:lnTo>
                <a:lnTo>
                  <a:pt x="102616" y="131572"/>
                </a:lnTo>
                <a:cubicBezTo>
                  <a:pt x="92626" y="130218"/>
                  <a:pt x="83312" y="127847"/>
                  <a:pt x="74675" y="124461"/>
                </a:cubicBezTo>
                <a:cubicBezTo>
                  <a:pt x="66040" y="121073"/>
                  <a:pt x="58548" y="116671"/>
                  <a:pt x="52197" y="111253"/>
                </a:cubicBezTo>
                <a:cubicBezTo>
                  <a:pt x="45848" y="105834"/>
                  <a:pt x="40809" y="99399"/>
                  <a:pt x="37084" y="91949"/>
                </a:cubicBezTo>
                <a:cubicBezTo>
                  <a:pt x="33358" y="84498"/>
                  <a:pt x="31496" y="76031"/>
                  <a:pt x="31496" y="66548"/>
                </a:cubicBezTo>
                <a:moveTo>
                  <a:pt x="76200" y="66548"/>
                </a:moveTo>
                <a:cubicBezTo>
                  <a:pt x="76200" y="73999"/>
                  <a:pt x="77554" y="80433"/>
                  <a:pt x="80264" y="85852"/>
                </a:cubicBezTo>
                <a:cubicBezTo>
                  <a:pt x="82974" y="91271"/>
                  <a:pt x="86530" y="95716"/>
                  <a:pt x="90932" y="99188"/>
                </a:cubicBezTo>
                <a:cubicBezTo>
                  <a:pt x="95334" y="102659"/>
                  <a:pt x="100415" y="105199"/>
                  <a:pt x="106173" y="106807"/>
                </a:cubicBezTo>
                <a:cubicBezTo>
                  <a:pt x="111929" y="108416"/>
                  <a:pt x="117857" y="109220"/>
                  <a:pt x="123951" y="109220"/>
                </a:cubicBezTo>
                <a:cubicBezTo>
                  <a:pt x="130048" y="109220"/>
                  <a:pt x="135932" y="108416"/>
                  <a:pt x="141605" y="106807"/>
                </a:cubicBezTo>
                <a:cubicBezTo>
                  <a:pt x="147279" y="105199"/>
                  <a:pt x="152316" y="102659"/>
                  <a:pt x="156718" y="99188"/>
                </a:cubicBezTo>
                <a:cubicBezTo>
                  <a:pt x="161120" y="95716"/>
                  <a:pt x="164634" y="91271"/>
                  <a:pt x="167260" y="85852"/>
                </a:cubicBezTo>
                <a:cubicBezTo>
                  <a:pt x="169883" y="80433"/>
                  <a:pt x="171197" y="73999"/>
                  <a:pt x="171197" y="66548"/>
                </a:cubicBezTo>
                <a:cubicBezTo>
                  <a:pt x="171197" y="59098"/>
                  <a:pt x="169883" y="52663"/>
                  <a:pt x="167260" y="47244"/>
                </a:cubicBezTo>
                <a:cubicBezTo>
                  <a:pt x="164634" y="41825"/>
                  <a:pt x="161120" y="37381"/>
                  <a:pt x="156718" y="33910"/>
                </a:cubicBezTo>
                <a:cubicBezTo>
                  <a:pt x="152316" y="30438"/>
                  <a:pt x="147279" y="27898"/>
                  <a:pt x="141605" y="26289"/>
                </a:cubicBezTo>
                <a:cubicBezTo>
                  <a:pt x="135932" y="24681"/>
                  <a:pt x="130048" y="23876"/>
                  <a:pt x="123951" y="23876"/>
                </a:cubicBezTo>
                <a:cubicBezTo>
                  <a:pt x="117857" y="23876"/>
                  <a:pt x="111972" y="24681"/>
                  <a:pt x="106300" y="26289"/>
                </a:cubicBezTo>
                <a:cubicBezTo>
                  <a:pt x="100626" y="27898"/>
                  <a:pt x="95547" y="30438"/>
                  <a:pt x="91060" y="33910"/>
                </a:cubicBezTo>
                <a:cubicBezTo>
                  <a:pt x="86571" y="37381"/>
                  <a:pt x="82974" y="41825"/>
                  <a:pt x="80264" y="47244"/>
                </a:cubicBezTo>
                <a:cubicBezTo>
                  <a:pt x="77554" y="52663"/>
                  <a:pt x="76200" y="59098"/>
                  <a:pt x="76200" y="665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3" name="Freeform 363"/>
          <p:cNvSpPr/>
          <p:nvPr/>
        </p:nvSpPr>
        <p:spPr>
          <a:xfrm>
            <a:off x="11414289" y="5255911"/>
            <a:ext cx="240792" cy="199136"/>
          </a:xfrm>
          <a:custGeom>
            <a:avLst/>
            <a:gdLst>
              <a:gd name="connsiteX0" fmla="*/ 36321 w 240792"/>
              <a:gd name="connsiteY0" fmla="*/ 58166 h 199136"/>
              <a:gd name="connsiteX1" fmla="*/ 165607 w 240792"/>
              <a:gd name="connsiteY1" fmla="*/ 58166 h 199136"/>
              <a:gd name="connsiteX2" fmla="*/ 165607 w 240792"/>
              <a:gd name="connsiteY2" fmla="*/ 32766 h 199136"/>
              <a:gd name="connsiteX3" fmla="*/ 55879 w 240792"/>
              <a:gd name="connsiteY3" fmla="*/ 32766 h 199136"/>
              <a:gd name="connsiteX4" fmla="*/ 48260 w 240792"/>
              <a:gd name="connsiteY4" fmla="*/ 39116 h 199136"/>
              <a:gd name="connsiteX5" fmla="*/ 32257 w 240792"/>
              <a:gd name="connsiteY5" fmla="*/ 8128 h 199136"/>
              <a:gd name="connsiteX6" fmla="*/ 165607 w 240792"/>
              <a:gd name="connsiteY6" fmla="*/ 8128 h 199136"/>
              <a:gd name="connsiteX7" fmla="*/ 165607 w 240792"/>
              <a:gd name="connsiteY7" fmla="*/ 0 h 199136"/>
              <a:gd name="connsiteX8" fmla="*/ 209042 w 240792"/>
              <a:gd name="connsiteY8" fmla="*/ 12192 h 199136"/>
              <a:gd name="connsiteX9" fmla="*/ 209042 w 240792"/>
              <a:gd name="connsiteY9" fmla="*/ 80264 h 199136"/>
              <a:gd name="connsiteX10" fmla="*/ 80009 w 240792"/>
              <a:gd name="connsiteY10" fmla="*/ 80264 h 199136"/>
              <a:gd name="connsiteX11" fmla="*/ 80009 w 240792"/>
              <a:gd name="connsiteY11" fmla="*/ 107442 h 199136"/>
              <a:gd name="connsiteX12" fmla="*/ 79501 w 240792"/>
              <a:gd name="connsiteY12" fmla="*/ 107950 h 199136"/>
              <a:gd name="connsiteX13" fmla="*/ 134620 w 240792"/>
              <a:gd name="connsiteY13" fmla="*/ 107950 h 199136"/>
              <a:gd name="connsiteX14" fmla="*/ 176910 w 240792"/>
              <a:gd name="connsiteY14" fmla="*/ 106426 h 199136"/>
              <a:gd name="connsiteX15" fmla="*/ 215900 w 240792"/>
              <a:gd name="connsiteY15" fmla="*/ 100838 h 199136"/>
              <a:gd name="connsiteX16" fmla="*/ 219202 w 240792"/>
              <a:gd name="connsiteY16" fmla="*/ 118618 h 199136"/>
              <a:gd name="connsiteX17" fmla="*/ 187959 w 240792"/>
              <a:gd name="connsiteY17" fmla="*/ 128397 h 199136"/>
              <a:gd name="connsiteX18" fmla="*/ 147574 w 240792"/>
              <a:gd name="connsiteY18" fmla="*/ 133350 h 199136"/>
              <a:gd name="connsiteX19" fmla="*/ 147574 w 240792"/>
              <a:gd name="connsiteY19" fmla="*/ 168402 h 199136"/>
              <a:gd name="connsiteX20" fmla="*/ 240792 w 240792"/>
              <a:gd name="connsiteY20" fmla="*/ 168402 h 199136"/>
              <a:gd name="connsiteX21" fmla="*/ 240792 w 240792"/>
              <a:gd name="connsiteY21" fmla="*/ 192024 h 199136"/>
              <a:gd name="connsiteX22" fmla="*/ 30480 w 240792"/>
              <a:gd name="connsiteY22" fmla="*/ 192024 h 199136"/>
              <a:gd name="connsiteX23" fmla="*/ 21844 w 240792"/>
              <a:gd name="connsiteY23" fmla="*/ 199136 h 199136"/>
              <a:gd name="connsiteX24" fmla="*/ 0 w 240792"/>
              <a:gd name="connsiteY24" fmla="*/ 168402 h 199136"/>
              <a:gd name="connsiteX25" fmla="*/ 102615 w 240792"/>
              <a:gd name="connsiteY25" fmla="*/ 168402 h 199136"/>
              <a:gd name="connsiteX26" fmla="*/ 102615 w 240792"/>
              <a:gd name="connsiteY26" fmla="*/ 133858 h 199136"/>
              <a:gd name="connsiteX27" fmla="*/ 36321 w 240792"/>
              <a:gd name="connsiteY27" fmla="*/ 133858 h 19913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40792" h="199136">
                <a:moveTo>
                  <a:pt x="36321" y="58166"/>
                </a:moveTo>
                <a:lnTo>
                  <a:pt x="165607" y="58166"/>
                </a:lnTo>
                <a:lnTo>
                  <a:pt x="165607" y="32766"/>
                </a:lnTo>
                <a:lnTo>
                  <a:pt x="55879" y="32766"/>
                </a:lnTo>
                <a:cubicBezTo>
                  <a:pt x="51646" y="32766"/>
                  <a:pt x="49106" y="34883"/>
                  <a:pt x="48260" y="39116"/>
                </a:cubicBezTo>
                <a:lnTo>
                  <a:pt x="32257" y="8128"/>
                </a:lnTo>
                <a:lnTo>
                  <a:pt x="165607" y="8128"/>
                </a:lnTo>
                <a:lnTo>
                  <a:pt x="165607" y="0"/>
                </a:lnTo>
                <a:lnTo>
                  <a:pt x="209042" y="12192"/>
                </a:lnTo>
                <a:lnTo>
                  <a:pt x="209042" y="80264"/>
                </a:lnTo>
                <a:lnTo>
                  <a:pt x="80009" y="80264"/>
                </a:lnTo>
                <a:lnTo>
                  <a:pt x="80009" y="107442"/>
                </a:lnTo>
                <a:lnTo>
                  <a:pt x="79501" y="107950"/>
                </a:lnTo>
                <a:lnTo>
                  <a:pt x="134620" y="107950"/>
                </a:lnTo>
                <a:cubicBezTo>
                  <a:pt x="149859" y="107950"/>
                  <a:pt x="163956" y="107442"/>
                  <a:pt x="176910" y="106426"/>
                </a:cubicBezTo>
                <a:cubicBezTo>
                  <a:pt x="189864" y="105410"/>
                  <a:pt x="202860" y="103547"/>
                  <a:pt x="215900" y="100838"/>
                </a:cubicBezTo>
                <a:lnTo>
                  <a:pt x="219202" y="118618"/>
                </a:lnTo>
                <a:cubicBezTo>
                  <a:pt x="210396" y="122682"/>
                  <a:pt x="199982" y="125942"/>
                  <a:pt x="187959" y="128397"/>
                </a:cubicBezTo>
                <a:cubicBezTo>
                  <a:pt x="175937" y="130852"/>
                  <a:pt x="162475" y="132503"/>
                  <a:pt x="147574" y="133350"/>
                </a:cubicBezTo>
                <a:lnTo>
                  <a:pt x="147574" y="168402"/>
                </a:lnTo>
                <a:lnTo>
                  <a:pt x="240792" y="168402"/>
                </a:lnTo>
                <a:lnTo>
                  <a:pt x="240792" y="192024"/>
                </a:lnTo>
                <a:lnTo>
                  <a:pt x="30480" y="192024"/>
                </a:lnTo>
                <a:cubicBezTo>
                  <a:pt x="25568" y="192024"/>
                  <a:pt x="22690" y="194395"/>
                  <a:pt x="21844" y="199136"/>
                </a:cubicBezTo>
                <a:lnTo>
                  <a:pt x="0" y="168402"/>
                </a:lnTo>
                <a:lnTo>
                  <a:pt x="102615" y="168402"/>
                </a:lnTo>
                <a:lnTo>
                  <a:pt x="102615" y="133858"/>
                </a:lnTo>
                <a:lnTo>
                  <a:pt x="36321" y="13385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4" name="Freeform 364"/>
          <p:cNvSpPr/>
          <p:nvPr/>
        </p:nvSpPr>
        <p:spPr>
          <a:xfrm>
            <a:off x="9608650" y="5645800"/>
            <a:ext cx="114808" cy="27178"/>
          </a:xfrm>
          <a:custGeom>
            <a:avLst/>
            <a:gdLst>
              <a:gd name="connsiteX0" fmla="*/ 0 w 114808"/>
              <a:gd name="connsiteY0" fmla="*/ 0 h 27178"/>
              <a:gd name="connsiteX1" fmla="*/ 114808 w 114808"/>
              <a:gd name="connsiteY1" fmla="*/ 0 h 27178"/>
              <a:gd name="connsiteX2" fmla="*/ 114808 w 114808"/>
              <a:gd name="connsiteY2" fmla="*/ 27178 h 27178"/>
              <a:gd name="connsiteX3" fmla="*/ 0 w 114808"/>
              <a:gd name="connsiteY3" fmla="*/ 27178 h 2717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14808" h="27178">
                <a:moveTo>
                  <a:pt x="0" y="0"/>
                </a:moveTo>
                <a:lnTo>
                  <a:pt x="114808" y="0"/>
                </a:lnTo>
                <a:lnTo>
                  <a:pt x="114808" y="27178"/>
                </a:lnTo>
                <a:lnTo>
                  <a:pt x="0" y="271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5" name="Freeform 365"/>
          <p:cNvSpPr/>
          <p:nvPr/>
        </p:nvSpPr>
        <p:spPr>
          <a:xfrm>
            <a:off x="9819596" y="5551312"/>
            <a:ext cx="229361" cy="221997"/>
          </a:xfrm>
          <a:custGeom>
            <a:avLst/>
            <a:gdLst>
              <a:gd name="connsiteX0" fmla="*/ 173989 w 229361"/>
              <a:gd name="connsiteY0" fmla="*/ 114554 h 221997"/>
              <a:gd name="connsiteX1" fmla="*/ 173989 w 229361"/>
              <a:gd name="connsiteY1" fmla="*/ 92964 h 221997"/>
              <a:gd name="connsiteX2" fmla="*/ 119380 w 229361"/>
              <a:gd name="connsiteY2" fmla="*/ 92964 h 221997"/>
              <a:gd name="connsiteX3" fmla="*/ 114046 w 229361"/>
              <a:gd name="connsiteY3" fmla="*/ 83312 h 221997"/>
              <a:gd name="connsiteX4" fmla="*/ 98043 w 229361"/>
              <a:gd name="connsiteY4" fmla="*/ 95250 h 221997"/>
              <a:gd name="connsiteX5" fmla="*/ 74168 w 229361"/>
              <a:gd name="connsiteY5" fmla="*/ 106172 h 221997"/>
              <a:gd name="connsiteX6" fmla="*/ 47497 w 229361"/>
              <a:gd name="connsiteY6" fmla="*/ 112268 h 221997"/>
              <a:gd name="connsiteX7" fmla="*/ 21589 w 229361"/>
              <a:gd name="connsiteY7" fmla="*/ 114808 h 221997"/>
              <a:gd name="connsiteX8" fmla="*/ 0 w 229361"/>
              <a:gd name="connsiteY8" fmla="*/ 115062 h 221997"/>
              <a:gd name="connsiteX9" fmla="*/ 0 w 229361"/>
              <a:gd name="connsiteY9" fmla="*/ 109982 h 221997"/>
              <a:gd name="connsiteX10" fmla="*/ 35940 w 229361"/>
              <a:gd name="connsiteY10" fmla="*/ 100838 h 221997"/>
              <a:gd name="connsiteX11" fmla="*/ 69596 w 229361"/>
              <a:gd name="connsiteY11" fmla="*/ 81788 h 221997"/>
              <a:gd name="connsiteX12" fmla="*/ 86613 w 229361"/>
              <a:gd name="connsiteY12" fmla="*/ 63246 h 221997"/>
              <a:gd name="connsiteX13" fmla="*/ 95757 w 229361"/>
              <a:gd name="connsiteY13" fmla="*/ 42164 h 221997"/>
              <a:gd name="connsiteX14" fmla="*/ 32257 w 229361"/>
              <a:gd name="connsiteY14" fmla="*/ 42164 h 221997"/>
              <a:gd name="connsiteX15" fmla="*/ 24637 w 229361"/>
              <a:gd name="connsiteY15" fmla="*/ 48514 h 221997"/>
              <a:gd name="connsiteX16" fmla="*/ 8635 w 229361"/>
              <a:gd name="connsiteY16" fmla="*/ 17526 h 221997"/>
              <a:gd name="connsiteX17" fmla="*/ 98043 w 229361"/>
              <a:gd name="connsiteY17" fmla="*/ 17526 h 221997"/>
              <a:gd name="connsiteX18" fmla="*/ 98043 w 229361"/>
              <a:gd name="connsiteY18" fmla="*/ 6858 h 221997"/>
              <a:gd name="connsiteX19" fmla="*/ 143002 w 229361"/>
              <a:gd name="connsiteY19" fmla="*/ 19050 h 221997"/>
              <a:gd name="connsiteX20" fmla="*/ 143002 w 229361"/>
              <a:gd name="connsiteY20" fmla="*/ 22606 h 221997"/>
              <a:gd name="connsiteX21" fmla="*/ 142239 w 229361"/>
              <a:gd name="connsiteY21" fmla="*/ 32766 h 221997"/>
              <a:gd name="connsiteX22" fmla="*/ 173989 w 229361"/>
              <a:gd name="connsiteY22" fmla="*/ 32766 h 221997"/>
              <a:gd name="connsiteX23" fmla="*/ 173989 w 229361"/>
              <a:gd name="connsiteY23" fmla="*/ 26670 h 221997"/>
              <a:gd name="connsiteX24" fmla="*/ 172465 w 229361"/>
              <a:gd name="connsiteY24" fmla="*/ 19939 h 221997"/>
              <a:gd name="connsiteX25" fmla="*/ 167132 w 229361"/>
              <a:gd name="connsiteY25" fmla="*/ 15240 h 221997"/>
              <a:gd name="connsiteX26" fmla="*/ 218947 w 229361"/>
              <a:gd name="connsiteY26" fmla="*/ 0 h 221997"/>
              <a:gd name="connsiteX27" fmla="*/ 218947 w 229361"/>
              <a:gd name="connsiteY27" fmla="*/ 91440 h 221997"/>
              <a:gd name="connsiteX28" fmla="*/ 213106 w 229361"/>
              <a:gd name="connsiteY28" fmla="*/ 109093 h 221997"/>
              <a:gd name="connsiteX29" fmla="*/ 194563 w 229361"/>
              <a:gd name="connsiteY29" fmla="*/ 114554 h 221997"/>
              <a:gd name="connsiteX31" fmla="*/ 41909 w 229361"/>
              <a:gd name="connsiteY31" fmla="*/ 162052 h 221997"/>
              <a:gd name="connsiteX32" fmla="*/ 171450 w 229361"/>
              <a:gd name="connsiteY32" fmla="*/ 162052 h 221997"/>
              <a:gd name="connsiteX33" fmla="*/ 171450 w 229361"/>
              <a:gd name="connsiteY33" fmla="*/ 146050 h 221997"/>
              <a:gd name="connsiteX34" fmla="*/ 47752 w 229361"/>
              <a:gd name="connsiteY34" fmla="*/ 146050 h 221997"/>
              <a:gd name="connsiteX35" fmla="*/ 37846 w 229361"/>
              <a:gd name="connsiteY35" fmla="*/ 123952 h 221997"/>
              <a:gd name="connsiteX36" fmla="*/ 217677 w 229361"/>
              <a:gd name="connsiteY36" fmla="*/ 123952 h 221997"/>
              <a:gd name="connsiteX37" fmla="*/ 217677 w 229361"/>
              <a:gd name="connsiteY37" fmla="*/ 182880 h 221997"/>
              <a:gd name="connsiteX38" fmla="*/ 88137 w 229361"/>
              <a:gd name="connsiteY38" fmla="*/ 182880 h 221997"/>
              <a:gd name="connsiteX39" fmla="*/ 88137 w 229361"/>
              <a:gd name="connsiteY39" fmla="*/ 199898 h 221997"/>
              <a:gd name="connsiteX40" fmla="*/ 205485 w 229361"/>
              <a:gd name="connsiteY40" fmla="*/ 199898 h 221997"/>
              <a:gd name="connsiteX41" fmla="*/ 216661 w 229361"/>
              <a:gd name="connsiteY41" fmla="*/ 191770 h 221997"/>
              <a:gd name="connsiteX42" fmla="*/ 229361 w 229361"/>
              <a:gd name="connsiteY42" fmla="*/ 221997 h 221997"/>
              <a:gd name="connsiteX43" fmla="*/ 41909 w 229361"/>
              <a:gd name="connsiteY43" fmla="*/ 221997 h 221997"/>
              <a:gd name="connsiteX45" fmla="*/ 173989 w 229361"/>
              <a:gd name="connsiteY45" fmla="*/ 70866 h 221997"/>
              <a:gd name="connsiteX46" fmla="*/ 173989 w 229361"/>
              <a:gd name="connsiteY46" fmla="*/ 54864 h 221997"/>
              <a:gd name="connsiteX47" fmla="*/ 135889 w 229361"/>
              <a:gd name="connsiteY47" fmla="*/ 54864 h 221997"/>
              <a:gd name="connsiteX48" fmla="*/ 125730 w 229361"/>
              <a:gd name="connsiteY48" fmla="*/ 70866 h 2219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29361" h="221997">
                <a:moveTo>
                  <a:pt x="173989" y="114554"/>
                </a:moveTo>
                <a:lnTo>
                  <a:pt x="173989" y="92964"/>
                </a:lnTo>
                <a:lnTo>
                  <a:pt x="119380" y="92964"/>
                </a:lnTo>
                <a:lnTo>
                  <a:pt x="114046" y="83312"/>
                </a:lnTo>
                <a:cubicBezTo>
                  <a:pt x="108627" y="87884"/>
                  <a:pt x="103293" y="91863"/>
                  <a:pt x="98043" y="95250"/>
                </a:cubicBezTo>
                <a:cubicBezTo>
                  <a:pt x="90932" y="99823"/>
                  <a:pt x="82973" y="103463"/>
                  <a:pt x="74168" y="106172"/>
                </a:cubicBezTo>
                <a:cubicBezTo>
                  <a:pt x="65362" y="108882"/>
                  <a:pt x="56473" y="110913"/>
                  <a:pt x="47497" y="112268"/>
                </a:cubicBezTo>
                <a:cubicBezTo>
                  <a:pt x="38523" y="113623"/>
                  <a:pt x="29887" y="114469"/>
                  <a:pt x="21589" y="114808"/>
                </a:cubicBezTo>
                <a:cubicBezTo>
                  <a:pt x="13292" y="115147"/>
                  <a:pt x="6095" y="115231"/>
                  <a:pt x="0" y="115062"/>
                </a:cubicBezTo>
                <a:lnTo>
                  <a:pt x="0" y="109982"/>
                </a:lnTo>
                <a:cubicBezTo>
                  <a:pt x="11683" y="108627"/>
                  <a:pt x="23664" y="105580"/>
                  <a:pt x="35940" y="100838"/>
                </a:cubicBezTo>
                <a:cubicBezTo>
                  <a:pt x="48217" y="96097"/>
                  <a:pt x="59436" y="89747"/>
                  <a:pt x="69596" y="81788"/>
                </a:cubicBezTo>
                <a:cubicBezTo>
                  <a:pt x="76707" y="76369"/>
                  <a:pt x="82379" y="70189"/>
                  <a:pt x="86613" y="63246"/>
                </a:cubicBezTo>
                <a:cubicBezTo>
                  <a:pt x="90847" y="56304"/>
                  <a:pt x="93894" y="49276"/>
                  <a:pt x="95757" y="42164"/>
                </a:cubicBezTo>
                <a:lnTo>
                  <a:pt x="32257" y="42164"/>
                </a:lnTo>
                <a:cubicBezTo>
                  <a:pt x="28024" y="42164"/>
                  <a:pt x="25484" y="44281"/>
                  <a:pt x="24637" y="48514"/>
                </a:cubicBezTo>
                <a:lnTo>
                  <a:pt x="8635" y="17526"/>
                </a:lnTo>
                <a:lnTo>
                  <a:pt x="98043" y="17526"/>
                </a:lnTo>
                <a:lnTo>
                  <a:pt x="98043" y="6858"/>
                </a:lnTo>
                <a:lnTo>
                  <a:pt x="143002" y="19050"/>
                </a:lnTo>
                <a:lnTo>
                  <a:pt x="143002" y="22606"/>
                </a:lnTo>
                <a:cubicBezTo>
                  <a:pt x="143002" y="26162"/>
                  <a:pt x="142747" y="29549"/>
                  <a:pt x="142239" y="32766"/>
                </a:cubicBezTo>
                <a:lnTo>
                  <a:pt x="173989" y="32766"/>
                </a:lnTo>
                <a:lnTo>
                  <a:pt x="173989" y="26670"/>
                </a:lnTo>
                <a:cubicBezTo>
                  <a:pt x="173989" y="24300"/>
                  <a:pt x="173481" y="22056"/>
                  <a:pt x="172465" y="19939"/>
                </a:cubicBezTo>
                <a:cubicBezTo>
                  <a:pt x="171450" y="17822"/>
                  <a:pt x="169671" y="16256"/>
                  <a:pt x="167132" y="15240"/>
                </a:cubicBezTo>
                <a:lnTo>
                  <a:pt x="218947" y="0"/>
                </a:lnTo>
                <a:lnTo>
                  <a:pt x="218947" y="91440"/>
                </a:lnTo>
                <a:cubicBezTo>
                  <a:pt x="218947" y="99568"/>
                  <a:pt x="216999" y="105452"/>
                  <a:pt x="213106" y="109093"/>
                </a:cubicBezTo>
                <a:cubicBezTo>
                  <a:pt x="209210" y="112734"/>
                  <a:pt x="203031" y="114554"/>
                  <a:pt x="194563" y="114554"/>
                </a:cubicBezTo>
                <a:moveTo>
                  <a:pt x="41909" y="162052"/>
                </a:moveTo>
                <a:lnTo>
                  <a:pt x="171450" y="162052"/>
                </a:lnTo>
                <a:lnTo>
                  <a:pt x="171450" y="146050"/>
                </a:lnTo>
                <a:lnTo>
                  <a:pt x="47752" y="146050"/>
                </a:lnTo>
                <a:lnTo>
                  <a:pt x="37846" y="123952"/>
                </a:lnTo>
                <a:lnTo>
                  <a:pt x="217677" y="123952"/>
                </a:lnTo>
                <a:lnTo>
                  <a:pt x="217677" y="182880"/>
                </a:lnTo>
                <a:lnTo>
                  <a:pt x="88137" y="182880"/>
                </a:lnTo>
                <a:lnTo>
                  <a:pt x="88137" y="199898"/>
                </a:lnTo>
                <a:lnTo>
                  <a:pt x="205485" y="199898"/>
                </a:lnTo>
                <a:cubicBezTo>
                  <a:pt x="211920" y="199898"/>
                  <a:pt x="215645" y="197189"/>
                  <a:pt x="216661" y="191770"/>
                </a:cubicBezTo>
                <a:lnTo>
                  <a:pt x="229361" y="221997"/>
                </a:lnTo>
                <a:lnTo>
                  <a:pt x="41909" y="221997"/>
                </a:lnTo>
                <a:moveTo>
                  <a:pt x="173989" y="70866"/>
                </a:moveTo>
                <a:lnTo>
                  <a:pt x="173989" y="54864"/>
                </a:lnTo>
                <a:lnTo>
                  <a:pt x="135889" y="54864"/>
                </a:lnTo>
                <a:cubicBezTo>
                  <a:pt x="133010" y="60960"/>
                  <a:pt x="129625" y="66294"/>
                  <a:pt x="125730" y="7086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6" name="Freeform 366"/>
          <p:cNvSpPr/>
          <p:nvPr/>
        </p:nvSpPr>
        <p:spPr>
          <a:xfrm>
            <a:off x="10073596" y="5543693"/>
            <a:ext cx="240792" cy="224028"/>
          </a:xfrm>
          <a:custGeom>
            <a:avLst/>
            <a:gdLst>
              <a:gd name="connsiteX0" fmla="*/ 240792 w 240792"/>
              <a:gd name="connsiteY0" fmla="*/ 159258 h 224028"/>
              <a:gd name="connsiteX1" fmla="*/ 30479 w 240792"/>
              <a:gd name="connsiteY1" fmla="*/ 159258 h 224028"/>
              <a:gd name="connsiteX2" fmla="*/ 21844 w 240792"/>
              <a:gd name="connsiteY2" fmla="*/ 166370 h 224028"/>
              <a:gd name="connsiteX3" fmla="*/ 0 w 240792"/>
              <a:gd name="connsiteY3" fmla="*/ 135636 h 224028"/>
              <a:gd name="connsiteX4" fmla="*/ 102615 w 240792"/>
              <a:gd name="connsiteY4" fmla="*/ 135636 h 224028"/>
              <a:gd name="connsiteX5" fmla="*/ 102615 w 240792"/>
              <a:gd name="connsiteY5" fmla="*/ 123444 h 224028"/>
              <a:gd name="connsiteX6" fmla="*/ 78359 w 240792"/>
              <a:gd name="connsiteY6" fmla="*/ 120014 h 224028"/>
              <a:gd name="connsiteX7" fmla="*/ 58801 w 240792"/>
              <a:gd name="connsiteY7" fmla="*/ 113665 h 224028"/>
              <a:gd name="connsiteX8" fmla="*/ 45719 w 240792"/>
              <a:gd name="connsiteY8" fmla="*/ 104267 h 224028"/>
              <a:gd name="connsiteX9" fmla="*/ 40894 w 240792"/>
              <a:gd name="connsiteY9" fmla="*/ 91439 h 224028"/>
              <a:gd name="connsiteX10" fmla="*/ 47878 w 240792"/>
              <a:gd name="connsiteY10" fmla="*/ 76581 h 224028"/>
              <a:gd name="connsiteX11" fmla="*/ 66548 w 240792"/>
              <a:gd name="connsiteY11" fmla="*/ 66294 h 224028"/>
              <a:gd name="connsiteX12" fmla="*/ 93472 w 240792"/>
              <a:gd name="connsiteY12" fmla="*/ 60452 h 224028"/>
              <a:gd name="connsiteX13" fmla="*/ 125221 w 240792"/>
              <a:gd name="connsiteY13" fmla="*/ 58674 h 224028"/>
              <a:gd name="connsiteX14" fmla="*/ 156972 w 240792"/>
              <a:gd name="connsiteY14" fmla="*/ 60452 h 224028"/>
              <a:gd name="connsiteX15" fmla="*/ 183896 w 240792"/>
              <a:gd name="connsiteY15" fmla="*/ 66294 h 224028"/>
              <a:gd name="connsiteX16" fmla="*/ 202564 w 240792"/>
              <a:gd name="connsiteY16" fmla="*/ 76581 h 224028"/>
              <a:gd name="connsiteX17" fmla="*/ 209550 w 240792"/>
              <a:gd name="connsiteY17" fmla="*/ 91439 h 224028"/>
              <a:gd name="connsiteX18" fmla="*/ 204723 w 240792"/>
              <a:gd name="connsiteY18" fmla="*/ 104267 h 224028"/>
              <a:gd name="connsiteX19" fmla="*/ 191515 w 240792"/>
              <a:gd name="connsiteY19" fmla="*/ 113665 h 224028"/>
              <a:gd name="connsiteX20" fmla="*/ 171831 w 240792"/>
              <a:gd name="connsiteY20" fmla="*/ 120014 h 224028"/>
              <a:gd name="connsiteX21" fmla="*/ 147573 w 240792"/>
              <a:gd name="connsiteY21" fmla="*/ 123444 h 224028"/>
              <a:gd name="connsiteX22" fmla="*/ 147573 w 240792"/>
              <a:gd name="connsiteY22" fmla="*/ 135636 h 224028"/>
              <a:gd name="connsiteX23" fmla="*/ 240792 w 240792"/>
              <a:gd name="connsiteY23" fmla="*/ 135636 h 224028"/>
              <a:gd name="connsiteX25" fmla="*/ 40385 w 240792"/>
              <a:gd name="connsiteY25" fmla="*/ 191008 h 224028"/>
              <a:gd name="connsiteX26" fmla="*/ 37845 w 240792"/>
              <a:gd name="connsiteY26" fmla="*/ 182499 h 224028"/>
              <a:gd name="connsiteX27" fmla="*/ 30226 w 240792"/>
              <a:gd name="connsiteY27" fmla="*/ 178308 h 224028"/>
              <a:gd name="connsiteX28" fmla="*/ 85344 w 240792"/>
              <a:gd name="connsiteY28" fmla="*/ 168148 h 224028"/>
              <a:gd name="connsiteX29" fmla="*/ 85344 w 240792"/>
              <a:gd name="connsiteY29" fmla="*/ 200660 h 224028"/>
              <a:gd name="connsiteX30" fmla="*/ 201421 w 240792"/>
              <a:gd name="connsiteY30" fmla="*/ 200660 h 224028"/>
              <a:gd name="connsiteX31" fmla="*/ 209931 w 240792"/>
              <a:gd name="connsiteY31" fmla="*/ 198120 h 224028"/>
              <a:gd name="connsiteX32" fmla="*/ 214122 w 240792"/>
              <a:gd name="connsiteY32" fmla="*/ 190500 h 224028"/>
              <a:gd name="connsiteX33" fmla="*/ 226822 w 240792"/>
              <a:gd name="connsiteY33" fmla="*/ 224028 h 224028"/>
              <a:gd name="connsiteX34" fmla="*/ 40385 w 240792"/>
              <a:gd name="connsiteY34" fmla="*/ 224028 h 224028"/>
              <a:gd name="connsiteX36" fmla="*/ 221487 w 240792"/>
              <a:gd name="connsiteY36" fmla="*/ 52324 h 224028"/>
              <a:gd name="connsiteX37" fmla="*/ 44704 w 240792"/>
              <a:gd name="connsiteY37" fmla="*/ 52324 h 224028"/>
              <a:gd name="connsiteX38" fmla="*/ 37083 w 240792"/>
              <a:gd name="connsiteY38" fmla="*/ 58674 h 224028"/>
              <a:gd name="connsiteX39" fmla="*/ 21081 w 240792"/>
              <a:gd name="connsiteY39" fmla="*/ 30988 h 224028"/>
              <a:gd name="connsiteX40" fmla="*/ 100075 w 240792"/>
              <a:gd name="connsiteY40" fmla="*/ 30988 h 224028"/>
              <a:gd name="connsiteX41" fmla="*/ 100075 w 240792"/>
              <a:gd name="connsiteY41" fmla="*/ 28194 h 224028"/>
              <a:gd name="connsiteX42" fmla="*/ 97535 w 240792"/>
              <a:gd name="connsiteY42" fmla="*/ 19685 h 224028"/>
              <a:gd name="connsiteX43" fmla="*/ 89915 w 240792"/>
              <a:gd name="connsiteY43" fmla="*/ 15494 h 224028"/>
              <a:gd name="connsiteX44" fmla="*/ 150113 w 240792"/>
              <a:gd name="connsiteY44" fmla="*/ 0 h 224028"/>
              <a:gd name="connsiteX45" fmla="*/ 150113 w 240792"/>
              <a:gd name="connsiteY45" fmla="*/ 30988 h 224028"/>
              <a:gd name="connsiteX46" fmla="*/ 221487 w 240792"/>
              <a:gd name="connsiteY46" fmla="*/ 30988 h 224028"/>
              <a:gd name="connsiteX48" fmla="*/ 83312 w 240792"/>
              <a:gd name="connsiteY48" fmla="*/ 91439 h 224028"/>
              <a:gd name="connsiteX49" fmla="*/ 95123 w 240792"/>
              <a:gd name="connsiteY49" fmla="*/ 100584 h 224028"/>
              <a:gd name="connsiteX50" fmla="*/ 125221 w 240792"/>
              <a:gd name="connsiteY50" fmla="*/ 103378 h 224028"/>
              <a:gd name="connsiteX51" fmla="*/ 155321 w 240792"/>
              <a:gd name="connsiteY51" fmla="*/ 100584 h 224028"/>
              <a:gd name="connsiteX52" fmla="*/ 167131 w 240792"/>
              <a:gd name="connsiteY52" fmla="*/ 91439 h 224028"/>
              <a:gd name="connsiteX53" fmla="*/ 163956 w 240792"/>
              <a:gd name="connsiteY53" fmla="*/ 86106 h 224028"/>
              <a:gd name="connsiteX54" fmla="*/ 155194 w 240792"/>
              <a:gd name="connsiteY54" fmla="*/ 82296 h 224028"/>
              <a:gd name="connsiteX55" fmla="*/ 141985 w 240792"/>
              <a:gd name="connsiteY55" fmla="*/ 80137 h 224028"/>
              <a:gd name="connsiteX56" fmla="*/ 125221 w 240792"/>
              <a:gd name="connsiteY56" fmla="*/ 79502 h 224028"/>
              <a:gd name="connsiteX57" fmla="*/ 108457 w 240792"/>
              <a:gd name="connsiteY57" fmla="*/ 80137 h 224028"/>
              <a:gd name="connsiteX58" fmla="*/ 95250 w 240792"/>
              <a:gd name="connsiteY58" fmla="*/ 82296 h 224028"/>
              <a:gd name="connsiteX59" fmla="*/ 86486 w 240792"/>
              <a:gd name="connsiteY59" fmla="*/ 86106 h 224028"/>
              <a:gd name="connsiteX60" fmla="*/ 83312 w 240792"/>
              <a:gd name="connsiteY60" fmla="*/ 91439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40792" h="224028">
                <a:moveTo>
                  <a:pt x="240792" y="159258"/>
                </a:moveTo>
                <a:lnTo>
                  <a:pt x="30479" y="159258"/>
                </a:lnTo>
                <a:cubicBezTo>
                  <a:pt x="25569" y="159258"/>
                  <a:pt x="22690" y="161628"/>
                  <a:pt x="21844" y="166370"/>
                </a:cubicBezTo>
                <a:lnTo>
                  <a:pt x="0" y="135636"/>
                </a:lnTo>
                <a:lnTo>
                  <a:pt x="102615" y="135636"/>
                </a:lnTo>
                <a:lnTo>
                  <a:pt x="102615" y="123444"/>
                </a:lnTo>
                <a:cubicBezTo>
                  <a:pt x="93980" y="122767"/>
                  <a:pt x="85893" y="121623"/>
                  <a:pt x="78359" y="120014"/>
                </a:cubicBezTo>
                <a:cubicBezTo>
                  <a:pt x="70824" y="118406"/>
                  <a:pt x="64304" y="116289"/>
                  <a:pt x="58801" y="113665"/>
                </a:cubicBezTo>
                <a:cubicBezTo>
                  <a:pt x="53298" y="111040"/>
                  <a:pt x="48937" y="107908"/>
                  <a:pt x="45719" y="104267"/>
                </a:cubicBezTo>
                <a:cubicBezTo>
                  <a:pt x="42501" y="100626"/>
                  <a:pt x="40894" y="96350"/>
                  <a:pt x="40894" y="91439"/>
                </a:cubicBezTo>
                <a:cubicBezTo>
                  <a:pt x="40894" y="85682"/>
                  <a:pt x="43221" y="80730"/>
                  <a:pt x="47878" y="76581"/>
                </a:cubicBezTo>
                <a:cubicBezTo>
                  <a:pt x="52535" y="72432"/>
                  <a:pt x="58758" y="69003"/>
                  <a:pt x="66548" y="66294"/>
                </a:cubicBezTo>
                <a:cubicBezTo>
                  <a:pt x="74337" y="63584"/>
                  <a:pt x="83312" y="61637"/>
                  <a:pt x="93472" y="60452"/>
                </a:cubicBezTo>
                <a:cubicBezTo>
                  <a:pt x="103632" y="59267"/>
                  <a:pt x="114215" y="58674"/>
                  <a:pt x="125221" y="58674"/>
                </a:cubicBezTo>
                <a:cubicBezTo>
                  <a:pt x="136229" y="58674"/>
                  <a:pt x="146811" y="59267"/>
                  <a:pt x="156972" y="60452"/>
                </a:cubicBezTo>
                <a:cubicBezTo>
                  <a:pt x="167131" y="61637"/>
                  <a:pt x="176106" y="63584"/>
                  <a:pt x="183896" y="66294"/>
                </a:cubicBezTo>
                <a:cubicBezTo>
                  <a:pt x="191684" y="69003"/>
                  <a:pt x="197907" y="72432"/>
                  <a:pt x="202564" y="76581"/>
                </a:cubicBezTo>
                <a:cubicBezTo>
                  <a:pt x="207221" y="80730"/>
                  <a:pt x="209550" y="85682"/>
                  <a:pt x="209550" y="91439"/>
                </a:cubicBezTo>
                <a:cubicBezTo>
                  <a:pt x="209550" y="96350"/>
                  <a:pt x="207941" y="100626"/>
                  <a:pt x="204723" y="104267"/>
                </a:cubicBezTo>
                <a:cubicBezTo>
                  <a:pt x="201506" y="107908"/>
                  <a:pt x="197104" y="111040"/>
                  <a:pt x="191515" y="113665"/>
                </a:cubicBezTo>
                <a:cubicBezTo>
                  <a:pt x="185928" y="116289"/>
                  <a:pt x="179366" y="118406"/>
                  <a:pt x="171831" y="120014"/>
                </a:cubicBezTo>
                <a:cubicBezTo>
                  <a:pt x="164295" y="121623"/>
                  <a:pt x="156210" y="122767"/>
                  <a:pt x="147573" y="123444"/>
                </a:cubicBezTo>
                <a:lnTo>
                  <a:pt x="147573" y="135636"/>
                </a:lnTo>
                <a:lnTo>
                  <a:pt x="240792" y="135636"/>
                </a:lnTo>
                <a:moveTo>
                  <a:pt x="40385" y="191008"/>
                </a:moveTo>
                <a:cubicBezTo>
                  <a:pt x="40385" y="187621"/>
                  <a:pt x="39539" y="184785"/>
                  <a:pt x="37845" y="182499"/>
                </a:cubicBezTo>
                <a:cubicBezTo>
                  <a:pt x="36152" y="180213"/>
                  <a:pt x="33613" y="178815"/>
                  <a:pt x="30226" y="178308"/>
                </a:cubicBezTo>
                <a:lnTo>
                  <a:pt x="85344" y="168148"/>
                </a:lnTo>
                <a:lnTo>
                  <a:pt x="85344" y="200660"/>
                </a:lnTo>
                <a:lnTo>
                  <a:pt x="201421" y="200660"/>
                </a:lnTo>
                <a:cubicBezTo>
                  <a:pt x="204808" y="200660"/>
                  <a:pt x="207644" y="199813"/>
                  <a:pt x="209931" y="198120"/>
                </a:cubicBezTo>
                <a:cubicBezTo>
                  <a:pt x="212217" y="196427"/>
                  <a:pt x="213613" y="193886"/>
                  <a:pt x="214122" y="190500"/>
                </a:cubicBezTo>
                <a:lnTo>
                  <a:pt x="226822" y="224028"/>
                </a:lnTo>
                <a:lnTo>
                  <a:pt x="40385" y="224028"/>
                </a:lnTo>
                <a:moveTo>
                  <a:pt x="221487" y="52324"/>
                </a:moveTo>
                <a:lnTo>
                  <a:pt x="44704" y="52324"/>
                </a:lnTo>
                <a:cubicBezTo>
                  <a:pt x="40470" y="52324"/>
                  <a:pt x="37929" y="54441"/>
                  <a:pt x="37083" y="58674"/>
                </a:cubicBezTo>
                <a:lnTo>
                  <a:pt x="21081" y="30988"/>
                </a:lnTo>
                <a:lnTo>
                  <a:pt x="100075" y="30988"/>
                </a:lnTo>
                <a:lnTo>
                  <a:pt x="100075" y="28194"/>
                </a:lnTo>
                <a:cubicBezTo>
                  <a:pt x="100075" y="24807"/>
                  <a:pt x="99228" y="21971"/>
                  <a:pt x="97535" y="19685"/>
                </a:cubicBezTo>
                <a:cubicBezTo>
                  <a:pt x="95842" y="17399"/>
                  <a:pt x="93302" y="16002"/>
                  <a:pt x="89915" y="15494"/>
                </a:cubicBezTo>
                <a:lnTo>
                  <a:pt x="150113" y="0"/>
                </a:lnTo>
                <a:lnTo>
                  <a:pt x="150113" y="30988"/>
                </a:lnTo>
                <a:lnTo>
                  <a:pt x="221487" y="30988"/>
                </a:lnTo>
                <a:moveTo>
                  <a:pt x="83312" y="91439"/>
                </a:moveTo>
                <a:cubicBezTo>
                  <a:pt x="83312" y="95673"/>
                  <a:pt x="87249" y="98721"/>
                  <a:pt x="95123" y="100584"/>
                </a:cubicBezTo>
                <a:cubicBezTo>
                  <a:pt x="102997" y="102446"/>
                  <a:pt x="113030" y="103378"/>
                  <a:pt x="125221" y="103378"/>
                </a:cubicBezTo>
                <a:cubicBezTo>
                  <a:pt x="137413" y="103378"/>
                  <a:pt x="147447" y="102446"/>
                  <a:pt x="155321" y="100584"/>
                </a:cubicBezTo>
                <a:cubicBezTo>
                  <a:pt x="163195" y="98721"/>
                  <a:pt x="167131" y="95673"/>
                  <a:pt x="167131" y="91439"/>
                </a:cubicBezTo>
                <a:cubicBezTo>
                  <a:pt x="167131" y="89408"/>
                  <a:pt x="166074" y="87630"/>
                  <a:pt x="163956" y="86106"/>
                </a:cubicBezTo>
                <a:cubicBezTo>
                  <a:pt x="161840" y="84582"/>
                  <a:pt x="158919" y="83312"/>
                  <a:pt x="155194" y="82296"/>
                </a:cubicBezTo>
                <a:cubicBezTo>
                  <a:pt x="151468" y="81280"/>
                  <a:pt x="147065" y="80560"/>
                  <a:pt x="141985" y="80137"/>
                </a:cubicBezTo>
                <a:cubicBezTo>
                  <a:pt x="136905" y="79714"/>
                  <a:pt x="131318" y="79502"/>
                  <a:pt x="125221" y="79502"/>
                </a:cubicBezTo>
                <a:cubicBezTo>
                  <a:pt x="119125" y="79502"/>
                  <a:pt x="113537" y="79714"/>
                  <a:pt x="108457" y="80137"/>
                </a:cubicBezTo>
                <a:cubicBezTo>
                  <a:pt x="103377" y="80560"/>
                  <a:pt x="98975" y="81280"/>
                  <a:pt x="95250" y="82296"/>
                </a:cubicBezTo>
                <a:cubicBezTo>
                  <a:pt x="91525" y="83312"/>
                  <a:pt x="88604" y="84582"/>
                  <a:pt x="86486" y="86106"/>
                </a:cubicBezTo>
                <a:cubicBezTo>
                  <a:pt x="84370" y="87630"/>
                  <a:pt x="83312" y="89408"/>
                  <a:pt x="83312" y="9143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7" name="Freeform 367"/>
          <p:cNvSpPr/>
          <p:nvPr/>
        </p:nvSpPr>
        <p:spPr>
          <a:xfrm>
            <a:off x="10323785" y="5551312"/>
            <a:ext cx="222758" cy="219456"/>
          </a:xfrm>
          <a:custGeom>
            <a:avLst/>
            <a:gdLst>
              <a:gd name="connsiteX0" fmla="*/ 63500 w 222758"/>
              <a:gd name="connsiteY0" fmla="*/ 35052 h 219456"/>
              <a:gd name="connsiteX1" fmla="*/ 60960 w 222758"/>
              <a:gd name="connsiteY1" fmla="*/ 26543 h 219456"/>
              <a:gd name="connsiteX2" fmla="*/ 53341 w 222758"/>
              <a:gd name="connsiteY2" fmla="*/ 22352 h 219456"/>
              <a:gd name="connsiteX3" fmla="*/ 108458 w 222758"/>
              <a:gd name="connsiteY3" fmla="*/ 6858 h 219456"/>
              <a:gd name="connsiteX4" fmla="*/ 108458 w 222758"/>
              <a:gd name="connsiteY4" fmla="*/ 36322 h 219456"/>
              <a:gd name="connsiteX5" fmla="*/ 107189 w 222758"/>
              <a:gd name="connsiteY5" fmla="*/ 50547 h 219456"/>
              <a:gd name="connsiteX6" fmla="*/ 103632 w 222758"/>
              <a:gd name="connsiteY6" fmla="*/ 64008 h 219456"/>
              <a:gd name="connsiteX7" fmla="*/ 123571 w 222758"/>
              <a:gd name="connsiteY7" fmla="*/ 67945 h 219456"/>
              <a:gd name="connsiteX8" fmla="*/ 139573 w 222758"/>
              <a:gd name="connsiteY8" fmla="*/ 76200 h 219456"/>
              <a:gd name="connsiteX9" fmla="*/ 150242 w 222758"/>
              <a:gd name="connsiteY9" fmla="*/ 88519 h 219456"/>
              <a:gd name="connsiteX10" fmla="*/ 154178 w 222758"/>
              <a:gd name="connsiteY10" fmla="*/ 104394 h 219456"/>
              <a:gd name="connsiteX11" fmla="*/ 149479 w 222758"/>
              <a:gd name="connsiteY11" fmla="*/ 117729 h 219456"/>
              <a:gd name="connsiteX12" fmla="*/ 135635 w 222758"/>
              <a:gd name="connsiteY12" fmla="*/ 124206 h 219456"/>
              <a:gd name="connsiteX13" fmla="*/ 119761 w 222758"/>
              <a:gd name="connsiteY13" fmla="*/ 122555 h 219456"/>
              <a:gd name="connsiteX14" fmla="*/ 109474 w 222758"/>
              <a:gd name="connsiteY14" fmla="*/ 114554 h 219456"/>
              <a:gd name="connsiteX15" fmla="*/ 112522 w 222758"/>
              <a:gd name="connsiteY15" fmla="*/ 104648 h 219456"/>
              <a:gd name="connsiteX16" fmla="*/ 111506 w 222758"/>
              <a:gd name="connsiteY16" fmla="*/ 94107 h 219456"/>
              <a:gd name="connsiteX17" fmla="*/ 106553 w 222758"/>
              <a:gd name="connsiteY17" fmla="*/ 84455 h 219456"/>
              <a:gd name="connsiteX18" fmla="*/ 97790 w 222758"/>
              <a:gd name="connsiteY18" fmla="*/ 77470 h 219456"/>
              <a:gd name="connsiteX19" fmla="*/ 61341 w 222758"/>
              <a:gd name="connsiteY19" fmla="*/ 114046 h 219456"/>
              <a:gd name="connsiteX20" fmla="*/ 0 w 222758"/>
              <a:gd name="connsiteY20" fmla="*/ 131826 h 219456"/>
              <a:gd name="connsiteX21" fmla="*/ 0 w 222758"/>
              <a:gd name="connsiteY21" fmla="*/ 126747 h 219456"/>
              <a:gd name="connsiteX22" fmla="*/ 25146 w 222758"/>
              <a:gd name="connsiteY22" fmla="*/ 113157 h 219456"/>
              <a:gd name="connsiteX23" fmla="*/ 45338 w 222758"/>
              <a:gd name="connsiteY23" fmla="*/ 91948 h 219456"/>
              <a:gd name="connsiteX24" fmla="*/ 58674 w 222758"/>
              <a:gd name="connsiteY24" fmla="*/ 65278 h 219456"/>
              <a:gd name="connsiteX25" fmla="*/ 63500 w 222758"/>
              <a:gd name="connsiteY25" fmla="*/ 35052 h 219456"/>
              <a:gd name="connsiteX27" fmla="*/ 222758 w 222758"/>
              <a:gd name="connsiteY27" fmla="*/ 136906 h 219456"/>
              <a:gd name="connsiteX28" fmla="*/ 222758 w 222758"/>
              <a:gd name="connsiteY28" fmla="*/ 196342 h 219456"/>
              <a:gd name="connsiteX29" fmla="*/ 216917 w 222758"/>
              <a:gd name="connsiteY29" fmla="*/ 213995 h 219456"/>
              <a:gd name="connsiteX30" fmla="*/ 198374 w 222758"/>
              <a:gd name="connsiteY30" fmla="*/ 219456 h 219456"/>
              <a:gd name="connsiteX31" fmla="*/ 177800 w 222758"/>
              <a:gd name="connsiteY31" fmla="*/ 219456 h 219456"/>
              <a:gd name="connsiteX32" fmla="*/ 177800 w 222758"/>
              <a:gd name="connsiteY32" fmla="*/ 160274 h 219456"/>
              <a:gd name="connsiteX33" fmla="*/ 61215 w 222758"/>
              <a:gd name="connsiteY33" fmla="*/ 160274 h 219456"/>
              <a:gd name="connsiteX34" fmla="*/ 53594 w 222758"/>
              <a:gd name="connsiteY34" fmla="*/ 166624 h 219456"/>
              <a:gd name="connsiteX35" fmla="*/ 37592 w 222758"/>
              <a:gd name="connsiteY35" fmla="*/ 136906 h 219456"/>
              <a:gd name="connsiteX37" fmla="*/ 177800 w 222758"/>
              <a:gd name="connsiteY37" fmla="*/ 125984 h 219456"/>
              <a:gd name="connsiteX38" fmla="*/ 177800 w 222758"/>
              <a:gd name="connsiteY38" fmla="*/ 26670 h 219456"/>
              <a:gd name="connsiteX39" fmla="*/ 176276 w 222758"/>
              <a:gd name="connsiteY39" fmla="*/ 19939 h 219456"/>
              <a:gd name="connsiteX40" fmla="*/ 170942 w 222758"/>
              <a:gd name="connsiteY40" fmla="*/ 15240 h 219456"/>
              <a:gd name="connsiteX41" fmla="*/ 222758 w 222758"/>
              <a:gd name="connsiteY41" fmla="*/ 0 h 219456"/>
              <a:gd name="connsiteX42" fmla="*/ 222758 w 222758"/>
              <a:gd name="connsiteY42" fmla="*/ 102870 h 219456"/>
              <a:gd name="connsiteX43" fmla="*/ 216917 w 222758"/>
              <a:gd name="connsiteY43" fmla="*/ 120523 h 219456"/>
              <a:gd name="connsiteX44" fmla="*/ 198374 w 222758"/>
              <a:gd name="connsiteY44" fmla="*/ 125984 h 2194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22758" h="219456">
                <a:moveTo>
                  <a:pt x="63500" y="35052"/>
                </a:moveTo>
                <a:cubicBezTo>
                  <a:pt x="63500" y="31666"/>
                  <a:pt x="62654" y="28829"/>
                  <a:pt x="60960" y="26543"/>
                </a:cubicBezTo>
                <a:cubicBezTo>
                  <a:pt x="59267" y="24257"/>
                  <a:pt x="56727" y="22860"/>
                  <a:pt x="53341" y="22352"/>
                </a:cubicBezTo>
                <a:lnTo>
                  <a:pt x="108458" y="6858"/>
                </a:lnTo>
                <a:lnTo>
                  <a:pt x="108458" y="36322"/>
                </a:lnTo>
                <a:cubicBezTo>
                  <a:pt x="108458" y="41233"/>
                  <a:pt x="108035" y="45974"/>
                  <a:pt x="107189" y="50547"/>
                </a:cubicBezTo>
                <a:cubicBezTo>
                  <a:pt x="106342" y="55118"/>
                  <a:pt x="105156" y="59606"/>
                  <a:pt x="103632" y="64008"/>
                </a:cubicBezTo>
                <a:cubicBezTo>
                  <a:pt x="110744" y="64516"/>
                  <a:pt x="117390" y="65829"/>
                  <a:pt x="123571" y="67945"/>
                </a:cubicBezTo>
                <a:cubicBezTo>
                  <a:pt x="129752" y="70062"/>
                  <a:pt x="135086" y="72813"/>
                  <a:pt x="139573" y="76200"/>
                </a:cubicBezTo>
                <a:cubicBezTo>
                  <a:pt x="144061" y="79587"/>
                  <a:pt x="147616" y="83693"/>
                  <a:pt x="150242" y="88519"/>
                </a:cubicBezTo>
                <a:cubicBezTo>
                  <a:pt x="152866" y="93345"/>
                  <a:pt x="154178" y="98637"/>
                  <a:pt x="154178" y="104394"/>
                </a:cubicBezTo>
                <a:cubicBezTo>
                  <a:pt x="154178" y="109643"/>
                  <a:pt x="152611" y="114088"/>
                  <a:pt x="149479" y="117729"/>
                </a:cubicBezTo>
                <a:cubicBezTo>
                  <a:pt x="146346" y="121370"/>
                  <a:pt x="141732" y="123529"/>
                  <a:pt x="135635" y="124206"/>
                </a:cubicBezTo>
                <a:cubicBezTo>
                  <a:pt x="129709" y="124884"/>
                  <a:pt x="124417" y="124333"/>
                  <a:pt x="119761" y="122555"/>
                </a:cubicBezTo>
                <a:cubicBezTo>
                  <a:pt x="115105" y="120777"/>
                  <a:pt x="111675" y="118110"/>
                  <a:pt x="109474" y="114554"/>
                </a:cubicBezTo>
                <a:cubicBezTo>
                  <a:pt x="111167" y="111506"/>
                  <a:pt x="112184" y="108204"/>
                  <a:pt x="112522" y="104648"/>
                </a:cubicBezTo>
                <a:cubicBezTo>
                  <a:pt x="112860" y="101092"/>
                  <a:pt x="112522" y="97579"/>
                  <a:pt x="111506" y="94107"/>
                </a:cubicBezTo>
                <a:cubicBezTo>
                  <a:pt x="110491" y="90636"/>
                  <a:pt x="108840" y="87419"/>
                  <a:pt x="106553" y="84455"/>
                </a:cubicBezTo>
                <a:cubicBezTo>
                  <a:pt x="104267" y="81492"/>
                  <a:pt x="101346" y="79163"/>
                  <a:pt x="97790" y="77470"/>
                </a:cubicBezTo>
                <a:cubicBezTo>
                  <a:pt x="89832" y="91863"/>
                  <a:pt x="77682" y="104055"/>
                  <a:pt x="61341" y="114046"/>
                </a:cubicBezTo>
                <a:cubicBezTo>
                  <a:pt x="45000" y="124037"/>
                  <a:pt x="24554" y="129963"/>
                  <a:pt x="0" y="131826"/>
                </a:cubicBezTo>
                <a:lnTo>
                  <a:pt x="0" y="126747"/>
                </a:lnTo>
                <a:cubicBezTo>
                  <a:pt x="8975" y="123698"/>
                  <a:pt x="17357" y="119168"/>
                  <a:pt x="25146" y="113157"/>
                </a:cubicBezTo>
                <a:cubicBezTo>
                  <a:pt x="32934" y="107146"/>
                  <a:pt x="39667" y="100076"/>
                  <a:pt x="45338" y="91948"/>
                </a:cubicBezTo>
                <a:cubicBezTo>
                  <a:pt x="51012" y="83820"/>
                  <a:pt x="55457" y="74930"/>
                  <a:pt x="58674" y="65278"/>
                </a:cubicBezTo>
                <a:cubicBezTo>
                  <a:pt x="61891" y="55626"/>
                  <a:pt x="63500" y="45551"/>
                  <a:pt x="63500" y="35052"/>
                </a:cubicBezTo>
                <a:moveTo>
                  <a:pt x="222758" y="136906"/>
                </a:moveTo>
                <a:lnTo>
                  <a:pt x="222758" y="196342"/>
                </a:lnTo>
                <a:cubicBezTo>
                  <a:pt x="222758" y="204470"/>
                  <a:pt x="220811" y="210355"/>
                  <a:pt x="216917" y="213995"/>
                </a:cubicBezTo>
                <a:cubicBezTo>
                  <a:pt x="213021" y="217636"/>
                  <a:pt x="206840" y="219456"/>
                  <a:pt x="198374" y="219456"/>
                </a:cubicBezTo>
                <a:lnTo>
                  <a:pt x="177800" y="219456"/>
                </a:lnTo>
                <a:lnTo>
                  <a:pt x="177800" y="160274"/>
                </a:lnTo>
                <a:lnTo>
                  <a:pt x="61215" y="160274"/>
                </a:lnTo>
                <a:cubicBezTo>
                  <a:pt x="56981" y="160274"/>
                  <a:pt x="54440" y="162391"/>
                  <a:pt x="53594" y="166624"/>
                </a:cubicBezTo>
                <a:lnTo>
                  <a:pt x="37592" y="136906"/>
                </a:lnTo>
                <a:moveTo>
                  <a:pt x="177800" y="125984"/>
                </a:moveTo>
                <a:lnTo>
                  <a:pt x="177800" y="26670"/>
                </a:lnTo>
                <a:cubicBezTo>
                  <a:pt x="177800" y="24300"/>
                  <a:pt x="177292" y="22056"/>
                  <a:pt x="176276" y="19939"/>
                </a:cubicBezTo>
                <a:cubicBezTo>
                  <a:pt x="175260" y="17822"/>
                  <a:pt x="173482" y="16256"/>
                  <a:pt x="170942" y="15240"/>
                </a:cubicBezTo>
                <a:lnTo>
                  <a:pt x="222758" y="0"/>
                </a:lnTo>
                <a:lnTo>
                  <a:pt x="222758" y="102870"/>
                </a:lnTo>
                <a:cubicBezTo>
                  <a:pt x="222758" y="110998"/>
                  <a:pt x="220811" y="116882"/>
                  <a:pt x="216917" y="120523"/>
                </a:cubicBezTo>
                <a:cubicBezTo>
                  <a:pt x="213021" y="124164"/>
                  <a:pt x="206840" y="125984"/>
                  <a:pt x="198374" y="1259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8" name="Freeform 368"/>
          <p:cNvSpPr/>
          <p:nvPr/>
        </p:nvSpPr>
        <p:spPr>
          <a:xfrm>
            <a:off x="10589470" y="5719207"/>
            <a:ext cx="47497" cy="73152"/>
          </a:xfrm>
          <a:custGeom>
            <a:avLst/>
            <a:gdLst>
              <a:gd name="connsiteX0" fmla="*/ 0 w 47497"/>
              <a:gd name="connsiteY0" fmla="*/ 23368 h 73152"/>
              <a:gd name="connsiteX1" fmla="*/ 1778 w 47497"/>
              <a:gd name="connsiteY1" fmla="*/ 14224 h 73152"/>
              <a:gd name="connsiteX2" fmla="*/ 6731 w 47497"/>
              <a:gd name="connsiteY2" fmla="*/ 6731 h 73152"/>
              <a:gd name="connsiteX3" fmla="*/ 14224 w 47497"/>
              <a:gd name="connsiteY3" fmla="*/ 1778 h 73152"/>
              <a:gd name="connsiteX4" fmla="*/ 23622 w 47497"/>
              <a:gd name="connsiteY4" fmla="*/ 0 h 73152"/>
              <a:gd name="connsiteX5" fmla="*/ 40639 w 47497"/>
              <a:gd name="connsiteY5" fmla="*/ 6731 h 73152"/>
              <a:gd name="connsiteX6" fmla="*/ 47497 w 47497"/>
              <a:gd name="connsiteY6" fmla="*/ 26924 h 73152"/>
              <a:gd name="connsiteX7" fmla="*/ 39878 w 47497"/>
              <a:gd name="connsiteY7" fmla="*/ 51181 h 73152"/>
              <a:gd name="connsiteX8" fmla="*/ 15494 w 47497"/>
              <a:gd name="connsiteY8" fmla="*/ 73152 h 73152"/>
              <a:gd name="connsiteX9" fmla="*/ 11176 w 47497"/>
              <a:gd name="connsiteY9" fmla="*/ 68325 h 73152"/>
              <a:gd name="connsiteX10" fmla="*/ 21081 w 47497"/>
              <a:gd name="connsiteY10" fmla="*/ 54863 h 73152"/>
              <a:gd name="connsiteX11" fmla="*/ 12954 w 47497"/>
              <a:gd name="connsiteY11" fmla="*/ 44450 h 73152"/>
              <a:gd name="connsiteX12" fmla="*/ 3809 w 47497"/>
              <a:gd name="connsiteY12" fmla="*/ 36703 h 73152"/>
              <a:gd name="connsiteX13" fmla="*/ 0 w 47497"/>
              <a:gd name="connsiteY13" fmla="*/ 23368 h 7315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7497" h="73152">
                <a:moveTo>
                  <a:pt x="0" y="23368"/>
                </a:moveTo>
                <a:cubicBezTo>
                  <a:pt x="0" y="20151"/>
                  <a:pt x="592" y="17102"/>
                  <a:pt x="1778" y="14224"/>
                </a:cubicBezTo>
                <a:cubicBezTo>
                  <a:pt x="2963" y="11345"/>
                  <a:pt x="4614" y="8847"/>
                  <a:pt x="6731" y="6731"/>
                </a:cubicBezTo>
                <a:cubicBezTo>
                  <a:pt x="8848" y="4614"/>
                  <a:pt x="11345" y="2963"/>
                  <a:pt x="14224" y="1778"/>
                </a:cubicBezTo>
                <a:cubicBezTo>
                  <a:pt x="17103" y="592"/>
                  <a:pt x="20234" y="0"/>
                  <a:pt x="23622" y="0"/>
                </a:cubicBezTo>
                <a:cubicBezTo>
                  <a:pt x="30395" y="0"/>
                  <a:pt x="36068" y="2243"/>
                  <a:pt x="40639" y="6731"/>
                </a:cubicBezTo>
                <a:cubicBezTo>
                  <a:pt x="45211" y="11218"/>
                  <a:pt x="47497" y="17949"/>
                  <a:pt x="47497" y="26924"/>
                </a:cubicBezTo>
                <a:cubicBezTo>
                  <a:pt x="47497" y="34882"/>
                  <a:pt x="44958" y="42968"/>
                  <a:pt x="39878" y="51181"/>
                </a:cubicBezTo>
                <a:cubicBezTo>
                  <a:pt x="34798" y="59393"/>
                  <a:pt x="26670" y="66717"/>
                  <a:pt x="15494" y="73152"/>
                </a:cubicBezTo>
                <a:lnTo>
                  <a:pt x="11176" y="68325"/>
                </a:lnTo>
                <a:cubicBezTo>
                  <a:pt x="17611" y="63416"/>
                  <a:pt x="20913" y="58928"/>
                  <a:pt x="21081" y="54863"/>
                </a:cubicBezTo>
                <a:cubicBezTo>
                  <a:pt x="21251" y="50800"/>
                  <a:pt x="18542" y="47329"/>
                  <a:pt x="12954" y="44450"/>
                </a:cubicBezTo>
                <a:cubicBezTo>
                  <a:pt x="9397" y="42587"/>
                  <a:pt x="6350" y="40005"/>
                  <a:pt x="3809" y="36703"/>
                </a:cubicBezTo>
                <a:cubicBezTo>
                  <a:pt x="1270" y="33401"/>
                  <a:pt x="0" y="28956"/>
                  <a:pt x="0" y="2336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9" name="Freeform 369"/>
          <p:cNvSpPr/>
          <p:nvPr/>
        </p:nvSpPr>
        <p:spPr>
          <a:xfrm>
            <a:off x="10724679" y="5551312"/>
            <a:ext cx="242063" cy="222758"/>
          </a:xfrm>
          <a:custGeom>
            <a:avLst/>
            <a:gdLst>
              <a:gd name="connsiteX0" fmla="*/ 238506 w 242063"/>
              <a:gd name="connsiteY0" fmla="*/ 178816 h 222758"/>
              <a:gd name="connsiteX1" fmla="*/ 232029 w 242063"/>
              <a:gd name="connsiteY1" fmla="*/ 195580 h 222758"/>
              <a:gd name="connsiteX2" fmla="*/ 213106 w 242063"/>
              <a:gd name="connsiteY2" fmla="*/ 209550 h 222758"/>
              <a:gd name="connsiteX3" fmla="*/ 182372 w 242063"/>
              <a:gd name="connsiteY3" fmla="*/ 219202 h 222758"/>
              <a:gd name="connsiteX4" fmla="*/ 140716 w 242063"/>
              <a:gd name="connsiteY4" fmla="*/ 222758 h 222758"/>
              <a:gd name="connsiteX5" fmla="*/ 99061 w 242063"/>
              <a:gd name="connsiteY5" fmla="*/ 219202 h 222758"/>
              <a:gd name="connsiteX6" fmla="*/ 68199 w 242063"/>
              <a:gd name="connsiteY6" fmla="*/ 209550 h 222758"/>
              <a:gd name="connsiteX7" fmla="*/ 49149 w 242063"/>
              <a:gd name="connsiteY7" fmla="*/ 195580 h 222758"/>
              <a:gd name="connsiteX8" fmla="*/ 42672 w 242063"/>
              <a:gd name="connsiteY8" fmla="*/ 178816 h 222758"/>
              <a:gd name="connsiteX9" fmla="*/ 49149 w 242063"/>
              <a:gd name="connsiteY9" fmla="*/ 161925 h 222758"/>
              <a:gd name="connsiteX10" fmla="*/ 68199 w 242063"/>
              <a:gd name="connsiteY10" fmla="*/ 147828 h 222758"/>
              <a:gd name="connsiteX11" fmla="*/ 99061 w 242063"/>
              <a:gd name="connsiteY11" fmla="*/ 138176 h 222758"/>
              <a:gd name="connsiteX12" fmla="*/ 140716 w 242063"/>
              <a:gd name="connsiteY12" fmla="*/ 134620 h 222758"/>
              <a:gd name="connsiteX13" fmla="*/ 182372 w 242063"/>
              <a:gd name="connsiteY13" fmla="*/ 138176 h 222758"/>
              <a:gd name="connsiteX14" fmla="*/ 213106 w 242063"/>
              <a:gd name="connsiteY14" fmla="*/ 147828 h 222758"/>
              <a:gd name="connsiteX15" fmla="*/ 232029 w 242063"/>
              <a:gd name="connsiteY15" fmla="*/ 161925 h 222758"/>
              <a:gd name="connsiteX16" fmla="*/ 238506 w 242063"/>
              <a:gd name="connsiteY16" fmla="*/ 178816 h 222758"/>
              <a:gd name="connsiteX18" fmla="*/ 202185 w 242063"/>
              <a:gd name="connsiteY18" fmla="*/ 134366 h 222758"/>
              <a:gd name="connsiteX19" fmla="*/ 202185 w 242063"/>
              <a:gd name="connsiteY19" fmla="*/ 81026 h 222758"/>
              <a:gd name="connsiteX20" fmla="*/ 183135 w 242063"/>
              <a:gd name="connsiteY20" fmla="*/ 81026 h 222758"/>
              <a:gd name="connsiteX21" fmla="*/ 183135 w 242063"/>
              <a:gd name="connsiteY21" fmla="*/ 101600 h 222758"/>
              <a:gd name="connsiteX22" fmla="*/ 177292 w 242063"/>
              <a:gd name="connsiteY22" fmla="*/ 119253 h 222758"/>
              <a:gd name="connsiteX23" fmla="*/ 158750 w 242063"/>
              <a:gd name="connsiteY23" fmla="*/ 124714 h 222758"/>
              <a:gd name="connsiteX24" fmla="*/ 143256 w 242063"/>
              <a:gd name="connsiteY24" fmla="*/ 124714 h 222758"/>
              <a:gd name="connsiteX25" fmla="*/ 143256 w 242063"/>
              <a:gd name="connsiteY25" fmla="*/ 31750 h 222758"/>
              <a:gd name="connsiteX26" fmla="*/ 141732 w 242063"/>
              <a:gd name="connsiteY26" fmla="*/ 25019 h 222758"/>
              <a:gd name="connsiteX27" fmla="*/ 136398 w 242063"/>
              <a:gd name="connsiteY27" fmla="*/ 20320 h 222758"/>
              <a:gd name="connsiteX28" fmla="*/ 183135 w 242063"/>
              <a:gd name="connsiteY28" fmla="*/ 7620 h 222758"/>
              <a:gd name="connsiteX29" fmla="*/ 183135 w 242063"/>
              <a:gd name="connsiteY29" fmla="*/ 57658 h 222758"/>
              <a:gd name="connsiteX30" fmla="*/ 202185 w 242063"/>
              <a:gd name="connsiteY30" fmla="*/ 57658 h 222758"/>
              <a:gd name="connsiteX31" fmla="*/ 202185 w 242063"/>
              <a:gd name="connsiteY31" fmla="*/ 24130 h 222758"/>
              <a:gd name="connsiteX32" fmla="*/ 200661 w 242063"/>
              <a:gd name="connsiteY32" fmla="*/ 17399 h 222758"/>
              <a:gd name="connsiteX33" fmla="*/ 195326 w 242063"/>
              <a:gd name="connsiteY33" fmla="*/ 12700 h 222758"/>
              <a:gd name="connsiteX34" fmla="*/ 242063 w 242063"/>
              <a:gd name="connsiteY34" fmla="*/ 0 h 222758"/>
              <a:gd name="connsiteX35" fmla="*/ 242063 w 242063"/>
              <a:gd name="connsiteY35" fmla="*/ 111252 h 222758"/>
              <a:gd name="connsiteX36" fmla="*/ 236220 w 242063"/>
              <a:gd name="connsiteY36" fmla="*/ 128905 h 222758"/>
              <a:gd name="connsiteX37" fmla="*/ 217678 w 242063"/>
              <a:gd name="connsiteY37" fmla="*/ 134366 h 222758"/>
              <a:gd name="connsiteX39" fmla="*/ 54610 w 242063"/>
              <a:gd name="connsiteY39" fmla="*/ 37592 h 222758"/>
              <a:gd name="connsiteX40" fmla="*/ 52070 w 242063"/>
              <a:gd name="connsiteY40" fmla="*/ 29083 h 222758"/>
              <a:gd name="connsiteX41" fmla="*/ 44450 w 242063"/>
              <a:gd name="connsiteY41" fmla="*/ 24892 h 222758"/>
              <a:gd name="connsiteX42" fmla="*/ 97028 w 242063"/>
              <a:gd name="connsiteY42" fmla="*/ 9398 h 222758"/>
              <a:gd name="connsiteX43" fmla="*/ 97028 w 242063"/>
              <a:gd name="connsiteY43" fmla="*/ 38862 h 222758"/>
              <a:gd name="connsiteX44" fmla="*/ 93473 w 242063"/>
              <a:gd name="connsiteY44" fmla="*/ 64262 h 222758"/>
              <a:gd name="connsiteX45" fmla="*/ 124461 w 242063"/>
              <a:gd name="connsiteY45" fmla="*/ 76835 h 222758"/>
              <a:gd name="connsiteX46" fmla="*/ 135637 w 242063"/>
              <a:gd name="connsiteY46" fmla="*/ 104394 h 222758"/>
              <a:gd name="connsiteX47" fmla="*/ 130936 w 242063"/>
              <a:gd name="connsiteY47" fmla="*/ 117729 h 222758"/>
              <a:gd name="connsiteX48" fmla="*/ 117094 w 242063"/>
              <a:gd name="connsiteY48" fmla="*/ 124206 h 222758"/>
              <a:gd name="connsiteX49" fmla="*/ 101219 w 242063"/>
              <a:gd name="connsiteY49" fmla="*/ 122555 h 222758"/>
              <a:gd name="connsiteX50" fmla="*/ 90932 w 242063"/>
              <a:gd name="connsiteY50" fmla="*/ 114554 h 222758"/>
              <a:gd name="connsiteX51" fmla="*/ 94361 w 242063"/>
              <a:gd name="connsiteY51" fmla="*/ 105537 h 222758"/>
              <a:gd name="connsiteX52" fmla="*/ 95250 w 242063"/>
              <a:gd name="connsiteY52" fmla="*/ 95758 h 222758"/>
              <a:gd name="connsiteX53" fmla="*/ 93091 w 242063"/>
              <a:gd name="connsiteY53" fmla="*/ 86614 h 222758"/>
              <a:gd name="connsiteX54" fmla="*/ 87630 w 242063"/>
              <a:gd name="connsiteY54" fmla="*/ 79248 h 222758"/>
              <a:gd name="connsiteX55" fmla="*/ 55373 w 242063"/>
              <a:gd name="connsiteY55" fmla="*/ 112268 h 222758"/>
              <a:gd name="connsiteX56" fmla="*/ 0 w 242063"/>
              <a:gd name="connsiteY56" fmla="*/ 128016 h 222758"/>
              <a:gd name="connsiteX57" fmla="*/ 0 w 242063"/>
              <a:gd name="connsiteY57" fmla="*/ 122936 h 222758"/>
              <a:gd name="connsiteX58" fmla="*/ 40894 w 242063"/>
              <a:gd name="connsiteY58" fmla="*/ 91313 h 222758"/>
              <a:gd name="connsiteX59" fmla="*/ 54610 w 242063"/>
              <a:gd name="connsiteY59" fmla="*/ 37592 h 222758"/>
              <a:gd name="connsiteX61" fmla="*/ 190500 w 242063"/>
              <a:gd name="connsiteY61" fmla="*/ 178816 h 222758"/>
              <a:gd name="connsiteX62" fmla="*/ 178053 w 242063"/>
              <a:gd name="connsiteY62" fmla="*/ 162687 h 222758"/>
              <a:gd name="connsiteX63" fmla="*/ 140716 w 242063"/>
              <a:gd name="connsiteY63" fmla="*/ 155702 h 222758"/>
              <a:gd name="connsiteX64" fmla="*/ 103124 w 242063"/>
              <a:gd name="connsiteY64" fmla="*/ 162687 h 222758"/>
              <a:gd name="connsiteX65" fmla="*/ 90678 w 242063"/>
              <a:gd name="connsiteY65" fmla="*/ 178816 h 222758"/>
              <a:gd name="connsiteX66" fmla="*/ 102998 w 242063"/>
              <a:gd name="connsiteY66" fmla="*/ 194818 h 222758"/>
              <a:gd name="connsiteX67" fmla="*/ 140716 w 242063"/>
              <a:gd name="connsiteY67" fmla="*/ 201676 h 222758"/>
              <a:gd name="connsiteX68" fmla="*/ 178053 w 242063"/>
              <a:gd name="connsiteY68" fmla="*/ 194818 h 222758"/>
              <a:gd name="connsiteX69" fmla="*/ 190500 w 242063"/>
              <a:gd name="connsiteY69" fmla="*/ 178816 h 2227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42063" h="222758">
                <a:moveTo>
                  <a:pt x="238506" y="178816"/>
                </a:moveTo>
                <a:cubicBezTo>
                  <a:pt x="238506" y="184743"/>
                  <a:pt x="236348" y="190331"/>
                  <a:pt x="232029" y="195580"/>
                </a:cubicBezTo>
                <a:cubicBezTo>
                  <a:pt x="227711" y="200830"/>
                  <a:pt x="221404" y="205486"/>
                  <a:pt x="213106" y="209550"/>
                </a:cubicBezTo>
                <a:cubicBezTo>
                  <a:pt x="204809" y="213614"/>
                  <a:pt x="194564" y="216832"/>
                  <a:pt x="182372" y="219202"/>
                </a:cubicBezTo>
                <a:cubicBezTo>
                  <a:pt x="170180" y="221573"/>
                  <a:pt x="156294" y="222758"/>
                  <a:pt x="140716" y="222758"/>
                </a:cubicBezTo>
                <a:cubicBezTo>
                  <a:pt x="125137" y="222758"/>
                  <a:pt x="111252" y="221573"/>
                  <a:pt x="99061" y="219202"/>
                </a:cubicBezTo>
                <a:cubicBezTo>
                  <a:pt x="86868" y="216832"/>
                  <a:pt x="76581" y="213614"/>
                  <a:pt x="68199" y="209550"/>
                </a:cubicBezTo>
                <a:cubicBezTo>
                  <a:pt x="59817" y="205486"/>
                  <a:pt x="53467" y="200830"/>
                  <a:pt x="49149" y="195580"/>
                </a:cubicBezTo>
                <a:cubicBezTo>
                  <a:pt x="44831" y="190331"/>
                  <a:pt x="42672" y="184743"/>
                  <a:pt x="42672" y="178816"/>
                </a:cubicBezTo>
                <a:cubicBezTo>
                  <a:pt x="42672" y="172889"/>
                  <a:pt x="44831" y="167259"/>
                  <a:pt x="49149" y="161925"/>
                </a:cubicBezTo>
                <a:cubicBezTo>
                  <a:pt x="53467" y="156591"/>
                  <a:pt x="59817" y="151892"/>
                  <a:pt x="68199" y="147828"/>
                </a:cubicBezTo>
                <a:cubicBezTo>
                  <a:pt x="76581" y="143764"/>
                  <a:pt x="86868" y="140546"/>
                  <a:pt x="99061" y="138176"/>
                </a:cubicBezTo>
                <a:cubicBezTo>
                  <a:pt x="111252" y="135806"/>
                  <a:pt x="125137" y="134620"/>
                  <a:pt x="140716" y="134620"/>
                </a:cubicBezTo>
                <a:cubicBezTo>
                  <a:pt x="156294" y="134620"/>
                  <a:pt x="170180" y="135806"/>
                  <a:pt x="182372" y="138176"/>
                </a:cubicBezTo>
                <a:cubicBezTo>
                  <a:pt x="194564" y="140546"/>
                  <a:pt x="204809" y="143764"/>
                  <a:pt x="213106" y="147828"/>
                </a:cubicBezTo>
                <a:cubicBezTo>
                  <a:pt x="221404" y="151892"/>
                  <a:pt x="227711" y="156591"/>
                  <a:pt x="232029" y="161925"/>
                </a:cubicBezTo>
                <a:cubicBezTo>
                  <a:pt x="236348" y="167259"/>
                  <a:pt x="238506" y="172889"/>
                  <a:pt x="238506" y="178816"/>
                </a:cubicBezTo>
                <a:moveTo>
                  <a:pt x="202185" y="134366"/>
                </a:moveTo>
                <a:lnTo>
                  <a:pt x="202185" y="81026"/>
                </a:lnTo>
                <a:lnTo>
                  <a:pt x="183135" y="81026"/>
                </a:lnTo>
                <a:lnTo>
                  <a:pt x="183135" y="101600"/>
                </a:lnTo>
                <a:cubicBezTo>
                  <a:pt x="183135" y="109728"/>
                  <a:pt x="181187" y="115613"/>
                  <a:pt x="177292" y="119253"/>
                </a:cubicBezTo>
                <a:cubicBezTo>
                  <a:pt x="173398" y="122894"/>
                  <a:pt x="167217" y="124714"/>
                  <a:pt x="158750" y="124714"/>
                </a:cubicBezTo>
                <a:lnTo>
                  <a:pt x="143256" y="124714"/>
                </a:lnTo>
                <a:lnTo>
                  <a:pt x="143256" y="31750"/>
                </a:lnTo>
                <a:cubicBezTo>
                  <a:pt x="143256" y="29380"/>
                  <a:pt x="142748" y="27136"/>
                  <a:pt x="141732" y="25019"/>
                </a:cubicBezTo>
                <a:cubicBezTo>
                  <a:pt x="140716" y="22902"/>
                  <a:pt x="138939" y="21336"/>
                  <a:pt x="136398" y="20320"/>
                </a:cubicBezTo>
                <a:lnTo>
                  <a:pt x="183135" y="7620"/>
                </a:lnTo>
                <a:lnTo>
                  <a:pt x="183135" y="57658"/>
                </a:lnTo>
                <a:lnTo>
                  <a:pt x="202185" y="57658"/>
                </a:lnTo>
                <a:lnTo>
                  <a:pt x="202185" y="24130"/>
                </a:lnTo>
                <a:cubicBezTo>
                  <a:pt x="202185" y="21760"/>
                  <a:pt x="201676" y="19516"/>
                  <a:pt x="200661" y="17399"/>
                </a:cubicBezTo>
                <a:cubicBezTo>
                  <a:pt x="199644" y="15282"/>
                  <a:pt x="197866" y="13716"/>
                  <a:pt x="195326" y="12700"/>
                </a:cubicBezTo>
                <a:lnTo>
                  <a:pt x="242063" y="0"/>
                </a:lnTo>
                <a:lnTo>
                  <a:pt x="242063" y="111252"/>
                </a:lnTo>
                <a:cubicBezTo>
                  <a:pt x="242063" y="119380"/>
                  <a:pt x="240115" y="125264"/>
                  <a:pt x="236220" y="128905"/>
                </a:cubicBezTo>
                <a:cubicBezTo>
                  <a:pt x="232325" y="132546"/>
                  <a:pt x="226144" y="134366"/>
                  <a:pt x="217678" y="134366"/>
                </a:cubicBezTo>
                <a:moveTo>
                  <a:pt x="54610" y="37592"/>
                </a:moveTo>
                <a:cubicBezTo>
                  <a:pt x="54610" y="34206"/>
                  <a:pt x="53763" y="31369"/>
                  <a:pt x="52070" y="29083"/>
                </a:cubicBezTo>
                <a:cubicBezTo>
                  <a:pt x="50377" y="26797"/>
                  <a:pt x="47837" y="25400"/>
                  <a:pt x="44450" y="24892"/>
                </a:cubicBezTo>
                <a:lnTo>
                  <a:pt x="97028" y="9398"/>
                </a:lnTo>
                <a:lnTo>
                  <a:pt x="97028" y="38862"/>
                </a:lnTo>
                <a:cubicBezTo>
                  <a:pt x="97028" y="47668"/>
                  <a:pt x="95842" y="56135"/>
                  <a:pt x="93473" y="64262"/>
                </a:cubicBezTo>
                <a:cubicBezTo>
                  <a:pt x="106680" y="65617"/>
                  <a:pt x="117010" y="69808"/>
                  <a:pt x="124461" y="76835"/>
                </a:cubicBezTo>
                <a:cubicBezTo>
                  <a:pt x="131911" y="83862"/>
                  <a:pt x="135637" y="93049"/>
                  <a:pt x="135637" y="104394"/>
                </a:cubicBezTo>
                <a:cubicBezTo>
                  <a:pt x="135637" y="109643"/>
                  <a:pt x="134070" y="114088"/>
                  <a:pt x="130936" y="117729"/>
                </a:cubicBezTo>
                <a:cubicBezTo>
                  <a:pt x="127805" y="121370"/>
                  <a:pt x="123191" y="123529"/>
                  <a:pt x="117094" y="124206"/>
                </a:cubicBezTo>
                <a:cubicBezTo>
                  <a:pt x="111167" y="124884"/>
                  <a:pt x="105876" y="124333"/>
                  <a:pt x="101219" y="122555"/>
                </a:cubicBezTo>
                <a:cubicBezTo>
                  <a:pt x="96562" y="120777"/>
                  <a:pt x="93133" y="118110"/>
                  <a:pt x="90932" y="114554"/>
                </a:cubicBezTo>
                <a:cubicBezTo>
                  <a:pt x="92456" y="111845"/>
                  <a:pt x="93599" y="108839"/>
                  <a:pt x="94361" y="105537"/>
                </a:cubicBezTo>
                <a:cubicBezTo>
                  <a:pt x="95123" y="102235"/>
                  <a:pt x="95419" y="98975"/>
                  <a:pt x="95250" y="95758"/>
                </a:cubicBezTo>
                <a:cubicBezTo>
                  <a:pt x="95081" y="92541"/>
                  <a:pt x="94361" y="89493"/>
                  <a:pt x="93091" y="86614"/>
                </a:cubicBezTo>
                <a:cubicBezTo>
                  <a:pt x="91822" y="83736"/>
                  <a:pt x="90001" y="81280"/>
                  <a:pt x="87630" y="79248"/>
                </a:cubicBezTo>
                <a:cubicBezTo>
                  <a:pt x="80518" y="92626"/>
                  <a:pt x="69766" y="103632"/>
                  <a:pt x="55373" y="112268"/>
                </a:cubicBezTo>
                <a:cubicBezTo>
                  <a:pt x="40979" y="120904"/>
                  <a:pt x="22521" y="126154"/>
                  <a:pt x="0" y="128016"/>
                </a:cubicBezTo>
                <a:lnTo>
                  <a:pt x="0" y="122936"/>
                </a:lnTo>
                <a:cubicBezTo>
                  <a:pt x="18119" y="116671"/>
                  <a:pt x="31750" y="106130"/>
                  <a:pt x="40894" y="91313"/>
                </a:cubicBezTo>
                <a:cubicBezTo>
                  <a:pt x="50038" y="76496"/>
                  <a:pt x="54610" y="58589"/>
                  <a:pt x="54610" y="37592"/>
                </a:cubicBezTo>
                <a:moveTo>
                  <a:pt x="190500" y="178816"/>
                </a:moveTo>
                <a:cubicBezTo>
                  <a:pt x="190500" y="172720"/>
                  <a:pt x="186351" y="167344"/>
                  <a:pt x="178053" y="162687"/>
                </a:cubicBezTo>
                <a:cubicBezTo>
                  <a:pt x="169756" y="158031"/>
                  <a:pt x="157311" y="155702"/>
                  <a:pt x="140716" y="155702"/>
                </a:cubicBezTo>
                <a:cubicBezTo>
                  <a:pt x="123952" y="155702"/>
                  <a:pt x="111421" y="158031"/>
                  <a:pt x="103124" y="162687"/>
                </a:cubicBezTo>
                <a:cubicBezTo>
                  <a:pt x="94827" y="167344"/>
                  <a:pt x="90678" y="172720"/>
                  <a:pt x="90678" y="178816"/>
                </a:cubicBezTo>
                <a:cubicBezTo>
                  <a:pt x="90678" y="184912"/>
                  <a:pt x="94784" y="190246"/>
                  <a:pt x="102998" y="194818"/>
                </a:cubicBezTo>
                <a:cubicBezTo>
                  <a:pt x="111210" y="199390"/>
                  <a:pt x="123782" y="201676"/>
                  <a:pt x="140716" y="201676"/>
                </a:cubicBezTo>
                <a:cubicBezTo>
                  <a:pt x="157311" y="201676"/>
                  <a:pt x="169756" y="199390"/>
                  <a:pt x="178053" y="194818"/>
                </a:cubicBezTo>
                <a:cubicBezTo>
                  <a:pt x="186351" y="190246"/>
                  <a:pt x="190500" y="184912"/>
                  <a:pt x="190500" y="1788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0" name="Freeform 370"/>
          <p:cNvSpPr/>
          <p:nvPr/>
        </p:nvSpPr>
        <p:spPr>
          <a:xfrm>
            <a:off x="10992903" y="5551312"/>
            <a:ext cx="218948" cy="221997"/>
          </a:xfrm>
          <a:custGeom>
            <a:avLst/>
            <a:gdLst>
              <a:gd name="connsiteX0" fmla="*/ 163576 w 218948"/>
              <a:gd name="connsiteY0" fmla="*/ 114554 h 221997"/>
              <a:gd name="connsiteX1" fmla="*/ 163576 w 218948"/>
              <a:gd name="connsiteY1" fmla="*/ 26670 h 221997"/>
              <a:gd name="connsiteX2" fmla="*/ 162052 w 218948"/>
              <a:gd name="connsiteY2" fmla="*/ 19939 h 221997"/>
              <a:gd name="connsiteX3" fmla="*/ 156718 w 218948"/>
              <a:gd name="connsiteY3" fmla="*/ 15240 h 221997"/>
              <a:gd name="connsiteX4" fmla="*/ 208535 w 218948"/>
              <a:gd name="connsiteY4" fmla="*/ 0 h 221997"/>
              <a:gd name="connsiteX5" fmla="*/ 208535 w 218948"/>
              <a:gd name="connsiteY5" fmla="*/ 91440 h 221997"/>
              <a:gd name="connsiteX6" fmla="*/ 202692 w 218948"/>
              <a:gd name="connsiteY6" fmla="*/ 109093 h 221997"/>
              <a:gd name="connsiteX7" fmla="*/ 184150 w 218948"/>
              <a:gd name="connsiteY7" fmla="*/ 114554 h 221997"/>
              <a:gd name="connsiteX9" fmla="*/ 0 w 218948"/>
              <a:gd name="connsiteY9" fmla="*/ 58928 h 221997"/>
              <a:gd name="connsiteX10" fmla="*/ 5335 w 218948"/>
              <a:gd name="connsiteY10" fmla="*/ 36068 h 221997"/>
              <a:gd name="connsiteX11" fmla="*/ 19939 w 218948"/>
              <a:gd name="connsiteY11" fmla="*/ 19304 h 221997"/>
              <a:gd name="connsiteX12" fmla="*/ 41910 w 218948"/>
              <a:gd name="connsiteY12" fmla="*/ 8890 h 221997"/>
              <a:gd name="connsiteX13" fmla="*/ 69089 w 218948"/>
              <a:gd name="connsiteY13" fmla="*/ 5334 h 221997"/>
              <a:gd name="connsiteX14" fmla="*/ 96013 w 218948"/>
              <a:gd name="connsiteY14" fmla="*/ 8890 h 221997"/>
              <a:gd name="connsiteX15" fmla="*/ 117729 w 218948"/>
              <a:gd name="connsiteY15" fmla="*/ 19304 h 221997"/>
              <a:gd name="connsiteX16" fmla="*/ 132335 w 218948"/>
              <a:gd name="connsiteY16" fmla="*/ 36068 h 221997"/>
              <a:gd name="connsiteX17" fmla="*/ 137668 w 218948"/>
              <a:gd name="connsiteY17" fmla="*/ 58928 h 221997"/>
              <a:gd name="connsiteX18" fmla="*/ 132335 w 218948"/>
              <a:gd name="connsiteY18" fmla="*/ 82550 h 221997"/>
              <a:gd name="connsiteX19" fmla="*/ 117729 w 218948"/>
              <a:gd name="connsiteY19" fmla="*/ 99441 h 221997"/>
              <a:gd name="connsiteX20" fmla="*/ 96013 w 218948"/>
              <a:gd name="connsiteY20" fmla="*/ 109601 h 221997"/>
              <a:gd name="connsiteX21" fmla="*/ 69089 w 218948"/>
              <a:gd name="connsiteY21" fmla="*/ 113030 h 221997"/>
              <a:gd name="connsiteX22" fmla="*/ 41910 w 218948"/>
              <a:gd name="connsiteY22" fmla="*/ 109601 h 221997"/>
              <a:gd name="connsiteX23" fmla="*/ 19939 w 218948"/>
              <a:gd name="connsiteY23" fmla="*/ 99441 h 221997"/>
              <a:gd name="connsiteX24" fmla="*/ 5335 w 218948"/>
              <a:gd name="connsiteY24" fmla="*/ 82550 h 221997"/>
              <a:gd name="connsiteX25" fmla="*/ 0 w 218948"/>
              <a:gd name="connsiteY25" fmla="*/ 58928 h 221997"/>
              <a:gd name="connsiteX27" fmla="*/ 42418 w 218948"/>
              <a:gd name="connsiteY27" fmla="*/ 58928 h 221997"/>
              <a:gd name="connsiteX28" fmla="*/ 44196 w 218948"/>
              <a:gd name="connsiteY28" fmla="*/ 70866 h 221997"/>
              <a:gd name="connsiteX29" fmla="*/ 49276 w 218948"/>
              <a:gd name="connsiteY29" fmla="*/ 81153 h 221997"/>
              <a:gd name="connsiteX30" fmla="*/ 57531 w 218948"/>
              <a:gd name="connsiteY30" fmla="*/ 88265 h 221997"/>
              <a:gd name="connsiteX31" fmla="*/ 69089 w 218948"/>
              <a:gd name="connsiteY31" fmla="*/ 90932 h 221997"/>
              <a:gd name="connsiteX32" fmla="*/ 80136 w 218948"/>
              <a:gd name="connsiteY32" fmla="*/ 88265 h 221997"/>
              <a:gd name="connsiteX33" fmla="*/ 88392 w 218948"/>
              <a:gd name="connsiteY33" fmla="*/ 81280 h 221997"/>
              <a:gd name="connsiteX34" fmla="*/ 93472 w 218948"/>
              <a:gd name="connsiteY34" fmla="*/ 71120 h 221997"/>
              <a:gd name="connsiteX35" fmla="*/ 95250 w 218948"/>
              <a:gd name="connsiteY35" fmla="*/ 58928 h 221997"/>
              <a:gd name="connsiteX36" fmla="*/ 93472 w 218948"/>
              <a:gd name="connsiteY36" fmla="*/ 46736 h 221997"/>
              <a:gd name="connsiteX37" fmla="*/ 88392 w 218948"/>
              <a:gd name="connsiteY37" fmla="*/ 36703 h 221997"/>
              <a:gd name="connsiteX38" fmla="*/ 80136 w 218948"/>
              <a:gd name="connsiteY38" fmla="*/ 29972 h 221997"/>
              <a:gd name="connsiteX39" fmla="*/ 69089 w 218948"/>
              <a:gd name="connsiteY39" fmla="*/ 27432 h 221997"/>
              <a:gd name="connsiteX40" fmla="*/ 57531 w 218948"/>
              <a:gd name="connsiteY40" fmla="*/ 29972 h 221997"/>
              <a:gd name="connsiteX41" fmla="*/ 49276 w 218948"/>
              <a:gd name="connsiteY41" fmla="*/ 36830 h 221997"/>
              <a:gd name="connsiteX42" fmla="*/ 44196 w 218948"/>
              <a:gd name="connsiteY42" fmla="*/ 46863 h 221997"/>
              <a:gd name="connsiteX43" fmla="*/ 42418 w 218948"/>
              <a:gd name="connsiteY43" fmla="*/ 58928 h 221997"/>
              <a:gd name="connsiteX45" fmla="*/ 31497 w 218948"/>
              <a:gd name="connsiteY45" fmla="*/ 162052 h 221997"/>
              <a:gd name="connsiteX46" fmla="*/ 161037 w 218948"/>
              <a:gd name="connsiteY46" fmla="*/ 162052 h 221997"/>
              <a:gd name="connsiteX47" fmla="*/ 161037 w 218948"/>
              <a:gd name="connsiteY47" fmla="*/ 146050 h 221997"/>
              <a:gd name="connsiteX48" fmla="*/ 37338 w 218948"/>
              <a:gd name="connsiteY48" fmla="*/ 146050 h 221997"/>
              <a:gd name="connsiteX49" fmla="*/ 27432 w 218948"/>
              <a:gd name="connsiteY49" fmla="*/ 123952 h 221997"/>
              <a:gd name="connsiteX50" fmla="*/ 207263 w 218948"/>
              <a:gd name="connsiteY50" fmla="*/ 123952 h 221997"/>
              <a:gd name="connsiteX51" fmla="*/ 207263 w 218948"/>
              <a:gd name="connsiteY51" fmla="*/ 182880 h 221997"/>
              <a:gd name="connsiteX52" fmla="*/ 77724 w 218948"/>
              <a:gd name="connsiteY52" fmla="*/ 182880 h 221997"/>
              <a:gd name="connsiteX53" fmla="*/ 77724 w 218948"/>
              <a:gd name="connsiteY53" fmla="*/ 199898 h 221997"/>
              <a:gd name="connsiteX54" fmla="*/ 195073 w 218948"/>
              <a:gd name="connsiteY54" fmla="*/ 199898 h 221997"/>
              <a:gd name="connsiteX55" fmla="*/ 206249 w 218948"/>
              <a:gd name="connsiteY55" fmla="*/ 191770 h 221997"/>
              <a:gd name="connsiteX56" fmla="*/ 218948 w 218948"/>
              <a:gd name="connsiteY56" fmla="*/ 221997 h 221997"/>
              <a:gd name="connsiteX57" fmla="*/ 31497 w 218948"/>
              <a:gd name="connsiteY57" fmla="*/ 221997 h 2219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18948" h="221997">
                <a:moveTo>
                  <a:pt x="163576" y="114554"/>
                </a:moveTo>
                <a:lnTo>
                  <a:pt x="163576" y="26670"/>
                </a:lnTo>
                <a:cubicBezTo>
                  <a:pt x="163576" y="24300"/>
                  <a:pt x="163068" y="22056"/>
                  <a:pt x="162052" y="19939"/>
                </a:cubicBezTo>
                <a:cubicBezTo>
                  <a:pt x="161037" y="17822"/>
                  <a:pt x="159258" y="16256"/>
                  <a:pt x="156718" y="15240"/>
                </a:cubicBezTo>
                <a:lnTo>
                  <a:pt x="208535" y="0"/>
                </a:lnTo>
                <a:lnTo>
                  <a:pt x="208535" y="91440"/>
                </a:lnTo>
                <a:cubicBezTo>
                  <a:pt x="208535" y="99568"/>
                  <a:pt x="206587" y="105452"/>
                  <a:pt x="202692" y="109093"/>
                </a:cubicBezTo>
                <a:cubicBezTo>
                  <a:pt x="198798" y="112734"/>
                  <a:pt x="192617" y="114554"/>
                  <a:pt x="184150" y="114554"/>
                </a:cubicBezTo>
                <a:moveTo>
                  <a:pt x="0" y="58928"/>
                </a:moveTo>
                <a:cubicBezTo>
                  <a:pt x="0" y="50292"/>
                  <a:pt x="1778" y="42673"/>
                  <a:pt x="5335" y="36068"/>
                </a:cubicBezTo>
                <a:cubicBezTo>
                  <a:pt x="8889" y="29464"/>
                  <a:pt x="13758" y="23876"/>
                  <a:pt x="19939" y="19304"/>
                </a:cubicBezTo>
                <a:cubicBezTo>
                  <a:pt x="26120" y="14732"/>
                  <a:pt x="33443" y="11261"/>
                  <a:pt x="41910" y="8890"/>
                </a:cubicBezTo>
                <a:cubicBezTo>
                  <a:pt x="50377" y="6519"/>
                  <a:pt x="59437" y="5334"/>
                  <a:pt x="69089" y="5334"/>
                </a:cubicBezTo>
                <a:cubicBezTo>
                  <a:pt x="78740" y="5334"/>
                  <a:pt x="87716" y="6519"/>
                  <a:pt x="96013" y="8890"/>
                </a:cubicBezTo>
                <a:cubicBezTo>
                  <a:pt x="104310" y="11261"/>
                  <a:pt x="111548" y="14732"/>
                  <a:pt x="117729" y="19304"/>
                </a:cubicBezTo>
                <a:cubicBezTo>
                  <a:pt x="123909" y="23876"/>
                  <a:pt x="128778" y="29464"/>
                  <a:pt x="132335" y="36068"/>
                </a:cubicBezTo>
                <a:cubicBezTo>
                  <a:pt x="135890" y="42673"/>
                  <a:pt x="137668" y="50292"/>
                  <a:pt x="137668" y="58928"/>
                </a:cubicBezTo>
                <a:cubicBezTo>
                  <a:pt x="137668" y="67903"/>
                  <a:pt x="135890" y="75777"/>
                  <a:pt x="132335" y="82550"/>
                </a:cubicBezTo>
                <a:cubicBezTo>
                  <a:pt x="128778" y="89324"/>
                  <a:pt x="123909" y="94954"/>
                  <a:pt x="117729" y="99441"/>
                </a:cubicBezTo>
                <a:cubicBezTo>
                  <a:pt x="111548" y="103929"/>
                  <a:pt x="104310" y="107315"/>
                  <a:pt x="96013" y="109601"/>
                </a:cubicBezTo>
                <a:cubicBezTo>
                  <a:pt x="87716" y="111887"/>
                  <a:pt x="78740" y="113030"/>
                  <a:pt x="69089" y="113030"/>
                </a:cubicBezTo>
                <a:cubicBezTo>
                  <a:pt x="59437" y="113030"/>
                  <a:pt x="50377" y="111887"/>
                  <a:pt x="41910" y="109601"/>
                </a:cubicBezTo>
                <a:cubicBezTo>
                  <a:pt x="33443" y="107315"/>
                  <a:pt x="26120" y="103929"/>
                  <a:pt x="19939" y="99441"/>
                </a:cubicBezTo>
                <a:cubicBezTo>
                  <a:pt x="13758" y="94954"/>
                  <a:pt x="8889" y="89324"/>
                  <a:pt x="5335" y="82550"/>
                </a:cubicBezTo>
                <a:cubicBezTo>
                  <a:pt x="1778" y="75777"/>
                  <a:pt x="0" y="67903"/>
                  <a:pt x="0" y="58928"/>
                </a:cubicBezTo>
                <a:moveTo>
                  <a:pt x="42418" y="58928"/>
                </a:moveTo>
                <a:cubicBezTo>
                  <a:pt x="42418" y="62992"/>
                  <a:pt x="43011" y="66971"/>
                  <a:pt x="44196" y="70866"/>
                </a:cubicBezTo>
                <a:cubicBezTo>
                  <a:pt x="45382" y="74761"/>
                  <a:pt x="47075" y="78190"/>
                  <a:pt x="49276" y="81153"/>
                </a:cubicBezTo>
                <a:cubicBezTo>
                  <a:pt x="51477" y="84117"/>
                  <a:pt x="54229" y="86487"/>
                  <a:pt x="57531" y="88265"/>
                </a:cubicBezTo>
                <a:cubicBezTo>
                  <a:pt x="60833" y="90043"/>
                  <a:pt x="64685" y="90932"/>
                  <a:pt x="69089" y="90932"/>
                </a:cubicBezTo>
                <a:cubicBezTo>
                  <a:pt x="73152" y="90932"/>
                  <a:pt x="76836" y="90043"/>
                  <a:pt x="80136" y="88265"/>
                </a:cubicBezTo>
                <a:cubicBezTo>
                  <a:pt x="83438" y="86487"/>
                  <a:pt x="86191" y="84159"/>
                  <a:pt x="88392" y="81280"/>
                </a:cubicBezTo>
                <a:cubicBezTo>
                  <a:pt x="90593" y="78401"/>
                  <a:pt x="92287" y="75015"/>
                  <a:pt x="93472" y="71120"/>
                </a:cubicBezTo>
                <a:cubicBezTo>
                  <a:pt x="94658" y="67225"/>
                  <a:pt x="95250" y="63161"/>
                  <a:pt x="95250" y="58928"/>
                </a:cubicBezTo>
                <a:cubicBezTo>
                  <a:pt x="95250" y="54695"/>
                  <a:pt x="94658" y="50631"/>
                  <a:pt x="93472" y="46736"/>
                </a:cubicBezTo>
                <a:cubicBezTo>
                  <a:pt x="92287" y="42842"/>
                  <a:pt x="90593" y="39497"/>
                  <a:pt x="88392" y="36703"/>
                </a:cubicBezTo>
                <a:cubicBezTo>
                  <a:pt x="86191" y="33909"/>
                  <a:pt x="83438" y="31666"/>
                  <a:pt x="80136" y="29972"/>
                </a:cubicBezTo>
                <a:cubicBezTo>
                  <a:pt x="76836" y="28279"/>
                  <a:pt x="73152" y="27432"/>
                  <a:pt x="69089" y="27432"/>
                </a:cubicBezTo>
                <a:cubicBezTo>
                  <a:pt x="64685" y="27432"/>
                  <a:pt x="60833" y="28279"/>
                  <a:pt x="57531" y="29972"/>
                </a:cubicBezTo>
                <a:cubicBezTo>
                  <a:pt x="54229" y="31666"/>
                  <a:pt x="51477" y="33951"/>
                  <a:pt x="49276" y="36830"/>
                </a:cubicBezTo>
                <a:cubicBezTo>
                  <a:pt x="47075" y="39708"/>
                  <a:pt x="45382" y="43053"/>
                  <a:pt x="44196" y="46863"/>
                </a:cubicBezTo>
                <a:cubicBezTo>
                  <a:pt x="43011" y="50673"/>
                  <a:pt x="42418" y="54695"/>
                  <a:pt x="42418" y="58928"/>
                </a:cubicBezTo>
                <a:moveTo>
                  <a:pt x="31497" y="162052"/>
                </a:moveTo>
                <a:lnTo>
                  <a:pt x="161037" y="162052"/>
                </a:lnTo>
                <a:lnTo>
                  <a:pt x="161037" y="146050"/>
                </a:lnTo>
                <a:lnTo>
                  <a:pt x="37338" y="146050"/>
                </a:lnTo>
                <a:lnTo>
                  <a:pt x="27432" y="123952"/>
                </a:lnTo>
                <a:lnTo>
                  <a:pt x="207263" y="123952"/>
                </a:lnTo>
                <a:lnTo>
                  <a:pt x="207263" y="182880"/>
                </a:lnTo>
                <a:lnTo>
                  <a:pt x="77724" y="182880"/>
                </a:lnTo>
                <a:lnTo>
                  <a:pt x="77724" y="199898"/>
                </a:lnTo>
                <a:lnTo>
                  <a:pt x="195073" y="199898"/>
                </a:lnTo>
                <a:cubicBezTo>
                  <a:pt x="201507" y="199898"/>
                  <a:pt x="205232" y="197189"/>
                  <a:pt x="206249" y="191770"/>
                </a:cubicBezTo>
                <a:lnTo>
                  <a:pt x="218948" y="221997"/>
                </a:lnTo>
                <a:lnTo>
                  <a:pt x="31497" y="22199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1" name="Freeform 371"/>
          <p:cNvSpPr/>
          <p:nvPr/>
        </p:nvSpPr>
        <p:spPr>
          <a:xfrm>
            <a:off x="11307431" y="5551820"/>
            <a:ext cx="240792" cy="222250"/>
          </a:xfrm>
          <a:custGeom>
            <a:avLst/>
            <a:gdLst>
              <a:gd name="connsiteX0" fmla="*/ 219202 w 240792"/>
              <a:gd name="connsiteY0" fmla="*/ 182118 h 222250"/>
              <a:gd name="connsiteX1" fmla="*/ 194818 w 240792"/>
              <a:gd name="connsiteY1" fmla="*/ 211328 h 222250"/>
              <a:gd name="connsiteX2" fmla="*/ 125222 w 240792"/>
              <a:gd name="connsiteY2" fmla="*/ 222250 h 222250"/>
              <a:gd name="connsiteX3" fmla="*/ 55499 w 240792"/>
              <a:gd name="connsiteY3" fmla="*/ 211328 h 222250"/>
              <a:gd name="connsiteX4" fmla="*/ 30987 w 240792"/>
              <a:gd name="connsiteY4" fmla="*/ 182118 h 222250"/>
              <a:gd name="connsiteX5" fmla="*/ 55499 w 240792"/>
              <a:gd name="connsiteY5" fmla="*/ 152908 h 222250"/>
              <a:gd name="connsiteX6" fmla="*/ 125222 w 240792"/>
              <a:gd name="connsiteY6" fmla="*/ 141986 h 222250"/>
              <a:gd name="connsiteX7" fmla="*/ 194818 w 240792"/>
              <a:gd name="connsiteY7" fmla="*/ 152908 h 222250"/>
              <a:gd name="connsiteX8" fmla="*/ 219202 w 240792"/>
              <a:gd name="connsiteY8" fmla="*/ 182118 h 222250"/>
              <a:gd name="connsiteX10" fmla="*/ 117348 w 240792"/>
              <a:gd name="connsiteY10" fmla="*/ 65532 h 222250"/>
              <a:gd name="connsiteX11" fmla="*/ 144145 w 240792"/>
              <a:gd name="connsiteY11" fmla="*/ 65024 h 222250"/>
              <a:gd name="connsiteX12" fmla="*/ 170434 w 240792"/>
              <a:gd name="connsiteY12" fmla="*/ 63627 h 222250"/>
              <a:gd name="connsiteX13" fmla="*/ 194309 w 240792"/>
              <a:gd name="connsiteY13" fmla="*/ 61468 h 222250"/>
              <a:gd name="connsiteX14" fmla="*/ 213868 w 240792"/>
              <a:gd name="connsiteY14" fmla="*/ 58674 h 222250"/>
              <a:gd name="connsiteX15" fmla="*/ 217170 w 240792"/>
              <a:gd name="connsiteY15" fmla="*/ 73914 h 222250"/>
              <a:gd name="connsiteX16" fmla="*/ 195960 w 240792"/>
              <a:gd name="connsiteY16" fmla="*/ 80899 h 222250"/>
              <a:gd name="connsiteX17" fmla="*/ 167767 w 240792"/>
              <a:gd name="connsiteY17" fmla="*/ 86106 h 222250"/>
              <a:gd name="connsiteX18" fmla="*/ 136779 w 240792"/>
              <a:gd name="connsiteY18" fmla="*/ 89281 h 222250"/>
              <a:gd name="connsiteX19" fmla="*/ 107187 w 240792"/>
              <a:gd name="connsiteY19" fmla="*/ 90424 h 222250"/>
              <a:gd name="connsiteX20" fmla="*/ 39878 w 240792"/>
              <a:gd name="connsiteY20" fmla="*/ 90424 h 222250"/>
              <a:gd name="connsiteX21" fmla="*/ 39878 w 240792"/>
              <a:gd name="connsiteY21" fmla="*/ 27940 h 222250"/>
              <a:gd name="connsiteX22" fmla="*/ 37337 w 240792"/>
              <a:gd name="connsiteY22" fmla="*/ 19431 h 222250"/>
              <a:gd name="connsiteX23" fmla="*/ 29718 w 240792"/>
              <a:gd name="connsiteY23" fmla="*/ 15240 h 222250"/>
              <a:gd name="connsiteX24" fmla="*/ 86105 w 240792"/>
              <a:gd name="connsiteY24" fmla="*/ 0 h 222250"/>
              <a:gd name="connsiteX25" fmla="*/ 86105 w 240792"/>
              <a:gd name="connsiteY25" fmla="*/ 8128 h 222250"/>
              <a:gd name="connsiteX26" fmla="*/ 205485 w 240792"/>
              <a:gd name="connsiteY26" fmla="*/ 8128 h 222250"/>
              <a:gd name="connsiteX27" fmla="*/ 205485 w 240792"/>
              <a:gd name="connsiteY27" fmla="*/ 31496 h 222250"/>
              <a:gd name="connsiteX28" fmla="*/ 86105 w 240792"/>
              <a:gd name="connsiteY28" fmla="*/ 31496 h 222250"/>
              <a:gd name="connsiteX29" fmla="*/ 86105 w 240792"/>
              <a:gd name="connsiteY29" fmla="*/ 65532 h 222250"/>
              <a:gd name="connsiteX31" fmla="*/ 240792 w 240792"/>
              <a:gd name="connsiteY31" fmla="*/ 128270 h 222250"/>
              <a:gd name="connsiteX32" fmla="*/ 30480 w 240792"/>
              <a:gd name="connsiteY32" fmla="*/ 128270 h 222250"/>
              <a:gd name="connsiteX33" fmla="*/ 21843 w 240792"/>
              <a:gd name="connsiteY33" fmla="*/ 135382 h 222250"/>
              <a:gd name="connsiteX34" fmla="*/ 0 w 240792"/>
              <a:gd name="connsiteY34" fmla="*/ 104648 h 222250"/>
              <a:gd name="connsiteX35" fmla="*/ 240792 w 240792"/>
              <a:gd name="connsiteY35" fmla="*/ 104648 h 222250"/>
              <a:gd name="connsiteX37" fmla="*/ 171957 w 240792"/>
              <a:gd name="connsiteY37" fmla="*/ 182118 h 222250"/>
              <a:gd name="connsiteX38" fmla="*/ 159131 w 240792"/>
              <a:gd name="connsiteY38" fmla="*/ 167894 h 222250"/>
              <a:gd name="connsiteX39" fmla="*/ 125222 w 240792"/>
              <a:gd name="connsiteY39" fmla="*/ 163068 h 222250"/>
              <a:gd name="connsiteX40" fmla="*/ 91058 w 240792"/>
              <a:gd name="connsiteY40" fmla="*/ 167894 h 222250"/>
              <a:gd name="connsiteX41" fmla="*/ 78231 w 240792"/>
              <a:gd name="connsiteY41" fmla="*/ 182118 h 222250"/>
              <a:gd name="connsiteX42" fmla="*/ 90932 w 240792"/>
              <a:gd name="connsiteY42" fmla="*/ 196342 h 222250"/>
              <a:gd name="connsiteX43" fmla="*/ 125222 w 240792"/>
              <a:gd name="connsiteY43" fmla="*/ 201168 h 222250"/>
              <a:gd name="connsiteX44" fmla="*/ 159131 w 240792"/>
              <a:gd name="connsiteY44" fmla="*/ 196342 h 222250"/>
              <a:gd name="connsiteX45" fmla="*/ 171957 w 240792"/>
              <a:gd name="connsiteY45" fmla="*/ 182118 h 22225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0792" h="222250">
                <a:moveTo>
                  <a:pt x="219202" y="182118"/>
                </a:moveTo>
                <a:cubicBezTo>
                  <a:pt x="219202" y="194310"/>
                  <a:pt x="211073" y="204047"/>
                  <a:pt x="194818" y="211328"/>
                </a:cubicBezTo>
                <a:cubicBezTo>
                  <a:pt x="178561" y="218610"/>
                  <a:pt x="155363" y="222250"/>
                  <a:pt x="125222" y="222250"/>
                </a:cubicBezTo>
                <a:cubicBezTo>
                  <a:pt x="95080" y="222250"/>
                  <a:pt x="71839" y="218610"/>
                  <a:pt x="55499" y="211328"/>
                </a:cubicBezTo>
                <a:cubicBezTo>
                  <a:pt x="39158" y="204047"/>
                  <a:pt x="30987" y="194310"/>
                  <a:pt x="30987" y="182118"/>
                </a:cubicBezTo>
                <a:cubicBezTo>
                  <a:pt x="30987" y="169926"/>
                  <a:pt x="39158" y="160189"/>
                  <a:pt x="55499" y="152908"/>
                </a:cubicBezTo>
                <a:cubicBezTo>
                  <a:pt x="71839" y="145626"/>
                  <a:pt x="95080" y="141986"/>
                  <a:pt x="125222" y="141986"/>
                </a:cubicBezTo>
                <a:cubicBezTo>
                  <a:pt x="155363" y="141986"/>
                  <a:pt x="178561" y="145626"/>
                  <a:pt x="194818" y="152908"/>
                </a:cubicBezTo>
                <a:cubicBezTo>
                  <a:pt x="211073" y="160189"/>
                  <a:pt x="219202" y="169926"/>
                  <a:pt x="219202" y="182118"/>
                </a:cubicBezTo>
                <a:moveTo>
                  <a:pt x="117348" y="65532"/>
                </a:moveTo>
                <a:cubicBezTo>
                  <a:pt x="126153" y="65532"/>
                  <a:pt x="135085" y="65363"/>
                  <a:pt x="144145" y="65024"/>
                </a:cubicBezTo>
                <a:cubicBezTo>
                  <a:pt x="153203" y="64686"/>
                  <a:pt x="161967" y="64220"/>
                  <a:pt x="170434" y="63627"/>
                </a:cubicBezTo>
                <a:cubicBezTo>
                  <a:pt x="178899" y="63035"/>
                  <a:pt x="186858" y="62315"/>
                  <a:pt x="194309" y="61468"/>
                </a:cubicBezTo>
                <a:cubicBezTo>
                  <a:pt x="201760" y="60621"/>
                  <a:pt x="208279" y="59690"/>
                  <a:pt x="213868" y="58674"/>
                </a:cubicBezTo>
                <a:lnTo>
                  <a:pt x="217170" y="73914"/>
                </a:lnTo>
                <a:cubicBezTo>
                  <a:pt x="211751" y="76454"/>
                  <a:pt x="204681" y="78782"/>
                  <a:pt x="195960" y="80899"/>
                </a:cubicBezTo>
                <a:cubicBezTo>
                  <a:pt x="187240" y="83016"/>
                  <a:pt x="177842" y="84751"/>
                  <a:pt x="167767" y="86106"/>
                </a:cubicBezTo>
                <a:cubicBezTo>
                  <a:pt x="157691" y="87461"/>
                  <a:pt x="147362" y="88519"/>
                  <a:pt x="136779" y="89281"/>
                </a:cubicBezTo>
                <a:cubicBezTo>
                  <a:pt x="126195" y="90043"/>
                  <a:pt x="116331" y="90424"/>
                  <a:pt x="107187" y="90424"/>
                </a:cubicBezTo>
                <a:lnTo>
                  <a:pt x="39878" y="90424"/>
                </a:lnTo>
                <a:lnTo>
                  <a:pt x="39878" y="27940"/>
                </a:lnTo>
                <a:cubicBezTo>
                  <a:pt x="39878" y="24553"/>
                  <a:pt x="39032" y="21717"/>
                  <a:pt x="37337" y="19431"/>
                </a:cubicBezTo>
                <a:cubicBezTo>
                  <a:pt x="35644" y="17145"/>
                  <a:pt x="33103" y="15748"/>
                  <a:pt x="29718" y="15240"/>
                </a:cubicBezTo>
                <a:lnTo>
                  <a:pt x="86105" y="0"/>
                </a:lnTo>
                <a:lnTo>
                  <a:pt x="86105" y="8128"/>
                </a:lnTo>
                <a:lnTo>
                  <a:pt x="205485" y="8128"/>
                </a:lnTo>
                <a:lnTo>
                  <a:pt x="205485" y="31496"/>
                </a:lnTo>
                <a:lnTo>
                  <a:pt x="86105" y="31496"/>
                </a:lnTo>
                <a:lnTo>
                  <a:pt x="86105" y="65532"/>
                </a:lnTo>
                <a:moveTo>
                  <a:pt x="240792" y="128270"/>
                </a:moveTo>
                <a:lnTo>
                  <a:pt x="30480" y="128270"/>
                </a:lnTo>
                <a:cubicBezTo>
                  <a:pt x="25568" y="128270"/>
                  <a:pt x="22690" y="130641"/>
                  <a:pt x="21843" y="135382"/>
                </a:cubicBezTo>
                <a:lnTo>
                  <a:pt x="0" y="104648"/>
                </a:lnTo>
                <a:lnTo>
                  <a:pt x="240792" y="104648"/>
                </a:lnTo>
                <a:moveTo>
                  <a:pt x="171957" y="182118"/>
                </a:moveTo>
                <a:cubicBezTo>
                  <a:pt x="171957" y="175852"/>
                  <a:pt x="167681" y="171111"/>
                  <a:pt x="159131" y="167894"/>
                </a:cubicBezTo>
                <a:cubicBezTo>
                  <a:pt x="150579" y="164676"/>
                  <a:pt x="139277" y="163068"/>
                  <a:pt x="125222" y="163068"/>
                </a:cubicBezTo>
                <a:cubicBezTo>
                  <a:pt x="110998" y="163068"/>
                  <a:pt x="99610" y="164676"/>
                  <a:pt x="91058" y="167894"/>
                </a:cubicBezTo>
                <a:cubicBezTo>
                  <a:pt x="82507" y="171111"/>
                  <a:pt x="78231" y="175852"/>
                  <a:pt x="78231" y="182118"/>
                </a:cubicBezTo>
                <a:cubicBezTo>
                  <a:pt x="78231" y="188383"/>
                  <a:pt x="82465" y="193125"/>
                  <a:pt x="90932" y="196342"/>
                </a:cubicBezTo>
                <a:cubicBezTo>
                  <a:pt x="99399" y="199560"/>
                  <a:pt x="110828" y="201168"/>
                  <a:pt x="125222" y="201168"/>
                </a:cubicBezTo>
                <a:cubicBezTo>
                  <a:pt x="139277" y="201168"/>
                  <a:pt x="150579" y="199560"/>
                  <a:pt x="159131" y="196342"/>
                </a:cubicBezTo>
                <a:cubicBezTo>
                  <a:pt x="167681" y="193125"/>
                  <a:pt x="171957" y="188383"/>
                  <a:pt x="171957" y="18211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2" name="Freeform 372"/>
          <p:cNvSpPr/>
          <p:nvPr/>
        </p:nvSpPr>
        <p:spPr>
          <a:xfrm>
            <a:off x="11567018" y="5551312"/>
            <a:ext cx="232664" cy="219964"/>
          </a:xfrm>
          <a:custGeom>
            <a:avLst/>
            <a:gdLst>
              <a:gd name="connsiteX0" fmla="*/ 137669 w 232664"/>
              <a:gd name="connsiteY0" fmla="*/ 213868 h 219964"/>
              <a:gd name="connsiteX1" fmla="*/ 137669 w 232664"/>
              <a:gd name="connsiteY1" fmla="*/ 102870 h 219964"/>
              <a:gd name="connsiteX2" fmla="*/ 120904 w 232664"/>
              <a:gd name="connsiteY2" fmla="*/ 102870 h 219964"/>
              <a:gd name="connsiteX3" fmla="*/ 103378 w 232664"/>
              <a:gd name="connsiteY3" fmla="*/ 158877 h 219964"/>
              <a:gd name="connsiteX4" fmla="*/ 60706 w 232664"/>
              <a:gd name="connsiteY4" fmla="*/ 177800 h 219964"/>
              <a:gd name="connsiteX5" fmla="*/ 16256 w 232664"/>
              <a:gd name="connsiteY5" fmla="*/ 157353 h 219964"/>
              <a:gd name="connsiteX6" fmla="*/ 0 w 232664"/>
              <a:gd name="connsiteY6" fmla="*/ 96774 h 219964"/>
              <a:gd name="connsiteX7" fmla="*/ 16256 w 232664"/>
              <a:gd name="connsiteY7" fmla="*/ 35941 h 219964"/>
              <a:gd name="connsiteX8" fmla="*/ 60706 w 232664"/>
              <a:gd name="connsiteY8" fmla="*/ 15240 h 219964"/>
              <a:gd name="connsiteX9" fmla="*/ 100330 w 232664"/>
              <a:gd name="connsiteY9" fmla="*/ 30861 h 219964"/>
              <a:gd name="connsiteX10" fmla="*/ 119889 w 232664"/>
              <a:gd name="connsiteY10" fmla="*/ 76962 h 219964"/>
              <a:gd name="connsiteX11" fmla="*/ 137669 w 232664"/>
              <a:gd name="connsiteY11" fmla="*/ 76962 h 219964"/>
              <a:gd name="connsiteX12" fmla="*/ 137669 w 232664"/>
              <a:gd name="connsiteY12" fmla="*/ 31750 h 219964"/>
              <a:gd name="connsiteX13" fmla="*/ 136144 w 232664"/>
              <a:gd name="connsiteY13" fmla="*/ 25019 h 219964"/>
              <a:gd name="connsiteX14" fmla="*/ 130810 w 232664"/>
              <a:gd name="connsiteY14" fmla="*/ 20320 h 219964"/>
              <a:gd name="connsiteX15" fmla="*/ 177547 w 232664"/>
              <a:gd name="connsiteY15" fmla="*/ 7620 h 219964"/>
              <a:gd name="connsiteX16" fmla="*/ 177547 w 232664"/>
              <a:gd name="connsiteY16" fmla="*/ 190754 h 219964"/>
              <a:gd name="connsiteX17" fmla="*/ 171704 w 232664"/>
              <a:gd name="connsiteY17" fmla="*/ 208407 h 219964"/>
              <a:gd name="connsiteX18" fmla="*/ 153162 w 232664"/>
              <a:gd name="connsiteY18" fmla="*/ 213868 h 219964"/>
              <a:gd name="connsiteX20" fmla="*/ 192787 w 232664"/>
              <a:gd name="connsiteY20" fmla="*/ 219964 h 219964"/>
              <a:gd name="connsiteX21" fmla="*/ 192787 w 232664"/>
              <a:gd name="connsiteY21" fmla="*/ 24130 h 219964"/>
              <a:gd name="connsiteX22" fmla="*/ 191262 w 232664"/>
              <a:gd name="connsiteY22" fmla="*/ 17399 h 219964"/>
              <a:gd name="connsiteX23" fmla="*/ 185928 w 232664"/>
              <a:gd name="connsiteY23" fmla="*/ 12700 h 219964"/>
              <a:gd name="connsiteX24" fmla="*/ 232664 w 232664"/>
              <a:gd name="connsiteY24" fmla="*/ 0 h 219964"/>
              <a:gd name="connsiteX25" fmla="*/ 232664 w 232664"/>
              <a:gd name="connsiteY25" fmla="*/ 196850 h 219964"/>
              <a:gd name="connsiteX26" fmla="*/ 226823 w 232664"/>
              <a:gd name="connsiteY26" fmla="*/ 214503 h 219964"/>
              <a:gd name="connsiteX27" fmla="*/ 208280 w 232664"/>
              <a:gd name="connsiteY27" fmla="*/ 219964 h 219964"/>
              <a:gd name="connsiteX29" fmla="*/ 40894 w 232664"/>
              <a:gd name="connsiteY29" fmla="*/ 96774 h 219964"/>
              <a:gd name="connsiteX30" fmla="*/ 41911 w 232664"/>
              <a:gd name="connsiteY30" fmla="*/ 120396 h 219964"/>
              <a:gd name="connsiteX31" fmla="*/ 45213 w 232664"/>
              <a:gd name="connsiteY31" fmla="*/ 138557 h 219964"/>
              <a:gd name="connsiteX32" fmla="*/ 51308 w 232664"/>
              <a:gd name="connsiteY32" fmla="*/ 150241 h 219964"/>
              <a:gd name="connsiteX33" fmla="*/ 60706 w 232664"/>
              <a:gd name="connsiteY33" fmla="*/ 154432 h 219964"/>
              <a:gd name="connsiteX34" fmla="*/ 69723 w 232664"/>
              <a:gd name="connsiteY34" fmla="*/ 150241 h 219964"/>
              <a:gd name="connsiteX35" fmla="*/ 75692 w 232664"/>
              <a:gd name="connsiteY35" fmla="*/ 138557 h 219964"/>
              <a:gd name="connsiteX36" fmla="*/ 78994 w 232664"/>
              <a:gd name="connsiteY36" fmla="*/ 120396 h 219964"/>
              <a:gd name="connsiteX37" fmla="*/ 80011 w 232664"/>
              <a:gd name="connsiteY37" fmla="*/ 96774 h 219964"/>
              <a:gd name="connsiteX38" fmla="*/ 78994 w 232664"/>
              <a:gd name="connsiteY38" fmla="*/ 73152 h 219964"/>
              <a:gd name="connsiteX39" fmla="*/ 75692 w 232664"/>
              <a:gd name="connsiteY39" fmla="*/ 54737 h 219964"/>
              <a:gd name="connsiteX40" fmla="*/ 69723 w 232664"/>
              <a:gd name="connsiteY40" fmla="*/ 42799 h 219964"/>
              <a:gd name="connsiteX41" fmla="*/ 60706 w 232664"/>
              <a:gd name="connsiteY41" fmla="*/ 38608 h 219964"/>
              <a:gd name="connsiteX42" fmla="*/ 51308 w 232664"/>
              <a:gd name="connsiteY42" fmla="*/ 42799 h 219964"/>
              <a:gd name="connsiteX43" fmla="*/ 45213 w 232664"/>
              <a:gd name="connsiteY43" fmla="*/ 54737 h 219964"/>
              <a:gd name="connsiteX44" fmla="*/ 41911 w 232664"/>
              <a:gd name="connsiteY44" fmla="*/ 73152 h 219964"/>
              <a:gd name="connsiteX45" fmla="*/ 40894 w 232664"/>
              <a:gd name="connsiteY45" fmla="*/ 96774 h 2199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32664" h="219964">
                <a:moveTo>
                  <a:pt x="137669" y="213868"/>
                </a:moveTo>
                <a:lnTo>
                  <a:pt x="137669" y="102870"/>
                </a:lnTo>
                <a:lnTo>
                  <a:pt x="120904" y="102870"/>
                </a:lnTo>
                <a:cubicBezTo>
                  <a:pt x="120057" y="127593"/>
                  <a:pt x="114216" y="146262"/>
                  <a:pt x="103378" y="158877"/>
                </a:cubicBezTo>
                <a:cubicBezTo>
                  <a:pt x="92542" y="171493"/>
                  <a:pt x="78316" y="177800"/>
                  <a:pt x="60706" y="177800"/>
                </a:cubicBezTo>
                <a:cubicBezTo>
                  <a:pt x="41911" y="177800"/>
                  <a:pt x="27094" y="170984"/>
                  <a:pt x="16256" y="157353"/>
                </a:cubicBezTo>
                <a:cubicBezTo>
                  <a:pt x="5418" y="143722"/>
                  <a:pt x="0" y="123529"/>
                  <a:pt x="0" y="96774"/>
                </a:cubicBezTo>
                <a:cubicBezTo>
                  <a:pt x="0" y="70020"/>
                  <a:pt x="5418" y="49742"/>
                  <a:pt x="16256" y="35941"/>
                </a:cubicBezTo>
                <a:cubicBezTo>
                  <a:pt x="27094" y="22141"/>
                  <a:pt x="41911" y="15240"/>
                  <a:pt x="60706" y="15240"/>
                </a:cubicBezTo>
                <a:cubicBezTo>
                  <a:pt x="76794" y="15240"/>
                  <a:pt x="90001" y="20447"/>
                  <a:pt x="100330" y="30861"/>
                </a:cubicBezTo>
                <a:cubicBezTo>
                  <a:pt x="110660" y="41275"/>
                  <a:pt x="117179" y="56642"/>
                  <a:pt x="119889" y="76962"/>
                </a:cubicBezTo>
                <a:lnTo>
                  <a:pt x="137669" y="76962"/>
                </a:lnTo>
                <a:lnTo>
                  <a:pt x="137669" y="31750"/>
                </a:lnTo>
                <a:cubicBezTo>
                  <a:pt x="137669" y="29380"/>
                  <a:pt x="137161" y="27136"/>
                  <a:pt x="136144" y="25019"/>
                </a:cubicBezTo>
                <a:cubicBezTo>
                  <a:pt x="135128" y="22902"/>
                  <a:pt x="133350" y="21336"/>
                  <a:pt x="130810" y="20320"/>
                </a:cubicBezTo>
                <a:lnTo>
                  <a:pt x="177547" y="7620"/>
                </a:lnTo>
                <a:lnTo>
                  <a:pt x="177547" y="190754"/>
                </a:lnTo>
                <a:cubicBezTo>
                  <a:pt x="177547" y="198882"/>
                  <a:pt x="175599" y="204767"/>
                  <a:pt x="171704" y="208407"/>
                </a:cubicBezTo>
                <a:cubicBezTo>
                  <a:pt x="167810" y="212048"/>
                  <a:pt x="161629" y="213868"/>
                  <a:pt x="153162" y="213868"/>
                </a:cubicBezTo>
                <a:moveTo>
                  <a:pt x="192787" y="219964"/>
                </a:moveTo>
                <a:lnTo>
                  <a:pt x="192787" y="24130"/>
                </a:lnTo>
                <a:cubicBezTo>
                  <a:pt x="192787" y="21760"/>
                  <a:pt x="192278" y="19516"/>
                  <a:pt x="191262" y="17399"/>
                </a:cubicBezTo>
                <a:cubicBezTo>
                  <a:pt x="190246" y="15282"/>
                  <a:pt x="188468" y="13716"/>
                  <a:pt x="185928" y="12700"/>
                </a:cubicBezTo>
                <a:lnTo>
                  <a:pt x="232664" y="0"/>
                </a:lnTo>
                <a:lnTo>
                  <a:pt x="232664" y="196850"/>
                </a:lnTo>
                <a:cubicBezTo>
                  <a:pt x="232664" y="204978"/>
                  <a:pt x="230716" y="210863"/>
                  <a:pt x="226823" y="214503"/>
                </a:cubicBezTo>
                <a:cubicBezTo>
                  <a:pt x="222927" y="218144"/>
                  <a:pt x="216746" y="219964"/>
                  <a:pt x="208280" y="219964"/>
                </a:cubicBezTo>
                <a:moveTo>
                  <a:pt x="40894" y="96774"/>
                </a:moveTo>
                <a:cubicBezTo>
                  <a:pt x="40894" y="105410"/>
                  <a:pt x="41233" y="113285"/>
                  <a:pt x="41911" y="120396"/>
                </a:cubicBezTo>
                <a:cubicBezTo>
                  <a:pt x="42587" y="127508"/>
                  <a:pt x="43689" y="133562"/>
                  <a:pt x="45213" y="138557"/>
                </a:cubicBezTo>
                <a:cubicBezTo>
                  <a:pt x="46736" y="143552"/>
                  <a:pt x="48768" y="147448"/>
                  <a:pt x="51308" y="150241"/>
                </a:cubicBezTo>
                <a:cubicBezTo>
                  <a:pt x="53848" y="153035"/>
                  <a:pt x="56981" y="154432"/>
                  <a:pt x="60706" y="154432"/>
                </a:cubicBezTo>
                <a:cubicBezTo>
                  <a:pt x="64263" y="154432"/>
                  <a:pt x="67269" y="153035"/>
                  <a:pt x="69723" y="150241"/>
                </a:cubicBezTo>
                <a:cubicBezTo>
                  <a:pt x="72179" y="147448"/>
                  <a:pt x="74168" y="143552"/>
                  <a:pt x="75692" y="138557"/>
                </a:cubicBezTo>
                <a:cubicBezTo>
                  <a:pt x="77217" y="133562"/>
                  <a:pt x="78316" y="127508"/>
                  <a:pt x="78994" y="120396"/>
                </a:cubicBezTo>
                <a:cubicBezTo>
                  <a:pt x="79671" y="113285"/>
                  <a:pt x="80011" y="105410"/>
                  <a:pt x="80011" y="96774"/>
                </a:cubicBezTo>
                <a:cubicBezTo>
                  <a:pt x="80011" y="88138"/>
                  <a:pt x="79671" y="80264"/>
                  <a:pt x="78994" y="73152"/>
                </a:cubicBezTo>
                <a:cubicBezTo>
                  <a:pt x="78316" y="66040"/>
                  <a:pt x="77217" y="59902"/>
                  <a:pt x="75692" y="54737"/>
                </a:cubicBezTo>
                <a:cubicBezTo>
                  <a:pt x="74168" y="49573"/>
                  <a:pt x="72179" y="45593"/>
                  <a:pt x="69723" y="42799"/>
                </a:cubicBezTo>
                <a:cubicBezTo>
                  <a:pt x="67269" y="40005"/>
                  <a:pt x="64263" y="38608"/>
                  <a:pt x="60706" y="38608"/>
                </a:cubicBezTo>
                <a:cubicBezTo>
                  <a:pt x="56981" y="38608"/>
                  <a:pt x="53848" y="40005"/>
                  <a:pt x="51308" y="42799"/>
                </a:cubicBezTo>
                <a:cubicBezTo>
                  <a:pt x="48768" y="45593"/>
                  <a:pt x="46736" y="49573"/>
                  <a:pt x="45213" y="54737"/>
                </a:cubicBezTo>
                <a:cubicBezTo>
                  <a:pt x="43689" y="59902"/>
                  <a:pt x="42587" y="66040"/>
                  <a:pt x="41911" y="73152"/>
                </a:cubicBezTo>
                <a:cubicBezTo>
                  <a:pt x="41233" y="80264"/>
                  <a:pt x="40894" y="88138"/>
                  <a:pt x="40894" y="967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3" name="Freeform 373"/>
          <p:cNvSpPr/>
          <p:nvPr/>
        </p:nvSpPr>
        <p:spPr>
          <a:xfrm>
            <a:off x="11815430" y="5560711"/>
            <a:ext cx="240792" cy="194056"/>
          </a:xfrm>
          <a:custGeom>
            <a:avLst/>
            <a:gdLst>
              <a:gd name="connsiteX0" fmla="*/ 118872 w 240792"/>
              <a:gd name="connsiteY0" fmla="*/ 103124 h 194056"/>
              <a:gd name="connsiteX1" fmla="*/ 145542 w 240792"/>
              <a:gd name="connsiteY1" fmla="*/ 102743 h 194056"/>
              <a:gd name="connsiteX2" fmla="*/ 171324 w 240792"/>
              <a:gd name="connsiteY2" fmla="*/ 101600 h 194056"/>
              <a:gd name="connsiteX3" fmla="*/ 194691 w 240792"/>
              <a:gd name="connsiteY3" fmla="*/ 99568 h 194056"/>
              <a:gd name="connsiteX4" fmla="*/ 214122 w 240792"/>
              <a:gd name="connsiteY4" fmla="*/ 96774 h 194056"/>
              <a:gd name="connsiteX5" fmla="*/ 217424 w 240792"/>
              <a:gd name="connsiteY5" fmla="*/ 113284 h 194056"/>
              <a:gd name="connsiteX6" fmla="*/ 204343 w 240792"/>
              <a:gd name="connsiteY6" fmla="*/ 118237 h 194056"/>
              <a:gd name="connsiteX7" fmla="*/ 187453 w 240792"/>
              <a:gd name="connsiteY7" fmla="*/ 122301 h 194056"/>
              <a:gd name="connsiteX8" fmla="*/ 168148 w 240792"/>
              <a:gd name="connsiteY8" fmla="*/ 125603 h 194056"/>
              <a:gd name="connsiteX9" fmla="*/ 147575 w 240792"/>
              <a:gd name="connsiteY9" fmla="*/ 128016 h 194056"/>
              <a:gd name="connsiteX10" fmla="*/ 147575 w 240792"/>
              <a:gd name="connsiteY10" fmla="*/ 163322 h 194056"/>
              <a:gd name="connsiteX11" fmla="*/ 240792 w 240792"/>
              <a:gd name="connsiteY11" fmla="*/ 163322 h 194056"/>
              <a:gd name="connsiteX12" fmla="*/ 240792 w 240792"/>
              <a:gd name="connsiteY12" fmla="*/ 186944 h 194056"/>
              <a:gd name="connsiteX13" fmla="*/ 30481 w 240792"/>
              <a:gd name="connsiteY13" fmla="*/ 186944 h 194056"/>
              <a:gd name="connsiteX14" fmla="*/ 21844 w 240792"/>
              <a:gd name="connsiteY14" fmla="*/ 194056 h 194056"/>
              <a:gd name="connsiteX15" fmla="*/ 0 w 240792"/>
              <a:gd name="connsiteY15" fmla="*/ 163322 h 194056"/>
              <a:gd name="connsiteX16" fmla="*/ 102616 w 240792"/>
              <a:gd name="connsiteY16" fmla="*/ 163322 h 194056"/>
              <a:gd name="connsiteX17" fmla="*/ 102616 w 240792"/>
              <a:gd name="connsiteY17" fmla="*/ 129794 h 194056"/>
              <a:gd name="connsiteX18" fmla="*/ 39877 w 240792"/>
              <a:gd name="connsiteY18" fmla="*/ 129794 h 194056"/>
              <a:gd name="connsiteX19" fmla="*/ 39877 w 240792"/>
              <a:gd name="connsiteY19" fmla="*/ 27940 h 194056"/>
              <a:gd name="connsiteX20" fmla="*/ 37338 w 240792"/>
              <a:gd name="connsiteY20" fmla="*/ 19431 h 194056"/>
              <a:gd name="connsiteX21" fmla="*/ 29718 w 240792"/>
              <a:gd name="connsiteY21" fmla="*/ 15240 h 194056"/>
              <a:gd name="connsiteX22" fmla="*/ 86106 w 240792"/>
              <a:gd name="connsiteY22" fmla="*/ 0 h 194056"/>
              <a:gd name="connsiteX23" fmla="*/ 86106 w 240792"/>
              <a:gd name="connsiteY23" fmla="*/ 8128 h 194056"/>
              <a:gd name="connsiteX24" fmla="*/ 205486 w 240792"/>
              <a:gd name="connsiteY24" fmla="*/ 8128 h 194056"/>
              <a:gd name="connsiteX25" fmla="*/ 205486 w 240792"/>
              <a:gd name="connsiteY25" fmla="*/ 32766 h 194056"/>
              <a:gd name="connsiteX26" fmla="*/ 86106 w 240792"/>
              <a:gd name="connsiteY26" fmla="*/ 32766 h 194056"/>
              <a:gd name="connsiteX27" fmla="*/ 86106 w 240792"/>
              <a:gd name="connsiteY27" fmla="*/ 103124 h 19405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40792" h="194056">
                <a:moveTo>
                  <a:pt x="118872" y="103124"/>
                </a:moveTo>
                <a:cubicBezTo>
                  <a:pt x="127677" y="103124"/>
                  <a:pt x="136568" y="102996"/>
                  <a:pt x="145542" y="102743"/>
                </a:cubicBezTo>
                <a:cubicBezTo>
                  <a:pt x="154517" y="102489"/>
                  <a:pt x="163111" y="102108"/>
                  <a:pt x="171324" y="101600"/>
                </a:cubicBezTo>
                <a:cubicBezTo>
                  <a:pt x="179536" y="101092"/>
                  <a:pt x="187326" y="100415"/>
                  <a:pt x="194691" y="99568"/>
                </a:cubicBezTo>
                <a:cubicBezTo>
                  <a:pt x="202057" y="98721"/>
                  <a:pt x="208534" y="97790"/>
                  <a:pt x="214122" y="96774"/>
                </a:cubicBezTo>
                <a:lnTo>
                  <a:pt x="217424" y="113284"/>
                </a:lnTo>
                <a:cubicBezTo>
                  <a:pt x="213868" y="115146"/>
                  <a:pt x="209508" y="116798"/>
                  <a:pt x="204343" y="118237"/>
                </a:cubicBezTo>
                <a:cubicBezTo>
                  <a:pt x="199179" y="119676"/>
                  <a:pt x="193549" y="121031"/>
                  <a:pt x="187453" y="122301"/>
                </a:cubicBezTo>
                <a:cubicBezTo>
                  <a:pt x="181356" y="123571"/>
                  <a:pt x="174922" y="124671"/>
                  <a:pt x="168148" y="125603"/>
                </a:cubicBezTo>
                <a:cubicBezTo>
                  <a:pt x="161375" y="126534"/>
                  <a:pt x="154517" y="127339"/>
                  <a:pt x="147575" y="128016"/>
                </a:cubicBezTo>
                <a:lnTo>
                  <a:pt x="147575" y="163322"/>
                </a:lnTo>
                <a:lnTo>
                  <a:pt x="240792" y="163322"/>
                </a:lnTo>
                <a:lnTo>
                  <a:pt x="240792" y="186944"/>
                </a:lnTo>
                <a:lnTo>
                  <a:pt x="30481" y="186944"/>
                </a:lnTo>
                <a:cubicBezTo>
                  <a:pt x="25570" y="186944"/>
                  <a:pt x="22691" y="189314"/>
                  <a:pt x="21844" y="194056"/>
                </a:cubicBezTo>
                <a:lnTo>
                  <a:pt x="0" y="163322"/>
                </a:lnTo>
                <a:lnTo>
                  <a:pt x="102616" y="163322"/>
                </a:lnTo>
                <a:lnTo>
                  <a:pt x="102616" y="129794"/>
                </a:lnTo>
                <a:lnTo>
                  <a:pt x="39877" y="129794"/>
                </a:lnTo>
                <a:lnTo>
                  <a:pt x="39877" y="27940"/>
                </a:lnTo>
                <a:cubicBezTo>
                  <a:pt x="39877" y="24553"/>
                  <a:pt x="39031" y="21717"/>
                  <a:pt x="37338" y="19431"/>
                </a:cubicBezTo>
                <a:cubicBezTo>
                  <a:pt x="35644" y="17145"/>
                  <a:pt x="33105" y="15748"/>
                  <a:pt x="29718" y="15240"/>
                </a:cubicBezTo>
                <a:lnTo>
                  <a:pt x="86106" y="0"/>
                </a:lnTo>
                <a:lnTo>
                  <a:pt x="86106" y="8128"/>
                </a:lnTo>
                <a:lnTo>
                  <a:pt x="205486" y="8128"/>
                </a:lnTo>
                <a:lnTo>
                  <a:pt x="205486" y="32766"/>
                </a:lnTo>
                <a:lnTo>
                  <a:pt x="86106" y="32766"/>
                </a:lnTo>
                <a:lnTo>
                  <a:pt x="86106" y="10312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4" name="Freeform 374"/>
          <p:cNvSpPr/>
          <p:nvPr/>
        </p:nvSpPr>
        <p:spPr>
          <a:xfrm>
            <a:off x="12136462" y="5544200"/>
            <a:ext cx="251968" cy="229108"/>
          </a:xfrm>
          <a:custGeom>
            <a:avLst/>
            <a:gdLst>
              <a:gd name="connsiteX0" fmla="*/ 172720 w 251968"/>
              <a:gd name="connsiteY0" fmla="*/ 138430 h 229108"/>
              <a:gd name="connsiteX1" fmla="*/ 172720 w 251968"/>
              <a:gd name="connsiteY1" fmla="*/ 121920 h 229108"/>
              <a:gd name="connsiteX2" fmla="*/ 144780 w 251968"/>
              <a:gd name="connsiteY2" fmla="*/ 133858 h 229108"/>
              <a:gd name="connsiteX3" fmla="*/ 107188 w 251968"/>
              <a:gd name="connsiteY3" fmla="*/ 137922 h 229108"/>
              <a:gd name="connsiteX4" fmla="*/ 30480 w 251968"/>
              <a:gd name="connsiteY4" fmla="*/ 137922 h 229108"/>
              <a:gd name="connsiteX5" fmla="*/ 21844 w 251968"/>
              <a:gd name="connsiteY5" fmla="*/ 145035 h 229108"/>
              <a:gd name="connsiteX6" fmla="*/ 0 w 251968"/>
              <a:gd name="connsiteY6" fmla="*/ 115570 h 229108"/>
              <a:gd name="connsiteX7" fmla="*/ 66802 w 251968"/>
              <a:gd name="connsiteY7" fmla="*/ 115570 h 229108"/>
              <a:gd name="connsiteX8" fmla="*/ 66802 w 251968"/>
              <a:gd name="connsiteY8" fmla="*/ 107696 h 229108"/>
              <a:gd name="connsiteX9" fmla="*/ 36068 w 251968"/>
              <a:gd name="connsiteY9" fmla="*/ 98679 h 229108"/>
              <a:gd name="connsiteX10" fmla="*/ 24639 w 251968"/>
              <a:gd name="connsiteY10" fmla="*/ 80772 h 229108"/>
              <a:gd name="connsiteX11" fmla="*/ 29337 w 251968"/>
              <a:gd name="connsiteY11" fmla="*/ 68580 h 229108"/>
              <a:gd name="connsiteX12" fmla="*/ 42418 w 251968"/>
              <a:gd name="connsiteY12" fmla="*/ 59690 h 229108"/>
              <a:gd name="connsiteX13" fmla="*/ 62484 w 251968"/>
              <a:gd name="connsiteY13" fmla="*/ 54356 h 229108"/>
              <a:gd name="connsiteX14" fmla="*/ 88138 w 251968"/>
              <a:gd name="connsiteY14" fmla="*/ 52578 h 229108"/>
              <a:gd name="connsiteX15" fmla="*/ 113666 w 251968"/>
              <a:gd name="connsiteY15" fmla="*/ 54356 h 229108"/>
              <a:gd name="connsiteX16" fmla="*/ 133604 w 251968"/>
              <a:gd name="connsiteY16" fmla="*/ 59690 h 229108"/>
              <a:gd name="connsiteX17" fmla="*/ 146558 w 251968"/>
              <a:gd name="connsiteY17" fmla="*/ 68580 h 229108"/>
              <a:gd name="connsiteX18" fmla="*/ 151130 w 251968"/>
              <a:gd name="connsiteY18" fmla="*/ 80772 h 229108"/>
              <a:gd name="connsiteX19" fmla="*/ 140081 w 251968"/>
              <a:gd name="connsiteY19" fmla="*/ 98552 h 229108"/>
              <a:gd name="connsiteX20" fmla="*/ 110490 w 251968"/>
              <a:gd name="connsiteY20" fmla="*/ 107442 h 229108"/>
              <a:gd name="connsiteX21" fmla="*/ 110490 w 251968"/>
              <a:gd name="connsiteY21" fmla="*/ 115570 h 229108"/>
              <a:gd name="connsiteX22" fmla="*/ 118618 w 251968"/>
              <a:gd name="connsiteY22" fmla="*/ 115570 h 229108"/>
              <a:gd name="connsiteX23" fmla="*/ 148972 w 251968"/>
              <a:gd name="connsiteY23" fmla="*/ 113157 h 229108"/>
              <a:gd name="connsiteX24" fmla="*/ 172720 w 251968"/>
              <a:gd name="connsiteY24" fmla="*/ 106426 h 229108"/>
              <a:gd name="connsiteX25" fmla="*/ 172720 w 251968"/>
              <a:gd name="connsiteY25" fmla="*/ 33782 h 229108"/>
              <a:gd name="connsiteX26" fmla="*/ 171196 w 251968"/>
              <a:gd name="connsiteY26" fmla="*/ 27051 h 229108"/>
              <a:gd name="connsiteX27" fmla="*/ 165863 w 251968"/>
              <a:gd name="connsiteY27" fmla="*/ 22352 h 229108"/>
              <a:gd name="connsiteX28" fmla="*/ 217678 w 251968"/>
              <a:gd name="connsiteY28" fmla="*/ 7112 h 229108"/>
              <a:gd name="connsiteX29" fmla="*/ 217678 w 251968"/>
              <a:gd name="connsiteY29" fmla="*/ 64516 h 229108"/>
              <a:gd name="connsiteX30" fmla="*/ 251968 w 251968"/>
              <a:gd name="connsiteY30" fmla="*/ 64516 h 229108"/>
              <a:gd name="connsiteX31" fmla="*/ 251968 w 251968"/>
              <a:gd name="connsiteY31" fmla="*/ 87885 h 229108"/>
              <a:gd name="connsiteX32" fmla="*/ 217678 w 251968"/>
              <a:gd name="connsiteY32" fmla="*/ 87885 h 229108"/>
              <a:gd name="connsiteX33" fmla="*/ 217678 w 251968"/>
              <a:gd name="connsiteY33" fmla="*/ 115316 h 229108"/>
              <a:gd name="connsiteX34" fmla="*/ 211837 w 251968"/>
              <a:gd name="connsiteY34" fmla="*/ 132969 h 229108"/>
              <a:gd name="connsiteX35" fmla="*/ 193294 w 251968"/>
              <a:gd name="connsiteY35" fmla="*/ 138430 h 229108"/>
              <a:gd name="connsiteX37" fmla="*/ 40639 w 251968"/>
              <a:gd name="connsiteY37" fmla="*/ 178054 h 229108"/>
              <a:gd name="connsiteX38" fmla="*/ 170180 w 251968"/>
              <a:gd name="connsiteY38" fmla="*/ 178054 h 229108"/>
              <a:gd name="connsiteX39" fmla="*/ 170180 w 251968"/>
              <a:gd name="connsiteY39" fmla="*/ 166878 h 229108"/>
              <a:gd name="connsiteX40" fmla="*/ 47244 w 251968"/>
              <a:gd name="connsiteY40" fmla="*/ 166878 h 229108"/>
              <a:gd name="connsiteX41" fmla="*/ 32258 w 251968"/>
              <a:gd name="connsiteY41" fmla="*/ 146558 h 229108"/>
              <a:gd name="connsiteX42" fmla="*/ 216408 w 251968"/>
              <a:gd name="connsiteY42" fmla="*/ 146558 h 229108"/>
              <a:gd name="connsiteX43" fmla="*/ 216408 w 251968"/>
              <a:gd name="connsiteY43" fmla="*/ 197104 h 229108"/>
              <a:gd name="connsiteX44" fmla="*/ 86868 w 251968"/>
              <a:gd name="connsiteY44" fmla="*/ 197104 h 229108"/>
              <a:gd name="connsiteX45" fmla="*/ 86868 w 251968"/>
              <a:gd name="connsiteY45" fmla="*/ 208788 h 229108"/>
              <a:gd name="connsiteX46" fmla="*/ 204978 w 251968"/>
              <a:gd name="connsiteY46" fmla="*/ 208788 h 229108"/>
              <a:gd name="connsiteX47" fmla="*/ 212598 w 251968"/>
              <a:gd name="connsiteY47" fmla="*/ 207518 h 229108"/>
              <a:gd name="connsiteX48" fmla="*/ 215900 w 251968"/>
              <a:gd name="connsiteY48" fmla="*/ 201930 h 229108"/>
              <a:gd name="connsiteX49" fmla="*/ 228092 w 251968"/>
              <a:gd name="connsiteY49" fmla="*/ 229108 h 229108"/>
              <a:gd name="connsiteX50" fmla="*/ 40639 w 251968"/>
              <a:gd name="connsiteY50" fmla="*/ 229108 h 229108"/>
              <a:gd name="connsiteX52" fmla="*/ 157734 w 251968"/>
              <a:gd name="connsiteY52" fmla="*/ 47498 h 229108"/>
              <a:gd name="connsiteX53" fmla="*/ 33528 w 251968"/>
              <a:gd name="connsiteY53" fmla="*/ 47498 h 229108"/>
              <a:gd name="connsiteX54" fmla="*/ 25908 w 251968"/>
              <a:gd name="connsiteY54" fmla="*/ 53848 h 229108"/>
              <a:gd name="connsiteX55" fmla="*/ 9906 w 251968"/>
              <a:gd name="connsiteY55" fmla="*/ 26670 h 229108"/>
              <a:gd name="connsiteX56" fmla="*/ 63753 w 251968"/>
              <a:gd name="connsiteY56" fmla="*/ 26670 h 229108"/>
              <a:gd name="connsiteX57" fmla="*/ 60706 w 251968"/>
              <a:gd name="connsiteY57" fmla="*/ 19304 h 229108"/>
              <a:gd name="connsiteX58" fmla="*/ 53594 w 251968"/>
              <a:gd name="connsiteY58" fmla="*/ 15494 h 229108"/>
              <a:gd name="connsiteX59" fmla="*/ 109982 w 251968"/>
              <a:gd name="connsiteY59" fmla="*/ 0 h 229108"/>
              <a:gd name="connsiteX60" fmla="*/ 109982 w 251968"/>
              <a:gd name="connsiteY60" fmla="*/ 26670 h 229108"/>
              <a:gd name="connsiteX61" fmla="*/ 157734 w 251968"/>
              <a:gd name="connsiteY61" fmla="*/ 26670 h 229108"/>
              <a:gd name="connsiteX63" fmla="*/ 63753 w 251968"/>
              <a:gd name="connsiteY63" fmla="*/ 80772 h 229108"/>
              <a:gd name="connsiteX64" fmla="*/ 69723 w 251968"/>
              <a:gd name="connsiteY64" fmla="*/ 86106 h 229108"/>
              <a:gd name="connsiteX65" fmla="*/ 88138 w 251968"/>
              <a:gd name="connsiteY65" fmla="*/ 88138 h 229108"/>
              <a:gd name="connsiteX66" fmla="*/ 106299 w 251968"/>
              <a:gd name="connsiteY66" fmla="*/ 86233 h 229108"/>
              <a:gd name="connsiteX67" fmla="*/ 112015 w 251968"/>
              <a:gd name="connsiteY67" fmla="*/ 80772 h 229108"/>
              <a:gd name="connsiteX68" fmla="*/ 106299 w 251968"/>
              <a:gd name="connsiteY68" fmla="*/ 75184 h 229108"/>
              <a:gd name="connsiteX69" fmla="*/ 88138 w 251968"/>
              <a:gd name="connsiteY69" fmla="*/ 73152 h 229108"/>
              <a:gd name="connsiteX70" fmla="*/ 69723 w 251968"/>
              <a:gd name="connsiteY70" fmla="*/ 75311 h 229108"/>
              <a:gd name="connsiteX71" fmla="*/ 63753 w 251968"/>
              <a:gd name="connsiteY71" fmla="*/ 80772 h 22910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51968" h="229108">
                <a:moveTo>
                  <a:pt x="172720" y="138430"/>
                </a:moveTo>
                <a:lnTo>
                  <a:pt x="172720" y="121920"/>
                </a:lnTo>
                <a:cubicBezTo>
                  <a:pt x="164761" y="127169"/>
                  <a:pt x="155448" y="131149"/>
                  <a:pt x="144780" y="133858"/>
                </a:cubicBezTo>
                <a:cubicBezTo>
                  <a:pt x="134112" y="136568"/>
                  <a:pt x="121582" y="137922"/>
                  <a:pt x="107188" y="137922"/>
                </a:cubicBezTo>
                <a:lnTo>
                  <a:pt x="30480" y="137922"/>
                </a:lnTo>
                <a:cubicBezTo>
                  <a:pt x="25570" y="137922"/>
                  <a:pt x="22691" y="140293"/>
                  <a:pt x="21844" y="145035"/>
                </a:cubicBezTo>
                <a:lnTo>
                  <a:pt x="0" y="115570"/>
                </a:lnTo>
                <a:lnTo>
                  <a:pt x="66802" y="115570"/>
                </a:lnTo>
                <a:lnTo>
                  <a:pt x="66802" y="107696"/>
                </a:lnTo>
                <a:cubicBezTo>
                  <a:pt x="53933" y="106172"/>
                  <a:pt x="43689" y="103167"/>
                  <a:pt x="36068" y="98679"/>
                </a:cubicBezTo>
                <a:cubicBezTo>
                  <a:pt x="28448" y="94192"/>
                  <a:pt x="24639" y="88223"/>
                  <a:pt x="24639" y="80772"/>
                </a:cubicBezTo>
                <a:cubicBezTo>
                  <a:pt x="24639" y="76200"/>
                  <a:pt x="26205" y="72136"/>
                  <a:pt x="29337" y="68580"/>
                </a:cubicBezTo>
                <a:cubicBezTo>
                  <a:pt x="32469" y="65024"/>
                  <a:pt x="36830" y="62061"/>
                  <a:pt x="42418" y="59690"/>
                </a:cubicBezTo>
                <a:cubicBezTo>
                  <a:pt x="48006" y="57319"/>
                  <a:pt x="54694" y="55542"/>
                  <a:pt x="62484" y="54356"/>
                </a:cubicBezTo>
                <a:cubicBezTo>
                  <a:pt x="70273" y="53171"/>
                  <a:pt x="78825" y="52578"/>
                  <a:pt x="88138" y="52578"/>
                </a:cubicBezTo>
                <a:cubicBezTo>
                  <a:pt x="97451" y="52578"/>
                  <a:pt x="105960" y="53171"/>
                  <a:pt x="113666" y="54356"/>
                </a:cubicBezTo>
                <a:cubicBezTo>
                  <a:pt x="121369" y="55542"/>
                  <a:pt x="128015" y="57319"/>
                  <a:pt x="133604" y="59690"/>
                </a:cubicBezTo>
                <a:cubicBezTo>
                  <a:pt x="139192" y="62061"/>
                  <a:pt x="143511" y="65024"/>
                  <a:pt x="146558" y="68580"/>
                </a:cubicBezTo>
                <a:cubicBezTo>
                  <a:pt x="149606" y="72136"/>
                  <a:pt x="151130" y="76200"/>
                  <a:pt x="151130" y="80772"/>
                </a:cubicBezTo>
                <a:cubicBezTo>
                  <a:pt x="151130" y="88223"/>
                  <a:pt x="147447" y="94150"/>
                  <a:pt x="140081" y="98552"/>
                </a:cubicBezTo>
                <a:cubicBezTo>
                  <a:pt x="132716" y="102955"/>
                  <a:pt x="122851" y="105918"/>
                  <a:pt x="110490" y="107442"/>
                </a:cubicBezTo>
                <a:lnTo>
                  <a:pt x="110490" y="115570"/>
                </a:lnTo>
                <a:lnTo>
                  <a:pt x="118618" y="115570"/>
                </a:lnTo>
                <a:cubicBezTo>
                  <a:pt x="129963" y="115570"/>
                  <a:pt x="140081" y="114766"/>
                  <a:pt x="148972" y="113157"/>
                </a:cubicBezTo>
                <a:cubicBezTo>
                  <a:pt x="157860" y="111549"/>
                  <a:pt x="165777" y="109305"/>
                  <a:pt x="172720" y="106426"/>
                </a:cubicBezTo>
                <a:lnTo>
                  <a:pt x="172720" y="33782"/>
                </a:lnTo>
                <a:cubicBezTo>
                  <a:pt x="172720" y="31412"/>
                  <a:pt x="172212" y="29168"/>
                  <a:pt x="171196" y="27051"/>
                </a:cubicBezTo>
                <a:cubicBezTo>
                  <a:pt x="170180" y="24934"/>
                  <a:pt x="168402" y="23368"/>
                  <a:pt x="165863" y="22352"/>
                </a:cubicBezTo>
                <a:lnTo>
                  <a:pt x="217678" y="7112"/>
                </a:lnTo>
                <a:lnTo>
                  <a:pt x="217678" y="64516"/>
                </a:lnTo>
                <a:lnTo>
                  <a:pt x="251968" y="64516"/>
                </a:lnTo>
                <a:lnTo>
                  <a:pt x="251968" y="87885"/>
                </a:lnTo>
                <a:lnTo>
                  <a:pt x="217678" y="87885"/>
                </a:lnTo>
                <a:lnTo>
                  <a:pt x="217678" y="115316"/>
                </a:lnTo>
                <a:cubicBezTo>
                  <a:pt x="217678" y="123444"/>
                  <a:pt x="215730" y="129329"/>
                  <a:pt x="211837" y="132969"/>
                </a:cubicBezTo>
                <a:cubicBezTo>
                  <a:pt x="207941" y="136610"/>
                  <a:pt x="201760" y="138430"/>
                  <a:pt x="193294" y="138430"/>
                </a:cubicBezTo>
                <a:moveTo>
                  <a:pt x="40639" y="178054"/>
                </a:moveTo>
                <a:lnTo>
                  <a:pt x="170180" y="178054"/>
                </a:lnTo>
                <a:lnTo>
                  <a:pt x="170180" y="166878"/>
                </a:lnTo>
                <a:lnTo>
                  <a:pt x="47244" y="166878"/>
                </a:lnTo>
                <a:lnTo>
                  <a:pt x="32258" y="146558"/>
                </a:lnTo>
                <a:lnTo>
                  <a:pt x="216408" y="146558"/>
                </a:lnTo>
                <a:lnTo>
                  <a:pt x="216408" y="197104"/>
                </a:lnTo>
                <a:lnTo>
                  <a:pt x="86868" y="197104"/>
                </a:lnTo>
                <a:lnTo>
                  <a:pt x="86868" y="208788"/>
                </a:lnTo>
                <a:lnTo>
                  <a:pt x="204978" y="208788"/>
                </a:lnTo>
                <a:cubicBezTo>
                  <a:pt x="208364" y="208788"/>
                  <a:pt x="210905" y="208365"/>
                  <a:pt x="212598" y="207518"/>
                </a:cubicBezTo>
                <a:cubicBezTo>
                  <a:pt x="214292" y="206671"/>
                  <a:pt x="215392" y="204808"/>
                  <a:pt x="215900" y="201930"/>
                </a:cubicBezTo>
                <a:lnTo>
                  <a:pt x="228092" y="229108"/>
                </a:lnTo>
                <a:lnTo>
                  <a:pt x="40639" y="229108"/>
                </a:lnTo>
                <a:moveTo>
                  <a:pt x="157734" y="47498"/>
                </a:moveTo>
                <a:lnTo>
                  <a:pt x="33528" y="47498"/>
                </a:lnTo>
                <a:cubicBezTo>
                  <a:pt x="29295" y="47498"/>
                  <a:pt x="26755" y="49615"/>
                  <a:pt x="25908" y="53848"/>
                </a:cubicBezTo>
                <a:lnTo>
                  <a:pt x="9906" y="26670"/>
                </a:lnTo>
                <a:lnTo>
                  <a:pt x="63753" y="26670"/>
                </a:lnTo>
                <a:cubicBezTo>
                  <a:pt x="63415" y="23791"/>
                  <a:pt x="62399" y="21336"/>
                  <a:pt x="60706" y="19304"/>
                </a:cubicBezTo>
                <a:cubicBezTo>
                  <a:pt x="59013" y="17272"/>
                  <a:pt x="56642" y="16002"/>
                  <a:pt x="53594" y="15494"/>
                </a:cubicBezTo>
                <a:lnTo>
                  <a:pt x="109982" y="0"/>
                </a:lnTo>
                <a:lnTo>
                  <a:pt x="109982" y="26670"/>
                </a:lnTo>
                <a:lnTo>
                  <a:pt x="157734" y="26670"/>
                </a:lnTo>
                <a:moveTo>
                  <a:pt x="63753" y="80772"/>
                </a:moveTo>
                <a:cubicBezTo>
                  <a:pt x="63753" y="82974"/>
                  <a:pt x="65744" y="84751"/>
                  <a:pt x="69723" y="86106"/>
                </a:cubicBezTo>
                <a:cubicBezTo>
                  <a:pt x="73702" y="87461"/>
                  <a:pt x="79841" y="88138"/>
                  <a:pt x="88138" y="88138"/>
                </a:cubicBezTo>
                <a:cubicBezTo>
                  <a:pt x="96435" y="88138"/>
                  <a:pt x="102490" y="87503"/>
                  <a:pt x="106299" y="86233"/>
                </a:cubicBezTo>
                <a:cubicBezTo>
                  <a:pt x="110109" y="84963"/>
                  <a:pt x="112015" y="83143"/>
                  <a:pt x="112015" y="80772"/>
                </a:cubicBezTo>
                <a:cubicBezTo>
                  <a:pt x="112015" y="78401"/>
                  <a:pt x="110109" y="76539"/>
                  <a:pt x="106299" y="75184"/>
                </a:cubicBezTo>
                <a:cubicBezTo>
                  <a:pt x="102490" y="73830"/>
                  <a:pt x="96435" y="73152"/>
                  <a:pt x="88138" y="73152"/>
                </a:cubicBezTo>
                <a:cubicBezTo>
                  <a:pt x="79841" y="73152"/>
                  <a:pt x="73702" y="73872"/>
                  <a:pt x="69723" y="75311"/>
                </a:cubicBezTo>
                <a:cubicBezTo>
                  <a:pt x="65744" y="76750"/>
                  <a:pt x="63753" y="78571"/>
                  <a:pt x="63753" y="8077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5" name="Freeform 375"/>
          <p:cNvSpPr/>
          <p:nvPr/>
        </p:nvSpPr>
        <p:spPr>
          <a:xfrm>
            <a:off x="12394273" y="5552583"/>
            <a:ext cx="240792" cy="221487"/>
          </a:xfrm>
          <a:custGeom>
            <a:avLst/>
            <a:gdLst>
              <a:gd name="connsiteX0" fmla="*/ 32765 w 240792"/>
              <a:gd name="connsiteY0" fmla="*/ 44958 h 221487"/>
              <a:gd name="connsiteX1" fmla="*/ 39496 w 240792"/>
              <a:gd name="connsiteY1" fmla="*/ 26035 h 221487"/>
              <a:gd name="connsiteX2" fmla="*/ 58420 w 240792"/>
              <a:gd name="connsiteY2" fmla="*/ 11937 h 221487"/>
              <a:gd name="connsiteX3" fmla="*/ 87376 w 240792"/>
              <a:gd name="connsiteY3" fmla="*/ 3048 h 221487"/>
              <a:gd name="connsiteX4" fmla="*/ 123951 w 240792"/>
              <a:gd name="connsiteY4" fmla="*/ 0 h 221487"/>
              <a:gd name="connsiteX5" fmla="*/ 160655 w 240792"/>
              <a:gd name="connsiteY5" fmla="*/ 3175 h 221487"/>
              <a:gd name="connsiteX6" fmla="*/ 189737 w 240792"/>
              <a:gd name="connsiteY6" fmla="*/ 12192 h 221487"/>
              <a:gd name="connsiteX7" fmla="*/ 208787 w 240792"/>
              <a:gd name="connsiteY7" fmla="*/ 26289 h 221487"/>
              <a:gd name="connsiteX8" fmla="*/ 215646 w 240792"/>
              <a:gd name="connsiteY8" fmla="*/ 44958 h 221487"/>
              <a:gd name="connsiteX9" fmla="*/ 208533 w 240792"/>
              <a:gd name="connsiteY9" fmla="*/ 64135 h 221487"/>
              <a:gd name="connsiteX10" fmla="*/ 188468 w 240792"/>
              <a:gd name="connsiteY10" fmla="*/ 78486 h 221487"/>
              <a:gd name="connsiteX11" fmla="*/ 188468 w 240792"/>
              <a:gd name="connsiteY11" fmla="*/ 101599 h 221487"/>
              <a:gd name="connsiteX12" fmla="*/ 240792 w 240792"/>
              <a:gd name="connsiteY12" fmla="*/ 101599 h 221487"/>
              <a:gd name="connsiteX13" fmla="*/ 240792 w 240792"/>
              <a:gd name="connsiteY13" fmla="*/ 125222 h 221487"/>
              <a:gd name="connsiteX14" fmla="*/ 30479 w 240792"/>
              <a:gd name="connsiteY14" fmla="*/ 125222 h 221487"/>
              <a:gd name="connsiteX15" fmla="*/ 21844 w 240792"/>
              <a:gd name="connsiteY15" fmla="*/ 132334 h 221487"/>
              <a:gd name="connsiteX16" fmla="*/ 0 w 240792"/>
              <a:gd name="connsiteY16" fmla="*/ 101599 h 221487"/>
              <a:gd name="connsiteX17" fmla="*/ 59689 w 240792"/>
              <a:gd name="connsiteY17" fmla="*/ 101599 h 221487"/>
              <a:gd name="connsiteX18" fmla="*/ 59689 w 240792"/>
              <a:gd name="connsiteY18" fmla="*/ 78486 h 221487"/>
              <a:gd name="connsiteX19" fmla="*/ 39751 w 240792"/>
              <a:gd name="connsiteY19" fmla="*/ 64262 h 221487"/>
              <a:gd name="connsiteX20" fmla="*/ 32765 w 240792"/>
              <a:gd name="connsiteY20" fmla="*/ 44958 h 221487"/>
              <a:gd name="connsiteX22" fmla="*/ 219709 w 240792"/>
              <a:gd name="connsiteY22" fmla="*/ 178815 h 221487"/>
              <a:gd name="connsiteX23" fmla="*/ 195325 w 240792"/>
              <a:gd name="connsiteY23" fmla="*/ 210185 h 221487"/>
              <a:gd name="connsiteX24" fmla="*/ 125729 w 240792"/>
              <a:gd name="connsiteY24" fmla="*/ 221487 h 221487"/>
              <a:gd name="connsiteX25" fmla="*/ 56007 w 240792"/>
              <a:gd name="connsiteY25" fmla="*/ 210185 h 221487"/>
              <a:gd name="connsiteX26" fmla="*/ 31496 w 240792"/>
              <a:gd name="connsiteY26" fmla="*/ 178815 h 221487"/>
              <a:gd name="connsiteX27" fmla="*/ 56007 w 240792"/>
              <a:gd name="connsiteY27" fmla="*/ 147447 h 221487"/>
              <a:gd name="connsiteX28" fmla="*/ 125729 w 240792"/>
              <a:gd name="connsiteY28" fmla="*/ 136144 h 221487"/>
              <a:gd name="connsiteX29" fmla="*/ 195325 w 240792"/>
              <a:gd name="connsiteY29" fmla="*/ 147447 h 221487"/>
              <a:gd name="connsiteX30" fmla="*/ 219709 w 240792"/>
              <a:gd name="connsiteY30" fmla="*/ 178815 h 221487"/>
              <a:gd name="connsiteX32" fmla="*/ 77470 w 240792"/>
              <a:gd name="connsiteY32" fmla="*/ 44958 h 221487"/>
              <a:gd name="connsiteX33" fmla="*/ 89153 w 240792"/>
              <a:gd name="connsiteY33" fmla="*/ 60578 h 221487"/>
              <a:gd name="connsiteX34" fmla="*/ 123951 w 240792"/>
              <a:gd name="connsiteY34" fmla="*/ 67310 h 221487"/>
              <a:gd name="connsiteX35" fmla="*/ 158876 w 240792"/>
              <a:gd name="connsiteY35" fmla="*/ 60578 h 221487"/>
              <a:gd name="connsiteX36" fmla="*/ 170687 w 240792"/>
              <a:gd name="connsiteY36" fmla="*/ 44958 h 221487"/>
              <a:gd name="connsiteX37" fmla="*/ 158749 w 240792"/>
              <a:gd name="connsiteY37" fmla="*/ 29336 h 221487"/>
              <a:gd name="connsiteX38" fmla="*/ 123951 w 240792"/>
              <a:gd name="connsiteY38" fmla="*/ 22606 h 221487"/>
              <a:gd name="connsiteX39" fmla="*/ 89280 w 240792"/>
              <a:gd name="connsiteY39" fmla="*/ 29336 h 221487"/>
              <a:gd name="connsiteX40" fmla="*/ 77470 w 240792"/>
              <a:gd name="connsiteY40" fmla="*/ 44958 h 221487"/>
              <a:gd name="connsiteX42" fmla="*/ 172465 w 240792"/>
              <a:gd name="connsiteY42" fmla="*/ 178815 h 221487"/>
              <a:gd name="connsiteX43" fmla="*/ 159638 w 240792"/>
              <a:gd name="connsiteY43" fmla="*/ 162814 h 221487"/>
              <a:gd name="connsiteX44" fmla="*/ 125729 w 240792"/>
              <a:gd name="connsiteY44" fmla="*/ 157226 h 221487"/>
              <a:gd name="connsiteX45" fmla="*/ 91567 w 240792"/>
              <a:gd name="connsiteY45" fmla="*/ 162814 h 221487"/>
              <a:gd name="connsiteX46" fmla="*/ 78739 w 240792"/>
              <a:gd name="connsiteY46" fmla="*/ 178815 h 221487"/>
              <a:gd name="connsiteX47" fmla="*/ 91439 w 240792"/>
              <a:gd name="connsiteY47" fmla="*/ 194818 h 221487"/>
              <a:gd name="connsiteX48" fmla="*/ 125729 w 240792"/>
              <a:gd name="connsiteY48" fmla="*/ 200406 h 221487"/>
              <a:gd name="connsiteX49" fmla="*/ 159638 w 240792"/>
              <a:gd name="connsiteY49" fmla="*/ 194818 h 221487"/>
              <a:gd name="connsiteX50" fmla="*/ 172465 w 240792"/>
              <a:gd name="connsiteY50" fmla="*/ 178815 h 221487"/>
              <a:gd name="connsiteX52" fmla="*/ 123951 w 240792"/>
              <a:gd name="connsiteY52" fmla="*/ 89916 h 221487"/>
              <a:gd name="connsiteX53" fmla="*/ 112649 w 240792"/>
              <a:gd name="connsiteY53" fmla="*/ 89662 h 221487"/>
              <a:gd name="connsiteX54" fmla="*/ 102107 w 240792"/>
              <a:gd name="connsiteY54" fmla="*/ 88900 h 221487"/>
              <a:gd name="connsiteX55" fmla="*/ 102107 w 240792"/>
              <a:gd name="connsiteY55" fmla="*/ 101599 h 221487"/>
              <a:gd name="connsiteX56" fmla="*/ 146050 w 240792"/>
              <a:gd name="connsiteY56" fmla="*/ 101599 h 221487"/>
              <a:gd name="connsiteX57" fmla="*/ 146050 w 240792"/>
              <a:gd name="connsiteY57" fmla="*/ 88900 h 221487"/>
              <a:gd name="connsiteX58" fmla="*/ 135254 w 240792"/>
              <a:gd name="connsiteY58" fmla="*/ 89662 h 221487"/>
              <a:gd name="connsiteX59" fmla="*/ 123951 w 240792"/>
              <a:gd name="connsiteY59" fmla="*/ 89916 h 22148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40792" h="221487">
                <a:moveTo>
                  <a:pt x="32765" y="44958"/>
                </a:moveTo>
                <a:cubicBezTo>
                  <a:pt x="32765" y="37846"/>
                  <a:pt x="35009" y="31538"/>
                  <a:pt x="39496" y="26035"/>
                </a:cubicBezTo>
                <a:cubicBezTo>
                  <a:pt x="43984" y="20531"/>
                  <a:pt x="50292" y="15832"/>
                  <a:pt x="58420" y="11937"/>
                </a:cubicBezTo>
                <a:cubicBezTo>
                  <a:pt x="66548" y="8043"/>
                  <a:pt x="76200" y="5080"/>
                  <a:pt x="87376" y="3048"/>
                </a:cubicBezTo>
                <a:cubicBezTo>
                  <a:pt x="98552" y="1015"/>
                  <a:pt x="110744" y="0"/>
                  <a:pt x="123951" y="0"/>
                </a:cubicBezTo>
                <a:cubicBezTo>
                  <a:pt x="137160" y="0"/>
                  <a:pt x="149394" y="1058"/>
                  <a:pt x="160655" y="3175"/>
                </a:cubicBezTo>
                <a:cubicBezTo>
                  <a:pt x="171915" y="5291"/>
                  <a:pt x="181609" y="8297"/>
                  <a:pt x="189737" y="12192"/>
                </a:cubicBezTo>
                <a:cubicBezTo>
                  <a:pt x="197865" y="16086"/>
                  <a:pt x="204215" y="20785"/>
                  <a:pt x="208787" y="26289"/>
                </a:cubicBezTo>
                <a:cubicBezTo>
                  <a:pt x="213360" y="31792"/>
                  <a:pt x="215646" y="38015"/>
                  <a:pt x="215646" y="44958"/>
                </a:cubicBezTo>
                <a:cubicBezTo>
                  <a:pt x="215646" y="52070"/>
                  <a:pt x="213275" y="58462"/>
                  <a:pt x="208533" y="64135"/>
                </a:cubicBezTo>
                <a:cubicBezTo>
                  <a:pt x="203792" y="69807"/>
                  <a:pt x="197104" y="74591"/>
                  <a:pt x="188468" y="78486"/>
                </a:cubicBezTo>
                <a:lnTo>
                  <a:pt x="188468" y="101599"/>
                </a:lnTo>
                <a:lnTo>
                  <a:pt x="240792" y="101599"/>
                </a:lnTo>
                <a:lnTo>
                  <a:pt x="240792" y="125222"/>
                </a:lnTo>
                <a:lnTo>
                  <a:pt x="30479" y="125222"/>
                </a:lnTo>
                <a:cubicBezTo>
                  <a:pt x="25569" y="125222"/>
                  <a:pt x="22690" y="127593"/>
                  <a:pt x="21844" y="132334"/>
                </a:cubicBezTo>
                <a:lnTo>
                  <a:pt x="0" y="101599"/>
                </a:lnTo>
                <a:lnTo>
                  <a:pt x="59689" y="101599"/>
                </a:lnTo>
                <a:lnTo>
                  <a:pt x="59689" y="78486"/>
                </a:lnTo>
                <a:cubicBezTo>
                  <a:pt x="51053" y="74591"/>
                  <a:pt x="44407" y="69850"/>
                  <a:pt x="39751" y="64262"/>
                </a:cubicBezTo>
                <a:cubicBezTo>
                  <a:pt x="35094" y="58674"/>
                  <a:pt x="32765" y="52239"/>
                  <a:pt x="32765" y="44958"/>
                </a:cubicBezTo>
                <a:moveTo>
                  <a:pt x="219709" y="178815"/>
                </a:moveTo>
                <a:cubicBezTo>
                  <a:pt x="219709" y="192193"/>
                  <a:pt x="211581" y="202649"/>
                  <a:pt x="195325" y="210185"/>
                </a:cubicBezTo>
                <a:cubicBezTo>
                  <a:pt x="179069" y="217720"/>
                  <a:pt x="155870" y="221487"/>
                  <a:pt x="125729" y="221487"/>
                </a:cubicBezTo>
                <a:cubicBezTo>
                  <a:pt x="95588" y="221487"/>
                  <a:pt x="72348" y="217720"/>
                  <a:pt x="56007" y="210185"/>
                </a:cubicBezTo>
                <a:cubicBezTo>
                  <a:pt x="39666" y="202649"/>
                  <a:pt x="31496" y="192193"/>
                  <a:pt x="31496" y="178815"/>
                </a:cubicBezTo>
                <a:cubicBezTo>
                  <a:pt x="31496" y="165439"/>
                  <a:pt x="39666" y="154982"/>
                  <a:pt x="56007" y="147447"/>
                </a:cubicBezTo>
                <a:cubicBezTo>
                  <a:pt x="72348" y="139912"/>
                  <a:pt x="95588" y="136144"/>
                  <a:pt x="125729" y="136144"/>
                </a:cubicBezTo>
                <a:cubicBezTo>
                  <a:pt x="155870" y="136144"/>
                  <a:pt x="179069" y="139912"/>
                  <a:pt x="195325" y="147447"/>
                </a:cubicBezTo>
                <a:cubicBezTo>
                  <a:pt x="211581" y="154982"/>
                  <a:pt x="219709" y="165439"/>
                  <a:pt x="219709" y="178815"/>
                </a:cubicBezTo>
                <a:moveTo>
                  <a:pt x="77470" y="44958"/>
                </a:moveTo>
                <a:cubicBezTo>
                  <a:pt x="77470" y="50884"/>
                  <a:pt x="81364" y="56091"/>
                  <a:pt x="89153" y="60578"/>
                </a:cubicBezTo>
                <a:cubicBezTo>
                  <a:pt x="96943" y="65066"/>
                  <a:pt x="108542" y="67310"/>
                  <a:pt x="123951" y="67310"/>
                </a:cubicBezTo>
                <a:cubicBezTo>
                  <a:pt x="139360" y="67310"/>
                  <a:pt x="151002" y="65066"/>
                  <a:pt x="158876" y="60578"/>
                </a:cubicBezTo>
                <a:cubicBezTo>
                  <a:pt x="166750" y="56091"/>
                  <a:pt x="170687" y="50884"/>
                  <a:pt x="170687" y="44958"/>
                </a:cubicBezTo>
                <a:cubicBezTo>
                  <a:pt x="170687" y="39031"/>
                  <a:pt x="166708" y="33824"/>
                  <a:pt x="158749" y="29336"/>
                </a:cubicBezTo>
                <a:cubicBezTo>
                  <a:pt x="150791" y="24850"/>
                  <a:pt x="139192" y="22606"/>
                  <a:pt x="123951" y="22606"/>
                </a:cubicBezTo>
                <a:cubicBezTo>
                  <a:pt x="108711" y="22606"/>
                  <a:pt x="97154" y="24850"/>
                  <a:pt x="89280" y="29336"/>
                </a:cubicBezTo>
                <a:cubicBezTo>
                  <a:pt x="81406" y="33824"/>
                  <a:pt x="77470" y="39031"/>
                  <a:pt x="77470" y="44958"/>
                </a:cubicBezTo>
                <a:moveTo>
                  <a:pt x="172465" y="178815"/>
                </a:moveTo>
                <a:cubicBezTo>
                  <a:pt x="172465" y="171873"/>
                  <a:pt x="168190" y="166539"/>
                  <a:pt x="159638" y="162814"/>
                </a:cubicBezTo>
                <a:cubicBezTo>
                  <a:pt x="151087" y="159088"/>
                  <a:pt x="139784" y="157226"/>
                  <a:pt x="125729" y="157226"/>
                </a:cubicBezTo>
                <a:cubicBezTo>
                  <a:pt x="111506" y="157226"/>
                  <a:pt x="100118" y="159088"/>
                  <a:pt x="91567" y="162814"/>
                </a:cubicBezTo>
                <a:cubicBezTo>
                  <a:pt x="83015" y="166539"/>
                  <a:pt x="78739" y="171873"/>
                  <a:pt x="78739" y="178815"/>
                </a:cubicBezTo>
                <a:cubicBezTo>
                  <a:pt x="78739" y="185758"/>
                  <a:pt x="82972" y="191092"/>
                  <a:pt x="91439" y="194818"/>
                </a:cubicBezTo>
                <a:cubicBezTo>
                  <a:pt x="99906" y="198543"/>
                  <a:pt x="111336" y="200406"/>
                  <a:pt x="125729" y="200406"/>
                </a:cubicBezTo>
                <a:cubicBezTo>
                  <a:pt x="139784" y="200406"/>
                  <a:pt x="151087" y="198543"/>
                  <a:pt x="159638" y="194818"/>
                </a:cubicBezTo>
                <a:cubicBezTo>
                  <a:pt x="168190" y="191092"/>
                  <a:pt x="172465" y="185758"/>
                  <a:pt x="172465" y="178815"/>
                </a:cubicBezTo>
                <a:moveTo>
                  <a:pt x="123951" y="89916"/>
                </a:moveTo>
                <a:cubicBezTo>
                  <a:pt x="120056" y="89916"/>
                  <a:pt x="116289" y="89831"/>
                  <a:pt x="112649" y="89662"/>
                </a:cubicBezTo>
                <a:cubicBezTo>
                  <a:pt x="109008" y="89493"/>
                  <a:pt x="105494" y="89239"/>
                  <a:pt x="102107" y="88900"/>
                </a:cubicBezTo>
                <a:lnTo>
                  <a:pt x="102107" y="101599"/>
                </a:lnTo>
                <a:lnTo>
                  <a:pt x="146050" y="101599"/>
                </a:lnTo>
                <a:lnTo>
                  <a:pt x="146050" y="88900"/>
                </a:lnTo>
                <a:cubicBezTo>
                  <a:pt x="142494" y="89239"/>
                  <a:pt x="138895" y="89493"/>
                  <a:pt x="135254" y="89662"/>
                </a:cubicBezTo>
                <a:cubicBezTo>
                  <a:pt x="131614" y="89831"/>
                  <a:pt x="127846" y="89916"/>
                  <a:pt x="123951" y="899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>
              <a:gd name="connsiteX0" fmla="*/ 0 w 18288000"/>
              <a:gd name="connsiteY0" fmla="*/ 0 h 10287000"/>
              <a:gd name="connsiteX1" fmla="*/ 18288000 w 18288000"/>
              <a:gd name="connsiteY1" fmla="*/ 0 h 10287000"/>
              <a:gd name="connsiteX2" fmla="*/ 18288000 w 18288000"/>
              <a:gd name="connsiteY2" fmla="*/ 10287000 h 10287000"/>
              <a:gd name="connsiteX3" fmla="*/ 0 w 18288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3" name="Picture 3"/>
          <p:cNvPicPr>
            <a:picLocks noChangeAspect="0" noChangeArrowheads="0"/>
          </p:cNvPicPr>
          <p:nvPr/>
        </p:nvPicPr>
        <p:blipFill>
          <a:blip r:embed="rId_481c" cstate="print"/>
          <a:srcRect/>
          <a:stretch>
            <a:fillRect/>
          </a:stretch>
        </p:blipFill>
        <p:spPr bwMode="auto">
          <a:xfrm>
            <a:off x="-126756" y="-237086"/>
            <a:ext cx="18551770" cy="1055077"/>
          </a:xfrm>
          <a:prstGeom prst="rect">
            <a:avLst/>
          </a:prstGeom>
          <a:noFill/>
        </p:spPr>
      </p:pic>
      <p:pic>
        <p:nvPicPr>
          <p:cNvPr id="4" name="Picture 4"/>
          <p:cNvPicPr>
            <a:picLocks noChangeAspect="0" noChangeArrowheads="0"/>
          </p:cNvPicPr>
          <p:nvPr/>
        </p:nvPicPr>
        <p:blipFill>
          <a:blip r:embed="rId_mgvM" cstate="print"/>
          <a:srcRect/>
          <a:stretch>
            <a:fillRect/>
          </a:stretch>
        </p:blipFill>
        <p:spPr bwMode="auto">
          <a:xfrm>
            <a:off x="-126756" y="10063113"/>
            <a:ext cx="18551770" cy="376129"/>
          </a:xfrm>
          <a:prstGeom prst="rect">
            <a:avLst/>
          </a:prstGeom>
          <a:noFill/>
        </p:spPr>
      </p:pic>
      <p:sp>
        <p:nvSpPr>
          <p:cNvPr id="5" name="Freeform 5"/>
          <p:cNvSpPr/>
          <p:nvPr/>
        </p:nvSpPr>
        <p:spPr>
          <a:xfrm>
            <a:off x="9144000" y="2635854"/>
            <a:ext cx="14288" cy="7448155"/>
          </a:xfrm>
          <a:custGeom>
            <a:avLst/>
            <a:gdLst>
              <a:gd name="connsiteX0" fmla="*/ 7144 w 14288"/>
              <a:gd name="connsiteY0" fmla="*/ 0 h 7448155"/>
              <a:gd name="connsiteX1" fmla="*/ 7144 w 14288"/>
              <a:gd name="connsiteY1" fmla="*/ 7448155 h 7448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4288" h="7448155">
                <a:moveTo>
                  <a:pt x="7144" y="0"/>
                </a:moveTo>
                <a:lnTo>
                  <a:pt x="7144" y="7448155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" name="Freeform 6"/>
          <p:cNvSpPr/>
          <p:nvPr/>
        </p:nvSpPr>
        <p:spPr>
          <a:xfrm>
            <a:off x="5080575" y="1349670"/>
            <a:ext cx="722376" cy="642366"/>
          </a:xfrm>
          <a:custGeom>
            <a:avLst/>
            <a:gdLst>
              <a:gd name="connsiteX0" fmla="*/ 657606 w 722376"/>
              <a:gd name="connsiteY0" fmla="*/ 521970 h 642366"/>
              <a:gd name="connsiteX1" fmla="*/ 584454 w 722376"/>
              <a:gd name="connsiteY1" fmla="*/ 609600 h 642366"/>
              <a:gd name="connsiteX2" fmla="*/ 375666 w 722376"/>
              <a:gd name="connsiteY2" fmla="*/ 642366 h 642366"/>
              <a:gd name="connsiteX3" fmla="*/ 166497 w 722376"/>
              <a:gd name="connsiteY3" fmla="*/ 609600 h 642366"/>
              <a:gd name="connsiteX4" fmla="*/ 92964 w 722376"/>
              <a:gd name="connsiteY4" fmla="*/ 521970 h 642366"/>
              <a:gd name="connsiteX5" fmla="*/ 147447 w 722376"/>
              <a:gd name="connsiteY5" fmla="*/ 444246 h 642366"/>
              <a:gd name="connsiteX6" fmla="*/ 304038 w 722376"/>
              <a:gd name="connsiteY6" fmla="*/ 404622 h 642366"/>
              <a:gd name="connsiteX7" fmla="*/ 304038 w 722376"/>
              <a:gd name="connsiteY7" fmla="*/ 355854 h 642366"/>
              <a:gd name="connsiteX8" fmla="*/ 91440 w 722376"/>
              <a:gd name="connsiteY8" fmla="*/ 355854 h 642366"/>
              <a:gd name="connsiteX9" fmla="*/ 65532 w 722376"/>
              <a:gd name="connsiteY9" fmla="*/ 377190 h 642366"/>
              <a:gd name="connsiteX10" fmla="*/ 0 w 722376"/>
              <a:gd name="connsiteY10" fmla="*/ 284988 h 642366"/>
              <a:gd name="connsiteX11" fmla="*/ 722376 w 722376"/>
              <a:gd name="connsiteY11" fmla="*/ 284988 h 642366"/>
              <a:gd name="connsiteX12" fmla="*/ 722376 w 722376"/>
              <a:gd name="connsiteY12" fmla="*/ 355854 h 642366"/>
              <a:gd name="connsiteX13" fmla="*/ 438912 w 722376"/>
              <a:gd name="connsiteY13" fmla="*/ 355854 h 642366"/>
              <a:gd name="connsiteX14" fmla="*/ 438912 w 722376"/>
              <a:gd name="connsiteY14" fmla="*/ 403860 h 642366"/>
              <a:gd name="connsiteX15" fmla="*/ 601218 w 722376"/>
              <a:gd name="connsiteY15" fmla="*/ 443103 h 642366"/>
              <a:gd name="connsiteX16" fmla="*/ 657606 w 722376"/>
              <a:gd name="connsiteY16" fmla="*/ 521970 h 642366"/>
              <a:gd name="connsiteX18" fmla="*/ 495300 w 722376"/>
              <a:gd name="connsiteY18" fmla="*/ 220980 h 642366"/>
              <a:gd name="connsiteX19" fmla="*/ 500634 w 722376"/>
              <a:gd name="connsiteY19" fmla="*/ 194310 h 642366"/>
              <a:gd name="connsiteX20" fmla="*/ 483108 w 722376"/>
              <a:gd name="connsiteY20" fmla="*/ 172593 h 642366"/>
              <a:gd name="connsiteX21" fmla="*/ 450723 w 722376"/>
              <a:gd name="connsiteY21" fmla="*/ 157734 h 642366"/>
              <a:gd name="connsiteX22" fmla="*/ 410718 w 722376"/>
              <a:gd name="connsiteY22" fmla="*/ 151638 h 642366"/>
              <a:gd name="connsiteX23" fmla="*/ 339472 w 722376"/>
              <a:gd name="connsiteY23" fmla="*/ 197358 h 642366"/>
              <a:gd name="connsiteX24" fmla="*/ 249174 w 722376"/>
              <a:gd name="connsiteY24" fmla="*/ 228600 h 642366"/>
              <a:gd name="connsiteX25" fmla="*/ 151638 w 722376"/>
              <a:gd name="connsiteY25" fmla="*/ 246888 h 642366"/>
              <a:gd name="connsiteX26" fmla="*/ 58674 w 722376"/>
              <a:gd name="connsiteY26" fmla="*/ 253746 h 642366"/>
              <a:gd name="connsiteX27" fmla="*/ 58674 w 722376"/>
              <a:gd name="connsiteY27" fmla="*/ 238506 h 642366"/>
              <a:gd name="connsiteX28" fmla="*/ 154305 w 722376"/>
              <a:gd name="connsiteY28" fmla="*/ 217932 h 642366"/>
              <a:gd name="connsiteX29" fmla="*/ 233553 w 722376"/>
              <a:gd name="connsiteY29" fmla="*/ 180975 h 642366"/>
              <a:gd name="connsiteX30" fmla="*/ 287655 w 722376"/>
              <a:gd name="connsiteY30" fmla="*/ 132207 h 642366"/>
              <a:gd name="connsiteX31" fmla="*/ 307848 w 722376"/>
              <a:gd name="connsiteY31" fmla="*/ 75438 h 642366"/>
              <a:gd name="connsiteX32" fmla="*/ 307848 w 722376"/>
              <a:gd name="connsiteY32" fmla="*/ 67056 h 642366"/>
              <a:gd name="connsiteX33" fmla="*/ 156972 w 722376"/>
              <a:gd name="connsiteY33" fmla="*/ 67056 h 642366"/>
              <a:gd name="connsiteX34" fmla="*/ 141732 w 722376"/>
              <a:gd name="connsiteY34" fmla="*/ 73533 h 642366"/>
              <a:gd name="connsiteX35" fmla="*/ 134112 w 722376"/>
              <a:gd name="connsiteY35" fmla="*/ 89154 h 642366"/>
              <a:gd name="connsiteX36" fmla="*/ 86106 w 722376"/>
              <a:gd name="connsiteY36" fmla="*/ 0 h 642366"/>
              <a:gd name="connsiteX37" fmla="*/ 641604 w 722376"/>
              <a:gd name="connsiteY37" fmla="*/ 0 h 642366"/>
              <a:gd name="connsiteX38" fmla="*/ 641604 w 722376"/>
              <a:gd name="connsiteY38" fmla="*/ 67056 h 642366"/>
              <a:gd name="connsiteX39" fmla="*/ 456438 w 722376"/>
              <a:gd name="connsiteY39" fmla="*/ 67056 h 642366"/>
              <a:gd name="connsiteX40" fmla="*/ 441198 w 722376"/>
              <a:gd name="connsiteY40" fmla="*/ 113538 h 642366"/>
              <a:gd name="connsiteX41" fmla="*/ 514731 w 722376"/>
              <a:gd name="connsiteY41" fmla="*/ 118872 h 642366"/>
              <a:gd name="connsiteX42" fmla="*/ 585597 w 722376"/>
              <a:gd name="connsiteY42" fmla="*/ 133731 h 642366"/>
              <a:gd name="connsiteX43" fmla="*/ 638937 w 722376"/>
              <a:gd name="connsiteY43" fmla="*/ 160401 h 642366"/>
              <a:gd name="connsiteX44" fmla="*/ 659892 w 722376"/>
              <a:gd name="connsiteY44" fmla="*/ 200406 h 642366"/>
              <a:gd name="connsiteX45" fmla="*/ 641985 w 722376"/>
              <a:gd name="connsiteY45" fmla="*/ 236220 h 642366"/>
              <a:gd name="connsiteX46" fmla="*/ 592836 w 722376"/>
              <a:gd name="connsiteY46" fmla="*/ 252222 h 642366"/>
              <a:gd name="connsiteX47" fmla="*/ 532638 w 722376"/>
              <a:gd name="connsiteY47" fmla="*/ 246888 h 642366"/>
              <a:gd name="connsiteX48" fmla="*/ 495300 w 722376"/>
              <a:gd name="connsiteY48" fmla="*/ 220980 h 642366"/>
              <a:gd name="connsiteX50" fmla="*/ 515874 w 722376"/>
              <a:gd name="connsiteY50" fmla="*/ 521970 h 642366"/>
              <a:gd name="connsiteX51" fmla="*/ 477393 w 722376"/>
              <a:gd name="connsiteY51" fmla="*/ 479298 h 642366"/>
              <a:gd name="connsiteX52" fmla="*/ 375666 w 722376"/>
              <a:gd name="connsiteY52" fmla="*/ 464820 h 642366"/>
              <a:gd name="connsiteX53" fmla="*/ 273177 w 722376"/>
              <a:gd name="connsiteY53" fmla="*/ 479298 h 642366"/>
              <a:gd name="connsiteX54" fmla="*/ 234697 w 722376"/>
              <a:gd name="connsiteY54" fmla="*/ 521970 h 642366"/>
              <a:gd name="connsiteX55" fmla="*/ 272797 w 722376"/>
              <a:gd name="connsiteY55" fmla="*/ 564642 h 642366"/>
              <a:gd name="connsiteX56" fmla="*/ 375666 w 722376"/>
              <a:gd name="connsiteY56" fmla="*/ 579120 h 642366"/>
              <a:gd name="connsiteX57" fmla="*/ 477393 w 722376"/>
              <a:gd name="connsiteY57" fmla="*/ 564642 h 642366"/>
              <a:gd name="connsiteX58" fmla="*/ 515874 w 722376"/>
              <a:gd name="connsiteY58" fmla="*/ 521970 h 642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722376" h="642366">
                <a:moveTo>
                  <a:pt x="657606" y="521970"/>
                </a:moveTo>
                <a:cubicBezTo>
                  <a:pt x="657606" y="558546"/>
                  <a:pt x="633222" y="587756"/>
                  <a:pt x="584454" y="609600"/>
                </a:cubicBezTo>
                <a:cubicBezTo>
                  <a:pt x="535686" y="631444"/>
                  <a:pt x="466090" y="642366"/>
                  <a:pt x="375666" y="642366"/>
                </a:cubicBezTo>
                <a:cubicBezTo>
                  <a:pt x="285242" y="642366"/>
                  <a:pt x="215519" y="631444"/>
                  <a:pt x="166497" y="609600"/>
                </a:cubicBezTo>
                <a:cubicBezTo>
                  <a:pt x="117475" y="587756"/>
                  <a:pt x="92964" y="558546"/>
                  <a:pt x="92964" y="521970"/>
                </a:cubicBezTo>
                <a:cubicBezTo>
                  <a:pt x="92964" y="490982"/>
                  <a:pt x="111125" y="465074"/>
                  <a:pt x="147447" y="444246"/>
                </a:cubicBezTo>
                <a:cubicBezTo>
                  <a:pt x="183769" y="423418"/>
                  <a:pt x="235966" y="410210"/>
                  <a:pt x="304038" y="404622"/>
                </a:cubicBezTo>
                <a:lnTo>
                  <a:pt x="304038" y="355854"/>
                </a:lnTo>
                <a:lnTo>
                  <a:pt x="91440" y="355854"/>
                </a:lnTo>
                <a:cubicBezTo>
                  <a:pt x="76708" y="355854"/>
                  <a:pt x="68072" y="362966"/>
                  <a:pt x="65532" y="377190"/>
                </a:cubicBezTo>
                <a:lnTo>
                  <a:pt x="0" y="284988"/>
                </a:lnTo>
                <a:lnTo>
                  <a:pt x="722376" y="284988"/>
                </a:lnTo>
                <a:lnTo>
                  <a:pt x="722376" y="355854"/>
                </a:lnTo>
                <a:lnTo>
                  <a:pt x="438912" y="355854"/>
                </a:lnTo>
                <a:lnTo>
                  <a:pt x="438912" y="403860"/>
                </a:lnTo>
                <a:cubicBezTo>
                  <a:pt x="509524" y="409448"/>
                  <a:pt x="563626" y="422529"/>
                  <a:pt x="601218" y="443103"/>
                </a:cubicBezTo>
                <a:cubicBezTo>
                  <a:pt x="638810" y="463677"/>
                  <a:pt x="657606" y="489966"/>
                  <a:pt x="657606" y="521970"/>
                </a:cubicBezTo>
                <a:moveTo>
                  <a:pt x="495300" y="220980"/>
                </a:moveTo>
                <a:cubicBezTo>
                  <a:pt x="501904" y="211328"/>
                  <a:pt x="503682" y="202438"/>
                  <a:pt x="500634" y="194310"/>
                </a:cubicBezTo>
                <a:cubicBezTo>
                  <a:pt x="497586" y="186182"/>
                  <a:pt x="491744" y="178943"/>
                  <a:pt x="483108" y="172593"/>
                </a:cubicBezTo>
                <a:cubicBezTo>
                  <a:pt x="474472" y="166243"/>
                  <a:pt x="463677" y="161290"/>
                  <a:pt x="450723" y="157734"/>
                </a:cubicBezTo>
                <a:cubicBezTo>
                  <a:pt x="437769" y="154178"/>
                  <a:pt x="424434" y="152146"/>
                  <a:pt x="410718" y="151638"/>
                </a:cubicBezTo>
                <a:cubicBezTo>
                  <a:pt x="391414" y="169418"/>
                  <a:pt x="367665" y="184658"/>
                  <a:pt x="339472" y="197358"/>
                </a:cubicBezTo>
                <a:cubicBezTo>
                  <a:pt x="311277" y="210058"/>
                  <a:pt x="281178" y="220472"/>
                  <a:pt x="249174" y="228600"/>
                </a:cubicBezTo>
                <a:cubicBezTo>
                  <a:pt x="217170" y="236728"/>
                  <a:pt x="184658" y="242824"/>
                  <a:pt x="151638" y="246888"/>
                </a:cubicBezTo>
                <a:cubicBezTo>
                  <a:pt x="118618" y="250952"/>
                  <a:pt x="87630" y="253238"/>
                  <a:pt x="58674" y="253746"/>
                </a:cubicBezTo>
                <a:lnTo>
                  <a:pt x="58674" y="238506"/>
                </a:lnTo>
                <a:cubicBezTo>
                  <a:pt x="92202" y="234950"/>
                  <a:pt x="124079" y="228092"/>
                  <a:pt x="154305" y="217932"/>
                </a:cubicBezTo>
                <a:cubicBezTo>
                  <a:pt x="184531" y="207772"/>
                  <a:pt x="210947" y="195453"/>
                  <a:pt x="233553" y="180975"/>
                </a:cubicBezTo>
                <a:cubicBezTo>
                  <a:pt x="256159" y="166497"/>
                  <a:pt x="274193" y="150241"/>
                  <a:pt x="287655" y="132207"/>
                </a:cubicBezTo>
                <a:cubicBezTo>
                  <a:pt x="301117" y="114173"/>
                  <a:pt x="307848" y="95250"/>
                  <a:pt x="307848" y="75438"/>
                </a:cubicBezTo>
                <a:lnTo>
                  <a:pt x="307848" y="67056"/>
                </a:lnTo>
                <a:lnTo>
                  <a:pt x="156972" y="67056"/>
                </a:lnTo>
                <a:cubicBezTo>
                  <a:pt x="150876" y="67056"/>
                  <a:pt x="145796" y="69215"/>
                  <a:pt x="141732" y="73533"/>
                </a:cubicBezTo>
                <a:cubicBezTo>
                  <a:pt x="137668" y="77851"/>
                  <a:pt x="135128" y="83058"/>
                  <a:pt x="134112" y="89154"/>
                </a:cubicBezTo>
                <a:lnTo>
                  <a:pt x="86106" y="0"/>
                </a:lnTo>
                <a:lnTo>
                  <a:pt x="641604" y="0"/>
                </a:lnTo>
                <a:lnTo>
                  <a:pt x="641604" y="67056"/>
                </a:lnTo>
                <a:lnTo>
                  <a:pt x="456438" y="67056"/>
                </a:lnTo>
                <a:cubicBezTo>
                  <a:pt x="454914" y="83820"/>
                  <a:pt x="449835" y="99314"/>
                  <a:pt x="441198" y="113538"/>
                </a:cubicBezTo>
                <a:cubicBezTo>
                  <a:pt x="464566" y="114046"/>
                  <a:pt x="489077" y="115824"/>
                  <a:pt x="514731" y="118872"/>
                </a:cubicBezTo>
                <a:cubicBezTo>
                  <a:pt x="540385" y="121920"/>
                  <a:pt x="564007" y="126873"/>
                  <a:pt x="585597" y="133731"/>
                </a:cubicBezTo>
                <a:cubicBezTo>
                  <a:pt x="607187" y="140589"/>
                  <a:pt x="624967" y="149479"/>
                  <a:pt x="638937" y="160401"/>
                </a:cubicBezTo>
                <a:cubicBezTo>
                  <a:pt x="652907" y="171323"/>
                  <a:pt x="659892" y="184658"/>
                  <a:pt x="659892" y="200406"/>
                </a:cubicBezTo>
                <a:cubicBezTo>
                  <a:pt x="659892" y="215646"/>
                  <a:pt x="653923" y="227584"/>
                  <a:pt x="641985" y="236220"/>
                </a:cubicBezTo>
                <a:cubicBezTo>
                  <a:pt x="630047" y="244856"/>
                  <a:pt x="613664" y="250190"/>
                  <a:pt x="592836" y="252222"/>
                </a:cubicBezTo>
                <a:cubicBezTo>
                  <a:pt x="570992" y="254254"/>
                  <a:pt x="550926" y="252476"/>
                  <a:pt x="532638" y="246888"/>
                </a:cubicBezTo>
                <a:cubicBezTo>
                  <a:pt x="514350" y="241300"/>
                  <a:pt x="501904" y="232664"/>
                  <a:pt x="495300" y="220980"/>
                </a:cubicBezTo>
                <a:moveTo>
                  <a:pt x="515874" y="521970"/>
                </a:moveTo>
                <a:cubicBezTo>
                  <a:pt x="515874" y="503174"/>
                  <a:pt x="503047" y="488950"/>
                  <a:pt x="477393" y="479298"/>
                </a:cubicBezTo>
                <a:cubicBezTo>
                  <a:pt x="451739" y="469646"/>
                  <a:pt x="417830" y="464820"/>
                  <a:pt x="375666" y="464820"/>
                </a:cubicBezTo>
                <a:cubicBezTo>
                  <a:pt x="332994" y="464820"/>
                  <a:pt x="298831" y="469646"/>
                  <a:pt x="273177" y="479298"/>
                </a:cubicBezTo>
                <a:cubicBezTo>
                  <a:pt x="247523" y="488950"/>
                  <a:pt x="234697" y="503174"/>
                  <a:pt x="234697" y="521970"/>
                </a:cubicBezTo>
                <a:cubicBezTo>
                  <a:pt x="234697" y="540766"/>
                  <a:pt x="247396" y="554990"/>
                  <a:pt x="272797" y="564642"/>
                </a:cubicBezTo>
                <a:cubicBezTo>
                  <a:pt x="298196" y="574294"/>
                  <a:pt x="332486" y="579120"/>
                  <a:pt x="375666" y="579120"/>
                </a:cubicBezTo>
                <a:cubicBezTo>
                  <a:pt x="417830" y="579120"/>
                  <a:pt x="451739" y="574294"/>
                  <a:pt x="477393" y="564642"/>
                </a:cubicBezTo>
                <a:cubicBezTo>
                  <a:pt x="503047" y="554990"/>
                  <a:pt x="515874" y="540766"/>
                  <a:pt x="515874" y="5219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" name="Freeform 7"/>
          <p:cNvSpPr/>
          <p:nvPr/>
        </p:nvSpPr>
        <p:spPr>
          <a:xfrm>
            <a:off x="5834955" y="1325286"/>
            <a:ext cx="722376" cy="656844"/>
          </a:xfrm>
          <a:custGeom>
            <a:avLst/>
            <a:gdLst>
              <a:gd name="connsiteX0" fmla="*/ 722376 w 722376"/>
              <a:gd name="connsiteY0" fmla="*/ 332994 h 656844"/>
              <a:gd name="connsiteX1" fmla="*/ 438912 w 722376"/>
              <a:gd name="connsiteY1" fmla="*/ 332994 h 656844"/>
              <a:gd name="connsiteX2" fmla="*/ 438912 w 722376"/>
              <a:gd name="connsiteY2" fmla="*/ 416814 h 656844"/>
              <a:gd name="connsiteX3" fmla="*/ 645413 w 722376"/>
              <a:gd name="connsiteY3" fmla="*/ 416814 h 656844"/>
              <a:gd name="connsiteX4" fmla="*/ 645413 w 722376"/>
              <a:gd name="connsiteY4" fmla="*/ 587502 h 656844"/>
              <a:gd name="connsiteX5" fmla="*/ 627888 w 722376"/>
              <a:gd name="connsiteY5" fmla="*/ 640461 h 656844"/>
              <a:gd name="connsiteX6" fmla="*/ 572262 w 722376"/>
              <a:gd name="connsiteY6" fmla="*/ 656844 h 656844"/>
              <a:gd name="connsiteX7" fmla="*/ 510540 w 722376"/>
              <a:gd name="connsiteY7" fmla="*/ 656844 h 656844"/>
              <a:gd name="connsiteX8" fmla="*/ 510540 w 722376"/>
              <a:gd name="connsiteY8" fmla="*/ 486918 h 656844"/>
              <a:gd name="connsiteX9" fmla="*/ 161544 w 722376"/>
              <a:gd name="connsiteY9" fmla="*/ 486918 h 656844"/>
              <a:gd name="connsiteX10" fmla="*/ 138684 w 722376"/>
              <a:gd name="connsiteY10" fmla="*/ 505968 h 656844"/>
              <a:gd name="connsiteX11" fmla="*/ 74676 w 722376"/>
              <a:gd name="connsiteY11" fmla="*/ 416814 h 656844"/>
              <a:gd name="connsiteX12" fmla="*/ 304038 w 722376"/>
              <a:gd name="connsiteY12" fmla="*/ 416814 h 656844"/>
              <a:gd name="connsiteX13" fmla="*/ 304038 w 722376"/>
              <a:gd name="connsiteY13" fmla="*/ 332994 h 656844"/>
              <a:gd name="connsiteX14" fmla="*/ 91440 w 722376"/>
              <a:gd name="connsiteY14" fmla="*/ 332994 h 656844"/>
              <a:gd name="connsiteX15" fmla="*/ 65532 w 722376"/>
              <a:gd name="connsiteY15" fmla="*/ 354330 h 656844"/>
              <a:gd name="connsiteX16" fmla="*/ 0 w 722376"/>
              <a:gd name="connsiteY16" fmla="*/ 262128 h 656844"/>
              <a:gd name="connsiteX17" fmla="*/ 472440 w 722376"/>
              <a:gd name="connsiteY17" fmla="*/ 262128 h 656844"/>
              <a:gd name="connsiteX18" fmla="*/ 497205 w 722376"/>
              <a:gd name="connsiteY18" fmla="*/ 200787 h 656844"/>
              <a:gd name="connsiteX19" fmla="*/ 502158 w 722376"/>
              <a:gd name="connsiteY19" fmla="*/ 109728 h 656844"/>
              <a:gd name="connsiteX20" fmla="*/ 502158 w 722376"/>
              <a:gd name="connsiteY20" fmla="*/ 102108 h 656844"/>
              <a:gd name="connsiteX21" fmla="*/ 167640 w 722376"/>
              <a:gd name="connsiteY21" fmla="*/ 102108 h 656844"/>
              <a:gd name="connsiteX22" fmla="*/ 144780 w 722376"/>
              <a:gd name="connsiteY22" fmla="*/ 121158 h 656844"/>
              <a:gd name="connsiteX23" fmla="*/ 96774 w 722376"/>
              <a:gd name="connsiteY23" fmla="*/ 32004 h 656844"/>
              <a:gd name="connsiteX24" fmla="*/ 502158 w 722376"/>
              <a:gd name="connsiteY24" fmla="*/ 32004 h 656844"/>
              <a:gd name="connsiteX25" fmla="*/ 502158 w 722376"/>
              <a:gd name="connsiteY25" fmla="*/ 0 h 656844"/>
              <a:gd name="connsiteX26" fmla="*/ 637032 w 722376"/>
              <a:gd name="connsiteY26" fmla="*/ 36576 h 656844"/>
              <a:gd name="connsiteX27" fmla="*/ 637032 w 722376"/>
              <a:gd name="connsiteY27" fmla="*/ 85344 h 656844"/>
              <a:gd name="connsiteX28" fmla="*/ 614552 w 722376"/>
              <a:gd name="connsiteY28" fmla="*/ 194691 h 656844"/>
              <a:gd name="connsiteX29" fmla="*/ 548640 w 722376"/>
              <a:gd name="connsiteY29" fmla="*/ 262128 h 656844"/>
              <a:gd name="connsiteX30" fmla="*/ 722376 w 722376"/>
              <a:gd name="connsiteY30" fmla="*/ 262128 h 6568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722376" h="656844">
                <a:moveTo>
                  <a:pt x="722376" y="332994"/>
                </a:moveTo>
                <a:lnTo>
                  <a:pt x="438912" y="332994"/>
                </a:lnTo>
                <a:lnTo>
                  <a:pt x="438912" y="416814"/>
                </a:lnTo>
                <a:lnTo>
                  <a:pt x="645413" y="416814"/>
                </a:lnTo>
                <a:lnTo>
                  <a:pt x="645413" y="587502"/>
                </a:lnTo>
                <a:cubicBezTo>
                  <a:pt x="645413" y="611886"/>
                  <a:pt x="639572" y="629539"/>
                  <a:pt x="627888" y="640461"/>
                </a:cubicBezTo>
                <a:cubicBezTo>
                  <a:pt x="616203" y="651383"/>
                  <a:pt x="597662" y="656844"/>
                  <a:pt x="572262" y="656844"/>
                </a:cubicBezTo>
                <a:lnTo>
                  <a:pt x="510540" y="656844"/>
                </a:lnTo>
                <a:lnTo>
                  <a:pt x="510540" y="486918"/>
                </a:lnTo>
                <a:lnTo>
                  <a:pt x="161544" y="486918"/>
                </a:lnTo>
                <a:cubicBezTo>
                  <a:pt x="148844" y="486918"/>
                  <a:pt x="141224" y="493268"/>
                  <a:pt x="138684" y="505968"/>
                </a:cubicBezTo>
                <a:lnTo>
                  <a:pt x="74676" y="416814"/>
                </a:lnTo>
                <a:lnTo>
                  <a:pt x="304038" y="416814"/>
                </a:lnTo>
                <a:lnTo>
                  <a:pt x="304038" y="332994"/>
                </a:lnTo>
                <a:lnTo>
                  <a:pt x="91440" y="332994"/>
                </a:lnTo>
                <a:cubicBezTo>
                  <a:pt x="76708" y="332994"/>
                  <a:pt x="68072" y="340106"/>
                  <a:pt x="65532" y="354330"/>
                </a:cubicBezTo>
                <a:lnTo>
                  <a:pt x="0" y="262128"/>
                </a:lnTo>
                <a:lnTo>
                  <a:pt x="472440" y="262128"/>
                </a:lnTo>
                <a:cubicBezTo>
                  <a:pt x="485648" y="247904"/>
                  <a:pt x="493903" y="227457"/>
                  <a:pt x="497205" y="200787"/>
                </a:cubicBezTo>
                <a:cubicBezTo>
                  <a:pt x="500507" y="174117"/>
                  <a:pt x="502158" y="143764"/>
                  <a:pt x="502158" y="109728"/>
                </a:cubicBezTo>
                <a:lnTo>
                  <a:pt x="502158" y="102108"/>
                </a:lnTo>
                <a:lnTo>
                  <a:pt x="167640" y="102108"/>
                </a:lnTo>
                <a:cubicBezTo>
                  <a:pt x="154940" y="102108"/>
                  <a:pt x="147320" y="108458"/>
                  <a:pt x="144780" y="121158"/>
                </a:cubicBezTo>
                <a:lnTo>
                  <a:pt x="96774" y="32004"/>
                </a:lnTo>
                <a:lnTo>
                  <a:pt x="502158" y="32004"/>
                </a:lnTo>
                <a:lnTo>
                  <a:pt x="502158" y="0"/>
                </a:lnTo>
                <a:lnTo>
                  <a:pt x="637032" y="36576"/>
                </a:lnTo>
                <a:lnTo>
                  <a:pt x="637032" y="85344"/>
                </a:lnTo>
                <a:cubicBezTo>
                  <a:pt x="637032" y="129540"/>
                  <a:pt x="629539" y="165989"/>
                  <a:pt x="614552" y="194691"/>
                </a:cubicBezTo>
                <a:cubicBezTo>
                  <a:pt x="599567" y="223393"/>
                  <a:pt x="577596" y="245872"/>
                  <a:pt x="548640" y="262128"/>
                </a:cubicBezTo>
                <a:lnTo>
                  <a:pt x="722376" y="2621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" name="Freeform 8"/>
          <p:cNvSpPr/>
          <p:nvPr/>
        </p:nvSpPr>
        <p:spPr>
          <a:xfrm>
            <a:off x="6577905" y="1323762"/>
            <a:ext cx="668274" cy="658368"/>
          </a:xfrm>
          <a:custGeom>
            <a:avLst/>
            <a:gdLst>
              <a:gd name="connsiteX0" fmla="*/ 51054 w 668274"/>
              <a:gd name="connsiteY0" fmla="*/ 228600 h 658368"/>
              <a:gd name="connsiteX1" fmla="*/ 68199 w 668274"/>
              <a:gd name="connsiteY1" fmla="*/ 144018 h 658368"/>
              <a:gd name="connsiteX2" fmla="*/ 114300 w 668274"/>
              <a:gd name="connsiteY2" fmla="*/ 84582 h 658368"/>
              <a:gd name="connsiteX3" fmla="*/ 181356 w 668274"/>
              <a:gd name="connsiteY3" fmla="*/ 49530 h 658368"/>
              <a:gd name="connsiteX4" fmla="*/ 261366 w 668274"/>
              <a:gd name="connsiteY4" fmla="*/ 38100 h 658368"/>
              <a:gd name="connsiteX5" fmla="*/ 340613 w 668274"/>
              <a:gd name="connsiteY5" fmla="*/ 49530 h 658368"/>
              <a:gd name="connsiteX6" fmla="*/ 407670 w 668274"/>
              <a:gd name="connsiteY6" fmla="*/ 84582 h 658368"/>
              <a:gd name="connsiteX7" fmla="*/ 453771 w 668274"/>
              <a:gd name="connsiteY7" fmla="*/ 144018 h 658368"/>
              <a:gd name="connsiteX8" fmla="*/ 470916 w 668274"/>
              <a:gd name="connsiteY8" fmla="*/ 228600 h 658368"/>
              <a:gd name="connsiteX9" fmla="*/ 453771 w 668274"/>
              <a:gd name="connsiteY9" fmla="*/ 313182 h 658368"/>
              <a:gd name="connsiteX10" fmla="*/ 407670 w 668274"/>
              <a:gd name="connsiteY10" fmla="*/ 372618 h 658368"/>
              <a:gd name="connsiteX11" fmla="*/ 340613 w 668274"/>
              <a:gd name="connsiteY11" fmla="*/ 407670 h 658368"/>
              <a:gd name="connsiteX12" fmla="*/ 261366 w 668274"/>
              <a:gd name="connsiteY12" fmla="*/ 419100 h 658368"/>
              <a:gd name="connsiteX13" fmla="*/ 181356 w 668274"/>
              <a:gd name="connsiteY13" fmla="*/ 407670 h 658368"/>
              <a:gd name="connsiteX14" fmla="*/ 114300 w 668274"/>
              <a:gd name="connsiteY14" fmla="*/ 372618 h 658368"/>
              <a:gd name="connsiteX15" fmla="*/ 68199 w 668274"/>
              <a:gd name="connsiteY15" fmla="*/ 313182 h 658368"/>
              <a:gd name="connsiteX16" fmla="*/ 51054 w 668274"/>
              <a:gd name="connsiteY16" fmla="*/ 228600 h 658368"/>
              <a:gd name="connsiteX18" fmla="*/ 533400 w 668274"/>
              <a:gd name="connsiteY18" fmla="*/ 658368 h 658368"/>
              <a:gd name="connsiteX19" fmla="*/ 533400 w 668274"/>
              <a:gd name="connsiteY19" fmla="*/ 509778 h 658368"/>
              <a:gd name="connsiteX20" fmla="*/ 447294 w 668274"/>
              <a:gd name="connsiteY20" fmla="*/ 538353 h 658368"/>
              <a:gd name="connsiteX21" fmla="*/ 336804 w 668274"/>
              <a:gd name="connsiteY21" fmla="*/ 547116 h 658368"/>
              <a:gd name="connsiteX22" fmla="*/ 91439 w 668274"/>
              <a:gd name="connsiteY22" fmla="*/ 547116 h 658368"/>
              <a:gd name="connsiteX23" fmla="*/ 65532 w 668274"/>
              <a:gd name="connsiteY23" fmla="*/ 568452 h 658368"/>
              <a:gd name="connsiteX24" fmla="*/ 0 w 668274"/>
              <a:gd name="connsiteY24" fmla="*/ 476250 h 658368"/>
              <a:gd name="connsiteX25" fmla="*/ 371094 w 668274"/>
              <a:gd name="connsiteY25" fmla="*/ 476250 h 658368"/>
              <a:gd name="connsiteX26" fmla="*/ 459486 w 668274"/>
              <a:gd name="connsiteY26" fmla="*/ 471297 h 658368"/>
              <a:gd name="connsiteX27" fmla="*/ 533400 w 668274"/>
              <a:gd name="connsiteY27" fmla="*/ 456438 h 658368"/>
              <a:gd name="connsiteX28" fmla="*/ 533400 w 668274"/>
              <a:gd name="connsiteY28" fmla="*/ 80010 h 658368"/>
              <a:gd name="connsiteX29" fmla="*/ 528827 w 668274"/>
              <a:gd name="connsiteY29" fmla="*/ 59817 h 658368"/>
              <a:gd name="connsiteX30" fmla="*/ 512826 w 668274"/>
              <a:gd name="connsiteY30" fmla="*/ 45720 h 658368"/>
              <a:gd name="connsiteX31" fmla="*/ 668274 w 668274"/>
              <a:gd name="connsiteY31" fmla="*/ 0 h 658368"/>
              <a:gd name="connsiteX32" fmla="*/ 668274 w 668274"/>
              <a:gd name="connsiteY32" fmla="*/ 589026 h 658368"/>
              <a:gd name="connsiteX33" fmla="*/ 650748 w 668274"/>
              <a:gd name="connsiteY33" fmla="*/ 641985 h 658368"/>
              <a:gd name="connsiteX34" fmla="*/ 595122 w 668274"/>
              <a:gd name="connsiteY34" fmla="*/ 658368 h 658368"/>
              <a:gd name="connsiteX36" fmla="*/ 181356 w 668274"/>
              <a:gd name="connsiteY36" fmla="*/ 228600 h 658368"/>
              <a:gd name="connsiteX37" fmla="*/ 186689 w 668274"/>
              <a:gd name="connsiteY37" fmla="*/ 276606 h 658368"/>
              <a:gd name="connsiteX38" fmla="*/ 201930 w 668274"/>
              <a:gd name="connsiteY38" fmla="*/ 314706 h 658368"/>
              <a:gd name="connsiteX39" fmla="*/ 226695 w 668274"/>
              <a:gd name="connsiteY39" fmla="*/ 339852 h 658368"/>
              <a:gd name="connsiteX40" fmla="*/ 261366 w 668274"/>
              <a:gd name="connsiteY40" fmla="*/ 348996 h 658368"/>
              <a:gd name="connsiteX41" fmla="*/ 294894 w 668274"/>
              <a:gd name="connsiteY41" fmla="*/ 339852 h 658368"/>
              <a:gd name="connsiteX42" fmla="*/ 319277 w 668274"/>
              <a:gd name="connsiteY42" fmla="*/ 314706 h 658368"/>
              <a:gd name="connsiteX43" fmla="*/ 334518 w 668274"/>
              <a:gd name="connsiteY43" fmla="*/ 276606 h 658368"/>
              <a:gd name="connsiteX44" fmla="*/ 339852 w 668274"/>
              <a:gd name="connsiteY44" fmla="*/ 228600 h 658368"/>
              <a:gd name="connsiteX45" fmla="*/ 334518 w 668274"/>
              <a:gd name="connsiteY45" fmla="*/ 180594 h 658368"/>
              <a:gd name="connsiteX46" fmla="*/ 319277 w 668274"/>
              <a:gd name="connsiteY46" fmla="*/ 142494 h 658368"/>
              <a:gd name="connsiteX47" fmla="*/ 294894 w 668274"/>
              <a:gd name="connsiteY47" fmla="*/ 117348 h 658368"/>
              <a:gd name="connsiteX48" fmla="*/ 261366 w 668274"/>
              <a:gd name="connsiteY48" fmla="*/ 108204 h 658368"/>
              <a:gd name="connsiteX49" fmla="*/ 226695 w 668274"/>
              <a:gd name="connsiteY49" fmla="*/ 117348 h 658368"/>
              <a:gd name="connsiteX50" fmla="*/ 201930 w 668274"/>
              <a:gd name="connsiteY50" fmla="*/ 142494 h 658368"/>
              <a:gd name="connsiteX51" fmla="*/ 186689 w 668274"/>
              <a:gd name="connsiteY51" fmla="*/ 180594 h 658368"/>
              <a:gd name="connsiteX52" fmla="*/ 181356 w 668274"/>
              <a:gd name="connsiteY52" fmla="*/ 228600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668274" h="658368">
                <a:moveTo>
                  <a:pt x="51054" y="228600"/>
                </a:moveTo>
                <a:cubicBezTo>
                  <a:pt x="51054" y="196088"/>
                  <a:pt x="56769" y="167894"/>
                  <a:pt x="68199" y="144018"/>
                </a:cubicBezTo>
                <a:cubicBezTo>
                  <a:pt x="79629" y="120142"/>
                  <a:pt x="94996" y="100330"/>
                  <a:pt x="114300" y="84582"/>
                </a:cubicBezTo>
                <a:cubicBezTo>
                  <a:pt x="133604" y="68834"/>
                  <a:pt x="155956" y="57150"/>
                  <a:pt x="181356" y="49530"/>
                </a:cubicBezTo>
                <a:cubicBezTo>
                  <a:pt x="206756" y="41910"/>
                  <a:pt x="233426" y="38100"/>
                  <a:pt x="261366" y="38100"/>
                </a:cubicBezTo>
                <a:cubicBezTo>
                  <a:pt x="288798" y="38100"/>
                  <a:pt x="315214" y="41910"/>
                  <a:pt x="340613" y="49530"/>
                </a:cubicBezTo>
                <a:cubicBezTo>
                  <a:pt x="366013" y="57150"/>
                  <a:pt x="388365" y="68834"/>
                  <a:pt x="407670" y="84582"/>
                </a:cubicBezTo>
                <a:cubicBezTo>
                  <a:pt x="426974" y="100330"/>
                  <a:pt x="442341" y="120142"/>
                  <a:pt x="453771" y="144018"/>
                </a:cubicBezTo>
                <a:cubicBezTo>
                  <a:pt x="465201" y="167894"/>
                  <a:pt x="470916" y="196088"/>
                  <a:pt x="470916" y="228600"/>
                </a:cubicBezTo>
                <a:cubicBezTo>
                  <a:pt x="470916" y="261112"/>
                  <a:pt x="465201" y="289306"/>
                  <a:pt x="453771" y="313182"/>
                </a:cubicBezTo>
                <a:cubicBezTo>
                  <a:pt x="442341" y="337058"/>
                  <a:pt x="426974" y="356870"/>
                  <a:pt x="407670" y="372618"/>
                </a:cubicBezTo>
                <a:cubicBezTo>
                  <a:pt x="388365" y="388366"/>
                  <a:pt x="366013" y="400050"/>
                  <a:pt x="340613" y="407670"/>
                </a:cubicBezTo>
                <a:cubicBezTo>
                  <a:pt x="315214" y="415290"/>
                  <a:pt x="288798" y="419100"/>
                  <a:pt x="261366" y="419100"/>
                </a:cubicBezTo>
                <a:cubicBezTo>
                  <a:pt x="233426" y="419100"/>
                  <a:pt x="206756" y="415290"/>
                  <a:pt x="181356" y="407670"/>
                </a:cubicBezTo>
                <a:cubicBezTo>
                  <a:pt x="155956" y="400050"/>
                  <a:pt x="133604" y="388366"/>
                  <a:pt x="114300" y="372618"/>
                </a:cubicBezTo>
                <a:cubicBezTo>
                  <a:pt x="94996" y="356870"/>
                  <a:pt x="79629" y="337058"/>
                  <a:pt x="68199" y="313182"/>
                </a:cubicBezTo>
                <a:cubicBezTo>
                  <a:pt x="56769" y="289306"/>
                  <a:pt x="51054" y="261112"/>
                  <a:pt x="51054" y="228600"/>
                </a:cubicBezTo>
                <a:moveTo>
                  <a:pt x="533400" y="658368"/>
                </a:moveTo>
                <a:lnTo>
                  <a:pt x="533400" y="509778"/>
                </a:lnTo>
                <a:cubicBezTo>
                  <a:pt x="508508" y="522986"/>
                  <a:pt x="479806" y="532511"/>
                  <a:pt x="447294" y="538353"/>
                </a:cubicBezTo>
                <a:cubicBezTo>
                  <a:pt x="414782" y="544195"/>
                  <a:pt x="377952" y="547116"/>
                  <a:pt x="336804" y="547116"/>
                </a:cubicBezTo>
                <a:lnTo>
                  <a:pt x="91439" y="547116"/>
                </a:lnTo>
                <a:cubicBezTo>
                  <a:pt x="76708" y="547116"/>
                  <a:pt x="68072" y="554228"/>
                  <a:pt x="65532" y="568452"/>
                </a:cubicBezTo>
                <a:lnTo>
                  <a:pt x="0" y="476250"/>
                </a:lnTo>
                <a:lnTo>
                  <a:pt x="371094" y="476250"/>
                </a:lnTo>
                <a:cubicBezTo>
                  <a:pt x="404622" y="476250"/>
                  <a:pt x="434086" y="474599"/>
                  <a:pt x="459486" y="471297"/>
                </a:cubicBezTo>
                <a:cubicBezTo>
                  <a:pt x="484885" y="467995"/>
                  <a:pt x="509524" y="463042"/>
                  <a:pt x="533400" y="456438"/>
                </a:cubicBezTo>
                <a:lnTo>
                  <a:pt x="533400" y="80010"/>
                </a:lnTo>
                <a:cubicBezTo>
                  <a:pt x="533400" y="72898"/>
                  <a:pt x="531876" y="66167"/>
                  <a:pt x="528827" y="59817"/>
                </a:cubicBezTo>
                <a:cubicBezTo>
                  <a:pt x="525780" y="53467"/>
                  <a:pt x="520446" y="48768"/>
                  <a:pt x="512826" y="45720"/>
                </a:cubicBezTo>
                <a:lnTo>
                  <a:pt x="668274" y="0"/>
                </a:lnTo>
                <a:lnTo>
                  <a:pt x="668274" y="589026"/>
                </a:lnTo>
                <a:cubicBezTo>
                  <a:pt x="668274" y="613410"/>
                  <a:pt x="662432" y="631063"/>
                  <a:pt x="650748" y="641985"/>
                </a:cubicBezTo>
                <a:cubicBezTo>
                  <a:pt x="639064" y="652907"/>
                  <a:pt x="620522" y="658368"/>
                  <a:pt x="595122" y="658368"/>
                </a:cubicBezTo>
                <a:moveTo>
                  <a:pt x="181356" y="228600"/>
                </a:moveTo>
                <a:cubicBezTo>
                  <a:pt x="181356" y="245872"/>
                  <a:pt x="183134" y="261874"/>
                  <a:pt x="186689" y="276606"/>
                </a:cubicBezTo>
                <a:cubicBezTo>
                  <a:pt x="190246" y="291338"/>
                  <a:pt x="195326" y="304038"/>
                  <a:pt x="201930" y="314706"/>
                </a:cubicBezTo>
                <a:cubicBezTo>
                  <a:pt x="208534" y="325374"/>
                  <a:pt x="216788" y="333756"/>
                  <a:pt x="226695" y="339852"/>
                </a:cubicBezTo>
                <a:cubicBezTo>
                  <a:pt x="236601" y="345948"/>
                  <a:pt x="248158" y="348996"/>
                  <a:pt x="261366" y="348996"/>
                </a:cubicBezTo>
                <a:cubicBezTo>
                  <a:pt x="274065" y="348996"/>
                  <a:pt x="285242" y="345948"/>
                  <a:pt x="294894" y="339852"/>
                </a:cubicBezTo>
                <a:cubicBezTo>
                  <a:pt x="304546" y="333756"/>
                  <a:pt x="312674" y="325374"/>
                  <a:pt x="319277" y="314706"/>
                </a:cubicBezTo>
                <a:cubicBezTo>
                  <a:pt x="325882" y="304038"/>
                  <a:pt x="330962" y="291338"/>
                  <a:pt x="334518" y="276606"/>
                </a:cubicBezTo>
                <a:cubicBezTo>
                  <a:pt x="338074" y="261874"/>
                  <a:pt x="339852" y="245872"/>
                  <a:pt x="339852" y="228600"/>
                </a:cubicBezTo>
                <a:cubicBezTo>
                  <a:pt x="339852" y="211328"/>
                  <a:pt x="338074" y="195326"/>
                  <a:pt x="334518" y="180594"/>
                </a:cubicBezTo>
                <a:cubicBezTo>
                  <a:pt x="330962" y="165862"/>
                  <a:pt x="325882" y="153162"/>
                  <a:pt x="319277" y="142494"/>
                </a:cubicBezTo>
                <a:cubicBezTo>
                  <a:pt x="312674" y="131826"/>
                  <a:pt x="304546" y="123444"/>
                  <a:pt x="294894" y="117348"/>
                </a:cubicBezTo>
                <a:cubicBezTo>
                  <a:pt x="285242" y="111252"/>
                  <a:pt x="274065" y="108204"/>
                  <a:pt x="261366" y="108204"/>
                </a:cubicBezTo>
                <a:cubicBezTo>
                  <a:pt x="248158" y="108204"/>
                  <a:pt x="236601" y="111252"/>
                  <a:pt x="226695" y="117348"/>
                </a:cubicBezTo>
                <a:cubicBezTo>
                  <a:pt x="216788" y="123444"/>
                  <a:pt x="208534" y="131826"/>
                  <a:pt x="201930" y="142494"/>
                </a:cubicBezTo>
                <a:cubicBezTo>
                  <a:pt x="195326" y="153162"/>
                  <a:pt x="190246" y="165862"/>
                  <a:pt x="186689" y="180594"/>
                </a:cubicBezTo>
                <a:cubicBezTo>
                  <a:pt x="183134" y="195326"/>
                  <a:pt x="181356" y="211328"/>
                  <a:pt x="181356" y="2286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" name="Freeform 9"/>
          <p:cNvSpPr/>
          <p:nvPr/>
        </p:nvSpPr>
        <p:spPr>
          <a:xfrm>
            <a:off x="7537906" y="1323762"/>
            <a:ext cx="699516" cy="649224"/>
          </a:xfrm>
          <a:custGeom>
            <a:avLst/>
            <a:gdLst>
              <a:gd name="connsiteX0" fmla="*/ 441961 w 699516"/>
              <a:gd name="connsiteY0" fmla="*/ 130302 h 649224"/>
              <a:gd name="connsiteX1" fmla="*/ 323850 w 699516"/>
              <a:gd name="connsiteY1" fmla="*/ 130302 h 649224"/>
              <a:gd name="connsiteX2" fmla="*/ 312420 w 699516"/>
              <a:gd name="connsiteY2" fmla="*/ 180594 h 649224"/>
              <a:gd name="connsiteX3" fmla="*/ 294894 w 699516"/>
              <a:gd name="connsiteY3" fmla="*/ 227838 h 649224"/>
              <a:gd name="connsiteX4" fmla="*/ 358902 w 699516"/>
              <a:gd name="connsiteY4" fmla="*/ 230886 h 649224"/>
              <a:gd name="connsiteX5" fmla="*/ 410718 w 699516"/>
              <a:gd name="connsiteY5" fmla="*/ 252222 h 649224"/>
              <a:gd name="connsiteX6" fmla="*/ 445390 w 699516"/>
              <a:gd name="connsiteY6" fmla="*/ 290703 h 649224"/>
              <a:gd name="connsiteX7" fmla="*/ 457963 w 699516"/>
              <a:gd name="connsiteY7" fmla="*/ 343662 h 649224"/>
              <a:gd name="connsiteX8" fmla="*/ 443865 w 699516"/>
              <a:gd name="connsiteY8" fmla="*/ 383667 h 649224"/>
              <a:gd name="connsiteX9" fmla="*/ 402337 w 699516"/>
              <a:gd name="connsiteY9" fmla="*/ 403098 h 649224"/>
              <a:gd name="connsiteX10" fmla="*/ 354712 w 699516"/>
              <a:gd name="connsiteY10" fmla="*/ 398145 h 649224"/>
              <a:gd name="connsiteX11" fmla="*/ 323850 w 699516"/>
              <a:gd name="connsiteY11" fmla="*/ 374142 h 649224"/>
              <a:gd name="connsiteX12" fmla="*/ 334518 w 699516"/>
              <a:gd name="connsiteY12" fmla="*/ 339471 h 649224"/>
              <a:gd name="connsiteX13" fmla="*/ 328803 w 699516"/>
              <a:gd name="connsiteY13" fmla="*/ 305943 h 649224"/>
              <a:gd name="connsiteX14" fmla="*/ 308611 w 699516"/>
              <a:gd name="connsiteY14" fmla="*/ 278892 h 649224"/>
              <a:gd name="connsiteX15" fmla="*/ 275844 w 699516"/>
              <a:gd name="connsiteY15" fmla="*/ 263652 h 649224"/>
              <a:gd name="connsiteX16" fmla="*/ 169545 w 699516"/>
              <a:gd name="connsiteY16" fmla="*/ 366522 h 649224"/>
              <a:gd name="connsiteX17" fmla="*/ 0 w 699516"/>
              <a:gd name="connsiteY17" fmla="*/ 414528 h 649224"/>
              <a:gd name="connsiteX18" fmla="*/ 0 w 699516"/>
              <a:gd name="connsiteY18" fmla="*/ 399288 h 649224"/>
              <a:gd name="connsiteX19" fmla="*/ 72772 w 699516"/>
              <a:gd name="connsiteY19" fmla="*/ 361188 h 649224"/>
              <a:gd name="connsiteX20" fmla="*/ 133731 w 699516"/>
              <a:gd name="connsiteY20" fmla="*/ 301371 h 649224"/>
              <a:gd name="connsiteX21" fmla="*/ 175641 w 699516"/>
              <a:gd name="connsiteY21" fmla="*/ 223647 h 649224"/>
              <a:gd name="connsiteX22" fmla="*/ 192024 w 699516"/>
              <a:gd name="connsiteY22" fmla="*/ 130302 h 649224"/>
              <a:gd name="connsiteX23" fmla="*/ 100585 w 699516"/>
              <a:gd name="connsiteY23" fmla="*/ 130302 h 649224"/>
              <a:gd name="connsiteX24" fmla="*/ 77724 w 699516"/>
              <a:gd name="connsiteY24" fmla="*/ 149352 h 649224"/>
              <a:gd name="connsiteX25" fmla="*/ 29718 w 699516"/>
              <a:gd name="connsiteY25" fmla="*/ 60198 h 649224"/>
              <a:gd name="connsiteX26" fmla="*/ 441961 w 699516"/>
              <a:gd name="connsiteY26" fmla="*/ 60198 h 649224"/>
              <a:gd name="connsiteX28" fmla="*/ 533400 w 699516"/>
              <a:gd name="connsiteY28" fmla="*/ 476250 h 649224"/>
              <a:gd name="connsiteX29" fmla="*/ 533400 w 699516"/>
              <a:gd name="connsiteY29" fmla="*/ 235458 h 649224"/>
              <a:gd name="connsiteX30" fmla="*/ 438150 w 699516"/>
              <a:gd name="connsiteY30" fmla="*/ 235458 h 649224"/>
              <a:gd name="connsiteX31" fmla="*/ 401574 w 699516"/>
              <a:gd name="connsiteY31" fmla="*/ 165354 h 649224"/>
              <a:gd name="connsiteX32" fmla="*/ 533400 w 699516"/>
              <a:gd name="connsiteY32" fmla="*/ 165354 h 649224"/>
              <a:gd name="connsiteX33" fmla="*/ 533400 w 699516"/>
              <a:gd name="connsiteY33" fmla="*/ 80010 h 649224"/>
              <a:gd name="connsiteX34" fmla="*/ 528828 w 699516"/>
              <a:gd name="connsiteY34" fmla="*/ 59817 h 649224"/>
              <a:gd name="connsiteX35" fmla="*/ 512827 w 699516"/>
              <a:gd name="connsiteY35" fmla="*/ 45720 h 649224"/>
              <a:gd name="connsiteX36" fmla="*/ 668274 w 699516"/>
              <a:gd name="connsiteY36" fmla="*/ 0 h 649224"/>
              <a:gd name="connsiteX37" fmla="*/ 668274 w 699516"/>
              <a:gd name="connsiteY37" fmla="*/ 406908 h 649224"/>
              <a:gd name="connsiteX38" fmla="*/ 650749 w 699516"/>
              <a:gd name="connsiteY38" fmla="*/ 459867 h 649224"/>
              <a:gd name="connsiteX39" fmla="*/ 595122 w 699516"/>
              <a:gd name="connsiteY39" fmla="*/ 476250 h 649224"/>
              <a:gd name="connsiteX41" fmla="*/ 147828 w 699516"/>
              <a:gd name="connsiteY41" fmla="*/ 496824 h 649224"/>
              <a:gd name="connsiteX42" fmla="*/ 140208 w 699516"/>
              <a:gd name="connsiteY42" fmla="*/ 471297 h 649224"/>
              <a:gd name="connsiteX43" fmla="*/ 117349 w 699516"/>
              <a:gd name="connsiteY43" fmla="*/ 458724 h 649224"/>
              <a:gd name="connsiteX44" fmla="*/ 282702 w 699516"/>
              <a:gd name="connsiteY44" fmla="*/ 428244 h 649224"/>
              <a:gd name="connsiteX45" fmla="*/ 282702 w 699516"/>
              <a:gd name="connsiteY45" fmla="*/ 579120 h 649224"/>
              <a:gd name="connsiteX46" fmla="*/ 623316 w 699516"/>
              <a:gd name="connsiteY46" fmla="*/ 579120 h 649224"/>
              <a:gd name="connsiteX47" fmla="*/ 648843 w 699516"/>
              <a:gd name="connsiteY47" fmla="*/ 571500 h 649224"/>
              <a:gd name="connsiteX48" fmla="*/ 661416 w 699516"/>
              <a:gd name="connsiteY48" fmla="*/ 548640 h 649224"/>
              <a:gd name="connsiteX49" fmla="*/ 699516 w 699516"/>
              <a:gd name="connsiteY49" fmla="*/ 649224 h 649224"/>
              <a:gd name="connsiteX50" fmla="*/ 147828 w 699516"/>
              <a:gd name="connsiteY50" fmla="*/ 649224 h 6492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699516" h="649224">
                <a:moveTo>
                  <a:pt x="441961" y="130302"/>
                </a:moveTo>
                <a:lnTo>
                  <a:pt x="323850" y="130302"/>
                </a:lnTo>
                <a:cubicBezTo>
                  <a:pt x="320802" y="147574"/>
                  <a:pt x="316993" y="164338"/>
                  <a:pt x="312420" y="180594"/>
                </a:cubicBezTo>
                <a:cubicBezTo>
                  <a:pt x="307849" y="196850"/>
                  <a:pt x="302006" y="212598"/>
                  <a:pt x="294894" y="227838"/>
                </a:cubicBezTo>
                <a:cubicBezTo>
                  <a:pt x="317754" y="225806"/>
                  <a:pt x="339090" y="226822"/>
                  <a:pt x="358902" y="230886"/>
                </a:cubicBezTo>
                <a:cubicBezTo>
                  <a:pt x="378715" y="234950"/>
                  <a:pt x="395986" y="242062"/>
                  <a:pt x="410718" y="252222"/>
                </a:cubicBezTo>
                <a:cubicBezTo>
                  <a:pt x="425451" y="262382"/>
                  <a:pt x="437007" y="275209"/>
                  <a:pt x="445390" y="290703"/>
                </a:cubicBezTo>
                <a:cubicBezTo>
                  <a:pt x="453772" y="306197"/>
                  <a:pt x="457963" y="323850"/>
                  <a:pt x="457963" y="343662"/>
                </a:cubicBezTo>
                <a:cubicBezTo>
                  <a:pt x="457963" y="359410"/>
                  <a:pt x="453264" y="372745"/>
                  <a:pt x="443865" y="383667"/>
                </a:cubicBezTo>
                <a:cubicBezTo>
                  <a:pt x="434467" y="394589"/>
                  <a:pt x="420624" y="401066"/>
                  <a:pt x="402337" y="403098"/>
                </a:cubicBezTo>
                <a:cubicBezTo>
                  <a:pt x="384556" y="405130"/>
                  <a:pt x="368681" y="403479"/>
                  <a:pt x="354712" y="398145"/>
                </a:cubicBezTo>
                <a:cubicBezTo>
                  <a:pt x="340741" y="392811"/>
                  <a:pt x="330454" y="384810"/>
                  <a:pt x="323850" y="374142"/>
                </a:cubicBezTo>
                <a:cubicBezTo>
                  <a:pt x="330454" y="362966"/>
                  <a:pt x="334011" y="351409"/>
                  <a:pt x="334518" y="339471"/>
                </a:cubicBezTo>
                <a:cubicBezTo>
                  <a:pt x="335026" y="327533"/>
                  <a:pt x="333122" y="316357"/>
                  <a:pt x="328803" y="305943"/>
                </a:cubicBezTo>
                <a:cubicBezTo>
                  <a:pt x="324486" y="295529"/>
                  <a:pt x="317754" y="286512"/>
                  <a:pt x="308611" y="278892"/>
                </a:cubicBezTo>
                <a:cubicBezTo>
                  <a:pt x="299466" y="271272"/>
                  <a:pt x="288544" y="266192"/>
                  <a:pt x="275844" y="263652"/>
                </a:cubicBezTo>
                <a:cubicBezTo>
                  <a:pt x="249937" y="305308"/>
                  <a:pt x="214503" y="339598"/>
                  <a:pt x="169545" y="366522"/>
                </a:cubicBezTo>
                <a:cubicBezTo>
                  <a:pt x="124588" y="393446"/>
                  <a:pt x="68073" y="409448"/>
                  <a:pt x="0" y="414528"/>
                </a:cubicBezTo>
                <a:lnTo>
                  <a:pt x="0" y="399288"/>
                </a:lnTo>
                <a:cubicBezTo>
                  <a:pt x="25401" y="390652"/>
                  <a:pt x="49657" y="377952"/>
                  <a:pt x="72772" y="361188"/>
                </a:cubicBezTo>
                <a:cubicBezTo>
                  <a:pt x="95886" y="344424"/>
                  <a:pt x="116205" y="324485"/>
                  <a:pt x="133731" y="301371"/>
                </a:cubicBezTo>
                <a:cubicBezTo>
                  <a:pt x="151257" y="278257"/>
                  <a:pt x="165227" y="252349"/>
                  <a:pt x="175641" y="223647"/>
                </a:cubicBezTo>
                <a:cubicBezTo>
                  <a:pt x="186055" y="194945"/>
                  <a:pt x="191517" y="163830"/>
                  <a:pt x="192024" y="130302"/>
                </a:cubicBezTo>
                <a:lnTo>
                  <a:pt x="100585" y="130302"/>
                </a:lnTo>
                <a:cubicBezTo>
                  <a:pt x="87885" y="130302"/>
                  <a:pt x="80265" y="136652"/>
                  <a:pt x="77724" y="149352"/>
                </a:cubicBezTo>
                <a:lnTo>
                  <a:pt x="29718" y="60198"/>
                </a:lnTo>
                <a:lnTo>
                  <a:pt x="441961" y="60198"/>
                </a:lnTo>
                <a:moveTo>
                  <a:pt x="533400" y="476250"/>
                </a:moveTo>
                <a:lnTo>
                  <a:pt x="533400" y="235458"/>
                </a:lnTo>
                <a:lnTo>
                  <a:pt x="438150" y="235458"/>
                </a:lnTo>
                <a:lnTo>
                  <a:pt x="401574" y="165354"/>
                </a:lnTo>
                <a:lnTo>
                  <a:pt x="533400" y="165354"/>
                </a:lnTo>
                <a:lnTo>
                  <a:pt x="533400" y="80010"/>
                </a:lnTo>
                <a:cubicBezTo>
                  <a:pt x="533400" y="72898"/>
                  <a:pt x="531877" y="66167"/>
                  <a:pt x="528828" y="59817"/>
                </a:cubicBezTo>
                <a:cubicBezTo>
                  <a:pt x="525780" y="53467"/>
                  <a:pt x="520447" y="48768"/>
                  <a:pt x="512827" y="45720"/>
                </a:cubicBezTo>
                <a:lnTo>
                  <a:pt x="668274" y="0"/>
                </a:lnTo>
                <a:lnTo>
                  <a:pt x="668274" y="406908"/>
                </a:lnTo>
                <a:cubicBezTo>
                  <a:pt x="668274" y="431292"/>
                  <a:pt x="662432" y="448945"/>
                  <a:pt x="650749" y="459867"/>
                </a:cubicBezTo>
                <a:cubicBezTo>
                  <a:pt x="639064" y="470789"/>
                  <a:pt x="620523" y="476250"/>
                  <a:pt x="595122" y="476250"/>
                </a:cubicBezTo>
                <a:moveTo>
                  <a:pt x="147828" y="496824"/>
                </a:moveTo>
                <a:cubicBezTo>
                  <a:pt x="147828" y="486664"/>
                  <a:pt x="145289" y="478155"/>
                  <a:pt x="140208" y="471297"/>
                </a:cubicBezTo>
                <a:cubicBezTo>
                  <a:pt x="135128" y="464439"/>
                  <a:pt x="127508" y="460248"/>
                  <a:pt x="117349" y="458724"/>
                </a:cubicBezTo>
                <a:lnTo>
                  <a:pt x="282702" y="428244"/>
                </a:lnTo>
                <a:lnTo>
                  <a:pt x="282702" y="579120"/>
                </a:lnTo>
                <a:lnTo>
                  <a:pt x="623316" y="579120"/>
                </a:lnTo>
                <a:cubicBezTo>
                  <a:pt x="633476" y="579120"/>
                  <a:pt x="641986" y="576580"/>
                  <a:pt x="648843" y="571500"/>
                </a:cubicBezTo>
                <a:cubicBezTo>
                  <a:pt x="655702" y="566420"/>
                  <a:pt x="659893" y="558800"/>
                  <a:pt x="661416" y="548640"/>
                </a:cubicBezTo>
                <a:lnTo>
                  <a:pt x="699516" y="649224"/>
                </a:lnTo>
                <a:lnTo>
                  <a:pt x="147828" y="64922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" name="Freeform 10"/>
          <p:cNvSpPr/>
          <p:nvPr/>
        </p:nvSpPr>
        <p:spPr>
          <a:xfrm>
            <a:off x="8303716" y="1324524"/>
            <a:ext cx="722376" cy="667512"/>
          </a:xfrm>
          <a:custGeom>
            <a:avLst/>
            <a:gdLst>
              <a:gd name="connsiteX0" fmla="*/ 314706 w 722376"/>
              <a:gd name="connsiteY0" fmla="*/ 230124 h 667512"/>
              <a:gd name="connsiteX1" fmla="*/ 411099 w 722376"/>
              <a:gd name="connsiteY1" fmla="*/ 229743 h 667512"/>
              <a:gd name="connsiteX2" fmla="*/ 502538 w 722376"/>
              <a:gd name="connsiteY2" fmla="*/ 228219 h 667512"/>
              <a:gd name="connsiteX3" fmla="*/ 584073 w 722376"/>
              <a:gd name="connsiteY3" fmla="*/ 224409 h 667512"/>
              <a:gd name="connsiteX4" fmla="*/ 649986 w 722376"/>
              <a:gd name="connsiteY4" fmla="*/ 217170 h 667512"/>
              <a:gd name="connsiteX5" fmla="*/ 659892 w 722376"/>
              <a:gd name="connsiteY5" fmla="*/ 261366 h 667512"/>
              <a:gd name="connsiteX6" fmla="*/ 567309 w 722376"/>
              <a:gd name="connsiteY6" fmla="*/ 283845 h 667512"/>
              <a:gd name="connsiteX7" fmla="*/ 442722 w 722376"/>
              <a:gd name="connsiteY7" fmla="*/ 294894 h 667512"/>
              <a:gd name="connsiteX8" fmla="*/ 442722 w 722376"/>
              <a:gd name="connsiteY8" fmla="*/ 335280 h 667512"/>
              <a:gd name="connsiteX9" fmla="*/ 722376 w 722376"/>
              <a:gd name="connsiteY9" fmla="*/ 335280 h 667512"/>
              <a:gd name="connsiteX10" fmla="*/ 722376 w 722376"/>
              <a:gd name="connsiteY10" fmla="*/ 406146 h 667512"/>
              <a:gd name="connsiteX11" fmla="*/ 91439 w 722376"/>
              <a:gd name="connsiteY11" fmla="*/ 406146 h 667512"/>
              <a:gd name="connsiteX12" fmla="*/ 65532 w 722376"/>
              <a:gd name="connsiteY12" fmla="*/ 427482 h 667512"/>
              <a:gd name="connsiteX13" fmla="*/ 0 w 722376"/>
              <a:gd name="connsiteY13" fmla="*/ 335280 h 667512"/>
              <a:gd name="connsiteX14" fmla="*/ 307848 w 722376"/>
              <a:gd name="connsiteY14" fmla="*/ 335280 h 667512"/>
              <a:gd name="connsiteX15" fmla="*/ 307848 w 722376"/>
              <a:gd name="connsiteY15" fmla="*/ 298704 h 667512"/>
              <a:gd name="connsiteX16" fmla="*/ 120396 w 722376"/>
              <a:gd name="connsiteY16" fmla="*/ 298704 h 667512"/>
              <a:gd name="connsiteX17" fmla="*/ 120396 w 722376"/>
              <a:gd name="connsiteY17" fmla="*/ 83820 h 667512"/>
              <a:gd name="connsiteX18" fmla="*/ 112776 w 722376"/>
              <a:gd name="connsiteY18" fmla="*/ 58293 h 667512"/>
              <a:gd name="connsiteX19" fmla="*/ 89916 w 722376"/>
              <a:gd name="connsiteY19" fmla="*/ 45720 h 667512"/>
              <a:gd name="connsiteX20" fmla="*/ 255270 w 722376"/>
              <a:gd name="connsiteY20" fmla="*/ 0 h 667512"/>
              <a:gd name="connsiteX21" fmla="*/ 255270 w 722376"/>
              <a:gd name="connsiteY21" fmla="*/ 25146 h 667512"/>
              <a:gd name="connsiteX22" fmla="*/ 627888 w 722376"/>
              <a:gd name="connsiteY22" fmla="*/ 25146 h 667512"/>
              <a:gd name="connsiteX23" fmla="*/ 627888 w 722376"/>
              <a:gd name="connsiteY23" fmla="*/ 91440 h 667512"/>
              <a:gd name="connsiteX24" fmla="*/ 255270 w 722376"/>
              <a:gd name="connsiteY24" fmla="*/ 91440 h 667512"/>
              <a:gd name="connsiteX25" fmla="*/ 255270 w 722376"/>
              <a:gd name="connsiteY25" fmla="*/ 129540 h 667512"/>
              <a:gd name="connsiteX26" fmla="*/ 616458 w 722376"/>
              <a:gd name="connsiteY26" fmla="*/ 129540 h 667512"/>
              <a:gd name="connsiteX27" fmla="*/ 616458 w 722376"/>
              <a:gd name="connsiteY27" fmla="*/ 188214 h 667512"/>
              <a:gd name="connsiteX28" fmla="*/ 255270 w 722376"/>
              <a:gd name="connsiteY28" fmla="*/ 188214 h 667512"/>
              <a:gd name="connsiteX29" fmla="*/ 255270 w 722376"/>
              <a:gd name="connsiteY29" fmla="*/ 230124 h 667512"/>
              <a:gd name="connsiteX31" fmla="*/ 657606 w 722376"/>
              <a:gd name="connsiteY31" fmla="*/ 550926 h 667512"/>
              <a:gd name="connsiteX32" fmla="*/ 584073 w 722376"/>
              <a:gd name="connsiteY32" fmla="*/ 635508 h 667512"/>
              <a:gd name="connsiteX33" fmla="*/ 375666 w 722376"/>
              <a:gd name="connsiteY33" fmla="*/ 667512 h 667512"/>
              <a:gd name="connsiteX34" fmla="*/ 255270 w 722376"/>
              <a:gd name="connsiteY34" fmla="*/ 659130 h 667512"/>
              <a:gd name="connsiteX35" fmla="*/ 166877 w 722376"/>
              <a:gd name="connsiteY35" fmla="*/ 635508 h 667512"/>
              <a:gd name="connsiteX36" fmla="*/ 112013 w 722376"/>
              <a:gd name="connsiteY36" fmla="*/ 598932 h 667512"/>
              <a:gd name="connsiteX37" fmla="*/ 92963 w 722376"/>
              <a:gd name="connsiteY37" fmla="*/ 550926 h 667512"/>
              <a:gd name="connsiteX38" fmla="*/ 112013 w 722376"/>
              <a:gd name="connsiteY38" fmla="*/ 503301 h 667512"/>
              <a:gd name="connsiteX39" fmla="*/ 166877 w 722376"/>
              <a:gd name="connsiteY39" fmla="*/ 466344 h 667512"/>
              <a:gd name="connsiteX40" fmla="*/ 255270 w 722376"/>
              <a:gd name="connsiteY40" fmla="*/ 442722 h 667512"/>
              <a:gd name="connsiteX41" fmla="*/ 375666 w 722376"/>
              <a:gd name="connsiteY41" fmla="*/ 434340 h 667512"/>
              <a:gd name="connsiteX42" fmla="*/ 584073 w 722376"/>
              <a:gd name="connsiteY42" fmla="*/ 466344 h 667512"/>
              <a:gd name="connsiteX43" fmla="*/ 657606 w 722376"/>
              <a:gd name="connsiteY43" fmla="*/ 550926 h 667512"/>
              <a:gd name="connsiteX45" fmla="*/ 515874 w 722376"/>
              <a:gd name="connsiteY45" fmla="*/ 550926 h 667512"/>
              <a:gd name="connsiteX46" fmla="*/ 477393 w 722376"/>
              <a:gd name="connsiteY46" fmla="*/ 511683 h 667512"/>
              <a:gd name="connsiteX47" fmla="*/ 375666 w 722376"/>
              <a:gd name="connsiteY47" fmla="*/ 497586 h 667512"/>
              <a:gd name="connsiteX48" fmla="*/ 273177 w 722376"/>
              <a:gd name="connsiteY48" fmla="*/ 511683 h 667512"/>
              <a:gd name="connsiteX49" fmla="*/ 234696 w 722376"/>
              <a:gd name="connsiteY49" fmla="*/ 550926 h 667512"/>
              <a:gd name="connsiteX50" fmla="*/ 272796 w 722376"/>
              <a:gd name="connsiteY50" fmla="*/ 590169 h 667512"/>
              <a:gd name="connsiteX51" fmla="*/ 375666 w 722376"/>
              <a:gd name="connsiteY51" fmla="*/ 604266 h 667512"/>
              <a:gd name="connsiteX52" fmla="*/ 477393 w 722376"/>
              <a:gd name="connsiteY52" fmla="*/ 590169 h 667512"/>
              <a:gd name="connsiteX53" fmla="*/ 515874 w 722376"/>
              <a:gd name="connsiteY53" fmla="*/ 550926 h 66751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722376" h="667512">
                <a:moveTo>
                  <a:pt x="314706" y="230124"/>
                </a:moveTo>
                <a:cubicBezTo>
                  <a:pt x="347218" y="230124"/>
                  <a:pt x="379349" y="229997"/>
                  <a:pt x="411099" y="229743"/>
                </a:cubicBezTo>
                <a:cubicBezTo>
                  <a:pt x="442849" y="229489"/>
                  <a:pt x="473328" y="228981"/>
                  <a:pt x="502538" y="228219"/>
                </a:cubicBezTo>
                <a:cubicBezTo>
                  <a:pt x="531749" y="227457"/>
                  <a:pt x="558927" y="226187"/>
                  <a:pt x="584073" y="224409"/>
                </a:cubicBezTo>
                <a:cubicBezTo>
                  <a:pt x="609219" y="222631"/>
                  <a:pt x="631190" y="220218"/>
                  <a:pt x="649986" y="217170"/>
                </a:cubicBezTo>
                <a:lnTo>
                  <a:pt x="659892" y="261366"/>
                </a:lnTo>
                <a:cubicBezTo>
                  <a:pt x="637032" y="271526"/>
                  <a:pt x="606171" y="279019"/>
                  <a:pt x="567309" y="283845"/>
                </a:cubicBezTo>
                <a:cubicBezTo>
                  <a:pt x="528447" y="288671"/>
                  <a:pt x="486918" y="292354"/>
                  <a:pt x="442722" y="294894"/>
                </a:cubicBezTo>
                <a:lnTo>
                  <a:pt x="442722" y="335280"/>
                </a:lnTo>
                <a:lnTo>
                  <a:pt x="722376" y="335280"/>
                </a:lnTo>
                <a:lnTo>
                  <a:pt x="722376" y="406146"/>
                </a:lnTo>
                <a:lnTo>
                  <a:pt x="91439" y="406146"/>
                </a:lnTo>
                <a:cubicBezTo>
                  <a:pt x="76708" y="406146"/>
                  <a:pt x="68072" y="413258"/>
                  <a:pt x="65532" y="427482"/>
                </a:cubicBezTo>
                <a:lnTo>
                  <a:pt x="0" y="335280"/>
                </a:lnTo>
                <a:lnTo>
                  <a:pt x="307848" y="335280"/>
                </a:lnTo>
                <a:lnTo>
                  <a:pt x="307848" y="298704"/>
                </a:lnTo>
                <a:lnTo>
                  <a:pt x="120396" y="298704"/>
                </a:lnTo>
                <a:lnTo>
                  <a:pt x="120396" y="83820"/>
                </a:lnTo>
                <a:cubicBezTo>
                  <a:pt x="120396" y="73660"/>
                  <a:pt x="117856" y="65151"/>
                  <a:pt x="112776" y="58293"/>
                </a:cubicBezTo>
                <a:cubicBezTo>
                  <a:pt x="107696" y="51435"/>
                  <a:pt x="100076" y="47244"/>
                  <a:pt x="89916" y="45720"/>
                </a:cubicBezTo>
                <a:lnTo>
                  <a:pt x="255270" y="0"/>
                </a:lnTo>
                <a:lnTo>
                  <a:pt x="255270" y="25146"/>
                </a:lnTo>
                <a:lnTo>
                  <a:pt x="627888" y="25146"/>
                </a:lnTo>
                <a:lnTo>
                  <a:pt x="627888" y="91440"/>
                </a:lnTo>
                <a:lnTo>
                  <a:pt x="255270" y="91440"/>
                </a:lnTo>
                <a:lnTo>
                  <a:pt x="255270" y="129540"/>
                </a:lnTo>
                <a:lnTo>
                  <a:pt x="616458" y="129540"/>
                </a:lnTo>
                <a:lnTo>
                  <a:pt x="616458" y="188214"/>
                </a:lnTo>
                <a:lnTo>
                  <a:pt x="255270" y="188214"/>
                </a:lnTo>
                <a:lnTo>
                  <a:pt x="255270" y="230124"/>
                </a:lnTo>
                <a:moveTo>
                  <a:pt x="657606" y="550926"/>
                </a:moveTo>
                <a:cubicBezTo>
                  <a:pt x="657606" y="585978"/>
                  <a:pt x="633095" y="614172"/>
                  <a:pt x="584073" y="635508"/>
                </a:cubicBezTo>
                <a:cubicBezTo>
                  <a:pt x="535050" y="656844"/>
                  <a:pt x="465582" y="667512"/>
                  <a:pt x="375666" y="667512"/>
                </a:cubicBezTo>
                <a:cubicBezTo>
                  <a:pt x="330453" y="667512"/>
                  <a:pt x="290322" y="664718"/>
                  <a:pt x="255270" y="659130"/>
                </a:cubicBezTo>
                <a:cubicBezTo>
                  <a:pt x="220218" y="653542"/>
                  <a:pt x="190754" y="645668"/>
                  <a:pt x="166877" y="635508"/>
                </a:cubicBezTo>
                <a:cubicBezTo>
                  <a:pt x="143002" y="625348"/>
                  <a:pt x="124714" y="613156"/>
                  <a:pt x="112013" y="598932"/>
                </a:cubicBezTo>
                <a:cubicBezTo>
                  <a:pt x="99313" y="584708"/>
                  <a:pt x="92963" y="568706"/>
                  <a:pt x="92963" y="550926"/>
                </a:cubicBezTo>
                <a:cubicBezTo>
                  <a:pt x="92963" y="533654"/>
                  <a:pt x="99313" y="517779"/>
                  <a:pt x="112013" y="503301"/>
                </a:cubicBezTo>
                <a:cubicBezTo>
                  <a:pt x="124714" y="488823"/>
                  <a:pt x="143002" y="476504"/>
                  <a:pt x="166877" y="466344"/>
                </a:cubicBezTo>
                <a:cubicBezTo>
                  <a:pt x="190754" y="456184"/>
                  <a:pt x="220218" y="448310"/>
                  <a:pt x="255270" y="442722"/>
                </a:cubicBezTo>
                <a:cubicBezTo>
                  <a:pt x="290322" y="437134"/>
                  <a:pt x="330453" y="434340"/>
                  <a:pt x="375666" y="434340"/>
                </a:cubicBezTo>
                <a:cubicBezTo>
                  <a:pt x="465582" y="434340"/>
                  <a:pt x="535050" y="445008"/>
                  <a:pt x="584073" y="466344"/>
                </a:cubicBezTo>
                <a:cubicBezTo>
                  <a:pt x="633095" y="487680"/>
                  <a:pt x="657606" y="515874"/>
                  <a:pt x="657606" y="550926"/>
                </a:cubicBezTo>
                <a:moveTo>
                  <a:pt x="515874" y="550926"/>
                </a:moveTo>
                <a:cubicBezTo>
                  <a:pt x="515874" y="534162"/>
                  <a:pt x="503047" y="521081"/>
                  <a:pt x="477393" y="511683"/>
                </a:cubicBezTo>
                <a:cubicBezTo>
                  <a:pt x="451738" y="502285"/>
                  <a:pt x="417830" y="497586"/>
                  <a:pt x="375666" y="497586"/>
                </a:cubicBezTo>
                <a:cubicBezTo>
                  <a:pt x="332994" y="497586"/>
                  <a:pt x="298831" y="502285"/>
                  <a:pt x="273177" y="511683"/>
                </a:cubicBezTo>
                <a:cubicBezTo>
                  <a:pt x="247523" y="521081"/>
                  <a:pt x="234696" y="534162"/>
                  <a:pt x="234696" y="550926"/>
                </a:cubicBezTo>
                <a:cubicBezTo>
                  <a:pt x="234696" y="567690"/>
                  <a:pt x="247396" y="580771"/>
                  <a:pt x="272796" y="590169"/>
                </a:cubicBezTo>
                <a:cubicBezTo>
                  <a:pt x="298196" y="599567"/>
                  <a:pt x="332485" y="604266"/>
                  <a:pt x="375666" y="604266"/>
                </a:cubicBezTo>
                <a:cubicBezTo>
                  <a:pt x="417830" y="604266"/>
                  <a:pt x="451738" y="599567"/>
                  <a:pt x="477393" y="590169"/>
                </a:cubicBezTo>
                <a:cubicBezTo>
                  <a:pt x="503047" y="580771"/>
                  <a:pt x="515874" y="567690"/>
                  <a:pt x="515874" y="5509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" name="Freeform 11"/>
          <p:cNvSpPr/>
          <p:nvPr/>
        </p:nvSpPr>
        <p:spPr>
          <a:xfrm>
            <a:off x="9252406" y="1323762"/>
            <a:ext cx="668275" cy="658368"/>
          </a:xfrm>
          <a:custGeom>
            <a:avLst/>
            <a:gdLst>
              <a:gd name="connsiteX0" fmla="*/ 51054 w 668275"/>
              <a:gd name="connsiteY0" fmla="*/ 228600 h 658368"/>
              <a:gd name="connsiteX1" fmla="*/ 68199 w 668275"/>
              <a:gd name="connsiteY1" fmla="*/ 144018 h 658368"/>
              <a:gd name="connsiteX2" fmla="*/ 114300 w 668275"/>
              <a:gd name="connsiteY2" fmla="*/ 84582 h 658368"/>
              <a:gd name="connsiteX3" fmla="*/ 181356 w 668275"/>
              <a:gd name="connsiteY3" fmla="*/ 49530 h 658368"/>
              <a:gd name="connsiteX4" fmla="*/ 261366 w 668275"/>
              <a:gd name="connsiteY4" fmla="*/ 38100 h 658368"/>
              <a:gd name="connsiteX5" fmla="*/ 340615 w 668275"/>
              <a:gd name="connsiteY5" fmla="*/ 49530 h 658368"/>
              <a:gd name="connsiteX6" fmla="*/ 407670 w 668275"/>
              <a:gd name="connsiteY6" fmla="*/ 84582 h 658368"/>
              <a:gd name="connsiteX7" fmla="*/ 453772 w 668275"/>
              <a:gd name="connsiteY7" fmla="*/ 144018 h 658368"/>
              <a:gd name="connsiteX8" fmla="*/ 470916 w 668275"/>
              <a:gd name="connsiteY8" fmla="*/ 228600 h 658368"/>
              <a:gd name="connsiteX9" fmla="*/ 453772 w 668275"/>
              <a:gd name="connsiteY9" fmla="*/ 313182 h 658368"/>
              <a:gd name="connsiteX10" fmla="*/ 407670 w 668275"/>
              <a:gd name="connsiteY10" fmla="*/ 372618 h 658368"/>
              <a:gd name="connsiteX11" fmla="*/ 340615 w 668275"/>
              <a:gd name="connsiteY11" fmla="*/ 407670 h 658368"/>
              <a:gd name="connsiteX12" fmla="*/ 261366 w 668275"/>
              <a:gd name="connsiteY12" fmla="*/ 419100 h 658368"/>
              <a:gd name="connsiteX13" fmla="*/ 181356 w 668275"/>
              <a:gd name="connsiteY13" fmla="*/ 407670 h 658368"/>
              <a:gd name="connsiteX14" fmla="*/ 114300 w 668275"/>
              <a:gd name="connsiteY14" fmla="*/ 372618 h 658368"/>
              <a:gd name="connsiteX15" fmla="*/ 68199 w 668275"/>
              <a:gd name="connsiteY15" fmla="*/ 313182 h 658368"/>
              <a:gd name="connsiteX16" fmla="*/ 51054 w 668275"/>
              <a:gd name="connsiteY16" fmla="*/ 228600 h 658368"/>
              <a:gd name="connsiteX18" fmla="*/ 533400 w 668275"/>
              <a:gd name="connsiteY18" fmla="*/ 658368 h 658368"/>
              <a:gd name="connsiteX19" fmla="*/ 533400 w 668275"/>
              <a:gd name="connsiteY19" fmla="*/ 509778 h 658368"/>
              <a:gd name="connsiteX20" fmla="*/ 447294 w 668275"/>
              <a:gd name="connsiteY20" fmla="*/ 538353 h 658368"/>
              <a:gd name="connsiteX21" fmla="*/ 336804 w 668275"/>
              <a:gd name="connsiteY21" fmla="*/ 547116 h 658368"/>
              <a:gd name="connsiteX22" fmla="*/ 91440 w 668275"/>
              <a:gd name="connsiteY22" fmla="*/ 547116 h 658368"/>
              <a:gd name="connsiteX23" fmla="*/ 65532 w 668275"/>
              <a:gd name="connsiteY23" fmla="*/ 568452 h 658368"/>
              <a:gd name="connsiteX24" fmla="*/ 0 w 668275"/>
              <a:gd name="connsiteY24" fmla="*/ 476250 h 658368"/>
              <a:gd name="connsiteX25" fmla="*/ 371094 w 668275"/>
              <a:gd name="connsiteY25" fmla="*/ 476250 h 658368"/>
              <a:gd name="connsiteX26" fmla="*/ 459487 w 668275"/>
              <a:gd name="connsiteY26" fmla="*/ 471297 h 658368"/>
              <a:gd name="connsiteX27" fmla="*/ 533400 w 668275"/>
              <a:gd name="connsiteY27" fmla="*/ 456438 h 658368"/>
              <a:gd name="connsiteX28" fmla="*/ 533400 w 668275"/>
              <a:gd name="connsiteY28" fmla="*/ 80010 h 658368"/>
              <a:gd name="connsiteX29" fmla="*/ 528828 w 668275"/>
              <a:gd name="connsiteY29" fmla="*/ 59817 h 658368"/>
              <a:gd name="connsiteX30" fmla="*/ 512826 w 668275"/>
              <a:gd name="connsiteY30" fmla="*/ 45720 h 658368"/>
              <a:gd name="connsiteX31" fmla="*/ 668275 w 668275"/>
              <a:gd name="connsiteY31" fmla="*/ 0 h 658368"/>
              <a:gd name="connsiteX32" fmla="*/ 668275 w 668275"/>
              <a:gd name="connsiteY32" fmla="*/ 589026 h 658368"/>
              <a:gd name="connsiteX33" fmla="*/ 650748 w 668275"/>
              <a:gd name="connsiteY33" fmla="*/ 641985 h 658368"/>
              <a:gd name="connsiteX34" fmla="*/ 595122 w 668275"/>
              <a:gd name="connsiteY34" fmla="*/ 658368 h 658368"/>
              <a:gd name="connsiteX36" fmla="*/ 181356 w 668275"/>
              <a:gd name="connsiteY36" fmla="*/ 228600 h 658368"/>
              <a:gd name="connsiteX37" fmla="*/ 186690 w 668275"/>
              <a:gd name="connsiteY37" fmla="*/ 276606 h 658368"/>
              <a:gd name="connsiteX38" fmla="*/ 201930 w 668275"/>
              <a:gd name="connsiteY38" fmla="*/ 314706 h 658368"/>
              <a:gd name="connsiteX39" fmla="*/ 226695 w 668275"/>
              <a:gd name="connsiteY39" fmla="*/ 339852 h 658368"/>
              <a:gd name="connsiteX40" fmla="*/ 261366 w 668275"/>
              <a:gd name="connsiteY40" fmla="*/ 348996 h 658368"/>
              <a:gd name="connsiteX41" fmla="*/ 294894 w 668275"/>
              <a:gd name="connsiteY41" fmla="*/ 339852 h 658368"/>
              <a:gd name="connsiteX42" fmla="*/ 319278 w 668275"/>
              <a:gd name="connsiteY42" fmla="*/ 314706 h 658368"/>
              <a:gd name="connsiteX43" fmla="*/ 334518 w 668275"/>
              <a:gd name="connsiteY43" fmla="*/ 276606 h 658368"/>
              <a:gd name="connsiteX44" fmla="*/ 339852 w 668275"/>
              <a:gd name="connsiteY44" fmla="*/ 228600 h 658368"/>
              <a:gd name="connsiteX45" fmla="*/ 334518 w 668275"/>
              <a:gd name="connsiteY45" fmla="*/ 180594 h 658368"/>
              <a:gd name="connsiteX46" fmla="*/ 319278 w 668275"/>
              <a:gd name="connsiteY46" fmla="*/ 142494 h 658368"/>
              <a:gd name="connsiteX47" fmla="*/ 294894 w 668275"/>
              <a:gd name="connsiteY47" fmla="*/ 117348 h 658368"/>
              <a:gd name="connsiteX48" fmla="*/ 261366 w 668275"/>
              <a:gd name="connsiteY48" fmla="*/ 108204 h 658368"/>
              <a:gd name="connsiteX49" fmla="*/ 226695 w 668275"/>
              <a:gd name="connsiteY49" fmla="*/ 117348 h 658368"/>
              <a:gd name="connsiteX50" fmla="*/ 201930 w 668275"/>
              <a:gd name="connsiteY50" fmla="*/ 142494 h 658368"/>
              <a:gd name="connsiteX51" fmla="*/ 186690 w 668275"/>
              <a:gd name="connsiteY51" fmla="*/ 180594 h 658368"/>
              <a:gd name="connsiteX52" fmla="*/ 181356 w 668275"/>
              <a:gd name="connsiteY52" fmla="*/ 228600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668275" h="658368">
                <a:moveTo>
                  <a:pt x="51054" y="228600"/>
                </a:moveTo>
                <a:cubicBezTo>
                  <a:pt x="51054" y="196088"/>
                  <a:pt x="56769" y="167894"/>
                  <a:pt x="68199" y="144018"/>
                </a:cubicBezTo>
                <a:cubicBezTo>
                  <a:pt x="79629" y="120142"/>
                  <a:pt x="94997" y="100330"/>
                  <a:pt x="114300" y="84582"/>
                </a:cubicBezTo>
                <a:cubicBezTo>
                  <a:pt x="133604" y="68834"/>
                  <a:pt x="155956" y="57150"/>
                  <a:pt x="181356" y="49530"/>
                </a:cubicBezTo>
                <a:cubicBezTo>
                  <a:pt x="206756" y="41910"/>
                  <a:pt x="233426" y="38100"/>
                  <a:pt x="261366" y="38100"/>
                </a:cubicBezTo>
                <a:cubicBezTo>
                  <a:pt x="288799" y="38100"/>
                  <a:pt x="315214" y="41910"/>
                  <a:pt x="340615" y="49530"/>
                </a:cubicBezTo>
                <a:cubicBezTo>
                  <a:pt x="366015" y="57150"/>
                  <a:pt x="388366" y="68834"/>
                  <a:pt x="407670" y="84582"/>
                </a:cubicBezTo>
                <a:cubicBezTo>
                  <a:pt x="426974" y="100330"/>
                  <a:pt x="442341" y="120142"/>
                  <a:pt x="453772" y="144018"/>
                </a:cubicBezTo>
                <a:cubicBezTo>
                  <a:pt x="465202" y="167894"/>
                  <a:pt x="470916" y="196088"/>
                  <a:pt x="470916" y="228600"/>
                </a:cubicBezTo>
                <a:cubicBezTo>
                  <a:pt x="470916" y="261112"/>
                  <a:pt x="465202" y="289306"/>
                  <a:pt x="453772" y="313182"/>
                </a:cubicBezTo>
                <a:cubicBezTo>
                  <a:pt x="442341" y="337058"/>
                  <a:pt x="426974" y="356870"/>
                  <a:pt x="407670" y="372618"/>
                </a:cubicBezTo>
                <a:cubicBezTo>
                  <a:pt x="388366" y="388366"/>
                  <a:pt x="366015" y="400050"/>
                  <a:pt x="340615" y="407670"/>
                </a:cubicBezTo>
                <a:cubicBezTo>
                  <a:pt x="315214" y="415290"/>
                  <a:pt x="288799" y="419100"/>
                  <a:pt x="261366" y="419100"/>
                </a:cubicBezTo>
                <a:cubicBezTo>
                  <a:pt x="233426" y="419100"/>
                  <a:pt x="206756" y="415290"/>
                  <a:pt x="181356" y="407670"/>
                </a:cubicBezTo>
                <a:cubicBezTo>
                  <a:pt x="155956" y="400050"/>
                  <a:pt x="133604" y="388366"/>
                  <a:pt x="114300" y="372618"/>
                </a:cubicBezTo>
                <a:cubicBezTo>
                  <a:pt x="94997" y="356870"/>
                  <a:pt x="79629" y="337058"/>
                  <a:pt x="68199" y="313182"/>
                </a:cubicBezTo>
                <a:cubicBezTo>
                  <a:pt x="56769" y="289306"/>
                  <a:pt x="51054" y="261112"/>
                  <a:pt x="51054" y="228600"/>
                </a:cubicBezTo>
                <a:moveTo>
                  <a:pt x="533400" y="658368"/>
                </a:moveTo>
                <a:lnTo>
                  <a:pt x="533400" y="509778"/>
                </a:lnTo>
                <a:cubicBezTo>
                  <a:pt x="508508" y="522986"/>
                  <a:pt x="479806" y="532511"/>
                  <a:pt x="447294" y="538353"/>
                </a:cubicBezTo>
                <a:cubicBezTo>
                  <a:pt x="414782" y="544195"/>
                  <a:pt x="377952" y="547116"/>
                  <a:pt x="336804" y="547116"/>
                </a:cubicBezTo>
                <a:lnTo>
                  <a:pt x="91440" y="547116"/>
                </a:lnTo>
                <a:cubicBezTo>
                  <a:pt x="76708" y="547116"/>
                  <a:pt x="68073" y="554228"/>
                  <a:pt x="65532" y="568452"/>
                </a:cubicBezTo>
                <a:lnTo>
                  <a:pt x="0" y="476250"/>
                </a:lnTo>
                <a:lnTo>
                  <a:pt x="371094" y="476250"/>
                </a:lnTo>
                <a:cubicBezTo>
                  <a:pt x="404622" y="476250"/>
                  <a:pt x="434086" y="474599"/>
                  <a:pt x="459487" y="471297"/>
                </a:cubicBezTo>
                <a:cubicBezTo>
                  <a:pt x="484887" y="467995"/>
                  <a:pt x="509524" y="463042"/>
                  <a:pt x="533400" y="456438"/>
                </a:cubicBezTo>
                <a:lnTo>
                  <a:pt x="533400" y="80010"/>
                </a:lnTo>
                <a:cubicBezTo>
                  <a:pt x="533400" y="72898"/>
                  <a:pt x="531876" y="66167"/>
                  <a:pt x="528828" y="59817"/>
                </a:cubicBezTo>
                <a:cubicBezTo>
                  <a:pt x="525780" y="53467"/>
                  <a:pt x="520447" y="48768"/>
                  <a:pt x="512826" y="45720"/>
                </a:cubicBezTo>
                <a:lnTo>
                  <a:pt x="668275" y="0"/>
                </a:lnTo>
                <a:lnTo>
                  <a:pt x="668275" y="589026"/>
                </a:lnTo>
                <a:cubicBezTo>
                  <a:pt x="668275" y="613410"/>
                  <a:pt x="662432" y="631063"/>
                  <a:pt x="650748" y="641985"/>
                </a:cubicBezTo>
                <a:cubicBezTo>
                  <a:pt x="639065" y="652907"/>
                  <a:pt x="620522" y="658368"/>
                  <a:pt x="595122" y="658368"/>
                </a:cubicBezTo>
                <a:moveTo>
                  <a:pt x="181356" y="228600"/>
                </a:moveTo>
                <a:cubicBezTo>
                  <a:pt x="181356" y="245872"/>
                  <a:pt x="183135" y="261874"/>
                  <a:pt x="186690" y="276606"/>
                </a:cubicBezTo>
                <a:cubicBezTo>
                  <a:pt x="190247" y="291338"/>
                  <a:pt x="195326" y="304038"/>
                  <a:pt x="201930" y="314706"/>
                </a:cubicBezTo>
                <a:cubicBezTo>
                  <a:pt x="208535" y="325374"/>
                  <a:pt x="216790" y="333756"/>
                  <a:pt x="226695" y="339852"/>
                </a:cubicBezTo>
                <a:cubicBezTo>
                  <a:pt x="236602" y="345948"/>
                  <a:pt x="248158" y="348996"/>
                  <a:pt x="261366" y="348996"/>
                </a:cubicBezTo>
                <a:cubicBezTo>
                  <a:pt x="274066" y="348996"/>
                  <a:pt x="285242" y="345948"/>
                  <a:pt x="294894" y="339852"/>
                </a:cubicBezTo>
                <a:cubicBezTo>
                  <a:pt x="304547" y="333756"/>
                  <a:pt x="312674" y="325374"/>
                  <a:pt x="319278" y="314706"/>
                </a:cubicBezTo>
                <a:cubicBezTo>
                  <a:pt x="325882" y="304038"/>
                  <a:pt x="330962" y="291338"/>
                  <a:pt x="334518" y="276606"/>
                </a:cubicBezTo>
                <a:cubicBezTo>
                  <a:pt x="338075" y="261874"/>
                  <a:pt x="339852" y="245872"/>
                  <a:pt x="339852" y="228600"/>
                </a:cubicBezTo>
                <a:cubicBezTo>
                  <a:pt x="339852" y="211328"/>
                  <a:pt x="338075" y="195326"/>
                  <a:pt x="334518" y="180594"/>
                </a:cubicBezTo>
                <a:cubicBezTo>
                  <a:pt x="330962" y="165862"/>
                  <a:pt x="325882" y="153162"/>
                  <a:pt x="319278" y="142494"/>
                </a:cubicBezTo>
                <a:cubicBezTo>
                  <a:pt x="312674" y="131826"/>
                  <a:pt x="304547" y="123444"/>
                  <a:pt x="294894" y="117348"/>
                </a:cubicBezTo>
                <a:cubicBezTo>
                  <a:pt x="285242" y="111252"/>
                  <a:pt x="274066" y="108204"/>
                  <a:pt x="261366" y="108204"/>
                </a:cubicBezTo>
                <a:cubicBezTo>
                  <a:pt x="248158" y="108204"/>
                  <a:pt x="236602" y="111252"/>
                  <a:pt x="226695" y="117348"/>
                </a:cubicBezTo>
                <a:cubicBezTo>
                  <a:pt x="216790" y="123444"/>
                  <a:pt x="208535" y="131826"/>
                  <a:pt x="201930" y="142494"/>
                </a:cubicBezTo>
                <a:cubicBezTo>
                  <a:pt x="195326" y="153162"/>
                  <a:pt x="190247" y="165862"/>
                  <a:pt x="186690" y="180594"/>
                </a:cubicBezTo>
                <a:cubicBezTo>
                  <a:pt x="183135" y="195326"/>
                  <a:pt x="181356" y="211328"/>
                  <a:pt x="181356" y="2286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" name="Freeform 12"/>
          <p:cNvSpPr/>
          <p:nvPr/>
        </p:nvSpPr>
        <p:spPr>
          <a:xfrm>
            <a:off x="10006786" y="1323762"/>
            <a:ext cx="755904" cy="668274"/>
          </a:xfrm>
          <a:custGeom>
            <a:avLst/>
            <a:gdLst>
              <a:gd name="connsiteX0" fmla="*/ 665988 w 755904"/>
              <a:gd name="connsiteY0" fmla="*/ 540258 h 668274"/>
              <a:gd name="connsiteX1" fmla="*/ 647700 w 755904"/>
              <a:gd name="connsiteY1" fmla="*/ 590169 h 668274"/>
              <a:gd name="connsiteX2" fmla="*/ 594360 w 755904"/>
              <a:gd name="connsiteY2" fmla="*/ 630555 h 668274"/>
              <a:gd name="connsiteX3" fmla="*/ 507110 w 755904"/>
              <a:gd name="connsiteY3" fmla="*/ 657987 h 668274"/>
              <a:gd name="connsiteX4" fmla="*/ 387858 w 755904"/>
              <a:gd name="connsiteY4" fmla="*/ 668274 h 668274"/>
              <a:gd name="connsiteX5" fmla="*/ 268224 w 755904"/>
              <a:gd name="connsiteY5" fmla="*/ 657987 h 668274"/>
              <a:gd name="connsiteX6" fmla="*/ 180975 w 755904"/>
              <a:gd name="connsiteY6" fmla="*/ 630555 h 668274"/>
              <a:gd name="connsiteX7" fmla="*/ 127254 w 755904"/>
              <a:gd name="connsiteY7" fmla="*/ 590169 h 668274"/>
              <a:gd name="connsiteX8" fmla="*/ 108966 w 755904"/>
              <a:gd name="connsiteY8" fmla="*/ 540258 h 668274"/>
              <a:gd name="connsiteX9" fmla="*/ 127254 w 755904"/>
              <a:gd name="connsiteY9" fmla="*/ 490347 h 668274"/>
              <a:gd name="connsiteX10" fmla="*/ 180975 w 755904"/>
              <a:gd name="connsiteY10" fmla="*/ 449580 h 668274"/>
              <a:gd name="connsiteX11" fmla="*/ 268224 w 755904"/>
              <a:gd name="connsiteY11" fmla="*/ 422148 h 668274"/>
              <a:gd name="connsiteX12" fmla="*/ 387858 w 755904"/>
              <a:gd name="connsiteY12" fmla="*/ 412242 h 668274"/>
              <a:gd name="connsiteX13" fmla="*/ 507110 w 755904"/>
              <a:gd name="connsiteY13" fmla="*/ 422148 h 668274"/>
              <a:gd name="connsiteX14" fmla="*/ 594360 w 755904"/>
              <a:gd name="connsiteY14" fmla="*/ 449580 h 668274"/>
              <a:gd name="connsiteX15" fmla="*/ 647700 w 755904"/>
              <a:gd name="connsiteY15" fmla="*/ 490347 h 668274"/>
              <a:gd name="connsiteX16" fmla="*/ 665988 w 755904"/>
              <a:gd name="connsiteY16" fmla="*/ 540258 h 668274"/>
              <a:gd name="connsiteX18" fmla="*/ 328423 w 755904"/>
              <a:gd name="connsiteY18" fmla="*/ 343662 h 668274"/>
              <a:gd name="connsiteX19" fmla="*/ 337566 w 755904"/>
              <a:gd name="connsiteY19" fmla="*/ 313944 h 668274"/>
              <a:gd name="connsiteX20" fmla="*/ 334518 w 755904"/>
              <a:gd name="connsiteY20" fmla="*/ 282321 h 668274"/>
              <a:gd name="connsiteX21" fmla="*/ 319660 w 755904"/>
              <a:gd name="connsiteY21" fmla="*/ 253365 h 668274"/>
              <a:gd name="connsiteX22" fmla="*/ 293370 w 755904"/>
              <a:gd name="connsiteY22" fmla="*/ 232410 h 668274"/>
              <a:gd name="connsiteX23" fmla="*/ 184023 w 755904"/>
              <a:gd name="connsiteY23" fmla="*/ 342138 h 668274"/>
              <a:gd name="connsiteX24" fmla="*/ 0 w 755904"/>
              <a:gd name="connsiteY24" fmla="*/ 395478 h 668274"/>
              <a:gd name="connsiteX25" fmla="*/ 0 w 755904"/>
              <a:gd name="connsiteY25" fmla="*/ 380238 h 668274"/>
              <a:gd name="connsiteX26" fmla="*/ 75438 w 755904"/>
              <a:gd name="connsiteY26" fmla="*/ 340233 h 668274"/>
              <a:gd name="connsiteX27" fmla="*/ 136017 w 755904"/>
              <a:gd name="connsiteY27" fmla="*/ 278130 h 668274"/>
              <a:gd name="connsiteX28" fmla="*/ 176023 w 755904"/>
              <a:gd name="connsiteY28" fmla="*/ 198501 h 668274"/>
              <a:gd name="connsiteX29" fmla="*/ 190500 w 755904"/>
              <a:gd name="connsiteY29" fmla="*/ 104394 h 668274"/>
              <a:gd name="connsiteX30" fmla="*/ 182880 w 755904"/>
              <a:gd name="connsiteY30" fmla="*/ 78867 h 668274"/>
              <a:gd name="connsiteX31" fmla="*/ 160020 w 755904"/>
              <a:gd name="connsiteY31" fmla="*/ 66294 h 668274"/>
              <a:gd name="connsiteX32" fmla="*/ 325374 w 755904"/>
              <a:gd name="connsiteY32" fmla="*/ 20574 h 668274"/>
              <a:gd name="connsiteX33" fmla="*/ 325374 w 755904"/>
              <a:gd name="connsiteY33" fmla="*/ 108966 h 668274"/>
              <a:gd name="connsiteX34" fmla="*/ 321563 w 755904"/>
              <a:gd name="connsiteY34" fmla="*/ 151638 h 668274"/>
              <a:gd name="connsiteX35" fmla="*/ 310896 w 755904"/>
              <a:gd name="connsiteY35" fmla="*/ 192024 h 668274"/>
              <a:gd name="connsiteX36" fmla="*/ 370713 w 755904"/>
              <a:gd name="connsiteY36" fmla="*/ 203835 h 668274"/>
              <a:gd name="connsiteX37" fmla="*/ 418719 w 755904"/>
              <a:gd name="connsiteY37" fmla="*/ 228600 h 668274"/>
              <a:gd name="connsiteX38" fmla="*/ 450723 w 755904"/>
              <a:gd name="connsiteY38" fmla="*/ 265557 h 668274"/>
              <a:gd name="connsiteX39" fmla="*/ 462535 w 755904"/>
              <a:gd name="connsiteY39" fmla="*/ 313182 h 668274"/>
              <a:gd name="connsiteX40" fmla="*/ 448438 w 755904"/>
              <a:gd name="connsiteY40" fmla="*/ 353187 h 668274"/>
              <a:gd name="connsiteX41" fmla="*/ 406908 w 755904"/>
              <a:gd name="connsiteY41" fmla="*/ 372618 h 668274"/>
              <a:gd name="connsiteX42" fmla="*/ 359283 w 755904"/>
              <a:gd name="connsiteY42" fmla="*/ 367665 h 668274"/>
              <a:gd name="connsiteX43" fmla="*/ 328423 w 755904"/>
              <a:gd name="connsiteY43" fmla="*/ 343662 h 668274"/>
              <a:gd name="connsiteX45" fmla="*/ 518160 w 755904"/>
              <a:gd name="connsiteY45" fmla="*/ 393954 h 668274"/>
              <a:gd name="connsiteX46" fmla="*/ 518160 w 755904"/>
              <a:gd name="connsiteY46" fmla="*/ 80010 h 668274"/>
              <a:gd name="connsiteX47" fmla="*/ 513588 w 755904"/>
              <a:gd name="connsiteY47" fmla="*/ 59817 h 668274"/>
              <a:gd name="connsiteX48" fmla="*/ 497585 w 755904"/>
              <a:gd name="connsiteY48" fmla="*/ 45720 h 668274"/>
              <a:gd name="connsiteX49" fmla="*/ 653035 w 755904"/>
              <a:gd name="connsiteY49" fmla="*/ 0 h 668274"/>
              <a:gd name="connsiteX50" fmla="*/ 653035 w 755904"/>
              <a:gd name="connsiteY50" fmla="*/ 142494 h 668274"/>
              <a:gd name="connsiteX51" fmla="*/ 755904 w 755904"/>
              <a:gd name="connsiteY51" fmla="*/ 142494 h 668274"/>
              <a:gd name="connsiteX52" fmla="*/ 755904 w 755904"/>
              <a:gd name="connsiteY52" fmla="*/ 212598 h 668274"/>
              <a:gd name="connsiteX53" fmla="*/ 653035 w 755904"/>
              <a:gd name="connsiteY53" fmla="*/ 212598 h 668274"/>
              <a:gd name="connsiteX54" fmla="*/ 653035 w 755904"/>
              <a:gd name="connsiteY54" fmla="*/ 324612 h 668274"/>
              <a:gd name="connsiteX55" fmla="*/ 635508 w 755904"/>
              <a:gd name="connsiteY55" fmla="*/ 377571 h 668274"/>
              <a:gd name="connsiteX56" fmla="*/ 579882 w 755904"/>
              <a:gd name="connsiteY56" fmla="*/ 393954 h 668274"/>
              <a:gd name="connsiteX58" fmla="*/ 521970 w 755904"/>
              <a:gd name="connsiteY58" fmla="*/ 540258 h 668274"/>
              <a:gd name="connsiteX59" fmla="*/ 486538 w 755904"/>
              <a:gd name="connsiteY59" fmla="*/ 493776 h 668274"/>
              <a:gd name="connsiteX60" fmla="*/ 387858 w 755904"/>
              <a:gd name="connsiteY60" fmla="*/ 475488 h 668274"/>
              <a:gd name="connsiteX61" fmla="*/ 288417 w 755904"/>
              <a:gd name="connsiteY61" fmla="*/ 493776 h 668274"/>
              <a:gd name="connsiteX62" fmla="*/ 252985 w 755904"/>
              <a:gd name="connsiteY62" fmla="*/ 540258 h 668274"/>
              <a:gd name="connsiteX63" fmla="*/ 288035 w 755904"/>
              <a:gd name="connsiteY63" fmla="*/ 586740 h 668274"/>
              <a:gd name="connsiteX64" fmla="*/ 387858 w 755904"/>
              <a:gd name="connsiteY64" fmla="*/ 605028 h 668274"/>
              <a:gd name="connsiteX65" fmla="*/ 486538 w 755904"/>
              <a:gd name="connsiteY65" fmla="*/ 586740 h 668274"/>
              <a:gd name="connsiteX66" fmla="*/ 521970 w 755904"/>
              <a:gd name="connsiteY66" fmla="*/ 540258 h 66827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755904" h="668274">
                <a:moveTo>
                  <a:pt x="665988" y="540258"/>
                </a:moveTo>
                <a:cubicBezTo>
                  <a:pt x="665988" y="558038"/>
                  <a:pt x="659892" y="574675"/>
                  <a:pt x="647700" y="590169"/>
                </a:cubicBezTo>
                <a:cubicBezTo>
                  <a:pt x="635508" y="605663"/>
                  <a:pt x="617728" y="619125"/>
                  <a:pt x="594360" y="630555"/>
                </a:cubicBezTo>
                <a:cubicBezTo>
                  <a:pt x="570992" y="641985"/>
                  <a:pt x="541910" y="651129"/>
                  <a:pt x="507110" y="657987"/>
                </a:cubicBezTo>
                <a:cubicBezTo>
                  <a:pt x="472312" y="664845"/>
                  <a:pt x="432561" y="668274"/>
                  <a:pt x="387858" y="668274"/>
                </a:cubicBezTo>
                <a:cubicBezTo>
                  <a:pt x="342646" y="668274"/>
                  <a:pt x="302768" y="664845"/>
                  <a:pt x="268224" y="657987"/>
                </a:cubicBezTo>
                <a:cubicBezTo>
                  <a:pt x="233680" y="651129"/>
                  <a:pt x="204598" y="641985"/>
                  <a:pt x="180975" y="630555"/>
                </a:cubicBezTo>
                <a:cubicBezTo>
                  <a:pt x="157353" y="619125"/>
                  <a:pt x="139446" y="605663"/>
                  <a:pt x="127254" y="590169"/>
                </a:cubicBezTo>
                <a:cubicBezTo>
                  <a:pt x="115063" y="574675"/>
                  <a:pt x="108966" y="558038"/>
                  <a:pt x="108966" y="540258"/>
                </a:cubicBezTo>
                <a:cubicBezTo>
                  <a:pt x="108966" y="522478"/>
                  <a:pt x="115063" y="505841"/>
                  <a:pt x="127254" y="490347"/>
                </a:cubicBezTo>
                <a:cubicBezTo>
                  <a:pt x="139446" y="474853"/>
                  <a:pt x="157353" y="461264"/>
                  <a:pt x="180975" y="449580"/>
                </a:cubicBezTo>
                <a:cubicBezTo>
                  <a:pt x="204598" y="437896"/>
                  <a:pt x="233680" y="428752"/>
                  <a:pt x="268224" y="422148"/>
                </a:cubicBezTo>
                <a:cubicBezTo>
                  <a:pt x="302768" y="415544"/>
                  <a:pt x="342646" y="412242"/>
                  <a:pt x="387858" y="412242"/>
                </a:cubicBezTo>
                <a:cubicBezTo>
                  <a:pt x="432561" y="412242"/>
                  <a:pt x="472312" y="415544"/>
                  <a:pt x="507110" y="422148"/>
                </a:cubicBezTo>
                <a:cubicBezTo>
                  <a:pt x="541910" y="428752"/>
                  <a:pt x="570992" y="437896"/>
                  <a:pt x="594360" y="449580"/>
                </a:cubicBezTo>
                <a:cubicBezTo>
                  <a:pt x="617728" y="461264"/>
                  <a:pt x="635508" y="474853"/>
                  <a:pt x="647700" y="490347"/>
                </a:cubicBezTo>
                <a:cubicBezTo>
                  <a:pt x="659892" y="505841"/>
                  <a:pt x="665988" y="522478"/>
                  <a:pt x="665988" y="540258"/>
                </a:cubicBezTo>
                <a:moveTo>
                  <a:pt x="328423" y="343662"/>
                </a:moveTo>
                <a:cubicBezTo>
                  <a:pt x="333502" y="334518"/>
                  <a:pt x="336550" y="324612"/>
                  <a:pt x="337566" y="313944"/>
                </a:cubicBezTo>
                <a:cubicBezTo>
                  <a:pt x="338582" y="303276"/>
                  <a:pt x="337566" y="292735"/>
                  <a:pt x="334518" y="282321"/>
                </a:cubicBezTo>
                <a:cubicBezTo>
                  <a:pt x="331470" y="271907"/>
                  <a:pt x="326517" y="262255"/>
                  <a:pt x="319660" y="253365"/>
                </a:cubicBezTo>
                <a:cubicBezTo>
                  <a:pt x="312801" y="244475"/>
                  <a:pt x="304038" y="237490"/>
                  <a:pt x="293370" y="232410"/>
                </a:cubicBezTo>
                <a:cubicBezTo>
                  <a:pt x="269494" y="275590"/>
                  <a:pt x="233045" y="312166"/>
                  <a:pt x="184023" y="342138"/>
                </a:cubicBezTo>
                <a:cubicBezTo>
                  <a:pt x="135001" y="372110"/>
                  <a:pt x="73661" y="389890"/>
                  <a:pt x="0" y="395478"/>
                </a:cubicBezTo>
                <a:lnTo>
                  <a:pt x="0" y="380238"/>
                </a:lnTo>
                <a:cubicBezTo>
                  <a:pt x="26924" y="371094"/>
                  <a:pt x="52070" y="357759"/>
                  <a:pt x="75438" y="340233"/>
                </a:cubicBezTo>
                <a:cubicBezTo>
                  <a:pt x="98806" y="322707"/>
                  <a:pt x="118999" y="302006"/>
                  <a:pt x="136017" y="278130"/>
                </a:cubicBezTo>
                <a:cubicBezTo>
                  <a:pt x="153036" y="254254"/>
                  <a:pt x="166370" y="227711"/>
                  <a:pt x="176023" y="198501"/>
                </a:cubicBezTo>
                <a:cubicBezTo>
                  <a:pt x="185674" y="169291"/>
                  <a:pt x="190500" y="137922"/>
                  <a:pt x="190500" y="104394"/>
                </a:cubicBezTo>
                <a:cubicBezTo>
                  <a:pt x="190500" y="94234"/>
                  <a:pt x="187961" y="85725"/>
                  <a:pt x="182880" y="78867"/>
                </a:cubicBezTo>
                <a:cubicBezTo>
                  <a:pt x="177800" y="72009"/>
                  <a:pt x="170180" y="67818"/>
                  <a:pt x="160020" y="66294"/>
                </a:cubicBezTo>
                <a:lnTo>
                  <a:pt x="325374" y="20574"/>
                </a:lnTo>
                <a:lnTo>
                  <a:pt x="325374" y="108966"/>
                </a:lnTo>
                <a:cubicBezTo>
                  <a:pt x="325374" y="123698"/>
                  <a:pt x="324104" y="137922"/>
                  <a:pt x="321563" y="151638"/>
                </a:cubicBezTo>
                <a:cubicBezTo>
                  <a:pt x="319024" y="165354"/>
                  <a:pt x="315468" y="178816"/>
                  <a:pt x="310896" y="192024"/>
                </a:cubicBezTo>
                <a:cubicBezTo>
                  <a:pt x="332232" y="193548"/>
                  <a:pt x="352171" y="197485"/>
                  <a:pt x="370713" y="203835"/>
                </a:cubicBezTo>
                <a:cubicBezTo>
                  <a:pt x="389255" y="210185"/>
                  <a:pt x="405257" y="218440"/>
                  <a:pt x="418719" y="228600"/>
                </a:cubicBezTo>
                <a:cubicBezTo>
                  <a:pt x="432181" y="238760"/>
                  <a:pt x="442849" y="251079"/>
                  <a:pt x="450723" y="265557"/>
                </a:cubicBezTo>
                <a:cubicBezTo>
                  <a:pt x="458597" y="280035"/>
                  <a:pt x="462535" y="295910"/>
                  <a:pt x="462535" y="313182"/>
                </a:cubicBezTo>
                <a:cubicBezTo>
                  <a:pt x="462535" y="328930"/>
                  <a:pt x="457836" y="342265"/>
                  <a:pt x="448438" y="353187"/>
                </a:cubicBezTo>
                <a:cubicBezTo>
                  <a:pt x="439039" y="364109"/>
                  <a:pt x="425196" y="370586"/>
                  <a:pt x="406908" y="372618"/>
                </a:cubicBezTo>
                <a:cubicBezTo>
                  <a:pt x="389128" y="374650"/>
                  <a:pt x="373253" y="372999"/>
                  <a:pt x="359283" y="367665"/>
                </a:cubicBezTo>
                <a:cubicBezTo>
                  <a:pt x="345314" y="362331"/>
                  <a:pt x="335026" y="354330"/>
                  <a:pt x="328423" y="343662"/>
                </a:cubicBezTo>
                <a:moveTo>
                  <a:pt x="518160" y="393954"/>
                </a:moveTo>
                <a:lnTo>
                  <a:pt x="518160" y="80010"/>
                </a:lnTo>
                <a:cubicBezTo>
                  <a:pt x="518160" y="72898"/>
                  <a:pt x="516635" y="66167"/>
                  <a:pt x="513588" y="59817"/>
                </a:cubicBezTo>
                <a:cubicBezTo>
                  <a:pt x="510541" y="53467"/>
                  <a:pt x="505206" y="48768"/>
                  <a:pt x="497585" y="45720"/>
                </a:cubicBezTo>
                <a:lnTo>
                  <a:pt x="653035" y="0"/>
                </a:lnTo>
                <a:lnTo>
                  <a:pt x="653035" y="142494"/>
                </a:lnTo>
                <a:lnTo>
                  <a:pt x="755904" y="142494"/>
                </a:lnTo>
                <a:lnTo>
                  <a:pt x="755904" y="212598"/>
                </a:lnTo>
                <a:lnTo>
                  <a:pt x="653035" y="212598"/>
                </a:lnTo>
                <a:lnTo>
                  <a:pt x="653035" y="324612"/>
                </a:lnTo>
                <a:cubicBezTo>
                  <a:pt x="653035" y="348996"/>
                  <a:pt x="647192" y="366649"/>
                  <a:pt x="635508" y="377571"/>
                </a:cubicBezTo>
                <a:cubicBezTo>
                  <a:pt x="623824" y="388493"/>
                  <a:pt x="605282" y="393954"/>
                  <a:pt x="579882" y="393954"/>
                </a:cubicBezTo>
                <a:moveTo>
                  <a:pt x="521970" y="540258"/>
                </a:moveTo>
                <a:cubicBezTo>
                  <a:pt x="521970" y="521462"/>
                  <a:pt x="510160" y="505968"/>
                  <a:pt x="486538" y="493776"/>
                </a:cubicBezTo>
                <a:cubicBezTo>
                  <a:pt x="462916" y="481584"/>
                  <a:pt x="430022" y="475488"/>
                  <a:pt x="387858" y="475488"/>
                </a:cubicBezTo>
                <a:cubicBezTo>
                  <a:pt x="345185" y="475488"/>
                  <a:pt x="312038" y="481584"/>
                  <a:pt x="288417" y="493776"/>
                </a:cubicBezTo>
                <a:cubicBezTo>
                  <a:pt x="264795" y="505968"/>
                  <a:pt x="252985" y="521462"/>
                  <a:pt x="252985" y="540258"/>
                </a:cubicBezTo>
                <a:cubicBezTo>
                  <a:pt x="252985" y="559054"/>
                  <a:pt x="264668" y="574548"/>
                  <a:pt x="288035" y="586740"/>
                </a:cubicBezTo>
                <a:cubicBezTo>
                  <a:pt x="311404" y="598932"/>
                  <a:pt x="344678" y="605028"/>
                  <a:pt x="387858" y="605028"/>
                </a:cubicBezTo>
                <a:cubicBezTo>
                  <a:pt x="430022" y="605028"/>
                  <a:pt x="462916" y="598932"/>
                  <a:pt x="486538" y="586740"/>
                </a:cubicBezTo>
                <a:cubicBezTo>
                  <a:pt x="510160" y="574548"/>
                  <a:pt x="521970" y="559054"/>
                  <a:pt x="521970" y="5402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" name="Freeform 13"/>
          <p:cNvSpPr/>
          <p:nvPr/>
        </p:nvSpPr>
        <p:spPr>
          <a:xfrm>
            <a:off x="10761166" y="1323762"/>
            <a:ext cx="755904" cy="658368"/>
          </a:xfrm>
          <a:custGeom>
            <a:avLst/>
            <a:gdLst>
              <a:gd name="connsiteX0" fmla="*/ 518161 w 755904"/>
              <a:gd name="connsiteY0" fmla="*/ 658368 h 658368"/>
              <a:gd name="connsiteX1" fmla="*/ 518161 w 755904"/>
              <a:gd name="connsiteY1" fmla="*/ 513588 h 658368"/>
              <a:gd name="connsiteX2" fmla="*/ 432054 w 755904"/>
              <a:gd name="connsiteY2" fmla="*/ 542163 h 658368"/>
              <a:gd name="connsiteX3" fmla="*/ 321564 w 755904"/>
              <a:gd name="connsiteY3" fmla="*/ 550926 h 658368"/>
              <a:gd name="connsiteX4" fmla="*/ 91439 w 755904"/>
              <a:gd name="connsiteY4" fmla="*/ 550926 h 658368"/>
              <a:gd name="connsiteX5" fmla="*/ 65532 w 755904"/>
              <a:gd name="connsiteY5" fmla="*/ 572262 h 658368"/>
              <a:gd name="connsiteX6" fmla="*/ 0 w 755904"/>
              <a:gd name="connsiteY6" fmla="*/ 480060 h 658368"/>
              <a:gd name="connsiteX7" fmla="*/ 143255 w 755904"/>
              <a:gd name="connsiteY7" fmla="*/ 480060 h 658368"/>
              <a:gd name="connsiteX8" fmla="*/ 143255 w 755904"/>
              <a:gd name="connsiteY8" fmla="*/ 323850 h 658368"/>
              <a:gd name="connsiteX9" fmla="*/ 138683 w 755904"/>
              <a:gd name="connsiteY9" fmla="*/ 303657 h 658368"/>
              <a:gd name="connsiteX10" fmla="*/ 122682 w 755904"/>
              <a:gd name="connsiteY10" fmla="*/ 289560 h 658368"/>
              <a:gd name="connsiteX11" fmla="*/ 270511 w 755904"/>
              <a:gd name="connsiteY11" fmla="*/ 251460 h 658368"/>
              <a:gd name="connsiteX12" fmla="*/ 270511 w 755904"/>
              <a:gd name="connsiteY12" fmla="*/ 480060 h 658368"/>
              <a:gd name="connsiteX13" fmla="*/ 355854 w 755904"/>
              <a:gd name="connsiteY13" fmla="*/ 480060 h 658368"/>
              <a:gd name="connsiteX14" fmla="*/ 444246 w 755904"/>
              <a:gd name="connsiteY14" fmla="*/ 475107 h 658368"/>
              <a:gd name="connsiteX15" fmla="*/ 518161 w 755904"/>
              <a:gd name="connsiteY15" fmla="*/ 460248 h 658368"/>
              <a:gd name="connsiteX16" fmla="*/ 518161 w 755904"/>
              <a:gd name="connsiteY16" fmla="*/ 80010 h 658368"/>
              <a:gd name="connsiteX17" fmla="*/ 513587 w 755904"/>
              <a:gd name="connsiteY17" fmla="*/ 59817 h 658368"/>
              <a:gd name="connsiteX18" fmla="*/ 497586 w 755904"/>
              <a:gd name="connsiteY18" fmla="*/ 45720 h 658368"/>
              <a:gd name="connsiteX19" fmla="*/ 653033 w 755904"/>
              <a:gd name="connsiteY19" fmla="*/ 0 h 658368"/>
              <a:gd name="connsiteX20" fmla="*/ 653033 w 755904"/>
              <a:gd name="connsiteY20" fmla="*/ 233934 h 658368"/>
              <a:gd name="connsiteX21" fmla="*/ 755904 w 755904"/>
              <a:gd name="connsiteY21" fmla="*/ 233934 h 658368"/>
              <a:gd name="connsiteX22" fmla="*/ 755904 w 755904"/>
              <a:gd name="connsiteY22" fmla="*/ 311658 h 658368"/>
              <a:gd name="connsiteX23" fmla="*/ 653033 w 755904"/>
              <a:gd name="connsiteY23" fmla="*/ 311658 h 658368"/>
              <a:gd name="connsiteX24" fmla="*/ 653033 w 755904"/>
              <a:gd name="connsiteY24" fmla="*/ 589026 h 658368"/>
              <a:gd name="connsiteX25" fmla="*/ 635508 w 755904"/>
              <a:gd name="connsiteY25" fmla="*/ 641985 h 658368"/>
              <a:gd name="connsiteX26" fmla="*/ 579882 w 755904"/>
              <a:gd name="connsiteY26" fmla="*/ 658368 h 658368"/>
              <a:gd name="connsiteX28" fmla="*/ 291083 w 755904"/>
              <a:gd name="connsiteY28" fmla="*/ 421386 h 658368"/>
              <a:gd name="connsiteX29" fmla="*/ 313182 w 755904"/>
              <a:gd name="connsiteY29" fmla="*/ 389382 h 658368"/>
              <a:gd name="connsiteX30" fmla="*/ 324611 w 755904"/>
              <a:gd name="connsiteY30" fmla="*/ 343281 h 658368"/>
              <a:gd name="connsiteX31" fmla="*/ 329183 w 755904"/>
              <a:gd name="connsiteY31" fmla="*/ 289179 h 658368"/>
              <a:gd name="connsiteX32" fmla="*/ 329946 w 755904"/>
              <a:gd name="connsiteY32" fmla="*/ 233172 h 658368"/>
              <a:gd name="connsiteX33" fmla="*/ 329946 w 755904"/>
              <a:gd name="connsiteY33" fmla="*/ 141732 h 658368"/>
              <a:gd name="connsiteX34" fmla="*/ 124968 w 755904"/>
              <a:gd name="connsiteY34" fmla="*/ 141732 h 658368"/>
              <a:gd name="connsiteX35" fmla="*/ 102108 w 755904"/>
              <a:gd name="connsiteY35" fmla="*/ 160782 h 658368"/>
              <a:gd name="connsiteX36" fmla="*/ 54101 w 755904"/>
              <a:gd name="connsiteY36" fmla="*/ 67818 h 658368"/>
              <a:gd name="connsiteX37" fmla="*/ 329946 w 755904"/>
              <a:gd name="connsiteY37" fmla="*/ 67818 h 658368"/>
              <a:gd name="connsiteX38" fmla="*/ 329946 w 755904"/>
              <a:gd name="connsiteY38" fmla="*/ 35814 h 658368"/>
              <a:gd name="connsiteX39" fmla="*/ 457200 w 755904"/>
              <a:gd name="connsiteY39" fmla="*/ 72390 h 658368"/>
              <a:gd name="connsiteX40" fmla="*/ 457200 w 755904"/>
              <a:gd name="connsiteY40" fmla="*/ 204978 h 658368"/>
              <a:gd name="connsiteX41" fmla="*/ 448055 w 755904"/>
              <a:gd name="connsiteY41" fmla="*/ 289560 h 658368"/>
              <a:gd name="connsiteX42" fmla="*/ 418719 w 755904"/>
              <a:gd name="connsiteY42" fmla="*/ 355473 h 658368"/>
              <a:gd name="connsiteX43" fmla="*/ 366903 w 755904"/>
              <a:gd name="connsiteY43" fmla="*/ 404241 h 658368"/>
              <a:gd name="connsiteX44" fmla="*/ 291083 w 755904"/>
              <a:gd name="connsiteY44" fmla="*/ 436626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755904" h="658368">
                <a:moveTo>
                  <a:pt x="518161" y="658368"/>
                </a:moveTo>
                <a:lnTo>
                  <a:pt x="518161" y="513588"/>
                </a:lnTo>
                <a:cubicBezTo>
                  <a:pt x="493268" y="526796"/>
                  <a:pt x="464565" y="536321"/>
                  <a:pt x="432054" y="542163"/>
                </a:cubicBezTo>
                <a:cubicBezTo>
                  <a:pt x="399542" y="548005"/>
                  <a:pt x="362711" y="550926"/>
                  <a:pt x="321564" y="550926"/>
                </a:cubicBezTo>
                <a:lnTo>
                  <a:pt x="91439" y="550926"/>
                </a:lnTo>
                <a:cubicBezTo>
                  <a:pt x="76708" y="550926"/>
                  <a:pt x="68072" y="558038"/>
                  <a:pt x="65532" y="572262"/>
                </a:cubicBezTo>
                <a:lnTo>
                  <a:pt x="0" y="480060"/>
                </a:lnTo>
                <a:lnTo>
                  <a:pt x="143255" y="480060"/>
                </a:lnTo>
                <a:lnTo>
                  <a:pt x="143255" y="323850"/>
                </a:lnTo>
                <a:cubicBezTo>
                  <a:pt x="143255" y="316738"/>
                  <a:pt x="141732" y="310007"/>
                  <a:pt x="138683" y="303657"/>
                </a:cubicBezTo>
                <a:cubicBezTo>
                  <a:pt x="135636" y="297307"/>
                  <a:pt x="130301" y="292608"/>
                  <a:pt x="122682" y="289560"/>
                </a:cubicBezTo>
                <a:lnTo>
                  <a:pt x="270511" y="251460"/>
                </a:lnTo>
                <a:lnTo>
                  <a:pt x="270511" y="480060"/>
                </a:lnTo>
                <a:lnTo>
                  <a:pt x="355854" y="480060"/>
                </a:lnTo>
                <a:cubicBezTo>
                  <a:pt x="389382" y="480060"/>
                  <a:pt x="418846" y="478409"/>
                  <a:pt x="444246" y="475107"/>
                </a:cubicBezTo>
                <a:cubicBezTo>
                  <a:pt x="469646" y="471805"/>
                  <a:pt x="494284" y="466852"/>
                  <a:pt x="518161" y="460248"/>
                </a:cubicBezTo>
                <a:lnTo>
                  <a:pt x="518161" y="80010"/>
                </a:lnTo>
                <a:cubicBezTo>
                  <a:pt x="518161" y="72898"/>
                  <a:pt x="516636" y="66167"/>
                  <a:pt x="513587" y="59817"/>
                </a:cubicBezTo>
                <a:cubicBezTo>
                  <a:pt x="510539" y="53467"/>
                  <a:pt x="505205" y="48768"/>
                  <a:pt x="497586" y="45720"/>
                </a:cubicBezTo>
                <a:lnTo>
                  <a:pt x="653033" y="0"/>
                </a:lnTo>
                <a:lnTo>
                  <a:pt x="653033" y="233934"/>
                </a:lnTo>
                <a:lnTo>
                  <a:pt x="755904" y="233934"/>
                </a:lnTo>
                <a:lnTo>
                  <a:pt x="755904" y="311658"/>
                </a:lnTo>
                <a:lnTo>
                  <a:pt x="653033" y="311658"/>
                </a:lnTo>
                <a:lnTo>
                  <a:pt x="653033" y="589026"/>
                </a:lnTo>
                <a:cubicBezTo>
                  <a:pt x="653033" y="613410"/>
                  <a:pt x="647192" y="631063"/>
                  <a:pt x="635508" y="641985"/>
                </a:cubicBezTo>
                <a:cubicBezTo>
                  <a:pt x="623824" y="652907"/>
                  <a:pt x="605282" y="658368"/>
                  <a:pt x="579882" y="658368"/>
                </a:cubicBezTo>
                <a:moveTo>
                  <a:pt x="291083" y="421386"/>
                </a:moveTo>
                <a:cubicBezTo>
                  <a:pt x="300737" y="413766"/>
                  <a:pt x="308102" y="403098"/>
                  <a:pt x="313182" y="389382"/>
                </a:cubicBezTo>
                <a:cubicBezTo>
                  <a:pt x="318262" y="375666"/>
                  <a:pt x="322072" y="360299"/>
                  <a:pt x="324611" y="343281"/>
                </a:cubicBezTo>
                <a:cubicBezTo>
                  <a:pt x="327152" y="326263"/>
                  <a:pt x="328675" y="308229"/>
                  <a:pt x="329183" y="289179"/>
                </a:cubicBezTo>
                <a:cubicBezTo>
                  <a:pt x="329692" y="270129"/>
                  <a:pt x="329946" y="251460"/>
                  <a:pt x="329946" y="233172"/>
                </a:cubicBezTo>
                <a:lnTo>
                  <a:pt x="329946" y="141732"/>
                </a:lnTo>
                <a:lnTo>
                  <a:pt x="124968" y="141732"/>
                </a:lnTo>
                <a:cubicBezTo>
                  <a:pt x="112268" y="141732"/>
                  <a:pt x="104648" y="148082"/>
                  <a:pt x="102108" y="160782"/>
                </a:cubicBezTo>
                <a:lnTo>
                  <a:pt x="54101" y="67818"/>
                </a:lnTo>
                <a:lnTo>
                  <a:pt x="329946" y="67818"/>
                </a:lnTo>
                <a:lnTo>
                  <a:pt x="329946" y="35814"/>
                </a:lnTo>
                <a:lnTo>
                  <a:pt x="457200" y="72390"/>
                </a:lnTo>
                <a:lnTo>
                  <a:pt x="457200" y="204978"/>
                </a:lnTo>
                <a:cubicBezTo>
                  <a:pt x="457200" y="236474"/>
                  <a:pt x="454151" y="264668"/>
                  <a:pt x="448055" y="289560"/>
                </a:cubicBezTo>
                <a:cubicBezTo>
                  <a:pt x="441961" y="314452"/>
                  <a:pt x="432181" y="336423"/>
                  <a:pt x="418719" y="355473"/>
                </a:cubicBezTo>
                <a:cubicBezTo>
                  <a:pt x="405257" y="374523"/>
                  <a:pt x="387984" y="390779"/>
                  <a:pt x="366903" y="404241"/>
                </a:cubicBezTo>
                <a:cubicBezTo>
                  <a:pt x="345821" y="417703"/>
                  <a:pt x="320548" y="428498"/>
                  <a:pt x="291083" y="4366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" name="Freeform 14"/>
          <p:cNvSpPr/>
          <p:nvPr/>
        </p:nvSpPr>
        <p:spPr>
          <a:xfrm>
            <a:off x="11749509" y="1323762"/>
            <a:ext cx="697993" cy="659892"/>
          </a:xfrm>
          <a:custGeom>
            <a:avLst/>
            <a:gdLst>
              <a:gd name="connsiteX0" fmla="*/ 413004 w 697993"/>
              <a:gd name="connsiteY0" fmla="*/ 641604 h 659892"/>
              <a:gd name="connsiteX1" fmla="*/ 413004 w 697993"/>
              <a:gd name="connsiteY1" fmla="*/ 403860 h 659892"/>
              <a:gd name="connsiteX2" fmla="*/ 344425 w 697993"/>
              <a:gd name="connsiteY2" fmla="*/ 403860 h 659892"/>
              <a:gd name="connsiteX3" fmla="*/ 282322 w 697993"/>
              <a:gd name="connsiteY3" fmla="*/ 501015 h 659892"/>
              <a:gd name="connsiteX4" fmla="*/ 179832 w 697993"/>
              <a:gd name="connsiteY4" fmla="*/ 533400 h 659892"/>
              <a:gd name="connsiteX5" fmla="*/ 47625 w 697993"/>
              <a:gd name="connsiteY5" fmla="*/ 472059 h 659892"/>
              <a:gd name="connsiteX6" fmla="*/ 0 w 697993"/>
              <a:gd name="connsiteY6" fmla="*/ 290322 h 659892"/>
              <a:gd name="connsiteX7" fmla="*/ 47625 w 697993"/>
              <a:gd name="connsiteY7" fmla="*/ 107823 h 659892"/>
              <a:gd name="connsiteX8" fmla="*/ 179832 w 697993"/>
              <a:gd name="connsiteY8" fmla="*/ 45720 h 659892"/>
              <a:gd name="connsiteX9" fmla="*/ 274703 w 697993"/>
              <a:gd name="connsiteY9" fmla="*/ 73152 h 659892"/>
              <a:gd name="connsiteX10" fmla="*/ 336043 w 697993"/>
              <a:gd name="connsiteY10" fmla="*/ 154686 h 659892"/>
              <a:gd name="connsiteX11" fmla="*/ 413004 w 697993"/>
              <a:gd name="connsiteY11" fmla="*/ 154686 h 659892"/>
              <a:gd name="connsiteX12" fmla="*/ 413004 w 697993"/>
              <a:gd name="connsiteY12" fmla="*/ 95250 h 659892"/>
              <a:gd name="connsiteX13" fmla="*/ 408432 w 697993"/>
              <a:gd name="connsiteY13" fmla="*/ 75057 h 659892"/>
              <a:gd name="connsiteX14" fmla="*/ 392431 w 697993"/>
              <a:gd name="connsiteY14" fmla="*/ 60960 h 659892"/>
              <a:gd name="connsiteX15" fmla="*/ 532639 w 697993"/>
              <a:gd name="connsiteY15" fmla="*/ 22860 h 659892"/>
              <a:gd name="connsiteX16" fmla="*/ 532639 w 697993"/>
              <a:gd name="connsiteY16" fmla="*/ 572262 h 659892"/>
              <a:gd name="connsiteX17" fmla="*/ 515113 w 697993"/>
              <a:gd name="connsiteY17" fmla="*/ 625221 h 659892"/>
              <a:gd name="connsiteX18" fmla="*/ 459487 w 697993"/>
              <a:gd name="connsiteY18" fmla="*/ 641604 h 659892"/>
              <a:gd name="connsiteX20" fmla="*/ 578359 w 697993"/>
              <a:gd name="connsiteY20" fmla="*/ 659892 h 659892"/>
              <a:gd name="connsiteX21" fmla="*/ 578359 w 697993"/>
              <a:gd name="connsiteY21" fmla="*/ 72390 h 659892"/>
              <a:gd name="connsiteX22" fmla="*/ 573787 w 697993"/>
              <a:gd name="connsiteY22" fmla="*/ 52197 h 659892"/>
              <a:gd name="connsiteX23" fmla="*/ 557785 w 697993"/>
              <a:gd name="connsiteY23" fmla="*/ 38100 h 659892"/>
              <a:gd name="connsiteX24" fmla="*/ 697993 w 697993"/>
              <a:gd name="connsiteY24" fmla="*/ 0 h 659892"/>
              <a:gd name="connsiteX25" fmla="*/ 697993 w 697993"/>
              <a:gd name="connsiteY25" fmla="*/ 590550 h 659892"/>
              <a:gd name="connsiteX26" fmla="*/ 680467 w 697993"/>
              <a:gd name="connsiteY26" fmla="*/ 643509 h 659892"/>
              <a:gd name="connsiteX27" fmla="*/ 624841 w 697993"/>
              <a:gd name="connsiteY27" fmla="*/ 659892 h 659892"/>
              <a:gd name="connsiteX29" fmla="*/ 122682 w 697993"/>
              <a:gd name="connsiteY29" fmla="*/ 290322 h 659892"/>
              <a:gd name="connsiteX30" fmla="*/ 125350 w 697993"/>
              <a:gd name="connsiteY30" fmla="*/ 361188 h 659892"/>
              <a:gd name="connsiteX31" fmla="*/ 134493 w 697993"/>
              <a:gd name="connsiteY31" fmla="*/ 415671 h 659892"/>
              <a:gd name="connsiteX32" fmla="*/ 152020 w 697993"/>
              <a:gd name="connsiteY32" fmla="*/ 450723 h 659892"/>
              <a:gd name="connsiteX33" fmla="*/ 179832 w 697993"/>
              <a:gd name="connsiteY33" fmla="*/ 463296 h 659892"/>
              <a:gd name="connsiteX34" fmla="*/ 206503 w 697993"/>
              <a:gd name="connsiteY34" fmla="*/ 450723 h 659892"/>
              <a:gd name="connsiteX35" fmla="*/ 223647 w 697993"/>
              <a:gd name="connsiteY35" fmla="*/ 415671 h 659892"/>
              <a:gd name="connsiteX36" fmla="*/ 232792 w 697993"/>
              <a:gd name="connsiteY36" fmla="*/ 361188 h 659892"/>
              <a:gd name="connsiteX37" fmla="*/ 235459 w 697993"/>
              <a:gd name="connsiteY37" fmla="*/ 290322 h 659892"/>
              <a:gd name="connsiteX38" fmla="*/ 232792 w 697993"/>
              <a:gd name="connsiteY38" fmla="*/ 219456 h 659892"/>
              <a:gd name="connsiteX39" fmla="*/ 223647 w 697993"/>
              <a:gd name="connsiteY39" fmla="*/ 164211 h 659892"/>
              <a:gd name="connsiteX40" fmla="*/ 206503 w 697993"/>
              <a:gd name="connsiteY40" fmla="*/ 128397 h 659892"/>
              <a:gd name="connsiteX41" fmla="*/ 179832 w 697993"/>
              <a:gd name="connsiteY41" fmla="*/ 115824 h 659892"/>
              <a:gd name="connsiteX42" fmla="*/ 152020 w 697993"/>
              <a:gd name="connsiteY42" fmla="*/ 128397 h 659892"/>
              <a:gd name="connsiteX43" fmla="*/ 134493 w 697993"/>
              <a:gd name="connsiteY43" fmla="*/ 164211 h 659892"/>
              <a:gd name="connsiteX44" fmla="*/ 125350 w 697993"/>
              <a:gd name="connsiteY44" fmla="*/ 219456 h 659892"/>
              <a:gd name="connsiteX45" fmla="*/ 122682 w 697993"/>
              <a:gd name="connsiteY45" fmla="*/ 290322 h 659892"/>
              <a:gd name="connsiteX47" fmla="*/ 358903 w 697993"/>
              <a:gd name="connsiteY47" fmla="*/ 290322 h 659892"/>
              <a:gd name="connsiteX48" fmla="*/ 358522 w 697993"/>
              <a:gd name="connsiteY48" fmla="*/ 310896 h 659892"/>
              <a:gd name="connsiteX49" fmla="*/ 357378 w 697993"/>
              <a:gd name="connsiteY49" fmla="*/ 329946 h 659892"/>
              <a:gd name="connsiteX50" fmla="*/ 413004 w 697993"/>
              <a:gd name="connsiteY50" fmla="*/ 329946 h 659892"/>
              <a:gd name="connsiteX51" fmla="*/ 413004 w 697993"/>
              <a:gd name="connsiteY51" fmla="*/ 228600 h 659892"/>
              <a:gd name="connsiteX52" fmla="*/ 355093 w 697993"/>
              <a:gd name="connsiteY52" fmla="*/ 228600 h 659892"/>
              <a:gd name="connsiteX53" fmla="*/ 357760 w 697993"/>
              <a:gd name="connsiteY53" fmla="*/ 258318 h 659892"/>
              <a:gd name="connsiteX54" fmla="*/ 358903 w 697993"/>
              <a:gd name="connsiteY54" fmla="*/ 290322 h 6598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697993" h="659892">
                <a:moveTo>
                  <a:pt x="413004" y="641604"/>
                </a:moveTo>
                <a:lnTo>
                  <a:pt x="413004" y="403860"/>
                </a:lnTo>
                <a:lnTo>
                  <a:pt x="344425" y="403860"/>
                </a:lnTo>
                <a:cubicBezTo>
                  <a:pt x="331216" y="447040"/>
                  <a:pt x="310516" y="479425"/>
                  <a:pt x="282322" y="501015"/>
                </a:cubicBezTo>
                <a:cubicBezTo>
                  <a:pt x="254128" y="522605"/>
                  <a:pt x="219965" y="533400"/>
                  <a:pt x="179832" y="533400"/>
                </a:cubicBezTo>
                <a:cubicBezTo>
                  <a:pt x="123445" y="533400"/>
                  <a:pt x="79376" y="512953"/>
                  <a:pt x="47625" y="472059"/>
                </a:cubicBezTo>
                <a:cubicBezTo>
                  <a:pt x="15877" y="431165"/>
                  <a:pt x="0" y="370586"/>
                  <a:pt x="0" y="290322"/>
                </a:cubicBezTo>
                <a:cubicBezTo>
                  <a:pt x="0" y="210058"/>
                  <a:pt x="15877" y="149225"/>
                  <a:pt x="47625" y="107823"/>
                </a:cubicBezTo>
                <a:cubicBezTo>
                  <a:pt x="79376" y="66421"/>
                  <a:pt x="123445" y="45720"/>
                  <a:pt x="179832" y="45720"/>
                </a:cubicBezTo>
                <a:cubicBezTo>
                  <a:pt x="216409" y="45720"/>
                  <a:pt x="248031" y="54864"/>
                  <a:pt x="274703" y="73152"/>
                </a:cubicBezTo>
                <a:cubicBezTo>
                  <a:pt x="301372" y="91440"/>
                  <a:pt x="321819" y="118618"/>
                  <a:pt x="336043" y="154686"/>
                </a:cubicBezTo>
                <a:lnTo>
                  <a:pt x="413004" y="154686"/>
                </a:lnTo>
                <a:lnTo>
                  <a:pt x="413004" y="95250"/>
                </a:lnTo>
                <a:cubicBezTo>
                  <a:pt x="413004" y="88138"/>
                  <a:pt x="411481" y="81407"/>
                  <a:pt x="408432" y="75057"/>
                </a:cubicBezTo>
                <a:cubicBezTo>
                  <a:pt x="405385" y="68707"/>
                  <a:pt x="400050" y="64008"/>
                  <a:pt x="392431" y="60960"/>
                </a:cubicBezTo>
                <a:lnTo>
                  <a:pt x="532639" y="22860"/>
                </a:lnTo>
                <a:lnTo>
                  <a:pt x="532639" y="572262"/>
                </a:lnTo>
                <a:cubicBezTo>
                  <a:pt x="532639" y="596646"/>
                  <a:pt x="526797" y="614299"/>
                  <a:pt x="515113" y="625221"/>
                </a:cubicBezTo>
                <a:cubicBezTo>
                  <a:pt x="503429" y="636143"/>
                  <a:pt x="484887" y="641604"/>
                  <a:pt x="459487" y="641604"/>
                </a:cubicBezTo>
                <a:moveTo>
                  <a:pt x="578359" y="659892"/>
                </a:moveTo>
                <a:lnTo>
                  <a:pt x="578359" y="72390"/>
                </a:lnTo>
                <a:cubicBezTo>
                  <a:pt x="578359" y="65278"/>
                  <a:pt x="576835" y="58547"/>
                  <a:pt x="573787" y="52197"/>
                </a:cubicBezTo>
                <a:cubicBezTo>
                  <a:pt x="570739" y="45847"/>
                  <a:pt x="565404" y="41148"/>
                  <a:pt x="557785" y="38100"/>
                </a:cubicBezTo>
                <a:lnTo>
                  <a:pt x="697993" y="0"/>
                </a:lnTo>
                <a:lnTo>
                  <a:pt x="697993" y="590550"/>
                </a:lnTo>
                <a:cubicBezTo>
                  <a:pt x="697993" y="614934"/>
                  <a:pt x="692152" y="632587"/>
                  <a:pt x="680467" y="643509"/>
                </a:cubicBezTo>
                <a:cubicBezTo>
                  <a:pt x="668782" y="654431"/>
                  <a:pt x="650241" y="659892"/>
                  <a:pt x="624841" y="659892"/>
                </a:cubicBezTo>
                <a:moveTo>
                  <a:pt x="122682" y="290322"/>
                </a:moveTo>
                <a:cubicBezTo>
                  <a:pt x="122682" y="316230"/>
                  <a:pt x="123572" y="339852"/>
                  <a:pt x="125350" y="361188"/>
                </a:cubicBezTo>
                <a:cubicBezTo>
                  <a:pt x="127127" y="382524"/>
                  <a:pt x="130177" y="400685"/>
                  <a:pt x="134493" y="415671"/>
                </a:cubicBezTo>
                <a:cubicBezTo>
                  <a:pt x="138812" y="430657"/>
                  <a:pt x="144653" y="442341"/>
                  <a:pt x="152020" y="450723"/>
                </a:cubicBezTo>
                <a:cubicBezTo>
                  <a:pt x="159386" y="459105"/>
                  <a:pt x="168656" y="463296"/>
                  <a:pt x="179832" y="463296"/>
                </a:cubicBezTo>
                <a:cubicBezTo>
                  <a:pt x="190500" y="463296"/>
                  <a:pt x="199391" y="459105"/>
                  <a:pt x="206503" y="450723"/>
                </a:cubicBezTo>
                <a:cubicBezTo>
                  <a:pt x="213615" y="442341"/>
                  <a:pt x="219330" y="430657"/>
                  <a:pt x="223647" y="415671"/>
                </a:cubicBezTo>
                <a:cubicBezTo>
                  <a:pt x="227966" y="400685"/>
                  <a:pt x="231014" y="382524"/>
                  <a:pt x="232792" y="361188"/>
                </a:cubicBezTo>
                <a:cubicBezTo>
                  <a:pt x="234570" y="339852"/>
                  <a:pt x="235459" y="316230"/>
                  <a:pt x="235459" y="290322"/>
                </a:cubicBezTo>
                <a:cubicBezTo>
                  <a:pt x="235459" y="264414"/>
                  <a:pt x="234570" y="240792"/>
                  <a:pt x="232792" y="219456"/>
                </a:cubicBezTo>
                <a:cubicBezTo>
                  <a:pt x="231014" y="198120"/>
                  <a:pt x="227966" y="179705"/>
                  <a:pt x="223647" y="164211"/>
                </a:cubicBezTo>
                <a:cubicBezTo>
                  <a:pt x="219330" y="148717"/>
                  <a:pt x="213615" y="136779"/>
                  <a:pt x="206503" y="128397"/>
                </a:cubicBezTo>
                <a:cubicBezTo>
                  <a:pt x="199391" y="120015"/>
                  <a:pt x="190500" y="115824"/>
                  <a:pt x="179832" y="115824"/>
                </a:cubicBezTo>
                <a:cubicBezTo>
                  <a:pt x="168656" y="115824"/>
                  <a:pt x="159386" y="120015"/>
                  <a:pt x="152020" y="128397"/>
                </a:cubicBezTo>
                <a:cubicBezTo>
                  <a:pt x="144653" y="136779"/>
                  <a:pt x="138812" y="148717"/>
                  <a:pt x="134493" y="164211"/>
                </a:cubicBezTo>
                <a:cubicBezTo>
                  <a:pt x="130177" y="179705"/>
                  <a:pt x="127127" y="198120"/>
                  <a:pt x="125350" y="219456"/>
                </a:cubicBezTo>
                <a:cubicBezTo>
                  <a:pt x="123572" y="240792"/>
                  <a:pt x="122682" y="264414"/>
                  <a:pt x="122682" y="290322"/>
                </a:cubicBezTo>
                <a:moveTo>
                  <a:pt x="358903" y="290322"/>
                </a:moveTo>
                <a:cubicBezTo>
                  <a:pt x="358903" y="297434"/>
                  <a:pt x="358777" y="304292"/>
                  <a:pt x="358522" y="310896"/>
                </a:cubicBezTo>
                <a:cubicBezTo>
                  <a:pt x="358268" y="317500"/>
                  <a:pt x="357887" y="323850"/>
                  <a:pt x="357378" y="329946"/>
                </a:cubicBezTo>
                <a:lnTo>
                  <a:pt x="413004" y="329946"/>
                </a:lnTo>
                <a:lnTo>
                  <a:pt x="413004" y="228600"/>
                </a:lnTo>
                <a:lnTo>
                  <a:pt x="355093" y="228600"/>
                </a:lnTo>
                <a:cubicBezTo>
                  <a:pt x="356108" y="238252"/>
                  <a:pt x="356997" y="248158"/>
                  <a:pt x="357760" y="258318"/>
                </a:cubicBezTo>
                <a:cubicBezTo>
                  <a:pt x="358522" y="268478"/>
                  <a:pt x="358903" y="279146"/>
                  <a:pt x="358903" y="29032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" name="Freeform 15"/>
          <p:cNvSpPr/>
          <p:nvPr/>
        </p:nvSpPr>
        <p:spPr>
          <a:xfrm>
            <a:off x="12487126" y="1310046"/>
            <a:ext cx="722376" cy="679704"/>
          </a:xfrm>
          <a:custGeom>
            <a:avLst/>
            <a:gdLst>
              <a:gd name="connsiteX0" fmla="*/ 102870 w 722376"/>
              <a:gd name="connsiteY0" fmla="*/ 509778 h 679704"/>
              <a:gd name="connsiteX1" fmla="*/ 499111 w 722376"/>
              <a:gd name="connsiteY1" fmla="*/ 509778 h 679704"/>
              <a:gd name="connsiteX2" fmla="*/ 499111 w 722376"/>
              <a:gd name="connsiteY2" fmla="*/ 466344 h 679704"/>
              <a:gd name="connsiteX3" fmla="*/ 128778 w 722376"/>
              <a:gd name="connsiteY3" fmla="*/ 466344 h 679704"/>
              <a:gd name="connsiteX4" fmla="*/ 83058 w 722376"/>
              <a:gd name="connsiteY4" fmla="*/ 402336 h 679704"/>
              <a:gd name="connsiteX5" fmla="*/ 307848 w 722376"/>
              <a:gd name="connsiteY5" fmla="*/ 402336 h 679704"/>
              <a:gd name="connsiteX6" fmla="*/ 307848 w 722376"/>
              <a:gd name="connsiteY6" fmla="*/ 361188 h 679704"/>
              <a:gd name="connsiteX7" fmla="*/ 91439 w 722376"/>
              <a:gd name="connsiteY7" fmla="*/ 361188 h 679704"/>
              <a:gd name="connsiteX8" fmla="*/ 65532 w 722376"/>
              <a:gd name="connsiteY8" fmla="*/ 382524 h 679704"/>
              <a:gd name="connsiteX9" fmla="*/ 0 w 722376"/>
              <a:gd name="connsiteY9" fmla="*/ 290322 h 679704"/>
              <a:gd name="connsiteX10" fmla="*/ 722376 w 722376"/>
              <a:gd name="connsiteY10" fmla="*/ 290322 h 679704"/>
              <a:gd name="connsiteX11" fmla="*/ 722376 w 722376"/>
              <a:gd name="connsiteY11" fmla="*/ 361188 h 679704"/>
              <a:gd name="connsiteX12" fmla="*/ 442722 w 722376"/>
              <a:gd name="connsiteY12" fmla="*/ 361188 h 679704"/>
              <a:gd name="connsiteX13" fmla="*/ 442722 w 722376"/>
              <a:gd name="connsiteY13" fmla="*/ 402336 h 679704"/>
              <a:gd name="connsiteX14" fmla="*/ 637794 w 722376"/>
              <a:gd name="connsiteY14" fmla="*/ 402336 h 679704"/>
              <a:gd name="connsiteX15" fmla="*/ 637794 w 722376"/>
              <a:gd name="connsiteY15" fmla="*/ 569976 h 679704"/>
              <a:gd name="connsiteX16" fmla="*/ 241554 w 722376"/>
              <a:gd name="connsiteY16" fmla="*/ 569976 h 679704"/>
              <a:gd name="connsiteX17" fmla="*/ 241554 w 722376"/>
              <a:gd name="connsiteY17" fmla="*/ 615696 h 679704"/>
              <a:gd name="connsiteX18" fmla="*/ 601218 w 722376"/>
              <a:gd name="connsiteY18" fmla="*/ 615696 h 679704"/>
              <a:gd name="connsiteX19" fmla="*/ 634746 w 722376"/>
              <a:gd name="connsiteY19" fmla="*/ 591312 h 679704"/>
              <a:gd name="connsiteX20" fmla="*/ 672846 w 722376"/>
              <a:gd name="connsiteY20" fmla="*/ 679704 h 679704"/>
              <a:gd name="connsiteX21" fmla="*/ 102870 w 722376"/>
              <a:gd name="connsiteY21" fmla="*/ 679704 h 679704"/>
              <a:gd name="connsiteX23" fmla="*/ 54864 w 722376"/>
              <a:gd name="connsiteY23" fmla="*/ 255270 h 679704"/>
              <a:gd name="connsiteX24" fmla="*/ 149733 w 722376"/>
              <a:gd name="connsiteY24" fmla="*/ 234696 h 679704"/>
              <a:gd name="connsiteX25" fmla="*/ 227837 w 722376"/>
              <a:gd name="connsiteY25" fmla="*/ 197739 h 679704"/>
              <a:gd name="connsiteX26" fmla="*/ 280797 w 722376"/>
              <a:gd name="connsiteY26" fmla="*/ 148971 h 679704"/>
              <a:gd name="connsiteX27" fmla="*/ 300228 w 722376"/>
              <a:gd name="connsiteY27" fmla="*/ 92202 h 679704"/>
              <a:gd name="connsiteX28" fmla="*/ 300228 w 722376"/>
              <a:gd name="connsiteY28" fmla="*/ 84582 h 679704"/>
              <a:gd name="connsiteX29" fmla="*/ 292608 w 722376"/>
              <a:gd name="connsiteY29" fmla="*/ 59055 h 679704"/>
              <a:gd name="connsiteX30" fmla="*/ 269748 w 722376"/>
              <a:gd name="connsiteY30" fmla="*/ 46482 h 679704"/>
              <a:gd name="connsiteX31" fmla="*/ 450342 w 722376"/>
              <a:gd name="connsiteY31" fmla="*/ 0 h 679704"/>
              <a:gd name="connsiteX32" fmla="*/ 450342 w 722376"/>
              <a:gd name="connsiteY32" fmla="*/ 52578 h 679704"/>
              <a:gd name="connsiteX33" fmla="*/ 433578 w 722376"/>
              <a:gd name="connsiteY33" fmla="*/ 118872 h 679704"/>
              <a:gd name="connsiteX34" fmla="*/ 446532 w 722376"/>
              <a:gd name="connsiteY34" fmla="*/ 118872 h 679704"/>
              <a:gd name="connsiteX35" fmla="*/ 520064 w 722376"/>
              <a:gd name="connsiteY35" fmla="*/ 124968 h 679704"/>
              <a:gd name="connsiteX36" fmla="*/ 587502 w 722376"/>
              <a:gd name="connsiteY36" fmla="*/ 142875 h 679704"/>
              <a:gd name="connsiteX37" fmla="*/ 637032 w 722376"/>
              <a:gd name="connsiteY37" fmla="*/ 172212 h 679704"/>
              <a:gd name="connsiteX38" fmla="*/ 656082 w 722376"/>
              <a:gd name="connsiteY38" fmla="*/ 213360 h 679704"/>
              <a:gd name="connsiteX39" fmla="*/ 648080 w 722376"/>
              <a:gd name="connsiteY39" fmla="*/ 240792 h 679704"/>
              <a:gd name="connsiteX40" fmla="*/ 628269 w 722376"/>
              <a:gd name="connsiteY40" fmla="*/ 257937 h 679704"/>
              <a:gd name="connsiteX41" fmla="*/ 601979 w 722376"/>
              <a:gd name="connsiteY41" fmla="*/ 267081 h 679704"/>
              <a:gd name="connsiteX42" fmla="*/ 575311 w 722376"/>
              <a:gd name="connsiteY42" fmla="*/ 269748 h 679704"/>
              <a:gd name="connsiteX43" fmla="*/ 523112 w 722376"/>
              <a:gd name="connsiteY43" fmla="*/ 260604 h 679704"/>
              <a:gd name="connsiteX44" fmla="*/ 491489 w 722376"/>
              <a:gd name="connsiteY44" fmla="*/ 233934 h 679704"/>
              <a:gd name="connsiteX45" fmla="*/ 499111 w 722376"/>
              <a:gd name="connsiteY45" fmla="*/ 210312 h 679704"/>
              <a:gd name="connsiteX46" fmla="*/ 490728 w 722376"/>
              <a:gd name="connsiteY46" fmla="*/ 189738 h 679704"/>
              <a:gd name="connsiteX47" fmla="*/ 469392 w 722376"/>
              <a:gd name="connsiteY47" fmla="*/ 174498 h 679704"/>
              <a:gd name="connsiteX48" fmla="*/ 440055 w 722376"/>
              <a:gd name="connsiteY48" fmla="*/ 164592 h 679704"/>
              <a:gd name="connsiteX49" fmla="*/ 406908 w 722376"/>
              <a:gd name="connsiteY49" fmla="*/ 160782 h 679704"/>
              <a:gd name="connsiteX50" fmla="*/ 402336 w 722376"/>
              <a:gd name="connsiteY50" fmla="*/ 160782 h 679704"/>
              <a:gd name="connsiteX51" fmla="*/ 331851 w 722376"/>
              <a:gd name="connsiteY51" fmla="*/ 209931 h 679704"/>
              <a:gd name="connsiteX52" fmla="*/ 243078 w 722376"/>
              <a:gd name="connsiteY52" fmla="*/ 243459 h 679704"/>
              <a:gd name="connsiteX53" fmla="*/ 147065 w 722376"/>
              <a:gd name="connsiteY53" fmla="*/ 263271 h 679704"/>
              <a:gd name="connsiteX54" fmla="*/ 54864 w 722376"/>
              <a:gd name="connsiteY54" fmla="*/ 270510 h 67970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722376" h="679704">
                <a:moveTo>
                  <a:pt x="102870" y="509778"/>
                </a:moveTo>
                <a:lnTo>
                  <a:pt x="499111" y="509778"/>
                </a:lnTo>
                <a:lnTo>
                  <a:pt x="499111" y="466344"/>
                </a:lnTo>
                <a:lnTo>
                  <a:pt x="128778" y="466344"/>
                </a:lnTo>
                <a:lnTo>
                  <a:pt x="83058" y="402336"/>
                </a:lnTo>
                <a:lnTo>
                  <a:pt x="307848" y="402336"/>
                </a:lnTo>
                <a:lnTo>
                  <a:pt x="307848" y="361188"/>
                </a:lnTo>
                <a:lnTo>
                  <a:pt x="91439" y="361188"/>
                </a:lnTo>
                <a:cubicBezTo>
                  <a:pt x="76708" y="361188"/>
                  <a:pt x="68072" y="368300"/>
                  <a:pt x="65532" y="382524"/>
                </a:cubicBezTo>
                <a:lnTo>
                  <a:pt x="0" y="290322"/>
                </a:lnTo>
                <a:lnTo>
                  <a:pt x="722376" y="290322"/>
                </a:lnTo>
                <a:lnTo>
                  <a:pt x="722376" y="361188"/>
                </a:lnTo>
                <a:lnTo>
                  <a:pt x="442722" y="361188"/>
                </a:lnTo>
                <a:lnTo>
                  <a:pt x="442722" y="402336"/>
                </a:lnTo>
                <a:lnTo>
                  <a:pt x="637794" y="402336"/>
                </a:lnTo>
                <a:lnTo>
                  <a:pt x="637794" y="569976"/>
                </a:lnTo>
                <a:lnTo>
                  <a:pt x="241554" y="569976"/>
                </a:lnTo>
                <a:lnTo>
                  <a:pt x="241554" y="615696"/>
                </a:lnTo>
                <a:lnTo>
                  <a:pt x="601218" y="615696"/>
                </a:lnTo>
                <a:cubicBezTo>
                  <a:pt x="620522" y="615696"/>
                  <a:pt x="631698" y="607568"/>
                  <a:pt x="634746" y="591312"/>
                </a:cubicBezTo>
                <a:lnTo>
                  <a:pt x="672846" y="679704"/>
                </a:lnTo>
                <a:lnTo>
                  <a:pt x="102870" y="679704"/>
                </a:lnTo>
                <a:moveTo>
                  <a:pt x="54864" y="255270"/>
                </a:moveTo>
                <a:cubicBezTo>
                  <a:pt x="88392" y="251714"/>
                  <a:pt x="120014" y="244856"/>
                  <a:pt x="149733" y="234696"/>
                </a:cubicBezTo>
                <a:cubicBezTo>
                  <a:pt x="179451" y="224536"/>
                  <a:pt x="205487" y="212217"/>
                  <a:pt x="227837" y="197739"/>
                </a:cubicBezTo>
                <a:cubicBezTo>
                  <a:pt x="250189" y="183261"/>
                  <a:pt x="267843" y="167005"/>
                  <a:pt x="280797" y="148971"/>
                </a:cubicBezTo>
                <a:cubicBezTo>
                  <a:pt x="293751" y="130937"/>
                  <a:pt x="300228" y="112014"/>
                  <a:pt x="300228" y="92202"/>
                </a:cubicBezTo>
                <a:lnTo>
                  <a:pt x="300228" y="84582"/>
                </a:lnTo>
                <a:cubicBezTo>
                  <a:pt x="300228" y="74422"/>
                  <a:pt x="297687" y="65913"/>
                  <a:pt x="292608" y="59055"/>
                </a:cubicBezTo>
                <a:cubicBezTo>
                  <a:pt x="287528" y="52197"/>
                  <a:pt x="279907" y="48006"/>
                  <a:pt x="269748" y="46482"/>
                </a:cubicBezTo>
                <a:lnTo>
                  <a:pt x="450342" y="0"/>
                </a:lnTo>
                <a:lnTo>
                  <a:pt x="450342" y="52578"/>
                </a:lnTo>
                <a:cubicBezTo>
                  <a:pt x="450342" y="75946"/>
                  <a:pt x="444754" y="98044"/>
                  <a:pt x="433578" y="118872"/>
                </a:cubicBezTo>
                <a:lnTo>
                  <a:pt x="446532" y="118872"/>
                </a:lnTo>
                <a:cubicBezTo>
                  <a:pt x="470915" y="118872"/>
                  <a:pt x="495427" y="120904"/>
                  <a:pt x="520064" y="124968"/>
                </a:cubicBezTo>
                <a:cubicBezTo>
                  <a:pt x="544703" y="129032"/>
                  <a:pt x="567181" y="135001"/>
                  <a:pt x="587502" y="142875"/>
                </a:cubicBezTo>
                <a:cubicBezTo>
                  <a:pt x="607822" y="150749"/>
                  <a:pt x="624331" y="160528"/>
                  <a:pt x="637032" y="172212"/>
                </a:cubicBezTo>
                <a:cubicBezTo>
                  <a:pt x="649731" y="183896"/>
                  <a:pt x="656082" y="197612"/>
                  <a:pt x="656082" y="213360"/>
                </a:cubicBezTo>
                <a:cubicBezTo>
                  <a:pt x="656082" y="224536"/>
                  <a:pt x="653414" y="233680"/>
                  <a:pt x="648080" y="240792"/>
                </a:cubicBezTo>
                <a:cubicBezTo>
                  <a:pt x="642747" y="247904"/>
                  <a:pt x="636143" y="253619"/>
                  <a:pt x="628269" y="257937"/>
                </a:cubicBezTo>
                <a:cubicBezTo>
                  <a:pt x="620395" y="262255"/>
                  <a:pt x="611631" y="265303"/>
                  <a:pt x="601979" y="267081"/>
                </a:cubicBezTo>
                <a:cubicBezTo>
                  <a:pt x="592328" y="268859"/>
                  <a:pt x="583437" y="269748"/>
                  <a:pt x="575311" y="269748"/>
                </a:cubicBezTo>
                <a:cubicBezTo>
                  <a:pt x="556006" y="269748"/>
                  <a:pt x="538606" y="266700"/>
                  <a:pt x="523112" y="260604"/>
                </a:cubicBezTo>
                <a:cubicBezTo>
                  <a:pt x="507619" y="254508"/>
                  <a:pt x="497078" y="245618"/>
                  <a:pt x="491489" y="233934"/>
                </a:cubicBezTo>
                <a:cubicBezTo>
                  <a:pt x="496570" y="225806"/>
                  <a:pt x="499111" y="217932"/>
                  <a:pt x="499111" y="210312"/>
                </a:cubicBezTo>
                <a:cubicBezTo>
                  <a:pt x="499111" y="202692"/>
                  <a:pt x="496316" y="195834"/>
                  <a:pt x="490728" y="189738"/>
                </a:cubicBezTo>
                <a:cubicBezTo>
                  <a:pt x="485140" y="183642"/>
                  <a:pt x="478028" y="178562"/>
                  <a:pt x="469392" y="174498"/>
                </a:cubicBezTo>
                <a:cubicBezTo>
                  <a:pt x="460756" y="170434"/>
                  <a:pt x="450977" y="167132"/>
                  <a:pt x="440055" y="164592"/>
                </a:cubicBezTo>
                <a:cubicBezTo>
                  <a:pt x="429133" y="162052"/>
                  <a:pt x="418084" y="160782"/>
                  <a:pt x="406908" y="160782"/>
                </a:cubicBezTo>
                <a:lnTo>
                  <a:pt x="402336" y="160782"/>
                </a:lnTo>
                <a:cubicBezTo>
                  <a:pt x="383031" y="180086"/>
                  <a:pt x="359536" y="196469"/>
                  <a:pt x="331851" y="209931"/>
                </a:cubicBezTo>
                <a:cubicBezTo>
                  <a:pt x="304165" y="223393"/>
                  <a:pt x="274574" y="234569"/>
                  <a:pt x="243078" y="243459"/>
                </a:cubicBezTo>
                <a:cubicBezTo>
                  <a:pt x="211581" y="252349"/>
                  <a:pt x="179577" y="258953"/>
                  <a:pt x="147065" y="263271"/>
                </a:cubicBezTo>
                <a:cubicBezTo>
                  <a:pt x="114553" y="267589"/>
                  <a:pt x="83820" y="270002"/>
                  <a:pt x="54864" y="2705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" name="Freeform 16"/>
          <p:cNvSpPr/>
          <p:nvPr/>
        </p:nvSpPr>
        <p:spPr>
          <a:xfrm>
            <a:off x="-580506" y="2636241"/>
            <a:ext cx="19592846" cy="14288"/>
          </a:xfrm>
          <a:custGeom>
            <a:avLst/>
            <a:gdLst>
              <a:gd name="connsiteX0" fmla="*/ 0 w 19592846"/>
              <a:gd name="connsiteY0" fmla="*/ 7144 h 14288"/>
              <a:gd name="connsiteX1" fmla="*/ 19592846 w 19592846"/>
              <a:gd name="connsiteY1" fmla="*/ 7144 h 142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9592846" h="14288">
                <a:moveTo>
                  <a:pt x="0" y="7144"/>
                </a:moveTo>
                <a:lnTo>
                  <a:pt x="19592847" y="7144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" name="Freeform 17"/>
          <p:cNvSpPr/>
          <p:nvPr/>
        </p:nvSpPr>
        <p:spPr>
          <a:xfrm>
            <a:off x="-568600" y="6352787"/>
            <a:ext cx="19592846" cy="14288"/>
          </a:xfrm>
          <a:custGeom>
            <a:avLst/>
            <a:gdLst>
              <a:gd name="connsiteX0" fmla="*/ 0 w 19592846"/>
              <a:gd name="connsiteY0" fmla="*/ 7144 h 14288"/>
              <a:gd name="connsiteX1" fmla="*/ 19592846 w 19592846"/>
              <a:gd name="connsiteY1" fmla="*/ 7144 h 142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9592846" h="14288">
                <a:moveTo>
                  <a:pt x="0" y="7144"/>
                </a:moveTo>
                <a:lnTo>
                  <a:pt x="19592847" y="7144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" name="Freeform 18"/>
          <p:cNvSpPr/>
          <p:nvPr/>
        </p:nvSpPr>
        <p:spPr>
          <a:xfrm>
            <a:off x="600311" y="7163610"/>
            <a:ext cx="233172" cy="291694"/>
          </a:xfrm>
          <a:custGeom>
            <a:avLst/>
            <a:gdLst>
              <a:gd name="connsiteX0" fmla="*/ 178003 w 233172"/>
              <a:gd name="connsiteY0" fmla="*/ 11278 h 291694"/>
              <a:gd name="connsiteX1" fmla="*/ 202692 w 233172"/>
              <a:gd name="connsiteY1" fmla="*/ 28042 h 291694"/>
              <a:gd name="connsiteX2" fmla="*/ 202692 w 233172"/>
              <a:gd name="connsiteY2" fmla="*/ 65837 h 291694"/>
              <a:gd name="connsiteX3" fmla="*/ 156972 w 233172"/>
              <a:gd name="connsiteY3" fmla="*/ 67056 h 291694"/>
              <a:gd name="connsiteX4" fmla="*/ 144170 w 233172"/>
              <a:gd name="connsiteY4" fmla="*/ 66751 h 291694"/>
              <a:gd name="connsiteX5" fmla="*/ 148742 w 233172"/>
              <a:gd name="connsiteY5" fmla="*/ 55473 h 291694"/>
              <a:gd name="connsiteX6" fmla="*/ 154229 w 233172"/>
              <a:gd name="connsiteY6" fmla="*/ 45720 h 291694"/>
              <a:gd name="connsiteX7" fmla="*/ 153314 w 233172"/>
              <a:gd name="connsiteY7" fmla="*/ 41148 h 291694"/>
              <a:gd name="connsiteX8" fmla="*/ 137160 w 233172"/>
              <a:gd name="connsiteY8" fmla="*/ 32309 h 291694"/>
              <a:gd name="connsiteX9" fmla="*/ 131064 w 233172"/>
              <a:gd name="connsiteY9" fmla="*/ 32309 h 291694"/>
              <a:gd name="connsiteX10" fmla="*/ 119482 w 233172"/>
              <a:gd name="connsiteY10" fmla="*/ 37795 h 291694"/>
              <a:gd name="connsiteX11" fmla="*/ 41758 w 233172"/>
              <a:gd name="connsiteY11" fmla="*/ 39624 h 291694"/>
              <a:gd name="connsiteX12" fmla="*/ 14021 w 233172"/>
              <a:gd name="connsiteY12" fmla="*/ 37491 h 291694"/>
              <a:gd name="connsiteX13" fmla="*/ 11582 w 233172"/>
              <a:gd name="connsiteY13" fmla="*/ 41453 h 291694"/>
              <a:gd name="connsiteX14" fmla="*/ 12497 w 233172"/>
              <a:gd name="connsiteY14" fmla="*/ 44806 h 291694"/>
              <a:gd name="connsiteX15" fmla="*/ 37490 w 233172"/>
              <a:gd name="connsiteY15" fmla="*/ 60351 h 291694"/>
              <a:gd name="connsiteX16" fmla="*/ 60655 w 233172"/>
              <a:gd name="connsiteY16" fmla="*/ 56083 h 291694"/>
              <a:gd name="connsiteX17" fmla="*/ 114300 w 233172"/>
              <a:gd name="connsiteY17" fmla="*/ 54559 h 291694"/>
              <a:gd name="connsiteX18" fmla="*/ 1219 w 233172"/>
              <a:gd name="connsiteY18" fmla="*/ 185318 h 291694"/>
              <a:gd name="connsiteX19" fmla="*/ 1219 w 233172"/>
              <a:gd name="connsiteY19" fmla="*/ 188671 h 291694"/>
              <a:gd name="connsiteX20" fmla="*/ 5791 w 233172"/>
              <a:gd name="connsiteY20" fmla="*/ 193548 h 291694"/>
              <a:gd name="connsiteX21" fmla="*/ 9754 w 233172"/>
              <a:gd name="connsiteY21" fmla="*/ 193243 h 291694"/>
              <a:gd name="connsiteX22" fmla="*/ 137770 w 233172"/>
              <a:gd name="connsiteY22" fmla="*/ 79248 h 291694"/>
              <a:gd name="connsiteX23" fmla="*/ 153010 w 233172"/>
              <a:gd name="connsiteY23" fmla="*/ 87782 h 291694"/>
              <a:gd name="connsiteX24" fmla="*/ 172212 w 233172"/>
              <a:gd name="connsiteY24" fmla="*/ 83515 h 291694"/>
              <a:gd name="connsiteX25" fmla="*/ 202692 w 233172"/>
              <a:gd name="connsiteY25" fmla="*/ 82600 h 291694"/>
              <a:gd name="connsiteX26" fmla="*/ 202692 w 233172"/>
              <a:gd name="connsiteY26" fmla="*/ 122834 h 291694"/>
              <a:gd name="connsiteX27" fmla="*/ 153010 w 233172"/>
              <a:gd name="connsiteY27" fmla="*/ 124358 h 291694"/>
              <a:gd name="connsiteX28" fmla="*/ 126797 w 233172"/>
              <a:gd name="connsiteY28" fmla="*/ 122530 h 291694"/>
              <a:gd name="connsiteX29" fmla="*/ 124663 w 233172"/>
              <a:gd name="connsiteY29" fmla="*/ 126188 h 291694"/>
              <a:gd name="connsiteX30" fmla="*/ 125273 w 233172"/>
              <a:gd name="connsiteY30" fmla="*/ 129845 h 291694"/>
              <a:gd name="connsiteX31" fmla="*/ 148742 w 233172"/>
              <a:gd name="connsiteY31" fmla="*/ 145085 h 291694"/>
              <a:gd name="connsiteX32" fmla="*/ 167945 w 233172"/>
              <a:gd name="connsiteY32" fmla="*/ 140817 h 291694"/>
              <a:gd name="connsiteX33" fmla="*/ 202692 w 233172"/>
              <a:gd name="connsiteY33" fmla="*/ 139904 h 291694"/>
              <a:gd name="connsiteX34" fmla="*/ 205740 w 233172"/>
              <a:gd name="connsiteY34" fmla="*/ 182270 h 291694"/>
              <a:gd name="connsiteX35" fmla="*/ 222809 w 233172"/>
              <a:gd name="connsiteY35" fmla="*/ 182270 h 291694"/>
              <a:gd name="connsiteX36" fmla="*/ 232258 w 233172"/>
              <a:gd name="connsiteY36" fmla="*/ 124358 h 291694"/>
              <a:gd name="connsiteX37" fmla="*/ 232258 w 233172"/>
              <a:gd name="connsiteY37" fmla="*/ 33528 h 291694"/>
              <a:gd name="connsiteX38" fmla="*/ 233172 w 233172"/>
              <a:gd name="connsiteY38" fmla="*/ 16459 h 291694"/>
              <a:gd name="connsiteX39" fmla="*/ 229210 w 233172"/>
              <a:gd name="connsiteY39" fmla="*/ 9144 h 291694"/>
              <a:gd name="connsiteX40" fmla="*/ 185318 w 233172"/>
              <a:gd name="connsiteY40" fmla="*/ 0 h 291694"/>
              <a:gd name="connsiteX41" fmla="*/ 181051 w 233172"/>
              <a:gd name="connsiteY41" fmla="*/ 1829 h 291694"/>
              <a:gd name="connsiteX43" fmla="*/ 163068 w 233172"/>
              <a:gd name="connsiteY43" fmla="*/ 178004 h 291694"/>
              <a:gd name="connsiteX44" fmla="*/ 96012 w 233172"/>
              <a:gd name="connsiteY44" fmla="*/ 233476 h 291694"/>
              <a:gd name="connsiteX45" fmla="*/ 163068 w 233172"/>
              <a:gd name="connsiteY45" fmla="*/ 291694 h 291694"/>
              <a:gd name="connsiteX46" fmla="*/ 230429 w 233172"/>
              <a:gd name="connsiteY46" fmla="*/ 233476 h 291694"/>
              <a:gd name="connsiteX47" fmla="*/ 163068 w 233172"/>
              <a:gd name="connsiteY47" fmla="*/ 178004 h 291694"/>
              <a:gd name="connsiteX49" fmla="*/ 163068 w 233172"/>
              <a:gd name="connsiteY49" fmla="*/ 268529 h 291694"/>
              <a:gd name="connsiteX50" fmla="*/ 126187 w 233172"/>
              <a:gd name="connsiteY50" fmla="*/ 233476 h 291694"/>
              <a:gd name="connsiteX51" fmla="*/ 163068 w 233172"/>
              <a:gd name="connsiteY51" fmla="*/ 197815 h 291694"/>
              <a:gd name="connsiteX52" fmla="*/ 200254 w 233172"/>
              <a:gd name="connsiteY52" fmla="*/ 233476 h 291694"/>
              <a:gd name="connsiteX53" fmla="*/ 163068 w 233172"/>
              <a:gd name="connsiteY53" fmla="*/ 268529 h 2916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33172" h="291694">
                <a:moveTo>
                  <a:pt x="178003" y="11278"/>
                </a:moveTo>
                <a:cubicBezTo>
                  <a:pt x="188671" y="15240"/>
                  <a:pt x="198120" y="21336"/>
                  <a:pt x="202692" y="28042"/>
                </a:cubicBezTo>
                <a:lnTo>
                  <a:pt x="202692" y="65837"/>
                </a:lnTo>
                <a:cubicBezTo>
                  <a:pt x="187452" y="66751"/>
                  <a:pt x="166421" y="67056"/>
                  <a:pt x="156972" y="67056"/>
                </a:cubicBezTo>
                <a:cubicBezTo>
                  <a:pt x="153010" y="67056"/>
                  <a:pt x="148438" y="67056"/>
                  <a:pt x="144170" y="66751"/>
                </a:cubicBezTo>
                <a:cubicBezTo>
                  <a:pt x="145694" y="62789"/>
                  <a:pt x="147523" y="59131"/>
                  <a:pt x="148742" y="55473"/>
                </a:cubicBezTo>
                <a:lnTo>
                  <a:pt x="154229" y="45720"/>
                </a:lnTo>
                <a:cubicBezTo>
                  <a:pt x="155143" y="43891"/>
                  <a:pt x="154838" y="42367"/>
                  <a:pt x="153314" y="41148"/>
                </a:cubicBezTo>
                <a:cubicBezTo>
                  <a:pt x="150266" y="39014"/>
                  <a:pt x="141427" y="34442"/>
                  <a:pt x="137160" y="32309"/>
                </a:cubicBezTo>
                <a:cubicBezTo>
                  <a:pt x="135331" y="31394"/>
                  <a:pt x="132893" y="31394"/>
                  <a:pt x="131064" y="32309"/>
                </a:cubicBezTo>
                <a:lnTo>
                  <a:pt x="119482" y="37795"/>
                </a:lnTo>
                <a:cubicBezTo>
                  <a:pt x="105156" y="39014"/>
                  <a:pt x="52730" y="39929"/>
                  <a:pt x="41758" y="39624"/>
                </a:cubicBezTo>
                <a:cubicBezTo>
                  <a:pt x="33833" y="39624"/>
                  <a:pt x="22555" y="39014"/>
                  <a:pt x="14021" y="37491"/>
                </a:cubicBezTo>
                <a:lnTo>
                  <a:pt x="11582" y="41453"/>
                </a:lnTo>
                <a:cubicBezTo>
                  <a:pt x="10973" y="42673"/>
                  <a:pt x="11278" y="43586"/>
                  <a:pt x="12497" y="44806"/>
                </a:cubicBezTo>
                <a:cubicBezTo>
                  <a:pt x="18898" y="50597"/>
                  <a:pt x="28651" y="56997"/>
                  <a:pt x="37490" y="60351"/>
                </a:cubicBezTo>
                <a:cubicBezTo>
                  <a:pt x="43586" y="58522"/>
                  <a:pt x="54864" y="56388"/>
                  <a:pt x="60655" y="56083"/>
                </a:cubicBezTo>
                <a:cubicBezTo>
                  <a:pt x="67970" y="55169"/>
                  <a:pt x="98146" y="54864"/>
                  <a:pt x="114300" y="54559"/>
                </a:cubicBezTo>
                <a:cubicBezTo>
                  <a:pt x="96012" y="99364"/>
                  <a:pt x="55169" y="148742"/>
                  <a:pt x="1219" y="185318"/>
                </a:cubicBezTo>
                <a:cubicBezTo>
                  <a:pt x="0" y="186538"/>
                  <a:pt x="305" y="187451"/>
                  <a:pt x="1219" y="188671"/>
                </a:cubicBezTo>
                <a:lnTo>
                  <a:pt x="5791" y="193548"/>
                </a:lnTo>
                <a:cubicBezTo>
                  <a:pt x="6706" y="194158"/>
                  <a:pt x="7925" y="194158"/>
                  <a:pt x="9754" y="193243"/>
                </a:cubicBezTo>
                <a:cubicBezTo>
                  <a:pt x="65532" y="166725"/>
                  <a:pt x="112776" y="123444"/>
                  <a:pt x="137770" y="79248"/>
                </a:cubicBezTo>
                <a:cubicBezTo>
                  <a:pt x="142342" y="82296"/>
                  <a:pt x="147523" y="85344"/>
                  <a:pt x="153010" y="87782"/>
                </a:cubicBezTo>
                <a:cubicBezTo>
                  <a:pt x="158191" y="85954"/>
                  <a:pt x="166726" y="84125"/>
                  <a:pt x="172212" y="83515"/>
                </a:cubicBezTo>
                <a:cubicBezTo>
                  <a:pt x="178308" y="82906"/>
                  <a:pt x="191414" y="82600"/>
                  <a:pt x="202692" y="82600"/>
                </a:cubicBezTo>
                <a:lnTo>
                  <a:pt x="202692" y="122834"/>
                </a:lnTo>
                <a:cubicBezTo>
                  <a:pt x="187147" y="123748"/>
                  <a:pt x="163373" y="124358"/>
                  <a:pt x="153010" y="124358"/>
                </a:cubicBezTo>
                <a:cubicBezTo>
                  <a:pt x="144780" y="124358"/>
                  <a:pt x="134417" y="123748"/>
                  <a:pt x="126797" y="122530"/>
                </a:cubicBezTo>
                <a:lnTo>
                  <a:pt x="124663" y="126188"/>
                </a:lnTo>
                <a:cubicBezTo>
                  <a:pt x="124054" y="127407"/>
                  <a:pt x="124358" y="128625"/>
                  <a:pt x="125273" y="129845"/>
                </a:cubicBezTo>
                <a:cubicBezTo>
                  <a:pt x="131674" y="135636"/>
                  <a:pt x="139598" y="141122"/>
                  <a:pt x="148742" y="145085"/>
                </a:cubicBezTo>
                <a:cubicBezTo>
                  <a:pt x="154229" y="143256"/>
                  <a:pt x="162458" y="141427"/>
                  <a:pt x="167945" y="140817"/>
                </a:cubicBezTo>
                <a:cubicBezTo>
                  <a:pt x="174955" y="139904"/>
                  <a:pt x="190805" y="139598"/>
                  <a:pt x="202692" y="139904"/>
                </a:cubicBezTo>
                <a:cubicBezTo>
                  <a:pt x="202997" y="153314"/>
                  <a:pt x="204216" y="173736"/>
                  <a:pt x="205740" y="182270"/>
                </a:cubicBezTo>
                <a:lnTo>
                  <a:pt x="222809" y="182270"/>
                </a:lnTo>
                <a:cubicBezTo>
                  <a:pt x="228295" y="167945"/>
                  <a:pt x="232258" y="140513"/>
                  <a:pt x="232258" y="124358"/>
                </a:cubicBezTo>
                <a:lnTo>
                  <a:pt x="232258" y="33528"/>
                </a:lnTo>
                <a:lnTo>
                  <a:pt x="233172" y="16459"/>
                </a:lnTo>
                <a:cubicBezTo>
                  <a:pt x="233172" y="12802"/>
                  <a:pt x="231953" y="10363"/>
                  <a:pt x="229210" y="9144"/>
                </a:cubicBezTo>
                <a:cubicBezTo>
                  <a:pt x="219456" y="4876"/>
                  <a:pt x="198120" y="610"/>
                  <a:pt x="185318" y="0"/>
                </a:cubicBezTo>
                <a:cubicBezTo>
                  <a:pt x="182575" y="0"/>
                  <a:pt x="181661" y="610"/>
                  <a:pt x="181051" y="1829"/>
                </a:cubicBezTo>
                <a:moveTo>
                  <a:pt x="163068" y="178004"/>
                </a:moveTo>
                <a:cubicBezTo>
                  <a:pt x="125273" y="178004"/>
                  <a:pt x="96012" y="199339"/>
                  <a:pt x="96012" y="233476"/>
                </a:cubicBezTo>
                <a:cubicBezTo>
                  <a:pt x="96012" y="269139"/>
                  <a:pt x="125273" y="291694"/>
                  <a:pt x="163068" y="291694"/>
                </a:cubicBezTo>
                <a:cubicBezTo>
                  <a:pt x="200863" y="291694"/>
                  <a:pt x="230429" y="269139"/>
                  <a:pt x="230429" y="233476"/>
                </a:cubicBezTo>
                <a:cubicBezTo>
                  <a:pt x="230429" y="199339"/>
                  <a:pt x="200863" y="178004"/>
                  <a:pt x="163068" y="178004"/>
                </a:cubicBezTo>
                <a:moveTo>
                  <a:pt x="163068" y="268529"/>
                </a:moveTo>
                <a:cubicBezTo>
                  <a:pt x="142037" y="268529"/>
                  <a:pt x="126187" y="256032"/>
                  <a:pt x="126187" y="233476"/>
                </a:cubicBezTo>
                <a:cubicBezTo>
                  <a:pt x="126187" y="210922"/>
                  <a:pt x="142037" y="197815"/>
                  <a:pt x="163068" y="197815"/>
                </a:cubicBezTo>
                <a:cubicBezTo>
                  <a:pt x="184404" y="197815"/>
                  <a:pt x="200254" y="210922"/>
                  <a:pt x="200254" y="233476"/>
                </a:cubicBezTo>
                <a:cubicBezTo>
                  <a:pt x="200254" y="256032"/>
                  <a:pt x="184404" y="268529"/>
                  <a:pt x="163068" y="2685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" name="Freeform 19"/>
          <p:cNvSpPr/>
          <p:nvPr/>
        </p:nvSpPr>
        <p:spPr>
          <a:xfrm>
            <a:off x="882556" y="7183727"/>
            <a:ext cx="282245" cy="276759"/>
          </a:xfrm>
          <a:custGeom>
            <a:avLst/>
            <a:gdLst>
              <a:gd name="connsiteX0" fmla="*/ 228600 w 282245"/>
              <a:gd name="connsiteY0" fmla="*/ 106680 h 276759"/>
              <a:gd name="connsiteX1" fmla="*/ 207264 w 282245"/>
              <a:gd name="connsiteY1" fmla="*/ 107594 h 276759"/>
              <a:gd name="connsiteX2" fmla="*/ 229210 w 282245"/>
              <a:gd name="connsiteY2" fmla="*/ 26213 h 276759"/>
              <a:gd name="connsiteX3" fmla="*/ 234391 w 282245"/>
              <a:gd name="connsiteY3" fmla="*/ 14022 h 276759"/>
              <a:gd name="connsiteX4" fmla="*/ 233782 w 282245"/>
              <a:gd name="connsiteY4" fmla="*/ 9754 h 276759"/>
              <a:gd name="connsiteX5" fmla="*/ 216713 w 282245"/>
              <a:gd name="connsiteY5" fmla="*/ 915 h 276759"/>
              <a:gd name="connsiteX6" fmla="*/ 210922 w 282245"/>
              <a:gd name="connsiteY6" fmla="*/ 915 h 276759"/>
              <a:gd name="connsiteX7" fmla="*/ 198120 w 282245"/>
              <a:gd name="connsiteY7" fmla="*/ 6706 h 276759"/>
              <a:gd name="connsiteX8" fmla="*/ 78029 w 282245"/>
              <a:gd name="connsiteY8" fmla="*/ 8534 h 276759"/>
              <a:gd name="connsiteX9" fmla="*/ 44806 w 282245"/>
              <a:gd name="connsiteY9" fmla="*/ 5791 h 276759"/>
              <a:gd name="connsiteX10" fmla="*/ 42672 w 282245"/>
              <a:gd name="connsiteY10" fmla="*/ 10363 h 276759"/>
              <a:gd name="connsiteX11" fmla="*/ 43891 w 282245"/>
              <a:gd name="connsiteY11" fmla="*/ 14325 h 276759"/>
              <a:gd name="connsiteX12" fmla="*/ 72542 w 282245"/>
              <a:gd name="connsiteY12" fmla="*/ 32004 h 276759"/>
              <a:gd name="connsiteX13" fmla="*/ 101498 w 282245"/>
              <a:gd name="connsiteY13" fmla="*/ 26822 h 276759"/>
              <a:gd name="connsiteX14" fmla="*/ 195986 w 282245"/>
              <a:gd name="connsiteY14" fmla="*/ 25298 h 276759"/>
              <a:gd name="connsiteX15" fmla="*/ 187147 w 282245"/>
              <a:gd name="connsiteY15" fmla="*/ 107900 h 276759"/>
              <a:gd name="connsiteX16" fmla="*/ 39929 w 282245"/>
              <a:gd name="connsiteY16" fmla="*/ 109728 h 276759"/>
              <a:gd name="connsiteX17" fmla="*/ 3048 w 282245"/>
              <a:gd name="connsiteY17" fmla="*/ 106376 h 276759"/>
              <a:gd name="connsiteX18" fmla="*/ 610 w 282245"/>
              <a:gd name="connsiteY18" fmla="*/ 111252 h 276759"/>
              <a:gd name="connsiteX19" fmla="*/ 1524 w 282245"/>
              <a:gd name="connsiteY19" fmla="*/ 114605 h 276759"/>
              <a:gd name="connsiteX20" fmla="*/ 33833 w 282245"/>
              <a:gd name="connsiteY20" fmla="*/ 134112 h 276759"/>
              <a:gd name="connsiteX21" fmla="*/ 66751 w 282245"/>
              <a:gd name="connsiteY21" fmla="*/ 128016 h 276759"/>
              <a:gd name="connsiteX22" fmla="*/ 236830 w 282245"/>
              <a:gd name="connsiteY22" fmla="*/ 125578 h 276759"/>
              <a:gd name="connsiteX23" fmla="*/ 274015 w 282245"/>
              <a:gd name="connsiteY23" fmla="*/ 127102 h 276759"/>
              <a:gd name="connsiteX24" fmla="*/ 282245 w 282245"/>
              <a:gd name="connsiteY24" fmla="*/ 112776 h 276759"/>
              <a:gd name="connsiteX25" fmla="*/ 277673 w 282245"/>
              <a:gd name="connsiteY25" fmla="*/ 106680 h 276759"/>
              <a:gd name="connsiteX26" fmla="*/ 240792 w 282245"/>
              <a:gd name="connsiteY26" fmla="*/ 101194 h 276759"/>
              <a:gd name="connsiteX28" fmla="*/ 195377 w 282245"/>
              <a:gd name="connsiteY28" fmla="*/ 168859 h 276759"/>
              <a:gd name="connsiteX29" fmla="*/ 75895 w 282245"/>
              <a:gd name="connsiteY29" fmla="*/ 171297 h 276759"/>
              <a:gd name="connsiteX30" fmla="*/ 43282 w 282245"/>
              <a:gd name="connsiteY30" fmla="*/ 168555 h 276759"/>
              <a:gd name="connsiteX31" fmla="*/ 40538 w 282245"/>
              <a:gd name="connsiteY31" fmla="*/ 173431 h 276759"/>
              <a:gd name="connsiteX32" fmla="*/ 41758 w 282245"/>
              <a:gd name="connsiteY32" fmla="*/ 177089 h 276759"/>
              <a:gd name="connsiteX33" fmla="*/ 70714 w 282245"/>
              <a:gd name="connsiteY33" fmla="*/ 193853 h 276759"/>
              <a:gd name="connsiteX34" fmla="*/ 99060 w 282245"/>
              <a:gd name="connsiteY34" fmla="*/ 188671 h 276759"/>
              <a:gd name="connsiteX35" fmla="*/ 192634 w 282245"/>
              <a:gd name="connsiteY35" fmla="*/ 187757 h 276759"/>
              <a:gd name="connsiteX36" fmla="*/ 192634 w 282245"/>
              <a:gd name="connsiteY36" fmla="*/ 237440 h 276759"/>
              <a:gd name="connsiteX37" fmla="*/ 195682 w 282245"/>
              <a:gd name="connsiteY37" fmla="*/ 276759 h 276759"/>
              <a:gd name="connsiteX38" fmla="*/ 213665 w 282245"/>
              <a:gd name="connsiteY38" fmla="*/ 276759 h 276759"/>
              <a:gd name="connsiteX39" fmla="*/ 221894 w 282245"/>
              <a:gd name="connsiteY39" fmla="*/ 230429 h 276759"/>
              <a:gd name="connsiteX40" fmla="*/ 222504 w 282245"/>
              <a:gd name="connsiteY40" fmla="*/ 188671 h 276759"/>
              <a:gd name="connsiteX41" fmla="*/ 226466 w 282245"/>
              <a:gd name="connsiteY41" fmla="*/ 177394 h 276759"/>
              <a:gd name="connsiteX42" fmla="*/ 225857 w 282245"/>
              <a:gd name="connsiteY42" fmla="*/ 173127 h 276759"/>
              <a:gd name="connsiteX43" fmla="*/ 210617 w 282245"/>
              <a:gd name="connsiteY43" fmla="*/ 164592 h 276759"/>
              <a:gd name="connsiteX44" fmla="*/ 205435 w 282245"/>
              <a:gd name="connsiteY44" fmla="*/ 164592 h 2767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82245" h="276759">
                <a:moveTo>
                  <a:pt x="228600" y="106680"/>
                </a:moveTo>
                <a:cubicBezTo>
                  <a:pt x="224942" y="106985"/>
                  <a:pt x="217322" y="107290"/>
                  <a:pt x="207264" y="107594"/>
                </a:cubicBezTo>
                <a:cubicBezTo>
                  <a:pt x="217627" y="84125"/>
                  <a:pt x="226466" y="50902"/>
                  <a:pt x="229210" y="26213"/>
                </a:cubicBezTo>
                <a:lnTo>
                  <a:pt x="234391" y="14022"/>
                </a:lnTo>
                <a:cubicBezTo>
                  <a:pt x="235306" y="12192"/>
                  <a:pt x="235001" y="10668"/>
                  <a:pt x="233782" y="9754"/>
                </a:cubicBezTo>
                <a:cubicBezTo>
                  <a:pt x="230124" y="7315"/>
                  <a:pt x="221590" y="2743"/>
                  <a:pt x="216713" y="915"/>
                </a:cubicBezTo>
                <a:cubicBezTo>
                  <a:pt x="215189" y="0"/>
                  <a:pt x="212446" y="0"/>
                  <a:pt x="210922" y="915"/>
                </a:cubicBezTo>
                <a:lnTo>
                  <a:pt x="198120" y="6706"/>
                </a:lnTo>
                <a:cubicBezTo>
                  <a:pt x="177698" y="7620"/>
                  <a:pt x="93574" y="8840"/>
                  <a:pt x="78029" y="8534"/>
                </a:cubicBezTo>
                <a:cubicBezTo>
                  <a:pt x="68580" y="8534"/>
                  <a:pt x="55169" y="7620"/>
                  <a:pt x="44806" y="5791"/>
                </a:cubicBezTo>
                <a:lnTo>
                  <a:pt x="42672" y="10363"/>
                </a:lnTo>
                <a:cubicBezTo>
                  <a:pt x="42062" y="11888"/>
                  <a:pt x="42367" y="12802"/>
                  <a:pt x="43891" y="14325"/>
                </a:cubicBezTo>
                <a:cubicBezTo>
                  <a:pt x="51206" y="21031"/>
                  <a:pt x="62179" y="27737"/>
                  <a:pt x="72542" y="32004"/>
                </a:cubicBezTo>
                <a:cubicBezTo>
                  <a:pt x="80162" y="29566"/>
                  <a:pt x="93878" y="27128"/>
                  <a:pt x="101498" y="26822"/>
                </a:cubicBezTo>
                <a:cubicBezTo>
                  <a:pt x="114910" y="25908"/>
                  <a:pt x="171298" y="24994"/>
                  <a:pt x="195986" y="25298"/>
                </a:cubicBezTo>
                <a:cubicBezTo>
                  <a:pt x="195682" y="48463"/>
                  <a:pt x="192329" y="84734"/>
                  <a:pt x="187147" y="107900"/>
                </a:cubicBezTo>
                <a:cubicBezTo>
                  <a:pt x="135026" y="109118"/>
                  <a:pt x="53950" y="110033"/>
                  <a:pt x="39929" y="109728"/>
                </a:cubicBezTo>
                <a:cubicBezTo>
                  <a:pt x="29261" y="109424"/>
                  <a:pt x="14326" y="108204"/>
                  <a:pt x="3048" y="106376"/>
                </a:cubicBezTo>
                <a:lnTo>
                  <a:pt x="610" y="111252"/>
                </a:lnTo>
                <a:cubicBezTo>
                  <a:pt x="0" y="112471"/>
                  <a:pt x="305" y="113691"/>
                  <a:pt x="1524" y="114605"/>
                </a:cubicBezTo>
                <a:cubicBezTo>
                  <a:pt x="9449" y="122225"/>
                  <a:pt x="21946" y="129845"/>
                  <a:pt x="33833" y="134112"/>
                </a:cubicBezTo>
                <a:cubicBezTo>
                  <a:pt x="41758" y="131674"/>
                  <a:pt x="58826" y="128625"/>
                  <a:pt x="66751" y="128016"/>
                </a:cubicBezTo>
                <a:cubicBezTo>
                  <a:pt x="84125" y="126797"/>
                  <a:pt x="215798" y="125273"/>
                  <a:pt x="236830" y="125578"/>
                </a:cubicBezTo>
                <a:cubicBezTo>
                  <a:pt x="246583" y="125578"/>
                  <a:pt x="266090" y="126188"/>
                  <a:pt x="274015" y="127102"/>
                </a:cubicBezTo>
                <a:cubicBezTo>
                  <a:pt x="277673" y="125273"/>
                  <a:pt x="282245" y="119482"/>
                  <a:pt x="282245" y="112776"/>
                </a:cubicBezTo>
                <a:cubicBezTo>
                  <a:pt x="282245" y="109728"/>
                  <a:pt x="280416" y="107594"/>
                  <a:pt x="277673" y="106680"/>
                </a:cubicBezTo>
                <a:cubicBezTo>
                  <a:pt x="270053" y="103937"/>
                  <a:pt x="252679" y="101804"/>
                  <a:pt x="240792" y="101194"/>
                </a:cubicBezTo>
                <a:moveTo>
                  <a:pt x="195377" y="168859"/>
                </a:moveTo>
                <a:cubicBezTo>
                  <a:pt x="175260" y="170079"/>
                  <a:pt x="91135" y="171297"/>
                  <a:pt x="75895" y="171297"/>
                </a:cubicBezTo>
                <a:cubicBezTo>
                  <a:pt x="66446" y="171297"/>
                  <a:pt x="53340" y="170383"/>
                  <a:pt x="43282" y="168555"/>
                </a:cubicBezTo>
                <a:lnTo>
                  <a:pt x="40538" y="173431"/>
                </a:lnTo>
                <a:cubicBezTo>
                  <a:pt x="39929" y="174651"/>
                  <a:pt x="40234" y="175869"/>
                  <a:pt x="41758" y="177089"/>
                </a:cubicBezTo>
                <a:cubicBezTo>
                  <a:pt x="49378" y="183490"/>
                  <a:pt x="60046" y="189891"/>
                  <a:pt x="70714" y="193853"/>
                </a:cubicBezTo>
                <a:cubicBezTo>
                  <a:pt x="77724" y="191415"/>
                  <a:pt x="91440" y="188976"/>
                  <a:pt x="99060" y="188671"/>
                </a:cubicBezTo>
                <a:cubicBezTo>
                  <a:pt x="112166" y="187757"/>
                  <a:pt x="167640" y="187147"/>
                  <a:pt x="192634" y="187757"/>
                </a:cubicBezTo>
                <a:lnTo>
                  <a:pt x="192634" y="237440"/>
                </a:lnTo>
                <a:cubicBezTo>
                  <a:pt x="192634" y="248107"/>
                  <a:pt x="193853" y="267310"/>
                  <a:pt x="195682" y="276759"/>
                </a:cubicBezTo>
                <a:lnTo>
                  <a:pt x="213665" y="276759"/>
                </a:lnTo>
                <a:cubicBezTo>
                  <a:pt x="218237" y="265481"/>
                  <a:pt x="221894" y="244145"/>
                  <a:pt x="221894" y="230429"/>
                </a:cubicBezTo>
                <a:lnTo>
                  <a:pt x="222504" y="188671"/>
                </a:lnTo>
                <a:lnTo>
                  <a:pt x="226466" y="177394"/>
                </a:lnTo>
                <a:cubicBezTo>
                  <a:pt x="227076" y="175565"/>
                  <a:pt x="227076" y="174346"/>
                  <a:pt x="225857" y="173127"/>
                </a:cubicBezTo>
                <a:cubicBezTo>
                  <a:pt x="222809" y="170993"/>
                  <a:pt x="215189" y="166422"/>
                  <a:pt x="210617" y="164592"/>
                </a:cubicBezTo>
                <a:cubicBezTo>
                  <a:pt x="209093" y="163678"/>
                  <a:pt x="206654" y="163678"/>
                  <a:pt x="205435" y="1645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" name="Freeform 20"/>
          <p:cNvSpPr/>
          <p:nvPr/>
        </p:nvSpPr>
        <p:spPr>
          <a:xfrm>
            <a:off x="1176688" y="7163610"/>
            <a:ext cx="287426" cy="294132"/>
          </a:xfrm>
          <a:custGeom>
            <a:avLst/>
            <a:gdLst>
              <a:gd name="connsiteX0" fmla="*/ 135331 w 287426"/>
              <a:gd name="connsiteY0" fmla="*/ 160325 h 294132"/>
              <a:gd name="connsiteX1" fmla="*/ 139903 w 287426"/>
              <a:gd name="connsiteY1" fmla="*/ 157582 h 294132"/>
              <a:gd name="connsiteX2" fmla="*/ 162763 w 287426"/>
              <a:gd name="connsiteY2" fmla="*/ 65532 h 294132"/>
              <a:gd name="connsiteX3" fmla="*/ 167030 w 287426"/>
              <a:gd name="connsiteY3" fmla="*/ 53949 h 294132"/>
              <a:gd name="connsiteX4" fmla="*/ 166116 w 287426"/>
              <a:gd name="connsiteY4" fmla="*/ 49682 h 294132"/>
              <a:gd name="connsiteX5" fmla="*/ 151181 w 287426"/>
              <a:gd name="connsiteY5" fmla="*/ 40539 h 294132"/>
              <a:gd name="connsiteX6" fmla="*/ 145389 w 287426"/>
              <a:gd name="connsiteY6" fmla="*/ 40539 h 294132"/>
              <a:gd name="connsiteX7" fmla="*/ 133502 w 287426"/>
              <a:gd name="connsiteY7" fmla="*/ 46634 h 294132"/>
              <a:gd name="connsiteX8" fmla="*/ 48158 w 287426"/>
              <a:gd name="connsiteY8" fmla="*/ 49073 h 294132"/>
              <a:gd name="connsiteX9" fmla="*/ 17374 w 287426"/>
              <a:gd name="connsiteY9" fmla="*/ 46939 h 294132"/>
              <a:gd name="connsiteX10" fmla="*/ 14935 w 287426"/>
              <a:gd name="connsiteY10" fmla="*/ 51511 h 294132"/>
              <a:gd name="connsiteX11" fmla="*/ 15850 w 287426"/>
              <a:gd name="connsiteY11" fmla="*/ 55169 h 294132"/>
              <a:gd name="connsiteX12" fmla="*/ 43282 w 287426"/>
              <a:gd name="connsiteY12" fmla="*/ 71628 h 294132"/>
              <a:gd name="connsiteX13" fmla="*/ 70104 w 287426"/>
              <a:gd name="connsiteY13" fmla="*/ 66446 h 294132"/>
              <a:gd name="connsiteX14" fmla="*/ 130759 w 287426"/>
              <a:gd name="connsiteY14" fmla="*/ 64922 h 294132"/>
              <a:gd name="connsiteX15" fmla="*/ 125578 w 287426"/>
              <a:gd name="connsiteY15" fmla="*/ 154533 h 294132"/>
              <a:gd name="connsiteX16" fmla="*/ 127711 w 287426"/>
              <a:gd name="connsiteY16" fmla="*/ 158800 h 294132"/>
              <a:gd name="connsiteX18" fmla="*/ 244450 w 287426"/>
              <a:gd name="connsiteY18" fmla="*/ 127102 h 294132"/>
              <a:gd name="connsiteX19" fmla="*/ 226466 w 287426"/>
              <a:gd name="connsiteY19" fmla="*/ 128016 h 294132"/>
              <a:gd name="connsiteX20" fmla="*/ 226466 w 287426"/>
              <a:gd name="connsiteY20" fmla="*/ 33833 h 294132"/>
              <a:gd name="connsiteX21" fmla="*/ 227381 w 287426"/>
              <a:gd name="connsiteY21" fmla="*/ 16459 h 294132"/>
              <a:gd name="connsiteX22" fmla="*/ 223418 w 287426"/>
              <a:gd name="connsiteY22" fmla="*/ 9144 h 294132"/>
              <a:gd name="connsiteX23" fmla="*/ 178613 w 287426"/>
              <a:gd name="connsiteY23" fmla="*/ 0 h 294132"/>
              <a:gd name="connsiteX24" fmla="*/ 174650 w 287426"/>
              <a:gd name="connsiteY24" fmla="*/ 1829 h 294132"/>
              <a:gd name="connsiteX25" fmla="*/ 171602 w 287426"/>
              <a:gd name="connsiteY25" fmla="*/ 11278 h 294132"/>
              <a:gd name="connsiteX26" fmla="*/ 196901 w 287426"/>
              <a:gd name="connsiteY26" fmla="*/ 28042 h 294132"/>
              <a:gd name="connsiteX27" fmla="*/ 196901 w 287426"/>
              <a:gd name="connsiteY27" fmla="*/ 183185 h 294132"/>
              <a:gd name="connsiteX28" fmla="*/ 95707 w 287426"/>
              <a:gd name="connsiteY28" fmla="*/ 195986 h 294132"/>
              <a:gd name="connsiteX29" fmla="*/ 96317 w 287426"/>
              <a:gd name="connsiteY29" fmla="*/ 140513 h 294132"/>
              <a:gd name="connsiteX30" fmla="*/ 97841 w 287426"/>
              <a:gd name="connsiteY30" fmla="*/ 124968 h 294132"/>
              <a:gd name="connsiteX31" fmla="*/ 94183 w 287426"/>
              <a:gd name="connsiteY31" fmla="*/ 119176 h 294132"/>
              <a:gd name="connsiteX32" fmla="*/ 57302 w 287426"/>
              <a:gd name="connsiteY32" fmla="*/ 114910 h 294132"/>
              <a:gd name="connsiteX33" fmla="*/ 53340 w 287426"/>
              <a:gd name="connsiteY33" fmla="*/ 116433 h 294132"/>
              <a:gd name="connsiteX34" fmla="*/ 51206 w 287426"/>
              <a:gd name="connsiteY34" fmla="*/ 125273 h 294132"/>
              <a:gd name="connsiteX35" fmla="*/ 68275 w 287426"/>
              <a:gd name="connsiteY35" fmla="*/ 135331 h 294132"/>
              <a:gd name="connsiteX36" fmla="*/ 69189 w 287426"/>
              <a:gd name="connsiteY36" fmla="*/ 197815 h 294132"/>
              <a:gd name="connsiteX37" fmla="*/ 39929 w 287426"/>
              <a:gd name="connsiteY37" fmla="*/ 199034 h 294132"/>
              <a:gd name="connsiteX38" fmla="*/ 2743 w 287426"/>
              <a:gd name="connsiteY38" fmla="*/ 196596 h 294132"/>
              <a:gd name="connsiteX39" fmla="*/ 610 w 287426"/>
              <a:gd name="connsiteY39" fmla="*/ 201168 h 294132"/>
              <a:gd name="connsiteX40" fmla="*/ 1524 w 287426"/>
              <a:gd name="connsiteY40" fmla="*/ 204825 h 294132"/>
              <a:gd name="connsiteX41" fmla="*/ 34747 w 287426"/>
              <a:gd name="connsiteY41" fmla="*/ 225857 h 294132"/>
              <a:gd name="connsiteX42" fmla="*/ 60350 w 287426"/>
              <a:gd name="connsiteY42" fmla="*/ 220370 h 294132"/>
              <a:gd name="connsiteX43" fmla="*/ 196901 w 287426"/>
              <a:gd name="connsiteY43" fmla="*/ 199644 h 294132"/>
              <a:gd name="connsiteX44" fmla="*/ 196901 w 287426"/>
              <a:gd name="connsiteY44" fmla="*/ 231648 h 294132"/>
              <a:gd name="connsiteX45" fmla="*/ 199644 w 287426"/>
              <a:gd name="connsiteY45" fmla="*/ 294132 h 294132"/>
              <a:gd name="connsiteX46" fmla="*/ 216408 w 287426"/>
              <a:gd name="connsiteY46" fmla="*/ 294132 h 294132"/>
              <a:gd name="connsiteX47" fmla="*/ 226466 w 287426"/>
              <a:gd name="connsiteY47" fmla="*/ 222199 h 294132"/>
              <a:gd name="connsiteX48" fmla="*/ 226466 w 287426"/>
              <a:gd name="connsiteY48" fmla="*/ 145999 h 294132"/>
              <a:gd name="connsiteX49" fmla="*/ 275539 w 287426"/>
              <a:gd name="connsiteY49" fmla="*/ 145085 h 294132"/>
              <a:gd name="connsiteX50" fmla="*/ 283464 w 287426"/>
              <a:gd name="connsiteY50" fmla="*/ 142646 h 294132"/>
              <a:gd name="connsiteX51" fmla="*/ 287122 w 287426"/>
              <a:gd name="connsiteY51" fmla="*/ 128625 h 294132"/>
              <a:gd name="connsiteX52" fmla="*/ 281330 w 287426"/>
              <a:gd name="connsiteY52" fmla="*/ 122530 h 294132"/>
              <a:gd name="connsiteX53" fmla="*/ 254203 w 287426"/>
              <a:gd name="connsiteY53" fmla="*/ 121006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87426" h="294132">
                <a:moveTo>
                  <a:pt x="135331" y="160325"/>
                </a:moveTo>
                <a:cubicBezTo>
                  <a:pt x="137160" y="160325"/>
                  <a:pt x="138989" y="159410"/>
                  <a:pt x="139903" y="157582"/>
                </a:cubicBezTo>
                <a:cubicBezTo>
                  <a:pt x="151790" y="132283"/>
                  <a:pt x="161544" y="93269"/>
                  <a:pt x="162763" y="65532"/>
                </a:cubicBezTo>
                <a:lnTo>
                  <a:pt x="167030" y="53949"/>
                </a:lnTo>
                <a:cubicBezTo>
                  <a:pt x="167640" y="52121"/>
                  <a:pt x="167640" y="50902"/>
                  <a:pt x="166116" y="49682"/>
                </a:cubicBezTo>
                <a:cubicBezTo>
                  <a:pt x="163068" y="47244"/>
                  <a:pt x="155143" y="42673"/>
                  <a:pt x="151181" y="40539"/>
                </a:cubicBezTo>
                <a:cubicBezTo>
                  <a:pt x="149352" y="39929"/>
                  <a:pt x="146914" y="39929"/>
                  <a:pt x="145389" y="40539"/>
                </a:cubicBezTo>
                <a:lnTo>
                  <a:pt x="133502" y="46634"/>
                </a:lnTo>
                <a:cubicBezTo>
                  <a:pt x="117653" y="47854"/>
                  <a:pt x="60350" y="49073"/>
                  <a:pt x="48158" y="49073"/>
                </a:cubicBezTo>
                <a:cubicBezTo>
                  <a:pt x="39319" y="49073"/>
                  <a:pt x="27127" y="48463"/>
                  <a:pt x="17374" y="46939"/>
                </a:cubicBezTo>
                <a:lnTo>
                  <a:pt x="14935" y="51511"/>
                </a:lnTo>
                <a:cubicBezTo>
                  <a:pt x="14325" y="53035"/>
                  <a:pt x="14630" y="53949"/>
                  <a:pt x="15850" y="55169"/>
                </a:cubicBezTo>
                <a:cubicBezTo>
                  <a:pt x="23165" y="61569"/>
                  <a:pt x="33528" y="67666"/>
                  <a:pt x="43282" y="71628"/>
                </a:cubicBezTo>
                <a:cubicBezTo>
                  <a:pt x="50292" y="69190"/>
                  <a:pt x="62789" y="66751"/>
                  <a:pt x="70104" y="66446"/>
                </a:cubicBezTo>
                <a:cubicBezTo>
                  <a:pt x="78638" y="65532"/>
                  <a:pt x="113690" y="64617"/>
                  <a:pt x="130759" y="64922"/>
                </a:cubicBezTo>
                <a:cubicBezTo>
                  <a:pt x="131064" y="90221"/>
                  <a:pt x="129540" y="129235"/>
                  <a:pt x="125578" y="154533"/>
                </a:cubicBezTo>
                <a:cubicBezTo>
                  <a:pt x="125273" y="157582"/>
                  <a:pt x="126187" y="158496"/>
                  <a:pt x="127711" y="158800"/>
                </a:cubicBezTo>
                <a:moveTo>
                  <a:pt x="244450" y="127102"/>
                </a:moveTo>
                <a:lnTo>
                  <a:pt x="226466" y="128016"/>
                </a:lnTo>
                <a:lnTo>
                  <a:pt x="226466" y="33833"/>
                </a:lnTo>
                <a:lnTo>
                  <a:pt x="227381" y="16459"/>
                </a:lnTo>
                <a:cubicBezTo>
                  <a:pt x="227686" y="12802"/>
                  <a:pt x="226466" y="10363"/>
                  <a:pt x="223418" y="9144"/>
                </a:cubicBezTo>
                <a:cubicBezTo>
                  <a:pt x="213360" y="4876"/>
                  <a:pt x="191719" y="610"/>
                  <a:pt x="178613" y="0"/>
                </a:cubicBezTo>
                <a:cubicBezTo>
                  <a:pt x="175870" y="0"/>
                  <a:pt x="175260" y="610"/>
                  <a:pt x="174650" y="1829"/>
                </a:cubicBezTo>
                <a:lnTo>
                  <a:pt x="171602" y="11278"/>
                </a:lnTo>
                <a:cubicBezTo>
                  <a:pt x="182270" y="15240"/>
                  <a:pt x="192024" y="21336"/>
                  <a:pt x="196901" y="28042"/>
                </a:cubicBezTo>
                <a:lnTo>
                  <a:pt x="196901" y="183185"/>
                </a:lnTo>
                <a:cubicBezTo>
                  <a:pt x="172822" y="188061"/>
                  <a:pt x="132588" y="192939"/>
                  <a:pt x="95707" y="195986"/>
                </a:cubicBezTo>
                <a:lnTo>
                  <a:pt x="96317" y="140513"/>
                </a:lnTo>
                <a:lnTo>
                  <a:pt x="97841" y="124968"/>
                </a:lnTo>
                <a:cubicBezTo>
                  <a:pt x="98146" y="121920"/>
                  <a:pt x="97231" y="120091"/>
                  <a:pt x="94183" y="119176"/>
                </a:cubicBezTo>
                <a:cubicBezTo>
                  <a:pt x="86563" y="117043"/>
                  <a:pt x="67056" y="114910"/>
                  <a:pt x="57302" y="114910"/>
                </a:cubicBezTo>
                <a:cubicBezTo>
                  <a:pt x="54254" y="114910"/>
                  <a:pt x="53645" y="115519"/>
                  <a:pt x="53340" y="116433"/>
                </a:cubicBezTo>
                <a:lnTo>
                  <a:pt x="51206" y="125273"/>
                </a:lnTo>
                <a:cubicBezTo>
                  <a:pt x="57912" y="127407"/>
                  <a:pt x="65227" y="131369"/>
                  <a:pt x="68275" y="135331"/>
                </a:cubicBezTo>
                <a:lnTo>
                  <a:pt x="69189" y="197815"/>
                </a:lnTo>
                <a:cubicBezTo>
                  <a:pt x="58217" y="198425"/>
                  <a:pt x="48463" y="198730"/>
                  <a:pt x="39929" y="199034"/>
                </a:cubicBezTo>
                <a:cubicBezTo>
                  <a:pt x="28651" y="199339"/>
                  <a:pt x="14325" y="198425"/>
                  <a:pt x="2743" y="196596"/>
                </a:cubicBezTo>
                <a:lnTo>
                  <a:pt x="610" y="201168"/>
                </a:lnTo>
                <a:cubicBezTo>
                  <a:pt x="0" y="202692"/>
                  <a:pt x="305" y="203607"/>
                  <a:pt x="1524" y="204825"/>
                </a:cubicBezTo>
                <a:cubicBezTo>
                  <a:pt x="10363" y="212751"/>
                  <a:pt x="23469" y="220980"/>
                  <a:pt x="34747" y="225857"/>
                </a:cubicBezTo>
                <a:cubicBezTo>
                  <a:pt x="40843" y="223724"/>
                  <a:pt x="53950" y="220676"/>
                  <a:pt x="60350" y="220370"/>
                </a:cubicBezTo>
                <a:cubicBezTo>
                  <a:pt x="96317" y="217627"/>
                  <a:pt x="162154" y="208179"/>
                  <a:pt x="196901" y="199644"/>
                </a:cubicBezTo>
                <a:lnTo>
                  <a:pt x="196901" y="231648"/>
                </a:lnTo>
                <a:cubicBezTo>
                  <a:pt x="196901" y="245364"/>
                  <a:pt x="198120" y="282245"/>
                  <a:pt x="199644" y="294132"/>
                </a:cubicBezTo>
                <a:lnTo>
                  <a:pt x="216408" y="294132"/>
                </a:lnTo>
                <a:cubicBezTo>
                  <a:pt x="222809" y="274930"/>
                  <a:pt x="226466" y="241097"/>
                  <a:pt x="226466" y="222199"/>
                </a:cubicBezTo>
                <a:lnTo>
                  <a:pt x="226466" y="145999"/>
                </a:lnTo>
                <a:lnTo>
                  <a:pt x="275539" y="145085"/>
                </a:lnTo>
                <a:cubicBezTo>
                  <a:pt x="278282" y="145085"/>
                  <a:pt x="281635" y="144170"/>
                  <a:pt x="283464" y="142646"/>
                </a:cubicBezTo>
                <a:cubicBezTo>
                  <a:pt x="285597" y="140513"/>
                  <a:pt x="287426" y="135027"/>
                  <a:pt x="287122" y="128625"/>
                </a:cubicBezTo>
                <a:cubicBezTo>
                  <a:pt x="286817" y="125882"/>
                  <a:pt x="284683" y="123444"/>
                  <a:pt x="281330" y="122530"/>
                </a:cubicBezTo>
                <a:cubicBezTo>
                  <a:pt x="275844" y="121310"/>
                  <a:pt x="263042" y="120700"/>
                  <a:pt x="254203" y="121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" name="Freeform 21"/>
          <p:cNvSpPr/>
          <p:nvPr/>
        </p:nvSpPr>
        <p:spPr>
          <a:xfrm>
            <a:off x="1557644" y="7163610"/>
            <a:ext cx="255727" cy="284073"/>
          </a:xfrm>
          <a:custGeom>
            <a:avLst/>
            <a:gdLst>
              <a:gd name="connsiteX0" fmla="*/ 208788 w 255727"/>
              <a:gd name="connsiteY0" fmla="*/ 265481 h 284073"/>
              <a:gd name="connsiteX1" fmla="*/ 123749 w 255727"/>
              <a:gd name="connsiteY1" fmla="*/ 266395 h 284073"/>
              <a:gd name="connsiteX2" fmla="*/ 116129 w 255727"/>
              <a:gd name="connsiteY2" fmla="*/ 258470 h 284073"/>
              <a:gd name="connsiteX3" fmla="*/ 116129 w 255727"/>
              <a:gd name="connsiteY3" fmla="*/ 219456 h 284073"/>
              <a:gd name="connsiteX4" fmla="*/ 116738 w 255727"/>
              <a:gd name="connsiteY4" fmla="*/ 204521 h 284073"/>
              <a:gd name="connsiteX5" fmla="*/ 111557 w 255727"/>
              <a:gd name="connsiteY5" fmla="*/ 197815 h 284073"/>
              <a:gd name="connsiteX6" fmla="*/ 70409 w 255727"/>
              <a:gd name="connsiteY6" fmla="*/ 194463 h 284073"/>
              <a:gd name="connsiteX7" fmla="*/ 66446 w 255727"/>
              <a:gd name="connsiteY7" fmla="*/ 196900 h 284073"/>
              <a:gd name="connsiteX8" fmla="*/ 64618 w 255727"/>
              <a:gd name="connsiteY8" fmla="*/ 204825 h 284073"/>
              <a:gd name="connsiteX9" fmla="*/ 85954 w 255727"/>
              <a:gd name="connsiteY9" fmla="*/ 215189 h 284073"/>
              <a:gd name="connsiteX10" fmla="*/ 85954 w 255727"/>
              <a:gd name="connsiteY10" fmla="*/ 257861 h 284073"/>
              <a:gd name="connsiteX11" fmla="*/ 115824 w 255727"/>
              <a:gd name="connsiteY11" fmla="*/ 284073 h 284073"/>
              <a:gd name="connsiteX12" fmla="*/ 246278 w 255727"/>
              <a:gd name="connsiteY12" fmla="*/ 283159 h 284073"/>
              <a:gd name="connsiteX13" fmla="*/ 251460 w 255727"/>
              <a:gd name="connsiteY13" fmla="*/ 281330 h 284073"/>
              <a:gd name="connsiteX14" fmla="*/ 255727 w 255727"/>
              <a:gd name="connsiteY14" fmla="*/ 267005 h 284073"/>
              <a:gd name="connsiteX15" fmla="*/ 250850 w 255727"/>
              <a:gd name="connsiteY15" fmla="*/ 261824 h 284073"/>
              <a:gd name="connsiteX16" fmla="*/ 220066 w 255727"/>
              <a:gd name="connsiteY16" fmla="*/ 259385 h 284073"/>
              <a:gd name="connsiteX18" fmla="*/ 149047 w 255727"/>
              <a:gd name="connsiteY18" fmla="*/ 177089 h 284073"/>
              <a:gd name="connsiteX19" fmla="*/ 156362 w 255727"/>
              <a:gd name="connsiteY19" fmla="*/ 182576 h 284073"/>
              <a:gd name="connsiteX20" fmla="*/ 169774 w 255727"/>
              <a:gd name="connsiteY20" fmla="*/ 176784 h 284073"/>
              <a:gd name="connsiteX21" fmla="*/ 168554 w 255727"/>
              <a:gd name="connsiteY21" fmla="*/ 167335 h 284073"/>
              <a:gd name="connsiteX22" fmla="*/ 155448 w 255727"/>
              <a:gd name="connsiteY22" fmla="*/ 145999 h 284073"/>
              <a:gd name="connsiteX23" fmla="*/ 142342 w 255727"/>
              <a:gd name="connsiteY23" fmla="*/ 141732 h 284073"/>
              <a:gd name="connsiteX24" fmla="*/ 111252 w 255727"/>
              <a:gd name="connsiteY24" fmla="*/ 112776 h 284073"/>
              <a:gd name="connsiteX25" fmla="*/ 146914 w 255727"/>
              <a:gd name="connsiteY25" fmla="*/ 58827 h 284073"/>
              <a:gd name="connsiteX26" fmla="*/ 153619 w 255727"/>
              <a:gd name="connsiteY26" fmla="*/ 48768 h 284073"/>
              <a:gd name="connsiteX27" fmla="*/ 153010 w 255727"/>
              <a:gd name="connsiteY27" fmla="*/ 44196 h 284073"/>
              <a:gd name="connsiteX28" fmla="*/ 135331 w 255727"/>
              <a:gd name="connsiteY28" fmla="*/ 36271 h 284073"/>
              <a:gd name="connsiteX29" fmla="*/ 129235 w 255727"/>
              <a:gd name="connsiteY29" fmla="*/ 36271 h 284073"/>
              <a:gd name="connsiteX30" fmla="*/ 117958 w 255727"/>
              <a:gd name="connsiteY30" fmla="*/ 41453 h 284073"/>
              <a:gd name="connsiteX31" fmla="*/ 40538 w 255727"/>
              <a:gd name="connsiteY31" fmla="*/ 42976 h 284073"/>
              <a:gd name="connsiteX32" fmla="*/ 12497 w 255727"/>
              <a:gd name="connsiteY32" fmla="*/ 40843 h 284073"/>
              <a:gd name="connsiteX33" fmla="*/ 10058 w 255727"/>
              <a:gd name="connsiteY33" fmla="*/ 44806 h 284073"/>
              <a:gd name="connsiteX34" fmla="*/ 10973 w 255727"/>
              <a:gd name="connsiteY34" fmla="*/ 48158 h 284073"/>
              <a:gd name="connsiteX35" fmla="*/ 35966 w 255727"/>
              <a:gd name="connsiteY35" fmla="*/ 64617 h 284073"/>
              <a:gd name="connsiteX36" fmla="*/ 58826 w 255727"/>
              <a:gd name="connsiteY36" fmla="*/ 60045 h 284073"/>
              <a:gd name="connsiteX37" fmla="*/ 110947 w 255727"/>
              <a:gd name="connsiteY37" fmla="*/ 58827 h 284073"/>
              <a:gd name="connsiteX38" fmla="*/ 1219 w 255727"/>
              <a:gd name="connsiteY38" fmla="*/ 185014 h 284073"/>
              <a:gd name="connsiteX39" fmla="*/ 1524 w 255727"/>
              <a:gd name="connsiteY39" fmla="*/ 188366 h 284073"/>
              <a:gd name="connsiteX40" fmla="*/ 6096 w 255727"/>
              <a:gd name="connsiteY40" fmla="*/ 192939 h 284073"/>
              <a:gd name="connsiteX41" fmla="*/ 10058 w 255727"/>
              <a:gd name="connsiteY41" fmla="*/ 192329 h 284073"/>
              <a:gd name="connsiteX42" fmla="*/ 98755 w 255727"/>
              <a:gd name="connsiteY42" fmla="*/ 126797 h 284073"/>
              <a:gd name="connsiteX44" fmla="*/ 141427 w 255727"/>
              <a:gd name="connsiteY44" fmla="*/ 101194 h 284073"/>
              <a:gd name="connsiteX45" fmla="*/ 142342 w 255727"/>
              <a:gd name="connsiteY45" fmla="*/ 104851 h 284073"/>
              <a:gd name="connsiteX46" fmla="*/ 164287 w 255727"/>
              <a:gd name="connsiteY46" fmla="*/ 121310 h 284073"/>
              <a:gd name="connsiteX47" fmla="*/ 183185 w 255727"/>
              <a:gd name="connsiteY47" fmla="*/ 116129 h 284073"/>
              <a:gd name="connsiteX48" fmla="*/ 205740 w 255727"/>
              <a:gd name="connsiteY48" fmla="*/ 114910 h 284073"/>
              <a:gd name="connsiteX49" fmla="*/ 205740 w 255727"/>
              <a:gd name="connsiteY49" fmla="*/ 159715 h 284073"/>
              <a:gd name="connsiteX50" fmla="*/ 208788 w 255727"/>
              <a:gd name="connsiteY50" fmla="*/ 218542 h 284073"/>
              <a:gd name="connsiteX51" fmla="*/ 225552 w 255727"/>
              <a:gd name="connsiteY51" fmla="*/ 218542 h 284073"/>
              <a:gd name="connsiteX52" fmla="*/ 235306 w 255727"/>
              <a:gd name="connsiteY52" fmla="*/ 150571 h 284073"/>
              <a:gd name="connsiteX53" fmla="*/ 235306 w 255727"/>
              <a:gd name="connsiteY53" fmla="*/ 33528 h 284073"/>
              <a:gd name="connsiteX54" fmla="*/ 236220 w 255727"/>
              <a:gd name="connsiteY54" fmla="*/ 16459 h 284073"/>
              <a:gd name="connsiteX55" fmla="*/ 232258 w 255727"/>
              <a:gd name="connsiteY55" fmla="*/ 9144 h 284073"/>
              <a:gd name="connsiteX56" fmla="*/ 188366 w 255727"/>
              <a:gd name="connsiteY56" fmla="*/ 0 h 284073"/>
              <a:gd name="connsiteX57" fmla="*/ 184099 w 255727"/>
              <a:gd name="connsiteY57" fmla="*/ 1829 h 284073"/>
              <a:gd name="connsiteX58" fmla="*/ 181051 w 255727"/>
              <a:gd name="connsiteY58" fmla="*/ 11278 h 284073"/>
              <a:gd name="connsiteX59" fmla="*/ 205740 w 255727"/>
              <a:gd name="connsiteY59" fmla="*/ 28042 h 284073"/>
              <a:gd name="connsiteX60" fmla="*/ 205740 w 255727"/>
              <a:gd name="connsiteY60" fmla="*/ 97841 h 284073"/>
              <a:gd name="connsiteX61" fmla="*/ 168554 w 255727"/>
              <a:gd name="connsiteY61" fmla="*/ 98755 h 284073"/>
              <a:gd name="connsiteX62" fmla="*/ 143866 w 255727"/>
              <a:gd name="connsiteY62" fmla="*/ 97231 h 28407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5727" h="284073">
                <a:moveTo>
                  <a:pt x="208788" y="265481"/>
                </a:moveTo>
                <a:cubicBezTo>
                  <a:pt x="190805" y="266091"/>
                  <a:pt x="142342" y="266700"/>
                  <a:pt x="123749" y="266395"/>
                </a:cubicBezTo>
                <a:cubicBezTo>
                  <a:pt x="118262" y="266395"/>
                  <a:pt x="116129" y="263957"/>
                  <a:pt x="116129" y="258470"/>
                </a:cubicBezTo>
                <a:lnTo>
                  <a:pt x="116129" y="219456"/>
                </a:lnTo>
                <a:lnTo>
                  <a:pt x="116738" y="204521"/>
                </a:lnTo>
                <a:cubicBezTo>
                  <a:pt x="116738" y="200863"/>
                  <a:pt x="114910" y="198730"/>
                  <a:pt x="111557" y="197815"/>
                </a:cubicBezTo>
                <a:cubicBezTo>
                  <a:pt x="102718" y="195986"/>
                  <a:pt x="82296" y="194463"/>
                  <a:pt x="70409" y="194463"/>
                </a:cubicBezTo>
                <a:cubicBezTo>
                  <a:pt x="68275" y="194463"/>
                  <a:pt x="66751" y="195376"/>
                  <a:pt x="66446" y="196900"/>
                </a:cubicBezTo>
                <a:lnTo>
                  <a:pt x="64618" y="204825"/>
                </a:lnTo>
                <a:cubicBezTo>
                  <a:pt x="72847" y="207264"/>
                  <a:pt x="81077" y="210922"/>
                  <a:pt x="85954" y="215189"/>
                </a:cubicBezTo>
                <a:lnTo>
                  <a:pt x="85954" y="257861"/>
                </a:lnTo>
                <a:cubicBezTo>
                  <a:pt x="85954" y="275539"/>
                  <a:pt x="93878" y="283769"/>
                  <a:pt x="115824" y="284073"/>
                </a:cubicBezTo>
                <a:lnTo>
                  <a:pt x="246278" y="283159"/>
                </a:lnTo>
                <a:cubicBezTo>
                  <a:pt x="248412" y="283159"/>
                  <a:pt x="250241" y="282549"/>
                  <a:pt x="251460" y="281330"/>
                </a:cubicBezTo>
                <a:cubicBezTo>
                  <a:pt x="253289" y="279502"/>
                  <a:pt x="255727" y="274320"/>
                  <a:pt x="255727" y="267005"/>
                </a:cubicBezTo>
                <a:cubicBezTo>
                  <a:pt x="255727" y="264261"/>
                  <a:pt x="253898" y="262433"/>
                  <a:pt x="250850" y="261824"/>
                </a:cubicBezTo>
                <a:cubicBezTo>
                  <a:pt x="244450" y="260299"/>
                  <a:pt x="229819" y="259080"/>
                  <a:pt x="220066" y="259385"/>
                </a:cubicBezTo>
                <a:moveTo>
                  <a:pt x="149047" y="177089"/>
                </a:moveTo>
                <a:cubicBezTo>
                  <a:pt x="151181" y="179527"/>
                  <a:pt x="153924" y="181966"/>
                  <a:pt x="156362" y="182576"/>
                </a:cubicBezTo>
                <a:cubicBezTo>
                  <a:pt x="160934" y="184099"/>
                  <a:pt x="167945" y="181356"/>
                  <a:pt x="169774" y="176784"/>
                </a:cubicBezTo>
                <a:cubicBezTo>
                  <a:pt x="170688" y="174651"/>
                  <a:pt x="170383" y="171602"/>
                  <a:pt x="168554" y="167335"/>
                </a:cubicBezTo>
                <a:cubicBezTo>
                  <a:pt x="166116" y="161848"/>
                  <a:pt x="160325" y="152095"/>
                  <a:pt x="155448" y="145999"/>
                </a:cubicBezTo>
                <a:lnTo>
                  <a:pt x="142342" y="141732"/>
                </a:lnTo>
                <a:lnTo>
                  <a:pt x="111252" y="112776"/>
                </a:lnTo>
                <a:cubicBezTo>
                  <a:pt x="126492" y="95402"/>
                  <a:pt x="138684" y="76810"/>
                  <a:pt x="146914" y="58827"/>
                </a:cubicBezTo>
                <a:lnTo>
                  <a:pt x="153619" y="48768"/>
                </a:lnTo>
                <a:cubicBezTo>
                  <a:pt x="154533" y="47244"/>
                  <a:pt x="154533" y="45110"/>
                  <a:pt x="153010" y="44196"/>
                </a:cubicBezTo>
                <a:cubicBezTo>
                  <a:pt x="149352" y="42063"/>
                  <a:pt x="140208" y="38100"/>
                  <a:pt x="135331" y="36271"/>
                </a:cubicBezTo>
                <a:cubicBezTo>
                  <a:pt x="133502" y="35357"/>
                  <a:pt x="131064" y="35357"/>
                  <a:pt x="129235" y="36271"/>
                </a:cubicBezTo>
                <a:lnTo>
                  <a:pt x="117958" y="41453"/>
                </a:lnTo>
                <a:cubicBezTo>
                  <a:pt x="103022" y="42063"/>
                  <a:pt x="51511" y="42976"/>
                  <a:pt x="40538" y="42976"/>
                </a:cubicBezTo>
                <a:cubicBezTo>
                  <a:pt x="32614" y="42976"/>
                  <a:pt x="21031" y="42063"/>
                  <a:pt x="12497" y="40843"/>
                </a:cubicBezTo>
                <a:lnTo>
                  <a:pt x="10058" y="44806"/>
                </a:lnTo>
                <a:cubicBezTo>
                  <a:pt x="9449" y="45720"/>
                  <a:pt x="9754" y="46939"/>
                  <a:pt x="10973" y="48158"/>
                </a:cubicBezTo>
                <a:cubicBezTo>
                  <a:pt x="17678" y="54255"/>
                  <a:pt x="27127" y="60655"/>
                  <a:pt x="35966" y="64617"/>
                </a:cubicBezTo>
                <a:cubicBezTo>
                  <a:pt x="41758" y="62484"/>
                  <a:pt x="53035" y="60351"/>
                  <a:pt x="58826" y="60045"/>
                </a:cubicBezTo>
                <a:cubicBezTo>
                  <a:pt x="66142" y="59436"/>
                  <a:pt x="94183" y="59131"/>
                  <a:pt x="110947" y="58827"/>
                </a:cubicBezTo>
                <a:cubicBezTo>
                  <a:pt x="91135" y="101498"/>
                  <a:pt x="52121" y="149351"/>
                  <a:pt x="1219" y="185014"/>
                </a:cubicBezTo>
                <a:cubicBezTo>
                  <a:pt x="0" y="186538"/>
                  <a:pt x="305" y="187451"/>
                  <a:pt x="1524" y="188366"/>
                </a:cubicBezTo>
                <a:lnTo>
                  <a:pt x="6096" y="192939"/>
                </a:lnTo>
                <a:cubicBezTo>
                  <a:pt x="7010" y="193548"/>
                  <a:pt x="8230" y="193243"/>
                  <a:pt x="10058" y="192329"/>
                </a:cubicBezTo>
                <a:cubicBezTo>
                  <a:pt x="43282" y="175260"/>
                  <a:pt x="74066" y="152095"/>
                  <a:pt x="98755" y="126797"/>
                </a:cubicBezTo>
                <a:moveTo>
                  <a:pt x="141427" y="101194"/>
                </a:moveTo>
                <a:cubicBezTo>
                  <a:pt x="140818" y="102413"/>
                  <a:pt x="141122" y="103632"/>
                  <a:pt x="142342" y="104851"/>
                </a:cubicBezTo>
                <a:cubicBezTo>
                  <a:pt x="148133" y="110642"/>
                  <a:pt x="155753" y="116739"/>
                  <a:pt x="164287" y="121310"/>
                </a:cubicBezTo>
                <a:cubicBezTo>
                  <a:pt x="169469" y="118873"/>
                  <a:pt x="177698" y="116739"/>
                  <a:pt x="183185" y="116129"/>
                </a:cubicBezTo>
                <a:cubicBezTo>
                  <a:pt x="187452" y="115824"/>
                  <a:pt x="197206" y="115214"/>
                  <a:pt x="205740" y="114910"/>
                </a:cubicBezTo>
                <a:lnTo>
                  <a:pt x="205740" y="159715"/>
                </a:lnTo>
                <a:cubicBezTo>
                  <a:pt x="205740" y="174345"/>
                  <a:pt x="206654" y="206655"/>
                  <a:pt x="208788" y="218542"/>
                </a:cubicBezTo>
                <a:lnTo>
                  <a:pt x="225552" y="218542"/>
                </a:lnTo>
                <a:cubicBezTo>
                  <a:pt x="231648" y="201778"/>
                  <a:pt x="235306" y="173127"/>
                  <a:pt x="235306" y="150571"/>
                </a:cubicBezTo>
                <a:lnTo>
                  <a:pt x="235306" y="33528"/>
                </a:lnTo>
                <a:lnTo>
                  <a:pt x="236220" y="16459"/>
                </a:lnTo>
                <a:cubicBezTo>
                  <a:pt x="236220" y="12802"/>
                  <a:pt x="235001" y="10363"/>
                  <a:pt x="232258" y="9144"/>
                </a:cubicBezTo>
                <a:cubicBezTo>
                  <a:pt x="222504" y="4876"/>
                  <a:pt x="201168" y="610"/>
                  <a:pt x="188366" y="0"/>
                </a:cubicBezTo>
                <a:cubicBezTo>
                  <a:pt x="185623" y="0"/>
                  <a:pt x="184709" y="610"/>
                  <a:pt x="184099" y="1829"/>
                </a:cubicBezTo>
                <a:lnTo>
                  <a:pt x="181051" y="11278"/>
                </a:lnTo>
                <a:cubicBezTo>
                  <a:pt x="191719" y="15240"/>
                  <a:pt x="201168" y="21336"/>
                  <a:pt x="205740" y="28042"/>
                </a:cubicBezTo>
                <a:lnTo>
                  <a:pt x="205740" y="97841"/>
                </a:lnTo>
                <a:cubicBezTo>
                  <a:pt x="192938" y="98755"/>
                  <a:pt x="176479" y="99060"/>
                  <a:pt x="168554" y="98755"/>
                </a:cubicBezTo>
                <a:cubicBezTo>
                  <a:pt x="160630" y="98755"/>
                  <a:pt x="151181" y="98451"/>
                  <a:pt x="143866" y="9723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" name="Freeform 22"/>
          <p:cNvSpPr/>
          <p:nvPr/>
        </p:nvSpPr>
        <p:spPr>
          <a:xfrm>
            <a:off x="1843242" y="7180679"/>
            <a:ext cx="282245" cy="278892"/>
          </a:xfrm>
          <a:custGeom>
            <a:avLst/>
            <a:gdLst>
              <a:gd name="connsiteX0" fmla="*/ 228600 w 282245"/>
              <a:gd name="connsiteY0" fmla="*/ 139294 h 278892"/>
              <a:gd name="connsiteX1" fmla="*/ 156667 w 282245"/>
              <a:gd name="connsiteY1" fmla="*/ 141122 h 278892"/>
              <a:gd name="connsiteX2" fmla="*/ 156667 w 282245"/>
              <a:gd name="connsiteY2" fmla="*/ 110642 h 278892"/>
              <a:gd name="connsiteX3" fmla="*/ 224333 w 282245"/>
              <a:gd name="connsiteY3" fmla="*/ 109424 h 278892"/>
              <a:gd name="connsiteX4" fmla="*/ 229210 w 282245"/>
              <a:gd name="connsiteY4" fmla="*/ 107899 h 278892"/>
              <a:gd name="connsiteX5" fmla="*/ 232867 w 282245"/>
              <a:gd name="connsiteY5" fmla="*/ 95707 h 278892"/>
              <a:gd name="connsiteX6" fmla="*/ 227990 w 282245"/>
              <a:gd name="connsiteY6" fmla="*/ 90525 h 278892"/>
              <a:gd name="connsiteX7" fmla="*/ 197815 w 282245"/>
              <a:gd name="connsiteY7" fmla="*/ 88392 h 278892"/>
              <a:gd name="connsiteX8" fmla="*/ 188976 w 282245"/>
              <a:gd name="connsiteY8" fmla="*/ 92659 h 278892"/>
              <a:gd name="connsiteX9" fmla="*/ 98450 w 282245"/>
              <a:gd name="connsiteY9" fmla="*/ 94793 h 278892"/>
              <a:gd name="connsiteX10" fmla="*/ 91440 w 282245"/>
              <a:gd name="connsiteY10" fmla="*/ 87173 h 278892"/>
              <a:gd name="connsiteX11" fmla="*/ 91440 w 282245"/>
              <a:gd name="connsiteY11" fmla="*/ 67056 h 278892"/>
              <a:gd name="connsiteX12" fmla="*/ 214884 w 282245"/>
              <a:gd name="connsiteY12" fmla="*/ 64922 h 278892"/>
              <a:gd name="connsiteX13" fmla="*/ 220675 w 282245"/>
              <a:gd name="connsiteY13" fmla="*/ 63094 h 278892"/>
              <a:gd name="connsiteX14" fmla="*/ 224333 w 282245"/>
              <a:gd name="connsiteY14" fmla="*/ 50902 h 278892"/>
              <a:gd name="connsiteX15" fmla="*/ 219456 w 282245"/>
              <a:gd name="connsiteY15" fmla="*/ 45415 h 278892"/>
              <a:gd name="connsiteX16" fmla="*/ 191719 w 282245"/>
              <a:gd name="connsiteY16" fmla="*/ 43586 h 278892"/>
              <a:gd name="connsiteX17" fmla="*/ 182575 w 282245"/>
              <a:gd name="connsiteY17" fmla="*/ 48158 h 278892"/>
              <a:gd name="connsiteX18" fmla="*/ 91440 w 282245"/>
              <a:gd name="connsiteY18" fmla="*/ 49682 h 278892"/>
              <a:gd name="connsiteX19" fmla="*/ 91440 w 282245"/>
              <a:gd name="connsiteY19" fmla="*/ 24079 h 278892"/>
              <a:gd name="connsiteX20" fmla="*/ 222809 w 282245"/>
              <a:gd name="connsiteY20" fmla="*/ 22251 h 278892"/>
              <a:gd name="connsiteX21" fmla="*/ 228295 w 282245"/>
              <a:gd name="connsiteY21" fmla="*/ 20422 h 278892"/>
              <a:gd name="connsiteX22" fmla="*/ 231953 w 282245"/>
              <a:gd name="connsiteY22" fmla="*/ 7925 h 278892"/>
              <a:gd name="connsiteX23" fmla="*/ 227381 w 282245"/>
              <a:gd name="connsiteY23" fmla="*/ 2439 h 278892"/>
              <a:gd name="connsiteX24" fmla="*/ 197206 w 282245"/>
              <a:gd name="connsiteY24" fmla="*/ 305 h 278892"/>
              <a:gd name="connsiteX25" fmla="*/ 187757 w 282245"/>
              <a:gd name="connsiteY25" fmla="*/ 5182 h 278892"/>
              <a:gd name="connsiteX26" fmla="*/ 92050 w 282245"/>
              <a:gd name="connsiteY26" fmla="*/ 6706 h 278892"/>
              <a:gd name="connsiteX27" fmla="*/ 47549 w 282245"/>
              <a:gd name="connsiteY27" fmla="*/ 3963 h 278892"/>
              <a:gd name="connsiteX28" fmla="*/ 44196 w 282245"/>
              <a:gd name="connsiteY28" fmla="*/ 5791 h 278892"/>
              <a:gd name="connsiteX29" fmla="*/ 42062 w 282245"/>
              <a:gd name="connsiteY29" fmla="*/ 14021 h 278892"/>
              <a:gd name="connsiteX30" fmla="*/ 61265 w 282245"/>
              <a:gd name="connsiteY30" fmla="*/ 24384 h 278892"/>
              <a:gd name="connsiteX31" fmla="*/ 61265 w 282245"/>
              <a:gd name="connsiteY31" fmla="*/ 85954 h 278892"/>
              <a:gd name="connsiteX32" fmla="*/ 90525 w 282245"/>
              <a:gd name="connsiteY32" fmla="*/ 111861 h 278892"/>
              <a:gd name="connsiteX33" fmla="*/ 127711 w 282245"/>
              <a:gd name="connsiteY33" fmla="*/ 111252 h 278892"/>
              <a:gd name="connsiteX34" fmla="*/ 127711 w 282245"/>
              <a:gd name="connsiteY34" fmla="*/ 141732 h 278892"/>
              <a:gd name="connsiteX35" fmla="*/ 39929 w 282245"/>
              <a:gd name="connsiteY35" fmla="*/ 142342 h 278892"/>
              <a:gd name="connsiteX36" fmla="*/ 3048 w 282245"/>
              <a:gd name="connsiteY36" fmla="*/ 138989 h 278892"/>
              <a:gd name="connsiteX37" fmla="*/ 610 w 282245"/>
              <a:gd name="connsiteY37" fmla="*/ 143866 h 278892"/>
              <a:gd name="connsiteX38" fmla="*/ 1524 w 282245"/>
              <a:gd name="connsiteY38" fmla="*/ 147219 h 278892"/>
              <a:gd name="connsiteX39" fmla="*/ 33833 w 282245"/>
              <a:gd name="connsiteY39" fmla="*/ 166725 h 278892"/>
              <a:gd name="connsiteX40" fmla="*/ 66751 w 282245"/>
              <a:gd name="connsiteY40" fmla="*/ 160630 h 278892"/>
              <a:gd name="connsiteX41" fmla="*/ 236830 w 282245"/>
              <a:gd name="connsiteY41" fmla="*/ 158191 h 278892"/>
              <a:gd name="connsiteX42" fmla="*/ 274015 w 282245"/>
              <a:gd name="connsiteY42" fmla="*/ 159715 h 278892"/>
              <a:gd name="connsiteX43" fmla="*/ 282245 w 282245"/>
              <a:gd name="connsiteY43" fmla="*/ 145390 h 278892"/>
              <a:gd name="connsiteX44" fmla="*/ 277673 w 282245"/>
              <a:gd name="connsiteY44" fmla="*/ 139294 h 278892"/>
              <a:gd name="connsiteX45" fmla="*/ 240792 w 282245"/>
              <a:gd name="connsiteY45" fmla="*/ 133807 h 278892"/>
              <a:gd name="connsiteX47" fmla="*/ 140513 w 282245"/>
              <a:gd name="connsiteY47" fmla="*/ 177089 h 278892"/>
              <a:gd name="connsiteX48" fmla="*/ 71933 w 282245"/>
              <a:gd name="connsiteY48" fmla="*/ 226161 h 278892"/>
              <a:gd name="connsiteX49" fmla="*/ 140513 w 282245"/>
              <a:gd name="connsiteY49" fmla="*/ 278892 h 278892"/>
              <a:gd name="connsiteX50" fmla="*/ 209398 w 282245"/>
              <a:gd name="connsiteY50" fmla="*/ 226161 h 278892"/>
              <a:gd name="connsiteX51" fmla="*/ 140513 w 282245"/>
              <a:gd name="connsiteY51" fmla="*/ 177089 h 278892"/>
              <a:gd name="connsiteX53" fmla="*/ 140513 w 282245"/>
              <a:gd name="connsiteY53" fmla="*/ 256946 h 278892"/>
              <a:gd name="connsiteX54" fmla="*/ 102108 w 282245"/>
              <a:gd name="connsiteY54" fmla="*/ 226161 h 278892"/>
              <a:gd name="connsiteX55" fmla="*/ 140513 w 282245"/>
              <a:gd name="connsiteY55" fmla="*/ 195682 h 278892"/>
              <a:gd name="connsiteX56" fmla="*/ 179222 w 282245"/>
              <a:gd name="connsiteY56" fmla="*/ 226161 h 278892"/>
              <a:gd name="connsiteX57" fmla="*/ 140513 w 282245"/>
              <a:gd name="connsiteY57" fmla="*/ 256946 h 2788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82245" h="278892">
                <a:moveTo>
                  <a:pt x="228600" y="139294"/>
                </a:moveTo>
                <a:cubicBezTo>
                  <a:pt x="219761" y="139904"/>
                  <a:pt x="190195" y="140513"/>
                  <a:pt x="156667" y="141122"/>
                </a:cubicBezTo>
                <a:lnTo>
                  <a:pt x="156667" y="110642"/>
                </a:lnTo>
                <a:lnTo>
                  <a:pt x="224333" y="109424"/>
                </a:lnTo>
                <a:cubicBezTo>
                  <a:pt x="226162" y="109424"/>
                  <a:pt x="227990" y="109119"/>
                  <a:pt x="229210" y="107899"/>
                </a:cubicBezTo>
                <a:cubicBezTo>
                  <a:pt x="231038" y="106070"/>
                  <a:pt x="232867" y="101804"/>
                  <a:pt x="232867" y="95707"/>
                </a:cubicBezTo>
                <a:cubicBezTo>
                  <a:pt x="232867" y="93270"/>
                  <a:pt x="231038" y="91136"/>
                  <a:pt x="227990" y="90525"/>
                </a:cubicBezTo>
                <a:cubicBezTo>
                  <a:pt x="221590" y="89307"/>
                  <a:pt x="207264" y="88088"/>
                  <a:pt x="197815" y="88392"/>
                </a:cubicBezTo>
                <a:lnTo>
                  <a:pt x="188976" y="92659"/>
                </a:lnTo>
                <a:cubicBezTo>
                  <a:pt x="170993" y="93879"/>
                  <a:pt x="118567" y="94793"/>
                  <a:pt x="98450" y="94793"/>
                </a:cubicBezTo>
                <a:cubicBezTo>
                  <a:pt x="93269" y="94793"/>
                  <a:pt x="91440" y="92659"/>
                  <a:pt x="91440" y="87173"/>
                </a:cubicBezTo>
                <a:lnTo>
                  <a:pt x="91440" y="67056"/>
                </a:lnTo>
                <a:lnTo>
                  <a:pt x="214884" y="64922"/>
                </a:lnTo>
                <a:cubicBezTo>
                  <a:pt x="217018" y="64922"/>
                  <a:pt x="219456" y="64313"/>
                  <a:pt x="220675" y="63094"/>
                </a:cubicBezTo>
                <a:cubicBezTo>
                  <a:pt x="222504" y="61570"/>
                  <a:pt x="224333" y="56388"/>
                  <a:pt x="224333" y="50902"/>
                </a:cubicBezTo>
                <a:cubicBezTo>
                  <a:pt x="224333" y="48158"/>
                  <a:pt x="222504" y="46025"/>
                  <a:pt x="219456" y="45415"/>
                </a:cubicBezTo>
                <a:cubicBezTo>
                  <a:pt x="213055" y="44500"/>
                  <a:pt x="200558" y="43586"/>
                  <a:pt x="191719" y="43586"/>
                </a:cubicBezTo>
                <a:lnTo>
                  <a:pt x="182575" y="48158"/>
                </a:lnTo>
                <a:cubicBezTo>
                  <a:pt x="166725" y="49073"/>
                  <a:pt x="116738" y="49682"/>
                  <a:pt x="91440" y="49682"/>
                </a:cubicBezTo>
                <a:lnTo>
                  <a:pt x="91440" y="24079"/>
                </a:lnTo>
                <a:lnTo>
                  <a:pt x="222809" y="22251"/>
                </a:lnTo>
                <a:cubicBezTo>
                  <a:pt x="225247" y="22251"/>
                  <a:pt x="227076" y="21945"/>
                  <a:pt x="228295" y="20422"/>
                </a:cubicBezTo>
                <a:cubicBezTo>
                  <a:pt x="230124" y="18288"/>
                  <a:pt x="231953" y="13716"/>
                  <a:pt x="231953" y="7925"/>
                </a:cubicBezTo>
                <a:cubicBezTo>
                  <a:pt x="231953" y="4876"/>
                  <a:pt x="230429" y="3048"/>
                  <a:pt x="227381" y="2439"/>
                </a:cubicBezTo>
                <a:cubicBezTo>
                  <a:pt x="219761" y="914"/>
                  <a:pt x="206654" y="0"/>
                  <a:pt x="197206" y="305"/>
                </a:cubicBezTo>
                <a:lnTo>
                  <a:pt x="187757" y="5182"/>
                </a:lnTo>
                <a:cubicBezTo>
                  <a:pt x="171298" y="6096"/>
                  <a:pt x="114605" y="7010"/>
                  <a:pt x="92050" y="6706"/>
                </a:cubicBezTo>
                <a:cubicBezTo>
                  <a:pt x="82601" y="5182"/>
                  <a:pt x="58217" y="3963"/>
                  <a:pt x="47549" y="3963"/>
                </a:cubicBezTo>
                <a:cubicBezTo>
                  <a:pt x="45415" y="3963"/>
                  <a:pt x="44501" y="4573"/>
                  <a:pt x="44196" y="5791"/>
                </a:cubicBezTo>
                <a:lnTo>
                  <a:pt x="42062" y="14021"/>
                </a:lnTo>
                <a:cubicBezTo>
                  <a:pt x="49987" y="16459"/>
                  <a:pt x="56998" y="20117"/>
                  <a:pt x="61265" y="24384"/>
                </a:cubicBezTo>
                <a:lnTo>
                  <a:pt x="61265" y="85954"/>
                </a:lnTo>
                <a:cubicBezTo>
                  <a:pt x="61265" y="103327"/>
                  <a:pt x="69494" y="112166"/>
                  <a:pt x="90525" y="111861"/>
                </a:cubicBezTo>
                <a:lnTo>
                  <a:pt x="127711" y="111252"/>
                </a:lnTo>
                <a:lnTo>
                  <a:pt x="127711" y="141732"/>
                </a:lnTo>
                <a:cubicBezTo>
                  <a:pt x="87478" y="142037"/>
                  <a:pt x="49073" y="142342"/>
                  <a:pt x="39929" y="142342"/>
                </a:cubicBezTo>
                <a:cubicBezTo>
                  <a:pt x="29261" y="142037"/>
                  <a:pt x="14325" y="140817"/>
                  <a:pt x="3048" y="138989"/>
                </a:cubicBezTo>
                <a:lnTo>
                  <a:pt x="610" y="143866"/>
                </a:lnTo>
                <a:cubicBezTo>
                  <a:pt x="0" y="145085"/>
                  <a:pt x="305" y="146304"/>
                  <a:pt x="1524" y="147219"/>
                </a:cubicBezTo>
                <a:cubicBezTo>
                  <a:pt x="9449" y="154839"/>
                  <a:pt x="21946" y="162458"/>
                  <a:pt x="33833" y="166725"/>
                </a:cubicBezTo>
                <a:cubicBezTo>
                  <a:pt x="41758" y="164288"/>
                  <a:pt x="58826" y="161239"/>
                  <a:pt x="66751" y="160630"/>
                </a:cubicBezTo>
                <a:cubicBezTo>
                  <a:pt x="84125" y="159410"/>
                  <a:pt x="215798" y="157886"/>
                  <a:pt x="236830" y="158191"/>
                </a:cubicBezTo>
                <a:cubicBezTo>
                  <a:pt x="246583" y="158191"/>
                  <a:pt x="266090" y="158800"/>
                  <a:pt x="274015" y="159715"/>
                </a:cubicBezTo>
                <a:cubicBezTo>
                  <a:pt x="277673" y="157886"/>
                  <a:pt x="282245" y="152095"/>
                  <a:pt x="282245" y="145390"/>
                </a:cubicBezTo>
                <a:cubicBezTo>
                  <a:pt x="282245" y="142342"/>
                  <a:pt x="280416" y="140208"/>
                  <a:pt x="277673" y="139294"/>
                </a:cubicBezTo>
                <a:cubicBezTo>
                  <a:pt x="270053" y="136551"/>
                  <a:pt x="252679" y="134417"/>
                  <a:pt x="240792" y="133807"/>
                </a:cubicBezTo>
                <a:moveTo>
                  <a:pt x="140513" y="177089"/>
                </a:moveTo>
                <a:cubicBezTo>
                  <a:pt x="101498" y="177089"/>
                  <a:pt x="71933" y="196596"/>
                  <a:pt x="71933" y="226161"/>
                </a:cubicBezTo>
                <a:cubicBezTo>
                  <a:pt x="71933" y="257861"/>
                  <a:pt x="101498" y="278892"/>
                  <a:pt x="140513" y="278892"/>
                </a:cubicBezTo>
                <a:cubicBezTo>
                  <a:pt x="179832" y="278892"/>
                  <a:pt x="209398" y="257861"/>
                  <a:pt x="209398" y="226161"/>
                </a:cubicBezTo>
                <a:cubicBezTo>
                  <a:pt x="209398" y="196596"/>
                  <a:pt x="179832" y="177089"/>
                  <a:pt x="140513" y="177089"/>
                </a:cubicBezTo>
                <a:moveTo>
                  <a:pt x="140513" y="256946"/>
                </a:moveTo>
                <a:cubicBezTo>
                  <a:pt x="118262" y="256946"/>
                  <a:pt x="102108" y="245364"/>
                  <a:pt x="102108" y="226161"/>
                </a:cubicBezTo>
                <a:cubicBezTo>
                  <a:pt x="102108" y="207264"/>
                  <a:pt x="118262" y="195682"/>
                  <a:pt x="140513" y="195682"/>
                </a:cubicBezTo>
                <a:cubicBezTo>
                  <a:pt x="163068" y="195682"/>
                  <a:pt x="179222" y="207264"/>
                  <a:pt x="179222" y="226161"/>
                </a:cubicBezTo>
                <a:cubicBezTo>
                  <a:pt x="179222" y="245364"/>
                  <a:pt x="163068" y="256946"/>
                  <a:pt x="140513" y="2569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" name="Freeform 23"/>
          <p:cNvSpPr/>
          <p:nvPr/>
        </p:nvSpPr>
        <p:spPr>
          <a:xfrm>
            <a:off x="2215108" y="7182203"/>
            <a:ext cx="282245" cy="275844"/>
          </a:xfrm>
          <a:custGeom>
            <a:avLst/>
            <a:gdLst>
              <a:gd name="connsiteX0" fmla="*/ 228600 w 282245"/>
              <a:gd name="connsiteY0" fmla="*/ 122834 h 275844"/>
              <a:gd name="connsiteX1" fmla="*/ 149657 w 282245"/>
              <a:gd name="connsiteY1" fmla="*/ 124664 h 275844"/>
              <a:gd name="connsiteX2" fmla="*/ 150571 w 282245"/>
              <a:gd name="connsiteY2" fmla="*/ 89916 h 275844"/>
              <a:gd name="connsiteX3" fmla="*/ 152095 w 282245"/>
              <a:gd name="connsiteY3" fmla="*/ 74371 h 275844"/>
              <a:gd name="connsiteX4" fmla="*/ 148742 w 282245"/>
              <a:gd name="connsiteY4" fmla="*/ 68580 h 275844"/>
              <a:gd name="connsiteX5" fmla="*/ 109423 w 282245"/>
              <a:gd name="connsiteY5" fmla="*/ 63703 h 275844"/>
              <a:gd name="connsiteX6" fmla="*/ 105156 w 282245"/>
              <a:gd name="connsiteY6" fmla="*/ 65532 h 275844"/>
              <a:gd name="connsiteX7" fmla="*/ 103327 w 282245"/>
              <a:gd name="connsiteY7" fmla="*/ 74067 h 275844"/>
              <a:gd name="connsiteX8" fmla="*/ 121310 w 282245"/>
              <a:gd name="connsiteY8" fmla="*/ 85039 h 275844"/>
              <a:gd name="connsiteX9" fmla="*/ 121615 w 282245"/>
              <a:gd name="connsiteY9" fmla="*/ 125273 h 275844"/>
              <a:gd name="connsiteX10" fmla="*/ 39929 w 282245"/>
              <a:gd name="connsiteY10" fmla="*/ 125883 h 275844"/>
              <a:gd name="connsiteX11" fmla="*/ 3048 w 282245"/>
              <a:gd name="connsiteY11" fmla="*/ 122530 h 275844"/>
              <a:gd name="connsiteX12" fmla="*/ 610 w 282245"/>
              <a:gd name="connsiteY12" fmla="*/ 127406 h 275844"/>
              <a:gd name="connsiteX13" fmla="*/ 1524 w 282245"/>
              <a:gd name="connsiteY13" fmla="*/ 131064 h 275844"/>
              <a:gd name="connsiteX14" fmla="*/ 33833 w 282245"/>
              <a:gd name="connsiteY14" fmla="*/ 150267 h 275844"/>
              <a:gd name="connsiteX15" fmla="*/ 66751 w 282245"/>
              <a:gd name="connsiteY15" fmla="*/ 144170 h 275844"/>
              <a:gd name="connsiteX16" fmla="*/ 236830 w 282245"/>
              <a:gd name="connsiteY16" fmla="*/ 141732 h 275844"/>
              <a:gd name="connsiteX17" fmla="*/ 274015 w 282245"/>
              <a:gd name="connsiteY17" fmla="*/ 143256 h 275844"/>
              <a:gd name="connsiteX18" fmla="*/ 282245 w 282245"/>
              <a:gd name="connsiteY18" fmla="*/ 128931 h 275844"/>
              <a:gd name="connsiteX19" fmla="*/ 277673 w 282245"/>
              <a:gd name="connsiteY19" fmla="*/ 122834 h 275844"/>
              <a:gd name="connsiteX20" fmla="*/ 240792 w 282245"/>
              <a:gd name="connsiteY20" fmla="*/ 117653 h 275844"/>
              <a:gd name="connsiteX22" fmla="*/ 140818 w 282245"/>
              <a:gd name="connsiteY22" fmla="*/ 167031 h 275844"/>
              <a:gd name="connsiteX23" fmla="*/ 71628 w 282245"/>
              <a:gd name="connsiteY23" fmla="*/ 220066 h 275844"/>
              <a:gd name="connsiteX24" fmla="*/ 140818 w 282245"/>
              <a:gd name="connsiteY24" fmla="*/ 275844 h 275844"/>
              <a:gd name="connsiteX25" fmla="*/ 209703 w 282245"/>
              <a:gd name="connsiteY25" fmla="*/ 220066 h 275844"/>
              <a:gd name="connsiteX26" fmla="*/ 140818 w 282245"/>
              <a:gd name="connsiteY26" fmla="*/ 167031 h 275844"/>
              <a:gd name="connsiteX28" fmla="*/ 140818 w 282245"/>
              <a:gd name="connsiteY28" fmla="*/ 253898 h 275844"/>
              <a:gd name="connsiteX29" fmla="*/ 101803 w 282245"/>
              <a:gd name="connsiteY29" fmla="*/ 220066 h 275844"/>
              <a:gd name="connsiteX30" fmla="*/ 140818 w 282245"/>
              <a:gd name="connsiteY30" fmla="*/ 185928 h 275844"/>
              <a:gd name="connsiteX31" fmla="*/ 179527 w 282245"/>
              <a:gd name="connsiteY31" fmla="*/ 220066 h 275844"/>
              <a:gd name="connsiteX32" fmla="*/ 140818 w 282245"/>
              <a:gd name="connsiteY32" fmla="*/ 253898 h 275844"/>
              <a:gd name="connsiteX34" fmla="*/ 204216 w 282245"/>
              <a:gd name="connsiteY34" fmla="*/ 100889 h 275844"/>
              <a:gd name="connsiteX35" fmla="*/ 209093 w 282245"/>
              <a:gd name="connsiteY35" fmla="*/ 98146 h 275844"/>
              <a:gd name="connsiteX36" fmla="*/ 230429 w 282245"/>
              <a:gd name="connsiteY36" fmla="*/ 25908 h 275844"/>
              <a:gd name="connsiteX37" fmla="*/ 235306 w 282245"/>
              <a:gd name="connsiteY37" fmla="*/ 14021 h 275844"/>
              <a:gd name="connsiteX38" fmla="*/ 234696 w 282245"/>
              <a:gd name="connsiteY38" fmla="*/ 9449 h 275844"/>
              <a:gd name="connsiteX39" fmla="*/ 217932 w 282245"/>
              <a:gd name="connsiteY39" fmla="*/ 609 h 275844"/>
              <a:gd name="connsiteX40" fmla="*/ 211836 w 282245"/>
              <a:gd name="connsiteY40" fmla="*/ 609 h 275844"/>
              <a:gd name="connsiteX41" fmla="*/ 199339 w 282245"/>
              <a:gd name="connsiteY41" fmla="*/ 6401 h 275844"/>
              <a:gd name="connsiteX42" fmla="*/ 78638 w 282245"/>
              <a:gd name="connsiteY42" fmla="*/ 8230 h 275844"/>
              <a:gd name="connsiteX43" fmla="*/ 45415 w 282245"/>
              <a:gd name="connsiteY43" fmla="*/ 5182 h 275844"/>
              <a:gd name="connsiteX44" fmla="*/ 42977 w 282245"/>
              <a:gd name="connsiteY44" fmla="*/ 9754 h 275844"/>
              <a:gd name="connsiteX45" fmla="*/ 44196 w 282245"/>
              <a:gd name="connsiteY45" fmla="*/ 13716 h 275844"/>
              <a:gd name="connsiteX46" fmla="*/ 73152 w 282245"/>
              <a:gd name="connsiteY46" fmla="*/ 31700 h 275844"/>
              <a:gd name="connsiteX47" fmla="*/ 101803 w 282245"/>
              <a:gd name="connsiteY47" fmla="*/ 26213 h 275844"/>
              <a:gd name="connsiteX48" fmla="*/ 197510 w 282245"/>
              <a:gd name="connsiteY48" fmla="*/ 25298 h 275844"/>
              <a:gd name="connsiteX49" fmla="*/ 192329 w 282245"/>
              <a:gd name="connsiteY49" fmla="*/ 94488 h 275844"/>
              <a:gd name="connsiteX50" fmla="*/ 194767 w 282245"/>
              <a:gd name="connsiteY50" fmla="*/ 99060 h 2758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82245" h="275844">
                <a:moveTo>
                  <a:pt x="228600" y="122834"/>
                </a:moveTo>
                <a:cubicBezTo>
                  <a:pt x="219151" y="123444"/>
                  <a:pt x="185928" y="124358"/>
                  <a:pt x="149657" y="124664"/>
                </a:cubicBezTo>
                <a:lnTo>
                  <a:pt x="150571" y="89916"/>
                </a:lnTo>
                <a:lnTo>
                  <a:pt x="152095" y="74371"/>
                </a:lnTo>
                <a:cubicBezTo>
                  <a:pt x="152400" y="71324"/>
                  <a:pt x="151486" y="69495"/>
                  <a:pt x="148742" y="68580"/>
                </a:cubicBezTo>
                <a:cubicBezTo>
                  <a:pt x="140513" y="66142"/>
                  <a:pt x="119786" y="63703"/>
                  <a:pt x="109423" y="63703"/>
                </a:cubicBezTo>
                <a:cubicBezTo>
                  <a:pt x="106375" y="63703"/>
                  <a:pt x="105461" y="64618"/>
                  <a:pt x="105156" y="65532"/>
                </a:cubicBezTo>
                <a:lnTo>
                  <a:pt x="103327" y="74067"/>
                </a:lnTo>
                <a:cubicBezTo>
                  <a:pt x="110338" y="76505"/>
                  <a:pt x="117958" y="80772"/>
                  <a:pt x="121310" y="85039"/>
                </a:cubicBezTo>
                <a:lnTo>
                  <a:pt x="121615" y="125273"/>
                </a:lnTo>
                <a:cubicBezTo>
                  <a:pt x="83820" y="125578"/>
                  <a:pt x="48768" y="125883"/>
                  <a:pt x="39929" y="125883"/>
                </a:cubicBezTo>
                <a:cubicBezTo>
                  <a:pt x="29261" y="125883"/>
                  <a:pt x="14326" y="124664"/>
                  <a:pt x="3048" y="122530"/>
                </a:cubicBezTo>
                <a:lnTo>
                  <a:pt x="610" y="127406"/>
                </a:lnTo>
                <a:cubicBezTo>
                  <a:pt x="0" y="128625"/>
                  <a:pt x="305" y="130149"/>
                  <a:pt x="1524" y="131064"/>
                </a:cubicBezTo>
                <a:cubicBezTo>
                  <a:pt x="9449" y="138380"/>
                  <a:pt x="21946" y="146304"/>
                  <a:pt x="33833" y="150267"/>
                </a:cubicBezTo>
                <a:cubicBezTo>
                  <a:pt x="41758" y="147828"/>
                  <a:pt x="58826" y="144780"/>
                  <a:pt x="66751" y="144170"/>
                </a:cubicBezTo>
                <a:cubicBezTo>
                  <a:pt x="84125" y="143256"/>
                  <a:pt x="215798" y="141732"/>
                  <a:pt x="236830" y="141732"/>
                </a:cubicBezTo>
                <a:cubicBezTo>
                  <a:pt x="246583" y="141732"/>
                  <a:pt x="266091" y="142342"/>
                  <a:pt x="274015" y="143256"/>
                </a:cubicBezTo>
                <a:cubicBezTo>
                  <a:pt x="277673" y="141732"/>
                  <a:pt x="282245" y="135636"/>
                  <a:pt x="282245" y="128931"/>
                </a:cubicBezTo>
                <a:cubicBezTo>
                  <a:pt x="282245" y="125883"/>
                  <a:pt x="280416" y="123749"/>
                  <a:pt x="277673" y="122834"/>
                </a:cubicBezTo>
                <a:cubicBezTo>
                  <a:pt x="270053" y="120397"/>
                  <a:pt x="252679" y="117958"/>
                  <a:pt x="240792" y="117653"/>
                </a:cubicBezTo>
                <a:moveTo>
                  <a:pt x="140818" y="167031"/>
                </a:moveTo>
                <a:cubicBezTo>
                  <a:pt x="101803" y="167031"/>
                  <a:pt x="71628" y="188062"/>
                  <a:pt x="71628" y="220066"/>
                </a:cubicBezTo>
                <a:cubicBezTo>
                  <a:pt x="71628" y="253289"/>
                  <a:pt x="101803" y="275844"/>
                  <a:pt x="140818" y="275844"/>
                </a:cubicBezTo>
                <a:cubicBezTo>
                  <a:pt x="179832" y="275844"/>
                  <a:pt x="209703" y="253289"/>
                  <a:pt x="209703" y="220066"/>
                </a:cubicBezTo>
                <a:cubicBezTo>
                  <a:pt x="209703" y="188062"/>
                  <a:pt x="179832" y="167031"/>
                  <a:pt x="140818" y="167031"/>
                </a:cubicBezTo>
                <a:moveTo>
                  <a:pt x="140818" y="253898"/>
                </a:moveTo>
                <a:cubicBezTo>
                  <a:pt x="118262" y="253898"/>
                  <a:pt x="101803" y="241097"/>
                  <a:pt x="101803" y="220066"/>
                </a:cubicBezTo>
                <a:cubicBezTo>
                  <a:pt x="101803" y="198730"/>
                  <a:pt x="118262" y="185928"/>
                  <a:pt x="140818" y="185928"/>
                </a:cubicBezTo>
                <a:cubicBezTo>
                  <a:pt x="163068" y="185928"/>
                  <a:pt x="179527" y="198730"/>
                  <a:pt x="179527" y="220066"/>
                </a:cubicBezTo>
                <a:cubicBezTo>
                  <a:pt x="179527" y="241097"/>
                  <a:pt x="163068" y="253898"/>
                  <a:pt x="140818" y="253898"/>
                </a:cubicBezTo>
                <a:moveTo>
                  <a:pt x="204216" y="100889"/>
                </a:moveTo>
                <a:cubicBezTo>
                  <a:pt x="206045" y="100889"/>
                  <a:pt x="207874" y="100280"/>
                  <a:pt x="209093" y="98146"/>
                </a:cubicBezTo>
                <a:cubicBezTo>
                  <a:pt x="219151" y="78943"/>
                  <a:pt x="228295" y="48464"/>
                  <a:pt x="230429" y="25908"/>
                </a:cubicBezTo>
                <a:lnTo>
                  <a:pt x="235306" y="14021"/>
                </a:lnTo>
                <a:cubicBezTo>
                  <a:pt x="236525" y="11887"/>
                  <a:pt x="236220" y="10364"/>
                  <a:pt x="234696" y="9449"/>
                </a:cubicBezTo>
                <a:cubicBezTo>
                  <a:pt x="231343" y="7011"/>
                  <a:pt x="222504" y="2439"/>
                  <a:pt x="217932" y="609"/>
                </a:cubicBezTo>
                <a:cubicBezTo>
                  <a:pt x="216103" y="0"/>
                  <a:pt x="213665" y="0"/>
                  <a:pt x="211836" y="609"/>
                </a:cubicBezTo>
                <a:lnTo>
                  <a:pt x="199339" y="6401"/>
                </a:lnTo>
                <a:cubicBezTo>
                  <a:pt x="179223" y="7315"/>
                  <a:pt x="94488" y="8230"/>
                  <a:pt x="78638" y="8230"/>
                </a:cubicBezTo>
                <a:cubicBezTo>
                  <a:pt x="69190" y="8230"/>
                  <a:pt x="55778" y="7011"/>
                  <a:pt x="45415" y="5182"/>
                </a:cubicBezTo>
                <a:lnTo>
                  <a:pt x="42977" y="9754"/>
                </a:lnTo>
                <a:cubicBezTo>
                  <a:pt x="42367" y="11278"/>
                  <a:pt x="42672" y="12497"/>
                  <a:pt x="44196" y="13716"/>
                </a:cubicBezTo>
                <a:cubicBezTo>
                  <a:pt x="51816" y="20421"/>
                  <a:pt x="62789" y="27432"/>
                  <a:pt x="73152" y="31700"/>
                </a:cubicBezTo>
                <a:cubicBezTo>
                  <a:pt x="80467" y="29261"/>
                  <a:pt x="94183" y="26822"/>
                  <a:pt x="101803" y="26213"/>
                </a:cubicBezTo>
                <a:cubicBezTo>
                  <a:pt x="115214" y="25603"/>
                  <a:pt x="172822" y="24993"/>
                  <a:pt x="197510" y="25298"/>
                </a:cubicBezTo>
                <a:cubicBezTo>
                  <a:pt x="198120" y="44806"/>
                  <a:pt x="196291" y="75286"/>
                  <a:pt x="192329" y="94488"/>
                </a:cubicBezTo>
                <a:cubicBezTo>
                  <a:pt x="192024" y="97536"/>
                  <a:pt x="192938" y="98755"/>
                  <a:pt x="194767" y="9906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" name="Freeform 24"/>
          <p:cNvSpPr/>
          <p:nvPr/>
        </p:nvSpPr>
        <p:spPr>
          <a:xfrm>
            <a:off x="2529662" y="7163610"/>
            <a:ext cx="244754" cy="283464"/>
          </a:xfrm>
          <a:custGeom>
            <a:avLst/>
            <a:gdLst>
              <a:gd name="connsiteX0" fmla="*/ 29566 w 244754"/>
              <a:gd name="connsiteY0" fmla="*/ 100889 h 283464"/>
              <a:gd name="connsiteX1" fmla="*/ 70104 w 244754"/>
              <a:gd name="connsiteY1" fmla="*/ 58522 h 283464"/>
              <a:gd name="connsiteX2" fmla="*/ 110642 w 244754"/>
              <a:gd name="connsiteY2" fmla="*/ 100889 h 283464"/>
              <a:gd name="connsiteX3" fmla="*/ 70104 w 244754"/>
              <a:gd name="connsiteY3" fmla="*/ 142951 h 283464"/>
              <a:gd name="connsiteX4" fmla="*/ 29566 w 244754"/>
              <a:gd name="connsiteY4" fmla="*/ 100889 h 283464"/>
              <a:gd name="connsiteX6" fmla="*/ 194462 w 244754"/>
              <a:gd name="connsiteY6" fmla="*/ 159715 h 283464"/>
              <a:gd name="connsiteX7" fmla="*/ 197510 w 244754"/>
              <a:gd name="connsiteY7" fmla="*/ 218542 h 283464"/>
              <a:gd name="connsiteX8" fmla="*/ 214579 w 244754"/>
              <a:gd name="connsiteY8" fmla="*/ 218542 h 283464"/>
              <a:gd name="connsiteX9" fmla="*/ 224028 w 244754"/>
              <a:gd name="connsiteY9" fmla="*/ 150571 h 283464"/>
              <a:gd name="connsiteX10" fmla="*/ 224028 w 244754"/>
              <a:gd name="connsiteY10" fmla="*/ 33528 h 283464"/>
              <a:gd name="connsiteX11" fmla="*/ 224942 w 244754"/>
              <a:gd name="connsiteY11" fmla="*/ 16459 h 283464"/>
              <a:gd name="connsiteX12" fmla="*/ 220980 w 244754"/>
              <a:gd name="connsiteY12" fmla="*/ 9144 h 283464"/>
              <a:gd name="connsiteX13" fmla="*/ 177088 w 244754"/>
              <a:gd name="connsiteY13" fmla="*/ 0 h 283464"/>
              <a:gd name="connsiteX14" fmla="*/ 173126 w 244754"/>
              <a:gd name="connsiteY14" fmla="*/ 1829 h 283464"/>
              <a:gd name="connsiteX15" fmla="*/ 170078 w 244754"/>
              <a:gd name="connsiteY15" fmla="*/ 11278 h 283464"/>
              <a:gd name="connsiteX16" fmla="*/ 194462 w 244754"/>
              <a:gd name="connsiteY16" fmla="*/ 28042 h 283464"/>
              <a:gd name="connsiteX17" fmla="*/ 194462 w 244754"/>
              <a:gd name="connsiteY17" fmla="*/ 58522 h 283464"/>
              <a:gd name="connsiteX18" fmla="*/ 160934 w 244754"/>
              <a:gd name="connsiteY18" fmla="*/ 59436 h 283464"/>
              <a:gd name="connsiteX19" fmla="*/ 136245 w 244754"/>
              <a:gd name="connsiteY19" fmla="*/ 57607 h 283464"/>
              <a:gd name="connsiteX20" fmla="*/ 134112 w 244754"/>
              <a:gd name="connsiteY20" fmla="*/ 61569 h 283464"/>
              <a:gd name="connsiteX21" fmla="*/ 135026 w 244754"/>
              <a:gd name="connsiteY21" fmla="*/ 64922 h 283464"/>
              <a:gd name="connsiteX22" fmla="*/ 156667 w 244754"/>
              <a:gd name="connsiteY22" fmla="*/ 80163 h 283464"/>
              <a:gd name="connsiteX23" fmla="*/ 175564 w 244754"/>
              <a:gd name="connsiteY23" fmla="*/ 75895 h 283464"/>
              <a:gd name="connsiteX24" fmla="*/ 194462 w 244754"/>
              <a:gd name="connsiteY24" fmla="*/ 74981 h 283464"/>
              <a:gd name="connsiteX25" fmla="*/ 194462 w 244754"/>
              <a:gd name="connsiteY25" fmla="*/ 124968 h 283464"/>
              <a:gd name="connsiteX26" fmla="*/ 152705 w 244754"/>
              <a:gd name="connsiteY26" fmla="*/ 126188 h 283464"/>
              <a:gd name="connsiteX27" fmla="*/ 135331 w 244754"/>
              <a:gd name="connsiteY27" fmla="*/ 125273 h 283464"/>
              <a:gd name="connsiteX28" fmla="*/ 139903 w 244754"/>
              <a:gd name="connsiteY28" fmla="*/ 100889 h 283464"/>
              <a:gd name="connsiteX29" fmla="*/ 70104 w 244754"/>
              <a:gd name="connsiteY29" fmla="*/ 37185 h 283464"/>
              <a:gd name="connsiteX30" fmla="*/ 0 w 244754"/>
              <a:gd name="connsiteY30" fmla="*/ 100889 h 283464"/>
              <a:gd name="connsiteX31" fmla="*/ 70104 w 244754"/>
              <a:gd name="connsiteY31" fmla="*/ 165202 h 283464"/>
              <a:gd name="connsiteX32" fmla="*/ 130454 w 244754"/>
              <a:gd name="connsiteY32" fmla="*/ 135331 h 283464"/>
              <a:gd name="connsiteX33" fmla="*/ 148437 w 244754"/>
              <a:gd name="connsiteY33" fmla="*/ 146914 h 283464"/>
              <a:gd name="connsiteX34" fmla="*/ 167335 w 244754"/>
              <a:gd name="connsiteY34" fmla="*/ 142646 h 283464"/>
              <a:gd name="connsiteX35" fmla="*/ 194462 w 244754"/>
              <a:gd name="connsiteY35" fmla="*/ 141732 h 283464"/>
              <a:gd name="connsiteX37" fmla="*/ 197815 w 244754"/>
              <a:gd name="connsiteY37" fmla="*/ 264871 h 283464"/>
              <a:gd name="connsiteX38" fmla="*/ 113385 w 244754"/>
              <a:gd name="connsiteY38" fmla="*/ 265785 h 283464"/>
              <a:gd name="connsiteX39" fmla="*/ 105766 w 244754"/>
              <a:gd name="connsiteY39" fmla="*/ 258166 h 283464"/>
              <a:gd name="connsiteX40" fmla="*/ 105766 w 244754"/>
              <a:gd name="connsiteY40" fmla="*/ 221894 h 283464"/>
              <a:gd name="connsiteX41" fmla="*/ 106375 w 244754"/>
              <a:gd name="connsiteY41" fmla="*/ 206959 h 283464"/>
              <a:gd name="connsiteX42" fmla="*/ 101193 w 244754"/>
              <a:gd name="connsiteY42" fmla="*/ 199948 h 283464"/>
              <a:gd name="connsiteX43" fmla="*/ 60045 w 244754"/>
              <a:gd name="connsiteY43" fmla="*/ 196596 h 283464"/>
              <a:gd name="connsiteX44" fmla="*/ 56083 w 244754"/>
              <a:gd name="connsiteY44" fmla="*/ 199034 h 283464"/>
              <a:gd name="connsiteX45" fmla="*/ 54254 w 244754"/>
              <a:gd name="connsiteY45" fmla="*/ 207264 h 283464"/>
              <a:gd name="connsiteX46" fmla="*/ 75590 w 244754"/>
              <a:gd name="connsiteY46" fmla="*/ 217322 h 283464"/>
              <a:gd name="connsiteX47" fmla="*/ 75590 w 244754"/>
              <a:gd name="connsiteY47" fmla="*/ 257556 h 283464"/>
              <a:gd name="connsiteX48" fmla="*/ 105461 w 244754"/>
              <a:gd name="connsiteY48" fmla="*/ 283464 h 283464"/>
              <a:gd name="connsiteX49" fmla="*/ 235305 w 244754"/>
              <a:gd name="connsiteY49" fmla="*/ 282549 h 283464"/>
              <a:gd name="connsiteX50" fmla="*/ 240487 w 244754"/>
              <a:gd name="connsiteY50" fmla="*/ 281025 h 283464"/>
              <a:gd name="connsiteX51" fmla="*/ 244754 w 244754"/>
              <a:gd name="connsiteY51" fmla="*/ 266700 h 283464"/>
              <a:gd name="connsiteX52" fmla="*/ 239877 w 244754"/>
              <a:gd name="connsiteY52" fmla="*/ 261214 h 283464"/>
              <a:gd name="connsiteX53" fmla="*/ 208788 w 244754"/>
              <a:gd name="connsiteY53" fmla="*/ 258776 h 2834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44754" h="283464">
                <a:moveTo>
                  <a:pt x="29566" y="100889"/>
                </a:moveTo>
                <a:cubicBezTo>
                  <a:pt x="29566" y="74676"/>
                  <a:pt x="46634" y="58522"/>
                  <a:pt x="70104" y="58522"/>
                </a:cubicBezTo>
                <a:cubicBezTo>
                  <a:pt x="93573" y="58522"/>
                  <a:pt x="110642" y="74676"/>
                  <a:pt x="110642" y="100889"/>
                </a:cubicBezTo>
                <a:cubicBezTo>
                  <a:pt x="110642" y="127102"/>
                  <a:pt x="93573" y="142951"/>
                  <a:pt x="70104" y="142951"/>
                </a:cubicBezTo>
                <a:cubicBezTo>
                  <a:pt x="46634" y="142951"/>
                  <a:pt x="29566" y="127102"/>
                  <a:pt x="29566" y="100889"/>
                </a:cubicBezTo>
                <a:moveTo>
                  <a:pt x="194462" y="159715"/>
                </a:moveTo>
                <a:cubicBezTo>
                  <a:pt x="194462" y="174345"/>
                  <a:pt x="195681" y="206655"/>
                  <a:pt x="197510" y="218542"/>
                </a:cubicBezTo>
                <a:lnTo>
                  <a:pt x="214579" y="218542"/>
                </a:lnTo>
                <a:cubicBezTo>
                  <a:pt x="220370" y="201778"/>
                  <a:pt x="224028" y="173127"/>
                  <a:pt x="224028" y="150571"/>
                </a:cubicBezTo>
                <a:lnTo>
                  <a:pt x="224028" y="33528"/>
                </a:lnTo>
                <a:lnTo>
                  <a:pt x="224942" y="16459"/>
                </a:lnTo>
                <a:cubicBezTo>
                  <a:pt x="225247" y="12802"/>
                  <a:pt x="224028" y="10363"/>
                  <a:pt x="220980" y="9144"/>
                </a:cubicBezTo>
                <a:cubicBezTo>
                  <a:pt x="211226" y="4876"/>
                  <a:pt x="189890" y="610"/>
                  <a:pt x="177088" y="0"/>
                </a:cubicBezTo>
                <a:cubicBezTo>
                  <a:pt x="174345" y="0"/>
                  <a:pt x="173431" y="610"/>
                  <a:pt x="173126" y="1829"/>
                </a:cubicBezTo>
                <a:lnTo>
                  <a:pt x="170078" y="11278"/>
                </a:lnTo>
                <a:cubicBezTo>
                  <a:pt x="180442" y="15240"/>
                  <a:pt x="189890" y="21336"/>
                  <a:pt x="194462" y="28042"/>
                </a:cubicBezTo>
                <a:lnTo>
                  <a:pt x="194462" y="58522"/>
                </a:lnTo>
                <a:cubicBezTo>
                  <a:pt x="182270" y="59131"/>
                  <a:pt x="168249" y="59436"/>
                  <a:pt x="160934" y="59436"/>
                </a:cubicBezTo>
                <a:cubicBezTo>
                  <a:pt x="153009" y="59436"/>
                  <a:pt x="143561" y="58827"/>
                  <a:pt x="136245" y="57607"/>
                </a:cubicBezTo>
                <a:lnTo>
                  <a:pt x="134112" y="61569"/>
                </a:lnTo>
                <a:cubicBezTo>
                  <a:pt x="133502" y="62789"/>
                  <a:pt x="133807" y="63704"/>
                  <a:pt x="135026" y="64922"/>
                </a:cubicBezTo>
                <a:cubicBezTo>
                  <a:pt x="140817" y="70714"/>
                  <a:pt x="148133" y="75895"/>
                  <a:pt x="156667" y="80163"/>
                </a:cubicBezTo>
                <a:cubicBezTo>
                  <a:pt x="162153" y="78333"/>
                  <a:pt x="170383" y="76505"/>
                  <a:pt x="175564" y="75895"/>
                </a:cubicBezTo>
                <a:cubicBezTo>
                  <a:pt x="179527" y="75591"/>
                  <a:pt x="186842" y="75285"/>
                  <a:pt x="194462" y="74981"/>
                </a:cubicBezTo>
                <a:lnTo>
                  <a:pt x="194462" y="124968"/>
                </a:lnTo>
                <a:cubicBezTo>
                  <a:pt x="180442" y="125882"/>
                  <a:pt x="161544" y="126188"/>
                  <a:pt x="152705" y="126188"/>
                </a:cubicBezTo>
                <a:cubicBezTo>
                  <a:pt x="147218" y="126188"/>
                  <a:pt x="141122" y="125882"/>
                  <a:pt x="135331" y="125273"/>
                </a:cubicBezTo>
                <a:cubicBezTo>
                  <a:pt x="138379" y="117958"/>
                  <a:pt x="139903" y="109728"/>
                  <a:pt x="139903" y="100889"/>
                </a:cubicBezTo>
                <a:cubicBezTo>
                  <a:pt x="139903" y="63094"/>
                  <a:pt x="110642" y="37185"/>
                  <a:pt x="70104" y="37185"/>
                </a:cubicBezTo>
                <a:cubicBezTo>
                  <a:pt x="29261" y="37185"/>
                  <a:pt x="0" y="63094"/>
                  <a:pt x="0" y="100889"/>
                </a:cubicBezTo>
                <a:cubicBezTo>
                  <a:pt x="0" y="138684"/>
                  <a:pt x="29261" y="165202"/>
                  <a:pt x="70104" y="165202"/>
                </a:cubicBezTo>
                <a:cubicBezTo>
                  <a:pt x="96621" y="165202"/>
                  <a:pt x="118567" y="153619"/>
                  <a:pt x="130454" y="135331"/>
                </a:cubicBezTo>
                <a:cubicBezTo>
                  <a:pt x="135331" y="139598"/>
                  <a:pt x="141732" y="143561"/>
                  <a:pt x="148437" y="146914"/>
                </a:cubicBezTo>
                <a:cubicBezTo>
                  <a:pt x="153924" y="145085"/>
                  <a:pt x="162153" y="143256"/>
                  <a:pt x="167335" y="142646"/>
                </a:cubicBezTo>
                <a:cubicBezTo>
                  <a:pt x="172821" y="142342"/>
                  <a:pt x="184404" y="141732"/>
                  <a:pt x="194462" y="141732"/>
                </a:cubicBezTo>
                <a:moveTo>
                  <a:pt x="197815" y="264871"/>
                </a:moveTo>
                <a:cubicBezTo>
                  <a:pt x="179832" y="265785"/>
                  <a:pt x="131978" y="266091"/>
                  <a:pt x="113385" y="265785"/>
                </a:cubicBezTo>
                <a:cubicBezTo>
                  <a:pt x="107899" y="265785"/>
                  <a:pt x="105766" y="263347"/>
                  <a:pt x="105766" y="258166"/>
                </a:cubicBezTo>
                <a:lnTo>
                  <a:pt x="105766" y="221894"/>
                </a:lnTo>
                <a:lnTo>
                  <a:pt x="106375" y="206959"/>
                </a:lnTo>
                <a:cubicBezTo>
                  <a:pt x="106375" y="202997"/>
                  <a:pt x="104546" y="200863"/>
                  <a:pt x="101193" y="199948"/>
                </a:cubicBezTo>
                <a:cubicBezTo>
                  <a:pt x="92354" y="198120"/>
                  <a:pt x="71933" y="196596"/>
                  <a:pt x="60045" y="196596"/>
                </a:cubicBezTo>
                <a:cubicBezTo>
                  <a:pt x="57912" y="196596"/>
                  <a:pt x="56388" y="197510"/>
                  <a:pt x="56083" y="199034"/>
                </a:cubicBezTo>
                <a:lnTo>
                  <a:pt x="54254" y="207264"/>
                </a:lnTo>
                <a:cubicBezTo>
                  <a:pt x="62484" y="209397"/>
                  <a:pt x="70713" y="213360"/>
                  <a:pt x="75590" y="217322"/>
                </a:cubicBezTo>
                <a:lnTo>
                  <a:pt x="75590" y="257556"/>
                </a:lnTo>
                <a:cubicBezTo>
                  <a:pt x="75590" y="275234"/>
                  <a:pt x="83515" y="283464"/>
                  <a:pt x="105461" y="283464"/>
                </a:cubicBezTo>
                <a:lnTo>
                  <a:pt x="235305" y="282549"/>
                </a:lnTo>
                <a:cubicBezTo>
                  <a:pt x="237439" y="282549"/>
                  <a:pt x="239268" y="282245"/>
                  <a:pt x="240487" y="281025"/>
                </a:cubicBezTo>
                <a:cubicBezTo>
                  <a:pt x="242316" y="279197"/>
                  <a:pt x="244754" y="274015"/>
                  <a:pt x="244754" y="266700"/>
                </a:cubicBezTo>
                <a:cubicBezTo>
                  <a:pt x="244754" y="263957"/>
                  <a:pt x="242620" y="261824"/>
                  <a:pt x="239877" y="261214"/>
                </a:cubicBezTo>
                <a:cubicBezTo>
                  <a:pt x="233172" y="259690"/>
                  <a:pt x="218542" y="258776"/>
                  <a:pt x="208788" y="25877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" name="Freeform 25"/>
          <p:cNvSpPr/>
          <p:nvPr/>
        </p:nvSpPr>
        <p:spPr>
          <a:xfrm>
            <a:off x="2891775" y="7163610"/>
            <a:ext cx="245364" cy="294132"/>
          </a:xfrm>
          <a:custGeom>
            <a:avLst/>
            <a:gdLst>
              <a:gd name="connsiteX0" fmla="*/ 129540 w 245364"/>
              <a:gd name="connsiteY0" fmla="*/ 102717 h 294132"/>
              <a:gd name="connsiteX1" fmla="*/ 146913 w 245364"/>
              <a:gd name="connsiteY1" fmla="*/ 99364 h 294132"/>
              <a:gd name="connsiteX2" fmla="*/ 162763 w 245364"/>
              <a:gd name="connsiteY2" fmla="*/ 98755 h 294132"/>
              <a:gd name="connsiteX3" fmla="*/ 162763 w 245364"/>
              <a:gd name="connsiteY3" fmla="*/ 152400 h 294132"/>
              <a:gd name="connsiteX4" fmla="*/ 135331 w 245364"/>
              <a:gd name="connsiteY4" fmla="*/ 153010 h 294132"/>
              <a:gd name="connsiteX5" fmla="*/ 126492 w 245364"/>
              <a:gd name="connsiteY5" fmla="*/ 152705 h 294132"/>
              <a:gd name="connsiteX6" fmla="*/ 131674 w 245364"/>
              <a:gd name="connsiteY6" fmla="*/ 126492 h 294132"/>
              <a:gd name="connsiteX7" fmla="*/ 127102 w 245364"/>
              <a:gd name="connsiteY7" fmla="*/ 101498 h 294132"/>
              <a:gd name="connsiteX9" fmla="*/ 66142 w 245364"/>
              <a:gd name="connsiteY9" fmla="*/ 167335 h 294132"/>
              <a:gd name="connsiteX10" fmla="*/ 28956 w 245364"/>
              <a:gd name="connsiteY10" fmla="*/ 126492 h 294132"/>
              <a:gd name="connsiteX11" fmla="*/ 66142 w 245364"/>
              <a:gd name="connsiteY11" fmla="*/ 85039 h 294132"/>
              <a:gd name="connsiteX12" fmla="*/ 103327 w 245364"/>
              <a:gd name="connsiteY12" fmla="*/ 126492 h 294132"/>
              <a:gd name="connsiteX13" fmla="*/ 66142 w 245364"/>
              <a:gd name="connsiteY13" fmla="*/ 167335 h 294132"/>
              <a:gd name="connsiteX15" fmla="*/ 141427 w 245364"/>
              <a:gd name="connsiteY15" fmla="*/ 32614 h 294132"/>
              <a:gd name="connsiteX16" fmla="*/ 162763 w 245364"/>
              <a:gd name="connsiteY16" fmla="*/ 46939 h 294132"/>
              <a:gd name="connsiteX17" fmla="*/ 162763 w 245364"/>
              <a:gd name="connsiteY17" fmla="*/ 82296 h 294132"/>
              <a:gd name="connsiteX18" fmla="*/ 133807 w 245364"/>
              <a:gd name="connsiteY18" fmla="*/ 83210 h 294132"/>
              <a:gd name="connsiteX19" fmla="*/ 114909 w 245364"/>
              <a:gd name="connsiteY19" fmla="*/ 81991 h 294132"/>
              <a:gd name="connsiteX20" fmla="*/ 66142 w 245364"/>
              <a:gd name="connsiteY20" fmla="*/ 62484 h 294132"/>
              <a:gd name="connsiteX21" fmla="*/ 0 w 245364"/>
              <a:gd name="connsiteY21" fmla="*/ 126492 h 294132"/>
              <a:gd name="connsiteX22" fmla="*/ 66142 w 245364"/>
              <a:gd name="connsiteY22" fmla="*/ 190500 h 294132"/>
              <a:gd name="connsiteX23" fmla="*/ 119786 w 245364"/>
              <a:gd name="connsiteY23" fmla="*/ 164897 h 294132"/>
              <a:gd name="connsiteX24" fmla="*/ 131064 w 245364"/>
              <a:gd name="connsiteY24" fmla="*/ 172517 h 294132"/>
              <a:gd name="connsiteX25" fmla="*/ 148437 w 245364"/>
              <a:gd name="connsiteY25" fmla="*/ 169164 h 294132"/>
              <a:gd name="connsiteX26" fmla="*/ 162763 w 245364"/>
              <a:gd name="connsiteY26" fmla="*/ 168555 h 294132"/>
              <a:gd name="connsiteX27" fmla="*/ 162763 w 245364"/>
              <a:gd name="connsiteY27" fmla="*/ 219151 h 294132"/>
              <a:gd name="connsiteX28" fmla="*/ 165811 w 245364"/>
              <a:gd name="connsiteY28" fmla="*/ 275844 h 294132"/>
              <a:gd name="connsiteX29" fmla="*/ 181051 w 245364"/>
              <a:gd name="connsiteY29" fmla="*/ 275844 h 294132"/>
              <a:gd name="connsiteX30" fmla="*/ 190195 w 245364"/>
              <a:gd name="connsiteY30" fmla="*/ 210312 h 294132"/>
              <a:gd name="connsiteX31" fmla="*/ 190195 w 245364"/>
              <a:gd name="connsiteY31" fmla="*/ 51511 h 294132"/>
              <a:gd name="connsiteX32" fmla="*/ 191109 w 245364"/>
              <a:gd name="connsiteY32" fmla="*/ 36881 h 294132"/>
              <a:gd name="connsiteX33" fmla="*/ 187452 w 245364"/>
              <a:gd name="connsiteY33" fmla="*/ 30176 h 294132"/>
              <a:gd name="connsiteX34" fmla="*/ 149047 w 245364"/>
              <a:gd name="connsiteY34" fmla="*/ 21641 h 294132"/>
              <a:gd name="connsiteX35" fmla="*/ 144780 w 245364"/>
              <a:gd name="connsiteY35" fmla="*/ 23775 h 294132"/>
              <a:gd name="connsiteX37" fmla="*/ 192634 w 245364"/>
              <a:gd name="connsiteY37" fmla="*/ 11278 h 294132"/>
              <a:gd name="connsiteX38" fmla="*/ 215494 w 245364"/>
              <a:gd name="connsiteY38" fmla="*/ 26822 h 294132"/>
              <a:gd name="connsiteX39" fmla="*/ 215494 w 245364"/>
              <a:gd name="connsiteY39" fmla="*/ 233782 h 294132"/>
              <a:gd name="connsiteX40" fmla="*/ 218542 w 245364"/>
              <a:gd name="connsiteY40" fmla="*/ 294132 h 294132"/>
              <a:gd name="connsiteX41" fmla="*/ 234696 w 245364"/>
              <a:gd name="connsiteY41" fmla="*/ 294132 h 294132"/>
              <a:gd name="connsiteX42" fmla="*/ 244145 w 245364"/>
              <a:gd name="connsiteY42" fmla="*/ 224638 h 294132"/>
              <a:gd name="connsiteX43" fmla="*/ 244145 w 245364"/>
              <a:gd name="connsiteY43" fmla="*/ 32004 h 294132"/>
              <a:gd name="connsiteX44" fmla="*/ 245059 w 245364"/>
              <a:gd name="connsiteY44" fmla="*/ 15849 h 294132"/>
              <a:gd name="connsiteX45" fmla="*/ 241097 w 245364"/>
              <a:gd name="connsiteY45" fmla="*/ 8839 h 294132"/>
              <a:gd name="connsiteX46" fmla="*/ 199949 w 245364"/>
              <a:gd name="connsiteY46" fmla="*/ 0 h 294132"/>
              <a:gd name="connsiteX47" fmla="*/ 195682 w 245364"/>
              <a:gd name="connsiteY47" fmla="*/ 2133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5364" h="294132">
                <a:moveTo>
                  <a:pt x="129540" y="102717"/>
                </a:moveTo>
                <a:cubicBezTo>
                  <a:pt x="134417" y="101194"/>
                  <a:pt x="142037" y="99669"/>
                  <a:pt x="146913" y="99364"/>
                </a:cubicBezTo>
                <a:cubicBezTo>
                  <a:pt x="149962" y="99060"/>
                  <a:pt x="156972" y="99060"/>
                  <a:pt x="162763" y="98755"/>
                </a:cubicBezTo>
                <a:lnTo>
                  <a:pt x="162763" y="152400"/>
                </a:lnTo>
                <a:cubicBezTo>
                  <a:pt x="153619" y="152705"/>
                  <a:pt x="142037" y="153010"/>
                  <a:pt x="135331" y="153010"/>
                </a:cubicBezTo>
                <a:cubicBezTo>
                  <a:pt x="132588" y="153010"/>
                  <a:pt x="129540" y="153010"/>
                  <a:pt x="126492" y="152705"/>
                </a:cubicBezTo>
                <a:cubicBezTo>
                  <a:pt x="129845" y="144780"/>
                  <a:pt x="131674" y="135941"/>
                  <a:pt x="131674" y="126492"/>
                </a:cubicBezTo>
                <a:cubicBezTo>
                  <a:pt x="131674" y="117348"/>
                  <a:pt x="130150" y="108814"/>
                  <a:pt x="127102" y="101498"/>
                </a:cubicBezTo>
                <a:moveTo>
                  <a:pt x="66142" y="167335"/>
                </a:moveTo>
                <a:cubicBezTo>
                  <a:pt x="44805" y="167335"/>
                  <a:pt x="28956" y="151791"/>
                  <a:pt x="28956" y="126492"/>
                </a:cubicBezTo>
                <a:cubicBezTo>
                  <a:pt x="28956" y="100584"/>
                  <a:pt x="44805" y="85039"/>
                  <a:pt x="66142" y="85039"/>
                </a:cubicBezTo>
                <a:cubicBezTo>
                  <a:pt x="87477" y="85039"/>
                  <a:pt x="103327" y="100584"/>
                  <a:pt x="103327" y="126492"/>
                </a:cubicBezTo>
                <a:cubicBezTo>
                  <a:pt x="103327" y="151791"/>
                  <a:pt x="87477" y="167335"/>
                  <a:pt x="66142" y="167335"/>
                </a:cubicBezTo>
                <a:moveTo>
                  <a:pt x="141427" y="32614"/>
                </a:moveTo>
                <a:cubicBezTo>
                  <a:pt x="150266" y="35966"/>
                  <a:pt x="158801" y="41453"/>
                  <a:pt x="162763" y="46939"/>
                </a:cubicBezTo>
                <a:lnTo>
                  <a:pt x="162763" y="82296"/>
                </a:lnTo>
                <a:cubicBezTo>
                  <a:pt x="153314" y="82906"/>
                  <a:pt x="140818" y="83210"/>
                  <a:pt x="133807" y="83210"/>
                </a:cubicBezTo>
                <a:cubicBezTo>
                  <a:pt x="127406" y="83210"/>
                  <a:pt x="120396" y="82906"/>
                  <a:pt x="114909" y="81991"/>
                </a:cubicBezTo>
                <a:cubicBezTo>
                  <a:pt x="103023" y="69799"/>
                  <a:pt x="85953" y="62484"/>
                  <a:pt x="66142" y="62484"/>
                </a:cubicBezTo>
                <a:cubicBezTo>
                  <a:pt x="28042" y="62484"/>
                  <a:pt x="0" y="88697"/>
                  <a:pt x="0" y="126492"/>
                </a:cubicBezTo>
                <a:cubicBezTo>
                  <a:pt x="0" y="163982"/>
                  <a:pt x="28042" y="190500"/>
                  <a:pt x="66142" y="190500"/>
                </a:cubicBezTo>
                <a:cubicBezTo>
                  <a:pt x="89002" y="190500"/>
                  <a:pt x="108204" y="180746"/>
                  <a:pt x="119786" y="164897"/>
                </a:cubicBezTo>
                <a:cubicBezTo>
                  <a:pt x="123139" y="167640"/>
                  <a:pt x="127102" y="170383"/>
                  <a:pt x="131064" y="172517"/>
                </a:cubicBezTo>
                <a:cubicBezTo>
                  <a:pt x="135941" y="170993"/>
                  <a:pt x="143561" y="169469"/>
                  <a:pt x="148437" y="169164"/>
                </a:cubicBezTo>
                <a:cubicBezTo>
                  <a:pt x="151486" y="168859"/>
                  <a:pt x="157277" y="168859"/>
                  <a:pt x="162763" y="168555"/>
                </a:cubicBezTo>
                <a:lnTo>
                  <a:pt x="162763" y="219151"/>
                </a:lnTo>
                <a:cubicBezTo>
                  <a:pt x="162763" y="231953"/>
                  <a:pt x="163982" y="263957"/>
                  <a:pt x="165811" y="275844"/>
                </a:cubicBezTo>
                <a:lnTo>
                  <a:pt x="181051" y="275844"/>
                </a:lnTo>
                <a:cubicBezTo>
                  <a:pt x="186537" y="258776"/>
                  <a:pt x="190195" y="227991"/>
                  <a:pt x="190195" y="210312"/>
                </a:cubicBezTo>
                <a:lnTo>
                  <a:pt x="190195" y="51511"/>
                </a:lnTo>
                <a:lnTo>
                  <a:pt x="191109" y="36881"/>
                </a:lnTo>
                <a:cubicBezTo>
                  <a:pt x="191109" y="33528"/>
                  <a:pt x="189891" y="31394"/>
                  <a:pt x="187452" y="30176"/>
                </a:cubicBezTo>
                <a:cubicBezTo>
                  <a:pt x="178918" y="26213"/>
                  <a:pt x="160325" y="22251"/>
                  <a:pt x="149047" y="21641"/>
                </a:cubicBezTo>
                <a:cubicBezTo>
                  <a:pt x="146304" y="21641"/>
                  <a:pt x="145390" y="22555"/>
                  <a:pt x="144780" y="23775"/>
                </a:cubicBezTo>
                <a:moveTo>
                  <a:pt x="192634" y="11278"/>
                </a:moveTo>
                <a:cubicBezTo>
                  <a:pt x="202387" y="14935"/>
                  <a:pt x="211226" y="20727"/>
                  <a:pt x="215494" y="26822"/>
                </a:cubicBezTo>
                <a:lnTo>
                  <a:pt x="215494" y="233782"/>
                </a:lnTo>
                <a:cubicBezTo>
                  <a:pt x="215494" y="247497"/>
                  <a:pt x="216713" y="282855"/>
                  <a:pt x="218542" y="294132"/>
                </a:cubicBezTo>
                <a:lnTo>
                  <a:pt x="234696" y="294132"/>
                </a:lnTo>
                <a:cubicBezTo>
                  <a:pt x="240487" y="275539"/>
                  <a:pt x="244145" y="243230"/>
                  <a:pt x="244145" y="224638"/>
                </a:cubicBezTo>
                <a:lnTo>
                  <a:pt x="244145" y="32004"/>
                </a:lnTo>
                <a:lnTo>
                  <a:pt x="245059" y="15849"/>
                </a:lnTo>
                <a:cubicBezTo>
                  <a:pt x="245364" y="12497"/>
                  <a:pt x="244145" y="10058"/>
                  <a:pt x="241097" y="8839"/>
                </a:cubicBezTo>
                <a:cubicBezTo>
                  <a:pt x="232258" y="4573"/>
                  <a:pt x="211836" y="610"/>
                  <a:pt x="199949" y="0"/>
                </a:cubicBezTo>
                <a:cubicBezTo>
                  <a:pt x="197205" y="0"/>
                  <a:pt x="196291" y="610"/>
                  <a:pt x="195682" y="213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" name="Freeform 26"/>
          <p:cNvSpPr/>
          <p:nvPr/>
        </p:nvSpPr>
        <p:spPr>
          <a:xfrm>
            <a:off x="3175849" y="7169706"/>
            <a:ext cx="282245" cy="281636"/>
          </a:xfrm>
          <a:custGeom>
            <a:avLst/>
            <a:gdLst>
              <a:gd name="connsiteX0" fmla="*/ 228600 w 282245"/>
              <a:gd name="connsiteY0" fmla="*/ 124359 h 281636"/>
              <a:gd name="connsiteX1" fmla="*/ 39929 w 282245"/>
              <a:gd name="connsiteY1" fmla="*/ 127406 h 281636"/>
              <a:gd name="connsiteX2" fmla="*/ 3048 w 282245"/>
              <a:gd name="connsiteY2" fmla="*/ 124054 h 281636"/>
              <a:gd name="connsiteX3" fmla="*/ 610 w 282245"/>
              <a:gd name="connsiteY3" fmla="*/ 128931 h 281636"/>
              <a:gd name="connsiteX4" fmla="*/ 1524 w 282245"/>
              <a:gd name="connsiteY4" fmla="*/ 132283 h 281636"/>
              <a:gd name="connsiteX5" fmla="*/ 33833 w 282245"/>
              <a:gd name="connsiteY5" fmla="*/ 150877 h 281636"/>
              <a:gd name="connsiteX6" fmla="*/ 66446 w 282245"/>
              <a:gd name="connsiteY6" fmla="*/ 144780 h 281636"/>
              <a:gd name="connsiteX7" fmla="*/ 128321 w 282245"/>
              <a:gd name="connsiteY7" fmla="*/ 143256 h 281636"/>
              <a:gd name="connsiteX8" fmla="*/ 128321 w 282245"/>
              <a:gd name="connsiteY8" fmla="*/ 155449 h 281636"/>
              <a:gd name="connsiteX9" fmla="*/ 129540 w 282245"/>
              <a:gd name="connsiteY9" fmla="*/ 174955 h 281636"/>
              <a:gd name="connsiteX10" fmla="*/ 81686 w 282245"/>
              <a:gd name="connsiteY10" fmla="*/ 175261 h 281636"/>
              <a:gd name="connsiteX11" fmla="*/ 51816 w 282245"/>
              <a:gd name="connsiteY11" fmla="*/ 172517 h 281636"/>
              <a:gd name="connsiteX12" fmla="*/ 49987 w 282245"/>
              <a:gd name="connsiteY12" fmla="*/ 176175 h 281636"/>
              <a:gd name="connsiteX13" fmla="*/ 50902 w 282245"/>
              <a:gd name="connsiteY13" fmla="*/ 179832 h 281636"/>
              <a:gd name="connsiteX14" fmla="*/ 76810 w 282245"/>
              <a:gd name="connsiteY14" fmla="*/ 195986 h 281636"/>
              <a:gd name="connsiteX15" fmla="*/ 102718 w 282245"/>
              <a:gd name="connsiteY15" fmla="*/ 191415 h 281636"/>
              <a:gd name="connsiteX16" fmla="*/ 188976 w 282245"/>
              <a:gd name="connsiteY16" fmla="*/ 190500 h 281636"/>
              <a:gd name="connsiteX17" fmla="*/ 188366 w 282245"/>
              <a:gd name="connsiteY17" fmla="*/ 216408 h 281636"/>
              <a:gd name="connsiteX18" fmla="*/ 182575 w 282245"/>
              <a:gd name="connsiteY18" fmla="*/ 217932 h 281636"/>
              <a:gd name="connsiteX19" fmla="*/ 99060 w 282245"/>
              <a:gd name="connsiteY19" fmla="*/ 219152 h 281636"/>
              <a:gd name="connsiteX20" fmla="*/ 55778 w 282245"/>
              <a:gd name="connsiteY20" fmla="*/ 217628 h 281636"/>
              <a:gd name="connsiteX21" fmla="*/ 52426 w 282245"/>
              <a:gd name="connsiteY21" fmla="*/ 219456 h 281636"/>
              <a:gd name="connsiteX22" fmla="*/ 51206 w 282245"/>
              <a:gd name="connsiteY22" fmla="*/ 226162 h 281636"/>
              <a:gd name="connsiteX23" fmla="*/ 68580 w 282245"/>
              <a:gd name="connsiteY23" fmla="*/ 235306 h 281636"/>
              <a:gd name="connsiteX24" fmla="*/ 68580 w 282245"/>
              <a:gd name="connsiteY24" fmla="*/ 259995 h 281636"/>
              <a:gd name="connsiteX25" fmla="*/ 93269 w 282245"/>
              <a:gd name="connsiteY25" fmla="*/ 281636 h 281636"/>
              <a:gd name="connsiteX26" fmla="*/ 230734 w 282245"/>
              <a:gd name="connsiteY26" fmla="*/ 280721 h 281636"/>
              <a:gd name="connsiteX27" fmla="*/ 235610 w 282245"/>
              <a:gd name="connsiteY27" fmla="*/ 279197 h 281636"/>
              <a:gd name="connsiteX28" fmla="*/ 239268 w 282245"/>
              <a:gd name="connsiteY28" fmla="*/ 266395 h 281636"/>
              <a:gd name="connsiteX29" fmla="*/ 234391 w 282245"/>
              <a:gd name="connsiteY29" fmla="*/ 261214 h 281636"/>
              <a:gd name="connsiteX30" fmla="*/ 206350 w 282245"/>
              <a:gd name="connsiteY30" fmla="*/ 258776 h 281636"/>
              <a:gd name="connsiteX31" fmla="*/ 196901 w 282245"/>
              <a:gd name="connsiteY31" fmla="*/ 263347 h 281636"/>
              <a:gd name="connsiteX32" fmla="*/ 104242 w 282245"/>
              <a:gd name="connsiteY32" fmla="*/ 264262 h 281636"/>
              <a:gd name="connsiteX33" fmla="*/ 98755 w 282245"/>
              <a:gd name="connsiteY33" fmla="*/ 258470 h 281636"/>
              <a:gd name="connsiteX34" fmla="*/ 98755 w 282245"/>
              <a:gd name="connsiteY34" fmla="*/ 235001 h 281636"/>
              <a:gd name="connsiteX35" fmla="*/ 217627 w 282245"/>
              <a:gd name="connsiteY35" fmla="*/ 233782 h 281636"/>
              <a:gd name="connsiteX36" fmla="*/ 220980 w 282245"/>
              <a:gd name="connsiteY36" fmla="*/ 223114 h 281636"/>
              <a:gd name="connsiteX37" fmla="*/ 219151 w 282245"/>
              <a:gd name="connsiteY37" fmla="*/ 220066 h 281636"/>
              <a:gd name="connsiteX38" fmla="*/ 213360 w 282245"/>
              <a:gd name="connsiteY38" fmla="*/ 217322 h 281636"/>
              <a:gd name="connsiteX39" fmla="*/ 219456 w 282245"/>
              <a:gd name="connsiteY39" fmla="*/ 189586 h 281636"/>
              <a:gd name="connsiteX40" fmla="*/ 223723 w 282245"/>
              <a:gd name="connsiteY40" fmla="*/ 180442 h 281636"/>
              <a:gd name="connsiteX41" fmla="*/ 223114 w 282245"/>
              <a:gd name="connsiteY41" fmla="*/ 175870 h 281636"/>
              <a:gd name="connsiteX42" fmla="*/ 207873 w 282245"/>
              <a:gd name="connsiteY42" fmla="*/ 169164 h 281636"/>
              <a:gd name="connsiteX43" fmla="*/ 202387 w 282245"/>
              <a:gd name="connsiteY43" fmla="*/ 169164 h 281636"/>
              <a:gd name="connsiteX44" fmla="*/ 192329 w 282245"/>
              <a:gd name="connsiteY44" fmla="*/ 173736 h 281636"/>
              <a:gd name="connsiteX45" fmla="*/ 153924 w 282245"/>
              <a:gd name="connsiteY45" fmla="*/ 174346 h 281636"/>
              <a:gd name="connsiteX46" fmla="*/ 157886 w 282245"/>
              <a:gd name="connsiteY46" fmla="*/ 149657 h 281636"/>
              <a:gd name="connsiteX47" fmla="*/ 157886 w 282245"/>
              <a:gd name="connsiteY47" fmla="*/ 142952 h 281636"/>
              <a:gd name="connsiteX48" fmla="*/ 236830 w 282245"/>
              <a:gd name="connsiteY48" fmla="*/ 142342 h 281636"/>
              <a:gd name="connsiteX49" fmla="*/ 274015 w 282245"/>
              <a:gd name="connsiteY49" fmla="*/ 143866 h 281636"/>
              <a:gd name="connsiteX50" fmla="*/ 282245 w 282245"/>
              <a:gd name="connsiteY50" fmla="*/ 130149 h 281636"/>
              <a:gd name="connsiteX51" fmla="*/ 277673 w 282245"/>
              <a:gd name="connsiteY51" fmla="*/ 124359 h 281636"/>
              <a:gd name="connsiteX52" fmla="*/ 240792 w 282245"/>
              <a:gd name="connsiteY52" fmla="*/ 118872 h 281636"/>
              <a:gd name="connsiteX54" fmla="*/ 32919 w 282245"/>
              <a:gd name="connsiteY54" fmla="*/ 111252 h 281636"/>
              <a:gd name="connsiteX55" fmla="*/ 36881 w 282245"/>
              <a:gd name="connsiteY55" fmla="*/ 111252 h 281636"/>
              <a:gd name="connsiteX56" fmla="*/ 139598 w 282245"/>
              <a:gd name="connsiteY56" fmla="*/ 58521 h 281636"/>
              <a:gd name="connsiteX57" fmla="*/ 236220 w 282245"/>
              <a:gd name="connsiteY57" fmla="*/ 100280 h 281636"/>
              <a:gd name="connsiteX58" fmla="*/ 246278 w 282245"/>
              <a:gd name="connsiteY58" fmla="*/ 102108 h 281636"/>
              <a:gd name="connsiteX59" fmla="*/ 255727 w 282245"/>
              <a:gd name="connsiteY59" fmla="*/ 92049 h 281636"/>
              <a:gd name="connsiteX60" fmla="*/ 250241 w 282245"/>
              <a:gd name="connsiteY60" fmla="*/ 83820 h 281636"/>
              <a:gd name="connsiteX61" fmla="*/ 227381 w 282245"/>
              <a:gd name="connsiteY61" fmla="*/ 68885 h 281636"/>
              <a:gd name="connsiteX62" fmla="*/ 207569 w 282245"/>
              <a:gd name="connsiteY62" fmla="*/ 67056 h 281636"/>
              <a:gd name="connsiteX63" fmla="*/ 153619 w 282245"/>
              <a:gd name="connsiteY63" fmla="*/ 44806 h 281636"/>
              <a:gd name="connsiteX64" fmla="*/ 167640 w 282245"/>
              <a:gd name="connsiteY64" fmla="*/ 26213 h 281636"/>
              <a:gd name="connsiteX65" fmla="*/ 169773 w 282245"/>
              <a:gd name="connsiteY65" fmla="*/ 18288 h 281636"/>
              <a:gd name="connsiteX66" fmla="*/ 165202 w 282245"/>
              <a:gd name="connsiteY66" fmla="*/ 11278 h 281636"/>
              <a:gd name="connsiteX67" fmla="*/ 126492 w 282245"/>
              <a:gd name="connsiteY67" fmla="*/ 305 h 281636"/>
              <a:gd name="connsiteX68" fmla="*/ 121615 w 282245"/>
              <a:gd name="connsiteY68" fmla="*/ 1829 h 281636"/>
              <a:gd name="connsiteX69" fmla="*/ 117043 w 282245"/>
              <a:gd name="connsiteY69" fmla="*/ 9754 h 281636"/>
              <a:gd name="connsiteX70" fmla="*/ 132283 w 282245"/>
              <a:gd name="connsiteY70" fmla="*/ 22555 h 281636"/>
              <a:gd name="connsiteX71" fmla="*/ 29870 w 282245"/>
              <a:gd name="connsiteY71" fmla="*/ 102718 h 281636"/>
              <a:gd name="connsiteX72" fmla="*/ 28956 w 282245"/>
              <a:gd name="connsiteY72" fmla="*/ 105766 h 28163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</a:cxnLst>
            <a:rect l="l" t="t" r="r" b="b"/>
            <a:pathLst>
              <a:path w="282245" h="281636">
                <a:moveTo>
                  <a:pt x="228600" y="124359"/>
                </a:moveTo>
                <a:cubicBezTo>
                  <a:pt x="207264" y="125883"/>
                  <a:pt x="59131" y="127712"/>
                  <a:pt x="39929" y="127406"/>
                </a:cubicBezTo>
                <a:cubicBezTo>
                  <a:pt x="29261" y="127102"/>
                  <a:pt x="14326" y="125883"/>
                  <a:pt x="3048" y="124054"/>
                </a:cubicBezTo>
                <a:lnTo>
                  <a:pt x="610" y="128931"/>
                </a:lnTo>
                <a:cubicBezTo>
                  <a:pt x="0" y="130149"/>
                  <a:pt x="305" y="131369"/>
                  <a:pt x="1524" y="132283"/>
                </a:cubicBezTo>
                <a:cubicBezTo>
                  <a:pt x="9449" y="139598"/>
                  <a:pt x="21946" y="146914"/>
                  <a:pt x="33833" y="150877"/>
                </a:cubicBezTo>
                <a:cubicBezTo>
                  <a:pt x="41758" y="148437"/>
                  <a:pt x="58826" y="145390"/>
                  <a:pt x="66446" y="144780"/>
                </a:cubicBezTo>
                <a:cubicBezTo>
                  <a:pt x="73457" y="144170"/>
                  <a:pt x="98755" y="143866"/>
                  <a:pt x="128321" y="143256"/>
                </a:cubicBezTo>
                <a:lnTo>
                  <a:pt x="128321" y="155449"/>
                </a:lnTo>
                <a:cubicBezTo>
                  <a:pt x="128321" y="160934"/>
                  <a:pt x="128625" y="168249"/>
                  <a:pt x="129540" y="174955"/>
                </a:cubicBezTo>
                <a:cubicBezTo>
                  <a:pt x="108509" y="174955"/>
                  <a:pt x="89002" y="175261"/>
                  <a:pt x="81686" y="175261"/>
                </a:cubicBezTo>
                <a:cubicBezTo>
                  <a:pt x="73762" y="175261"/>
                  <a:pt x="60655" y="174041"/>
                  <a:pt x="51816" y="172517"/>
                </a:cubicBezTo>
                <a:lnTo>
                  <a:pt x="49987" y="176175"/>
                </a:lnTo>
                <a:cubicBezTo>
                  <a:pt x="49378" y="177698"/>
                  <a:pt x="49378" y="178613"/>
                  <a:pt x="50902" y="179832"/>
                </a:cubicBezTo>
                <a:cubicBezTo>
                  <a:pt x="57607" y="185624"/>
                  <a:pt x="67056" y="191719"/>
                  <a:pt x="76810" y="195986"/>
                </a:cubicBezTo>
                <a:cubicBezTo>
                  <a:pt x="84430" y="193853"/>
                  <a:pt x="96317" y="191719"/>
                  <a:pt x="102718" y="191415"/>
                </a:cubicBezTo>
                <a:cubicBezTo>
                  <a:pt x="114300" y="190805"/>
                  <a:pt x="168554" y="190195"/>
                  <a:pt x="188976" y="190500"/>
                </a:cubicBezTo>
                <a:cubicBezTo>
                  <a:pt x="189281" y="195986"/>
                  <a:pt x="188976" y="210008"/>
                  <a:pt x="188366" y="216408"/>
                </a:cubicBezTo>
                <a:lnTo>
                  <a:pt x="182575" y="217932"/>
                </a:lnTo>
                <a:cubicBezTo>
                  <a:pt x="170993" y="218542"/>
                  <a:pt x="122225" y="218846"/>
                  <a:pt x="99060" y="219152"/>
                </a:cubicBezTo>
                <a:cubicBezTo>
                  <a:pt x="89611" y="218237"/>
                  <a:pt x="66142" y="217628"/>
                  <a:pt x="55778" y="217628"/>
                </a:cubicBezTo>
                <a:cubicBezTo>
                  <a:pt x="53950" y="217628"/>
                  <a:pt x="52730" y="218237"/>
                  <a:pt x="52426" y="219456"/>
                </a:cubicBezTo>
                <a:lnTo>
                  <a:pt x="51206" y="226162"/>
                </a:lnTo>
                <a:cubicBezTo>
                  <a:pt x="58217" y="227990"/>
                  <a:pt x="64618" y="231343"/>
                  <a:pt x="68580" y="235306"/>
                </a:cubicBezTo>
                <a:lnTo>
                  <a:pt x="68580" y="259995"/>
                </a:lnTo>
                <a:cubicBezTo>
                  <a:pt x="68580" y="274625"/>
                  <a:pt x="75286" y="281331"/>
                  <a:pt x="93269" y="281636"/>
                </a:cubicBezTo>
                <a:lnTo>
                  <a:pt x="230734" y="280721"/>
                </a:lnTo>
                <a:cubicBezTo>
                  <a:pt x="232563" y="280721"/>
                  <a:pt x="234391" y="280416"/>
                  <a:pt x="235610" y="279197"/>
                </a:cubicBezTo>
                <a:cubicBezTo>
                  <a:pt x="237134" y="277368"/>
                  <a:pt x="239268" y="272797"/>
                  <a:pt x="239268" y="266395"/>
                </a:cubicBezTo>
                <a:cubicBezTo>
                  <a:pt x="239268" y="263652"/>
                  <a:pt x="237439" y="261824"/>
                  <a:pt x="234391" y="261214"/>
                </a:cubicBezTo>
                <a:cubicBezTo>
                  <a:pt x="228295" y="259690"/>
                  <a:pt x="215189" y="258776"/>
                  <a:pt x="206350" y="258776"/>
                </a:cubicBezTo>
                <a:lnTo>
                  <a:pt x="196901" y="263347"/>
                </a:lnTo>
                <a:cubicBezTo>
                  <a:pt x="178613" y="264262"/>
                  <a:pt x="126797" y="264567"/>
                  <a:pt x="104242" y="264262"/>
                </a:cubicBezTo>
                <a:cubicBezTo>
                  <a:pt x="100279" y="264262"/>
                  <a:pt x="98755" y="262433"/>
                  <a:pt x="98755" y="258470"/>
                </a:cubicBezTo>
                <a:lnTo>
                  <a:pt x="98755" y="235001"/>
                </a:lnTo>
                <a:lnTo>
                  <a:pt x="217627" y="233782"/>
                </a:lnTo>
                <a:cubicBezTo>
                  <a:pt x="219151" y="231953"/>
                  <a:pt x="220980" y="227686"/>
                  <a:pt x="220980" y="223114"/>
                </a:cubicBezTo>
                <a:cubicBezTo>
                  <a:pt x="220980" y="221895"/>
                  <a:pt x="220370" y="220676"/>
                  <a:pt x="219151" y="220066"/>
                </a:cubicBezTo>
                <a:lnTo>
                  <a:pt x="213360" y="217322"/>
                </a:lnTo>
                <a:cubicBezTo>
                  <a:pt x="215798" y="210921"/>
                  <a:pt x="218846" y="197815"/>
                  <a:pt x="219456" y="189586"/>
                </a:cubicBezTo>
                <a:lnTo>
                  <a:pt x="223723" y="180442"/>
                </a:lnTo>
                <a:cubicBezTo>
                  <a:pt x="224637" y="178308"/>
                  <a:pt x="224333" y="176784"/>
                  <a:pt x="223114" y="175870"/>
                </a:cubicBezTo>
                <a:cubicBezTo>
                  <a:pt x="219761" y="174041"/>
                  <a:pt x="211836" y="170688"/>
                  <a:pt x="207873" y="169164"/>
                </a:cubicBezTo>
                <a:cubicBezTo>
                  <a:pt x="206045" y="168249"/>
                  <a:pt x="203911" y="168249"/>
                  <a:pt x="202387" y="169164"/>
                </a:cubicBezTo>
                <a:lnTo>
                  <a:pt x="192329" y="173736"/>
                </a:lnTo>
                <a:cubicBezTo>
                  <a:pt x="185319" y="174041"/>
                  <a:pt x="170688" y="174346"/>
                  <a:pt x="153924" y="174346"/>
                </a:cubicBezTo>
                <a:cubicBezTo>
                  <a:pt x="156363" y="167031"/>
                  <a:pt x="157886" y="157582"/>
                  <a:pt x="157886" y="149657"/>
                </a:cubicBezTo>
                <a:lnTo>
                  <a:pt x="157886" y="142952"/>
                </a:lnTo>
                <a:cubicBezTo>
                  <a:pt x="192938" y="142342"/>
                  <a:pt x="227076" y="142342"/>
                  <a:pt x="236830" y="142342"/>
                </a:cubicBezTo>
                <a:cubicBezTo>
                  <a:pt x="246583" y="142342"/>
                  <a:pt x="266090" y="142952"/>
                  <a:pt x="274015" y="143866"/>
                </a:cubicBezTo>
                <a:cubicBezTo>
                  <a:pt x="277673" y="142342"/>
                  <a:pt x="282245" y="136551"/>
                  <a:pt x="282245" y="130149"/>
                </a:cubicBezTo>
                <a:cubicBezTo>
                  <a:pt x="282245" y="127102"/>
                  <a:pt x="280416" y="125273"/>
                  <a:pt x="277673" y="124359"/>
                </a:cubicBezTo>
                <a:cubicBezTo>
                  <a:pt x="270053" y="121615"/>
                  <a:pt x="252679" y="119482"/>
                  <a:pt x="240792" y="118872"/>
                </a:cubicBezTo>
                <a:moveTo>
                  <a:pt x="32919" y="111252"/>
                </a:moveTo>
                <a:cubicBezTo>
                  <a:pt x="33833" y="111862"/>
                  <a:pt x="34747" y="111862"/>
                  <a:pt x="36881" y="111252"/>
                </a:cubicBezTo>
                <a:cubicBezTo>
                  <a:pt x="77419" y="100280"/>
                  <a:pt x="113386" y="81686"/>
                  <a:pt x="139598" y="58521"/>
                </a:cubicBezTo>
                <a:lnTo>
                  <a:pt x="236220" y="100280"/>
                </a:lnTo>
                <a:cubicBezTo>
                  <a:pt x="239573" y="101803"/>
                  <a:pt x="243535" y="103022"/>
                  <a:pt x="246278" y="102108"/>
                </a:cubicBezTo>
                <a:cubicBezTo>
                  <a:pt x="250546" y="101498"/>
                  <a:pt x="255727" y="96927"/>
                  <a:pt x="255727" y="92049"/>
                </a:cubicBezTo>
                <a:cubicBezTo>
                  <a:pt x="255727" y="89612"/>
                  <a:pt x="253898" y="86868"/>
                  <a:pt x="250241" y="83820"/>
                </a:cubicBezTo>
                <a:cubicBezTo>
                  <a:pt x="245364" y="79553"/>
                  <a:pt x="235001" y="72847"/>
                  <a:pt x="227381" y="68885"/>
                </a:cubicBezTo>
                <a:lnTo>
                  <a:pt x="207569" y="67056"/>
                </a:lnTo>
                <a:lnTo>
                  <a:pt x="153619" y="44806"/>
                </a:lnTo>
                <a:cubicBezTo>
                  <a:pt x="158801" y="38710"/>
                  <a:pt x="163678" y="32614"/>
                  <a:pt x="167640" y="26213"/>
                </a:cubicBezTo>
                <a:cubicBezTo>
                  <a:pt x="168554" y="24689"/>
                  <a:pt x="169469" y="22251"/>
                  <a:pt x="169773" y="18288"/>
                </a:cubicBezTo>
                <a:cubicBezTo>
                  <a:pt x="169773" y="15546"/>
                  <a:pt x="168250" y="12802"/>
                  <a:pt x="165202" y="11278"/>
                </a:cubicBezTo>
                <a:cubicBezTo>
                  <a:pt x="157581" y="7315"/>
                  <a:pt x="138989" y="1829"/>
                  <a:pt x="126492" y="305"/>
                </a:cubicBezTo>
                <a:cubicBezTo>
                  <a:pt x="124054" y="0"/>
                  <a:pt x="122530" y="610"/>
                  <a:pt x="121615" y="1829"/>
                </a:cubicBezTo>
                <a:lnTo>
                  <a:pt x="117043" y="9754"/>
                </a:lnTo>
                <a:cubicBezTo>
                  <a:pt x="123749" y="13106"/>
                  <a:pt x="129845" y="18288"/>
                  <a:pt x="132283" y="22555"/>
                </a:cubicBezTo>
                <a:cubicBezTo>
                  <a:pt x="113995" y="52731"/>
                  <a:pt x="77419" y="81686"/>
                  <a:pt x="29870" y="102718"/>
                </a:cubicBezTo>
                <a:cubicBezTo>
                  <a:pt x="28346" y="103328"/>
                  <a:pt x="28042" y="104546"/>
                  <a:pt x="28956" y="10576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" name="Freeform 27"/>
          <p:cNvSpPr/>
          <p:nvPr/>
        </p:nvSpPr>
        <p:spPr>
          <a:xfrm>
            <a:off x="588081" y="7752902"/>
            <a:ext cx="233096" cy="233896"/>
          </a:xfrm>
          <a:custGeom>
            <a:avLst/>
            <a:gdLst>
              <a:gd name="connsiteX0" fmla="*/ 182690 w 233096"/>
              <a:gd name="connsiteY0" fmla="*/ 129616 h 233896"/>
              <a:gd name="connsiteX1" fmla="*/ 182690 w 233096"/>
              <a:gd name="connsiteY1" fmla="*/ 105613 h 233896"/>
              <a:gd name="connsiteX2" fmla="*/ 125349 w 233096"/>
              <a:gd name="connsiteY2" fmla="*/ 105613 h 233896"/>
              <a:gd name="connsiteX3" fmla="*/ 118948 w 233096"/>
              <a:gd name="connsiteY3" fmla="*/ 94412 h 233896"/>
              <a:gd name="connsiteX4" fmla="*/ 102146 w 233096"/>
              <a:gd name="connsiteY4" fmla="*/ 108014 h 233896"/>
              <a:gd name="connsiteX5" fmla="*/ 78010 w 233096"/>
              <a:gd name="connsiteY5" fmla="*/ 120815 h 233896"/>
              <a:gd name="connsiteX6" fmla="*/ 52140 w 233096"/>
              <a:gd name="connsiteY6" fmla="*/ 128816 h 233896"/>
              <a:gd name="connsiteX7" fmla="*/ 25737 w 233096"/>
              <a:gd name="connsiteY7" fmla="*/ 132950 h 233896"/>
              <a:gd name="connsiteX8" fmla="*/ 0 w 233096"/>
              <a:gd name="connsiteY8" fmla="*/ 134150 h 233896"/>
              <a:gd name="connsiteX9" fmla="*/ 0 w 233096"/>
              <a:gd name="connsiteY9" fmla="*/ 128816 h 233896"/>
              <a:gd name="connsiteX10" fmla="*/ 38805 w 233096"/>
              <a:gd name="connsiteY10" fmla="*/ 116948 h 233896"/>
              <a:gd name="connsiteX11" fmla="*/ 73076 w 233096"/>
              <a:gd name="connsiteY11" fmla="*/ 93878 h 233896"/>
              <a:gd name="connsiteX12" fmla="*/ 90945 w 233096"/>
              <a:gd name="connsiteY12" fmla="*/ 71475 h 233896"/>
              <a:gd name="connsiteX13" fmla="*/ 100546 w 233096"/>
              <a:gd name="connsiteY13" fmla="*/ 46940 h 233896"/>
              <a:gd name="connsiteX14" fmla="*/ 33871 w 233096"/>
              <a:gd name="connsiteY14" fmla="*/ 46940 h 233896"/>
              <a:gd name="connsiteX15" fmla="*/ 25870 w 233096"/>
              <a:gd name="connsiteY15" fmla="*/ 53607 h 233896"/>
              <a:gd name="connsiteX16" fmla="*/ 9068 w 233096"/>
              <a:gd name="connsiteY16" fmla="*/ 21069 h 233896"/>
              <a:gd name="connsiteX17" fmla="*/ 102946 w 233096"/>
              <a:gd name="connsiteY17" fmla="*/ 21069 h 233896"/>
              <a:gd name="connsiteX18" fmla="*/ 102946 w 233096"/>
              <a:gd name="connsiteY18" fmla="*/ 9868 h 233896"/>
              <a:gd name="connsiteX19" fmla="*/ 150152 w 233096"/>
              <a:gd name="connsiteY19" fmla="*/ 22669 h 233896"/>
              <a:gd name="connsiteX20" fmla="*/ 150152 w 233096"/>
              <a:gd name="connsiteY20" fmla="*/ 26403 h 233896"/>
              <a:gd name="connsiteX21" fmla="*/ 149885 w 233096"/>
              <a:gd name="connsiteY21" fmla="*/ 33204 h 233896"/>
              <a:gd name="connsiteX22" fmla="*/ 149085 w 233096"/>
              <a:gd name="connsiteY22" fmla="*/ 39738 h 233896"/>
              <a:gd name="connsiteX23" fmla="*/ 182690 w 233096"/>
              <a:gd name="connsiteY23" fmla="*/ 39738 h 233896"/>
              <a:gd name="connsiteX24" fmla="*/ 182690 w 233096"/>
              <a:gd name="connsiteY24" fmla="*/ 28003 h 233896"/>
              <a:gd name="connsiteX25" fmla="*/ 181089 w 233096"/>
              <a:gd name="connsiteY25" fmla="*/ 20936 h 233896"/>
              <a:gd name="connsiteX26" fmla="*/ 175489 w 233096"/>
              <a:gd name="connsiteY26" fmla="*/ 16002 h 233896"/>
              <a:gd name="connsiteX27" fmla="*/ 229895 w 233096"/>
              <a:gd name="connsiteY27" fmla="*/ 0 h 233896"/>
              <a:gd name="connsiteX28" fmla="*/ 229895 w 233096"/>
              <a:gd name="connsiteY28" fmla="*/ 105346 h 233896"/>
              <a:gd name="connsiteX29" fmla="*/ 223761 w 233096"/>
              <a:gd name="connsiteY29" fmla="*/ 123882 h 233896"/>
              <a:gd name="connsiteX30" fmla="*/ 204292 w 233096"/>
              <a:gd name="connsiteY30" fmla="*/ 129616 h 233896"/>
              <a:gd name="connsiteX32" fmla="*/ 233096 w 233096"/>
              <a:gd name="connsiteY32" fmla="*/ 185089 h 233896"/>
              <a:gd name="connsiteX33" fmla="*/ 226695 w 233096"/>
              <a:gd name="connsiteY33" fmla="*/ 204159 h 233896"/>
              <a:gd name="connsiteX34" fmla="*/ 208026 w 233096"/>
              <a:gd name="connsiteY34" fmla="*/ 219761 h 233896"/>
              <a:gd name="connsiteX35" fmla="*/ 177489 w 233096"/>
              <a:gd name="connsiteY35" fmla="*/ 230162 h 233896"/>
              <a:gd name="connsiteX36" fmla="*/ 135750 w 233096"/>
              <a:gd name="connsiteY36" fmla="*/ 233896 h 233896"/>
              <a:gd name="connsiteX37" fmla="*/ 93878 w 233096"/>
              <a:gd name="connsiteY37" fmla="*/ 230162 h 233896"/>
              <a:gd name="connsiteX38" fmla="*/ 63341 w 233096"/>
              <a:gd name="connsiteY38" fmla="*/ 219761 h 233896"/>
              <a:gd name="connsiteX39" fmla="*/ 44539 w 233096"/>
              <a:gd name="connsiteY39" fmla="*/ 204159 h 233896"/>
              <a:gd name="connsiteX40" fmla="*/ 38138 w 233096"/>
              <a:gd name="connsiteY40" fmla="*/ 185089 h 233896"/>
              <a:gd name="connsiteX41" fmla="*/ 44539 w 233096"/>
              <a:gd name="connsiteY41" fmla="*/ 165754 h 233896"/>
              <a:gd name="connsiteX42" fmla="*/ 63341 w 233096"/>
              <a:gd name="connsiteY42" fmla="*/ 150285 h 233896"/>
              <a:gd name="connsiteX43" fmla="*/ 93878 w 233096"/>
              <a:gd name="connsiteY43" fmla="*/ 139884 h 233896"/>
              <a:gd name="connsiteX44" fmla="*/ 135750 w 233096"/>
              <a:gd name="connsiteY44" fmla="*/ 136017 h 233896"/>
              <a:gd name="connsiteX45" fmla="*/ 177489 w 233096"/>
              <a:gd name="connsiteY45" fmla="*/ 139884 h 233896"/>
              <a:gd name="connsiteX46" fmla="*/ 208026 w 233096"/>
              <a:gd name="connsiteY46" fmla="*/ 150285 h 233896"/>
              <a:gd name="connsiteX47" fmla="*/ 226695 w 233096"/>
              <a:gd name="connsiteY47" fmla="*/ 165754 h 233896"/>
              <a:gd name="connsiteX48" fmla="*/ 233096 w 233096"/>
              <a:gd name="connsiteY48" fmla="*/ 185089 h 233896"/>
              <a:gd name="connsiteX50" fmla="*/ 182690 w 233096"/>
              <a:gd name="connsiteY50" fmla="*/ 185089 h 233896"/>
              <a:gd name="connsiteX51" fmla="*/ 170288 w 233096"/>
              <a:gd name="connsiteY51" fmla="*/ 166021 h 233896"/>
              <a:gd name="connsiteX52" fmla="*/ 135750 w 233096"/>
              <a:gd name="connsiteY52" fmla="*/ 158153 h 233896"/>
              <a:gd name="connsiteX53" fmla="*/ 100946 w 233096"/>
              <a:gd name="connsiteY53" fmla="*/ 166021 h 233896"/>
              <a:gd name="connsiteX54" fmla="*/ 88544 w 233096"/>
              <a:gd name="connsiteY54" fmla="*/ 185089 h 233896"/>
              <a:gd name="connsiteX55" fmla="*/ 100813 w 233096"/>
              <a:gd name="connsiteY55" fmla="*/ 204026 h 233896"/>
              <a:gd name="connsiteX56" fmla="*/ 135750 w 233096"/>
              <a:gd name="connsiteY56" fmla="*/ 211759 h 233896"/>
              <a:gd name="connsiteX57" fmla="*/ 170288 w 233096"/>
              <a:gd name="connsiteY57" fmla="*/ 204026 h 233896"/>
              <a:gd name="connsiteX58" fmla="*/ 182690 w 233096"/>
              <a:gd name="connsiteY58" fmla="*/ 185089 h 233896"/>
              <a:gd name="connsiteX60" fmla="*/ 182690 w 233096"/>
              <a:gd name="connsiteY60" fmla="*/ 82410 h 233896"/>
              <a:gd name="connsiteX61" fmla="*/ 182690 w 233096"/>
              <a:gd name="connsiteY61" fmla="*/ 62941 h 233896"/>
              <a:gd name="connsiteX62" fmla="*/ 141884 w 233096"/>
              <a:gd name="connsiteY62" fmla="*/ 62941 h 233896"/>
              <a:gd name="connsiteX63" fmla="*/ 129883 w 233096"/>
              <a:gd name="connsiteY63" fmla="*/ 8241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33096" h="233896">
                <a:moveTo>
                  <a:pt x="182690" y="129616"/>
                </a:moveTo>
                <a:lnTo>
                  <a:pt x="182690" y="105613"/>
                </a:lnTo>
                <a:lnTo>
                  <a:pt x="125349" y="105613"/>
                </a:lnTo>
                <a:lnTo>
                  <a:pt x="118948" y="94412"/>
                </a:lnTo>
                <a:cubicBezTo>
                  <a:pt x="113614" y="99568"/>
                  <a:pt x="108014" y="104102"/>
                  <a:pt x="102146" y="108014"/>
                </a:cubicBezTo>
                <a:cubicBezTo>
                  <a:pt x="94501" y="113170"/>
                  <a:pt x="86455" y="117437"/>
                  <a:pt x="78010" y="120815"/>
                </a:cubicBezTo>
                <a:cubicBezTo>
                  <a:pt x="69564" y="124193"/>
                  <a:pt x="60941" y="126860"/>
                  <a:pt x="52140" y="128816"/>
                </a:cubicBezTo>
                <a:cubicBezTo>
                  <a:pt x="43339" y="130772"/>
                  <a:pt x="34538" y="132150"/>
                  <a:pt x="25737" y="132950"/>
                </a:cubicBezTo>
                <a:cubicBezTo>
                  <a:pt x="16935" y="133750"/>
                  <a:pt x="8357" y="134150"/>
                  <a:pt x="0" y="134150"/>
                </a:cubicBezTo>
                <a:lnTo>
                  <a:pt x="0" y="128816"/>
                </a:lnTo>
                <a:cubicBezTo>
                  <a:pt x="13691" y="126683"/>
                  <a:pt x="26626" y="122727"/>
                  <a:pt x="38805" y="116948"/>
                </a:cubicBezTo>
                <a:cubicBezTo>
                  <a:pt x="50984" y="111170"/>
                  <a:pt x="62408" y="103480"/>
                  <a:pt x="73076" y="93878"/>
                </a:cubicBezTo>
                <a:cubicBezTo>
                  <a:pt x="80543" y="87122"/>
                  <a:pt x="86500" y="79654"/>
                  <a:pt x="90945" y="71475"/>
                </a:cubicBezTo>
                <a:cubicBezTo>
                  <a:pt x="95390" y="63297"/>
                  <a:pt x="98590" y="55118"/>
                  <a:pt x="100546" y="46940"/>
                </a:cubicBezTo>
                <a:lnTo>
                  <a:pt x="33871" y="46940"/>
                </a:lnTo>
                <a:cubicBezTo>
                  <a:pt x="29426" y="46940"/>
                  <a:pt x="26759" y="49162"/>
                  <a:pt x="25870" y="53607"/>
                </a:cubicBezTo>
                <a:lnTo>
                  <a:pt x="9068" y="21069"/>
                </a:lnTo>
                <a:lnTo>
                  <a:pt x="102946" y="21069"/>
                </a:lnTo>
                <a:lnTo>
                  <a:pt x="102946" y="9868"/>
                </a:lnTo>
                <a:lnTo>
                  <a:pt x="150152" y="22669"/>
                </a:lnTo>
                <a:lnTo>
                  <a:pt x="150152" y="26403"/>
                </a:lnTo>
                <a:cubicBezTo>
                  <a:pt x="150152" y="28715"/>
                  <a:pt x="150063" y="30982"/>
                  <a:pt x="149885" y="33204"/>
                </a:cubicBezTo>
                <a:cubicBezTo>
                  <a:pt x="149708" y="35427"/>
                  <a:pt x="149441" y="37605"/>
                  <a:pt x="149085" y="39738"/>
                </a:cubicBezTo>
                <a:lnTo>
                  <a:pt x="182690" y="39738"/>
                </a:lnTo>
                <a:lnTo>
                  <a:pt x="182690" y="28003"/>
                </a:lnTo>
                <a:cubicBezTo>
                  <a:pt x="182690" y="25515"/>
                  <a:pt x="182156" y="23158"/>
                  <a:pt x="181089" y="20936"/>
                </a:cubicBezTo>
                <a:cubicBezTo>
                  <a:pt x="180022" y="18714"/>
                  <a:pt x="178156" y="17069"/>
                  <a:pt x="175489" y="16002"/>
                </a:cubicBezTo>
                <a:lnTo>
                  <a:pt x="229895" y="0"/>
                </a:lnTo>
                <a:lnTo>
                  <a:pt x="229895" y="105346"/>
                </a:lnTo>
                <a:cubicBezTo>
                  <a:pt x="229895" y="113881"/>
                  <a:pt x="227851" y="120059"/>
                  <a:pt x="223761" y="123882"/>
                </a:cubicBezTo>
                <a:cubicBezTo>
                  <a:pt x="219672" y="127705"/>
                  <a:pt x="213182" y="129616"/>
                  <a:pt x="204292" y="129616"/>
                </a:cubicBezTo>
                <a:moveTo>
                  <a:pt x="233096" y="185089"/>
                </a:moveTo>
                <a:cubicBezTo>
                  <a:pt x="233096" y="191846"/>
                  <a:pt x="230962" y="198203"/>
                  <a:pt x="226695" y="204159"/>
                </a:cubicBezTo>
                <a:cubicBezTo>
                  <a:pt x="222428" y="210116"/>
                  <a:pt x="216205" y="215316"/>
                  <a:pt x="208026" y="219761"/>
                </a:cubicBezTo>
                <a:cubicBezTo>
                  <a:pt x="199847" y="224206"/>
                  <a:pt x="189668" y="227673"/>
                  <a:pt x="177489" y="230162"/>
                </a:cubicBezTo>
                <a:cubicBezTo>
                  <a:pt x="165310" y="232651"/>
                  <a:pt x="151397" y="233896"/>
                  <a:pt x="135750" y="233896"/>
                </a:cubicBezTo>
                <a:cubicBezTo>
                  <a:pt x="119926" y="233896"/>
                  <a:pt x="105969" y="232651"/>
                  <a:pt x="93878" y="230162"/>
                </a:cubicBezTo>
                <a:cubicBezTo>
                  <a:pt x="81788" y="227673"/>
                  <a:pt x="71609" y="224206"/>
                  <a:pt x="63341" y="219761"/>
                </a:cubicBezTo>
                <a:cubicBezTo>
                  <a:pt x="55074" y="215316"/>
                  <a:pt x="48806" y="210116"/>
                  <a:pt x="44539" y="204159"/>
                </a:cubicBezTo>
                <a:cubicBezTo>
                  <a:pt x="40272" y="198203"/>
                  <a:pt x="38138" y="191846"/>
                  <a:pt x="38138" y="185089"/>
                </a:cubicBezTo>
                <a:cubicBezTo>
                  <a:pt x="38138" y="178156"/>
                  <a:pt x="40272" y="171710"/>
                  <a:pt x="44539" y="165754"/>
                </a:cubicBezTo>
                <a:cubicBezTo>
                  <a:pt x="48806" y="159798"/>
                  <a:pt x="55074" y="154642"/>
                  <a:pt x="63341" y="150285"/>
                </a:cubicBezTo>
                <a:cubicBezTo>
                  <a:pt x="71609" y="145929"/>
                  <a:pt x="81788" y="142462"/>
                  <a:pt x="93878" y="139884"/>
                </a:cubicBezTo>
                <a:cubicBezTo>
                  <a:pt x="105969" y="137306"/>
                  <a:pt x="119926" y="136017"/>
                  <a:pt x="135750" y="136017"/>
                </a:cubicBezTo>
                <a:cubicBezTo>
                  <a:pt x="151397" y="136017"/>
                  <a:pt x="165310" y="137306"/>
                  <a:pt x="177489" y="139884"/>
                </a:cubicBezTo>
                <a:cubicBezTo>
                  <a:pt x="189668" y="142462"/>
                  <a:pt x="199847" y="145929"/>
                  <a:pt x="208026" y="150285"/>
                </a:cubicBezTo>
                <a:cubicBezTo>
                  <a:pt x="216205" y="154642"/>
                  <a:pt x="222428" y="159798"/>
                  <a:pt x="226695" y="165754"/>
                </a:cubicBezTo>
                <a:cubicBezTo>
                  <a:pt x="230962" y="171710"/>
                  <a:pt x="233096" y="178156"/>
                  <a:pt x="233096" y="185089"/>
                </a:cubicBezTo>
                <a:moveTo>
                  <a:pt x="182690" y="185089"/>
                </a:moveTo>
                <a:cubicBezTo>
                  <a:pt x="182690" y="177622"/>
                  <a:pt x="178556" y="171266"/>
                  <a:pt x="170288" y="166021"/>
                </a:cubicBezTo>
                <a:cubicBezTo>
                  <a:pt x="162020" y="160775"/>
                  <a:pt x="150508" y="158153"/>
                  <a:pt x="135750" y="158153"/>
                </a:cubicBezTo>
                <a:cubicBezTo>
                  <a:pt x="120815" y="158153"/>
                  <a:pt x="109214" y="160775"/>
                  <a:pt x="100946" y="166021"/>
                </a:cubicBezTo>
                <a:cubicBezTo>
                  <a:pt x="92678" y="171266"/>
                  <a:pt x="88544" y="177622"/>
                  <a:pt x="88544" y="185089"/>
                </a:cubicBezTo>
                <a:cubicBezTo>
                  <a:pt x="88544" y="192557"/>
                  <a:pt x="92634" y="198869"/>
                  <a:pt x="100813" y="204026"/>
                </a:cubicBezTo>
                <a:cubicBezTo>
                  <a:pt x="108991" y="209182"/>
                  <a:pt x="120637" y="211759"/>
                  <a:pt x="135750" y="211759"/>
                </a:cubicBezTo>
                <a:cubicBezTo>
                  <a:pt x="150508" y="211759"/>
                  <a:pt x="162020" y="209182"/>
                  <a:pt x="170288" y="204026"/>
                </a:cubicBezTo>
                <a:cubicBezTo>
                  <a:pt x="178556" y="198869"/>
                  <a:pt x="182690" y="192557"/>
                  <a:pt x="182690" y="185089"/>
                </a:cubicBezTo>
                <a:moveTo>
                  <a:pt x="182690" y="82410"/>
                </a:moveTo>
                <a:lnTo>
                  <a:pt x="182690" y="62941"/>
                </a:lnTo>
                <a:lnTo>
                  <a:pt x="141884" y="62941"/>
                </a:lnTo>
                <a:cubicBezTo>
                  <a:pt x="138862" y="69698"/>
                  <a:pt x="134861" y="76188"/>
                  <a:pt x="129883" y="824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" name="Freeform 28"/>
          <p:cNvSpPr/>
          <p:nvPr/>
        </p:nvSpPr>
        <p:spPr>
          <a:xfrm>
            <a:off x="854781" y="7753435"/>
            <a:ext cx="252832" cy="229895"/>
          </a:xfrm>
          <a:custGeom>
            <a:avLst/>
            <a:gdLst>
              <a:gd name="connsiteX0" fmla="*/ 252832 w 252832"/>
              <a:gd name="connsiteY0" fmla="*/ 124549 h 229895"/>
              <a:gd name="connsiteX1" fmla="*/ 32004 w 252832"/>
              <a:gd name="connsiteY1" fmla="*/ 124549 h 229895"/>
              <a:gd name="connsiteX2" fmla="*/ 22936 w 252832"/>
              <a:gd name="connsiteY2" fmla="*/ 132017 h 229895"/>
              <a:gd name="connsiteX3" fmla="*/ 0 w 252832"/>
              <a:gd name="connsiteY3" fmla="*/ 99746 h 229895"/>
              <a:gd name="connsiteX4" fmla="*/ 165354 w 252832"/>
              <a:gd name="connsiteY4" fmla="*/ 99746 h 229895"/>
              <a:gd name="connsiteX5" fmla="*/ 174022 w 252832"/>
              <a:gd name="connsiteY5" fmla="*/ 78277 h 229895"/>
              <a:gd name="connsiteX6" fmla="*/ 175755 w 252832"/>
              <a:gd name="connsiteY6" fmla="*/ 46406 h 229895"/>
              <a:gd name="connsiteX7" fmla="*/ 175755 w 252832"/>
              <a:gd name="connsiteY7" fmla="*/ 35738 h 229895"/>
              <a:gd name="connsiteX8" fmla="*/ 58674 w 252832"/>
              <a:gd name="connsiteY8" fmla="*/ 35738 h 229895"/>
              <a:gd name="connsiteX9" fmla="*/ 50673 w 252832"/>
              <a:gd name="connsiteY9" fmla="*/ 42405 h 229895"/>
              <a:gd name="connsiteX10" fmla="*/ 33871 w 252832"/>
              <a:gd name="connsiteY10" fmla="*/ 11201 h 229895"/>
              <a:gd name="connsiteX11" fmla="*/ 175755 w 252832"/>
              <a:gd name="connsiteY11" fmla="*/ 11201 h 229895"/>
              <a:gd name="connsiteX12" fmla="*/ 175755 w 252832"/>
              <a:gd name="connsiteY12" fmla="*/ 0 h 229895"/>
              <a:gd name="connsiteX13" fmla="*/ 222961 w 252832"/>
              <a:gd name="connsiteY13" fmla="*/ 12802 h 229895"/>
              <a:gd name="connsiteX14" fmla="*/ 222961 w 252832"/>
              <a:gd name="connsiteY14" fmla="*/ 37872 h 229895"/>
              <a:gd name="connsiteX15" fmla="*/ 215094 w 252832"/>
              <a:gd name="connsiteY15" fmla="*/ 76143 h 229895"/>
              <a:gd name="connsiteX16" fmla="*/ 192024 w 252832"/>
              <a:gd name="connsiteY16" fmla="*/ 99746 h 229895"/>
              <a:gd name="connsiteX17" fmla="*/ 252832 w 252832"/>
              <a:gd name="connsiteY17" fmla="*/ 99746 h 229895"/>
              <a:gd name="connsiteX19" fmla="*/ 225895 w 252832"/>
              <a:gd name="connsiteY19" fmla="*/ 145885 h 229895"/>
              <a:gd name="connsiteX20" fmla="*/ 225895 w 252832"/>
              <a:gd name="connsiteY20" fmla="*/ 205626 h 229895"/>
              <a:gd name="connsiteX21" fmla="*/ 219761 w 252832"/>
              <a:gd name="connsiteY21" fmla="*/ 224162 h 229895"/>
              <a:gd name="connsiteX22" fmla="*/ 200292 w 252832"/>
              <a:gd name="connsiteY22" fmla="*/ 229895 h 229895"/>
              <a:gd name="connsiteX23" fmla="*/ 178689 w 252832"/>
              <a:gd name="connsiteY23" fmla="*/ 229895 h 229895"/>
              <a:gd name="connsiteX24" fmla="*/ 178689 w 252832"/>
              <a:gd name="connsiteY24" fmla="*/ 170421 h 229895"/>
              <a:gd name="connsiteX25" fmla="*/ 56540 w 252832"/>
              <a:gd name="connsiteY25" fmla="*/ 170421 h 229895"/>
              <a:gd name="connsiteX26" fmla="*/ 48539 w 252832"/>
              <a:gd name="connsiteY26" fmla="*/ 177088 h 229895"/>
              <a:gd name="connsiteX27" fmla="*/ 26137 w 252832"/>
              <a:gd name="connsiteY27" fmla="*/ 14588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2" h="229895">
                <a:moveTo>
                  <a:pt x="252832" y="124549"/>
                </a:moveTo>
                <a:lnTo>
                  <a:pt x="32004" y="124549"/>
                </a:lnTo>
                <a:cubicBezTo>
                  <a:pt x="26848" y="124549"/>
                  <a:pt x="23825" y="127039"/>
                  <a:pt x="22936" y="132017"/>
                </a:cubicBezTo>
                <a:lnTo>
                  <a:pt x="0" y="99746"/>
                </a:lnTo>
                <a:lnTo>
                  <a:pt x="165354" y="99746"/>
                </a:lnTo>
                <a:cubicBezTo>
                  <a:pt x="169977" y="94768"/>
                  <a:pt x="172866" y="87611"/>
                  <a:pt x="174022" y="78277"/>
                </a:cubicBezTo>
                <a:cubicBezTo>
                  <a:pt x="175177" y="68942"/>
                  <a:pt x="175755" y="58319"/>
                  <a:pt x="175755" y="46406"/>
                </a:cubicBezTo>
                <a:lnTo>
                  <a:pt x="175755" y="35738"/>
                </a:lnTo>
                <a:lnTo>
                  <a:pt x="58674" y="35738"/>
                </a:lnTo>
                <a:cubicBezTo>
                  <a:pt x="54229" y="35738"/>
                  <a:pt x="51562" y="37960"/>
                  <a:pt x="50673" y="42405"/>
                </a:cubicBezTo>
                <a:lnTo>
                  <a:pt x="33871" y="11201"/>
                </a:lnTo>
                <a:lnTo>
                  <a:pt x="175755" y="11201"/>
                </a:lnTo>
                <a:lnTo>
                  <a:pt x="175755" y="0"/>
                </a:lnTo>
                <a:lnTo>
                  <a:pt x="222961" y="12802"/>
                </a:lnTo>
                <a:lnTo>
                  <a:pt x="222961" y="37872"/>
                </a:lnTo>
                <a:cubicBezTo>
                  <a:pt x="222961" y="53340"/>
                  <a:pt x="220339" y="66098"/>
                  <a:pt x="215094" y="76143"/>
                </a:cubicBezTo>
                <a:cubicBezTo>
                  <a:pt x="209848" y="86189"/>
                  <a:pt x="202159" y="94056"/>
                  <a:pt x="192024" y="99746"/>
                </a:cubicBezTo>
                <a:lnTo>
                  <a:pt x="252832" y="99746"/>
                </a:lnTo>
                <a:moveTo>
                  <a:pt x="225895" y="145885"/>
                </a:moveTo>
                <a:lnTo>
                  <a:pt x="225895" y="205626"/>
                </a:lnTo>
                <a:cubicBezTo>
                  <a:pt x="225895" y="214161"/>
                  <a:pt x="223850" y="220339"/>
                  <a:pt x="219761" y="224162"/>
                </a:cubicBezTo>
                <a:cubicBezTo>
                  <a:pt x="215671" y="227984"/>
                  <a:pt x="209182" y="229895"/>
                  <a:pt x="200292" y="229895"/>
                </a:cubicBezTo>
                <a:lnTo>
                  <a:pt x="178689" y="229895"/>
                </a:lnTo>
                <a:lnTo>
                  <a:pt x="178689" y="170421"/>
                </a:lnTo>
                <a:lnTo>
                  <a:pt x="56540" y="170421"/>
                </a:lnTo>
                <a:cubicBezTo>
                  <a:pt x="52095" y="170421"/>
                  <a:pt x="49428" y="172644"/>
                  <a:pt x="48539" y="177088"/>
                </a:cubicBezTo>
                <a:lnTo>
                  <a:pt x="26137" y="14588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" name="Freeform 29"/>
          <p:cNvSpPr/>
          <p:nvPr/>
        </p:nvSpPr>
        <p:spPr>
          <a:xfrm>
            <a:off x="1121481" y="7756902"/>
            <a:ext cx="252832" cy="223227"/>
          </a:xfrm>
          <a:custGeom>
            <a:avLst/>
            <a:gdLst>
              <a:gd name="connsiteX0" fmla="*/ 81343 w 252832"/>
              <a:gd name="connsiteY0" fmla="*/ 52540 h 223227"/>
              <a:gd name="connsiteX1" fmla="*/ 93612 w 252832"/>
              <a:gd name="connsiteY1" fmla="*/ 73342 h 223227"/>
              <a:gd name="connsiteX2" fmla="*/ 130150 w 252832"/>
              <a:gd name="connsiteY2" fmla="*/ 81343 h 223227"/>
              <a:gd name="connsiteX3" fmla="*/ 166821 w 252832"/>
              <a:gd name="connsiteY3" fmla="*/ 73342 h 223227"/>
              <a:gd name="connsiteX4" fmla="*/ 179222 w 252832"/>
              <a:gd name="connsiteY4" fmla="*/ 52540 h 223227"/>
              <a:gd name="connsiteX5" fmla="*/ 166687 w 252832"/>
              <a:gd name="connsiteY5" fmla="*/ 31737 h 223227"/>
              <a:gd name="connsiteX6" fmla="*/ 130150 w 252832"/>
              <a:gd name="connsiteY6" fmla="*/ 23737 h 223227"/>
              <a:gd name="connsiteX7" fmla="*/ 93745 w 252832"/>
              <a:gd name="connsiteY7" fmla="*/ 31737 h 223227"/>
              <a:gd name="connsiteX8" fmla="*/ 81343 w 252832"/>
              <a:gd name="connsiteY8" fmla="*/ 52540 h 223227"/>
              <a:gd name="connsiteX10" fmla="*/ 34404 w 252832"/>
              <a:gd name="connsiteY10" fmla="*/ 52540 h 223227"/>
              <a:gd name="connsiteX11" fmla="*/ 41472 w 252832"/>
              <a:gd name="connsiteY11" fmla="*/ 29604 h 223227"/>
              <a:gd name="connsiteX12" fmla="*/ 61341 w 252832"/>
              <a:gd name="connsiteY12" fmla="*/ 13202 h 223227"/>
              <a:gd name="connsiteX13" fmla="*/ 91745 w 252832"/>
              <a:gd name="connsiteY13" fmla="*/ 3334 h 223227"/>
              <a:gd name="connsiteX14" fmla="*/ 130150 w 252832"/>
              <a:gd name="connsiteY14" fmla="*/ 0 h 223227"/>
              <a:gd name="connsiteX15" fmla="*/ 168688 w 252832"/>
              <a:gd name="connsiteY15" fmla="*/ 3334 h 223227"/>
              <a:gd name="connsiteX16" fmla="*/ 199225 w 252832"/>
              <a:gd name="connsiteY16" fmla="*/ 13202 h 223227"/>
              <a:gd name="connsiteX17" fmla="*/ 219227 w 252832"/>
              <a:gd name="connsiteY17" fmla="*/ 29604 h 223227"/>
              <a:gd name="connsiteX18" fmla="*/ 226428 w 252832"/>
              <a:gd name="connsiteY18" fmla="*/ 52540 h 223227"/>
              <a:gd name="connsiteX19" fmla="*/ 219227 w 252832"/>
              <a:gd name="connsiteY19" fmla="*/ 75476 h 223227"/>
              <a:gd name="connsiteX20" fmla="*/ 199092 w 252832"/>
              <a:gd name="connsiteY20" fmla="*/ 91878 h 223227"/>
              <a:gd name="connsiteX21" fmla="*/ 168554 w 252832"/>
              <a:gd name="connsiteY21" fmla="*/ 101747 h 223227"/>
              <a:gd name="connsiteX22" fmla="*/ 130150 w 252832"/>
              <a:gd name="connsiteY22" fmla="*/ 105080 h 223227"/>
              <a:gd name="connsiteX23" fmla="*/ 91745 w 252832"/>
              <a:gd name="connsiteY23" fmla="*/ 101747 h 223227"/>
              <a:gd name="connsiteX24" fmla="*/ 61474 w 252832"/>
              <a:gd name="connsiteY24" fmla="*/ 91878 h 223227"/>
              <a:gd name="connsiteX25" fmla="*/ 41605 w 252832"/>
              <a:gd name="connsiteY25" fmla="*/ 75476 h 223227"/>
              <a:gd name="connsiteX26" fmla="*/ 34404 w 252832"/>
              <a:gd name="connsiteY26" fmla="*/ 52540 h 223227"/>
              <a:gd name="connsiteX28" fmla="*/ 252832 w 252832"/>
              <a:gd name="connsiteY28" fmla="*/ 143484 h 223227"/>
              <a:gd name="connsiteX29" fmla="*/ 32004 w 252832"/>
              <a:gd name="connsiteY29" fmla="*/ 143484 h 223227"/>
              <a:gd name="connsiteX30" fmla="*/ 22936 w 252832"/>
              <a:gd name="connsiteY30" fmla="*/ 150952 h 223227"/>
              <a:gd name="connsiteX31" fmla="*/ 0 w 252832"/>
              <a:gd name="connsiteY31" fmla="*/ 118681 h 223227"/>
              <a:gd name="connsiteX32" fmla="*/ 252832 w 252832"/>
              <a:gd name="connsiteY32" fmla="*/ 118681 h 223227"/>
              <a:gd name="connsiteX34" fmla="*/ 42405 w 252832"/>
              <a:gd name="connsiteY34" fmla="*/ 179222 h 223227"/>
              <a:gd name="connsiteX35" fmla="*/ 39738 w 252832"/>
              <a:gd name="connsiteY35" fmla="*/ 170288 h 223227"/>
              <a:gd name="connsiteX36" fmla="*/ 31737 w 252832"/>
              <a:gd name="connsiteY36" fmla="*/ 165887 h 223227"/>
              <a:gd name="connsiteX37" fmla="*/ 89611 w 252832"/>
              <a:gd name="connsiteY37" fmla="*/ 155219 h 223227"/>
              <a:gd name="connsiteX38" fmla="*/ 89611 w 252832"/>
              <a:gd name="connsiteY38" fmla="*/ 198692 h 223227"/>
              <a:gd name="connsiteX39" fmla="*/ 211493 w 252832"/>
              <a:gd name="connsiteY39" fmla="*/ 198692 h 223227"/>
              <a:gd name="connsiteX40" fmla="*/ 220427 w 252832"/>
              <a:gd name="connsiteY40" fmla="*/ 196024 h 223227"/>
              <a:gd name="connsiteX41" fmla="*/ 224828 w 252832"/>
              <a:gd name="connsiteY41" fmla="*/ 188023 h 223227"/>
              <a:gd name="connsiteX42" fmla="*/ 238163 w 252832"/>
              <a:gd name="connsiteY42" fmla="*/ 223227 h 223227"/>
              <a:gd name="connsiteX43" fmla="*/ 42405 w 252832"/>
              <a:gd name="connsiteY43" fmla="*/ 223227 h 22322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52832" h="223227">
                <a:moveTo>
                  <a:pt x="81343" y="52540"/>
                </a:moveTo>
                <a:cubicBezTo>
                  <a:pt x="81343" y="61075"/>
                  <a:pt x="85433" y="68008"/>
                  <a:pt x="93612" y="73342"/>
                </a:cubicBezTo>
                <a:cubicBezTo>
                  <a:pt x="101790" y="78677"/>
                  <a:pt x="113970" y="81343"/>
                  <a:pt x="130150" y="81343"/>
                </a:cubicBezTo>
                <a:cubicBezTo>
                  <a:pt x="146329" y="81343"/>
                  <a:pt x="158553" y="78677"/>
                  <a:pt x="166821" y="73342"/>
                </a:cubicBezTo>
                <a:cubicBezTo>
                  <a:pt x="175089" y="68008"/>
                  <a:pt x="179222" y="61075"/>
                  <a:pt x="179222" y="52540"/>
                </a:cubicBezTo>
                <a:cubicBezTo>
                  <a:pt x="179222" y="44006"/>
                  <a:pt x="175044" y="37071"/>
                  <a:pt x="166687" y="31737"/>
                </a:cubicBezTo>
                <a:cubicBezTo>
                  <a:pt x="158331" y="26403"/>
                  <a:pt x="146152" y="23737"/>
                  <a:pt x="130150" y="23737"/>
                </a:cubicBezTo>
                <a:cubicBezTo>
                  <a:pt x="114148" y="23737"/>
                  <a:pt x="102013" y="26403"/>
                  <a:pt x="93745" y="31737"/>
                </a:cubicBezTo>
                <a:cubicBezTo>
                  <a:pt x="85477" y="37071"/>
                  <a:pt x="81343" y="44006"/>
                  <a:pt x="81343" y="52540"/>
                </a:cubicBezTo>
                <a:moveTo>
                  <a:pt x="34404" y="52540"/>
                </a:moveTo>
                <a:cubicBezTo>
                  <a:pt x="34404" y="43828"/>
                  <a:pt x="36760" y="36182"/>
                  <a:pt x="41472" y="29604"/>
                </a:cubicBezTo>
                <a:cubicBezTo>
                  <a:pt x="46184" y="23025"/>
                  <a:pt x="52807" y="17558"/>
                  <a:pt x="61341" y="13202"/>
                </a:cubicBezTo>
                <a:cubicBezTo>
                  <a:pt x="69875" y="8845"/>
                  <a:pt x="80010" y="5556"/>
                  <a:pt x="91745" y="3334"/>
                </a:cubicBezTo>
                <a:cubicBezTo>
                  <a:pt x="103480" y="1111"/>
                  <a:pt x="116281" y="0"/>
                  <a:pt x="130150" y="0"/>
                </a:cubicBezTo>
                <a:cubicBezTo>
                  <a:pt x="144018" y="0"/>
                  <a:pt x="156864" y="1111"/>
                  <a:pt x="168688" y="3334"/>
                </a:cubicBezTo>
                <a:cubicBezTo>
                  <a:pt x="180511" y="5556"/>
                  <a:pt x="190690" y="8845"/>
                  <a:pt x="199225" y="13202"/>
                </a:cubicBezTo>
                <a:cubicBezTo>
                  <a:pt x="207759" y="17558"/>
                  <a:pt x="214427" y="23025"/>
                  <a:pt x="219227" y="29604"/>
                </a:cubicBezTo>
                <a:cubicBezTo>
                  <a:pt x="224028" y="36182"/>
                  <a:pt x="226428" y="43828"/>
                  <a:pt x="226428" y="52540"/>
                </a:cubicBezTo>
                <a:cubicBezTo>
                  <a:pt x="226428" y="61252"/>
                  <a:pt x="224028" y="68897"/>
                  <a:pt x="219227" y="75476"/>
                </a:cubicBezTo>
                <a:cubicBezTo>
                  <a:pt x="214427" y="82055"/>
                  <a:pt x="207715" y="87523"/>
                  <a:pt x="199092" y="91878"/>
                </a:cubicBezTo>
                <a:cubicBezTo>
                  <a:pt x="190468" y="96234"/>
                  <a:pt x="180289" y="99523"/>
                  <a:pt x="168554" y="101747"/>
                </a:cubicBezTo>
                <a:cubicBezTo>
                  <a:pt x="156819" y="103969"/>
                  <a:pt x="144018" y="105080"/>
                  <a:pt x="130150" y="105080"/>
                </a:cubicBezTo>
                <a:cubicBezTo>
                  <a:pt x="116281" y="105080"/>
                  <a:pt x="103480" y="103969"/>
                  <a:pt x="91745" y="101747"/>
                </a:cubicBezTo>
                <a:cubicBezTo>
                  <a:pt x="80010" y="99523"/>
                  <a:pt x="69920" y="96234"/>
                  <a:pt x="61474" y="91878"/>
                </a:cubicBezTo>
                <a:cubicBezTo>
                  <a:pt x="53029" y="87523"/>
                  <a:pt x="46406" y="82055"/>
                  <a:pt x="41605" y="75476"/>
                </a:cubicBezTo>
                <a:cubicBezTo>
                  <a:pt x="36805" y="68897"/>
                  <a:pt x="34404" y="61252"/>
                  <a:pt x="34404" y="52540"/>
                </a:cubicBezTo>
                <a:moveTo>
                  <a:pt x="252832" y="143484"/>
                </a:moveTo>
                <a:lnTo>
                  <a:pt x="32004" y="143484"/>
                </a:lnTo>
                <a:cubicBezTo>
                  <a:pt x="26848" y="143484"/>
                  <a:pt x="23825" y="145974"/>
                  <a:pt x="22936" y="150952"/>
                </a:cubicBezTo>
                <a:lnTo>
                  <a:pt x="0" y="118681"/>
                </a:lnTo>
                <a:lnTo>
                  <a:pt x="252832" y="118681"/>
                </a:lnTo>
                <a:moveTo>
                  <a:pt x="42405" y="179222"/>
                </a:moveTo>
                <a:cubicBezTo>
                  <a:pt x="42405" y="175666"/>
                  <a:pt x="41516" y="172689"/>
                  <a:pt x="39738" y="170288"/>
                </a:cubicBezTo>
                <a:cubicBezTo>
                  <a:pt x="37960" y="167887"/>
                  <a:pt x="35293" y="166421"/>
                  <a:pt x="31737" y="165887"/>
                </a:cubicBezTo>
                <a:lnTo>
                  <a:pt x="89611" y="155219"/>
                </a:lnTo>
                <a:lnTo>
                  <a:pt x="89611" y="198692"/>
                </a:lnTo>
                <a:lnTo>
                  <a:pt x="211493" y="198692"/>
                </a:lnTo>
                <a:cubicBezTo>
                  <a:pt x="215049" y="198692"/>
                  <a:pt x="218027" y="197803"/>
                  <a:pt x="220427" y="196024"/>
                </a:cubicBezTo>
                <a:cubicBezTo>
                  <a:pt x="222828" y="194246"/>
                  <a:pt x="224295" y="191580"/>
                  <a:pt x="224828" y="188023"/>
                </a:cubicBezTo>
                <a:lnTo>
                  <a:pt x="238163" y="223227"/>
                </a:lnTo>
                <a:lnTo>
                  <a:pt x="42405" y="22322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" name="Freeform 30"/>
          <p:cNvSpPr/>
          <p:nvPr/>
        </p:nvSpPr>
        <p:spPr>
          <a:xfrm>
            <a:off x="1462744" y="7762770"/>
            <a:ext cx="252832" cy="203760"/>
          </a:xfrm>
          <a:custGeom>
            <a:avLst/>
            <a:gdLst>
              <a:gd name="connsiteX0" fmla="*/ 124816 w 252832"/>
              <a:gd name="connsiteY0" fmla="*/ 103747 h 203760"/>
              <a:gd name="connsiteX1" fmla="*/ 152819 w 252832"/>
              <a:gd name="connsiteY1" fmla="*/ 103213 h 203760"/>
              <a:gd name="connsiteX2" fmla="*/ 179889 w 252832"/>
              <a:gd name="connsiteY2" fmla="*/ 101747 h 203760"/>
              <a:gd name="connsiteX3" fmla="*/ 204426 w 252832"/>
              <a:gd name="connsiteY3" fmla="*/ 99346 h 203760"/>
              <a:gd name="connsiteX4" fmla="*/ 224828 w 252832"/>
              <a:gd name="connsiteY4" fmla="*/ 96279 h 203760"/>
              <a:gd name="connsiteX5" fmla="*/ 228295 w 252832"/>
              <a:gd name="connsiteY5" fmla="*/ 113615 h 203760"/>
              <a:gd name="connsiteX6" fmla="*/ 214560 w 252832"/>
              <a:gd name="connsiteY6" fmla="*/ 118815 h 203760"/>
              <a:gd name="connsiteX7" fmla="*/ 196825 w 252832"/>
              <a:gd name="connsiteY7" fmla="*/ 123082 h 203760"/>
              <a:gd name="connsiteX8" fmla="*/ 176555 w 252832"/>
              <a:gd name="connsiteY8" fmla="*/ 126550 h 203760"/>
              <a:gd name="connsiteX9" fmla="*/ 154953 w 252832"/>
              <a:gd name="connsiteY9" fmla="*/ 129083 h 203760"/>
              <a:gd name="connsiteX10" fmla="*/ 154953 w 252832"/>
              <a:gd name="connsiteY10" fmla="*/ 171489 h 203760"/>
              <a:gd name="connsiteX11" fmla="*/ 252832 w 252832"/>
              <a:gd name="connsiteY11" fmla="*/ 171489 h 203760"/>
              <a:gd name="connsiteX12" fmla="*/ 252832 w 252832"/>
              <a:gd name="connsiteY12" fmla="*/ 196292 h 203760"/>
              <a:gd name="connsiteX13" fmla="*/ 32004 w 252832"/>
              <a:gd name="connsiteY13" fmla="*/ 196292 h 203760"/>
              <a:gd name="connsiteX14" fmla="*/ 22936 w 252832"/>
              <a:gd name="connsiteY14" fmla="*/ 203760 h 203760"/>
              <a:gd name="connsiteX15" fmla="*/ 0 w 252832"/>
              <a:gd name="connsiteY15" fmla="*/ 171489 h 203760"/>
              <a:gd name="connsiteX16" fmla="*/ 107747 w 252832"/>
              <a:gd name="connsiteY16" fmla="*/ 171489 h 203760"/>
              <a:gd name="connsiteX17" fmla="*/ 107747 w 252832"/>
              <a:gd name="connsiteY17" fmla="*/ 130950 h 203760"/>
              <a:gd name="connsiteX18" fmla="*/ 41872 w 252832"/>
              <a:gd name="connsiteY18" fmla="*/ 130950 h 203760"/>
              <a:gd name="connsiteX19" fmla="*/ 41872 w 252832"/>
              <a:gd name="connsiteY19" fmla="*/ 29338 h 203760"/>
              <a:gd name="connsiteX20" fmla="*/ 39205 w 252832"/>
              <a:gd name="connsiteY20" fmla="*/ 20403 h 203760"/>
              <a:gd name="connsiteX21" fmla="*/ 31204 w 252832"/>
              <a:gd name="connsiteY21" fmla="*/ 16002 h 203760"/>
              <a:gd name="connsiteX22" fmla="*/ 90411 w 252832"/>
              <a:gd name="connsiteY22" fmla="*/ 0 h 203760"/>
              <a:gd name="connsiteX23" fmla="*/ 90411 w 252832"/>
              <a:gd name="connsiteY23" fmla="*/ 103747 h 2037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</a:cxnLst>
            <a:rect l="l" t="t" r="r" b="b"/>
            <a:pathLst>
              <a:path w="252832" h="203760">
                <a:moveTo>
                  <a:pt x="124816" y="103747"/>
                </a:moveTo>
                <a:cubicBezTo>
                  <a:pt x="134061" y="103747"/>
                  <a:pt x="143396" y="103569"/>
                  <a:pt x="152819" y="103213"/>
                </a:cubicBezTo>
                <a:cubicBezTo>
                  <a:pt x="162243" y="102858"/>
                  <a:pt x="171266" y="102369"/>
                  <a:pt x="179889" y="101747"/>
                </a:cubicBezTo>
                <a:cubicBezTo>
                  <a:pt x="188512" y="101124"/>
                  <a:pt x="196691" y="100324"/>
                  <a:pt x="204426" y="99346"/>
                </a:cubicBezTo>
                <a:cubicBezTo>
                  <a:pt x="212160" y="98368"/>
                  <a:pt x="218961" y="97346"/>
                  <a:pt x="224828" y="96279"/>
                </a:cubicBezTo>
                <a:lnTo>
                  <a:pt x="228295" y="113615"/>
                </a:lnTo>
                <a:cubicBezTo>
                  <a:pt x="224561" y="115570"/>
                  <a:pt x="219983" y="117304"/>
                  <a:pt x="214560" y="118815"/>
                </a:cubicBezTo>
                <a:cubicBezTo>
                  <a:pt x="209137" y="120327"/>
                  <a:pt x="203225" y="121749"/>
                  <a:pt x="196825" y="123082"/>
                </a:cubicBezTo>
                <a:cubicBezTo>
                  <a:pt x="190424" y="124416"/>
                  <a:pt x="183667" y="125571"/>
                  <a:pt x="176555" y="126550"/>
                </a:cubicBezTo>
                <a:cubicBezTo>
                  <a:pt x="169443" y="127527"/>
                  <a:pt x="162243" y="128372"/>
                  <a:pt x="154953" y="129083"/>
                </a:cubicBezTo>
                <a:lnTo>
                  <a:pt x="154953" y="171489"/>
                </a:lnTo>
                <a:lnTo>
                  <a:pt x="252832" y="171489"/>
                </a:lnTo>
                <a:lnTo>
                  <a:pt x="252832" y="196292"/>
                </a:lnTo>
                <a:lnTo>
                  <a:pt x="32004" y="196292"/>
                </a:lnTo>
                <a:cubicBezTo>
                  <a:pt x="26848" y="196292"/>
                  <a:pt x="23825" y="198780"/>
                  <a:pt x="22936" y="203760"/>
                </a:cubicBezTo>
                <a:lnTo>
                  <a:pt x="0" y="171489"/>
                </a:lnTo>
                <a:lnTo>
                  <a:pt x="107747" y="171489"/>
                </a:lnTo>
                <a:lnTo>
                  <a:pt x="107747" y="130950"/>
                </a:lnTo>
                <a:lnTo>
                  <a:pt x="41872" y="130950"/>
                </a:lnTo>
                <a:lnTo>
                  <a:pt x="41872" y="29338"/>
                </a:lnTo>
                <a:cubicBezTo>
                  <a:pt x="41872" y="25781"/>
                  <a:pt x="40983" y="22803"/>
                  <a:pt x="39205" y="20403"/>
                </a:cubicBezTo>
                <a:cubicBezTo>
                  <a:pt x="37427" y="18003"/>
                  <a:pt x="34760" y="16535"/>
                  <a:pt x="31204" y="16002"/>
                </a:cubicBezTo>
                <a:lnTo>
                  <a:pt x="90411" y="0"/>
                </a:lnTo>
                <a:lnTo>
                  <a:pt x="90411" y="1037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" name="Freeform 31"/>
          <p:cNvSpPr/>
          <p:nvPr/>
        </p:nvSpPr>
        <p:spPr>
          <a:xfrm>
            <a:off x="1737178" y="7752902"/>
            <a:ext cx="242430" cy="230963"/>
          </a:xfrm>
          <a:custGeom>
            <a:avLst/>
            <a:gdLst>
              <a:gd name="connsiteX0" fmla="*/ 200558 w 242430"/>
              <a:gd name="connsiteY0" fmla="*/ 230963 h 230963"/>
              <a:gd name="connsiteX1" fmla="*/ 200558 w 242430"/>
              <a:gd name="connsiteY1" fmla="*/ 111481 h 230963"/>
              <a:gd name="connsiteX2" fmla="*/ 180556 w 242430"/>
              <a:gd name="connsiteY2" fmla="*/ 111481 h 230963"/>
              <a:gd name="connsiteX3" fmla="*/ 180556 w 242430"/>
              <a:gd name="connsiteY3" fmla="*/ 200292 h 230963"/>
              <a:gd name="connsiteX4" fmla="*/ 174422 w 242430"/>
              <a:gd name="connsiteY4" fmla="*/ 218827 h 230963"/>
              <a:gd name="connsiteX5" fmla="*/ 154953 w 242430"/>
              <a:gd name="connsiteY5" fmla="*/ 224561 h 230963"/>
              <a:gd name="connsiteX6" fmla="*/ 138684 w 242430"/>
              <a:gd name="connsiteY6" fmla="*/ 224561 h 230963"/>
              <a:gd name="connsiteX7" fmla="*/ 138684 w 242430"/>
              <a:gd name="connsiteY7" fmla="*/ 166954 h 230963"/>
              <a:gd name="connsiteX8" fmla="*/ 94279 w 242430"/>
              <a:gd name="connsiteY8" fmla="*/ 181090 h 230963"/>
              <a:gd name="connsiteX9" fmla="*/ 37605 w 242430"/>
              <a:gd name="connsiteY9" fmla="*/ 185624 h 230963"/>
              <a:gd name="connsiteX10" fmla="*/ 4267 w 242430"/>
              <a:gd name="connsiteY10" fmla="*/ 185624 h 230963"/>
              <a:gd name="connsiteX11" fmla="*/ 4267 w 242430"/>
              <a:gd name="connsiteY11" fmla="*/ 89078 h 230963"/>
              <a:gd name="connsiteX12" fmla="*/ 71476 w 242430"/>
              <a:gd name="connsiteY12" fmla="*/ 89078 h 230963"/>
              <a:gd name="connsiteX13" fmla="*/ 71476 w 242430"/>
              <a:gd name="connsiteY13" fmla="*/ 49606 h 230963"/>
              <a:gd name="connsiteX14" fmla="*/ 24803 w 242430"/>
              <a:gd name="connsiteY14" fmla="*/ 49606 h 230963"/>
              <a:gd name="connsiteX15" fmla="*/ 16802 w 242430"/>
              <a:gd name="connsiteY15" fmla="*/ 56274 h 230963"/>
              <a:gd name="connsiteX16" fmla="*/ 0 w 242430"/>
              <a:gd name="connsiteY16" fmla="*/ 23737 h 230963"/>
              <a:gd name="connsiteX17" fmla="*/ 71476 w 242430"/>
              <a:gd name="connsiteY17" fmla="*/ 23737 h 230963"/>
              <a:gd name="connsiteX18" fmla="*/ 71476 w 242430"/>
              <a:gd name="connsiteY18" fmla="*/ 15202 h 230963"/>
              <a:gd name="connsiteX19" fmla="*/ 114681 w 242430"/>
              <a:gd name="connsiteY19" fmla="*/ 26670 h 230963"/>
              <a:gd name="connsiteX20" fmla="*/ 114681 w 242430"/>
              <a:gd name="connsiteY20" fmla="*/ 112281 h 230963"/>
              <a:gd name="connsiteX21" fmla="*/ 47473 w 242430"/>
              <a:gd name="connsiteY21" fmla="*/ 112281 h 230963"/>
              <a:gd name="connsiteX22" fmla="*/ 47473 w 242430"/>
              <a:gd name="connsiteY22" fmla="*/ 158420 h 230963"/>
              <a:gd name="connsiteX23" fmla="*/ 54673 w 242430"/>
              <a:gd name="connsiteY23" fmla="*/ 158420 h 230963"/>
              <a:gd name="connsiteX24" fmla="*/ 97345 w 242430"/>
              <a:gd name="connsiteY24" fmla="*/ 155887 h 230963"/>
              <a:gd name="connsiteX25" fmla="*/ 138684 w 242430"/>
              <a:gd name="connsiteY25" fmla="*/ 148819 h 230963"/>
              <a:gd name="connsiteX26" fmla="*/ 138684 w 242430"/>
              <a:gd name="connsiteY26" fmla="*/ 33338 h 230963"/>
              <a:gd name="connsiteX27" fmla="*/ 137084 w 242430"/>
              <a:gd name="connsiteY27" fmla="*/ 26270 h 230963"/>
              <a:gd name="connsiteX28" fmla="*/ 131483 w 242430"/>
              <a:gd name="connsiteY28" fmla="*/ 21337 h 230963"/>
              <a:gd name="connsiteX29" fmla="*/ 180556 w 242430"/>
              <a:gd name="connsiteY29" fmla="*/ 8001 h 230963"/>
              <a:gd name="connsiteX30" fmla="*/ 180556 w 242430"/>
              <a:gd name="connsiteY30" fmla="*/ 84277 h 230963"/>
              <a:gd name="connsiteX31" fmla="*/ 200558 w 242430"/>
              <a:gd name="connsiteY31" fmla="*/ 84277 h 230963"/>
              <a:gd name="connsiteX32" fmla="*/ 200558 w 242430"/>
              <a:gd name="connsiteY32" fmla="*/ 25336 h 230963"/>
              <a:gd name="connsiteX33" fmla="*/ 198958 w 242430"/>
              <a:gd name="connsiteY33" fmla="*/ 18269 h 230963"/>
              <a:gd name="connsiteX34" fmla="*/ 193358 w 242430"/>
              <a:gd name="connsiteY34" fmla="*/ 13335 h 230963"/>
              <a:gd name="connsiteX35" fmla="*/ 242430 w 242430"/>
              <a:gd name="connsiteY35" fmla="*/ 0 h 230963"/>
              <a:gd name="connsiteX36" fmla="*/ 242430 w 242430"/>
              <a:gd name="connsiteY36" fmla="*/ 206693 h 230963"/>
              <a:gd name="connsiteX37" fmla="*/ 236296 w 242430"/>
              <a:gd name="connsiteY37" fmla="*/ 225228 h 230963"/>
              <a:gd name="connsiteX38" fmla="*/ 216827 w 242430"/>
              <a:gd name="connsiteY38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2430" h="230963">
                <a:moveTo>
                  <a:pt x="200558" y="230963"/>
                </a:moveTo>
                <a:lnTo>
                  <a:pt x="200558" y="111481"/>
                </a:lnTo>
                <a:lnTo>
                  <a:pt x="180556" y="111481"/>
                </a:lnTo>
                <a:lnTo>
                  <a:pt x="180556" y="200292"/>
                </a:lnTo>
                <a:cubicBezTo>
                  <a:pt x="180556" y="208826"/>
                  <a:pt x="178511" y="215005"/>
                  <a:pt x="174422" y="218827"/>
                </a:cubicBezTo>
                <a:cubicBezTo>
                  <a:pt x="170332" y="222650"/>
                  <a:pt x="163843" y="224561"/>
                  <a:pt x="154953" y="224561"/>
                </a:cubicBezTo>
                <a:lnTo>
                  <a:pt x="138684" y="224561"/>
                </a:lnTo>
                <a:lnTo>
                  <a:pt x="138684" y="166954"/>
                </a:lnTo>
                <a:cubicBezTo>
                  <a:pt x="126060" y="173355"/>
                  <a:pt x="111258" y="178067"/>
                  <a:pt x="94279" y="181090"/>
                </a:cubicBezTo>
                <a:cubicBezTo>
                  <a:pt x="77299" y="184112"/>
                  <a:pt x="58407" y="185624"/>
                  <a:pt x="37605" y="185624"/>
                </a:cubicBezTo>
                <a:lnTo>
                  <a:pt x="4267" y="185624"/>
                </a:lnTo>
                <a:lnTo>
                  <a:pt x="4267" y="89078"/>
                </a:lnTo>
                <a:lnTo>
                  <a:pt x="71476" y="89078"/>
                </a:lnTo>
                <a:lnTo>
                  <a:pt x="71476" y="49606"/>
                </a:lnTo>
                <a:lnTo>
                  <a:pt x="24803" y="49606"/>
                </a:lnTo>
                <a:cubicBezTo>
                  <a:pt x="20358" y="49606"/>
                  <a:pt x="17691" y="51829"/>
                  <a:pt x="16802" y="56274"/>
                </a:cubicBezTo>
                <a:lnTo>
                  <a:pt x="0" y="23737"/>
                </a:lnTo>
                <a:lnTo>
                  <a:pt x="71476" y="23737"/>
                </a:lnTo>
                <a:lnTo>
                  <a:pt x="71476" y="15202"/>
                </a:lnTo>
                <a:lnTo>
                  <a:pt x="114681" y="26670"/>
                </a:lnTo>
                <a:lnTo>
                  <a:pt x="114681" y="112281"/>
                </a:lnTo>
                <a:lnTo>
                  <a:pt x="47473" y="112281"/>
                </a:lnTo>
                <a:lnTo>
                  <a:pt x="47473" y="158420"/>
                </a:lnTo>
                <a:lnTo>
                  <a:pt x="54673" y="158420"/>
                </a:lnTo>
                <a:cubicBezTo>
                  <a:pt x="68364" y="158420"/>
                  <a:pt x="82588" y="157575"/>
                  <a:pt x="97345" y="155887"/>
                </a:cubicBezTo>
                <a:cubicBezTo>
                  <a:pt x="112103" y="154198"/>
                  <a:pt x="125882" y="151841"/>
                  <a:pt x="138684" y="148819"/>
                </a:cubicBezTo>
                <a:lnTo>
                  <a:pt x="138684" y="33338"/>
                </a:lnTo>
                <a:cubicBezTo>
                  <a:pt x="138684" y="30849"/>
                  <a:pt x="138151" y="28492"/>
                  <a:pt x="137084" y="26270"/>
                </a:cubicBezTo>
                <a:cubicBezTo>
                  <a:pt x="136017" y="24048"/>
                  <a:pt x="134150" y="22403"/>
                  <a:pt x="131483" y="21337"/>
                </a:cubicBezTo>
                <a:lnTo>
                  <a:pt x="180556" y="8001"/>
                </a:lnTo>
                <a:lnTo>
                  <a:pt x="180556" y="84277"/>
                </a:lnTo>
                <a:lnTo>
                  <a:pt x="200558" y="84277"/>
                </a:lnTo>
                <a:lnTo>
                  <a:pt x="200558" y="25336"/>
                </a:lnTo>
                <a:cubicBezTo>
                  <a:pt x="200558" y="22847"/>
                  <a:pt x="200025" y="20492"/>
                  <a:pt x="198958" y="18269"/>
                </a:cubicBezTo>
                <a:cubicBezTo>
                  <a:pt x="197891" y="16046"/>
                  <a:pt x="196024" y="14402"/>
                  <a:pt x="193358" y="13335"/>
                </a:cubicBezTo>
                <a:lnTo>
                  <a:pt x="242430" y="0"/>
                </a:lnTo>
                <a:lnTo>
                  <a:pt x="242430" y="206693"/>
                </a:lnTo>
                <a:cubicBezTo>
                  <a:pt x="242430" y="215227"/>
                  <a:pt x="240386" y="221405"/>
                  <a:pt x="236296" y="225228"/>
                </a:cubicBezTo>
                <a:cubicBezTo>
                  <a:pt x="232207" y="229051"/>
                  <a:pt x="225717" y="230963"/>
                  <a:pt x="216827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" name="Freeform 32"/>
          <p:cNvSpPr/>
          <p:nvPr/>
        </p:nvSpPr>
        <p:spPr>
          <a:xfrm>
            <a:off x="2004412" y="7929190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6 h 76810"/>
              <a:gd name="connsiteX2" fmla="*/ 7067 w 49873"/>
              <a:gd name="connsiteY2" fmla="*/ 7068 h 76810"/>
              <a:gd name="connsiteX3" fmla="*/ 14935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8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3 h 76810"/>
              <a:gd name="connsiteX10" fmla="*/ 22136 w 49873"/>
              <a:gd name="connsiteY10" fmla="*/ 57607 h 76810"/>
              <a:gd name="connsiteX11" fmla="*/ 13602 w 49873"/>
              <a:gd name="connsiteY11" fmla="*/ 46673 h 76810"/>
              <a:gd name="connsiteX12" fmla="*/ 4001 w 49873"/>
              <a:gd name="connsiteY12" fmla="*/ 38539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9"/>
                  <a:pt x="1867" y="14936"/>
                </a:cubicBezTo>
                <a:cubicBezTo>
                  <a:pt x="3111" y="11912"/>
                  <a:pt x="4845" y="9290"/>
                  <a:pt x="7067" y="7068"/>
                </a:cubicBezTo>
                <a:cubicBezTo>
                  <a:pt x="9290" y="4845"/>
                  <a:pt x="11912" y="3112"/>
                  <a:pt x="14935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8"/>
                </a:cubicBezTo>
                <a:cubicBezTo>
                  <a:pt x="47472" y="11779"/>
                  <a:pt x="49873" y="18847"/>
                  <a:pt x="49873" y="28270"/>
                </a:cubicBezTo>
                <a:cubicBezTo>
                  <a:pt x="49873" y="36627"/>
                  <a:pt x="47206" y="45117"/>
                  <a:pt x="41872" y="53740"/>
                </a:cubicBezTo>
                <a:cubicBezTo>
                  <a:pt x="36538" y="62364"/>
                  <a:pt x="28003" y="70053"/>
                  <a:pt x="16269" y="76810"/>
                </a:cubicBezTo>
                <a:lnTo>
                  <a:pt x="11735" y="71743"/>
                </a:lnTo>
                <a:cubicBezTo>
                  <a:pt x="18491" y="66587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2" y="46673"/>
                </a:cubicBezTo>
                <a:cubicBezTo>
                  <a:pt x="9868" y="44717"/>
                  <a:pt x="6667" y="42005"/>
                  <a:pt x="4001" y="38539"/>
                </a:cubicBezTo>
                <a:cubicBezTo>
                  <a:pt x="1333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" name="Freeform 33"/>
          <p:cNvSpPr/>
          <p:nvPr/>
        </p:nvSpPr>
        <p:spPr>
          <a:xfrm>
            <a:off x="2157593" y="7752902"/>
            <a:ext cx="243497" cy="230963"/>
          </a:xfrm>
          <a:custGeom>
            <a:avLst/>
            <a:gdLst>
              <a:gd name="connsiteX0" fmla="*/ 201625 w 243497"/>
              <a:gd name="connsiteY0" fmla="*/ 230963 h 230963"/>
              <a:gd name="connsiteX1" fmla="*/ 201625 w 243497"/>
              <a:gd name="connsiteY1" fmla="*/ 111481 h 230963"/>
              <a:gd name="connsiteX2" fmla="*/ 181623 w 243497"/>
              <a:gd name="connsiteY2" fmla="*/ 111481 h 230963"/>
              <a:gd name="connsiteX3" fmla="*/ 181623 w 243497"/>
              <a:gd name="connsiteY3" fmla="*/ 200292 h 230963"/>
              <a:gd name="connsiteX4" fmla="*/ 175489 w 243497"/>
              <a:gd name="connsiteY4" fmla="*/ 218827 h 230963"/>
              <a:gd name="connsiteX5" fmla="*/ 156019 w 243497"/>
              <a:gd name="connsiteY5" fmla="*/ 224561 h 230963"/>
              <a:gd name="connsiteX6" fmla="*/ 139751 w 243497"/>
              <a:gd name="connsiteY6" fmla="*/ 224561 h 230963"/>
              <a:gd name="connsiteX7" fmla="*/ 139751 w 243497"/>
              <a:gd name="connsiteY7" fmla="*/ 159486 h 230963"/>
              <a:gd name="connsiteX8" fmla="*/ 100546 w 243497"/>
              <a:gd name="connsiteY8" fmla="*/ 172688 h 230963"/>
              <a:gd name="connsiteX9" fmla="*/ 49339 w 243497"/>
              <a:gd name="connsiteY9" fmla="*/ 177622 h 230963"/>
              <a:gd name="connsiteX10" fmla="*/ 10668 w 243497"/>
              <a:gd name="connsiteY10" fmla="*/ 177622 h 230963"/>
              <a:gd name="connsiteX11" fmla="*/ 10668 w 243497"/>
              <a:gd name="connsiteY11" fmla="*/ 47206 h 230963"/>
              <a:gd name="connsiteX12" fmla="*/ 8001 w 243497"/>
              <a:gd name="connsiteY12" fmla="*/ 38271 h 230963"/>
              <a:gd name="connsiteX13" fmla="*/ 0 w 243497"/>
              <a:gd name="connsiteY13" fmla="*/ 33871 h 230963"/>
              <a:gd name="connsiteX14" fmla="*/ 53873 w 243497"/>
              <a:gd name="connsiteY14" fmla="*/ 17869 h 230963"/>
              <a:gd name="connsiteX15" fmla="*/ 53873 w 243497"/>
              <a:gd name="connsiteY15" fmla="*/ 26403 h 230963"/>
              <a:gd name="connsiteX16" fmla="*/ 117881 w 243497"/>
              <a:gd name="connsiteY16" fmla="*/ 26403 h 230963"/>
              <a:gd name="connsiteX17" fmla="*/ 117881 w 243497"/>
              <a:gd name="connsiteY17" fmla="*/ 52274 h 230963"/>
              <a:gd name="connsiteX18" fmla="*/ 53873 w 243497"/>
              <a:gd name="connsiteY18" fmla="*/ 52274 h 230963"/>
              <a:gd name="connsiteX19" fmla="*/ 53873 w 243497"/>
              <a:gd name="connsiteY19" fmla="*/ 149085 h 230963"/>
              <a:gd name="connsiteX20" fmla="*/ 60007 w 243497"/>
              <a:gd name="connsiteY20" fmla="*/ 149085 h 230963"/>
              <a:gd name="connsiteX21" fmla="*/ 104546 w 243497"/>
              <a:gd name="connsiteY21" fmla="*/ 147085 h 230963"/>
              <a:gd name="connsiteX22" fmla="*/ 139751 w 243497"/>
              <a:gd name="connsiteY22" fmla="*/ 141351 h 230963"/>
              <a:gd name="connsiteX23" fmla="*/ 139751 w 243497"/>
              <a:gd name="connsiteY23" fmla="*/ 33338 h 230963"/>
              <a:gd name="connsiteX24" fmla="*/ 138150 w 243497"/>
              <a:gd name="connsiteY24" fmla="*/ 26270 h 230963"/>
              <a:gd name="connsiteX25" fmla="*/ 132550 w 243497"/>
              <a:gd name="connsiteY25" fmla="*/ 21337 h 230963"/>
              <a:gd name="connsiteX26" fmla="*/ 181623 w 243497"/>
              <a:gd name="connsiteY26" fmla="*/ 8001 h 230963"/>
              <a:gd name="connsiteX27" fmla="*/ 181623 w 243497"/>
              <a:gd name="connsiteY27" fmla="*/ 84277 h 230963"/>
              <a:gd name="connsiteX28" fmla="*/ 201625 w 243497"/>
              <a:gd name="connsiteY28" fmla="*/ 84277 h 230963"/>
              <a:gd name="connsiteX29" fmla="*/ 201625 w 243497"/>
              <a:gd name="connsiteY29" fmla="*/ 25336 h 230963"/>
              <a:gd name="connsiteX30" fmla="*/ 200025 w 243497"/>
              <a:gd name="connsiteY30" fmla="*/ 18269 h 230963"/>
              <a:gd name="connsiteX31" fmla="*/ 194424 w 243497"/>
              <a:gd name="connsiteY31" fmla="*/ 13335 h 230963"/>
              <a:gd name="connsiteX32" fmla="*/ 243497 w 243497"/>
              <a:gd name="connsiteY32" fmla="*/ 0 h 230963"/>
              <a:gd name="connsiteX33" fmla="*/ 243497 w 243497"/>
              <a:gd name="connsiteY33" fmla="*/ 206693 h 230963"/>
              <a:gd name="connsiteX34" fmla="*/ 237363 w 243497"/>
              <a:gd name="connsiteY34" fmla="*/ 225228 h 230963"/>
              <a:gd name="connsiteX35" fmla="*/ 217894 w 243497"/>
              <a:gd name="connsiteY35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3497" h="230963">
                <a:moveTo>
                  <a:pt x="201625" y="230963"/>
                </a:moveTo>
                <a:lnTo>
                  <a:pt x="201625" y="111481"/>
                </a:lnTo>
                <a:lnTo>
                  <a:pt x="181623" y="111481"/>
                </a:lnTo>
                <a:lnTo>
                  <a:pt x="181623" y="200292"/>
                </a:lnTo>
                <a:cubicBezTo>
                  <a:pt x="181623" y="208826"/>
                  <a:pt x="179578" y="215005"/>
                  <a:pt x="175489" y="218827"/>
                </a:cubicBezTo>
                <a:cubicBezTo>
                  <a:pt x="171399" y="222650"/>
                  <a:pt x="164909" y="224561"/>
                  <a:pt x="156019" y="224561"/>
                </a:cubicBezTo>
                <a:lnTo>
                  <a:pt x="139751" y="224561"/>
                </a:lnTo>
                <a:lnTo>
                  <a:pt x="139751" y="159486"/>
                </a:lnTo>
                <a:cubicBezTo>
                  <a:pt x="128549" y="164998"/>
                  <a:pt x="115481" y="169399"/>
                  <a:pt x="100546" y="172688"/>
                </a:cubicBezTo>
                <a:cubicBezTo>
                  <a:pt x="85610" y="175978"/>
                  <a:pt x="68542" y="177622"/>
                  <a:pt x="49339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1"/>
                </a:cubicBezTo>
                <a:cubicBezTo>
                  <a:pt x="6223" y="35871"/>
                  <a:pt x="3556" y="34404"/>
                  <a:pt x="0" y="33871"/>
                </a:cubicBezTo>
                <a:lnTo>
                  <a:pt x="53873" y="17869"/>
                </a:lnTo>
                <a:lnTo>
                  <a:pt x="53873" y="26403"/>
                </a:lnTo>
                <a:lnTo>
                  <a:pt x="117881" y="26403"/>
                </a:lnTo>
                <a:lnTo>
                  <a:pt x="117881" y="52274"/>
                </a:lnTo>
                <a:lnTo>
                  <a:pt x="53873" y="52274"/>
                </a:lnTo>
                <a:lnTo>
                  <a:pt x="53873" y="149085"/>
                </a:lnTo>
                <a:lnTo>
                  <a:pt x="60007" y="149085"/>
                </a:lnTo>
                <a:cubicBezTo>
                  <a:pt x="76543" y="149085"/>
                  <a:pt x="91389" y="148419"/>
                  <a:pt x="104546" y="147085"/>
                </a:cubicBezTo>
                <a:cubicBezTo>
                  <a:pt x="117703" y="145752"/>
                  <a:pt x="129438" y="143841"/>
                  <a:pt x="139751" y="141351"/>
                </a:cubicBezTo>
                <a:lnTo>
                  <a:pt x="139751" y="33338"/>
                </a:lnTo>
                <a:cubicBezTo>
                  <a:pt x="139751" y="30849"/>
                  <a:pt x="139217" y="28492"/>
                  <a:pt x="138150" y="26270"/>
                </a:cubicBezTo>
                <a:cubicBezTo>
                  <a:pt x="137084" y="24048"/>
                  <a:pt x="135217" y="22403"/>
                  <a:pt x="132550" y="21337"/>
                </a:cubicBezTo>
                <a:lnTo>
                  <a:pt x="181623" y="8001"/>
                </a:lnTo>
                <a:lnTo>
                  <a:pt x="181623" y="84277"/>
                </a:lnTo>
                <a:lnTo>
                  <a:pt x="201625" y="84277"/>
                </a:lnTo>
                <a:lnTo>
                  <a:pt x="201625" y="25336"/>
                </a:lnTo>
                <a:cubicBezTo>
                  <a:pt x="201625" y="22847"/>
                  <a:pt x="201092" y="20492"/>
                  <a:pt x="200025" y="18269"/>
                </a:cubicBezTo>
                <a:cubicBezTo>
                  <a:pt x="198958" y="16046"/>
                  <a:pt x="197091" y="14402"/>
                  <a:pt x="194424" y="13335"/>
                </a:cubicBezTo>
                <a:lnTo>
                  <a:pt x="243497" y="0"/>
                </a:lnTo>
                <a:lnTo>
                  <a:pt x="243497" y="206693"/>
                </a:lnTo>
                <a:cubicBezTo>
                  <a:pt x="243497" y="215227"/>
                  <a:pt x="241452" y="221405"/>
                  <a:pt x="237363" y="225228"/>
                </a:cubicBezTo>
                <a:cubicBezTo>
                  <a:pt x="233273" y="229051"/>
                  <a:pt x="226784" y="230963"/>
                  <a:pt x="217894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" name="Freeform 34"/>
          <p:cNvSpPr/>
          <p:nvPr/>
        </p:nvSpPr>
        <p:spPr>
          <a:xfrm>
            <a:off x="2410958" y="7752902"/>
            <a:ext cx="267234" cy="230429"/>
          </a:xfrm>
          <a:custGeom>
            <a:avLst/>
            <a:gdLst>
              <a:gd name="connsiteX0" fmla="*/ 184023 w 267234"/>
              <a:gd name="connsiteY0" fmla="*/ 230429 h 230429"/>
              <a:gd name="connsiteX1" fmla="*/ 184023 w 267234"/>
              <a:gd name="connsiteY1" fmla="*/ 28003 h 230429"/>
              <a:gd name="connsiteX2" fmla="*/ 182423 w 267234"/>
              <a:gd name="connsiteY2" fmla="*/ 20936 h 230429"/>
              <a:gd name="connsiteX3" fmla="*/ 176822 w 267234"/>
              <a:gd name="connsiteY3" fmla="*/ 16002 h 230429"/>
              <a:gd name="connsiteX4" fmla="*/ 231229 w 267234"/>
              <a:gd name="connsiteY4" fmla="*/ 0 h 230429"/>
              <a:gd name="connsiteX5" fmla="*/ 231229 w 267234"/>
              <a:gd name="connsiteY5" fmla="*/ 87744 h 230429"/>
              <a:gd name="connsiteX6" fmla="*/ 267234 w 267234"/>
              <a:gd name="connsiteY6" fmla="*/ 87744 h 230429"/>
              <a:gd name="connsiteX7" fmla="*/ 267234 w 267234"/>
              <a:gd name="connsiteY7" fmla="*/ 114948 h 230429"/>
              <a:gd name="connsiteX8" fmla="*/ 231229 w 267234"/>
              <a:gd name="connsiteY8" fmla="*/ 114948 h 230429"/>
              <a:gd name="connsiteX9" fmla="*/ 231229 w 267234"/>
              <a:gd name="connsiteY9" fmla="*/ 206160 h 230429"/>
              <a:gd name="connsiteX10" fmla="*/ 225095 w 267234"/>
              <a:gd name="connsiteY10" fmla="*/ 224695 h 230429"/>
              <a:gd name="connsiteX11" fmla="*/ 205626 w 267234"/>
              <a:gd name="connsiteY11" fmla="*/ 230429 h 230429"/>
              <a:gd name="connsiteX13" fmla="*/ 70676 w 267234"/>
              <a:gd name="connsiteY13" fmla="*/ 42139 h 230429"/>
              <a:gd name="connsiteX14" fmla="*/ 68009 w 267234"/>
              <a:gd name="connsiteY14" fmla="*/ 33204 h 230429"/>
              <a:gd name="connsiteX15" fmla="*/ 60008 w 267234"/>
              <a:gd name="connsiteY15" fmla="*/ 28804 h 230429"/>
              <a:gd name="connsiteX16" fmla="*/ 117881 w 267234"/>
              <a:gd name="connsiteY16" fmla="*/ 12535 h 230429"/>
              <a:gd name="connsiteX17" fmla="*/ 117881 w 267234"/>
              <a:gd name="connsiteY17" fmla="*/ 47740 h 230429"/>
              <a:gd name="connsiteX18" fmla="*/ 110947 w 267234"/>
              <a:gd name="connsiteY18" fmla="*/ 92811 h 230429"/>
              <a:gd name="connsiteX19" fmla="*/ 131883 w 267234"/>
              <a:gd name="connsiteY19" fmla="*/ 101480 h 230429"/>
              <a:gd name="connsiteX20" fmla="*/ 148952 w 267234"/>
              <a:gd name="connsiteY20" fmla="*/ 116281 h 230429"/>
              <a:gd name="connsiteX21" fmla="*/ 160553 w 267234"/>
              <a:gd name="connsiteY21" fmla="*/ 137351 h 230429"/>
              <a:gd name="connsiteX22" fmla="*/ 164821 w 267234"/>
              <a:gd name="connsiteY22" fmla="*/ 164554 h 230429"/>
              <a:gd name="connsiteX23" fmla="*/ 158953 w 267234"/>
              <a:gd name="connsiteY23" fmla="*/ 180290 h 230429"/>
              <a:gd name="connsiteX24" fmla="*/ 142418 w 267234"/>
              <a:gd name="connsiteY24" fmla="*/ 188024 h 230429"/>
              <a:gd name="connsiteX25" fmla="*/ 122949 w 267234"/>
              <a:gd name="connsiteY25" fmla="*/ 185624 h 230429"/>
              <a:gd name="connsiteX26" fmla="*/ 109881 w 267234"/>
              <a:gd name="connsiteY26" fmla="*/ 172555 h 230429"/>
              <a:gd name="connsiteX27" fmla="*/ 117348 w 267234"/>
              <a:gd name="connsiteY27" fmla="*/ 155087 h 230429"/>
              <a:gd name="connsiteX28" fmla="*/ 118682 w 267234"/>
              <a:gd name="connsiteY28" fmla="*/ 137351 h 230429"/>
              <a:gd name="connsiteX29" fmla="*/ 114414 w 267234"/>
              <a:gd name="connsiteY29" fmla="*/ 121215 h 230429"/>
              <a:gd name="connsiteX30" fmla="*/ 105080 w 267234"/>
              <a:gd name="connsiteY30" fmla="*/ 108280 h 230429"/>
              <a:gd name="connsiteX31" fmla="*/ 65342 w 267234"/>
              <a:gd name="connsiteY31" fmla="*/ 158953 h 230429"/>
              <a:gd name="connsiteX32" fmla="*/ 0 w 267234"/>
              <a:gd name="connsiteY32" fmla="*/ 190957 h 230429"/>
              <a:gd name="connsiteX33" fmla="*/ 0 w 267234"/>
              <a:gd name="connsiteY33" fmla="*/ 185624 h 230429"/>
              <a:gd name="connsiteX34" fmla="*/ 33338 w 267234"/>
              <a:gd name="connsiteY34" fmla="*/ 158020 h 230429"/>
              <a:gd name="connsiteX35" fmla="*/ 55207 w 267234"/>
              <a:gd name="connsiteY35" fmla="*/ 123482 h 230429"/>
              <a:gd name="connsiteX36" fmla="*/ 67075 w 267234"/>
              <a:gd name="connsiteY36" fmla="*/ 85611 h 230429"/>
              <a:gd name="connsiteX37" fmla="*/ 70676 w 267234"/>
              <a:gd name="connsiteY37" fmla="*/ 4800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67234" h="230429">
                <a:moveTo>
                  <a:pt x="184023" y="230429"/>
                </a:moveTo>
                <a:lnTo>
                  <a:pt x="184023" y="28003"/>
                </a:lnTo>
                <a:cubicBezTo>
                  <a:pt x="184023" y="25515"/>
                  <a:pt x="183490" y="23158"/>
                  <a:pt x="182423" y="20936"/>
                </a:cubicBezTo>
                <a:cubicBezTo>
                  <a:pt x="181356" y="18714"/>
                  <a:pt x="179489" y="17069"/>
                  <a:pt x="176822" y="16002"/>
                </a:cubicBezTo>
                <a:lnTo>
                  <a:pt x="231229" y="0"/>
                </a:lnTo>
                <a:lnTo>
                  <a:pt x="231229" y="87744"/>
                </a:lnTo>
                <a:lnTo>
                  <a:pt x="267234" y="87744"/>
                </a:lnTo>
                <a:lnTo>
                  <a:pt x="267234" y="114948"/>
                </a:lnTo>
                <a:lnTo>
                  <a:pt x="231229" y="114948"/>
                </a:lnTo>
                <a:lnTo>
                  <a:pt x="231229" y="206160"/>
                </a:lnTo>
                <a:cubicBezTo>
                  <a:pt x="231229" y="214694"/>
                  <a:pt x="229184" y="220873"/>
                  <a:pt x="225095" y="224695"/>
                </a:cubicBezTo>
                <a:cubicBezTo>
                  <a:pt x="221006" y="228517"/>
                  <a:pt x="214516" y="230429"/>
                  <a:pt x="205626" y="230429"/>
                </a:cubicBezTo>
                <a:moveTo>
                  <a:pt x="70676" y="42139"/>
                </a:moveTo>
                <a:cubicBezTo>
                  <a:pt x="70676" y="38583"/>
                  <a:pt x="69787" y="35605"/>
                  <a:pt x="68009" y="33204"/>
                </a:cubicBezTo>
                <a:cubicBezTo>
                  <a:pt x="66230" y="30804"/>
                  <a:pt x="63564" y="29337"/>
                  <a:pt x="60008" y="28804"/>
                </a:cubicBezTo>
                <a:lnTo>
                  <a:pt x="117881" y="12535"/>
                </a:lnTo>
                <a:lnTo>
                  <a:pt x="117881" y="47740"/>
                </a:lnTo>
                <a:cubicBezTo>
                  <a:pt x="117881" y="63385"/>
                  <a:pt x="115570" y="78409"/>
                  <a:pt x="110947" y="92811"/>
                </a:cubicBezTo>
                <a:cubicBezTo>
                  <a:pt x="118415" y="94767"/>
                  <a:pt x="125394" y="97657"/>
                  <a:pt x="131883" y="101480"/>
                </a:cubicBezTo>
                <a:cubicBezTo>
                  <a:pt x="138373" y="105302"/>
                  <a:pt x="144063" y="110236"/>
                  <a:pt x="148952" y="116281"/>
                </a:cubicBezTo>
                <a:cubicBezTo>
                  <a:pt x="153841" y="122327"/>
                  <a:pt x="157709" y="129349"/>
                  <a:pt x="160553" y="137351"/>
                </a:cubicBezTo>
                <a:cubicBezTo>
                  <a:pt x="163398" y="145352"/>
                  <a:pt x="164821" y="154419"/>
                  <a:pt x="164821" y="164554"/>
                </a:cubicBezTo>
                <a:cubicBezTo>
                  <a:pt x="164821" y="170599"/>
                  <a:pt x="162865" y="175844"/>
                  <a:pt x="158953" y="180290"/>
                </a:cubicBezTo>
                <a:cubicBezTo>
                  <a:pt x="155042" y="184734"/>
                  <a:pt x="149530" y="187313"/>
                  <a:pt x="142418" y="188024"/>
                </a:cubicBezTo>
                <a:cubicBezTo>
                  <a:pt x="135661" y="188912"/>
                  <a:pt x="129172" y="188113"/>
                  <a:pt x="122949" y="185624"/>
                </a:cubicBezTo>
                <a:cubicBezTo>
                  <a:pt x="116726" y="183134"/>
                  <a:pt x="112370" y="178778"/>
                  <a:pt x="109881" y="172555"/>
                </a:cubicBezTo>
                <a:cubicBezTo>
                  <a:pt x="113436" y="167043"/>
                  <a:pt x="115926" y="161220"/>
                  <a:pt x="117348" y="155087"/>
                </a:cubicBezTo>
                <a:cubicBezTo>
                  <a:pt x="118771" y="148952"/>
                  <a:pt x="119215" y="143040"/>
                  <a:pt x="118682" y="137351"/>
                </a:cubicBezTo>
                <a:cubicBezTo>
                  <a:pt x="118148" y="131661"/>
                  <a:pt x="116726" y="126282"/>
                  <a:pt x="114414" y="121215"/>
                </a:cubicBezTo>
                <a:cubicBezTo>
                  <a:pt x="112103" y="116148"/>
                  <a:pt x="108991" y="111836"/>
                  <a:pt x="105080" y="108280"/>
                </a:cubicBezTo>
                <a:cubicBezTo>
                  <a:pt x="96190" y="127660"/>
                  <a:pt x="82944" y="144552"/>
                  <a:pt x="65342" y="158953"/>
                </a:cubicBezTo>
                <a:cubicBezTo>
                  <a:pt x="47739" y="173355"/>
                  <a:pt x="25959" y="184023"/>
                  <a:pt x="0" y="190957"/>
                </a:cubicBezTo>
                <a:lnTo>
                  <a:pt x="0" y="185624"/>
                </a:lnTo>
                <a:cubicBezTo>
                  <a:pt x="13157" y="177978"/>
                  <a:pt x="24270" y="168777"/>
                  <a:pt x="33338" y="158020"/>
                </a:cubicBezTo>
                <a:cubicBezTo>
                  <a:pt x="42406" y="147263"/>
                  <a:pt x="49695" y="135750"/>
                  <a:pt x="55207" y="123482"/>
                </a:cubicBezTo>
                <a:cubicBezTo>
                  <a:pt x="60719" y="111214"/>
                  <a:pt x="64675" y="98590"/>
                  <a:pt x="67075" y="85611"/>
                </a:cubicBezTo>
                <a:cubicBezTo>
                  <a:pt x="69475" y="72631"/>
                  <a:pt x="70676" y="60097"/>
                  <a:pt x="70676" y="48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" name="Freeform 35"/>
          <p:cNvSpPr/>
          <p:nvPr/>
        </p:nvSpPr>
        <p:spPr>
          <a:xfrm>
            <a:off x="2692593" y="7929190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6 h 76810"/>
              <a:gd name="connsiteX2" fmla="*/ 7068 w 49873"/>
              <a:gd name="connsiteY2" fmla="*/ 7068 h 76810"/>
              <a:gd name="connsiteX3" fmla="*/ 14935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8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3 h 76810"/>
              <a:gd name="connsiteX10" fmla="*/ 22136 w 49873"/>
              <a:gd name="connsiteY10" fmla="*/ 57607 h 76810"/>
              <a:gd name="connsiteX11" fmla="*/ 13601 w 49873"/>
              <a:gd name="connsiteY11" fmla="*/ 46673 h 76810"/>
              <a:gd name="connsiteX12" fmla="*/ 4000 w 49873"/>
              <a:gd name="connsiteY12" fmla="*/ 38539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9"/>
                  <a:pt x="1867" y="14936"/>
                </a:cubicBezTo>
                <a:cubicBezTo>
                  <a:pt x="3111" y="11912"/>
                  <a:pt x="4845" y="9290"/>
                  <a:pt x="7068" y="7068"/>
                </a:cubicBezTo>
                <a:cubicBezTo>
                  <a:pt x="9290" y="4845"/>
                  <a:pt x="11913" y="3112"/>
                  <a:pt x="14935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8"/>
                </a:cubicBezTo>
                <a:cubicBezTo>
                  <a:pt x="47472" y="11779"/>
                  <a:pt x="49873" y="18847"/>
                  <a:pt x="49873" y="28270"/>
                </a:cubicBezTo>
                <a:cubicBezTo>
                  <a:pt x="49873" y="36627"/>
                  <a:pt x="47206" y="45117"/>
                  <a:pt x="41872" y="53740"/>
                </a:cubicBezTo>
                <a:cubicBezTo>
                  <a:pt x="36538" y="62364"/>
                  <a:pt x="28004" y="70053"/>
                  <a:pt x="16269" y="76810"/>
                </a:cubicBezTo>
                <a:lnTo>
                  <a:pt x="11735" y="71743"/>
                </a:lnTo>
                <a:cubicBezTo>
                  <a:pt x="18491" y="66587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1" y="46673"/>
                </a:cubicBezTo>
                <a:cubicBezTo>
                  <a:pt x="9868" y="44717"/>
                  <a:pt x="6667" y="42005"/>
                  <a:pt x="4000" y="38539"/>
                </a:cubicBezTo>
                <a:cubicBezTo>
                  <a:pt x="1333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" name="Freeform 36"/>
          <p:cNvSpPr/>
          <p:nvPr/>
        </p:nvSpPr>
        <p:spPr>
          <a:xfrm>
            <a:off x="2838958" y="7757436"/>
            <a:ext cx="252832" cy="228829"/>
          </a:xfrm>
          <a:custGeom>
            <a:avLst/>
            <a:gdLst>
              <a:gd name="connsiteX0" fmla="*/ 38138 w 252832"/>
              <a:gd name="connsiteY0" fmla="*/ 8534 h 228829"/>
              <a:gd name="connsiteX1" fmla="*/ 175222 w 252832"/>
              <a:gd name="connsiteY1" fmla="*/ 8534 h 228829"/>
              <a:gd name="connsiteX2" fmla="*/ 175222 w 252832"/>
              <a:gd name="connsiteY2" fmla="*/ 0 h 228829"/>
              <a:gd name="connsiteX3" fmla="*/ 220828 w 252832"/>
              <a:gd name="connsiteY3" fmla="*/ 12802 h 228829"/>
              <a:gd name="connsiteX4" fmla="*/ 220828 w 252832"/>
              <a:gd name="connsiteY4" fmla="*/ 112547 h 228829"/>
              <a:gd name="connsiteX5" fmla="*/ 175222 w 252832"/>
              <a:gd name="connsiteY5" fmla="*/ 112547 h 228829"/>
              <a:gd name="connsiteX6" fmla="*/ 175222 w 252832"/>
              <a:gd name="connsiteY6" fmla="*/ 101613 h 228829"/>
              <a:gd name="connsiteX7" fmla="*/ 144018 w 252832"/>
              <a:gd name="connsiteY7" fmla="*/ 110148 h 228829"/>
              <a:gd name="connsiteX8" fmla="*/ 109080 w 252832"/>
              <a:gd name="connsiteY8" fmla="*/ 112547 h 228829"/>
              <a:gd name="connsiteX9" fmla="*/ 38138 w 252832"/>
              <a:gd name="connsiteY9" fmla="*/ 112547 h 228829"/>
              <a:gd name="connsiteX11" fmla="*/ 252832 w 252832"/>
              <a:gd name="connsiteY11" fmla="*/ 154153 h 228829"/>
              <a:gd name="connsiteX12" fmla="*/ 156287 w 252832"/>
              <a:gd name="connsiteY12" fmla="*/ 154153 h 228829"/>
              <a:gd name="connsiteX13" fmla="*/ 156287 w 252832"/>
              <a:gd name="connsiteY13" fmla="*/ 210160 h 228829"/>
              <a:gd name="connsiteX14" fmla="*/ 109080 w 252832"/>
              <a:gd name="connsiteY14" fmla="*/ 228829 h 228829"/>
              <a:gd name="connsiteX15" fmla="*/ 109080 w 252832"/>
              <a:gd name="connsiteY15" fmla="*/ 154153 h 228829"/>
              <a:gd name="connsiteX16" fmla="*/ 32004 w 252832"/>
              <a:gd name="connsiteY16" fmla="*/ 154153 h 228829"/>
              <a:gd name="connsiteX17" fmla="*/ 22937 w 252832"/>
              <a:gd name="connsiteY17" fmla="*/ 161620 h 228829"/>
              <a:gd name="connsiteX18" fmla="*/ 0 w 252832"/>
              <a:gd name="connsiteY18" fmla="*/ 129349 h 228829"/>
              <a:gd name="connsiteX19" fmla="*/ 252832 w 252832"/>
              <a:gd name="connsiteY19" fmla="*/ 129349 h 228829"/>
              <a:gd name="connsiteX21" fmla="*/ 114148 w 252832"/>
              <a:gd name="connsiteY21" fmla="*/ 88011 h 228829"/>
              <a:gd name="connsiteX22" fmla="*/ 125616 w 252832"/>
              <a:gd name="connsiteY22" fmla="*/ 88011 h 228829"/>
              <a:gd name="connsiteX23" fmla="*/ 141218 w 252832"/>
              <a:gd name="connsiteY23" fmla="*/ 87744 h 228829"/>
              <a:gd name="connsiteX24" fmla="*/ 158553 w 252832"/>
              <a:gd name="connsiteY24" fmla="*/ 86944 h 228829"/>
              <a:gd name="connsiteX25" fmla="*/ 175222 w 252832"/>
              <a:gd name="connsiteY25" fmla="*/ 85078 h 228829"/>
              <a:gd name="connsiteX26" fmla="*/ 175222 w 252832"/>
              <a:gd name="connsiteY26" fmla="*/ 33071 h 228829"/>
              <a:gd name="connsiteX27" fmla="*/ 84011 w 252832"/>
              <a:gd name="connsiteY27" fmla="*/ 33071 h 228829"/>
              <a:gd name="connsiteX28" fmla="*/ 84011 w 252832"/>
              <a:gd name="connsiteY28" fmla="*/ 88011 h 2288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52832" h="228829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12547"/>
                </a:lnTo>
                <a:lnTo>
                  <a:pt x="175222" y="112547"/>
                </a:lnTo>
                <a:lnTo>
                  <a:pt x="175222" y="101613"/>
                </a:lnTo>
                <a:cubicBezTo>
                  <a:pt x="165976" y="105702"/>
                  <a:pt x="155575" y="108547"/>
                  <a:pt x="144018" y="110148"/>
                </a:cubicBezTo>
                <a:cubicBezTo>
                  <a:pt x="132461" y="111747"/>
                  <a:pt x="120815" y="112547"/>
                  <a:pt x="109080" y="112547"/>
                </a:cubicBezTo>
                <a:lnTo>
                  <a:pt x="38138" y="112547"/>
                </a:lnTo>
                <a:moveTo>
                  <a:pt x="252832" y="154153"/>
                </a:moveTo>
                <a:lnTo>
                  <a:pt x="156287" y="154153"/>
                </a:lnTo>
                <a:lnTo>
                  <a:pt x="156287" y="210160"/>
                </a:lnTo>
                <a:lnTo>
                  <a:pt x="109080" y="228829"/>
                </a:lnTo>
                <a:lnTo>
                  <a:pt x="109080" y="154153"/>
                </a:lnTo>
                <a:lnTo>
                  <a:pt x="32004" y="154153"/>
                </a:lnTo>
                <a:cubicBezTo>
                  <a:pt x="26848" y="154153"/>
                  <a:pt x="23825" y="156642"/>
                  <a:pt x="22937" y="161620"/>
                </a:cubicBezTo>
                <a:lnTo>
                  <a:pt x="0" y="129349"/>
                </a:lnTo>
                <a:lnTo>
                  <a:pt x="252832" y="129349"/>
                </a:lnTo>
                <a:moveTo>
                  <a:pt x="114148" y="88011"/>
                </a:moveTo>
                <a:cubicBezTo>
                  <a:pt x="116993" y="88011"/>
                  <a:pt x="120815" y="88011"/>
                  <a:pt x="125616" y="88011"/>
                </a:cubicBezTo>
                <a:cubicBezTo>
                  <a:pt x="130416" y="88011"/>
                  <a:pt x="135617" y="87922"/>
                  <a:pt x="141218" y="87744"/>
                </a:cubicBezTo>
                <a:cubicBezTo>
                  <a:pt x="146819" y="87567"/>
                  <a:pt x="152597" y="87300"/>
                  <a:pt x="158553" y="86944"/>
                </a:cubicBezTo>
                <a:cubicBezTo>
                  <a:pt x="164510" y="86589"/>
                  <a:pt x="170066" y="85966"/>
                  <a:pt x="175222" y="85078"/>
                </a:cubicBezTo>
                <a:lnTo>
                  <a:pt x="175222" y="33071"/>
                </a:lnTo>
                <a:lnTo>
                  <a:pt x="84011" y="33071"/>
                </a:lnTo>
                <a:lnTo>
                  <a:pt x="84011" y="8801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" name="Freeform 37"/>
          <p:cNvSpPr/>
          <p:nvPr/>
        </p:nvSpPr>
        <p:spPr>
          <a:xfrm>
            <a:off x="3105658" y="7748101"/>
            <a:ext cx="252832" cy="237896"/>
          </a:xfrm>
          <a:custGeom>
            <a:avLst/>
            <a:gdLst>
              <a:gd name="connsiteX0" fmla="*/ 36005 w 252832"/>
              <a:gd name="connsiteY0" fmla="*/ 178422 h 237896"/>
              <a:gd name="connsiteX1" fmla="*/ 174689 w 252832"/>
              <a:gd name="connsiteY1" fmla="*/ 178422 h 237896"/>
              <a:gd name="connsiteX2" fmla="*/ 174689 w 252832"/>
              <a:gd name="connsiteY2" fmla="*/ 163220 h 237896"/>
              <a:gd name="connsiteX3" fmla="*/ 45072 w 252832"/>
              <a:gd name="connsiteY3" fmla="*/ 163220 h 237896"/>
              <a:gd name="connsiteX4" fmla="*/ 29070 w 252832"/>
              <a:gd name="connsiteY4" fmla="*/ 140818 h 237896"/>
              <a:gd name="connsiteX5" fmla="*/ 107747 w 252832"/>
              <a:gd name="connsiteY5" fmla="*/ 140818 h 237896"/>
              <a:gd name="connsiteX6" fmla="*/ 107747 w 252832"/>
              <a:gd name="connsiteY6" fmla="*/ 126416 h 237896"/>
              <a:gd name="connsiteX7" fmla="*/ 32004 w 252832"/>
              <a:gd name="connsiteY7" fmla="*/ 126416 h 237896"/>
              <a:gd name="connsiteX8" fmla="*/ 22937 w 252832"/>
              <a:gd name="connsiteY8" fmla="*/ 133883 h 237896"/>
              <a:gd name="connsiteX9" fmla="*/ 0 w 252832"/>
              <a:gd name="connsiteY9" fmla="*/ 101612 h 237896"/>
              <a:gd name="connsiteX10" fmla="*/ 252832 w 252832"/>
              <a:gd name="connsiteY10" fmla="*/ 101612 h 237896"/>
              <a:gd name="connsiteX11" fmla="*/ 252832 w 252832"/>
              <a:gd name="connsiteY11" fmla="*/ 126416 h 237896"/>
              <a:gd name="connsiteX12" fmla="*/ 154953 w 252832"/>
              <a:gd name="connsiteY12" fmla="*/ 126416 h 237896"/>
              <a:gd name="connsiteX13" fmla="*/ 154953 w 252832"/>
              <a:gd name="connsiteY13" fmla="*/ 140818 h 237896"/>
              <a:gd name="connsiteX14" fmla="*/ 223228 w 252832"/>
              <a:gd name="connsiteY14" fmla="*/ 140818 h 237896"/>
              <a:gd name="connsiteX15" fmla="*/ 223228 w 252832"/>
              <a:gd name="connsiteY15" fmla="*/ 199491 h 237896"/>
              <a:gd name="connsiteX16" fmla="*/ 84544 w 252832"/>
              <a:gd name="connsiteY16" fmla="*/ 199491 h 237896"/>
              <a:gd name="connsiteX17" fmla="*/ 84544 w 252832"/>
              <a:gd name="connsiteY17" fmla="*/ 215493 h 237896"/>
              <a:gd name="connsiteX18" fmla="*/ 210427 w 252832"/>
              <a:gd name="connsiteY18" fmla="*/ 215493 h 237896"/>
              <a:gd name="connsiteX19" fmla="*/ 222161 w 252832"/>
              <a:gd name="connsiteY19" fmla="*/ 206959 h 237896"/>
              <a:gd name="connsiteX20" fmla="*/ 235496 w 252832"/>
              <a:gd name="connsiteY20" fmla="*/ 237896 h 237896"/>
              <a:gd name="connsiteX21" fmla="*/ 36005 w 252832"/>
              <a:gd name="connsiteY21" fmla="*/ 237896 h 237896"/>
              <a:gd name="connsiteX23" fmla="*/ 19202 w 252832"/>
              <a:gd name="connsiteY23" fmla="*/ 89344 h 237896"/>
              <a:gd name="connsiteX24" fmla="*/ 52407 w 252832"/>
              <a:gd name="connsiteY24" fmla="*/ 82143 h 237896"/>
              <a:gd name="connsiteX25" fmla="*/ 79744 w 252832"/>
              <a:gd name="connsiteY25" fmla="*/ 69209 h 237896"/>
              <a:gd name="connsiteX26" fmla="*/ 98279 w 252832"/>
              <a:gd name="connsiteY26" fmla="*/ 52140 h 237896"/>
              <a:gd name="connsiteX27" fmla="*/ 105080 w 252832"/>
              <a:gd name="connsiteY27" fmla="*/ 32271 h 237896"/>
              <a:gd name="connsiteX28" fmla="*/ 105080 w 252832"/>
              <a:gd name="connsiteY28" fmla="*/ 29604 h 237896"/>
              <a:gd name="connsiteX29" fmla="*/ 102413 w 252832"/>
              <a:gd name="connsiteY29" fmla="*/ 20669 h 237896"/>
              <a:gd name="connsiteX30" fmla="*/ 94412 w 252832"/>
              <a:gd name="connsiteY30" fmla="*/ 16269 h 237896"/>
              <a:gd name="connsiteX31" fmla="*/ 157620 w 252832"/>
              <a:gd name="connsiteY31" fmla="*/ 0 h 237896"/>
              <a:gd name="connsiteX32" fmla="*/ 157620 w 252832"/>
              <a:gd name="connsiteY32" fmla="*/ 18403 h 237896"/>
              <a:gd name="connsiteX33" fmla="*/ 151752 w 252832"/>
              <a:gd name="connsiteY33" fmla="*/ 41605 h 237896"/>
              <a:gd name="connsiteX34" fmla="*/ 156287 w 252832"/>
              <a:gd name="connsiteY34" fmla="*/ 41605 h 237896"/>
              <a:gd name="connsiteX35" fmla="*/ 182023 w 252832"/>
              <a:gd name="connsiteY35" fmla="*/ 43738 h 237896"/>
              <a:gd name="connsiteX36" fmla="*/ 205626 w 252832"/>
              <a:gd name="connsiteY36" fmla="*/ 50006 h 237896"/>
              <a:gd name="connsiteX37" fmla="*/ 222962 w 252832"/>
              <a:gd name="connsiteY37" fmla="*/ 60275 h 237896"/>
              <a:gd name="connsiteX38" fmla="*/ 229629 w 252832"/>
              <a:gd name="connsiteY38" fmla="*/ 74675 h 237896"/>
              <a:gd name="connsiteX39" fmla="*/ 226828 w 252832"/>
              <a:gd name="connsiteY39" fmla="*/ 84277 h 237896"/>
              <a:gd name="connsiteX40" fmla="*/ 219894 w 252832"/>
              <a:gd name="connsiteY40" fmla="*/ 90277 h 237896"/>
              <a:gd name="connsiteX41" fmla="*/ 210693 w 252832"/>
              <a:gd name="connsiteY41" fmla="*/ 93478 h 237896"/>
              <a:gd name="connsiteX42" fmla="*/ 201359 w 252832"/>
              <a:gd name="connsiteY42" fmla="*/ 94412 h 237896"/>
              <a:gd name="connsiteX43" fmla="*/ 183090 w 252832"/>
              <a:gd name="connsiteY43" fmla="*/ 91211 h 237896"/>
              <a:gd name="connsiteX44" fmla="*/ 172022 w 252832"/>
              <a:gd name="connsiteY44" fmla="*/ 81877 h 237896"/>
              <a:gd name="connsiteX45" fmla="*/ 174689 w 252832"/>
              <a:gd name="connsiteY45" fmla="*/ 73609 h 237896"/>
              <a:gd name="connsiteX46" fmla="*/ 171755 w 252832"/>
              <a:gd name="connsiteY46" fmla="*/ 66408 h 237896"/>
              <a:gd name="connsiteX47" fmla="*/ 164288 w 252832"/>
              <a:gd name="connsiteY47" fmla="*/ 61075 h 237896"/>
              <a:gd name="connsiteX48" fmla="*/ 154019 w 252832"/>
              <a:gd name="connsiteY48" fmla="*/ 57607 h 237896"/>
              <a:gd name="connsiteX49" fmla="*/ 142418 w 252832"/>
              <a:gd name="connsiteY49" fmla="*/ 56274 h 237896"/>
              <a:gd name="connsiteX50" fmla="*/ 140818 w 252832"/>
              <a:gd name="connsiteY50" fmla="*/ 56274 h 237896"/>
              <a:gd name="connsiteX51" fmla="*/ 116148 w 252832"/>
              <a:gd name="connsiteY51" fmla="*/ 73475 h 237896"/>
              <a:gd name="connsiteX52" fmla="*/ 85077 w 252832"/>
              <a:gd name="connsiteY52" fmla="*/ 85210 h 237896"/>
              <a:gd name="connsiteX53" fmla="*/ 51473 w 252832"/>
              <a:gd name="connsiteY53" fmla="*/ 92145 h 237896"/>
              <a:gd name="connsiteX54" fmla="*/ 19202 w 252832"/>
              <a:gd name="connsiteY54" fmla="*/ 94679 h 237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2832" h="237896">
                <a:moveTo>
                  <a:pt x="36005" y="178422"/>
                </a:moveTo>
                <a:lnTo>
                  <a:pt x="174689" y="178422"/>
                </a:lnTo>
                <a:lnTo>
                  <a:pt x="174689" y="163220"/>
                </a:lnTo>
                <a:lnTo>
                  <a:pt x="45072" y="163220"/>
                </a:lnTo>
                <a:lnTo>
                  <a:pt x="29070" y="140818"/>
                </a:lnTo>
                <a:lnTo>
                  <a:pt x="107747" y="140818"/>
                </a:lnTo>
                <a:lnTo>
                  <a:pt x="107747" y="126416"/>
                </a:lnTo>
                <a:lnTo>
                  <a:pt x="32004" y="126416"/>
                </a:lnTo>
                <a:cubicBezTo>
                  <a:pt x="26848" y="126416"/>
                  <a:pt x="23825" y="128905"/>
                  <a:pt x="22937" y="133883"/>
                </a:cubicBezTo>
                <a:lnTo>
                  <a:pt x="0" y="101612"/>
                </a:lnTo>
                <a:lnTo>
                  <a:pt x="252832" y="101612"/>
                </a:lnTo>
                <a:lnTo>
                  <a:pt x="252832" y="126416"/>
                </a:lnTo>
                <a:lnTo>
                  <a:pt x="154953" y="126416"/>
                </a:lnTo>
                <a:lnTo>
                  <a:pt x="154953" y="140818"/>
                </a:lnTo>
                <a:lnTo>
                  <a:pt x="223228" y="140818"/>
                </a:lnTo>
                <a:lnTo>
                  <a:pt x="223228" y="199491"/>
                </a:lnTo>
                <a:lnTo>
                  <a:pt x="84544" y="199491"/>
                </a:lnTo>
                <a:lnTo>
                  <a:pt x="84544" y="215493"/>
                </a:lnTo>
                <a:lnTo>
                  <a:pt x="210427" y="215493"/>
                </a:lnTo>
                <a:cubicBezTo>
                  <a:pt x="217183" y="215493"/>
                  <a:pt x="221094" y="212648"/>
                  <a:pt x="222161" y="206959"/>
                </a:cubicBezTo>
                <a:lnTo>
                  <a:pt x="235496" y="237896"/>
                </a:lnTo>
                <a:lnTo>
                  <a:pt x="36005" y="237896"/>
                </a:lnTo>
                <a:moveTo>
                  <a:pt x="19202" y="89344"/>
                </a:moveTo>
                <a:cubicBezTo>
                  <a:pt x="30937" y="88100"/>
                  <a:pt x="42005" y="85699"/>
                  <a:pt x="52407" y="82143"/>
                </a:cubicBezTo>
                <a:cubicBezTo>
                  <a:pt x="62808" y="78587"/>
                  <a:pt x="71920" y="74275"/>
                  <a:pt x="79744" y="69209"/>
                </a:cubicBezTo>
                <a:cubicBezTo>
                  <a:pt x="87567" y="64141"/>
                  <a:pt x="93745" y="58451"/>
                  <a:pt x="98279" y="52140"/>
                </a:cubicBezTo>
                <a:cubicBezTo>
                  <a:pt x="102813" y="45828"/>
                  <a:pt x="105080" y="39205"/>
                  <a:pt x="105080" y="32271"/>
                </a:cubicBezTo>
                <a:lnTo>
                  <a:pt x="105080" y="29604"/>
                </a:lnTo>
                <a:cubicBezTo>
                  <a:pt x="105080" y="26048"/>
                  <a:pt x="104191" y="23069"/>
                  <a:pt x="102413" y="20669"/>
                </a:cubicBezTo>
                <a:cubicBezTo>
                  <a:pt x="100635" y="18269"/>
                  <a:pt x="97968" y="16802"/>
                  <a:pt x="94412" y="16269"/>
                </a:cubicBezTo>
                <a:lnTo>
                  <a:pt x="157620" y="0"/>
                </a:lnTo>
                <a:lnTo>
                  <a:pt x="157620" y="18403"/>
                </a:lnTo>
                <a:cubicBezTo>
                  <a:pt x="157620" y="26581"/>
                  <a:pt x="155664" y="34315"/>
                  <a:pt x="151752" y="41605"/>
                </a:cubicBezTo>
                <a:lnTo>
                  <a:pt x="156287" y="41605"/>
                </a:lnTo>
                <a:cubicBezTo>
                  <a:pt x="164821" y="41605"/>
                  <a:pt x="173399" y="42317"/>
                  <a:pt x="182023" y="43738"/>
                </a:cubicBezTo>
                <a:cubicBezTo>
                  <a:pt x="190647" y="45161"/>
                  <a:pt x="198514" y="47250"/>
                  <a:pt x="205626" y="50006"/>
                </a:cubicBezTo>
                <a:cubicBezTo>
                  <a:pt x="212738" y="52762"/>
                  <a:pt x="218517" y="56185"/>
                  <a:pt x="222962" y="60275"/>
                </a:cubicBezTo>
                <a:cubicBezTo>
                  <a:pt x="227406" y="64364"/>
                  <a:pt x="229629" y="69164"/>
                  <a:pt x="229629" y="74675"/>
                </a:cubicBezTo>
                <a:cubicBezTo>
                  <a:pt x="229629" y="78587"/>
                  <a:pt x="228695" y="81788"/>
                  <a:pt x="226828" y="84277"/>
                </a:cubicBezTo>
                <a:cubicBezTo>
                  <a:pt x="224961" y="86766"/>
                  <a:pt x="222650" y="88767"/>
                  <a:pt x="219894" y="90277"/>
                </a:cubicBezTo>
                <a:cubicBezTo>
                  <a:pt x="217138" y="91789"/>
                  <a:pt x="214071" y="92856"/>
                  <a:pt x="210693" y="93478"/>
                </a:cubicBezTo>
                <a:cubicBezTo>
                  <a:pt x="207315" y="94100"/>
                  <a:pt x="204203" y="94412"/>
                  <a:pt x="201359" y="94412"/>
                </a:cubicBezTo>
                <a:cubicBezTo>
                  <a:pt x="194602" y="94412"/>
                  <a:pt x="188513" y="93345"/>
                  <a:pt x="183090" y="91211"/>
                </a:cubicBezTo>
                <a:cubicBezTo>
                  <a:pt x="177667" y="89078"/>
                  <a:pt x="173978" y="85966"/>
                  <a:pt x="172022" y="81877"/>
                </a:cubicBezTo>
                <a:cubicBezTo>
                  <a:pt x="173799" y="79032"/>
                  <a:pt x="174689" y="76276"/>
                  <a:pt x="174689" y="73609"/>
                </a:cubicBezTo>
                <a:cubicBezTo>
                  <a:pt x="174689" y="70942"/>
                  <a:pt x="173711" y="68542"/>
                  <a:pt x="171755" y="66408"/>
                </a:cubicBezTo>
                <a:cubicBezTo>
                  <a:pt x="169799" y="64274"/>
                  <a:pt x="167310" y="62497"/>
                  <a:pt x="164288" y="61075"/>
                </a:cubicBezTo>
                <a:cubicBezTo>
                  <a:pt x="161265" y="59651"/>
                  <a:pt x="157842" y="58496"/>
                  <a:pt x="154019" y="57607"/>
                </a:cubicBezTo>
                <a:cubicBezTo>
                  <a:pt x="150197" y="56718"/>
                  <a:pt x="146329" y="56274"/>
                  <a:pt x="142418" y="56274"/>
                </a:cubicBezTo>
                <a:lnTo>
                  <a:pt x="140818" y="56274"/>
                </a:lnTo>
                <a:cubicBezTo>
                  <a:pt x="134061" y="63029"/>
                  <a:pt x="125838" y="68764"/>
                  <a:pt x="116148" y="73475"/>
                </a:cubicBezTo>
                <a:cubicBezTo>
                  <a:pt x="106458" y="78187"/>
                  <a:pt x="96101" y="82099"/>
                  <a:pt x="85077" y="85210"/>
                </a:cubicBezTo>
                <a:cubicBezTo>
                  <a:pt x="74054" y="88322"/>
                  <a:pt x="62852" y="90633"/>
                  <a:pt x="51473" y="92145"/>
                </a:cubicBezTo>
                <a:cubicBezTo>
                  <a:pt x="40094" y="93656"/>
                  <a:pt x="29337" y="94500"/>
                  <a:pt x="19202" y="946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8" name="Freeform 38"/>
          <p:cNvSpPr/>
          <p:nvPr/>
        </p:nvSpPr>
        <p:spPr>
          <a:xfrm>
            <a:off x="3380625" y="7929190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6 h 76810"/>
              <a:gd name="connsiteX2" fmla="*/ 7068 w 49873"/>
              <a:gd name="connsiteY2" fmla="*/ 7068 h 76810"/>
              <a:gd name="connsiteX3" fmla="*/ 14936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8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3 h 76810"/>
              <a:gd name="connsiteX10" fmla="*/ 22136 w 49873"/>
              <a:gd name="connsiteY10" fmla="*/ 57607 h 76810"/>
              <a:gd name="connsiteX11" fmla="*/ 13601 w 49873"/>
              <a:gd name="connsiteY11" fmla="*/ 46673 h 76810"/>
              <a:gd name="connsiteX12" fmla="*/ 4001 w 49873"/>
              <a:gd name="connsiteY12" fmla="*/ 38539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9"/>
                  <a:pt x="1867" y="14936"/>
                </a:cubicBezTo>
                <a:cubicBezTo>
                  <a:pt x="3111" y="11912"/>
                  <a:pt x="4845" y="9290"/>
                  <a:pt x="7068" y="7068"/>
                </a:cubicBezTo>
                <a:cubicBezTo>
                  <a:pt x="9290" y="4845"/>
                  <a:pt x="11913" y="3112"/>
                  <a:pt x="14936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8"/>
                </a:cubicBezTo>
                <a:cubicBezTo>
                  <a:pt x="47473" y="11779"/>
                  <a:pt x="49873" y="18847"/>
                  <a:pt x="49873" y="28270"/>
                </a:cubicBezTo>
                <a:cubicBezTo>
                  <a:pt x="49873" y="36627"/>
                  <a:pt x="47206" y="45117"/>
                  <a:pt x="41872" y="53740"/>
                </a:cubicBezTo>
                <a:cubicBezTo>
                  <a:pt x="36538" y="62364"/>
                  <a:pt x="28004" y="70053"/>
                  <a:pt x="16269" y="76810"/>
                </a:cubicBezTo>
                <a:lnTo>
                  <a:pt x="11735" y="71743"/>
                </a:lnTo>
                <a:cubicBezTo>
                  <a:pt x="18491" y="66587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1" y="46673"/>
                </a:cubicBezTo>
                <a:cubicBezTo>
                  <a:pt x="9868" y="44717"/>
                  <a:pt x="6667" y="42005"/>
                  <a:pt x="4001" y="38539"/>
                </a:cubicBezTo>
                <a:cubicBezTo>
                  <a:pt x="1334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9" name="Freeform 39"/>
          <p:cNvSpPr/>
          <p:nvPr/>
        </p:nvSpPr>
        <p:spPr>
          <a:xfrm>
            <a:off x="3526990" y="7753435"/>
            <a:ext cx="252832" cy="229895"/>
          </a:xfrm>
          <a:custGeom>
            <a:avLst/>
            <a:gdLst>
              <a:gd name="connsiteX0" fmla="*/ 252832 w 252832"/>
              <a:gd name="connsiteY0" fmla="*/ 129616 h 229895"/>
              <a:gd name="connsiteX1" fmla="*/ 32004 w 252832"/>
              <a:gd name="connsiteY1" fmla="*/ 129616 h 229895"/>
              <a:gd name="connsiteX2" fmla="*/ 22937 w 252832"/>
              <a:gd name="connsiteY2" fmla="*/ 137084 h 229895"/>
              <a:gd name="connsiteX3" fmla="*/ 0 w 252832"/>
              <a:gd name="connsiteY3" fmla="*/ 104813 h 229895"/>
              <a:gd name="connsiteX4" fmla="*/ 86144 w 252832"/>
              <a:gd name="connsiteY4" fmla="*/ 104813 h 229895"/>
              <a:gd name="connsiteX5" fmla="*/ 86144 w 252832"/>
              <a:gd name="connsiteY5" fmla="*/ 81077 h 229895"/>
              <a:gd name="connsiteX6" fmla="*/ 84544 w 252832"/>
              <a:gd name="connsiteY6" fmla="*/ 74009 h 229895"/>
              <a:gd name="connsiteX7" fmla="*/ 78943 w 252832"/>
              <a:gd name="connsiteY7" fmla="*/ 69076 h 229895"/>
              <a:gd name="connsiteX8" fmla="*/ 133350 w 252832"/>
              <a:gd name="connsiteY8" fmla="*/ 55741 h 229895"/>
              <a:gd name="connsiteX9" fmla="*/ 133350 w 252832"/>
              <a:gd name="connsiteY9" fmla="*/ 104813 h 229895"/>
              <a:gd name="connsiteX10" fmla="*/ 252832 w 252832"/>
              <a:gd name="connsiteY10" fmla="*/ 104813 h 229895"/>
              <a:gd name="connsiteX12" fmla="*/ 225895 w 252832"/>
              <a:gd name="connsiteY12" fmla="*/ 148552 h 229895"/>
              <a:gd name="connsiteX13" fmla="*/ 225895 w 252832"/>
              <a:gd name="connsiteY13" fmla="*/ 205626 h 229895"/>
              <a:gd name="connsiteX14" fmla="*/ 219761 w 252832"/>
              <a:gd name="connsiteY14" fmla="*/ 224162 h 229895"/>
              <a:gd name="connsiteX15" fmla="*/ 200292 w 252832"/>
              <a:gd name="connsiteY15" fmla="*/ 229895 h 229895"/>
              <a:gd name="connsiteX16" fmla="*/ 178689 w 252832"/>
              <a:gd name="connsiteY16" fmla="*/ 229895 h 229895"/>
              <a:gd name="connsiteX17" fmla="*/ 178689 w 252832"/>
              <a:gd name="connsiteY17" fmla="*/ 173089 h 229895"/>
              <a:gd name="connsiteX18" fmla="*/ 56541 w 252832"/>
              <a:gd name="connsiteY18" fmla="*/ 173089 h 229895"/>
              <a:gd name="connsiteX19" fmla="*/ 48540 w 252832"/>
              <a:gd name="connsiteY19" fmla="*/ 179756 h 229895"/>
              <a:gd name="connsiteX20" fmla="*/ 26137 w 252832"/>
              <a:gd name="connsiteY20" fmla="*/ 148552 h 229895"/>
              <a:gd name="connsiteX22" fmla="*/ 162154 w 252832"/>
              <a:gd name="connsiteY22" fmla="*/ 90945 h 229895"/>
              <a:gd name="connsiteX23" fmla="*/ 169888 w 252832"/>
              <a:gd name="connsiteY23" fmla="*/ 83344 h 229895"/>
              <a:gd name="connsiteX24" fmla="*/ 173889 w 252832"/>
              <a:gd name="connsiteY24" fmla="*/ 72276 h 229895"/>
              <a:gd name="connsiteX25" fmla="*/ 175489 w 252832"/>
              <a:gd name="connsiteY25" fmla="*/ 57474 h 229895"/>
              <a:gd name="connsiteX26" fmla="*/ 175755 w 252832"/>
              <a:gd name="connsiteY26" fmla="*/ 38405 h 229895"/>
              <a:gd name="connsiteX27" fmla="*/ 175755 w 252832"/>
              <a:gd name="connsiteY27" fmla="*/ 35738 h 229895"/>
              <a:gd name="connsiteX28" fmla="*/ 58674 w 252832"/>
              <a:gd name="connsiteY28" fmla="*/ 35738 h 229895"/>
              <a:gd name="connsiteX29" fmla="*/ 50673 w 252832"/>
              <a:gd name="connsiteY29" fmla="*/ 42405 h 229895"/>
              <a:gd name="connsiteX30" fmla="*/ 33871 w 252832"/>
              <a:gd name="connsiteY30" fmla="*/ 11201 h 229895"/>
              <a:gd name="connsiteX31" fmla="*/ 175755 w 252832"/>
              <a:gd name="connsiteY31" fmla="*/ 11201 h 229895"/>
              <a:gd name="connsiteX32" fmla="*/ 175755 w 252832"/>
              <a:gd name="connsiteY32" fmla="*/ 0 h 229895"/>
              <a:gd name="connsiteX33" fmla="*/ 222962 w 252832"/>
              <a:gd name="connsiteY33" fmla="*/ 12802 h 229895"/>
              <a:gd name="connsiteX34" fmla="*/ 222962 w 252832"/>
              <a:gd name="connsiteY34" fmla="*/ 29870 h 229895"/>
              <a:gd name="connsiteX35" fmla="*/ 219361 w 252832"/>
              <a:gd name="connsiteY35" fmla="*/ 58141 h 229895"/>
              <a:gd name="connsiteX36" fmla="*/ 208159 w 252832"/>
              <a:gd name="connsiteY36" fmla="*/ 77610 h 229895"/>
              <a:gd name="connsiteX37" fmla="*/ 189090 w 252832"/>
              <a:gd name="connsiteY37" fmla="*/ 89745 h 229895"/>
              <a:gd name="connsiteX38" fmla="*/ 162154 w 252832"/>
              <a:gd name="connsiteY38" fmla="*/ 96279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52832" h="229895">
                <a:moveTo>
                  <a:pt x="252832" y="129616"/>
                </a:moveTo>
                <a:lnTo>
                  <a:pt x="32004" y="129616"/>
                </a:lnTo>
                <a:cubicBezTo>
                  <a:pt x="26848" y="129616"/>
                  <a:pt x="23825" y="132105"/>
                  <a:pt x="22937" y="137084"/>
                </a:cubicBezTo>
                <a:lnTo>
                  <a:pt x="0" y="104813"/>
                </a:lnTo>
                <a:lnTo>
                  <a:pt x="86144" y="104813"/>
                </a:lnTo>
                <a:lnTo>
                  <a:pt x="86144" y="81077"/>
                </a:lnTo>
                <a:cubicBezTo>
                  <a:pt x="86144" y="78587"/>
                  <a:pt x="85611" y="76233"/>
                  <a:pt x="84544" y="74009"/>
                </a:cubicBezTo>
                <a:cubicBezTo>
                  <a:pt x="83477" y="71787"/>
                  <a:pt x="81610" y="70142"/>
                  <a:pt x="78943" y="69076"/>
                </a:cubicBezTo>
                <a:lnTo>
                  <a:pt x="133350" y="55741"/>
                </a:lnTo>
                <a:lnTo>
                  <a:pt x="133350" y="104813"/>
                </a:lnTo>
                <a:lnTo>
                  <a:pt x="252832" y="104813"/>
                </a:lnTo>
                <a:moveTo>
                  <a:pt x="225895" y="148552"/>
                </a:moveTo>
                <a:lnTo>
                  <a:pt x="225895" y="205626"/>
                </a:lnTo>
                <a:cubicBezTo>
                  <a:pt x="225895" y="214161"/>
                  <a:pt x="223850" y="220339"/>
                  <a:pt x="219761" y="224162"/>
                </a:cubicBezTo>
                <a:cubicBezTo>
                  <a:pt x="215671" y="227984"/>
                  <a:pt x="209182" y="229895"/>
                  <a:pt x="200292" y="229895"/>
                </a:cubicBezTo>
                <a:lnTo>
                  <a:pt x="178689" y="229895"/>
                </a:lnTo>
                <a:lnTo>
                  <a:pt x="178689" y="173089"/>
                </a:lnTo>
                <a:lnTo>
                  <a:pt x="56541" y="173089"/>
                </a:lnTo>
                <a:cubicBezTo>
                  <a:pt x="52095" y="173089"/>
                  <a:pt x="49428" y="175311"/>
                  <a:pt x="48540" y="179756"/>
                </a:cubicBezTo>
                <a:lnTo>
                  <a:pt x="26137" y="148552"/>
                </a:lnTo>
                <a:moveTo>
                  <a:pt x="162154" y="90945"/>
                </a:moveTo>
                <a:cubicBezTo>
                  <a:pt x="165532" y="88989"/>
                  <a:pt x="168110" y="86455"/>
                  <a:pt x="169888" y="83344"/>
                </a:cubicBezTo>
                <a:cubicBezTo>
                  <a:pt x="171666" y="80232"/>
                  <a:pt x="173000" y="76543"/>
                  <a:pt x="173889" y="72276"/>
                </a:cubicBezTo>
                <a:cubicBezTo>
                  <a:pt x="174778" y="68009"/>
                  <a:pt x="175311" y="63075"/>
                  <a:pt x="175489" y="57474"/>
                </a:cubicBezTo>
                <a:cubicBezTo>
                  <a:pt x="175666" y="51873"/>
                  <a:pt x="175755" y="45517"/>
                  <a:pt x="175755" y="38405"/>
                </a:cubicBezTo>
                <a:lnTo>
                  <a:pt x="175755" y="35738"/>
                </a:lnTo>
                <a:lnTo>
                  <a:pt x="58674" y="35738"/>
                </a:lnTo>
                <a:cubicBezTo>
                  <a:pt x="54229" y="35738"/>
                  <a:pt x="51562" y="37960"/>
                  <a:pt x="50673" y="42405"/>
                </a:cubicBezTo>
                <a:lnTo>
                  <a:pt x="33871" y="11201"/>
                </a:lnTo>
                <a:lnTo>
                  <a:pt x="175755" y="11201"/>
                </a:lnTo>
                <a:lnTo>
                  <a:pt x="175755" y="0"/>
                </a:lnTo>
                <a:lnTo>
                  <a:pt x="222962" y="12802"/>
                </a:lnTo>
                <a:lnTo>
                  <a:pt x="222962" y="29870"/>
                </a:lnTo>
                <a:cubicBezTo>
                  <a:pt x="222962" y="40894"/>
                  <a:pt x="221761" y="50318"/>
                  <a:pt x="219361" y="58141"/>
                </a:cubicBezTo>
                <a:cubicBezTo>
                  <a:pt x="216961" y="65964"/>
                  <a:pt x="213227" y="72454"/>
                  <a:pt x="208159" y="77610"/>
                </a:cubicBezTo>
                <a:cubicBezTo>
                  <a:pt x="203092" y="82766"/>
                  <a:pt x="196736" y="86811"/>
                  <a:pt x="189090" y="89745"/>
                </a:cubicBezTo>
                <a:cubicBezTo>
                  <a:pt x="181445" y="92678"/>
                  <a:pt x="172466" y="94856"/>
                  <a:pt x="162154" y="962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0" name="Freeform 40"/>
          <p:cNvSpPr/>
          <p:nvPr/>
        </p:nvSpPr>
        <p:spPr>
          <a:xfrm>
            <a:off x="3799558" y="7752902"/>
            <a:ext cx="244297" cy="230963"/>
          </a:xfrm>
          <a:custGeom>
            <a:avLst/>
            <a:gdLst>
              <a:gd name="connsiteX0" fmla="*/ 144551 w 244297"/>
              <a:gd name="connsiteY0" fmla="*/ 224561 h 230963"/>
              <a:gd name="connsiteX1" fmla="*/ 144551 w 244297"/>
              <a:gd name="connsiteY1" fmla="*/ 141351 h 230963"/>
              <a:gd name="connsiteX2" fmla="*/ 120548 w 244297"/>
              <a:gd name="connsiteY2" fmla="*/ 141351 h 230963"/>
              <a:gd name="connsiteX3" fmla="*/ 98812 w 244297"/>
              <a:gd name="connsiteY3" fmla="*/ 175355 h 230963"/>
              <a:gd name="connsiteX4" fmla="*/ 62941 w 244297"/>
              <a:gd name="connsiteY4" fmla="*/ 186690 h 230963"/>
              <a:gd name="connsiteX5" fmla="*/ 16669 w 244297"/>
              <a:gd name="connsiteY5" fmla="*/ 165221 h 230963"/>
              <a:gd name="connsiteX6" fmla="*/ 0 w 244297"/>
              <a:gd name="connsiteY6" fmla="*/ 101612 h 230963"/>
              <a:gd name="connsiteX7" fmla="*/ 16669 w 244297"/>
              <a:gd name="connsiteY7" fmla="*/ 37738 h 230963"/>
              <a:gd name="connsiteX8" fmla="*/ 62941 w 244297"/>
              <a:gd name="connsiteY8" fmla="*/ 16002 h 230963"/>
              <a:gd name="connsiteX9" fmla="*/ 96145 w 244297"/>
              <a:gd name="connsiteY9" fmla="*/ 25603 h 230963"/>
              <a:gd name="connsiteX10" fmla="*/ 117615 w 244297"/>
              <a:gd name="connsiteY10" fmla="*/ 54140 h 230963"/>
              <a:gd name="connsiteX11" fmla="*/ 144551 w 244297"/>
              <a:gd name="connsiteY11" fmla="*/ 54140 h 230963"/>
              <a:gd name="connsiteX12" fmla="*/ 144551 w 244297"/>
              <a:gd name="connsiteY12" fmla="*/ 33338 h 230963"/>
              <a:gd name="connsiteX13" fmla="*/ 142951 w 244297"/>
              <a:gd name="connsiteY13" fmla="*/ 26270 h 230963"/>
              <a:gd name="connsiteX14" fmla="*/ 137351 w 244297"/>
              <a:gd name="connsiteY14" fmla="*/ 21337 h 230963"/>
              <a:gd name="connsiteX15" fmla="*/ 186424 w 244297"/>
              <a:gd name="connsiteY15" fmla="*/ 8001 h 230963"/>
              <a:gd name="connsiteX16" fmla="*/ 186424 w 244297"/>
              <a:gd name="connsiteY16" fmla="*/ 200292 h 230963"/>
              <a:gd name="connsiteX17" fmla="*/ 180289 w 244297"/>
              <a:gd name="connsiteY17" fmla="*/ 218827 h 230963"/>
              <a:gd name="connsiteX18" fmla="*/ 160820 w 244297"/>
              <a:gd name="connsiteY18" fmla="*/ 224561 h 230963"/>
              <a:gd name="connsiteX20" fmla="*/ 202425 w 244297"/>
              <a:gd name="connsiteY20" fmla="*/ 230963 h 230963"/>
              <a:gd name="connsiteX21" fmla="*/ 202425 w 244297"/>
              <a:gd name="connsiteY21" fmla="*/ 25336 h 230963"/>
              <a:gd name="connsiteX22" fmla="*/ 200825 w 244297"/>
              <a:gd name="connsiteY22" fmla="*/ 18269 h 230963"/>
              <a:gd name="connsiteX23" fmla="*/ 195225 w 244297"/>
              <a:gd name="connsiteY23" fmla="*/ 13335 h 230963"/>
              <a:gd name="connsiteX24" fmla="*/ 244297 w 244297"/>
              <a:gd name="connsiteY24" fmla="*/ 0 h 230963"/>
              <a:gd name="connsiteX25" fmla="*/ 244297 w 244297"/>
              <a:gd name="connsiteY25" fmla="*/ 206693 h 230963"/>
              <a:gd name="connsiteX26" fmla="*/ 238163 w 244297"/>
              <a:gd name="connsiteY26" fmla="*/ 225228 h 230963"/>
              <a:gd name="connsiteX27" fmla="*/ 218694 w 244297"/>
              <a:gd name="connsiteY27" fmla="*/ 230963 h 230963"/>
              <a:gd name="connsiteX29" fmla="*/ 42939 w 244297"/>
              <a:gd name="connsiteY29" fmla="*/ 101612 h 230963"/>
              <a:gd name="connsiteX30" fmla="*/ 43872 w 244297"/>
              <a:gd name="connsiteY30" fmla="*/ 126416 h 230963"/>
              <a:gd name="connsiteX31" fmla="*/ 47073 w 244297"/>
              <a:gd name="connsiteY31" fmla="*/ 145485 h 230963"/>
              <a:gd name="connsiteX32" fmla="*/ 53206 w 244297"/>
              <a:gd name="connsiteY32" fmla="*/ 157753 h 230963"/>
              <a:gd name="connsiteX33" fmla="*/ 62941 w 244297"/>
              <a:gd name="connsiteY33" fmla="*/ 162154 h 230963"/>
              <a:gd name="connsiteX34" fmla="*/ 72276 w 244297"/>
              <a:gd name="connsiteY34" fmla="*/ 157753 h 230963"/>
              <a:gd name="connsiteX35" fmla="*/ 78277 w 244297"/>
              <a:gd name="connsiteY35" fmla="*/ 145485 h 230963"/>
              <a:gd name="connsiteX36" fmla="*/ 81477 w 244297"/>
              <a:gd name="connsiteY36" fmla="*/ 126416 h 230963"/>
              <a:gd name="connsiteX37" fmla="*/ 82410 w 244297"/>
              <a:gd name="connsiteY37" fmla="*/ 101612 h 230963"/>
              <a:gd name="connsiteX38" fmla="*/ 81477 w 244297"/>
              <a:gd name="connsiteY38" fmla="*/ 76809 h 230963"/>
              <a:gd name="connsiteX39" fmla="*/ 78277 w 244297"/>
              <a:gd name="connsiteY39" fmla="*/ 57474 h 230963"/>
              <a:gd name="connsiteX40" fmla="*/ 72276 w 244297"/>
              <a:gd name="connsiteY40" fmla="*/ 44939 h 230963"/>
              <a:gd name="connsiteX41" fmla="*/ 62941 w 244297"/>
              <a:gd name="connsiteY41" fmla="*/ 40539 h 230963"/>
              <a:gd name="connsiteX42" fmla="*/ 53206 w 244297"/>
              <a:gd name="connsiteY42" fmla="*/ 44939 h 230963"/>
              <a:gd name="connsiteX43" fmla="*/ 47073 w 244297"/>
              <a:gd name="connsiteY43" fmla="*/ 57474 h 230963"/>
              <a:gd name="connsiteX44" fmla="*/ 43872 w 244297"/>
              <a:gd name="connsiteY44" fmla="*/ 76809 h 230963"/>
              <a:gd name="connsiteX45" fmla="*/ 42939 w 244297"/>
              <a:gd name="connsiteY45" fmla="*/ 101612 h 230963"/>
              <a:gd name="connsiteX47" fmla="*/ 125616 w 244297"/>
              <a:gd name="connsiteY47" fmla="*/ 101612 h 230963"/>
              <a:gd name="connsiteX48" fmla="*/ 125483 w 244297"/>
              <a:gd name="connsiteY48" fmla="*/ 108814 h 230963"/>
              <a:gd name="connsiteX49" fmla="*/ 125083 w 244297"/>
              <a:gd name="connsiteY49" fmla="*/ 115481 h 230963"/>
              <a:gd name="connsiteX50" fmla="*/ 144551 w 244297"/>
              <a:gd name="connsiteY50" fmla="*/ 115481 h 230963"/>
              <a:gd name="connsiteX51" fmla="*/ 144551 w 244297"/>
              <a:gd name="connsiteY51" fmla="*/ 80010 h 230963"/>
              <a:gd name="connsiteX52" fmla="*/ 124282 w 244297"/>
              <a:gd name="connsiteY52" fmla="*/ 80010 h 230963"/>
              <a:gd name="connsiteX53" fmla="*/ 125216 w 244297"/>
              <a:gd name="connsiteY53" fmla="*/ 90412 h 230963"/>
              <a:gd name="connsiteX54" fmla="*/ 125616 w 244297"/>
              <a:gd name="connsiteY54" fmla="*/ 101612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4297" h="230963">
                <a:moveTo>
                  <a:pt x="144551" y="224561"/>
                </a:moveTo>
                <a:lnTo>
                  <a:pt x="144551" y="141351"/>
                </a:lnTo>
                <a:lnTo>
                  <a:pt x="120548" y="141351"/>
                </a:lnTo>
                <a:cubicBezTo>
                  <a:pt x="115926" y="156464"/>
                  <a:pt x="108680" y="167799"/>
                  <a:pt x="98812" y="175355"/>
                </a:cubicBezTo>
                <a:cubicBezTo>
                  <a:pt x="88945" y="182912"/>
                  <a:pt x="76988" y="186690"/>
                  <a:pt x="62941" y="186690"/>
                </a:cubicBezTo>
                <a:cubicBezTo>
                  <a:pt x="43206" y="186690"/>
                  <a:pt x="27782" y="179533"/>
                  <a:pt x="16669" y="165221"/>
                </a:cubicBezTo>
                <a:cubicBezTo>
                  <a:pt x="5556" y="150908"/>
                  <a:pt x="0" y="129705"/>
                  <a:pt x="0" y="101612"/>
                </a:cubicBezTo>
                <a:cubicBezTo>
                  <a:pt x="0" y="73520"/>
                  <a:pt x="5556" y="52229"/>
                  <a:pt x="16669" y="37738"/>
                </a:cubicBezTo>
                <a:cubicBezTo>
                  <a:pt x="27782" y="23247"/>
                  <a:pt x="43206" y="16002"/>
                  <a:pt x="62941" y="16002"/>
                </a:cubicBezTo>
                <a:cubicBezTo>
                  <a:pt x="75743" y="16002"/>
                  <a:pt x="86811" y="19203"/>
                  <a:pt x="96145" y="25603"/>
                </a:cubicBezTo>
                <a:cubicBezTo>
                  <a:pt x="105480" y="32004"/>
                  <a:pt x="112637" y="41517"/>
                  <a:pt x="117615" y="54140"/>
                </a:cubicBezTo>
                <a:lnTo>
                  <a:pt x="144551" y="54140"/>
                </a:lnTo>
                <a:lnTo>
                  <a:pt x="144551" y="33338"/>
                </a:lnTo>
                <a:cubicBezTo>
                  <a:pt x="144551" y="30849"/>
                  <a:pt x="144018" y="28492"/>
                  <a:pt x="142951" y="26270"/>
                </a:cubicBezTo>
                <a:cubicBezTo>
                  <a:pt x="141884" y="24048"/>
                  <a:pt x="140017" y="22403"/>
                  <a:pt x="137351" y="21337"/>
                </a:cubicBezTo>
                <a:lnTo>
                  <a:pt x="186424" y="8001"/>
                </a:lnTo>
                <a:lnTo>
                  <a:pt x="186424" y="200292"/>
                </a:lnTo>
                <a:cubicBezTo>
                  <a:pt x="186424" y="208826"/>
                  <a:pt x="184379" y="215005"/>
                  <a:pt x="180289" y="218827"/>
                </a:cubicBezTo>
                <a:cubicBezTo>
                  <a:pt x="176200" y="222650"/>
                  <a:pt x="169710" y="224561"/>
                  <a:pt x="160820" y="224561"/>
                </a:cubicBezTo>
                <a:moveTo>
                  <a:pt x="202425" y="230963"/>
                </a:moveTo>
                <a:lnTo>
                  <a:pt x="202425" y="25336"/>
                </a:lnTo>
                <a:cubicBezTo>
                  <a:pt x="202425" y="22847"/>
                  <a:pt x="201892" y="20492"/>
                  <a:pt x="200825" y="18269"/>
                </a:cubicBezTo>
                <a:cubicBezTo>
                  <a:pt x="199758" y="16046"/>
                  <a:pt x="197891" y="14402"/>
                  <a:pt x="195225" y="13335"/>
                </a:cubicBezTo>
                <a:lnTo>
                  <a:pt x="244297" y="0"/>
                </a:lnTo>
                <a:lnTo>
                  <a:pt x="244297" y="206693"/>
                </a:lnTo>
                <a:cubicBezTo>
                  <a:pt x="244297" y="215227"/>
                  <a:pt x="242253" y="221405"/>
                  <a:pt x="238163" y="225228"/>
                </a:cubicBezTo>
                <a:cubicBezTo>
                  <a:pt x="234074" y="229051"/>
                  <a:pt x="227584" y="230963"/>
                  <a:pt x="218694" y="230963"/>
                </a:cubicBezTo>
                <a:moveTo>
                  <a:pt x="42939" y="101612"/>
                </a:moveTo>
                <a:cubicBezTo>
                  <a:pt x="42939" y="110680"/>
                  <a:pt x="43250" y="118949"/>
                  <a:pt x="43872" y="126416"/>
                </a:cubicBezTo>
                <a:cubicBezTo>
                  <a:pt x="44495" y="133883"/>
                  <a:pt x="45562" y="140240"/>
                  <a:pt x="47073" y="145485"/>
                </a:cubicBezTo>
                <a:cubicBezTo>
                  <a:pt x="48584" y="150730"/>
                  <a:pt x="50629" y="154819"/>
                  <a:pt x="53206" y="157753"/>
                </a:cubicBezTo>
                <a:cubicBezTo>
                  <a:pt x="55785" y="160686"/>
                  <a:pt x="59029" y="162154"/>
                  <a:pt x="62941" y="162154"/>
                </a:cubicBezTo>
                <a:cubicBezTo>
                  <a:pt x="66675" y="162154"/>
                  <a:pt x="69786" y="160686"/>
                  <a:pt x="72276" y="157753"/>
                </a:cubicBezTo>
                <a:cubicBezTo>
                  <a:pt x="74765" y="154819"/>
                  <a:pt x="76765" y="150730"/>
                  <a:pt x="78277" y="145485"/>
                </a:cubicBezTo>
                <a:cubicBezTo>
                  <a:pt x="79788" y="140240"/>
                  <a:pt x="80855" y="133883"/>
                  <a:pt x="81477" y="126416"/>
                </a:cubicBezTo>
                <a:cubicBezTo>
                  <a:pt x="82099" y="118949"/>
                  <a:pt x="82410" y="110680"/>
                  <a:pt x="82410" y="101612"/>
                </a:cubicBezTo>
                <a:cubicBezTo>
                  <a:pt x="82410" y="92545"/>
                  <a:pt x="82099" y="84277"/>
                  <a:pt x="81477" y="76809"/>
                </a:cubicBezTo>
                <a:cubicBezTo>
                  <a:pt x="80855" y="69342"/>
                  <a:pt x="79788" y="62897"/>
                  <a:pt x="78277" y="57474"/>
                </a:cubicBezTo>
                <a:cubicBezTo>
                  <a:pt x="76765" y="52051"/>
                  <a:pt x="74765" y="47872"/>
                  <a:pt x="72276" y="44939"/>
                </a:cubicBezTo>
                <a:cubicBezTo>
                  <a:pt x="69786" y="42005"/>
                  <a:pt x="66675" y="40539"/>
                  <a:pt x="62941" y="40539"/>
                </a:cubicBezTo>
                <a:cubicBezTo>
                  <a:pt x="59029" y="40539"/>
                  <a:pt x="55785" y="42005"/>
                  <a:pt x="53206" y="44939"/>
                </a:cubicBezTo>
                <a:cubicBezTo>
                  <a:pt x="50629" y="47872"/>
                  <a:pt x="48584" y="52051"/>
                  <a:pt x="47073" y="57474"/>
                </a:cubicBezTo>
                <a:cubicBezTo>
                  <a:pt x="45562" y="62897"/>
                  <a:pt x="44495" y="69342"/>
                  <a:pt x="43872" y="76809"/>
                </a:cubicBezTo>
                <a:cubicBezTo>
                  <a:pt x="43250" y="84277"/>
                  <a:pt x="42939" y="92545"/>
                  <a:pt x="42939" y="101612"/>
                </a:cubicBezTo>
                <a:moveTo>
                  <a:pt x="125616" y="101612"/>
                </a:moveTo>
                <a:cubicBezTo>
                  <a:pt x="125616" y="104102"/>
                  <a:pt x="125571" y="106502"/>
                  <a:pt x="125483" y="108814"/>
                </a:cubicBezTo>
                <a:cubicBezTo>
                  <a:pt x="125394" y="111125"/>
                  <a:pt x="125260" y="113347"/>
                  <a:pt x="125083" y="115481"/>
                </a:cubicBezTo>
                <a:lnTo>
                  <a:pt x="144551" y="115481"/>
                </a:lnTo>
                <a:lnTo>
                  <a:pt x="144551" y="80010"/>
                </a:lnTo>
                <a:lnTo>
                  <a:pt x="124282" y="80010"/>
                </a:lnTo>
                <a:cubicBezTo>
                  <a:pt x="124638" y="83389"/>
                  <a:pt x="124949" y="86855"/>
                  <a:pt x="125216" y="90412"/>
                </a:cubicBezTo>
                <a:cubicBezTo>
                  <a:pt x="125483" y="93967"/>
                  <a:pt x="125616" y="97701"/>
                  <a:pt x="125616" y="1016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1" name="Freeform 41"/>
          <p:cNvSpPr/>
          <p:nvPr/>
        </p:nvSpPr>
        <p:spPr>
          <a:xfrm>
            <a:off x="4060390" y="7752902"/>
            <a:ext cx="260566" cy="230429"/>
          </a:xfrm>
          <a:custGeom>
            <a:avLst/>
            <a:gdLst>
              <a:gd name="connsiteX0" fmla="*/ 177355 w 260566"/>
              <a:gd name="connsiteY0" fmla="*/ 230429 h 230429"/>
              <a:gd name="connsiteX1" fmla="*/ 177355 w 260566"/>
              <a:gd name="connsiteY1" fmla="*/ 28003 h 230429"/>
              <a:gd name="connsiteX2" fmla="*/ 175755 w 260566"/>
              <a:gd name="connsiteY2" fmla="*/ 20936 h 230429"/>
              <a:gd name="connsiteX3" fmla="*/ 170155 w 260566"/>
              <a:gd name="connsiteY3" fmla="*/ 16002 h 230429"/>
              <a:gd name="connsiteX4" fmla="*/ 224561 w 260566"/>
              <a:gd name="connsiteY4" fmla="*/ 0 h 230429"/>
              <a:gd name="connsiteX5" fmla="*/ 224561 w 260566"/>
              <a:gd name="connsiteY5" fmla="*/ 81877 h 230429"/>
              <a:gd name="connsiteX6" fmla="*/ 260566 w 260566"/>
              <a:gd name="connsiteY6" fmla="*/ 81877 h 230429"/>
              <a:gd name="connsiteX7" fmla="*/ 260566 w 260566"/>
              <a:gd name="connsiteY7" fmla="*/ 109080 h 230429"/>
              <a:gd name="connsiteX8" fmla="*/ 224561 w 260566"/>
              <a:gd name="connsiteY8" fmla="*/ 109080 h 230429"/>
              <a:gd name="connsiteX9" fmla="*/ 224561 w 260566"/>
              <a:gd name="connsiteY9" fmla="*/ 206160 h 230429"/>
              <a:gd name="connsiteX10" fmla="*/ 218427 w 260566"/>
              <a:gd name="connsiteY10" fmla="*/ 224695 h 230429"/>
              <a:gd name="connsiteX11" fmla="*/ 198958 w 260566"/>
              <a:gd name="connsiteY11" fmla="*/ 230429 h 230429"/>
              <a:gd name="connsiteX13" fmla="*/ 0 w 260566"/>
              <a:gd name="connsiteY13" fmla="*/ 182423 h 230429"/>
              <a:gd name="connsiteX14" fmla="*/ 37338 w 260566"/>
              <a:gd name="connsiteY14" fmla="*/ 167221 h 230429"/>
              <a:gd name="connsiteX15" fmla="*/ 69076 w 260566"/>
              <a:gd name="connsiteY15" fmla="*/ 140684 h 230429"/>
              <a:gd name="connsiteX16" fmla="*/ 91745 w 260566"/>
              <a:gd name="connsiteY16" fmla="*/ 102546 h 230429"/>
              <a:gd name="connsiteX17" fmla="*/ 102413 w 260566"/>
              <a:gd name="connsiteY17" fmla="*/ 52274 h 230429"/>
              <a:gd name="connsiteX18" fmla="*/ 33871 w 260566"/>
              <a:gd name="connsiteY18" fmla="*/ 52274 h 230429"/>
              <a:gd name="connsiteX19" fmla="*/ 25870 w 260566"/>
              <a:gd name="connsiteY19" fmla="*/ 58941 h 230429"/>
              <a:gd name="connsiteX20" fmla="*/ 9068 w 260566"/>
              <a:gd name="connsiteY20" fmla="*/ 26403 h 230429"/>
              <a:gd name="connsiteX21" fmla="*/ 102946 w 260566"/>
              <a:gd name="connsiteY21" fmla="*/ 26403 h 230429"/>
              <a:gd name="connsiteX22" fmla="*/ 102946 w 260566"/>
              <a:gd name="connsiteY22" fmla="*/ 15202 h 230429"/>
              <a:gd name="connsiteX23" fmla="*/ 150152 w 260566"/>
              <a:gd name="connsiteY23" fmla="*/ 28003 h 230429"/>
              <a:gd name="connsiteX24" fmla="*/ 150152 w 260566"/>
              <a:gd name="connsiteY24" fmla="*/ 44272 h 230429"/>
              <a:gd name="connsiteX25" fmla="*/ 140284 w 260566"/>
              <a:gd name="connsiteY25" fmla="*/ 94145 h 230429"/>
              <a:gd name="connsiteX26" fmla="*/ 111347 w 260566"/>
              <a:gd name="connsiteY26" fmla="*/ 138550 h 230429"/>
              <a:gd name="connsiteX27" fmla="*/ 64275 w 260566"/>
              <a:gd name="connsiteY27" fmla="*/ 171755 h 230429"/>
              <a:gd name="connsiteX28" fmla="*/ 0 w 260566"/>
              <a:gd name="connsiteY28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60566" h="230429">
                <a:moveTo>
                  <a:pt x="177355" y="230429"/>
                </a:moveTo>
                <a:lnTo>
                  <a:pt x="177355" y="28003"/>
                </a:lnTo>
                <a:cubicBezTo>
                  <a:pt x="177355" y="25515"/>
                  <a:pt x="176822" y="23158"/>
                  <a:pt x="175755" y="20936"/>
                </a:cubicBezTo>
                <a:cubicBezTo>
                  <a:pt x="174689" y="18714"/>
                  <a:pt x="172822" y="17069"/>
                  <a:pt x="170155" y="16002"/>
                </a:cubicBezTo>
                <a:lnTo>
                  <a:pt x="224561" y="0"/>
                </a:lnTo>
                <a:lnTo>
                  <a:pt x="224561" y="81877"/>
                </a:lnTo>
                <a:lnTo>
                  <a:pt x="260566" y="81877"/>
                </a:lnTo>
                <a:lnTo>
                  <a:pt x="260566" y="109080"/>
                </a:lnTo>
                <a:lnTo>
                  <a:pt x="224561" y="109080"/>
                </a:lnTo>
                <a:lnTo>
                  <a:pt x="224561" y="206160"/>
                </a:lnTo>
                <a:cubicBezTo>
                  <a:pt x="224561" y="214694"/>
                  <a:pt x="222517" y="220873"/>
                  <a:pt x="218427" y="224695"/>
                </a:cubicBezTo>
                <a:cubicBezTo>
                  <a:pt x="214338" y="228517"/>
                  <a:pt x="207849" y="230429"/>
                  <a:pt x="198958" y="230429"/>
                </a:cubicBezTo>
                <a:moveTo>
                  <a:pt x="0" y="182423"/>
                </a:moveTo>
                <a:cubicBezTo>
                  <a:pt x="12979" y="179222"/>
                  <a:pt x="25426" y="174155"/>
                  <a:pt x="37338" y="167221"/>
                </a:cubicBezTo>
                <a:cubicBezTo>
                  <a:pt x="49251" y="160286"/>
                  <a:pt x="59830" y="151441"/>
                  <a:pt x="69076" y="140684"/>
                </a:cubicBezTo>
                <a:cubicBezTo>
                  <a:pt x="78321" y="129927"/>
                  <a:pt x="85877" y="117215"/>
                  <a:pt x="91745" y="102546"/>
                </a:cubicBezTo>
                <a:cubicBezTo>
                  <a:pt x="97613" y="87878"/>
                  <a:pt x="101168" y="71120"/>
                  <a:pt x="102413" y="52274"/>
                </a:cubicBezTo>
                <a:lnTo>
                  <a:pt x="33871" y="52274"/>
                </a:lnTo>
                <a:cubicBezTo>
                  <a:pt x="29426" y="52274"/>
                  <a:pt x="26759" y="54496"/>
                  <a:pt x="25870" y="58941"/>
                </a:cubicBezTo>
                <a:lnTo>
                  <a:pt x="9068" y="26403"/>
                </a:lnTo>
                <a:lnTo>
                  <a:pt x="102946" y="26403"/>
                </a:lnTo>
                <a:lnTo>
                  <a:pt x="102946" y="15202"/>
                </a:lnTo>
                <a:lnTo>
                  <a:pt x="150152" y="28003"/>
                </a:lnTo>
                <a:lnTo>
                  <a:pt x="150152" y="44272"/>
                </a:lnTo>
                <a:cubicBezTo>
                  <a:pt x="150152" y="61164"/>
                  <a:pt x="146863" y="77788"/>
                  <a:pt x="140284" y="94145"/>
                </a:cubicBezTo>
                <a:cubicBezTo>
                  <a:pt x="133706" y="110503"/>
                  <a:pt x="124060" y="125304"/>
                  <a:pt x="111347" y="138550"/>
                </a:cubicBezTo>
                <a:cubicBezTo>
                  <a:pt x="98635" y="151797"/>
                  <a:pt x="82944" y="162864"/>
                  <a:pt x="64275" y="171755"/>
                </a:cubicBezTo>
                <a:cubicBezTo>
                  <a:pt x="45606" y="180645"/>
                  <a:pt x="24181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2" name="Freeform 42"/>
          <p:cNvSpPr/>
          <p:nvPr/>
        </p:nvSpPr>
        <p:spPr>
          <a:xfrm>
            <a:off x="4401802" y="7752902"/>
            <a:ext cx="240830" cy="233096"/>
          </a:xfrm>
          <a:custGeom>
            <a:avLst/>
            <a:gdLst>
              <a:gd name="connsiteX0" fmla="*/ 182690 w 240830"/>
              <a:gd name="connsiteY0" fmla="*/ 120282 h 233096"/>
              <a:gd name="connsiteX1" fmla="*/ 182690 w 240830"/>
              <a:gd name="connsiteY1" fmla="*/ 97613 h 233096"/>
              <a:gd name="connsiteX2" fmla="*/ 125349 w 240830"/>
              <a:gd name="connsiteY2" fmla="*/ 97613 h 233096"/>
              <a:gd name="connsiteX3" fmla="*/ 119749 w 240830"/>
              <a:gd name="connsiteY3" fmla="*/ 87478 h 233096"/>
              <a:gd name="connsiteX4" fmla="*/ 102946 w 240830"/>
              <a:gd name="connsiteY4" fmla="*/ 100012 h 233096"/>
              <a:gd name="connsiteX5" fmla="*/ 77877 w 240830"/>
              <a:gd name="connsiteY5" fmla="*/ 111481 h 233096"/>
              <a:gd name="connsiteX6" fmla="*/ 49873 w 240830"/>
              <a:gd name="connsiteY6" fmla="*/ 117881 h 233096"/>
              <a:gd name="connsiteX7" fmla="*/ 22670 w 240830"/>
              <a:gd name="connsiteY7" fmla="*/ 120548 h 233096"/>
              <a:gd name="connsiteX8" fmla="*/ 0 w 240830"/>
              <a:gd name="connsiteY8" fmla="*/ 120815 h 233096"/>
              <a:gd name="connsiteX9" fmla="*/ 0 w 240830"/>
              <a:gd name="connsiteY9" fmla="*/ 115481 h 233096"/>
              <a:gd name="connsiteX10" fmla="*/ 37738 w 240830"/>
              <a:gd name="connsiteY10" fmla="*/ 105880 h 233096"/>
              <a:gd name="connsiteX11" fmla="*/ 73076 w 240830"/>
              <a:gd name="connsiteY11" fmla="*/ 85878 h 233096"/>
              <a:gd name="connsiteX12" fmla="*/ 90945 w 240830"/>
              <a:gd name="connsiteY12" fmla="*/ 66408 h 233096"/>
              <a:gd name="connsiteX13" fmla="*/ 100546 w 240830"/>
              <a:gd name="connsiteY13" fmla="*/ 44272 h 233096"/>
              <a:gd name="connsiteX14" fmla="*/ 33871 w 240830"/>
              <a:gd name="connsiteY14" fmla="*/ 44272 h 233096"/>
              <a:gd name="connsiteX15" fmla="*/ 25870 w 240830"/>
              <a:gd name="connsiteY15" fmla="*/ 50940 h 233096"/>
              <a:gd name="connsiteX16" fmla="*/ 9068 w 240830"/>
              <a:gd name="connsiteY16" fmla="*/ 18402 h 233096"/>
              <a:gd name="connsiteX17" fmla="*/ 102946 w 240830"/>
              <a:gd name="connsiteY17" fmla="*/ 18402 h 233096"/>
              <a:gd name="connsiteX18" fmla="*/ 102946 w 240830"/>
              <a:gd name="connsiteY18" fmla="*/ 7201 h 233096"/>
              <a:gd name="connsiteX19" fmla="*/ 150152 w 240830"/>
              <a:gd name="connsiteY19" fmla="*/ 20003 h 233096"/>
              <a:gd name="connsiteX20" fmla="*/ 150152 w 240830"/>
              <a:gd name="connsiteY20" fmla="*/ 23737 h 233096"/>
              <a:gd name="connsiteX21" fmla="*/ 149352 w 240830"/>
              <a:gd name="connsiteY21" fmla="*/ 34404 h 233096"/>
              <a:gd name="connsiteX22" fmla="*/ 182690 w 240830"/>
              <a:gd name="connsiteY22" fmla="*/ 34404 h 233096"/>
              <a:gd name="connsiteX23" fmla="*/ 182690 w 240830"/>
              <a:gd name="connsiteY23" fmla="*/ 28003 h 233096"/>
              <a:gd name="connsiteX24" fmla="*/ 181089 w 240830"/>
              <a:gd name="connsiteY24" fmla="*/ 20936 h 233096"/>
              <a:gd name="connsiteX25" fmla="*/ 175489 w 240830"/>
              <a:gd name="connsiteY25" fmla="*/ 16002 h 233096"/>
              <a:gd name="connsiteX26" fmla="*/ 229896 w 240830"/>
              <a:gd name="connsiteY26" fmla="*/ 0 h 233096"/>
              <a:gd name="connsiteX27" fmla="*/ 229896 w 240830"/>
              <a:gd name="connsiteY27" fmla="*/ 96012 h 233096"/>
              <a:gd name="connsiteX28" fmla="*/ 223762 w 240830"/>
              <a:gd name="connsiteY28" fmla="*/ 114547 h 233096"/>
              <a:gd name="connsiteX29" fmla="*/ 204292 w 240830"/>
              <a:gd name="connsiteY29" fmla="*/ 120282 h 233096"/>
              <a:gd name="connsiteX31" fmla="*/ 44005 w 240830"/>
              <a:gd name="connsiteY31" fmla="*/ 170155 h 233096"/>
              <a:gd name="connsiteX32" fmla="*/ 180022 w 240830"/>
              <a:gd name="connsiteY32" fmla="*/ 170155 h 233096"/>
              <a:gd name="connsiteX33" fmla="*/ 180022 w 240830"/>
              <a:gd name="connsiteY33" fmla="*/ 153353 h 233096"/>
              <a:gd name="connsiteX34" fmla="*/ 50140 w 240830"/>
              <a:gd name="connsiteY34" fmla="*/ 153353 h 233096"/>
              <a:gd name="connsiteX35" fmla="*/ 39738 w 240830"/>
              <a:gd name="connsiteY35" fmla="*/ 130149 h 233096"/>
              <a:gd name="connsiteX36" fmla="*/ 228562 w 240830"/>
              <a:gd name="connsiteY36" fmla="*/ 130149 h 233096"/>
              <a:gd name="connsiteX37" fmla="*/ 228562 w 240830"/>
              <a:gd name="connsiteY37" fmla="*/ 192024 h 233096"/>
              <a:gd name="connsiteX38" fmla="*/ 92545 w 240830"/>
              <a:gd name="connsiteY38" fmla="*/ 192024 h 233096"/>
              <a:gd name="connsiteX39" fmla="*/ 92545 w 240830"/>
              <a:gd name="connsiteY39" fmla="*/ 209893 h 233096"/>
              <a:gd name="connsiteX40" fmla="*/ 215760 w 240830"/>
              <a:gd name="connsiteY40" fmla="*/ 209893 h 233096"/>
              <a:gd name="connsiteX41" fmla="*/ 227495 w 240830"/>
              <a:gd name="connsiteY41" fmla="*/ 201358 h 233096"/>
              <a:gd name="connsiteX42" fmla="*/ 240830 w 240830"/>
              <a:gd name="connsiteY42" fmla="*/ 233096 h 233096"/>
              <a:gd name="connsiteX43" fmla="*/ 44005 w 240830"/>
              <a:gd name="connsiteY43" fmla="*/ 233096 h 233096"/>
              <a:gd name="connsiteX45" fmla="*/ 182690 w 240830"/>
              <a:gd name="connsiteY45" fmla="*/ 74409 h 233096"/>
              <a:gd name="connsiteX46" fmla="*/ 182690 w 240830"/>
              <a:gd name="connsiteY46" fmla="*/ 57607 h 233096"/>
              <a:gd name="connsiteX47" fmla="*/ 142685 w 240830"/>
              <a:gd name="connsiteY47" fmla="*/ 57607 h 233096"/>
              <a:gd name="connsiteX48" fmla="*/ 132017 w 240830"/>
              <a:gd name="connsiteY48" fmla="*/ 74409 h 2330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40830" h="233096">
                <a:moveTo>
                  <a:pt x="182690" y="120282"/>
                </a:moveTo>
                <a:lnTo>
                  <a:pt x="182690" y="97613"/>
                </a:lnTo>
                <a:lnTo>
                  <a:pt x="125349" y="97613"/>
                </a:lnTo>
                <a:lnTo>
                  <a:pt x="119749" y="87478"/>
                </a:lnTo>
                <a:cubicBezTo>
                  <a:pt x="114059" y="92278"/>
                  <a:pt x="108458" y="96457"/>
                  <a:pt x="102946" y="100012"/>
                </a:cubicBezTo>
                <a:cubicBezTo>
                  <a:pt x="95479" y="104813"/>
                  <a:pt x="87122" y="108635"/>
                  <a:pt x="77877" y="111481"/>
                </a:cubicBezTo>
                <a:cubicBezTo>
                  <a:pt x="68631" y="114326"/>
                  <a:pt x="59296" y="116459"/>
                  <a:pt x="49873" y="117881"/>
                </a:cubicBezTo>
                <a:cubicBezTo>
                  <a:pt x="40449" y="119304"/>
                  <a:pt x="31382" y="120193"/>
                  <a:pt x="22670" y="120548"/>
                </a:cubicBezTo>
                <a:cubicBezTo>
                  <a:pt x="13957" y="120904"/>
                  <a:pt x="6401" y="120993"/>
                  <a:pt x="0" y="120815"/>
                </a:cubicBezTo>
                <a:lnTo>
                  <a:pt x="0" y="115481"/>
                </a:lnTo>
                <a:cubicBezTo>
                  <a:pt x="12268" y="114058"/>
                  <a:pt x="24848" y="110858"/>
                  <a:pt x="37738" y="105880"/>
                </a:cubicBezTo>
                <a:cubicBezTo>
                  <a:pt x="50629" y="100902"/>
                  <a:pt x="62408" y="94235"/>
                  <a:pt x="73076" y="85878"/>
                </a:cubicBezTo>
                <a:cubicBezTo>
                  <a:pt x="80544" y="80188"/>
                  <a:pt x="86500" y="73698"/>
                  <a:pt x="90945" y="66408"/>
                </a:cubicBezTo>
                <a:cubicBezTo>
                  <a:pt x="95390" y="59118"/>
                  <a:pt x="98590" y="51739"/>
                  <a:pt x="100546" y="44272"/>
                </a:cubicBezTo>
                <a:lnTo>
                  <a:pt x="33871" y="44272"/>
                </a:lnTo>
                <a:cubicBezTo>
                  <a:pt x="29426" y="44272"/>
                  <a:pt x="26759" y="46495"/>
                  <a:pt x="25870" y="50940"/>
                </a:cubicBezTo>
                <a:lnTo>
                  <a:pt x="9068" y="18402"/>
                </a:lnTo>
                <a:lnTo>
                  <a:pt x="102946" y="18402"/>
                </a:lnTo>
                <a:lnTo>
                  <a:pt x="102946" y="7201"/>
                </a:lnTo>
                <a:lnTo>
                  <a:pt x="150152" y="20003"/>
                </a:lnTo>
                <a:lnTo>
                  <a:pt x="150152" y="23737"/>
                </a:lnTo>
                <a:cubicBezTo>
                  <a:pt x="150152" y="27470"/>
                  <a:pt x="149885" y="31026"/>
                  <a:pt x="149352" y="34404"/>
                </a:cubicBezTo>
                <a:lnTo>
                  <a:pt x="182690" y="34404"/>
                </a:lnTo>
                <a:lnTo>
                  <a:pt x="182690" y="28003"/>
                </a:lnTo>
                <a:cubicBezTo>
                  <a:pt x="182690" y="25515"/>
                  <a:pt x="182156" y="23158"/>
                  <a:pt x="181089" y="20936"/>
                </a:cubicBezTo>
                <a:cubicBezTo>
                  <a:pt x="180022" y="18714"/>
                  <a:pt x="178156" y="17069"/>
                  <a:pt x="175489" y="16002"/>
                </a:cubicBezTo>
                <a:lnTo>
                  <a:pt x="229896" y="0"/>
                </a:lnTo>
                <a:lnTo>
                  <a:pt x="229896" y="96012"/>
                </a:lnTo>
                <a:cubicBezTo>
                  <a:pt x="229896" y="104546"/>
                  <a:pt x="227851" y="110725"/>
                  <a:pt x="223762" y="114547"/>
                </a:cubicBezTo>
                <a:cubicBezTo>
                  <a:pt x="219672" y="118370"/>
                  <a:pt x="213182" y="120282"/>
                  <a:pt x="204292" y="120282"/>
                </a:cubicBezTo>
                <a:moveTo>
                  <a:pt x="44005" y="170155"/>
                </a:moveTo>
                <a:lnTo>
                  <a:pt x="180022" y="170155"/>
                </a:lnTo>
                <a:lnTo>
                  <a:pt x="180022" y="153353"/>
                </a:lnTo>
                <a:lnTo>
                  <a:pt x="50140" y="153353"/>
                </a:lnTo>
                <a:lnTo>
                  <a:pt x="39738" y="130149"/>
                </a:lnTo>
                <a:lnTo>
                  <a:pt x="228562" y="130149"/>
                </a:lnTo>
                <a:lnTo>
                  <a:pt x="228562" y="192024"/>
                </a:lnTo>
                <a:lnTo>
                  <a:pt x="92545" y="192024"/>
                </a:lnTo>
                <a:lnTo>
                  <a:pt x="92545" y="209893"/>
                </a:lnTo>
                <a:lnTo>
                  <a:pt x="215760" y="209893"/>
                </a:lnTo>
                <a:cubicBezTo>
                  <a:pt x="222517" y="209893"/>
                  <a:pt x="226428" y="207048"/>
                  <a:pt x="227495" y="201358"/>
                </a:cubicBezTo>
                <a:lnTo>
                  <a:pt x="240830" y="233096"/>
                </a:lnTo>
                <a:lnTo>
                  <a:pt x="44005" y="233096"/>
                </a:lnTo>
                <a:moveTo>
                  <a:pt x="182690" y="74409"/>
                </a:moveTo>
                <a:lnTo>
                  <a:pt x="182690" y="57607"/>
                </a:lnTo>
                <a:lnTo>
                  <a:pt x="142685" y="57607"/>
                </a:lnTo>
                <a:cubicBezTo>
                  <a:pt x="139662" y="64008"/>
                  <a:pt x="136106" y="69609"/>
                  <a:pt x="132017" y="7440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3" name="Freeform 43"/>
          <p:cNvSpPr/>
          <p:nvPr/>
        </p:nvSpPr>
        <p:spPr>
          <a:xfrm>
            <a:off x="4672236" y="7748901"/>
            <a:ext cx="256832" cy="231229"/>
          </a:xfrm>
          <a:custGeom>
            <a:avLst/>
            <a:gdLst>
              <a:gd name="connsiteX0" fmla="*/ 174955 w 256832"/>
              <a:gd name="connsiteY0" fmla="*/ 231229 h 231229"/>
              <a:gd name="connsiteX1" fmla="*/ 174955 w 256832"/>
              <a:gd name="connsiteY1" fmla="*/ 219228 h 231229"/>
              <a:gd name="connsiteX2" fmla="*/ 151752 w 256832"/>
              <a:gd name="connsiteY2" fmla="*/ 225362 h 231229"/>
              <a:gd name="connsiteX3" fmla="*/ 125482 w 256832"/>
              <a:gd name="connsiteY3" fmla="*/ 229095 h 231229"/>
              <a:gd name="connsiteX4" fmla="*/ 98546 w 256832"/>
              <a:gd name="connsiteY4" fmla="*/ 230829 h 231229"/>
              <a:gd name="connsiteX5" fmla="*/ 73076 w 256832"/>
              <a:gd name="connsiteY5" fmla="*/ 231229 h 231229"/>
              <a:gd name="connsiteX6" fmla="*/ 33871 w 256832"/>
              <a:gd name="connsiteY6" fmla="*/ 231229 h 231229"/>
              <a:gd name="connsiteX7" fmla="*/ 33871 w 256832"/>
              <a:gd name="connsiteY7" fmla="*/ 159220 h 231229"/>
              <a:gd name="connsiteX8" fmla="*/ 79743 w 256832"/>
              <a:gd name="connsiteY8" fmla="*/ 150419 h 231229"/>
              <a:gd name="connsiteX9" fmla="*/ 79743 w 256832"/>
              <a:gd name="connsiteY9" fmla="*/ 168022 h 231229"/>
              <a:gd name="connsiteX10" fmla="*/ 174955 w 256832"/>
              <a:gd name="connsiteY10" fmla="*/ 168022 h 231229"/>
              <a:gd name="connsiteX11" fmla="*/ 174955 w 256832"/>
              <a:gd name="connsiteY11" fmla="*/ 156553 h 231229"/>
              <a:gd name="connsiteX12" fmla="*/ 220828 w 256832"/>
              <a:gd name="connsiteY12" fmla="*/ 147752 h 231229"/>
              <a:gd name="connsiteX13" fmla="*/ 220828 w 256832"/>
              <a:gd name="connsiteY13" fmla="*/ 231229 h 231229"/>
              <a:gd name="connsiteX15" fmla="*/ 82944 w 256832"/>
              <a:gd name="connsiteY15" fmla="*/ 63208 h 231229"/>
              <a:gd name="connsiteX16" fmla="*/ 111881 w 256832"/>
              <a:gd name="connsiteY16" fmla="*/ 66542 h 231229"/>
              <a:gd name="connsiteX17" fmla="*/ 132683 w 256832"/>
              <a:gd name="connsiteY17" fmla="*/ 75476 h 231229"/>
              <a:gd name="connsiteX18" fmla="*/ 145352 w 256832"/>
              <a:gd name="connsiteY18" fmla="*/ 88411 h 231229"/>
              <a:gd name="connsiteX19" fmla="*/ 149619 w 256832"/>
              <a:gd name="connsiteY19" fmla="*/ 103480 h 231229"/>
              <a:gd name="connsiteX20" fmla="*/ 145352 w 256832"/>
              <a:gd name="connsiteY20" fmla="*/ 118682 h 231229"/>
              <a:gd name="connsiteX21" fmla="*/ 132683 w 256832"/>
              <a:gd name="connsiteY21" fmla="*/ 131349 h 231229"/>
              <a:gd name="connsiteX22" fmla="*/ 111881 w 256832"/>
              <a:gd name="connsiteY22" fmla="*/ 140150 h 231229"/>
              <a:gd name="connsiteX23" fmla="*/ 82944 w 256832"/>
              <a:gd name="connsiteY23" fmla="*/ 143485 h 231229"/>
              <a:gd name="connsiteX24" fmla="*/ 54007 w 256832"/>
              <a:gd name="connsiteY24" fmla="*/ 140150 h 231229"/>
              <a:gd name="connsiteX25" fmla="*/ 33204 w 256832"/>
              <a:gd name="connsiteY25" fmla="*/ 131349 h 231229"/>
              <a:gd name="connsiteX26" fmla="*/ 20669 w 256832"/>
              <a:gd name="connsiteY26" fmla="*/ 118682 h 231229"/>
              <a:gd name="connsiteX27" fmla="*/ 16535 w 256832"/>
              <a:gd name="connsiteY27" fmla="*/ 103480 h 231229"/>
              <a:gd name="connsiteX28" fmla="*/ 20669 w 256832"/>
              <a:gd name="connsiteY28" fmla="*/ 88411 h 231229"/>
              <a:gd name="connsiteX29" fmla="*/ 33204 w 256832"/>
              <a:gd name="connsiteY29" fmla="*/ 75476 h 231229"/>
              <a:gd name="connsiteX30" fmla="*/ 54007 w 256832"/>
              <a:gd name="connsiteY30" fmla="*/ 66542 h 231229"/>
              <a:gd name="connsiteX31" fmla="*/ 82944 w 256832"/>
              <a:gd name="connsiteY31" fmla="*/ 63208 h 231229"/>
              <a:gd name="connsiteX33" fmla="*/ 173622 w 256832"/>
              <a:gd name="connsiteY33" fmla="*/ 141618 h 231229"/>
              <a:gd name="connsiteX34" fmla="*/ 173622 w 256832"/>
              <a:gd name="connsiteY34" fmla="*/ 32003 h 231229"/>
              <a:gd name="connsiteX35" fmla="*/ 172021 w 256832"/>
              <a:gd name="connsiteY35" fmla="*/ 24936 h 231229"/>
              <a:gd name="connsiteX36" fmla="*/ 166421 w 256832"/>
              <a:gd name="connsiteY36" fmla="*/ 20003 h 231229"/>
              <a:gd name="connsiteX37" fmla="*/ 220828 w 256832"/>
              <a:gd name="connsiteY37" fmla="*/ 4001 h 231229"/>
              <a:gd name="connsiteX38" fmla="*/ 220828 w 256832"/>
              <a:gd name="connsiteY38" fmla="*/ 53873 h 231229"/>
              <a:gd name="connsiteX39" fmla="*/ 256832 w 256832"/>
              <a:gd name="connsiteY39" fmla="*/ 53873 h 231229"/>
              <a:gd name="connsiteX40" fmla="*/ 256832 w 256832"/>
              <a:gd name="connsiteY40" fmla="*/ 78410 h 231229"/>
              <a:gd name="connsiteX41" fmla="*/ 220828 w 256832"/>
              <a:gd name="connsiteY41" fmla="*/ 78410 h 231229"/>
              <a:gd name="connsiteX42" fmla="*/ 220828 w 256832"/>
              <a:gd name="connsiteY42" fmla="*/ 117348 h 231229"/>
              <a:gd name="connsiteX43" fmla="*/ 214693 w 256832"/>
              <a:gd name="connsiteY43" fmla="*/ 135884 h 231229"/>
              <a:gd name="connsiteX44" fmla="*/ 195225 w 256832"/>
              <a:gd name="connsiteY44" fmla="*/ 141618 h 231229"/>
              <a:gd name="connsiteX46" fmla="*/ 153353 w 256832"/>
              <a:gd name="connsiteY46" fmla="*/ 54407 h 231229"/>
              <a:gd name="connsiteX47" fmla="*/ 24803 w 256832"/>
              <a:gd name="connsiteY47" fmla="*/ 54407 h 231229"/>
              <a:gd name="connsiteX48" fmla="*/ 16802 w 256832"/>
              <a:gd name="connsiteY48" fmla="*/ 61075 h 231229"/>
              <a:gd name="connsiteX49" fmla="*/ 0 w 256832"/>
              <a:gd name="connsiteY49" fmla="*/ 31204 h 231229"/>
              <a:gd name="connsiteX50" fmla="*/ 56540 w 256832"/>
              <a:gd name="connsiteY50" fmla="*/ 31204 h 231229"/>
              <a:gd name="connsiteX51" fmla="*/ 56540 w 256832"/>
              <a:gd name="connsiteY51" fmla="*/ 26937 h 231229"/>
              <a:gd name="connsiteX52" fmla="*/ 53873 w 256832"/>
              <a:gd name="connsiteY52" fmla="*/ 18003 h 231229"/>
              <a:gd name="connsiteX53" fmla="*/ 45872 w 256832"/>
              <a:gd name="connsiteY53" fmla="*/ 13601 h 231229"/>
              <a:gd name="connsiteX54" fmla="*/ 106413 w 256832"/>
              <a:gd name="connsiteY54" fmla="*/ 0 h 231229"/>
              <a:gd name="connsiteX55" fmla="*/ 106413 w 256832"/>
              <a:gd name="connsiteY55" fmla="*/ 31204 h 231229"/>
              <a:gd name="connsiteX56" fmla="*/ 153353 w 256832"/>
              <a:gd name="connsiteY56" fmla="*/ 31204 h 231229"/>
              <a:gd name="connsiteX58" fmla="*/ 108280 w 256832"/>
              <a:gd name="connsiteY58" fmla="*/ 103480 h 231229"/>
              <a:gd name="connsiteX59" fmla="*/ 102013 w 256832"/>
              <a:gd name="connsiteY59" fmla="*/ 90144 h 231229"/>
              <a:gd name="connsiteX60" fmla="*/ 82944 w 256832"/>
              <a:gd name="connsiteY60" fmla="*/ 84278 h 231229"/>
              <a:gd name="connsiteX61" fmla="*/ 64008 w 256832"/>
              <a:gd name="connsiteY61" fmla="*/ 90144 h 231229"/>
              <a:gd name="connsiteX62" fmla="*/ 57874 w 256832"/>
              <a:gd name="connsiteY62" fmla="*/ 103480 h 231229"/>
              <a:gd name="connsiteX63" fmla="*/ 64008 w 256832"/>
              <a:gd name="connsiteY63" fmla="*/ 116681 h 231229"/>
              <a:gd name="connsiteX64" fmla="*/ 82944 w 256832"/>
              <a:gd name="connsiteY64" fmla="*/ 122415 h 231229"/>
              <a:gd name="connsiteX65" fmla="*/ 102013 w 256832"/>
              <a:gd name="connsiteY65" fmla="*/ 116681 h 231229"/>
              <a:gd name="connsiteX66" fmla="*/ 108280 w 256832"/>
              <a:gd name="connsiteY66" fmla="*/ 103480 h 231229"/>
              <a:gd name="connsiteX68" fmla="*/ 90412 w 256832"/>
              <a:gd name="connsiteY68" fmla="*/ 206693 h 231229"/>
              <a:gd name="connsiteX69" fmla="*/ 130816 w 256832"/>
              <a:gd name="connsiteY69" fmla="*/ 205759 h 231229"/>
              <a:gd name="connsiteX70" fmla="*/ 174955 w 256832"/>
              <a:gd name="connsiteY70" fmla="*/ 201892 h 231229"/>
              <a:gd name="connsiteX71" fmla="*/ 174955 w 256832"/>
              <a:gd name="connsiteY71" fmla="*/ 191224 h 231229"/>
              <a:gd name="connsiteX72" fmla="*/ 79743 w 256832"/>
              <a:gd name="connsiteY72" fmla="*/ 191224 h 231229"/>
              <a:gd name="connsiteX73" fmla="*/ 79743 w 256832"/>
              <a:gd name="connsiteY73" fmla="*/ 206693 h 231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56832" h="231229">
                <a:moveTo>
                  <a:pt x="174955" y="231229"/>
                </a:moveTo>
                <a:lnTo>
                  <a:pt x="174955" y="219228"/>
                </a:lnTo>
                <a:cubicBezTo>
                  <a:pt x="168021" y="221717"/>
                  <a:pt x="160287" y="223762"/>
                  <a:pt x="151752" y="225362"/>
                </a:cubicBezTo>
                <a:cubicBezTo>
                  <a:pt x="143218" y="226962"/>
                  <a:pt x="134461" y="228206"/>
                  <a:pt x="125482" y="229095"/>
                </a:cubicBezTo>
                <a:cubicBezTo>
                  <a:pt x="116504" y="229984"/>
                  <a:pt x="107524" y="230562"/>
                  <a:pt x="98546" y="230829"/>
                </a:cubicBezTo>
                <a:cubicBezTo>
                  <a:pt x="89567" y="231096"/>
                  <a:pt x="81077" y="231229"/>
                  <a:pt x="73076" y="231229"/>
                </a:cubicBezTo>
                <a:lnTo>
                  <a:pt x="33871" y="231229"/>
                </a:lnTo>
                <a:lnTo>
                  <a:pt x="33871" y="159220"/>
                </a:lnTo>
                <a:lnTo>
                  <a:pt x="79743" y="150419"/>
                </a:lnTo>
                <a:lnTo>
                  <a:pt x="79743" y="168022"/>
                </a:lnTo>
                <a:lnTo>
                  <a:pt x="174955" y="168022"/>
                </a:lnTo>
                <a:lnTo>
                  <a:pt x="174955" y="156553"/>
                </a:lnTo>
                <a:lnTo>
                  <a:pt x="220828" y="147752"/>
                </a:lnTo>
                <a:lnTo>
                  <a:pt x="220828" y="231229"/>
                </a:lnTo>
                <a:moveTo>
                  <a:pt x="82944" y="63208"/>
                </a:moveTo>
                <a:cubicBezTo>
                  <a:pt x="93967" y="63208"/>
                  <a:pt x="103613" y="64319"/>
                  <a:pt x="111881" y="66542"/>
                </a:cubicBezTo>
                <a:cubicBezTo>
                  <a:pt x="120148" y="68764"/>
                  <a:pt x="127083" y="71742"/>
                  <a:pt x="132683" y="75476"/>
                </a:cubicBezTo>
                <a:cubicBezTo>
                  <a:pt x="138284" y="79210"/>
                  <a:pt x="142507" y="83521"/>
                  <a:pt x="145352" y="88411"/>
                </a:cubicBezTo>
                <a:cubicBezTo>
                  <a:pt x="148196" y="93301"/>
                  <a:pt x="149619" y="98323"/>
                  <a:pt x="149619" y="103480"/>
                </a:cubicBezTo>
                <a:cubicBezTo>
                  <a:pt x="149619" y="108814"/>
                  <a:pt x="148196" y="113881"/>
                  <a:pt x="145352" y="118682"/>
                </a:cubicBezTo>
                <a:cubicBezTo>
                  <a:pt x="142507" y="123482"/>
                  <a:pt x="138284" y="127705"/>
                  <a:pt x="132683" y="131349"/>
                </a:cubicBezTo>
                <a:cubicBezTo>
                  <a:pt x="127083" y="134995"/>
                  <a:pt x="120148" y="137928"/>
                  <a:pt x="111881" y="140150"/>
                </a:cubicBezTo>
                <a:cubicBezTo>
                  <a:pt x="103613" y="142373"/>
                  <a:pt x="93967" y="143485"/>
                  <a:pt x="82944" y="143485"/>
                </a:cubicBezTo>
                <a:cubicBezTo>
                  <a:pt x="71920" y="143485"/>
                  <a:pt x="62274" y="142373"/>
                  <a:pt x="54007" y="140150"/>
                </a:cubicBezTo>
                <a:cubicBezTo>
                  <a:pt x="45739" y="137928"/>
                  <a:pt x="38805" y="134995"/>
                  <a:pt x="33204" y="131349"/>
                </a:cubicBezTo>
                <a:cubicBezTo>
                  <a:pt x="27604" y="127705"/>
                  <a:pt x="23425" y="123482"/>
                  <a:pt x="20669" y="118682"/>
                </a:cubicBezTo>
                <a:cubicBezTo>
                  <a:pt x="17914" y="113881"/>
                  <a:pt x="16535" y="108814"/>
                  <a:pt x="16535" y="103480"/>
                </a:cubicBezTo>
                <a:cubicBezTo>
                  <a:pt x="16535" y="98323"/>
                  <a:pt x="17914" y="93301"/>
                  <a:pt x="20669" y="88411"/>
                </a:cubicBezTo>
                <a:cubicBezTo>
                  <a:pt x="23425" y="83521"/>
                  <a:pt x="27604" y="79210"/>
                  <a:pt x="33204" y="75476"/>
                </a:cubicBezTo>
                <a:cubicBezTo>
                  <a:pt x="38805" y="71742"/>
                  <a:pt x="45739" y="68764"/>
                  <a:pt x="54007" y="66542"/>
                </a:cubicBezTo>
                <a:cubicBezTo>
                  <a:pt x="62274" y="64319"/>
                  <a:pt x="71920" y="63208"/>
                  <a:pt x="82944" y="63208"/>
                </a:cubicBezTo>
                <a:moveTo>
                  <a:pt x="173622" y="141618"/>
                </a:moveTo>
                <a:lnTo>
                  <a:pt x="173622" y="32003"/>
                </a:lnTo>
                <a:cubicBezTo>
                  <a:pt x="173622" y="29515"/>
                  <a:pt x="173088" y="27159"/>
                  <a:pt x="172021" y="24936"/>
                </a:cubicBezTo>
                <a:cubicBezTo>
                  <a:pt x="170955" y="22714"/>
                  <a:pt x="169088" y="21069"/>
                  <a:pt x="166421" y="20003"/>
                </a:cubicBezTo>
                <a:lnTo>
                  <a:pt x="220828" y="4001"/>
                </a:lnTo>
                <a:lnTo>
                  <a:pt x="220828" y="53873"/>
                </a:lnTo>
                <a:lnTo>
                  <a:pt x="256832" y="53873"/>
                </a:lnTo>
                <a:lnTo>
                  <a:pt x="256832" y="78410"/>
                </a:lnTo>
                <a:lnTo>
                  <a:pt x="220828" y="78410"/>
                </a:lnTo>
                <a:lnTo>
                  <a:pt x="220828" y="117348"/>
                </a:lnTo>
                <a:cubicBezTo>
                  <a:pt x="220828" y="125882"/>
                  <a:pt x="218783" y="132061"/>
                  <a:pt x="214693" y="135884"/>
                </a:cubicBezTo>
                <a:cubicBezTo>
                  <a:pt x="210604" y="139707"/>
                  <a:pt x="204115" y="141618"/>
                  <a:pt x="195225" y="141618"/>
                </a:cubicBezTo>
                <a:moveTo>
                  <a:pt x="153353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5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7"/>
                </a:lnTo>
                <a:cubicBezTo>
                  <a:pt x="56540" y="23381"/>
                  <a:pt x="55652" y="20403"/>
                  <a:pt x="53873" y="18003"/>
                </a:cubicBezTo>
                <a:cubicBezTo>
                  <a:pt x="52095" y="15602"/>
                  <a:pt x="49428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3" y="31204"/>
                </a:lnTo>
                <a:moveTo>
                  <a:pt x="108280" y="103480"/>
                </a:moveTo>
                <a:cubicBezTo>
                  <a:pt x="108280" y="98502"/>
                  <a:pt x="106191" y="94056"/>
                  <a:pt x="102013" y="90144"/>
                </a:cubicBezTo>
                <a:cubicBezTo>
                  <a:pt x="97834" y="86233"/>
                  <a:pt x="91478" y="84278"/>
                  <a:pt x="82944" y="84278"/>
                </a:cubicBezTo>
                <a:cubicBezTo>
                  <a:pt x="74409" y="84278"/>
                  <a:pt x="68097" y="86233"/>
                  <a:pt x="64008" y="90144"/>
                </a:cubicBezTo>
                <a:cubicBezTo>
                  <a:pt x="59919" y="94056"/>
                  <a:pt x="57874" y="98502"/>
                  <a:pt x="57874" y="103480"/>
                </a:cubicBezTo>
                <a:cubicBezTo>
                  <a:pt x="57874" y="108458"/>
                  <a:pt x="59919" y="112859"/>
                  <a:pt x="64008" y="116681"/>
                </a:cubicBezTo>
                <a:cubicBezTo>
                  <a:pt x="68097" y="120504"/>
                  <a:pt x="74409" y="122415"/>
                  <a:pt x="82944" y="122415"/>
                </a:cubicBezTo>
                <a:cubicBezTo>
                  <a:pt x="91478" y="122415"/>
                  <a:pt x="97834" y="120504"/>
                  <a:pt x="102013" y="116681"/>
                </a:cubicBezTo>
                <a:cubicBezTo>
                  <a:pt x="106191" y="112859"/>
                  <a:pt x="108280" y="108458"/>
                  <a:pt x="108280" y="103480"/>
                </a:cubicBezTo>
                <a:moveTo>
                  <a:pt x="90412" y="206693"/>
                </a:moveTo>
                <a:cubicBezTo>
                  <a:pt x="102502" y="206693"/>
                  <a:pt x="115970" y="206382"/>
                  <a:pt x="130816" y="205759"/>
                </a:cubicBezTo>
                <a:cubicBezTo>
                  <a:pt x="145662" y="205137"/>
                  <a:pt x="160375" y="203848"/>
                  <a:pt x="174955" y="201892"/>
                </a:cubicBezTo>
                <a:lnTo>
                  <a:pt x="174955" y="191224"/>
                </a:lnTo>
                <a:lnTo>
                  <a:pt x="79743" y="191224"/>
                </a:lnTo>
                <a:lnTo>
                  <a:pt x="79743" y="20669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4" name="Freeform 44"/>
          <p:cNvSpPr/>
          <p:nvPr/>
        </p:nvSpPr>
        <p:spPr>
          <a:xfrm>
            <a:off x="4931201" y="7752902"/>
            <a:ext cx="244831" cy="227228"/>
          </a:xfrm>
          <a:custGeom>
            <a:avLst/>
            <a:gdLst>
              <a:gd name="connsiteX0" fmla="*/ 186690 w 244831"/>
              <a:gd name="connsiteY0" fmla="*/ 172021 h 227228"/>
              <a:gd name="connsiteX1" fmla="*/ 186690 w 244831"/>
              <a:gd name="connsiteY1" fmla="*/ 128550 h 227228"/>
              <a:gd name="connsiteX2" fmla="*/ 157353 w 244831"/>
              <a:gd name="connsiteY2" fmla="*/ 141084 h 227228"/>
              <a:gd name="connsiteX3" fmla="*/ 117882 w 244831"/>
              <a:gd name="connsiteY3" fmla="*/ 145352 h 227228"/>
              <a:gd name="connsiteX4" fmla="*/ 32004 w 244831"/>
              <a:gd name="connsiteY4" fmla="*/ 145352 h 227228"/>
              <a:gd name="connsiteX5" fmla="*/ 22937 w 244831"/>
              <a:gd name="connsiteY5" fmla="*/ 152819 h 227228"/>
              <a:gd name="connsiteX6" fmla="*/ 0 w 244831"/>
              <a:gd name="connsiteY6" fmla="*/ 120548 h 227228"/>
              <a:gd name="connsiteX7" fmla="*/ 74143 w 244831"/>
              <a:gd name="connsiteY7" fmla="*/ 120548 h 227228"/>
              <a:gd name="connsiteX8" fmla="*/ 74143 w 244831"/>
              <a:gd name="connsiteY8" fmla="*/ 102946 h 227228"/>
              <a:gd name="connsiteX9" fmla="*/ 30671 w 244831"/>
              <a:gd name="connsiteY9" fmla="*/ 102946 h 227228"/>
              <a:gd name="connsiteX10" fmla="*/ 30671 w 244831"/>
              <a:gd name="connsiteY10" fmla="*/ 39205 h 227228"/>
              <a:gd name="connsiteX11" fmla="*/ 28004 w 244831"/>
              <a:gd name="connsiteY11" fmla="*/ 30271 h 227228"/>
              <a:gd name="connsiteX12" fmla="*/ 20003 w 244831"/>
              <a:gd name="connsiteY12" fmla="*/ 25870 h 227228"/>
              <a:gd name="connsiteX13" fmla="*/ 75209 w 244831"/>
              <a:gd name="connsiteY13" fmla="*/ 9868 h 227228"/>
              <a:gd name="connsiteX14" fmla="*/ 75209 w 244831"/>
              <a:gd name="connsiteY14" fmla="*/ 18402 h 227228"/>
              <a:gd name="connsiteX15" fmla="*/ 157886 w 244831"/>
              <a:gd name="connsiteY15" fmla="*/ 18402 h 227228"/>
              <a:gd name="connsiteX16" fmla="*/ 157886 w 244831"/>
              <a:gd name="connsiteY16" fmla="*/ 42938 h 227228"/>
              <a:gd name="connsiteX17" fmla="*/ 75209 w 244831"/>
              <a:gd name="connsiteY17" fmla="*/ 42938 h 227228"/>
              <a:gd name="connsiteX18" fmla="*/ 75209 w 244831"/>
              <a:gd name="connsiteY18" fmla="*/ 75476 h 227228"/>
              <a:gd name="connsiteX19" fmla="*/ 86678 w 244831"/>
              <a:gd name="connsiteY19" fmla="*/ 75476 h 227228"/>
              <a:gd name="connsiteX20" fmla="*/ 126416 w 244831"/>
              <a:gd name="connsiteY20" fmla="*/ 74809 h 227228"/>
              <a:gd name="connsiteX21" fmla="*/ 165621 w 244831"/>
              <a:gd name="connsiteY21" fmla="*/ 69609 h 227228"/>
              <a:gd name="connsiteX22" fmla="*/ 168821 w 244831"/>
              <a:gd name="connsiteY22" fmla="*/ 85611 h 227228"/>
              <a:gd name="connsiteX23" fmla="*/ 146018 w 244831"/>
              <a:gd name="connsiteY23" fmla="*/ 94278 h 227228"/>
              <a:gd name="connsiteX24" fmla="*/ 121348 w 244831"/>
              <a:gd name="connsiteY24" fmla="*/ 99746 h 227228"/>
              <a:gd name="connsiteX25" fmla="*/ 121348 w 244831"/>
              <a:gd name="connsiteY25" fmla="*/ 120548 h 227228"/>
              <a:gd name="connsiteX26" fmla="*/ 129884 w 244831"/>
              <a:gd name="connsiteY26" fmla="*/ 120548 h 227228"/>
              <a:gd name="connsiteX27" fmla="*/ 161754 w 244831"/>
              <a:gd name="connsiteY27" fmla="*/ 118015 h 227228"/>
              <a:gd name="connsiteX28" fmla="*/ 186690 w 244831"/>
              <a:gd name="connsiteY28" fmla="*/ 110947 h 227228"/>
              <a:gd name="connsiteX29" fmla="*/ 186690 w 244831"/>
              <a:gd name="connsiteY29" fmla="*/ 28003 h 227228"/>
              <a:gd name="connsiteX30" fmla="*/ 185090 w 244831"/>
              <a:gd name="connsiteY30" fmla="*/ 20936 h 227228"/>
              <a:gd name="connsiteX31" fmla="*/ 179489 w 244831"/>
              <a:gd name="connsiteY31" fmla="*/ 16002 h 227228"/>
              <a:gd name="connsiteX32" fmla="*/ 233896 w 244831"/>
              <a:gd name="connsiteY32" fmla="*/ 0 h 227228"/>
              <a:gd name="connsiteX33" fmla="*/ 233896 w 244831"/>
              <a:gd name="connsiteY33" fmla="*/ 147752 h 227228"/>
              <a:gd name="connsiteX34" fmla="*/ 227762 w 244831"/>
              <a:gd name="connsiteY34" fmla="*/ 166288 h 227228"/>
              <a:gd name="connsiteX35" fmla="*/ 208293 w 244831"/>
              <a:gd name="connsiteY35" fmla="*/ 172021 h 227228"/>
              <a:gd name="connsiteX37" fmla="*/ 49073 w 244831"/>
              <a:gd name="connsiteY37" fmla="*/ 181890 h 227228"/>
              <a:gd name="connsiteX38" fmla="*/ 46406 w 244831"/>
              <a:gd name="connsiteY38" fmla="*/ 172955 h 227228"/>
              <a:gd name="connsiteX39" fmla="*/ 38405 w 244831"/>
              <a:gd name="connsiteY39" fmla="*/ 168555 h 227228"/>
              <a:gd name="connsiteX40" fmla="*/ 96279 w 244831"/>
              <a:gd name="connsiteY40" fmla="*/ 157886 h 227228"/>
              <a:gd name="connsiteX41" fmla="*/ 96279 w 244831"/>
              <a:gd name="connsiteY41" fmla="*/ 202692 h 227228"/>
              <a:gd name="connsiteX42" fmla="*/ 218160 w 244831"/>
              <a:gd name="connsiteY42" fmla="*/ 202692 h 227228"/>
              <a:gd name="connsiteX43" fmla="*/ 227095 w 244831"/>
              <a:gd name="connsiteY43" fmla="*/ 200025 h 227228"/>
              <a:gd name="connsiteX44" fmla="*/ 231496 w 244831"/>
              <a:gd name="connsiteY44" fmla="*/ 192024 h 227228"/>
              <a:gd name="connsiteX45" fmla="*/ 244831 w 244831"/>
              <a:gd name="connsiteY45" fmla="*/ 227228 h 227228"/>
              <a:gd name="connsiteX46" fmla="*/ 49073 w 244831"/>
              <a:gd name="connsiteY46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44831" h="227228">
                <a:moveTo>
                  <a:pt x="186690" y="172021"/>
                </a:moveTo>
                <a:lnTo>
                  <a:pt x="186690" y="128550"/>
                </a:lnTo>
                <a:cubicBezTo>
                  <a:pt x="178333" y="134062"/>
                  <a:pt x="168555" y="138240"/>
                  <a:pt x="157353" y="141084"/>
                </a:cubicBezTo>
                <a:cubicBezTo>
                  <a:pt x="146152" y="143929"/>
                  <a:pt x="132995" y="145352"/>
                  <a:pt x="117882" y="145352"/>
                </a:cubicBezTo>
                <a:lnTo>
                  <a:pt x="32004" y="145352"/>
                </a:lnTo>
                <a:cubicBezTo>
                  <a:pt x="26848" y="145352"/>
                  <a:pt x="23825" y="147841"/>
                  <a:pt x="22937" y="152819"/>
                </a:cubicBezTo>
                <a:lnTo>
                  <a:pt x="0" y="120548"/>
                </a:lnTo>
                <a:lnTo>
                  <a:pt x="74143" y="120548"/>
                </a:lnTo>
                <a:lnTo>
                  <a:pt x="74143" y="102946"/>
                </a:lnTo>
                <a:lnTo>
                  <a:pt x="30671" y="102946"/>
                </a:lnTo>
                <a:lnTo>
                  <a:pt x="30671" y="39205"/>
                </a:lnTo>
                <a:cubicBezTo>
                  <a:pt x="30671" y="35649"/>
                  <a:pt x="29782" y="32671"/>
                  <a:pt x="28004" y="30271"/>
                </a:cubicBezTo>
                <a:cubicBezTo>
                  <a:pt x="26226" y="27870"/>
                  <a:pt x="23558" y="26403"/>
                  <a:pt x="20003" y="25870"/>
                </a:cubicBezTo>
                <a:lnTo>
                  <a:pt x="75209" y="9868"/>
                </a:lnTo>
                <a:lnTo>
                  <a:pt x="75209" y="18402"/>
                </a:lnTo>
                <a:lnTo>
                  <a:pt x="157886" y="18402"/>
                </a:lnTo>
                <a:lnTo>
                  <a:pt x="157886" y="42938"/>
                </a:lnTo>
                <a:lnTo>
                  <a:pt x="75209" y="42938"/>
                </a:lnTo>
                <a:lnTo>
                  <a:pt x="75209" y="75476"/>
                </a:lnTo>
                <a:lnTo>
                  <a:pt x="86678" y="75476"/>
                </a:lnTo>
                <a:cubicBezTo>
                  <a:pt x="100546" y="75476"/>
                  <a:pt x="113792" y="75254"/>
                  <a:pt x="126416" y="74809"/>
                </a:cubicBezTo>
                <a:cubicBezTo>
                  <a:pt x="139040" y="74365"/>
                  <a:pt x="152108" y="72631"/>
                  <a:pt x="165621" y="69609"/>
                </a:cubicBezTo>
                <a:lnTo>
                  <a:pt x="168821" y="85611"/>
                </a:lnTo>
                <a:cubicBezTo>
                  <a:pt x="161710" y="89167"/>
                  <a:pt x="154108" y="92056"/>
                  <a:pt x="146018" y="94278"/>
                </a:cubicBezTo>
                <a:cubicBezTo>
                  <a:pt x="137929" y="96501"/>
                  <a:pt x="129705" y="98323"/>
                  <a:pt x="121348" y="99746"/>
                </a:cubicBezTo>
                <a:lnTo>
                  <a:pt x="121348" y="120548"/>
                </a:lnTo>
                <a:lnTo>
                  <a:pt x="129884" y="120548"/>
                </a:lnTo>
                <a:cubicBezTo>
                  <a:pt x="141795" y="120548"/>
                  <a:pt x="152419" y="119704"/>
                  <a:pt x="161754" y="118015"/>
                </a:cubicBezTo>
                <a:cubicBezTo>
                  <a:pt x="171088" y="116326"/>
                  <a:pt x="179400" y="113970"/>
                  <a:pt x="186690" y="110947"/>
                </a:cubicBezTo>
                <a:lnTo>
                  <a:pt x="186690" y="28003"/>
                </a:lnTo>
                <a:cubicBezTo>
                  <a:pt x="186690" y="25515"/>
                  <a:pt x="186157" y="23158"/>
                  <a:pt x="185090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47752"/>
                </a:lnTo>
                <a:cubicBezTo>
                  <a:pt x="233896" y="156287"/>
                  <a:pt x="231852" y="162465"/>
                  <a:pt x="227762" y="166288"/>
                </a:cubicBezTo>
                <a:cubicBezTo>
                  <a:pt x="223672" y="170111"/>
                  <a:pt x="217183" y="172021"/>
                  <a:pt x="208293" y="172021"/>
                </a:cubicBezTo>
                <a:moveTo>
                  <a:pt x="49073" y="181890"/>
                </a:moveTo>
                <a:cubicBezTo>
                  <a:pt x="49073" y="178333"/>
                  <a:pt x="48184" y="175355"/>
                  <a:pt x="46406" y="172955"/>
                </a:cubicBezTo>
                <a:cubicBezTo>
                  <a:pt x="44628" y="170555"/>
                  <a:pt x="41961" y="169087"/>
                  <a:pt x="38405" y="168555"/>
                </a:cubicBezTo>
                <a:lnTo>
                  <a:pt x="96279" y="157886"/>
                </a:lnTo>
                <a:lnTo>
                  <a:pt x="96279" y="202692"/>
                </a:lnTo>
                <a:lnTo>
                  <a:pt x="218160" y="202692"/>
                </a:lnTo>
                <a:cubicBezTo>
                  <a:pt x="221717" y="202692"/>
                  <a:pt x="224695" y="201803"/>
                  <a:pt x="227095" y="200025"/>
                </a:cubicBezTo>
                <a:cubicBezTo>
                  <a:pt x="229495" y="198247"/>
                  <a:pt x="230963" y="195580"/>
                  <a:pt x="231496" y="192024"/>
                </a:cubicBezTo>
                <a:lnTo>
                  <a:pt x="244831" y="227228"/>
                </a:lnTo>
                <a:lnTo>
                  <a:pt x="49073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5" name="Freeform 45"/>
          <p:cNvSpPr/>
          <p:nvPr/>
        </p:nvSpPr>
        <p:spPr>
          <a:xfrm>
            <a:off x="5276614" y="7761970"/>
            <a:ext cx="252831" cy="224828"/>
          </a:xfrm>
          <a:custGeom>
            <a:avLst/>
            <a:gdLst>
              <a:gd name="connsiteX0" fmla="*/ 230162 w 252831"/>
              <a:gd name="connsiteY0" fmla="*/ 182690 h 224828"/>
              <a:gd name="connsiteX1" fmla="*/ 204558 w 252831"/>
              <a:gd name="connsiteY1" fmla="*/ 213361 h 224828"/>
              <a:gd name="connsiteX2" fmla="*/ 131483 w 252831"/>
              <a:gd name="connsiteY2" fmla="*/ 224828 h 224828"/>
              <a:gd name="connsiteX3" fmla="*/ 58274 w 252831"/>
              <a:gd name="connsiteY3" fmla="*/ 213361 h 224828"/>
              <a:gd name="connsiteX4" fmla="*/ 32537 w 252831"/>
              <a:gd name="connsiteY4" fmla="*/ 182690 h 224828"/>
              <a:gd name="connsiteX5" fmla="*/ 58274 w 252831"/>
              <a:gd name="connsiteY5" fmla="*/ 152019 h 224828"/>
              <a:gd name="connsiteX6" fmla="*/ 131483 w 252831"/>
              <a:gd name="connsiteY6" fmla="*/ 140551 h 224828"/>
              <a:gd name="connsiteX7" fmla="*/ 204558 w 252831"/>
              <a:gd name="connsiteY7" fmla="*/ 152019 h 224828"/>
              <a:gd name="connsiteX8" fmla="*/ 230162 w 252831"/>
              <a:gd name="connsiteY8" fmla="*/ 182690 h 224828"/>
              <a:gd name="connsiteX10" fmla="*/ 173355 w 252831"/>
              <a:gd name="connsiteY10" fmla="*/ 77343 h 224828"/>
              <a:gd name="connsiteX11" fmla="*/ 175222 w 252831"/>
              <a:gd name="connsiteY11" fmla="*/ 68009 h 224828"/>
              <a:gd name="connsiteX12" fmla="*/ 169087 w 252831"/>
              <a:gd name="connsiteY12" fmla="*/ 60407 h 224828"/>
              <a:gd name="connsiteX13" fmla="*/ 157753 w 252831"/>
              <a:gd name="connsiteY13" fmla="*/ 55207 h 224828"/>
              <a:gd name="connsiteX14" fmla="*/ 143751 w 252831"/>
              <a:gd name="connsiteY14" fmla="*/ 53074 h 224828"/>
              <a:gd name="connsiteX15" fmla="*/ 118815 w 252831"/>
              <a:gd name="connsiteY15" fmla="*/ 69076 h 224828"/>
              <a:gd name="connsiteX16" fmla="*/ 87211 w 252831"/>
              <a:gd name="connsiteY16" fmla="*/ 80011 h 224828"/>
              <a:gd name="connsiteX17" fmla="*/ 53073 w 252831"/>
              <a:gd name="connsiteY17" fmla="*/ 86411 h 224828"/>
              <a:gd name="connsiteX18" fmla="*/ 20536 w 252831"/>
              <a:gd name="connsiteY18" fmla="*/ 88811 h 224828"/>
              <a:gd name="connsiteX19" fmla="*/ 20536 w 252831"/>
              <a:gd name="connsiteY19" fmla="*/ 83477 h 224828"/>
              <a:gd name="connsiteX20" fmla="*/ 54006 w 252831"/>
              <a:gd name="connsiteY20" fmla="*/ 76276 h 224828"/>
              <a:gd name="connsiteX21" fmla="*/ 81743 w 252831"/>
              <a:gd name="connsiteY21" fmla="*/ 63342 h 224828"/>
              <a:gd name="connsiteX22" fmla="*/ 100679 w 252831"/>
              <a:gd name="connsiteY22" fmla="*/ 46272 h 224828"/>
              <a:gd name="connsiteX23" fmla="*/ 107747 w 252831"/>
              <a:gd name="connsiteY23" fmla="*/ 26403 h 224828"/>
              <a:gd name="connsiteX24" fmla="*/ 107747 w 252831"/>
              <a:gd name="connsiteY24" fmla="*/ 23470 h 224828"/>
              <a:gd name="connsiteX25" fmla="*/ 54940 w 252831"/>
              <a:gd name="connsiteY25" fmla="*/ 23470 h 224828"/>
              <a:gd name="connsiteX26" fmla="*/ 49606 w 252831"/>
              <a:gd name="connsiteY26" fmla="*/ 25737 h 224828"/>
              <a:gd name="connsiteX27" fmla="*/ 46939 w 252831"/>
              <a:gd name="connsiteY27" fmla="*/ 31204 h 224828"/>
              <a:gd name="connsiteX28" fmla="*/ 30137 w 252831"/>
              <a:gd name="connsiteY28" fmla="*/ 0 h 224828"/>
              <a:gd name="connsiteX29" fmla="*/ 224561 w 252831"/>
              <a:gd name="connsiteY29" fmla="*/ 0 h 224828"/>
              <a:gd name="connsiteX30" fmla="*/ 224561 w 252831"/>
              <a:gd name="connsiteY30" fmla="*/ 23470 h 224828"/>
              <a:gd name="connsiteX31" fmla="*/ 159753 w 252831"/>
              <a:gd name="connsiteY31" fmla="*/ 23470 h 224828"/>
              <a:gd name="connsiteX32" fmla="*/ 154419 w 252831"/>
              <a:gd name="connsiteY32" fmla="*/ 39739 h 224828"/>
              <a:gd name="connsiteX33" fmla="*/ 180156 w 252831"/>
              <a:gd name="connsiteY33" fmla="*/ 41605 h 224828"/>
              <a:gd name="connsiteX34" fmla="*/ 204958 w 252831"/>
              <a:gd name="connsiteY34" fmla="*/ 46806 h 224828"/>
              <a:gd name="connsiteX35" fmla="*/ 223628 w 252831"/>
              <a:gd name="connsiteY35" fmla="*/ 56141 h 224828"/>
              <a:gd name="connsiteX36" fmla="*/ 230962 w 252831"/>
              <a:gd name="connsiteY36" fmla="*/ 70142 h 224828"/>
              <a:gd name="connsiteX37" fmla="*/ 224694 w 252831"/>
              <a:gd name="connsiteY37" fmla="*/ 82677 h 224828"/>
              <a:gd name="connsiteX38" fmla="*/ 207492 w 252831"/>
              <a:gd name="connsiteY38" fmla="*/ 88278 h 224828"/>
              <a:gd name="connsiteX39" fmla="*/ 186423 w 252831"/>
              <a:gd name="connsiteY39" fmla="*/ 86411 h 224828"/>
              <a:gd name="connsiteX40" fmla="*/ 173355 w 252831"/>
              <a:gd name="connsiteY40" fmla="*/ 77343 h 224828"/>
              <a:gd name="connsiteX42" fmla="*/ 252831 w 252831"/>
              <a:gd name="connsiteY42" fmla="*/ 127750 h 224828"/>
              <a:gd name="connsiteX43" fmla="*/ 32004 w 252831"/>
              <a:gd name="connsiteY43" fmla="*/ 127750 h 224828"/>
              <a:gd name="connsiteX44" fmla="*/ 22936 w 252831"/>
              <a:gd name="connsiteY44" fmla="*/ 135217 h 224828"/>
              <a:gd name="connsiteX45" fmla="*/ 0 w 252831"/>
              <a:gd name="connsiteY45" fmla="*/ 102946 h 224828"/>
              <a:gd name="connsiteX46" fmla="*/ 107747 w 252831"/>
              <a:gd name="connsiteY46" fmla="*/ 102946 h 224828"/>
              <a:gd name="connsiteX47" fmla="*/ 107747 w 252831"/>
              <a:gd name="connsiteY47" fmla="*/ 94945 h 224828"/>
              <a:gd name="connsiteX48" fmla="*/ 106147 w 252831"/>
              <a:gd name="connsiteY48" fmla="*/ 87878 h 224828"/>
              <a:gd name="connsiteX49" fmla="*/ 100545 w 252831"/>
              <a:gd name="connsiteY49" fmla="*/ 82944 h 224828"/>
              <a:gd name="connsiteX50" fmla="*/ 154952 w 252831"/>
              <a:gd name="connsiteY50" fmla="*/ 69609 h 224828"/>
              <a:gd name="connsiteX51" fmla="*/ 154952 w 252831"/>
              <a:gd name="connsiteY51" fmla="*/ 102946 h 224828"/>
              <a:gd name="connsiteX52" fmla="*/ 252831 w 252831"/>
              <a:gd name="connsiteY52" fmla="*/ 102946 h 224828"/>
              <a:gd name="connsiteX54" fmla="*/ 180556 w 252831"/>
              <a:gd name="connsiteY54" fmla="*/ 182690 h 224828"/>
              <a:gd name="connsiteX55" fmla="*/ 167087 w 252831"/>
              <a:gd name="connsiteY55" fmla="*/ 167754 h 224828"/>
              <a:gd name="connsiteX56" fmla="*/ 131483 w 252831"/>
              <a:gd name="connsiteY56" fmla="*/ 162688 h 224828"/>
              <a:gd name="connsiteX57" fmla="*/ 95612 w 252831"/>
              <a:gd name="connsiteY57" fmla="*/ 167754 h 224828"/>
              <a:gd name="connsiteX58" fmla="*/ 82143 w 252831"/>
              <a:gd name="connsiteY58" fmla="*/ 182690 h 224828"/>
              <a:gd name="connsiteX59" fmla="*/ 95478 w 252831"/>
              <a:gd name="connsiteY59" fmla="*/ 197625 h 224828"/>
              <a:gd name="connsiteX60" fmla="*/ 131483 w 252831"/>
              <a:gd name="connsiteY60" fmla="*/ 202692 h 224828"/>
              <a:gd name="connsiteX61" fmla="*/ 167087 w 252831"/>
              <a:gd name="connsiteY61" fmla="*/ 197625 h 224828"/>
              <a:gd name="connsiteX62" fmla="*/ 180556 w 252831"/>
              <a:gd name="connsiteY62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2831" h="224828">
                <a:moveTo>
                  <a:pt x="230162" y="182690"/>
                </a:moveTo>
                <a:cubicBezTo>
                  <a:pt x="230162" y="195491"/>
                  <a:pt x="221627" y="205715"/>
                  <a:pt x="204558" y="213361"/>
                </a:cubicBezTo>
                <a:cubicBezTo>
                  <a:pt x="187490" y="221005"/>
                  <a:pt x="163132" y="224828"/>
                  <a:pt x="131483" y="224828"/>
                </a:cubicBezTo>
                <a:cubicBezTo>
                  <a:pt x="99835" y="224828"/>
                  <a:pt x="75431" y="221005"/>
                  <a:pt x="58274" y="213361"/>
                </a:cubicBezTo>
                <a:cubicBezTo>
                  <a:pt x="41116" y="205715"/>
                  <a:pt x="32537" y="195491"/>
                  <a:pt x="32537" y="182690"/>
                </a:cubicBezTo>
                <a:cubicBezTo>
                  <a:pt x="32537" y="169888"/>
                  <a:pt x="41116" y="159665"/>
                  <a:pt x="58274" y="152019"/>
                </a:cubicBezTo>
                <a:cubicBezTo>
                  <a:pt x="75431" y="144374"/>
                  <a:pt x="99835" y="140551"/>
                  <a:pt x="131483" y="140551"/>
                </a:cubicBezTo>
                <a:cubicBezTo>
                  <a:pt x="163132" y="140551"/>
                  <a:pt x="187490" y="144374"/>
                  <a:pt x="204558" y="152019"/>
                </a:cubicBezTo>
                <a:cubicBezTo>
                  <a:pt x="221627" y="159665"/>
                  <a:pt x="230162" y="169888"/>
                  <a:pt x="230162" y="182690"/>
                </a:cubicBezTo>
                <a:moveTo>
                  <a:pt x="173355" y="77343"/>
                </a:moveTo>
                <a:cubicBezTo>
                  <a:pt x="175666" y="73964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7" y="60407"/>
                </a:cubicBezTo>
                <a:cubicBezTo>
                  <a:pt x="166065" y="58185"/>
                  <a:pt x="162287" y="56452"/>
                  <a:pt x="157753" y="55207"/>
                </a:cubicBezTo>
                <a:cubicBezTo>
                  <a:pt x="153219" y="53963"/>
                  <a:pt x="148551" y="53251"/>
                  <a:pt x="143751" y="53074"/>
                </a:cubicBezTo>
                <a:cubicBezTo>
                  <a:pt x="136994" y="59296"/>
                  <a:pt x="128682" y="64630"/>
                  <a:pt x="118815" y="69076"/>
                </a:cubicBezTo>
                <a:cubicBezTo>
                  <a:pt x="108947" y="73521"/>
                  <a:pt x="98412" y="77165"/>
                  <a:pt x="87211" y="80011"/>
                </a:cubicBezTo>
                <a:cubicBezTo>
                  <a:pt x="76009" y="82855"/>
                  <a:pt x="64630" y="84989"/>
                  <a:pt x="53073" y="86411"/>
                </a:cubicBezTo>
                <a:cubicBezTo>
                  <a:pt x="41516" y="87833"/>
                  <a:pt x="30670" y="88633"/>
                  <a:pt x="20536" y="88811"/>
                </a:cubicBezTo>
                <a:lnTo>
                  <a:pt x="20536" y="83477"/>
                </a:lnTo>
                <a:cubicBezTo>
                  <a:pt x="32271" y="82233"/>
                  <a:pt x="43428" y="79832"/>
                  <a:pt x="54006" y="76276"/>
                </a:cubicBezTo>
                <a:cubicBezTo>
                  <a:pt x="64586" y="72720"/>
                  <a:pt x="73831" y="68409"/>
                  <a:pt x="81743" y="63342"/>
                </a:cubicBezTo>
                <a:cubicBezTo>
                  <a:pt x="89655" y="58274"/>
                  <a:pt x="95967" y="52584"/>
                  <a:pt x="100679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70"/>
                </a:lnTo>
                <a:lnTo>
                  <a:pt x="54940" y="23470"/>
                </a:lnTo>
                <a:cubicBezTo>
                  <a:pt x="52806" y="23470"/>
                  <a:pt x="51028" y="24226"/>
                  <a:pt x="49606" y="25737"/>
                </a:cubicBezTo>
                <a:cubicBezTo>
                  <a:pt x="48183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70"/>
                </a:lnTo>
                <a:lnTo>
                  <a:pt x="159753" y="23470"/>
                </a:lnTo>
                <a:cubicBezTo>
                  <a:pt x="159220" y="29338"/>
                  <a:pt x="157442" y="34761"/>
                  <a:pt x="154419" y="39739"/>
                </a:cubicBezTo>
                <a:cubicBezTo>
                  <a:pt x="162597" y="39916"/>
                  <a:pt x="171177" y="40539"/>
                  <a:pt x="180156" y="41605"/>
                </a:cubicBezTo>
                <a:cubicBezTo>
                  <a:pt x="189135" y="42672"/>
                  <a:pt x="197402" y="44406"/>
                  <a:pt x="204958" y="46806"/>
                </a:cubicBezTo>
                <a:cubicBezTo>
                  <a:pt x="212515" y="49206"/>
                  <a:pt x="218738" y="52318"/>
                  <a:pt x="223628" y="56141"/>
                </a:cubicBezTo>
                <a:cubicBezTo>
                  <a:pt x="228517" y="59964"/>
                  <a:pt x="230962" y="64630"/>
                  <a:pt x="230962" y="70142"/>
                </a:cubicBezTo>
                <a:cubicBezTo>
                  <a:pt x="230962" y="75476"/>
                  <a:pt x="228872" y="79655"/>
                  <a:pt x="224694" y="82677"/>
                </a:cubicBezTo>
                <a:cubicBezTo>
                  <a:pt x="220516" y="85699"/>
                  <a:pt x="214782" y="87567"/>
                  <a:pt x="207492" y="88278"/>
                </a:cubicBezTo>
                <a:cubicBezTo>
                  <a:pt x="199847" y="88989"/>
                  <a:pt x="192824" y="88367"/>
                  <a:pt x="186423" y="86411"/>
                </a:cubicBezTo>
                <a:cubicBezTo>
                  <a:pt x="180022" y="84455"/>
                  <a:pt x="175666" y="81432"/>
                  <a:pt x="173355" y="77343"/>
                </a:cubicBezTo>
                <a:moveTo>
                  <a:pt x="252831" y="127750"/>
                </a:moveTo>
                <a:lnTo>
                  <a:pt x="32004" y="127750"/>
                </a:lnTo>
                <a:cubicBezTo>
                  <a:pt x="26848" y="127750"/>
                  <a:pt x="23825" y="130239"/>
                  <a:pt x="22936" y="135217"/>
                </a:cubicBezTo>
                <a:lnTo>
                  <a:pt x="0" y="102946"/>
                </a:lnTo>
                <a:lnTo>
                  <a:pt x="107747" y="102946"/>
                </a:lnTo>
                <a:lnTo>
                  <a:pt x="107747" y="94945"/>
                </a:lnTo>
                <a:cubicBezTo>
                  <a:pt x="107747" y="92456"/>
                  <a:pt x="107213" y="90101"/>
                  <a:pt x="106147" y="87878"/>
                </a:cubicBezTo>
                <a:cubicBezTo>
                  <a:pt x="105080" y="85655"/>
                  <a:pt x="103213" y="84010"/>
                  <a:pt x="100545" y="82944"/>
                </a:cubicBezTo>
                <a:lnTo>
                  <a:pt x="154952" y="69609"/>
                </a:lnTo>
                <a:lnTo>
                  <a:pt x="154952" y="102946"/>
                </a:lnTo>
                <a:lnTo>
                  <a:pt x="252831" y="102946"/>
                </a:lnTo>
                <a:moveTo>
                  <a:pt x="180556" y="182690"/>
                </a:moveTo>
                <a:cubicBezTo>
                  <a:pt x="180556" y="176111"/>
                  <a:pt x="176066" y="171133"/>
                  <a:pt x="167087" y="167754"/>
                </a:cubicBezTo>
                <a:cubicBezTo>
                  <a:pt x="158109" y="164376"/>
                  <a:pt x="146240" y="162688"/>
                  <a:pt x="131483" y="162688"/>
                </a:cubicBezTo>
                <a:cubicBezTo>
                  <a:pt x="116548" y="162688"/>
                  <a:pt x="104591" y="164376"/>
                  <a:pt x="95612" y="167754"/>
                </a:cubicBezTo>
                <a:cubicBezTo>
                  <a:pt x="86633" y="171133"/>
                  <a:pt x="82143" y="176111"/>
                  <a:pt x="82143" y="182690"/>
                </a:cubicBezTo>
                <a:cubicBezTo>
                  <a:pt x="82143" y="189268"/>
                  <a:pt x="86588" y="194246"/>
                  <a:pt x="95478" y="197625"/>
                </a:cubicBezTo>
                <a:cubicBezTo>
                  <a:pt x="104368" y="201003"/>
                  <a:pt x="116370" y="202692"/>
                  <a:pt x="131483" y="202692"/>
                </a:cubicBezTo>
                <a:cubicBezTo>
                  <a:pt x="146240" y="202692"/>
                  <a:pt x="158109" y="201003"/>
                  <a:pt x="167087" y="197625"/>
                </a:cubicBezTo>
                <a:cubicBezTo>
                  <a:pt x="176066" y="194246"/>
                  <a:pt x="180556" y="189268"/>
                  <a:pt x="180556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6" name="Freeform 46"/>
          <p:cNvSpPr/>
          <p:nvPr/>
        </p:nvSpPr>
        <p:spPr>
          <a:xfrm>
            <a:off x="5547047" y="7748901"/>
            <a:ext cx="256832" cy="231229"/>
          </a:xfrm>
          <a:custGeom>
            <a:avLst/>
            <a:gdLst>
              <a:gd name="connsiteX0" fmla="*/ 174955 w 256832"/>
              <a:gd name="connsiteY0" fmla="*/ 231229 h 231229"/>
              <a:gd name="connsiteX1" fmla="*/ 174955 w 256832"/>
              <a:gd name="connsiteY1" fmla="*/ 219228 h 231229"/>
              <a:gd name="connsiteX2" fmla="*/ 151752 w 256832"/>
              <a:gd name="connsiteY2" fmla="*/ 225362 h 231229"/>
              <a:gd name="connsiteX3" fmla="*/ 125482 w 256832"/>
              <a:gd name="connsiteY3" fmla="*/ 229095 h 231229"/>
              <a:gd name="connsiteX4" fmla="*/ 98546 w 256832"/>
              <a:gd name="connsiteY4" fmla="*/ 230829 h 231229"/>
              <a:gd name="connsiteX5" fmla="*/ 73076 w 256832"/>
              <a:gd name="connsiteY5" fmla="*/ 231229 h 231229"/>
              <a:gd name="connsiteX6" fmla="*/ 33871 w 256832"/>
              <a:gd name="connsiteY6" fmla="*/ 231229 h 231229"/>
              <a:gd name="connsiteX7" fmla="*/ 33871 w 256832"/>
              <a:gd name="connsiteY7" fmla="*/ 159220 h 231229"/>
              <a:gd name="connsiteX8" fmla="*/ 79743 w 256832"/>
              <a:gd name="connsiteY8" fmla="*/ 150419 h 231229"/>
              <a:gd name="connsiteX9" fmla="*/ 79743 w 256832"/>
              <a:gd name="connsiteY9" fmla="*/ 168022 h 231229"/>
              <a:gd name="connsiteX10" fmla="*/ 174955 w 256832"/>
              <a:gd name="connsiteY10" fmla="*/ 168022 h 231229"/>
              <a:gd name="connsiteX11" fmla="*/ 174955 w 256832"/>
              <a:gd name="connsiteY11" fmla="*/ 156553 h 231229"/>
              <a:gd name="connsiteX12" fmla="*/ 220828 w 256832"/>
              <a:gd name="connsiteY12" fmla="*/ 147752 h 231229"/>
              <a:gd name="connsiteX13" fmla="*/ 220828 w 256832"/>
              <a:gd name="connsiteY13" fmla="*/ 231229 h 231229"/>
              <a:gd name="connsiteX15" fmla="*/ 82944 w 256832"/>
              <a:gd name="connsiteY15" fmla="*/ 63208 h 231229"/>
              <a:gd name="connsiteX16" fmla="*/ 111881 w 256832"/>
              <a:gd name="connsiteY16" fmla="*/ 66542 h 231229"/>
              <a:gd name="connsiteX17" fmla="*/ 132683 w 256832"/>
              <a:gd name="connsiteY17" fmla="*/ 75476 h 231229"/>
              <a:gd name="connsiteX18" fmla="*/ 145352 w 256832"/>
              <a:gd name="connsiteY18" fmla="*/ 88411 h 231229"/>
              <a:gd name="connsiteX19" fmla="*/ 149619 w 256832"/>
              <a:gd name="connsiteY19" fmla="*/ 103480 h 231229"/>
              <a:gd name="connsiteX20" fmla="*/ 145352 w 256832"/>
              <a:gd name="connsiteY20" fmla="*/ 118682 h 231229"/>
              <a:gd name="connsiteX21" fmla="*/ 132683 w 256832"/>
              <a:gd name="connsiteY21" fmla="*/ 131349 h 231229"/>
              <a:gd name="connsiteX22" fmla="*/ 111881 w 256832"/>
              <a:gd name="connsiteY22" fmla="*/ 140150 h 231229"/>
              <a:gd name="connsiteX23" fmla="*/ 82944 w 256832"/>
              <a:gd name="connsiteY23" fmla="*/ 143485 h 231229"/>
              <a:gd name="connsiteX24" fmla="*/ 54007 w 256832"/>
              <a:gd name="connsiteY24" fmla="*/ 140150 h 231229"/>
              <a:gd name="connsiteX25" fmla="*/ 33204 w 256832"/>
              <a:gd name="connsiteY25" fmla="*/ 131349 h 231229"/>
              <a:gd name="connsiteX26" fmla="*/ 20669 w 256832"/>
              <a:gd name="connsiteY26" fmla="*/ 118682 h 231229"/>
              <a:gd name="connsiteX27" fmla="*/ 16535 w 256832"/>
              <a:gd name="connsiteY27" fmla="*/ 103480 h 231229"/>
              <a:gd name="connsiteX28" fmla="*/ 20669 w 256832"/>
              <a:gd name="connsiteY28" fmla="*/ 88411 h 231229"/>
              <a:gd name="connsiteX29" fmla="*/ 33204 w 256832"/>
              <a:gd name="connsiteY29" fmla="*/ 75476 h 231229"/>
              <a:gd name="connsiteX30" fmla="*/ 54007 w 256832"/>
              <a:gd name="connsiteY30" fmla="*/ 66542 h 231229"/>
              <a:gd name="connsiteX31" fmla="*/ 82944 w 256832"/>
              <a:gd name="connsiteY31" fmla="*/ 63208 h 231229"/>
              <a:gd name="connsiteX33" fmla="*/ 173622 w 256832"/>
              <a:gd name="connsiteY33" fmla="*/ 141618 h 231229"/>
              <a:gd name="connsiteX34" fmla="*/ 173622 w 256832"/>
              <a:gd name="connsiteY34" fmla="*/ 32003 h 231229"/>
              <a:gd name="connsiteX35" fmla="*/ 172021 w 256832"/>
              <a:gd name="connsiteY35" fmla="*/ 24936 h 231229"/>
              <a:gd name="connsiteX36" fmla="*/ 166421 w 256832"/>
              <a:gd name="connsiteY36" fmla="*/ 20003 h 231229"/>
              <a:gd name="connsiteX37" fmla="*/ 220828 w 256832"/>
              <a:gd name="connsiteY37" fmla="*/ 4001 h 231229"/>
              <a:gd name="connsiteX38" fmla="*/ 220828 w 256832"/>
              <a:gd name="connsiteY38" fmla="*/ 53873 h 231229"/>
              <a:gd name="connsiteX39" fmla="*/ 256832 w 256832"/>
              <a:gd name="connsiteY39" fmla="*/ 53873 h 231229"/>
              <a:gd name="connsiteX40" fmla="*/ 256832 w 256832"/>
              <a:gd name="connsiteY40" fmla="*/ 78410 h 231229"/>
              <a:gd name="connsiteX41" fmla="*/ 220828 w 256832"/>
              <a:gd name="connsiteY41" fmla="*/ 78410 h 231229"/>
              <a:gd name="connsiteX42" fmla="*/ 220828 w 256832"/>
              <a:gd name="connsiteY42" fmla="*/ 117348 h 231229"/>
              <a:gd name="connsiteX43" fmla="*/ 214693 w 256832"/>
              <a:gd name="connsiteY43" fmla="*/ 135884 h 231229"/>
              <a:gd name="connsiteX44" fmla="*/ 195225 w 256832"/>
              <a:gd name="connsiteY44" fmla="*/ 141618 h 231229"/>
              <a:gd name="connsiteX46" fmla="*/ 153353 w 256832"/>
              <a:gd name="connsiteY46" fmla="*/ 54407 h 231229"/>
              <a:gd name="connsiteX47" fmla="*/ 24803 w 256832"/>
              <a:gd name="connsiteY47" fmla="*/ 54407 h 231229"/>
              <a:gd name="connsiteX48" fmla="*/ 16802 w 256832"/>
              <a:gd name="connsiteY48" fmla="*/ 61075 h 231229"/>
              <a:gd name="connsiteX49" fmla="*/ 0 w 256832"/>
              <a:gd name="connsiteY49" fmla="*/ 31204 h 231229"/>
              <a:gd name="connsiteX50" fmla="*/ 56541 w 256832"/>
              <a:gd name="connsiteY50" fmla="*/ 31204 h 231229"/>
              <a:gd name="connsiteX51" fmla="*/ 56541 w 256832"/>
              <a:gd name="connsiteY51" fmla="*/ 26937 h 231229"/>
              <a:gd name="connsiteX52" fmla="*/ 53873 w 256832"/>
              <a:gd name="connsiteY52" fmla="*/ 18003 h 231229"/>
              <a:gd name="connsiteX53" fmla="*/ 45872 w 256832"/>
              <a:gd name="connsiteY53" fmla="*/ 13601 h 231229"/>
              <a:gd name="connsiteX54" fmla="*/ 106413 w 256832"/>
              <a:gd name="connsiteY54" fmla="*/ 0 h 231229"/>
              <a:gd name="connsiteX55" fmla="*/ 106413 w 256832"/>
              <a:gd name="connsiteY55" fmla="*/ 31204 h 231229"/>
              <a:gd name="connsiteX56" fmla="*/ 153353 w 256832"/>
              <a:gd name="connsiteY56" fmla="*/ 31204 h 231229"/>
              <a:gd name="connsiteX58" fmla="*/ 108280 w 256832"/>
              <a:gd name="connsiteY58" fmla="*/ 103480 h 231229"/>
              <a:gd name="connsiteX59" fmla="*/ 102013 w 256832"/>
              <a:gd name="connsiteY59" fmla="*/ 90144 h 231229"/>
              <a:gd name="connsiteX60" fmla="*/ 82944 w 256832"/>
              <a:gd name="connsiteY60" fmla="*/ 84278 h 231229"/>
              <a:gd name="connsiteX61" fmla="*/ 64008 w 256832"/>
              <a:gd name="connsiteY61" fmla="*/ 90144 h 231229"/>
              <a:gd name="connsiteX62" fmla="*/ 57874 w 256832"/>
              <a:gd name="connsiteY62" fmla="*/ 103480 h 231229"/>
              <a:gd name="connsiteX63" fmla="*/ 64008 w 256832"/>
              <a:gd name="connsiteY63" fmla="*/ 116681 h 231229"/>
              <a:gd name="connsiteX64" fmla="*/ 82944 w 256832"/>
              <a:gd name="connsiteY64" fmla="*/ 122415 h 231229"/>
              <a:gd name="connsiteX65" fmla="*/ 102013 w 256832"/>
              <a:gd name="connsiteY65" fmla="*/ 116681 h 231229"/>
              <a:gd name="connsiteX66" fmla="*/ 108280 w 256832"/>
              <a:gd name="connsiteY66" fmla="*/ 103480 h 231229"/>
              <a:gd name="connsiteX68" fmla="*/ 90412 w 256832"/>
              <a:gd name="connsiteY68" fmla="*/ 206693 h 231229"/>
              <a:gd name="connsiteX69" fmla="*/ 130816 w 256832"/>
              <a:gd name="connsiteY69" fmla="*/ 205759 h 231229"/>
              <a:gd name="connsiteX70" fmla="*/ 174955 w 256832"/>
              <a:gd name="connsiteY70" fmla="*/ 201892 h 231229"/>
              <a:gd name="connsiteX71" fmla="*/ 174955 w 256832"/>
              <a:gd name="connsiteY71" fmla="*/ 191224 h 231229"/>
              <a:gd name="connsiteX72" fmla="*/ 79743 w 256832"/>
              <a:gd name="connsiteY72" fmla="*/ 191224 h 231229"/>
              <a:gd name="connsiteX73" fmla="*/ 79743 w 256832"/>
              <a:gd name="connsiteY73" fmla="*/ 206693 h 231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56832" h="231229">
                <a:moveTo>
                  <a:pt x="174955" y="231229"/>
                </a:moveTo>
                <a:lnTo>
                  <a:pt x="174955" y="219228"/>
                </a:lnTo>
                <a:cubicBezTo>
                  <a:pt x="168021" y="221717"/>
                  <a:pt x="160287" y="223762"/>
                  <a:pt x="151752" y="225362"/>
                </a:cubicBezTo>
                <a:cubicBezTo>
                  <a:pt x="143218" y="226962"/>
                  <a:pt x="134462" y="228206"/>
                  <a:pt x="125482" y="229095"/>
                </a:cubicBezTo>
                <a:cubicBezTo>
                  <a:pt x="116503" y="229984"/>
                  <a:pt x="107525" y="230562"/>
                  <a:pt x="98546" y="230829"/>
                </a:cubicBezTo>
                <a:cubicBezTo>
                  <a:pt x="89567" y="231096"/>
                  <a:pt x="81077" y="231229"/>
                  <a:pt x="73076" y="231229"/>
                </a:cubicBezTo>
                <a:lnTo>
                  <a:pt x="33871" y="231229"/>
                </a:lnTo>
                <a:lnTo>
                  <a:pt x="33871" y="159220"/>
                </a:lnTo>
                <a:lnTo>
                  <a:pt x="79743" y="150419"/>
                </a:lnTo>
                <a:lnTo>
                  <a:pt x="79743" y="168022"/>
                </a:lnTo>
                <a:lnTo>
                  <a:pt x="174955" y="168022"/>
                </a:lnTo>
                <a:lnTo>
                  <a:pt x="174955" y="156553"/>
                </a:lnTo>
                <a:lnTo>
                  <a:pt x="220828" y="147752"/>
                </a:lnTo>
                <a:lnTo>
                  <a:pt x="220828" y="231229"/>
                </a:lnTo>
                <a:moveTo>
                  <a:pt x="82944" y="63208"/>
                </a:moveTo>
                <a:cubicBezTo>
                  <a:pt x="93968" y="63208"/>
                  <a:pt x="103613" y="64319"/>
                  <a:pt x="111881" y="66542"/>
                </a:cubicBezTo>
                <a:cubicBezTo>
                  <a:pt x="120148" y="68764"/>
                  <a:pt x="127082" y="71742"/>
                  <a:pt x="132683" y="75476"/>
                </a:cubicBezTo>
                <a:cubicBezTo>
                  <a:pt x="138284" y="79210"/>
                  <a:pt x="142507" y="83521"/>
                  <a:pt x="145352" y="88411"/>
                </a:cubicBezTo>
                <a:cubicBezTo>
                  <a:pt x="148196" y="93301"/>
                  <a:pt x="149619" y="98323"/>
                  <a:pt x="149619" y="103480"/>
                </a:cubicBezTo>
                <a:cubicBezTo>
                  <a:pt x="149619" y="108814"/>
                  <a:pt x="148196" y="113881"/>
                  <a:pt x="145352" y="118682"/>
                </a:cubicBezTo>
                <a:cubicBezTo>
                  <a:pt x="142507" y="123482"/>
                  <a:pt x="138284" y="127705"/>
                  <a:pt x="132683" y="131349"/>
                </a:cubicBezTo>
                <a:cubicBezTo>
                  <a:pt x="127082" y="134995"/>
                  <a:pt x="120148" y="137928"/>
                  <a:pt x="111881" y="140150"/>
                </a:cubicBezTo>
                <a:cubicBezTo>
                  <a:pt x="103613" y="142373"/>
                  <a:pt x="93968" y="143485"/>
                  <a:pt x="82944" y="143485"/>
                </a:cubicBezTo>
                <a:cubicBezTo>
                  <a:pt x="71920" y="143485"/>
                  <a:pt x="62274" y="142373"/>
                  <a:pt x="54007" y="140150"/>
                </a:cubicBezTo>
                <a:cubicBezTo>
                  <a:pt x="45739" y="137928"/>
                  <a:pt x="38805" y="134995"/>
                  <a:pt x="33204" y="131349"/>
                </a:cubicBezTo>
                <a:cubicBezTo>
                  <a:pt x="27604" y="127705"/>
                  <a:pt x="23425" y="123482"/>
                  <a:pt x="20669" y="118682"/>
                </a:cubicBezTo>
                <a:cubicBezTo>
                  <a:pt x="17914" y="113881"/>
                  <a:pt x="16535" y="108814"/>
                  <a:pt x="16535" y="103480"/>
                </a:cubicBezTo>
                <a:cubicBezTo>
                  <a:pt x="16535" y="98323"/>
                  <a:pt x="17914" y="93301"/>
                  <a:pt x="20669" y="88411"/>
                </a:cubicBezTo>
                <a:cubicBezTo>
                  <a:pt x="23425" y="83521"/>
                  <a:pt x="27604" y="79210"/>
                  <a:pt x="33204" y="75476"/>
                </a:cubicBezTo>
                <a:cubicBezTo>
                  <a:pt x="38805" y="71742"/>
                  <a:pt x="45739" y="68764"/>
                  <a:pt x="54007" y="66542"/>
                </a:cubicBezTo>
                <a:cubicBezTo>
                  <a:pt x="62274" y="64319"/>
                  <a:pt x="71920" y="63208"/>
                  <a:pt x="82944" y="63208"/>
                </a:cubicBezTo>
                <a:moveTo>
                  <a:pt x="173622" y="141618"/>
                </a:moveTo>
                <a:lnTo>
                  <a:pt x="173622" y="32003"/>
                </a:lnTo>
                <a:cubicBezTo>
                  <a:pt x="173622" y="29515"/>
                  <a:pt x="173088" y="27159"/>
                  <a:pt x="172021" y="24936"/>
                </a:cubicBezTo>
                <a:cubicBezTo>
                  <a:pt x="170955" y="22714"/>
                  <a:pt x="169088" y="21069"/>
                  <a:pt x="166421" y="20003"/>
                </a:cubicBezTo>
                <a:lnTo>
                  <a:pt x="220828" y="4001"/>
                </a:lnTo>
                <a:lnTo>
                  <a:pt x="220828" y="53873"/>
                </a:lnTo>
                <a:lnTo>
                  <a:pt x="256832" y="53873"/>
                </a:lnTo>
                <a:lnTo>
                  <a:pt x="256832" y="78410"/>
                </a:lnTo>
                <a:lnTo>
                  <a:pt x="220828" y="78410"/>
                </a:lnTo>
                <a:lnTo>
                  <a:pt x="220828" y="117348"/>
                </a:lnTo>
                <a:cubicBezTo>
                  <a:pt x="220828" y="125882"/>
                  <a:pt x="218783" y="132061"/>
                  <a:pt x="214693" y="135884"/>
                </a:cubicBezTo>
                <a:cubicBezTo>
                  <a:pt x="210604" y="139707"/>
                  <a:pt x="204114" y="141618"/>
                  <a:pt x="195225" y="141618"/>
                </a:cubicBezTo>
                <a:moveTo>
                  <a:pt x="153353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5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3"/>
                </a:cubicBezTo>
                <a:cubicBezTo>
                  <a:pt x="52096" y="15602"/>
                  <a:pt x="49428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3" y="31204"/>
                </a:lnTo>
                <a:moveTo>
                  <a:pt x="108280" y="103480"/>
                </a:moveTo>
                <a:cubicBezTo>
                  <a:pt x="108280" y="98502"/>
                  <a:pt x="106191" y="94056"/>
                  <a:pt x="102013" y="90144"/>
                </a:cubicBezTo>
                <a:cubicBezTo>
                  <a:pt x="97835" y="86233"/>
                  <a:pt x="91478" y="84278"/>
                  <a:pt x="82944" y="84278"/>
                </a:cubicBezTo>
                <a:cubicBezTo>
                  <a:pt x="74409" y="84278"/>
                  <a:pt x="68097" y="86233"/>
                  <a:pt x="64008" y="90144"/>
                </a:cubicBezTo>
                <a:cubicBezTo>
                  <a:pt x="59918" y="94056"/>
                  <a:pt x="57874" y="98502"/>
                  <a:pt x="57874" y="103480"/>
                </a:cubicBezTo>
                <a:cubicBezTo>
                  <a:pt x="57874" y="108458"/>
                  <a:pt x="59918" y="112859"/>
                  <a:pt x="64008" y="116681"/>
                </a:cubicBezTo>
                <a:cubicBezTo>
                  <a:pt x="68097" y="120504"/>
                  <a:pt x="74409" y="122415"/>
                  <a:pt x="82944" y="122415"/>
                </a:cubicBezTo>
                <a:cubicBezTo>
                  <a:pt x="91478" y="122415"/>
                  <a:pt x="97835" y="120504"/>
                  <a:pt x="102013" y="116681"/>
                </a:cubicBezTo>
                <a:cubicBezTo>
                  <a:pt x="106191" y="112859"/>
                  <a:pt x="108280" y="108458"/>
                  <a:pt x="108280" y="103480"/>
                </a:cubicBezTo>
                <a:moveTo>
                  <a:pt x="90412" y="206693"/>
                </a:moveTo>
                <a:cubicBezTo>
                  <a:pt x="102502" y="206693"/>
                  <a:pt x="115970" y="206382"/>
                  <a:pt x="130816" y="205759"/>
                </a:cubicBezTo>
                <a:cubicBezTo>
                  <a:pt x="145662" y="205137"/>
                  <a:pt x="160375" y="203848"/>
                  <a:pt x="174955" y="201892"/>
                </a:cubicBezTo>
                <a:lnTo>
                  <a:pt x="174955" y="191224"/>
                </a:lnTo>
                <a:lnTo>
                  <a:pt x="79743" y="191224"/>
                </a:lnTo>
                <a:lnTo>
                  <a:pt x="79743" y="20669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7" name="Freeform 47"/>
          <p:cNvSpPr/>
          <p:nvPr/>
        </p:nvSpPr>
        <p:spPr>
          <a:xfrm>
            <a:off x="5884726" y="7753435"/>
            <a:ext cx="252831" cy="233362"/>
          </a:xfrm>
          <a:custGeom>
            <a:avLst/>
            <a:gdLst>
              <a:gd name="connsiteX0" fmla="*/ 228828 w 252831"/>
              <a:gd name="connsiteY0" fmla="*/ 187223 h 233362"/>
              <a:gd name="connsiteX1" fmla="*/ 222294 w 252831"/>
              <a:gd name="connsiteY1" fmla="*/ 205760 h 233362"/>
              <a:gd name="connsiteX2" fmla="*/ 203092 w 252831"/>
              <a:gd name="connsiteY2" fmla="*/ 220294 h 233362"/>
              <a:gd name="connsiteX3" fmla="*/ 172022 w 252831"/>
              <a:gd name="connsiteY3" fmla="*/ 229895 h 233362"/>
              <a:gd name="connsiteX4" fmla="*/ 130150 w 252831"/>
              <a:gd name="connsiteY4" fmla="*/ 233362 h 233362"/>
              <a:gd name="connsiteX5" fmla="*/ 88011 w 252831"/>
              <a:gd name="connsiteY5" fmla="*/ 229895 h 233362"/>
              <a:gd name="connsiteX6" fmla="*/ 57074 w 252831"/>
              <a:gd name="connsiteY6" fmla="*/ 220294 h 233362"/>
              <a:gd name="connsiteX7" fmla="*/ 37871 w 252831"/>
              <a:gd name="connsiteY7" fmla="*/ 205760 h 233362"/>
              <a:gd name="connsiteX8" fmla="*/ 31204 w 252831"/>
              <a:gd name="connsiteY8" fmla="*/ 187223 h 233362"/>
              <a:gd name="connsiteX9" fmla="*/ 37871 w 252831"/>
              <a:gd name="connsiteY9" fmla="*/ 168821 h 233362"/>
              <a:gd name="connsiteX10" fmla="*/ 57074 w 252831"/>
              <a:gd name="connsiteY10" fmla="*/ 154153 h 233362"/>
              <a:gd name="connsiteX11" fmla="*/ 88011 w 252831"/>
              <a:gd name="connsiteY11" fmla="*/ 144551 h 233362"/>
              <a:gd name="connsiteX12" fmla="*/ 130150 w 252831"/>
              <a:gd name="connsiteY12" fmla="*/ 141084 h 233362"/>
              <a:gd name="connsiteX13" fmla="*/ 172022 w 252831"/>
              <a:gd name="connsiteY13" fmla="*/ 144685 h 233362"/>
              <a:gd name="connsiteX14" fmla="*/ 203092 w 252831"/>
              <a:gd name="connsiteY14" fmla="*/ 154419 h 233362"/>
              <a:gd name="connsiteX15" fmla="*/ 222294 w 252831"/>
              <a:gd name="connsiteY15" fmla="*/ 168954 h 233362"/>
              <a:gd name="connsiteX16" fmla="*/ 228828 w 252831"/>
              <a:gd name="connsiteY16" fmla="*/ 187223 h 233362"/>
              <a:gd name="connsiteX18" fmla="*/ 252831 w 252831"/>
              <a:gd name="connsiteY18" fmla="*/ 129616 h 233362"/>
              <a:gd name="connsiteX19" fmla="*/ 32004 w 252831"/>
              <a:gd name="connsiteY19" fmla="*/ 129616 h 233362"/>
              <a:gd name="connsiteX20" fmla="*/ 22936 w 252831"/>
              <a:gd name="connsiteY20" fmla="*/ 137084 h 233362"/>
              <a:gd name="connsiteX21" fmla="*/ 0 w 252831"/>
              <a:gd name="connsiteY21" fmla="*/ 104813 h 233362"/>
              <a:gd name="connsiteX22" fmla="*/ 86144 w 252831"/>
              <a:gd name="connsiteY22" fmla="*/ 104813 h 233362"/>
              <a:gd name="connsiteX23" fmla="*/ 86144 w 252831"/>
              <a:gd name="connsiteY23" fmla="*/ 81077 h 233362"/>
              <a:gd name="connsiteX24" fmla="*/ 84544 w 252831"/>
              <a:gd name="connsiteY24" fmla="*/ 74009 h 233362"/>
              <a:gd name="connsiteX25" fmla="*/ 78943 w 252831"/>
              <a:gd name="connsiteY25" fmla="*/ 69076 h 233362"/>
              <a:gd name="connsiteX26" fmla="*/ 133350 w 252831"/>
              <a:gd name="connsiteY26" fmla="*/ 55741 h 233362"/>
              <a:gd name="connsiteX27" fmla="*/ 133350 w 252831"/>
              <a:gd name="connsiteY27" fmla="*/ 104813 h 233362"/>
              <a:gd name="connsiteX28" fmla="*/ 252831 w 252831"/>
              <a:gd name="connsiteY28" fmla="*/ 104813 h 233362"/>
              <a:gd name="connsiteX30" fmla="*/ 162153 w 252831"/>
              <a:gd name="connsiteY30" fmla="*/ 90945 h 233362"/>
              <a:gd name="connsiteX31" fmla="*/ 169888 w 252831"/>
              <a:gd name="connsiteY31" fmla="*/ 83344 h 233362"/>
              <a:gd name="connsiteX32" fmla="*/ 173888 w 252831"/>
              <a:gd name="connsiteY32" fmla="*/ 72276 h 233362"/>
              <a:gd name="connsiteX33" fmla="*/ 175488 w 252831"/>
              <a:gd name="connsiteY33" fmla="*/ 57474 h 233362"/>
              <a:gd name="connsiteX34" fmla="*/ 175755 w 252831"/>
              <a:gd name="connsiteY34" fmla="*/ 38405 h 233362"/>
              <a:gd name="connsiteX35" fmla="*/ 175755 w 252831"/>
              <a:gd name="connsiteY35" fmla="*/ 35738 h 233362"/>
              <a:gd name="connsiteX36" fmla="*/ 58674 w 252831"/>
              <a:gd name="connsiteY36" fmla="*/ 35738 h 233362"/>
              <a:gd name="connsiteX37" fmla="*/ 50672 w 252831"/>
              <a:gd name="connsiteY37" fmla="*/ 42405 h 233362"/>
              <a:gd name="connsiteX38" fmla="*/ 33870 w 252831"/>
              <a:gd name="connsiteY38" fmla="*/ 11201 h 233362"/>
              <a:gd name="connsiteX39" fmla="*/ 175755 w 252831"/>
              <a:gd name="connsiteY39" fmla="*/ 11201 h 233362"/>
              <a:gd name="connsiteX40" fmla="*/ 175755 w 252831"/>
              <a:gd name="connsiteY40" fmla="*/ 0 h 233362"/>
              <a:gd name="connsiteX41" fmla="*/ 222961 w 252831"/>
              <a:gd name="connsiteY41" fmla="*/ 12802 h 233362"/>
              <a:gd name="connsiteX42" fmla="*/ 222961 w 252831"/>
              <a:gd name="connsiteY42" fmla="*/ 29870 h 233362"/>
              <a:gd name="connsiteX43" fmla="*/ 219361 w 252831"/>
              <a:gd name="connsiteY43" fmla="*/ 58141 h 233362"/>
              <a:gd name="connsiteX44" fmla="*/ 208159 w 252831"/>
              <a:gd name="connsiteY44" fmla="*/ 77610 h 233362"/>
              <a:gd name="connsiteX45" fmla="*/ 189090 w 252831"/>
              <a:gd name="connsiteY45" fmla="*/ 89745 h 233362"/>
              <a:gd name="connsiteX46" fmla="*/ 162153 w 252831"/>
              <a:gd name="connsiteY46" fmla="*/ 96279 h 233362"/>
              <a:gd name="connsiteX48" fmla="*/ 179222 w 252831"/>
              <a:gd name="connsiteY48" fmla="*/ 187223 h 233362"/>
              <a:gd name="connsiteX49" fmla="*/ 165754 w 252831"/>
              <a:gd name="connsiteY49" fmla="*/ 169755 h 233362"/>
              <a:gd name="connsiteX50" fmla="*/ 130150 w 252831"/>
              <a:gd name="connsiteY50" fmla="*/ 163220 h 233362"/>
              <a:gd name="connsiteX51" fmla="*/ 94278 w 252831"/>
              <a:gd name="connsiteY51" fmla="*/ 169755 h 233362"/>
              <a:gd name="connsiteX52" fmla="*/ 80809 w 252831"/>
              <a:gd name="connsiteY52" fmla="*/ 187223 h 233362"/>
              <a:gd name="connsiteX53" fmla="*/ 94145 w 252831"/>
              <a:gd name="connsiteY53" fmla="*/ 204692 h 233362"/>
              <a:gd name="connsiteX54" fmla="*/ 130150 w 252831"/>
              <a:gd name="connsiteY54" fmla="*/ 211226 h 233362"/>
              <a:gd name="connsiteX55" fmla="*/ 165754 w 252831"/>
              <a:gd name="connsiteY55" fmla="*/ 204692 h 233362"/>
              <a:gd name="connsiteX56" fmla="*/ 179222 w 252831"/>
              <a:gd name="connsiteY56" fmla="*/ 187223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1" h="233362">
                <a:moveTo>
                  <a:pt x="228828" y="187223"/>
                </a:moveTo>
                <a:cubicBezTo>
                  <a:pt x="228828" y="193980"/>
                  <a:pt x="226650" y="200158"/>
                  <a:pt x="222294" y="205760"/>
                </a:cubicBezTo>
                <a:cubicBezTo>
                  <a:pt x="217938" y="211360"/>
                  <a:pt x="211537" y="216205"/>
                  <a:pt x="203092" y="220294"/>
                </a:cubicBezTo>
                <a:cubicBezTo>
                  <a:pt x="194646" y="224383"/>
                  <a:pt x="184289" y="227584"/>
                  <a:pt x="172022" y="229895"/>
                </a:cubicBezTo>
                <a:cubicBezTo>
                  <a:pt x="159753" y="232207"/>
                  <a:pt x="145796" y="233362"/>
                  <a:pt x="130150" y="233362"/>
                </a:cubicBezTo>
                <a:cubicBezTo>
                  <a:pt x="114325" y="233362"/>
                  <a:pt x="100279" y="232207"/>
                  <a:pt x="88011" y="229895"/>
                </a:cubicBezTo>
                <a:cubicBezTo>
                  <a:pt x="75742" y="227584"/>
                  <a:pt x="65431" y="224383"/>
                  <a:pt x="57074" y="220294"/>
                </a:cubicBezTo>
                <a:cubicBezTo>
                  <a:pt x="48717" y="216205"/>
                  <a:pt x="42316" y="211360"/>
                  <a:pt x="37871" y="205760"/>
                </a:cubicBezTo>
                <a:cubicBezTo>
                  <a:pt x="33426" y="200158"/>
                  <a:pt x="31204" y="193980"/>
                  <a:pt x="31204" y="187223"/>
                </a:cubicBezTo>
                <a:cubicBezTo>
                  <a:pt x="31204" y="180645"/>
                  <a:pt x="33426" y="174511"/>
                  <a:pt x="37871" y="168821"/>
                </a:cubicBezTo>
                <a:cubicBezTo>
                  <a:pt x="42316" y="163131"/>
                  <a:pt x="48717" y="158242"/>
                  <a:pt x="57074" y="154153"/>
                </a:cubicBezTo>
                <a:cubicBezTo>
                  <a:pt x="65431" y="150063"/>
                  <a:pt x="75742" y="146862"/>
                  <a:pt x="88011" y="144551"/>
                </a:cubicBezTo>
                <a:cubicBezTo>
                  <a:pt x="100279" y="142240"/>
                  <a:pt x="114325" y="141084"/>
                  <a:pt x="130150" y="141084"/>
                </a:cubicBezTo>
                <a:cubicBezTo>
                  <a:pt x="145796" y="141084"/>
                  <a:pt x="159753" y="142284"/>
                  <a:pt x="172022" y="144685"/>
                </a:cubicBezTo>
                <a:cubicBezTo>
                  <a:pt x="184289" y="147086"/>
                  <a:pt x="194646" y="150330"/>
                  <a:pt x="203092" y="154419"/>
                </a:cubicBezTo>
                <a:cubicBezTo>
                  <a:pt x="211537" y="158509"/>
                  <a:pt x="217938" y="163354"/>
                  <a:pt x="222294" y="168954"/>
                </a:cubicBezTo>
                <a:cubicBezTo>
                  <a:pt x="226650" y="174555"/>
                  <a:pt x="228828" y="180645"/>
                  <a:pt x="228828" y="187223"/>
                </a:cubicBezTo>
                <a:moveTo>
                  <a:pt x="252831" y="129616"/>
                </a:moveTo>
                <a:lnTo>
                  <a:pt x="32004" y="129616"/>
                </a:lnTo>
                <a:cubicBezTo>
                  <a:pt x="26848" y="129616"/>
                  <a:pt x="23825" y="132105"/>
                  <a:pt x="22936" y="137084"/>
                </a:cubicBezTo>
                <a:lnTo>
                  <a:pt x="0" y="104813"/>
                </a:lnTo>
                <a:lnTo>
                  <a:pt x="86144" y="104813"/>
                </a:lnTo>
                <a:lnTo>
                  <a:pt x="86144" y="81077"/>
                </a:lnTo>
                <a:cubicBezTo>
                  <a:pt x="86144" y="78587"/>
                  <a:pt x="85611" y="76233"/>
                  <a:pt x="84544" y="74009"/>
                </a:cubicBezTo>
                <a:cubicBezTo>
                  <a:pt x="83477" y="71787"/>
                  <a:pt x="81610" y="70142"/>
                  <a:pt x="78943" y="69076"/>
                </a:cubicBezTo>
                <a:lnTo>
                  <a:pt x="133350" y="55741"/>
                </a:lnTo>
                <a:lnTo>
                  <a:pt x="133350" y="104813"/>
                </a:lnTo>
                <a:lnTo>
                  <a:pt x="252831" y="104813"/>
                </a:lnTo>
                <a:moveTo>
                  <a:pt x="162153" y="90945"/>
                </a:moveTo>
                <a:cubicBezTo>
                  <a:pt x="165532" y="88989"/>
                  <a:pt x="168110" y="86455"/>
                  <a:pt x="169888" y="83344"/>
                </a:cubicBezTo>
                <a:cubicBezTo>
                  <a:pt x="171666" y="80232"/>
                  <a:pt x="172999" y="76543"/>
                  <a:pt x="173888" y="72276"/>
                </a:cubicBezTo>
                <a:cubicBezTo>
                  <a:pt x="174777" y="68009"/>
                  <a:pt x="175311" y="63075"/>
                  <a:pt x="175488" y="57474"/>
                </a:cubicBezTo>
                <a:cubicBezTo>
                  <a:pt x="175666" y="51873"/>
                  <a:pt x="175755" y="45517"/>
                  <a:pt x="175755" y="38405"/>
                </a:cubicBezTo>
                <a:lnTo>
                  <a:pt x="175755" y="35738"/>
                </a:lnTo>
                <a:lnTo>
                  <a:pt x="58674" y="35738"/>
                </a:lnTo>
                <a:cubicBezTo>
                  <a:pt x="54229" y="35738"/>
                  <a:pt x="51562" y="37960"/>
                  <a:pt x="50672" y="42405"/>
                </a:cubicBezTo>
                <a:lnTo>
                  <a:pt x="33870" y="11201"/>
                </a:lnTo>
                <a:lnTo>
                  <a:pt x="175755" y="11201"/>
                </a:lnTo>
                <a:lnTo>
                  <a:pt x="175755" y="0"/>
                </a:lnTo>
                <a:lnTo>
                  <a:pt x="222961" y="12802"/>
                </a:lnTo>
                <a:lnTo>
                  <a:pt x="222961" y="29870"/>
                </a:lnTo>
                <a:cubicBezTo>
                  <a:pt x="222961" y="40894"/>
                  <a:pt x="221761" y="50318"/>
                  <a:pt x="219361" y="58141"/>
                </a:cubicBezTo>
                <a:cubicBezTo>
                  <a:pt x="216960" y="65964"/>
                  <a:pt x="213227" y="72454"/>
                  <a:pt x="208159" y="77610"/>
                </a:cubicBezTo>
                <a:cubicBezTo>
                  <a:pt x="203092" y="82766"/>
                  <a:pt x="196736" y="86811"/>
                  <a:pt x="189090" y="89745"/>
                </a:cubicBezTo>
                <a:cubicBezTo>
                  <a:pt x="181445" y="92678"/>
                  <a:pt x="172466" y="94856"/>
                  <a:pt x="162153" y="96279"/>
                </a:cubicBezTo>
                <a:moveTo>
                  <a:pt x="179222" y="187223"/>
                </a:moveTo>
                <a:cubicBezTo>
                  <a:pt x="179222" y="179934"/>
                  <a:pt x="174733" y="174111"/>
                  <a:pt x="165754" y="169755"/>
                </a:cubicBezTo>
                <a:cubicBezTo>
                  <a:pt x="156775" y="165399"/>
                  <a:pt x="144907" y="163220"/>
                  <a:pt x="130150" y="163220"/>
                </a:cubicBezTo>
                <a:cubicBezTo>
                  <a:pt x="115214" y="163220"/>
                  <a:pt x="103257" y="165399"/>
                  <a:pt x="94278" y="169755"/>
                </a:cubicBezTo>
                <a:cubicBezTo>
                  <a:pt x="85299" y="174111"/>
                  <a:pt x="80809" y="179934"/>
                  <a:pt x="80809" y="187223"/>
                </a:cubicBezTo>
                <a:cubicBezTo>
                  <a:pt x="80809" y="194514"/>
                  <a:pt x="85255" y="200337"/>
                  <a:pt x="94145" y="204692"/>
                </a:cubicBezTo>
                <a:cubicBezTo>
                  <a:pt x="103035" y="209048"/>
                  <a:pt x="115037" y="211226"/>
                  <a:pt x="130150" y="211226"/>
                </a:cubicBezTo>
                <a:cubicBezTo>
                  <a:pt x="144907" y="211226"/>
                  <a:pt x="156775" y="209048"/>
                  <a:pt x="165754" y="204692"/>
                </a:cubicBezTo>
                <a:cubicBezTo>
                  <a:pt x="174733" y="200337"/>
                  <a:pt x="179222" y="194514"/>
                  <a:pt x="179222" y="18722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8" name="Freeform 48"/>
          <p:cNvSpPr/>
          <p:nvPr/>
        </p:nvSpPr>
        <p:spPr>
          <a:xfrm>
            <a:off x="6162360" y="7752902"/>
            <a:ext cx="229896" cy="227228"/>
          </a:xfrm>
          <a:custGeom>
            <a:avLst/>
            <a:gdLst>
              <a:gd name="connsiteX0" fmla="*/ 171755 w 229896"/>
              <a:gd name="connsiteY0" fmla="*/ 166688 h 227228"/>
              <a:gd name="connsiteX1" fmla="*/ 171755 w 229896"/>
              <a:gd name="connsiteY1" fmla="*/ 110147 h 227228"/>
              <a:gd name="connsiteX2" fmla="*/ 134684 w 229896"/>
              <a:gd name="connsiteY2" fmla="*/ 110147 h 227228"/>
              <a:gd name="connsiteX3" fmla="*/ 108947 w 229896"/>
              <a:gd name="connsiteY3" fmla="*/ 129616 h 227228"/>
              <a:gd name="connsiteX4" fmla="*/ 73876 w 229896"/>
              <a:gd name="connsiteY4" fmla="*/ 136284 h 227228"/>
              <a:gd name="connsiteX5" fmla="*/ 45206 w 229896"/>
              <a:gd name="connsiteY5" fmla="*/ 131883 h 227228"/>
              <a:gd name="connsiteX6" fmla="*/ 21736 w 229896"/>
              <a:gd name="connsiteY6" fmla="*/ 119349 h 227228"/>
              <a:gd name="connsiteX7" fmla="*/ 5867 w 229896"/>
              <a:gd name="connsiteY7" fmla="*/ 99613 h 227228"/>
              <a:gd name="connsiteX8" fmla="*/ 0 w 229896"/>
              <a:gd name="connsiteY8" fmla="*/ 73343 h 227228"/>
              <a:gd name="connsiteX9" fmla="*/ 5867 w 229896"/>
              <a:gd name="connsiteY9" fmla="*/ 47872 h 227228"/>
              <a:gd name="connsiteX10" fmla="*/ 21736 w 229896"/>
              <a:gd name="connsiteY10" fmla="*/ 28137 h 227228"/>
              <a:gd name="connsiteX11" fmla="*/ 45206 w 229896"/>
              <a:gd name="connsiteY11" fmla="*/ 15469 h 227228"/>
              <a:gd name="connsiteX12" fmla="*/ 73876 w 229896"/>
              <a:gd name="connsiteY12" fmla="*/ 10934 h 227228"/>
              <a:gd name="connsiteX13" fmla="*/ 109747 w 229896"/>
              <a:gd name="connsiteY13" fmla="*/ 18402 h 227228"/>
              <a:gd name="connsiteX14" fmla="*/ 136017 w 229896"/>
              <a:gd name="connsiteY14" fmla="*/ 38938 h 227228"/>
              <a:gd name="connsiteX15" fmla="*/ 171755 w 229896"/>
              <a:gd name="connsiteY15" fmla="*/ 38938 h 227228"/>
              <a:gd name="connsiteX16" fmla="*/ 171755 w 229896"/>
              <a:gd name="connsiteY16" fmla="*/ 28003 h 227228"/>
              <a:gd name="connsiteX17" fmla="*/ 170155 w 229896"/>
              <a:gd name="connsiteY17" fmla="*/ 20936 h 227228"/>
              <a:gd name="connsiteX18" fmla="*/ 164554 w 229896"/>
              <a:gd name="connsiteY18" fmla="*/ 16002 h 227228"/>
              <a:gd name="connsiteX19" fmla="*/ 218961 w 229896"/>
              <a:gd name="connsiteY19" fmla="*/ 0 h 227228"/>
              <a:gd name="connsiteX20" fmla="*/ 218961 w 229896"/>
              <a:gd name="connsiteY20" fmla="*/ 142418 h 227228"/>
              <a:gd name="connsiteX21" fmla="*/ 212827 w 229896"/>
              <a:gd name="connsiteY21" fmla="*/ 160953 h 227228"/>
              <a:gd name="connsiteX22" fmla="*/ 193358 w 229896"/>
              <a:gd name="connsiteY22" fmla="*/ 166688 h 227228"/>
              <a:gd name="connsiteX24" fmla="*/ 39472 w 229896"/>
              <a:gd name="connsiteY24" fmla="*/ 176555 h 227228"/>
              <a:gd name="connsiteX25" fmla="*/ 36805 w 229896"/>
              <a:gd name="connsiteY25" fmla="*/ 167621 h 227228"/>
              <a:gd name="connsiteX26" fmla="*/ 28804 w 229896"/>
              <a:gd name="connsiteY26" fmla="*/ 163221 h 227228"/>
              <a:gd name="connsiteX27" fmla="*/ 86678 w 229896"/>
              <a:gd name="connsiteY27" fmla="*/ 152553 h 227228"/>
              <a:gd name="connsiteX28" fmla="*/ 86678 w 229896"/>
              <a:gd name="connsiteY28" fmla="*/ 202692 h 227228"/>
              <a:gd name="connsiteX29" fmla="*/ 203225 w 229896"/>
              <a:gd name="connsiteY29" fmla="*/ 202692 h 227228"/>
              <a:gd name="connsiteX30" fmla="*/ 212160 w 229896"/>
              <a:gd name="connsiteY30" fmla="*/ 200025 h 227228"/>
              <a:gd name="connsiteX31" fmla="*/ 216561 w 229896"/>
              <a:gd name="connsiteY31" fmla="*/ 192024 h 227228"/>
              <a:gd name="connsiteX32" fmla="*/ 229896 w 229896"/>
              <a:gd name="connsiteY32" fmla="*/ 227228 h 227228"/>
              <a:gd name="connsiteX33" fmla="*/ 39472 w 229896"/>
              <a:gd name="connsiteY33" fmla="*/ 227228 h 227228"/>
              <a:gd name="connsiteX35" fmla="*/ 44539 w 229896"/>
              <a:gd name="connsiteY35" fmla="*/ 73343 h 227228"/>
              <a:gd name="connsiteX36" fmla="*/ 46539 w 229896"/>
              <a:gd name="connsiteY36" fmla="*/ 88012 h 227228"/>
              <a:gd name="connsiteX37" fmla="*/ 52406 w 229896"/>
              <a:gd name="connsiteY37" fmla="*/ 100812 h 227228"/>
              <a:gd name="connsiteX38" fmla="*/ 61608 w 229896"/>
              <a:gd name="connsiteY38" fmla="*/ 109747 h 227228"/>
              <a:gd name="connsiteX39" fmla="*/ 73876 w 229896"/>
              <a:gd name="connsiteY39" fmla="*/ 113081 h 227228"/>
              <a:gd name="connsiteX40" fmla="*/ 85611 w 229896"/>
              <a:gd name="connsiteY40" fmla="*/ 109747 h 227228"/>
              <a:gd name="connsiteX41" fmla="*/ 94812 w 229896"/>
              <a:gd name="connsiteY41" fmla="*/ 100946 h 227228"/>
              <a:gd name="connsiteX42" fmla="*/ 100680 w 229896"/>
              <a:gd name="connsiteY42" fmla="*/ 88278 h 227228"/>
              <a:gd name="connsiteX43" fmla="*/ 102680 w 229896"/>
              <a:gd name="connsiteY43" fmla="*/ 73343 h 227228"/>
              <a:gd name="connsiteX44" fmla="*/ 100680 w 229896"/>
              <a:gd name="connsiteY44" fmla="*/ 58541 h 227228"/>
              <a:gd name="connsiteX45" fmla="*/ 94812 w 229896"/>
              <a:gd name="connsiteY45" fmla="*/ 46006 h 227228"/>
              <a:gd name="connsiteX46" fmla="*/ 85611 w 229896"/>
              <a:gd name="connsiteY46" fmla="*/ 37338 h 227228"/>
              <a:gd name="connsiteX47" fmla="*/ 73876 w 229896"/>
              <a:gd name="connsiteY47" fmla="*/ 34137 h 227228"/>
              <a:gd name="connsiteX48" fmla="*/ 61608 w 229896"/>
              <a:gd name="connsiteY48" fmla="*/ 37338 h 227228"/>
              <a:gd name="connsiteX49" fmla="*/ 52406 w 229896"/>
              <a:gd name="connsiteY49" fmla="*/ 46006 h 227228"/>
              <a:gd name="connsiteX50" fmla="*/ 46539 w 229896"/>
              <a:gd name="connsiteY50" fmla="*/ 58541 h 227228"/>
              <a:gd name="connsiteX51" fmla="*/ 44539 w 229896"/>
              <a:gd name="connsiteY51" fmla="*/ 73343 h 227228"/>
              <a:gd name="connsiteX53" fmla="*/ 147219 w 229896"/>
              <a:gd name="connsiteY53" fmla="*/ 73343 h 227228"/>
              <a:gd name="connsiteX54" fmla="*/ 145619 w 229896"/>
              <a:gd name="connsiteY54" fmla="*/ 86944 h 227228"/>
              <a:gd name="connsiteX55" fmla="*/ 171755 w 229896"/>
              <a:gd name="connsiteY55" fmla="*/ 86944 h 227228"/>
              <a:gd name="connsiteX56" fmla="*/ 171755 w 229896"/>
              <a:gd name="connsiteY56" fmla="*/ 62141 h 227228"/>
              <a:gd name="connsiteX57" fmla="*/ 146152 w 229896"/>
              <a:gd name="connsiteY57" fmla="*/ 62141 h 227228"/>
              <a:gd name="connsiteX58" fmla="*/ 146952 w 229896"/>
              <a:gd name="connsiteY58" fmla="*/ 67742 h 227228"/>
              <a:gd name="connsiteX59" fmla="*/ 147219 w 229896"/>
              <a:gd name="connsiteY59" fmla="*/ 73343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29896" h="227228">
                <a:moveTo>
                  <a:pt x="171755" y="166688"/>
                </a:moveTo>
                <a:lnTo>
                  <a:pt x="171755" y="110147"/>
                </a:lnTo>
                <a:lnTo>
                  <a:pt x="134684" y="110147"/>
                </a:lnTo>
                <a:cubicBezTo>
                  <a:pt x="128105" y="118681"/>
                  <a:pt x="119526" y="125171"/>
                  <a:pt x="108947" y="129616"/>
                </a:cubicBezTo>
                <a:cubicBezTo>
                  <a:pt x="98368" y="134062"/>
                  <a:pt x="86678" y="136284"/>
                  <a:pt x="73876" y="136284"/>
                </a:cubicBezTo>
                <a:cubicBezTo>
                  <a:pt x="63741" y="136284"/>
                  <a:pt x="54185" y="134817"/>
                  <a:pt x="45206" y="131883"/>
                </a:cubicBezTo>
                <a:cubicBezTo>
                  <a:pt x="36227" y="128949"/>
                  <a:pt x="28403" y="124771"/>
                  <a:pt x="21736" y="119349"/>
                </a:cubicBezTo>
                <a:cubicBezTo>
                  <a:pt x="15069" y="113926"/>
                  <a:pt x="9779" y="107347"/>
                  <a:pt x="5867" y="99613"/>
                </a:cubicBezTo>
                <a:cubicBezTo>
                  <a:pt x="1956" y="91878"/>
                  <a:pt x="0" y="83121"/>
                  <a:pt x="0" y="73343"/>
                </a:cubicBezTo>
                <a:cubicBezTo>
                  <a:pt x="0" y="64097"/>
                  <a:pt x="1956" y="55607"/>
                  <a:pt x="5867" y="47872"/>
                </a:cubicBezTo>
                <a:cubicBezTo>
                  <a:pt x="9779" y="40139"/>
                  <a:pt x="15069" y="33560"/>
                  <a:pt x="21736" y="28137"/>
                </a:cubicBezTo>
                <a:cubicBezTo>
                  <a:pt x="28403" y="22714"/>
                  <a:pt x="36227" y="18491"/>
                  <a:pt x="45206" y="15469"/>
                </a:cubicBezTo>
                <a:cubicBezTo>
                  <a:pt x="54185" y="12446"/>
                  <a:pt x="63741" y="10934"/>
                  <a:pt x="73876" y="10934"/>
                </a:cubicBezTo>
                <a:cubicBezTo>
                  <a:pt x="86856" y="10934"/>
                  <a:pt x="98813" y="13424"/>
                  <a:pt x="109747" y="18402"/>
                </a:cubicBezTo>
                <a:cubicBezTo>
                  <a:pt x="120682" y="23381"/>
                  <a:pt x="129439" y="30226"/>
                  <a:pt x="136017" y="38938"/>
                </a:cubicBezTo>
                <a:lnTo>
                  <a:pt x="171755" y="38938"/>
                </a:lnTo>
                <a:lnTo>
                  <a:pt x="171755" y="28003"/>
                </a:lnTo>
                <a:cubicBezTo>
                  <a:pt x="171755" y="25515"/>
                  <a:pt x="171222" y="23158"/>
                  <a:pt x="170155" y="20936"/>
                </a:cubicBezTo>
                <a:cubicBezTo>
                  <a:pt x="169088" y="18714"/>
                  <a:pt x="167221" y="17069"/>
                  <a:pt x="164554" y="16002"/>
                </a:cubicBezTo>
                <a:lnTo>
                  <a:pt x="218961" y="0"/>
                </a:lnTo>
                <a:lnTo>
                  <a:pt x="218961" y="142418"/>
                </a:lnTo>
                <a:cubicBezTo>
                  <a:pt x="218961" y="150952"/>
                  <a:pt x="216917" y="157131"/>
                  <a:pt x="212827" y="160953"/>
                </a:cubicBezTo>
                <a:cubicBezTo>
                  <a:pt x="208737" y="164776"/>
                  <a:pt x="202248" y="166688"/>
                  <a:pt x="193358" y="166688"/>
                </a:cubicBezTo>
                <a:moveTo>
                  <a:pt x="39472" y="176555"/>
                </a:moveTo>
                <a:cubicBezTo>
                  <a:pt x="39472" y="173000"/>
                  <a:pt x="38583" y="170021"/>
                  <a:pt x="36805" y="167621"/>
                </a:cubicBezTo>
                <a:cubicBezTo>
                  <a:pt x="35027" y="165221"/>
                  <a:pt x="32360" y="163754"/>
                  <a:pt x="28804" y="163221"/>
                </a:cubicBezTo>
                <a:lnTo>
                  <a:pt x="86678" y="152553"/>
                </a:lnTo>
                <a:lnTo>
                  <a:pt x="86678" y="202692"/>
                </a:lnTo>
                <a:lnTo>
                  <a:pt x="203225" y="202692"/>
                </a:lnTo>
                <a:cubicBezTo>
                  <a:pt x="206782" y="202692"/>
                  <a:pt x="209760" y="201803"/>
                  <a:pt x="212160" y="200025"/>
                </a:cubicBezTo>
                <a:cubicBezTo>
                  <a:pt x="214560" y="198247"/>
                  <a:pt x="216028" y="195580"/>
                  <a:pt x="216561" y="192024"/>
                </a:cubicBezTo>
                <a:lnTo>
                  <a:pt x="229896" y="227228"/>
                </a:lnTo>
                <a:lnTo>
                  <a:pt x="39472" y="227228"/>
                </a:lnTo>
                <a:moveTo>
                  <a:pt x="44539" y="73343"/>
                </a:moveTo>
                <a:cubicBezTo>
                  <a:pt x="44539" y="78321"/>
                  <a:pt x="45206" y="83210"/>
                  <a:pt x="46539" y="88012"/>
                </a:cubicBezTo>
                <a:cubicBezTo>
                  <a:pt x="47873" y="92811"/>
                  <a:pt x="49829" y="97079"/>
                  <a:pt x="52406" y="100812"/>
                </a:cubicBezTo>
                <a:cubicBezTo>
                  <a:pt x="54985" y="104546"/>
                  <a:pt x="58052" y="107524"/>
                  <a:pt x="61608" y="109747"/>
                </a:cubicBezTo>
                <a:cubicBezTo>
                  <a:pt x="65164" y="111970"/>
                  <a:pt x="69254" y="113081"/>
                  <a:pt x="73876" y="113081"/>
                </a:cubicBezTo>
                <a:cubicBezTo>
                  <a:pt x="78144" y="113081"/>
                  <a:pt x="82055" y="111970"/>
                  <a:pt x="85611" y="109747"/>
                </a:cubicBezTo>
                <a:cubicBezTo>
                  <a:pt x="89167" y="107524"/>
                  <a:pt x="92234" y="104591"/>
                  <a:pt x="94812" y="100946"/>
                </a:cubicBezTo>
                <a:cubicBezTo>
                  <a:pt x="97390" y="97301"/>
                  <a:pt x="99346" y="93078"/>
                  <a:pt x="100680" y="88278"/>
                </a:cubicBezTo>
                <a:cubicBezTo>
                  <a:pt x="102013" y="83477"/>
                  <a:pt x="102680" y="78498"/>
                  <a:pt x="102680" y="73343"/>
                </a:cubicBezTo>
                <a:cubicBezTo>
                  <a:pt x="102680" y="68187"/>
                  <a:pt x="102013" y="63252"/>
                  <a:pt x="100680" y="58541"/>
                </a:cubicBezTo>
                <a:cubicBezTo>
                  <a:pt x="99346" y="53829"/>
                  <a:pt x="97390" y="49651"/>
                  <a:pt x="94812" y="46006"/>
                </a:cubicBezTo>
                <a:cubicBezTo>
                  <a:pt x="92234" y="42361"/>
                  <a:pt x="89167" y="39472"/>
                  <a:pt x="85611" y="37338"/>
                </a:cubicBezTo>
                <a:cubicBezTo>
                  <a:pt x="82055" y="35205"/>
                  <a:pt x="78144" y="34137"/>
                  <a:pt x="73876" y="34137"/>
                </a:cubicBezTo>
                <a:cubicBezTo>
                  <a:pt x="69254" y="34137"/>
                  <a:pt x="65164" y="35205"/>
                  <a:pt x="61608" y="37338"/>
                </a:cubicBezTo>
                <a:cubicBezTo>
                  <a:pt x="58052" y="39472"/>
                  <a:pt x="54985" y="42361"/>
                  <a:pt x="52406" y="46006"/>
                </a:cubicBezTo>
                <a:cubicBezTo>
                  <a:pt x="49829" y="49651"/>
                  <a:pt x="47873" y="53829"/>
                  <a:pt x="46539" y="58541"/>
                </a:cubicBezTo>
                <a:cubicBezTo>
                  <a:pt x="45206" y="63252"/>
                  <a:pt x="44539" y="68187"/>
                  <a:pt x="44539" y="73343"/>
                </a:cubicBezTo>
                <a:moveTo>
                  <a:pt x="147219" y="73343"/>
                </a:moveTo>
                <a:cubicBezTo>
                  <a:pt x="147219" y="78143"/>
                  <a:pt x="146685" y="82677"/>
                  <a:pt x="145619" y="86944"/>
                </a:cubicBezTo>
                <a:lnTo>
                  <a:pt x="171755" y="86944"/>
                </a:lnTo>
                <a:lnTo>
                  <a:pt x="171755" y="62141"/>
                </a:lnTo>
                <a:lnTo>
                  <a:pt x="146152" y="62141"/>
                </a:lnTo>
                <a:cubicBezTo>
                  <a:pt x="146507" y="64097"/>
                  <a:pt x="146774" y="65963"/>
                  <a:pt x="146952" y="67742"/>
                </a:cubicBezTo>
                <a:cubicBezTo>
                  <a:pt x="147130" y="69520"/>
                  <a:pt x="147219" y="71386"/>
                  <a:pt x="147219" y="733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9" name="Freeform 49"/>
          <p:cNvSpPr/>
          <p:nvPr/>
        </p:nvSpPr>
        <p:spPr>
          <a:xfrm>
            <a:off x="6498704" y="7752902"/>
            <a:ext cx="244297" cy="230963"/>
          </a:xfrm>
          <a:custGeom>
            <a:avLst/>
            <a:gdLst>
              <a:gd name="connsiteX0" fmla="*/ 144552 w 244297"/>
              <a:gd name="connsiteY0" fmla="*/ 224561 h 230963"/>
              <a:gd name="connsiteX1" fmla="*/ 144552 w 244297"/>
              <a:gd name="connsiteY1" fmla="*/ 141351 h 230963"/>
              <a:gd name="connsiteX2" fmla="*/ 120549 w 244297"/>
              <a:gd name="connsiteY2" fmla="*/ 141351 h 230963"/>
              <a:gd name="connsiteX3" fmla="*/ 98812 w 244297"/>
              <a:gd name="connsiteY3" fmla="*/ 175355 h 230963"/>
              <a:gd name="connsiteX4" fmla="*/ 62942 w 244297"/>
              <a:gd name="connsiteY4" fmla="*/ 186690 h 230963"/>
              <a:gd name="connsiteX5" fmla="*/ 16668 w 244297"/>
              <a:gd name="connsiteY5" fmla="*/ 165221 h 230963"/>
              <a:gd name="connsiteX6" fmla="*/ 0 w 244297"/>
              <a:gd name="connsiteY6" fmla="*/ 101612 h 230963"/>
              <a:gd name="connsiteX7" fmla="*/ 16668 w 244297"/>
              <a:gd name="connsiteY7" fmla="*/ 37738 h 230963"/>
              <a:gd name="connsiteX8" fmla="*/ 62942 w 244297"/>
              <a:gd name="connsiteY8" fmla="*/ 16002 h 230963"/>
              <a:gd name="connsiteX9" fmla="*/ 96146 w 244297"/>
              <a:gd name="connsiteY9" fmla="*/ 25603 h 230963"/>
              <a:gd name="connsiteX10" fmla="*/ 117615 w 244297"/>
              <a:gd name="connsiteY10" fmla="*/ 54140 h 230963"/>
              <a:gd name="connsiteX11" fmla="*/ 144552 w 244297"/>
              <a:gd name="connsiteY11" fmla="*/ 54140 h 230963"/>
              <a:gd name="connsiteX12" fmla="*/ 144552 w 244297"/>
              <a:gd name="connsiteY12" fmla="*/ 33338 h 230963"/>
              <a:gd name="connsiteX13" fmla="*/ 142951 w 244297"/>
              <a:gd name="connsiteY13" fmla="*/ 26270 h 230963"/>
              <a:gd name="connsiteX14" fmla="*/ 137350 w 244297"/>
              <a:gd name="connsiteY14" fmla="*/ 21337 h 230963"/>
              <a:gd name="connsiteX15" fmla="*/ 186424 w 244297"/>
              <a:gd name="connsiteY15" fmla="*/ 8001 h 230963"/>
              <a:gd name="connsiteX16" fmla="*/ 186424 w 244297"/>
              <a:gd name="connsiteY16" fmla="*/ 200292 h 230963"/>
              <a:gd name="connsiteX17" fmla="*/ 180289 w 244297"/>
              <a:gd name="connsiteY17" fmla="*/ 218827 h 230963"/>
              <a:gd name="connsiteX18" fmla="*/ 160821 w 244297"/>
              <a:gd name="connsiteY18" fmla="*/ 224561 h 230963"/>
              <a:gd name="connsiteX20" fmla="*/ 202425 w 244297"/>
              <a:gd name="connsiteY20" fmla="*/ 230963 h 230963"/>
              <a:gd name="connsiteX21" fmla="*/ 202425 w 244297"/>
              <a:gd name="connsiteY21" fmla="*/ 25336 h 230963"/>
              <a:gd name="connsiteX22" fmla="*/ 200825 w 244297"/>
              <a:gd name="connsiteY22" fmla="*/ 18269 h 230963"/>
              <a:gd name="connsiteX23" fmla="*/ 195225 w 244297"/>
              <a:gd name="connsiteY23" fmla="*/ 13335 h 230963"/>
              <a:gd name="connsiteX24" fmla="*/ 244297 w 244297"/>
              <a:gd name="connsiteY24" fmla="*/ 0 h 230963"/>
              <a:gd name="connsiteX25" fmla="*/ 244297 w 244297"/>
              <a:gd name="connsiteY25" fmla="*/ 206693 h 230963"/>
              <a:gd name="connsiteX26" fmla="*/ 238163 w 244297"/>
              <a:gd name="connsiteY26" fmla="*/ 225228 h 230963"/>
              <a:gd name="connsiteX27" fmla="*/ 218694 w 244297"/>
              <a:gd name="connsiteY27" fmla="*/ 230963 h 230963"/>
              <a:gd name="connsiteX29" fmla="*/ 42939 w 244297"/>
              <a:gd name="connsiteY29" fmla="*/ 101612 h 230963"/>
              <a:gd name="connsiteX30" fmla="*/ 43872 w 244297"/>
              <a:gd name="connsiteY30" fmla="*/ 126416 h 230963"/>
              <a:gd name="connsiteX31" fmla="*/ 47073 w 244297"/>
              <a:gd name="connsiteY31" fmla="*/ 145485 h 230963"/>
              <a:gd name="connsiteX32" fmla="*/ 53206 w 244297"/>
              <a:gd name="connsiteY32" fmla="*/ 157753 h 230963"/>
              <a:gd name="connsiteX33" fmla="*/ 62942 w 244297"/>
              <a:gd name="connsiteY33" fmla="*/ 162154 h 230963"/>
              <a:gd name="connsiteX34" fmla="*/ 72276 w 244297"/>
              <a:gd name="connsiteY34" fmla="*/ 157753 h 230963"/>
              <a:gd name="connsiteX35" fmla="*/ 78277 w 244297"/>
              <a:gd name="connsiteY35" fmla="*/ 145485 h 230963"/>
              <a:gd name="connsiteX36" fmla="*/ 81477 w 244297"/>
              <a:gd name="connsiteY36" fmla="*/ 126416 h 230963"/>
              <a:gd name="connsiteX37" fmla="*/ 82410 w 244297"/>
              <a:gd name="connsiteY37" fmla="*/ 101612 h 230963"/>
              <a:gd name="connsiteX38" fmla="*/ 81477 w 244297"/>
              <a:gd name="connsiteY38" fmla="*/ 76809 h 230963"/>
              <a:gd name="connsiteX39" fmla="*/ 78277 w 244297"/>
              <a:gd name="connsiteY39" fmla="*/ 57474 h 230963"/>
              <a:gd name="connsiteX40" fmla="*/ 72276 w 244297"/>
              <a:gd name="connsiteY40" fmla="*/ 44939 h 230963"/>
              <a:gd name="connsiteX41" fmla="*/ 62942 w 244297"/>
              <a:gd name="connsiteY41" fmla="*/ 40539 h 230963"/>
              <a:gd name="connsiteX42" fmla="*/ 53206 w 244297"/>
              <a:gd name="connsiteY42" fmla="*/ 44939 h 230963"/>
              <a:gd name="connsiteX43" fmla="*/ 47073 w 244297"/>
              <a:gd name="connsiteY43" fmla="*/ 57474 h 230963"/>
              <a:gd name="connsiteX44" fmla="*/ 43872 w 244297"/>
              <a:gd name="connsiteY44" fmla="*/ 76809 h 230963"/>
              <a:gd name="connsiteX45" fmla="*/ 42939 w 244297"/>
              <a:gd name="connsiteY45" fmla="*/ 101612 h 230963"/>
              <a:gd name="connsiteX47" fmla="*/ 125615 w 244297"/>
              <a:gd name="connsiteY47" fmla="*/ 101612 h 230963"/>
              <a:gd name="connsiteX48" fmla="*/ 125483 w 244297"/>
              <a:gd name="connsiteY48" fmla="*/ 108814 h 230963"/>
              <a:gd name="connsiteX49" fmla="*/ 125083 w 244297"/>
              <a:gd name="connsiteY49" fmla="*/ 115481 h 230963"/>
              <a:gd name="connsiteX50" fmla="*/ 144552 w 244297"/>
              <a:gd name="connsiteY50" fmla="*/ 115481 h 230963"/>
              <a:gd name="connsiteX51" fmla="*/ 144552 w 244297"/>
              <a:gd name="connsiteY51" fmla="*/ 80010 h 230963"/>
              <a:gd name="connsiteX52" fmla="*/ 124283 w 244297"/>
              <a:gd name="connsiteY52" fmla="*/ 80010 h 230963"/>
              <a:gd name="connsiteX53" fmla="*/ 125215 w 244297"/>
              <a:gd name="connsiteY53" fmla="*/ 90412 h 230963"/>
              <a:gd name="connsiteX54" fmla="*/ 125615 w 244297"/>
              <a:gd name="connsiteY54" fmla="*/ 101612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4297" h="230963">
                <a:moveTo>
                  <a:pt x="144552" y="224561"/>
                </a:moveTo>
                <a:lnTo>
                  <a:pt x="144552" y="141351"/>
                </a:lnTo>
                <a:lnTo>
                  <a:pt x="120549" y="141351"/>
                </a:lnTo>
                <a:cubicBezTo>
                  <a:pt x="115926" y="156464"/>
                  <a:pt x="108681" y="167799"/>
                  <a:pt x="98812" y="175355"/>
                </a:cubicBezTo>
                <a:cubicBezTo>
                  <a:pt x="88945" y="182912"/>
                  <a:pt x="76988" y="186690"/>
                  <a:pt x="62942" y="186690"/>
                </a:cubicBezTo>
                <a:cubicBezTo>
                  <a:pt x="43206" y="186690"/>
                  <a:pt x="27782" y="179533"/>
                  <a:pt x="16668" y="165221"/>
                </a:cubicBezTo>
                <a:cubicBezTo>
                  <a:pt x="5556" y="150908"/>
                  <a:pt x="0" y="129705"/>
                  <a:pt x="0" y="101612"/>
                </a:cubicBezTo>
                <a:cubicBezTo>
                  <a:pt x="0" y="73520"/>
                  <a:pt x="5556" y="52229"/>
                  <a:pt x="16668" y="37738"/>
                </a:cubicBezTo>
                <a:cubicBezTo>
                  <a:pt x="27782" y="23247"/>
                  <a:pt x="43206" y="16002"/>
                  <a:pt x="62942" y="16002"/>
                </a:cubicBezTo>
                <a:cubicBezTo>
                  <a:pt x="75743" y="16002"/>
                  <a:pt x="86811" y="19203"/>
                  <a:pt x="96146" y="25603"/>
                </a:cubicBezTo>
                <a:cubicBezTo>
                  <a:pt x="105480" y="32004"/>
                  <a:pt x="112636" y="41517"/>
                  <a:pt x="117615" y="54140"/>
                </a:cubicBezTo>
                <a:lnTo>
                  <a:pt x="144552" y="54140"/>
                </a:lnTo>
                <a:lnTo>
                  <a:pt x="144552" y="33338"/>
                </a:lnTo>
                <a:cubicBezTo>
                  <a:pt x="144552" y="30849"/>
                  <a:pt x="144018" y="28492"/>
                  <a:pt x="142951" y="26270"/>
                </a:cubicBezTo>
                <a:cubicBezTo>
                  <a:pt x="141884" y="24048"/>
                  <a:pt x="140017" y="22403"/>
                  <a:pt x="137350" y="21337"/>
                </a:cubicBezTo>
                <a:lnTo>
                  <a:pt x="186424" y="8001"/>
                </a:lnTo>
                <a:lnTo>
                  <a:pt x="186424" y="200292"/>
                </a:lnTo>
                <a:cubicBezTo>
                  <a:pt x="186424" y="208826"/>
                  <a:pt x="184379" y="215005"/>
                  <a:pt x="180289" y="218827"/>
                </a:cubicBezTo>
                <a:cubicBezTo>
                  <a:pt x="176200" y="222650"/>
                  <a:pt x="169710" y="224561"/>
                  <a:pt x="160821" y="224561"/>
                </a:cubicBezTo>
                <a:moveTo>
                  <a:pt x="202425" y="230963"/>
                </a:moveTo>
                <a:lnTo>
                  <a:pt x="202425" y="25336"/>
                </a:lnTo>
                <a:cubicBezTo>
                  <a:pt x="202425" y="22847"/>
                  <a:pt x="201892" y="20492"/>
                  <a:pt x="200825" y="18269"/>
                </a:cubicBezTo>
                <a:cubicBezTo>
                  <a:pt x="199758" y="16046"/>
                  <a:pt x="197891" y="14402"/>
                  <a:pt x="195225" y="13335"/>
                </a:cubicBezTo>
                <a:lnTo>
                  <a:pt x="244297" y="0"/>
                </a:lnTo>
                <a:lnTo>
                  <a:pt x="244297" y="206693"/>
                </a:lnTo>
                <a:cubicBezTo>
                  <a:pt x="244297" y="215227"/>
                  <a:pt x="242253" y="221405"/>
                  <a:pt x="238163" y="225228"/>
                </a:cubicBezTo>
                <a:cubicBezTo>
                  <a:pt x="234074" y="229051"/>
                  <a:pt x="227584" y="230963"/>
                  <a:pt x="218694" y="230963"/>
                </a:cubicBezTo>
                <a:moveTo>
                  <a:pt x="42939" y="101612"/>
                </a:moveTo>
                <a:cubicBezTo>
                  <a:pt x="42939" y="110680"/>
                  <a:pt x="43250" y="118949"/>
                  <a:pt x="43872" y="126416"/>
                </a:cubicBezTo>
                <a:cubicBezTo>
                  <a:pt x="44495" y="133883"/>
                  <a:pt x="45561" y="140240"/>
                  <a:pt x="47073" y="145485"/>
                </a:cubicBezTo>
                <a:cubicBezTo>
                  <a:pt x="48583" y="150730"/>
                  <a:pt x="50629" y="154819"/>
                  <a:pt x="53206" y="157753"/>
                </a:cubicBezTo>
                <a:cubicBezTo>
                  <a:pt x="55785" y="160686"/>
                  <a:pt x="59029" y="162154"/>
                  <a:pt x="62942" y="162154"/>
                </a:cubicBezTo>
                <a:cubicBezTo>
                  <a:pt x="66675" y="162154"/>
                  <a:pt x="69786" y="160686"/>
                  <a:pt x="72276" y="157753"/>
                </a:cubicBezTo>
                <a:cubicBezTo>
                  <a:pt x="74766" y="154819"/>
                  <a:pt x="76765" y="150730"/>
                  <a:pt x="78277" y="145485"/>
                </a:cubicBezTo>
                <a:cubicBezTo>
                  <a:pt x="79788" y="140240"/>
                  <a:pt x="80854" y="133883"/>
                  <a:pt x="81477" y="126416"/>
                </a:cubicBezTo>
                <a:cubicBezTo>
                  <a:pt x="82099" y="118949"/>
                  <a:pt x="82410" y="110680"/>
                  <a:pt x="82410" y="101612"/>
                </a:cubicBezTo>
                <a:cubicBezTo>
                  <a:pt x="82410" y="92545"/>
                  <a:pt x="82099" y="84277"/>
                  <a:pt x="81477" y="76809"/>
                </a:cubicBezTo>
                <a:cubicBezTo>
                  <a:pt x="80854" y="69342"/>
                  <a:pt x="79788" y="62897"/>
                  <a:pt x="78277" y="57474"/>
                </a:cubicBezTo>
                <a:cubicBezTo>
                  <a:pt x="76765" y="52051"/>
                  <a:pt x="74766" y="47872"/>
                  <a:pt x="72276" y="44939"/>
                </a:cubicBezTo>
                <a:cubicBezTo>
                  <a:pt x="69786" y="42005"/>
                  <a:pt x="66675" y="40539"/>
                  <a:pt x="62942" y="40539"/>
                </a:cubicBezTo>
                <a:cubicBezTo>
                  <a:pt x="59029" y="40539"/>
                  <a:pt x="55785" y="42005"/>
                  <a:pt x="53206" y="44939"/>
                </a:cubicBezTo>
                <a:cubicBezTo>
                  <a:pt x="50629" y="47872"/>
                  <a:pt x="48583" y="52051"/>
                  <a:pt x="47073" y="57474"/>
                </a:cubicBezTo>
                <a:cubicBezTo>
                  <a:pt x="45561" y="62897"/>
                  <a:pt x="44495" y="69342"/>
                  <a:pt x="43872" y="76809"/>
                </a:cubicBezTo>
                <a:cubicBezTo>
                  <a:pt x="43250" y="84277"/>
                  <a:pt x="42939" y="92545"/>
                  <a:pt x="42939" y="101612"/>
                </a:cubicBezTo>
                <a:moveTo>
                  <a:pt x="125615" y="101612"/>
                </a:moveTo>
                <a:cubicBezTo>
                  <a:pt x="125615" y="104102"/>
                  <a:pt x="125572" y="106502"/>
                  <a:pt x="125483" y="108814"/>
                </a:cubicBezTo>
                <a:cubicBezTo>
                  <a:pt x="125394" y="111125"/>
                  <a:pt x="125260" y="113347"/>
                  <a:pt x="125083" y="115481"/>
                </a:cubicBezTo>
                <a:lnTo>
                  <a:pt x="144552" y="115481"/>
                </a:lnTo>
                <a:lnTo>
                  <a:pt x="144552" y="80010"/>
                </a:lnTo>
                <a:lnTo>
                  <a:pt x="124283" y="80010"/>
                </a:lnTo>
                <a:cubicBezTo>
                  <a:pt x="124638" y="83389"/>
                  <a:pt x="124949" y="86855"/>
                  <a:pt x="125215" y="90412"/>
                </a:cubicBezTo>
                <a:cubicBezTo>
                  <a:pt x="125483" y="93967"/>
                  <a:pt x="125615" y="97701"/>
                  <a:pt x="125615" y="1016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0" name="Freeform 50"/>
          <p:cNvSpPr/>
          <p:nvPr/>
        </p:nvSpPr>
        <p:spPr>
          <a:xfrm>
            <a:off x="6759538" y="7748101"/>
            <a:ext cx="252831" cy="237896"/>
          </a:xfrm>
          <a:custGeom>
            <a:avLst/>
            <a:gdLst>
              <a:gd name="connsiteX0" fmla="*/ 36004 w 252831"/>
              <a:gd name="connsiteY0" fmla="*/ 178422 h 237896"/>
              <a:gd name="connsiteX1" fmla="*/ 174688 w 252831"/>
              <a:gd name="connsiteY1" fmla="*/ 178422 h 237896"/>
              <a:gd name="connsiteX2" fmla="*/ 174688 w 252831"/>
              <a:gd name="connsiteY2" fmla="*/ 163220 h 237896"/>
              <a:gd name="connsiteX3" fmla="*/ 45072 w 252831"/>
              <a:gd name="connsiteY3" fmla="*/ 163220 h 237896"/>
              <a:gd name="connsiteX4" fmla="*/ 29070 w 252831"/>
              <a:gd name="connsiteY4" fmla="*/ 140818 h 237896"/>
              <a:gd name="connsiteX5" fmla="*/ 107746 w 252831"/>
              <a:gd name="connsiteY5" fmla="*/ 140818 h 237896"/>
              <a:gd name="connsiteX6" fmla="*/ 107746 w 252831"/>
              <a:gd name="connsiteY6" fmla="*/ 126416 h 237896"/>
              <a:gd name="connsiteX7" fmla="*/ 32003 w 252831"/>
              <a:gd name="connsiteY7" fmla="*/ 126416 h 237896"/>
              <a:gd name="connsiteX8" fmla="*/ 22935 w 252831"/>
              <a:gd name="connsiteY8" fmla="*/ 133883 h 237896"/>
              <a:gd name="connsiteX9" fmla="*/ 0 w 252831"/>
              <a:gd name="connsiteY9" fmla="*/ 101612 h 237896"/>
              <a:gd name="connsiteX10" fmla="*/ 252831 w 252831"/>
              <a:gd name="connsiteY10" fmla="*/ 101612 h 237896"/>
              <a:gd name="connsiteX11" fmla="*/ 252831 w 252831"/>
              <a:gd name="connsiteY11" fmla="*/ 126416 h 237896"/>
              <a:gd name="connsiteX12" fmla="*/ 154952 w 252831"/>
              <a:gd name="connsiteY12" fmla="*/ 126416 h 237896"/>
              <a:gd name="connsiteX13" fmla="*/ 154952 w 252831"/>
              <a:gd name="connsiteY13" fmla="*/ 140818 h 237896"/>
              <a:gd name="connsiteX14" fmla="*/ 223227 w 252831"/>
              <a:gd name="connsiteY14" fmla="*/ 140818 h 237896"/>
              <a:gd name="connsiteX15" fmla="*/ 223227 w 252831"/>
              <a:gd name="connsiteY15" fmla="*/ 199491 h 237896"/>
              <a:gd name="connsiteX16" fmla="*/ 84544 w 252831"/>
              <a:gd name="connsiteY16" fmla="*/ 199491 h 237896"/>
              <a:gd name="connsiteX17" fmla="*/ 84544 w 252831"/>
              <a:gd name="connsiteY17" fmla="*/ 215493 h 237896"/>
              <a:gd name="connsiteX18" fmla="*/ 210426 w 252831"/>
              <a:gd name="connsiteY18" fmla="*/ 215493 h 237896"/>
              <a:gd name="connsiteX19" fmla="*/ 222160 w 252831"/>
              <a:gd name="connsiteY19" fmla="*/ 206959 h 237896"/>
              <a:gd name="connsiteX20" fmla="*/ 235496 w 252831"/>
              <a:gd name="connsiteY20" fmla="*/ 237896 h 237896"/>
              <a:gd name="connsiteX21" fmla="*/ 36004 w 252831"/>
              <a:gd name="connsiteY21" fmla="*/ 237896 h 237896"/>
              <a:gd name="connsiteX23" fmla="*/ 19202 w 252831"/>
              <a:gd name="connsiteY23" fmla="*/ 89344 h 237896"/>
              <a:gd name="connsiteX24" fmla="*/ 52406 w 252831"/>
              <a:gd name="connsiteY24" fmla="*/ 82143 h 237896"/>
              <a:gd name="connsiteX25" fmla="*/ 79742 w 252831"/>
              <a:gd name="connsiteY25" fmla="*/ 69209 h 237896"/>
              <a:gd name="connsiteX26" fmla="*/ 98278 w 252831"/>
              <a:gd name="connsiteY26" fmla="*/ 52140 h 237896"/>
              <a:gd name="connsiteX27" fmla="*/ 105079 w 252831"/>
              <a:gd name="connsiteY27" fmla="*/ 32271 h 237896"/>
              <a:gd name="connsiteX28" fmla="*/ 105079 w 252831"/>
              <a:gd name="connsiteY28" fmla="*/ 29604 h 237896"/>
              <a:gd name="connsiteX29" fmla="*/ 102412 w 252831"/>
              <a:gd name="connsiteY29" fmla="*/ 20669 h 237896"/>
              <a:gd name="connsiteX30" fmla="*/ 94411 w 252831"/>
              <a:gd name="connsiteY30" fmla="*/ 16269 h 237896"/>
              <a:gd name="connsiteX31" fmla="*/ 157619 w 252831"/>
              <a:gd name="connsiteY31" fmla="*/ 0 h 237896"/>
              <a:gd name="connsiteX32" fmla="*/ 157619 w 252831"/>
              <a:gd name="connsiteY32" fmla="*/ 18403 h 237896"/>
              <a:gd name="connsiteX33" fmla="*/ 151751 w 252831"/>
              <a:gd name="connsiteY33" fmla="*/ 41605 h 237896"/>
              <a:gd name="connsiteX34" fmla="*/ 156285 w 252831"/>
              <a:gd name="connsiteY34" fmla="*/ 41605 h 237896"/>
              <a:gd name="connsiteX35" fmla="*/ 182022 w 252831"/>
              <a:gd name="connsiteY35" fmla="*/ 43738 h 237896"/>
              <a:gd name="connsiteX36" fmla="*/ 205625 w 252831"/>
              <a:gd name="connsiteY36" fmla="*/ 50006 h 237896"/>
              <a:gd name="connsiteX37" fmla="*/ 222960 w 252831"/>
              <a:gd name="connsiteY37" fmla="*/ 60275 h 237896"/>
              <a:gd name="connsiteX38" fmla="*/ 229628 w 252831"/>
              <a:gd name="connsiteY38" fmla="*/ 74675 h 237896"/>
              <a:gd name="connsiteX39" fmla="*/ 226828 w 252831"/>
              <a:gd name="connsiteY39" fmla="*/ 84277 h 237896"/>
              <a:gd name="connsiteX40" fmla="*/ 219894 w 252831"/>
              <a:gd name="connsiteY40" fmla="*/ 90277 h 237896"/>
              <a:gd name="connsiteX41" fmla="*/ 210693 w 252831"/>
              <a:gd name="connsiteY41" fmla="*/ 93478 h 237896"/>
              <a:gd name="connsiteX42" fmla="*/ 201357 w 252831"/>
              <a:gd name="connsiteY42" fmla="*/ 94412 h 237896"/>
              <a:gd name="connsiteX43" fmla="*/ 183089 w 252831"/>
              <a:gd name="connsiteY43" fmla="*/ 91211 h 237896"/>
              <a:gd name="connsiteX44" fmla="*/ 172021 w 252831"/>
              <a:gd name="connsiteY44" fmla="*/ 81877 h 237896"/>
              <a:gd name="connsiteX45" fmla="*/ 174688 w 252831"/>
              <a:gd name="connsiteY45" fmla="*/ 73609 h 237896"/>
              <a:gd name="connsiteX46" fmla="*/ 171754 w 252831"/>
              <a:gd name="connsiteY46" fmla="*/ 66408 h 237896"/>
              <a:gd name="connsiteX47" fmla="*/ 164287 w 252831"/>
              <a:gd name="connsiteY47" fmla="*/ 61075 h 237896"/>
              <a:gd name="connsiteX48" fmla="*/ 154019 w 252831"/>
              <a:gd name="connsiteY48" fmla="*/ 57607 h 237896"/>
              <a:gd name="connsiteX49" fmla="*/ 142417 w 252831"/>
              <a:gd name="connsiteY49" fmla="*/ 56274 h 237896"/>
              <a:gd name="connsiteX50" fmla="*/ 140817 w 252831"/>
              <a:gd name="connsiteY50" fmla="*/ 56274 h 237896"/>
              <a:gd name="connsiteX51" fmla="*/ 116147 w 252831"/>
              <a:gd name="connsiteY51" fmla="*/ 73475 h 237896"/>
              <a:gd name="connsiteX52" fmla="*/ 85076 w 252831"/>
              <a:gd name="connsiteY52" fmla="*/ 85210 h 237896"/>
              <a:gd name="connsiteX53" fmla="*/ 51473 w 252831"/>
              <a:gd name="connsiteY53" fmla="*/ 92145 h 237896"/>
              <a:gd name="connsiteX54" fmla="*/ 19202 w 252831"/>
              <a:gd name="connsiteY54" fmla="*/ 94679 h 237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2831" h="237896">
                <a:moveTo>
                  <a:pt x="36004" y="178422"/>
                </a:moveTo>
                <a:lnTo>
                  <a:pt x="174688" y="178422"/>
                </a:lnTo>
                <a:lnTo>
                  <a:pt x="174688" y="163220"/>
                </a:lnTo>
                <a:lnTo>
                  <a:pt x="45072" y="163220"/>
                </a:lnTo>
                <a:lnTo>
                  <a:pt x="29070" y="140818"/>
                </a:lnTo>
                <a:lnTo>
                  <a:pt x="107746" y="140818"/>
                </a:lnTo>
                <a:lnTo>
                  <a:pt x="107746" y="126416"/>
                </a:lnTo>
                <a:lnTo>
                  <a:pt x="32003" y="126416"/>
                </a:lnTo>
                <a:cubicBezTo>
                  <a:pt x="26847" y="126416"/>
                  <a:pt x="23824" y="128905"/>
                  <a:pt x="22935" y="133883"/>
                </a:cubicBezTo>
                <a:lnTo>
                  <a:pt x="0" y="101612"/>
                </a:lnTo>
                <a:lnTo>
                  <a:pt x="252831" y="101612"/>
                </a:lnTo>
                <a:lnTo>
                  <a:pt x="252831" y="126416"/>
                </a:lnTo>
                <a:lnTo>
                  <a:pt x="154952" y="126416"/>
                </a:lnTo>
                <a:lnTo>
                  <a:pt x="154952" y="140818"/>
                </a:lnTo>
                <a:lnTo>
                  <a:pt x="223227" y="140818"/>
                </a:lnTo>
                <a:lnTo>
                  <a:pt x="223227" y="199491"/>
                </a:lnTo>
                <a:lnTo>
                  <a:pt x="84544" y="199491"/>
                </a:lnTo>
                <a:lnTo>
                  <a:pt x="84544" y="215493"/>
                </a:lnTo>
                <a:lnTo>
                  <a:pt x="210426" y="215493"/>
                </a:lnTo>
                <a:cubicBezTo>
                  <a:pt x="217182" y="215493"/>
                  <a:pt x="221093" y="212648"/>
                  <a:pt x="222160" y="206959"/>
                </a:cubicBezTo>
                <a:lnTo>
                  <a:pt x="235496" y="237896"/>
                </a:lnTo>
                <a:lnTo>
                  <a:pt x="36004" y="237896"/>
                </a:lnTo>
                <a:moveTo>
                  <a:pt x="19202" y="89344"/>
                </a:moveTo>
                <a:cubicBezTo>
                  <a:pt x="30937" y="88100"/>
                  <a:pt x="42004" y="85699"/>
                  <a:pt x="52406" y="82143"/>
                </a:cubicBezTo>
                <a:cubicBezTo>
                  <a:pt x="62807" y="78587"/>
                  <a:pt x="71920" y="74275"/>
                  <a:pt x="79742" y="69209"/>
                </a:cubicBezTo>
                <a:cubicBezTo>
                  <a:pt x="87566" y="64141"/>
                  <a:pt x="93745" y="58451"/>
                  <a:pt x="98278" y="52140"/>
                </a:cubicBezTo>
                <a:cubicBezTo>
                  <a:pt x="102812" y="45828"/>
                  <a:pt x="105079" y="39205"/>
                  <a:pt x="105079" y="32271"/>
                </a:cubicBezTo>
                <a:lnTo>
                  <a:pt x="105079" y="29604"/>
                </a:lnTo>
                <a:cubicBezTo>
                  <a:pt x="105079" y="26048"/>
                  <a:pt x="104191" y="23069"/>
                  <a:pt x="102412" y="20669"/>
                </a:cubicBezTo>
                <a:cubicBezTo>
                  <a:pt x="100634" y="18269"/>
                  <a:pt x="97967" y="16802"/>
                  <a:pt x="94411" y="16269"/>
                </a:cubicBezTo>
                <a:lnTo>
                  <a:pt x="157619" y="0"/>
                </a:lnTo>
                <a:lnTo>
                  <a:pt x="157619" y="18403"/>
                </a:lnTo>
                <a:cubicBezTo>
                  <a:pt x="157619" y="26581"/>
                  <a:pt x="155663" y="34315"/>
                  <a:pt x="151751" y="41605"/>
                </a:cubicBezTo>
                <a:lnTo>
                  <a:pt x="156285" y="41605"/>
                </a:lnTo>
                <a:cubicBezTo>
                  <a:pt x="164819" y="41605"/>
                  <a:pt x="173399" y="42317"/>
                  <a:pt x="182022" y="43738"/>
                </a:cubicBezTo>
                <a:cubicBezTo>
                  <a:pt x="190646" y="45161"/>
                  <a:pt x="198513" y="47250"/>
                  <a:pt x="205625" y="50006"/>
                </a:cubicBezTo>
                <a:cubicBezTo>
                  <a:pt x="212737" y="52762"/>
                  <a:pt x="218515" y="56185"/>
                  <a:pt x="222960" y="60275"/>
                </a:cubicBezTo>
                <a:cubicBezTo>
                  <a:pt x="227405" y="64364"/>
                  <a:pt x="229628" y="69164"/>
                  <a:pt x="229628" y="74675"/>
                </a:cubicBezTo>
                <a:cubicBezTo>
                  <a:pt x="229628" y="78587"/>
                  <a:pt x="228695" y="81788"/>
                  <a:pt x="226828" y="84277"/>
                </a:cubicBezTo>
                <a:cubicBezTo>
                  <a:pt x="224961" y="86766"/>
                  <a:pt x="222649" y="88767"/>
                  <a:pt x="219894" y="90277"/>
                </a:cubicBezTo>
                <a:cubicBezTo>
                  <a:pt x="217137" y="91789"/>
                  <a:pt x="214071" y="92856"/>
                  <a:pt x="210693" y="93478"/>
                </a:cubicBezTo>
                <a:cubicBezTo>
                  <a:pt x="207314" y="94100"/>
                  <a:pt x="204203" y="94412"/>
                  <a:pt x="201357" y="94412"/>
                </a:cubicBezTo>
                <a:cubicBezTo>
                  <a:pt x="194602" y="94412"/>
                  <a:pt x="188512" y="93345"/>
                  <a:pt x="183089" y="91211"/>
                </a:cubicBezTo>
                <a:cubicBezTo>
                  <a:pt x="177666" y="89078"/>
                  <a:pt x="173977" y="85966"/>
                  <a:pt x="172021" y="81877"/>
                </a:cubicBezTo>
                <a:cubicBezTo>
                  <a:pt x="173799" y="79032"/>
                  <a:pt x="174688" y="76276"/>
                  <a:pt x="174688" y="73609"/>
                </a:cubicBezTo>
                <a:cubicBezTo>
                  <a:pt x="174688" y="70942"/>
                  <a:pt x="173710" y="68542"/>
                  <a:pt x="171754" y="66408"/>
                </a:cubicBezTo>
                <a:cubicBezTo>
                  <a:pt x="169799" y="64274"/>
                  <a:pt x="167309" y="62497"/>
                  <a:pt x="164287" y="61075"/>
                </a:cubicBezTo>
                <a:cubicBezTo>
                  <a:pt x="161265" y="59651"/>
                  <a:pt x="157842" y="58496"/>
                  <a:pt x="154019" y="57607"/>
                </a:cubicBezTo>
                <a:cubicBezTo>
                  <a:pt x="150195" y="56718"/>
                  <a:pt x="146329" y="56274"/>
                  <a:pt x="142417" y="56274"/>
                </a:cubicBezTo>
                <a:lnTo>
                  <a:pt x="140817" y="56274"/>
                </a:lnTo>
                <a:cubicBezTo>
                  <a:pt x="134061" y="63029"/>
                  <a:pt x="125837" y="68764"/>
                  <a:pt x="116147" y="73475"/>
                </a:cubicBezTo>
                <a:cubicBezTo>
                  <a:pt x="106457" y="78187"/>
                  <a:pt x="96100" y="82099"/>
                  <a:pt x="85076" y="85210"/>
                </a:cubicBezTo>
                <a:cubicBezTo>
                  <a:pt x="74053" y="88322"/>
                  <a:pt x="62852" y="90633"/>
                  <a:pt x="51473" y="92145"/>
                </a:cubicBezTo>
                <a:cubicBezTo>
                  <a:pt x="40093" y="93656"/>
                  <a:pt x="29336" y="94500"/>
                  <a:pt x="19202" y="946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1" name="Freeform 51"/>
          <p:cNvSpPr/>
          <p:nvPr/>
        </p:nvSpPr>
        <p:spPr>
          <a:xfrm>
            <a:off x="7037172" y="7752902"/>
            <a:ext cx="218960" cy="227228"/>
          </a:xfrm>
          <a:custGeom>
            <a:avLst/>
            <a:gdLst>
              <a:gd name="connsiteX0" fmla="*/ 0 w 218960"/>
              <a:gd name="connsiteY0" fmla="*/ 67208 h 227228"/>
              <a:gd name="connsiteX1" fmla="*/ 5867 w 218960"/>
              <a:gd name="connsiteY1" fmla="*/ 42272 h 227228"/>
              <a:gd name="connsiteX2" fmla="*/ 21736 w 218960"/>
              <a:gd name="connsiteY2" fmla="*/ 23737 h 227228"/>
              <a:gd name="connsiteX3" fmla="*/ 45206 w 218960"/>
              <a:gd name="connsiteY3" fmla="*/ 12268 h 227228"/>
              <a:gd name="connsiteX4" fmla="*/ 73876 w 218960"/>
              <a:gd name="connsiteY4" fmla="*/ 8268 h 227228"/>
              <a:gd name="connsiteX5" fmla="*/ 102412 w 218960"/>
              <a:gd name="connsiteY5" fmla="*/ 12268 h 227228"/>
              <a:gd name="connsiteX6" fmla="*/ 125749 w 218960"/>
              <a:gd name="connsiteY6" fmla="*/ 23737 h 227228"/>
              <a:gd name="connsiteX7" fmla="*/ 141484 w 218960"/>
              <a:gd name="connsiteY7" fmla="*/ 42272 h 227228"/>
              <a:gd name="connsiteX8" fmla="*/ 147219 w 218960"/>
              <a:gd name="connsiteY8" fmla="*/ 67208 h 227228"/>
              <a:gd name="connsiteX9" fmla="*/ 141484 w 218960"/>
              <a:gd name="connsiteY9" fmla="*/ 92945 h 227228"/>
              <a:gd name="connsiteX10" fmla="*/ 125749 w 218960"/>
              <a:gd name="connsiteY10" fmla="*/ 111481 h 227228"/>
              <a:gd name="connsiteX11" fmla="*/ 102412 w 218960"/>
              <a:gd name="connsiteY11" fmla="*/ 122816 h 227228"/>
              <a:gd name="connsiteX12" fmla="*/ 73876 w 218960"/>
              <a:gd name="connsiteY12" fmla="*/ 126683 h 227228"/>
              <a:gd name="connsiteX13" fmla="*/ 45206 w 218960"/>
              <a:gd name="connsiteY13" fmla="*/ 122816 h 227228"/>
              <a:gd name="connsiteX14" fmla="*/ 21736 w 218960"/>
              <a:gd name="connsiteY14" fmla="*/ 111481 h 227228"/>
              <a:gd name="connsiteX15" fmla="*/ 5867 w 218960"/>
              <a:gd name="connsiteY15" fmla="*/ 92945 h 227228"/>
              <a:gd name="connsiteX16" fmla="*/ 0 w 218960"/>
              <a:gd name="connsiteY16" fmla="*/ 67208 h 227228"/>
              <a:gd name="connsiteX18" fmla="*/ 173088 w 218960"/>
              <a:gd name="connsiteY18" fmla="*/ 227228 h 227228"/>
              <a:gd name="connsiteX19" fmla="*/ 173088 w 218960"/>
              <a:gd name="connsiteY19" fmla="*/ 215227 h 227228"/>
              <a:gd name="connsiteX20" fmla="*/ 149885 w 218960"/>
              <a:gd name="connsiteY20" fmla="*/ 221362 h 227228"/>
              <a:gd name="connsiteX21" fmla="*/ 123616 w 218960"/>
              <a:gd name="connsiteY21" fmla="*/ 225095 h 227228"/>
              <a:gd name="connsiteX22" fmla="*/ 96679 w 218960"/>
              <a:gd name="connsiteY22" fmla="*/ 226828 h 227228"/>
              <a:gd name="connsiteX23" fmla="*/ 71209 w 218960"/>
              <a:gd name="connsiteY23" fmla="*/ 227228 h 227228"/>
              <a:gd name="connsiteX24" fmla="*/ 34671 w 218960"/>
              <a:gd name="connsiteY24" fmla="*/ 227228 h 227228"/>
              <a:gd name="connsiteX25" fmla="*/ 34671 w 218960"/>
              <a:gd name="connsiteY25" fmla="*/ 147485 h 227228"/>
              <a:gd name="connsiteX26" fmla="*/ 80544 w 218960"/>
              <a:gd name="connsiteY26" fmla="*/ 138684 h 227228"/>
              <a:gd name="connsiteX27" fmla="*/ 80544 w 218960"/>
              <a:gd name="connsiteY27" fmla="*/ 160020 h 227228"/>
              <a:gd name="connsiteX28" fmla="*/ 173088 w 218960"/>
              <a:gd name="connsiteY28" fmla="*/ 160020 h 227228"/>
              <a:gd name="connsiteX29" fmla="*/ 173088 w 218960"/>
              <a:gd name="connsiteY29" fmla="*/ 144818 h 227228"/>
              <a:gd name="connsiteX30" fmla="*/ 218960 w 218960"/>
              <a:gd name="connsiteY30" fmla="*/ 136017 h 227228"/>
              <a:gd name="connsiteX31" fmla="*/ 218960 w 218960"/>
              <a:gd name="connsiteY31" fmla="*/ 227228 h 227228"/>
              <a:gd name="connsiteX33" fmla="*/ 171755 w 218960"/>
              <a:gd name="connsiteY33" fmla="*/ 133617 h 227228"/>
              <a:gd name="connsiteX34" fmla="*/ 171755 w 218960"/>
              <a:gd name="connsiteY34" fmla="*/ 28003 h 227228"/>
              <a:gd name="connsiteX35" fmla="*/ 170154 w 218960"/>
              <a:gd name="connsiteY35" fmla="*/ 20936 h 227228"/>
              <a:gd name="connsiteX36" fmla="*/ 164554 w 218960"/>
              <a:gd name="connsiteY36" fmla="*/ 16002 h 227228"/>
              <a:gd name="connsiteX37" fmla="*/ 218960 w 218960"/>
              <a:gd name="connsiteY37" fmla="*/ 0 h 227228"/>
              <a:gd name="connsiteX38" fmla="*/ 218960 w 218960"/>
              <a:gd name="connsiteY38" fmla="*/ 109347 h 227228"/>
              <a:gd name="connsiteX39" fmla="*/ 212827 w 218960"/>
              <a:gd name="connsiteY39" fmla="*/ 127883 h 227228"/>
              <a:gd name="connsiteX40" fmla="*/ 193357 w 218960"/>
              <a:gd name="connsiteY40" fmla="*/ 133617 h 227228"/>
              <a:gd name="connsiteX42" fmla="*/ 44538 w 218960"/>
              <a:gd name="connsiteY42" fmla="*/ 67208 h 227228"/>
              <a:gd name="connsiteX43" fmla="*/ 46539 w 218960"/>
              <a:gd name="connsiteY43" fmla="*/ 81344 h 227228"/>
              <a:gd name="connsiteX44" fmla="*/ 52406 w 218960"/>
              <a:gd name="connsiteY44" fmla="*/ 92945 h 227228"/>
              <a:gd name="connsiteX45" fmla="*/ 61607 w 218960"/>
              <a:gd name="connsiteY45" fmla="*/ 100679 h 227228"/>
              <a:gd name="connsiteX46" fmla="*/ 73876 w 218960"/>
              <a:gd name="connsiteY46" fmla="*/ 103480 h 227228"/>
              <a:gd name="connsiteX47" fmla="*/ 85610 w 218960"/>
              <a:gd name="connsiteY47" fmla="*/ 100679 h 227228"/>
              <a:gd name="connsiteX48" fmla="*/ 94812 w 218960"/>
              <a:gd name="connsiteY48" fmla="*/ 93078 h 227228"/>
              <a:gd name="connsiteX49" fmla="*/ 100679 w 218960"/>
              <a:gd name="connsiteY49" fmla="*/ 81611 h 227228"/>
              <a:gd name="connsiteX50" fmla="*/ 102679 w 218960"/>
              <a:gd name="connsiteY50" fmla="*/ 67208 h 227228"/>
              <a:gd name="connsiteX51" fmla="*/ 94812 w 218960"/>
              <a:gd name="connsiteY51" fmla="*/ 41472 h 227228"/>
              <a:gd name="connsiteX52" fmla="*/ 73876 w 218960"/>
              <a:gd name="connsiteY52" fmla="*/ 31471 h 227228"/>
              <a:gd name="connsiteX53" fmla="*/ 52406 w 218960"/>
              <a:gd name="connsiteY53" fmla="*/ 41605 h 227228"/>
              <a:gd name="connsiteX54" fmla="*/ 44538 w 218960"/>
              <a:gd name="connsiteY54" fmla="*/ 67208 h 227228"/>
              <a:gd name="connsiteX56" fmla="*/ 91211 w 218960"/>
              <a:gd name="connsiteY56" fmla="*/ 202692 h 227228"/>
              <a:gd name="connsiteX57" fmla="*/ 130416 w 218960"/>
              <a:gd name="connsiteY57" fmla="*/ 201758 h 227228"/>
              <a:gd name="connsiteX58" fmla="*/ 173088 w 218960"/>
              <a:gd name="connsiteY58" fmla="*/ 197891 h 227228"/>
              <a:gd name="connsiteX59" fmla="*/ 173088 w 218960"/>
              <a:gd name="connsiteY59" fmla="*/ 184556 h 227228"/>
              <a:gd name="connsiteX60" fmla="*/ 80544 w 218960"/>
              <a:gd name="connsiteY60" fmla="*/ 184556 h 227228"/>
              <a:gd name="connsiteX61" fmla="*/ 80544 w 218960"/>
              <a:gd name="connsiteY61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18960" h="227228">
                <a:moveTo>
                  <a:pt x="0" y="67208"/>
                </a:moveTo>
                <a:cubicBezTo>
                  <a:pt x="0" y="57963"/>
                  <a:pt x="1956" y="49651"/>
                  <a:pt x="5867" y="42272"/>
                </a:cubicBezTo>
                <a:cubicBezTo>
                  <a:pt x="9778" y="34893"/>
                  <a:pt x="15069" y="28715"/>
                  <a:pt x="21736" y="23737"/>
                </a:cubicBezTo>
                <a:cubicBezTo>
                  <a:pt x="28403" y="18758"/>
                  <a:pt x="36226" y="14936"/>
                  <a:pt x="45206" y="12268"/>
                </a:cubicBezTo>
                <a:cubicBezTo>
                  <a:pt x="54184" y="9601"/>
                  <a:pt x="63741" y="8268"/>
                  <a:pt x="73876" y="8268"/>
                </a:cubicBezTo>
                <a:cubicBezTo>
                  <a:pt x="84010" y="8268"/>
                  <a:pt x="93522" y="9601"/>
                  <a:pt x="102412" y="12268"/>
                </a:cubicBezTo>
                <a:cubicBezTo>
                  <a:pt x="111303" y="14936"/>
                  <a:pt x="119081" y="18758"/>
                  <a:pt x="125749" y="23737"/>
                </a:cubicBezTo>
                <a:cubicBezTo>
                  <a:pt x="132417" y="28715"/>
                  <a:pt x="137661" y="34893"/>
                  <a:pt x="141484" y="42272"/>
                </a:cubicBezTo>
                <a:cubicBezTo>
                  <a:pt x="145307" y="49651"/>
                  <a:pt x="147219" y="57963"/>
                  <a:pt x="147219" y="67208"/>
                </a:cubicBezTo>
                <a:cubicBezTo>
                  <a:pt x="147219" y="76988"/>
                  <a:pt x="145307" y="85566"/>
                  <a:pt x="141484" y="92945"/>
                </a:cubicBezTo>
                <a:cubicBezTo>
                  <a:pt x="137661" y="100324"/>
                  <a:pt x="132417" y="106502"/>
                  <a:pt x="125749" y="111481"/>
                </a:cubicBezTo>
                <a:cubicBezTo>
                  <a:pt x="119081" y="116459"/>
                  <a:pt x="111303" y="120238"/>
                  <a:pt x="102412" y="122816"/>
                </a:cubicBezTo>
                <a:cubicBezTo>
                  <a:pt x="93522" y="125393"/>
                  <a:pt x="84010" y="126683"/>
                  <a:pt x="73876" y="126683"/>
                </a:cubicBezTo>
                <a:cubicBezTo>
                  <a:pt x="63741" y="126683"/>
                  <a:pt x="54184" y="125393"/>
                  <a:pt x="45206" y="122816"/>
                </a:cubicBezTo>
                <a:cubicBezTo>
                  <a:pt x="36226" y="120238"/>
                  <a:pt x="28403" y="116459"/>
                  <a:pt x="21736" y="111481"/>
                </a:cubicBezTo>
                <a:cubicBezTo>
                  <a:pt x="15069" y="106502"/>
                  <a:pt x="9778" y="100324"/>
                  <a:pt x="5867" y="92945"/>
                </a:cubicBezTo>
                <a:cubicBezTo>
                  <a:pt x="1956" y="85566"/>
                  <a:pt x="0" y="76988"/>
                  <a:pt x="0" y="67208"/>
                </a:cubicBezTo>
                <a:moveTo>
                  <a:pt x="173088" y="227228"/>
                </a:moveTo>
                <a:lnTo>
                  <a:pt x="173088" y="215227"/>
                </a:lnTo>
                <a:cubicBezTo>
                  <a:pt x="166154" y="217716"/>
                  <a:pt x="158420" y="219761"/>
                  <a:pt x="149885" y="221362"/>
                </a:cubicBezTo>
                <a:cubicBezTo>
                  <a:pt x="141351" y="222962"/>
                  <a:pt x="132594" y="224206"/>
                  <a:pt x="123616" y="225095"/>
                </a:cubicBezTo>
                <a:cubicBezTo>
                  <a:pt x="114636" y="225984"/>
                  <a:pt x="105658" y="226561"/>
                  <a:pt x="96679" y="226828"/>
                </a:cubicBezTo>
                <a:cubicBezTo>
                  <a:pt x="87699" y="227095"/>
                  <a:pt x="79210" y="227228"/>
                  <a:pt x="71209" y="227228"/>
                </a:cubicBezTo>
                <a:lnTo>
                  <a:pt x="34671" y="227228"/>
                </a:lnTo>
                <a:lnTo>
                  <a:pt x="34671" y="147485"/>
                </a:lnTo>
                <a:lnTo>
                  <a:pt x="80544" y="138684"/>
                </a:lnTo>
                <a:lnTo>
                  <a:pt x="80544" y="160020"/>
                </a:lnTo>
                <a:lnTo>
                  <a:pt x="173088" y="160020"/>
                </a:lnTo>
                <a:lnTo>
                  <a:pt x="173088" y="144818"/>
                </a:lnTo>
                <a:lnTo>
                  <a:pt x="218960" y="136017"/>
                </a:lnTo>
                <a:lnTo>
                  <a:pt x="218960" y="227228"/>
                </a:lnTo>
                <a:moveTo>
                  <a:pt x="171755" y="133617"/>
                </a:moveTo>
                <a:lnTo>
                  <a:pt x="171755" y="28003"/>
                </a:lnTo>
                <a:cubicBezTo>
                  <a:pt x="171755" y="25515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09347"/>
                </a:lnTo>
                <a:cubicBezTo>
                  <a:pt x="218960" y="117881"/>
                  <a:pt x="216916" y="124061"/>
                  <a:pt x="212827" y="127883"/>
                </a:cubicBezTo>
                <a:cubicBezTo>
                  <a:pt x="208737" y="131705"/>
                  <a:pt x="202247" y="133617"/>
                  <a:pt x="193357" y="133617"/>
                </a:cubicBezTo>
                <a:moveTo>
                  <a:pt x="44538" y="67208"/>
                </a:moveTo>
                <a:cubicBezTo>
                  <a:pt x="44538" y="72186"/>
                  <a:pt x="45206" y="76898"/>
                  <a:pt x="46539" y="81344"/>
                </a:cubicBezTo>
                <a:cubicBezTo>
                  <a:pt x="47872" y="85789"/>
                  <a:pt x="49829" y="89656"/>
                  <a:pt x="52406" y="92945"/>
                </a:cubicBezTo>
                <a:cubicBezTo>
                  <a:pt x="54984" y="96234"/>
                  <a:pt x="58051" y="98813"/>
                  <a:pt x="61607" y="100679"/>
                </a:cubicBezTo>
                <a:cubicBezTo>
                  <a:pt x="65163" y="102546"/>
                  <a:pt x="69253" y="103480"/>
                  <a:pt x="73876" y="103480"/>
                </a:cubicBezTo>
                <a:cubicBezTo>
                  <a:pt x="78143" y="103480"/>
                  <a:pt x="82055" y="102546"/>
                  <a:pt x="85610" y="100679"/>
                </a:cubicBezTo>
                <a:cubicBezTo>
                  <a:pt x="89167" y="98813"/>
                  <a:pt x="92233" y="96279"/>
                  <a:pt x="94812" y="93078"/>
                </a:cubicBezTo>
                <a:cubicBezTo>
                  <a:pt x="97389" y="89878"/>
                  <a:pt x="99346" y="86055"/>
                  <a:pt x="100679" y="81611"/>
                </a:cubicBezTo>
                <a:cubicBezTo>
                  <a:pt x="102012" y="77166"/>
                  <a:pt x="102679" y="72365"/>
                  <a:pt x="102679" y="67208"/>
                </a:cubicBezTo>
                <a:cubicBezTo>
                  <a:pt x="102679" y="56718"/>
                  <a:pt x="100057" y="48140"/>
                  <a:pt x="94812" y="41472"/>
                </a:cubicBezTo>
                <a:cubicBezTo>
                  <a:pt x="89567" y="34805"/>
                  <a:pt x="82588" y="31471"/>
                  <a:pt x="73876" y="31471"/>
                </a:cubicBezTo>
                <a:cubicBezTo>
                  <a:pt x="64808" y="31471"/>
                  <a:pt x="57652" y="34849"/>
                  <a:pt x="52406" y="41605"/>
                </a:cubicBezTo>
                <a:cubicBezTo>
                  <a:pt x="47161" y="48361"/>
                  <a:pt x="44538" y="56896"/>
                  <a:pt x="44538" y="67208"/>
                </a:cubicBezTo>
                <a:moveTo>
                  <a:pt x="91211" y="202692"/>
                </a:moveTo>
                <a:cubicBezTo>
                  <a:pt x="103301" y="202692"/>
                  <a:pt x="116370" y="202381"/>
                  <a:pt x="130416" y="201758"/>
                </a:cubicBezTo>
                <a:cubicBezTo>
                  <a:pt x="144462" y="201137"/>
                  <a:pt x="158686" y="199847"/>
                  <a:pt x="173088" y="197891"/>
                </a:cubicBezTo>
                <a:lnTo>
                  <a:pt x="173088" y="184556"/>
                </a:lnTo>
                <a:lnTo>
                  <a:pt x="80544" y="184556"/>
                </a:lnTo>
                <a:lnTo>
                  <a:pt x="80544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2" name="Freeform 52"/>
          <p:cNvSpPr/>
          <p:nvPr/>
        </p:nvSpPr>
        <p:spPr>
          <a:xfrm>
            <a:off x="7299604" y="7752902"/>
            <a:ext cx="223228" cy="230429"/>
          </a:xfrm>
          <a:custGeom>
            <a:avLst/>
            <a:gdLst>
              <a:gd name="connsiteX0" fmla="*/ 68009 w 223228"/>
              <a:gd name="connsiteY0" fmla="*/ 150419 h 230429"/>
              <a:gd name="connsiteX1" fmla="*/ 129750 w 223228"/>
              <a:gd name="connsiteY1" fmla="*/ 146552 h 230429"/>
              <a:gd name="connsiteX2" fmla="*/ 176023 w 223228"/>
              <a:gd name="connsiteY2" fmla="*/ 136550 h 230429"/>
              <a:gd name="connsiteX3" fmla="*/ 176023 w 223228"/>
              <a:gd name="connsiteY3" fmla="*/ 28003 h 230429"/>
              <a:gd name="connsiteX4" fmla="*/ 174422 w 223228"/>
              <a:gd name="connsiteY4" fmla="*/ 20936 h 230429"/>
              <a:gd name="connsiteX5" fmla="*/ 168821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5 w 223228"/>
              <a:gd name="connsiteY8" fmla="*/ 224695 h 230429"/>
              <a:gd name="connsiteX9" fmla="*/ 197625 w 223228"/>
              <a:gd name="connsiteY9" fmla="*/ 230429 h 230429"/>
              <a:gd name="connsiteX10" fmla="*/ 176023 w 223228"/>
              <a:gd name="connsiteY10" fmla="*/ 230429 h 230429"/>
              <a:gd name="connsiteX11" fmla="*/ 176023 w 223228"/>
              <a:gd name="connsiteY11" fmla="*/ 155219 h 230429"/>
              <a:gd name="connsiteX12" fmla="*/ 153087 w 223228"/>
              <a:gd name="connsiteY12" fmla="*/ 164821 h 230429"/>
              <a:gd name="connsiteX13" fmla="*/ 124683 w 223228"/>
              <a:gd name="connsiteY13" fmla="*/ 171888 h 230429"/>
              <a:gd name="connsiteX14" fmla="*/ 92279 w 223228"/>
              <a:gd name="connsiteY14" fmla="*/ 176155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2 w 223228"/>
              <a:gd name="connsiteY18" fmla="*/ 35605 h 230429"/>
              <a:gd name="connsiteX19" fmla="*/ 0 w 223228"/>
              <a:gd name="connsiteY19" fmla="*/ 31204 h 230429"/>
              <a:gd name="connsiteX20" fmla="*/ 57875 w 223228"/>
              <a:gd name="connsiteY20" fmla="*/ 15202 h 230429"/>
              <a:gd name="connsiteX21" fmla="*/ 57875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9" y="150419"/>
                </a:moveTo>
                <a:cubicBezTo>
                  <a:pt x="91656" y="150419"/>
                  <a:pt x="112237" y="149130"/>
                  <a:pt x="129750" y="146552"/>
                </a:cubicBezTo>
                <a:cubicBezTo>
                  <a:pt x="147264" y="143973"/>
                  <a:pt x="162688" y="140640"/>
                  <a:pt x="176023" y="136550"/>
                </a:cubicBezTo>
                <a:lnTo>
                  <a:pt x="176023" y="28003"/>
                </a:lnTo>
                <a:cubicBezTo>
                  <a:pt x="176023" y="25515"/>
                  <a:pt x="175489" y="23158"/>
                  <a:pt x="174422" y="20936"/>
                </a:cubicBezTo>
                <a:cubicBezTo>
                  <a:pt x="173355" y="18714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4" y="220873"/>
                  <a:pt x="217095" y="224695"/>
                </a:cubicBezTo>
                <a:cubicBezTo>
                  <a:pt x="213005" y="228517"/>
                  <a:pt x="206515" y="230429"/>
                  <a:pt x="197625" y="230429"/>
                </a:cubicBezTo>
                <a:lnTo>
                  <a:pt x="176023" y="230429"/>
                </a:lnTo>
                <a:lnTo>
                  <a:pt x="176023" y="155219"/>
                </a:lnTo>
                <a:cubicBezTo>
                  <a:pt x="169444" y="158776"/>
                  <a:pt x="161799" y="161976"/>
                  <a:pt x="153087" y="164821"/>
                </a:cubicBezTo>
                <a:cubicBezTo>
                  <a:pt x="144374" y="167665"/>
                  <a:pt x="134906" y="170021"/>
                  <a:pt x="124683" y="171888"/>
                </a:cubicBezTo>
                <a:cubicBezTo>
                  <a:pt x="114459" y="173755"/>
                  <a:pt x="103658" y="175178"/>
                  <a:pt x="92279" y="176155"/>
                </a:cubicBezTo>
                <a:cubicBezTo>
                  <a:pt x="80900" y="177133"/>
                  <a:pt x="69254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2" y="35605"/>
                </a:cubicBezTo>
                <a:cubicBezTo>
                  <a:pt x="6224" y="33204"/>
                  <a:pt x="3556" y="31738"/>
                  <a:pt x="0" y="31204"/>
                </a:cubicBezTo>
                <a:lnTo>
                  <a:pt x="57875" y="15202"/>
                </a:lnTo>
                <a:lnTo>
                  <a:pt x="57875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3" name="Freeform 53"/>
          <p:cNvSpPr/>
          <p:nvPr/>
        </p:nvSpPr>
        <p:spPr>
          <a:xfrm>
            <a:off x="7566304" y="7752902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90 h 230429"/>
              <a:gd name="connsiteX4" fmla="*/ 10668 w 253899"/>
              <a:gd name="connsiteY4" fmla="*/ 180290 h 230429"/>
              <a:gd name="connsiteX5" fmla="*/ 10668 w 253899"/>
              <a:gd name="connsiteY5" fmla="*/ 44539 h 230429"/>
              <a:gd name="connsiteX6" fmla="*/ 8002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7 h 230429"/>
              <a:gd name="connsiteX10" fmla="*/ 137885 w 253899"/>
              <a:gd name="connsiteY10" fmla="*/ 23737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09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3 w 253899"/>
              <a:gd name="connsiteY17" fmla="*/ 144684 h 230429"/>
              <a:gd name="connsiteX18" fmla="*/ 170689 w 253899"/>
              <a:gd name="connsiteY18" fmla="*/ 139218 h 230429"/>
              <a:gd name="connsiteX19" fmla="*/ 170689 w 253899"/>
              <a:gd name="connsiteY19" fmla="*/ 28003 h 230429"/>
              <a:gd name="connsiteX20" fmla="*/ 169088 w 253899"/>
              <a:gd name="connsiteY20" fmla="*/ 20936 h 230429"/>
              <a:gd name="connsiteX21" fmla="*/ 163488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0 h 230429"/>
              <a:gd name="connsiteX26" fmla="*/ 217894 w 253899"/>
              <a:gd name="connsiteY26" fmla="*/ 109080 h 230429"/>
              <a:gd name="connsiteX27" fmla="*/ 217894 w 253899"/>
              <a:gd name="connsiteY27" fmla="*/ 206160 h 230429"/>
              <a:gd name="connsiteX28" fmla="*/ 211760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7" y="165176"/>
                  <a:pt x="141841" y="170732"/>
                  <a:pt x="122549" y="174555"/>
                </a:cubicBezTo>
                <a:cubicBezTo>
                  <a:pt x="103258" y="178378"/>
                  <a:pt x="81522" y="180290"/>
                  <a:pt x="57341" y="180290"/>
                </a:cubicBezTo>
                <a:lnTo>
                  <a:pt x="10668" y="180290"/>
                </a:lnTo>
                <a:lnTo>
                  <a:pt x="10668" y="44539"/>
                </a:lnTo>
                <a:cubicBezTo>
                  <a:pt x="10668" y="40983"/>
                  <a:pt x="9779" y="38005"/>
                  <a:pt x="8002" y="35605"/>
                </a:cubicBezTo>
                <a:cubicBezTo>
                  <a:pt x="6224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7"/>
                </a:lnTo>
                <a:lnTo>
                  <a:pt x="137885" y="23737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09" y="151752"/>
                </a:lnTo>
                <a:cubicBezTo>
                  <a:pt x="79744" y="151752"/>
                  <a:pt x="90456" y="151486"/>
                  <a:pt x="100147" y="150952"/>
                </a:cubicBezTo>
                <a:cubicBezTo>
                  <a:pt x="109837" y="150419"/>
                  <a:pt x="118815" y="149619"/>
                  <a:pt x="127084" y="148552"/>
                </a:cubicBezTo>
                <a:cubicBezTo>
                  <a:pt x="135351" y="147485"/>
                  <a:pt x="143041" y="146196"/>
                  <a:pt x="150153" y="144684"/>
                </a:cubicBezTo>
                <a:cubicBezTo>
                  <a:pt x="157265" y="143173"/>
                  <a:pt x="164110" y="141351"/>
                  <a:pt x="170689" y="139218"/>
                </a:cubicBezTo>
                <a:lnTo>
                  <a:pt x="170689" y="28003"/>
                </a:lnTo>
                <a:cubicBezTo>
                  <a:pt x="170689" y="25515"/>
                  <a:pt x="170156" y="23158"/>
                  <a:pt x="169088" y="20936"/>
                </a:cubicBezTo>
                <a:cubicBezTo>
                  <a:pt x="168022" y="18714"/>
                  <a:pt x="166155" y="17069"/>
                  <a:pt x="163488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0"/>
                </a:lnTo>
                <a:lnTo>
                  <a:pt x="217894" y="109080"/>
                </a:lnTo>
                <a:lnTo>
                  <a:pt x="217894" y="206160"/>
                </a:lnTo>
                <a:cubicBezTo>
                  <a:pt x="217894" y="214694"/>
                  <a:pt x="215850" y="220873"/>
                  <a:pt x="211760" y="224695"/>
                </a:cubicBezTo>
                <a:cubicBezTo>
                  <a:pt x="207671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4" name="Freeform 54"/>
          <p:cNvSpPr/>
          <p:nvPr/>
        </p:nvSpPr>
        <p:spPr>
          <a:xfrm>
            <a:off x="584081" y="8392863"/>
            <a:ext cx="264566" cy="230429"/>
          </a:xfrm>
          <a:custGeom>
            <a:avLst/>
            <a:gdLst>
              <a:gd name="connsiteX0" fmla="*/ 181356 w 264566"/>
              <a:gd name="connsiteY0" fmla="*/ 230429 h 230429"/>
              <a:gd name="connsiteX1" fmla="*/ 181356 w 264566"/>
              <a:gd name="connsiteY1" fmla="*/ 187757 h 230429"/>
              <a:gd name="connsiteX2" fmla="*/ 112547 w 264566"/>
              <a:gd name="connsiteY2" fmla="*/ 200825 h 230429"/>
              <a:gd name="connsiteX3" fmla="*/ 32004 w 264566"/>
              <a:gd name="connsiteY3" fmla="*/ 200825 h 230429"/>
              <a:gd name="connsiteX4" fmla="*/ 22936 w 264566"/>
              <a:gd name="connsiteY4" fmla="*/ 208293 h 230429"/>
              <a:gd name="connsiteX5" fmla="*/ 0 w 264566"/>
              <a:gd name="connsiteY5" fmla="*/ 176022 h 230429"/>
              <a:gd name="connsiteX6" fmla="*/ 69609 w 264566"/>
              <a:gd name="connsiteY6" fmla="*/ 176022 h 230429"/>
              <a:gd name="connsiteX7" fmla="*/ 69609 w 264566"/>
              <a:gd name="connsiteY7" fmla="*/ 153886 h 230429"/>
              <a:gd name="connsiteX8" fmla="*/ 36138 w 264566"/>
              <a:gd name="connsiteY8" fmla="*/ 139085 h 230429"/>
              <a:gd name="connsiteX9" fmla="*/ 23736 w 264566"/>
              <a:gd name="connsiteY9" fmla="*/ 113881 h 230429"/>
              <a:gd name="connsiteX10" fmla="*/ 28804 w 264566"/>
              <a:gd name="connsiteY10" fmla="*/ 97079 h 230429"/>
              <a:gd name="connsiteX11" fmla="*/ 42939 w 264566"/>
              <a:gd name="connsiteY11" fmla="*/ 83744 h 230429"/>
              <a:gd name="connsiteX12" fmla="*/ 64675 w 264566"/>
              <a:gd name="connsiteY12" fmla="*/ 74943 h 230429"/>
              <a:gd name="connsiteX13" fmla="*/ 92545 w 264566"/>
              <a:gd name="connsiteY13" fmla="*/ 71743 h 230429"/>
              <a:gd name="connsiteX14" fmla="*/ 120282 w 264566"/>
              <a:gd name="connsiteY14" fmla="*/ 74943 h 230429"/>
              <a:gd name="connsiteX15" fmla="*/ 141751 w 264566"/>
              <a:gd name="connsiteY15" fmla="*/ 83744 h 230429"/>
              <a:gd name="connsiteX16" fmla="*/ 155753 w 264566"/>
              <a:gd name="connsiteY16" fmla="*/ 97079 h 230429"/>
              <a:gd name="connsiteX17" fmla="*/ 160820 w 264566"/>
              <a:gd name="connsiteY17" fmla="*/ 113881 h 230429"/>
              <a:gd name="connsiteX18" fmla="*/ 148819 w 264566"/>
              <a:gd name="connsiteY18" fmla="*/ 138684 h 230429"/>
              <a:gd name="connsiteX19" fmla="*/ 116815 w 264566"/>
              <a:gd name="connsiteY19" fmla="*/ 153353 h 230429"/>
              <a:gd name="connsiteX20" fmla="*/ 116815 w 264566"/>
              <a:gd name="connsiteY20" fmla="*/ 176022 h 230429"/>
              <a:gd name="connsiteX21" fmla="*/ 124549 w 264566"/>
              <a:gd name="connsiteY21" fmla="*/ 176022 h 230429"/>
              <a:gd name="connsiteX22" fmla="*/ 155486 w 264566"/>
              <a:gd name="connsiteY22" fmla="*/ 174289 h 230429"/>
              <a:gd name="connsiteX23" fmla="*/ 181356 w 264566"/>
              <a:gd name="connsiteY23" fmla="*/ 169087 h 230429"/>
              <a:gd name="connsiteX24" fmla="*/ 181356 w 264566"/>
              <a:gd name="connsiteY24" fmla="*/ 28003 h 230429"/>
              <a:gd name="connsiteX25" fmla="*/ 179756 w 264566"/>
              <a:gd name="connsiteY25" fmla="*/ 20936 h 230429"/>
              <a:gd name="connsiteX26" fmla="*/ 174155 w 264566"/>
              <a:gd name="connsiteY26" fmla="*/ 16002 h 230429"/>
              <a:gd name="connsiteX27" fmla="*/ 228562 w 264566"/>
              <a:gd name="connsiteY27" fmla="*/ 0 h 230429"/>
              <a:gd name="connsiteX28" fmla="*/ 228562 w 264566"/>
              <a:gd name="connsiteY28" fmla="*/ 91745 h 230429"/>
              <a:gd name="connsiteX29" fmla="*/ 264566 w 264566"/>
              <a:gd name="connsiteY29" fmla="*/ 91745 h 230429"/>
              <a:gd name="connsiteX30" fmla="*/ 264566 w 264566"/>
              <a:gd name="connsiteY30" fmla="*/ 118949 h 230429"/>
              <a:gd name="connsiteX31" fmla="*/ 228562 w 264566"/>
              <a:gd name="connsiteY31" fmla="*/ 118949 h 230429"/>
              <a:gd name="connsiteX32" fmla="*/ 228562 w 264566"/>
              <a:gd name="connsiteY32" fmla="*/ 206160 h 230429"/>
              <a:gd name="connsiteX33" fmla="*/ 222428 w 264566"/>
              <a:gd name="connsiteY33" fmla="*/ 224695 h 230429"/>
              <a:gd name="connsiteX34" fmla="*/ 202959 w 264566"/>
              <a:gd name="connsiteY34" fmla="*/ 230429 h 230429"/>
              <a:gd name="connsiteX36" fmla="*/ 166954 w 264566"/>
              <a:gd name="connsiteY36" fmla="*/ 63474 h 230429"/>
              <a:gd name="connsiteX37" fmla="*/ 33871 w 264566"/>
              <a:gd name="connsiteY37" fmla="*/ 63474 h 230429"/>
              <a:gd name="connsiteX38" fmla="*/ 25870 w 264566"/>
              <a:gd name="connsiteY38" fmla="*/ 70142 h 230429"/>
              <a:gd name="connsiteX39" fmla="*/ 9068 w 264566"/>
              <a:gd name="connsiteY39" fmla="*/ 38938 h 230429"/>
              <a:gd name="connsiteX40" fmla="*/ 66942 w 264566"/>
              <a:gd name="connsiteY40" fmla="*/ 38938 h 230429"/>
              <a:gd name="connsiteX41" fmla="*/ 66942 w 264566"/>
              <a:gd name="connsiteY41" fmla="*/ 30938 h 230429"/>
              <a:gd name="connsiteX42" fmla="*/ 64275 w 264566"/>
              <a:gd name="connsiteY42" fmla="*/ 22003 h 230429"/>
              <a:gd name="connsiteX43" fmla="*/ 56274 w 264566"/>
              <a:gd name="connsiteY43" fmla="*/ 17602 h 230429"/>
              <a:gd name="connsiteX44" fmla="*/ 115481 w 264566"/>
              <a:gd name="connsiteY44" fmla="*/ 1333 h 230429"/>
              <a:gd name="connsiteX45" fmla="*/ 115481 w 264566"/>
              <a:gd name="connsiteY45" fmla="*/ 38938 h 230429"/>
              <a:gd name="connsiteX46" fmla="*/ 166954 w 264566"/>
              <a:gd name="connsiteY46" fmla="*/ 38938 h 230429"/>
              <a:gd name="connsiteX48" fmla="*/ 65608 w 264566"/>
              <a:gd name="connsiteY48" fmla="*/ 113881 h 230429"/>
              <a:gd name="connsiteX49" fmla="*/ 67075 w 264566"/>
              <a:gd name="connsiteY49" fmla="*/ 120682 h 230429"/>
              <a:gd name="connsiteX50" fmla="*/ 71742 w 264566"/>
              <a:gd name="connsiteY50" fmla="*/ 126683 h 230429"/>
              <a:gd name="connsiteX51" fmla="*/ 80143 w 264566"/>
              <a:gd name="connsiteY51" fmla="*/ 130950 h 230429"/>
              <a:gd name="connsiteX52" fmla="*/ 92545 w 264566"/>
              <a:gd name="connsiteY52" fmla="*/ 132550 h 230429"/>
              <a:gd name="connsiteX53" fmla="*/ 112814 w 264566"/>
              <a:gd name="connsiteY53" fmla="*/ 126683 h 230429"/>
              <a:gd name="connsiteX54" fmla="*/ 118948 w 264566"/>
              <a:gd name="connsiteY54" fmla="*/ 113881 h 230429"/>
              <a:gd name="connsiteX55" fmla="*/ 112814 w 264566"/>
              <a:gd name="connsiteY55" fmla="*/ 100946 h 230429"/>
              <a:gd name="connsiteX56" fmla="*/ 92545 w 264566"/>
              <a:gd name="connsiteY56" fmla="*/ 94945 h 230429"/>
              <a:gd name="connsiteX57" fmla="*/ 80143 w 264566"/>
              <a:gd name="connsiteY57" fmla="*/ 96679 h 230429"/>
              <a:gd name="connsiteX58" fmla="*/ 71742 w 264566"/>
              <a:gd name="connsiteY58" fmla="*/ 101079 h 230429"/>
              <a:gd name="connsiteX59" fmla="*/ 67075 w 264566"/>
              <a:gd name="connsiteY59" fmla="*/ 107214 h 230429"/>
              <a:gd name="connsiteX60" fmla="*/ 65608 w 264566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6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7" y="200825"/>
                </a:cubicBezTo>
                <a:lnTo>
                  <a:pt x="32004" y="200825"/>
                </a:lnTo>
                <a:cubicBezTo>
                  <a:pt x="26848" y="200825"/>
                  <a:pt x="23825" y="203314"/>
                  <a:pt x="22936" y="208293"/>
                </a:cubicBezTo>
                <a:lnTo>
                  <a:pt x="0" y="176022"/>
                </a:lnTo>
                <a:lnTo>
                  <a:pt x="69609" y="176022"/>
                </a:lnTo>
                <a:lnTo>
                  <a:pt x="69609" y="153886"/>
                </a:lnTo>
                <a:cubicBezTo>
                  <a:pt x="55562" y="151219"/>
                  <a:pt x="44406" y="146285"/>
                  <a:pt x="36138" y="139085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5"/>
                  <a:pt x="25425" y="102235"/>
                  <a:pt x="28804" y="97079"/>
                </a:cubicBezTo>
                <a:cubicBezTo>
                  <a:pt x="32182" y="91923"/>
                  <a:pt x="36893" y="87478"/>
                  <a:pt x="42939" y="83744"/>
                </a:cubicBezTo>
                <a:cubicBezTo>
                  <a:pt x="48984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79" y="71743"/>
                  <a:pt x="111925" y="72810"/>
                  <a:pt x="120282" y="74943"/>
                </a:cubicBezTo>
                <a:cubicBezTo>
                  <a:pt x="128638" y="77077"/>
                  <a:pt x="135795" y="80010"/>
                  <a:pt x="141751" y="83744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5"/>
                  <a:pt x="160820" y="107835"/>
                  <a:pt x="160820" y="113881"/>
                </a:cubicBezTo>
                <a:cubicBezTo>
                  <a:pt x="160820" y="123482"/>
                  <a:pt x="156820" y="131750"/>
                  <a:pt x="148819" y="138684"/>
                </a:cubicBezTo>
                <a:cubicBezTo>
                  <a:pt x="140818" y="145618"/>
                  <a:pt x="130150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4" y="176022"/>
                  <a:pt x="146596" y="175444"/>
                  <a:pt x="155486" y="174289"/>
                </a:cubicBezTo>
                <a:cubicBezTo>
                  <a:pt x="164376" y="173133"/>
                  <a:pt x="172999" y="171399"/>
                  <a:pt x="181356" y="169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6" y="20936"/>
                </a:cubicBezTo>
                <a:cubicBezTo>
                  <a:pt x="178689" y="18714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91745"/>
                </a:lnTo>
                <a:lnTo>
                  <a:pt x="264566" y="91745"/>
                </a:lnTo>
                <a:lnTo>
                  <a:pt x="264566" y="118949"/>
                </a:lnTo>
                <a:lnTo>
                  <a:pt x="228562" y="118949"/>
                </a:lnTo>
                <a:lnTo>
                  <a:pt x="228562" y="206160"/>
                </a:lnTo>
                <a:cubicBezTo>
                  <a:pt x="228562" y="214694"/>
                  <a:pt x="226517" y="220873"/>
                  <a:pt x="222428" y="224695"/>
                </a:cubicBezTo>
                <a:cubicBezTo>
                  <a:pt x="218338" y="228517"/>
                  <a:pt x="211849" y="230429"/>
                  <a:pt x="202959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7" y="19603"/>
                  <a:pt x="59830" y="18136"/>
                  <a:pt x="56274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4"/>
                  <a:pt x="69609" y="124904"/>
                  <a:pt x="71742" y="126683"/>
                </a:cubicBezTo>
                <a:cubicBezTo>
                  <a:pt x="73876" y="128460"/>
                  <a:pt x="76676" y="129884"/>
                  <a:pt x="80143" y="130950"/>
                </a:cubicBezTo>
                <a:cubicBezTo>
                  <a:pt x="83610" y="132017"/>
                  <a:pt x="87744" y="132550"/>
                  <a:pt x="92545" y="132550"/>
                </a:cubicBezTo>
                <a:cubicBezTo>
                  <a:pt x="101968" y="132550"/>
                  <a:pt x="108725" y="130594"/>
                  <a:pt x="112814" y="126683"/>
                </a:cubicBezTo>
                <a:cubicBezTo>
                  <a:pt x="116904" y="122771"/>
                  <a:pt x="118948" y="118504"/>
                  <a:pt x="118948" y="113881"/>
                </a:cubicBezTo>
                <a:cubicBezTo>
                  <a:pt x="118948" y="109258"/>
                  <a:pt x="116904" y="104946"/>
                  <a:pt x="112814" y="100946"/>
                </a:cubicBezTo>
                <a:cubicBezTo>
                  <a:pt x="108725" y="96946"/>
                  <a:pt x="101968" y="94945"/>
                  <a:pt x="92545" y="94945"/>
                </a:cubicBezTo>
                <a:cubicBezTo>
                  <a:pt x="87744" y="94945"/>
                  <a:pt x="83610" y="95523"/>
                  <a:pt x="80143" y="96679"/>
                </a:cubicBezTo>
                <a:cubicBezTo>
                  <a:pt x="76676" y="97834"/>
                  <a:pt x="73876" y="99301"/>
                  <a:pt x="71742" y="101079"/>
                </a:cubicBezTo>
                <a:cubicBezTo>
                  <a:pt x="69609" y="102857"/>
                  <a:pt x="68053" y="104902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5" name="Freeform 55"/>
          <p:cNvSpPr/>
          <p:nvPr/>
        </p:nvSpPr>
        <p:spPr>
          <a:xfrm>
            <a:off x="862516" y="8392863"/>
            <a:ext cx="222161" cy="230429"/>
          </a:xfrm>
          <a:custGeom>
            <a:avLst/>
            <a:gdLst>
              <a:gd name="connsiteX0" fmla="*/ 58941 w 222161"/>
              <a:gd name="connsiteY0" fmla="*/ 158420 h 230429"/>
              <a:gd name="connsiteX1" fmla="*/ 114681 w 222161"/>
              <a:gd name="connsiteY1" fmla="*/ 155887 h 230429"/>
              <a:gd name="connsiteX2" fmla="*/ 158420 w 222161"/>
              <a:gd name="connsiteY2" fmla="*/ 147752 h 230429"/>
              <a:gd name="connsiteX3" fmla="*/ 161087 w 222161"/>
              <a:gd name="connsiteY3" fmla="*/ 164288 h 230429"/>
              <a:gd name="connsiteX4" fmla="*/ 112547 w 222161"/>
              <a:gd name="connsiteY4" fmla="*/ 180556 h 230429"/>
              <a:gd name="connsiteX5" fmla="*/ 48273 w 222161"/>
              <a:gd name="connsiteY5" fmla="*/ 185624 h 230429"/>
              <a:gd name="connsiteX6" fmla="*/ 4267 w 222161"/>
              <a:gd name="connsiteY6" fmla="*/ 185624 h 230429"/>
              <a:gd name="connsiteX7" fmla="*/ 4267 w 222161"/>
              <a:gd name="connsiteY7" fmla="*/ 89078 h 230429"/>
              <a:gd name="connsiteX8" fmla="*/ 88011 w 222161"/>
              <a:gd name="connsiteY8" fmla="*/ 89078 h 230429"/>
              <a:gd name="connsiteX9" fmla="*/ 88011 w 222161"/>
              <a:gd name="connsiteY9" fmla="*/ 49606 h 230429"/>
              <a:gd name="connsiteX10" fmla="*/ 24803 w 222161"/>
              <a:gd name="connsiteY10" fmla="*/ 49606 h 230429"/>
              <a:gd name="connsiteX11" fmla="*/ 16802 w 222161"/>
              <a:gd name="connsiteY11" fmla="*/ 56274 h 230429"/>
              <a:gd name="connsiteX12" fmla="*/ 0 w 222161"/>
              <a:gd name="connsiteY12" fmla="*/ 23737 h 230429"/>
              <a:gd name="connsiteX13" fmla="*/ 88011 w 222161"/>
              <a:gd name="connsiteY13" fmla="*/ 23737 h 230429"/>
              <a:gd name="connsiteX14" fmla="*/ 88011 w 222161"/>
              <a:gd name="connsiteY14" fmla="*/ 15202 h 230429"/>
              <a:gd name="connsiteX15" fmla="*/ 133883 w 222161"/>
              <a:gd name="connsiteY15" fmla="*/ 26670 h 230429"/>
              <a:gd name="connsiteX16" fmla="*/ 133883 w 222161"/>
              <a:gd name="connsiteY16" fmla="*/ 54140 h 230429"/>
              <a:gd name="connsiteX17" fmla="*/ 174955 w 222161"/>
              <a:gd name="connsiteY17" fmla="*/ 54140 h 230429"/>
              <a:gd name="connsiteX18" fmla="*/ 174955 w 222161"/>
              <a:gd name="connsiteY18" fmla="*/ 28003 h 230429"/>
              <a:gd name="connsiteX19" fmla="*/ 173355 w 222161"/>
              <a:gd name="connsiteY19" fmla="*/ 20936 h 230429"/>
              <a:gd name="connsiteX20" fmla="*/ 167754 w 222161"/>
              <a:gd name="connsiteY20" fmla="*/ 16002 h 230429"/>
              <a:gd name="connsiteX21" fmla="*/ 222161 w 222161"/>
              <a:gd name="connsiteY21" fmla="*/ 0 h 230429"/>
              <a:gd name="connsiteX22" fmla="*/ 222161 w 222161"/>
              <a:gd name="connsiteY22" fmla="*/ 206160 h 230429"/>
              <a:gd name="connsiteX23" fmla="*/ 216027 w 222161"/>
              <a:gd name="connsiteY23" fmla="*/ 224695 h 230429"/>
              <a:gd name="connsiteX24" fmla="*/ 196558 w 222161"/>
              <a:gd name="connsiteY24" fmla="*/ 230429 h 230429"/>
              <a:gd name="connsiteX25" fmla="*/ 174955 w 222161"/>
              <a:gd name="connsiteY25" fmla="*/ 230429 h 230429"/>
              <a:gd name="connsiteX26" fmla="*/ 174955 w 222161"/>
              <a:gd name="connsiteY26" fmla="*/ 128015 h 230429"/>
              <a:gd name="connsiteX27" fmla="*/ 141351 w 222161"/>
              <a:gd name="connsiteY27" fmla="*/ 128015 h 230429"/>
              <a:gd name="connsiteX28" fmla="*/ 133617 w 222161"/>
              <a:gd name="connsiteY28" fmla="*/ 112281 h 230429"/>
              <a:gd name="connsiteX29" fmla="*/ 50140 w 222161"/>
              <a:gd name="connsiteY29" fmla="*/ 112281 h 230429"/>
              <a:gd name="connsiteX30" fmla="*/ 50140 w 222161"/>
              <a:gd name="connsiteY30" fmla="*/ 158420 h 230429"/>
              <a:gd name="connsiteX32" fmla="*/ 133883 w 222161"/>
              <a:gd name="connsiteY32" fmla="*/ 65075 h 230429"/>
              <a:gd name="connsiteX33" fmla="*/ 133883 w 222161"/>
              <a:gd name="connsiteY33" fmla="*/ 102146 h 230429"/>
              <a:gd name="connsiteX34" fmla="*/ 174955 w 222161"/>
              <a:gd name="connsiteY34" fmla="*/ 102146 h 230429"/>
              <a:gd name="connsiteX35" fmla="*/ 174955 w 222161"/>
              <a:gd name="connsiteY35" fmla="*/ 80010 h 230429"/>
              <a:gd name="connsiteX36" fmla="*/ 141351 w 222161"/>
              <a:gd name="connsiteY36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22161" h="230429">
                <a:moveTo>
                  <a:pt x="58941" y="158420"/>
                </a:moveTo>
                <a:cubicBezTo>
                  <a:pt x="80455" y="158420"/>
                  <a:pt x="99035" y="157575"/>
                  <a:pt x="114681" y="155887"/>
                </a:cubicBezTo>
                <a:cubicBezTo>
                  <a:pt x="130328" y="154198"/>
                  <a:pt x="144907" y="151486"/>
                  <a:pt x="158420" y="147752"/>
                </a:cubicBezTo>
                <a:lnTo>
                  <a:pt x="161087" y="164288"/>
                </a:lnTo>
                <a:cubicBezTo>
                  <a:pt x="148463" y="171755"/>
                  <a:pt x="132283" y="177178"/>
                  <a:pt x="112547" y="180556"/>
                </a:cubicBezTo>
                <a:cubicBezTo>
                  <a:pt x="92812" y="183934"/>
                  <a:pt x="71387" y="185624"/>
                  <a:pt x="48273" y="185624"/>
                </a:cubicBezTo>
                <a:lnTo>
                  <a:pt x="4267" y="185624"/>
                </a:lnTo>
                <a:lnTo>
                  <a:pt x="4267" y="89078"/>
                </a:lnTo>
                <a:lnTo>
                  <a:pt x="88011" y="89078"/>
                </a:lnTo>
                <a:lnTo>
                  <a:pt x="88011" y="49606"/>
                </a:lnTo>
                <a:lnTo>
                  <a:pt x="24803" y="49606"/>
                </a:lnTo>
                <a:cubicBezTo>
                  <a:pt x="20358" y="49606"/>
                  <a:pt x="17691" y="51829"/>
                  <a:pt x="16802" y="56274"/>
                </a:cubicBezTo>
                <a:lnTo>
                  <a:pt x="0" y="23737"/>
                </a:lnTo>
                <a:lnTo>
                  <a:pt x="88011" y="23737"/>
                </a:lnTo>
                <a:lnTo>
                  <a:pt x="88011" y="15202"/>
                </a:lnTo>
                <a:lnTo>
                  <a:pt x="133883" y="26670"/>
                </a:lnTo>
                <a:lnTo>
                  <a:pt x="133883" y="54140"/>
                </a:lnTo>
                <a:lnTo>
                  <a:pt x="174955" y="54140"/>
                </a:lnTo>
                <a:lnTo>
                  <a:pt x="174955" y="28003"/>
                </a:lnTo>
                <a:cubicBezTo>
                  <a:pt x="174955" y="25515"/>
                  <a:pt x="174422" y="23158"/>
                  <a:pt x="173355" y="20936"/>
                </a:cubicBezTo>
                <a:cubicBezTo>
                  <a:pt x="172288" y="18714"/>
                  <a:pt x="170421" y="17069"/>
                  <a:pt x="167754" y="16002"/>
                </a:cubicBezTo>
                <a:lnTo>
                  <a:pt x="222161" y="0"/>
                </a:lnTo>
                <a:lnTo>
                  <a:pt x="222161" y="206160"/>
                </a:lnTo>
                <a:cubicBezTo>
                  <a:pt x="222161" y="214694"/>
                  <a:pt x="220116" y="220873"/>
                  <a:pt x="216027" y="224695"/>
                </a:cubicBezTo>
                <a:cubicBezTo>
                  <a:pt x="211938" y="228517"/>
                  <a:pt x="205448" y="230429"/>
                  <a:pt x="196558" y="230429"/>
                </a:cubicBezTo>
                <a:lnTo>
                  <a:pt x="174955" y="230429"/>
                </a:lnTo>
                <a:lnTo>
                  <a:pt x="174955" y="128015"/>
                </a:lnTo>
                <a:lnTo>
                  <a:pt x="141351" y="128015"/>
                </a:lnTo>
                <a:lnTo>
                  <a:pt x="133617" y="112281"/>
                </a:lnTo>
                <a:lnTo>
                  <a:pt x="50140" y="112281"/>
                </a:lnTo>
                <a:lnTo>
                  <a:pt x="50140" y="158420"/>
                </a:lnTo>
                <a:moveTo>
                  <a:pt x="133883" y="65075"/>
                </a:moveTo>
                <a:lnTo>
                  <a:pt x="133883" y="102146"/>
                </a:lnTo>
                <a:lnTo>
                  <a:pt x="174955" y="102146"/>
                </a:lnTo>
                <a:lnTo>
                  <a:pt x="174955" y="80010"/>
                </a:lnTo>
                <a:lnTo>
                  <a:pt x="141351" y="800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6" name="Freeform 56"/>
          <p:cNvSpPr/>
          <p:nvPr/>
        </p:nvSpPr>
        <p:spPr>
          <a:xfrm>
            <a:off x="1125215" y="8391530"/>
            <a:ext cx="256832" cy="228561"/>
          </a:xfrm>
          <a:custGeom>
            <a:avLst/>
            <a:gdLst>
              <a:gd name="connsiteX0" fmla="*/ 82944 w 256832"/>
              <a:gd name="connsiteY0" fmla="*/ 63208 h 228561"/>
              <a:gd name="connsiteX1" fmla="*/ 111881 w 256832"/>
              <a:gd name="connsiteY1" fmla="*/ 66675 h 228561"/>
              <a:gd name="connsiteX2" fmla="*/ 132683 w 256832"/>
              <a:gd name="connsiteY2" fmla="*/ 75876 h 228561"/>
              <a:gd name="connsiteX3" fmla="*/ 145351 w 256832"/>
              <a:gd name="connsiteY3" fmla="*/ 89477 h 228561"/>
              <a:gd name="connsiteX4" fmla="*/ 149619 w 256832"/>
              <a:gd name="connsiteY4" fmla="*/ 106146 h 228561"/>
              <a:gd name="connsiteX5" fmla="*/ 145351 w 256832"/>
              <a:gd name="connsiteY5" fmla="*/ 122815 h 228561"/>
              <a:gd name="connsiteX6" fmla="*/ 132683 w 256832"/>
              <a:gd name="connsiteY6" fmla="*/ 136416 h 228561"/>
              <a:gd name="connsiteX7" fmla="*/ 111881 w 256832"/>
              <a:gd name="connsiteY7" fmla="*/ 145485 h 228561"/>
              <a:gd name="connsiteX8" fmla="*/ 82944 w 256832"/>
              <a:gd name="connsiteY8" fmla="*/ 148818 h 228561"/>
              <a:gd name="connsiteX9" fmla="*/ 54007 w 256832"/>
              <a:gd name="connsiteY9" fmla="*/ 145485 h 228561"/>
              <a:gd name="connsiteX10" fmla="*/ 33204 w 256832"/>
              <a:gd name="connsiteY10" fmla="*/ 136416 h 228561"/>
              <a:gd name="connsiteX11" fmla="*/ 20669 w 256832"/>
              <a:gd name="connsiteY11" fmla="*/ 122815 h 228561"/>
              <a:gd name="connsiteX12" fmla="*/ 16535 w 256832"/>
              <a:gd name="connsiteY12" fmla="*/ 106146 h 228561"/>
              <a:gd name="connsiteX13" fmla="*/ 20669 w 256832"/>
              <a:gd name="connsiteY13" fmla="*/ 89477 h 228561"/>
              <a:gd name="connsiteX14" fmla="*/ 33204 w 256832"/>
              <a:gd name="connsiteY14" fmla="*/ 75876 h 228561"/>
              <a:gd name="connsiteX15" fmla="*/ 54007 w 256832"/>
              <a:gd name="connsiteY15" fmla="*/ 66675 h 228561"/>
              <a:gd name="connsiteX16" fmla="*/ 82944 w 256832"/>
              <a:gd name="connsiteY16" fmla="*/ 63208 h 228561"/>
              <a:gd name="connsiteX18" fmla="*/ 173622 w 256832"/>
              <a:gd name="connsiteY18" fmla="*/ 173621 h 228561"/>
              <a:gd name="connsiteX19" fmla="*/ 173622 w 256832"/>
              <a:gd name="connsiteY19" fmla="*/ 29336 h 228561"/>
              <a:gd name="connsiteX20" fmla="*/ 172022 w 256832"/>
              <a:gd name="connsiteY20" fmla="*/ 22269 h 228561"/>
              <a:gd name="connsiteX21" fmla="*/ 166421 w 256832"/>
              <a:gd name="connsiteY21" fmla="*/ 17335 h 228561"/>
              <a:gd name="connsiteX22" fmla="*/ 220828 w 256832"/>
              <a:gd name="connsiteY22" fmla="*/ 1333 h 228561"/>
              <a:gd name="connsiteX23" fmla="*/ 220828 w 256832"/>
              <a:gd name="connsiteY23" fmla="*/ 75209 h 228561"/>
              <a:gd name="connsiteX24" fmla="*/ 256832 w 256832"/>
              <a:gd name="connsiteY24" fmla="*/ 75209 h 228561"/>
              <a:gd name="connsiteX25" fmla="*/ 256832 w 256832"/>
              <a:gd name="connsiteY25" fmla="*/ 99746 h 228561"/>
              <a:gd name="connsiteX26" fmla="*/ 220828 w 256832"/>
              <a:gd name="connsiteY26" fmla="*/ 99746 h 228561"/>
              <a:gd name="connsiteX27" fmla="*/ 220828 w 256832"/>
              <a:gd name="connsiteY27" fmla="*/ 149352 h 228561"/>
              <a:gd name="connsiteX28" fmla="*/ 214693 w 256832"/>
              <a:gd name="connsiteY28" fmla="*/ 167887 h 228561"/>
              <a:gd name="connsiteX29" fmla="*/ 195224 w 256832"/>
              <a:gd name="connsiteY29" fmla="*/ 173621 h 228561"/>
              <a:gd name="connsiteX31" fmla="*/ 38671 w 256832"/>
              <a:gd name="connsiteY31" fmla="*/ 184556 h 228561"/>
              <a:gd name="connsiteX32" fmla="*/ 36004 w 256832"/>
              <a:gd name="connsiteY32" fmla="*/ 175622 h 228561"/>
              <a:gd name="connsiteX33" fmla="*/ 28004 w 256832"/>
              <a:gd name="connsiteY33" fmla="*/ 171221 h 228561"/>
              <a:gd name="connsiteX34" fmla="*/ 85877 w 256832"/>
              <a:gd name="connsiteY34" fmla="*/ 160553 h 228561"/>
              <a:gd name="connsiteX35" fmla="*/ 85877 w 256832"/>
              <a:gd name="connsiteY35" fmla="*/ 204026 h 228561"/>
              <a:gd name="connsiteX36" fmla="*/ 207759 w 256832"/>
              <a:gd name="connsiteY36" fmla="*/ 204026 h 228561"/>
              <a:gd name="connsiteX37" fmla="*/ 216694 w 256832"/>
              <a:gd name="connsiteY37" fmla="*/ 201358 h 228561"/>
              <a:gd name="connsiteX38" fmla="*/ 221094 w 256832"/>
              <a:gd name="connsiteY38" fmla="*/ 193357 h 228561"/>
              <a:gd name="connsiteX39" fmla="*/ 234429 w 256832"/>
              <a:gd name="connsiteY39" fmla="*/ 228561 h 228561"/>
              <a:gd name="connsiteX40" fmla="*/ 38671 w 256832"/>
              <a:gd name="connsiteY40" fmla="*/ 228561 h 228561"/>
              <a:gd name="connsiteX42" fmla="*/ 153352 w 256832"/>
              <a:gd name="connsiteY42" fmla="*/ 54407 h 228561"/>
              <a:gd name="connsiteX43" fmla="*/ 24803 w 256832"/>
              <a:gd name="connsiteY43" fmla="*/ 54407 h 228561"/>
              <a:gd name="connsiteX44" fmla="*/ 16802 w 256832"/>
              <a:gd name="connsiteY44" fmla="*/ 61074 h 228561"/>
              <a:gd name="connsiteX45" fmla="*/ 0 w 256832"/>
              <a:gd name="connsiteY45" fmla="*/ 31204 h 228561"/>
              <a:gd name="connsiteX46" fmla="*/ 56540 w 256832"/>
              <a:gd name="connsiteY46" fmla="*/ 31204 h 228561"/>
              <a:gd name="connsiteX47" fmla="*/ 56540 w 256832"/>
              <a:gd name="connsiteY47" fmla="*/ 26936 h 228561"/>
              <a:gd name="connsiteX48" fmla="*/ 53873 w 256832"/>
              <a:gd name="connsiteY48" fmla="*/ 18002 h 228561"/>
              <a:gd name="connsiteX49" fmla="*/ 45872 w 256832"/>
              <a:gd name="connsiteY49" fmla="*/ 13601 h 228561"/>
              <a:gd name="connsiteX50" fmla="*/ 106413 w 256832"/>
              <a:gd name="connsiteY50" fmla="*/ 0 h 228561"/>
              <a:gd name="connsiteX51" fmla="*/ 106413 w 256832"/>
              <a:gd name="connsiteY51" fmla="*/ 31204 h 228561"/>
              <a:gd name="connsiteX52" fmla="*/ 153352 w 256832"/>
              <a:gd name="connsiteY52" fmla="*/ 31204 h 228561"/>
              <a:gd name="connsiteX54" fmla="*/ 108280 w 256832"/>
              <a:gd name="connsiteY54" fmla="*/ 106146 h 228561"/>
              <a:gd name="connsiteX55" fmla="*/ 102013 w 256832"/>
              <a:gd name="connsiteY55" fmla="*/ 90945 h 228561"/>
              <a:gd name="connsiteX56" fmla="*/ 82944 w 256832"/>
              <a:gd name="connsiteY56" fmla="*/ 84277 h 228561"/>
              <a:gd name="connsiteX57" fmla="*/ 64008 w 256832"/>
              <a:gd name="connsiteY57" fmla="*/ 90945 h 228561"/>
              <a:gd name="connsiteX58" fmla="*/ 57874 w 256832"/>
              <a:gd name="connsiteY58" fmla="*/ 106146 h 228561"/>
              <a:gd name="connsiteX59" fmla="*/ 64008 w 256832"/>
              <a:gd name="connsiteY59" fmla="*/ 121214 h 228561"/>
              <a:gd name="connsiteX60" fmla="*/ 82944 w 256832"/>
              <a:gd name="connsiteY60" fmla="*/ 127749 h 228561"/>
              <a:gd name="connsiteX61" fmla="*/ 102013 w 256832"/>
              <a:gd name="connsiteY61" fmla="*/ 121214 h 228561"/>
              <a:gd name="connsiteX62" fmla="*/ 108280 w 256832"/>
              <a:gd name="connsiteY62" fmla="*/ 106146 h 2285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1">
                <a:moveTo>
                  <a:pt x="82944" y="63208"/>
                </a:moveTo>
                <a:cubicBezTo>
                  <a:pt x="93967" y="63208"/>
                  <a:pt x="103613" y="64364"/>
                  <a:pt x="111881" y="66675"/>
                </a:cubicBezTo>
                <a:cubicBezTo>
                  <a:pt x="120148" y="68986"/>
                  <a:pt x="127083" y="72053"/>
                  <a:pt x="132683" y="75876"/>
                </a:cubicBezTo>
                <a:cubicBezTo>
                  <a:pt x="138284" y="79699"/>
                  <a:pt x="142507" y="84233"/>
                  <a:pt x="145351" y="89477"/>
                </a:cubicBezTo>
                <a:cubicBezTo>
                  <a:pt x="148196" y="94723"/>
                  <a:pt x="149619" y="100279"/>
                  <a:pt x="149619" y="106146"/>
                </a:cubicBezTo>
                <a:cubicBezTo>
                  <a:pt x="149619" y="112013"/>
                  <a:pt x="148196" y="117570"/>
                  <a:pt x="145351" y="122815"/>
                </a:cubicBezTo>
                <a:cubicBezTo>
                  <a:pt x="142507" y="128060"/>
                  <a:pt x="138284" y="132594"/>
                  <a:pt x="132683" y="136416"/>
                </a:cubicBezTo>
                <a:cubicBezTo>
                  <a:pt x="127083" y="140240"/>
                  <a:pt x="120148" y="143263"/>
                  <a:pt x="111881" y="145485"/>
                </a:cubicBezTo>
                <a:cubicBezTo>
                  <a:pt x="103613" y="147707"/>
                  <a:pt x="93967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3"/>
                  <a:pt x="38805" y="140240"/>
                  <a:pt x="33204" y="136416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3" y="117570"/>
                  <a:pt x="16535" y="112013"/>
                  <a:pt x="16535" y="106146"/>
                </a:cubicBezTo>
                <a:cubicBezTo>
                  <a:pt x="16535" y="100279"/>
                  <a:pt x="17913" y="94723"/>
                  <a:pt x="20669" y="89477"/>
                </a:cubicBezTo>
                <a:cubicBezTo>
                  <a:pt x="23425" y="84233"/>
                  <a:pt x="27603" y="79699"/>
                  <a:pt x="33204" y="75876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6"/>
                </a:lnTo>
                <a:cubicBezTo>
                  <a:pt x="173622" y="26848"/>
                  <a:pt x="173088" y="24492"/>
                  <a:pt x="172022" y="22269"/>
                </a:cubicBezTo>
                <a:cubicBezTo>
                  <a:pt x="170955" y="20047"/>
                  <a:pt x="169088" y="18402"/>
                  <a:pt x="166421" y="17335"/>
                </a:cubicBezTo>
                <a:lnTo>
                  <a:pt x="220828" y="1333"/>
                </a:lnTo>
                <a:lnTo>
                  <a:pt x="220828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8" y="99746"/>
                </a:lnTo>
                <a:lnTo>
                  <a:pt x="220828" y="149352"/>
                </a:lnTo>
                <a:cubicBezTo>
                  <a:pt x="220828" y="157886"/>
                  <a:pt x="218783" y="164065"/>
                  <a:pt x="214693" y="167887"/>
                </a:cubicBezTo>
                <a:cubicBezTo>
                  <a:pt x="210604" y="171710"/>
                  <a:pt x="204114" y="173621"/>
                  <a:pt x="195224" y="173621"/>
                </a:cubicBezTo>
                <a:moveTo>
                  <a:pt x="38671" y="184556"/>
                </a:moveTo>
                <a:cubicBezTo>
                  <a:pt x="38671" y="181000"/>
                  <a:pt x="37782" y="178022"/>
                  <a:pt x="36004" y="175622"/>
                </a:cubicBezTo>
                <a:cubicBezTo>
                  <a:pt x="34226" y="173221"/>
                  <a:pt x="31559" y="171755"/>
                  <a:pt x="28004" y="171221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5" y="204026"/>
                  <a:pt x="214293" y="203136"/>
                  <a:pt x="216694" y="201358"/>
                </a:cubicBezTo>
                <a:cubicBezTo>
                  <a:pt x="219094" y="199580"/>
                  <a:pt x="220561" y="196914"/>
                  <a:pt x="221094" y="193357"/>
                </a:cubicBezTo>
                <a:lnTo>
                  <a:pt x="234429" y="228561"/>
                </a:lnTo>
                <a:lnTo>
                  <a:pt x="38671" y="228561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4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6"/>
                </a:lnTo>
                <a:cubicBezTo>
                  <a:pt x="56540" y="23381"/>
                  <a:pt x="55651" y="20402"/>
                  <a:pt x="53873" y="18002"/>
                </a:cubicBezTo>
                <a:cubicBezTo>
                  <a:pt x="52095" y="15602"/>
                  <a:pt x="49428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2" y="31204"/>
                </a:lnTo>
                <a:moveTo>
                  <a:pt x="108280" y="106146"/>
                </a:moveTo>
                <a:cubicBezTo>
                  <a:pt x="108280" y="100457"/>
                  <a:pt x="106191" y="95390"/>
                  <a:pt x="102013" y="90945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5"/>
                </a:cubicBezTo>
                <a:cubicBezTo>
                  <a:pt x="59919" y="95390"/>
                  <a:pt x="57874" y="100457"/>
                  <a:pt x="57874" y="106146"/>
                </a:cubicBezTo>
                <a:cubicBezTo>
                  <a:pt x="57874" y="111837"/>
                  <a:pt x="59919" y="116859"/>
                  <a:pt x="64008" y="121214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3" y="121214"/>
                </a:cubicBezTo>
                <a:cubicBezTo>
                  <a:pt x="106191" y="116859"/>
                  <a:pt x="108280" y="111837"/>
                  <a:pt x="108280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7" name="Freeform 57"/>
          <p:cNvSpPr/>
          <p:nvPr/>
        </p:nvSpPr>
        <p:spPr>
          <a:xfrm>
            <a:off x="1458744" y="8392863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5 w 233896"/>
              <a:gd name="connsiteY3" fmla="*/ 17335 h 230429"/>
              <a:gd name="connsiteX4" fmla="*/ 91478 w 233896"/>
              <a:gd name="connsiteY4" fmla="*/ 13335 h 230429"/>
              <a:gd name="connsiteX5" fmla="*/ 119215 w 233896"/>
              <a:gd name="connsiteY5" fmla="*/ 17335 h 230429"/>
              <a:gd name="connsiteX6" fmla="*/ 142684 w 233896"/>
              <a:gd name="connsiteY6" fmla="*/ 29604 h 230429"/>
              <a:gd name="connsiteX7" fmla="*/ 158820 w 233896"/>
              <a:gd name="connsiteY7" fmla="*/ 50406 h 230429"/>
              <a:gd name="connsiteX8" fmla="*/ 164821 w 233896"/>
              <a:gd name="connsiteY8" fmla="*/ 80010 h 230429"/>
              <a:gd name="connsiteX9" fmla="*/ 158820 w 233896"/>
              <a:gd name="connsiteY9" fmla="*/ 109613 h 230429"/>
              <a:gd name="connsiteX10" fmla="*/ 142684 w 233896"/>
              <a:gd name="connsiteY10" fmla="*/ 130416 h 230429"/>
              <a:gd name="connsiteX11" fmla="*/ 119215 w 233896"/>
              <a:gd name="connsiteY11" fmla="*/ 142684 h 230429"/>
              <a:gd name="connsiteX12" fmla="*/ 91478 w 233896"/>
              <a:gd name="connsiteY12" fmla="*/ 146685 h 230429"/>
              <a:gd name="connsiteX13" fmla="*/ 63475 w 233896"/>
              <a:gd name="connsiteY13" fmla="*/ 142684 h 230429"/>
              <a:gd name="connsiteX14" fmla="*/ 40005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90 w 233896"/>
              <a:gd name="connsiteY18" fmla="*/ 230429 h 230429"/>
              <a:gd name="connsiteX19" fmla="*/ 186690 w 233896"/>
              <a:gd name="connsiteY19" fmla="*/ 178422 h 230429"/>
              <a:gd name="connsiteX20" fmla="*/ 156553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4 h 230429"/>
              <a:gd name="connsiteX27" fmla="*/ 186690 w 233896"/>
              <a:gd name="connsiteY27" fmla="*/ 159753 h 230429"/>
              <a:gd name="connsiteX28" fmla="*/ 186690 w 233896"/>
              <a:gd name="connsiteY28" fmla="*/ 28003 h 230429"/>
              <a:gd name="connsiteX29" fmla="*/ 185090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2 w 233896"/>
              <a:gd name="connsiteY33" fmla="*/ 224695 h 230429"/>
              <a:gd name="connsiteX34" fmla="*/ 208293 w 233896"/>
              <a:gd name="connsiteY34" fmla="*/ 230429 h 230429"/>
              <a:gd name="connsiteX36" fmla="*/ 63475 w 233896"/>
              <a:gd name="connsiteY36" fmla="*/ 80010 h 230429"/>
              <a:gd name="connsiteX37" fmla="*/ 65341 w 233896"/>
              <a:gd name="connsiteY37" fmla="*/ 96812 h 230429"/>
              <a:gd name="connsiteX38" fmla="*/ 70675 w 233896"/>
              <a:gd name="connsiteY38" fmla="*/ 110147 h 230429"/>
              <a:gd name="connsiteX39" fmla="*/ 79343 w 233896"/>
              <a:gd name="connsiteY39" fmla="*/ 118949 h 230429"/>
              <a:gd name="connsiteX40" fmla="*/ 91478 w 233896"/>
              <a:gd name="connsiteY40" fmla="*/ 122149 h 230429"/>
              <a:gd name="connsiteX41" fmla="*/ 103213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8 w 233896"/>
              <a:gd name="connsiteY44" fmla="*/ 80010 h 230429"/>
              <a:gd name="connsiteX45" fmla="*/ 117081 w 233896"/>
              <a:gd name="connsiteY45" fmla="*/ 63209 h 230429"/>
              <a:gd name="connsiteX46" fmla="*/ 111747 w 233896"/>
              <a:gd name="connsiteY46" fmla="*/ 49873 h 230429"/>
              <a:gd name="connsiteX47" fmla="*/ 103213 w 233896"/>
              <a:gd name="connsiteY47" fmla="*/ 41072 h 230429"/>
              <a:gd name="connsiteX48" fmla="*/ 91478 w 233896"/>
              <a:gd name="connsiteY48" fmla="*/ 37871 h 230429"/>
              <a:gd name="connsiteX49" fmla="*/ 79343 w 233896"/>
              <a:gd name="connsiteY49" fmla="*/ 41072 h 230429"/>
              <a:gd name="connsiteX50" fmla="*/ 70675 w 233896"/>
              <a:gd name="connsiteY50" fmla="*/ 49873 h 230429"/>
              <a:gd name="connsiteX51" fmla="*/ 65341 w 233896"/>
              <a:gd name="connsiteY51" fmla="*/ 63209 h 230429"/>
              <a:gd name="connsiteX52" fmla="*/ 63475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9" y="35116"/>
                  <a:pt x="40005" y="29604"/>
                </a:cubicBezTo>
                <a:cubicBezTo>
                  <a:pt x="46761" y="24092"/>
                  <a:pt x="54585" y="20003"/>
                  <a:pt x="63475" y="17335"/>
                </a:cubicBezTo>
                <a:cubicBezTo>
                  <a:pt x="72365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5" y="17335"/>
                </a:cubicBezTo>
                <a:cubicBezTo>
                  <a:pt x="128105" y="20003"/>
                  <a:pt x="135928" y="24092"/>
                  <a:pt x="142684" y="29604"/>
                </a:cubicBezTo>
                <a:cubicBezTo>
                  <a:pt x="149441" y="35116"/>
                  <a:pt x="154819" y="42049"/>
                  <a:pt x="158820" y="50406"/>
                </a:cubicBezTo>
                <a:cubicBezTo>
                  <a:pt x="162820" y="58763"/>
                  <a:pt x="164821" y="68631"/>
                  <a:pt x="164821" y="80010"/>
                </a:cubicBezTo>
                <a:cubicBezTo>
                  <a:pt x="164821" y="91389"/>
                  <a:pt x="162820" y="101257"/>
                  <a:pt x="158820" y="109613"/>
                </a:cubicBezTo>
                <a:cubicBezTo>
                  <a:pt x="154819" y="117970"/>
                  <a:pt x="149441" y="124904"/>
                  <a:pt x="142684" y="130416"/>
                </a:cubicBezTo>
                <a:cubicBezTo>
                  <a:pt x="135928" y="135928"/>
                  <a:pt x="128105" y="140018"/>
                  <a:pt x="119215" y="142684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5" y="142684"/>
                </a:cubicBezTo>
                <a:cubicBezTo>
                  <a:pt x="54585" y="140018"/>
                  <a:pt x="46761" y="135928"/>
                  <a:pt x="40005" y="130416"/>
                </a:cubicBezTo>
                <a:cubicBezTo>
                  <a:pt x="33249" y="124904"/>
                  <a:pt x="27870" y="117970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90" y="230429"/>
                </a:moveTo>
                <a:lnTo>
                  <a:pt x="186690" y="178422"/>
                </a:lnTo>
                <a:cubicBezTo>
                  <a:pt x="177978" y="183045"/>
                  <a:pt x="167932" y="186379"/>
                  <a:pt x="156553" y="188424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8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09"/>
                  <a:pt x="160820" y="164954"/>
                </a:cubicBezTo>
                <a:cubicBezTo>
                  <a:pt x="169710" y="163799"/>
                  <a:pt x="178333" y="162065"/>
                  <a:pt x="186690" y="159753"/>
                </a:cubicBezTo>
                <a:lnTo>
                  <a:pt x="186690" y="28003"/>
                </a:lnTo>
                <a:cubicBezTo>
                  <a:pt x="186690" y="25515"/>
                  <a:pt x="186157" y="23158"/>
                  <a:pt x="185090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3"/>
                  <a:pt x="227762" y="224695"/>
                </a:cubicBezTo>
                <a:cubicBezTo>
                  <a:pt x="223672" y="228517"/>
                  <a:pt x="217183" y="230429"/>
                  <a:pt x="208293" y="230429"/>
                </a:cubicBezTo>
                <a:moveTo>
                  <a:pt x="63475" y="80010"/>
                </a:moveTo>
                <a:cubicBezTo>
                  <a:pt x="63475" y="86055"/>
                  <a:pt x="64097" y="91656"/>
                  <a:pt x="65341" y="96812"/>
                </a:cubicBezTo>
                <a:cubicBezTo>
                  <a:pt x="66586" y="101969"/>
                  <a:pt x="68364" y="106413"/>
                  <a:pt x="70675" y="110147"/>
                </a:cubicBezTo>
                <a:cubicBezTo>
                  <a:pt x="72987" y="113881"/>
                  <a:pt x="75876" y="116815"/>
                  <a:pt x="79343" y="118949"/>
                </a:cubicBezTo>
                <a:cubicBezTo>
                  <a:pt x="82810" y="121082"/>
                  <a:pt x="86855" y="122149"/>
                  <a:pt x="91478" y="122149"/>
                </a:cubicBezTo>
                <a:cubicBezTo>
                  <a:pt x="95923" y="122149"/>
                  <a:pt x="99835" y="121082"/>
                  <a:pt x="103213" y="118949"/>
                </a:cubicBezTo>
                <a:cubicBezTo>
                  <a:pt x="106591" y="116815"/>
                  <a:pt x="109436" y="113881"/>
                  <a:pt x="111747" y="110147"/>
                </a:cubicBezTo>
                <a:cubicBezTo>
                  <a:pt x="114059" y="106413"/>
                  <a:pt x="115837" y="101969"/>
                  <a:pt x="117081" y="96812"/>
                </a:cubicBezTo>
                <a:cubicBezTo>
                  <a:pt x="118326" y="91656"/>
                  <a:pt x="118948" y="86055"/>
                  <a:pt x="118948" y="80010"/>
                </a:cubicBezTo>
                <a:cubicBezTo>
                  <a:pt x="118948" y="73965"/>
                  <a:pt x="118326" y="68364"/>
                  <a:pt x="117081" y="63209"/>
                </a:cubicBezTo>
                <a:cubicBezTo>
                  <a:pt x="115837" y="58051"/>
                  <a:pt x="114059" y="53607"/>
                  <a:pt x="111747" y="49873"/>
                </a:cubicBezTo>
                <a:cubicBezTo>
                  <a:pt x="109436" y="46139"/>
                  <a:pt x="106591" y="43205"/>
                  <a:pt x="103213" y="41072"/>
                </a:cubicBezTo>
                <a:cubicBezTo>
                  <a:pt x="99835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3" y="41072"/>
                </a:cubicBezTo>
                <a:cubicBezTo>
                  <a:pt x="75876" y="43205"/>
                  <a:pt x="72987" y="46139"/>
                  <a:pt x="70675" y="49873"/>
                </a:cubicBezTo>
                <a:cubicBezTo>
                  <a:pt x="68364" y="53607"/>
                  <a:pt x="66586" y="58051"/>
                  <a:pt x="65341" y="63209"/>
                </a:cubicBezTo>
                <a:cubicBezTo>
                  <a:pt x="64097" y="68364"/>
                  <a:pt x="63475" y="73965"/>
                  <a:pt x="63475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8" name="Freeform 58"/>
          <p:cNvSpPr/>
          <p:nvPr/>
        </p:nvSpPr>
        <p:spPr>
          <a:xfrm>
            <a:off x="1725444" y="8392863"/>
            <a:ext cx="264566" cy="233896"/>
          </a:xfrm>
          <a:custGeom>
            <a:avLst/>
            <a:gdLst>
              <a:gd name="connsiteX0" fmla="*/ 233096 w 264566"/>
              <a:gd name="connsiteY0" fmla="*/ 189091 h 233896"/>
              <a:gd name="connsiteX1" fmla="*/ 226695 w 264566"/>
              <a:gd name="connsiteY1" fmla="*/ 206559 h 233896"/>
              <a:gd name="connsiteX2" fmla="*/ 208026 w 264566"/>
              <a:gd name="connsiteY2" fmla="*/ 220694 h 233896"/>
              <a:gd name="connsiteX3" fmla="*/ 177489 w 264566"/>
              <a:gd name="connsiteY3" fmla="*/ 230296 h 233896"/>
              <a:gd name="connsiteX4" fmla="*/ 135750 w 264566"/>
              <a:gd name="connsiteY4" fmla="*/ 233896 h 233896"/>
              <a:gd name="connsiteX5" fmla="*/ 93878 w 264566"/>
              <a:gd name="connsiteY5" fmla="*/ 230296 h 233896"/>
              <a:gd name="connsiteX6" fmla="*/ 63341 w 264566"/>
              <a:gd name="connsiteY6" fmla="*/ 220694 h 233896"/>
              <a:gd name="connsiteX7" fmla="*/ 44539 w 264566"/>
              <a:gd name="connsiteY7" fmla="*/ 206559 h 233896"/>
              <a:gd name="connsiteX8" fmla="*/ 38138 w 264566"/>
              <a:gd name="connsiteY8" fmla="*/ 189091 h 233896"/>
              <a:gd name="connsiteX9" fmla="*/ 44539 w 264566"/>
              <a:gd name="connsiteY9" fmla="*/ 171621 h 233896"/>
              <a:gd name="connsiteX10" fmla="*/ 63341 w 264566"/>
              <a:gd name="connsiteY10" fmla="*/ 157353 h 233896"/>
              <a:gd name="connsiteX11" fmla="*/ 93878 w 264566"/>
              <a:gd name="connsiteY11" fmla="*/ 147752 h 233896"/>
              <a:gd name="connsiteX12" fmla="*/ 135750 w 264566"/>
              <a:gd name="connsiteY12" fmla="*/ 144284 h 233896"/>
              <a:gd name="connsiteX13" fmla="*/ 177489 w 264566"/>
              <a:gd name="connsiteY13" fmla="*/ 147752 h 233896"/>
              <a:gd name="connsiteX14" fmla="*/ 208026 w 264566"/>
              <a:gd name="connsiteY14" fmla="*/ 157353 h 233896"/>
              <a:gd name="connsiteX15" fmla="*/ 226695 w 264566"/>
              <a:gd name="connsiteY15" fmla="*/ 171621 h 233896"/>
              <a:gd name="connsiteX16" fmla="*/ 233096 w 264566"/>
              <a:gd name="connsiteY16" fmla="*/ 189091 h 233896"/>
              <a:gd name="connsiteX18" fmla="*/ 114948 w 264566"/>
              <a:gd name="connsiteY18" fmla="*/ 120282 h 233896"/>
              <a:gd name="connsiteX19" fmla="*/ 118148 w 264566"/>
              <a:gd name="connsiteY19" fmla="*/ 109880 h 233896"/>
              <a:gd name="connsiteX20" fmla="*/ 117081 w 264566"/>
              <a:gd name="connsiteY20" fmla="*/ 98813 h 233896"/>
              <a:gd name="connsiteX21" fmla="*/ 111881 w 264566"/>
              <a:gd name="connsiteY21" fmla="*/ 88678 h 233896"/>
              <a:gd name="connsiteX22" fmla="*/ 102679 w 264566"/>
              <a:gd name="connsiteY22" fmla="*/ 81344 h 233896"/>
              <a:gd name="connsiteX23" fmla="*/ 64408 w 264566"/>
              <a:gd name="connsiteY23" fmla="*/ 119749 h 233896"/>
              <a:gd name="connsiteX24" fmla="*/ 0 w 264566"/>
              <a:gd name="connsiteY24" fmla="*/ 138418 h 233896"/>
              <a:gd name="connsiteX25" fmla="*/ 0 w 264566"/>
              <a:gd name="connsiteY25" fmla="*/ 133083 h 233896"/>
              <a:gd name="connsiteX26" fmla="*/ 26403 w 264566"/>
              <a:gd name="connsiteY26" fmla="*/ 119081 h 233896"/>
              <a:gd name="connsiteX27" fmla="*/ 47606 w 264566"/>
              <a:gd name="connsiteY27" fmla="*/ 97346 h 233896"/>
              <a:gd name="connsiteX28" fmla="*/ 61608 w 264566"/>
              <a:gd name="connsiteY28" fmla="*/ 69475 h 233896"/>
              <a:gd name="connsiteX29" fmla="*/ 66675 w 264566"/>
              <a:gd name="connsiteY29" fmla="*/ 36537 h 233896"/>
              <a:gd name="connsiteX30" fmla="*/ 64008 w 264566"/>
              <a:gd name="connsiteY30" fmla="*/ 27603 h 233896"/>
              <a:gd name="connsiteX31" fmla="*/ 56007 w 264566"/>
              <a:gd name="connsiteY31" fmla="*/ 23203 h 233896"/>
              <a:gd name="connsiteX32" fmla="*/ 113881 w 264566"/>
              <a:gd name="connsiteY32" fmla="*/ 7201 h 233896"/>
              <a:gd name="connsiteX33" fmla="*/ 113881 w 264566"/>
              <a:gd name="connsiteY33" fmla="*/ 38138 h 233896"/>
              <a:gd name="connsiteX34" fmla="*/ 112547 w 264566"/>
              <a:gd name="connsiteY34" fmla="*/ 53074 h 233896"/>
              <a:gd name="connsiteX35" fmla="*/ 108814 w 264566"/>
              <a:gd name="connsiteY35" fmla="*/ 67208 h 233896"/>
              <a:gd name="connsiteX36" fmla="*/ 129750 w 264566"/>
              <a:gd name="connsiteY36" fmla="*/ 71343 h 233896"/>
              <a:gd name="connsiteX37" fmla="*/ 146552 w 264566"/>
              <a:gd name="connsiteY37" fmla="*/ 80010 h 233896"/>
              <a:gd name="connsiteX38" fmla="*/ 157753 w 264566"/>
              <a:gd name="connsiteY38" fmla="*/ 92945 h 233896"/>
              <a:gd name="connsiteX39" fmla="*/ 161887 w 264566"/>
              <a:gd name="connsiteY39" fmla="*/ 109613 h 233896"/>
              <a:gd name="connsiteX40" fmla="*/ 156953 w 264566"/>
              <a:gd name="connsiteY40" fmla="*/ 123616 h 233896"/>
              <a:gd name="connsiteX41" fmla="*/ 142418 w 264566"/>
              <a:gd name="connsiteY41" fmla="*/ 130416 h 233896"/>
              <a:gd name="connsiteX42" fmla="*/ 125749 w 264566"/>
              <a:gd name="connsiteY42" fmla="*/ 128683 h 233896"/>
              <a:gd name="connsiteX43" fmla="*/ 114948 w 264566"/>
              <a:gd name="connsiteY43" fmla="*/ 120282 h 233896"/>
              <a:gd name="connsiteX45" fmla="*/ 181356 w 264566"/>
              <a:gd name="connsiteY45" fmla="*/ 137884 h 233896"/>
              <a:gd name="connsiteX46" fmla="*/ 181356 w 264566"/>
              <a:gd name="connsiteY46" fmla="*/ 28003 h 233896"/>
              <a:gd name="connsiteX47" fmla="*/ 179756 w 264566"/>
              <a:gd name="connsiteY47" fmla="*/ 20936 h 233896"/>
              <a:gd name="connsiteX48" fmla="*/ 174155 w 264566"/>
              <a:gd name="connsiteY48" fmla="*/ 16002 h 233896"/>
              <a:gd name="connsiteX49" fmla="*/ 228562 w 264566"/>
              <a:gd name="connsiteY49" fmla="*/ 0 h 233896"/>
              <a:gd name="connsiteX50" fmla="*/ 228562 w 264566"/>
              <a:gd name="connsiteY50" fmla="*/ 49873 h 233896"/>
              <a:gd name="connsiteX51" fmla="*/ 264566 w 264566"/>
              <a:gd name="connsiteY51" fmla="*/ 49873 h 233896"/>
              <a:gd name="connsiteX52" fmla="*/ 264566 w 264566"/>
              <a:gd name="connsiteY52" fmla="*/ 74409 h 233896"/>
              <a:gd name="connsiteX53" fmla="*/ 228562 w 264566"/>
              <a:gd name="connsiteY53" fmla="*/ 74409 h 233896"/>
              <a:gd name="connsiteX54" fmla="*/ 228562 w 264566"/>
              <a:gd name="connsiteY54" fmla="*/ 113615 h 233896"/>
              <a:gd name="connsiteX55" fmla="*/ 222428 w 264566"/>
              <a:gd name="connsiteY55" fmla="*/ 132150 h 233896"/>
              <a:gd name="connsiteX56" fmla="*/ 202959 w 264566"/>
              <a:gd name="connsiteY56" fmla="*/ 137884 h 233896"/>
              <a:gd name="connsiteX58" fmla="*/ 182689 w 264566"/>
              <a:gd name="connsiteY58" fmla="*/ 189091 h 233896"/>
              <a:gd name="connsiteX59" fmla="*/ 170288 w 264566"/>
              <a:gd name="connsiteY59" fmla="*/ 172822 h 233896"/>
              <a:gd name="connsiteX60" fmla="*/ 135750 w 264566"/>
              <a:gd name="connsiteY60" fmla="*/ 166421 h 233896"/>
              <a:gd name="connsiteX61" fmla="*/ 100946 w 264566"/>
              <a:gd name="connsiteY61" fmla="*/ 172822 h 233896"/>
              <a:gd name="connsiteX62" fmla="*/ 88544 w 264566"/>
              <a:gd name="connsiteY62" fmla="*/ 189091 h 233896"/>
              <a:gd name="connsiteX63" fmla="*/ 100813 w 264566"/>
              <a:gd name="connsiteY63" fmla="*/ 205359 h 233896"/>
              <a:gd name="connsiteX64" fmla="*/ 135750 w 264566"/>
              <a:gd name="connsiteY64" fmla="*/ 211759 h 233896"/>
              <a:gd name="connsiteX65" fmla="*/ 170288 w 264566"/>
              <a:gd name="connsiteY65" fmla="*/ 205359 h 233896"/>
              <a:gd name="connsiteX66" fmla="*/ 182689 w 264566"/>
              <a:gd name="connsiteY66" fmla="*/ 189091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64566" h="233896">
                <a:moveTo>
                  <a:pt x="233096" y="189091"/>
                </a:moveTo>
                <a:cubicBezTo>
                  <a:pt x="233096" y="195314"/>
                  <a:pt x="230962" y="201137"/>
                  <a:pt x="226695" y="206559"/>
                </a:cubicBezTo>
                <a:cubicBezTo>
                  <a:pt x="222428" y="211982"/>
                  <a:pt x="216205" y="216694"/>
                  <a:pt x="208026" y="220694"/>
                </a:cubicBezTo>
                <a:cubicBezTo>
                  <a:pt x="199847" y="224695"/>
                  <a:pt x="189668" y="227895"/>
                  <a:pt x="177489" y="230296"/>
                </a:cubicBezTo>
                <a:cubicBezTo>
                  <a:pt x="165309" y="232696"/>
                  <a:pt x="151397" y="233896"/>
                  <a:pt x="135750" y="233896"/>
                </a:cubicBezTo>
                <a:cubicBezTo>
                  <a:pt x="119926" y="233896"/>
                  <a:pt x="105969" y="232696"/>
                  <a:pt x="93878" y="230296"/>
                </a:cubicBezTo>
                <a:cubicBezTo>
                  <a:pt x="81788" y="227895"/>
                  <a:pt x="71609" y="224695"/>
                  <a:pt x="63341" y="220694"/>
                </a:cubicBezTo>
                <a:cubicBezTo>
                  <a:pt x="55074" y="216694"/>
                  <a:pt x="48806" y="211982"/>
                  <a:pt x="44539" y="206559"/>
                </a:cubicBezTo>
                <a:cubicBezTo>
                  <a:pt x="40272" y="201137"/>
                  <a:pt x="38138" y="195314"/>
                  <a:pt x="38138" y="189091"/>
                </a:cubicBezTo>
                <a:cubicBezTo>
                  <a:pt x="38138" y="182867"/>
                  <a:pt x="40272" y="177044"/>
                  <a:pt x="44539" y="171621"/>
                </a:cubicBezTo>
                <a:cubicBezTo>
                  <a:pt x="48806" y="166198"/>
                  <a:pt x="55074" y="161442"/>
                  <a:pt x="63341" y="157353"/>
                </a:cubicBezTo>
                <a:cubicBezTo>
                  <a:pt x="71609" y="153264"/>
                  <a:pt x="81788" y="150064"/>
                  <a:pt x="93878" y="147752"/>
                </a:cubicBezTo>
                <a:cubicBezTo>
                  <a:pt x="105969" y="145441"/>
                  <a:pt x="119926" y="144284"/>
                  <a:pt x="135750" y="144284"/>
                </a:cubicBezTo>
                <a:cubicBezTo>
                  <a:pt x="151397" y="144284"/>
                  <a:pt x="165309" y="145441"/>
                  <a:pt x="177489" y="147752"/>
                </a:cubicBezTo>
                <a:cubicBezTo>
                  <a:pt x="189668" y="150064"/>
                  <a:pt x="199847" y="153264"/>
                  <a:pt x="208026" y="157353"/>
                </a:cubicBezTo>
                <a:cubicBezTo>
                  <a:pt x="216205" y="161442"/>
                  <a:pt x="222428" y="166198"/>
                  <a:pt x="226695" y="171621"/>
                </a:cubicBezTo>
                <a:cubicBezTo>
                  <a:pt x="230962" y="177044"/>
                  <a:pt x="233096" y="182867"/>
                  <a:pt x="233096" y="189091"/>
                </a:cubicBezTo>
                <a:moveTo>
                  <a:pt x="114948" y="120282"/>
                </a:moveTo>
                <a:cubicBezTo>
                  <a:pt x="116726" y="117081"/>
                  <a:pt x="117792" y="113615"/>
                  <a:pt x="118148" y="109880"/>
                </a:cubicBezTo>
                <a:cubicBezTo>
                  <a:pt x="118504" y="106147"/>
                  <a:pt x="118148" y="102457"/>
                  <a:pt x="117081" y="98813"/>
                </a:cubicBezTo>
                <a:cubicBezTo>
                  <a:pt x="116014" y="95167"/>
                  <a:pt x="114281" y="91790"/>
                  <a:pt x="111881" y="88678"/>
                </a:cubicBezTo>
                <a:cubicBezTo>
                  <a:pt x="109480" y="85566"/>
                  <a:pt x="106413" y="83121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3"/>
                </a:lnTo>
                <a:cubicBezTo>
                  <a:pt x="9423" y="129884"/>
                  <a:pt x="18224" y="125216"/>
                  <a:pt x="26403" y="119081"/>
                </a:cubicBezTo>
                <a:cubicBezTo>
                  <a:pt x="34582" y="112947"/>
                  <a:pt x="41650" y="105702"/>
                  <a:pt x="47606" y="97346"/>
                </a:cubicBezTo>
                <a:cubicBezTo>
                  <a:pt x="53562" y="88989"/>
                  <a:pt x="58230" y="79699"/>
                  <a:pt x="61608" y="69475"/>
                </a:cubicBezTo>
                <a:cubicBezTo>
                  <a:pt x="64986" y="59252"/>
                  <a:pt x="66675" y="48273"/>
                  <a:pt x="66675" y="36537"/>
                </a:cubicBezTo>
                <a:cubicBezTo>
                  <a:pt x="66675" y="32982"/>
                  <a:pt x="65786" y="30004"/>
                  <a:pt x="64008" y="27603"/>
                </a:cubicBezTo>
                <a:cubicBezTo>
                  <a:pt x="62230" y="25203"/>
                  <a:pt x="59563" y="23737"/>
                  <a:pt x="56007" y="23203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4"/>
                  <a:pt x="113436" y="48273"/>
                  <a:pt x="112547" y="53074"/>
                </a:cubicBezTo>
                <a:cubicBezTo>
                  <a:pt x="111658" y="57874"/>
                  <a:pt x="110414" y="62585"/>
                  <a:pt x="108814" y="67208"/>
                </a:cubicBezTo>
                <a:cubicBezTo>
                  <a:pt x="116281" y="67742"/>
                  <a:pt x="123260" y="69120"/>
                  <a:pt x="129750" y="71343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6"/>
                  <a:pt x="154997" y="87878"/>
                  <a:pt x="157753" y="92945"/>
                </a:cubicBezTo>
                <a:cubicBezTo>
                  <a:pt x="160509" y="98013"/>
                  <a:pt x="161887" y="103569"/>
                  <a:pt x="161887" y="109613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4" y="127438"/>
                  <a:pt x="148819" y="129705"/>
                  <a:pt x="142418" y="130416"/>
                </a:cubicBezTo>
                <a:cubicBezTo>
                  <a:pt x="136195" y="131127"/>
                  <a:pt x="130639" y="130549"/>
                  <a:pt x="125749" y="128683"/>
                </a:cubicBezTo>
                <a:cubicBezTo>
                  <a:pt x="120859" y="126816"/>
                  <a:pt x="117259" y="124016"/>
                  <a:pt x="114948" y="120282"/>
                </a:cubicBezTo>
                <a:moveTo>
                  <a:pt x="181356" y="137884"/>
                </a:moveTo>
                <a:lnTo>
                  <a:pt x="181356" y="28003"/>
                </a:lnTo>
                <a:cubicBezTo>
                  <a:pt x="181356" y="25515"/>
                  <a:pt x="180823" y="23158"/>
                  <a:pt x="179756" y="20936"/>
                </a:cubicBezTo>
                <a:cubicBezTo>
                  <a:pt x="178689" y="18714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3615"/>
                </a:lnTo>
                <a:cubicBezTo>
                  <a:pt x="228562" y="122149"/>
                  <a:pt x="226517" y="128327"/>
                  <a:pt x="222428" y="132150"/>
                </a:cubicBezTo>
                <a:cubicBezTo>
                  <a:pt x="218338" y="135972"/>
                  <a:pt x="211849" y="137884"/>
                  <a:pt x="202959" y="137884"/>
                </a:cubicBezTo>
                <a:moveTo>
                  <a:pt x="182689" y="189091"/>
                </a:moveTo>
                <a:cubicBezTo>
                  <a:pt x="182689" y="182512"/>
                  <a:pt x="178556" y="177089"/>
                  <a:pt x="170288" y="172822"/>
                </a:cubicBezTo>
                <a:cubicBezTo>
                  <a:pt x="162020" y="168555"/>
                  <a:pt x="150508" y="166421"/>
                  <a:pt x="135750" y="166421"/>
                </a:cubicBezTo>
                <a:cubicBezTo>
                  <a:pt x="120815" y="166421"/>
                  <a:pt x="109214" y="168555"/>
                  <a:pt x="100946" y="172822"/>
                </a:cubicBezTo>
                <a:cubicBezTo>
                  <a:pt x="92678" y="177089"/>
                  <a:pt x="88544" y="182512"/>
                  <a:pt x="88544" y="189091"/>
                </a:cubicBezTo>
                <a:cubicBezTo>
                  <a:pt x="88544" y="195669"/>
                  <a:pt x="92634" y="201092"/>
                  <a:pt x="100813" y="205359"/>
                </a:cubicBezTo>
                <a:cubicBezTo>
                  <a:pt x="108991" y="209626"/>
                  <a:pt x="120637" y="211759"/>
                  <a:pt x="135750" y="211759"/>
                </a:cubicBezTo>
                <a:cubicBezTo>
                  <a:pt x="150508" y="211759"/>
                  <a:pt x="162020" y="209626"/>
                  <a:pt x="170288" y="205359"/>
                </a:cubicBezTo>
                <a:cubicBezTo>
                  <a:pt x="178556" y="201092"/>
                  <a:pt x="182689" y="195669"/>
                  <a:pt x="182689" y="189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9" name="Freeform 59"/>
          <p:cNvSpPr/>
          <p:nvPr/>
        </p:nvSpPr>
        <p:spPr>
          <a:xfrm>
            <a:off x="1992144" y="8392863"/>
            <a:ext cx="264566" cy="230429"/>
          </a:xfrm>
          <a:custGeom>
            <a:avLst/>
            <a:gdLst>
              <a:gd name="connsiteX0" fmla="*/ 181356 w 264566"/>
              <a:gd name="connsiteY0" fmla="*/ 230429 h 230429"/>
              <a:gd name="connsiteX1" fmla="*/ 181356 w 264566"/>
              <a:gd name="connsiteY1" fmla="*/ 179756 h 230429"/>
              <a:gd name="connsiteX2" fmla="*/ 151219 w 264566"/>
              <a:gd name="connsiteY2" fmla="*/ 189757 h 230429"/>
              <a:gd name="connsiteX3" fmla="*/ 112547 w 264566"/>
              <a:gd name="connsiteY3" fmla="*/ 192824 h 230429"/>
              <a:gd name="connsiteX4" fmla="*/ 32004 w 264566"/>
              <a:gd name="connsiteY4" fmla="*/ 192824 h 230429"/>
              <a:gd name="connsiteX5" fmla="*/ 22936 w 264566"/>
              <a:gd name="connsiteY5" fmla="*/ 200292 h 230429"/>
              <a:gd name="connsiteX6" fmla="*/ 0 w 264566"/>
              <a:gd name="connsiteY6" fmla="*/ 168021 h 230429"/>
              <a:gd name="connsiteX7" fmla="*/ 50140 w 264566"/>
              <a:gd name="connsiteY7" fmla="*/ 168021 h 230429"/>
              <a:gd name="connsiteX8" fmla="*/ 50140 w 264566"/>
              <a:gd name="connsiteY8" fmla="*/ 113347 h 230429"/>
              <a:gd name="connsiteX9" fmla="*/ 48539 w 264566"/>
              <a:gd name="connsiteY9" fmla="*/ 106280 h 230429"/>
              <a:gd name="connsiteX10" fmla="*/ 42939 w 264566"/>
              <a:gd name="connsiteY10" fmla="*/ 101346 h 230429"/>
              <a:gd name="connsiteX11" fmla="*/ 94679 w 264566"/>
              <a:gd name="connsiteY11" fmla="*/ 88012 h 230429"/>
              <a:gd name="connsiteX12" fmla="*/ 94679 w 264566"/>
              <a:gd name="connsiteY12" fmla="*/ 168021 h 230429"/>
              <a:gd name="connsiteX13" fmla="*/ 124549 w 264566"/>
              <a:gd name="connsiteY13" fmla="*/ 168021 h 230429"/>
              <a:gd name="connsiteX14" fmla="*/ 155486 w 264566"/>
              <a:gd name="connsiteY14" fmla="*/ 166288 h 230429"/>
              <a:gd name="connsiteX15" fmla="*/ 181356 w 264566"/>
              <a:gd name="connsiteY15" fmla="*/ 161087 h 230429"/>
              <a:gd name="connsiteX16" fmla="*/ 181356 w 264566"/>
              <a:gd name="connsiteY16" fmla="*/ 28003 h 230429"/>
              <a:gd name="connsiteX17" fmla="*/ 179756 w 264566"/>
              <a:gd name="connsiteY17" fmla="*/ 20936 h 230429"/>
              <a:gd name="connsiteX18" fmla="*/ 174155 w 264566"/>
              <a:gd name="connsiteY18" fmla="*/ 16002 h 230429"/>
              <a:gd name="connsiteX19" fmla="*/ 228562 w 264566"/>
              <a:gd name="connsiteY19" fmla="*/ 0 h 230429"/>
              <a:gd name="connsiteX20" fmla="*/ 228562 w 264566"/>
              <a:gd name="connsiteY20" fmla="*/ 81877 h 230429"/>
              <a:gd name="connsiteX21" fmla="*/ 264566 w 264566"/>
              <a:gd name="connsiteY21" fmla="*/ 81877 h 230429"/>
              <a:gd name="connsiteX22" fmla="*/ 264566 w 264566"/>
              <a:gd name="connsiteY22" fmla="*/ 109080 h 230429"/>
              <a:gd name="connsiteX23" fmla="*/ 228562 w 264566"/>
              <a:gd name="connsiteY23" fmla="*/ 109080 h 230429"/>
              <a:gd name="connsiteX24" fmla="*/ 228562 w 264566"/>
              <a:gd name="connsiteY24" fmla="*/ 206160 h 230429"/>
              <a:gd name="connsiteX25" fmla="*/ 222428 w 264566"/>
              <a:gd name="connsiteY25" fmla="*/ 224695 h 230429"/>
              <a:gd name="connsiteX26" fmla="*/ 202959 w 264566"/>
              <a:gd name="connsiteY26" fmla="*/ 230429 h 230429"/>
              <a:gd name="connsiteX28" fmla="*/ 101879 w 264566"/>
              <a:gd name="connsiteY28" fmla="*/ 147485 h 230429"/>
              <a:gd name="connsiteX29" fmla="*/ 109614 w 264566"/>
              <a:gd name="connsiteY29" fmla="*/ 136284 h 230429"/>
              <a:gd name="connsiteX30" fmla="*/ 113614 w 264566"/>
              <a:gd name="connsiteY30" fmla="*/ 120148 h 230429"/>
              <a:gd name="connsiteX31" fmla="*/ 115214 w 264566"/>
              <a:gd name="connsiteY31" fmla="*/ 101212 h 230429"/>
              <a:gd name="connsiteX32" fmla="*/ 115481 w 264566"/>
              <a:gd name="connsiteY32" fmla="*/ 81611 h 230429"/>
              <a:gd name="connsiteX33" fmla="*/ 115481 w 264566"/>
              <a:gd name="connsiteY33" fmla="*/ 49606 h 230429"/>
              <a:gd name="connsiteX34" fmla="*/ 43739 w 264566"/>
              <a:gd name="connsiteY34" fmla="*/ 49606 h 230429"/>
              <a:gd name="connsiteX35" fmla="*/ 35738 w 264566"/>
              <a:gd name="connsiteY35" fmla="*/ 56274 h 230429"/>
              <a:gd name="connsiteX36" fmla="*/ 18936 w 264566"/>
              <a:gd name="connsiteY36" fmla="*/ 23737 h 230429"/>
              <a:gd name="connsiteX37" fmla="*/ 115481 w 264566"/>
              <a:gd name="connsiteY37" fmla="*/ 23737 h 230429"/>
              <a:gd name="connsiteX38" fmla="*/ 115481 w 264566"/>
              <a:gd name="connsiteY38" fmla="*/ 12535 h 230429"/>
              <a:gd name="connsiteX39" fmla="*/ 160020 w 264566"/>
              <a:gd name="connsiteY39" fmla="*/ 25336 h 230429"/>
              <a:gd name="connsiteX40" fmla="*/ 160020 w 264566"/>
              <a:gd name="connsiteY40" fmla="*/ 71743 h 230429"/>
              <a:gd name="connsiteX41" fmla="*/ 156820 w 264566"/>
              <a:gd name="connsiteY41" fmla="*/ 101346 h 230429"/>
              <a:gd name="connsiteX42" fmla="*/ 146552 w 264566"/>
              <a:gd name="connsiteY42" fmla="*/ 124416 h 230429"/>
              <a:gd name="connsiteX43" fmla="*/ 128416 w 264566"/>
              <a:gd name="connsiteY43" fmla="*/ 141484 h 230429"/>
              <a:gd name="connsiteX44" fmla="*/ 101879 w 264566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6" h="230429">
                <a:moveTo>
                  <a:pt x="181356" y="230429"/>
                </a:moveTo>
                <a:lnTo>
                  <a:pt x="181356" y="179756"/>
                </a:lnTo>
                <a:cubicBezTo>
                  <a:pt x="172644" y="184379"/>
                  <a:pt x="162598" y="187713"/>
                  <a:pt x="151219" y="189757"/>
                </a:cubicBezTo>
                <a:cubicBezTo>
                  <a:pt x="139840" y="191802"/>
                  <a:pt x="126949" y="192824"/>
                  <a:pt x="112547" y="192824"/>
                </a:cubicBezTo>
                <a:lnTo>
                  <a:pt x="32004" y="192824"/>
                </a:lnTo>
                <a:cubicBezTo>
                  <a:pt x="26848" y="192824"/>
                  <a:pt x="23825" y="195314"/>
                  <a:pt x="22936" y="200292"/>
                </a:cubicBezTo>
                <a:lnTo>
                  <a:pt x="0" y="168021"/>
                </a:lnTo>
                <a:lnTo>
                  <a:pt x="50140" y="168021"/>
                </a:lnTo>
                <a:lnTo>
                  <a:pt x="50140" y="113347"/>
                </a:lnTo>
                <a:cubicBezTo>
                  <a:pt x="50140" y="110858"/>
                  <a:pt x="49606" y="108503"/>
                  <a:pt x="48539" y="106280"/>
                </a:cubicBezTo>
                <a:cubicBezTo>
                  <a:pt x="47473" y="104057"/>
                  <a:pt x="45606" y="102412"/>
                  <a:pt x="42939" y="101346"/>
                </a:cubicBezTo>
                <a:lnTo>
                  <a:pt x="94679" y="88012"/>
                </a:lnTo>
                <a:lnTo>
                  <a:pt x="94679" y="168021"/>
                </a:lnTo>
                <a:lnTo>
                  <a:pt x="124549" y="168021"/>
                </a:lnTo>
                <a:cubicBezTo>
                  <a:pt x="136284" y="168021"/>
                  <a:pt x="146596" y="167443"/>
                  <a:pt x="155486" y="166288"/>
                </a:cubicBezTo>
                <a:cubicBezTo>
                  <a:pt x="164376" y="165132"/>
                  <a:pt x="172999" y="163398"/>
                  <a:pt x="181356" y="161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6" y="20936"/>
                </a:cubicBezTo>
                <a:cubicBezTo>
                  <a:pt x="178689" y="18714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81877"/>
                </a:lnTo>
                <a:lnTo>
                  <a:pt x="264566" y="81877"/>
                </a:lnTo>
                <a:lnTo>
                  <a:pt x="264566" y="109080"/>
                </a:lnTo>
                <a:lnTo>
                  <a:pt x="228562" y="109080"/>
                </a:lnTo>
                <a:lnTo>
                  <a:pt x="228562" y="206160"/>
                </a:lnTo>
                <a:cubicBezTo>
                  <a:pt x="228562" y="214694"/>
                  <a:pt x="226517" y="220873"/>
                  <a:pt x="222428" y="224695"/>
                </a:cubicBezTo>
                <a:cubicBezTo>
                  <a:pt x="218338" y="228517"/>
                  <a:pt x="211849" y="230429"/>
                  <a:pt x="202959" y="230429"/>
                </a:cubicBezTo>
                <a:moveTo>
                  <a:pt x="101879" y="147485"/>
                </a:moveTo>
                <a:cubicBezTo>
                  <a:pt x="105258" y="144818"/>
                  <a:pt x="107836" y="141084"/>
                  <a:pt x="109614" y="136284"/>
                </a:cubicBezTo>
                <a:cubicBezTo>
                  <a:pt x="111392" y="131483"/>
                  <a:pt x="112725" y="126105"/>
                  <a:pt x="113614" y="120148"/>
                </a:cubicBezTo>
                <a:cubicBezTo>
                  <a:pt x="114503" y="114192"/>
                  <a:pt x="115037" y="107880"/>
                  <a:pt x="115214" y="101212"/>
                </a:cubicBezTo>
                <a:cubicBezTo>
                  <a:pt x="115392" y="94545"/>
                  <a:pt x="115481" y="88012"/>
                  <a:pt x="115481" y="81611"/>
                </a:cubicBezTo>
                <a:lnTo>
                  <a:pt x="115481" y="49606"/>
                </a:lnTo>
                <a:lnTo>
                  <a:pt x="43739" y="49606"/>
                </a:lnTo>
                <a:cubicBezTo>
                  <a:pt x="39294" y="49606"/>
                  <a:pt x="36627" y="51829"/>
                  <a:pt x="35738" y="56274"/>
                </a:cubicBezTo>
                <a:lnTo>
                  <a:pt x="18936" y="23737"/>
                </a:lnTo>
                <a:lnTo>
                  <a:pt x="115481" y="23737"/>
                </a:lnTo>
                <a:lnTo>
                  <a:pt x="115481" y="12535"/>
                </a:lnTo>
                <a:lnTo>
                  <a:pt x="160020" y="25336"/>
                </a:lnTo>
                <a:lnTo>
                  <a:pt x="160020" y="71743"/>
                </a:lnTo>
                <a:cubicBezTo>
                  <a:pt x="160020" y="82765"/>
                  <a:pt x="158953" y="92634"/>
                  <a:pt x="156820" y="101346"/>
                </a:cubicBezTo>
                <a:cubicBezTo>
                  <a:pt x="154686" y="110058"/>
                  <a:pt x="151263" y="117748"/>
                  <a:pt x="146552" y="124416"/>
                </a:cubicBezTo>
                <a:cubicBezTo>
                  <a:pt x="141840" y="131083"/>
                  <a:pt x="135795" y="136773"/>
                  <a:pt x="128416" y="141484"/>
                </a:cubicBezTo>
                <a:cubicBezTo>
                  <a:pt x="121037" y="146196"/>
                  <a:pt x="112192" y="149975"/>
                  <a:pt x="101879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0" name="Freeform 60"/>
          <p:cNvSpPr/>
          <p:nvPr/>
        </p:nvSpPr>
        <p:spPr>
          <a:xfrm>
            <a:off x="2337556" y="8394730"/>
            <a:ext cx="252832" cy="225361"/>
          </a:xfrm>
          <a:custGeom>
            <a:avLst/>
            <a:gdLst>
              <a:gd name="connsiteX0" fmla="*/ 220828 w 252832"/>
              <a:gd name="connsiteY0" fmla="*/ 102679 h 225361"/>
              <a:gd name="connsiteX1" fmla="*/ 175222 w 252832"/>
              <a:gd name="connsiteY1" fmla="*/ 102679 h 225361"/>
              <a:gd name="connsiteX2" fmla="*/ 175222 w 252832"/>
              <a:gd name="connsiteY2" fmla="*/ 91744 h 225361"/>
              <a:gd name="connsiteX3" fmla="*/ 144018 w 252832"/>
              <a:gd name="connsiteY3" fmla="*/ 100278 h 225361"/>
              <a:gd name="connsiteX4" fmla="*/ 109080 w 252832"/>
              <a:gd name="connsiteY4" fmla="*/ 102679 h 225361"/>
              <a:gd name="connsiteX5" fmla="*/ 38138 w 252832"/>
              <a:gd name="connsiteY5" fmla="*/ 102679 h 225361"/>
              <a:gd name="connsiteX6" fmla="*/ 38138 w 252832"/>
              <a:gd name="connsiteY6" fmla="*/ 30670 h 225361"/>
              <a:gd name="connsiteX7" fmla="*/ 35471 w 252832"/>
              <a:gd name="connsiteY7" fmla="*/ 21736 h 225361"/>
              <a:gd name="connsiteX8" fmla="*/ 27470 w 252832"/>
              <a:gd name="connsiteY8" fmla="*/ 17335 h 225361"/>
              <a:gd name="connsiteX9" fmla="*/ 84011 w 252832"/>
              <a:gd name="connsiteY9" fmla="*/ 2667 h 225361"/>
              <a:gd name="connsiteX10" fmla="*/ 84011 w 252832"/>
              <a:gd name="connsiteY10" fmla="*/ 34404 h 225361"/>
              <a:gd name="connsiteX11" fmla="*/ 175222 w 252832"/>
              <a:gd name="connsiteY11" fmla="*/ 34404 h 225361"/>
              <a:gd name="connsiteX12" fmla="*/ 175222 w 252832"/>
              <a:gd name="connsiteY12" fmla="*/ 11468 h 225361"/>
              <a:gd name="connsiteX13" fmla="*/ 220828 w 252832"/>
              <a:gd name="connsiteY13" fmla="*/ 0 h 225361"/>
              <a:gd name="connsiteX15" fmla="*/ 252832 w 252832"/>
              <a:gd name="connsiteY15" fmla="*/ 144284 h 225361"/>
              <a:gd name="connsiteX16" fmla="*/ 160287 w 252832"/>
              <a:gd name="connsiteY16" fmla="*/ 144284 h 225361"/>
              <a:gd name="connsiteX17" fmla="*/ 160287 w 252832"/>
              <a:gd name="connsiteY17" fmla="*/ 172821 h 225361"/>
              <a:gd name="connsiteX18" fmla="*/ 113081 w 252832"/>
              <a:gd name="connsiteY18" fmla="*/ 183489 h 225361"/>
              <a:gd name="connsiteX19" fmla="*/ 113081 w 252832"/>
              <a:gd name="connsiteY19" fmla="*/ 144284 h 225361"/>
              <a:gd name="connsiteX20" fmla="*/ 32004 w 252832"/>
              <a:gd name="connsiteY20" fmla="*/ 144284 h 225361"/>
              <a:gd name="connsiteX21" fmla="*/ 22936 w 252832"/>
              <a:gd name="connsiteY21" fmla="*/ 151752 h 225361"/>
              <a:gd name="connsiteX22" fmla="*/ 0 w 252832"/>
              <a:gd name="connsiteY22" fmla="*/ 119482 h 225361"/>
              <a:gd name="connsiteX23" fmla="*/ 252832 w 252832"/>
              <a:gd name="connsiteY23" fmla="*/ 119482 h 225361"/>
              <a:gd name="connsiteX25" fmla="*/ 42406 w 252832"/>
              <a:gd name="connsiteY25" fmla="*/ 182689 h 225361"/>
              <a:gd name="connsiteX26" fmla="*/ 39738 w 252832"/>
              <a:gd name="connsiteY26" fmla="*/ 173755 h 225361"/>
              <a:gd name="connsiteX27" fmla="*/ 31737 w 252832"/>
              <a:gd name="connsiteY27" fmla="*/ 169354 h 225361"/>
              <a:gd name="connsiteX28" fmla="*/ 89611 w 252832"/>
              <a:gd name="connsiteY28" fmla="*/ 158686 h 225361"/>
              <a:gd name="connsiteX29" fmla="*/ 89611 w 252832"/>
              <a:gd name="connsiteY29" fmla="*/ 200825 h 225361"/>
              <a:gd name="connsiteX30" fmla="*/ 211493 w 252832"/>
              <a:gd name="connsiteY30" fmla="*/ 200825 h 225361"/>
              <a:gd name="connsiteX31" fmla="*/ 220428 w 252832"/>
              <a:gd name="connsiteY31" fmla="*/ 198158 h 225361"/>
              <a:gd name="connsiteX32" fmla="*/ 224828 w 252832"/>
              <a:gd name="connsiteY32" fmla="*/ 190157 h 225361"/>
              <a:gd name="connsiteX33" fmla="*/ 238163 w 252832"/>
              <a:gd name="connsiteY33" fmla="*/ 225361 h 225361"/>
              <a:gd name="connsiteX34" fmla="*/ 42406 w 252832"/>
              <a:gd name="connsiteY34" fmla="*/ 225361 h 225361"/>
              <a:gd name="connsiteX36" fmla="*/ 114148 w 252832"/>
              <a:gd name="connsiteY36" fmla="*/ 79477 h 225361"/>
              <a:gd name="connsiteX37" fmla="*/ 125616 w 252832"/>
              <a:gd name="connsiteY37" fmla="*/ 79477 h 225361"/>
              <a:gd name="connsiteX38" fmla="*/ 141218 w 252832"/>
              <a:gd name="connsiteY38" fmla="*/ 79210 h 225361"/>
              <a:gd name="connsiteX39" fmla="*/ 158553 w 252832"/>
              <a:gd name="connsiteY39" fmla="*/ 78410 h 225361"/>
              <a:gd name="connsiteX40" fmla="*/ 175222 w 252832"/>
              <a:gd name="connsiteY40" fmla="*/ 76542 h 225361"/>
              <a:gd name="connsiteX41" fmla="*/ 175222 w 252832"/>
              <a:gd name="connsiteY41" fmla="*/ 57607 h 225361"/>
              <a:gd name="connsiteX42" fmla="*/ 84011 w 252832"/>
              <a:gd name="connsiteY42" fmla="*/ 57607 h 225361"/>
              <a:gd name="connsiteX43" fmla="*/ 84011 w 252832"/>
              <a:gd name="connsiteY43" fmla="*/ 79477 h 225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52832" h="225361">
                <a:moveTo>
                  <a:pt x="220828" y="102679"/>
                </a:moveTo>
                <a:lnTo>
                  <a:pt x="175222" y="102679"/>
                </a:lnTo>
                <a:lnTo>
                  <a:pt x="175222" y="91744"/>
                </a:lnTo>
                <a:cubicBezTo>
                  <a:pt x="165976" y="95834"/>
                  <a:pt x="155575" y="98678"/>
                  <a:pt x="144018" y="100278"/>
                </a:cubicBezTo>
                <a:cubicBezTo>
                  <a:pt x="132461" y="101879"/>
                  <a:pt x="120815" y="102679"/>
                  <a:pt x="109080" y="102679"/>
                </a:cubicBezTo>
                <a:lnTo>
                  <a:pt x="38138" y="102679"/>
                </a:lnTo>
                <a:lnTo>
                  <a:pt x="38138" y="30670"/>
                </a:lnTo>
                <a:cubicBezTo>
                  <a:pt x="38138" y="27114"/>
                  <a:pt x="37249" y="24136"/>
                  <a:pt x="35471" y="21736"/>
                </a:cubicBezTo>
                <a:cubicBezTo>
                  <a:pt x="33693" y="19335"/>
                  <a:pt x="31026" y="17869"/>
                  <a:pt x="27470" y="17335"/>
                </a:cubicBezTo>
                <a:lnTo>
                  <a:pt x="84011" y="2667"/>
                </a:lnTo>
                <a:lnTo>
                  <a:pt x="84011" y="34404"/>
                </a:lnTo>
                <a:lnTo>
                  <a:pt x="175222" y="34404"/>
                </a:lnTo>
                <a:lnTo>
                  <a:pt x="175222" y="11468"/>
                </a:lnTo>
                <a:lnTo>
                  <a:pt x="220828" y="0"/>
                </a:lnTo>
                <a:moveTo>
                  <a:pt x="252832" y="144284"/>
                </a:moveTo>
                <a:lnTo>
                  <a:pt x="160287" y="144284"/>
                </a:lnTo>
                <a:lnTo>
                  <a:pt x="160287" y="172821"/>
                </a:lnTo>
                <a:lnTo>
                  <a:pt x="113081" y="183489"/>
                </a:lnTo>
                <a:lnTo>
                  <a:pt x="113081" y="144284"/>
                </a:lnTo>
                <a:lnTo>
                  <a:pt x="32004" y="144284"/>
                </a:lnTo>
                <a:cubicBezTo>
                  <a:pt x="26848" y="144284"/>
                  <a:pt x="23825" y="146773"/>
                  <a:pt x="22936" y="151752"/>
                </a:cubicBezTo>
                <a:lnTo>
                  <a:pt x="0" y="119482"/>
                </a:lnTo>
                <a:lnTo>
                  <a:pt x="252832" y="119482"/>
                </a:lnTo>
                <a:moveTo>
                  <a:pt x="42406" y="182689"/>
                </a:moveTo>
                <a:cubicBezTo>
                  <a:pt x="42406" y="179133"/>
                  <a:pt x="41516" y="176154"/>
                  <a:pt x="39738" y="173755"/>
                </a:cubicBezTo>
                <a:cubicBezTo>
                  <a:pt x="37960" y="171355"/>
                  <a:pt x="35293" y="169888"/>
                  <a:pt x="31737" y="169354"/>
                </a:cubicBezTo>
                <a:lnTo>
                  <a:pt x="89611" y="158686"/>
                </a:lnTo>
                <a:lnTo>
                  <a:pt x="89611" y="200825"/>
                </a:lnTo>
                <a:lnTo>
                  <a:pt x="211493" y="200825"/>
                </a:lnTo>
                <a:cubicBezTo>
                  <a:pt x="215049" y="200825"/>
                  <a:pt x="218027" y="199936"/>
                  <a:pt x="220428" y="198158"/>
                </a:cubicBezTo>
                <a:cubicBezTo>
                  <a:pt x="222828" y="196379"/>
                  <a:pt x="224295" y="193713"/>
                  <a:pt x="224828" y="190157"/>
                </a:cubicBezTo>
                <a:lnTo>
                  <a:pt x="238163" y="225361"/>
                </a:lnTo>
                <a:lnTo>
                  <a:pt x="42406" y="225361"/>
                </a:lnTo>
                <a:moveTo>
                  <a:pt x="114148" y="79477"/>
                </a:moveTo>
                <a:cubicBezTo>
                  <a:pt x="116993" y="79477"/>
                  <a:pt x="120815" y="79477"/>
                  <a:pt x="125616" y="79477"/>
                </a:cubicBezTo>
                <a:cubicBezTo>
                  <a:pt x="130416" y="79477"/>
                  <a:pt x="135617" y="79387"/>
                  <a:pt x="141218" y="79210"/>
                </a:cubicBezTo>
                <a:cubicBezTo>
                  <a:pt x="146819" y="79032"/>
                  <a:pt x="152597" y="78765"/>
                  <a:pt x="158553" y="78410"/>
                </a:cubicBezTo>
                <a:cubicBezTo>
                  <a:pt x="164510" y="78053"/>
                  <a:pt x="170066" y="77432"/>
                  <a:pt x="175222" y="76542"/>
                </a:cubicBezTo>
                <a:lnTo>
                  <a:pt x="175222" y="57607"/>
                </a:lnTo>
                <a:lnTo>
                  <a:pt x="84011" y="57607"/>
                </a:lnTo>
                <a:lnTo>
                  <a:pt x="84011" y="7947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1" name="Freeform 61"/>
          <p:cNvSpPr/>
          <p:nvPr/>
        </p:nvSpPr>
        <p:spPr>
          <a:xfrm>
            <a:off x="2600256" y="8392863"/>
            <a:ext cx="264566" cy="233896"/>
          </a:xfrm>
          <a:custGeom>
            <a:avLst/>
            <a:gdLst>
              <a:gd name="connsiteX0" fmla="*/ 233095 w 264566"/>
              <a:gd name="connsiteY0" fmla="*/ 187757 h 233896"/>
              <a:gd name="connsiteX1" fmla="*/ 226695 w 264566"/>
              <a:gd name="connsiteY1" fmla="*/ 205893 h 233896"/>
              <a:gd name="connsiteX2" fmla="*/ 208026 w 264566"/>
              <a:gd name="connsiteY2" fmla="*/ 220561 h 233896"/>
              <a:gd name="connsiteX3" fmla="*/ 177489 w 264566"/>
              <a:gd name="connsiteY3" fmla="*/ 230296 h 233896"/>
              <a:gd name="connsiteX4" fmla="*/ 135750 w 264566"/>
              <a:gd name="connsiteY4" fmla="*/ 233896 h 233896"/>
              <a:gd name="connsiteX5" fmla="*/ 93878 w 264566"/>
              <a:gd name="connsiteY5" fmla="*/ 230296 h 233896"/>
              <a:gd name="connsiteX6" fmla="*/ 63341 w 264566"/>
              <a:gd name="connsiteY6" fmla="*/ 220561 h 233896"/>
              <a:gd name="connsiteX7" fmla="*/ 44539 w 264566"/>
              <a:gd name="connsiteY7" fmla="*/ 205893 h 233896"/>
              <a:gd name="connsiteX8" fmla="*/ 38138 w 264566"/>
              <a:gd name="connsiteY8" fmla="*/ 187757 h 233896"/>
              <a:gd name="connsiteX9" fmla="*/ 44539 w 264566"/>
              <a:gd name="connsiteY9" fmla="*/ 169487 h 233896"/>
              <a:gd name="connsiteX10" fmla="*/ 63341 w 264566"/>
              <a:gd name="connsiteY10" fmla="*/ 154953 h 233896"/>
              <a:gd name="connsiteX11" fmla="*/ 93878 w 264566"/>
              <a:gd name="connsiteY11" fmla="*/ 145218 h 233896"/>
              <a:gd name="connsiteX12" fmla="*/ 135750 w 264566"/>
              <a:gd name="connsiteY12" fmla="*/ 141618 h 233896"/>
              <a:gd name="connsiteX13" fmla="*/ 177489 w 264566"/>
              <a:gd name="connsiteY13" fmla="*/ 145218 h 233896"/>
              <a:gd name="connsiteX14" fmla="*/ 208026 w 264566"/>
              <a:gd name="connsiteY14" fmla="*/ 154953 h 233896"/>
              <a:gd name="connsiteX15" fmla="*/ 226695 w 264566"/>
              <a:gd name="connsiteY15" fmla="*/ 169487 h 233896"/>
              <a:gd name="connsiteX16" fmla="*/ 233095 w 264566"/>
              <a:gd name="connsiteY16" fmla="*/ 187757 h 233896"/>
              <a:gd name="connsiteX18" fmla="*/ 154686 w 264566"/>
              <a:gd name="connsiteY18" fmla="*/ 42938 h 233896"/>
              <a:gd name="connsiteX19" fmla="*/ 113614 w 264566"/>
              <a:gd name="connsiteY19" fmla="*/ 42938 h 233896"/>
              <a:gd name="connsiteX20" fmla="*/ 110280 w 264566"/>
              <a:gd name="connsiteY20" fmla="*/ 57474 h 233896"/>
              <a:gd name="connsiteX21" fmla="*/ 105346 w 264566"/>
              <a:gd name="connsiteY21" fmla="*/ 71475 h 233896"/>
              <a:gd name="connsiteX22" fmla="*/ 126949 w 264566"/>
              <a:gd name="connsiteY22" fmla="*/ 73075 h 233896"/>
              <a:gd name="connsiteX23" fmla="*/ 144418 w 264566"/>
              <a:gd name="connsiteY23" fmla="*/ 80410 h 233896"/>
              <a:gd name="connsiteX24" fmla="*/ 156019 w 264566"/>
              <a:gd name="connsiteY24" fmla="*/ 92811 h 233896"/>
              <a:gd name="connsiteX25" fmla="*/ 160287 w 264566"/>
              <a:gd name="connsiteY25" fmla="*/ 109613 h 233896"/>
              <a:gd name="connsiteX26" fmla="*/ 155353 w 264566"/>
              <a:gd name="connsiteY26" fmla="*/ 123616 h 233896"/>
              <a:gd name="connsiteX27" fmla="*/ 140817 w 264566"/>
              <a:gd name="connsiteY27" fmla="*/ 130416 h 233896"/>
              <a:gd name="connsiteX28" fmla="*/ 124149 w 264566"/>
              <a:gd name="connsiteY28" fmla="*/ 128683 h 233896"/>
              <a:gd name="connsiteX29" fmla="*/ 113347 w 264566"/>
              <a:gd name="connsiteY29" fmla="*/ 120282 h 233896"/>
              <a:gd name="connsiteX30" fmla="*/ 117081 w 264566"/>
              <a:gd name="connsiteY30" fmla="*/ 109880 h 233896"/>
              <a:gd name="connsiteX31" fmla="*/ 115614 w 264566"/>
              <a:gd name="connsiteY31" fmla="*/ 99346 h 233896"/>
              <a:gd name="connsiteX32" fmla="*/ 109213 w 264566"/>
              <a:gd name="connsiteY32" fmla="*/ 90412 h 233896"/>
              <a:gd name="connsiteX33" fmla="*/ 98679 w 264566"/>
              <a:gd name="connsiteY33" fmla="*/ 84811 h 233896"/>
              <a:gd name="connsiteX34" fmla="*/ 82677 w 264566"/>
              <a:gd name="connsiteY34" fmla="*/ 104946 h 233896"/>
              <a:gd name="connsiteX35" fmla="*/ 61208 w 264566"/>
              <a:gd name="connsiteY35" fmla="*/ 121082 h 233896"/>
              <a:gd name="connsiteX36" fmla="*/ 33737 w 264566"/>
              <a:gd name="connsiteY36" fmla="*/ 132550 h 233896"/>
              <a:gd name="connsiteX37" fmla="*/ 0 w 264566"/>
              <a:gd name="connsiteY37" fmla="*/ 138418 h 233896"/>
              <a:gd name="connsiteX38" fmla="*/ 0 w 264566"/>
              <a:gd name="connsiteY38" fmla="*/ 133083 h 233896"/>
              <a:gd name="connsiteX39" fmla="*/ 25870 w 264566"/>
              <a:gd name="connsiteY39" fmla="*/ 119749 h 233896"/>
              <a:gd name="connsiteX40" fmla="*/ 47339 w 264566"/>
              <a:gd name="connsiteY40" fmla="*/ 99479 h 233896"/>
              <a:gd name="connsiteX41" fmla="*/ 61874 w 264566"/>
              <a:gd name="connsiteY41" fmla="*/ 73343 h 233896"/>
              <a:gd name="connsiteX42" fmla="*/ 67208 w 264566"/>
              <a:gd name="connsiteY42" fmla="*/ 42938 h 233896"/>
              <a:gd name="connsiteX43" fmla="*/ 35204 w 264566"/>
              <a:gd name="connsiteY43" fmla="*/ 42938 h 233896"/>
              <a:gd name="connsiteX44" fmla="*/ 27203 w 264566"/>
              <a:gd name="connsiteY44" fmla="*/ 49606 h 233896"/>
              <a:gd name="connsiteX45" fmla="*/ 10401 w 264566"/>
              <a:gd name="connsiteY45" fmla="*/ 18402 h 233896"/>
              <a:gd name="connsiteX46" fmla="*/ 154686 w 264566"/>
              <a:gd name="connsiteY46" fmla="*/ 18402 h 233896"/>
              <a:gd name="connsiteX48" fmla="*/ 181356 w 264566"/>
              <a:gd name="connsiteY48" fmla="*/ 134950 h 233896"/>
              <a:gd name="connsiteX49" fmla="*/ 181356 w 264566"/>
              <a:gd name="connsiteY49" fmla="*/ 28003 h 233896"/>
              <a:gd name="connsiteX50" fmla="*/ 179756 w 264566"/>
              <a:gd name="connsiteY50" fmla="*/ 20936 h 233896"/>
              <a:gd name="connsiteX51" fmla="*/ 174155 w 264566"/>
              <a:gd name="connsiteY51" fmla="*/ 16002 h 233896"/>
              <a:gd name="connsiteX52" fmla="*/ 228562 w 264566"/>
              <a:gd name="connsiteY52" fmla="*/ 0 h 233896"/>
              <a:gd name="connsiteX53" fmla="*/ 228562 w 264566"/>
              <a:gd name="connsiteY53" fmla="*/ 49873 h 233896"/>
              <a:gd name="connsiteX54" fmla="*/ 264566 w 264566"/>
              <a:gd name="connsiteY54" fmla="*/ 49873 h 233896"/>
              <a:gd name="connsiteX55" fmla="*/ 264566 w 264566"/>
              <a:gd name="connsiteY55" fmla="*/ 74409 h 233896"/>
              <a:gd name="connsiteX56" fmla="*/ 228562 w 264566"/>
              <a:gd name="connsiteY56" fmla="*/ 74409 h 233896"/>
              <a:gd name="connsiteX57" fmla="*/ 228562 w 264566"/>
              <a:gd name="connsiteY57" fmla="*/ 110680 h 233896"/>
              <a:gd name="connsiteX58" fmla="*/ 222428 w 264566"/>
              <a:gd name="connsiteY58" fmla="*/ 129216 h 233896"/>
              <a:gd name="connsiteX59" fmla="*/ 202959 w 264566"/>
              <a:gd name="connsiteY59" fmla="*/ 134950 h 233896"/>
              <a:gd name="connsiteX61" fmla="*/ 182689 w 264566"/>
              <a:gd name="connsiteY61" fmla="*/ 187757 h 233896"/>
              <a:gd name="connsiteX62" fmla="*/ 170288 w 264566"/>
              <a:gd name="connsiteY62" fmla="*/ 170288 h 233896"/>
              <a:gd name="connsiteX63" fmla="*/ 135750 w 264566"/>
              <a:gd name="connsiteY63" fmla="*/ 163754 h 233896"/>
              <a:gd name="connsiteX64" fmla="*/ 100946 w 264566"/>
              <a:gd name="connsiteY64" fmla="*/ 170288 h 233896"/>
              <a:gd name="connsiteX65" fmla="*/ 88544 w 264566"/>
              <a:gd name="connsiteY65" fmla="*/ 187757 h 233896"/>
              <a:gd name="connsiteX66" fmla="*/ 100812 w 264566"/>
              <a:gd name="connsiteY66" fmla="*/ 205225 h 233896"/>
              <a:gd name="connsiteX67" fmla="*/ 135750 w 264566"/>
              <a:gd name="connsiteY67" fmla="*/ 211759 h 233896"/>
              <a:gd name="connsiteX68" fmla="*/ 170288 w 264566"/>
              <a:gd name="connsiteY68" fmla="*/ 205225 h 233896"/>
              <a:gd name="connsiteX69" fmla="*/ 182689 w 264566"/>
              <a:gd name="connsiteY69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64566" h="233896">
                <a:moveTo>
                  <a:pt x="233095" y="187757"/>
                </a:moveTo>
                <a:cubicBezTo>
                  <a:pt x="233095" y="194158"/>
                  <a:pt x="230962" y="200203"/>
                  <a:pt x="226695" y="205893"/>
                </a:cubicBezTo>
                <a:cubicBezTo>
                  <a:pt x="222428" y="211582"/>
                  <a:pt x="216205" y="216471"/>
                  <a:pt x="208026" y="220561"/>
                </a:cubicBezTo>
                <a:cubicBezTo>
                  <a:pt x="199847" y="224651"/>
                  <a:pt x="189668" y="227895"/>
                  <a:pt x="177489" y="230296"/>
                </a:cubicBezTo>
                <a:cubicBezTo>
                  <a:pt x="165309" y="232696"/>
                  <a:pt x="151397" y="233896"/>
                  <a:pt x="135750" y="233896"/>
                </a:cubicBezTo>
                <a:cubicBezTo>
                  <a:pt x="119926" y="233896"/>
                  <a:pt x="105969" y="232696"/>
                  <a:pt x="93878" y="230296"/>
                </a:cubicBezTo>
                <a:cubicBezTo>
                  <a:pt x="81788" y="227895"/>
                  <a:pt x="71609" y="224651"/>
                  <a:pt x="63341" y="220561"/>
                </a:cubicBezTo>
                <a:cubicBezTo>
                  <a:pt x="55073" y="216471"/>
                  <a:pt x="48806" y="211582"/>
                  <a:pt x="44539" y="205893"/>
                </a:cubicBezTo>
                <a:cubicBezTo>
                  <a:pt x="40272" y="200203"/>
                  <a:pt x="38138" y="194158"/>
                  <a:pt x="38138" y="187757"/>
                </a:cubicBezTo>
                <a:cubicBezTo>
                  <a:pt x="38138" y="181178"/>
                  <a:pt x="40272" y="175089"/>
                  <a:pt x="44539" y="169487"/>
                </a:cubicBezTo>
                <a:cubicBezTo>
                  <a:pt x="48806" y="163887"/>
                  <a:pt x="55073" y="159042"/>
                  <a:pt x="63341" y="154953"/>
                </a:cubicBezTo>
                <a:cubicBezTo>
                  <a:pt x="71609" y="150864"/>
                  <a:pt x="81788" y="147619"/>
                  <a:pt x="93878" y="145218"/>
                </a:cubicBezTo>
                <a:cubicBezTo>
                  <a:pt x="105969" y="142818"/>
                  <a:pt x="119926" y="141618"/>
                  <a:pt x="135750" y="141618"/>
                </a:cubicBezTo>
                <a:cubicBezTo>
                  <a:pt x="151397" y="141618"/>
                  <a:pt x="165309" y="142818"/>
                  <a:pt x="177489" y="145218"/>
                </a:cubicBezTo>
                <a:cubicBezTo>
                  <a:pt x="189668" y="147619"/>
                  <a:pt x="199847" y="150864"/>
                  <a:pt x="208026" y="154953"/>
                </a:cubicBezTo>
                <a:cubicBezTo>
                  <a:pt x="216205" y="159042"/>
                  <a:pt x="222428" y="163887"/>
                  <a:pt x="226695" y="169487"/>
                </a:cubicBezTo>
                <a:cubicBezTo>
                  <a:pt x="230962" y="175089"/>
                  <a:pt x="233095" y="181178"/>
                  <a:pt x="233095" y="187757"/>
                </a:cubicBezTo>
                <a:moveTo>
                  <a:pt x="154686" y="42938"/>
                </a:moveTo>
                <a:lnTo>
                  <a:pt x="113614" y="42938"/>
                </a:lnTo>
                <a:cubicBezTo>
                  <a:pt x="112725" y="47917"/>
                  <a:pt x="111614" y="52763"/>
                  <a:pt x="110280" y="57474"/>
                </a:cubicBezTo>
                <a:cubicBezTo>
                  <a:pt x="108947" y="62185"/>
                  <a:pt x="107302" y="66853"/>
                  <a:pt x="105346" y="71475"/>
                </a:cubicBezTo>
                <a:cubicBezTo>
                  <a:pt x="112992" y="70942"/>
                  <a:pt x="120193" y="71475"/>
                  <a:pt x="126949" y="73075"/>
                </a:cubicBezTo>
                <a:cubicBezTo>
                  <a:pt x="133705" y="74676"/>
                  <a:pt x="139528" y="77121"/>
                  <a:pt x="144418" y="80410"/>
                </a:cubicBezTo>
                <a:cubicBezTo>
                  <a:pt x="149307" y="83700"/>
                  <a:pt x="153175" y="87833"/>
                  <a:pt x="156019" y="92811"/>
                </a:cubicBezTo>
                <a:cubicBezTo>
                  <a:pt x="158864" y="97789"/>
                  <a:pt x="160287" y="103391"/>
                  <a:pt x="160287" y="109613"/>
                </a:cubicBezTo>
                <a:cubicBezTo>
                  <a:pt x="160287" y="115126"/>
                  <a:pt x="158642" y="119793"/>
                  <a:pt x="155353" y="123616"/>
                </a:cubicBezTo>
                <a:cubicBezTo>
                  <a:pt x="152063" y="127438"/>
                  <a:pt x="147218" y="129705"/>
                  <a:pt x="140817" y="130416"/>
                </a:cubicBezTo>
                <a:cubicBezTo>
                  <a:pt x="134594" y="131127"/>
                  <a:pt x="129038" y="130549"/>
                  <a:pt x="124149" y="128683"/>
                </a:cubicBezTo>
                <a:cubicBezTo>
                  <a:pt x="119259" y="126816"/>
                  <a:pt x="115659" y="124016"/>
                  <a:pt x="113347" y="120282"/>
                </a:cubicBezTo>
                <a:cubicBezTo>
                  <a:pt x="115481" y="117081"/>
                  <a:pt x="116726" y="113615"/>
                  <a:pt x="117081" y="109880"/>
                </a:cubicBezTo>
                <a:cubicBezTo>
                  <a:pt x="117437" y="106147"/>
                  <a:pt x="116948" y="102635"/>
                  <a:pt x="115614" y="99346"/>
                </a:cubicBezTo>
                <a:cubicBezTo>
                  <a:pt x="114281" y="96057"/>
                  <a:pt x="112147" y="93078"/>
                  <a:pt x="109213" y="90412"/>
                </a:cubicBezTo>
                <a:cubicBezTo>
                  <a:pt x="106280" y="87744"/>
                  <a:pt x="102768" y="85878"/>
                  <a:pt x="98679" y="84811"/>
                </a:cubicBezTo>
                <a:cubicBezTo>
                  <a:pt x="94234" y="92101"/>
                  <a:pt x="88900" y="98813"/>
                  <a:pt x="82677" y="104946"/>
                </a:cubicBezTo>
                <a:cubicBezTo>
                  <a:pt x="76454" y="111081"/>
                  <a:pt x="69297" y="116459"/>
                  <a:pt x="61208" y="121082"/>
                </a:cubicBezTo>
                <a:cubicBezTo>
                  <a:pt x="53118" y="125705"/>
                  <a:pt x="43961" y="129527"/>
                  <a:pt x="33737" y="132550"/>
                </a:cubicBezTo>
                <a:cubicBezTo>
                  <a:pt x="23514" y="135572"/>
                  <a:pt x="12268" y="137529"/>
                  <a:pt x="0" y="138418"/>
                </a:cubicBezTo>
                <a:lnTo>
                  <a:pt x="0" y="133083"/>
                </a:lnTo>
                <a:cubicBezTo>
                  <a:pt x="9068" y="129884"/>
                  <a:pt x="17691" y="125438"/>
                  <a:pt x="25870" y="119749"/>
                </a:cubicBezTo>
                <a:cubicBezTo>
                  <a:pt x="34048" y="114058"/>
                  <a:pt x="41205" y="107303"/>
                  <a:pt x="47339" y="99479"/>
                </a:cubicBezTo>
                <a:cubicBezTo>
                  <a:pt x="53473" y="91656"/>
                  <a:pt x="58318" y="82944"/>
                  <a:pt x="61874" y="73343"/>
                </a:cubicBezTo>
                <a:cubicBezTo>
                  <a:pt x="65430" y="63741"/>
                  <a:pt x="67208" y="53607"/>
                  <a:pt x="67208" y="42938"/>
                </a:cubicBezTo>
                <a:lnTo>
                  <a:pt x="35204" y="42938"/>
                </a:lnTo>
                <a:cubicBezTo>
                  <a:pt x="30759" y="42938"/>
                  <a:pt x="28092" y="45161"/>
                  <a:pt x="27203" y="49606"/>
                </a:cubicBezTo>
                <a:lnTo>
                  <a:pt x="10401" y="18402"/>
                </a:lnTo>
                <a:lnTo>
                  <a:pt x="154686" y="18402"/>
                </a:lnTo>
                <a:moveTo>
                  <a:pt x="181356" y="134950"/>
                </a:moveTo>
                <a:lnTo>
                  <a:pt x="181356" y="28003"/>
                </a:lnTo>
                <a:cubicBezTo>
                  <a:pt x="181356" y="25515"/>
                  <a:pt x="180822" y="23158"/>
                  <a:pt x="179756" y="20936"/>
                </a:cubicBezTo>
                <a:cubicBezTo>
                  <a:pt x="178689" y="18714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0680"/>
                </a:lnTo>
                <a:cubicBezTo>
                  <a:pt x="228562" y="119215"/>
                  <a:pt x="226517" y="125393"/>
                  <a:pt x="222428" y="129216"/>
                </a:cubicBezTo>
                <a:cubicBezTo>
                  <a:pt x="218338" y="133038"/>
                  <a:pt x="211849" y="134950"/>
                  <a:pt x="202959" y="134950"/>
                </a:cubicBezTo>
                <a:moveTo>
                  <a:pt x="182689" y="187757"/>
                </a:moveTo>
                <a:cubicBezTo>
                  <a:pt x="182689" y="180467"/>
                  <a:pt x="178556" y="174644"/>
                  <a:pt x="170288" y="170288"/>
                </a:cubicBezTo>
                <a:cubicBezTo>
                  <a:pt x="162020" y="165933"/>
                  <a:pt x="150507" y="163754"/>
                  <a:pt x="135750" y="163754"/>
                </a:cubicBezTo>
                <a:cubicBezTo>
                  <a:pt x="120815" y="163754"/>
                  <a:pt x="109213" y="165933"/>
                  <a:pt x="100946" y="170288"/>
                </a:cubicBezTo>
                <a:cubicBezTo>
                  <a:pt x="92678" y="174644"/>
                  <a:pt x="88544" y="180467"/>
                  <a:pt x="88544" y="187757"/>
                </a:cubicBezTo>
                <a:cubicBezTo>
                  <a:pt x="88544" y="195047"/>
                  <a:pt x="92633" y="200870"/>
                  <a:pt x="100812" y="205225"/>
                </a:cubicBezTo>
                <a:cubicBezTo>
                  <a:pt x="108991" y="209582"/>
                  <a:pt x="120637" y="211759"/>
                  <a:pt x="135750" y="211759"/>
                </a:cubicBezTo>
                <a:cubicBezTo>
                  <a:pt x="150507" y="211759"/>
                  <a:pt x="162020" y="209582"/>
                  <a:pt x="170288" y="205225"/>
                </a:cubicBezTo>
                <a:cubicBezTo>
                  <a:pt x="178556" y="200870"/>
                  <a:pt x="182689" y="195047"/>
                  <a:pt x="182689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2" name="Freeform 62"/>
          <p:cNvSpPr/>
          <p:nvPr/>
        </p:nvSpPr>
        <p:spPr>
          <a:xfrm>
            <a:off x="2879224" y="8569151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6 h 76810"/>
              <a:gd name="connsiteX2" fmla="*/ 7068 w 49873"/>
              <a:gd name="connsiteY2" fmla="*/ 7068 h 76810"/>
              <a:gd name="connsiteX3" fmla="*/ 14935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8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3 h 76810"/>
              <a:gd name="connsiteX10" fmla="*/ 22136 w 49873"/>
              <a:gd name="connsiteY10" fmla="*/ 57607 h 76810"/>
              <a:gd name="connsiteX11" fmla="*/ 13601 w 49873"/>
              <a:gd name="connsiteY11" fmla="*/ 46673 h 76810"/>
              <a:gd name="connsiteX12" fmla="*/ 4000 w 49873"/>
              <a:gd name="connsiteY12" fmla="*/ 38539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9"/>
                  <a:pt x="1867" y="14936"/>
                </a:cubicBezTo>
                <a:cubicBezTo>
                  <a:pt x="3111" y="11912"/>
                  <a:pt x="4845" y="9290"/>
                  <a:pt x="7068" y="7068"/>
                </a:cubicBezTo>
                <a:cubicBezTo>
                  <a:pt x="9290" y="4845"/>
                  <a:pt x="11913" y="3112"/>
                  <a:pt x="14935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8"/>
                </a:cubicBezTo>
                <a:cubicBezTo>
                  <a:pt x="47472" y="11779"/>
                  <a:pt x="49873" y="18847"/>
                  <a:pt x="49873" y="28270"/>
                </a:cubicBezTo>
                <a:cubicBezTo>
                  <a:pt x="49873" y="36627"/>
                  <a:pt x="47206" y="45117"/>
                  <a:pt x="41872" y="53740"/>
                </a:cubicBezTo>
                <a:cubicBezTo>
                  <a:pt x="36538" y="62364"/>
                  <a:pt x="28004" y="70053"/>
                  <a:pt x="16269" y="76810"/>
                </a:cubicBezTo>
                <a:lnTo>
                  <a:pt x="11735" y="71743"/>
                </a:lnTo>
                <a:cubicBezTo>
                  <a:pt x="18491" y="66587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1" y="46673"/>
                </a:cubicBezTo>
                <a:cubicBezTo>
                  <a:pt x="9868" y="44717"/>
                  <a:pt x="6667" y="42005"/>
                  <a:pt x="4000" y="38539"/>
                </a:cubicBezTo>
                <a:cubicBezTo>
                  <a:pt x="1333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3" name="Freeform 63"/>
          <p:cNvSpPr/>
          <p:nvPr/>
        </p:nvSpPr>
        <p:spPr>
          <a:xfrm>
            <a:off x="3021588" y="8392863"/>
            <a:ext cx="264566" cy="233896"/>
          </a:xfrm>
          <a:custGeom>
            <a:avLst/>
            <a:gdLst>
              <a:gd name="connsiteX0" fmla="*/ 233095 w 264566"/>
              <a:gd name="connsiteY0" fmla="*/ 189091 h 233896"/>
              <a:gd name="connsiteX1" fmla="*/ 226695 w 264566"/>
              <a:gd name="connsiteY1" fmla="*/ 206559 h 233896"/>
              <a:gd name="connsiteX2" fmla="*/ 208026 w 264566"/>
              <a:gd name="connsiteY2" fmla="*/ 220694 h 233896"/>
              <a:gd name="connsiteX3" fmla="*/ 177489 w 264566"/>
              <a:gd name="connsiteY3" fmla="*/ 230296 h 233896"/>
              <a:gd name="connsiteX4" fmla="*/ 135750 w 264566"/>
              <a:gd name="connsiteY4" fmla="*/ 233896 h 233896"/>
              <a:gd name="connsiteX5" fmla="*/ 93878 w 264566"/>
              <a:gd name="connsiteY5" fmla="*/ 230296 h 233896"/>
              <a:gd name="connsiteX6" fmla="*/ 63341 w 264566"/>
              <a:gd name="connsiteY6" fmla="*/ 220694 h 233896"/>
              <a:gd name="connsiteX7" fmla="*/ 44539 w 264566"/>
              <a:gd name="connsiteY7" fmla="*/ 206559 h 233896"/>
              <a:gd name="connsiteX8" fmla="*/ 38138 w 264566"/>
              <a:gd name="connsiteY8" fmla="*/ 189091 h 233896"/>
              <a:gd name="connsiteX9" fmla="*/ 44539 w 264566"/>
              <a:gd name="connsiteY9" fmla="*/ 171621 h 233896"/>
              <a:gd name="connsiteX10" fmla="*/ 63341 w 264566"/>
              <a:gd name="connsiteY10" fmla="*/ 157353 h 233896"/>
              <a:gd name="connsiteX11" fmla="*/ 93878 w 264566"/>
              <a:gd name="connsiteY11" fmla="*/ 147752 h 233896"/>
              <a:gd name="connsiteX12" fmla="*/ 135750 w 264566"/>
              <a:gd name="connsiteY12" fmla="*/ 144284 h 233896"/>
              <a:gd name="connsiteX13" fmla="*/ 177489 w 264566"/>
              <a:gd name="connsiteY13" fmla="*/ 147752 h 233896"/>
              <a:gd name="connsiteX14" fmla="*/ 208026 w 264566"/>
              <a:gd name="connsiteY14" fmla="*/ 157353 h 233896"/>
              <a:gd name="connsiteX15" fmla="*/ 226695 w 264566"/>
              <a:gd name="connsiteY15" fmla="*/ 171621 h 233896"/>
              <a:gd name="connsiteX16" fmla="*/ 233095 w 264566"/>
              <a:gd name="connsiteY16" fmla="*/ 189091 h 233896"/>
              <a:gd name="connsiteX18" fmla="*/ 114948 w 264566"/>
              <a:gd name="connsiteY18" fmla="*/ 120282 h 233896"/>
              <a:gd name="connsiteX19" fmla="*/ 118148 w 264566"/>
              <a:gd name="connsiteY19" fmla="*/ 109880 h 233896"/>
              <a:gd name="connsiteX20" fmla="*/ 117081 w 264566"/>
              <a:gd name="connsiteY20" fmla="*/ 98813 h 233896"/>
              <a:gd name="connsiteX21" fmla="*/ 111881 w 264566"/>
              <a:gd name="connsiteY21" fmla="*/ 88678 h 233896"/>
              <a:gd name="connsiteX22" fmla="*/ 102679 w 264566"/>
              <a:gd name="connsiteY22" fmla="*/ 81344 h 233896"/>
              <a:gd name="connsiteX23" fmla="*/ 64408 w 264566"/>
              <a:gd name="connsiteY23" fmla="*/ 119749 h 233896"/>
              <a:gd name="connsiteX24" fmla="*/ 0 w 264566"/>
              <a:gd name="connsiteY24" fmla="*/ 138418 h 233896"/>
              <a:gd name="connsiteX25" fmla="*/ 0 w 264566"/>
              <a:gd name="connsiteY25" fmla="*/ 133083 h 233896"/>
              <a:gd name="connsiteX26" fmla="*/ 26403 w 264566"/>
              <a:gd name="connsiteY26" fmla="*/ 119081 h 233896"/>
              <a:gd name="connsiteX27" fmla="*/ 47606 w 264566"/>
              <a:gd name="connsiteY27" fmla="*/ 97346 h 233896"/>
              <a:gd name="connsiteX28" fmla="*/ 61607 w 264566"/>
              <a:gd name="connsiteY28" fmla="*/ 69475 h 233896"/>
              <a:gd name="connsiteX29" fmla="*/ 66675 w 264566"/>
              <a:gd name="connsiteY29" fmla="*/ 36537 h 233896"/>
              <a:gd name="connsiteX30" fmla="*/ 64008 w 264566"/>
              <a:gd name="connsiteY30" fmla="*/ 27603 h 233896"/>
              <a:gd name="connsiteX31" fmla="*/ 56007 w 264566"/>
              <a:gd name="connsiteY31" fmla="*/ 23203 h 233896"/>
              <a:gd name="connsiteX32" fmla="*/ 113881 w 264566"/>
              <a:gd name="connsiteY32" fmla="*/ 7201 h 233896"/>
              <a:gd name="connsiteX33" fmla="*/ 113881 w 264566"/>
              <a:gd name="connsiteY33" fmla="*/ 38138 h 233896"/>
              <a:gd name="connsiteX34" fmla="*/ 112547 w 264566"/>
              <a:gd name="connsiteY34" fmla="*/ 53074 h 233896"/>
              <a:gd name="connsiteX35" fmla="*/ 108813 w 264566"/>
              <a:gd name="connsiteY35" fmla="*/ 67208 h 233896"/>
              <a:gd name="connsiteX36" fmla="*/ 129749 w 264566"/>
              <a:gd name="connsiteY36" fmla="*/ 71343 h 233896"/>
              <a:gd name="connsiteX37" fmla="*/ 146552 w 264566"/>
              <a:gd name="connsiteY37" fmla="*/ 80010 h 233896"/>
              <a:gd name="connsiteX38" fmla="*/ 157753 w 264566"/>
              <a:gd name="connsiteY38" fmla="*/ 92945 h 233896"/>
              <a:gd name="connsiteX39" fmla="*/ 161887 w 264566"/>
              <a:gd name="connsiteY39" fmla="*/ 109613 h 233896"/>
              <a:gd name="connsiteX40" fmla="*/ 156953 w 264566"/>
              <a:gd name="connsiteY40" fmla="*/ 123616 h 233896"/>
              <a:gd name="connsiteX41" fmla="*/ 142418 w 264566"/>
              <a:gd name="connsiteY41" fmla="*/ 130416 h 233896"/>
              <a:gd name="connsiteX42" fmla="*/ 125749 w 264566"/>
              <a:gd name="connsiteY42" fmla="*/ 128683 h 233896"/>
              <a:gd name="connsiteX43" fmla="*/ 114948 w 264566"/>
              <a:gd name="connsiteY43" fmla="*/ 120282 h 233896"/>
              <a:gd name="connsiteX45" fmla="*/ 181356 w 264566"/>
              <a:gd name="connsiteY45" fmla="*/ 137884 h 233896"/>
              <a:gd name="connsiteX46" fmla="*/ 181356 w 264566"/>
              <a:gd name="connsiteY46" fmla="*/ 28003 h 233896"/>
              <a:gd name="connsiteX47" fmla="*/ 179756 w 264566"/>
              <a:gd name="connsiteY47" fmla="*/ 20936 h 233896"/>
              <a:gd name="connsiteX48" fmla="*/ 174155 w 264566"/>
              <a:gd name="connsiteY48" fmla="*/ 16002 h 233896"/>
              <a:gd name="connsiteX49" fmla="*/ 228562 w 264566"/>
              <a:gd name="connsiteY49" fmla="*/ 0 h 233896"/>
              <a:gd name="connsiteX50" fmla="*/ 228562 w 264566"/>
              <a:gd name="connsiteY50" fmla="*/ 49873 h 233896"/>
              <a:gd name="connsiteX51" fmla="*/ 264566 w 264566"/>
              <a:gd name="connsiteY51" fmla="*/ 49873 h 233896"/>
              <a:gd name="connsiteX52" fmla="*/ 264566 w 264566"/>
              <a:gd name="connsiteY52" fmla="*/ 74409 h 233896"/>
              <a:gd name="connsiteX53" fmla="*/ 228562 w 264566"/>
              <a:gd name="connsiteY53" fmla="*/ 74409 h 233896"/>
              <a:gd name="connsiteX54" fmla="*/ 228562 w 264566"/>
              <a:gd name="connsiteY54" fmla="*/ 113615 h 233896"/>
              <a:gd name="connsiteX55" fmla="*/ 222428 w 264566"/>
              <a:gd name="connsiteY55" fmla="*/ 132150 h 233896"/>
              <a:gd name="connsiteX56" fmla="*/ 202959 w 264566"/>
              <a:gd name="connsiteY56" fmla="*/ 137884 h 233896"/>
              <a:gd name="connsiteX58" fmla="*/ 182689 w 264566"/>
              <a:gd name="connsiteY58" fmla="*/ 189091 h 233896"/>
              <a:gd name="connsiteX59" fmla="*/ 170288 w 264566"/>
              <a:gd name="connsiteY59" fmla="*/ 172822 h 233896"/>
              <a:gd name="connsiteX60" fmla="*/ 135750 w 264566"/>
              <a:gd name="connsiteY60" fmla="*/ 166421 h 233896"/>
              <a:gd name="connsiteX61" fmla="*/ 100946 w 264566"/>
              <a:gd name="connsiteY61" fmla="*/ 172822 h 233896"/>
              <a:gd name="connsiteX62" fmla="*/ 88544 w 264566"/>
              <a:gd name="connsiteY62" fmla="*/ 189091 h 233896"/>
              <a:gd name="connsiteX63" fmla="*/ 100812 w 264566"/>
              <a:gd name="connsiteY63" fmla="*/ 205359 h 233896"/>
              <a:gd name="connsiteX64" fmla="*/ 135750 w 264566"/>
              <a:gd name="connsiteY64" fmla="*/ 211759 h 233896"/>
              <a:gd name="connsiteX65" fmla="*/ 170288 w 264566"/>
              <a:gd name="connsiteY65" fmla="*/ 205359 h 233896"/>
              <a:gd name="connsiteX66" fmla="*/ 182689 w 264566"/>
              <a:gd name="connsiteY66" fmla="*/ 189091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64566" h="233896">
                <a:moveTo>
                  <a:pt x="233095" y="189091"/>
                </a:moveTo>
                <a:cubicBezTo>
                  <a:pt x="233095" y="195314"/>
                  <a:pt x="230962" y="201137"/>
                  <a:pt x="226695" y="206559"/>
                </a:cubicBezTo>
                <a:cubicBezTo>
                  <a:pt x="222428" y="211982"/>
                  <a:pt x="216205" y="216694"/>
                  <a:pt x="208026" y="220694"/>
                </a:cubicBezTo>
                <a:cubicBezTo>
                  <a:pt x="199847" y="224695"/>
                  <a:pt x="189668" y="227895"/>
                  <a:pt x="177489" y="230296"/>
                </a:cubicBezTo>
                <a:cubicBezTo>
                  <a:pt x="165309" y="232696"/>
                  <a:pt x="151397" y="233896"/>
                  <a:pt x="135750" y="233896"/>
                </a:cubicBezTo>
                <a:cubicBezTo>
                  <a:pt x="119926" y="233896"/>
                  <a:pt x="105969" y="232696"/>
                  <a:pt x="93878" y="230296"/>
                </a:cubicBezTo>
                <a:cubicBezTo>
                  <a:pt x="81788" y="227895"/>
                  <a:pt x="71609" y="224695"/>
                  <a:pt x="63341" y="220694"/>
                </a:cubicBezTo>
                <a:cubicBezTo>
                  <a:pt x="55073" y="216694"/>
                  <a:pt x="48806" y="211982"/>
                  <a:pt x="44539" y="206559"/>
                </a:cubicBezTo>
                <a:cubicBezTo>
                  <a:pt x="40272" y="201137"/>
                  <a:pt x="38138" y="195314"/>
                  <a:pt x="38138" y="189091"/>
                </a:cubicBezTo>
                <a:cubicBezTo>
                  <a:pt x="38138" y="182867"/>
                  <a:pt x="40272" y="177044"/>
                  <a:pt x="44539" y="171621"/>
                </a:cubicBezTo>
                <a:cubicBezTo>
                  <a:pt x="48806" y="166198"/>
                  <a:pt x="55073" y="161442"/>
                  <a:pt x="63341" y="157353"/>
                </a:cubicBezTo>
                <a:cubicBezTo>
                  <a:pt x="71609" y="153264"/>
                  <a:pt x="81788" y="150064"/>
                  <a:pt x="93878" y="147752"/>
                </a:cubicBezTo>
                <a:cubicBezTo>
                  <a:pt x="105969" y="145441"/>
                  <a:pt x="119926" y="144284"/>
                  <a:pt x="135750" y="144284"/>
                </a:cubicBezTo>
                <a:cubicBezTo>
                  <a:pt x="151397" y="144284"/>
                  <a:pt x="165309" y="145441"/>
                  <a:pt x="177489" y="147752"/>
                </a:cubicBezTo>
                <a:cubicBezTo>
                  <a:pt x="189668" y="150064"/>
                  <a:pt x="199847" y="153264"/>
                  <a:pt x="208026" y="157353"/>
                </a:cubicBezTo>
                <a:cubicBezTo>
                  <a:pt x="216205" y="161442"/>
                  <a:pt x="222428" y="166198"/>
                  <a:pt x="226695" y="171621"/>
                </a:cubicBezTo>
                <a:cubicBezTo>
                  <a:pt x="230962" y="177044"/>
                  <a:pt x="233095" y="182867"/>
                  <a:pt x="233095" y="189091"/>
                </a:cubicBezTo>
                <a:moveTo>
                  <a:pt x="114948" y="120282"/>
                </a:moveTo>
                <a:cubicBezTo>
                  <a:pt x="116726" y="117081"/>
                  <a:pt x="117792" y="113615"/>
                  <a:pt x="118148" y="109880"/>
                </a:cubicBezTo>
                <a:cubicBezTo>
                  <a:pt x="118503" y="106147"/>
                  <a:pt x="118148" y="102457"/>
                  <a:pt x="117081" y="98813"/>
                </a:cubicBezTo>
                <a:cubicBezTo>
                  <a:pt x="116014" y="95167"/>
                  <a:pt x="114281" y="91790"/>
                  <a:pt x="111881" y="88678"/>
                </a:cubicBezTo>
                <a:cubicBezTo>
                  <a:pt x="109480" y="85566"/>
                  <a:pt x="106413" y="83121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3"/>
                </a:lnTo>
                <a:cubicBezTo>
                  <a:pt x="9423" y="129884"/>
                  <a:pt x="18224" y="125216"/>
                  <a:pt x="26403" y="119081"/>
                </a:cubicBezTo>
                <a:cubicBezTo>
                  <a:pt x="34582" y="112947"/>
                  <a:pt x="41649" y="105702"/>
                  <a:pt x="47606" y="97346"/>
                </a:cubicBezTo>
                <a:cubicBezTo>
                  <a:pt x="53562" y="88989"/>
                  <a:pt x="58229" y="79699"/>
                  <a:pt x="61607" y="69475"/>
                </a:cubicBezTo>
                <a:cubicBezTo>
                  <a:pt x="64986" y="59252"/>
                  <a:pt x="66675" y="48273"/>
                  <a:pt x="66675" y="36537"/>
                </a:cubicBezTo>
                <a:cubicBezTo>
                  <a:pt x="66675" y="32982"/>
                  <a:pt x="65786" y="30004"/>
                  <a:pt x="64008" y="27603"/>
                </a:cubicBezTo>
                <a:cubicBezTo>
                  <a:pt x="62230" y="25203"/>
                  <a:pt x="59563" y="23737"/>
                  <a:pt x="56007" y="23203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4"/>
                  <a:pt x="113436" y="48273"/>
                  <a:pt x="112547" y="53074"/>
                </a:cubicBezTo>
                <a:cubicBezTo>
                  <a:pt x="111658" y="57874"/>
                  <a:pt x="110413" y="62585"/>
                  <a:pt x="108813" y="67208"/>
                </a:cubicBezTo>
                <a:cubicBezTo>
                  <a:pt x="116281" y="67742"/>
                  <a:pt x="123260" y="69120"/>
                  <a:pt x="129749" y="71343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6"/>
                  <a:pt x="154997" y="87878"/>
                  <a:pt x="157753" y="92945"/>
                </a:cubicBezTo>
                <a:cubicBezTo>
                  <a:pt x="160509" y="98013"/>
                  <a:pt x="161887" y="103569"/>
                  <a:pt x="161887" y="109613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3" y="127438"/>
                  <a:pt x="148818" y="129705"/>
                  <a:pt x="142418" y="130416"/>
                </a:cubicBezTo>
                <a:cubicBezTo>
                  <a:pt x="136194" y="131127"/>
                  <a:pt x="130639" y="130549"/>
                  <a:pt x="125749" y="128683"/>
                </a:cubicBezTo>
                <a:cubicBezTo>
                  <a:pt x="120859" y="126816"/>
                  <a:pt x="117259" y="124016"/>
                  <a:pt x="114948" y="120282"/>
                </a:cubicBezTo>
                <a:moveTo>
                  <a:pt x="181356" y="137884"/>
                </a:moveTo>
                <a:lnTo>
                  <a:pt x="181356" y="28003"/>
                </a:lnTo>
                <a:cubicBezTo>
                  <a:pt x="181356" y="25515"/>
                  <a:pt x="180822" y="23158"/>
                  <a:pt x="179756" y="20936"/>
                </a:cubicBezTo>
                <a:cubicBezTo>
                  <a:pt x="178689" y="18714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3615"/>
                </a:lnTo>
                <a:cubicBezTo>
                  <a:pt x="228562" y="122149"/>
                  <a:pt x="226517" y="128327"/>
                  <a:pt x="222428" y="132150"/>
                </a:cubicBezTo>
                <a:cubicBezTo>
                  <a:pt x="218338" y="135972"/>
                  <a:pt x="211849" y="137884"/>
                  <a:pt x="202959" y="137884"/>
                </a:cubicBezTo>
                <a:moveTo>
                  <a:pt x="182689" y="189091"/>
                </a:moveTo>
                <a:cubicBezTo>
                  <a:pt x="182689" y="182512"/>
                  <a:pt x="178556" y="177089"/>
                  <a:pt x="170288" y="172822"/>
                </a:cubicBezTo>
                <a:cubicBezTo>
                  <a:pt x="162020" y="168555"/>
                  <a:pt x="150507" y="166421"/>
                  <a:pt x="135750" y="166421"/>
                </a:cubicBezTo>
                <a:cubicBezTo>
                  <a:pt x="120815" y="166421"/>
                  <a:pt x="109213" y="168555"/>
                  <a:pt x="100946" y="172822"/>
                </a:cubicBezTo>
                <a:cubicBezTo>
                  <a:pt x="92678" y="177089"/>
                  <a:pt x="88544" y="182512"/>
                  <a:pt x="88544" y="189091"/>
                </a:cubicBezTo>
                <a:cubicBezTo>
                  <a:pt x="88544" y="195669"/>
                  <a:pt x="92633" y="201092"/>
                  <a:pt x="100812" y="205359"/>
                </a:cubicBezTo>
                <a:cubicBezTo>
                  <a:pt x="108991" y="209626"/>
                  <a:pt x="120637" y="211759"/>
                  <a:pt x="135750" y="211759"/>
                </a:cubicBezTo>
                <a:cubicBezTo>
                  <a:pt x="150507" y="211759"/>
                  <a:pt x="162020" y="209626"/>
                  <a:pt x="170288" y="205359"/>
                </a:cubicBezTo>
                <a:cubicBezTo>
                  <a:pt x="178556" y="201092"/>
                  <a:pt x="182689" y="195669"/>
                  <a:pt x="182689" y="189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4" name="Freeform 64"/>
          <p:cNvSpPr/>
          <p:nvPr/>
        </p:nvSpPr>
        <p:spPr>
          <a:xfrm>
            <a:off x="3288288" y="8392863"/>
            <a:ext cx="237096" cy="233896"/>
          </a:xfrm>
          <a:custGeom>
            <a:avLst/>
            <a:gdLst>
              <a:gd name="connsiteX0" fmla="*/ 237096 w 237096"/>
              <a:gd name="connsiteY0" fmla="*/ 187757 h 233896"/>
              <a:gd name="connsiteX1" fmla="*/ 230696 w 237096"/>
              <a:gd name="connsiteY1" fmla="*/ 205893 h 233896"/>
              <a:gd name="connsiteX2" fmla="*/ 212026 w 237096"/>
              <a:gd name="connsiteY2" fmla="*/ 220561 h 233896"/>
              <a:gd name="connsiteX3" fmla="*/ 181489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1 w 237096"/>
              <a:gd name="connsiteY6" fmla="*/ 220561 h 233896"/>
              <a:gd name="connsiteX7" fmla="*/ 48539 w 237096"/>
              <a:gd name="connsiteY7" fmla="*/ 205893 h 233896"/>
              <a:gd name="connsiteX8" fmla="*/ 42138 w 237096"/>
              <a:gd name="connsiteY8" fmla="*/ 187757 h 233896"/>
              <a:gd name="connsiteX9" fmla="*/ 48539 w 237096"/>
              <a:gd name="connsiteY9" fmla="*/ 169487 h 233896"/>
              <a:gd name="connsiteX10" fmla="*/ 67341 w 237096"/>
              <a:gd name="connsiteY10" fmla="*/ 154953 h 233896"/>
              <a:gd name="connsiteX11" fmla="*/ 97879 w 237096"/>
              <a:gd name="connsiteY11" fmla="*/ 145218 h 233896"/>
              <a:gd name="connsiteX12" fmla="*/ 139751 w 237096"/>
              <a:gd name="connsiteY12" fmla="*/ 141618 h 233896"/>
              <a:gd name="connsiteX13" fmla="*/ 181489 w 237096"/>
              <a:gd name="connsiteY13" fmla="*/ 145218 h 233896"/>
              <a:gd name="connsiteX14" fmla="*/ 212026 w 237096"/>
              <a:gd name="connsiteY14" fmla="*/ 154953 h 233896"/>
              <a:gd name="connsiteX15" fmla="*/ 230696 w 237096"/>
              <a:gd name="connsiteY15" fmla="*/ 169487 h 233896"/>
              <a:gd name="connsiteX16" fmla="*/ 237096 w 237096"/>
              <a:gd name="connsiteY16" fmla="*/ 187757 h 233896"/>
              <a:gd name="connsiteX18" fmla="*/ 113347 w 237096"/>
              <a:gd name="connsiteY18" fmla="*/ 120282 h 233896"/>
              <a:gd name="connsiteX19" fmla="*/ 117081 w 237096"/>
              <a:gd name="connsiteY19" fmla="*/ 109880 h 233896"/>
              <a:gd name="connsiteX20" fmla="*/ 115481 w 237096"/>
              <a:gd name="connsiteY20" fmla="*/ 99213 h 233896"/>
              <a:gd name="connsiteX21" fmla="*/ 108947 w 237096"/>
              <a:gd name="connsiteY21" fmla="*/ 90145 h 233896"/>
              <a:gd name="connsiteX22" fmla="*/ 98146 w 237096"/>
              <a:gd name="connsiteY22" fmla="*/ 84544 h 233896"/>
              <a:gd name="connsiteX23" fmla="*/ 60941 w 237096"/>
              <a:gd name="connsiteY23" fmla="*/ 119215 h 233896"/>
              <a:gd name="connsiteX24" fmla="*/ 0 w 237096"/>
              <a:gd name="connsiteY24" fmla="*/ 135750 h 233896"/>
              <a:gd name="connsiteX25" fmla="*/ 0 w 237096"/>
              <a:gd name="connsiteY25" fmla="*/ 130416 h 233896"/>
              <a:gd name="connsiteX26" fmla="*/ 25869 w 237096"/>
              <a:gd name="connsiteY26" fmla="*/ 117348 h 233896"/>
              <a:gd name="connsiteX27" fmla="*/ 47339 w 237096"/>
              <a:gd name="connsiteY27" fmla="*/ 97879 h 233896"/>
              <a:gd name="connsiteX28" fmla="*/ 61874 w 237096"/>
              <a:gd name="connsiteY28" fmla="*/ 72810 h 233896"/>
              <a:gd name="connsiteX29" fmla="*/ 67208 w 237096"/>
              <a:gd name="connsiteY29" fmla="*/ 42938 h 233896"/>
              <a:gd name="connsiteX30" fmla="*/ 35204 w 237096"/>
              <a:gd name="connsiteY30" fmla="*/ 42938 h 233896"/>
              <a:gd name="connsiteX31" fmla="*/ 27203 w 237096"/>
              <a:gd name="connsiteY31" fmla="*/ 49606 h 233896"/>
              <a:gd name="connsiteX32" fmla="*/ 10401 w 237096"/>
              <a:gd name="connsiteY32" fmla="*/ 18402 h 233896"/>
              <a:gd name="connsiteX33" fmla="*/ 154686 w 237096"/>
              <a:gd name="connsiteY33" fmla="*/ 18402 h 233896"/>
              <a:gd name="connsiteX34" fmla="*/ 154686 w 237096"/>
              <a:gd name="connsiteY34" fmla="*/ 42938 h 233896"/>
              <a:gd name="connsiteX35" fmla="*/ 113614 w 237096"/>
              <a:gd name="connsiteY35" fmla="*/ 42938 h 233896"/>
              <a:gd name="connsiteX36" fmla="*/ 105080 w 237096"/>
              <a:gd name="connsiteY36" fmla="*/ 71475 h 233896"/>
              <a:gd name="connsiteX37" fmla="*/ 126949 w 237096"/>
              <a:gd name="connsiteY37" fmla="*/ 72943 h 233896"/>
              <a:gd name="connsiteX38" fmla="*/ 144418 w 237096"/>
              <a:gd name="connsiteY38" fmla="*/ 80277 h 233896"/>
              <a:gd name="connsiteX39" fmla="*/ 156019 w 237096"/>
              <a:gd name="connsiteY39" fmla="*/ 92811 h 233896"/>
              <a:gd name="connsiteX40" fmla="*/ 160287 w 237096"/>
              <a:gd name="connsiteY40" fmla="*/ 109613 h 233896"/>
              <a:gd name="connsiteX41" fmla="*/ 155353 w 237096"/>
              <a:gd name="connsiteY41" fmla="*/ 123616 h 233896"/>
              <a:gd name="connsiteX42" fmla="*/ 140817 w 237096"/>
              <a:gd name="connsiteY42" fmla="*/ 130416 h 233896"/>
              <a:gd name="connsiteX43" fmla="*/ 124149 w 237096"/>
              <a:gd name="connsiteY43" fmla="*/ 128683 h 233896"/>
              <a:gd name="connsiteX44" fmla="*/ 113347 w 237096"/>
              <a:gd name="connsiteY44" fmla="*/ 120282 h 233896"/>
              <a:gd name="connsiteX46" fmla="*/ 186690 w 237096"/>
              <a:gd name="connsiteY46" fmla="*/ 134950 h 233896"/>
              <a:gd name="connsiteX47" fmla="*/ 186690 w 237096"/>
              <a:gd name="connsiteY47" fmla="*/ 28003 h 233896"/>
              <a:gd name="connsiteX48" fmla="*/ 185089 w 237096"/>
              <a:gd name="connsiteY48" fmla="*/ 20936 h 233896"/>
              <a:gd name="connsiteX49" fmla="*/ 179489 w 237096"/>
              <a:gd name="connsiteY49" fmla="*/ 16002 h 233896"/>
              <a:gd name="connsiteX50" fmla="*/ 233896 w 237096"/>
              <a:gd name="connsiteY50" fmla="*/ 0 h 233896"/>
              <a:gd name="connsiteX51" fmla="*/ 233896 w 237096"/>
              <a:gd name="connsiteY51" fmla="*/ 110680 h 233896"/>
              <a:gd name="connsiteX52" fmla="*/ 227762 w 237096"/>
              <a:gd name="connsiteY52" fmla="*/ 129216 h 233896"/>
              <a:gd name="connsiteX53" fmla="*/ 208292 w 237096"/>
              <a:gd name="connsiteY53" fmla="*/ 134950 h 233896"/>
              <a:gd name="connsiteX55" fmla="*/ 186690 w 237096"/>
              <a:gd name="connsiteY55" fmla="*/ 187757 h 233896"/>
              <a:gd name="connsiteX56" fmla="*/ 174288 w 237096"/>
              <a:gd name="connsiteY56" fmla="*/ 170288 h 233896"/>
              <a:gd name="connsiteX57" fmla="*/ 139751 w 237096"/>
              <a:gd name="connsiteY57" fmla="*/ 163754 h 233896"/>
              <a:gd name="connsiteX58" fmla="*/ 104946 w 237096"/>
              <a:gd name="connsiteY58" fmla="*/ 170288 h 233896"/>
              <a:gd name="connsiteX59" fmla="*/ 92544 w 237096"/>
              <a:gd name="connsiteY59" fmla="*/ 187757 h 233896"/>
              <a:gd name="connsiteX60" fmla="*/ 104813 w 237096"/>
              <a:gd name="connsiteY60" fmla="*/ 205225 h 233896"/>
              <a:gd name="connsiteX61" fmla="*/ 139751 w 237096"/>
              <a:gd name="connsiteY61" fmla="*/ 211759 h 233896"/>
              <a:gd name="connsiteX62" fmla="*/ 174288 w 237096"/>
              <a:gd name="connsiteY62" fmla="*/ 205225 h 233896"/>
              <a:gd name="connsiteX63" fmla="*/ 186690 w 237096"/>
              <a:gd name="connsiteY63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</a:cxnLst>
            <a:rect l="l" t="t" r="r" b="b"/>
            <a:pathLst>
              <a:path w="237096" h="233896">
                <a:moveTo>
                  <a:pt x="237096" y="187757"/>
                </a:moveTo>
                <a:cubicBezTo>
                  <a:pt x="237096" y="194158"/>
                  <a:pt x="234963" y="200203"/>
                  <a:pt x="230696" y="205893"/>
                </a:cubicBezTo>
                <a:cubicBezTo>
                  <a:pt x="226428" y="211582"/>
                  <a:pt x="220205" y="216471"/>
                  <a:pt x="212026" y="220561"/>
                </a:cubicBezTo>
                <a:cubicBezTo>
                  <a:pt x="203847" y="224651"/>
                  <a:pt x="193668" y="227895"/>
                  <a:pt x="181489" y="230296"/>
                </a:cubicBezTo>
                <a:cubicBezTo>
                  <a:pt x="169310" y="232696"/>
                  <a:pt x="155397" y="233896"/>
                  <a:pt x="139751" y="233896"/>
                </a:cubicBezTo>
                <a:cubicBezTo>
                  <a:pt x="123926" y="233896"/>
                  <a:pt x="109969" y="232696"/>
                  <a:pt x="97879" y="230296"/>
                </a:cubicBezTo>
                <a:cubicBezTo>
                  <a:pt x="85788" y="227895"/>
                  <a:pt x="75609" y="224651"/>
                  <a:pt x="67341" y="220561"/>
                </a:cubicBezTo>
                <a:cubicBezTo>
                  <a:pt x="59074" y="216471"/>
                  <a:pt x="52806" y="211582"/>
                  <a:pt x="48539" y="205893"/>
                </a:cubicBezTo>
                <a:cubicBezTo>
                  <a:pt x="44272" y="200203"/>
                  <a:pt x="42138" y="194158"/>
                  <a:pt x="42138" y="187757"/>
                </a:cubicBezTo>
                <a:cubicBezTo>
                  <a:pt x="42138" y="181178"/>
                  <a:pt x="44272" y="175089"/>
                  <a:pt x="48539" y="169487"/>
                </a:cubicBezTo>
                <a:cubicBezTo>
                  <a:pt x="52806" y="163887"/>
                  <a:pt x="59074" y="159042"/>
                  <a:pt x="67341" y="154953"/>
                </a:cubicBezTo>
                <a:cubicBezTo>
                  <a:pt x="75609" y="150864"/>
                  <a:pt x="85788" y="147619"/>
                  <a:pt x="97879" y="145218"/>
                </a:cubicBezTo>
                <a:cubicBezTo>
                  <a:pt x="109969" y="142818"/>
                  <a:pt x="123926" y="141618"/>
                  <a:pt x="139751" y="141618"/>
                </a:cubicBezTo>
                <a:cubicBezTo>
                  <a:pt x="155397" y="141618"/>
                  <a:pt x="169310" y="142818"/>
                  <a:pt x="181489" y="145218"/>
                </a:cubicBezTo>
                <a:cubicBezTo>
                  <a:pt x="193668" y="147619"/>
                  <a:pt x="203847" y="150864"/>
                  <a:pt x="212026" y="154953"/>
                </a:cubicBezTo>
                <a:cubicBezTo>
                  <a:pt x="220205" y="159042"/>
                  <a:pt x="226428" y="163887"/>
                  <a:pt x="230696" y="169487"/>
                </a:cubicBezTo>
                <a:cubicBezTo>
                  <a:pt x="234963" y="175089"/>
                  <a:pt x="237096" y="181178"/>
                  <a:pt x="237096" y="187757"/>
                </a:cubicBezTo>
                <a:moveTo>
                  <a:pt x="113347" y="120282"/>
                </a:moveTo>
                <a:cubicBezTo>
                  <a:pt x="115481" y="117081"/>
                  <a:pt x="116726" y="113615"/>
                  <a:pt x="117081" y="109880"/>
                </a:cubicBezTo>
                <a:cubicBezTo>
                  <a:pt x="117437" y="106147"/>
                  <a:pt x="116903" y="102591"/>
                  <a:pt x="115481" y="99213"/>
                </a:cubicBezTo>
                <a:cubicBezTo>
                  <a:pt x="114059" y="95834"/>
                  <a:pt x="111880" y="92811"/>
                  <a:pt x="108947" y="90145"/>
                </a:cubicBezTo>
                <a:cubicBezTo>
                  <a:pt x="106013" y="87478"/>
                  <a:pt x="102413" y="85611"/>
                  <a:pt x="98146" y="84544"/>
                </a:cubicBezTo>
                <a:cubicBezTo>
                  <a:pt x="89255" y="98413"/>
                  <a:pt x="76854" y="109969"/>
                  <a:pt x="60941" y="119215"/>
                </a:cubicBezTo>
                <a:cubicBezTo>
                  <a:pt x="45028" y="128460"/>
                  <a:pt x="24714" y="133972"/>
                  <a:pt x="0" y="135750"/>
                </a:cubicBezTo>
                <a:lnTo>
                  <a:pt x="0" y="130416"/>
                </a:lnTo>
                <a:cubicBezTo>
                  <a:pt x="9068" y="127215"/>
                  <a:pt x="17691" y="122860"/>
                  <a:pt x="25869" y="117348"/>
                </a:cubicBezTo>
                <a:cubicBezTo>
                  <a:pt x="34048" y="111836"/>
                  <a:pt x="41205" y="105346"/>
                  <a:pt x="47339" y="97879"/>
                </a:cubicBezTo>
                <a:cubicBezTo>
                  <a:pt x="53473" y="90412"/>
                  <a:pt x="58318" y="82055"/>
                  <a:pt x="61874" y="72810"/>
                </a:cubicBezTo>
                <a:cubicBezTo>
                  <a:pt x="65430" y="63564"/>
                  <a:pt x="67208" y="53607"/>
                  <a:pt x="67208" y="42938"/>
                </a:cubicBezTo>
                <a:lnTo>
                  <a:pt x="35204" y="42938"/>
                </a:lnTo>
                <a:cubicBezTo>
                  <a:pt x="30759" y="42938"/>
                  <a:pt x="28092" y="45161"/>
                  <a:pt x="27203" y="49606"/>
                </a:cubicBezTo>
                <a:lnTo>
                  <a:pt x="10401" y="18402"/>
                </a:lnTo>
                <a:lnTo>
                  <a:pt x="154686" y="18402"/>
                </a:lnTo>
                <a:lnTo>
                  <a:pt x="154686" y="42938"/>
                </a:lnTo>
                <a:lnTo>
                  <a:pt x="113614" y="42938"/>
                </a:lnTo>
                <a:cubicBezTo>
                  <a:pt x="112014" y="52895"/>
                  <a:pt x="109169" y="62408"/>
                  <a:pt x="105080" y="71475"/>
                </a:cubicBezTo>
                <a:cubicBezTo>
                  <a:pt x="112903" y="70942"/>
                  <a:pt x="120193" y="71431"/>
                  <a:pt x="126949" y="72943"/>
                </a:cubicBezTo>
                <a:cubicBezTo>
                  <a:pt x="133705" y="74454"/>
                  <a:pt x="139528" y="76898"/>
                  <a:pt x="144418" y="80277"/>
                </a:cubicBezTo>
                <a:cubicBezTo>
                  <a:pt x="149308" y="83655"/>
                  <a:pt x="153175" y="87833"/>
                  <a:pt x="156019" y="92811"/>
                </a:cubicBezTo>
                <a:cubicBezTo>
                  <a:pt x="158864" y="97789"/>
                  <a:pt x="160287" y="103391"/>
                  <a:pt x="160287" y="109613"/>
                </a:cubicBezTo>
                <a:cubicBezTo>
                  <a:pt x="160287" y="115126"/>
                  <a:pt x="158642" y="119793"/>
                  <a:pt x="155353" y="123616"/>
                </a:cubicBezTo>
                <a:cubicBezTo>
                  <a:pt x="152063" y="127438"/>
                  <a:pt x="147218" y="129705"/>
                  <a:pt x="140817" y="130416"/>
                </a:cubicBezTo>
                <a:cubicBezTo>
                  <a:pt x="134594" y="131127"/>
                  <a:pt x="129038" y="130549"/>
                  <a:pt x="124149" y="128683"/>
                </a:cubicBezTo>
                <a:cubicBezTo>
                  <a:pt x="119259" y="126816"/>
                  <a:pt x="115659" y="124016"/>
                  <a:pt x="113347" y="120282"/>
                </a:cubicBezTo>
                <a:moveTo>
                  <a:pt x="186690" y="134950"/>
                </a:moveTo>
                <a:lnTo>
                  <a:pt x="186690" y="28003"/>
                </a:lnTo>
                <a:cubicBezTo>
                  <a:pt x="186690" y="25515"/>
                  <a:pt x="186156" y="23158"/>
                  <a:pt x="185089" y="20936"/>
                </a:cubicBezTo>
                <a:cubicBezTo>
                  <a:pt x="184022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0680"/>
                </a:lnTo>
                <a:cubicBezTo>
                  <a:pt x="233896" y="119215"/>
                  <a:pt x="231851" y="125393"/>
                  <a:pt x="227762" y="129216"/>
                </a:cubicBezTo>
                <a:cubicBezTo>
                  <a:pt x="223672" y="133038"/>
                  <a:pt x="217182" y="134950"/>
                  <a:pt x="208292" y="134950"/>
                </a:cubicBezTo>
                <a:moveTo>
                  <a:pt x="186690" y="187757"/>
                </a:moveTo>
                <a:cubicBezTo>
                  <a:pt x="186690" y="180467"/>
                  <a:pt x="182556" y="174644"/>
                  <a:pt x="174288" y="170288"/>
                </a:cubicBezTo>
                <a:cubicBezTo>
                  <a:pt x="166020" y="165933"/>
                  <a:pt x="154508" y="163754"/>
                  <a:pt x="139751" y="163754"/>
                </a:cubicBezTo>
                <a:cubicBezTo>
                  <a:pt x="124815" y="163754"/>
                  <a:pt x="113214" y="165933"/>
                  <a:pt x="104946" y="170288"/>
                </a:cubicBezTo>
                <a:cubicBezTo>
                  <a:pt x="96679" y="174644"/>
                  <a:pt x="92544" y="180467"/>
                  <a:pt x="92544" y="187757"/>
                </a:cubicBezTo>
                <a:cubicBezTo>
                  <a:pt x="92544" y="195047"/>
                  <a:pt x="96634" y="200870"/>
                  <a:pt x="104813" y="205225"/>
                </a:cubicBezTo>
                <a:cubicBezTo>
                  <a:pt x="112992" y="209582"/>
                  <a:pt x="124638" y="211759"/>
                  <a:pt x="139751" y="211759"/>
                </a:cubicBezTo>
                <a:cubicBezTo>
                  <a:pt x="154508" y="211759"/>
                  <a:pt x="166020" y="209582"/>
                  <a:pt x="174288" y="205225"/>
                </a:cubicBezTo>
                <a:cubicBezTo>
                  <a:pt x="182556" y="200870"/>
                  <a:pt x="186690" y="195047"/>
                  <a:pt x="18669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5" name="Freeform 65"/>
          <p:cNvSpPr/>
          <p:nvPr/>
        </p:nvSpPr>
        <p:spPr>
          <a:xfrm>
            <a:off x="3554988" y="8392863"/>
            <a:ext cx="233896" cy="230429"/>
          </a:xfrm>
          <a:custGeom>
            <a:avLst/>
            <a:gdLst>
              <a:gd name="connsiteX0" fmla="*/ 113347 w 233896"/>
              <a:gd name="connsiteY0" fmla="*/ 120282 h 230429"/>
              <a:gd name="connsiteX1" fmla="*/ 117081 w 233896"/>
              <a:gd name="connsiteY1" fmla="*/ 109880 h 230429"/>
              <a:gd name="connsiteX2" fmla="*/ 115614 w 233896"/>
              <a:gd name="connsiteY2" fmla="*/ 99346 h 230429"/>
              <a:gd name="connsiteX3" fmla="*/ 109213 w 233896"/>
              <a:gd name="connsiteY3" fmla="*/ 90412 h 230429"/>
              <a:gd name="connsiteX4" fmla="*/ 98679 w 233896"/>
              <a:gd name="connsiteY4" fmla="*/ 84811 h 230429"/>
              <a:gd name="connsiteX5" fmla="*/ 82677 w 233896"/>
              <a:gd name="connsiteY5" fmla="*/ 104946 h 230429"/>
              <a:gd name="connsiteX6" fmla="*/ 61208 w 233896"/>
              <a:gd name="connsiteY6" fmla="*/ 121082 h 230429"/>
              <a:gd name="connsiteX7" fmla="*/ 33737 w 233896"/>
              <a:gd name="connsiteY7" fmla="*/ 132550 h 230429"/>
              <a:gd name="connsiteX8" fmla="*/ 0 w 233896"/>
              <a:gd name="connsiteY8" fmla="*/ 138418 h 230429"/>
              <a:gd name="connsiteX9" fmla="*/ 0 w 233896"/>
              <a:gd name="connsiteY9" fmla="*/ 133083 h 230429"/>
              <a:gd name="connsiteX10" fmla="*/ 25869 w 233896"/>
              <a:gd name="connsiteY10" fmla="*/ 119749 h 230429"/>
              <a:gd name="connsiteX11" fmla="*/ 47339 w 233896"/>
              <a:gd name="connsiteY11" fmla="*/ 99479 h 230429"/>
              <a:gd name="connsiteX12" fmla="*/ 61874 w 233896"/>
              <a:gd name="connsiteY12" fmla="*/ 73343 h 230429"/>
              <a:gd name="connsiteX13" fmla="*/ 67208 w 233896"/>
              <a:gd name="connsiteY13" fmla="*/ 42938 h 230429"/>
              <a:gd name="connsiteX14" fmla="*/ 35204 w 233896"/>
              <a:gd name="connsiteY14" fmla="*/ 42938 h 230429"/>
              <a:gd name="connsiteX15" fmla="*/ 27203 w 233896"/>
              <a:gd name="connsiteY15" fmla="*/ 49606 h 230429"/>
              <a:gd name="connsiteX16" fmla="*/ 10401 w 233896"/>
              <a:gd name="connsiteY16" fmla="*/ 18402 h 230429"/>
              <a:gd name="connsiteX17" fmla="*/ 154686 w 233896"/>
              <a:gd name="connsiteY17" fmla="*/ 18402 h 230429"/>
              <a:gd name="connsiteX18" fmla="*/ 154686 w 233896"/>
              <a:gd name="connsiteY18" fmla="*/ 42938 h 230429"/>
              <a:gd name="connsiteX19" fmla="*/ 113614 w 233896"/>
              <a:gd name="connsiteY19" fmla="*/ 42938 h 230429"/>
              <a:gd name="connsiteX20" fmla="*/ 110280 w 233896"/>
              <a:gd name="connsiteY20" fmla="*/ 57474 h 230429"/>
              <a:gd name="connsiteX21" fmla="*/ 105346 w 233896"/>
              <a:gd name="connsiteY21" fmla="*/ 71475 h 230429"/>
              <a:gd name="connsiteX22" fmla="*/ 126949 w 233896"/>
              <a:gd name="connsiteY22" fmla="*/ 73075 h 230429"/>
              <a:gd name="connsiteX23" fmla="*/ 144418 w 233896"/>
              <a:gd name="connsiteY23" fmla="*/ 80410 h 230429"/>
              <a:gd name="connsiteX24" fmla="*/ 156019 w 233896"/>
              <a:gd name="connsiteY24" fmla="*/ 92811 h 230429"/>
              <a:gd name="connsiteX25" fmla="*/ 160287 w 233896"/>
              <a:gd name="connsiteY25" fmla="*/ 109613 h 230429"/>
              <a:gd name="connsiteX26" fmla="*/ 155353 w 233896"/>
              <a:gd name="connsiteY26" fmla="*/ 123616 h 230429"/>
              <a:gd name="connsiteX27" fmla="*/ 140817 w 233896"/>
              <a:gd name="connsiteY27" fmla="*/ 130416 h 230429"/>
              <a:gd name="connsiteX28" fmla="*/ 124149 w 233896"/>
              <a:gd name="connsiteY28" fmla="*/ 128683 h 230429"/>
              <a:gd name="connsiteX29" fmla="*/ 113347 w 233896"/>
              <a:gd name="connsiteY29" fmla="*/ 120282 h 230429"/>
              <a:gd name="connsiteX31" fmla="*/ 233896 w 233896"/>
              <a:gd name="connsiteY31" fmla="*/ 143752 h 230429"/>
              <a:gd name="connsiteX32" fmla="*/ 233896 w 233896"/>
              <a:gd name="connsiteY32" fmla="*/ 206160 h 230429"/>
              <a:gd name="connsiteX33" fmla="*/ 227762 w 233896"/>
              <a:gd name="connsiteY33" fmla="*/ 224695 h 230429"/>
              <a:gd name="connsiteX34" fmla="*/ 208292 w 233896"/>
              <a:gd name="connsiteY34" fmla="*/ 230429 h 230429"/>
              <a:gd name="connsiteX35" fmla="*/ 186690 w 233896"/>
              <a:gd name="connsiteY35" fmla="*/ 230429 h 230429"/>
              <a:gd name="connsiteX36" fmla="*/ 186690 w 233896"/>
              <a:gd name="connsiteY36" fmla="*/ 168287 h 230429"/>
              <a:gd name="connsiteX37" fmla="*/ 64274 w 233896"/>
              <a:gd name="connsiteY37" fmla="*/ 168287 h 230429"/>
              <a:gd name="connsiteX38" fmla="*/ 56274 w 233896"/>
              <a:gd name="connsiteY38" fmla="*/ 174955 h 230429"/>
              <a:gd name="connsiteX39" fmla="*/ 39471 w 233896"/>
              <a:gd name="connsiteY39" fmla="*/ 143752 h 230429"/>
              <a:gd name="connsiteX41" fmla="*/ 186690 w 233896"/>
              <a:gd name="connsiteY41" fmla="*/ 132283 h 230429"/>
              <a:gd name="connsiteX42" fmla="*/ 186690 w 233896"/>
              <a:gd name="connsiteY42" fmla="*/ 77609 h 230429"/>
              <a:gd name="connsiteX43" fmla="*/ 153352 w 233896"/>
              <a:gd name="connsiteY43" fmla="*/ 77609 h 230429"/>
              <a:gd name="connsiteX44" fmla="*/ 140551 w 233896"/>
              <a:gd name="connsiteY44" fmla="*/ 53074 h 230429"/>
              <a:gd name="connsiteX45" fmla="*/ 186690 w 233896"/>
              <a:gd name="connsiteY45" fmla="*/ 53074 h 230429"/>
              <a:gd name="connsiteX46" fmla="*/ 186690 w 233896"/>
              <a:gd name="connsiteY46" fmla="*/ 28003 h 230429"/>
              <a:gd name="connsiteX47" fmla="*/ 185089 w 233896"/>
              <a:gd name="connsiteY47" fmla="*/ 20936 h 230429"/>
              <a:gd name="connsiteX48" fmla="*/ 179489 w 233896"/>
              <a:gd name="connsiteY48" fmla="*/ 16002 h 230429"/>
              <a:gd name="connsiteX49" fmla="*/ 233896 w 233896"/>
              <a:gd name="connsiteY49" fmla="*/ 0 h 230429"/>
              <a:gd name="connsiteX50" fmla="*/ 233896 w 233896"/>
              <a:gd name="connsiteY50" fmla="*/ 108014 h 230429"/>
              <a:gd name="connsiteX51" fmla="*/ 227762 w 233896"/>
              <a:gd name="connsiteY51" fmla="*/ 126549 h 230429"/>
              <a:gd name="connsiteX52" fmla="*/ 208292 w 233896"/>
              <a:gd name="connsiteY52" fmla="*/ 13228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13347" y="120282"/>
                </a:moveTo>
                <a:cubicBezTo>
                  <a:pt x="115481" y="117081"/>
                  <a:pt x="116726" y="113615"/>
                  <a:pt x="117081" y="109880"/>
                </a:cubicBezTo>
                <a:cubicBezTo>
                  <a:pt x="117437" y="106147"/>
                  <a:pt x="116948" y="102635"/>
                  <a:pt x="115614" y="99346"/>
                </a:cubicBezTo>
                <a:cubicBezTo>
                  <a:pt x="114281" y="96057"/>
                  <a:pt x="112147" y="93078"/>
                  <a:pt x="109213" y="90412"/>
                </a:cubicBezTo>
                <a:cubicBezTo>
                  <a:pt x="106280" y="87744"/>
                  <a:pt x="102768" y="85878"/>
                  <a:pt x="98679" y="84811"/>
                </a:cubicBezTo>
                <a:cubicBezTo>
                  <a:pt x="94234" y="92101"/>
                  <a:pt x="88900" y="98813"/>
                  <a:pt x="82677" y="104946"/>
                </a:cubicBezTo>
                <a:cubicBezTo>
                  <a:pt x="76454" y="111081"/>
                  <a:pt x="69297" y="116459"/>
                  <a:pt x="61208" y="121082"/>
                </a:cubicBezTo>
                <a:cubicBezTo>
                  <a:pt x="53118" y="125705"/>
                  <a:pt x="43961" y="129527"/>
                  <a:pt x="33737" y="132550"/>
                </a:cubicBezTo>
                <a:cubicBezTo>
                  <a:pt x="23514" y="135572"/>
                  <a:pt x="12268" y="137529"/>
                  <a:pt x="0" y="138418"/>
                </a:cubicBezTo>
                <a:lnTo>
                  <a:pt x="0" y="133083"/>
                </a:lnTo>
                <a:cubicBezTo>
                  <a:pt x="9068" y="129884"/>
                  <a:pt x="17691" y="125438"/>
                  <a:pt x="25869" y="119749"/>
                </a:cubicBezTo>
                <a:cubicBezTo>
                  <a:pt x="34048" y="114058"/>
                  <a:pt x="41205" y="107303"/>
                  <a:pt x="47339" y="99479"/>
                </a:cubicBezTo>
                <a:cubicBezTo>
                  <a:pt x="53473" y="91656"/>
                  <a:pt x="58318" y="82944"/>
                  <a:pt x="61874" y="73343"/>
                </a:cubicBezTo>
                <a:cubicBezTo>
                  <a:pt x="65430" y="63741"/>
                  <a:pt x="67208" y="53607"/>
                  <a:pt x="67208" y="42938"/>
                </a:cubicBezTo>
                <a:lnTo>
                  <a:pt x="35204" y="42938"/>
                </a:lnTo>
                <a:cubicBezTo>
                  <a:pt x="30759" y="42938"/>
                  <a:pt x="28092" y="45161"/>
                  <a:pt x="27203" y="49606"/>
                </a:cubicBezTo>
                <a:lnTo>
                  <a:pt x="10401" y="18402"/>
                </a:lnTo>
                <a:lnTo>
                  <a:pt x="154686" y="18402"/>
                </a:lnTo>
                <a:lnTo>
                  <a:pt x="154686" y="42938"/>
                </a:lnTo>
                <a:lnTo>
                  <a:pt x="113614" y="42938"/>
                </a:lnTo>
                <a:cubicBezTo>
                  <a:pt x="112725" y="47917"/>
                  <a:pt x="111614" y="52763"/>
                  <a:pt x="110280" y="57474"/>
                </a:cubicBezTo>
                <a:cubicBezTo>
                  <a:pt x="108947" y="62185"/>
                  <a:pt x="107302" y="66853"/>
                  <a:pt x="105346" y="71475"/>
                </a:cubicBezTo>
                <a:cubicBezTo>
                  <a:pt x="112992" y="70942"/>
                  <a:pt x="120193" y="71475"/>
                  <a:pt x="126949" y="73075"/>
                </a:cubicBezTo>
                <a:cubicBezTo>
                  <a:pt x="133705" y="74676"/>
                  <a:pt x="139528" y="77121"/>
                  <a:pt x="144418" y="80410"/>
                </a:cubicBezTo>
                <a:cubicBezTo>
                  <a:pt x="149308" y="83700"/>
                  <a:pt x="153175" y="87833"/>
                  <a:pt x="156019" y="92811"/>
                </a:cubicBezTo>
                <a:cubicBezTo>
                  <a:pt x="158864" y="97789"/>
                  <a:pt x="160287" y="103391"/>
                  <a:pt x="160287" y="109613"/>
                </a:cubicBezTo>
                <a:cubicBezTo>
                  <a:pt x="160287" y="115126"/>
                  <a:pt x="158642" y="119793"/>
                  <a:pt x="155353" y="123616"/>
                </a:cubicBezTo>
                <a:cubicBezTo>
                  <a:pt x="152063" y="127438"/>
                  <a:pt x="147218" y="129705"/>
                  <a:pt x="140817" y="130416"/>
                </a:cubicBezTo>
                <a:cubicBezTo>
                  <a:pt x="134594" y="131127"/>
                  <a:pt x="129038" y="130549"/>
                  <a:pt x="124149" y="128683"/>
                </a:cubicBezTo>
                <a:cubicBezTo>
                  <a:pt x="119259" y="126816"/>
                  <a:pt x="115659" y="124016"/>
                  <a:pt x="113347" y="120282"/>
                </a:cubicBezTo>
                <a:moveTo>
                  <a:pt x="233896" y="143752"/>
                </a:moveTo>
                <a:lnTo>
                  <a:pt x="233896" y="206160"/>
                </a:lnTo>
                <a:cubicBezTo>
                  <a:pt x="233896" y="214694"/>
                  <a:pt x="231851" y="220873"/>
                  <a:pt x="227762" y="224695"/>
                </a:cubicBezTo>
                <a:cubicBezTo>
                  <a:pt x="223672" y="228517"/>
                  <a:pt x="217182" y="230429"/>
                  <a:pt x="208292" y="230429"/>
                </a:cubicBezTo>
                <a:lnTo>
                  <a:pt x="186690" y="230429"/>
                </a:lnTo>
                <a:lnTo>
                  <a:pt x="186690" y="168287"/>
                </a:lnTo>
                <a:lnTo>
                  <a:pt x="64274" y="168287"/>
                </a:lnTo>
                <a:cubicBezTo>
                  <a:pt x="59829" y="168287"/>
                  <a:pt x="57162" y="170511"/>
                  <a:pt x="56274" y="174955"/>
                </a:cubicBezTo>
                <a:lnTo>
                  <a:pt x="39471" y="143752"/>
                </a:lnTo>
                <a:moveTo>
                  <a:pt x="186690" y="132283"/>
                </a:moveTo>
                <a:lnTo>
                  <a:pt x="186690" y="77609"/>
                </a:lnTo>
                <a:lnTo>
                  <a:pt x="153352" y="77609"/>
                </a:lnTo>
                <a:lnTo>
                  <a:pt x="140551" y="53074"/>
                </a:lnTo>
                <a:lnTo>
                  <a:pt x="186690" y="53074"/>
                </a:lnTo>
                <a:lnTo>
                  <a:pt x="186690" y="28003"/>
                </a:lnTo>
                <a:cubicBezTo>
                  <a:pt x="186690" y="25515"/>
                  <a:pt x="186156" y="23158"/>
                  <a:pt x="185089" y="20936"/>
                </a:cubicBezTo>
                <a:cubicBezTo>
                  <a:pt x="184022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08014"/>
                </a:lnTo>
                <a:cubicBezTo>
                  <a:pt x="233896" y="116548"/>
                  <a:pt x="231851" y="122727"/>
                  <a:pt x="227762" y="126549"/>
                </a:cubicBezTo>
                <a:cubicBezTo>
                  <a:pt x="223672" y="130372"/>
                  <a:pt x="217182" y="132283"/>
                  <a:pt x="208292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6" name="Freeform 66"/>
          <p:cNvSpPr/>
          <p:nvPr/>
        </p:nvSpPr>
        <p:spPr>
          <a:xfrm>
            <a:off x="3836623" y="8392863"/>
            <a:ext cx="229895" cy="227228"/>
          </a:xfrm>
          <a:custGeom>
            <a:avLst/>
            <a:gdLst>
              <a:gd name="connsiteX0" fmla="*/ 39471 w 229895"/>
              <a:gd name="connsiteY0" fmla="*/ 176555 h 227228"/>
              <a:gd name="connsiteX1" fmla="*/ 36804 w 229895"/>
              <a:gd name="connsiteY1" fmla="*/ 167621 h 227228"/>
              <a:gd name="connsiteX2" fmla="*/ 28803 w 229895"/>
              <a:gd name="connsiteY2" fmla="*/ 163221 h 227228"/>
              <a:gd name="connsiteX3" fmla="*/ 86678 w 229895"/>
              <a:gd name="connsiteY3" fmla="*/ 152553 h 227228"/>
              <a:gd name="connsiteX4" fmla="*/ 86678 w 229895"/>
              <a:gd name="connsiteY4" fmla="*/ 202692 h 227228"/>
              <a:gd name="connsiteX5" fmla="*/ 203225 w 229895"/>
              <a:gd name="connsiteY5" fmla="*/ 202692 h 227228"/>
              <a:gd name="connsiteX6" fmla="*/ 212160 w 229895"/>
              <a:gd name="connsiteY6" fmla="*/ 200025 h 227228"/>
              <a:gd name="connsiteX7" fmla="*/ 216560 w 229895"/>
              <a:gd name="connsiteY7" fmla="*/ 192024 h 227228"/>
              <a:gd name="connsiteX8" fmla="*/ 229895 w 229895"/>
              <a:gd name="connsiteY8" fmla="*/ 227228 h 227228"/>
              <a:gd name="connsiteX9" fmla="*/ 39471 w 229895"/>
              <a:gd name="connsiteY9" fmla="*/ 227228 h 227228"/>
              <a:gd name="connsiteX11" fmla="*/ 171755 w 229895"/>
              <a:gd name="connsiteY11" fmla="*/ 166688 h 227228"/>
              <a:gd name="connsiteX12" fmla="*/ 171755 w 229895"/>
              <a:gd name="connsiteY12" fmla="*/ 28003 h 227228"/>
              <a:gd name="connsiteX13" fmla="*/ 170154 w 229895"/>
              <a:gd name="connsiteY13" fmla="*/ 20936 h 227228"/>
              <a:gd name="connsiteX14" fmla="*/ 164554 w 229895"/>
              <a:gd name="connsiteY14" fmla="*/ 16002 h 227228"/>
              <a:gd name="connsiteX15" fmla="*/ 218961 w 229895"/>
              <a:gd name="connsiteY15" fmla="*/ 0 h 227228"/>
              <a:gd name="connsiteX16" fmla="*/ 218961 w 229895"/>
              <a:gd name="connsiteY16" fmla="*/ 142418 h 227228"/>
              <a:gd name="connsiteX17" fmla="*/ 212827 w 229895"/>
              <a:gd name="connsiteY17" fmla="*/ 160953 h 227228"/>
              <a:gd name="connsiteX18" fmla="*/ 193357 w 229895"/>
              <a:gd name="connsiteY18" fmla="*/ 166688 h 227228"/>
              <a:gd name="connsiteX20" fmla="*/ 0 w 229895"/>
              <a:gd name="connsiteY20" fmla="*/ 73343 h 227228"/>
              <a:gd name="connsiteX21" fmla="*/ 5867 w 229895"/>
              <a:gd name="connsiteY21" fmla="*/ 47872 h 227228"/>
              <a:gd name="connsiteX22" fmla="*/ 21736 w 229895"/>
              <a:gd name="connsiteY22" fmla="*/ 28137 h 227228"/>
              <a:gd name="connsiteX23" fmla="*/ 45206 w 229895"/>
              <a:gd name="connsiteY23" fmla="*/ 15469 h 227228"/>
              <a:gd name="connsiteX24" fmla="*/ 73876 w 229895"/>
              <a:gd name="connsiteY24" fmla="*/ 10934 h 227228"/>
              <a:gd name="connsiteX25" fmla="*/ 102412 w 229895"/>
              <a:gd name="connsiteY25" fmla="*/ 15469 h 227228"/>
              <a:gd name="connsiteX26" fmla="*/ 125749 w 229895"/>
              <a:gd name="connsiteY26" fmla="*/ 28137 h 227228"/>
              <a:gd name="connsiteX27" fmla="*/ 141484 w 229895"/>
              <a:gd name="connsiteY27" fmla="*/ 47872 h 227228"/>
              <a:gd name="connsiteX28" fmla="*/ 147218 w 229895"/>
              <a:gd name="connsiteY28" fmla="*/ 73343 h 227228"/>
              <a:gd name="connsiteX29" fmla="*/ 141484 w 229895"/>
              <a:gd name="connsiteY29" fmla="*/ 99613 h 227228"/>
              <a:gd name="connsiteX30" fmla="*/ 125749 w 229895"/>
              <a:gd name="connsiteY30" fmla="*/ 119349 h 227228"/>
              <a:gd name="connsiteX31" fmla="*/ 102412 w 229895"/>
              <a:gd name="connsiteY31" fmla="*/ 131883 h 227228"/>
              <a:gd name="connsiteX32" fmla="*/ 73876 w 229895"/>
              <a:gd name="connsiteY32" fmla="*/ 136284 h 227228"/>
              <a:gd name="connsiteX33" fmla="*/ 45206 w 229895"/>
              <a:gd name="connsiteY33" fmla="*/ 131883 h 227228"/>
              <a:gd name="connsiteX34" fmla="*/ 21736 w 229895"/>
              <a:gd name="connsiteY34" fmla="*/ 119349 h 227228"/>
              <a:gd name="connsiteX35" fmla="*/ 5867 w 229895"/>
              <a:gd name="connsiteY35" fmla="*/ 99613 h 227228"/>
              <a:gd name="connsiteX36" fmla="*/ 0 w 229895"/>
              <a:gd name="connsiteY36" fmla="*/ 73343 h 227228"/>
              <a:gd name="connsiteX38" fmla="*/ 44539 w 229895"/>
              <a:gd name="connsiteY38" fmla="*/ 73343 h 227228"/>
              <a:gd name="connsiteX39" fmla="*/ 46539 w 229895"/>
              <a:gd name="connsiteY39" fmla="*/ 88012 h 227228"/>
              <a:gd name="connsiteX40" fmla="*/ 52406 w 229895"/>
              <a:gd name="connsiteY40" fmla="*/ 100812 h 227228"/>
              <a:gd name="connsiteX41" fmla="*/ 61607 w 229895"/>
              <a:gd name="connsiteY41" fmla="*/ 109747 h 227228"/>
              <a:gd name="connsiteX42" fmla="*/ 73876 w 229895"/>
              <a:gd name="connsiteY42" fmla="*/ 113081 h 227228"/>
              <a:gd name="connsiteX43" fmla="*/ 85611 w 229895"/>
              <a:gd name="connsiteY43" fmla="*/ 109747 h 227228"/>
              <a:gd name="connsiteX44" fmla="*/ 94812 w 229895"/>
              <a:gd name="connsiteY44" fmla="*/ 100946 h 227228"/>
              <a:gd name="connsiteX45" fmla="*/ 100679 w 229895"/>
              <a:gd name="connsiteY45" fmla="*/ 88278 h 227228"/>
              <a:gd name="connsiteX46" fmla="*/ 102679 w 229895"/>
              <a:gd name="connsiteY46" fmla="*/ 73343 h 227228"/>
              <a:gd name="connsiteX47" fmla="*/ 100679 w 229895"/>
              <a:gd name="connsiteY47" fmla="*/ 58541 h 227228"/>
              <a:gd name="connsiteX48" fmla="*/ 94812 w 229895"/>
              <a:gd name="connsiteY48" fmla="*/ 46006 h 227228"/>
              <a:gd name="connsiteX49" fmla="*/ 85611 w 229895"/>
              <a:gd name="connsiteY49" fmla="*/ 37338 h 227228"/>
              <a:gd name="connsiteX50" fmla="*/ 73876 w 229895"/>
              <a:gd name="connsiteY50" fmla="*/ 34137 h 227228"/>
              <a:gd name="connsiteX51" fmla="*/ 61607 w 229895"/>
              <a:gd name="connsiteY51" fmla="*/ 37338 h 227228"/>
              <a:gd name="connsiteX52" fmla="*/ 52406 w 229895"/>
              <a:gd name="connsiteY52" fmla="*/ 46006 h 227228"/>
              <a:gd name="connsiteX53" fmla="*/ 46539 w 229895"/>
              <a:gd name="connsiteY53" fmla="*/ 58541 h 227228"/>
              <a:gd name="connsiteX54" fmla="*/ 44539 w 229895"/>
              <a:gd name="connsiteY54" fmla="*/ 73343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29895" h="227228">
                <a:moveTo>
                  <a:pt x="39471" y="176555"/>
                </a:moveTo>
                <a:cubicBezTo>
                  <a:pt x="39471" y="173000"/>
                  <a:pt x="38583" y="170021"/>
                  <a:pt x="36804" y="167621"/>
                </a:cubicBezTo>
                <a:cubicBezTo>
                  <a:pt x="35027" y="165221"/>
                  <a:pt x="32360" y="163754"/>
                  <a:pt x="28803" y="163221"/>
                </a:cubicBezTo>
                <a:lnTo>
                  <a:pt x="86678" y="152553"/>
                </a:lnTo>
                <a:lnTo>
                  <a:pt x="86678" y="202692"/>
                </a:lnTo>
                <a:lnTo>
                  <a:pt x="203225" y="202692"/>
                </a:lnTo>
                <a:cubicBezTo>
                  <a:pt x="206781" y="202692"/>
                  <a:pt x="209759" y="201803"/>
                  <a:pt x="212160" y="200025"/>
                </a:cubicBezTo>
                <a:cubicBezTo>
                  <a:pt x="214560" y="198247"/>
                  <a:pt x="216027" y="195580"/>
                  <a:pt x="216560" y="192024"/>
                </a:cubicBezTo>
                <a:lnTo>
                  <a:pt x="229895" y="227228"/>
                </a:lnTo>
                <a:lnTo>
                  <a:pt x="39471" y="227228"/>
                </a:lnTo>
                <a:moveTo>
                  <a:pt x="171755" y="166688"/>
                </a:moveTo>
                <a:lnTo>
                  <a:pt x="171755" y="28003"/>
                </a:lnTo>
                <a:cubicBezTo>
                  <a:pt x="171755" y="25515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1" y="0"/>
                </a:lnTo>
                <a:lnTo>
                  <a:pt x="218961" y="142418"/>
                </a:lnTo>
                <a:cubicBezTo>
                  <a:pt x="218961" y="150952"/>
                  <a:pt x="216916" y="157131"/>
                  <a:pt x="212827" y="160953"/>
                </a:cubicBezTo>
                <a:cubicBezTo>
                  <a:pt x="208737" y="164776"/>
                  <a:pt x="202247" y="166688"/>
                  <a:pt x="193357" y="166688"/>
                </a:cubicBezTo>
                <a:moveTo>
                  <a:pt x="0" y="73343"/>
                </a:moveTo>
                <a:cubicBezTo>
                  <a:pt x="0" y="64097"/>
                  <a:pt x="1956" y="55607"/>
                  <a:pt x="5867" y="47872"/>
                </a:cubicBezTo>
                <a:cubicBezTo>
                  <a:pt x="9779" y="40139"/>
                  <a:pt x="15068" y="33560"/>
                  <a:pt x="21736" y="28137"/>
                </a:cubicBezTo>
                <a:cubicBezTo>
                  <a:pt x="28403" y="22714"/>
                  <a:pt x="36226" y="18491"/>
                  <a:pt x="45206" y="15469"/>
                </a:cubicBezTo>
                <a:cubicBezTo>
                  <a:pt x="54184" y="12446"/>
                  <a:pt x="63741" y="10934"/>
                  <a:pt x="73876" y="10934"/>
                </a:cubicBezTo>
                <a:cubicBezTo>
                  <a:pt x="84010" y="10934"/>
                  <a:pt x="93523" y="12446"/>
                  <a:pt x="102412" y="15469"/>
                </a:cubicBezTo>
                <a:cubicBezTo>
                  <a:pt x="111303" y="18491"/>
                  <a:pt x="119081" y="22714"/>
                  <a:pt x="125749" y="28137"/>
                </a:cubicBezTo>
                <a:cubicBezTo>
                  <a:pt x="132417" y="33560"/>
                  <a:pt x="137661" y="40139"/>
                  <a:pt x="141484" y="47872"/>
                </a:cubicBezTo>
                <a:cubicBezTo>
                  <a:pt x="145307" y="55607"/>
                  <a:pt x="147218" y="64097"/>
                  <a:pt x="147218" y="73343"/>
                </a:cubicBezTo>
                <a:cubicBezTo>
                  <a:pt x="147218" y="83121"/>
                  <a:pt x="145307" y="91878"/>
                  <a:pt x="141484" y="99613"/>
                </a:cubicBezTo>
                <a:cubicBezTo>
                  <a:pt x="137661" y="107347"/>
                  <a:pt x="132417" y="113926"/>
                  <a:pt x="125749" y="119349"/>
                </a:cubicBezTo>
                <a:cubicBezTo>
                  <a:pt x="119081" y="124771"/>
                  <a:pt x="111303" y="128949"/>
                  <a:pt x="102412" y="131883"/>
                </a:cubicBezTo>
                <a:cubicBezTo>
                  <a:pt x="93523" y="134817"/>
                  <a:pt x="84010" y="136284"/>
                  <a:pt x="73876" y="136284"/>
                </a:cubicBezTo>
                <a:cubicBezTo>
                  <a:pt x="63741" y="136284"/>
                  <a:pt x="54184" y="134817"/>
                  <a:pt x="45206" y="131883"/>
                </a:cubicBezTo>
                <a:cubicBezTo>
                  <a:pt x="36226" y="128949"/>
                  <a:pt x="28403" y="124771"/>
                  <a:pt x="21736" y="119349"/>
                </a:cubicBezTo>
                <a:cubicBezTo>
                  <a:pt x="15068" y="113926"/>
                  <a:pt x="9779" y="107347"/>
                  <a:pt x="5867" y="99613"/>
                </a:cubicBezTo>
                <a:cubicBezTo>
                  <a:pt x="1956" y="91878"/>
                  <a:pt x="0" y="83121"/>
                  <a:pt x="0" y="73343"/>
                </a:cubicBezTo>
                <a:moveTo>
                  <a:pt x="44539" y="73343"/>
                </a:moveTo>
                <a:cubicBezTo>
                  <a:pt x="44539" y="78321"/>
                  <a:pt x="45206" y="83210"/>
                  <a:pt x="46539" y="88012"/>
                </a:cubicBezTo>
                <a:cubicBezTo>
                  <a:pt x="47873" y="92811"/>
                  <a:pt x="49828" y="97079"/>
                  <a:pt x="52406" y="100812"/>
                </a:cubicBezTo>
                <a:cubicBezTo>
                  <a:pt x="54985" y="104546"/>
                  <a:pt x="58051" y="107524"/>
                  <a:pt x="61607" y="109747"/>
                </a:cubicBezTo>
                <a:cubicBezTo>
                  <a:pt x="65163" y="111970"/>
                  <a:pt x="69253" y="113081"/>
                  <a:pt x="73876" y="113081"/>
                </a:cubicBezTo>
                <a:cubicBezTo>
                  <a:pt x="78143" y="113081"/>
                  <a:pt x="82055" y="111970"/>
                  <a:pt x="85611" y="109747"/>
                </a:cubicBezTo>
                <a:cubicBezTo>
                  <a:pt x="89167" y="107524"/>
                  <a:pt x="92234" y="104591"/>
                  <a:pt x="94812" y="100946"/>
                </a:cubicBezTo>
                <a:cubicBezTo>
                  <a:pt x="97390" y="97301"/>
                  <a:pt x="99345" y="93078"/>
                  <a:pt x="100679" y="88278"/>
                </a:cubicBezTo>
                <a:cubicBezTo>
                  <a:pt x="102012" y="83477"/>
                  <a:pt x="102679" y="78498"/>
                  <a:pt x="102679" y="73343"/>
                </a:cubicBezTo>
                <a:cubicBezTo>
                  <a:pt x="102679" y="68187"/>
                  <a:pt x="102012" y="63252"/>
                  <a:pt x="100679" y="58541"/>
                </a:cubicBezTo>
                <a:cubicBezTo>
                  <a:pt x="99345" y="53829"/>
                  <a:pt x="97390" y="49651"/>
                  <a:pt x="94812" y="46006"/>
                </a:cubicBezTo>
                <a:cubicBezTo>
                  <a:pt x="92234" y="42361"/>
                  <a:pt x="89167" y="39472"/>
                  <a:pt x="85611" y="37338"/>
                </a:cubicBezTo>
                <a:cubicBezTo>
                  <a:pt x="82055" y="35205"/>
                  <a:pt x="78143" y="34137"/>
                  <a:pt x="73876" y="34137"/>
                </a:cubicBezTo>
                <a:cubicBezTo>
                  <a:pt x="69253" y="34137"/>
                  <a:pt x="65163" y="35205"/>
                  <a:pt x="61607" y="37338"/>
                </a:cubicBezTo>
                <a:cubicBezTo>
                  <a:pt x="58051" y="39472"/>
                  <a:pt x="54985" y="42361"/>
                  <a:pt x="52406" y="46006"/>
                </a:cubicBezTo>
                <a:cubicBezTo>
                  <a:pt x="49828" y="49651"/>
                  <a:pt x="47873" y="53829"/>
                  <a:pt x="46539" y="58541"/>
                </a:cubicBezTo>
                <a:cubicBezTo>
                  <a:pt x="45206" y="63252"/>
                  <a:pt x="44539" y="68187"/>
                  <a:pt x="44539" y="733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7" name="Freeform 67"/>
          <p:cNvSpPr/>
          <p:nvPr/>
        </p:nvSpPr>
        <p:spPr>
          <a:xfrm>
            <a:off x="4167100" y="8393396"/>
            <a:ext cx="252832" cy="233362"/>
          </a:xfrm>
          <a:custGeom>
            <a:avLst/>
            <a:gdLst>
              <a:gd name="connsiteX0" fmla="*/ 252832 w 252832"/>
              <a:gd name="connsiteY0" fmla="*/ 137617 h 233362"/>
              <a:gd name="connsiteX1" fmla="*/ 32004 w 252832"/>
              <a:gd name="connsiteY1" fmla="*/ 137617 h 233362"/>
              <a:gd name="connsiteX2" fmla="*/ 22937 w 252832"/>
              <a:gd name="connsiteY2" fmla="*/ 145085 h 233362"/>
              <a:gd name="connsiteX3" fmla="*/ 0 w 252832"/>
              <a:gd name="connsiteY3" fmla="*/ 112814 h 233362"/>
              <a:gd name="connsiteX4" fmla="*/ 107747 w 252832"/>
              <a:gd name="connsiteY4" fmla="*/ 112814 h 233362"/>
              <a:gd name="connsiteX5" fmla="*/ 107747 w 252832"/>
              <a:gd name="connsiteY5" fmla="*/ 94945 h 233362"/>
              <a:gd name="connsiteX6" fmla="*/ 41872 w 252832"/>
              <a:gd name="connsiteY6" fmla="*/ 94945 h 233362"/>
              <a:gd name="connsiteX7" fmla="*/ 41872 w 252832"/>
              <a:gd name="connsiteY7" fmla="*/ 29338 h 233362"/>
              <a:gd name="connsiteX8" fmla="*/ 39205 w 252832"/>
              <a:gd name="connsiteY8" fmla="*/ 20403 h 233362"/>
              <a:gd name="connsiteX9" fmla="*/ 31204 w 252832"/>
              <a:gd name="connsiteY9" fmla="*/ 16002 h 233362"/>
              <a:gd name="connsiteX10" fmla="*/ 90412 w 252832"/>
              <a:gd name="connsiteY10" fmla="*/ 0 h 233362"/>
              <a:gd name="connsiteX11" fmla="*/ 90412 w 252832"/>
              <a:gd name="connsiteY11" fmla="*/ 8534 h 233362"/>
              <a:gd name="connsiteX12" fmla="*/ 215760 w 252832"/>
              <a:gd name="connsiteY12" fmla="*/ 8534 h 233362"/>
              <a:gd name="connsiteX13" fmla="*/ 215760 w 252832"/>
              <a:gd name="connsiteY13" fmla="*/ 33071 h 233362"/>
              <a:gd name="connsiteX14" fmla="*/ 90412 w 252832"/>
              <a:gd name="connsiteY14" fmla="*/ 33071 h 233362"/>
              <a:gd name="connsiteX15" fmla="*/ 90412 w 252832"/>
              <a:gd name="connsiteY15" fmla="*/ 68809 h 233362"/>
              <a:gd name="connsiteX16" fmla="*/ 123216 w 252832"/>
              <a:gd name="connsiteY16" fmla="*/ 68809 h 233362"/>
              <a:gd name="connsiteX17" fmla="*/ 151352 w 252832"/>
              <a:gd name="connsiteY17" fmla="*/ 68275 h 233362"/>
              <a:gd name="connsiteX18" fmla="*/ 178956 w 252832"/>
              <a:gd name="connsiteY18" fmla="*/ 66808 h 233362"/>
              <a:gd name="connsiteX19" fmla="*/ 204026 w 252832"/>
              <a:gd name="connsiteY19" fmla="*/ 64542 h 233362"/>
              <a:gd name="connsiteX20" fmla="*/ 224561 w 252832"/>
              <a:gd name="connsiteY20" fmla="*/ 61608 h 233362"/>
              <a:gd name="connsiteX21" fmla="*/ 228029 w 252832"/>
              <a:gd name="connsiteY21" fmla="*/ 77610 h 233362"/>
              <a:gd name="connsiteX22" fmla="*/ 214294 w 252832"/>
              <a:gd name="connsiteY22" fmla="*/ 82677 h 233362"/>
              <a:gd name="connsiteX23" fmla="*/ 196691 w 252832"/>
              <a:gd name="connsiteY23" fmla="*/ 86944 h 233362"/>
              <a:gd name="connsiteX24" fmla="*/ 176556 w 252832"/>
              <a:gd name="connsiteY24" fmla="*/ 90278 h 233362"/>
              <a:gd name="connsiteX25" fmla="*/ 154953 w 252832"/>
              <a:gd name="connsiteY25" fmla="*/ 92812 h 233362"/>
              <a:gd name="connsiteX26" fmla="*/ 154953 w 252832"/>
              <a:gd name="connsiteY26" fmla="*/ 112814 h 233362"/>
              <a:gd name="connsiteX27" fmla="*/ 252832 w 252832"/>
              <a:gd name="connsiteY27" fmla="*/ 112814 h 233362"/>
              <a:gd name="connsiteX29" fmla="*/ 230162 w 252832"/>
              <a:gd name="connsiteY29" fmla="*/ 191224 h 233362"/>
              <a:gd name="connsiteX30" fmla="*/ 204559 w 252832"/>
              <a:gd name="connsiteY30" fmla="*/ 221895 h 233362"/>
              <a:gd name="connsiteX31" fmla="*/ 131483 w 252832"/>
              <a:gd name="connsiteY31" fmla="*/ 233362 h 233362"/>
              <a:gd name="connsiteX32" fmla="*/ 58274 w 252832"/>
              <a:gd name="connsiteY32" fmla="*/ 221895 h 233362"/>
              <a:gd name="connsiteX33" fmla="*/ 32538 w 252832"/>
              <a:gd name="connsiteY33" fmla="*/ 191224 h 233362"/>
              <a:gd name="connsiteX34" fmla="*/ 58274 w 252832"/>
              <a:gd name="connsiteY34" fmla="*/ 160554 h 233362"/>
              <a:gd name="connsiteX35" fmla="*/ 131483 w 252832"/>
              <a:gd name="connsiteY35" fmla="*/ 149085 h 233362"/>
              <a:gd name="connsiteX36" fmla="*/ 204559 w 252832"/>
              <a:gd name="connsiteY36" fmla="*/ 160554 h 233362"/>
              <a:gd name="connsiteX37" fmla="*/ 230162 w 252832"/>
              <a:gd name="connsiteY37" fmla="*/ 191224 h 233362"/>
              <a:gd name="connsiteX39" fmla="*/ 180556 w 252832"/>
              <a:gd name="connsiteY39" fmla="*/ 191224 h 233362"/>
              <a:gd name="connsiteX40" fmla="*/ 167087 w 252832"/>
              <a:gd name="connsiteY40" fmla="*/ 176288 h 233362"/>
              <a:gd name="connsiteX41" fmla="*/ 131483 w 252832"/>
              <a:gd name="connsiteY41" fmla="*/ 171222 h 233362"/>
              <a:gd name="connsiteX42" fmla="*/ 95612 w 252832"/>
              <a:gd name="connsiteY42" fmla="*/ 176288 h 233362"/>
              <a:gd name="connsiteX43" fmla="*/ 82144 w 252832"/>
              <a:gd name="connsiteY43" fmla="*/ 191224 h 233362"/>
              <a:gd name="connsiteX44" fmla="*/ 95479 w 252832"/>
              <a:gd name="connsiteY44" fmla="*/ 206160 h 233362"/>
              <a:gd name="connsiteX45" fmla="*/ 131483 w 252832"/>
              <a:gd name="connsiteY45" fmla="*/ 211226 h 233362"/>
              <a:gd name="connsiteX46" fmla="*/ 167087 w 252832"/>
              <a:gd name="connsiteY46" fmla="*/ 206160 h 233362"/>
              <a:gd name="connsiteX47" fmla="*/ 180556 w 252832"/>
              <a:gd name="connsiteY47" fmla="*/ 191224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2832" h="233362">
                <a:moveTo>
                  <a:pt x="252832" y="137617"/>
                </a:moveTo>
                <a:lnTo>
                  <a:pt x="32004" y="137617"/>
                </a:lnTo>
                <a:cubicBezTo>
                  <a:pt x="26848" y="137617"/>
                  <a:pt x="23825" y="140107"/>
                  <a:pt x="22937" y="145085"/>
                </a:cubicBezTo>
                <a:lnTo>
                  <a:pt x="0" y="112814"/>
                </a:lnTo>
                <a:lnTo>
                  <a:pt x="107747" y="112814"/>
                </a:lnTo>
                <a:lnTo>
                  <a:pt x="107747" y="94945"/>
                </a:lnTo>
                <a:lnTo>
                  <a:pt x="41872" y="94945"/>
                </a:lnTo>
                <a:lnTo>
                  <a:pt x="41872" y="29338"/>
                </a:lnTo>
                <a:cubicBezTo>
                  <a:pt x="41872" y="25781"/>
                  <a:pt x="40983" y="22803"/>
                  <a:pt x="39205" y="20403"/>
                </a:cubicBezTo>
                <a:cubicBezTo>
                  <a:pt x="37427" y="18003"/>
                  <a:pt x="34760" y="16535"/>
                  <a:pt x="31204" y="16002"/>
                </a:cubicBezTo>
                <a:lnTo>
                  <a:pt x="90412" y="0"/>
                </a:lnTo>
                <a:lnTo>
                  <a:pt x="90412" y="8534"/>
                </a:lnTo>
                <a:lnTo>
                  <a:pt x="215760" y="8534"/>
                </a:lnTo>
                <a:lnTo>
                  <a:pt x="215760" y="33071"/>
                </a:lnTo>
                <a:lnTo>
                  <a:pt x="90412" y="33071"/>
                </a:lnTo>
                <a:lnTo>
                  <a:pt x="90412" y="68809"/>
                </a:lnTo>
                <a:lnTo>
                  <a:pt x="123216" y="68809"/>
                </a:lnTo>
                <a:cubicBezTo>
                  <a:pt x="132461" y="68809"/>
                  <a:pt x="141840" y="68631"/>
                  <a:pt x="151352" y="68275"/>
                </a:cubicBezTo>
                <a:cubicBezTo>
                  <a:pt x="160865" y="67920"/>
                  <a:pt x="170066" y="67431"/>
                  <a:pt x="178956" y="66808"/>
                </a:cubicBezTo>
                <a:cubicBezTo>
                  <a:pt x="187846" y="66187"/>
                  <a:pt x="196202" y="65430"/>
                  <a:pt x="204026" y="64542"/>
                </a:cubicBezTo>
                <a:cubicBezTo>
                  <a:pt x="211849" y="63653"/>
                  <a:pt x="218694" y="62675"/>
                  <a:pt x="224561" y="61608"/>
                </a:cubicBezTo>
                <a:lnTo>
                  <a:pt x="228029" y="77610"/>
                </a:lnTo>
                <a:cubicBezTo>
                  <a:pt x="224295" y="79387"/>
                  <a:pt x="219717" y="81077"/>
                  <a:pt x="214294" y="82677"/>
                </a:cubicBezTo>
                <a:cubicBezTo>
                  <a:pt x="208871" y="84278"/>
                  <a:pt x="203004" y="85699"/>
                  <a:pt x="196691" y="86944"/>
                </a:cubicBezTo>
                <a:cubicBezTo>
                  <a:pt x="190379" y="88189"/>
                  <a:pt x="183668" y="89300"/>
                  <a:pt x="176556" y="90278"/>
                </a:cubicBezTo>
                <a:cubicBezTo>
                  <a:pt x="169444" y="91256"/>
                  <a:pt x="162242" y="92101"/>
                  <a:pt x="154953" y="92812"/>
                </a:cubicBezTo>
                <a:lnTo>
                  <a:pt x="154953" y="112814"/>
                </a:lnTo>
                <a:lnTo>
                  <a:pt x="252832" y="112814"/>
                </a:lnTo>
                <a:moveTo>
                  <a:pt x="230162" y="191224"/>
                </a:moveTo>
                <a:cubicBezTo>
                  <a:pt x="230162" y="204026"/>
                  <a:pt x="221628" y="214249"/>
                  <a:pt x="204559" y="221895"/>
                </a:cubicBezTo>
                <a:cubicBezTo>
                  <a:pt x="187490" y="229539"/>
                  <a:pt x="163132" y="233362"/>
                  <a:pt x="131483" y="233362"/>
                </a:cubicBezTo>
                <a:cubicBezTo>
                  <a:pt x="99835" y="233362"/>
                  <a:pt x="75432" y="229539"/>
                  <a:pt x="58274" y="221895"/>
                </a:cubicBezTo>
                <a:cubicBezTo>
                  <a:pt x="41116" y="214249"/>
                  <a:pt x="32538" y="204026"/>
                  <a:pt x="32538" y="191224"/>
                </a:cubicBezTo>
                <a:cubicBezTo>
                  <a:pt x="32538" y="178422"/>
                  <a:pt x="41116" y="168199"/>
                  <a:pt x="58274" y="160554"/>
                </a:cubicBezTo>
                <a:cubicBezTo>
                  <a:pt x="75432" y="152908"/>
                  <a:pt x="99835" y="149085"/>
                  <a:pt x="131483" y="149085"/>
                </a:cubicBezTo>
                <a:cubicBezTo>
                  <a:pt x="163132" y="149085"/>
                  <a:pt x="187490" y="152908"/>
                  <a:pt x="204559" y="160554"/>
                </a:cubicBezTo>
                <a:cubicBezTo>
                  <a:pt x="221628" y="168199"/>
                  <a:pt x="230162" y="178422"/>
                  <a:pt x="230162" y="191224"/>
                </a:cubicBezTo>
                <a:moveTo>
                  <a:pt x="180556" y="191224"/>
                </a:moveTo>
                <a:cubicBezTo>
                  <a:pt x="180556" y="184645"/>
                  <a:pt x="176067" y="179667"/>
                  <a:pt x="167087" y="176288"/>
                </a:cubicBezTo>
                <a:cubicBezTo>
                  <a:pt x="158109" y="172910"/>
                  <a:pt x="146241" y="171222"/>
                  <a:pt x="131483" y="171222"/>
                </a:cubicBezTo>
                <a:cubicBezTo>
                  <a:pt x="116548" y="171222"/>
                  <a:pt x="104591" y="172910"/>
                  <a:pt x="95612" y="176288"/>
                </a:cubicBezTo>
                <a:cubicBezTo>
                  <a:pt x="86633" y="179667"/>
                  <a:pt x="82144" y="184645"/>
                  <a:pt x="82144" y="191224"/>
                </a:cubicBezTo>
                <a:cubicBezTo>
                  <a:pt x="82144" y="197803"/>
                  <a:pt x="86589" y="202781"/>
                  <a:pt x="95479" y="206160"/>
                </a:cubicBezTo>
                <a:cubicBezTo>
                  <a:pt x="104369" y="209538"/>
                  <a:pt x="116370" y="211226"/>
                  <a:pt x="131483" y="211226"/>
                </a:cubicBezTo>
                <a:cubicBezTo>
                  <a:pt x="146241" y="211226"/>
                  <a:pt x="158109" y="209538"/>
                  <a:pt x="167087" y="206160"/>
                </a:cubicBezTo>
                <a:cubicBezTo>
                  <a:pt x="176067" y="202781"/>
                  <a:pt x="180556" y="197803"/>
                  <a:pt x="180556" y="1912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8" name="Freeform 68"/>
          <p:cNvSpPr/>
          <p:nvPr/>
        </p:nvSpPr>
        <p:spPr>
          <a:xfrm>
            <a:off x="4429800" y="8392863"/>
            <a:ext cx="264566" cy="230429"/>
          </a:xfrm>
          <a:custGeom>
            <a:avLst/>
            <a:gdLst>
              <a:gd name="connsiteX0" fmla="*/ 113347 w 264566"/>
              <a:gd name="connsiteY0" fmla="*/ 120282 h 230429"/>
              <a:gd name="connsiteX1" fmla="*/ 117081 w 264566"/>
              <a:gd name="connsiteY1" fmla="*/ 109880 h 230429"/>
              <a:gd name="connsiteX2" fmla="*/ 115614 w 264566"/>
              <a:gd name="connsiteY2" fmla="*/ 99346 h 230429"/>
              <a:gd name="connsiteX3" fmla="*/ 109213 w 264566"/>
              <a:gd name="connsiteY3" fmla="*/ 90412 h 230429"/>
              <a:gd name="connsiteX4" fmla="*/ 98679 w 264566"/>
              <a:gd name="connsiteY4" fmla="*/ 84811 h 230429"/>
              <a:gd name="connsiteX5" fmla="*/ 82677 w 264566"/>
              <a:gd name="connsiteY5" fmla="*/ 104946 h 230429"/>
              <a:gd name="connsiteX6" fmla="*/ 61208 w 264566"/>
              <a:gd name="connsiteY6" fmla="*/ 121082 h 230429"/>
              <a:gd name="connsiteX7" fmla="*/ 33737 w 264566"/>
              <a:gd name="connsiteY7" fmla="*/ 132550 h 230429"/>
              <a:gd name="connsiteX8" fmla="*/ 0 w 264566"/>
              <a:gd name="connsiteY8" fmla="*/ 138418 h 230429"/>
              <a:gd name="connsiteX9" fmla="*/ 0 w 264566"/>
              <a:gd name="connsiteY9" fmla="*/ 133083 h 230429"/>
              <a:gd name="connsiteX10" fmla="*/ 25869 w 264566"/>
              <a:gd name="connsiteY10" fmla="*/ 119749 h 230429"/>
              <a:gd name="connsiteX11" fmla="*/ 47339 w 264566"/>
              <a:gd name="connsiteY11" fmla="*/ 99479 h 230429"/>
              <a:gd name="connsiteX12" fmla="*/ 61874 w 264566"/>
              <a:gd name="connsiteY12" fmla="*/ 73343 h 230429"/>
              <a:gd name="connsiteX13" fmla="*/ 67208 w 264566"/>
              <a:gd name="connsiteY13" fmla="*/ 42938 h 230429"/>
              <a:gd name="connsiteX14" fmla="*/ 35204 w 264566"/>
              <a:gd name="connsiteY14" fmla="*/ 42938 h 230429"/>
              <a:gd name="connsiteX15" fmla="*/ 27203 w 264566"/>
              <a:gd name="connsiteY15" fmla="*/ 49606 h 230429"/>
              <a:gd name="connsiteX16" fmla="*/ 10401 w 264566"/>
              <a:gd name="connsiteY16" fmla="*/ 18402 h 230429"/>
              <a:gd name="connsiteX17" fmla="*/ 154686 w 264566"/>
              <a:gd name="connsiteY17" fmla="*/ 18402 h 230429"/>
              <a:gd name="connsiteX18" fmla="*/ 154686 w 264566"/>
              <a:gd name="connsiteY18" fmla="*/ 42938 h 230429"/>
              <a:gd name="connsiteX19" fmla="*/ 113614 w 264566"/>
              <a:gd name="connsiteY19" fmla="*/ 42938 h 230429"/>
              <a:gd name="connsiteX20" fmla="*/ 110280 w 264566"/>
              <a:gd name="connsiteY20" fmla="*/ 57474 h 230429"/>
              <a:gd name="connsiteX21" fmla="*/ 105346 w 264566"/>
              <a:gd name="connsiteY21" fmla="*/ 71475 h 230429"/>
              <a:gd name="connsiteX22" fmla="*/ 126949 w 264566"/>
              <a:gd name="connsiteY22" fmla="*/ 73075 h 230429"/>
              <a:gd name="connsiteX23" fmla="*/ 144418 w 264566"/>
              <a:gd name="connsiteY23" fmla="*/ 80410 h 230429"/>
              <a:gd name="connsiteX24" fmla="*/ 156019 w 264566"/>
              <a:gd name="connsiteY24" fmla="*/ 92811 h 230429"/>
              <a:gd name="connsiteX25" fmla="*/ 160287 w 264566"/>
              <a:gd name="connsiteY25" fmla="*/ 109613 h 230429"/>
              <a:gd name="connsiteX26" fmla="*/ 155353 w 264566"/>
              <a:gd name="connsiteY26" fmla="*/ 123616 h 230429"/>
              <a:gd name="connsiteX27" fmla="*/ 140817 w 264566"/>
              <a:gd name="connsiteY27" fmla="*/ 130416 h 230429"/>
              <a:gd name="connsiteX28" fmla="*/ 124149 w 264566"/>
              <a:gd name="connsiteY28" fmla="*/ 128683 h 230429"/>
              <a:gd name="connsiteX29" fmla="*/ 113347 w 264566"/>
              <a:gd name="connsiteY29" fmla="*/ 120282 h 230429"/>
              <a:gd name="connsiteX31" fmla="*/ 228562 w 264566"/>
              <a:gd name="connsiteY31" fmla="*/ 143752 h 230429"/>
              <a:gd name="connsiteX32" fmla="*/ 228562 w 264566"/>
              <a:gd name="connsiteY32" fmla="*/ 206160 h 230429"/>
              <a:gd name="connsiteX33" fmla="*/ 222428 w 264566"/>
              <a:gd name="connsiteY33" fmla="*/ 224695 h 230429"/>
              <a:gd name="connsiteX34" fmla="*/ 202959 w 264566"/>
              <a:gd name="connsiteY34" fmla="*/ 230429 h 230429"/>
              <a:gd name="connsiteX35" fmla="*/ 181356 w 264566"/>
              <a:gd name="connsiteY35" fmla="*/ 230429 h 230429"/>
              <a:gd name="connsiteX36" fmla="*/ 181356 w 264566"/>
              <a:gd name="connsiteY36" fmla="*/ 168287 h 230429"/>
              <a:gd name="connsiteX37" fmla="*/ 58941 w 264566"/>
              <a:gd name="connsiteY37" fmla="*/ 168287 h 230429"/>
              <a:gd name="connsiteX38" fmla="*/ 50940 w 264566"/>
              <a:gd name="connsiteY38" fmla="*/ 174955 h 230429"/>
              <a:gd name="connsiteX39" fmla="*/ 34137 w 264566"/>
              <a:gd name="connsiteY39" fmla="*/ 143752 h 230429"/>
              <a:gd name="connsiteX41" fmla="*/ 181356 w 264566"/>
              <a:gd name="connsiteY41" fmla="*/ 132283 h 230429"/>
              <a:gd name="connsiteX42" fmla="*/ 181356 w 264566"/>
              <a:gd name="connsiteY42" fmla="*/ 28003 h 230429"/>
              <a:gd name="connsiteX43" fmla="*/ 179755 w 264566"/>
              <a:gd name="connsiteY43" fmla="*/ 20936 h 230429"/>
              <a:gd name="connsiteX44" fmla="*/ 174155 w 264566"/>
              <a:gd name="connsiteY44" fmla="*/ 16002 h 230429"/>
              <a:gd name="connsiteX45" fmla="*/ 228562 w 264566"/>
              <a:gd name="connsiteY45" fmla="*/ 0 h 230429"/>
              <a:gd name="connsiteX46" fmla="*/ 228562 w 264566"/>
              <a:gd name="connsiteY46" fmla="*/ 49873 h 230429"/>
              <a:gd name="connsiteX47" fmla="*/ 264566 w 264566"/>
              <a:gd name="connsiteY47" fmla="*/ 49873 h 230429"/>
              <a:gd name="connsiteX48" fmla="*/ 264566 w 264566"/>
              <a:gd name="connsiteY48" fmla="*/ 74409 h 230429"/>
              <a:gd name="connsiteX49" fmla="*/ 228562 w 264566"/>
              <a:gd name="connsiteY49" fmla="*/ 74409 h 230429"/>
              <a:gd name="connsiteX50" fmla="*/ 228562 w 264566"/>
              <a:gd name="connsiteY50" fmla="*/ 108014 h 230429"/>
              <a:gd name="connsiteX51" fmla="*/ 222428 w 264566"/>
              <a:gd name="connsiteY51" fmla="*/ 126549 h 230429"/>
              <a:gd name="connsiteX52" fmla="*/ 202959 w 264566"/>
              <a:gd name="connsiteY52" fmla="*/ 13228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64566" h="230429">
                <a:moveTo>
                  <a:pt x="113347" y="120282"/>
                </a:moveTo>
                <a:cubicBezTo>
                  <a:pt x="115481" y="117081"/>
                  <a:pt x="116726" y="113615"/>
                  <a:pt x="117081" y="109880"/>
                </a:cubicBezTo>
                <a:cubicBezTo>
                  <a:pt x="117437" y="106147"/>
                  <a:pt x="116948" y="102635"/>
                  <a:pt x="115614" y="99346"/>
                </a:cubicBezTo>
                <a:cubicBezTo>
                  <a:pt x="114281" y="96057"/>
                  <a:pt x="112147" y="93078"/>
                  <a:pt x="109213" y="90412"/>
                </a:cubicBezTo>
                <a:cubicBezTo>
                  <a:pt x="106280" y="87744"/>
                  <a:pt x="102768" y="85878"/>
                  <a:pt x="98679" y="84811"/>
                </a:cubicBezTo>
                <a:cubicBezTo>
                  <a:pt x="94234" y="92101"/>
                  <a:pt x="88900" y="98813"/>
                  <a:pt x="82677" y="104946"/>
                </a:cubicBezTo>
                <a:cubicBezTo>
                  <a:pt x="76454" y="111081"/>
                  <a:pt x="69297" y="116459"/>
                  <a:pt x="61208" y="121082"/>
                </a:cubicBezTo>
                <a:cubicBezTo>
                  <a:pt x="53118" y="125705"/>
                  <a:pt x="43961" y="129527"/>
                  <a:pt x="33737" y="132550"/>
                </a:cubicBezTo>
                <a:cubicBezTo>
                  <a:pt x="23514" y="135572"/>
                  <a:pt x="12268" y="137529"/>
                  <a:pt x="0" y="138418"/>
                </a:cubicBezTo>
                <a:lnTo>
                  <a:pt x="0" y="133083"/>
                </a:lnTo>
                <a:cubicBezTo>
                  <a:pt x="9068" y="129884"/>
                  <a:pt x="17691" y="125438"/>
                  <a:pt x="25869" y="119749"/>
                </a:cubicBezTo>
                <a:cubicBezTo>
                  <a:pt x="34048" y="114058"/>
                  <a:pt x="41205" y="107303"/>
                  <a:pt x="47339" y="99479"/>
                </a:cubicBezTo>
                <a:cubicBezTo>
                  <a:pt x="53473" y="91656"/>
                  <a:pt x="58318" y="82944"/>
                  <a:pt x="61874" y="73343"/>
                </a:cubicBezTo>
                <a:cubicBezTo>
                  <a:pt x="65430" y="63741"/>
                  <a:pt x="67208" y="53607"/>
                  <a:pt x="67208" y="42938"/>
                </a:cubicBezTo>
                <a:lnTo>
                  <a:pt x="35204" y="42938"/>
                </a:lnTo>
                <a:cubicBezTo>
                  <a:pt x="30759" y="42938"/>
                  <a:pt x="28092" y="45161"/>
                  <a:pt x="27203" y="49606"/>
                </a:cubicBezTo>
                <a:lnTo>
                  <a:pt x="10401" y="18402"/>
                </a:lnTo>
                <a:lnTo>
                  <a:pt x="154686" y="18402"/>
                </a:lnTo>
                <a:lnTo>
                  <a:pt x="154686" y="42938"/>
                </a:lnTo>
                <a:lnTo>
                  <a:pt x="113614" y="42938"/>
                </a:lnTo>
                <a:cubicBezTo>
                  <a:pt x="112725" y="47917"/>
                  <a:pt x="111614" y="52763"/>
                  <a:pt x="110280" y="57474"/>
                </a:cubicBezTo>
                <a:cubicBezTo>
                  <a:pt x="108947" y="62185"/>
                  <a:pt x="107302" y="66853"/>
                  <a:pt x="105346" y="71475"/>
                </a:cubicBezTo>
                <a:cubicBezTo>
                  <a:pt x="112992" y="70942"/>
                  <a:pt x="120193" y="71475"/>
                  <a:pt x="126949" y="73075"/>
                </a:cubicBezTo>
                <a:cubicBezTo>
                  <a:pt x="133705" y="74676"/>
                  <a:pt x="139528" y="77121"/>
                  <a:pt x="144418" y="80410"/>
                </a:cubicBezTo>
                <a:cubicBezTo>
                  <a:pt x="149308" y="83700"/>
                  <a:pt x="153175" y="87833"/>
                  <a:pt x="156019" y="92811"/>
                </a:cubicBezTo>
                <a:cubicBezTo>
                  <a:pt x="158864" y="97789"/>
                  <a:pt x="160287" y="103391"/>
                  <a:pt x="160287" y="109613"/>
                </a:cubicBezTo>
                <a:cubicBezTo>
                  <a:pt x="160287" y="115126"/>
                  <a:pt x="158642" y="119793"/>
                  <a:pt x="155353" y="123616"/>
                </a:cubicBezTo>
                <a:cubicBezTo>
                  <a:pt x="152063" y="127438"/>
                  <a:pt x="147218" y="129705"/>
                  <a:pt x="140817" y="130416"/>
                </a:cubicBezTo>
                <a:cubicBezTo>
                  <a:pt x="134594" y="131127"/>
                  <a:pt x="129038" y="130549"/>
                  <a:pt x="124149" y="128683"/>
                </a:cubicBezTo>
                <a:cubicBezTo>
                  <a:pt x="119259" y="126816"/>
                  <a:pt x="115659" y="124016"/>
                  <a:pt x="113347" y="120282"/>
                </a:cubicBezTo>
                <a:moveTo>
                  <a:pt x="228562" y="143752"/>
                </a:moveTo>
                <a:lnTo>
                  <a:pt x="228562" y="206160"/>
                </a:lnTo>
                <a:cubicBezTo>
                  <a:pt x="228562" y="214694"/>
                  <a:pt x="226517" y="220873"/>
                  <a:pt x="222428" y="224695"/>
                </a:cubicBezTo>
                <a:cubicBezTo>
                  <a:pt x="218338" y="228517"/>
                  <a:pt x="211849" y="230429"/>
                  <a:pt x="202959" y="230429"/>
                </a:cubicBezTo>
                <a:lnTo>
                  <a:pt x="181356" y="230429"/>
                </a:lnTo>
                <a:lnTo>
                  <a:pt x="181356" y="168287"/>
                </a:lnTo>
                <a:lnTo>
                  <a:pt x="58941" y="168287"/>
                </a:lnTo>
                <a:cubicBezTo>
                  <a:pt x="54496" y="168287"/>
                  <a:pt x="51828" y="170511"/>
                  <a:pt x="50940" y="174955"/>
                </a:cubicBezTo>
                <a:lnTo>
                  <a:pt x="34137" y="143752"/>
                </a:lnTo>
                <a:moveTo>
                  <a:pt x="181356" y="132283"/>
                </a:moveTo>
                <a:lnTo>
                  <a:pt x="181356" y="28003"/>
                </a:lnTo>
                <a:cubicBezTo>
                  <a:pt x="181356" y="25515"/>
                  <a:pt x="180822" y="23158"/>
                  <a:pt x="179755" y="20936"/>
                </a:cubicBezTo>
                <a:cubicBezTo>
                  <a:pt x="178689" y="18714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08014"/>
                </a:lnTo>
                <a:cubicBezTo>
                  <a:pt x="228562" y="116548"/>
                  <a:pt x="226517" y="122727"/>
                  <a:pt x="222428" y="126549"/>
                </a:cubicBezTo>
                <a:cubicBezTo>
                  <a:pt x="218338" y="130372"/>
                  <a:pt x="211849" y="132283"/>
                  <a:pt x="202959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9" name="Freeform 69"/>
          <p:cNvSpPr/>
          <p:nvPr/>
        </p:nvSpPr>
        <p:spPr>
          <a:xfrm>
            <a:off x="4700500" y="8403530"/>
            <a:ext cx="252831" cy="202960"/>
          </a:xfrm>
          <a:custGeom>
            <a:avLst/>
            <a:gdLst>
              <a:gd name="connsiteX0" fmla="*/ 252831 w 252831"/>
              <a:gd name="connsiteY0" fmla="*/ 195492 h 202960"/>
              <a:gd name="connsiteX1" fmla="*/ 32004 w 252831"/>
              <a:gd name="connsiteY1" fmla="*/ 195492 h 202960"/>
              <a:gd name="connsiteX2" fmla="*/ 22937 w 252831"/>
              <a:gd name="connsiteY2" fmla="*/ 202960 h 202960"/>
              <a:gd name="connsiteX3" fmla="*/ 0 w 252831"/>
              <a:gd name="connsiteY3" fmla="*/ 170689 h 202960"/>
              <a:gd name="connsiteX4" fmla="*/ 252831 w 252831"/>
              <a:gd name="connsiteY4" fmla="*/ 170689 h 202960"/>
              <a:gd name="connsiteX6" fmla="*/ 80010 w 252831"/>
              <a:gd name="connsiteY6" fmla="*/ 72543 h 202960"/>
              <a:gd name="connsiteX7" fmla="*/ 84277 w 252831"/>
              <a:gd name="connsiteY7" fmla="*/ 93745 h 202960"/>
              <a:gd name="connsiteX8" fmla="*/ 95479 w 252831"/>
              <a:gd name="connsiteY8" fmla="*/ 108548 h 202960"/>
              <a:gd name="connsiteX9" fmla="*/ 111481 w 252831"/>
              <a:gd name="connsiteY9" fmla="*/ 117215 h 202960"/>
              <a:gd name="connsiteX10" fmla="*/ 130150 w 252831"/>
              <a:gd name="connsiteY10" fmla="*/ 120016 h 202960"/>
              <a:gd name="connsiteX11" fmla="*/ 148685 w 252831"/>
              <a:gd name="connsiteY11" fmla="*/ 117215 h 202960"/>
              <a:gd name="connsiteX12" fmla="*/ 164554 w 252831"/>
              <a:gd name="connsiteY12" fmla="*/ 108548 h 202960"/>
              <a:gd name="connsiteX13" fmla="*/ 175622 w 252831"/>
              <a:gd name="connsiteY13" fmla="*/ 93745 h 202960"/>
              <a:gd name="connsiteX14" fmla="*/ 179756 w 252831"/>
              <a:gd name="connsiteY14" fmla="*/ 72543 h 202960"/>
              <a:gd name="connsiteX15" fmla="*/ 175622 w 252831"/>
              <a:gd name="connsiteY15" fmla="*/ 51340 h 202960"/>
              <a:gd name="connsiteX16" fmla="*/ 164554 w 252831"/>
              <a:gd name="connsiteY16" fmla="*/ 36538 h 202960"/>
              <a:gd name="connsiteX17" fmla="*/ 148685 w 252831"/>
              <a:gd name="connsiteY17" fmla="*/ 27870 h 202960"/>
              <a:gd name="connsiteX18" fmla="*/ 130150 w 252831"/>
              <a:gd name="connsiteY18" fmla="*/ 25070 h 202960"/>
              <a:gd name="connsiteX19" fmla="*/ 111614 w 252831"/>
              <a:gd name="connsiteY19" fmla="*/ 27870 h 202960"/>
              <a:gd name="connsiteX20" fmla="*/ 95612 w 252831"/>
              <a:gd name="connsiteY20" fmla="*/ 36538 h 202960"/>
              <a:gd name="connsiteX21" fmla="*/ 84277 w 252831"/>
              <a:gd name="connsiteY21" fmla="*/ 51340 h 202960"/>
              <a:gd name="connsiteX22" fmla="*/ 80010 w 252831"/>
              <a:gd name="connsiteY22" fmla="*/ 72543 h 202960"/>
              <a:gd name="connsiteX24" fmla="*/ 33071 w 252831"/>
              <a:gd name="connsiteY24" fmla="*/ 72543 h 202960"/>
              <a:gd name="connsiteX25" fmla="*/ 40939 w 252831"/>
              <a:gd name="connsiteY25" fmla="*/ 41072 h 202960"/>
              <a:gd name="connsiteX26" fmla="*/ 62274 w 252831"/>
              <a:gd name="connsiteY26" fmla="*/ 18269 h 202960"/>
              <a:gd name="connsiteX27" fmla="*/ 93345 w 252831"/>
              <a:gd name="connsiteY27" fmla="*/ 4535 h 202960"/>
              <a:gd name="connsiteX28" fmla="*/ 130150 w 252831"/>
              <a:gd name="connsiteY28" fmla="*/ 0 h 202960"/>
              <a:gd name="connsiteX29" fmla="*/ 166955 w 252831"/>
              <a:gd name="connsiteY29" fmla="*/ 4535 h 202960"/>
              <a:gd name="connsiteX30" fmla="*/ 197892 w 252831"/>
              <a:gd name="connsiteY30" fmla="*/ 18269 h 202960"/>
              <a:gd name="connsiteX31" fmla="*/ 219094 w 252831"/>
              <a:gd name="connsiteY31" fmla="*/ 41072 h 202960"/>
              <a:gd name="connsiteX32" fmla="*/ 226962 w 252831"/>
              <a:gd name="connsiteY32" fmla="*/ 72543 h 202960"/>
              <a:gd name="connsiteX33" fmla="*/ 219094 w 252831"/>
              <a:gd name="connsiteY33" fmla="*/ 104147 h 202960"/>
              <a:gd name="connsiteX34" fmla="*/ 197892 w 252831"/>
              <a:gd name="connsiteY34" fmla="*/ 126816 h 202960"/>
              <a:gd name="connsiteX35" fmla="*/ 166955 w 252831"/>
              <a:gd name="connsiteY35" fmla="*/ 140551 h 202960"/>
              <a:gd name="connsiteX36" fmla="*/ 130150 w 252831"/>
              <a:gd name="connsiteY36" fmla="*/ 145086 h 202960"/>
              <a:gd name="connsiteX37" fmla="*/ 93345 w 252831"/>
              <a:gd name="connsiteY37" fmla="*/ 140551 h 202960"/>
              <a:gd name="connsiteX38" fmla="*/ 62274 w 252831"/>
              <a:gd name="connsiteY38" fmla="*/ 126816 h 202960"/>
              <a:gd name="connsiteX39" fmla="*/ 40939 w 252831"/>
              <a:gd name="connsiteY39" fmla="*/ 104147 h 202960"/>
              <a:gd name="connsiteX40" fmla="*/ 33071 w 252831"/>
              <a:gd name="connsiteY40" fmla="*/ 72543 h 2029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02960">
                <a:moveTo>
                  <a:pt x="252831" y="195492"/>
                </a:moveTo>
                <a:lnTo>
                  <a:pt x="32004" y="195492"/>
                </a:lnTo>
                <a:cubicBezTo>
                  <a:pt x="26848" y="195492"/>
                  <a:pt x="23825" y="197980"/>
                  <a:pt x="22937" y="202960"/>
                </a:cubicBezTo>
                <a:lnTo>
                  <a:pt x="0" y="170689"/>
                </a:lnTo>
                <a:lnTo>
                  <a:pt x="252831" y="170689"/>
                </a:lnTo>
                <a:moveTo>
                  <a:pt x="80010" y="72543"/>
                </a:moveTo>
                <a:cubicBezTo>
                  <a:pt x="80010" y="80721"/>
                  <a:pt x="81433" y="87789"/>
                  <a:pt x="84277" y="93745"/>
                </a:cubicBezTo>
                <a:cubicBezTo>
                  <a:pt x="87122" y="99702"/>
                  <a:pt x="90856" y="104635"/>
                  <a:pt x="95479" y="108548"/>
                </a:cubicBezTo>
                <a:cubicBezTo>
                  <a:pt x="100102" y="112459"/>
                  <a:pt x="105435" y="115348"/>
                  <a:pt x="111481" y="117215"/>
                </a:cubicBezTo>
                <a:cubicBezTo>
                  <a:pt x="117526" y="119082"/>
                  <a:pt x="123749" y="120016"/>
                  <a:pt x="130150" y="120016"/>
                </a:cubicBezTo>
                <a:cubicBezTo>
                  <a:pt x="136551" y="120016"/>
                  <a:pt x="142729" y="119082"/>
                  <a:pt x="148685" y="117215"/>
                </a:cubicBezTo>
                <a:cubicBezTo>
                  <a:pt x="154642" y="115348"/>
                  <a:pt x="159931" y="112459"/>
                  <a:pt x="164554" y="108548"/>
                </a:cubicBezTo>
                <a:cubicBezTo>
                  <a:pt x="169177" y="104635"/>
                  <a:pt x="172866" y="99702"/>
                  <a:pt x="175622" y="93745"/>
                </a:cubicBezTo>
                <a:cubicBezTo>
                  <a:pt x="178378" y="87789"/>
                  <a:pt x="179756" y="80721"/>
                  <a:pt x="179756" y="72543"/>
                </a:cubicBezTo>
                <a:cubicBezTo>
                  <a:pt x="179756" y="64364"/>
                  <a:pt x="178378" y="57297"/>
                  <a:pt x="175622" y="51340"/>
                </a:cubicBezTo>
                <a:cubicBezTo>
                  <a:pt x="172866" y="45384"/>
                  <a:pt x="169177" y="40450"/>
                  <a:pt x="164554" y="36538"/>
                </a:cubicBezTo>
                <a:cubicBezTo>
                  <a:pt x="159931" y="32627"/>
                  <a:pt x="154642" y="29738"/>
                  <a:pt x="148685" y="27870"/>
                </a:cubicBezTo>
                <a:cubicBezTo>
                  <a:pt x="142729" y="26004"/>
                  <a:pt x="136551" y="25070"/>
                  <a:pt x="130150" y="25070"/>
                </a:cubicBezTo>
                <a:cubicBezTo>
                  <a:pt x="123749" y="25070"/>
                  <a:pt x="117570" y="26004"/>
                  <a:pt x="111614" y="27870"/>
                </a:cubicBezTo>
                <a:cubicBezTo>
                  <a:pt x="105658" y="29738"/>
                  <a:pt x="100324" y="32627"/>
                  <a:pt x="95612" y="36538"/>
                </a:cubicBezTo>
                <a:cubicBezTo>
                  <a:pt x="90900" y="40450"/>
                  <a:pt x="87122" y="45384"/>
                  <a:pt x="84277" y="51340"/>
                </a:cubicBezTo>
                <a:cubicBezTo>
                  <a:pt x="81433" y="57297"/>
                  <a:pt x="80010" y="64364"/>
                  <a:pt x="80010" y="72543"/>
                </a:cubicBezTo>
                <a:moveTo>
                  <a:pt x="33071" y="72543"/>
                </a:moveTo>
                <a:cubicBezTo>
                  <a:pt x="33071" y="60630"/>
                  <a:pt x="35694" y="50140"/>
                  <a:pt x="40939" y="41072"/>
                </a:cubicBezTo>
                <a:cubicBezTo>
                  <a:pt x="46184" y="32004"/>
                  <a:pt x="53296" y="24403"/>
                  <a:pt x="62274" y="18269"/>
                </a:cubicBezTo>
                <a:cubicBezTo>
                  <a:pt x="71254" y="12136"/>
                  <a:pt x="81610" y="7557"/>
                  <a:pt x="93345" y="4535"/>
                </a:cubicBezTo>
                <a:cubicBezTo>
                  <a:pt x="105080" y="1512"/>
                  <a:pt x="117348" y="0"/>
                  <a:pt x="130150" y="0"/>
                </a:cubicBezTo>
                <a:cubicBezTo>
                  <a:pt x="142951" y="0"/>
                  <a:pt x="155219" y="1512"/>
                  <a:pt x="166955" y="4535"/>
                </a:cubicBezTo>
                <a:cubicBezTo>
                  <a:pt x="178689" y="7557"/>
                  <a:pt x="189002" y="12136"/>
                  <a:pt x="197892" y="18269"/>
                </a:cubicBezTo>
                <a:cubicBezTo>
                  <a:pt x="206781" y="24403"/>
                  <a:pt x="213849" y="32004"/>
                  <a:pt x="219094" y="41072"/>
                </a:cubicBezTo>
                <a:cubicBezTo>
                  <a:pt x="224339" y="50140"/>
                  <a:pt x="226962" y="60630"/>
                  <a:pt x="226962" y="72543"/>
                </a:cubicBezTo>
                <a:cubicBezTo>
                  <a:pt x="226962" y="84634"/>
                  <a:pt x="224339" y="95168"/>
                  <a:pt x="219094" y="104147"/>
                </a:cubicBezTo>
                <a:cubicBezTo>
                  <a:pt x="213849" y="113126"/>
                  <a:pt x="206781" y="120683"/>
                  <a:pt x="197892" y="126816"/>
                </a:cubicBezTo>
                <a:cubicBezTo>
                  <a:pt x="189002" y="132950"/>
                  <a:pt x="178689" y="137529"/>
                  <a:pt x="166955" y="140551"/>
                </a:cubicBezTo>
                <a:cubicBezTo>
                  <a:pt x="155219" y="143574"/>
                  <a:pt x="142951" y="145086"/>
                  <a:pt x="130150" y="145086"/>
                </a:cubicBezTo>
                <a:cubicBezTo>
                  <a:pt x="117348" y="145086"/>
                  <a:pt x="105080" y="143574"/>
                  <a:pt x="93345" y="140551"/>
                </a:cubicBezTo>
                <a:cubicBezTo>
                  <a:pt x="81610" y="137529"/>
                  <a:pt x="71254" y="132950"/>
                  <a:pt x="62274" y="126816"/>
                </a:cubicBezTo>
                <a:cubicBezTo>
                  <a:pt x="53296" y="120683"/>
                  <a:pt x="46184" y="113126"/>
                  <a:pt x="40939" y="104147"/>
                </a:cubicBezTo>
                <a:cubicBezTo>
                  <a:pt x="35694" y="95168"/>
                  <a:pt x="33071" y="84634"/>
                  <a:pt x="33071" y="725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0" name="Freeform 70"/>
          <p:cNvSpPr/>
          <p:nvPr/>
        </p:nvSpPr>
        <p:spPr>
          <a:xfrm>
            <a:off x="4967200" y="8402731"/>
            <a:ext cx="252831" cy="209093"/>
          </a:xfrm>
          <a:custGeom>
            <a:avLst/>
            <a:gdLst>
              <a:gd name="connsiteX0" fmla="*/ 38138 w 252831"/>
              <a:gd name="connsiteY0" fmla="*/ 61075 h 209093"/>
              <a:gd name="connsiteX1" fmla="*/ 173888 w 252831"/>
              <a:gd name="connsiteY1" fmla="*/ 61075 h 209093"/>
              <a:gd name="connsiteX2" fmla="*/ 173888 w 252831"/>
              <a:gd name="connsiteY2" fmla="*/ 34404 h 209093"/>
              <a:gd name="connsiteX3" fmla="*/ 58674 w 252831"/>
              <a:gd name="connsiteY3" fmla="*/ 34404 h 209093"/>
              <a:gd name="connsiteX4" fmla="*/ 50672 w 252831"/>
              <a:gd name="connsiteY4" fmla="*/ 41072 h 209093"/>
              <a:gd name="connsiteX5" fmla="*/ 33870 w 252831"/>
              <a:gd name="connsiteY5" fmla="*/ 8534 h 209093"/>
              <a:gd name="connsiteX6" fmla="*/ 173888 w 252831"/>
              <a:gd name="connsiteY6" fmla="*/ 8534 h 209093"/>
              <a:gd name="connsiteX7" fmla="*/ 173888 w 252831"/>
              <a:gd name="connsiteY7" fmla="*/ 0 h 209093"/>
              <a:gd name="connsiteX8" fmla="*/ 219494 w 252831"/>
              <a:gd name="connsiteY8" fmla="*/ 12802 h 209093"/>
              <a:gd name="connsiteX9" fmla="*/ 219494 w 252831"/>
              <a:gd name="connsiteY9" fmla="*/ 84278 h 209093"/>
              <a:gd name="connsiteX10" fmla="*/ 84010 w 252831"/>
              <a:gd name="connsiteY10" fmla="*/ 84278 h 209093"/>
              <a:gd name="connsiteX11" fmla="*/ 84010 w 252831"/>
              <a:gd name="connsiteY11" fmla="*/ 112814 h 209093"/>
              <a:gd name="connsiteX12" fmla="*/ 83477 w 252831"/>
              <a:gd name="connsiteY12" fmla="*/ 113348 h 209093"/>
              <a:gd name="connsiteX13" fmla="*/ 141351 w 252831"/>
              <a:gd name="connsiteY13" fmla="*/ 113348 h 209093"/>
              <a:gd name="connsiteX14" fmla="*/ 185756 w 252831"/>
              <a:gd name="connsiteY14" fmla="*/ 111747 h 209093"/>
              <a:gd name="connsiteX15" fmla="*/ 226695 w 252831"/>
              <a:gd name="connsiteY15" fmla="*/ 105880 h 209093"/>
              <a:gd name="connsiteX16" fmla="*/ 230162 w 252831"/>
              <a:gd name="connsiteY16" fmla="*/ 124549 h 209093"/>
              <a:gd name="connsiteX17" fmla="*/ 197358 w 252831"/>
              <a:gd name="connsiteY17" fmla="*/ 134817 h 209093"/>
              <a:gd name="connsiteX18" fmla="*/ 154952 w 252831"/>
              <a:gd name="connsiteY18" fmla="*/ 140018 h 209093"/>
              <a:gd name="connsiteX19" fmla="*/ 154952 w 252831"/>
              <a:gd name="connsiteY19" fmla="*/ 176823 h 209093"/>
              <a:gd name="connsiteX20" fmla="*/ 252831 w 252831"/>
              <a:gd name="connsiteY20" fmla="*/ 176823 h 209093"/>
              <a:gd name="connsiteX21" fmla="*/ 252831 w 252831"/>
              <a:gd name="connsiteY21" fmla="*/ 201626 h 209093"/>
              <a:gd name="connsiteX22" fmla="*/ 32004 w 252831"/>
              <a:gd name="connsiteY22" fmla="*/ 201626 h 209093"/>
              <a:gd name="connsiteX23" fmla="*/ 22936 w 252831"/>
              <a:gd name="connsiteY23" fmla="*/ 209093 h 209093"/>
              <a:gd name="connsiteX24" fmla="*/ 0 w 252831"/>
              <a:gd name="connsiteY24" fmla="*/ 176823 h 209093"/>
              <a:gd name="connsiteX25" fmla="*/ 107747 w 252831"/>
              <a:gd name="connsiteY25" fmla="*/ 176823 h 209093"/>
              <a:gd name="connsiteX26" fmla="*/ 107747 w 252831"/>
              <a:gd name="connsiteY26" fmla="*/ 140551 h 209093"/>
              <a:gd name="connsiteX27" fmla="*/ 38138 w 252831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09093">
                <a:moveTo>
                  <a:pt x="38138" y="61075"/>
                </a:moveTo>
                <a:lnTo>
                  <a:pt x="173888" y="61075"/>
                </a:lnTo>
                <a:lnTo>
                  <a:pt x="173888" y="34404"/>
                </a:lnTo>
                <a:lnTo>
                  <a:pt x="58674" y="34404"/>
                </a:lnTo>
                <a:cubicBezTo>
                  <a:pt x="54229" y="34404"/>
                  <a:pt x="51562" y="36627"/>
                  <a:pt x="50672" y="41072"/>
                </a:cubicBezTo>
                <a:lnTo>
                  <a:pt x="33870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84278"/>
                </a:lnTo>
                <a:lnTo>
                  <a:pt x="84010" y="84278"/>
                </a:lnTo>
                <a:lnTo>
                  <a:pt x="84010" y="112814"/>
                </a:lnTo>
                <a:lnTo>
                  <a:pt x="83477" y="113348"/>
                </a:lnTo>
                <a:lnTo>
                  <a:pt x="141351" y="113348"/>
                </a:lnTo>
                <a:cubicBezTo>
                  <a:pt x="157353" y="113348"/>
                  <a:pt x="172155" y="112814"/>
                  <a:pt x="185756" y="111747"/>
                </a:cubicBezTo>
                <a:cubicBezTo>
                  <a:pt x="199358" y="110681"/>
                  <a:pt x="213004" y="108725"/>
                  <a:pt x="226695" y="105880"/>
                </a:cubicBezTo>
                <a:lnTo>
                  <a:pt x="230162" y="124549"/>
                </a:lnTo>
                <a:cubicBezTo>
                  <a:pt x="220916" y="128816"/>
                  <a:pt x="209981" y="132239"/>
                  <a:pt x="197358" y="134817"/>
                </a:cubicBezTo>
                <a:cubicBezTo>
                  <a:pt x="184734" y="137395"/>
                  <a:pt x="170599" y="139129"/>
                  <a:pt x="154952" y="140018"/>
                </a:cubicBezTo>
                <a:lnTo>
                  <a:pt x="154952" y="176823"/>
                </a:lnTo>
                <a:lnTo>
                  <a:pt x="252831" y="176823"/>
                </a:lnTo>
                <a:lnTo>
                  <a:pt x="252831" y="201626"/>
                </a:lnTo>
                <a:lnTo>
                  <a:pt x="32004" y="201626"/>
                </a:lnTo>
                <a:cubicBezTo>
                  <a:pt x="26848" y="201626"/>
                  <a:pt x="23825" y="204115"/>
                  <a:pt x="22936" y="209093"/>
                </a:cubicBezTo>
                <a:lnTo>
                  <a:pt x="0" y="176823"/>
                </a:lnTo>
                <a:lnTo>
                  <a:pt x="107747" y="176823"/>
                </a:lnTo>
                <a:lnTo>
                  <a:pt x="107747" y="140551"/>
                </a:lnTo>
                <a:lnTo>
                  <a:pt x="38138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1" name="Freeform 71"/>
          <p:cNvSpPr/>
          <p:nvPr/>
        </p:nvSpPr>
        <p:spPr>
          <a:xfrm>
            <a:off x="5314479" y="8392863"/>
            <a:ext cx="224028" cy="230429"/>
          </a:xfrm>
          <a:custGeom>
            <a:avLst/>
            <a:gdLst>
              <a:gd name="connsiteX0" fmla="*/ 45606 w 224028"/>
              <a:gd name="connsiteY0" fmla="*/ 101346 h 230429"/>
              <a:gd name="connsiteX1" fmla="*/ 47606 w 224028"/>
              <a:gd name="connsiteY1" fmla="*/ 127083 h 230429"/>
              <a:gd name="connsiteX2" fmla="*/ 53206 w 224028"/>
              <a:gd name="connsiteY2" fmla="*/ 147085 h 230429"/>
              <a:gd name="connsiteX3" fmla="*/ 62141 w 224028"/>
              <a:gd name="connsiteY3" fmla="*/ 160153 h 230429"/>
              <a:gd name="connsiteX4" fmla="*/ 74409 w 224028"/>
              <a:gd name="connsiteY4" fmla="*/ 164821 h 230429"/>
              <a:gd name="connsiteX5" fmla="*/ 86277 w 224028"/>
              <a:gd name="connsiteY5" fmla="*/ 160153 h 230429"/>
              <a:gd name="connsiteX6" fmla="*/ 95078 w 224028"/>
              <a:gd name="connsiteY6" fmla="*/ 147085 h 230429"/>
              <a:gd name="connsiteX7" fmla="*/ 100680 w 224028"/>
              <a:gd name="connsiteY7" fmla="*/ 127083 h 230429"/>
              <a:gd name="connsiteX8" fmla="*/ 102680 w 224028"/>
              <a:gd name="connsiteY8" fmla="*/ 101346 h 230429"/>
              <a:gd name="connsiteX9" fmla="*/ 100680 w 224028"/>
              <a:gd name="connsiteY9" fmla="*/ 75609 h 230429"/>
              <a:gd name="connsiteX10" fmla="*/ 95078 w 224028"/>
              <a:gd name="connsiteY10" fmla="*/ 55607 h 230429"/>
              <a:gd name="connsiteX11" fmla="*/ 86277 w 224028"/>
              <a:gd name="connsiteY11" fmla="*/ 42538 h 230429"/>
              <a:gd name="connsiteX12" fmla="*/ 74409 w 224028"/>
              <a:gd name="connsiteY12" fmla="*/ 37871 h 230429"/>
              <a:gd name="connsiteX13" fmla="*/ 62141 w 224028"/>
              <a:gd name="connsiteY13" fmla="*/ 42538 h 230429"/>
              <a:gd name="connsiteX14" fmla="*/ 53206 w 224028"/>
              <a:gd name="connsiteY14" fmla="*/ 55607 h 230429"/>
              <a:gd name="connsiteX15" fmla="*/ 47606 w 224028"/>
              <a:gd name="connsiteY15" fmla="*/ 75609 h 230429"/>
              <a:gd name="connsiteX16" fmla="*/ 45606 w 224028"/>
              <a:gd name="connsiteY16" fmla="*/ 101346 h 230429"/>
              <a:gd name="connsiteX18" fmla="*/ 0 w 224028"/>
              <a:gd name="connsiteY18" fmla="*/ 101346 h 230429"/>
              <a:gd name="connsiteX19" fmla="*/ 5734 w 224028"/>
              <a:gd name="connsiteY19" fmla="*/ 62941 h 230429"/>
              <a:gd name="connsiteX20" fmla="*/ 21470 w 224028"/>
              <a:gd name="connsiteY20" fmla="*/ 35337 h 230429"/>
              <a:gd name="connsiteX21" fmla="*/ 45072 w 224028"/>
              <a:gd name="connsiteY21" fmla="*/ 18802 h 230429"/>
              <a:gd name="connsiteX22" fmla="*/ 74409 w 224028"/>
              <a:gd name="connsiteY22" fmla="*/ 13335 h 230429"/>
              <a:gd name="connsiteX23" fmla="*/ 103480 w 224028"/>
              <a:gd name="connsiteY23" fmla="*/ 18802 h 230429"/>
              <a:gd name="connsiteX24" fmla="*/ 127083 w 224028"/>
              <a:gd name="connsiteY24" fmla="*/ 35337 h 230429"/>
              <a:gd name="connsiteX25" fmla="*/ 142818 w 224028"/>
              <a:gd name="connsiteY25" fmla="*/ 62941 h 230429"/>
              <a:gd name="connsiteX26" fmla="*/ 148552 w 224028"/>
              <a:gd name="connsiteY26" fmla="*/ 101346 h 230429"/>
              <a:gd name="connsiteX27" fmla="*/ 142818 w 224028"/>
              <a:gd name="connsiteY27" fmla="*/ 139884 h 230429"/>
              <a:gd name="connsiteX28" fmla="*/ 127083 w 224028"/>
              <a:gd name="connsiteY28" fmla="*/ 167354 h 230429"/>
              <a:gd name="connsiteX29" fmla="*/ 103480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70 w 224028"/>
              <a:gd name="connsiteY32" fmla="*/ 167354 h 230429"/>
              <a:gd name="connsiteX33" fmla="*/ 5734 w 224028"/>
              <a:gd name="connsiteY33" fmla="*/ 139884 h 230429"/>
              <a:gd name="connsiteX34" fmla="*/ 0 w 224028"/>
              <a:gd name="connsiteY34" fmla="*/ 101346 h 230429"/>
              <a:gd name="connsiteX36" fmla="*/ 176822 w 224028"/>
              <a:gd name="connsiteY36" fmla="*/ 230429 h 230429"/>
              <a:gd name="connsiteX37" fmla="*/ 176822 w 224028"/>
              <a:gd name="connsiteY37" fmla="*/ 28003 h 230429"/>
              <a:gd name="connsiteX38" fmla="*/ 175222 w 224028"/>
              <a:gd name="connsiteY38" fmla="*/ 20936 h 230429"/>
              <a:gd name="connsiteX39" fmla="*/ 169621 w 224028"/>
              <a:gd name="connsiteY39" fmla="*/ 16002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5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6" y="101346"/>
                </a:moveTo>
                <a:cubicBezTo>
                  <a:pt x="45606" y="110769"/>
                  <a:pt x="46273" y="119349"/>
                  <a:pt x="47606" y="127083"/>
                </a:cubicBezTo>
                <a:cubicBezTo>
                  <a:pt x="48939" y="134817"/>
                  <a:pt x="50806" y="141484"/>
                  <a:pt x="53206" y="147085"/>
                </a:cubicBezTo>
                <a:cubicBezTo>
                  <a:pt x="55607" y="152686"/>
                  <a:pt x="58585" y="157042"/>
                  <a:pt x="62141" y="160153"/>
                </a:cubicBezTo>
                <a:cubicBezTo>
                  <a:pt x="65697" y="163264"/>
                  <a:pt x="69786" y="164821"/>
                  <a:pt x="74409" y="164821"/>
                </a:cubicBezTo>
                <a:cubicBezTo>
                  <a:pt x="78854" y="164821"/>
                  <a:pt x="82811" y="163264"/>
                  <a:pt x="86277" y="160153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5" y="134817"/>
                  <a:pt x="100680" y="127083"/>
                </a:cubicBezTo>
                <a:cubicBezTo>
                  <a:pt x="102013" y="119349"/>
                  <a:pt x="102680" y="110769"/>
                  <a:pt x="102680" y="101346"/>
                </a:cubicBezTo>
                <a:cubicBezTo>
                  <a:pt x="102680" y="91923"/>
                  <a:pt x="102013" y="83344"/>
                  <a:pt x="100680" y="75609"/>
                </a:cubicBezTo>
                <a:cubicBezTo>
                  <a:pt x="99345" y="67875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7" y="42538"/>
                </a:cubicBezTo>
                <a:cubicBezTo>
                  <a:pt x="82811" y="39427"/>
                  <a:pt x="78854" y="37871"/>
                  <a:pt x="74409" y="37871"/>
                </a:cubicBezTo>
                <a:cubicBezTo>
                  <a:pt x="69786" y="37871"/>
                  <a:pt x="65697" y="39427"/>
                  <a:pt x="62141" y="42538"/>
                </a:cubicBezTo>
                <a:cubicBezTo>
                  <a:pt x="58585" y="45650"/>
                  <a:pt x="55607" y="50006"/>
                  <a:pt x="53206" y="55607"/>
                </a:cubicBezTo>
                <a:cubicBezTo>
                  <a:pt x="50806" y="61208"/>
                  <a:pt x="48939" y="67875"/>
                  <a:pt x="47606" y="75609"/>
                </a:cubicBezTo>
                <a:cubicBezTo>
                  <a:pt x="46273" y="83344"/>
                  <a:pt x="45606" y="91923"/>
                  <a:pt x="45606" y="101346"/>
                </a:cubicBezTo>
                <a:moveTo>
                  <a:pt x="0" y="101346"/>
                </a:moveTo>
                <a:cubicBezTo>
                  <a:pt x="0" y="86767"/>
                  <a:pt x="1912" y="73965"/>
                  <a:pt x="5734" y="62941"/>
                </a:cubicBezTo>
                <a:cubicBezTo>
                  <a:pt x="9557" y="51918"/>
                  <a:pt x="14802" y="42717"/>
                  <a:pt x="21470" y="35337"/>
                </a:cubicBezTo>
                <a:cubicBezTo>
                  <a:pt x="28137" y="27960"/>
                  <a:pt x="36005" y="22447"/>
                  <a:pt x="45072" y="18802"/>
                </a:cubicBezTo>
                <a:cubicBezTo>
                  <a:pt x="54140" y="15157"/>
                  <a:pt x="63919" y="13335"/>
                  <a:pt x="74409" y="13335"/>
                </a:cubicBezTo>
                <a:cubicBezTo>
                  <a:pt x="84722" y="13335"/>
                  <a:pt x="94412" y="15157"/>
                  <a:pt x="103480" y="18802"/>
                </a:cubicBezTo>
                <a:cubicBezTo>
                  <a:pt x="112547" y="22447"/>
                  <a:pt x="120416" y="27960"/>
                  <a:pt x="127083" y="35337"/>
                </a:cubicBezTo>
                <a:cubicBezTo>
                  <a:pt x="133750" y="42717"/>
                  <a:pt x="138995" y="51918"/>
                  <a:pt x="142818" y="62941"/>
                </a:cubicBezTo>
                <a:cubicBezTo>
                  <a:pt x="146640" y="73965"/>
                  <a:pt x="148552" y="86767"/>
                  <a:pt x="148552" y="101346"/>
                </a:cubicBezTo>
                <a:cubicBezTo>
                  <a:pt x="148552" y="116103"/>
                  <a:pt x="146640" y="128949"/>
                  <a:pt x="142818" y="139884"/>
                </a:cubicBezTo>
                <a:cubicBezTo>
                  <a:pt x="138995" y="150819"/>
                  <a:pt x="133750" y="159976"/>
                  <a:pt x="127083" y="167354"/>
                </a:cubicBezTo>
                <a:cubicBezTo>
                  <a:pt x="120416" y="174733"/>
                  <a:pt x="112547" y="180245"/>
                  <a:pt x="103480" y="183890"/>
                </a:cubicBezTo>
                <a:cubicBezTo>
                  <a:pt x="94412" y="187535"/>
                  <a:pt x="84722" y="189357"/>
                  <a:pt x="74409" y="189357"/>
                </a:cubicBezTo>
                <a:cubicBezTo>
                  <a:pt x="63919" y="189357"/>
                  <a:pt x="54140" y="187535"/>
                  <a:pt x="45072" y="183890"/>
                </a:cubicBezTo>
                <a:cubicBezTo>
                  <a:pt x="36005" y="180245"/>
                  <a:pt x="28137" y="174733"/>
                  <a:pt x="21470" y="167354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2" y="128949"/>
                  <a:pt x="0" y="116103"/>
                  <a:pt x="0" y="101346"/>
                </a:cubicBezTo>
                <a:moveTo>
                  <a:pt x="176822" y="230429"/>
                </a:moveTo>
                <a:lnTo>
                  <a:pt x="176822" y="28003"/>
                </a:lnTo>
                <a:cubicBezTo>
                  <a:pt x="176822" y="25515"/>
                  <a:pt x="176289" y="23158"/>
                  <a:pt x="175222" y="20936"/>
                </a:cubicBezTo>
                <a:cubicBezTo>
                  <a:pt x="174155" y="18714"/>
                  <a:pt x="172288" y="17069"/>
                  <a:pt x="169621" y="16002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4" y="220873"/>
                  <a:pt x="217894" y="224695"/>
                </a:cubicBezTo>
                <a:cubicBezTo>
                  <a:pt x="213804" y="228517"/>
                  <a:pt x="207315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2" name="Freeform 72"/>
          <p:cNvSpPr/>
          <p:nvPr/>
        </p:nvSpPr>
        <p:spPr>
          <a:xfrm>
            <a:off x="5581179" y="8392863"/>
            <a:ext cx="254698" cy="230429"/>
          </a:xfrm>
          <a:custGeom>
            <a:avLst/>
            <a:gdLst>
              <a:gd name="connsiteX0" fmla="*/ 0 w 254698"/>
              <a:gd name="connsiteY0" fmla="*/ 101346 h 230429"/>
              <a:gd name="connsiteX1" fmla="*/ 5734 w 254698"/>
              <a:gd name="connsiteY1" fmla="*/ 62941 h 230429"/>
              <a:gd name="connsiteX2" fmla="*/ 21470 w 254698"/>
              <a:gd name="connsiteY2" fmla="*/ 35337 h 230429"/>
              <a:gd name="connsiteX3" fmla="*/ 45072 w 254698"/>
              <a:gd name="connsiteY3" fmla="*/ 18802 h 230429"/>
              <a:gd name="connsiteX4" fmla="*/ 74409 w 254698"/>
              <a:gd name="connsiteY4" fmla="*/ 13335 h 230429"/>
              <a:gd name="connsiteX5" fmla="*/ 103480 w 254698"/>
              <a:gd name="connsiteY5" fmla="*/ 18802 h 230429"/>
              <a:gd name="connsiteX6" fmla="*/ 127083 w 254698"/>
              <a:gd name="connsiteY6" fmla="*/ 35337 h 230429"/>
              <a:gd name="connsiteX7" fmla="*/ 142818 w 254698"/>
              <a:gd name="connsiteY7" fmla="*/ 62941 h 230429"/>
              <a:gd name="connsiteX8" fmla="*/ 148552 w 254698"/>
              <a:gd name="connsiteY8" fmla="*/ 101346 h 230429"/>
              <a:gd name="connsiteX9" fmla="*/ 142818 w 254698"/>
              <a:gd name="connsiteY9" fmla="*/ 139884 h 230429"/>
              <a:gd name="connsiteX10" fmla="*/ 127083 w 254698"/>
              <a:gd name="connsiteY10" fmla="*/ 167354 h 230429"/>
              <a:gd name="connsiteX11" fmla="*/ 103480 w 254698"/>
              <a:gd name="connsiteY11" fmla="*/ 183890 h 230429"/>
              <a:gd name="connsiteX12" fmla="*/ 74409 w 254698"/>
              <a:gd name="connsiteY12" fmla="*/ 189357 h 230429"/>
              <a:gd name="connsiteX13" fmla="*/ 45072 w 254698"/>
              <a:gd name="connsiteY13" fmla="*/ 183890 h 230429"/>
              <a:gd name="connsiteX14" fmla="*/ 21470 w 254698"/>
              <a:gd name="connsiteY14" fmla="*/ 167354 h 230429"/>
              <a:gd name="connsiteX15" fmla="*/ 5734 w 254698"/>
              <a:gd name="connsiteY15" fmla="*/ 139884 h 230429"/>
              <a:gd name="connsiteX16" fmla="*/ 0 w 254698"/>
              <a:gd name="connsiteY16" fmla="*/ 101346 h 230429"/>
              <a:gd name="connsiteX18" fmla="*/ 171488 w 254698"/>
              <a:gd name="connsiteY18" fmla="*/ 230429 h 230429"/>
              <a:gd name="connsiteX19" fmla="*/ 171488 w 254698"/>
              <a:gd name="connsiteY19" fmla="*/ 28003 h 230429"/>
              <a:gd name="connsiteX20" fmla="*/ 169888 w 254698"/>
              <a:gd name="connsiteY20" fmla="*/ 20936 h 230429"/>
              <a:gd name="connsiteX21" fmla="*/ 164287 w 254698"/>
              <a:gd name="connsiteY21" fmla="*/ 16002 h 230429"/>
              <a:gd name="connsiteX22" fmla="*/ 218694 w 254698"/>
              <a:gd name="connsiteY22" fmla="*/ 0 h 230429"/>
              <a:gd name="connsiteX23" fmla="*/ 218694 w 254698"/>
              <a:gd name="connsiteY23" fmla="*/ 52274 h 230429"/>
              <a:gd name="connsiteX24" fmla="*/ 254698 w 254698"/>
              <a:gd name="connsiteY24" fmla="*/ 52274 h 230429"/>
              <a:gd name="connsiteX25" fmla="*/ 254698 w 254698"/>
              <a:gd name="connsiteY25" fmla="*/ 79477 h 230429"/>
              <a:gd name="connsiteX26" fmla="*/ 218694 w 254698"/>
              <a:gd name="connsiteY26" fmla="*/ 79477 h 230429"/>
              <a:gd name="connsiteX27" fmla="*/ 218694 w 254698"/>
              <a:gd name="connsiteY27" fmla="*/ 117881 h 230429"/>
              <a:gd name="connsiteX28" fmla="*/ 254698 w 254698"/>
              <a:gd name="connsiteY28" fmla="*/ 117881 h 230429"/>
              <a:gd name="connsiteX29" fmla="*/ 254698 w 254698"/>
              <a:gd name="connsiteY29" fmla="*/ 145084 h 230429"/>
              <a:gd name="connsiteX30" fmla="*/ 218694 w 254698"/>
              <a:gd name="connsiteY30" fmla="*/ 145084 h 230429"/>
              <a:gd name="connsiteX31" fmla="*/ 218694 w 254698"/>
              <a:gd name="connsiteY31" fmla="*/ 206160 h 230429"/>
              <a:gd name="connsiteX32" fmla="*/ 212560 w 254698"/>
              <a:gd name="connsiteY32" fmla="*/ 224695 h 230429"/>
              <a:gd name="connsiteX33" fmla="*/ 193091 w 254698"/>
              <a:gd name="connsiteY33" fmla="*/ 230429 h 230429"/>
              <a:gd name="connsiteX35" fmla="*/ 45606 w 254698"/>
              <a:gd name="connsiteY35" fmla="*/ 101346 h 230429"/>
              <a:gd name="connsiteX36" fmla="*/ 47606 w 254698"/>
              <a:gd name="connsiteY36" fmla="*/ 127083 h 230429"/>
              <a:gd name="connsiteX37" fmla="*/ 53206 w 254698"/>
              <a:gd name="connsiteY37" fmla="*/ 147085 h 230429"/>
              <a:gd name="connsiteX38" fmla="*/ 62141 w 254698"/>
              <a:gd name="connsiteY38" fmla="*/ 160153 h 230429"/>
              <a:gd name="connsiteX39" fmla="*/ 74409 w 254698"/>
              <a:gd name="connsiteY39" fmla="*/ 164821 h 230429"/>
              <a:gd name="connsiteX40" fmla="*/ 86277 w 254698"/>
              <a:gd name="connsiteY40" fmla="*/ 160153 h 230429"/>
              <a:gd name="connsiteX41" fmla="*/ 95078 w 254698"/>
              <a:gd name="connsiteY41" fmla="*/ 147085 h 230429"/>
              <a:gd name="connsiteX42" fmla="*/ 100680 w 254698"/>
              <a:gd name="connsiteY42" fmla="*/ 127083 h 230429"/>
              <a:gd name="connsiteX43" fmla="*/ 102680 w 254698"/>
              <a:gd name="connsiteY43" fmla="*/ 101346 h 230429"/>
              <a:gd name="connsiteX44" fmla="*/ 100680 w 254698"/>
              <a:gd name="connsiteY44" fmla="*/ 75609 h 230429"/>
              <a:gd name="connsiteX45" fmla="*/ 95078 w 254698"/>
              <a:gd name="connsiteY45" fmla="*/ 55607 h 230429"/>
              <a:gd name="connsiteX46" fmla="*/ 86277 w 254698"/>
              <a:gd name="connsiteY46" fmla="*/ 42538 h 230429"/>
              <a:gd name="connsiteX47" fmla="*/ 74409 w 254698"/>
              <a:gd name="connsiteY47" fmla="*/ 37871 h 230429"/>
              <a:gd name="connsiteX48" fmla="*/ 62141 w 254698"/>
              <a:gd name="connsiteY48" fmla="*/ 42538 h 230429"/>
              <a:gd name="connsiteX49" fmla="*/ 53206 w 254698"/>
              <a:gd name="connsiteY49" fmla="*/ 55607 h 230429"/>
              <a:gd name="connsiteX50" fmla="*/ 47606 w 254698"/>
              <a:gd name="connsiteY50" fmla="*/ 75609 h 230429"/>
              <a:gd name="connsiteX51" fmla="*/ 45606 w 254698"/>
              <a:gd name="connsiteY51" fmla="*/ 10134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54698" h="230429">
                <a:moveTo>
                  <a:pt x="0" y="101346"/>
                </a:moveTo>
                <a:cubicBezTo>
                  <a:pt x="0" y="86767"/>
                  <a:pt x="1912" y="73965"/>
                  <a:pt x="5734" y="62941"/>
                </a:cubicBezTo>
                <a:cubicBezTo>
                  <a:pt x="9557" y="51918"/>
                  <a:pt x="14802" y="42717"/>
                  <a:pt x="21470" y="35337"/>
                </a:cubicBezTo>
                <a:cubicBezTo>
                  <a:pt x="28137" y="27960"/>
                  <a:pt x="36005" y="22447"/>
                  <a:pt x="45072" y="18802"/>
                </a:cubicBezTo>
                <a:cubicBezTo>
                  <a:pt x="54140" y="15157"/>
                  <a:pt x="63919" y="13335"/>
                  <a:pt x="74409" y="13335"/>
                </a:cubicBezTo>
                <a:cubicBezTo>
                  <a:pt x="84722" y="13335"/>
                  <a:pt x="94412" y="15157"/>
                  <a:pt x="103480" y="18802"/>
                </a:cubicBezTo>
                <a:cubicBezTo>
                  <a:pt x="112547" y="22447"/>
                  <a:pt x="120416" y="27960"/>
                  <a:pt x="127083" y="35337"/>
                </a:cubicBezTo>
                <a:cubicBezTo>
                  <a:pt x="133750" y="42717"/>
                  <a:pt x="138995" y="51918"/>
                  <a:pt x="142818" y="62941"/>
                </a:cubicBezTo>
                <a:cubicBezTo>
                  <a:pt x="146640" y="73965"/>
                  <a:pt x="148552" y="86767"/>
                  <a:pt x="148552" y="101346"/>
                </a:cubicBezTo>
                <a:cubicBezTo>
                  <a:pt x="148552" y="116103"/>
                  <a:pt x="146640" y="128949"/>
                  <a:pt x="142818" y="139884"/>
                </a:cubicBezTo>
                <a:cubicBezTo>
                  <a:pt x="138995" y="150819"/>
                  <a:pt x="133750" y="159976"/>
                  <a:pt x="127083" y="167354"/>
                </a:cubicBezTo>
                <a:cubicBezTo>
                  <a:pt x="120416" y="174733"/>
                  <a:pt x="112547" y="180245"/>
                  <a:pt x="103480" y="183890"/>
                </a:cubicBezTo>
                <a:cubicBezTo>
                  <a:pt x="94412" y="187535"/>
                  <a:pt x="84722" y="189357"/>
                  <a:pt x="74409" y="189357"/>
                </a:cubicBezTo>
                <a:cubicBezTo>
                  <a:pt x="63919" y="189357"/>
                  <a:pt x="54140" y="187535"/>
                  <a:pt x="45072" y="183890"/>
                </a:cubicBezTo>
                <a:cubicBezTo>
                  <a:pt x="36005" y="180245"/>
                  <a:pt x="28137" y="174733"/>
                  <a:pt x="21470" y="167354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2" y="128949"/>
                  <a:pt x="0" y="116103"/>
                  <a:pt x="0" y="101346"/>
                </a:cubicBezTo>
                <a:moveTo>
                  <a:pt x="171488" y="230429"/>
                </a:moveTo>
                <a:lnTo>
                  <a:pt x="171488" y="28003"/>
                </a:lnTo>
                <a:cubicBezTo>
                  <a:pt x="171488" y="25515"/>
                  <a:pt x="170955" y="23158"/>
                  <a:pt x="169888" y="20936"/>
                </a:cubicBezTo>
                <a:cubicBezTo>
                  <a:pt x="168821" y="18714"/>
                  <a:pt x="166955" y="17069"/>
                  <a:pt x="164287" y="16002"/>
                </a:cubicBezTo>
                <a:lnTo>
                  <a:pt x="218694" y="0"/>
                </a:lnTo>
                <a:lnTo>
                  <a:pt x="218694" y="52274"/>
                </a:lnTo>
                <a:lnTo>
                  <a:pt x="254698" y="52274"/>
                </a:lnTo>
                <a:lnTo>
                  <a:pt x="254698" y="79477"/>
                </a:lnTo>
                <a:lnTo>
                  <a:pt x="218694" y="79477"/>
                </a:lnTo>
                <a:lnTo>
                  <a:pt x="218694" y="117881"/>
                </a:lnTo>
                <a:lnTo>
                  <a:pt x="254698" y="117881"/>
                </a:lnTo>
                <a:lnTo>
                  <a:pt x="254698" y="145084"/>
                </a:lnTo>
                <a:lnTo>
                  <a:pt x="218694" y="145084"/>
                </a:lnTo>
                <a:lnTo>
                  <a:pt x="218694" y="206160"/>
                </a:lnTo>
                <a:cubicBezTo>
                  <a:pt x="218694" y="214694"/>
                  <a:pt x="216650" y="220873"/>
                  <a:pt x="212560" y="224695"/>
                </a:cubicBezTo>
                <a:cubicBezTo>
                  <a:pt x="208471" y="228517"/>
                  <a:pt x="201981" y="230429"/>
                  <a:pt x="193091" y="230429"/>
                </a:cubicBezTo>
                <a:moveTo>
                  <a:pt x="45606" y="101346"/>
                </a:moveTo>
                <a:cubicBezTo>
                  <a:pt x="45606" y="110769"/>
                  <a:pt x="46273" y="119349"/>
                  <a:pt x="47606" y="127083"/>
                </a:cubicBezTo>
                <a:cubicBezTo>
                  <a:pt x="48939" y="134817"/>
                  <a:pt x="50806" y="141484"/>
                  <a:pt x="53206" y="147085"/>
                </a:cubicBezTo>
                <a:cubicBezTo>
                  <a:pt x="55607" y="152686"/>
                  <a:pt x="58585" y="157042"/>
                  <a:pt x="62141" y="160153"/>
                </a:cubicBezTo>
                <a:cubicBezTo>
                  <a:pt x="65697" y="163264"/>
                  <a:pt x="69786" y="164821"/>
                  <a:pt x="74409" y="164821"/>
                </a:cubicBezTo>
                <a:cubicBezTo>
                  <a:pt x="78854" y="164821"/>
                  <a:pt x="82811" y="163264"/>
                  <a:pt x="86277" y="160153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5" y="134817"/>
                  <a:pt x="100680" y="127083"/>
                </a:cubicBezTo>
                <a:cubicBezTo>
                  <a:pt x="102013" y="119349"/>
                  <a:pt x="102680" y="110769"/>
                  <a:pt x="102680" y="101346"/>
                </a:cubicBezTo>
                <a:cubicBezTo>
                  <a:pt x="102680" y="91923"/>
                  <a:pt x="102013" y="83344"/>
                  <a:pt x="100680" y="75609"/>
                </a:cubicBezTo>
                <a:cubicBezTo>
                  <a:pt x="99345" y="67875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7" y="42538"/>
                </a:cubicBezTo>
                <a:cubicBezTo>
                  <a:pt x="82811" y="39427"/>
                  <a:pt x="78854" y="37871"/>
                  <a:pt x="74409" y="37871"/>
                </a:cubicBezTo>
                <a:cubicBezTo>
                  <a:pt x="69786" y="37871"/>
                  <a:pt x="65697" y="39427"/>
                  <a:pt x="62141" y="42538"/>
                </a:cubicBezTo>
                <a:cubicBezTo>
                  <a:pt x="58585" y="45650"/>
                  <a:pt x="55607" y="50006"/>
                  <a:pt x="53206" y="55607"/>
                </a:cubicBezTo>
                <a:cubicBezTo>
                  <a:pt x="50806" y="61208"/>
                  <a:pt x="48939" y="67875"/>
                  <a:pt x="47606" y="75609"/>
                </a:cubicBezTo>
                <a:cubicBezTo>
                  <a:pt x="46273" y="83344"/>
                  <a:pt x="45606" y="91923"/>
                  <a:pt x="45606" y="101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3" name="Freeform 73"/>
          <p:cNvSpPr/>
          <p:nvPr/>
        </p:nvSpPr>
        <p:spPr>
          <a:xfrm>
            <a:off x="5842012" y="8392863"/>
            <a:ext cx="229895" cy="230429"/>
          </a:xfrm>
          <a:custGeom>
            <a:avLst/>
            <a:gdLst>
              <a:gd name="connsiteX0" fmla="*/ 182689 w 229895"/>
              <a:gd name="connsiteY0" fmla="*/ 230429 h 230429"/>
              <a:gd name="connsiteX1" fmla="*/ 182689 w 229895"/>
              <a:gd name="connsiteY1" fmla="*/ 28003 h 230429"/>
              <a:gd name="connsiteX2" fmla="*/ 181089 w 229895"/>
              <a:gd name="connsiteY2" fmla="*/ 20936 h 230429"/>
              <a:gd name="connsiteX3" fmla="*/ 175488 w 229895"/>
              <a:gd name="connsiteY3" fmla="*/ 16002 h 230429"/>
              <a:gd name="connsiteX4" fmla="*/ 229895 w 229895"/>
              <a:gd name="connsiteY4" fmla="*/ 0 h 230429"/>
              <a:gd name="connsiteX5" fmla="*/ 229895 w 229895"/>
              <a:gd name="connsiteY5" fmla="*/ 206160 h 230429"/>
              <a:gd name="connsiteX6" fmla="*/ 223761 w 229895"/>
              <a:gd name="connsiteY6" fmla="*/ 224695 h 230429"/>
              <a:gd name="connsiteX7" fmla="*/ 204292 w 229895"/>
              <a:gd name="connsiteY7" fmla="*/ 230429 h 230429"/>
              <a:gd name="connsiteX9" fmla="*/ 0 w 229895"/>
              <a:gd name="connsiteY9" fmla="*/ 182423 h 230429"/>
              <a:gd name="connsiteX10" fmla="*/ 37338 w 229895"/>
              <a:gd name="connsiteY10" fmla="*/ 167221 h 230429"/>
              <a:gd name="connsiteX11" fmla="*/ 69075 w 229895"/>
              <a:gd name="connsiteY11" fmla="*/ 140684 h 230429"/>
              <a:gd name="connsiteX12" fmla="*/ 91744 w 229895"/>
              <a:gd name="connsiteY12" fmla="*/ 102546 h 230429"/>
              <a:gd name="connsiteX13" fmla="*/ 102412 w 229895"/>
              <a:gd name="connsiteY13" fmla="*/ 52274 h 230429"/>
              <a:gd name="connsiteX14" fmla="*/ 33870 w 229895"/>
              <a:gd name="connsiteY14" fmla="*/ 52274 h 230429"/>
              <a:gd name="connsiteX15" fmla="*/ 25870 w 229895"/>
              <a:gd name="connsiteY15" fmla="*/ 58941 h 230429"/>
              <a:gd name="connsiteX16" fmla="*/ 9067 w 229895"/>
              <a:gd name="connsiteY16" fmla="*/ 26403 h 230429"/>
              <a:gd name="connsiteX17" fmla="*/ 102946 w 229895"/>
              <a:gd name="connsiteY17" fmla="*/ 26403 h 230429"/>
              <a:gd name="connsiteX18" fmla="*/ 102946 w 229895"/>
              <a:gd name="connsiteY18" fmla="*/ 15202 h 230429"/>
              <a:gd name="connsiteX19" fmla="*/ 150152 w 229895"/>
              <a:gd name="connsiteY19" fmla="*/ 28003 h 230429"/>
              <a:gd name="connsiteX20" fmla="*/ 150152 w 229895"/>
              <a:gd name="connsiteY20" fmla="*/ 44272 h 230429"/>
              <a:gd name="connsiteX21" fmla="*/ 140284 w 229895"/>
              <a:gd name="connsiteY21" fmla="*/ 94145 h 230429"/>
              <a:gd name="connsiteX22" fmla="*/ 111347 w 229895"/>
              <a:gd name="connsiteY22" fmla="*/ 138550 h 230429"/>
              <a:gd name="connsiteX23" fmla="*/ 64275 w 229895"/>
              <a:gd name="connsiteY23" fmla="*/ 171755 h 230429"/>
              <a:gd name="connsiteX24" fmla="*/ 0 w 229895"/>
              <a:gd name="connsiteY24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29895" h="230429">
                <a:moveTo>
                  <a:pt x="182689" y="230429"/>
                </a:moveTo>
                <a:lnTo>
                  <a:pt x="182689" y="28003"/>
                </a:lnTo>
                <a:cubicBezTo>
                  <a:pt x="182689" y="25515"/>
                  <a:pt x="182156" y="23158"/>
                  <a:pt x="181089" y="20936"/>
                </a:cubicBezTo>
                <a:cubicBezTo>
                  <a:pt x="180022" y="18714"/>
                  <a:pt x="178155" y="17069"/>
                  <a:pt x="175488" y="16002"/>
                </a:cubicBezTo>
                <a:lnTo>
                  <a:pt x="229895" y="0"/>
                </a:lnTo>
                <a:lnTo>
                  <a:pt x="229895" y="206160"/>
                </a:lnTo>
                <a:cubicBezTo>
                  <a:pt x="229895" y="214694"/>
                  <a:pt x="227851" y="220873"/>
                  <a:pt x="223761" y="224695"/>
                </a:cubicBezTo>
                <a:cubicBezTo>
                  <a:pt x="219671" y="228517"/>
                  <a:pt x="213182" y="230429"/>
                  <a:pt x="204292" y="230429"/>
                </a:cubicBezTo>
                <a:moveTo>
                  <a:pt x="0" y="182423"/>
                </a:moveTo>
                <a:cubicBezTo>
                  <a:pt x="12979" y="179222"/>
                  <a:pt x="25425" y="174155"/>
                  <a:pt x="37338" y="167221"/>
                </a:cubicBezTo>
                <a:cubicBezTo>
                  <a:pt x="49250" y="160286"/>
                  <a:pt x="59829" y="151441"/>
                  <a:pt x="69075" y="140684"/>
                </a:cubicBezTo>
                <a:cubicBezTo>
                  <a:pt x="78321" y="129927"/>
                  <a:pt x="85877" y="117215"/>
                  <a:pt x="91744" y="102546"/>
                </a:cubicBezTo>
                <a:cubicBezTo>
                  <a:pt x="97612" y="87878"/>
                  <a:pt x="101168" y="71120"/>
                  <a:pt x="102412" y="52274"/>
                </a:cubicBezTo>
                <a:lnTo>
                  <a:pt x="33870" y="52274"/>
                </a:lnTo>
                <a:cubicBezTo>
                  <a:pt x="29426" y="52274"/>
                  <a:pt x="26759" y="54496"/>
                  <a:pt x="25870" y="58941"/>
                </a:cubicBezTo>
                <a:lnTo>
                  <a:pt x="9067" y="26403"/>
                </a:lnTo>
                <a:lnTo>
                  <a:pt x="102946" y="26403"/>
                </a:lnTo>
                <a:lnTo>
                  <a:pt x="102946" y="15202"/>
                </a:lnTo>
                <a:lnTo>
                  <a:pt x="150152" y="28003"/>
                </a:lnTo>
                <a:lnTo>
                  <a:pt x="150152" y="44272"/>
                </a:lnTo>
                <a:cubicBezTo>
                  <a:pt x="150152" y="61164"/>
                  <a:pt x="146863" y="77788"/>
                  <a:pt x="140284" y="94145"/>
                </a:cubicBezTo>
                <a:cubicBezTo>
                  <a:pt x="133705" y="110503"/>
                  <a:pt x="124060" y="125304"/>
                  <a:pt x="111347" y="138550"/>
                </a:cubicBezTo>
                <a:cubicBezTo>
                  <a:pt x="98634" y="151797"/>
                  <a:pt x="82943" y="162864"/>
                  <a:pt x="64275" y="171755"/>
                </a:cubicBezTo>
                <a:cubicBezTo>
                  <a:pt x="45605" y="180645"/>
                  <a:pt x="24180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4" name="Freeform 74"/>
          <p:cNvSpPr/>
          <p:nvPr/>
        </p:nvSpPr>
        <p:spPr>
          <a:xfrm>
            <a:off x="6108712" y="8390729"/>
            <a:ext cx="252831" cy="235230"/>
          </a:xfrm>
          <a:custGeom>
            <a:avLst/>
            <a:gdLst>
              <a:gd name="connsiteX0" fmla="*/ 36004 w 252831"/>
              <a:gd name="connsiteY0" fmla="*/ 179489 h 235230"/>
              <a:gd name="connsiteX1" fmla="*/ 174688 w 252831"/>
              <a:gd name="connsiteY1" fmla="*/ 179489 h 235230"/>
              <a:gd name="connsiteX2" fmla="*/ 174688 w 252831"/>
              <a:gd name="connsiteY2" fmla="*/ 166955 h 235230"/>
              <a:gd name="connsiteX3" fmla="*/ 44805 w 252831"/>
              <a:gd name="connsiteY3" fmla="*/ 166955 h 235230"/>
              <a:gd name="connsiteX4" fmla="*/ 29070 w 252831"/>
              <a:gd name="connsiteY4" fmla="*/ 145085 h 235230"/>
              <a:gd name="connsiteX5" fmla="*/ 223228 w 252831"/>
              <a:gd name="connsiteY5" fmla="*/ 145085 h 235230"/>
              <a:gd name="connsiteX6" fmla="*/ 223228 w 252831"/>
              <a:gd name="connsiteY6" fmla="*/ 200025 h 235230"/>
              <a:gd name="connsiteX7" fmla="*/ 84544 w 252831"/>
              <a:gd name="connsiteY7" fmla="*/ 200025 h 235230"/>
              <a:gd name="connsiteX8" fmla="*/ 84544 w 252831"/>
              <a:gd name="connsiteY8" fmla="*/ 213361 h 235230"/>
              <a:gd name="connsiteX9" fmla="*/ 210426 w 252831"/>
              <a:gd name="connsiteY9" fmla="*/ 213361 h 235230"/>
              <a:gd name="connsiteX10" fmla="*/ 222161 w 252831"/>
              <a:gd name="connsiteY10" fmla="*/ 205359 h 235230"/>
              <a:gd name="connsiteX11" fmla="*/ 235496 w 252831"/>
              <a:gd name="connsiteY11" fmla="*/ 235230 h 235230"/>
              <a:gd name="connsiteX12" fmla="*/ 36004 w 252831"/>
              <a:gd name="connsiteY12" fmla="*/ 235230 h 235230"/>
              <a:gd name="connsiteX14" fmla="*/ 152019 w 252831"/>
              <a:gd name="connsiteY14" fmla="*/ 73076 h 235230"/>
              <a:gd name="connsiteX15" fmla="*/ 193358 w 252831"/>
              <a:gd name="connsiteY15" fmla="*/ 72676 h 235230"/>
              <a:gd name="connsiteX16" fmla="*/ 226695 w 252831"/>
              <a:gd name="connsiteY16" fmla="*/ 69609 h 235230"/>
              <a:gd name="connsiteX17" fmla="*/ 230162 w 252831"/>
              <a:gd name="connsiteY17" fmla="*/ 85344 h 235230"/>
              <a:gd name="connsiteX18" fmla="*/ 212160 w 252831"/>
              <a:gd name="connsiteY18" fmla="*/ 91346 h 235230"/>
              <a:gd name="connsiteX19" fmla="*/ 191891 w 252831"/>
              <a:gd name="connsiteY19" fmla="*/ 94679 h 235230"/>
              <a:gd name="connsiteX20" fmla="*/ 168554 w 252831"/>
              <a:gd name="connsiteY20" fmla="*/ 96012 h 235230"/>
              <a:gd name="connsiteX21" fmla="*/ 141351 w 252831"/>
              <a:gd name="connsiteY21" fmla="*/ 96279 h 235230"/>
              <a:gd name="connsiteX22" fmla="*/ 38138 w 252831"/>
              <a:gd name="connsiteY22" fmla="*/ 96279 h 235230"/>
              <a:gd name="connsiteX23" fmla="*/ 38138 w 252831"/>
              <a:gd name="connsiteY23" fmla="*/ 41606 h 235230"/>
              <a:gd name="connsiteX24" fmla="*/ 173888 w 252831"/>
              <a:gd name="connsiteY24" fmla="*/ 41606 h 235230"/>
              <a:gd name="connsiteX25" fmla="*/ 173888 w 252831"/>
              <a:gd name="connsiteY25" fmla="*/ 30404 h 235230"/>
              <a:gd name="connsiteX26" fmla="*/ 58674 w 252831"/>
              <a:gd name="connsiteY26" fmla="*/ 30404 h 235230"/>
              <a:gd name="connsiteX27" fmla="*/ 50672 w 252831"/>
              <a:gd name="connsiteY27" fmla="*/ 37071 h 235230"/>
              <a:gd name="connsiteX28" fmla="*/ 33870 w 252831"/>
              <a:gd name="connsiteY28" fmla="*/ 8534 h 235230"/>
              <a:gd name="connsiteX29" fmla="*/ 173888 w 252831"/>
              <a:gd name="connsiteY29" fmla="*/ 8534 h 235230"/>
              <a:gd name="connsiteX30" fmla="*/ 173888 w 252831"/>
              <a:gd name="connsiteY30" fmla="*/ 0 h 235230"/>
              <a:gd name="connsiteX31" fmla="*/ 219494 w 252831"/>
              <a:gd name="connsiteY31" fmla="*/ 12802 h 235230"/>
              <a:gd name="connsiteX32" fmla="*/ 219494 w 252831"/>
              <a:gd name="connsiteY32" fmla="*/ 60808 h 235230"/>
              <a:gd name="connsiteX33" fmla="*/ 84010 w 252831"/>
              <a:gd name="connsiteY33" fmla="*/ 60808 h 235230"/>
              <a:gd name="connsiteX34" fmla="*/ 84010 w 252831"/>
              <a:gd name="connsiteY34" fmla="*/ 73076 h 235230"/>
              <a:gd name="connsiteX36" fmla="*/ 252831 w 252831"/>
              <a:gd name="connsiteY36" fmla="*/ 132550 h 235230"/>
              <a:gd name="connsiteX37" fmla="*/ 32004 w 252831"/>
              <a:gd name="connsiteY37" fmla="*/ 132550 h 235230"/>
              <a:gd name="connsiteX38" fmla="*/ 22936 w 252831"/>
              <a:gd name="connsiteY38" fmla="*/ 140018 h 235230"/>
              <a:gd name="connsiteX39" fmla="*/ 0 w 252831"/>
              <a:gd name="connsiteY39" fmla="*/ 107747 h 235230"/>
              <a:gd name="connsiteX40" fmla="*/ 252831 w 252831"/>
              <a:gd name="connsiteY40" fmla="*/ 107747 h 235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35230">
                <a:moveTo>
                  <a:pt x="36004" y="179489"/>
                </a:moveTo>
                <a:lnTo>
                  <a:pt x="174688" y="179489"/>
                </a:lnTo>
                <a:lnTo>
                  <a:pt x="174688" y="166955"/>
                </a:lnTo>
                <a:lnTo>
                  <a:pt x="44805" y="166955"/>
                </a:lnTo>
                <a:lnTo>
                  <a:pt x="29070" y="145085"/>
                </a:lnTo>
                <a:lnTo>
                  <a:pt x="223228" y="145085"/>
                </a:lnTo>
                <a:lnTo>
                  <a:pt x="223228" y="200025"/>
                </a:lnTo>
                <a:lnTo>
                  <a:pt x="84544" y="200025"/>
                </a:lnTo>
                <a:lnTo>
                  <a:pt x="84544" y="213361"/>
                </a:lnTo>
                <a:lnTo>
                  <a:pt x="210426" y="213361"/>
                </a:lnTo>
                <a:cubicBezTo>
                  <a:pt x="217182" y="213361"/>
                  <a:pt x="221094" y="210693"/>
                  <a:pt x="222161" y="205359"/>
                </a:cubicBezTo>
                <a:lnTo>
                  <a:pt x="235496" y="235230"/>
                </a:lnTo>
                <a:lnTo>
                  <a:pt x="36004" y="235230"/>
                </a:lnTo>
                <a:moveTo>
                  <a:pt x="152019" y="73076"/>
                </a:moveTo>
                <a:cubicBezTo>
                  <a:pt x="167843" y="73076"/>
                  <a:pt x="181623" y="72943"/>
                  <a:pt x="193358" y="72676"/>
                </a:cubicBezTo>
                <a:cubicBezTo>
                  <a:pt x="205092" y="72410"/>
                  <a:pt x="216205" y="71387"/>
                  <a:pt x="226695" y="69609"/>
                </a:cubicBezTo>
                <a:lnTo>
                  <a:pt x="230162" y="85344"/>
                </a:lnTo>
                <a:cubicBezTo>
                  <a:pt x="224472" y="87834"/>
                  <a:pt x="218472" y="89834"/>
                  <a:pt x="212160" y="91346"/>
                </a:cubicBezTo>
                <a:cubicBezTo>
                  <a:pt x="205848" y="92857"/>
                  <a:pt x="199091" y="93968"/>
                  <a:pt x="191891" y="94679"/>
                </a:cubicBezTo>
                <a:cubicBezTo>
                  <a:pt x="184689" y="95390"/>
                  <a:pt x="176911" y="95834"/>
                  <a:pt x="168554" y="96012"/>
                </a:cubicBezTo>
                <a:cubicBezTo>
                  <a:pt x="160198" y="96190"/>
                  <a:pt x="151130" y="96279"/>
                  <a:pt x="141351" y="96279"/>
                </a:cubicBezTo>
                <a:lnTo>
                  <a:pt x="38138" y="96279"/>
                </a:lnTo>
                <a:lnTo>
                  <a:pt x="38138" y="41606"/>
                </a:lnTo>
                <a:lnTo>
                  <a:pt x="173888" y="41606"/>
                </a:lnTo>
                <a:lnTo>
                  <a:pt x="173888" y="30404"/>
                </a:lnTo>
                <a:lnTo>
                  <a:pt x="58674" y="30404"/>
                </a:lnTo>
                <a:cubicBezTo>
                  <a:pt x="54229" y="30404"/>
                  <a:pt x="51562" y="32627"/>
                  <a:pt x="50672" y="37071"/>
                </a:cubicBezTo>
                <a:lnTo>
                  <a:pt x="33870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60808"/>
                </a:lnTo>
                <a:lnTo>
                  <a:pt x="84010" y="60808"/>
                </a:lnTo>
                <a:lnTo>
                  <a:pt x="84010" y="73076"/>
                </a:lnTo>
                <a:moveTo>
                  <a:pt x="252831" y="132550"/>
                </a:moveTo>
                <a:lnTo>
                  <a:pt x="32004" y="132550"/>
                </a:lnTo>
                <a:cubicBezTo>
                  <a:pt x="26848" y="132550"/>
                  <a:pt x="23825" y="135040"/>
                  <a:pt x="22936" y="140018"/>
                </a:cubicBezTo>
                <a:lnTo>
                  <a:pt x="0" y="107747"/>
                </a:lnTo>
                <a:lnTo>
                  <a:pt x="252831" y="1077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5" name="Freeform 75"/>
          <p:cNvSpPr/>
          <p:nvPr/>
        </p:nvSpPr>
        <p:spPr>
          <a:xfrm>
            <a:off x="6446123" y="8392863"/>
            <a:ext cx="244831" cy="227228"/>
          </a:xfrm>
          <a:custGeom>
            <a:avLst/>
            <a:gdLst>
              <a:gd name="connsiteX0" fmla="*/ 154686 w 244831"/>
              <a:gd name="connsiteY0" fmla="*/ 45606 h 227228"/>
              <a:gd name="connsiteX1" fmla="*/ 113348 w 244831"/>
              <a:gd name="connsiteY1" fmla="*/ 45606 h 227228"/>
              <a:gd name="connsiteX2" fmla="*/ 109348 w 244831"/>
              <a:gd name="connsiteY2" fmla="*/ 63209 h 227228"/>
              <a:gd name="connsiteX3" fmla="*/ 103213 w 244831"/>
              <a:gd name="connsiteY3" fmla="*/ 79743 h 227228"/>
              <a:gd name="connsiteX4" fmla="*/ 125616 w 244831"/>
              <a:gd name="connsiteY4" fmla="*/ 80810 h 227228"/>
              <a:gd name="connsiteX5" fmla="*/ 143752 w 244831"/>
              <a:gd name="connsiteY5" fmla="*/ 88278 h 227228"/>
              <a:gd name="connsiteX6" fmla="*/ 155887 w 244831"/>
              <a:gd name="connsiteY6" fmla="*/ 101746 h 227228"/>
              <a:gd name="connsiteX7" fmla="*/ 160286 w 244831"/>
              <a:gd name="connsiteY7" fmla="*/ 120282 h 227228"/>
              <a:gd name="connsiteX8" fmla="*/ 155353 w 244831"/>
              <a:gd name="connsiteY8" fmla="*/ 134283 h 227228"/>
              <a:gd name="connsiteX9" fmla="*/ 140818 w 244831"/>
              <a:gd name="connsiteY9" fmla="*/ 141084 h 227228"/>
              <a:gd name="connsiteX10" fmla="*/ 124149 w 244831"/>
              <a:gd name="connsiteY10" fmla="*/ 139350 h 227228"/>
              <a:gd name="connsiteX11" fmla="*/ 113348 w 244831"/>
              <a:gd name="connsiteY11" fmla="*/ 130950 h 227228"/>
              <a:gd name="connsiteX12" fmla="*/ 117081 w 244831"/>
              <a:gd name="connsiteY12" fmla="*/ 118814 h 227228"/>
              <a:gd name="connsiteX13" fmla="*/ 115081 w 244831"/>
              <a:gd name="connsiteY13" fmla="*/ 107080 h 227228"/>
              <a:gd name="connsiteX14" fmla="*/ 108014 w 244831"/>
              <a:gd name="connsiteY14" fmla="*/ 97613 h 227228"/>
              <a:gd name="connsiteX15" fmla="*/ 96546 w 244831"/>
              <a:gd name="connsiteY15" fmla="*/ 92278 h 227228"/>
              <a:gd name="connsiteX16" fmla="*/ 59341 w 244831"/>
              <a:gd name="connsiteY16" fmla="*/ 128283 h 227228"/>
              <a:gd name="connsiteX17" fmla="*/ 0 w 244831"/>
              <a:gd name="connsiteY17" fmla="*/ 145084 h 227228"/>
              <a:gd name="connsiteX18" fmla="*/ 0 w 244831"/>
              <a:gd name="connsiteY18" fmla="*/ 139750 h 227228"/>
              <a:gd name="connsiteX19" fmla="*/ 25470 w 244831"/>
              <a:gd name="connsiteY19" fmla="*/ 126416 h 227228"/>
              <a:gd name="connsiteX20" fmla="*/ 46806 w 244831"/>
              <a:gd name="connsiteY20" fmla="*/ 105480 h 227228"/>
              <a:gd name="connsiteX21" fmla="*/ 61475 w 244831"/>
              <a:gd name="connsiteY21" fmla="*/ 78277 h 227228"/>
              <a:gd name="connsiteX22" fmla="*/ 67208 w 244831"/>
              <a:gd name="connsiteY22" fmla="*/ 45606 h 227228"/>
              <a:gd name="connsiteX23" fmla="*/ 35205 w 244831"/>
              <a:gd name="connsiteY23" fmla="*/ 45606 h 227228"/>
              <a:gd name="connsiteX24" fmla="*/ 27204 w 244831"/>
              <a:gd name="connsiteY24" fmla="*/ 52274 h 227228"/>
              <a:gd name="connsiteX25" fmla="*/ 10402 w 244831"/>
              <a:gd name="connsiteY25" fmla="*/ 21069 h 227228"/>
              <a:gd name="connsiteX26" fmla="*/ 154686 w 244831"/>
              <a:gd name="connsiteY26" fmla="*/ 21069 h 227228"/>
              <a:gd name="connsiteX28" fmla="*/ 186690 w 244831"/>
              <a:gd name="connsiteY28" fmla="*/ 166688 h 227228"/>
              <a:gd name="connsiteX29" fmla="*/ 186690 w 244831"/>
              <a:gd name="connsiteY29" fmla="*/ 82410 h 227228"/>
              <a:gd name="connsiteX30" fmla="*/ 153353 w 244831"/>
              <a:gd name="connsiteY30" fmla="*/ 82410 h 227228"/>
              <a:gd name="connsiteX31" fmla="*/ 140551 w 244831"/>
              <a:gd name="connsiteY31" fmla="*/ 57874 h 227228"/>
              <a:gd name="connsiteX32" fmla="*/ 186690 w 244831"/>
              <a:gd name="connsiteY32" fmla="*/ 57874 h 227228"/>
              <a:gd name="connsiteX33" fmla="*/ 186690 w 244831"/>
              <a:gd name="connsiteY33" fmla="*/ 28003 h 227228"/>
              <a:gd name="connsiteX34" fmla="*/ 185089 w 244831"/>
              <a:gd name="connsiteY34" fmla="*/ 20936 h 227228"/>
              <a:gd name="connsiteX35" fmla="*/ 179489 w 244831"/>
              <a:gd name="connsiteY35" fmla="*/ 16002 h 227228"/>
              <a:gd name="connsiteX36" fmla="*/ 233896 w 244831"/>
              <a:gd name="connsiteY36" fmla="*/ 0 h 227228"/>
              <a:gd name="connsiteX37" fmla="*/ 233896 w 244831"/>
              <a:gd name="connsiteY37" fmla="*/ 142418 h 227228"/>
              <a:gd name="connsiteX38" fmla="*/ 227762 w 244831"/>
              <a:gd name="connsiteY38" fmla="*/ 160953 h 227228"/>
              <a:gd name="connsiteX39" fmla="*/ 208293 w 244831"/>
              <a:gd name="connsiteY39" fmla="*/ 166688 h 227228"/>
              <a:gd name="connsiteX41" fmla="*/ 51740 w 244831"/>
              <a:gd name="connsiteY41" fmla="*/ 173889 h 227228"/>
              <a:gd name="connsiteX42" fmla="*/ 49073 w 244831"/>
              <a:gd name="connsiteY42" fmla="*/ 164954 h 227228"/>
              <a:gd name="connsiteX43" fmla="*/ 41072 w 244831"/>
              <a:gd name="connsiteY43" fmla="*/ 160553 h 227228"/>
              <a:gd name="connsiteX44" fmla="*/ 98946 w 244831"/>
              <a:gd name="connsiteY44" fmla="*/ 149885 h 227228"/>
              <a:gd name="connsiteX45" fmla="*/ 98946 w 244831"/>
              <a:gd name="connsiteY45" fmla="*/ 202692 h 227228"/>
              <a:gd name="connsiteX46" fmla="*/ 218160 w 244831"/>
              <a:gd name="connsiteY46" fmla="*/ 202692 h 227228"/>
              <a:gd name="connsiteX47" fmla="*/ 227095 w 244831"/>
              <a:gd name="connsiteY47" fmla="*/ 200025 h 227228"/>
              <a:gd name="connsiteX48" fmla="*/ 231496 w 244831"/>
              <a:gd name="connsiteY48" fmla="*/ 192024 h 227228"/>
              <a:gd name="connsiteX49" fmla="*/ 244831 w 244831"/>
              <a:gd name="connsiteY49" fmla="*/ 227228 h 227228"/>
              <a:gd name="connsiteX50" fmla="*/ 51740 w 244831"/>
              <a:gd name="connsiteY50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1" h="227228">
                <a:moveTo>
                  <a:pt x="154686" y="45606"/>
                </a:moveTo>
                <a:lnTo>
                  <a:pt x="113348" y="45606"/>
                </a:lnTo>
                <a:cubicBezTo>
                  <a:pt x="112281" y="51651"/>
                  <a:pt x="110947" y="57518"/>
                  <a:pt x="109348" y="63209"/>
                </a:cubicBezTo>
                <a:cubicBezTo>
                  <a:pt x="107747" y="68897"/>
                  <a:pt x="105702" y="74409"/>
                  <a:pt x="103213" y="79743"/>
                </a:cubicBezTo>
                <a:cubicBezTo>
                  <a:pt x="111214" y="79032"/>
                  <a:pt x="118682" y="79388"/>
                  <a:pt x="125616" y="80810"/>
                </a:cubicBezTo>
                <a:cubicBezTo>
                  <a:pt x="132550" y="82232"/>
                  <a:pt x="138595" y="84722"/>
                  <a:pt x="143752" y="88278"/>
                </a:cubicBezTo>
                <a:cubicBezTo>
                  <a:pt x="148908" y="91834"/>
                  <a:pt x="152953" y="96323"/>
                  <a:pt x="155887" y="101746"/>
                </a:cubicBezTo>
                <a:cubicBezTo>
                  <a:pt x="158820" y="107169"/>
                  <a:pt x="160286" y="113347"/>
                  <a:pt x="160286" y="120282"/>
                </a:cubicBezTo>
                <a:cubicBezTo>
                  <a:pt x="160286" y="125793"/>
                  <a:pt x="158642" y="130461"/>
                  <a:pt x="155353" y="134283"/>
                </a:cubicBezTo>
                <a:cubicBezTo>
                  <a:pt x="152064" y="138106"/>
                  <a:pt x="147218" y="140373"/>
                  <a:pt x="140818" y="141084"/>
                </a:cubicBezTo>
                <a:cubicBezTo>
                  <a:pt x="134595" y="141796"/>
                  <a:pt x="129039" y="141218"/>
                  <a:pt x="124149" y="139350"/>
                </a:cubicBezTo>
                <a:cubicBezTo>
                  <a:pt x="119259" y="137484"/>
                  <a:pt x="115660" y="134683"/>
                  <a:pt x="113348" y="130950"/>
                </a:cubicBezTo>
                <a:cubicBezTo>
                  <a:pt x="115660" y="127038"/>
                  <a:pt x="116904" y="122993"/>
                  <a:pt x="117081" y="118814"/>
                </a:cubicBezTo>
                <a:cubicBezTo>
                  <a:pt x="117260" y="114636"/>
                  <a:pt x="116592" y="110725"/>
                  <a:pt x="115081" y="107080"/>
                </a:cubicBezTo>
                <a:cubicBezTo>
                  <a:pt x="113570" y="103436"/>
                  <a:pt x="111214" y="100279"/>
                  <a:pt x="108014" y="97613"/>
                </a:cubicBezTo>
                <a:cubicBezTo>
                  <a:pt x="104814" y="94945"/>
                  <a:pt x="100991" y="93167"/>
                  <a:pt x="96546" y="92278"/>
                </a:cubicBezTo>
                <a:cubicBezTo>
                  <a:pt x="87478" y="106858"/>
                  <a:pt x="75076" y="118859"/>
                  <a:pt x="59341" y="128283"/>
                </a:cubicBezTo>
                <a:cubicBezTo>
                  <a:pt x="43605" y="137706"/>
                  <a:pt x="23825" y="143307"/>
                  <a:pt x="0" y="145084"/>
                </a:cubicBezTo>
                <a:lnTo>
                  <a:pt x="0" y="139750"/>
                </a:lnTo>
                <a:cubicBezTo>
                  <a:pt x="8890" y="136728"/>
                  <a:pt x="17380" y="132283"/>
                  <a:pt x="25470" y="126416"/>
                </a:cubicBezTo>
                <a:cubicBezTo>
                  <a:pt x="33560" y="120548"/>
                  <a:pt x="40672" y="113570"/>
                  <a:pt x="46806" y="105480"/>
                </a:cubicBezTo>
                <a:cubicBezTo>
                  <a:pt x="52940" y="97389"/>
                  <a:pt x="57830" y="88323"/>
                  <a:pt x="61475" y="78277"/>
                </a:cubicBezTo>
                <a:cubicBezTo>
                  <a:pt x="65119" y="68231"/>
                  <a:pt x="67031" y="57341"/>
                  <a:pt x="67208" y="45606"/>
                </a:cubicBezTo>
                <a:lnTo>
                  <a:pt x="35205" y="45606"/>
                </a:lnTo>
                <a:cubicBezTo>
                  <a:pt x="30760" y="45606"/>
                  <a:pt x="28092" y="47828"/>
                  <a:pt x="27204" y="52274"/>
                </a:cubicBezTo>
                <a:lnTo>
                  <a:pt x="10402" y="21069"/>
                </a:lnTo>
                <a:lnTo>
                  <a:pt x="154686" y="21069"/>
                </a:lnTo>
                <a:moveTo>
                  <a:pt x="186690" y="166688"/>
                </a:moveTo>
                <a:lnTo>
                  <a:pt x="186690" y="82410"/>
                </a:lnTo>
                <a:lnTo>
                  <a:pt x="153353" y="82410"/>
                </a:lnTo>
                <a:lnTo>
                  <a:pt x="140551" y="57874"/>
                </a:lnTo>
                <a:lnTo>
                  <a:pt x="186690" y="57874"/>
                </a:lnTo>
                <a:lnTo>
                  <a:pt x="186690" y="28003"/>
                </a:lnTo>
                <a:cubicBezTo>
                  <a:pt x="186690" y="25515"/>
                  <a:pt x="186157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2"/>
                  <a:pt x="231852" y="157131"/>
                  <a:pt x="227762" y="160953"/>
                </a:cubicBezTo>
                <a:cubicBezTo>
                  <a:pt x="223672" y="164776"/>
                  <a:pt x="217183" y="166688"/>
                  <a:pt x="208293" y="166688"/>
                </a:cubicBezTo>
                <a:moveTo>
                  <a:pt x="51740" y="173889"/>
                </a:moveTo>
                <a:cubicBezTo>
                  <a:pt x="51740" y="170332"/>
                  <a:pt x="50851" y="167354"/>
                  <a:pt x="49073" y="164954"/>
                </a:cubicBezTo>
                <a:cubicBezTo>
                  <a:pt x="47295" y="162554"/>
                  <a:pt x="44628" y="161087"/>
                  <a:pt x="41072" y="160553"/>
                </a:cubicBezTo>
                <a:lnTo>
                  <a:pt x="98946" y="149885"/>
                </a:lnTo>
                <a:lnTo>
                  <a:pt x="98946" y="202692"/>
                </a:lnTo>
                <a:lnTo>
                  <a:pt x="218160" y="202692"/>
                </a:lnTo>
                <a:cubicBezTo>
                  <a:pt x="221717" y="202692"/>
                  <a:pt x="224695" y="201803"/>
                  <a:pt x="227095" y="200025"/>
                </a:cubicBezTo>
                <a:cubicBezTo>
                  <a:pt x="229495" y="198247"/>
                  <a:pt x="230963" y="195580"/>
                  <a:pt x="231496" y="192024"/>
                </a:cubicBezTo>
                <a:lnTo>
                  <a:pt x="244831" y="227228"/>
                </a:lnTo>
                <a:lnTo>
                  <a:pt x="51740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6" name="Freeform 76"/>
          <p:cNvSpPr/>
          <p:nvPr/>
        </p:nvSpPr>
        <p:spPr>
          <a:xfrm>
            <a:off x="6723490" y="8392863"/>
            <a:ext cx="253899" cy="233096"/>
          </a:xfrm>
          <a:custGeom>
            <a:avLst/>
            <a:gdLst>
              <a:gd name="connsiteX0" fmla="*/ 170689 w 253899"/>
              <a:gd name="connsiteY0" fmla="*/ 120282 h 233096"/>
              <a:gd name="connsiteX1" fmla="*/ 170689 w 253899"/>
              <a:gd name="connsiteY1" fmla="*/ 94678 h 233096"/>
              <a:gd name="connsiteX2" fmla="*/ 115215 w 253899"/>
              <a:gd name="connsiteY2" fmla="*/ 112947 h 233096"/>
              <a:gd name="connsiteX3" fmla="*/ 47206 w 253899"/>
              <a:gd name="connsiteY3" fmla="*/ 118414 h 233096"/>
              <a:gd name="connsiteX4" fmla="*/ 10668 w 253899"/>
              <a:gd name="connsiteY4" fmla="*/ 118414 h 233096"/>
              <a:gd name="connsiteX5" fmla="*/ 10668 w 253899"/>
              <a:gd name="connsiteY5" fmla="*/ 36537 h 233096"/>
              <a:gd name="connsiteX6" fmla="*/ 8002 w 253899"/>
              <a:gd name="connsiteY6" fmla="*/ 27603 h 233096"/>
              <a:gd name="connsiteX7" fmla="*/ 0 w 253899"/>
              <a:gd name="connsiteY7" fmla="*/ 23203 h 233096"/>
              <a:gd name="connsiteX8" fmla="*/ 56541 w 253899"/>
              <a:gd name="connsiteY8" fmla="*/ 7201 h 233096"/>
              <a:gd name="connsiteX9" fmla="*/ 56541 w 253899"/>
              <a:gd name="connsiteY9" fmla="*/ 15735 h 233096"/>
              <a:gd name="connsiteX10" fmla="*/ 137885 w 253899"/>
              <a:gd name="connsiteY10" fmla="*/ 15735 h 233096"/>
              <a:gd name="connsiteX11" fmla="*/ 137885 w 253899"/>
              <a:gd name="connsiteY11" fmla="*/ 41605 h 233096"/>
              <a:gd name="connsiteX12" fmla="*/ 56541 w 253899"/>
              <a:gd name="connsiteY12" fmla="*/ 41605 h 233096"/>
              <a:gd name="connsiteX13" fmla="*/ 56541 w 253899"/>
              <a:gd name="connsiteY13" fmla="*/ 89878 h 233096"/>
              <a:gd name="connsiteX14" fmla="*/ 85478 w 253899"/>
              <a:gd name="connsiteY14" fmla="*/ 89612 h 233096"/>
              <a:gd name="connsiteX15" fmla="*/ 114948 w 253899"/>
              <a:gd name="connsiteY15" fmla="*/ 88412 h 233096"/>
              <a:gd name="connsiteX16" fmla="*/ 143752 w 253899"/>
              <a:gd name="connsiteY16" fmla="*/ 85477 h 233096"/>
              <a:gd name="connsiteX17" fmla="*/ 170689 w 253899"/>
              <a:gd name="connsiteY17" fmla="*/ 80010 h 233096"/>
              <a:gd name="connsiteX18" fmla="*/ 170689 w 253899"/>
              <a:gd name="connsiteY18" fmla="*/ 28003 h 233096"/>
              <a:gd name="connsiteX19" fmla="*/ 169088 w 253899"/>
              <a:gd name="connsiteY19" fmla="*/ 20936 h 233096"/>
              <a:gd name="connsiteX20" fmla="*/ 163488 w 253899"/>
              <a:gd name="connsiteY20" fmla="*/ 16002 h 233096"/>
              <a:gd name="connsiteX21" fmla="*/ 217894 w 253899"/>
              <a:gd name="connsiteY21" fmla="*/ 0 h 233096"/>
              <a:gd name="connsiteX22" fmla="*/ 217894 w 253899"/>
              <a:gd name="connsiteY22" fmla="*/ 46940 h 233096"/>
              <a:gd name="connsiteX23" fmla="*/ 253899 w 253899"/>
              <a:gd name="connsiteY23" fmla="*/ 46940 h 233096"/>
              <a:gd name="connsiteX24" fmla="*/ 253899 w 253899"/>
              <a:gd name="connsiteY24" fmla="*/ 71475 h 233096"/>
              <a:gd name="connsiteX25" fmla="*/ 217894 w 253899"/>
              <a:gd name="connsiteY25" fmla="*/ 71475 h 233096"/>
              <a:gd name="connsiteX26" fmla="*/ 217894 w 253899"/>
              <a:gd name="connsiteY26" fmla="*/ 96012 h 233096"/>
              <a:gd name="connsiteX27" fmla="*/ 211760 w 253899"/>
              <a:gd name="connsiteY27" fmla="*/ 114547 h 233096"/>
              <a:gd name="connsiteX28" fmla="*/ 192291 w 253899"/>
              <a:gd name="connsiteY28" fmla="*/ 120282 h 233096"/>
              <a:gd name="connsiteX30" fmla="*/ 32005 w 253899"/>
              <a:gd name="connsiteY30" fmla="*/ 170155 h 233096"/>
              <a:gd name="connsiteX31" fmla="*/ 168022 w 253899"/>
              <a:gd name="connsiteY31" fmla="*/ 170155 h 233096"/>
              <a:gd name="connsiteX32" fmla="*/ 168022 w 253899"/>
              <a:gd name="connsiteY32" fmla="*/ 153353 h 233096"/>
              <a:gd name="connsiteX33" fmla="*/ 38139 w 253899"/>
              <a:gd name="connsiteY33" fmla="*/ 153353 h 233096"/>
              <a:gd name="connsiteX34" fmla="*/ 27738 w 253899"/>
              <a:gd name="connsiteY34" fmla="*/ 130149 h 233096"/>
              <a:gd name="connsiteX35" fmla="*/ 216561 w 253899"/>
              <a:gd name="connsiteY35" fmla="*/ 130149 h 233096"/>
              <a:gd name="connsiteX36" fmla="*/ 216561 w 253899"/>
              <a:gd name="connsiteY36" fmla="*/ 192024 h 233096"/>
              <a:gd name="connsiteX37" fmla="*/ 80544 w 253899"/>
              <a:gd name="connsiteY37" fmla="*/ 192024 h 233096"/>
              <a:gd name="connsiteX38" fmla="*/ 80544 w 253899"/>
              <a:gd name="connsiteY38" fmla="*/ 209893 h 233096"/>
              <a:gd name="connsiteX39" fmla="*/ 203760 w 253899"/>
              <a:gd name="connsiteY39" fmla="*/ 209893 h 233096"/>
              <a:gd name="connsiteX40" fmla="*/ 215494 w 253899"/>
              <a:gd name="connsiteY40" fmla="*/ 201358 h 233096"/>
              <a:gd name="connsiteX41" fmla="*/ 228829 w 253899"/>
              <a:gd name="connsiteY41" fmla="*/ 233096 h 233096"/>
              <a:gd name="connsiteX42" fmla="*/ 32005 w 253899"/>
              <a:gd name="connsiteY42" fmla="*/ 233096 h 2330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53899" h="233096">
                <a:moveTo>
                  <a:pt x="170689" y="120282"/>
                </a:moveTo>
                <a:lnTo>
                  <a:pt x="170689" y="94678"/>
                </a:lnTo>
                <a:cubicBezTo>
                  <a:pt x="154509" y="103212"/>
                  <a:pt x="136018" y="109303"/>
                  <a:pt x="115215" y="112947"/>
                </a:cubicBezTo>
                <a:cubicBezTo>
                  <a:pt x="94413" y="116592"/>
                  <a:pt x="71743" y="118414"/>
                  <a:pt x="47206" y="118414"/>
                </a:cubicBezTo>
                <a:lnTo>
                  <a:pt x="10668" y="118414"/>
                </a:lnTo>
                <a:lnTo>
                  <a:pt x="10668" y="36537"/>
                </a:lnTo>
                <a:cubicBezTo>
                  <a:pt x="10668" y="32982"/>
                  <a:pt x="9779" y="30004"/>
                  <a:pt x="8002" y="27603"/>
                </a:cubicBezTo>
                <a:cubicBezTo>
                  <a:pt x="6224" y="25203"/>
                  <a:pt x="3556" y="23737"/>
                  <a:pt x="0" y="23203"/>
                </a:cubicBezTo>
                <a:lnTo>
                  <a:pt x="56541" y="7201"/>
                </a:lnTo>
                <a:lnTo>
                  <a:pt x="56541" y="15735"/>
                </a:lnTo>
                <a:lnTo>
                  <a:pt x="137885" y="15735"/>
                </a:lnTo>
                <a:lnTo>
                  <a:pt x="137885" y="41605"/>
                </a:lnTo>
                <a:lnTo>
                  <a:pt x="56541" y="41605"/>
                </a:lnTo>
                <a:lnTo>
                  <a:pt x="56541" y="89878"/>
                </a:lnTo>
                <a:cubicBezTo>
                  <a:pt x="65964" y="89878"/>
                  <a:pt x="75610" y="89789"/>
                  <a:pt x="85478" y="89612"/>
                </a:cubicBezTo>
                <a:cubicBezTo>
                  <a:pt x="95346" y="89433"/>
                  <a:pt x="105170" y="89033"/>
                  <a:pt x="114948" y="88412"/>
                </a:cubicBezTo>
                <a:cubicBezTo>
                  <a:pt x="124727" y="87788"/>
                  <a:pt x="134328" y="86811"/>
                  <a:pt x="143752" y="85477"/>
                </a:cubicBezTo>
                <a:cubicBezTo>
                  <a:pt x="153175" y="84144"/>
                  <a:pt x="162154" y="82321"/>
                  <a:pt x="170689" y="80010"/>
                </a:cubicBezTo>
                <a:lnTo>
                  <a:pt x="170689" y="28003"/>
                </a:lnTo>
                <a:cubicBezTo>
                  <a:pt x="170689" y="25515"/>
                  <a:pt x="170156" y="23158"/>
                  <a:pt x="169088" y="20936"/>
                </a:cubicBezTo>
                <a:cubicBezTo>
                  <a:pt x="168022" y="18714"/>
                  <a:pt x="166155" y="17069"/>
                  <a:pt x="163488" y="16002"/>
                </a:cubicBezTo>
                <a:lnTo>
                  <a:pt x="217894" y="0"/>
                </a:lnTo>
                <a:lnTo>
                  <a:pt x="217894" y="46940"/>
                </a:lnTo>
                <a:lnTo>
                  <a:pt x="253899" y="46940"/>
                </a:lnTo>
                <a:lnTo>
                  <a:pt x="253899" y="71475"/>
                </a:lnTo>
                <a:lnTo>
                  <a:pt x="217894" y="71475"/>
                </a:lnTo>
                <a:lnTo>
                  <a:pt x="217894" y="96012"/>
                </a:lnTo>
                <a:cubicBezTo>
                  <a:pt x="217894" y="104546"/>
                  <a:pt x="215850" y="110725"/>
                  <a:pt x="211760" y="114547"/>
                </a:cubicBezTo>
                <a:cubicBezTo>
                  <a:pt x="207671" y="118370"/>
                  <a:pt x="201182" y="120282"/>
                  <a:pt x="192291" y="120282"/>
                </a:cubicBezTo>
                <a:moveTo>
                  <a:pt x="32005" y="170155"/>
                </a:moveTo>
                <a:lnTo>
                  <a:pt x="168022" y="170155"/>
                </a:lnTo>
                <a:lnTo>
                  <a:pt x="168022" y="153353"/>
                </a:lnTo>
                <a:lnTo>
                  <a:pt x="38139" y="153353"/>
                </a:lnTo>
                <a:lnTo>
                  <a:pt x="27738" y="130149"/>
                </a:lnTo>
                <a:lnTo>
                  <a:pt x="216561" y="130149"/>
                </a:lnTo>
                <a:lnTo>
                  <a:pt x="216561" y="192024"/>
                </a:lnTo>
                <a:lnTo>
                  <a:pt x="80544" y="192024"/>
                </a:lnTo>
                <a:lnTo>
                  <a:pt x="80544" y="209893"/>
                </a:lnTo>
                <a:lnTo>
                  <a:pt x="203760" y="209893"/>
                </a:lnTo>
                <a:cubicBezTo>
                  <a:pt x="210516" y="209893"/>
                  <a:pt x="214427" y="207048"/>
                  <a:pt x="215494" y="201358"/>
                </a:cubicBezTo>
                <a:lnTo>
                  <a:pt x="228829" y="233096"/>
                </a:lnTo>
                <a:lnTo>
                  <a:pt x="32005" y="23309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7" name="Freeform 77"/>
          <p:cNvSpPr/>
          <p:nvPr/>
        </p:nvSpPr>
        <p:spPr>
          <a:xfrm>
            <a:off x="6988590" y="8392863"/>
            <a:ext cx="255499" cy="230429"/>
          </a:xfrm>
          <a:custGeom>
            <a:avLst/>
            <a:gdLst>
              <a:gd name="connsiteX0" fmla="*/ 12002 w 255499"/>
              <a:gd name="connsiteY0" fmla="*/ 138950 h 230429"/>
              <a:gd name="connsiteX1" fmla="*/ 17202 w 255499"/>
              <a:gd name="connsiteY1" fmla="*/ 117081 h 230429"/>
              <a:gd name="connsiteX2" fmla="*/ 31738 w 255499"/>
              <a:gd name="connsiteY2" fmla="*/ 100012 h 230429"/>
              <a:gd name="connsiteX3" fmla="*/ 54007 w 255499"/>
              <a:gd name="connsiteY3" fmla="*/ 88944 h 230429"/>
              <a:gd name="connsiteX4" fmla="*/ 82144 w 255499"/>
              <a:gd name="connsiteY4" fmla="*/ 85077 h 230429"/>
              <a:gd name="connsiteX5" fmla="*/ 110014 w 255499"/>
              <a:gd name="connsiteY5" fmla="*/ 88944 h 230429"/>
              <a:gd name="connsiteX6" fmla="*/ 132017 w 255499"/>
              <a:gd name="connsiteY6" fmla="*/ 100012 h 230429"/>
              <a:gd name="connsiteX7" fmla="*/ 146552 w 255499"/>
              <a:gd name="connsiteY7" fmla="*/ 117081 h 230429"/>
              <a:gd name="connsiteX8" fmla="*/ 151753 w 255499"/>
              <a:gd name="connsiteY8" fmla="*/ 138950 h 230429"/>
              <a:gd name="connsiteX9" fmla="*/ 146552 w 255499"/>
              <a:gd name="connsiteY9" fmla="*/ 161620 h 230429"/>
              <a:gd name="connsiteX10" fmla="*/ 132017 w 255499"/>
              <a:gd name="connsiteY10" fmla="*/ 178822 h 230429"/>
              <a:gd name="connsiteX11" fmla="*/ 110014 w 255499"/>
              <a:gd name="connsiteY11" fmla="*/ 189624 h 230429"/>
              <a:gd name="connsiteX12" fmla="*/ 82144 w 255499"/>
              <a:gd name="connsiteY12" fmla="*/ 193358 h 230429"/>
              <a:gd name="connsiteX13" fmla="*/ 54007 w 255499"/>
              <a:gd name="connsiteY13" fmla="*/ 189624 h 230429"/>
              <a:gd name="connsiteX14" fmla="*/ 31738 w 255499"/>
              <a:gd name="connsiteY14" fmla="*/ 178822 h 230429"/>
              <a:gd name="connsiteX15" fmla="*/ 17202 w 255499"/>
              <a:gd name="connsiteY15" fmla="*/ 161620 h 230429"/>
              <a:gd name="connsiteX16" fmla="*/ 12002 w 255499"/>
              <a:gd name="connsiteY16" fmla="*/ 138950 h 230429"/>
              <a:gd name="connsiteX18" fmla="*/ 172289 w 255499"/>
              <a:gd name="connsiteY18" fmla="*/ 230429 h 230429"/>
              <a:gd name="connsiteX19" fmla="*/ 172289 w 255499"/>
              <a:gd name="connsiteY19" fmla="*/ 28003 h 230429"/>
              <a:gd name="connsiteX20" fmla="*/ 170688 w 255499"/>
              <a:gd name="connsiteY20" fmla="*/ 20936 h 230429"/>
              <a:gd name="connsiteX21" fmla="*/ 165088 w 255499"/>
              <a:gd name="connsiteY21" fmla="*/ 16002 h 230429"/>
              <a:gd name="connsiteX22" fmla="*/ 219494 w 255499"/>
              <a:gd name="connsiteY22" fmla="*/ 0 h 230429"/>
              <a:gd name="connsiteX23" fmla="*/ 219494 w 255499"/>
              <a:gd name="connsiteY23" fmla="*/ 91745 h 230429"/>
              <a:gd name="connsiteX24" fmla="*/ 255499 w 255499"/>
              <a:gd name="connsiteY24" fmla="*/ 91745 h 230429"/>
              <a:gd name="connsiteX25" fmla="*/ 255499 w 255499"/>
              <a:gd name="connsiteY25" fmla="*/ 118949 h 230429"/>
              <a:gd name="connsiteX26" fmla="*/ 219494 w 255499"/>
              <a:gd name="connsiteY26" fmla="*/ 118949 h 230429"/>
              <a:gd name="connsiteX27" fmla="*/ 219494 w 255499"/>
              <a:gd name="connsiteY27" fmla="*/ 206160 h 230429"/>
              <a:gd name="connsiteX28" fmla="*/ 213360 w 255499"/>
              <a:gd name="connsiteY28" fmla="*/ 224695 h 230429"/>
              <a:gd name="connsiteX29" fmla="*/ 193891 w 255499"/>
              <a:gd name="connsiteY29" fmla="*/ 230429 h 230429"/>
              <a:gd name="connsiteX31" fmla="*/ 153353 w 255499"/>
              <a:gd name="connsiteY31" fmla="*/ 71475 h 230429"/>
              <a:gd name="connsiteX32" fmla="*/ 24803 w 255499"/>
              <a:gd name="connsiteY32" fmla="*/ 71475 h 230429"/>
              <a:gd name="connsiteX33" fmla="*/ 16802 w 255499"/>
              <a:gd name="connsiteY33" fmla="*/ 78143 h 230429"/>
              <a:gd name="connsiteX34" fmla="*/ 0 w 255499"/>
              <a:gd name="connsiteY34" fmla="*/ 46940 h 230429"/>
              <a:gd name="connsiteX35" fmla="*/ 56541 w 255499"/>
              <a:gd name="connsiteY35" fmla="*/ 46940 h 230429"/>
              <a:gd name="connsiteX36" fmla="*/ 56541 w 255499"/>
              <a:gd name="connsiteY36" fmla="*/ 33604 h 230429"/>
              <a:gd name="connsiteX37" fmla="*/ 53874 w 255499"/>
              <a:gd name="connsiteY37" fmla="*/ 24670 h 230429"/>
              <a:gd name="connsiteX38" fmla="*/ 45872 w 255499"/>
              <a:gd name="connsiteY38" fmla="*/ 20269 h 230429"/>
              <a:gd name="connsiteX39" fmla="*/ 106414 w 255499"/>
              <a:gd name="connsiteY39" fmla="*/ 4001 h 230429"/>
              <a:gd name="connsiteX40" fmla="*/ 106414 w 255499"/>
              <a:gd name="connsiteY40" fmla="*/ 46940 h 230429"/>
              <a:gd name="connsiteX41" fmla="*/ 153353 w 255499"/>
              <a:gd name="connsiteY41" fmla="*/ 46940 h 230429"/>
              <a:gd name="connsiteX43" fmla="*/ 53874 w 255499"/>
              <a:gd name="connsiteY43" fmla="*/ 138950 h 230429"/>
              <a:gd name="connsiteX44" fmla="*/ 55341 w 255499"/>
              <a:gd name="connsiteY44" fmla="*/ 150019 h 230429"/>
              <a:gd name="connsiteX45" fmla="*/ 60141 w 255499"/>
              <a:gd name="connsiteY45" fmla="*/ 160020 h 230429"/>
              <a:gd name="connsiteX46" fmla="*/ 68942 w 255499"/>
              <a:gd name="connsiteY46" fmla="*/ 167354 h 230429"/>
              <a:gd name="connsiteX47" fmla="*/ 82144 w 255499"/>
              <a:gd name="connsiteY47" fmla="*/ 170155 h 230429"/>
              <a:gd name="connsiteX48" fmla="*/ 94946 w 255499"/>
              <a:gd name="connsiteY48" fmla="*/ 167354 h 230429"/>
              <a:gd name="connsiteX49" fmla="*/ 103613 w 255499"/>
              <a:gd name="connsiteY49" fmla="*/ 160153 h 230429"/>
              <a:gd name="connsiteX50" fmla="*/ 108414 w 255499"/>
              <a:gd name="connsiteY50" fmla="*/ 150152 h 230429"/>
              <a:gd name="connsiteX51" fmla="*/ 109881 w 255499"/>
              <a:gd name="connsiteY51" fmla="*/ 138950 h 230429"/>
              <a:gd name="connsiteX52" fmla="*/ 108414 w 255499"/>
              <a:gd name="connsiteY52" fmla="*/ 127615 h 230429"/>
              <a:gd name="connsiteX53" fmla="*/ 103613 w 255499"/>
              <a:gd name="connsiteY53" fmla="*/ 117881 h 230429"/>
              <a:gd name="connsiteX54" fmla="*/ 94946 w 255499"/>
              <a:gd name="connsiteY54" fmla="*/ 110947 h 230429"/>
              <a:gd name="connsiteX55" fmla="*/ 82144 w 255499"/>
              <a:gd name="connsiteY55" fmla="*/ 108280 h 230429"/>
              <a:gd name="connsiteX56" fmla="*/ 68942 w 255499"/>
              <a:gd name="connsiteY56" fmla="*/ 110947 h 230429"/>
              <a:gd name="connsiteX57" fmla="*/ 60141 w 255499"/>
              <a:gd name="connsiteY57" fmla="*/ 117881 h 230429"/>
              <a:gd name="connsiteX58" fmla="*/ 55341 w 255499"/>
              <a:gd name="connsiteY58" fmla="*/ 127750 h 230429"/>
              <a:gd name="connsiteX59" fmla="*/ 53874 w 255499"/>
              <a:gd name="connsiteY59" fmla="*/ 13895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9" h="230429">
                <a:moveTo>
                  <a:pt x="12002" y="138950"/>
                </a:moveTo>
                <a:cubicBezTo>
                  <a:pt x="12002" y="130950"/>
                  <a:pt x="13736" y="123660"/>
                  <a:pt x="17202" y="117081"/>
                </a:cubicBezTo>
                <a:cubicBezTo>
                  <a:pt x="20669" y="110503"/>
                  <a:pt x="25515" y="104813"/>
                  <a:pt x="31738" y="100012"/>
                </a:cubicBezTo>
                <a:cubicBezTo>
                  <a:pt x="37960" y="95212"/>
                  <a:pt x="45383" y="91523"/>
                  <a:pt x="54007" y="88944"/>
                </a:cubicBezTo>
                <a:cubicBezTo>
                  <a:pt x="62630" y="86367"/>
                  <a:pt x="72010" y="85077"/>
                  <a:pt x="82144" y="85077"/>
                </a:cubicBezTo>
                <a:cubicBezTo>
                  <a:pt x="92278" y="85077"/>
                  <a:pt x="101569" y="86367"/>
                  <a:pt x="110014" y="88944"/>
                </a:cubicBezTo>
                <a:cubicBezTo>
                  <a:pt x="118459" y="91523"/>
                  <a:pt x="125794" y="95212"/>
                  <a:pt x="132017" y="100012"/>
                </a:cubicBezTo>
                <a:cubicBezTo>
                  <a:pt x="138240" y="104813"/>
                  <a:pt x="143084" y="110503"/>
                  <a:pt x="146552" y="117081"/>
                </a:cubicBezTo>
                <a:cubicBezTo>
                  <a:pt x="150019" y="123660"/>
                  <a:pt x="151753" y="130950"/>
                  <a:pt x="151753" y="138950"/>
                </a:cubicBezTo>
                <a:cubicBezTo>
                  <a:pt x="151753" y="147307"/>
                  <a:pt x="150019" y="154863"/>
                  <a:pt x="146552" y="161620"/>
                </a:cubicBezTo>
                <a:cubicBezTo>
                  <a:pt x="143084" y="168377"/>
                  <a:pt x="138240" y="174110"/>
                  <a:pt x="132017" y="178822"/>
                </a:cubicBezTo>
                <a:cubicBezTo>
                  <a:pt x="125794" y="183534"/>
                  <a:pt x="118459" y="187134"/>
                  <a:pt x="110014" y="189624"/>
                </a:cubicBezTo>
                <a:cubicBezTo>
                  <a:pt x="101569" y="192113"/>
                  <a:pt x="92278" y="193358"/>
                  <a:pt x="82144" y="193358"/>
                </a:cubicBezTo>
                <a:cubicBezTo>
                  <a:pt x="72010" y="193358"/>
                  <a:pt x="62630" y="192113"/>
                  <a:pt x="54007" y="189624"/>
                </a:cubicBezTo>
                <a:cubicBezTo>
                  <a:pt x="45383" y="187134"/>
                  <a:pt x="37960" y="183534"/>
                  <a:pt x="31738" y="178822"/>
                </a:cubicBezTo>
                <a:cubicBezTo>
                  <a:pt x="25515" y="174110"/>
                  <a:pt x="20669" y="168377"/>
                  <a:pt x="17202" y="161620"/>
                </a:cubicBezTo>
                <a:cubicBezTo>
                  <a:pt x="13736" y="154863"/>
                  <a:pt x="12002" y="147307"/>
                  <a:pt x="12002" y="138950"/>
                </a:cubicBezTo>
                <a:moveTo>
                  <a:pt x="172289" y="230429"/>
                </a:moveTo>
                <a:lnTo>
                  <a:pt x="172289" y="28003"/>
                </a:lnTo>
                <a:cubicBezTo>
                  <a:pt x="172289" y="25515"/>
                  <a:pt x="171755" y="23158"/>
                  <a:pt x="170688" y="20936"/>
                </a:cubicBezTo>
                <a:cubicBezTo>
                  <a:pt x="169621" y="18714"/>
                  <a:pt x="167755" y="17069"/>
                  <a:pt x="165088" y="16002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9" y="91745"/>
                </a:lnTo>
                <a:lnTo>
                  <a:pt x="255499" y="118949"/>
                </a:lnTo>
                <a:lnTo>
                  <a:pt x="219494" y="118949"/>
                </a:lnTo>
                <a:lnTo>
                  <a:pt x="219494" y="206160"/>
                </a:lnTo>
                <a:cubicBezTo>
                  <a:pt x="219494" y="214694"/>
                  <a:pt x="217450" y="220873"/>
                  <a:pt x="213360" y="224695"/>
                </a:cubicBezTo>
                <a:cubicBezTo>
                  <a:pt x="209271" y="228517"/>
                  <a:pt x="202781" y="230429"/>
                  <a:pt x="193891" y="230429"/>
                </a:cubicBezTo>
                <a:moveTo>
                  <a:pt x="153353" y="71475"/>
                </a:moveTo>
                <a:lnTo>
                  <a:pt x="24803" y="71475"/>
                </a:lnTo>
                <a:cubicBezTo>
                  <a:pt x="20358" y="71475"/>
                  <a:pt x="17691" y="73698"/>
                  <a:pt x="16802" y="78143"/>
                </a:cubicBezTo>
                <a:lnTo>
                  <a:pt x="0" y="46940"/>
                </a:lnTo>
                <a:lnTo>
                  <a:pt x="56541" y="46940"/>
                </a:lnTo>
                <a:lnTo>
                  <a:pt x="56541" y="33604"/>
                </a:lnTo>
                <a:cubicBezTo>
                  <a:pt x="56541" y="30048"/>
                  <a:pt x="55652" y="27070"/>
                  <a:pt x="53874" y="24670"/>
                </a:cubicBezTo>
                <a:cubicBezTo>
                  <a:pt x="52095" y="22269"/>
                  <a:pt x="49429" y="20803"/>
                  <a:pt x="45872" y="20269"/>
                </a:cubicBezTo>
                <a:lnTo>
                  <a:pt x="106414" y="4001"/>
                </a:lnTo>
                <a:lnTo>
                  <a:pt x="106414" y="46940"/>
                </a:lnTo>
                <a:lnTo>
                  <a:pt x="153353" y="46940"/>
                </a:lnTo>
                <a:moveTo>
                  <a:pt x="53874" y="138950"/>
                </a:moveTo>
                <a:cubicBezTo>
                  <a:pt x="53874" y="142684"/>
                  <a:pt x="54363" y="146374"/>
                  <a:pt x="55341" y="150019"/>
                </a:cubicBezTo>
                <a:cubicBezTo>
                  <a:pt x="56318" y="153663"/>
                  <a:pt x="57919" y="156997"/>
                  <a:pt x="60141" y="160020"/>
                </a:cubicBezTo>
                <a:cubicBezTo>
                  <a:pt x="62364" y="163043"/>
                  <a:pt x="65298" y="165488"/>
                  <a:pt x="68942" y="167354"/>
                </a:cubicBezTo>
                <a:cubicBezTo>
                  <a:pt x="72587" y="169221"/>
                  <a:pt x="76988" y="170155"/>
                  <a:pt x="82144" y="170155"/>
                </a:cubicBezTo>
                <a:cubicBezTo>
                  <a:pt x="87123" y="170155"/>
                  <a:pt x="91390" y="169221"/>
                  <a:pt x="94946" y="167354"/>
                </a:cubicBezTo>
                <a:cubicBezTo>
                  <a:pt x="98501" y="165488"/>
                  <a:pt x="101391" y="163087"/>
                  <a:pt x="103613" y="160153"/>
                </a:cubicBezTo>
                <a:cubicBezTo>
                  <a:pt x="105835" y="157220"/>
                  <a:pt x="107435" y="153886"/>
                  <a:pt x="108414" y="150152"/>
                </a:cubicBezTo>
                <a:cubicBezTo>
                  <a:pt x="109392" y="146418"/>
                  <a:pt x="109881" y="142684"/>
                  <a:pt x="109881" y="138950"/>
                </a:cubicBezTo>
                <a:cubicBezTo>
                  <a:pt x="109881" y="135039"/>
                  <a:pt x="109392" y="131261"/>
                  <a:pt x="108414" y="127615"/>
                </a:cubicBezTo>
                <a:cubicBezTo>
                  <a:pt x="107435" y="123972"/>
                  <a:pt x="105835" y="120726"/>
                  <a:pt x="103613" y="117881"/>
                </a:cubicBezTo>
                <a:cubicBezTo>
                  <a:pt x="101391" y="115036"/>
                  <a:pt x="98501" y="112726"/>
                  <a:pt x="94946" y="110947"/>
                </a:cubicBezTo>
                <a:cubicBezTo>
                  <a:pt x="91390" y="109169"/>
                  <a:pt x="87123" y="108280"/>
                  <a:pt x="82144" y="108280"/>
                </a:cubicBezTo>
                <a:cubicBezTo>
                  <a:pt x="76988" y="108280"/>
                  <a:pt x="72587" y="109169"/>
                  <a:pt x="68942" y="110947"/>
                </a:cubicBezTo>
                <a:cubicBezTo>
                  <a:pt x="65298" y="112726"/>
                  <a:pt x="62364" y="115036"/>
                  <a:pt x="60141" y="117881"/>
                </a:cubicBezTo>
                <a:cubicBezTo>
                  <a:pt x="57919" y="120726"/>
                  <a:pt x="56318" y="124016"/>
                  <a:pt x="55341" y="127750"/>
                </a:cubicBezTo>
                <a:cubicBezTo>
                  <a:pt x="54363" y="131483"/>
                  <a:pt x="53874" y="135217"/>
                  <a:pt x="53874" y="1389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8" name="Freeform 78"/>
          <p:cNvSpPr/>
          <p:nvPr/>
        </p:nvSpPr>
        <p:spPr>
          <a:xfrm>
            <a:off x="7262225" y="8392863"/>
            <a:ext cx="217894" cy="230429"/>
          </a:xfrm>
          <a:custGeom>
            <a:avLst/>
            <a:gdLst>
              <a:gd name="connsiteX0" fmla="*/ 0 w 217894"/>
              <a:gd name="connsiteY0" fmla="*/ 23737 h 230429"/>
              <a:gd name="connsiteX1" fmla="*/ 92811 w 217894"/>
              <a:gd name="connsiteY1" fmla="*/ 23737 h 230429"/>
              <a:gd name="connsiteX2" fmla="*/ 92811 w 217894"/>
              <a:gd name="connsiteY2" fmla="*/ 15202 h 230429"/>
              <a:gd name="connsiteX3" fmla="*/ 137351 w 217894"/>
              <a:gd name="connsiteY3" fmla="*/ 28003 h 230429"/>
              <a:gd name="connsiteX4" fmla="*/ 137351 w 217894"/>
              <a:gd name="connsiteY4" fmla="*/ 54140 h 230429"/>
              <a:gd name="connsiteX5" fmla="*/ 170688 w 217894"/>
              <a:gd name="connsiteY5" fmla="*/ 54140 h 230429"/>
              <a:gd name="connsiteX6" fmla="*/ 170688 w 217894"/>
              <a:gd name="connsiteY6" fmla="*/ 28003 h 230429"/>
              <a:gd name="connsiteX7" fmla="*/ 169087 w 217894"/>
              <a:gd name="connsiteY7" fmla="*/ 20936 h 230429"/>
              <a:gd name="connsiteX8" fmla="*/ 163487 w 217894"/>
              <a:gd name="connsiteY8" fmla="*/ 16002 h 230429"/>
              <a:gd name="connsiteX9" fmla="*/ 217894 w 217894"/>
              <a:gd name="connsiteY9" fmla="*/ 0 h 230429"/>
              <a:gd name="connsiteX10" fmla="*/ 217894 w 217894"/>
              <a:gd name="connsiteY10" fmla="*/ 206160 h 230429"/>
              <a:gd name="connsiteX11" fmla="*/ 211760 w 217894"/>
              <a:gd name="connsiteY11" fmla="*/ 224695 h 230429"/>
              <a:gd name="connsiteX12" fmla="*/ 192291 w 217894"/>
              <a:gd name="connsiteY12" fmla="*/ 230429 h 230429"/>
              <a:gd name="connsiteX13" fmla="*/ 170688 w 217894"/>
              <a:gd name="connsiteY13" fmla="*/ 230429 h 230429"/>
              <a:gd name="connsiteX14" fmla="*/ 170688 w 217894"/>
              <a:gd name="connsiteY14" fmla="*/ 141351 h 230429"/>
              <a:gd name="connsiteX15" fmla="*/ 137351 w 217894"/>
              <a:gd name="connsiteY15" fmla="*/ 141351 h 230429"/>
              <a:gd name="connsiteX16" fmla="*/ 137351 w 217894"/>
              <a:gd name="connsiteY16" fmla="*/ 178956 h 230429"/>
              <a:gd name="connsiteX17" fmla="*/ 92811 w 217894"/>
              <a:gd name="connsiteY17" fmla="*/ 178956 h 230429"/>
              <a:gd name="connsiteX18" fmla="*/ 92811 w 217894"/>
              <a:gd name="connsiteY18" fmla="*/ 169355 h 230429"/>
              <a:gd name="connsiteX19" fmla="*/ 66008 w 217894"/>
              <a:gd name="connsiteY19" fmla="*/ 177622 h 230429"/>
              <a:gd name="connsiteX20" fmla="*/ 33604 w 217894"/>
              <a:gd name="connsiteY20" fmla="*/ 180290 h 230429"/>
              <a:gd name="connsiteX21" fmla="*/ 0 w 217894"/>
              <a:gd name="connsiteY21" fmla="*/ 180290 h 230429"/>
              <a:gd name="connsiteX23" fmla="*/ 92811 w 217894"/>
              <a:gd name="connsiteY23" fmla="*/ 48273 h 230429"/>
              <a:gd name="connsiteX24" fmla="*/ 44539 w 217894"/>
              <a:gd name="connsiteY24" fmla="*/ 48273 h 230429"/>
              <a:gd name="connsiteX25" fmla="*/ 44539 w 217894"/>
              <a:gd name="connsiteY25" fmla="*/ 155753 h 230429"/>
              <a:gd name="connsiteX26" fmla="*/ 55340 w 217894"/>
              <a:gd name="connsiteY26" fmla="*/ 155753 h 230429"/>
              <a:gd name="connsiteX27" fmla="*/ 67742 w 217894"/>
              <a:gd name="connsiteY27" fmla="*/ 155487 h 230429"/>
              <a:gd name="connsiteX28" fmla="*/ 80677 w 217894"/>
              <a:gd name="connsiteY28" fmla="*/ 154687 h 230429"/>
              <a:gd name="connsiteX29" fmla="*/ 92811 w 217894"/>
              <a:gd name="connsiteY29" fmla="*/ 153086 h 230429"/>
              <a:gd name="connsiteX31" fmla="*/ 137351 w 217894"/>
              <a:gd name="connsiteY31" fmla="*/ 115481 h 230429"/>
              <a:gd name="connsiteX32" fmla="*/ 170688 w 217894"/>
              <a:gd name="connsiteY32" fmla="*/ 115481 h 230429"/>
              <a:gd name="connsiteX33" fmla="*/ 170688 w 217894"/>
              <a:gd name="connsiteY33" fmla="*/ 80010 h 230429"/>
              <a:gd name="connsiteX34" fmla="*/ 137351 w 217894"/>
              <a:gd name="connsiteY34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17894" h="230429">
                <a:moveTo>
                  <a:pt x="0" y="23737"/>
                </a:moveTo>
                <a:lnTo>
                  <a:pt x="92811" y="23737"/>
                </a:lnTo>
                <a:lnTo>
                  <a:pt x="92811" y="15202"/>
                </a:lnTo>
                <a:lnTo>
                  <a:pt x="137351" y="28003"/>
                </a:lnTo>
                <a:lnTo>
                  <a:pt x="137351" y="54140"/>
                </a:lnTo>
                <a:lnTo>
                  <a:pt x="170688" y="54140"/>
                </a:lnTo>
                <a:lnTo>
                  <a:pt x="170688" y="28003"/>
                </a:lnTo>
                <a:cubicBezTo>
                  <a:pt x="170688" y="25515"/>
                  <a:pt x="170155" y="23158"/>
                  <a:pt x="169087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206160"/>
                </a:lnTo>
                <a:cubicBezTo>
                  <a:pt x="217894" y="214694"/>
                  <a:pt x="215850" y="220873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lnTo>
                  <a:pt x="170688" y="230429"/>
                </a:lnTo>
                <a:lnTo>
                  <a:pt x="170688" y="141351"/>
                </a:lnTo>
                <a:lnTo>
                  <a:pt x="137351" y="141351"/>
                </a:lnTo>
                <a:lnTo>
                  <a:pt x="137351" y="178956"/>
                </a:lnTo>
                <a:lnTo>
                  <a:pt x="92811" y="178956"/>
                </a:lnTo>
                <a:lnTo>
                  <a:pt x="92811" y="169355"/>
                </a:lnTo>
                <a:cubicBezTo>
                  <a:pt x="84811" y="173088"/>
                  <a:pt x="75876" y="175844"/>
                  <a:pt x="66008" y="177622"/>
                </a:cubicBezTo>
                <a:cubicBezTo>
                  <a:pt x="56141" y="179401"/>
                  <a:pt x="45339" y="180290"/>
                  <a:pt x="33604" y="180290"/>
                </a:cubicBezTo>
                <a:lnTo>
                  <a:pt x="0" y="180290"/>
                </a:lnTo>
                <a:moveTo>
                  <a:pt x="92811" y="48273"/>
                </a:moveTo>
                <a:lnTo>
                  <a:pt x="44539" y="48273"/>
                </a:lnTo>
                <a:lnTo>
                  <a:pt x="44539" y="155753"/>
                </a:lnTo>
                <a:cubicBezTo>
                  <a:pt x="47740" y="155753"/>
                  <a:pt x="51340" y="155753"/>
                  <a:pt x="55340" y="155753"/>
                </a:cubicBezTo>
                <a:cubicBezTo>
                  <a:pt x="59341" y="155753"/>
                  <a:pt x="63474" y="155664"/>
                  <a:pt x="67742" y="155487"/>
                </a:cubicBezTo>
                <a:cubicBezTo>
                  <a:pt x="72009" y="155308"/>
                  <a:pt x="76321" y="155042"/>
                  <a:pt x="80677" y="154687"/>
                </a:cubicBezTo>
                <a:cubicBezTo>
                  <a:pt x="85033" y="154330"/>
                  <a:pt x="89078" y="153797"/>
                  <a:pt x="92811" y="153086"/>
                </a:cubicBezTo>
                <a:moveTo>
                  <a:pt x="137351" y="115481"/>
                </a:moveTo>
                <a:lnTo>
                  <a:pt x="170688" y="115481"/>
                </a:lnTo>
                <a:lnTo>
                  <a:pt x="170688" y="80010"/>
                </a:lnTo>
                <a:lnTo>
                  <a:pt x="137351" y="800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9" name="Freeform 79"/>
          <p:cNvSpPr/>
          <p:nvPr/>
        </p:nvSpPr>
        <p:spPr>
          <a:xfrm>
            <a:off x="7591636" y="8398197"/>
            <a:ext cx="252831" cy="228029"/>
          </a:xfrm>
          <a:custGeom>
            <a:avLst/>
            <a:gdLst>
              <a:gd name="connsiteX0" fmla="*/ 33070 w 252831"/>
              <a:gd name="connsiteY0" fmla="*/ 59207 h 228029"/>
              <a:gd name="connsiteX1" fmla="*/ 40938 w 252831"/>
              <a:gd name="connsiteY1" fmla="*/ 33738 h 228029"/>
              <a:gd name="connsiteX2" fmla="*/ 62274 w 252831"/>
              <a:gd name="connsiteY2" fmla="*/ 15202 h 228029"/>
              <a:gd name="connsiteX3" fmla="*/ 93345 w 252831"/>
              <a:gd name="connsiteY3" fmla="*/ 3867 h 228029"/>
              <a:gd name="connsiteX4" fmla="*/ 130149 w 252831"/>
              <a:gd name="connsiteY4" fmla="*/ 0 h 228029"/>
              <a:gd name="connsiteX5" fmla="*/ 166953 w 252831"/>
              <a:gd name="connsiteY5" fmla="*/ 3867 h 228029"/>
              <a:gd name="connsiteX6" fmla="*/ 197891 w 252831"/>
              <a:gd name="connsiteY6" fmla="*/ 15202 h 228029"/>
              <a:gd name="connsiteX7" fmla="*/ 219094 w 252831"/>
              <a:gd name="connsiteY7" fmla="*/ 33738 h 228029"/>
              <a:gd name="connsiteX8" fmla="*/ 226961 w 252831"/>
              <a:gd name="connsiteY8" fmla="*/ 59207 h 228029"/>
              <a:gd name="connsiteX9" fmla="*/ 219094 w 252831"/>
              <a:gd name="connsiteY9" fmla="*/ 84678 h 228029"/>
              <a:gd name="connsiteX10" fmla="*/ 197891 w 252831"/>
              <a:gd name="connsiteY10" fmla="*/ 103213 h 228029"/>
              <a:gd name="connsiteX11" fmla="*/ 166953 w 252831"/>
              <a:gd name="connsiteY11" fmla="*/ 114547 h 228029"/>
              <a:gd name="connsiteX12" fmla="*/ 130149 w 252831"/>
              <a:gd name="connsiteY12" fmla="*/ 118415 h 228029"/>
              <a:gd name="connsiteX13" fmla="*/ 93345 w 252831"/>
              <a:gd name="connsiteY13" fmla="*/ 114547 h 228029"/>
              <a:gd name="connsiteX14" fmla="*/ 62274 w 252831"/>
              <a:gd name="connsiteY14" fmla="*/ 103213 h 228029"/>
              <a:gd name="connsiteX15" fmla="*/ 40938 w 252831"/>
              <a:gd name="connsiteY15" fmla="*/ 84678 h 228029"/>
              <a:gd name="connsiteX16" fmla="*/ 33070 w 252831"/>
              <a:gd name="connsiteY16" fmla="*/ 59207 h 228029"/>
              <a:gd name="connsiteX18" fmla="*/ 252831 w 252831"/>
              <a:gd name="connsiteY18" fmla="*/ 154687 h 228029"/>
              <a:gd name="connsiteX19" fmla="*/ 198958 w 252831"/>
              <a:gd name="connsiteY19" fmla="*/ 154687 h 228029"/>
              <a:gd name="connsiteX20" fmla="*/ 198958 w 252831"/>
              <a:gd name="connsiteY20" fmla="*/ 206693 h 228029"/>
              <a:gd name="connsiteX21" fmla="*/ 151751 w 252831"/>
              <a:gd name="connsiteY21" fmla="*/ 225362 h 228029"/>
              <a:gd name="connsiteX22" fmla="*/ 151751 w 252831"/>
              <a:gd name="connsiteY22" fmla="*/ 154687 h 228029"/>
              <a:gd name="connsiteX23" fmla="*/ 108279 w 252831"/>
              <a:gd name="connsiteY23" fmla="*/ 154687 h 228029"/>
              <a:gd name="connsiteX24" fmla="*/ 108279 w 252831"/>
              <a:gd name="connsiteY24" fmla="*/ 209360 h 228029"/>
              <a:gd name="connsiteX25" fmla="*/ 61074 w 252831"/>
              <a:gd name="connsiteY25" fmla="*/ 228029 h 228029"/>
              <a:gd name="connsiteX26" fmla="*/ 61074 w 252831"/>
              <a:gd name="connsiteY26" fmla="*/ 154687 h 228029"/>
              <a:gd name="connsiteX27" fmla="*/ 32003 w 252831"/>
              <a:gd name="connsiteY27" fmla="*/ 154687 h 228029"/>
              <a:gd name="connsiteX28" fmla="*/ 22935 w 252831"/>
              <a:gd name="connsiteY28" fmla="*/ 162154 h 228029"/>
              <a:gd name="connsiteX29" fmla="*/ 0 w 252831"/>
              <a:gd name="connsiteY29" fmla="*/ 129884 h 228029"/>
              <a:gd name="connsiteX30" fmla="*/ 252831 w 252831"/>
              <a:gd name="connsiteY30" fmla="*/ 129884 h 228029"/>
              <a:gd name="connsiteX32" fmla="*/ 80009 w 252831"/>
              <a:gd name="connsiteY32" fmla="*/ 59207 h 228029"/>
              <a:gd name="connsiteX33" fmla="*/ 84276 w 252831"/>
              <a:gd name="connsiteY33" fmla="*/ 74409 h 228029"/>
              <a:gd name="connsiteX34" fmla="*/ 95478 w 252831"/>
              <a:gd name="connsiteY34" fmla="*/ 85078 h 228029"/>
              <a:gd name="connsiteX35" fmla="*/ 111480 w 252831"/>
              <a:gd name="connsiteY35" fmla="*/ 91345 h 228029"/>
              <a:gd name="connsiteX36" fmla="*/ 130149 w 252831"/>
              <a:gd name="connsiteY36" fmla="*/ 93345 h 228029"/>
              <a:gd name="connsiteX37" fmla="*/ 148685 w 252831"/>
              <a:gd name="connsiteY37" fmla="*/ 91345 h 228029"/>
              <a:gd name="connsiteX38" fmla="*/ 164554 w 252831"/>
              <a:gd name="connsiteY38" fmla="*/ 85078 h 228029"/>
              <a:gd name="connsiteX39" fmla="*/ 175622 w 252831"/>
              <a:gd name="connsiteY39" fmla="*/ 74409 h 228029"/>
              <a:gd name="connsiteX40" fmla="*/ 179755 w 252831"/>
              <a:gd name="connsiteY40" fmla="*/ 59207 h 228029"/>
              <a:gd name="connsiteX41" fmla="*/ 175622 w 252831"/>
              <a:gd name="connsiteY41" fmla="*/ 44006 h 228029"/>
              <a:gd name="connsiteX42" fmla="*/ 164554 w 252831"/>
              <a:gd name="connsiteY42" fmla="*/ 33338 h 228029"/>
              <a:gd name="connsiteX43" fmla="*/ 148685 w 252831"/>
              <a:gd name="connsiteY43" fmla="*/ 27070 h 228029"/>
              <a:gd name="connsiteX44" fmla="*/ 130149 w 252831"/>
              <a:gd name="connsiteY44" fmla="*/ 25070 h 228029"/>
              <a:gd name="connsiteX45" fmla="*/ 111613 w 252831"/>
              <a:gd name="connsiteY45" fmla="*/ 27070 h 228029"/>
              <a:gd name="connsiteX46" fmla="*/ 95611 w 252831"/>
              <a:gd name="connsiteY46" fmla="*/ 33338 h 228029"/>
              <a:gd name="connsiteX47" fmla="*/ 84276 w 252831"/>
              <a:gd name="connsiteY47" fmla="*/ 44006 h 228029"/>
              <a:gd name="connsiteX48" fmla="*/ 80009 w 252831"/>
              <a:gd name="connsiteY48" fmla="*/ 59207 h 228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2831" h="228029">
                <a:moveTo>
                  <a:pt x="33070" y="59207"/>
                </a:moveTo>
                <a:cubicBezTo>
                  <a:pt x="33070" y="49606"/>
                  <a:pt x="35692" y="41117"/>
                  <a:pt x="40938" y="33738"/>
                </a:cubicBezTo>
                <a:cubicBezTo>
                  <a:pt x="46183" y="26359"/>
                  <a:pt x="53295" y="20181"/>
                  <a:pt x="62274" y="15202"/>
                </a:cubicBezTo>
                <a:cubicBezTo>
                  <a:pt x="71253" y="10223"/>
                  <a:pt x="81610" y="6445"/>
                  <a:pt x="93345" y="3867"/>
                </a:cubicBezTo>
                <a:cubicBezTo>
                  <a:pt x="105079" y="1289"/>
                  <a:pt x="117347" y="0"/>
                  <a:pt x="130149" y="0"/>
                </a:cubicBezTo>
                <a:cubicBezTo>
                  <a:pt x="142951" y="0"/>
                  <a:pt x="155218" y="1289"/>
                  <a:pt x="166953" y="3867"/>
                </a:cubicBezTo>
                <a:cubicBezTo>
                  <a:pt x="178688" y="6445"/>
                  <a:pt x="189001" y="10223"/>
                  <a:pt x="197891" y="15202"/>
                </a:cubicBezTo>
                <a:cubicBezTo>
                  <a:pt x="206780" y="20181"/>
                  <a:pt x="213848" y="26359"/>
                  <a:pt x="219094" y="33738"/>
                </a:cubicBezTo>
                <a:cubicBezTo>
                  <a:pt x="224338" y="41117"/>
                  <a:pt x="226961" y="49606"/>
                  <a:pt x="226961" y="59207"/>
                </a:cubicBezTo>
                <a:cubicBezTo>
                  <a:pt x="226961" y="68809"/>
                  <a:pt x="224338" y="77298"/>
                  <a:pt x="219094" y="84678"/>
                </a:cubicBezTo>
                <a:cubicBezTo>
                  <a:pt x="213848" y="92056"/>
                  <a:pt x="206780" y="98235"/>
                  <a:pt x="197891" y="103213"/>
                </a:cubicBezTo>
                <a:cubicBezTo>
                  <a:pt x="189001" y="108192"/>
                  <a:pt x="178688" y="111970"/>
                  <a:pt x="166953" y="114547"/>
                </a:cubicBezTo>
                <a:cubicBezTo>
                  <a:pt x="155218" y="117126"/>
                  <a:pt x="142951" y="118415"/>
                  <a:pt x="130149" y="118415"/>
                </a:cubicBezTo>
                <a:cubicBezTo>
                  <a:pt x="117347" y="118415"/>
                  <a:pt x="105079" y="117126"/>
                  <a:pt x="93345" y="114547"/>
                </a:cubicBezTo>
                <a:cubicBezTo>
                  <a:pt x="81610" y="111970"/>
                  <a:pt x="71253" y="108192"/>
                  <a:pt x="62274" y="103213"/>
                </a:cubicBezTo>
                <a:cubicBezTo>
                  <a:pt x="53295" y="98235"/>
                  <a:pt x="46183" y="92056"/>
                  <a:pt x="40938" y="84678"/>
                </a:cubicBezTo>
                <a:cubicBezTo>
                  <a:pt x="35692" y="77298"/>
                  <a:pt x="33070" y="68809"/>
                  <a:pt x="33070" y="59207"/>
                </a:cubicBezTo>
                <a:moveTo>
                  <a:pt x="252831" y="154687"/>
                </a:moveTo>
                <a:lnTo>
                  <a:pt x="198958" y="154687"/>
                </a:lnTo>
                <a:lnTo>
                  <a:pt x="198958" y="206693"/>
                </a:lnTo>
                <a:lnTo>
                  <a:pt x="151751" y="225362"/>
                </a:lnTo>
                <a:lnTo>
                  <a:pt x="151751" y="154687"/>
                </a:lnTo>
                <a:lnTo>
                  <a:pt x="108279" y="154687"/>
                </a:lnTo>
                <a:lnTo>
                  <a:pt x="108279" y="209360"/>
                </a:lnTo>
                <a:lnTo>
                  <a:pt x="61074" y="228029"/>
                </a:lnTo>
                <a:lnTo>
                  <a:pt x="61074" y="154687"/>
                </a:lnTo>
                <a:lnTo>
                  <a:pt x="32003" y="154687"/>
                </a:lnTo>
                <a:cubicBezTo>
                  <a:pt x="26847" y="154687"/>
                  <a:pt x="23824" y="157176"/>
                  <a:pt x="22935" y="162154"/>
                </a:cubicBezTo>
                <a:lnTo>
                  <a:pt x="0" y="129884"/>
                </a:lnTo>
                <a:lnTo>
                  <a:pt x="252831" y="129884"/>
                </a:lnTo>
                <a:moveTo>
                  <a:pt x="80009" y="59207"/>
                </a:moveTo>
                <a:cubicBezTo>
                  <a:pt x="80009" y="65075"/>
                  <a:pt x="81432" y="70142"/>
                  <a:pt x="84276" y="74409"/>
                </a:cubicBezTo>
                <a:cubicBezTo>
                  <a:pt x="87122" y="78677"/>
                  <a:pt x="90855" y="82233"/>
                  <a:pt x="95478" y="85078"/>
                </a:cubicBezTo>
                <a:cubicBezTo>
                  <a:pt x="100101" y="87923"/>
                  <a:pt x="105435" y="90012"/>
                  <a:pt x="111480" y="91345"/>
                </a:cubicBezTo>
                <a:cubicBezTo>
                  <a:pt x="117525" y="92679"/>
                  <a:pt x="123748" y="93345"/>
                  <a:pt x="130149" y="93345"/>
                </a:cubicBezTo>
                <a:cubicBezTo>
                  <a:pt x="136550" y="93345"/>
                  <a:pt x="142728" y="92679"/>
                  <a:pt x="148685" y="91345"/>
                </a:cubicBezTo>
                <a:cubicBezTo>
                  <a:pt x="154641" y="90012"/>
                  <a:pt x="159931" y="87923"/>
                  <a:pt x="164554" y="85078"/>
                </a:cubicBezTo>
                <a:cubicBezTo>
                  <a:pt x="169176" y="82233"/>
                  <a:pt x="172865" y="78677"/>
                  <a:pt x="175622" y="74409"/>
                </a:cubicBezTo>
                <a:cubicBezTo>
                  <a:pt x="178377" y="70142"/>
                  <a:pt x="179755" y="65075"/>
                  <a:pt x="179755" y="59207"/>
                </a:cubicBezTo>
                <a:cubicBezTo>
                  <a:pt x="179755" y="53340"/>
                  <a:pt x="178377" y="48273"/>
                  <a:pt x="175622" y="44006"/>
                </a:cubicBezTo>
                <a:cubicBezTo>
                  <a:pt x="172865" y="39738"/>
                  <a:pt x="169176" y="36183"/>
                  <a:pt x="164554" y="33338"/>
                </a:cubicBezTo>
                <a:cubicBezTo>
                  <a:pt x="159931" y="30493"/>
                  <a:pt x="154641" y="28404"/>
                  <a:pt x="148685" y="27070"/>
                </a:cubicBezTo>
                <a:cubicBezTo>
                  <a:pt x="142728" y="25737"/>
                  <a:pt x="136550" y="25070"/>
                  <a:pt x="130149" y="25070"/>
                </a:cubicBezTo>
                <a:cubicBezTo>
                  <a:pt x="123748" y="25070"/>
                  <a:pt x="117570" y="25737"/>
                  <a:pt x="111613" y="27070"/>
                </a:cubicBezTo>
                <a:cubicBezTo>
                  <a:pt x="105657" y="28404"/>
                  <a:pt x="100323" y="30493"/>
                  <a:pt x="95611" y="33338"/>
                </a:cubicBezTo>
                <a:cubicBezTo>
                  <a:pt x="90900" y="36183"/>
                  <a:pt x="87122" y="39738"/>
                  <a:pt x="84276" y="44006"/>
                </a:cubicBezTo>
                <a:cubicBezTo>
                  <a:pt x="81432" y="48273"/>
                  <a:pt x="80009" y="53340"/>
                  <a:pt x="80009" y="592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0" name="Freeform 80"/>
          <p:cNvSpPr/>
          <p:nvPr/>
        </p:nvSpPr>
        <p:spPr>
          <a:xfrm>
            <a:off x="7865002" y="8392863"/>
            <a:ext cx="243498" cy="230963"/>
          </a:xfrm>
          <a:custGeom>
            <a:avLst/>
            <a:gdLst>
              <a:gd name="connsiteX0" fmla="*/ 139751 w 243498"/>
              <a:gd name="connsiteY0" fmla="*/ 224561 h 230963"/>
              <a:gd name="connsiteX1" fmla="*/ 139751 w 243498"/>
              <a:gd name="connsiteY1" fmla="*/ 99479 h 230963"/>
              <a:gd name="connsiteX2" fmla="*/ 96013 w 243498"/>
              <a:gd name="connsiteY2" fmla="*/ 99479 h 230963"/>
              <a:gd name="connsiteX3" fmla="*/ 83211 w 243498"/>
              <a:gd name="connsiteY3" fmla="*/ 72275 h 230963"/>
              <a:gd name="connsiteX4" fmla="*/ 139751 w 243498"/>
              <a:gd name="connsiteY4" fmla="*/ 72275 h 230963"/>
              <a:gd name="connsiteX5" fmla="*/ 139751 w 243498"/>
              <a:gd name="connsiteY5" fmla="*/ 33338 h 230963"/>
              <a:gd name="connsiteX6" fmla="*/ 138151 w 243498"/>
              <a:gd name="connsiteY6" fmla="*/ 26270 h 230963"/>
              <a:gd name="connsiteX7" fmla="*/ 132550 w 243498"/>
              <a:gd name="connsiteY7" fmla="*/ 21337 h 230963"/>
              <a:gd name="connsiteX8" fmla="*/ 181623 w 243498"/>
              <a:gd name="connsiteY8" fmla="*/ 8001 h 230963"/>
              <a:gd name="connsiteX9" fmla="*/ 181623 w 243498"/>
              <a:gd name="connsiteY9" fmla="*/ 200292 h 230963"/>
              <a:gd name="connsiteX10" fmla="*/ 175489 w 243498"/>
              <a:gd name="connsiteY10" fmla="*/ 218827 h 230963"/>
              <a:gd name="connsiteX11" fmla="*/ 156020 w 243498"/>
              <a:gd name="connsiteY11" fmla="*/ 224561 h 230963"/>
              <a:gd name="connsiteX13" fmla="*/ 201626 w 243498"/>
              <a:gd name="connsiteY13" fmla="*/ 230963 h 230963"/>
              <a:gd name="connsiteX14" fmla="*/ 201626 w 243498"/>
              <a:gd name="connsiteY14" fmla="*/ 25336 h 230963"/>
              <a:gd name="connsiteX15" fmla="*/ 200025 w 243498"/>
              <a:gd name="connsiteY15" fmla="*/ 18269 h 230963"/>
              <a:gd name="connsiteX16" fmla="*/ 194425 w 243498"/>
              <a:gd name="connsiteY16" fmla="*/ 13335 h 230963"/>
              <a:gd name="connsiteX17" fmla="*/ 243498 w 243498"/>
              <a:gd name="connsiteY17" fmla="*/ 0 h 230963"/>
              <a:gd name="connsiteX18" fmla="*/ 243498 w 243498"/>
              <a:gd name="connsiteY18" fmla="*/ 206693 h 230963"/>
              <a:gd name="connsiteX19" fmla="*/ 237364 w 243498"/>
              <a:gd name="connsiteY19" fmla="*/ 225228 h 230963"/>
              <a:gd name="connsiteX20" fmla="*/ 217894 w 243498"/>
              <a:gd name="connsiteY20" fmla="*/ 230963 h 230963"/>
              <a:gd name="connsiteX22" fmla="*/ 10668 w 243498"/>
              <a:gd name="connsiteY22" fmla="*/ 174955 h 230963"/>
              <a:gd name="connsiteX23" fmla="*/ 10668 w 243498"/>
              <a:gd name="connsiteY23" fmla="*/ 47206 h 230963"/>
              <a:gd name="connsiteX24" fmla="*/ 8002 w 243498"/>
              <a:gd name="connsiteY24" fmla="*/ 38271 h 230963"/>
              <a:gd name="connsiteX25" fmla="*/ 0 w 243498"/>
              <a:gd name="connsiteY25" fmla="*/ 33871 h 230963"/>
              <a:gd name="connsiteX26" fmla="*/ 53874 w 243498"/>
              <a:gd name="connsiteY26" fmla="*/ 17869 h 230963"/>
              <a:gd name="connsiteX27" fmla="*/ 53874 w 243498"/>
              <a:gd name="connsiteY27" fmla="*/ 147752 h 230963"/>
              <a:gd name="connsiteX28" fmla="*/ 91878 w 243498"/>
              <a:gd name="connsiteY28" fmla="*/ 144952 h 230963"/>
              <a:gd name="connsiteX29" fmla="*/ 125883 w 243498"/>
              <a:gd name="connsiteY29" fmla="*/ 137084 h 230963"/>
              <a:gd name="connsiteX30" fmla="*/ 128817 w 243498"/>
              <a:gd name="connsiteY30" fmla="*/ 153086 h 230963"/>
              <a:gd name="connsiteX31" fmla="*/ 85878 w 243498"/>
              <a:gd name="connsiteY31" fmla="*/ 169487 h 230963"/>
              <a:gd name="connsiteX32" fmla="*/ 32005 w 243498"/>
              <a:gd name="connsiteY32" fmla="*/ 174955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43498" h="230963">
                <a:moveTo>
                  <a:pt x="139751" y="224561"/>
                </a:moveTo>
                <a:lnTo>
                  <a:pt x="139751" y="99479"/>
                </a:lnTo>
                <a:lnTo>
                  <a:pt x="96013" y="99479"/>
                </a:lnTo>
                <a:lnTo>
                  <a:pt x="83211" y="72275"/>
                </a:lnTo>
                <a:lnTo>
                  <a:pt x="139751" y="72275"/>
                </a:lnTo>
                <a:lnTo>
                  <a:pt x="139751" y="33338"/>
                </a:lnTo>
                <a:cubicBezTo>
                  <a:pt x="139751" y="30849"/>
                  <a:pt x="139218" y="28492"/>
                  <a:pt x="138151" y="26270"/>
                </a:cubicBezTo>
                <a:cubicBezTo>
                  <a:pt x="137085" y="24048"/>
                  <a:pt x="135218" y="22403"/>
                  <a:pt x="132550" y="21337"/>
                </a:cubicBezTo>
                <a:lnTo>
                  <a:pt x="181623" y="8001"/>
                </a:lnTo>
                <a:lnTo>
                  <a:pt x="181623" y="200292"/>
                </a:lnTo>
                <a:cubicBezTo>
                  <a:pt x="181623" y="208826"/>
                  <a:pt x="179578" y="215005"/>
                  <a:pt x="175489" y="218827"/>
                </a:cubicBezTo>
                <a:cubicBezTo>
                  <a:pt x="171400" y="222650"/>
                  <a:pt x="164910" y="224561"/>
                  <a:pt x="156020" y="224561"/>
                </a:cubicBezTo>
                <a:moveTo>
                  <a:pt x="201626" y="230963"/>
                </a:moveTo>
                <a:lnTo>
                  <a:pt x="201626" y="25336"/>
                </a:lnTo>
                <a:cubicBezTo>
                  <a:pt x="201626" y="22847"/>
                  <a:pt x="201092" y="20492"/>
                  <a:pt x="200025" y="18269"/>
                </a:cubicBezTo>
                <a:cubicBezTo>
                  <a:pt x="198958" y="16046"/>
                  <a:pt x="197092" y="14402"/>
                  <a:pt x="194425" y="13335"/>
                </a:cubicBezTo>
                <a:lnTo>
                  <a:pt x="243498" y="0"/>
                </a:lnTo>
                <a:lnTo>
                  <a:pt x="243498" y="206693"/>
                </a:lnTo>
                <a:cubicBezTo>
                  <a:pt x="243498" y="215227"/>
                  <a:pt x="241453" y="221405"/>
                  <a:pt x="237364" y="225228"/>
                </a:cubicBezTo>
                <a:cubicBezTo>
                  <a:pt x="233274" y="229051"/>
                  <a:pt x="226785" y="230963"/>
                  <a:pt x="217894" y="230963"/>
                </a:cubicBezTo>
                <a:moveTo>
                  <a:pt x="10668" y="174955"/>
                </a:moveTo>
                <a:lnTo>
                  <a:pt x="10668" y="47206"/>
                </a:lnTo>
                <a:cubicBezTo>
                  <a:pt x="10668" y="43650"/>
                  <a:pt x="9779" y="40672"/>
                  <a:pt x="8002" y="38271"/>
                </a:cubicBezTo>
                <a:cubicBezTo>
                  <a:pt x="6224" y="35871"/>
                  <a:pt x="3556" y="34404"/>
                  <a:pt x="0" y="33871"/>
                </a:cubicBezTo>
                <a:lnTo>
                  <a:pt x="53874" y="17869"/>
                </a:lnTo>
                <a:lnTo>
                  <a:pt x="53874" y="147752"/>
                </a:lnTo>
                <a:cubicBezTo>
                  <a:pt x="68098" y="147574"/>
                  <a:pt x="80766" y="146641"/>
                  <a:pt x="91878" y="144952"/>
                </a:cubicBezTo>
                <a:cubicBezTo>
                  <a:pt x="102991" y="143263"/>
                  <a:pt x="114326" y="140640"/>
                  <a:pt x="125883" y="137084"/>
                </a:cubicBezTo>
                <a:lnTo>
                  <a:pt x="128817" y="153086"/>
                </a:lnTo>
                <a:cubicBezTo>
                  <a:pt x="117082" y="160375"/>
                  <a:pt x="102769" y="165843"/>
                  <a:pt x="85878" y="169487"/>
                </a:cubicBezTo>
                <a:cubicBezTo>
                  <a:pt x="68986" y="173133"/>
                  <a:pt x="51029" y="174955"/>
                  <a:pt x="32005" y="17495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1" name="Freeform 81"/>
          <p:cNvSpPr/>
          <p:nvPr/>
        </p:nvSpPr>
        <p:spPr>
          <a:xfrm>
            <a:off x="8125036" y="8400064"/>
            <a:ext cx="252831" cy="205092"/>
          </a:xfrm>
          <a:custGeom>
            <a:avLst/>
            <a:gdLst>
              <a:gd name="connsiteX0" fmla="*/ 17869 w 252831"/>
              <a:gd name="connsiteY0" fmla="*/ 136017 h 205092"/>
              <a:gd name="connsiteX1" fmla="*/ 48272 w 252831"/>
              <a:gd name="connsiteY1" fmla="*/ 125082 h 205092"/>
              <a:gd name="connsiteX2" fmla="*/ 76409 w 252831"/>
              <a:gd name="connsiteY2" fmla="*/ 104013 h 205092"/>
              <a:gd name="connsiteX3" fmla="*/ 97078 w 252831"/>
              <a:gd name="connsiteY3" fmla="*/ 76009 h 205092"/>
              <a:gd name="connsiteX4" fmla="*/ 105079 w 252831"/>
              <a:gd name="connsiteY4" fmla="*/ 44272 h 205092"/>
              <a:gd name="connsiteX5" fmla="*/ 105079 w 252831"/>
              <a:gd name="connsiteY5" fmla="*/ 29604 h 205092"/>
              <a:gd name="connsiteX6" fmla="*/ 102412 w 252831"/>
              <a:gd name="connsiteY6" fmla="*/ 20669 h 205092"/>
              <a:gd name="connsiteX7" fmla="*/ 94411 w 252831"/>
              <a:gd name="connsiteY7" fmla="*/ 16269 h 205092"/>
              <a:gd name="connsiteX8" fmla="*/ 157619 w 252831"/>
              <a:gd name="connsiteY8" fmla="*/ 0 h 205092"/>
              <a:gd name="connsiteX9" fmla="*/ 157619 w 252831"/>
              <a:gd name="connsiteY9" fmla="*/ 27736 h 205092"/>
              <a:gd name="connsiteX10" fmla="*/ 155753 w 252831"/>
              <a:gd name="connsiteY10" fmla="*/ 47606 h 205092"/>
              <a:gd name="connsiteX11" fmla="*/ 151751 w 252831"/>
              <a:gd name="connsiteY11" fmla="*/ 63474 h 205092"/>
              <a:gd name="connsiteX12" fmla="*/ 180956 w 252831"/>
              <a:gd name="connsiteY12" fmla="*/ 67875 h 205092"/>
              <a:gd name="connsiteX13" fmla="*/ 205759 w 252831"/>
              <a:gd name="connsiteY13" fmla="*/ 79477 h 205092"/>
              <a:gd name="connsiteX14" fmla="*/ 223094 w 252831"/>
              <a:gd name="connsiteY14" fmla="*/ 97345 h 205092"/>
              <a:gd name="connsiteX15" fmla="*/ 229628 w 252831"/>
              <a:gd name="connsiteY15" fmla="*/ 120814 h 205092"/>
              <a:gd name="connsiteX16" fmla="*/ 223360 w 252831"/>
              <a:gd name="connsiteY16" fmla="*/ 136551 h 205092"/>
              <a:gd name="connsiteX17" fmla="*/ 206159 w 252831"/>
              <a:gd name="connsiteY17" fmla="*/ 144285 h 205092"/>
              <a:gd name="connsiteX18" fmla="*/ 185489 w 252831"/>
              <a:gd name="connsiteY18" fmla="*/ 141618 h 205092"/>
              <a:gd name="connsiteX19" fmla="*/ 172554 w 252831"/>
              <a:gd name="connsiteY19" fmla="*/ 128549 h 205092"/>
              <a:gd name="connsiteX20" fmla="*/ 176022 w 252831"/>
              <a:gd name="connsiteY20" fmla="*/ 113081 h 205092"/>
              <a:gd name="connsiteX21" fmla="*/ 171221 w 252831"/>
              <a:gd name="connsiteY21" fmla="*/ 98946 h 205092"/>
              <a:gd name="connsiteX22" fmla="*/ 159620 w 252831"/>
              <a:gd name="connsiteY22" fmla="*/ 87611 h 205092"/>
              <a:gd name="connsiteX23" fmla="*/ 142951 w 252831"/>
              <a:gd name="connsiteY23" fmla="*/ 80543 h 205092"/>
              <a:gd name="connsiteX24" fmla="*/ 122148 w 252831"/>
              <a:gd name="connsiteY24" fmla="*/ 103880 h 205092"/>
              <a:gd name="connsiteX25" fmla="*/ 93478 w 252831"/>
              <a:gd name="connsiteY25" fmla="*/ 122815 h 205092"/>
              <a:gd name="connsiteX26" fmla="*/ 58141 w 252831"/>
              <a:gd name="connsiteY26" fmla="*/ 135883 h 205092"/>
              <a:gd name="connsiteX27" fmla="*/ 17869 w 252831"/>
              <a:gd name="connsiteY27" fmla="*/ 141351 h 205092"/>
              <a:gd name="connsiteX29" fmla="*/ 252831 w 252831"/>
              <a:gd name="connsiteY29" fmla="*/ 197624 h 205092"/>
              <a:gd name="connsiteX30" fmla="*/ 32003 w 252831"/>
              <a:gd name="connsiteY30" fmla="*/ 197624 h 205092"/>
              <a:gd name="connsiteX31" fmla="*/ 22935 w 252831"/>
              <a:gd name="connsiteY31" fmla="*/ 205092 h 205092"/>
              <a:gd name="connsiteX32" fmla="*/ 0 w 252831"/>
              <a:gd name="connsiteY32" fmla="*/ 172821 h 205092"/>
              <a:gd name="connsiteX33" fmla="*/ 252831 w 252831"/>
              <a:gd name="connsiteY33" fmla="*/ 172821 h 2050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52831" h="205092">
                <a:moveTo>
                  <a:pt x="17869" y="136017"/>
                </a:moveTo>
                <a:cubicBezTo>
                  <a:pt x="27825" y="134417"/>
                  <a:pt x="37960" y="130772"/>
                  <a:pt x="48272" y="125082"/>
                </a:cubicBezTo>
                <a:cubicBezTo>
                  <a:pt x="58584" y="119393"/>
                  <a:pt x="67963" y="112369"/>
                  <a:pt x="76409" y="104013"/>
                </a:cubicBezTo>
                <a:cubicBezTo>
                  <a:pt x="84855" y="95656"/>
                  <a:pt x="91744" y="86322"/>
                  <a:pt x="97078" y="76009"/>
                </a:cubicBezTo>
                <a:cubicBezTo>
                  <a:pt x="102412" y="65697"/>
                  <a:pt x="105079" y="55118"/>
                  <a:pt x="105079" y="44272"/>
                </a:cubicBezTo>
                <a:lnTo>
                  <a:pt x="105079" y="29604"/>
                </a:lnTo>
                <a:cubicBezTo>
                  <a:pt x="105079" y="26047"/>
                  <a:pt x="104191" y="23070"/>
                  <a:pt x="102412" y="20669"/>
                </a:cubicBezTo>
                <a:cubicBezTo>
                  <a:pt x="100634" y="18269"/>
                  <a:pt x="97967" y="16802"/>
                  <a:pt x="94411" y="16269"/>
                </a:cubicBezTo>
                <a:lnTo>
                  <a:pt x="157619" y="0"/>
                </a:lnTo>
                <a:lnTo>
                  <a:pt x="157619" y="27736"/>
                </a:lnTo>
                <a:cubicBezTo>
                  <a:pt x="157619" y="34493"/>
                  <a:pt x="156997" y="41116"/>
                  <a:pt x="155753" y="47606"/>
                </a:cubicBezTo>
                <a:cubicBezTo>
                  <a:pt x="154508" y="54096"/>
                  <a:pt x="153174" y="59385"/>
                  <a:pt x="151751" y="63474"/>
                </a:cubicBezTo>
                <a:cubicBezTo>
                  <a:pt x="161886" y="63653"/>
                  <a:pt x="171621" y="65119"/>
                  <a:pt x="180956" y="67875"/>
                </a:cubicBezTo>
                <a:cubicBezTo>
                  <a:pt x="190290" y="70631"/>
                  <a:pt x="198557" y="74498"/>
                  <a:pt x="205759" y="79477"/>
                </a:cubicBezTo>
                <a:cubicBezTo>
                  <a:pt x="212959" y="84455"/>
                  <a:pt x="218738" y="90412"/>
                  <a:pt x="223094" y="97345"/>
                </a:cubicBezTo>
                <a:cubicBezTo>
                  <a:pt x="227450" y="104280"/>
                  <a:pt x="229628" y="112102"/>
                  <a:pt x="229628" y="120814"/>
                </a:cubicBezTo>
                <a:cubicBezTo>
                  <a:pt x="229628" y="126860"/>
                  <a:pt x="227539" y="132105"/>
                  <a:pt x="223360" y="136551"/>
                </a:cubicBezTo>
                <a:cubicBezTo>
                  <a:pt x="219182" y="140995"/>
                  <a:pt x="213448" y="143573"/>
                  <a:pt x="206159" y="144285"/>
                </a:cubicBezTo>
                <a:cubicBezTo>
                  <a:pt x="198513" y="144996"/>
                  <a:pt x="191623" y="144107"/>
                  <a:pt x="185489" y="141618"/>
                </a:cubicBezTo>
                <a:cubicBezTo>
                  <a:pt x="179355" y="139128"/>
                  <a:pt x="175044" y="134772"/>
                  <a:pt x="172554" y="128549"/>
                </a:cubicBezTo>
                <a:cubicBezTo>
                  <a:pt x="175222" y="123393"/>
                  <a:pt x="176377" y="118237"/>
                  <a:pt x="176022" y="113081"/>
                </a:cubicBezTo>
                <a:cubicBezTo>
                  <a:pt x="175665" y="107924"/>
                  <a:pt x="174065" y="103213"/>
                  <a:pt x="171221" y="98946"/>
                </a:cubicBezTo>
                <a:cubicBezTo>
                  <a:pt x="168376" y="94679"/>
                  <a:pt x="164509" y="90900"/>
                  <a:pt x="159620" y="87611"/>
                </a:cubicBezTo>
                <a:cubicBezTo>
                  <a:pt x="154730" y="84322"/>
                  <a:pt x="149174" y="81966"/>
                  <a:pt x="142951" y="80543"/>
                </a:cubicBezTo>
                <a:cubicBezTo>
                  <a:pt x="137439" y="88900"/>
                  <a:pt x="130504" y="96679"/>
                  <a:pt x="122148" y="103880"/>
                </a:cubicBezTo>
                <a:cubicBezTo>
                  <a:pt x="113792" y="111080"/>
                  <a:pt x="104235" y="117392"/>
                  <a:pt x="93478" y="122815"/>
                </a:cubicBezTo>
                <a:cubicBezTo>
                  <a:pt x="82721" y="128238"/>
                  <a:pt x="70941" y="132594"/>
                  <a:pt x="58141" y="135883"/>
                </a:cubicBezTo>
                <a:cubicBezTo>
                  <a:pt x="45338" y="139173"/>
                  <a:pt x="31914" y="140995"/>
                  <a:pt x="17869" y="141351"/>
                </a:cubicBezTo>
                <a:moveTo>
                  <a:pt x="252831" y="197624"/>
                </a:moveTo>
                <a:lnTo>
                  <a:pt x="32003" y="197624"/>
                </a:lnTo>
                <a:cubicBezTo>
                  <a:pt x="26847" y="197624"/>
                  <a:pt x="23824" y="200114"/>
                  <a:pt x="22935" y="205092"/>
                </a:cubicBezTo>
                <a:lnTo>
                  <a:pt x="0" y="172821"/>
                </a:lnTo>
                <a:lnTo>
                  <a:pt x="252831" y="17282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2" name="Freeform 82"/>
          <p:cNvSpPr/>
          <p:nvPr/>
        </p:nvSpPr>
        <p:spPr>
          <a:xfrm>
            <a:off x="8391736" y="8402731"/>
            <a:ext cx="252831" cy="206426"/>
          </a:xfrm>
          <a:custGeom>
            <a:avLst/>
            <a:gdLst>
              <a:gd name="connsiteX0" fmla="*/ 160820 w 252831"/>
              <a:gd name="connsiteY0" fmla="*/ 142951 h 206426"/>
              <a:gd name="connsiteX1" fmla="*/ 169221 w 252831"/>
              <a:gd name="connsiteY1" fmla="*/ 134551 h 206426"/>
              <a:gd name="connsiteX2" fmla="*/ 173755 w 252831"/>
              <a:gd name="connsiteY2" fmla="*/ 122282 h 206426"/>
              <a:gd name="connsiteX3" fmla="*/ 175622 w 252831"/>
              <a:gd name="connsiteY3" fmla="*/ 107614 h 206426"/>
              <a:gd name="connsiteX4" fmla="*/ 176022 w 252831"/>
              <a:gd name="connsiteY4" fmla="*/ 91745 h 206426"/>
              <a:gd name="connsiteX5" fmla="*/ 56006 w 252831"/>
              <a:gd name="connsiteY5" fmla="*/ 91745 h 206426"/>
              <a:gd name="connsiteX6" fmla="*/ 48006 w 252831"/>
              <a:gd name="connsiteY6" fmla="*/ 98413 h 206426"/>
              <a:gd name="connsiteX7" fmla="*/ 31204 w 252831"/>
              <a:gd name="connsiteY7" fmla="*/ 65875 h 206426"/>
              <a:gd name="connsiteX8" fmla="*/ 175754 w 252831"/>
              <a:gd name="connsiteY8" fmla="*/ 65875 h 206426"/>
              <a:gd name="connsiteX9" fmla="*/ 175754 w 252831"/>
              <a:gd name="connsiteY9" fmla="*/ 37072 h 206426"/>
              <a:gd name="connsiteX10" fmla="*/ 60007 w 252831"/>
              <a:gd name="connsiteY10" fmla="*/ 37072 h 206426"/>
              <a:gd name="connsiteX11" fmla="*/ 52006 w 252831"/>
              <a:gd name="connsiteY11" fmla="*/ 43739 h 206426"/>
              <a:gd name="connsiteX12" fmla="*/ 35204 w 252831"/>
              <a:gd name="connsiteY12" fmla="*/ 11202 h 206426"/>
              <a:gd name="connsiteX13" fmla="*/ 175754 w 252831"/>
              <a:gd name="connsiteY13" fmla="*/ 11202 h 206426"/>
              <a:gd name="connsiteX14" fmla="*/ 175754 w 252831"/>
              <a:gd name="connsiteY14" fmla="*/ 0 h 206426"/>
              <a:gd name="connsiteX15" fmla="*/ 222960 w 252831"/>
              <a:gd name="connsiteY15" fmla="*/ 12802 h 206426"/>
              <a:gd name="connsiteX16" fmla="*/ 222960 w 252831"/>
              <a:gd name="connsiteY16" fmla="*/ 61875 h 206426"/>
              <a:gd name="connsiteX17" fmla="*/ 219894 w 252831"/>
              <a:gd name="connsiteY17" fmla="*/ 92145 h 206426"/>
              <a:gd name="connsiteX18" fmla="*/ 209492 w 252831"/>
              <a:gd name="connsiteY18" fmla="*/ 116681 h 206426"/>
              <a:gd name="connsiteX19" fmla="*/ 190290 w 252831"/>
              <a:gd name="connsiteY19" fmla="*/ 135351 h 206426"/>
              <a:gd name="connsiteX20" fmla="*/ 160820 w 252831"/>
              <a:gd name="connsiteY20" fmla="*/ 148286 h 206426"/>
              <a:gd name="connsiteX22" fmla="*/ 252831 w 252831"/>
              <a:gd name="connsiteY22" fmla="*/ 198958 h 206426"/>
              <a:gd name="connsiteX23" fmla="*/ 32003 w 252831"/>
              <a:gd name="connsiteY23" fmla="*/ 198958 h 206426"/>
              <a:gd name="connsiteX24" fmla="*/ 22935 w 252831"/>
              <a:gd name="connsiteY24" fmla="*/ 206426 h 206426"/>
              <a:gd name="connsiteX25" fmla="*/ 0 w 252831"/>
              <a:gd name="connsiteY25" fmla="*/ 174155 h 206426"/>
              <a:gd name="connsiteX26" fmla="*/ 82410 w 252831"/>
              <a:gd name="connsiteY26" fmla="*/ 174155 h 206426"/>
              <a:gd name="connsiteX27" fmla="*/ 82410 w 252831"/>
              <a:gd name="connsiteY27" fmla="*/ 134951 h 206426"/>
              <a:gd name="connsiteX28" fmla="*/ 80809 w 252831"/>
              <a:gd name="connsiteY28" fmla="*/ 127883 h 206426"/>
              <a:gd name="connsiteX29" fmla="*/ 75209 w 252831"/>
              <a:gd name="connsiteY29" fmla="*/ 122949 h 206426"/>
              <a:gd name="connsiteX30" fmla="*/ 129615 w 252831"/>
              <a:gd name="connsiteY30" fmla="*/ 109613 h 206426"/>
              <a:gd name="connsiteX31" fmla="*/ 129615 w 252831"/>
              <a:gd name="connsiteY31" fmla="*/ 174155 h 206426"/>
              <a:gd name="connsiteX32" fmla="*/ 252831 w 252831"/>
              <a:gd name="connsiteY32" fmla="*/ 174155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1" h="206426">
                <a:moveTo>
                  <a:pt x="160820" y="142951"/>
                </a:moveTo>
                <a:cubicBezTo>
                  <a:pt x="164376" y="140996"/>
                  <a:pt x="167176" y="138195"/>
                  <a:pt x="169221" y="134551"/>
                </a:cubicBezTo>
                <a:cubicBezTo>
                  <a:pt x="171266" y="130905"/>
                  <a:pt x="172776" y="126816"/>
                  <a:pt x="173755" y="122282"/>
                </a:cubicBezTo>
                <a:cubicBezTo>
                  <a:pt x="174733" y="117748"/>
                  <a:pt x="175354" y="112859"/>
                  <a:pt x="175622" y="107614"/>
                </a:cubicBezTo>
                <a:cubicBezTo>
                  <a:pt x="175888" y="102369"/>
                  <a:pt x="176022" y="97079"/>
                  <a:pt x="176022" y="91745"/>
                </a:cubicBezTo>
                <a:lnTo>
                  <a:pt x="56006" y="91745"/>
                </a:lnTo>
                <a:cubicBezTo>
                  <a:pt x="51561" y="91745"/>
                  <a:pt x="48895" y="93968"/>
                  <a:pt x="48006" y="98413"/>
                </a:cubicBezTo>
                <a:lnTo>
                  <a:pt x="31204" y="65875"/>
                </a:lnTo>
                <a:lnTo>
                  <a:pt x="175754" y="65875"/>
                </a:lnTo>
                <a:lnTo>
                  <a:pt x="175754" y="37072"/>
                </a:lnTo>
                <a:lnTo>
                  <a:pt x="60007" y="37072"/>
                </a:lnTo>
                <a:cubicBezTo>
                  <a:pt x="55562" y="37072"/>
                  <a:pt x="52894" y="39295"/>
                  <a:pt x="52006" y="43739"/>
                </a:cubicBezTo>
                <a:lnTo>
                  <a:pt x="35204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61875"/>
                </a:lnTo>
                <a:cubicBezTo>
                  <a:pt x="222960" y="72898"/>
                  <a:pt x="221938" y="82989"/>
                  <a:pt x="219894" y="92145"/>
                </a:cubicBezTo>
                <a:cubicBezTo>
                  <a:pt x="217849" y="101302"/>
                  <a:pt x="214382" y="109481"/>
                  <a:pt x="209492" y="116681"/>
                </a:cubicBezTo>
                <a:cubicBezTo>
                  <a:pt x="204603" y="123882"/>
                  <a:pt x="198202" y="130105"/>
                  <a:pt x="190290" y="135351"/>
                </a:cubicBezTo>
                <a:cubicBezTo>
                  <a:pt x="182377" y="140596"/>
                  <a:pt x="172554" y="144907"/>
                  <a:pt x="160820" y="148286"/>
                </a:cubicBezTo>
                <a:moveTo>
                  <a:pt x="252831" y="198958"/>
                </a:moveTo>
                <a:lnTo>
                  <a:pt x="32003" y="198958"/>
                </a:lnTo>
                <a:cubicBezTo>
                  <a:pt x="26847" y="198958"/>
                  <a:pt x="23824" y="201448"/>
                  <a:pt x="22935" y="206426"/>
                </a:cubicBezTo>
                <a:lnTo>
                  <a:pt x="0" y="174155"/>
                </a:lnTo>
                <a:lnTo>
                  <a:pt x="82410" y="174155"/>
                </a:lnTo>
                <a:lnTo>
                  <a:pt x="82410" y="134951"/>
                </a:lnTo>
                <a:cubicBezTo>
                  <a:pt x="82410" y="132462"/>
                  <a:pt x="81876" y="130105"/>
                  <a:pt x="80809" y="127883"/>
                </a:cubicBezTo>
                <a:cubicBezTo>
                  <a:pt x="79742" y="125661"/>
                  <a:pt x="77876" y="124016"/>
                  <a:pt x="75209" y="122949"/>
                </a:cubicBezTo>
                <a:lnTo>
                  <a:pt x="129615" y="109613"/>
                </a:lnTo>
                <a:lnTo>
                  <a:pt x="129615" y="174155"/>
                </a:lnTo>
                <a:lnTo>
                  <a:pt x="252831" y="17415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3" name="Freeform 83"/>
          <p:cNvSpPr/>
          <p:nvPr/>
        </p:nvSpPr>
        <p:spPr>
          <a:xfrm>
            <a:off x="588081" y="8717378"/>
            <a:ext cx="252832" cy="228828"/>
          </a:xfrm>
          <a:custGeom>
            <a:avLst/>
            <a:gdLst>
              <a:gd name="connsiteX0" fmla="*/ 38138 w 252832"/>
              <a:gd name="connsiteY0" fmla="*/ 8534 h 228828"/>
              <a:gd name="connsiteX1" fmla="*/ 175222 w 252832"/>
              <a:gd name="connsiteY1" fmla="*/ 8534 h 228828"/>
              <a:gd name="connsiteX2" fmla="*/ 175222 w 252832"/>
              <a:gd name="connsiteY2" fmla="*/ 0 h 228828"/>
              <a:gd name="connsiteX3" fmla="*/ 220828 w 252832"/>
              <a:gd name="connsiteY3" fmla="*/ 12802 h 228828"/>
              <a:gd name="connsiteX4" fmla="*/ 220828 w 252832"/>
              <a:gd name="connsiteY4" fmla="*/ 112547 h 228828"/>
              <a:gd name="connsiteX5" fmla="*/ 175222 w 252832"/>
              <a:gd name="connsiteY5" fmla="*/ 112547 h 228828"/>
              <a:gd name="connsiteX6" fmla="*/ 175222 w 252832"/>
              <a:gd name="connsiteY6" fmla="*/ 101612 h 228828"/>
              <a:gd name="connsiteX7" fmla="*/ 144018 w 252832"/>
              <a:gd name="connsiteY7" fmla="*/ 110147 h 228828"/>
              <a:gd name="connsiteX8" fmla="*/ 109080 w 252832"/>
              <a:gd name="connsiteY8" fmla="*/ 112547 h 228828"/>
              <a:gd name="connsiteX9" fmla="*/ 38138 w 252832"/>
              <a:gd name="connsiteY9" fmla="*/ 112547 h 228828"/>
              <a:gd name="connsiteX11" fmla="*/ 252832 w 252832"/>
              <a:gd name="connsiteY11" fmla="*/ 154153 h 228828"/>
              <a:gd name="connsiteX12" fmla="*/ 156286 w 252832"/>
              <a:gd name="connsiteY12" fmla="*/ 154153 h 228828"/>
              <a:gd name="connsiteX13" fmla="*/ 156286 w 252832"/>
              <a:gd name="connsiteY13" fmla="*/ 210159 h 228828"/>
              <a:gd name="connsiteX14" fmla="*/ 109080 w 252832"/>
              <a:gd name="connsiteY14" fmla="*/ 228828 h 228828"/>
              <a:gd name="connsiteX15" fmla="*/ 109080 w 252832"/>
              <a:gd name="connsiteY15" fmla="*/ 154153 h 228828"/>
              <a:gd name="connsiteX16" fmla="*/ 32004 w 252832"/>
              <a:gd name="connsiteY16" fmla="*/ 154153 h 228828"/>
              <a:gd name="connsiteX17" fmla="*/ 22936 w 252832"/>
              <a:gd name="connsiteY17" fmla="*/ 161620 h 228828"/>
              <a:gd name="connsiteX18" fmla="*/ 0 w 252832"/>
              <a:gd name="connsiteY18" fmla="*/ 129349 h 228828"/>
              <a:gd name="connsiteX19" fmla="*/ 252832 w 252832"/>
              <a:gd name="connsiteY19" fmla="*/ 129349 h 228828"/>
              <a:gd name="connsiteX21" fmla="*/ 114148 w 252832"/>
              <a:gd name="connsiteY21" fmla="*/ 88011 h 228828"/>
              <a:gd name="connsiteX22" fmla="*/ 125616 w 252832"/>
              <a:gd name="connsiteY22" fmla="*/ 88011 h 228828"/>
              <a:gd name="connsiteX23" fmla="*/ 141218 w 252832"/>
              <a:gd name="connsiteY23" fmla="*/ 87744 h 228828"/>
              <a:gd name="connsiteX24" fmla="*/ 158553 w 252832"/>
              <a:gd name="connsiteY24" fmla="*/ 86944 h 228828"/>
              <a:gd name="connsiteX25" fmla="*/ 175222 w 252832"/>
              <a:gd name="connsiteY25" fmla="*/ 85077 h 228828"/>
              <a:gd name="connsiteX26" fmla="*/ 175222 w 252832"/>
              <a:gd name="connsiteY26" fmla="*/ 33071 h 228828"/>
              <a:gd name="connsiteX27" fmla="*/ 84011 w 252832"/>
              <a:gd name="connsiteY27" fmla="*/ 33071 h 228828"/>
              <a:gd name="connsiteX28" fmla="*/ 84011 w 252832"/>
              <a:gd name="connsiteY28" fmla="*/ 88011 h 228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52832" h="228828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12547"/>
                </a:lnTo>
                <a:lnTo>
                  <a:pt x="175222" y="112547"/>
                </a:lnTo>
                <a:lnTo>
                  <a:pt x="175222" y="101612"/>
                </a:lnTo>
                <a:cubicBezTo>
                  <a:pt x="165976" y="105702"/>
                  <a:pt x="155575" y="108547"/>
                  <a:pt x="144018" y="110147"/>
                </a:cubicBezTo>
                <a:cubicBezTo>
                  <a:pt x="132461" y="111747"/>
                  <a:pt x="120815" y="112547"/>
                  <a:pt x="109080" y="112547"/>
                </a:cubicBezTo>
                <a:lnTo>
                  <a:pt x="38138" y="112547"/>
                </a:lnTo>
                <a:moveTo>
                  <a:pt x="252832" y="154153"/>
                </a:moveTo>
                <a:lnTo>
                  <a:pt x="156286" y="154153"/>
                </a:lnTo>
                <a:lnTo>
                  <a:pt x="156286" y="210159"/>
                </a:lnTo>
                <a:lnTo>
                  <a:pt x="109080" y="228828"/>
                </a:lnTo>
                <a:lnTo>
                  <a:pt x="109080" y="154153"/>
                </a:lnTo>
                <a:lnTo>
                  <a:pt x="32004" y="154153"/>
                </a:lnTo>
                <a:cubicBezTo>
                  <a:pt x="26848" y="154153"/>
                  <a:pt x="23825" y="156642"/>
                  <a:pt x="22936" y="161620"/>
                </a:cubicBezTo>
                <a:lnTo>
                  <a:pt x="0" y="129349"/>
                </a:lnTo>
                <a:lnTo>
                  <a:pt x="252832" y="129349"/>
                </a:lnTo>
                <a:moveTo>
                  <a:pt x="114148" y="88011"/>
                </a:moveTo>
                <a:cubicBezTo>
                  <a:pt x="116992" y="88011"/>
                  <a:pt x="120815" y="88011"/>
                  <a:pt x="125616" y="88011"/>
                </a:cubicBezTo>
                <a:cubicBezTo>
                  <a:pt x="130416" y="88011"/>
                  <a:pt x="135617" y="87922"/>
                  <a:pt x="141218" y="87744"/>
                </a:cubicBezTo>
                <a:cubicBezTo>
                  <a:pt x="146818" y="87567"/>
                  <a:pt x="152597" y="87300"/>
                  <a:pt x="158553" y="86944"/>
                </a:cubicBezTo>
                <a:cubicBezTo>
                  <a:pt x="164509" y="86589"/>
                  <a:pt x="170066" y="85966"/>
                  <a:pt x="175222" y="85077"/>
                </a:cubicBezTo>
                <a:lnTo>
                  <a:pt x="175222" y="33071"/>
                </a:lnTo>
                <a:lnTo>
                  <a:pt x="84011" y="33071"/>
                </a:lnTo>
                <a:lnTo>
                  <a:pt x="84011" y="8801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4" name="Freeform 84"/>
          <p:cNvSpPr/>
          <p:nvPr/>
        </p:nvSpPr>
        <p:spPr>
          <a:xfrm>
            <a:off x="858515" y="8708844"/>
            <a:ext cx="228029" cy="237896"/>
          </a:xfrm>
          <a:custGeom>
            <a:avLst/>
            <a:gdLst>
              <a:gd name="connsiteX0" fmla="*/ 178956 w 228029"/>
              <a:gd name="connsiteY0" fmla="*/ 149885 h 237896"/>
              <a:gd name="connsiteX1" fmla="*/ 178956 w 228029"/>
              <a:gd name="connsiteY1" fmla="*/ 131750 h 237896"/>
              <a:gd name="connsiteX2" fmla="*/ 149352 w 228029"/>
              <a:gd name="connsiteY2" fmla="*/ 131750 h 237896"/>
              <a:gd name="connsiteX3" fmla="*/ 144018 w 228029"/>
              <a:gd name="connsiteY3" fmla="*/ 122415 h 237896"/>
              <a:gd name="connsiteX4" fmla="*/ 121882 w 228029"/>
              <a:gd name="connsiteY4" fmla="*/ 139350 h 237896"/>
              <a:gd name="connsiteX5" fmla="*/ 82944 w 228029"/>
              <a:gd name="connsiteY5" fmla="*/ 146152 h 237896"/>
              <a:gd name="connsiteX6" fmla="*/ 54007 w 228029"/>
              <a:gd name="connsiteY6" fmla="*/ 142684 h 237896"/>
              <a:gd name="connsiteX7" fmla="*/ 33204 w 228029"/>
              <a:gd name="connsiteY7" fmla="*/ 133350 h 237896"/>
              <a:gd name="connsiteX8" fmla="*/ 20669 w 228029"/>
              <a:gd name="connsiteY8" fmla="*/ 120148 h 237896"/>
              <a:gd name="connsiteX9" fmla="*/ 16535 w 228029"/>
              <a:gd name="connsiteY9" fmla="*/ 104813 h 237896"/>
              <a:gd name="connsiteX10" fmla="*/ 20669 w 228029"/>
              <a:gd name="connsiteY10" fmla="*/ 89612 h 237896"/>
              <a:gd name="connsiteX11" fmla="*/ 33204 w 228029"/>
              <a:gd name="connsiteY11" fmla="*/ 76276 h 237896"/>
              <a:gd name="connsiteX12" fmla="*/ 54007 w 228029"/>
              <a:gd name="connsiteY12" fmla="*/ 66808 h 237896"/>
              <a:gd name="connsiteX13" fmla="*/ 82944 w 228029"/>
              <a:gd name="connsiteY13" fmla="*/ 63208 h 237896"/>
              <a:gd name="connsiteX14" fmla="*/ 111347 w 228029"/>
              <a:gd name="connsiteY14" fmla="*/ 66675 h 237896"/>
              <a:gd name="connsiteX15" fmla="*/ 132016 w 228029"/>
              <a:gd name="connsiteY15" fmla="*/ 75743 h 237896"/>
              <a:gd name="connsiteX16" fmla="*/ 127483 w 228029"/>
              <a:gd name="connsiteY16" fmla="*/ 67208 h 237896"/>
              <a:gd name="connsiteX17" fmla="*/ 178956 w 228029"/>
              <a:gd name="connsiteY17" fmla="*/ 67208 h 237896"/>
              <a:gd name="connsiteX18" fmla="*/ 178956 w 228029"/>
              <a:gd name="connsiteY18" fmla="*/ 32003 h 237896"/>
              <a:gd name="connsiteX19" fmla="*/ 177355 w 228029"/>
              <a:gd name="connsiteY19" fmla="*/ 24936 h 237896"/>
              <a:gd name="connsiteX20" fmla="*/ 171755 w 228029"/>
              <a:gd name="connsiteY20" fmla="*/ 20003 h 237896"/>
              <a:gd name="connsiteX21" fmla="*/ 226161 w 228029"/>
              <a:gd name="connsiteY21" fmla="*/ 4000 h 237896"/>
              <a:gd name="connsiteX22" fmla="*/ 226161 w 228029"/>
              <a:gd name="connsiteY22" fmla="*/ 119749 h 237896"/>
              <a:gd name="connsiteX23" fmla="*/ 219894 w 228029"/>
              <a:gd name="connsiteY23" fmla="*/ 141084 h 237896"/>
              <a:gd name="connsiteX24" fmla="*/ 200558 w 228029"/>
              <a:gd name="connsiteY24" fmla="*/ 149885 h 237896"/>
              <a:gd name="connsiteX26" fmla="*/ 228029 w 228029"/>
              <a:gd name="connsiteY26" fmla="*/ 195758 h 237896"/>
              <a:gd name="connsiteX27" fmla="*/ 221894 w 228029"/>
              <a:gd name="connsiteY27" fmla="*/ 212159 h 237896"/>
              <a:gd name="connsiteX28" fmla="*/ 203625 w 228029"/>
              <a:gd name="connsiteY28" fmla="*/ 225495 h 237896"/>
              <a:gd name="connsiteX29" fmla="*/ 173488 w 228029"/>
              <a:gd name="connsiteY29" fmla="*/ 234562 h 237896"/>
              <a:gd name="connsiteX30" fmla="*/ 132016 w 228029"/>
              <a:gd name="connsiteY30" fmla="*/ 237896 h 237896"/>
              <a:gd name="connsiteX31" fmla="*/ 90411 w 228029"/>
              <a:gd name="connsiteY31" fmla="*/ 234562 h 237896"/>
              <a:gd name="connsiteX32" fmla="*/ 60274 w 228029"/>
              <a:gd name="connsiteY32" fmla="*/ 225495 h 237896"/>
              <a:gd name="connsiteX33" fmla="*/ 41872 w 228029"/>
              <a:gd name="connsiteY33" fmla="*/ 212159 h 237896"/>
              <a:gd name="connsiteX34" fmla="*/ 35738 w 228029"/>
              <a:gd name="connsiteY34" fmla="*/ 195758 h 237896"/>
              <a:gd name="connsiteX35" fmla="*/ 41872 w 228029"/>
              <a:gd name="connsiteY35" fmla="*/ 179222 h 237896"/>
              <a:gd name="connsiteX36" fmla="*/ 60274 w 228029"/>
              <a:gd name="connsiteY36" fmla="*/ 165888 h 237896"/>
              <a:gd name="connsiteX37" fmla="*/ 90411 w 228029"/>
              <a:gd name="connsiteY37" fmla="*/ 156953 h 237896"/>
              <a:gd name="connsiteX38" fmla="*/ 132016 w 228029"/>
              <a:gd name="connsiteY38" fmla="*/ 153619 h 237896"/>
              <a:gd name="connsiteX39" fmla="*/ 173488 w 228029"/>
              <a:gd name="connsiteY39" fmla="*/ 156953 h 237896"/>
              <a:gd name="connsiteX40" fmla="*/ 203625 w 228029"/>
              <a:gd name="connsiteY40" fmla="*/ 166021 h 237896"/>
              <a:gd name="connsiteX41" fmla="*/ 221894 w 228029"/>
              <a:gd name="connsiteY41" fmla="*/ 179356 h 237896"/>
              <a:gd name="connsiteX42" fmla="*/ 228029 w 228029"/>
              <a:gd name="connsiteY42" fmla="*/ 195758 h 237896"/>
              <a:gd name="connsiteX44" fmla="*/ 156019 w 228029"/>
              <a:gd name="connsiteY44" fmla="*/ 54407 h 237896"/>
              <a:gd name="connsiteX45" fmla="*/ 24803 w 228029"/>
              <a:gd name="connsiteY45" fmla="*/ 54407 h 237896"/>
              <a:gd name="connsiteX46" fmla="*/ 16802 w 228029"/>
              <a:gd name="connsiteY46" fmla="*/ 61074 h 237896"/>
              <a:gd name="connsiteX47" fmla="*/ 0 w 228029"/>
              <a:gd name="connsiteY47" fmla="*/ 31204 h 237896"/>
              <a:gd name="connsiteX48" fmla="*/ 56540 w 228029"/>
              <a:gd name="connsiteY48" fmla="*/ 31204 h 237896"/>
              <a:gd name="connsiteX49" fmla="*/ 56540 w 228029"/>
              <a:gd name="connsiteY49" fmla="*/ 26936 h 237896"/>
              <a:gd name="connsiteX50" fmla="*/ 53873 w 228029"/>
              <a:gd name="connsiteY50" fmla="*/ 18002 h 237896"/>
              <a:gd name="connsiteX51" fmla="*/ 45872 w 228029"/>
              <a:gd name="connsiteY51" fmla="*/ 13601 h 237896"/>
              <a:gd name="connsiteX52" fmla="*/ 106413 w 228029"/>
              <a:gd name="connsiteY52" fmla="*/ 0 h 237896"/>
              <a:gd name="connsiteX53" fmla="*/ 106413 w 228029"/>
              <a:gd name="connsiteY53" fmla="*/ 31204 h 237896"/>
              <a:gd name="connsiteX54" fmla="*/ 156019 w 228029"/>
              <a:gd name="connsiteY54" fmla="*/ 31204 h 237896"/>
              <a:gd name="connsiteX56" fmla="*/ 177622 w 228029"/>
              <a:gd name="connsiteY56" fmla="*/ 195758 h 237896"/>
              <a:gd name="connsiteX57" fmla="*/ 165887 w 228029"/>
              <a:gd name="connsiteY57" fmla="*/ 181356 h 237896"/>
              <a:gd name="connsiteX58" fmla="*/ 132016 w 228029"/>
              <a:gd name="connsiteY58" fmla="*/ 175755 h 237896"/>
              <a:gd name="connsiteX59" fmla="*/ 97879 w 228029"/>
              <a:gd name="connsiteY59" fmla="*/ 181490 h 237896"/>
              <a:gd name="connsiteX60" fmla="*/ 86144 w 228029"/>
              <a:gd name="connsiteY60" fmla="*/ 195758 h 237896"/>
              <a:gd name="connsiteX61" fmla="*/ 97745 w 228029"/>
              <a:gd name="connsiteY61" fmla="*/ 210159 h 237896"/>
              <a:gd name="connsiteX62" fmla="*/ 132016 w 228029"/>
              <a:gd name="connsiteY62" fmla="*/ 215760 h 237896"/>
              <a:gd name="connsiteX63" fmla="*/ 165887 w 228029"/>
              <a:gd name="connsiteY63" fmla="*/ 210159 h 237896"/>
              <a:gd name="connsiteX64" fmla="*/ 177622 w 228029"/>
              <a:gd name="connsiteY64" fmla="*/ 195758 h 237896"/>
              <a:gd name="connsiteX66" fmla="*/ 108280 w 228029"/>
              <a:gd name="connsiteY66" fmla="*/ 104813 h 237896"/>
              <a:gd name="connsiteX67" fmla="*/ 102013 w 228029"/>
              <a:gd name="connsiteY67" fmla="*/ 90812 h 237896"/>
              <a:gd name="connsiteX68" fmla="*/ 82944 w 228029"/>
              <a:gd name="connsiteY68" fmla="*/ 84277 h 237896"/>
              <a:gd name="connsiteX69" fmla="*/ 64008 w 228029"/>
              <a:gd name="connsiteY69" fmla="*/ 90812 h 237896"/>
              <a:gd name="connsiteX70" fmla="*/ 57874 w 228029"/>
              <a:gd name="connsiteY70" fmla="*/ 104813 h 237896"/>
              <a:gd name="connsiteX71" fmla="*/ 64008 w 228029"/>
              <a:gd name="connsiteY71" fmla="*/ 118681 h 237896"/>
              <a:gd name="connsiteX72" fmla="*/ 82944 w 228029"/>
              <a:gd name="connsiteY72" fmla="*/ 125082 h 237896"/>
              <a:gd name="connsiteX73" fmla="*/ 102013 w 228029"/>
              <a:gd name="connsiteY73" fmla="*/ 118681 h 237896"/>
              <a:gd name="connsiteX74" fmla="*/ 108280 w 228029"/>
              <a:gd name="connsiteY74" fmla="*/ 104813 h 237896"/>
              <a:gd name="connsiteX76" fmla="*/ 149619 w 228029"/>
              <a:gd name="connsiteY76" fmla="*/ 104813 h 237896"/>
              <a:gd name="connsiteX77" fmla="*/ 149485 w 228029"/>
              <a:gd name="connsiteY77" fmla="*/ 106813 h 237896"/>
              <a:gd name="connsiteX78" fmla="*/ 149352 w 228029"/>
              <a:gd name="connsiteY78" fmla="*/ 108547 h 237896"/>
              <a:gd name="connsiteX79" fmla="*/ 178956 w 228029"/>
              <a:gd name="connsiteY79" fmla="*/ 108547 h 237896"/>
              <a:gd name="connsiteX80" fmla="*/ 178956 w 228029"/>
              <a:gd name="connsiteY80" fmla="*/ 90412 h 237896"/>
              <a:gd name="connsiteX81" fmla="*/ 145885 w 228029"/>
              <a:gd name="connsiteY81" fmla="*/ 90412 h 237896"/>
              <a:gd name="connsiteX82" fmla="*/ 149619 w 228029"/>
              <a:gd name="connsiteY82" fmla="*/ 104813 h 237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</a:cxnLst>
            <a:rect l="l" t="t" r="r" b="b"/>
            <a:pathLst>
              <a:path w="228029" h="237896">
                <a:moveTo>
                  <a:pt x="178956" y="149885"/>
                </a:moveTo>
                <a:lnTo>
                  <a:pt x="178956" y="131750"/>
                </a:lnTo>
                <a:lnTo>
                  <a:pt x="149352" y="131750"/>
                </a:lnTo>
                <a:lnTo>
                  <a:pt x="144018" y="122415"/>
                </a:lnTo>
                <a:cubicBezTo>
                  <a:pt x="139395" y="129172"/>
                  <a:pt x="132016" y="134817"/>
                  <a:pt x="121882" y="139350"/>
                </a:cubicBezTo>
                <a:cubicBezTo>
                  <a:pt x="111747" y="143884"/>
                  <a:pt x="98768" y="146152"/>
                  <a:pt x="82944" y="146152"/>
                </a:cubicBezTo>
                <a:cubicBezTo>
                  <a:pt x="71920" y="146152"/>
                  <a:pt x="62274" y="144996"/>
                  <a:pt x="54007" y="142684"/>
                </a:cubicBezTo>
                <a:cubicBezTo>
                  <a:pt x="45739" y="140373"/>
                  <a:pt x="38805" y="137261"/>
                  <a:pt x="33204" y="133350"/>
                </a:cubicBezTo>
                <a:cubicBezTo>
                  <a:pt x="27603" y="129439"/>
                  <a:pt x="23425" y="125037"/>
                  <a:pt x="20669" y="120148"/>
                </a:cubicBezTo>
                <a:cubicBezTo>
                  <a:pt x="17913" y="115258"/>
                  <a:pt x="16535" y="110147"/>
                  <a:pt x="16535" y="104813"/>
                </a:cubicBezTo>
                <a:cubicBezTo>
                  <a:pt x="16535" y="99657"/>
                  <a:pt x="17913" y="94590"/>
                  <a:pt x="20669" y="89612"/>
                </a:cubicBezTo>
                <a:cubicBezTo>
                  <a:pt x="23425" y="84632"/>
                  <a:pt x="27603" y="80188"/>
                  <a:pt x="33204" y="76276"/>
                </a:cubicBezTo>
                <a:cubicBezTo>
                  <a:pt x="38805" y="72365"/>
                  <a:pt x="45739" y="69208"/>
                  <a:pt x="54007" y="66808"/>
                </a:cubicBezTo>
                <a:cubicBezTo>
                  <a:pt x="62274" y="64408"/>
                  <a:pt x="71920" y="63208"/>
                  <a:pt x="82944" y="63208"/>
                </a:cubicBezTo>
                <a:cubicBezTo>
                  <a:pt x="93789" y="63208"/>
                  <a:pt x="103257" y="64364"/>
                  <a:pt x="111347" y="66675"/>
                </a:cubicBezTo>
                <a:cubicBezTo>
                  <a:pt x="119437" y="68986"/>
                  <a:pt x="126327" y="72009"/>
                  <a:pt x="132016" y="75743"/>
                </a:cubicBezTo>
                <a:lnTo>
                  <a:pt x="127483" y="67208"/>
                </a:lnTo>
                <a:lnTo>
                  <a:pt x="178956" y="67208"/>
                </a:lnTo>
                <a:lnTo>
                  <a:pt x="178956" y="32003"/>
                </a:lnTo>
                <a:cubicBezTo>
                  <a:pt x="178956" y="29514"/>
                  <a:pt x="178422" y="27159"/>
                  <a:pt x="177355" y="24936"/>
                </a:cubicBezTo>
                <a:cubicBezTo>
                  <a:pt x="176289" y="22713"/>
                  <a:pt x="174422" y="21069"/>
                  <a:pt x="171755" y="20003"/>
                </a:cubicBezTo>
                <a:lnTo>
                  <a:pt x="226161" y="4000"/>
                </a:lnTo>
                <a:lnTo>
                  <a:pt x="226161" y="119749"/>
                </a:lnTo>
                <a:cubicBezTo>
                  <a:pt x="226161" y="128105"/>
                  <a:pt x="224072" y="135217"/>
                  <a:pt x="219894" y="141084"/>
                </a:cubicBezTo>
                <a:cubicBezTo>
                  <a:pt x="215716" y="146951"/>
                  <a:pt x="209271" y="149885"/>
                  <a:pt x="200558" y="149885"/>
                </a:cubicBezTo>
                <a:moveTo>
                  <a:pt x="228029" y="195758"/>
                </a:moveTo>
                <a:cubicBezTo>
                  <a:pt x="228029" y="201625"/>
                  <a:pt x="225984" y="207093"/>
                  <a:pt x="221894" y="212159"/>
                </a:cubicBezTo>
                <a:cubicBezTo>
                  <a:pt x="217805" y="217227"/>
                  <a:pt x="211715" y="221672"/>
                  <a:pt x="203625" y="225495"/>
                </a:cubicBezTo>
                <a:cubicBezTo>
                  <a:pt x="195535" y="229317"/>
                  <a:pt x="185490" y="232340"/>
                  <a:pt x="173488" y="234562"/>
                </a:cubicBezTo>
                <a:cubicBezTo>
                  <a:pt x="161487" y="236785"/>
                  <a:pt x="147663" y="237896"/>
                  <a:pt x="132016" y="237896"/>
                </a:cubicBezTo>
                <a:cubicBezTo>
                  <a:pt x="116192" y="237896"/>
                  <a:pt x="102324" y="236785"/>
                  <a:pt x="90411" y="234562"/>
                </a:cubicBezTo>
                <a:cubicBezTo>
                  <a:pt x="78499" y="232340"/>
                  <a:pt x="68453" y="229317"/>
                  <a:pt x="60274" y="225495"/>
                </a:cubicBezTo>
                <a:cubicBezTo>
                  <a:pt x="52095" y="221672"/>
                  <a:pt x="45961" y="217227"/>
                  <a:pt x="41872" y="212159"/>
                </a:cubicBezTo>
                <a:cubicBezTo>
                  <a:pt x="37782" y="207093"/>
                  <a:pt x="35738" y="201625"/>
                  <a:pt x="35738" y="195758"/>
                </a:cubicBezTo>
                <a:cubicBezTo>
                  <a:pt x="35738" y="189891"/>
                  <a:pt x="37782" y="184379"/>
                  <a:pt x="41872" y="179222"/>
                </a:cubicBezTo>
                <a:cubicBezTo>
                  <a:pt x="45961" y="174066"/>
                  <a:pt x="52095" y="169621"/>
                  <a:pt x="60274" y="165888"/>
                </a:cubicBezTo>
                <a:cubicBezTo>
                  <a:pt x="68453" y="162153"/>
                  <a:pt x="78499" y="159176"/>
                  <a:pt x="90411" y="156953"/>
                </a:cubicBezTo>
                <a:cubicBezTo>
                  <a:pt x="102324" y="154730"/>
                  <a:pt x="116192" y="153619"/>
                  <a:pt x="132016" y="153619"/>
                </a:cubicBezTo>
                <a:cubicBezTo>
                  <a:pt x="147663" y="153619"/>
                  <a:pt x="161487" y="154730"/>
                  <a:pt x="173488" y="156953"/>
                </a:cubicBezTo>
                <a:cubicBezTo>
                  <a:pt x="185490" y="159176"/>
                  <a:pt x="195535" y="162198"/>
                  <a:pt x="203625" y="166021"/>
                </a:cubicBezTo>
                <a:cubicBezTo>
                  <a:pt x="211715" y="169844"/>
                  <a:pt x="217805" y="174289"/>
                  <a:pt x="221894" y="179356"/>
                </a:cubicBezTo>
                <a:cubicBezTo>
                  <a:pt x="225984" y="184423"/>
                  <a:pt x="228029" y="189891"/>
                  <a:pt x="228029" y="195758"/>
                </a:cubicBezTo>
                <a:moveTo>
                  <a:pt x="156019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4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6"/>
                </a:lnTo>
                <a:cubicBezTo>
                  <a:pt x="56540" y="23380"/>
                  <a:pt x="55651" y="20403"/>
                  <a:pt x="53873" y="18002"/>
                </a:cubicBezTo>
                <a:cubicBezTo>
                  <a:pt x="52095" y="15602"/>
                  <a:pt x="49428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6019" y="31204"/>
                </a:lnTo>
                <a:moveTo>
                  <a:pt x="177622" y="195758"/>
                </a:moveTo>
                <a:cubicBezTo>
                  <a:pt x="177622" y="189891"/>
                  <a:pt x="173711" y="185089"/>
                  <a:pt x="165887" y="181356"/>
                </a:cubicBezTo>
                <a:cubicBezTo>
                  <a:pt x="158064" y="177622"/>
                  <a:pt x="146774" y="175755"/>
                  <a:pt x="132016" y="175755"/>
                </a:cubicBezTo>
                <a:cubicBezTo>
                  <a:pt x="117081" y="175755"/>
                  <a:pt x="105702" y="177667"/>
                  <a:pt x="97879" y="181490"/>
                </a:cubicBezTo>
                <a:cubicBezTo>
                  <a:pt x="90056" y="185312"/>
                  <a:pt x="86144" y="190067"/>
                  <a:pt x="86144" y="195758"/>
                </a:cubicBezTo>
                <a:cubicBezTo>
                  <a:pt x="86144" y="201625"/>
                  <a:pt x="90011" y="206425"/>
                  <a:pt x="97745" y="210159"/>
                </a:cubicBezTo>
                <a:cubicBezTo>
                  <a:pt x="105480" y="213893"/>
                  <a:pt x="116903" y="215760"/>
                  <a:pt x="132016" y="215760"/>
                </a:cubicBezTo>
                <a:cubicBezTo>
                  <a:pt x="146774" y="215760"/>
                  <a:pt x="158064" y="213893"/>
                  <a:pt x="165887" y="210159"/>
                </a:cubicBezTo>
                <a:cubicBezTo>
                  <a:pt x="173711" y="206425"/>
                  <a:pt x="177622" y="201625"/>
                  <a:pt x="177622" y="195758"/>
                </a:cubicBezTo>
                <a:moveTo>
                  <a:pt x="108280" y="104813"/>
                </a:moveTo>
                <a:cubicBezTo>
                  <a:pt x="108280" y="99834"/>
                  <a:pt x="106191" y="95167"/>
                  <a:pt x="102013" y="90812"/>
                </a:cubicBezTo>
                <a:cubicBezTo>
                  <a:pt x="97834" y="86455"/>
                  <a:pt x="91478" y="84277"/>
                  <a:pt x="82944" y="84277"/>
                </a:cubicBezTo>
                <a:cubicBezTo>
                  <a:pt x="74409" y="84277"/>
                  <a:pt x="68097" y="86455"/>
                  <a:pt x="64008" y="90812"/>
                </a:cubicBezTo>
                <a:cubicBezTo>
                  <a:pt x="59919" y="95167"/>
                  <a:pt x="57874" y="99834"/>
                  <a:pt x="57874" y="104813"/>
                </a:cubicBezTo>
                <a:cubicBezTo>
                  <a:pt x="57874" y="109792"/>
                  <a:pt x="59919" y="114415"/>
                  <a:pt x="64008" y="118681"/>
                </a:cubicBezTo>
                <a:cubicBezTo>
                  <a:pt x="68097" y="122949"/>
                  <a:pt x="74409" y="125082"/>
                  <a:pt x="82944" y="125082"/>
                </a:cubicBezTo>
                <a:cubicBezTo>
                  <a:pt x="91478" y="125082"/>
                  <a:pt x="97834" y="122949"/>
                  <a:pt x="102013" y="118681"/>
                </a:cubicBezTo>
                <a:cubicBezTo>
                  <a:pt x="106191" y="114415"/>
                  <a:pt x="108280" y="109792"/>
                  <a:pt x="108280" y="104813"/>
                </a:cubicBezTo>
                <a:moveTo>
                  <a:pt x="149619" y="104813"/>
                </a:moveTo>
                <a:cubicBezTo>
                  <a:pt x="149619" y="105524"/>
                  <a:pt x="149574" y="106191"/>
                  <a:pt x="149485" y="106813"/>
                </a:cubicBezTo>
                <a:cubicBezTo>
                  <a:pt x="149396" y="107435"/>
                  <a:pt x="149352" y="108014"/>
                  <a:pt x="149352" y="108547"/>
                </a:cubicBezTo>
                <a:lnTo>
                  <a:pt x="178956" y="108547"/>
                </a:lnTo>
                <a:lnTo>
                  <a:pt x="178956" y="90412"/>
                </a:lnTo>
                <a:lnTo>
                  <a:pt x="145885" y="90412"/>
                </a:lnTo>
                <a:cubicBezTo>
                  <a:pt x="148374" y="95035"/>
                  <a:pt x="149619" y="99834"/>
                  <a:pt x="149619" y="1048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5" name="Freeform 85"/>
          <p:cNvSpPr/>
          <p:nvPr/>
        </p:nvSpPr>
        <p:spPr>
          <a:xfrm>
            <a:off x="1121481" y="8716044"/>
            <a:ext cx="252832" cy="224028"/>
          </a:xfrm>
          <a:custGeom>
            <a:avLst/>
            <a:gdLst>
              <a:gd name="connsiteX0" fmla="*/ 38138 w 252832"/>
              <a:gd name="connsiteY0" fmla="*/ 8534 h 224028"/>
              <a:gd name="connsiteX1" fmla="*/ 175222 w 252832"/>
              <a:gd name="connsiteY1" fmla="*/ 8534 h 224028"/>
              <a:gd name="connsiteX2" fmla="*/ 175222 w 252832"/>
              <a:gd name="connsiteY2" fmla="*/ 0 h 224028"/>
              <a:gd name="connsiteX3" fmla="*/ 220828 w 252832"/>
              <a:gd name="connsiteY3" fmla="*/ 12802 h 224028"/>
              <a:gd name="connsiteX4" fmla="*/ 220828 w 252832"/>
              <a:gd name="connsiteY4" fmla="*/ 100012 h 224028"/>
              <a:gd name="connsiteX5" fmla="*/ 175222 w 252832"/>
              <a:gd name="connsiteY5" fmla="*/ 100012 h 224028"/>
              <a:gd name="connsiteX6" fmla="*/ 175222 w 252832"/>
              <a:gd name="connsiteY6" fmla="*/ 89078 h 224028"/>
              <a:gd name="connsiteX7" fmla="*/ 144018 w 252832"/>
              <a:gd name="connsiteY7" fmla="*/ 97613 h 224028"/>
              <a:gd name="connsiteX8" fmla="*/ 109080 w 252832"/>
              <a:gd name="connsiteY8" fmla="*/ 100012 h 224028"/>
              <a:gd name="connsiteX9" fmla="*/ 38138 w 252832"/>
              <a:gd name="connsiteY9" fmla="*/ 100012 h 224028"/>
              <a:gd name="connsiteX11" fmla="*/ 252832 w 252832"/>
              <a:gd name="connsiteY11" fmla="*/ 141618 h 224028"/>
              <a:gd name="connsiteX12" fmla="*/ 160287 w 252832"/>
              <a:gd name="connsiteY12" fmla="*/ 141618 h 224028"/>
              <a:gd name="connsiteX13" fmla="*/ 160287 w 252832"/>
              <a:gd name="connsiteY13" fmla="*/ 171489 h 224028"/>
              <a:gd name="connsiteX14" fmla="*/ 113081 w 252832"/>
              <a:gd name="connsiteY14" fmla="*/ 182156 h 224028"/>
              <a:gd name="connsiteX15" fmla="*/ 113081 w 252832"/>
              <a:gd name="connsiteY15" fmla="*/ 141618 h 224028"/>
              <a:gd name="connsiteX16" fmla="*/ 32004 w 252832"/>
              <a:gd name="connsiteY16" fmla="*/ 141618 h 224028"/>
              <a:gd name="connsiteX17" fmla="*/ 22936 w 252832"/>
              <a:gd name="connsiteY17" fmla="*/ 149086 h 224028"/>
              <a:gd name="connsiteX18" fmla="*/ 0 w 252832"/>
              <a:gd name="connsiteY18" fmla="*/ 116815 h 224028"/>
              <a:gd name="connsiteX19" fmla="*/ 252832 w 252832"/>
              <a:gd name="connsiteY19" fmla="*/ 116815 h 224028"/>
              <a:gd name="connsiteX21" fmla="*/ 42405 w 252832"/>
              <a:gd name="connsiteY21" fmla="*/ 180023 h 224028"/>
              <a:gd name="connsiteX22" fmla="*/ 39738 w 252832"/>
              <a:gd name="connsiteY22" fmla="*/ 171089 h 224028"/>
              <a:gd name="connsiteX23" fmla="*/ 31737 w 252832"/>
              <a:gd name="connsiteY23" fmla="*/ 166688 h 224028"/>
              <a:gd name="connsiteX24" fmla="*/ 89611 w 252832"/>
              <a:gd name="connsiteY24" fmla="*/ 156020 h 224028"/>
              <a:gd name="connsiteX25" fmla="*/ 89611 w 252832"/>
              <a:gd name="connsiteY25" fmla="*/ 199492 h 224028"/>
              <a:gd name="connsiteX26" fmla="*/ 211493 w 252832"/>
              <a:gd name="connsiteY26" fmla="*/ 199492 h 224028"/>
              <a:gd name="connsiteX27" fmla="*/ 220427 w 252832"/>
              <a:gd name="connsiteY27" fmla="*/ 196824 h 224028"/>
              <a:gd name="connsiteX28" fmla="*/ 224828 w 252832"/>
              <a:gd name="connsiteY28" fmla="*/ 188824 h 224028"/>
              <a:gd name="connsiteX29" fmla="*/ 238163 w 252832"/>
              <a:gd name="connsiteY29" fmla="*/ 224028 h 224028"/>
              <a:gd name="connsiteX30" fmla="*/ 42405 w 252832"/>
              <a:gd name="connsiteY30" fmla="*/ 224028 h 224028"/>
              <a:gd name="connsiteX32" fmla="*/ 114148 w 252832"/>
              <a:gd name="connsiteY32" fmla="*/ 76810 h 224028"/>
              <a:gd name="connsiteX33" fmla="*/ 125616 w 252832"/>
              <a:gd name="connsiteY33" fmla="*/ 76810 h 224028"/>
              <a:gd name="connsiteX34" fmla="*/ 141218 w 252832"/>
              <a:gd name="connsiteY34" fmla="*/ 76543 h 224028"/>
              <a:gd name="connsiteX35" fmla="*/ 158553 w 252832"/>
              <a:gd name="connsiteY35" fmla="*/ 75743 h 224028"/>
              <a:gd name="connsiteX36" fmla="*/ 175222 w 252832"/>
              <a:gd name="connsiteY36" fmla="*/ 73877 h 224028"/>
              <a:gd name="connsiteX37" fmla="*/ 175222 w 252832"/>
              <a:gd name="connsiteY37" fmla="*/ 31738 h 224028"/>
              <a:gd name="connsiteX38" fmla="*/ 84010 w 252832"/>
              <a:gd name="connsiteY38" fmla="*/ 31738 h 224028"/>
              <a:gd name="connsiteX39" fmla="*/ 84010 w 252832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24028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5" y="96012"/>
                  <a:pt x="144018" y="97613"/>
                </a:cubicBezTo>
                <a:cubicBezTo>
                  <a:pt x="132461" y="99213"/>
                  <a:pt x="120815" y="100012"/>
                  <a:pt x="109080" y="100012"/>
                </a:cubicBezTo>
                <a:lnTo>
                  <a:pt x="38138" y="100012"/>
                </a:lnTo>
                <a:moveTo>
                  <a:pt x="252832" y="141618"/>
                </a:moveTo>
                <a:lnTo>
                  <a:pt x="160287" y="141618"/>
                </a:lnTo>
                <a:lnTo>
                  <a:pt x="160287" y="171489"/>
                </a:lnTo>
                <a:lnTo>
                  <a:pt x="113081" y="182156"/>
                </a:lnTo>
                <a:lnTo>
                  <a:pt x="113081" y="141618"/>
                </a:lnTo>
                <a:lnTo>
                  <a:pt x="32004" y="141618"/>
                </a:lnTo>
                <a:cubicBezTo>
                  <a:pt x="26848" y="141618"/>
                  <a:pt x="23825" y="144107"/>
                  <a:pt x="22936" y="149086"/>
                </a:cubicBezTo>
                <a:lnTo>
                  <a:pt x="0" y="116815"/>
                </a:lnTo>
                <a:lnTo>
                  <a:pt x="252832" y="116815"/>
                </a:lnTo>
                <a:moveTo>
                  <a:pt x="42405" y="180023"/>
                </a:moveTo>
                <a:cubicBezTo>
                  <a:pt x="42405" y="176467"/>
                  <a:pt x="41516" y="173489"/>
                  <a:pt x="39738" y="171089"/>
                </a:cubicBezTo>
                <a:cubicBezTo>
                  <a:pt x="37960" y="168688"/>
                  <a:pt x="35293" y="167222"/>
                  <a:pt x="31737" y="166688"/>
                </a:cubicBezTo>
                <a:lnTo>
                  <a:pt x="89611" y="156020"/>
                </a:lnTo>
                <a:lnTo>
                  <a:pt x="89611" y="199492"/>
                </a:lnTo>
                <a:lnTo>
                  <a:pt x="211493" y="199492"/>
                </a:lnTo>
                <a:cubicBezTo>
                  <a:pt x="215049" y="199492"/>
                  <a:pt x="218027" y="198603"/>
                  <a:pt x="220427" y="196824"/>
                </a:cubicBezTo>
                <a:cubicBezTo>
                  <a:pt x="222828" y="195047"/>
                  <a:pt x="224295" y="192381"/>
                  <a:pt x="224828" y="188824"/>
                </a:cubicBezTo>
                <a:lnTo>
                  <a:pt x="238163" y="224028"/>
                </a:lnTo>
                <a:lnTo>
                  <a:pt x="42405" y="224028"/>
                </a:lnTo>
                <a:moveTo>
                  <a:pt x="114148" y="76810"/>
                </a:moveTo>
                <a:cubicBezTo>
                  <a:pt x="116992" y="76810"/>
                  <a:pt x="120815" y="76810"/>
                  <a:pt x="125616" y="76810"/>
                </a:cubicBezTo>
                <a:cubicBezTo>
                  <a:pt x="130416" y="76810"/>
                  <a:pt x="135617" y="76721"/>
                  <a:pt x="141218" y="76543"/>
                </a:cubicBezTo>
                <a:cubicBezTo>
                  <a:pt x="146818" y="76365"/>
                  <a:pt x="152597" y="76099"/>
                  <a:pt x="158553" y="75743"/>
                </a:cubicBezTo>
                <a:cubicBezTo>
                  <a:pt x="164509" y="75388"/>
                  <a:pt x="170066" y="74765"/>
                  <a:pt x="175222" y="73877"/>
                </a:cubicBezTo>
                <a:lnTo>
                  <a:pt x="175222" y="31738"/>
                </a:lnTo>
                <a:lnTo>
                  <a:pt x="84010" y="31738"/>
                </a:lnTo>
                <a:lnTo>
                  <a:pt x="84010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6" name="Freeform 86"/>
          <p:cNvSpPr/>
          <p:nvPr/>
        </p:nvSpPr>
        <p:spPr>
          <a:xfrm>
            <a:off x="1384181" y="8712843"/>
            <a:ext cx="264566" cy="230429"/>
          </a:xfrm>
          <a:custGeom>
            <a:avLst/>
            <a:gdLst>
              <a:gd name="connsiteX0" fmla="*/ 181356 w 264566"/>
              <a:gd name="connsiteY0" fmla="*/ 230429 h 230429"/>
              <a:gd name="connsiteX1" fmla="*/ 181356 w 264566"/>
              <a:gd name="connsiteY1" fmla="*/ 187758 h 230429"/>
              <a:gd name="connsiteX2" fmla="*/ 112547 w 264566"/>
              <a:gd name="connsiteY2" fmla="*/ 200826 h 230429"/>
              <a:gd name="connsiteX3" fmla="*/ 32004 w 264566"/>
              <a:gd name="connsiteY3" fmla="*/ 200826 h 230429"/>
              <a:gd name="connsiteX4" fmla="*/ 22936 w 264566"/>
              <a:gd name="connsiteY4" fmla="*/ 208293 h 230429"/>
              <a:gd name="connsiteX5" fmla="*/ 0 w 264566"/>
              <a:gd name="connsiteY5" fmla="*/ 176023 h 230429"/>
              <a:gd name="connsiteX6" fmla="*/ 69609 w 264566"/>
              <a:gd name="connsiteY6" fmla="*/ 176023 h 230429"/>
              <a:gd name="connsiteX7" fmla="*/ 69609 w 264566"/>
              <a:gd name="connsiteY7" fmla="*/ 153887 h 230429"/>
              <a:gd name="connsiteX8" fmla="*/ 36138 w 264566"/>
              <a:gd name="connsiteY8" fmla="*/ 139085 h 230429"/>
              <a:gd name="connsiteX9" fmla="*/ 23736 w 264566"/>
              <a:gd name="connsiteY9" fmla="*/ 113881 h 230429"/>
              <a:gd name="connsiteX10" fmla="*/ 28804 w 264566"/>
              <a:gd name="connsiteY10" fmla="*/ 97079 h 230429"/>
              <a:gd name="connsiteX11" fmla="*/ 42939 w 264566"/>
              <a:gd name="connsiteY11" fmla="*/ 83745 h 230429"/>
              <a:gd name="connsiteX12" fmla="*/ 64675 w 264566"/>
              <a:gd name="connsiteY12" fmla="*/ 74943 h 230429"/>
              <a:gd name="connsiteX13" fmla="*/ 92545 w 264566"/>
              <a:gd name="connsiteY13" fmla="*/ 71743 h 230429"/>
              <a:gd name="connsiteX14" fmla="*/ 120282 w 264566"/>
              <a:gd name="connsiteY14" fmla="*/ 74943 h 230429"/>
              <a:gd name="connsiteX15" fmla="*/ 141751 w 264566"/>
              <a:gd name="connsiteY15" fmla="*/ 83745 h 230429"/>
              <a:gd name="connsiteX16" fmla="*/ 155753 w 264566"/>
              <a:gd name="connsiteY16" fmla="*/ 97079 h 230429"/>
              <a:gd name="connsiteX17" fmla="*/ 160820 w 264566"/>
              <a:gd name="connsiteY17" fmla="*/ 113881 h 230429"/>
              <a:gd name="connsiteX18" fmla="*/ 148819 w 264566"/>
              <a:gd name="connsiteY18" fmla="*/ 138685 h 230429"/>
              <a:gd name="connsiteX19" fmla="*/ 116815 w 264566"/>
              <a:gd name="connsiteY19" fmla="*/ 153353 h 230429"/>
              <a:gd name="connsiteX20" fmla="*/ 116815 w 264566"/>
              <a:gd name="connsiteY20" fmla="*/ 176023 h 230429"/>
              <a:gd name="connsiteX21" fmla="*/ 124549 w 264566"/>
              <a:gd name="connsiteY21" fmla="*/ 176023 h 230429"/>
              <a:gd name="connsiteX22" fmla="*/ 155486 w 264566"/>
              <a:gd name="connsiteY22" fmla="*/ 174289 h 230429"/>
              <a:gd name="connsiteX23" fmla="*/ 181356 w 264566"/>
              <a:gd name="connsiteY23" fmla="*/ 169088 h 230429"/>
              <a:gd name="connsiteX24" fmla="*/ 181356 w 264566"/>
              <a:gd name="connsiteY24" fmla="*/ 28004 h 230429"/>
              <a:gd name="connsiteX25" fmla="*/ 179756 w 264566"/>
              <a:gd name="connsiteY25" fmla="*/ 20937 h 230429"/>
              <a:gd name="connsiteX26" fmla="*/ 174155 w 264566"/>
              <a:gd name="connsiteY26" fmla="*/ 16003 h 230429"/>
              <a:gd name="connsiteX27" fmla="*/ 228562 w 264566"/>
              <a:gd name="connsiteY27" fmla="*/ 0 h 230429"/>
              <a:gd name="connsiteX28" fmla="*/ 228562 w 264566"/>
              <a:gd name="connsiteY28" fmla="*/ 91746 h 230429"/>
              <a:gd name="connsiteX29" fmla="*/ 264566 w 264566"/>
              <a:gd name="connsiteY29" fmla="*/ 91746 h 230429"/>
              <a:gd name="connsiteX30" fmla="*/ 264566 w 264566"/>
              <a:gd name="connsiteY30" fmla="*/ 118949 h 230429"/>
              <a:gd name="connsiteX31" fmla="*/ 228562 w 264566"/>
              <a:gd name="connsiteY31" fmla="*/ 118949 h 230429"/>
              <a:gd name="connsiteX32" fmla="*/ 228562 w 264566"/>
              <a:gd name="connsiteY32" fmla="*/ 206160 h 230429"/>
              <a:gd name="connsiteX33" fmla="*/ 222428 w 264566"/>
              <a:gd name="connsiteY33" fmla="*/ 224696 h 230429"/>
              <a:gd name="connsiteX34" fmla="*/ 202959 w 264566"/>
              <a:gd name="connsiteY34" fmla="*/ 230429 h 230429"/>
              <a:gd name="connsiteX36" fmla="*/ 166954 w 264566"/>
              <a:gd name="connsiteY36" fmla="*/ 63475 h 230429"/>
              <a:gd name="connsiteX37" fmla="*/ 33871 w 264566"/>
              <a:gd name="connsiteY37" fmla="*/ 63475 h 230429"/>
              <a:gd name="connsiteX38" fmla="*/ 25870 w 264566"/>
              <a:gd name="connsiteY38" fmla="*/ 70143 h 230429"/>
              <a:gd name="connsiteX39" fmla="*/ 9068 w 264566"/>
              <a:gd name="connsiteY39" fmla="*/ 38939 h 230429"/>
              <a:gd name="connsiteX40" fmla="*/ 66942 w 264566"/>
              <a:gd name="connsiteY40" fmla="*/ 38939 h 230429"/>
              <a:gd name="connsiteX41" fmla="*/ 66942 w 264566"/>
              <a:gd name="connsiteY41" fmla="*/ 30938 h 230429"/>
              <a:gd name="connsiteX42" fmla="*/ 64275 w 264566"/>
              <a:gd name="connsiteY42" fmla="*/ 22003 h 230429"/>
              <a:gd name="connsiteX43" fmla="*/ 56274 w 264566"/>
              <a:gd name="connsiteY43" fmla="*/ 17603 h 230429"/>
              <a:gd name="connsiteX44" fmla="*/ 115481 w 264566"/>
              <a:gd name="connsiteY44" fmla="*/ 1334 h 230429"/>
              <a:gd name="connsiteX45" fmla="*/ 115481 w 264566"/>
              <a:gd name="connsiteY45" fmla="*/ 38939 h 230429"/>
              <a:gd name="connsiteX46" fmla="*/ 166954 w 264566"/>
              <a:gd name="connsiteY46" fmla="*/ 38939 h 230429"/>
              <a:gd name="connsiteX48" fmla="*/ 65608 w 264566"/>
              <a:gd name="connsiteY48" fmla="*/ 113881 h 230429"/>
              <a:gd name="connsiteX49" fmla="*/ 67075 w 264566"/>
              <a:gd name="connsiteY49" fmla="*/ 120683 h 230429"/>
              <a:gd name="connsiteX50" fmla="*/ 71742 w 264566"/>
              <a:gd name="connsiteY50" fmla="*/ 126684 h 230429"/>
              <a:gd name="connsiteX51" fmla="*/ 80143 w 264566"/>
              <a:gd name="connsiteY51" fmla="*/ 130950 h 230429"/>
              <a:gd name="connsiteX52" fmla="*/ 92545 w 264566"/>
              <a:gd name="connsiteY52" fmla="*/ 132550 h 230429"/>
              <a:gd name="connsiteX53" fmla="*/ 112814 w 264566"/>
              <a:gd name="connsiteY53" fmla="*/ 126684 h 230429"/>
              <a:gd name="connsiteX54" fmla="*/ 118948 w 264566"/>
              <a:gd name="connsiteY54" fmla="*/ 113881 h 230429"/>
              <a:gd name="connsiteX55" fmla="*/ 112814 w 264566"/>
              <a:gd name="connsiteY55" fmla="*/ 100947 h 230429"/>
              <a:gd name="connsiteX56" fmla="*/ 92545 w 264566"/>
              <a:gd name="connsiteY56" fmla="*/ 94946 h 230429"/>
              <a:gd name="connsiteX57" fmla="*/ 80143 w 264566"/>
              <a:gd name="connsiteY57" fmla="*/ 96679 h 230429"/>
              <a:gd name="connsiteX58" fmla="*/ 71742 w 264566"/>
              <a:gd name="connsiteY58" fmla="*/ 101080 h 230429"/>
              <a:gd name="connsiteX59" fmla="*/ 67075 w 264566"/>
              <a:gd name="connsiteY59" fmla="*/ 107214 h 230429"/>
              <a:gd name="connsiteX60" fmla="*/ 65608 w 264566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6" h="230429">
                <a:moveTo>
                  <a:pt x="181356" y="230429"/>
                </a:moveTo>
                <a:lnTo>
                  <a:pt x="181356" y="187758"/>
                </a:lnTo>
                <a:cubicBezTo>
                  <a:pt x="164109" y="196470"/>
                  <a:pt x="141173" y="200826"/>
                  <a:pt x="112547" y="200826"/>
                </a:cubicBezTo>
                <a:lnTo>
                  <a:pt x="32004" y="200826"/>
                </a:lnTo>
                <a:cubicBezTo>
                  <a:pt x="26848" y="200826"/>
                  <a:pt x="23825" y="203315"/>
                  <a:pt x="22936" y="208293"/>
                </a:cubicBezTo>
                <a:lnTo>
                  <a:pt x="0" y="176023"/>
                </a:lnTo>
                <a:lnTo>
                  <a:pt x="69609" y="176023"/>
                </a:lnTo>
                <a:lnTo>
                  <a:pt x="69609" y="153887"/>
                </a:lnTo>
                <a:cubicBezTo>
                  <a:pt x="55562" y="151219"/>
                  <a:pt x="44406" y="146286"/>
                  <a:pt x="36138" y="139085"/>
                </a:cubicBezTo>
                <a:cubicBezTo>
                  <a:pt x="27870" y="131883"/>
                  <a:pt x="23736" y="123483"/>
                  <a:pt x="23736" y="113881"/>
                </a:cubicBezTo>
                <a:cubicBezTo>
                  <a:pt x="23736" y="107836"/>
                  <a:pt x="25425" y="102236"/>
                  <a:pt x="28804" y="97079"/>
                </a:cubicBezTo>
                <a:cubicBezTo>
                  <a:pt x="32182" y="91923"/>
                  <a:pt x="36893" y="87478"/>
                  <a:pt x="42939" y="83745"/>
                </a:cubicBezTo>
                <a:cubicBezTo>
                  <a:pt x="48984" y="80011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79" y="71743"/>
                  <a:pt x="111925" y="72810"/>
                  <a:pt x="120282" y="74943"/>
                </a:cubicBezTo>
                <a:cubicBezTo>
                  <a:pt x="128638" y="77077"/>
                  <a:pt x="135795" y="80011"/>
                  <a:pt x="141751" y="83745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6"/>
                  <a:pt x="160820" y="107836"/>
                  <a:pt x="160820" y="113881"/>
                </a:cubicBezTo>
                <a:cubicBezTo>
                  <a:pt x="160820" y="123483"/>
                  <a:pt x="156820" y="131750"/>
                  <a:pt x="148819" y="138685"/>
                </a:cubicBezTo>
                <a:cubicBezTo>
                  <a:pt x="140818" y="145619"/>
                  <a:pt x="130150" y="150508"/>
                  <a:pt x="116815" y="153353"/>
                </a:cubicBezTo>
                <a:lnTo>
                  <a:pt x="116815" y="176023"/>
                </a:lnTo>
                <a:lnTo>
                  <a:pt x="124549" y="176023"/>
                </a:lnTo>
                <a:cubicBezTo>
                  <a:pt x="136284" y="176023"/>
                  <a:pt x="146596" y="175445"/>
                  <a:pt x="155486" y="174289"/>
                </a:cubicBezTo>
                <a:cubicBezTo>
                  <a:pt x="164376" y="173134"/>
                  <a:pt x="172999" y="171400"/>
                  <a:pt x="181356" y="169088"/>
                </a:cubicBezTo>
                <a:lnTo>
                  <a:pt x="181356" y="28004"/>
                </a:lnTo>
                <a:cubicBezTo>
                  <a:pt x="181356" y="25515"/>
                  <a:pt x="180823" y="23159"/>
                  <a:pt x="179756" y="20937"/>
                </a:cubicBezTo>
                <a:cubicBezTo>
                  <a:pt x="178689" y="18714"/>
                  <a:pt x="176822" y="17070"/>
                  <a:pt x="174155" y="16003"/>
                </a:cubicBezTo>
                <a:lnTo>
                  <a:pt x="228562" y="0"/>
                </a:lnTo>
                <a:lnTo>
                  <a:pt x="228562" y="91746"/>
                </a:lnTo>
                <a:lnTo>
                  <a:pt x="264566" y="91746"/>
                </a:lnTo>
                <a:lnTo>
                  <a:pt x="264566" y="118949"/>
                </a:lnTo>
                <a:lnTo>
                  <a:pt x="228562" y="118949"/>
                </a:lnTo>
                <a:lnTo>
                  <a:pt x="228562" y="206160"/>
                </a:lnTo>
                <a:cubicBezTo>
                  <a:pt x="228562" y="214694"/>
                  <a:pt x="226517" y="220873"/>
                  <a:pt x="222428" y="224696"/>
                </a:cubicBezTo>
                <a:cubicBezTo>
                  <a:pt x="218338" y="228518"/>
                  <a:pt x="211849" y="230429"/>
                  <a:pt x="202959" y="230429"/>
                </a:cubicBezTo>
                <a:moveTo>
                  <a:pt x="166954" y="63475"/>
                </a:moveTo>
                <a:lnTo>
                  <a:pt x="33871" y="63475"/>
                </a:lnTo>
                <a:cubicBezTo>
                  <a:pt x="29426" y="63475"/>
                  <a:pt x="26759" y="65698"/>
                  <a:pt x="25870" y="70143"/>
                </a:cubicBezTo>
                <a:lnTo>
                  <a:pt x="9068" y="38939"/>
                </a:lnTo>
                <a:lnTo>
                  <a:pt x="66942" y="38939"/>
                </a:lnTo>
                <a:lnTo>
                  <a:pt x="66942" y="30938"/>
                </a:lnTo>
                <a:cubicBezTo>
                  <a:pt x="66942" y="27382"/>
                  <a:pt x="66053" y="24403"/>
                  <a:pt x="64275" y="22003"/>
                </a:cubicBezTo>
                <a:cubicBezTo>
                  <a:pt x="62497" y="19603"/>
                  <a:pt x="59830" y="18137"/>
                  <a:pt x="56274" y="17603"/>
                </a:cubicBezTo>
                <a:lnTo>
                  <a:pt x="115481" y="1334"/>
                </a:lnTo>
                <a:lnTo>
                  <a:pt x="115481" y="38939"/>
                </a:lnTo>
                <a:lnTo>
                  <a:pt x="166954" y="38939"/>
                </a:lnTo>
                <a:moveTo>
                  <a:pt x="65608" y="113881"/>
                </a:moveTo>
                <a:cubicBezTo>
                  <a:pt x="65608" y="116193"/>
                  <a:pt x="66097" y="118460"/>
                  <a:pt x="67075" y="120683"/>
                </a:cubicBezTo>
                <a:cubicBezTo>
                  <a:pt x="68053" y="122905"/>
                  <a:pt x="69609" y="124905"/>
                  <a:pt x="71742" y="126684"/>
                </a:cubicBezTo>
                <a:cubicBezTo>
                  <a:pt x="73876" y="128461"/>
                  <a:pt x="76676" y="129884"/>
                  <a:pt x="80143" y="130950"/>
                </a:cubicBezTo>
                <a:cubicBezTo>
                  <a:pt x="83610" y="132018"/>
                  <a:pt x="87744" y="132550"/>
                  <a:pt x="92545" y="132550"/>
                </a:cubicBezTo>
                <a:cubicBezTo>
                  <a:pt x="101968" y="132550"/>
                  <a:pt x="108725" y="130595"/>
                  <a:pt x="112814" y="126684"/>
                </a:cubicBezTo>
                <a:cubicBezTo>
                  <a:pt x="116903" y="122772"/>
                  <a:pt x="118948" y="118504"/>
                  <a:pt x="118948" y="113881"/>
                </a:cubicBezTo>
                <a:cubicBezTo>
                  <a:pt x="118948" y="109258"/>
                  <a:pt x="116903" y="104947"/>
                  <a:pt x="112814" y="100947"/>
                </a:cubicBezTo>
                <a:cubicBezTo>
                  <a:pt x="108725" y="96946"/>
                  <a:pt x="101968" y="94946"/>
                  <a:pt x="92545" y="94946"/>
                </a:cubicBezTo>
                <a:cubicBezTo>
                  <a:pt x="87744" y="94946"/>
                  <a:pt x="83610" y="95524"/>
                  <a:pt x="80143" y="96679"/>
                </a:cubicBezTo>
                <a:cubicBezTo>
                  <a:pt x="76676" y="97835"/>
                  <a:pt x="73876" y="99302"/>
                  <a:pt x="71742" y="101080"/>
                </a:cubicBezTo>
                <a:cubicBezTo>
                  <a:pt x="69609" y="102858"/>
                  <a:pt x="68053" y="104903"/>
                  <a:pt x="67075" y="107214"/>
                </a:cubicBezTo>
                <a:cubicBezTo>
                  <a:pt x="66097" y="109526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7" name="Freeform 87"/>
          <p:cNvSpPr/>
          <p:nvPr/>
        </p:nvSpPr>
        <p:spPr>
          <a:xfrm>
            <a:off x="1654881" y="8718178"/>
            <a:ext cx="252832" cy="228028"/>
          </a:xfrm>
          <a:custGeom>
            <a:avLst/>
            <a:gdLst>
              <a:gd name="connsiteX0" fmla="*/ 33071 w 252832"/>
              <a:gd name="connsiteY0" fmla="*/ 59207 h 228028"/>
              <a:gd name="connsiteX1" fmla="*/ 40939 w 252832"/>
              <a:gd name="connsiteY1" fmla="*/ 33737 h 228028"/>
              <a:gd name="connsiteX2" fmla="*/ 62275 w 252832"/>
              <a:gd name="connsiteY2" fmla="*/ 15202 h 228028"/>
              <a:gd name="connsiteX3" fmla="*/ 93345 w 252832"/>
              <a:gd name="connsiteY3" fmla="*/ 3867 h 228028"/>
              <a:gd name="connsiteX4" fmla="*/ 130150 w 252832"/>
              <a:gd name="connsiteY4" fmla="*/ 0 h 228028"/>
              <a:gd name="connsiteX5" fmla="*/ 166954 w 252832"/>
              <a:gd name="connsiteY5" fmla="*/ 3867 h 228028"/>
              <a:gd name="connsiteX6" fmla="*/ 197891 w 252832"/>
              <a:gd name="connsiteY6" fmla="*/ 15202 h 228028"/>
              <a:gd name="connsiteX7" fmla="*/ 219094 w 252832"/>
              <a:gd name="connsiteY7" fmla="*/ 33737 h 228028"/>
              <a:gd name="connsiteX8" fmla="*/ 226962 w 252832"/>
              <a:gd name="connsiteY8" fmla="*/ 59207 h 228028"/>
              <a:gd name="connsiteX9" fmla="*/ 219094 w 252832"/>
              <a:gd name="connsiteY9" fmla="*/ 84677 h 228028"/>
              <a:gd name="connsiteX10" fmla="*/ 197891 w 252832"/>
              <a:gd name="connsiteY10" fmla="*/ 103212 h 228028"/>
              <a:gd name="connsiteX11" fmla="*/ 166954 w 252832"/>
              <a:gd name="connsiteY11" fmla="*/ 114547 h 228028"/>
              <a:gd name="connsiteX12" fmla="*/ 130150 w 252832"/>
              <a:gd name="connsiteY12" fmla="*/ 118414 h 228028"/>
              <a:gd name="connsiteX13" fmla="*/ 93345 w 252832"/>
              <a:gd name="connsiteY13" fmla="*/ 114547 h 228028"/>
              <a:gd name="connsiteX14" fmla="*/ 62275 w 252832"/>
              <a:gd name="connsiteY14" fmla="*/ 103212 h 228028"/>
              <a:gd name="connsiteX15" fmla="*/ 40939 w 252832"/>
              <a:gd name="connsiteY15" fmla="*/ 84677 h 228028"/>
              <a:gd name="connsiteX16" fmla="*/ 33071 w 252832"/>
              <a:gd name="connsiteY16" fmla="*/ 59207 h 228028"/>
              <a:gd name="connsiteX18" fmla="*/ 252832 w 252832"/>
              <a:gd name="connsiteY18" fmla="*/ 154687 h 228028"/>
              <a:gd name="connsiteX19" fmla="*/ 198958 w 252832"/>
              <a:gd name="connsiteY19" fmla="*/ 154687 h 228028"/>
              <a:gd name="connsiteX20" fmla="*/ 198958 w 252832"/>
              <a:gd name="connsiteY20" fmla="*/ 206693 h 228028"/>
              <a:gd name="connsiteX21" fmla="*/ 151752 w 252832"/>
              <a:gd name="connsiteY21" fmla="*/ 225361 h 228028"/>
              <a:gd name="connsiteX22" fmla="*/ 151752 w 252832"/>
              <a:gd name="connsiteY22" fmla="*/ 154687 h 228028"/>
              <a:gd name="connsiteX23" fmla="*/ 108280 w 252832"/>
              <a:gd name="connsiteY23" fmla="*/ 154687 h 228028"/>
              <a:gd name="connsiteX24" fmla="*/ 108280 w 252832"/>
              <a:gd name="connsiteY24" fmla="*/ 209359 h 228028"/>
              <a:gd name="connsiteX25" fmla="*/ 61074 w 252832"/>
              <a:gd name="connsiteY25" fmla="*/ 228028 h 228028"/>
              <a:gd name="connsiteX26" fmla="*/ 61074 w 252832"/>
              <a:gd name="connsiteY26" fmla="*/ 154687 h 228028"/>
              <a:gd name="connsiteX27" fmla="*/ 32004 w 252832"/>
              <a:gd name="connsiteY27" fmla="*/ 154687 h 228028"/>
              <a:gd name="connsiteX28" fmla="*/ 22936 w 252832"/>
              <a:gd name="connsiteY28" fmla="*/ 162154 h 228028"/>
              <a:gd name="connsiteX29" fmla="*/ 0 w 252832"/>
              <a:gd name="connsiteY29" fmla="*/ 129884 h 228028"/>
              <a:gd name="connsiteX30" fmla="*/ 252832 w 252832"/>
              <a:gd name="connsiteY30" fmla="*/ 129884 h 228028"/>
              <a:gd name="connsiteX32" fmla="*/ 80010 w 252832"/>
              <a:gd name="connsiteY32" fmla="*/ 59207 h 228028"/>
              <a:gd name="connsiteX33" fmla="*/ 84277 w 252832"/>
              <a:gd name="connsiteY33" fmla="*/ 74409 h 228028"/>
              <a:gd name="connsiteX34" fmla="*/ 95479 w 252832"/>
              <a:gd name="connsiteY34" fmla="*/ 85077 h 228028"/>
              <a:gd name="connsiteX35" fmla="*/ 111481 w 252832"/>
              <a:gd name="connsiteY35" fmla="*/ 91345 h 228028"/>
              <a:gd name="connsiteX36" fmla="*/ 130150 w 252832"/>
              <a:gd name="connsiteY36" fmla="*/ 93345 h 228028"/>
              <a:gd name="connsiteX37" fmla="*/ 148685 w 252832"/>
              <a:gd name="connsiteY37" fmla="*/ 91345 h 228028"/>
              <a:gd name="connsiteX38" fmla="*/ 164554 w 252832"/>
              <a:gd name="connsiteY38" fmla="*/ 85077 h 228028"/>
              <a:gd name="connsiteX39" fmla="*/ 175622 w 252832"/>
              <a:gd name="connsiteY39" fmla="*/ 74409 h 228028"/>
              <a:gd name="connsiteX40" fmla="*/ 179756 w 252832"/>
              <a:gd name="connsiteY40" fmla="*/ 59207 h 228028"/>
              <a:gd name="connsiteX41" fmla="*/ 175622 w 252832"/>
              <a:gd name="connsiteY41" fmla="*/ 44006 h 228028"/>
              <a:gd name="connsiteX42" fmla="*/ 164554 w 252832"/>
              <a:gd name="connsiteY42" fmla="*/ 33338 h 228028"/>
              <a:gd name="connsiteX43" fmla="*/ 148685 w 252832"/>
              <a:gd name="connsiteY43" fmla="*/ 27070 h 228028"/>
              <a:gd name="connsiteX44" fmla="*/ 130150 w 252832"/>
              <a:gd name="connsiteY44" fmla="*/ 25070 h 228028"/>
              <a:gd name="connsiteX45" fmla="*/ 111614 w 252832"/>
              <a:gd name="connsiteY45" fmla="*/ 27070 h 228028"/>
              <a:gd name="connsiteX46" fmla="*/ 95612 w 252832"/>
              <a:gd name="connsiteY46" fmla="*/ 33338 h 228028"/>
              <a:gd name="connsiteX47" fmla="*/ 84277 w 252832"/>
              <a:gd name="connsiteY47" fmla="*/ 44006 h 228028"/>
              <a:gd name="connsiteX48" fmla="*/ 80010 w 252832"/>
              <a:gd name="connsiteY48" fmla="*/ 59207 h 228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2832" h="228028">
                <a:moveTo>
                  <a:pt x="33071" y="59207"/>
                </a:moveTo>
                <a:cubicBezTo>
                  <a:pt x="33071" y="49606"/>
                  <a:pt x="35694" y="41117"/>
                  <a:pt x="40939" y="33737"/>
                </a:cubicBezTo>
                <a:cubicBezTo>
                  <a:pt x="46184" y="26359"/>
                  <a:pt x="53296" y="20180"/>
                  <a:pt x="62275" y="15202"/>
                </a:cubicBezTo>
                <a:cubicBezTo>
                  <a:pt x="71253" y="10223"/>
                  <a:pt x="81610" y="6445"/>
                  <a:pt x="93345" y="3867"/>
                </a:cubicBezTo>
                <a:cubicBezTo>
                  <a:pt x="105080" y="1289"/>
                  <a:pt x="117348" y="0"/>
                  <a:pt x="130150" y="0"/>
                </a:cubicBezTo>
                <a:cubicBezTo>
                  <a:pt x="142951" y="0"/>
                  <a:pt x="155220" y="1289"/>
                  <a:pt x="166954" y="3867"/>
                </a:cubicBezTo>
                <a:cubicBezTo>
                  <a:pt x="178689" y="6445"/>
                  <a:pt x="189001" y="10223"/>
                  <a:pt x="197891" y="15202"/>
                </a:cubicBezTo>
                <a:cubicBezTo>
                  <a:pt x="206782" y="20180"/>
                  <a:pt x="213849" y="26359"/>
                  <a:pt x="219094" y="33737"/>
                </a:cubicBezTo>
                <a:cubicBezTo>
                  <a:pt x="224339" y="41117"/>
                  <a:pt x="226962" y="49606"/>
                  <a:pt x="226962" y="59207"/>
                </a:cubicBezTo>
                <a:cubicBezTo>
                  <a:pt x="226962" y="68808"/>
                  <a:pt x="224339" y="77298"/>
                  <a:pt x="219094" y="84677"/>
                </a:cubicBezTo>
                <a:cubicBezTo>
                  <a:pt x="213849" y="92056"/>
                  <a:pt x="206782" y="98234"/>
                  <a:pt x="197891" y="103212"/>
                </a:cubicBezTo>
                <a:cubicBezTo>
                  <a:pt x="189001" y="108192"/>
                  <a:pt x="178689" y="111970"/>
                  <a:pt x="166954" y="114547"/>
                </a:cubicBezTo>
                <a:cubicBezTo>
                  <a:pt x="155220" y="117126"/>
                  <a:pt x="142951" y="118414"/>
                  <a:pt x="130150" y="118414"/>
                </a:cubicBezTo>
                <a:cubicBezTo>
                  <a:pt x="117348" y="118414"/>
                  <a:pt x="105080" y="117126"/>
                  <a:pt x="93345" y="114547"/>
                </a:cubicBezTo>
                <a:cubicBezTo>
                  <a:pt x="81610" y="111970"/>
                  <a:pt x="71253" y="108192"/>
                  <a:pt x="62275" y="103212"/>
                </a:cubicBezTo>
                <a:cubicBezTo>
                  <a:pt x="53296" y="98234"/>
                  <a:pt x="46184" y="92056"/>
                  <a:pt x="40939" y="84677"/>
                </a:cubicBezTo>
                <a:cubicBezTo>
                  <a:pt x="35694" y="77298"/>
                  <a:pt x="33071" y="68808"/>
                  <a:pt x="33071" y="59207"/>
                </a:cubicBezTo>
                <a:moveTo>
                  <a:pt x="252832" y="154687"/>
                </a:moveTo>
                <a:lnTo>
                  <a:pt x="198958" y="154687"/>
                </a:lnTo>
                <a:lnTo>
                  <a:pt x="198958" y="206693"/>
                </a:lnTo>
                <a:lnTo>
                  <a:pt x="151752" y="225361"/>
                </a:lnTo>
                <a:lnTo>
                  <a:pt x="151752" y="154687"/>
                </a:lnTo>
                <a:lnTo>
                  <a:pt x="108280" y="154687"/>
                </a:lnTo>
                <a:lnTo>
                  <a:pt x="108280" y="209359"/>
                </a:lnTo>
                <a:lnTo>
                  <a:pt x="61074" y="228028"/>
                </a:lnTo>
                <a:lnTo>
                  <a:pt x="61074" y="154687"/>
                </a:lnTo>
                <a:lnTo>
                  <a:pt x="32004" y="154687"/>
                </a:lnTo>
                <a:cubicBezTo>
                  <a:pt x="26848" y="154687"/>
                  <a:pt x="23825" y="157175"/>
                  <a:pt x="22936" y="162154"/>
                </a:cubicBezTo>
                <a:lnTo>
                  <a:pt x="0" y="129884"/>
                </a:lnTo>
                <a:lnTo>
                  <a:pt x="252832" y="129884"/>
                </a:lnTo>
                <a:moveTo>
                  <a:pt x="80010" y="59207"/>
                </a:moveTo>
                <a:cubicBezTo>
                  <a:pt x="80010" y="65075"/>
                  <a:pt x="81432" y="70142"/>
                  <a:pt x="84277" y="74409"/>
                </a:cubicBezTo>
                <a:cubicBezTo>
                  <a:pt x="87122" y="78677"/>
                  <a:pt x="90856" y="82232"/>
                  <a:pt x="95479" y="85077"/>
                </a:cubicBezTo>
                <a:cubicBezTo>
                  <a:pt x="100102" y="87923"/>
                  <a:pt x="105435" y="90012"/>
                  <a:pt x="111481" y="91345"/>
                </a:cubicBezTo>
                <a:cubicBezTo>
                  <a:pt x="117526" y="92678"/>
                  <a:pt x="123749" y="93345"/>
                  <a:pt x="130150" y="93345"/>
                </a:cubicBezTo>
                <a:cubicBezTo>
                  <a:pt x="136551" y="93345"/>
                  <a:pt x="142729" y="92678"/>
                  <a:pt x="148685" y="91345"/>
                </a:cubicBezTo>
                <a:cubicBezTo>
                  <a:pt x="154642" y="90012"/>
                  <a:pt x="159931" y="87923"/>
                  <a:pt x="164554" y="85077"/>
                </a:cubicBezTo>
                <a:cubicBezTo>
                  <a:pt x="169177" y="82232"/>
                  <a:pt x="172866" y="78677"/>
                  <a:pt x="175622" y="74409"/>
                </a:cubicBezTo>
                <a:cubicBezTo>
                  <a:pt x="178378" y="70142"/>
                  <a:pt x="179756" y="65075"/>
                  <a:pt x="179756" y="59207"/>
                </a:cubicBezTo>
                <a:cubicBezTo>
                  <a:pt x="179756" y="53340"/>
                  <a:pt x="178378" y="48273"/>
                  <a:pt x="175622" y="44006"/>
                </a:cubicBezTo>
                <a:cubicBezTo>
                  <a:pt x="172866" y="39738"/>
                  <a:pt x="169177" y="36182"/>
                  <a:pt x="164554" y="33338"/>
                </a:cubicBezTo>
                <a:cubicBezTo>
                  <a:pt x="159931" y="30493"/>
                  <a:pt x="154642" y="28404"/>
                  <a:pt x="148685" y="27070"/>
                </a:cubicBezTo>
                <a:cubicBezTo>
                  <a:pt x="142729" y="25736"/>
                  <a:pt x="136551" y="25070"/>
                  <a:pt x="130150" y="25070"/>
                </a:cubicBezTo>
                <a:cubicBezTo>
                  <a:pt x="123749" y="25070"/>
                  <a:pt x="117570" y="25736"/>
                  <a:pt x="111614" y="27070"/>
                </a:cubicBezTo>
                <a:cubicBezTo>
                  <a:pt x="105658" y="28404"/>
                  <a:pt x="100324" y="30493"/>
                  <a:pt x="95612" y="33338"/>
                </a:cubicBezTo>
                <a:cubicBezTo>
                  <a:pt x="90900" y="36182"/>
                  <a:pt x="87122" y="39738"/>
                  <a:pt x="84277" y="44006"/>
                </a:cubicBezTo>
                <a:cubicBezTo>
                  <a:pt x="81432" y="48273"/>
                  <a:pt x="80010" y="53340"/>
                  <a:pt x="80010" y="592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8" name="Freeform 88"/>
          <p:cNvSpPr/>
          <p:nvPr/>
        </p:nvSpPr>
        <p:spPr>
          <a:xfrm>
            <a:off x="1917581" y="8712843"/>
            <a:ext cx="264566" cy="227229"/>
          </a:xfrm>
          <a:custGeom>
            <a:avLst/>
            <a:gdLst>
              <a:gd name="connsiteX0" fmla="*/ 181356 w 264566"/>
              <a:gd name="connsiteY0" fmla="*/ 166688 h 227229"/>
              <a:gd name="connsiteX1" fmla="*/ 181356 w 264566"/>
              <a:gd name="connsiteY1" fmla="*/ 28004 h 227229"/>
              <a:gd name="connsiteX2" fmla="*/ 179756 w 264566"/>
              <a:gd name="connsiteY2" fmla="*/ 20937 h 227229"/>
              <a:gd name="connsiteX3" fmla="*/ 174155 w 264566"/>
              <a:gd name="connsiteY3" fmla="*/ 16003 h 227229"/>
              <a:gd name="connsiteX4" fmla="*/ 228562 w 264566"/>
              <a:gd name="connsiteY4" fmla="*/ 0 h 227229"/>
              <a:gd name="connsiteX5" fmla="*/ 228562 w 264566"/>
              <a:gd name="connsiteY5" fmla="*/ 68009 h 227229"/>
              <a:gd name="connsiteX6" fmla="*/ 264566 w 264566"/>
              <a:gd name="connsiteY6" fmla="*/ 68009 h 227229"/>
              <a:gd name="connsiteX7" fmla="*/ 264566 w 264566"/>
              <a:gd name="connsiteY7" fmla="*/ 92546 h 227229"/>
              <a:gd name="connsiteX8" fmla="*/ 228562 w 264566"/>
              <a:gd name="connsiteY8" fmla="*/ 92546 h 227229"/>
              <a:gd name="connsiteX9" fmla="*/ 228562 w 264566"/>
              <a:gd name="connsiteY9" fmla="*/ 142418 h 227229"/>
              <a:gd name="connsiteX10" fmla="*/ 222428 w 264566"/>
              <a:gd name="connsiteY10" fmla="*/ 160954 h 227229"/>
              <a:gd name="connsiteX11" fmla="*/ 202959 w 264566"/>
              <a:gd name="connsiteY11" fmla="*/ 166688 h 227229"/>
              <a:gd name="connsiteX13" fmla="*/ 66675 w 264566"/>
              <a:gd name="connsiteY13" fmla="*/ 39472 h 227229"/>
              <a:gd name="connsiteX14" fmla="*/ 64008 w 264566"/>
              <a:gd name="connsiteY14" fmla="*/ 30538 h 227229"/>
              <a:gd name="connsiteX15" fmla="*/ 56007 w 264566"/>
              <a:gd name="connsiteY15" fmla="*/ 26137 h 227229"/>
              <a:gd name="connsiteX16" fmla="*/ 113881 w 264566"/>
              <a:gd name="connsiteY16" fmla="*/ 9868 h 227229"/>
              <a:gd name="connsiteX17" fmla="*/ 113881 w 264566"/>
              <a:gd name="connsiteY17" fmla="*/ 40805 h 227229"/>
              <a:gd name="connsiteX18" fmla="*/ 108013 w 264566"/>
              <a:gd name="connsiteY18" fmla="*/ 75209 h 227229"/>
              <a:gd name="connsiteX19" fmla="*/ 129349 w 264566"/>
              <a:gd name="connsiteY19" fmla="*/ 78944 h 227229"/>
              <a:gd name="connsiteX20" fmla="*/ 146418 w 264566"/>
              <a:gd name="connsiteY20" fmla="*/ 87612 h 227229"/>
              <a:gd name="connsiteX21" fmla="*/ 157753 w 264566"/>
              <a:gd name="connsiteY21" fmla="*/ 100680 h 227229"/>
              <a:gd name="connsiteX22" fmla="*/ 161887 w 264566"/>
              <a:gd name="connsiteY22" fmla="*/ 117615 h 227229"/>
              <a:gd name="connsiteX23" fmla="*/ 156953 w 264566"/>
              <a:gd name="connsiteY23" fmla="*/ 131618 h 227229"/>
              <a:gd name="connsiteX24" fmla="*/ 142418 w 264566"/>
              <a:gd name="connsiteY24" fmla="*/ 138418 h 227229"/>
              <a:gd name="connsiteX25" fmla="*/ 125749 w 264566"/>
              <a:gd name="connsiteY25" fmla="*/ 136685 h 227229"/>
              <a:gd name="connsiteX26" fmla="*/ 114948 w 264566"/>
              <a:gd name="connsiteY26" fmla="*/ 128284 h 227229"/>
              <a:gd name="connsiteX27" fmla="*/ 118148 w 264566"/>
              <a:gd name="connsiteY27" fmla="*/ 117749 h 227229"/>
              <a:gd name="connsiteX28" fmla="*/ 116948 w 264566"/>
              <a:gd name="connsiteY28" fmla="*/ 106414 h 227229"/>
              <a:gd name="connsiteX29" fmla="*/ 111347 w 264566"/>
              <a:gd name="connsiteY29" fmla="*/ 96146 h 227229"/>
              <a:gd name="connsiteX30" fmla="*/ 101879 w 264566"/>
              <a:gd name="connsiteY30" fmla="*/ 88812 h 227229"/>
              <a:gd name="connsiteX31" fmla="*/ 63608 w 264566"/>
              <a:gd name="connsiteY31" fmla="*/ 128150 h 227229"/>
              <a:gd name="connsiteX32" fmla="*/ 0 w 264566"/>
              <a:gd name="connsiteY32" fmla="*/ 146419 h 227229"/>
              <a:gd name="connsiteX33" fmla="*/ 0 w 264566"/>
              <a:gd name="connsiteY33" fmla="*/ 141084 h 227229"/>
              <a:gd name="connsiteX34" fmla="*/ 26403 w 264566"/>
              <a:gd name="connsiteY34" fmla="*/ 126684 h 227229"/>
              <a:gd name="connsiteX35" fmla="*/ 47606 w 264566"/>
              <a:gd name="connsiteY35" fmla="*/ 103880 h 227229"/>
              <a:gd name="connsiteX36" fmla="*/ 61608 w 264566"/>
              <a:gd name="connsiteY36" fmla="*/ 74277 h 227229"/>
              <a:gd name="connsiteX37" fmla="*/ 66675 w 264566"/>
              <a:gd name="connsiteY37" fmla="*/ 39472 h 227229"/>
              <a:gd name="connsiteX39" fmla="*/ 46406 w 264566"/>
              <a:gd name="connsiteY39" fmla="*/ 173889 h 227229"/>
              <a:gd name="connsiteX40" fmla="*/ 43739 w 264566"/>
              <a:gd name="connsiteY40" fmla="*/ 164955 h 227229"/>
              <a:gd name="connsiteX41" fmla="*/ 35738 w 264566"/>
              <a:gd name="connsiteY41" fmla="*/ 160554 h 227229"/>
              <a:gd name="connsiteX42" fmla="*/ 93612 w 264566"/>
              <a:gd name="connsiteY42" fmla="*/ 149886 h 227229"/>
              <a:gd name="connsiteX43" fmla="*/ 93612 w 264566"/>
              <a:gd name="connsiteY43" fmla="*/ 202693 h 227229"/>
              <a:gd name="connsiteX44" fmla="*/ 215494 w 264566"/>
              <a:gd name="connsiteY44" fmla="*/ 202693 h 227229"/>
              <a:gd name="connsiteX45" fmla="*/ 224428 w 264566"/>
              <a:gd name="connsiteY45" fmla="*/ 200025 h 227229"/>
              <a:gd name="connsiteX46" fmla="*/ 228828 w 264566"/>
              <a:gd name="connsiteY46" fmla="*/ 192025 h 227229"/>
              <a:gd name="connsiteX47" fmla="*/ 242164 w 264566"/>
              <a:gd name="connsiteY47" fmla="*/ 227229 h 227229"/>
              <a:gd name="connsiteX48" fmla="*/ 46406 w 264566"/>
              <a:gd name="connsiteY48" fmla="*/ 227229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64566" h="227229">
                <a:moveTo>
                  <a:pt x="181356" y="166688"/>
                </a:moveTo>
                <a:lnTo>
                  <a:pt x="181356" y="28004"/>
                </a:lnTo>
                <a:cubicBezTo>
                  <a:pt x="181356" y="25515"/>
                  <a:pt x="180823" y="23159"/>
                  <a:pt x="179756" y="20937"/>
                </a:cubicBezTo>
                <a:cubicBezTo>
                  <a:pt x="178689" y="18714"/>
                  <a:pt x="176822" y="17070"/>
                  <a:pt x="174155" y="16003"/>
                </a:cubicBezTo>
                <a:lnTo>
                  <a:pt x="228562" y="0"/>
                </a:lnTo>
                <a:lnTo>
                  <a:pt x="228562" y="68009"/>
                </a:lnTo>
                <a:lnTo>
                  <a:pt x="264566" y="68009"/>
                </a:lnTo>
                <a:lnTo>
                  <a:pt x="264566" y="92546"/>
                </a:lnTo>
                <a:lnTo>
                  <a:pt x="228562" y="92546"/>
                </a:lnTo>
                <a:lnTo>
                  <a:pt x="228562" y="142418"/>
                </a:lnTo>
                <a:cubicBezTo>
                  <a:pt x="228562" y="150953"/>
                  <a:pt x="226517" y="157131"/>
                  <a:pt x="222428" y="160954"/>
                </a:cubicBezTo>
                <a:cubicBezTo>
                  <a:pt x="218338" y="164777"/>
                  <a:pt x="211849" y="166688"/>
                  <a:pt x="202959" y="166688"/>
                </a:cubicBezTo>
                <a:moveTo>
                  <a:pt x="66675" y="39472"/>
                </a:moveTo>
                <a:cubicBezTo>
                  <a:pt x="66675" y="35916"/>
                  <a:pt x="65786" y="32938"/>
                  <a:pt x="64008" y="30538"/>
                </a:cubicBezTo>
                <a:cubicBezTo>
                  <a:pt x="62230" y="28138"/>
                  <a:pt x="59563" y="26671"/>
                  <a:pt x="56007" y="26137"/>
                </a:cubicBezTo>
                <a:lnTo>
                  <a:pt x="113881" y="9868"/>
                </a:lnTo>
                <a:lnTo>
                  <a:pt x="113881" y="40805"/>
                </a:lnTo>
                <a:cubicBezTo>
                  <a:pt x="113881" y="52363"/>
                  <a:pt x="111925" y="63831"/>
                  <a:pt x="108013" y="75209"/>
                </a:cubicBezTo>
                <a:cubicBezTo>
                  <a:pt x="115659" y="75566"/>
                  <a:pt x="122771" y="76810"/>
                  <a:pt x="129349" y="78944"/>
                </a:cubicBezTo>
                <a:cubicBezTo>
                  <a:pt x="135928" y="81077"/>
                  <a:pt x="141618" y="83967"/>
                  <a:pt x="146418" y="87612"/>
                </a:cubicBezTo>
                <a:cubicBezTo>
                  <a:pt x="151219" y="91256"/>
                  <a:pt x="154997" y="95613"/>
                  <a:pt x="157753" y="100680"/>
                </a:cubicBezTo>
                <a:cubicBezTo>
                  <a:pt x="160509" y="105747"/>
                  <a:pt x="161887" y="111392"/>
                  <a:pt x="161887" y="117615"/>
                </a:cubicBezTo>
                <a:cubicBezTo>
                  <a:pt x="161887" y="123127"/>
                  <a:pt x="160242" y="127795"/>
                  <a:pt x="156953" y="131618"/>
                </a:cubicBezTo>
                <a:cubicBezTo>
                  <a:pt x="153664" y="135440"/>
                  <a:pt x="148819" y="137706"/>
                  <a:pt x="142418" y="138418"/>
                </a:cubicBezTo>
                <a:cubicBezTo>
                  <a:pt x="136195" y="139129"/>
                  <a:pt x="130639" y="138551"/>
                  <a:pt x="125749" y="136685"/>
                </a:cubicBezTo>
                <a:cubicBezTo>
                  <a:pt x="120859" y="134818"/>
                  <a:pt x="117259" y="132018"/>
                  <a:pt x="114948" y="128284"/>
                </a:cubicBezTo>
                <a:cubicBezTo>
                  <a:pt x="116726" y="125083"/>
                  <a:pt x="117792" y="121572"/>
                  <a:pt x="118148" y="117749"/>
                </a:cubicBezTo>
                <a:cubicBezTo>
                  <a:pt x="118504" y="113926"/>
                  <a:pt x="118104" y="110148"/>
                  <a:pt x="116948" y="106414"/>
                </a:cubicBezTo>
                <a:cubicBezTo>
                  <a:pt x="115792" y="102681"/>
                  <a:pt x="113925" y="99258"/>
                  <a:pt x="111347" y="96146"/>
                </a:cubicBezTo>
                <a:cubicBezTo>
                  <a:pt x="108769" y="93035"/>
                  <a:pt x="105613" y="90590"/>
                  <a:pt x="101879" y="88812"/>
                </a:cubicBezTo>
                <a:cubicBezTo>
                  <a:pt x="93345" y="104635"/>
                  <a:pt x="80588" y="117749"/>
                  <a:pt x="63608" y="128150"/>
                </a:cubicBezTo>
                <a:cubicBezTo>
                  <a:pt x="46628" y="138551"/>
                  <a:pt x="25425" y="144641"/>
                  <a:pt x="0" y="146419"/>
                </a:cubicBezTo>
                <a:lnTo>
                  <a:pt x="0" y="141084"/>
                </a:lnTo>
                <a:cubicBezTo>
                  <a:pt x="9423" y="137885"/>
                  <a:pt x="18224" y="133084"/>
                  <a:pt x="26403" y="126684"/>
                </a:cubicBezTo>
                <a:cubicBezTo>
                  <a:pt x="34582" y="120283"/>
                  <a:pt x="41650" y="112681"/>
                  <a:pt x="47606" y="103880"/>
                </a:cubicBezTo>
                <a:cubicBezTo>
                  <a:pt x="53562" y="95079"/>
                  <a:pt x="58230" y="85212"/>
                  <a:pt x="61608" y="74277"/>
                </a:cubicBezTo>
                <a:cubicBezTo>
                  <a:pt x="64986" y="63342"/>
                  <a:pt x="66675" y="51740"/>
                  <a:pt x="66675" y="39472"/>
                </a:cubicBezTo>
                <a:moveTo>
                  <a:pt x="46406" y="173889"/>
                </a:moveTo>
                <a:cubicBezTo>
                  <a:pt x="46406" y="170333"/>
                  <a:pt x="45517" y="167355"/>
                  <a:pt x="43739" y="164955"/>
                </a:cubicBezTo>
                <a:cubicBezTo>
                  <a:pt x="41961" y="162554"/>
                  <a:pt x="39294" y="161088"/>
                  <a:pt x="35738" y="160554"/>
                </a:cubicBezTo>
                <a:lnTo>
                  <a:pt x="93612" y="149886"/>
                </a:lnTo>
                <a:lnTo>
                  <a:pt x="93612" y="202693"/>
                </a:lnTo>
                <a:lnTo>
                  <a:pt x="215494" y="202693"/>
                </a:lnTo>
                <a:cubicBezTo>
                  <a:pt x="219050" y="202693"/>
                  <a:pt x="222028" y="201804"/>
                  <a:pt x="224428" y="200025"/>
                </a:cubicBezTo>
                <a:cubicBezTo>
                  <a:pt x="226828" y="198248"/>
                  <a:pt x="228295" y="195581"/>
                  <a:pt x="228828" y="192025"/>
                </a:cubicBezTo>
                <a:lnTo>
                  <a:pt x="242164" y="227229"/>
                </a:lnTo>
                <a:lnTo>
                  <a:pt x="46406" y="22722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9" name="Freeform 89"/>
          <p:cNvSpPr/>
          <p:nvPr/>
        </p:nvSpPr>
        <p:spPr>
          <a:xfrm>
            <a:off x="2188281" y="8723512"/>
            <a:ext cx="252832" cy="202959"/>
          </a:xfrm>
          <a:custGeom>
            <a:avLst/>
            <a:gdLst>
              <a:gd name="connsiteX0" fmla="*/ 252832 w 252832"/>
              <a:gd name="connsiteY0" fmla="*/ 195491 h 202959"/>
              <a:gd name="connsiteX1" fmla="*/ 32004 w 252832"/>
              <a:gd name="connsiteY1" fmla="*/ 195491 h 202959"/>
              <a:gd name="connsiteX2" fmla="*/ 22936 w 252832"/>
              <a:gd name="connsiteY2" fmla="*/ 202959 h 202959"/>
              <a:gd name="connsiteX3" fmla="*/ 0 w 252832"/>
              <a:gd name="connsiteY3" fmla="*/ 170688 h 202959"/>
              <a:gd name="connsiteX4" fmla="*/ 252832 w 252832"/>
              <a:gd name="connsiteY4" fmla="*/ 170688 h 202959"/>
              <a:gd name="connsiteX6" fmla="*/ 80010 w 252832"/>
              <a:gd name="connsiteY6" fmla="*/ 72543 h 202959"/>
              <a:gd name="connsiteX7" fmla="*/ 84277 w 252832"/>
              <a:gd name="connsiteY7" fmla="*/ 93745 h 202959"/>
              <a:gd name="connsiteX8" fmla="*/ 95479 w 252832"/>
              <a:gd name="connsiteY8" fmla="*/ 108548 h 202959"/>
              <a:gd name="connsiteX9" fmla="*/ 111481 w 252832"/>
              <a:gd name="connsiteY9" fmla="*/ 117215 h 202959"/>
              <a:gd name="connsiteX10" fmla="*/ 130150 w 252832"/>
              <a:gd name="connsiteY10" fmla="*/ 120015 h 202959"/>
              <a:gd name="connsiteX11" fmla="*/ 148685 w 252832"/>
              <a:gd name="connsiteY11" fmla="*/ 117215 h 202959"/>
              <a:gd name="connsiteX12" fmla="*/ 164554 w 252832"/>
              <a:gd name="connsiteY12" fmla="*/ 108548 h 202959"/>
              <a:gd name="connsiteX13" fmla="*/ 175622 w 252832"/>
              <a:gd name="connsiteY13" fmla="*/ 93745 h 202959"/>
              <a:gd name="connsiteX14" fmla="*/ 179756 w 252832"/>
              <a:gd name="connsiteY14" fmla="*/ 72543 h 202959"/>
              <a:gd name="connsiteX15" fmla="*/ 175622 w 252832"/>
              <a:gd name="connsiteY15" fmla="*/ 51340 h 202959"/>
              <a:gd name="connsiteX16" fmla="*/ 164554 w 252832"/>
              <a:gd name="connsiteY16" fmla="*/ 36538 h 202959"/>
              <a:gd name="connsiteX17" fmla="*/ 148685 w 252832"/>
              <a:gd name="connsiteY17" fmla="*/ 27870 h 202959"/>
              <a:gd name="connsiteX18" fmla="*/ 130150 w 252832"/>
              <a:gd name="connsiteY18" fmla="*/ 25070 h 202959"/>
              <a:gd name="connsiteX19" fmla="*/ 111614 w 252832"/>
              <a:gd name="connsiteY19" fmla="*/ 27870 h 202959"/>
              <a:gd name="connsiteX20" fmla="*/ 95612 w 252832"/>
              <a:gd name="connsiteY20" fmla="*/ 36538 h 202959"/>
              <a:gd name="connsiteX21" fmla="*/ 84277 w 252832"/>
              <a:gd name="connsiteY21" fmla="*/ 51340 h 202959"/>
              <a:gd name="connsiteX22" fmla="*/ 80010 w 252832"/>
              <a:gd name="connsiteY22" fmla="*/ 72543 h 202959"/>
              <a:gd name="connsiteX24" fmla="*/ 33071 w 252832"/>
              <a:gd name="connsiteY24" fmla="*/ 72543 h 202959"/>
              <a:gd name="connsiteX25" fmla="*/ 40939 w 252832"/>
              <a:gd name="connsiteY25" fmla="*/ 41072 h 202959"/>
              <a:gd name="connsiteX26" fmla="*/ 62275 w 252832"/>
              <a:gd name="connsiteY26" fmla="*/ 18269 h 202959"/>
              <a:gd name="connsiteX27" fmla="*/ 93345 w 252832"/>
              <a:gd name="connsiteY27" fmla="*/ 4534 h 202959"/>
              <a:gd name="connsiteX28" fmla="*/ 130150 w 252832"/>
              <a:gd name="connsiteY28" fmla="*/ 0 h 202959"/>
              <a:gd name="connsiteX29" fmla="*/ 166954 w 252832"/>
              <a:gd name="connsiteY29" fmla="*/ 4534 h 202959"/>
              <a:gd name="connsiteX30" fmla="*/ 197891 w 252832"/>
              <a:gd name="connsiteY30" fmla="*/ 18269 h 202959"/>
              <a:gd name="connsiteX31" fmla="*/ 219094 w 252832"/>
              <a:gd name="connsiteY31" fmla="*/ 41072 h 202959"/>
              <a:gd name="connsiteX32" fmla="*/ 226962 w 252832"/>
              <a:gd name="connsiteY32" fmla="*/ 72543 h 202959"/>
              <a:gd name="connsiteX33" fmla="*/ 219094 w 252832"/>
              <a:gd name="connsiteY33" fmla="*/ 104146 h 202959"/>
              <a:gd name="connsiteX34" fmla="*/ 197891 w 252832"/>
              <a:gd name="connsiteY34" fmla="*/ 126816 h 202959"/>
              <a:gd name="connsiteX35" fmla="*/ 166954 w 252832"/>
              <a:gd name="connsiteY35" fmla="*/ 140551 h 202959"/>
              <a:gd name="connsiteX36" fmla="*/ 130150 w 252832"/>
              <a:gd name="connsiteY36" fmla="*/ 145085 h 202959"/>
              <a:gd name="connsiteX37" fmla="*/ 93345 w 252832"/>
              <a:gd name="connsiteY37" fmla="*/ 140551 h 202959"/>
              <a:gd name="connsiteX38" fmla="*/ 62275 w 252832"/>
              <a:gd name="connsiteY38" fmla="*/ 126816 h 202959"/>
              <a:gd name="connsiteX39" fmla="*/ 40939 w 252832"/>
              <a:gd name="connsiteY39" fmla="*/ 104146 h 202959"/>
              <a:gd name="connsiteX40" fmla="*/ 33071 w 252832"/>
              <a:gd name="connsiteY40" fmla="*/ 72543 h 2029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2" h="202959">
                <a:moveTo>
                  <a:pt x="252832" y="195491"/>
                </a:moveTo>
                <a:lnTo>
                  <a:pt x="32004" y="195491"/>
                </a:lnTo>
                <a:cubicBezTo>
                  <a:pt x="26848" y="195491"/>
                  <a:pt x="23825" y="197980"/>
                  <a:pt x="22936" y="202959"/>
                </a:cubicBezTo>
                <a:lnTo>
                  <a:pt x="0" y="170688"/>
                </a:lnTo>
                <a:lnTo>
                  <a:pt x="252832" y="170688"/>
                </a:lnTo>
                <a:moveTo>
                  <a:pt x="80010" y="72543"/>
                </a:moveTo>
                <a:cubicBezTo>
                  <a:pt x="80010" y="80721"/>
                  <a:pt x="81432" y="87789"/>
                  <a:pt x="84277" y="93745"/>
                </a:cubicBezTo>
                <a:cubicBezTo>
                  <a:pt x="87122" y="99702"/>
                  <a:pt x="90856" y="104635"/>
                  <a:pt x="95479" y="108548"/>
                </a:cubicBezTo>
                <a:cubicBezTo>
                  <a:pt x="100102" y="112459"/>
                  <a:pt x="105435" y="115348"/>
                  <a:pt x="111481" y="117215"/>
                </a:cubicBezTo>
                <a:cubicBezTo>
                  <a:pt x="117526" y="119082"/>
                  <a:pt x="123749" y="120015"/>
                  <a:pt x="130150" y="120015"/>
                </a:cubicBezTo>
                <a:cubicBezTo>
                  <a:pt x="136551" y="120015"/>
                  <a:pt x="142729" y="119082"/>
                  <a:pt x="148685" y="117215"/>
                </a:cubicBezTo>
                <a:cubicBezTo>
                  <a:pt x="154642" y="115348"/>
                  <a:pt x="159931" y="112459"/>
                  <a:pt x="164554" y="108548"/>
                </a:cubicBezTo>
                <a:cubicBezTo>
                  <a:pt x="169177" y="104635"/>
                  <a:pt x="172866" y="99702"/>
                  <a:pt x="175622" y="93745"/>
                </a:cubicBezTo>
                <a:cubicBezTo>
                  <a:pt x="178378" y="87789"/>
                  <a:pt x="179756" y="80721"/>
                  <a:pt x="179756" y="72543"/>
                </a:cubicBezTo>
                <a:cubicBezTo>
                  <a:pt x="179756" y="64364"/>
                  <a:pt x="178378" y="57297"/>
                  <a:pt x="175622" y="51340"/>
                </a:cubicBezTo>
                <a:cubicBezTo>
                  <a:pt x="172866" y="45384"/>
                  <a:pt x="169177" y="40449"/>
                  <a:pt x="164554" y="36538"/>
                </a:cubicBezTo>
                <a:cubicBezTo>
                  <a:pt x="159931" y="32627"/>
                  <a:pt x="154642" y="29737"/>
                  <a:pt x="148685" y="27870"/>
                </a:cubicBezTo>
                <a:cubicBezTo>
                  <a:pt x="142729" y="26004"/>
                  <a:pt x="136551" y="25070"/>
                  <a:pt x="130150" y="25070"/>
                </a:cubicBezTo>
                <a:cubicBezTo>
                  <a:pt x="123749" y="25070"/>
                  <a:pt x="117570" y="26004"/>
                  <a:pt x="111614" y="27870"/>
                </a:cubicBezTo>
                <a:cubicBezTo>
                  <a:pt x="105658" y="29737"/>
                  <a:pt x="100324" y="32627"/>
                  <a:pt x="95612" y="36538"/>
                </a:cubicBezTo>
                <a:cubicBezTo>
                  <a:pt x="90900" y="40449"/>
                  <a:pt x="87122" y="45384"/>
                  <a:pt x="84277" y="51340"/>
                </a:cubicBezTo>
                <a:cubicBezTo>
                  <a:pt x="81432" y="57297"/>
                  <a:pt x="80010" y="64364"/>
                  <a:pt x="80010" y="72543"/>
                </a:cubicBezTo>
                <a:moveTo>
                  <a:pt x="33071" y="72543"/>
                </a:moveTo>
                <a:cubicBezTo>
                  <a:pt x="33071" y="60630"/>
                  <a:pt x="35694" y="50140"/>
                  <a:pt x="40939" y="41072"/>
                </a:cubicBezTo>
                <a:cubicBezTo>
                  <a:pt x="46184" y="32004"/>
                  <a:pt x="53296" y="24403"/>
                  <a:pt x="62275" y="18269"/>
                </a:cubicBezTo>
                <a:cubicBezTo>
                  <a:pt x="71253" y="12135"/>
                  <a:pt x="81610" y="7557"/>
                  <a:pt x="93345" y="4534"/>
                </a:cubicBezTo>
                <a:cubicBezTo>
                  <a:pt x="105080" y="1512"/>
                  <a:pt x="117348" y="0"/>
                  <a:pt x="130150" y="0"/>
                </a:cubicBezTo>
                <a:cubicBezTo>
                  <a:pt x="142951" y="0"/>
                  <a:pt x="155220" y="1512"/>
                  <a:pt x="166954" y="4534"/>
                </a:cubicBezTo>
                <a:cubicBezTo>
                  <a:pt x="178689" y="7557"/>
                  <a:pt x="189001" y="12135"/>
                  <a:pt x="197891" y="18269"/>
                </a:cubicBezTo>
                <a:cubicBezTo>
                  <a:pt x="206782" y="24403"/>
                  <a:pt x="213849" y="32004"/>
                  <a:pt x="219094" y="41072"/>
                </a:cubicBezTo>
                <a:cubicBezTo>
                  <a:pt x="224339" y="50140"/>
                  <a:pt x="226962" y="60630"/>
                  <a:pt x="226962" y="72543"/>
                </a:cubicBezTo>
                <a:cubicBezTo>
                  <a:pt x="226962" y="84633"/>
                  <a:pt x="224339" y="95167"/>
                  <a:pt x="219094" y="104146"/>
                </a:cubicBezTo>
                <a:cubicBezTo>
                  <a:pt x="213849" y="113126"/>
                  <a:pt x="206782" y="120682"/>
                  <a:pt x="197891" y="126816"/>
                </a:cubicBezTo>
                <a:cubicBezTo>
                  <a:pt x="189001" y="132950"/>
                  <a:pt x="178689" y="137529"/>
                  <a:pt x="166954" y="140551"/>
                </a:cubicBezTo>
                <a:cubicBezTo>
                  <a:pt x="155220" y="143573"/>
                  <a:pt x="142951" y="145085"/>
                  <a:pt x="130150" y="145085"/>
                </a:cubicBezTo>
                <a:cubicBezTo>
                  <a:pt x="117348" y="145085"/>
                  <a:pt x="105080" y="143573"/>
                  <a:pt x="93345" y="140551"/>
                </a:cubicBezTo>
                <a:cubicBezTo>
                  <a:pt x="81610" y="137529"/>
                  <a:pt x="71253" y="132950"/>
                  <a:pt x="62275" y="126816"/>
                </a:cubicBezTo>
                <a:cubicBezTo>
                  <a:pt x="53296" y="120682"/>
                  <a:pt x="46184" y="113126"/>
                  <a:pt x="40939" y="104146"/>
                </a:cubicBezTo>
                <a:cubicBezTo>
                  <a:pt x="35694" y="95167"/>
                  <a:pt x="33071" y="84633"/>
                  <a:pt x="33071" y="725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0" name="Freeform 90"/>
          <p:cNvSpPr/>
          <p:nvPr/>
        </p:nvSpPr>
        <p:spPr>
          <a:xfrm>
            <a:off x="2454981" y="8722712"/>
            <a:ext cx="252832" cy="209093"/>
          </a:xfrm>
          <a:custGeom>
            <a:avLst/>
            <a:gdLst>
              <a:gd name="connsiteX0" fmla="*/ 38138 w 252832"/>
              <a:gd name="connsiteY0" fmla="*/ 61075 h 209093"/>
              <a:gd name="connsiteX1" fmla="*/ 173889 w 252832"/>
              <a:gd name="connsiteY1" fmla="*/ 61075 h 209093"/>
              <a:gd name="connsiteX2" fmla="*/ 173889 w 252832"/>
              <a:gd name="connsiteY2" fmla="*/ 34404 h 209093"/>
              <a:gd name="connsiteX3" fmla="*/ 58674 w 252832"/>
              <a:gd name="connsiteY3" fmla="*/ 34404 h 209093"/>
              <a:gd name="connsiteX4" fmla="*/ 50673 w 252832"/>
              <a:gd name="connsiteY4" fmla="*/ 41072 h 209093"/>
              <a:gd name="connsiteX5" fmla="*/ 33871 w 252832"/>
              <a:gd name="connsiteY5" fmla="*/ 8534 h 209093"/>
              <a:gd name="connsiteX6" fmla="*/ 173889 w 252832"/>
              <a:gd name="connsiteY6" fmla="*/ 8534 h 209093"/>
              <a:gd name="connsiteX7" fmla="*/ 173889 w 252832"/>
              <a:gd name="connsiteY7" fmla="*/ 0 h 209093"/>
              <a:gd name="connsiteX8" fmla="*/ 219494 w 252832"/>
              <a:gd name="connsiteY8" fmla="*/ 12802 h 209093"/>
              <a:gd name="connsiteX9" fmla="*/ 219494 w 252832"/>
              <a:gd name="connsiteY9" fmla="*/ 84278 h 209093"/>
              <a:gd name="connsiteX10" fmla="*/ 84011 w 252832"/>
              <a:gd name="connsiteY10" fmla="*/ 84278 h 209093"/>
              <a:gd name="connsiteX11" fmla="*/ 84011 w 252832"/>
              <a:gd name="connsiteY11" fmla="*/ 112814 h 209093"/>
              <a:gd name="connsiteX12" fmla="*/ 83477 w 252832"/>
              <a:gd name="connsiteY12" fmla="*/ 113347 h 209093"/>
              <a:gd name="connsiteX13" fmla="*/ 141351 w 252832"/>
              <a:gd name="connsiteY13" fmla="*/ 113347 h 209093"/>
              <a:gd name="connsiteX14" fmla="*/ 185757 w 252832"/>
              <a:gd name="connsiteY14" fmla="*/ 111747 h 209093"/>
              <a:gd name="connsiteX15" fmla="*/ 226695 w 252832"/>
              <a:gd name="connsiteY15" fmla="*/ 105880 h 209093"/>
              <a:gd name="connsiteX16" fmla="*/ 230162 w 252832"/>
              <a:gd name="connsiteY16" fmla="*/ 124549 h 209093"/>
              <a:gd name="connsiteX17" fmla="*/ 197358 w 252832"/>
              <a:gd name="connsiteY17" fmla="*/ 134817 h 209093"/>
              <a:gd name="connsiteX18" fmla="*/ 154953 w 252832"/>
              <a:gd name="connsiteY18" fmla="*/ 140018 h 209093"/>
              <a:gd name="connsiteX19" fmla="*/ 154953 w 252832"/>
              <a:gd name="connsiteY19" fmla="*/ 176823 h 209093"/>
              <a:gd name="connsiteX20" fmla="*/ 252832 w 252832"/>
              <a:gd name="connsiteY20" fmla="*/ 176823 h 209093"/>
              <a:gd name="connsiteX21" fmla="*/ 252832 w 252832"/>
              <a:gd name="connsiteY21" fmla="*/ 201626 h 209093"/>
              <a:gd name="connsiteX22" fmla="*/ 32004 w 252832"/>
              <a:gd name="connsiteY22" fmla="*/ 201626 h 209093"/>
              <a:gd name="connsiteX23" fmla="*/ 22937 w 252832"/>
              <a:gd name="connsiteY23" fmla="*/ 209093 h 209093"/>
              <a:gd name="connsiteX24" fmla="*/ 0 w 252832"/>
              <a:gd name="connsiteY24" fmla="*/ 176823 h 209093"/>
              <a:gd name="connsiteX25" fmla="*/ 107747 w 252832"/>
              <a:gd name="connsiteY25" fmla="*/ 176823 h 209093"/>
              <a:gd name="connsiteX26" fmla="*/ 107747 w 252832"/>
              <a:gd name="connsiteY26" fmla="*/ 140551 h 209093"/>
              <a:gd name="connsiteX27" fmla="*/ 38138 w 252832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2" h="209093">
                <a:moveTo>
                  <a:pt x="38138" y="61075"/>
                </a:moveTo>
                <a:lnTo>
                  <a:pt x="173889" y="61075"/>
                </a:lnTo>
                <a:lnTo>
                  <a:pt x="173889" y="34404"/>
                </a:lnTo>
                <a:lnTo>
                  <a:pt x="58674" y="34404"/>
                </a:lnTo>
                <a:cubicBezTo>
                  <a:pt x="54229" y="34404"/>
                  <a:pt x="51562" y="36626"/>
                  <a:pt x="50673" y="41072"/>
                </a:cubicBezTo>
                <a:lnTo>
                  <a:pt x="33871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84278"/>
                </a:lnTo>
                <a:lnTo>
                  <a:pt x="84011" y="84278"/>
                </a:lnTo>
                <a:lnTo>
                  <a:pt x="84011" y="112814"/>
                </a:lnTo>
                <a:lnTo>
                  <a:pt x="83477" y="113347"/>
                </a:lnTo>
                <a:lnTo>
                  <a:pt x="141351" y="113347"/>
                </a:lnTo>
                <a:cubicBezTo>
                  <a:pt x="157353" y="113347"/>
                  <a:pt x="172155" y="112814"/>
                  <a:pt x="185757" y="111747"/>
                </a:cubicBezTo>
                <a:cubicBezTo>
                  <a:pt x="199358" y="110681"/>
                  <a:pt x="213004" y="108724"/>
                  <a:pt x="226695" y="105880"/>
                </a:cubicBezTo>
                <a:lnTo>
                  <a:pt x="230162" y="124549"/>
                </a:lnTo>
                <a:cubicBezTo>
                  <a:pt x="220917" y="128816"/>
                  <a:pt x="209982" y="132239"/>
                  <a:pt x="197358" y="134817"/>
                </a:cubicBezTo>
                <a:cubicBezTo>
                  <a:pt x="184734" y="137395"/>
                  <a:pt x="170599" y="139129"/>
                  <a:pt x="154953" y="140018"/>
                </a:cubicBezTo>
                <a:lnTo>
                  <a:pt x="154953" y="176823"/>
                </a:lnTo>
                <a:lnTo>
                  <a:pt x="252832" y="176823"/>
                </a:lnTo>
                <a:lnTo>
                  <a:pt x="252832" y="201626"/>
                </a:lnTo>
                <a:lnTo>
                  <a:pt x="32004" y="201626"/>
                </a:lnTo>
                <a:cubicBezTo>
                  <a:pt x="26848" y="201626"/>
                  <a:pt x="23825" y="204114"/>
                  <a:pt x="22937" y="209093"/>
                </a:cubicBezTo>
                <a:lnTo>
                  <a:pt x="0" y="176823"/>
                </a:lnTo>
                <a:lnTo>
                  <a:pt x="107747" y="176823"/>
                </a:lnTo>
                <a:lnTo>
                  <a:pt x="107747" y="140551"/>
                </a:lnTo>
                <a:lnTo>
                  <a:pt x="38138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1" name="Freeform 91"/>
          <p:cNvSpPr/>
          <p:nvPr/>
        </p:nvSpPr>
        <p:spPr>
          <a:xfrm>
            <a:off x="2789577" y="8712843"/>
            <a:ext cx="236563" cy="230429"/>
          </a:xfrm>
          <a:custGeom>
            <a:avLst/>
            <a:gdLst>
              <a:gd name="connsiteX0" fmla="*/ 161620 w 236563"/>
              <a:gd name="connsiteY0" fmla="*/ 49606 h 230429"/>
              <a:gd name="connsiteX1" fmla="*/ 117615 w 236563"/>
              <a:gd name="connsiteY1" fmla="*/ 49606 h 230429"/>
              <a:gd name="connsiteX2" fmla="*/ 114414 w 236563"/>
              <a:gd name="connsiteY2" fmla="*/ 76943 h 230429"/>
              <a:gd name="connsiteX3" fmla="*/ 106947 w 236563"/>
              <a:gd name="connsiteY3" fmla="*/ 102413 h 230429"/>
              <a:gd name="connsiteX4" fmla="*/ 129749 w 236563"/>
              <a:gd name="connsiteY4" fmla="*/ 109614 h 230429"/>
              <a:gd name="connsiteX5" fmla="*/ 148018 w 236563"/>
              <a:gd name="connsiteY5" fmla="*/ 122816 h 230429"/>
              <a:gd name="connsiteX6" fmla="*/ 160287 w 236563"/>
              <a:gd name="connsiteY6" fmla="*/ 142152 h 230429"/>
              <a:gd name="connsiteX7" fmla="*/ 164820 w 236563"/>
              <a:gd name="connsiteY7" fmla="*/ 167222 h 230429"/>
              <a:gd name="connsiteX8" fmla="*/ 158953 w 236563"/>
              <a:gd name="connsiteY8" fmla="*/ 182956 h 230429"/>
              <a:gd name="connsiteX9" fmla="*/ 142418 w 236563"/>
              <a:gd name="connsiteY9" fmla="*/ 190691 h 230429"/>
              <a:gd name="connsiteX10" fmla="*/ 122949 w 236563"/>
              <a:gd name="connsiteY10" fmla="*/ 188291 h 230429"/>
              <a:gd name="connsiteX11" fmla="*/ 109880 w 236563"/>
              <a:gd name="connsiteY11" fmla="*/ 175222 h 230429"/>
              <a:gd name="connsiteX12" fmla="*/ 117481 w 236563"/>
              <a:gd name="connsiteY12" fmla="*/ 159620 h 230429"/>
              <a:gd name="connsiteX13" fmla="*/ 118281 w 236563"/>
              <a:gd name="connsiteY13" fmla="*/ 143085 h 230429"/>
              <a:gd name="connsiteX14" fmla="*/ 112681 w 236563"/>
              <a:gd name="connsiteY14" fmla="*/ 127750 h 230429"/>
              <a:gd name="connsiteX15" fmla="*/ 101079 w 236563"/>
              <a:gd name="connsiteY15" fmla="*/ 116015 h 230429"/>
              <a:gd name="connsiteX16" fmla="*/ 62141 w 236563"/>
              <a:gd name="connsiteY16" fmla="*/ 163621 h 230429"/>
              <a:gd name="connsiteX17" fmla="*/ 0 w 236563"/>
              <a:gd name="connsiteY17" fmla="*/ 193625 h 230429"/>
              <a:gd name="connsiteX18" fmla="*/ 0 w 236563"/>
              <a:gd name="connsiteY18" fmla="*/ 188291 h 230429"/>
              <a:gd name="connsiteX19" fmla="*/ 33204 w 236563"/>
              <a:gd name="connsiteY19" fmla="*/ 160821 h 230429"/>
              <a:gd name="connsiteX20" fmla="*/ 55340 w 236563"/>
              <a:gd name="connsiteY20" fmla="*/ 125883 h 230429"/>
              <a:gd name="connsiteX21" fmla="*/ 67475 w 236563"/>
              <a:gd name="connsiteY21" fmla="*/ 87478 h 230429"/>
              <a:gd name="connsiteX22" fmla="*/ 70675 w 236563"/>
              <a:gd name="connsiteY22" fmla="*/ 49606 h 230429"/>
              <a:gd name="connsiteX23" fmla="*/ 37871 w 236563"/>
              <a:gd name="connsiteY23" fmla="*/ 49606 h 230429"/>
              <a:gd name="connsiteX24" fmla="*/ 29870 w 236563"/>
              <a:gd name="connsiteY24" fmla="*/ 56274 h 230429"/>
              <a:gd name="connsiteX25" fmla="*/ 13068 w 236563"/>
              <a:gd name="connsiteY25" fmla="*/ 23737 h 230429"/>
              <a:gd name="connsiteX26" fmla="*/ 161620 w 236563"/>
              <a:gd name="connsiteY26" fmla="*/ 23737 h 230429"/>
              <a:gd name="connsiteX28" fmla="*/ 189357 w 236563"/>
              <a:gd name="connsiteY28" fmla="*/ 230429 h 230429"/>
              <a:gd name="connsiteX29" fmla="*/ 189357 w 236563"/>
              <a:gd name="connsiteY29" fmla="*/ 28004 h 230429"/>
              <a:gd name="connsiteX30" fmla="*/ 187757 w 236563"/>
              <a:gd name="connsiteY30" fmla="*/ 20937 h 230429"/>
              <a:gd name="connsiteX31" fmla="*/ 182156 w 236563"/>
              <a:gd name="connsiteY31" fmla="*/ 16003 h 230429"/>
              <a:gd name="connsiteX32" fmla="*/ 236563 w 236563"/>
              <a:gd name="connsiteY32" fmla="*/ 0 h 230429"/>
              <a:gd name="connsiteX33" fmla="*/ 236563 w 236563"/>
              <a:gd name="connsiteY33" fmla="*/ 206160 h 230429"/>
              <a:gd name="connsiteX34" fmla="*/ 230429 w 236563"/>
              <a:gd name="connsiteY34" fmla="*/ 224696 h 230429"/>
              <a:gd name="connsiteX35" fmla="*/ 210959 w 236563"/>
              <a:gd name="connsiteY3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36563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31"/>
                  <a:pt x="116192" y="68143"/>
                  <a:pt x="114414" y="76943"/>
                </a:cubicBezTo>
                <a:cubicBezTo>
                  <a:pt x="112636" y="85744"/>
                  <a:pt x="110147" y="94235"/>
                  <a:pt x="106947" y="102413"/>
                </a:cubicBezTo>
                <a:cubicBezTo>
                  <a:pt x="115125" y="103836"/>
                  <a:pt x="122726" y="106236"/>
                  <a:pt x="129749" y="109614"/>
                </a:cubicBezTo>
                <a:cubicBezTo>
                  <a:pt x="136772" y="112992"/>
                  <a:pt x="142862" y="117393"/>
                  <a:pt x="148018" y="122816"/>
                </a:cubicBezTo>
                <a:cubicBezTo>
                  <a:pt x="153175" y="128239"/>
                  <a:pt x="157264" y="134684"/>
                  <a:pt x="160287" y="142152"/>
                </a:cubicBezTo>
                <a:cubicBezTo>
                  <a:pt x="163309" y="149619"/>
                  <a:pt x="164820" y="157976"/>
                  <a:pt x="164820" y="167222"/>
                </a:cubicBezTo>
                <a:cubicBezTo>
                  <a:pt x="164820" y="173267"/>
                  <a:pt x="162865" y="178512"/>
                  <a:pt x="158953" y="182956"/>
                </a:cubicBezTo>
                <a:cubicBezTo>
                  <a:pt x="155042" y="187402"/>
                  <a:pt x="149529" y="189980"/>
                  <a:pt x="142418" y="190691"/>
                </a:cubicBezTo>
                <a:cubicBezTo>
                  <a:pt x="135661" y="191580"/>
                  <a:pt x="129171" y="190780"/>
                  <a:pt x="122949" y="188291"/>
                </a:cubicBezTo>
                <a:cubicBezTo>
                  <a:pt x="116725" y="185802"/>
                  <a:pt x="112370" y="181446"/>
                  <a:pt x="109880" y="175222"/>
                </a:cubicBezTo>
                <a:cubicBezTo>
                  <a:pt x="113614" y="170422"/>
                  <a:pt x="116148" y="165221"/>
                  <a:pt x="117481" y="159620"/>
                </a:cubicBezTo>
                <a:cubicBezTo>
                  <a:pt x="118815" y="154020"/>
                  <a:pt x="119081" y="148508"/>
                  <a:pt x="118281" y="143085"/>
                </a:cubicBezTo>
                <a:cubicBezTo>
                  <a:pt x="117481" y="137662"/>
                  <a:pt x="115614" y="132550"/>
                  <a:pt x="112681" y="127750"/>
                </a:cubicBezTo>
                <a:cubicBezTo>
                  <a:pt x="109747" y="122949"/>
                  <a:pt x="105880" y="119038"/>
                  <a:pt x="101079" y="116015"/>
                </a:cubicBezTo>
                <a:cubicBezTo>
                  <a:pt x="91834" y="134328"/>
                  <a:pt x="78854" y="150197"/>
                  <a:pt x="62141" y="163621"/>
                </a:cubicBezTo>
                <a:cubicBezTo>
                  <a:pt x="45428" y="177045"/>
                  <a:pt x="24714" y="187046"/>
                  <a:pt x="0" y="193625"/>
                </a:cubicBezTo>
                <a:lnTo>
                  <a:pt x="0" y="188291"/>
                </a:lnTo>
                <a:cubicBezTo>
                  <a:pt x="12979" y="180823"/>
                  <a:pt x="24047" y="171667"/>
                  <a:pt x="33204" y="160821"/>
                </a:cubicBezTo>
                <a:cubicBezTo>
                  <a:pt x="42361" y="149975"/>
                  <a:pt x="49739" y="138330"/>
                  <a:pt x="55340" y="125883"/>
                </a:cubicBezTo>
                <a:cubicBezTo>
                  <a:pt x="60941" y="113437"/>
                  <a:pt x="64986" y="100636"/>
                  <a:pt x="67475" y="87478"/>
                </a:cubicBezTo>
                <a:cubicBezTo>
                  <a:pt x="69964" y="74321"/>
                  <a:pt x="71031" y="61697"/>
                  <a:pt x="70675" y="49606"/>
                </a:cubicBezTo>
                <a:lnTo>
                  <a:pt x="37871" y="49606"/>
                </a:lnTo>
                <a:cubicBezTo>
                  <a:pt x="33426" y="49606"/>
                  <a:pt x="30759" y="51829"/>
                  <a:pt x="29870" y="56274"/>
                </a:cubicBezTo>
                <a:lnTo>
                  <a:pt x="13068" y="23737"/>
                </a:lnTo>
                <a:lnTo>
                  <a:pt x="161620" y="23737"/>
                </a:lnTo>
                <a:moveTo>
                  <a:pt x="189357" y="230429"/>
                </a:moveTo>
                <a:lnTo>
                  <a:pt x="189357" y="28004"/>
                </a:lnTo>
                <a:cubicBezTo>
                  <a:pt x="189357" y="25515"/>
                  <a:pt x="188823" y="23159"/>
                  <a:pt x="187757" y="20937"/>
                </a:cubicBezTo>
                <a:cubicBezTo>
                  <a:pt x="186690" y="18714"/>
                  <a:pt x="184823" y="17070"/>
                  <a:pt x="182156" y="16003"/>
                </a:cubicBezTo>
                <a:lnTo>
                  <a:pt x="236563" y="0"/>
                </a:lnTo>
                <a:lnTo>
                  <a:pt x="236563" y="206160"/>
                </a:lnTo>
                <a:cubicBezTo>
                  <a:pt x="236563" y="214694"/>
                  <a:pt x="234518" y="220873"/>
                  <a:pt x="230429" y="224696"/>
                </a:cubicBezTo>
                <a:cubicBezTo>
                  <a:pt x="226339" y="228518"/>
                  <a:pt x="219850" y="230429"/>
                  <a:pt x="210959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2" name="Freeform 92"/>
          <p:cNvSpPr/>
          <p:nvPr/>
        </p:nvSpPr>
        <p:spPr>
          <a:xfrm>
            <a:off x="3058944" y="8712843"/>
            <a:ext cx="237096" cy="233897"/>
          </a:xfrm>
          <a:custGeom>
            <a:avLst/>
            <a:gdLst>
              <a:gd name="connsiteX0" fmla="*/ 237096 w 237096"/>
              <a:gd name="connsiteY0" fmla="*/ 187758 h 233897"/>
              <a:gd name="connsiteX1" fmla="*/ 230696 w 237096"/>
              <a:gd name="connsiteY1" fmla="*/ 205893 h 233897"/>
              <a:gd name="connsiteX2" fmla="*/ 212026 w 237096"/>
              <a:gd name="connsiteY2" fmla="*/ 220562 h 233897"/>
              <a:gd name="connsiteX3" fmla="*/ 181489 w 237096"/>
              <a:gd name="connsiteY3" fmla="*/ 230296 h 233897"/>
              <a:gd name="connsiteX4" fmla="*/ 139751 w 237096"/>
              <a:gd name="connsiteY4" fmla="*/ 233897 h 233897"/>
              <a:gd name="connsiteX5" fmla="*/ 97879 w 237096"/>
              <a:gd name="connsiteY5" fmla="*/ 230296 h 233897"/>
              <a:gd name="connsiteX6" fmla="*/ 67341 w 237096"/>
              <a:gd name="connsiteY6" fmla="*/ 220562 h 233897"/>
              <a:gd name="connsiteX7" fmla="*/ 48539 w 237096"/>
              <a:gd name="connsiteY7" fmla="*/ 205893 h 233897"/>
              <a:gd name="connsiteX8" fmla="*/ 42138 w 237096"/>
              <a:gd name="connsiteY8" fmla="*/ 187758 h 233897"/>
              <a:gd name="connsiteX9" fmla="*/ 48539 w 237096"/>
              <a:gd name="connsiteY9" fmla="*/ 169488 h 233897"/>
              <a:gd name="connsiteX10" fmla="*/ 67341 w 237096"/>
              <a:gd name="connsiteY10" fmla="*/ 154953 h 233897"/>
              <a:gd name="connsiteX11" fmla="*/ 97879 w 237096"/>
              <a:gd name="connsiteY11" fmla="*/ 145219 h 233897"/>
              <a:gd name="connsiteX12" fmla="*/ 139751 w 237096"/>
              <a:gd name="connsiteY12" fmla="*/ 141618 h 233897"/>
              <a:gd name="connsiteX13" fmla="*/ 181489 w 237096"/>
              <a:gd name="connsiteY13" fmla="*/ 145219 h 233897"/>
              <a:gd name="connsiteX14" fmla="*/ 212026 w 237096"/>
              <a:gd name="connsiteY14" fmla="*/ 154953 h 233897"/>
              <a:gd name="connsiteX15" fmla="*/ 230696 w 237096"/>
              <a:gd name="connsiteY15" fmla="*/ 169488 h 233897"/>
              <a:gd name="connsiteX16" fmla="*/ 237096 w 237096"/>
              <a:gd name="connsiteY16" fmla="*/ 187758 h 233897"/>
              <a:gd name="connsiteX18" fmla="*/ 113347 w 237096"/>
              <a:gd name="connsiteY18" fmla="*/ 120283 h 233897"/>
              <a:gd name="connsiteX19" fmla="*/ 117081 w 237096"/>
              <a:gd name="connsiteY19" fmla="*/ 109881 h 233897"/>
              <a:gd name="connsiteX20" fmla="*/ 115481 w 237096"/>
              <a:gd name="connsiteY20" fmla="*/ 99213 h 233897"/>
              <a:gd name="connsiteX21" fmla="*/ 108947 w 237096"/>
              <a:gd name="connsiteY21" fmla="*/ 90146 h 233897"/>
              <a:gd name="connsiteX22" fmla="*/ 98145 w 237096"/>
              <a:gd name="connsiteY22" fmla="*/ 84544 h 233897"/>
              <a:gd name="connsiteX23" fmla="*/ 60941 w 237096"/>
              <a:gd name="connsiteY23" fmla="*/ 119216 h 233897"/>
              <a:gd name="connsiteX24" fmla="*/ 0 w 237096"/>
              <a:gd name="connsiteY24" fmla="*/ 135751 h 233897"/>
              <a:gd name="connsiteX25" fmla="*/ 0 w 237096"/>
              <a:gd name="connsiteY25" fmla="*/ 130417 h 233897"/>
              <a:gd name="connsiteX26" fmla="*/ 25870 w 237096"/>
              <a:gd name="connsiteY26" fmla="*/ 117349 h 233897"/>
              <a:gd name="connsiteX27" fmla="*/ 47339 w 237096"/>
              <a:gd name="connsiteY27" fmla="*/ 97879 h 233897"/>
              <a:gd name="connsiteX28" fmla="*/ 61874 w 237096"/>
              <a:gd name="connsiteY28" fmla="*/ 72810 h 233897"/>
              <a:gd name="connsiteX29" fmla="*/ 67208 w 237096"/>
              <a:gd name="connsiteY29" fmla="*/ 42939 h 233897"/>
              <a:gd name="connsiteX30" fmla="*/ 35204 w 237096"/>
              <a:gd name="connsiteY30" fmla="*/ 42939 h 233897"/>
              <a:gd name="connsiteX31" fmla="*/ 27203 w 237096"/>
              <a:gd name="connsiteY31" fmla="*/ 49606 h 233897"/>
              <a:gd name="connsiteX32" fmla="*/ 10401 w 237096"/>
              <a:gd name="connsiteY32" fmla="*/ 18403 h 233897"/>
              <a:gd name="connsiteX33" fmla="*/ 154686 w 237096"/>
              <a:gd name="connsiteY33" fmla="*/ 18403 h 233897"/>
              <a:gd name="connsiteX34" fmla="*/ 154686 w 237096"/>
              <a:gd name="connsiteY34" fmla="*/ 42939 h 233897"/>
              <a:gd name="connsiteX35" fmla="*/ 113614 w 237096"/>
              <a:gd name="connsiteY35" fmla="*/ 42939 h 233897"/>
              <a:gd name="connsiteX36" fmla="*/ 105080 w 237096"/>
              <a:gd name="connsiteY36" fmla="*/ 71476 h 233897"/>
              <a:gd name="connsiteX37" fmla="*/ 126949 w 237096"/>
              <a:gd name="connsiteY37" fmla="*/ 72943 h 233897"/>
              <a:gd name="connsiteX38" fmla="*/ 144418 w 237096"/>
              <a:gd name="connsiteY38" fmla="*/ 80277 h 233897"/>
              <a:gd name="connsiteX39" fmla="*/ 156019 w 237096"/>
              <a:gd name="connsiteY39" fmla="*/ 92812 h 233897"/>
              <a:gd name="connsiteX40" fmla="*/ 160287 w 237096"/>
              <a:gd name="connsiteY40" fmla="*/ 109614 h 233897"/>
              <a:gd name="connsiteX41" fmla="*/ 155353 w 237096"/>
              <a:gd name="connsiteY41" fmla="*/ 123616 h 233897"/>
              <a:gd name="connsiteX42" fmla="*/ 140817 w 237096"/>
              <a:gd name="connsiteY42" fmla="*/ 130417 h 233897"/>
              <a:gd name="connsiteX43" fmla="*/ 124149 w 237096"/>
              <a:gd name="connsiteY43" fmla="*/ 128684 h 233897"/>
              <a:gd name="connsiteX44" fmla="*/ 113347 w 237096"/>
              <a:gd name="connsiteY44" fmla="*/ 120283 h 233897"/>
              <a:gd name="connsiteX46" fmla="*/ 186690 w 237096"/>
              <a:gd name="connsiteY46" fmla="*/ 134951 h 233897"/>
              <a:gd name="connsiteX47" fmla="*/ 186690 w 237096"/>
              <a:gd name="connsiteY47" fmla="*/ 77610 h 233897"/>
              <a:gd name="connsiteX48" fmla="*/ 153352 w 237096"/>
              <a:gd name="connsiteY48" fmla="*/ 77610 h 233897"/>
              <a:gd name="connsiteX49" fmla="*/ 140551 w 237096"/>
              <a:gd name="connsiteY49" fmla="*/ 53074 h 233897"/>
              <a:gd name="connsiteX50" fmla="*/ 186690 w 237096"/>
              <a:gd name="connsiteY50" fmla="*/ 53074 h 233897"/>
              <a:gd name="connsiteX51" fmla="*/ 186690 w 237096"/>
              <a:gd name="connsiteY51" fmla="*/ 28004 h 233897"/>
              <a:gd name="connsiteX52" fmla="*/ 185089 w 237096"/>
              <a:gd name="connsiteY52" fmla="*/ 20937 h 233897"/>
              <a:gd name="connsiteX53" fmla="*/ 179489 w 237096"/>
              <a:gd name="connsiteY53" fmla="*/ 16003 h 233897"/>
              <a:gd name="connsiteX54" fmla="*/ 233896 w 237096"/>
              <a:gd name="connsiteY54" fmla="*/ 0 h 233897"/>
              <a:gd name="connsiteX55" fmla="*/ 233896 w 237096"/>
              <a:gd name="connsiteY55" fmla="*/ 110681 h 233897"/>
              <a:gd name="connsiteX56" fmla="*/ 227762 w 237096"/>
              <a:gd name="connsiteY56" fmla="*/ 129217 h 233897"/>
              <a:gd name="connsiteX57" fmla="*/ 208292 w 237096"/>
              <a:gd name="connsiteY57" fmla="*/ 134951 h 233897"/>
              <a:gd name="connsiteX59" fmla="*/ 186690 w 237096"/>
              <a:gd name="connsiteY59" fmla="*/ 187758 h 233897"/>
              <a:gd name="connsiteX60" fmla="*/ 174288 w 237096"/>
              <a:gd name="connsiteY60" fmla="*/ 170289 h 233897"/>
              <a:gd name="connsiteX61" fmla="*/ 139751 w 237096"/>
              <a:gd name="connsiteY61" fmla="*/ 163754 h 233897"/>
              <a:gd name="connsiteX62" fmla="*/ 104946 w 237096"/>
              <a:gd name="connsiteY62" fmla="*/ 170289 h 233897"/>
              <a:gd name="connsiteX63" fmla="*/ 92545 w 237096"/>
              <a:gd name="connsiteY63" fmla="*/ 187758 h 233897"/>
              <a:gd name="connsiteX64" fmla="*/ 104813 w 237096"/>
              <a:gd name="connsiteY64" fmla="*/ 205226 h 233897"/>
              <a:gd name="connsiteX65" fmla="*/ 139751 w 237096"/>
              <a:gd name="connsiteY65" fmla="*/ 211760 h 233897"/>
              <a:gd name="connsiteX66" fmla="*/ 174288 w 237096"/>
              <a:gd name="connsiteY66" fmla="*/ 205226 h 233897"/>
              <a:gd name="connsiteX67" fmla="*/ 186690 w 237096"/>
              <a:gd name="connsiteY67" fmla="*/ 187758 h 233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37096" h="233897">
                <a:moveTo>
                  <a:pt x="237096" y="187758"/>
                </a:moveTo>
                <a:cubicBezTo>
                  <a:pt x="237096" y="194159"/>
                  <a:pt x="234963" y="200203"/>
                  <a:pt x="230696" y="205893"/>
                </a:cubicBezTo>
                <a:cubicBezTo>
                  <a:pt x="226428" y="211582"/>
                  <a:pt x="220205" y="216472"/>
                  <a:pt x="212026" y="220562"/>
                </a:cubicBezTo>
                <a:cubicBezTo>
                  <a:pt x="203847" y="224651"/>
                  <a:pt x="193668" y="227896"/>
                  <a:pt x="181489" y="230296"/>
                </a:cubicBezTo>
                <a:cubicBezTo>
                  <a:pt x="169310" y="232697"/>
                  <a:pt x="155397" y="233897"/>
                  <a:pt x="139751" y="233897"/>
                </a:cubicBezTo>
                <a:cubicBezTo>
                  <a:pt x="123926" y="233897"/>
                  <a:pt x="109969" y="232697"/>
                  <a:pt x="97879" y="230296"/>
                </a:cubicBezTo>
                <a:cubicBezTo>
                  <a:pt x="85788" y="227896"/>
                  <a:pt x="75609" y="224651"/>
                  <a:pt x="67341" y="220562"/>
                </a:cubicBezTo>
                <a:cubicBezTo>
                  <a:pt x="59074" y="216472"/>
                  <a:pt x="52806" y="211582"/>
                  <a:pt x="48539" y="205893"/>
                </a:cubicBezTo>
                <a:cubicBezTo>
                  <a:pt x="44272" y="200203"/>
                  <a:pt x="42138" y="194159"/>
                  <a:pt x="42138" y="187758"/>
                </a:cubicBezTo>
                <a:cubicBezTo>
                  <a:pt x="42138" y="181179"/>
                  <a:pt x="44272" y="175089"/>
                  <a:pt x="48539" y="169488"/>
                </a:cubicBezTo>
                <a:cubicBezTo>
                  <a:pt x="52806" y="163888"/>
                  <a:pt x="59074" y="159043"/>
                  <a:pt x="67341" y="154953"/>
                </a:cubicBezTo>
                <a:cubicBezTo>
                  <a:pt x="75609" y="150864"/>
                  <a:pt x="85788" y="147619"/>
                  <a:pt x="97879" y="145219"/>
                </a:cubicBezTo>
                <a:cubicBezTo>
                  <a:pt x="109969" y="142818"/>
                  <a:pt x="123926" y="141618"/>
                  <a:pt x="139751" y="141618"/>
                </a:cubicBezTo>
                <a:cubicBezTo>
                  <a:pt x="155397" y="141618"/>
                  <a:pt x="169310" y="142818"/>
                  <a:pt x="181489" y="145219"/>
                </a:cubicBezTo>
                <a:cubicBezTo>
                  <a:pt x="193668" y="147619"/>
                  <a:pt x="203847" y="150864"/>
                  <a:pt x="212026" y="154953"/>
                </a:cubicBezTo>
                <a:cubicBezTo>
                  <a:pt x="220205" y="159043"/>
                  <a:pt x="226428" y="163888"/>
                  <a:pt x="230696" y="169488"/>
                </a:cubicBezTo>
                <a:cubicBezTo>
                  <a:pt x="234963" y="175089"/>
                  <a:pt x="237096" y="181179"/>
                  <a:pt x="237096" y="187758"/>
                </a:cubicBezTo>
                <a:moveTo>
                  <a:pt x="113347" y="120283"/>
                </a:moveTo>
                <a:cubicBezTo>
                  <a:pt x="115481" y="117082"/>
                  <a:pt x="116726" y="113615"/>
                  <a:pt x="117081" y="109881"/>
                </a:cubicBezTo>
                <a:cubicBezTo>
                  <a:pt x="117437" y="106147"/>
                  <a:pt x="116903" y="102591"/>
                  <a:pt x="115481" y="99213"/>
                </a:cubicBezTo>
                <a:cubicBezTo>
                  <a:pt x="114058" y="95834"/>
                  <a:pt x="111881" y="92812"/>
                  <a:pt x="108947" y="90146"/>
                </a:cubicBezTo>
                <a:cubicBezTo>
                  <a:pt x="106013" y="87478"/>
                  <a:pt x="102413" y="85612"/>
                  <a:pt x="98145" y="84544"/>
                </a:cubicBezTo>
                <a:cubicBezTo>
                  <a:pt x="89255" y="98413"/>
                  <a:pt x="76854" y="109970"/>
                  <a:pt x="60941" y="119216"/>
                </a:cubicBezTo>
                <a:cubicBezTo>
                  <a:pt x="45028" y="128461"/>
                  <a:pt x="24714" y="133973"/>
                  <a:pt x="0" y="135751"/>
                </a:cubicBezTo>
                <a:lnTo>
                  <a:pt x="0" y="130417"/>
                </a:lnTo>
                <a:cubicBezTo>
                  <a:pt x="9068" y="127216"/>
                  <a:pt x="17691" y="122861"/>
                  <a:pt x="25870" y="117349"/>
                </a:cubicBezTo>
                <a:cubicBezTo>
                  <a:pt x="34048" y="111837"/>
                  <a:pt x="41205" y="105347"/>
                  <a:pt x="47339" y="97879"/>
                </a:cubicBezTo>
                <a:cubicBezTo>
                  <a:pt x="53473" y="90412"/>
                  <a:pt x="58318" y="82055"/>
                  <a:pt x="61874" y="72810"/>
                </a:cubicBezTo>
                <a:cubicBezTo>
                  <a:pt x="65430" y="63564"/>
                  <a:pt x="67208" y="53608"/>
                  <a:pt x="67208" y="42939"/>
                </a:cubicBezTo>
                <a:lnTo>
                  <a:pt x="35204" y="42939"/>
                </a:lnTo>
                <a:cubicBezTo>
                  <a:pt x="30759" y="42939"/>
                  <a:pt x="28092" y="45162"/>
                  <a:pt x="27203" y="49606"/>
                </a:cubicBezTo>
                <a:lnTo>
                  <a:pt x="10401" y="18403"/>
                </a:lnTo>
                <a:lnTo>
                  <a:pt x="154686" y="18403"/>
                </a:lnTo>
                <a:lnTo>
                  <a:pt x="154686" y="42939"/>
                </a:lnTo>
                <a:lnTo>
                  <a:pt x="113614" y="42939"/>
                </a:lnTo>
                <a:cubicBezTo>
                  <a:pt x="112014" y="52896"/>
                  <a:pt x="109169" y="62409"/>
                  <a:pt x="105080" y="71476"/>
                </a:cubicBezTo>
                <a:cubicBezTo>
                  <a:pt x="112903" y="70943"/>
                  <a:pt x="120193" y="71431"/>
                  <a:pt x="126949" y="72943"/>
                </a:cubicBezTo>
                <a:cubicBezTo>
                  <a:pt x="133705" y="74454"/>
                  <a:pt x="139528" y="76899"/>
                  <a:pt x="144418" y="80277"/>
                </a:cubicBezTo>
                <a:cubicBezTo>
                  <a:pt x="149307" y="83655"/>
                  <a:pt x="153175" y="87834"/>
                  <a:pt x="156019" y="92812"/>
                </a:cubicBezTo>
                <a:cubicBezTo>
                  <a:pt x="158864" y="97790"/>
                  <a:pt x="160287" y="103391"/>
                  <a:pt x="160287" y="109614"/>
                </a:cubicBezTo>
                <a:cubicBezTo>
                  <a:pt x="160287" y="115126"/>
                  <a:pt x="158642" y="119793"/>
                  <a:pt x="155353" y="123616"/>
                </a:cubicBezTo>
                <a:cubicBezTo>
                  <a:pt x="152063" y="127439"/>
                  <a:pt x="147218" y="129706"/>
                  <a:pt x="140817" y="130417"/>
                </a:cubicBezTo>
                <a:cubicBezTo>
                  <a:pt x="134594" y="131128"/>
                  <a:pt x="129038" y="130550"/>
                  <a:pt x="124149" y="128684"/>
                </a:cubicBezTo>
                <a:cubicBezTo>
                  <a:pt x="119259" y="126816"/>
                  <a:pt x="115659" y="124016"/>
                  <a:pt x="113347" y="120283"/>
                </a:cubicBezTo>
                <a:moveTo>
                  <a:pt x="186690" y="134951"/>
                </a:moveTo>
                <a:lnTo>
                  <a:pt x="186690" y="77610"/>
                </a:lnTo>
                <a:lnTo>
                  <a:pt x="153352" y="77610"/>
                </a:lnTo>
                <a:lnTo>
                  <a:pt x="140551" y="53074"/>
                </a:lnTo>
                <a:lnTo>
                  <a:pt x="186690" y="53074"/>
                </a:lnTo>
                <a:lnTo>
                  <a:pt x="186690" y="28004"/>
                </a:lnTo>
                <a:cubicBezTo>
                  <a:pt x="186690" y="25515"/>
                  <a:pt x="186156" y="23159"/>
                  <a:pt x="185089" y="20937"/>
                </a:cubicBezTo>
                <a:cubicBezTo>
                  <a:pt x="184023" y="18714"/>
                  <a:pt x="182156" y="17070"/>
                  <a:pt x="179489" y="16003"/>
                </a:cubicBezTo>
                <a:lnTo>
                  <a:pt x="233896" y="0"/>
                </a:lnTo>
                <a:lnTo>
                  <a:pt x="233896" y="110681"/>
                </a:lnTo>
                <a:cubicBezTo>
                  <a:pt x="233896" y="119216"/>
                  <a:pt x="231851" y="125394"/>
                  <a:pt x="227762" y="129217"/>
                </a:cubicBezTo>
                <a:cubicBezTo>
                  <a:pt x="223672" y="133039"/>
                  <a:pt x="217182" y="134951"/>
                  <a:pt x="208292" y="134951"/>
                </a:cubicBezTo>
                <a:moveTo>
                  <a:pt x="186690" y="187758"/>
                </a:moveTo>
                <a:cubicBezTo>
                  <a:pt x="186690" y="180468"/>
                  <a:pt x="182556" y="174645"/>
                  <a:pt x="174288" y="170289"/>
                </a:cubicBezTo>
                <a:cubicBezTo>
                  <a:pt x="166020" y="165933"/>
                  <a:pt x="154508" y="163754"/>
                  <a:pt x="139751" y="163754"/>
                </a:cubicBezTo>
                <a:cubicBezTo>
                  <a:pt x="124815" y="163754"/>
                  <a:pt x="113214" y="165933"/>
                  <a:pt x="104946" y="170289"/>
                </a:cubicBezTo>
                <a:cubicBezTo>
                  <a:pt x="96679" y="174645"/>
                  <a:pt x="92545" y="180468"/>
                  <a:pt x="92545" y="187758"/>
                </a:cubicBezTo>
                <a:cubicBezTo>
                  <a:pt x="92545" y="195047"/>
                  <a:pt x="96634" y="200870"/>
                  <a:pt x="104813" y="205226"/>
                </a:cubicBezTo>
                <a:cubicBezTo>
                  <a:pt x="112992" y="209583"/>
                  <a:pt x="124638" y="211760"/>
                  <a:pt x="139751" y="211760"/>
                </a:cubicBezTo>
                <a:cubicBezTo>
                  <a:pt x="154508" y="211760"/>
                  <a:pt x="166020" y="209583"/>
                  <a:pt x="174288" y="205226"/>
                </a:cubicBezTo>
                <a:cubicBezTo>
                  <a:pt x="182556" y="200870"/>
                  <a:pt x="186690" y="195047"/>
                  <a:pt x="186690" y="1877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3" name="Freeform 93"/>
          <p:cNvSpPr/>
          <p:nvPr/>
        </p:nvSpPr>
        <p:spPr>
          <a:xfrm>
            <a:off x="3325644" y="8712843"/>
            <a:ext cx="233896" cy="230429"/>
          </a:xfrm>
          <a:custGeom>
            <a:avLst/>
            <a:gdLst>
              <a:gd name="connsiteX0" fmla="*/ 186690 w 233896"/>
              <a:gd name="connsiteY0" fmla="*/ 230429 h 230429"/>
              <a:gd name="connsiteX1" fmla="*/ 186690 w 233896"/>
              <a:gd name="connsiteY1" fmla="*/ 182424 h 230429"/>
              <a:gd name="connsiteX2" fmla="*/ 156552 w 233896"/>
              <a:gd name="connsiteY2" fmla="*/ 192425 h 230429"/>
              <a:gd name="connsiteX3" fmla="*/ 117881 w 233896"/>
              <a:gd name="connsiteY3" fmla="*/ 195492 h 230429"/>
              <a:gd name="connsiteX4" fmla="*/ 32004 w 233896"/>
              <a:gd name="connsiteY4" fmla="*/ 195492 h 230429"/>
              <a:gd name="connsiteX5" fmla="*/ 22936 w 233896"/>
              <a:gd name="connsiteY5" fmla="*/ 202960 h 230429"/>
              <a:gd name="connsiteX6" fmla="*/ 0 w 233896"/>
              <a:gd name="connsiteY6" fmla="*/ 170689 h 230429"/>
              <a:gd name="connsiteX7" fmla="*/ 74142 w 233896"/>
              <a:gd name="connsiteY7" fmla="*/ 170689 h 230429"/>
              <a:gd name="connsiteX8" fmla="*/ 74142 w 233896"/>
              <a:gd name="connsiteY8" fmla="*/ 134417 h 230429"/>
              <a:gd name="connsiteX9" fmla="*/ 30671 w 233896"/>
              <a:gd name="connsiteY9" fmla="*/ 134417 h 230429"/>
              <a:gd name="connsiteX10" fmla="*/ 30671 w 233896"/>
              <a:gd name="connsiteY10" fmla="*/ 41872 h 230429"/>
              <a:gd name="connsiteX11" fmla="*/ 28003 w 233896"/>
              <a:gd name="connsiteY11" fmla="*/ 32938 h 230429"/>
              <a:gd name="connsiteX12" fmla="*/ 20002 w 233896"/>
              <a:gd name="connsiteY12" fmla="*/ 28538 h 230429"/>
              <a:gd name="connsiteX13" fmla="*/ 76543 w 233896"/>
              <a:gd name="connsiteY13" fmla="*/ 12536 h 230429"/>
              <a:gd name="connsiteX14" fmla="*/ 76543 w 233896"/>
              <a:gd name="connsiteY14" fmla="*/ 21070 h 230429"/>
              <a:gd name="connsiteX15" fmla="*/ 157886 w 233896"/>
              <a:gd name="connsiteY15" fmla="*/ 21070 h 230429"/>
              <a:gd name="connsiteX16" fmla="*/ 157886 w 233896"/>
              <a:gd name="connsiteY16" fmla="*/ 45607 h 230429"/>
              <a:gd name="connsiteX17" fmla="*/ 76543 w 233896"/>
              <a:gd name="connsiteY17" fmla="*/ 45607 h 230429"/>
              <a:gd name="connsiteX18" fmla="*/ 76543 w 233896"/>
              <a:gd name="connsiteY18" fmla="*/ 106414 h 230429"/>
              <a:gd name="connsiteX19" fmla="*/ 86677 w 233896"/>
              <a:gd name="connsiteY19" fmla="*/ 106414 h 230429"/>
              <a:gd name="connsiteX20" fmla="*/ 126416 w 233896"/>
              <a:gd name="connsiteY20" fmla="*/ 105747 h 230429"/>
              <a:gd name="connsiteX21" fmla="*/ 165621 w 233896"/>
              <a:gd name="connsiteY21" fmla="*/ 100547 h 230429"/>
              <a:gd name="connsiteX22" fmla="*/ 168821 w 233896"/>
              <a:gd name="connsiteY22" fmla="*/ 117082 h 230429"/>
              <a:gd name="connsiteX23" fmla="*/ 146951 w 233896"/>
              <a:gd name="connsiteY23" fmla="*/ 125616 h 230429"/>
              <a:gd name="connsiteX24" fmla="*/ 121348 w 233896"/>
              <a:gd name="connsiteY24" fmla="*/ 130950 h 230429"/>
              <a:gd name="connsiteX25" fmla="*/ 121348 w 233896"/>
              <a:gd name="connsiteY25" fmla="*/ 170689 h 230429"/>
              <a:gd name="connsiteX26" fmla="*/ 129883 w 233896"/>
              <a:gd name="connsiteY26" fmla="*/ 170689 h 230429"/>
              <a:gd name="connsiteX27" fmla="*/ 160820 w 233896"/>
              <a:gd name="connsiteY27" fmla="*/ 168956 h 230429"/>
              <a:gd name="connsiteX28" fmla="*/ 186690 w 233896"/>
              <a:gd name="connsiteY28" fmla="*/ 163754 h 230429"/>
              <a:gd name="connsiteX29" fmla="*/ 186690 w 233896"/>
              <a:gd name="connsiteY29" fmla="*/ 28004 h 230429"/>
              <a:gd name="connsiteX30" fmla="*/ 185089 w 233896"/>
              <a:gd name="connsiteY30" fmla="*/ 20937 h 230429"/>
              <a:gd name="connsiteX31" fmla="*/ 179489 w 233896"/>
              <a:gd name="connsiteY31" fmla="*/ 16003 h 230429"/>
              <a:gd name="connsiteX32" fmla="*/ 233896 w 233896"/>
              <a:gd name="connsiteY32" fmla="*/ 0 h 230429"/>
              <a:gd name="connsiteX33" fmla="*/ 233896 w 233896"/>
              <a:gd name="connsiteY33" fmla="*/ 206160 h 230429"/>
              <a:gd name="connsiteX34" fmla="*/ 227762 w 233896"/>
              <a:gd name="connsiteY34" fmla="*/ 224696 h 230429"/>
              <a:gd name="connsiteX35" fmla="*/ 208292 w 233896"/>
              <a:gd name="connsiteY3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33896" h="230429">
                <a:moveTo>
                  <a:pt x="186690" y="230429"/>
                </a:moveTo>
                <a:lnTo>
                  <a:pt x="186690" y="182424"/>
                </a:lnTo>
                <a:cubicBezTo>
                  <a:pt x="177978" y="187046"/>
                  <a:pt x="167932" y="190380"/>
                  <a:pt x="156552" y="192425"/>
                </a:cubicBezTo>
                <a:cubicBezTo>
                  <a:pt x="145174" y="194470"/>
                  <a:pt x="132283" y="195492"/>
                  <a:pt x="117881" y="195492"/>
                </a:cubicBezTo>
                <a:lnTo>
                  <a:pt x="32004" y="195492"/>
                </a:lnTo>
                <a:cubicBezTo>
                  <a:pt x="26848" y="195492"/>
                  <a:pt x="23825" y="197981"/>
                  <a:pt x="22936" y="202960"/>
                </a:cubicBezTo>
                <a:lnTo>
                  <a:pt x="0" y="170689"/>
                </a:lnTo>
                <a:lnTo>
                  <a:pt x="74142" y="170689"/>
                </a:lnTo>
                <a:lnTo>
                  <a:pt x="74142" y="134417"/>
                </a:lnTo>
                <a:lnTo>
                  <a:pt x="30671" y="134417"/>
                </a:lnTo>
                <a:lnTo>
                  <a:pt x="30671" y="41872"/>
                </a:lnTo>
                <a:cubicBezTo>
                  <a:pt x="30671" y="38317"/>
                  <a:pt x="29781" y="35338"/>
                  <a:pt x="28003" y="32938"/>
                </a:cubicBezTo>
                <a:cubicBezTo>
                  <a:pt x="26225" y="30538"/>
                  <a:pt x="23558" y="29071"/>
                  <a:pt x="20002" y="28538"/>
                </a:cubicBezTo>
                <a:lnTo>
                  <a:pt x="76543" y="12536"/>
                </a:lnTo>
                <a:lnTo>
                  <a:pt x="76543" y="21070"/>
                </a:lnTo>
                <a:lnTo>
                  <a:pt x="157886" y="21070"/>
                </a:lnTo>
                <a:lnTo>
                  <a:pt x="157886" y="45607"/>
                </a:lnTo>
                <a:lnTo>
                  <a:pt x="76543" y="45607"/>
                </a:lnTo>
                <a:lnTo>
                  <a:pt x="76543" y="106414"/>
                </a:lnTo>
                <a:lnTo>
                  <a:pt x="86677" y="106414"/>
                </a:lnTo>
                <a:cubicBezTo>
                  <a:pt x="100546" y="106414"/>
                  <a:pt x="113792" y="106192"/>
                  <a:pt x="126416" y="105747"/>
                </a:cubicBezTo>
                <a:cubicBezTo>
                  <a:pt x="139039" y="105303"/>
                  <a:pt x="152108" y="103569"/>
                  <a:pt x="165621" y="100547"/>
                </a:cubicBezTo>
                <a:lnTo>
                  <a:pt x="168821" y="117082"/>
                </a:lnTo>
                <a:cubicBezTo>
                  <a:pt x="162598" y="120638"/>
                  <a:pt x="155308" y="123483"/>
                  <a:pt x="146951" y="125616"/>
                </a:cubicBezTo>
                <a:cubicBezTo>
                  <a:pt x="138595" y="127750"/>
                  <a:pt x="130061" y="129528"/>
                  <a:pt x="121348" y="130950"/>
                </a:cubicBezTo>
                <a:lnTo>
                  <a:pt x="121348" y="170689"/>
                </a:lnTo>
                <a:lnTo>
                  <a:pt x="129883" y="170689"/>
                </a:lnTo>
                <a:cubicBezTo>
                  <a:pt x="141617" y="170689"/>
                  <a:pt x="151930" y="170111"/>
                  <a:pt x="160820" y="168956"/>
                </a:cubicBezTo>
                <a:cubicBezTo>
                  <a:pt x="169710" y="167799"/>
                  <a:pt x="178333" y="166066"/>
                  <a:pt x="186690" y="163754"/>
                </a:cubicBezTo>
                <a:lnTo>
                  <a:pt x="186690" y="28004"/>
                </a:lnTo>
                <a:cubicBezTo>
                  <a:pt x="186690" y="25515"/>
                  <a:pt x="186156" y="23159"/>
                  <a:pt x="185089" y="20937"/>
                </a:cubicBezTo>
                <a:cubicBezTo>
                  <a:pt x="184022" y="18714"/>
                  <a:pt x="182156" y="17070"/>
                  <a:pt x="179489" y="16003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3"/>
                  <a:pt x="227762" y="224696"/>
                </a:cubicBezTo>
                <a:cubicBezTo>
                  <a:pt x="223672" y="228518"/>
                  <a:pt x="217182" y="230429"/>
                  <a:pt x="208292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4" name="Freeform 94"/>
          <p:cNvSpPr/>
          <p:nvPr/>
        </p:nvSpPr>
        <p:spPr>
          <a:xfrm>
            <a:off x="3603012" y="8712843"/>
            <a:ext cx="238430" cy="233362"/>
          </a:xfrm>
          <a:custGeom>
            <a:avLst/>
            <a:gdLst>
              <a:gd name="connsiteX0" fmla="*/ 176022 w 238430"/>
              <a:gd name="connsiteY0" fmla="*/ 136285 h 233362"/>
              <a:gd name="connsiteX1" fmla="*/ 176022 w 238430"/>
              <a:gd name="connsiteY1" fmla="*/ 79477 h 233362"/>
              <a:gd name="connsiteX2" fmla="*/ 150419 w 238430"/>
              <a:gd name="connsiteY2" fmla="*/ 79477 h 233362"/>
              <a:gd name="connsiteX3" fmla="*/ 141884 w 238430"/>
              <a:gd name="connsiteY3" fmla="*/ 100680 h 233362"/>
              <a:gd name="connsiteX4" fmla="*/ 125882 w 238430"/>
              <a:gd name="connsiteY4" fmla="*/ 116281 h 233362"/>
              <a:gd name="connsiteX5" fmla="*/ 104013 w 238430"/>
              <a:gd name="connsiteY5" fmla="*/ 125883 h 233362"/>
              <a:gd name="connsiteX6" fmla="*/ 78143 w 238430"/>
              <a:gd name="connsiteY6" fmla="*/ 129084 h 233362"/>
              <a:gd name="connsiteX7" fmla="*/ 49473 w 238430"/>
              <a:gd name="connsiteY7" fmla="*/ 125083 h 233362"/>
              <a:gd name="connsiteX8" fmla="*/ 26003 w 238430"/>
              <a:gd name="connsiteY8" fmla="*/ 113348 h 233362"/>
              <a:gd name="connsiteX9" fmla="*/ 10134 w 238430"/>
              <a:gd name="connsiteY9" fmla="*/ 94413 h 233362"/>
              <a:gd name="connsiteX10" fmla="*/ 4267 w 238430"/>
              <a:gd name="connsiteY10" fmla="*/ 68543 h 233362"/>
              <a:gd name="connsiteX11" fmla="*/ 10134 w 238430"/>
              <a:gd name="connsiteY11" fmla="*/ 43473 h 233362"/>
              <a:gd name="connsiteX12" fmla="*/ 26003 w 238430"/>
              <a:gd name="connsiteY12" fmla="*/ 24403 h 233362"/>
              <a:gd name="connsiteX13" fmla="*/ 49473 w 238430"/>
              <a:gd name="connsiteY13" fmla="*/ 12402 h 233362"/>
              <a:gd name="connsiteX14" fmla="*/ 78143 w 238430"/>
              <a:gd name="connsiteY14" fmla="*/ 8268 h 233362"/>
              <a:gd name="connsiteX15" fmla="*/ 103079 w 238430"/>
              <a:gd name="connsiteY15" fmla="*/ 11469 h 233362"/>
              <a:gd name="connsiteX16" fmla="*/ 124415 w 238430"/>
              <a:gd name="connsiteY16" fmla="*/ 20670 h 233362"/>
              <a:gd name="connsiteX17" fmla="*/ 140551 w 238430"/>
              <a:gd name="connsiteY17" fmla="*/ 35338 h 233362"/>
              <a:gd name="connsiteX18" fmla="*/ 149885 w 238430"/>
              <a:gd name="connsiteY18" fmla="*/ 54941 h 233362"/>
              <a:gd name="connsiteX19" fmla="*/ 176022 w 238430"/>
              <a:gd name="connsiteY19" fmla="*/ 54941 h 233362"/>
              <a:gd name="connsiteX20" fmla="*/ 176022 w 238430"/>
              <a:gd name="connsiteY20" fmla="*/ 28004 h 233362"/>
              <a:gd name="connsiteX21" fmla="*/ 174422 w 238430"/>
              <a:gd name="connsiteY21" fmla="*/ 20937 h 233362"/>
              <a:gd name="connsiteX22" fmla="*/ 168821 w 238430"/>
              <a:gd name="connsiteY22" fmla="*/ 16003 h 233362"/>
              <a:gd name="connsiteX23" fmla="*/ 223228 w 238430"/>
              <a:gd name="connsiteY23" fmla="*/ 0 h 233362"/>
              <a:gd name="connsiteX24" fmla="*/ 223228 w 238430"/>
              <a:gd name="connsiteY24" fmla="*/ 112015 h 233362"/>
              <a:gd name="connsiteX25" fmla="*/ 217094 w 238430"/>
              <a:gd name="connsiteY25" fmla="*/ 130550 h 233362"/>
              <a:gd name="connsiteX26" fmla="*/ 197624 w 238430"/>
              <a:gd name="connsiteY26" fmla="*/ 136285 h 233362"/>
              <a:gd name="connsiteX28" fmla="*/ 66675 w 238430"/>
              <a:gd name="connsiteY28" fmla="*/ 145352 h 233362"/>
              <a:gd name="connsiteX29" fmla="*/ 116548 w 238430"/>
              <a:gd name="connsiteY29" fmla="*/ 145352 h 233362"/>
              <a:gd name="connsiteX30" fmla="*/ 116548 w 238430"/>
              <a:gd name="connsiteY30" fmla="*/ 152819 h 233362"/>
              <a:gd name="connsiteX31" fmla="*/ 112814 w 238430"/>
              <a:gd name="connsiteY31" fmla="*/ 173355 h 233362"/>
              <a:gd name="connsiteX32" fmla="*/ 138417 w 238430"/>
              <a:gd name="connsiteY32" fmla="*/ 177622 h 233362"/>
              <a:gd name="connsiteX33" fmla="*/ 141617 w 238430"/>
              <a:gd name="connsiteY33" fmla="*/ 164955 h 233362"/>
              <a:gd name="connsiteX34" fmla="*/ 142684 w 238430"/>
              <a:gd name="connsiteY34" fmla="*/ 151219 h 233362"/>
              <a:gd name="connsiteX35" fmla="*/ 142684 w 238430"/>
              <a:gd name="connsiteY35" fmla="*/ 145352 h 233362"/>
              <a:gd name="connsiteX36" fmla="*/ 192557 w 238430"/>
              <a:gd name="connsiteY36" fmla="*/ 145352 h 233362"/>
              <a:gd name="connsiteX37" fmla="*/ 192557 w 238430"/>
              <a:gd name="connsiteY37" fmla="*/ 152819 h 233362"/>
              <a:gd name="connsiteX38" fmla="*/ 191224 w 238430"/>
              <a:gd name="connsiteY38" fmla="*/ 164821 h 233362"/>
              <a:gd name="connsiteX39" fmla="*/ 187757 w 238430"/>
              <a:gd name="connsiteY39" fmla="*/ 176023 h 233362"/>
              <a:gd name="connsiteX40" fmla="*/ 207892 w 238430"/>
              <a:gd name="connsiteY40" fmla="*/ 177356 h 233362"/>
              <a:gd name="connsiteX41" fmla="*/ 223894 w 238430"/>
              <a:gd name="connsiteY41" fmla="*/ 182824 h 233362"/>
              <a:gd name="connsiteX42" fmla="*/ 234562 w 238430"/>
              <a:gd name="connsiteY42" fmla="*/ 192958 h 233362"/>
              <a:gd name="connsiteX43" fmla="*/ 238430 w 238430"/>
              <a:gd name="connsiteY43" fmla="*/ 208293 h 233362"/>
              <a:gd name="connsiteX44" fmla="*/ 231095 w 238430"/>
              <a:gd name="connsiteY44" fmla="*/ 224162 h 233362"/>
              <a:gd name="connsiteX45" fmla="*/ 213093 w 238430"/>
              <a:gd name="connsiteY45" fmla="*/ 230963 h 233362"/>
              <a:gd name="connsiteX46" fmla="*/ 202825 w 238430"/>
              <a:gd name="connsiteY46" fmla="*/ 230963 h 233362"/>
              <a:gd name="connsiteX47" fmla="*/ 192957 w 238430"/>
              <a:gd name="connsiteY47" fmla="*/ 229096 h 233362"/>
              <a:gd name="connsiteX48" fmla="*/ 184556 w 238430"/>
              <a:gd name="connsiteY48" fmla="*/ 225362 h 233362"/>
              <a:gd name="connsiteX49" fmla="*/ 178956 w 238430"/>
              <a:gd name="connsiteY49" fmla="*/ 220028 h 233362"/>
              <a:gd name="connsiteX50" fmla="*/ 185090 w 238430"/>
              <a:gd name="connsiteY50" fmla="*/ 211894 h 233362"/>
              <a:gd name="connsiteX51" fmla="*/ 186690 w 238430"/>
              <a:gd name="connsiteY51" fmla="*/ 203893 h 233362"/>
              <a:gd name="connsiteX52" fmla="*/ 184156 w 238430"/>
              <a:gd name="connsiteY52" fmla="*/ 196825 h 233362"/>
              <a:gd name="connsiteX53" fmla="*/ 178155 w 238430"/>
              <a:gd name="connsiteY53" fmla="*/ 191758 h 233362"/>
              <a:gd name="connsiteX54" fmla="*/ 159486 w 238430"/>
              <a:gd name="connsiteY54" fmla="*/ 209093 h 233362"/>
              <a:gd name="connsiteX55" fmla="*/ 135484 w 238430"/>
              <a:gd name="connsiteY55" fmla="*/ 222162 h 233362"/>
              <a:gd name="connsiteX56" fmla="*/ 107880 w 238430"/>
              <a:gd name="connsiteY56" fmla="*/ 230429 h 233362"/>
              <a:gd name="connsiteX57" fmla="*/ 78676 w 238430"/>
              <a:gd name="connsiteY57" fmla="*/ 233362 h 233362"/>
              <a:gd name="connsiteX58" fmla="*/ 78676 w 238430"/>
              <a:gd name="connsiteY58" fmla="*/ 228029 h 233362"/>
              <a:gd name="connsiteX59" fmla="*/ 100279 w 238430"/>
              <a:gd name="connsiteY59" fmla="*/ 221362 h 233362"/>
              <a:gd name="connsiteX60" fmla="*/ 120548 w 238430"/>
              <a:gd name="connsiteY60" fmla="*/ 206693 h 233362"/>
              <a:gd name="connsiteX61" fmla="*/ 104280 w 238430"/>
              <a:gd name="connsiteY61" fmla="*/ 188824 h 233362"/>
              <a:gd name="connsiteX62" fmla="*/ 85611 w 238430"/>
              <a:gd name="connsiteY62" fmla="*/ 207227 h 233362"/>
              <a:gd name="connsiteX63" fmla="*/ 60808 w 238430"/>
              <a:gd name="connsiteY63" fmla="*/ 221362 h 233362"/>
              <a:gd name="connsiteX64" fmla="*/ 31604 w 238430"/>
              <a:gd name="connsiteY64" fmla="*/ 230296 h 233362"/>
              <a:gd name="connsiteX65" fmla="*/ 0 w 238430"/>
              <a:gd name="connsiteY65" fmla="*/ 233362 h 233362"/>
              <a:gd name="connsiteX66" fmla="*/ 0 w 238430"/>
              <a:gd name="connsiteY66" fmla="*/ 228029 h 233362"/>
              <a:gd name="connsiteX67" fmla="*/ 23869 w 238430"/>
              <a:gd name="connsiteY67" fmla="*/ 220962 h 233362"/>
              <a:gd name="connsiteX68" fmla="*/ 45339 w 238430"/>
              <a:gd name="connsiteY68" fmla="*/ 205493 h 233362"/>
              <a:gd name="connsiteX69" fmla="*/ 60808 w 238430"/>
              <a:gd name="connsiteY69" fmla="*/ 182156 h 233362"/>
              <a:gd name="connsiteX70" fmla="*/ 66675 w 238430"/>
              <a:gd name="connsiteY70" fmla="*/ 151219 h 233362"/>
              <a:gd name="connsiteX72" fmla="*/ 48806 w 238430"/>
              <a:gd name="connsiteY72" fmla="*/ 68543 h 233362"/>
              <a:gd name="connsiteX73" fmla="*/ 50806 w 238430"/>
              <a:gd name="connsiteY73" fmla="*/ 82811 h 233362"/>
              <a:gd name="connsiteX74" fmla="*/ 56673 w 238430"/>
              <a:gd name="connsiteY74" fmla="*/ 94679 h 233362"/>
              <a:gd name="connsiteX75" fmla="*/ 65875 w 238430"/>
              <a:gd name="connsiteY75" fmla="*/ 102813 h 233362"/>
              <a:gd name="connsiteX76" fmla="*/ 78143 w 238430"/>
              <a:gd name="connsiteY76" fmla="*/ 105880 h 233362"/>
              <a:gd name="connsiteX77" fmla="*/ 89878 w 238430"/>
              <a:gd name="connsiteY77" fmla="*/ 102947 h 233362"/>
              <a:gd name="connsiteX78" fmla="*/ 99079 w 238430"/>
              <a:gd name="connsiteY78" fmla="*/ 94946 h 233362"/>
              <a:gd name="connsiteX79" fmla="*/ 104946 w 238430"/>
              <a:gd name="connsiteY79" fmla="*/ 83078 h 233362"/>
              <a:gd name="connsiteX80" fmla="*/ 106947 w 238430"/>
              <a:gd name="connsiteY80" fmla="*/ 68543 h 233362"/>
              <a:gd name="connsiteX81" fmla="*/ 104946 w 238430"/>
              <a:gd name="connsiteY81" fmla="*/ 54008 h 233362"/>
              <a:gd name="connsiteX82" fmla="*/ 99079 w 238430"/>
              <a:gd name="connsiteY82" fmla="*/ 42273 h 233362"/>
              <a:gd name="connsiteX83" fmla="*/ 89878 w 238430"/>
              <a:gd name="connsiteY83" fmla="*/ 34405 h 233362"/>
              <a:gd name="connsiteX84" fmla="*/ 78143 w 238430"/>
              <a:gd name="connsiteY84" fmla="*/ 31471 h 233362"/>
              <a:gd name="connsiteX85" fmla="*/ 65875 w 238430"/>
              <a:gd name="connsiteY85" fmla="*/ 34405 h 233362"/>
              <a:gd name="connsiteX86" fmla="*/ 56673 w 238430"/>
              <a:gd name="connsiteY86" fmla="*/ 42273 h 233362"/>
              <a:gd name="connsiteX87" fmla="*/ 50806 w 238430"/>
              <a:gd name="connsiteY87" fmla="*/ 54008 h 233362"/>
              <a:gd name="connsiteX88" fmla="*/ 48806 w 238430"/>
              <a:gd name="connsiteY88" fmla="*/ 68543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</a:cxnLst>
            <a:rect l="l" t="t" r="r" b="b"/>
            <a:pathLst>
              <a:path w="238430" h="233362">
                <a:moveTo>
                  <a:pt x="176022" y="136285"/>
                </a:moveTo>
                <a:lnTo>
                  <a:pt x="176022" y="79477"/>
                </a:lnTo>
                <a:lnTo>
                  <a:pt x="150419" y="79477"/>
                </a:lnTo>
                <a:cubicBezTo>
                  <a:pt x="148996" y="87478"/>
                  <a:pt x="146152" y="94546"/>
                  <a:pt x="141884" y="100680"/>
                </a:cubicBezTo>
                <a:cubicBezTo>
                  <a:pt x="137617" y="106814"/>
                  <a:pt x="132283" y="112015"/>
                  <a:pt x="125882" y="116281"/>
                </a:cubicBezTo>
                <a:cubicBezTo>
                  <a:pt x="119481" y="120549"/>
                  <a:pt x="112192" y="123749"/>
                  <a:pt x="104013" y="125883"/>
                </a:cubicBezTo>
                <a:cubicBezTo>
                  <a:pt x="95834" y="128016"/>
                  <a:pt x="87211" y="129084"/>
                  <a:pt x="78143" y="129084"/>
                </a:cubicBezTo>
                <a:cubicBezTo>
                  <a:pt x="68008" y="129084"/>
                  <a:pt x="58451" y="127750"/>
                  <a:pt x="49473" y="125083"/>
                </a:cubicBezTo>
                <a:cubicBezTo>
                  <a:pt x="40494" y="122416"/>
                  <a:pt x="32670" y="118504"/>
                  <a:pt x="26003" y="113348"/>
                </a:cubicBezTo>
                <a:cubicBezTo>
                  <a:pt x="19336" y="108192"/>
                  <a:pt x="14046" y="101881"/>
                  <a:pt x="10134" y="94413"/>
                </a:cubicBezTo>
                <a:cubicBezTo>
                  <a:pt x="6223" y="86945"/>
                  <a:pt x="4267" y="78322"/>
                  <a:pt x="4267" y="68543"/>
                </a:cubicBezTo>
                <a:cubicBezTo>
                  <a:pt x="4267" y="59297"/>
                  <a:pt x="6223" y="50940"/>
                  <a:pt x="10134" y="43473"/>
                </a:cubicBezTo>
                <a:cubicBezTo>
                  <a:pt x="14046" y="36006"/>
                  <a:pt x="19336" y="29649"/>
                  <a:pt x="26003" y="24403"/>
                </a:cubicBezTo>
                <a:cubicBezTo>
                  <a:pt x="32670" y="19159"/>
                  <a:pt x="40494" y="15158"/>
                  <a:pt x="49473" y="12402"/>
                </a:cubicBezTo>
                <a:cubicBezTo>
                  <a:pt x="58451" y="9646"/>
                  <a:pt x="68008" y="8268"/>
                  <a:pt x="78143" y="8268"/>
                </a:cubicBezTo>
                <a:cubicBezTo>
                  <a:pt x="86855" y="8268"/>
                  <a:pt x="95167" y="9335"/>
                  <a:pt x="103079" y="11469"/>
                </a:cubicBezTo>
                <a:cubicBezTo>
                  <a:pt x="110991" y="13602"/>
                  <a:pt x="118104" y="16669"/>
                  <a:pt x="124415" y="20670"/>
                </a:cubicBezTo>
                <a:cubicBezTo>
                  <a:pt x="130727" y="24671"/>
                  <a:pt x="136106" y="29559"/>
                  <a:pt x="140551" y="35338"/>
                </a:cubicBezTo>
                <a:cubicBezTo>
                  <a:pt x="144996" y="41117"/>
                  <a:pt x="148107" y="47651"/>
                  <a:pt x="149885" y="54941"/>
                </a:cubicBezTo>
                <a:lnTo>
                  <a:pt x="176022" y="54941"/>
                </a:lnTo>
                <a:lnTo>
                  <a:pt x="176022" y="28004"/>
                </a:lnTo>
                <a:cubicBezTo>
                  <a:pt x="176022" y="25515"/>
                  <a:pt x="175489" y="23159"/>
                  <a:pt x="174422" y="20937"/>
                </a:cubicBezTo>
                <a:cubicBezTo>
                  <a:pt x="173355" y="18714"/>
                  <a:pt x="171488" y="17070"/>
                  <a:pt x="168821" y="16003"/>
                </a:cubicBezTo>
                <a:lnTo>
                  <a:pt x="223228" y="0"/>
                </a:lnTo>
                <a:lnTo>
                  <a:pt x="223228" y="112015"/>
                </a:lnTo>
                <a:cubicBezTo>
                  <a:pt x="223228" y="120549"/>
                  <a:pt x="221183" y="126727"/>
                  <a:pt x="217094" y="130550"/>
                </a:cubicBezTo>
                <a:cubicBezTo>
                  <a:pt x="213004" y="134373"/>
                  <a:pt x="206515" y="136285"/>
                  <a:pt x="197624" y="136285"/>
                </a:cubicBezTo>
                <a:moveTo>
                  <a:pt x="66675" y="145352"/>
                </a:moveTo>
                <a:lnTo>
                  <a:pt x="116548" y="145352"/>
                </a:lnTo>
                <a:lnTo>
                  <a:pt x="116548" y="152819"/>
                </a:lnTo>
                <a:cubicBezTo>
                  <a:pt x="116548" y="159932"/>
                  <a:pt x="115303" y="166777"/>
                  <a:pt x="112814" y="173355"/>
                </a:cubicBezTo>
                <a:cubicBezTo>
                  <a:pt x="122060" y="173178"/>
                  <a:pt x="130594" y="174600"/>
                  <a:pt x="138417" y="177622"/>
                </a:cubicBezTo>
                <a:cubicBezTo>
                  <a:pt x="139840" y="173534"/>
                  <a:pt x="140907" y="169311"/>
                  <a:pt x="141617" y="164955"/>
                </a:cubicBezTo>
                <a:cubicBezTo>
                  <a:pt x="142329" y="160599"/>
                  <a:pt x="142684" y="156020"/>
                  <a:pt x="142684" y="151219"/>
                </a:cubicBezTo>
                <a:lnTo>
                  <a:pt x="142684" y="145352"/>
                </a:lnTo>
                <a:lnTo>
                  <a:pt x="192557" y="145352"/>
                </a:lnTo>
                <a:lnTo>
                  <a:pt x="192557" y="152819"/>
                </a:lnTo>
                <a:cubicBezTo>
                  <a:pt x="192557" y="156909"/>
                  <a:pt x="192113" y="160910"/>
                  <a:pt x="191224" y="164821"/>
                </a:cubicBezTo>
                <a:cubicBezTo>
                  <a:pt x="190335" y="168732"/>
                  <a:pt x="189179" y="172467"/>
                  <a:pt x="187757" y="176023"/>
                </a:cubicBezTo>
                <a:cubicBezTo>
                  <a:pt x="195046" y="175845"/>
                  <a:pt x="201759" y="176289"/>
                  <a:pt x="207892" y="177356"/>
                </a:cubicBezTo>
                <a:cubicBezTo>
                  <a:pt x="214026" y="178422"/>
                  <a:pt x="219361" y="180245"/>
                  <a:pt x="223894" y="182824"/>
                </a:cubicBezTo>
                <a:cubicBezTo>
                  <a:pt x="228428" y="185401"/>
                  <a:pt x="231984" y="188779"/>
                  <a:pt x="234562" y="192958"/>
                </a:cubicBezTo>
                <a:cubicBezTo>
                  <a:pt x="237141" y="197137"/>
                  <a:pt x="238430" y="202248"/>
                  <a:pt x="238430" y="208293"/>
                </a:cubicBezTo>
                <a:cubicBezTo>
                  <a:pt x="238430" y="215050"/>
                  <a:pt x="235985" y="220339"/>
                  <a:pt x="231095" y="224162"/>
                </a:cubicBezTo>
                <a:cubicBezTo>
                  <a:pt x="226206" y="227985"/>
                  <a:pt x="220205" y="230251"/>
                  <a:pt x="213093" y="230963"/>
                </a:cubicBezTo>
                <a:cubicBezTo>
                  <a:pt x="209715" y="231318"/>
                  <a:pt x="206292" y="231318"/>
                  <a:pt x="202825" y="230963"/>
                </a:cubicBezTo>
                <a:cubicBezTo>
                  <a:pt x="199358" y="230608"/>
                  <a:pt x="196069" y="229985"/>
                  <a:pt x="192957" y="229096"/>
                </a:cubicBezTo>
                <a:cubicBezTo>
                  <a:pt x="189846" y="228207"/>
                  <a:pt x="187046" y="226962"/>
                  <a:pt x="184556" y="225362"/>
                </a:cubicBezTo>
                <a:cubicBezTo>
                  <a:pt x="182067" y="223762"/>
                  <a:pt x="180200" y="221984"/>
                  <a:pt x="178956" y="220028"/>
                </a:cubicBezTo>
                <a:cubicBezTo>
                  <a:pt x="181801" y="217361"/>
                  <a:pt x="183845" y="214650"/>
                  <a:pt x="185090" y="211894"/>
                </a:cubicBezTo>
                <a:cubicBezTo>
                  <a:pt x="186334" y="209138"/>
                  <a:pt x="186868" y="206471"/>
                  <a:pt x="186690" y="203893"/>
                </a:cubicBezTo>
                <a:cubicBezTo>
                  <a:pt x="186512" y="201315"/>
                  <a:pt x="185667" y="198958"/>
                  <a:pt x="184156" y="196825"/>
                </a:cubicBezTo>
                <a:cubicBezTo>
                  <a:pt x="182645" y="194691"/>
                  <a:pt x="180645" y="193002"/>
                  <a:pt x="178155" y="191758"/>
                </a:cubicBezTo>
                <a:cubicBezTo>
                  <a:pt x="172999" y="198158"/>
                  <a:pt x="166776" y="203937"/>
                  <a:pt x="159486" y="209093"/>
                </a:cubicBezTo>
                <a:cubicBezTo>
                  <a:pt x="152197" y="214250"/>
                  <a:pt x="144196" y="218605"/>
                  <a:pt x="135484" y="222162"/>
                </a:cubicBezTo>
                <a:cubicBezTo>
                  <a:pt x="126771" y="225718"/>
                  <a:pt x="117570" y="228474"/>
                  <a:pt x="107880" y="230429"/>
                </a:cubicBezTo>
                <a:cubicBezTo>
                  <a:pt x="98190" y="232385"/>
                  <a:pt x="88455" y="233362"/>
                  <a:pt x="78676" y="233362"/>
                </a:cubicBezTo>
                <a:lnTo>
                  <a:pt x="78676" y="228029"/>
                </a:lnTo>
                <a:cubicBezTo>
                  <a:pt x="85788" y="227140"/>
                  <a:pt x="92989" y="224917"/>
                  <a:pt x="100279" y="221362"/>
                </a:cubicBezTo>
                <a:cubicBezTo>
                  <a:pt x="107569" y="217805"/>
                  <a:pt x="114325" y="212916"/>
                  <a:pt x="120548" y="206693"/>
                </a:cubicBezTo>
                <a:cubicBezTo>
                  <a:pt x="117704" y="198337"/>
                  <a:pt x="112281" y="192381"/>
                  <a:pt x="104280" y="188824"/>
                </a:cubicBezTo>
                <a:cubicBezTo>
                  <a:pt x="99301" y="195581"/>
                  <a:pt x="93078" y="201715"/>
                  <a:pt x="85611" y="207227"/>
                </a:cubicBezTo>
                <a:cubicBezTo>
                  <a:pt x="78143" y="212739"/>
                  <a:pt x="69875" y="217450"/>
                  <a:pt x="60808" y="221362"/>
                </a:cubicBezTo>
                <a:cubicBezTo>
                  <a:pt x="51740" y="225273"/>
                  <a:pt x="42005" y="228251"/>
                  <a:pt x="31604" y="230296"/>
                </a:cubicBezTo>
                <a:cubicBezTo>
                  <a:pt x="21203" y="232341"/>
                  <a:pt x="10668" y="233362"/>
                  <a:pt x="0" y="233362"/>
                </a:cubicBezTo>
                <a:lnTo>
                  <a:pt x="0" y="228029"/>
                </a:lnTo>
                <a:cubicBezTo>
                  <a:pt x="8001" y="227140"/>
                  <a:pt x="15957" y="224785"/>
                  <a:pt x="23869" y="220962"/>
                </a:cubicBezTo>
                <a:cubicBezTo>
                  <a:pt x="31782" y="217139"/>
                  <a:pt x="38938" y="211982"/>
                  <a:pt x="45339" y="205493"/>
                </a:cubicBezTo>
                <a:cubicBezTo>
                  <a:pt x="51740" y="199003"/>
                  <a:pt x="56896" y="191225"/>
                  <a:pt x="60808" y="182156"/>
                </a:cubicBezTo>
                <a:cubicBezTo>
                  <a:pt x="64719" y="173089"/>
                  <a:pt x="66675" y="162776"/>
                  <a:pt x="66675" y="151219"/>
                </a:cubicBezTo>
                <a:moveTo>
                  <a:pt x="48806" y="68543"/>
                </a:moveTo>
                <a:cubicBezTo>
                  <a:pt x="48806" y="73521"/>
                  <a:pt x="49473" y="78277"/>
                  <a:pt x="50806" y="82811"/>
                </a:cubicBezTo>
                <a:cubicBezTo>
                  <a:pt x="52140" y="87345"/>
                  <a:pt x="54096" y="91301"/>
                  <a:pt x="56673" y="94679"/>
                </a:cubicBezTo>
                <a:cubicBezTo>
                  <a:pt x="59252" y="98058"/>
                  <a:pt x="62319" y="100769"/>
                  <a:pt x="65875" y="102813"/>
                </a:cubicBezTo>
                <a:cubicBezTo>
                  <a:pt x="69431" y="104858"/>
                  <a:pt x="73520" y="105880"/>
                  <a:pt x="78143" y="105880"/>
                </a:cubicBezTo>
                <a:cubicBezTo>
                  <a:pt x="82410" y="105880"/>
                  <a:pt x="86322" y="104903"/>
                  <a:pt x="89878" y="102947"/>
                </a:cubicBezTo>
                <a:cubicBezTo>
                  <a:pt x="93434" y="100991"/>
                  <a:pt x="96501" y="98324"/>
                  <a:pt x="99079" y="94946"/>
                </a:cubicBezTo>
                <a:cubicBezTo>
                  <a:pt x="101657" y="91567"/>
                  <a:pt x="103613" y="87612"/>
                  <a:pt x="104946" y="83078"/>
                </a:cubicBezTo>
                <a:cubicBezTo>
                  <a:pt x="106280" y="78544"/>
                  <a:pt x="106947" y="73699"/>
                  <a:pt x="106947" y="68543"/>
                </a:cubicBezTo>
                <a:cubicBezTo>
                  <a:pt x="106947" y="63386"/>
                  <a:pt x="106280" y="58541"/>
                  <a:pt x="104946" y="54008"/>
                </a:cubicBezTo>
                <a:cubicBezTo>
                  <a:pt x="103613" y="49474"/>
                  <a:pt x="101657" y="45562"/>
                  <a:pt x="99079" y="42273"/>
                </a:cubicBezTo>
                <a:cubicBezTo>
                  <a:pt x="96501" y="38984"/>
                  <a:pt x="93434" y="36361"/>
                  <a:pt x="89878" y="34405"/>
                </a:cubicBezTo>
                <a:cubicBezTo>
                  <a:pt x="86322" y="32449"/>
                  <a:pt x="82410" y="31471"/>
                  <a:pt x="78143" y="31471"/>
                </a:cubicBezTo>
                <a:cubicBezTo>
                  <a:pt x="73520" y="31471"/>
                  <a:pt x="69431" y="32449"/>
                  <a:pt x="65875" y="34405"/>
                </a:cubicBezTo>
                <a:cubicBezTo>
                  <a:pt x="62319" y="36361"/>
                  <a:pt x="59252" y="38984"/>
                  <a:pt x="56673" y="42273"/>
                </a:cubicBezTo>
                <a:cubicBezTo>
                  <a:pt x="54096" y="45562"/>
                  <a:pt x="52140" y="49474"/>
                  <a:pt x="50806" y="54008"/>
                </a:cubicBezTo>
                <a:cubicBezTo>
                  <a:pt x="49473" y="58541"/>
                  <a:pt x="48806" y="63386"/>
                  <a:pt x="48806" y="685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5" name="Freeform 95"/>
          <p:cNvSpPr/>
          <p:nvPr/>
        </p:nvSpPr>
        <p:spPr>
          <a:xfrm>
            <a:off x="3863044" y="8710710"/>
            <a:ext cx="252832" cy="229362"/>
          </a:xfrm>
          <a:custGeom>
            <a:avLst/>
            <a:gdLst>
              <a:gd name="connsiteX0" fmla="*/ 181356 w 252832"/>
              <a:gd name="connsiteY0" fmla="*/ 229362 h 229362"/>
              <a:gd name="connsiteX1" fmla="*/ 181356 w 252832"/>
              <a:gd name="connsiteY1" fmla="*/ 217360 h 229362"/>
              <a:gd name="connsiteX2" fmla="*/ 157487 w 252832"/>
              <a:gd name="connsiteY2" fmla="*/ 223495 h 229362"/>
              <a:gd name="connsiteX3" fmla="*/ 130283 w 252832"/>
              <a:gd name="connsiteY3" fmla="*/ 227229 h 229362"/>
              <a:gd name="connsiteX4" fmla="*/ 102546 w 252832"/>
              <a:gd name="connsiteY4" fmla="*/ 228962 h 229362"/>
              <a:gd name="connsiteX5" fmla="*/ 76810 w 252832"/>
              <a:gd name="connsiteY5" fmla="*/ 229362 h 229362"/>
              <a:gd name="connsiteX6" fmla="*/ 34938 w 252832"/>
              <a:gd name="connsiteY6" fmla="*/ 229362 h 229362"/>
              <a:gd name="connsiteX7" fmla="*/ 34938 w 252832"/>
              <a:gd name="connsiteY7" fmla="*/ 156020 h 229362"/>
              <a:gd name="connsiteX8" fmla="*/ 80810 w 252832"/>
              <a:gd name="connsiteY8" fmla="*/ 148552 h 229362"/>
              <a:gd name="connsiteX9" fmla="*/ 80810 w 252832"/>
              <a:gd name="connsiteY9" fmla="*/ 164288 h 229362"/>
              <a:gd name="connsiteX10" fmla="*/ 181356 w 252832"/>
              <a:gd name="connsiteY10" fmla="*/ 164288 h 229362"/>
              <a:gd name="connsiteX11" fmla="*/ 181356 w 252832"/>
              <a:gd name="connsiteY11" fmla="*/ 154687 h 229362"/>
              <a:gd name="connsiteX12" fmla="*/ 227229 w 252832"/>
              <a:gd name="connsiteY12" fmla="*/ 147218 h 229362"/>
              <a:gd name="connsiteX13" fmla="*/ 227229 w 252832"/>
              <a:gd name="connsiteY13" fmla="*/ 229362 h 229362"/>
              <a:gd name="connsiteX15" fmla="*/ 19202 w 252832"/>
              <a:gd name="connsiteY15" fmla="*/ 94679 h 229362"/>
              <a:gd name="connsiteX16" fmla="*/ 52407 w 252832"/>
              <a:gd name="connsiteY16" fmla="*/ 87478 h 229362"/>
              <a:gd name="connsiteX17" fmla="*/ 79744 w 252832"/>
              <a:gd name="connsiteY17" fmla="*/ 74009 h 229362"/>
              <a:gd name="connsiteX18" fmla="*/ 98279 w 252832"/>
              <a:gd name="connsiteY18" fmla="*/ 55340 h 229362"/>
              <a:gd name="connsiteX19" fmla="*/ 105080 w 252832"/>
              <a:gd name="connsiteY19" fmla="*/ 32271 h 229362"/>
              <a:gd name="connsiteX20" fmla="*/ 105080 w 252832"/>
              <a:gd name="connsiteY20" fmla="*/ 29604 h 229362"/>
              <a:gd name="connsiteX21" fmla="*/ 102413 w 252832"/>
              <a:gd name="connsiteY21" fmla="*/ 20670 h 229362"/>
              <a:gd name="connsiteX22" fmla="*/ 94412 w 252832"/>
              <a:gd name="connsiteY22" fmla="*/ 16269 h 229362"/>
              <a:gd name="connsiteX23" fmla="*/ 157620 w 252832"/>
              <a:gd name="connsiteY23" fmla="*/ 0 h 229362"/>
              <a:gd name="connsiteX24" fmla="*/ 157620 w 252832"/>
              <a:gd name="connsiteY24" fmla="*/ 18402 h 229362"/>
              <a:gd name="connsiteX25" fmla="*/ 151486 w 252832"/>
              <a:gd name="connsiteY25" fmla="*/ 44272 h 229362"/>
              <a:gd name="connsiteX26" fmla="*/ 178289 w 252832"/>
              <a:gd name="connsiteY26" fmla="*/ 46540 h 229362"/>
              <a:gd name="connsiteX27" fmla="*/ 203492 w 252832"/>
              <a:gd name="connsiteY27" fmla="*/ 53473 h 229362"/>
              <a:gd name="connsiteX28" fmla="*/ 222295 w 252832"/>
              <a:gd name="connsiteY28" fmla="*/ 64808 h 229362"/>
              <a:gd name="connsiteX29" fmla="*/ 229629 w 252832"/>
              <a:gd name="connsiteY29" fmla="*/ 80011 h 229362"/>
              <a:gd name="connsiteX30" fmla="*/ 223362 w 252832"/>
              <a:gd name="connsiteY30" fmla="*/ 93745 h 229362"/>
              <a:gd name="connsiteX31" fmla="*/ 206160 w 252832"/>
              <a:gd name="connsiteY31" fmla="*/ 99479 h 229362"/>
              <a:gd name="connsiteX32" fmla="*/ 185090 w 252832"/>
              <a:gd name="connsiteY32" fmla="*/ 97346 h 229362"/>
              <a:gd name="connsiteX33" fmla="*/ 172022 w 252832"/>
              <a:gd name="connsiteY33" fmla="*/ 87211 h 229362"/>
              <a:gd name="connsiteX34" fmla="*/ 174422 w 252832"/>
              <a:gd name="connsiteY34" fmla="*/ 76143 h 229362"/>
              <a:gd name="connsiteX35" fmla="*/ 167888 w 252832"/>
              <a:gd name="connsiteY35" fmla="*/ 67208 h 229362"/>
              <a:gd name="connsiteX36" fmla="*/ 155753 w 252832"/>
              <a:gd name="connsiteY36" fmla="*/ 61341 h 229362"/>
              <a:gd name="connsiteX37" fmla="*/ 141084 w 252832"/>
              <a:gd name="connsiteY37" fmla="*/ 59207 h 229362"/>
              <a:gd name="connsiteX38" fmla="*/ 116415 w 252832"/>
              <a:gd name="connsiteY38" fmla="*/ 77743 h 229362"/>
              <a:gd name="connsiteX39" fmla="*/ 85344 w 252832"/>
              <a:gd name="connsiteY39" fmla="*/ 90145 h 229362"/>
              <a:gd name="connsiteX40" fmla="*/ 51607 w 252832"/>
              <a:gd name="connsiteY40" fmla="*/ 97346 h 229362"/>
              <a:gd name="connsiteX41" fmla="*/ 19202 w 252832"/>
              <a:gd name="connsiteY41" fmla="*/ 100012 h 229362"/>
              <a:gd name="connsiteX43" fmla="*/ 252832 w 252832"/>
              <a:gd name="connsiteY43" fmla="*/ 136551 h 229362"/>
              <a:gd name="connsiteX44" fmla="*/ 32004 w 252832"/>
              <a:gd name="connsiteY44" fmla="*/ 136551 h 229362"/>
              <a:gd name="connsiteX45" fmla="*/ 22937 w 252832"/>
              <a:gd name="connsiteY45" fmla="*/ 144018 h 229362"/>
              <a:gd name="connsiteX46" fmla="*/ 0 w 252832"/>
              <a:gd name="connsiteY46" fmla="*/ 111747 h 229362"/>
              <a:gd name="connsiteX47" fmla="*/ 252832 w 252832"/>
              <a:gd name="connsiteY47" fmla="*/ 111747 h 229362"/>
              <a:gd name="connsiteX49" fmla="*/ 94145 w 252832"/>
              <a:gd name="connsiteY49" fmla="*/ 204826 h 229362"/>
              <a:gd name="connsiteX50" fmla="*/ 113748 w 252832"/>
              <a:gd name="connsiteY50" fmla="*/ 204693 h 229362"/>
              <a:gd name="connsiteX51" fmla="*/ 135617 w 252832"/>
              <a:gd name="connsiteY51" fmla="*/ 204026 h 229362"/>
              <a:gd name="connsiteX52" fmla="*/ 158553 w 252832"/>
              <a:gd name="connsiteY52" fmla="*/ 202559 h 229362"/>
              <a:gd name="connsiteX53" fmla="*/ 181356 w 252832"/>
              <a:gd name="connsiteY53" fmla="*/ 200025 h 229362"/>
              <a:gd name="connsiteX54" fmla="*/ 181356 w 252832"/>
              <a:gd name="connsiteY54" fmla="*/ 188824 h 229362"/>
              <a:gd name="connsiteX55" fmla="*/ 80810 w 252832"/>
              <a:gd name="connsiteY55" fmla="*/ 188824 h 229362"/>
              <a:gd name="connsiteX56" fmla="*/ 80810 w 252832"/>
              <a:gd name="connsiteY56" fmla="*/ 204826 h 229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2" h="229362">
                <a:moveTo>
                  <a:pt x="181356" y="229362"/>
                </a:moveTo>
                <a:lnTo>
                  <a:pt x="181356" y="217360"/>
                </a:lnTo>
                <a:cubicBezTo>
                  <a:pt x="174244" y="219850"/>
                  <a:pt x="166288" y="221895"/>
                  <a:pt x="157487" y="223495"/>
                </a:cubicBezTo>
                <a:cubicBezTo>
                  <a:pt x="148685" y="225095"/>
                  <a:pt x="139618" y="226340"/>
                  <a:pt x="130283" y="227229"/>
                </a:cubicBezTo>
                <a:cubicBezTo>
                  <a:pt x="120948" y="228118"/>
                  <a:pt x="111703" y="228695"/>
                  <a:pt x="102546" y="228962"/>
                </a:cubicBezTo>
                <a:cubicBezTo>
                  <a:pt x="93390" y="229229"/>
                  <a:pt x="84811" y="229362"/>
                  <a:pt x="76810" y="229362"/>
                </a:cubicBezTo>
                <a:lnTo>
                  <a:pt x="34938" y="229362"/>
                </a:lnTo>
                <a:lnTo>
                  <a:pt x="34938" y="156020"/>
                </a:lnTo>
                <a:lnTo>
                  <a:pt x="80810" y="148552"/>
                </a:lnTo>
                <a:lnTo>
                  <a:pt x="80810" y="164288"/>
                </a:lnTo>
                <a:lnTo>
                  <a:pt x="181356" y="164288"/>
                </a:lnTo>
                <a:lnTo>
                  <a:pt x="181356" y="154687"/>
                </a:lnTo>
                <a:lnTo>
                  <a:pt x="227229" y="147218"/>
                </a:lnTo>
                <a:lnTo>
                  <a:pt x="227229" y="229362"/>
                </a:lnTo>
                <a:moveTo>
                  <a:pt x="19202" y="94679"/>
                </a:moveTo>
                <a:cubicBezTo>
                  <a:pt x="30938" y="93435"/>
                  <a:pt x="42005" y="91034"/>
                  <a:pt x="52407" y="87478"/>
                </a:cubicBezTo>
                <a:cubicBezTo>
                  <a:pt x="62808" y="83922"/>
                  <a:pt x="71920" y="79432"/>
                  <a:pt x="79744" y="74009"/>
                </a:cubicBezTo>
                <a:cubicBezTo>
                  <a:pt x="87567" y="68587"/>
                  <a:pt x="93745" y="62364"/>
                  <a:pt x="98279" y="55340"/>
                </a:cubicBezTo>
                <a:cubicBezTo>
                  <a:pt x="102813" y="48317"/>
                  <a:pt x="105080" y="40628"/>
                  <a:pt x="105080" y="32271"/>
                </a:cubicBezTo>
                <a:lnTo>
                  <a:pt x="105080" y="29604"/>
                </a:lnTo>
                <a:cubicBezTo>
                  <a:pt x="105080" y="26048"/>
                  <a:pt x="104191" y="23070"/>
                  <a:pt x="102413" y="20670"/>
                </a:cubicBezTo>
                <a:cubicBezTo>
                  <a:pt x="100635" y="18269"/>
                  <a:pt x="97968" y="16802"/>
                  <a:pt x="94412" y="16269"/>
                </a:cubicBezTo>
                <a:lnTo>
                  <a:pt x="157620" y="0"/>
                </a:lnTo>
                <a:lnTo>
                  <a:pt x="157620" y="18402"/>
                </a:lnTo>
                <a:cubicBezTo>
                  <a:pt x="157620" y="27826"/>
                  <a:pt x="155575" y="36449"/>
                  <a:pt x="151486" y="44272"/>
                </a:cubicBezTo>
                <a:cubicBezTo>
                  <a:pt x="160198" y="44272"/>
                  <a:pt x="169132" y="45028"/>
                  <a:pt x="178289" y="46540"/>
                </a:cubicBezTo>
                <a:cubicBezTo>
                  <a:pt x="187446" y="48051"/>
                  <a:pt x="195847" y="50362"/>
                  <a:pt x="203492" y="53473"/>
                </a:cubicBezTo>
                <a:cubicBezTo>
                  <a:pt x="211138" y="56585"/>
                  <a:pt x="217405" y="60363"/>
                  <a:pt x="222295" y="64808"/>
                </a:cubicBezTo>
                <a:cubicBezTo>
                  <a:pt x="227184" y="69253"/>
                  <a:pt x="229629" y="74320"/>
                  <a:pt x="229629" y="80011"/>
                </a:cubicBezTo>
                <a:cubicBezTo>
                  <a:pt x="229629" y="86055"/>
                  <a:pt x="227540" y="90634"/>
                  <a:pt x="223362" y="93745"/>
                </a:cubicBezTo>
                <a:cubicBezTo>
                  <a:pt x="219183" y="96857"/>
                  <a:pt x="213449" y="98768"/>
                  <a:pt x="206160" y="99479"/>
                </a:cubicBezTo>
                <a:cubicBezTo>
                  <a:pt x="198514" y="100191"/>
                  <a:pt x="191491" y="99479"/>
                  <a:pt x="185090" y="97346"/>
                </a:cubicBezTo>
                <a:cubicBezTo>
                  <a:pt x="178689" y="95212"/>
                  <a:pt x="174333" y="91834"/>
                  <a:pt x="172022" y="87211"/>
                </a:cubicBezTo>
                <a:cubicBezTo>
                  <a:pt x="174689" y="83300"/>
                  <a:pt x="175489" y="79611"/>
                  <a:pt x="174422" y="76143"/>
                </a:cubicBezTo>
                <a:cubicBezTo>
                  <a:pt x="173355" y="72676"/>
                  <a:pt x="171177" y="69698"/>
                  <a:pt x="167888" y="67208"/>
                </a:cubicBezTo>
                <a:cubicBezTo>
                  <a:pt x="164598" y="64719"/>
                  <a:pt x="160554" y="62764"/>
                  <a:pt x="155753" y="61341"/>
                </a:cubicBezTo>
                <a:cubicBezTo>
                  <a:pt x="150952" y="59919"/>
                  <a:pt x="146063" y="59207"/>
                  <a:pt x="141084" y="59207"/>
                </a:cubicBezTo>
                <a:cubicBezTo>
                  <a:pt x="134328" y="66497"/>
                  <a:pt x="126105" y="72676"/>
                  <a:pt x="116415" y="77743"/>
                </a:cubicBezTo>
                <a:cubicBezTo>
                  <a:pt x="106724" y="82810"/>
                  <a:pt x="96368" y="86945"/>
                  <a:pt x="85344" y="90145"/>
                </a:cubicBezTo>
                <a:cubicBezTo>
                  <a:pt x="74321" y="93345"/>
                  <a:pt x="63075" y="95745"/>
                  <a:pt x="51607" y="97346"/>
                </a:cubicBezTo>
                <a:cubicBezTo>
                  <a:pt x="40139" y="98946"/>
                  <a:pt x="29337" y="99835"/>
                  <a:pt x="19202" y="100012"/>
                </a:cubicBezTo>
                <a:moveTo>
                  <a:pt x="252832" y="136551"/>
                </a:moveTo>
                <a:lnTo>
                  <a:pt x="32004" y="136551"/>
                </a:lnTo>
                <a:cubicBezTo>
                  <a:pt x="26848" y="136551"/>
                  <a:pt x="23825" y="139040"/>
                  <a:pt x="22937" y="144018"/>
                </a:cubicBezTo>
                <a:lnTo>
                  <a:pt x="0" y="111747"/>
                </a:lnTo>
                <a:lnTo>
                  <a:pt x="252832" y="111747"/>
                </a:lnTo>
                <a:moveTo>
                  <a:pt x="94145" y="204826"/>
                </a:moveTo>
                <a:cubicBezTo>
                  <a:pt x="100190" y="204826"/>
                  <a:pt x="106724" y="204781"/>
                  <a:pt x="113748" y="204693"/>
                </a:cubicBezTo>
                <a:cubicBezTo>
                  <a:pt x="120771" y="204604"/>
                  <a:pt x="128060" y="204381"/>
                  <a:pt x="135617" y="204026"/>
                </a:cubicBezTo>
                <a:cubicBezTo>
                  <a:pt x="143173" y="203670"/>
                  <a:pt x="150819" y="203181"/>
                  <a:pt x="158553" y="202559"/>
                </a:cubicBezTo>
                <a:cubicBezTo>
                  <a:pt x="166288" y="201937"/>
                  <a:pt x="173889" y="201092"/>
                  <a:pt x="181356" y="200025"/>
                </a:cubicBezTo>
                <a:lnTo>
                  <a:pt x="181356" y="188824"/>
                </a:lnTo>
                <a:lnTo>
                  <a:pt x="80810" y="188824"/>
                </a:lnTo>
                <a:lnTo>
                  <a:pt x="80810" y="20482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6" name="Freeform 96"/>
          <p:cNvSpPr/>
          <p:nvPr/>
        </p:nvSpPr>
        <p:spPr>
          <a:xfrm>
            <a:off x="4136412" y="8712843"/>
            <a:ext cx="223228" cy="230429"/>
          </a:xfrm>
          <a:custGeom>
            <a:avLst/>
            <a:gdLst>
              <a:gd name="connsiteX0" fmla="*/ 68008 w 223228"/>
              <a:gd name="connsiteY0" fmla="*/ 150420 h 230429"/>
              <a:gd name="connsiteX1" fmla="*/ 129749 w 223228"/>
              <a:gd name="connsiteY1" fmla="*/ 146552 h 230429"/>
              <a:gd name="connsiteX2" fmla="*/ 176022 w 223228"/>
              <a:gd name="connsiteY2" fmla="*/ 136551 h 230429"/>
              <a:gd name="connsiteX3" fmla="*/ 176022 w 223228"/>
              <a:gd name="connsiteY3" fmla="*/ 28004 h 230429"/>
              <a:gd name="connsiteX4" fmla="*/ 174422 w 223228"/>
              <a:gd name="connsiteY4" fmla="*/ 20937 h 230429"/>
              <a:gd name="connsiteX5" fmla="*/ 168821 w 223228"/>
              <a:gd name="connsiteY5" fmla="*/ 16003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6 h 230429"/>
              <a:gd name="connsiteX9" fmla="*/ 197624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20 h 230429"/>
              <a:gd name="connsiteX12" fmla="*/ 153086 w 223228"/>
              <a:gd name="connsiteY12" fmla="*/ 164821 h 230429"/>
              <a:gd name="connsiteX13" fmla="*/ 124682 w 223228"/>
              <a:gd name="connsiteY13" fmla="*/ 171889 h 230429"/>
              <a:gd name="connsiteX14" fmla="*/ 92278 w 223228"/>
              <a:gd name="connsiteY14" fmla="*/ 176156 h 230429"/>
              <a:gd name="connsiteX15" fmla="*/ 57340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40 h 230429"/>
              <a:gd name="connsiteX18" fmla="*/ 8001 w 223228"/>
              <a:gd name="connsiteY18" fmla="*/ 35606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2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8" y="150420"/>
                </a:moveTo>
                <a:cubicBezTo>
                  <a:pt x="91656" y="150420"/>
                  <a:pt x="112236" y="149130"/>
                  <a:pt x="129749" y="146552"/>
                </a:cubicBezTo>
                <a:cubicBezTo>
                  <a:pt x="147263" y="143974"/>
                  <a:pt x="162687" y="140641"/>
                  <a:pt x="176022" y="136551"/>
                </a:cubicBezTo>
                <a:lnTo>
                  <a:pt x="176022" y="28004"/>
                </a:lnTo>
                <a:cubicBezTo>
                  <a:pt x="176022" y="25515"/>
                  <a:pt x="175489" y="23159"/>
                  <a:pt x="174422" y="20937"/>
                </a:cubicBezTo>
                <a:cubicBezTo>
                  <a:pt x="173355" y="18714"/>
                  <a:pt x="171488" y="17070"/>
                  <a:pt x="168821" y="16003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6"/>
                </a:cubicBezTo>
                <a:cubicBezTo>
                  <a:pt x="213004" y="228518"/>
                  <a:pt x="206515" y="230429"/>
                  <a:pt x="197624" y="230429"/>
                </a:cubicBezTo>
                <a:lnTo>
                  <a:pt x="176022" y="230429"/>
                </a:lnTo>
                <a:lnTo>
                  <a:pt x="176022" y="155220"/>
                </a:lnTo>
                <a:cubicBezTo>
                  <a:pt x="169443" y="158776"/>
                  <a:pt x="161798" y="161976"/>
                  <a:pt x="153086" y="164821"/>
                </a:cubicBezTo>
                <a:cubicBezTo>
                  <a:pt x="144373" y="167666"/>
                  <a:pt x="134906" y="170022"/>
                  <a:pt x="124682" y="171889"/>
                </a:cubicBezTo>
                <a:cubicBezTo>
                  <a:pt x="114459" y="173755"/>
                  <a:pt x="103657" y="175178"/>
                  <a:pt x="92278" y="176156"/>
                </a:cubicBezTo>
                <a:cubicBezTo>
                  <a:pt x="80899" y="177133"/>
                  <a:pt x="69253" y="177622"/>
                  <a:pt x="57340" y="177622"/>
                </a:cubicBezTo>
                <a:lnTo>
                  <a:pt x="10668" y="177622"/>
                </a:lnTo>
                <a:lnTo>
                  <a:pt x="10668" y="44540"/>
                </a:lnTo>
                <a:cubicBezTo>
                  <a:pt x="10668" y="40984"/>
                  <a:pt x="9779" y="38005"/>
                  <a:pt x="8001" y="35606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2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7" name="Freeform 97"/>
          <p:cNvSpPr/>
          <p:nvPr/>
        </p:nvSpPr>
        <p:spPr>
          <a:xfrm>
            <a:off x="4403112" y="8712843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7887 h 230429"/>
              <a:gd name="connsiteX2" fmla="*/ 122548 w 253898"/>
              <a:gd name="connsiteY2" fmla="*/ 174556 h 230429"/>
              <a:gd name="connsiteX3" fmla="*/ 57340 w 253898"/>
              <a:gd name="connsiteY3" fmla="*/ 180290 h 230429"/>
              <a:gd name="connsiteX4" fmla="*/ 10668 w 253898"/>
              <a:gd name="connsiteY4" fmla="*/ 180290 h 230429"/>
              <a:gd name="connsiteX5" fmla="*/ 10668 w 253898"/>
              <a:gd name="connsiteY5" fmla="*/ 44540 h 230429"/>
              <a:gd name="connsiteX6" fmla="*/ 8001 w 253898"/>
              <a:gd name="connsiteY6" fmla="*/ 35606 h 230429"/>
              <a:gd name="connsiteX7" fmla="*/ 0 w 253898"/>
              <a:gd name="connsiteY7" fmla="*/ 31204 h 230429"/>
              <a:gd name="connsiteX8" fmla="*/ 56540 w 253898"/>
              <a:gd name="connsiteY8" fmla="*/ 15202 h 230429"/>
              <a:gd name="connsiteX9" fmla="*/ 56540 w 253898"/>
              <a:gd name="connsiteY9" fmla="*/ 23737 h 230429"/>
              <a:gd name="connsiteX10" fmla="*/ 137884 w 253898"/>
              <a:gd name="connsiteY10" fmla="*/ 23737 h 230429"/>
              <a:gd name="connsiteX11" fmla="*/ 137884 w 253898"/>
              <a:gd name="connsiteY11" fmla="*/ 49606 h 230429"/>
              <a:gd name="connsiteX12" fmla="*/ 56540 w 253898"/>
              <a:gd name="connsiteY12" fmla="*/ 49606 h 230429"/>
              <a:gd name="connsiteX13" fmla="*/ 56540 w 253898"/>
              <a:gd name="connsiteY13" fmla="*/ 151753 h 230429"/>
              <a:gd name="connsiteX14" fmla="*/ 68008 w 253898"/>
              <a:gd name="connsiteY14" fmla="*/ 151753 h 230429"/>
              <a:gd name="connsiteX15" fmla="*/ 100146 w 253898"/>
              <a:gd name="connsiteY15" fmla="*/ 150953 h 230429"/>
              <a:gd name="connsiteX16" fmla="*/ 127082 w 253898"/>
              <a:gd name="connsiteY16" fmla="*/ 148552 h 230429"/>
              <a:gd name="connsiteX17" fmla="*/ 150152 w 253898"/>
              <a:gd name="connsiteY17" fmla="*/ 144685 h 230429"/>
              <a:gd name="connsiteX18" fmla="*/ 170688 w 253898"/>
              <a:gd name="connsiteY18" fmla="*/ 139218 h 230429"/>
              <a:gd name="connsiteX19" fmla="*/ 170688 w 253898"/>
              <a:gd name="connsiteY19" fmla="*/ 28004 h 230429"/>
              <a:gd name="connsiteX20" fmla="*/ 169087 w 253898"/>
              <a:gd name="connsiteY20" fmla="*/ 20937 h 230429"/>
              <a:gd name="connsiteX21" fmla="*/ 163487 w 253898"/>
              <a:gd name="connsiteY21" fmla="*/ 16003 h 230429"/>
              <a:gd name="connsiteX22" fmla="*/ 217894 w 253898"/>
              <a:gd name="connsiteY22" fmla="*/ 0 h 230429"/>
              <a:gd name="connsiteX23" fmla="*/ 217894 w 253898"/>
              <a:gd name="connsiteY23" fmla="*/ 81877 h 230429"/>
              <a:gd name="connsiteX24" fmla="*/ 253898 w 253898"/>
              <a:gd name="connsiteY24" fmla="*/ 81877 h 230429"/>
              <a:gd name="connsiteX25" fmla="*/ 253898 w 253898"/>
              <a:gd name="connsiteY25" fmla="*/ 109081 h 230429"/>
              <a:gd name="connsiteX26" fmla="*/ 217894 w 253898"/>
              <a:gd name="connsiteY26" fmla="*/ 109081 h 230429"/>
              <a:gd name="connsiteX27" fmla="*/ 217894 w 253898"/>
              <a:gd name="connsiteY27" fmla="*/ 206160 h 230429"/>
              <a:gd name="connsiteX28" fmla="*/ 211760 w 253898"/>
              <a:gd name="connsiteY28" fmla="*/ 224696 h 230429"/>
              <a:gd name="connsiteX29" fmla="*/ 192291 w 253898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7887"/>
                </a:lnTo>
                <a:cubicBezTo>
                  <a:pt x="157886" y="165177"/>
                  <a:pt x="141840" y="170733"/>
                  <a:pt x="122548" y="174556"/>
                </a:cubicBezTo>
                <a:cubicBezTo>
                  <a:pt x="103257" y="178378"/>
                  <a:pt x="81521" y="180290"/>
                  <a:pt x="57340" y="180290"/>
                </a:cubicBezTo>
                <a:lnTo>
                  <a:pt x="10668" y="180290"/>
                </a:lnTo>
                <a:lnTo>
                  <a:pt x="10668" y="44540"/>
                </a:lnTo>
                <a:cubicBezTo>
                  <a:pt x="10668" y="40984"/>
                  <a:pt x="9779" y="38005"/>
                  <a:pt x="8001" y="35606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6540" y="15202"/>
                </a:lnTo>
                <a:lnTo>
                  <a:pt x="56540" y="23737"/>
                </a:lnTo>
                <a:lnTo>
                  <a:pt x="137884" y="23737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151753"/>
                </a:lnTo>
                <a:lnTo>
                  <a:pt x="68008" y="151753"/>
                </a:lnTo>
                <a:cubicBezTo>
                  <a:pt x="79743" y="151753"/>
                  <a:pt x="90456" y="151487"/>
                  <a:pt x="100146" y="150953"/>
                </a:cubicBezTo>
                <a:cubicBezTo>
                  <a:pt x="109836" y="150420"/>
                  <a:pt x="118815" y="149619"/>
                  <a:pt x="127082" y="148552"/>
                </a:cubicBezTo>
                <a:cubicBezTo>
                  <a:pt x="135350" y="147486"/>
                  <a:pt x="143040" y="146197"/>
                  <a:pt x="150152" y="144685"/>
                </a:cubicBezTo>
                <a:cubicBezTo>
                  <a:pt x="157264" y="143174"/>
                  <a:pt x="164109" y="141352"/>
                  <a:pt x="170688" y="139218"/>
                </a:cubicBezTo>
                <a:lnTo>
                  <a:pt x="170688" y="28004"/>
                </a:lnTo>
                <a:cubicBezTo>
                  <a:pt x="170688" y="25515"/>
                  <a:pt x="170154" y="23159"/>
                  <a:pt x="169087" y="20937"/>
                </a:cubicBezTo>
                <a:cubicBezTo>
                  <a:pt x="168021" y="18714"/>
                  <a:pt x="166154" y="17070"/>
                  <a:pt x="163487" y="16003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49" y="220873"/>
                  <a:pt x="211760" y="224696"/>
                </a:cubicBezTo>
                <a:cubicBezTo>
                  <a:pt x="207670" y="228518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8" name="Freeform 98"/>
          <p:cNvSpPr/>
          <p:nvPr/>
        </p:nvSpPr>
        <p:spPr>
          <a:xfrm>
            <a:off x="9605399" y="7163609"/>
            <a:ext cx="255727" cy="284074"/>
          </a:xfrm>
          <a:custGeom>
            <a:avLst/>
            <a:gdLst>
              <a:gd name="connsiteX0" fmla="*/ 208788 w 255727"/>
              <a:gd name="connsiteY0" fmla="*/ 265481 h 284074"/>
              <a:gd name="connsiteX1" fmla="*/ 123749 w 255727"/>
              <a:gd name="connsiteY1" fmla="*/ 266395 h 284074"/>
              <a:gd name="connsiteX2" fmla="*/ 116129 w 255727"/>
              <a:gd name="connsiteY2" fmla="*/ 258471 h 284074"/>
              <a:gd name="connsiteX3" fmla="*/ 116129 w 255727"/>
              <a:gd name="connsiteY3" fmla="*/ 219456 h 284074"/>
              <a:gd name="connsiteX4" fmla="*/ 116739 w 255727"/>
              <a:gd name="connsiteY4" fmla="*/ 204521 h 284074"/>
              <a:gd name="connsiteX5" fmla="*/ 111557 w 255727"/>
              <a:gd name="connsiteY5" fmla="*/ 197815 h 284074"/>
              <a:gd name="connsiteX6" fmla="*/ 70409 w 255727"/>
              <a:gd name="connsiteY6" fmla="*/ 194463 h 284074"/>
              <a:gd name="connsiteX7" fmla="*/ 66446 w 255727"/>
              <a:gd name="connsiteY7" fmla="*/ 196901 h 284074"/>
              <a:gd name="connsiteX8" fmla="*/ 64618 w 255727"/>
              <a:gd name="connsiteY8" fmla="*/ 204826 h 284074"/>
              <a:gd name="connsiteX9" fmla="*/ 85954 w 255727"/>
              <a:gd name="connsiteY9" fmla="*/ 215189 h 284074"/>
              <a:gd name="connsiteX10" fmla="*/ 85954 w 255727"/>
              <a:gd name="connsiteY10" fmla="*/ 257861 h 284074"/>
              <a:gd name="connsiteX11" fmla="*/ 115824 w 255727"/>
              <a:gd name="connsiteY11" fmla="*/ 284074 h 284074"/>
              <a:gd name="connsiteX12" fmla="*/ 246279 w 255727"/>
              <a:gd name="connsiteY12" fmla="*/ 283159 h 284074"/>
              <a:gd name="connsiteX13" fmla="*/ 251460 w 255727"/>
              <a:gd name="connsiteY13" fmla="*/ 281330 h 284074"/>
              <a:gd name="connsiteX14" fmla="*/ 255727 w 255727"/>
              <a:gd name="connsiteY14" fmla="*/ 267005 h 284074"/>
              <a:gd name="connsiteX15" fmla="*/ 250851 w 255727"/>
              <a:gd name="connsiteY15" fmla="*/ 261824 h 284074"/>
              <a:gd name="connsiteX16" fmla="*/ 220065 w 255727"/>
              <a:gd name="connsiteY16" fmla="*/ 259385 h 284074"/>
              <a:gd name="connsiteX18" fmla="*/ 149047 w 255727"/>
              <a:gd name="connsiteY18" fmla="*/ 177089 h 284074"/>
              <a:gd name="connsiteX19" fmla="*/ 156362 w 255727"/>
              <a:gd name="connsiteY19" fmla="*/ 182576 h 284074"/>
              <a:gd name="connsiteX20" fmla="*/ 169774 w 255727"/>
              <a:gd name="connsiteY20" fmla="*/ 176784 h 284074"/>
              <a:gd name="connsiteX21" fmla="*/ 168555 w 255727"/>
              <a:gd name="connsiteY21" fmla="*/ 167336 h 284074"/>
              <a:gd name="connsiteX22" fmla="*/ 155449 w 255727"/>
              <a:gd name="connsiteY22" fmla="*/ 145999 h 284074"/>
              <a:gd name="connsiteX23" fmla="*/ 142342 w 255727"/>
              <a:gd name="connsiteY23" fmla="*/ 141732 h 284074"/>
              <a:gd name="connsiteX24" fmla="*/ 111252 w 255727"/>
              <a:gd name="connsiteY24" fmla="*/ 112776 h 284074"/>
              <a:gd name="connsiteX25" fmla="*/ 146914 w 255727"/>
              <a:gd name="connsiteY25" fmla="*/ 58827 h 284074"/>
              <a:gd name="connsiteX26" fmla="*/ 153619 w 255727"/>
              <a:gd name="connsiteY26" fmla="*/ 48768 h 284074"/>
              <a:gd name="connsiteX27" fmla="*/ 153010 w 255727"/>
              <a:gd name="connsiteY27" fmla="*/ 44196 h 284074"/>
              <a:gd name="connsiteX28" fmla="*/ 135331 w 255727"/>
              <a:gd name="connsiteY28" fmla="*/ 36271 h 284074"/>
              <a:gd name="connsiteX29" fmla="*/ 129236 w 255727"/>
              <a:gd name="connsiteY29" fmla="*/ 36271 h 284074"/>
              <a:gd name="connsiteX30" fmla="*/ 117958 w 255727"/>
              <a:gd name="connsiteY30" fmla="*/ 41453 h 284074"/>
              <a:gd name="connsiteX31" fmla="*/ 40539 w 255727"/>
              <a:gd name="connsiteY31" fmla="*/ 42977 h 284074"/>
              <a:gd name="connsiteX32" fmla="*/ 12497 w 255727"/>
              <a:gd name="connsiteY32" fmla="*/ 40843 h 284074"/>
              <a:gd name="connsiteX33" fmla="*/ 10059 w 255727"/>
              <a:gd name="connsiteY33" fmla="*/ 44806 h 284074"/>
              <a:gd name="connsiteX34" fmla="*/ 10973 w 255727"/>
              <a:gd name="connsiteY34" fmla="*/ 48158 h 284074"/>
              <a:gd name="connsiteX35" fmla="*/ 35967 w 255727"/>
              <a:gd name="connsiteY35" fmla="*/ 64618 h 284074"/>
              <a:gd name="connsiteX36" fmla="*/ 58827 w 255727"/>
              <a:gd name="connsiteY36" fmla="*/ 60046 h 284074"/>
              <a:gd name="connsiteX37" fmla="*/ 110947 w 255727"/>
              <a:gd name="connsiteY37" fmla="*/ 58827 h 284074"/>
              <a:gd name="connsiteX38" fmla="*/ 1219 w 255727"/>
              <a:gd name="connsiteY38" fmla="*/ 185014 h 284074"/>
              <a:gd name="connsiteX39" fmla="*/ 1524 w 255727"/>
              <a:gd name="connsiteY39" fmla="*/ 188367 h 284074"/>
              <a:gd name="connsiteX40" fmla="*/ 6097 w 255727"/>
              <a:gd name="connsiteY40" fmla="*/ 192939 h 284074"/>
              <a:gd name="connsiteX41" fmla="*/ 10059 w 255727"/>
              <a:gd name="connsiteY41" fmla="*/ 192329 h 284074"/>
              <a:gd name="connsiteX42" fmla="*/ 98755 w 255727"/>
              <a:gd name="connsiteY42" fmla="*/ 126797 h 284074"/>
              <a:gd name="connsiteX44" fmla="*/ 141428 w 255727"/>
              <a:gd name="connsiteY44" fmla="*/ 101194 h 284074"/>
              <a:gd name="connsiteX45" fmla="*/ 142342 w 255727"/>
              <a:gd name="connsiteY45" fmla="*/ 104851 h 284074"/>
              <a:gd name="connsiteX46" fmla="*/ 164287 w 255727"/>
              <a:gd name="connsiteY46" fmla="*/ 121310 h 284074"/>
              <a:gd name="connsiteX47" fmla="*/ 183185 w 255727"/>
              <a:gd name="connsiteY47" fmla="*/ 116129 h 284074"/>
              <a:gd name="connsiteX48" fmla="*/ 205740 w 255727"/>
              <a:gd name="connsiteY48" fmla="*/ 114910 h 284074"/>
              <a:gd name="connsiteX49" fmla="*/ 205740 w 255727"/>
              <a:gd name="connsiteY49" fmla="*/ 159715 h 284074"/>
              <a:gd name="connsiteX50" fmla="*/ 208788 w 255727"/>
              <a:gd name="connsiteY50" fmla="*/ 218542 h 284074"/>
              <a:gd name="connsiteX51" fmla="*/ 225552 w 255727"/>
              <a:gd name="connsiteY51" fmla="*/ 218542 h 284074"/>
              <a:gd name="connsiteX52" fmla="*/ 235306 w 255727"/>
              <a:gd name="connsiteY52" fmla="*/ 150571 h 284074"/>
              <a:gd name="connsiteX53" fmla="*/ 235306 w 255727"/>
              <a:gd name="connsiteY53" fmla="*/ 33528 h 284074"/>
              <a:gd name="connsiteX54" fmla="*/ 236220 w 255727"/>
              <a:gd name="connsiteY54" fmla="*/ 16459 h 284074"/>
              <a:gd name="connsiteX55" fmla="*/ 232258 w 255727"/>
              <a:gd name="connsiteY55" fmla="*/ 9144 h 284074"/>
              <a:gd name="connsiteX56" fmla="*/ 188368 w 255727"/>
              <a:gd name="connsiteY56" fmla="*/ 0 h 284074"/>
              <a:gd name="connsiteX57" fmla="*/ 184099 w 255727"/>
              <a:gd name="connsiteY57" fmla="*/ 1829 h 284074"/>
              <a:gd name="connsiteX58" fmla="*/ 181052 w 255727"/>
              <a:gd name="connsiteY58" fmla="*/ 11278 h 284074"/>
              <a:gd name="connsiteX59" fmla="*/ 205740 w 255727"/>
              <a:gd name="connsiteY59" fmla="*/ 28042 h 284074"/>
              <a:gd name="connsiteX60" fmla="*/ 205740 w 255727"/>
              <a:gd name="connsiteY60" fmla="*/ 97841 h 284074"/>
              <a:gd name="connsiteX61" fmla="*/ 168555 w 255727"/>
              <a:gd name="connsiteY61" fmla="*/ 98755 h 284074"/>
              <a:gd name="connsiteX62" fmla="*/ 143866 w 255727"/>
              <a:gd name="connsiteY62" fmla="*/ 97231 h 28407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5727" h="284074">
                <a:moveTo>
                  <a:pt x="208788" y="265481"/>
                </a:moveTo>
                <a:cubicBezTo>
                  <a:pt x="190805" y="266091"/>
                  <a:pt x="142342" y="266700"/>
                  <a:pt x="123749" y="266395"/>
                </a:cubicBezTo>
                <a:cubicBezTo>
                  <a:pt x="118263" y="266395"/>
                  <a:pt x="116129" y="263958"/>
                  <a:pt x="116129" y="258471"/>
                </a:cubicBezTo>
                <a:lnTo>
                  <a:pt x="116129" y="219456"/>
                </a:lnTo>
                <a:lnTo>
                  <a:pt x="116739" y="204521"/>
                </a:lnTo>
                <a:cubicBezTo>
                  <a:pt x="116739" y="200864"/>
                  <a:pt x="114910" y="198730"/>
                  <a:pt x="111557" y="197815"/>
                </a:cubicBezTo>
                <a:cubicBezTo>
                  <a:pt x="102718" y="195986"/>
                  <a:pt x="82297" y="194463"/>
                  <a:pt x="70409" y="194463"/>
                </a:cubicBezTo>
                <a:cubicBezTo>
                  <a:pt x="68276" y="194463"/>
                  <a:pt x="66752" y="195377"/>
                  <a:pt x="66446" y="196901"/>
                </a:cubicBezTo>
                <a:lnTo>
                  <a:pt x="64618" y="204826"/>
                </a:lnTo>
                <a:cubicBezTo>
                  <a:pt x="72847" y="207264"/>
                  <a:pt x="81077" y="210922"/>
                  <a:pt x="85954" y="215189"/>
                </a:cubicBezTo>
                <a:lnTo>
                  <a:pt x="85954" y="257861"/>
                </a:lnTo>
                <a:cubicBezTo>
                  <a:pt x="85954" y="275540"/>
                  <a:pt x="93879" y="283769"/>
                  <a:pt x="115824" y="284074"/>
                </a:cubicBezTo>
                <a:lnTo>
                  <a:pt x="246279" y="283159"/>
                </a:lnTo>
                <a:cubicBezTo>
                  <a:pt x="248412" y="283159"/>
                  <a:pt x="250241" y="282549"/>
                  <a:pt x="251460" y="281330"/>
                </a:cubicBezTo>
                <a:cubicBezTo>
                  <a:pt x="253289" y="279502"/>
                  <a:pt x="255727" y="274320"/>
                  <a:pt x="255727" y="267005"/>
                </a:cubicBezTo>
                <a:cubicBezTo>
                  <a:pt x="255727" y="264261"/>
                  <a:pt x="253898" y="262433"/>
                  <a:pt x="250851" y="261824"/>
                </a:cubicBezTo>
                <a:cubicBezTo>
                  <a:pt x="244449" y="260299"/>
                  <a:pt x="229819" y="259080"/>
                  <a:pt x="220065" y="259385"/>
                </a:cubicBezTo>
                <a:moveTo>
                  <a:pt x="149047" y="177089"/>
                </a:moveTo>
                <a:cubicBezTo>
                  <a:pt x="151181" y="179527"/>
                  <a:pt x="153924" y="181966"/>
                  <a:pt x="156362" y="182576"/>
                </a:cubicBezTo>
                <a:cubicBezTo>
                  <a:pt x="160935" y="184099"/>
                  <a:pt x="167946" y="181356"/>
                  <a:pt x="169774" y="176784"/>
                </a:cubicBezTo>
                <a:cubicBezTo>
                  <a:pt x="170688" y="174651"/>
                  <a:pt x="170383" y="171602"/>
                  <a:pt x="168555" y="167336"/>
                </a:cubicBezTo>
                <a:cubicBezTo>
                  <a:pt x="166116" y="161849"/>
                  <a:pt x="160324" y="152095"/>
                  <a:pt x="155449" y="145999"/>
                </a:cubicBezTo>
                <a:lnTo>
                  <a:pt x="142342" y="141732"/>
                </a:lnTo>
                <a:lnTo>
                  <a:pt x="111252" y="112776"/>
                </a:lnTo>
                <a:cubicBezTo>
                  <a:pt x="126492" y="95402"/>
                  <a:pt x="138684" y="76810"/>
                  <a:pt x="146914" y="58827"/>
                </a:cubicBezTo>
                <a:lnTo>
                  <a:pt x="153619" y="48768"/>
                </a:lnTo>
                <a:cubicBezTo>
                  <a:pt x="154534" y="47244"/>
                  <a:pt x="154534" y="45110"/>
                  <a:pt x="153010" y="44196"/>
                </a:cubicBezTo>
                <a:cubicBezTo>
                  <a:pt x="149352" y="42063"/>
                  <a:pt x="140208" y="38100"/>
                  <a:pt x="135331" y="36271"/>
                </a:cubicBezTo>
                <a:cubicBezTo>
                  <a:pt x="133503" y="35358"/>
                  <a:pt x="131064" y="35358"/>
                  <a:pt x="129236" y="36271"/>
                </a:cubicBezTo>
                <a:lnTo>
                  <a:pt x="117958" y="41453"/>
                </a:lnTo>
                <a:cubicBezTo>
                  <a:pt x="103022" y="42063"/>
                  <a:pt x="51512" y="42977"/>
                  <a:pt x="40539" y="42977"/>
                </a:cubicBezTo>
                <a:cubicBezTo>
                  <a:pt x="32614" y="42977"/>
                  <a:pt x="21031" y="42063"/>
                  <a:pt x="12497" y="40843"/>
                </a:cubicBezTo>
                <a:lnTo>
                  <a:pt x="10059" y="44806"/>
                </a:lnTo>
                <a:cubicBezTo>
                  <a:pt x="9449" y="45720"/>
                  <a:pt x="9754" y="46940"/>
                  <a:pt x="10973" y="48158"/>
                </a:cubicBezTo>
                <a:cubicBezTo>
                  <a:pt x="17679" y="54255"/>
                  <a:pt x="27128" y="60655"/>
                  <a:pt x="35967" y="64618"/>
                </a:cubicBezTo>
                <a:cubicBezTo>
                  <a:pt x="41758" y="62484"/>
                  <a:pt x="53036" y="60351"/>
                  <a:pt x="58827" y="60046"/>
                </a:cubicBezTo>
                <a:cubicBezTo>
                  <a:pt x="66142" y="59436"/>
                  <a:pt x="94183" y="59131"/>
                  <a:pt x="110947" y="58827"/>
                </a:cubicBezTo>
                <a:cubicBezTo>
                  <a:pt x="91136" y="101498"/>
                  <a:pt x="52121" y="149352"/>
                  <a:pt x="1219" y="185014"/>
                </a:cubicBezTo>
                <a:cubicBezTo>
                  <a:pt x="0" y="186538"/>
                  <a:pt x="305" y="187452"/>
                  <a:pt x="1524" y="188367"/>
                </a:cubicBezTo>
                <a:lnTo>
                  <a:pt x="6097" y="192939"/>
                </a:lnTo>
                <a:cubicBezTo>
                  <a:pt x="7011" y="193548"/>
                  <a:pt x="8230" y="193243"/>
                  <a:pt x="10059" y="192329"/>
                </a:cubicBezTo>
                <a:cubicBezTo>
                  <a:pt x="43282" y="175261"/>
                  <a:pt x="74067" y="152095"/>
                  <a:pt x="98755" y="126797"/>
                </a:cubicBezTo>
                <a:moveTo>
                  <a:pt x="141428" y="101194"/>
                </a:moveTo>
                <a:cubicBezTo>
                  <a:pt x="140818" y="102413"/>
                  <a:pt x="141122" y="103632"/>
                  <a:pt x="142342" y="104851"/>
                </a:cubicBezTo>
                <a:cubicBezTo>
                  <a:pt x="148133" y="110643"/>
                  <a:pt x="155753" y="116739"/>
                  <a:pt x="164287" y="121310"/>
                </a:cubicBezTo>
                <a:cubicBezTo>
                  <a:pt x="169470" y="118873"/>
                  <a:pt x="177698" y="116739"/>
                  <a:pt x="183185" y="116129"/>
                </a:cubicBezTo>
                <a:cubicBezTo>
                  <a:pt x="187452" y="115824"/>
                  <a:pt x="197206" y="115215"/>
                  <a:pt x="205740" y="114910"/>
                </a:cubicBezTo>
                <a:lnTo>
                  <a:pt x="205740" y="159715"/>
                </a:lnTo>
                <a:cubicBezTo>
                  <a:pt x="205740" y="174346"/>
                  <a:pt x="206655" y="206655"/>
                  <a:pt x="208788" y="218542"/>
                </a:cubicBezTo>
                <a:lnTo>
                  <a:pt x="225552" y="218542"/>
                </a:lnTo>
                <a:cubicBezTo>
                  <a:pt x="231649" y="201778"/>
                  <a:pt x="235306" y="173127"/>
                  <a:pt x="235306" y="150571"/>
                </a:cubicBezTo>
                <a:lnTo>
                  <a:pt x="235306" y="33528"/>
                </a:lnTo>
                <a:lnTo>
                  <a:pt x="236220" y="16459"/>
                </a:lnTo>
                <a:cubicBezTo>
                  <a:pt x="236220" y="12802"/>
                  <a:pt x="235002" y="10364"/>
                  <a:pt x="232258" y="9144"/>
                </a:cubicBezTo>
                <a:cubicBezTo>
                  <a:pt x="222505" y="4877"/>
                  <a:pt x="201168" y="610"/>
                  <a:pt x="188368" y="0"/>
                </a:cubicBezTo>
                <a:cubicBezTo>
                  <a:pt x="185624" y="0"/>
                  <a:pt x="184709" y="610"/>
                  <a:pt x="184099" y="1829"/>
                </a:cubicBezTo>
                <a:lnTo>
                  <a:pt x="181052" y="11278"/>
                </a:lnTo>
                <a:cubicBezTo>
                  <a:pt x="191719" y="15240"/>
                  <a:pt x="201168" y="21336"/>
                  <a:pt x="205740" y="28042"/>
                </a:cubicBezTo>
                <a:lnTo>
                  <a:pt x="205740" y="97841"/>
                </a:lnTo>
                <a:cubicBezTo>
                  <a:pt x="192939" y="98755"/>
                  <a:pt x="176480" y="99061"/>
                  <a:pt x="168555" y="98755"/>
                </a:cubicBezTo>
                <a:cubicBezTo>
                  <a:pt x="160630" y="98755"/>
                  <a:pt x="151181" y="98451"/>
                  <a:pt x="143866" y="9723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9" name="Freeform 99"/>
          <p:cNvSpPr/>
          <p:nvPr/>
        </p:nvSpPr>
        <p:spPr>
          <a:xfrm>
            <a:off x="9890996" y="7180678"/>
            <a:ext cx="282246" cy="278892"/>
          </a:xfrm>
          <a:custGeom>
            <a:avLst/>
            <a:gdLst>
              <a:gd name="connsiteX0" fmla="*/ 228600 w 282246"/>
              <a:gd name="connsiteY0" fmla="*/ 139294 h 278892"/>
              <a:gd name="connsiteX1" fmla="*/ 156667 w 282246"/>
              <a:gd name="connsiteY1" fmla="*/ 141123 h 278892"/>
              <a:gd name="connsiteX2" fmla="*/ 156667 w 282246"/>
              <a:gd name="connsiteY2" fmla="*/ 110643 h 278892"/>
              <a:gd name="connsiteX3" fmla="*/ 224333 w 282246"/>
              <a:gd name="connsiteY3" fmla="*/ 109424 h 278892"/>
              <a:gd name="connsiteX4" fmla="*/ 229211 w 282246"/>
              <a:gd name="connsiteY4" fmla="*/ 107899 h 278892"/>
              <a:gd name="connsiteX5" fmla="*/ 232867 w 282246"/>
              <a:gd name="connsiteY5" fmla="*/ 95707 h 278892"/>
              <a:gd name="connsiteX6" fmla="*/ 227991 w 282246"/>
              <a:gd name="connsiteY6" fmla="*/ 90526 h 278892"/>
              <a:gd name="connsiteX7" fmla="*/ 197816 w 282246"/>
              <a:gd name="connsiteY7" fmla="*/ 88392 h 278892"/>
              <a:gd name="connsiteX8" fmla="*/ 188977 w 282246"/>
              <a:gd name="connsiteY8" fmla="*/ 92659 h 278892"/>
              <a:gd name="connsiteX9" fmla="*/ 98451 w 282246"/>
              <a:gd name="connsiteY9" fmla="*/ 94793 h 278892"/>
              <a:gd name="connsiteX10" fmla="*/ 91441 w 282246"/>
              <a:gd name="connsiteY10" fmla="*/ 87173 h 278892"/>
              <a:gd name="connsiteX11" fmla="*/ 91441 w 282246"/>
              <a:gd name="connsiteY11" fmla="*/ 67056 h 278892"/>
              <a:gd name="connsiteX12" fmla="*/ 214885 w 282246"/>
              <a:gd name="connsiteY12" fmla="*/ 64923 h 278892"/>
              <a:gd name="connsiteX13" fmla="*/ 220676 w 282246"/>
              <a:gd name="connsiteY13" fmla="*/ 63094 h 278892"/>
              <a:gd name="connsiteX14" fmla="*/ 224333 w 282246"/>
              <a:gd name="connsiteY14" fmla="*/ 50902 h 278892"/>
              <a:gd name="connsiteX15" fmla="*/ 219456 w 282246"/>
              <a:gd name="connsiteY15" fmla="*/ 45415 h 278892"/>
              <a:gd name="connsiteX16" fmla="*/ 191720 w 282246"/>
              <a:gd name="connsiteY16" fmla="*/ 43586 h 278892"/>
              <a:gd name="connsiteX17" fmla="*/ 182576 w 282246"/>
              <a:gd name="connsiteY17" fmla="*/ 48158 h 278892"/>
              <a:gd name="connsiteX18" fmla="*/ 91441 w 282246"/>
              <a:gd name="connsiteY18" fmla="*/ 49682 h 278892"/>
              <a:gd name="connsiteX19" fmla="*/ 91441 w 282246"/>
              <a:gd name="connsiteY19" fmla="*/ 24079 h 278892"/>
              <a:gd name="connsiteX20" fmla="*/ 222810 w 282246"/>
              <a:gd name="connsiteY20" fmla="*/ 22251 h 278892"/>
              <a:gd name="connsiteX21" fmla="*/ 228295 w 282246"/>
              <a:gd name="connsiteY21" fmla="*/ 20422 h 278892"/>
              <a:gd name="connsiteX22" fmla="*/ 231953 w 282246"/>
              <a:gd name="connsiteY22" fmla="*/ 7925 h 278892"/>
              <a:gd name="connsiteX23" fmla="*/ 227381 w 282246"/>
              <a:gd name="connsiteY23" fmla="*/ 2439 h 278892"/>
              <a:gd name="connsiteX24" fmla="*/ 197207 w 282246"/>
              <a:gd name="connsiteY24" fmla="*/ 305 h 278892"/>
              <a:gd name="connsiteX25" fmla="*/ 187758 w 282246"/>
              <a:gd name="connsiteY25" fmla="*/ 5182 h 278892"/>
              <a:gd name="connsiteX26" fmla="*/ 92050 w 282246"/>
              <a:gd name="connsiteY26" fmla="*/ 6706 h 278892"/>
              <a:gd name="connsiteX27" fmla="*/ 47549 w 282246"/>
              <a:gd name="connsiteY27" fmla="*/ 3963 h 278892"/>
              <a:gd name="connsiteX28" fmla="*/ 44196 w 282246"/>
              <a:gd name="connsiteY28" fmla="*/ 5792 h 278892"/>
              <a:gd name="connsiteX29" fmla="*/ 42063 w 282246"/>
              <a:gd name="connsiteY29" fmla="*/ 14021 h 278892"/>
              <a:gd name="connsiteX30" fmla="*/ 61264 w 282246"/>
              <a:gd name="connsiteY30" fmla="*/ 24384 h 278892"/>
              <a:gd name="connsiteX31" fmla="*/ 61264 w 282246"/>
              <a:gd name="connsiteY31" fmla="*/ 85954 h 278892"/>
              <a:gd name="connsiteX32" fmla="*/ 90526 w 282246"/>
              <a:gd name="connsiteY32" fmla="*/ 111861 h 278892"/>
              <a:gd name="connsiteX33" fmla="*/ 127712 w 282246"/>
              <a:gd name="connsiteY33" fmla="*/ 111252 h 278892"/>
              <a:gd name="connsiteX34" fmla="*/ 127712 w 282246"/>
              <a:gd name="connsiteY34" fmla="*/ 141732 h 278892"/>
              <a:gd name="connsiteX35" fmla="*/ 39929 w 282246"/>
              <a:gd name="connsiteY35" fmla="*/ 142342 h 278892"/>
              <a:gd name="connsiteX36" fmla="*/ 3049 w 282246"/>
              <a:gd name="connsiteY36" fmla="*/ 138989 h 278892"/>
              <a:gd name="connsiteX37" fmla="*/ 611 w 282246"/>
              <a:gd name="connsiteY37" fmla="*/ 143866 h 278892"/>
              <a:gd name="connsiteX38" fmla="*/ 1524 w 282246"/>
              <a:gd name="connsiteY38" fmla="*/ 147219 h 278892"/>
              <a:gd name="connsiteX39" fmla="*/ 33833 w 282246"/>
              <a:gd name="connsiteY39" fmla="*/ 166726 h 278892"/>
              <a:gd name="connsiteX40" fmla="*/ 66752 w 282246"/>
              <a:gd name="connsiteY40" fmla="*/ 160630 h 278892"/>
              <a:gd name="connsiteX41" fmla="*/ 236830 w 282246"/>
              <a:gd name="connsiteY41" fmla="*/ 158192 h 278892"/>
              <a:gd name="connsiteX42" fmla="*/ 274016 w 282246"/>
              <a:gd name="connsiteY42" fmla="*/ 159715 h 278892"/>
              <a:gd name="connsiteX43" fmla="*/ 282246 w 282246"/>
              <a:gd name="connsiteY43" fmla="*/ 145390 h 278892"/>
              <a:gd name="connsiteX44" fmla="*/ 277674 w 282246"/>
              <a:gd name="connsiteY44" fmla="*/ 139294 h 278892"/>
              <a:gd name="connsiteX45" fmla="*/ 240792 w 282246"/>
              <a:gd name="connsiteY45" fmla="*/ 133807 h 278892"/>
              <a:gd name="connsiteX47" fmla="*/ 140514 w 282246"/>
              <a:gd name="connsiteY47" fmla="*/ 177089 h 278892"/>
              <a:gd name="connsiteX48" fmla="*/ 71933 w 282246"/>
              <a:gd name="connsiteY48" fmla="*/ 226161 h 278892"/>
              <a:gd name="connsiteX49" fmla="*/ 140514 w 282246"/>
              <a:gd name="connsiteY49" fmla="*/ 278892 h 278892"/>
              <a:gd name="connsiteX50" fmla="*/ 209398 w 282246"/>
              <a:gd name="connsiteY50" fmla="*/ 226161 h 278892"/>
              <a:gd name="connsiteX51" fmla="*/ 140514 w 282246"/>
              <a:gd name="connsiteY51" fmla="*/ 177089 h 278892"/>
              <a:gd name="connsiteX53" fmla="*/ 140514 w 282246"/>
              <a:gd name="connsiteY53" fmla="*/ 256946 h 278892"/>
              <a:gd name="connsiteX54" fmla="*/ 102108 w 282246"/>
              <a:gd name="connsiteY54" fmla="*/ 226161 h 278892"/>
              <a:gd name="connsiteX55" fmla="*/ 140514 w 282246"/>
              <a:gd name="connsiteY55" fmla="*/ 195682 h 278892"/>
              <a:gd name="connsiteX56" fmla="*/ 179223 w 282246"/>
              <a:gd name="connsiteY56" fmla="*/ 226161 h 278892"/>
              <a:gd name="connsiteX57" fmla="*/ 140514 w 282246"/>
              <a:gd name="connsiteY57" fmla="*/ 256946 h 2788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82246" h="278892">
                <a:moveTo>
                  <a:pt x="228600" y="139294"/>
                </a:moveTo>
                <a:cubicBezTo>
                  <a:pt x="219761" y="139904"/>
                  <a:pt x="190195" y="140513"/>
                  <a:pt x="156667" y="141123"/>
                </a:cubicBezTo>
                <a:lnTo>
                  <a:pt x="156667" y="110643"/>
                </a:lnTo>
                <a:lnTo>
                  <a:pt x="224333" y="109424"/>
                </a:lnTo>
                <a:cubicBezTo>
                  <a:pt x="226161" y="109424"/>
                  <a:pt x="227991" y="109119"/>
                  <a:pt x="229211" y="107899"/>
                </a:cubicBezTo>
                <a:cubicBezTo>
                  <a:pt x="231039" y="106071"/>
                  <a:pt x="232867" y="101804"/>
                  <a:pt x="232867" y="95707"/>
                </a:cubicBezTo>
                <a:cubicBezTo>
                  <a:pt x="232867" y="93270"/>
                  <a:pt x="231039" y="91136"/>
                  <a:pt x="227991" y="90526"/>
                </a:cubicBezTo>
                <a:cubicBezTo>
                  <a:pt x="221590" y="89307"/>
                  <a:pt x="207264" y="88088"/>
                  <a:pt x="197816" y="88392"/>
                </a:cubicBezTo>
                <a:lnTo>
                  <a:pt x="188977" y="92659"/>
                </a:lnTo>
                <a:cubicBezTo>
                  <a:pt x="170993" y="93879"/>
                  <a:pt x="118567" y="94793"/>
                  <a:pt x="98451" y="94793"/>
                </a:cubicBezTo>
                <a:cubicBezTo>
                  <a:pt x="93270" y="94793"/>
                  <a:pt x="91441" y="92659"/>
                  <a:pt x="91441" y="87173"/>
                </a:cubicBezTo>
                <a:lnTo>
                  <a:pt x="91441" y="67056"/>
                </a:lnTo>
                <a:lnTo>
                  <a:pt x="214885" y="64923"/>
                </a:lnTo>
                <a:cubicBezTo>
                  <a:pt x="217018" y="64923"/>
                  <a:pt x="219456" y="64313"/>
                  <a:pt x="220676" y="63094"/>
                </a:cubicBezTo>
                <a:cubicBezTo>
                  <a:pt x="222505" y="61570"/>
                  <a:pt x="224333" y="56389"/>
                  <a:pt x="224333" y="50902"/>
                </a:cubicBezTo>
                <a:cubicBezTo>
                  <a:pt x="224333" y="48158"/>
                  <a:pt x="222505" y="46025"/>
                  <a:pt x="219456" y="45415"/>
                </a:cubicBezTo>
                <a:cubicBezTo>
                  <a:pt x="213055" y="44501"/>
                  <a:pt x="200558" y="43586"/>
                  <a:pt x="191720" y="43586"/>
                </a:cubicBezTo>
                <a:lnTo>
                  <a:pt x="182576" y="48158"/>
                </a:lnTo>
                <a:cubicBezTo>
                  <a:pt x="166726" y="49073"/>
                  <a:pt x="116739" y="49682"/>
                  <a:pt x="91441" y="49682"/>
                </a:cubicBezTo>
                <a:lnTo>
                  <a:pt x="91441" y="24079"/>
                </a:lnTo>
                <a:lnTo>
                  <a:pt x="222810" y="22251"/>
                </a:lnTo>
                <a:cubicBezTo>
                  <a:pt x="225248" y="22251"/>
                  <a:pt x="227077" y="21946"/>
                  <a:pt x="228295" y="20422"/>
                </a:cubicBezTo>
                <a:cubicBezTo>
                  <a:pt x="230124" y="18289"/>
                  <a:pt x="231953" y="13716"/>
                  <a:pt x="231953" y="7925"/>
                </a:cubicBezTo>
                <a:cubicBezTo>
                  <a:pt x="231953" y="4877"/>
                  <a:pt x="230429" y="3048"/>
                  <a:pt x="227381" y="2439"/>
                </a:cubicBezTo>
                <a:cubicBezTo>
                  <a:pt x="219761" y="915"/>
                  <a:pt x="206655" y="0"/>
                  <a:pt x="197207" y="305"/>
                </a:cubicBezTo>
                <a:lnTo>
                  <a:pt x="187758" y="5182"/>
                </a:lnTo>
                <a:cubicBezTo>
                  <a:pt x="171298" y="6096"/>
                  <a:pt x="114605" y="7010"/>
                  <a:pt x="92050" y="6706"/>
                </a:cubicBezTo>
                <a:cubicBezTo>
                  <a:pt x="82601" y="5182"/>
                  <a:pt x="58217" y="3963"/>
                  <a:pt x="47549" y="3963"/>
                </a:cubicBezTo>
                <a:cubicBezTo>
                  <a:pt x="45416" y="3963"/>
                  <a:pt x="44501" y="4573"/>
                  <a:pt x="44196" y="5792"/>
                </a:cubicBezTo>
                <a:lnTo>
                  <a:pt x="42063" y="14021"/>
                </a:lnTo>
                <a:cubicBezTo>
                  <a:pt x="49988" y="16459"/>
                  <a:pt x="56998" y="20117"/>
                  <a:pt x="61264" y="24384"/>
                </a:cubicBezTo>
                <a:lnTo>
                  <a:pt x="61264" y="85954"/>
                </a:lnTo>
                <a:cubicBezTo>
                  <a:pt x="61264" y="103327"/>
                  <a:pt x="69495" y="112167"/>
                  <a:pt x="90526" y="111861"/>
                </a:cubicBezTo>
                <a:lnTo>
                  <a:pt x="127712" y="111252"/>
                </a:lnTo>
                <a:lnTo>
                  <a:pt x="127712" y="141732"/>
                </a:lnTo>
                <a:cubicBezTo>
                  <a:pt x="87478" y="142037"/>
                  <a:pt x="49074" y="142342"/>
                  <a:pt x="39929" y="142342"/>
                </a:cubicBezTo>
                <a:cubicBezTo>
                  <a:pt x="29261" y="142037"/>
                  <a:pt x="14326" y="140818"/>
                  <a:pt x="3049" y="138989"/>
                </a:cubicBezTo>
                <a:lnTo>
                  <a:pt x="611" y="143866"/>
                </a:lnTo>
                <a:cubicBezTo>
                  <a:pt x="0" y="145086"/>
                  <a:pt x="305" y="146304"/>
                  <a:pt x="1524" y="147219"/>
                </a:cubicBezTo>
                <a:cubicBezTo>
                  <a:pt x="9449" y="154839"/>
                  <a:pt x="21946" y="162458"/>
                  <a:pt x="33833" y="166726"/>
                </a:cubicBezTo>
                <a:cubicBezTo>
                  <a:pt x="41758" y="164288"/>
                  <a:pt x="58827" y="161240"/>
                  <a:pt x="66752" y="160630"/>
                </a:cubicBezTo>
                <a:cubicBezTo>
                  <a:pt x="84125" y="159410"/>
                  <a:pt x="215798" y="157886"/>
                  <a:pt x="236830" y="158192"/>
                </a:cubicBezTo>
                <a:cubicBezTo>
                  <a:pt x="246583" y="158192"/>
                  <a:pt x="266091" y="158801"/>
                  <a:pt x="274016" y="159715"/>
                </a:cubicBezTo>
                <a:cubicBezTo>
                  <a:pt x="277674" y="157886"/>
                  <a:pt x="282246" y="152095"/>
                  <a:pt x="282246" y="145390"/>
                </a:cubicBezTo>
                <a:cubicBezTo>
                  <a:pt x="282246" y="142342"/>
                  <a:pt x="280417" y="140208"/>
                  <a:pt x="277674" y="139294"/>
                </a:cubicBezTo>
                <a:cubicBezTo>
                  <a:pt x="270053" y="136551"/>
                  <a:pt x="252680" y="134417"/>
                  <a:pt x="240792" y="133807"/>
                </a:cubicBezTo>
                <a:moveTo>
                  <a:pt x="140514" y="177089"/>
                </a:moveTo>
                <a:cubicBezTo>
                  <a:pt x="101498" y="177089"/>
                  <a:pt x="71933" y="196596"/>
                  <a:pt x="71933" y="226161"/>
                </a:cubicBezTo>
                <a:cubicBezTo>
                  <a:pt x="71933" y="257861"/>
                  <a:pt x="101498" y="278892"/>
                  <a:pt x="140514" y="278892"/>
                </a:cubicBezTo>
                <a:cubicBezTo>
                  <a:pt x="179832" y="278892"/>
                  <a:pt x="209398" y="257861"/>
                  <a:pt x="209398" y="226161"/>
                </a:cubicBezTo>
                <a:cubicBezTo>
                  <a:pt x="209398" y="196596"/>
                  <a:pt x="179832" y="177089"/>
                  <a:pt x="140514" y="177089"/>
                </a:cubicBezTo>
                <a:moveTo>
                  <a:pt x="140514" y="256946"/>
                </a:moveTo>
                <a:cubicBezTo>
                  <a:pt x="118263" y="256946"/>
                  <a:pt x="102108" y="245364"/>
                  <a:pt x="102108" y="226161"/>
                </a:cubicBezTo>
                <a:cubicBezTo>
                  <a:pt x="102108" y="207264"/>
                  <a:pt x="118263" y="195682"/>
                  <a:pt x="140514" y="195682"/>
                </a:cubicBezTo>
                <a:cubicBezTo>
                  <a:pt x="163068" y="195682"/>
                  <a:pt x="179223" y="207264"/>
                  <a:pt x="179223" y="226161"/>
                </a:cubicBezTo>
                <a:cubicBezTo>
                  <a:pt x="179223" y="245364"/>
                  <a:pt x="163068" y="256946"/>
                  <a:pt x="140514" y="2569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0" name="Freeform 100"/>
          <p:cNvSpPr/>
          <p:nvPr/>
        </p:nvSpPr>
        <p:spPr>
          <a:xfrm>
            <a:off x="10262715" y="7182202"/>
            <a:ext cx="282245" cy="275844"/>
          </a:xfrm>
          <a:custGeom>
            <a:avLst/>
            <a:gdLst>
              <a:gd name="connsiteX0" fmla="*/ 228600 w 282245"/>
              <a:gd name="connsiteY0" fmla="*/ 122834 h 275844"/>
              <a:gd name="connsiteX1" fmla="*/ 149657 w 282245"/>
              <a:gd name="connsiteY1" fmla="*/ 124664 h 275844"/>
              <a:gd name="connsiteX2" fmla="*/ 150571 w 282245"/>
              <a:gd name="connsiteY2" fmla="*/ 89916 h 275844"/>
              <a:gd name="connsiteX3" fmla="*/ 152095 w 282245"/>
              <a:gd name="connsiteY3" fmla="*/ 74371 h 275844"/>
              <a:gd name="connsiteX4" fmla="*/ 148743 w 282245"/>
              <a:gd name="connsiteY4" fmla="*/ 68580 h 275844"/>
              <a:gd name="connsiteX5" fmla="*/ 109423 w 282245"/>
              <a:gd name="connsiteY5" fmla="*/ 63703 h 275844"/>
              <a:gd name="connsiteX6" fmla="*/ 105156 w 282245"/>
              <a:gd name="connsiteY6" fmla="*/ 65532 h 275844"/>
              <a:gd name="connsiteX7" fmla="*/ 103327 w 282245"/>
              <a:gd name="connsiteY7" fmla="*/ 74067 h 275844"/>
              <a:gd name="connsiteX8" fmla="*/ 121310 w 282245"/>
              <a:gd name="connsiteY8" fmla="*/ 85040 h 275844"/>
              <a:gd name="connsiteX9" fmla="*/ 121616 w 282245"/>
              <a:gd name="connsiteY9" fmla="*/ 125273 h 275844"/>
              <a:gd name="connsiteX10" fmla="*/ 39929 w 282245"/>
              <a:gd name="connsiteY10" fmla="*/ 125883 h 275844"/>
              <a:gd name="connsiteX11" fmla="*/ 3048 w 282245"/>
              <a:gd name="connsiteY11" fmla="*/ 122531 h 275844"/>
              <a:gd name="connsiteX12" fmla="*/ 610 w 282245"/>
              <a:gd name="connsiteY12" fmla="*/ 127406 h 275844"/>
              <a:gd name="connsiteX13" fmla="*/ 1524 w 282245"/>
              <a:gd name="connsiteY13" fmla="*/ 131065 h 275844"/>
              <a:gd name="connsiteX14" fmla="*/ 33832 w 282245"/>
              <a:gd name="connsiteY14" fmla="*/ 150267 h 275844"/>
              <a:gd name="connsiteX15" fmla="*/ 66751 w 282245"/>
              <a:gd name="connsiteY15" fmla="*/ 144171 h 275844"/>
              <a:gd name="connsiteX16" fmla="*/ 236829 w 282245"/>
              <a:gd name="connsiteY16" fmla="*/ 141732 h 275844"/>
              <a:gd name="connsiteX17" fmla="*/ 274016 w 282245"/>
              <a:gd name="connsiteY17" fmla="*/ 143256 h 275844"/>
              <a:gd name="connsiteX18" fmla="*/ 282245 w 282245"/>
              <a:gd name="connsiteY18" fmla="*/ 128931 h 275844"/>
              <a:gd name="connsiteX19" fmla="*/ 277673 w 282245"/>
              <a:gd name="connsiteY19" fmla="*/ 122834 h 275844"/>
              <a:gd name="connsiteX20" fmla="*/ 240792 w 282245"/>
              <a:gd name="connsiteY20" fmla="*/ 117653 h 275844"/>
              <a:gd name="connsiteX22" fmla="*/ 140818 w 282245"/>
              <a:gd name="connsiteY22" fmla="*/ 167031 h 275844"/>
              <a:gd name="connsiteX23" fmla="*/ 71628 w 282245"/>
              <a:gd name="connsiteY23" fmla="*/ 220066 h 275844"/>
              <a:gd name="connsiteX24" fmla="*/ 140818 w 282245"/>
              <a:gd name="connsiteY24" fmla="*/ 275844 h 275844"/>
              <a:gd name="connsiteX25" fmla="*/ 209702 w 282245"/>
              <a:gd name="connsiteY25" fmla="*/ 220066 h 275844"/>
              <a:gd name="connsiteX26" fmla="*/ 140818 w 282245"/>
              <a:gd name="connsiteY26" fmla="*/ 167031 h 275844"/>
              <a:gd name="connsiteX28" fmla="*/ 140818 w 282245"/>
              <a:gd name="connsiteY28" fmla="*/ 253899 h 275844"/>
              <a:gd name="connsiteX29" fmla="*/ 101803 w 282245"/>
              <a:gd name="connsiteY29" fmla="*/ 220066 h 275844"/>
              <a:gd name="connsiteX30" fmla="*/ 140818 w 282245"/>
              <a:gd name="connsiteY30" fmla="*/ 185928 h 275844"/>
              <a:gd name="connsiteX31" fmla="*/ 179527 w 282245"/>
              <a:gd name="connsiteY31" fmla="*/ 220066 h 275844"/>
              <a:gd name="connsiteX32" fmla="*/ 140818 w 282245"/>
              <a:gd name="connsiteY32" fmla="*/ 253899 h 275844"/>
              <a:gd name="connsiteX34" fmla="*/ 204216 w 282245"/>
              <a:gd name="connsiteY34" fmla="*/ 100889 h 275844"/>
              <a:gd name="connsiteX35" fmla="*/ 209093 w 282245"/>
              <a:gd name="connsiteY35" fmla="*/ 98146 h 275844"/>
              <a:gd name="connsiteX36" fmla="*/ 230429 w 282245"/>
              <a:gd name="connsiteY36" fmla="*/ 25908 h 275844"/>
              <a:gd name="connsiteX37" fmla="*/ 235307 w 282245"/>
              <a:gd name="connsiteY37" fmla="*/ 14021 h 275844"/>
              <a:gd name="connsiteX38" fmla="*/ 234696 w 282245"/>
              <a:gd name="connsiteY38" fmla="*/ 9449 h 275844"/>
              <a:gd name="connsiteX39" fmla="*/ 217932 w 282245"/>
              <a:gd name="connsiteY39" fmla="*/ 609 h 275844"/>
              <a:gd name="connsiteX40" fmla="*/ 211835 w 282245"/>
              <a:gd name="connsiteY40" fmla="*/ 609 h 275844"/>
              <a:gd name="connsiteX41" fmla="*/ 199340 w 282245"/>
              <a:gd name="connsiteY41" fmla="*/ 6401 h 275844"/>
              <a:gd name="connsiteX42" fmla="*/ 78638 w 282245"/>
              <a:gd name="connsiteY42" fmla="*/ 8231 h 275844"/>
              <a:gd name="connsiteX43" fmla="*/ 45416 w 282245"/>
              <a:gd name="connsiteY43" fmla="*/ 5182 h 275844"/>
              <a:gd name="connsiteX44" fmla="*/ 42977 w 282245"/>
              <a:gd name="connsiteY44" fmla="*/ 9754 h 275844"/>
              <a:gd name="connsiteX45" fmla="*/ 44196 w 282245"/>
              <a:gd name="connsiteY45" fmla="*/ 13716 h 275844"/>
              <a:gd name="connsiteX46" fmla="*/ 73152 w 282245"/>
              <a:gd name="connsiteY46" fmla="*/ 31700 h 275844"/>
              <a:gd name="connsiteX47" fmla="*/ 101803 w 282245"/>
              <a:gd name="connsiteY47" fmla="*/ 26213 h 275844"/>
              <a:gd name="connsiteX48" fmla="*/ 197510 w 282245"/>
              <a:gd name="connsiteY48" fmla="*/ 25299 h 275844"/>
              <a:gd name="connsiteX49" fmla="*/ 192329 w 282245"/>
              <a:gd name="connsiteY49" fmla="*/ 94488 h 275844"/>
              <a:gd name="connsiteX50" fmla="*/ 194766 w 282245"/>
              <a:gd name="connsiteY50" fmla="*/ 99060 h 2758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82245" h="275844">
                <a:moveTo>
                  <a:pt x="228600" y="122834"/>
                </a:moveTo>
                <a:cubicBezTo>
                  <a:pt x="219151" y="123444"/>
                  <a:pt x="185928" y="124358"/>
                  <a:pt x="149657" y="124664"/>
                </a:cubicBezTo>
                <a:lnTo>
                  <a:pt x="150571" y="89916"/>
                </a:lnTo>
                <a:lnTo>
                  <a:pt x="152095" y="74371"/>
                </a:lnTo>
                <a:cubicBezTo>
                  <a:pt x="152400" y="71324"/>
                  <a:pt x="151485" y="69495"/>
                  <a:pt x="148743" y="68580"/>
                </a:cubicBezTo>
                <a:cubicBezTo>
                  <a:pt x="140513" y="66142"/>
                  <a:pt x="119786" y="63703"/>
                  <a:pt x="109423" y="63703"/>
                </a:cubicBezTo>
                <a:cubicBezTo>
                  <a:pt x="106376" y="63703"/>
                  <a:pt x="105460" y="64618"/>
                  <a:pt x="105156" y="65532"/>
                </a:cubicBezTo>
                <a:lnTo>
                  <a:pt x="103327" y="74067"/>
                </a:lnTo>
                <a:cubicBezTo>
                  <a:pt x="110337" y="76505"/>
                  <a:pt x="117957" y="80772"/>
                  <a:pt x="121310" y="85040"/>
                </a:cubicBezTo>
                <a:lnTo>
                  <a:pt x="121616" y="125273"/>
                </a:lnTo>
                <a:cubicBezTo>
                  <a:pt x="83820" y="125578"/>
                  <a:pt x="48768" y="125883"/>
                  <a:pt x="39929" y="125883"/>
                </a:cubicBezTo>
                <a:cubicBezTo>
                  <a:pt x="29260" y="125883"/>
                  <a:pt x="14325" y="124664"/>
                  <a:pt x="3048" y="122531"/>
                </a:cubicBezTo>
                <a:lnTo>
                  <a:pt x="610" y="127406"/>
                </a:lnTo>
                <a:cubicBezTo>
                  <a:pt x="0" y="128625"/>
                  <a:pt x="304" y="130150"/>
                  <a:pt x="1524" y="131065"/>
                </a:cubicBezTo>
                <a:cubicBezTo>
                  <a:pt x="9449" y="138380"/>
                  <a:pt x="21946" y="146304"/>
                  <a:pt x="33832" y="150267"/>
                </a:cubicBezTo>
                <a:cubicBezTo>
                  <a:pt x="41757" y="147828"/>
                  <a:pt x="58826" y="144780"/>
                  <a:pt x="66751" y="144171"/>
                </a:cubicBezTo>
                <a:cubicBezTo>
                  <a:pt x="84125" y="143256"/>
                  <a:pt x="215798" y="141732"/>
                  <a:pt x="236829" y="141732"/>
                </a:cubicBezTo>
                <a:cubicBezTo>
                  <a:pt x="246583" y="141732"/>
                  <a:pt x="266091" y="142342"/>
                  <a:pt x="274016" y="143256"/>
                </a:cubicBezTo>
                <a:cubicBezTo>
                  <a:pt x="277673" y="141732"/>
                  <a:pt x="282245" y="135637"/>
                  <a:pt x="282245" y="128931"/>
                </a:cubicBezTo>
                <a:cubicBezTo>
                  <a:pt x="282245" y="125883"/>
                  <a:pt x="280416" y="123749"/>
                  <a:pt x="277673" y="122834"/>
                </a:cubicBezTo>
                <a:cubicBezTo>
                  <a:pt x="270053" y="120397"/>
                  <a:pt x="252679" y="117958"/>
                  <a:pt x="240792" y="117653"/>
                </a:cubicBezTo>
                <a:moveTo>
                  <a:pt x="140818" y="167031"/>
                </a:moveTo>
                <a:cubicBezTo>
                  <a:pt x="101803" y="167031"/>
                  <a:pt x="71628" y="188062"/>
                  <a:pt x="71628" y="220066"/>
                </a:cubicBezTo>
                <a:cubicBezTo>
                  <a:pt x="71628" y="253289"/>
                  <a:pt x="101803" y="275844"/>
                  <a:pt x="140818" y="275844"/>
                </a:cubicBezTo>
                <a:cubicBezTo>
                  <a:pt x="179832" y="275844"/>
                  <a:pt x="209702" y="253289"/>
                  <a:pt x="209702" y="220066"/>
                </a:cubicBezTo>
                <a:cubicBezTo>
                  <a:pt x="209702" y="188062"/>
                  <a:pt x="179832" y="167031"/>
                  <a:pt x="140818" y="167031"/>
                </a:cubicBezTo>
                <a:moveTo>
                  <a:pt x="140818" y="253899"/>
                </a:moveTo>
                <a:cubicBezTo>
                  <a:pt x="118263" y="253899"/>
                  <a:pt x="101803" y="241097"/>
                  <a:pt x="101803" y="220066"/>
                </a:cubicBezTo>
                <a:cubicBezTo>
                  <a:pt x="101803" y="198731"/>
                  <a:pt x="118263" y="185928"/>
                  <a:pt x="140818" y="185928"/>
                </a:cubicBezTo>
                <a:cubicBezTo>
                  <a:pt x="163068" y="185928"/>
                  <a:pt x="179527" y="198731"/>
                  <a:pt x="179527" y="220066"/>
                </a:cubicBezTo>
                <a:cubicBezTo>
                  <a:pt x="179527" y="241097"/>
                  <a:pt x="163068" y="253899"/>
                  <a:pt x="140818" y="253899"/>
                </a:cubicBezTo>
                <a:moveTo>
                  <a:pt x="204216" y="100889"/>
                </a:moveTo>
                <a:cubicBezTo>
                  <a:pt x="206045" y="100889"/>
                  <a:pt x="207874" y="100280"/>
                  <a:pt x="209093" y="98146"/>
                </a:cubicBezTo>
                <a:cubicBezTo>
                  <a:pt x="219151" y="78943"/>
                  <a:pt x="228295" y="48464"/>
                  <a:pt x="230429" y="25908"/>
                </a:cubicBezTo>
                <a:lnTo>
                  <a:pt x="235307" y="14021"/>
                </a:lnTo>
                <a:cubicBezTo>
                  <a:pt x="236525" y="11888"/>
                  <a:pt x="236220" y="10364"/>
                  <a:pt x="234696" y="9449"/>
                </a:cubicBezTo>
                <a:cubicBezTo>
                  <a:pt x="231344" y="7011"/>
                  <a:pt x="222503" y="2439"/>
                  <a:pt x="217932" y="609"/>
                </a:cubicBezTo>
                <a:cubicBezTo>
                  <a:pt x="216103" y="0"/>
                  <a:pt x="213664" y="0"/>
                  <a:pt x="211835" y="609"/>
                </a:cubicBezTo>
                <a:lnTo>
                  <a:pt x="199340" y="6401"/>
                </a:lnTo>
                <a:cubicBezTo>
                  <a:pt x="179222" y="7316"/>
                  <a:pt x="94488" y="8231"/>
                  <a:pt x="78638" y="8231"/>
                </a:cubicBezTo>
                <a:cubicBezTo>
                  <a:pt x="69190" y="8231"/>
                  <a:pt x="55779" y="7011"/>
                  <a:pt x="45416" y="5182"/>
                </a:cubicBezTo>
                <a:lnTo>
                  <a:pt x="42977" y="9754"/>
                </a:lnTo>
                <a:cubicBezTo>
                  <a:pt x="42366" y="11278"/>
                  <a:pt x="42673" y="12497"/>
                  <a:pt x="44196" y="13716"/>
                </a:cubicBezTo>
                <a:cubicBezTo>
                  <a:pt x="51816" y="20422"/>
                  <a:pt x="62788" y="27432"/>
                  <a:pt x="73152" y="31700"/>
                </a:cubicBezTo>
                <a:cubicBezTo>
                  <a:pt x="80466" y="29262"/>
                  <a:pt x="94183" y="26822"/>
                  <a:pt x="101803" y="26213"/>
                </a:cubicBezTo>
                <a:cubicBezTo>
                  <a:pt x="115215" y="25603"/>
                  <a:pt x="172822" y="24994"/>
                  <a:pt x="197510" y="25299"/>
                </a:cubicBezTo>
                <a:cubicBezTo>
                  <a:pt x="198120" y="44806"/>
                  <a:pt x="196291" y="75286"/>
                  <a:pt x="192329" y="94488"/>
                </a:cubicBezTo>
                <a:cubicBezTo>
                  <a:pt x="192024" y="97537"/>
                  <a:pt x="192938" y="98755"/>
                  <a:pt x="194766" y="9906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1" name="Freeform 101"/>
          <p:cNvSpPr/>
          <p:nvPr/>
        </p:nvSpPr>
        <p:spPr>
          <a:xfrm>
            <a:off x="10567515" y="7163609"/>
            <a:ext cx="245363" cy="294132"/>
          </a:xfrm>
          <a:custGeom>
            <a:avLst/>
            <a:gdLst>
              <a:gd name="connsiteX0" fmla="*/ 129541 w 245363"/>
              <a:gd name="connsiteY0" fmla="*/ 102718 h 294132"/>
              <a:gd name="connsiteX1" fmla="*/ 146914 w 245363"/>
              <a:gd name="connsiteY1" fmla="*/ 99364 h 294132"/>
              <a:gd name="connsiteX2" fmla="*/ 162763 w 245363"/>
              <a:gd name="connsiteY2" fmla="*/ 98755 h 294132"/>
              <a:gd name="connsiteX3" fmla="*/ 162763 w 245363"/>
              <a:gd name="connsiteY3" fmla="*/ 152400 h 294132"/>
              <a:gd name="connsiteX4" fmla="*/ 135331 w 245363"/>
              <a:gd name="connsiteY4" fmla="*/ 153010 h 294132"/>
              <a:gd name="connsiteX5" fmla="*/ 126492 w 245363"/>
              <a:gd name="connsiteY5" fmla="*/ 152705 h 294132"/>
              <a:gd name="connsiteX6" fmla="*/ 131674 w 245363"/>
              <a:gd name="connsiteY6" fmla="*/ 126492 h 294132"/>
              <a:gd name="connsiteX7" fmla="*/ 127101 w 245363"/>
              <a:gd name="connsiteY7" fmla="*/ 101498 h 294132"/>
              <a:gd name="connsiteX9" fmla="*/ 66142 w 245363"/>
              <a:gd name="connsiteY9" fmla="*/ 167336 h 294132"/>
              <a:gd name="connsiteX10" fmla="*/ 28956 w 245363"/>
              <a:gd name="connsiteY10" fmla="*/ 126492 h 294132"/>
              <a:gd name="connsiteX11" fmla="*/ 66142 w 245363"/>
              <a:gd name="connsiteY11" fmla="*/ 85040 h 294132"/>
              <a:gd name="connsiteX12" fmla="*/ 103327 w 245363"/>
              <a:gd name="connsiteY12" fmla="*/ 126492 h 294132"/>
              <a:gd name="connsiteX13" fmla="*/ 66142 w 245363"/>
              <a:gd name="connsiteY13" fmla="*/ 167336 h 294132"/>
              <a:gd name="connsiteX15" fmla="*/ 141427 w 245363"/>
              <a:gd name="connsiteY15" fmla="*/ 32614 h 294132"/>
              <a:gd name="connsiteX16" fmla="*/ 162763 w 245363"/>
              <a:gd name="connsiteY16" fmla="*/ 46940 h 294132"/>
              <a:gd name="connsiteX17" fmla="*/ 162763 w 245363"/>
              <a:gd name="connsiteY17" fmla="*/ 82296 h 294132"/>
              <a:gd name="connsiteX18" fmla="*/ 133807 w 245363"/>
              <a:gd name="connsiteY18" fmla="*/ 83210 h 294132"/>
              <a:gd name="connsiteX19" fmla="*/ 114910 w 245363"/>
              <a:gd name="connsiteY19" fmla="*/ 81992 h 294132"/>
              <a:gd name="connsiteX20" fmla="*/ 66142 w 245363"/>
              <a:gd name="connsiteY20" fmla="*/ 62484 h 294132"/>
              <a:gd name="connsiteX21" fmla="*/ 0 w 245363"/>
              <a:gd name="connsiteY21" fmla="*/ 126492 h 294132"/>
              <a:gd name="connsiteX22" fmla="*/ 66142 w 245363"/>
              <a:gd name="connsiteY22" fmla="*/ 190500 h 294132"/>
              <a:gd name="connsiteX23" fmla="*/ 119786 w 245363"/>
              <a:gd name="connsiteY23" fmla="*/ 164897 h 294132"/>
              <a:gd name="connsiteX24" fmla="*/ 131063 w 245363"/>
              <a:gd name="connsiteY24" fmla="*/ 172517 h 294132"/>
              <a:gd name="connsiteX25" fmla="*/ 148437 w 245363"/>
              <a:gd name="connsiteY25" fmla="*/ 169164 h 294132"/>
              <a:gd name="connsiteX26" fmla="*/ 162763 w 245363"/>
              <a:gd name="connsiteY26" fmla="*/ 168555 h 294132"/>
              <a:gd name="connsiteX27" fmla="*/ 162763 w 245363"/>
              <a:gd name="connsiteY27" fmla="*/ 219151 h 294132"/>
              <a:gd name="connsiteX28" fmla="*/ 165812 w 245363"/>
              <a:gd name="connsiteY28" fmla="*/ 275844 h 294132"/>
              <a:gd name="connsiteX29" fmla="*/ 181051 w 245363"/>
              <a:gd name="connsiteY29" fmla="*/ 275844 h 294132"/>
              <a:gd name="connsiteX30" fmla="*/ 190195 w 245363"/>
              <a:gd name="connsiteY30" fmla="*/ 210312 h 294132"/>
              <a:gd name="connsiteX31" fmla="*/ 190195 w 245363"/>
              <a:gd name="connsiteY31" fmla="*/ 51512 h 294132"/>
              <a:gd name="connsiteX32" fmla="*/ 191110 w 245363"/>
              <a:gd name="connsiteY32" fmla="*/ 36881 h 294132"/>
              <a:gd name="connsiteX33" fmla="*/ 187452 w 245363"/>
              <a:gd name="connsiteY33" fmla="*/ 30176 h 294132"/>
              <a:gd name="connsiteX34" fmla="*/ 149047 w 245363"/>
              <a:gd name="connsiteY34" fmla="*/ 21641 h 294132"/>
              <a:gd name="connsiteX35" fmla="*/ 144780 w 245363"/>
              <a:gd name="connsiteY35" fmla="*/ 23775 h 294132"/>
              <a:gd name="connsiteX37" fmla="*/ 192633 w 245363"/>
              <a:gd name="connsiteY37" fmla="*/ 11278 h 294132"/>
              <a:gd name="connsiteX38" fmla="*/ 215494 w 245363"/>
              <a:gd name="connsiteY38" fmla="*/ 26823 h 294132"/>
              <a:gd name="connsiteX39" fmla="*/ 215494 w 245363"/>
              <a:gd name="connsiteY39" fmla="*/ 233782 h 294132"/>
              <a:gd name="connsiteX40" fmla="*/ 218542 w 245363"/>
              <a:gd name="connsiteY40" fmla="*/ 294132 h 294132"/>
              <a:gd name="connsiteX41" fmla="*/ 234696 w 245363"/>
              <a:gd name="connsiteY41" fmla="*/ 294132 h 294132"/>
              <a:gd name="connsiteX42" fmla="*/ 244145 w 245363"/>
              <a:gd name="connsiteY42" fmla="*/ 224638 h 294132"/>
              <a:gd name="connsiteX43" fmla="*/ 244145 w 245363"/>
              <a:gd name="connsiteY43" fmla="*/ 32004 h 294132"/>
              <a:gd name="connsiteX44" fmla="*/ 245059 w 245363"/>
              <a:gd name="connsiteY44" fmla="*/ 15849 h 294132"/>
              <a:gd name="connsiteX45" fmla="*/ 241097 w 245363"/>
              <a:gd name="connsiteY45" fmla="*/ 8840 h 294132"/>
              <a:gd name="connsiteX46" fmla="*/ 199949 w 245363"/>
              <a:gd name="connsiteY46" fmla="*/ 0 h 294132"/>
              <a:gd name="connsiteX47" fmla="*/ 195682 w 245363"/>
              <a:gd name="connsiteY47" fmla="*/ 2133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5363" h="294132">
                <a:moveTo>
                  <a:pt x="129541" y="102718"/>
                </a:moveTo>
                <a:cubicBezTo>
                  <a:pt x="134417" y="101194"/>
                  <a:pt x="142036" y="99670"/>
                  <a:pt x="146914" y="99364"/>
                </a:cubicBezTo>
                <a:cubicBezTo>
                  <a:pt x="149961" y="99061"/>
                  <a:pt x="156973" y="99061"/>
                  <a:pt x="162763" y="98755"/>
                </a:cubicBezTo>
                <a:lnTo>
                  <a:pt x="162763" y="152400"/>
                </a:lnTo>
                <a:cubicBezTo>
                  <a:pt x="153619" y="152705"/>
                  <a:pt x="142036" y="153010"/>
                  <a:pt x="135331" y="153010"/>
                </a:cubicBezTo>
                <a:cubicBezTo>
                  <a:pt x="132588" y="153010"/>
                  <a:pt x="129541" y="153010"/>
                  <a:pt x="126492" y="152705"/>
                </a:cubicBezTo>
                <a:cubicBezTo>
                  <a:pt x="129845" y="144780"/>
                  <a:pt x="131674" y="135941"/>
                  <a:pt x="131674" y="126492"/>
                </a:cubicBezTo>
                <a:cubicBezTo>
                  <a:pt x="131674" y="117348"/>
                  <a:pt x="130150" y="108814"/>
                  <a:pt x="127101" y="101498"/>
                </a:cubicBezTo>
                <a:moveTo>
                  <a:pt x="66142" y="167336"/>
                </a:moveTo>
                <a:cubicBezTo>
                  <a:pt x="44807" y="167336"/>
                  <a:pt x="28956" y="151791"/>
                  <a:pt x="28956" y="126492"/>
                </a:cubicBezTo>
                <a:cubicBezTo>
                  <a:pt x="28956" y="100584"/>
                  <a:pt x="44807" y="85040"/>
                  <a:pt x="66142" y="85040"/>
                </a:cubicBezTo>
                <a:cubicBezTo>
                  <a:pt x="87478" y="85040"/>
                  <a:pt x="103327" y="100584"/>
                  <a:pt x="103327" y="126492"/>
                </a:cubicBezTo>
                <a:cubicBezTo>
                  <a:pt x="103327" y="151791"/>
                  <a:pt x="87478" y="167336"/>
                  <a:pt x="66142" y="167336"/>
                </a:cubicBezTo>
                <a:moveTo>
                  <a:pt x="141427" y="32614"/>
                </a:moveTo>
                <a:cubicBezTo>
                  <a:pt x="150266" y="35967"/>
                  <a:pt x="158800" y="41453"/>
                  <a:pt x="162763" y="46940"/>
                </a:cubicBezTo>
                <a:lnTo>
                  <a:pt x="162763" y="82296"/>
                </a:lnTo>
                <a:cubicBezTo>
                  <a:pt x="153315" y="82906"/>
                  <a:pt x="140818" y="83210"/>
                  <a:pt x="133807" y="83210"/>
                </a:cubicBezTo>
                <a:cubicBezTo>
                  <a:pt x="127407" y="83210"/>
                  <a:pt x="120396" y="82906"/>
                  <a:pt x="114910" y="81992"/>
                </a:cubicBezTo>
                <a:cubicBezTo>
                  <a:pt x="103022" y="69799"/>
                  <a:pt x="85954" y="62484"/>
                  <a:pt x="66142" y="62484"/>
                </a:cubicBezTo>
                <a:cubicBezTo>
                  <a:pt x="28042" y="62484"/>
                  <a:pt x="0" y="88697"/>
                  <a:pt x="0" y="126492"/>
                </a:cubicBezTo>
                <a:cubicBezTo>
                  <a:pt x="0" y="163982"/>
                  <a:pt x="28042" y="190500"/>
                  <a:pt x="66142" y="190500"/>
                </a:cubicBezTo>
                <a:cubicBezTo>
                  <a:pt x="89001" y="190500"/>
                  <a:pt x="108203" y="180746"/>
                  <a:pt x="119786" y="164897"/>
                </a:cubicBezTo>
                <a:cubicBezTo>
                  <a:pt x="123140" y="167640"/>
                  <a:pt x="127101" y="170383"/>
                  <a:pt x="131063" y="172517"/>
                </a:cubicBezTo>
                <a:cubicBezTo>
                  <a:pt x="135941" y="170993"/>
                  <a:pt x="143560" y="169469"/>
                  <a:pt x="148437" y="169164"/>
                </a:cubicBezTo>
                <a:cubicBezTo>
                  <a:pt x="151485" y="168859"/>
                  <a:pt x="157277" y="168859"/>
                  <a:pt x="162763" y="168555"/>
                </a:cubicBezTo>
                <a:lnTo>
                  <a:pt x="162763" y="219151"/>
                </a:lnTo>
                <a:cubicBezTo>
                  <a:pt x="162763" y="231953"/>
                  <a:pt x="163982" y="263958"/>
                  <a:pt x="165812" y="275844"/>
                </a:cubicBezTo>
                <a:lnTo>
                  <a:pt x="181051" y="275844"/>
                </a:lnTo>
                <a:cubicBezTo>
                  <a:pt x="186537" y="258776"/>
                  <a:pt x="190195" y="227991"/>
                  <a:pt x="190195" y="210312"/>
                </a:cubicBezTo>
                <a:lnTo>
                  <a:pt x="190195" y="51512"/>
                </a:lnTo>
                <a:lnTo>
                  <a:pt x="191110" y="36881"/>
                </a:lnTo>
                <a:cubicBezTo>
                  <a:pt x="191110" y="33528"/>
                  <a:pt x="189891" y="31395"/>
                  <a:pt x="187452" y="30176"/>
                </a:cubicBezTo>
                <a:cubicBezTo>
                  <a:pt x="178918" y="26213"/>
                  <a:pt x="160325" y="22251"/>
                  <a:pt x="149047" y="21641"/>
                </a:cubicBezTo>
                <a:cubicBezTo>
                  <a:pt x="146303" y="21641"/>
                  <a:pt x="145390" y="22555"/>
                  <a:pt x="144780" y="23775"/>
                </a:cubicBezTo>
                <a:moveTo>
                  <a:pt x="192633" y="11278"/>
                </a:moveTo>
                <a:cubicBezTo>
                  <a:pt x="202388" y="14936"/>
                  <a:pt x="211226" y="20727"/>
                  <a:pt x="215494" y="26823"/>
                </a:cubicBezTo>
                <a:lnTo>
                  <a:pt x="215494" y="233782"/>
                </a:lnTo>
                <a:cubicBezTo>
                  <a:pt x="215494" y="247498"/>
                  <a:pt x="216713" y="282855"/>
                  <a:pt x="218542" y="294132"/>
                </a:cubicBezTo>
                <a:lnTo>
                  <a:pt x="234696" y="294132"/>
                </a:lnTo>
                <a:cubicBezTo>
                  <a:pt x="240488" y="275540"/>
                  <a:pt x="244145" y="243230"/>
                  <a:pt x="244145" y="224638"/>
                </a:cubicBezTo>
                <a:lnTo>
                  <a:pt x="244145" y="32004"/>
                </a:lnTo>
                <a:lnTo>
                  <a:pt x="245059" y="15849"/>
                </a:lnTo>
                <a:cubicBezTo>
                  <a:pt x="245363" y="12497"/>
                  <a:pt x="244145" y="10058"/>
                  <a:pt x="241097" y="8840"/>
                </a:cubicBezTo>
                <a:cubicBezTo>
                  <a:pt x="232257" y="4573"/>
                  <a:pt x="211835" y="610"/>
                  <a:pt x="199949" y="0"/>
                </a:cubicBezTo>
                <a:cubicBezTo>
                  <a:pt x="197207" y="0"/>
                  <a:pt x="196291" y="610"/>
                  <a:pt x="195682" y="213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2" name="Freeform 102"/>
          <p:cNvSpPr/>
          <p:nvPr/>
        </p:nvSpPr>
        <p:spPr>
          <a:xfrm>
            <a:off x="10851589" y="7179764"/>
            <a:ext cx="282245" cy="278282"/>
          </a:xfrm>
          <a:custGeom>
            <a:avLst/>
            <a:gdLst>
              <a:gd name="connsiteX0" fmla="*/ 228600 w 282245"/>
              <a:gd name="connsiteY0" fmla="*/ 129540 h 278282"/>
              <a:gd name="connsiteX1" fmla="*/ 39928 w 282245"/>
              <a:gd name="connsiteY1" fmla="*/ 132588 h 278282"/>
              <a:gd name="connsiteX2" fmla="*/ 3048 w 282245"/>
              <a:gd name="connsiteY2" fmla="*/ 129235 h 278282"/>
              <a:gd name="connsiteX3" fmla="*/ 609 w 282245"/>
              <a:gd name="connsiteY3" fmla="*/ 134112 h 278282"/>
              <a:gd name="connsiteX4" fmla="*/ 1523 w 282245"/>
              <a:gd name="connsiteY4" fmla="*/ 137769 h 278282"/>
              <a:gd name="connsiteX5" fmla="*/ 33833 w 282245"/>
              <a:gd name="connsiteY5" fmla="*/ 156972 h 278282"/>
              <a:gd name="connsiteX6" fmla="*/ 66751 w 282245"/>
              <a:gd name="connsiteY6" fmla="*/ 150875 h 278282"/>
              <a:gd name="connsiteX7" fmla="*/ 127711 w 282245"/>
              <a:gd name="connsiteY7" fmla="*/ 149352 h 278282"/>
              <a:gd name="connsiteX8" fmla="*/ 127711 w 282245"/>
              <a:gd name="connsiteY8" fmla="*/ 161239 h 278282"/>
              <a:gd name="connsiteX9" fmla="*/ 129236 w 282245"/>
              <a:gd name="connsiteY9" fmla="*/ 183794 h 278282"/>
              <a:gd name="connsiteX10" fmla="*/ 99364 w 282245"/>
              <a:gd name="connsiteY10" fmla="*/ 184100 h 278282"/>
              <a:gd name="connsiteX11" fmla="*/ 57911 w 282245"/>
              <a:gd name="connsiteY11" fmla="*/ 180746 h 278282"/>
              <a:gd name="connsiteX12" fmla="*/ 54863 w 282245"/>
              <a:gd name="connsiteY12" fmla="*/ 182575 h 278282"/>
              <a:gd name="connsiteX13" fmla="*/ 52729 w 282245"/>
              <a:gd name="connsiteY13" fmla="*/ 190500 h 278282"/>
              <a:gd name="connsiteX14" fmla="*/ 69189 w 282245"/>
              <a:gd name="connsiteY14" fmla="*/ 200863 h 278282"/>
              <a:gd name="connsiteX15" fmla="*/ 74067 w 282245"/>
              <a:gd name="connsiteY15" fmla="*/ 260909 h 278282"/>
              <a:gd name="connsiteX16" fmla="*/ 78333 w 282245"/>
              <a:gd name="connsiteY16" fmla="*/ 278282 h 278282"/>
              <a:gd name="connsiteX17" fmla="*/ 94487 w 282245"/>
              <a:gd name="connsiteY17" fmla="*/ 278282 h 278282"/>
              <a:gd name="connsiteX18" fmla="*/ 99364 w 282245"/>
              <a:gd name="connsiteY18" fmla="*/ 269443 h 278282"/>
              <a:gd name="connsiteX19" fmla="*/ 215492 w 282245"/>
              <a:gd name="connsiteY19" fmla="*/ 268224 h 278282"/>
              <a:gd name="connsiteX20" fmla="*/ 220370 w 282245"/>
              <a:gd name="connsiteY20" fmla="*/ 255118 h 278282"/>
              <a:gd name="connsiteX21" fmla="*/ 217626 w 282245"/>
              <a:gd name="connsiteY21" fmla="*/ 250851 h 278282"/>
              <a:gd name="connsiteX22" fmla="*/ 211836 w 282245"/>
              <a:gd name="connsiteY22" fmla="*/ 248107 h 278282"/>
              <a:gd name="connsiteX23" fmla="*/ 218846 w 282245"/>
              <a:gd name="connsiteY23" fmla="*/ 201778 h 278282"/>
              <a:gd name="connsiteX24" fmla="*/ 222504 w 282245"/>
              <a:gd name="connsiteY24" fmla="*/ 189585 h 278282"/>
              <a:gd name="connsiteX25" fmla="*/ 221893 w 282245"/>
              <a:gd name="connsiteY25" fmla="*/ 185318 h 278282"/>
              <a:gd name="connsiteX26" fmla="*/ 206349 w 282245"/>
              <a:gd name="connsiteY26" fmla="*/ 177393 h 278282"/>
              <a:gd name="connsiteX27" fmla="*/ 200558 w 282245"/>
              <a:gd name="connsiteY27" fmla="*/ 177393 h 278282"/>
              <a:gd name="connsiteX28" fmla="*/ 188976 w 282245"/>
              <a:gd name="connsiteY28" fmla="*/ 182270 h 278282"/>
              <a:gd name="connsiteX29" fmla="*/ 153009 w 282245"/>
              <a:gd name="connsiteY29" fmla="*/ 183490 h 278282"/>
              <a:gd name="connsiteX30" fmla="*/ 156972 w 282245"/>
              <a:gd name="connsiteY30" fmla="*/ 155447 h 278282"/>
              <a:gd name="connsiteX31" fmla="*/ 156972 w 282245"/>
              <a:gd name="connsiteY31" fmla="*/ 149047 h 278282"/>
              <a:gd name="connsiteX32" fmla="*/ 236829 w 282245"/>
              <a:gd name="connsiteY32" fmla="*/ 148437 h 278282"/>
              <a:gd name="connsiteX33" fmla="*/ 274014 w 282245"/>
              <a:gd name="connsiteY33" fmla="*/ 149961 h 278282"/>
              <a:gd name="connsiteX34" fmla="*/ 282245 w 282245"/>
              <a:gd name="connsiteY34" fmla="*/ 135636 h 278282"/>
              <a:gd name="connsiteX35" fmla="*/ 277673 w 282245"/>
              <a:gd name="connsiteY35" fmla="*/ 129540 h 278282"/>
              <a:gd name="connsiteX36" fmla="*/ 240792 w 282245"/>
              <a:gd name="connsiteY36" fmla="*/ 124054 h 278282"/>
              <a:gd name="connsiteX38" fmla="*/ 99974 w 282245"/>
              <a:gd name="connsiteY38" fmla="*/ 202996 h 278282"/>
              <a:gd name="connsiteX39" fmla="*/ 188367 w 282245"/>
              <a:gd name="connsiteY39" fmla="*/ 201778 h 278282"/>
              <a:gd name="connsiteX40" fmla="*/ 187451 w 282245"/>
              <a:gd name="connsiteY40" fmla="*/ 247803 h 278282"/>
              <a:gd name="connsiteX41" fmla="*/ 181355 w 282245"/>
              <a:gd name="connsiteY41" fmla="*/ 249326 h 278282"/>
              <a:gd name="connsiteX42" fmla="*/ 100583 w 282245"/>
              <a:gd name="connsiteY42" fmla="*/ 250545 h 278282"/>
              <a:gd name="connsiteX44" fmla="*/ 39928 w 282245"/>
              <a:gd name="connsiteY44" fmla="*/ 91135 h 278282"/>
              <a:gd name="connsiteX45" fmla="*/ 40539 w 282245"/>
              <a:gd name="connsiteY45" fmla="*/ 94183 h 278282"/>
              <a:gd name="connsiteX46" fmla="*/ 67970 w 282245"/>
              <a:gd name="connsiteY46" fmla="*/ 111861 h 278282"/>
              <a:gd name="connsiteX47" fmla="*/ 92049 w 282245"/>
              <a:gd name="connsiteY47" fmla="*/ 107290 h 278282"/>
              <a:gd name="connsiteX48" fmla="*/ 205739 w 282245"/>
              <a:gd name="connsiteY48" fmla="*/ 104851 h 278282"/>
              <a:gd name="connsiteX49" fmla="*/ 234086 w 282245"/>
              <a:gd name="connsiteY49" fmla="*/ 105766 h 278282"/>
              <a:gd name="connsiteX50" fmla="*/ 240486 w 282245"/>
              <a:gd name="connsiteY50" fmla="*/ 92049 h 278282"/>
              <a:gd name="connsiteX51" fmla="*/ 237134 w 282245"/>
              <a:gd name="connsiteY51" fmla="*/ 87172 h 278282"/>
              <a:gd name="connsiteX52" fmla="*/ 208787 w 282245"/>
              <a:gd name="connsiteY52" fmla="*/ 82906 h 278282"/>
              <a:gd name="connsiteX53" fmla="*/ 198729 w 282245"/>
              <a:gd name="connsiteY53" fmla="*/ 87172 h 278282"/>
              <a:gd name="connsiteX54" fmla="*/ 193242 w 282245"/>
              <a:gd name="connsiteY54" fmla="*/ 87478 h 278282"/>
              <a:gd name="connsiteX55" fmla="*/ 196901 w 282245"/>
              <a:gd name="connsiteY55" fmla="*/ 49682 h 278282"/>
              <a:gd name="connsiteX56" fmla="*/ 197814 w 282245"/>
              <a:gd name="connsiteY56" fmla="*/ 39929 h 278282"/>
              <a:gd name="connsiteX57" fmla="*/ 194767 w 282245"/>
              <a:gd name="connsiteY57" fmla="*/ 34137 h 278282"/>
              <a:gd name="connsiteX58" fmla="*/ 162762 w 282245"/>
              <a:gd name="connsiteY58" fmla="*/ 29566 h 278282"/>
              <a:gd name="connsiteX59" fmla="*/ 158495 w 282245"/>
              <a:gd name="connsiteY59" fmla="*/ 31394 h 278282"/>
              <a:gd name="connsiteX60" fmla="*/ 156361 w 282245"/>
              <a:gd name="connsiteY60" fmla="*/ 39319 h 278282"/>
              <a:gd name="connsiteX61" fmla="*/ 169469 w 282245"/>
              <a:gd name="connsiteY61" fmla="*/ 47244 h 278282"/>
              <a:gd name="connsiteX62" fmla="*/ 168554 w 282245"/>
              <a:gd name="connsiteY62" fmla="*/ 88392 h 278282"/>
              <a:gd name="connsiteX63" fmla="*/ 115823 w 282245"/>
              <a:gd name="connsiteY63" fmla="*/ 89306 h 278282"/>
              <a:gd name="connsiteX64" fmla="*/ 114300 w 282245"/>
              <a:gd name="connsiteY64" fmla="*/ 57912 h 278282"/>
              <a:gd name="connsiteX65" fmla="*/ 114909 w 282245"/>
              <a:gd name="connsiteY65" fmla="*/ 47549 h 278282"/>
              <a:gd name="connsiteX66" fmla="*/ 111861 w 282245"/>
              <a:gd name="connsiteY66" fmla="*/ 41757 h 278282"/>
              <a:gd name="connsiteX67" fmla="*/ 81686 w 282245"/>
              <a:gd name="connsiteY67" fmla="*/ 34747 h 278282"/>
              <a:gd name="connsiteX68" fmla="*/ 77114 w 282245"/>
              <a:gd name="connsiteY68" fmla="*/ 36575 h 278282"/>
              <a:gd name="connsiteX69" fmla="*/ 74371 w 282245"/>
              <a:gd name="connsiteY69" fmla="*/ 43891 h 278282"/>
              <a:gd name="connsiteX70" fmla="*/ 87477 w 282245"/>
              <a:gd name="connsiteY70" fmla="*/ 54559 h 278282"/>
              <a:gd name="connsiteX71" fmla="*/ 91136 w 282245"/>
              <a:gd name="connsiteY71" fmla="*/ 89611 h 278282"/>
              <a:gd name="connsiteX72" fmla="*/ 73761 w 282245"/>
              <a:gd name="connsiteY72" fmla="*/ 89611 h 278282"/>
              <a:gd name="connsiteX73" fmla="*/ 42061 w 282245"/>
              <a:gd name="connsiteY73" fmla="*/ 86868 h 278282"/>
              <a:gd name="connsiteX75" fmla="*/ 198424 w 282245"/>
              <a:gd name="connsiteY75" fmla="*/ 4876 h 278282"/>
              <a:gd name="connsiteX76" fmla="*/ 70104 w 282245"/>
              <a:gd name="connsiteY76" fmla="*/ 7010 h 278282"/>
              <a:gd name="connsiteX77" fmla="*/ 38405 w 282245"/>
              <a:gd name="connsiteY77" fmla="*/ 3962 h 278282"/>
              <a:gd name="connsiteX78" fmla="*/ 36271 w 282245"/>
              <a:gd name="connsiteY78" fmla="*/ 8229 h 278282"/>
              <a:gd name="connsiteX79" fmla="*/ 36880 w 282245"/>
              <a:gd name="connsiteY79" fmla="*/ 11278 h 278282"/>
              <a:gd name="connsiteX80" fmla="*/ 64312 w 282245"/>
              <a:gd name="connsiteY80" fmla="*/ 28956 h 278282"/>
              <a:gd name="connsiteX81" fmla="*/ 88695 w 282245"/>
              <a:gd name="connsiteY81" fmla="*/ 24384 h 278282"/>
              <a:gd name="connsiteX82" fmla="*/ 205739 w 282245"/>
              <a:gd name="connsiteY82" fmla="*/ 22555 h 278282"/>
              <a:gd name="connsiteX83" fmla="*/ 237134 w 282245"/>
              <a:gd name="connsiteY83" fmla="*/ 23469 h 278282"/>
              <a:gd name="connsiteX84" fmla="*/ 243536 w 282245"/>
              <a:gd name="connsiteY84" fmla="*/ 9449 h 278282"/>
              <a:gd name="connsiteX85" fmla="*/ 239573 w 282245"/>
              <a:gd name="connsiteY85" fmla="*/ 4267 h 278282"/>
              <a:gd name="connsiteX86" fmla="*/ 209092 w 282245"/>
              <a:gd name="connsiteY86" fmla="*/ 0 h 27828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</a:cxnLst>
            <a:rect l="l" t="t" r="r" b="b"/>
            <a:pathLst>
              <a:path w="282245" h="278282">
                <a:moveTo>
                  <a:pt x="228600" y="129540"/>
                </a:moveTo>
                <a:cubicBezTo>
                  <a:pt x="206958" y="131063"/>
                  <a:pt x="59130" y="132893"/>
                  <a:pt x="39928" y="132588"/>
                </a:cubicBezTo>
                <a:cubicBezTo>
                  <a:pt x="29260" y="132283"/>
                  <a:pt x="14325" y="131063"/>
                  <a:pt x="3048" y="129235"/>
                </a:cubicBezTo>
                <a:lnTo>
                  <a:pt x="609" y="134112"/>
                </a:lnTo>
                <a:cubicBezTo>
                  <a:pt x="0" y="135330"/>
                  <a:pt x="305" y="136855"/>
                  <a:pt x="1523" y="137769"/>
                </a:cubicBezTo>
                <a:cubicBezTo>
                  <a:pt x="9448" y="145085"/>
                  <a:pt x="21945" y="152705"/>
                  <a:pt x="33833" y="156972"/>
                </a:cubicBezTo>
                <a:cubicBezTo>
                  <a:pt x="41757" y="154534"/>
                  <a:pt x="58826" y="151485"/>
                  <a:pt x="66751" y="150875"/>
                </a:cubicBezTo>
                <a:cubicBezTo>
                  <a:pt x="73761" y="150266"/>
                  <a:pt x="98754" y="149961"/>
                  <a:pt x="127711" y="149352"/>
                </a:cubicBezTo>
                <a:lnTo>
                  <a:pt x="127711" y="161239"/>
                </a:lnTo>
                <a:cubicBezTo>
                  <a:pt x="127711" y="167640"/>
                  <a:pt x="128320" y="176478"/>
                  <a:pt x="129236" y="183794"/>
                </a:cubicBezTo>
                <a:cubicBezTo>
                  <a:pt x="117348" y="184100"/>
                  <a:pt x="106680" y="184100"/>
                  <a:pt x="99364" y="184100"/>
                </a:cubicBezTo>
                <a:cubicBezTo>
                  <a:pt x="88392" y="182575"/>
                  <a:pt x="68884" y="180746"/>
                  <a:pt x="57911" y="180746"/>
                </a:cubicBezTo>
                <a:cubicBezTo>
                  <a:pt x="56083" y="180746"/>
                  <a:pt x="55169" y="181356"/>
                  <a:pt x="54863" y="182575"/>
                </a:cubicBezTo>
                <a:lnTo>
                  <a:pt x="52729" y="190500"/>
                </a:lnTo>
                <a:cubicBezTo>
                  <a:pt x="59130" y="192938"/>
                  <a:pt x="65532" y="197206"/>
                  <a:pt x="69189" y="200863"/>
                </a:cubicBezTo>
                <a:lnTo>
                  <a:pt x="74067" y="260909"/>
                </a:lnTo>
                <a:cubicBezTo>
                  <a:pt x="74371" y="267005"/>
                  <a:pt x="75895" y="273710"/>
                  <a:pt x="78333" y="278282"/>
                </a:cubicBezTo>
                <a:lnTo>
                  <a:pt x="94487" y="278282"/>
                </a:lnTo>
                <a:cubicBezTo>
                  <a:pt x="96926" y="275539"/>
                  <a:pt x="98450" y="272796"/>
                  <a:pt x="99364" y="269443"/>
                </a:cubicBezTo>
                <a:lnTo>
                  <a:pt x="215492" y="268224"/>
                </a:lnTo>
                <a:cubicBezTo>
                  <a:pt x="217932" y="266090"/>
                  <a:pt x="220370" y="260909"/>
                  <a:pt x="220370" y="255118"/>
                </a:cubicBezTo>
                <a:cubicBezTo>
                  <a:pt x="220370" y="253288"/>
                  <a:pt x="219455" y="251764"/>
                  <a:pt x="217626" y="250851"/>
                </a:cubicBezTo>
                <a:lnTo>
                  <a:pt x="211836" y="248107"/>
                </a:lnTo>
                <a:cubicBezTo>
                  <a:pt x="215188" y="233172"/>
                  <a:pt x="217322" y="216712"/>
                  <a:pt x="218846" y="201778"/>
                </a:cubicBezTo>
                <a:lnTo>
                  <a:pt x="222504" y="189585"/>
                </a:lnTo>
                <a:cubicBezTo>
                  <a:pt x="223114" y="187757"/>
                  <a:pt x="223114" y="186233"/>
                  <a:pt x="221893" y="185318"/>
                </a:cubicBezTo>
                <a:cubicBezTo>
                  <a:pt x="218846" y="183185"/>
                  <a:pt x="210617" y="179222"/>
                  <a:pt x="206349" y="177393"/>
                </a:cubicBezTo>
                <a:cubicBezTo>
                  <a:pt x="204520" y="176784"/>
                  <a:pt x="202386" y="176784"/>
                  <a:pt x="200558" y="177393"/>
                </a:cubicBezTo>
                <a:lnTo>
                  <a:pt x="188976" y="182270"/>
                </a:lnTo>
                <a:cubicBezTo>
                  <a:pt x="180442" y="182880"/>
                  <a:pt x="167029" y="183185"/>
                  <a:pt x="153009" y="183490"/>
                </a:cubicBezTo>
                <a:cubicBezTo>
                  <a:pt x="155448" y="174955"/>
                  <a:pt x="156972" y="164287"/>
                  <a:pt x="156972" y="155447"/>
                </a:cubicBezTo>
                <a:lnTo>
                  <a:pt x="156972" y="149047"/>
                </a:lnTo>
                <a:cubicBezTo>
                  <a:pt x="192328" y="148437"/>
                  <a:pt x="226771" y="148437"/>
                  <a:pt x="236829" y="148437"/>
                </a:cubicBezTo>
                <a:cubicBezTo>
                  <a:pt x="246583" y="148437"/>
                  <a:pt x="266089" y="149047"/>
                  <a:pt x="274014" y="149961"/>
                </a:cubicBezTo>
                <a:cubicBezTo>
                  <a:pt x="277673" y="148133"/>
                  <a:pt x="282245" y="142341"/>
                  <a:pt x="282245" y="135636"/>
                </a:cubicBezTo>
                <a:cubicBezTo>
                  <a:pt x="282245" y="132588"/>
                  <a:pt x="280415" y="130454"/>
                  <a:pt x="277673" y="129540"/>
                </a:cubicBezTo>
                <a:cubicBezTo>
                  <a:pt x="270052" y="126796"/>
                  <a:pt x="252679" y="124663"/>
                  <a:pt x="240792" y="124054"/>
                </a:cubicBezTo>
                <a:moveTo>
                  <a:pt x="99974" y="202996"/>
                </a:moveTo>
                <a:cubicBezTo>
                  <a:pt x="126795" y="202387"/>
                  <a:pt x="160629" y="201778"/>
                  <a:pt x="188367" y="201778"/>
                </a:cubicBezTo>
                <a:lnTo>
                  <a:pt x="187451" y="247803"/>
                </a:lnTo>
                <a:lnTo>
                  <a:pt x="181355" y="249326"/>
                </a:lnTo>
                <a:cubicBezTo>
                  <a:pt x="162153" y="250241"/>
                  <a:pt x="123748" y="250851"/>
                  <a:pt x="100583" y="250545"/>
                </a:cubicBezTo>
                <a:moveTo>
                  <a:pt x="39928" y="91135"/>
                </a:moveTo>
                <a:cubicBezTo>
                  <a:pt x="39623" y="92049"/>
                  <a:pt x="39623" y="93269"/>
                  <a:pt x="40539" y="94183"/>
                </a:cubicBezTo>
                <a:cubicBezTo>
                  <a:pt x="47548" y="100584"/>
                  <a:pt x="58217" y="107900"/>
                  <a:pt x="67970" y="111861"/>
                </a:cubicBezTo>
                <a:cubicBezTo>
                  <a:pt x="73761" y="109727"/>
                  <a:pt x="85953" y="107594"/>
                  <a:pt x="92049" y="107290"/>
                </a:cubicBezTo>
                <a:cubicBezTo>
                  <a:pt x="105460" y="106375"/>
                  <a:pt x="192023" y="104851"/>
                  <a:pt x="205739" y="104851"/>
                </a:cubicBezTo>
                <a:cubicBezTo>
                  <a:pt x="212750" y="104851"/>
                  <a:pt x="228600" y="105156"/>
                  <a:pt x="234086" y="105766"/>
                </a:cubicBezTo>
                <a:cubicBezTo>
                  <a:pt x="236829" y="104241"/>
                  <a:pt x="240486" y="98451"/>
                  <a:pt x="240486" y="92049"/>
                </a:cubicBezTo>
                <a:cubicBezTo>
                  <a:pt x="240486" y="89916"/>
                  <a:pt x="239268" y="87782"/>
                  <a:pt x="237134" y="87172"/>
                </a:cubicBezTo>
                <a:cubicBezTo>
                  <a:pt x="231342" y="85039"/>
                  <a:pt x="217932" y="83210"/>
                  <a:pt x="208787" y="82906"/>
                </a:cubicBezTo>
                <a:lnTo>
                  <a:pt x="198729" y="87172"/>
                </a:lnTo>
                <a:lnTo>
                  <a:pt x="193242" y="87478"/>
                </a:lnTo>
                <a:lnTo>
                  <a:pt x="196901" y="49682"/>
                </a:lnTo>
                <a:lnTo>
                  <a:pt x="197814" y="39929"/>
                </a:lnTo>
                <a:cubicBezTo>
                  <a:pt x="198120" y="36881"/>
                  <a:pt x="197205" y="35052"/>
                  <a:pt x="194767" y="34137"/>
                </a:cubicBezTo>
                <a:cubicBezTo>
                  <a:pt x="187147" y="32003"/>
                  <a:pt x="172517" y="29870"/>
                  <a:pt x="162762" y="29566"/>
                </a:cubicBezTo>
                <a:cubicBezTo>
                  <a:pt x="160020" y="29566"/>
                  <a:pt x="159105" y="30175"/>
                  <a:pt x="158495" y="31394"/>
                </a:cubicBezTo>
                <a:lnTo>
                  <a:pt x="156361" y="39319"/>
                </a:lnTo>
                <a:cubicBezTo>
                  <a:pt x="161848" y="40843"/>
                  <a:pt x="167029" y="44196"/>
                  <a:pt x="169469" y="47244"/>
                </a:cubicBezTo>
                <a:lnTo>
                  <a:pt x="168554" y="88392"/>
                </a:lnTo>
                <a:lnTo>
                  <a:pt x="115823" y="89306"/>
                </a:lnTo>
                <a:lnTo>
                  <a:pt x="114300" y="57912"/>
                </a:lnTo>
                <a:lnTo>
                  <a:pt x="114909" y="47549"/>
                </a:lnTo>
                <a:cubicBezTo>
                  <a:pt x="115214" y="44806"/>
                  <a:pt x="114605" y="42976"/>
                  <a:pt x="111861" y="41757"/>
                </a:cubicBezTo>
                <a:cubicBezTo>
                  <a:pt x="104546" y="38709"/>
                  <a:pt x="91136" y="35661"/>
                  <a:pt x="81686" y="34747"/>
                </a:cubicBezTo>
                <a:cubicBezTo>
                  <a:pt x="78942" y="34442"/>
                  <a:pt x="78028" y="35052"/>
                  <a:pt x="77114" y="36575"/>
                </a:cubicBezTo>
                <a:lnTo>
                  <a:pt x="74371" y="43891"/>
                </a:lnTo>
                <a:cubicBezTo>
                  <a:pt x="79857" y="46634"/>
                  <a:pt x="85039" y="50596"/>
                  <a:pt x="87477" y="54559"/>
                </a:cubicBezTo>
                <a:lnTo>
                  <a:pt x="91136" y="89611"/>
                </a:lnTo>
                <a:lnTo>
                  <a:pt x="73761" y="89611"/>
                </a:lnTo>
                <a:cubicBezTo>
                  <a:pt x="65836" y="89611"/>
                  <a:pt x="52120" y="88696"/>
                  <a:pt x="42061" y="86868"/>
                </a:cubicBezTo>
                <a:moveTo>
                  <a:pt x="198424" y="4876"/>
                </a:moveTo>
                <a:cubicBezTo>
                  <a:pt x="181966" y="5791"/>
                  <a:pt x="85039" y="7010"/>
                  <a:pt x="70104" y="7010"/>
                </a:cubicBezTo>
                <a:cubicBezTo>
                  <a:pt x="62483" y="7010"/>
                  <a:pt x="48462" y="5791"/>
                  <a:pt x="38405" y="3962"/>
                </a:cubicBezTo>
                <a:lnTo>
                  <a:pt x="36271" y="8229"/>
                </a:lnTo>
                <a:cubicBezTo>
                  <a:pt x="35661" y="9144"/>
                  <a:pt x="35967" y="10363"/>
                  <a:pt x="36880" y="11278"/>
                </a:cubicBezTo>
                <a:cubicBezTo>
                  <a:pt x="43890" y="17983"/>
                  <a:pt x="54558" y="24993"/>
                  <a:pt x="64312" y="28956"/>
                </a:cubicBezTo>
                <a:cubicBezTo>
                  <a:pt x="70408" y="26822"/>
                  <a:pt x="82601" y="24688"/>
                  <a:pt x="88695" y="24384"/>
                </a:cubicBezTo>
                <a:cubicBezTo>
                  <a:pt x="102412" y="23469"/>
                  <a:pt x="191109" y="22555"/>
                  <a:pt x="205739" y="22555"/>
                </a:cubicBezTo>
                <a:cubicBezTo>
                  <a:pt x="213359" y="22555"/>
                  <a:pt x="230733" y="22555"/>
                  <a:pt x="237134" y="23469"/>
                </a:cubicBezTo>
                <a:cubicBezTo>
                  <a:pt x="239573" y="21641"/>
                  <a:pt x="243536" y="15849"/>
                  <a:pt x="243536" y="9449"/>
                </a:cubicBezTo>
                <a:cubicBezTo>
                  <a:pt x="243536" y="7315"/>
                  <a:pt x="242011" y="5181"/>
                  <a:pt x="239573" y="4267"/>
                </a:cubicBezTo>
                <a:cubicBezTo>
                  <a:pt x="233781" y="2134"/>
                  <a:pt x="219151" y="305"/>
                  <a:pt x="209092" y="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3" name="Freeform 103"/>
          <p:cNvSpPr/>
          <p:nvPr/>
        </p:nvSpPr>
        <p:spPr>
          <a:xfrm>
            <a:off x="11145721" y="7163609"/>
            <a:ext cx="287425" cy="294132"/>
          </a:xfrm>
          <a:custGeom>
            <a:avLst/>
            <a:gdLst>
              <a:gd name="connsiteX0" fmla="*/ 135330 w 287425"/>
              <a:gd name="connsiteY0" fmla="*/ 160325 h 294132"/>
              <a:gd name="connsiteX1" fmla="*/ 139903 w 287425"/>
              <a:gd name="connsiteY1" fmla="*/ 157582 h 294132"/>
              <a:gd name="connsiteX2" fmla="*/ 162762 w 287425"/>
              <a:gd name="connsiteY2" fmla="*/ 65532 h 294132"/>
              <a:gd name="connsiteX3" fmla="*/ 167029 w 287425"/>
              <a:gd name="connsiteY3" fmla="*/ 53949 h 294132"/>
              <a:gd name="connsiteX4" fmla="*/ 166115 w 287425"/>
              <a:gd name="connsiteY4" fmla="*/ 49682 h 294132"/>
              <a:gd name="connsiteX5" fmla="*/ 151180 w 287425"/>
              <a:gd name="connsiteY5" fmla="*/ 40539 h 294132"/>
              <a:gd name="connsiteX6" fmla="*/ 145388 w 287425"/>
              <a:gd name="connsiteY6" fmla="*/ 40539 h 294132"/>
              <a:gd name="connsiteX7" fmla="*/ 133502 w 287425"/>
              <a:gd name="connsiteY7" fmla="*/ 46634 h 294132"/>
              <a:gd name="connsiteX8" fmla="*/ 48157 w 287425"/>
              <a:gd name="connsiteY8" fmla="*/ 49073 h 294132"/>
              <a:gd name="connsiteX9" fmla="*/ 17373 w 287425"/>
              <a:gd name="connsiteY9" fmla="*/ 46940 h 294132"/>
              <a:gd name="connsiteX10" fmla="*/ 14935 w 287425"/>
              <a:gd name="connsiteY10" fmla="*/ 51512 h 294132"/>
              <a:gd name="connsiteX11" fmla="*/ 15849 w 287425"/>
              <a:gd name="connsiteY11" fmla="*/ 55169 h 294132"/>
              <a:gd name="connsiteX12" fmla="*/ 43281 w 287425"/>
              <a:gd name="connsiteY12" fmla="*/ 71628 h 294132"/>
              <a:gd name="connsiteX13" fmla="*/ 70103 w 287425"/>
              <a:gd name="connsiteY13" fmla="*/ 66446 h 294132"/>
              <a:gd name="connsiteX14" fmla="*/ 130758 w 287425"/>
              <a:gd name="connsiteY14" fmla="*/ 64923 h 294132"/>
              <a:gd name="connsiteX15" fmla="*/ 125577 w 287425"/>
              <a:gd name="connsiteY15" fmla="*/ 154533 h 294132"/>
              <a:gd name="connsiteX16" fmla="*/ 127710 w 287425"/>
              <a:gd name="connsiteY16" fmla="*/ 158801 h 294132"/>
              <a:gd name="connsiteX18" fmla="*/ 244449 w 287425"/>
              <a:gd name="connsiteY18" fmla="*/ 127102 h 294132"/>
              <a:gd name="connsiteX19" fmla="*/ 226466 w 287425"/>
              <a:gd name="connsiteY19" fmla="*/ 128016 h 294132"/>
              <a:gd name="connsiteX20" fmla="*/ 226466 w 287425"/>
              <a:gd name="connsiteY20" fmla="*/ 33833 h 294132"/>
              <a:gd name="connsiteX21" fmla="*/ 227380 w 287425"/>
              <a:gd name="connsiteY21" fmla="*/ 16459 h 294132"/>
              <a:gd name="connsiteX22" fmla="*/ 223417 w 287425"/>
              <a:gd name="connsiteY22" fmla="*/ 9144 h 294132"/>
              <a:gd name="connsiteX23" fmla="*/ 178612 w 287425"/>
              <a:gd name="connsiteY23" fmla="*/ 0 h 294132"/>
              <a:gd name="connsiteX24" fmla="*/ 174650 w 287425"/>
              <a:gd name="connsiteY24" fmla="*/ 1829 h 294132"/>
              <a:gd name="connsiteX25" fmla="*/ 171602 w 287425"/>
              <a:gd name="connsiteY25" fmla="*/ 11278 h 294132"/>
              <a:gd name="connsiteX26" fmla="*/ 196900 w 287425"/>
              <a:gd name="connsiteY26" fmla="*/ 28042 h 294132"/>
              <a:gd name="connsiteX27" fmla="*/ 196900 w 287425"/>
              <a:gd name="connsiteY27" fmla="*/ 183185 h 294132"/>
              <a:gd name="connsiteX28" fmla="*/ 95707 w 287425"/>
              <a:gd name="connsiteY28" fmla="*/ 195986 h 294132"/>
              <a:gd name="connsiteX29" fmla="*/ 96316 w 287425"/>
              <a:gd name="connsiteY29" fmla="*/ 140513 h 294132"/>
              <a:gd name="connsiteX30" fmla="*/ 97841 w 287425"/>
              <a:gd name="connsiteY30" fmla="*/ 124968 h 294132"/>
              <a:gd name="connsiteX31" fmla="*/ 94182 w 287425"/>
              <a:gd name="connsiteY31" fmla="*/ 119177 h 294132"/>
              <a:gd name="connsiteX32" fmla="*/ 57302 w 287425"/>
              <a:gd name="connsiteY32" fmla="*/ 114910 h 294132"/>
              <a:gd name="connsiteX33" fmla="*/ 53339 w 287425"/>
              <a:gd name="connsiteY33" fmla="*/ 116433 h 294132"/>
              <a:gd name="connsiteX34" fmla="*/ 51206 w 287425"/>
              <a:gd name="connsiteY34" fmla="*/ 125273 h 294132"/>
              <a:gd name="connsiteX35" fmla="*/ 68275 w 287425"/>
              <a:gd name="connsiteY35" fmla="*/ 135331 h 294132"/>
              <a:gd name="connsiteX36" fmla="*/ 69188 w 287425"/>
              <a:gd name="connsiteY36" fmla="*/ 197815 h 294132"/>
              <a:gd name="connsiteX37" fmla="*/ 39928 w 287425"/>
              <a:gd name="connsiteY37" fmla="*/ 199034 h 294132"/>
              <a:gd name="connsiteX38" fmla="*/ 2742 w 287425"/>
              <a:gd name="connsiteY38" fmla="*/ 196596 h 294132"/>
              <a:gd name="connsiteX39" fmla="*/ 609 w 287425"/>
              <a:gd name="connsiteY39" fmla="*/ 201168 h 294132"/>
              <a:gd name="connsiteX40" fmla="*/ 1522 w 287425"/>
              <a:gd name="connsiteY40" fmla="*/ 204826 h 294132"/>
              <a:gd name="connsiteX41" fmla="*/ 34747 w 287425"/>
              <a:gd name="connsiteY41" fmla="*/ 225858 h 294132"/>
              <a:gd name="connsiteX42" fmla="*/ 60350 w 287425"/>
              <a:gd name="connsiteY42" fmla="*/ 220371 h 294132"/>
              <a:gd name="connsiteX43" fmla="*/ 196900 w 287425"/>
              <a:gd name="connsiteY43" fmla="*/ 199644 h 294132"/>
              <a:gd name="connsiteX44" fmla="*/ 196900 w 287425"/>
              <a:gd name="connsiteY44" fmla="*/ 231648 h 294132"/>
              <a:gd name="connsiteX45" fmla="*/ 199644 w 287425"/>
              <a:gd name="connsiteY45" fmla="*/ 294132 h 294132"/>
              <a:gd name="connsiteX46" fmla="*/ 216407 w 287425"/>
              <a:gd name="connsiteY46" fmla="*/ 294132 h 294132"/>
              <a:gd name="connsiteX47" fmla="*/ 226466 w 287425"/>
              <a:gd name="connsiteY47" fmla="*/ 222199 h 294132"/>
              <a:gd name="connsiteX48" fmla="*/ 226466 w 287425"/>
              <a:gd name="connsiteY48" fmla="*/ 145999 h 294132"/>
              <a:gd name="connsiteX49" fmla="*/ 275538 w 287425"/>
              <a:gd name="connsiteY49" fmla="*/ 145085 h 294132"/>
              <a:gd name="connsiteX50" fmla="*/ 283463 w 287425"/>
              <a:gd name="connsiteY50" fmla="*/ 142646 h 294132"/>
              <a:gd name="connsiteX51" fmla="*/ 287120 w 287425"/>
              <a:gd name="connsiteY51" fmla="*/ 128626 h 294132"/>
              <a:gd name="connsiteX52" fmla="*/ 281329 w 287425"/>
              <a:gd name="connsiteY52" fmla="*/ 122530 h 294132"/>
              <a:gd name="connsiteX53" fmla="*/ 254203 w 287425"/>
              <a:gd name="connsiteY53" fmla="*/ 121006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87425" h="294132">
                <a:moveTo>
                  <a:pt x="135330" y="160325"/>
                </a:moveTo>
                <a:cubicBezTo>
                  <a:pt x="137159" y="160325"/>
                  <a:pt x="138988" y="159410"/>
                  <a:pt x="139903" y="157582"/>
                </a:cubicBezTo>
                <a:cubicBezTo>
                  <a:pt x="151789" y="132283"/>
                  <a:pt x="161544" y="93269"/>
                  <a:pt x="162762" y="65532"/>
                </a:cubicBezTo>
                <a:lnTo>
                  <a:pt x="167029" y="53949"/>
                </a:lnTo>
                <a:cubicBezTo>
                  <a:pt x="167639" y="52121"/>
                  <a:pt x="167639" y="50902"/>
                  <a:pt x="166115" y="49682"/>
                </a:cubicBezTo>
                <a:cubicBezTo>
                  <a:pt x="163068" y="47244"/>
                  <a:pt x="155142" y="42673"/>
                  <a:pt x="151180" y="40539"/>
                </a:cubicBezTo>
                <a:cubicBezTo>
                  <a:pt x="149351" y="39929"/>
                  <a:pt x="146913" y="39929"/>
                  <a:pt x="145388" y="40539"/>
                </a:cubicBezTo>
                <a:lnTo>
                  <a:pt x="133502" y="46634"/>
                </a:lnTo>
                <a:cubicBezTo>
                  <a:pt x="117652" y="47854"/>
                  <a:pt x="60350" y="49073"/>
                  <a:pt x="48157" y="49073"/>
                </a:cubicBezTo>
                <a:cubicBezTo>
                  <a:pt x="39319" y="49073"/>
                  <a:pt x="27125" y="48464"/>
                  <a:pt x="17373" y="46940"/>
                </a:cubicBezTo>
                <a:lnTo>
                  <a:pt x="14935" y="51512"/>
                </a:lnTo>
                <a:cubicBezTo>
                  <a:pt x="14325" y="53036"/>
                  <a:pt x="14629" y="53949"/>
                  <a:pt x="15849" y="55169"/>
                </a:cubicBezTo>
                <a:cubicBezTo>
                  <a:pt x="23163" y="61570"/>
                  <a:pt x="33527" y="67666"/>
                  <a:pt x="43281" y="71628"/>
                </a:cubicBezTo>
                <a:cubicBezTo>
                  <a:pt x="50291" y="69190"/>
                  <a:pt x="62788" y="66751"/>
                  <a:pt x="70103" y="66446"/>
                </a:cubicBezTo>
                <a:cubicBezTo>
                  <a:pt x="78638" y="65532"/>
                  <a:pt x="113689" y="64618"/>
                  <a:pt x="130758" y="64923"/>
                </a:cubicBezTo>
                <a:cubicBezTo>
                  <a:pt x="131063" y="90221"/>
                  <a:pt x="129539" y="129236"/>
                  <a:pt x="125577" y="154533"/>
                </a:cubicBezTo>
                <a:cubicBezTo>
                  <a:pt x="125272" y="157582"/>
                  <a:pt x="126186" y="158496"/>
                  <a:pt x="127710" y="158801"/>
                </a:cubicBezTo>
                <a:moveTo>
                  <a:pt x="244449" y="127102"/>
                </a:moveTo>
                <a:lnTo>
                  <a:pt x="226466" y="128016"/>
                </a:lnTo>
                <a:lnTo>
                  <a:pt x="226466" y="33833"/>
                </a:lnTo>
                <a:lnTo>
                  <a:pt x="227380" y="16459"/>
                </a:lnTo>
                <a:cubicBezTo>
                  <a:pt x="227685" y="12802"/>
                  <a:pt x="226466" y="10364"/>
                  <a:pt x="223417" y="9144"/>
                </a:cubicBezTo>
                <a:cubicBezTo>
                  <a:pt x="213359" y="4877"/>
                  <a:pt x="191719" y="610"/>
                  <a:pt x="178612" y="0"/>
                </a:cubicBezTo>
                <a:cubicBezTo>
                  <a:pt x="175869" y="0"/>
                  <a:pt x="175259" y="610"/>
                  <a:pt x="174650" y="1829"/>
                </a:cubicBezTo>
                <a:lnTo>
                  <a:pt x="171602" y="11278"/>
                </a:lnTo>
                <a:cubicBezTo>
                  <a:pt x="182269" y="15240"/>
                  <a:pt x="192022" y="21336"/>
                  <a:pt x="196900" y="28042"/>
                </a:cubicBezTo>
                <a:lnTo>
                  <a:pt x="196900" y="183185"/>
                </a:lnTo>
                <a:cubicBezTo>
                  <a:pt x="172820" y="188061"/>
                  <a:pt x="132587" y="192939"/>
                  <a:pt x="95707" y="195986"/>
                </a:cubicBezTo>
                <a:lnTo>
                  <a:pt x="96316" y="140513"/>
                </a:lnTo>
                <a:lnTo>
                  <a:pt x="97841" y="124968"/>
                </a:lnTo>
                <a:cubicBezTo>
                  <a:pt x="98144" y="121920"/>
                  <a:pt x="97230" y="120092"/>
                  <a:pt x="94182" y="119177"/>
                </a:cubicBezTo>
                <a:cubicBezTo>
                  <a:pt x="86562" y="117043"/>
                  <a:pt x="67055" y="114910"/>
                  <a:pt x="57302" y="114910"/>
                </a:cubicBezTo>
                <a:cubicBezTo>
                  <a:pt x="54253" y="114910"/>
                  <a:pt x="53644" y="115519"/>
                  <a:pt x="53339" y="116433"/>
                </a:cubicBezTo>
                <a:lnTo>
                  <a:pt x="51206" y="125273"/>
                </a:lnTo>
                <a:cubicBezTo>
                  <a:pt x="57911" y="127407"/>
                  <a:pt x="65225" y="131369"/>
                  <a:pt x="68275" y="135331"/>
                </a:cubicBezTo>
                <a:lnTo>
                  <a:pt x="69188" y="197815"/>
                </a:lnTo>
                <a:cubicBezTo>
                  <a:pt x="58216" y="198425"/>
                  <a:pt x="48462" y="198730"/>
                  <a:pt x="39928" y="199034"/>
                </a:cubicBezTo>
                <a:cubicBezTo>
                  <a:pt x="28650" y="199340"/>
                  <a:pt x="14325" y="198425"/>
                  <a:pt x="2742" y="196596"/>
                </a:cubicBezTo>
                <a:lnTo>
                  <a:pt x="609" y="201168"/>
                </a:lnTo>
                <a:cubicBezTo>
                  <a:pt x="0" y="202692"/>
                  <a:pt x="304" y="203607"/>
                  <a:pt x="1522" y="204826"/>
                </a:cubicBezTo>
                <a:cubicBezTo>
                  <a:pt x="10362" y="212751"/>
                  <a:pt x="23469" y="220980"/>
                  <a:pt x="34747" y="225858"/>
                </a:cubicBezTo>
                <a:cubicBezTo>
                  <a:pt x="40842" y="223724"/>
                  <a:pt x="53949" y="220676"/>
                  <a:pt x="60350" y="220371"/>
                </a:cubicBezTo>
                <a:cubicBezTo>
                  <a:pt x="96316" y="217627"/>
                  <a:pt x="162153" y="208179"/>
                  <a:pt x="196900" y="199644"/>
                </a:cubicBezTo>
                <a:lnTo>
                  <a:pt x="196900" y="231648"/>
                </a:lnTo>
                <a:cubicBezTo>
                  <a:pt x="196900" y="245364"/>
                  <a:pt x="198119" y="282245"/>
                  <a:pt x="199644" y="294132"/>
                </a:cubicBezTo>
                <a:lnTo>
                  <a:pt x="216407" y="294132"/>
                </a:lnTo>
                <a:cubicBezTo>
                  <a:pt x="222808" y="274930"/>
                  <a:pt x="226466" y="241097"/>
                  <a:pt x="226466" y="222199"/>
                </a:cubicBezTo>
                <a:lnTo>
                  <a:pt x="226466" y="145999"/>
                </a:lnTo>
                <a:lnTo>
                  <a:pt x="275538" y="145085"/>
                </a:lnTo>
                <a:cubicBezTo>
                  <a:pt x="278281" y="145085"/>
                  <a:pt x="281635" y="144171"/>
                  <a:pt x="283463" y="142646"/>
                </a:cubicBezTo>
                <a:cubicBezTo>
                  <a:pt x="285597" y="140513"/>
                  <a:pt x="287425" y="135027"/>
                  <a:pt x="287120" y="128626"/>
                </a:cubicBezTo>
                <a:cubicBezTo>
                  <a:pt x="286816" y="125882"/>
                  <a:pt x="284682" y="123444"/>
                  <a:pt x="281329" y="122530"/>
                </a:cubicBezTo>
                <a:cubicBezTo>
                  <a:pt x="275844" y="121310"/>
                  <a:pt x="263041" y="120701"/>
                  <a:pt x="254203" y="121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4" name="Freeform 104"/>
          <p:cNvSpPr/>
          <p:nvPr/>
        </p:nvSpPr>
        <p:spPr>
          <a:xfrm>
            <a:off x="11517931" y="7200490"/>
            <a:ext cx="282245" cy="212751"/>
          </a:xfrm>
          <a:custGeom>
            <a:avLst/>
            <a:gdLst>
              <a:gd name="connsiteX0" fmla="*/ 228600 w 282245"/>
              <a:gd name="connsiteY0" fmla="*/ 185318 h 212751"/>
              <a:gd name="connsiteX1" fmla="*/ 156057 w 282245"/>
              <a:gd name="connsiteY1" fmla="*/ 187147 h 212751"/>
              <a:gd name="connsiteX2" fmla="*/ 156057 w 282245"/>
              <a:gd name="connsiteY2" fmla="*/ 119786 h 212751"/>
              <a:gd name="connsiteX3" fmla="*/ 227991 w 282245"/>
              <a:gd name="connsiteY3" fmla="*/ 118567 h 212751"/>
              <a:gd name="connsiteX4" fmla="*/ 232866 w 282245"/>
              <a:gd name="connsiteY4" fmla="*/ 117043 h 212751"/>
              <a:gd name="connsiteX5" fmla="*/ 236829 w 282245"/>
              <a:gd name="connsiteY5" fmla="*/ 103937 h 212751"/>
              <a:gd name="connsiteX6" fmla="*/ 231953 w 282245"/>
              <a:gd name="connsiteY6" fmla="*/ 98451 h 212751"/>
              <a:gd name="connsiteX7" fmla="*/ 201168 w 282245"/>
              <a:gd name="connsiteY7" fmla="*/ 96012 h 212751"/>
              <a:gd name="connsiteX8" fmla="*/ 192024 w 282245"/>
              <a:gd name="connsiteY8" fmla="*/ 101194 h 212751"/>
              <a:gd name="connsiteX9" fmla="*/ 96013 w 282245"/>
              <a:gd name="connsiteY9" fmla="*/ 102718 h 212751"/>
              <a:gd name="connsiteX10" fmla="*/ 89001 w 282245"/>
              <a:gd name="connsiteY10" fmla="*/ 95403 h 212751"/>
              <a:gd name="connsiteX11" fmla="*/ 89001 w 282245"/>
              <a:gd name="connsiteY11" fmla="*/ 24994 h 212751"/>
              <a:gd name="connsiteX12" fmla="*/ 225247 w 282245"/>
              <a:gd name="connsiteY12" fmla="*/ 22555 h 212751"/>
              <a:gd name="connsiteX13" fmla="*/ 230429 w 282245"/>
              <a:gd name="connsiteY13" fmla="*/ 20727 h 212751"/>
              <a:gd name="connsiteX14" fmla="*/ 234086 w 282245"/>
              <a:gd name="connsiteY14" fmla="*/ 7620 h 212751"/>
              <a:gd name="connsiteX15" fmla="*/ 229210 w 282245"/>
              <a:gd name="connsiteY15" fmla="*/ 2134 h 212751"/>
              <a:gd name="connsiteX16" fmla="*/ 198120 w 282245"/>
              <a:gd name="connsiteY16" fmla="*/ 0 h 212751"/>
              <a:gd name="connsiteX17" fmla="*/ 188366 w 282245"/>
              <a:gd name="connsiteY17" fmla="*/ 5182 h 212751"/>
              <a:gd name="connsiteX18" fmla="*/ 89307 w 282245"/>
              <a:gd name="connsiteY18" fmla="*/ 7315 h 212751"/>
              <a:gd name="connsiteX19" fmla="*/ 42063 w 282245"/>
              <a:gd name="connsiteY19" fmla="*/ 3963 h 212751"/>
              <a:gd name="connsiteX20" fmla="*/ 38710 w 282245"/>
              <a:gd name="connsiteY20" fmla="*/ 5792 h 212751"/>
              <a:gd name="connsiteX21" fmla="*/ 36576 w 282245"/>
              <a:gd name="connsiteY21" fmla="*/ 14631 h 212751"/>
              <a:gd name="connsiteX22" fmla="*/ 58522 w 282245"/>
              <a:gd name="connsiteY22" fmla="*/ 25298 h 212751"/>
              <a:gd name="connsiteX23" fmla="*/ 58522 w 282245"/>
              <a:gd name="connsiteY23" fmla="*/ 94183 h 212751"/>
              <a:gd name="connsiteX24" fmla="*/ 87173 w 282245"/>
              <a:gd name="connsiteY24" fmla="*/ 120701 h 212751"/>
              <a:gd name="connsiteX25" fmla="*/ 127101 w 282245"/>
              <a:gd name="connsiteY25" fmla="*/ 120092 h 212751"/>
              <a:gd name="connsiteX26" fmla="*/ 127101 w 282245"/>
              <a:gd name="connsiteY26" fmla="*/ 187758 h 212751"/>
              <a:gd name="connsiteX27" fmla="*/ 39929 w 282245"/>
              <a:gd name="connsiteY27" fmla="*/ 188367 h 212751"/>
              <a:gd name="connsiteX28" fmla="*/ 3048 w 282245"/>
              <a:gd name="connsiteY28" fmla="*/ 185014 h 212751"/>
              <a:gd name="connsiteX29" fmla="*/ 610 w 282245"/>
              <a:gd name="connsiteY29" fmla="*/ 189891 h 212751"/>
              <a:gd name="connsiteX30" fmla="*/ 1524 w 282245"/>
              <a:gd name="connsiteY30" fmla="*/ 193549 h 212751"/>
              <a:gd name="connsiteX31" fmla="*/ 33832 w 282245"/>
              <a:gd name="connsiteY31" fmla="*/ 212751 h 212751"/>
              <a:gd name="connsiteX32" fmla="*/ 66751 w 282245"/>
              <a:gd name="connsiteY32" fmla="*/ 206655 h 212751"/>
              <a:gd name="connsiteX33" fmla="*/ 236829 w 282245"/>
              <a:gd name="connsiteY33" fmla="*/ 204216 h 212751"/>
              <a:gd name="connsiteX34" fmla="*/ 274016 w 282245"/>
              <a:gd name="connsiteY34" fmla="*/ 205740 h 212751"/>
              <a:gd name="connsiteX35" fmla="*/ 282245 w 282245"/>
              <a:gd name="connsiteY35" fmla="*/ 191415 h 212751"/>
              <a:gd name="connsiteX36" fmla="*/ 277673 w 282245"/>
              <a:gd name="connsiteY36" fmla="*/ 185318 h 212751"/>
              <a:gd name="connsiteX37" fmla="*/ 240792 w 282245"/>
              <a:gd name="connsiteY37" fmla="*/ 180137 h 21275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82245" h="212751">
                <a:moveTo>
                  <a:pt x="228600" y="185318"/>
                </a:moveTo>
                <a:cubicBezTo>
                  <a:pt x="219760" y="185928"/>
                  <a:pt x="189585" y="186537"/>
                  <a:pt x="156057" y="187147"/>
                </a:cubicBezTo>
                <a:lnTo>
                  <a:pt x="156057" y="119786"/>
                </a:lnTo>
                <a:lnTo>
                  <a:pt x="227991" y="118567"/>
                </a:lnTo>
                <a:cubicBezTo>
                  <a:pt x="229819" y="118567"/>
                  <a:pt x="231953" y="118263"/>
                  <a:pt x="232866" y="117043"/>
                </a:cubicBezTo>
                <a:cubicBezTo>
                  <a:pt x="234696" y="115519"/>
                  <a:pt x="236829" y="110643"/>
                  <a:pt x="236829" y="103937"/>
                </a:cubicBezTo>
                <a:cubicBezTo>
                  <a:pt x="236829" y="101194"/>
                  <a:pt x="235000" y="99061"/>
                  <a:pt x="231953" y="98451"/>
                </a:cubicBezTo>
                <a:cubicBezTo>
                  <a:pt x="225247" y="96927"/>
                  <a:pt x="210922" y="96012"/>
                  <a:pt x="201168" y="96012"/>
                </a:cubicBezTo>
                <a:lnTo>
                  <a:pt x="192024" y="101194"/>
                </a:lnTo>
                <a:cubicBezTo>
                  <a:pt x="172213" y="102108"/>
                  <a:pt x="117348" y="103023"/>
                  <a:pt x="96013" y="102718"/>
                </a:cubicBezTo>
                <a:cubicBezTo>
                  <a:pt x="90830" y="102718"/>
                  <a:pt x="89001" y="100584"/>
                  <a:pt x="89001" y="95403"/>
                </a:cubicBezTo>
                <a:lnTo>
                  <a:pt x="89001" y="24994"/>
                </a:lnTo>
                <a:lnTo>
                  <a:pt x="225247" y="22555"/>
                </a:lnTo>
                <a:cubicBezTo>
                  <a:pt x="227381" y="22555"/>
                  <a:pt x="229210" y="22251"/>
                  <a:pt x="230429" y="20727"/>
                </a:cubicBezTo>
                <a:cubicBezTo>
                  <a:pt x="232257" y="18593"/>
                  <a:pt x="234086" y="14021"/>
                  <a:pt x="234086" y="7620"/>
                </a:cubicBezTo>
                <a:cubicBezTo>
                  <a:pt x="234086" y="4572"/>
                  <a:pt x="232257" y="2743"/>
                  <a:pt x="229210" y="2134"/>
                </a:cubicBezTo>
                <a:cubicBezTo>
                  <a:pt x="221894" y="610"/>
                  <a:pt x="207569" y="0"/>
                  <a:pt x="198120" y="0"/>
                </a:cubicBezTo>
                <a:lnTo>
                  <a:pt x="188366" y="5182"/>
                </a:lnTo>
                <a:cubicBezTo>
                  <a:pt x="171602" y="6097"/>
                  <a:pt x="117957" y="7011"/>
                  <a:pt x="89307" y="7315"/>
                </a:cubicBezTo>
                <a:cubicBezTo>
                  <a:pt x="78638" y="5486"/>
                  <a:pt x="53035" y="3963"/>
                  <a:pt x="42063" y="3963"/>
                </a:cubicBezTo>
                <a:cubicBezTo>
                  <a:pt x="39929" y="3963"/>
                  <a:pt x="39015" y="4877"/>
                  <a:pt x="38710" y="5792"/>
                </a:cubicBezTo>
                <a:lnTo>
                  <a:pt x="36576" y="14631"/>
                </a:lnTo>
                <a:cubicBezTo>
                  <a:pt x="45416" y="16764"/>
                  <a:pt x="53341" y="20727"/>
                  <a:pt x="58522" y="25298"/>
                </a:cubicBezTo>
                <a:lnTo>
                  <a:pt x="58522" y="94183"/>
                </a:lnTo>
                <a:cubicBezTo>
                  <a:pt x="58522" y="111862"/>
                  <a:pt x="66751" y="121006"/>
                  <a:pt x="87173" y="120701"/>
                </a:cubicBezTo>
                <a:lnTo>
                  <a:pt x="127101" y="120092"/>
                </a:lnTo>
                <a:lnTo>
                  <a:pt x="127101" y="187758"/>
                </a:lnTo>
                <a:cubicBezTo>
                  <a:pt x="87173" y="188062"/>
                  <a:pt x="49073" y="188367"/>
                  <a:pt x="39929" y="188367"/>
                </a:cubicBezTo>
                <a:cubicBezTo>
                  <a:pt x="29260" y="188367"/>
                  <a:pt x="14325" y="187147"/>
                  <a:pt x="3048" y="185014"/>
                </a:cubicBezTo>
                <a:lnTo>
                  <a:pt x="610" y="189891"/>
                </a:lnTo>
                <a:cubicBezTo>
                  <a:pt x="0" y="191110"/>
                  <a:pt x="304" y="192634"/>
                  <a:pt x="1524" y="193549"/>
                </a:cubicBezTo>
                <a:cubicBezTo>
                  <a:pt x="9449" y="200864"/>
                  <a:pt x="21946" y="208788"/>
                  <a:pt x="33832" y="212751"/>
                </a:cubicBezTo>
                <a:cubicBezTo>
                  <a:pt x="41757" y="210312"/>
                  <a:pt x="58826" y="207264"/>
                  <a:pt x="66751" y="206655"/>
                </a:cubicBezTo>
                <a:cubicBezTo>
                  <a:pt x="84125" y="205740"/>
                  <a:pt x="215798" y="204216"/>
                  <a:pt x="236829" y="204216"/>
                </a:cubicBezTo>
                <a:cubicBezTo>
                  <a:pt x="246583" y="204216"/>
                  <a:pt x="266091" y="204826"/>
                  <a:pt x="274016" y="205740"/>
                </a:cubicBezTo>
                <a:cubicBezTo>
                  <a:pt x="277673" y="204216"/>
                  <a:pt x="282245" y="198120"/>
                  <a:pt x="282245" y="191415"/>
                </a:cubicBezTo>
                <a:cubicBezTo>
                  <a:pt x="282245" y="188367"/>
                  <a:pt x="280416" y="186233"/>
                  <a:pt x="277673" y="185318"/>
                </a:cubicBezTo>
                <a:cubicBezTo>
                  <a:pt x="270053" y="182880"/>
                  <a:pt x="252679" y="180442"/>
                  <a:pt x="240792" y="18013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5" name="Freeform 105"/>
          <p:cNvSpPr/>
          <p:nvPr/>
        </p:nvSpPr>
        <p:spPr>
          <a:xfrm>
            <a:off x="11813891" y="7163609"/>
            <a:ext cx="285598" cy="294132"/>
          </a:xfrm>
          <a:custGeom>
            <a:avLst/>
            <a:gdLst>
              <a:gd name="connsiteX0" fmla="*/ 242622 w 285598"/>
              <a:gd name="connsiteY0" fmla="*/ 128930 h 294132"/>
              <a:gd name="connsiteX1" fmla="*/ 224028 w 285598"/>
              <a:gd name="connsiteY1" fmla="*/ 129845 h 294132"/>
              <a:gd name="connsiteX2" fmla="*/ 224028 w 285598"/>
              <a:gd name="connsiteY2" fmla="*/ 33833 h 294132"/>
              <a:gd name="connsiteX3" fmla="*/ 224943 w 285598"/>
              <a:gd name="connsiteY3" fmla="*/ 16459 h 294132"/>
              <a:gd name="connsiteX4" fmla="*/ 220981 w 285598"/>
              <a:gd name="connsiteY4" fmla="*/ 9144 h 294132"/>
              <a:gd name="connsiteX5" fmla="*/ 176175 w 285598"/>
              <a:gd name="connsiteY5" fmla="*/ 0 h 294132"/>
              <a:gd name="connsiteX6" fmla="*/ 172213 w 285598"/>
              <a:gd name="connsiteY6" fmla="*/ 1829 h 294132"/>
              <a:gd name="connsiteX7" fmla="*/ 169165 w 285598"/>
              <a:gd name="connsiteY7" fmla="*/ 11278 h 294132"/>
              <a:gd name="connsiteX8" fmla="*/ 194463 w 285598"/>
              <a:gd name="connsiteY8" fmla="*/ 28042 h 294132"/>
              <a:gd name="connsiteX9" fmla="*/ 194463 w 285598"/>
              <a:gd name="connsiteY9" fmla="*/ 231648 h 294132"/>
              <a:gd name="connsiteX10" fmla="*/ 197206 w 285598"/>
              <a:gd name="connsiteY10" fmla="*/ 294132 h 294132"/>
              <a:gd name="connsiteX11" fmla="*/ 213970 w 285598"/>
              <a:gd name="connsiteY11" fmla="*/ 294132 h 294132"/>
              <a:gd name="connsiteX12" fmla="*/ 224028 w 285598"/>
              <a:gd name="connsiteY12" fmla="*/ 222199 h 294132"/>
              <a:gd name="connsiteX13" fmla="*/ 224028 w 285598"/>
              <a:gd name="connsiteY13" fmla="*/ 148133 h 294132"/>
              <a:gd name="connsiteX14" fmla="*/ 273710 w 285598"/>
              <a:gd name="connsiteY14" fmla="*/ 146914 h 294132"/>
              <a:gd name="connsiteX15" fmla="*/ 281636 w 285598"/>
              <a:gd name="connsiteY15" fmla="*/ 144476 h 294132"/>
              <a:gd name="connsiteX16" fmla="*/ 285293 w 285598"/>
              <a:gd name="connsiteY16" fmla="*/ 130455 h 294132"/>
              <a:gd name="connsiteX17" fmla="*/ 279502 w 285598"/>
              <a:gd name="connsiteY17" fmla="*/ 124358 h 294132"/>
              <a:gd name="connsiteX18" fmla="*/ 252375 w 285598"/>
              <a:gd name="connsiteY18" fmla="*/ 122834 h 294132"/>
              <a:gd name="connsiteX20" fmla="*/ 140819 w 285598"/>
              <a:gd name="connsiteY20" fmla="*/ 163982 h 294132"/>
              <a:gd name="connsiteX21" fmla="*/ 110337 w 285598"/>
              <a:gd name="connsiteY21" fmla="*/ 135331 h 294132"/>
              <a:gd name="connsiteX22" fmla="*/ 147828 w 285598"/>
              <a:gd name="connsiteY22" fmla="*/ 72543 h 294132"/>
              <a:gd name="connsiteX23" fmla="*/ 154534 w 285598"/>
              <a:gd name="connsiteY23" fmla="*/ 63094 h 294132"/>
              <a:gd name="connsiteX24" fmla="*/ 154229 w 285598"/>
              <a:gd name="connsiteY24" fmla="*/ 58522 h 294132"/>
              <a:gd name="connsiteX25" fmla="*/ 136551 w 285598"/>
              <a:gd name="connsiteY25" fmla="*/ 50292 h 294132"/>
              <a:gd name="connsiteX26" fmla="*/ 130456 w 285598"/>
              <a:gd name="connsiteY26" fmla="*/ 50292 h 294132"/>
              <a:gd name="connsiteX27" fmla="*/ 118568 w 285598"/>
              <a:gd name="connsiteY27" fmla="*/ 55474 h 294132"/>
              <a:gd name="connsiteX28" fmla="*/ 41759 w 285598"/>
              <a:gd name="connsiteY28" fmla="*/ 56693 h 294132"/>
              <a:gd name="connsiteX29" fmla="*/ 13412 w 285598"/>
              <a:gd name="connsiteY29" fmla="*/ 54864 h 294132"/>
              <a:gd name="connsiteX30" fmla="*/ 11278 w 285598"/>
              <a:gd name="connsiteY30" fmla="*/ 58827 h 294132"/>
              <a:gd name="connsiteX31" fmla="*/ 12193 w 285598"/>
              <a:gd name="connsiteY31" fmla="*/ 62179 h 294132"/>
              <a:gd name="connsiteX32" fmla="*/ 37187 w 285598"/>
              <a:gd name="connsiteY32" fmla="*/ 78333 h 294132"/>
              <a:gd name="connsiteX33" fmla="*/ 60961 w 285598"/>
              <a:gd name="connsiteY33" fmla="*/ 73458 h 294132"/>
              <a:gd name="connsiteX34" fmla="*/ 111253 w 285598"/>
              <a:gd name="connsiteY34" fmla="*/ 72847 h 294132"/>
              <a:gd name="connsiteX35" fmla="*/ 1220 w 285598"/>
              <a:gd name="connsiteY35" fmla="*/ 213970 h 294132"/>
              <a:gd name="connsiteX36" fmla="*/ 1220 w 285598"/>
              <a:gd name="connsiteY36" fmla="*/ 217932 h 294132"/>
              <a:gd name="connsiteX37" fmla="*/ 6097 w 285598"/>
              <a:gd name="connsiteY37" fmla="*/ 222199 h 294132"/>
              <a:gd name="connsiteX38" fmla="*/ 10059 w 285598"/>
              <a:gd name="connsiteY38" fmla="*/ 221590 h 294132"/>
              <a:gd name="connsiteX39" fmla="*/ 97841 w 285598"/>
              <a:gd name="connsiteY39" fmla="*/ 150267 h 294132"/>
              <a:gd name="connsiteX40" fmla="*/ 149048 w 285598"/>
              <a:gd name="connsiteY40" fmla="*/ 203912 h 294132"/>
              <a:gd name="connsiteX41" fmla="*/ 156972 w 285598"/>
              <a:gd name="connsiteY41" fmla="*/ 210007 h 294132"/>
              <a:gd name="connsiteX42" fmla="*/ 170384 w 285598"/>
              <a:gd name="connsiteY42" fmla="*/ 204826 h 294132"/>
              <a:gd name="connsiteX43" fmla="*/ 169165 w 285598"/>
              <a:gd name="connsiteY43" fmla="*/ 194158 h 294132"/>
              <a:gd name="connsiteX44" fmla="*/ 155143 w 285598"/>
              <a:gd name="connsiteY44" fmla="*/ 16946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85598" h="294132">
                <a:moveTo>
                  <a:pt x="242622" y="128930"/>
                </a:moveTo>
                <a:lnTo>
                  <a:pt x="224028" y="129845"/>
                </a:lnTo>
                <a:lnTo>
                  <a:pt x="224028" y="33833"/>
                </a:lnTo>
                <a:lnTo>
                  <a:pt x="224943" y="16459"/>
                </a:lnTo>
                <a:cubicBezTo>
                  <a:pt x="225248" y="12802"/>
                  <a:pt x="224028" y="10364"/>
                  <a:pt x="220981" y="9144"/>
                </a:cubicBezTo>
                <a:cubicBezTo>
                  <a:pt x="210922" y="4877"/>
                  <a:pt x="189281" y="610"/>
                  <a:pt x="176175" y="0"/>
                </a:cubicBezTo>
                <a:cubicBezTo>
                  <a:pt x="173431" y="0"/>
                  <a:pt x="172822" y="610"/>
                  <a:pt x="172213" y="1829"/>
                </a:cubicBezTo>
                <a:lnTo>
                  <a:pt x="169165" y="11278"/>
                </a:lnTo>
                <a:cubicBezTo>
                  <a:pt x="179832" y="15240"/>
                  <a:pt x="189587" y="21336"/>
                  <a:pt x="194463" y="28042"/>
                </a:cubicBezTo>
                <a:lnTo>
                  <a:pt x="194463" y="231648"/>
                </a:lnTo>
                <a:cubicBezTo>
                  <a:pt x="194463" y="245364"/>
                  <a:pt x="195683" y="282245"/>
                  <a:pt x="197206" y="294132"/>
                </a:cubicBezTo>
                <a:lnTo>
                  <a:pt x="213970" y="294132"/>
                </a:lnTo>
                <a:cubicBezTo>
                  <a:pt x="220371" y="274930"/>
                  <a:pt x="224028" y="241097"/>
                  <a:pt x="224028" y="222199"/>
                </a:cubicBezTo>
                <a:lnTo>
                  <a:pt x="224028" y="148133"/>
                </a:lnTo>
                <a:lnTo>
                  <a:pt x="273710" y="146914"/>
                </a:lnTo>
                <a:cubicBezTo>
                  <a:pt x="276454" y="146914"/>
                  <a:pt x="279806" y="145999"/>
                  <a:pt x="281636" y="144476"/>
                </a:cubicBezTo>
                <a:cubicBezTo>
                  <a:pt x="283769" y="142342"/>
                  <a:pt x="285598" y="136855"/>
                  <a:pt x="285293" y="130455"/>
                </a:cubicBezTo>
                <a:cubicBezTo>
                  <a:pt x="284989" y="127712"/>
                  <a:pt x="282856" y="125273"/>
                  <a:pt x="279502" y="124358"/>
                </a:cubicBezTo>
                <a:cubicBezTo>
                  <a:pt x="274016" y="123140"/>
                  <a:pt x="261215" y="122530"/>
                  <a:pt x="252375" y="122834"/>
                </a:cubicBezTo>
                <a:moveTo>
                  <a:pt x="140819" y="163982"/>
                </a:moveTo>
                <a:lnTo>
                  <a:pt x="110337" y="135331"/>
                </a:lnTo>
                <a:cubicBezTo>
                  <a:pt x="126797" y="114605"/>
                  <a:pt x="139599" y="93269"/>
                  <a:pt x="147828" y="72543"/>
                </a:cubicBezTo>
                <a:lnTo>
                  <a:pt x="154534" y="63094"/>
                </a:lnTo>
                <a:cubicBezTo>
                  <a:pt x="155753" y="61264"/>
                  <a:pt x="155753" y="59436"/>
                  <a:pt x="154229" y="58522"/>
                </a:cubicBezTo>
                <a:cubicBezTo>
                  <a:pt x="150571" y="56389"/>
                  <a:pt x="141123" y="51816"/>
                  <a:pt x="136551" y="50292"/>
                </a:cubicBezTo>
                <a:cubicBezTo>
                  <a:pt x="134722" y="49378"/>
                  <a:pt x="131980" y="49378"/>
                  <a:pt x="130456" y="50292"/>
                </a:cubicBezTo>
                <a:lnTo>
                  <a:pt x="118568" y="55474"/>
                </a:lnTo>
                <a:cubicBezTo>
                  <a:pt x="103937" y="56083"/>
                  <a:pt x="52731" y="56693"/>
                  <a:pt x="41759" y="56693"/>
                </a:cubicBezTo>
                <a:cubicBezTo>
                  <a:pt x="33528" y="56693"/>
                  <a:pt x="22251" y="56083"/>
                  <a:pt x="13412" y="54864"/>
                </a:cubicBezTo>
                <a:lnTo>
                  <a:pt x="11278" y="58827"/>
                </a:lnTo>
                <a:cubicBezTo>
                  <a:pt x="10668" y="60046"/>
                  <a:pt x="10973" y="61264"/>
                  <a:pt x="12193" y="62179"/>
                </a:cubicBezTo>
                <a:cubicBezTo>
                  <a:pt x="18898" y="68276"/>
                  <a:pt x="28347" y="74371"/>
                  <a:pt x="37187" y="78333"/>
                </a:cubicBezTo>
                <a:cubicBezTo>
                  <a:pt x="43283" y="75895"/>
                  <a:pt x="54865" y="73761"/>
                  <a:pt x="60961" y="73458"/>
                </a:cubicBezTo>
                <a:cubicBezTo>
                  <a:pt x="67971" y="72847"/>
                  <a:pt x="94793" y="72543"/>
                  <a:pt x="111253" y="72847"/>
                </a:cubicBezTo>
                <a:cubicBezTo>
                  <a:pt x="92965" y="120092"/>
                  <a:pt x="53340" y="173431"/>
                  <a:pt x="1220" y="213970"/>
                </a:cubicBezTo>
                <a:cubicBezTo>
                  <a:pt x="0" y="215494"/>
                  <a:pt x="0" y="216713"/>
                  <a:pt x="1220" y="217932"/>
                </a:cubicBezTo>
                <a:lnTo>
                  <a:pt x="6097" y="222199"/>
                </a:lnTo>
                <a:cubicBezTo>
                  <a:pt x="7010" y="222809"/>
                  <a:pt x="8231" y="222809"/>
                  <a:pt x="10059" y="221590"/>
                </a:cubicBezTo>
                <a:cubicBezTo>
                  <a:pt x="43283" y="202388"/>
                  <a:pt x="73458" y="177394"/>
                  <a:pt x="97841" y="150267"/>
                </a:cubicBezTo>
                <a:lnTo>
                  <a:pt x="149048" y="203912"/>
                </a:lnTo>
                <a:cubicBezTo>
                  <a:pt x="151487" y="206349"/>
                  <a:pt x="154839" y="209398"/>
                  <a:pt x="156972" y="210007"/>
                </a:cubicBezTo>
                <a:cubicBezTo>
                  <a:pt x="161544" y="211836"/>
                  <a:pt x="168250" y="209398"/>
                  <a:pt x="170384" y="204826"/>
                </a:cubicBezTo>
                <a:cubicBezTo>
                  <a:pt x="171603" y="202388"/>
                  <a:pt x="170993" y="199034"/>
                  <a:pt x="169165" y="194158"/>
                </a:cubicBezTo>
                <a:cubicBezTo>
                  <a:pt x="166422" y="187758"/>
                  <a:pt x="160021" y="176479"/>
                  <a:pt x="155143" y="16946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6" name="Freeform 106"/>
          <p:cNvSpPr/>
          <p:nvPr/>
        </p:nvSpPr>
        <p:spPr>
          <a:xfrm>
            <a:off x="12122654" y="7163609"/>
            <a:ext cx="227991" cy="294132"/>
          </a:xfrm>
          <a:custGeom>
            <a:avLst/>
            <a:gdLst>
              <a:gd name="connsiteX0" fmla="*/ 118263 w 227991"/>
              <a:gd name="connsiteY0" fmla="*/ 53949 h 294132"/>
              <a:gd name="connsiteX1" fmla="*/ 37187 w 227991"/>
              <a:gd name="connsiteY1" fmla="*/ 55779 h 294132"/>
              <a:gd name="connsiteX2" fmla="*/ 8534 w 227991"/>
              <a:gd name="connsiteY2" fmla="*/ 53645 h 294132"/>
              <a:gd name="connsiteX3" fmla="*/ 6401 w 227991"/>
              <a:gd name="connsiteY3" fmla="*/ 57607 h 294132"/>
              <a:gd name="connsiteX4" fmla="*/ 7315 w 227991"/>
              <a:gd name="connsiteY4" fmla="*/ 61264 h 294132"/>
              <a:gd name="connsiteX5" fmla="*/ 32919 w 227991"/>
              <a:gd name="connsiteY5" fmla="*/ 76810 h 294132"/>
              <a:gd name="connsiteX6" fmla="*/ 56998 w 227991"/>
              <a:gd name="connsiteY6" fmla="*/ 72238 h 294132"/>
              <a:gd name="connsiteX7" fmla="*/ 112776 w 227991"/>
              <a:gd name="connsiteY7" fmla="*/ 71018 h 294132"/>
              <a:gd name="connsiteX8" fmla="*/ 1220 w 227991"/>
              <a:gd name="connsiteY8" fmla="*/ 216408 h 294132"/>
              <a:gd name="connsiteX9" fmla="*/ 1220 w 227991"/>
              <a:gd name="connsiteY9" fmla="*/ 220066 h 294132"/>
              <a:gd name="connsiteX10" fmla="*/ 6097 w 227991"/>
              <a:gd name="connsiteY10" fmla="*/ 224638 h 294132"/>
              <a:gd name="connsiteX11" fmla="*/ 9754 w 227991"/>
              <a:gd name="connsiteY11" fmla="*/ 224333 h 294132"/>
              <a:gd name="connsiteX12" fmla="*/ 146914 w 227991"/>
              <a:gd name="connsiteY12" fmla="*/ 71628 h 294132"/>
              <a:gd name="connsiteX13" fmla="*/ 152705 w 227991"/>
              <a:gd name="connsiteY13" fmla="*/ 61875 h 294132"/>
              <a:gd name="connsiteX14" fmla="*/ 152400 w 227991"/>
              <a:gd name="connsiteY14" fmla="*/ 57302 h 294132"/>
              <a:gd name="connsiteX15" fmla="*/ 135331 w 227991"/>
              <a:gd name="connsiteY15" fmla="*/ 48464 h 294132"/>
              <a:gd name="connsiteX16" fmla="*/ 129540 w 227991"/>
              <a:gd name="connsiteY16" fmla="*/ 48464 h 294132"/>
              <a:gd name="connsiteX18" fmla="*/ 171907 w 227991"/>
              <a:gd name="connsiteY18" fmla="*/ 11278 h 294132"/>
              <a:gd name="connsiteX19" fmla="*/ 197206 w 227991"/>
              <a:gd name="connsiteY19" fmla="*/ 28042 h 294132"/>
              <a:gd name="connsiteX20" fmla="*/ 197206 w 227991"/>
              <a:gd name="connsiteY20" fmla="*/ 231648 h 294132"/>
              <a:gd name="connsiteX21" fmla="*/ 200254 w 227991"/>
              <a:gd name="connsiteY21" fmla="*/ 294132 h 294132"/>
              <a:gd name="connsiteX22" fmla="*/ 217019 w 227991"/>
              <a:gd name="connsiteY22" fmla="*/ 294132 h 294132"/>
              <a:gd name="connsiteX23" fmla="*/ 226771 w 227991"/>
              <a:gd name="connsiteY23" fmla="*/ 222199 h 294132"/>
              <a:gd name="connsiteX24" fmla="*/ 226771 w 227991"/>
              <a:gd name="connsiteY24" fmla="*/ 33833 h 294132"/>
              <a:gd name="connsiteX25" fmla="*/ 227687 w 227991"/>
              <a:gd name="connsiteY25" fmla="*/ 16459 h 294132"/>
              <a:gd name="connsiteX26" fmla="*/ 223724 w 227991"/>
              <a:gd name="connsiteY26" fmla="*/ 9144 h 294132"/>
              <a:gd name="connsiteX27" fmla="*/ 178919 w 227991"/>
              <a:gd name="connsiteY27" fmla="*/ 0 h 294132"/>
              <a:gd name="connsiteX28" fmla="*/ 174956 w 227991"/>
              <a:gd name="connsiteY28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27991" h="294132">
                <a:moveTo>
                  <a:pt x="118263" y="53949"/>
                </a:moveTo>
                <a:cubicBezTo>
                  <a:pt x="103328" y="54864"/>
                  <a:pt x="48768" y="55779"/>
                  <a:pt x="37187" y="55779"/>
                </a:cubicBezTo>
                <a:cubicBezTo>
                  <a:pt x="29262" y="55779"/>
                  <a:pt x="17374" y="54864"/>
                  <a:pt x="8534" y="53645"/>
                </a:cubicBezTo>
                <a:lnTo>
                  <a:pt x="6401" y="57607"/>
                </a:lnTo>
                <a:cubicBezTo>
                  <a:pt x="5792" y="58827"/>
                  <a:pt x="6097" y="59741"/>
                  <a:pt x="7315" y="61264"/>
                </a:cubicBezTo>
                <a:cubicBezTo>
                  <a:pt x="14022" y="67056"/>
                  <a:pt x="23775" y="73152"/>
                  <a:pt x="32919" y="76810"/>
                </a:cubicBezTo>
                <a:cubicBezTo>
                  <a:pt x="39015" y="74676"/>
                  <a:pt x="50597" y="72543"/>
                  <a:pt x="56998" y="72238"/>
                </a:cubicBezTo>
                <a:cubicBezTo>
                  <a:pt x="64619" y="71324"/>
                  <a:pt x="95707" y="71018"/>
                  <a:pt x="112776" y="71018"/>
                </a:cubicBezTo>
                <a:cubicBezTo>
                  <a:pt x="96318" y="120092"/>
                  <a:pt x="56084" y="174955"/>
                  <a:pt x="1220" y="216408"/>
                </a:cubicBezTo>
                <a:cubicBezTo>
                  <a:pt x="0" y="217932"/>
                  <a:pt x="305" y="218846"/>
                  <a:pt x="1220" y="220066"/>
                </a:cubicBezTo>
                <a:lnTo>
                  <a:pt x="6097" y="224638"/>
                </a:lnTo>
                <a:cubicBezTo>
                  <a:pt x="7010" y="225247"/>
                  <a:pt x="8231" y="225247"/>
                  <a:pt x="9754" y="224333"/>
                </a:cubicBezTo>
                <a:cubicBezTo>
                  <a:pt x="77115" y="188061"/>
                  <a:pt x="131065" y="127407"/>
                  <a:pt x="146914" y="71628"/>
                </a:cubicBezTo>
                <a:lnTo>
                  <a:pt x="152705" y="61875"/>
                </a:lnTo>
                <a:cubicBezTo>
                  <a:pt x="153620" y="60046"/>
                  <a:pt x="153620" y="58522"/>
                  <a:pt x="152400" y="57302"/>
                </a:cubicBezTo>
                <a:cubicBezTo>
                  <a:pt x="148743" y="55169"/>
                  <a:pt x="139903" y="50292"/>
                  <a:pt x="135331" y="48464"/>
                </a:cubicBezTo>
                <a:cubicBezTo>
                  <a:pt x="133807" y="47549"/>
                  <a:pt x="131065" y="47549"/>
                  <a:pt x="129540" y="48464"/>
                </a:cubicBezTo>
                <a:moveTo>
                  <a:pt x="171907" y="11278"/>
                </a:moveTo>
                <a:cubicBezTo>
                  <a:pt x="182880" y="15240"/>
                  <a:pt x="192329" y="21336"/>
                  <a:pt x="197206" y="28042"/>
                </a:cubicBezTo>
                <a:lnTo>
                  <a:pt x="197206" y="231648"/>
                </a:lnTo>
                <a:cubicBezTo>
                  <a:pt x="197206" y="245364"/>
                  <a:pt x="198425" y="282245"/>
                  <a:pt x="200254" y="294132"/>
                </a:cubicBezTo>
                <a:lnTo>
                  <a:pt x="217019" y="294132"/>
                </a:lnTo>
                <a:cubicBezTo>
                  <a:pt x="223114" y="274930"/>
                  <a:pt x="226771" y="241097"/>
                  <a:pt x="226771" y="222199"/>
                </a:cubicBezTo>
                <a:lnTo>
                  <a:pt x="226771" y="33833"/>
                </a:lnTo>
                <a:lnTo>
                  <a:pt x="227687" y="16459"/>
                </a:lnTo>
                <a:cubicBezTo>
                  <a:pt x="227991" y="12802"/>
                  <a:pt x="226771" y="10364"/>
                  <a:pt x="223724" y="9144"/>
                </a:cubicBezTo>
                <a:cubicBezTo>
                  <a:pt x="213665" y="4877"/>
                  <a:pt x="192025" y="610"/>
                  <a:pt x="178919" y="0"/>
                </a:cubicBezTo>
                <a:cubicBezTo>
                  <a:pt x="176175" y="0"/>
                  <a:pt x="175565" y="610"/>
                  <a:pt x="174956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7" name="Freeform 107"/>
          <p:cNvSpPr/>
          <p:nvPr/>
        </p:nvSpPr>
        <p:spPr>
          <a:xfrm>
            <a:off x="9596522" y="7761970"/>
            <a:ext cx="252832" cy="224828"/>
          </a:xfrm>
          <a:custGeom>
            <a:avLst/>
            <a:gdLst>
              <a:gd name="connsiteX0" fmla="*/ 230162 w 252832"/>
              <a:gd name="connsiteY0" fmla="*/ 182689 h 224828"/>
              <a:gd name="connsiteX1" fmla="*/ 204559 w 252832"/>
              <a:gd name="connsiteY1" fmla="*/ 213360 h 224828"/>
              <a:gd name="connsiteX2" fmla="*/ 131483 w 252832"/>
              <a:gd name="connsiteY2" fmla="*/ 224828 h 224828"/>
              <a:gd name="connsiteX3" fmla="*/ 58273 w 252832"/>
              <a:gd name="connsiteY3" fmla="*/ 213360 h 224828"/>
              <a:gd name="connsiteX4" fmla="*/ 32538 w 252832"/>
              <a:gd name="connsiteY4" fmla="*/ 182689 h 224828"/>
              <a:gd name="connsiteX5" fmla="*/ 51607 w 252832"/>
              <a:gd name="connsiteY5" fmla="*/ 155485 h 224828"/>
              <a:gd name="connsiteX6" fmla="*/ 106413 w 252832"/>
              <a:gd name="connsiteY6" fmla="*/ 141617 h 224828"/>
              <a:gd name="connsiteX7" fmla="*/ 106413 w 252832"/>
              <a:gd name="connsiteY7" fmla="*/ 124548 h 224828"/>
              <a:gd name="connsiteX8" fmla="*/ 32003 w 252832"/>
              <a:gd name="connsiteY8" fmla="*/ 124548 h 224828"/>
              <a:gd name="connsiteX9" fmla="*/ 22936 w 252832"/>
              <a:gd name="connsiteY9" fmla="*/ 132016 h 224828"/>
              <a:gd name="connsiteX10" fmla="*/ 0 w 252832"/>
              <a:gd name="connsiteY10" fmla="*/ 99745 h 224828"/>
              <a:gd name="connsiteX11" fmla="*/ 252832 w 252832"/>
              <a:gd name="connsiteY11" fmla="*/ 99745 h 224828"/>
              <a:gd name="connsiteX12" fmla="*/ 252832 w 252832"/>
              <a:gd name="connsiteY12" fmla="*/ 124548 h 224828"/>
              <a:gd name="connsiteX13" fmla="*/ 153619 w 252832"/>
              <a:gd name="connsiteY13" fmla="*/ 124548 h 224828"/>
              <a:gd name="connsiteX14" fmla="*/ 153619 w 252832"/>
              <a:gd name="connsiteY14" fmla="*/ 141351 h 224828"/>
              <a:gd name="connsiteX15" fmla="*/ 210426 w 252832"/>
              <a:gd name="connsiteY15" fmla="*/ 155085 h 224828"/>
              <a:gd name="connsiteX16" fmla="*/ 230162 w 252832"/>
              <a:gd name="connsiteY16" fmla="*/ 182689 h 224828"/>
              <a:gd name="connsiteX18" fmla="*/ 173355 w 252832"/>
              <a:gd name="connsiteY18" fmla="*/ 77343 h 224828"/>
              <a:gd name="connsiteX19" fmla="*/ 175223 w 252832"/>
              <a:gd name="connsiteY19" fmla="*/ 68008 h 224828"/>
              <a:gd name="connsiteX20" fmla="*/ 169088 w 252832"/>
              <a:gd name="connsiteY20" fmla="*/ 60407 h 224828"/>
              <a:gd name="connsiteX21" fmla="*/ 157752 w 252832"/>
              <a:gd name="connsiteY21" fmla="*/ 55207 h 224828"/>
              <a:gd name="connsiteX22" fmla="*/ 143751 w 252832"/>
              <a:gd name="connsiteY22" fmla="*/ 53073 h 224828"/>
              <a:gd name="connsiteX23" fmla="*/ 118814 w 252832"/>
              <a:gd name="connsiteY23" fmla="*/ 69075 h 224828"/>
              <a:gd name="connsiteX24" fmla="*/ 87211 w 252832"/>
              <a:gd name="connsiteY24" fmla="*/ 80010 h 224828"/>
              <a:gd name="connsiteX25" fmla="*/ 53074 w 252832"/>
              <a:gd name="connsiteY25" fmla="*/ 86410 h 224828"/>
              <a:gd name="connsiteX26" fmla="*/ 20536 w 252832"/>
              <a:gd name="connsiteY26" fmla="*/ 88810 h 224828"/>
              <a:gd name="connsiteX27" fmla="*/ 20536 w 252832"/>
              <a:gd name="connsiteY27" fmla="*/ 83476 h 224828"/>
              <a:gd name="connsiteX28" fmla="*/ 54007 w 252832"/>
              <a:gd name="connsiteY28" fmla="*/ 76276 h 224828"/>
              <a:gd name="connsiteX29" fmla="*/ 81744 w 252832"/>
              <a:gd name="connsiteY29" fmla="*/ 63341 h 224828"/>
              <a:gd name="connsiteX30" fmla="*/ 100679 w 252832"/>
              <a:gd name="connsiteY30" fmla="*/ 46272 h 224828"/>
              <a:gd name="connsiteX31" fmla="*/ 107747 w 252832"/>
              <a:gd name="connsiteY31" fmla="*/ 26403 h 224828"/>
              <a:gd name="connsiteX32" fmla="*/ 107747 w 252832"/>
              <a:gd name="connsiteY32" fmla="*/ 23469 h 224828"/>
              <a:gd name="connsiteX33" fmla="*/ 54940 w 252832"/>
              <a:gd name="connsiteY33" fmla="*/ 23469 h 224828"/>
              <a:gd name="connsiteX34" fmla="*/ 49606 w 252832"/>
              <a:gd name="connsiteY34" fmla="*/ 25736 h 224828"/>
              <a:gd name="connsiteX35" fmla="*/ 46939 w 252832"/>
              <a:gd name="connsiteY35" fmla="*/ 31204 h 224828"/>
              <a:gd name="connsiteX36" fmla="*/ 30137 w 252832"/>
              <a:gd name="connsiteY36" fmla="*/ 0 h 224828"/>
              <a:gd name="connsiteX37" fmla="*/ 224561 w 252832"/>
              <a:gd name="connsiteY37" fmla="*/ 0 h 224828"/>
              <a:gd name="connsiteX38" fmla="*/ 224561 w 252832"/>
              <a:gd name="connsiteY38" fmla="*/ 23469 h 224828"/>
              <a:gd name="connsiteX39" fmla="*/ 159754 w 252832"/>
              <a:gd name="connsiteY39" fmla="*/ 23469 h 224828"/>
              <a:gd name="connsiteX40" fmla="*/ 154419 w 252832"/>
              <a:gd name="connsiteY40" fmla="*/ 39738 h 224828"/>
              <a:gd name="connsiteX41" fmla="*/ 180156 w 252832"/>
              <a:gd name="connsiteY41" fmla="*/ 41604 h 224828"/>
              <a:gd name="connsiteX42" fmla="*/ 204959 w 252832"/>
              <a:gd name="connsiteY42" fmla="*/ 46806 h 224828"/>
              <a:gd name="connsiteX43" fmla="*/ 223627 w 252832"/>
              <a:gd name="connsiteY43" fmla="*/ 56140 h 224828"/>
              <a:gd name="connsiteX44" fmla="*/ 230962 w 252832"/>
              <a:gd name="connsiteY44" fmla="*/ 70141 h 224828"/>
              <a:gd name="connsiteX45" fmla="*/ 224695 w 252832"/>
              <a:gd name="connsiteY45" fmla="*/ 82676 h 224828"/>
              <a:gd name="connsiteX46" fmla="*/ 207492 w 252832"/>
              <a:gd name="connsiteY46" fmla="*/ 88278 h 224828"/>
              <a:gd name="connsiteX47" fmla="*/ 186423 w 252832"/>
              <a:gd name="connsiteY47" fmla="*/ 86410 h 224828"/>
              <a:gd name="connsiteX48" fmla="*/ 173355 w 252832"/>
              <a:gd name="connsiteY48" fmla="*/ 77343 h 224828"/>
              <a:gd name="connsiteX50" fmla="*/ 180556 w 252832"/>
              <a:gd name="connsiteY50" fmla="*/ 182689 h 224828"/>
              <a:gd name="connsiteX51" fmla="*/ 167088 w 252832"/>
              <a:gd name="connsiteY51" fmla="*/ 167754 h 224828"/>
              <a:gd name="connsiteX52" fmla="*/ 131483 w 252832"/>
              <a:gd name="connsiteY52" fmla="*/ 162687 h 224828"/>
              <a:gd name="connsiteX53" fmla="*/ 95612 w 252832"/>
              <a:gd name="connsiteY53" fmla="*/ 167754 h 224828"/>
              <a:gd name="connsiteX54" fmla="*/ 82144 w 252832"/>
              <a:gd name="connsiteY54" fmla="*/ 182689 h 224828"/>
              <a:gd name="connsiteX55" fmla="*/ 95479 w 252832"/>
              <a:gd name="connsiteY55" fmla="*/ 197624 h 224828"/>
              <a:gd name="connsiteX56" fmla="*/ 131483 w 252832"/>
              <a:gd name="connsiteY56" fmla="*/ 202692 h 224828"/>
              <a:gd name="connsiteX57" fmla="*/ 167088 w 252832"/>
              <a:gd name="connsiteY57" fmla="*/ 197624 h 224828"/>
              <a:gd name="connsiteX58" fmla="*/ 180556 w 252832"/>
              <a:gd name="connsiteY58" fmla="*/ 182689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2" h="224828">
                <a:moveTo>
                  <a:pt x="230162" y="182689"/>
                </a:moveTo>
                <a:cubicBezTo>
                  <a:pt x="230162" y="195490"/>
                  <a:pt x="221628" y="205715"/>
                  <a:pt x="204559" y="213360"/>
                </a:cubicBezTo>
                <a:cubicBezTo>
                  <a:pt x="187490" y="221005"/>
                  <a:pt x="163131" y="224828"/>
                  <a:pt x="131483" y="224828"/>
                </a:cubicBezTo>
                <a:cubicBezTo>
                  <a:pt x="99834" y="224828"/>
                  <a:pt x="75432" y="221005"/>
                  <a:pt x="58273" y="213360"/>
                </a:cubicBezTo>
                <a:cubicBezTo>
                  <a:pt x="41116" y="205715"/>
                  <a:pt x="32538" y="195490"/>
                  <a:pt x="32538" y="182689"/>
                </a:cubicBezTo>
                <a:cubicBezTo>
                  <a:pt x="32538" y="171843"/>
                  <a:pt x="38893" y="162776"/>
                  <a:pt x="51607" y="155485"/>
                </a:cubicBezTo>
                <a:cubicBezTo>
                  <a:pt x="64319" y="148196"/>
                  <a:pt x="82588" y="143573"/>
                  <a:pt x="106413" y="141617"/>
                </a:cubicBezTo>
                <a:lnTo>
                  <a:pt x="106413" y="124548"/>
                </a:lnTo>
                <a:lnTo>
                  <a:pt x="32003" y="124548"/>
                </a:lnTo>
                <a:cubicBezTo>
                  <a:pt x="26847" y="124548"/>
                  <a:pt x="23825" y="127038"/>
                  <a:pt x="22936" y="132016"/>
                </a:cubicBezTo>
                <a:lnTo>
                  <a:pt x="0" y="99745"/>
                </a:lnTo>
                <a:lnTo>
                  <a:pt x="252832" y="99745"/>
                </a:lnTo>
                <a:lnTo>
                  <a:pt x="252832" y="124548"/>
                </a:lnTo>
                <a:lnTo>
                  <a:pt x="153619" y="124548"/>
                </a:lnTo>
                <a:lnTo>
                  <a:pt x="153619" y="141351"/>
                </a:lnTo>
                <a:cubicBezTo>
                  <a:pt x="178334" y="143307"/>
                  <a:pt x="197269" y="147885"/>
                  <a:pt x="210426" y="155085"/>
                </a:cubicBezTo>
                <a:cubicBezTo>
                  <a:pt x="223583" y="162287"/>
                  <a:pt x="230162" y="171488"/>
                  <a:pt x="230162" y="182689"/>
                </a:cubicBezTo>
                <a:moveTo>
                  <a:pt x="173355" y="77343"/>
                </a:moveTo>
                <a:cubicBezTo>
                  <a:pt x="175666" y="73964"/>
                  <a:pt x="176288" y="70853"/>
                  <a:pt x="175223" y="68008"/>
                </a:cubicBezTo>
                <a:cubicBezTo>
                  <a:pt x="174154" y="65163"/>
                  <a:pt x="172111" y="62630"/>
                  <a:pt x="169088" y="60407"/>
                </a:cubicBezTo>
                <a:cubicBezTo>
                  <a:pt x="166065" y="58184"/>
                  <a:pt x="162287" y="56451"/>
                  <a:pt x="157752" y="55207"/>
                </a:cubicBezTo>
                <a:cubicBezTo>
                  <a:pt x="153219" y="53962"/>
                  <a:pt x="148551" y="53250"/>
                  <a:pt x="143751" y="53073"/>
                </a:cubicBezTo>
                <a:cubicBezTo>
                  <a:pt x="136995" y="59296"/>
                  <a:pt x="128683" y="64630"/>
                  <a:pt x="118814" y="69075"/>
                </a:cubicBezTo>
                <a:cubicBezTo>
                  <a:pt x="108947" y="73520"/>
                  <a:pt x="98413" y="77164"/>
                  <a:pt x="87211" y="80010"/>
                </a:cubicBezTo>
                <a:cubicBezTo>
                  <a:pt x="76009" y="82855"/>
                  <a:pt x="64630" y="84988"/>
                  <a:pt x="53074" y="86410"/>
                </a:cubicBezTo>
                <a:cubicBezTo>
                  <a:pt x="41516" y="87833"/>
                  <a:pt x="30670" y="88633"/>
                  <a:pt x="20536" y="88810"/>
                </a:cubicBezTo>
                <a:lnTo>
                  <a:pt x="20536" y="83476"/>
                </a:lnTo>
                <a:cubicBezTo>
                  <a:pt x="32270" y="82232"/>
                  <a:pt x="43428" y="79832"/>
                  <a:pt x="54007" y="76276"/>
                </a:cubicBezTo>
                <a:cubicBezTo>
                  <a:pt x="64586" y="72720"/>
                  <a:pt x="73831" y="68408"/>
                  <a:pt x="81744" y="63341"/>
                </a:cubicBezTo>
                <a:cubicBezTo>
                  <a:pt x="89656" y="58273"/>
                  <a:pt x="95967" y="52584"/>
                  <a:pt x="100679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69"/>
                </a:lnTo>
                <a:lnTo>
                  <a:pt x="54940" y="23469"/>
                </a:lnTo>
                <a:cubicBezTo>
                  <a:pt x="52807" y="23469"/>
                  <a:pt x="51029" y="24225"/>
                  <a:pt x="49606" y="25736"/>
                </a:cubicBezTo>
                <a:cubicBezTo>
                  <a:pt x="48184" y="27247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69"/>
                </a:lnTo>
                <a:lnTo>
                  <a:pt x="159754" y="23469"/>
                </a:lnTo>
                <a:cubicBezTo>
                  <a:pt x="159220" y="29337"/>
                  <a:pt x="157442" y="34760"/>
                  <a:pt x="154419" y="39738"/>
                </a:cubicBezTo>
                <a:cubicBezTo>
                  <a:pt x="162597" y="39915"/>
                  <a:pt x="171177" y="40538"/>
                  <a:pt x="180156" y="41604"/>
                </a:cubicBezTo>
                <a:cubicBezTo>
                  <a:pt x="189134" y="42672"/>
                  <a:pt x="197403" y="44405"/>
                  <a:pt x="204959" y="46806"/>
                </a:cubicBezTo>
                <a:cubicBezTo>
                  <a:pt x="212515" y="49206"/>
                  <a:pt x="218738" y="52318"/>
                  <a:pt x="223627" y="56140"/>
                </a:cubicBezTo>
                <a:cubicBezTo>
                  <a:pt x="228518" y="59963"/>
                  <a:pt x="230962" y="64630"/>
                  <a:pt x="230962" y="70141"/>
                </a:cubicBezTo>
                <a:cubicBezTo>
                  <a:pt x="230962" y="75476"/>
                  <a:pt x="228872" y="79654"/>
                  <a:pt x="224695" y="82676"/>
                </a:cubicBezTo>
                <a:cubicBezTo>
                  <a:pt x="220516" y="85699"/>
                  <a:pt x="214783" y="87567"/>
                  <a:pt x="207492" y="88278"/>
                </a:cubicBezTo>
                <a:cubicBezTo>
                  <a:pt x="199847" y="88988"/>
                  <a:pt x="192823" y="88367"/>
                  <a:pt x="186423" y="86410"/>
                </a:cubicBezTo>
                <a:cubicBezTo>
                  <a:pt x="180022" y="84455"/>
                  <a:pt x="175666" y="81432"/>
                  <a:pt x="173355" y="77343"/>
                </a:cubicBezTo>
                <a:moveTo>
                  <a:pt x="180556" y="182689"/>
                </a:moveTo>
                <a:cubicBezTo>
                  <a:pt x="180556" y="176110"/>
                  <a:pt x="176066" y="171132"/>
                  <a:pt x="167088" y="167754"/>
                </a:cubicBezTo>
                <a:cubicBezTo>
                  <a:pt x="158108" y="164376"/>
                  <a:pt x="146240" y="162687"/>
                  <a:pt x="131483" y="162687"/>
                </a:cubicBezTo>
                <a:cubicBezTo>
                  <a:pt x="116548" y="162687"/>
                  <a:pt x="104591" y="164376"/>
                  <a:pt x="95612" y="167754"/>
                </a:cubicBezTo>
                <a:cubicBezTo>
                  <a:pt x="86633" y="171132"/>
                  <a:pt x="82144" y="176110"/>
                  <a:pt x="82144" y="182689"/>
                </a:cubicBezTo>
                <a:cubicBezTo>
                  <a:pt x="82144" y="189268"/>
                  <a:pt x="86589" y="194246"/>
                  <a:pt x="95479" y="197624"/>
                </a:cubicBezTo>
                <a:cubicBezTo>
                  <a:pt x="104368" y="201002"/>
                  <a:pt x="116370" y="202692"/>
                  <a:pt x="131483" y="202692"/>
                </a:cubicBezTo>
                <a:cubicBezTo>
                  <a:pt x="146240" y="202692"/>
                  <a:pt x="158108" y="201002"/>
                  <a:pt x="167088" y="197624"/>
                </a:cubicBezTo>
                <a:cubicBezTo>
                  <a:pt x="176066" y="194246"/>
                  <a:pt x="180556" y="189268"/>
                  <a:pt x="180556" y="1826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8" name="Freeform 108"/>
          <p:cNvSpPr/>
          <p:nvPr/>
        </p:nvSpPr>
        <p:spPr>
          <a:xfrm>
            <a:off x="9863223" y="7753435"/>
            <a:ext cx="252831" cy="229894"/>
          </a:xfrm>
          <a:custGeom>
            <a:avLst/>
            <a:gdLst>
              <a:gd name="connsiteX0" fmla="*/ 252831 w 252831"/>
              <a:gd name="connsiteY0" fmla="*/ 116548 h 229894"/>
              <a:gd name="connsiteX1" fmla="*/ 153619 w 252831"/>
              <a:gd name="connsiteY1" fmla="*/ 116548 h 229894"/>
              <a:gd name="connsiteX2" fmla="*/ 153619 w 252831"/>
              <a:gd name="connsiteY2" fmla="*/ 145884 h 229894"/>
              <a:gd name="connsiteX3" fmla="*/ 225894 w 252831"/>
              <a:gd name="connsiteY3" fmla="*/ 145884 h 229894"/>
              <a:gd name="connsiteX4" fmla="*/ 225894 w 252831"/>
              <a:gd name="connsiteY4" fmla="*/ 205625 h 229894"/>
              <a:gd name="connsiteX5" fmla="*/ 219759 w 252831"/>
              <a:gd name="connsiteY5" fmla="*/ 224161 h 229894"/>
              <a:gd name="connsiteX6" fmla="*/ 200291 w 252831"/>
              <a:gd name="connsiteY6" fmla="*/ 229894 h 229894"/>
              <a:gd name="connsiteX7" fmla="*/ 178688 w 252831"/>
              <a:gd name="connsiteY7" fmla="*/ 229894 h 229894"/>
              <a:gd name="connsiteX8" fmla="*/ 178688 w 252831"/>
              <a:gd name="connsiteY8" fmla="*/ 170421 h 229894"/>
              <a:gd name="connsiteX9" fmla="*/ 56539 w 252831"/>
              <a:gd name="connsiteY9" fmla="*/ 170421 h 229894"/>
              <a:gd name="connsiteX10" fmla="*/ 48538 w 252831"/>
              <a:gd name="connsiteY10" fmla="*/ 177088 h 229894"/>
              <a:gd name="connsiteX11" fmla="*/ 26135 w 252831"/>
              <a:gd name="connsiteY11" fmla="*/ 145884 h 229894"/>
              <a:gd name="connsiteX12" fmla="*/ 106413 w 252831"/>
              <a:gd name="connsiteY12" fmla="*/ 145884 h 229894"/>
              <a:gd name="connsiteX13" fmla="*/ 106413 w 252831"/>
              <a:gd name="connsiteY13" fmla="*/ 116548 h 229894"/>
              <a:gd name="connsiteX14" fmla="*/ 32003 w 252831"/>
              <a:gd name="connsiteY14" fmla="*/ 116548 h 229894"/>
              <a:gd name="connsiteX15" fmla="*/ 22935 w 252831"/>
              <a:gd name="connsiteY15" fmla="*/ 124016 h 229894"/>
              <a:gd name="connsiteX16" fmla="*/ 0 w 252831"/>
              <a:gd name="connsiteY16" fmla="*/ 91745 h 229894"/>
              <a:gd name="connsiteX17" fmla="*/ 165353 w 252831"/>
              <a:gd name="connsiteY17" fmla="*/ 91745 h 229894"/>
              <a:gd name="connsiteX18" fmla="*/ 174020 w 252831"/>
              <a:gd name="connsiteY18" fmla="*/ 70275 h 229894"/>
              <a:gd name="connsiteX19" fmla="*/ 175754 w 252831"/>
              <a:gd name="connsiteY19" fmla="*/ 38404 h 229894"/>
              <a:gd name="connsiteX20" fmla="*/ 175754 w 252831"/>
              <a:gd name="connsiteY20" fmla="*/ 35737 h 229894"/>
              <a:gd name="connsiteX21" fmla="*/ 58672 w 252831"/>
              <a:gd name="connsiteY21" fmla="*/ 35737 h 229894"/>
              <a:gd name="connsiteX22" fmla="*/ 50672 w 252831"/>
              <a:gd name="connsiteY22" fmla="*/ 42404 h 229894"/>
              <a:gd name="connsiteX23" fmla="*/ 33869 w 252831"/>
              <a:gd name="connsiteY23" fmla="*/ 11201 h 229894"/>
              <a:gd name="connsiteX24" fmla="*/ 175754 w 252831"/>
              <a:gd name="connsiteY24" fmla="*/ 11201 h 229894"/>
              <a:gd name="connsiteX25" fmla="*/ 175754 w 252831"/>
              <a:gd name="connsiteY25" fmla="*/ 0 h 229894"/>
              <a:gd name="connsiteX26" fmla="*/ 222960 w 252831"/>
              <a:gd name="connsiteY26" fmla="*/ 12801 h 229894"/>
              <a:gd name="connsiteX27" fmla="*/ 222960 w 252831"/>
              <a:gd name="connsiteY27" fmla="*/ 29869 h 229894"/>
              <a:gd name="connsiteX28" fmla="*/ 215092 w 252831"/>
              <a:gd name="connsiteY28" fmla="*/ 68142 h 229894"/>
              <a:gd name="connsiteX29" fmla="*/ 192022 w 252831"/>
              <a:gd name="connsiteY29" fmla="*/ 91745 h 229894"/>
              <a:gd name="connsiteX30" fmla="*/ 252831 w 252831"/>
              <a:gd name="connsiteY30" fmla="*/ 91745 h 2298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4">
                <a:moveTo>
                  <a:pt x="252831" y="116548"/>
                </a:moveTo>
                <a:lnTo>
                  <a:pt x="153619" y="116548"/>
                </a:lnTo>
                <a:lnTo>
                  <a:pt x="153619" y="145884"/>
                </a:lnTo>
                <a:lnTo>
                  <a:pt x="225894" y="145884"/>
                </a:lnTo>
                <a:lnTo>
                  <a:pt x="225894" y="205625"/>
                </a:lnTo>
                <a:cubicBezTo>
                  <a:pt x="225894" y="214160"/>
                  <a:pt x="223850" y="220338"/>
                  <a:pt x="219759" y="224161"/>
                </a:cubicBezTo>
                <a:cubicBezTo>
                  <a:pt x="215671" y="227983"/>
                  <a:pt x="209181" y="229894"/>
                  <a:pt x="200291" y="229894"/>
                </a:cubicBezTo>
                <a:lnTo>
                  <a:pt x="178688" y="229894"/>
                </a:lnTo>
                <a:lnTo>
                  <a:pt x="178688" y="170421"/>
                </a:lnTo>
                <a:lnTo>
                  <a:pt x="56539" y="170421"/>
                </a:lnTo>
                <a:cubicBezTo>
                  <a:pt x="52094" y="170421"/>
                  <a:pt x="49428" y="172643"/>
                  <a:pt x="48538" y="177088"/>
                </a:cubicBezTo>
                <a:lnTo>
                  <a:pt x="26135" y="145884"/>
                </a:lnTo>
                <a:lnTo>
                  <a:pt x="106413" y="145884"/>
                </a:lnTo>
                <a:lnTo>
                  <a:pt x="106413" y="116548"/>
                </a:lnTo>
                <a:lnTo>
                  <a:pt x="32003" y="116548"/>
                </a:lnTo>
                <a:cubicBezTo>
                  <a:pt x="26846" y="116548"/>
                  <a:pt x="23825" y="119036"/>
                  <a:pt x="22935" y="124016"/>
                </a:cubicBezTo>
                <a:lnTo>
                  <a:pt x="0" y="91745"/>
                </a:lnTo>
                <a:lnTo>
                  <a:pt x="165353" y="91745"/>
                </a:lnTo>
                <a:cubicBezTo>
                  <a:pt x="169976" y="86766"/>
                  <a:pt x="172865" y="79609"/>
                  <a:pt x="174020" y="70275"/>
                </a:cubicBezTo>
                <a:cubicBezTo>
                  <a:pt x="175176" y="60940"/>
                  <a:pt x="175754" y="50317"/>
                  <a:pt x="175754" y="38404"/>
                </a:cubicBezTo>
                <a:lnTo>
                  <a:pt x="175754" y="35737"/>
                </a:lnTo>
                <a:lnTo>
                  <a:pt x="58672" y="35737"/>
                </a:lnTo>
                <a:cubicBezTo>
                  <a:pt x="54228" y="35737"/>
                  <a:pt x="51561" y="37960"/>
                  <a:pt x="50672" y="42404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1"/>
                </a:lnTo>
                <a:lnTo>
                  <a:pt x="222960" y="29869"/>
                </a:lnTo>
                <a:cubicBezTo>
                  <a:pt x="222960" y="45338"/>
                  <a:pt x="220337" y="58096"/>
                  <a:pt x="215092" y="68142"/>
                </a:cubicBezTo>
                <a:cubicBezTo>
                  <a:pt x="209848" y="78187"/>
                  <a:pt x="202158" y="86055"/>
                  <a:pt x="192022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9" name="Freeform 109"/>
          <p:cNvSpPr/>
          <p:nvPr/>
        </p:nvSpPr>
        <p:spPr>
          <a:xfrm>
            <a:off x="10204486" y="7762770"/>
            <a:ext cx="252831" cy="203759"/>
          </a:xfrm>
          <a:custGeom>
            <a:avLst/>
            <a:gdLst>
              <a:gd name="connsiteX0" fmla="*/ 124816 w 252831"/>
              <a:gd name="connsiteY0" fmla="*/ 108280 h 203759"/>
              <a:gd name="connsiteX1" fmla="*/ 152819 w 252831"/>
              <a:gd name="connsiteY1" fmla="*/ 107879 h 203759"/>
              <a:gd name="connsiteX2" fmla="*/ 179888 w 252831"/>
              <a:gd name="connsiteY2" fmla="*/ 106680 h 203759"/>
              <a:gd name="connsiteX3" fmla="*/ 204425 w 252831"/>
              <a:gd name="connsiteY3" fmla="*/ 104546 h 203759"/>
              <a:gd name="connsiteX4" fmla="*/ 224828 w 252831"/>
              <a:gd name="connsiteY4" fmla="*/ 101612 h 203759"/>
              <a:gd name="connsiteX5" fmla="*/ 228294 w 252831"/>
              <a:gd name="connsiteY5" fmla="*/ 118948 h 203759"/>
              <a:gd name="connsiteX6" fmla="*/ 214560 w 252831"/>
              <a:gd name="connsiteY6" fmla="*/ 124148 h 203759"/>
              <a:gd name="connsiteX7" fmla="*/ 196824 w 252831"/>
              <a:gd name="connsiteY7" fmla="*/ 128415 h 203759"/>
              <a:gd name="connsiteX8" fmla="*/ 176554 w 252831"/>
              <a:gd name="connsiteY8" fmla="*/ 131883 h 203759"/>
              <a:gd name="connsiteX9" fmla="*/ 154952 w 252831"/>
              <a:gd name="connsiteY9" fmla="*/ 134417 h 203759"/>
              <a:gd name="connsiteX10" fmla="*/ 154952 w 252831"/>
              <a:gd name="connsiteY10" fmla="*/ 171488 h 203759"/>
              <a:gd name="connsiteX11" fmla="*/ 252831 w 252831"/>
              <a:gd name="connsiteY11" fmla="*/ 171488 h 203759"/>
              <a:gd name="connsiteX12" fmla="*/ 252831 w 252831"/>
              <a:gd name="connsiteY12" fmla="*/ 196291 h 203759"/>
              <a:gd name="connsiteX13" fmla="*/ 32003 w 252831"/>
              <a:gd name="connsiteY13" fmla="*/ 196291 h 203759"/>
              <a:gd name="connsiteX14" fmla="*/ 22935 w 252831"/>
              <a:gd name="connsiteY14" fmla="*/ 203759 h 203759"/>
              <a:gd name="connsiteX15" fmla="*/ 0 w 252831"/>
              <a:gd name="connsiteY15" fmla="*/ 171488 h 203759"/>
              <a:gd name="connsiteX16" fmla="*/ 107745 w 252831"/>
              <a:gd name="connsiteY16" fmla="*/ 171488 h 203759"/>
              <a:gd name="connsiteX17" fmla="*/ 107745 w 252831"/>
              <a:gd name="connsiteY17" fmla="*/ 136284 h 203759"/>
              <a:gd name="connsiteX18" fmla="*/ 41872 w 252831"/>
              <a:gd name="connsiteY18" fmla="*/ 136284 h 203759"/>
              <a:gd name="connsiteX19" fmla="*/ 41872 w 252831"/>
              <a:gd name="connsiteY19" fmla="*/ 29337 h 203759"/>
              <a:gd name="connsiteX20" fmla="*/ 39204 w 252831"/>
              <a:gd name="connsiteY20" fmla="*/ 20403 h 203759"/>
              <a:gd name="connsiteX21" fmla="*/ 31204 w 252831"/>
              <a:gd name="connsiteY21" fmla="*/ 16001 h 203759"/>
              <a:gd name="connsiteX22" fmla="*/ 90410 w 252831"/>
              <a:gd name="connsiteY22" fmla="*/ 0 h 203759"/>
              <a:gd name="connsiteX23" fmla="*/ 90410 w 252831"/>
              <a:gd name="connsiteY23" fmla="*/ 8534 h 203759"/>
              <a:gd name="connsiteX24" fmla="*/ 215760 w 252831"/>
              <a:gd name="connsiteY24" fmla="*/ 8534 h 203759"/>
              <a:gd name="connsiteX25" fmla="*/ 215760 w 252831"/>
              <a:gd name="connsiteY25" fmla="*/ 34404 h 203759"/>
              <a:gd name="connsiteX26" fmla="*/ 90410 w 252831"/>
              <a:gd name="connsiteY26" fmla="*/ 34404 h 203759"/>
              <a:gd name="connsiteX27" fmla="*/ 90410 w 252831"/>
              <a:gd name="connsiteY27" fmla="*/ 108280 h 2037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03759">
                <a:moveTo>
                  <a:pt x="124816" y="108280"/>
                </a:moveTo>
                <a:cubicBezTo>
                  <a:pt x="134060" y="108280"/>
                  <a:pt x="143394" y="108147"/>
                  <a:pt x="152819" y="107879"/>
                </a:cubicBezTo>
                <a:cubicBezTo>
                  <a:pt x="162242" y="107614"/>
                  <a:pt x="171265" y="107214"/>
                  <a:pt x="179888" y="106680"/>
                </a:cubicBezTo>
                <a:cubicBezTo>
                  <a:pt x="188511" y="106147"/>
                  <a:pt x="196690" y="105435"/>
                  <a:pt x="204425" y="104546"/>
                </a:cubicBezTo>
                <a:cubicBezTo>
                  <a:pt x="212159" y="103657"/>
                  <a:pt x="218960" y="102679"/>
                  <a:pt x="224828" y="101612"/>
                </a:cubicBezTo>
                <a:lnTo>
                  <a:pt x="228294" y="118948"/>
                </a:lnTo>
                <a:cubicBezTo>
                  <a:pt x="224560" y="120904"/>
                  <a:pt x="219983" y="122637"/>
                  <a:pt x="214560" y="124148"/>
                </a:cubicBezTo>
                <a:cubicBezTo>
                  <a:pt x="209137" y="125660"/>
                  <a:pt x="203225" y="127082"/>
                  <a:pt x="196824" y="128415"/>
                </a:cubicBezTo>
                <a:cubicBezTo>
                  <a:pt x="190422" y="129749"/>
                  <a:pt x="183666" y="130905"/>
                  <a:pt x="176554" y="131883"/>
                </a:cubicBezTo>
                <a:cubicBezTo>
                  <a:pt x="169442" y="132861"/>
                  <a:pt x="162242" y="133705"/>
                  <a:pt x="154952" y="134417"/>
                </a:cubicBezTo>
                <a:lnTo>
                  <a:pt x="154952" y="171488"/>
                </a:lnTo>
                <a:lnTo>
                  <a:pt x="252831" y="171488"/>
                </a:lnTo>
                <a:lnTo>
                  <a:pt x="252831" y="196291"/>
                </a:lnTo>
                <a:lnTo>
                  <a:pt x="32003" y="196291"/>
                </a:lnTo>
                <a:cubicBezTo>
                  <a:pt x="26846" y="196291"/>
                  <a:pt x="23825" y="198780"/>
                  <a:pt x="22935" y="203759"/>
                </a:cubicBezTo>
                <a:lnTo>
                  <a:pt x="0" y="171488"/>
                </a:lnTo>
                <a:lnTo>
                  <a:pt x="107745" y="171488"/>
                </a:lnTo>
                <a:lnTo>
                  <a:pt x="107745" y="136284"/>
                </a:lnTo>
                <a:lnTo>
                  <a:pt x="41872" y="136284"/>
                </a:lnTo>
                <a:lnTo>
                  <a:pt x="41872" y="29337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2"/>
                  <a:pt x="34759" y="16535"/>
                  <a:pt x="31204" y="16001"/>
                </a:cubicBezTo>
                <a:lnTo>
                  <a:pt x="90410" y="0"/>
                </a:lnTo>
                <a:lnTo>
                  <a:pt x="90410" y="8534"/>
                </a:lnTo>
                <a:lnTo>
                  <a:pt x="215760" y="8534"/>
                </a:lnTo>
                <a:lnTo>
                  <a:pt x="215760" y="34404"/>
                </a:lnTo>
                <a:lnTo>
                  <a:pt x="90410" y="34404"/>
                </a:lnTo>
                <a:lnTo>
                  <a:pt x="90410" y="10828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0" name="Freeform 110"/>
          <p:cNvSpPr/>
          <p:nvPr/>
        </p:nvSpPr>
        <p:spPr>
          <a:xfrm>
            <a:off x="10464517" y="7752901"/>
            <a:ext cx="267234" cy="230429"/>
          </a:xfrm>
          <a:custGeom>
            <a:avLst/>
            <a:gdLst>
              <a:gd name="connsiteX0" fmla="*/ 161620 w 267234"/>
              <a:gd name="connsiteY0" fmla="*/ 49606 h 230429"/>
              <a:gd name="connsiteX1" fmla="*/ 117615 w 267234"/>
              <a:gd name="connsiteY1" fmla="*/ 49606 h 230429"/>
              <a:gd name="connsiteX2" fmla="*/ 114414 w 267234"/>
              <a:gd name="connsiteY2" fmla="*/ 76943 h 230429"/>
              <a:gd name="connsiteX3" fmla="*/ 106947 w 267234"/>
              <a:gd name="connsiteY3" fmla="*/ 102413 h 230429"/>
              <a:gd name="connsiteX4" fmla="*/ 129750 w 267234"/>
              <a:gd name="connsiteY4" fmla="*/ 109613 h 230429"/>
              <a:gd name="connsiteX5" fmla="*/ 148019 w 267234"/>
              <a:gd name="connsiteY5" fmla="*/ 122816 h 230429"/>
              <a:gd name="connsiteX6" fmla="*/ 160287 w 267234"/>
              <a:gd name="connsiteY6" fmla="*/ 142151 h 230429"/>
              <a:gd name="connsiteX7" fmla="*/ 164822 w 267234"/>
              <a:gd name="connsiteY7" fmla="*/ 167222 h 230429"/>
              <a:gd name="connsiteX8" fmla="*/ 158953 w 267234"/>
              <a:gd name="connsiteY8" fmla="*/ 182956 h 230429"/>
              <a:gd name="connsiteX9" fmla="*/ 142418 w 267234"/>
              <a:gd name="connsiteY9" fmla="*/ 190691 h 230429"/>
              <a:gd name="connsiteX10" fmla="*/ 122950 w 267234"/>
              <a:gd name="connsiteY10" fmla="*/ 188290 h 230429"/>
              <a:gd name="connsiteX11" fmla="*/ 109881 w 267234"/>
              <a:gd name="connsiteY11" fmla="*/ 175222 h 230429"/>
              <a:gd name="connsiteX12" fmla="*/ 117481 w 267234"/>
              <a:gd name="connsiteY12" fmla="*/ 159620 h 230429"/>
              <a:gd name="connsiteX13" fmla="*/ 118281 w 267234"/>
              <a:gd name="connsiteY13" fmla="*/ 143085 h 230429"/>
              <a:gd name="connsiteX14" fmla="*/ 112681 w 267234"/>
              <a:gd name="connsiteY14" fmla="*/ 127750 h 230429"/>
              <a:gd name="connsiteX15" fmla="*/ 101080 w 267234"/>
              <a:gd name="connsiteY15" fmla="*/ 116015 h 230429"/>
              <a:gd name="connsiteX16" fmla="*/ 62141 w 267234"/>
              <a:gd name="connsiteY16" fmla="*/ 163621 h 230429"/>
              <a:gd name="connsiteX17" fmla="*/ 0 w 267234"/>
              <a:gd name="connsiteY17" fmla="*/ 193625 h 230429"/>
              <a:gd name="connsiteX18" fmla="*/ 0 w 267234"/>
              <a:gd name="connsiteY18" fmla="*/ 188290 h 230429"/>
              <a:gd name="connsiteX19" fmla="*/ 33203 w 267234"/>
              <a:gd name="connsiteY19" fmla="*/ 160820 h 230429"/>
              <a:gd name="connsiteX20" fmla="*/ 55341 w 267234"/>
              <a:gd name="connsiteY20" fmla="*/ 125882 h 230429"/>
              <a:gd name="connsiteX21" fmla="*/ 67475 w 267234"/>
              <a:gd name="connsiteY21" fmla="*/ 87478 h 230429"/>
              <a:gd name="connsiteX22" fmla="*/ 70676 w 267234"/>
              <a:gd name="connsiteY22" fmla="*/ 49606 h 230429"/>
              <a:gd name="connsiteX23" fmla="*/ 37872 w 267234"/>
              <a:gd name="connsiteY23" fmla="*/ 49606 h 230429"/>
              <a:gd name="connsiteX24" fmla="*/ 29870 w 267234"/>
              <a:gd name="connsiteY24" fmla="*/ 56274 h 230429"/>
              <a:gd name="connsiteX25" fmla="*/ 13069 w 267234"/>
              <a:gd name="connsiteY25" fmla="*/ 23737 h 230429"/>
              <a:gd name="connsiteX26" fmla="*/ 161620 w 267234"/>
              <a:gd name="connsiteY26" fmla="*/ 23737 h 230429"/>
              <a:gd name="connsiteX28" fmla="*/ 184024 w 267234"/>
              <a:gd name="connsiteY28" fmla="*/ 230429 h 230429"/>
              <a:gd name="connsiteX29" fmla="*/ 184024 w 267234"/>
              <a:gd name="connsiteY29" fmla="*/ 28004 h 230429"/>
              <a:gd name="connsiteX30" fmla="*/ 182422 w 267234"/>
              <a:gd name="connsiteY30" fmla="*/ 20936 h 230429"/>
              <a:gd name="connsiteX31" fmla="*/ 176822 w 267234"/>
              <a:gd name="connsiteY31" fmla="*/ 16003 h 230429"/>
              <a:gd name="connsiteX32" fmla="*/ 231229 w 267234"/>
              <a:gd name="connsiteY32" fmla="*/ 0 h 230429"/>
              <a:gd name="connsiteX33" fmla="*/ 231229 w 267234"/>
              <a:gd name="connsiteY33" fmla="*/ 87744 h 230429"/>
              <a:gd name="connsiteX34" fmla="*/ 267234 w 267234"/>
              <a:gd name="connsiteY34" fmla="*/ 87744 h 230429"/>
              <a:gd name="connsiteX35" fmla="*/ 267234 w 267234"/>
              <a:gd name="connsiteY35" fmla="*/ 114948 h 230429"/>
              <a:gd name="connsiteX36" fmla="*/ 231229 w 267234"/>
              <a:gd name="connsiteY36" fmla="*/ 114948 h 230429"/>
              <a:gd name="connsiteX37" fmla="*/ 231229 w 267234"/>
              <a:gd name="connsiteY37" fmla="*/ 206160 h 230429"/>
              <a:gd name="connsiteX38" fmla="*/ 225096 w 267234"/>
              <a:gd name="connsiteY38" fmla="*/ 224695 h 230429"/>
              <a:gd name="connsiteX39" fmla="*/ 205625 w 267234"/>
              <a:gd name="connsiteY3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67234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30"/>
                  <a:pt x="116193" y="68142"/>
                  <a:pt x="114414" y="76943"/>
                </a:cubicBezTo>
                <a:cubicBezTo>
                  <a:pt x="112636" y="85744"/>
                  <a:pt x="110147" y="94235"/>
                  <a:pt x="106947" y="102413"/>
                </a:cubicBezTo>
                <a:cubicBezTo>
                  <a:pt x="115126" y="103836"/>
                  <a:pt x="122727" y="106236"/>
                  <a:pt x="129750" y="109613"/>
                </a:cubicBezTo>
                <a:cubicBezTo>
                  <a:pt x="136773" y="112992"/>
                  <a:pt x="142862" y="117393"/>
                  <a:pt x="148019" y="122816"/>
                </a:cubicBezTo>
                <a:cubicBezTo>
                  <a:pt x="153174" y="128239"/>
                  <a:pt x="157265" y="134684"/>
                  <a:pt x="160287" y="142151"/>
                </a:cubicBezTo>
                <a:cubicBezTo>
                  <a:pt x="163310" y="149619"/>
                  <a:pt x="164822" y="157976"/>
                  <a:pt x="164822" y="167222"/>
                </a:cubicBezTo>
                <a:cubicBezTo>
                  <a:pt x="164822" y="173266"/>
                  <a:pt x="162864" y="178511"/>
                  <a:pt x="158953" y="182956"/>
                </a:cubicBezTo>
                <a:cubicBezTo>
                  <a:pt x="155042" y="187402"/>
                  <a:pt x="149530" y="189980"/>
                  <a:pt x="142418" y="190691"/>
                </a:cubicBezTo>
                <a:cubicBezTo>
                  <a:pt x="135661" y="191580"/>
                  <a:pt x="129173" y="190780"/>
                  <a:pt x="122950" y="188290"/>
                </a:cubicBezTo>
                <a:cubicBezTo>
                  <a:pt x="116725" y="185802"/>
                  <a:pt x="112370" y="181446"/>
                  <a:pt x="109881" y="175222"/>
                </a:cubicBezTo>
                <a:cubicBezTo>
                  <a:pt x="113614" y="170421"/>
                  <a:pt x="116147" y="165221"/>
                  <a:pt x="117481" y="159620"/>
                </a:cubicBezTo>
                <a:cubicBezTo>
                  <a:pt x="118815" y="154019"/>
                  <a:pt x="119082" y="148508"/>
                  <a:pt x="118281" y="143085"/>
                </a:cubicBezTo>
                <a:cubicBezTo>
                  <a:pt x="117481" y="137662"/>
                  <a:pt x="115615" y="132550"/>
                  <a:pt x="112681" y="127750"/>
                </a:cubicBezTo>
                <a:cubicBezTo>
                  <a:pt x="109747" y="122949"/>
                  <a:pt x="105880" y="119038"/>
                  <a:pt x="101080" y="116015"/>
                </a:cubicBezTo>
                <a:cubicBezTo>
                  <a:pt x="91834" y="134328"/>
                  <a:pt x="78855" y="150196"/>
                  <a:pt x="62141" y="163621"/>
                </a:cubicBezTo>
                <a:cubicBezTo>
                  <a:pt x="45429" y="177044"/>
                  <a:pt x="24715" y="187045"/>
                  <a:pt x="0" y="193625"/>
                </a:cubicBezTo>
                <a:lnTo>
                  <a:pt x="0" y="188290"/>
                </a:lnTo>
                <a:cubicBezTo>
                  <a:pt x="12980" y="180822"/>
                  <a:pt x="24047" y="171666"/>
                  <a:pt x="33203" y="160820"/>
                </a:cubicBezTo>
                <a:cubicBezTo>
                  <a:pt x="42361" y="149975"/>
                  <a:pt x="49740" y="138329"/>
                  <a:pt x="55341" y="125882"/>
                </a:cubicBezTo>
                <a:cubicBezTo>
                  <a:pt x="60941" y="113436"/>
                  <a:pt x="64986" y="100635"/>
                  <a:pt x="67475" y="87478"/>
                </a:cubicBezTo>
                <a:cubicBezTo>
                  <a:pt x="69964" y="74320"/>
                  <a:pt x="71032" y="61697"/>
                  <a:pt x="70676" y="49606"/>
                </a:cubicBezTo>
                <a:lnTo>
                  <a:pt x="37872" y="49606"/>
                </a:lnTo>
                <a:cubicBezTo>
                  <a:pt x="33427" y="49606"/>
                  <a:pt x="30760" y="51829"/>
                  <a:pt x="29870" y="56274"/>
                </a:cubicBezTo>
                <a:lnTo>
                  <a:pt x="13069" y="23737"/>
                </a:lnTo>
                <a:lnTo>
                  <a:pt x="161620" y="23737"/>
                </a:lnTo>
                <a:moveTo>
                  <a:pt x="184024" y="230429"/>
                </a:moveTo>
                <a:lnTo>
                  <a:pt x="184024" y="28004"/>
                </a:lnTo>
                <a:cubicBezTo>
                  <a:pt x="184024" y="25515"/>
                  <a:pt x="183490" y="23158"/>
                  <a:pt x="182422" y="20936"/>
                </a:cubicBezTo>
                <a:cubicBezTo>
                  <a:pt x="181356" y="18714"/>
                  <a:pt x="179489" y="17070"/>
                  <a:pt x="176822" y="16003"/>
                </a:cubicBezTo>
                <a:lnTo>
                  <a:pt x="231229" y="0"/>
                </a:lnTo>
                <a:lnTo>
                  <a:pt x="231229" y="87744"/>
                </a:lnTo>
                <a:lnTo>
                  <a:pt x="267234" y="87744"/>
                </a:lnTo>
                <a:lnTo>
                  <a:pt x="267234" y="114948"/>
                </a:lnTo>
                <a:lnTo>
                  <a:pt x="231229" y="114948"/>
                </a:lnTo>
                <a:lnTo>
                  <a:pt x="231229" y="206160"/>
                </a:lnTo>
                <a:cubicBezTo>
                  <a:pt x="231229" y="214694"/>
                  <a:pt x="229185" y="220873"/>
                  <a:pt x="225096" y="224695"/>
                </a:cubicBezTo>
                <a:cubicBezTo>
                  <a:pt x="221005" y="228517"/>
                  <a:pt x="214516" y="230429"/>
                  <a:pt x="2056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1" name="Freeform 111"/>
          <p:cNvSpPr/>
          <p:nvPr/>
        </p:nvSpPr>
        <p:spPr>
          <a:xfrm>
            <a:off x="10737886" y="7752901"/>
            <a:ext cx="229894" cy="230429"/>
          </a:xfrm>
          <a:custGeom>
            <a:avLst/>
            <a:gdLst>
              <a:gd name="connsiteX0" fmla="*/ 182688 w 229894"/>
              <a:gd name="connsiteY0" fmla="*/ 230429 h 230429"/>
              <a:gd name="connsiteX1" fmla="*/ 182688 w 229894"/>
              <a:gd name="connsiteY1" fmla="*/ 28004 h 230429"/>
              <a:gd name="connsiteX2" fmla="*/ 181088 w 229894"/>
              <a:gd name="connsiteY2" fmla="*/ 20936 h 230429"/>
              <a:gd name="connsiteX3" fmla="*/ 175488 w 229894"/>
              <a:gd name="connsiteY3" fmla="*/ 16003 h 230429"/>
              <a:gd name="connsiteX4" fmla="*/ 229894 w 229894"/>
              <a:gd name="connsiteY4" fmla="*/ 0 h 230429"/>
              <a:gd name="connsiteX5" fmla="*/ 229894 w 229894"/>
              <a:gd name="connsiteY5" fmla="*/ 206160 h 230429"/>
              <a:gd name="connsiteX6" fmla="*/ 223760 w 229894"/>
              <a:gd name="connsiteY6" fmla="*/ 224695 h 230429"/>
              <a:gd name="connsiteX7" fmla="*/ 204291 w 229894"/>
              <a:gd name="connsiteY7" fmla="*/ 230429 h 230429"/>
              <a:gd name="connsiteX9" fmla="*/ 0 w 229894"/>
              <a:gd name="connsiteY9" fmla="*/ 182423 h 230429"/>
              <a:gd name="connsiteX10" fmla="*/ 37337 w 229894"/>
              <a:gd name="connsiteY10" fmla="*/ 167222 h 230429"/>
              <a:gd name="connsiteX11" fmla="*/ 69075 w 229894"/>
              <a:gd name="connsiteY11" fmla="*/ 140684 h 230429"/>
              <a:gd name="connsiteX12" fmla="*/ 91744 w 229894"/>
              <a:gd name="connsiteY12" fmla="*/ 102546 h 230429"/>
              <a:gd name="connsiteX13" fmla="*/ 102412 w 229894"/>
              <a:gd name="connsiteY13" fmla="*/ 52274 h 230429"/>
              <a:gd name="connsiteX14" fmla="*/ 33869 w 229894"/>
              <a:gd name="connsiteY14" fmla="*/ 52274 h 230429"/>
              <a:gd name="connsiteX15" fmla="*/ 25869 w 229894"/>
              <a:gd name="connsiteY15" fmla="*/ 58941 h 230429"/>
              <a:gd name="connsiteX16" fmla="*/ 9066 w 229894"/>
              <a:gd name="connsiteY16" fmla="*/ 26404 h 230429"/>
              <a:gd name="connsiteX17" fmla="*/ 102946 w 229894"/>
              <a:gd name="connsiteY17" fmla="*/ 26404 h 230429"/>
              <a:gd name="connsiteX18" fmla="*/ 102946 w 229894"/>
              <a:gd name="connsiteY18" fmla="*/ 15202 h 230429"/>
              <a:gd name="connsiteX19" fmla="*/ 150151 w 229894"/>
              <a:gd name="connsiteY19" fmla="*/ 28004 h 230429"/>
              <a:gd name="connsiteX20" fmla="*/ 150151 w 229894"/>
              <a:gd name="connsiteY20" fmla="*/ 44272 h 230429"/>
              <a:gd name="connsiteX21" fmla="*/ 140283 w 229894"/>
              <a:gd name="connsiteY21" fmla="*/ 94145 h 230429"/>
              <a:gd name="connsiteX22" fmla="*/ 111347 w 229894"/>
              <a:gd name="connsiteY22" fmla="*/ 138550 h 230429"/>
              <a:gd name="connsiteX23" fmla="*/ 64274 w 229894"/>
              <a:gd name="connsiteY23" fmla="*/ 171755 h 230429"/>
              <a:gd name="connsiteX24" fmla="*/ 0 w 229894"/>
              <a:gd name="connsiteY24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29894" h="230429">
                <a:moveTo>
                  <a:pt x="182688" y="230429"/>
                </a:moveTo>
                <a:lnTo>
                  <a:pt x="182688" y="28004"/>
                </a:lnTo>
                <a:cubicBezTo>
                  <a:pt x="182688" y="25515"/>
                  <a:pt x="182155" y="23158"/>
                  <a:pt x="181088" y="20936"/>
                </a:cubicBezTo>
                <a:cubicBezTo>
                  <a:pt x="180022" y="18714"/>
                  <a:pt x="178155" y="17070"/>
                  <a:pt x="175488" y="16003"/>
                </a:cubicBezTo>
                <a:lnTo>
                  <a:pt x="229894" y="0"/>
                </a:lnTo>
                <a:lnTo>
                  <a:pt x="229894" y="206160"/>
                </a:lnTo>
                <a:cubicBezTo>
                  <a:pt x="229894" y="214694"/>
                  <a:pt x="227850" y="220873"/>
                  <a:pt x="223760" y="224695"/>
                </a:cubicBezTo>
                <a:cubicBezTo>
                  <a:pt x="219671" y="228517"/>
                  <a:pt x="213181" y="230429"/>
                  <a:pt x="204291" y="230429"/>
                </a:cubicBezTo>
                <a:moveTo>
                  <a:pt x="0" y="182423"/>
                </a:moveTo>
                <a:cubicBezTo>
                  <a:pt x="12979" y="179222"/>
                  <a:pt x="25425" y="174155"/>
                  <a:pt x="37337" y="167222"/>
                </a:cubicBezTo>
                <a:cubicBezTo>
                  <a:pt x="49250" y="160287"/>
                  <a:pt x="59829" y="151441"/>
                  <a:pt x="69075" y="140684"/>
                </a:cubicBezTo>
                <a:cubicBezTo>
                  <a:pt x="78321" y="129928"/>
                  <a:pt x="85877" y="117215"/>
                  <a:pt x="91744" y="102546"/>
                </a:cubicBezTo>
                <a:cubicBezTo>
                  <a:pt x="97611" y="87878"/>
                  <a:pt x="101167" y="71120"/>
                  <a:pt x="102412" y="52274"/>
                </a:cubicBezTo>
                <a:lnTo>
                  <a:pt x="33869" y="52274"/>
                </a:lnTo>
                <a:cubicBezTo>
                  <a:pt x="29425" y="52274"/>
                  <a:pt x="26758" y="54496"/>
                  <a:pt x="25869" y="58941"/>
                </a:cubicBezTo>
                <a:lnTo>
                  <a:pt x="9066" y="26404"/>
                </a:lnTo>
                <a:lnTo>
                  <a:pt x="102946" y="26404"/>
                </a:lnTo>
                <a:lnTo>
                  <a:pt x="102946" y="15202"/>
                </a:lnTo>
                <a:lnTo>
                  <a:pt x="150151" y="28004"/>
                </a:lnTo>
                <a:lnTo>
                  <a:pt x="150151" y="44272"/>
                </a:lnTo>
                <a:cubicBezTo>
                  <a:pt x="150151" y="61164"/>
                  <a:pt x="146862" y="77788"/>
                  <a:pt x="140283" y="94145"/>
                </a:cubicBezTo>
                <a:cubicBezTo>
                  <a:pt x="133704" y="110503"/>
                  <a:pt x="124059" y="125305"/>
                  <a:pt x="111347" y="138550"/>
                </a:cubicBezTo>
                <a:cubicBezTo>
                  <a:pt x="98633" y="151797"/>
                  <a:pt x="82944" y="162865"/>
                  <a:pt x="64274" y="171755"/>
                </a:cubicBezTo>
                <a:cubicBezTo>
                  <a:pt x="45605" y="180645"/>
                  <a:pt x="24180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2" name="Freeform 112"/>
          <p:cNvSpPr/>
          <p:nvPr/>
        </p:nvSpPr>
        <p:spPr>
          <a:xfrm>
            <a:off x="11004586" y="7756102"/>
            <a:ext cx="252831" cy="224028"/>
          </a:xfrm>
          <a:custGeom>
            <a:avLst/>
            <a:gdLst>
              <a:gd name="connsiteX0" fmla="*/ 124816 w 252831"/>
              <a:gd name="connsiteY0" fmla="*/ 70142 h 224028"/>
              <a:gd name="connsiteX1" fmla="*/ 152819 w 252831"/>
              <a:gd name="connsiteY1" fmla="*/ 69609 h 224028"/>
              <a:gd name="connsiteX2" fmla="*/ 179888 w 252831"/>
              <a:gd name="connsiteY2" fmla="*/ 68142 h 224028"/>
              <a:gd name="connsiteX3" fmla="*/ 204425 w 252831"/>
              <a:gd name="connsiteY3" fmla="*/ 65742 h 224028"/>
              <a:gd name="connsiteX4" fmla="*/ 224828 w 252831"/>
              <a:gd name="connsiteY4" fmla="*/ 62674 h 224028"/>
              <a:gd name="connsiteX5" fmla="*/ 228294 w 252831"/>
              <a:gd name="connsiteY5" fmla="*/ 78677 h 224028"/>
              <a:gd name="connsiteX6" fmla="*/ 206291 w 252831"/>
              <a:gd name="connsiteY6" fmla="*/ 86011 h 224028"/>
              <a:gd name="connsiteX7" fmla="*/ 177088 w 252831"/>
              <a:gd name="connsiteY7" fmla="*/ 91478 h 224028"/>
              <a:gd name="connsiteX8" fmla="*/ 144950 w 252831"/>
              <a:gd name="connsiteY8" fmla="*/ 94812 h 224028"/>
              <a:gd name="connsiteX9" fmla="*/ 114147 w 252831"/>
              <a:gd name="connsiteY9" fmla="*/ 96012 h 224028"/>
              <a:gd name="connsiteX10" fmla="*/ 41872 w 252831"/>
              <a:gd name="connsiteY10" fmla="*/ 96012 h 224028"/>
              <a:gd name="connsiteX11" fmla="*/ 41872 w 252831"/>
              <a:gd name="connsiteY11" fmla="*/ 29337 h 224028"/>
              <a:gd name="connsiteX12" fmla="*/ 39204 w 252831"/>
              <a:gd name="connsiteY12" fmla="*/ 20403 h 224028"/>
              <a:gd name="connsiteX13" fmla="*/ 31204 w 252831"/>
              <a:gd name="connsiteY13" fmla="*/ 16002 h 224028"/>
              <a:gd name="connsiteX14" fmla="*/ 90410 w 252831"/>
              <a:gd name="connsiteY14" fmla="*/ 0 h 224028"/>
              <a:gd name="connsiteX15" fmla="*/ 90410 w 252831"/>
              <a:gd name="connsiteY15" fmla="*/ 70142 h 224028"/>
              <a:gd name="connsiteX17" fmla="*/ 42404 w 252831"/>
              <a:gd name="connsiteY17" fmla="*/ 176022 h 224028"/>
              <a:gd name="connsiteX18" fmla="*/ 39738 w 252831"/>
              <a:gd name="connsiteY18" fmla="*/ 167087 h 224028"/>
              <a:gd name="connsiteX19" fmla="*/ 31736 w 252831"/>
              <a:gd name="connsiteY19" fmla="*/ 162687 h 224028"/>
              <a:gd name="connsiteX20" fmla="*/ 89610 w 252831"/>
              <a:gd name="connsiteY20" fmla="*/ 152019 h 224028"/>
              <a:gd name="connsiteX21" fmla="*/ 89610 w 252831"/>
              <a:gd name="connsiteY21" fmla="*/ 199492 h 224028"/>
              <a:gd name="connsiteX22" fmla="*/ 211493 w 252831"/>
              <a:gd name="connsiteY22" fmla="*/ 199492 h 224028"/>
              <a:gd name="connsiteX23" fmla="*/ 220427 w 252831"/>
              <a:gd name="connsiteY23" fmla="*/ 196824 h 224028"/>
              <a:gd name="connsiteX24" fmla="*/ 224828 w 252831"/>
              <a:gd name="connsiteY24" fmla="*/ 188824 h 224028"/>
              <a:gd name="connsiteX25" fmla="*/ 238162 w 252831"/>
              <a:gd name="connsiteY25" fmla="*/ 224028 h 224028"/>
              <a:gd name="connsiteX26" fmla="*/ 42404 w 252831"/>
              <a:gd name="connsiteY26" fmla="*/ 224028 h 224028"/>
              <a:gd name="connsiteX28" fmla="*/ 252831 w 252831"/>
              <a:gd name="connsiteY28" fmla="*/ 138950 h 224028"/>
              <a:gd name="connsiteX29" fmla="*/ 32003 w 252831"/>
              <a:gd name="connsiteY29" fmla="*/ 138950 h 224028"/>
              <a:gd name="connsiteX30" fmla="*/ 22935 w 252831"/>
              <a:gd name="connsiteY30" fmla="*/ 146418 h 224028"/>
              <a:gd name="connsiteX31" fmla="*/ 0 w 252831"/>
              <a:gd name="connsiteY31" fmla="*/ 114147 h 224028"/>
              <a:gd name="connsiteX32" fmla="*/ 252831 w 252831"/>
              <a:gd name="connsiteY32" fmla="*/ 114147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1" h="224028">
                <a:moveTo>
                  <a:pt x="124816" y="70142"/>
                </a:moveTo>
                <a:cubicBezTo>
                  <a:pt x="134060" y="70142"/>
                  <a:pt x="143394" y="69964"/>
                  <a:pt x="152819" y="69609"/>
                </a:cubicBezTo>
                <a:cubicBezTo>
                  <a:pt x="162242" y="69253"/>
                  <a:pt x="171265" y="68764"/>
                  <a:pt x="179888" y="68142"/>
                </a:cubicBezTo>
                <a:cubicBezTo>
                  <a:pt x="188511" y="67520"/>
                  <a:pt x="196690" y="66720"/>
                  <a:pt x="204425" y="65742"/>
                </a:cubicBezTo>
                <a:cubicBezTo>
                  <a:pt x="212159" y="64763"/>
                  <a:pt x="218960" y="63741"/>
                  <a:pt x="224828" y="62674"/>
                </a:cubicBezTo>
                <a:lnTo>
                  <a:pt x="228294" y="78677"/>
                </a:lnTo>
                <a:cubicBezTo>
                  <a:pt x="222605" y="81344"/>
                  <a:pt x="215271" y="83789"/>
                  <a:pt x="206291" y="86011"/>
                </a:cubicBezTo>
                <a:cubicBezTo>
                  <a:pt x="197314" y="88233"/>
                  <a:pt x="187578" y="90056"/>
                  <a:pt x="177088" y="91478"/>
                </a:cubicBezTo>
                <a:cubicBezTo>
                  <a:pt x="166598" y="92901"/>
                  <a:pt x="155885" y="94012"/>
                  <a:pt x="144950" y="94812"/>
                </a:cubicBezTo>
                <a:cubicBezTo>
                  <a:pt x="134016" y="95612"/>
                  <a:pt x="123747" y="96012"/>
                  <a:pt x="114147" y="96012"/>
                </a:cubicBezTo>
                <a:lnTo>
                  <a:pt x="41872" y="96012"/>
                </a:lnTo>
                <a:lnTo>
                  <a:pt x="41872" y="29337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2"/>
                  <a:pt x="34759" y="16535"/>
                  <a:pt x="31204" y="16002"/>
                </a:cubicBezTo>
                <a:lnTo>
                  <a:pt x="90410" y="0"/>
                </a:lnTo>
                <a:lnTo>
                  <a:pt x="90410" y="70142"/>
                </a:lnTo>
                <a:moveTo>
                  <a:pt x="42404" y="176022"/>
                </a:moveTo>
                <a:cubicBezTo>
                  <a:pt x="42404" y="172466"/>
                  <a:pt x="41515" y="169487"/>
                  <a:pt x="39738" y="167087"/>
                </a:cubicBezTo>
                <a:cubicBezTo>
                  <a:pt x="37959" y="164688"/>
                  <a:pt x="35292" y="163221"/>
                  <a:pt x="31736" y="162687"/>
                </a:cubicBezTo>
                <a:lnTo>
                  <a:pt x="89610" y="152019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8" y="199492"/>
                  <a:pt x="218025" y="198603"/>
                  <a:pt x="220427" y="196824"/>
                </a:cubicBezTo>
                <a:cubicBezTo>
                  <a:pt x="222827" y="195047"/>
                  <a:pt x="224294" y="192380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252831" y="138950"/>
                </a:moveTo>
                <a:lnTo>
                  <a:pt x="32003" y="138950"/>
                </a:lnTo>
                <a:cubicBezTo>
                  <a:pt x="26846" y="138950"/>
                  <a:pt x="23825" y="141440"/>
                  <a:pt x="22935" y="146418"/>
                </a:cubicBezTo>
                <a:lnTo>
                  <a:pt x="0" y="114147"/>
                </a:lnTo>
                <a:lnTo>
                  <a:pt x="252831" y="1141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3" name="Freeform 113"/>
          <p:cNvSpPr/>
          <p:nvPr/>
        </p:nvSpPr>
        <p:spPr>
          <a:xfrm>
            <a:off x="11339329" y="7752901"/>
            <a:ext cx="256832" cy="230963"/>
          </a:xfrm>
          <a:custGeom>
            <a:avLst/>
            <a:gdLst>
              <a:gd name="connsiteX0" fmla="*/ 157087 w 256832"/>
              <a:gd name="connsiteY0" fmla="*/ 224562 h 230963"/>
              <a:gd name="connsiteX1" fmla="*/ 157087 w 256832"/>
              <a:gd name="connsiteY1" fmla="*/ 101613 h 230963"/>
              <a:gd name="connsiteX2" fmla="*/ 130683 w 256832"/>
              <a:gd name="connsiteY2" fmla="*/ 101613 h 230963"/>
              <a:gd name="connsiteX3" fmla="*/ 117881 w 256832"/>
              <a:gd name="connsiteY3" fmla="*/ 74409 h 230963"/>
              <a:gd name="connsiteX4" fmla="*/ 157087 w 256832"/>
              <a:gd name="connsiteY4" fmla="*/ 74409 h 230963"/>
              <a:gd name="connsiteX5" fmla="*/ 157087 w 256832"/>
              <a:gd name="connsiteY5" fmla="*/ 33338 h 230963"/>
              <a:gd name="connsiteX6" fmla="*/ 155486 w 256832"/>
              <a:gd name="connsiteY6" fmla="*/ 26270 h 230963"/>
              <a:gd name="connsiteX7" fmla="*/ 149885 w 256832"/>
              <a:gd name="connsiteY7" fmla="*/ 21337 h 230963"/>
              <a:gd name="connsiteX8" fmla="*/ 198959 w 256832"/>
              <a:gd name="connsiteY8" fmla="*/ 8001 h 230963"/>
              <a:gd name="connsiteX9" fmla="*/ 198959 w 256832"/>
              <a:gd name="connsiteY9" fmla="*/ 200292 h 230963"/>
              <a:gd name="connsiteX10" fmla="*/ 192825 w 256832"/>
              <a:gd name="connsiteY10" fmla="*/ 218828 h 230963"/>
              <a:gd name="connsiteX11" fmla="*/ 173356 w 256832"/>
              <a:gd name="connsiteY11" fmla="*/ 224562 h 230963"/>
              <a:gd name="connsiteX13" fmla="*/ 60008 w 256832"/>
              <a:gd name="connsiteY13" fmla="*/ 44806 h 230963"/>
              <a:gd name="connsiteX14" fmla="*/ 57341 w 256832"/>
              <a:gd name="connsiteY14" fmla="*/ 35871 h 230963"/>
              <a:gd name="connsiteX15" fmla="*/ 49340 w 256832"/>
              <a:gd name="connsiteY15" fmla="*/ 31471 h 230963"/>
              <a:gd name="connsiteX16" fmla="*/ 104547 w 256832"/>
              <a:gd name="connsiteY16" fmla="*/ 15202 h 230963"/>
              <a:gd name="connsiteX17" fmla="*/ 104547 w 256832"/>
              <a:gd name="connsiteY17" fmla="*/ 53074 h 230963"/>
              <a:gd name="connsiteX18" fmla="*/ 99478 w 256832"/>
              <a:gd name="connsiteY18" fmla="*/ 97079 h 230963"/>
              <a:gd name="connsiteX19" fmla="*/ 115747 w 256832"/>
              <a:gd name="connsiteY19" fmla="*/ 106680 h 230963"/>
              <a:gd name="connsiteX20" fmla="*/ 129883 w 256832"/>
              <a:gd name="connsiteY20" fmla="*/ 120015 h 230963"/>
              <a:gd name="connsiteX21" fmla="*/ 139750 w 256832"/>
              <a:gd name="connsiteY21" fmla="*/ 138150 h 230963"/>
              <a:gd name="connsiteX22" fmla="*/ 143484 w 256832"/>
              <a:gd name="connsiteY22" fmla="*/ 161887 h 230963"/>
              <a:gd name="connsiteX23" fmla="*/ 137617 w 256832"/>
              <a:gd name="connsiteY23" fmla="*/ 177356 h 230963"/>
              <a:gd name="connsiteX24" fmla="*/ 121082 w 256832"/>
              <a:gd name="connsiteY24" fmla="*/ 185357 h 230963"/>
              <a:gd name="connsiteX25" fmla="*/ 102280 w 256832"/>
              <a:gd name="connsiteY25" fmla="*/ 182823 h 230963"/>
              <a:gd name="connsiteX26" fmla="*/ 89878 w 256832"/>
              <a:gd name="connsiteY26" fmla="*/ 169888 h 230963"/>
              <a:gd name="connsiteX27" fmla="*/ 98013 w 256832"/>
              <a:gd name="connsiteY27" fmla="*/ 158153 h 230963"/>
              <a:gd name="connsiteX28" fmla="*/ 101212 w 256832"/>
              <a:gd name="connsiteY28" fmla="*/ 143485 h 230963"/>
              <a:gd name="connsiteX29" fmla="*/ 99747 w 256832"/>
              <a:gd name="connsiteY29" fmla="*/ 128016 h 230963"/>
              <a:gd name="connsiteX30" fmla="*/ 94145 w 256832"/>
              <a:gd name="connsiteY30" fmla="*/ 114147 h 230963"/>
              <a:gd name="connsiteX31" fmla="*/ 60808 w 256832"/>
              <a:gd name="connsiteY31" fmla="*/ 159354 h 230963"/>
              <a:gd name="connsiteX32" fmla="*/ 0 w 256832"/>
              <a:gd name="connsiteY32" fmla="*/ 188290 h 230963"/>
              <a:gd name="connsiteX33" fmla="*/ 0 w 256832"/>
              <a:gd name="connsiteY33" fmla="*/ 182956 h 230963"/>
              <a:gd name="connsiteX34" fmla="*/ 31603 w 256832"/>
              <a:gd name="connsiteY34" fmla="*/ 156553 h 230963"/>
              <a:gd name="connsiteX35" fmla="*/ 49740 w 256832"/>
              <a:gd name="connsiteY35" fmla="*/ 124682 h 230963"/>
              <a:gd name="connsiteX36" fmla="*/ 58007 w 256832"/>
              <a:gd name="connsiteY36" fmla="*/ 89478 h 230963"/>
              <a:gd name="connsiteX37" fmla="*/ 60008 w 256832"/>
              <a:gd name="connsiteY37" fmla="*/ 53074 h 230963"/>
              <a:gd name="connsiteX39" fmla="*/ 214960 w 256832"/>
              <a:gd name="connsiteY39" fmla="*/ 230963 h 230963"/>
              <a:gd name="connsiteX40" fmla="*/ 214960 w 256832"/>
              <a:gd name="connsiteY40" fmla="*/ 25337 h 230963"/>
              <a:gd name="connsiteX41" fmla="*/ 213360 w 256832"/>
              <a:gd name="connsiteY41" fmla="*/ 18269 h 230963"/>
              <a:gd name="connsiteX42" fmla="*/ 207759 w 256832"/>
              <a:gd name="connsiteY42" fmla="*/ 13335 h 230963"/>
              <a:gd name="connsiteX43" fmla="*/ 256832 w 256832"/>
              <a:gd name="connsiteY43" fmla="*/ 0 h 230963"/>
              <a:gd name="connsiteX44" fmla="*/ 256832 w 256832"/>
              <a:gd name="connsiteY44" fmla="*/ 206693 h 230963"/>
              <a:gd name="connsiteX45" fmla="*/ 250699 w 256832"/>
              <a:gd name="connsiteY45" fmla="*/ 225228 h 230963"/>
              <a:gd name="connsiteX46" fmla="*/ 231229 w 256832"/>
              <a:gd name="connsiteY46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56832" h="230963">
                <a:moveTo>
                  <a:pt x="157087" y="224562"/>
                </a:moveTo>
                <a:lnTo>
                  <a:pt x="157087" y="101613"/>
                </a:lnTo>
                <a:lnTo>
                  <a:pt x="130683" y="101613"/>
                </a:lnTo>
                <a:lnTo>
                  <a:pt x="117881" y="74409"/>
                </a:lnTo>
                <a:lnTo>
                  <a:pt x="157087" y="74409"/>
                </a:lnTo>
                <a:lnTo>
                  <a:pt x="157087" y="33338"/>
                </a:lnTo>
                <a:cubicBezTo>
                  <a:pt x="157087" y="30849"/>
                  <a:pt x="156553" y="28492"/>
                  <a:pt x="155486" y="26270"/>
                </a:cubicBezTo>
                <a:cubicBezTo>
                  <a:pt x="154419" y="24048"/>
                  <a:pt x="152553" y="22403"/>
                  <a:pt x="149885" y="21337"/>
                </a:cubicBezTo>
                <a:lnTo>
                  <a:pt x="198959" y="8001"/>
                </a:lnTo>
                <a:lnTo>
                  <a:pt x="198959" y="200292"/>
                </a:lnTo>
                <a:cubicBezTo>
                  <a:pt x="198959" y="208826"/>
                  <a:pt x="196914" y="215005"/>
                  <a:pt x="192825" y="218828"/>
                </a:cubicBezTo>
                <a:cubicBezTo>
                  <a:pt x="188735" y="222651"/>
                  <a:pt x="182245" y="224562"/>
                  <a:pt x="173356" y="224562"/>
                </a:cubicBezTo>
                <a:moveTo>
                  <a:pt x="60008" y="44806"/>
                </a:moveTo>
                <a:cubicBezTo>
                  <a:pt x="60008" y="41249"/>
                  <a:pt x="59118" y="38271"/>
                  <a:pt x="57341" y="35871"/>
                </a:cubicBezTo>
                <a:cubicBezTo>
                  <a:pt x="55563" y="33472"/>
                  <a:pt x="52895" y="32004"/>
                  <a:pt x="49340" y="31471"/>
                </a:cubicBezTo>
                <a:lnTo>
                  <a:pt x="104547" y="15202"/>
                </a:lnTo>
                <a:lnTo>
                  <a:pt x="104547" y="53074"/>
                </a:lnTo>
                <a:cubicBezTo>
                  <a:pt x="104547" y="69076"/>
                  <a:pt x="102858" y="83745"/>
                  <a:pt x="99478" y="97079"/>
                </a:cubicBezTo>
                <a:cubicBezTo>
                  <a:pt x="104991" y="99747"/>
                  <a:pt x="110414" y="102946"/>
                  <a:pt x="115747" y="106680"/>
                </a:cubicBezTo>
                <a:cubicBezTo>
                  <a:pt x="121082" y="110414"/>
                  <a:pt x="125793" y="114859"/>
                  <a:pt x="129883" y="120015"/>
                </a:cubicBezTo>
                <a:cubicBezTo>
                  <a:pt x="133972" y="125171"/>
                  <a:pt x="137261" y="131216"/>
                  <a:pt x="139750" y="138150"/>
                </a:cubicBezTo>
                <a:cubicBezTo>
                  <a:pt x="142240" y="145085"/>
                  <a:pt x="143484" y="152997"/>
                  <a:pt x="143484" y="161887"/>
                </a:cubicBezTo>
                <a:cubicBezTo>
                  <a:pt x="143484" y="167754"/>
                  <a:pt x="141529" y="172911"/>
                  <a:pt x="137617" y="177356"/>
                </a:cubicBezTo>
                <a:cubicBezTo>
                  <a:pt x="133706" y="181801"/>
                  <a:pt x="128195" y="184468"/>
                  <a:pt x="121082" y="185357"/>
                </a:cubicBezTo>
                <a:cubicBezTo>
                  <a:pt x="114326" y="186068"/>
                  <a:pt x="108059" y="185224"/>
                  <a:pt x="102280" y="182823"/>
                </a:cubicBezTo>
                <a:cubicBezTo>
                  <a:pt x="96501" y="180422"/>
                  <a:pt x="92367" y="176111"/>
                  <a:pt x="89878" y="169888"/>
                </a:cubicBezTo>
                <a:cubicBezTo>
                  <a:pt x="93434" y="166688"/>
                  <a:pt x="96145" y="162776"/>
                  <a:pt x="98013" y="158153"/>
                </a:cubicBezTo>
                <a:cubicBezTo>
                  <a:pt x="99878" y="153531"/>
                  <a:pt x="100947" y="148641"/>
                  <a:pt x="101212" y="143485"/>
                </a:cubicBezTo>
                <a:cubicBezTo>
                  <a:pt x="101480" y="138329"/>
                  <a:pt x="100990" y="133172"/>
                  <a:pt x="99747" y="128016"/>
                </a:cubicBezTo>
                <a:cubicBezTo>
                  <a:pt x="98501" y="122860"/>
                  <a:pt x="96635" y="118237"/>
                  <a:pt x="94145" y="114147"/>
                </a:cubicBezTo>
                <a:cubicBezTo>
                  <a:pt x="87033" y="131750"/>
                  <a:pt x="75921" y="146818"/>
                  <a:pt x="60808" y="159354"/>
                </a:cubicBezTo>
                <a:cubicBezTo>
                  <a:pt x="45695" y="171888"/>
                  <a:pt x="25426" y="181534"/>
                  <a:pt x="0" y="188290"/>
                </a:cubicBezTo>
                <a:lnTo>
                  <a:pt x="0" y="182956"/>
                </a:lnTo>
                <a:cubicBezTo>
                  <a:pt x="13157" y="175311"/>
                  <a:pt x="23692" y="166510"/>
                  <a:pt x="31603" y="156553"/>
                </a:cubicBezTo>
                <a:cubicBezTo>
                  <a:pt x="39516" y="146596"/>
                  <a:pt x="45561" y="135972"/>
                  <a:pt x="49740" y="124682"/>
                </a:cubicBezTo>
                <a:cubicBezTo>
                  <a:pt x="53918" y="113392"/>
                  <a:pt x="56675" y="101657"/>
                  <a:pt x="58007" y="89478"/>
                </a:cubicBezTo>
                <a:cubicBezTo>
                  <a:pt x="59341" y="77298"/>
                  <a:pt x="60008" y="65164"/>
                  <a:pt x="60008" y="53074"/>
                </a:cubicBezTo>
                <a:moveTo>
                  <a:pt x="214960" y="230963"/>
                </a:moveTo>
                <a:lnTo>
                  <a:pt x="214960" y="25337"/>
                </a:lnTo>
                <a:cubicBezTo>
                  <a:pt x="214960" y="22847"/>
                  <a:pt x="214426" y="20492"/>
                  <a:pt x="213360" y="18269"/>
                </a:cubicBezTo>
                <a:cubicBezTo>
                  <a:pt x="212293" y="16046"/>
                  <a:pt x="210427" y="14402"/>
                  <a:pt x="207759" y="13335"/>
                </a:cubicBezTo>
                <a:lnTo>
                  <a:pt x="256832" y="0"/>
                </a:lnTo>
                <a:lnTo>
                  <a:pt x="256832" y="206693"/>
                </a:lnTo>
                <a:cubicBezTo>
                  <a:pt x="256832" y="215227"/>
                  <a:pt x="254788" y="221406"/>
                  <a:pt x="250699" y="225228"/>
                </a:cubicBezTo>
                <a:cubicBezTo>
                  <a:pt x="246609" y="229051"/>
                  <a:pt x="240119" y="230963"/>
                  <a:pt x="231229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4" name="Freeform 114"/>
          <p:cNvSpPr/>
          <p:nvPr/>
        </p:nvSpPr>
        <p:spPr>
          <a:xfrm>
            <a:off x="11615363" y="7752901"/>
            <a:ext cx="247497" cy="230963"/>
          </a:xfrm>
          <a:custGeom>
            <a:avLst/>
            <a:gdLst>
              <a:gd name="connsiteX0" fmla="*/ 147753 w 247497"/>
              <a:gd name="connsiteY0" fmla="*/ 224562 h 230963"/>
              <a:gd name="connsiteX1" fmla="*/ 147753 w 247497"/>
              <a:gd name="connsiteY1" fmla="*/ 141351 h 230963"/>
              <a:gd name="connsiteX2" fmla="*/ 110681 w 247497"/>
              <a:gd name="connsiteY2" fmla="*/ 141351 h 230963"/>
              <a:gd name="connsiteX3" fmla="*/ 103747 w 247497"/>
              <a:gd name="connsiteY3" fmla="*/ 127216 h 230963"/>
              <a:gd name="connsiteX4" fmla="*/ 62008 w 247497"/>
              <a:gd name="connsiteY4" fmla="*/ 165354 h 230963"/>
              <a:gd name="connsiteX5" fmla="*/ 0 w 247497"/>
              <a:gd name="connsiteY5" fmla="*/ 185090 h 230963"/>
              <a:gd name="connsiteX6" fmla="*/ 0 w 247497"/>
              <a:gd name="connsiteY6" fmla="*/ 179756 h 230963"/>
              <a:gd name="connsiteX7" fmla="*/ 29604 w 247497"/>
              <a:gd name="connsiteY7" fmla="*/ 162821 h 230963"/>
              <a:gd name="connsiteX8" fmla="*/ 54541 w 247497"/>
              <a:gd name="connsiteY8" fmla="*/ 139218 h 230963"/>
              <a:gd name="connsiteX9" fmla="*/ 72275 w 247497"/>
              <a:gd name="connsiteY9" fmla="*/ 104680 h 230963"/>
              <a:gd name="connsiteX10" fmla="*/ 80278 w 247497"/>
              <a:gd name="connsiteY10" fmla="*/ 54940 h 230963"/>
              <a:gd name="connsiteX11" fmla="*/ 31204 w 247497"/>
              <a:gd name="connsiteY11" fmla="*/ 54940 h 230963"/>
              <a:gd name="connsiteX12" fmla="*/ 23203 w 247497"/>
              <a:gd name="connsiteY12" fmla="*/ 61608 h 230963"/>
              <a:gd name="connsiteX13" fmla="*/ 6400 w 247497"/>
              <a:gd name="connsiteY13" fmla="*/ 29070 h 230963"/>
              <a:gd name="connsiteX14" fmla="*/ 80544 w 247497"/>
              <a:gd name="connsiteY14" fmla="*/ 29070 h 230963"/>
              <a:gd name="connsiteX15" fmla="*/ 80544 w 247497"/>
              <a:gd name="connsiteY15" fmla="*/ 17869 h 230963"/>
              <a:gd name="connsiteX16" fmla="*/ 125083 w 247497"/>
              <a:gd name="connsiteY16" fmla="*/ 30671 h 230963"/>
              <a:gd name="connsiteX17" fmla="*/ 125083 w 247497"/>
              <a:gd name="connsiteY17" fmla="*/ 49606 h 230963"/>
              <a:gd name="connsiteX18" fmla="*/ 125083 w 247497"/>
              <a:gd name="connsiteY18" fmla="*/ 53207 h 230963"/>
              <a:gd name="connsiteX19" fmla="*/ 124816 w 247497"/>
              <a:gd name="connsiteY19" fmla="*/ 56807 h 230963"/>
              <a:gd name="connsiteX20" fmla="*/ 147753 w 247497"/>
              <a:gd name="connsiteY20" fmla="*/ 56807 h 230963"/>
              <a:gd name="connsiteX21" fmla="*/ 147753 w 247497"/>
              <a:gd name="connsiteY21" fmla="*/ 33338 h 230963"/>
              <a:gd name="connsiteX22" fmla="*/ 146152 w 247497"/>
              <a:gd name="connsiteY22" fmla="*/ 26270 h 230963"/>
              <a:gd name="connsiteX23" fmla="*/ 140550 w 247497"/>
              <a:gd name="connsiteY23" fmla="*/ 21337 h 230963"/>
              <a:gd name="connsiteX24" fmla="*/ 189625 w 247497"/>
              <a:gd name="connsiteY24" fmla="*/ 8001 h 230963"/>
              <a:gd name="connsiteX25" fmla="*/ 189625 w 247497"/>
              <a:gd name="connsiteY25" fmla="*/ 200292 h 230963"/>
              <a:gd name="connsiteX26" fmla="*/ 183490 w 247497"/>
              <a:gd name="connsiteY26" fmla="*/ 218828 h 230963"/>
              <a:gd name="connsiteX27" fmla="*/ 164022 w 247497"/>
              <a:gd name="connsiteY27" fmla="*/ 224562 h 230963"/>
              <a:gd name="connsiteX29" fmla="*/ 205625 w 247497"/>
              <a:gd name="connsiteY29" fmla="*/ 230963 h 230963"/>
              <a:gd name="connsiteX30" fmla="*/ 205625 w 247497"/>
              <a:gd name="connsiteY30" fmla="*/ 25337 h 230963"/>
              <a:gd name="connsiteX31" fmla="*/ 204026 w 247497"/>
              <a:gd name="connsiteY31" fmla="*/ 18269 h 230963"/>
              <a:gd name="connsiteX32" fmla="*/ 198425 w 247497"/>
              <a:gd name="connsiteY32" fmla="*/ 13335 h 230963"/>
              <a:gd name="connsiteX33" fmla="*/ 247497 w 247497"/>
              <a:gd name="connsiteY33" fmla="*/ 0 h 230963"/>
              <a:gd name="connsiteX34" fmla="*/ 247497 w 247497"/>
              <a:gd name="connsiteY34" fmla="*/ 206693 h 230963"/>
              <a:gd name="connsiteX35" fmla="*/ 241364 w 247497"/>
              <a:gd name="connsiteY35" fmla="*/ 225228 h 230963"/>
              <a:gd name="connsiteX36" fmla="*/ 221894 w 247497"/>
              <a:gd name="connsiteY36" fmla="*/ 230963 h 230963"/>
              <a:gd name="connsiteX38" fmla="*/ 147753 w 247497"/>
              <a:gd name="connsiteY38" fmla="*/ 115481 h 230963"/>
              <a:gd name="connsiteX39" fmla="*/ 147753 w 247497"/>
              <a:gd name="connsiteY39" fmla="*/ 82678 h 230963"/>
              <a:gd name="connsiteX40" fmla="*/ 121882 w 247497"/>
              <a:gd name="connsiteY40" fmla="*/ 82678 h 230963"/>
              <a:gd name="connsiteX41" fmla="*/ 117081 w 247497"/>
              <a:gd name="connsiteY41" fmla="*/ 99879 h 230963"/>
              <a:gd name="connsiteX42" fmla="*/ 110414 w 247497"/>
              <a:gd name="connsiteY42" fmla="*/ 115481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7497" h="230963">
                <a:moveTo>
                  <a:pt x="147753" y="224562"/>
                </a:moveTo>
                <a:lnTo>
                  <a:pt x="147753" y="141351"/>
                </a:lnTo>
                <a:lnTo>
                  <a:pt x="110681" y="141351"/>
                </a:lnTo>
                <a:lnTo>
                  <a:pt x="103747" y="127216"/>
                </a:lnTo>
                <a:cubicBezTo>
                  <a:pt x="93256" y="142863"/>
                  <a:pt x="79344" y="155576"/>
                  <a:pt x="62008" y="165354"/>
                </a:cubicBezTo>
                <a:cubicBezTo>
                  <a:pt x="44672" y="175133"/>
                  <a:pt x="24003" y="181711"/>
                  <a:pt x="0" y="185090"/>
                </a:cubicBezTo>
                <a:lnTo>
                  <a:pt x="0" y="179756"/>
                </a:lnTo>
                <a:cubicBezTo>
                  <a:pt x="10313" y="174778"/>
                  <a:pt x="20180" y="169133"/>
                  <a:pt x="29604" y="162821"/>
                </a:cubicBezTo>
                <a:cubicBezTo>
                  <a:pt x="39028" y="156508"/>
                  <a:pt x="47341" y="148641"/>
                  <a:pt x="54541" y="139218"/>
                </a:cubicBezTo>
                <a:cubicBezTo>
                  <a:pt x="61741" y="129794"/>
                  <a:pt x="67652" y="118282"/>
                  <a:pt x="72275" y="104680"/>
                </a:cubicBezTo>
                <a:cubicBezTo>
                  <a:pt x="76898" y="91078"/>
                  <a:pt x="79566" y="74499"/>
                  <a:pt x="80278" y="54940"/>
                </a:cubicBezTo>
                <a:lnTo>
                  <a:pt x="31204" y="54940"/>
                </a:lnTo>
                <a:cubicBezTo>
                  <a:pt x="26759" y="54940"/>
                  <a:pt x="24092" y="57163"/>
                  <a:pt x="23203" y="61608"/>
                </a:cubicBezTo>
                <a:lnTo>
                  <a:pt x="6400" y="29070"/>
                </a:lnTo>
                <a:lnTo>
                  <a:pt x="80544" y="29070"/>
                </a:lnTo>
                <a:lnTo>
                  <a:pt x="80544" y="17869"/>
                </a:lnTo>
                <a:lnTo>
                  <a:pt x="125083" y="30671"/>
                </a:lnTo>
                <a:lnTo>
                  <a:pt x="125083" y="49606"/>
                </a:lnTo>
                <a:cubicBezTo>
                  <a:pt x="125083" y="50851"/>
                  <a:pt x="125083" y="52052"/>
                  <a:pt x="125083" y="53207"/>
                </a:cubicBezTo>
                <a:cubicBezTo>
                  <a:pt x="125083" y="54363"/>
                  <a:pt x="124993" y="55563"/>
                  <a:pt x="124816" y="56807"/>
                </a:cubicBezTo>
                <a:lnTo>
                  <a:pt x="147753" y="56807"/>
                </a:lnTo>
                <a:lnTo>
                  <a:pt x="147753" y="33338"/>
                </a:lnTo>
                <a:cubicBezTo>
                  <a:pt x="147753" y="30849"/>
                  <a:pt x="147219" y="28492"/>
                  <a:pt x="146152" y="26270"/>
                </a:cubicBezTo>
                <a:cubicBezTo>
                  <a:pt x="145085" y="24048"/>
                  <a:pt x="143218" y="22403"/>
                  <a:pt x="140550" y="21337"/>
                </a:cubicBezTo>
                <a:lnTo>
                  <a:pt x="189625" y="8001"/>
                </a:lnTo>
                <a:lnTo>
                  <a:pt x="189625" y="200292"/>
                </a:lnTo>
                <a:cubicBezTo>
                  <a:pt x="189625" y="208826"/>
                  <a:pt x="187579" y="215005"/>
                  <a:pt x="183490" y="218828"/>
                </a:cubicBezTo>
                <a:cubicBezTo>
                  <a:pt x="179401" y="222651"/>
                  <a:pt x="172910" y="224562"/>
                  <a:pt x="164022" y="224562"/>
                </a:cubicBezTo>
                <a:moveTo>
                  <a:pt x="205625" y="230963"/>
                </a:moveTo>
                <a:lnTo>
                  <a:pt x="205625" y="25337"/>
                </a:lnTo>
                <a:cubicBezTo>
                  <a:pt x="205625" y="22847"/>
                  <a:pt x="205092" y="20492"/>
                  <a:pt x="204026" y="18269"/>
                </a:cubicBezTo>
                <a:cubicBezTo>
                  <a:pt x="202959" y="16046"/>
                  <a:pt x="201092" y="14402"/>
                  <a:pt x="198425" y="13335"/>
                </a:cubicBezTo>
                <a:lnTo>
                  <a:pt x="247497" y="0"/>
                </a:lnTo>
                <a:lnTo>
                  <a:pt x="247497" y="206693"/>
                </a:lnTo>
                <a:cubicBezTo>
                  <a:pt x="247497" y="215227"/>
                  <a:pt x="245454" y="221406"/>
                  <a:pt x="241364" y="225228"/>
                </a:cubicBezTo>
                <a:cubicBezTo>
                  <a:pt x="237275" y="229051"/>
                  <a:pt x="230785" y="230963"/>
                  <a:pt x="221894" y="230963"/>
                </a:cubicBezTo>
                <a:moveTo>
                  <a:pt x="147753" y="115481"/>
                </a:moveTo>
                <a:lnTo>
                  <a:pt x="147753" y="82678"/>
                </a:lnTo>
                <a:lnTo>
                  <a:pt x="121882" y="82678"/>
                </a:lnTo>
                <a:cubicBezTo>
                  <a:pt x="120638" y="88722"/>
                  <a:pt x="119037" y="94456"/>
                  <a:pt x="117081" y="99879"/>
                </a:cubicBezTo>
                <a:cubicBezTo>
                  <a:pt x="115126" y="105302"/>
                  <a:pt x="112904" y="110503"/>
                  <a:pt x="110414" y="1154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5" name="Freeform 115"/>
          <p:cNvSpPr/>
          <p:nvPr/>
        </p:nvSpPr>
        <p:spPr>
          <a:xfrm>
            <a:off x="11875396" y="7752901"/>
            <a:ext cx="233896" cy="230429"/>
          </a:xfrm>
          <a:custGeom>
            <a:avLst/>
            <a:gdLst>
              <a:gd name="connsiteX0" fmla="*/ 113348 w 233896"/>
              <a:gd name="connsiteY0" fmla="*/ 120282 h 230429"/>
              <a:gd name="connsiteX1" fmla="*/ 117081 w 233896"/>
              <a:gd name="connsiteY1" fmla="*/ 109881 h 230429"/>
              <a:gd name="connsiteX2" fmla="*/ 115614 w 233896"/>
              <a:gd name="connsiteY2" fmla="*/ 99347 h 230429"/>
              <a:gd name="connsiteX3" fmla="*/ 109213 w 233896"/>
              <a:gd name="connsiteY3" fmla="*/ 90412 h 230429"/>
              <a:gd name="connsiteX4" fmla="*/ 98679 w 233896"/>
              <a:gd name="connsiteY4" fmla="*/ 84811 h 230429"/>
              <a:gd name="connsiteX5" fmla="*/ 82676 w 233896"/>
              <a:gd name="connsiteY5" fmla="*/ 104946 h 230429"/>
              <a:gd name="connsiteX6" fmla="*/ 61208 w 233896"/>
              <a:gd name="connsiteY6" fmla="*/ 121082 h 230429"/>
              <a:gd name="connsiteX7" fmla="*/ 33737 w 233896"/>
              <a:gd name="connsiteY7" fmla="*/ 132550 h 230429"/>
              <a:gd name="connsiteX8" fmla="*/ 0 w 233896"/>
              <a:gd name="connsiteY8" fmla="*/ 138418 h 230429"/>
              <a:gd name="connsiteX9" fmla="*/ 0 w 233896"/>
              <a:gd name="connsiteY9" fmla="*/ 133084 h 230429"/>
              <a:gd name="connsiteX10" fmla="*/ 25870 w 233896"/>
              <a:gd name="connsiteY10" fmla="*/ 119749 h 230429"/>
              <a:gd name="connsiteX11" fmla="*/ 47339 w 233896"/>
              <a:gd name="connsiteY11" fmla="*/ 99479 h 230429"/>
              <a:gd name="connsiteX12" fmla="*/ 61874 w 233896"/>
              <a:gd name="connsiteY12" fmla="*/ 73343 h 230429"/>
              <a:gd name="connsiteX13" fmla="*/ 67208 w 233896"/>
              <a:gd name="connsiteY13" fmla="*/ 42938 h 230429"/>
              <a:gd name="connsiteX14" fmla="*/ 35205 w 233896"/>
              <a:gd name="connsiteY14" fmla="*/ 42938 h 230429"/>
              <a:gd name="connsiteX15" fmla="*/ 27203 w 233896"/>
              <a:gd name="connsiteY15" fmla="*/ 49606 h 230429"/>
              <a:gd name="connsiteX16" fmla="*/ 10402 w 233896"/>
              <a:gd name="connsiteY16" fmla="*/ 18403 h 230429"/>
              <a:gd name="connsiteX17" fmla="*/ 154686 w 233896"/>
              <a:gd name="connsiteY17" fmla="*/ 18403 h 230429"/>
              <a:gd name="connsiteX18" fmla="*/ 154686 w 233896"/>
              <a:gd name="connsiteY18" fmla="*/ 42938 h 230429"/>
              <a:gd name="connsiteX19" fmla="*/ 113614 w 233896"/>
              <a:gd name="connsiteY19" fmla="*/ 42938 h 230429"/>
              <a:gd name="connsiteX20" fmla="*/ 110280 w 233896"/>
              <a:gd name="connsiteY20" fmla="*/ 57474 h 230429"/>
              <a:gd name="connsiteX21" fmla="*/ 105346 w 233896"/>
              <a:gd name="connsiteY21" fmla="*/ 71475 h 230429"/>
              <a:gd name="connsiteX22" fmla="*/ 126949 w 233896"/>
              <a:gd name="connsiteY22" fmla="*/ 73075 h 230429"/>
              <a:gd name="connsiteX23" fmla="*/ 144418 w 233896"/>
              <a:gd name="connsiteY23" fmla="*/ 80410 h 230429"/>
              <a:gd name="connsiteX24" fmla="*/ 156020 w 233896"/>
              <a:gd name="connsiteY24" fmla="*/ 92812 h 230429"/>
              <a:gd name="connsiteX25" fmla="*/ 160286 w 233896"/>
              <a:gd name="connsiteY25" fmla="*/ 109613 h 230429"/>
              <a:gd name="connsiteX26" fmla="*/ 155352 w 233896"/>
              <a:gd name="connsiteY26" fmla="*/ 123616 h 230429"/>
              <a:gd name="connsiteX27" fmla="*/ 140817 w 233896"/>
              <a:gd name="connsiteY27" fmla="*/ 130416 h 230429"/>
              <a:gd name="connsiteX28" fmla="*/ 124148 w 233896"/>
              <a:gd name="connsiteY28" fmla="*/ 128683 h 230429"/>
              <a:gd name="connsiteX29" fmla="*/ 113348 w 233896"/>
              <a:gd name="connsiteY29" fmla="*/ 120282 h 230429"/>
              <a:gd name="connsiteX31" fmla="*/ 233896 w 233896"/>
              <a:gd name="connsiteY31" fmla="*/ 143752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5" fmla="*/ 186689 w 233896"/>
              <a:gd name="connsiteY35" fmla="*/ 230429 h 230429"/>
              <a:gd name="connsiteX36" fmla="*/ 186689 w 233896"/>
              <a:gd name="connsiteY36" fmla="*/ 168288 h 230429"/>
              <a:gd name="connsiteX37" fmla="*/ 64275 w 233896"/>
              <a:gd name="connsiteY37" fmla="*/ 168288 h 230429"/>
              <a:gd name="connsiteX38" fmla="*/ 56273 w 233896"/>
              <a:gd name="connsiteY38" fmla="*/ 174956 h 230429"/>
              <a:gd name="connsiteX39" fmla="*/ 39472 w 233896"/>
              <a:gd name="connsiteY39" fmla="*/ 143752 h 230429"/>
              <a:gd name="connsiteX41" fmla="*/ 186689 w 233896"/>
              <a:gd name="connsiteY41" fmla="*/ 132283 h 230429"/>
              <a:gd name="connsiteX42" fmla="*/ 186689 w 233896"/>
              <a:gd name="connsiteY42" fmla="*/ 77610 h 230429"/>
              <a:gd name="connsiteX43" fmla="*/ 153352 w 233896"/>
              <a:gd name="connsiteY43" fmla="*/ 77610 h 230429"/>
              <a:gd name="connsiteX44" fmla="*/ 140551 w 233896"/>
              <a:gd name="connsiteY44" fmla="*/ 53074 h 230429"/>
              <a:gd name="connsiteX45" fmla="*/ 186689 w 233896"/>
              <a:gd name="connsiteY45" fmla="*/ 53074 h 230429"/>
              <a:gd name="connsiteX46" fmla="*/ 186689 w 233896"/>
              <a:gd name="connsiteY46" fmla="*/ 28004 h 230429"/>
              <a:gd name="connsiteX47" fmla="*/ 185089 w 233896"/>
              <a:gd name="connsiteY47" fmla="*/ 20936 h 230429"/>
              <a:gd name="connsiteX48" fmla="*/ 179489 w 233896"/>
              <a:gd name="connsiteY48" fmla="*/ 16003 h 230429"/>
              <a:gd name="connsiteX49" fmla="*/ 233896 w 233896"/>
              <a:gd name="connsiteY49" fmla="*/ 0 h 230429"/>
              <a:gd name="connsiteX50" fmla="*/ 233896 w 233896"/>
              <a:gd name="connsiteY50" fmla="*/ 108014 h 230429"/>
              <a:gd name="connsiteX51" fmla="*/ 227761 w 233896"/>
              <a:gd name="connsiteY51" fmla="*/ 126550 h 230429"/>
              <a:gd name="connsiteX52" fmla="*/ 208293 w 233896"/>
              <a:gd name="connsiteY52" fmla="*/ 13228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13348" y="120282"/>
                </a:moveTo>
                <a:cubicBezTo>
                  <a:pt x="115481" y="117082"/>
                  <a:pt x="116725" y="113615"/>
                  <a:pt x="117081" y="109881"/>
                </a:cubicBezTo>
                <a:cubicBezTo>
                  <a:pt x="117437" y="106147"/>
                  <a:pt x="116948" y="102635"/>
                  <a:pt x="115614" y="99347"/>
                </a:cubicBezTo>
                <a:cubicBezTo>
                  <a:pt x="114281" y="96057"/>
                  <a:pt x="112148" y="93079"/>
                  <a:pt x="109213" y="90412"/>
                </a:cubicBezTo>
                <a:cubicBezTo>
                  <a:pt x="106280" y="87744"/>
                  <a:pt x="102768" y="85878"/>
                  <a:pt x="98679" y="84811"/>
                </a:cubicBezTo>
                <a:cubicBezTo>
                  <a:pt x="94234" y="92101"/>
                  <a:pt x="88900" y="98813"/>
                  <a:pt x="82676" y="104946"/>
                </a:cubicBezTo>
                <a:cubicBezTo>
                  <a:pt x="76453" y="111081"/>
                  <a:pt x="69297" y="116459"/>
                  <a:pt x="61208" y="121082"/>
                </a:cubicBezTo>
                <a:cubicBezTo>
                  <a:pt x="53118" y="125705"/>
                  <a:pt x="43962" y="129528"/>
                  <a:pt x="33737" y="132550"/>
                </a:cubicBezTo>
                <a:cubicBezTo>
                  <a:pt x="23513" y="135572"/>
                  <a:pt x="12267" y="137529"/>
                  <a:pt x="0" y="138418"/>
                </a:cubicBezTo>
                <a:lnTo>
                  <a:pt x="0" y="133084"/>
                </a:lnTo>
                <a:cubicBezTo>
                  <a:pt x="9068" y="129884"/>
                  <a:pt x="17690" y="125438"/>
                  <a:pt x="25870" y="119749"/>
                </a:cubicBezTo>
                <a:cubicBezTo>
                  <a:pt x="34049" y="114059"/>
                  <a:pt x="41205" y="107303"/>
                  <a:pt x="47339" y="99479"/>
                </a:cubicBezTo>
                <a:cubicBezTo>
                  <a:pt x="53473" y="91656"/>
                  <a:pt x="58319" y="82944"/>
                  <a:pt x="61874" y="73343"/>
                </a:cubicBezTo>
                <a:cubicBezTo>
                  <a:pt x="65431" y="63741"/>
                  <a:pt x="67208" y="53607"/>
                  <a:pt x="67208" y="42938"/>
                </a:cubicBezTo>
                <a:lnTo>
                  <a:pt x="35205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3"/>
                </a:lnTo>
                <a:lnTo>
                  <a:pt x="154686" y="18403"/>
                </a:lnTo>
                <a:lnTo>
                  <a:pt x="154686" y="42938"/>
                </a:lnTo>
                <a:lnTo>
                  <a:pt x="113614" y="42938"/>
                </a:lnTo>
                <a:cubicBezTo>
                  <a:pt x="112726" y="47917"/>
                  <a:pt x="111614" y="52763"/>
                  <a:pt x="110280" y="57474"/>
                </a:cubicBezTo>
                <a:cubicBezTo>
                  <a:pt x="108947" y="62186"/>
                  <a:pt x="107303" y="66853"/>
                  <a:pt x="105346" y="71475"/>
                </a:cubicBezTo>
                <a:cubicBezTo>
                  <a:pt x="112992" y="70942"/>
                  <a:pt x="120193" y="71475"/>
                  <a:pt x="126949" y="73075"/>
                </a:cubicBezTo>
                <a:cubicBezTo>
                  <a:pt x="133706" y="74676"/>
                  <a:pt x="139529" y="77121"/>
                  <a:pt x="144418" y="80410"/>
                </a:cubicBezTo>
                <a:cubicBezTo>
                  <a:pt x="149307" y="83700"/>
                  <a:pt x="153174" y="87833"/>
                  <a:pt x="156020" y="92812"/>
                </a:cubicBezTo>
                <a:cubicBezTo>
                  <a:pt x="158865" y="97790"/>
                  <a:pt x="160286" y="103391"/>
                  <a:pt x="160286" y="109613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3" y="127438"/>
                  <a:pt x="147217" y="129705"/>
                  <a:pt x="140817" y="130416"/>
                </a:cubicBezTo>
                <a:cubicBezTo>
                  <a:pt x="134594" y="131128"/>
                  <a:pt x="129039" y="130550"/>
                  <a:pt x="124148" y="128683"/>
                </a:cubicBezTo>
                <a:cubicBezTo>
                  <a:pt x="119259" y="126816"/>
                  <a:pt x="115660" y="124016"/>
                  <a:pt x="113348" y="120282"/>
                </a:cubicBezTo>
                <a:moveTo>
                  <a:pt x="233896" y="143752"/>
                </a:moveTo>
                <a:lnTo>
                  <a:pt x="233896" y="206160"/>
                </a:lnTo>
                <a:cubicBezTo>
                  <a:pt x="233896" y="214694"/>
                  <a:pt x="231851" y="220873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lnTo>
                  <a:pt x="186689" y="230429"/>
                </a:lnTo>
                <a:lnTo>
                  <a:pt x="186689" y="168288"/>
                </a:lnTo>
                <a:lnTo>
                  <a:pt x="64275" y="168288"/>
                </a:lnTo>
                <a:cubicBezTo>
                  <a:pt x="59830" y="168288"/>
                  <a:pt x="57162" y="170511"/>
                  <a:pt x="56273" y="174956"/>
                </a:cubicBezTo>
                <a:lnTo>
                  <a:pt x="39472" y="143752"/>
                </a:lnTo>
                <a:moveTo>
                  <a:pt x="186689" y="132283"/>
                </a:moveTo>
                <a:lnTo>
                  <a:pt x="186689" y="77610"/>
                </a:lnTo>
                <a:lnTo>
                  <a:pt x="153352" y="77610"/>
                </a:lnTo>
                <a:lnTo>
                  <a:pt x="140551" y="53074"/>
                </a:lnTo>
                <a:lnTo>
                  <a:pt x="186689" y="53074"/>
                </a:lnTo>
                <a:lnTo>
                  <a:pt x="186689" y="28004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70"/>
                  <a:pt x="179489" y="16003"/>
                </a:cubicBezTo>
                <a:lnTo>
                  <a:pt x="233896" y="0"/>
                </a:lnTo>
                <a:lnTo>
                  <a:pt x="233896" y="108014"/>
                </a:lnTo>
                <a:cubicBezTo>
                  <a:pt x="233896" y="116548"/>
                  <a:pt x="231851" y="122727"/>
                  <a:pt x="227761" y="126550"/>
                </a:cubicBezTo>
                <a:cubicBezTo>
                  <a:pt x="223672" y="130373"/>
                  <a:pt x="217182" y="132283"/>
                  <a:pt x="208293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6" name="Freeform 116"/>
          <p:cNvSpPr/>
          <p:nvPr/>
        </p:nvSpPr>
        <p:spPr>
          <a:xfrm>
            <a:off x="12146097" y="7763570"/>
            <a:ext cx="252831" cy="202959"/>
          </a:xfrm>
          <a:custGeom>
            <a:avLst/>
            <a:gdLst>
              <a:gd name="connsiteX0" fmla="*/ 252831 w 252831"/>
              <a:gd name="connsiteY0" fmla="*/ 195491 h 202959"/>
              <a:gd name="connsiteX1" fmla="*/ 32003 w 252831"/>
              <a:gd name="connsiteY1" fmla="*/ 195491 h 202959"/>
              <a:gd name="connsiteX2" fmla="*/ 22935 w 252831"/>
              <a:gd name="connsiteY2" fmla="*/ 202959 h 202959"/>
              <a:gd name="connsiteX3" fmla="*/ 0 w 252831"/>
              <a:gd name="connsiteY3" fmla="*/ 170688 h 202959"/>
              <a:gd name="connsiteX4" fmla="*/ 252831 w 252831"/>
              <a:gd name="connsiteY4" fmla="*/ 170688 h 202959"/>
              <a:gd name="connsiteX6" fmla="*/ 80009 w 252831"/>
              <a:gd name="connsiteY6" fmla="*/ 72542 h 202959"/>
              <a:gd name="connsiteX7" fmla="*/ 84275 w 252831"/>
              <a:gd name="connsiteY7" fmla="*/ 93745 h 202959"/>
              <a:gd name="connsiteX8" fmla="*/ 95478 w 252831"/>
              <a:gd name="connsiteY8" fmla="*/ 108547 h 202959"/>
              <a:gd name="connsiteX9" fmla="*/ 111480 w 252831"/>
              <a:gd name="connsiteY9" fmla="*/ 117215 h 202959"/>
              <a:gd name="connsiteX10" fmla="*/ 130149 w 252831"/>
              <a:gd name="connsiteY10" fmla="*/ 120015 h 202959"/>
              <a:gd name="connsiteX11" fmla="*/ 148685 w 252831"/>
              <a:gd name="connsiteY11" fmla="*/ 117215 h 202959"/>
              <a:gd name="connsiteX12" fmla="*/ 164554 w 252831"/>
              <a:gd name="connsiteY12" fmla="*/ 108547 h 202959"/>
              <a:gd name="connsiteX13" fmla="*/ 175622 w 252831"/>
              <a:gd name="connsiteY13" fmla="*/ 93745 h 202959"/>
              <a:gd name="connsiteX14" fmla="*/ 179755 w 252831"/>
              <a:gd name="connsiteY14" fmla="*/ 72542 h 202959"/>
              <a:gd name="connsiteX15" fmla="*/ 175622 w 252831"/>
              <a:gd name="connsiteY15" fmla="*/ 51340 h 202959"/>
              <a:gd name="connsiteX16" fmla="*/ 164554 w 252831"/>
              <a:gd name="connsiteY16" fmla="*/ 36538 h 202959"/>
              <a:gd name="connsiteX17" fmla="*/ 148685 w 252831"/>
              <a:gd name="connsiteY17" fmla="*/ 27870 h 202959"/>
              <a:gd name="connsiteX18" fmla="*/ 130149 w 252831"/>
              <a:gd name="connsiteY18" fmla="*/ 25070 h 202959"/>
              <a:gd name="connsiteX19" fmla="*/ 111613 w 252831"/>
              <a:gd name="connsiteY19" fmla="*/ 27870 h 202959"/>
              <a:gd name="connsiteX20" fmla="*/ 95611 w 252831"/>
              <a:gd name="connsiteY20" fmla="*/ 36538 h 202959"/>
              <a:gd name="connsiteX21" fmla="*/ 84275 w 252831"/>
              <a:gd name="connsiteY21" fmla="*/ 51340 h 202959"/>
              <a:gd name="connsiteX22" fmla="*/ 80009 w 252831"/>
              <a:gd name="connsiteY22" fmla="*/ 72542 h 202959"/>
              <a:gd name="connsiteX24" fmla="*/ 33069 w 252831"/>
              <a:gd name="connsiteY24" fmla="*/ 72542 h 202959"/>
              <a:gd name="connsiteX25" fmla="*/ 40938 w 252831"/>
              <a:gd name="connsiteY25" fmla="*/ 41072 h 202959"/>
              <a:gd name="connsiteX26" fmla="*/ 62274 w 252831"/>
              <a:gd name="connsiteY26" fmla="*/ 18269 h 202959"/>
              <a:gd name="connsiteX27" fmla="*/ 93344 w 252831"/>
              <a:gd name="connsiteY27" fmla="*/ 4534 h 202959"/>
              <a:gd name="connsiteX28" fmla="*/ 130149 w 252831"/>
              <a:gd name="connsiteY28" fmla="*/ 0 h 202959"/>
              <a:gd name="connsiteX29" fmla="*/ 166953 w 252831"/>
              <a:gd name="connsiteY29" fmla="*/ 4534 h 202959"/>
              <a:gd name="connsiteX30" fmla="*/ 197891 w 252831"/>
              <a:gd name="connsiteY30" fmla="*/ 18269 h 202959"/>
              <a:gd name="connsiteX31" fmla="*/ 219094 w 252831"/>
              <a:gd name="connsiteY31" fmla="*/ 41072 h 202959"/>
              <a:gd name="connsiteX32" fmla="*/ 226961 w 252831"/>
              <a:gd name="connsiteY32" fmla="*/ 72542 h 202959"/>
              <a:gd name="connsiteX33" fmla="*/ 219094 w 252831"/>
              <a:gd name="connsiteY33" fmla="*/ 104146 h 202959"/>
              <a:gd name="connsiteX34" fmla="*/ 197891 w 252831"/>
              <a:gd name="connsiteY34" fmla="*/ 126816 h 202959"/>
              <a:gd name="connsiteX35" fmla="*/ 166953 w 252831"/>
              <a:gd name="connsiteY35" fmla="*/ 140551 h 202959"/>
              <a:gd name="connsiteX36" fmla="*/ 130149 w 252831"/>
              <a:gd name="connsiteY36" fmla="*/ 145085 h 202959"/>
              <a:gd name="connsiteX37" fmla="*/ 93344 w 252831"/>
              <a:gd name="connsiteY37" fmla="*/ 140551 h 202959"/>
              <a:gd name="connsiteX38" fmla="*/ 62274 w 252831"/>
              <a:gd name="connsiteY38" fmla="*/ 126816 h 202959"/>
              <a:gd name="connsiteX39" fmla="*/ 40938 w 252831"/>
              <a:gd name="connsiteY39" fmla="*/ 104146 h 202959"/>
              <a:gd name="connsiteX40" fmla="*/ 33069 w 252831"/>
              <a:gd name="connsiteY40" fmla="*/ 72542 h 2029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02959">
                <a:moveTo>
                  <a:pt x="252831" y="195491"/>
                </a:moveTo>
                <a:lnTo>
                  <a:pt x="32003" y="195491"/>
                </a:lnTo>
                <a:cubicBezTo>
                  <a:pt x="26846" y="195491"/>
                  <a:pt x="23825" y="197980"/>
                  <a:pt x="22935" y="202959"/>
                </a:cubicBezTo>
                <a:lnTo>
                  <a:pt x="0" y="170688"/>
                </a:lnTo>
                <a:lnTo>
                  <a:pt x="252831" y="170688"/>
                </a:lnTo>
                <a:moveTo>
                  <a:pt x="80009" y="72542"/>
                </a:moveTo>
                <a:cubicBezTo>
                  <a:pt x="80009" y="80721"/>
                  <a:pt x="81432" y="87788"/>
                  <a:pt x="84275" y="93745"/>
                </a:cubicBezTo>
                <a:cubicBezTo>
                  <a:pt x="87121" y="99701"/>
                  <a:pt x="90855" y="104635"/>
                  <a:pt x="95478" y="108547"/>
                </a:cubicBezTo>
                <a:cubicBezTo>
                  <a:pt x="100101" y="112458"/>
                  <a:pt x="105435" y="115348"/>
                  <a:pt x="111480" y="117215"/>
                </a:cubicBezTo>
                <a:cubicBezTo>
                  <a:pt x="117525" y="119081"/>
                  <a:pt x="123747" y="120015"/>
                  <a:pt x="130149" y="120015"/>
                </a:cubicBezTo>
                <a:cubicBezTo>
                  <a:pt x="136550" y="120015"/>
                  <a:pt x="142728" y="119081"/>
                  <a:pt x="148685" y="117215"/>
                </a:cubicBezTo>
                <a:cubicBezTo>
                  <a:pt x="154640" y="115348"/>
                  <a:pt x="159931" y="112458"/>
                  <a:pt x="164554" y="108547"/>
                </a:cubicBezTo>
                <a:cubicBezTo>
                  <a:pt x="169176" y="104635"/>
                  <a:pt x="172865" y="99701"/>
                  <a:pt x="175622" y="93745"/>
                </a:cubicBezTo>
                <a:cubicBezTo>
                  <a:pt x="178377" y="87788"/>
                  <a:pt x="179755" y="80721"/>
                  <a:pt x="179755" y="72542"/>
                </a:cubicBezTo>
                <a:cubicBezTo>
                  <a:pt x="179755" y="64364"/>
                  <a:pt x="178377" y="57296"/>
                  <a:pt x="175622" y="51340"/>
                </a:cubicBezTo>
                <a:cubicBezTo>
                  <a:pt x="172865" y="45383"/>
                  <a:pt x="169176" y="40449"/>
                  <a:pt x="164554" y="36538"/>
                </a:cubicBezTo>
                <a:cubicBezTo>
                  <a:pt x="159931" y="32626"/>
                  <a:pt x="154640" y="29737"/>
                  <a:pt x="148685" y="27870"/>
                </a:cubicBezTo>
                <a:cubicBezTo>
                  <a:pt x="142728" y="26003"/>
                  <a:pt x="136550" y="25070"/>
                  <a:pt x="130149" y="25070"/>
                </a:cubicBezTo>
                <a:cubicBezTo>
                  <a:pt x="123747" y="25070"/>
                  <a:pt x="117570" y="26003"/>
                  <a:pt x="111613" y="27870"/>
                </a:cubicBezTo>
                <a:cubicBezTo>
                  <a:pt x="105657" y="29737"/>
                  <a:pt x="100323" y="32626"/>
                  <a:pt x="95611" y="36538"/>
                </a:cubicBezTo>
                <a:cubicBezTo>
                  <a:pt x="90900" y="40449"/>
                  <a:pt x="87121" y="45383"/>
                  <a:pt x="84275" y="51340"/>
                </a:cubicBezTo>
                <a:cubicBezTo>
                  <a:pt x="81432" y="57296"/>
                  <a:pt x="80009" y="64364"/>
                  <a:pt x="80009" y="72542"/>
                </a:cubicBezTo>
                <a:moveTo>
                  <a:pt x="33069" y="72542"/>
                </a:moveTo>
                <a:cubicBezTo>
                  <a:pt x="33069" y="60630"/>
                  <a:pt x="35692" y="50140"/>
                  <a:pt x="40938" y="41072"/>
                </a:cubicBezTo>
                <a:cubicBezTo>
                  <a:pt x="46183" y="32004"/>
                  <a:pt x="53295" y="24403"/>
                  <a:pt x="62274" y="18269"/>
                </a:cubicBezTo>
                <a:cubicBezTo>
                  <a:pt x="71252" y="12135"/>
                  <a:pt x="81610" y="7556"/>
                  <a:pt x="93344" y="4534"/>
                </a:cubicBezTo>
                <a:cubicBezTo>
                  <a:pt x="105079" y="1512"/>
                  <a:pt x="117347" y="0"/>
                  <a:pt x="130149" y="0"/>
                </a:cubicBezTo>
                <a:cubicBezTo>
                  <a:pt x="142950" y="0"/>
                  <a:pt x="155218" y="1512"/>
                  <a:pt x="166953" y="4534"/>
                </a:cubicBezTo>
                <a:cubicBezTo>
                  <a:pt x="178688" y="7556"/>
                  <a:pt x="189001" y="12135"/>
                  <a:pt x="197891" y="18269"/>
                </a:cubicBezTo>
                <a:cubicBezTo>
                  <a:pt x="206780" y="24403"/>
                  <a:pt x="213848" y="32004"/>
                  <a:pt x="219094" y="41072"/>
                </a:cubicBezTo>
                <a:cubicBezTo>
                  <a:pt x="224338" y="50140"/>
                  <a:pt x="226961" y="60630"/>
                  <a:pt x="226961" y="72542"/>
                </a:cubicBezTo>
                <a:cubicBezTo>
                  <a:pt x="226961" y="84633"/>
                  <a:pt x="224338" y="95168"/>
                  <a:pt x="219094" y="104146"/>
                </a:cubicBezTo>
                <a:cubicBezTo>
                  <a:pt x="213848" y="113125"/>
                  <a:pt x="206780" y="120682"/>
                  <a:pt x="197891" y="126816"/>
                </a:cubicBezTo>
                <a:cubicBezTo>
                  <a:pt x="189001" y="132950"/>
                  <a:pt x="178688" y="137528"/>
                  <a:pt x="166953" y="140551"/>
                </a:cubicBezTo>
                <a:cubicBezTo>
                  <a:pt x="155218" y="143573"/>
                  <a:pt x="142950" y="145085"/>
                  <a:pt x="130149" y="145085"/>
                </a:cubicBezTo>
                <a:cubicBezTo>
                  <a:pt x="117347" y="145085"/>
                  <a:pt x="105079" y="143573"/>
                  <a:pt x="93344" y="140551"/>
                </a:cubicBezTo>
                <a:cubicBezTo>
                  <a:pt x="81610" y="137528"/>
                  <a:pt x="71252" y="132950"/>
                  <a:pt x="62274" y="126816"/>
                </a:cubicBezTo>
                <a:cubicBezTo>
                  <a:pt x="53295" y="120682"/>
                  <a:pt x="46183" y="113125"/>
                  <a:pt x="40938" y="104146"/>
                </a:cubicBezTo>
                <a:cubicBezTo>
                  <a:pt x="35692" y="95168"/>
                  <a:pt x="33069" y="84633"/>
                  <a:pt x="33069" y="72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7" name="Freeform 117"/>
          <p:cNvSpPr/>
          <p:nvPr/>
        </p:nvSpPr>
        <p:spPr>
          <a:xfrm>
            <a:off x="12412797" y="7762770"/>
            <a:ext cx="252831" cy="209093"/>
          </a:xfrm>
          <a:custGeom>
            <a:avLst/>
            <a:gdLst>
              <a:gd name="connsiteX0" fmla="*/ 38137 w 252831"/>
              <a:gd name="connsiteY0" fmla="*/ 61074 h 209093"/>
              <a:gd name="connsiteX1" fmla="*/ 173888 w 252831"/>
              <a:gd name="connsiteY1" fmla="*/ 61074 h 209093"/>
              <a:gd name="connsiteX2" fmla="*/ 173888 w 252831"/>
              <a:gd name="connsiteY2" fmla="*/ 34404 h 209093"/>
              <a:gd name="connsiteX3" fmla="*/ 58672 w 252831"/>
              <a:gd name="connsiteY3" fmla="*/ 34404 h 209093"/>
              <a:gd name="connsiteX4" fmla="*/ 50672 w 252831"/>
              <a:gd name="connsiteY4" fmla="*/ 41072 h 209093"/>
              <a:gd name="connsiteX5" fmla="*/ 33869 w 252831"/>
              <a:gd name="connsiteY5" fmla="*/ 8534 h 209093"/>
              <a:gd name="connsiteX6" fmla="*/ 173888 w 252831"/>
              <a:gd name="connsiteY6" fmla="*/ 8534 h 209093"/>
              <a:gd name="connsiteX7" fmla="*/ 173888 w 252831"/>
              <a:gd name="connsiteY7" fmla="*/ 0 h 209093"/>
              <a:gd name="connsiteX8" fmla="*/ 219494 w 252831"/>
              <a:gd name="connsiteY8" fmla="*/ 12801 h 209093"/>
              <a:gd name="connsiteX9" fmla="*/ 219494 w 252831"/>
              <a:gd name="connsiteY9" fmla="*/ 84277 h 209093"/>
              <a:gd name="connsiteX10" fmla="*/ 84010 w 252831"/>
              <a:gd name="connsiteY10" fmla="*/ 84277 h 209093"/>
              <a:gd name="connsiteX11" fmla="*/ 84010 w 252831"/>
              <a:gd name="connsiteY11" fmla="*/ 112813 h 209093"/>
              <a:gd name="connsiteX12" fmla="*/ 83476 w 252831"/>
              <a:gd name="connsiteY12" fmla="*/ 113347 h 209093"/>
              <a:gd name="connsiteX13" fmla="*/ 141350 w 252831"/>
              <a:gd name="connsiteY13" fmla="*/ 113347 h 209093"/>
              <a:gd name="connsiteX14" fmla="*/ 185756 w 252831"/>
              <a:gd name="connsiteY14" fmla="*/ 111747 h 209093"/>
              <a:gd name="connsiteX15" fmla="*/ 226694 w 252831"/>
              <a:gd name="connsiteY15" fmla="*/ 105880 h 209093"/>
              <a:gd name="connsiteX16" fmla="*/ 230161 w 252831"/>
              <a:gd name="connsiteY16" fmla="*/ 124548 h 209093"/>
              <a:gd name="connsiteX17" fmla="*/ 197357 w 252831"/>
              <a:gd name="connsiteY17" fmla="*/ 134817 h 209093"/>
              <a:gd name="connsiteX18" fmla="*/ 154952 w 252831"/>
              <a:gd name="connsiteY18" fmla="*/ 140017 h 209093"/>
              <a:gd name="connsiteX19" fmla="*/ 154952 w 252831"/>
              <a:gd name="connsiteY19" fmla="*/ 176822 h 209093"/>
              <a:gd name="connsiteX20" fmla="*/ 252831 w 252831"/>
              <a:gd name="connsiteY20" fmla="*/ 176822 h 209093"/>
              <a:gd name="connsiteX21" fmla="*/ 252831 w 252831"/>
              <a:gd name="connsiteY21" fmla="*/ 201625 h 209093"/>
              <a:gd name="connsiteX22" fmla="*/ 32003 w 252831"/>
              <a:gd name="connsiteY22" fmla="*/ 201625 h 209093"/>
              <a:gd name="connsiteX23" fmla="*/ 22935 w 252831"/>
              <a:gd name="connsiteY23" fmla="*/ 209093 h 209093"/>
              <a:gd name="connsiteX24" fmla="*/ 0 w 252831"/>
              <a:gd name="connsiteY24" fmla="*/ 176822 h 209093"/>
              <a:gd name="connsiteX25" fmla="*/ 107745 w 252831"/>
              <a:gd name="connsiteY25" fmla="*/ 176822 h 209093"/>
              <a:gd name="connsiteX26" fmla="*/ 107745 w 252831"/>
              <a:gd name="connsiteY26" fmla="*/ 140551 h 209093"/>
              <a:gd name="connsiteX27" fmla="*/ 38137 w 252831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09093">
                <a:moveTo>
                  <a:pt x="38137" y="61074"/>
                </a:moveTo>
                <a:lnTo>
                  <a:pt x="173888" y="61074"/>
                </a:lnTo>
                <a:lnTo>
                  <a:pt x="173888" y="34404"/>
                </a:lnTo>
                <a:lnTo>
                  <a:pt x="58672" y="34404"/>
                </a:lnTo>
                <a:cubicBezTo>
                  <a:pt x="54228" y="34404"/>
                  <a:pt x="51561" y="36626"/>
                  <a:pt x="50672" y="41072"/>
                </a:cubicBezTo>
                <a:lnTo>
                  <a:pt x="33869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1"/>
                </a:lnTo>
                <a:lnTo>
                  <a:pt x="219494" y="84277"/>
                </a:lnTo>
                <a:lnTo>
                  <a:pt x="84010" y="84277"/>
                </a:lnTo>
                <a:lnTo>
                  <a:pt x="84010" y="112813"/>
                </a:lnTo>
                <a:lnTo>
                  <a:pt x="83476" y="113347"/>
                </a:lnTo>
                <a:lnTo>
                  <a:pt x="141350" y="113347"/>
                </a:lnTo>
                <a:cubicBezTo>
                  <a:pt x="157352" y="113347"/>
                  <a:pt x="172154" y="112813"/>
                  <a:pt x="185756" y="111747"/>
                </a:cubicBezTo>
                <a:cubicBezTo>
                  <a:pt x="199357" y="110680"/>
                  <a:pt x="213004" y="108724"/>
                  <a:pt x="226694" y="105880"/>
                </a:cubicBezTo>
                <a:lnTo>
                  <a:pt x="230161" y="124548"/>
                </a:lnTo>
                <a:cubicBezTo>
                  <a:pt x="220915" y="128815"/>
                  <a:pt x="209981" y="132238"/>
                  <a:pt x="197357" y="134817"/>
                </a:cubicBezTo>
                <a:cubicBezTo>
                  <a:pt x="184734" y="137395"/>
                  <a:pt x="170599" y="139128"/>
                  <a:pt x="154952" y="140017"/>
                </a:cubicBezTo>
                <a:lnTo>
                  <a:pt x="154952" y="176822"/>
                </a:lnTo>
                <a:lnTo>
                  <a:pt x="252831" y="176822"/>
                </a:lnTo>
                <a:lnTo>
                  <a:pt x="252831" y="201625"/>
                </a:lnTo>
                <a:lnTo>
                  <a:pt x="32003" y="201625"/>
                </a:lnTo>
                <a:cubicBezTo>
                  <a:pt x="26846" y="201625"/>
                  <a:pt x="23825" y="204114"/>
                  <a:pt x="22935" y="209093"/>
                </a:cubicBezTo>
                <a:lnTo>
                  <a:pt x="0" y="176822"/>
                </a:lnTo>
                <a:lnTo>
                  <a:pt x="107745" y="176822"/>
                </a:lnTo>
                <a:lnTo>
                  <a:pt x="107745" y="140551"/>
                </a:lnTo>
                <a:lnTo>
                  <a:pt x="38137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8" name="Freeform 118"/>
          <p:cNvSpPr/>
          <p:nvPr/>
        </p:nvSpPr>
        <p:spPr>
          <a:xfrm>
            <a:off x="12754209" y="7758235"/>
            <a:ext cx="252831" cy="228029"/>
          </a:xfrm>
          <a:custGeom>
            <a:avLst/>
            <a:gdLst>
              <a:gd name="connsiteX0" fmla="*/ 33069 w 252831"/>
              <a:gd name="connsiteY0" fmla="*/ 59207 h 228029"/>
              <a:gd name="connsiteX1" fmla="*/ 40938 w 252831"/>
              <a:gd name="connsiteY1" fmla="*/ 33738 h 228029"/>
              <a:gd name="connsiteX2" fmla="*/ 62274 w 252831"/>
              <a:gd name="connsiteY2" fmla="*/ 15202 h 228029"/>
              <a:gd name="connsiteX3" fmla="*/ 93344 w 252831"/>
              <a:gd name="connsiteY3" fmla="*/ 3867 h 228029"/>
              <a:gd name="connsiteX4" fmla="*/ 130149 w 252831"/>
              <a:gd name="connsiteY4" fmla="*/ 0 h 228029"/>
              <a:gd name="connsiteX5" fmla="*/ 166953 w 252831"/>
              <a:gd name="connsiteY5" fmla="*/ 3867 h 228029"/>
              <a:gd name="connsiteX6" fmla="*/ 197891 w 252831"/>
              <a:gd name="connsiteY6" fmla="*/ 15202 h 228029"/>
              <a:gd name="connsiteX7" fmla="*/ 219094 w 252831"/>
              <a:gd name="connsiteY7" fmla="*/ 33738 h 228029"/>
              <a:gd name="connsiteX8" fmla="*/ 226961 w 252831"/>
              <a:gd name="connsiteY8" fmla="*/ 59207 h 228029"/>
              <a:gd name="connsiteX9" fmla="*/ 219094 w 252831"/>
              <a:gd name="connsiteY9" fmla="*/ 84678 h 228029"/>
              <a:gd name="connsiteX10" fmla="*/ 197891 w 252831"/>
              <a:gd name="connsiteY10" fmla="*/ 103213 h 228029"/>
              <a:gd name="connsiteX11" fmla="*/ 166953 w 252831"/>
              <a:gd name="connsiteY11" fmla="*/ 114548 h 228029"/>
              <a:gd name="connsiteX12" fmla="*/ 130149 w 252831"/>
              <a:gd name="connsiteY12" fmla="*/ 118415 h 228029"/>
              <a:gd name="connsiteX13" fmla="*/ 93344 w 252831"/>
              <a:gd name="connsiteY13" fmla="*/ 114548 h 228029"/>
              <a:gd name="connsiteX14" fmla="*/ 62274 w 252831"/>
              <a:gd name="connsiteY14" fmla="*/ 103213 h 228029"/>
              <a:gd name="connsiteX15" fmla="*/ 40938 w 252831"/>
              <a:gd name="connsiteY15" fmla="*/ 84678 h 228029"/>
              <a:gd name="connsiteX16" fmla="*/ 33069 w 252831"/>
              <a:gd name="connsiteY16" fmla="*/ 59207 h 228029"/>
              <a:gd name="connsiteX18" fmla="*/ 252831 w 252831"/>
              <a:gd name="connsiteY18" fmla="*/ 154687 h 228029"/>
              <a:gd name="connsiteX19" fmla="*/ 198957 w 252831"/>
              <a:gd name="connsiteY19" fmla="*/ 154687 h 228029"/>
              <a:gd name="connsiteX20" fmla="*/ 198957 w 252831"/>
              <a:gd name="connsiteY20" fmla="*/ 206693 h 228029"/>
              <a:gd name="connsiteX21" fmla="*/ 151752 w 252831"/>
              <a:gd name="connsiteY21" fmla="*/ 225362 h 228029"/>
              <a:gd name="connsiteX22" fmla="*/ 151752 w 252831"/>
              <a:gd name="connsiteY22" fmla="*/ 154687 h 228029"/>
              <a:gd name="connsiteX23" fmla="*/ 108279 w 252831"/>
              <a:gd name="connsiteY23" fmla="*/ 154687 h 228029"/>
              <a:gd name="connsiteX24" fmla="*/ 108279 w 252831"/>
              <a:gd name="connsiteY24" fmla="*/ 209360 h 228029"/>
              <a:gd name="connsiteX25" fmla="*/ 61074 w 252831"/>
              <a:gd name="connsiteY25" fmla="*/ 228029 h 228029"/>
              <a:gd name="connsiteX26" fmla="*/ 61074 w 252831"/>
              <a:gd name="connsiteY26" fmla="*/ 154687 h 228029"/>
              <a:gd name="connsiteX27" fmla="*/ 32003 w 252831"/>
              <a:gd name="connsiteY27" fmla="*/ 154687 h 228029"/>
              <a:gd name="connsiteX28" fmla="*/ 22935 w 252831"/>
              <a:gd name="connsiteY28" fmla="*/ 162154 h 228029"/>
              <a:gd name="connsiteX29" fmla="*/ 0 w 252831"/>
              <a:gd name="connsiteY29" fmla="*/ 129884 h 228029"/>
              <a:gd name="connsiteX30" fmla="*/ 252831 w 252831"/>
              <a:gd name="connsiteY30" fmla="*/ 129884 h 228029"/>
              <a:gd name="connsiteX32" fmla="*/ 80009 w 252831"/>
              <a:gd name="connsiteY32" fmla="*/ 59207 h 228029"/>
              <a:gd name="connsiteX33" fmla="*/ 84275 w 252831"/>
              <a:gd name="connsiteY33" fmla="*/ 74409 h 228029"/>
              <a:gd name="connsiteX34" fmla="*/ 95478 w 252831"/>
              <a:gd name="connsiteY34" fmla="*/ 85078 h 228029"/>
              <a:gd name="connsiteX35" fmla="*/ 111480 w 252831"/>
              <a:gd name="connsiteY35" fmla="*/ 91345 h 228029"/>
              <a:gd name="connsiteX36" fmla="*/ 130149 w 252831"/>
              <a:gd name="connsiteY36" fmla="*/ 93345 h 228029"/>
              <a:gd name="connsiteX37" fmla="*/ 148685 w 252831"/>
              <a:gd name="connsiteY37" fmla="*/ 91345 h 228029"/>
              <a:gd name="connsiteX38" fmla="*/ 164554 w 252831"/>
              <a:gd name="connsiteY38" fmla="*/ 85078 h 228029"/>
              <a:gd name="connsiteX39" fmla="*/ 175622 w 252831"/>
              <a:gd name="connsiteY39" fmla="*/ 74409 h 228029"/>
              <a:gd name="connsiteX40" fmla="*/ 179755 w 252831"/>
              <a:gd name="connsiteY40" fmla="*/ 59207 h 228029"/>
              <a:gd name="connsiteX41" fmla="*/ 175622 w 252831"/>
              <a:gd name="connsiteY41" fmla="*/ 44007 h 228029"/>
              <a:gd name="connsiteX42" fmla="*/ 164554 w 252831"/>
              <a:gd name="connsiteY42" fmla="*/ 33338 h 228029"/>
              <a:gd name="connsiteX43" fmla="*/ 148685 w 252831"/>
              <a:gd name="connsiteY43" fmla="*/ 27070 h 228029"/>
              <a:gd name="connsiteX44" fmla="*/ 130149 w 252831"/>
              <a:gd name="connsiteY44" fmla="*/ 25070 h 228029"/>
              <a:gd name="connsiteX45" fmla="*/ 111613 w 252831"/>
              <a:gd name="connsiteY45" fmla="*/ 27070 h 228029"/>
              <a:gd name="connsiteX46" fmla="*/ 95611 w 252831"/>
              <a:gd name="connsiteY46" fmla="*/ 33338 h 228029"/>
              <a:gd name="connsiteX47" fmla="*/ 84275 w 252831"/>
              <a:gd name="connsiteY47" fmla="*/ 44007 h 228029"/>
              <a:gd name="connsiteX48" fmla="*/ 80009 w 252831"/>
              <a:gd name="connsiteY48" fmla="*/ 59207 h 228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2831" h="228029">
                <a:moveTo>
                  <a:pt x="33069" y="59207"/>
                </a:moveTo>
                <a:cubicBezTo>
                  <a:pt x="33069" y="49606"/>
                  <a:pt x="35692" y="41117"/>
                  <a:pt x="40938" y="33738"/>
                </a:cubicBezTo>
                <a:cubicBezTo>
                  <a:pt x="46183" y="26359"/>
                  <a:pt x="53295" y="20181"/>
                  <a:pt x="62274" y="15202"/>
                </a:cubicBezTo>
                <a:cubicBezTo>
                  <a:pt x="71252" y="10224"/>
                  <a:pt x="81610" y="6446"/>
                  <a:pt x="93344" y="3867"/>
                </a:cubicBezTo>
                <a:cubicBezTo>
                  <a:pt x="105079" y="1290"/>
                  <a:pt x="117347" y="0"/>
                  <a:pt x="130149" y="0"/>
                </a:cubicBezTo>
                <a:cubicBezTo>
                  <a:pt x="142950" y="0"/>
                  <a:pt x="155218" y="1290"/>
                  <a:pt x="166953" y="3867"/>
                </a:cubicBezTo>
                <a:cubicBezTo>
                  <a:pt x="178688" y="6446"/>
                  <a:pt x="189001" y="10224"/>
                  <a:pt x="197891" y="15202"/>
                </a:cubicBezTo>
                <a:cubicBezTo>
                  <a:pt x="206780" y="20181"/>
                  <a:pt x="213848" y="26359"/>
                  <a:pt x="219094" y="33738"/>
                </a:cubicBezTo>
                <a:cubicBezTo>
                  <a:pt x="224338" y="41117"/>
                  <a:pt x="226961" y="49606"/>
                  <a:pt x="226961" y="59207"/>
                </a:cubicBezTo>
                <a:cubicBezTo>
                  <a:pt x="226961" y="68809"/>
                  <a:pt x="224338" y="77299"/>
                  <a:pt x="219094" y="84678"/>
                </a:cubicBezTo>
                <a:cubicBezTo>
                  <a:pt x="213848" y="92056"/>
                  <a:pt x="206780" y="98235"/>
                  <a:pt x="197891" y="103213"/>
                </a:cubicBezTo>
                <a:cubicBezTo>
                  <a:pt x="189001" y="108192"/>
                  <a:pt x="178688" y="111970"/>
                  <a:pt x="166953" y="114548"/>
                </a:cubicBezTo>
                <a:cubicBezTo>
                  <a:pt x="155218" y="117126"/>
                  <a:pt x="142950" y="118415"/>
                  <a:pt x="130149" y="118415"/>
                </a:cubicBezTo>
                <a:cubicBezTo>
                  <a:pt x="117347" y="118415"/>
                  <a:pt x="105079" y="117126"/>
                  <a:pt x="93344" y="114548"/>
                </a:cubicBezTo>
                <a:cubicBezTo>
                  <a:pt x="81610" y="111970"/>
                  <a:pt x="71252" y="108192"/>
                  <a:pt x="62274" y="103213"/>
                </a:cubicBezTo>
                <a:cubicBezTo>
                  <a:pt x="53295" y="98235"/>
                  <a:pt x="46183" y="92056"/>
                  <a:pt x="40938" y="84678"/>
                </a:cubicBezTo>
                <a:cubicBezTo>
                  <a:pt x="35692" y="77299"/>
                  <a:pt x="33069" y="68809"/>
                  <a:pt x="33069" y="59207"/>
                </a:cubicBezTo>
                <a:moveTo>
                  <a:pt x="252831" y="154687"/>
                </a:moveTo>
                <a:lnTo>
                  <a:pt x="198957" y="154687"/>
                </a:lnTo>
                <a:lnTo>
                  <a:pt x="198957" y="206693"/>
                </a:lnTo>
                <a:lnTo>
                  <a:pt x="151752" y="225362"/>
                </a:lnTo>
                <a:lnTo>
                  <a:pt x="151752" y="154687"/>
                </a:lnTo>
                <a:lnTo>
                  <a:pt x="108279" y="154687"/>
                </a:lnTo>
                <a:lnTo>
                  <a:pt x="108279" y="209360"/>
                </a:lnTo>
                <a:lnTo>
                  <a:pt x="61074" y="228029"/>
                </a:lnTo>
                <a:lnTo>
                  <a:pt x="61074" y="154687"/>
                </a:lnTo>
                <a:lnTo>
                  <a:pt x="32003" y="154687"/>
                </a:lnTo>
                <a:cubicBezTo>
                  <a:pt x="26846" y="154687"/>
                  <a:pt x="23825" y="157176"/>
                  <a:pt x="22935" y="162154"/>
                </a:cubicBezTo>
                <a:lnTo>
                  <a:pt x="0" y="129884"/>
                </a:lnTo>
                <a:lnTo>
                  <a:pt x="252831" y="129884"/>
                </a:lnTo>
                <a:moveTo>
                  <a:pt x="80009" y="59207"/>
                </a:moveTo>
                <a:cubicBezTo>
                  <a:pt x="80009" y="65075"/>
                  <a:pt x="81432" y="70142"/>
                  <a:pt x="84275" y="74409"/>
                </a:cubicBezTo>
                <a:cubicBezTo>
                  <a:pt x="87121" y="78677"/>
                  <a:pt x="90855" y="82233"/>
                  <a:pt x="95478" y="85078"/>
                </a:cubicBezTo>
                <a:cubicBezTo>
                  <a:pt x="100101" y="87923"/>
                  <a:pt x="105435" y="90012"/>
                  <a:pt x="111480" y="91345"/>
                </a:cubicBezTo>
                <a:cubicBezTo>
                  <a:pt x="117525" y="92679"/>
                  <a:pt x="123747" y="93345"/>
                  <a:pt x="130149" y="93345"/>
                </a:cubicBezTo>
                <a:cubicBezTo>
                  <a:pt x="136550" y="93345"/>
                  <a:pt x="142728" y="92679"/>
                  <a:pt x="148685" y="91345"/>
                </a:cubicBezTo>
                <a:cubicBezTo>
                  <a:pt x="154640" y="90012"/>
                  <a:pt x="159931" y="87923"/>
                  <a:pt x="164554" y="85078"/>
                </a:cubicBezTo>
                <a:cubicBezTo>
                  <a:pt x="169176" y="82233"/>
                  <a:pt x="172865" y="78677"/>
                  <a:pt x="175622" y="74409"/>
                </a:cubicBezTo>
                <a:cubicBezTo>
                  <a:pt x="178377" y="70142"/>
                  <a:pt x="179755" y="65075"/>
                  <a:pt x="179755" y="59207"/>
                </a:cubicBezTo>
                <a:cubicBezTo>
                  <a:pt x="179755" y="53341"/>
                  <a:pt x="178377" y="48273"/>
                  <a:pt x="175622" y="44007"/>
                </a:cubicBezTo>
                <a:cubicBezTo>
                  <a:pt x="172865" y="39739"/>
                  <a:pt x="169176" y="36183"/>
                  <a:pt x="164554" y="33338"/>
                </a:cubicBezTo>
                <a:cubicBezTo>
                  <a:pt x="159931" y="30493"/>
                  <a:pt x="154640" y="28404"/>
                  <a:pt x="148685" y="27070"/>
                </a:cubicBezTo>
                <a:cubicBezTo>
                  <a:pt x="142728" y="25737"/>
                  <a:pt x="136550" y="25070"/>
                  <a:pt x="130149" y="25070"/>
                </a:cubicBezTo>
                <a:cubicBezTo>
                  <a:pt x="123747" y="25070"/>
                  <a:pt x="117570" y="25737"/>
                  <a:pt x="111613" y="27070"/>
                </a:cubicBezTo>
                <a:cubicBezTo>
                  <a:pt x="105657" y="28404"/>
                  <a:pt x="100323" y="30493"/>
                  <a:pt x="95611" y="33338"/>
                </a:cubicBezTo>
                <a:cubicBezTo>
                  <a:pt x="90900" y="36183"/>
                  <a:pt x="87121" y="39739"/>
                  <a:pt x="84275" y="44007"/>
                </a:cubicBezTo>
                <a:cubicBezTo>
                  <a:pt x="81432" y="48273"/>
                  <a:pt x="80009" y="53341"/>
                  <a:pt x="80009" y="592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9" name="Freeform 119"/>
          <p:cNvSpPr/>
          <p:nvPr/>
        </p:nvSpPr>
        <p:spPr>
          <a:xfrm>
            <a:off x="13032910" y="7752901"/>
            <a:ext cx="221093" cy="233897"/>
          </a:xfrm>
          <a:custGeom>
            <a:avLst/>
            <a:gdLst>
              <a:gd name="connsiteX0" fmla="*/ 170687 w 221093"/>
              <a:gd name="connsiteY0" fmla="*/ 135217 h 233897"/>
              <a:gd name="connsiteX1" fmla="*/ 170687 w 221093"/>
              <a:gd name="connsiteY1" fmla="*/ 104813 h 233897"/>
              <a:gd name="connsiteX2" fmla="*/ 137350 w 221093"/>
              <a:gd name="connsiteY2" fmla="*/ 104813 h 233897"/>
              <a:gd name="connsiteX3" fmla="*/ 137350 w 221093"/>
              <a:gd name="connsiteY3" fmla="*/ 128283 h 233897"/>
              <a:gd name="connsiteX4" fmla="*/ 92811 w 221093"/>
              <a:gd name="connsiteY4" fmla="*/ 128283 h 233897"/>
              <a:gd name="connsiteX5" fmla="*/ 92811 w 221093"/>
              <a:gd name="connsiteY5" fmla="*/ 118682 h 233897"/>
              <a:gd name="connsiteX6" fmla="*/ 66008 w 221093"/>
              <a:gd name="connsiteY6" fmla="*/ 126950 h 233897"/>
              <a:gd name="connsiteX7" fmla="*/ 33604 w 221093"/>
              <a:gd name="connsiteY7" fmla="*/ 129616 h 233897"/>
              <a:gd name="connsiteX8" fmla="*/ 0 w 221093"/>
              <a:gd name="connsiteY8" fmla="*/ 129616 h 233897"/>
              <a:gd name="connsiteX9" fmla="*/ 0 w 221093"/>
              <a:gd name="connsiteY9" fmla="*/ 18403 h 233897"/>
              <a:gd name="connsiteX10" fmla="*/ 92811 w 221093"/>
              <a:gd name="connsiteY10" fmla="*/ 18403 h 233897"/>
              <a:gd name="connsiteX11" fmla="*/ 92811 w 221093"/>
              <a:gd name="connsiteY11" fmla="*/ 9868 h 233897"/>
              <a:gd name="connsiteX12" fmla="*/ 137350 w 221093"/>
              <a:gd name="connsiteY12" fmla="*/ 22669 h 233897"/>
              <a:gd name="connsiteX13" fmla="*/ 137350 w 221093"/>
              <a:gd name="connsiteY13" fmla="*/ 36271 h 233897"/>
              <a:gd name="connsiteX14" fmla="*/ 170687 w 221093"/>
              <a:gd name="connsiteY14" fmla="*/ 36271 h 233897"/>
              <a:gd name="connsiteX15" fmla="*/ 170687 w 221093"/>
              <a:gd name="connsiteY15" fmla="*/ 28004 h 233897"/>
              <a:gd name="connsiteX16" fmla="*/ 169087 w 221093"/>
              <a:gd name="connsiteY16" fmla="*/ 20936 h 233897"/>
              <a:gd name="connsiteX17" fmla="*/ 163488 w 221093"/>
              <a:gd name="connsiteY17" fmla="*/ 16003 h 233897"/>
              <a:gd name="connsiteX18" fmla="*/ 217894 w 221093"/>
              <a:gd name="connsiteY18" fmla="*/ 0 h 233897"/>
              <a:gd name="connsiteX19" fmla="*/ 217894 w 221093"/>
              <a:gd name="connsiteY19" fmla="*/ 110947 h 233897"/>
              <a:gd name="connsiteX20" fmla="*/ 211759 w 221093"/>
              <a:gd name="connsiteY20" fmla="*/ 129484 h 233897"/>
              <a:gd name="connsiteX21" fmla="*/ 192291 w 221093"/>
              <a:gd name="connsiteY21" fmla="*/ 135217 h 233897"/>
              <a:gd name="connsiteX23" fmla="*/ 221093 w 221093"/>
              <a:gd name="connsiteY23" fmla="*/ 187757 h 233897"/>
              <a:gd name="connsiteX24" fmla="*/ 214694 w 221093"/>
              <a:gd name="connsiteY24" fmla="*/ 205893 h 233897"/>
              <a:gd name="connsiteX25" fmla="*/ 196025 w 221093"/>
              <a:gd name="connsiteY25" fmla="*/ 220561 h 233897"/>
              <a:gd name="connsiteX26" fmla="*/ 165488 w 221093"/>
              <a:gd name="connsiteY26" fmla="*/ 230296 h 233897"/>
              <a:gd name="connsiteX27" fmla="*/ 123749 w 221093"/>
              <a:gd name="connsiteY27" fmla="*/ 233897 h 233897"/>
              <a:gd name="connsiteX28" fmla="*/ 81877 w 221093"/>
              <a:gd name="connsiteY28" fmla="*/ 230296 h 233897"/>
              <a:gd name="connsiteX29" fmla="*/ 51340 w 221093"/>
              <a:gd name="connsiteY29" fmla="*/ 220561 h 233897"/>
              <a:gd name="connsiteX30" fmla="*/ 32538 w 221093"/>
              <a:gd name="connsiteY30" fmla="*/ 205893 h 233897"/>
              <a:gd name="connsiteX31" fmla="*/ 26136 w 221093"/>
              <a:gd name="connsiteY31" fmla="*/ 187757 h 233897"/>
              <a:gd name="connsiteX32" fmla="*/ 32538 w 221093"/>
              <a:gd name="connsiteY32" fmla="*/ 169488 h 233897"/>
              <a:gd name="connsiteX33" fmla="*/ 51340 w 221093"/>
              <a:gd name="connsiteY33" fmla="*/ 154953 h 233897"/>
              <a:gd name="connsiteX34" fmla="*/ 81877 w 221093"/>
              <a:gd name="connsiteY34" fmla="*/ 145218 h 233897"/>
              <a:gd name="connsiteX35" fmla="*/ 123749 w 221093"/>
              <a:gd name="connsiteY35" fmla="*/ 141618 h 233897"/>
              <a:gd name="connsiteX36" fmla="*/ 165488 w 221093"/>
              <a:gd name="connsiteY36" fmla="*/ 145218 h 233897"/>
              <a:gd name="connsiteX37" fmla="*/ 196025 w 221093"/>
              <a:gd name="connsiteY37" fmla="*/ 154953 h 233897"/>
              <a:gd name="connsiteX38" fmla="*/ 214694 w 221093"/>
              <a:gd name="connsiteY38" fmla="*/ 169488 h 233897"/>
              <a:gd name="connsiteX39" fmla="*/ 221093 w 221093"/>
              <a:gd name="connsiteY39" fmla="*/ 187757 h 233897"/>
              <a:gd name="connsiteX41" fmla="*/ 170687 w 221093"/>
              <a:gd name="connsiteY41" fmla="*/ 187757 h 233897"/>
              <a:gd name="connsiteX42" fmla="*/ 158286 w 221093"/>
              <a:gd name="connsiteY42" fmla="*/ 170688 h 233897"/>
              <a:gd name="connsiteX43" fmla="*/ 123749 w 221093"/>
              <a:gd name="connsiteY43" fmla="*/ 163754 h 233897"/>
              <a:gd name="connsiteX44" fmla="*/ 88943 w 221093"/>
              <a:gd name="connsiteY44" fmla="*/ 170688 h 233897"/>
              <a:gd name="connsiteX45" fmla="*/ 76543 w 221093"/>
              <a:gd name="connsiteY45" fmla="*/ 187757 h 233897"/>
              <a:gd name="connsiteX46" fmla="*/ 88812 w 221093"/>
              <a:gd name="connsiteY46" fmla="*/ 204825 h 233897"/>
              <a:gd name="connsiteX47" fmla="*/ 123749 w 221093"/>
              <a:gd name="connsiteY47" fmla="*/ 211760 h 233897"/>
              <a:gd name="connsiteX48" fmla="*/ 158286 w 221093"/>
              <a:gd name="connsiteY48" fmla="*/ 204825 h 233897"/>
              <a:gd name="connsiteX49" fmla="*/ 170687 w 221093"/>
              <a:gd name="connsiteY49" fmla="*/ 187757 h 233897"/>
              <a:gd name="connsiteX51" fmla="*/ 92811 w 221093"/>
              <a:gd name="connsiteY51" fmla="*/ 42938 h 233897"/>
              <a:gd name="connsiteX52" fmla="*/ 44538 w 221093"/>
              <a:gd name="connsiteY52" fmla="*/ 42938 h 233897"/>
              <a:gd name="connsiteX53" fmla="*/ 44538 w 221093"/>
              <a:gd name="connsiteY53" fmla="*/ 105080 h 233897"/>
              <a:gd name="connsiteX54" fmla="*/ 55339 w 221093"/>
              <a:gd name="connsiteY54" fmla="*/ 105080 h 233897"/>
              <a:gd name="connsiteX55" fmla="*/ 67742 w 221093"/>
              <a:gd name="connsiteY55" fmla="*/ 104813 h 233897"/>
              <a:gd name="connsiteX56" fmla="*/ 80677 w 221093"/>
              <a:gd name="connsiteY56" fmla="*/ 104013 h 233897"/>
              <a:gd name="connsiteX57" fmla="*/ 92811 w 221093"/>
              <a:gd name="connsiteY57" fmla="*/ 102413 h 233897"/>
              <a:gd name="connsiteX59" fmla="*/ 137350 w 221093"/>
              <a:gd name="connsiteY59" fmla="*/ 81611 h 233897"/>
              <a:gd name="connsiteX60" fmla="*/ 170687 w 221093"/>
              <a:gd name="connsiteY60" fmla="*/ 81611 h 233897"/>
              <a:gd name="connsiteX61" fmla="*/ 170687 w 221093"/>
              <a:gd name="connsiteY61" fmla="*/ 59475 h 233897"/>
              <a:gd name="connsiteX62" fmla="*/ 137350 w 221093"/>
              <a:gd name="connsiteY62" fmla="*/ 59475 h 233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21093" h="233897">
                <a:moveTo>
                  <a:pt x="170687" y="135217"/>
                </a:moveTo>
                <a:lnTo>
                  <a:pt x="170687" y="104813"/>
                </a:lnTo>
                <a:lnTo>
                  <a:pt x="137350" y="104813"/>
                </a:lnTo>
                <a:lnTo>
                  <a:pt x="137350" y="128283"/>
                </a:lnTo>
                <a:lnTo>
                  <a:pt x="92811" y="128283"/>
                </a:lnTo>
                <a:lnTo>
                  <a:pt x="92811" y="118682"/>
                </a:lnTo>
                <a:cubicBezTo>
                  <a:pt x="84810" y="122416"/>
                  <a:pt x="75876" y="125171"/>
                  <a:pt x="66008" y="126950"/>
                </a:cubicBezTo>
                <a:cubicBezTo>
                  <a:pt x="56139" y="128728"/>
                  <a:pt x="45338" y="129616"/>
                  <a:pt x="33604" y="129616"/>
                </a:cubicBezTo>
                <a:lnTo>
                  <a:pt x="0" y="129616"/>
                </a:lnTo>
                <a:lnTo>
                  <a:pt x="0" y="18403"/>
                </a:lnTo>
                <a:lnTo>
                  <a:pt x="92811" y="18403"/>
                </a:lnTo>
                <a:lnTo>
                  <a:pt x="92811" y="9868"/>
                </a:lnTo>
                <a:lnTo>
                  <a:pt x="137350" y="22669"/>
                </a:lnTo>
                <a:lnTo>
                  <a:pt x="137350" y="36271"/>
                </a:lnTo>
                <a:lnTo>
                  <a:pt x="170687" y="36271"/>
                </a:lnTo>
                <a:lnTo>
                  <a:pt x="170687" y="28004"/>
                </a:lnTo>
                <a:cubicBezTo>
                  <a:pt x="170687" y="25515"/>
                  <a:pt x="170154" y="23158"/>
                  <a:pt x="169087" y="20936"/>
                </a:cubicBezTo>
                <a:cubicBezTo>
                  <a:pt x="168021" y="18714"/>
                  <a:pt x="166154" y="17070"/>
                  <a:pt x="163488" y="16003"/>
                </a:cubicBezTo>
                <a:lnTo>
                  <a:pt x="217894" y="0"/>
                </a:lnTo>
                <a:lnTo>
                  <a:pt x="217894" y="110947"/>
                </a:lnTo>
                <a:cubicBezTo>
                  <a:pt x="217894" y="119482"/>
                  <a:pt x="215849" y="125661"/>
                  <a:pt x="211759" y="129484"/>
                </a:cubicBezTo>
                <a:cubicBezTo>
                  <a:pt x="207671" y="133306"/>
                  <a:pt x="201180" y="135217"/>
                  <a:pt x="192291" y="135217"/>
                </a:cubicBezTo>
                <a:moveTo>
                  <a:pt x="221093" y="187757"/>
                </a:moveTo>
                <a:cubicBezTo>
                  <a:pt x="221093" y="194158"/>
                  <a:pt x="218960" y="200203"/>
                  <a:pt x="214694" y="205893"/>
                </a:cubicBezTo>
                <a:cubicBezTo>
                  <a:pt x="210426" y="211582"/>
                  <a:pt x="204203" y="216471"/>
                  <a:pt x="196025" y="220561"/>
                </a:cubicBezTo>
                <a:cubicBezTo>
                  <a:pt x="187846" y="224651"/>
                  <a:pt x="177667" y="227895"/>
                  <a:pt x="165488" y="230296"/>
                </a:cubicBezTo>
                <a:cubicBezTo>
                  <a:pt x="153307" y="232697"/>
                  <a:pt x="139396" y="233897"/>
                  <a:pt x="123749" y="233897"/>
                </a:cubicBezTo>
                <a:cubicBezTo>
                  <a:pt x="107924" y="233897"/>
                  <a:pt x="93966" y="232697"/>
                  <a:pt x="81877" y="230296"/>
                </a:cubicBezTo>
                <a:cubicBezTo>
                  <a:pt x="69786" y="227895"/>
                  <a:pt x="59607" y="224651"/>
                  <a:pt x="51340" y="220561"/>
                </a:cubicBezTo>
                <a:cubicBezTo>
                  <a:pt x="43072" y="216471"/>
                  <a:pt x="36804" y="211582"/>
                  <a:pt x="32538" y="205893"/>
                </a:cubicBezTo>
                <a:cubicBezTo>
                  <a:pt x="28270" y="200203"/>
                  <a:pt x="26136" y="194158"/>
                  <a:pt x="26136" y="187757"/>
                </a:cubicBezTo>
                <a:cubicBezTo>
                  <a:pt x="26136" y="181179"/>
                  <a:pt x="28270" y="175089"/>
                  <a:pt x="32538" y="169488"/>
                </a:cubicBezTo>
                <a:cubicBezTo>
                  <a:pt x="36804" y="163888"/>
                  <a:pt x="43072" y="159042"/>
                  <a:pt x="51340" y="154953"/>
                </a:cubicBezTo>
                <a:cubicBezTo>
                  <a:pt x="59607" y="150864"/>
                  <a:pt x="69786" y="147619"/>
                  <a:pt x="81877" y="145218"/>
                </a:cubicBezTo>
                <a:cubicBezTo>
                  <a:pt x="93966" y="142818"/>
                  <a:pt x="107924" y="141618"/>
                  <a:pt x="123749" y="141618"/>
                </a:cubicBezTo>
                <a:cubicBezTo>
                  <a:pt x="139396" y="141618"/>
                  <a:pt x="153307" y="142818"/>
                  <a:pt x="165488" y="145218"/>
                </a:cubicBezTo>
                <a:cubicBezTo>
                  <a:pt x="177667" y="147619"/>
                  <a:pt x="187846" y="150864"/>
                  <a:pt x="196025" y="154953"/>
                </a:cubicBezTo>
                <a:cubicBezTo>
                  <a:pt x="204203" y="159042"/>
                  <a:pt x="210426" y="163888"/>
                  <a:pt x="214694" y="169488"/>
                </a:cubicBezTo>
                <a:cubicBezTo>
                  <a:pt x="218960" y="175089"/>
                  <a:pt x="221093" y="181179"/>
                  <a:pt x="221093" y="187757"/>
                </a:cubicBezTo>
                <a:moveTo>
                  <a:pt x="170687" y="187757"/>
                </a:moveTo>
                <a:cubicBezTo>
                  <a:pt x="170687" y="181001"/>
                  <a:pt x="166554" y="175311"/>
                  <a:pt x="158286" y="170688"/>
                </a:cubicBezTo>
                <a:cubicBezTo>
                  <a:pt x="150019" y="166065"/>
                  <a:pt x="138506" y="163754"/>
                  <a:pt x="123749" y="163754"/>
                </a:cubicBezTo>
                <a:cubicBezTo>
                  <a:pt x="108814" y="163754"/>
                  <a:pt x="97213" y="166065"/>
                  <a:pt x="88943" y="170688"/>
                </a:cubicBezTo>
                <a:cubicBezTo>
                  <a:pt x="80677" y="175311"/>
                  <a:pt x="76543" y="181001"/>
                  <a:pt x="76543" y="187757"/>
                </a:cubicBezTo>
                <a:cubicBezTo>
                  <a:pt x="76543" y="194514"/>
                  <a:pt x="80632" y="200203"/>
                  <a:pt x="88812" y="204825"/>
                </a:cubicBezTo>
                <a:cubicBezTo>
                  <a:pt x="96989" y="209448"/>
                  <a:pt x="108635" y="211760"/>
                  <a:pt x="123749" y="211760"/>
                </a:cubicBezTo>
                <a:cubicBezTo>
                  <a:pt x="138506" y="211760"/>
                  <a:pt x="150019" y="209448"/>
                  <a:pt x="158286" y="204825"/>
                </a:cubicBezTo>
                <a:cubicBezTo>
                  <a:pt x="166554" y="200203"/>
                  <a:pt x="170687" y="194514"/>
                  <a:pt x="170687" y="187757"/>
                </a:cubicBezTo>
                <a:moveTo>
                  <a:pt x="92811" y="42938"/>
                </a:moveTo>
                <a:lnTo>
                  <a:pt x="44538" y="42938"/>
                </a:lnTo>
                <a:lnTo>
                  <a:pt x="44538" y="105080"/>
                </a:lnTo>
                <a:cubicBezTo>
                  <a:pt x="47740" y="105080"/>
                  <a:pt x="51340" y="105080"/>
                  <a:pt x="55339" y="105080"/>
                </a:cubicBezTo>
                <a:cubicBezTo>
                  <a:pt x="59341" y="105080"/>
                  <a:pt x="63475" y="104991"/>
                  <a:pt x="67742" y="104813"/>
                </a:cubicBezTo>
                <a:cubicBezTo>
                  <a:pt x="72008" y="104635"/>
                  <a:pt x="76321" y="104369"/>
                  <a:pt x="80677" y="104013"/>
                </a:cubicBezTo>
                <a:cubicBezTo>
                  <a:pt x="85032" y="103658"/>
                  <a:pt x="89077" y="103125"/>
                  <a:pt x="92811" y="102413"/>
                </a:cubicBezTo>
                <a:moveTo>
                  <a:pt x="137350" y="81611"/>
                </a:moveTo>
                <a:lnTo>
                  <a:pt x="170687" y="81611"/>
                </a:lnTo>
                <a:lnTo>
                  <a:pt x="170687" y="59475"/>
                </a:lnTo>
                <a:lnTo>
                  <a:pt x="137350" y="5947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0" name="Freeform 120"/>
          <p:cNvSpPr/>
          <p:nvPr/>
        </p:nvSpPr>
        <p:spPr>
          <a:xfrm>
            <a:off x="13292675" y="7752901"/>
            <a:ext cx="255499" cy="230429"/>
          </a:xfrm>
          <a:custGeom>
            <a:avLst/>
            <a:gdLst>
              <a:gd name="connsiteX0" fmla="*/ 12002 w 255499"/>
              <a:gd name="connsiteY0" fmla="*/ 138950 h 230429"/>
              <a:gd name="connsiteX1" fmla="*/ 17202 w 255499"/>
              <a:gd name="connsiteY1" fmla="*/ 117082 h 230429"/>
              <a:gd name="connsiteX2" fmla="*/ 31736 w 255499"/>
              <a:gd name="connsiteY2" fmla="*/ 100012 h 230429"/>
              <a:gd name="connsiteX3" fmla="*/ 54006 w 255499"/>
              <a:gd name="connsiteY3" fmla="*/ 88944 h 230429"/>
              <a:gd name="connsiteX4" fmla="*/ 82144 w 255499"/>
              <a:gd name="connsiteY4" fmla="*/ 85078 h 230429"/>
              <a:gd name="connsiteX5" fmla="*/ 110013 w 255499"/>
              <a:gd name="connsiteY5" fmla="*/ 88944 h 230429"/>
              <a:gd name="connsiteX6" fmla="*/ 132017 w 255499"/>
              <a:gd name="connsiteY6" fmla="*/ 100012 h 230429"/>
              <a:gd name="connsiteX7" fmla="*/ 146552 w 255499"/>
              <a:gd name="connsiteY7" fmla="*/ 117082 h 230429"/>
              <a:gd name="connsiteX8" fmla="*/ 151754 w 255499"/>
              <a:gd name="connsiteY8" fmla="*/ 138950 h 230429"/>
              <a:gd name="connsiteX9" fmla="*/ 146552 w 255499"/>
              <a:gd name="connsiteY9" fmla="*/ 161620 h 230429"/>
              <a:gd name="connsiteX10" fmla="*/ 132017 w 255499"/>
              <a:gd name="connsiteY10" fmla="*/ 178822 h 230429"/>
              <a:gd name="connsiteX11" fmla="*/ 110013 w 255499"/>
              <a:gd name="connsiteY11" fmla="*/ 189624 h 230429"/>
              <a:gd name="connsiteX12" fmla="*/ 82144 w 255499"/>
              <a:gd name="connsiteY12" fmla="*/ 193358 h 230429"/>
              <a:gd name="connsiteX13" fmla="*/ 54006 w 255499"/>
              <a:gd name="connsiteY13" fmla="*/ 189624 h 230429"/>
              <a:gd name="connsiteX14" fmla="*/ 31736 w 255499"/>
              <a:gd name="connsiteY14" fmla="*/ 178822 h 230429"/>
              <a:gd name="connsiteX15" fmla="*/ 17202 w 255499"/>
              <a:gd name="connsiteY15" fmla="*/ 161620 h 230429"/>
              <a:gd name="connsiteX16" fmla="*/ 12002 w 255499"/>
              <a:gd name="connsiteY16" fmla="*/ 138950 h 230429"/>
              <a:gd name="connsiteX18" fmla="*/ 172289 w 255499"/>
              <a:gd name="connsiteY18" fmla="*/ 230429 h 230429"/>
              <a:gd name="connsiteX19" fmla="*/ 172289 w 255499"/>
              <a:gd name="connsiteY19" fmla="*/ 28004 h 230429"/>
              <a:gd name="connsiteX20" fmla="*/ 170687 w 255499"/>
              <a:gd name="connsiteY20" fmla="*/ 20936 h 230429"/>
              <a:gd name="connsiteX21" fmla="*/ 165086 w 255499"/>
              <a:gd name="connsiteY21" fmla="*/ 16003 h 230429"/>
              <a:gd name="connsiteX22" fmla="*/ 219494 w 255499"/>
              <a:gd name="connsiteY22" fmla="*/ 0 h 230429"/>
              <a:gd name="connsiteX23" fmla="*/ 219494 w 255499"/>
              <a:gd name="connsiteY23" fmla="*/ 91745 h 230429"/>
              <a:gd name="connsiteX24" fmla="*/ 255499 w 255499"/>
              <a:gd name="connsiteY24" fmla="*/ 91745 h 230429"/>
              <a:gd name="connsiteX25" fmla="*/ 255499 w 255499"/>
              <a:gd name="connsiteY25" fmla="*/ 118949 h 230429"/>
              <a:gd name="connsiteX26" fmla="*/ 219494 w 255499"/>
              <a:gd name="connsiteY26" fmla="*/ 118949 h 230429"/>
              <a:gd name="connsiteX27" fmla="*/ 219494 w 255499"/>
              <a:gd name="connsiteY27" fmla="*/ 206160 h 230429"/>
              <a:gd name="connsiteX28" fmla="*/ 213361 w 255499"/>
              <a:gd name="connsiteY28" fmla="*/ 224695 h 230429"/>
              <a:gd name="connsiteX29" fmla="*/ 193890 w 255499"/>
              <a:gd name="connsiteY29" fmla="*/ 230429 h 230429"/>
              <a:gd name="connsiteX31" fmla="*/ 153353 w 255499"/>
              <a:gd name="connsiteY31" fmla="*/ 71475 h 230429"/>
              <a:gd name="connsiteX32" fmla="*/ 24803 w 255499"/>
              <a:gd name="connsiteY32" fmla="*/ 71475 h 230429"/>
              <a:gd name="connsiteX33" fmla="*/ 16802 w 255499"/>
              <a:gd name="connsiteY33" fmla="*/ 78143 h 230429"/>
              <a:gd name="connsiteX34" fmla="*/ 0 w 255499"/>
              <a:gd name="connsiteY34" fmla="*/ 46940 h 230429"/>
              <a:gd name="connsiteX35" fmla="*/ 56541 w 255499"/>
              <a:gd name="connsiteY35" fmla="*/ 46940 h 230429"/>
              <a:gd name="connsiteX36" fmla="*/ 56541 w 255499"/>
              <a:gd name="connsiteY36" fmla="*/ 33604 h 230429"/>
              <a:gd name="connsiteX37" fmla="*/ 53874 w 255499"/>
              <a:gd name="connsiteY37" fmla="*/ 24670 h 230429"/>
              <a:gd name="connsiteX38" fmla="*/ 45872 w 255499"/>
              <a:gd name="connsiteY38" fmla="*/ 20269 h 230429"/>
              <a:gd name="connsiteX39" fmla="*/ 106414 w 255499"/>
              <a:gd name="connsiteY39" fmla="*/ 4001 h 230429"/>
              <a:gd name="connsiteX40" fmla="*/ 106414 w 255499"/>
              <a:gd name="connsiteY40" fmla="*/ 46940 h 230429"/>
              <a:gd name="connsiteX41" fmla="*/ 153353 w 255499"/>
              <a:gd name="connsiteY41" fmla="*/ 46940 h 230429"/>
              <a:gd name="connsiteX43" fmla="*/ 53874 w 255499"/>
              <a:gd name="connsiteY43" fmla="*/ 138950 h 230429"/>
              <a:gd name="connsiteX44" fmla="*/ 55341 w 255499"/>
              <a:gd name="connsiteY44" fmla="*/ 150019 h 230429"/>
              <a:gd name="connsiteX45" fmla="*/ 60141 w 255499"/>
              <a:gd name="connsiteY45" fmla="*/ 160020 h 230429"/>
              <a:gd name="connsiteX46" fmla="*/ 68942 w 255499"/>
              <a:gd name="connsiteY46" fmla="*/ 167354 h 230429"/>
              <a:gd name="connsiteX47" fmla="*/ 82144 w 255499"/>
              <a:gd name="connsiteY47" fmla="*/ 170155 h 230429"/>
              <a:gd name="connsiteX48" fmla="*/ 94946 w 255499"/>
              <a:gd name="connsiteY48" fmla="*/ 167354 h 230429"/>
              <a:gd name="connsiteX49" fmla="*/ 103612 w 255499"/>
              <a:gd name="connsiteY49" fmla="*/ 160154 h 230429"/>
              <a:gd name="connsiteX50" fmla="*/ 108414 w 255499"/>
              <a:gd name="connsiteY50" fmla="*/ 150153 h 230429"/>
              <a:gd name="connsiteX51" fmla="*/ 109880 w 255499"/>
              <a:gd name="connsiteY51" fmla="*/ 138950 h 230429"/>
              <a:gd name="connsiteX52" fmla="*/ 108414 w 255499"/>
              <a:gd name="connsiteY52" fmla="*/ 127616 h 230429"/>
              <a:gd name="connsiteX53" fmla="*/ 103612 w 255499"/>
              <a:gd name="connsiteY53" fmla="*/ 117882 h 230429"/>
              <a:gd name="connsiteX54" fmla="*/ 94946 w 255499"/>
              <a:gd name="connsiteY54" fmla="*/ 110947 h 230429"/>
              <a:gd name="connsiteX55" fmla="*/ 82144 w 255499"/>
              <a:gd name="connsiteY55" fmla="*/ 108281 h 230429"/>
              <a:gd name="connsiteX56" fmla="*/ 68942 w 255499"/>
              <a:gd name="connsiteY56" fmla="*/ 110947 h 230429"/>
              <a:gd name="connsiteX57" fmla="*/ 60141 w 255499"/>
              <a:gd name="connsiteY57" fmla="*/ 117882 h 230429"/>
              <a:gd name="connsiteX58" fmla="*/ 55341 w 255499"/>
              <a:gd name="connsiteY58" fmla="*/ 127750 h 230429"/>
              <a:gd name="connsiteX59" fmla="*/ 53874 w 255499"/>
              <a:gd name="connsiteY59" fmla="*/ 13895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9" h="230429">
                <a:moveTo>
                  <a:pt x="12002" y="138950"/>
                </a:moveTo>
                <a:cubicBezTo>
                  <a:pt x="12002" y="130950"/>
                  <a:pt x="13736" y="123660"/>
                  <a:pt x="17202" y="117082"/>
                </a:cubicBezTo>
                <a:cubicBezTo>
                  <a:pt x="20669" y="110503"/>
                  <a:pt x="25513" y="104813"/>
                  <a:pt x="31736" y="100012"/>
                </a:cubicBezTo>
                <a:cubicBezTo>
                  <a:pt x="37960" y="95212"/>
                  <a:pt x="45383" y="91523"/>
                  <a:pt x="54006" y="88944"/>
                </a:cubicBezTo>
                <a:cubicBezTo>
                  <a:pt x="62630" y="86367"/>
                  <a:pt x="72010" y="85078"/>
                  <a:pt x="82144" y="85078"/>
                </a:cubicBezTo>
                <a:cubicBezTo>
                  <a:pt x="92278" y="85078"/>
                  <a:pt x="101569" y="86367"/>
                  <a:pt x="110013" y="88944"/>
                </a:cubicBezTo>
                <a:cubicBezTo>
                  <a:pt x="118459" y="91523"/>
                  <a:pt x="125794" y="95212"/>
                  <a:pt x="132017" y="100012"/>
                </a:cubicBezTo>
                <a:cubicBezTo>
                  <a:pt x="138240" y="104813"/>
                  <a:pt x="143084" y="110503"/>
                  <a:pt x="146552" y="117082"/>
                </a:cubicBezTo>
                <a:cubicBezTo>
                  <a:pt x="150019" y="123660"/>
                  <a:pt x="151754" y="130950"/>
                  <a:pt x="151754" y="138950"/>
                </a:cubicBezTo>
                <a:cubicBezTo>
                  <a:pt x="151754" y="147307"/>
                  <a:pt x="150019" y="154864"/>
                  <a:pt x="146552" y="161620"/>
                </a:cubicBezTo>
                <a:cubicBezTo>
                  <a:pt x="143084" y="168377"/>
                  <a:pt x="138240" y="174111"/>
                  <a:pt x="132017" y="178822"/>
                </a:cubicBezTo>
                <a:cubicBezTo>
                  <a:pt x="125794" y="183534"/>
                  <a:pt x="118459" y="187134"/>
                  <a:pt x="110013" y="189624"/>
                </a:cubicBezTo>
                <a:cubicBezTo>
                  <a:pt x="101569" y="192113"/>
                  <a:pt x="92278" y="193358"/>
                  <a:pt x="82144" y="193358"/>
                </a:cubicBezTo>
                <a:cubicBezTo>
                  <a:pt x="72010" y="193358"/>
                  <a:pt x="62630" y="192113"/>
                  <a:pt x="54006" y="189624"/>
                </a:cubicBezTo>
                <a:cubicBezTo>
                  <a:pt x="45383" y="187134"/>
                  <a:pt x="37960" y="183534"/>
                  <a:pt x="31736" y="178822"/>
                </a:cubicBezTo>
                <a:cubicBezTo>
                  <a:pt x="25513" y="174111"/>
                  <a:pt x="20669" y="168377"/>
                  <a:pt x="17202" y="161620"/>
                </a:cubicBezTo>
                <a:cubicBezTo>
                  <a:pt x="13736" y="154864"/>
                  <a:pt x="12002" y="147307"/>
                  <a:pt x="12002" y="138950"/>
                </a:cubicBezTo>
                <a:moveTo>
                  <a:pt x="172289" y="230429"/>
                </a:moveTo>
                <a:lnTo>
                  <a:pt x="172289" y="28004"/>
                </a:lnTo>
                <a:cubicBezTo>
                  <a:pt x="172289" y="25515"/>
                  <a:pt x="171755" y="23158"/>
                  <a:pt x="170687" y="20936"/>
                </a:cubicBezTo>
                <a:cubicBezTo>
                  <a:pt x="169622" y="18714"/>
                  <a:pt x="167754" y="17070"/>
                  <a:pt x="165086" y="16003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9" y="91745"/>
                </a:lnTo>
                <a:lnTo>
                  <a:pt x="255499" y="118949"/>
                </a:lnTo>
                <a:lnTo>
                  <a:pt x="219494" y="118949"/>
                </a:lnTo>
                <a:lnTo>
                  <a:pt x="219494" y="206160"/>
                </a:lnTo>
                <a:cubicBezTo>
                  <a:pt x="219494" y="214694"/>
                  <a:pt x="217450" y="220873"/>
                  <a:pt x="213361" y="224695"/>
                </a:cubicBezTo>
                <a:cubicBezTo>
                  <a:pt x="209269" y="228517"/>
                  <a:pt x="202781" y="230429"/>
                  <a:pt x="193890" y="230429"/>
                </a:cubicBezTo>
                <a:moveTo>
                  <a:pt x="153353" y="71475"/>
                </a:moveTo>
                <a:lnTo>
                  <a:pt x="24803" y="71475"/>
                </a:lnTo>
                <a:cubicBezTo>
                  <a:pt x="20358" y="71475"/>
                  <a:pt x="17690" y="73699"/>
                  <a:pt x="16802" y="78143"/>
                </a:cubicBezTo>
                <a:lnTo>
                  <a:pt x="0" y="46940"/>
                </a:lnTo>
                <a:lnTo>
                  <a:pt x="56541" y="46940"/>
                </a:lnTo>
                <a:lnTo>
                  <a:pt x="56541" y="33604"/>
                </a:lnTo>
                <a:cubicBezTo>
                  <a:pt x="56541" y="30049"/>
                  <a:pt x="55651" y="27070"/>
                  <a:pt x="53874" y="24670"/>
                </a:cubicBezTo>
                <a:cubicBezTo>
                  <a:pt x="52096" y="22269"/>
                  <a:pt x="49428" y="20803"/>
                  <a:pt x="45872" y="20269"/>
                </a:cubicBezTo>
                <a:lnTo>
                  <a:pt x="106414" y="4001"/>
                </a:lnTo>
                <a:lnTo>
                  <a:pt x="106414" y="46940"/>
                </a:lnTo>
                <a:lnTo>
                  <a:pt x="153353" y="46940"/>
                </a:lnTo>
                <a:moveTo>
                  <a:pt x="53874" y="138950"/>
                </a:moveTo>
                <a:cubicBezTo>
                  <a:pt x="53874" y="142685"/>
                  <a:pt x="54363" y="146374"/>
                  <a:pt x="55341" y="150019"/>
                </a:cubicBezTo>
                <a:cubicBezTo>
                  <a:pt x="56317" y="153664"/>
                  <a:pt x="57919" y="156997"/>
                  <a:pt x="60141" y="160020"/>
                </a:cubicBezTo>
                <a:cubicBezTo>
                  <a:pt x="62364" y="163043"/>
                  <a:pt x="65297" y="165488"/>
                  <a:pt x="68942" y="167354"/>
                </a:cubicBezTo>
                <a:cubicBezTo>
                  <a:pt x="72586" y="169221"/>
                  <a:pt x="76988" y="170155"/>
                  <a:pt x="82144" y="170155"/>
                </a:cubicBezTo>
                <a:cubicBezTo>
                  <a:pt x="87122" y="170155"/>
                  <a:pt x="91388" y="169221"/>
                  <a:pt x="94946" y="167354"/>
                </a:cubicBezTo>
                <a:cubicBezTo>
                  <a:pt x="98501" y="165488"/>
                  <a:pt x="101391" y="163087"/>
                  <a:pt x="103612" y="160154"/>
                </a:cubicBezTo>
                <a:cubicBezTo>
                  <a:pt x="105835" y="157220"/>
                  <a:pt x="107435" y="153886"/>
                  <a:pt x="108414" y="150153"/>
                </a:cubicBezTo>
                <a:cubicBezTo>
                  <a:pt x="109392" y="146418"/>
                  <a:pt x="109880" y="142685"/>
                  <a:pt x="109880" y="138950"/>
                </a:cubicBezTo>
                <a:cubicBezTo>
                  <a:pt x="109880" y="135039"/>
                  <a:pt x="109392" y="131261"/>
                  <a:pt x="108414" y="127616"/>
                </a:cubicBezTo>
                <a:cubicBezTo>
                  <a:pt x="107435" y="123972"/>
                  <a:pt x="105835" y="120727"/>
                  <a:pt x="103612" y="117882"/>
                </a:cubicBezTo>
                <a:cubicBezTo>
                  <a:pt x="101391" y="115036"/>
                  <a:pt x="98501" y="112726"/>
                  <a:pt x="94946" y="110947"/>
                </a:cubicBezTo>
                <a:cubicBezTo>
                  <a:pt x="91388" y="109169"/>
                  <a:pt x="87122" y="108281"/>
                  <a:pt x="82144" y="108281"/>
                </a:cubicBezTo>
                <a:cubicBezTo>
                  <a:pt x="76988" y="108281"/>
                  <a:pt x="72586" y="109169"/>
                  <a:pt x="68942" y="110947"/>
                </a:cubicBezTo>
                <a:cubicBezTo>
                  <a:pt x="65297" y="112726"/>
                  <a:pt x="62364" y="115036"/>
                  <a:pt x="60141" y="117882"/>
                </a:cubicBezTo>
                <a:cubicBezTo>
                  <a:pt x="57919" y="120727"/>
                  <a:pt x="56317" y="124016"/>
                  <a:pt x="55341" y="127750"/>
                </a:cubicBezTo>
                <a:cubicBezTo>
                  <a:pt x="54363" y="131483"/>
                  <a:pt x="53874" y="135217"/>
                  <a:pt x="53874" y="1389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1" name="Freeform 121"/>
          <p:cNvSpPr/>
          <p:nvPr/>
        </p:nvSpPr>
        <p:spPr>
          <a:xfrm>
            <a:off x="13566310" y="7752901"/>
            <a:ext cx="217894" cy="230429"/>
          </a:xfrm>
          <a:custGeom>
            <a:avLst/>
            <a:gdLst>
              <a:gd name="connsiteX0" fmla="*/ 0 w 217894"/>
              <a:gd name="connsiteY0" fmla="*/ 23737 h 230429"/>
              <a:gd name="connsiteX1" fmla="*/ 92811 w 217894"/>
              <a:gd name="connsiteY1" fmla="*/ 23737 h 230429"/>
              <a:gd name="connsiteX2" fmla="*/ 92811 w 217894"/>
              <a:gd name="connsiteY2" fmla="*/ 15202 h 230429"/>
              <a:gd name="connsiteX3" fmla="*/ 137350 w 217894"/>
              <a:gd name="connsiteY3" fmla="*/ 28004 h 230429"/>
              <a:gd name="connsiteX4" fmla="*/ 137350 w 217894"/>
              <a:gd name="connsiteY4" fmla="*/ 54140 h 230429"/>
              <a:gd name="connsiteX5" fmla="*/ 170687 w 217894"/>
              <a:gd name="connsiteY5" fmla="*/ 54140 h 230429"/>
              <a:gd name="connsiteX6" fmla="*/ 170687 w 217894"/>
              <a:gd name="connsiteY6" fmla="*/ 28004 h 230429"/>
              <a:gd name="connsiteX7" fmla="*/ 169087 w 217894"/>
              <a:gd name="connsiteY7" fmla="*/ 20936 h 230429"/>
              <a:gd name="connsiteX8" fmla="*/ 163488 w 217894"/>
              <a:gd name="connsiteY8" fmla="*/ 16003 h 230429"/>
              <a:gd name="connsiteX9" fmla="*/ 217894 w 217894"/>
              <a:gd name="connsiteY9" fmla="*/ 0 h 230429"/>
              <a:gd name="connsiteX10" fmla="*/ 217894 w 217894"/>
              <a:gd name="connsiteY10" fmla="*/ 206160 h 230429"/>
              <a:gd name="connsiteX11" fmla="*/ 211759 w 217894"/>
              <a:gd name="connsiteY11" fmla="*/ 224695 h 230429"/>
              <a:gd name="connsiteX12" fmla="*/ 192291 w 217894"/>
              <a:gd name="connsiteY12" fmla="*/ 230429 h 230429"/>
              <a:gd name="connsiteX13" fmla="*/ 170687 w 217894"/>
              <a:gd name="connsiteY13" fmla="*/ 230429 h 230429"/>
              <a:gd name="connsiteX14" fmla="*/ 170687 w 217894"/>
              <a:gd name="connsiteY14" fmla="*/ 141351 h 230429"/>
              <a:gd name="connsiteX15" fmla="*/ 137350 w 217894"/>
              <a:gd name="connsiteY15" fmla="*/ 141351 h 230429"/>
              <a:gd name="connsiteX16" fmla="*/ 137350 w 217894"/>
              <a:gd name="connsiteY16" fmla="*/ 178956 h 230429"/>
              <a:gd name="connsiteX17" fmla="*/ 92811 w 217894"/>
              <a:gd name="connsiteY17" fmla="*/ 178956 h 230429"/>
              <a:gd name="connsiteX18" fmla="*/ 92811 w 217894"/>
              <a:gd name="connsiteY18" fmla="*/ 169355 h 230429"/>
              <a:gd name="connsiteX19" fmla="*/ 66008 w 217894"/>
              <a:gd name="connsiteY19" fmla="*/ 177622 h 230429"/>
              <a:gd name="connsiteX20" fmla="*/ 33604 w 217894"/>
              <a:gd name="connsiteY20" fmla="*/ 180290 h 230429"/>
              <a:gd name="connsiteX21" fmla="*/ 0 w 217894"/>
              <a:gd name="connsiteY21" fmla="*/ 180290 h 230429"/>
              <a:gd name="connsiteX23" fmla="*/ 92811 w 217894"/>
              <a:gd name="connsiteY23" fmla="*/ 48273 h 230429"/>
              <a:gd name="connsiteX24" fmla="*/ 44538 w 217894"/>
              <a:gd name="connsiteY24" fmla="*/ 48273 h 230429"/>
              <a:gd name="connsiteX25" fmla="*/ 44538 w 217894"/>
              <a:gd name="connsiteY25" fmla="*/ 155753 h 230429"/>
              <a:gd name="connsiteX26" fmla="*/ 55339 w 217894"/>
              <a:gd name="connsiteY26" fmla="*/ 155753 h 230429"/>
              <a:gd name="connsiteX27" fmla="*/ 67742 w 217894"/>
              <a:gd name="connsiteY27" fmla="*/ 155487 h 230429"/>
              <a:gd name="connsiteX28" fmla="*/ 80677 w 217894"/>
              <a:gd name="connsiteY28" fmla="*/ 154687 h 230429"/>
              <a:gd name="connsiteX29" fmla="*/ 92811 w 217894"/>
              <a:gd name="connsiteY29" fmla="*/ 153086 h 230429"/>
              <a:gd name="connsiteX31" fmla="*/ 137350 w 217894"/>
              <a:gd name="connsiteY31" fmla="*/ 115481 h 230429"/>
              <a:gd name="connsiteX32" fmla="*/ 170687 w 217894"/>
              <a:gd name="connsiteY32" fmla="*/ 115481 h 230429"/>
              <a:gd name="connsiteX33" fmla="*/ 170687 w 217894"/>
              <a:gd name="connsiteY33" fmla="*/ 80010 h 230429"/>
              <a:gd name="connsiteX34" fmla="*/ 137350 w 217894"/>
              <a:gd name="connsiteY34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17894" h="230429">
                <a:moveTo>
                  <a:pt x="0" y="23737"/>
                </a:moveTo>
                <a:lnTo>
                  <a:pt x="92811" y="23737"/>
                </a:lnTo>
                <a:lnTo>
                  <a:pt x="92811" y="15202"/>
                </a:lnTo>
                <a:lnTo>
                  <a:pt x="137350" y="28004"/>
                </a:lnTo>
                <a:lnTo>
                  <a:pt x="137350" y="54140"/>
                </a:lnTo>
                <a:lnTo>
                  <a:pt x="170687" y="54140"/>
                </a:lnTo>
                <a:lnTo>
                  <a:pt x="170687" y="28004"/>
                </a:lnTo>
                <a:cubicBezTo>
                  <a:pt x="170687" y="25515"/>
                  <a:pt x="170154" y="23158"/>
                  <a:pt x="169087" y="20936"/>
                </a:cubicBezTo>
                <a:cubicBezTo>
                  <a:pt x="168021" y="18714"/>
                  <a:pt x="166154" y="17070"/>
                  <a:pt x="163488" y="16003"/>
                </a:cubicBezTo>
                <a:lnTo>
                  <a:pt x="217894" y="0"/>
                </a:lnTo>
                <a:lnTo>
                  <a:pt x="217894" y="206160"/>
                </a:lnTo>
                <a:cubicBezTo>
                  <a:pt x="217894" y="214694"/>
                  <a:pt x="215849" y="220873"/>
                  <a:pt x="211759" y="224695"/>
                </a:cubicBezTo>
                <a:cubicBezTo>
                  <a:pt x="207671" y="228517"/>
                  <a:pt x="201180" y="230429"/>
                  <a:pt x="192291" y="230429"/>
                </a:cubicBezTo>
                <a:lnTo>
                  <a:pt x="170687" y="230429"/>
                </a:lnTo>
                <a:lnTo>
                  <a:pt x="170687" y="141351"/>
                </a:lnTo>
                <a:lnTo>
                  <a:pt x="137350" y="141351"/>
                </a:lnTo>
                <a:lnTo>
                  <a:pt x="137350" y="178956"/>
                </a:lnTo>
                <a:lnTo>
                  <a:pt x="92811" y="178956"/>
                </a:lnTo>
                <a:lnTo>
                  <a:pt x="92811" y="169355"/>
                </a:lnTo>
                <a:cubicBezTo>
                  <a:pt x="84810" y="173088"/>
                  <a:pt x="75876" y="175844"/>
                  <a:pt x="66008" y="177622"/>
                </a:cubicBezTo>
                <a:cubicBezTo>
                  <a:pt x="56139" y="179401"/>
                  <a:pt x="45338" y="180290"/>
                  <a:pt x="33604" y="180290"/>
                </a:cubicBezTo>
                <a:lnTo>
                  <a:pt x="0" y="180290"/>
                </a:lnTo>
                <a:moveTo>
                  <a:pt x="92811" y="48273"/>
                </a:moveTo>
                <a:lnTo>
                  <a:pt x="44538" y="48273"/>
                </a:lnTo>
                <a:lnTo>
                  <a:pt x="44538" y="155753"/>
                </a:lnTo>
                <a:cubicBezTo>
                  <a:pt x="47740" y="155753"/>
                  <a:pt x="51340" y="155753"/>
                  <a:pt x="55339" y="155753"/>
                </a:cubicBezTo>
                <a:cubicBezTo>
                  <a:pt x="59341" y="155753"/>
                  <a:pt x="63475" y="155664"/>
                  <a:pt x="67742" y="155487"/>
                </a:cubicBezTo>
                <a:cubicBezTo>
                  <a:pt x="72008" y="155308"/>
                  <a:pt x="76321" y="155042"/>
                  <a:pt x="80677" y="154687"/>
                </a:cubicBezTo>
                <a:cubicBezTo>
                  <a:pt x="85032" y="154331"/>
                  <a:pt x="89077" y="153797"/>
                  <a:pt x="92811" y="153086"/>
                </a:cubicBezTo>
                <a:moveTo>
                  <a:pt x="137350" y="115481"/>
                </a:moveTo>
                <a:lnTo>
                  <a:pt x="170687" y="115481"/>
                </a:lnTo>
                <a:lnTo>
                  <a:pt x="170687" y="80010"/>
                </a:lnTo>
                <a:lnTo>
                  <a:pt x="137350" y="800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2" name="Freeform 122"/>
          <p:cNvSpPr/>
          <p:nvPr/>
        </p:nvSpPr>
        <p:spPr>
          <a:xfrm>
            <a:off x="13891720" y="7748901"/>
            <a:ext cx="237096" cy="237897"/>
          </a:xfrm>
          <a:custGeom>
            <a:avLst/>
            <a:gdLst>
              <a:gd name="connsiteX0" fmla="*/ 237096 w 237096"/>
              <a:gd name="connsiteY0" fmla="*/ 193091 h 237897"/>
              <a:gd name="connsiteX1" fmla="*/ 230696 w 237096"/>
              <a:gd name="connsiteY1" fmla="*/ 210560 h 237897"/>
              <a:gd name="connsiteX2" fmla="*/ 212027 w 237096"/>
              <a:gd name="connsiteY2" fmla="*/ 224695 h 237897"/>
              <a:gd name="connsiteX3" fmla="*/ 181490 w 237096"/>
              <a:gd name="connsiteY3" fmla="*/ 234297 h 237897"/>
              <a:gd name="connsiteX4" fmla="*/ 139751 w 237096"/>
              <a:gd name="connsiteY4" fmla="*/ 237897 h 237897"/>
              <a:gd name="connsiteX5" fmla="*/ 97879 w 237096"/>
              <a:gd name="connsiteY5" fmla="*/ 234429 h 237897"/>
              <a:gd name="connsiteX6" fmla="*/ 67342 w 237096"/>
              <a:gd name="connsiteY6" fmla="*/ 224828 h 237897"/>
              <a:gd name="connsiteX7" fmla="*/ 48540 w 237096"/>
              <a:gd name="connsiteY7" fmla="*/ 210560 h 237897"/>
              <a:gd name="connsiteX8" fmla="*/ 42139 w 237096"/>
              <a:gd name="connsiteY8" fmla="*/ 193091 h 237897"/>
              <a:gd name="connsiteX9" fmla="*/ 48540 w 237096"/>
              <a:gd name="connsiteY9" fmla="*/ 175622 h 237897"/>
              <a:gd name="connsiteX10" fmla="*/ 67342 w 237096"/>
              <a:gd name="connsiteY10" fmla="*/ 161354 h 237897"/>
              <a:gd name="connsiteX11" fmla="*/ 97879 w 237096"/>
              <a:gd name="connsiteY11" fmla="*/ 151753 h 237897"/>
              <a:gd name="connsiteX12" fmla="*/ 139751 w 237096"/>
              <a:gd name="connsiteY12" fmla="*/ 148286 h 237897"/>
              <a:gd name="connsiteX13" fmla="*/ 181490 w 237096"/>
              <a:gd name="connsiteY13" fmla="*/ 151753 h 237897"/>
              <a:gd name="connsiteX14" fmla="*/ 212027 w 237096"/>
              <a:gd name="connsiteY14" fmla="*/ 161354 h 237897"/>
              <a:gd name="connsiteX15" fmla="*/ 230696 w 237096"/>
              <a:gd name="connsiteY15" fmla="*/ 175622 h 237897"/>
              <a:gd name="connsiteX16" fmla="*/ 237096 w 237096"/>
              <a:gd name="connsiteY16" fmla="*/ 193091 h 237897"/>
              <a:gd name="connsiteX18" fmla="*/ 116281 w 237096"/>
              <a:gd name="connsiteY18" fmla="*/ 126950 h 237897"/>
              <a:gd name="connsiteX19" fmla="*/ 119881 w 237096"/>
              <a:gd name="connsiteY19" fmla="*/ 117481 h 237897"/>
              <a:gd name="connsiteX20" fmla="*/ 119081 w 237096"/>
              <a:gd name="connsiteY20" fmla="*/ 107480 h 237897"/>
              <a:gd name="connsiteX21" fmla="*/ 114015 w 237096"/>
              <a:gd name="connsiteY21" fmla="*/ 98679 h 237897"/>
              <a:gd name="connsiteX22" fmla="*/ 105346 w 237096"/>
              <a:gd name="connsiteY22" fmla="*/ 92545 h 237897"/>
              <a:gd name="connsiteX23" fmla="*/ 65208 w 237096"/>
              <a:gd name="connsiteY23" fmla="*/ 128283 h 237897"/>
              <a:gd name="connsiteX24" fmla="*/ 0 w 237096"/>
              <a:gd name="connsiteY24" fmla="*/ 145085 h 237897"/>
              <a:gd name="connsiteX25" fmla="*/ 0 w 237096"/>
              <a:gd name="connsiteY25" fmla="*/ 139751 h 237897"/>
              <a:gd name="connsiteX26" fmla="*/ 26003 w 237096"/>
              <a:gd name="connsiteY26" fmla="*/ 127350 h 237897"/>
              <a:gd name="connsiteX27" fmla="*/ 47873 w 237096"/>
              <a:gd name="connsiteY27" fmla="*/ 109347 h 237897"/>
              <a:gd name="connsiteX28" fmla="*/ 63209 w 237096"/>
              <a:gd name="connsiteY28" fmla="*/ 85744 h 237897"/>
              <a:gd name="connsiteX29" fmla="*/ 69875 w 237096"/>
              <a:gd name="connsiteY29" fmla="*/ 56541 h 237897"/>
              <a:gd name="connsiteX30" fmla="*/ 38939 w 237096"/>
              <a:gd name="connsiteY30" fmla="*/ 56541 h 237897"/>
              <a:gd name="connsiteX31" fmla="*/ 30938 w 237096"/>
              <a:gd name="connsiteY31" fmla="*/ 63208 h 237897"/>
              <a:gd name="connsiteX32" fmla="*/ 14136 w 237096"/>
              <a:gd name="connsiteY32" fmla="*/ 32004 h 237897"/>
              <a:gd name="connsiteX33" fmla="*/ 69875 w 237096"/>
              <a:gd name="connsiteY33" fmla="*/ 32004 h 237897"/>
              <a:gd name="connsiteX34" fmla="*/ 69875 w 237096"/>
              <a:gd name="connsiteY34" fmla="*/ 26937 h 237897"/>
              <a:gd name="connsiteX35" fmla="*/ 67208 w 237096"/>
              <a:gd name="connsiteY35" fmla="*/ 18003 h 237897"/>
              <a:gd name="connsiteX36" fmla="*/ 59207 w 237096"/>
              <a:gd name="connsiteY36" fmla="*/ 13601 h 237897"/>
              <a:gd name="connsiteX37" fmla="*/ 117081 w 237096"/>
              <a:gd name="connsiteY37" fmla="*/ 0 h 237897"/>
              <a:gd name="connsiteX38" fmla="*/ 117081 w 237096"/>
              <a:gd name="connsiteY38" fmla="*/ 32004 h 237897"/>
              <a:gd name="connsiteX39" fmla="*/ 162954 w 237096"/>
              <a:gd name="connsiteY39" fmla="*/ 32004 h 237897"/>
              <a:gd name="connsiteX40" fmla="*/ 162954 w 237096"/>
              <a:gd name="connsiteY40" fmla="*/ 56541 h 237897"/>
              <a:gd name="connsiteX41" fmla="*/ 116815 w 237096"/>
              <a:gd name="connsiteY41" fmla="*/ 56541 h 237897"/>
              <a:gd name="connsiteX42" fmla="*/ 112280 w 237096"/>
              <a:gd name="connsiteY42" fmla="*/ 78143 h 237897"/>
              <a:gd name="connsiteX43" fmla="*/ 132550 w 237096"/>
              <a:gd name="connsiteY43" fmla="*/ 80411 h 237897"/>
              <a:gd name="connsiteX44" fmla="*/ 148685 w 237096"/>
              <a:gd name="connsiteY44" fmla="*/ 87878 h 237897"/>
              <a:gd name="connsiteX45" fmla="*/ 159353 w 237096"/>
              <a:gd name="connsiteY45" fmla="*/ 100012 h 237897"/>
              <a:gd name="connsiteX46" fmla="*/ 163221 w 237096"/>
              <a:gd name="connsiteY46" fmla="*/ 116281 h 237897"/>
              <a:gd name="connsiteX47" fmla="*/ 158286 w 237096"/>
              <a:gd name="connsiteY47" fmla="*/ 130283 h 237897"/>
              <a:gd name="connsiteX48" fmla="*/ 143752 w 237096"/>
              <a:gd name="connsiteY48" fmla="*/ 137085 h 237897"/>
              <a:gd name="connsiteX49" fmla="*/ 127084 w 237096"/>
              <a:gd name="connsiteY49" fmla="*/ 135351 h 237897"/>
              <a:gd name="connsiteX50" fmla="*/ 116281 w 237096"/>
              <a:gd name="connsiteY50" fmla="*/ 126950 h 237897"/>
              <a:gd name="connsiteX52" fmla="*/ 186689 w 237096"/>
              <a:gd name="connsiteY52" fmla="*/ 141618 h 237897"/>
              <a:gd name="connsiteX53" fmla="*/ 186689 w 237096"/>
              <a:gd name="connsiteY53" fmla="*/ 89612 h 237897"/>
              <a:gd name="connsiteX54" fmla="*/ 161353 w 237096"/>
              <a:gd name="connsiteY54" fmla="*/ 89612 h 237897"/>
              <a:gd name="connsiteX55" fmla="*/ 148552 w 237096"/>
              <a:gd name="connsiteY55" fmla="*/ 65075 h 237897"/>
              <a:gd name="connsiteX56" fmla="*/ 186689 w 237096"/>
              <a:gd name="connsiteY56" fmla="*/ 65075 h 237897"/>
              <a:gd name="connsiteX57" fmla="*/ 186689 w 237096"/>
              <a:gd name="connsiteY57" fmla="*/ 32004 h 237897"/>
              <a:gd name="connsiteX58" fmla="*/ 185089 w 237096"/>
              <a:gd name="connsiteY58" fmla="*/ 24936 h 237897"/>
              <a:gd name="connsiteX59" fmla="*/ 179490 w 237096"/>
              <a:gd name="connsiteY59" fmla="*/ 20003 h 237897"/>
              <a:gd name="connsiteX60" fmla="*/ 233896 w 237096"/>
              <a:gd name="connsiteY60" fmla="*/ 4001 h 237897"/>
              <a:gd name="connsiteX61" fmla="*/ 233896 w 237096"/>
              <a:gd name="connsiteY61" fmla="*/ 117348 h 237897"/>
              <a:gd name="connsiteX62" fmla="*/ 227761 w 237096"/>
              <a:gd name="connsiteY62" fmla="*/ 135884 h 237897"/>
              <a:gd name="connsiteX63" fmla="*/ 208293 w 237096"/>
              <a:gd name="connsiteY63" fmla="*/ 141618 h 237897"/>
              <a:gd name="connsiteX65" fmla="*/ 186689 w 237096"/>
              <a:gd name="connsiteY65" fmla="*/ 193091 h 237897"/>
              <a:gd name="connsiteX66" fmla="*/ 174289 w 237096"/>
              <a:gd name="connsiteY66" fmla="*/ 176823 h 237897"/>
              <a:gd name="connsiteX67" fmla="*/ 139751 w 237096"/>
              <a:gd name="connsiteY67" fmla="*/ 170422 h 237897"/>
              <a:gd name="connsiteX68" fmla="*/ 104946 w 237096"/>
              <a:gd name="connsiteY68" fmla="*/ 176823 h 237897"/>
              <a:gd name="connsiteX69" fmla="*/ 92545 w 237096"/>
              <a:gd name="connsiteY69" fmla="*/ 193091 h 237897"/>
              <a:gd name="connsiteX70" fmla="*/ 104814 w 237096"/>
              <a:gd name="connsiteY70" fmla="*/ 209359 h 237897"/>
              <a:gd name="connsiteX71" fmla="*/ 139751 w 237096"/>
              <a:gd name="connsiteY71" fmla="*/ 215760 h 237897"/>
              <a:gd name="connsiteX72" fmla="*/ 174289 w 237096"/>
              <a:gd name="connsiteY72" fmla="*/ 209359 h 237897"/>
              <a:gd name="connsiteX73" fmla="*/ 186689 w 237096"/>
              <a:gd name="connsiteY73" fmla="*/ 193091 h 237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37096" h="237897">
                <a:moveTo>
                  <a:pt x="237096" y="193091"/>
                </a:moveTo>
                <a:cubicBezTo>
                  <a:pt x="237096" y="199314"/>
                  <a:pt x="234962" y="205137"/>
                  <a:pt x="230696" y="210560"/>
                </a:cubicBezTo>
                <a:cubicBezTo>
                  <a:pt x="226428" y="215983"/>
                  <a:pt x="220205" y="220694"/>
                  <a:pt x="212027" y="224695"/>
                </a:cubicBezTo>
                <a:cubicBezTo>
                  <a:pt x="203848" y="228695"/>
                  <a:pt x="193669" y="231896"/>
                  <a:pt x="181490" y="234297"/>
                </a:cubicBezTo>
                <a:cubicBezTo>
                  <a:pt x="169309" y="236697"/>
                  <a:pt x="155398" y="237897"/>
                  <a:pt x="139751" y="237897"/>
                </a:cubicBezTo>
                <a:cubicBezTo>
                  <a:pt x="123926" y="237897"/>
                  <a:pt x="109968" y="236741"/>
                  <a:pt x="97879" y="234429"/>
                </a:cubicBezTo>
                <a:cubicBezTo>
                  <a:pt x="85789" y="232118"/>
                  <a:pt x="75609" y="228918"/>
                  <a:pt x="67342" y="224828"/>
                </a:cubicBezTo>
                <a:cubicBezTo>
                  <a:pt x="59074" y="220739"/>
                  <a:pt x="52806" y="215983"/>
                  <a:pt x="48540" y="210560"/>
                </a:cubicBezTo>
                <a:cubicBezTo>
                  <a:pt x="44272" y="205137"/>
                  <a:pt x="42139" y="199314"/>
                  <a:pt x="42139" y="193091"/>
                </a:cubicBezTo>
                <a:cubicBezTo>
                  <a:pt x="42139" y="186868"/>
                  <a:pt x="44272" y="181045"/>
                  <a:pt x="48540" y="175622"/>
                </a:cubicBezTo>
                <a:cubicBezTo>
                  <a:pt x="52806" y="170199"/>
                  <a:pt x="59074" y="165443"/>
                  <a:pt x="67342" y="161354"/>
                </a:cubicBezTo>
                <a:cubicBezTo>
                  <a:pt x="75609" y="157265"/>
                  <a:pt x="85789" y="154064"/>
                  <a:pt x="97879" y="151753"/>
                </a:cubicBezTo>
                <a:cubicBezTo>
                  <a:pt x="109968" y="149441"/>
                  <a:pt x="123926" y="148286"/>
                  <a:pt x="139751" y="148286"/>
                </a:cubicBezTo>
                <a:cubicBezTo>
                  <a:pt x="155398" y="148286"/>
                  <a:pt x="169309" y="149441"/>
                  <a:pt x="181490" y="151753"/>
                </a:cubicBezTo>
                <a:cubicBezTo>
                  <a:pt x="193669" y="154064"/>
                  <a:pt x="203848" y="157265"/>
                  <a:pt x="212027" y="161354"/>
                </a:cubicBezTo>
                <a:cubicBezTo>
                  <a:pt x="220205" y="165443"/>
                  <a:pt x="226428" y="170199"/>
                  <a:pt x="230696" y="175622"/>
                </a:cubicBezTo>
                <a:cubicBezTo>
                  <a:pt x="234962" y="181045"/>
                  <a:pt x="237096" y="186868"/>
                  <a:pt x="237096" y="193091"/>
                </a:cubicBezTo>
                <a:moveTo>
                  <a:pt x="116281" y="126950"/>
                </a:moveTo>
                <a:cubicBezTo>
                  <a:pt x="118238" y="124105"/>
                  <a:pt x="119438" y="120948"/>
                  <a:pt x="119881" y="117481"/>
                </a:cubicBezTo>
                <a:cubicBezTo>
                  <a:pt x="120326" y="114015"/>
                  <a:pt x="120059" y="110681"/>
                  <a:pt x="119081" y="107480"/>
                </a:cubicBezTo>
                <a:cubicBezTo>
                  <a:pt x="118103" y="104280"/>
                  <a:pt x="116415" y="101347"/>
                  <a:pt x="114015" y="98679"/>
                </a:cubicBezTo>
                <a:cubicBezTo>
                  <a:pt x="111615" y="96013"/>
                  <a:pt x="108725" y="93968"/>
                  <a:pt x="105346" y="92545"/>
                </a:cubicBezTo>
                <a:cubicBezTo>
                  <a:pt x="96456" y="107125"/>
                  <a:pt x="83077" y="119037"/>
                  <a:pt x="65208" y="128283"/>
                </a:cubicBezTo>
                <a:cubicBezTo>
                  <a:pt x="47340" y="137528"/>
                  <a:pt x="25603" y="143129"/>
                  <a:pt x="0" y="145085"/>
                </a:cubicBezTo>
                <a:lnTo>
                  <a:pt x="0" y="139751"/>
                </a:lnTo>
                <a:cubicBezTo>
                  <a:pt x="9068" y="136551"/>
                  <a:pt x="17735" y="132417"/>
                  <a:pt x="26003" y="127350"/>
                </a:cubicBezTo>
                <a:cubicBezTo>
                  <a:pt x="34271" y="122282"/>
                  <a:pt x="41560" y="116281"/>
                  <a:pt x="47873" y="109347"/>
                </a:cubicBezTo>
                <a:cubicBezTo>
                  <a:pt x="54184" y="102413"/>
                  <a:pt x="59296" y="94545"/>
                  <a:pt x="63209" y="85744"/>
                </a:cubicBezTo>
                <a:cubicBezTo>
                  <a:pt x="67118" y="76943"/>
                  <a:pt x="69342" y="67209"/>
                  <a:pt x="69875" y="56541"/>
                </a:cubicBezTo>
                <a:lnTo>
                  <a:pt x="38939" y="56541"/>
                </a:lnTo>
                <a:cubicBezTo>
                  <a:pt x="34494" y="56541"/>
                  <a:pt x="31826" y="58764"/>
                  <a:pt x="30938" y="63208"/>
                </a:cubicBezTo>
                <a:lnTo>
                  <a:pt x="14136" y="32004"/>
                </a:lnTo>
                <a:lnTo>
                  <a:pt x="69875" y="32004"/>
                </a:lnTo>
                <a:lnTo>
                  <a:pt x="69875" y="26937"/>
                </a:lnTo>
                <a:cubicBezTo>
                  <a:pt x="69875" y="23381"/>
                  <a:pt x="68986" y="20403"/>
                  <a:pt x="67208" y="18003"/>
                </a:cubicBezTo>
                <a:cubicBezTo>
                  <a:pt x="65432" y="15602"/>
                  <a:pt x="62764" y="14136"/>
                  <a:pt x="59207" y="13601"/>
                </a:cubicBezTo>
                <a:lnTo>
                  <a:pt x="117081" y="0"/>
                </a:lnTo>
                <a:lnTo>
                  <a:pt x="117081" y="32004"/>
                </a:lnTo>
                <a:lnTo>
                  <a:pt x="162954" y="32004"/>
                </a:lnTo>
                <a:lnTo>
                  <a:pt x="162954" y="56541"/>
                </a:lnTo>
                <a:lnTo>
                  <a:pt x="116815" y="56541"/>
                </a:lnTo>
                <a:cubicBezTo>
                  <a:pt x="116281" y="63653"/>
                  <a:pt x="114770" y="70853"/>
                  <a:pt x="112280" y="78143"/>
                </a:cubicBezTo>
                <a:cubicBezTo>
                  <a:pt x="119571" y="77966"/>
                  <a:pt x="126327" y="78721"/>
                  <a:pt x="132550" y="80411"/>
                </a:cubicBezTo>
                <a:cubicBezTo>
                  <a:pt x="138773" y="82099"/>
                  <a:pt x="144152" y="84589"/>
                  <a:pt x="148685" y="87878"/>
                </a:cubicBezTo>
                <a:cubicBezTo>
                  <a:pt x="153219" y="91167"/>
                  <a:pt x="156775" y="95213"/>
                  <a:pt x="159353" y="100012"/>
                </a:cubicBezTo>
                <a:cubicBezTo>
                  <a:pt x="161931" y="104814"/>
                  <a:pt x="163221" y="110237"/>
                  <a:pt x="163221" y="116281"/>
                </a:cubicBezTo>
                <a:cubicBezTo>
                  <a:pt x="163221" y="121793"/>
                  <a:pt x="161576" y="126460"/>
                  <a:pt x="158286" y="130283"/>
                </a:cubicBezTo>
                <a:cubicBezTo>
                  <a:pt x="154998" y="134106"/>
                  <a:pt x="150152" y="136373"/>
                  <a:pt x="143752" y="137085"/>
                </a:cubicBezTo>
                <a:cubicBezTo>
                  <a:pt x="137528" y="137795"/>
                  <a:pt x="131972" y="137217"/>
                  <a:pt x="127084" y="135351"/>
                </a:cubicBezTo>
                <a:cubicBezTo>
                  <a:pt x="122193" y="133484"/>
                  <a:pt x="118593" y="130683"/>
                  <a:pt x="116281" y="126950"/>
                </a:cubicBezTo>
                <a:moveTo>
                  <a:pt x="186689" y="141618"/>
                </a:moveTo>
                <a:lnTo>
                  <a:pt x="186689" y="89612"/>
                </a:lnTo>
                <a:lnTo>
                  <a:pt x="161353" y="89612"/>
                </a:lnTo>
                <a:lnTo>
                  <a:pt x="148552" y="65075"/>
                </a:lnTo>
                <a:lnTo>
                  <a:pt x="186689" y="65075"/>
                </a:lnTo>
                <a:lnTo>
                  <a:pt x="186689" y="32004"/>
                </a:lnTo>
                <a:cubicBezTo>
                  <a:pt x="186689" y="29515"/>
                  <a:pt x="186156" y="27159"/>
                  <a:pt x="185089" y="24936"/>
                </a:cubicBezTo>
                <a:cubicBezTo>
                  <a:pt x="184023" y="22715"/>
                  <a:pt x="182156" y="21070"/>
                  <a:pt x="179490" y="20003"/>
                </a:cubicBezTo>
                <a:lnTo>
                  <a:pt x="233896" y="4001"/>
                </a:lnTo>
                <a:lnTo>
                  <a:pt x="233896" y="117348"/>
                </a:lnTo>
                <a:cubicBezTo>
                  <a:pt x="233896" y="125882"/>
                  <a:pt x="231851" y="132062"/>
                  <a:pt x="227761" y="135884"/>
                </a:cubicBezTo>
                <a:cubicBezTo>
                  <a:pt x="223673" y="139707"/>
                  <a:pt x="217182" y="141618"/>
                  <a:pt x="208293" y="141618"/>
                </a:cubicBezTo>
                <a:moveTo>
                  <a:pt x="186689" y="193091"/>
                </a:moveTo>
                <a:cubicBezTo>
                  <a:pt x="186689" y="186513"/>
                  <a:pt x="182556" y="181090"/>
                  <a:pt x="174289" y="176823"/>
                </a:cubicBezTo>
                <a:cubicBezTo>
                  <a:pt x="166021" y="172555"/>
                  <a:pt x="154508" y="170422"/>
                  <a:pt x="139751" y="170422"/>
                </a:cubicBezTo>
                <a:cubicBezTo>
                  <a:pt x="124816" y="170422"/>
                  <a:pt x="113215" y="172555"/>
                  <a:pt x="104946" y="176823"/>
                </a:cubicBezTo>
                <a:cubicBezTo>
                  <a:pt x="96679" y="181090"/>
                  <a:pt x="92545" y="186513"/>
                  <a:pt x="92545" y="193091"/>
                </a:cubicBezTo>
                <a:cubicBezTo>
                  <a:pt x="92545" y="199669"/>
                  <a:pt x="96634" y="205092"/>
                  <a:pt x="104814" y="209359"/>
                </a:cubicBezTo>
                <a:cubicBezTo>
                  <a:pt x="112992" y="213626"/>
                  <a:pt x="124637" y="215760"/>
                  <a:pt x="139751" y="215760"/>
                </a:cubicBezTo>
                <a:cubicBezTo>
                  <a:pt x="154508" y="215760"/>
                  <a:pt x="166021" y="213626"/>
                  <a:pt x="174289" y="209359"/>
                </a:cubicBezTo>
                <a:cubicBezTo>
                  <a:pt x="182556" y="205092"/>
                  <a:pt x="186689" y="199669"/>
                  <a:pt x="186689" y="193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3" name="Freeform 123"/>
          <p:cNvSpPr/>
          <p:nvPr/>
        </p:nvSpPr>
        <p:spPr>
          <a:xfrm>
            <a:off x="14158420" y="7752901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6 h 230429"/>
              <a:gd name="connsiteX3" fmla="*/ 32004 w 264567"/>
              <a:gd name="connsiteY3" fmla="*/ 200826 h 230429"/>
              <a:gd name="connsiteX4" fmla="*/ 22935 w 264567"/>
              <a:gd name="connsiteY4" fmla="*/ 208293 h 230429"/>
              <a:gd name="connsiteX5" fmla="*/ 0 w 264567"/>
              <a:gd name="connsiteY5" fmla="*/ 176023 h 230429"/>
              <a:gd name="connsiteX6" fmla="*/ 69608 w 264567"/>
              <a:gd name="connsiteY6" fmla="*/ 176023 h 230429"/>
              <a:gd name="connsiteX7" fmla="*/ 69608 w 264567"/>
              <a:gd name="connsiteY7" fmla="*/ 153886 h 230429"/>
              <a:gd name="connsiteX8" fmla="*/ 36137 w 264567"/>
              <a:gd name="connsiteY8" fmla="*/ 139085 h 230429"/>
              <a:gd name="connsiteX9" fmla="*/ 23735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5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3 w 264567"/>
              <a:gd name="connsiteY14" fmla="*/ 74943 h 230429"/>
              <a:gd name="connsiteX15" fmla="*/ 141751 w 264567"/>
              <a:gd name="connsiteY15" fmla="*/ 83745 h 230429"/>
              <a:gd name="connsiteX16" fmla="*/ 155753 w 264567"/>
              <a:gd name="connsiteY16" fmla="*/ 97079 h 230429"/>
              <a:gd name="connsiteX17" fmla="*/ 160821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3 h 230429"/>
              <a:gd name="connsiteX21" fmla="*/ 124549 w 264567"/>
              <a:gd name="connsiteY21" fmla="*/ 176023 h 230429"/>
              <a:gd name="connsiteX22" fmla="*/ 155485 w 264567"/>
              <a:gd name="connsiteY22" fmla="*/ 174289 h 230429"/>
              <a:gd name="connsiteX23" fmla="*/ 181356 w 264567"/>
              <a:gd name="connsiteY23" fmla="*/ 169088 h 230429"/>
              <a:gd name="connsiteX24" fmla="*/ 181356 w 264567"/>
              <a:gd name="connsiteY24" fmla="*/ 28004 h 230429"/>
              <a:gd name="connsiteX25" fmla="*/ 179755 w 264567"/>
              <a:gd name="connsiteY25" fmla="*/ 20936 h 230429"/>
              <a:gd name="connsiteX26" fmla="*/ 174154 w 264567"/>
              <a:gd name="connsiteY26" fmla="*/ 16003 h 230429"/>
              <a:gd name="connsiteX27" fmla="*/ 228561 w 264567"/>
              <a:gd name="connsiteY27" fmla="*/ 0 h 230429"/>
              <a:gd name="connsiteX28" fmla="*/ 228561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1 w 264567"/>
              <a:gd name="connsiteY31" fmla="*/ 118949 h 230429"/>
              <a:gd name="connsiteX32" fmla="*/ 228561 w 264567"/>
              <a:gd name="connsiteY32" fmla="*/ 206160 h 230429"/>
              <a:gd name="connsiteX33" fmla="*/ 222428 w 264567"/>
              <a:gd name="connsiteY33" fmla="*/ 224695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3 w 264567"/>
              <a:gd name="connsiteY43" fmla="*/ 17603 h 230429"/>
              <a:gd name="connsiteX44" fmla="*/ 115481 w 264567"/>
              <a:gd name="connsiteY44" fmla="*/ 1334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1 w 264567"/>
              <a:gd name="connsiteY50" fmla="*/ 126683 h 230429"/>
              <a:gd name="connsiteX51" fmla="*/ 80142 w 264567"/>
              <a:gd name="connsiteY51" fmla="*/ 130950 h 230429"/>
              <a:gd name="connsiteX52" fmla="*/ 92545 w 264567"/>
              <a:gd name="connsiteY52" fmla="*/ 132550 h 230429"/>
              <a:gd name="connsiteX53" fmla="*/ 112815 w 264567"/>
              <a:gd name="connsiteY53" fmla="*/ 126683 h 230429"/>
              <a:gd name="connsiteX54" fmla="*/ 118948 w 264567"/>
              <a:gd name="connsiteY54" fmla="*/ 113881 h 230429"/>
              <a:gd name="connsiteX55" fmla="*/ 112815 w 264567"/>
              <a:gd name="connsiteY55" fmla="*/ 100947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1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6"/>
                  <a:pt x="112548" y="200826"/>
                </a:cubicBezTo>
                <a:lnTo>
                  <a:pt x="32004" y="200826"/>
                </a:lnTo>
                <a:cubicBezTo>
                  <a:pt x="26848" y="200826"/>
                  <a:pt x="23825" y="203314"/>
                  <a:pt x="22935" y="208293"/>
                </a:cubicBezTo>
                <a:lnTo>
                  <a:pt x="0" y="176023"/>
                </a:lnTo>
                <a:lnTo>
                  <a:pt x="69608" y="176023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5"/>
                </a:cubicBezTo>
                <a:cubicBezTo>
                  <a:pt x="27871" y="131883"/>
                  <a:pt x="23735" y="123482"/>
                  <a:pt x="23735" y="113881"/>
                </a:cubicBezTo>
                <a:cubicBezTo>
                  <a:pt x="23735" y="107836"/>
                  <a:pt x="25425" y="102235"/>
                  <a:pt x="28804" y="97079"/>
                </a:cubicBezTo>
                <a:cubicBezTo>
                  <a:pt x="32181" y="91923"/>
                  <a:pt x="36894" y="87478"/>
                  <a:pt x="42938" y="83745"/>
                </a:cubicBezTo>
                <a:cubicBezTo>
                  <a:pt x="48985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79" y="71743"/>
                  <a:pt x="111925" y="72810"/>
                  <a:pt x="120283" y="74943"/>
                </a:cubicBezTo>
                <a:cubicBezTo>
                  <a:pt x="128639" y="77077"/>
                  <a:pt x="135795" y="80010"/>
                  <a:pt x="141751" y="83745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5"/>
                  <a:pt x="160821" y="107836"/>
                  <a:pt x="160821" y="113881"/>
                </a:cubicBezTo>
                <a:cubicBezTo>
                  <a:pt x="160821" y="123482"/>
                  <a:pt x="156820" y="131750"/>
                  <a:pt x="148819" y="138684"/>
                </a:cubicBezTo>
                <a:cubicBezTo>
                  <a:pt x="140816" y="145618"/>
                  <a:pt x="130149" y="150508"/>
                  <a:pt x="116815" y="153353"/>
                </a:cubicBezTo>
                <a:lnTo>
                  <a:pt x="116815" y="176023"/>
                </a:lnTo>
                <a:lnTo>
                  <a:pt x="124549" y="176023"/>
                </a:lnTo>
                <a:cubicBezTo>
                  <a:pt x="136283" y="176023"/>
                  <a:pt x="146596" y="175444"/>
                  <a:pt x="155485" y="174289"/>
                </a:cubicBezTo>
                <a:cubicBezTo>
                  <a:pt x="164376" y="173133"/>
                  <a:pt x="173000" y="171400"/>
                  <a:pt x="181356" y="169088"/>
                </a:cubicBezTo>
                <a:lnTo>
                  <a:pt x="181356" y="28004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90" y="18714"/>
                  <a:pt x="176822" y="17070"/>
                  <a:pt x="174154" y="16003"/>
                </a:cubicBezTo>
                <a:lnTo>
                  <a:pt x="228561" y="0"/>
                </a:lnTo>
                <a:lnTo>
                  <a:pt x="228561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1" y="118949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7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8" y="65698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5" y="19603"/>
                  <a:pt x="59830" y="18136"/>
                  <a:pt x="56273" y="17603"/>
                </a:cubicBezTo>
                <a:lnTo>
                  <a:pt x="115481" y="1334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5"/>
                  <a:pt x="69608" y="124905"/>
                  <a:pt x="71741" y="126683"/>
                </a:cubicBezTo>
                <a:cubicBezTo>
                  <a:pt x="73876" y="128461"/>
                  <a:pt x="76677" y="129884"/>
                  <a:pt x="80142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9" y="132550"/>
                  <a:pt x="108725" y="130594"/>
                  <a:pt x="112815" y="126683"/>
                </a:cubicBezTo>
                <a:cubicBezTo>
                  <a:pt x="116903" y="122771"/>
                  <a:pt x="118948" y="118504"/>
                  <a:pt x="118948" y="113881"/>
                </a:cubicBezTo>
                <a:cubicBezTo>
                  <a:pt x="118948" y="109258"/>
                  <a:pt x="116903" y="104946"/>
                  <a:pt x="112815" y="100947"/>
                </a:cubicBezTo>
                <a:cubicBezTo>
                  <a:pt x="108725" y="96946"/>
                  <a:pt x="101969" y="94945"/>
                  <a:pt x="92545" y="94945"/>
                </a:cubicBezTo>
                <a:cubicBezTo>
                  <a:pt x="87745" y="94945"/>
                  <a:pt x="83610" y="95524"/>
                  <a:pt x="80142" y="96679"/>
                </a:cubicBezTo>
                <a:cubicBezTo>
                  <a:pt x="76677" y="97835"/>
                  <a:pt x="73876" y="99302"/>
                  <a:pt x="71741" y="101079"/>
                </a:cubicBezTo>
                <a:cubicBezTo>
                  <a:pt x="69608" y="102858"/>
                  <a:pt x="68053" y="104902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4" name="Freeform 124"/>
          <p:cNvSpPr/>
          <p:nvPr/>
        </p:nvSpPr>
        <p:spPr>
          <a:xfrm>
            <a:off x="14430453" y="7752901"/>
            <a:ext cx="248831" cy="230429"/>
          </a:xfrm>
          <a:custGeom>
            <a:avLst/>
            <a:gdLst>
              <a:gd name="connsiteX0" fmla="*/ 125084 w 248831"/>
              <a:gd name="connsiteY0" fmla="*/ 128283 h 230429"/>
              <a:gd name="connsiteX1" fmla="*/ 83212 w 248831"/>
              <a:gd name="connsiteY1" fmla="*/ 128283 h 230429"/>
              <a:gd name="connsiteX2" fmla="*/ 83212 w 248831"/>
              <a:gd name="connsiteY2" fmla="*/ 118682 h 230429"/>
              <a:gd name="connsiteX3" fmla="*/ 65075 w 248831"/>
              <a:gd name="connsiteY3" fmla="*/ 126816 h 230429"/>
              <a:gd name="connsiteX4" fmla="*/ 44273 w 248831"/>
              <a:gd name="connsiteY4" fmla="*/ 129616 h 230429"/>
              <a:gd name="connsiteX5" fmla="*/ 10669 w 248831"/>
              <a:gd name="connsiteY5" fmla="*/ 129616 h 230429"/>
              <a:gd name="connsiteX6" fmla="*/ 10669 w 248831"/>
              <a:gd name="connsiteY6" fmla="*/ 41872 h 230429"/>
              <a:gd name="connsiteX7" fmla="*/ 8003 w 248831"/>
              <a:gd name="connsiteY7" fmla="*/ 32938 h 230429"/>
              <a:gd name="connsiteX8" fmla="*/ 0 w 248831"/>
              <a:gd name="connsiteY8" fmla="*/ 28537 h 230429"/>
              <a:gd name="connsiteX9" fmla="*/ 52541 w 248831"/>
              <a:gd name="connsiteY9" fmla="*/ 13869 h 230429"/>
              <a:gd name="connsiteX10" fmla="*/ 52541 w 248831"/>
              <a:gd name="connsiteY10" fmla="*/ 51740 h 230429"/>
              <a:gd name="connsiteX11" fmla="*/ 83212 w 248831"/>
              <a:gd name="connsiteY11" fmla="*/ 51740 h 230429"/>
              <a:gd name="connsiteX12" fmla="*/ 83212 w 248831"/>
              <a:gd name="connsiteY12" fmla="*/ 22669 h 230429"/>
              <a:gd name="connsiteX13" fmla="*/ 125084 w 248831"/>
              <a:gd name="connsiteY13" fmla="*/ 11202 h 230429"/>
              <a:gd name="connsiteX15" fmla="*/ 206959 w 248831"/>
              <a:gd name="connsiteY15" fmla="*/ 132283 h 230429"/>
              <a:gd name="connsiteX16" fmla="*/ 206959 w 248831"/>
              <a:gd name="connsiteY16" fmla="*/ 76810 h 230429"/>
              <a:gd name="connsiteX17" fmla="*/ 186958 w 248831"/>
              <a:gd name="connsiteY17" fmla="*/ 76810 h 230429"/>
              <a:gd name="connsiteX18" fmla="*/ 186958 w 248831"/>
              <a:gd name="connsiteY18" fmla="*/ 108014 h 230429"/>
              <a:gd name="connsiteX19" fmla="*/ 180823 w 248831"/>
              <a:gd name="connsiteY19" fmla="*/ 126550 h 230429"/>
              <a:gd name="connsiteX20" fmla="*/ 161354 w 248831"/>
              <a:gd name="connsiteY20" fmla="*/ 132283 h 230429"/>
              <a:gd name="connsiteX21" fmla="*/ 145086 w 248831"/>
              <a:gd name="connsiteY21" fmla="*/ 132283 h 230429"/>
              <a:gd name="connsiteX22" fmla="*/ 145086 w 248831"/>
              <a:gd name="connsiteY22" fmla="*/ 33338 h 230429"/>
              <a:gd name="connsiteX23" fmla="*/ 143486 w 248831"/>
              <a:gd name="connsiteY23" fmla="*/ 26270 h 230429"/>
              <a:gd name="connsiteX24" fmla="*/ 137885 w 248831"/>
              <a:gd name="connsiteY24" fmla="*/ 21337 h 230429"/>
              <a:gd name="connsiteX25" fmla="*/ 186958 w 248831"/>
              <a:gd name="connsiteY25" fmla="*/ 8001 h 230429"/>
              <a:gd name="connsiteX26" fmla="*/ 186958 w 248831"/>
              <a:gd name="connsiteY26" fmla="*/ 52274 h 230429"/>
              <a:gd name="connsiteX27" fmla="*/ 206959 w 248831"/>
              <a:gd name="connsiteY27" fmla="*/ 52274 h 230429"/>
              <a:gd name="connsiteX28" fmla="*/ 206959 w 248831"/>
              <a:gd name="connsiteY28" fmla="*/ 25337 h 230429"/>
              <a:gd name="connsiteX29" fmla="*/ 205360 w 248831"/>
              <a:gd name="connsiteY29" fmla="*/ 18269 h 230429"/>
              <a:gd name="connsiteX30" fmla="*/ 199758 w 248831"/>
              <a:gd name="connsiteY30" fmla="*/ 13335 h 230429"/>
              <a:gd name="connsiteX31" fmla="*/ 248831 w 248831"/>
              <a:gd name="connsiteY31" fmla="*/ 0 h 230429"/>
              <a:gd name="connsiteX32" fmla="*/ 248831 w 248831"/>
              <a:gd name="connsiteY32" fmla="*/ 108014 h 230429"/>
              <a:gd name="connsiteX33" fmla="*/ 242698 w 248831"/>
              <a:gd name="connsiteY33" fmla="*/ 126550 h 230429"/>
              <a:gd name="connsiteX34" fmla="*/ 223228 w 248831"/>
              <a:gd name="connsiteY34" fmla="*/ 132283 h 230429"/>
              <a:gd name="connsiteX36" fmla="*/ 246165 w 248831"/>
              <a:gd name="connsiteY36" fmla="*/ 143752 h 230429"/>
              <a:gd name="connsiteX37" fmla="*/ 246165 w 248831"/>
              <a:gd name="connsiteY37" fmla="*/ 206160 h 230429"/>
              <a:gd name="connsiteX38" fmla="*/ 240032 w 248831"/>
              <a:gd name="connsiteY38" fmla="*/ 224695 h 230429"/>
              <a:gd name="connsiteX39" fmla="*/ 220562 w 248831"/>
              <a:gd name="connsiteY39" fmla="*/ 230429 h 230429"/>
              <a:gd name="connsiteX40" fmla="*/ 198958 w 248831"/>
              <a:gd name="connsiteY40" fmla="*/ 230429 h 230429"/>
              <a:gd name="connsiteX41" fmla="*/ 198958 w 248831"/>
              <a:gd name="connsiteY41" fmla="*/ 168288 h 230429"/>
              <a:gd name="connsiteX42" fmla="*/ 64275 w 248831"/>
              <a:gd name="connsiteY42" fmla="*/ 168288 h 230429"/>
              <a:gd name="connsiteX43" fmla="*/ 56276 w 248831"/>
              <a:gd name="connsiteY43" fmla="*/ 174956 h 230429"/>
              <a:gd name="connsiteX44" fmla="*/ 39472 w 248831"/>
              <a:gd name="connsiteY44" fmla="*/ 143752 h 230429"/>
              <a:gd name="connsiteX46" fmla="*/ 83212 w 248831"/>
              <a:gd name="connsiteY46" fmla="*/ 76276 h 230429"/>
              <a:gd name="connsiteX47" fmla="*/ 52541 w 248831"/>
              <a:gd name="connsiteY47" fmla="*/ 76276 h 230429"/>
              <a:gd name="connsiteX48" fmla="*/ 52541 w 248831"/>
              <a:gd name="connsiteY48" fmla="*/ 105080 h 230429"/>
              <a:gd name="connsiteX49" fmla="*/ 66408 w 248831"/>
              <a:gd name="connsiteY49" fmla="*/ 104546 h 230429"/>
              <a:gd name="connsiteX50" fmla="*/ 83212 w 248831"/>
              <a:gd name="connsiteY50" fmla="*/ 10188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8831" h="230429">
                <a:moveTo>
                  <a:pt x="125084" y="128283"/>
                </a:moveTo>
                <a:lnTo>
                  <a:pt x="83212" y="128283"/>
                </a:lnTo>
                <a:lnTo>
                  <a:pt x="83212" y="118682"/>
                </a:lnTo>
                <a:cubicBezTo>
                  <a:pt x="77521" y="122238"/>
                  <a:pt x="71476" y="124950"/>
                  <a:pt x="65075" y="126816"/>
                </a:cubicBezTo>
                <a:cubicBezTo>
                  <a:pt x="58675" y="128683"/>
                  <a:pt x="51739" y="129616"/>
                  <a:pt x="44273" y="129616"/>
                </a:cubicBezTo>
                <a:lnTo>
                  <a:pt x="10669" y="129616"/>
                </a:lnTo>
                <a:lnTo>
                  <a:pt x="10669" y="41872"/>
                </a:lnTo>
                <a:cubicBezTo>
                  <a:pt x="10669" y="38316"/>
                  <a:pt x="9779" y="35338"/>
                  <a:pt x="8003" y="32938"/>
                </a:cubicBezTo>
                <a:cubicBezTo>
                  <a:pt x="6224" y="30538"/>
                  <a:pt x="3556" y="29070"/>
                  <a:pt x="0" y="28537"/>
                </a:cubicBezTo>
                <a:lnTo>
                  <a:pt x="52541" y="13869"/>
                </a:lnTo>
                <a:lnTo>
                  <a:pt x="52541" y="51740"/>
                </a:lnTo>
                <a:lnTo>
                  <a:pt x="83212" y="51740"/>
                </a:lnTo>
                <a:lnTo>
                  <a:pt x="83212" y="22669"/>
                </a:lnTo>
                <a:lnTo>
                  <a:pt x="125084" y="11202"/>
                </a:lnTo>
                <a:moveTo>
                  <a:pt x="206959" y="132283"/>
                </a:moveTo>
                <a:lnTo>
                  <a:pt x="206959" y="76810"/>
                </a:lnTo>
                <a:lnTo>
                  <a:pt x="186958" y="76810"/>
                </a:lnTo>
                <a:lnTo>
                  <a:pt x="186958" y="108014"/>
                </a:lnTo>
                <a:cubicBezTo>
                  <a:pt x="186958" y="116548"/>
                  <a:pt x="184913" y="122727"/>
                  <a:pt x="180823" y="126550"/>
                </a:cubicBezTo>
                <a:cubicBezTo>
                  <a:pt x="176733" y="130373"/>
                  <a:pt x="170244" y="132283"/>
                  <a:pt x="161354" y="132283"/>
                </a:cubicBezTo>
                <a:lnTo>
                  <a:pt x="145086" y="132283"/>
                </a:lnTo>
                <a:lnTo>
                  <a:pt x="145086" y="33338"/>
                </a:lnTo>
                <a:cubicBezTo>
                  <a:pt x="145086" y="30849"/>
                  <a:pt x="144552" y="28492"/>
                  <a:pt x="143486" y="26270"/>
                </a:cubicBezTo>
                <a:cubicBezTo>
                  <a:pt x="142419" y="24048"/>
                  <a:pt x="140553" y="22403"/>
                  <a:pt x="137885" y="21337"/>
                </a:cubicBezTo>
                <a:lnTo>
                  <a:pt x="186958" y="8001"/>
                </a:lnTo>
                <a:lnTo>
                  <a:pt x="186958" y="52274"/>
                </a:lnTo>
                <a:lnTo>
                  <a:pt x="206959" y="52274"/>
                </a:lnTo>
                <a:lnTo>
                  <a:pt x="206959" y="25337"/>
                </a:lnTo>
                <a:cubicBezTo>
                  <a:pt x="206959" y="22847"/>
                  <a:pt x="206426" y="20492"/>
                  <a:pt x="205360" y="18269"/>
                </a:cubicBezTo>
                <a:cubicBezTo>
                  <a:pt x="204293" y="16046"/>
                  <a:pt x="202426" y="14402"/>
                  <a:pt x="199758" y="13335"/>
                </a:cubicBezTo>
                <a:lnTo>
                  <a:pt x="248831" y="0"/>
                </a:lnTo>
                <a:lnTo>
                  <a:pt x="248831" y="108014"/>
                </a:lnTo>
                <a:cubicBezTo>
                  <a:pt x="248831" y="116548"/>
                  <a:pt x="246788" y="122727"/>
                  <a:pt x="242698" y="126550"/>
                </a:cubicBezTo>
                <a:cubicBezTo>
                  <a:pt x="238609" y="130373"/>
                  <a:pt x="232119" y="132283"/>
                  <a:pt x="223228" y="132283"/>
                </a:cubicBezTo>
                <a:moveTo>
                  <a:pt x="246165" y="143752"/>
                </a:moveTo>
                <a:lnTo>
                  <a:pt x="246165" y="206160"/>
                </a:lnTo>
                <a:cubicBezTo>
                  <a:pt x="246165" y="214694"/>
                  <a:pt x="244120" y="220873"/>
                  <a:pt x="240032" y="224695"/>
                </a:cubicBezTo>
                <a:cubicBezTo>
                  <a:pt x="235942" y="228517"/>
                  <a:pt x="229451" y="230429"/>
                  <a:pt x="220562" y="230429"/>
                </a:cubicBezTo>
                <a:lnTo>
                  <a:pt x="198958" y="230429"/>
                </a:lnTo>
                <a:lnTo>
                  <a:pt x="198958" y="168288"/>
                </a:lnTo>
                <a:lnTo>
                  <a:pt x="64275" y="168288"/>
                </a:lnTo>
                <a:cubicBezTo>
                  <a:pt x="59830" y="168288"/>
                  <a:pt x="57162" y="170511"/>
                  <a:pt x="56276" y="174956"/>
                </a:cubicBezTo>
                <a:lnTo>
                  <a:pt x="39472" y="143752"/>
                </a:lnTo>
                <a:moveTo>
                  <a:pt x="83212" y="76276"/>
                </a:moveTo>
                <a:lnTo>
                  <a:pt x="52541" y="76276"/>
                </a:lnTo>
                <a:lnTo>
                  <a:pt x="52541" y="105080"/>
                </a:lnTo>
                <a:cubicBezTo>
                  <a:pt x="56276" y="105080"/>
                  <a:pt x="60899" y="104902"/>
                  <a:pt x="66408" y="104546"/>
                </a:cubicBezTo>
                <a:cubicBezTo>
                  <a:pt x="71921" y="104191"/>
                  <a:pt x="77521" y="103301"/>
                  <a:pt x="83212" y="10188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5" name="Freeform 125"/>
          <p:cNvSpPr/>
          <p:nvPr/>
        </p:nvSpPr>
        <p:spPr>
          <a:xfrm>
            <a:off x="14689153" y="7752901"/>
            <a:ext cx="267233" cy="230429"/>
          </a:xfrm>
          <a:custGeom>
            <a:avLst/>
            <a:gdLst>
              <a:gd name="connsiteX0" fmla="*/ 161620 w 267233"/>
              <a:gd name="connsiteY0" fmla="*/ 49606 h 230429"/>
              <a:gd name="connsiteX1" fmla="*/ 117615 w 267233"/>
              <a:gd name="connsiteY1" fmla="*/ 49606 h 230429"/>
              <a:gd name="connsiteX2" fmla="*/ 114413 w 267233"/>
              <a:gd name="connsiteY2" fmla="*/ 76943 h 230429"/>
              <a:gd name="connsiteX3" fmla="*/ 106945 w 267233"/>
              <a:gd name="connsiteY3" fmla="*/ 102413 h 230429"/>
              <a:gd name="connsiteX4" fmla="*/ 129750 w 267233"/>
              <a:gd name="connsiteY4" fmla="*/ 109613 h 230429"/>
              <a:gd name="connsiteX5" fmla="*/ 148019 w 267233"/>
              <a:gd name="connsiteY5" fmla="*/ 122816 h 230429"/>
              <a:gd name="connsiteX6" fmla="*/ 160286 w 267233"/>
              <a:gd name="connsiteY6" fmla="*/ 142151 h 230429"/>
              <a:gd name="connsiteX7" fmla="*/ 164821 w 267233"/>
              <a:gd name="connsiteY7" fmla="*/ 167222 h 230429"/>
              <a:gd name="connsiteX8" fmla="*/ 158952 w 267233"/>
              <a:gd name="connsiteY8" fmla="*/ 182956 h 230429"/>
              <a:gd name="connsiteX9" fmla="*/ 142418 w 267233"/>
              <a:gd name="connsiteY9" fmla="*/ 190691 h 230429"/>
              <a:gd name="connsiteX10" fmla="*/ 122949 w 267233"/>
              <a:gd name="connsiteY10" fmla="*/ 188290 h 230429"/>
              <a:gd name="connsiteX11" fmla="*/ 109880 w 267233"/>
              <a:gd name="connsiteY11" fmla="*/ 175222 h 230429"/>
              <a:gd name="connsiteX12" fmla="*/ 117481 w 267233"/>
              <a:gd name="connsiteY12" fmla="*/ 159620 h 230429"/>
              <a:gd name="connsiteX13" fmla="*/ 118281 w 267233"/>
              <a:gd name="connsiteY13" fmla="*/ 143085 h 230429"/>
              <a:gd name="connsiteX14" fmla="*/ 112681 w 267233"/>
              <a:gd name="connsiteY14" fmla="*/ 127750 h 230429"/>
              <a:gd name="connsiteX15" fmla="*/ 101079 w 267233"/>
              <a:gd name="connsiteY15" fmla="*/ 116015 h 230429"/>
              <a:gd name="connsiteX16" fmla="*/ 62140 w 267233"/>
              <a:gd name="connsiteY16" fmla="*/ 163621 h 230429"/>
              <a:gd name="connsiteX17" fmla="*/ 0 w 267233"/>
              <a:gd name="connsiteY17" fmla="*/ 193625 h 230429"/>
              <a:gd name="connsiteX18" fmla="*/ 0 w 267233"/>
              <a:gd name="connsiteY18" fmla="*/ 188290 h 230429"/>
              <a:gd name="connsiteX19" fmla="*/ 33203 w 267233"/>
              <a:gd name="connsiteY19" fmla="*/ 160820 h 230429"/>
              <a:gd name="connsiteX20" fmla="*/ 55339 w 267233"/>
              <a:gd name="connsiteY20" fmla="*/ 125882 h 230429"/>
              <a:gd name="connsiteX21" fmla="*/ 67475 w 267233"/>
              <a:gd name="connsiteY21" fmla="*/ 87478 h 230429"/>
              <a:gd name="connsiteX22" fmla="*/ 70675 w 267233"/>
              <a:gd name="connsiteY22" fmla="*/ 49606 h 230429"/>
              <a:gd name="connsiteX23" fmla="*/ 37871 w 267233"/>
              <a:gd name="connsiteY23" fmla="*/ 49606 h 230429"/>
              <a:gd name="connsiteX24" fmla="*/ 29869 w 267233"/>
              <a:gd name="connsiteY24" fmla="*/ 56274 h 230429"/>
              <a:gd name="connsiteX25" fmla="*/ 13069 w 267233"/>
              <a:gd name="connsiteY25" fmla="*/ 23737 h 230429"/>
              <a:gd name="connsiteX26" fmla="*/ 161620 w 267233"/>
              <a:gd name="connsiteY26" fmla="*/ 23737 h 230429"/>
              <a:gd name="connsiteX28" fmla="*/ 184023 w 267233"/>
              <a:gd name="connsiteY28" fmla="*/ 230429 h 230429"/>
              <a:gd name="connsiteX29" fmla="*/ 184023 w 267233"/>
              <a:gd name="connsiteY29" fmla="*/ 28004 h 230429"/>
              <a:gd name="connsiteX30" fmla="*/ 182421 w 267233"/>
              <a:gd name="connsiteY30" fmla="*/ 20936 h 230429"/>
              <a:gd name="connsiteX31" fmla="*/ 176820 w 267233"/>
              <a:gd name="connsiteY31" fmla="*/ 16003 h 230429"/>
              <a:gd name="connsiteX32" fmla="*/ 231228 w 267233"/>
              <a:gd name="connsiteY32" fmla="*/ 0 h 230429"/>
              <a:gd name="connsiteX33" fmla="*/ 231228 w 267233"/>
              <a:gd name="connsiteY33" fmla="*/ 87744 h 230429"/>
              <a:gd name="connsiteX34" fmla="*/ 267233 w 267233"/>
              <a:gd name="connsiteY34" fmla="*/ 87744 h 230429"/>
              <a:gd name="connsiteX35" fmla="*/ 267233 w 267233"/>
              <a:gd name="connsiteY35" fmla="*/ 114948 h 230429"/>
              <a:gd name="connsiteX36" fmla="*/ 231228 w 267233"/>
              <a:gd name="connsiteY36" fmla="*/ 114948 h 230429"/>
              <a:gd name="connsiteX37" fmla="*/ 231228 w 267233"/>
              <a:gd name="connsiteY37" fmla="*/ 206160 h 230429"/>
              <a:gd name="connsiteX38" fmla="*/ 225095 w 267233"/>
              <a:gd name="connsiteY38" fmla="*/ 224695 h 230429"/>
              <a:gd name="connsiteX39" fmla="*/ 205625 w 267233"/>
              <a:gd name="connsiteY3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67233" h="230429">
                <a:moveTo>
                  <a:pt x="161620" y="49606"/>
                </a:moveTo>
                <a:lnTo>
                  <a:pt x="117615" y="49606"/>
                </a:lnTo>
                <a:cubicBezTo>
                  <a:pt x="117258" y="59030"/>
                  <a:pt x="116191" y="68142"/>
                  <a:pt x="114413" y="76943"/>
                </a:cubicBezTo>
                <a:cubicBezTo>
                  <a:pt x="112635" y="85744"/>
                  <a:pt x="110145" y="94235"/>
                  <a:pt x="106945" y="102413"/>
                </a:cubicBezTo>
                <a:cubicBezTo>
                  <a:pt x="115125" y="103836"/>
                  <a:pt x="122726" y="106236"/>
                  <a:pt x="129750" y="109613"/>
                </a:cubicBezTo>
                <a:cubicBezTo>
                  <a:pt x="136773" y="112992"/>
                  <a:pt x="142861" y="117393"/>
                  <a:pt x="148019" y="122816"/>
                </a:cubicBezTo>
                <a:cubicBezTo>
                  <a:pt x="153174" y="128239"/>
                  <a:pt x="157265" y="134684"/>
                  <a:pt x="160286" y="142151"/>
                </a:cubicBezTo>
                <a:cubicBezTo>
                  <a:pt x="163309" y="149619"/>
                  <a:pt x="164821" y="157976"/>
                  <a:pt x="164821" y="167222"/>
                </a:cubicBezTo>
                <a:cubicBezTo>
                  <a:pt x="164821" y="173266"/>
                  <a:pt x="162864" y="178511"/>
                  <a:pt x="158952" y="182956"/>
                </a:cubicBezTo>
                <a:cubicBezTo>
                  <a:pt x="155042" y="187402"/>
                  <a:pt x="149529" y="189980"/>
                  <a:pt x="142418" y="190691"/>
                </a:cubicBezTo>
                <a:cubicBezTo>
                  <a:pt x="135660" y="191580"/>
                  <a:pt x="129172" y="190780"/>
                  <a:pt x="122949" y="188290"/>
                </a:cubicBezTo>
                <a:cubicBezTo>
                  <a:pt x="116725" y="185802"/>
                  <a:pt x="112368" y="181446"/>
                  <a:pt x="109880" y="175222"/>
                </a:cubicBezTo>
                <a:cubicBezTo>
                  <a:pt x="113613" y="170421"/>
                  <a:pt x="116146" y="165221"/>
                  <a:pt x="117481" y="159620"/>
                </a:cubicBezTo>
                <a:cubicBezTo>
                  <a:pt x="118814" y="154019"/>
                  <a:pt x="119081" y="148508"/>
                  <a:pt x="118281" y="143085"/>
                </a:cubicBezTo>
                <a:cubicBezTo>
                  <a:pt x="117481" y="137662"/>
                  <a:pt x="115615" y="132550"/>
                  <a:pt x="112681" y="127750"/>
                </a:cubicBezTo>
                <a:cubicBezTo>
                  <a:pt x="109745" y="122949"/>
                  <a:pt x="105879" y="119038"/>
                  <a:pt x="101079" y="116015"/>
                </a:cubicBezTo>
                <a:cubicBezTo>
                  <a:pt x="91833" y="134328"/>
                  <a:pt x="78854" y="150196"/>
                  <a:pt x="62140" y="163621"/>
                </a:cubicBezTo>
                <a:cubicBezTo>
                  <a:pt x="45428" y="177044"/>
                  <a:pt x="24715" y="187045"/>
                  <a:pt x="0" y="193625"/>
                </a:cubicBezTo>
                <a:lnTo>
                  <a:pt x="0" y="188290"/>
                </a:lnTo>
                <a:cubicBezTo>
                  <a:pt x="12979" y="180822"/>
                  <a:pt x="24047" y="171666"/>
                  <a:pt x="33203" y="160820"/>
                </a:cubicBezTo>
                <a:cubicBezTo>
                  <a:pt x="42360" y="149975"/>
                  <a:pt x="49740" y="138329"/>
                  <a:pt x="55339" y="125882"/>
                </a:cubicBezTo>
                <a:cubicBezTo>
                  <a:pt x="60940" y="113436"/>
                  <a:pt x="64985" y="100635"/>
                  <a:pt x="67475" y="87478"/>
                </a:cubicBezTo>
                <a:cubicBezTo>
                  <a:pt x="69963" y="74320"/>
                  <a:pt x="71031" y="61697"/>
                  <a:pt x="70675" y="49606"/>
                </a:cubicBezTo>
                <a:lnTo>
                  <a:pt x="37871" y="49606"/>
                </a:lnTo>
                <a:cubicBezTo>
                  <a:pt x="33426" y="49606"/>
                  <a:pt x="30759" y="51829"/>
                  <a:pt x="29869" y="56274"/>
                </a:cubicBezTo>
                <a:lnTo>
                  <a:pt x="13069" y="23737"/>
                </a:lnTo>
                <a:lnTo>
                  <a:pt x="161620" y="23737"/>
                </a:lnTo>
                <a:moveTo>
                  <a:pt x="184023" y="230429"/>
                </a:moveTo>
                <a:lnTo>
                  <a:pt x="184023" y="28004"/>
                </a:lnTo>
                <a:cubicBezTo>
                  <a:pt x="184023" y="25515"/>
                  <a:pt x="183490" y="23158"/>
                  <a:pt x="182421" y="20936"/>
                </a:cubicBezTo>
                <a:cubicBezTo>
                  <a:pt x="181356" y="18714"/>
                  <a:pt x="179488" y="17070"/>
                  <a:pt x="176820" y="16003"/>
                </a:cubicBezTo>
                <a:lnTo>
                  <a:pt x="231228" y="0"/>
                </a:lnTo>
                <a:lnTo>
                  <a:pt x="231228" y="87744"/>
                </a:lnTo>
                <a:lnTo>
                  <a:pt x="267233" y="87744"/>
                </a:lnTo>
                <a:lnTo>
                  <a:pt x="267233" y="114948"/>
                </a:lnTo>
                <a:lnTo>
                  <a:pt x="231228" y="114948"/>
                </a:lnTo>
                <a:lnTo>
                  <a:pt x="231228" y="206160"/>
                </a:lnTo>
                <a:cubicBezTo>
                  <a:pt x="231228" y="214694"/>
                  <a:pt x="229184" y="220873"/>
                  <a:pt x="225095" y="224695"/>
                </a:cubicBezTo>
                <a:cubicBezTo>
                  <a:pt x="221004" y="228517"/>
                  <a:pt x="214516" y="230429"/>
                  <a:pt x="2056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6" name="Freeform 126"/>
          <p:cNvSpPr/>
          <p:nvPr/>
        </p:nvSpPr>
        <p:spPr>
          <a:xfrm>
            <a:off x="14962521" y="7752901"/>
            <a:ext cx="260565" cy="230429"/>
          </a:xfrm>
          <a:custGeom>
            <a:avLst/>
            <a:gdLst>
              <a:gd name="connsiteX0" fmla="*/ 177355 w 260565"/>
              <a:gd name="connsiteY0" fmla="*/ 230429 h 230429"/>
              <a:gd name="connsiteX1" fmla="*/ 177355 w 260565"/>
              <a:gd name="connsiteY1" fmla="*/ 28004 h 230429"/>
              <a:gd name="connsiteX2" fmla="*/ 175754 w 260565"/>
              <a:gd name="connsiteY2" fmla="*/ 20936 h 230429"/>
              <a:gd name="connsiteX3" fmla="*/ 170152 w 260565"/>
              <a:gd name="connsiteY3" fmla="*/ 16003 h 230429"/>
              <a:gd name="connsiteX4" fmla="*/ 224560 w 260565"/>
              <a:gd name="connsiteY4" fmla="*/ 0 h 230429"/>
              <a:gd name="connsiteX5" fmla="*/ 224560 w 260565"/>
              <a:gd name="connsiteY5" fmla="*/ 81877 h 230429"/>
              <a:gd name="connsiteX6" fmla="*/ 260565 w 260565"/>
              <a:gd name="connsiteY6" fmla="*/ 81877 h 230429"/>
              <a:gd name="connsiteX7" fmla="*/ 260565 w 260565"/>
              <a:gd name="connsiteY7" fmla="*/ 109081 h 230429"/>
              <a:gd name="connsiteX8" fmla="*/ 224560 w 260565"/>
              <a:gd name="connsiteY8" fmla="*/ 109081 h 230429"/>
              <a:gd name="connsiteX9" fmla="*/ 224560 w 260565"/>
              <a:gd name="connsiteY9" fmla="*/ 206160 h 230429"/>
              <a:gd name="connsiteX10" fmla="*/ 218427 w 260565"/>
              <a:gd name="connsiteY10" fmla="*/ 224695 h 230429"/>
              <a:gd name="connsiteX11" fmla="*/ 198957 w 260565"/>
              <a:gd name="connsiteY11" fmla="*/ 230429 h 230429"/>
              <a:gd name="connsiteX13" fmla="*/ 0 w 260565"/>
              <a:gd name="connsiteY13" fmla="*/ 182423 h 230429"/>
              <a:gd name="connsiteX14" fmla="*/ 37337 w 260565"/>
              <a:gd name="connsiteY14" fmla="*/ 167222 h 230429"/>
              <a:gd name="connsiteX15" fmla="*/ 69075 w 260565"/>
              <a:gd name="connsiteY15" fmla="*/ 140684 h 230429"/>
              <a:gd name="connsiteX16" fmla="*/ 91745 w 260565"/>
              <a:gd name="connsiteY16" fmla="*/ 102546 h 230429"/>
              <a:gd name="connsiteX17" fmla="*/ 102412 w 260565"/>
              <a:gd name="connsiteY17" fmla="*/ 52274 h 230429"/>
              <a:gd name="connsiteX18" fmla="*/ 33869 w 260565"/>
              <a:gd name="connsiteY18" fmla="*/ 52274 h 230429"/>
              <a:gd name="connsiteX19" fmla="*/ 25870 w 260565"/>
              <a:gd name="connsiteY19" fmla="*/ 58941 h 230429"/>
              <a:gd name="connsiteX20" fmla="*/ 9066 w 260565"/>
              <a:gd name="connsiteY20" fmla="*/ 26404 h 230429"/>
              <a:gd name="connsiteX21" fmla="*/ 102946 w 260565"/>
              <a:gd name="connsiteY21" fmla="*/ 26404 h 230429"/>
              <a:gd name="connsiteX22" fmla="*/ 102946 w 260565"/>
              <a:gd name="connsiteY22" fmla="*/ 15202 h 230429"/>
              <a:gd name="connsiteX23" fmla="*/ 150151 w 260565"/>
              <a:gd name="connsiteY23" fmla="*/ 28004 h 230429"/>
              <a:gd name="connsiteX24" fmla="*/ 150151 w 260565"/>
              <a:gd name="connsiteY24" fmla="*/ 44272 h 230429"/>
              <a:gd name="connsiteX25" fmla="*/ 140283 w 260565"/>
              <a:gd name="connsiteY25" fmla="*/ 94145 h 230429"/>
              <a:gd name="connsiteX26" fmla="*/ 111347 w 260565"/>
              <a:gd name="connsiteY26" fmla="*/ 138550 h 230429"/>
              <a:gd name="connsiteX27" fmla="*/ 64274 w 260565"/>
              <a:gd name="connsiteY27" fmla="*/ 171755 h 230429"/>
              <a:gd name="connsiteX28" fmla="*/ 0 w 260565"/>
              <a:gd name="connsiteY28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60565" h="230429">
                <a:moveTo>
                  <a:pt x="177355" y="230429"/>
                </a:moveTo>
                <a:lnTo>
                  <a:pt x="177355" y="28004"/>
                </a:lnTo>
                <a:cubicBezTo>
                  <a:pt x="177355" y="25515"/>
                  <a:pt x="176822" y="23158"/>
                  <a:pt x="175754" y="20936"/>
                </a:cubicBezTo>
                <a:cubicBezTo>
                  <a:pt x="174689" y="18714"/>
                  <a:pt x="172820" y="17070"/>
                  <a:pt x="170152" y="16003"/>
                </a:cubicBezTo>
                <a:lnTo>
                  <a:pt x="224560" y="0"/>
                </a:lnTo>
                <a:lnTo>
                  <a:pt x="224560" y="81877"/>
                </a:lnTo>
                <a:lnTo>
                  <a:pt x="260565" y="81877"/>
                </a:lnTo>
                <a:lnTo>
                  <a:pt x="260565" y="109081"/>
                </a:lnTo>
                <a:lnTo>
                  <a:pt x="224560" y="109081"/>
                </a:lnTo>
                <a:lnTo>
                  <a:pt x="224560" y="206160"/>
                </a:lnTo>
                <a:cubicBezTo>
                  <a:pt x="224560" y="214694"/>
                  <a:pt x="222517" y="220873"/>
                  <a:pt x="218427" y="224695"/>
                </a:cubicBezTo>
                <a:cubicBezTo>
                  <a:pt x="214336" y="228517"/>
                  <a:pt x="207848" y="230429"/>
                  <a:pt x="198957" y="230429"/>
                </a:cubicBezTo>
                <a:moveTo>
                  <a:pt x="0" y="182423"/>
                </a:moveTo>
                <a:cubicBezTo>
                  <a:pt x="12979" y="179222"/>
                  <a:pt x="25425" y="174155"/>
                  <a:pt x="37337" y="167222"/>
                </a:cubicBezTo>
                <a:cubicBezTo>
                  <a:pt x="49250" y="160287"/>
                  <a:pt x="59829" y="151441"/>
                  <a:pt x="69075" y="140684"/>
                </a:cubicBezTo>
                <a:cubicBezTo>
                  <a:pt x="78321" y="129928"/>
                  <a:pt x="85877" y="117215"/>
                  <a:pt x="91745" y="102546"/>
                </a:cubicBezTo>
                <a:cubicBezTo>
                  <a:pt x="97611" y="87878"/>
                  <a:pt x="101167" y="71120"/>
                  <a:pt x="102412" y="52274"/>
                </a:cubicBezTo>
                <a:lnTo>
                  <a:pt x="33869" y="52274"/>
                </a:lnTo>
                <a:cubicBezTo>
                  <a:pt x="29425" y="52274"/>
                  <a:pt x="26758" y="54496"/>
                  <a:pt x="25870" y="58941"/>
                </a:cubicBezTo>
                <a:lnTo>
                  <a:pt x="9066" y="26404"/>
                </a:lnTo>
                <a:lnTo>
                  <a:pt x="102946" y="26404"/>
                </a:lnTo>
                <a:lnTo>
                  <a:pt x="102946" y="15202"/>
                </a:lnTo>
                <a:lnTo>
                  <a:pt x="150151" y="28004"/>
                </a:lnTo>
                <a:lnTo>
                  <a:pt x="150151" y="44272"/>
                </a:lnTo>
                <a:cubicBezTo>
                  <a:pt x="150151" y="61164"/>
                  <a:pt x="146861" y="77788"/>
                  <a:pt x="140283" y="94145"/>
                </a:cubicBezTo>
                <a:cubicBezTo>
                  <a:pt x="133705" y="110503"/>
                  <a:pt x="124059" y="125305"/>
                  <a:pt x="111347" y="138550"/>
                </a:cubicBezTo>
                <a:cubicBezTo>
                  <a:pt x="98633" y="151797"/>
                  <a:pt x="82944" y="162865"/>
                  <a:pt x="64274" y="171755"/>
                </a:cubicBezTo>
                <a:cubicBezTo>
                  <a:pt x="45605" y="180645"/>
                  <a:pt x="24180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7" name="Freeform 127"/>
          <p:cNvSpPr/>
          <p:nvPr/>
        </p:nvSpPr>
        <p:spPr>
          <a:xfrm>
            <a:off x="15310450" y="7752901"/>
            <a:ext cx="243497" cy="230963"/>
          </a:xfrm>
          <a:custGeom>
            <a:avLst/>
            <a:gdLst>
              <a:gd name="connsiteX0" fmla="*/ 201625 w 243497"/>
              <a:gd name="connsiteY0" fmla="*/ 230963 h 230963"/>
              <a:gd name="connsiteX1" fmla="*/ 201625 w 243497"/>
              <a:gd name="connsiteY1" fmla="*/ 111481 h 230963"/>
              <a:gd name="connsiteX2" fmla="*/ 181623 w 243497"/>
              <a:gd name="connsiteY2" fmla="*/ 111481 h 230963"/>
              <a:gd name="connsiteX3" fmla="*/ 181623 w 243497"/>
              <a:gd name="connsiteY3" fmla="*/ 200292 h 230963"/>
              <a:gd name="connsiteX4" fmla="*/ 175489 w 243497"/>
              <a:gd name="connsiteY4" fmla="*/ 218828 h 230963"/>
              <a:gd name="connsiteX5" fmla="*/ 156020 w 243497"/>
              <a:gd name="connsiteY5" fmla="*/ 224562 h 230963"/>
              <a:gd name="connsiteX6" fmla="*/ 139751 w 243497"/>
              <a:gd name="connsiteY6" fmla="*/ 224562 h 230963"/>
              <a:gd name="connsiteX7" fmla="*/ 139751 w 243497"/>
              <a:gd name="connsiteY7" fmla="*/ 159487 h 230963"/>
              <a:gd name="connsiteX8" fmla="*/ 100547 w 243497"/>
              <a:gd name="connsiteY8" fmla="*/ 172688 h 230963"/>
              <a:gd name="connsiteX9" fmla="*/ 49341 w 243497"/>
              <a:gd name="connsiteY9" fmla="*/ 177622 h 230963"/>
              <a:gd name="connsiteX10" fmla="*/ 10668 w 243497"/>
              <a:gd name="connsiteY10" fmla="*/ 177622 h 230963"/>
              <a:gd name="connsiteX11" fmla="*/ 10668 w 243497"/>
              <a:gd name="connsiteY11" fmla="*/ 47206 h 230963"/>
              <a:gd name="connsiteX12" fmla="*/ 8001 w 243497"/>
              <a:gd name="connsiteY12" fmla="*/ 38271 h 230963"/>
              <a:gd name="connsiteX13" fmla="*/ 0 w 243497"/>
              <a:gd name="connsiteY13" fmla="*/ 33872 h 230963"/>
              <a:gd name="connsiteX14" fmla="*/ 53874 w 243497"/>
              <a:gd name="connsiteY14" fmla="*/ 17869 h 230963"/>
              <a:gd name="connsiteX15" fmla="*/ 53874 w 243497"/>
              <a:gd name="connsiteY15" fmla="*/ 26404 h 230963"/>
              <a:gd name="connsiteX16" fmla="*/ 117881 w 243497"/>
              <a:gd name="connsiteY16" fmla="*/ 26404 h 230963"/>
              <a:gd name="connsiteX17" fmla="*/ 117881 w 243497"/>
              <a:gd name="connsiteY17" fmla="*/ 52274 h 230963"/>
              <a:gd name="connsiteX18" fmla="*/ 53874 w 243497"/>
              <a:gd name="connsiteY18" fmla="*/ 52274 h 230963"/>
              <a:gd name="connsiteX19" fmla="*/ 53874 w 243497"/>
              <a:gd name="connsiteY19" fmla="*/ 149085 h 230963"/>
              <a:gd name="connsiteX20" fmla="*/ 60009 w 243497"/>
              <a:gd name="connsiteY20" fmla="*/ 149085 h 230963"/>
              <a:gd name="connsiteX21" fmla="*/ 104547 w 243497"/>
              <a:gd name="connsiteY21" fmla="*/ 147085 h 230963"/>
              <a:gd name="connsiteX22" fmla="*/ 139751 w 243497"/>
              <a:gd name="connsiteY22" fmla="*/ 141351 h 230963"/>
              <a:gd name="connsiteX23" fmla="*/ 139751 w 243497"/>
              <a:gd name="connsiteY23" fmla="*/ 33338 h 230963"/>
              <a:gd name="connsiteX24" fmla="*/ 138151 w 243497"/>
              <a:gd name="connsiteY24" fmla="*/ 26270 h 230963"/>
              <a:gd name="connsiteX25" fmla="*/ 132550 w 243497"/>
              <a:gd name="connsiteY25" fmla="*/ 21337 h 230963"/>
              <a:gd name="connsiteX26" fmla="*/ 181623 w 243497"/>
              <a:gd name="connsiteY26" fmla="*/ 8001 h 230963"/>
              <a:gd name="connsiteX27" fmla="*/ 181623 w 243497"/>
              <a:gd name="connsiteY27" fmla="*/ 84278 h 230963"/>
              <a:gd name="connsiteX28" fmla="*/ 201625 w 243497"/>
              <a:gd name="connsiteY28" fmla="*/ 84278 h 230963"/>
              <a:gd name="connsiteX29" fmla="*/ 201625 w 243497"/>
              <a:gd name="connsiteY29" fmla="*/ 25337 h 230963"/>
              <a:gd name="connsiteX30" fmla="*/ 200025 w 243497"/>
              <a:gd name="connsiteY30" fmla="*/ 18269 h 230963"/>
              <a:gd name="connsiteX31" fmla="*/ 194424 w 243497"/>
              <a:gd name="connsiteY31" fmla="*/ 13335 h 230963"/>
              <a:gd name="connsiteX32" fmla="*/ 243497 w 243497"/>
              <a:gd name="connsiteY32" fmla="*/ 0 h 230963"/>
              <a:gd name="connsiteX33" fmla="*/ 243497 w 243497"/>
              <a:gd name="connsiteY33" fmla="*/ 206693 h 230963"/>
              <a:gd name="connsiteX34" fmla="*/ 237364 w 243497"/>
              <a:gd name="connsiteY34" fmla="*/ 225228 h 230963"/>
              <a:gd name="connsiteX35" fmla="*/ 217894 w 243497"/>
              <a:gd name="connsiteY35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3497" h="230963">
                <a:moveTo>
                  <a:pt x="201625" y="230963"/>
                </a:moveTo>
                <a:lnTo>
                  <a:pt x="201625" y="111481"/>
                </a:lnTo>
                <a:lnTo>
                  <a:pt x="181623" y="111481"/>
                </a:lnTo>
                <a:lnTo>
                  <a:pt x="181623" y="200292"/>
                </a:lnTo>
                <a:cubicBezTo>
                  <a:pt x="181623" y="208826"/>
                  <a:pt x="179578" y="215005"/>
                  <a:pt x="175489" y="218828"/>
                </a:cubicBezTo>
                <a:cubicBezTo>
                  <a:pt x="171399" y="222651"/>
                  <a:pt x="164909" y="224562"/>
                  <a:pt x="156020" y="224562"/>
                </a:cubicBezTo>
                <a:lnTo>
                  <a:pt x="139751" y="224562"/>
                </a:lnTo>
                <a:lnTo>
                  <a:pt x="139751" y="159487"/>
                </a:lnTo>
                <a:cubicBezTo>
                  <a:pt x="128549" y="164998"/>
                  <a:pt x="115481" y="169399"/>
                  <a:pt x="100547" y="172688"/>
                </a:cubicBezTo>
                <a:cubicBezTo>
                  <a:pt x="85612" y="175978"/>
                  <a:pt x="68543" y="177622"/>
                  <a:pt x="49341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1"/>
                </a:cubicBezTo>
                <a:cubicBezTo>
                  <a:pt x="6223" y="35871"/>
                  <a:pt x="3556" y="34404"/>
                  <a:pt x="0" y="33872"/>
                </a:cubicBezTo>
                <a:lnTo>
                  <a:pt x="53874" y="17869"/>
                </a:lnTo>
                <a:lnTo>
                  <a:pt x="53874" y="26404"/>
                </a:lnTo>
                <a:lnTo>
                  <a:pt x="117881" y="26404"/>
                </a:lnTo>
                <a:lnTo>
                  <a:pt x="117881" y="52274"/>
                </a:lnTo>
                <a:lnTo>
                  <a:pt x="53874" y="52274"/>
                </a:lnTo>
                <a:lnTo>
                  <a:pt x="53874" y="149085"/>
                </a:lnTo>
                <a:lnTo>
                  <a:pt x="60009" y="149085"/>
                </a:lnTo>
                <a:cubicBezTo>
                  <a:pt x="76543" y="149085"/>
                  <a:pt x="91388" y="148419"/>
                  <a:pt x="104547" y="147085"/>
                </a:cubicBezTo>
                <a:cubicBezTo>
                  <a:pt x="117703" y="145752"/>
                  <a:pt x="129439" y="143841"/>
                  <a:pt x="139751" y="141351"/>
                </a:cubicBezTo>
                <a:lnTo>
                  <a:pt x="139751" y="33338"/>
                </a:lnTo>
                <a:cubicBezTo>
                  <a:pt x="139751" y="30849"/>
                  <a:pt x="139218" y="28492"/>
                  <a:pt x="138151" y="26270"/>
                </a:cubicBezTo>
                <a:cubicBezTo>
                  <a:pt x="137085" y="24048"/>
                  <a:pt x="135218" y="22403"/>
                  <a:pt x="132550" y="21337"/>
                </a:cubicBezTo>
                <a:lnTo>
                  <a:pt x="181623" y="8001"/>
                </a:lnTo>
                <a:lnTo>
                  <a:pt x="181623" y="84278"/>
                </a:lnTo>
                <a:lnTo>
                  <a:pt x="201625" y="84278"/>
                </a:lnTo>
                <a:lnTo>
                  <a:pt x="201625" y="25337"/>
                </a:lnTo>
                <a:cubicBezTo>
                  <a:pt x="201625" y="22847"/>
                  <a:pt x="201092" y="20492"/>
                  <a:pt x="200025" y="18269"/>
                </a:cubicBezTo>
                <a:cubicBezTo>
                  <a:pt x="198958" y="16046"/>
                  <a:pt x="197092" y="14402"/>
                  <a:pt x="194424" y="13335"/>
                </a:cubicBezTo>
                <a:lnTo>
                  <a:pt x="243497" y="0"/>
                </a:lnTo>
                <a:lnTo>
                  <a:pt x="243497" y="206693"/>
                </a:lnTo>
                <a:cubicBezTo>
                  <a:pt x="243497" y="215227"/>
                  <a:pt x="241453" y="221406"/>
                  <a:pt x="237364" y="225228"/>
                </a:cubicBezTo>
                <a:cubicBezTo>
                  <a:pt x="233274" y="229051"/>
                  <a:pt x="226785" y="230963"/>
                  <a:pt x="217894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8" name="Freeform 128"/>
          <p:cNvSpPr/>
          <p:nvPr/>
        </p:nvSpPr>
        <p:spPr>
          <a:xfrm>
            <a:off x="15570484" y="7771304"/>
            <a:ext cx="252831" cy="196558"/>
          </a:xfrm>
          <a:custGeom>
            <a:avLst/>
            <a:gdLst>
              <a:gd name="connsiteX0" fmla="*/ 228561 w 252831"/>
              <a:gd name="connsiteY0" fmla="*/ 129082 h 196558"/>
              <a:gd name="connsiteX1" fmla="*/ 195224 w 252831"/>
              <a:gd name="connsiteY1" fmla="*/ 129082 h 196558"/>
              <a:gd name="connsiteX2" fmla="*/ 195224 w 252831"/>
              <a:gd name="connsiteY2" fmla="*/ 164288 h 196558"/>
              <a:gd name="connsiteX3" fmla="*/ 252831 w 252831"/>
              <a:gd name="connsiteY3" fmla="*/ 164288 h 196558"/>
              <a:gd name="connsiteX4" fmla="*/ 252831 w 252831"/>
              <a:gd name="connsiteY4" fmla="*/ 189090 h 196558"/>
              <a:gd name="connsiteX5" fmla="*/ 32003 w 252831"/>
              <a:gd name="connsiteY5" fmla="*/ 189090 h 196558"/>
              <a:gd name="connsiteX6" fmla="*/ 22935 w 252831"/>
              <a:gd name="connsiteY6" fmla="*/ 196558 h 196558"/>
              <a:gd name="connsiteX7" fmla="*/ 0 w 252831"/>
              <a:gd name="connsiteY7" fmla="*/ 164288 h 196558"/>
              <a:gd name="connsiteX8" fmla="*/ 65340 w 252831"/>
              <a:gd name="connsiteY8" fmla="*/ 164288 h 196558"/>
              <a:gd name="connsiteX9" fmla="*/ 65340 w 252831"/>
              <a:gd name="connsiteY9" fmla="*/ 129082 h 196558"/>
              <a:gd name="connsiteX10" fmla="*/ 39739 w 252831"/>
              <a:gd name="connsiteY10" fmla="*/ 129082 h 196558"/>
              <a:gd name="connsiteX11" fmla="*/ 26403 w 252831"/>
              <a:gd name="connsiteY11" fmla="*/ 104546 h 196558"/>
              <a:gd name="connsiteX12" fmla="*/ 75476 w 252831"/>
              <a:gd name="connsiteY12" fmla="*/ 104546 h 196558"/>
              <a:gd name="connsiteX13" fmla="*/ 67207 w 252831"/>
              <a:gd name="connsiteY13" fmla="*/ 35737 h 196558"/>
              <a:gd name="connsiteX14" fmla="*/ 112547 w 252831"/>
              <a:gd name="connsiteY14" fmla="*/ 35737 h 196558"/>
              <a:gd name="connsiteX15" fmla="*/ 119214 w 252831"/>
              <a:gd name="connsiteY15" fmla="*/ 104546 h 196558"/>
              <a:gd name="connsiteX16" fmla="*/ 146151 w 252831"/>
              <a:gd name="connsiteY16" fmla="*/ 104546 h 196558"/>
              <a:gd name="connsiteX17" fmla="*/ 152819 w 252831"/>
              <a:gd name="connsiteY17" fmla="*/ 35737 h 196558"/>
              <a:gd name="connsiteX18" fmla="*/ 198157 w 252831"/>
              <a:gd name="connsiteY18" fmla="*/ 35737 h 196558"/>
              <a:gd name="connsiteX19" fmla="*/ 189889 w 252831"/>
              <a:gd name="connsiteY19" fmla="*/ 104546 h 196558"/>
              <a:gd name="connsiteX20" fmla="*/ 228561 w 252831"/>
              <a:gd name="connsiteY20" fmla="*/ 104546 h 196558"/>
              <a:gd name="connsiteX22" fmla="*/ 223227 w 252831"/>
              <a:gd name="connsiteY22" fmla="*/ 24536 h 196558"/>
              <a:gd name="connsiteX23" fmla="*/ 56539 w 252831"/>
              <a:gd name="connsiteY23" fmla="*/ 24536 h 196558"/>
              <a:gd name="connsiteX24" fmla="*/ 48538 w 252831"/>
              <a:gd name="connsiteY24" fmla="*/ 31204 h 196558"/>
              <a:gd name="connsiteX25" fmla="*/ 31736 w 252831"/>
              <a:gd name="connsiteY25" fmla="*/ 0 h 196558"/>
              <a:gd name="connsiteX26" fmla="*/ 223227 w 252831"/>
              <a:gd name="connsiteY26" fmla="*/ 0 h 196558"/>
              <a:gd name="connsiteX28" fmla="*/ 109879 w 252831"/>
              <a:gd name="connsiteY28" fmla="*/ 164288 h 196558"/>
              <a:gd name="connsiteX29" fmla="*/ 150684 w 252831"/>
              <a:gd name="connsiteY29" fmla="*/ 164288 h 196558"/>
              <a:gd name="connsiteX30" fmla="*/ 150684 w 252831"/>
              <a:gd name="connsiteY30" fmla="*/ 129082 h 196558"/>
              <a:gd name="connsiteX31" fmla="*/ 109879 w 252831"/>
              <a:gd name="connsiteY31" fmla="*/ 129082 h 1965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</a:cxnLst>
            <a:rect l="l" t="t" r="r" b="b"/>
            <a:pathLst>
              <a:path w="252831" h="196558">
                <a:moveTo>
                  <a:pt x="228561" y="129082"/>
                </a:moveTo>
                <a:lnTo>
                  <a:pt x="195224" y="129082"/>
                </a:lnTo>
                <a:lnTo>
                  <a:pt x="195224" y="164288"/>
                </a:lnTo>
                <a:lnTo>
                  <a:pt x="252831" y="164288"/>
                </a:lnTo>
                <a:lnTo>
                  <a:pt x="252831" y="189090"/>
                </a:lnTo>
                <a:lnTo>
                  <a:pt x="32003" y="189090"/>
                </a:lnTo>
                <a:cubicBezTo>
                  <a:pt x="26846" y="189090"/>
                  <a:pt x="23825" y="191579"/>
                  <a:pt x="22935" y="196558"/>
                </a:cubicBezTo>
                <a:lnTo>
                  <a:pt x="0" y="164288"/>
                </a:lnTo>
                <a:lnTo>
                  <a:pt x="65340" y="164288"/>
                </a:lnTo>
                <a:lnTo>
                  <a:pt x="65340" y="129082"/>
                </a:lnTo>
                <a:lnTo>
                  <a:pt x="39739" y="129082"/>
                </a:lnTo>
                <a:lnTo>
                  <a:pt x="26403" y="104546"/>
                </a:lnTo>
                <a:lnTo>
                  <a:pt x="75476" y="104546"/>
                </a:lnTo>
                <a:lnTo>
                  <a:pt x="67207" y="35737"/>
                </a:lnTo>
                <a:lnTo>
                  <a:pt x="112547" y="35737"/>
                </a:lnTo>
                <a:lnTo>
                  <a:pt x="119214" y="104546"/>
                </a:lnTo>
                <a:lnTo>
                  <a:pt x="146151" y="104546"/>
                </a:lnTo>
                <a:lnTo>
                  <a:pt x="152819" y="35737"/>
                </a:lnTo>
                <a:lnTo>
                  <a:pt x="198157" y="35737"/>
                </a:lnTo>
                <a:lnTo>
                  <a:pt x="189889" y="104546"/>
                </a:lnTo>
                <a:lnTo>
                  <a:pt x="228561" y="104546"/>
                </a:lnTo>
                <a:moveTo>
                  <a:pt x="223227" y="24536"/>
                </a:moveTo>
                <a:lnTo>
                  <a:pt x="56539" y="24536"/>
                </a:lnTo>
                <a:cubicBezTo>
                  <a:pt x="52094" y="24536"/>
                  <a:pt x="49428" y="26758"/>
                  <a:pt x="48538" y="31204"/>
                </a:cubicBezTo>
                <a:lnTo>
                  <a:pt x="31736" y="0"/>
                </a:lnTo>
                <a:lnTo>
                  <a:pt x="223227" y="0"/>
                </a:lnTo>
                <a:moveTo>
                  <a:pt x="109879" y="164288"/>
                </a:moveTo>
                <a:lnTo>
                  <a:pt x="150684" y="164288"/>
                </a:lnTo>
                <a:lnTo>
                  <a:pt x="150684" y="129082"/>
                </a:lnTo>
                <a:lnTo>
                  <a:pt x="109879" y="12908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9" name="Freeform 129"/>
          <p:cNvSpPr/>
          <p:nvPr/>
        </p:nvSpPr>
        <p:spPr>
          <a:xfrm>
            <a:off x="15833182" y="7752901"/>
            <a:ext cx="233896" cy="230429"/>
          </a:xfrm>
          <a:custGeom>
            <a:avLst/>
            <a:gdLst>
              <a:gd name="connsiteX0" fmla="*/ 113348 w 233896"/>
              <a:gd name="connsiteY0" fmla="*/ 120282 h 230429"/>
              <a:gd name="connsiteX1" fmla="*/ 117081 w 233896"/>
              <a:gd name="connsiteY1" fmla="*/ 109881 h 230429"/>
              <a:gd name="connsiteX2" fmla="*/ 115615 w 233896"/>
              <a:gd name="connsiteY2" fmla="*/ 99347 h 230429"/>
              <a:gd name="connsiteX3" fmla="*/ 109213 w 233896"/>
              <a:gd name="connsiteY3" fmla="*/ 90412 h 230429"/>
              <a:gd name="connsiteX4" fmla="*/ 98679 w 233896"/>
              <a:gd name="connsiteY4" fmla="*/ 84811 h 230429"/>
              <a:gd name="connsiteX5" fmla="*/ 82677 w 233896"/>
              <a:gd name="connsiteY5" fmla="*/ 104946 h 230429"/>
              <a:gd name="connsiteX6" fmla="*/ 61209 w 233896"/>
              <a:gd name="connsiteY6" fmla="*/ 121082 h 230429"/>
              <a:gd name="connsiteX7" fmla="*/ 33737 w 233896"/>
              <a:gd name="connsiteY7" fmla="*/ 132550 h 230429"/>
              <a:gd name="connsiteX8" fmla="*/ 0 w 233896"/>
              <a:gd name="connsiteY8" fmla="*/ 138418 h 230429"/>
              <a:gd name="connsiteX9" fmla="*/ 0 w 233896"/>
              <a:gd name="connsiteY9" fmla="*/ 133084 h 230429"/>
              <a:gd name="connsiteX10" fmla="*/ 25870 w 233896"/>
              <a:gd name="connsiteY10" fmla="*/ 119749 h 230429"/>
              <a:gd name="connsiteX11" fmla="*/ 47340 w 233896"/>
              <a:gd name="connsiteY11" fmla="*/ 99479 h 230429"/>
              <a:gd name="connsiteX12" fmla="*/ 61874 w 233896"/>
              <a:gd name="connsiteY12" fmla="*/ 73343 h 230429"/>
              <a:gd name="connsiteX13" fmla="*/ 67208 w 233896"/>
              <a:gd name="connsiteY13" fmla="*/ 42938 h 230429"/>
              <a:gd name="connsiteX14" fmla="*/ 35204 w 233896"/>
              <a:gd name="connsiteY14" fmla="*/ 42938 h 230429"/>
              <a:gd name="connsiteX15" fmla="*/ 27203 w 233896"/>
              <a:gd name="connsiteY15" fmla="*/ 49606 h 230429"/>
              <a:gd name="connsiteX16" fmla="*/ 10402 w 233896"/>
              <a:gd name="connsiteY16" fmla="*/ 18403 h 230429"/>
              <a:gd name="connsiteX17" fmla="*/ 154685 w 233896"/>
              <a:gd name="connsiteY17" fmla="*/ 18403 h 230429"/>
              <a:gd name="connsiteX18" fmla="*/ 154685 w 233896"/>
              <a:gd name="connsiteY18" fmla="*/ 42938 h 230429"/>
              <a:gd name="connsiteX19" fmla="*/ 113615 w 233896"/>
              <a:gd name="connsiteY19" fmla="*/ 42938 h 230429"/>
              <a:gd name="connsiteX20" fmla="*/ 110280 w 233896"/>
              <a:gd name="connsiteY20" fmla="*/ 57474 h 230429"/>
              <a:gd name="connsiteX21" fmla="*/ 105346 w 233896"/>
              <a:gd name="connsiteY21" fmla="*/ 71475 h 230429"/>
              <a:gd name="connsiteX22" fmla="*/ 126949 w 233896"/>
              <a:gd name="connsiteY22" fmla="*/ 73075 h 230429"/>
              <a:gd name="connsiteX23" fmla="*/ 144418 w 233896"/>
              <a:gd name="connsiteY23" fmla="*/ 80410 h 230429"/>
              <a:gd name="connsiteX24" fmla="*/ 156020 w 233896"/>
              <a:gd name="connsiteY24" fmla="*/ 92812 h 230429"/>
              <a:gd name="connsiteX25" fmla="*/ 160286 w 233896"/>
              <a:gd name="connsiteY25" fmla="*/ 109613 h 230429"/>
              <a:gd name="connsiteX26" fmla="*/ 155352 w 233896"/>
              <a:gd name="connsiteY26" fmla="*/ 123616 h 230429"/>
              <a:gd name="connsiteX27" fmla="*/ 140816 w 233896"/>
              <a:gd name="connsiteY27" fmla="*/ 130416 h 230429"/>
              <a:gd name="connsiteX28" fmla="*/ 124147 w 233896"/>
              <a:gd name="connsiteY28" fmla="*/ 128683 h 230429"/>
              <a:gd name="connsiteX29" fmla="*/ 113348 w 233896"/>
              <a:gd name="connsiteY29" fmla="*/ 120282 h 230429"/>
              <a:gd name="connsiteX31" fmla="*/ 233896 w 233896"/>
              <a:gd name="connsiteY31" fmla="*/ 143752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5" fmla="*/ 186689 w 233896"/>
              <a:gd name="connsiteY35" fmla="*/ 230429 h 230429"/>
              <a:gd name="connsiteX36" fmla="*/ 186689 w 233896"/>
              <a:gd name="connsiteY36" fmla="*/ 168288 h 230429"/>
              <a:gd name="connsiteX37" fmla="*/ 64275 w 233896"/>
              <a:gd name="connsiteY37" fmla="*/ 168288 h 230429"/>
              <a:gd name="connsiteX38" fmla="*/ 56273 w 233896"/>
              <a:gd name="connsiteY38" fmla="*/ 174956 h 230429"/>
              <a:gd name="connsiteX39" fmla="*/ 39472 w 233896"/>
              <a:gd name="connsiteY39" fmla="*/ 143752 h 230429"/>
              <a:gd name="connsiteX41" fmla="*/ 186689 w 233896"/>
              <a:gd name="connsiteY41" fmla="*/ 132283 h 230429"/>
              <a:gd name="connsiteX42" fmla="*/ 186689 w 233896"/>
              <a:gd name="connsiteY42" fmla="*/ 77610 h 230429"/>
              <a:gd name="connsiteX43" fmla="*/ 153352 w 233896"/>
              <a:gd name="connsiteY43" fmla="*/ 77610 h 230429"/>
              <a:gd name="connsiteX44" fmla="*/ 140551 w 233896"/>
              <a:gd name="connsiteY44" fmla="*/ 53074 h 230429"/>
              <a:gd name="connsiteX45" fmla="*/ 186689 w 233896"/>
              <a:gd name="connsiteY45" fmla="*/ 53074 h 230429"/>
              <a:gd name="connsiteX46" fmla="*/ 186689 w 233896"/>
              <a:gd name="connsiteY46" fmla="*/ 28004 h 230429"/>
              <a:gd name="connsiteX47" fmla="*/ 185089 w 233896"/>
              <a:gd name="connsiteY47" fmla="*/ 20936 h 230429"/>
              <a:gd name="connsiteX48" fmla="*/ 179490 w 233896"/>
              <a:gd name="connsiteY48" fmla="*/ 16003 h 230429"/>
              <a:gd name="connsiteX49" fmla="*/ 233896 w 233896"/>
              <a:gd name="connsiteY49" fmla="*/ 0 h 230429"/>
              <a:gd name="connsiteX50" fmla="*/ 233896 w 233896"/>
              <a:gd name="connsiteY50" fmla="*/ 108014 h 230429"/>
              <a:gd name="connsiteX51" fmla="*/ 227761 w 233896"/>
              <a:gd name="connsiteY51" fmla="*/ 126550 h 230429"/>
              <a:gd name="connsiteX52" fmla="*/ 208293 w 233896"/>
              <a:gd name="connsiteY52" fmla="*/ 13228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13348" y="120282"/>
                </a:moveTo>
                <a:cubicBezTo>
                  <a:pt x="115481" y="117082"/>
                  <a:pt x="116725" y="113615"/>
                  <a:pt x="117081" y="109881"/>
                </a:cubicBezTo>
                <a:cubicBezTo>
                  <a:pt x="117438" y="106147"/>
                  <a:pt x="116948" y="102635"/>
                  <a:pt x="115615" y="99347"/>
                </a:cubicBezTo>
                <a:cubicBezTo>
                  <a:pt x="114281" y="96057"/>
                  <a:pt x="112148" y="93079"/>
                  <a:pt x="109213" y="90412"/>
                </a:cubicBezTo>
                <a:cubicBezTo>
                  <a:pt x="106279" y="87744"/>
                  <a:pt x="102769" y="85878"/>
                  <a:pt x="98679" y="84811"/>
                </a:cubicBezTo>
                <a:cubicBezTo>
                  <a:pt x="94233" y="92101"/>
                  <a:pt x="88900" y="98813"/>
                  <a:pt x="82677" y="104946"/>
                </a:cubicBezTo>
                <a:cubicBezTo>
                  <a:pt x="76454" y="111081"/>
                  <a:pt x="69297" y="116459"/>
                  <a:pt x="61209" y="121082"/>
                </a:cubicBezTo>
                <a:cubicBezTo>
                  <a:pt x="53118" y="125705"/>
                  <a:pt x="43962" y="129528"/>
                  <a:pt x="33737" y="132550"/>
                </a:cubicBezTo>
                <a:cubicBezTo>
                  <a:pt x="23513" y="135572"/>
                  <a:pt x="12267" y="137529"/>
                  <a:pt x="0" y="138418"/>
                </a:cubicBezTo>
                <a:lnTo>
                  <a:pt x="0" y="133084"/>
                </a:lnTo>
                <a:cubicBezTo>
                  <a:pt x="9068" y="129884"/>
                  <a:pt x="17690" y="125438"/>
                  <a:pt x="25870" y="119749"/>
                </a:cubicBezTo>
                <a:cubicBezTo>
                  <a:pt x="34049" y="114059"/>
                  <a:pt x="41205" y="107303"/>
                  <a:pt x="47340" y="99479"/>
                </a:cubicBezTo>
                <a:cubicBezTo>
                  <a:pt x="53473" y="91656"/>
                  <a:pt x="58319" y="82944"/>
                  <a:pt x="61874" y="73343"/>
                </a:cubicBezTo>
                <a:cubicBezTo>
                  <a:pt x="65432" y="63741"/>
                  <a:pt x="67208" y="53607"/>
                  <a:pt x="67208" y="42938"/>
                </a:cubicBezTo>
                <a:lnTo>
                  <a:pt x="35204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3"/>
                </a:lnTo>
                <a:lnTo>
                  <a:pt x="154685" y="18403"/>
                </a:lnTo>
                <a:lnTo>
                  <a:pt x="154685" y="42938"/>
                </a:lnTo>
                <a:lnTo>
                  <a:pt x="113615" y="42938"/>
                </a:lnTo>
                <a:cubicBezTo>
                  <a:pt x="112725" y="47917"/>
                  <a:pt x="111615" y="52763"/>
                  <a:pt x="110280" y="57474"/>
                </a:cubicBezTo>
                <a:cubicBezTo>
                  <a:pt x="108947" y="62186"/>
                  <a:pt x="107302" y="66853"/>
                  <a:pt x="105346" y="71475"/>
                </a:cubicBezTo>
                <a:cubicBezTo>
                  <a:pt x="112992" y="70942"/>
                  <a:pt x="120193" y="71475"/>
                  <a:pt x="126949" y="73075"/>
                </a:cubicBezTo>
                <a:cubicBezTo>
                  <a:pt x="133707" y="74676"/>
                  <a:pt x="139529" y="77121"/>
                  <a:pt x="144418" y="80410"/>
                </a:cubicBezTo>
                <a:cubicBezTo>
                  <a:pt x="149307" y="83700"/>
                  <a:pt x="153175" y="87833"/>
                  <a:pt x="156020" y="92812"/>
                </a:cubicBezTo>
                <a:cubicBezTo>
                  <a:pt x="158865" y="97790"/>
                  <a:pt x="160286" y="103391"/>
                  <a:pt x="160286" y="109613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2" y="127438"/>
                  <a:pt x="147217" y="129705"/>
                  <a:pt x="140816" y="130416"/>
                </a:cubicBezTo>
                <a:cubicBezTo>
                  <a:pt x="134593" y="131128"/>
                  <a:pt x="129039" y="130550"/>
                  <a:pt x="124147" y="128683"/>
                </a:cubicBezTo>
                <a:cubicBezTo>
                  <a:pt x="119259" y="126816"/>
                  <a:pt x="115660" y="124016"/>
                  <a:pt x="113348" y="120282"/>
                </a:cubicBezTo>
                <a:moveTo>
                  <a:pt x="233896" y="143752"/>
                </a:moveTo>
                <a:lnTo>
                  <a:pt x="233896" y="206160"/>
                </a:lnTo>
                <a:cubicBezTo>
                  <a:pt x="233896" y="214694"/>
                  <a:pt x="231851" y="220873"/>
                  <a:pt x="227761" y="224695"/>
                </a:cubicBezTo>
                <a:cubicBezTo>
                  <a:pt x="223673" y="228517"/>
                  <a:pt x="217182" y="230429"/>
                  <a:pt x="208293" y="230429"/>
                </a:cubicBezTo>
                <a:lnTo>
                  <a:pt x="186689" y="230429"/>
                </a:lnTo>
                <a:lnTo>
                  <a:pt x="186689" y="168288"/>
                </a:lnTo>
                <a:lnTo>
                  <a:pt x="64275" y="168288"/>
                </a:lnTo>
                <a:cubicBezTo>
                  <a:pt x="59830" y="168288"/>
                  <a:pt x="57162" y="170511"/>
                  <a:pt x="56273" y="174956"/>
                </a:cubicBezTo>
                <a:lnTo>
                  <a:pt x="39472" y="143752"/>
                </a:lnTo>
                <a:moveTo>
                  <a:pt x="186689" y="132283"/>
                </a:moveTo>
                <a:lnTo>
                  <a:pt x="186689" y="77610"/>
                </a:lnTo>
                <a:lnTo>
                  <a:pt x="153352" y="77610"/>
                </a:lnTo>
                <a:lnTo>
                  <a:pt x="140551" y="53074"/>
                </a:lnTo>
                <a:lnTo>
                  <a:pt x="186689" y="53074"/>
                </a:lnTo>
                <a:lnTo>
                  <a:pt x="186689" y="28004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70"/>
                  <a:pt x="179490" y="16003"/>
                </a:cubicBezTo>
                <a:lnTo>
                  <a:pt x="233896" y="0"/>
                </a:lnTo>
                <a:lnTo>
                  <a:pt x="233896" y="108014"/>
                </a:lnTo>
                <a:cubicBezTo>
                  <a:pt x="233896" y="116548"/>
                  <a:pt x="231851" y="122727"/>
                  <a:pt x="227761" y="126550"/>
                </a:cubicBezTo>
                <a:cubicBezTo>
                  <a:pt x="223673" y="130373"/>
                  <a:pt x="217182" y="132283"/>
                  <a:pt x="208293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0" name="Freeform 130"/>
          <p:cNvSpPr/>
          <p:nvPr/>
        </p:nvSpPr>
        <p:spPr>
          <a:xfrm>
            <a:off x="16114818" y="7752901"/>
            <a:ext cx="218960" cy="227229"/>
          </a:xfrm>
          <a:custGeom>
            <a:avLst/>
            <a:gdLst>
              <a:gd name="connsiteX0" fmla="*/ 0 w 218960"/>
              <a:gd name="connsiteY0" fmla="*/ 67209 h 227229"/>
              <a:gd name="connsiteX1" fmla="*/ 5866 w 218960"/>
              <a:gd name="connsiteY1" fmla="*/ 42273 h 227229"/>
              <a:gd name="connsiteX2" fmla="*/ 21735 w 218960"/>
              <a:gd name="connsiteY2" fmla="*/ 23737 h 227229"/>
              <a:gd name="connsiteX3" fmla="*/ 45205 w 218960"/>
              <a:gd name="connsiteY3" fmla="*/ 12268 h 227229"/>
              <a:gd name="connsiteX4" fmla="*/ 73875 w 218960"/>
              <a:gd name="connsiteY4" fmla="*/ 8268 h 227229"/>
              <a:gd name="connsiteX5" fmla="*/ 102412 w 218960"/>
              <a:gd name="connsiteY5" fmla="*/ 12268 h 227229"/>
              <a:gd name="connsiteX6" fmla="*/ 125749 w 218960"/>
              <a:gd name="connsiteY6" fmla="*/ 23737 h 227229"/>
              <a:gd name="connsiteX7" fmla="*/ 141484 w 218960"/>
              <a:gd name="connsiteY7" fmla="*/ 42273 h 227229"/>
              <a:gd name="connsiteX8" fmla="*/ 147219 w 218960"/>
              <a:gd name="connsiteY8" fmla="*/ 67209 h 227229"/>
              <a:gd name="connsiteX9" fmla="*/ 141484 w 218960"/>
              <a:gd name="connsiteY9" fmla="*/ 92945 h 227229"/>
              <a:gd name="connsiteX10" fmla="*/ 125749 w 218960"/>
              <a:gd name="connsiteY10" fmla="*/ 111481 h 227229"/>
              <a:gd name="connsiteX11" fmla="*/ 102412 w 218960"/>
              <a:gd name="connsiteY11" fmla="*/ 122816 h 227229"/>
              <a:gd name="connsiteX12" fmla="*/ 73875 w 218960"/>
              <a:gd name="connsiteY12" fmla="*/ 126683 h 227229"/>
              <a:gd name="connsiteX13" fmla="*/ 45205 w 218960"/>
              <a:gd name="connsiteY13" fmla="*/ 122816 h 227229"/>
              <a:gd name="connsiteX14" fmla="*/ 21735 w 218960"/>
              <a:gd name="connsiteY14" fmla="*/ 111481 h 227229"/>
              <a:gd name="connsiteX15" fmla="*/ 5866 w 218960"/>
              <a:gd name="connsiteY15" fmla="*/ 92945 h 227229"/>
              <a:gd name="connsiteX16" fmla="*/ 0 w 218960"/>
              <a:gd name="connsiteY16" fmla="*/ 67209 h 227229"/>
              <a:gd name="connsiteX18" fmla="*/ 173087 w 218960"/>
              <a:gd name="connsiteY18" fmla="*/ 227229 h 227229"/>
              <a:gd name="connsiteX19" fmla="*/ 173087 w 218960"/>
              <a:gd name="connsiteY19" fmla="*/ 215227 h 227229"/>
              <a:gd name="connsiteX20" fmla="*/ 149885 w 218960"/>
              <a:gd name="connsiteY20" fmla="*/ 221362 h 227229"/>
              <a:gd name="connsiteX21" fmla="*/ 123616 w 218960"/>
              <a:gd name="connsiteY21" fmla="*/ 225095 h 227229"/>
              <a:gd name="connsiteX22" fmla="*/ 96679 w 218960"/>
              <a:gd name="connsiteY22" fmla="*/ 226829 h 227229"/>
              <a:gd name="connsiteX23" fmla="*/ 71208 w 218960"/>
              <a:gd name="connsiteY23" fmla="*/ 227229 h 227229"/>
              <a:gd name="connsiteX24" fmla="*/ 34671 w 218960"/>
              <a:gd name="connsiteY24" fmla="*/ 227229 h 227229"/>
              <a:gd name="connsiteX25" fmla="*/ 34671 w 218960"/>
              <a:gd name="connsiteY25" fmla="*/ 147485 h 227229"/>
              <a:gd name="connsiteX26" fmla="*/ 80544 w 218960"/>
              <a:gd name="connsiteY26" fmla="*/ 138684 h 227229"/>
              <a:gd name="connsiteX27" fmla="*/ 80544 w 218960"/>
              <a:gd name="connsiteY27" fmla="*/ 160020 h 227229"/>
              <a:gd name="connsiteX28" fmla="*/ 173087 w 218960"/>
              <a:gd name="connsiteY28" fmla="*/ 160020 h 227229"/>
              <a:gd name="connsiteX29" fmla="*/ 173087 w 218960"/>
              <a:gd name="connsiteY29" fmla="*/ 144818 h 227229"/>
              <a:gd name="connsiteX30" fmla="*/ 218960 w 218960"/>
              <a:gd name="connsiteY30" fmla="*/ 136017 h 227229"/>
              <a:gd name="connsiteX31" fmla="*/ 218960 w 218960"/>
              <a:gd name="connsiteY31" fmla="*/ 227229 h 227229"/>
              <a:gd name="connsiteX33" fmla="*/ 171754 w 218960"/>
              <a:gd name="connsiteY33" fmla="*/ 133617 h 227229"/>
              <a:gd name="connsiteX34" fmla="*/ 171754 w 218960"/>
              <a:gd name="connsiteY34" fmla="*/ 28004 h 227229"/>
              <a:gd name="connsiteX35" fmla="*/ 170154 w 218960"/>
              <a:gd name="connsiteY35" fmla="*/ 20936 h 227229"/>
              <a:gd name="connsiteX36" fmla="*/ 164554 w 218960"/>
              <a:gd name="connsiteY36" fmla="*/ 16003 h 227229"/>
              <a:gd name="connsiteX37" fmla="*/ 218960 w 218960"/>
              <a:gd name="connsiteY37" fmla="*/ 0 h 227229"/>
              <a:gd name="connsiteX38" fmla="*/ 218960 w 218960"/>
              <a:gd name="connsiteY38" fmla="*/ 109348 h 227229"/>
              <a:gd name="connsiteX39" fmla="*/ 212826 w 218960"/>
              <a:gd name="connsiteY39" fmla="*/ 127883 h 227229"/>
              <a:gd name="connsiteX40" fmla="*/ 193357 w 218960"/>
              <a:gd name="connsiteY40" fmla="*/ 133617 h 227229"/>
              <a:gd name="connsiteX42" fmla="*/ 44538 w 218960"/>
              <a:gd name="connsiteY42" fmla="*/ 67209 h 227229"/>
              <a:gd name="connsiteX43" fmla="*/ 46538 w 218960"/>
              <a:gd name="connsiteY43" fmla="*/ 81344 h 227229"/>
              <a:gd name="connsiteX44" fmla="*/ 52406 w 218960"/>
              <a:gd name="connsiteY44" fmla="*/ 92945 h 227229"/>
              <a:gd name="connsiteX45" fmla="*/ 61607 w 218960"/>
              <a:gd name="connsiteY45" fmla="*/ 100679 h 227229"/>
              <a:gd name="connsiteX46" fmla="*/ 73875 w 218960"/>
              <a:gd name="connsiteY46" fmla="*/ 103480 h 227229"/>
              <a:gd name="connsiteX47" fmla="*/ 85610 w 218960"/>
              <a:gd name="connsiteY47" fmla="*/ 100679 h 227229"/>
              <a:gd name="connsiteX48" fmla="*/ 94811 w 218960"/>
              <a:gd name="connsiteY48" fmla="*/ 93079 h 227229"/>
              <a:gd name="connsiteX49" fmla="*/ 100679 w 218960"/>
              <a:gd name="connsiteY49" fmla="*/ 81611 h 227229"/>
              <a:gd name="connsiteX50" fmla="*/ 102679 w 218960"/>
              <a:gd name="connsiteY50" fmla="*/ 67209 h 227229"/>
              <a:gd name="connsiteX51" fmla="*/ 94811 w 218960"/>
              <a:gd name="connsiteY51" fmla="*/ 41472 h 227229"/>
              <a:gd name="connsiteX52" fmla="*/ 73875 w 218960"/>
              <a:gd name="connsiteY52" fmla="*/ 31471 h 227229"/>
              <a:gd name="connsiteX53" fmla="*/ 52406 w 218960"/>
              <a:gd name="connsiteY53" fmla="*/ 41606 h 227229"/>
              <a:gd name="connsiteX54" fmla="*/ 44538 w 218960"/>
              <a:gd name="connsiteY54" fmla="*/ 67209 h 227229"/>
              <a:gd name="connsiteX56" fmla="*/ 91211 w 218960"/>
              <a:gd name="connsiteY56" fmla="*/ 202692 h 227229"/>
              <a:gd name="connsiteX57" fmla="*/ 130417 w 218960"/>
              <a:gd name="connsiteY57" fmla="*/ 201759 h 227229"/>
              <a:gd name="connsiteX58" fmla="*/ 173087 w 218960"/>
              <a:gd name="connsiteY58" fmla="*/ 197891 h 227229"/>
              <a:gd name="connsiteX59" fmla="*/ 173087 w 218960"/>
              <a:gd name="connsiteY59" fmla="*/ 184557 h 227229"/>
              <a:gd name="connsiteX60" fmla="*/ 80544 w 218960"/>
              <a:gd name="connsiteY60" fmla="*/ 184557 h 227229"/>
              <a:gd name="connsiteX61" fmla="*/ 80544 w 218960"/>
              <a:gd name="connsiteY61" fmla="*/ 202692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18960" h="227229">
                <a:moveTo>
                  <a:pt x="0" y="67209"/>
                </a:moveTo>
                <a:cubicBezTo>
                  <a:pt x="0" y="57963"/>
                  <a:pt x="1955" y="49651"/>
                  <a:pt x="5866" y="42273"/>
                </a:cubicBezTo>
                <a:cubicBezTo>
                  <a:pt x="9778" y="34893"/>
                  <a:pt x="15069" y="28715"/>
                  <a:pt x="21735" y="23737"/>
                </a:cubicBezTo>
                <a:cubicBezTo>
                  <a:pt x="28404" y="18758"/>
                  <a:pt x="36227" y="14936"/>
                  <a:pt x="45205" y="12268"/>
                </a:cubicBezTo>
                <a:cubicBezTo>
                  <a:pt x="54184" y="9601"/>
                  <a:pt x="63742" y="8268"/>
                  <a:pt x="73875" y="8268"/>
                </a:cubicBezTo>
                <a:cubicBezTo>
                  <a:pt x="84010" y="8268"/>
                  <a:pt x="93523" y="9601"/>
                  <a:pt x="102412" y="12268"/>
                </a:cubicBezTo>
                <a:cubicBezTo>
                  <a:pt x="111302" y="14936"/>
                  <a:pt x="119081" y="18758"/>
                  <a:pt x="125749" y="23737"/>
                </a:cubicBezTo>
                <a:cubicBezTo>
                  <a:pt x="132417" y="28715"/>
                  <a:pt x="137661" y="34893"/>
                  <a:pt x="141484" y="42273"/>
                </a:cubicBezTo>
                <a:cubicBezTo>
                  <a:pt x="145307" y="49651"/>
                  <a:pt x="147219" y="57963"/>
                  <a:pt x="147219" y="67209"/>
                </a:cubicBezTo>
                <a:cubicBezTo>
                  <a:pt x="147219" y="76988"/>
                  <a:pt x="145307" y="85566"/>
                  <a:pt x="141484" y="92945"/>
                </a:cubicBezTo>
                <a:cubicBezTo>
                  <a:pt x="137661" y="100324"/>
                  <a:pt x="132417" y="106502"/>
                  <a:pt x="125749" y="111481"/>
                </a:cubicBezTo>
                <a:cubicBezTo>
                  <a:pt x="119081" y="116459"/>
                  <a:pt x="111302" y="120238"/>
                  <a:pt x="102412" y="122816"/>
                </a:cubicBezTo>
                <a:cubicBezTo>
                  <a:pt x="93523" y="125393"/>
                  <a:pt x="84010" y="126683"/>
                  <a:pt x="73875" y="126683"/>
                </a:cubicBezTo>
                <a:cubicBezTo>
                  <a:pt x="63742" y="126683"/>
                  <a:pt x="54184" y="125393"/>
                  <a:pt x="45205" y="122816"/>
                </a:cubicBezTo>
                <a:cubicBezTo>
                  <a:pt x="36227" y="120238"/>
                  <a:pt x="28404" y="116459"/>
                  <a:pt x="21735" y="111481"/>
                </a:cubicBezTo>
                <a:cubicBezTo>
                  <a:pt x="15069" y="106502"/>
                  <a:pt x="9778" y="100324"/>
                  <a:pt x="5866" y="92945"/>
                </a:cubicBezTo>
                <a:cubicBezTo>
                  <a:pt x="1955" y="85566"/>
                  <a:pt x="0" y="76988"/>
                  <a:pt x="0" y="67209"/>
                </a:cubicBezTo>
                <a:moveTo>
                  <a:pt x="173087" y="227229"/>
                </a:moveTo>
                <a:lnTo>
                  <a:pt x="173087" y="215227"/>
                </a:lnTo>
                <a:cubicBezTo>
                  <a:pt x="166154" y="217716"/>
                  <a:pt x="158418" y="219761"/>
                  <a:pt x="149885" y="221362"/>
                </a:cubicBezTo>
                <a:cubicBezTo>
                  <a:pt x="141350" y="222962"/>
                  <a:pt x="132593" y="224206"/>
                  <a:pt x="123616" y="225095"/>
                </a:cubicBezTo>
                <a:cubicBezTo>
                  <a:pt x="114635" y="225984"/>
                  <a:pt x="105657" y="226562"/>
                  <a:pt x="96679" y="226829"/>
                </a:cubicBezTo>
                <a:cubicBezTo>
                  <a:pt x="87699" y="227095"/>
                  <a:pt x="79211" y="227229"/>
                  <a:pt x="71208" y="227229"/>
                </a:cubicBezTo>
                <a:lnTo>
                  <a:pt x="34671" y="227229"/>
                </a:lnTo>
                <a:lnTo>
                  <a:pt x="34671" y="147485"/>
                </a:lnTo>
                <a:lnTo>
                  <a:pt x="80544" y="138684"/>
                </a:lnTo>
                <a:lnTo>
                  <a:pt x="80544" y="160020"/>
                </a:lnTo>
                <a:lnTo>
                  <a:pt x="173087" y="160020"/>
                </a:lnTo>
                <a:lnTo>
                  <a:pt x="173087" y="144818"/>
                </a:lnTo>
                <a:lnTo>
                  <a:pt x="218960" y="136017"/>
                </a:lnTo>
                <a:lnTo>
                  <a:pt x="218960" y="227229"/>
                </a:lnTo>
                <a:moveTo>
                  <a:pt x="171754" y="133617"/>
                </a:moveTo>
                <a:lnTo>
                  <a:pt x="171754" y="28004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4"/>
                  <a:pt x="167221" y="17070"/>
                  <a:pt x="164554" y="16003"/>
                </a:cubicBezTo>
                <a:lnTo>
                  <a:pt x="218960" y="0"/>
                </a:lnTo>
                <a:lnTo>
                  <a:pt x="218960" y="109348"/>
                </a:lnTo>
                <a:cubicBezTo>
                  <a:pt x="218960" y="117882"/>
                  <a:pt x="216915" y="124061"/>
                  <a:pt x="212826" y="127883"/>
                </a:cubicBezTo>
                <a:cubicBezTo>
                  <a:pt x="208738" y="131705"/>
                  <a:pt x="202247" y="133617"/>
                  <a:pt x="193357" y="133617"/>
                </a:cubicBezTo>
                <a:moveTo>
                  <a:pt x="44538" y="67209"/>
                </a:moveTo>
                <a:cubicBezTo>
                  <a:pt x="44538" y="72187"/>
                  <a:pt x="45205" y="76898"/>
                  <a:pt x="46538" y="81344"/>
                </a:cubicBezTo>
                <a:cubicBezTo>
                  <a:pt x="47873" y="85789"/>
                  <a:pt x="49828" y="89656"/>
                  <a:pt x="52406" y="92945"/>
                </a:cubicBezTo>
                <a:cubicBezTo>
                  <a:pt x="54984" y="96234"/>
                  <a:pt x="58052" y="98813"/>
                  <a:pt x="61607" y="100679"/>
                </a:cubicBezTo>
                <a:cubicBezTo>
                  <a:pt x="65163" y="102546"/>
                  <a:pt x="69252" y="103480"/>
                  <a:pt x="73875" y="103480"/>
                </a:cubicBezTo>
                <a:cubicBezTo>
                  <a:pt x="78143" y="103480"/>
                  <a:pt x="82054" y="102546"/>
                  <a:pt x="85610" y="100679"/>
                </a:cubicBezTo>
                <a:cubicBezTo>
                  <a:pt x="89167" y="98813"/>
                  <a:pt x="92233" y="96279"/>
                  <a:pt x="94811" y="93079"/>
                </a:cubicBezTo>
                <a:cubicBezTo>
                  <a:pt x="97389" y="89878"/>
                  <a:pt x="99346" y="86055"/>
                  <a:pt x="100679" y="81611"/>
                </a:cubicBezTo>
                <a:cubicBezTo>
                  <a:pt x="102012" y="77166"/>
                  <a:pt x="102679" y="72365"/>
                  <a:pt x="102679" y="67209"/>
                </a:cubicBezTo>
                <a:cubicBezTo>
                  <a:pt x="102679" y="56718"/>
                  <a:pt x="100056" y="48140"/>
                  <a:pt x="94811" y="41472"/>
                </a:cubicBezTo>
                <a:cubicBezTo>
                  <a:pt x="89567" y="34805"/>
                  <a:pt x="82587" y="31471"/>
                  <a:pt x="73875" y="31471"/>
                </a:cubicBezTo>
                <a:cubicBezTo>
                  <a:pt x="64807" y="31471"/>
                  <a:pt x="57651" y="34849"/>
                  <a:pt x="52406" y="41606"/>
                </a:cubicBezTo>
                <a:cubicBezTo>
                  <a:pt x="47160" y="48361"/>
                  <a:pt x="44538" y="56897"/>
                  <a:pt x="44538" y="67209"/>
                </a:cubicBezTo>
                <a:moveTo>
                  <a:pt x="91211" y="202692"/>
                </a:moveTo>
                <a:cubicBezTo>
                  <a:pt x="103302" y="202692"/>
                  <a:pt x="116370" y="202381"/>
                  <a:pt x="130417" y="201759"/>
                </a:cubicBezTo>
                <a:cubicBezTo>
                  <a:pt x="144462" y="201137"/>
                  <a:pt x="158686" y="199847"/>
                  <a:pt x="173087" y="197891"/>
                </a:cubicBezTo>
                <a:lnTo>
                  <a:pt x="173087" y="184557"/>
                </a:lnTo>
                <a:lnTo>
                  <a:pt x="80544" y="184557"/>
                </a:lnTo>
                <a:lnTo>
                  <a:pt x="80544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1" name="Freeform 131"/>
          <p:cNvSpPr/>
          <p:nvPr/>
        </p:nvSpPr>
        <p:spPr>
          <a:xfrm>
            <a:off x="16377250" y="7752901"/>
            <a:ext cx="223228" cy="230429"/>
          </a:xfrm>
          <a:custGeom>
            <a:avLst/>
            <a:gdLst>
              <a:gd name="connsiteX0" fmla="*/ 68010 w 223228"/>
              <a:gd name="connsiteY0" fmla="*/ 150420 h 230429"/>
              <a:gd name="connsiteX1" fmla="*/ 129749 w 223228"/>
              <a:gd name="connsiteY1" fmla="*/ 146552 h 230429"/>
              <a:gd name="connsiteX2" fmla="*/ 176022 w 223228"/>
              <a:gd name="connsiteY2" fmla="*/ 136551 h 230429"/>
              <a:gd name="connsiteX3" fmla="*/ 176022 w 223228"/>
              <a:gd name="connsiteY3" fmla="*/ 28004 h 230429"/>
              <a:gd name="connsiteX4" fmla="*/ 174422 w 223228"/>
              <a:gd name="connsiteY4" fmla="*/ 20936 h 230429"/>
              <a:gd name="connsiteX5" fmla="*/ 168822 w 223228"/>
              <a:gd name="connsiteY5" fmla="*/ 16003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7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6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2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10" y="150420"/>
                </a:moveTo>
                <a:cubicBezTo>
                  <a:pt x="91656" y="150420"/>
                  <a:pt x="112237" y="149130"/>
                  <a:pt x="129749" y="146552"/>
                </a:cubicBezTo>
                <a:cubicBezTo>
                  <a:pt x="147264" y="143973"/>
                  <a:pt x="162686" y="140640"/>
                  <a:pt x="176022" y="136551"/>
                </a:cubicBezTo>
                <a:lnTo>
                  <a:pt x="176022" y="28004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4"/>
                  <a:pt x="171489" y="17070"/>
                  <a:pt x="168822" y="16003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5"/>
                </a:cubicBezTo>
                <a:cubicBezTo>
                  <a:pt x="213006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6"/>
                  <a:pt x="161799" y="161976"/>
                  <a:pt x="153087" y="164821"/>
                </a:cubicBezTo>
                <a:cubicBezTo>
                  <a:pt x="144374" y="167666"/>
                  <a:pt x="134906" y="170021"/>
                  <a:pt x="124682" y="171888"/>
                </a:cubicBezTo>
                <a:cubicBezTo>
                  <a:pt x="114460" y="173755"/>
                  <a:pt x="103657" y="175178"/>
                  <a:pt x="92278" y="176156"/>
                </a:cubicBezTo>
                <a:cubicBezTo>
                  <a:pt x="80899" y="177133"/>
                  <a:pt x="69253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2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2" name="Freeform 132"/>
          <p:cNvSpPr/>
          <p:nvPr/>
        </p:nvSpPr>
        <p:spPr>
          <a:xfrm>
            <a:off x="16643950" y="7752901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7 h 230429"/>
              <a:gd name="connsiteX2" fmla="*/ 122549 w 253899"/>
              <a:gd name="connsiteY2" fmla="*/ 174556 h 230429"/>
              <a:gd name="connsiteX3" fmla="*/ 57341 w 253899"/>
              <a:gd name="connsiteY3" fmla="*/ 180290 h 230429"/>
              <a:gd name="connsiteX4" fmla="*/ 10668 w 253899"/>
              <a:gd name="connsiteY4" fmla="*/ 180290 h 230429"/>
              <a:gd name="connsiteX5" fmla="*/ 10668 w 253899"/>
              <a:gd name="connsiteY5" fmla="*/ 44539 h 230429"/>
              <a:gd name="connsiteX6" fmla="*/ 8001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7 h 230429"/>
              <a:gd name="connsiteX10" fmla="*/ 137885 w 253899"/>
              <a:gd name="connsiteY10" fmla="*/ 23737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3 h 230429"/>
              <a:gd name="connsiteX14" fmla="*/ 68010 w 253899"/>
              <a:gd name="connsiteY14" fmla="*/ 151753 h 230429"/>
              <a:gd name="connsiteX15" fmla="*/ 100147 w 253899"/>
              <a:gd name="connsiteY15" fmla="*/ 150953 h 230429"/>
              <a:gd name="connsiteX16" fmla="*/ 127084 w 253899"/>
              <a:gd name="connsiteY16" fmla="*/ 148552 h 230429"/>
              <a:gd name="connsiteX17" fmla="*/ 150154 w 253899"/>
              <a:gd name="connsiteY17" fmla="*/ 144685 h 230429"/>
              <a:gd name="connsiteX18" fmla="*/ 170689 w 253899"/>
              <a:gd name="connsiteY18" fmla="*/ 139218 h 230429"/>
              <a:gd name="connsiteX19" fmla="*/ 170689 w 253899"/>
              <a:gd name="connsiteY19" fmla="*/ 28004 h 230429"/>
              <a:gd name="connsiteX20" fmla="*/ 169087 w 253899"/>
              <a:gd name="connsiteY20" fmla="*/ 20936 h 230429"/>
              <a:gd name="connsiteX21" fmla="*/ 163486 w 253899"/>
              <a:gd name="connsiteY21" fmla="*/ 16003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1 h 230429"/>
              <a:gd name="connsiteX26" fmla="*/ 217894 w 253899"/>
              <a:gd name="connsiteY26" fmla="*/ 109081 h 230429"/>
              <a:gd name="connsiteX27" fmla="*/ 217894 w 253899"/>
              <a:gd name="connsiteY27" fmla="*/ 206160 h 230429"/>
              <a:gd name="connsiteX28" fmla="*/ 211761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7"/>
                </a:lnTo>
                <a:cubicBezTo>
                  <a:pt x="157886" y="165177"/>
                  <a:pt x="141841" y="170733"/>
                  <a:pt x="122549" y="174556"/>
                </a:cubicBezTo>
                <a:cubicBezTo>
                  <a:pt x="103257" y="178378"/>
                  <a:pt x="81522" y="180290"/>
                  <a:pt x="57341" y="180290"/>
                </a:cubicBezTo>
                <a:lnTo>
                  <a:pt x="10668" y="180290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7"/>
                </a:lnTo>
                <a:lnTo>
                  <a:pt x="137885" y="23737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3"/>
                </a:lnTo>
                <a:lnTo>
                  <a:pt x="68010" y="151753"/>
                </a:lnTo>
                <a:cubicBezTo>
                  <a:pt x="79742" y="151753"/>
                  <a:pt x="90456" y="151486"/>
                  <a:pt x="100147" y="150953"/>
                </a:cubicBezTo>
                <a:cubicBezTo>
                  <a:pt x="109837" y="150420"/>
                  <a:pt x="118816" y="149619"/>
                  <a:pt x="127084" y="148552"/>
                </a:cubicBezTo>
                <a:cubicBezTo>
                  <a:pt x="135350" y="147485"/>
                  <a:pt x="143041" y="146197"/>
                  <a:pt x="150154" y="144685"/>
                </a:cubicBezTo>
                <a:cubicBezTo>
                  <a:pt x="157263" y="143173"/>
                  <a:pt x="164109" y="141351"/>
                  <a:pt x="170689" y="139218"/>
                </a:cubicBezTo>
                <a:lnTo>
                  <a:pt x="170689" y="28004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4"/>
                  <a:pt x="166154" y="17070"/>
                  <a:pt x="163486" y="16003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50" y="220873"/>
                  <a:pt x="211761" y="224695"/>
                </a:cubicBezTo>
                <a:cubicBezTo>
                  <a:pt x="207669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3" name="Freeform 133"/>
          <p:cNvSpPr/>
          <p:nvPr/>
        </p:nvSpPr>
        <p:spPr>
          <a:xfrm>
            <a:off x="9589854" y="8392862"/>
            <a:ext cx="267234" cy="230429"/>
          </a:xfrm>
          <a:custGeom>
            <a:avLst/>
            <a:gdLst>
              <a:gd name="connsiteX0" fmla="*/ 161620 w 267234"/>
              <a:gd name="connsiteY0" fmla="*/ 49606 h 230429"/>
              <a:gd name="connsiteX1" fmla="*/ 117615 w 267234"/>
              <a:gd name="connsiteY1" fmla="*/ 49606 h 230429"/>
              <a:gd name="connsiteX2" fmla="*/ 114415 w 267234"/>
              <a:gd name="connsiteY2" fmla="*/ 76943 h 230429"/>
              <a:gd name="connsiteX3" fmla="*/ 106947 w 267234"/>
              <a:gd name="connsiteY3" fmla="*/ 102413 h 230429"/>
              <a:gd name="connsiteX4" fmla="*/ 129749 w 267234"/>
              <a:gd name="connsiteY4" fmla="*/ 109613 h 230429"/>
              <a:gd name="connsiteX5" fmla="*/ 148019 w 267234"/>
              <a:gd name="connsiteY5" fmla="*/ 122816 h 230429"/>
              <a:gd name="connsiteX6" fmla="*/ 160287 w 267234"/>
              <a:gd name="connsiteY6" fmla="*/ 142151 h 230429"/>
              <a:gd name="connsiteX7" fmla="*/ 164822 w 267234"/>
              <a:gd name="connsiteY7" fmla="*/ 167222 h 230429"/>
              <a:gd name="connsiteX8" fmla="*/ 158954 w 267234"/>
              <a:gd name="connsiteY8" fmla="*/ 182956 h 230429"/>
              <a:gd name="connsiteX9" fmla="*/ 142418 w 267234"/>
              <a:gd name="connsiteY9" fmla="*/ 190691 h 230429"/>
              <a:gd name="connsiteX10" fmla="*/ 122949 w 267234"/>
              <a:gd name="connsiteY10" fmla="*/ 188290 h 230429"/>
              <a:gd name="connsiteX11" fmla="*/ 109881 w 267234"/>
              <a:gd name="connsiteY11" fmla="*/ 175222 h 230429"/>
              <a:gd name="connsiteX12" fmla="*/ 117482 w 267234"/>
              <a:gd name="connsiteY12" fmla="*/ 159620 h 230429"/>
              <a:gd name="connsiteX13" fmla="*/ 118282 w 267234"/>
              <a:gd name="connsiteY13" fmla="*/ 143085 h 230429"/>
              <a:gd name="connsiteX14" fmla="*/ 112681 w 267234"/>
              <a:gd name="connsiteY14" fmla="*/ 127750 h 230429"/>
              <a:gd name="connsiteX15" fmla="*/ 101079 w 267234"/>
              <a:gd name="connsiteY15" fmla="*/ 116015 h 230429"/>
              <a:gd name="connsiteX16" fmla="*/ 62141 w 267234"/>
              <a:gd name="connsiteY16" fmla="*/ 163621 h 230429"/>
              <a:gd name="connsiteX17" fmla="*/ 0 w 267234"/>
              <a:gd name="connsiteY17" fmla="*/ 193625 h 230429"/>
              <a:gd name="connsiteX18" fmla="*/ 0 w 267234"/>
              <a:gd name="connsiteY18" fmla="*/ 188290 h 230429"/>
              <a:gd name="connsiteX19" fmla="*/ 33204 w 267234"/>
              <a:gd name="connsiteY19" fmla="*/ 160820 h 230429"/>
              <a:gd name="connsiteX20" fmla="*/ 55340 w 267234"/>
              <a:gd name="connsiteY20" fmla="*/ 125882 h 230429"/>
              <a:gd name="connsiteX21" fmla="*/ 67476 w 267234"/>
              <a:gd name="connsiteY21" fmla="*/ 87478 h 230429"/>
              <a:gd name="connsiteX22" fmla="*/ 70676 w 267234"/>
              <a:gd name="connsiteY22" fmla="*/ 49606 h 230429"/>
              <a:gd name="connsiteX23" fmla="*/ 37871 w 267234"/>
              <a:gd name="connsiteY23" fmla="*/ 49606 h 230429"/>
              <a:gd name="connsiteX24" fmla="*/ 29871 w 267234"/>
              <a:gd name="connsiteY24" fmla="*/ 56274 h 230429"/>
              <a:gd name="connsiteX25" fmla="*/ 13068 w 267234"/>
              <a:gd name="connsiteY25" fmla="*/ 23737 h 230429"/>
              <a:gd name="connsiteX26" fmla="*/ 161620 w 267234"/>
              <a:gd name="connsiteY26" fmla="*/ 23737 h 230429"/>
              <a:gd name="connsiteX28" fmla="*/ 184024 w 267234"/>
              <a:gd name="connsiteY28" fmla="*/ 230429 h 230429"/>
              <a:gd name="connsiteX29" fmla="*/ 184024 w 267234"/>
              <a:gd name="connsiteY29" fmla="*/ 28004 h 230429"/>
              <a:gd name="connsiteX30" fmla="*/ 182422 w 267234"/>
              <a:gd name="connsiteY30" fmla="*/ 20936 h 230429"/>
              <a:gd name="connsiteX31" fmla="*/ 176822 w 267234"/>
              <a:gd name="connsiteY31" fmla="*/ 16003 h 230429"/>
              <a:gd name="connsiteX32" fmla="*/ 231229 w 267234"/>
              <a:gd name="connsiteY32" fmla="*/ 0 h 230429"/>
              <a:gd name="connsiteX33" fmla="*/ 231229 w 267234"/>
              <a:gd name="connsiteY33" fmla="*/ 87744 h 230429"/>
              <a:gd name="connsiteX34" fmla="*/ 267234 w 267234"/>
              <a:gd name="connsiteY34" fmla="*/ 87744 h 230429"/>
              <a:gd name="connsiteX35" fmla="*/ 267234 w 267234"/>
              <a:gd name="connsiteY35" fmla="*/ 114948 h 230429"/>
              <a:gd name="connsiteX36" fmla="*/ 231229 w 267234"/>
              <a:gd name="connsiteY36" fmla="*/ 114948 h 230429"/>
              <a:gd name="connsiteX37" fmla="*/ 231229 w 267234"/>
              <a:gd name="connsiteY37" fmla="*/ 206160 h 230429"/>
              <a:gd name="connsiteX38" fmla="*/ 225096 w 267234"/>
              <a:gd name="connsiteY38" fmla="*/ 224695 h 230429"/>
              <a:gd name="connsiteX39" fmla="*/ 205625 w 267234"/>
              <a:gd name="connsiteY3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67234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30"/>
                  <a:pt x="116192" y="68142"/>
                  <a:pt x="114415" y="76943"/>
                </a:cubicBezTo>
                <a:cubicBezTo>
                  <a:pt x="112637" y="85744"/>
                  <a:pt x="110148" y="94235"/>
                  <a:pt x="106947" y="102413"/>
                </a:cubicBezTo>
                <a:cubicBezTo>
                  <a:pt x="115126" y="103836"/>
                  <a:pt x="122727" y="106236"/>
                  <a:pt x="129749" y="109613"/>
                </a:cubicBezTo>
                <a:cubicBezTo>
                  <a:pt x="136773" y="112992"/>
                  <a:pt x="142863" y="117393"/>
                  <a:pt x="148019" y="122816"/>
                </a:cubicBezTo>
                <a:cubicBezTo>
                  <a:pt x="153175" y="128239"/>
                  <a:pt x="157264" y="134684"/>
                  <a:pt x="160287" y="142151"/>
                </a:cubicBezTo>
                <a:cubicBezTo>
                  <a:pt x="163309" y="149619"/>
                  <a:pt x="164822" y="157976"/>
                  <a:pt x="164822" y="167222"/>
                </a:cubicBezTo>
                <a:cubicBezTo>
                  <a:pt x="164822" y="173266"/>
                  <a:pt x="162865" y="178511"/>
                  <a:pt x="158954" y="182956"/>
                </a:cubicBezTo>
                <a:cubicBezTo>
                  <a:pt x="155042" y="187402"/>
                  <a:pt x="149530" y="189980"/>
                  <a:pt x="142418" y="190691"/>
                </a:cubicBezTo>
                <a:cubicBezTo>
                  <a:pt x="135661" y="191580"/>
                  <a:pt x="129172" y="190780"/>
                  <a:pt x="122949" y="188290"/>
                </a:cubicBezTo>
                <a:cubicBezTo>
                  <a:pt x="116726" y="185802"/>
                  <a:pt x="112370" y="181446"/>
                  <a:pt x="109881" y="175222"/>
                </a:cubicBezTo>
                <a:cubicBezTo>
                  <a:pt x="113615" y="170421"/>
                  <a:pt x="116148" y="165221"/>
                  <a:pt x="117482" y="159620"/>
                </a:cubicBezTo>
                <a:cubicBezTo>
                  <a:pt x="118815" y="154019"/>
                  <a:pt x="119082" y="148508"/>
                  <a:pt x="118282" y="143085"/>
                </a:cubicBezTo>
                <a:cubicBezTo>
                  <a:pt x="117482" y="137662"/>
                  <a:pt x="115615" y="132550"/>
                  <a:pt x="112681" y="127750"/>
                </a:cubicBezTo>
                <a:cubicBezTo>
                  <a:pt x="109748" y="122949"/>
                  <a:pt x="105880" y="119038"/>
                  <a:pt x="101079" y="116015"/>
                </a:cubicBezTo>
                <a:cubicBezTo>
                  <a:pt x="91834" y="134328"/>
                  <a:pt x="78855" y="150196"/>
                  <a:pt x="62141" y="163621"/>
                </a:cubicBezTo>
                <a:cubicBezTo>
                  <a:pt x="45428" y="177044"/>
                  <a:pt x="24714" y="187045"/>
                  <a:pt x="0" y="193625"/>
                </a:cubicBezTo>
                <a:lnTo>
                  <a:pt x="0" y="188290"/>
                </a:lnTo>
                <a:cubicBezTo>
                  <a:pt x="12980" y="180822"/>
                  <a:pt x="24047" y="171666"/>
                  <a:pt x="33204" y="160820"/>
                </a:cubicBezTo>
                <a:cubicBezTo>
                  <a:pt x="42361" y="149975"/>
                  <a:pt x="49740" y="138329"/>
                  <a:pt x="55340" y="125882"/>
                </a:cubicBezTo>
                <a:cubicBezTo>
                  <a:pt x="60941" y="113436"/>
                  <a:pt x="64986" y="100635"/>
                  <a:pt x="67476" y="87478"/>
                </a:cubicBezTo>
                <a:cubicBezTo>
                  <a:pt x="69964" y="74320"/>
                  <a:pt x="71031" y="61697"/>
                  <a:pt x="70676" y="49606"/>
                </a:cubicBezTo>
                <a:lnTo>
                  <a:pt x="37871" y="49606"/>
                </a:lnTo>
                <a:cubicBezTo>
                  <a:pt x="33427" y="49606"/>
                  <a:pt x="30760" y="51829"/>
                  <a:pt x="29871" y="56274"/>
                </a:cubicBezTo>
                <a:lnTo>
                  <a:pt x="13068" y="23737"/>
                </a:lnTo>
                <a:lnTo>
                  <a:pt x="161620" y="23737"/>
                </a:lnTo>
                <a:moveTo>
                  <a:pt x="184024" y="230429"/>
                </a:moveTo>
                <a:lnTo>
                  <a:pt x="184024" y="28004"/>
                </a:lnTo>
                <a:cubicBezTo>
                  <a:pt x="184024" y="25515"/>
                  <a:pt x="183490" y="23158"/>
                  <a:pt x="182422" y="20936"/>
                </a:cubicBezTo>
                <a:cubicBezTo>
                  <a:pt x="181356" y="18714"/>
                  <a:pt x="179489" y="17070"/>
                  <a:pt x="176822" y="16003"/>
                </a:cubicBezTo>
                <a:lnTo>
                  <a:pt x="231229" y="0"/>
                </a:lnTo>
                <a:lnTo>
                  <a:pt x="231229" y="87744"/>
                </a:lnTo>
                <a:lnTo>
                  <a:pt x="267234" y="87744"/>
                </a:lnTo>
                <a:lnTo>
                  <a:pt x="267234" y="114948"/>
                </a:lnTo>
                <a:lnTo>
                  <a:pt x="231229" y="114948"/>
                </a:lnTo>
                <a:lnTo>
                  <a:pt x="231229" y="206160"/>
                </a:lnTo>
                <a:cubicBezTo>
                  <a:pt x="231229" y="214694"/>
                  <a:pt x="229185" y="220873"/>
                  <a:pt x="225096" y="224695"/>
                </a:cubicBezTo>
                <a:cubicBezTo>
                  <a:pt x="221005" y="228517"/>
                  <a:pt x="214516" y="230429"/>
                  <a:pt x="2056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4" name="Freeform 134"/>
          <p:cNvSpPr/>
          <p:nvPr/>
        </p:nvSpPr>
        <p:spPr>
          <a:xfrm>
            <a:off x="9863223" y="8394729"/>
            <a:ext cx="252831" cy="231495"/>
          </a:xfrm>
          <a:custGeom>
            <a:avLst/>
            <a:gdLst>
              <a:gd name="connsiteX0" fmla="*/ 252831 w 252831"/>
              <a:gd name="connsiteY0" fmla="*/ 156820 h 231495"/>
              <a:gd name="connsiteX1" fmla="*/ 156285 w 252831"/>
              <a:gd name="connsiteY1" fmla="*/ 156820 h 231495"/>
              <a:gd name="connsiteX2" fmla="*/ 156285 w 252831"/>
              <a:gd name="connsiteY2" fmla="*/ 212827 h 231495"/>
              <a:gd name="connsiteX3" fmla="*/ 109079 w 252831"/>
              <a:gd name="connsiteY3" fmla="*/ 231495 h 231495"/>
              <a:gd name="connsiteX4" fmla="*/ 109079 w 252831"/>
              <a:gd name="connsiteY4" fmla="*/ 156820 h 231495"/>
              <a:gd name="connsiteX5" fmla="*/ 32003 w 252831"/>
              <a:gd name="connsiteY5" fmla="*/ 156820 h 231495"/>
              <a:gd name="connsiteX6" fmla="*/ 22935 w 252831"/>
              <a:gd name="connsiteY6" fmla="*/ 164287 h 231495"/>
              <a:gd name="connsiteX7" fmla="*/ 0 w 252831"/>
              <a:gd name="connsiteY7" fmla="*/ 132017 h 231495"/>
              <a:gd name="connsiteX8" fmla="*/ 252831 w 252831"/>
              <a:gd name="connsiteY8" fmla="*/ 132017 h 231495"/>
              <a:gd name="connsiteX10" fmla="*/ 17869 w 252831"/>
              <a:gd name="connsiteY10" fmla="*/ 112014 h 231495"/>
              <a:gd name="connsiteX11" fmla="*/ 48272 w 252831"/>
              <a:gd name="connsiteY11" fmla="*/ 103213 h 231495"/>
              <a:gd name="connsiteX12" fmla="*/ 76409 w 252831"/>
              <a:gd name="connsiteY12" fmla="*/ 86810 h 231495"/>
              <a:gd name="connsiteX13" fmla="*/ 97078 w 252831"/>
              <a:gd name="connsiteY13" fmla="*/ 63341 h 231495"/>
              <a:gd name="connsiteX14" fmla="*/ 105079 w 252831"/>
              <a:gd name="connsiteY14" fmla="*/ 33604 h 231495"/>
              <a:gd name="connsiteX15" fmla="*/ 105079 w 252831"/>
              <a:gd name="connsiteY15" fmla="*/ 29604 h 231495"/>
              <a:gd name="connsiteX16" fmla="*/ 102412 w 252831"/>
              <a:gd name="connsiteY16" fmla="*/ 20669 h 231495"/>
              <a:gd name="connsiteX17" fmla="*/ 94411 w 252831"/>
              <a:gd name="connsiteY17" fmla="*/ 16269 h 231495"/>
              <a:gd name="connsiteX18" fmla="*/ 157619 w 252831"/>
              <a:gd name="connsiteY18" fmla="*/ 0 h 231495"/>
              <a:gd name="connsiteX19" fmla="*/ 157619 w 252831"/>
              <a:gd name="connsiteY19" fmla="*/ 19735 h 231495"/>
              <a:gd name="connsiteX20" fmla="*/ 151219 w 252831"/>
              <a:gd name="connsiteY20" fmla="*/ 50140 h 231495"/>
              <a:gd name="connsiteX21" fmla="*/ 180022 w 252831"/>
              <a:gd name="connsiteY21" fmla="*/ 53473 h 231495"/>
              <a:gd name="connsiteX22" fmla="*/ 205091 w 252831"/>
              <a:gd name="connsiteY22" fmla="*/ 62141 h 231495"/>
              <a:gd name="connsiteX23" fmla="*/ 222827 w 252831"/>
              <a:gd name="connsiteY23" fmla="*/ 75876 h 231495"/>
              <a:gd name="connsiteX24" fmla="*/ 229628 w 252831"/>
              <a:gd name="connsiteY24" fmla="*/ 94145 h 231495"/>
              <a:gd name="connsiteX25" fmla="*/ 223360 w 252831"/>
              <a:gd name="connsiteY25" fmla="*/ 109880 h 231495"/>
              <a:gd name="connsiteX26" fmla="*/ 206158 w 252831"/>
              <a:gd name="connsiteY26" fmla="*/ 117615 h 231495"/>
              <a:gd name="connsiteX27" fmla="*/ 185489 w 252831"/>
              <a:gd name="connsiteY27" fmla="*/ 114948 h 231495"/>
              <a:gd name="connsiteX28" fmla="*/ 172554 w 252831"/>
              <a:gd name="connsiteY28" fmla="*/ 101879 h 231495"/>
              <a:gd name="connsiteX29" fmla="*/ 176422 w 252831"/>
              <a:gd name="connsiteY29" fmla="*/ 90011 h 231495"/>
              <a:gd name="connsiteX30" fmla="*/ 171621 w 252831"/>
              <a:gd name="connsiteY30" fmla="*/ 78942 h 231495"/>
              <a:gd name="connsiteX31" fmla="*/ 159485 w 252831"/>
              <a:gd name="connsiteY31" fmla="*/ 70408 h 231495"/>
              <a:gd name="connsiteX32" fmla="*/ 141616 w 252831"/>
              <a:gd name="connsiteY32" fmla="*/ 66142 h 231495"/>
              <a:gd name="connsiteX33" fmla="*/ 119214 w 252831"/>
              <a:gd name="connsiteY33" fmla="*/ 86810 h 231495"/>
              <a:gd name="connsiteX34" fmla="*/ 89610 w 252831"/>
              <a:gd name="connsiteY34" fmla="*/ 102146 h 231495"/>
              <a:gd name="connsiteX35" fmla="*/ 55073 w 252831"/>
              <a:gd name="connsiteY35" fmla="*/ 112414 h 231495"/>
              <a:gd name="connsiteX36" fmla="*/ 17869 w 252831"/>
              <a:gd name="connsiteY36" fmla="*/ 117348 h 2314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52831" h="231495">
                <a:moveTo>
                  <a:pt x="252831" y="156820"/>
                </a:moveTo>
                <a:lnTo>
                  <a:pt x="156285" y="156820"/>
                </a:lnTo>
                <a:lnTo>
                  <a:pt x="156285" y="212827"/>
                </a:lnTo>
                <a:lnTo>
                  <a:pt x="109079" y="231495"/>
                </a:lnTo>
                <a:lnTo>
                  <a:pt x="109079" y="156820"/>
                </a:lnTo>
                <a:lnTo>
                  <a:pt x="32003" y="156820"/>
                </a:lnTo>
                <a:cubicBezTo>
                  <a:pt x="26846" y="156820"/>
                  <a:pt x="23825" y="159309"/>
                  <a:pt x="22935" y="164287"/>
                </a:cubicBezTo>
                <a:lnTo>
                  <a:pt x="0" y="132017"/>
                </a:lnTo>
                <a:lnTo>
                  <a:pt x="252831" y="132017"/>
                </a:lnTo>
                <a:moveTo>
                  <a:pt x="17869" y="112014"/>
                </a:moveTo>
                <a:cubicBezTo>
                  <a:pt x="27825" y="110413"/>
                  <a:pt x="37959" y="107480"/>
                  <a:pt x="48272" y="103213"/>
                </a:cubicBezTo>
                <a:cubicBezTo>
                  <a:pt x="58584" y="98946"/>
                  <a:pt x="67963" y="93478"/>
                  <a:pt x="76409" y="86810"/>
                </a:cubicBezTo>
                <a:cubicBezTo>
                  <a:pt x="84854" y="80143"/>
                  <a:pt x="91744" y="72320"/>
                  <a:pt x="97078" y="63341"/>
                </a:cubicBezTo>
                <a:cubicBezTo>
                  <a:pt x="102412" y="54363"/>
                  <a:pt x="105079" y="44450"/>
                  <a:pt x="105079" y="33604"/>
                </a:cubicBezTo>
                <a:lnTo>
                  <a:pt x="105079" y="29604"/>
                </a:lnTo>
                <a:cubicBezTo>
                  <a:pt x="105079" y="26047"/>
                  <a:pt x="104190" y="23070"/>
                  <a:pt x="102412" y="20669"/>
                </a:cubicBezTo>
                <a:cubicBezTo>
                  <a:pt x="100634" y="18269"/>
                  <a:pt x="97967" y="16802"/>
                  <a:pt x="94411" y="16269"/>
                </a:cubicBezTo>
                <a:lnTo>
                  <a:pt x="157619" y="0"/>
                </a:lnTo>
                <a:lnTo>
                  <a:pt x="157619" y="19735"/>
                </a:lnTo>
                <a:cubicBezTo>
                  <a:pt x="157619" y="30759"/>
                  <a:pt x="155485" y="40894"/>
                  <a:pt x="151219" y="50140"/>
                </a:cubicBezTo>
                <a:cubicBezTo>
                  <a:pt x="160996" y="50317"/>
                  <a:pt x="170599" y="51428"/>
                  <a:pt x="180022" y="53473"/>
                </a:cubicBezTo>
                <a:cubicBezTo>
                  <a:pt x="189445" y="55518"/>
                  <a:pt x="197802" y="58407"/>
                  <a:pt x="205091" y="62141"/>
                </a:cubicBezTo>
                <a:cubicBezTo>
                  <a:pt x="212381" y="65874"/>
                  <a:pt x="218294" y="70453"/>
                  <a:pt x="222827" y="75876"/>
                </a:cubicBezTo>
                <a:cubicBezTo>
                  <a:pt x="227361" y="81299"/>
                  <a:pt x="229628" y="87388"/>
                  <a:pt x="229628" y="94145"/>
                </a:cubicBezTo>
                <a:cubicBezTo>
                  <a:pt x="229628" y="100191"/>
                  <a:pt x="227540" y="105435"/>
                  <a:pt x="223360" y="109880"/>
                </a:cubicBezTo>
                <a:cubicBezTo>
                  <a:pt x="219182" y="114325"/>
                  <a:pt x="213448" y="116903"/>
                  <a:pt x="206158" y="117615"/>
                </a:cubicBezTo>
                <a:cubicBezTo>
                  <a:pt x="198513" y="118326"/>
                  <a:pt x="191622" y="117436"/>
                  <a:pt x="185489" y="114948"/>
                </a:cubicBezTo>
                <a:cubicBezTo>
                  <a:pt x="179355" y="112458"/>
                  <a:pt x="175044" y="108102"/>
                  <a:pt x="172554" y="101879"/>
                </a:cubicBezTo>
                <a:cubicBezTo>
                  <a:pt x="175399" y="97968"/>
                  <a:pt x="176688" y="94011"/>
                  <a:pt x="176422" y="90011"/>
                </a:cubicBezTo>
                <a:cubicBezTo>
                  <a:pt x="176154" y="86010"/>
                  <a:pt x="174554" y="82321"/>
                  <a:pt x="171621" y="78942"/>
                </a:cubicBezTo>
                <a:cubicBezTo>
                  <a:pt x="168687" y="75564"/>
                  <a:pt x="164642" y="72720"/>
                  <a:pt x="159485" y="70408"/>
                </a:cubicBezTo>
                <a:cubicBezTo>
                  <a:pt x="154330" y="68097"/>
                  <a:pt x="148373" y="66675"/>
                  <a:pt x="141616" y="66142"/>
                </a:cubicBezTo>
                <a:cubicBezTo>
                  <a:pt x="135572" y="73964"/>
                  <a:pt x="128105" y="80854"/>
                  <a:pt x="119214" y="86810"/>
                </a:cubicBezTo>
                <a:cubicBezTo>
                  <a:pt x="110324" y="92767"/>
                  <a:pt x="100456" y="97879"/>
                  <a:pt x="89610" y="102146"/>
                </a:cubicBezTo>
                <a:cubicBezTo>
                  <a:pt x="78764" y="106414"/>
                  <a:pt x="67252" y="109836"/>
                  <a:pt x="55073" y="112414"/>
                </a:cubicBezTo>
                <a:cubicBezTo>
                  <a:pt x="42894" y="114991"/>
                  <a:pt x="30492" y="116636"/>
                  <a:pt x="17869" y="1173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5" name="Freeform 135"/>
          <p:cNvSpPr/>
          <p:nvPr/>
        </p:nvSpPr>
        <p:spPr>
          <a:xfrm>
            <a:off x="10138189" y="8569151"/>
            <a:ext cx="49874" cy="76810"/>
          </a:xfrm>
          <a:custGeom>
            <a:avLst/>
            <a:gdLst>
              <a:gd name="connsiteX0" fmla="*/ 0 w 49874"/>
              <a:gd name="connsiteY0" fmla="*/ 24537 h 76810"/>
              <a:gd name="connsiteX1" fmla="*/ 1868 w 49874"/>
              <a:gd name="connsiteY1" fmla="*/ 14936 h 76810"/>
              <a:gd name="connsiteX2" fmla="*/ 7069 w 49874"/>
              <a:gd name="connsiteY2" fmla="*/ 7068 h 76810"/>
              <a:gd name="connsiteX3" fmla="*/ 14936 w 49874"/>
              <a:gd name="connsiteY3" fmla="*/ 1867 h 76810"/>
              <a:gd name="connsiteX4" fmla="*/ 24803 w 49874"/>
              <a:gd name="connsiteY4" fmla="*/ 0 h 76810"/>
              <a:gd name="connsiteX5" fmla="*/ 42672 w 49874"/>
              <a:gd name="connsiteY5" fmla="*/ 7068 h 76810"/>
              <a:gd name="connsiteX6" fmla="*/ 49874 w 49874"/>
              <a:gd name="connsiteY6" fmla="*/ 28270 h 76810"/>
              <a:gd name="connsiteX7" fmla="*/ 41872 w 49874"/>
              <a:gd name="connsiteY7" fmla="*/ 53740 h 76810"/>
              <a:gd name="connsiteX8" fmla="*/ 16269 w 49874"/>
              <a:gd name="connsiteY8" fmla="*/ 76810 h 76810"/>
              <a:gd name="connsiteX9" fmla="*/ 11736 w 49874"/>
              <a:gd name="connsiteY9" fmla="*/ 71743 h 76810"/>
              <a:gd name="connsiteX10" fmla="*/ 22137 w 49874"/>
              <a:gd name="connsiteY10" fmla="*/ 57608 h 76810"/>
              <a:gd name="connsiteX11" fmla="*/ 13602 w 49874"/>
              <a:gd name="connsiteY11" fmla="*/ 46673 h 76810"/>
              <a:gd name="connsiteX12" fmla="*/ 4001 w 49874"/>
              <a:gd name="connsiteY12" fmla="*/ 38539 h 76810"/>
              <a:gd name="connsiteX13" fmla="*/ 0 w 49874"/>
              <a:gd name="connsiteY13" fmla="*/ 24537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4" h="76810">
                <a:moveTo>
                  <a:pt x="0" y="24537"/>
                </a:moveTo>
                <a:cubicBezTo>
                  <a:pt x="0" y="21159"/>
                  <a:pt x="622" y="17959"/>
                  <a:pt x="1868" y="14936"/>
                </a:cubicBezTo>
                <a:cubicBezTo>
                  <a:pt x="3111" y="11913"/>
                  <a:pt x="4845" y="9290"/>
                  <a:pt x="7069" y="7068"/>
                </a:cubicBezTo>
                <a:cubicBezTo>
                  <a:pt x="9291" y="4845"/>
                  <a:pt x="11914" y="3112"/>
                  <a:pt x="14936" y="1867"/>
                </a:cubicBezTo>
                <a:cubicBezTo>
                  <a:pt x="17959" y="622"/>
                  <a:pt x="21248" y="0"/>
                  <a:pt x="24803" y="0"/>
                </a:cubicBezTo>
                <a:cubicBezTo>
                  <a:pt x="31916" y="0"/>
                  <a:pt x="37872" y="2356"/>
                  <a:pt x="42672" y="7068"/>
                </a:cubicBezTo>
                <a:cubicBezTo>
                  <a:pt x="47473" y="11780"/>
                  <a:pt x="49874" y="18848"/>
                  <a:pt x="49874" y="28270"/>
                </a:cubicBezTo>
                <a:cubicBezTo>
                  <a:pt x="49874" y="36627"/>
                  <a:pt x="47206" y="45117"/>
                  <a:pt x="41872" y="53740"/>
                </a:cubicBezTo>
                <a:cubicBezTo>
                  <a:pt x="36539" y="62364"/>
                  <a:pt x="28004" y="70054"/>
                  <a:pt x="16269" y="76810"/>
                </a:cubicBezTo>
                <a:lnTo>
                  <a:pt x="11736" y="71743"/>
                </a:lnTo>
                <a:cubicBezTo>
                  <a:pt x="18492" y="66587"/>
                  <a:pt x="21960" y="61875"/>
                  <a:pt x="22137" y="57608"/>
                </a:cubicBezTo>
                <a:cubicBezTo>
                  <a:pt x="22314" y="53340"/>
                  <a:pt x="19470" y="49695"/>
                  <a:pt x="13602" y="46673"/>
                </a:cubicBezTo>
                <a:cubicBezTo>
                  <a:pt x="9868" y="44717"/>
                  <a:pt x="6669" y="42006"/>
                  <a:pt x="4001" y="38539"/>
                </a:cubicBezTo>
                <a:cubicBezTo>
                  <a:pt x="1334" y="35072"/>
                  <a:pt x="0" y="30404"/>
                  <a:pt x="0" y="2453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6" name="Freeform 136"/>
          <p:cNvSpPr/>
          <p:nvPr/>
        </p:nvSpPr>
        <p:spPr>
          <a:xfrm>
            <a:off x="10284555" y="8394196"/>
            <a:ext cx="252831" cy="229095"/>
          </a:xfrm>
          <a:custGeom>
            <a:avLst/>
            <a:gdLst>
              <a:gd name="connsiteX0" fmla="*/ 34403 w 252831"/>
              <a:gd name="connsiteY0" fmla="*/ 49873 h 229095"/>
              <a:gd name="connsiteX1" fmla="*/ 41472 w 252831"/>
              <a:gd name="connsiteY1" fmla="*/ 28537 h 229095"/>
              <a:gd name="connsiteX2" fmla="*/ 61340 w 252831"/>
              <a:gd name="connsiteY2" fmla="*/ 12801 h 229095"/>
              <a:gd name="connsiteX3" fmla="*/ 91744 w 252831"/>
              <a:gd name="connsiteY3" fmla="*/ 3200 h 229095"/>
              <a:gd name="connsiteX4" fmla="*/ 130149 w 252831"/>
              <a:gd name="connsiteY4" fmla="*/ 0 h 229095"/>
              <a:gd name="connsiteX5" fmla="*/ 168687 w 252831"/>
              <a:gd name="connsiteY5" fmla="*/ 3200 h 229095"/>
              <a:gd name="connsiteX6" fmla="*/ 199223 w 252831"/>
              <a:gd name="connsiteY6" fmla="*/ 12801 h 229095"/>
              <a:gd name="connsiteX7" fmla="*/ 219227 w 252831"/>
              <a:gd name="connsiteY7" fmla="*/ 28537 h 229095"/>
              <a:gd name="connsiteX8" fmla="*/ 226428 w 252831"/>
              <a:gd name="connsiteY8" fmla="*/ 49873 h 229095"/>
              <a:gd name="connsiteX9" fmla="*/ 221227 w 252831"/>
              <a:gd name="connsiteY9" fmla="*/ 68275 h 229095"/>
              <a:gd name="connsiteX10" fmla="*/ 206558 w 252831"/>
              <a:gd name="connsiteY10" fmla="*/ 82676 h 229095"/>
              <a:gd name="connsiteX11" fmla="*/ 184022 w 252831"/>
              <a:gd name="connsiteY11" fmla="*/ 92811 h 229095"/>
              <a:gd name="connsiteX12" fmla="*/ 154952 w 252831"/>
              <a:gd name="connsiteY12" fmla="*/ 98413 h 229095"/>
              <a:gd name="connsiteX13" fmla="*/ 154952 w 252831"/>
              <a:gd name="connsiteY13" fmla="*/ 112013 h 229095"/>
              <a:gd name="connsiteX14" fmla="*/ 252831 w 252831"/>
              <a:gd name="connsiteY14" fmla="*/ 112013 h 229095"/>
              <a:gd name="connsiteX15" fmla="*/ 252831 w 252831"/>
              <a:gd name="connsiteY15" fmla="*/ 136816 h 229095"/>
              <a:gd name="connsiteX16" fmla="*/ 32003 w 252831"/>
              <a:gd name="connsiteY16" fmla="*/ 136816 h 229095"/>
              <a:gd name="connsiteX17" fmla="*/ 22935 w 252831"/>
              <a:gd name="connsiteY17" fmla="*/ 144284 h 229095"/>
              <a:gd name="connsiteX18" fmla="*/ 0 w 252831"/>
              <a:gd name="connsiteY18" fmla="*/ 112013 h 229095"/>
              <a:gd name="connsiteX19" fmla="*/ 107745 w 252831"/>
              <a:gd name="connsiteY19" fmla="*/ 112013 h 229095"/>
              <a:gd name="connsiteX20" fmla="*/ 107745 w 252831"/>
              <a:gd name="connsiteY20" fmla="*/ 98678 h 229095"/>
              <a:gd name="connsiteX21" fmla="*/ 77743 w 252831"/>
              <a:gd name="connsiteY21" fmla="*/ 93211 h 229095"/>
              <a:gd name="connsiteX22" fmla="*/ 54673 w 252831"/>
              <a:gd name="connsiteY22" fmla="*/ 83076 h 229095"/>
              <a:gd name="connsiteX23" fmla="*/ 39738 w 252831"/>
              <a:gd name="connsiteY23" fmla="*/ 68542 h 229095"/>
              <a:gd name="connsiteX24" fmla="*/ 34403 w 252831"/>
              <a:gd name="connsiteY24" fmla="*/ 49873 h 229095"/>
              <a:gd name="connsiteX26" fmla="*/ 227228 w 252831"/>
              <a:gd name="connsiteY26" fmla="*/ 154419 h 229095"/>
              <a:gd name="connsiteX27" fmla="*/ 227228 w 252831"/>
              <a:gd name="connsiteY27" fmla="*/ 204825 h 229095"/>
              <a:gd name="connsiteX28" fmla="*/ 221093 w 252831"/>
              <a:gd name="connsiteY28" fmla="*/ 223361 h 229095"/>
              <a:gd name="connsiteX29" fmla="*/ 201625 w 252831"/>
              <a:gd name="connsiteY29" fmla="*/ 229095 h 229095"/>
              <a:gd name="connsiteX30" fmla="*/ 180022 w 252831"/>
              <a:gd name="connsiteY30" fmla="*/ 229095 h 229095"/>
              <a:gd name="connsiteX31" fmla="*/ 180022 w 252831"/>
              <a:gd name="connsiteY31" fmla="*/ 178956 h 229095"/>
              <a:gd name="connsiteX32" fmla="*/ 57872 w 252831"/>
              <a:gd name="connsiteY32" fmla="*/ 178956 h 229095"/>
              <a:gd name="connsiteX33" fmla="*/ 49872 w 252831"/>
              <a:gd name="connsiteY33" fmla="*/ 185623 h 229095"/>
              <a:gd name="connsiteX34" fmla="*/ 27469 w 252831"/>
              <a:gd name="connsiteY34" fmla="*/ 154419 h 229095"/>
              <a:gd name="connsiteX36" fmla="*/ 81342 w 252831"/>
              <a:gd name="connsiteY36" fmla="*/ 49873 h 229095"/>
              <a:gd name="connsiteX37" fmla="*/ 93611 w 252831"/>
              <a:gd name="connsiteY37" fmla="*/ 68942 h 229095"/>
              <a:gd name="connsiteX38" fmla="*/ 130149 w 252831"/>
              <a:gd name="connsiteY38" fmla="*/ 76009 h 229095"/>
              <a:gd name="connsiteX39" fmla="*/ 166819 w 252831"/>
              <a:gd name="connsiteY39" fmla="*/ 68942 h 229095"/>
              <a:gd name="connsiteX40" fmla="*/ 179222 w 252831"/>
              <a:gd name="connsiteY40" fmla="*/ 49873 h 229095"/>
              <a:gd name="connsiteX41" fmla="*/ 166688 w 252831"/>
              <a:gd name="connsiteY41" fmla="*/ 30804 h 229095"/>
              <a:gd name="connsiteX42" fmla="*/ 130149 w 252831"/>
              <a:gd name="connsiteY42" fmla="*/ 23736 h 229095"/>
              <a:gd name="connsiteX43" fmla="*/ 93744 w 252831"/>
              <a:gd name="connsiteY43" fmla="*/ 30804 h 229095"/>
              <a:gd name="connsiteX44" fmla="*/ 81342 w 252831"/>
              <a:gd name="connsiteY44" fmla="*/ 49873 h 2290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1" h="229095">
                <a:moveTo>
                  <a:pt x="34403" y="49873"/>
                </a:moveTo>
                <a:cubicBezTo>
                  <a:pt x="34403" y="41872"/>
                  <a:pt x="36759" y="34760"/>
                  <a:pt x="41472" y="28537"/>
                </a:cubicBezTo>
                <a:cubicBezTo>
                  <a:pt x="46183" y="22313"/>
                  <a:pt x="52806" y="17069"/>
                  <a:pt x="61340" y="12801"/>
                </a:cubicBezTo>
                <a:cubicBezTo>
                  <a:pt x="69875" y="8534"/>
                  <a:pt x="80009" y="5334"/>
                  <a:pt x="91744" y="3200"/>
                </a:cubicBezTo>
                <a:cubicBezTo>
                  <a:pt x="103478" y="1067"/>
                  <a:pt x="116281" y="0"/>
                  <a:pt x="130149" y="0"/>
                </a:cubicBezTo>
                <a:cubicBezTo>
                  <a:pt x="144018" y="0"/>
                  <a:pt x="156863" y="1067"/>
                  <a:pt x="168687" y="3200"/>
                </a:cubicBezTo>
                <a:cubicBezTo>
                  <a:pt x="180511" y="5334"/>
                  <a:pt x="190689" y="8534"/>
                  <a:pt x="199223" y="12801"/>
                </a:cubicBezTo>
                <a:cubicBezTo>
                  <a:pt x="207758" y="17069"/>
                  <a:pt x="214426" y="22313"/>
                  <a:pt x="219227" y="28537"/>
                </a:cubicBezTo>
                <a:cubicBezTo>
                  <a:pt x="224027" y="34760"/>
                  <a:pt x="226428" y="41872"/>
                  <a:pt x="226428" y="49873"/>
                </a:cubicBezTo>
                <a:cubicBezTo>
                  <a:pt x="226428" y="56629"/>
                  <a:pt x="224694" y="62764"/>
                  <a:pt x="221227" y="68275"/>
                </a:cubicBezTo>
                <a:cubicBezTo>
                  <a:pt x="217760" y="73787"/>
                  <a:pt x="212871" y="78587"/>
                  <a:pt x="206558" y="82676"/>
                </a:cubicBezTo>
                <a:cubicBezTo>
                  <a:pt x="200247" y="86767"/>
                  <a:pt x="192734" y="90144"/>
                  <a:pt x="184022" y="92811"/>
                </a:cubicBezTo>
                <a:cubicBezTo>
                  <a:pt x="175310" y="95478"/>
                  <a:pt x="165619" y="97345"/>
                  <a:pt x="154952" y="98413"/>
                </a:cubicBezTo>
                <a:lnTo>
                  <a:pt x="154952" y="112013"/>
                </a:lnTo>
                <a:lnTo>
                  <a:pt x="252831" y="112013"/>
                </a:lnTo>
                <a:lnTo>
                  <a:pt x="252831" y="136816"/>
                </a:lnTo>
                <a:lnTo>
                  <a:pt x="32003" y="136816"/>
                </a:lnTo>
                <a:cubicBezTo>
                  <a:pt x="26846" y="136816"/>
                  <a:pt x="23825" y="139306"/>
                  <a:pt x="22935" y="144284"/>
                </a:cubicBezTo>
                <a:lnTo>
                  <a:pt x="0" y="112013"/>
                </a:lnTo>
                <a:lnTo>
                  <a:pt x="107745" y="112013"/>
                </a:lnTo>
                <a:lnTo>
                  <a:pt x="107745" y="98678"/>
                </a:lnTo>
                <a:cubicBezTo>
                  <a:pt x="96723" y="97612"/>
                  <a:pt x="86721" y="95790"/>
                  <a:pt x="77743" y="93211"/>
                </a:cubicBezTo>
                <a:cubicBezTo>
                  <a:pt x="68763" y="90633"/>
                  <a:pt x="61074" y="87255"/>
                  <a:pt x="54673" y="83076"/>
                </a:cubicBezTo>
                <a:cubicBezTo>
                  <a:pt x="48272" y="78898"/>
                  <a:pt x="43293" y="74053"/>
                  <a:pt x="39738" y="68542"/>
                </a:cubicBezTo>
                <a:cubicBezTo>
                  <a:pt x="36181" y="63030"/>
                  <a:pt x="34403" y="56807"/>
                  <a:pt x="34403" y="49873"/>
                </a:cubicBezTo>
                <a:moveTo>
                  <a:pt x="227228" y="154419"/>
                </a:moveTo>
                <a:lnTo>
                  <a:pt x="227228" y="204825"/>
                </a:lnTo>
                <a:cubicBezTo>
                  <a:pt x="227228" y="213360"/>
                  <a:pt x="225182" y="219539"/>
                  <a:pt x="221093" y="223361"/>
                </a:cubicBezTo>
                <a:cubicBezTo>
                  <a:pt x="217004" y="227183"/>
                  <a:pt x="210514" y="229095"/>
                  <a:pt x="201625" y="229095"/>
                </a:cubicBezTo>
                <a:lnTo>
                  <a:pt x="180022" y="229095"/>
                </a:lnTo>
                <a:lnTo>
                  <a:pt x="180022" y="178956"/>
                </a:lnTo>
                <a:lnTo>
                  <a:pt x="57872" y="178956"/>
                </a:lnTo>
                <a:cubicBezTo>
                  <a:pt x="53428" y="178956"/>
                  <a:pt x="50760" y="181178"/>
                  <a:pt x="49872" y="185623"/>
                </a:cubicBezTo>
                <a:lnTo>
                  <a:pt x="27469" y="154419"/>
                </a:lnTo>
                <a:moveTo>
                  <a:pt x="81342" y="49873"/>
                </a:moveTo>
                <a:cubicBezTo>
                  <a:pt x="81342" y="57873"/>
                  <a:pt x="85432" y="64230"/>
                  <a:pt x="93611" y="68942"/>
                </a:cubicBezTo>
                <a:cubicBezTo>
                  <a:pt x="101790" y="73653"/>
                  <a:pt x="113970" y="76009"/>
                  <a:pt x="130149" y="76009"/>
                </a:cubicBezTo>
                <a:cubicBezTo>
                  <a:pt x="146329" y="76009"/>
                  <a:pt x="158553" y="73653"/>
                  <a:pt x="166819" y="68942"/>
                </a:cubicBezTo>
                <a:cubicBezTo>
                  <a:pt x="175088" y="64230"/>
                  <a:pt x="179222" y="57873"/>
                  <a:pt x="179222" y="49873"/>
                </a:cubicBezTo>
                <a:cubicBezTo>
                  <a:pt x="179222" y="41872"/>
                  <a:pt x="175044" y="35516"/>
                  <a:pt x="166688" y="30804"/>
                </a:cubicBezTo>
                <a:cubicBezTo>
                  <a:pt x="158330" y="26091"/>
                  <a:pt x="146151" y="23736"/>
                  <a:pt x="130149" y="23736"/>
                </a:cubicBezTo>
                <a:cubicBezTo>
                  <a:pt x="114147" y="23736"/>
                  <a:pt x="102012" y="26091"/>
                  <a:pt x="93744" y="30804"/>
                </a:cubicBezTo>
                <a:cubicBezTo>
                  <a:pt x="85477" y="35516"/>
                  <a:pt x="81342" y="41872"/>
                  <a:pt x="81342" y="4987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7" name="Freeform 137"/>
          <p:cNvSpPr/>
          <p:nvPr/>
        </p:nvSpPr>
        <p:spPr>
          <a:xfrm>
            <a:off x="10625967" y="8393396"/>
            <a:ext cx="252831" cy="233362"/>
          </a:xfrm>
          <a:custGeom>
            <a:avLst/>
            <a:gdLst>
              <a:gd name="connsiteX0" fmla="*/ 228828 w 252831"/>
              <a:gd name="connsiteY0" fmla="*/ 187223 h 233362"/>
              <a:gd name="connsiteX1" fmla="*/ 222293 w 252831"/>
              <a:gd name="connsiteY1" fmla="*/ 205759 h 233362"/>
              <a:gd name="connsiteX2" fmla="*/ 203091 w 252831"/>
              <a:gd name="connsiteY2" fmla="*/ 220294 h 233362"/>
              <a:gd name="connsiteX3" fmla="*/ 172021 w 252831"/>
              <a:gd name="connsiteY3" fmla="*/ 229894 h 233362"/>
              <a:gd name="connsiteX4" fmla="*/ 130149 w 252831"/>
              <a:gd name="connsiteY4" fmla="*/ 233362 h 233362"/>
              <a:gd name="connsiteX5" fmla="*/ 88010 w 252831"/>
              <a:gd name="connsiteY5" fmla="*/ 229894 h 233362"/>
              <a:gd name="connsiteX6" fmla="*/ 57072 w 252831"/>
              <a:gd name="connsiteY6" fmla="*/ 220294 h 233362"/>
              <a:gd name="connsiteX7" fmla="*/ 37871 w 252831"/>
              <a:gd name="connsiteY7" fmla="*/ 205759 h 233362"/>
              <a:gd name="connsiteX8" fmla="*/ 31204 w 252831"/>
              <a:gd name="connsiteY8" fmla="*/ 187223 h 233362"/>
              <a:gd name="connsiteX9" fmla="*/ 37871 w 252831"/>
              <a:gd name="connsiteY9" fmla="*/ 168821 h 233362"/>
              <a:gd name="connsiteX10" fmla="*/ 57072 w 252831"/>
              <a:gd name="connsiteY10" fmla="*/ 154153 h 233362"/>
              <a:gd name="connsiteX11" fmla="*/ 88010 w 252831"/>
              <a:gd name="connsiteY11" fmla="*/ 144551 h 233362"/>
              <a:gd name="connsiteX12" fmla="*/ 130149 w 252831"/>
              <a:gd name="connsiteY12" fmla="*/ 141084 h 233362"/>
              <a:gd name="connsiteX13" fmla="*/ 172021 w 252831"/>
              <a:gd name="connsiteY13" fmla="*/ 144684 h 233362"/>
              <a:gd name="connsiteX14" fmla="*/ 203091 w 252831"/>
              <a:gd name="connsiteY14" fmla="*/ 154418 h 233362"/>
              <a:gd name="connsiteX15" fmla="*/ 222293 w 252831"/>
              <a:gd name="connsiteY15" fmla="*/ 168954 h 233362"/>
              <a:gd name="connsiteX16" fmla="*/ 228828 w 252831"/>
              <a:gd name="connsiteY16" fmla="*/ 187223 h 233362"/>
              <a:gd name="connsiteX18" fmla="*/ 252831 w 252831"/>
              <a:gd name="connsiteY18" fmla="*/ 129615 h 233362"/>
              <a:gd name="connsiteX19" fmla="*/ 32003 w 252831"/>
              <a:gd name="connsiteY19" fmla="*/ 129615 h 233362"/>
              <a:gd name="connsiteX20" fmla="*/ 22935 w 252831"/>
              <a:gd name="connsiteY20" fmla="*/ 137083 h 233362"/>
              <a:gd name="connsiteX21" fmla="*/ 0 w 252831"/>
              <a:gd name="connsiteY21" fmla="*/ 104812 h 233362"/>
              <a:gd name="connsiteX22" fmla="*/ 86144 w 252831"/>
              <a:gd name="connsiteY22" fmla="*/ 104812 h 233362"/>
              <a:gd name="connsiteX23" fmla="*/ 86144 w 252831"/>
              <a:gd name="connsiteY23" fmla="*/ 81076 h 233362"/>
              <a:gd name="connsiteX24" fmla="*/ 84544 w 252831"/>
              <a:gd name="connsiteY24" fmla="*/ 74009 h 233362"/>
              <a:gd name="connsiteX25" fmla="*/ 78942 w 252831"/>
              <a:gd name="connsiteY25" fmla="*/ 69075 h 233362"/>
              <a:gd name="connsiteX26" fmla="*/ 133350 w 252831"/>
              <a:gd name="connsiteY26" fmla="*/ 55740 h 233362"/>
              <a:gd name="connsiteX27" fmla="*/ 133350 w 252831"/>
              <a:gd name="connsiteY27" fmla="*/ 104812 h 233362"/>
              <a:gd name="connsiteX28" fmla="*/ 252831 w 252831"/>
              <a:gd name="connsiteY28" fmla="*/ 104812 h 233362"/>
              <a:gd name="connsiteX30" fmla="*/ 162153 w 252831"/>
              <a:gd name="connsiteY30" fmla="*/ 90944 h 233362"/>
              <a:gd name="connsiteX31" fmla="*/ 169887 w 252831"/>
              <a:gd name="connsiteY31" fmla="*/ 83344 h 233362"/>
              <a:gd name="connsiteX32" fmla="*/ 173888 w 252831"/>
              <a:gd name="connsiteY32" fmla="*/ 72275 h 233362"/>
              <a:gd name="connsiteX33" fmla="*/ 175488 w 252831"/>
              <a:gd name="connsiteY33" fmla="*/ 57473 h 233362"/>
              <a:gd name="connsiteX34" fmla="*/ 175754 w 252831"/>
              <a:gd name="connsiteY34" fmla="*/ 38404 h 233362"/>
              <a:gd name="connsiteX35" fmla="*/ 175754 w 252831"/>
              <a:gd name="connsiteY35" fmla="*/ 35737 h 233362"/>
              <a:gd name="connsiteX36" fmla="*/ 58672 w 252831"/>
              <a:gd name="connsiteY36" fmla="*/ 35737 h 233362"/>
              <a:gd name="connsiteX37" fmla="*/ 50672 w 252831"/>
              <a:gd name="connsiteY37" fmla="*/ 42404 h 233362"/>
              <a:gd name="connsiteX38" fmla="*/ 33869 w 252831"/>
              <a:gd name="connsiteY38" fmla="*/ 11201 h 233362"/>
              <a:gd name="connsiteX39" fmla="*/ 175754 w 252831"/>
              <a:gd name="connsiteY39" fmla="*/ 11201 h 233362"/>
              <a:gd name="connsiteX40" fmla="*/ 175754 w 252831"/>
              <a:gd name="connsiteY40" fmla="*/ 0 h 233362"/>
              <a:gd name="connsiteX41" fmla="*/ 222960 w 252831"/>
              <a:gd name="connsiteY41" fmla="*/ 12801 h 233362"/>
              <a:gd name="connsiteX42" fmla="*/ 222960 w 252831"/>
              <a:gd name="connsiteY42" fmla="*/ 29869 h 233362"/>
              <a:gd name="connsiteX43" fmla="*/ 219359 w 252831"/>
              <a:gd name="connsiteY43" fmla="*/ 58141 h 233362"/>
              <a:gd name="connsiteX44" fmla="*/ 208159 w 252831"/>
              <a:gd name="connsiteY44" fmla="*/ 77609 h 233362"/>
              <a:gd name="connsiteX45" fmla="*/ 189089 w 252831"/>
              <a:gd name="connsiteY45" fmla="*/ 89744 h 233362"/>
              <a:gd name="connsiteX46" fmla="*/ 162153 w 252831"/>
              <a:gd name="connsiteY46" fmla="*/ 96278 h 233362"/>
              <a:gd name="connsiteX48" fmla="*/ 179222 w 252831"/>
              <a:gd name="connsiteY48" fmla="*/ 187223 h 233362"/>
              <a:gd name="connsiteX49" fmla="*/ 165753 w 252831"/>
              <a:gd name="connsiteY49" fmla="*/ 169754 h 233362"/>
              <a:gd name="connsiteX50" fmla="*/ 130149 w 252831"/>
              <a:gd name="connsiteY50" fmla="*/ 163219 h 233362"/>
              <a:gd name="connsiteX51" fmla="*/ 94278 w 252831"/>
              <a:gd name="connsiteY51" fmla="*/ 169754 h 233362"/>
              <a:gd name="connsiteX52" fmla="*/ 80810 w 252831"/>
              <a:gd name="connsiteY52" fmla="*/ 187223 h 233362"/>
              <a:gd name="connsiteX53" fmla="*/ 94144 w 252831"/>
              <a:gd name="connsiteY53" fmla="*/ 204691 h 233362"/>
              <a:gd name="connsiteX54" fmla="*/ 130149 w 252831"/>
              <a:gd name="connsiteY54" fmla="*/ 211226 h 233362"/>
              <a:gd name="connsiteX55" fmla="*/ 165753 w 252831"/>
              <a:gd name="connsiteY55" fmla="*/ 204691 h 233362"/>
              <a:gd name="connsiteX56" fmla="*/ 179222 w 252831"/>
              <a:gd name="connsiteY56" fmla="*/ 187223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1" h="233362">
                <a:moveTo>
                  <a:pt x="228828" y="187223"/>
                </a:moveTo>
                <a:cubicBezTo>
                  <a:pt x="228828" y="193980"/>
                  <a:pt x="226650" y="200158"/>
                  <a:pt x="222293" y="205759"/>
                </a:cubicBezTo>
                <a:cubicBezTo>
                  <a:pt x="217937" y="211359"/>
                  <a:pt x="211537" y="216205"/>
                  <a:pt x="203091" y="220294"/>
                </a:cubicBezTo>
                <a:cubicBezTo>
                  <a:pt x="194645" y="224383"/>
                  <a:pt x="184288" y="227583"/>
                  <a:pt x="172021" y="229894"/>
                </a:cubicBezTo>
                <a:cubicBezTo>
                  <a:pt x="159753" y="232206"/>
                  <a:pt x="145796" y="233362"/>
                  <a:pt x="130149" y="233362"/>
                </a:cubicBezTo>
                <a:cubicBezTo>
                  <a:pt x="114324" y="233362"/>
                  <a:pt x="100278" y="232206"/>
                  <a:pt x="88010" y="229894"/>
                </a:cubicBezTo>
                <a:cubicBezTo>
                  <a:pt x="75741" y="227583"/>
                  <a:pt x="65429" y="224383"/>
                  <a:pt x="57072" y="220294"/>
                </a:cubicBezTo>
                <a:cubicBezTo>
                  <a:pt x="48716" y="216205"/>
                  <a:pt x="42315" y="211359"/>
                  <a:pt x="37871" y="205759"/>
                </a:cubicBezTo>
                <a:cubicBezTo>
                  <a:pt x="33426" y="200158"/>
                  <a:pt x="31204" y="193980"/>
                  <a:pt x="31204" y="187223"/>
                </a:cubicBezTo>
                <a:cubicBezTo>
                  <a:pt x="31204" y="180645"/>
                  <a:pt x="33426" y="174510"/>
                  <a:pt x="37871" y="168821"/>
                </a:cubicBezTo>
                <a:cubicBezTo>
                  <a:pt x="42315" y="163131"/>
                  <a:pt x="48716" y="158242"/>
                  <a:pt x="57072" y="154153"/>
                </a:cubicBezTo>
                <a:cubicBezTo>
                  <a:pt x="65429" y="150062"/>
                  <a:pt x="75741" y="146862"/>
                  <a:pt x="88010" y="144551"/>
                </a:cubicBezTo>
                <a:cubicBezTo>
                  <a:pt x="100278" y="142239"/>
                  <a:pt x="114324" y="141084"/>
                  <a:pt x="130149" y="141084"/>
                </a:cubicBezTo>
                <a:cubicBezTo>
                  <a:pt x="145796" y="141084"/>
                  <a:pt x="159753" y="142284"/>
                  <a:pt x="172021" y="144684"/>
                </a:cubicBezTo>
                <a:cubicBezTo>
                  <a:pt x="184288" y="147085"/>
                  <a:pt x="194645" y="150330"/>
                  <a:pt x="203091" y="154418"/>
                </a:cubicBezTo>
                <a:cubicBezTo>
                  <a:pt x="211537" y="158508"/>
                  <a:pt x="217937" y="163354"/>
                  <a:pt x="222293" y="168954"/>
                </a:cubicBezTo>
                <a:cubicBezTo>
                  <a:pt x="226650" y="174554"/>
                  <a:pt x="228828" y="180645"/>
                  <a:pt x="228828" y="187223"/>
                </a:cubicBezTo>
                <a:moveTo>
                  <a:pt x="252831" y="129615"/>
                </a:moveTo>
                <a:lnTo>
                  <a:pt x="32003" y="129615"/>
                </a:lnTo>
                <a:cubicBezTo>
                  <a:pt x="26846" y="129615"/>
                  <a:pt x="23825" y="132105"/>
                  <a:pt x="22935" y="137083"/>
                </a:cubicBezTo>
                <a:lnTo>
                  <a:pt x="0" y="104812"/>
                </a:lnTo>
                <a:lnTo>
                  <a:pt x="86144" y="104812"/>
                </a:lnTo>
                <a:lnTo>
                  <a:pt x="86144" y="81076"/>
                </a:lnTo>
                <a:cubicBezTo>
                  <a:pt x="86144" y="78587"/>
                  <a:pt x="85610" y="76232"/>
                  <a:pt x="84544" y="74009"/>
                </a:cubicBezTo>
                <a:cubicBezTo>
                  <a:pt x="83476" y="71786"/>
                  <a:pt x="81610" y="70141"/>
                  <a:pt x="78942" y="69075"/>
                </a:cubicBezTo>
                <a:lnTo>
                  <a:pt x="133350" y="55740"/>
                </a:lnTo>
                <a:lnTo>
                  <a:pt x="133350" y="104812"/>
                </a:lnTo>
                <a:lnTo>
                  <a:pt x="252831" y="104812"/>
                </a:lnTo>
                <a:moveTo>
                  <a:pt x="162153" y="90944"/>
                </a:moveTo>
                <a:cubicBezTo>
                  <a:pt x="165531" y="88988"/>
                  <a:pt x="168109" y="86455"/>
                  <a:pt x="169887" y="83344"/>
                </a:cubicBezTo>
                <a:cubicBezTo>
                  <a:pt x="171665" y="80232"/>
                  <a:pt x="172999" y="76543"/>
                  <a:pt x="173888" y="72275"/>
                </a:cubicBezTo>
                <a:cubicBezTo>
                  <a:pt x="174776" y="68008"/>
                  <a:pt x="175310" y="63074"/>
                  <a:pt x="175488" y="57473"/>
                </a:cubicBezTo>
                <a:cubicBezTo>
                  <a:pt x="175665" y="51873"/>
                  <a:pt x="175754" y="45517"/>
                  <a:pt x="175754" y="38404"/>
                </a:cubicBezTo>
                <a:lnTo>
                  <a:pt x="175754" y="35737"/>
                </a:lnTo>
                <a:lnTo>
                  <a:pt x="58672" y="35737"/>
                </a:lnTo>
                <a:cubicBezTo>
                  <a:pt x="54228" y="35737"/>
                  <a:pt x="51561" y="37960"/>
                  <a:pt x="50672" y="42404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1"/>
                </a:lnTo>
                <a:lnTo>
                  <a:pt x="222960" y="29869"/>
                </a:lnTo>
                <a:cubicBezTo>
                  <a:pt x="222960" y="40894"/>
                  <a:pt x="221760" y="50317"/>
                  <a:pt x="219359" y="58141"/>
                </a:cubicBezTo>
                <a:cubicBezTo>
                  <a:pt x="216960" y="65963"/>
                  <a:pt x="213226" y="72453"/>
                  <a:pt x="208159" y="77609"/>
                </a:cubicBezTo>
                <a:cubicBezTo>
                  <a:pt x="203091" y="82765"/>
                  <a:pt x="196735" y="86810"/>
                  <a:pt x="189089" y="89744"/>
                </a:cubicBezTo>
                <a:cubicBezTo>
                  <a:pt x="181445" y="92678"/>
                  <a:pt x="172465" y="94856"/>
                  <a:pt x="162153" y="96278"/>
                </a:cubicBezTo>
                <a:moveTo>
                  <a:pt x="179222" y="187223"/>
                </a:moveTo>
                <a:cubicBezTo>
                  <a:pt x="179222" y="179933"/>
                  <a:pt x="174732" y="174110"/>
                  <a:pt x="165753" y="169754"/>
                </a:cubicBezTo>
                <a:cubicBezTo>
                  <a:pt x="156773" y="165398"/>
                  <a:pt x="144906" y="163219"/>
                  <a:pt x="130149" y="163219"/>
                </a:cubicBezTo>
                <a:cubicBezTo>
                  <a:pt x="115213" y="163219"/>
                  <a:pt x="103256" y="165398"/>
                  <a:pt x="94278" y="169754"/>
                </a:cubicBezTo>
                <a:cubicBezTo>
                  <a:pt x="85299" y="174110"/>
                  <a:pt x="80810" y="179933"/>
                  <a:pt x="80810" y="187223"/>
                </a:cubicBezTo>
                <a:cubicBezTo>
                  <a:pt x="80810" y="194513"/>
                  <a:pt x="85254" y="200336"/>
                  <a:pt x="94144" y="204691"/>
                </a:cubicBezTo>
                <a:cubicBezTo>
                  <a:pt x="103034" y="209048"/>
                  <a:pt x="115036" y="211226"/>
                  <a:pt x="130149" y="211226"/>
                </a:cubicBezTo>
                <a:cubicBezTo>
                  <a:pt x="144906" y="211226"/>
                  <a:pt x="156773" y="209048"/>
                  <a:pt x="165753" y="204691"/>
                </a:cubicBezTo>
                <a:cubicBezTo>
                  <a:pt x="174732" y="200336"/>
                  <a:pt x="179222" y="194513"/>
                  <a:pt x="179222" y="18722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8" name="Freeform 138"/>
          <p:cNvSpPr/>
          <p:nvPr/>
        </p:nvSpPr>
        <p:spPr>
          <a:xfrm>
            <a:off x="10898533" y="8392862"/>
            <a:ext cx="244297" cy="230963"/>
          </a:xfrm>
          <a:custGeom>
            <a:avLst/>
            <a:gdLst>
              <a:gd name="connsiteX0" fmla="*/ 144552 w 244297"/>
              <a:gd name="connsiteY0" fmla="*/ 224562 h 230963"/>
              <a:gd name="connsiteX1" fmla="*/ 144552 w 244297"/>
              <a:gd name="connsiteY1" fmla="*/ 141351 h 230963"/>
              <a:gd name="connsiteX2" fmla="*/ 120549 w 244297"/>
              <a:gd name="connsiteY2" fmla="*/ 141351 h 230963"/>
              <a:gd name="connsiteX3" fmla="*/ 98813 w 244297"/>
              <a:gd name="connsiteY3" fmla="*/ 175356 h 230963"/>
              <a:gd name="connsiteX4" fmla="*/ 62942 w 244297"/>
              <a:gd name="connsiteY4" fmla="*/ 186690 h 230963"/>
              <a:gd name="connsiteX5" fmla="*/ 16669 w 244297"/>
              <a:gd name="connsiteY5" fmla="*/ 165221 h 230963"/>
              <a:gd name="connsiteX6" fmla="*/ 0 w 244297"/>
              <a:gd name="connsiteY6" fmla="*/ 101613 h 230963"/>
              <a:gd name="connsiteX7" fmla="*/ 16669 w 244297"/>
              <a:gd name="connsiteY7" fmla="*/ 37738 h 230963"/>
              <a:gd name="connsiteX8" fmla="*/ 62942 w 244297"/>
              <a:gd name="connsiteY8" fmla="*/ 16003 h 230963"/>
              <a:gd name="connsiteX9" fmla="*/ 96146 w 244297"/>
              <a:gd name="connsiteY9" fmla="*/ 25604 h 230963"/>
              <a:gd name="connsiteX10" fmla="*/ 117615 w 244297"/>
              <a:gd name="connsiteY10" fmla="*/ 54140 h 230963"/>
              <a:gd name="connsiteX11" fmla="*/ 144552 w 244297"/>
              <a:gd name="connsiteY11" fmla="*/ 54140 h 230963"/>
              <a:gd name="connsiteX12" fmla="*/ 144552 w 244297"/>
              <a:gd name="connsiteY12" fmla="*/ 33338 h 230963"/>
              <a:gd name="connsiteX13" fmla="*/ 142951 w 244297"/>
              <a:gd name="connsiteY13" fmla="*/ 26270 h 230963"/>
              <a:gd name="connsiteX14" fmla="*/ 137350 w 244297"/>
              <a:gd name="connsiteY14" fmla="*/ 21337 h 230963"/>
              <a:gd name="connsiteX15" fmla="*/ 186424 w 244297"/>
              <a:gd name="connsiteY15" fmla="*/ 8001 h 230963"/>
              <a:gd name="connsiteX16" fmla="*/ 186424 w 244297"/>
              <a:gd name="connsiteY16" fmla="*/ 200292 h 230963"/>
              <a:gd name="connsiteX17" fmla="*/ 180290 w 244297"/>
              <a:gd name="connsiteY17" fmla="*/ 218828 h 230963"/>
              <a:gd name="connsiteX18" fmla="*/ 160821 w 244297"/>
              <a:gd name="connsiteY18" fmla="*/ 224562 h 230963"/>
              <a:gd name="connsiteX20" fmla="*/ 202425 w 244297"/>
              <a:gd name="connsiteY20" fmla="*/ 230963 h 230963"/>
              <a:gd name="connsiteX21" fmla="*/ 202425 w 244297"/>
              <a:gd name="connsiteY21" fmla="*/ 25337 h 230963"/>
              <a:gd name="connsiteX22" fmla="*/ 200825 w 244297"/>
              <a:gd name="connsiteY22" fmla="*/ 18269 h 230963"/>
              <a:gd name="connsiteX23" fmla="*/ 195225 w 244297"/>
              <a:gd name="connsiteY23" fmla="*/ 13335 h 230963"/>
              <a:gd name="connsiteX24" fmla="*/ 244297 w 244297"/>
              <a:gd name="connsiteY24" fmla="*/ 0 h 230963"/>
              <a:gd name="connsiteX25" fmla="*/ 244297 w 244297"/>
              <a:gd name="connsiteY25" fmla="*/ 206693 h 230963"/>
              <a:gd name="connsiteX26" fmla="*/ 238164 w 244297"/>
              <a:gd name="connsiteY26" fmla="*/ 225228 h 230963"/>
              <a:gd name="connsiteX27" fmla="*/ 218694 w 244297"/>
              <a:gd name="connsiteY27" fmla="*/ 230963 h 230963"/>
              <a:gd name="connsiteX29" fmla="*/ 42938 w 244297"/>
              <a:gd name="connsiteY29" fmla="*/ 101613 h 230963"/>
              <a:gd name="connsiteX30" fmla="*/ 43872 w 244297"/>
              <a:gd name="connsiteY30" fmla="*/ 126416 h 230963"/>
              <a:gd name="connsiteX31" fmla="*/ 47073 w 244297"/>
              <a:gd name="connsiteY31" fmla="*/ 145485 h 230963"/>
              <a:gd name="connsiteX32" fmla="*/ 53206 w 244297"/>
              <a:gd name="connsiteY32" fmla="*/ 157753 h 230963"/>
              <a:gd name="connsiteX33" fmla="*/ 62942 w 244297"/>
              <a:gd name="connsiteY33" fmla="*/ 162154 h 230963"/>
              <a:gd name="connsiteX34" fmla="*/ 72276 w 244297"/>
              <a:gd name="connsiteY34" fmla="*/ 157753 h 230963"/>
              <a:gd name="connsiteX35" fmla="*/ 78277 w 244297"/>
              <a:gd name="connsiteY35" fmla="*/ 145485 h 230963"/>
              <a:gd name="connsiteX36" fmla="*/ 81477 w 244297"/>
              <a:gd name="connsiteY36" fmla="*/ 126416 h 230963"/>
              <a:gd name="connsiteX37" fmla="*/ 82410 w 244297"/>
              <a:gd name="connsiteY37" fmla="*/ 101613 h 230963"/>
              <a:gd name="connsiteX38" fmla="*/ 81477 w 244297"/>
              <a:gd name="connsiteY38" fmla="*/ 76810 h 230963"/>
              <a:gd name="connsiteX39" fmla="*/ 78277 w 244297"/>
              <a:gd name="connsiteY39" fmla="*/ 57474 h 230963"/>
              <a:gd name="connsiteX40" fmla="*/ 72276 w 244297"/>
              <a:gd name="connsiteY40" fmla="*/ 44939 h 230963"/>
              <a:gd name="connsiteX41" fmla="*/ 62942 w 244297"/>
              <a:gd name="connsiteY41" fmla="*/ 40539 h 230963"/>
              <a:gd name="connsiteX42" fmla="*/ 53206 w 244297"/>
              <a:gd name="connsiteY42" fmla="*/ 44939 h 230963"/>
              <a:gd name="connsiteX43" fmla="*/ 47073 w 244297"/>
              <a:gd name="connsiteY43" fmla="*/ 57474 h 230963"/>
              <a:gd name="connsiteX44" fmla="*/ 43872 w 244297"/>
              <a:gd name="connsiteY44" fmla="*/ 76810 h 230963"/>
              <a:gd name="connsiteX45" fmla="*/ 42938 w 244297"/>
              <a:gd name="connsiteY45" fmla="*/ 101613 h 230963"/>
              <a:gd name="connsiteX47" fmla="*/ 125616 w 244297"/>
              <a:gd name="connsiteY47" fmla="*/ 101613 h 230963"/>
              <a:gd name="connsiteX48" fmla="*/ 125482 w 244297"/>
              <a:gd name="connsiteY48" fmla="*/ 108814 h 230963"/>
              <a:gd name="connsiteX49" fmla="*/ 125082 w 244297"/>
              <a:gd name="connsiteY49" fmla="*/ 115481 h 230963"/>
              <a:gd name="connsiteX50" fmla="*/ 144552 w 244297"/>
              <a:gd name="connsiteY50" fmla="*/ 115481 h 230963"/>
              <a:gd name="connsiteX51" fmla="*/ 144552 w 244297"/>
              <a:gd name="connsiteY51" fmla="*/ 80010 h 230963"/>
              <a:gd name="connsiteX52" fmla="*/ 124282 w 244297"/>
              <a:gd name="connsiteY52" fmla="*/ 80010 h 230963"/>
              <a:gd name="connsiteX53" fmla="*/ 125216 w 244297"/>
              <a:gd name="connsiteY53" fmla="*/ 90412 h 230963"/>
              <a:gd name="connsiteX54" fmla="*/ 125616 w 244297"/>
              <a:gd name="connsiteY54" fmla="*/ 10161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4297" h="230963">
                <a:moveTo>
                  <a:pt x="144552" y="224562"/>
                </a:moveTo>
                <a:lnTo>
                  <a:pt x="144552" y="141351"/>
                </a:lnTo>
                <a:lnTo>
                  <a:pt x="120549" y="141351"/>
                </a:lnTo>
                <a:cubicBezTo>
                  <a:pt x="115926" y="156464"/>
                  <a:pt x="108681" y="167799"/>
                  <a:pt x="98813" y="175356"/>
                </a:cubicBezTo>
                <a:cubicBezTo>
                  <a:pt x="88945" y="182912"/>
                  <a:pt x="76988" y="186690"/>
                  <a:pt x="62942" y="186690"/>
                </a:cubicBezTo>
                <a:cubicBezTo>
                  <a:pt x="43206" y="186690"/>
                  <a:pt x="27781" y="179534"/>
                  <a:pt x="16669" y="165221"/>
                </a:cubicBezTo>
                <a:cubicBezTo>
                  <a:pt x="5557" y="150908"/>
                  <a:pt x="0" y="129705"/>
                  <a:pt x="0" y="101613"/>
                </a:cubicBezTo>
                <a:cubicBezTo>
                  <a:pt x="0" y="73520"/>
                  <a:pt x="5557" y="52229"/>
                  <a:pt x="16669" y="37738"/>
                </a:cubicBezTo>
                <a:cubicBezTo>
                  <a:pt x="27781" y="23247"/>
                  <a:pt x="43206" y="16003"/>
                  <a:pt x="62942" y="16003"/>
                </a:cubicBezTo>
                <a:cubicBezTo>
                  <a:pt x="75743" y="16003"/>
                  <a:pt x="86812" y="19203"/>
                  <a:pt x="96146" y="25604"/>
                </a:cubicBezTo>
                <a:cubicBezTo>
                  <a:pt x="105480" y="32004"/>
                  <a:pt x="112637" y="41517"/>
                  <a:pt x="117615" y="54140"/>
                </a:cubicBezTo>
                <a:lnTo>
                  <a:pt x="144552" y="54140"/>
                </a:lnTo>
                <a:lnTo>
                  <a:pt x="144552" y="33338"/>
                </a:lnTo>
                <a:cubicBezTo>
                  <a:pt x="144552" y="30849"/>
                  <a:pt x="144018" y="28492"/>
                  <a:pt x="142951" y="26270"/>
                </a:cubicBezTo>
                <a:cubicBezTo>
                  <a:pt x="141884" y="24048"/>
                  <a:pt x="140018" y="22403"/>
                  <a:pt x="137350" y="21337"/>
                </a:cubicBezTo>
                <a:lnTo>
                  <a:pt x="186424" y="8001"/>
                </a:lnTo>
                <a:lnTo>
                  <a:pt x="186424" y="200292"/>
                </a:lnTo>
                <a:cubicBezTo>
                  <a:pt x="186424" y="208826"/>
                  <a:pt x="184379" y="215005"/>
                  <a:pt x="180290" y="218828"/>
                </a:cubicBezTo>
                <a:cubicBezTo>
                  <a:pt x="176200" y="222651"/>
                  <a:pt x="169710" y="224562"/>
                  <a:pt x="160821" y="224562"/>
                </a:cubicBezTo>
                <a:moveTo>
                  <a:pt x="202425" y="230963"/>
                </a:moveTo>
                <a:lnTo>
                  <a:pt x="202425" y="25337"/>
                </a:lnTo>
                <a:cubicBezTo>
                  <a:pt x="202425" y="22847"/>
                  <a:pt x="201892" y="20492"/>
                  <a:pt x="200825" y="18269"/>
                </a:cubicBezTo>
                <a:cubicBezTo>
                  <a:pt x="199758" y="16046"/>
                  <a:pt x="197892" y="14402"/>
                  <a:pt x="195225" y="13335"/>
                </a:cubicBezTo>
                <a:lnTo>
                  <a:pt x="244297" y="0"/>
                </a:lnTo>
                <a:lnTo>
                  <a:pt x="244297" y="206693"/>
                </a:lnTo>
                <a:cubicBezTo>
                  <a:pt x="244297" y="215227"/>
                  <a:pt x="242253" y="221406"/>
                  <a:pt x="238164" y="225228"/>
                </a:cubicBezTo>
                <a:cubicBezTo>
                  <a:pt x="234074" y="229051"/>
                  <a:pt x="227585" y="230963"/>
                  <a:pt x="218694" y="230963"/>
                </a:cubicBezTo>
                <a:moveTo>
                  <a:pt x="42938" y="101613"/>
                </a:moveTo>
                <a:cubicBezTo>
                  <a:pt x="42938" y="110681"/>
                  <a:pt x="43250" y="118949"/>
                  <a:pt x="43872" y="126416"/>
                </a:cubicBezTo>
                <a:cubicBezTo>
                  <a:pt x="44494" y="133884"/>
                  <a:pt x="45562" y="140240"/>
                  <a:pt x="47073" y="145485"/>
                </a:cubicBezTo>
                <a:cubicBezTo>
                  <a:pt x="48585" y="150730"/>
                  <a:pt x="50629" y="154819"/>
                  <a:pt x="53206" y="157753"/>
                </a:cubicBezTo>
                <a:cubicBezTo>
                  <a:pt x="55786" y="160687"/>
                  <a:pt x="59029" y="162154"/>
                  <a:pt x="62942" y="162154"/>
                </a:cubicBezTo>
                <a:cubicBezTo>
                  <a:pt x="66675" y="162154"/>
                  <a:pt x="69786" y="160687"/>
                  <a:pt x="72276" y="157753"/>
                </a:cubicBezTo>
                <a:cubicBezTo>
                  <a:pt x="74766" y="154819"/>
                  <a:pt x="76766" y="150730"/>
                  <a:pt x="78277" y="145485"/>
                </a:cubicBezTo>
                <a:cubicBezTo>
                  <a:pt x="79789" y="140240"/>
                  <a:pt x="80855" y="133884"/>
                  <a:pt x="81477" y="126416"/>
                </a:cubicBezTo>
                <a:cubicBezTo>
                  <a:pt x="82099" y="118949"/>
                  <a:pt x="82410" y="110681"/>
                  <a:pt x="82410" y="101613"/>
                </a:cubicBezTo>
                <a:cubicBezTo>
                  <a:pt x="82410" y="92545"/>
                  <a:pt x="82099" y="84278"/>
                  <a:pt x="81477" y="76810"/>
                </a:cubicBezTo>
                <a:cubicBezTo>
                  <a:pt x="80855" y="69342"/>
                  <a:pt x="79789" y="62897"/>
                  <a:pt x="78277" y="57474"/>
                </a:cubicBezTo>
                <a:cubicBezTo>
                  <a:pt x="76766" y="52052"/>
                  <a:pt x="74766" y="47872"/>
                  <a:pt x="72276" y="44939"/>
                </a:cubicBezTo>
                <a:cubicBezTo>
                  <a:pt x="69786" y="42006"/>
                  <a:pt x="66675" y="40539"/>
                  <a:pt x="62942" y="40539"/>
                </a:cubicBezTo>
                <a:cubicBezTo>
                  <a:pt x="59029" y="40539"/>
                  <a:pt x="55786" y="42006"/>
                  <a:pt x="53206" y="44939"/>
                </a:cubicBezTo>
                <a:cubicBezTo>
                  <a:pt x="50629" y="47872"/>
                  <a:pt x="48585" y="52052"/>
                  <a:pt x="47073" y="57474"/>
                </a:cubicBezTo>
                <a:cubicBezTo>
                  <a:pt x="45562" y="62897"/>
                  <a:pt x="44494" y="69342"/>
                  <a:pt x="43872" y="76810"/>
                </a:cubicBezTo>
                <a:cubicBezTo>
                  <a:pt x="43250" y="84278"/>
                  <a:pt x="42938" y="92545"/>
                  <a:pt x="42938" y="101613"/>
                </a:cubicBezTo>
                <a:moveTo>
                  <a:pt x="125616" y="101613"/>
                </a:moveTo>
                <a:cubicBezTo>
                  <a:pt x="125616" y="104102"/>
                  <a:pt x="125572" y="106502"/>
                  <a:pt x="125482" y="108814"/>
                </a:cubicBezTo>
                <a:cubicBezTo>
                  <a:pt x="125394" y="111125"/>
                  <a:pt x="125261" y="113347"/>
                  <a:pt x="125082" y="115481"/>
                </a:cubicBezTo>
                <a:lnTo>
                  <a:pt x="144552" y="115481"/>
                </a:lnTo>
                <a:lnTo>
                  <a:pt x="144552" y="80010"/>
                </a:lnTo>
                <a:lnTo>
                  <a:pt x="124282" y="80010"/>
                </a:lnTo>
                <a:cubicBezTo>
                  <a:pt x="124638" y="83389"/>
                  <a:pt x="124950" y="86856"/>
                  <a:pt x="125216" y="90412"/>
                </a:cubicBezTo>
                <a:cubicBezTo>
                  <a:pt x="125482" y="93967"/>
                  <a:pt x="125616" y="97702"/>
                  <a:pt x="125616" y="1016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9" name="Freeform 139"/>
          <p:cNvSpPr/>
          <p:nvPr/>
        </p:nvSpPr>
        <p:spPr>
          <a:xfrm>
            <a:off x="11167633" y="8569151"/>
            <a:ext cx="49874" cy="76810"/>
          </a:xfrm>
          <a:custGeom>
            <a:avLst/>
            <a:gdLst>
              <a:gd name="connsiteX0" fmla="*/ 0 w 49874"/>
              <a:gd name="connsiteY0" fmla="*/ 24537 h 76810"/>
              <a:gd name="connsiteX1" fmla="*/ 1868 w 49874"/>
              <a:gd name="connsiteY1" fmla="*/ 14936 h 76810"/>
              <a:gd name="connsiteX2" fmla="*/ 7069 w 49874"/>
              <a:gd name="connsiteY2" fmla="*/ 7068 h 76810"/>
              <a:gd name="connsiteX3" fmla="*/ 14936 w 49874"/>
              <a:gd name="connsiteY3" fmla="*/ 1867 h 76810"/>
              <a:gd name="connsiteX4" fmla="*/ 24803 w 49874"/>
              <a:gd name="connsiteY4" fmla="*/ 0 h 76810"/>
              <a:gd name="connsiteX5" fmla="*/ 42672 w 49874"/>
              <a:gd name="connsiteY5" fmla="*/ 7068 h 76810"/>
              <a:gd name="connsiteX6" fmla="*/ 49874 w 49874"/>
              <a:gd name="connsiteY6" fmla="*/ 28270 h 76810"/>
              <a:gd name="connsiteX7" fmla="*/ 41872 w 49874"/>
              <a:gd name="connsiteY7" fmla="*/ 53740 h 76810"/>
              <a:gd name="connsiteX8" fmla="*/ 16269 w 49874"/>
              <a:gd name="connsiteY8" fmla="*/ 76810 h 76810"/>
              <a:gd name="connsiteX9" fmla="*/ 11736 w 49874"/>
              <a:gd name="connsiteY9" fmla="*/ 71743 h 76810"/>
              <a:gd name="connsiteX10" fmla="*/ 22137 w 49874"/>
              <a:gd name="connsiteY10" fmla="*/ 57608 h 76810"/>
              <a:gd name="connsiteX11" fmla="*/ 13602 w 49874"/>
              <a:gd name="connsiteY11" fmla="*/ 46673 h 76810"/>
              <a:gd name="connsiteX12" fmla="*/ 4001 w 49874"/>
              <a:gd name="connsiteY12" fmla="*/ 38539 h 76810"/>
              <a:gd name="connsiteX13" fmla="*/ 0 w 49874"/>
              <a:gd name="connsiteY13" fmla="*/ 24537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4" h="76810">
                <a:moveTo>
                  <a:pt x="0" y="24537"/>
                </a:moveTo>
                <a:cubicBezTo>
                  <a:pt x="0" y="21159"/>
                  <a:pt x="622" y="17959"/>
                  <a:pt x="1868" y="14936"/>
                </a:cubicBezTo>
                <a:cubicBezTo>
                  <a:pt x="3111" y="11913"/>
                  <a:pt x="4845" y="9290"/>
                  <a:pt x="7069" y="7068"/>
                </a:cubicBezTo>
                <a:cubicBezTo>
                  <a:pt x="9291" y="4845"/>
                  <a:pt x="11914" y="3112"/>
                  <a:pt x="14936" y="1867"/>
                </a:cubicBezTo>
                <a:cubicBezTo>
                  <a:pt x="17959" y="622"/>
                  <a:pt x="21248" y="0"/>
                  <a:pt x="24803" y="0"/>
                </a:cubicBezTo>
                <a:cubicBezTo>
                  <a:pt x="31916" y="0"/>
                  <a:pt x="37872" y="2356"/>
                  <a:pt x="42672" y="7068"/>
                </a:cubicBezTo>
                <a:cubicBezTo>
                  <a:pt x="47473" y="11780"/>
                  <a:pt x="49874" y="18848"/>
                  <a:pt x="49874" y="28270"/>
                </a:cubicBezTo>
                <a:cubicBezTo>
                  <a:pt x="49874" y="36627"/>
                  <a:pt x="47206" y="45117"/>
                  <a:pt x="41872" y="53740"/>
                </a:cubicBezTo>
                <a:cubicBezTo>
                  <a:pt x="36539" y="62364"/>
                  <a:pt x="28004" y="70054"/>
                  <a:pt x="16269" y="76810"/>
                </a:cubicBezTo>
                <a:lnTo>
                  <a:pt x="11736" y="71743"/>
                </a:lnTo>
                <a:cubicBezTo>
                  <a:pt x="18492" y="66587"/>
                  <a:pt x="21960" y="61875"/>
                  <a:pt x="22137" y="57608"/>
                </a:cubicBezTo>
                <a:cubicBezTo>
                  <a:pt x="22314" y="53340"/>
                  <a:pt x="19470" y="49695"/>
                  <a:pt x="13602" y="46673"/>
                </a:cubicBezTo>
                <a:cubicBezTo>
                  <a:pt x="9868" y="44717"/>
                  <a:pt x="6669" y="42006"/>
                  <a:pt x="4001" y="38539"/>
                </a:cubicBezTo>
                <a:cubicBezTo>
                  <a:pt x="1334" y="35072"/>
                  <a:pt x="0" y="30404"/>
                  <a:pt x="0" y="2453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0" name="Freeform 140"/>
          <p:cNvSpPr/>
          <p:nvPr/>
        </p:nvSpPr>
        <p:spPr>
          <a:xfrm>
            <a:off x="11309998" y="8386195"/>
            <a:ext cx="244830" cy="239764"/>
          </a:xfrm>
          <a:custGeom>
            <a:avLst/>
            <a:gdLst>
              <a:gd name="connsiteX0" fmla="*/ 48006 w 244830"/>
              <a:gd name="connsiteY0" fmla="*/ 179755 h 239764"/>
              <a:gd name="connsiteX1" fmla="*/ 184023 w 244830"/>
              <a:gd name="connsiteY1" fmla="*/ 179755 h 239764"/>
              <a:gd name="connsiteX2" fmla="*/ 184023 w 244830"/>
              <a:gd name="connsiteY2" fmla="*/ 164554 h 239764"/>
              <a:gd name="connsiteX3" fmla="*/ 54139 w 244830"/>
              <a:gd name="connsiteY3" fmla="*/ 164554 h 239764"/>
              <a:gd name="connsiteX4" fmla="*/ 43739 w 244830"/>
              <a:gd name="connsiteY4" fmla="*/ 142151 h 239764"/>
              <a:gd name="connsiteX5" fmla="*/ 232563 w 244830"/>
              <a:gd name="connsiteY5" fmla="*/ 142151 h 239764"/>
              <a:gd name="connsiteX6" fmla="*/ 232563 w 244830"/>
              <a:gd name="connsiteY6" fmla="*/ 200825 h 239764"/>
              <a:gd name="connsiteX7" fmla="*/ 96545 w 244830"/>
              <a:gd name="connsiteY7" fmla="*/ 200825 h 239764"/>
              <a:gd name="connsiteX8" fmla="*/ 96545 w 244830"/>
              <a:gd name="connsiteY8" fmla="*/ 217360 h 239764"/>
              <a:gd name="connsiteX9" fmla="*/ 219761 w 244830"/>
              <a:gd name="connsiteY9" fmla="*/ 217360 h 239764"/>
              <a:gd name="connsiteX10" fmla="*/ 231495 w 244830"/>
              <a:gd name="connsiteY10" fmla="*/ 208826 h 239764"/>
              <a:gd name="connsiteX11" fmla="*/ 244830 w 244830"/>
              <a:gd name="connsiteY11" fmla="*/ 239764 h 239764"/>
              <a:gd name="connsiteX12" fmla="*/ 48006 w 244830"/>
              <a:gd name="connsiteY12" fmla="*/ 239764 h 239764"/>
              <a:gd name="connsiteX14" fmla="*/ 0 w 244830"/>
              <a:gd name="connsiteY14" fmla="*/ 131749 h 239764"/>
              <a:gd name="connsiteX15" fmla="*/ 24536 w 244830"/>
              <a:gd name="connsiteY15" fmla="*/ 120414 h 239764"/>
              <a:gd name="connsiteX16" fmla="*/ 45473 w 244830"/>
              <a:gd name="connsiteY16" fmla="*/ 104013 h 239764"/>
              <a:gd name="connsiteX17" fmla="*/ 60808 w 244830"/>
              <a:gd name="connsiteY17" fmla="*/ 82810 h 239764"/>
              <a:gd name="connsiteX18" fmla="*/ 69075 w 244830"/>
              <a:gd name="connsiteY18" fmla="*/ 56540 h 239764"/>
              <a:gd name="connsiteX19" fmla="*/ 38939 w 244830"/>
              <a:gd name="connsiteY19" fmla="*/ 56540 h 239764"/>
              <a:gd name="connsiteX20" fmla="*/ 30938 w 244830"/>
              <a:gd name="connsiteY20" fmla="*/ 63208 h 239764"/>
              <a:gd name="connsiteX21" fmla="*/ 14136 w 244830"/>
              <a:gd name="connsiteY21" fmla="*/ 32004 h 239764"/>
              <a:gd name="connsiteX22" fmla="*/ 69875 w 244830"/>
              <a:gd name="connsiteY22" fmla="*/ 32004 h 239764"/>
              <a:gd name="connsiteX23" fmla="*/ 69875 w 244830"/>
              <a:gd name="connsiteY23" fmla="*/ 26936 h 239764"/>
              <a:gd name="connsiteX24" fmla="*/ 67208 w 244830"/>
              <a:gd name="connsiteY24" fmla="*/ 18002 h 239764"/>
              <a:gd name="connsiteX25" fmla="*/ 59207 w 244830"/>
              <a:gd name="connsiteY25" fmla="*/ 13601 h 239764"/>
              <a:gd name="connsiteX26" fmla="*/ 117081 w 244830"/>
              <a:gd name="connsiteY26" fmla="*/ 0 h 239764"/>
              <a:gd name="connsiteX27" fmla="*/ 117081 w 244830"/>
              <a:gd name="connsiteY27" fmla="*/ 32004 h 239764"/>
              <a:gd name="connsiteX28" fmla="*/ 162954 w 244830"/>
              <a:gd name="connsiteY28" fmla="*/ 32004 h 239764"/>
              <a:gd name="connsiteX29" fmla="*/ 162954 w 244830"/>
              <a:gd name="connsiteY29" fmla="*/ 56540 h 239764"/>
              <a:gd name="connsiteX30" fmla="*/ 115748 w 244830"/>
              <a:gd name="connsiteY30" fmla="*/ 56540 h 239764"/>
              <a:gd name="connsiteX31" fmla="*/ 110147 w 244830"/>
              <a:gd name="connsiteY31" fmla="*/ 75476 h 239764"/>
              <a:gd name="connsiteX32" fmla="*/ 131083 w 244830"/>
              <a:gd name="connsiteY32" fmla="*/ 77209 h 239764"/>
              <a:gd name="connsiteX33" fmla="*/ 148019 w 244830"/>
              <a:gd name="connsiteY33" fmla="*/ 83877 h 239764"/>
              <a:gd name="connsiteX34" fmla="*/ 159220 w 244830"/>
              <a:gd name="connsiteY34" fmla="*/ 94545 h 239764"/>
              <a:gd name="connsiteX35" fmla="*/ 163220 w 244830"/>
              <a:gd name="connsiteY35" fmla="*/ 108280 h 239764"/>
              <a:gd name="connsiteX36" fmla="*/ 158286 w 244830"/>
              <a:gd name="connsiteY36" fmla="*/ 122282 h 239764"/>
              <a:gd name="connsiteX37" fmla="*/ 143752 w 244830"/>
              <a:gd name="connsiteY37" fmla="*/ 129083 h 239764"/>
              <a:gd name="connsiteX38" fmla="*/ 127083 w 244830"/>
              <a:gd name="connsiteY38" fmla="*/ 127349 h 239764"/>
              <a:gd name="connsiteX39" fmla="*/ 116281 w 244830"/>
              <a:gd name="connsiteY39" fmla="*/ 118948 h 239764"/>
              <a:gd name="connsiteX40" fmla="*/ 118949 w 244830"/>
              <a:gd name="connsiteY40" fmla="*/ 109480 h 239764"/>
              <a:gd name="connsiteX41" fmla="*/ 117615 w 244830"/>
              <a:gd name="connsiteY41" fmla="*/ 100679 h 239764"/>
              <a:gd name="connsiteX42" fmla="*/ 112280 w 244830"/>
              <a:gd name="connsiteY42" fmla="*/ 93345 h 239764"/>
              <a:gd name="connsiteX43" fmla="*/ 102680 w 244830"/>
              <a:gd name="connsiteY43" fmla="*/ 88811 h 239764"/>
              <a:gd name="connsiteX44" fmla="*/ 62542 w 244830"/>
              <a:gd name="connsiteY44" fmla="*/ 121615 h 239764"/>
              <a:gd name="connsiteX45" fmla="*/ 0 w 244830"/>
              <a:gd name="connsiteY45" fmla="*/ 137083 h 239764"/>
              <a:gd name="connsiteX47" fmla="*/ 186689 w 244830"/>
              <a:gd name="connsiteY47" fmla="*/ 132283 h 239764"/>
              <a:gd name="connsiteX48" fmla="*/ 186689 w 244830"/>
              <a:gd name="connsiteY48" fmla="*/ 34671 h 239764"/>
              <a:gd name="connsiteX49" fmla="*/ 185089 w 244830"/>
              <a:gd name="connsiteY49" fmla="*/ 27603 h 239764"/>
              <a:gd name="connsiteX50" fmla="*/ 179489 w 244830"/>
              <a:gd name="connsiteY50" fmla="*/ 22670 h 239764"/>
              <a:gd name="connsiteX51" fmla="*/ 233896 w 244830"/>
              <a:gd name="connsiteY51" fmla="*/ 6667 h 239764"/>
              <a:gd name="connsiteX52" fmla="*/ 233896 w 244830"/>
              <a:gd name="connsiteY52" fmla="*/ 108014 h 239764"/>
              <a:gd name="connsiteX53" fmla="*/ 227761 w 244830"/>
              <a:gd name="connsiteY53" fmla="*/ 126549 h 239764"/>
              <a:gd name="connsiteX54" fmla="*/ 208293 w 244830"/>
              <a:gd name="connsiteY54" fmla="*/ 132283 h 2397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4830" h="239764">
                <a:moveTo>
                  <a:pt x="48006" y="179755"/>
                </a:moveTo>
                <a:lnTo>
                  <a:pt x="184023" y="179755"/>
                </a:lnTo>
                <a:lnTo>
                  <a:pt x="184023" y="164554"/>
                </a:lnTo>
                <a:lnTo>
                  <a:pt x="54139" y="164554"/>
                </a:lnTo>
                <a:lnTo>
                  <a:pt x="43739" y="142151"/>
                </a:lnTo>
                <a:lnTo>
                  <a:pt x="232563" y="142151"/>
                </a:lnTo>
                <a:lnTo>
                  <a:pt x="232563" y="200825"/>
                </a:lnTo>
                <a:lnTo>
                  <a:pt x="96545" y="200825"/>
                </a:lnTo>
                <a:lnTo>
                  <a:pt x="96545" y="217360"/>
                </a:lnTo>
                <a:lnTo>
                  <a:pt x="219761" y="217360"/>
                </a:lnTo>
                <a:cubicBezTo>
                  <a:pt x="226518" y="217360"/>
                  <a:pt x="230429" y="214516"/>
                  <a:pt x="231495" y="208826"/>
                </a:cubicBezTo>
                <a:lnTo>
                  <a:pt x="244830" y="239764"/>
                </a:lnTo>
                <a:lnTo>
                  <a:pt x="48006" y="239764"/>
                </a:lnTo>
                <a:moveTo>
                  <a:pt x="0" y="131749"/>
                </a:moveTo>
                <a:cubicBezTo>
                  <a:pt x="8534" y="128905"/>
                  <a:pt x="16713" y="125126"/>
                  <a:pt x="24536" y="120414"/>
                </a:cubicBezTo>
                <a:cubicBezTo>
                  <a:pt x="32359" y="115703"/>
                  <a:pt x="39339" y="110236"/>
                  <a:pt x="45473" y="104013"/>
                </a:cubicBezTo>
                <a:cubicBezTo>
                  <a:pt x="51606" y="97790"/>
                  <a:pt x="56719" y="90722"/>
                  <a:pt x="60808" y="82810"/>
                </a:cubicBezTo>
                <a:cubicBezTo>
                  <a:pt x="64897" y="74898"/>
                  <a:pt x="67653" y="66142"/>
                  <a:pt x="69075" y="56540"/>
                </a:cubicBezTo>
                <a:lnTo>
                  <a:pt x="38939" y="56540"/>
                </a:lnTo>
                <a:cubicBezTo>
                  <a:pt x="34493" y="56540"/>
                  <a:pt x="31826" y="58762"/>
                  <a:pt x="30938" y="63208"/>
                </a:cubicBezTo>
                <a:lnTo>
                  <a:pt x="14136" y="32004"/>
                </a:lnTo>
                <a:lnTo>
                  <a:pt x="69875" y="32004"/>
                </a:lnTo>
                <a:lnTo>
                  <a:pt x="69875" y="26936"/>
                </a:lnTo>
                <a:cubicBezTo>
                  <a:pt x="69875" y="23381"/>
                  <a:pt x="68986" y="20402"/>
                  <a:pt x="67208" y="18002"/>
                </a:cubicBezTo>
                <a:cubicBezTo>
                  <a:pt x="65431" y="15602"/>
                  <a:pt x="62764" y="14135"/>
                  <a:pt x="59207" y="13601"/>
                </a:cubicBezTo>
                <a:lnTo>
                  <a:pt x="117081" y="0"/>
                </a:lnTo>
                <a:lnTo>
                  <a:pt x="117081" y="32004"/>
                </a:lnTo>
                <a:lnTo>
                  <a:pt x="162954" y="32004"/>
                </a:lnTo>
                <a:lnTo>
                  <a:pt x="162954" y="56540"/>
                </a:lnTo>
                <a:lnTo>
                  <a:pt x="115748" y="56540"/>
                </a:lnTo>
                <a:cubicBezTo>
                  <a:pt x="114681" y="63297"/>
                  <a:pt x="112814" y="69608"/>
                  <a:pt x="110147" y="75476"/>
                </a:cubicBezTo>
                <a:cubicBezTo>
                  <a:pt x="117615" y="75120"/>
                  <a:pt x="124594" y="75698"/>
                  <a:pt x="131083" y="77209"/>
                </a:cubicBezTo>
                <a:cubicBezTo>
                  <a:pt x="137573" y="78721"/>
                  <a:pt x="143218" y="80943"/>
                  <a:pt x="148019" y="83877"/>
                </a:cubicBezTo>
                <a:cubicBezTo>
                  <a:pt x="152819" y="86810"/>
                  <a:pt x="156553" y="90367"/>
                  <a:pt x="159220" y="94545"/>
                </a:cubicBezTo>
                <a:cubicBezTo>
                  <a:pt x="161886" y="98723"/>
                  <a:pt x="163220" y="103302"/>
                  <a:pt x="163220" y="108280"/>
                </a:cubicBezTo>
                <a:cubicBezTo>
                  <a:pt x="163220" y="113792"/>
                  <a:pt x="161576" y="118459"/>
                  <a:pt x="158286" y="122282"/>
                </a:cubicBezTo>
                <a:cubicBezTo>
                  <a:pt x="154998" y="126105"/>
                  <a:pt x="150152" y="128371"/>
                  <a:pt x="143752" y="129083"/>
                </a:cubicBezTo>
                <a:cubicBezTo>
                  <a:pt x="137528" y="129794"/>
                  <a:pt x="131972" y="129216"/>
                  <a:pt x="127083" y="127349"/>
                </a:cubicBezTo>
                <a:cubicBezTo>
                  <a:pt x="122193" y="125482"/>
                  <a:pt x="118593" y="122682"/>
                  <a:pt x="116281" y="118948"/>
                </a:cubicBezTo>
                <a:cubicBezTo>
                  <a:pt x="117881" y="115748"/>
                  <a:pt x="118771" y="112592"/>
                  <a:pt x="118949" y="109480"/>
                </a:cubicBezTo>
                <a:cubicBezTo>
                  <a:pt x="119126" y="106369"/>
                  <a:pt x="118681" y="103435"/>
                  <a:pt x="117615" y="100679"/>
                </a:cubicBezTo>
                <a:cubicBezTo>
                  <a:pt x="116548" y="97923"/>
                  <a:pt x="114770" y="95479"/>
                  <a:pt x="112280" y="93345"/>
                </a:cubicBezTo>
                <a:cubicBezTo>
                  <a:pt x="109791" y="91211"/>
                  <a:pt x="106591" y="89700"/>
                  <a:pt x="102680" y="88811"/>
                </a:cubicBezTo>
                <a:cubicBezTo>
                  <a:pt x="93256" y="102146"/>
                  <a:pt x="79877" y="113080"/>
                  <a:pt x="62542" y="121615"/>
                </a:cubicBezTo>
                <a:cubicBezTo>
                  <a:pt x="45205" y="130149"/>
                  <a:pt x="24359" y="135306"/>
                  <a:pt x="0" y="137083"/>
                </a:cubicBezTo>
                <a:moveTo>
                  <a:pt x="186689" y="132283"/>
                </a:moveTo>
                <a:lnTo>
                  <a:pt x="186689" y="34671"/>
                </a:lnTo>
                <a:cubicBezTo>
                  <a:pt x="186689" y="32182"/>
                  <a:pt x="186156" y="29825"/>
                  <a:pt x="185089" y="27603"/>
                </a:cubicBezTo>
                <a:cubicBezTo>
                  <a:pt x="184023" y="25381"/>
                  <a:pt x="182156" y="23737"/>
                  <a:pt x="179489" y="22670"/>
                </a:cubicBezTo>
                <a:lnTo>
                  <a:pt x="233896" y="6667"/>
                </a:lnTo>
                <a:lnTo>
                  <a:pt x="233896" y="108014"/>
                </a:lnTo>
                <a:cubicBezTo>
                  <a:pt x="233896" y="116548"/>
                  <a:pt x="231851" y="122726"/>
                  <a:pt x="227761" y="126549"/>
                </a:cubicBezTo>
                <a:cubicBezTo>
                  <a:pt x="223672" y="130372"/>
                  <a:pt x="217182" y="132283"/>
                  <a:pt x="208293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1" name="Freeform 141"/>
          <p:cNvSpPr/>
          <p:nvPr/>
        </p:nvSpPr>
        <p:spPr>
          <a:xfrm>
            <a:off x="11580699" y="8392862"/>
            <a:ext cx="229894" cy="230429"/>
          </a:xfrm>
          <a:custGeom>
            <a:avLst/>
            <a:gdLst>
              <a:gd name="connsiteX0" fmla="*/ 182688 w 229894"/>
              <a:gd name="connsiteY0" fmla="*/ 230429 h 230429"/>
              <a:gd name="connsiteX1" fmla="*/ 182688 w 229894"/>
              <a:gd name="connsiteY1" fmla="*/ 28004 h 230429"/>
              <a:gd name="connsiteX2" fmla="*/ 181088 w 229894"/>
              <a:gd name="connsiteY2" fmla="*/ 20936 h 230429"/>
              <a:gd name="connsiteX3" fmla="*/ 175488 w 229894"/>
              <a:gd name="connsiteY3" fmla="*/ 16003 h 230429"/>
              <a:gd name="connsiteX4" fmla="*/ 229894 w 229894"/>
              <a:gd name="connsiteY4" fmla="*/ 0 h 230429"/>
              <a:gd name="connsiteX5" fmla="*/ 229894 w 229894"/>
              <a:gd name="connsiteY5" fmla="*/ 206160 h 230429"/>
              <a:gd name="connsiteX6" fmla="*/ 223760 w 229894"/>
              <a:gd name="connsiteY6" fmla="*/ 224695 h 230429"/>
              <a:gd name="connsiteX7" fmla="*/ 204291 w 229894"/>
              <a:gd name="connsiteY7" fmla="*/ 230429 h 230429"/>
              <a:gd name="connsiteX9" fmla="*/ 0 w 229894"/>
              <a:gd name="connsiteY9" fmla="*/ 182423 h 230429"/>
              <a:gd name="connsiteX10" fmla="*/ 37337 w 229894"/>
              <a:gd name="connsiteY10" fmla="*/ 167222 h 230429"/>
              <a:gd name="connsiteX11" fmla="*/ 69075 w 229894"/>
              <a:gd name="connsiteY11" fmla="*/ 140684 h 230429"/>
              <a:gd name="connsiteX12" fmla="*/ 91744 w 229894"/>
              <a:gd name="connsiteY12" fmla="*/ 102546 h 230429"/>
              <a:gd name="connsiteX13" fmla="*/ 102412 w 229894"/>
              <a:gd name="connsiteY13" fmla="*/ 52274 h 230429"/>
              <a:gd name="connsiteX14" fmla="*/ 33869 w 229894"/>
              <a:gd name="connsiteY14" fmla="*/ 52274 h 230429"/>
              <a:gd name="connsiteX15" fmla="*/ 25869 w 229894"/>
              <a:gd name="connsiteY15" fmla="*/ 58941 h 230429"/>
              <a:gd name="connsiteX16" fmla="*/ 9066 w 229894"/>
              <a:gd name="connsiteY16" fmla="*/ 26404 h 230429"/>
              <a:gd name="connsiteX17" fmla="*/ 102946 w 229894"/>
              <a:gd name="connsiteY17" fmla="*/ 26404 h 230429"/>
              <a:gd name="connsiteX18" fmla="*/ 102946 w 229894"/>
              <a:gd name="connsiteY18" fmla="*/ 15202 h 230429"/>
              <a:gd name="connsiteX19" fmla="*/ 150151 w 229894"/>
              <a:gd name="connsiteY19" fmla="*/ 28004 h 230429"/>
              <a:gd name="connsiteX20" fmla="*/ 150151 w 229894"/>
              <a:gd name="connsiteY20" fmla="*/ 44272 h 230429"/>
              <a:gd name="connsiteX21" fmla="*/ 140283 w 229894"/>
              <a:gd name="connsiteY21" fmla="*/ 94145 h 230429"/>
              <a:gd name="connsiteX22" fmla="*/ 111347 w 229894"/>
              <a:gd name="connsiteY22" fmla="*/ 138550 h 230429"/>
              <a:gd name="connsiteX23" fmla="*/ 64274 w 229894"/>
              <a:gd name="connsiteY23" fmla="*/ 171755 h 230429"/>
              <a:gd name="connsiteX24" fmla="*/ 0 w 229894"/>
              <a:gd name="connsiteY24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29894" h="230429">
                <a:moveTo>
                  <a:pt x="182688" y="230429"/>
                </a:moveTo>
                <a:lnTo>
                  <a:pt x="182688" y="28004"/>
                </a:lnTo>
                <a:cubicBezTo>
                  <a:pt x="182688" y="25515"/>
                  <a:pt x="182155" y="23158"/>
                  <a:pt x="181088" y="20936"/>
                </a:cubicBezTo>
                <a:cubicBezTo>
                  <a:pt x="180022" y="18714"/>
                  <a:pt x="178155" y="17070"/>
                  <a:pt x="175488" y="16003"/>
                </a:cubicBezTo>
                <a:lnTo>
                  <a:pt x="229894" y="0"/>
                </a:lnTo>
                <a:lnTo>
                  <a:pt x="229894" y="206160"/>
                </a:lnTo>
                <a:cubicBezTo>
                  <a:pt x="229894" y="214694"/>
                  <a:pt x="227850" y="220873"/>
                  <a:pt x="223760" y="224695"/>
                </a:cubicBezTo>
                <a:cubicBezTo>
                  <a:pt x="219671" y="228517"/>
                  <a:pt x="213181" y="230429"/>
                  <a:pt x="204291" y="230429"/>
                </a:cubicBezTo>
                <a:moveTo>
                  <a:pt x="0" y="182423"/>
                </a:moveTo>
                <a:cubicBezTo>
                  <a:pt x="12979" y="179222"/>
                  <a:pt x="25425" y="174155"/>
                  <a:pt x="37337" y="167222"/>
                </a:cubicBezTo>
                <a:cubicBezTo>
                  <a:pt x="49250" y="160287"/>
                  <a:pt x="59829" y="151441"/>
                  <a:pt x="69075" y="140684"/>
                </a:cubicBezTo>
                <a:cubicBezTo>
                  <a:pt x="78321" y="129928"/>
                  <a:pt x="85877" y="117215"/>
                  <a:pt x="91744" y="102546"/>
                </a:cubicBezTo>
                <a:cubicBezTo>
                  <a:pt x="97611" y="87878"/>
                  <a:pt x="101167" y="71120"/>
                  <a:pt x="102412" y="52274"/>
                </a:cubicBezTo>
                <a:lnTo>
                  <a:pt x="33869" y="52274"/>
                </a:lnTo>
                <a:cubicBezTo>
                  <a:pt x="29425" y="52274"/>
                  <a:pt x="26758" y="54496"/>
                  <a:pt x="25869" y="58941"/>
                </a:cubicBezTo>
                <a:lnTo>
                  <a:pt x="9066" y="26404"/>
                </a:lnTo>
                <a:lnTo>
                  <a:pt x="102946" y="26404"/>
                </a:lnTo>
                <a:lnTo>
                  <a:pt x="102946" y="15202"/>
                </a:lnTo>
                <a:lnTo>
                  <a:pt x="150151" y="28004"/>
                </a:lnTo>
                <a:lnTo>
                  <a:pt x="150151" y="44272"/>
                </a:lnTo>
                <a:cubicBezTo>
                  <a:pt x="150151" y="61164"/>
                  <a:pt x="146862" y="77788"/>
                  <a:pt x="140283" y="94145"/>
                </a:cubicBezTo>
                <a:cubicBezTo>
                  <a:pt x="133704" y="110503"/>
                  <a:pt x="124059" y="125305"/>
                  <a:pt x="111347" y="138550"/>
                </a:cubicBezTo>
                <a:cubicBezTo>
                  <a:pt x="98633" y="151797"/>
                  <a:pt x="82944" y="162865"/>
                  <a:pt x="64274" y="171755"/>
                </a:cubicBezTo>
                <a:cubicBezTo>
                  <a:pt x="45605" y="180645"/>
                  <a:pt x="24180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2" name="Freeform 142"/>
          <p:cNvSpPr/>
          <p:nvPr/>
        </p:nvSpPr>
        <p:spPr>
          <a:xfrm>
            <a:off x="11922111" y="8393396"/>
            <a:ext cx="252831" cy="233362"/>
          </a:xfrm>
          <a:custGeom>
            <a:avLst/>
            <a:gdLst>
              <a:gd name="connsiteX0" fmla="*/ 230161 w 252831"/>
              <a:gd name="connsiteY0" fmla="*/ 191223 h 233362"/>
              <a:gd name="connsiteX1" fmla="*/ 204558 w 252831"/>
              <a:gd name="connsiteY1" fmla="*/ 221894 h 233362"/>
              <a:gd name="connsiteX2" fmla="*/ 131482 w 252831"/>
              <a:gd name="connsiteY2" fmla="*/ 233362 h 233362"/>
              <a:gd name="connsiteX3" fmla="*/ 58272 w 252831"/>
              <a:gd name="connsiteY3" fmla="*/ 221894 h 233362"/>
              <a:gd name="connsiteX4" fmla="*/ 32536 w 252831"/>
              <a:gd name="connsiteY4" fmla="*/ 191223 h 233362"/>
              <a:gd name="connsiteX5" fmla="*/ 58272 w 252831"/>
              <a:gd name="connsiteY5" fmla="*/ 160553 h 233362"/>
              <a:gd name="connsiteX6" fmla="*/ 131482 w 252831"/>
              <a:gd name="connsiteY6" fmla="*/ 149085 h 233362"/>
              <a:gd name="connsiteX7" fmla="*/ 204558 w 252831"/>
              <a:gd name="connsiteY7" fmla="*/ 160553 h 233362"/>
              <a:gd name="connsiteX8" fmla="*/ 230161 w 252831"/>
              <a:gd name="connsiteY8" fmla="*/ 191223 h 233362"/>
              <a:gd name="connsiteX10" fmla="*/ 123214 w 252831"/>
              <a:gd name="connsiteY10" fmla="*/ 68808 h 233362"/>
              <a:gd name="connsiteX11" fmla="*/ 151350 w 252831"/>
              <a:gd name="connsiteY11" fmla="*/ 68275 h 233362"/>
              <a:gd name="connsiteX12" fmla="*/ 178955 w 252831"/>
              <a:gd name="connsiteY12" fmla="*/ 66808 h 233362"/>
              <a:gd name="connsiteX13" fmla="*/ 204025 w 252831"/>
              <a:gd name="connsiteY13" fmla="*/ 64541 h 233362"/>
              <a:gd name="connsiteX14" fmla="*/ 224560 w 252831"/>
              <a:gd name="connsiteY14" fmla="*/ 61607 h 233362"/>
              <a:gd name="connsiteX15" fmla="*/ 228028 w 252831"/>
              <a:gd name="connsiteY15" fmla="*/ 77609 h 233362"/>
              <a:gd name="connsiteX16" fmla="*/ 205758 w 252831"/>
              <a:gd name="connsiteY16" fmla="*/ 84944 h 233362"/>
              <a:gd name="connsiteX17" fmla="*/ 176154 w 252831"/>
              <a:gd name="connsiteY17" fmla="*/ 90411 h 233362"/>
              <a:gd name="connsiteX18" fmla="*/ 143618 w 252831"/>
              <a:gd name="connsiteY18" fmla="*/ 93745 h 233362"/>
              <a:gd name="connsiteX19" fmla="*/ 112547 w 252831"/>
              <a:gd name="connsiteY19" fmla="*/ 94945 h 233362"/>
              <a:gd name="connsiteX20" fmla="*/ 41872 w 252831"/>
              <a:gd name="connsiteY20" fmla="*/ 94945 h 233362"/>
              <a:gd name="connsiteX21" fmla="*/ 41872 w 252831"/>
              <a:gd name="connsiteY21" fmla="*/ 29337 h 233362"/>
              <a:gd name="connsiteX22" fmla="*/ 39204 w 252831"/>
              <a:gd name="connsiteY22" fmla="*/ 20402 h 233362"/>
              <a:gd name="connsiteX23" fmla="*/ 31204 w 252831"/>
              <a:gd name="connsiteY23" fmla="*/ 16001 h 233362"/>
              <a:gd name="connsiteX24" fmla="*/ 90410 w 252831"/>
              <a:gd name="connsiteY24" fmla="*/ 0 h 233362"/>
              <a:gd name="connsiteX25" fmla="*/ 90410 w 252831"/>
              <a:gd name="connsiteY25" fmla="*/ 8534 h 233362"/>
              <a:gd name="connsiteX26" fmla="*/ 215760 w 252831"/>
              <a:gd name="connsiteY26" fmla="*/ 8534 h 233362"/>
              <a:gd name="connsiteX27" fmla="*/ 215760 w 252831"/>
              <a:gd name="connsiteY27" fmla="*/ 33070 h 233362"/>
              <a:gd name="connsiteX28" fmla="*/ 90410 w 252831"/>
              <a:gd name="connsiteY28" fmla="*/ 33070 h 233362"/>
              <a:gd name="connsiteX29" fmla="*/ 90410 w 252831"/>
              <a:gd name="connsiteY29" fmla="*/ 68808 h 233362"/>
              <a:gd name="connsiteX31" fmla="*/ 252831 w 252831"/>
              <a:gd name="connsiteY31" fmla="*/ 134683 h 233362"/>
              <a:gd name="connsiteX32" fmla="*/ 32003 w 252831"/>
              <a:gd name="connsiteY32" fmla="*/ 134683 h 233362"/>
              <a:gd name="connsiteX33" fmla="*/ 22935 w 252831"/>
              <a:gd name="connsiteY33" fmla="*/ 142151 h 233362"/>
              <a:gd name="connsiteX34" fmla="*/ 0 w 252831"/>
              <a:gd name="connsiteY34" fmla="*/ 109880 h 233362"/>
              <a:gd name="connsiteX35" fmla="*/ 252831 w 252831"/>
              <a:gd name="connsiteY35" fmla="*/ 109880 h 233362"/>
              <a:gd name="connsiteX37" fmla="*/ 180555 w 252831"/>
              <a:gd name="connsiteY37" fmla="*/ 191223 h 233362"/>
              <a:gd name="connsiteX38" fmla="*/ 167087 w 252831"/>
              <a:gd name="connsiteY38" fmla="*/ 176288 h 233362"/>
              <a:gd name="connsiteX39" fmla="*/ 131482 w 252831"/>
              <a:gd name="connsiteY39" fmla="*/ 171221 h 233362"/>
              <a:gd name="connsiteX40" fmla="*/ 95611 w 252831"/>
              <a:gd name="connsiteY40" fmla="*/ 176288 h 233362"/>
              <a:gd name="connsiteX41" fmla="*/ 82142 w 252831"/>
              <a:gd name="connsiteY41" fmla="*/ 191223 h 233362"/>
              <a:gd name="connsiteX42" fmla="*/ 95478 w 252831"/>
              <a:gd name="connsiteY42" fmla="*/ 206159 h 233362"/>
              <a:gd name="connsiteX43" fmla="*/ 131482 w 252831"/>
              <a:gd name="connsiteY43" fmla="*/ 211226 h 233362"/>
              <a:gd name="connsiteX44" fmla="*/ 167087 w 252831"/>
              <a:gd name="connsiteY44" fmla="*/ 206159 h 233362"/>
              <a:gd name="connsiteX45" fmla="*/ 180555 w 252831"/>
              <a:gd name="connsiteY45" fmla="*/ 191223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52831" h="233362">
                <a:moveTo>
                  <a:pt x="230161" y="191223"/>
                </a:moveTo>
                <a:cubicBezTo>
                  <a:pt x="230161" y="204025"/>
                  <a:pt x="221627" y="214249"/>
                  <a:pt x="204558" y="221894"/>
                </a:cubicBezTo>
                <a:cubicBezTo>
                  <a:pt x="187489" y="229539"/>
                  <a:pt x="163130" y="233362"/>
                  <a:pt x="131482" y="233362"/>
                </a:cubicBezTo>
                <a:cubicBezTo>
                  <a:pt x="99834" y="233362"/>
                  <a:pt x="75431" y="229539"/>
                  <a:pt x="58272" y="221894"/>
                </a:cubicBezTo>
                <a:cubicBezTo>
                  <a:pt x="41115" y="214249"/>
                  <a:pt x="32536" y="204025"/>
                  <a:pt x="32536" y="191223"/>
                </a:cubicBezTo>
                <a:cubicBezTo>
                  <a:pt x="32536" y="178422"/>
                  <a:pt x="41115" y="168199"/>
                  <a:pt x="58272" y="160553"/>
                </a:cubicBezTo>
                <a:cubicBezTo>
                  <a:pt x="75431" y="152908"/>
                  <a:pt x="99834" y="149085"/>
                  <a:pt x="131482" y="149085"/>
                </a:cubicBezTo>
                <a:cubicBezTo>
                  <a:pt x="163130" y="149085"/>
                  <a:pt x="187489" y="152908"/>
                  <a:pt x="204558" y="160553"/>
                </a:cubicBezTo>
                <a:cubicBezTo>
                  <a:pt x="221627" y="168199"/>
                  <a:pt x="230161" y="178422"/>
                  <a:pt x="230161" y="191223"/>
                </a:cubicBezTo>
                <a:moveTo>
                  <a:pt x="123214" y="68808"/>
                </a:moveTo>
                <a:cubicBezTo>
                  <a:pt x="132460" y="68808"/>
                  <a:pt x="141839" y="68630"/>
                  <a:pt x="151350" y="68275"/>
                </a:cubicBezTo>
                <a:cubicBezTo>
                  <a:pt x="160865" y="67919"/>
                  <a:pt x="170065" y="67430"/>
                  <a:pt x="178955" y="66808"/>
                </a:cubicBezTo>
                <a:cubicBezTo>
                  <a:pt x="187845" y="66186"/>
                  <a:pt x="196202" y="65430"/>
                  <a:pt x="204025" y="64541"/>
                </a:cubicBezTo>
                <a:cubicBezTo>
                  <a:pt x="211848" y="63652"/>
                  <a:pt x="218694" y="62674"/>
                  <a:pt x="224560" y="61607"/>
                </a:cubicBezTo>
                <a:lnTo>
                  <a:pt x="228028" y="77609"/>
                </a:lnTo>
                <a:cubicBezTo>
                  <a:pt x="222338" y="80276"/>
                  <a:pt x="214914" y="82721"/>
                  <a:pt x="205758" y="84944"/>
                </a:cubicBezTo>
                <a:cubicBezTo>
                  <a:pt x="196602" y="87166"/>
                  <a:pt x="186734" y="88988"/>
                  <a:pt x="176154" y="90411"/>
                </a:cubicBezTo>
                <a:cubicBezTo>
                  <a:pt x="165576" y="91833"/>
                  <a:pt x="154730" y="92945"/>
                  <a:pt x="143618" y="93745"/>
                </a:cubicBezTo>
                <a:cubicBezTo>
                  <a:pt x="132504" y="94545"/>
                  <a:pt x="122148" y="94945"/>
                  <a:pt x="112547" y="94945"/>
                </a:cubicBezTo>
                <a:lnTo>
                  <a:pt x="41872" y="94945"/>
                </a:lnTo>
                <a:lnTo>
                  <a:pt x="41872" y="29337"/>
                </a:lnTo>
                <a:cubicBezTo>
                  <a:pt x="41872" y="25781"/>
                  <a:pt x="40982" y="22802"/>
                  <a:pt x="39204" y="20402"/>
                </a:cubicBezTo>
                <a:cubicBezTo>
                  <a:pt x="37426" y="18002"/>
                  <a:pt x="34759" y="16535"/>
                  <a:pt x="31204" y="16001"/>
                </a:cubicBezTo>
                <a:lnTo>
                  <a:pt x="90410" y="0"/>
                </a:lnTo>
                <a:lnTo>
                  <a:pt x="90410" y="8534"/>
                </a:lnTo>
                <a:lnTo>
                  <a:pt x="215760" y="8534"/>
                </a:lnTo>
                <a:lnTo>
                  <a:pt x="215760" y="33070"/>
                </a:lnTo>
                <a:lnTo>
                  <a:pt x="90410" y="33070"/>
                </a:lnTo>
                <a:lnTo>
                  <a:pt x="90410" y="68808"/>
                </a:lnTo>
                <a:moveTo>
                  <a:pt x="252831" y="134683"/>
                </a:moveTo>
                <a:lnTo>
                  <a:pt x="32003" y="134683"/>
                </a:lnTo>
                <a:cubicBezTo>
                  <a:pt x="26846" y="134683"/>
                  <a:pt x="23825" y="137172"/>
                  <a:pt x="22935" y="142151"/>
                </a:cubicBezTo>
                <a:lnTo>
                  <a:pt x="0" y="109880"/>
                </a:lnTo>
                <a:lnTo>
                  <a:pt x="252831" y="109880"/>
                </a:lnTo>
                <a:moveTo>
                  <a:pt x="180555" y="191223"/>
                </a:moveTo>
                <a:cubicBezTo>
                  <a:pt x="180555" y="184645"/>
                  <a:pt x="176065" y="179667"/>
                  <a:pt x="167087" y="176288"/>
                </a:cubicBezTo>
                <a:cubicBezTo>
                  <a:pt x="158107" y="172910"/>
                  <a:pt x="146239" y="171221"/>
                  <a:pt x="131482" y="171221"/>
                </a:cubicBezTo>
                <a:cubicBezTo>
                  <a:pt x="116547" y="171221"/>
                  <a:pt x="104590" y="172910"/>
                  <a:pt x="95611" y="176288"/>
                </a:cubicBezTo>
                <a:cubicBezTo>
                  <a:pt x="86633" y="179667"/>
                  <a:pt x="82142" y="184645"/>
                  <a:pt x="82142" y="191223"/>
                </a:cubicBezTo>
                <a:cubicBezTo>
                  <a:pt x="82142" y="197802"/>
                  <a:pt x="86587" y="202780"/>
                  <a:pt x="95478" y="206159"/>
                </a:cubicBezTo>
                <a:cubicBezTo>
                  <a:pt x="104367" y="209537"/>
                  <a:pt x="116370" y="211226"/>
                  <a:pt x="131482" y="211226"/>
                </a:cubicBezTo>
                <a:cubicBezTo>
                  <a:pt x="146239" y="211226"/>
                  <a:pt x="158107" y="209537"/>
                  <a:pt x="167087" y="206159"/>
                </a:cubicBezTo>
                <a:cubicBezTo>
                  <a:pt x="176065" y="202780"/>
                  <a:pt x="180555" y="197802"/>
                  <a:pt x="180555" y="19122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3" name="Freeform 143"/>
          <p:cNvSpPr/>
          <p:nvPr/>
        </p:nvSpPr>
        <p:spPr>
          <a:xfrm>
            <a:off x="12270189" y="8392862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7 h 230429"/>
              <a:gd name="connsiteX2" fmla="*/ 122549 w 253899"/>
              <a:gd name="connsiteY2" fmla="*/ 174556 h 230429"/>
              <a:gd name="connsiteX3" fmla="*/ 57341 w 253899"/>
              <a:gd name="connsiteY3" fmla="*/ 180290 h 230429"/>
              <a:gd name="connsiteX4" fmla="*/ 10668 w 253899"/>
              <a:gd name="connsiteY4" fmla="*/ 180290 h 230429"/>
              <a:gd name="connsiteX5" fmla="*/ 10668 w 253899"/>
              <a:gd name="connsiteY5" fmla="*/ 44539 h 230429"/>
              <a:gd name="connsiteX6" fmla="*/ 8001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7 h 230429"/>
              <a:gd name="connsiteX10" fmla="*/ 137884 w 253899"/>
              <a:gd name="connsiteY10" fmla="*/ 23737 h 230429"/>
              <a:gd name="connsiteX11" fmla="*/ 137884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3 h 230429"/>
              <a:gd name="connsiteX14" fmla="*/ 68009 w 253899"/>
              <a:gd name="connsiteY14" fmla="*/ 151753 h 230429"/>
              <a:gd name="connsiteX15" fmla="*/ 100147 w 253899"/>
              <a:gd name="connsiteY15" fmla="*/ 150953 h 230429"/>
              <a:gd name="connsiteX16" fmla="*/ 127084 w 253899"/>
              <a:gd name="connsiteY16" fmla="*/ 148552 h 230429"/>
              <a:gd name="connsiteX17" fmla="*/ 150153 w 253899"/>
              <a:gd name="connsiteY17" fmla="*/ 144685 h 230429"/>
              <a:gd name="connsiteX18" fmla="*/ 170689 w 253899"/>
              <a:gd name="connsiteY18" fmla="*/ 139218 h 230429"/>
              <a:gd name="connsiteX19" fmla="*/ 170689 w 253899"/>
              <a:gd name="connsiteY19" fmla="*/ 28004 h 230429"/>
              <a:gd name="connsiteX20" fmla="*/ 169087 w 253899"/>
              <a:gd name="connsiteY20" fmla="*/ 20936 h 230429"/>
              <a:gd name="connsiteX21" fmla="*/ 163487 w 253899"/>
              <a:gd name="connsiteY21" fmla="*/ 16003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1 h 230429"/>
              <a:gd name="connsiteX26" fmla="*/ 217894 w 253899"/>
              <a:gd name="connsiteY26" fmla="*/ 109081 h 230429"/>
              <a:gd name="connsiteX27" fmla="*/ 217894 w 253899"/>
              <a:gd name="connsiteY27" fmla="*/ 206160 h 230429"/>
              <a:gd name="connsiteX28" fmla="*/ 211761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7"/>
                </a:lnTo>
                <a:cubicBezTo>
                  <a:pt x="157887" y="165177"/>
                  <a:pt x="141841" y="170733"/>
                  <a:pt x="122549" y="174556"/>
                </a:cubicBezTo>
                <a:cubicBezTo>
                  <a:pt x="103258" y="178378"/>
                  <a:pt x="81522" y="180290"/>
                  <a:pt x="57341" y="180290"/>
                </a:cubicBezTo>
                <a:lnTo>
                  <a:pt x="10668" y="180290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7"/>
                </a:lnTo>
                <a:lnTo>
                  <a:pt x="137884" y="23737"/>
                </a:lnTo>
                <a:lnTo>
                  <a:pt x="137884" y="49606"/>
                </a:lnTo>
                <a:lnTo>
                  <a:pt x="56541" y="49606"/>
                </a:lnTo>
                <a:lnTo>
                  <a:pt x="56541" y="151753"/>
                </a:lnTo>
                <a:lnTo>
                  <a:pt x="68009" y="151753"/>
                </a:lnTo>
                <a:cubicBezTo>
                  <a:pt x="79743" y="151753"/>
                  <a:pt x="90456" y="151486"/>
                  <a:pt x="100147" y="150953"/>
                </a:cubicBezTo>
                <a:cubicBezTo>
                  <a:pt x="109837" y="150420"/>
                  <a:pt x="118815" y="149619"/>
                  <a:pt x="127084" y="148552"/>
                </a:cubicBezTo>
                <a:cubicBezTo>
                  <a:pt x="135350" y="147485"/>
                  <a:pt x="143041" y="146197"/>
                  <a:pt x="150153" y="144685"/>
                </a:cubicBezTo>
                <a:cubicBezTo>
                  <a:pt x="157264" y="143173"/>
                  <a:pt x="164110" y="141351"/>
                  <a:pt x="170689" y="139218"/>
                </a:cubicBezTo>
                <a:lnTo>
                  <a:pt x="170689" y="28004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4"/>
                  <a:pt x="166154" y="17070"/>
                  <a:pt x="163487" y="16003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50" y="220873"/>
                  <a:pt x="211761" y="224695"/>
                </a:cubicBezTo>
                <a:cubicBezTo>
                  <a:pt x="207670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4" name="Freeform 144"/>
          <p:cNvSpPr/>
          <p:nvPr/>
        </p:nvSpPr>
        <p:spPr>
          <a:xfrm>
            <a:off x="12541157" y="8392862"/>
            <a:ext cx="249631" cy="233897"/>
          </a:xfrm>
          <a:custGeom>
            <a:avLst/>
            <a:gdLst>
              <a:gd name="connsiteX0" fmla="*/ 218160 w 249631"/>
              <a:gd name="connsiteY0" fmla="*/ 187757 h 233897"/>
              <a:gd name="connsiteX1" fmla="*/ 211760 w 249631"/>
              <a:gd name="connsiteY1" fmla="*/ 205893 h 233897"/>
              <a:gd name="connsiteX2" fmla="*/ 193091 w 249631"/>
              <a:gd name="connsiteY2" fmla="*/ 220561 h 233897"/>
              <a:gd name="connsiteX3" fmla="*/ 162554 w 249631"/>
              <a:gd name="connsiteY3" fmla="*/ 230296 h 233897"/>
              <a:gd name="connsiteX4" fmla="*/ 120814 w 249631"/>
              <a:gd name="connsiteY4" fmla="*/ 233897 h 233897"/>
              <a:gd name="connsiteX5" fmla="*/ 78942 w 249631"/>
              <a:gd name="connsiteY5" fmla="*/ 230296 h 233897"/>
              <a:gd name="connsiteX6" fmla="*/ 48406 w 249631"/>
              <a:gd name="connsiteY6" fmla="*/ 220561 h 233897"/>
              <a:gd name="connsiteX7" fmla="*/ 29604 w 249631"/>
              <a:gd name="connsiteY7" fmla="*/ 205893 h 233897"/>
              <a:gd name="connsiteX8" fmla="*/ 23203 w 249631"/>
              <a:gd name="connsiteY8" fmla="*/ 187757 h 233897"/>
              <a:gd name="connsiteX9" fmla="*/ 29604 w 249631"/>
              <a:gd name="connsiteY9" fmla="*/ 169488 h 233897"/>
              <a:gd name="connsiteX10" fmla="*/ 48406 w 249631"/>
              <a:gd name="connsiteY10" fmla="*/ 154953 h 233897"/>
              <a:gd name="connsiteX11" fmla="*/ 78942 w 249631"/>
              <a:gd name="connsiteY11" fmla="*/ 145218 h 233897"/>
              <a:gd name="connsiteX12" fmla="*/ 120814 w 249631"/>
              <a:gd name="connsiteY12" fmla="*/ 141618 h 233897"/>
              <a:gd name="connsiteX13" fmla="*/ 162554 w 249631"/>
              <a:gd name="connsiteY13" fmla="*/ 145218 h 233897"/>
              <a:gd name="connsiteX14" fmla="*/ 193091 w 249631"/>
              <a:gd name="connsiteY14" fmla="*/ 154953 h 233897"/>
              <a:gd name="connsiteX15" fmla="*/ 211760 w 249631"/>
              <a:gd name="connsiteY15" fmla="*/ 169488 h 233897"/>
              <a:gd name="connsiteX16" fmla="*/ 218160 w 249631"/>
              <a:gd name="connsiteY16" fmla="*/ 187757 h 233897"/>
              <a:gd name="connsiteX18" fmla="*/ 0 w 249631"/>
              <a:gd name="connsiteY18" fmla="*/ 68542 h 233897"/>
              <a:gd name="connsiteX19" fmla="*/ 5600 w 249631"/>
              <a:gd name="connsiteY19" fmla="*/ 43473 h 233897"/>
              <a:gd name="connsiteX20" fmla="*/ 20935 w 249631"/>
              <a:gd name="connsiteY20" fmla="*/ 24403 h 233897"/>
              <a:gd name="connsiteX21" fmla="*/ 44005 w 249631"/>
              <a:gd name="connsiteY21" fmla="*/ 12402 h 233897"/>
              <a:gd name="connsiteX22" fmla="*/ 72541 w 249631"/>
              <a:gd name="connsiteY22" fmla="*/ 8268 h 233897"/>
              <a:gd name="connsiteX23" fmla="*/ 100812 w 249631"/>
              <a:gd name="connsiteY23" fmla="*/ 12402 h 233897"/>
              <a:gd name="connsiteX24" fmla="*/ 123616 w 249631"/>
              <a:gd name="connsiteY24" fmla="*/ 24403 h 233897"/>
              <a:gd name="connsiteX25" fmla="*/ 138950 w 249631"/>
              <a:gd name="connsiteY25" fmla="*/ 43473 h 233897"/>
              <a:gd name="connsiteX26" fmla="*/ 144551 w 249631"/>
              <a:gd name="connsiteY26" fmla="*/ 68542 h 233897"/>
              <a:gd name="connsiteX27" fmla="*/ 138950 w 249631"/>
              <a:gd name="connsiteY27" fmla="*/ 94412 h 233897"/>
              <a:gd name="connsiteX28" fmla="*/ 123616 w 249631"/>
              <a:gd name="connsiteY28" fmla="*/ 113347 h 233897"/>
              <a:gd name="connsiteX29" fmla="*/ 100812 w 249631"/>
              <a:gd name="connsiteY29" fmla="*/ 125082 h 233897"/>
              <a:gd name="connsiteX30" fmla="*/ 72541 w 249631"/>
              <a:gd name="connsiteY30" fmla="*/ 129083 h 233897"/>
              <a:gd name="connsiteX31" fmla="*/ 44005 w 249631"/>
              <a:gd name="connsiteY31" fmla="*/ 125082 h 233897"/>
              <a:gd name="connsiteX32" fmla="*/ 20935 w 249631"/>
              <a:gd name="connsiteY32" fmla="*/ 113347 h 233897"/>
              <a:gd name="connsiteX33" fmla="*/ 5600 w 249631"/>
              <a:gd name="connsiteY33" fmla="*/ 94412 h 233897"/>
              <a:gd name="connsiteX34" fmla="*/ 0 w 249631"/>
              <a:gd name="connsiteY34" fmla="*/ 68542 h 233897"/>
              <a:gd name="connsiteX36" fmla="*/ 166421 w 249631"/>
              <a:gd name="connsiteY36" fmla="*/ 135217 h 233897"/>
              <a:gd name="connsiteX37" fmla="*/ 166421 w 249631"/>
              <a:gd name="connsiteY37" fmla="*/ 28004 h 233897"/>
              <a:gd name="connsiteX38" fmla="*/ 164819 w 249631"/>
              <a:gd name="connsiteY38" fmla="*/ 20936 h 233897"/>
              <a:gd name="connsiteX39" fmla="*/ 159219 w 249631"/>
              <a:gd name="connsiteY39" fmla="*/ 16003 h 233897"/>
              <a:gd name="connsiteX40" fmla="*/ 213626 w 249631"/>
              <a:gd name="connsiteY40" fmla="*/ 0 h 233897"/>
              <a:gd name="connsiteX41" fmla="*/ 213626 w 249631"/>
              <a:gd name="connsiteY41" fmla="*/ 29871 h 233897"/>
              <a:gd name="connsiteX42" fmla="*/ 249631 w 249631"/>
              <a:gd name="connsiteY42" fmla="*/ 29871 h 233897"/>
              <a:gd name="connsiteX43" fmla="*/ 249631 w 249631"/>
              <a:gd name="connsiteY43" fmla="*/ 54407 h 233897"/>
              <a:gd name="connsiteX44" fmla="*/ 213626 w 249631"/>
              <a:gd name="connsiteY44" fmla="*/ 54407 h 233897"/>
              <a:gd name="connsiteX45" fmla="*/ 213626 w 249631"/>
              <a:gd name="connsiteY45" fmla="*/ 76010 h 233897"/>
              <a:gd name="connsiteX46" fmla="*/ 249631 w 249631"/>
              <a:gd name="connsiteY46" fmla="*/ 76010 h 233897"/>
              <a:gd name="connsiteX47" fmla="*/ 249631 w 249631"/>
              <a:gd name="connsiteY47" fmla="*/ 100547 h 233897"/>
              <a:gd name="connsiteX48" fmla="*/ 213626 w 249631"/>
              <a:gd name="connsiteY48" fmla="*/ 100547 h 233897"/>
              <a:gd name="connsiteX49" fmla="*/ 213626 w 249631"/>
              <a:gd name="connsiteY49" fmla="*/ 110947 h 233897"/>
              <a:gd name="connsiteX50" fmla="*/ 207493 w 249631"/>
              <a:gd name="connsiteY50" fmla="*/ 129484 h 233897"/>
              <a:gd name="connsiteX51" fmla="*/ 188023 w 249631"/>
              <a:gd name="connsiteY51" fmla="*/ 135217 h 233897"/>
              <a:gd name="connsiteX53" fmla="*/ 167753 w 249631"/>
              <a:gd name="connsiteY53" fmla="*/ 187757 h 233897"/>
              <a:gd name="connsiteX54" fmla="*/ 155353 w 249631"/>
              <a:gd name="connsiteY54" fmla="*/ 170288 h 233897"/>
              <a:gd name="connsiteX55" fmla="*/ 120814 w 249631"/>
              <a:gd name="connsiteY55" fmla="*/ 163754 h 233897"/>
              <a:gd name="connsiteX56" fmla="*/ 86010 w 249631"/>
              <a:gd name="connsiteY56" fmla="*/ 170288 h 233897"/>
              <a:gd name="connsiteX57" fmla="*/ 73609 w 249631"/>
              <a:gd name="connsiteY57" fmla="*/ 187757 h 233897"/>
              <a:gd name="connsiteX58" fmla="*/ 85877 w 249631"/>
              <a:gd name="connsiteY58" fmla="*/ 205225 h 233897"/>
              <a:gd name="connsiteX59" fmla="*/ 120814 w 249631"/>
              <a:gd name="connsiteY59" fmla="*/ 211760 h 233897"/>
              <a:gd name="connsiteX60" fmla="*/ 155353 w 249631"/>
              <a:gd name="connsiteY60" fmla="*/ 205225 h 233897"/>
              <a:gd name="connsiteX61" fmla="*/ 167753 w 249631"/>
              <a:gd name="connsiteY61" fmla="*/ 187757 h 233897"/>
              <a:gd name="connsiteX63" fmla="*/ 44538 w 249631"/>
              <a:gd name="connsiteY63" fmla="*/ 68542 h 233897"/>
              <a:gd name="connsiteX64" fmla="*/ 46405 w 249631"/>
              <a:gd name="connsiteY64" fmla="*/ 82810 h 233897"/>
              <a:gd name="connsiteX65" fmla="*/ 51739 w 249631"/>
              <a:gd name="connsiteY65" fmla="*/ 94679 h 233897"/>
              <a:gd name="connsiteX66" fmla="*/ 60407 w 249631"/>
              <a:gd name="connsiteY66" fmla="*/ 102813 h 233897"/>
              <a:gd name="connsiteX67" fmla="*/ 72541 w 249631"/>
              <a:gd name="connsiteY67" fmla="*/ 105880 h 233897"/>
              <a:gd name="connsiteX68" fmla="*/ 84144 w 249631"/>
              <a:gd name="connsiteY68" fmla="*/ 102946 h 233897"/>
              <a:gd name="connsiteX69" fmla="*/ 92811 w 249631"/>
              <a:gd name="connsiteY69" fmla="*/ 94945 h 233897"/>
              <a:gd name="connsiteX70" fmla="*/ 98144 w 249631"/>
              <a:gd name="connsiteY70" fmla="*/ 83078 h 233897"/>
              <a:gd name="connsiteX71" fmla="*/ 100012 w 249631"/>
              <a:gd name="connsiteY71" fmla="*/ 68542 h 233897"/>
              <a:gd name="connsiteX72" fmla="*/ 98144 w 249631"/>
              <a:gd name="connsiteY72" fmla="*/ 54007 h 233897"/>
              <a:gd name="connsiteX73" fmla="*/ 92811 w 249631"/>
              <a:gd name="connsiteY73" fmla="*/ 42273 h 233897"/>
              <a:gd name="connsiteX74" fmla="*/ 84144 w 249631"/>
              <a:gd name="connsiteY74" fmla="*/ 34404 h 233897"/>
              <a:gd name="connsiteX75" fmla="*/ 72541 w 249631"/>
              <a:gd name="connsiteY75" fmla="*/ 31471 h 233897"/>
              <a:gd name="connsiteX76" fmla="*/ 60407 w 249631"/>
              <a:gd name="connsiteY76" fmla="*/ 34404 h 233897"/>
              <a:gd name="connsiteX77" fmla="*/ 51739 w 249631"/>
              <a:gd name="connsiteY77" fmla="*/ 42273 h 233897"/>
              <a:gd name="connsiteX78" fmla="*/ 46405 w 249631"/>
              <a:gd name="connsiteY78" fmla="*/ 54007 h 233897"/>
              <a:gd name="connsiteX79" fmla="*/ 44538 w 249631"/>
              <a:gd name="connsiteY79" fmla="*/ 68542 h 233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249631" h="233897">
                <a:moveTo>
                  <a:pt x="218160" y="187757"/>
                </a:moveTo>
                <a:cubicBezTo>
                  <a:pt x="218160" y="194158"/>
                  <a:pt x="216027" y="200203"/>
                  <a:pt x="211760" y="205893"/>
                </a:cubicBezTo>
                <a:cubicBezTo>
                  <a:pt x="207493" y="211582"/>
                  <a:pt x="201268" y="216471"/>
                  <a:pt x="193091" y="220561"/>
                </a:cubicBezTo>
                <a:cubicBezTo>
                  <a:pt x="184911" y="224651"/>
                  <a:pt x="174734" y="227895"/>
                  <a:pt x="162554" y="230296"/>
                </a:cubicBezTo>
                <a:cubicBezTo>
                  <a:pt x="150374" y="232697"/>
                  <a:pt x="136461" y="233897"/>
                  <a:pt x="120814" y="233897"/>
                </a:cubicBezTo>
                <a:cubicBezTo>
                  <a:pt x="104990" y="233897"/>
                  <a:pt x="91033" y="232697"/>
                  <a:pt x="78942" y="230296"/>
                </a:cubicBezTo>
                <a:cubicBezTo>
                  <a:pt x="66853" y="227895"/>
                  <a:pt x="56673" y="224651"/>
                  <a:pt x="48406" y="220561"/>
                </a:cubicBezTo>
                <a:cubicBezTo>
                  <a:pt x="40138" y="216471"/>
                  <a:pt x="33871" y="211582"/>
                  <a:pt x="29604" y="205893"/>
                </a:cubicBezTo>
                <a:cubicBezTo>
                  <a:pt x="25336" y="200203"/>
                  <a:pt x="23203" y="194158"/>
                  <a:pt x="23203" y="187757"/>
                </a:cubicBezTo>
                <a:cubicBezTo>
                  <a:pt x="23203" y="181179"/>
                  <a:pt x="25336" y="175089"/>
                  <a:pt x="29604" y="169488"/>
                </a:cubicBezTo>
                <a:cubicBezTo>
                  <a:pt x="33871" y="163888"/>
                  <a:pt x="40138" y="159042"/>
                  <a:pt x="48406" y="154953"/>
                </a:cubicBezTo>
                <a:cubicBezTo>
                  <a:pt x="56673" y="150864"/>
                  <a:pt x="66853" y="147619"/>
                  <a:pt x="78942" y="145218"/>
                </a:cubicBezTo>
                <a:cubicBezTo>
                  <a:pt x="91033" y="142818"/>
                  <a:pt x="104990" y="141618"/>
                  <a:pt x="120814" y="141618"/>
                </a:cubicBezTo>
                <a:cubicBezTo>
                  <a:pt x="136461" y="141618"/>
                  <a:pt x="150374" y="142818"/>
                  <a:pt x="162554" y="145218"/>
                </a:cubicBezTo>
                <a:cubicBezTo>
                  <a:pt x="174734" y="147619"/>
                  <a:pt x="184911" y="150864"/>
                  <a:pt x="193091" y="154953"/>
                </a:cubicBezTo>
                <a:cubicBezTo>
                  <a:pt x="201268" y="159042"/>
                  <a:pt x="207493" y="163888"/>
                  <a:pt x="211760" y="169488"/>
                </a:cubicBezTo>
                <a:cubicBezTo>
                  <a:pt x="216027" y="175089"/>
                  <a:pt x="218160" y="181179"/>
                  <a:pt x="218160" y="187757"/>
                </a:cubicBezTo>
                <a:moveTo>
                  <a:pt x="0" y="68542"/>
                </a:moveTo>
                <a:cubicBezTo>
                  <a:pt x="0" y="59296"/>
                  <a:pt x="1867" y="50940"/>
                  <a:pt x="5600" y="43473"/>
                </a:cubicBezTo>
                <a:cubicBezTo>
                  <a:pt x="9334" y="36005"/>
                  <a:pt x="14446" y="29649"/>
                  <a:pt x="20935" y="24403"/>
                </a:cubicBezTo>
                <a:cubicBezTo>
                  <a:pt x="27425" y="19158"/>
                  <a:pt x="35115" y="15158"/>
                  <a:pt x="44005" y="12402"/>
                </a:cubicBezTo>
                <a:cubicBezTo>
                  <a:pt x="52895" y="9646"/>
                  <a:pt x="62407" y="8268"/>
                  <a:pt x="72541" y="8268"/>
                </a:cubicBezTo>
                <a:cubicBezTo>
                  <a:pt x="82677" y="8268"/>
                  <a:pt x="92100" y="9646"/>
                  <a:pt x="100812" y="12402"/>
                </a:cubicBezTo>
                <a:cubicBezTo>
                  <a:pt x="109524" y="15158"/>
                  <a:pt x="117125" y="19158"/>
                  <a:pt x="123616" y="24403"/>
                </a:cubicBezTo>
                <a:cubicBezTo>
                  <a:pt x="130104" y="29649"/>
                  <a:pt x="135217" y="36005"/>
                  <a:pt x="138950" y="43473"/>
                </a:cubicBezTo>
                <a:cubicBezTo>
                  <a:pt x="142684" y="50940"/>
                  <a:pt x="144551" y="59296"/>
                  <a:pt x="144551" y="68542"/>
                </a:cubicBezTo>
                <a:cubicBezTo>
                  <a:pt x="144551" y="78322"/>
                  <a:pt x="142684" y="86944"/>
                  <a:pt x="138950" y="94412"/>
                </a:cubicBezTo>
                <a:cubicBezTo>
                  <a:pt x="135217" y="101880"/>
                  <a:pt x="130104" y="108192"/>
                  <a:pt x="123616" y="113347"/>
                </a:cubicBezTo>
                <a:cubicBezTo>
                  <a:pt x="117125" y="118504"/>
                  <a:pt x="109524" y="122416"/>
                  <a:pt x="100812" y="125082"/>
                </a:cubicBezTo>
                <a:cubicBezTo>
                  <a:pt x="92100" y="127750"/>
                  <a:pt x="82677" y="129083"/>
                  <a:pt x="72541" y="129083"/>
                </a:cubicBezTo>
                <a:cubicBezTo>
                  <a:pt x="62407" y="129083"/>
                  <a:pt x="52895" y="127750"/>
                  <a:pt x="44005" y="125082"/>
                </a:cubicBezTo>
                <a:cubicBezTo>
                  <a:pt x="35115" y="122416"/>
                  <a:pt x="27425" y="118504"/>
                  <a:pt x="20935" y="113347"/>
                </a:cubicBezTo>
                <a:cubicBezTo>
                  <a:pt x="14446" y="108192"/>
                  <a:pt x="9334" y="101880"/>
                  <a:pt x="5600" y="94412"/>
                </a:cubicBezTo>
                <a:cubicBezTo>
                  <a:pt x="1867" y="86944"/>
                  <a:pt x="0" y="78322"/>
                  <a:pt x="0" y="68542"/>
                </a:cubicBezTo>
                <a:moveTo>
                  <a:pt x="166421" y="135217"/>
                </a:moveTo>
                <a:lnTo>
                  <a:pt x="166421" y="28004"/>
                </a:lnTo>
                <a:cubicBezTo>
                  <a:pt x="166421" y="25515"/>
                  <a:pt x="165888" y="23158"/>
                  <a:pt x="164819" y="20936"/>
                </a:cubicBezTo>
                <a:cubicBezTo>
                  <a:pt x="163754" y="18714"/>
                  <a:pt x="161886" y="17070"/>
                  <a:pt x="159219" y="16003"/>
                </a:cubicBezTo>
                <a:lnTo>
                  <a:pt x="213626" y="0"/>
                </a:lnTo>
                <a:lnTo>
                  <a:pt x="213626" y="29871"/>
                </a:lnTo>
                <a:lnTo>
                  <a:pt x="249631" y="29871"/>
                </a:lnTo>
                <a:lnTo>
                  <a:pt x="249631" y="54407"/>
                </a:lnTo>
                <a:lnTo>
                  <a:pt x="213626" y="54407"/>
                </a:lnTo>
                <a:lnTo>
                  <a:pt x="213626" y="76010"/>
                </a:lnTo>
                <a:lnTo>
                  <a:pt x="249631" y="76010"/>
                </a:lnTo>
                <a:lnTo>
                  <a:pt x="249631" y="100547"/>
                </a:lnTo>
                <a:lnTo>
                  <a:pt x="213626" y="100547"/>
                </a:lnTo>
                <a:lnTo>
                  <a:pt x="213626" y="110947"/>
                </a:lnTo>
                <a:cubicBezTo>
                  <a:pt x="213626" y="119482"/>
                  <a:pt x="211582" y="125661"/>
                  <a:pt x="207493" y="129484"/>
                </a:cubicBezTo>
                <a:cubicBezTo>
                  <a:pt x="203402" y="133306"/>
                  <a:pt x="196914" y="135217"/>
                  <a:pt x="188023" y="135217"/>
                </a:cubicBezTo>
                <a:moveTo>
                  <a:pt x="167753" y="187757"/>
                </a:moveTo>
                <a:cubicBezTo>
                  <a:pt x="167753" y="180467"/>
                  <a:pt x="163619" y="174644"/>
                  <a:pt x="155353" y="170288"/>
                </a:cubicBezTo>
                <a:cubicBezTo>
                  <a:pt x="147085" y="165933"/>
                  <a:pt x="135572" y="163754"/>
                  <a:pt x="120814" y="163754"/>
                </a:cubicBezTo>
                <a:cubicBezTo>
                  <a:pt x="105879" y="163754"/>
                  <a:pt x="94278" y="165933"/>
                  <a:pt x="86010" y="170288"/>
                </a:cubicBezTo>
                <a:cubicBezTo>
                  <a:pt x="77743" y="174644"/>
                  <a:pt x="73609" y="180467"/>
                  <a:pt x="73609" y="187757"/>
                </a:cubicBezTo>
                <a:cubicBezTo>
                  <a:pt x="73609" y="195047"/>
                  <a:pt x="77698" y="200870"/>
                  <a:pt x="85877" y="205225"/>
                </a:cubicBezTo>
                <a:cubicBezTo>
                  <a:pt x="94055" y="209582"/>
                  <a:pt x="105701" y="211760"/>
                  <a:pt x="120814" y="211760"/>
                </a:cubicBezTo>
                <a:cubicBezTo>
                  <a:pt x="135572" y="211760"/>
                  <a:pt x="147085" y="209582"/>
                  <a:pt x="155353" y="205225"/>
                </a:cubicBezTo>
                <a:cubicBezTo>
                  <a:pt x="163619" y="200870"/>
                  <a:pt x="167753" y="195047"/>
                  <a:pt x="167753" y="187757"/>
                </a:cubicBezTo>
                <a:moveTo>
                  <a:pt x="44538" y="68542"/>
                </a:moveTo>
                <a:cubicBezTo>
                  <a:pt x="44538" y="73520"/>
                  <a:pt x="45161" y="78277"/>
                  <a:pt x="46405" y="82810"/>
                </a:cubicBezTo>
                <a:cubicBezTo>
                  <a:pt x="47650" y="87344"/>
                  <a:pt x="49428" y="91301"/>
                  <a:pt x="51739" y="94679"/>
                </a:cubicBezTo>
                <a:cubicBezTo>
                  <a:pt x="54051" y="98057"/>
                  <a:pt x="56941" y="100768"/>
                  <a:pt x="60407" y="102813"/>
                </a:cubicBezTo>
                <a:cubicBezTo>
                  <a:pt x="63875" y="104858"/>
                  <a:pt x="67918" y="105880"/>
                  <a:pt x="72541" y="105880"/>
                </a:cubicBezTo>
                <a:cubicBezTo>
                  <a:pt x="76809" y="105880"/>
                  <a:pt x="80676" y="104902"/>
                  <a:pt x="84144" y="102946"/>
                </a:cubicBezTo>
                <a:cubicBezTo>
                  <a:pt x="87610" y="100991"/>
                  <a:pt x="90500" y="98323"/>
                  <a:pt x="92811" y="94945"/>
                </a:cubicBezTo>
                <a:cubicBezTo>
                  <a:pt x="95123" y="91567"/>
                  <a:pt x="96901" y="87611"/>
                  <a:pt x="98144" y="83078"/>
                </a:cubicBezTo>
                <a:cubicBezTo>
                  <a:pt x="99390" y="78543"/>
                  <a:pt x="100012" y="73699"/>
                  <a:pt x="100012" y="68542"/>
                </a:cubicBezTo>
                <a:cubicBezTo>
                  <a:pt x="100012" y="63386"/>
                  <a:pt x="99390" y="58541"/>
                  <a:pt x="98144" y="54007"/>
                </a:cubicBezTo>
                <a:cubicBezTo>
                  <a:pt x="96901" y="49473"/>
                  <a:pt x="95123" y="45562"/>
                  <a:pt x="92811" y="42273"/>
                </a:cubicBezTo>
                <a:cubicBezTo>
                  <a:pt x="90500" y="38983"/>
                  <a:pt x="87610" y="36361"/>
                  <a:pt x="84144" y="34404"/>
                </a:cubicBezTo>
                <a:cubicBezTo>
                  <a:pt x="80676" y="32448"/>
                  <a:pt x="76809" y="31471"/>
                  <a:pt x="72541" y="31471"/>
                </a:cubicBezTo>
                <a:cubicBezTo>
                  <a:pt x="67918" y="31471"/>
                  <a:pt x="63875" y="32448"/>
                  <a:pt x="60407" y="34404"/>
                </a:cubicBezTo>
                <a:cubicBezTo>
                  <a:pt x="56941" y="36361"/>
                  <a:pt x="54051" y="38983"/>
                  <a:pt x="51739" y="42273"/>
                </a:cubicBezTo>
                <a:cubicBezTo>
                  <a:pt x="49428" y="45562"/>
                  <a:pt x="47650" y="49473"/>
                  <a:pt x="46405" y="54007"/>
                </a:cubicBezTo>
                <a:cubicBezTo>
                  <a:pt x="45161" y="58541"/>
                  <a:pt x="44538" y="63386"/>
                  <a:pt x="44538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5" name="Freeform 145"/>
          <p:cNvSpPr/>
          <p:nvPr/>
        </p:nvSpPr>
        <p:spPr>
          <a:xfrm>
            <a:off x="12800656" y="8391529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0 w 256832"/>
              <a:gd name="connsiteY1" fmla="*/ 66675 h 228562"/>
              <a:gd name="connsiteX2" fmla="*/ 132683 w 256832"/>
              <a:gd name="connsiteY2" fmla="*/ 75877 h 228562"/>
              <a:gd name="connsiteX3" fmla="*/ 145352 w 256832"/>
              <a:gd name="connsiteY3" fmla="*/ 89477 h 228562"/>
              <a:gd name="connsiteX4" fmla="*/ 149619 w 256832"/>
              <a:gd name="connsiteY4" fmla="*/ 106146 h 228562"/>
              <a:gd name="connsiteX5" fmla="*/ 145352 w 256832"/>
              <a:gd name="connsiteY5" fmla="*/ 122815 h 228562"/>
              <a:gd name="connsiteX6" fmla="*/ 132683 w 256832"/>
              <a:gd name="connsiteY6" fmla="*/ 136417 h 228562"/>
              <a:gd name="connsiteX7" fmla="*/ 111880 w 256832"/>
              <a:gd name="connsiteY7" fmla="*/ 145485 h 228562"/>
              <a:gd name="connsiteX8" fmla="*/ 82944 w 256832"/>
              <a:gd name="connsiteY8" fmla="*/ 148818 h 228562"/>
              <a:gd name="connsiteX9" fmla="*/ 54006 w 256832"/>
              <a:gd name="connsiteY9" fmla="*/ 145485 h 228562"/>
              <a:gd name="connsiteX10" fmla="*/ 33204 w 256832"/>
              <a:gd name="connsiteY10" fmla="*/ 136417 h 228562"/>
              <a:gd name="connsiteX11" fmla="*/ 20669 w 256832"/>
              <a:gd name="connsiteY11" fmla="*/ 122815 h 228562"/>
              <a:gd name="connsiteX12" fmla="*/ 16535 w 256832"/>
              <a:gd name="connsiteY12" fmla="*/ 106146 h 228562"/>
              <a:gd name="connsiteX13" fmla="*/ 20669 w 256832"/>
              <a:gd name="connsiteY13" fmla="*/ 89477 h 228562"/>
              <a:gd name="connsiteX14" fmla="*/ 33204 w 256832"/>
              <a:gd name="connsiteY14" fmla="*/ 75877 h 228562"/>
              <a:gd name="connsiteX15" fmla="*/ 54006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1 h 228562"/>
              <a:gd name="connsiteX19" fmla="*/ 173622 w 256832"/>
              <a:gd name="connsiteY19" fmla="*/ 29337 h 228562"/>
              <a:gd name="connsiteX20" fmla="*/ 172021 w 256832"/>
              <a:gd name="connsiteY20" fmla="*/ 22269 h 228562"/>
              <a:gd name="connsiteX21" fmla="*/ 166420 w 256832"/>
              <a:gd name="connsiteY21" fmla="*/ 17336 h 228562"/>
              <a:gd name="connsiteX22" fmla="*/ 220827 w 256832"/>
              <a:gd name="connsiteY22" fmla="*/ 1333 h 228562"/>
              <a:gd name="connsiteX23" fmla="*/ 220827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7 w 256832"/>
              <a:gd name="connsiteY26" fmla="*/ 99746 h 228562"/>
              <a:gd name="connsiteX27" fmla="*/ 220827 w 256832"/>
              <a:gd name="connsiteY27" fmla="*/ 149352 h 228562"/>
              <a:gd name="connsiteX28" fmla="*/ 214694 w 256832"/>
              <a:gd name="connsiteY28" fmla="*/ 167887 h 228562"/>
              <a:gd name="connsiteX29" fmla="*/ 195224 w 256832"/>
              <a:gd name="connsiteY29" fmla="*/ 173621 h 228562"/>
              <a:gd name="connsiteX31" fmla="*/ 38671 w 256832"/>
              <a:gd name="connsiteY31" fmla="*/ 184556 h 228562"/>
              <a:gd name="connsiteX32" fmla="*/ 36005 w 256832"/>
              <a:gd name="connsiteY32" fmla="*/ 175622 h 228562"/>
              <a:gd name="connsiteX33" fmla="*/ 28003 w 256832"/>
              <a:gd name="connsiteY33" fmla="*/ 171221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8 h 228562"/>
              <a:gd name="connsiteX38" fmla="*/ 221095 w 256832"/>
              <a:gd name="connsiteY38" fmla="*/ 193358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2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5 h 228562"/>
              <a:gd name="connsiteX45" fmla="*/ 0 w 256832"/>
              <a:gd name="connsiteY45" fmla="*/ 31204 h 228562"/>
              <a:gd name="connsiteX46" fmla="*/ 56541 w 256832"/>
              <a:gd name="connsiteY46" fmla="*/ 31204 h 228562"/>
              <a:gd name="connsiteX47" fmla="*/ 56541 w 256832"/>
              <a:gd name="connsiteY47" fmla="*/ 26937 h 228562"/>
              <a:gd name="connsiteX48" fmla="*/ 53873 w 256832"/>
              <a:gd name="connsiteY48" fmla="*/ 18002 h 228562"/>
              <a:gd name="connsiteX49" fmla="*/ 45873 w 256832"/>
              <a:gd name="connsiteY49" fmla="*/ 13601 h 228562"/>
              <a:gd name="connsiteX50" fmla="*/ 106414 w 256832"/>
              <a:gd name="connsiteY50" fmla="*/ 0 h 228562"/>
              <a:gd name="connsiteX51" fmla="*/ 106414 w 256832"/>
              <a:gd name="connsiteY51" fmla="*/ 31204 h 228562"/>
              <a:gd name="connsiteX52" fmla="*/ 153352 w 256832"/>
              <a:gd name="connsiteY52" fmla="*/ 31204 h 228562"/>
              <a:gd name="connsiteX54" fmla="*/ 108279 w 256832"/>
              <a:gd name="connsiteY54" fmla="*/ 106146 h 228562"/>
              <a:gd name="connsiteX55" fmla="*/ 102012 w 256832"/>
              <a:gd name="connsiteY55" fmla="*/ 90945 h 228562"/>
              <a:gd name="connsiteX56" fmla="*/ 82944 w 256832"/>
              <a:gd name="connsiteY56" fmla="*/ 84277 h 228562"/>
              <a:gd name="connsiteX57" fmla="*/ 64008 w 256832"/>
              <a:gd name="connsiteY57" fmla="*/ 90945 h 228562"/>
              <a:gd name="connsiteX58" fmla="*/ 57873 w 256832"/>
              <a:gd name="connsiteY58" fmla="*/ 106146 h 228562"/>
              <a:gd name="connsiteX59" fmla="*/ 64008 w 256832"/>
              <a:gd name="connsiteY59" fmla="*/ 121215 h 228562"/>
              <a:gd name="connsiteX60" fmla="*/ 82944 w 256832"/>
              <a:gd name="connsiteY60" fmla="*/ 127750 h 228562"/>
              <a:gd name="connsiteX61" fmla="*/ 102012 w 256832"/>
              <a:gd name="connsiteY61" fmla="*/ 121215 h 228562"/>
              <a:gd name="connsiteX62" fmla="*/ 108279 w 256832"/>
              <a:gd name="connsiteY62" fmla="*/ 106146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8" y="63208"/>
                  <a:pt x="103612" y="64364"/>
                  <a:pt x="111880" y="66675"/>
                </a:cubicBezTo>
                <a:cubicBezTo>
                  <a:pt x="120148" y="68986"/>
                  <a:pt x="127083" y="72054"/>
                  <a:pt x="132683" y="75877"/>
                </a:cubicBezTo>
                <a:cubicBezTo>
                  <a:pt x="138283" y="79699"/>
                  <a:pt x="142506" y="84233"/>
                  <a:pt x="145352" y="89477"/>
                </a:cubicBezTo>
                <a:cubicBezTo>
                  <a:pt x="148196" y="94723"/>
                  <a:pt x="149619" y="100279"/>
                  <a:pt x="149619" y="106146"/>
                </a:cubicBezTo>
                <a:cubicBezTo>
                  <a:pt x="149619" y="112014"/>
                  <a:pt x="148196" y="117570"/>
                  <a:pt x="145352" y="122815"/>
                </a:cubicBezTo>
                <a:cubicBezTo>
                  <a:pt x="142506" y="128060"/>
                  <a:pt x="138283" y="132594"/>
                  <a:pt x="132683" y="136417"/>
                </a:cubicBezTo>
                <a:cubicBezTo>
                  <a:pt x="127083" y="140240"/>
                  <a:pt x="120148" y="143263"/>
                  <a:pt x="111880" y="145485"/>
                </a:cubicBezTo>
                <a:cubicBezTo>
                  <a:pt x="103612" y="147707"/>
                  <a:pt x="93968" y="148818"/>
                  <a:pt x="82944" y="148818"/>
                </a:cubicBezTo>
                <a:cubicBezTo>
                  <a:pt x="71920" y="148818"/>
                  <a:pt x="62274" y="147707"/>
                  <a:pt x="54006" y="145485"/>
                </a:cubicBezTo>
                <a:cubicBezTo>
                  <a:pt x="45739" y="143263"/>
                  <a:pt x="38805" y="140240"/>
                  <a:pt x="33204" y="136417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3" y="117570"/>
                  <a:pt x="16535" y="112014"/>
                  <a:pt x="16535" y="106146"/>
                </a:cubicBezTo>
                <a:cubicBezTo>
                  <a:pt x="16535" y="100279"/>
                  <a:pt x="17913" y="94723"/>
                  <a:pt x="20669" y="89477"/>
                </a:cubicBezTo>
                <a:cubicBezTo>
                  <a:pt x="23425" y="84233"/>
                  <a:pt x="27603" y="79699"/>
                  <a:pt x="33204" y="75877"/>
                </a:cubicBezTo>
                <a:cubicBezTo>
                  <a:pt x="38805" y="72054"/>
                  <a:pt x="45739" y="68986"/>
                  <a:pt x="54006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7"/>
                </a:lnTo>
                <a:cubicBezTo>
                  <a:pt x="173622" y="26848"/>
                  <a:pt x="173089" y="24492"/>
                  <a:pt x="172021" y="22269"/>
                </a:cubicBezTo>
                <a:cubicBezTo>
                  <a:pt x="170955" y="20048"/>
                  <a:pt x="169087" y="18403"/>
                  <a:pt x="166420" y="17336"/>
                </a:cubicBezTo>
                <a:lnTo>
                  <a:pt x="220827" y="1333"/>
                </a:lnTo>
                <a:lnTo>
                  <a:pt x="220827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7" y="99746"/>
                </a:lnTo>
                <a:lnTo>
                  <a:pt x="220827" y="149352"/>
                </a:lnTo>
                <a:cubicBezTo>
                  <a:pt x="220827" y="157886"/>
                  <a:pt x="218784" y="164065"/>
                  <a:pt x="214694" y="167887"/>
                </a:cubicBezTo>
                <a:cubicBezTo>
                  <a:pt x="210603" y="171710"/>
                  <a:pt x="204115" y="173621"/>
                  <a:pt x="195224" y="173621"/>
                </a:cubicBezTo>
                <a:moveTo>
                  <a:pt x="38671" y="184556"/>
                </a:moveTo>
                <a:cubicBezTo>
                  <a:pt x="38671" y="181001"/>
                  <a:pt x="37782" y="178022"/>
                  <a:pt x="36005" y="175622"/>
                </a:cubicBezTo>
                <a:cubicBezTo>
                  <a:pt x="34226" y="173221"/>
                  <a:pt x="31559" y="171755"/>
                  <a:pt x="28003" y="171221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6" y="204026"/>
                  <a:pt x="214292" y="203136"/>
                  <a:pt x="216694" y="201358"/>
                </a:cubicBezTo>
                <a:cubicBezTo>
                  <a:pt x="219094" y="199581"/>
                  <a:pt x="220562" y="196914"/>
                  <a:pt x="221095" y="193358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5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2"/>
                </a:cubicBezTo>
                <a:cubicBezTo>
                  <a:pt x="52096" y="15602"/>
                  <a:pt x="49428" y="14136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79" y="106146"/>
                </a:moveTo>
                <a:cubicBezTo>
                  <a:pt x="108279" y="100457"/>
                  <a:pt x="106191" y="95390"/>
                  <a:pt x="102012" y="90945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5"/>
                </a:cubicBezTo>
                <a:cubicBezTo>
                  <a:pt x="59919" y="95390"/>
                  <a:pt x="57873" y="100457"/>
                  <a:pt x="57873" y="106146"/>
                </a:cubicBezTo>
                <a:cubicBezTo>
                  <a:pt x="57873" y="111837"/>
                  <a:pt x="59919" y="116859"/>
                  <a:pt x="64008" y="121215"/>
                </a:cubicBezTo>
                <a:cubicBezTo>
                  <a:pt x="68097" y="125571"/>
                  <a:pt x="74409" y="127750"/>
                  <a:pt x="82944" y="127750"/>
                </a:cubicBezTo>
                <a:cubicBezTo>
                  <a:pt x="91478" y="127750"/>
                  <a:pt x="97834" y="125571"/>
                  <a:pt x="102012" y="121215"/>
                </a:cubicBezTo>
                <a:cubicBezTo>
                  <a:pt x="106191" y="116859"/>
                  <a:pt x="108279" y="111837"/>
                  <a:pt x="108279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6" name="Freeform 146"/>
          <p:cNvSpPr/>
          <p:nvPr/>
        </p:nvSpPr>
        <p:spPr>
          <a:xfrm>
            <a:off x="13134184" y="8392862"/>
            <a:ext cx="244830" cy="227229"/>
          </a:xfrm>
          <a:custGeom>
            <a:avLst/>
            <a:gdLst>
              <a:gd name="connsiteX0" fmla="*/ 154685 w 244830"/>
              <a:gd name="connsiteY0" fmla="*/ 45606 h 227229"/>
              <a:gd name="connsiteX1" fmla="*/ 113348 w 244830"/>
              <a:gd name="connsiteY1" fmla="*/ 45606 h 227229"/>
              <a:gd name="connsiteX2" fmla="*/ 109347 w 244830"/>
              <a:gd name="connsiteY2" fmla="*/ 63209 h 227229"/>
              <a:gd name="connsiteX3" fmla="*/ 103212 w 244830"/>
              <a:gd name="connsiteY3" fmla="*/ 79743 h 227229"/>
              <a:gd name="connsiteX4" fmla="*/ 125616 w 244830"/>
              <a:gd name="connsiteY4" fmla="*/ 80810 h 227229"/>
              <a:gd name="connsiteX5" fmla="*/ 143752 w 244830"/>
              <a:gd name="connsiteY5" fmla="*/ 88278 h 227229"/>
              <a:gd name="connsiteX6" fmla="*/ 155885 w 244830"/>
              <a:gd name="connsiteY6" fmla="*/ 101747 h 227229"/>
              <a:gd name="connsiteX7" fmla="*/ 160286 w 244830"/>
              <a:gd name="connsiteY7" fmla="*/ 120282 h 227229"/>
              <a:gd name="connsiteX8" fmla="*/ 155352 w 244830"/>
              <a:gd name="connsiteY8" fmla="*/ 134284 h 227229"/>
              <a:gd name="connsiteX9" fmla="*/ 140816 w 244830"/>
              <a:gd name="connsiteY9" fmla="*/ 141084 h 227229"/>
              <a:gd name="connsiteX10" fmla="*/ 124147 w 244830"/>
              <a:gd name="connsiteY10" fmla="*/ 139350 h 227229"/>
              <a:gd name="connsiteX11" fmla="*/ 113348 w 244830"/>
              <a:gd name="connsiteY11" fmla="*/ 130950 h 227229"/>
              <a:gd name="connsiteX12" fmla="*/ 117081 w 244830"/>
              <a:gd name="connsiteY12" fmla="*/ 118815 h 227229"/>
              <a:gd name="connsiteX13" fmla="*/ 115081 w 244830"/>
              <a:gd name="connsiteY13" fmla="*/ 107080 h 227229"/>
              <a:gd name="connsiteX14" fmla="*/ 108014 w 244830"/>
              <a:gd name="connsiteY14" fmla="*/ 97613 h 227229"/>
              <a:gd name="connsiteX15" fmla="*/ 96546 w 244830"/>
              <a:gd name="connsiteY15" fmla="*/ 92279 h 227229"/>
              <a:gd name="connsiteX16" fmla="*/ 59341 w 244830"/>
              <a:gd name="connsiteY16" fmla="*/ 128283 h 227229"/>
              <a:gd name="connsiteX17" fmla="*/ 0 w 244830"/>
              <a:gd name="connsiteY17" fmla="*/ 145085 h 227229"/>
              <a:gd name="connsiteX18" fmla="*/ 0 w 244830"/>
              <a:gd name="connsiteY18" fmla="*/ 139750 h 227229"/>
              <a:gd name="connsiteX19" fmla="*/ 25470 w 244830"/>
              <a:gd name="connsiteY19" fmla="*/ 126416 h 227229"/>
              <a:gd name="connsiteX20" fmla="*/ 46805 w 244830"/>
              <a:gd name="connsiteY20" fmla="*/ 105480 h 227229"/>
              <a:gd name="connsiteX21" fmla="*/ 61474 w 244830"/>
              <a:gd name="connsiteY21" fmla="*/ 78277 h 227229"/>
              <a:gd name="connsiteX22" fmla="*/ 67208 w 244830"/>
              <a:gd name="connsiteY22" fmla="*/ 45606 h 227229"/>
              <a:gd name="connsiteX23" fmla="*/ 35204 w 244830"/>
              <a:gd name="connsiteY23" fmla="*/ 45606 h 227229"/>
              <a:gd name="connsiteX24" fmla="*/ 27203 w 244830"/>
              <a:gd name="connsiteY24" fmla="*/ 52274 h 227229"/>
              <a:gd name="connsiteX25" fmla="*/ 10402 w 244830"/>
              <a:gd name="connsiteY25" fmla="*/ 21069 h 227229"/>
              <a:gd name="connsiteX26" fmla="*/ 154685 w 244830"/>
              <a:gd name="connsiteY26" fmla="*/ 21069 h 227229"/>
              <a:gd name="connsiteX28" fmla="*/ 186689 w 244830"/>
              <a:gd name="connsiteY28" fmla="*/ 166688 h 227229"/>
              <a:gd name="connsiteX29" fmla="*/ 186689 w 244830"/>
              <a:gd name="connsiteY29" fmla="*/ 82410 h 227229"/>
              <a:gd name="connsiteX30" fmla="*/ 153352 w 244830"/>
              <a:gd name="connsiteY30" fmla="*/ 82410 h 227229"/>
              <a:gd name="connsiteX31" fmla="*/ 140551 w 244830"/>
              <a:gd name="connsiteY31" fmla="*/ 57875 h 227229"/>
              <a:gd name="connsiteX32" fmla="*/ 186689 w 244830"/>
              <a:gd name="connsiteY32" fmla="*/ 57875 h 227229"/>
              <a:gd name="connsiteX33" fmla="*/ 186689 w 244830"/>
              <a:gd name="connsiteY33" fmla="*/ 28004 h 227229"/>
              <a:gd name="connsiteX34" fmla="*/ 185089 w 244830"/>
              <a:gd name="connsiteY34" fmla="*/ 20936 h 227229"/>
              <a:gd name="connsiteX35" fmla="*/ 179490 w 244830"/>
              <a:gd name="connsiteY35" fmla="*/ 16003 h 227229"/>
              <a:gd name="connsiteX36" fmla="*/ 233896 w 244830"/>
              <a:gd name="connsiteY36" fmla="*/ 0 h 227229"/>
              <a:gd name="connsiteX37" fmla="*/ 233896 w 244830"/>
              <a:gd name="connsiteY37" fmla="*/ 142418 h 227229"/>
              <a:gd name="connsiteX38" fmla="*/ 227761 w 244830"/>
              <a:gd name="connsiteY38" fmla="*/ 160954 h 227229"/>
              <a:gd name="connsiteX39" fmla="*/ 208293 w 244830"/>
              <a:gd name="connsiteY39" fmla="*/ 166688 h 227229"/>
              <a:gd name="connsiteX41" fmla="*/ 51739 w 244830"/>
              <a:gd name="connsiteY41" fmla="*/ 173889 h 227229"/>
              <a:gd name="connsiteX42" fmla="*/ 49073 w 244830"/>
              <a:gd name="connsiteY42" fmla="*/ 164954 h 227229"/>
              <a:gd name="connsiteX43" fmla="*/ 41072 w 244830"/>
              <a:gd name="connsiteY43" fmla="*/ 160554 h 227229"/>
              <a:gd name="connsiteX44" fmla="*/ 98946 w 244830"/>
              <a:gd name="connsiteY44" fmla="*/ 149885 h 227229"/>
              <a:gd name="connsiteX45" fmla="*/ 98946 w 244830"/>
              <a:gd name="connsiteY45" fmla="*/ 202692 h 227229"/>
              <a:gd name="connsiteX46" fmla="*/ 218160 w 244830"/>
              <a:gd name="connsiteY46" fmla="*/ 202692 h 227229"/>
              <a:gd name="connsiteX47" fmla="*/ 227096 w 244830"/>
              <a:gd name="connsiteY47" fmla="*/ 200025 h 227229"/>
              <a:gd name="connsiteX48" fmla="*/ 231496 w 244830"/>
              <a:gd name="connsiteY48" fmla="*/ 192025 h 227229"/>
              <a:gd name="connsiteX49" fmla="*/ 244830 w 244830"/>
              <a:gd name="connsiteY49" fmla="*/ 227229 h 227229"/>
              <a:gd name="connsiteX50" fmla="*/ 51739 w 244830"/>
              <a:gd name="connsiteY50" fmla="*/ 227229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0" h="227229">
                <a:moveTo>
                  <a:pt x="154685" y="45606"/>
                </a:moveTo>
                <a:lnTo>
                  <a:pt x="113348" y="45606"/>
                </a:lnTo>
                <a:cubicBezTo>
                  <a:pt x="112280" y="51651"/>
                  <a:pt x="110947" y="57518"/>
                  <a:pt x="109347" y="63209"/>
                </a:cubicBezTo>
                <a:cubicBezTo>
                  <a:pt x="107747" y="68897"/>
                  <a:pt x="105702" y="74409"/>
                  <a:pt x="103212" y="79743"/>
                </a:cubicBezTo>
                <a:cubicBezTo>
                  <a:pt x="111215" y="79032"/>
                  <a:pt x="118681" y="79388"/>
                  <a:pt x="125616" y="80810"/>
                </a:cubicBezTo>
                <a:cubicBezTo>
                  <a:pt x="132550" y="82233"/>
                  <a:pt x="138595" y="84722"/>
                  <a:pt x="143752" y="88278"/>
                </a:cubicBezTo>
                <a:cubicBezTo>
                  <a:pt x="148907" y="91834"/>
                  <a:pt x="152952" y="96324"/>
                  <a:pt x="155885" y="101747"/>
                </a:cubicBezTo>
                <a:cubicBezTo>
                  <a:pt x="158820" y="107169"/>
                  <a:pt x="160286" y="113347"/>
                  <a:pt x="160286" y="120282"/>
                </a:cubicBezTo>
                <a:cubicBezTo>
                  <a:pt x="160286" y="125793"/>
                  <a:pt x="158641" y="130461"/>
                  <a:pt x="155352" y="134284"/>
                </a:cubicBezTo>
                <a:cubicBezTo>
                  <a:pt x="152062" y="138107"/>
                  <a:pt x="147217" y="140374"/>
                  <a:pt x="140816" y="141084"/>
                </a:cubicBezTo>
                <a:cubicBezTo>
                  <a:pt x="134593" y="141796"/>
                  <a:pt x="129039" y="141219"/>
                  <a:pt x="124147" y="139350"/>
                </a:cubicBezTo>
                <a:cubicBezTo>
                  <a:pt x="119259" y="137484"/>
                  <a:pt x="115660" y="134684"/>
                  <a:pt x="113348" y="130950"/>
                </a:cubicBezTo>
                <a:cubicBezTo>
                  <a:pt x="115660" y="127038"/>
                  <a:pt x="116903" y="122993"/>
                  <a:pt x="117081" y="118815"/>
                </a:cubicBezTo>
                <a:cubicBezTo>
                  <a:pt x="117260" y="114636"/>
                  <a:pt x="116591" y="110725"/>
                  <a:pt x="115081" y="107080"/>
                </a:cubicBezTo>
                <a:cubicBezTo>
                  <a:pt x="113570" y="103436"/>
                  <a:pt x="111215" y="100279"/>
                  <a:pt x="108014" y="97613"/>
                </a:cubicBezTo>
                <a:cubicBezTo>
                  <a:pt x="104814" y="94945"/>
                  <a:pt x="100991" y="93167"/>
                  <a:pt x="96546" y="92279"/>
                </a:cubicBezTo>
                <a:cubicBezTo>
                  <a:pt x="87477" y="106858"/>
                  <a:pt x="75076" y="118859"/>
                  <a:pt x="59341" y="128283"/>
                </a:cubicBezTo>
                <a:cubicBezTo>
                  <a:pt x="43605" y="137706"/>
                  <a:pt x="23825" y="143307"/>
                  <a:pt x="0" y="145085"/>
                </a:cubicBezTo>
                <a:lnTo>
                  <a:pt x="0" y="139750"/>
                </a:lnTo>
                <a:cubicBezTo>
                  <a:pt x="8889" y="136728"/>
                  <a:pt x="17380" y="132283"/>
                  <a:pt x="25470" y="126416"/>
                </a:cubicBezTo>
                <a:cubicBezTo>
                  <a:pt x="33559" y="120548"/>
                  <a:pt x="40672" y="113570"/>
                  <a:pt x="46805" y="105480"/>
                </a:cubicBezTo>
                <a:cubicBezTo>
                  <a:pt x="52939" y="97390"/>
                  <a:pt x="57829" y="88323"/>
                  <a:pt x="61474" y="78277"/>
                </a:cubicBezTo>
                <a:cubicBezTo>
                  <a:pt x="65119" y="68231"/>
                  <a:pt x="67032" y="57341"/>
                  <a:pt x="67208" y="45606"/>
                </a:cubicBezTo>
                <a:lnTo>
                  <a:pt x="35204" y="45606"/>
                </a:lnTo>
                <a:cubicBezTo>
                  <a:pt x="30759" y="45606"/>
                  <a:pt x="28093" y="47829"/>
                  <a:pt x="27203" y="52274"/>
                </a:cubicBezTo>
                <a:lnTo>
                  <a:pt x="10402" y="21069"/>
                </a:lnTo>
                <a:lnTo>
                  <a:pt x="154685" y="21069"/>
                </a:lnTo>
                <a:moveTo>
                  <a:pt x="186689" y="166688"/>
                </a:moveTo>
                <a:lnTo>
                  <a:pt x="186689" y="82410"/>
                </a:lnTo>
                <a:lnTo>
                  <a:pt x="153352" y="82410"/>
                </a:lnTo>
                <a:lnTo>
                  <a:pt x="140551" y="57875"/>
                </a:lnTo>
                <a:lnTo>
                  <a:pt x="186689" y="57875"/>
                </a:lnTo>
                <a:lnTo>
                  <a:pt x="186689" y="28004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70"/>
                  <a:pt x="179490" y="16003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3"/>
                  <a:pt x="231851" y="157131"/>
                  <a:pt x="227761" y="160954"/>
                </a:cubicBezTo>
                <a:cubicBezTo>
                  <a:pt x="223673" y="164777"/>
                  <a:pt x="217182" y="166688"/>
                  <a:pt x="208293" y="166688"/>
                </a:cubicBezTo>
                <a:moveTo>
                  <a:pt x="51739" y="173889"/>
                </a:moveTo>
                <a:cubicBezTo>
                  <a:pt x="51739" y="170333"/>
                  <a:pt x="50850" y="167354"/>
                  <a:pt x="49073" y="164954"/>
                </a:cubicBezTo>
                <a:cubicBezTo>
                  <a:pt x="47295" y="162554"/>
                  <a:pt x="44627" y="161087"/>
                  <a:pt x="41072" y="160554"/>
                </a:cubicBezTo>
                <a:lnTo>
                  <a:pt x="98946" y="149885"/>
                </a:lnTo>
                <a:lnTo>
                  <a:pt x="98946" y="202692"/>
                </a:lnTo>
                <a:lnTo>
                  <a:pt x="218160" y="202692"/>
                </a:lnTo>
                <a:cubicBezTo>
                  <a:pt x="221717" y="202692"/>
                  <a:pt x="224695" y="201803"/>
                  <a:pt x="227096" y="200025"/>
                </a:cubicBezTo>
                <a:cubicBezTo>
                  <a:pt x="229496" y="198248"/>
                  <a:pt x="230963" y="195580"/>
                  <a:pt x="231496" y="192025"/>
                </a:cubicBezTo>
                <a:lnTo>
                  <a:pt x="244830" y="227229"/>
                </a:lnTo>
                <a:lnTo>
                  <a:pt x="51739" y="22722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7" name="Freeform 147"/>
          <p:cNvSpPr/>
          <p:nvPr/>
        </p:nvSpPr>
        <p:spPr>
          <a:xfrm>
            <a:off x="13404886" y="8393129"/>
            <a:ext cx="252831" cy="233630"/>
          </a:xfrm>
          <a:custGeom>
            <a:avLst/>
            <a:gdLst>
              <a:gd name="connsiteX0" fmla="*/ 110147 w 252831"/>
              <a:gd name="connsiteY0" fmla="*/ 80543 h 233630"/>
              <a:gd name="connsiteX1" fmla="*/ 143884 w 252831"/>
              <a:gd name="connsiteY1" fmla="*/ 80411 h 233630"/>
              <a:gd name="connsiteX2" fmla="*/ 175888 w 252831"/>
              <a:gd name="connsiteY2" fmla="*/ 79877 h 233630"/>
              <a:gd name="connsiteX3" fmla="*/ 204425 w 252831"/>
              <a:gd name="connsiteY3" fmla="*/ 78543 h 233630"/>
              <a:gd name="connsiteX4" fmla="*/ 227495 w 252831"/>
              <a:gd name="connsiteY4" fmla="*/ 76009 h 233630"/>
              <a:gd name="connsiteX5" fmla="*/ 230961 w 252831"/>
              <a:gd name="connsiteY5" fmla="*/ 91478 h 233630"/>
              <a:gd name="connsiteX6" fmla="*/ 198557 w 252831"/>
              <a:gd name="connsiteY6" fmla="*/ 99346 h 233630"/>
              <a:gd name="connsiteX7" fmla="*/ 154952 w 252831"/>
              <a:gd name="connsiteY7" fmla="*/ 103213 h 233630"/>
              <a:gd name="connsiteX8" fmla="*/ 154952 w 252831"/>
              <a:gd name="connsiteY8" fmla="*/ 117349 h 233630"/>
              <a:gd name="connsiteX9" fmla="*/ 252831 w 252831"/>
              <a:gd name="connsiteY9" fmla="*/ 117349 h 233630"/>
              <a:gd name="connsiteX10" fmla="*/ 252831 w 252831"/>
              <a:gd name="connsiteY10" fmla="*/ 142152 h 233630"/>
              <a:gd name="connsiteX11" fmla="*/ 32003 w 252831"/>
              <a:gd name="connsiteY11" fmla="*/ 142152 h 233630"/>
              <a:gd name="connsiteX12" fmla="*/ 22935 w 252831"/>
              <a:gd name="connsiteY12" fmla="*/ 149619 h 233630"/>
              <a:gd name="connsiteX13" fmla="*/ 0 w 252831"/>
              <a:gd name="connsiteY13" fmla="*/ 117349 h 233630"/>
              <a:gd name="connsiteX14" fmla="*/ 107745 w 252831"/>
              <a:gd name="connsiteY14" fmla="*/ 117349 h 233630"/>
              <a:gd name="connsiteX15" fmla="*/ 107745 w 252831"/>
              <a:gd name="connsiteY15" fmla="*/ 104546 h 233630"/>
              <a:gd name="connsiteX16" fmla="*/ 42139 w 252831"/>
              <a:gd name="connsiteY16" fmla="*/ 104546 h 233630"/>
              <a:gd name="connsiteX17" fmla="*/ 42139 w 252831"/>
              <a:gd name="connsiteY17" fmla="*/ 29337 h 233630"/>
              <a:gd name="connsiteX18" fmla="*/ 39470 w 252831"/>
              <a:gd name="connsiteY18" fmla="*/ 20403 h 233630"/>
              <a:gd name="connsiteX19" fmla="*/ 31469 w 252831"/>
              <a:gd name="connsiteY19" fmla="*/ 16002 h 233630"/>
              <a:gd name="connsiteX20" fmla="*/ 89345 w 252831"/>
              <a:gd name="connsiteY20" fmla="*/ 0 h 233630"/>
              <a:gd name="connsiteX21" fmla="*/ 89345 w 252831"/>
              <a:gd name="connsiteY21" fmla="*/ 8802 h 233630"/>
              <a:gd name="connsiteX22" fmla="*/ 219759 w 252831"/>
              <a:gd name="connsiteY22" fmla="*/ 8802 h 233630"/>
              <a:gd name="connsiteX23" fmla="*/ 219759 w 252831"/>
              <a:gd name="connsiteY23" fmla="*/ 32004 h 233630"/>
              <a:gd name="connsiteX24" fmla="*/ 89345 w 252831"/>
              <a:gd name="connsiteY24" fmla="*/ 32004 h 233630"/>
              <a:gd name="connsiteX25" fmla="*/ 89345 w 252831"/>
              <a:gd name="connsiteY25" fmla="*/ 45339 h 233630"/>
              <a:gd name="connsiteX26" fmla="*/ 215759 w 252831"/>
              <a:gd name="connsiteY26" fmla="*/ 45339 h 233630"/>
              <a:gd name="connsiteX27" fmla="*/ 215759 w 252831"/>
              <a:gd name="connsiteY27" fmla="*/ 65875 h 233630"/>
              <a:gd name="connsiteX28" fmla="*/ 89345 w 252831"/>
              <a:gd name="connsiteY28" fmla="*/ 65875 h 233630"/>
              <a:gd name="connsiteX29" fmla="*/ 89345 w 252831"/>
              <a:gd name="connsiteY29" fmla="*/ 80543 h 233630"/>
              <a:gd name="connsiteX31" fmla="*/ 230161 w 252831"/>
              <a:gd name="connsiteY31" fmla="*/ 192825 h 233630"/>
              <a:gd name="connsiteX32" fmla="*/ 204425 w 252831"/>
              <a:gd name="connsiteY32" fmla="*/ 222428 h 233630"/>
              <a:gd name="connsiteX33" fmla="*/ 131482 w 252831"/>
              <a:gd name="connsiteY33" fmla="*/ 233630 h 233630"/>
              <a:gd name="connsiteX34" fmla="*/ 89345 w 252831"/>
              <a:gd name="connsiteY34" fmla="*/ 230696 h 233630"/>
              <a:gd name="connsiteX35" fmla="*/ 58407 w 252831"/>
              <a:gd name="connsiteY35" fmla="*/ 222428 h 233630"/>
              <a:gd name="connsiteX36" fmla="*/ 39204 w 252831"/>
              <a:gd name="connsiteY36" fmla="*/ 209627 h 233630"/>
              <a:gd name="connsiteX37" fmla="*/ 32536 w 252831"/>
              <a:gd name="connsiteY37" fmla="*/ 192825 h 233630"/>
              <a:gd name="connsiteX38" fmla="*/ 39204 w 252831"/>
              <a:gd name="connsiteY38" fmla="*/ 176156 h 233630"/>
              <a:gd name="connsiteX39" fmla="*/ 58407 w 252831"/>
              <a:gd name="connsiteY39" fmla="*/ 163220 h 233630"/>
              <a:gd name="connsiteX40" fmla="*/ 89345 w 252831"/>
              <a:gd name="connsiteY40" fmla="*/ 154953 h 233630"/>
              <a:gd name="connsiteX41" fmla="*/ 131482 w 252831"/>
              <a:gd name="connsiteY41" fmla="*/ 152019 h 233630"/>
              <a:gd name="connsiteX42" fmla="*/ 204425 w 252831"/>
              <a:gd name="connsiteY42" fmla="*/ 163220 h 233630"/>
              <a:gd name="connsiteX43" fmla="*/ 230161 w 252831"/>
              <a:gd name="connsiteY43" fmla="*/ 192825 h 233630"/>
              <a:gd name="connsiteX45" fmla="*/ 180555 w 252831"/>
              <a:gd name="connsiteY45" fmla="*/ 192825 h 233630"/>
              <a:gd name="connsiteX46" fmla="*/ 167087 w 252831"/>
              <a:gd name="connsiteY46" fmla="*/ 179089 h 233630"/>
              <a:gd name="connsiteX47" fmla="*/ 131482 w 252831"/>
              <a:gd name="connsiteY47" fmla="*/ 174155 h 233630"/>
              <a:gd name="connsiteX48" fmla="*/ 95611 w 252831"/>
              <a:gd name="connsiteY48" fmla="*/ 179089 h 233630"/>
              <a:gd name="connsiteX49" fmla="*/ 82142 w 252831"/>
              <a:gd name="connsiteY49" fmla="*/ 192825 h 233630"/>
              <a:gd name="connsiteX50" fmla="*/ 95478 w 252831"/>
              <a:gd name="connsiteY50" fmla="*/ 206559 h 233630"/>
              <a:gd name="connsiteX51" fmla="*/ 131482 w 252831"/>
              <a:gd name="connsiteY51" fmla="*/ 211493 h 233630"/>
              <a:gd name="connsiteX52" fmla="*/ 167087 w 252831"/>
              <a:gd name="connsiteY52" fmla="*/ 206559 h 233630"/>
              <a:gd name="connsiteX53" fmla="*/ 180555 w 252831"/>
              <a:gd name="connsiteY53" fmla="*/ 192825 h 2336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52831" h="233630">
                <a:moveTo>
                  <a:pt x="110147" y="80543"/>
                </a:moveTo>
                <a:cubicBezTo>
                  <a:pt x="121526" y="80543"/>
                  <a:pt x="132772" y="80500"/>
                  <a:pt x="143884" y="80411"/>
                </a:cubicBezTo>
                <a:cubicBezTo>
                  <a:pt x="154997" y="80321"/>
                  <a:pt x="165664" y="80143"/>
                  <a:pt x="175888" y="79877"/>
                </a:cubicBezTo>
                <a:cubicBezTo>
                  <a:pt x="186111" y="79611"/>
                  <a:pt x="195624" y="79166"/>
                  <a:pt x="204425" y="78543"/>
                </a:cubicBezTo>
                <a:cubicBezTo>
                  <a:pt x="213226" y="77921"/>
                  <a:pt x="220915" y="77077"/>
                  <a:pt x="227495" y="76009"/>
                </a:cubicBezTo>
                <a:lnTo>
                  <a:pt x="230961" y="91478"/>
                </a:lnTo>
                <a:cubicBezTo>
                  <a:pt x="222960" y="95035"/>
                  <a:pt x="212159" y="97657"/>
                  <a:pt x="198557" y="99346"/>
                </a:cubicBezTo>
                <a:cubicBezTo>
                  <a:pt x="184956" y="101035"/>
                  <a:pt x="170421" y="102324"/>
                  <a:pt x="154952" y="103213"/>
                </a:cubicBezTo>
                <a:lnTo>
                  <a:pt x="154952" y="117349"/>
                </a:lnTo>
                <a:lnTo>
                  <a:pt x="252831" y="117349"/>
                </a:lnTo>
                <a:lnTo>
                  <a:pt x="252831" y="142152"/>
                </a:lnTo>
                <a:lnTo>
                  <a:pt x="32003" y="142152"/>
                </a:lnTo>
                <a:cubicBezTo>
                  <a:pt x="26846" y="142152"/>
                  <a:pt x="23825" y="144641"/>
                  <a:pt x="22935" y="149619"/>
                </a:cubicBezTo>
                <a:lnTo>
                  <a:pt x="0" y="117349"/>
                </a:lnTo>
                <a:lnTo>
                  <a:pt x="107745" y="117349"/>
                </a:lnTo>
                <a:lnTo>
                  <a:pt x="107745" y="104546"/>
                </a:lnTo>
                <a:lnTo>
                  <a:pt x="42139" y="104546"/>
                </a:lnTo>
                <a:lnTo>
                  <a:pt x="42139" y="29337"/>
                </a:lnTo>
                <a:cubicBezTo>
                  <a:pt x="42139" y="25781"/>
                  <a:pt x="41249" y="22802"/>
                  <a:pt x="39470" y="20403"/>
                </a:cubicBezTo>
                <a:cubicBezTo>
                  <a:pt x="37692" y="18003"/>
                  <a:pt x="35026" y="16536"/>
                  <a:pt x="31469" y="16002"/>
                </a:cubicBezTo>
                <a:lnTo>
                  <a:pt x="89345" y="0"/>
                </a:lnTo>
                <a:lnTo>
                  <a:pt x="89345" y="8802"/>
                </a:lnTo>
                <a:lnTo>
                  <a:pt x="219759" y="8802"/>
                </a:lnTo>
                <a:lnTo>
                  <a:pt x="219759" y="32004"/>
                </a:lnTo>
                <a:lnTo>
                  <a:pt x="89345" y="32004"/>
                </a:lnTo>
                <a:lnTo>
                  <a:pt x="89345" y="45339"/>
                </a:lnTo>
                <a:lnTo>
                  <a:pt x="215759" y="45339"/>
                </a:lnTo>
                <a:lnTo>
                  <a:pt x="215759" y="65875"/>
                </a:lnTo>
                <a:lnTo>
                  <a:pt x="89345" y="65875"/>
                </a:lnTo>
                <a:lnTo>
                  <a:pt x="89345" y="80543"/>
                </a:lnTo>
                <a:moveTo>
                  <a:pt x="230161" y="192825"/>
                </a:moveTo>
                <a:cubicBezTo>
                  <a:pt x="230161" y="205092"/>
                  <a:pt x="221582" y="214961"/>
                  <a:pt x="204425" y="222428"/>
                </a:cubicBezTo>
                <a:cubicBezTo>
                  <a:pt x="187268" y="229895"/>
                  <a:pt x="162953" y="233630"/>
                  <a:pt x="131482" y="233630"/>
                </a:cubicBezTo>
                <a:cubicBezTo>
                  <a:pt x="115658" y="233630"/>
                  <a:pt x="101612" y="232652"/>
                  <a:pt x="89345" y="230696"/>
                </a:cubicBezTo>
                <a:cubicBezTo>
                  <a:pt x="77076" y="228740"/>
                  <a:pt x="66763" y="225984"/>
                  <a:pt x="58407" y="222428"/>
                </a:cubicBezTo>
                <a:cubicBezTo>
                  <a:pt x="50050" y="218873"/>
                  <a:pt x="43648" y="214605"/>
                  <a:pt x="39204" y="209627"/>
                </a:cubicBezTo>
                <a:cubicBezTo>
                  <a:pt x="34759" y="204648"/>
                  <a:pt x="32536" y="199048"/>
                  <a:pt x="32536" y="192825"/>
                </a:cubicBezTo>
                <a:cubicBezTo>
                  <a:pt x="32536" y="186779"/>
                  <a:pt x="34759" y="181223"/>
                  <a:pt x="39204" y="176156"/>
                </a:cubicBezTo>
                <a:cubicBezTo>
                  <a:pt x="43648" y="171089"/>
                  <a:pt x="50050" y="166777"/>
                  <a:pt x="58407" y="163220"/>
                </a:cubicBezTo>
                <a:cubicBezTo>
                  <a:pt x="66763" y="159665"/>
                  <a:pt x="77076" y="156909"/>
                  <a:pt x="89345" y="154953"/>
                </a:cubicBezTo>
                <a:cubicBezTo>
                  <a:pt x="101612" y="152998"/>
                  <a:pt x="115658" y="152019"/>
                  <a:pt x="131482" y="152019"/>
                </a:cubicBezTo>
                <a:cubicBezTo>
                  <a:pt x="162953" y="152019"/>
                  <a:pt x="187268" y="155753"/>
                  <a:pt x="204425" y="163220"/>
                </a:cubicBezTo>
                <a:cubicBezTo>
                  <a:pt x="221582" y="170688"/>
                  <a:pt x="230161" y="180556"/>
                  <a:pt x="230161" y="192825"/>
                </a:cubicBezTo>
                <a:moveTo>
                  <a:pt x="180555" y="192825"/>
                </a:moveTo>
                <a:cubicBezTo>
                  <a:pt x="180555" y="186957"/>
                  <a:pt x="176065" y="182379"/>
                  <a:pt x="167087" y="179089"/>
                </a:cubicBezTo>
                <a:cubicBezTo>
                  <a:pt x="158107" y="175800"/>
                  <a:pt x="146239" y="174155"/>
                  <a:pt x="131482" y="174155"/>
                </a:cubicBezTo>
                <a:cubicBezTo>
                  <a:pt x="116546" y="174155"/>
                  <a:pt x="104591" y="175800"/>
                  <a:pt x="95611" y="179089"/>
                </a:cubicBezTo>
                <a:cubicBezTo>
                  <a:pt x="86632" y="182379"/>
                  <a:pt x="82142" y="186957"/>
                  <a:pt x="82142" y="192825"/>
                </a:cubicBezTo>
                <a:cubicBezTo>
                  <a:pt x="82142" y="198692"/>
                  <a:pt x="86587" y="203271"/>
                  <a:pt x="95478" y="206559"/>
                </a:cubicBezTo>
                <a:cubicBezTo>
                  <a:pt x="104367" y="209849"/>
                  <a:pt x="116370" y="211493"/>
                  <a:pt x="131482" y="211493"/>
                </a:cubicBezTo>
                <a:cubicBezTo>
                  <a:pt x="146239" y="211493"/>
                  <a:pt x="158107" y="209849"/>
                  <a:pt x="167087" y="206559"/>
                </a:cubicBezTo>
                <a:cubicBezTo>
                  <a:pt x="176065" y="203271"/>
                  <a:pt x="180555" y="198692"/>
                  <a:pt x="180555" y="19282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8" name="Freeform 148"/>
          <p:cNvSpPr/>
          <p:nvPr/>
        </p:nvSpPr>
        <p:spPr>
          <a:xfrm>
            <a:off x="13746297" y="8393396"/>
            <a:ext cx="252831" cy="233362"/>
          </a:xfrm>
          <a:custGeom>
            <a:avLst/>
            <a:gdLst>
              <a:gd name="connsiteX0" fmla="*/ 228828 w 252831"/>
              <a:gd name="connsiteY0" fmla="*/ 187223 h 233362"/>
              <a:gd name="connsiteX1" fmla="*/ 222293 w 252831"/>
              <a:gd name="connsiteY1" fmla="*/ 205759 h 233362"/>
              <a:gd name="connsiteX2" fmla="*/ 203090 w 252831"/>
              <a:gd name="connsiteY2" fmla="*/ 220294 h 233362"/>
              <a:gd name="connsiteX3" fmla="*/ 172021 w 252831"/>
              <a:gd name="connsiteY3" fmla="*/ 229894 h 233362"/>
              <a:gd name="connsiteX4" fmla="*/ 130149 w 252831"/>
              <a:gd name="connsiteY4" fmla="*/ 233362 h 233362"/>
              <a:gd name="connsiteX5" fmla="*/ 88010 w 252831"/>
              <a:gd name="connsiteY5" fmla="*/ 229894 h 233362"/>
              <a:gd name="connsiteX6" fmla="*/ 57072 w 252831"/>
              <a:gd name="connsiteY6" fmla="*/ 220294 h 233362"/>
              <a:gd name="connsiteX7" fmla="*/ 37871 w 252831"/>
              <a:gd name="connsiteY7" fmla="*/ 205759 h 233362"/>
              <a:gd name="connsiteX8" fmla="*/ 31203 w 252831"/>
              <a:gd name="connsiteY8" fmla="*/ 187223 h 233362"/>
              <a:gd name="connsiteX9" fmla="*/ 37871 w 252831"/>
              <a:gd name="connsiteY9" fmla="*/ 168821 h 233362"/>
              <a:gd name="connsiteX10" fmla="*/ 57072 w 252831"/>
              <a:gd name="connsiteY10" fmla="*/ 154153 h 233362"/>
              <a:gd name="connsiteX11" fmla="*/ 88010 w 252831"/>
              <a:gd name="connsiteY11" fmla="*/ 144551 h 233362"/>
              <a:gd name="connsiteX12" fmla="*/ 130149 w 252831"/>
              <a:gd name="connsiteY12" fmla="*/ 141084 h 233362"/>
              <a:gd name="connsiteX13" fmla="*/ 172021 w 252831"/>
              <a:gd name="connsiteY13" fmla="*/ 144684 h 233362"/>
              <a:gd name="connsiteX14" fmla="*/ 203090 w 252831"/>
              <a:gd name="connsiteY14" fmla="*/ 154418 h 233362"/>
              <a:gd name="connsiteX15" fmla="*/ 222293 w 252831"/>
              <a:gd name="connsiteY15" fmla="*/ 168954 h 233362"/>
              <a:gd name="connsiteX16" fmla="*/ 228828 w 252831"/>
              <a:gd name="connsiteY16" fmla="*/ 187223 h 233362"/>
              <a:gd name="connsiteX18" fmla="*/ 252831 w 252831"/>
              <a:gd name="connsiteY18" fmla="*/ 129615 h 233362"/>
              <a:gd name="connsiteX19" fmla="*/ 32003 w 252831"/>
              <a:gd name="connsiteY19" fmla="*/ 129615 h 233362"/>
              <a:gd name="connsiteX20" fmla="*/ 22935 w 252831"/>
              <a:gd name="connsiteY20" fmla="*/ 137083 h 233362"/>
              <a:gd name="connsiteX21" fmla="*/ 0 w 252831"/>
              <a:gd name="connsiteY21" fmla="*/ 104812 h 233362"/>
              <a:gd name="connsiteX22" fmla="*/ 86144 w 252831"/>
              <a:gd name="connsiteY22" fmla="*/ 104812 h 233362"/>
              <a:gd name="connsiteX23" fmla="*/ 86144 w 252831"/>
              <a:gd name="connsiteY23" fmla="*/ 81076 h 233362"/>
              <a:gd name="connsiteX24" fmla="*/ 84544 w 252831"/>
              <a:gd name="connsiteY24" fmla="*/ 74009 h 233362"/>
              <a:gd name="connsiteX25" fmla="*/ 78942 w 252831"/>
              <a:gd name="connsiteY25" fmla="*/ 69075 h 233362"/>
              <a:gd name="connsiteX26" fmla="*/ 133350 w 252831"/>
              <a:gd name="connsiteY26" fmla="*/ 55740 h 233362"/>
              <a:gd name="connsiteX27" fmla="*/ 133350 w 252831"/>
              <a:gd name="connsiteY27" fmla="*/ 104812 h 233362"/>
              <a:gd name="connsiteX28" fmla="*/ 252831 w 252831"/>
              <a:gd name="connsiteY28" fmla="*/ 104812 h 233362"/>
              <a:gd name="connsiteX30" fmla="*/ 162153 w 252831"/>
              <a:gd name="connsiteY30" fmla="*/ 90944 h 233362"/>
              <a:gd name="connsiteX31" fmla="*/ 169887 w 252831"/>
              <a:gd name="connsiteY31" fmla="*/ 83344 h 233362"/>
              <a:gd name="connsiteX32" fmla="*/ 173889 w 252831"/>
              <a:gd name="connsiteY32" fmla="*/ 72275 h 233362"/>
              <a:gd name="connsiteX33" fmla="*/ 175489 w 252831"/>
              <a:gd name="connsiteY33" fmla="*/ 57473 h 233362"/>
              <a:gd name="connsiteX34" fmla="*/ 175754 w 252831"/>
              <a:gd name="connsiteY34" fmla="*/ 38404 h 233362"/>
              <a:gd name="connsiteX35" fmla="*/ 175754 w 252831"/>
              <a:gd name="connsiteY35" fmla="*/ 35737 h 233362"/>
              <a:gd name="connsiteX36" fmla="*/ 58672 w 252831"/>
              <a:gd name="connsiteY36" fmla="*/ 35737 h 233362"/>
              <a:gd name="connsiteX37" fmla="*/ 50671 w 252831"/>
              <a:gd name="connsiteY37" fmla="*/ 42404 h 233362"/>
              <a:gd name="connsiteX38" fmla="*/ 33869 w 252831"/>
              <a:gd name="connsiteY38" fmla="*/ 11201 h 233362"/>
              <a:gd name="connsiteX39" fmla="*/ 175754 w 252831"/>
              <a:gd name="connsiteY39" fmla="*/ 11201 h 233362"/>
              <a:gd name="connsiteX40" fmla="*/ 175754 w 252831"/>
              <a:gd name="connsiteY40" fmla="*/ 0 h 233362"/>
              <a:gd name="connsiteX41" fmla="*/ 222960 w 252831"/>
              <a:gd name="connsiteY41" fmla="*/ 12801 h 233362"/>
              <a:gd name="connsiteX42" fmla="*/ 222960 w 252831"/>
              <a:gd name="connsiteY42" fmla="*/ 29869 h 233362"/>
              <a:gd name="connsiteX43" fmla="*/ 219359 w 252831"/>
              <a:gd name="connsiteY43" fmla="*/ 58141 h 233362"/>
              <a:gd name="connsiteX44" fmla="*/ 208159 w 252831"/>
              <a:gd name="connsiteY44" fmla="*/ 77609 h 233362"/>
              <a:gd name="connsiteX45" fmla="*/ 189089 w 252831"/>
              <a:gd name="connsiteY45" fmla="*/ 89744 h 233362"/>
              <a:gd name="connsiteX46" fmla="*/ 162153 w 252831"/>
              <a:gd name="connsiteY46" fmla="*/ 96278 h 233362"/>
              <a:gd name="connsiteX48" fmla="*/ 179222 w 252831"/>
              <a:gd name="connsiteY48" fmla="*/ 187223 h 233362"/>
              <a:gd name="connsiteX49" fmla="*/ 165753 w 252831"/>
              <a:gd name="connsiteY49" fmla="*/ 169754 h 233362"/>
              <a:gd name="connsiteX50" fmla="*/ 130149 w 252831"/>
              <a:gd name="connsiteY50" fmla="*/ 163219 h 233362"/>
              <a:gd name="connsiteX51" fmla="*/ 94278 w 252831"/>
              <a:gd name="connsiteY51" fmla="*/ 169754 h 233362"/>
              <a:gd name="connsiteX52" fmla="*/ 80809 w 252831"/>
              <a:gd name="connsiteY52" fmla="*/ 187223 h 233362"/>
              <a:gd name="connsiteX53" fmla="*/ 94145 w 252831"/>
              <a:gd name="connsiteY53" fmla="*/ 204691 h 233362"/>
              <a:gd name="connsiteX54" fmla="*/ 130149 w 252831"/>
              <a:gd name="connsiteY54" fmla="*/ 211226 h 233362"/>
              <a:gd name="connsiteX55" fmla="*/ 165753 w 252831"/>
              <a:gd name="connsiteY55" fmla="*/ 204691 h 233362"/>
              <a:gd name="connsiteX56" fmla="*/ 179222 w 252831"/>
              <a:gd name="connsiteY56" fmla="*/ 187223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1" h="233362">
                <a:moveTo>
                  <a:pt x="228828" y="187223"/>
                </a:moveTo>
                <a:cubicBezTo>
                  <a:pt x="228828" y="193980"/>
                  <a:pt x="226650" y="200158"/>
                  <a:pt x="222293" y="205759"/>
                </a:cubicBezTo>
                <a:cubicBezTo>
                  <a:pt x="217937" y="211359"/>
                  <a:pt x="211536" y="216205"/>
                  <a:pt x="203090" y="220294"/>
                </a:cubicBezTo>
                <a:cubicBezTo>
                  <a:pt x="194645" y="224383"/>
                  <a:pt x="184288" y="227583"/>
                  <a:pt x="172021" y="229894"/>
                </a:cubicBezTo>
                <a:cubicBezTo>
                  <a:pt x="159753" y="232206"/>
                  <a:pt x="145796" y="233362"/>
                  <a:pt x="130149" y="233362"/>
                </a:cubicBezTo>
                <a:cubicBezTo>
                  <a:pt x="114323" y="233362"/>
                  <a:pt x="100278" y="232206"/>
                  <a:pt x="88010" y="229894"/>
                </a:cubicBezTo>
                <a:cubicBezTo>
                  <a:pt x="75741" y="227583"/>
                  <a:pt x="65430" y="224383"/>
                  <a:pt x="57072" y="220294"/>
                </a:cubicBezTo>
                <a:cubicBezTo>
                  <a:pt x="48716" y="216205"/>
                  <a:pt x="42315" y="211359"/>
                  <a:pt x="37871" y="205759"/>
                </a:cubicBezTo>
                <a:cubicBezTo>
                  <a:pt x="33426" y="200158"/>
                  <a:pt x="31203" y="193980"/>
                  <a:pt x="31203" y="187223"/>
                </a:cubicBezTo>
                <a:cubicBezTo>
                  <a:pt x="31203" y="180645"/>
                  <a:pt x="33426" y="174510"/>
                  <a:pt x="37871" y="168821"/>
                </a:cubicBezTo>
                <a:cubicBezTo>
                  <a:pt x="42315" y="163131"/>
                  <a:pt x="48716" y="158242"/>
                  <a:pt x="57072" y="154153"/>
                </a:cubicBezTo>
                <a:cubicBezTo>
                  <a:pt x="65430" y="150062"/>
                  <a:pt x="75741" y="146862"/>
                  <a:pt x="88010" y="144551"/>
                </a:cubicBezTo>
                <a:cubicBezTo>
                  <a:pt x="100278" y="142239"/>
                  <a:pt x="114323" y="141084"/>
                  <a:pt x="130149" y="141084"/>
                </a:cubicBezTo>
                <a:cubicBezTo>
                  <a:pt x="145796" y="141084"/>
                  <a:pt x="159753" y="142284"/>
                  <a:pt x="172021" y="144684"/>
                </a:cubicBezTo>
                <a:cubicBezTo>
                  <a:pt x="184288" y="147085"/>
                  <a:pt x="194645" y="150330"/>
                  <a:pt x="203090" y="154418"/>
                </a:cubicBezTo>
                <a:cubicBezTo>
                  <a:pt x="211536" y="158508"/>
                  <a:pt x="217937" y="163354"/>
                  <a:pt x="222293" y="168954"/>
                </a:cubicBezTo>
                <a:cubicBezTo>
                  <a:pt x="226650" y="174554"/>
                  <a:pt x="228828" y="180645"/>
                  <a:pt x="228828" y="187223"/>
                </a:cubicBezTo>
                <a:moveTo>
                  <a:pt x="252831" y="129615"/>
                </a:moveTo>
                <a:lnTo>
                  <a:pt x="32003" y="129615"/>
                </a:lnTo>
                <a:cubicBezTo>
                  <a:pt x="26846" y="129615"/>
                  <a:pt x="23825" y="132105"/>
                  <a:pt x="22935" y="137083"/>
                </a:cubicBezTo>
                <a:lnTo>
                  <a:pt x="0" y="104812"/>
                </a:lnTo>
                <a:lnTo>
                  <a:pt x="86144" y="104812"/>
                </a:lnTo>
                <a:lnTo>
                  <a:pt x="86144" y="81076"/>
                </a:lnTo>
                <a:cubicBezTo>
                  <a:pt x="86144" y="78587"/>
                  <a:pt x="85609" y="76232"/>
                  <a:pt x="84544" y="74009"/>
                </a:cubicBezTo>
                <a:cubicBezTo>
                  <a:pt x="83476" y="71786"/>
                  <a:pt x="81609" y="70141"/>
                  <a:pt x="78942" y="69075"/>
                </a:cubicBezTo>
                <a:lnTo>
                  <a:pt x="133350" y="55740"/>
                </a:lnTo>
                <a:lnTo>
                  <a:pt x="133350" y="104812"/>
                </a:lnTo>
                <a:lnTo>
                  <a:pt x="252831" y="104812"/>
                </a:lnTo>
                <a:moveTo>
                  <a:pt x="162153" y="90944"/>
                </a:moveTo>
                <a:cubicBezTo>
                  <a:pt x="165531" y="88988"/>
                  <a:pt x="168109" y="86455"/>
                  <a:pt x="169887" y="83344"/>
                </a:cubicBezTo>
                <a:cubicBezTo>
                  <a:pt x="171665" y="80232"/>
                  <a:pt x="172999" y="76543"/>
                  <a:pt x="173889" y="72275"/>
                </a:cubicBezTo>
                <a:cubicBezTo>
                  <a:pt x="174775" y="68008"/>
                  <a:pt x="175310" y="63074"/>
                  <a:pt x="175489" y="57473"/>
                </a:cubicBezTo>
                <a:cubicBezTo>
                  <a:pt x="175665" y="51873"/>
                  <a:pt x="175754" y="45517"/>
                  <a:pt x="175754" y="38404"/>
                </a:cubicBezTo>
                <a:lnTo>
                  <a:pt x="175754" y="35737"/>
                </a:lnTo>
                <a:lnTo>
                  <a:pt x="58672" y="35737"/>
                </a:lnTo>
                <a:cubicBezTo>
                  <a:pt x="54228" y="35737"/>
                  <a:pt x="51561" y="37960"/>
                  <a:pt x="50671" y="42404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1"/>
                </a:lnTo>
                <a:lnTo>
                  <a:pt x="222960" y="29869"/>
                </a:lnTo>
                <a:cubicBezTo>
                  <a:pt x="222960" y="40894"/>
                  <a:pt x="221760" y="50317"/>
                  <a:pt x="219359" y="58141"/>
                </a:cubicBezTo>
                <a:cubicBezTo>
                  <a:pt x="216959" y="65963"/>
                  <a:pt x="213226" y="72453"/>
                  <a:pt x="208159" y="77609"/>
                </a:cubicBezTo>
                <a:cubicBezTo>
                  <a:pt x="203090" y="82765"/>
                  <a:pt x="196735" y="86810"/>
                  <a:pt x="189089" y="89744"/>
                </a:cubicBezTo>
                <a:cubicBezTo>
                  <a:pt x="181445" y="92678"/>
                  <a:pt x="172465" y="94856"/>
                  <a:pt x="162153" y="96278"/>
                </a:cubicBezTo>
                <a:moveTo>
                  <a:pt x="179222" y="187223"/>
                </a:moveTo>
                <a:cubicBezTo>
                  <a:pt x="179222" y="179933"/>
                  <a:pt x="174732" y="174110"/>
                  <a:pt x="165753" y="169754"/>
                </a:cubicBezTo>
                <a:cubicBezTo>
                  <a:pt x="156773" y="165398"/>
                  <a:pt x="144906" y="163219"/>
                  <a:pt x="130149" y="163219"/>
                </a:cubicBezTo>
                <a:cubicBezTo>
                  <a:pt x="115213" y="163219"/>
                  <a:pt x="103256" y="165398"/>
                  <a:pt x="94278" y="169754"/>
                </a:cubicBezTo>
                <a:cubicBezTo>
                  <a:pt x="85299" y="174110"/>
                  <a:pt x="80809" y="179933"/>
                  <a:pt x="80809" y="187223"/>
                </a:cubicBezTo>
                <a:cubicBezTo>
                  <a:pt x="80809" y="194513"/>
                  <a:pt x="85254" y="200336"/>
                  <a:pt x="94145" y="204691"/>
                </a:cubicBezTo>
                <a:cubicBezTo>
                  <a:pt x="103034" y="209048"/>
                  <a:pt x="115036" y="211226"/>
                  <a:pt x="130149" y="211226"/>
                </a:cubicBezTo>
                <a:cubicBezTo>
                  <a:pt x="144906" y="211226"/>
                  <a:pt x="156773" y="209048"/>
                  <a:pt x="165753" y="204691"/>
                </a:cubicBezTo>
                <a:cubicBezTo>
                  <a:pt x="174732" y="200336"/>
                  <a:pt x="179222" y="194513"/>
                  <a:pt x="179222" y="18722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9" name="Freeform 149"/>
          <p:cNvSpPr/>
          <p:nvPr/>
        </p:nvSpPr>
        <p:spPr>
          <a:xfrm>
            <a:off x="14018864" y="8392862"/>
            <a:ext cx="244297" cy="230963"/>
          </a:xfrm>
          <a:custGeom>
            <a:avLst/>
            <a:gdLst>
              <a:gd name="connsiteX0" fmla="*/ 144552 w 244297"/>
              <a:gd name="connsiteY0" fmla="*/ 224562 h 230963"/>
              <a:gd name="connsiteX1" fmla="*/ 144552 w 244297"/>
              <a:gd name="connsiteY1" fmla="*/ 141351 h 230963"/>
              <a:gd name="connsiteX2" fmla="*/ 120549 w 244297"/>
              <a:gd name="connsiteY2" fmla="*/ 141351 h 230963"/>
              <a:gd name="connsiteX3" fmla="*/ 98813 w 244297"/>
              <a:gd name="connsiteY3" fmla="*/ 175356 h 230963"/>
              <a:gd name="connsiteX4" fmla="*/ 62942 w 244297"/>
              <a:gd name="connsiteY4" fmla="*/ 186690 h 230963"/>
              <a:gd name="connsiteX5" fmla="*/ 16669 w 244297"/>
              <a:gd name="connsiteY5" fmla="*/ 165221 h 230963"/>
              <a:gd name="connsiteX6" fmla="*/ 0 w 244297"/>
              <a:gd name="connsiteY6" fmla="*/ 101613 h 230963"/>
              <a:gd name="connsiteX7" fmla="*/ 16669 w 244297"/>
              <a:gd name="connsiteY7" fmla="*/ 37738 h 230963"/>
              <a:gd name="connsiteX8" fmla="*/ 62942 w 244297"/>
              <a:gd name="connsiteY8" fmla="*/ 16003 h 230963"/>
              <a:gd name="connsiteX9" fmla="*/ 96146 w 244297"/>
              <a:gd name="connsiteY9" fmla="*/ 25604 h 230963"/>
              <a:gd name="connsiteX10" fmla="*/ 117616 w 244297"/>
              <a:gd name="connsiteY10" fmla="*/ 54140 h 230963"/>
              <a:gd name="connsiteX11" fmla="*/ 144552 w 244297"/>
              <a:gd name="connsiteY11" fmla="*/ 54140 h 230963"/>
              <a:gd name="connsiteX12" fmla="*/ 144552 w 244297"/>
              <a:gd name="connsiteY12" fmla="*/ 33338 h 230963"/>
              <a:gd name="connsiteX13" fmla="*/ 142951 w 244297"/>
              <a:gd name="connsiteY13" fmla="*/ 26270 h 230963"/>
              <a:gd name="connsiteX14" fmla="*/ 137350 w 244297"/>
              <a:gd name="connsiteY14" fmla="*/ 21337 h 230963"/>
              <a:gd name="connsiteX15" fmla="*/ 186424 w 244297"/>
              <a:gd name="connsiteY15" fmla="*/ 8001 h 230963"/>
              <a:gd name="connsiteX16" fmla="*/ 186424 w 244297"/>
              <a:gd name="connsiteY16" fmla="*/ 200292 h 230963"/>
              <a:gd name="connsiteX17" fmla="*/ 180290 w 244297"/>
              <a:gd name="connsiteY17" fmla="*/ 218828 h 230963"/>
              <a:gd name="connsiteX18" fmla="*/ 160821 w 244297"/>
              <a:gd name="connsiteY18" fmla="*/ 224562 h 230963"/>
              <a:gd name="connsiteX20" fmla="*/ 202425 w 244297"/>
              <a:gd name="connsiteY20" fmla="*/ 230963 h 230963"/>
              <a:gd name="connsiteX21" fmla="*/ 202425 w 244297"/>
              <a:gd name="connsiteY21" fmla="*/ 25337 h 230963"/>
              <a:gd name="connsiteX22" fmla="*/ 200825 w 244297"/>
              <a:gd name="connsiteY22" fmla="*/ 18269 h 230963"/>
              <a:gd name="connsiteX23" fmla="*/ 195224 w 244297"/>
              <a:gd name="connsiteY23" fmla="*/ 13335 h 230963"/>
              <a:gd name="connsiteX24" fmla="*/ 244297 w 244297"/>
              <a:gd name="connsiteY24" fmla="*/ 0 h 230963"/>
              <a:gd name="connsiteX25" fmla="*/ 244297 w 244297"/>
              <a:gd name="connsiteY25" fmla="*/ 206693 h 230963"/>
              <a:gd name="connsiteX26" fmla="*/ 238164 w 244297"/>
              <a:gd name="connsiteY26" fmla="*/ 225228 h 230963"/>
              <a:gd name="connsiteX27" fmla="*/ 218694 w 244297"/>
              <a:gd name="connsiteY27" fmla="*/ 230963 h 230963"/>
              <a:gd name="connsiteX29" fmla="*/ 42938 w 244297"/>
              <a:gd name="connsiteY29" fmla="*/ 101613 h 230963"/>
              <a:gd name="connsiteX30" fmla="*/ 43872 w 244297"/>
              <a:gd name="connsiteY30" fmla="*/ 126416 h 230963"/>
              <a:gd name="connsiteX31" fmla="*/ 47073 w 244297"/>
              <a:gd name="connsiteY31" fmla="*/ 145485 h 230963"/>
              <a:gd name="connsiteX32" fmla="*/ 53206 w 244297"/>
              <a:gd name="connsiteY32" fmla="*/ 157753 h 230963"/>
              <a:gd name="connsiteX33" fmla="*/ 62942 w 244297"/>
              <a:gd name="connsiteY33" fmla="*/ 162154 h 230963"/>
              <a:gd name="connsiteX34" fmla="*/ 72276 w 244297"/>
              <a:gd name="connsiteY34" fmla="*/ 157753 h 230963"/>
              <a:gd name="connsiteX35" fmla="*/ 78277 w 244297"/>
              <a:gd name="connsiteY35" fmla="*/ 145485 h 230963"/>
              <a:gd name="connsiteX36" fmla="*/ 81477 w 244297"/>
              <a:gd name="connsiteY36" fmla="*/ 126416 h 230963"/>
              <a:gd name="connsiteX37" fmla="*/ 82410 w 244297"/>
              <a:gd name="connsiteY37" fmla="*/ 101613 h 230963"/>
              <a:gd name="connsiteX38" fmla="*/ 81477 w 244297"/>
              <a:gd name="connsiteY38" fmla="*/ 76810 h 230963"/>
              <a:gd name="connsiteX39" fmla="*/ 78277 w 244297"/>
              <a:gd name="connsiteY39" fmla="*/ 57474 h 230963"/>
              <a:gd name="connsiteX40" fmla="*/ 72276 w 244297"/>
              <a:gd name="connsiteY40" fmla="*/ 44939 h 230963"/>
              <a:gd name="connsiteX41" fmla="*/ 62942 w 244297"/>
              <a:gd name="connsiteY41" fmla="*/ 40539 h 230963"/>
              <a:gd name="connsiteX42" fmla="*/ 53206 w 244297"/>
              <a:gd name="connsiteY42" fmla="*/ 44939 h 230963"/>
              <a:gd name="connsiteX43" fmla="*/ 47073 w 244297"/>
              <a:gd name="connsiteY43" fmla="*/ 57474 h 230963"/>
              <a:gd name="connsiteX44" fmla="*/ 43872 w 244297"/>
              <a:gd name="connsiteY44" fmla="*/ 76810 h 230963"/>
              <a:gd name="connsiteX45" fmla="*/ 42938 w 244297"/>
              <a:gd name="connsiteY45" fmla="*/ 101613 h 230963"/>
              <a:gd name="connsiteX47" fmla="*/ 125616 w 244297"/>
              <a:gd name="connsiteY47" fmla="*/ 101613 h 230963"/>
              <a:gd name="connsiteX48" fmla="*/ 125482 w 244297"/>
              <a:gd name="connsiteY48" fmla="*/ 108814 h 230963"/>
              <a:gd name="connsiteX49" fmla="*/ 125082 w 244297"/>
              <a:gd name="connsiteY49" fmla="*/ 115481 h 230963"/>
              <a:gd name="connsiteX50" fmla="*/ 144552 w 244297"/>
              <a:gd name="connsiteY50" fmla="*/ 115481 h 230963"/>
              <a:gd name="connsiteX51" fmla="*/ 144552 w 244297"/>
              <a:gd name="connsiteY51" fmla="*/ 80010 h 230963"/>
              <a:gd name="connsiteX52" fmla="*/ 124282 w 244297"/>
              <a:gd name="connsiteY52" fmla="*/ 80010 h 230963"/>
              <a:gd name="connsiteX53" fmla="*/ 125216 w 244297"/>
              <a:gd name="connsiteY53" fmla="*/ 90412 h 230963"/>
              <a:gd name="connsiteX54" fmla="*/ 125616 w 244297"/>
              <a:gd name="connsiteY54" fmla="*/ 10161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4297" h="230963">
                <a:moveTo>
                  <a:pt x="144552" y="224562"/>
                </a:moveTo>
                <a:lnTo>
                  <a:pt x="144552" y="141351"/>
                </a:lnTo>
                <a:lnTo>
                  <a:pt x="120549" y="141351"/>
                </a:lnTo>
                <a:cubicBezTo>
                  <a:pt x="115926" y="156464"/>
                  <a:pt x="108680" y="167799"/>
                  <a:pt x="98813" y="175356"/>
                </a:cubicBezTo>
                <a:cubicBezTo>
                  <a:pt x="88945" y="182912"/>
                  <a:pt x="76988" y="186690"/>
                  <a:pt x="62942" y="186690"/>
                </a:cubicBezTo>
                <a:cubicBezTo>
                  <a:pt x="43205" y="186690"/>
                  <a:pt x="27781" y="179534"/>
                  <a:pt x="16669" y="165221"/>
                </a:cubicBezTo>
                <a:cubicBezTo>
                  <a:pt x="5558" y="150908"/>
                  <a:pt x="0" y="129705"/>
                  <a:pt x="0" y="101613"/>
                </a:cubicBezTo>
                <a:cubicBezTo>
                  <a:pt x="0" y="73520"/>
                  <a:pt x="5558" y="52229"/>
                  <a:pt x="16669" y="37738"/>
                </a:cubicBezTo>
                <a:cubicBezTo>
                  <a:pt x="27781" y="23247"/>
                  <a:pt x="43205" y="16003"/>
                  <a:pt x="62942" y="16003"/>
                </a:cubicBezTo>
                <a:cubicBezTo>
                  <a:pt x="75743" y="16003"/>
                  <a:pt x="86812" y="19203"/>
                  <a:pt x="96146" y="25604"/>
                </a:cubicBezTo>
                <a:cubicBezTo>
                  <a:pt x="105480" y="32004"/>
                  <a:pt x="112637" y="41517"/>
                  <a:pt x="117616" y="54140"/>
                </a:cubicBezTo>
                <a:lnTo>
                  <a:pt x="144552" y="54140"/>
                </a:lnTo>
                <a:lnTo>
                  <a:pt x="144552" y="33338"/>
                </a:lnTo>
                <a:cubicBezTo>
                  <a:pt x="144552" y="30849"/>
                  <a:pt x="144018" y="28492"/>
                  <a:pt x="142951" y="26270"/>
                </a:cubicBezTo>
                <a:cubicBezTo>
                  <a:pt x="141884" y="24048"/>
                  <a:pt x="140018" y="22403"/>
                  <a:pt x="137350" y="21337"/>
                </a:cubicBezTo>
                <a:lnTo>
                  <a:pt x="186424" y="8001"/>
                </a:lnTo>
                <a:lnTo>
                  <a:pt x="186424" y="200292"/>
                </a:lnTo>
                <a:cubicBezTo>
                  <a:pt x="186424" y="208826"/>
                  <a:pt x="184378" y="215005"/>
                  <a:pt x="180290" y="218828"/>
                </a:cubicBezTo>
                <a:cubicBezTo>
                  <a:pt x="176200" y="222651"/>
                  <a:pt x="169709" y="224562"/>
                  <a:pt x="160821" y="224562"/>
                </a:cubicBezTo>
                <a:moveTo>
                  <a:pt x="202425" y="230963"/>
                </a:moveTo>
                <a:lnTo>
                  <a:pt x="202425" y="25337"/>
                </a:lnTo>
                <a:cubicBezTo>
                  <a:pt x="202425" y="22847"/>
                  <a:pt x="201892" y="20492"/>
                  <a:pt x="200825" y="18269"/>
                </a:cubicBezTo>
                <a:cubicBezTo>
                  <a:pt x="199758" y="16046"/>
                  <a:pt x="197892" y="14402"/>
                  <a:pt x="195224" y="13335"/>
                </a:cubicBezTo>
                <a:lnTo>
                  <a:pt x="244297" y="0"/>
                </a:lnTo>
                <a:lnTo>
                  <a:pt x="244297" y="206693"/>
                </a:lnTo>
                <a:cubicBezTo>
                  <a:pt x="244297" y="215227"/>
                  <a:pt x="242253" y="221406"/>
                  <a:pt x="238164" y="225228"/>
                </a:cubicBezTo>
                <a:cubicBezTo>
                  <a:pt x="234074" y="229051"/>
                  <a:pt x="227585" y="230963"/>
                  <a:pt x="218694" y="230963"/>
                </a:cubicBezTo>
                <a:moveTo>
                  <a:pt x="42938" y="101613"/>
                </a:moveTo>
                <a:cubicBezTo>
                  <a:pt x="42938" y="110681"/>
                  <a:pt x="43250" y="118949"/>
                  <a:pt x="43872" y="126416"/>
                </a:cubicBezTo>
                <a:cubicBezTo>
                  <a:pt x="44495" y="133884"/>
                  <a:pt x="45562" y="140240"/>
                  <a:pt x="47073" y="145485"/>
                </a:cubicBezTo>
                <a:cubicBezTo>
                  <a:pt x="48585" y="150730"/>
                  <a:pt x="50628" y="154819"/>
                  <a:pt x="53206" y="157753"/>
                </a:cubicBezTo>
                <a:cubicBezTo>
                  <a:pt x="55786" y="160687"/>
                  <a:pt x="59029" y="162154"/>
                  <a:pt x="62942" y="162154"/>
                </a:cubicBezTo>
                <a:cubicBezTo>
                  <a:pt x="66675" y="162154"/>
                  <a:pt x="69786" y="160687"/>
                  <a:pt x="72276" y="157753"/>
                </a:cubicBezTo>
                <a:cubicBezTo>
                  <a:pt x="74766" y="154819"/>
                  <a:pt x="76766" y="150730"/>
                  <a:pt x="78277" y="145485"/>
                </a:cubicBezTo>
                <a:cubicBezTo>
                  <a:pt x="79789" y="140240"/>
                  <a:pt x="80856" y="133884"/>
                  <a:pt x="81477" y="126416"/>
                </a:cubicBezTo>
                <a:cubicBezTo>
                  <a:pt x="82099" y="118949"/>
                  <a:pt x="82410" y="110681"/>
                  <a:pt x="82410" y="101613"/>
                </a:cubicBezTo>
                <a:cubicBezTo>
                  <a:pt x="82410" y="92545"/>
                  <a:pt x="82099" y="84278"/>
                  <a:pt x="81477" y="76810"/>
                </a:cubicBezTo>
                <a:cubicBezTo>
                  <a:pt x="80856" y="69342"/>
                  <a:pt x="79789" y="62897"/>
                  <a:pt x="78277" y="57474"/>
                </a:cubicBezTo>
                <a:cubicBezTo>
                  <a:pt x="76766" y="52052"/>
                  <a:pt x="74766" y="47872"/>
                  <a:pt x="72276" y="44939"/>
                </a:cubicBezTo>
                <a:cubicBezTo>
                  <a:pt x="69786" y="42006"/>
                  <a:pt x="66675" y="40539"/>
                  <a:pt x="62942" y="40539"/>
                </a:cubicBezTo>
                <a:cubicBezTo>
                  <a:pt x="59029" y="40539"/>
                  <a:pt x="55786" y="42006"/>
                  <a:pt x="53206" y="44939"/>
                </a:cubicBezTo>
                <a:cubicBezTo>
                  <a:pt x="50628" y="47872"/>
                  <a:pt x="48585" y="52052"/>
                  <a:pt x="47073" y="57474"/>
                </a:cubicBezTo>
                <a:cubicBezTo>
                  <a:pt x="45562" y="62897"/>
                  <a:pt x="44495" y="69342"/>
                  <a:pt x="43872" y="76810"/>
                </a:cubicBezTo>
                <a:cubicBezTo>
                  <a:pt x="43250" y="84278"/>
                  <a:pt x="42938" y="92545"/>
                  <a:pt x="42938" y="101613"/>
                </a:cubicBezTo>
                <a:moveTo>
                  <a:pt x="125616" y="101613"/>
                </a:moveTo>
                <a:cubicBezTo>
                  <a:pt x="125616" y="104102"/>
                  <a:pt x="125572" y="106502"/>
                  <a:pt x="125482" y="108814"/>
                </a:cubicBezTo>
                <a:cubicBezTo>
                  <a:pt x="125394" y="111125"/>
                  <a:pt x="125261" y="113347"/>
                  <a:pt x="125082" y="115481"/>
                </a:cubicBezTo>
                <a:lnTo>
                  <a:pt x="144552" y="115481"/>
                </a:lnTo>
                <a:lnTo>
                  <a:pt x="144552" y="80010"/>
                </a:lnTo>
                <a:lnTo>
                  <a:pt x="124282" y="80010"/>
                </a:lnTo>
                <a:cubicBezTo>
                  <a:pt x="124639" y="83389"/>
                  <a:pt x="124949" y="86856"/>
                  <a:pt x="125216" y="90412"/>
                </a:cubicBezTo>
                <a:cubicBezTo>
                  <a:pt x="125482" y="93967"/>
                  <a:pt x="125616" y="97702"/>
                  <a:pt x="125616" y="1016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0" name="Freeform 150"/>
          <p:cNvSpPr/>
          <p:nvPr/>
        </p:nvSpPr>
        <p:spPr>
          <a:xfrm>
            <a:off x="14279697" y="8401931"/>
            <a:ext cx="252831" cy="218160"/>
          </a:xfrm>
          <a:custGeom>
            <a:avLst/>
            <a:gdLst>
              <a:gd name="connsiteX0" fmla="*/ 227228 w 252831"/>
              <a:gd name="connsiteY0" fmla="*/ 144018 h 218160"/>
              <a:gd name="connsiteX1" fmla="*/ 227228 w 252831"/>
              <a:gd name="connsiteY1" fmla="*/ 218160 h 218160"/>
              <a:gd name="connsiteX2" fmla="*/ 181355 w 252831"/>
              <a:gd name="connsiteY2" fmla="*/ 218160 h 218160"/>
              <a:gd name="connsiteX3" fmla="*/ 181355 w 252831"/>
              <a:gd name="connsiteY3" fmla="*/ 206159 h 218160"/>
              <a:gd name="connsiteX4" fmla="*/ 158153 w 252831"/>
              <a:gd name="connsiteY4" fmla="*/ 212293 h 218160"/>
              <a:gd name="connsiteX5" fmla="*/ 131882 w 252831"/>
              <a:gd name="connsiteY5" fmla="*/ 216026 h 218160"/>
              <a:gd name="connsiteX6" fmla="*/ 104946 w 252831"/>
              <a:gd name="connsiteY6" fmla="*/ 217760 h 218160"/>
              <a:gd name="connsiteX7" fmla="*/ 79476 w 252831"/>
              <a:gd name="connsiteY7" fmla="*/ 218160 h 218160"/>
              <a:gd name="connsiteX8" fmla="*/ 34937 w 252831"/>
              <a:gd name="connsiteY8" fmla="*/ 218160 h 218160"/>
              <a:gd name="connsiteX9" fmla="*/ 34937 w 252831"/>
              <a:gd name="connsiteY9" fmla="*/ 144018 h 218160"/>
              <a:gd name="connsiteX10" fmla="*/ 107745 w 252831"/>
              <a:gd name="connsiteY10" fmla="*/ 144018 h 218160"/>
              <a:gd name="connsiteX11" fmla="*/ 107745 w 252831"/>
              <a:gd name="connsiteY11" fmla="*/ 126416 h 218160"/>
              <a:gd name="connsiteX12" fmla="*/ 32003 w 252831"/>
              <a:gd name="connsiteY12" fmla="*/ 126416 h 218160"/>
              <a:gd name="connsiteX13" fmla="*/ 22935 w 252831"/>
              <a:gd name="connsiteY13" fmla="*/ 133883 h 218160"/>
              <a:gd name="connsiteX14" fmla="*/ 0 w 252831"/>
              <a:gd name="connsiteY14" fmla="*/ 101612 h 218160"/>
              <a:gd name="connsiteX15" fmla="*/ 252831 w 252831"/>
              <a:gd name="connsiteY15" fmla="*/ 101612 h 218160"/>
              <a:gd name="connsiteX16" fmla="*/ 252831 w 252831"/>
              <a:gd name="connsiteY16" fmla="*/ 126416 h 218160"/>
              <a:gd name="connsiteX17" fmla="*/ 154952 w 252831"/>
              <a:gd name="connsiteY17" fmla="*/ 126416 h 218160"/>
              <a:gd name="connsiteX18" fmla="*/ 154952 w 252831"/>
              <a:gd name="connsiteY18" fmla="*/ 144018 h 218160"/>
              <a:gd name="connsiteX20" fmla="*/ 228561 w 252831"/>
              <a:gd name="connsiteY20" fmla="*/ 86144 h 218160"/>
              <a:gd name="connsiteX21" fmla="*/ 39739 w 252831"/>
              <a:gd name="connsiteY21" fmla="*/ 86144 h 218160"/>
              <a:gd name="connsiteX22" fmla="*/ 26403 w 252831"/>
              <a:gd name="connsiteY22" fmla="*/ 62940 h 218160"/>
              <a:gd name="connsiteX23" fmla="*/ 72008 w 252831"/>
              <a:gd name="connsiteY23" fmla="*/ 62940 h 218160"/>
              <a:gd name="connsiteX24" fmla="*/ 67207 w 252831"/>
              <a:gd name="connsiteY24" fmla="*/ 31737 h 218160"/>
              <a:gd name="connsiteX25" fmla="*/ 113347 w 252831"/>
              <a:gd name="connsiteY25" fmla="*/ 31737 h 218160"/>
              <a:gd name="connsiteX26" fmla="*/ 116813 w 252831"/>
              <a:gd name="connsiteY26" fmla="*/ 62940 h 218160"/>
              <a:gd name="connsiteX27" fmla="*/ 148284 w 252831"/>
              <a:gd name="connsiteY27" fmla="*/ 62940 h 218160"/>
              <a:gd name="connsiteX28" fmla="*/ 152019 w 252831"/>
              <a:gd name="connsiteY28" fmla="*/ 31737 h 218160"/>
              <a:gd name="connsiteX29" fmla="*/ 198157 w 252831"/>
              <a:gd name="connsiteY29" fmla="*/ 31737 h 218160"/>
              <a:gd name="connsiteX30" fmla="*/ 193091 w 252831"/>
              <a:gd name="connsiteY30" fmla="*/ 62940 h 218160"/>
              <a:gd name="connsiteX31" fmla="*/ 228561 w 252831"/>
              <a:gd name="connsiteY31" fmla="*/ 62940 h 218160"/>
              <a:gd name="connsiteX33" fmla="*/ 223227 w 252831"/>
              <a:gd name="connsiteY33" fmla="*/ 23202 h 218160"/>
              <a:gd name="connsiteX34" fmla="*/ 56539 w 252831"/>
              <a:gd name="connsiteY34" fmla="*/ 23202 h 218160"/>
              <a:gd name="connsiteX35" fmla="*/ 48538 w 252831"/>
              <a:gd name="connsiteY35" fmla="*/ 29869 h 218160"/>
              <a:gd name="connsiteX36" fmla="*/ 31736 w 252831"/>
              <a:gd name="connsiteY36" fmla="*/ 0 h 218160"/>
              <a:gd name="connsiteX37" fmla="*/ 223227 w 252831"/>
              <a:gd name="connsiteY37" fmla="*/ 0 h 218160"/>
              <a:gd name="connsiteX39" fmla="*/ 96811 w 252831"/>
              <a:gd name="connsiteY39" fmla="*/ 193624 h 218160"/>
              <a:gd name="connsiteX40" fmla="*/ 137216 w 252831"/>
              <a:gd name="connsiteY40" fmla="*/ 192691 h 218160"/>
              <a:gd name="connsiteX41" fmla="*/ 181355 w 252831"/>
              <a:gd name="connsiteY41" fmla="*/ 188823 h 218160"/>
              <a:gd name="connsiteX42" fmla="*/ 181355 w 252831"/>
              <a:gd name="connsiteY42" fmla="*/ 168554 h 218160"/>
              <a:gd name="connsiteX43" fmla="*/ 80809 w 252831"/>
              <a:gd name="connsiteY43" fmla="*/ 168554 h 218160"/>
              <a:gd name="connsiteX44" fmla="*/ 80809 w 252831"/>
              <a:gd name="connsiteY44" fmla="*/ 193624 h 218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1" h="218160">
                <a:moveTo>
                  <a:pt x="227228" y="144018"/>
                </a:moveTo>
                <a:lnTo>
                  <a:pt x="227228" y="218160"/>
                </a:lnTo>
                <a:lnTo>
                  <a:pt x="181355" y="218160"/>
                </a:lnTo>
                <a:lnTo>
                  <a:pt x="181355" y="206159"/>
                </a:lnTo>
                <a:cubicBezTo>
                  <a:pt x="174420" y="208648"/>
                  <a:pt x="166688" y="210693"/>
                  <a:pt x="158153" y="212293"/>
                </a:cubicBezTo>
                <a:cubicBezTo>
                  <a:pt x="149619" y="213893"/>
                  <a:pt x="140861" y="215137"/>
                  <a:pt x="131882" y="216026"/>
                </a:cubicBezTo>
                <a:cubicBezTo>
                  <a:pt x="122904" y="216915"/>
                  <a:pt x="113923" y="217494"/>
                  <a:pt x="104946" y="217760"/>
                </a:cubicBezTo>
                <a:cubicBezTo>
                  <a:pt x="95968" y="218027"/>
                  <a:pt x="87477" y="218160"/>
                  <a:pt x="79476" y="218160"/>
                </a:cubicBezTo>
                <a:lnTo>
                  <a:pt x="34937" y="218160"/>
                </a:lnTo>
                <a:lnTo>
                  <a:pt x="34937" y="144018"/>
                </a:lnTo>
                <a:lnTo>
                  <a:pt x="107745" y="144018"/>
                </a:lnTo>
                <a:lnTo>
                  <a:pt x="107745" y="126416"/>
                </a:lnTo>
                <a:lnTo>
                  <a:pt x="32003" y="126416"/>
                </a:lnTo>
                <a:cubicBezTo>
                  <a:pt x="26846" y="126416"/>
                  <a:pt x="23825" y="128905"/>
                  <a:pt x="22935" y="133883"/>
                </a:cubicBezTo>
                <a:lnTo>
                  <a:pt x="0" y="101612"/>
                </a:lnTo>
                <a:lnTo>
                  <a:pt x="252831" y="101612"/>
                </a:lnTo>
                <a:lnTo>
                  <a:pt x="252831" y="126416"/>
                </a:lnTo>
                <a:lnTo>
                  <a:pt x="154952" y="126416"/>
                </a:lnTo>
                <a:lnTo>
                  <a:pt x="154952" y="144018"/>
                </a:lnTo>
                <a:moveTo>
                  <a:pt x="228561" y="86144"/>
                </a:moveTo>
                <a:lnTo>
                  <a:pt x="39739" y="86144"/>
                </a:lnTo>
                <a:lnTo>
                  <a:pt x="26403" y="62940"/>
                </a:lnTo>
                <a:lnTo>
                  <a:pt x="72008" y="62940"/>
                </a:lnTo>
                <a:lnTo>
                  <a:pt x="67207" y="31737"/>
                </a:lnTo>
                <a:lnTo>
                  <a:pt x="113347" y="31737"/>
                </a:lnTo>
                <a:lnTo>
                  <a:pt x="116813" y="62940"/>
                </a:lnTo>
                <a:lnTo>
                  <a:pt x="148284" y="62940"/>
                </a:lnTo>
                <a:lnTo>
                  <a:pt x="152019" y="31737"/>
                </a:lnTo>
                <a:lnTo>
                  <a:pt x="198157" y="31737"/>
                </a:lnTo>
                <a:lnTo>
                  <a:pt x="193091" y="62940"/>
                </a:lnTo>
                <a:lnTo>
                  <a:pt x="228561" y="62940"/>
                </a:lnTo>
                <a:moveTo>
                  <a:pt x="223227" y="23202"/>
                </a:moveTo>
                <a:lnTo>
                  <a:pt x="56539" y="23202"/>
                </a:lnTo>
                <a:cubicBezTo>
                  <a:pt x="52094" y="23202"/>
                  <a:pt x="49428" y="25425"/>
                  <a:pt x="48538" y="29869"/>
                </a:cubicBezTo>
                <a:lnTo>
                  <a:pt x="31736" y="0"/>
                </a:lnTo>
                <a:lnTo>
                  <a:pt x="223227" y="0"/>
                </a:lnTo>
                <a:moveTo>
                  <a:pt x="96811" y="193624"/>
                </a:moveTo>
                <a:cubicBezTo>
                  <a:pt x="108900" y="193624"/>
                  <a:pt x="122369" y="193313"/>
                  <a:pt x="137216" y="192691"/>
                </a:cubicBezTo>
                <a:cubicBezTo>
                  <a:pt x="152062" y="192068"/>
                  <a:pt x="166776" y="190779"/>
                  <a:pt x="181355" y="188823"/>
                </a:cubicBezTo>
                <a:lnTo>
                  <a:pt x="181355" y="168554"/>
                </a:lnTo>
                <a:lnTo>
                  <a:pt x="80809" y="168554"/>
                </a:lnTo>
                <a:lnTo>
                  <a:pt x="80809" y="19362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1" name="Freeform 151"/>
          <p:cNvSpPr/>
          <p:nvPr/>
        </p:nvSpPr>
        <p:spPr>
          <a:xfrm>
            <a:off x="14552264" y="8392862"/>
            <a:ext cx="224028" cy="230429"/>
          </a:xfrm>
          <a:custGeom>
            <a:avLst/>
            <a:gdLst>
              <a:gd name="connsiteX0" fmla="*/ 45605 w 224028"/>
              <a:gd name="connsiteY0" fmla="*/ 101347 h 230429"/>
              <a:gd name="connsiteX1" fmla="*/ 47605 w 224028"/>
              <a:gd name="connsiteY1" fmla="*/ 127083 h 230429"/>
              <a:gd name="connsiteX2" fmla="*/ 53206 w 224028"/>
              <a:gd name="connsiteY2" fmla="*/ 147085 h 230429"/>
              <a:gd name="connsiteX3" fmla="*/ 62140 w 224028"/>
              <a:gd name="connsiteY3" fmla="*/ 160154 h 230429"/>
              <a:gd name="connsiteX4" fmla="*/ 74409 w 224028"/>
              <a:gd name="connsiteY4" fmla="*/ 164821 h 230429"/>
              <a:gd name="connsiteX5" fmla="*/ 86278 w 224028"/>
              <a:gd name="connsiteY5" fmla="*/ 160154 h 230429"/>
              <a:gd name="connsiteX6" fmla="*/ 95078 w 224028"/>
              <a:gd name="connsiteY6" fmla="*/ 147085 h 230429"/>
              <a:gd name="connsiteX7" fmla="*/ 100679 w 224028"/>
              <a:gd name="connsiteY7" fmla="*/ 127083 h 230429"/>
              <a:gd name="connsiteX8" fmla="*/ 102681 w 224028"/>
              <a:gd name="connsiteY8" fmla="*/ 101347 h 230429"/>
              <a:gd name="connsiteX9" fmla="*/ 100679 w 224028"/>
              <a:gd name="connsiteY9" fmla="*/ 75610 h 230429"/>
              <a:gd name="connsiteX10" fmla="*/ 95078 w 224028"/>
              <a:gd name="connsiteY10" fmla="*/ 55607 h 230429"/>
              <a:gd name="connsiteX11" fmla="*/ 86278 w 224028"/>
              <a:gd name="connsiteY11" fmla="*/ 42538 h 230429"/>
              <a:gd name="connsiteX12" fmla="*/ 74409 w 224028"/>
              <a:gd name="connsiteY12" fmla="*/ 37871 h 230429"/>
              <a:gd name="connsiteX13" fmla="*/ 62140 w 224028"/>
              <a:gd name="connsiteY13" fmla="*/ 42538 h 230429"/>
              <a:gd name="connsiteX14" fmla="*/ 53206 w 224028"/>
              <a:gd name="connsiteY14" fmla="*/ 55607 h 230429"/>
              <a:gd name="connsiteX15" fmla="*/ 47605 w 224028"/>
              <a:gd name="connsiteY15" fmla="*/ 75610 h 230429"/>
              <a:gd name="connsiteX16" fmla="*/ 45605 w 224028"/>
              <a:gd name="connsiteY16" fmla="*/ 101347 h 230429"/>
              <a:gd name="connsiteX18" fmla="*/ 0 w 224028"/>
              <a:gd name="connsiteY18" fmla="*/ 101347 h 230429"/>
              <a:gd name="connsiteX19" fmla="*/ 5735 w 224028"/>
              <a:gd name="connsiteY19" fmla="*/ 62941 h 230429"/>
              <a:gd name="connsiteX20" fmla="*/ 21470 w 224028"/>
              <a:gd name="connsiteY20" fmla="*/ 35338 h 230429"/>
              <a:gd name="connsiteX21" fmla="*/ 45072 w 224028"/>
              <a:gd name="connsiteY21" fmla="*/ 18803 h 230429"/>
              <a:gd name="connsiteX22" fmla="*/ 74409 w 224028"/>
              <a:gd name="connsiteY22" fmla="*/ 13335 h 230429"/>
              <a:gd name="connsiteX23" fmla="*/ 103481 w 224028"/>
              <a:gd name="connsiteY23" fmla="*/ 18803 h 230429"/>
              <a:gd name="connsiteX24" fmla="*/ 127084 w 224028"/>
              <a:gd name="connsiteY24" fmla="*/ 35338 h 230429"/>
              <a:gd name="connsiteX25" fmla="*/ 142818 w 224028"/>
              <a:gd name="connsiteY25" fmla="*/ 62941 h 230429"/>
              <a:gd name="connsiteX26" fmla="*/ 148552 w 224028"/>
              <a:gd name="connsiteY26" fmla="*/ 101347 h 230429"/>
              <a:gd name="connsiteX27" fmla="*/ 142818 w 224028"/>
              <a:gd name="connsiteY27" fmla="*/ 139884 h 230429"/>
              <a:gd name="connsiteX28" fmla="*/ 127084 w 224028"/>
              <a:gd name="connsiteY28" fmla="*/ 167354 h 230429"/>
              <a:gd name="connsiteX29" fmla="*/ 103481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70 w 224028"/>
              <a:gd name="connsiteY32" fmla="*/ 167354 h 230429"/>
              <a:gd name="connsiteX33" fmla="*/ 5735 w 224028"/>
              <a:gd name="connsiteY33" fmla="*/ 139884 h 230429"/>
              <a:gd name="connsiteX34" fmla="*/ 0 w 224028"/>
              <a:gd name="connsiteY34" fmla="*/ 101347 h 230429"/>
              <a:gd name="connsiteX36" fmla="*/ 176822 w 224028"/>
              <a:gd name="connsiteY36" fmla="*/ 230429 h 230429"/>
              <a:gd name="connsiteX37" fmla="*/ 176822 w 224028"/>
              <a:gd name="connsiteY37" fmla="*/ 28004 h 230429"/>
              <a:gd name="connsiteX38" fmla="*/ 175222 w 224028"/>
              <a:gd name="connsiteY38" fmla="*/ 20936 h 230429"/>
              <a:gd name="connsiteX39" fmla="*/ 169622 w 224028"/>
              <a:gd name="connsiteY39" fmla="*/ 16003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5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5" y="101347"/>
                </a:moveTo>
                <a:cubicBezTo>
                  <a:pt x="45605" y="110769"/>
                  <a:pt x="46273" y="119349"/>
                  <a:pt x="47605" y="127083"/>
                </a:cubicBezTo>
                <a:cubicBezTo>
                  <a:pt x="48940" y="134817"/>
                  <a:pt x="50806" y="141484"/>
                  <a:pt x="53206" y="147085"/>
                </a:cubicBezTo>
                <a:cubicBezTo>
                  <a:pt x="55607" y="152686"/>
                  <a:pt x="58586" y="157042"/>
                  <a:pt x="62140" y="160154"/>
                </a:cubicBezTo>
                <a:cubicBezTo>
                  <a:pt x="65697" y="163265"/>
                  <a:pt x="69786" y="164821"/>
                  <a:pt x="74409" y="164821"/>
                </a:cubicBezTo>
                <a:cubicBezTo>
                  <a:pt x="78856" y="164821"/>
                  <a:pt x="82810" y="163265"/>
                  <a:pt x="86278" y="160154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2" y="119349"/>
                  <a:pt x="102681" y="110769"/>
                  <a:pt x="102681" y="101347"/>
                </a:cubicBezTo>
                <a:cubicBezTo>
                  <a:pt x="102681" y="91923"/>
                  <a:pt x="102012" y="83344"/>
                  <a:pt x="100679" y="75610"/>
                </a:cubicBezTo>
                <a:cubicBezTo>
                  <a:pt x="99346" y="67876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6" y="37871"/>
                  <a:pt x="74409" y="37871"/>
                </a:cubicBezTo>
                <a:cubicBezTo>
                  <a:pt x="69786" y="37871"/>
                  <a:pt x="65697" y="39427"/>
                  <a:pt x="62140" y="42538"/>
                </a:cubicBezTo>
                <a:cubicBezTo>
                  <a:pt x="58586" y="45650"/>
                  <a:pt x="55607" y="50006"/>
                  <a:pt x="53206" y="55607"/>
                </a:cubicBezTo>
                <a:cubicBezTo>
                  <a:pt x="50806" y="61208"/>
                  <a:pt x="48940" y="67876"/>
                  <a:pt x="47605" y="75610"/>
                </a:cubicBezTo>
                <a:cubicBezTo>
                  <a:pt x="46273" y="83344"/>
                  <a:pt x="45605" y="91923"/>
                  <a:pt x="45605" y="101347"/>
                </a:cubicBezTo>
                <a:moveTo>
                  <a:pt x="0" y="101347"/>
                </a:moveTo>
                <a:cubicBezTo>
                  <a:pt x="0" y="86767"/>
                  <a:pt x="1912" y="73965"/>
                  <a:pt x="5735" y="62941"/>
                </a:cubicBezTo>
                <a:cubicBezTo>
                  <a:pt x="9558" y="51918"/>
                  <a:pt x="14802" y="42717"/>
                  <a:pt x="21470" y="35338"/>
                </a:cubicBezTo>
                <a:cubicBezTo>
                  <a:pt x="28136" y="27960"/>
                  <a:pt x="36006" y="22447"/>
                  <a:pt x="45072" y="18803"/>
                </a:cubicBezTo>
                <a:cubicBezTo>
                  <a:pt x="54141" y="15158"/>
                  <a:pt x="63920" y="13335"/>
                  <a:pt x="74409" y="13335"/>
                </a:cubicBezTo>
                <a:cubicBezTo>
                  <a:pt x="84722" y="13335"/>
                  <a:pt x="94411" y="15158"/>
                  <a:pt x="103481" y="18803"/>
                </a:cubicBezTo>
                <a:cubicBezTo>
                  <a:pt x="112548" y="22447"/>
                  <a:pt x="120416" y="27960"/>
                  <a:pt x="127084" y="35338"/>
                </a:cubicBezTo>
                <a:cubicBezTo>
                  <a:pt x="133750" y="42717"/>
                  <a:pt x="138995" y="51918"/>
                  <a:pt x="142818" y="62941"/>
                </a:cubicBezTo>
                <a:cubicBezTo>
                  <a:pt x="146641" y="73965"/>
                  <a:pt x="148552" y="86767"/>
                  <a:pt x="148552" y="101347"/>
                </a:cubicBezTo>
                <a:cubicBezTo>
                  <a:pt x="148552" y="116104"/>
                  <a:pt x="146641" y="128949"/>
                  <a:pt x="142818" y="139884"/>
                </a:cubicBezTo>
                <a:cubicBezTo>
                  <a:pt x="138995" y="150819"/>
                  <a:pt x="133750" y="159976"/>
                  <a:pt x="127084" y="167354"/>
                </a:cubicBezTo>
                <a:cubicBezTo>
                  <a:pt x="120416" y="174733"/>
                  <a:pt x="112548" y="180245"/>
                  <a:pt x="103481" y="183890"/>
                </a:cubicBezTo>
                <a:cubicBezTo>
                  <a:pt x="94411" y="187535"/>
                  <a:pt x="84722" y="189357"/>
                  <a:pt x="74409" y="189357"/>
                </a:cubicBezTo>
                <a:cubicBezTo>
                  <a:pt x="63920" y="189357"/>
                  <a:pt x="54141" y="187535"/>
                  <a:pt x="45072" y="183890"/>
                </a:cubicBezTo>
                <a:cubicBezTo>
                  <a:pt x="36006" y="180245"/>
                  <a:pt x="28136" y="174733"/>
                  <a:pt x="21470" y="167354"/>
                </a:cubicBezTo>
                <a:cubicBezTo>
                  <a:pt x="14802" y="159976"/>
                  <a:pt x="9558" y="150819"/>
                  <a:pt x="5735" y="139884"/>
                </a:cubicBezTo>
                <a:cubicBezTo>
                  <a:pt x="1912" y="128949"/>
                  <a:pt x="0" y="116104"/>
                  <a:pt x="0" y="101347"/>
                </a:cubicBezTo>
                <a:moveTo>
                  <a:pt x="176822" y="230429"/>
                </a:moveTo>
                <a:lnTo>
                  <a:pt x="176822" y="28004"/>
                </a:lnTo>
                <a:cubicBezTo>
                  <a:pt x="176822" y="25515"/>
                  <a:pt x="176288" y="23158"/>
                  <a:pt x="175222" y="20936"/>
                </a:cubicBezTo>
                <a:cubicBezTo>
                  <a:pt x="174155" y="18714"/>
                  <a:pt x="172289" y="17070"/>
                  <a:pt x="169622" y="16003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3"/>
                  <a:pt x="217894" y="224695"/>
                </a:cubicBezTo>
                <a:cubicBezTo>
                  <a:pt x="213806" y="228517"/>
                  <a:pt x="207314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2" name="Freeform 152"/>
          <p:cNvSpPr/>
          <p:nvPr/>
        </p:nvSpPr>
        <p:spPr>
          <a:xfrm>
            <a:off x="14889141" y="8392862"/>
            <a:ext cx="259234" cy="233097"/>
          </a:xfrm>
          <a:custGeom>
            <a:avLst/>
            <a:gdLst>
              <a:gd name="connsiteX0" fmla="*/ 37339 w 259234"/>
              <a:gd name="connsiteY0" fmla="*/ 170155 h 233097"/>
              <a:gd name="connsiteX1" fmla="*/ 173357 w 259234"/>
              <a:gd name="connsiteY1" fmla="*/ 170155 h 233097"/>
              <a:gd name="connsiteX2" fmla="*/ 173357 w 259234"/>
              <a:gd name="connsiteY2" fmla="*/ 153353 h 233097"/>
              <a:gd name="connsiteX3" fmla="*/ 43473 w 259234"/>
              <a:gd name="connsiteY3" fmla="*/ 153353 h 233097"/>
              <a:gd name="connsiteX4" fmla="*/ 33071 w 259234"/>
              <a:gd name="connsiteY4" fmla="*/ 130149 h 233097"/>
              <a:gd name="connsiteX5" fmla="*/ 221895 w 259234"/>
              <a:gd name="connsiteY5" fmla="*/ 130149 h 233097"/>
              <a:gd name="connsiteX6" fmla="*/ 221895 w 259234"/>
              <a:gd name="connsiteY6" fmla="*/ 192025 h 233097"/>
              <a:gd name="connsiteX7" fmla="*/ 85878 w 259234"/>
              <a:gd name="connsiteY7" fmla="*/ 192025 h 233097"/>
              <a:gd name="connsiteX8" fmla="*/ 85878 w 259234"/>
              <a:gd name="connsiteY8" fmla="*/ 209893 h 233097"/>
              <a:gd name="connsiteX9" fmla="*/ 209094 w 259234"/>
              <a:gd name="connsiteY9" fmla="*/ 209893 h 233097"/>
              <a:gd name="connsiteX10" fmla="*/ 220828 w 259234"/>
              <a:gd name="connsiteY10" fmla="*/ 201359 h 233097"/>
              <a:gd name="connsiteX11" fmla="*/ 234164 w 259234"/>
              <a:gd name="connsiteY11" fmla="*/ 233097 h 233097"/>
              <a:gd name="connsiteX12" fmla="*/ 37339 w 259234"/>
              <a:gd name="connsiteY12" fmla="*/ 233097 h 233097"/>
              <a:gd name="connsiteX14" fmla="*/ 148019 w 259234"/>
              <a:gd name="connsiteY14" fmla="*/ 114948 h 233097"/>
              <a:gd name="connsiteX15" fmla="*/ 103481 w 259234"/>
              <a:gd name="connsiteY15" fmla="*/ 114948 h 233097"/>
              <a:gd name="connsiteX16" fmla="*/ 103481 w 259234"/>
              <a:gd name="connsiteY16" fmla="*/ 105346 h 233097"/>
              <a:gd name="connsiteX17" fmla="*/ 76677 w 259234"/>
              <a:gd name="connsiteY17" fmla="*/ 113615 h 233097"/>
              <a:gd name="connsiteX18" fmla="*/ 44273 w 259234"/>
              <a:gd name="connsiteY18" fmla="*/ 116281 h 233097"/>
              <a:gd name="connsiteX19" fmla="*/ 10669 w 259234"/>
              <a:gd name="connsiteY19" fmla="*/ 116281 h 233097"/>
              <a:gd name="connsiteX20" fmla="*/ 10669 w 259234"/>
              <a:gd name="connsiteY20" fmla="*/ 36538 h 233097"/>
              <a:gd name="connsiteX21" fmla="*/ 8003 w 259234"/>
              <a:gd name="connsiteY21" fmla="*/ 27604 h 233097"/>
              <a:gd name="connsiteX22" fmla="*/ 0 w 259234"/>
              <a:gd name="connsiteY22" fmla="*/ 23203 h 233097"/>
              <a:gd name="connsiteX23" fmla="*/ 55207 w 259234"/>
              <a:gd name="connsiteY23" fmla="*/ 8534 h 233097"/>
              <a:gd name="connsiteX24" fmla="*/ 55207 w 259234"/>
              <a:gd name="connsiteY24" fmla="*/ 42139 h 233097"/>
              <a:gd name="connsiteX25" fmla="*/ 103481 w 259234"/>
              <a:gd name="connsiteY25" fmla="*/ 42139 h 233097"/>
              <a:gd name="connsiteX26" fmla="*/ 103481 w 259234"/>
              <a:gd name="connsiteY26" fmla="*/ 17335 h 233097"/>
              <a:gd name="connsiteX27" fmla="*/ 148019 w 259234"/>
              <a:gd name="connsiteY27" fmla="*/ 5868 h 233097"/>
              <a:gd name="connsiteX29" fmla="*/ 176023 w 259234"/>
              <a:gd name="connsiteY29" fmla="*/ 120282 h 233097"/>
              <a:gd name="connsiteX30" fmla="*/ 176023 w 259234"/>
              <a:gd name="connsiteY30" fmla="*/ 28004 h 233097"/>
              <a:gd name="connsiteX31" fmla="*/ 174422 w 259234"/>
              <a:gd name="connsiteY31" fmla="*/ 20936 h 233097"/>
              <a:gd name="connsiteX32" fmla="*/ 168821 w 259234"/>
              <a:gd name="connsiteY32" fmla="*/ 16003 h 233097"/>
              <a:gd name="connsiteX33" fmla="*/ 223228 w 259234"/>
              <a:gd name="connsiteY33" fmla="*/ 0 h 233097"/>
              <a:gd name="connsiteX34" fmla="*/ 223228 w 259234"/>
              <a:gd name="connsiteY34" fmla="*/ 46940 h 233097"/>
              <a:gd name="connsiteX35" fmla="*/ 259234 w 259234"/>
              <a:gd name="connsiteY35" fmla="*/ 46940 h 233097"/>
              <a:gd name="connsiteX36" fmla="*/ 259234 w 259234"/>
              <a:gd name="connsiteY36" fmla="*/ 71475 h 233097"/>
              <a:gd name="connsiteX37" fmla="*/ 223228 w 259234"/>
              <a:gd name="connsiteY37" fmla="*/ 71475 h 233097"/>
              <a:gd name="connsiteX38" fmla="*/ 223228 w 259234"/>
              <a:gd name="connsiteY38" fmla="*/ 96012 h 233097"/>
              <a:gd name="connsiteX39" fmla="*/ 217095 w 259234"/>
              <a:gd name="connsiteY39" fmla="*/ 114547 h 233097"/>
              <a:gd name="connsiteX40" fmla="*/ 197625 w 259234"/>
              <a:gd name="connsiteY40" fmla="*/ 120282 h 233097"/>
              <a:gd name="connsiteX42" fmla="*/ 103481 w 259234"/>
              <a:gd name="connsiteY42" fmla="*/ 66675 h 233097"/>
              <a:gd name="connsiteX43" fmla="*/ 55207 w 259234"/>
              <a:gd name="connsiteY43" fmla="*/ 66675 h 233097"/>
              <a:gd name="connsiteX44" fmla="*/ 55207 w 259234"/>
              <a:gd name="connsiteY44" fmla="*/ 91745 h 233097"/>
              <a:gd name="connsiteX45" fmla="*/ 66008 w 259234"/>
              <a:gd name="connsiteY45" fmla="*/ 91745 h 233097"/>
              <a:gd name="connsiteX46" fmla="*/ 78411 w 259234"/>
              <a:gd name="connsiteY46" fmla="*/ 91478 h 233097"/>
              <a:gd name="connsiteX47" fmla="*/ 91346 w 259234"/>
              <a:gd name="connsiteY47" fmla="*/ 90678 h 233097"/>
              <a:gd name="connsiteX48" fmla="*/ 103481 w 259234"/>
              <a:gd name="connsiteY48" fmla="*/ 89078 h 2330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9234" h="233097">
                <a:moveTo>
                  <a:pt x="37339" y="170155"/>
                </a:moveTo>
                <a:lnTo>
                  <a:pt x="173357" y="170155"/>
                </a:lnTo>
                <a:lnTo>
                  <a:pt x="173357" y="153353"/>
                </a:lnTo>
                <a:lnTo>
                  <a:pt x="43473" y="153353"/>
                </a:lnTo>
                <a:lnTo>
                  <a:pt x="33071" y="130149"/>
                </a:lnTo>
                <a:lnTo>
                  <a:pt x="221895" y="130149"/>
                </a:lnTo>
                <a:lnTo>
                  <a:pt x="221895" y="192025"/>
                </a:lnTo>
                <a:lnTo>
                  <a:pt x="85878" y="192025"/>
                </a:lnTo>
                <a:lnTo>
                  <a:pt x="85878" y="209893"/>
                </a:lnTo>
                <a:lnTo>
                  <a:pt x="209094" y="209893"/>
                </a:lnTo>
                <a:cubicBezTo>
                  <a:pt x="215850" y="209893"/>
                  <a:pt x="219762" y="207049"/>
                  <a:pt x="220828" y="201359"/>
                </a:cubicBezTo>
                <a:lnTo>
                  <a:pt x="234164" y="233097"/>
                </a:lnTo>
                <a:lnTo>
                  <a:pt x="37339" y="233097"/>
                </a:lnTo>
                <a:moveTo>
                  <a:pt x="148019" y="114948"/>
                </a:moveTo>
                <a:lnTo>
                  <a:pt x="103481" y="114948"/>
                </a:lnTo>
                <a:lnTo>
                  <a:pt x="103481" y="105346"/>
                </a:lnTo>
                <a:cubicBezTo>
                  <a:pt x="95479" y="109081"/>
                  <a:pt x="86545" y="111836"/>
                  <a:pt x="76677" y="113615"/>
                </a:cubicBezTo>
                <a:cubicBezTo>
                  <a:pt x="66808" y="115392"/>
                  <a:pt x="56007" y="116281"/>
                  <a:pt x="44273" y="116281"/>
                </a:cubicBezTo>
                <a:lnTo>
                  <a:pt x="10669" y="116281"/>
                </a:lnTo>
                <a:lnTo>
                  <a:pt x="10669" y="36538"/>
                </a:lnTo>
                <a:cubicBezTo>
                  <a:pt x="10669" y="32982"/>
                  <a:pt x="9779" y="30004"/>
                  <a:pt x="8003" y="27604"/>
                </a:cubicBezTo>
                <a:cubicBezTo>
                  <a:pt x="6224" y="25203"/>
                  <a:pt x="3556" y="23737"/>
                  <a:pt x="0" y="23203"/>
                </a:cubicBezTo>
                <a:lnTo>
                  <a:pt x="55207" y="8534"/>
                </a:lnTo>
                <a:lnTo>
                  <a:pt x="55207" y="42139"/>
                </a:lnTo>
                <a:lnTo>
                  <a:pt x="103481" y="42139"/>
                </a:lnTo>
                <a:lnTo>
                  <a:pt x="103481" y="17335"/>
                </a:lnTo>
                <a:lnTo>
                  <a:pt x="148019" y="5868"/>
                </a:lnTo>
                <a:moveTo>
                  <a:pt x="176023" y="120282"/>
                </a:moveTo>
                <a:lnTo>
                  <a:pt x="176023" y="28004"/>
                </a:lnTo>
                <a:cubicBezTo>
                  <a:pt x="176023" y="25515"/>
                  <a:pt x="175490" y="23158"/>
                  <a:pt x="174422" y="20936"/>
                </a:cubicBezTo>
                <a:cubicBezTo>
                  <a:pt x="173357" y="18714"/>
                  <a:pt x="171489" y="17070"/>
                  <a:pt x="168821" y="16003"/>
                </a:cubicBezTo>
                <a:lnTo>
                  <a:pt x="223228" y="0"/>
                </a:lnTo>
                <a:lnTo>
                  <a:pt x="223228" y="46940"/>
                </a:lnTo>
                <a:lnTo>
                  <a:pt x="259234" y="46940"/>
                </a:lnTo>
                <a:lnTo>
                  <a:pt x="259234" y="71475"/>
                </a:lnTo>
                <a:lnTo>
                  <a:pt x="223228" y="71475"/>
                </a:lnTo>
                <a:lnTo>
                  <a:pt x="223228" y="96012"/>
                </a:lnTo>
                <a:cubicBezTo>
                  <a:pt x="223228" y="104546"/>
                  <a:pt x="221185" y="110725"/>
                  <a:pt x="217095" y="114547"/>
                </a:cubicBezTo>
                <a:cubicBezTo>
                  <a:pt x="213004" y="118370"/>
                  <a:pt x="206516" y="120282"/>
                  <a:pt x="197625" y="120282"/>
                </a:cubicBezTo>
                <a:moveTo>
                  <a:pt x="103481" y="66675"/>
                </a:moveTo>
                <a:lnTo>
                  <a:pt x="55207" y="66675"/>
                </a:lnTo>
                <a:lnTo>
                  <a:pt x="55207" y="91745"/>
                </a:lnTo>
                <a:cubicBezTo>
                  <a:pt x="58409" y="91745"/>
                  <a:pt x="62009" y="91745"/>
                  <a:pt x="66008" y="91745"/>
                </a:cubicBezTo>
                <a:cubicBezTo>
                  <a:pt x="70010" y="91745"/>
                  <a:pt x="74144" y="91656"/>
                  <a:pt x="78411" y="91478"/>
                </a:cubicBezTo>
                <a:cubicBezTo>
                  <a:pt x="82677" y="91301"/>
                  <a:pt x="86990" y="91034"/>
                  <a:pt x="91346" y="90678"/>
                </a:cubicBezTo>
                <a:cubicBezTo>
                  <a:pt x="95701" y="90322"/>
                  <a:pt x="99746" y="89789"/>
                  <a:pt x="103481" y="89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3" name="Freeform 153"/>
          <p:cNvSpPr/>
          <p:nvPr/>
        </p:nvSpPr>
        <p:spPr>
          <a:xfrm>
            <a:off x="15161175" y="8392862"/>
            <a:ext cx="253899" cy="233097"/>
          </a:xfrm>
          <a:custGeom>
            <a:avLst/>
            <a:gdLst>
              <a:gd name="connsiteX0" fmla="*/ 170689 w 253899"/>
              <a:gd name="connsiteY0" fmla="*/ 120282 h 233097"/>
              <a:gd name="connsiteX1" fmla="*/ 170689 w 253899"/>
              <a:gd name="connsiteY1" fmla="*/ 94679 h 233097"/>
              <a:gd name="connsiteX2" fmla="*/ 115215 w 253899"/>
              <a:gd name="connsiteY2" fmla="*/ 112947 h 233097"/>
              <a:gd name="connsiteX3" fmla="*/ 47206 w 253899"/>
              <a:gd name="connsiteY3" fmla="*/ 118415 h 233097"/>
              <a:gd name="connsiteX4" fmla="*/ 10668 w 253899"/>
              <a:gd name="connsiteY4" fmla="*/ 118415 h 233097"/>
              <a:gd name="connsiteX5" fmla="*/ 10668 w 253899"/>
              <a:gd name="connsiteY5" fmla="*/ 36538 h 233097"/>
              <a:gd name="connsiteX6" fmla="*/ 8001 w 253899"/>
              <a:gd name="connsiteY6" fmla="*/ 27604 h 233097"/>
              <a:gd name="connsiteX7" fmla="*/ 0 w 253899"/>
              <a:gd name="connsiteY7" fmla="*/ 23203 h 233097"/>
              <a:gd name="connsiteX8" fmla="*/ 56541 w 253899"/>
              <a:gd name="connsiteY8" fmla="*/ 7201 h 233097"/>
              <a:gd name="connsiteX9" fmla="*/ 56541 w 253899"/>
              <a:gd name="connsiteY9" fmla="*/ 15735 h 233097"/>
              <a:gd name="connsiteX10" fmla="*/ 137885 w 253899"/>
              <a:gd name="connsiteY10" fmla="*/ 15735 h 233097"/>
              <a:gd name="connsiteX11" fmla="*/ 137885 w 253899"/>
              <a:gd name="connsiteY11" fmla="*/ 41606 h 233097"/>
              <a:gd name="connsiteX12" fmla="*/ 56541 w 253899"/>
              <a:gd name="connsiteY12" fmla="*/ 41606 h 233097"/>
              <a:gd name="connsiteX13" fmla="*/ 56541 w 253899"/>
              <a:gd name="connsiteY13" fmla="*/ 89878 h 233097"/>
              <a:gd name="connsiteX14" fmla="*/ 85479 w 253899"/>
              <a:gd name="connsiteY14" fmla="*/ 89612 h 233097"/>
              <a:gd name="connsiteX15" fmla="*/ 114948 w 253899"/>
              <a:gd name="connsiteY15" fmla="*/ 88412 h 233097"/>
              <a:gd name="connsiteX16" fmla="*/ 143752 w 253899"/>
              <a:gd name="connsiteY16" fmla="*/ 85478 h 233097"/>
              <a:gd name="connsiteX17" fmla="*/ 170689 w 253899"/>
              <a:gd name="connsiteY17" fmla="*/ 80010 h 233097"/>
              <a:gd name="connsiteX18" fmla="*/ 170689 w 253899"/>
              <a:gd name="connsiteY18" fmla="*/ 28004 h 233097"/>
              <a:gd name="connsiteX19" fmla="*/ 169087 w 253899"/>
              <a:gd name="connsiteY19" fmla="*/ 20936 h 233097"/>
              <a:gd name="connsiteX20" fmla="*/ 163486 w 253899"/>
              <a:gd name="connsiteY20" fmla="*/ 16003 h 233097"/>
              <a:gd name="connsiteX21" fmla="*/ 217894 w 253899"/>
              <a:gd name="connsiteY21" fmla="*/ 0 h 233097"/>
              <a:gd name="connsiteX22" fmla="*/ 217894 w 253899"/>
              <a:gd name="connsiteY22" fmla="*/ 46940 h 233097"/>
              <a:gd name="connsiteX23" fmla="*/ 253899 w 253899"/>
              <a:gd name="connsiteY23" fmla="*/ 46940 h 233097"/>
              <a:gd name="connsiteX24" fmla="*/ 253899 w 253899"/>
              <a:gd name="connsiteY24" fmla="*/ 71475 h 233097"/>
              <a:gd name="connsiteX25" fmla="*/ 217894 w 253899"/>
              <a:gd name="connsiteY25" fmla="*/ 71475 h 233097"/>
              <a:gd name="connsiteX26" fmla="*/ 217894 w 253899"/>
              <a:gd name="connsiteY26" fmla="*/ 96012 h 233097"/>
              <a:gd name="connsiteX27" fmla="*/ 211761 w 253899"/>
              <a:gd name="connsiteY27" fmla="*/ 114547 h 233097"/>
              <a:gd name="connsiteX28" fmla="*/ 192291 w 253899"/>
              <a:gd name="connsiteY28" fmla="*/ 120282 h 233097"/>
              <a:gd name="connsiteX30" fmla="*/ 32004 w 253899"/>
              <a:gd name="connsiteY30" fmla="*/ 170155 h 233097"/>
              <a:gd name="connsiteX31" fmla="*/ 168022 w 253899"/>
              <a:gd name="connsiteY31" fmla="*/ 170155 h 233097"/>
              <a:gd name="connsiteX32" fmla="*/ 168022 w 253899"/>
              <a:gd name="connsiteY32" fmla="*/ 153353 h 233097"/>
              <a:gd name="connsiteX33" fmla="*/ 38139 w 253899"/>
              <a:gd name="connsiteY33" fmla="*/ 153353 h 233097"/>
              <a:gd name="connsiteX34" fmla="*/ 27736 w 253899"/>
              <a:gd name="connsiteY34" fmla="*/ 130149 h 233097"/>
              <a:gd name="connsiteX35" fmla="*/ 216560 w 253899"/>
              <a:gd name="connsiteY35" fmla="*/ 130149 h 233097"/>
              <a:gd name="connsiteX36" fmla="*/ 216560 w 253899"/>
              <a:gd name="connsiteY36" fmla="*/ 192025 h 233097"/>
              <a:gd name="connsiteX37" fmla="*/ 80544 w 253899"/>
              <a:gd name="connsiteY37" fmla="*/ 192025 h 233097"/>
              <a:gd name="connsiteX38" fmla="*/ 80544 w 253899"/>
              <a:gd name="connsiteY38" fmla="*/ 209893 h 233097"/>
              <a:gd name="connsiteX39" fmla="*/ 203760 w 253899"/>
              <a:gd name="connsiteY39" fmla="*/ 209893 h 233097"/>
              <a:gd name="connsiteX40" fmla="*/ 215494 w 253899"/>
              <a:gd name="connsiteY40" fmla="*/ 201359 h 233097"/>
              <a:gd name="connsiteX41" fmla="*/ 228829 w 253899"/>
              <a:gd name="connsiteY41" fmla="*/ 233097 h 233097"/>
              <a:gd name="connsiteX42" fmla="*/ 32004 w 253899"/>
              <a:gd name="connsiteY42" fmla="*/ 233097 h 2330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53899" h="233097">
                <a:moveTo>
                  <a:pt x="170689" y="120282"/>
                </a:moveTo>
                <a:lnTo>
                  <a:pt x="170689" y="94679"/>
                </a:lnTo>
                <a:cubicBezTo>
                  <a:pt x="154508" y="103213"/>
                  <a:pt x="136018" y="109303"/>
                  <a:pt x="115215" y="112947"/>
                </a:cubicBezTo>
                <a:cubicBezTo>
                  <a:pt x="94411" y="116593"/>
                  <a:pt x="71743" y="118415"/>
                  <a:pt x="47206" y="118415"/>
                </a:cubicBezTo>
                <a:lnTo>
                  <a:pt x="10668" y="118415"/>
                </a:lnTo>
                <a:lnTo>
                  <a:pt x="10668" y="36538"/>
                </a:lnTo>
                <a:cubicBezTo>
                  <a:pt x="10668" y="32982"/>
                  <a:pt x="9779" y="30004"/>
                  <a:pt x="8001" y="27604"/>
                </a:cubicBezTo>
                <a:cubicBezTo>
                  <a:pt x="6223" y="25203"/>
                  <a:pt x="3556" y="23737"/>
                  <a:pt x="0" y="23203"/>
                </a:cubicBezTo>
                <a:lnTo>
                  <a:pt x="56541" y="7201"/>
                </a:lnTo>
                <a:lnTo>
                  <a:pt x="56541" y="15735"/>
                </a:lnTo>
                <a:lnTo>
                  <a:pt x="137885" y="15735"/>
                </a:lnTo>
                <a:lnTo>
                  <a:pt x="137885" y="41606"/>
                </a:lnTo>
                <a:lnTo>
                  <a:pt x="56541" y="41606"/>
                </a:lnTo>
                <a:lnTo>
                  <a:pt x="56541" y="89878"/>
                </a:lnTo>
                <a:cubicBezTo>
                  <a:pt x="65963" y="89878"/>
                  <a:pt x="75609" y="89789"/>
                  <a:pt x="85479" y="89612"/>
                </a:cubicBezTo>
                <a:cubicBezTo>
                  <a:pt x="95346" y="89433"/>
                  <a:pt x="105170" y="89033"/>
                  <a:pt x="114948" y="88412"/>
                </a:cubicBezTo>
                <a:cubicBezTo>
                  <a:pt x="124726" y="87789"/>
                  <a:pt x="134328" y="86811"/>
                  <a:pt x="143752" y="85478"/>
                </a:cubicBezTo>
                <a:cubicBezTo>
                  <a:pt x="153175" y="84144"/>
                  <a:pt x="162154" y="82321"/>
                  <a:pt x="170689" y="80010"/>
                </a:cubicBezTo>
                <a:lnTo>
                  <a:pt x="170689" y="28004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4"/>
                  <a:pt x="166154" y="17070"/>
                  <a:pt x="163486" y="16003"/>
                </a:cubicBezTo>
                <a:lnTo>
                  <a:pt x="217894" y="0"/>
                </a:lnTo>
                <a:lnTo>
                  <a:pt x="217894" y="46940"/>
                </a:lnTo>
                <a:lnTo>
                  <a:pt x="253899" y="46940"/>
                </a:lnTo>
                <a:lnTo>
                  <a:pt x="253899" y="71475"/>
                </a:lnTo>
                <a:lnTo>
                  <a:pt x="217894" y="71475"/>
                </a:lnTo>
                <a:lnTo>
                  <a:pt x="217894" y="96012"/>
                </a:lnTo>
                <a:cubicBezTo>
                  <a:pt x="217894" y="104546"/>
                  <a:pt x="215850" y="110725"/>
                  <a:pt x="211761" y="114547"/>
                </a:cubicBezTo>
                <a:cubicBezTo>
                  <a:pt x="207669" y="118370"/>
                  <a:pt x="201182" y="120282"/>
                  <a:pt x="192291" y="120282"/>
                </a:cubicBezTo>
                <a:moveTo>
                  <a:pt x="32004" y="170155"/>
                </a:moveTo>
                <a:lnTo>
                  <a:pt x="168022" y="170155"/>
                </a:lnTo>
                <a:lnTo>
                  <a:pt x="168022" y="153353"/>
                </a:lnTo>
                <a:lnTo>
                  <a:pt x="38139" y="153353"/>
                </a:lnTo>
                <a:lnTo>
                  <a:pt x="27736" y="130149"/>
                </a:lnTo>
                <a:lnTo>
                  <a:pt x="216560" y="130149"/>
                </a:lnTo>
                <a:lnTo>
                  <a:pt x="216560" y="192025"/>
                </a:lnTo>
                <a:lnTo>
                  <a:pt x="80544" y="192025"/>
                </a:lnTo>
                <a:lnTo>
                  <a:pt x="80544" y="209893"/>
                </a:lnTo>
                <a:lnTo>
                  <a:pt x="203760" y="209893"/>
                </a:lnTo>
                <a:cubicBezTo>
                  <a:pt x="210516" y="209893"/>
                  <a:pt x="214427" y="207049"/>
                  <a:pt x="215494" y="201359"/>
                </a:cubicBezTo>
                <a:lnTo>
                  <a:pt x="228829" y="233097"/>
                </a:lnTo>
                <a:lnTo>
                  <a:pt x="32004" y="23309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4" name="Freeform 154"/>
          <p:cNvSpPr/>
          <p:nvPr/>
        </p:nvSpPr>
        <p:spPr>
          <a:xfrm>
            <a:off x="15419608" y="8392862"/>
            <a:ext cx="260034" cy="233362"/>
          </a:xfrm>
          <a:custGeom>
            <a:avLst/>
            <a:gdLst>
              <a:gd name="connsiteX0" fmla="*/ 209893 w 260034"/>
              <a:gd name="connsiteY0" fmla="*/ 144285 h 233362"/>
              <a:gd name="connsiteX1" fmla="*/ 209893 w 260034"/>
              <a:gd name="connsiteY1" fmla="*/ 88812 h 233362"/>
              <a:gd name="connsiteX2" fmla="*/ 189891 w 260034"/>
              <a:gd name="connsiteY2" fmla="*/ 88812 h 233362"/>
              <a:gd name="connsiteX3" fmla="*/ 189891 w 260034"/>
              <a:gd name="connsiteY3" fmla="*/ 117348 h 233362"/>
              <a:gd name="connsiteX4" fmla="*/ 183756 w 260034"/>
              <a:gd name="connsiteY4" fmla="*/ 135884 h 233362"/>
              <a:gd name="connsiteX5" fmla="*/ 164288 w 260034"/>
              <a:gd name="connsiteY5" fmla="*/ 141618 h 233362"/>
              <a:gd name="connsiteX6" fmla="*/ 148019 w 260034"/>
              <a:gd name="connsiteY6" fmla="*/ 141618 h 233362"/>
              <a:gd name="connsiteX7" fmla="*/ 148019 w 260034"/>
              <a:gd name="connsiteY7" fmla="*/ 33338 h 233362"/>
              <a:gd name="connsiteX8" fmla="*/ 146419 w 260034"/>
              <a:gd name="connsiteY8" fmla="*/ 26270 h 233362"/>
              <a:gd name="connsiteX9" fmla="*/ 140818 w 260034"/>
              <a:gd name="connsiteY9" fmla="*/ 21337 h 233362"/>
              <a:gd name="connsiteX10" fmla="*/ 189891 w 260034"/>
              <a:gd name="connsiteY10" fmla="*/ 8001 h 233362"/>
              <a:gd name="connsiteX11" fmla="*/ 189891 w 260034"/>
              <a:gd name="connsiteY11" fmla="*/ 64275 h 233362"/>
              <a:gd name="connsiteX12" fmla="*/ 209893 w 260034"/>
              <a:gd name="connsiteY12" fmla="*/ 64275 h 233362"/>
              <a:gd name="connsiteX13" fmla="*/ 209893 w 260034"/>
              <a:gd name="connsiteY13" fmla="*/ 25337 h 233362"/>
              <a:gd name="connsiteX14" fmla="*/ 208293 w 260034"/>
              <a:gd name="connsiteY14" fmla="*/ 18269 h 233362"/>
              <a:gd name="connsiteX15" fmla="*/ 202692 w 260034"/>
              <a:gd name="connsiteY15" fmla="*/ 13335 h 233362"/>
              <a:gd name="connsiteX16" fmla="*/ 251764 w 260034"/>
              <a:gd name="connsiteY16" fmla="*/ 0 h 233362"/>
              <a:gd name="connsiteX17" fmla="*/ 251764 w 260034"/>
              <a:gd name="connsiteY17" fmla="*/ 120015 h 233362"/>
              <a:gd name="connsiteX18" fmla="*/ 245632 w 260034"/>
              <a:gd name="connsiteY18" fmla="*/ 138550 h 233362"/>
              <a:gd name="connsiteX19" fmla="*/ 226161 w 260034"/>
              <a:gd name="connsiteY19" fmla="*/ 144285 h 233362"/>
              <a:gd name="connsiteX21" fmla="*/ 80277 w 260034"/>
              <a:gd name="connsiteY21" fmla="*/ 153353 h 233362"/>
              <a:gd name="connsiteX22" fmla="*/ 130150 w 260034"/>
              <a:gd name="connsiteY22" fmla="*/ 153353 h 233362"/>
              <a:gd name="connsiteX23" fmla="*/ 130150 w 260034"/>
              <a:gd name="connsiteY23" fmla="*/ 160820 h 233362"/>
              <a:gd name="connsiteX24" fmla="*/ 127217 w 260034"/>
              <a:gd name="connsiteY24" fmla="*/ 175489 h 233362"/>
              <a:gd name="connsiteX25" fmla="*/ 157353 w 260034"/>
              <a:gd name="connsiteY25" fmla="*/ 181623 h 233362"/>
              <a:gd name="connsiteX26" fmla="*/ 160555 w 260034"/>
              <a:gd name="connsiteY26" fmla="*/ 170821 h 233362"/>
              <a:gd name="connsiteX27" fmla="*/ 161621 w 260034"/>
              <a:gd name="connsiteY27" fmla="*/ 159220 h 233362"/>
              <a:gd name="connsiteX28" fmla="*/ 161621 w 260034"/>
              <a:gd name="connsiteY28" fmla="*/ 153353 h 233362"/>
              <a:gd name="connsiteX29" fmla="*/ 211493 w 260034"/>
              <a:gd name="connsiteY29" fmla="*/ 153353 h 233362"/>
              <a:gd name="connsiteX30" fmla="*/ 211493 w 260034"/>
              <a:gd name="connsiteY30" fmla="*/ 160820 h 233362"/>
              <a:gd name="connsiteX31" fmla="*/ 207759 w 260034"/>
              <a:gd name="connsiteY31" fmla="*/ 178156 h 233362"/>
              <a:gd name="connsiteX32" fmla="*/ 228563 w 260034"/>
              <a:gd name="connsiteY32" fmla="*/ 179089 h 233362"/>
              <a:gd name="connsiteX33" fmla="*/ 245098 w 260034"/>
              <a:gd name="connsiteY33" fmla="*/ 184290 h 233362"/>
              <a:gd name="connsiteX34" fmla="*/ 256032 w 260034"/>
              <a:gd name="connsiteY34" fmla="*/ 194025 h 233362"/>
              <a:gd name="connsiteX35" fmla="*/ 260034 w 260034"/>
              <a:gd name="connsiteY35" fmla="*/ 208293 h 233362"/>
              <a:gd name="connsiteX36" fmla="*/ 252698 w 260034"/>
              <a:gd name="connsiteY36" fmla="*/ 224162 h 233362"/>
              <a:gd name="connsiteX37" fmla="*/ 234696 w 260034"/>
              <a:gd name="connsiteY37" fmla="*/ 230963 h 233362"/>
              <a:gd name="connsiteX38" fmla="*/ 224428 w 260034"/>
              <a:gd name="connsiteY38" fmla="*/ 230963 h 233362"/>
              <a:gd name="connsiteX39" fmla="*/ 214561 w 260034"/>
              <a:gd name="connsiteY39" fmla="*/ 229095 h 233362"/>
              <a:gd name="connsiteX40" fmla="*/ 206160 w 260034"/>
              <a:gd name="connsiteY40" fmla="*/ 225362 h 233362"/>
              <a:gd name="connsiteX41" fmla="*/ 200558 w 260034"/>
              <a:gd name="connsiteY41" fmla="*/ 220028 h 233362"/>
              <a:gd name="connsiteX42" fmla="*/ 206959 w 260034"/>
              <a:gd name="connsiteY42" fmla="*/ 211893 h 233362"/>
              <a:gd name="connsiteX43" fmla="*/ 208159 w 260034"/>
              <a:gd name="connsiteY43" fmla="*/ 204159 h 233362"/>
              <a:gd name="connsiteX44" fmla="*/ 204960 w 260034"/>
              <a:gd name="connsiteY44" fmla="*/ 197625 h 233362"/>
              <a:gd name="connsiteX45" fmla="*/ 198158 w 260034"/>
              <a:gd name="connsiteY45" fmla="*/ 193091 h 233362"/>
              <a:gd name="connsiteX46" fmla="*/ 179623 w 260034"/>
              <a:gd name="connsiteY46" fmla="*/ 209226 h 233362"/>
              <a:gd name="connsiteX47" fmla="*/ 155353 w 260034"/>
              <a:gd name="connsiteY47" fmla="*/ 222028 h 233362"/>
              <a:gd name="connsiteX48" fmla="*/ 127484 w 260034"/>
              <a:gd name="connsiteY48" fmla="*/ 230429 h 233362"/>
              <a:gd name="connsiteX49" fmla="*/ 97613 w 260034"/>
              <a:gd name="connsiteY49" fmla="*/ 233362 h 233362"/>
              <a:gd name="connsiteX50" fmla="*/ 97613 w 260034"/>
              <a:gd name="connsiteY50" fmla="*/ 228029 h 233362"/>
              <a:gd name="connsiteX51" fmla="*/ 118015 w 260034"/>
              <a:gd name="connsiteY51" fmla="*/ 221894 h 233362"/>
              <a:gd name="connsiteX52" fmla="*/ 137351 w 260034"/>
              <a:gd name="connsiteY52" fmla="*/ 209360 h 233362"/>
              <a:gd name="connsiteX53" fmla="*/ 130817 w 260034"/>
              <a:gd name="connsiteY53" fmla="*/ 197358 h 233362"/>
              <a:gd name="connsiteX54" fmla="*/ 118683 w 260034"/>
              <a:gd name="connsiteY54" fmla="*/ 190157 h 233362"/>
              <a:gd name="connsiteX55" fmla="*/ 99613 w 260034"/>
              <a:gd name="connsiteY55" fmla="*/ 207493 h 233362"/>
              <a:gd name="connsiteX56" fmla="*/ 73743 w 260034"/>
              <a:gd name="connsiteY56" fmla="*/ 221228 h 233362"/>
              <a:gd name="connsiteX57" fmla="*/ 43473 w 260034"/>
              <a:gd name="connsiteY57" fmla="*/ 230162 h 233362"/>
              <a:gd name="connsiteX58" fmla="*/ 10936 w 260034"/>
              <a:gd name="connsiteY58" fmla="*/ 233362 h 233362"/>
              <a:gd name="connsiteX59" fmla="*/ 10936 w 260034"/>
              <a:gd name="connsiteY59" fmla="*/ 228029 h 233362"/>
              <a:gd name="connsiteX60" fmla="*/ 35204 w 260034"/>
              <a:gd name="connsiteY60" fmla="*/ 221094 h 233362"/>
              <a:gd name="connsiteX61" fmla="*/ 57474 w 260034"/>
              <a:gd name="connsiteY61" fmla="*/ 206559 h 233362"/>
              <a:gd name="connsiteX62" fmla="*/ 73876 w 260034"/>
              <a:gd name="connsiteY62" fmla="*/ 185490 h 233362"/>
              <a:gd name="connsiteX63" fmla="*/ 80277 w 260034"/>
              <a:gd name="connsiteY63" fmla="*/ 159220 h 233362"/>
              <a:gd name="connsiteX65" fmla="*/ 74409 w 260034"/>
              <a:gd name="connsiteY65" fmla="*/ 64541 h 233362"/>
              <a:gd name="connsiteX66" fmla="*/ 100946 w 260034"/>
              <a:gd name="connsiteY66" fmla="*/ 67876 h 233362"/>
              <a:gd name="connsiteX67" fmla="*/ 119214 w 260034"/>
              <a:gd name="connsiteY67" fmla="*/ 76677 h 233362"/>
              <a:gd name="connsiteX68" fmla="*/ 129750 w 260034"/>
              <a:gd name="connsiteY68" fmla="*/ 89212 h 233362"/>
              <a:gd name="connsiteX69" fmla="*/ 133083 w 260034"/>
              <a:gd name="connsiteY69" fmla="*/ 103480 h 233362"/>
              <a:gd name="connsiteX70" fmla="*/ 129750 w 260034"/>
              <a:gd name="connsiteY70" fmla="*/ 117882 h 233362"/>
              <a:gd name="connsiteX71" fmla="*/ 119214 w 260034"/>
              <a:gd name="connsiteY71" fmla="*/ 130284 h 233362"/>
              <a:gd name="connsiteX72" fmla="*/ 100946 w 260034"/>
              <a:gd name="connsiteY72" fmla="*/ 138950 h 233362"/>
              <a:gd name="connsiteX73" fmla="*/ 74409 w 260034"/>
              <a:gd name="connsiteY73" fmla="*/ 142151 h 233362"/>
              <a:gd name="connsiteX74" fmla="*/ 47873 w 260034"/>
              <a:gd name="connsiteY74" fmla="*/ 138950 h 233362"/>
              <a:gd name="connsiteX75" fmla="*/ 29738 w 260034"/>
              <a:gd name="connsiteY75" fmla="*/ 130284 h 233362"/>
              <a:gd name="connsiteX76" fmla="*/ 19335 w 260034"/>
              <a:gd name="connsiteY76" fmla="*/ 117882 h 233362"/>
              <a:gd name="connsiteX77" fmla="*/ 16002 w 260034"/>
              <a:gd name="connsiteY77" fmla="*/ 103480 h 233362"/>
              <a:gd name="connsiteX78" fmla="*/ 19335 w 260034"/>
              <a:gd name="connsiteY78" fmla="*/ 89212 h 233362"/>
              <a:gd name="connsiteX79" fmla="*/ 29738 w 260034"/>
              <a:gd name="connsiteY79" fmla="*/ 76677 h 233362"/>
              <a:gd name="connsiteX80" fmla="*/ 47873 w 260034"/>
              <a:gd name="connsiteY80" fmla="*/ 67876 h 233362"/>
              <a:gd name="connsiteX81" fmla="*/ 74409 w 260034"/>
              <a:gd name="connsiteY81" fmla="*/ 64541 h 233362"/>
              <a:gd name="connsiteX83" fmla="*/ 136017 w 260034"/>
              <a:gd name="connsiteY83" fmla="*/ 55741 h 233362"/>
              <a:gd name="connsiteX84" fmla="*/ 24803 w 260034"/>
              <a:gd name="connsiteY84" fmla="*/ 55741 h 233362"/>
              <a:gd name="connsiteX85" fmla="*/ 16802 w 260034"/>
              <a:gd name="connsiteY85" fmla="*/ 62408 h 233362"/>
              <a:gd name="connsiteX86" fmla="*/ 0 w 260034"/>
              <a:gd name="connsiteY86" fmla="*/ 32538 h 233362"/>
              <a:gd name="connsiteX87" fmla="*/ 52008 w 260034"/>
              <a:gd name="connsiteY87" fmla="*/ 32538 h 233362"/>
              <a:gd name="connsiteX88" fmla="*/ 52008 w 260034"/>
              <a:gd name="connsiteY88" fmla="*/ 30938 h 233362"/>
              <a:gd name="connsiteX89" fmla="*/ 49340 w 260034"/>
              <a:gd name="connsiteY89" fmla="*/ 22003 h 233362"/>
              <a:gd name="connsiteX90" fmla="*/ 41340 w 260034"/>
              <a:gd name="connsiteY90" fmla="*/ 17603 h 233362"/>
              <a:gd name="connsiteX91" fmla="*/ 96546 w 260034"/>
              <a:gd name="connsiteY91" fmla="*/ 1334 h 233362"/>
              <a:gd name="connsiteX92" fmla="*/ 96546 w 260034"/>
              <a:gd name="connsiteY92" fmla="*/ 32538 h 233362"/>
              <a:gd name="connsiteX93" fmla="*/ 136017 w 260034"/>
              <a:gd name="connsiteY93" fmla="*/ 32538 h 233362"/>
              <a:gd name="connsiteX95" fmla="*/ 94411 w 260034"/>
              <a:gd name="connsiteY95" fmla="*/ 103480 h 233362"/>
              <a:gd name="connsiteX96" fmla="*/ 89478 w 260034"/>
              <a:gd name="connsiteY96" fmla="*/ 91078 h 233362"/>
              <a:gd name="connsiteX97" fmla="*/ 74409 w 260034"/>
              <a:gd name="connsiteY97" fmla="*/ 85611 h 233362"/>
              <a:gd name="connsiteX98" fmla="*/ 59474 w 260034"/>
              <a:gd name="connsiteY98" fmla="*/ 91078 h 233362"/>
              <a:gd name="connsiteX99" fmla="*/ 54673 w 260034"/>
              <a:gd name="connsiteY99" fmla="*/ 103480 h 233362"/>
              <a:gd name="connsiteX100" fmla="*/ 59474 w 260034"/>
              <a:gd name="connsiteY100" fmla="*/ 115748 h 233362"/>
              <a:gd name="connsiteX101" fmla="*/ 74409 w 260034"/>
              <a:gd name="connsiteY101" fmla="*/ 121082 h 233362"/>
              <a:gd name="connsiteX102" fmla="*/ 89478 w 260034"/>
              <a:gd name="connsiteY102" fmla="*/ 115348 h 233362"/>
              <a:gd name="connsiteX103" fmla="*/ 94411 w 260034"/>
              <a:gd name="connsiteY103" fmla="*/ 103480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</a:cxnLst>
            <a:rect l="l" t="t" r="r" b="b"/>
            <a:pathLst>
              <a:path w="260034" h="233362">
                <a:moveTo>
                  <a:pt x="209893" y="144285"/>
                </a:moveTo>
                <a:lnTo>
                  <a:pt x="209893" y="88812"/>
                </a:lnTo>
                <a:lnTo>
                  <a:pt x="189891" y="88812"/>
                </a:lnTo>
                <a:lnTo>
                  <a:pt x="189891" y="117348"/>
                </a:lnTo>
                <a:cubicBezTo>
                  <a:pt x="189891" y="125882"/>
                  <a:pt x="187846" y="132061"/>
                  <a:pt x="183756" y="135884"/>
                </a:cubicBezTo>
                <a:cubicBezTo>
                  <a:pt x="179667" y="139707"/>
                  <a:pt x="173177" y="141618"/>
                  <a:pt x="164288" y="141618"/>
                </a:cubicBezTo>
                <a:lnTo>
                  <a:pt x="148019" y="141618"/>
                </a:lnTo>
                <a:lnTo>
                  <a:pt x="148019" y="33338"/>
                </a:lnTo>
                <a:cubicBezTo>
                  <a:pt x="148019" y="30849"/>
                  <a:pt x="147486" y="28492"/>
                  <a:pt x="146419" y="26270"/>
                </a:cubicBezTo>
                <a:cubicBezTo>
                  <a:pt x="145352" y="24048"/>
                  <a:pt x="143486" y="22403"/>
                  <a:pt x="140818" y="21337"/>
                </a:cubicBezTo>
                <a:lnTo>
                  <a:pt x="189891" y="8001"/>
                </a:lnTo>
                <a:lnTo>
                  <a:pt x="189891" y="64275"/>
                </a:lnTo>
                <a:lnTo>
                  <a:pt x="209893" y="64275"/>
                </a:lnTo>
                <a:lnTo>
                  <a:pt x="209893" y="25337"/>
                </a:lnTo>
                <a:cubicBezTo>
                  <a:pt x="209893" y="22847"/>
                  <a:pt x="209359" y="20492"/>
                  <a:pt x="208293" y="18269"/>
                </a:cubicBezTo>
                <a:cubicBezTo>
                  <a:pt x="207226" y="16046"/>
                  <a:pt x="205360" y="14402"/>
                  <a:pt x="202692" y="13335"/>
                </a:cubicBezTo>
                <a:lnTo>
                  <a:pt x="251764" y="0"/>
                </a:lnTo>
                <a:lnTo>
                  <a:pt x="251764" y="120015"/>
                </a:lnTo>
                <a:cubicBezTo>
                  <a:pt x="251764" y="128550"/>
                  <a:pt x="249721" y="134728"/>
                  <a:pt x="245632" y="138550"/>
                </a:cubicBezTo>
                <a:cubicBezTo>
                  <a:pt x="241542" y="142373"/>
                  <a:pt x="235052" y="144285"/>
                  <a:pt x="226161" y="144285"/>
                </a:cubicBezTo>
                <a:moveTo>
                  <a:pt x="80277" y="153353"/>
                </a:moveTo>
                <a:lnTo>
                  <a:pt x="130150" y="153353"/>
                </a:lnTo>
                <a:lnTo>
                  <a:pt x="130150" y="160820"/>
                </a:lnTo>
                <a:cubicBezTo>
                  <a:pt x="130150" y="165621"/>
                  <a:pt x="129172" y="170511"/>
                  <a:pt x="127217" y="175489"/>
                </a:cubicBezTo>
                <a:cubicBezTo>
                  <a:pt x="138240" y="175133"/>
                  <a:pt x="148286" y="177178"/>
                  <a:pt x="157353" y="181623"/>
                </a:cubicBezTo>
                <a:cubicBezTo>
                  <a:pt x="158776" y="178067"/>
                  <a:pt x="159843" y="174467"/>
                  <a:pt x="160555" y="170821"/>
                </a:cubicBezTo>
                <a:cubicBezTo>
                  <a:pt x="161265" y="167177"/>
                  <a:pt x="161621" y="163310"/>
                  <a:pt x="161621" y="159220"/>
                </a:cubicBezTo>
                <a:lnTo>
                  <a:pt x="161621" y="153353"/>
                </a:lnTo>
                <a:lnTo>
                  <a:pt x="211493" y="153353"/>
                </a:lnTo>
                <a:lnTo>
                  <a:pt x="211493" y="160820"/>
                </a:lnTo>
                <a:cubicBezTo>
                  <a:pt x="211493" y="166510"/>
                  <a:pt x="210249" y="172288"/>
                  <a:pt x="207759" y="178156"/>
                </a:cubicBezTo>
                <a:cubicBezTo>
                  <a:pt x="215227" y="177800"/>
                  <a:pt x="222162" y="178111"/>
                  <a:pt x="228563" y="179089"/>
                </a:cubicBezTo>
                <a:cubicBezTo>
                  <a:pt x="234964" y="180067"/>
                  <a:pt x="240475" y="181801"/>
                  <a:pt x="245098" y="184290"/>
                </a:cubicBezTo>
                <a:cubicBezTo>
                  <a:pt x="249721" y="186779"/>
                  <a:pt x="253366" y="190024"/>
                  <a:pt x="256032" y="194025"/>
                </a:cubicBezTo>
                <a:cubicBezTo>
                  <a:pt x="258699" y="198025"/>
                  <a:pt x="260034" y="202781"/>
                  <a:pt x="260034" y="208293"/>
                </a:cubicBezTo>
                <a:cubicBezTo>
                  <a:pt x="260034" y="215049"/>
                  <a:pt x="257587" y="220339"/>
                  <a:pt x="252698" y="224162"/>
                </a:cubicBezTo>
                <a:cubicBezTo>
                  <a:pt x="247810" y="227985"/>
                  <a:pt x="241808" y="230251"/>
                  <a:pt x="234696" y="230963"/>
                </a:cubicBezTo>
                <a:cubicBezTo>
                  <a:pt x="231319" y="231318"/>
                  <a:pt x="227896" y="231318"/>
                  <a:pt x="224428" y="230963"/>
                </a:cubicBezTo>
                <a:cubicBezTo>
                  <a:pt x="220960" y="230607"/>
                  <a:pt x="217672" y="229985"/>
                  <a:pt x="214561" y="229095"/>
                </a:cubicBezTo>
                <a:cubicBezTo>
                  <a:pt x="211449" y="228206"/>
                  <a:pt x="208649" y="226962"/>
                  <a:pt x="206160" y="225362"/>
                </a:cubicBezTo>
                <a:cubicBezTo>
                  <a:pt x="203670" y="223762"/>
                  <a:pt x="201803" y="221983"/>
                  <a:pt x="200558" y="220028"/>
                </a:cubicBezTo>
                <a:cubicBezTo>
                  <a:pt x="203581" y="217360"/>
                  <a:pt x="205715" y="214649"/>
                  <a:pt x="206959" y="211893"/>
                </a:cubicBezTo>
                <a:cubicBezTo>
                  <a:pt x="208204" y="209137"/>
                  <a:pt x="208604" y="206559"/>
                  <a:pt x="208159" y="204159"/>
                </a:cubicBezTo>
                <a:cubicBezTo>
                  <a:pt x="207714" y="201759"/>
                  <a:pt x="206648" y="199581"/>
                  <a:pt x="204960" y="197625"/>
                </a:cubicBezTo>
                <a:cubicBezTo>
                  <a:pt x="203270" y="195669"/>
                  <a:pt x="201003" y="194158"/>
                  <a:pt x="198158" y="193091"/>
                </a:cubicBezTo>
                <a:cubicBezTo>
                  <a:pt x="193180" y="198958"/>
                  <a:pt x="187001" y="204337"/>
                  <a:pt x="179623" y="209226"/>
                </a:cubicBezTo>
                <a:cubicBezTo>
                  <a:pt x="172244" y="214116"/>
                  <a:pt x="164154" y="218383"/>
                  <a:pt x="155353" y="222028"/>
                </a:cubicBezTo>
                <a:cubicBezTo>
                  <a:pt x="146552" y="225673"/>
                  <a:pt x="137263" y="228474"/>
                  <a:pt x="127484" y="230429"/>
                </a:cubicBezTo>
                <a:cubicBezTo>
                  <a:pt x="117704" y="232385"/>
                  <a:pt x="107747" y="233362"/>
                  <a:pt x="97613" y="233362"/>
                </a:cubicBezTo>
                <a:lnTo>
                  <a:pt x="97613" y="228029"/>
                </a:lnTo>
                <a:cubicBezTo>
                  <a:pt x="104369" y="227140"/>
                  <a:pt x="111170" y="225095"/>
                  <a:pt x="118015" y="221894"/>
                </a:cubicBezTo>
                <a:cubicBezTo>
                  <a:pt x="124861" y="218694"/>
                  <a:pt x="131307" y="214516"/>
                  <a:pt x="137351" y="209360"/>
                </a:cubicBezTo>
                <a:cubicBezTo>
                  <a:pt x="136283" y="204737"/>
                  <a:pt x="134107" y="200737"/>
                  <a:pt x="130817" y="197358"/>
                </a:cubicBezTo>
                <a:cubicBezTo>
                  <a:pt x="127527" y="193980"/>
                  <a:pt x="123482" y="191580"/>
                  <a:pt x="118683" y="190157"/>
                </a:cubicBezTo>
                <a:cubicBezTo>
                  <a:pt x="113703" y="196380"/>
                  <a:pt x="107347" y="202159"/>
                  <a:pt x="99613" y="207493"/>
                </a:cubicBezTo>
                <a:cubicBezTo>
                  <a:pt x="91878" y="212827"/>
                  <a:pt x="83255" y="217405"/>
                  <a:pt x="73743" y="221228"/>
                </a:cubicBezTo>
                <a:cubicBezTo>
                  <a:pt x="64232" y="225051"/>
                  <a:pt x="54141" y="228029"/>
                  <a:pt x="43473" y="230162"/>
                </a:cubicBezTo>
                <a:cubicBezTo>
                  <a:pt x="32804" y="232296"/>
                  <a:pt x="21958" y="233362"/>
                  <a:pt x="10936" y="233362"/>
                </a:cubicBezTo>
                <a:lnTo>
                  <a:pt x="10936" y="228029"/>
                </a:lnTo>
                <a:cubicBezTo>
                  <a:pt x="18935" y="227140"/>
                  <a:pt x="27026" y="224828"/>
                  <a:pt x="35204" y="221094"/>
                </a:cubicBezTo>
                <a:cubicBezTo>
                  <a:pt x="43383" y="217360"/>
                  <a:pt x="50806" y="212516"/>
                  <a:pt x="57474" y="206559"/>
                </a:cubicBezTo>
                <a:cubicBezTo>
                  <a:pt x="64142" y="200602"/>
                  <a:pt x="69608" y="193580"/>
                  <a:pt x="73876" y="185490"/>
                </a:cubicBezTo>
                <a:cubicBezTo>
                  <a:pt x="78143" y="177400"/>
                  <a:pt x="80277" y="168644"/>
                  <a:pt x="80277" y="159220"/>
                </a:cubicBezTo>
                <a:moveTo>
                  <a:pt x="74409" y="64541"/>
                </a:moveTo>
                <a:cubicBezTo>
                  <a:pt x="84722" y="64541"/>
                  <a:pt x="93568" y="65653"/>
                  <a:pt x="100946" y="67876"/>
                </a:cubicBezTo>
                <a:cubicBezTo>
                  <a:pt x="108325" y="70098"/>
                  <a:pt x="114415" y="73032"/>
                  <a:pt x="119214" y="76677"/>
                </a:cubicBezTo>
                <a:cubicBezTo>
                  <a:pt x="124016" y="80321"/>
                  <a:pt x="127527" y="84499"/>
                  <a:pt x="129750" y="89212"/>
                </a:cubicBezTo>
                <a:cubicBezTo>
                  <a:pt x="131972" y="93924"/>
                  <a:pt x="133083" y="98679"/>
                  <a:pt x="133083" y="103480"/>
                </a:cubicBezTo>
                <a:cubicBezTo>
                  <a:pt x="133083" y="108458"/>
                  <a:pt x="131972" y="113259"/>
                  <a:pt x="129750" y="117882"/>
                </a:cubicBezTo>
                <a:cubicBezTo>
                  <a:pt x="127527" y="122505"/>
                  <a:pt x="124016" y="126638"/>
                  <a:pt x="119214" y="130284"/>
                </a:cubicBezTo>
                <a:cubicBezTo>
                  <a:pt x="114415" y="133927"/>
                  <a:pt x="108325" y="136817"/>
                  <a:pt x="100946" y="138950"/>
                </a:cubicBezTo>
                <a:cubicBezTo>
                  <a:pt x="93568" y="141084"/>
                  <a:pt x="84722" y="142151"/>
                  <a:pt x="74409" y="142151"/>
                </a:cubicBezTo>
                <a:cubicBezTo>
                  <a:pt x="64097" y="142151"/>
                  <a:pt x="55251" y="141084"/>
                  <a:pt x="47873" y="138950"/>
                </a:cubicBezTo>
                <a:cubicBezTo>
                  <a:pt x="40494" y="136817"/>
                  <a:pt x="34449" y="133927"/>
                  <a:pt x="29738" y="130284"/>
                </a:cubicBezTo>
                <a:cubicBezTo>
                  <a:pt x="25025" y="126638"/>
                  <a:pt x="21558" y="122505"/>
                  <a:pt x="19335" y="117882"/>
                </a:cubicBezTo>
                <a:cubicBezTo>
                  <a:pt x="17114" y="113259"/>
                  <a:pt x="16002" y="108458"/>
                  <a:pt x="16002" y="103480"/>
                </a:cubicBezTo>
                <a:cubicBezTo>
                  <a:pt x="16002" y="98679"/>
                  <a:pt x="17114" y="93924"/>
                  <a:pt x="19335" y="89212"/>
                </a:cubicBezTo>
                <a:cubicBezTo>
                  <a:pt x="21558" y="84499"/>
                  <a:pt x="25025" y="80321"/>
                  <a:pt x="29738" y="76677"/>
                </a:cubicBezTo>
                <a:cubicBezTo>
                  <a:pt x="34449" y="73032"/>
                  <a:pt x="40494" y="70098"/>
                  <a:pt x="47873" y="67876"/>
                </a:cubicBezTo>
                <a:cubicBezTo>
                  <a:pt x="55251" y="65653"/>
                  <a:pt x="64097" y="64541"/>
                  <a:pt x="74409" y="64541"/>
                </a:cubicBezTo>
                <a:moveTo>
                  <a:pt x="136017" y="55741"/>
                </a:moveTo>
                <a:lnTo>
                  <a:pt x="24803" y="55741"/>
                </a:lnTo>
                <a:cubicBezTo>
                  <a:pt x="20358" y="55741"/>
                  <a:pt x="17692" y="57963"/>
                  <a:pt x="16802" y="62408"/>
                </a:cubicBezTo>
                <a:lnTo>
                  <a:pt x="0" y="32538"/>
                </a:lnTo>
                <a:lnTo>
                  <a:pt x="52008" y="32538"/>
                </a:lnTo>
                <a:lnTo>
                  <a:pt x="52008" y="30938"/>
                </a:lnTo>
                <a:cubicBezTo>
                  <a:pt x="52008" y="27381"/>
                  <a:pt x="51118" y="24403"/>
                  <a:pt x="49340" y="22003"/>
                </a:cubicBezTo>
                <a:cubicBezTo>
                  <a:pt x="47563" y="19603"/>
                  <a:pt x="44895" y="18136"/>
                  <a:pt x="41340" y="17603"/>
                </a:cubicBezTo>
                <a:lnTo>
                  <a:pt x="96546" y="1334"/>
                </a:lnTo>
                <a:lnTo>
                  <a:pt x="96546" y="32538"/>
                </a:lnTo>
                <a:lnTo>
                  <a:pt x="136017" y="32538"/>
                </a:lnTo>
                <a:moveTo>
                  <a:pt x="94411" y="103480"/>
                </a:moveTo>
                <a:cubicBezTo>
                  <a:pt x="94411" y="98857"/>
                  <a:pt x="92768" y="94724"/>
                  <a:pt x="89478" y="91078"/>
                </a:cubicBezTo>
                <a:cubicBezTo>
                  <a:pt x="86189" y="87433"/>
                  <a:pt x="81166" y="85611"/>
                  <a:pt x="74409" y="85611"/>
                </a:cubicBezTo>
                <a:cubicBezTo>
                  <a:pt x="67653" y="85611"/>
                  <a:pt x="62675" y="87433"/>
                  <a:pt x="59474" y="91078"/>
                </a:cubicBezTo>
                <a:cubicBezTo>
                  <a:pt x="56274" y="94724"/>
                  <a:pt x="54673" y="98857"/>
                  <a:pt x="54673" y="103480"/>
                </a:cubicBezTo>
                <a:cubicBezTo>
                  <a:pt x="54673" y="108103"/>
                  <a:pt x="56274" y="112192"/>
                  <a:pt x="59474" y="115748"/>
                </a:cubicBezTo>
                <a:cubicBezTo>
                  <a:pt x="62675" y="119304"/>
                  <a:pt x="67653" y="121082"/>
                  <a:pt x="74409" y="121082"/>
                </a:cubicBezTo>
                <a:cubicBezTo>
                  <a:pt x="81166" y="121082"/>
                  <a:pt x="86189" y="119170"/>
                  <a:pt x="89478" y="115348"/>
                </a:cubicBezTo>
                <a:cubicBezTo>
                  <a:pt x="92768" y="111525"/>
                  <a:pt x="94411" y="107569"/>
                  <a:pt x="94411" y="10348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5" name="Freeform 155"/>
          <p:cNvSpPr/>
          <p:nvPr/>
        </p:nvSpPr>
        <p:spPr>
          <a:xfrm>
            <a:off x="15687909" y="8403530"/>
            <a:ext cx="252831" cy="202959"/>
          </a:xfrm>
          <a:custGeom>
            <a:avLst/>
            <a:gdLst>
              <a:gd name="connsiteX0" fmla="*/ 252831 w 252831"/>
              <a:gd name="connsiteY0" fmla="*/ 195491 h 202959"/>
              <a:gd name="connsiteX1" fmla="*/ 32003 w 252831"/>
              <a:gd name="connsiteY1" fmla="*/ 195491 h 202959"/>
              <a:gd name="connsiteX2" fmla="*/ 22935 w 252831"/>
              <a:gd name="connsiteY2" fmla="*/ 202959 h 202959"/>
              <a:gd name="connsiteX3" fmla="*/ 0 w 252831"/>
              <a:gd name="connsiteY3" fmla="*/ 170688 h 202959"/>
              <a:gd name="connsiteX4" fmla="*/ 252831 w 252831"/>
              <a:gd name="connsiteY4" fmla="*/ 170688 h 202959"/>
              <a:gd name="connsiteX6" fmla="*/ 80009 w 252831"/>
              <a:gd name="connsiteY6" fmla="*/ 72542 h 202959"/>
              <a:gd name="connsiteX7" fmla="*/ 84275 w 252831"/>
              <a:gd name="connsiteY7" fmla="*/ 93745 h 202959"/>
              <a:gd name="connsiteX8" fmla="*/ 95478 w 252831"/>
              <a:gd name="connsiteY8" fmla="*/ 108547 h 202959"/>
              <a:gd name="connsiteX9" fmla="*/ 111480 w 252831"/>
              <a:gd name="connsiteY9" fmla="*/ 117215 h 202959"/>
              <a:gd name="connsiteX10" fmla="*/ 130149 w 252831"/>
              <a:gd name="connsiteY10" fmla="*/ 120015 h 202959"/>
              <a:gd name="connsiteX11" fmla="*/ 148684 w 252831"/>
              <a:gd name="connsiteY11" fmla="*/ 117215 h 202959"/>
              <a:gd name="connsiteX12" fmla="*/ 164553 w 252831"/>
              <a:gd name="connsiteY12" fmla="*/ 108547 h 202959"/>
              <a:gd name="connsiteX13" fmla="*/ 175622 w 252831"/>
              <a:gd name="connsiteY13" fmla="*/ 93745 h 202959"/>
              <a:gd name="connsiteX14" fmla="*/ 179755 w 252831"/>
              <a:gd name="connsiteY14" fmla="*/ 72542 h 202959"/>
              <a:gd name="connsiteX15" fmla="*/ 175622 w 252831"/>
              <a:gd name="connsiteY15" fmla="*/ 51340 h 202959"/>
              <a:gd name="connsiteX16" fmla="*/ 164553 w 252831"/>
              <a:gd name="connsiteY16" fmla="*/ 36538 h 202959"/>
              <a:gd name="connsiteX17" fmla="*/ 148684 w 252831"/>
              <a:gd name="connsiteY17" fmla="*/ 27870 h 202959"/>
              <a:gd name="connsiteX18" fmla="*/ 130149 w 252831"/>
              <a:gd name="connsiteY18" fmla="*/ 25070 h 202959"/>
              <a:gd name="connsiteX19" fmla="*/ 111613 w 252831"/>
              <a:gd name="connsiteY19" fmla="*/ 27870 h 202959"/>
              <a:gd name="connsiteX20" fmla="*/ 95611 w 252831"/>
              <a:gd name="connsiteY20" fmla="*/ 36538 h 202959"/>
              <a:gd name="connsiteX21" fmla="*/ 84275 w 252831"/>
              <a:gd name="connsiteY21" fmla="*/ 51340 h 202959"/>
              <a:gd name="connsiteX22" fmla="*/ 80009 w 252831"/>
              <a:gd name="connsiteY22" fmla="*/ 72542 h 202959"/>
              <a:gd name="connsiteX24" fmla="*/ 33069 w 252831"/>
              <a:gd name="connsiteY24" fmla="*/ 72542 h 202959"/>
              <a:gd name="connsiteX25" fmla="*/ 40939 w 252831"/>
              <a:gd name="connsiteY25" fmla="*/ 41072 h 202959"/>
              <a:gd name="connsiteX26" fmla="*/ 62274 w 252831"/>
              <a:gd name="connsiteY26" fmla="*/ 18269 h 202959"/>
              <a:gd name="connsiteX27" fmla="*/ 93345 w 252831"/>
              <a:gd name="connsiteY27" fmla="*/ 4534 h 202959"/>
              <a:gd name="connsiteX28" fmla="*/ 130149 w 252831"/>
              <a:gd name="connsiteY28" fmla="*/ 0 h 202959"/>
              <a:gd name="connsiteX29" fmla="*/ 166953 w 252831"/>
              <a:gd name="connsiteY29" fmla="*/ 4534 h 202959"/>
              <a:gd name="connsiteX30" fmla="*/ 197890 w 252831"/>
              <a:gd name="connsiteY30" fmla="*/ 18269 h 202959"/>
              <a:gd name="connsiteX31" fmla="*/ 219094 w 252831"/>
              <a:gd name="connsiteY31" fmla="*/ 41072 h 202959"/>
              <a:gd name="connsiteX32" fmla="*/ 226961 w 252831"/>
              <a:gd name="connsiteY32" fmla="*/ 72542 h 202959"/>
              <a:gd name="connsiteX33" fmla="*/ 219094 w 252831"/>
              <a:gd name="connsiteY33" fmla="*/ 104146 h 202959"/>
              <a:gd name="connsiteX34" fmla="*/ 197890 w 252831"/>
              <a:gd name="connsiteY34" fmla="*/ 126816 h 202959"/>
              <a:gd name="connsiteX35" fmla="*/ 166953 w 252831"/>
              <a:gd name="connsiteY35" fmla="*/ 140551 h 202959"/>
              <a:gd name="connsiteX36" fmla="*/ 130149 w 252831"/>
              <a:gd name="connsiteY36" fmla="*/ 145085 h 202959"/>
              <a:gd name="connsiteX37" fmla="*/ 93345 w 252831"/>
              <a:gd name="connsiteY37" fmla="*/ 140551 h 202959"/>
              <a:gd name="connsiteX38" fmla="*/ 62274 w 252831"/>
              <a:gd name="connsiteY38" fmla="*/ 126816 h 202959"/>
              <a:gd name="connsiteX39" fmla="*/ 40939 w 252831"/>
              <a:gd name="connsiteY39" fmla="*/ 104146 h 202959"/>
              <a:gd name="connsiteX40" fmla="*/ 33069 w 252831"/>
              <a:gd name="connsiteY40" fmla="*/ 72542 h 2029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02959">
                <a:moveTo>
                  <a:pt x="252831" y="195491"/>
                </a:moveTo>
                <a:lnTo>
                  <a:pt x="32003" y="195491"/>
                </a:lnTo>
                <a:cubicBezTo>
                  <a:pt x="26846" y="195491"/>
                  <a:pt x="23825" y="197980"/>
                  <a:pt x="22935" y="202959"/>
                </a:cubicBezTo>
                <a:lnTo>
                  <a:pt x="0" y="170688"/>
                </a:lnTo>
                <a:lnTo>
                  <a:pt x="252831" y="170688"/>
                </a:lnTo>
                <a:moveTo>
                  <a:pt x="80009" y="72542"/>
                </a:moveTo>
                <a:cubicBezTo>
                  <a:pt x="80009" y="80721"/>
                  <a:pt x="81432" y="87788"/>
                  <a:pt x="84275" y="93745"/>
                </a:cubicBezTo>
                <a:cubicBezTo>
                  <a:pt x="87122" y="99701"/>
                  <a:pt x="90855" y="104635"/>
                  <a:pt x="95478" y="108547"/>
                </a:cubicBezTo>
                <a:cubicBezTo>
                  <a:pt x="100101" y="112458"/>
                  <a:pt x="105435" y="115348"/>
                  <a:pt x="111480" y="117215"/>
                </a:cubicBezTo>
                <a:cubicBezTo>
                  <a:pt x="117525" y="119081"/>
                  <a:pt x="123747" y="120015"/>
                  <a:pt x="130149" y="120015"/>
                </a:cubicBezTo>
                <a:cubicBezTo>
                  <a:pt x="136550" y="120015"/>
                  <a:pt x="142728" y="119081"/>
                  <a:pt x="148684" y="117215"/>
                </a:cubicBezTo>
                <a:cubicBezTo>
                  <a:pt x="154640" y="115348"/>
                  <a:pt x="159930" y="112458"/>
                  <a:pt x="164553" y="108547"/>
                </a:cubicBezTo>
                <a:cubicBezTo>
                  <a:pt x="169176" y="104635"/>
                  <a:pt x="172865" y="99701"/>
                  <a:pt x="175622" y="93745"/>
                </a:cubicBezTo>
                <a:cubicBezTo>
                  <a:pt x="178377" y="87788"/>
                  <a:pt x="179755" y="80721"/>
                  <a:pt x="179755" y="72542"/>
                </a:cubicBezTo>
                <a:cubicBezTo>
                  <a:pt x="179755" y="64364"/>
                  <a:pt x="178377" y="57296"/>
                  <a:pt x="175622" y="51340"/>
                </a:cubicBezTo>
                <a:cubicBezTo>
                  <a:pt x="172865" y="45383"/>
                  <a:pt x="169176" y="40449"/>
                  <a:pt x="164553" y="36538"/>
                </a:cubicBezTo>
                <a:cubicBezTo>
                  <a:pt x="159930" y="32626"/>
                  <a:pt x="154640" y="29737"/>
                  <a:pt x="148684" y="27870"/>
                </a:cubicBezTo>
                <a:cubicBezTo>
                  <a:pt x="142728" y="26003"/>
                  <a:pt x="136550" y="25070"/>
                  <a:pt x="130149" y="25070"/>
                </a:cubicBezTo>
                <a:cubicBezTo>
                  <a:pt x="123747" y="25070"/>
                  <a:pt x="117570" y="26003"/>
                  <a:pt x="111613" y="27870"/>
                </a:cubicBezTo>
                <a:cubicBezTo>
                  <a:pt x="105657" y="29737"/>
                  <a:pt x="100323" y="32626"/>
                  <a:pt x="95611" y="36538"/>
                </a:cubicBezTo>
                <a:cubicBezTo>
                  <a:pt x="90900" y="40449"/>
                  <a:pt x="87122" y="45383"/>
                  <a:pt x="84275" y="51340"/>
                </a:cubicBezTo>
                <a:cubicBezTo>
                  <a:pt x="81432" y="57296"/>
                  <a:pt x="80009" y="64364"/>
                  <a:pt x="80009" y="72542"/>
                </a:cubicBezTo>
                <a:moveTo>
                  <a:pt x="33069" y="72542"/>
                </a:moveTo>
                <a:cubicBezTo>
                  <a:pt x="33069" y="60630"/>
                  <a:pt x="35692" y="50140"/>
                  <a:pt x="40939" y="41072"/>
                </a:cubicBezTo>
                <a:cubicBezTo>
                  <a:pt x="46183" y="32004"/>
                  <a:pt x="53294" y="24403"/>
                  <a:pt x="62274" y="18269"/>
                </a:cubicBezTo>
                <a:cubicBezTo>
                  <a:pt x="71253" y="12135"/>
                  <a:pt x="81609" y="7556"/>
                  <a:pt x="93345" y="4534"/>
                </a:cubicBezTo>
                <a:cubicBezTo>
                  <a:pt x="105079" y="1512"/>
                  <a:pt x="117346" y="0"/>
                  <a:pt x="130149" y="0"/>
                </a:cubicBezTo>
                <a:cubicBezTo>
                  <a:pt x="142951" y="0"/>
                  <a:pt x="155218" y="1512"/>
                  <a:pt x="166953" y="4534"/>
                </a:cubicBezTo>
                <a:cubicBezTo>
                  <a:pt x="178688" y="7556"/>
                  <a:pt x="189001" y="12135"/>
                  <a:pt x="197890" y="18269"/>
                </a:cubicBezTo>
                <a:cubicBezTo>
                  <a:pt x="206780" y="24403"/>
                  <a:pt x="213849" y="32004"/>
                  <a:pt x="219094" y="41072"/>
                </a:cubicBezTo>
                <a:cubicBezTo>
                  <a:pt x="224338" y="50140"/>
                  <a:pt x="226961" y="60630"/>
                  <a:pt x="226961" y="72542"/>
                </a:cubicBezTo>
                <a:cubicBezTo>
                  <a:pt x="226961" y="84633"/>
                  <a:pt x="224338" y="95168"/>
                  <a:pt x="219094" y="104146"/>
                </a:cubicBezTo>
                <a:cubicBezTo>
                  <a:pt x="213849" y="113125"/>
                  <a:pt x="206780" y="120682"/>
                  <a:pt x="197890" y="126816"/>
                </a:cubicBezTo>
                <a:cubicBezTo>
                  <a:pt x="189001" y="132950"/>
                  <a:pt x="178688" y="137528"/>
                  <a:pt x="166953" y="140551"/>
                </a:cubicBezTo>
                <a:cubicBezTo>
                  <a:pt x="155218" y="143573"/>
                  <a:pt x="142951" y="145085"/>
                  <a:pt x="130149" y="145085"/>
                </a:cubicBezTo>
                <a:cubicBezTo>
                  <a:pt x="117346" y="145085"/>
                  <a:pt x="105079" y="143573"/>
                  <a:pt x="93345" y="140551"/>
                </a:cubicBezTo>
                <a:cubicBezTo>
                  <a:pt x="81609" y="137528"/>
                  <a:pt x="71253" y="132950"/>
                  <a:pt x="62274" y="126816"/>
                </a:cubicBezTo>
                <a:cubicBezTo>
                  <a:pt x="53294" y="120682"/>
                  <a:pt x="46183" y="113125"/>
                  <a:pt x="40939" y="104146"/>
                </a:cubicBezTo>
                <a:cubicBezTo>
                  <a:pt x="35692" y="95168"/>
                  <a:pt x="33069" y="84633"/>
                  <a:pt x="33069" y="72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6" name="Freeform 156"/>
          <p:cNvSpPr/>
          <p:nvPr/>
        </p:nvSpPr>
        <p:spPr>
          <a:xfrm>
            <a:off x="15966610" y="8392862"/>
            <a:ext cx="217894" cy="230429"/>
          </a:xfrm>
          <a:custGeom>
            <a:avLst/>
            <a:gdLst>
              <a:gd name="connsiteX0" fmla="*/ 0 w 217894"/>
              <a:gd name="connsiteY0" fmla="*/ 23737 h 230429"/>
              <a:gd name="connsiteX1" fmla="*/ 92811 w 217894"/>
              <a:gd name="connsiteY1" fmla="*/ 23737 h 230429"/>
              <a:gd name="connsiteX2" fmla="*/ 92811 w 217894"/>
              <a:gd name="connsiteY2" fmla="*/ 15202 h 230429"/>
              <a:gd name="connsiteX3" fmla="*/ 137350 w 217894"/>
              <a:gd name="connsiteY3" fmla="*/ 28004 h 230429"/>
              <a:gd name="connsiteX4" fmla="*/ 137350 w 217894"/>
              <a:gd name="connsiteY4" fmla="*/ 54140 h 230429"/>
              <a:gd name="connsiteX5" fmla="*/ 170687 w 217894"/>
              <a:gd name="connsiteY5" fmla="*/ 54140 h 230429"/>
              <a:gd name="connsiteX6" fmla="*/ 170687 w 217894"/>
              <a:gd name="connsiteY6" fmla="*/ 28004 h 230429"/>
              <a:gd name="connsiteX7" fmla="*/ 169087 w 217894"/>
              <a:gd name="connsiteY7" fmla="*/ 20936 h 230429"/>
              <a:gd name="connsiteX8" fmla="*/ 163488 w 217894"/>
              <a:gd name="connsiteY8" fmla="*/ 16003 h 230429"/>
              <a:gd name="connsiteX9" fmla="*/ 217894 w 217894"/>
              <a:gd name="connsiteY9" fmla="*/ 0 h 230429"/>
              <a:gd name="connsiteX10" fmla="*/ 217894 w 217894"/>
              <a:gd name="connsiteY10" fmla="*/ 206160 h 230429"/>
              <a:gd name="connsiteX11" fmla="*/ 211759 w 217894"/>
              <a:gd name="connsiteY11" fmla="*/ 224695 h 230429"/>
              <a:gd name="connsiteX12" fmla="*/ 192291 w 217894"/>
              <a:gd name="connsiteY12" fmla="*/ 230429 h 230429"/>
              <a:gd name="connsiteX13" fmla="*/ 170687 w 217894"/>
              <a:gd name="connsiteY13" fmla="*/ 230429 h 230429"/>
              <a:gd name="connsiteX14" fmla="*/ 170687 w 217894"/>
              <a:gd name="connsiteY14" fmla="*/ 141351 h 230429"/>
              <a:gd name="connsiteX15" fmla="*/ 137350 w 217894"/>
              <a:gd name="connsiteY15" fmla="*/ 141351 h 230429"/>
              <a:gd name="connsiteX16" fmla="*/ 137350 w 217894"/>
              <a:gd name="connsiteY16" fmla="*/ 178956 h 230429"/>
              <a:gd name="connsiteX17" fmla="*/ 92811 w 217894"/>
              <a:gd name="connsiteY17" fmla="*/ 178956 h 230429"/>
              <a:gd name="connsiteX18" fmla="*/ 92811 w 217894"/>
              <a:gd name="connsiteY18" fmla="*/ 169355 h 230429"/>
              <a:gd name="connsiteX19" fmla="*/ 66008 w 217894"/>
              <a:gd name="connsiteY19" fmla="*/ 177622 h 230429"/>
              <a:gd name="connsiteX20" fmla="*/ 33604 w 217894"/>
              <a:gd name="connsiteY20" fmla="*/ 180290 h 230429"/>
              <a:gd name="connsiteX21" fmla="*/ 0 w 217894"/>
              <a:gd name="connsiteY21" fmla="*/ 180290 h 230429"/>
              <a:gd name="connsiteX23" fmla="*/ 92811 w 217894"/>
              <a:gd name="connsiteY23" fmla="*/ 48273 h 230429"/>
              <a:gd name="connsiteX24" fmla="*/ 44538 w 217894"/>
              <a:gd name="connsiteY24" fmla="*/ 48273 h 230429"/>
              <a:gd name="connsiteX25" fmla="*/ 44538 w 217894"/>
              <a:gd name="connsiteY25" fmla="*/ 155753 h 230429"/>
              <a:gd name="connsiteX26" fmla="*/ 55339 w 217894"/>
              <a:gd name="connsiteY26" fmla="*/ 155753 h 230429"/>
              <a:gd name="connsiteX27" fmla="*/ 67742 w 217894"/>
              <a:gd name="connsiteY27" fmla="*/ 155487 h 230429"/>
              <a:gd name="connsiteX28" fmla="*/ 80677 w 217894"/>
              <a:gd name="connsiteY28" fmla="*/ 154687 h 230429"/>
              <a:gd name="connsiteX29" fmla="*/ 92811 w 217894"/>
              <a:gd name="connsiteY29" fmla="*/ 153086 h 230429"/>
              <a:gd name="connsiteX31" fmla="*/ 137350 w 217894"/>
              <a:gd name="connsiteY31" fmla="*/ 115481 h 230429"/>
              <a:gd name="connsiteX32" fmla="*/ 170687 w 217894"/>
              <a:gd name="connsiteY32" fmla="*/ 115481 h 230429"/>
              <a:gd name="connsiteX33" fmla="*/ 170687 w 217894"/>
              <a:gd name="connsiteY33" fmla="*/ 80010 h 230429"/>
              <a:gd name="connsiteX34" fmla="*/ 137350 w 217894"/>
              <a:gd name="connsiteY34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17894" h="230429">
                <a:moveTo>
                  <a:pt x="0" y="23737"/>
                </a:moveTo>
                <a:lnTo>
                  <a:pt x="92811" y="23737"/>
                </a:lnTo>
                <a:lnTo>
                  <a:pt x="92811" y="15202"/>
                </a:lnTo>
                <a:lnTo>
                  <a:pt x="137350" y="28004"/>
                </a:lnTo>
                <a:lnTo>
                  <a:pt x="137350" y="54140"/>
                </a:lnTo>
                <a:lnTo>
                  <a:pt x="170687" y="54140"/>
                </a:lnTo>
                <a:lnTo>
                  <a:pt x="170687" y="28004"/>
                </a:lnTo>
                <a:cubicBezTo>
                  <a:pt x="170687" y="25515"/>
                  <a:pt x="170154" y="23158"/>
                  <a:pt x="169087" y="20936"/>
                </a:cubicBezTo>
                <a:cubicBezTo>
                  <a:pt x="168021" y="18714"/>
                  <a:pt x="166154" y="17070"/>
                  <a:pt x="163488" y="16003"/>
                </a:cubicBezTo>
                <a:lnTo>
                  <a:pt x="217894" y="0"/>
                </a:lnTo>
                <a:lnTo>
                  <a:pt x="217894" y="206160"/>
                </a:lnTo>
                <a:cubicBezTo>
                  <a:pt x="217894" y="214694"/>
                  <a:pt x="215849" y="220873"/>
                  <a:pt x="211759" y="224695"/>
                </a:cubicBezTo>
                <a:cubicBezTo>
                  <a:pt x="207671" y="228517"/>
                  <a:pt x="201180" y="230429"/>
                  <a:pt x="192291" y="230429"/>
                </a:cubicBezTo>
                <a:lnTo>
                  <a:pt x="170687" y="230429"/>
                </a:lnTo>
                <a:lnTo>
                  <a:pt x="170687" y="141351"/>
                </a:lnTo>
                <a:lnTo>
                  <a:pt x="137350" y="141351"/>
                </a:lnTo>
                <a:lnTo>
                  <a:pt x="137350" y="178956"/>
                </a:lnTo>
                <a:lnTo>
                  <a:pt x="92811" y="178956"/>
                </a:lnTo>
                <a:lnTo>
                  <a:pt x="92811" y="169355"/>
                </a:lnTo>
                <a:cubicBezTo>
                  <a:pt x="84810" y="173088"/>
                  <a:pt x="75876" y="175844"/>
                  <a:pt x="66008" y="177622"/>
                </a:cubicBezTo>
                <a:cubicBezTo>
                  <a:pt x="56139" y="179401"/>
                  <a:pt x="45338" y="180290"/>
                  <a:pt x="33604" y="180290"/>
                </a:cubicBezTo>
                <a:lnTo>
                  <a:pt x="0" y="180290"/>
                </a:lnTo>
                <a:moveTo>
                  <a:pt x="92811" y="48273"/>
                </a:moveTo>
                <a:lnTo>
                  <a:pt x="44538" y="48273"/>
                </a:lnTo>
                <a:lnTo>
                  <a:pt x="44538" y="155753"/>
                </a:lnTo>
                <a:cubicBezTo>
                  <a:pt x="47740" y="155753"/>
                  <a:pt x="51340" y="155753"/>
                  <a:pt x="55339" y="155753"/>
                </a:cubicBezTo>
                <a:cubicBezTo>
                  <a:pt x="59341" y="155753"/>
                  <a:pt x="63475" y="155664"/>
                  <a:pt x="67742" y="155487"/>
                </a:cubicBezTo>
                <a:cubicBezTo>
                  <a:pt x="72008" y="155308"/>
                  <a:pt x="76321" y="155042"/>
                  <a:pt x="80677" y="154687"/>
                </a:cubicBezTo>
                <a:cubicBezTo>
                  <a:pt x="85032" y="154331"/>
                  <a:pt x="89077" y="153797"/>
                  <a:pt x="92811" y="153086"/>
                </a:cubicBezTo>
                <a:moveTo>
                  <a:pt x="137350" y="115481"/>
                </a:moveTo>
                <a:lnTo>
                  <a:pt x="170687" y="115481"/>
                </a:lnTo>
                <a:lnTo>
                  <a:pt x="170687" y="80010"/>
                </a:lnTo>
                <a:lnTo>
                  <a:pt x="137350" y="800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7" name="Freeform 157"/>
          <p:cNvSpPr/>
          <p:nvPr/>
        </p:nvSpPr>
        <p:spPr>
          <a:xfrm>
            <a:off x="16229575" y="8569151"/>
            <a:ext cx="49874" cy="76810"/>
          </a:xfrm>
          <a:custGeom>
            <a:avLst/>
            <a:gdLst>
              <a:gd name="connsiteX0" fmla="*/ 0 w 49874"/>
              <a:gd name="connsiteY0" fmla="*/ 24537 h 76810"/>
              <a:gd name="connsiteX1" fmla="*/ 1868 w 49874"/>
              <a:gd name="connsiteY1" fmla="*/ 14936 h 76810"/>
              <a:gd name="connsiteX2" fmla="*/ 7068 w 49874"/>
              <a:gd name="connsiteY2" fmla="*/ 7068 h 76810"/>
              <a:gd name="connsiteX3" fmla="*/ 14936 w 49874"/>
              <a:gd name="connsiteY3" fmla="*/ 1867 h 76810"/>
              <a:gd name="connsiteX4" fmla="*/ 24803 w 49874"/>
              <a:gd name="connsiteY4" fmla="*/ 0 h 76810"/>
              <a:gd name="connsiteX5" fmla="*/ 42672 w 49874"/>
              <a:gd name="connsiteY5" fmla="*/ 7068 h 76810"/>
              <a:gd name="connsiteX6" fmla="*/ 49874 w 49874"/>
              <a:gd name="connsiteY6" fmla="*/ 28270 h 76810"/>
              <a:gd name="connsiteX7" fmla="*/ 41872 w 49874"/>
              <a:gd name="connsiteY7" fmla="*/ 53740 h 76810"/>
              <a:gd name="connsiteX8" fmla="*/ 16269 w 49874"/>
              <a:gd name="connsiteY8" fmla="*/ 76810 h 76810"/>
              <a:gd name="connsiteX9" fmla="*/ 11736 w 49874"/>
              <a:gd name="connsiteY9" fmla="*/ 71743 h 76810"/>
              <a:gd name="connsiteX10" fmla="*/ 22137 w 49874"/>
              <a:gd name="connsiteY10" fmla="*/ 57608 h 76810"/>
              <a:gd name="connsiteX11" fmla="*/ 13602 w 49874"/>
              <a:gd name="connsiteY11" fmla="*/ 46673 h 76810"/>
              <a:gd name="connsiteX12" fmla="*/ 4001 w 49874"/>
              <a:gd name="connsiteY12" fmla="*/ 38539 h 76810"/>
              <a:gd name="connsiteX13" fmla="*/ 0 w 49874"/>
              <a:gd name="connsiteY13" fmla="*/ 24537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4" h="76810">
                <a:moveTo>
                  <a:pt x="0" y="24537"/>
                </a:moveTo>
                <a:cubicBezTo>
                  <a:pt x="0" y="21159"/>
                  <a:pt x="622" y="17959"/>
                  <a:pt x="1868" y="14936"/>
                </a:cubicBezTo>
                <a:cubicBezTo>
                  <a:pt x="3111" y="11913"/>
                  <a:pt x="4845" y="9290"/>
                  <a:pt x="7068" y="7068"/>
                </a:cubicBezTo>
                <a:cubicBezTo>
                  <a:pt x="9291" y="4845"/>
                  <a:pt x="11914" y="3112"/>
                  <a:pt x="14936" y="1867"/>
                </a:cubicBezTo>
                <a:cubicBezTo>
                  <a:pt x="17959" y="622"/>
                  <a:pt x="21248" y="0"/>
                  <a:pt x="24803" y="0"/>
                </a:cubicBezTo>
                <a:cubicBezTo>
                  <a:pt x="31916" y="0"/>
                  <a:pt x="37872" y="2356"/>
                  <a:pt x="42672" y="7068"/>
                </a:cubicBezTo>
                <a:cubicBezTo>
                  <a:pt x="47473" y="11780"/>
                  <a:pt x="49874" y="18848"/>
                  <a:pt x="49874" y="28270"/>
                </a:cubicBezTo>
                <a:cubicBezTo>
                  <a:pt x="49874" y="36627"/>
                  <a:pt x="47206" y="45117"/>
                  <a:pt x="41872" y="53740"/>
                </a:cubicBezTo>
                <a:cubicBezTo>
                  <a:pt x="36539" y="62364"/>
                  <a:pt x="28004" y="70054"/>
                  <a:pt x="16269" y="76810"/>
                </a:cubicBezTo>
                <a:lnTo>
                  <a:pt x="11736" y="71743"/>
                </a:lnTo>
                <a:cubicBezTo>
                  <a:pt x="18492" y="66587"/>
                  <a:pt x="21960" y="61875"/>
                  <a:pt x="22137" y="57608"/>
                </a:cubicBezTo>
                <a:cubicBezTo>
                  <a:pt x="22313" y="53340"/>
                  <a:pt x="19470" y="49695"/>
                  <a:pt x="13602" y="46673"/>
                </a:cubicBezTo>
                <a:cubicBezTo>
                  <a:pt x="9868" y="44717"/>
                  <a:pt x="6668" y="42006"/>
                  <a:pt x="4001" y="38539"/>
                </a:cubicBezTo>
                <a:cubicBezTo>
                  <a:pt x="1335" y="35072"/>
                  <a:pt x="0" y="30404"/>
                  <a:pt x="0" y="2453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8" name="Freeform 158"/>
          <p:cNvSpPr/>
          <p:nvPr/>
        </p:nvSpPr>
        <p:spPr>
          <a:xfrm>
            <a:off x="9602389" y="8712843"/>
            <a:ext cx="224028" cy="230429"/>
          </a:xfrm>
          <a:custGeom>
            <a:avLst/>
            <a:gdLst>
              <a:gd name="connsiteX0" fmla="*/ 45606 w 224028"/>
              <a:gd name="connsiteY0" fmla="*/ 101346 h 230429"/>
              <a:gd name="connsiteX1" fmla="*/ 47606 w 224028"/>
              <a:gd name="connsiteY1" fmla="*/ 127083 h 230429"/>
              <a:gd name="connsiteX2" fmla="*/ 53207 w 224028"/>
              <a:gd name="connsiteY2" fmla="*/ 147085 h 230429"/>
              <a:gd name="connsiteX3" fmla="*/ 62141 w 224028"/>
              <a:gd name="connsiteY3" fmla="*/ 160153 h 230429"/>
              <a:gd name="connsiteX4" fmla="*/ 74409 w 224028"/>
              <a:gd name="connsiteY4" fmla="*/ 164821 h 230429"/>
              <a:gd name="connsiteX5" fmla="*/ 86278 w 224028"/>
              <a:gd name="connsiteY5" fmla="*/ 160153 h 230429"/>
              <a:gd name="connsiteX6" fmla="*/ 95079 w 224028"/>
              <a:gd name="connsiteY6" fmla="*/ 147085 h 230429"/>
              <a:gd name="connsiteX7" fmla="*/ 100680 w 224028"/>
              <a:gd name="connsiteY7" fmla="*/ 127083 h 230429"/>
              <a:gd name="connsiteX8" fmla="*/ 102680 w 224028"/>
              <a:gd name="connsiteY8" fmla="*/ 101346 h 230429"/>
              <a:gd name="connsiteX9" fmla="*/ 100680 w 224028"/>
              <a:gd name="connsiteY9" fmla="*/ 75609 h 230429"/>
              <a:gd name="connsiteX10" fmla="*/ 95079 w 224028"/>
              <a:gd name="connsiteY10" fmla="*/ 55607 h 230429"/>
              <a:gd name="connsiteX11" fmla="*/ 86278 w 224028"/>
              <a:gd name="connsiteY11" fmla="*/ 42538 h 230429"/>
              <a:gd name="connsiteX12" fmla="*/ 74409 w 224028"/>
              <a:gd name="connsiteY12" fmla="*/ 37871 h 230429"/>
              <a:gd name="connsiteX13" fmla="*/ 62141 w 224028"/>
              <a:gd name="connsiteY13" fmla="*/ 42538 h 230429"/>
              <a:gd name="connsiteX14" fmla="*/ 53207 w 224028"/>
              <a:gd name="connsiteY14" fmla="*/ 55607 h 230429"/>
              <a:gd name="connsiteX15" fmla="*/ 47606 w 224028"/>
              <a:gd name="connsiteY15" fmla="*/ 75609 h 230429"/>
              <a:gd name="connsiteX16" fmla="*/ 45606 w 224028"/>
              <a:gd name="connsiteY16" fmla="*/ 101346 h 230429"/>
              <a:gd name="connsiteX18" fmla="*/ 0 w 224028"/>
              <a:gd name="connsiteY18" fmla="*/ 101346 h 230429"/>
              <a:gd name="connsiteX19" fmla="*/ 5735 w 224028"/>
              <a:gd name="connsiteY19" fmla="*/ 62941 h 230429"/>
              <a:gd name="connsiteX20" fmla="*/ 21469 w 224028"/>
              <a:gd name="connsiteY20" fmla="*/ 35337 h 230429"/>
              <a:gd name="connsiteX21" fmla="*/ 45072 w 224028"/>
              <a:gd name="connsiteY21" fmla="*/ 18802 h 230429"/>
              <a:gd name="connsiteX22" fmla="*/ 74409 w 224028"/>
              <a:gd name="connsiteY22" fmla="*/ 13335 h 230429"/>
              <a:gd name="connsiteX23" fmla="*/ 103480 w 224028"/>
              <a:gd name="connsiteY23" fmla="*/ 18802 h 230429"/>
              <a:gd name="connsiteX24" fmla="*/ 127083 w 224028"/>
              <a:gd name="connsiteY24" fmla="*/ 35337 h 230429"/>
              <a:gd name="connsiteX25" fmla="*/ 142818 w 224028"/>
              <a:gd name="connsiteY25" fmla="*/ 62941 h 230429"/>
              <a:gd name="connsiteX26" fmla="*/ 148552 w 224028"/>
              <a:gd name="connsiteY26" fmla="*/ 101346 h 230429"/>
              <a:gd name="connsiteX27" fmla="*/ 142818 w 224028"/>
              <a:gd name="connsiteY27" fmla="*/ 139884 h 230429"/>
              <a:gd name="connsiteX28" fmla="*/ 127083 w 224028"/>
              <a:gd name="connsiteY28" fmla="*/ 167354 h 230429"/>
              <a:gd name="connsiteX29" fmla="*/ 103480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69 w 224028"/>
              <a:gd name="connsiteY32" fmla="*/ 167354 h 230429"/>
              <a:gd name="connsiteX33" fmla="*/ 5735 w 224028"/>
              <a:gd name="connsiteY33" fmla="*/ 139884 h 230429"/>
              <a:gd name="connsiteX34" fmla="*/ 0 w 224028"/>
              <a:gd name="connsiteY34" fmla="*/ 101346 h 230429"/>
              <a:gd name="connsiteX36" fmla="*/ 176822 w 224028"/>
              <a:gd name="connsiteY36" fmla="*/ 230429 h 230429"/>
              <a:gd name="connsiteX37" fmla="*/ 176822 w 224028"/>
              <a:gd name="connsiteY37" fmla="*/ 28003 h 230429"/>
              <a:gd name="connsiteX38" fmla="*/ 175222 w 224028"/>
              <a:gd name="connsiteY38" fmla="*/ 20936 h 230429"/>
              <a:gd name="connsiteX39" fmla="*/ 169621 w 224028"/>
              <a:gd name="connsiteY39" fmla="*/ 16002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5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6" y="101346"/>
                </a:moveTo>
                <a:cubicBezTo>
                  <a:pt x="45606" y="110769"/>
                  <a:pt x="46272" y="119349"/>
                  <a:pt x="47606" y="127083"/>
                </a:cubicBezTo>
                <a:cubicBezTo>
                  <a:pt x="48940" y="134817"/>
                  <a:pt x="50806" y="141484"/>
                  <a:pt x="53207" y="147085"/>
                </a:cubicBezTo>
                <a:cubicBezTo>
                  <a:pt x="55607" y="152686"/>
                  <a:pt x="58586" y="157042"/>
                  <a:pt x="62141" y="160153"/>
                </a:cubicBezTo>
                <a:cubicBezTo>
                  <a:pt x="65698" y="163264"/>
                  <a:pt x="69786" y="164821"/>
                  <a:pt x="74409" y="164821"/>
                </a:cubicBezTo>
                <a:cubicBezTo>
                  <a:pt x="78854" y="164821"/>
                  <a:pt x="82810" y="163264"/>
                  <a:pt x="86278" y="160153"/>
                </a:cubicBezTo>
                <a:cubicBezTo>
                  <a:pt x="89745" y="157042"/>
                  <a:pt x="92678" y="152686"/>
                  <a:pt x="95079" y="147085"/>
                </a:cubicBezTo>
                <a:cubicBezTo>
                  <a:pt x="97479" y="141484"/>
                  <a:pt x="99346" y="134817"/>
                  <a:pt x="100680" y="127083"/>
                </a:cubicBezTo>
                <a:cubicBezTo>
                  <a:pt x="102012" y="119349"/>
                  <a:pt x="102680" y="110769"/>
                  <a:pt x="102680" y="101346"/>
                </a:cubicBezTo>
                <a:cubicBezTo>
                  <a:pt x="102680" y="91923"/>
                  <a:pt x="102012" y="83344"/>
                  <a:pt x="100680" y="75609"/>
                </a:cubicBezTo>
                <a:cubicBezTo>
                  <a:pt x="99346" y="67875"/>
                  <a:pt x="97479" y="61208"/>
                  <a:pt x="95079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4" y="37871"/>
                  <a:pt x="74409" y="37871"/>
                </a:cubicBezTo>
                <a:cubicBezTo>
                  <a:pt x="69786" y="37871"/>
                  <a:pt x="65698" y="39427"/>
                  <a:pt x="62141" y="42538"/>
                </a:cubicBezTo>
                <a:cubicBezTo>
                  <a:pt x="58586" y="45650"/>
                  <a:pt x="55607" y="50006"/>
                  <a:pt x="53207" y="55607"/>
                </a:cubicBezTo>
                <a:cubicBezTo>
                  <a:pt x="50806" y="61208"/>
                  <a:pt x="48940" y="67875"/>
                  <a:pt x="47606" y="75609"/>
                </a:cubicBezTo>
                <a:cubicBezTo>
                  <a:pt x="46272" y="83344"/>
                  <a:pt x="45606" y="91923"/>
                  <a:pt x="45606" y="101346"/>
                </a:cubicBezTo>
                <a:moveTo>
                  <a:pt x="0" y="101346"/>
                </a:moveTo>
                <a:cubicBezTo>
                  <a:pt x="0" y="86767"/>
                  <a:pt x="1912" y="73965"/>
                  <a:pt x="5735" y="62941"/>
                </a:cubicBezTo>
                <a:cubicBezTo>
                  <a:pt x="9557" y="51918"/>
                  <a:pt x="14802" y="42717"/>
                  <a:pt x="21469" y="35337"/>
                </a:cubicBezTo>
                <a:cubicBezTo>
                  <a:pt x="28137" y="27960"/>
                  <a:pt x="36005" y="22447"/>
                  <a:pt x="45072" y="18802"/>
                </a:cubicBezTo>
                <a:cubicBezTo>
                  <a:pt x="54140" y="15157"/>
                  <a:pt x="63919" y="13335"/>
                  <a:pt x="74409" y="13335"/>
                </a:cubicBezTo>
                <a:cubicBezTo>
                  <a:pt x="84722" y="13335"/>
                  <a:pt x="94412" y="15157"/>
                  <a:pt x="103480" y="18802"/>
                </a:cubicBezTo>
                <a:cubicBezTo>
                  <a:pt x="112547" y="22447"/>
                  <a:pt x="120415" y="27960"/>
                  <a:pt x="127083" y="35337"/>
                </a:cubicBezTo>
                <a:cubicBezTo>
                  <a:pt x="133750" y="42717"/>
                  <a:pt x="138995" y="51918"/>
                  <a:pt x="142818" y="62941"/>
                </a:cubicBezTo>
                <a:cubicBezTo>
                  <a:pt x="146641" y="73965"/>
                  <a:pt x="148552" y="86767"/>
                  <a:pt x="148552" y="101346"/>
                </a:cubicBezTo>
                <a:cubicBezTo>
                  <a:pt x="148552" y="116103"/>
                  <a:pt x="146641" y="128949"/>
                  <a:pt x="142818" y="139884"/>
                </a:cubicBezTo>
                <a:cubicBezTo>
                  <a:pt x="138995" y="150819"/>
                  <a:pt x="133750" y="159976"/>
                  <a:pt x="127083" y="167354"/>
                </a:cubicBezTo>
                <a:cubicBezTo>
                  <a:pt x="120415" y="174733"/>
                  <a:pt x="112547" y="180245"/>
                  <a:pt x="103480" y="183890"/>
                </a:cubicBezTo>
                <a:cubicBezTo>
                  <a:pt x="94412" y="187535"/>
                  <a:pt x="84722" y="189357"/>
                  <a:pt x="74409" y="189357"/>
                </a:cubicBezTo>
                <a:cubicBezTo>
                  <a:pt x="63919" y="189357"/>
                  <a:pt x="54140" y="187535"/>
                  <a:pt x="45072" y="183890"/>
                </a:cubicBezTo>
                <a:cubicBezTo>
                  <a:pt x="36005" y="180245"/>
                  <a:pt x="28137" y="174733"/>
                  <a:pt x="21469" y="167354"/>
                </a:cubicBezTo>
                <a:cubicBezTo>
                  <a:pt x="14802" y="159976"/>
                  <a:pt x="9557" y="150819"/>
                  <a:pt x="5735" y="139884"/>
                </a:cubicBezTo>
                <a:cubicBezTo>
                  <a:pt x="1912" y="128949"/>
                  <a:pt x="0" y="116103"/>
                  <a:pt x="0" y="101346"/>
                </a:cubicBezTo>
                <a:moveTo>
                  <a:pt x="176822" y="230429"/>
                </a:moveTo>
                <a:lnTo>
                  <a:pt x="176822" y="28003"/>
                </a:lnTo>
                <a:cubicBezTo>
                  <a:pt x="176822" y="25515"/>
                  <a:pt x="176288" y="23158"/>
                  <a:pt x="175222" y="20936"/>
                </a:cubicBezTo>
                <a:cubicBezTo>
                  <a:pt x="174155" y="18714"/>
                  <a:pt x="172289" y="17069"/>
                  <a:pt x="169621" y="16002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3"/>
                  <a:pt x="217894" y="224695"/>
                </a:cubicBezTo>
                <a:cubicBezTo>
                  <a:pt x="213805" y="228517"/>
                  <a:pt x="207314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9" name="Freeform 159"/>
          <p:cNvSpPr/>
          <p:nvPr/>
        </p:nvSpPr>
        <p:spPr>
          <a:xfrm>
            <a:off x="9863223" y="8716043"/>
            <a:ext cx="252831" cy="224028"/>
          </a:xfrm>
          <a:custGeom>
            <a:avLst/>
            <a:gdLst>
              <a:gd name="connsiteX0" fmla="*/ 124816 w 252831"/>
              <a:gd name="connsiteY0" fmla="*/ 70143 h 224028"/>
              <a:gd name="connsiteX1" fmla="*/ 152819 w 252831"/>
              <a:gd name="connsiteY1" fmla="*/ 69610 h 224028"/>
              <a:gd name="connsiteX2" fmla="*/ 179888 w 252831"/>
              <a:gd name="connsiteY2" fmla="*/ 68143 h 224028"/>
              <a:gd name="connsiteX3" fmla="*/ 204425 w 252831"/>
              <a:gd name="connsiteY3" fmla="*/ 65742 h 224028"/>
              <a:gd name="connsiteX4" fmla="*/ 224828 w 252831"/>
              <a:gd name="connsiteY4" fmla="*/ 62675 h 224028"/>
              <a:gd name="connsiteX5" fmla="*/ 228294 w 252831"/>
              <a:gd name="connsiteY5" fmla="*/ 78677 h 224028"/>
              <a:gd name="connsiteX6" fmla="*/ 206291 w 252831"/>
              <a:gd name="connsiteY6" fmla="*/ 86012 h 224028"/>
              <a:gd name="connsiteX7" fmla="*/ 177088 w 252831"/>
              <a:gd name="connsiteY7" fmla="*/ 91478 h 224028"/>
              <a:gd name="connsiteX8" fmla="*/ 144950 w 252831"/>
              <a:gd name="connsiteY8" fmla="*/ 94813 h 224028"/>
              <a:gd name="connsiteX9" fmla="*/ 114147 w 252831"/>
              <a:gd name="connsiteY9" fmla="*/ 96013 h 224028"/>
              <a:gd name="connsiteX10" fmla="*/ 41872 w 252831"/>
              <a:gd name="connsiteY10" fmla="*/ 96013 h 224028"/>
              <a:gd name="connsiteX11" fmla="*/ 41872 w 252831"/>
              <a:gd name="connsiteY11" fmla="*/ 29338 h 224028"/>
              <a:gd name="connsiteX12" fmla="*/ 39204 w 252831"/>
              <a:gd name="connsiteY12" fmla="*/ 20403 h 224028"/>
              <a:gd name="connsiteX13" fmla="*/ 31204 w 252831"/>
              <a:gd name="connsiteY13" fmla="*/ 16003 h 224028"/>
              <a:gd name="connsiteX14" fmla="*/ 90410 w 252831"/>
              <a:gd name="connsiteY14" fmla="*/ 0 h 224028"/>
              <a:gd name="connsiteX15" fmla="*/ 90410 w 252831"/>
              <a:gd name="connsiteY15" fmla="*/ 70143 h 224028"/>
              <a:gd name="connsiteX17" fmla="*/ 42404 w 252831"/>
              <a:gd name="connsiteY17" fmla="*/ 176023 h 224028"/>
              <a:gd name="connsiteX18" fmla="*/ 39738 w 252831"/>
              <a:gd name="connsiteY18" fmla="*/ 167088 h 224028"/>
              <a:gd name="connsiteX19" fmla="*/ 31736 w 252831"/>
              <a:gd name="connsiteY19" fmla="*/ 162688 h 224028"/>
              <a:gd name="connsiteX20" fmla="*/ 89610 w 252831"/>
              <a:gd name="connsiteY20" fmla="*/ 152019 h 224028"/>
              <a:gd name="connsiteX21" fmla="*/ 89610 w 252831"/>
              <a:gd name="connsiteY21" fmla="*/ 199492 h 224028"/>
              <a:gd name="connsiteX22" fmla="*/ 211493 w 252831"/>
              <a:gd name="connsiteY22" fmla="*/ 199492 h 224028"/>
              <a:gd name="connsiteX23" fmla="*/ 220427 w 252831"/>
              <a:gd name="connsiteY23" fmla="*/ 196825 h 224028"/>
              <a:gd name="connsiteX24" fmla="*/ 224828 w 252831"/>
              <a:gd name="connsiteY24" fmla="*/ 188824 h 224028"/>
              <a:gd name="connsiteX25" fmla="*/ 238162 w 252831"/>
              <a:gd name="connsiteY25" fmla="*/ 224028 h 224028"/>
              <a:gd name="connsiteX26" fmla="*/ 42404 w 252831"/>
              <a:gd name="connsiteY26" fmla="*/ 224028 h 224028"/>
              <a:gd name="connsiteX28" fmla="*/ 252831 w 252831"/>
              <a:gd name="connsiteY28" fmla="*/ 138951 h 224028"/>
              <a:gd name="connsiteX29" fmla="*/ 32003 w 252831"/>
              <a:gd name="connsiteY29" fmla="*/ 138951 h 224028"/>
              <a:gd name="connsiteX30" fmla="*/ 22935 w 252831"/>
              <a:gd name="connsiteY30" fmla="*/ 146419 h 224028"/>
              <a:gd name="connsiteX31" fmla="*/ 0 w 252831"/>
              <a:gd name="connsiteY31" fmla="*/ 114148 h 224028"/>
              <a:gd name="connsiteX32" fmla="*/ 252831 w 252831"/>
              <a:gd name="connsiteY32" fmla="*/ 11414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1" h="224028">
                <a:moveTo>
                  <a:pt x="124816" y="70143"/>
                </a:moveTo>
                <a:cubicBezTo>
                  <a:pt x="134060" y="70143"/>
                  <a:pt x="143394" y="69965"/>
                  <a:pt x="152819" y="69610"/>
                </a:cubicBezTo>
                <a:cubicBezTo>
                  <a:pt x="162242" y="69254"/>
                  <a:pt x="171265" y="68765"/>
                  <a:pt x="179888" y="68143"/>
                </a:cubicBezTo>
                <a:cubicBezTo>
                  <a:pt x="188511" y="67520"/>
                  <a:pt x="196690" y="66720"/>
                  <a:pt x="204425" y="65742"/>
                </a:cubicBezTo>
                <a:cubicBezTo>
                  <a:pt x="212159" y="64764"/>
                  <a:pt x="218960" y="63742"/>
                  <a:pt x="224828" y="62675"/>
                </a:cubicBezTo>
                <a:lnTo>
                  <a:pt x="228294" y="78677"/>
                </a:lnTo>
                <a:cubicBezTo>
                  <a:pt x="222605" y="81344"/>
                  <a:pt x="215271" y="83789"/>
                  <a:pt x="206291" y="86012"/>
                </a:cubicBezTo>
                <a:cubicBezTo>
                  <a:pt x="197314" y="88234"/>
                  <a:pt x="187578" y="90057"/>
                  <a:pt x="177088" y="91478"/>
                </a:cubicBezTo>
                <a:cubicBezTo>
                  <a:pt x="166598" y="92901"/>
                  <a:pt x="155885" y="94013"/>
                  <a:pt x="144950" y="94813"/>
                </a:cubicBezTo>
                <a:cubicBezTo>
                  <a:pt x="134016" y="95613"/>
                  <a:pt x="123747" y="96013"/>
                  <a:pt x="114147" y="96013"/>
                </a:cubicBezTo>
                <a:lnTo>
                  <a:pt x="41872" y="96013"/>
                </a:lnTo>
                <a:lnTo>
                  <a:pt x="41872" y="29338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3"/>
                  <a:pt x="34759" y="16536"/>
                  <a:pt x="31204" y="16003"/>
                </a:cubicBezTo>
                <a:lnTo>
                  <a:pt x="90410" y="0"/>
                </a:lnTo>
                <a:lnTo>
                  <a:pt x="90410" y="70143"/>
                </a:lnTo>
                <a:moveTo>
                  <a:pt x="42404" y="176023"/>
                </a:moveTo>
                <a:cubicBezTo>
                  <a:pt x="42404" y="172467"/>
                  <a:pt x="41515" y="169488"/>
                  <a:pt x="39738" y="167088"/>
                </a:cubicBezTo>
                <a:cubicBezTo>
                  <a:pt x="37959" y="164688"/>
                  <a:pt x="35292" y="163221"/>
                  <a:pt x="31736" y="162688"/>
                </a:cubicBezTo>
                <a:lnTo>
                  <a:pt x="89610" y="152019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8" y="199492"/>
                  <a:pt x="218025" y="198603"/>
                  <a:pt x="220427" y="196825"/>
                </a:cubicBezTo>
                <a:cubicBezTo>
                  <a:pt x="222827" y="195047"/>
                  <a:pt x="224294" y="192381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252831" y="138951"/>
                </a:moveTo>
                <a:lnTo>
                  <a:pt x="32003" y="138951"/>
                </a:lnTo>
                <a:cubicBezTo>
                  <a:pt x="26846" y="138951"/>
                  <a:pt x="23825" y="141441"/>
                  <a:pt x="22935" y="146419"/>
                </a:cubicBezTo>
                <a:lnTo>
                  <a:pt x="0" y="114148"/>
                </a:lnTo>
                <a:lnTo>
                  <a:pt x="252831" y="11414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0" name="Freeform 160"/>
          <p:cNvSpPr/>
          <p:nvPr/>
        </p:nvSpPr>
        <p:spPr>
          <a:xfrm>
            <a:off x="10204486" y="8721911"/>
            <a:ext cx="252831" cy="224828"/>
          </a:xfrm>
          <a:custGeom>
            <a:avLst/>
            <a:gdLst>
              <a:gd name="connsiteX0" fmla="*/ 230161 w 252831"/>
              <a:gd name="connsiteY0" fmla="*/ 182690 h 224828"/>
              <a:gd name="connsiteX1" fmla="*/ 204558 w 252831"/>
              <a:gd name="connsiteY1" fmla="*/ 213361 h 224828"/>
              <a:gd name="connsiteX2" fmla="*/ 131482 w 252831"/>
              <a:gd name="connsiteY2" fmla="*/ 224828 h 224828"/>
              <a:gd name="connsiteX3" fmla="*/ 58272 w 252831"/>
              <a:gd name="connsiteY3" fmla="*/ 213361 h 224828"/>
              <a:gd name="connsiteX4" fmla="*/ 32536 w 252831"/>
              <a:gd name="connsiteY4" fmla="*/ 182690 h 224828"/>
              <a:gd name="connsiteX5" fmla="*/ 51606 w 252831"/>
              <a:gd name="connsiteY5" fmla="*/ 155486 h 224828"/>
              <a:gd name="connsiteX6" fmla="*/ 106413 w 252831"/>
              <a:gd name="connsiteY6" fmla="*/ 141618 h 224828"/>
              <a:gd name="connsiteX7" fmla="*/ 106413 w 252831"/>
              <a:gd name="connsiteY7" fmla="*/ 124549 h 224828"/>
              <a:gd name="connsiteX8" fmla="*/ 32003 w 252831"/>
              <a:gd name="connsiteY8" fmla="*/ 124549 h 224828"/>
              <a:gd name="connsiteX9" fmla="*/ 22935 w 252831"/>
              <a:gd name="connsiteY9" fmla="*/ 132017 h 224828"/>
              <a:gd name="connsiteX10" fmla="*/ 0 w 252831"/>
              <a:gd name="connsiteY10" fmla="*/ 99746 h 224828"/>
              <a:gd name="connsiteX11" fmla="*/ 252831 w 252831"/>
              <a:gd name="connsiteY11" fmla="*/ 99746 h 224828"/>
              <a:gd name="connsiteX12" fmla="*/ 252831 w 252831"/>
              <a:gd name="connsiteY12" fmla="*/ 124549 h 224828"/>
              <a:gd name="connsiteX13" fmla="*/ 153619 w 252831"/>
              <a:gd name="connsiteY13" fmla="*/ 124549 h 224828"/>
              <a:gd name="connsiteX14" fmla="*/ 153619 w 252831"/>
              <a:gd name="connsiteY14" fmla="*/ 141351 h 224828"/>
              <a:gd name="connsiteX15" fmla="*/ 210425 w 252831"/>
              <a:gd name="connsiteY15" fmla="*/ 155086 h 224828"/>
              <a:gd name="connsiteX16" fmla="*/ 230161 w 252831"/>
              <a:gd name="connsiteY16" fmla="*/ 182690 h 224828"/>
              <a:gd name="connsiteX18" fmla="*/ 173354 w 252831"/>
              <a:gd name="connsiteY18" fmla="*/ 77343 h 224828"/>
              <a:gd name="connsiteX19" fmla="*/ 175222 w 252831"/>
              <a:gd name="connsiteY19" fmla="*/ 68009 h 224828"/>
              <a:gd name="connsiteX20" fmla="*/ 169087 w 252831"/>
              <a:gd name="connsiteY20" fmla="*/ 60407 h 224828"/>
              <a:gd name="connsiteX21" fmla="*/ 157752 w 252831"/>
              <a:gd name="connsiteY21" fmla="*/ 55207 h 224828"/>
              <a:gd name="connsiteX22" fmla="*/ 143750 w 252831"/>
              <a:gd name="connsiteY22" fmla="*/ 53074 h 224828"/>
              <a:gd name="connsiteX23" fmla="*/ 118814 w 252831"/>
              <a:gd name="connsiteY23" fmla="*/ 69076 h 224828"/>
              <a:gd name="connsiteX24" fmla="*/ 87210 w 252831"/>
              <a:gd name="connsiteY24" fmla="*/ 80011 h 224828"/>
              <a:gd name="connsiteX25" fmla="*/ 53072 w 252831"/>
              <a:gd name="connsiteY25" fmla="*/ 86411 h 224828"/>
              <a:gd name="connsiteX26" fmla="*/ 20535 w 252831"/>
              <a:gd name="connsiteY26" fmla="*/ 88811 h 224828"/>
              <a:gd name="connsiteX27" fmla="*/ 20535 w 252831"/>
              <a:gd name="connsiteY27" fmla="*/ 83477 h 224828"/>
              <a:gd name="connsiteX28" fmla="*/ 54006 w 252831"/>
              <a:gd name="connsiteY28" fmla="*/ 76276 h 224828"/>
              <a:gd name="connsiteX29" fmla="*/ 81742 w 252831"/>
              <a:gd name="connsiteY29" fmla="*/ 63342 h 224828"/>
              <a:gd name="connsiteX30" fmla="*/ 100678 w 252831"/>
              <a:gd name="connsiteY30" fmla="*/ 46272 h 224828"/>
              <a:gd name="connsiteX31" fmla="*/ 107745 w 252831"/>
              <a:gd name="connsiteY31" fmla="*/ 26403 h 224828"/>
              <a:gd name="connsiteX32" fmla="*/ 107745 w 252831"/>
              <a:gd name="connsiteY32" fmla="*/ 23470 h 224828"/>
              <a:gd name="connsiteX33" fmla="*/ 54939 w 252831"/>
              <a:gd name="connsiteY33" fmla="*/ 23470 h 224828"/>
              <a:gd name="connsiteX34" fmla="*/ 49606 w 252831"/>
              <a:gd name="connsiteY34" fmla="*/ 25737 h 224828"/>
              <a:gd name="connsiteX35" fmla="*/ 46938 w 252831"/>
              <a:gd name="connsiteY35" fmla="*/ 31204 h 224828"/>
              <a:gd name="connsiteX36" fmla="*/ 30136 w 252831"/>
              <a:gd name="connsiteY36" fmla="*/ 0 h 224828"/>
              <a:gd name="connsiteX37" fmla="*/ 224560 w 252831"/>
              <a:gd name="connsiteY37" fmla="*/ 0 h 224828"/>
              <a:gd name="connsiteX38" fmla="*/ 224560 w 252831"/>
              <a:gd name="connsiteY38" fmla="*/ 23470 h 224828"/>
              <a:gd name="connsiteX39" fmla="*/ 159753 w 252831"/>
              <a:gd name="connsiteY39" fmla="*/ 23470 h 224828"/>
              <a:gd name="connsiteX40" fmla="*/ 154418 w 252831"/>
              <a:gd name="connsiteY40" fmla="*/ 39739 h 224828"/>
              <a:gd name="connsiteX41" fmla="*/ 180155 w 252831"/>
              <a:gd name="connsiteY41" fmla="*/ 41605 h 224828"/>
              <a:gd name="connsiteX42" fmla="*/ 204958 w 252831"/>
              <a:gd name="connsiteY42" fmla="*/ 46806 h 224828"/>
              <a:gd name="connsiteX43" fmla="*/ 223627 w 252831"/>
              <a:gd name="connsiteY43" fmla="*/ 56141 h 224828"/>
              <a:gd name="connsiteX44" fmla="*/ 230961 w 252831"/>
              <a:gd name="connsiteY44" fmla="*/ 70142 h 224828"/>
              <a:gd name="connsiteX45" fmla="*/ 224694 w 252831"/>
              <a:gd name="connsiteY45" fmla="*/ 82677 h 224828"/>
              <a:gd name="connsiteX46" fmla="*/ 207491 w 252831"/>
              <a:gd name="connsiteY46" fmla="*/ 88278 h 224828"/>
              <a:gd name="connsiteX47" fmla="*/ 186422 w 252831"/>
              <a:gd name="connsiteY47" fmla="*/ 86411 h 224828"/>
              <a:gd name="connsiteX48" fmla="*/ 173354 w 252831"/>
              <a:gd name="connsiteY48" fmla="*/ 77343 h 224828"/>
              <a:gd name="connsiteX50" fmla="*/ 180555 w 252831"/>
              <a:gd name="connsiteY50" fmla="*/ 182690 h 224828"/>
              <a:gd name="connsiteX51" fmla="*/ 167087 w 252831"/>
              <a:gd name="connsiteY51" fmla="*/ 167754 h 224828"/>
              <a:gd name="connsiteX52" fmla="*/ 131482 w 252831"/>
              <a:gd name="connsiteY52" fmla="*/ 162688 h 224828"/>
              <a:gd name="connsiteX53" fmla="*/ 95611 w 252831"/>
              <a:gd name="connsiteY53" fmla="*/ 167754 h 224828"/>
              <a:gd name="connsiteX54" fmla="*/ 82142 w 252831"/>
              <a:gd name="connsiteY54" fmla="*/ 182690 h 224828"/>
              <a:gd name="connsiteX55" fmla="*/ 95478 w 252831"/>
              <a:gd name="connsiteY55" fmla="*/ 197625 h 224828"/>
              <a:gd name="connsiteX56" fmla="*/ 131482 w 252831"/>
              <a:gd name="connsiteY56" fmla="*/ 202692 h 224828"/>
              <a:gd name="connsiteX57" fmla="*/ 167087 w 252831"/>
              <a:gd name="connsiteY57" fmla="*/ 197625 h 224828"/>
              <a:gd name="connsiteX58" fmla="*/ 180555 w 252831"/>
              <a:gd name="connsiteY58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1" h="224828">
                <a:moveTo>
                  <a:pt x="230161" y="182690"/>
                </a:moveTo>
                <a:cubicBezTo>
                  <a:pt x="230161" y="195491"/>
                  <a:pt x="221627" y="205715"/>
                  <a:pt x="204558" y="213361"/>
                </a:cubicBezTo>
                <a:cubicBezTo>
                  <a:pt x="187489" y="221005"/>
                  <a:pt x="163130" y="224828"/>
                  <a:pt x="131482" y="224828"/>
                </a:cubicBezTo>
                <a:cubicBezTo>
                  <a:pt x="99834" y="224828"/>
                  <a:pt x="75431" y="221005"/>
                  <a:pt x="58272" y="213361"/>
                </a:cubicBezTo>
                <a:cubicBezTo>
                  <a:pt x="41115" y="205715"/>
                  <a:pt x="32536" y="195491"/>
                  <a:pt x="32536" y="182690"/>
                </a:cubicBezTo>
                <a:cubicBezTo>
                  <a:pt x="32536" y="171844"/>
                  <a:pt x="38892" y="162776"/>
                  <a:pt x="51606" y="155486"/>
                </a:cubicBezTo>
                <a:cubicBezTo>
                  <a:pt x="64318" y="148196"/>
                  <a:pt x="82587" y="143573"/>
                  <a:pt x="106413" y="141618"/>
                </a:cubicBezTo>
                <a:lnTo>
                  <a:pt x="106413" y="124549"/>
                </a:lnTo>
                <a:lnTo>
                  <a:pt x="32003" y="124549"/>
                </a:lnTo>
                <a:cubicBezTo>
                  <a:pt x="26846" y="124549"/>
                  <a:pt x="23825" y="127039"/>
                  <a:pt x="22935" y="132017"/>
                </a:cubicBezTo>
                <a:lnTo>
                  <a:pt x="0" y="99746"/>
                </a:lnTo>
                <a:lnTo>
                  <a:pt x="252831" y="99746"/>
                </a:lnTo>
                <a:lnTo>
                  <a:pt x="252831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3" y="143308"/>
                  <a:pt x="197268" y="147886"/>
                  <a:pt x="210425" y="155086"/>
                </a:cubicBezTo>
                <a:cubicBezTo>
                  <a:pt x="223582" y="162288"/>
                  <a:pt x="230161" y="171489"/>
                  <a:pt x="230161" y="182690"/>
                </a:cubicBezTo>
                <a:moveTo>
                  <a:pt x="173354" y="77343"/>
                </a:moveTo>
                <a:cubicBezTo>
                  <a:pt x="175665" y="73964"/>
                  <a:pt x="176288" y="70853"/>
                  <a:pt x="175222" y="68009"/>
                </a:cubicBezTo>
                <a:cubicBezTo>
                  <a:pt x="174154" y="65163"/>
                  <a:pt x="172110" y="62630"/>
                  <a:pt x="169087" y="60407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3"/>
                  <a:pt x="148551" y="53251"/>
                  <a:pt x="143750" y="53074"/>
                </a:cubicBezTo>
                <a:cubicBezTo>
                  <a:pt x="136993" y="59296"/>
                  <a:pt x="128681" y="64630"/>
                  <a:pt x="118814" y="69076"/>
                </a:cubicBezTo>
                <a:cubicBezTo>
                  <a:pt x="108947" y="73521"/>
                  <a:pt x="98411" y="77165"/>
                  <a:pt x="87210" y="80011"/>
                </a:cubicBezTo>
                <a:cubicBezTo>
                  <a:pt x="76009" y="82855"/>
                  <a:pt x="64629" y="84989"/>
                  <a:pt x="53072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3"/>
                  <a:pt x="43427" y="79832"/>
                  <a:pt x="54006" y="76276"/>
                </a:cubicBezTo>
                <a:cubicBezTo>
                  <a:pt x="64585" y="72720"/>
                  <a:pt x="73831" y="68409"/>
                  <a:pt x="81742" y="63342"/>
                </a:cubicBezTo>
                <a:cubicBezTo>
                  <a:pt x="89655" y="58274"/>
                  <a:pt x="95967" y="52584"/>
                  <a:pt x="100678" y="46272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70"/>
                </a:lnTo>
                <a:lnTo>
                  <a:pt x="54939" y="23470"/>
                </a:lnTo>
                <a:cubicBezTo>
                  <a:pt x="52806" y="23470"/>
                  <a:pt x="51028" y="24226"/>
                  <a:pt x="49606" y="25737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70"/>
                </a:lnTo>
                <a:lnTo>
                  <a:pt x="159753" y="23470"/>
                </a:lnTo>
                <a:cubicBezTo>
                  <a:pt x="159219" y="29338"/>
                  <a:pt x="157442" y="34761"/>
                  <a:pt x="154418" y="39739"/>
                </a:cubicBezTo>
                <a:cubicBezTo>
                  <a:pt x="162596" y="39916"/>
                  <a:pt x="171176" y="40539"/>
                  <a:pt x="180155" y="41605"/>
                </a:cubicBezTo>
                <a:cubicBezTo>
                  <a:pt x="189133" y="42672"/>
                  <a:pt x="197402" y="44406"/>
                  <a:pt x="204958" y="46806"/>
                </a:cubicBezTo>
                <a:cubicBezTo>
                  <a:pt x="212514" y="49206"/>
                  <a:pt x="218737" y="52318"/>
                  <a:pt x="223627" y="56141"/>
                </a:cubicBezTo>
                <a:cubicBezTo>
                  <a:pt x="228517" y="59964"/>
                  <a:pt x="230961" y="64630"/>
                  <a:pt x="230961" y="70142"/>
                </a:cubicBezTo>
                <a:cubicBezTo>
                  <a:pt x="230961" y="75476"/>
                  <a:pt x="228871" y="79655"/>
                  <a:pt x="224694" y="82677"/>
                </a:cubicBezTo>
                <a:cubicBezTo>
                  <a:pt x="220515" y="85699"/>
                  <a:pt x="214782" y="87567"/>
                  <a:pt x="207491" y="88278"/>
                </a:cubicBezTo>
                <a:cubicBezTo>
                  <a:pt x="199847" y="88989"/>
                  <a:pt x="192822" y="88367"/>
                  <a:pt x="186422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180555" y="182690"/>
                </a:moveTo>
                <a:cubicBezTo>
                  <a:pt x="180555" y="176111"/>
                  <a:pt x="176065" y="171133"/>
                  <a:pt x="167087" y="167754"/>
                </a:cubicBezTo>
                <a:cubicBezTo>
                  <a:pt x="158107" y="164376"/>
                  <a:pt x="146239" y="162688"/>
                  <a:pt x="131482" y="162688"/>
                </a:cubicBezTo>
                <a:cubicBezTo>
                  <a:pt x="116547" y="162688"/>
                  <a:pt x="104590" y="164376"/>
                  <a:pt x="95611" y="167754"/>
                </a:cubicBezTo>
                <a:cubicBezTo>
                  <a:pt x="86633" y="171133"/>
                  <a:pt x="82142" y="176111"/>
                  <a:pt x="82142" y="182690"/>
                </a:cubicBezTo>
                <a:cubicBezTo>
                  <a:pt x="82142" y="189268"/>
                  <a:pt x="86587" y="194246"/>
                  <a:pt x="95478" y="197625"/>
                </a:cubicBezTo>
                <a:cubicBezTo>
                  <a:pt x="104367" y="201003"/>
                  <a:pt x="116370" y="202692"/>
                  <a:pt x="131482" y="202692"/>
                </a:cubicBezTo>
                <a:cubicBezTo>
                  <a:pt x="146239" y="202692"/>
                  <a:pt x="158107" y="201003"/>
                  <a:pt x="167087" y="197625"/>
                </a:cubicBezTo>
                <a:cubicBezTo>
                  <a:pt x="176065" y="194246"/>
                  <a:pt x="180555" y="189268"/>
                  <a:pt x="180555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1" name="Freeform 161"/>
          <p:cNvSpPr/>
          <p:nvPr/>
        </p:nvSpPr>
        <p:spPr>
          <a:xfrm>
            <a:off x="10471186" y="8713377"/>
            <a:ext cx="252831" cy="229895"/>
          </a:xfrm>
          <a:custGeom>
            <a:avLst/>
            <a:gdLst>
              <a:gd name="connsiteX0" fmla="*/ 252831 w 252831"/>
              <a:gd name="connsiteY0" fmla="*/ 116548 h 229895"/>
              <a:gd name="connsiteX1" fmla="*/ 153619 w 252831"/>
              <a:gd name="connsiteY1" fmla="*/ 116548 h 229895"/>
              <a:gd name="connsiteX2" fmla="*/ 153619 w 252831"/>
              <a:gd name="connsiteY2" fmla="*/ 145885 h 229895"/>
              <a:gd name="connsiteX3" fmla="*/ 225894 w 252831"/>
              <a:gd name="connsiteY3" fmla="*/ 145885 h 229895"/>
              <a:gd name="connsiteX4" fmla="*/ 225894 w 252831"/>
              <a:gd name="connsiteY4" fmla="*/ 205626 h 229895"/>
              <a:gd name="connsiteX5" fmla="*/ 219759 w 252831"/>
              <a:gd name="connsiteY5" fmla="*/ 224162 h 229895"/>
              <a:gd name="connsiteX6" fmla="*/ 200291 w 252831"/>
              <a:gd name="connsiteY6" fmla="*/ 229895 h 229895"/>
              <a:gd name="connsiteX7" fmla="*/ 178688 w 252831"/>
              <a:gd name="connsiteY7" fmla="*/ 229895 h 229895"/>
              <a:gd name="connsiteX8" fmla="*/ 178688 w 252831"/>
              <a:gd name="connsiteY8" fmla="*/ 170421 h 229895"/>
              <a:gd name="connsiteX9" fmla="*/ 56539 w 252831"/>
              <a:gd name="connsiteY9" fmla="*/ 170421 h 229895"/>
              <a:gd name="connsiteX10" fmla="*/ 48538 w 252831"/>
              <a:gd name="connsiteY10" fmla="*/ 177088 h 229895"/>
              <a:gd name="connsiteX11" fmla="*/ 26135 w 252831"/>
              <a:gd name="connsiteY11" fmla="*/ 145885 h 229895"/>
              <a:gd name="connsiteX12" fmla="*/ 106413 w 252831"/>
              <a:gd name="connsiteY12" fmla="*/ 145885 h 229895"/>
              <a:gd name="connsiteX13" fmla="*/ 106413 w 252831"/>
              <a:gd name="connsiteY13" fmla="*/ 116548 h 229895"/>
              <a:gd name="connsiteX14" fmla="*/ 32003 w 252831"/>
              <a:gd name="connsiteY14" fmla="*/ 116548 h 229895"/>
              <a:gd name="connsiteX15" fmla="*/ 22935 w 252831"/>
              <a:gd name="connsiteY15" fmla="*/ 124016 h 229895"/>
              <a:gd name="connsiteX16" fmla="*/ 0 w 252831"/>
              <a:gd name="connsiteY16" fmla="*/ 91745 h 229895"/>
              <a:gd name="connsiteX17" fmla="*/ 165353 w 252831"/>
              <a:gd name="connsiteY17" fmla="*/ 91745 h 229895"/>
              <a:gd name="connsiteX18" fmla="*/ 174020 w 252831"/>
              <a:gd name="connsiteY18" fmla="*/ 70276 h 229895"/>
              <a:gd name="connsiteX19" fmla="*/ 175754 w 252831"/>
              <a:gd name="connsiteY19" fmla="*/ 38405 h 229895"/>
              <a:gd name="connsiteX20" fmla="*/ 175754 w 252831"/>
              <a:gd name="connsiteY20" fmla="*/ 35738 h 229895"/>
              <a:gd name="connsiteX21" fmla="*/ 58672 w 252831"/>
              <a:gd name="connsiteY21" fmla="*/ 35738 h 229895"/>
              <a:gd name="connsiteX22" fmla="*/ 50672 w 252831"/>
              <a:gd name="connsiteY22" fmla="*/ 42405 h 229895"/>
              <a:gd name="connsiteX23" fmla="*/ 33869 w 252831"/>
              <a:gd name="connsiteY23" fmla="*/ 11201 h 229895"/>
              <a:gd name="connsiteX24" fmla="*/ 175754 w 252831"/>
              <a:gd name="connsiteY24" fmla="*/ 11201 h 229895"/>
              <a:gd name="connsiteX25" fmla="*/ 175754 w 252831"/>
              <a:gd name="connsiteY25" fmla="*/ 0 h 229895"/>
              <a:gd name="connsiteX26" fmla="*/ 222960 w 252831"/>
              <a:gd name="connsiteY26" fmla="*/ 12802 h 229895"/>
              <a:gd name="connsiteX27" fmla="*/ 222960 w 252831"/>
              <a:gd name="connsiteY27" fmla="*/ 29870 h 229895"/>
              <a:gd name="connsiteX28" fmla="*/ 215092 w 252831"/>
              <a:gd name="connsiteY28" fmla="*/ 68142 h 229895"/>
              <a:gd name="connsiteX29" fmla="*/ 192022 w 252831"/>
              <a:gd name="connsiteY29" fmla="*/ 91745 h 229895"/>
              <a:gd name="connsiteX30" fmla="*/ 252831 w 252831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5">
                <a:moveTo>
                  <a:pt x="252831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4" y="145885"/>
                </a:lnTo>
                <a:lnTo>
                  <a:pt x="225894" y="205626"/>
                </a:lnTo>
                <a:cubicBezTo>
                  <a:pt x="225894" y="214161"/>
                  <a:pt x="223850" y="220339"/>
                  <a:pt x="219759" y="224162"/>
                </a:cubicBezTo>
                <a:cubicBezTo>
                  <a:pt x="215671" y="227984"/>
                  <a:pt x="209181" y="229895"/>
                  <a:pt x="200291" y="229895"/>
                </a:cubicBezTo>
                <a:lnTo>
                  <a:pt x="178688" y="229895"/>
                </a:lnTo>
                <a:lnTo>
                  <a:pt x="178688" y="170421"/>
                </a:lnTo>
                <a:lnTo>
                  <a:pt x="56539" y="170421"/>
                </a:lnTo>
                <a:cubicBezTo>
                  <a:pt x="52094" y="170421"/>
                  <a:pt x="49428" y="172644"/>
                  <a:pt x="48538" y="177088"/>
                </a:cubicBezTo>
                <a:lnTo>
                  <a:pt x="26135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3" y="116548"/>
                </a:lnTo>
                <a:cubicBezTo>
                  <a:pt x="26846" y="116548"/>
                  <a:pt x="23825" y="119037"/>
                  <a:pt x="22935" y="124016"/>
                </a:cubicBezTo>
                <a:lnTo>
                  <a:pt x="0" y="91745"/>
                </a:lnTo>
                <a:lnTo>
                  <a:pt x="165353" y="91745"/>
                </a:lnTo>
                <a:cubicBezTo>
                  <a:pt x="169976" y="86767"/>
                  <a:pt x="172865" y="79610"/>
                  <a:pt x="174020" y="70276"/>
                </a:cubicBezTo>
                <a:cubicBezTo>
                  <a:pt x="175176" y="60941"/>
                  <a:pt x="175754" y="50318"/>
                  <a:pt x="175754" y="38405"/>
                </a:cubicBezTo>
                <a:lnTo>
                  <a:pt x="175754" y="35738"/>
                </a:lnTo>
                <a:lnTo>
                  <a:pt x="58672" y="35738"/>
                </a:lnTo>
                <a:cubicBezTo>
                  <a:pt x="54228" y="35738"/>
                  <a:pt x="51561" y="37960"/>
                  <a:pt x="50672" y="42405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29870"/>
                </a:lnTo>
                <a:cubicBezTo>
                  <a:pt x="222960" y="45339"/>
                  <a:pt x="220337" y="58096"/>
                  <a:pt x="215092" y="68142"/>
                </a:cubicBezTo>
                <a:cubicBezTo>
                  <a:pt x="209848" y="78187"/>
                  <a:pt x="202158" y="86055"/>
                  <a:pt x="192022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2" name="Freeform 162"/>
          <p:cNvSpPr/>
          <p:nvPr/>
        </p:nvSpPr>
        <p:spPr>
          <a:xfrm>
            <a:off x="10808596" y="8712843"/>
            <a:ext cx="264567" cy="233896"/>
          </a:xfrm>
          <a:custGeom>
            <a:avLst/>
            <a:gdLst>
              <a:gd name="connsiteX0" fmla="*/ 233096 w 264567"/>
              <a:gd name="connsiteY0" fmla="*/ 187757 h 233896"/>
              <a:gd name="connsiteX1" fmla="*/ 226695 w 264567"/>
              <a:gd name="connsiteY1" fmla="*/ 205893 h 233896"/>
              <a:gd name="connsiteX2" fmla="*/ 208026 w 264567"/>
              <a:gd name="connsiteY2" fmla="*/ 220561 h 233896"/>
              <a:gd name="connsiteX3" fmla="*/ 177489 w 264567"/>
              <a:gd name="connsiteY3" fmla="*/ 230296 h 233896"/>
              <a:gd name="connsiteX4" fmla="*/ 135750 w 264567"/>
              <a:gd name="connsiteY4" fmla="*/ 233896 h 233896"/>
              <a:gd name="connsiteX5" fmla="*/ 93878 w 264567"/>
              <a:gd name="connsiteY5" fmla="*/ 230296 h 233896"/>
              <a:gd name="connsiteX6" fmla="*/ 63342 w 264567"/>
              <a:gd name="connsiteY6" fmla="*/ 220561 h 233896"/>
              <a:gd name="connsiteX7" fmla="*/ 44539 w 264567"/>
              <a:gd name="connsiteY7" fmla="*/ 205893 h 233896"/>
              <a:gd name="connsiteX8" fmla="*/ 38139 w 264567"/>
              <a:gd name="connsiteY8" fmla="*/ 187757 h 233896"/>
              <a:gd name="connsiteX9" fmla="*/ 44539 w 264567"/>
              <a:gd name="connsiteY9" fmla="*/ 169487 h 233896"/>
              <a:gd name="connsiteX10" fmla="*/ 63342 w 264567"/>
              <a:gd name="connsiteY10" fmla="*/ 154953 h 233896"/>
              <a:gd name="connsiteX11" fmla="*/ 93878 w 264567"/>
              <a:gd name="connsiteY11" fmla="*/ 145218 h 233896"/>
              <a:gd name="connsiteX12" fmla="*/ 135750 w 264567"/>
              <a:gd name="connsiteY12" fmla="*/ 141618 h 233896"/>
              <a:gd name="connsiteX13" fmla="*/ 177489 w 264567"/>
              <a:gd name="connsiteY13" fmla="*/ 145218 h 233896"/>
              <a:gd name="connsiteX14" fmla="*/ 208026 w 264567"/>
              <a:gd name="connsiteY14" fmla="*/ 154953 h 233896"/>
              <a:gd name="connsiteX15" fmla="*/ 226695 w 264567"/>
              <a:gd name="connsiteY15" fmla="*/ 169487 h 233896"/>
              <a:gd name="connsiteX16" fmla="*/ 233096 w 264567"/>
              <a:gd name="connsiteY16" fmla="*/ 187757 h 233896"/>
              <a:gd name="connsiteX18" fmla="*/ 154686 w 264567"/>
              <a:gd name="connsiteY18" fmla="*/ 42938 h 233896"/>
              <a:gd name="connsiteX19" fmla="*/ 113614 w 264567"/>
              <a:gd name="connsiteY19" fmla="*/ 42938 h 233896"/>
              <a:gd name="connsiteX20" fmla="*/ 110280 w 264567"/>
              <a:gd name="connsiteY20" fmla="*/ 57474 h 233896"/>
              <a:gd name="connsiteX21" fmla="*/ 105346 w 264567"/>
              <a:gd name="connsiteY21" fmla="*/ 71475 h 233896"/>
              <a:gd name="connsiteX22" fmla="*/ 126949 w 264567"/>
              <a:gd name="connsiteY22" fmla="*/ 73075 h 233896"/>
              <a:gd name="connsiteX23" fmla="*/ 144418 w 264567"/>
              <a:gd name="connsiteY23" fmla="*/ 80410 h 233896"/>
              <a:gd name="connsiteX24" fmla="*/ 156020 w 264567"/>
              <a:gd name="connsiteY24" fmla="*/ 92811 h 233896"/>
              <a:gd name="connsiteX25" fmla="*/ 160286 w 264567"/>
              <a:gd name="connsiteY25" fmla="*/ 109613 h 233896"/>
              <a:gd name="connsiteX26" fmla="*/ 155352 w 264567"/>
              <a:gd name="connsiteY26" fmla="*/ 123616 h 233896"/>
              <a:gd name="connsiteX27" fmla="*/ 140817 w 264567"/>
              <a:gd name="connsiteY27" fmla="*/ 130416 h 233896"/>
              <a:gd name="connsiteX28" fmla="*/ 124148 w 264567"/>
              <a:gd name="connsiteY28" fmla="*/ 128683 h 233896"/>
              <a:gd name="connsiteX29" fmla="*/ 113348 w 264567"/>
              <a:gd name="connsiteY29" fmla="*/ 120282 h 233896"/>
              <a:gd name="connsiteX30" fmla="*/ 117081 w 264567"/>
              <a:gd name="connsiteY30" fmla="*/ 109880 h 233896"/>
              <a:gd name="connsiteX31" fmla="*/ 115614 w 264567"/>
              <a:gd name="connsiteY31" fmla="*/ 99346 h 233896"/>
              <a:gd name="connsiteX32" fmla="*/ 109213 w 264567"/>
              <a:gd name="connsiteY32" fmla="*/ 90412 h 233896"/>
              <a:gd name="connsiteX33" fmla="*/ 98679 w 264567"/>
              <a:gd name="connsiteY33" fmla="*/ 84811 h 233896"/>
              <a:gd name="connsiteX34" fmla="*/ 82676 w 264567"/>
              <a:gd name="connsiteY34" fmla="*/ 104946 h 233896"/>
              <a:gd name="connsiteX35" fmla="*/ 61208 w 264567"/>
              <a:gd name="connsiteY35" fmla="*/ 121082 h 233896"/>
              <a:gd name="connsiteX36" fmla="*/ 33737 w 264567"/>
              <a:gd name="connsiteY36" fmla="*/ 132550 h 233896"/>
              <a:gd name="connsiteX37" fmla="*/ 0 w 264567"/>
              <a:gd name="connsiteY37" fmla="*/ 138418 h 233896"/>
              <a:gd name="connsiteX38" fmla="*/ 0 w 264567"/>
              <a:gd name="connsiteY38" fmla="*/ 133083 h 233896"/>
              <a:gd name="connsiteX39" fmla="*/ 25870 w 264567"/>
              <a:gd name="connsiteY39" fmla="*/ 119749 h 233896"/>
              <a:gd name="connsiteX40" fmla="*/ 47339 w 264567"/>
              <a:gd name="connsiteY40" fmla="*/ 99479 h 233896"/>
              <a:gd name="connsiteX41" fmla="*/ 61874 w 264567"/>
              <a:gd name="connsiteY41" fmla="*/ 73343 h 233896"/>
              <a:gd name="connsiteX42" fmla="*/ 67208 w 264567"/>
              <a:gd name="connsiteY42" fmla="*/ 42938 h 233896"/>
              <a:gd name="connsiteX43" fmla="*/ 35205 w 264567"/>
              <a:gd name="connsiteY43" fmla="*/ 42938 h 233896"/>
              <a:gd name="connsiteX44" fmla="*/ 27203 w 264567"/>
              <a:gd name="connsiteY44" fmla="*/ 49606 h 233896"/>
              <a:gd name="connsiteX45" fmla="*/ 10402 w 264567"/>
              <a:gd name="connsiteY45" fmla="*/ 18402 h 233896"/>
              <a:gd name="connsiteX46" fmla="*/ 154686 w 264567"/>
              <a:gd name="connsiteY46" fmla="*/ 18402 h 233896"/>
              <a:gd name="connsiteX48" fmla="*/ 181356 w 264567"/>
              <a:gd name="connsiteY48" fmla="*/ 134950 h 233896"/>
              <a:gd name="connsiteX49" fmla="*/ 181356 w 264567"/>
              <a:gd name="connsiteY49" fmla="*/ 28003 h 233896"/>
              <a:gd name="connsiteX50" fmla="*/ 179755 w 264567"/>
              <a:gd name="connsiteY50" fmla="*/ 20936 h 233896"/>
              <a:gd name="connsiteX51" fmla="*/ 174154 w 264567"/>
              <a:gd name="connsiteY51" fmla="*/ 16002 h 233896"/>
              <a:gd name="connsiteX52" fmla="*/ 228561 w 264567"/>
              <a:gd name="connsiteY52" fmla="*/ 0 h 233896"/>
              <a:gd name="connsiteX53" fmla="*/ 228561 w 264567"/>
              <a:gd name="connsiteY53" fmla="*/ 49873 h 233896"/>
              <a:gd name="connsiteX54" fmla="*/ 264567 w 264567"/>
              <a:gd name="connsiteY54" fmla="*/ 49873 h 233896"/>
              <a:gd name="connsiteX55" fmla="*/ 264567 w 264567"/>
              <a:gd name="connsiteY55" fmla="*/ 74409 h 233896"/>
              <a:gd name="connsiteX56" fmla="*/ 228561 w 264567"/>
              <a:gd name="connsiteY56" fmla="*/ 74409 h 233896"/>
              <a:gd name="connsiteX57" fmla="*/ 228561 w 264567"/>
              <a:gd name="connsiteY57" fmla="*/ 110680 h 233896"/>
              <a:gd name="connsiteX58" fmla="*/ 222428 w 264567"/>
              <a:gd name="connsiteY58" fmla="*/ 129216 h 233896"/>
              <a:gd name="connsiteX59" fmla="*/ 202958 w 264567"/>
              <a:gd name="connsiteY59" fmla="*/ 134950 h 233896"/>
              <a:gd name="connsiteX61" fmla="*/ 182689 w 264567"/>
              <a:gd name="connsiteY61" fmla="*/ 187757 h 233896"/>
              <a:gd name="connsiteX62" fmla="*/ 170289 w 264567"/>
              <a:gd name="connsiteY62" fmla="*/ 170288 h 233896"/>
              <a:gd name="connsiteX63" fmla="*/ 135750 w 264567"/>
              <a:gd name="connsiteY63" fmla="*/ 163754 h 233896"/>
              <a:gd name="connsiteX64" fmla="*/ 100946 w 264567"/>
              <a:gd name="connsiteY64" fmla="*/ 170288 h 233896"/>
              <a:gd name="connsiteX65" fmla="*/ 88545 w 264567"/>
              <a:gd name="connsiteY65" fmla="*/ 187757 h 233896"/>
              <a:gd name="connsiteX66" fmla="*/ 100812 w 264567"/>
              <a:gd name="connsiteY66" fmla="*/ 205225 h 233896"/>
              <a:gd name="connsiteX67" fmla="*/ 135750 w 264567"/>
              <a:gd name="connsiteY67" fmla="*/ 211759 h 233896"/>
              <a:gd name="connsiteX68" fmla="*/ 170289 w 264567"/>
              <a:gd name="connsiteY68" fmla="*/ 205225 h 233896"/>
              <a:gd name="connsiteX69" fmla="*/ 182689 w 264567"/>
              <a:gd name="connsiteY69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64567" h="233896">
                <a:moveTo>
                  <a:pt x="233096" y="187757"/>
                </a:moveTo>
                <a:cubicBezTo>
                  <a:pt x="233096" y="194158"/>
                  <a:pt x="230963" y="200203"/>
                  <a:pt x="226695" y="205893"/>
                </a:cubicBezTo>
                <a:cubicBezTo>
                  <a:pt x="222428" y="211582"/>
                  <a:pt x="216204" y="216471"/>
                  <a:pt x="208026" y="220561"/>
                </a:cubicBezTo>
                <a:cubicBezTo>
                  <a:pt x="199847" y="224651"/>
                  <a:pt x="189669" y="227895"/>
                  <a:pt x="177489" y="230296"/>
                </a:cubicBezTo>
                <a:cubicBezTo>
                  <a:pt x="165309" y="232696"/>
                  <a:pt x="151397" y="233896"/>
                  <a:pt x="135750" y="233896"/>
                </a:cubicBezTo>
                <a:cubicBezTo>
                  <a:pt x="119926" y="233896"/>
                  <a:pt x="105969" y="232696"/>
                  <a:pt x="93878" y="230296"/>
                </a:cubicBezTo>
                <a:cubicBezTo>
                  <a:pt x="81788" y="227895"/>
                  <a:pt x="71608" y="224651"/>
                  <a:pt x="63342" y="220561"/>
                </a:cubicBezTo>
                <a:cubicBezTo>
                  <a:pt x="55073" y="216471"/>
                  <a:pt x="48806" y="211582"/>
                  <a:pt x="44539" y="205893"/>
                </a:cubicBezTo>
                <a:cubicBezTo>
                  <a:pt x="40272" y="200203"/>
                  <a:pt x="38139" y="194158"/>
                  <a:pt x="38139" y="187757"/>
                </a:cubicBezTo>
                <a:cubicBezTo>
                  <a:pt x="38139" y="181178"/>
                  <a:pt x="40272" y="175089"/>
                  <a:pt x="44539" y="169487"/>
                </a:cubicBezTo>
                <a:cubicBezTo>
                  <a:pt x="48806" y="163888"/>
                  <a:pt x="55073" y="159042"/>
                  <a:pt x="63342" y="154953"/>
                </a:cubicBezTo>
                <a:cubicBezTo>
                  <a:pt x="71608" y="150864"/>
                  <a:pt x="81788" y="147619"/>
                  <a:pt x="93878" y="145218"/>
                </a:cubicBezTo>
                <a:cubicBezTo>
                  <a:pt x="105969" y="142818"/>
                  <a:pt x="119926" y="141618"/>
                  <a:pt x="135750" y="141618"/>
                </a:cubicBezTo>
                <a:cubicBezTo>
                  <a:pt x="151397" y="141618"/>
                  <a:pt x="165309" y="142818"/>
                  <a:pt x="177489" y="145218"/>
                </a:cubicBezTo>
                <a:cubicBezTo>
                  <a:pt x="189669" y="147619"/>
                  <a:pt x="199847" y="150864"/>
                  <a:pt x="208026" y="154953"/>
                </a:cubicBezTo>
                <a:cubicBezTo>
                  <a:pt x="216204" y="159042"/>
                  <a:pt x="222428" y="163888"/>
                  <a:pt x="226695" y="169487"/>
                </a:cubicBezTo>
                <a:cubicBezTo>
                  <a:pt x="230963" y="175089"/>
                  <a:pt x="233096" y="181178"/>
                  <a:pt x="233096" y="187757"/>
                </a:cubicBezTo>
                <a:moveTo>
                  <a:pt x="154686" y="42938"/>
                </a:moveTo>
                <a:lnTo>
                  <a:pt x="113614" y="42938"/>
                </a:lnTo>
                <a:cubicBezTo>
                  <a:pt x="112726" y="47917"/>
                  <a:pt x="111614" y="52763"/>
                  <a:pt x="110280" y="57474"/>
                </a:cubicBezTo>
                <a:cubicBezTo>
                  <a:pt x="108947" y="62185"/>
                  <a:pt x="107303" y="66853"/>
                  <a:pt x="105346" y="71475"/>
                </a:cubicBezTo>
                <a:cubicBezTo>
                  <a:pt x="112992" y="70942"/>
                  <a:pt x="120193" y="71475"/>
                  <a:pt x="126949" y="73075"/>
                </a:cubicBezTo>
                <a:cubicBezTo>
                  <a:pt x="133706" y="74676"/>
                  <a:pt x="139529" y="77121"/>
                  <a:pt x="144418" y="80410"/>
                </a:cubicBezTo>
                <a:cubicBezTo>
                  <a:pt x="149307" y="83700"/>
                  <a:pt x="153174" y="87833"/>
                  <a:pt x="156020" y="92811"/>
                </a:cubicBezTo>
                <a:cubicBezTo>
                  <a:pt x="158865" y="97789"/>
                  <a:pt x="160286" y="103391"/>
                  <a:pt x="160286" y="109613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3" y="127438"/>
                  <a:pt x="147217" y="129705"/>
                  <a:pt x="140817" y="130416"/>
                </a:cubicBezTo>
                <a:cubicBezTo>
                  <a:pt x="134594" y="131127"/>
                  <a:pt x="129039" y="130550"/>
                  <a:pt x="124148" y="128683"/>
                </a:cubicBezTo>
                <a:cubicBezTo>
                  <a:pt x="119259" y="126816"/>
                  <a:pt x="115660" y="124016"/>
                  <a:pt x="113348" y="120282"/>
                </a:cubicBezTo>
                <a:cubicBezTo>
                  <a:pt x="115481" y="117081"/>
                  <a:pt x="116725" y="113615"/>
                  <a:pt x="117081" y="109880"/>
                </a:cubicBezTo>
                <a:cubicBezTo>
                  <a:pt x="117437" y="106147"/>
                  <a:pt x="116948" y="102635"/>
                  <a:pt x="115614" y="99346"/>
                </a:cubicBezTo>
                <a:cubicBezTo>
                  <a:pt x="114281" y="96057"/>
                  <a:pt x="112148" y="93078"/>
                  <a:pt x="109213" y="90412"/>
                </a:cubicBezTo>
                <a:cubicBezTo>
                  <a:pt x="106280" y="87744"/>
                  <a:pt x="102768" y="85878"/>
                  <a:pt x="98679" y="84811"/>
                </a:cubicBezTo>
                <a:cubicBezTo>
                  <a:pt x="94234" y="92101"/>
                  <a:pt x="88900" y="98813"/>
                  <a:pt x="82676" y="104946"/>
                </a:cubicBezTo>
                <a:cubicBezTo>
                  <a:pt x="76453" y="111081"/>
                  <a:pt x="69297" y="116459"/>
                  <a:pt x="61208" y="121082"/>
                </a:cubicBezTo>
                <a:cubicBezTo>
                  <a:pt x="53118" y="125705"/>
                  <a:pt x="43962" y="129527"/>
                  <a:pt x="33737" y="132550"/>
                </a:cubicBezTo>
                <a:cubicBezTo>
                  <a:pt x="23513" y="135572"/>
                  <a:pt x="12267" y="137529"/>
                  <a:pt x="0" y="138418"/>
                </a:cubicBezTo>
                <a:lnTo>
                  <a:pt x="0" y="133083"/>
                </a:lnTo>
                <a:cubicBezTo>
                  <a:pt x="9068" y="129884"/>
                  <a:pt x="17690" y="125438"/>
                  <a:pt x="25870" y="119749"/>
                </a:cubicBezTo>
                <a:cubicBezTo>
                  <a:pt x="34049" y="114058"/>
                  <a:pt x="41205" y="107303"/>
                  <a:pt x="47339" y="99479"/>
                </a:cubicBezTo>
                <a:cubicBezTo>
                  <a:pt x="53473" y="91656"/>
                  <a:pt x="58319" y="82944"/>
                  <a:pt x="61874" y="73343"/>
                </a:cubicBezTo>
                <a:cubicBezTo>
                  <a:pt x="65431" y="63741"/>
                  <a:pt x="67208" y="53607"/>
                  <a:pt x="67208" y="42938"/>
                </a:cubicBezTo>
                <a:lnTo>
                  <a:pt x="35205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2"/>
                </a:lnTo>
                <a:lnTo>
                  <a:pt x="154686" y="18402"/>
                </a:lnTo>
                <a:moveTo>
                  <a:pt x="181356" y="134950"/>
                </a:move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49873"/>
                </a:lnTo>
                <a:lnTo>
                  <a:pt x="264567" y="49873"/>
                </a:lnTo>
                <a:lnTo>
                  <a:pt x="264567" y="74409"/>
                </a:lnTo>
                <a:lnTo>
                  <a:pt x="228561" y="74409"/>
                </a:lnTo>
                <a:lnTo>
                  <a:pt x="228561" y="110680"/>
                </a:lnTo>
                <a:cubicBezTo>
                  <a:pt x="228561" y="119215"/>
                  <a:pt x="226518" y="125393"/>
                  <a:pt x="222428" y="129216"/>
                </a:cubicBezTo>
                <a:cubicBezTo>
                  <a:pt x="218338" y="133038"/>
                  <a:pt x="211849" y="134950"/>
                  <a:pt x="202958" y="134950"/>
                </a:cubicBezTo>
                <a:moveTo>
                  <a:pt x="182689" y="187757"/>
                </a:moveTo>
                <a:cubicBezTo>
                  <a:pt x="182689" y="180467"/>
                  <a:pt x="178555" y="174644"/>
                  <a:pt x="170289" y="170288"/>
                </a:cubicBezTo>
                <a:cubicBezTo>
                  <a:pt x="162020" y="165933"/>
                  <a:pt x="150507" y="163754"/>
                  <a:pt x="135750" y="163754"/>
                </a:cubicBezTo>
                <a:cubicBezTo>
                  <a:pt x="120814" y="163754"/>
                  <a:pt x="109213" y="165933"/>
                  <a:pt x="100946" y="170288"/>
                </a:cubicBezTo>
                <a:cubicBezTo>
                  <a:pt x="92678" y="174644"/>
                  <a:pt x="88545" y="180467"/>
                  <a:pt x="88545" y="187757"/>
                </a:cubicBezTo>
                <a:cubicBezTo>
                  <a:pt x="88545" y="195047"/>
                  <a:pt x="92634" y="200870"/>
                  <a:pt x="100812" y="205225"/>
                </a:cubicBezTo>
                <a:cubicBezTo>
                  <a:pt x="108991" y="209582"/>
                  <a:pt x="120637" y="211759"/>
                  <a:pt x="135750" y="211759"/>
                </a:cubicBezTo>
                <a:cubicBezTo>
                  <a:pt x="150507" y="211759"/>
                  <a:pt x="162020" y="209582"/>
                  <a:pt x="170289" y="205225"/>
                </a:cubicBezTo>
                <a:cubicBezTo>
                  <a:pt x="178555" y="200870"/>
                  <a:pt x="182689" y="195047"/>
                  <a:pt x="182689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3" name="Freeform 163"/>
          <p:cNvSpPr/>
          <p:nvPr/>
        </p:nvSpPr>
        <p:spPr>
          <a:xfrm>
            <a:off x="11090232" y="8712843"/>
            <a:ext cx="229894" cy="227228"/>
          </a:xfrm>
          <a:custGeom>
            <a:avLst/>
            <a:gdLst>
              <a:gd name="connsiteX0" fmla="*/ 39472 w 229894"/>
              <a:gd name="connsiteY0" fmla="*/ 176555 h 227228"/>
              <a:gd name="connsiteX1" fmla="*/ 36804 w 229894"/>
              <a:gd name="connsiteY1" fmla="*/ 167621 h 227228"/>
              <a:gd name="connsiteX2" fmla="*/ 28804 w 229894"/>
              <a:gd name="connsiteY2" fmla="*/ 163221 h 227228"/>
              <a:gd name="connsiteX3" fmla="*/ 86677 w 229894"/>
              <a:gd name="connsiteY3" fmla="*/ 152553 h 227228"/>
              <a:gd name="connsiteX4" fmla="*/ 86677 w 229894"/>
              <a:gd name="connsiteY4" fmla="*/ 202692 h 227228"/>
              <a:gd name="connsiteX5" fmla="*/ 203226 w 229894"/>
              <a:gd name="connsiteY5" fmla="*/ 202692 h 227228"/>
              <a:gd name="connsiteX6" fmla="*/ 212160 w 229894"/>
              <a:gd name="connsiteY6" fmla="*/ 200025 h 227228"/>
              <a:gd name="connsiteX7" fmla="*/ 216560 w 229894"/>
              <a:gd name="connsiteY7" fmla="*/ 192024 h 227228"/>
              <a:gd name="connsiteX8" fmla="*/ 229894 w 229894"/>
              <a:gd name="connsiteY8" fmla="*/ 227228 h 227228"/>
              <a:gd name="connsiteX9" fmla="*/ 39472 w 229894"/>
              <a:gd name="connsiteY9" fmla="*/ 227228 h 227228"/>
              <a:gd name="connsiteX11" fmla="*/ 171754 w 229894"/>
              <a:gd name="connsiteY11" fmla="*/ 166688 h 227228"/>
              <a:gd name="connsiteX12" fmla="*/ 171754 w 229894"/>
              <a:gd name="connsiteY12" fmla="*/ 28003 h 227228"/>
              <a:gd name="connsiteX13" fmla="*/ 170154 w 229894"/>
              <a:gd name="connsiteY13" fmla="*/ 20936 h 227228"/>
              <a:gd name="connsiteX14" fmla="*/ 164554 w 229894"/>
              <a:gd name="connsiteY14" fmla="*/ 16002 h 227228"/>
              <a:gd name="connsiteX15" fmla="*/ 218960 w 229894"/>
              <a:gd name="connsiteY15" fmla="*/ 0 h 227228"/>
              <a:gd name="connsiteX16" fmla="*/ 218960 w 229894"/>
              <a:gd name="connsiteY16" fmla="*/ 142418 h 227228"/>
              <a:gd name="connsiteX17" fmla="*/ 212826 w 229894"/>
              <a:gd name="connsiteY17" fmla="*/ 160953 h 227228"/>
              <a:gd name="connsiteX18" fmla="*/ 193357 w 229894"/>
              <a:gd name="connsiteY18" fmla="*/ 166688 h 227228"/>
              <a:gd name="connsiteX20" fmla="*/ 0 w 229894"/>
              <a:gd name="connsiteY20" fmla="*/ 73343 h 227228"/>
              <a:gd name="connsiteX21" fmla="*/ 5866 w 229894"/>
              <a:gd name="connsiteY21" fmla="*/ 47872 h 227228"/>
              <a:gd name="connsiteX22" fmla="*/ 21735 w 229894"/>
              <a:gd name="connsiteY22" fmla="*/ 28137 h 227228"/>
              <a:gd name="connsiteX23" fmla="*/ 45205 w 229894"/>
              <a:gd name="connsiteY23" fmla="*/ 15469 h 227228"/>
              <a:gd name="connsiteX24" fmla="*/ 73875 w 229894"/>
              <a:gd name="connsiteY24" fmla="*/ 10934 h 227228"/>
              <a:gd name="connsiteX25" fmla="*/ 102412 w 229894"/>
              <a:gd name="connsiteY25" fmla="*/ 15469 h 227228"/>
              <a:gd name="connsiteX26" fmla="*/ 125749 w 229894"/>
              <a:gd name="connsiteY26" fmla="*/ 28137 h 227228"/>
              <a:gd name="connsiteX27" fmla="*/ 141484 w 229894"/>
              <a:gd name="connsiteY27" fmla="*/ 47872 h 227228"/>
              <a:gd name="connsiteX28" fmla="*/ 147219 w 229894"/>
              <a:gd name="connsiteY28" fmla="*/ 73343 h 227228"/>
              <a:gd name="connsiteX29" fmla="*/ 141484 w 229894"/>
              <a:gd name="connsiteY29" fmla="*/ 99613 h 227228"/>
              <a:gd name="connsiteX30" fmla="*/ 125749 w 229894"/>
              <a:gd name="connsiteY30" fmla="*/ 119349 h 227228"/>
              <a:gd name="connsiteX31" fmla="*/ 102412 w 229894"/>
              <a:gd name="connsiteY31" fmla="*/ 131883 h 227228"/>
              <a:gd name="connsiteX32" fmla="*/ 73875 w 229894"/>
              <a:gd name="connsiteY32" fmla="*/ 136284 h 227228"/>
              <a:gd name="connsiteX33" fmla="*/ 45205 w 229894"/>
              <a:gd name="connsiteY33" fmla="*/ 131883 h 227228"/>
              <a:gd name="connsiteX34" fmla="*/ 21735 w 229894"/>
              <a:gd name="connsiteY34" fmla="*/ 119349 h 227228"/>
              <a:gd name="connsiteX35" fmla="*/ 5866 w 229894"/>
              <a:gd name="connsiteY35" fmla="*/ 99613 h 227228"/>
              <a:gd name="connsiteX36" fmla="*/ 0 w 229894"/>
              <a:gd name="connsiteY36" fmla="*/ 73343 h 227228"/>
              <a:gd name="connsiteX38" fmla="*/ 44538 w 229894"/>
              <a:gd name="connsiteY38" fmla="*/ 73343 h 227228"/>
              <a:gd name="connsiteX39" fmla="*/ 46538 w 229894"/>
              <a:gd name="connsiteY39" fmla="*/ 88012 h 227228"/>
              <a:gd name="connsiteX40" fmla="*/ 52406 w 229894"/>
              <a:gd name="connsiteY40" fmla="*/ 100812 h 227228"/>
              <a:gd name="connsiteX41" fmla="*/ 61607 w 229894"/>
              <a:gd name="connsiteY41" fmla="*/ 109747 h 227228"/>
              <a:gd name="connsiteX42" fmla="*/ 73875 w 229894"/>
              <a:gd name="connsiteY42" fmla="*/ 113081 h 227228"/>
              <a:gd name="connsiteX43" fmla="*/ 85610 w 229894"/>
              <a:gd name="connsiteY43" fmla="*/ 109747 h 227228"/>
              <a:gd name="connsiteX44" fmla="*/ 94811 w 229894"/>
              <a:gd name="connsiteY44" fmla="*/ 100946 h 227228"/>
              <a:gd name="connsiteX45" fmla="*/ 100678 w 229894"/>
              <a:gd name="connsiteY45" fmla="*/ 88278 h 227228"/>
              <a:gd name="connsiteX46" fmla="*/ 102679 w 229894"/>
              <a:gd name="connsiteY46" fmla="*/ 73343 h 227228"/>
              <a:gd name="connsiteX47" fmla="*/ 100678 w 229894"/>
              <a:gd name="connsiteY47" fmla="*/ 58541 h 227228"/>
              <a:gd name="connsiteX48" fmla="*/ 94811 w 229894"/>
              <a:gd name="connsiteY48" fmla="*/ 46006 h 227228"/>
              <a:gd name="connsiteX49" fmla="*/ 85610 w 229894"/>
              <a:gd name="connsiteY49" fmla="*/ 37338 h 227228"/>
              <a:gd name="connsiteX50" fmla="*/ 73875 w 229894"/>
              <a:gd name="connsiteY50" fmla="*/ 34137 h 227228"/>
              <a:gd name="connsiteX51" fmla="*/ 61607 w 229894"/>
              <a:gd name="connsiteY51" fmla="*/ 37338 h 227228"/>
              <a:gd name="connsiteX52" fmla="*/ 52406 w 229894"/>
              <a:gd name="connsiteY52" fmla="*/ 46006 h 227228"/>
              <a:gd name="connsiteX53" fmla="*/ 46538 w 229894"/>
              <a:gd name="connsiteY53" fmla="*/ 58541 h 227228"/>
              <a:gd name="connsiteX54" fmla="*/ 44538 w 229894"/>
              <a:gd name="connsiteY54" fmla="*/ 73343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29894" h="227228">
                <a:moveTo>
                  <a:pt x="39472" y="176555"/>
                </a:moveTo>
                <a:cubicBezTo>
                  <a:pt x="39472" y="173000"/>
                  <a:pt x="38582" y="170021"/>
                  <a:pt x="36804" y="167621"/>
                </a:cubicBezTo>
                <a:cubicBezTo>
                  <a:pt x="35027" y="165221"/>
                  <a:pt x="32359" y="163754"/>
                  <a:pt x="28804" y="163221"/>
                </a:cubicBezTo>
                <a:lnTo>
                  <a:pt x="86677" y="152553"/>
                </a:lnTo>
                <a:lnTo>
                  <a:pt x="86677" y="202692"/>
                </a:lnTo>
                <a:lnTo>
                  <a:pt x="203226" y="202692"/>
                </a:lnTo>
                <a:cubicBezTo>
                  <a:pt x="206781" y="202692"/>
                  <a:pt x="209759" y="201803"/>
                  <a:pt x="212160" y="200025"/>
                </a:cubicBezTo>
                <a:cubicBezTo>
                  <a:pt x="214560" y="198247"/>
                  <a:pt x="216027" y="195580"/>
                  <a:pt x="216560" y="192024"/>
                </a:cubicBezTo>
                <a:lnTo>
                  <a:pt x="229894" y="227228"/>
                </a:lnTo>
                <a:lnTo>
                  <a:pt x="39472" y="227228"/>
                </a:lnTo>
                <a:moveTo>
                  <a:pt x="171754" y="166688"/>
                </a:moveTo>
                <a:lnTo>
                  <a:pt x="171754" y="28003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42418"/>
                </a:lnTo>
                <a:cubicBezTo>
                  <a:pt x="218960" y="150952"/>
                  <a:pt x="216915" y="157131"/>
                  <a:pt x="212826" y="160953"/>
                </a:cubicBezTo>
                <a:cubicBezTo>
                  <a:pt x="208737" y="164776"/>
                  <a:pt x="202247" y="166688"/>
                  <a:pt x="193357" y="166688"/>
                </a:cubicBezTo>
                <a:moveTo>
                  <a:pt x="0" y="73343"/>
                </a:moveTo>
                <a:cubicBezTo>
                  <a:pt x="0" y="64097"/>
                  <a:pt x="1955" y="55607"/>
                  <a:pt x="5866" y="47872"/>
                </a:cubicBezTo>
                <a:cubicBezTo>
                  <a:pt x="9778" y="40139"/>
                  <a:pt x="15069" y="33560"/>
                  <a:pt x="21735" y="28137"/>
                </a:cubicBezTo>
                <a:cubicBezTo>
                  <a:pt x="28404" y="22714"/>
                  <a:pt x="36226" y="18491"/>
                  <a:pt x="45205" y="15469"/>
                </a:cubicBezTo>
                <a:cubicBezTo>
                  <a:pt x="54184" y="12446"/>
                  <a:pt x="63741" y="10934"/>
                  <a:pt x="73875" y="10934"/>
                </a:cubicBezTo>
                <a:cubicBezTo>
                  <a:pt x="84010" y="10934"/>
                  <a:pt x="93523" y="12446"/>
                  <a:pt x="102412" y="15469"/>
                </a:cubicBezTo>
                <a:cubicBezTo>
                  <a:pt x="111302" y="18491"/>
                  <a:pt x="119081" y="22714"/>
                  <a:pt x="125749" y="28137"/>
                </a:cubicBezTo>
                <a:cubicBezTo>
                  <a:pt x="132416" y="33560"/>
                  <a:pt x="137661" y="40139"/>
                  <a:pt x="141484" y="47872"/>
                </a:cubicBezTo>
                <a:cubicBezTo>
                  <a:pt x="145307" y="55607"/>
                  <a:pt x="147219" y="64097"/>
                  <a:pt x="147219" y="73343"/>
                </a:cubicBezTo>
                <a:cubicBezTo>
                  <a:pt x="147219" y="83121"/>
                  <a:pt x="145307" y="91878"/>
                  <a:pt x="141484" y="99613"/>
                </a:cubicBezTo>
                <a:cubicBezTo>
                  <a:pt x="137661" y="107347"/>
                  <a:pt x="132416" y="113926"/>
                  <a:pt x="125749" y="119349"/>
                </a:cubicBezTo>
                <a:cubicBezTo>
                  <a:pt x="119081" y="124771"/>
                  <a:pt x="111302" y="128949"/>
                  <a:pt x="102412" y="131883"/>
                </a:cubicBezTo>
                <a:cubicBezTo>
                  <a:pt x="93523" y="134817"/>
                  <a:pt x="84010" y="136284"/>
                  <a:pt x="73875" y="136284"/>
                </a:cubicBezTo>
                <a:cubicBezTo>
                  <a:pt x="63741" y="136284"/>
                  <a:pt x="54184" y="134817"/>
                  <a:pt x="45205" y="131883"/>
                </a:cubicBezTo>
                <a:cubicBezTo>
                  <a:pt x="36226" y="128949"/>
                  <a:pt x="28404" y="124771"/>
                  <a:pt x="21735" y="119349"/>
                </a:cubicBezTo>
                <a:cubicBezTo>
                  <a:pt x="15069" y="113926"/>
                  <a:pt x="9778" y="107347"/>
                  <a:pt x="5866" y="99613"/>
                </a:cubicBezTo>
                <a:cubicBezTo>
                  <a:pt x="1955" y="91878"/>
                  <a:pt x="0" y="83121"/>
                  <a:pt x="0" y="73343"/>
                </a:cubicBezTo>
                <a:moveTo>
                  <a:pt x="44538" y="73343"/>
                </a:moveTo>
                <a:cubicBezTo>
                  <a:pt x="44538" y="78321"/>
                  <a:pt x="45205" y="83210"/>
                  <a:pt x="46538" y="88012"/>
                </a:cubicBezTo>
                <a:cubicBezTo>
                  <a:pt x="47872" y="92811"/>
                  <a:pt x="49828" y="97079"/>
                  <a:pt x="52406" y="100812"/>
                </a:cubicBezTo>
                <a:cubicBezTo>
                  <a:pt x="54984" y="104546"/>
                  <a:pt x="58052" y="107524"/>
                  <a:pt x="61607" y="109747"/>
                </a:cubicBezTo>
                <a:cubicBezTo>
                  <a:pt x="65163" y="111970"/>
                  <a:pt x="69252" y="113081"/>
                  <a:pt x="73875" y="113081"/>
                </a:cubicBezTo>
                <a:cubicBezTo>
                  <a:pt x="78143" y="113081"/>
                  <a:pt x="82054" y="111970"/>
                  <a:pt x="85610" y="109747"/>
                </a:cubicBezTo>
                <a:cubicBezTo>
                  <a:pt x="89167" y="107524"/>
                  <a:pt x="92233" y="104591"/>
                  <a:pt x="94811" y="100946"/>
                </a:cubicBezTo>
                <a:cubicBezTo>
                  <a:pt x="97389" y="97301"/>
                  <a:pt x="99346" y="93078"/>
                  <a:pt x="100678" y="88278"/>
                </a:cubicBezTo>
                <a:cubicBezTo>
                  <a:pt x="102012" y="83477"/>
                  <a:pt x="102679" y="78498"/>
                  <a:pt x="102679" y="73343"/>
                </a:cubicBezTo>
                <a:cubicBezTo>
                  <a:pt x="102679" y="68187"/>
                  <a:pt x="102012" y="63252"/>
                  <a:pt x="100678" y="58541"/>
                </a:cubicBezTo>
                <a:cubicBezTo>
                  <a:pt x="99346" y="53829"/>
                  <a:pt x="97389" y="49651"/>
                  <a:pt x="94811" y="46006"/>
                </a:cubicBezTo>
                <a:cubicBezTo>
                  <a:pt x="92233" y="42361"/>
                  <a:pt x="89167" y="39472"/>
                  <a:pt x="85610" y="37338"/>
                </a:cubicBezTo>
                <a:cubicBezTo>
                  <a:pt x="82054" y="35205"/>
                  <a:pt x="78143" y="34137"/>
                  <a:pt x="73875" y="34137"/>
                </a:cubicBezTo>
                <a:cubicBezTo>
                  <a:pt x="69252" y="34137"/>
                  <a:pt x="65163" y="35205"/>
                  <a:pt x="61607" y="37338"/>
                </a:cubicBezTo>
                <a:cubicBezTo>
                  <a:pt x="58052" y="39472"/>
                  <a:pt x="54984" y="42361"/>
                  <a:pt x="52406" y="46006"/>
                </a:cubicBezTo>
                <a:cubicBezTo>
                  <a:pt x="49828" y="49651"/>
                  <a:pt x="47872" y="53829"/>
                  <a:pt x="46538" y="58541"/>
                </a:cubicBezTo>
                <a:cubicBezTo>
                  <a:pt x="45205" y="63252"/>
                  <a:pt x="44538" y="68187"/>
                  <a:pt x="44538" y="733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4" name="Freeform 164"/>
          <p:cNvSpPr/>
          <p:nvPr/>
        </p:nvSpPr>
        <p:spPr>
          <a:xfrm>
            <a:off x="11416708" y="8712843"/>
            <a:ext cx="237096" cy="233896"/>
          </a:xfrm>
          <a:custGeom>
            <a:avLst/>
            <a:gdLst>
              <a:gd name="connsiteX0" fmla="*/ 237096 w 237096"/>
              <a:gd name="connsiteY0" fmla="*/ 187757 h 233896"/>
              <a:gd name="connsiteX1" fmla="*/ 230695 w 237096"/>
              <a:gd name="connsiteY1" fmla="*/ 205893 h 233896"/>
              <a:gd name="connsiteX2" fmla="*/ 212027 w 237096"/>
              <a:gd name="connsiteY2" fmla="*/ 220561 h 233896"/>
              <a:gd name="connsiteX3" fmla="*/ 181489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2 w 237096"/>
              <a:gd name="connsiteY6" fmla="*/ 220561 h 233896"/>
              <a:gd name="connsiteX7" fmla="*/ 48539 w 237096"/>
              <a:gd name="connsiteY7" fmla="*/ 205893 h 233896"/>
              <a:gd name="connsiteX8" fmla="*/ 42139 w 237096"/>
              <a:gd name="connsiteY8" fmla="*/ 187757 h 233896"/>
              <a:gd name="connsiteX9" fmla="*/ 48539 w 237096"/>
              <a:gd name="connsiteY9" fmla="*/ 169487 h 233896"/>
              <a:gd name="connsiteX10" fmla="*/ 67342 w 237096"/>
              <a:gd name="connsiteY10" fmla="*/ 154953 h 233896"/>
              <a:gd name="connsiteX11" fmla="*/ 97879 w 237096"/>
              <a:gd name="connsiteY11" fmla="*/ 145218 h 233896"/>
              <a:gd name="connsiteX12" fmla="*/ 139751 w 237096"/>
              <a:gd name="connsiteY12" fmla="*/ 141618 h 233896"/>
              <a:gd name="connsiteX13" fmla="*/ 181489 w 237096"/>
              <a:gd name="connsiteY13" fmla="*/ 145218 h 233896"/>
              <a:gd name="connsiteX14" fmla="*/ 212027 w 237096"/>
              <a:gd name="connsiteY14" fmla="*/ 154953 h 233896"/>
              <a:gd name="connsiteX15" fmla="*/ 230695 w 237096"/>
              <a:gd name="connsiteY15" fmla="*/ 169487 h 233896"/>
              <a:gd name="connsiteX16" fmla="*/ 237096 w 237096"/>
              <a:gd name="connsiteY16" fmla="*/ 187757 h 233896"/>
              <a:gd name="connsiteX18" fmla="*/ 113348 w 237096"/>
              <a:gd name="connsiteY18" fmla="*/ 120282 h 233896"/>
              <a:gd name="connsiteX19" fmla="*/ 117081 w 237096"/>
              <a:gd name="connsiteY19" fmla="*/ 109880 h 233896"/>
              <a:gd name="connsiteX20" fmla="*/ 115481 w 237096"/>
              <a:gd name="connsiteY20" fmla="*/ 99213 h 233896"/>
              <a:gd name="connsiteX21" fmla="*/ 108947 w 237096"/>
              <a:gd name="connsiteY21" fmla="*/ 90145 h 233896"/>
              <a:gd name="connsiteX22" fmla="*/ 98145 w 237096"/>
              <a:gd name="connsiteY22" fmla="*/ 84544 h 233896"/>
              <a:gd name="connsiteX23" fmla="*/ 60940 w 237096"/>
              <a:gd name="connsiteY23" fmla="*/ 119215 h 233896"/>
              <a:gd name="connsiteX24" fmla="*/ 0 w 237096"/>
              <a:gd name="connsiteY24" fmla="*/ 135750 h 233896"/>
              <a:gd name="connsiteX25" fmla="*/ 0 w 237096"/>
              <a:gd name="connsiteY25" fmla="*/ 130416 h 233896"/>
              <a:gd name="connsiteX26" fmla="*/ 25870 w 237096"/>
              <a:gd name="connsiteY26" fmla="*/ 117348 h 233896"/>
              <a:gd name="connsiteX27" fmla="*/ 47339 w 237096"/>
              <a:gd name="connsiteY27" fmla="*/ 97879 h 233896"/>
              <a:gd name="connsiteX28" fmla="*/ 61874 w 237096"/>
              <a:gd name="connsiteY28" fmla="*/ 72810 h 233896"/>
              <a:gd name="connsiteX29" fmla="*/ 67208 w 237096"/>
              <a:gd name="connsiteY29" fmla="*/ 42938 h 233896"/>
              <a:gd name="connsiteX30" fmla="*/ 35205 w 237096"/>
              <a:gd name="connsiteY30" fmla="*/ 42938 h 233896"/>
              <a:gd name="connsiteX31" fmla="*/ 27203 w 237096"/>
              <a:gd name="connsiteY31" fmla="*/ 49606 h 233896"/>
              <a:gd name="connsiteX32" fmla="*/ 10402 w 237096"/>
              <a:gd name="connsiteY32" fmla="*/ 18402 h 233896"/>
              <a:gd name="connsiteX33" fmla="*/ 154686 w 237096"/>
              <a:gd name="connsiteY33" fmla="*/ 18402 h 233896"/>
              <a:gd name="connsiteX34" fmla="*/ 154686 w 237096"/>
              <a:gd name="connsiteY34" fmla="*/ 42938 h 233896"/>
              <a:gd name="connsiteX35" fmla="*/ 113614 w 237096"/>
              <a:gd name="connsiteY35" fmla="*/ 42938 h 233896"/>
              <a:gd name="connsiteX36" fmla="*/ 105080 w 237096"/>
              <a:gd name="connsiteY36" fmla="*/ 71475 h 233896"/>
              <a:gd name="connsiteX37" fmla="*/ 126949 w 237096"/>
              <a:gd name="connsiteY37" fmla="*/ 72943 h 233896"/>
              <a:gd name="connsiteX38" fmla="*/ 144418 w 237096"/>
              <a:gd name="connsiteY38" fmla="*/ 80277 h 233896"/>
              <a:gd name="connsiteX39" fmla="*/ 156020 w 237096"/>
              <a:gd name="connsiteY39" fmla="*/ 92811 h 233896"/>
              <a:gd name="connsiteX40" fmla="*/ 160286 w 237096"/>
              <a:gd name="connsiteY40" fmla="*/ 109613 h 233896"/>
              <a:gd name="connsiteX41" fmla="*/ 155352 w 237096"/>
              <a:gd name="connsiteY41" fmla="*/ 123616 h 233896"/>
              <a:gd name="connsiteX42" fmla="*/ 140817 w 237096"/>
              <a:gd name="connsiteY42" fmla="*/ 130416 h 233896"/>
              <a:gd name="connsiteX43" fmla="*/ 124148 w 237096"/>
              <a:gd name="connsiteY43" fmla="*/ 128683 h 233896"/>
              <a:gd name="connsiteX44" fmla="*/ 113348 w 237096"/>
              <a:gd name="connsiteY44" fmla="*/ 120282 h 233896"/>
              <a:gd name="connsiteX46" fmla="*/ 186689 w 237096"/>
              <a:gd name="connsiteY46" fmla="*/ 134950 h 233896"/>
              <a:gd name="connsiteX47" fmla="*/ 186689 w 237096"/>
              <a:gd name="connsiteY47" fmla="*/ 77609 h 233896"/>
              <a:gd name="connsiteX48" fmla="*/ 153352 w 237096"/>
              <a:gd name="connsiteY48" fmla="*/ 77609 h 233896"/>
              <a:gd name="connsiteX49" fmla="*/ 140551 w 237096"/>
              <a:gd name="connsiteY49" fmla="*/ 53074 h 233896"/>
              <a:gd name="connsiteX50" fmla="*/ 186689 w 237096"/>
              <a:gd name="connsiteY50" fmla="*/ 53074 h 233896"/>
              <a:gd name="connsiteX51" fmla="*/ 186689 w 237096"/>
              <a:gd name="connsiteY51" fmla="*/ 28003 h 233896"/>
              <a:gd name="connsiteX52" fmla="*/ 185089 w 237096"/>
              <a:gd name="connsiteY52" fmla="*/ 20936 h 233896"/>
              <a:gd name="connsiteX53" fmla="*/ 179489 w 237096"/>
              <a:gd name="connsiteY53" fmla="*/ 16002 h 233896"/>
              <a:gd name="connsiteX54" fmla="*/ 233896 w 237096"/>
              <a:gd name="connsiteY54" fmla="*/ 0 h 233896"/>
              <a:gd name="connsiteX55" fmla="*/ 233896 w 237096"/>
              <a:gd name="connsiteY55" fmla="*/ 110680 h 233896"/>
              <a:gd name="connsiteX56" fmla="*/ 227761 w 237096"/>
              <a:gd name="connsiteY56" fmla="*/ 129216 h 233896"/>
              <a:gd name="connsiteX57" fmla="*/ 208293 w 237096"/>
              <a:gd name="connsiteY57" fmla="*/ 134950 h 233896"/>
              <a:gd name="connsiteX59" fmla="*/ 186689 w 237096"/>
              <a:gd name="connsiteY59" fmla="*/ 187757 h 233896"/>
              <a:gd name="connsiteX60" fmla="*/ 174289 w 237096"/>
              <a:gd name="connsiteY60" fmla="*/ 170288 h 233896"/>
              <a:gd name="connsiteX61" fmla="*/ 139751 w 237096"/>
              <a:gd name="connsiteY61" fmla="*/ 163754 h 233896"/>
              <a:gd name="connsiteX62" fmla="*/ 104946 w 237096"/>
              <a:gd name="connsiteY62" fmla="*/ 170288 h 233896"/>
              <a:gd name="connsiteX63" fmla="*/ 92545 w 237096"/>
              <a:gd name="connsiteY63" fmla="*/ 187757 h 233896"/>
              <a:gd name="connsiteX64" fmla="*/ 104814 w 237096"/>
              <a:gd name="connsiteY64" fmla="*/ 205225 h 233896"/>
              <a:gd name="connsiteX65" fmla="*/ 139751 w 237096"/>
              <a:gd name="connsiteY65" fmla="*/ 211759 h 233896"/>
              <a:gd name="connsiteX66" fmla="*/ 174289 w 237096"/>
              <a:gd name="connsiteY66" fmla="*/ 205225 h 233896"/>
              <a:gd name="connsiteX67" fmla="*/ 186689 w 237096"/>
              <a:gd name="connsiteY67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37096" h="233896">
                <a:moveTo>
                  <a:pt x="237096" y="187757"/>
                </a:moveTo>
                <a:cubicBezTo>
                  <a:pt x="237096" y="194158"/>
                  <a:pt x="234962" y="200203"/>
                  <a:pt x="230695" y="205893"/>
                </a:cubicBezTo>
                <a:cubicBezTo>
                  <a:pt x="226428" y="211582"/>
                  <a:pt x="220205" y="216471"/>
                  <a:pt x="212027" y="220561"/>
                </a:cubicBezTo>
                <a:cubicBezTo>
                  <a:pt x="203848" y="224651"/>
                  <a:pt x="193669" y="227895"/>
                  <a:pt x="181489" y="230296"/>
                </a:cubicBezTo>
                <a:cubicBezTo>
                  <a:pt x="169309" y="232696"/>
                  <a:pt x="155397" y="233896"/>
                  <a:pt x="139751" y="233896"/>
                </a:cubicBezTo>
                <a:cubicBezTo>
                  <a:pt x="123926" y="233896"/>
                  <a:pt x="109968" y="232696"/>
                  <a:pt x="97879" y="230296"/>
                </a:cubicBezTo>
                <a:cubicBezTo>
                  <a:pt x="85789" y="227895"/>
                  <a:pt x="75609" y="224651"/>
                  <a:pt x="67342" y="220561"/>
                </a:cubicBezTo>
                <a:cubicBezTo>
                  <a:pt x="59074" y="216471"/>
                  <a:pt x="52806" y="211582"/>
                  <a:pt x="48539" y="205893"/>
                </a:cubicBezTo>
                <a:cubicBezTo>
                  <a:pt x="44272" y="200203"/>
                  <a:pt x="42139" y="194158"/>
                  <a:pt x="42139" y="187757"/>
                </a:cubicBezTo>
                <a:cubicBezTo>
                  <a:pt x="42139" y="181178"/>
                  <a:pt x="44272" y="175089"/>
                  <a:pt x="48539" y="169487"/>
                </a:cubicBezTo>
                <a:cubicBezTo>
                  <a:pt x="52806" y="163888"/>
                  <a:pt x="59074" y="159042"/>
                  <a:pt x="67342" y="154953"/>
                </a:cubicBezTo>
                <a:cubicBezTo>
                  <a:pt x="75609" y="150864"/>
                  <a:pt x="85789" y="147619"/>
                  <a:pt x="97879" y="145218"/>
                </a:cubicBezTo>
                <a:cubicBezTo>
                  <a:pt x="109968" y="142818"/>
                  <a:pt x="123926" y="141618"/>
                  <a:pt x="139751" y="141618"/>
                </a:cubicBezTo>
                <a:cubicBezTo>
                  <a:pt x="155397" y="141618"/>
                  <a:pt x="169309" y="142818"/>
                  <a:pt x="181489" y="145218"/>
                </a:cubicBezTo>
                <a:cubicBezTo>
                  <a:pt x="193669" y="147619"/>
                  <a:pt x="203848" y="150864"/>
                  <a:pt x="212027" y="154953"/>
                </a:cubicBezTo>
                <a:cubicBezTo>
                  <a:pt x="220205" y="159042"/>
                  <a:pt x="226428" y="163888"/>
                  <a:pt x="230695" y="169487"/>
                </a:cubicBezTo>
                <a:cubicBezTo>
                  <a:pt x="234962" y="175089"/>
                  <a:pt x="237096" y="181178"/>
                  <a:pt x="237096" y="187757"/>
                </a:cubicBezTo>
                <a:moveTo>
                  <a:pt x="113348" y="120282"/>
                </a:moveTo>
                <a:cubicBezTo>
                  <a:pt x="115481" y="117081"/>
                  <a:pt x="116725" y="113615"/>
                  <a:pt x="117081" y="109880"/>
                </a:cubicBezTo>
                <a:cubicBezTo>
                  <a:pt x="117437" y="106147"/>
                  <a:pt x="116903" y="102591"/>
                  <a:pt x="115481" y="99213"/>
                </a:cubicBezTo>
                <a:cubicBezTo>
                  <a:pt x="114058" y="95834"/>
                  <a:pt x="111880" y="92811"/>
                  <a:pt x="108947" y="90145"/>
                </a:cubicBezTo>
                <a:cubicBezTo>
                  <a:pt x="106014" y="87478"/>
                  <a:pt x="102412" y="85611"/>
                  <a:pt x="98145" y="84544"/>
                </a:cubicBezTo>
                <a:cubicBezTo>
                  <a:pt x="89255" y="98413"/>
                  <a:pt x="76853" y="109969"/>
                  <a:pt x="60940" y="119215"/>
                </a:cubicBezTo>
                <a:cubicBezTo>
                  <a:pt x="45027" y="128460"/>
                  <a:pt x="24713" y="133972"/>
                  <a:pt x="0" y="135750"/>
                </a:cubicBezTo>
                <a:lnTo>
                  <a:pt x="0" y="130416"/>
                </a:lnTo>
                <a:cubicBezTo>
                  <a:pt x="9068" y="127215"/>
                  <a:pt x="17690" y="122860"/>
                  <a:pt x="25870" y="117348"/>
                </a:cubicBezTo>
                <a:cubicBezTo>
                  <a:pt x="34049" y="111836"/>
                  <a:pt x="41205" y="105346"/>
                  <a:pt x="47339" y="97879"/>
                </a:cubicBezTo>
                <a:cubicBezTo>
                  <a:pt x="53473" y="90412"/>
                  <a:pt x="58319" y="82055"/>
                  <a:pt x="61874" y="72810"/>
                </a:cubicBezTo>
                <a:cubicBezTo>
                  <a:pt x="65431" y="63564"/>
                  <a:pt x="67208" y="53607"/>
                  <a:pt x="67208" y="42938"/>
                </a:cubicBezTo>
                <a:lnTo>
                  <a:pt x="35205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2"/>
                </a:lnTo>
                <a:lnTo>
                  <a:pt x="154686" y="18402"/>
                </a:lnTo>
                <a:lnTo>
                  <a:pt x="154686" y="42938"/>
                </a:lnTo>
                <a:lnTo>
                  <a:pt x="113614" y="42938"/>
                </a:lnTo>
                <a:cubicBezTo>
                  <a:pt x="112014" y="52895"/>
                  <a:pt x="109169" y="62408"/>
                  <a:pt x="105080" y="71475"/>
                </a:cubicBezTo>
                <a:cubicBezTo>
                  <a:pt x="112902" y="70942"/>
                  <a:pt x="120193" y="71431"/>
                  <a:pt x="126949" y="72943"/>
                </a:cubicBezTo>
                <a:cubicBezTo>
                  <a:pt x="133706" y="74454"/>
                  <a:pt x="139529" y="76898"/>
                  <a:pt x="144418" y="80277"/>
                </a:cubicBezTo>
                <a:cubicBezTo>
                  <a:pt x="149307" y="83655"/>
                  <a:pt x="153174" y="87833"/>
                  <a:pt x="156020" y="92811"/>
                </a:cubicBezTo>
                <a:cubicBezTo>
                  <a:pt x="158865" y="97789"/>
                  <a:pt x="160286" y="103391"/>
                  <a:pt x="160286" y="109613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3" y="127438"/>
                  <a:pt x="147217" y="129705"/>
                  <a:pt x="140817" y="130416"/>
                </a:cubicBezTo>
                <a:cubicBezTo>
                  <a:pt x="134594" y="131127"/>
                  <a:pt x="129039" y="130550"/>
                  <a:pt x="124148" y="128683"/>
                </a:cubicBezTo>
                <a:cubicBezTo>
                  <a:pt x="119259" y="126816"/>
                  <a:pt x="115660" y="124016"/>
                  <a:pt x="113348" y="120282"/>
                </a:cubicBezTo>
                <a:moveTo>
                  <a:pt x="186689" y="134950"/>
                </a:moveTo>
                <a:lnTo>
                  <a:pt x="186689" y="77609"/>
                </a:lnTo>
                <a:lnTo>
                  <a:pt x="153352" y="77609"/>
                </a:lnTo>
                <a:lnTo>
                  <a:pt x="140551" y="53074"/>
                </a:lnTo>
                <a:lnTo>
                  <a:pt x="186689" y="53074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0680"/>
                </a:lnTo>
                <a:cubicBezTo>
                  <a:pt x="233896" y="119215"/>
                  <a:pt x="231851" y="125393"/>
                  <a:pt x="227761" y="129216"/>
                </a:cubicBezTo>
                <a:cubicBezTo>
                  <a:pt x="223672" y="133038"/>
                  <a:pt x="217182" y="134950"/>
                  <a:pt x="208293" y="134950"/>
                </a:cubicBezTo>
                <a:moveTo>
                  <a:pt x="186689" y="187757"/>
                </a:moveTo>
                <a:cubicBezTo>
                  <a:pt x="186689" y="180467"/>
                  <a:pt x="182556" y="174644"/>
                  <a:pt x="174289" y="170288"/>
                </a:cubicBezTo>
                <a:cubicBezTo>
                  <a:pt x="166020" y="165933"/>
                  <a:pt x="154508" y="163754"/>
                  <a:pt x="139751" y="163754"/>
                </a:cubicBezTo>
                <a:cubicBezTo>
                  <a:pt x="124816" y="163754"/>
                  <a:pt x="113214" y="165933"/>
                  <a:pt x="104946" y="170288"/>
                </a:cubicBezTo>
                <a:cubicBezTo>
                  <a:pt x="96679" y="174644"/>
                  <a:pt x="92545" y="180467"/>
                  <a:pt x="92545" y="187757"/>
                </a:cubicBezTo>
                <a:cubicBezTo>
                  <a:pt x="92545" y="195047"/>
                  <a:pt x="96634" y="200870"/>
                  <a:pt x="104814" y="205225"/>
                </a:cubicBezTo>
                <a:cubicBezTo>
                  <a:pt x="112992" y="209582"/>
                  <a:pt x="124637" y="211759"/>
                  <a:pt x="139751" y="211759"/>
                </a:cubicBezTo>
                <a:cubicBezTo>
                  <a:pt x="154508" y="211759"/>
                  <a:pt x="166020" y="209582"/>
                  <a:pt x="174289" y="205225"/>
                </a:cubicBezTo>
                <a:cubicBezTo>
                  <a:pt x="182556" y="200870"/>
                  <a:pt x="186689" y="195047"/>
                  <a:pt x="186689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5" name="Freeform 165"/>
          <p:cNvSpPr/>
          <p:nvPr/>
        </p:nvSpPr>
        <p:spPr>
          <a:xfrm>
            <a:off x="11683408" y="8712843"/>
            <a:ext cx="244830" cy="227228"/>
          </a:xfrm>
          <a:custGeom>
            <a:avLst/>
            <a:gdLst>
              <a:gd name="connsiteX0" fmla="*/ 66675 w 244830"/>
              <a:gd name="connsiteY0" fmla="*/ 39472 h 227228"/>
              <a:gd name="connsiteX1" fmla="*/ 64008 w 244830"/>
              <a:gd name="connsiteY1" fmla="*/ 30538 h 227228"/>
              <a:gd name="connsiteX2" fmla="*/ 56007 w 244830"/>
              <a:gd name="connsiteY2" fmla="*/ 26136 h 227228"/>
              <a:gd name="connsiteX3" fmla="*/ 113880 w 244830"/>
              <a:gd name="connsiteY3" fmla="*/ 9868 h 227228"/>
              <a:gd name="connsiteX4" fmla="*/ 113880 w 244830"/>
              <a:gd name="connsiteY4" fmla="*/ 40805 h 227228"/>
              <a:gd name="connsiteX5" fmla="*/ 108014 w 244830"/>
              <a:gd name="connsiteY5" fmla="*/ 75209 h 227228"/>
              <a:gd name="connsiteX6" fmla="*/ 129349 w 244830"/>
              <a:gd name="connsiteY6" fmla="*/ 78943 h 227228"/>
              <a:gd name="connsiteX7" fmla="*/ 146417 w 244830"/>
              <a:gd name="connsiteY7" fmla="*/ 87611 h 227228"/>
              <a:gd name="connsiteX8" fmla="*/ 157753 w 244830"/>
              <a:gd name="connsiteY8" fmla="*/ 100679 h 227228"/>
              <a:gd name="connsiteX9" fmla="*/ 161886 w 244830"/>
              <a:gd name="connsiteY9" fmla="*/ 117615 h 227228"/>
              <a:gd name="connsiteX10" fmla="*/ 156953 w 244830"/>
              <a:gd name="connsiteY10" fmla="*/ 131617 h 227228"/>
              <a:gd name="connsiteX11" fmla="*/ 142418 w 244830"/>
              <a:gd name="connsiteY11" fmla="*/ 138418 h 227228"/>
              <a:gd name="connsiteX12" fmla="*/ 125749 w 244830"/>
              <a:gd name="connsiteY12" fmla="*/ 136684 h 227228"/>
              <a:gd name="connsiteX13" fmla="*/ 114948 w 244830"/>
              <a:gd name="connsiteY13" fmla="*/ 128283 h 227228"/>
              <a:gd name="connsiteX14" fmla="*/ 118149 w 244830"/>
              <a:gd name="connsiteY14" fmla="*/ 117748 h 227228"/>
              <a:gd name="connsiteX15" fmla="*/ 116948 w 244830"/>
              <a:gd name="connsiteY15" fmla="*/ 106413 h 227228"/>
              <a:gd name="connsiteX16" fmla="*/ 111347 w 244830"/>
              <a:gd name="connsiteY16" fmla="*/ 96146 h 227228"/>
              <a:gd name="connsiteX17" fmla="*/ 101880 w 244830"/>
              <a:gd name="connsiteY17" fmla="*/ 88812 h 227228"/>
              <a:gd name="connsiteX18" fmla="*/ 63608 w 244830"/>
              <a:gd name="connsiteY18" fmla="*/ 128150 h 227228"/>
              <a:gd name="connsiteX19" fmla="*/ 0 w 244830"/>
              <a:gd name="connsiteY19" fmla="*/ 146418 h 227228"/>
              <a:gd name="connsiteX20" fmla="*/ 0 w 244830"/>
              <a:gd name="connsiteY20" fmla="*/ 141084 h 227228"/>
              <a:gd name="connsiteX21" fmla="*/ 26403 w 244830"/>
              <a:gd name="connsiteY21" fmla="*/ 126683 h 227228"/>
              <a:gd name="connsiteX22" fmla="*/ 47606 w 244830"/>
              <a:gd name="connsiteY22" fmla="*/ 103880 h 227228"/>
              <a:gd name="connsiteX23" fmla="*/ 61608 w 244830"/>
              <a:gd name="connsiteY23" fmla="*/ 74276 h 227228"/>
              <a:gd name="connsiteX24" fmla="*/ 66675 w 244830"/>
              <a:gd name="connsiteY24" fmla="*/ 39472 h 227228"/>
              <a:gd name="connsiteX26" fmla="*/ 186689 w 244830"/>
              <a:gd name="connsiteY26" fmla="*/ 166688 h 227228"/>
              <a:gd name="connsiteX27" fmla="*/ 186689 w 244830"/>
              <a:gd name="connsiteY27" fmla="*/ 28003 h 227228"/>
              <a:gd name="connsiteX28" fmla="*/ 185089 w 244830"/>
              <a:gd name="connsiteY28" fmla="*/ 20936 h 227228"/>
              <a:gd name="connsiteX29" fmla="*/ 179489 w 244830"/>
              <a:gd name="connsiteY29" fmla="*/ 16002 h 227228"/>
              <a:gd name="connsiteX30" fmla="*/ 233896 w 244830"/>
              <a:gd name="connsiteY30" fmla="*/ 0 h 227228"/>
              <a:gd name="connsiteX31" fmla="*/ 233896 w 244830"/>
              <a:gd name="connsiteY31" fmla="*/ 142418 h 227228"/>
              <a:gd name="connsiteX32" fmla="*/ 227761 w 244830"/>
              <a:gd name="connsiteY32" fmla="*/ 160953 h 227228"/>
              <a:gd name="connsiteX33" fmla="*/ 208293 w 244830"/>
              <a:gd name="connsiteY33" fmla="*/ 166688 h 227228"/>
              <a:gd name="connsiteX35" fmla="*/ 51739 w 244830"/>
              <a:gd name="connsiteY35" fmla="*/ 173889 h 227228"/>
              <a:gd name="connsiteX36" fmla="*/ 49073 w 244830"/>
              <a:gd name="connsiteY36" fmla="*/ 164954 h 227228"/>
              <a:gd name="connsiteX37" fmla="*/ 41072 w 244830"/>
              <a:gd name="connsiteY37" fmla="*/ 160553 h 227228"/>
              <a:gd name="connsiteX38" fmla="*/ 98945 w 244830"/>
              <a:gd name="connsiteY38" fmla="*/ 149885 h 227228"/>
              <a:gd name="connsiteX39" fmla="*/ 98945 w 244830"/>
              <a:gd name="connsiteY39" fmla="*/ 202692 h 227228"/>
              <a:gd name="connsiteX40" fmla="*/ 218161 w 244830"/>
              <a:gd name="connsiteY40" fmla="*/ 202692 h 227228"/>
              <a:gd name="connsiteX41" fmla="*/ 227095 w 244830"/>
              <a:gd name="connsiteY41" fmla="*/ 200025 h 227228"/>
              <a:gd name="connsiteX42" fmla="*/ 231495 w 244830"/>
              <a:gd name="connsiteY42" fmla="*/ 192024 h 227228"/>
              <a:gd name="connsiteX43" fmla="*/ 244830 w 244830"/>
              <a:gd name="connsiteY43" fmla="*/ 227228 h 227228"/>
              <a:gd name="connsiteX44" fmla="*/ 51739 w 244830"/>
              <a:gd name="connsiteY44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44830" h="227228">
                <a:moveTo>
                  <a:pt x="66675" y="39472"/>
                </a:moveTo>
                <a:cubicBezTo>
                  <a:pt x="66675" y="35916"/>
                  <a:pt x="65785" y="32938"/>
                  <a:pt x="64008" y="30538"/>
                </a:cubicBezTo>
                <a:cubicBezTo>
                  <a:pt x="62230" y="28137"/>
                  <a:pt x="59562" y="26670"/>
                  <a:pt x="56007" y="26136"/>
                </a:cubicBezTo>
                <a:lnTo>
                  <a:pt x="113880" y="9868"/>
                </a:lnTo>
                <a:lnTo>
                  <a:pt x="113880" y="40805"/>
                </a:lnTo>
                <a:cubicBezTo>
                  <a:pt x="113880" y="52363"/>
                  <a:pt x="111925" y="63830"/>
                  <a:pt x="108014" y="75209"/>
                </a:cubicBezTo>
                <a:cubicBezTo>
                  <a:pt x="115660" y="75565"/>
                  <a:pt x="122771" y="76809"/>
                  <a:pt x="129349" y="78943"/>
                </a:cubicBezTo>
                <a:cubicBezTo>
                  <a:pt x="135928" y="81077"/>
                  <a:pt x="141618" y="83966"/>
                  <a:pt x="146417" y="87611"/>
                </a:cubicBezTo>
                <a:cubicBezTo>
                  <a:pt x="151219" y="91256"/>
                  <a:pt x="154998" y="95612"/>
                  <a:pt x="157753" y="100679"/>
                </a:cubicBezTo>
                <a:cubicBezTo>
                  <a:pt x="160509" y="105747"/>
                  <a:pt x="161886" y="111392"/>
                  <a:pt x="161886" y="117615"/>
                </a:cubicBezTo>
                <a:cubicBezTo>
                  <a:pt x="161886" y="123127"/>
                  <a:pt x="160243" y="127794"/>
                  <a:pt x="156953" y="131617"/>
                </a:cubicBezTo>
                <a:cubicBezTo>
                  <a:pt x="153663" y="135439"/>
                  <a:pt x="148819" y="137706"/>
                  <a:pt x="142418" y="138418"/>
                </a:cubicBezTo>
                <a:cubicBezTo>
                  <a:pt x="136195" y="139129"/>
                  <a:pt x="130639" y="138550"/>
                  <a:pt x="125749" y="136684"/>
                </a:cubicBezTo>
                <a:cubicBezTo>
                  <a:pt x="120859" y="134817"/>
                  <a:pt x="117260" y="132017"/>
                  <a:pt x="114948" y="128283"/>
                </a:cubicBezTo>
                <a:cubicBezTo>
                  <a:pt x="116725" y="125082"/>
                  <a:pt x="117793" y="121571"/>
                  <a:pt x="118149" y="117748"/>
                </a:cubicBezTo>
                <a:cubicBezTo>
                  <a:pt x="118503" y="113926"/>
                  <a:pt x="118103" y="110147"/>
                  <a:pt x="116948" y="106413"/>
                </a:cubicBezTo>
                <a:cubicBezTo>
                  <a:pt x="115791" y="102680"/>
                  <a:pt x="113926" y="99258"/>
                  <a:pt x="111347" y="96146"/>
                </a:cubicBezTo>
                <a:cubicBezTo>
                  <a:pt x="108769" y="93034"/>
                  <a:pt x="105614" y="90589"/>
                  <a:pt x="101880" y="88812"/>
                </a:cubicBezTo>
                <a:cubicBezTo>
                  <a:pt x="93345" y="104635"/>
                  <a:pt x="80588" y="117748"/>
                  <a:pt x="63608" y="128150"/>
                </a:cubicBezTo>
                <a:cubicBezTo>
                  <a:pt x="46628" y="138550"/>
                  <a:pt x="25425" y="144641"/>
                  <a:pt x="0" y="146418"/>
                </a:cubicBezTo>
                <a:lnTo>
                  <a:pt x="0" y="141084"/>
                </a:lnTo>
                <a:cubicBezTo>
                  <a:pt x="9424" y="137884"/>
                  <a:pt x="18224" y="133083"/>
                  <a:pt x="26403" y="126683"/>
                </a:cubicBezTo>
                <a:cubicBezTo>
                  <a:pt x="34582" y="120282"/>
                  <a:pt x="41650" y="112681"/>
                  <a:pt x="47606" y="103880"/>
                </a:cubicBezTo>
                <a:cubicBezTo>
                  <a:pt x="53562" y="95078"/>
                  <a:pt x="58229" y="85211"/>
                  <a:pt x="61608" y="74276"/>
                </a:cubicBezTo>
                <a:cubicBezTo>
                  <a:pt x="64985" y="63341"/>
                  <a:pt x="66675" y="51739"/>
                  <a:pt x="66675" y="39472"/>
                </a:cubicBezTo>
                <a:moveTo>
                  <a:pt x="186689" y="166688"/>
                </a:move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2"/>
                  <a:pt x="231851" y="157131"/>
                  <a:pt x="227761" y="160953"/>
                </a:cubicBezTo>
                <a:cubicBezTo>
                  <a:pt x="223672" y="164776"/>
                  <a:pt x="217182" y="166688"/>
                  <a:pt x="208293" y="166688"/>
                </a:cubicBezTo>
                <a:moveTo>
                  <a:pt x="51739" y="173889"/>
                </a:moveTo>
                <a:cubicBezTo>
                  <a:pt x="51739" y="170332"/>
                  <a:pt x="50850" y="167354"/>
                  <a:pt x="49073" y="164954"/>
                </a:cubicBezTo>
                <a:cubicBezTo>
                  <a:pt x="47295" y="162554"/>
                  <a:pt x="44628" y="161087"/>
                  <a:pt x="41072" y="160553"/>
                </a:cubicBezTo>
                <a:lnTo>
                  <a:pt x="98945" y="149885"/>
                </a:lnTo>
                <a:lnTo>
                  <a:pt x="98945" y="202692"/>
                </a:lnTo>
                <a:lnTo>
                  <a:pt x="218161" y="202692"/>
                </a:lnTo>
                <a:cubicBezTo>
                  <a:pt x="221717" y="202692"/>
                  <a:pt x="224695" y="201803"/>
                  <a:pt x="227095" y="200025"/>
                </a:cubicBezTo>
                <a:cubicBezTo>
                  <a:pt x="229495" y="198247"/>
                  <a:pt x="230963" y="195580"/>
                  <a:pt x="231495" y="192024"/>
                </a:cubicBezTo>
                <a:lnTo>
                  <a:pt x="244830" y="227228"/>
                </a:lnTo>
                <a:lnTo>
                  <a:pt x="51739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6" name="Freeform 166"/>
          <p:cNvSpPr/>
          <p:nvPr/>
        </p:nvSpPr>
        <p:spPr>
          <a:xfrm>
            <a:off x="11950108" y="8712843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4 w 233896"/>
              <a:gd name="connsiteY5" fmla="*/ 17335 h 230429"/>
              <a:gd name="connsiteX6" fmla="*/ 142684 w 233896"/>
              <a:gd name="connsiteY6" fmla="*/ 29604 h 230429"/>
              <a:gd name="connsiteX7" fmla="*/ 158820 w 233896"/>
              <a:gd name="connsiteY7" fmla="*/ 50406 h 230429"/>
              <a:gd name="connsiteX8" fmla="*/ 164820 w 233896"/>
              <a:gd name="connsiteY8" fmla="*/ 80010 h 230429"/>
              <a:gd name="connsiteX9" fmla="*/ 158820 w 233896"/>
              <a:gd name="connsiteY9" fmla="*/ 109613 h 230429"/>
              <a:gd name="connsiteX10" fmla="*/ 142684 w 233896"/>
              <a:gd name="connsiteY10" fmla="*/ 130416 h 230429"/>
              <a:gd name="connsiteX11" fmla="*/ 119214 w 233896"/>
              <a:gd name="connsiteY11" fmla="*/ 142684 h 230429"/>
              <a:gd name="connsiteX12" fmla="*/ 91478 w 233896"/>
              <a:gd name="connsiteY12" fmla="*/ 146685 h 230429"/>
              <a:gd name="connsiteX13" fmla="*/ 63474 w 233896"/>
              <a:gd name="connsiteY13" fmla="*/ 142684 h 230429"/>
              <a:gd name="connsiteX14" fmla="*/ 40005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89 w 233896"/>
              <a:gd name="connsiteY18" fmla="*/ 230429 h 230429"/>
              <a:gd name="connsiteX19" fmla="*/ 186689 w 233896"/>
              <a:gd name="connsiteY19" fmla="*/ 178422 h 230429"/>
              <a:gd name="connsiteX20" fmla="*/ 156553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4 h 230429"/>
              <a:gd name="connsiteX27" fmla="*/ 186689 w 233896"/>
              <a:gd name="connsiteY27" fmla="*/ 159753 h 230429"/>
              <a:gd name="connsiteX28" fmla="*/ 186689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6" fmla="*/ 63474 w 233896"/>
              <a:gd name="connsiteY36" fmla="*/ 80010 h 230429"/>
              <a:gd name="connsiteX37" fmla="*/ 65342 w 233896"/>
              <a:gd name="connsiteY37" fmla="*/ 96812 h 230429"/>
              <a:gd name="connsiteX38" fmla="*/ 70676 w 233896"/>
              <a:gd name="connsiteY38" fmla="*/ 110147 h 230429"/>
              <a:gd name="connsiteX39" fmla="*/ 79342 w 233896"/>
              <a:gd name="connsiteY39" fmla="*/ 118949 h 230429"/>
              <a:gd name="connsiteX40" fmla="*/ 91478 w 233896"/>
              <a:gd name="connsiteY40" fmla="*/ 122149 h 230429"/>
              <a:gd name="connsiteX41" fmla="*/ 103212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9 w 233896"/>
              <a:gd name="connsiteY44" fmla="*/ 80010 h 230429"/>
              <a:gd name="connsiteX45" fmla="*/ 117081 w 233896"/>
              <a:gd name="connsiteY45" fmla="*/ 63209 h 230429"/>
              <a:gd name="connsiteX46" fmla="*/ 111747 w 233896"/>
              <a:gd name="connsiteY46" fmla="*/ 49873 h 230429"/>
              <a:gd name="connsiteX47" fmla="*/ 103212 w 233896"/>
              <a:gd name="connsiteY47" fmla="*/ 41072 h 230429"/>
              <a:gd name="connsiteX48" fmla="*/ 91478 w 233896"/>
              <a:gd name="connsiteY48" fmla="*/ 37871 h 230429"/>
              <a:gd name="connsiteX49" fmla="*/ 79342 w 233896"/>
              <a:gd name="connsiteY49" fmla="*/ 41072 h 230429"/>
              <a:gd name="connsiteX50" fmla="*/ 70676 w 233896"/>
              <a:gd name="connsiteY50" fmla="*/ 49873 h 230429"/>
              <a:gd name="connsiteX51" fmla="*/ 65342 w 233896"/>
              <a:gd name="connsiteY51" fmla="*/ 63209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8" y="35116"/>
                  <a:pt x="40005" y="29604"/>
                </a:cubicBezTo>
                <a:cubicBezTo>
                  <a:pt x="46761" y="24092"/>
                  <a:pt x="54585" y="20003"/>
                  <a:pt x="63474" y="17335"/>
                </a:cubicBezTo>
                <a:cubicBezTo>
                  <a:pt x="72365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4" y="17335"/>
                </a:cubicBezTo>
                <a:cubicBezTo>
                  <a:pt x="128105" y="20003"/>
                  <a:pt x="135928" y="24092"/>
                  <a:pt x="142684" y="29604"/>
                </a:cubicBezTo>
                <a:cubicBezTo>
                  <a:pt x="149440" y="35116"/>
                  <a:pt x="154820" y="42049"/>
                  <a:pt x="158820" y="50406"/>
                </a:cubicBezTo>
                <a:cubicBezTo>
                  <a:pt x="162820" y="58763"/>
                  <a:pt x="164820" y="68631"/>
                  <a:pt x="164820" y="80010"/>
                </a:cubicBezTo>
                <a:cubicBezTo>
                  <a:pt x="164820" y="91389"/>
                  <a:pt x="162820" y="101257"/>
                  <a:pt x="158820" y="109613"/>
                </a:cubicBezTo>
                <a:cubicBezTo>
                  <a:pt x="154820" y="117970"/>
                  <a:pt x="149440" y="124904"/>
                  <a:pt x="142684" y="130416"/>
                </a:cubicBezTo>
                <a:cubicBezTo>
                  <a:pt x="135928" y="135928"/>
                  <a:pt x="128105" y="140018"/>
                  <a:pt x="119214" y="142684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4" y="142684"/>
                </a:cubicBezTo>
                <a:cubicBezTo>
                  <a:pt x="54585" y="140018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89" y="230429"/>
                </a:moveTo>
                <a:lnTo>
                  <a:pt x="186689" y="178422"/>
                </a:lnTo>
                <a:cubicBezTo>
                  <a:pt x="177978" y="183045"/>
                  <a:pt x="167932" y="186379"/>
                  <a:pt x="156553" y="188424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7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09"/>
                  <a:pt x="160820" y="164954"/>
                </a:cubicBezTo>
                <a:cubicBezTo>
                  <a:pt x="169711" y="163799"/>
                  <a:pt x="178333" y="162065"/>
                  <a:pt x="186689" y="159753"/>
                </a:cubicBez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3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moveTo>
                  <a:pt x="63474" y="80010"/>
                </a:moveTo>
                <a:cubicBezTo>
                  <a:pt x="63474" y="86055"/>
                  <a:pt x="64097" y="91656"/>
                  <a:pt x="65342" y="96812"/>
                </a:cubicBezTo>
                <a:cubicBezTo>
                  <a:pt x="66585" y="101969"/>
                  <a:pt x="68365" y="106413"/>
                  <a:pt x="70676" y="110147"/>
                </a:cubicBezTo>
                <a:cubicBezTo>
                  <a:pt x="72988" y="113881"/>
                  <a:pt x="75876" y="116815"/>
                  <a:pt x="79342" y="118949"/>
                </a:cubicBezTo>
                <a:cubicBezTo>
                  <a:pt x="82810" y="121082"/>
                  <a:pt x="86855" y="122149"/>
                  <a:pt x="91478" y="122149"/>
                </a:cubicBezTo>
                <a:cubicBezTo>
                  <a:pt x="95923" y="122149"/>
                  <a:pt x="99834" y="121082"/>
                  <a:pt x="103212" y="118949"/>
                </a:cubicBezTo>
                <a:cubicBezTo>
                  <a:pt x="106591" y="116815"/>
                  <a:pt x="109437" y="113881"/>
                  <a:pt x="111747" y="110147"/>
                </a:cubicBezTo>
                <a:cubicBezTo>
                  <a:pt x="114058" y="106413"/>
                  <a:pt x="115837" y="101969"/>
                  <a:pt x="117081" y="96812"/>
                </a:cubicBezTo>
                <a:cubicBezTo>
                  <a:pt x="118325" y="91656"/>
                  <a:pt x="118949" y="86055"/>
                  <a:pt x="118949" y="80010"/>
                </a:cubicBezTo>
                <a:cubicBezTo>
                  <a:pt x="118949" y="73965"/>
                  <a:pt x="118325" y="68364"/>
                  <a:pt x="117081" y="63209"/>
                </a:cubicBezTo>
                <a:cubicBezTo>
                  <a:pt x="115837" y="58051"/>
                  <a:pt x="114058" y="53607"/>
                  <a:pt x="111747" y="49873"/>
                </a:cubicBezTo>
                <a:cubicBezTo>
                  <a:pt x="109437" y="46140"/>
                  <a:pt x="106591" y="43205"/>
                  <a:pt x="103212" y="41072"/>
                </a:cubicBezTo>
                <a:cubicBezTo>
                  <a:pt x="99834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2" y="41072"/>
                </a:cubicBezTo>
                <a:cubicBezTo>
                  <a:pt x="75876" y="43205"/>
                  <a:pt x="72988" y="46140"/>
                  <a:pt x="70676" y="49873"/>
                </a:cubicBezTo>
                <a:cubicBezTo>
                  <a:pt x="68365" y="53607"/>
                  <a:pt x="66585" y="58051"/>
                  <a:pt x="65342" y="63209"/>
                </a:cubicBezTo>
                <a:cubicBezTo>
                  <a:pt x="64097" y="68364"/>
                  <a:pt x="63474" y="73965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7" name="Freeform 167"/>
          <p:cNvSpPr/>
          <p:nvPr/>
        </p:nvSpPr>
        <p:spPr>
          <a:xfrm>
            <a:off x="12295521" y="8712843"/>
            <a:ext cx="240829" cy="233096"/>
          </a:xfrm>
          <a:custGeom>
            <a:avLst/>
            <a:gdLst>
              <a:gd name="connsiteX0" fmla="*/ 182688 w 240829"/>
              <a:gd name="connsiteY0" fmla="*/ 120282 h 233096"/>
              <a:gd name="connsiteX1" fmla="*/ 182688 w 240829"/>
              <a:gd name="connsiteY1" fmla="*/ 97613 h 233096"/>
              <a:gd name="connsiteX2" fmla="*/ 125347 w 240829"/>
              <a:gd name="connsiteY2" fmla="*/ 97613 h 233096"/>
              <a:gd name="connsiteX3" fmla="*/ 119747 w 240829"/>
              <a:gd name="connsiteY3" fmla="*/ 87478 h 233096"/>
              <a:gd name="connsiteX4" fmla="*/ 102946 w 240829"/>
              <a:gd name="connsiteY4" fmla="*/ 100012 h 233096"/>
              <a:gd name="connsiteX5" fmla="*/ 77875 w 240829"/>
              <a:gd name="connsiteY5" fmla="*/ 111481 h 233096"/>
              <a:gd name="connsiteX6" fmla="*/ 49872 w 240829"/>
              <a:gd name="connsiteY6" fmla="*/ 117881 h 233096"/>
              <a:gd name="connsiteX7" fmla="*/ 22669 w 240829"/>
              <a:gd name="connsiteY7" fmla="*/ 120548 h 233096"/>
              <a:gd name="connsiteX8" fmla="*/ 0 w 240829"/>
              <a:gd name="connsiteY8" fmla="*/ 120815 h 233096"/>
              <a:gd name="connsiteX9" fmla="*/ 0 w 240829"/>
              <a:gd name="connsiteY9" fmla="*/ 115481 h 233096"/>
              <a:gd name="connsiteX10" fmla="*/ 37737 w 240829"/>
              <a:gd name="connsiteY10" fmla="*/ 105880 h 233096"/>
              <a:gd name="connsiteX11" fmla="*/ 73075 w 240829"/>
              <a:gd name="connsiteY11" fmla="*/ 85878 h 233096"/>
              <a:gd name="connsiteX12" fmla="*/ 90944 w 240829"/>
              <a:gd name="connsiteY12" fmla="*/ 66408 h 233096"/>
              <a:gd name="connsiteX13" fmla="*/ 100544 w 240829"/>
              <a:gd name="connsiteY13" fmla="*/ 44272 h 233096"/>
              <a:gd name="connsiteX14" fmla="*/ 33869 w 240829"/>
              <a:gd name="connsiteY14" fmla="*/ 44272 h 233096"/>
              <a:gd name="connsiteX15" fmla="*/ 25869 w 240829"/>
              <a:gd name="connsiteY15" fmla="*/ 50940 h 233096"/>
              <a:gd name="connsiteX16" fmla="*/ 9066 w 240829"/>
              <a:gd name="connsiteY16" fmla="*/ 18402 h 233096"/>
              <a:gd name="connsiteX17" fmla="*/ 102946 w 240829"/>
              <a:gd name="connsiteY17" fmla="*/ 18402 h 233096"/>
              <a:gd name="connsiteX18" fmla="*/ 102946 w 240829"/>
              <a:gd name="connsiteY18" fmla="*/ 7201 h 233096"/>
              <a:gd name="connsiteX19" fmla="*/ 150151 w 240829"/>
              <a:gd name="connsiteY19" fmla="*/ 20003 h 233096"/>
              <a:gd name="connsiteX20" fmla="*/ 150151 w 240829"/>
              <a:gd name="connsiteY20" fmla="*/ 23737 h 233096"/>
              <a:gd name="connsiteX21" fmla="*/ 149351 w 240829"/>
              <a:gd name="connsiteY21" fmla="*/ 34404 h 233096"/>
              <a:gd name="connsiteX22" fmla="*/ 182688 w 240829"/>
              <a:gd name="connsiteY22" fmla="*/ 34404 h 233096"/>
              <a:gd name="connsiteX23" fmla="*/ 182688 w 240829"/>
              <a:gd name="connsiteY23" fmla="*/ 28003 h 233096"/>
              <a:gd name="connsiteX24" fmla="*/ 181088 w 240829"/>
              <a:gd name="connsiteY24" fmla="*/ 20936 h 233096"/>
              <a:gd name="connsiteX25" fmla="*/ 175488 w 240829"/>
              <a:gd name="connsiteY25" fmla="*/ 16002 h 233096"/>
              <a:gd name="connsiteX26" fmla="*/ 229894 w 240829"/>
              <a:gd name="connsiteY26" fmla="*/ 0 h 233096"/>
              <a:gd name="connsiteX27" fmla="*/ 229894 w 240829"/>
              <a:gd name="connsiteY27" fmla="*/ 96012 h 233096"/>
              <a:gd name="connsiteX28" fmla="*/ 223760 w 240829"/>
              <a:gd name="connsiteY28" fmla="*/ 114547 h 233096"/>
              <a:gd name="connsiteX29" fmla="*/ 204291 w 240829"/>
              <a:gd name="connsiteY29" fmla="*/ 120282 h 233096"/>
              <a:gd name="connsiteX31" fmla="*/ 44005 w 240829"/>
              <a:gd name="connsiteY31" fmla="*/ 170155 h 233096"/>
              <a:gd name="connsiteX32" fmla="*/ 180022 w 240829"/>
              <a:gd name="connsiteY32" fmla="*/ 170155 h 233096"/>
              <a:gd name="connsiteX33" fmla="*/ 180022 w 240829"/>
              <a:gd name="connsiteY33" fmla="*/ 153353 h 233096"/>
              <a:gd name="connsiteX34" fmla="*/ 50138 w 240829"/>
              <a:gd name="connsiteY34" fmla="*/ 153353 h 233096"/>
              <a:gd name="connsiteX35" fmla="*/ 39738 w 240829"/>
              <a:gd name="connsiteY35" fmla="*/ 130149 h 233096"/>
              <a:gd name="connsiteX36" fmla="*/ 228561 w 240829"/>
              <a:gd name="connsiteY36" fmla="*/ 130149 h 233096"/>
              <a:gd name="connsiteX37" fmla="*/ 228561 w 240829"/>
              <a:gd name="connsiteY37" fmla="*/ 192024 h 233096"/>
              <a:gd name="connsiteX38" fmla="*/ 92544 w 240829"/>
              <a:gd name="connsiteY38" fmla="*/ 192024 h 233096"/>
              <a:gd name="connsiteX39" fmla="*/ 92544 w 240829"/>
              <a:gd name="connsiteY39" fmla="*/ 209893 h 233096"/>
              <a:gd name="connsiteX40" fmla="*/ 215760 w 240829"/>
              <a:gd name="connsiteY40" fmla="*/ 209893 h 233096"/>
              <a:gd name="connsiteX41" fmla="*/ 227494 w 240829"/>
              <a:gd name="connsiteY41" fmla="*/ 201358 h 233096"/>
              <a:gd name="connsiteX42" fmla="*/ 240829 w 240829"/>
              <a:gd name="connsiteY42" fmla="*/ 233096 h 233096"/>
              <a:gd name="connsiteX43" fmla="*/ 44005 w 240829"/>
              <a:gd name="connsiteY43" fmla="*/ 233096 h 233096"/>
              <a:gd name="connsiteX45" fmla="*/ 182688 w 240829"/>
              <a:gd name="connsiteY45" fmla="*/ 74409 h 233096"/>
              <a:gd name="connsiteX46" fmla="*/ 182688 w 240829"/>
              <a:gd name="connsiteY46" fmla="*/ 57607 h 233096"/>
              <a:gd name="connsiteX47" fmla="*/ 142684 w 240829"/>
              <a:gd name="connsiteY47" fmla="*/ 57607 h 233096"/>
              <a:gd name="connsiteX48" fmla="*/ 132016 w 240829"/>
              <a:gd name="connsiteY48" fmla="*/ 74409 h 2330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40829" h="233096">
                <a:moveTo>
                  <a:pt x="182688" y="120282"/>
                </a:moveTo>
                <a:lnTo>
                  <a:pt x="182688" y="97613"/>
                </a:lnTo>
                <a:lnTo>
                  <a:pt x="125347" y="97613"/>
                </a:lnTo>
                <a:lnTo>
                  <a:pt x="119747" y="87478"/>
                </a:lnTo>
                <a:cubicBezTo>
                  <a:pt x="114058" y="92278"/>
                  <a:pt x="108457" y="96457"/>
                  <a:pt x="102946" y="100012"/>
                </a:cubicBezTo>
                <a:cubicBezTo>
                  <a:pt x="95478" y="104813"/>
                  <a:pt x="87121" y="108635"/>
                  <a:pt x="77875" y="111481"/>
                </a:cubicBezTo>
                <a:cubicBezTo>
                  <a:pt x="68630" y="114326"/>
                  <a:pt x="59296" y="116459"/>
                  <a:pt x="49872" y="117881"/>
                </a:cubicBezTo>
                <a:cubicBezTo>
                  <a:pt x="40449" y="119304"/>
                  <a:pt x="31380" y="120193"/>
                  <a:pt x="22669" y="120548"/>
                </a:cubicBezTo>
                <a:cubicBezTo>
                  <a:pt x="13957" y="120904"/>
                  <a:pt x="6400" y="120993"/>
                  <a:pt x="0" y="120815"/>
                </a:cubicBezTo>
                <a:lnTo>
                  <a:pt x="0" y="115481"/>
                </a:lnTo>
                <a:cubicBezTo>
                  <a:pt x="12267" y="114058"/>
                  <a:pt x="24847" y="110858"/>
                  <a:pt x="37737" y="105880"/>
                </a:cubicBezTo>
                <a:cubicBezTo>
                  <a:pt x="50628" y="100902"/>
                  <a:pt x="62407" y="94235"/>
                  <a:pt x="73075" y="85878"/>
                </a:cubicBezTo>
                <a:cubicBezTo>
                  <a:pt x="80542" y="80188"/>
                  <a:pt x="86499" y="73698"/>
                  <a:pt x="90944" y="66408"/>
                </a:cubicBezTo>
                <a:cubicBezTo>
                  <a:pt x="95390" y="59118"/>
                  <a:pt x="98589" y="51739"/>
                  <a:pt x="100544" y="44272"/>
                </a:cubicBezTo>
                <a:lnTo>
                  <a:pt x="33869" y="44272"/>
                </a:lnTo>
                <a:cubicBezTo>
                  <a:pt x="29425" y="44272"/>
                  <a:pt x="26758" y="46495"/>
                  <a:pt x="25869" y="50940"/>
                </a:cubicBezTo>
                <a:lnTo>
                  <a:pt x="9066" y="18402"/>
                </a:lnTo>
                <a:lnTo>
                  <a:pt x="102946" y="18402"/>
                </a:lnTo>
                <a:lnTo>
                  <a:pt x="102946" y="7201"/>
                </a:lnTo>
                <a:lnTo>
                  <a:pt x="150151" y="20003"/>
                </a:lnTo>
                <a:lnTo>
                  <a:pt x="150151" y="23737"/>
                </a:lnTo>
                <a:cubicBezTo>
                  <a:pt x="150151" y="27470"/>
                  <a:pt x="149885" y="31026"/>
                  <a:pt x="149351" y="34404"/>
                </a:cubicBezTo>
                <a:lnTo>
                  <a:pt x="182688" y="34404"/>
                </a:lnTo>
                <a:lnTo>
                  <a:pt x="182688" y="28003"/>
                </a:lnTo>
                <a:cubicBezTo>
                  <a:pt x="182688" y="25515"/>
                  <a:pt x="182155" y="23158"/>
                  <a:pt x="181088" y="20936"/>
                </a:cubicBezTo>
                <a:cubicBezTo>
                  <a:pt x="180022" y="18714"/>
                  <a:pt x="178155" y="17069"/>
                  <a:pt x="175488" y="16002"/>
                </a:cubicBezTo>
                <a:lnTo>
                  <a:pt x="229894" y="0"/>
                </a:lnTo>
                <a:lnTo>
                  <a:pt x="229894" y="96012"/>
                </a:lnTo>
                <a:cubicBezTo>
                  <a:pt x="229894" y="104546"/>
                  <a:pt x="227850" y="110725"/>
                  <a:pt x="223760" y="114547"/>
                </a:cubicBezTo>
                <a:cubicBezTo>
                  <a:pt x="219671" y="118370"/>
                  <a:pt x="213181" y="120282"/>
                  <a:pt x="204291" y="120282"/>
                </a:cubicBezTo>
                <a:moveTo>
                  <a:pt x="44005" y="170155"/>
                </a:moveTo>
                <a:lnTo>
                  <a:pt x="180022" y="170155"/>
                </a:lnTo>
                <a:lnTo>
                  <a:pt x="180022" y="153353"/>
                </a:lnTo>
                <a:lnTo>
                  <a:pt x="50138" y="153353"/>
                </a:lnTo>
                <a:lnTo>
                  <a:pt x="39738" y="130149"/>
                </a:lnTo>
                <a:lnTo>
                  <a:pt x="228561" y="130149"/>
                </a:lnTo>
                <a:lnTo>
                  <a:pt x="228561" y="192024"/>
                </a:lnTo>
                <a:lnTo>
                  <a:pt x="92544" y="192024"/>
                </a:lnTo>
                <a:lnTo>
                  <a:pt x="92544" y="209893"/>
                </a:lnTo>
                <a:lnTo>
                  <a:pt x="215760" y="209893"/>
                </a:lnTo>
                <a:cubicBezTo>
                  <a:pt x="222517" y="209893"/>
                  <a:pt x="226428" y="207048"/>
                  <a:pt x="227494" y="201358"/>
                </a:cubicBezTo>
                <a:lnTo>
                  <a:pt x="240829" y="233096"/>
                </a:lnTo>
                <a:lnTo>
                  <a:pt x="44005" y="233096"/>
                </a:lnTo>
                <a:moveTo>
                  <a:pt x="182688" y="74409"/>
                </a:moveTo>
                <a:lnTo>
                  <a:pt x="182688" y="57607"/>
                </a:lnTo>
                <a:lnTo>
                  <a:pt x="142684" y="57607"/>
                </a:lnTo>
                <a:cubicBezTo>
                  <a:pt x="139661" y="64008"/>
                  <a:pt x="136105" y="69609"/>
                  <a:pt x="132016" y="7440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8" name="Freeform 168"/>
          <p:cNvSpPr/>
          <p:nvPr/>
        </p:nvSpPr>
        <p:spPr>
          <a:xfrm>
            <a:off x="12558220" y="8712843"/>
            <a:ext cx="237096" cy="233896"/>
          </a:xfrm>
          <a:custGeom>
            <a:avLst/>
            <a:gdLst>
              <a:gd name="connsiteX0" fmla="*/ 237096 w 237096"/>
              <a:gd name="connsiteY0" fmla="*/ 187757 h 233896"/>
              <a:gd name="connsiteX1" fmla="*/ 230695 w 237096"/>
              <a:gd name="connsiteY1" fmla="*/ 205893 h 233896"/>
              <a:gd name="connsiteX2" fmla="*/ 212027 w 237096"/>
              <a:gd name="connsiteY2" fmla="*/ 220561 h 233896"/>
              <a:gd name="connsiteX3" fmla="*/ 181489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2 w 237096"/>
              <a:gd name="connsiteY6" fmla="*/ 220561 h 233896"/>
              <a:gd name="connsiteX7" fmla="*/ 48539 w 237096"/>
              <a:gd name="connsiteY7" fmla="*/ 205893 h 233896"/>
              <a:gd name="connsiteX8" fmla="*/ 42139 w 237096"/>
              <a:gd name="connsiteY8" fmla="*/ 187757 h 233896"/>
              <a:gd name="connsiteX9" fmla="*/ 48539 w 237096"/>
              <a:gd name="connsiteY9" fmla="*/ 169487 h 233896"/>
              <a:gd name="connsiteX10" fmla="*/ 67342 w 237096"/>
              <a:gd name="connsiteY10" fmla="*/ 154953 h 233896"/>
              <a:gd name="connsiteX11" fmla="*/ 97879 w 237096"/>
              <a:gd name="connsiteY11" fmla="*/ 145218 h 233896"/>
              <a:gd name="connsiteX12" fmla="*/ 139751 w 237096"/>
              <a:gd name="connsiteY12" fmla="*/ 141618 h 233896"/>
              <a:gd name="connsiteX13" fmla="*/ 181489 w 237096"/>
              <a:gd name="connsiteY13" fmla="*/ 145218 h 233896"/>
              <a:gd name="connsiteX14" fmla="*/ 212027 w 237096"/>
              <a:gd name="connsiteY14" fmla="*/ 154953 h 233896"/>
              <a:gd name="connsiteX15" fmla="*/ 230695 w 237096"/>
              <a:gd name="connsiteY15" fmla="*/ 169487 h 233896"/>
              <a:gd name="connsiteX16" fmla="*/ 237096 w 237096"/>
              <a:gd name="connsiteY16" fmla="*/ 187757 h 233896"/>
              <a:gd name="connsiteX18" fmla="*/ 113348 w 237096"/>
              <a:gd name="connsiteY18" fmla="*/ 120282 h 233896"/>
              <a:gd name="connsiteX19" fmla="*/ 117081 w 237096"/>
              <a:gd name="connsiteY19" fmla="*/ 109880 h 233896"/>
              <a:gd name="connsiteX20" fmla="*/ 115481 w 237096"/>
              <a:gd name="connsiteY20" fmla="*/ 99213 h 233896"/>
              <a:gd name="connsiteX21" fmla="*/ 108947 w 237096"/>
              <a:gd name="connsiteY21" fmla="*/ 90145 h 233896"/>
              <a:gd name="connsiteX22" fmla="*/ 98145 w 237096"/>
              <a:gd name="connsiteY22" fmla="*/ 84544 h 233896"/>
              <a:gd name="connsiteX23" fmla="*/ 60940 w 237096"/>
              <a:gd name="connsiteY23" fmla="*/ 119215 h 233896"/>
              <a:gd name="connsiteX24" fmla="*/ 0 w 237096"/>
              <a:gd name="connsiteY24" fmla="*/ 135750 h 233896"/>
              <a:gd name="connsiteX25" fmla="*/ 0 w 237096"/>
              <a:gd name="connsiteY25" fmla="*/ 130416 h 233896"/>
              <a:gd name="connsiteX26" fmla="*/ 25870 w 237096"/>
              <a:gd name="connsiteY26" fmla="*/ 117348 h 233896"/>
              <a:gd name="connsiteX27" fmla="*/ 47339 w 237096"/>
              <a:gd name="connsiteY27" fmla="*/ 97879 h 233896"/>
              <a:gd name="connsiteX28" fmla="*/ 61874 w 237096"/>
              <a:gd name="connsiteY28" fmla="*/ 72810 h 233896"/>
              <a:gd name="connsiteX29" fmla="*/ 67208 w 237096"/>
              <a:gd name="connsiteY29" fmla="*/ 42938 h 233896"/>
              <a:gd name="connsiteX30" fmla="*/ 35205 w 237096"/>
              <a:gd name="connsiteY30" fmla="*/ 42938 h 233896"/>
              <a:gd name="connsiteX31" fmla="*/ 27203 w 237096"/>
              <a:gd name="connsiteY31" fmla="*/ 49606 h 233896"/>
              <a:gd name="connsiteX32" fmla="*/ 10402 w 237096"/>
              <a:gd name="connsiteY32" fmla="*/ 18402 h 233896"/>
              <a:gd name="connsiteX33" fmla="*/ 154686 w 237096"/>
              <a:gd name="connsiteY33" fmla="*/ 18402 h 233896"/>
              <a:gd name="connsiteX34" fmla="*/ 154686 w 237096"/>
              <a:gd name="connsiteY34" fmla="*/ 42938 h 233896"/>
              <a:gd name="connsiteX35" fmla="*/ 113614 w 237096"/>
              <a:gd name="connsiteY35" fmla="*/ 42938 h 233896"/>
              <a:gd name="connsiteX36" fmla="*/ 105080 w 237096"/>
              <a:gd name="connsiteY36" fmla="*/ 71475 h 233896"/>
              <a:gd name="connsiteX37" fmla="*/ 126949 w 237096"/>
              <a:gd name="connsiteY37" fmla="*/ 72943 h 233896"/>
              <a:gd name="connsiteX38" fmla="*/ 144418 w 237096"/>
              <a:gd name="connsiteY38" fmla="*/ 80277 h 233896"/>
              <a:gd name="connsiteX39" fmla="*/ 156020 w 237096"/>
              <a:gd name="connsiteY39" fmla="*/ 92811 h 233896"/>
              <a:gd name="connsiteX40" fmla="*/ 160286 w 237096"/>
              <a:gd name="connsiteY40" fmla="*/ 109613 h 233896"/>
              <a:gd name="connsiteX41" fmla="*/ 155352 w 237096"/>
              <a:gd name="connsiteY41" fmla="*/ 123616 h 233896"/>
              <a:gd name="connsiteX42" fmla="*/ 140817 w 237096"/>
              <a:gd name="connsiteY42" fmla="*/ 130416 h 233896"/>
              <a:gd name="connsiteX43" fmla="*/ 124148 w 237096"/>
              <a:gd name="connsiteY43" fmla="*/ 128683 h 233896"/>
              <a:gd name="connsiteX44" fmla="*/ 113348 w 237096"/>
              <a:gd name="connsiteY44" fmla="*/ 120282 h 233896"/>
              <a:gd name="connsiteX46" fmla="*/ 186689 w 237096"/>
              <a:gd name="connsiteY46" fmla="*/ 134950 h 233896"/>
              <a:gd name="connsiteX47" fmla="*/ 186689 w 237096"/>
              <a:gd name="connsiteY47" fmla="*/ 77609 h 233896"/>
              <a:gd name="connsiteX48" fmla="*/ 153352 w 237096"/>
              <a:gd name="connsiteY48" fmla="*/ 77609 h 233896"/>
              <a:gd name="connsiteX49" fmla="*/ 140551 w 237096"/>
              <a:gd name="connsiteY49" fmla="*/ 53074 h 233896"/>
              <a:gd name="connsiteX50" fmla="*/ 186689 w 237096"/>
              <a:gd name="connsiteY50" fmla="*/ 53074 h 233896"/>
              <a:gd name="connsiteX51" fmla="*/ 186689 w 237096"/>
              <a:gd name="connsiteY51" fmla="*/ 28003 h 233896"/>
              <a:gd name="connsiteX52" fmla="*/ 185089 w 237096"/>
              <a:gd name="connsiteY52" fmla="*/ 20936 h 233896"/>
              <a:gd name="connsiteX53" fmla="*/ 179489 w 237096"/>
              <a:gd name="connsiteY53" fmla="*/ 16002 h 233896"/>
              <a:gd name="connsiteX54" fmla="*/ 233896 w 237096"/>
              <a:gd name="connsiteY54" fmla="*/ 0 h 233896"/>
              <a:gd name="connsiteX55" fmla="*/ 233896 w 237096"/>
              <a:gd name="connsiteY55" fmla="*/ 110680 h 233896"/>
              <a:gd name="connsiteX56" fmla="*/ 227761 w 237096"/>
              <a:gd name="connsiteY56" fmla="*/ 129216 h 233896"/>
              <a:gd name="connsiteX57" fmla="*/ 208293 w 237096"/>
              <a:gd name="connsiteY57" fmla="*/ 134950 h 233896"/>
              <a:gd name="connsiteX59" fmla="*/ 186689 w 237096"/>
              <a:gd name="connsiteY59" fmla="*/ 187757 h 233896"/>
              <a:gd name="connsiteX60" fmla="*/ 174289 w 237096"/>
              <a:gd name="connsiteY60" fmla="*/ 170288 h 233896"/>
              <a:gd name="connsiteX61" fmla="*/ 139751 w 237096"/>
              <a:gd name="connsiteY61" fmla="*/ 163754 h 233896"/>
              <a:gd name="connsiteX62" fmla="*/ 104946 w 237096"/>
              <a:gd name="connsiteY62" fmla="*/ 170288 h 233896"/>
              <a:gd name="connsiteX63" fmla="*/ 92545 w 237096"/>
              <a:gd name="connsiteY63" fmla="*/ 187757 h 233896"/>
              <a:gd name="connsiteX64" fmla="*/ 104814 w 237096"/>
              <a:gd name="connsiteY64" fmla="*/ 205225 h 233896"/>
              <a:gd name="connsiteX65" fmla="*/ 139751 w 237096"/>
              <a:gd name="connsiteY65" fmla="*/ 211759 h 233896"/>
              <a:gd name="connsiteX66" fmla="*/ 174289 w 237096"/>
              <a:gd name="connsiteY66" fmla="*/ 205225 h 233896"/>
              <a:gd name="connsiteX67" fmla="*/ 186689 w 237096"/>
              <a:gd name="connsiteY67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37096" h="233896">
                <a:moveTo>
                  <a:pt x="237096" y="187757"/>
                </a:moveTo>
                <a:cubicBezTo>
                  <a:pt x="237096" y="194158"/>
                  <a:pt x="234962" y="200203"/>
                  <a:pt x="230695" y="205893"/>
                </a:cubicBezTo>
                <a:cubicBezTo>
                  <a:pt x="226428" y="211582"/>
                  <a:pt x="220205" y="216471"/>
                  <a:pt x="212027" y="220561"/>
                </a:cubicBezTo>
                <a:cubicBezTo>
                  <a:pt x="203848" y="224651"/>
                  <a:pt x="193669" y="227895"/>
                  <a:pt x="181489" y="230296"/>
                </a:cubicBezTo>
                <a:cubicBezTo>
                  <a:pt x="169309" y="232696"/>
                  <a:pt x="155397" y="233896"/>
                  <a:pt x="139751" y="233896"/>
                </a:cubicBezTo>
                <a:cubicBezTo>
                  <a:pt x="123926" y="233896"/>
                  <a:pt x="109968" y="232696"/>
                  <a:pt x="97879" y="230296"/>
                </a:cubicBezTo>
                <a:cubicBezTo>
                  <a:pt x="85789" y="227895"/>
                  <a:pt x="75609" y="224651"/>
                  <a:pt x="67342" y="220561"/>
                </a:cubicBezTo>
                <a:cubicBezTo>
                  <a:pt x="59074" y="216471"/>
                  <a:pt x="52806" y="211582"/>
                  <a:pt x="48539" y="205893"/>
                </a:cubicBezTo>
                <a:cubicBezTo>
                  <a:pt x="44272" y="200203"/>
                  <a:pt x="42139" y="194158"/>
                  <a:pt x="42139" y="187757"/>
                </a:cubicBezTo>
                <a:cubicBezTo>
                  <a:pt x="42139" y="181178"/>
                  <a:pt x="44272" y="175089"/>
                  <a:pt x="48539" y="169487"/>
                </a:cubicBezTo>
                <a:cubicBezTo>
                  <a:pt x="52806" y="163888"/>
                  <a:pt x="59074" y="159042"/>
                  <a:pt x="67342" y="154953"/>
                </a:cubicBezTo>
                <a:cubicBezTo>
                  <a:pt x="75609" y="150864"/>
                  <a:pt x="85789" y="147619"/>
                  <a:pt x="97879" y="145218"/>
                </a:cubicBezTo>
                <a:cubicBezTo>
                  <a:pt x="109968" y="142818"/>
                  <a:pt x="123926" y="141618"/>
                  <a:pt x="139751" y="141618"/>
                </a:cubicBezTo>
                <a:cubicBezTo>
                  <a:pt x="155397" y="141618"/>
                  <a:pt x="169309" y="142818"/>
                  <a:pt x="181489" y="145218"/>
                </a:cubicBezTo>
                <a:cubicBezTo>
                  <a:pt x="193669" y="147619"/>
                  <a:pt x="203848" y="150864"/>
                  <a:pt x="212027" y="154953"/>
                </a:cubicBezTo>
                <a:cubicBezTo>
                  <a:pt x="220205" y="159042"/>
                  <a:pt x="226428" y="163888"/>
                  <a:pt x="230695" y="169487"/>
                </a:cubicBezTo>
                <a:cubicBezTo>
                  <a:pt x="234962" y="175089"/>
                  <a:pt x="237096" y="181178"/>
                  <a:pt x="237096" y="187757"/>
                </a:cubicBezTo>
                <a:moveTo>
                  <a:pt x="113348" y="120282"/>
                </a:moveTo>
                <a:cubicBezTo>
                  <a:pt x="115481" y="117081"/>
                  <a:pt x="116725" y="113615"/>
                  <a:pt x="117081" y="109880"/>
                </a:cubicBezTo>
                <a:cubicBezTo>
                  <a:pt x="117437" y="106147"/>
                  <a:pt x="116903" y="102591"/>
                  <a:pt x="115481" y="99213"/>
                </a:cubicBezTo>
                <a:cubicBezTo>
                  <a:pt x="114058" y="95834"/>
                  <a:pt x="111880" y="92811"/>
                  <a:pt x="108947" y="90145"/>
                </a:cubicBezTo>
                <a:cubicBezTo>
                  <a:pt x="106014" y="87478"/>
                  <a:pt x="102412" y="85611"/>
                  <a:pt x="98145" y="84544"/>
                </a:cubicBezTo>
                <a:cubicBezTo>
                  <a:pt x="89255" y="98413"/>
                  <a:pt x="76853" y="109969"/>
                  <a:pt x="60940" y="119215"/>
                </a:cubicBezTo>
                <a:cubicBezTo>
                  <a:pt x="45027" y="128460"/>
                  <a:pt x="24713" y="133972"/>
                  <a:pt x="0" y="135750"/>
                </a:cubicBezTo>
                <a:lnTo>
                  <a:pt x="0" y="130416"/>
                </a:lnTo>
                <a:cubicBezTo>
                  <a:pt x="9068" y="127215"/>
                  <a:pt x="17690" y="122860"/>
                  <a:pt x="25870" y="117348"/>
                </a:cubicBezTo>
                <a:cubicBezTo>
                  <a:pt x="34049" y="111836"/>
                  <a:pt x="41205" y="105346"/>
                  <a:pt x="47339" y="97879"/>
                </a:cubicBezTo>
                <a:cubicBezTo>
                  <a:pt x="53473" y="90412"/>
                  <a:pt x="58319" y="82055"/>
                  <a:pt x="61874" y="72810"/>
                </a:cubicBezTo>
                <a:cubicBezTo>
                  <a:pt x="65431" y="63564"/>
                  <a:pt x="67208" y="53607"/>
                  <a:pt x="67208" y="42938"/>
                </a:cubicBezTo>
                <a:lnTo>
                  <a:pt x="35205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2"/>
                </a:lnTo>
                <a:lnTo>
                  <a:pt x="154686" y="18402"/>
                </a:lnTo>
                <a:lnTo>
                  <a:pt x="154686" y="42938"/>
                </a:lnTo>
                <a:lnTo>
                  <a:pt x="113614" y="42938"/>
                </a:lnTo>
                <a:cubicBezTo>
                  <a:pt x="112014" y="52895"/>
                  <a:pt x="109169" y="62408"/>
                  <a:pt x="105080" y="71475"/>
                </a:cubicBezTo>
                <a:cubicBezTo>
                  <a:pt x="112902" y="70942"/>
                  <a:pt x="120193" y="71431"/>
                  <a:pt x="126949" y="72943"/>
                </a:cubicBezTo>
                <a:cubicBezTo>
                  <a:pt x="133706" y="74454"/>
                  <a:pt x="139529" y="76898"/>
                  <a:pt x="144418" y="80277"/>
                </a:cubicBezTo>
                <a:cubicBezTo>
                  <a:pt x="149307" y="83655"/>
                  <a:pt x="153174" y="87833"/>
                  <a:pt x="156020" y="92811"/>
                </a:cubicBezTo>
                <a:cubicBezTo>
                  <a:pt x="158865" y="97789"/>
                  <a:pt x="160286" y="103391"/>
                  <a:pt x="160286" y="109613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3" y="127438"/>
                  <a:pt x="147217" y="129705"/>
                  <a:pt x="140817" y="130416"/>
                </a:cubicBezTo>
                <a:cubicBezTo>
                  <a:pt x="134594" y="131127"/>
                  <a:pt x="129039" y="130550"/>
                  <a:pt x="124148" y="128683"/>
                </a:cubicBezTo>
                <a:cubicBezTo>
                  <a:pt x="119259" y="126816"/>
                  <a:pt x="115660" y="124016"/>
                  <a:pt x="113348" y="120282"/>
                </a:cubicBezTo>
                <a:moveTo>
                  <a:pt x="186689" y="134950"/>
                </a:moveTo>
                <a:lnTo>
                  <a:pt x="186689" y="77609"/>
                </a:lnTo>
                <a:lnTo>
                  <a:pt x="153352" y="77609"/>
                </a:lnTo>
                <a:lnTo>
                  <a:pt x="140551" y="53074"/>
                </a:lnTo>
                <a:lnTo>
                  <a:pt x="186689" y="53074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0680"/>
                </a:lnTo>
                <a:cubicBezTo>
                  <a:pt x="233896" y="119215"/>
                  <a:pt x="231851" y="125393"/>
                  <a:pt x="227761" y="129216"/>
                </a:cubicBezTo>
                <a:cubicBezTo>
                  <a:pt x="223672" y="133038"/>
                  <a:pt x="217182" y="134950"/>
                  <a:pt x="208293" y="134950"/>
                </a:cubicBezTo>
                <a:moveTo>
                  <a:pt x="186689" y="187757"/>
                </a:moveTo>
                <a:cubicBezTo>
                  <a:pt x="186689" y="180467"/>
                  <a:pt x="182556" y="174644"/>
                  <a:pt x="174289" y="170288"/>
                </a:cubicBezTo>
                <a:cubicBezTo>
                  <a:pt x="166020" y="165933"/>
                  <a:pt x="154508" y="163754"/>
                  <a:pt x="139751" y="163754"/>
                </a:cubicBezTo>
                <a:cubicBezTo>
                  <a:pt x="124816" y="163754"/>
                  <a:pt x="113214" y="165933"/>
                  <a:pt x="104946" y="170288"/>
                </a:cubicBezTo>
                <a:cubicBezTo>
                  <a:pt x="96679" y="174644"/>
                  <a:pt x="92545" y="180467"/>
                  <a:pt x="92545" y="187757"/>
                </a:cubicBezTo>
                <a:cubicBezTo>
                  <a:pt x="92545" y="195047"/>
                  <a:pt x="96634" y="200870"/>
                  <a:pt x="104814" y="205225"/>
                </a:cubicBezTo>
                <a:cubicBezTo>
                  <a:pt x="112992" y="209582"/>
                  <a:pt x="124637" y="211759"/>
                  <a:pt x="139751" y="211759"/>
                </a:cubicBezTo>
                <a:cubicBezTo>
                  <a:pt x="154508" y="211759"/>
                  <a:pt x="166020" y="209582"/>
                  <a:pt x="174289" y="205225"/>
                </a:cubicBezTo>
                <a:cubicBezTo>
                  <a:pt x="182556" y="200870"/>
                  <a:pt x="186689" y="195047"/>
                  <a:pt x="186689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9" name="Freeform 169"/>
          <p:cNvSpPr/>
          <p:nvPr/>
        </p:nvSpPr>
        <p:spPr>
          <a:xfrm>
            <a:off x="12822252" y="8712843"/>
            <a:ext cx="256832" cy="230963"/>
          </a:xfrm>
          <a:custGeom>
            <a:avLst/>
            <a:gdLst>
              <a:gd name="connsiteX0" fmla="*/ 142952 w 256832"/>
              <a:gd name="connsiteY0" fmla="*/ 74143 h 230963"/>
              <a:gd name="connsiteX1" fmla="*/ 104013 w 256832"/>
              <a:gd name="connsiteY1" fmla="*/ 74143 h 230963"/>
              <a:gd name="connsiteX2" fmla="*/ 101347 w 256832"/>
              <a:gd name="connsiteY2" fmla="*/ 94412 h 230963"/>
              <a:gd name="connsiteX3" fmla="*/ 96545 w 256832"/>
              <a:gd name="connsiteY3" fmla="*/ 113347 h 230963"/>
              <a:gd name="connsiteX4" fmla="*/ 114681 w 256832"/>
              <a:gd name="connsiteY4" fmla="*/ 119749 h 230963"/>
              <a:gd name="connsiteX5" fmla="*/ 129616 w 256832"/>
              <a:gd name="connsiteY5" fmla="*/ 131350 h 230963"/>
              <a:gd name="connsiteX6" fmla="*/ 139750 w 256832"/>
              <a:gd name="connsiteY6" fmla="*/ 148152 h 230963"/>
              <a:gd name="connsiteX7" fmla="*/ 143484 w 256832"/>
              <a:gd name="connsiteY7" fmla="*/ 169887 h 230963"/>
              <a:gd name="connsiteX8" fmla="*/ 137617 w 256832"/>
              <a:gd name="connsiteY8" fmla="*/ 185489 h 230963"/>
              <a:gd name="connsiteX9" fmla="*/ 121082 w 256832"/>
              <a:gd name="connsiteY9" fmla="*/ 193358 h 230963"/>
              <a:gd name="connsiteX10" fmla="*/ 102946 w 256832"/>
              <a:gd name="connsiteY10" fmla="*/ 190824 h 230963"/>
              <a:gd name="connsiteX11" fmla="*/ 91212 w 256832"/>
              <a:gd name="connsiteY11" fmla="*/ 177889 h 230963"/>
              <a:gd name="connsiteX12" fmla="*/ 99078 w 256832"/>
              <a:gd name="connsiteY12" fmla="*/ 165088 h 230963"/>
              <a:gd name="connsiteX13" fmla="*/ 101480 w 256832"/>
              <a:gd name="connsiteY13" fmla="*/ 151352 h 230963"/>
              <a:gd name="connsiteX14" fmla="*/ 98547 w 256832"/>
              <a:gd name="connsiteY14" fmla="*/ 138550 h 230963"/>
              <a:gd name="connsiteX15" fmla="*/ 90678 w 256832"/>
              <a:gd name="connsiteY15" fmla="*/ 128550 h 230963"/>
              <a:gd name="connsiteX16" fmla="*/ 56807 w 256832"/>
              <a:gd name="connsiteY16" fmla="*/ 170955 h 230963"/>
              <a:gd name="connsiteX17" fmla="*/ 0 w 256832"/>
              <a:gd name="connsiteY17" fmla="*/ 196291 h 230963"/>
              <a:gd name="connsiteX18" fmla="*/ 0 w 256832"/>
              <a:gd name="connsiteY18" fmla="*/ 190957 h 230963"/>
              <a:gd name="connsiteX19" fmla="*/ 28670 w 256832"/>
              <a:gd name="connsiteY19" fmla="*/ 168421 h 230963"/>
              <a:gd name="connsiteX20" fmla="*/ 46672 w 256832"/>
              <a:gd name="connsiteY20" fmla="*/ 140818 h 230963"/>
              <a:gd name="connsiteX21" fmla="*/ 56141 w 256832"/>
              <a:gd name="connsiteY21" fmla="*/ 109080 h 230963"/>
              <a:gd name="connsiteX22" fmla="*/ 59741 w 256832"/>
              <a:gd name="connsiteY22" fmla="*/ 74143 h 230963"/>
              <a:gd name="connsiteX23" fmla="*/ 35205 w 256832"/>
              <a:gd name="connsiteY23" fmla="*/ 74143 h 230963"/>
              <a:gd name="connsiteX24" fmla="*/ 27204 w 256832"/>
              <a:gd name="connsiteY24" fmla="*/ 80810 h 230963"/>
              <a:gd name="connsiteX25" fmla="*/ 10402 w 256832"/>
              <a:gd name="connsiteY25" fmla="*/ 49606 h 230963"/>
              <a:gd name="connsiteX26" fmla="*/ 60008 w 256832"/>
              <a:gd name="connsiteY26" fmla="*/ 49606 h 230963"/>
              <a:gd name="connsiteX27" fmla="*/ 60008 w 256832"/>
              <a:gd name="connsiteY27" fmla="*/ 36271 h 230963"/>
              <a:gd name="connsiteX28" fmla="*/ 57341 w 256832"/>
              <a:gd name="connsiteY28" fmla="*/ 27336 h 230963"/>
              <a:gd name="connsiteX29" fmla="*/ 49340 w 256832"/>
              <a:gd name="connsiteY29" fmla="*/ 22937 h 230963"/>
              <a:gd name="connsiteX30" fmla="*/ 104547 w 256832"/>
              <a:gd name="connsiteY30" fmla="*/ 6668 h 230963"/>
              <a:gd name="connsiteX31" fmla="*/ 104547 w 256832"/>
              <a:gd name="connsiteY31" fmla="*/ 49606 h 230963"/>
              <a:gd name="connsiteX32" fmla="*/ 142952 w 256832"/>
              <a:gd name="connsiteY32" fmla="*/ 49606 h 230963"/>
              <a:gd name="connsiteX34" fmla="*/ 157087 w 256832"/>
              <a:gd name="connsiteY34" fmla="*/ 224561 h 230963"/>
              <a:gd name="connsiteX35" fmla="*/ 157087 w 256832"/>
              <a:gd name="connsiteY35" fmla="*/ 118149 h 230963"/>
              <a:gd name="connsiteX36" fmla="*/ 133350 w 256832"/>
              <a:gd name="connsiteY36" fmla="*/ 118149 h 230963"/>
              <a:gd name="connsiteX37" fmla="*/ 120548 w 256832"/>
              <a:gd name="connsiteY37" fmla="*/ 90945 h 230963"/>
              <a:gd name="connsiteX38" fmla="*/ 157087 w 256832"/>
              <a:gd name="connsiteY38" fmla="*/ 90945 h 230963"/>
              <a:gd name="connsiteX39" fmla="*/ 157087 w 256832"/>
              <a:gd name="connsiteY39" fmla="*/ 33338 h 230963"/>
              <a:gd name="connsiteX40" fmla="*/ 155486 w 256832"/>
              <a:gd name="connsiteY40" fmla="*/ 26270 h 230963"/>
              <a:gd name="connsiteX41" fmla="*/ 149885 w 256832"/>
              <a:gd name="connsiteY41" fmla="*/ 21337 h 230963"/>
              <a:gd name="connsiteX42" fmla="*/ 198959 w 256832"/>
              <a:gd name="connsiteY42" fmla="*/ 8001 h 230963"/>
              <a:gd name="connsiteX43" fmla="*/ 198959 w 256832"/>
              <a:gd name="connsiteY43" fmla="*/ 200292 h 230963"/>
              <a:gd name="connsiteX44" fmla="*/ 192825 w 256832"/>
              <a:gd name="connsiteY44" fmla="*/ 218827 h 230963"/>
              <a:gd name="connsiteX45" fmla="*/ 173356 w 256832"/>
              <a:gd name="connsiteY45" fmla="*/ 224561 h 230963"/>
              <a:gd name="connsiteX47" fmla="*/ 214960 w 256832"/>
              <a:gd name="connsiteY47" fmla="*/ 230963 h 230963"/>
              <a:gd name="connsiteX48" fmla="*/ 214960 w 256832"/>
              <a:gd name="connsiteY48" fmla="*/ 25336 h 230963"/>
              <a:gd name="connsiteX49" fmla="*/ 213360 w 256832"/>
              <a:gd name="connsiteY49" fmla="*/ 18269 h 230963"/>
              <a:gd name="connsiteX50" fmla="*/ 207759 w 256832"/>
              <a:gd name="connsiteY50" fmla="*/ 13335 h 230963"/>
              <a:gd name="connsiteX51" fmla="*/ 256832 w 256832"/>
              <a:gd name="connsiteY51" fmla="*/ 0 h 230963"/>
              <a:gd name="connsiteX52" fmla="*/ 256832 w 256832"/>
              <a:gd name="connsiteY52" fmla="*/ 206693 h 230963"/>
              <a:gd name="connsiteX53" fmla="*/ 250699 w 256832"/>
              <a:gd name="connsiteY53" fmla="*/ 225228 h 230963"/>
              <a:gd name="connsiteX54" fmla="*/ 231229 w 256832"/>
              <a:gd name="connsiteY54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6832" h="230963">
                <a:moveTo>
                  <a:pt x="142952" y="74143"/>
                </a:moveTo>
                <a:lnTo>
                  <a:pt x="104013" y="74143"/>
                </a:lnTo>
                <a:cubicBezTo>
                  <a:pt x="103480" y="81077"/>
                  <a:pt x="102590" y="87833"/>
                  <a:pt x="101347" y="94412"/>
                </a:cubicBezTo>
                <a:cubicBezTo>
                  <a:pt x="100102" y="100991"/>
                  <a:pt x="98501" y="107303"/>
                  <a:pt x="96545" y="113347"/>
                </a:cubicBezTo>
                <a:cubicBezTo>
                  <a:pt x="102946" y="114592"/>
                  <a:pt x="108993" y="116726"/>
                  <a:pt x="114681" y="119749"/>
                </a:cubicBezTo>
                <a:cubicBezTo>
                  <a:pt x="120370" y="122771"/>
                  <a:pt x="125350" y="126638"/>
                  <a:pt x="129616" y="131350"/>
                </a:cubicBezTo>
                <a:cubicBezTo>
                  <a:pt x="133884" y="136061"/>
                  <a:pt x="137261" y="141662"/>
                  <a:pt x="139750" y="148152"/>
                </a:cubicBezTo>
                <a:cubicBezTo>
                  <a:pt x="142240" y="154642"/>
                  <a:pt x="143484" y="161887"/>
                  <a:pt x="143484" y="169887"/>
                </a:cubicBezTo>
                <a:cubicBezTo>
                  <a:pt x="143484" y="175933"/>
                  <a:pt x="141529" y="181133"/>
                  <a:pt x="137617" y="185489"/>
                </a:cubicBezTo>
                <a:cubicBezTo>
                  <a:pt x="133706" y="189846"/>
                  <a:pt x="128195" y="192468"/>
                  <a:pt x="121082" y="193358"/>
                </a:cubicBezTo>
                <a:cubicBezTo>
                  <a:pt x="114326" y="194069"/>
                  <a:pt x="108281" y="193224"/>
                  <a:pt x="102946" y="190824"/>
                </a:cubicBezTo>
                <a:cubicBezTo>
                  <a:pt x="97613" y="188424"/>
                  <a:pt x="93701" y="184112"/>
                  <a:pt x="91212" y="177889"/>
                </a:cubicBezTo>
                <a:cubicBezTo>
                  <a:pt x="94767" y="173978"/>
                  <a:pt x="97390" y="169711"/>
                  <a:pt x="99078" y="165088"/>
                </a:cubicBezTo>
                <a:cubicBezTo>
                  <a:pt x="100768" y="160465"/>
                  <a:pt x="101568" y="155887"/>
                  <a:pt x="101480" y="151352"/>
                </a:cubicBezTo>
                <a:cubicBezTo>
                  <a:pt x="101390" y="146818"/>
                  <a:pt x="100412" y="142551"/>
                  <a:pt x="98547" y="138550"/>
                </a:cubicBezTo>
                <a:cubicBezTo>
                  <a:pt x="96679" y="134550"/>
                  <a:pt x="94055" y="131216"/>
                  <a:pt x="90678" y="128550"/>
                </a:cubicBezTo>
                <a:cubicBezTo>
                  <a:pt x="82855" y="145084"/>
                  <a:pt x="71564" y="159220"/>
                  <a:pt x="56807" y="170955"/>
                </a:cubicBezTo>
                <a:cubicBezTo>
                  <a:pt x="42049" y="182690"/>
                  <a:pt x="23114" y="191136"/>
                  <a:pt x="0" y="196291"/>
                </a:cubicBezTo>
                <a:lnTo>
                  <a:pt x="0" y="190957"/>
                </a:lnTo>
                <a:cubicBezTo>
                  <a:pt x="11557" y="184379"/>
                  <a:pt x="21114" y="176867"/>
                  <a:pt x="28670" y="168421"/>
                </a:cubicBezTo>
                <a:cubicBezTo>
                  <a:pt x="36226" y="159976"/>
                  <a:pt x="42228" y="150775"/>
                  <a:pt x="46672" y="140818"/>
                </a:cubicBezTo>
                <a:cubicBezTo>
                  <a:pt x="51118" y="130861"/>
                  <a:pt x="54273" y="120282"/>
                  <a:pt x="56141" y="109080"/>
                </a:cubicBezTo>
                <a:cubicBezTo>
                  <a:pt x="58007" y="97879"/>
                  <a:pt x="59208" y="86233"/>
                  <a:pt x="59741" y="74143"/>
                </a:cubicBezTo>
                <a:lnTo>
                  <a:pt x="35205" y="74143"/>
                </a:lnTo>
                <a:cubicBezTo>
                  <a:pt x="30760" y="74143"/>
                  <a:pt x="28092" y="76365"/>
                  <a:pt x="27204" y="80810"/>
                </a:cubicBezTo>
                <a:lnTo>
                  <a:pt x="10402" y="49606"/>
                </a:lnTo>
                <a:lnTo>
                  <a:pt x="60008" y="49606"/>
                </a:lnTo>
                <a:lnTo>
                  <a:pt x="60008" y="36271"/>
                </a:lnTo>
                <a:cubicBezTo>
                  <a:pt x="60008" y="32715"/>
                  <a:pt x="59118" y="29737"/>
                  <a:pt x="57341" y="27336"/>
                </a:cubicBezTo>
                <a:cubicBezTo>
                  <a:pt x="55563" y="24936"/>
                  <a:pt x="52895" y="23470"/>
                  <a:pt x="49340" y="22937"/>
                </a:cubicBezTo>
                <a:lnTo>
                  <a:pt x="104547" y="6668"/>
                </a:lnTo>
                <a:lnTo>
                  <a:pt x="104547" y="49606"/>
                </a:lnTo>
                <a:lnTo>
                  <a:pt x="142952" y="49606"/>
                </a:lnTo>
                <a:moveTo>
                  <a:pt x="157087" y="224561"/>
                </a:moveTo>
                <a:lnTo>
                  <a:pt x="157087" y="118149"/>
                </a:lnTo>
                <a:lnTo>
                  <a:pt x="133350" y="118149"/>
                </a:lnTo>
                <a:lnTo>
                  <a:pt x="120548" y="90945"/>
                </a:lnTo>
                <a:lnTo>
                  <a:pt x="157087" y="90945"/>
                </a:lnTo>
                <a:lnTo>
                  <a:pt x="157087" y="33338"/>
                </a:lnTo>
                <a:cubicBezTo>
                  <a:pt x="157087" y="30849"/>
                  <a:pt x="156553" y="28492"/>
                  <a:pt x="155486" y="26270"/>
                </a:cubicBezTo>
                <a:cubicBezTo>
                  <a:pt x="154419" y="24048"/>
                  <a:pt x="152553" y="22403"/>
                  <a:pt x="149885" y="21337"/>
                </a:cubicBezTo>
                <a:lnTo>
                  <a:pt x="198959" y="8001"/>
                </a:lnTo>
                <a:lnTo>
                  <a:pt x="198959" y="200292"/>
                </a:lnTo>
                <a:cubicBezTo>
                  <a:pt x="198959" y="208826"/>
                  <a:pt x="196913" y="215005"/>
                  <a:pt x="192825" y="218827"/>
                </a:cubicBezTo>
                <a:cubicBezTo>
                  <a:pt x="188735" y="222650"/>
                  <a:pt x="182245" y="224561"/>
                  <a:pt x="173356" y="224561"/>
                </a:cubicBezTo>
                <a:moveTo>
                  <a:pt x="214960" y="230963"/>
                </a:moveTo>
                <a:lnTo>
                  <a:pt x="214960" y="25336"/>
                </a:lnTo>
                <a:cubicBezTo>
                  <a:pt x="214960" y="22847"/>
                  <a:pt x="214426" y="20492"/>
                  <a:pt x="213360" y="18269"/>
                </a:cubicBezTo>
                <a:cubicBezTo>
                  <a:pt x="212293" y="16046"/>
                  <a:pt x="210427" y="14402"/>
                  <a:pt x="207759" y="13335"/>
                </a:cubicBezTo>
                <a:lnTo>
                  <a:pt x="256832" y="0"/>
                </a:lnTo>
                <a:lnTo>
                  <a:pt x="256832" y="206693"/>
                </a:lnTo>
                <a:cubicBezTo>
                  <a:pt x="256832" y="215227"/>
                  <a:pt x="254788" y="221405"/>
                  <a:pt x="250699" y="225228"/>
                </a:cubicBezTo>
                <a:cubicBezTo>
                  <a:pt x="246609" y="229051"/>
                  <a:pt x="240119" y="230963"/>
                  <a:pt x="231229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0" name="Freeform 170"/>
          <p:cNvSpPr/>
          <p:nvPr/>
        </p:nvSpPr>
        <p:spPr>
          <a:xfrm>
            <a:off x="13106555" y="8712843"/>
            <a:ext cx="218960" cy="227228"/>
          </a:xfrm>
          <a:custGeom>
            <a:avLst/>
            <a:gdLst>
              <a:gd name="connsiteX0" fmla="*/ 0 w 218960"/>
              <a:gd name="connsiteY0" fmla="*/ 67208 h 227228"/>
              <a:gd name="connsiteX1" fmla="*/ 5866 w 218960"/>
              <a:gd name="connsiteY1" fmla="*/ 42272 h 227228"/>
              <a:gd name="connsiteX2" fmla="*/ 21735 w 218960"/>
              <a:gd name="connsiteY2" fmla="*/ 23737 h 227228"/>
              <a:gd name="connsiteX3" fmla="*/ 45205 w 218960"/>
              <a:gd name="connsiteY3" fmla="*/ 12268 h 227228"/>
              <a:gd name="connsiteX4" fmla="*/ 73875 w 218960"/>
              <a:gd name="connsiteY4" fmla="*/ 8268 h 227228"/>
              <a:gd name="connsiteX5" fmla="*/ 102412 w 218960"/>
              <a:gd name="connsiteY5" fmla="*/ 12268 h 227228"/>
              <a:gd name="connsiteX6" fmla="*/ 125749 w 218960"/>
              <a:gd name="connsiteY6" fmla="*/ 23737 h 227228"/>
              <a:gd name="connsiteX7" fmla="*/ 141484 w 218960"/>
              <a:gd name="connsiteY7" fmla="*/ 42272 h 227228"/>
              <a:gd name="connsiteX8" fmla="*/ 147219 w 218960"/>
              <a:gd name="connsiteY8" fmla="*/ 67208 h 227228"/>
              <a:gd name="connsiteX9" fmla="*/ 141484 w 218960"/>
              <a:gd name="connsiteY9" fmla="*/ 92945 h 227228"/>
              <a:gd name="connsiteX10" fmla="*/ 125749 w 218960"/>
              <a:gd name="connsiteY10" fmla="*/ 111481 h 227228"/>
              <a:gd name="connsiteX11" fmla="*/ 102412 w 218960"/>
              <a:gd name="connsiteY11" fmla="*/ 122816 h 227228"/>
              <a:gd name="connsiteX12" fmla="*/ 73875 w 218960"/>
              <a:gd name="connsiteY12" fmla="*/ 126683 h 227228"/>
              <a:gd name="connsiteX13" fmla="*/ 45205 w 218960"/>
              <a:gd name="connsiteY13" fmla="*/ 122816 h 227228"/>
              <a:gd name="connsiteX14" fmla="*/ 21735 w 218960"/>
              <a:gd name="connsiteY14" fmla="*/ 111481 h 227228"/>
              <a:gd name="connsiteX15" fmla="*/ 5866 w 218960"/>
              <a:gd name="connsiteY15" fmla="*/ 92945 h 227228"/>
              <a:gd name="connsiteX16" fmla="*/ 0 w 218960"/>
              <a:gd name="connsiteY16" fmla="*/ 67208 h 227228"/>
              <a:gd name="connsiteX18" fmla="*/ 173087 w 218960"/>
              <a:gd name="connsiteY18" fmla="*/ 227228 h 227228"/>
              <a:gd name="connsiteX19" fmla="*/ 173087 w 218960"/>
              <a:gd name="connsiteY19" fmla="*/ 215227 h 227228"/>
              <a:gd name="connsiteX20" fmla="*/ 149885 w 218960"/>
              <a:gd name="connsiteY20" fmla="*/ 221362 h 227228"/>
              <a:gd name="connsiteX21" fmla="*/ 123616 w 218960"/>
              <a:gd name="connsiteY21" fmla="*/ 225095 h 227228"/>
              <a:gd name="connsiteX22" fmla="*/ 96679 w 218960"/>
              <a:gd name="connsiteY22" fmla="*/ 226828 h 227228"/>
              <a:gd name="connsiteX23" fmla="*/ 71208 w 218960"/>
              <a:gd name="connsiteY23" fmla="*/ 227228 h 227228"/>
              <a:gd name="connsiteX24" fmla="*/ 34671 w 218960"/>
              <a:gd name="connsiteY24" fmla="*/ 227228 h 227228"/>
              <a:gd name="connsiteX25" fmla="*/ 34671 w 218960"/>
              <a:gd name="connsiteY25" fmla="*/ 147485 h 227228"/>
              <a:gd name="connsiteX26" fmla="*/ 80544 w 218960"/>
              <a:gd name="connsiteY26" fmla="*/ 138684 h 227228"/>
              <a:gd name="connsiteX27" fmla="*/ 80544 w 218960"/>
              <a:gd name="connsiteY27" fmla="*/ 160020 h 227228"/>
              <a:gd name="connsiteX28" fmla="*/ 173087 w 218960"/>
              <a:gd name="connsiteY28" fmla="*/ 160020 h 227228"/>
              <a:gd name="connsiteX29" fmla="*/ 173087 w 218960"/>
              <a:gd name="connsiteY29" fmla="*/ 144818 h 227228"/>
              <a:gd name="connsiteX30" fmla="*/ 218960 w 218960"/>
              <a:gd name="connsiteY30" fmla="*/ 136017 h 227228"/>
              <a:gd name="connsiteX31" fmla="*/ 218960 w 218960"/>
              <a:gd name="connsiteY31" fmla="*/ 227228 h 227228"/>
              <a:gd name="connsiteX33" fmla="*/ 171754 w 218960"/>
              <a:gd name="connsiteY33" fmla="*/ 133617 h 227228"/>
              <a:gd name="connsiteX34" fmla="*/ 171754 w 218960"/>
              <a:gd name="connsiteY34" fmla="*/ 28003 h 227228"/>
              <a:gd name="connsiteX35" fmla="*/ 170154 w 218960"/>
              <a:gd name="connsiteY35" fmla="*/ 20936 h 227228"/>
              <a:gd name="connsiteX36" fmla="*/ 164554 w 218960"/>
              <a:gd name="connsiteY36" fmla="*/ 16002 h 227228"/>
              <a:gd name="connsiteX37" fmla="*/ 218960 w 218960"/>
              <a:gd name="connsiteY37" fmla="*/ 0 h 227228"/>
              <a:gd name="connsiteX38" fmla="*/ 218960 w 218960"/>
              <a:gd name="connsiteY38" fmla="*/ 109347 h 227228"/>
              <a:gd name="connsiteX39" fmla="*/ 212826 w 218960"/>
              <a:gd name="connsiteY39" fmla="*/ 127883 h 227228"/>
              <a:gd name="connsiteX40" fmla="*/ 193357 w 218960"/>
              <a:gd name="connsiteY40" fmla="*/ 133617 h 227228"/>
              <a:gd name="connsiteX42" fmla="*/ 44538 w 218960"/>
              <a:gd name="connsiteY42" fmla="*/ 67208 h 227228"/>
              <a:gd name="connsiteX43" fmla="*/ 46538 w 218960"/>
              <a:gd name="connsiteY43" fmla="*/ 81344 h 227228"/>
              <a:gd name="connsiteX44" fmla="*/ 52406 w 218960"/>
              <a:gd name="connsiteY44" fmla="*/ 92945 h 227228"/>
              <a:gd name="connsiteX45" fmla="*/ 61607 w 218960"/>
              <a:gd name="connsiteY45" fmla="*/ 100679 h 227228"/>
              <a:gd name="connsiteX46" fmla="*/ 73875 w 218960"/>
              <a:gd name="connsiteY46" fmla="*/ 103480 h 227228"/>
              <a:gd name="connsiteX47" fmla="*/ 85610 w 218960"/>
              <a:gd name="connsiteY47" fmla="*/ 100679 h 227228"/>
              <a:gd name="connsiteX48" fmla="*/ 94811 w 218960"/>
              <a:gd name="connsiteY48" fmla="*/ 93078 h 227228"/>
              <a:gd name="connsiteX49" fmla="*/ 100679 w 218960"/>
              <a:gd name="connsiteY49" fmla="*/ 81611 h 227228"/>
              <a:gd name="connsiteX50" fmla="*/ 102679 w 218960"/>
              <a:gd name="connsiteY50" fmla="*/ 67208 h 227228"/>
              <a:gd name="connsiteX51" fmla="*/ 94811 w 218960"/>
              <a:gd name="connsiteY51" fmla="*/ 41472 h 227228"/>
              <a:gd name="connsiteX52" fmla="*/ 73875 w 218960"/>
              <a:gd name="connsiteY52" fmla="*/ 31471 h 227228"/>
              <a:gd name="connsiteX53" fmla="*/ 52406 w 218960"/>
              <a:gd name="connsiteY53" fmla="*/ 41605 h 227228"/>
              <a:gd name="connsiteX54" fmla="*/ 44538 w 218960"/>
              <a:gd name="connsiteY54" fmla="*/ 67208 h 227228"/>
              <a:gd name="connsiteX56" fmla="*/ 91211 w 218960"/>
              <a:gd name="connsiteY56" fmla="*/ 202692 h 227228"/>
              <a:gd name="connsiteX57" fmla="*/ 130417 w 218960"/>
              <a:gd name="connsiteY57" fmla="*/ 201758 h 227228"/>
              <a:gd name="connsiteX58" fmla="*/ 173087 w 218960"/>
              <a:gd name="connsiteY58" fmla="*/ 197891 h 227228"/>
              <a:gd name="connsiteX59" fmla="*/ 173087 w 218960"/>
              <a:gd name="connsiteY59" fmla="*/ 184556 h 227228"/>
              <a:gd name="connsiteX60" fmla="*/ 80544 w 218960"/>
              <a:gd name="connsiteY60" fmla="*/ 184556 h 227228"/>
              <a:gd name="connsiteX61" fmla="*/ 80544 w 218960"/>
              <a:gd name="connsiteY61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18960" h="227228">
                <a:moveTo>
                  <a:pt x="0" y="67208"/>
                </a:moveTo>
                <a:cubicBezTo>
                  <a:pt x="0" y="57963"/>
                  <a:pt x="1955" y="49651"/>
                  <a:pt x="5866" y="42272"/>
                </a:cubicBezTo>
                <a:cubicBezTo>
                  <a:pt x="9778" y="34893"/>
                  <a:pt x="15069" y="28715"/>
                  <a:pt x="21735" y="23737"/>
                </a:cubicBezTo>
                <a:cubicBezTo>
                  <a:pt x="28404" y="18758"/>
                  <a:pt x="36227" y="14936"/>
                  <a:pt x="45205" y="12268"/>
                </a:cubicBezTo>
                <a:cubicBezTo>
                  <a:pt x="54184" y="9601"/>
                  <a:pt x="63742" y="8268"/>
                  <a:pt x="73875" y="8268"/>
                </a:cubicBezTo>
                <a:cubicBezTo>
                  <a:pt x="84010" y="8268"/>
                  <a:pt x="93523" y="9601"/>
                  <a:pt x="102412" y="12268"/>
                </a:cubicBezTo>
                <a:cubicBezTo>
                  <a:pt x="111302" y="14936"/>
                  <a:pt x="119081" y="18758"/>
                  <a:pt x="125749" y="23737"/>
                </a:cubicBezTo>
                <a:cubicBezTo>
                  <a:pt x="132417" y="28715"/>
                  <a:pt x="137661" y="34893"/>
                  <a:pt x="141484" y="42272"/>
                </a:cubicBezTo>
                <a:cubicBezTo>
                  <a:pt x="145307" y="49651"/>
                  <a:pt x="147219" y="57963"/>
                  <a:pt x="147219" y="67208"/>
                </a:cubicBezTo>
                <a:cubicBezTo>
                  <a:pt x="147219" y="76988"/>
                  <a:pt x="145307" y="85566"/>
                  <a:pt x="141484" y="92945"/>
                </a:cubicBezTo>
                <a:cubicBezTo>
                  <a:pt x="137661" y="100324"/>
                  <a:pt x="132417" y="106502"/>
                  <a:pt x="125749" y="111481"/>
                </a:cubicBezTo>
                <a:cubicBezTo>
                  <a:pt x="119081" y="116459"/>
                  <a:pt x="111302" y="120238"/>
                  <a:pt x="102412" y="122816"/>
                </a:cubicBezTo>
                <a:cubicBezTo>
                  <a:pt x="93523" y="125393"/>
                  <a:pt x="84010" y="126683"/>
                  <a:pt x="73875" y="126683"/>
                </a:cubicBezTo>
                <a:cubicBezTo>
                  <a:pt x="63742" y="126683"/>
                  <a:pt x="54184" y="125393"/>
                  <a:pt x="45205" y="122816"/>
                </a:cubicBezTo>
                <a:cubicBezTo>
                  <a:pt x="36227" y="120238"/>
                  <a:pt x="28404" y="116459"/>
                  <a:pt x="21735" y="111481"/>
                </a:cubicBezTo>
                <a:cubicBezTo>
                  <a:pt x="15069" y="106502"/>
                  <a:pt x="9778" y="100324"/>
                  <a:pt x="5866" y="92945"/>
                </a:cubicBezTo>
                <a:cubicBezTo>
                  <a:pt x="1955" y="85566"/>
                  <a:pt x="0" y="76988"/>
                  <a:pt x="0" y="67208"/>
                </a:cubicBezTo>
                <a:moveTo>
                  <a:pt x="173087" y="227228"/>
                </a:moveTo>
                <a:lnTo>
                  <a:pt x="173087" y="215227"/>
                </a:lnTo>
                <a:cubicBezTo>
                  <a:pt x="166154" y="217716"/>
                  <a:pt x="158418" y="219761"/>
                  <a:pt x="149885" y="221362"/>
                </a:cubicBezTo>
                <a:cubicBezTo>
                  <a:pt x="141350" y="222962"/>
                  <a:pt x="132593" y="224206"/>
                  <a:pt x="123616" y="225095"/>
                </a:cubicBezTo>
                <a:cubicBezTo>
                  <a:pt x="114635" y="225984"/>
                  <a:pt x="105657" y="226561"/>
                  <a:pt x="96679" y="226828"/>
                </a:cubicBezTo>
                <a:cubicBezTo>
                  <a:pt x="87699" y="227095"/>
                  <a:pt x="79211" y="227228"/>
                  <a:pt x="71208" y="227228"/>
                </a:cubicBezTo>
                <a:lnTo>
                  <a:pt x="34671" y="227228"/>
                </a:lnTo>
                <a:lnTo>
                  <a:pt x="34671" y="147485"/>
                </a:lnTo>
                <a:lnTo>
                  <a:pt x="80544" y="138684"/>
                </a:lnTo>
                <a:lnTo>
                  <a:pt x="80544" y="160020"/>
                </a:lnTo>
                <a:lnTo>
                  <a:pt x="173087" y="160020"/>
                </a:lnTo>
                <a:lnTo>
                  <a:pt x="173087" y="144818"/>
                </a:lnTo>
                <a:lnTo>
                  <a:pt x="218960" y="136017"/>
                </a:lnTo>
                <a:lnTo>
                  <a:pt x="218960" y="227228"/>
                </a:lnTo>
                <a:moveTo>
                  <a:pt x="171754" y="133617"/>
                </a:moveTo>
                <a:lnTo>
                  <a:pt x="171754" y="28003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09347"/>
                </a:lnTo>
                <a:cubicBezTo>
                  <a:pt x="218960" y="117881"/>
                  <a:pt x="216915" y="124061"/>
                  <a:pt x="212826" y="127883"/>
                </a:cubicBezTo>
                <a:cubicBezTo>
                  <a:pt x="208738" y="131705"/>
                  <a:pt x="202247" y="133617"/>
                  <a:pt x="193357" y="133617"/>
                </a:cubicBezTo>
                <a:moveTo>
                  <a:pt x="44538" y="67208"/>
                </a:moveTo>
                <a:cubicBezTo>
                  <a:pt x="44538" y="72186"/>
                  <a:pt x="45205" y="76898"/>
                  <a:pt x="46538" y="81344"/>
                </a:cubicBezTo>
                <a:cubicBezTo>
                  <a:pt x="47873" y="85789"/>
                  <a:pt x="49828" y="89656"/>
                  <a:pt x="52406" y="92945"/>
                </a:cubicBezTo>
                <a:cubicBezTo>
                  <a:pt x="54984" y="96234"/>
                  <a:pt x="58052" y="98813"/>
                  <a:pt x="61607" y="100679"/>
                </a:cubicBezTo>
                <a:cubicBezTo>
                  <a:pt x="65163" y="102546"/>
                  <a:pt x="69252" y="103480"/>
                  <a:pt x="73875" y="103480"/>
                </a:cubicBezTo>
                <a:cubicBezTo>
                  <a:pt x="78143" y="103480"/>
                  <a:pt x="82054" y="102546"/>
                  <a:pt x="85610" y="100679"/>
                </a:cubicBezTo>
                <a:cubicBezTo>
                  <a:pt x="89167" y="98813"/>
                  <a:pt x="92233" y="96279"/>
                  <a:pt x="94811" y="93078"/>
                </a:cubicBezTo>
                <a:cubicBezTo>
                  <a:pt x="97389" y="89878"/>
                  <a:pt x="99346" y="86055"/>
                  <a:pt x="100679" y="81611"/>
                </a:cubicBezTo>
                <a:cubicBezTo>
                  <a:pt x="102012" y="77166"/>
                  <a:pt x="102679" y="72365"/>
                  <a:pt x="102679" y="67208"/>
                </a:cubicBezTo>
                <a:cubicBezTo>
                  <a:pt x="102679" y="56718"/>
                  <a:pt x="100056" y="48140"/>
                  <a:pt x="94811" y="41472"/>
                </a:cubicBezTo>
                <a:cubicBezTo>
                  <a:pt x="89567" y="34805"/>
                  <a:pt x="82587" y="31471"/>
                  <a:pt x="73875" y="31471"/>
                </a:cubicBezTo>
                <a:cubicBezTo>
                  <a:pt x="64807" y="31471"/>
                  <a:pt x="57651" y="34849"/>
                  <a:pt x="52406" y="41605"/>
                </a:cubicBezTo>
                <a:cubicBezTo>
                  <a:pt x="47160" y="48361"/>
                  <a:pt x="44538" y="56897"/>
                  <a:pt x="44538" y="67208"/>
                </a:cubicBezTo>
                <a:moveTo>
                  <a:pt x="91211" y="202692"/>
                </a:moveTo>
                <a:cubicBezTo>
                  <a:pt x="103302" y="202692"/>
                  <a:pt x="116370" y="202381"/>
                  <a:pt x="130417" y="201758"/>
                </a:cubicBezTo>
                <a:cubicBezTo>
                  <a:pt x="144462" y="201137"/>
                  <a:pt x="158686" y="199847"/>
                  <a:pt x="173087" y="197891"/>
                </a:cubicBezTo>
                <a:lnTo>
                  <a:pt x="173087" y="184556"/>
                </a:lnTo>
                <a:lnTo>
                  <a:pt x="80544" y="184556"/>
                </a:lnTo>
                <a:lnTo>
                  <a:pt x="80544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1" name="Freeform 171"/>
          <p:cNvSpPr/>
          <p:nvPr/>
        </p:nvSpPr>
        <p:spPr>
          <a:xfrm>
            <a:off x="13368987" y="8712843"/>
            <a:ext cx="223228" cy="230429"/>
          </a:xfrm>
          <a:custGeom>
            <a:avLst/>
            <a:gdLst>
              <a:gd name="connsiteX0" fmla="*/ 68010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2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7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10" y="150419"/>
                </a:moveTo>
                <a:cubicBezTo>
                  <a:pt x="91656" y="150419"/>
                  <a:pt x="112237" y="149130"/>
                  <a:pt x="129749" y="146552"/>
                </a:cubicBezTo>
                <a:cubicBezTo>
                  <a:pt x="147264" y="143973"/>
                  <a:pt x="162686" y="140640"/>
                  <a:pt x="176022" y="136550"/>
                </a:cubicBez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4"/>
                  <a:pt x="171489" y="17069"/>
                  <a:pt x="168822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5"/>
                </a:cubicBezTo>
                <a:cubicBezTo>
                  <a:pt x="213006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6"/>
                  <a:pt x="161799" y="161976"/>
                  <a:pt x="153087" y="164821"/>
                </a:cubicBezTo>
                <a:cubicBezTo>
                  <a:pt x="144374" y="167666"/>
                  <a:pt x="134906" y="170021"/>
                  <a:pt x="124682" y="171888"/>
                </a:cubicBezTo>
                <a:cubicBezTo>
                  <a:pt x="114460" y="173755"/>
                  <a:pt x="103657" y="175178"/>
                  <a:pt x="92278" y="176155"/>
                </a:cubicBezTo>
                <a:cubicBezTo>
                  <a:pt x="80899" y="177133"/>
                  <a:pt x="69253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2" name="Freeform 172"/>
          <p:cNvSpPr/>
          <p:nvPr/>
        </p:nvSpPr>
        <p:spPr>
          <a:xfrm>
            <a:off x="13635687" y="8712843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90 h 230429"/>
              <a:gd name="connsiteX4" fmla="*/ 10668 w 253899"/>
              <a:gd name="connsiteY4" fmla="*/ 180290 h 230429"/>
              <a:gd name="connsiteX5" fmla="*/ 10668 w 253899"/>
              <a:gd name="connsiteY5" fmla="*/ 44539 h 230429"/>
              <a:gd name="connsiteX6" fmla="*/ 8001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7 h 230429"/>
              <a:gd name="connsiteX10" fmla="*/ 137885 w 253899"/>
              <a:gd name="connsiteY10" fmla="*/ 23737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10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4 w 253899"/>
              <a:gd name="connsiteY17" fmla="*/ 144684 h 230429"/>
              <a:gd name="connsiteX18" fmla="*/ 170689 w 253899"/>
              <a:gd name="connsiteY18" fmla="*/ 139218 h 230429"/>
              <a:gd name="connsiteX19" fmla="*/ 170689 w 253899"/>
              <a:gd name="connsiteY19" fmla="*/ 28003 h 230429"/>
              <a:gd name="connsiteX20" fmla="*/ 169087 w 253899"/>
              <a:gd name="connsiteY20" fmla="*/ 20936 h 230429"/>
              <a:gd name="connsiteX21" fmla="*/ 163486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0 h 230429"/>
              <a:gd name="connsiteX26" fmla="*/ 217894 w 253899"/>
              <a:gd name="connsiteY26" fmla="*/ 109080 h 230429"/>
              <a:gd name="connsiteX27" fmla="*/ 217894 w 253899"/>
              <a:gd name="connsiteY27" fmla="*/ 206160 h 230429"/>
              <a:gd name="connsiteX28" fmla="*/ 211761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6" y="165176"/>
                  <a:pt x="141841" y="170732"/>
                  <a:pt x="122549" y="174555"/>
                </a:cubicBezTo>
                <a:cubicBezTo>
                  <a:pt x="103257" y="178378"/>
                  <a:pt x="81522" y="180290"/>
                  <a:pt x="57341" y="180290"/>
                </a:cubicBezTo>
                <a:lnTo>
                  <a:pt x="10668" y="180290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7"/>
                </a:lnTo>
                <a:lnTo>
                  <a:pt x="137885" y="23737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10" y="151752"/>
                </a:lnTo>
                <a:cubicBezTo>
                  <a:pt x="79742" y="151752"/>
                  <a:pt x="90456" y="151486"/>
                  <a:pt x="100147" y="150952"/>
                </a:cubicBezTo>
                <a:cubicBezTo>
                  <a:pt x="109837" y="150419"/>
                  <a:pt x="118816" y="149619"/>
                  <a:pt x="127084" y="148552"/>
                </a:cubicBezTo>
                <a:cubicBezTo>
                  <a:pt x="135350" y="147485"/>
                  <a:pt x="143041" y="146196"/>
                  <a:pt x="150154" y="144684"/>
                </a:cubicBezTo>
                <a:cubicBezTo>
                  <a:pt x="157263" y="143173"/>
                  <a:pt x="164109" y="141351"/>
                  <a:pt x="170689" y="139218"/>
                </a:cubicBezTo>
                <a:lnTo>
                  <a:pt x="170689" y="28003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4"/>
                  <a:pt x="166154" y="17069"/>
                  <a:pt x="163486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0"/>
                </a:lnTo>
                <a:lnTo>
                  <a:pt x="217894" y="109080"/>
                </a:lnTo>
                <a:lnTo>
                  <a:pt x="217894" y="206160"/>
                </a:lnTo>
                <a:cubicBezTo>
                  <a:pt x="217894" y="214694"/>
                  <a:pt x="215850" y="220873"/>
                  <a:pt x="211761" y="224695"/>
                </a:cubicBezTo>
                <a:cubicBezTo>
                  <a:pt x="207669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3" name="Freeform 173"/>
          <p:cNvSpPr/>
          <p:nvPr/>
        </p:nvSpPr>
        <p:spPr>
          <a:xfrm>
            <a:off x="600311" y="3439533"/>
            <a:ext cx="231648" cy="294132"/>
          </a:xfrm>
          <a:custGeom>
            <a:avLst/>
            <a:gdLst>
              <a:gd name="connsiteX0" fmla="*/ 40843 w 231648"/>
              <a:gd name="connsiteY0" fmla="*/ 36271 h 294132"/>
              <a:gd name="connsiteX1" fmla="*/ 41148 w 231648"/>
              <a:gd name="connsiteY1" fmla="*/ 39929 h 294132"/>
              <a:gd name="connsiteX2" fmla="*/ 60960 w 231648"/>
              <a:gd name="connsiteY2" fmla="*/ 60046 h 294132"/>
              <a:gd name="connsiteX3" fmla="*/ 68275 w 231648"/>
              <a:gd name="connsiteY3" fmla="*/ 61569 h 294132"/>
              <a:gd name="connsiteX4" fmla="*/ 117348 w 231648"/>
              <a:gd name="connsiteY4" fmla="*/ 59741 h 294132"/>
              <a:gd name="connsiteX5" fmla="*/ 122834 w 231648"/>
              <a:gd name="connsiteY5" fmla="*/ 57912 h 294132"/>
              <a:gd name="connsiteX6" fmla="*/ 124054 w 231648"/>
              <a:gd name="connsiteY6" fmla="*/ 42063 h 294132"/>
              <a:gd name="connsiteX7" fmla="*/ 118262 w 231648"/>
              <a:gd name="connsiteY7" fmla="*/ 39014 h 294132"/>
              <a:gd name="connsiteX8" fmla="*/ 43282 w 231648"/>
              <a:gd name="connsiteY8" fmla="*/ 33223 h 294132"/>
              <a:gd name="connsiteX10" fmla="*/ 142037 w 231648"/>
              <a:gd name="connsiteY10" fmla="*/ 179222 h 294132"/>
              <a:gd name="connsiteX11" fmla="*/ 113690 w 231648"/>
              <a:gd name="connsiteY11" fmla="*/ 154533 h 294132"/>
              <a:gd name="connsiteX12" fmla="*/ 151486 w 231648"/>
              <a:gd name="connsiteY12" fmla="*/ 101498 h 294132"/>
              <a:gd name="connsiteX13" fmla="*/ 158496 w 231648"/>
              <a:gd name="connsiteY13" fmla="*/ 91745 h 294132"/>
              <a:gd name="connsiteX14" fmla="*/ 157886 w 231648"/>
              <a:gd name="connsiteY14" fmla="*/ 87173 h 294132"/>
              <a:gd name="connsiteX15" fmla="*/ 140208 w 231648"/>
              <a:gd name="connsiteY15" fmla="*/ 79248 h 294132"/>
              <a:gd name="connsiteX16" fmla="*/ 133807 w 231648"/>
              <a:gd name="connsiteY16" fmla="*/ 79248 h 294132"/>
              <a:gd name="connsiteX17" fmla="*/ 122225 w 231648"/>
              <a:gd name="connsiteY17" fmla="*/ 84125 h 294132"/>
              <a:gd name="connsiteX18" fmla="*/ 40843 w 231648"/>
              <a:gd name="connsiteY18" fmla="*/ 85954 h 294132"/>
              <a:gd name="connsiteX19" fmla="*/ 11887 w 231648"/>
              <a:gd name="connsiteY19" fmla="*/ 83820 h 294132"/>
              <a:gd name="connsiteX20" fmla="*/ 9754 w 231648"/>
              <a:gd name="connsiteY20" fmla="*/ 88087 h 294132"/>
              <a:gd name="connsiteX21" fmla="*/ 10668 w 231648"/>
              <a:gd name="connsiteY21" fmla="*/ 91440 h 294132"/>
              <a:gd name="connsiteX22" fmla="*/ 36271 w 231648"/>
              <a:gd name="connsiteY22" fmla="*/ 107290 h 294132"/>
              <a:gd name="connsiteX23" fmla="*/ 60350 w 231648"/>
              <a:gd name="connsiteY23" fmla="*/ 102717 h 294132"/>
              <a:gd name="connsiteX24" fmla="*/ 114910 w 231648"/>
              <a:gd name="connsiteY24" fmla="*/ 101498 h 294132"/>
              <a:gd name="connsiteX25" fmla="*/ 1524 w 231648"/>
              <a:gd name="connsiteY25" fmla="*/ 223419 h 294132"/>
              <a:gd name="connsiteX26" fmla="*/ 1524 w 231648"/>
              <a:gd name="connsiteY26" fmla="*/ 226771 h 294132"/>
              <a:gd name="connsiteX27" fmla="*/ 5791 w 231648"/>
              <a:gd name="connsiteY27" fmla="*/ 231038 h 294132"/>
              <a:gd name="connsiteX28" fmla="*/ 9754 w 231648"/>
              <a:gd name="connsiteY28" fmla="*/ 230733 h 294132"/>
              <a:gd name="connsiteX29" fmla="*/ 99974 w 231648"/>
              <a:gd name="connsiteY29" fmla="*/ 168554 h 294132"/>
              <a:gd name="connsiteX30" fmla="*/ 151181 w 231648"/>
              <a:gd name="connsiteY30" fmla="*/ 218846 h 294132"/>
              <a:gd name="connsiteX31" fmla="*/ 159106 w 231648"/>
              <a:gd name="connsiteY31" fmla="*/ 224637 h 294132"/>
              <a:gd name="connsiteX32" fmla="*/ 172517 w 231648"/>
              <a:gd name="connsiteY32" fmla="*/ 219456 h 294132"/>
              <a:gd name="connsiteX33" fmla="*/ 170993 w 231648"/>
              <a:gd name="connsiteY33" fmla="*/ 208788 h 294132"/>
              <a:gd name="connsiteX34" fmla="*/ 156362 w 231648"/>
              <a:gd name="connsiteY34" fmla="*/ 184404 h 294132"/>
              <a:gd name="connsiteX36" fmla="*/ 175870 w 231648"/>
              <a:gd name="connsiteY36" fmla="*/ 11278 h 294132"/>
              <a:gd name="connsiteX37" fmla="*/ 201168 w 231648"/>
              <a:gd name="connsiteY37" fmla="*/ 28041 h 294132"/>
              <a:gd name="connsiteX38" fmla="*/ 201168 w 231648"/>
              <a:gd name="connsiteY38" fmla="*/ 231648 h 294132"/>
              <a:gd name="connsiteX39" fmla="*/ 203911 w 231648"/>
              <a:gd name="connsiteY39" fmla="*/ 294132 h 294132"/>
              <a:gd name="connsiteX40" fmla="*/ 220675 w 231648"/>
              <a:gd name="connsiteY40" fmla="*/ 294132 h 294132"/>
              <a:gd name="connsiteX41" fmla="*/ 230429 w 231648"/>
              <a:gd name="connsiteY41" fmla="*/ 222199 h 294132"/>
              <a:gd name="connsiteX42" fmla="*/ 230429 w 231648"/>
              <a:gd name="connsiteY42" fmla="*/ 33833 h 294132"/>
              <a:gd name="connsiteX43" fmla="*/ 231648 w 231648"/>
              <a:gd name="connsiteY43" fmla="*/ 16459 h 294132"/>
              <a:gd name="connsiteX44" fmla="*/ 227381 w 231648"/>
              <a:gd name="connsiteY44" fmla="*/ 9144 h 294132"/>
              <a:gd name="connsiteX45" fmla="*/ 182880 w 231648"/>
              <a:gd name="connsiteY45" fmla="*/ 0 h 294132"/>
              <a:gd name="connsiteX46" fmla="*/ 178918 w 231648"/>
              <a:gd name="connsiteY46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31648" h="294132">
                <a:moveTo>
                  <a:pt x="40843" y="36271"/>
                </a:moveTo>
                <a:cubicBezTo>
                  <a:pt x="40234" y="37490"/>
                  <a:pt x="40234" y="38405"/>
                  <a:pt x="41148" y="39929"/>
                </a:cubicBezTo>
                <a:cubicBezTo>
                  <a:pt x="46330" y="47549"/>
                  <a:pt x="54559" y="56083"/>
                  <a:pt x="60960" y="60046"/>
                </a:cubicBezTo>
                <a:cubicBezTo>
                  <a:pt x="63094" y="61569"/>
                  <a:pt x="64922" y="61874"/>
                  <a:pt x="68275" y="61569"/>
                </a:cubicBezTo>
                <a:cubicBezTo>
                  <a:pt x="81077" y="60350"/>
                  <a:pt x="103632" y="59741"/>
                  <a:pt x="117348" y="59741"/>
                </a:cubicBezTo>
                <a:cubicBezTo>
                  <a:pt x="119786" y="59741"/>
                  <a:pt x="121615" y="59436"/>
                  <a:pt x="122834" y="57912"/>
                </a:cubicBezTo>
                <a:cubicBezTo>
                  <a:pt x="125578" y="55169"/>
                  <a:pt x="126187" y="46025"/>
                  <a:pt x="124054" y="42063"/>
                </a:cubicBezTo>
                <a:cubicBezTo>
                  <a:pt x="123139" y="39624"/>
                  <a:pt x="121615" y="39014"/>
                  <a:pt x="118262" y="39014"/>
                </a:cubicBezTo>
                <a:cubicBezTo>
                  <a:pt x="98450" y="39014"/>
                  <a:pt x="70104" y="38100"/>
                  <a:pt x="43282" y="33223"/>
                </a:cubicBezTo>
                <a:moveTo>
                  <a:pt x="142037" y="179222"/>
                </a:moveTo>
                <a:lnTo>
                  <a:pt x="113690" y="154533"/>
                </a:lnTo>
                <a:cubicBezTo>
                  <a:pt x="129540" y="137464"/>
                  <a:pt x="142342" y="119481"/>
                  <a:pt x="151486" y="101498"/>
                </a:cubicBezTo>
                <a:lnTo>
                  <a:pt x="158496" y="91745"/>
                </a:lnTo>
                <a:cubicBezTo>
                  <a:pt x="159410" y="89916"/>
                  <a:pt x="159410" y="88087"/>
                  <a:pt x="157886" y="87173"/>
                </a:cubicBezTo>
                <a:cubicBezTo>
                  <a:pt x="154229" y="84734"/>
                  <a:pt x="144780" y="80772"/>
                  <a:pt x="140208" y="79248"/>
                </a:cubicBezTo>
                <a:cubicBezTo>
                  <a:pt x="138074" y="78333"/>
                  <a:pt x="135636" y="78333"/>
                  <a:pt x="133807" y="79248"/>
                </a:cubicBezTo>
                <a:lnTo>
                  <a:pt x="122225" y="84125"/>
                </a:lnTo>
                <a:cubicBezTo>
                  <a:pt x="108509" y="85039"/>
                  <a:pt x="52730" y="85954"/>
                  <a:pt x="40843" y="85954"/>
                </a:cubicBezTo>
                <a:cubicBezTo>
                  <a:pt x="32614" y="85954"/>
                  <a:pt x="21031" y="85344"/>
                  <a:pt x="11887" y="83820"/>
                </a:cubicBezTo>
                <a:lnTo>
                  <a:pt x="9754" y="88087"/>
                </a:lnTo>
                <a:cubicBezTo>
                  <a:pt x="9144" y="89306"/>
                  <a:pt x="9449" y="90221"/>
                  <a:pt x="10668" y="91440"/>
                </a:cubicBezTo>
                <a:cubicBezTo>
                  <a:pt x="17374" y="97536"/>
                  <a:pt x="27127" y="103632"/>
                  <a:pt x="36271" y="107290"/>
                </a:cubicBezTo>
                <a:cubicBezTo>
                  <a:pt x="42367" y="105156"/>
                  <a:pt x="53950" y="103022"/>
                  <a:pt x="60350" y="102717"/>
                </a:cubicBezTo>
                <a:cubicBezTo>
                  <a:pt x="67970" y="101803"/>
                  <a:pt x="97841" y="101498"/>
                  <a:pt x="114910" y="101498"/>
                </a:cubicBezTo>
                <a:cubicBezTo>
                  <a:pt x="93878" y="143561"/>
                  <a:pt x="53035" y="188671"/>
                  <a:pt x="1524" y="223419"/>
                </a:cubicBezTo>
                <a:cubicBezTo>
                  <a:pt x="0" y="224637"/>
                  <a:pt x="305" y="225857"/>
                  <a:pt x="1524" y="226771"/>
                </a:cubicBezTo>
                <a:lnTo>
                  <a:pt x="5791" y="231038"/>
                </a:lnTo>
                <a:cubicBezTo>
                  <a:pt x="6401" y="231648"/>
                  <a:pt x="7925" y="231648"/>
                  <a:pt x="9754" y="230733"/>
                </a:cubicBezTo>
                <a:cubicBezTo>
                  <a:pt x="43586" y="214579"/>
                  <a:pt x="74676" y="192938"/>
                  <a:pt x="99974" y="168554"/>
                </a:cubicBezTo>
                <a:lnTo>
                  <a:pt x="151181" y="218846"/>
                </a:lnTo>
                <a:cubicBezTo>
                  <a:pt x="153619" y="221285"/>
                  <a:pt x="156972" y="224028"/>
                  <a:pt x="159106" y="224637"/>
                </a:cubicBezTo>
                <a:cubicBezTo>
                  <a:pt x="163678" y="226466"/>
                  <a:pt x="170383" y="224028"/>
                  <a:pt x="172517" y="219456"/>
                </a:cubicBezTo>
                <a:cubicBezTo>
                  <a:pt x="173431" y="217017"/>
                  <a:pt x="173126" y="213969"/>
                  <a:pt x="170993" y="208788"/>
                </a:cubicBezTo>
                <a:cubicBezTo>
                  <a:pt x="167945" y="202692"/>
                  <a:pt x="161544" y="191414"/>
                  <a:pt x="156362" y="184404"/>
                </a:cubicBezTo>
                <a:moveTo>
                  <a:pt x="175870" y="11278"/>
                </a:moveTo>
                <a:cubicBezTo>
                  <a:pt x="186538" y="15240"/>
                  <a:pt x="196291" y="21336"/>
                  <a:pt x="201168" y="28041"/>
                </a:cubicBezTo>
                <a:lnTo>
                  <a:pt x="201168" y="231648"/>
                </a:lnTo>
                <a:cubicBezTo>
                  <a:pt x="201168" y="245364"/>
                  <a:pt x="202387" y="282245"/>
                  <a:pt x="203911" y="294132"/>
                </a:cubicBezTo>
                <a:lnTo>
                  <a:pt x="220675" y="294132"/>
                </a:lnTo>
                <a:cubicBezTo>
                  <a:pt x="226771" y="274930"/>
                  <a:pt x="230429" y="241097"/>
                  <a:pt x="230429" y="222199"/>
                </a:cubicBezTo>
                <a:lnTo>
                  <a:pt x="230429" y="33833"/>
                </a:lnTo>
                <a:lnTo>
                  <a:pt x="231648" y="16459"/>
                </a:lnTo>
                <a:cubicBezTo>
                  <a:pt x="231648" y="12802"/>
                  <a:pt x="230429" y="10363"/>
                  <a:pt x="227381" y="9144"/>
                </a:cubicBezTo>
                <a:cubicBezTo>
                  <a:pt x="217627" y="4877"/>
                  <a:pt x="195682" y="609"/>
                  <a:pt x="182880" y="0"/>
                </a:cubicBezTo>
                <a:cubicBezTo>
                  <a:pt x="180137" y="0"/>
                  <a:pt x="179222" y="609"/>
                  <a:pt x="178918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4" name="Freeform 174"/>
          <p:cNvSpPr/>
          <p:nvPr/>
        </p:nvSpPr>
        <p:spPr>
          <a:xfrm>
            <a:off x="881947" y="3439533"/>
            <a:ext cx="287731" cy="294132"/>
          </a:xfrm>
          <a:custGeom>
            <a:avLst/>
            <a:gdLst>
              <a:gd name="connsiteX0" fmla="*/ 131064 w 287731"/>
              <a:gd name="connsiteY0" fmla="*/ 54559 h 294132"/>
              <a:gd name="connsiteX1" fmla="*/ 38405 w 287731"/>
              <a:gd name="connsiteY1" fmla="*/ 56693 h 294132"/>
              <a:gd name="connsiteX2" fmla="*/ 8839 w 287731"/>
              <a:gd name="connsiteY2" fmla="*/ 54254 h 294132"/>
              <a:gd name="connsiteX3" fmla="*/ 6706 w 287731"/>
              <a:gd name="connsiteY3" fmla="*/ 58522 h 294132"/>
              <a:gd name="connsiteX4" fmla="*/ 7315 w 287731"/>
              <a:gd name="connsiteY4" fmla="*/ 61569 h 294132"/>
              <a:gd name="connsiteX5" fmla="*/ 32918 w 287731"/>
              <a:gd name="connsiteY5" fmla="*/ 78638 h 294132"/>
              <a:gd name="connsiteX6" fmla="*/ 56083 w 287731"/>
              <a:gd name="connsiteY6" fmla="*/ 74371 h 294132"/>
              <a:gd name="connsiteX7" fmla="*/ 137770 w 287731"/>
              <a:gd name="connsiteY7" fmla="*/ 72237 h 294132"/>
              <a:gd name="connsiteX8" fmla="*/ 166116 w 287731"/>
              <a:gd name="connsiteY8" fmla="*/ 73152 h 294132"/>
              <a:gd name="connsiteX9" fmla="*/ 172822 w 287731"/>
              <a:gd name="connsiteY9" fmla="*/ 59131 h 294132"/>
              <a:gd name="connsiteX10" fmla="*/ 169469 w 287731"/>
              <a:gd name="connsiteY10" fmla="*/ 54254 h 294132"/>
              <a:gd name="connsiteX11" fmla="*/ 140818 w 287731"/>
              <a:gd name="connsiteY11" fmla="*/ 49987 h 294132"/>
              <a:gd name="connsiteX13" fmla="*/ 244754 w 287731"/>
              <a:gd name="connsiteY13" fmla="*/ 128016 h 294132"/>
              <a:gd name="connsiteX14" fmla="*/ 226162 w 287731"/>
              <a:gd name="connsiteY14" fmla="*/ 128930 h 294132"/>
              <a:gd name="connsiteX15" fmla="*/ 226162 w 287731"/>
              <a:gd name="connsiteY15" fmla="*/ 33833 h 294132"/>
              <a:gd name="connsiteX16" fmla="*/ 227076 w 287731"/>
              <a:gd name="connsiteY16" fmla="*/ 16459 h 294132"/>
              <a:gd name="connsiteX17" fmla="*/ 223114 w 287731"/>
              <a:gd name="connsiteY17" fmla="*/ 9144 h 294132"/>
              <a:gd name="connsiteX18" fmla="*/ 178308 w 287731"/>
              <a:gd name="connsiteY18" fmla="*/ 0 h 294132"/>
              <a:gd name="connsiteX19" fmla="*/ 174346 w 287731"/>
              <a:gd name="connsiteY19" fmla="*/ 1829 h 294132"/>
              <a:gd name="connsiteX20" fmla="*/ 171298 w 287731"/>
              <a:gd name="connsiteY20" fmla="*/ 11278 h 294132"/>
              <a:gd name="connsiteX21" fmla="*/ 196596 w 287731"/>
              <a:gd name="connsiteY21" fmla="*/ 28041 h 294132"/>
              <a:gd name="connsiteX22" fmla="*/ 196596 w 287731"/>
              <a:gd name="connsiteY22" fmla="*/ 174041 h 294132"/>
              <a:gd name="connsiteX23" fmla="*/ 143561 w 287731"/>
              <a:gd name="connsiteY23" fmla="*/ 181966 h 294132"/>
              <a:gd name="connsiteX24" fmla="*/ 146304 w 287731"/>
              <a:gd name="connsiteY24" fmla="*/ 110033 h 294132"/>
              <a:gd name="connsiteX25" fmla="*/ 147218 w 287731"/>
              <a:gd name="connsiteY25" fmla="*/ 96622 h 294132"/>
              <a:gd name="connsiteX26" fmla="*/ 143866 w 287731"/>
              <a:gd name="connsiteY26" fmla="*/ 90830 h 294132"/>
              <a:gd name="connsiteX27" fmla="*/ 108814 w 287731"/>
              <a:gd name="connsiteY27" fmla="*/ 86563 h 294132"/>
              <a:gd name="connsiteX28" fmla="*/ 104546 w 287731"/>
              <a:gd name="connsiteY28" fmla="*/ 88087 h 294132"/>
              <a:gd name="connsiteX29" fmla="*/ 102413 w 287731"/>
              <a:gd name="connsiteY29" fmla="*/ 96317 h 294132"/>
              <a:gd name="connsiteX30" fmla="*/ 118262 w 287731"/>
              <a:gd name="connsiteY30" fmla="*/ 106375 h 294132"/>
              <a:gd name="connsiteX31" fmla="*/ 118872 w 287731"/>
              <a:gd name="connsiteY31" fmla="*/ 184708 h 294132"/>
              <a:gd name="connsiteX32" fmla="*/ 76505 w 287731"/>
              <a:gd name="connsiteY32" fmla="*/ 188366 h 294132"/>
              <a:gd name="connsiteX33" fmla="*/ 74066 w 287731"/>
              <a:gd name="connsiteY33" fmla="*/ 122530 h 294132"/>
              <a:gd name="connsiteX34" fmla="*/ 74676 w 287731"/>
              <a:gd name="connsiteY34" fmla="*/ 109423 h 294132"/>
              <a:gd name="connsiteX35" fmla="*/ 71323 w 287731"/>
              <a:gd name="connsiteY35" fmla="*/ 103937 h 294132"/>
              <a:gd name="connsiteX36" fmla="*/ 37795 w 287731"/>
              <a:gd name="connsiteY36" fmla="*/ 95707 h 294132"/>
              <a:gd name="connsiteX37" fmla="*/ 33833 w 287731"/>
              <a:gd name="connsiteY37" fmla="*/ 97536 h 294132"/>
              <a:gd name="connsiteX38" fmla="*/ 30785 w 287731"/>
              <a:gd name="connsiteY38" fmla="*/ 105461 h 294132"/>
              <a:gd name="connsiteX39" fmla="*/ 46634 w 287731"/>
              <a:gd name="connsiteY39" fmla="*/ 118263 h 294132"/>
              <a:gd name="connsiteX40" fmla="*/ 51816 w 287731"/>
              <a:gd name="connsiteY40" fmla="*/ 189586 h 294132"/>
              <a:gd name="connsiteX41" fmla="*/ 39929 w 287731"/>
              <a:gd name="connsiteY41" fmla="*/ 190195 h 294132"/>
              <a:gd name="connsiteX42" fmla="*/ 2743 w 287731"/>
              <a:gd name="connsiteY42" fmla="*/ 187452 h 294132"/>
              <a:gd name="connsiteX43" fmla="*/ 610 w 287731"/>
              <a:gd name="connsiteY43" fmla="*/ 192024 h 294132"/>
              <a:gd name="connsiteX44" fmla="*/ 1524 w 287731"/>
              <a:gd name="connsiteY44" fmla="*/ 195681 h 294132"/>
              <a:gd name="connsiteX45" fmla="*/ 34747 w 287731"/>
              <a:gd name="connsiteY45" fmla="*/ 217017 h 294132"/>
              <a:gd name="connsiteX46" fmla="*/ 60350 w 287731"/>
              <a:gd name="connsiteY46" fmla="*/ 211226 h 294132"/>
              <a:gd name="connsiteX47" fmla="*/ 196596 w 287731"/>
              <a:gd name="connsiteY47" fmla="*/ 190195 h 294132"/>
              <a:gd name="connsiteX48" fmla="*/ 196596 w 287731"/>
              <a:gd name="connsiteY48" fmla="*/ 231648 h 294132"/>
              <a:gd name="connsiteX49" fmla="*/ 199339 w 287731"/>
              <a:gd name="connsiteY49" fmla="*/ 294132 h 294132"/>
              <a:gd name="connsiteX50" fmla="*/ 216103 w 287731"/>
              <a:gd name="connsiteY50" fmla="*/ 294132 h 294132"/>
              <a:gd name="connsiteX51" fmla="*/ 226162 w 287731"/>
              <a:gd name="connsiteY51" fmla="*/ 222199 h 294132"/>
              <a:gd name="connsiteX52" fmla="*/ 226162 w 287731"/>
              <a:gd name="connsiteY52" fmla="*/ 146914 h 294132"/>
              <a:gd name="connsiteX53" fmla="*/ 275844 w 287731"/>
              <a:gd name="connsiteY53" fmla="*/ 145694 h 294132"/>
              <a:gd name="connsiteX54" fmla="*/ 283769 w 287731"/>
              <a:gd name="connsiteY54" fmla="*/ 143256 h 294132"/>
              <a:gd name="connsiteX55" fmla="*/ 287426 w 287731"/>
              <a:gd name="connsiteY55" fmla="*/ 129540 h 294132"/>
              <a:gd name="connsiteX56" fmla="*/ 281635 w 287731"/>
              <a:gd name="connsiteY56" fmla="*/ 123444 h 294132"/>
              <a:gd name="connsiteX57" fmla="*/ 254508 w 287731"/>
              <a:gd name="connsiteY57" fmla="*/ 12192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87731" h="294132">
                <a:moveTo>
                  <a:pt x="131064" y="54559"/>
                </a:moveTo>
                <a:cubicBezTo>
                  <a:pt x="118567" y="55473"/>
                  <a:pt x="50292" y="56997"/>
                  <a:pt x="38405" y="56693"/>
                </a:cubicBezTo>
                <a:cubicBezTo>
                  <a:pt x="30785" y="56693"/>
                  <a:pt x="17983" y="56083"/>
                  <a:pt x="8839" y="54254"/>
                </a:cubicBezTo>
                <a:lnTo>
                  <a:pt x="6706" y="58522"/>
                </a:lnTo>
                <a:cubicBezTo>
                  <a:pt x="6096" y="59436"/>
                  <a:pt x="6401" y="60655"/>
                  <a:pt x="7315" y="61569"/>
                </a:cubicBezTo>
                <a:cubicBezTo>
                  <a:pt x="13716" y="67970"/>
                  <a:pt x="23775" y="74676"/>
                  <a:pt x="32918" y="78638"/>
                </a:cubicBezTo>
                <a:cubicBezTo>
                  <a:pt x="38710" y="76809"/>
                  <a:pt x="49682" y="74676"/>
                  <a:pt x="56083" y="74371"/>
                </a:cubicBezTo>
                <a:cubicBezTo>
                  <a:pt x="66142" y="73457"/>
                  <a:pt x="127406" y="71933"/>
                  <a:pt x="137770" y="72237"/>
                </a:cubicBezTo>
                <a:cubicBezTo>
                  <a:pt x="145085" y="72237"/>
                  <a:pt x="160325" y="72237"/>
                  <a:pt x="166116" y="73152"/>
                </a:cubicBezTo>
                <a:cubicBezTo>
                  <a:pt x="168859" y="71323"/>
                  <a:pt x="172822" y="65532"/>
                  <a:pt x="172822" y="59131"/>
                </a:cubicBezTo>
                <a:cubicBezTo>
                  <a:pt x="172822" y="56997"/>
                  <a:pt x="171602" y="54864"/>
                  <a:pt x="169469" y="54254"/>
                </a:cubicBezTo>
                <a:cubicBezTo>
                  <a:pt x="163678" y="52121"/>
                  <a:pt x="149962" y="50292"/>
                  <a:pt x="140818" y="49987"/>
                </a:cubicBezTo>
                <a:moveTo>
                  <a:pt x="244754" y="128016"/>
                </a:moveTo>
                <a:lnTo>
                  <a:pt x="226162" y="128930"/>
                </a:lnTo>
                <a:lnTo>
                  <a:pt x="226162" y="33833"/>
                </a:lnTo>
                <a:lnTo>
                  <a:pt x="227076" y="16459"/>
                </a:lnTo>
                <a:cubicBezTo>
                  <a:pt x="227381" y="12802"/>
                  <a:pt x="226162" y="10363"/>
                  <a:pt x="223114" y="9144"/>
                </a:cubicBezTo>
                <a:cubicBezTo>
                  <a:pt x="213055" y="4877"/>
                  <a:pt x="191414" y="609"/>
                  <a:pt x="178308" y="0"/>
                </a:cubicBezTo>
                <a:cubicBezTo>
                  <a:pt x="175565" y="0"/>
                  <a:pt x="174955" y="609"/>
                  <a:pt x="174346" y="1829"/>
                </a:cubicBezTo>
                <a:lnTo>
                  <a:pt x="171298" y="11278"/>
                </a:lnTo>
                <a:cubicBezTo>
                  <a:pt x="181966" y="15240"/>
                  <a:pt x="191719" y="21336"/>
                  <a:pt x="196596" y="28041"/>
                </a:cubicBezTo>
                <a:lnTo>
                  <a:pt x="196596" y="174041"/>
                </a:lnTo>
                <a:cubicBezTo>
                  <a:pt x="182880" y="176784"/>
                  <a:pt x="163982" y="179527"/>
                  <a:pt x="143561" y="181966"/>
                </a:cubicBezTo>
                <a:lnTo>
                  <a:pt x="146304" y="110033"/>
                </a:lnTo>
                <a:lnTo>
                  <a:pt x="147218" y="96622"/>
                </a:lnTo>
                <a:cubicBezTo>
                  <a:pt x="147218" y="93573"/>
                  <a:pt x="146304" y="91745"/>
                  <a:pt x="143866" y="90830"/>
                </a:cubicBezTo>
                <a:cubicBezTo>
                  <a:pt x="135941" y="88697"/>
                  <a:pt x="118872" y="86563"/>
                  <a:pt x="108814" y="86563"/>
                </a:cubicBezTo>
                <a:cubicBezTo>
                  <a:pt x="105766" y="86563"/>
                  <a:pt x="104851" y="87173"/>
                  <a:pt x="104546" y="88087"/>
                </a:cubicBezTo>
                <a:lnTo>
                  <a:pt x="102413" y="96317"/>
                </a:lnTo>
                <a:cubicBezTo>
                  <a:pt x="108814" y="98450"/>
                  <a:pt x="115519" y="102717"/>
                  <a:pt x="118262" y="106375"/>
                </a:cubicBezTo>
                <a:lnTo>
                  <a:pt x="118872" y="184708"/>
                </a:lnTo>
                <a:cubicBezTo>
                  <a:pt x="104546" y="185928"/>
                  <a:pt x="89916" y="187147"/>
                  <a:pt x="76505" y="188366"/>
                </a:cubicBezTo>
                <a:lnTo>
                  <a:pt x="74066" y="122530"/>
                </a:lnTo>
                <a:lnTo>
                  <a:pt x="74676" y="109423"/>
                </a:lnTo>
                <a:cubicBezTo>
                  <a:pt x="74676" y="106680"/>
                  <a:pt x="73762" y="105156"/>
                  <a:pt x="71323" y="103937"/>
                </a:cubicBezTo>
                <a:cubicBezTo>
                  <a:pt x="63703" y="100584"/>
                  <a:pt x="48158" y="96926"/>
                  <a:pt x="37795" y="95707"/>
                </a:cubicBezTo>
                <a:cubicBezTo>
                  <a:pt x="35357" y="95707"/>
                  <a:pt x="34138" y="96317"/>
                  <a:pt x="33833" y="97536"/>
                </a:cubicBezTo>
                <a:lnTo>
                  <a:pt x="30785" y="105461"/>
                </a:lnTo>
                <a:cubicBezTo>
                  <a:pt x="37490" y="108508"/>
                  <a:pt x="43586" y="113690"/>
                  <a:pt x="46634" y="118263"/>
                </a:cubicBezTo>
                <a:lnTo>
                  <a:pt x="51816" y="189586"/>
                </a:lnTo>
                <a:lnTo>
                  <a:pt x="39929" y="190195"/>
                </a:lnTo>
                <a:cubicBezTo>
                  <a:pt x="28651" y="190195"/>
                  <a:pt x="14326" y="189586"/>
                  <a:pt x="2743" y="187452"/>
                </a:cubicBezTo>
                <a:lnTo>
                  <a:pt x="610" y="192024"/>
                </a:lnTo>
                <a:cubicBezTo>
                  <a:pt x="0" y="193548"/>
                  <a:pt x="305" y="194767"/>
                  <a:pt x="1524" y="195681"/>
                </a:cubicBezTo>
                <a:cubicBezTo>
                  <a:pt x="10363" y="203606"/>
                  <a:pt x="23470" y="212141"/>
                  <a:pt x="34747" y="217017"/>
                </a:cubicBezTo>
                <a:cubicBezTo>
                  <a:pt x="40843" y="214579"/>
                  <a:pt x="53950" y="211836"/>
                  <a:pt x="60350" y="211226"/>
                </a:cubicBezTo>
                <a:cubicBezTo>
                  <a:pt x="96012" y="208483"/>
                  <a:pt x="162154" y="198730"/>
                  <a:pt x="196596" y="190195"/>
                </a:cubicBezTo>
                <a:lnTo>
                  <a:pt x="196596" y="231648"/>
                </a:lnTo>
                <a:cubicBezTo>
                  <a:pt x="196596" y="245364"/>
                  <a:pt x="197815" y="282245"/>
                  <a:pt x="199339" y="294132"/>
                </a:cubicBezTo>
                <a:lnTo>
                  <a:pt x="216103" y="294132"/>
                </a:lnTo>
                <a:cubicBezTo>
                  <a:pt x="222504" y="274930"/>
                  <a:pt x="226162" y="241097"/>
                  <a:pt x="226162" y="222199"/>
                </a:cubicBezTo>
                <a:lnTo>
                  <a:pt x="226162" y="146914"/>
                </a:lnTo>
                <a:lnTo>
                  <a:pt x="275844" y="145694"/>
                </a:lnTo>
                <a:cubicBezTo>
                  <a:pt x="278587" y="145694"/>
                  <a:pt x="281940" y="145085"/>
                  <a:pt x="283769" y="143256"/>
                </a:cubicBezTo>
                <a:cubicBezTo>
                  <a:pt x="285902" y="141427"/>
                  <a:pt x="287731" y="135941"/>
                  <a:pt x="287426" y="129540"/>
                </a:cubicBezTo>
                <a:cubicBezTo>
                  <a:pt x="287122" y="126492"/>
                  <a:pt x="284988" y="124054"/>
                  <a:pt x="281635" y="123444"/>
                </a:cubicBezTo>
                <a:cubicBezTo>
                  <a:pt x="276149" y="122225"/>
                  <a:pt x="263347" y="121615"/>
                  <a:pt x="254508" y="1219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5" name="Freeform 175"/>
          <p:cNvSpPr/>
          <p:nvPr/>
        </p:nvSpPr>
        <p:spPr>
          <a:xfrm>
            <a:off x="1176993" y="3471841"/>
            <a:ext cx="282245" cy="217018"/>
          </a:xfrm>
          <a:custGeom>
            <a:avLst/>
            <a:gdLst>
              <a:gd name="connsiteX0" fmla="*/ 92050 w 282245"/>
              <a:gd name="connsiteY0" fmla="*/ 67056 h 217018"/>
              <a:gd name="connsiteX1" fmla="*/ 140513 w 282245"/>
              <a:gd name="connsiteY1" fmla="*/ 20727 h 217018"/>
              <a:gd name="connsiteX2" fmla="*/ 188976 w 282245"/>
              <a:gd name="connsiteY2" fmla="*/ 67056 h 217018"/>
              <a:gd name="connsiteX3" fmla="*/ 140513 w 282245"/>
              <a:gd name="connsiteY3" fmla="*/ 112776 h 217018"/>
              <a:gd name="connsiteX4" fmla="*/ 92050 w 282245"/>
              <a:gd name="connsiteY4" fmla="*/ 67056 h 217018"/>
              <a:gd name="connsiteX6" fmla="*/ 228600 w 282245"/>
              <a:gd name="connsiteY6" fmla="*/ 189586 h 217018"/>
              <a:gd name="connsiteX7" fmla="*/ 155753 w 282245"/>
              <a:gd name="connsiteY7" fmla="*/ 191415 h 217018"/>
              <a:gd name="connsiteX8" fmla="*/ 155753 w 282245"/>
              <a:gd name="connsiteY8" fmla="*/ 132588 h 217018"/>
              <a:gd name="connsiteX9" fmla="*/ 220066 w 282245"/>
              <a:gd name="connsiteY9" fmla="*/ 67056 h 217018"/>
              <a:gd name="connsiteX10" fmla="*/ 140513 w 282245"/>
              <a:gd name="connsiteY10" fmla="*/ 0 h 217018"/>
              <a:gd name="connsiteX11" fmla="*/ 60960 w 282245"/>
              <a:gd name="connsiteY11" fmla="*/ 67056 h 217018"/>
              <a:gd name="connsiteX12" fmla="*/ 126797 w 282245"/>
              <a:gd name="connsiteY12" fmla="*/ 132588 h 217018"/>
              <a:gd name="connsiteX13" fmla="*/ 126797 w 282245"/>
              <a:gd name="connsiteY13" fmla="*/ 192024 h 217018"/>
              <a:gd name="connsiteX14" fmla="*/ 39929 w 282245"/>
              <a:gd name="connsiteY14" fmla="*/ 192634 h 217018"/>
              <a:gd name="connsiteX15" fmla="*/ 3048 w 282245"/>
              <a:gd name="connsiteY15" fmla="*/ 189281 h 217018"/>
              <a:gd name="connsiteX16" fmla="*/ 610 w 282245"/>
              <a:gd name="connsiteY16" fmla="*/ 194158 h 217018"/>
              <a:gd name="connsiteX17" fmla="*/ 1524 w 282245"/>
              <a:gd name="connsiteY17" fmla="*/ 197815 h 217018"/>
              <a:gd name="connsiteX18" fmla="*/ 33833 w 282245"/>
              <a:gd name="connsiteY18" fmla="*/ 217018 h 217018"/>
              <a:gd name="connsiteX19" fmla="*/ 66751 w 282245"/>
              <a:gd name="connsiteY19" fmla="*/ 210922 h 217018"/>
              <a:gd name="connsiteX20" fmla="*/ 236830 w 282245"/>
              <a:gd name="connsiteY20" fmla="*/ 208483 h 217018"/>
              <a:gd name="connsiteX21" fmla="*/ 274015 w 282245"/>
              <a:gd name="connsiteY21" fmla="*/ 210007 h 217018"/>
              <a:gd name="connsiteX22" fmla="*/ 282245 w 282245"/>
              <a:gd name="connsiteY22" fmla="*/ 195682 h 217018"/>
              <a:gd name="connsiteX23" fmla="*/ 277673 w 282245"/>
              <a:gd name="connsiteY23" fmla="*/ 189586 h 217018"/>
              <a:gd name="connsiteX24" fmla="*/ 240792 w 282245"/>
              <a:gd name="connsiteY24" fmla="*/ 184404 h 21701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82245" h="217018">
                <a:moveTo>
                  <a:pt x="92050" y="67056"/>
                </a:moveTo>
                <a:cubicBezTo>
                  <a:pt x="92050" y="37795"/>
                  <a:pt x="113081" y="20727"/>
                  <a:pt x="140513" y="20727"/>
                </a:cubicBezTo>
                <a:cubicBezTo>
                  <a:pt x="167945" y="20727"/>
                  <a:pt x="188976" y="37795"/>
                  <a:pt x="188976" y="67056"/>
                </a:cubicBezTo>
                <a:cubicBezTo>
                  <a:pt x="188976" y="95707"/>
                  <a:pt x="167945" y="112776"/>
                  <a:pt x="140513" y="112776"/>
                </a:cubicBezTo>
                <a:cubicBezTo>
                  <a:pt x="113081" y="112776"/>
                  <a:pt x="92050" y="95707"/>
                  <a:pt x="92050" y="67056"/>
                </a:cubicBezTo>
                <a:moveTo>
                  <a:pt x="228600" y="189586"/>
                </a:moveTo>
                <a:cubicBezTo>
                  <a:pt x="219761" y="190195"/>
                  <a:pt x="189586" y="190805"/>
                  <a:pt x="155753" y="191415"/>
                </a:cubicBezTo>
                <a:lnTo>
                  <a:pt x="155753" y="132588"/>
                </a:lnTo>
                <a:cubicBezTo>
                  <a:pt x="193243" y="127102"/>
                  <a:pt x="220066" y="101803"/>
                  <a:pt x="220066" y="67056"/>
                </a:cubicBezTo>
                <a:cubicBezTo>
                  <a:pt x="220066" y="27127"/>
                  <a:pt x="185928" y="0"/>
                  <a:pt x="140513" y="0"/>
                </a:cubicBezTo>
                <a:cubicBezTo>
                  <a:pt x="95098" y="0"/>
                  <a:pt x="60960" y="27127"/>
                  <a:pt x="60960" y="67056"/>
                </a:cubicBezTo>
                <a:cubicBezTo>
                  <a:pt x="60960" y="102413"/>
                  <a:pt x="88392" y="127712"/>
                  <a:pt x="126797" y="132588"/>
                </a:cubicBezTo>
                <a:lnTo>
                  <a:pt x="126797" y="192024"/>
                </a:lnTo>
                <a:cubicBezTo>
                  <a:pt x="87173" y="192329"/>
                  <a:pt x="49073" y="192634"/>
                  <a:pt x="39929" y="192634"/>
                </a:cubicBezTo>
                <a:cubicBezTo>
                  <a:pt x="29261" y="192634"/>
                  <a:pt x="14326" y="191415"/>
                  <a:pt x="3048" y="189281"/>
                </a:cubicBezTo>
                <a:lnTo>
                  <a:pt x="610" y="194158"/>
                </a:lnTo>
                <a:cubicBezTo>
                  <a:pt x="0" y="195377"/>
                  <a:pt x="305" y="196901"/>
                  <a:pt x="1524" y="197815"/>
                </a:cubicBezTo>
                <a:cubicBezTo>
                  <a:pt x="9449" y="205131"/>
                  <a:pt x="21946" y="213056"/>
                  <a:pt x="33833" y="217018"/>
                </a:cubicBezTo>
                <a:cubicBezTo>
                  <a:pt x="41758" y="214580"/>
                  <a:pt x="58826" y="211531"/>
                  <a:pt x="66751" y="210922"/>
                </a:cubicBezTo>
                <a:cubicBezTo>
                  <a:pt x="84125" y="210007"/>
                  <a:pt x="215798" y="208483"/>
                  <a:pt x="236830" y="208483"/>
                </a:cubicBezTo>
                <a:cubicBezTo>
                  <a:pt x="246583" y="208483"/>
                  <a:pt x="266090" y="209093"/>
                  <a:pt x="274015" y="210007"/>
                </a:cubicBezTo>
                <a:cubicBezTo>
                  <a:pt x="277673" y="208483"/>
                  <a:pt x="282245" y="202387"/>
                  <a:pt x="282245" y="195682"/>
                </a:cubicBezTo>
                <a:cubicBezTo>
                  <a:pt x="282245" y="192634"/>
                  <a:pt x="280416" y="190500"/>
                  <a:pt x="277673" y="189586"/>
                </a:cubicBezTo>
                <a:cubicBezTo>
                  <a:pt x="270053" y="187147"/>
                  <a:pt x="252679" y="184709"/>
                  <a:pt x="240792" y="18440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6" name="Freeform 176"/>
          <p:cNvSpPr/>
          <p:nvPr/>
        </p:nvSpPr>
        <p:spPr>
          <a:xfrm>
            <a:off x="1471125" y="3439533"/>
            <a:ext cx="287426" cy="294132"/>
          </a:xfrm>
          <a:custGeom>
            <a:avLst/>
            <a:gdLst>
              <a:gd name="connsiteX0" fmla="*/ 53950 w 287426"/>
              <a:gd name="connsiteY0" fmla="*/ 98450 h 294132"/>
              <a:gd name="connsiteX1" fmla="*/ 92964 w 287426"/>
              <a:gd name="connsiteY1" fmla="*/ 60350 h 294132"/>
              <a:gd name="connsiteX2" fmla="*/ 131978 w 287426"/>
              <a:gd name="connsiteY2" fmla="*/ 98450 h 294132"/>
              <a:gd name="connsiteX3" fmla="*/ 92964 w 287426"/>
              <a:gd name="connsiteY3" fmla="*/ 136246 h 294132"/>
              <a:gd name="connsiteX4" fmla="*/ 53950 w 287426"/>
              <a:gd name="connsiteY4" fmla="*/ 98450 h 294132"/>
              <a:gd name="connsiteX6" fmla="*/ 244450 w 287426"/>
              <a:gd name="connsiteY6" fmla="*/ 126797 h 294132"/>
              <a:gd name="connsiteX7" fmla="*/ 225857 w 287426"/>
              <a:gd name="connsiteY7" fmla="*/ 127711 h 294132"/>
              <a:gd name="connsiteX8" fmla="*/ 225857 w 287426"/>
              <a:gd name="connsiteY8" fmla="*/ 33833 h 294132"/>
              <a:gd name="connsiteX9" fmla="*/ 226771 w 287426"/>
              <a:gd name="connsiteY9" fmla="*/ 16459 h 294132"/>
              <a:gd name="connsiteX10" fmla="*/ 222809 w 287426"/>
              <a:gd name="connsiteY10" fmla="*/ 9144 h 294132"/>
              <a:gd name="connsiteX11" fmla="*/ 178003 w 287426"/>
              <a:gd name="connsiteY11" fmla="*/ 0 h 294132"/>
              <a:gd name="connsiteX12" fmla="*/ 174041 w 287426"/>
              <a:gd name="connsiteY12" fmla="*/ 1829 h 294132"/>
              <a:gd name="connsiteX13" fmla="*/ 170993 w 287426"/>
              <a:gd name="connsiteY13" fmla="*/ 11278 h 294132"/>
              <a:gd name="connsiteX14" fmla="*/ 196291 w 287426"/>
              <a:gd name="connsiteY14" fmla="*/ 28041 h 294132"/>
              <a:gd name="connsiteX15" fmla="*/ 196291 w 287426"/>
              <a:gd name="connsiteY15" fmla="*/ 187147 h 294132"/>
              <a:gd name="connsiteX16" fmla="*/ 108509 w 287426"/>
              <a:gd name="connsiteY16" fmla="*/ 198730 h 294132"/>
              <a:gd name="connsiteX17" fmla="*/ 108509 w 287426"/>
              <a:gd name="connsiteY17" fmla="*/ 157277 h 294132"/>
              <a:gd name="connsiteX18" fmla="*/ 162154 w 287426"/>
              <a:gd name="connsiteY18" fmla="*/ 98450 h 294132"/>
              <a:gd name="connsiteX19" fmla="*/ 92964 w 287426"/>
              <a:gd name="connsiteY19" fmla="*/ 38709 h 294132"/>
              <a:gd name="connsiteX20" fmla="*/ 24079 w 287426"/>
              <a:gd name="connsiteY20" fmla="*/ 98450 h 294132"/>
              <a:gd name="connsiteX21" fmla="*/ 80772 w 287426"/>
              <a:gd name="connsiteY21" fmla="*/ 157581 h 294132"/>
              <a:gd name="connsiteX22" fmla="*/ 80772 w 287426"/>
              <a:gd name="connsiteY22" fmla="*/ 200863 h 294132"/>
              <a:gd name="connsiteX23" fmla="*/ 39929 w 287426"/>
              <a:gd name="connsiteY23" fmla="*/ 202997 h 294132"/>
              <a:gd name="connsiteX24" fmla="*/ 3048 w 287426"/>
              <a:gd name="connsiteY24" fmla="*/ 200558 h 294132"/>
              <a:gd name="connsiteX25" fmla="*/ 914 w 287426"/>
              <a:gd name="connsiteY25" fmla="*/ 205130 h 294132"/>
              <a:gd name="connsiteX26" fmla="*/ 1829 w 287426"/>
              <a:gd name="connsiteY26" fmla="*/ 208788 h 294132"/>
              <a:gd name="connsiteX27" fmla="*/ 34747 w 287426"/>
              <a:gd name="connsiteY27" fmla="*/ 229819 h 294132"/>
              <a:gd name="connsiteX28" fmla="*/ 60350 w 287426"/>
              <a:gd name="connsiteY28" fmla="*/ 224333 h 294132"/>
              <a:gd name="connsiteX29" fmla="*/ 196291 w 287426"/>
              <a:gd name="connsiteY29" fmla="*/ 203606 h 294132"/>
              <a:gd name="connsiteX30" fmla="*/ 196291 w 287426"/>
              <a:gd name="connsiteY30" fmla="*/ 231648 h 294132"/>
              <a:gd name="connsiteX31" fmla="*/ 199034 w 287426"/>
              <a:gd name="connsiteY31" fmla="*/ 294132 h 294132"/>
              <a:gd name="connsiteX32" fmla="*/ 215798 w 287426"/>
              <a:gd name="connsiteY32" fmla="*/ 294132 h 294132"/>
              <a:gd name="connsiteX33" fmla="*/ 225857 w 287426"/>
              <a:gd name="connsiteY33" fmla="*/ 222199 h 294132"/>
              <a:gd name="connsiteX34" fmla="*/ 225857 w 287426"/>
              <a:gd name="connsiteY34" fmla="*/ 145694 h 294132"/>
              <a:gd name="connsiteX35" fmla="*/ 275539 w 287426"/>
              <a:gd name="connsiteY35" fmla="*/ 144475 h 294132"/>
              <a:gd name="connsiteX36" fmla="*/ 283464 w 287426"/>
              <a:gd name="connsiteY36" fmla="*/ 142037 h 294132"/>
              <a:gd name="connsiteX37" fmla="*/ 287122 w 287426"/>
              <a:gd name="connsiteY37" fmla="*/ 128321 h 294132"/>
              <a:gd name="connsiteX38" fmla="*/ 281330 w 287426"/>
              <a:gd name="connsiteY38" fmla="*/ 122225 h 294132"/>
              <a:gd name="connsiteX39" fmla="*/ 254203 w 287426"/>
              <a:gd name="connsiteY39" fmla="*/ 12070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87426" h="294132">
                <a:moveTo>
                  <a:pt x="53950" y="98450"/>
                </a:moveTo>
                <a:cubicBezTo>
                  <a:pt x="53950" y="75286"/>
                  <a:pt x="70409" y="60350"/>
                  <a:pt x="92964" y="60350"/>
                </a:cubicBezTo>
                <a:cubicBezTo>
                  <a:pt x="115519" y="60350"/>
                  <a:pt x="131978" y="75286"/>
                  <a:pt x="131978" y="98450"/>
                </a:cubicBezTo>
                <a:cubicBezTo>
                  <a:pt x="131978" y="121310"/>
                  <a:pt x="115519" y="136246"/>
                  <a:pt x="92964" y="136246"/>
                </a:cubicBezTo>
                <a:cubicBezTo>
                  <a:pt x="70409" y="136246"/>
                  <a:pt x="53950" y="121310"/>
                  <a:pt x="53950" y="98450"/>
                </a:cubicBezTo>
                <a:moveTo>
                  <a:pt x="244450" y="126797"/>
                </a:moveTo>
                <a:lnTo>
                  <a:pt x="225857" y="127711"/>
                </a:lnTo>
                <a:lnTo>
                  <a:pt x="225857" y="33833"/>
                </a:lnTo>
                <a:lnTo>
                  <a:pt x="226771" y="16459"/>
                </a:lnTo>
                <a:cubicBezTo>
                  <a:pt x="227076" y="12802"/>
                  <a:pt x="225857" y="10363"/>
                  <a:pt x="222809" y="9144"/>
                </a:cubicBezTo>
                <a:cubicBezTo>
                  <a:pt x="212750" y="4877"/>
                  <a:pt x="191110" y="609"/>
                  <a:pt x="178003" y="0"/>
                </a:cubicBezTo>
                <a:cubicBezTo>
                  <a:pt x="175260" y="0"/>
                  <a:pt x="174650" y="609"/>
                  <a:pt x="174041" y="1829"/>
                </a:cubicBezTo>
                <a:lnTo>
                  <a:pt x="170993" y="11278"/>
                </a:lnTo>
                <a:cubicBezTo>
                  <a:pt x="181661" y="15240"/>
                  <a:pt x="191414" y="21336"/>
                  <a:pt x="196291" y="28041"/>
                </a:cubicBezTo>
                <a:lnTo>
                  <a:pt x="196291" y="187147"/>
                </a:lnTo>
                <a:cubicBezTo>
                  <a:pt x="174955" y="191414"/>
                  <a:pt x="141122" y="195681"/>
                  <a:pt x="108509" y="198730"/>
                </a:cubicBezTo>
                <a:lnTo>
                  <a:pt x="108509" y="157277"/>
                </a:lnTo>
                <a:cubicBezTo>
                  <a:pt x="140208" y="151486"/>
                  <a:pt x="162154" y="128625"/>
                  <a:pt x="162154" y="98450"/>
                </a:cubicBezTo>
                <a:cubicBezTo>
                  <a:pt x="162154" y="64008"/>
                  <a:pt x="132893" y="38709"/>
                  <a:pt x="92964" y="38709"/>
                </a:cubicBezTo>
                <a:cubicBezTo>
                  <a:pt x="53035" y="38709"/>
                  <a:pt x="24079" y="64008"/>
                  <a:pt x="24079" y="98450"/>
                </a:cubicBezTo>
                <a:cubicBezTo>
                  <a:pt x="24079" y="129540"/>
                  <a:pt x="47244" y="153009"/>
                  <a:pt x="80772" y="157581"/>
                </a:cubicBezTo>
                <a:lnTo>
                  <a:pt x="80772" y="200863"/>
                </a:lnTo>
                <a:cubicBezTo>
                  <a:pt x="65532" y="202082"/>
                  <a:pt x="51206" y="202692"/>
                  <a:pt x="39929" y="202997"/>
                </a:cubicBezTo>
                <a:cubicBezTo>
                  <a:pt x="28651" y="203302"/>
                  <a:pt x="14630" y="202387"/>
                  <a:pt x="3048" y="200558"/>
                </a:cubicBezTo>
                <a:lnTo>
                  <a:pt x="914" y="205130"/>
                </a:lnTo>
                <a:cubicBezTo>
                  <a:pt x="0" y="206654"/>
                  <a:pt x="305" y="207569"/>
                  <a:pt x="1829" y="208788"/>
                </a:cubicBezTo>
                <a:cubicBezTo>
                  <a:pt x="10668" y="216408"/>
                  <a:pt x="23470" y="224942"/>
                  <a:pt x="34747" y="229819"/>
                </a:cubicBezTo>
                <a:cubicBezTo>
                  <a:pt x="40843" y="227686"/>
                  <a:pt x="53950" y="224637"/>
                  <a:pt x="60350" y="224333"/>
                </a:cubicBezTo>
                <a:cubicBezTo>
                  <a:pt x="96317" y="221590"/>
                  <a:pt x="161544" y="212141"/>
                  <a:pt x="196291" y="203606"/>
                </a:cubicBezTo>
                <a:lnTo>
                  <a:pt x="196291" y="231648"/>
                </a:lnTo>
                <a:cubicBezTo>
                  <a:pt x="196291" y="245364"/>
                  <a:pt x="197510" y="282245"/>
                  <a:pt x="199034" y="294132"/>
                </a:cubicBezTo>
                <a:lnTo>
                  <a:pt x="215798" y="294132"/>
                </a:lnTo>
                <a:cubicBezTo>
                  <a:pt x="222199" y="274930"/>
                  <a:pt x="225857" y="241097"/>
                  <a:pt x="225857" y="222199"/>
                </a:cubicBezTo>
                <a:lnTo>
                  <a:pt x="225857" y="145694"/>
                </a:lnTo>
                <a:lnTo>
                  <a:pt x="275539" y="144475"/>
                </a:lnTo>
                <a:cubicBezTo>
                  <a:pt x="278283" y="144475"/>
                  <a:pt x="281635" y="143866"/>
                  <a:pt x="283464" y="142037"/>
                </a:cubicBezTo>
                <a:cubicBezTo>
                  <a:pt x="285598" y="140208"/>
                  <a:pt x="287426" y="134417"/>
                  <a:pt x="287122" y="128321"/>
                </a:cubicBezTo>
                <a:cubicBezTo>
                  <a:pt x="286817" y="125273"/>
                  <a:pt x="284683" y="122834"/>
                  <a:pt x="281330" y="122225"/>
                </a:cubicBezTo>
                <a:cubicBezTo>
                  <a:pt x="275844" y="121005"/>
                  <a:pt x="263042" y="120396"/>
                  <a:pt x="254203" y="1207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7" name="Freeform 177"/>
          <p:cNvSpPr/>
          <p:nvPr/>
        </p:nvSpPr>
        <p:spPr>
          <a:xfrm>
            <a:off x="1842577" y="3439533"/>
            <a:ext cx="287731" cy="285597"/>
          </a:xfrm>
          <a:custGeom>
            <a:avLst/>
            <a:gdLst>
              <a:gd name="connsiteX0" fmla="*/ 244754 w 287731"/>
              <a:gd name="connsiteY0" fmla="*/ 116433 h 285597"/>
              <a:gd name="connsiteX1" fmla="*/ 226162 w 287731"/>
              <a:gd name="connsiteY1" fmla="*/ 117348 h 285597"/>
              <a:gd name="connsiteX2" fmla="*/ 226162 w 287731"/>
              <a:gd name="connsiteY2" fmla="*/ 33528 h 285597"/>
              <a:gd name="connsiteX3" fmla="*/ 227076 w 287731"/>
              <a:gd name="connsiteY3" fmla="*/ 16459 h 285597"/>
              <a:gd name="connsiteX4" fmla="*/ 223114 w 287731"/>
              <a:gd name="connsiteY4" fmla="*/ 9144 h 285597"/>
              <a:gd name="connsiteX5" fmla="*/ 179222 w 287731"/>
              <a:gd name="connsiteY5" fmla="*/ 0 h 285597"/>
              <a:gd name="connsiteX6" fmla="*/ 174955 w 287731"/>
              <a:gd name="connsiteY6" fmla="*/ 1829 h 285597"/>
              <a:gd name="connsiteX7" fmla="*/ 171907 w 287731"/>
              <a:gd name="connsiteY7" fmla="*/ 11278 h 285597"/>
              <a:gd name="connsiteX8" fmla="*/ 196596 w 287731"/>
              <a:gd name="connsiteY8" fmla="*/ 28041 h 285597"/>
              <a:gd name="connsiteX9" fmla="*/ 196596 w 287731"/>
              <a:gd name="connsiteY9" fmla="*/ 163982 h 285597"/>
              <a:gd name="connsiteX10" fmla="*/ 199339 w 287731"/>
              <a:gd name="connsiteY10" fmla="*/ 223114 h 285597"/>
              <a:gd name="connsiteX11" fmla="*/ 216103 w 287731"/>
              <a:gd name="connsiteY11" fmla="*/ 223114 h 285597"/>
              <a:gd name="connsiteX12" fmla="*/ 226162 w 287731"/>
              <a:gd name="connsiteY12" fmla="*/ 154838 h 285597"/>
              <a:gd name="connsiteX13" fmla="*/ 226162 w 287731"/>
              <a:gd name="connsiteY13" fmla="*/ 135331 h 285597"/>
              <a:gd name="connsiteX14" fmla="*/ 275844 w 287731"/>
              <a:gd name="connsiteY14" fmla="*/ 134112 h 285597"/>
              <a:gd name="connsiteX15" fmla="*/ 283769 w 287731"/>
              <a:gd name="connsiteY15" fmla="*/ 131673 h 285597"/>
              <a:gd name="connsiteX16" fmla="*/ 287426 w 287731"/>
              <a:gd name="connsiteY16" fmla="*/ 117958 h 285597"/>
              <a:gd name="connsiteX17" fmla="*/ 281635 w 287731"/>
              <a:gd name="connsiteY17" fmla="*/ 111861 h 285597"/>
              <a:gd name="connsiteX18" fmla="*/ 254508 w 287731"/>
              <a:gd name="connsiteY18" fmla="*/ 110337 h 285597"/>
              <a:gd name="connsiteX20" fmla="*/ 202692 w 287731"/>
              <a:gd name="connsiteY20" fmla="*/ 267005 h 285597"/>
              <a:gd name="connsiteX21" fmla="*/ 120701 w 287731"/>
              <a:gd name="connsiteY21" fmla="*/ 267919 h 285597"/>
              <a:gd name="connsiteX22" fmla="*/ 113081 w 287731"/>
              <a:gd name="connsiteY22" fmla="*/ 260299 h 285597"/>
              <a:gd name="connsiteX23" fmla="*/ 113081 w 287731"/>
              <a:gd name="connsiteY23" fmla="*/ 236830 h 285597"/>
              <a:gd name="connsiteX24" fmla="*/ 113690 w 287731"/>
              <a:gd name="connsiteY24" fmla="*/ 221894 h 285597"/>
              <a:gd name="connsiteX25" fmla="*/ 108509 w 287731"/>
              <a:gd name="connsiteY25" fmla="*/ 214884 h 285597"/>
              <a:gd name="connsiteX26" fmla="*/ 67361 w 287731"/>
              <a:gd name="connsiteY26" fmla="*/ 211531 h 285597"/>
              <a:gd name="connsiteX27" fmla="*/ 63398 w 287731"/>
              <a:gd name="connsiteY27" fmla="*/ 213969 h 285597"/>
              <a:gd name="connsiteX28" fmla="*/ 61569 w 287731"/>
              <a:gd name="connsiteY28" fmla="*/ 222199 h 285597"/>
              <a:gd name="connsiteX29" fmla="*/ 82905 w 287731"/>
              <a:gd name="connsiteY29" fmla="*/ 232258 h 285597"/>
              <a:gd name="connsiteX30" fmla="*/ 82905 w 287731"/>
              <a:gd name="connsiteY30" fmla="*/ 259690 h 285597"/>
              <a:gd name="connsiteX31" fmla="*/ 112776 w 287731"/>
              <a:gd name="connsiteY31" fmla="*/ 285597 h 285597"/>
              <a:gd name="connsiteX32" fmla="*/ 240487 w 287731"/>
              <a:gd name="connsiteY32" fmla="*/ 284683 h 285597"/>
              <a:gd name="connsiteX33" fmla="*/ 245364 w 287731"/>
              <a:gd name="connsiteY33" fmla="*/ 283159 h 285597"/>
              <a:gd name="connsiteX34" fmla="*/ 249631 w 287731"/>
              <a:gd name="connsiteY34" fmla="*/ 268833 h 285597"/>
              <a:gd name="connsiteX35" fmla="*/ 244754 w 287731"/>
              <a:gd name="connsiteY35" fmla="*/ 263347 h 285597"/>
              <a:gd name="connsiteX36" fmla="*/ 213969 w 287731"/>
              <a:gd name="connsiteY36" fmla="*/ 260908 h 285597"/>
              <a:gd name="connsiteX38" fmla="*/ 158496 w 287731"/>
              <a:gd name="connsiteY38" fmla="*/ 143561 h 285597"/>
              <a:gd name="connsiteX39" fmla="*/ 94488 w 287731"/>
              <a:gd name="connsiteY39" fmla="*/ 93878 h 285597"/>
              <a:gd name="connsiteX40" fmla="*/ 30480 w 287731"/>
              <a:gd name="connsiteY40" fmla="*/ 143561 h 285597"/>
              <a:gd name="connsiteX41" fmla="*/ 94488 w 287731"/>
              <a:gd name="connsiteY41" fmla="*/ 193853 h 285597"/>
              <a:gd name="connsiteX42" fmla="*/ 158496 w 287731"/>
              <a:gd name="connsiteY42" fmla="*/ 143561 h 285597"/>
              <a:gd name="connsiteX44" fmla="*/ 59131 w 287731"/>
              <a:gd name="connsiteY44" fmla="*/ 143561 h 285597"/>
              <a:gd name="connsiteX45" fmla="*/ 94488 w 287731"/>
              <a:gd name="connsiteY45" fmla="*/ 112471 h 285597"/>
              <a:gd name="connsiteX46" fmla="*/ 130149 w 287731"/>
              <a:gd name="connsiteY46" fmla="*/ 143561 h 285597"/>
              <a:gd name="connsiteX47" fmla="*/ 94488 w 287731"/>
              <a:gd name="connsiteY47" fmla="*/ 174650 h 285597"/>
              <a:gd name="connsiteX48" fmla="*/ 59131 w 287731"/>
              <a:gd name="connsiteY48" fmla="*/ 143561 h 285597"/>
              <a:gd name="connsiteX50" fmla="*/ 139294 w 287731"/>
              <a:gd name="connsiteY50" fmla="*/ 64313 h 285597"/>
              <a:gd name="connsiteX51" fmla="*/ 32309 w 287731"/>
              <a:gd name="connsiteY51" fmla="*/ 66446 h 285597"/>
              <a:gd name="connsiteX52" fmla="*/ 2743 w 287731"/>
              <a:gd name="connsiteY52" fmla="*/ 64008 h 285597"/>
              <a:gd name="connsiteX53" fmla="*/ 609 w 287731"/>
              <a:gd name="connsiteY53" fmla="*/ 67970 h 285597"/>
              <a:gd name="connsiteX54" fmla="*/ 1219 w 287731"/>
              <a:gd name="connsiteY54" fmla="*/ 71323 h 285597"/>
              <a:gd name="connsiteX55" fmla="*/ 26822 w 287731"/>
              <a:gd name="connsiteY55" fmla="*/ 88392 h 285597"/>
              <a:gd name="connsiteX56" fmla="*/ 49682 w 287731"/>
              <a:gd name="connsiteY56" fmla="*/ 84125 h 285597"/>
              <a:gd name="connsiteX57" fmla="*/ 145999 w 287731"/>
              <a:gd name="connsiteY57" fmla="*/ 81686 h 285597"/>
              <a:gd name="connsiteX58" fmla="*/ 174041 w 287731"/>
              <a:gd name="connsiteY58" fmla="*/ 82600 h 285597"/>
              <a:gd name="connsiteX59" fmla="*/ 180746 w 287731"/>
              <a:gd name="connsiteY59" fmla="*/ 68885 h 285597"/>
              <a:gd name="connsiteX60" fmla="*/ 177394 w 287731"/>
              <a:gd name="connsiteY60" fmla="*/ 63703 h 285597"/>
              <a:gd name="connsiteX61" fmla="*/ 149047 w 287731"/>
              <a:gd name="connsiteY61" fmla="*/ 59436 h 285597"/>
              <a:gd name="connsiteX63" fmla="*/ 45415 w 287731"/>
              <a:gd name="connsiteY63" fmla="*/ 21946 h 285597"/>
              <a:gd name="connsiteX64" fmla="*/ 45415 w 287731"/>
              <a:gd name="connsiteY64" fmla="*/ 25603 h 285597"/>
              <a:gd name="connsiteX65" fmla="*/ 64922 w 287731"/>
              <a:gd name="connsiteY65" fmla="*/ 45415 h 285597"/>
              <a:gd name="connsiteX66" fmla="*/ 71933 w 287731"/>
              <a:gd name="connsiteY66" fmla="*/ 46634 h 285597"/>
              <a:gd name="connsiteX67" fmla="*/ 122530 w 287731"/>
              <a:gd name="connsiteY67" fmla="*/ 45110 h 285597"/>
              <a:gd name="connsiteX68" fmla="*/ 127711 w 287731"/>
              <a:gd name="connsiteY68" fmla="*/ 43281 h 285597"/>
              <a:gd name="connsiteX69" fmla="*/ 128625 w 287731"/>
              <a:gd name="connsiteY69" fmla="*/ 27432 h 285597"/>
              <a:gd name="connsiteX70" fmla="*/ 123139 w 287731"/>
              <a:gd name="connsiteY70" fmla="*/ 24689 h 285597"/>
              <a:gd name="connsiteX71" fmla="*/ 47853 w 287731"/>
              <a:gd name="connsiteY71" fmla="*/ 18897 h 2855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87731" h="285597">
                <a:moveTo>
                  <a:pt x="244754" y="116433"/>
                </a:moveTo>
                <a:lnTo>
                  <a:pt x="226162" y="117348"/>
                </a:lnTo>
                <a:lnTo>
                  <a:pt x="226162" y="33528"/>
                </a:lnTo>
                <a:lnTo>
                  <a:pt x="227076" y="16459"/>
                </a:lnTo>
                <a:cubicBezTo>
                  <a:pt x="227076" y="12802"/>
                  <a:pt x="225857" y="10363"/>
                  <a:pt x="223114" y="9144"/>
                </a:cubicBezTo>
                <a:cubicBezTo>
                  <a:pt x="213360" y="4877"/>
                  <a:pt x="192024" y="609"/>
                  <a:pt x="179222" y="0"/>
                </a:cubicBezTo>
                <a:cubicBezTo>
                  <a:pt x="176479" y="0"/>
                  <a:pt x="175565" y="609"/>
                  <a:pt x="174955" y="1829"/>
                </a:cubicBezTo>
                <a:lnTo>
                  <a:pt x="171907" y="11278"/>
                </a:lnTo>
                <a:cubicBezTo>
                  <a:pt x="182270" y="15240"/>
                  <a:pt x="191719" y="21336"/>
                  <a:pt x="196596" y="28041"/>
                </a:cubicBezTo>
                <a:lnTo>
                  <a:pt x="196596" y="163982"/>
                </a:lnTo>
                <a:cubicBezTo>
                  <a:pt x="196596" y="178917"/>
                  <a:pt x="197510" y="211226"/>
                  <a:pt x="199339" y="223114"/>
                </a:cubicBezTo>
                <a:lnTo>
                  <a:pt x="216103" y="223114"/>
                </a:lnTo>
                <a:cubicBezTo>
                  <a:pt x="222504" y="206045"/>
                  <a:pt x="226162" y="177698"/>
                  <a:pt x="226162" y="154838"/>
                </a:cubicBezTo>
                <a:lnTo>
                  <a:pt x="226162" y="135331"/>
                </a:lnTo>
                <a:lnTo>
                  <a:pt x="275844" y="134112"/>
                </a:lnTo>
                <a:cubicBezTo>
                  <a:pt x="278587" y="134112"/>
                  <a:pt x="281940" y="133502"/>
                  <a:pt x="283769" y="131673"/>
                </a:cubicBezTo>
                <a:cubicBezTo>
                  <a:pt x="285902" y="129845"/>
                  <a:pt x="287731" y="124054"/>
                  <a:pt x="287426" y="117958"/>
                </a:cubicBezTo>
                <a:cubicBezTo>
                  <a:pt x="287121" y="114909"/>
                  <a:pt x="284988" y="112471"/>
                  <a:pt x="281635" y="111861"/>
                </a:cubicBezTo>
                <a:cubicBezTo>
                  <a:pt x="276149" y="110642"/>
                  <a:pt x="263347" y="110033"/>
                  <a:pt x="254508" y="110337"/>
                </a:cubicBezTo>
                <a:moveTo>
                  <a:pt x="202692" y="267005"/>
                </a:moveTo>
                <a:cubicBezTo>
                  <a:pt x="185318" y="267919"/>
                  <a:pt x="139294" y="268224"/>
                  <a:pt x="120701" y="267919"/>
                </a:cubicBezTo>
                <a:cubicBezTo>
                  <a:pt x="115214" y="267919"/>
                  <a:pt x="113081" y="265786"/>
                  <a:pt x="113081" y="260299"/>
                </a:cubicBezTo>
                <a:lnTo>
                  <a:pt x="113081" y="236830"/>
                </a:lnTo>
                <a:lnTo>
                  <a:pt x="113690" y="221894"/>
                </a:lnTo>
                <a:cubicBezTo>
                  <a:pt x="113690" y="217932"/>
                  <a:pt x="111862" y="215798"/>
                  <a:pt x="108509" y="214884"/>
                </a:cubicBezTo>
                <a:cubicBezTo>
                  <a:pt x="99669" y="213055"/>
                  <a:pt x="79248" y="211531"/>
                  <a:pt x="67361" y="211531"/>
                </a:cubicBezTo>
                <a:cubicBezTo>
                  <a:pt x="65227" y="211531"/>
                  <a:pt x="63703" y="212446"/>
                  <a:pt x="63398" y="213969"/>
                </a:cubicBezTo>
                <a:lnTo>
                  <a:pt x="61569" y="222199"/>
                </a:lnTo>
                <a:cubicBezTo>
                  <a:pt x="69799" y="224333"/>
                  <a:pt x="78029" y="228295"/>
                  <a:pt x="82905" y="232258"/>
                </a:cubicBezTo>
                <a:lnTo>
                  <a:pt x="82905" y="259690"/>
                </a:lnTo>
                <a:cubicBezTo>
                  <a:pt x="82905" y="277368"/>
                  <a:pt x="90830" y="285597"/>
                  <a:pt x="112776" y="285597"/>
                </a:cubicBezTo>
                <a:lnTo>
                  <a:pt x="240487" y="284683"/>
                </a:lnTo>
                <a:cubicBezTo>
                  <a:pt x="242316" y="284683"/>
                  <a:pt x="244145" y="284378"/>
                  <a:pt x="245364" y="283159"/>
                </a:cubicBezTo>
                <a:cubicBezTo>
                  <a:pt x="247193" y="281330"/>
                  <a:pt x="249631" y="276149"/>
                  <a:pt x="249631" y="268833"/>
                </a:cubicBezTo>
                <a:cubicBezTo>
                  <a:pt x="249631" y="266090"/>
                  <a:pt x="247802" y="263957"/>
                  <a:pt x="244754" y="263347"/>
                </a:cubicBezTo>
                <a:cubicBezTo>
                  <a:pt x="238049" y="261823"/>
                  <a:pt x="223723" y="260908"/>
                  <a:pt x="213969" y="260908"/>
                </a:cubicBezTo>
                <a:moveTo>
                  <a:pt x="158496" y="143561"/>
                </a:moveTo>
                <a:cubicBezTo>
                  <a:pt x="158496" y="113386"/>
                  <a:pt x="129845" y="93878"/>
                  <a:pt x="94488" y="93878"/>
                </a:cubicBezTo>
                <a:cubicBezTo>
                  <a:pt x="59131" y="93878"/>
                  <a:pt x="30480" y="113386"/>
                  <a:pt x="30480" y="143561"/>
                </a:cubicBezTo>
                <a:cubicBezTo>
                  <a:pt x="30480" y="174041"/>
                  <a:pt x="59131" y="193853"/>
                  <a:pt x="94488" y="193853"/>
                </a:cubicBezTo>
                <a:cubicBezTo>
                  <a:pt x="129845" y="193853"/>
                  <a:pt x="158496" y="174041"/>
                  <a:pt x="158496" y="143561"/>
                </a:cubicBezTo>
                <a:moveTo>
                  <a:pt x="59131" y="143561"/>
                </a:moveTo>
                <a:cubicBezTo>
                  <a:pt x="59131" y="123749"/>
                  <a:pt x="74981" y="112471"/>
                  <a:pt x="94488" y="112471"/>
                </a:cubicBezTo>
                <a:cubicBezTo>
                  <a:pt x="114300" y="112471"/>
                  <a:pt x="130149" y="123749"/>
                  <a:pt x="130149" y="143561"/>
                </a:cubicBezTo>
                <a:cubicBezTo>
                  <a:pt x="130149" y="163068"/>
                  <a:pt x="114300" y="174650"/>
                  <a:pt x="94488" y="174650"/>
                </a:cubicBezTo>
                <a:cubicBezTo>
                  <a:pt x="74981" y="174650"/>
                  <a:pt x="59131" y="163068"/>
                  <a:pt x="59131" y="143561"/>
                </a:cubicBezTo>
                <a:moveTo>
                  <a:pt x="139294" y="64313"/>
                </a:moveTo>
                <a:cubicBezTo>
                  <a:pt x="125273" y="65227"/>
                  <a:pt x="45110" y="66751"/>
                  <a:pt x="32309" y="66446"/>
                </a:cubicBezTo>
                <a:cubicBezTo>
                  <a:pt x="24689" y="66446"/>
                  <a:pt x="11887" y="65532"/>
                  <a:pt x="2743" y="64008"/>
                </a:cubicBezTo>
                <a:lnTo>
                  <a:pt x="609" y="67970"/>
                </a:lnTo>
                <a:cubicBezTo>
                  <a:pt x="0" y="69190"/>
                  <a:pt x="305" y="70408"/>
                  <a:pt x="1219" y="71323"/>
                </a:cubicBezTo>
                <a:cubicBezTo>
                  <a:pt x="7620" y="77419"/>
                  <a:pt x="17678" y="84430"/>
                  <a:pt x="26822" y="88392"/>
                </a:cubicBezTo>
                <a:cubicBezTo>
                  <a:pt x="32309" y="86563"/>
                  <a:pt x="43586" y="84430"/>
                  <a:pt x="49682" y="84125"/>
                </a:cubicBezTo>
                <a:cubicBezTo>
                  <a:pt x="61265" y="83210"/>
                  <a:pt x="134112" y="81686"/>
                  <a:pt x="145999" y="81686"/>
                </a:cubicBezTo>
                <a:cubicBezTo>
                  <a:pt x="153009" y="81686"/>
                  <a:pt x="168249" y="81991"/>
                  <a:pt x="174041" y="82600"/>
                </a:cubicBezTo>
                <a:cubicBezTo>
                  <a:pt x="176784" y="81077"/>
                  <a:pt x="180746" y="75286"/>
                  <a:pt x="180746" y="68885"/>
                </a:cubicBezTo>
                <a:cubicBezTo>
                  <a:pt x="180746" y="66751"/>
                  <a:pt x="179527" y="64617"/>
                  <a:pt x="177394" y="63703"/>
                </a:cubicBezTo>
                <a:cubicBezTo>
                  <a:pt x="171602" y="61874"/>
                  <a:pt x="158191" y="60046"/>
                  <a:pt x="149047" y="59436"/>
                </a:cubicBezTo>
                <a:moveTo>
                  <a:pt x="45415" y="21946"/>
                </a:moveTo>
                <a:cubicBezTo>
                  <a:pt x="44805" y="22860"/>
                  <a:pt x="44805" y="24079"/>
                  <a:pt x="45415" y="25603"/>
                </a:cubicBezTo>
                <a:cubicBezTo>
                  <a:pt x="50597" y="33223"/>
                  <a:pt x="58521" y="41453"/>
                  <a:pt x="64922" y="45415"/>
                </a:cubicBezTo>
                <a:cubicBezTo>
                  <a:pt x="66751" y="46939"/>
                  <a:pt x="68580" y="46939"/>
                  <a:pt x="71933" y="46634"/>
                </a:cubicBezTo>
                <a:cubicBezTo>
                  <a:pt x="85039" y="45720"/>
                  <a:pt x="107899" y="45110"/>
                  <a:pt x="122530" y="45110"/>
                </a:cubicBezTo>
                <a:cubicBezTo>
                  <a:pt x="124663" y="45110"/>
                  <a:pt x="126492" y="44805"/>
                  <a:pt x="127711" y="43281"/>
                </a:cubicBezTo>
                <a:cubicBezTo>
                  <a:pt x="130454" y="40233"/>
                  <a:pt x="130759" y="31394"/>
                  <a:pt x="128625" y="27432"/>
                </a:cubicBezTo>
                <a:cubicBezTo>
                  <a:pt x="127711" y="25298"/>
                  <a:pt x="126187" y="24689"/>
                  <a:pt x="123139" y="24689"/>
                </a:cubicBezTo>
                <a:cubicBezTo>
                  <a:pt x="103022" y="24689"/>
                  <a:pt x="74981" y="23469"/>
                  <a:pt x="47853" y="1889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8" name="Freeform 178"/>
          <p:cNvSpPr/>
          <p:nvPr/>
        </p:nvSpPr>
        <p:spPr>
          <a:xfrm>
            <a:off x="2137624" y="3459345"/>
            <a:ext cx="282245" cy="274015"/>
          </a:xfrm>
          <a:custGeom>
            <a:avLst/>
            <a:gdLst>
              <a:gd name="connsiteX0" fmla="*/ 228600 w 282245"/>
              <a:gd name="connsiteY0" fmla="*/ 145085 h 274015"/>
              <a:gd name="connsiteX1" fmla="*/ 39929 w 282245"/>
              <a:gd name="connsiteY1" fmla="*/ 148133 h 274015"/>
              <a:gd name="connsiteX2" fmla="*/ 3048 w 282245"/>
              <a:gd name="connsiteY2" fmla="*/ 144780 h 274015"/>
              <a:gd name="connsiteX3" fmla="*/ 610 w 282245"/>
              <a:gd name="connsiteY3" fmla="*/ 149657 h 274015"/>
              <a:gd name="connsiteX4" fmla="*/ 1524 w 282245"/>
              <a:gd name="connsiteY4" fmla="*/ 153010 h 274015"/>
              <a:gd name="connsiteX5" fmla="*/ 33833 w 282245"/>
              <a:gd name="connsiteY5" fmla="*/ 172517 h 274015"/>
              <a:gd name="connsiteX6" fmla="*/ 66751 w 282245"/>
              <a:gd name="connsiteY6" fmla="*/ 166421 h 274015"/>
              <a:gd name="connsiteX7" fmla="*/ 127102 w 282245"/>
              <a:gd name="connsiteY7" fmla="*/ 164897 h 274015"/>
              <a:gd name="connsiteX8" fmla="*/ 127102 w 282245"/>
              <a:gd name="connsiteY8" fmla="*/ 214275 h 274015"/>
              <a:gd name="connsiteX9" fmla="*/ 130150 w 282245"/>
              <a:gd name="connsiteY9" fmla="*/ 274015 h 274015"/>
              <a:gd name="connsiteX10" fmla="*/ 146914 w 282245"/>
              <a:gd name="connsiteY10" fmla="*/ 274015 h 274015"/>
              <a:gd name="connsiteX11" fmla="*/ 156667 w 282245"/>
              <a:gd name="connsiteY11" fmla="*/ 205130 h 274015"/>
              <a:gd name="connsiteX12" fmla="*/ 156667 w 282245"/>
              <a:gd name="connsiteY12" fmla="*/ 164592 h 274015"/>
              <a:gd name="connsiteX13" fmla="*/ 236830 w 282245"/>
              <a:gd name="connsiteY13" fmla="*/ 163982 h 274015"/>
              <a:gd name="connsiteX14" fmla="*/ 274015 w 282245"/>
              <a:gd name="connsiteY14" fmla="*/ 165507 h 274015"/>
              <a:gd name="connsiteX15" fmla="*/ 282245 w 282245"/>
              <a:gd name="connsiteY15" fmla="*/ 151181 h 274015"/>
              <a:gd name="connsiteX16" fmla="*/ 277673 w 282245"/>
              <a:gd name="connsiteY16" fmla="*/ 145085 h 274015"/>
              <a:gd name="connsiteX17" fmla="*/ 240792 w 282245"/>
              <a:gd name="connsiteY17" fmla="*/ 139598 h 274015"/>
              <a:gd name="connsiteX19" fmla="*/ 38100 w 282245"/>
              <a:gd name="connsiteY19" fmla="*/ 101803 h 274015"/>
              <a:gd name="connsiteX20" fmla="*/ 38710 w 282245"/>
              <a:gd name="connsiteY20" fmla="*/ 104851 h 274015"/>
              <a:gd name="connsiteX21" fmla="*/ 65837 w 282245"/>
              <a:gd name="connsiteY21" fmla="*/ 122529 h 274015"/>
              <a:gd name="connsiteX22" fmla="*/ 90221 w 282245"/>
              <a:gd name="connsiteY22" fmla="*/ 117958 h 274015"/>
              <a:gd name="connsiteX23" fmla="*/ 207264 w 282245"/>
              <a:gd name="connsiteY23" fmla="*/ 115824 h 274015"/>
              <a:gd name="connsiteX24" fmla="*/ 235306 w 282245"/>
              <a:gd name="connsiteY24" fmla="*/ 116434 h 274015"/>
              <a:gd name="connsiteX25" fmla="*/ 242011 w 282245"/>
              <a:gd name="connsiteY25" fmla="*/ 102718 h 274015"/>
              <a:gd name="connsiteX26" fmla="*/ 238354 w 282245"/>
              <a:gd name="connsiteY26" fmla="*/ 97841 h 274015"/>
              <a:gd name="connsiteX27" fmla="*/ 210007 w 282245"/>
              <a:gd name="connsiteY27" fmla="*/ 93574 h 274015"/>
              <a:gd name="connsiteX28" fmla="*/ 200254 w 282245"/>
              <a:gd name="connsiteY28" fmla="*/ 98146 h 274015"/>
              <a:gd name="connsiteX29" fmla="*/ 193548 w 282245"/>
              <a:gd name="connsiteY29" fmla="*/ 98451 h 274015"/>
              <a:gd name="connsiteX30" fmla="*/ 198120 w 282245"/>
              <a:gd name="connsiteY30" fmla="*/ 50597 h 274015"/>
              <a:gd name="connsiteX31" fmla="*/ 199339 w 282245"/>
              <a:gd name="connsiteY31" fmla="*/ 39929 h 274015"/>
              <a:gd name="connsiteX32" fmla="*/ 195986 w 282245"/>
              <a:gd name="connsiteY32" fmla="*/ 34442 h 274015"/>
              <a:gd name="connsiteX33" fmla="*/ 163982 w 282245"/>
              <a:gd name="connsiteY33" fmla="*/ 29566 h 274015"/>
              <a:gd name="connsiteX34" fmla="*/ 159715 w 282245"/>
              <a:gd name="connsiteY34" fmla="*/ 31394 h 274015"/>
              <a:gd name="connsiteX35" fmla="*/ 157277 w 282245"/>
              <a:gd name="connsiteY35" fmla="*/ 39014 h 274015"/>
              <a:gd name="connsiteX36" fmla="*/ 170383 w 282245"/>
              <a:gd name="connsiteY36" fmla="*/ 48158 h 274015"/>
              <a:gd name="connsiteX37" fmla="*/ 169164 w 282245"/>
              <a:gd name="connsiteY37" fmla="*/ 99060 h 274015"/>
              <a:gd name="connsiteX38" fmla="*/ 113995 w 282245"/>
              <a:gd name="connsiteY38" fmla="*/ 99975 h 274015"/>
              <a:gd name="connsiteX39" fmla="*/ 113690 w 282245"/>
              <a:gd name="connsiteY39" fmla="*/ 58826 h 274015"/>
              <a:gd name="connsiteX40" fmla="*/ 114300 w 282245"/>
              <a:gd name="connsiteY40" fmla="*/ 48768 h 274015"/>
              <a:gd name="connsiteX41" fmla="*/ 111252 w 282245"/>
              <a:gd name="connsiteY41" fmla="*/ 42977 h 274015"/>
              <a:gd name="connsiteX42" fmla="*/ 80772 w 282245"/>
              <a:gd name="connsiteY42" fmla="*/ 35357 h 274015"/>
              <a:gd name="connsiteX43" fmla="*/ 76200 w 282245"/>
              <a:gd name="connsiteY43" fmla="*/ 37185 h 274015"/>
              <a:gd name="connsiteX44" fmla="*/ 73152 w 282245"/>
              <a:gd name="connsiteY44" fmla="*/ 44501 h 274015"/>
              <a:gd name="connsiteX45" fmla="*/ 86258 w 282245"/>
              <a:gd name="connsiteY45" fmla="*/ 56083 h 274015"/>
              <a:gd name="connsiteX46" fmla="*/ 89611 w 282245"/>
              <a:gd name="connsiteY46" fmla="*/ 100279 h 274015"/>
              <a:gd name="connsiteX47" fmla="*/ 71628 w 282245"/>
              <a:gd name="connsiteY47" fmla="*/ 100584 h 274015"/>
              <a:gd name="connsiteX48" fmla="*/ 40234 w 282245"/>
              <a:gd name="connsiteY48" fmla="*/ 97841 h 274015"/>
              <a:gd name="connsiteX50" fmla="*/ 198730 w 282245"/>
              <a:gd name="connsiteY50" fmla="*/ 4877 h 274015"/>
              <a:gd name="connsiteX51" fmla="*/ 69799 w 282245"/>
              <a:gd name="connsiteY51" fmla="*/ 6705 h 274015"/>
              <a:gd name="connsiteX52" fmla="*/ 37795 w 282245"/>
              <a:gd name="connsiteY52" fmla="*/ 3962 h 274015"/>
              <a:gd name="connsiteX53" fmla="*/ 35662 w 282245"/>
              <a:gd name="connsiteY53" fmla="*/ 8229 h 274015"/>
              <a:gd name="connsiteX54" fmla="*/ 36271 w 282245"/>
              <a:gd name="connsiteY54" fmla="*/ 11278 h 274015"/>
              <a:gd name="connsiteX55" fmla="*/ 63703 w 282245"/>
              <a:gd name="connsiteY55" fmla="*/ 28651 h 274015"/>
              <a:gd name="connsiteX56" fmla="*/ 88392 w 282245"/>
              <a:gd name="connsiteY56" fmla="*/ 24079 h 274015"/>
              <a:gd name="connsiteX57" fmla="*/ 206350 w 282245"/>
              <a:gd name="connsiteY57" fmla="*/ 22251 h 274015"/>
              <a:gd name="connsiteX58" fmla="*/ 237439 w 282245"/>
              <a:gd name="connsiteY58" fmla="*/ 23165 h 274015"/>
              <a:gd name="connsiteX59" fmla="*/ 244145 w 282245"/>
              <a:gd name="connsiteY59" fmla="*/ 9144 h 274015"/>
              <a:gd name="connsiteX60" fmla="*/ 240182 w 282245"/>
              <a:gd name="connsiteY60" fmla="*/ 4267 h 274015"/>
              <a:gd name="connsiteX61" fmla="*/ 209702 w 282245"/>
              <a:gd name="connsiteY61" fmla="*/ 0 h 27401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82245" h="274015">
                <a:moveTo>
                  <a:pt x="228600" y="145085"/>
                </a:moveTo>
                <a:cubicBezTo>
                  <a:pt x="206959" y="146609"/>
                  <a:pt x="59131" y="148437"/>
                  <a:pt x="39929" y="148133"/>
                </a:cubicBezTo>
                <a:cubicBezTo>
                  <a:pt x="29261" y="147828"/>
                  <a:pt x="14325" y="146609"/>
                  <a:pt x="3048" y="144780"/>
                </a:cubicBezTo>
                <a:lnTo>
                  <a:pt x="610" y="149657"/>
                </a:lnTo>
                <a:cubicBezTo>
                  <a:pt x="0" y="150876"/>
                  <a:pt x="305" y="152095"/>
                  <a:pt x="1524" y="153010"/>
                </a:cubicBezTo>
                <a:cubicBezTo>
                  <a:pt x="9449" y="160629"/>
                  <a:pt x="21946" y="168249"/>
                  <a:pt x="33833" y="172517"/>
                </a:cubicBezTo>
                <a:cubicBezTo>
                  <a:pt x="41758" y="170078"/>
                  <a:pt x="58826" y="167030"/>
                  <a:pt x="66751" y="166421"/>
                </a:cubicBezTo>
                <a:cubicBezTo>
                  <a:pt x="73762" y="165811"/>
                  <a:pt x="98450" y="165507"/>
                  <a:pt x="127102" y="164897"/>
                </a:cubicBezTo>
                <a:lnTo>
                  <a:pt x="127102" y="214275"/>
                </a:lnTo>
                <a:cubicBezTo>
                  <a:pt x="127102" y="228600"/>
                  <a:pt x="128625" y="260909"/>
                  <a:pt x="130150" y="274015"/>
                </a:cubicBezTo>
                <a:lnTo>
                  <a:pt x="146914" y="274015"/>
                </a:lnTo>
                <a:cubicBezTo>
                  <a:pt x="152095" y="256642"/>
                  <a:pt x="156667" y="223114"/>
                  <a:pt x="156667" y="205130"/>
                </a:cubicBezTo>
                <a:lnTo>
                  <a:pt x="156667" y="164592"/>
                </a:lnTo>
                <a:cubicBezTo>
                  <a:pt x="192329" y="163982"/>
                  <a:pt x="226771" y="163982"/>
                  <a:pt x="236830" y="163982"/>
                </a:cubicBezTo>
                <a:cubicBezTo>
                  <a:pt x="246583" y="163982"/>
                  <a:pt x="266090" y="164592"/>
                  <a:pt x="274015" y="165507"/>
                </a:cubicBezTo>
                <a:cubicBezTo>
                  <a:pt x="277673" y="163678"/>
                  <a:pt x="282245" y="157886"/>
                  <a:pt x="282245" y="151181"/>
                </a:cubicBezTo>
                <a:cubicBezTo>
                  <a:pt x="282245" y="148133"/>
                  <a:pt x="280416" y="145999"/>
                  <a:pt x="277673" y="145085"/>
                </a:cubicBezTo>
                <a:cubicBezTo>
                  <a:pt x="270053" y="142342"/>
                  <a:pt x="252679" y="140208"/>
                  <a:pt x="240792" y="139598"/>
                </a:cubicBezTo>
                <a:moveTo>
                  <a:pt x="38100" y="101803"/>
                </a:moveTo>
                <a:cubicBezTo>
                  <a:pt x="37490" y="102718"/>
                  <a:pt x="37795" y="103937"/>
                  <a:pt x="38710" y="104851"/>
                </a:cubicBezTo>
                <a:cubicBezTo>
                  <a:pt x="45415" y="111557"/>
                  <a:pt x="56388" y="118567"/>
                  <a:pt x="65837" y="122529"/>
                </a:cubicBezTo>
                <a:cubicBezTo>
                  <a:pt x="71628" y="120701"/>
                  <a:pt x="83820" y="118262"/>
                  <a:pt x="90221" y="117958"/>
                </a:cubicBezTo>
                <a:cubicBezTo>
                  <a:pt x="103937" y="117043"/>
                  <a:pt x="192938" y="115824"/>
                  <a:pt x="207264" y="115824"/>
                </a:cubicBezTo>
                <a:cubicBezTo>
                  <a:pt x="214274" y="115824"/>
                  <a:pt x="229819" y="115824"/>
                  <a:pt x="235306" y="116434"/>
                </a:cubicBezTo>
                <a:cubicBezTo>
                  <a:pt x="238354" y="114910"/>
                  <a:pt x="242011" y="109423"/>
                  <a:pt x="242011" y="102718"/>
                </a:cubicBezTo>
                <a:cubicBezTo>
                  <a:pt x="242011" y="100584"/>
                  <a:pt x="240487" y="98755"/>
                  <a:pt x="238354" y="97841"/>
                </a:cubicBezTo>
                <a:cubicBezTo>
                  <a:pt x="232867" y="96012"/>
                  <a:pt x="219456" y="93878"/>
                  <a:pt x="210007" y="93574"/>
                </a:cubicBezTo>
                <a:lnTo>
                  <a:pt x="200254" y="98146"/>
                </a:lnTo>
                <a:cubicBezTo>
                  <a:pt x="198730" y="98146"/>
                  <a:pt x="196596" y="98451"/>
                  <a:pt x="193548" y="98451"/>
                </a:cubicBezTo>
                <a:lnTo>
                  <a:pt x="198120" y="50597"/>
                </a:lnTo>
                <a:lnTo>
                  <a:pt x="199339" y="39929"/>
                </a:lnTo>
                <a:cubicBezTo>
                  <a:pt x="199644" y="37185"/>
                  <a:pt x="198730" y="35357"/>
                  <a:pt x="195986" y="34442"/>
                </a:cubicBezTo>
                <a:cubicBezTo>
                  <a:pt x="188366" y="32004"/>
                  <a:pt x="173736" y="29870"/>
                  <a:pt x="163982" y="29566"/>
                </a:cubicBezTo>
                <a:cubicBezTo>
                  <a:pt x="161239" y="29566"/>
                  <a:pt x="160020" y="30480"/>
                  <a:pt x="159715" y="31394"/>
                </a:cubicBezTo>
                <a:lnTo>
                  <a:pt x="157277" y="39014"/>
                </a:lnTo>
                <a:cubicBezTo>
                  <a:pt x="162763" y="41148"/>
                  <a:pt x="167945" y="44805"/>
                  <a:pt x="170383" y="48158"/>
                </a:cubicBezTo>
                <a:lnTo>
                  <a:pt x="169164" y="99060"/>
                </a:lnTo>
                <a:lnTo>
                  <a:pt x="113995" y="99975"/>
                </a:lnTo>
                <a:lnTo>
                  <a:pt x="113690" y="58826"/>
                </a:lnTo>
                <a:lnTo>
                  <a:pt x="114300" y="48768"/>
                </a:lnTo>
                <a:cubicBezTo>
                  <a:pt x="114605" y="45720"/>
                  <a:pt x="113690" y="44196"/>
                  <a:pt x="111252" y="42977"/>
                </a:cubicBezTo>
                <a:cubicBezTo>
                  <a:pt x="103937" y="39624"/>
                  <a:pt x="90525" y="36271"/>
                  <a:pt x="80772" y="35357"/>
                </a:cubicBezTo>
                <a:cubicBezTo>
                  <a:pt x="78029" y="35052"/>
                  <a:pt x="76810" y="35661"/>
                  <a:pt x="76200" y="37185"/>
                </a:cubicBezTo>
                <a:lnTo>
                  <a:pt x="73152" y="44501"/>
                </a:lnTo>
                <a:cubicBezTo>
                  <a:pt x="78943" y="47549"/>
                  <a:pt x="84125" y="51816"/>
                  <a:pt x="86258" y="56083"/>
                </a:cubicBezTo>
                <a:lnTo>
                  <a:pt x="89611" y="100279"/>
                </a:lnTo>
                <a:lnTo>
                  <a:pt x="71628" y="100584"/>
                </a:lnTo>
                <a:cubicBezTo>
                  <a:pt x="64008" y="100584"/>
                  <a:pt x="49987" y="99365"/>
                  <a:pt x="40234" y="97841"/>
                </a:cubicBezTo>
                <a:moveTo>
                  <a:pt x="198730" y="4877"/>
                </a:moveTo>
                <a:cubicBezTo>
                  <a:pt x="182270" y="5791"/>
                  <a:pt x="84430" y="7010"/>
                  <a:pt x="69799" y="6705"/>
                </a:cubicBezTo>
                <a:cubicBezTo>
                  <a:pt x="61874" y="6705"/>
                  <a:pt x="47854" y="5791"/>
                  <a:pt x="37795" y="3962"/>
                </a:cubicBezTo>
                <a:lnTo>
                  <a:pt x="35662" y="8229"/>
                </a:lnTo>
                <a:cubicBezTo>
                  <a:pt x="35357" y="9144"/>
                  <a:pt x="35357" y="10363"/>
                  <a:pt x="36271" y="11278"/>
                </a:cubicBezTo>
                <a:cubicBezTo>
                  <a:pt x="43282" y="17678"/>
                  <a:pt x="54254" y="24993"/>
                  <a:pt x="63703" y="28651"/>
                </a:cubicBezTo>
                <a:cubicBezTo>
                  <a:pt x="70104" y="26822"/>
                  <a:pt x="81991" y="24384"/>
                  <a:pt x="88392" y="24079"/>
                </a:cubicBezTo>
                <a:cubicBezTo>
                  <a:pt x="102108" y="23469"/>
                  <a:pt x="191414" y="22251"/>
                  <a:pt x="206350" y="22251"/>
                </a:cubicBezTo>
                <a:cubicBezTo>
                  <a:pt x="213665" y="22251"/>
                  <a:pt x="231343" y="22555"/>
                  <a:pt x="237439" y="23165"/>
                </a:cubicBezTo>
                <a:cubicBezTo>
                  <a:pt x="240182" y="21641"/>
                  <a:pt x="244145" y="15849"/>
                  <a:pt x="244145" y="9144"/>
                </a:cubicBezTo>
                <a:cubicBezTo>
                  <a:pt x="244145" y="7010"/>
                  <a:pt x="242316" y="4877"/>
                  <a:pt x="240182" y="4267"/>
                </a:cubicBezTo>
                <a:cubicBezTo>
                  <a:pt x="234086" y="2134"/>
                  <a:pt x="219456" y="305"/>
                  <a:pt x="209702" y="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9" name="Freeform 179"/>
          <p:cNvSpPr/>
          <p:nvPr/>
        </p:nvSpPr>
        <p:spPr>
          <a:xfrm>
            <a:off x="581414" y="4028825"/>
            <a:ext cx="236563" cy="230429"/>
          </a:xfrm>
          <a:custGeom>
            <a:avLst/>
            <a:gdLst>
              <a:gd name="connsiteX0" fmla="*/ 117881 w 236563"/>
              <a:gd name="connsiteY0" fmla="*/ 4001 h 230429"/>
              <a:gd name="connsiteX1" fmla="*/ 117881 w 236563"/>
              <a:gd name="connsiteY1" fmla="*/ 46939 h 230429"/>
              <a:gd name="connsiteX2" fmla="*/ 161620 w 236563"/>
              <a:gd name="connsiteY2" fmla="*/ 46939 h 230429"/>
              <a:gd name="connsiteX3" fmla="*/ 161620 w 236563"/>
              <a:gd name="connsiteY3" fmla="*/ 71475 h 230429"/>
              <a:gd name="connsiteX4" fmla="*/ 117348 w 236563"/>
              <a:gd name="connsiteY4" fmla="*/ 71475 h 230429"/>
              <a:gd name="connsiteX5" fmla="*/ 108280 w 236563"/>
              <a:gd name="connsiteY5" fmla="*/ 112814 h 230429"/>
              <a:gd name="connsiteX6" fmla="*/ 130550 w 236563"/>
              <a:gd name="connsiteY6" fmla="*/ 118414 h 230429"/>
              <a:gd name="connsiteX7" fmla="*/ 148419 w 236563"/>
              <a:gd name="connsiteY7" fmla="*/ 130149 h 230429"/>
              <a:gd name="connsiteX8" fmla="*/ 160420 w 236563"/>
              <a:gd name="connsiteY8" fmla="*/ 148152 h 230429"/>
              <a:gd name="connsiteX9" fmla="*/ 164821 w 236563"/>
              <a:gd name="connsiteY9" fmla="*/ 172555 h 230429"/>
              <a:gd name="connsiteX10" fmla="*/ 158953 w 236563"/>
              <a:gd name="connsiteY10" fmla="*/ 188290 h 230429"/>
              <a:gd name="connsiteX11" fmla="*/ 142418 w 236563"/>
              <a:gd name="connsiteY11" fmla="*/ 196024 h 230429"/>
              <a:gd name="connsiteX12" fmla="*/ 122949 w 236563"/>
              <a:gd name="connsiteY12" fmla="*/ 193624 h 230429"/>
              <a:gd name="connsiteX13" fmla="*/ 109880 w 236563"/>
              <a:gd name="connsiteY13" fmla="*/ 180556 h 230429"/>
              <a:gd name="connsiteX14" fmla="*/ 117481 w 236563"/>
              <a:gd name="connsiteY14" fmla="*/ 165754 h 230429"/>
              <a:gd name="connsiteX15" fmla="*/ 118415 w 236563"/>
              <a:gd name="connsiteY15" fmla="*/ 150552 h 230429"/>
              <a:gd name="connsiteX16" fmla="*/ 113214 w 236563"/>
              <a:gd name="connsiteY16" fmla="*/ 136951 h 230429"/>
              <a:gd name="connsiteX17" fmla="*/ 102413 w 236563"/>
              <a:gd name="connsiteY17" fmla="*/ 126683 h 230429"/>
              <a:gd name="connsiteX18" fmla="*/ 63875 w 236563"/>
              <a:gd name="connsiteY18" fmla="*/ 172155 h 230429"/>
              <a:gd name="connsiteX19" fmla="*/ 0 w 236563"/>
              <a:gd name="connsiteY19" fmla="*/ 198958 h 230429"/>
              <a:gd name="connsiteX20" fmla="*/ 0 w 236563"/>
              <a:gd name="connsiteY20" fmla="*/ 193624 h 230429"/>
              <a:gd name="connsiteX21" fmla="*/ 33204 w 236563"/>
              <a:gd name="connsiteY21" fmla="*/ 170288 h 230429"/>
              <a:gd name="connsiteX22" fmla="*/ 54273 w 236563"/>
              <a:gd name="connsiteY22" fmla="*/ 141084 h 230429"/>
              <a:gd name="connsiteX23" fmla="*/ 65742 w 236563"/>
              <a:gd name="connsiteY23" fmla="*/ 107613 h 230429"/>
              <a:gd name="connsiteX24" fmla="*/ 70142 w 236563"/>
              <a:gd name="connsiteY24" fmla="*/ 71475 h 230429"/>
              <a:gd name="connsiteX25" fmla="*/ 37871 w 236563"/>
              <a:gd name="connsiteY25" fmla="*/ 71475 h 230429"/>
              <a:gd name="connsiteX26" fmla="*/ 29870 w 236563"/>
              <a:gd name="connsiteY26" fmla="*/ 78143 h 230429"/>
              <a:gd name="connsiteX27" fmla="*/ 13068 w 236563"/>
              <a:gd name="connsiteY27" fmla="*/ 46939 h 230429"/>
              <a:gd name="connsiteX28" fmla="*/ 70675 w 236563"/>
              <a:gd name="connsiteY28" fmla="*/ 46939 h 230429"/>
              <a:gd name="connsiteX29" fmla="*/ 70675 w 236563"/>
              <a:gd name="connsiteY29" fmla="*/ 33604 h 230429"/>
              <a:gd name="connsiteX30" fmla="*/ 68008 w 236563"/>
              <a:gd name="connsiteY30" fmla="*/ 24670 h 230429"/>
              <a:gd name="connsiteX31" fmla="*/ 60008 w 236563"/>
              <a:gd name="connsiteY31" fmla="*/ 20269 h 230429"/>
              <a:gd name="connsiteX33" fmla="*/ 189357 w 236563"/>
              <a:gd name="connsiteY33" fmla="*/ 230429 h 230429"/>
              <a:gd name="connsiteX34" fmla="*/ 189357 w 236563"/>
              <a:gd name="connsiteY34" fmla="*/ 28003 h 230429"/>
              <a:gd name="connsiteX35" fmla="*/ 187757 w 236563"/>
              <a:gd name="connsiteY35" fmla="*/ 20936 h 230429"/>
              <a:gd name="connsiteX36" fmla="*/ 182156 w 236563"/>
              <a:gd name="connsiteY36" fmla="*/ 16002 h 230429"/>
              <a:gd name="connsiteX37" fmla="*/ 236563 w 236563"/>
              <a:gd name="connsiteY37" fmla="*/ 0 h 230429"/>
              <a:gd name="connsiteX38" fmla="*/ 236563 w 236563"/>
              <a:gd name="connsiteY38" fmla="*/ 206159 h 230429"/>
              <a:gd name="connsiteX39" fmla="*/ 230429 w 236563"/>
              <a:gd name="connsiteY39" fmla="*/ 224695 h 230429"/>
              <a:gd name="connsiteX40" fmla="*/ 210960 w 236563"/>
              <a:gd name="connsiteY40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36563" h="230429">
                <a:moveTo>
                  <a:pt x="117881" y="4001"/>
                </a:moveTo>
                <a:lnTo>
                  <a:pt x="117881" y="46939"/>
                </a:lnTo>
                <a:lnTo>
                  <a:pt x="161620" y="46939"/>
                </a:lnTo>
                <a:lnTo>
                  <a:pt x="161620" y="71475"/>
                </a:lnTo>
                <a:lnTo>
                  <a:pt x="117348" y="71475"/>
                </a:lnTo>
                <a:cubicBezTo>
                  <a:pt x="115926" y="86589"/>
                  <a:pt x="112903" y="100368"/>
                  <a:pt x="108280" y="112814"/>
                </a:cubicBezTo>
                <a:cubicBezTo>
                  <a:pt x="116281" y="113703"/>
                  <a:pt x="123704" y="115570"/>
                  <a:pt x="130550" y="118414"/>
                </a:cubicBezTo>
                <a:cubicBezTo>
                  <a:pt x="137395" y="121260"/>
                  <a:pt x="143351" y="125171"/>
                  <a:pt x="148419" y="130149"/>
                </a:cubicBezTo>
                <a:cubicBezTo>
                  <a:pt x="153486" y="135128"/>
                  <a:pt x="157486" y="141129"/>
                  <a:pt x="160420" y="148152"/>
                </a:cubicBezTo>
                <a:cubicBezTo>
                  <a:pt x="163354" y="155175"/>
                  <a:pt x="164821" y="163309"/>
                  <a:pt x="164821" y="172555"/>
                </a:cubicBezTo>
                <a:cubicBezTo>
                  <a:pt x="164821" y="178600"/>
                  <a:pt x="162865" y="183845"/>
                  <a:pt x="158953" y="188290"/>
                </a:cubicBezTo>
                <a:cubicBezTo>
                  <a:pt x="155042" y="192735"/>
                  <a:pt x="149530" y="195313"/>
                  <a:pt x="142418" y="196024"/>
                </a:cubicBezTo>
                <a:cubicBezTo>
                  <a:pt x="135661" y="196914"/>
                  <a:pt x="129172" y="196114"/>
                  <a:pt x="122949" y="193624"/>
                </a:cubicBezTo>
                <a:cubicBezTo>
                  <a:pt x="116726" y="191135"/>
                  <a:pt x="112370" y="186779"/>
                  <a:pt x="109880" y="180556"/>
                </a:cubicBezTo>
                <a:cubicBezTo>
                  <a:pt x="113614" y="175933"/>
                  <a:pt x="116148" y="170999"/>
                  <a:pt x="117481" y="165754"/>
                </a:cubicBezTo>
                <a:cubicBezTo>
                  <a:pt x="118815" y="160509"/>
                  <a:pt x="119126" y="155442"/>
                  <a:pt x="118415" y="150552"/>
                </a:cubicBezTo>
                <a:cubicBezTo>
                  <a:pt x="117704" y="145663"/>
                  <a:pt x="115970" y="141129"/>
                  <a:pt x="113214" y="136951"/>
                </a:cubicBezTo>
                <a:cubicBezTo>
                  <a:pt x="110458" y="132772"/>
                  <a:pt x="106858" y="129349"/>
                  <a:pt x="102413" y="126683"/>
                </a:cubicBezTo>
                <a:cubicBezTo>
                  <a:pt x="93523" y="144285"/>
                  <a:pt x="80677" y="159442"/>
                  <a:pt x="63875" y="172155"/>
                </a:cubicBezTo>
                <a:cubicBezTo>
                  <a:pt x="47073" y="184868"/>
                  <a:pt x="25781" y="193802"/>
                  <a:pt x="0" y="198958"/>
                </a:cubicBezTo>
                <a:lnTo>
                  <a:pt x="0" y="193624"/>
                </a:lnTo>
                <a:cubicBezTo>
                  <a:pt x="13335" y="187046"/>
                  <a:pt x="24403" y="179267"/>
                  <a:pt x="33204" y="170288"/>
                </a:cubicBezTo>
                <a:cubicBezTo>
                  <a:pt x="42005" y="161309"/>
                  <a:pt x="49028" y="151574"/>
                  <a:pt x="54273" y="141084"/>
                </a:cubicBezTo>
                <a:cubicBezTo>
                  <a:pt x="59519" y="130594"/>
                  <a:pt x="63341" y="119437"/>
                  <a:pt x="65742" y="107613"/>
                </a:cubicBezTo>
                <a:cubicBezTo>
                  <a:pt x="68142" y="95790"/>
                  <a:pt x="69609" y="83744"/>
                  <a:pt x="70142" y="71475"/>
                </a:cubicBezTo>
                <a:lnTo>
                  <a:pt x="37871" y="71475"/>
                </a:lnTo>
                <a:cubicBezTo>
                  <a:pt x="33426" y="71475"/>
                  <a:pt x="30759" y="73698"/>
                  <a:pt x="29870" y="78143"/>
                </a:cubicBezTo>
                <a:lnTo>
                  <a:pt x="13068" y="46939"/>
                </a:lnTo>
                <a:lnTo>
                  <a:pt x="70675" y="46939"/>
                </a:lnTo>
                <a:lnTo>
                  <a:pt x="70675" y="33604"/>
                </a:lnTo>
                <a:cubicBezTo>
                  <a:pt x="70675" y="30048"/>
                  <a:pt x="69786" y="27070"/>
                  <a:pt x="68008" y="24670"/>
                </a:cubicBezTo>
                <a:cubicBezTo>
                  <a:pt x="66231" y="22269"/>
                  <a:pt x="63564" y="20803"/>
                  <a:pt x="60008" y="20269"/>
                </a:cubicBezTo>
                <a:moveTo>
                  <a:pt x="189357" y="230429"/>
                </a:moveTo>
                <a:lnTo>
                  <a:pt x="189357" y="28003"/>
                </a:lnTo>
                <a:cubicBezTo>
                  <a:pt x="189357" y="25514"/>
                  <a:pt x="188824" y="23158"/>
                  <a:pt x="187757" y="20936"/>
                </a:cubicBezTo>
                <a:cubicBezTo>
                  <a:pt x="186690" y="18714"/>
                  <a:pt x="184823" y="17069"/>
                  <a:pt x="182156" y="16002"/>
                </a:cubicBezTo>
                <a:lnTo>
                  <a:pt x="236563" y="0"/>
                </a:lnTo>
                <a:lnTo>
                  <a:pt x="236563" y="206159"/>
                </a:lnTo>
                <a:cubicBezTo>
                  <a:pt x="236563" y="214693"/>
                  <a:pt x="234518" y="220872"/>
                  <a:pt x="230429" y="224695"/>
                </a:cubicBezTo>
                <a:cubicBezTo>
                  <a:pt x="226339" y="228517"/>
                  <a:pt x="219850" y="230429"/>
                  <a:pt x="210960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0" name="Freeform 180"/>
          <p:cNvSpPr/>
          <p:nvPr/>
        </p:nvSpPr>
        <p:spPr>
          <a:xfrm>
            <a:off x="849714" y="4028825"/>
            <a:ext cx="265633" cy="230429"/>
          </a:xfrm>
          <a:custGeom>
            <a:avLst/>
            <a:gdLst>
              <a:gd name="connsiteX0" fmla="*/ 182423 w 265633"/>
              <a:gd name="connsiteY0" fmla="*/ 230429 h 230429"/>
              <a:gd name="connsiteX1" fmla="*/ 182423 w 265633"/>
              <a:gd name="connsiteY1" fmla="*/ 158953 h 230429"/>
              <a:gd name="connsiteX2" fmla="*/ 135350 w 265633"/>
              <a:gd name="connsiteY2" fmla="*/ 174689 h 230429"/>
              <a:gd name="connsiteX3" fmla="*/ 73343 w 265633"/>
              <a:gd name="connsiteY3" fmla="*/ 180289 h 230429"/>
              <a:gd name="connsiteX4" fmla="*/ 13335 w 265633"/>
              <a:gd name="connsiteY4" fmla="*/ 180289 h 230429"/>
              <a:gd name="connsiteX5" fmla="*/ 0 w 265633"/>
              <a:gd name="connsiteY5" fmla="*/ 155753 h 230429"/>
              <a:gd name="connsiteX6" fmla="*/ 38671 w 265633"/>
              <a:gd name="connsiteY6" fmla="*/ 155753 h 230429"/>
              <a:gd name="connsiteX7" fmla="*/ 32804 w 265633"/>
              <a:gd name="connsiteY7" fmla="*/ 62141 h 230429"/>
              <a:gd name="connsiteX8" fmla="*/ 76810 w 265633"/>
              <a:gd name="connsiteY8" fmla="*/ 62141 h 230429"/>
              <a:gd name="connsiteX9" fmla="*/ 79210 w 265633"/>
              <a:gd name="connsiteY9" fmla="*/ 155753 h 230429"/>
              <a:gd name="connsiteX10" fmla="*/ 84010 w 265633"/>
              <a:gd name="connsiteY10" fmla="*/ 155753 h 230429"/>
              <a:gd name="connsiteX11" fmla="*/ 91345 w 265633"/>
              <a:gd name="connsiteY11" fmla="*/ 155753 h 230429"/>
              <a:gd name="connsiteX12" fmla="*/ 98679 w 265633"/>
              <a:gd name="connsiteY12" fmla="*/ 155486 h 230429"/>
              <a:gd name="connsiteX13" fmla="*/ 101079 w 265633"/>
              <a:gd name="connsiteY13" fmla="*/ 62141 h 230429"/>
              <a:gd name="connsiteX14" fmla="*/ 145085 w 265633"/>
              <a:gd name="connsiteY14" fmla="*/ 62141 h 230429"/>
              <a:gd name="connsiteX15" fmla="*/ 139217 w 265633"/>
              <a:gd name="connsiteY15" fmla="*/ 152019 h 230429"/>
              <a:gd name="connsiteX16" fmla="*/ 162154 w 265633"/>
              <a:gd name="connsiteY16" fmla="*/ 147351 h 230429"/>
              <a:gd name="connsiteX17" fmla="*/ 182423 w 265633"/>
              <a:gd name="connsiteY17" fmla="*/ 141884 h 230429"/>
              <a:gd name="connsiteX18" fmla="*/ 182423 w 265633"/>
              <a:gd name="connsiteY18" fmla="*/ 28003 h 230429"/>
              <a:gd name="connsiteX19" fmla="*/ 180823 w 265633"/>
              <a:gd name="connsiteY19" fmla="*/ 20936 h 230429"/>
              <a:gd name="connsiteX20" fmla="*/ 175222 w 265633"/>
              <a:gd name="connsiteY20" fmla="*/ 16002 h 230429"/>
              <a:gd name="connsiteX21" fmla="*/ 229629 w 265633"/>
              <a:gd name="connsiteY21" fmla="*/ 0 h 230429"/>
              <a:gd name="connsiteX22" fmla="*/ 229629 w 265633"/>
              <a:gd name="connsiteY22" fmla="*/ 81877 h 230429"/>
              <a:gd name="connsiteX23" fmla="*/ 265633 w 265633"/>
              <a:gd name="connsiteY23" fmla="*/ 81877 h 230429"/>
              <a:gd name="connsiteX24" fmla="*/ 265633 w 265633"/>
              <a:gd name="connsiteY24" fmla="*/ 109080 h 230429"/>
              <a:gd name="connsiteX25" fmla="*/ 229629 w 265633"/>
              <a:gd name="connsiteY25" fmla="*/ 109080 h 230429"/>
              <a:gd name="connsiteX26" fmla="*/ 229629 w 265633"/>
              <a:gd name="connsiteY26" fmla="*/ 206159 h 230429"/>
              <a:gd name="connsiteX27" fmla="*/ 223495 w 265633"/>
              <a:gd name="connsiteY27" fmla="*/ 224695 h 230429"/>
              <a:gd name="connsiteX28" fmla="*/ 204026 w 265633"/>
              <a:gd name="connsiteY28" fmla="*/ 230429 h 230429"/>
              <a:gd name="connsiteX30" fmla="*/ 162154 w 265633"/>
              <a:gd name="connsiteY30" fmla="*/ 48273 h 230429"/>
              <a:gd name="connsiteX31" fmla="*/ 30137 w 265633"/>
              <a:gd name="connsiteY31" fmla="*/ 48273 h 230429"/>
              <a:gd name="connsiteX32" fmla="*/ 22136 w 265633"/>
              <a:gd name="connsiteY32" fmla="*/ 54940 h 230429"/>
              <a:gd name="connsiteX33" fmla="*/ 5334 w 265633"/>
              <a:gd name="connsiteY33" fmla="*/ 23736 h 230429"/>
              <a:gd name="connsiteX34" fmla="*/ 162154 w 265633"/>
              <a:gd name="connsiteY34" fmla="*/ 2373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65633" h="230429">
                <a:moveTo>
                  <a:pt x="182423" y="230429"/>
                </a:moveTo>
                <a:lnTo>
                  <a:pt x="182423" y="158953"/>
                </a:lnTo>
                <a:cubicBezTo>
                  <a:pt x="169621" y="165709"/>
                  <a:pt x="153930" y="170955"/>
                  <a:pt x="135350" y="174689"/>
                </a:cubicBezTo>
                <a:cubicBezTo>
                  <a:pt x="116770" y="178422"/>
                  <a:pt x="96101" y="180289"/>
                  <a:pt x="73343" y="180289"/>
                </a:cubicBezTo>
                <a:lnTo>
                  <a:pt x="13335" y="180289"/>
                </a:lnTo>
                <a:lnTo>
                  <a:pt x="0" y="155753"/>
                </a:lnTo>
                <a:lnTo>
                  <a:pt x="38671" y="155753"/>
                </a:lnTo>
                <a:lnTo>
                  <a:pt x="32804" y="62141"/>
                </a:lnTo>
                <a:lnTo>
                  <a:pt x="76810" y="62141"/>
                </a:lnTo>
                <a:lnTo>
                  <a:pt x="79210" y="155753"/>
                </a:lnTo>
                <a:lnTo>
                  <a:pt x="84010" y="155753"/>
                </a:lnTo>
                <a:cubicBezTo>
                  <a:pt x="86500" y="155753"/>
                  <a:pt x="88944" y="155753"/>
                  <a:pt x="91345" y="155753"/>
                </a:cubicBezTo>
                <a:cubicBezTo>
                  <a:pt x="93745" y="155753"/>
                  <a:pt x="96190" y="155664"/>
                  <a:pt x="98679" y="155486"/>
                </a:cubicBezTo>
                <a:lnTo>
                  <a:pt x="101079" y="62141"/>
                </a:lnTo>
                <a:lnTo>
                  <a:pt x="145085" y="62141"/>
                </a:lnTo>
                <a:lnTo>
                  <a:pt x="139217" y="152019"/>
                </a:lnTo>
                <a:cubicBezTo>
                  <a:pt x="147574" y="150596"/>
                  <a:pt x="155219" y="149041"/>
                  <a:pt x="162154" y="147351"/>
                </a:cubicBezTo>
                <a:cubicBezTo>
                  <a:pt x="169088" y="145663"/>
                  <a:pt x="175844" y="143840"/>
                  <a:pt x="182423" y="141884"/>
                </a:cubicBezTo>
                <a:lnTo>
                  <a:pt x="182423" y="28003"/>
                </a:lnTo>
                <a:cubicBezTo>
                  <a:pt x="182423" y="25514"/>
                  <a:pt x="181889" y="23158"/>
                  <a:pt x="180823" y="20936"/>
                </a:cubicBezTo>
                <a:cubicBezTo>
                  <a:pt x="179756" y="18714"/>
                  <a:pt x="177889" y="17069"/>
                  <a:pt x="175222" y="16002"/>
                </a:cubicBezTo>
                <a:lnTo>
                  <a:pt x="229629" y="0"/>
                </a:lnTo>
                <a:lnTo>
                  <a:pt x="229629" y="81877"/>
                </a:lnTo>
                <a:lnTo>
                  <a:pt x="265633" y="81877"/>
                </a:lnTo>
                <a:lnTo>
                  <a:pt x="265633" y="109080"/>
                </a:lnTo>
                <a:lnTo>
                  <a:pt x="229629" y="109080"/>
                </a:lnTo>
                <a:lnTo>
                  <a:pt x="229629" y="206159"/>
                </a:lnTo>
                <a:cubicBezTo>
                  <a:pt x="229629" y="214693"/>
                  <a:pt x="227584" y="220872"/>
                  <a:pt x="223495" y="224695"/>
                </a:cubicBezTo>
                <a:cubicBezTo>
                  <a:pt x="219405" y="228517"/>
                  <a:pt x="212915" y="230429"/>
                  <a:pt x="204026" y="230429"/>
                </a:cubicBezTo>
                <a:moveTo>
                  <a:pt x="162154" y="48273"/>
                </a:moveTo>
                <a:lnTo>
                  <a:pt x="30137" y="48273"/>
                </a:lnTo>
                <a:cubicBezTo>
                  <a:pt x="25692" y="48273"/>
                  <a:pt x="23025" y="50495"/>
                  <a:pt x="22136" y="54940"/>
                </a:cubicBezTo>
                <a:lnTo>
                  <a:pt x="5334" y="23736"/>
                </a:lnTo>
                <a:lnTo>
                  <a:pt x="162154" y="2373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1" name="Freeform 181"/>
          <p:cNvSpPr/>
          <p:nvPr/>
        </p:nvSpPr>
        <p:spPr>
          <a:xfrm>
            <a:off x="1121481" y="4039493"/>
            <a:ext cx="252832" cy="205626"/>
          </a:xfrm>
          <a:custGeom>
            <a:avLst/>
            <a:gdLst>
              <a:gd name="connsiteX0" fmla="*/ 33071 w 252832"/>
              <a:gd name="connsiteY0" fmla="*/ 69876 h 205626"/>
              <a:gd name="connsiteX1" fmla="*/ 40938 w 252832"/>
              <a:gd name="connsiteY1" fmla="*/ 39205 h 205626"/>
              <a:gd name="connsiteX2" fmla="*/ 62274 w 252832"/>
              <a:gd name="connsiteY2" fmla="*/ 17469 h 205626"/>
              <a:gd name="connsiteX3" fmla="*/ 93345 w 252832"/>
              <a:gd name="connsiteY3" fmla="*/ 4401 h 205626"/>
              <a:gd name="connsiteX4" fmla="*/ 130150 w 252832"/>
              <a:gd name="connsiteY4" fmla="*/ 0 h 205626"/>
              <a:gd name="connsiteX5" fmla="*/ 166954 w 252832"/>
              <a:gd name="connsiteY5" fmla="*/ 4401 h 205626"/>
              <a:gd name="connsiteX6" fmla="*/ 197891 w 252832"/>
              <a:gd name="connsiteY6" fmla="*/ 17469 h 205626"/>
              <a:gd name="connsiteX7" fmla="*/ 219094 w 252832"/>
              <a:gd name="connsiteY7" fmla="*/ 39205 h 205626"/>
              <a:gd name="connsiteX8" fmla="*/ 226962 w 252832"/>
              <a:gd name="connsiteY8" fmla="*/ 69876 h 205626"/>
              <a:gd name="connsiteX9" fmla="*/ 221361 w 252832"/>
              <a:gd name="connsiteY9" fmla="*/ 96012 h 205626"/>
              <a:gd name="connsiteX10" fmla="*/ 206026 w 252832"/>
              <a:gd name="connsiteY10" fmla="*/ 116015 h 205626"/>
              <a:gd name="connsiteX11" fmla="*/ 183223 w 252832"/>
              <a:gd name="connsiteY11" fmla="*/ 130016 h 205626"/>
              <a:gd name="connsiteX12" fmla="*/ 154953 w 252832"/>
              <a:gd name="connsiteY12" fmla="*/ 137884 h 205626"/>
              <a:gd name="connsiteX13" fmla="*/ 154953 w 252832"/>
              <a:gd name="connsiteY13" fmla="*/ 173355 h 205626"/>
              <a:gd name="connsiteX14" fmla="*/ 252832 w 252832"/>
              <a:gd name="connsiteY14" fmla="*/ 173355 h 205626"/>
              <a:gd name="connsiteX15" fmla="*/ 252832 w 252832"/>
              <a:gd name="connsiteY15" fmla="*/ 198158 h 205626"/>
              <a:gd name="connsiteX16" fmla="*/ 32004 w 252832"/>
              <a:gd name="connsiteY16" fmla="*/ 198158 h 205626"/>
              <a:gd name="connsiteX17" fmla="*/ 22936 w 252832"/>
              <a:gd name="connsiteY17" fmla="*/ 205626 h 205626"/>
              <a:gd name="connsiteX18" fmla="*/ 0 w 252832"/>
              <a:gd name="connsiteY18" fmla="*/ 173355 h 205626"/>
              <a:gd name="connsiteX19" fmla="*/ 107747 w 252832"/>
              <a:gd name="connsiteY19" fmla="*/ 173355 h 205626"/>
              <a:gd name="connsiteX20" fmla="*/ 107747 w 252832"/>
              <a:gd name="connsiteY20" fmla="*/ 138151 h 205626"/>
              <a:gd name="connsiteX21" fmla="*/ 78410 w 252832"/>
              <a:gd name="connsiteY21" fmla="*/ 130683 h 205626"/>
              <a:gd name="connsiteX22" fmla="*/ 54807 w 252832"/>
              <a:gd name="connsiteY22" fmla="*/ 116815 h 205626"/>
              <a:gd name="connsiteX23" fmla="*/ 38938 w 252832"/>
              <a:gd name="connsiteY23" fmla="*/ 96545 h 205626"/>
              <a:gd name="connsiteX24" fmla="*/ 33071 w 252832"/>
              <a:gd name="connsiteY24" fmla="*/ 69876 h 205626"/>
              <a:gd name="connsiteX26" fmla="*/ 80010 w 252832"/>
              <a:gd name="connsiteY26" fmla="*/ 69876 h 205626"/>
              <a:gd name="connsiteX27" fmla="*/ 84277 w 252832"/>
              <a:gd name="connsiteY27" fmla="*/ 90144 h 205626"/>
              <a:gd name="connsiteX28" fmla="*/ 95478 w 252832"/>
              <a:gd name="connsiteY28" fmla="*/ 104146 h 205626"/>
              <a:gd name="connsiteX29" fmla="*/ 111481 w 252832"/>
              <a:gd name="connsiteY29" fmla="*/ 112147 h 205626"/>
              <a:gd name="connsiteX30" fmla="*/ 130150 w 252832"/>
              <a:gd name="connsiteY30" fmla="*/ 114681 h 205626"/>
              <a:gd name="connsiteX31" fmla="*/ 148685 w 252832"/>
              <a:gd name="connsiteY31" fmla="*/ 112147 h 205626"/>
              <a:gd name="connsiteX32" fmla="*/ 164554 w 252832"/>
              <a:gd name="connsiteY32" fmla="*/ 104146 h 205626"/>
              <a:gd name="connsiteX33" fmla="*/ 175622 w 252832"/>
              <a:gd name="connsiteY33" fmla="*/ 90144 h 205626"/>
              <a:gd name="connsiteX34" fmla="*/ 179756 w 252832"/>
              <a:gd name="connsiteY34" fmla="*/ 69876 h 205626"/>
              <a:gd name="connsiteX35" fmla="*/ 175622 w 252832"/>
              <a:gd name="connsiteY35" fmla="*/ 49606 h 205626"/>
              <a:gd name="connsiteX36" fmla="*/ 164554 w 252832"/>
              <a:gd name="connsiteY36" fmla="*/ 35604 h 205626"/>
              <a:gd name="connsiteX37" fmla="*/ 148685 w 252832"/>
              <a:gd name="connsiteY37" fmla="*/ 27603 h 205626"/>
              <a:gd name="connsiteX38" fmla="*/ 130150 w 252832"/>
              <a:gd name="connsiteY38" fmla="*/ 25070 h 205626"/>
              <a:gd name="connsiteX39" fmla="*/ 111614 w 252832"/>
              <a:gd name="connsiteY39" fmla="*/ 27603 h 205626"/>
              <a:gd name="connsiteX40" fmla="*/ 95612 w 252832"/>
              <a:gd name="connsiteY40" fmla="*/ 35604 h 205626"/>
              <a:gd name="connsiteX41" fmla="*/ 84277 w 252832"/>
              <a:gd name="connsiteY41" fmla="*/ 49606 h 205626"/>
              <a:gd name="connsiteX42" fmla="*/ 80010 w 252832"/>
              <a:gd name="connsiteY42" fmla="*/ 69876 h 2056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52832" h="205626">
                <a:moveTo>
                  <a:pt x="33071" y="69876"/>
                </a:moveTo>
                <a:cubicBezTo>
                  <a:pt x="33071" y="58141"/>
                  <a:pt x="35693" y="47917"/>
                  <a:pt x="40938" y="39205"/>
                </a:cubicBezTo>
                <a:cubicBezTo>
                  <a:pt x="46184" y="30493"/>
                  <a:pt x="53295" y="23247"/>
                  <a:pt x="62274" y="17469"/>
                </a:cubicBezTo>
                <a:cubicBezTo>
                  <a:pt x="71253" y="11690"/>
                  <a:pt x="81610" y="7334"/>
                  <a:pt x="93345" y="4401"/>
                </a:cubicBezTo>
                <a:cubicBezTo>
                  <a:pt x="105080" y="1467"/>
                  <a:pt x="117348" y="0"/>
                  <a:pt x="130150" y="0"/>
                </a:cubicBezTo>
                <a:cubicBezTo>
                  <a:pt x="142951" y="0"/>
                  <a:pt x="155219" y="1467"/>
                  <a:pt x="166954" y="4401"/>
                </a:cubicBezTo>
                <a:cubicBezTo>
                  <a:pt x="178689" y="7334"/>
                  <a:pt x="189001" y="11690"/>
                  <a:pt x="197891" y="17469"/>
                </a:cubicBezTo>
                <a:cubicBezTo>
                  <a:pt x="206781" y="23247"/>
                  <a:pt x="213849" y="30493"/>
                  <a:pt x="219094" y="39205"/>
                </a:cubicBezTo>
                <a:cubicBezTo>
                  <a:pt x="224339" y="47917"/>
                  <a:pt x="226962" y="58141"/>
                  <a:pt x="226962" y="69876"/>
                </a:cubicBezTo>
                <a:cubicBezTo>
                  <a:pt x="226962" y="79654"/>
                  <a:pt x="225095" y="88366"/>
                  <a:pt x="221361" y="96012"/>
                </a:cubicBezTo>
                <a:cubicBezTo>
                  <a:pt x="217627" y="103658"/>
                  <a:pt x="212515" y="110325"/>
                  <a:pt x="206026" y="116015"/>
                </a:cubicBezTo>
                <a:cubicBezTo>
                  <a:pt x="199536" y="121704"/>
                  <a:pt x="191935" y="126371"/>
                  <a:pt x="183223" y="130016"/>
                </a:cubicBezTo>
                <a:cubicBezTo>
                  <a:pt x="174511" y="133661"/>
                  <a:pt x="165087" y="136284"/>
                  <a:pt x="154953" y="137884"/>
                </a:cubicBezTo>
                <a:lnTo>
                  <a:pt x="154953" y="173355"/>
                </a:lnTo>
                <a:lnTo>
                  <a:pt x="252832" y="173355"/>
                </a:lnTo>
                <a:lnTo>
                  <a:pt x="252832" y="198158"/>
                </a:lnTo>
                <a:lnTo>
                  <a:pt x="32004" y="198158"/>
                </a:lnTo>
                <a:cubicBezTo>
                  <a:pt x="26848" y="198158"/>
                  <a:pt x="23825" y="200647"/>
                  <a:pt x="22936" y="205626"/>
                </a:cubicBezTo>
                <a:lnTo>
                  <a:pt x="0" y="173355"/>
                </a:lnTo>
                <a:lnTo>
                  <a:pt x="107747" y="173355"/>
                </a:lnTo>
                <a:lnTo>
                  <a:pt x="107747" y="138151"/>
                </a:lnTo>
                <a:cubicBezTo>
                  <a:pt x="97257" y="136728"/>
                  <a:pt x="87478" y="134239"/>
                  <a:pt x="78410" y="130683"/>
                </a:cubicBezTo>
                <a:cubicBezTo>
                  <a:pt x="69342" y="127127"/>
                  <a:pt x="61474" y="122504"/>
                  <a:pt x="54807" y="116815"/>
                </a:cubicBezTo>
                <a:cubicBezTo>
                  <a:pt x="48139" y="111125"/>
                  <a:pt x="42850" y="104369"/>
                  <a:pt x="38938" y="96545"/>
                </a:cubicBezTo>
                <a:cubicBezTo>
                  <a:pt x="35027" y="88722"/>
                  <a:pt x="33071" y="79832"/>
                  <a:pt x="33071" y="69876"/>
                </a:cubicBezTo>
                <a:moveTo>
                  <a:pt x="80010" y="69876"/>
                </a:moveTo>
                <a:cubicBezTo>
                  <a:pt x="80010" y="77699"/>
                  <a:pt x="81432" y="84455"/>
                  <a:pt x="84277" y="90144"/>
                </a:cubicBezTo>
                <a:cubicBezTo>
                  <a:pt x="87122" y="95834"/>
                  <a:pt x="90856" y="100502"/>
                  <a:pt x="95478" y="104146"/>
                </a:cubicBezTo>
                <a:cubicBezTo>
                  <a:pt x="100101" y="107791"/>
                  <a:pt x="105435" y="110458"/>
                  <a:pt x="111481" y="112147"/>
                </a:cubicBezTo>
                <a:cubicBezTo>
                  <a:pt x="117526" y="113836"/>
                  <a:pt x="123749" y="114681"/>
                  <a:pt x="130150" y="114681"/>
                </a:cubicBezTo>
                <a:cubicBezTo>
                  <a:pt x="136550" y="114681"/>
                  <a:pt x="142729" y="113836"/>
                  <a:pt x="148685" y="112147"/>
                </a:cubicBezTo>
                <a:cubicBezTo>
                  <a:pt x="154642" y="110458"/>
                  <a:pt x="159931" y="107791"/>
                  <a:pt x="164554" y="104146"/>
                </a:cubicBezTo>
                <a:cubicBezTo>
                  <a:pt x="169177" y="100502"/>
                  <a:pt x="172866" y="95834"/>
                  <a:pt x="175622" y="90144"/>
                </a:cubicBezTo>
                <a:cubicBezTo>
                  <a:pt x="178378" y="84455"/>
                  <a:pt x="179756" y="77699"/>
                  <a:pt x="179756" y="69876"/>
                </a:cubicBezTo>
                <a:cubicBezTo>
                  <a:pt x="179756" y="62052"/>
                  <a:pt x="178378" y="55296"/>
                  <a:pt x="175622" y="49606"/>
                </a:cubicBezTo>
                <a:cubicBezTo>
                  <a:pt x="172866" y="43917"/>
                  <a:pt x="169177" y="39250"/>
                  <a:pt x="164554" y="35604"/>
                </a:cubicBezTo>
                <a:cubicBezTo>
                  <a:pt x="159931" y="31960"/>
                  <a:pt x="154642" y="29292"/>
                  <a:pt x="148685" y="27603"/>
                </a:cubicBezTo>
                <a:cubicBezTo>
                  <a:pt x="142729" y="25914"/>
                  <a:pt x="136550" y="25070"/>
                  <a:pt x="130150" y="25070"/>
                </a:cubicBezTo>
                <a:cubicBezTo>
                  <a:pt x="123749" y="25070"/>
                  <a:pt x="117570" y="25914"/>
                  <a:pt x="111614" y="27603"/>
                </a:cubicBezTo>
                <a:cubicBezTo>
                  <a:pt x="105658" y="29292"/>
                  <a:pt x="100324" y="31960"/>
                  <a:pt x="95612" y="35604"/>
                </a:cubicBezTo>
                <a:cubicBezTo>
                  <a:pt x="90900" y="39250"/>
                  <a:pt x="87122" y="43917"/>
                  <a:pt x="84277" y="49606"/>
                </a:cubicBezTo>
                <a:cubicBezTo>
                  <a:pt x="81432" y="55296"/>
                  <a:pt x="80010" y="62052"/>
                  <a:pt x="80010" y="6987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2" name="Freeform 182"/>
          <p:cNvSpPr/>
          <p:nvPr/>
        </p:nvSpPr>
        <p:spPr>
          <a:xfrm>
            <a:off x="1388181" y="4032025"/>
            <a:ext cx="252832" cy="224028"/>
          </a:xfrm>
          <a:custGeom>
            <a:avLst/>
            <a:gdLst>
              <a:gd name="connsiteX0" fmla="*/ 124816 w 252832"/>
              <a:gd name="connsiteY0" fmla="*/ 70142 h 224028"/>
              <a:gd name="connsiteX1" fmla="*/ 152819 w 252832"/>
              <a:gd name="connsiteY1" fmla="*/ 69609 h 224028"/>
              <a:gd name="connsiteX2" fmla="*/ 179889 w 252832"/>
              <a:gd name="connsiteY2" fmla="*/ 68142 h 224028"/>
              <a:gd name="connsiteX3" fmla="*/ 204426 w 252832"/>
              <a:gd name="connsiteY3" fmla="*/ 65741 h 224028"/>
              <a:gd name="connsiteX4" fmla="*/ 224828 w 252832"/>
              <a:gd name="connsiteY4" fmla="*/ 62674 h 224028"/>
              <a:gd name="connsiteX5" fmla="*/ 228295 w 252832"/>
              <a:gd name="connsiteY5" fmla="*/ 78676 h 224028"/>
              <a:gd name="connsiteX6" fmla="*/ 206293 w 252832"/>
              <a:gd name="connsiteY6" fmla="*/ 86011 h 224028"/>
              <a:gd name="connsiteX7" fmla="*/ 177089 w 252832"/>
              <a:gd name="connsiteY7" fmla="*/ 91478 h 224028"/>
              <a:gd name="connsiteX8" fmla="*/ 144952 w 252832"/>
              <a:gd name="connsiteY8" fmla="*/ 94812 h 224028"/>
              <a:gd name="connsiteX9" fmla="*/ 114148 w 252832"/>
              <a:gd name="connsiteY9" fmla="*/ 96012 h 224028"/>
              <a:gd name="connsiteX10" fmla="*/ 41872 w 252832"/>
              <a:gd name="connsiteY10" fmla="*/ 96012 h 224028"/>
              <a:gd name="connsiteX11" fmla="*/ 41872 w 252832"/>
              <a:gd name="connsiteY11" fmla="*/ 29337 h 224028"/>
              <a:gd name="connsiteX12" fmla="*/ 39205 w 252832"/>
              <a:gd name="connsiteY12" fmla="*/ 20403 h 224028"/>
              <a:gd name="connsiteX13" fmla="*/ 31204 w 252832"/>
              <a:gd name="connsiteY13" fmla="*/ 16002 h 224028"/>
              <a:gd name="connsiteX14" fmla="*/ 90411 w 252832"/>
              <a:gd name="connsiteY14" fmla="*/ 0 h 224028"/>
              <a:gd name="connsiteX15" fmla="*/ 90411 w 252832"/>
              <a:gd name="connsiteY15" fmla="*/ 70142 h 224028"/>
              <a:gd name="connsiteX17" fmla="*/ 42405 w 252832"/>
              <a:gd name="connsiteY17" fmla="*/ 176022 h 224028"/>
              <a:gd name="connsiteX18" fmla="*/ 39738 w 252832"/>
              <a:gd name="connsiteY18" fmla="*/ 167087 h 224028"/>
              <a:gd name="connsiteX19" fmla="*/ 31737 w 252832"/>
              <a:gd name="connsiteY19" fmla="*/ 162687 h 224028"/>
              <a:gd name="connsiteX20" fmla="*/ 89611 w 252832"/>
              <a:gd name="connsiteY20" fmla="*/ 152019 h 224028"/>
              <a:gd name="connsiteX21" fmla="*/ 89611 w 252832"/>
              <a:gd name="connsiteY21" fmla="*/ 199492 h 224028"/>
              <a:gd name="connsiteX22" fmla="*/ 211493 w 252832"/>
              <a:gd name="connsiteY22" fmla="*/ 199492 h 224028"/>
              <a:gd name="connsiteX23" fmla="*/ 220428 w 252832"/>
              <a:gd name="connsiteY23" fmla="*/ 196824 h 224028"/>
              <a:gd name="connsiteX24" fmla="*/ 224828 w 252832"/>
              <a:gd name="connsiteY24" fmla="*/ 188823 h 224028"/>
              <a:gd name="connsiteX25" fmla="*/ 238163 w 252832"/>
              <a:gd name="connsiteY25" fmla="*/ 224028 h 224028"/>
              <a:gd name="connsiteX26" fmla="*/ 42405 w 252832"/>
              <a:gd name="connsiteY26" fmla="*/ 224028 h 224028"/>
              <a:gd name="connsiteX28" fmla="*/ 252832 w 252832"/>
              <a:gd name="connsiteY28" fmla="*/ 138950 h 224028"/>
              <a:gd name="connsiteX29" fmla="*/ 32004 w 252832"/>
              <a:gd name="connsiteY29" fmla="*/ 138950 h 224028"/>
              <a:gd name="connsiteX30" fmla="*/ 22936 w 252832"/>
              <a:gd name="connsiteY30" fmla="*/ 146418 h 224028"/>
              <a:gd name="connsiteX31" fmla="*/ 0 w 252832"/>
              <a:gd name="connsiteY31" fmla="*/ 114147 h 224028"/>
              <a:gd name="connsiteX32" fmla="*/ 252832 w 252832"/>
              <a:gd name="connsiteY32" fmla="*/ 114147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2" h="224028">
                <a:moveTo>
                  <a:pt x="124816" y="70142"/>
                </a:moveTo>
                <a:cubicBezTo>
                  <a:pt x="134061" y="70142"/>
                  <a:pt x="143396" y="69964"/>
                  <a:pt x="152819" y="69609"/>
                </a:cubicBezTo>
                <a:cubicBezTo>
                  <a:pt x="162243" y="69253"/>
                  <a:pt x="171266" y="68764"/>
                  <a:pt x="179889" y="68142"/>
                </a:cubicBezTo>
                <a:cubicBezTo>
                  <a:pt x="188512" y="67519"/>
                  <a:pt x="196691" y="66719"/>
                  <a:pt x="204426" y="65741"/>
                </a:cubicBezTo>
                <a:cubicBezTo>
                  <a:pt x="212160" y="64763"/>
                  <a:pt x="218961" y="63741"/>
                  <a:pt x="224828" y="62674"/>
                </a:cubicBezTo>
                <a:lnTo>
                  <a:pt x="228295" y="78676"/>
                </a:lnTo>
                <a:cubicBezTo>
                  <a:pt x="222606" y="81343"/>
                  <a:pt x="215271" y="83788"/>
                  <a:pt x="206293" y="86011"/>
                </a:cubicBezTo>
                <a:cubicBezTo>
                  <a:pt x="197314" y="88233"/>
                  <a:pt x="187579" y="90055"/>
                  <a:pt x="177089" y="91478"/>
                </a:cubicBezTo>
                <a:cubicBezTo>
                  <a:pt x="166599" y="92901"/>
                  <a:pt x="155886" y="94012"/>
                  <a:pt x="144952" y="94812"/>
                </a:cubicBezTo>
                <a:cubicBezTo>
                  <a:pt x="134017" y="95612"/>
                  <a:pt x="123749" y="96012"/>
                  <a:pt x="114148" y="96012"/>
                </a:cubicBezTo>
                <a:lnTo>
                  <a:pt x="41872" y="96012"/>
                </a:lnTo>
                <a:lnTo>
                  <a:pt x="41872" y="29337"/>
                </a:lnTo>
                <a:cubicBezTo>
                  <a:pt x="41872" y="25781"/>
                  <a:pt x="40983" y="22802"/>
                  <a:pt x="39205" y="20403"/>
                </a:cubicBezTo>
                <a:cubicBezTo>
                  <a:pt x="37427" y="18002"/>
                  <a:pt x="34760" y="16535"/>
                  <a:pt x="31204" y="16002"/>
                </a:cubicBezTo>
                <a:lnTo>
                  <a:pt x="90411" y="0"/>
                </a:lnTo>
                <a:lnTo>
                  <a:pt x="90411" y="70142"/>
                </a:lnTo>
                <a:moveTo>
                  <a:pt x="42405" y="176022"/>
                </a:moveTo>
                <a:cubicBezTo>
                  <a:pt x="42405" y="172466"/>
                  <a:pt x="41516" y="169487"/>
                  <a:pt x="39738" y="167087"/>
                </a:cubicBezTo>
                <a:cubicBezTo>
                  <a:pt x="37960" y="164687"/>
                  <a:pt x="35293" y="163220"/>
                  <a:pt x="31737" y="162687"/>
                </a:cubicBezTo>
                <a:lnTo>
                  <a:pt x="89611" y="152019"/>
                </a:lnTo>
                <a:lnTo>
                  <a:pt x="89611" y="199492"/>
                </a:lnTo>
                <a:lnTo>
                  <a:pt x="211493" y="199492"/>
                </a:lnTo>
                <a:cubicBezTo>
                  <a:pt x="215049" y="199492"/>
                  <a:pt x="218027" y="198602"/>
                  <a:pt x="220428" y="196824"/>
                </a:cubicBezTo>
                <a:cubicBezTo>
                  <a:pt x="222828" y="195046"/>
                  <a:pt x="224295" y="192379"/>
                  <a:pt x="224828" y="188823"/>
                </a:cubicBezTo>
                <a:lnTo>
                  <a:pt x="238163" y="224028"/>
                </a:lnTo>
                <a:lnTo>
                  <a:pt x="42405" y="224028"/>
                </a:lnTo>
                <a:moveTo>
                  <a:pt x="252832" y="138950"/>
                </a:moveTo>
                <a:lnTo>
                  <a:pt x="32004" y="138950"/>
                </a:lnTo>
                <a:cubicBezTo>
                  <a:pt x="26848" y="138950"/>
                  <a:pt x="23825" y="141440"/>
                  <a:pt x="22936" y="146418"/>
                </a:cubicBezTo>
                <a:lnTo>
                  <a:pt x="0" y="114147"/>
                </a:lnTo>
                <a:lnTo>
                  <a:pt x="252832" y="1141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3" name="Freeform 183"/>
          <p:cNvSpPr/>
          <p:nvPr/>
        </p:nvSpPr>
        <p:spPr>
          <a:xfrm>
            <a:off x="1725444" y="4024824"/>
            <a:ext cx="237096" cy="237896"/>
          </a:xfrm>
          <a:custGeom>
            <a:avLst/>
            <a:gdLst>
              <a:gd name="connsiteX0" fmla="*/ 237096 w 237096"/>
              <a:gd name="connsiteY0" fmla="*/ 193091 h 237896"/>
              <a:gd name="connsiteX1" fmla="*/ 230695 w 237096"/>
              <a:gd name="connsiteY1" fmla="*/ 210560 h 237896"/>
              <a:gd name="connsiteX2" fmla="*/ 212027 w 237096"/>
              <a:gd name="connsiteY2" fmla="*/ 224695 h 237896"/>
              <a:gd name="connsiteX3" fmla="*/ 181489 w 237096"/>
              <a:gd name="connsiteY3" fmla="*/ 234296 h 237896"/>
              <a:gd name="connsiteX4" fmla="*/ 139751 w 237096"/>
              <a:gd name="connsiteY4" fmla="*/ 237896 h 237896"/>
              <a:gd name="connsiteX5" fmla="*/ 97879 w 237096"/>
              <a:gd name="connsiteY5" fmla="*/ 234429 h 237896"/>
              <a:gd name="connsiteX6" fmla="*/ 67342 w 237096"/>
              <a:gd name="connsiteY6" fmla="*/ 224828 h 237896"/>
              <a:gd name="connsiteX7" fmla="*/ 48539 w 237096"/>
              <a:gd name="connsiteY7" fmla="*/ 210560 h 237896"/>
              <a:gd name="connsiteX8" fmla="*/ 42139 w 237096"/>
              <a:gd name="connsiteY8" fmla="*/ 193091 h 237896"/>
              <a:gd name="connsiteX9" fmla="*/ 48539 w 237096"/>
              <a:gd name="connsiteY9" fmla="*/ 175622 h 237896"/>
              <a:gd name="connsiteX10" fmla="*/ 67342 w 237096"/>
              <a:gd name="connsiteY10" fmla="*/ 161354 h 237896"/>
              <a:gd name="connsiteX11" fmla="*/ 97879 w 237096"/>
              <a:gd name="connsiteY11" fmla="*/ 151752 h 237896"/>
              <a:gd name="connsiteX12" fmla="*/ 139751 w 237096"/>
              <a:gd name="connsiteY12" fmla="*/ 148285 h 237896"/>
              <a:gd name="connsiteX13" fmla="*/ 181489 w 237096"/>
              <a:gd name="connsiteY13" fmla="*/ 151752 h 237896"/>
              <a:gd name="connsiteX14" fmla="*/ 212027 w 237096"/>
              <a:gd name="connsiteY14" fmla="*/ 161354 h 237896"/>
              <a:gd name="connsiteX15" fmla="*/ 230695 w 237096"/>
              <a:gd name="connsiteY15" fmla="*/ 175622 h 237896"/>
              <a:gd name="connsiteX16" fmla="*/ 237096 w 237096"/>
              <a:gd name="connsiteY16" fmla="*/ 193091 h 237896"/>
              <a:gd name="connsiteX18" fmla="*/ 116281 w 237096"/>
              <a:gd name="connsiteY18" fmla="*/ 126949 h 237896"/>
              <a:gd name="connsiteX19" fmla="*/ 119882 w 237096"/>
              <a:gd name="connsiteY19" fmla="*/ 117481 h 237896"/>
              <a:gd name="connsiteX20" fmla="*/ 119081 w 237096"/>
              <a:gd name="connsiteY20" fmla="*/ 107480 h 237896"/>
              <a:gd name="connsiteX21" fmla="*/ 114014 w 237096"/>
              <a:gd name="connsiteY21" fmla="*/ 98679 h 237896"/>
              <a:gd name="connsiteX22" fmla="*/ 105346 w 237096"/>
              <a:gd name="connsiteY22" fmla="*/ 92545 h 237896"/>
              <a:gd name="connsiteX23" fmla="*/ 65208 w 237096"/>
              <a:gd name="connsiteY23" fmla="*/ 128282 h 237896"/>
              <a:gd name="connsiteX24" fmla="*/ 0 w 237096"/>
              <a:gd name="connsiteY24" fmla="*/ 145085 h 237896"/>
              <a:gd name="connsiteX25" fmla="*/ 0 w 237096"/>
              <a:gd name="connsiteY25" fmla="*/ 139751 h 237896"/>
              <a:gd name="connsiteX26" fmla="*/ 26003 w 237096"/>
              <a:gd name="connsiteY26" fmla="*/ 127349 h 237896"/>
              <a:gd name="connsiteX27" fmla="*/ 47873 w 237096"/>
              <a:gd name="connsiteY27" fmla="*/ 109347 h 237896"/>
              <a:gd name="connsiteX28" fmla="*/ 63208 w 237096"/>
              <a:gd name="connsiteY28" fmla="*/ 85744 h 237896"/>
              <a:gd name="connsiteX29" fmla="*/ 69875 w 237096"/>
              <a:gd name="connsiteY29" fmla="*/ 56540 h 237896"/>
              <a:gd name="connsiteX30" fmla="*/ 38938 w 237096"/>
              <a:gd name="connsiteY30" fmla="*/ 56540 h 237896"/>
              <a:gd name="connsiteX31" fmla="*/ 30937 w 237096"/>
              <a:gd name="connsiteY31" fmla="*/ 63208 h 237896"/>
              <a:gd name="connsiteX32" fmla="*/ 14135 w 237096"/>
              <a:gd name="connsiteY32" fmla="*/ 32004 h 237896"/>
              <a:gd name="connsiteX33" fmla="*/ 69875 w 237096"/>
              <a:gd name="connsiteY33" fmla="*/ 32004 h 237896"/>
              <a:gd name="connsiteX34" fmla="*/ 69875 w 237096"/>
              <a:gd name="connsiteY34" fmla="*/ 26937 h 237896"/>
              <a:gd name="connsiteX35" fmla="*/ 67208 w 237096"/>
              <a:gd name="connsiteY35" fmla="*/ 18002 h 237896"/>
              <a:gd name="connsiteX36" fmla="*/ 59207 w 237096"/>
              <a:gd name="connsiteY36" fmla="*/ 13602 h 237896"/>
              <a:gd name="connsiteX37" fmla="*/ 117081 w 237096"/>
              <a:gd name="connsiteY37" fmla="*/ 0 h 237896"/>
              <a:gd name="connsiteX38" fmla="*/ 117081 w 237096"/>
              <a:gd name="connsiteY38" fmla="*/ 32004 h 237896"/>
              <a:gd name="connsiteX39" fmla="*/ 162954 w 237096"/>
              <a:gd name="connsiteY39" fmla="*/ 32004 h 237896"/>
              <a:gd name="connsiteX40" fmla="*/ 162954 w 237096"/>
              <a:gd name="connsiteY40" fmla="*/ 56540 h 237896"/>
              <a:gd name="connsiteX41" fmla="*/ 116815 w 237096"/>
              <a:gd name="connsiteY41" fmla="*/ 56540 h 237896"/>
              <a:gd name="connsiteX42" fmla="*/ 112281 w 237096"/>
              <a:gd name="connsiteY42" fmla="*/ 78143 h 237896"/>
              <a:gd name="connsiteX43" fmla="*/ 132550 w 237096"/>
              <a:gd name="connsiteY43" fmla="*/ 80410 h 237896"/>
              <a:gd name="connsiteX44" fmla="*/ 148685 w 237096"/>
              <a:gd name="connsiteY44" fmla="*/ 87878 h 237896"/>
              <a:gd name="connsiteX45" fmla="*/ 159353 w 237096"/>
              <a:gd name="connsiteY45" fmla="*/ 100012 h 237896"/>
              <a:gd name="connsiteX46" fmla="*/ 163220 w 237096"/>
              <a:gd name="connsiteY46" fmla="*/ 116281 h 237896"/>
              <a:gd name="connsiteX47" fmla="*/ 158286 w 237096"/>
              <a:gd name="connsiteY47" fmla="*/ 130283 h 237896"/>
              <a:gd name="connsiteX48" fmla="*/ 143751 w 237096"/>
              <a:gd name="connsiteY48" fmla="*/ 137084 h 237896"/>
              <a:gd name="connsiteX49" fmla="*/ 127083 w 237096"/>
              <a:gd name="connsiteY49" fmla="*/ 135350 h 237896"/>
              <a:gd name="connsiteX50" fmla="*/ 116281 w 237096"/>
              <a:gd name="connsiteY50" fmla="*/ 126949 h 237896"/>
              <a:gd name="connsiteX52" fmla="*/ 186690 w 237096"/>
              <a:gd name="connsiteY52" fmla="*/ 141618 h 237896"/>
              <a:gd name="connsiteX53" fmla="*/ 186690 w 237096"/>
              <a:gd name="connsiteY53" fmla="*/ 89611 h 237896"/>
              <a:gd name="connsiteX54" fmla="*/ 161354 w 237096"/>
              <a:gd name="connsiteY54" fmla="*/ 89611 h 237896"/>
              <a:gd name="connsiteX55" fmla="*/ 148552 w 237096"/>
              <a:gd name="connsiteY55" fmla="*/ 65075 h 237896"/>
              <a:gd name="connsiteX56" fmla="*/ 186690 w 237096"/>
              <a:gd name="connsiteY56" fmla="*/ 65075 h 237896"/>
              <a:gd name="connsiteX57" fmla="*/ 186690 w 237096"/>
              <a:gd name="connsiteY57" fmla="*/ 32004 h 237896"/>
              <a:gd name="connsiteX58" fmla="*/ 185090 w 237096"/>
              <a:gd name="connsiteY58" fmla="*/ 24936 h 237896"/>
              <a:gd name="connsiteX59" fmla="*/ 179489 w 237096"/>
              <a:gd name="connsiteY59" fmla="*/ 20003 h 237896"/>
              <a:gd name="connsiteX60" fmla="*/ 233896 w 237096"/>
              <a:gd name="connsiteY60" fmla="*/ 4001 h 237896"/>
              <a:gd name="connsiteX61" fmla="*/ 233896 w 237096"/>
              <a:gd name="connsiteY61" fmla="*/ 117348 h 237896"/>
              <a:gd name="connsiteX62" fmla="*/ 227762 w 237096"/>
              <a:gd name="connsiteY62" fmla="*/ 135884 h 237896"/>
              <a:gd name="connsiteX63" fmla="*/ 208293 w 237096"/>
              <a:gd name="connsiteY63" fmla="*/ 141618 h 237896"/>
              <a:gd name="connsiteX65" fmla="*/ 186690 w 237096"/>
              <a:gd name="connsiteY65" fmla="*/ 193091 h 237896"/>
              <a:gd name="connsiteX66" fmla="*/ 174288 w 237096"/>
              <a:gd name="connsiteY66" fmla="*/ 176822 h 237896"/>
              <a:gd name="connsiteX67" fmla="*/ 139751 w 237096"/>
              <a:gd name="connsiteY67" fmla="*/ 170421 h 237896"/>
              <a:gd name="connsiteX68" fmla="*/ 104947 w 237096"/>
              <a:gd name="connsiteY68" fmla="*/ 176822 h 237896"/>
              <a:gd name="connsiteX69" fmla="*/ 92545 w 237096"/>
              <a:gd name="connsiteY69" fmla="*/ 193091 h 237896"/>
              <a:gd name="connsiteX70" fmla="*/ 104813 w 237096"/>
              <a:gd name="connsiteY70" fmla="*/ 209360 h 237896"/>
              <a:gd name="connsiteX71" fmla="*/ 139751 w 237096"/>
              <a:gd name="connsiteY71" fmla="*/ 215760 h 237896"/>
              <a:gd name="connsiteX72" fmla="*/ 174288 w 237096"/>
              <a:gd name="connsiteY72" fmla="*/ 209360 h 237896"/>
              <a:gd name="connsiteX73" fmla="*/ 186690 w 237096"/>
              <a:gd name="connsiteY73" fmla="*/ 193091 h 237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37096" h="237896">
                <a:moveTo>
                  <a:pt x="237096" y="193091"/>
                </a:moveTo>
                <a:cubicBezTo>
                  <a:pt x="237096" y="199314"/>
                  <a:pt x="234963" y="205137"/>
                  <a:pt x="230695" y="210560"/>
                </a:cubicBezTo>
                <a:cubicBezTo>
                  <a:pt x="226428" y="215983"/>
                  <a:pt x="220205" y="220694"/>
                  <a:pt x="212027" y="224695"/>
                </a:cubicBezTo>
                <a:cubicBezTo>
                  <a:pt x="203848" y="228695"/>
                  <a:pt x="193669" y="231896"/>
                  <a:pt x="181489" y="234296"/>
                </a:cubicBezTo>
                <a:cubicBezTo>
                  <a:pt x="169310" y="236696"/>
                  <a:pt x="155397" y="237896"/>
                  <a:pt x="139751" y="237896"/>
                </a:cubicBezTo>
                <a:cubicBezTo>
                  <a:pt x="123927" y="237896"/>
                  <a:pt x="109969" y="236741"/>
                  <a:pt x="97879" y="234429"/>
                </a:cubicBezTo>
                <a:cubicBezTo>
                  <a:pt x="85788" y="232118"/>
                  <a:pt x="75610" y="228917"/>
                  <a:pt x="67342" y="224828"/>
                </a:cubicBezTo>
                <a:cubicBezTo>
                  <a:pt x="59074" y="220738"/>
                  <a:pt x="52807" y="215983"/>
                  <a:pt x="48539" y="210560"/>
                </a:cubicBezTo>
                <a:cubicBezTo>
                  <a:pt x="44272" y="205137"/>
                  <a:pt x="42139" y="199314"/>
                  <a:pt x="42139" y="193091"/>
                </a:cubicBezTo>
                <a:cubicBezTo>
                  <a:pt x="42139" y="186868"/>
                  <a:pt x="44272" y="181045"/>
                  <a:pt x="48539" y="175622"/>
                </a:cubicBezTo>
                <a:cubicBezTo>
                  <a:pt x="52807" y="170199"/>
                  <a:pt x="59074" y="165443"/>
                  <a:pt x="67342" y="161354"/>
                </a:cubicBezTo>
                <a:cubicBezTo>
                  <a:pt x="75610" y="157264"/>
                  <a:pt x="85788" y="154063"/>
                  <a:pt x="97879" y="151752"/>
                </a:cubicBezTo>
                <a:cubicBezTo>
                  <a:pt x="109969" y="149441"/>
                  <a:pt x="123927" y="148285"/>
                  <a:pt x="139751" y="148285"/>
                </a:cubicBezTo>
                <a:cubicBezTo>
                  <a:pt x="155397" y="148285"/>
                  <a:pt x="169310" y="149441"/>
                  <a:pt x="181489" y="151752"/>
                </a:cubicBezTo>
                <a:cubicBezTo>
                  <a:pt x="193669" y="154063"/>
                  <a:pt x="203848" y="157264"/>
                  <a:pt x="212027" y="161354"/>
                </a:cubicBezTo>
                <a:cubicBezTo>
                  <a:pt x="220205" y="165443"/>
                  <a:pt x="226428" y="170199"/>
                  <a:pt x="230695" y="175622"/>
                </a:cubicBezTo>
                <a:cubicBezTo>
                  <a:pt x="234963" y="181045"/>
                  <a:pt x="237096" y="186868"/>
                  <a:pt x="237096" y="193091"/>
                </a:cubicBezTo>
                <a:moveTo>
                  <a:pt x="116281" y="126949"/>
                </a:moveTo>
                <a:cubicBezTo>
                  <a:pt x="118237" y="124104"/>
                  <a:pt x="119437" y="120948"/>
                  <a:pt x="119882" y="117481"/>
                </a:cubicBezTo>
                <a:cubicBezTo>
                  <a:pt x="120326" y="114014"/>
                  <a:pt x="120060" y="110680"/>
                  <a:pt x="119081" y="107480"/>
                </a:cubicBezTo>
                <a:cubicBezTo>
                  <a:pt x="118104" y="104280"/>
                  <a:pt x="116414" y="101346"/>
                  <a:pt x="114014" y="98679"/>
                </a:cubicBezTo>
                <a:cubicBezTo>
                  <a:pt x="111614" y="96012"/>
                  <a:pt x="108725" y="93967"/>
                  <a:pt x="105346" y="92545"/>
                </a:cubicBezTo>
                <a:cubicBezTo>
                  <a:pt x="96456" y="107124"/>
                  <a:pt x="83077" y="119037"/>
                  <a:pt x="65208" y="128282"/>
                </a:cubicBezTo>
                <a:cubicBezTo>
                  <a:pt x="47339" y="137528"/>
                  <a:pt x="25603" y="143129"/>
                  <a:pt x="0" y="145085"/>
                </a:cubicBezTo>
                <a:lnTo>
                  <a:pt x="0" y="139751"/>
                </a:lnTo>
                <a:cubicBezTo>
                  <a:pt x="9068" y="136551"/>
                  <a:pt x="17736" y="132417"/>
                  <a:pt x="26003" y="127349"/>
                </a:cubicBezTo>
                <a:cubicBezTo>
                  <a:pt x="34271" y="122282"/>
                  <a:pt x="41561" y="116281"/>
                  <a:pt x="47873" y="109347"/>
                </a:cubicBezTo>
                <a:cubicBezTo>
                  <a:pt x="54184" y="102413"/>
                  <a:pt x="59296" y="94545"/>
                  <a:pt x="63208" y="85744"/>
                </a:cubicBezTo>
                <a:cubicBezTo>
                  <a:pt x="67120" y="76943"/>
                  <a:pt x="69342" y="67208"/>
                  <a:pt x="69875" y="56540"/>
                </a:cubicBezTo>
                <a:lnTo>
                  <a:pt x="38938" y="56540"/>
                </a:lnTo>
                <a:cubicBezTo>
                  <a:pt x="34493" y="56540"/>
                  <a:pt x="31826" y="58763"/>
                  <a:pt x="30937" y="63208"/>
                </a:cubicBezTo>
                <a:lnTo>
                  <a:pt x="14135" y="32004"/>
                </a:lnTo>
                <a:lnTo>
                  <a:pt x="69875" y="32004"/>
                </a:lnTo>
                <a:lnTo>
                  <a:pt x="69875" y="26937"/>
                </a:lnTo>
                <a:cubicBezTo>
                  <a:pt x="69875" y="23381"/>
                  <a:pt x="68986" y="20403"/>
                  <a:pt x="67208" y="18002"/>
                </a:cubicBezTo>
                <a:cubicBezTo>
                  <a:pt x="65430" y="15602"/>
                  <a:pt x="62763" y="14135"/>
                  <a:pt x="59207" y="13602"/>
                </a:cubicBezTo>
                <a:lnTo>
                  <a:pt x="117081" y="0"/>
                </a:lnTo>
                <a:lnTo>
                  <a:pt x="117081" y="32004"/>
                </a:lnTo>
                <a:lnTo>
                  <a:pt x="162954" y="32004"/>
                </a:lnTo>
                <a:lnTo>
                  <a:pt x="162954" y="56540"/>
                </a:lnTo>
                <a:lnTo>
                  <a:pt x="116815" y="56540"/>
                </a:lnTo>
                <a:cubicBezTo>
                  <a:pt x="116281" y="63653"/>
                  <a:pt x="114770" y="70853"/>
                  <a:pt x="112281" y="78143"/>
                </a:cubicBezTo>
                <a:cubicBezTo>
                  <a:pt x="119570" y="77965"/>
                  <a:pt x="126327" y="78721"/>
                  <a:pt x="132550" y="80410"/>
                </a:cubicBezTo>
                <a:cubicBezTo>
                  <a:pt x="138773" y="82099"/>
                  <a:pt x="144151" y="84589"/>
                  <a:pt x="148685" y="87878"/>
                </a:cubicBezTo>
                <a:cubicBezTo>
                  <a:pt x="153219" y="91167"/>
                  <a:pt x="156775" y="95212"/>
                  <a:pt x="159353" y="100012"/>
                </a:cubicBezTo>
                <a:cubicBezTo>
                  <a:pt x="161931" y="104813"/>
                  <a:pt x="163220" y="110236"/>
                  <a:pt x="163220" y="116281"/>
                </a:cubicBezTo>
                <a:cubicBezTo>
                  <a:pt x="163220" y="121793"/>
                  <a:pt x="161576" y="126460"/>
                  <a:pt x="158286" y="130283"/>
                </a:cubicBezTo>
                <a:cubicBezTo>
                  <a:pt x="154997" y="134106"/>
                  <a:pt x="150152" y="136372"/>
                  <a:pt x="143751" y="137084"/>
                </a:cubicBezTo>
                <a:cubicBezTo>
                  <a:pt x="137528" y="137795"/>
                  <a:pt x="131972" y="137217"/>
                  <a:pt x="127083" y="135350"/>
                </a:cubicBezTo>
                <a:cubicBezTo>
                  <a:pt x="122193" y="133483"/>
                  <a:pt x="118593" y="130683"/>
                  <a:pt x="116281" y="126949"/>
                </a:cubicBezTo>
                <a:moveTo>
                  <a:pt x="186690" y="141618"/>
                </a:moveTo>
                <a:lnTo>
                  <a:pt x="186690" y="89611"/>
                </a:lnTo>
                <a:lnTo>
                  <a:pt x="161354" y="89611"/>
                </a:lnTo>
                <a:lnTo>
                  <a:pt x="148552" y="65075"/>
                </a:lnTo>
                <a:lnTo>
                  <a:pt x="186690" y="65075"/>
                </a:lnTo>
                <a:lnTo>
                  <a:pt x="186690" y="32004"/>
                </a:lnTo>
                <a:cubicBezTo>
                  <a:pt x="186690" y="29515"/>
                  <a:pt x="186157" y="27159"/>
                  <a:pt x="185090" y="24936"/>
                </a:cubicBezTo>
                <a:cubicBezTo>
                  <a:pt x="184023" y="22714"/>
                  <a:pt x="182156" y="21069"/>
                  <a:pt x="179489" y="20003"/>
                </a:cubicBezTo>
                <a:lnTo>
                  <a:pt x="233896" y="4001"/>
                </a:lnTo>
                <a:lnTo>
                  <a:pt x="233896" y="117348"/>
                </a:lnTo>
                <a:cubicBezTo>
                  <a:pt x="233896" y="125882"/>
                  <a:pt x="231851" y="132061"/>
                  <a:pt x="227762" y="135884"/>
                </a:cubicBezTo>
                <a:cubicBezTo>
                  <a:pt x="223672" y="139706"/>
                  <a:pt x="217183" y="141618"/>
                  <a:pt x="208293" y="141618"/>
                </a:cubicBezTo>
                <a:moveTo>
                  <a:pt x="186690" y="193091"/>
                </a:moveTo>
                <a:cubicBezTo>
                  <a:pt x="186690" y="186512"/>
                  <a:pt x="182556" y="181089"/>
                  <a:pt x="174288" y="176822"/>
                </a:cubicBezTo>
                <a:cubicBezTo>
                  <a:pt x="166021" y="172555"/>
                  <a:pt x="154508" y="170421"/>
                  <a:pt x="139751" y="170421"/>
                </a:cubicBezTo>
                <a:cubicBezTo>
                  <a:pt x="124816" y="170421"/>
                  <a:pt x="113214" y="172555"/>
                  <a:pt x="104947" y="176822"/>
                </a:cubicBezTo>
                <a:cubicBezTo>
                  <a:pt x="96679" y="181089"/>
                  <a:pt x="92545" y="186512"/>
                  <a:pt x="92545" y="193091"/>
                </a:cubicBezTo>
                <a:cubicBezTo>
                  <a:pt x="92545" y="199670"/>
                  <a:pt x="96634" y="205093"/>
                  <a:pt x="104813" y="209360"/>
                </a:cubicBezTo>
                <a:cubicBezTo>
                  <a:pt x="112992" y="213627"/>
                  <a:pt x="124638" y="215760"/>
                  <a:pt x="139751" y="215760"/>
                </a:cubicBezTo>
                <a:cubicBezTo>
                  <a:pt x="154508" y="215760"/>
                  <a:pt x="166021" y="213627"/>
                  <a:pt x="174288" y="209360"/>
                </a:cubicBezTo>
                <a:cubicBezTo>
                  <a:pt x="182556" y="205093"/>
                  <a:pt x="186690" y="199670"/>
                  <a:pt x="186690" y="193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4" name="Freeform 184"/>
          <p:cNvSpPr/>
          <p:nvPr/>
        </p:nvSpPr>
        <p:spPr>
          <a:xfrm>
            <a:off x="2002812" y="4028825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5219 h 230429"/>
              <a:gd name="connsiteX2" fmla="*/ 122549 w 253898"/>
              <a:gd name="connsiteY2" fmla="*/ 171888 h 230429"/>
              <a:gd name="connsiteX3" fmla="*/ 57340 w 253898"/>
              <a:gd name="connsiteY3" fmla="*/ 177622 h 230429"/>
              <a:gd name="connsiteX4" fmla="*/ 10668 w 253898"/>
              <a:gd name="connsiteY4" fmla="*/ 177622 h 230429"/>
              <a:gd name="connsiteX5" fmla="*/ 10668 w 253898"/>
              <a:gd name="connsiteY5" fmla="*/ 44539 h 230429"/>
              <a:gd name="connsiteX6" fmla="*/ 8001 w 253898"/>
              <a:gd name="connsiteY6" fmla="*/ 35604 h 230429"/>
              <a:gd name="connsiteX7" fmla="*/ 0 w 253898"/>
              <a:gd name="connsiteY7" fmla="*/ 31204 h 230429"/>
              <a:gd name="connsiteX8" fmla="*/ 57874 w 253898"/>
              <a:gd name="connsiteY8" fmla="*/ 15202 h 230429"/>
              <a:gd name="connsiteX9" fmla="*/ 57874 w 253898"/>
              <a:gd name="connsiteY9" fmla="*/ 150419 h 230429"/>
              <a:gd name="connsiteX10" fmla="*/ 68008 w 253898"/>
              <a:gd name="connsiteY10" fmla="*/ 150419 h 230429"/>
              <a:gd name="connsiteX11" fmla="*/ 100146 w 253898"/>
              <a:gd name="connsiteY11" fmla="*/ 149352 h 230429"/>
              <a:gd name="connsiteX12" fmla="*/ 127082 w 253898"/>
              <a:gd name="connsiteY12" fmla="*/ 146552 h 230429"/>
              <a:gd name="connsiteX13" fmla="*/ 150152 w 253898"/>
              <a:gd name="connsiteY13" fmla="*/ 142284 h 230429"/>
              <a:gd name="connsiteX14" fmla="*/ 170688 w 253898"/>
              <a:gd name="connsiteY14" fmla="*/ 136551 h 230429"/>
              <a:gd name="connsiteX15" fmla="*/ 170688 w 253898"/>
              <a:gd name="connsiteY15" fmla="*/ 28003 h 230429"/>
              <a:gd name="connsiteX16" fmla="*/ 169088 w 253898"/>
              <a:gd name="connsiteY16" fmla="*/ 20936 h 230429"/>
              <a:gd name="connsiteX17" fmla="*/ 163487 w 253898"/>
              <a:gd name="connsiteY17" fmla="*/ 16002 h 230429"/>
              <a:gd name="connsiteX18" fmla="*/ 217894 w 253898"/>
              <a:gd name="connsiteY18" fmla="*/ 0 h 230429"/>
              <a:gd name="connsiteX19" fmla="*/ 217894 w 253898"/>
              <a:gd name="connsiteY19" fmla="*/ 81877 h 230429"/>
              <a:gd name="connsiteX20" fmla="*/ 253898 w 253898"/>
              <a:gd name="connsiteY20" fmla="*/ 81877 h 230429"/>
              <a:gd name="connsiteX21" fmla="*/ 253898 w 253898"/>
              <a:gd name="connsiteY21" fmla="*/ 109080 h 230429"/>
              <a:gd name="connsiteX22" fmla="*/ 217894 w 253898"/>
              <a:gd name="connsiteY22" fmla="*/ 109080 h 230429"/>
              <a:gd name="connsiteX23" fmla="*/ 217894 w 253898"/>
              <a:gd name="connsiteY23" fmla="*/ 206159 h 230429"/>
              <a:gd name="connsiteX24" fmla="*/ 211760 w 253898"/>
              <a:gd name="connsiteY24" fmla="*/ 224695 h 230429"/>
              <a:gd name="connsiteX25" fmla="*/ 192291 w 253898"/>
              <a:gd name="connsiteY2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5219"/>
                </a:lnTo>
                <a:cubicBezTo>
                  <a:pt x="157886" y="162509"/>
                  <a:pt x="141840" y="168065"/>
                  <a:pt x="122549" y="171888"/>
                </a:cubicBezTo>
                <a:cubicBezTo>
                  <a:pt x="103257" y="175711"/>
                  <a:pt x="81521" y="177622"/>
                  <a:pt x="57340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lnTo>
                  <a:pt x="68008" y="150419"/>
                </a:lnTo>
                <a:cubicBezTo>
                  <a:pt x="79743" y="150419"/>
                  <a:pt x="90456" y="150063"/>
                  <a:pt x="100146" y="149352"/>
                </a:cubicBezTo>
                <a:cubicBezTo>
                  <a:pt x="109836" y="148641"/>
                  <a:pt x="118815" y="147707"/>
                  <a:pt x="127082" y="146552"/>
                </a:cubicBezTo>
                <a:cubicBezTo>
                  <a:pt x="135350" y="145396"/>
                  <a:pt x="143040" y="143973"/>
                  <a:pt x="150152" y="142284"/>
                </a:cubicBezTo>
                <a:cubicBezTo>
                  <a:pt x="157264" y="140595"/>
                  <a:pt x="164109" y="138684"/>
                  <a:pt x="170688" y="136551"/>
                </a:cubicBezTo>
                <a:lnTo>
                  <a:pt x="170688" y="28003"/>
                </a:lnTo>
                <a:cubicBezTo>
                  <a:pt x="170688" y="25514"/>
                  <a:pt x="170155" y="23158"/>
                  <a:pt x="169088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0"/>
                </a:lnTo>
                <a:lnTo>
                  <a:pt x="217894" y="109080"/>
                </a:lnTo>
                <a:lnTo>
                  <a:pt x="217894" y="206159"/>
                </a:lnTo>
                <a:cubicBezTo>
                  <a:pt x="217894" y="214693"/>
                  <a:pt x="215849" y="220872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5" name="Freeform 185"/>
          <p:cNvSpPr/>
          <p:nvPr/>
        </p:nvSpPr>
        <p:spPr>
          <a:xfrm>
            <a:off x="2270578" y="4028825"/>
            <a:ext cx="252832" cy="230429"/>
          </a:xfrm>
          <a:custGeom>
            <a:avLst/>
            <a:gdLst>
              <a:gd name="connsiteX0" fmla="*/ 169621 w 252832"/>
              <a:gd name="connsiteY0" fmla="*/ 230429 h 230429"/>
              <a:gd name="connsiteX1" fmla="*/ 169621 w 252832"/>
              <a:gd name="connsiteY1" fmla="*/ 164287 h 230429"/>
              <a:gd name="connsiteX2" fmla="*/ 122549 w 252832"/>
              <a:gd name="connsiteY2" fmla="*/ 180022 h 230429"/>
              <a:gd name="connsiteX3" fmla="*/ 60541 w 252832"/>
              <a:gd name="connsiteY3" fmla="*/ 185623 h 230429"/>
              <a:gd name="connsiteX4" fmla="*/ 4267 w 252832"/>
              <a:gd name="connsiteY4" fmla="*/ 185623 h 230429"/>
              <a:gd name="connsiteX5" fmla="*/ 4267 w 252832"/>
              <a:gd name="connsiteY5" fmla="*/ 89078 h 230429"/>
              <a:gd name="connsiteX6" fmla="*/ 88011 w 252832"/>
              <a:gd name="connsiteY6" fmla="*/ 89078 h 230429"/>
              <a:gd name="connsiteX7" fmla="*/ 88011 w 252832"/>
              <a:gd name="connsiteY7" fmla="*/ 49606 h 230429"/>
              <a:gd name="connsiteX8" fmla="*/ 24803 w 252832"/>
              <a:gd name="connsiteY8" fmla="*/ 49606 h 230429"/>
              <a:gd name="connsiteX9" fmla="*/ 16802 w 252832"/>
              <a:gd name="connsiteY9" fmla="*/ 56274 h 230429"/>
              <a:gd name="connsiteX10" fmla="*/ 0 w 252832"/>
              <a:gd name="connsiteY10" fmla="*/ 23736 h 230429"/>
              <a:gd name="connsiteX11" fmla="*/ 88011 w 252832"/>
              <a:gd name="connsiteY11" fmla="*/ 23736 h 230429"/>
              <a:gd name="connsiteX12" fmla="*/ 88011 w 252832"/>
              <a:gd name="connsiteY12" fmla="*/ 15202 h 230429"/>
              <a:gd name="connsiteX13" fmla="*/ 133883 w 252832"/>
              <a:gd name="connsiteY13" fmla="*/ 26670 h 230429"/>
              <a:gd name="connsiteX14" fmla="*/ 133883 w 252832"/>
              <a:gd name="connsiteY14" fmla="*/ 112281 h 230429"/>
              <a:gd name="connsiteX15" fmla="*/ 50140 w 252832"/>
              <a:gd name="connsiteY15" fmla="*/ 112281 h 230429"/>
              <a:gd name="connsiteX16" fmla="*/ 50140 w 252832"/>
              <a:gd name="connsiteY16" fmla="*/ 158420 h 230429"/>
              <a:gd name="connsiteX17" fmla="*/ 71209 w 252832"/>
              <a:gd name="connsiteY17" fmla="*/ 158420 h 230429"/>
              <a:gd name="connsiteX18" fmla="*/ 101879 w 252832"/>
              <a:gd name="connsiteY18" fmla="*/ 157487 h 230429"/>
              <a:gd name="connsiteX19" fmla="*/ 127616 w 252832"/>
              <a:gd name="connsiteY19" fmla="*/ 154819 h 230429"/>
              <a:gd name="connsiteX20" fmla="*/ 149752 w 252832"/>
              <a:gd name="connsiteY20" fmla="*/ 150685 h 230429"/>
              <a:gd name="connsiteX21" fmla="*/ 169621 w 252832"/>
              <a:gd name="connsiteY21" fmla="*/ 145352 h 230429"/>
              <a:gd name="connsiteX22" fmla="*/ 169621 w 252832"/>
              <a:gd name="connsiteY22" fmla="*/ 28003 h 230429"/>
              <a:gd name="connsiteX23" fmla="*/ 168021 w 252832"/>
              <a:gd name="connsiteY23" fmla="*/ 20936 h 230429"/>
              <a:gd name="connsiteX24" fmla="*/ 162420 w 252832"/>
              <a:gd name="connsiteY24" fmla="*/ 16002 h 230429"/>
              <a:gd name="connsiteX25" fmla="*/ 216827 w 252832"/>
              <a:gd name="connsiteY25" fmla="*/ 0 h 230429"/>
              <a:gd name="connsiteX26" fmla="*/ 216827 w 252832"/>
              <a:gd name="connsiteY26" fmla="*/ 81877 h 230429"/>
              <a:gd name="connsiteX27" fmla="*/ 252832 w 252832"/>
              <a:gd name="connsiteY27" fmla="*/ 81877 h 230429"/>
              <a:gd name="connsiteX28" fmla="*/ 252832 w 252832"/>
              <a:gd name="connsiteY28" fmla="*/ 109080 h 230429"/>
              <a:gd name="connsiteX29" fmla="*/ 216827 w 252832"/>
              <a:gd name="connsiteY29" fmla="*/ 109080 h 230429"/>
              <a:gd name="connsiteX30" fmla="*/ 216827 w 252832"/>
              <a:gd name="connsiteY30" fmla="*/ 206159 h 230429"/>
              <a:gd name="connsiteX31" fmla="*/ 210693 w 252832"/>
              <a:gd name="connsiteY31" fmla="*/ 224695 h 230429"/>
              <a:gd name="connsiteX32" fmla="*/ 191224 w 252832"/>
              <a:gd name="connsiteY32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2" h="230429">
                <a:moveTo>
                  <a:pt x="169621" y="230429"/>
                </a:moveTo>
                <a:lnTo>
                  <a:pt x="169621" y="164287"/>
                </a:lnTo>
                <a:cubicBezTo>
                  <a:pt x="156819" y="171043"/>
                  <a:pt x="141129" y="176289"/>
                  <a:pt x="122549" y="180022"/>
                </a:cubicBezTo>
                <a:cubicBezTo>
                  <a:pt x="103969" y="183756"/>
                  <a:pt x="83299" y="185623"/>
                  <a:pt x="60541" y="185623"/>
                </a:cubicBezTo>
                <a:lnTo>
                  <a:pt x="4267" y="185623"/>
                </a:lnTo>
                <a:lnTo>
                  <a:pt x="4267" y="89078"/>
                </a:lnTo>
                <a:lnTo>
                  <a:pt x="88011" y="89078"/>
                </a:lnTo>
                <a:lnTo>
                  <a:pt x="88011" y="49606"/>
                </a:lnTo>
                <a:lnTo>
                  <a:pt x="24803" y="49606"/>
                </a:lnTo>
                <a:cubicBezTo>
                  <a:pt x="20358" y="49606"/>
                  <a:pt x="17691" y="51829"/>
                  <a:pt x="16802" y="56274"/>
                </a:cubicBezTo>
                <a:lnTo>
                  <a:pt x="0" y="23736"/>
                </a:lnTo>
                <a:lnTo>
                  <a:pt x="88011" y="23736"/>
                </a:lnTo>
                <a:lnTo>
                  <a:pt x="88011" y="15202"/>
                </a:lnTo>
                <a:lnTo>
                  <a:pt x="133883" y="26670"/>
                </a:lnTo>
                <a:lnTo>
                  <a:pt x="133883" y="112281"/>
                </a:lnTo>
                <a:lnTo>
                  <a:pt x="50140" y="112281"/>
                </a:lnTo>
                <a:lnTo>
                  <a:pt x="50140" y="158420"/>
                </a:lnTo>
                <a:lnTo>
                  <a:pt x="71209" y="158420"/>
                </a:lnTo>
                <a:cubicBezTo>
                  <a:pt x="82410" y="158420"/>
                  <a:pt x="92634" y="158109"/>
                  <a:pt x="101879" y="157487"/>
                </a:cubicBezTo>
                <a:cubicBezTo>
                  <a:pt x="111125" y="156864"/>
                  <a:pt x="119704" y="155975"/>
                  <a:pt x="127616" y="154819"/>
                </a:cubicBezTo>
                <a:cubicBezTo>
                  <a:pt x="135528" y="153663"/>
                  <a:pt x="142907" y="152286"/>
                  <a:pt x="149752" y="150685"/>
                </a:cubicBezTo>
                <a:cubicBezTo>
                  <a:pt x="156597" y="149085"/>
                  <a:pt x="163220" y="147307"/>
                  <a:pt x="169621" y="145352"/>
                </a:cubicBezTo>
                <a:lnTo>
                  <a:pt x="169621" y="28003"/>
                </a:lnTo>
                <a:cubicBezTo>
                  <a:pt x="169621" y="25514"/>
                  <a:pt x="169088" y="23158"/>
                  <a:pt x="168021" y="20936"/>
                </a:cubicBezTo>
                <a:cubicBezTo>
                  <a:pt x="166954" y="18714"/>
                  <a:pt x="165087" y="17069"/>
                  <a:pt x="162420" y="16002"/>
                </a:cubicBezTo>
                <a:lnTo>
                  <a:pt x="216827" y="0"/>
                </a:lnTo>
                <a:lnTo>
                  <a:pt x="216827" y="81877"/>
                </a:lnTo>
                <a:lnTo>
                  <a:pt x="252832" y="81877"/>
                </a:lnTo>
                <a:lnTo>
                  <a:pt x="252832" y="109080"/>
                </a:lnTo>
                <a:lnTo>
                  <a:pt x="216827" y="109080"/>
                </a:lnTo>
                <a:lnTo>
                  <a:pt x="216827" y="206159"/>
                </a:lnTo>
                <a:cubicBezTo>
                  <a:pt x="216827" y="214693"/>
                  <a:pt x="214782" y="220872"/>
                  <a:pt x="210693" y="224695"/>
                </a:cubicBezTo>
                <a:cubicBezTo>
                  <a:pt x="206604" y="228517"/>
                  <a:pt x="200114" y="230429"/>
                  <a:pt x="191224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6" name="Freeform 186"/>
          <p:cNvSpPr/>
          <p:nvPr/>
        </p:nvSpPr>
        <p:spPr>
          <a:xfrm>
            <a:off x="2597589" y="4028825"/>
            <a:ext cx="236563" cy="230429"/>
          </a:xfrm>
          <a:custGeom>
            <a:avLst/>
            <a:gdLst>
              <a:gd name="connsiteX0" fmla="*/ 70675 w 236563"/>
              <a:gd name="connsiteY0" fmla="*/ 42139 h 230429"/>
              <a:gd name="connsiteX1" fmla="*/ 68008 w 236563"/>
              <a:gd name="connsiteY1" fmla="*/ 33204 h 230429"/>
              <a:gd name="connsiteX2" fmla="*/ 60007 w 236563"/>
              <a:gd name="connsiteY2" fmla="*/ 28804 h 230429"/>
              <a:gd name="connsiteX3" fmla="*/ 117881 w 236563"/>
              <a:gd name="connsiteY3" fmla="*/ 12535 h 230429"/>
              <a:gd name="connsiteX4" fmla="*/ 117881 w 236563"/>
              <a:gd name="connsiteY4" fmla="*/ 47739 h 230429"/>
              <a:gd name="connsiteX5" fmla="*/ 110947 w 236563"/>
              <a:gd name="connsiteY5" fmla="*/ 92811 h 230429"/>
              <a:gd name="connsiteX6" fmla="*/ 131883 w 236563"/>
              <a:gd name="connsiteY6" fmla="*/ 101479 h 230429"/>
              <a:gd name="connsiteX7" fmla="*/ 148952 w 236563"/>
              <a:gd name="connsiteY7" fmla="*/ 116281 h 230429"/>
              <a:gd name="connsiteX8" fmla="*/ 160553 w 236563"/>
              <a:gd name="connsiteY8" fmla="*/ 137351 h 230429"/>
              <a:gd name="connsiteX9" fmla="*/ 164820 w 236563"/>
              <a:gd name="connsiteY9" fmla="*/ 164554 h 230429"/>
              <a:gd name="connsiteX10" fmla="*/ 158953 w 236563"/>
              <a:gd name="connsiteY10" fmla="*/ 180289 h 230429"/>
              <a:gd name="connsiteX11" fmla="*/ 142418 w 236563"/>
              <a:gd name="connsiteY11" fmla="*/ 188023 h 230429"/>
              <a:gd name="connsiteX12" fmla="*/ 122949 w 236563"/>
              <a:gd name="connsiteY12" fmla="*/ 185623 h 230429"/>
              <a:gd name="connsiteX13" fmla="*/ 109880 w 236563"/>
              <a:gd name="connsiteY13" fmla="*/ 172555 h 230429"/>
              <a:gd name="connsiteX14" fmla="*/ 117348 w 236563"/>
              <a:gd name="connsiteY14" fmla="*/ 155086 h 230429"/>
              <a:gd name="connsiteX15" fmla="*/ 118681 w 236563"/>
              <a:gd name="connsiteY15" fmla="*/ 137351 h 230429"/>
              <a:gd name="connsiteX16" fmla="*/ 114414 w 236563"/>
              <a:gd name="connsiteY16" fmla="*/ 121215 h 230429"/>
              <a:gd name="connsiteX17" fmla="*/ 105080 w 236563"/>
              <a:gd name="connsiteY17" fmla="*/ 108280 h 230429"/>
              <a:gd name="connsiteX18" fmla="*/ 65341 w 236563"/>
              <a:gd name="connsiteY18" fmla="*/ 158953 h 230429"/>
              <a:gd name="connsiteX19" fmla="*/ 0 w 236563"/>
              <a:gd name="connsiteY19" fmla="*/ 190957 h 230429"/>
              <a:gd name="connsiteX20" fmla="*/ 0 w 236563"/>
              <a:gd name="connsiteY20" fmla="*/ 185623 h 230429"/>
              <a:gd name="connsiteX21" fmla="*/ 33338 w 236563"/>
              <a:gd name="connsiteY21" fmla="*/ 158020 h 230429"/>
              <a:gd name="connsiteX22" fmla="*/ 55207 w 236563"/>
              <a:gd name="connsiteY22" fmla="*/ 123482 h 230429"/>
              <a:gd name="connsiteX23" fmla="*/ 67075 w 236563"/>
              <a:gd name="connsiteY23" fmla="*/ 85611 h 230429"/>
              <a:gd name="connsiteX24" fmla="*/ 70675 w 236563"/>
              <a:gd name="connsiteY24" fmla="*/ 48006 h 230429"/>
              <a:gd name="connsiteX26" fmla="*/ 189357 w 236563"/>
              <a:gd name="connsiteY26" fmla="*/ 230429 h 230429"/>
              <a:gd name="connsiteX27" fmla="*/ 189357 w 236563"/>
              <a:gd name="connsiteY27" fmla="*/ 28003 h 230429"/>
              <a:gd name="connsiteX28" fmla="*/ 187757 w 236563"/>
              <a:gd name="connsiteY28" fmla="*/ 20936 h 230429"/>
              <a:gd name="connsiteX29" fmla="*/ 182156 w 236563"/>
              <a:gd name="connsiteY29" fmla="*/ 16002 h 230429"/>
              <a:gd name="connsiteX30" fmla="*/ 236563 w 236563"/>
              <a:gd name="connsiteY30" fmla="*/ 0 h 230429"/>
              <a:gd name="connsiteX31" fmla="*/ 236563 w 236563"/>
              <a:gd name="connsiteY31" fmla="*/ 206159 h 230429"/>
              <a:gd name="connsiteX32" fmla="*/ 230429 w 236563"/>
              <a:gd name="connsiteY32" fmla="*/ 224695 h 230429"/>
              <a:gd name="connsiteX33" fmla="*/ 210959 w 236563"/>
              <a:gd name="connsiteY3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36563" h="230429">
                <a:moveTo>
                  <a:pt x="70675" y="42139"/>
                </a:moveTo>
                <a:cubicBezTo>
                  <a:pt x="70675" y="38583"/>
                  <a:pt x="69786" y="35604"/>
                  <a:pt x="68008" y="33204"/>
                </a:cubicBezTo>
                <a:cubicBezTo>
                  <a:pt x="66230" y="30804"/>
                  <a:pt x="63563" y="29337"/>
                  <a:pt x="60007" y="28804"/>
                </a:cubicBezTo>
                <a:lnTo>
                  <a:pt x="117881" y="12535"/>
                </a:lnTo>
                <a:lnTo>
                  <a:pt x="117881" y="47739"/>
                </a:lnTo>
                <a:cubicBezTo>
                  <a:pt x="117881" y="63386"/>
                  <a:pt x="115570" y="78410"/>
                  <a:pt x="110947" y="92811"/>
                </a:cubicBezTo>
                <a:cubicBezTo>
                  <a:pt x="118415" y="94767"/>
                  <a:pt x="125393" y="97657"/>
                  <a:pt x="131883" y="101479"/>
                </a:cubicBezTo>
                <a:cubicBezTo>
                  <a:pt x="138373" y="105302"/>
                  <a:pt x="144062" y="110236"/>
                  <a:pt x="148952" y="116281"/>
                </a:cubicBezTo>
                <a:cubicBezTo>
                  <a:pt x="153841" y="122326"/>
                  <a:pt x="157708" y="129349"/>
                  <a:pt x="160553" y="137351"/>
                </a:cubicBezTo>
                <a:cubicBezTo>
                  <a:pt x="163398" y="145352"/>
                  <a:pt x="164820" y="154419"/>
                  <a:pt x="164820" y="164554"/>
                </a:cubicBezTo>
                <a:cubicBezTo>
                  <a:pt x="164820" y="170599"/>
                  <a:pt x="162865" y="175844"/>
                  <a:pt x="158953" y="180289"/>
                </a:cubicBezTo>
                <a:cubicBezTo>
                  <a:pt x="155042" y="184734"/>
                  <a:pt x="149529" y="187312"/>
                  <a:pt x="142418" y="188023"/>
                </a:cubicBezTo>
                <a:cubicBezTo>
                  <a:pt x="135661" y="188912"/>
                  <a:pt x="129171" y="188113"/>
                  <a:pt x="122949" y="185623"/>
                </a:cubicBezTo>
                <a:cubicBezTo>
                  <a:pt x="116725" y="183134"/>
                  <a:pt x="112370" y="178778"/>
                  <a:pt x="109880" y="172555"/>
                </a:cubicBezTo>
                <a:cubicBezTo>
                  <a:pt x="113436" y="167043"/>
                  <a:pt x="115925" y="161220"/>
                  <a:pt x="117348" y="155086"/>
                </a:cubicBezTo>
                <a:cubicBezTo>
                  <a:pt x="118770" y="148952"/>
                  <a:pt x="119215" y="143040"/>
                  <a:pt x="118681" y="137351"/>
                </a:cubicBezTo>
                <a:cubicBezTo>
                  <a:pt x="118148" y="131661"/>
                  <a:pt x="116725" y="126283"/>
                  <a:pt x="114414" y="121215"/>
                </a:cubicBezTo>
                <a:cubicBezTo>
                  <a:pt x="112103" y="116148"/>
                  <a:pt x="108991" y="111836"/>
                  <a:pt x="105080" y="108280"/>
                </a:cubicBezTo>
                <a:cubicBezTo>
                  <a:pt x="96190" y="127660"/>
                  <a:pt x="82944" y="144552"/>
                  <a:pt x="65341" y="158953"/>
                </a:cubicBezTo>
                <a:cubicBezTo>
                  <a:pt x="47739" y="173355"/>
                  <a:pt x="25959" y="184023"/>
                  <a:pt x="0" y="190957"/>
                </a:cubicBezTo>
                <a:lnTo>
                  <a:pt x="0" y="185623"/>
                </a:lnTo>
                <a:cubicBezTo>
                  <a:pt x="13157" y="177978"/>
                  <a:pt x="24269" y="168777"/>
                  <a:pt x="33338" y="158020"/>
                </a:cubicBezTo>
                <a:cubicBezTo>
                  <a:pt x="42405" y="147263"/>
                  <a:pt x="49695" y="135750"/>
                  <a:pt x="55207" y="123482"/>
                </a:cubicBezTo>
                <a:cubicBezTo>
                  <a:pt x="60719" y="111214"/>
                  <a:pt x="64675" y="98590"/>
                  <a:pt x="67075" y="85611"/>
                </a:cubicBezTo>
                <a:cubicBezTo>
                  <a:pt x="69475" y="72631"/>
                  <a:pt x="70675" y="60096"/>
                  <a:pt x="70675" y="48006"/>
                </a:cubicBezTo>
                <a:moveTo>
                  <a:pt x="189357" y="230429"/>
                </a:moveTo>
                <a:lnTo>
                  <a:pt x="189357" y="28003"/>
                </a:lnTo>
                <a:cubicBezTo>
                  <a:pt x="189357" y="25514"/>
                  <a:pt x="188823" y="23158"/>
                  <a:pt x="187757" y="20936"/>
                </a:cubicBezTo>
                <a:cubicBezTo>
                  <a:pt x="186690" y="18714"/>
                  <a:pt x="184823" y="17069"/>
                  <a:pt x="182156" y="16002"/>
                </a:cubicBezTo>
                <a:lnTo>
                  <a:pt x="236563" y="0"/>
                </a:lnTo>
                <a:lnTo>
                  <a:pt x="236563" y="206159"/>
                </a:lnTo>
                <a:cubicBezTo>
                  <a:pt x="236563" y="214693"/>
                  <a:pt x="234518" y="220872"/>
                  <a:pt x="230429" y="224695"/>
                </a:cubicBezTo>
                <a:cubicBezTo>
                  <a:pt x="226339" y="228517"/>
                  <a:pt x="219850" y="230429"/>
                  <a:pt x="210959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7" name="Freeform 187"/>
          <p:cNvSpPr/>
          <p:nvPr/>
        </p:nvSpPr>
        <p:spPr>
          <a:xfrm>
            <a:off x="2877624" y="4028825"/>
            <a:ext cx="243497" cy="230962"/>
          </a:xfrm>
          <a:custGeom>
            <a:avLst/>
            <a:gdLst>
              <a:gd name="connsiteX0" fmla="*/ 201625 w 243497"/>
              <a:gd name="connsiteY0" fmla="*/ 230962 h 230962"/>
              <a:gd name="connsiteX1" fmla="*/ 201625 w 243497"/>
              <a:gd name="connsiteY1" fmla="*/ 111480 h 230962"/>
              <a:gd name="connsiteX2" fmla="*/ 181623 w 243497"/>
              <a:gd name="connsiteY2" fmla="*/ 111480 h 230962"/>
              <a:gd name="connsiteX3" fmla="*/ 181623 w 243497"/>
              <a:gd name="connsiteY3" fmla="*/ 200292 h 230962"/>
              <a:gd name="connsiteX4" fmla="*/ 175488 w 243497"/>
              <a:gd name="connsiteY4" fmla="*/ 218827 h 230962"/>
              <a:gd name="connsiteX5" fmla="*/ 156020 w 243497"/>
              <a:gd name="connsiteY5" fmla="*/ 224561 h 230962"/>
              <a:gd name="connsiteX6" fmla="*/ 139751 w 243497"/>
              <a:gd name="connsiteY6" fmla="*/ 224561 h 230962"/>
              <a:gd name="connsiteX7" fmla="*/ 139751 w 243497"/>
              <a:gd name="connsiteY7" fmla="*/ 159486 h 230962"/>
              <a:gd name="connsiteX8" fmla="*/ 100546 w 243497"/>
              <a:gd name="connsiteY8" fmla="*/ 172688 h 230962"/>
              <a:gd name="connsiteX9" fmla="*/ 49339 w 243497"/>
              <a:gd name="connsiteY9" fmla="*/ 177622 h 230962"/>
              <a:gd name="connsiteX10" fmla="*/ 10668 w 243497"/>
              <a:gd name="connsiteY10" fmla="*/ 177622 h 230962"/>
              <a:gd name="connsiteX11" fmla="*/ 10668 w 243497"/>
              <a:gd name="connsiteY11" fmla="*/ 47206 h 230962"/>
              <a:gd name="connsiteX12" fmla="*/ 8001 w 243497"/>
              <a:gd name="connsiteY12" fmla="*/ 38271 h 230962"/>
              <a:gd name="connsiteX13" fmla="*/ 0 w 243497"/>
              <a:gd name="connsiteY13" fmla="*/ 33871 h 230962"/>
              <a:gd name="connsiteX14" fmla="*/ 53873 w 243497"/>
              <a:gd name="connsiteY14" fmla="*/ 17869 h 230962"/>
              <a:gd name="connsiteX15" fmla="*/ 53873 w 243497"/>
              <a:gd name="connsiteY15" fmla="*/ 26403 h 230962"/>
              <a:gd name="connsiteX16" fmla="*/ 117881 w 243497"/>
              <a:gd name="connsiteY16" fmla="*/ 26403 h 230962"/>
              <a:gd name="connsiteX17" fmla="*/ 117881 w 243497"/>
              <a:gd name="connsiteY17" fmla="*/ 52273 h 230962"/>
              <a:gd name="connsiteX18" fmla="*/ 53873 w 243497"/>
              <a:gd name="connsiteY18" fmla="*/ 52273 h 230962"/>
              <a:gd name="connsiteX19" fmla="*/ 53873 w 243497"/>
              <a:gd name="connsiteY19" fmla="*/ 149085 h 230962"/>
              <a:gd name="connsiteX20" fmla="*/ 60007 w 243497"/>
              <a:gd name="connsiteY20" fmla="*/ 149085 h 230962"/>
              <a:gd name="connsiteX21" fmla="*/ 104546 w 243497"/>
              <a:gd name="connsiteY21" fmla="*/ 147085 h 230962"/>
              <a:gd name="connsiteX22" fmla="*/ 139751 w 243497"/>
              <a:gd name="connsiteY22" fmla="*/ 141351 h 230962"/>
              <a:gd name="connsiteX23" fmla="*/ 139751 w 243497"/>
              <a:gd name="connsiteY23" fmla="*/ 33338 h 230962"/>
              <a:gd name="connsiteX24" fmla="*/ 138150 w 243497"/>
              <a:gd name="connsiteY24" fmla="*/ 26270 h 230962"/>
              <a:gd name="connsiteX25" fmla="*/ 132550 w 243497"/>
              <a:gd name="connsiteY25" fmla="*/ 21336 h 230962"/>
              <a:gd name="connsiteX26" fmla="*/ 181623 w 243497"/>
              <a:gd name="connsiteY26" fmla="*/ 8001 h 230962"/>
              <a:gd name="connsiteX27" fmla="*/ 181623 w 243497"/>
              <a:gd name="connsiteY27" fmla="*/ 84277 h 230962"/>
              <a:gd name="connsiteX28" fmla="*/ 201625 w 243497"/>
              <a:gd name="connsiteY28" fmla="*/ 84277 h 230962"/>
              <a:gd name="connsiteX29" fmla="*/ 201625 w 243497"/>
              <a:gd name="connsiteY29" fmla="*/ 25336 h 230962"/>
              <a:gd name="connsiteX30" fmla="*/ 200025 w 243497"/>
              <a:gd name="connsiteY30" fmla="*/ 18269 h 230962"/>
              <a:gd name="connsiteX31" fmla="*/ 194424 w 243497"/>
              <a:gd name="connsiteY31" fmla="*/ 13335 h 230962"/>
              <a:gd name="connsiteX32" fmla="*/ 243497 w 243497"/>
              <a:gd name="connsiteY32" fmla="*/ 0 h 230962"/>
              <a:gd name="connsiteX33" fmla="*/ 243497 w 243497"/>
              <a:gd name="connsiteY33" fmla="*/ 206692 h 230962"/>
              <a:gd name="connsiteX34" fmla="*/ 237363 w 243497"/>
              <a:gd name="connsiteY34" fmla="*/ 225228 h 230962"/>
              <a:gd name="connsiteX35" fmla="*/ 217894 w 243497"/>
              <a:gd name="connsiteY35" fmla="*/ 230962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3497" h="230962">
                <a:moveTo>
                  <a:pt x="201625" y="230962"/>
                </a:moveTo>
                <a:lnTo>
                  <a:pt x="201625" y="111480"/>
                </a:lnTo>
                <a:lnTo>
                  <a:pt x="181623" y="111480"/>
                </a:lnTo>
                <a:lnTo>
                  <a:pt x="181623" y="200292"/>
                </a:lnTo>
                <a:cubicBezTo>
                  <a:pt x="181623" y="208826"/>
                  <a:pt x="179578" y="215005"/>
                  <a:pt x="175488" y="218827"/>
                </a:cubicBezTo>
                <a:cubicBezTo>
                  <a:pt x="171399" y="222650"/>
                  <a:pt x="164909" y="224561"/>
                  <a:pt x="156020" y="224561"/>
                </a:cubicBezTo>
                <a:lnTo>
                  <a:pt x="139751" y="224561"/>
                </a:lnTo>
                <a:lnTo>
                  <a:pt x="139751" y="159486"/>
                </a:lnTo>
                <a:cubicBezTo>
                  <a:pt x="128549" y="164998"/>
                  <a:pt x="115481" y="169399"/>
                  <a:pt x="100546" y="172688"/>
                </a:cubicBezTo>
                <a:cubicBezTo>
                  <a:pt x="85611" y="175978"/>
                  <a:pt x="68542" y="177622"/>
                  <a:pt x="49339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1"/>
                </a:cubicBezTo>
                <a:cubicBezTo>
                  <a:pt x="6223" y="35871"/>
                  <a:pt x="3556" y="34404"/>
                  <a:pt x="0" y="33871"/>
                </a:cubicBezTo>
                <a:lnTo>
                  <a:pt x="53873" y="17869"/>
                </a:lnTo>
                <a:lnTo>
                  <a:pt x="53873" y="26403"/>
                </a:lnTo>
                <a:lnTo>
                  <a:pt x="117881" y="26403"/>
                </a:lnTo>
                <a:lnTo>
                  <a:pt x="117881" y="52273"/>
                </a:lnTo>
                <a:lnTo>
                  <a:pt x="53873" y="52273"/>
                </a:lnTo>
                <a:lnTo>
                  <a:pt x="53873" y="149085"/>
                </a:lnTo>
                <a:lnTo>
                  <a:pt x="60007" y="149085"/>
                </a:lnTo>
                <a:cubicBezTo>
                  <a:pt x="76543" y="149085"/>
                  <a:pt x="91389" y="148419"/>
                  <a:pt x="104546" y="147085"/>
                </a:cubicBezTo>
                <a:cubicBezTo>
                  <a:pt x="117703" y="145752"/>
                  <a:pt x="129438" y="143840"/>
                  <a:pt x="139751" y="141351"/>
                </a:cubicBezTo>
                <a:lnTo>
                  <a:pt x="139751" y="33338"/>
                </a:lnTo>
                <a:cubicBezTo>
                  <a:pt x="139751" y="30848"/>
                  <a:pt x="139217" y="28492"/>
                  <a:pt x="138150" y="26270"/>
                </a:cubicBezTo>
                <a:cubicBezTo>
                  <a:pt x="137084" y="24047"/>
                  <a:pt x="135217" y="22403"/>
                  <a:pt x="132550" y="21336"/>
                </a:cubicBezTo>
                <a:lnTo>
                  <a:pt x="181623" y="8001"/>
                </a:lnTo>
                <a:lnTo>
                  <a:pt x="181623" y="84277"/>
                </a:lnTo>
                <a:lnTo>
                  <a:pt x="201625" y="84277"/>
                </a:lnTo>
                <a:lnTo>
                  <a:pt x="201625" y="25336"/>
                </a:lnTo>
                <a:cubicBezTo>
                  <a:pt x="201625" y="22847"/>
                  <a:pt x="201092" y="20491"/>
                  <a:pt x="200025" y="18269"/>
                </a:cubicBezTo>
                <a:cubicBezTo>
                  <a:pt x="198958" y="16046"/>
                  <a:pt x="197091" y="14402"/>
                  <a:pt x="194424" y="13335"/>
                </a:cubicBezTo>
                <a:lnTo>
                  <a:pt x="243497" y="0"/>
                </a:lnTo>
                <a:lnTo>
                  <a:pt x="243497" y="206692"/>
                </a:lnTo>
                <a:cubicBezTo>
                  <a:pt x="243497" y="215227"/>
                  <a:pt x="241452" y="221405"/>
                  <a:pt x="237363" y="225228"/>
                </a:cubicBezTo>
                <a:cubicBezTo>
                  <a:pt x="233273" y="229051"/>
                  <a:pt x="226784" y="230962"/>
                  <a:pt x="217894" y="2309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8" name="Freeform 188"/>
          <p:cNvSpPr/>
          <p:nvPr/>
        </p:nvSpPr>
        <p:spPr>
          <a:xfrm>
            <a:off x="3224369" y="4028825"/>
            <a:ext cx="248565" cy="227228"/>
          </a:xfrm>
          <a:custGeom>
            <a:avLst/>
            <a:gdLst>
              <a:gd name="connsiteX0" fmla="*/ 0 w 248565"/>
              <a:gd name="connsiteY0" fmla="*/ 21069 h 227228"/>
              <a:gd name="connsiteX1" fmla="*/ 92811 w 248565"/>
              <a:gd name="connsiteY1" fmla="*/ 21069 h 227228"/>
              <a:gd name="connsiteX2" fmla="*/ 92811 w 248565"/>
              <a:gd name="connsiteY2" fmla="*/ 12535 h 227228"/>
              <a:gd name="connsiteX3" fmla="*/ 137351 w 248565"/>
              <a:gd name="connsiteY3" fmla="*/ 25336 h 227228"/>
              <a:gd name="connsiteX4" fmla="*/ 137351 w 248565"/>
              <a:gd name="connsiteY4" fmla="*/ 133617 h 227228"/>
              <a:gd name="connsiteX5" fmla="*/ 92811 w 248565"/>
              <a:gd name="connsiteY5" fmla="*/ 133617 h 227228"/>
              <a:gd name="connsiteX6" fmla="*/ 92811 w 248565"/>
              <a:gd name="connsiteY6" fmla="*/ 124016 h 227228"/>
              <a:gd name="connsiteX7" fmla="*/ 66008 w 248565"/>
              <a:gd name="connsiteY7" fmla="*/ 132283 h 227228"/>
              <a:gd name="connsiteX8" fmla="*/ 33604 w 248565"/>
              <a:gd name="connsiteY8" fmla="*/ 134950 h 227228"/>
              <a:gd name="connsiteX9" fmla="*/ 0 w 248565"/>
              <a:gd name="connsiteY9" fmla="*/ 134950 h 227228"/>
              <a:gd name="connsiteX11" fmla="*/ 165354 w 248565"/>
              <a:gd name="connsiteY11" fmla="*/ 166688 h 227228"/>
              <a:gd name="connsiteX12" fmla="*/ 165354 w 248565"/>
              <a:gd name="connsiteY12" fmla="*/ 28003 h 227228"/>
              <a:gd name="connsiteX13" fmla="*/ 163754 w 248565"/>
              <a:gd name="connsiteY13" fmla="*/ 20936 h 227228"/>
              <a:gd name="connsiteX14" fmla="*/ 158153 w 248565"/>
              <a:gd name="connsiteY14" fmla="*/ 16002 h 227228"/>
              <a:gd name="connsiteX15" fmla="*/ 212560 w 248565"/>
              <a:gd name="connsiteY15" fmla="*/ 0 h 227228"/>
              <a:gd name="connsiteX16" fmla="*/ 212560 w 248565"/>
              <a:gd name="connsiteY16" fmla="*/ 68008 h 227228"/>
              <a:gd name="connsiteX17" fmla="*/ 248565 w 248565"/>
              <a:gd name="connsiteY17" fmla="*/ 68008 h 227228"/>
              <a:gd name="connsiteX18" fmla="*/ 248565 w 248565"/>
              <a:gd name="connsiteY18" fmla="*/ 92545 h 227228"/>
              <a:gd name="connsiteX19" fmla="*/ 212560 w 248565"/>
              <a:gd name="connsiteY19" fmla="*/ 92545 h 227228"/>
              <a:gd name="connsiteX20" fmla="*/ 212560 w 248565"/>
              <a:gd name="connsiteY20" fmla="*/ 142418 h 227228"/>
              <a:gd name="connsiteX21" fmla="*/ 206426 w 248565"/>
              <a:gd name="connsiteY21" fmla="*/ 160953 h 227228"/>
              <a:gd name="connsiteX22" fmla="*/ 186957 w 248565"/>
              <a:gd name="connsiteY22" fmla="*/ 166688 h 227228"/>
              <a:gd name="connsiteX24" fmla="*/ 30404 w 248565"/>
              <a:gd name="connsiteY24" fmla="*/ 173888 h 227228"/>
              <a:gd name="connsiteX25" fmla="*/ 27737 w 248565"/>
              <a:gd name="connsiteY25" fmla="*/ 164954 h 227228"/>
              <a:gd name="connsiteX26" fmla="*/ 19736 w 248565"/>
              <a:gd name="connsiteY26" fmla="*/ 160553 h 227228"/>
              <a:gd name="connsiteX27" fmla="*/ 77610 w 248565"/>
              <a:gd name="connsiteY27" fmla="*/ 149885 h 227228"/>
              <a:gd name="connsiteX28" fmla="*/ 77610 w 248565"/>
              <a:gd name="connsiteY28" fmla="*/ 202692 h 227228"/>
              <a:gd name="connsiteX29" fmla="*/ 199492 w 248565"/>
              <a:gd name="connsiteY29" fmla="*/ 202692 h 227228"/>
              <a:gd name="connsiteX30" fmla="*/ 208426 w 248565"/>
              <a:gd name="connsiteY30" fmla="*/ 200025 h 227228"/>
              <a:gd name="connsiteX31" fmla="*/ 212827 w 248565"/>
              <a:gd name="connsiteY31" fmla="*/ 192024 h 227228"/>
              <a:gd name="connsiteX32" fmla="*/ 226161 w 248565"/>
              <a:gd name="connsiteY32" fmla="*/ 227228 h 227228"/>
              <a:gd name="connsiteX33" fmla="*/ 30404 w 248565"/>
              <a:gd name="connsiteY33" fmla="*/ 227228 h 227228"/>
              <a:gd name="connsiteX35" fmla="*/ 92811 w 248565"/>
              <a:gd name="connsiteY35" fmla="*/ 45606 h 227228"/>
              <a:gd name="connsiteX36" fmla="*/ 44539 w 248565"/>
              <a:gd name="connsiteY36" fmla="*/ 45606 h 227228"/>
              <a:gd name="connsiteX37" fmla="*/ 44539 w 248565"/>
              <a:gd name="connsiteY37" fmla="*/ 110414 h 227228"/>
              <a:gd name="connsiteX38" fmla="*/ 55340 w 248565"/>
              <a:gd name="connsiteY38" fmla="*/ 110414 h 227228"/>
              <a:gd name="connsiteX39" fmla="*/ 67742 w 248565"/>
              <a:gd name="connsiteY39" fmla="*/ 110147 h 227228"/>
              <a:gd name="connsiteX40" fmla="*/ 80677 w 248565"/>
              <a:gd name="connsiteY40" fmla="*/ 109347 h 227228"/>
              <a:gd name="connsiteX41" fmla="*/ 92811 w 248565"/>
              <a:gd name="connsiteY41" fmla="*/ 107747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48565" h="227228">
                <a:moveTo>
                  <a:pt x="0" y="21069"/>
                </a:moveTo>
                <a:lnTo>
                  <a:pt x="92811" y="21069"/>
                </a:lnTo>
                <a:lnTo>
                  <a:pt x="92811" y="12535"/>
                </a:lnTo>
                <a:lnTo>
                  <a:pt x="137351" y="25336"/>
                </a:lnTo>
                <a:lnTo>
                  <a:pt x="137351" y="133617"/>
                </a:lnTo>
                <a:lnTo>
                  <a:pt x="92811" y="133617"/>
                </a:lnTo>
                <a:lnTo>
                  <a:pt x="92811" y="124016"/>
                </a:lnTo>
                <a:cubicBezTo>
                  <a:pt x="84811" y="127749"/>
                  <a:pt x="75876" y="130505"/>
                  <a:pt x="66008" y="132283"/>
                </a:cubicBezTo>
                <a:cubicBezTo>
                  <a:pt x="56140" y="134061"/>
                  <a:pt x="45339" y="134950"/>
                  <a:pt x="33604" y="134950"/>
                </a:cubicBezTo>
                <a:lnTo>
                  <a:pt x="0" y="134950"/>
                </a:lnTo>
                <a:moveTo>
                  <a:pt x="165354" y="166688"/>
                </a:moveTo>
                <a:lnTo>
                  <a:pt x="165354" y="28003"/>
                </a:lnTo>
                <a:cubicBezTo>
                  <a:pt x="165354" y="25514"/>
                  <a:pt x="164821" y="23158"/>
                  <a:pt x="163754" y="20936"/>
                </a:cubicBezTo>
                <a:cubicBezTo>
                  <a:pt x="162687" y="18714"/>
                  <a:pt x="160820" y="17069"/>
                  <a:pt x="158153" y="16002"/>
                </a:cubicBezTo>
                <a:lnTo>
                  <a:pt x="212560" y="0"/>
                </a:lnTo>
                <a:lnTo>
                  <a:pt x="212560" y="68008"/>
                </a:lnTo>
                <a:lnTo>
                  <a:pt x="248565" y="68008"/>
                </a:lnTo>
                <a:lnTo>
                  <a:pt x="248565" y="92545"/>
                </a:lnTo>
                <a:lnTo>
                  <a:pt x="212560" y="92545"/>
                </a:lnTo>
                <a:lnTo>
                  <a:pt x="212560" y="142418"/>
                </a:lnTo>
                <a:cubicBezTo>
                  <a:pt x="212560" y="150952"/>
                  <a:pt x="210515" y="157131"/>
                  <a:pt x="206426" y="160953"/>
                </a:cubicBezTo>
                <a:cubicBezTo>
                  <a:pt x="202336" y="164776"/>
                  <a:pt x="195847" y="166688"/>
                  <a:pt x="186957" y="166688"/>
                </a:cubicBezTo>
                <a:moveTo>
                  <a:pt x="30404" y="173888"/>
                </a:moveTo>
                <a:cubicBezTo>
                  <a:pt x="30404" y="170332"/>
                  <a:pt x="29515" y="167354"/>
                  <a:pt x="27737" y="164954"/>
                </a:cubicBezTo>
                <a:cubicBezTo>
                  <a:pt x="25959" y="162554"/>
                  <a:pt x="23292" y="161087"/>
                  <a:pt x="19736" y="160553"/>
                </a:cubicBezTo>
                <a:lnTo>
                  <a:pt x="77610" y="149885"/>
                </a:lnTo>
                <a:lnTo>
                  <a:pt x="77610" y="202692"/>
                </a:lnTo>
                <a:lnTo>
                  <a:pt x="199492" y="202692"/>
                </a:lnTo>
                <a:cubicBezTo>
                  <a:pt x="203048" y="202692"/>
                  <a:pt x="206026" y="201803"/>
                  <a:pt x="208426" y="200025"/>
                </a:cubicBezTo>
                <a:cubicBezTo>
                  <a:pt x="210827" y="198247"/>
                  <a:pt x="212293" y="195580"/>
                  <a:pt x="212827" y="192024"/>
                </a:cubicBezTo>
                <a:lnTo>
                  <a:pt x="226161" y="227228"/>
                </a:lnTo>
                <a:lnTo>
                  <a:pt x="30404" y="227228"/>
                </a:lnTo>
                <a:moveTo>
                  <a:pt x="92811" y="45606"/>
                </a:moveTo>
                <a:lnTo>
                  <a:pt x="44539" y="45606"/>
                </a:lnTo>
                <a:lnTo>
                  <a:pt x="44539" y="110414"/>
                </a:lnTo>
                <a:cubicBezTo>
                  <a:pt x="47739" y="110414"/>
                  <a:pt x="51340" y="110414"/>
                  <a:pt x="55340" y="110414"/>
                </a:cubicBezTo>
                <a:cubicBezTo>
                  <a:pt x="59341" y="110414"/>
                  <a:pt x="63475" y="110325"/>
                  <a:pt x="67742" y="110147"/>
                </a:cubicBezTo>
                <a:cubicBezTo>
                  <a:pt x="72009" y="109969"/>
                  <a:pt x="76321" y="109703"/>
                  <a:pt x="80677" y="109347"/>
                </a:cubicBezTo>
                <a:cubicBezTo>
                  <a:pt x="85033" y="108991"/>
                  <a:pt x="89078" y="108458"/>
                  <a:pt x="92811" y="1077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9" name="Freeform 189"/>
          <p:cNvSpPr/>
          <p:nvPr/>
        </p:nvSpPr>
        <p:spPr>
          <a:xfrm>
            <a:off x="3479067" y="4041893"/>
            <a:ext cx="252832" cy="220294"/>
          </a:xfrm>
          <a:custGeom>
            <a:avLst/>
            <a:gdLst>
              <a:gd name="connsiteX0" fmla="*/ 18936 w 252832"/>
              <a:gd name="connsiteY0" fmla="*/ 101346 h 220294"/>
              <a:gd name="connsiteX1" fmla="*/ 50940 w 252832"/>
              <a:gd name="connsiteY1" fmla="*/ 92278 h 220294"/>
              <a:gd name="connsiteX2" fmla="*/ 78543 w 252832"/>
              <a:gd name="connsiteY2" fmla="*/ 73476 h 220294"/>
              <a:gd name="connsiteX3" fmla="*/ 98413 w 252832"/>
              <a:gd name="connsiteY3" fmla="*/ 49340 h 220294"/>
              <a:gd name="connsiteX4" fmla="*/ 107480 w 252832"/>
              <a:gd name="connsiteY4" fmla="*/ 24536 h 220294"/>
              <a:gd name="connsiteX5" fmla="*/ 57607 w 252832"/>
              <a:gd name="connsiteY5" fmla="*/ 24536 h 220294"/>
              <a:gd name="connsiteX6" fmla="*/ 51473 w 252832"/>
              <a:gd name="connsiteY6" fmla="*/ 29604 h 220294"/>
              <a:gd name="connsiteX7" fmla="*/ 30137 w 252832"/>
              <a:gd name="connsiteY7" fmla="*/ 0 h 220294"/>
              <a:gd name="connsiteX8" fmla="*/ 224295 w 252832"/>
              <a:gd name="connsiteY8" fmla="*/ 0 h 220294"/>
              <a:gd name="connsiteX9" fmla="*/ 224295 w 252832"/>
              <a:gd name="connsiteY9" fmla="*/ 24536 h 220294"/>
              <a:gd name="connsiteX10" fmla="*/ 160554 w 252832"/>
              <a:gd name="connsiteY10" fmla="*/ 24536 h 220294"/>
              <a:gd name="connsiteX11" fmla="*/ 156687 w 252832"/>
              <a:gd name="connsiteY11" fmla="*/ 39072 h 220294"/>
              <a:gd name="connsiteX12" fmla="*/ 150686 w 252832"/>
              <a:gd name="connsiteY12" fmla="*/ 52007 h 220294"/>
              <a:gd name="connsiteX13" fmla="*/ 177756 w 252832"/>
              <a:gd name="connsiteY13" fmla="*/ 48006 h 220294"/>
              <a:gd name="connsiteX14" fmla="*/ 203759 w 252832"/>
              <a:gd name="connsiteY14" fmla="*/ 52940 h 220294"/>
              <a:gd name="connsiteX15" fmla="*/ 223228 w 252832"/>
              <a:gd name="connsiteY15" fmla="*/ 66408 h 220294"/>
              <a:gd name="connsiteX16" fmla="*/ 230696 w 252832"/>
              <a:gd name="connsiteY16" fmla="*/ 87478 h 220294"/>
              <a:gd name="connsiteX17" fmla="*/ 224561 w 252832"/>
              <a:gd name="connsiteY17" fmla="*/ 101479 h 220294"/>
              <a:gd name="connsiteX18" fmla="*/ 208026 w 252832"/>
              <a:gd name="connsiteY18" fmla="*/ 107480 h 220294"/>
              <a:gd name="connsiteX19" fmla="*/ 187623 w 252832"/>
              <a:gd name="connsiteY19" fmla="*/ 104680 h 220294"/>
              <a:gd name="connsiteX20" fmla="*/ 174422 w 252832"/>
              <a:gd name="connsiteY20" fmla="*/ 95212 h 220294"/>
              <a:gd name="connsiteX21" fmla="*/ 177489 w 252832"/>
              <a:gd name="connsiteY21" fmla="*/ 81877 h 220294"/>
              <a:gd name="connsiteX22" fmla="*/ 171222 w 252832"/>
              <a:gd name="connsiteY22" fmla="*/ 71209 h 220294"/>
              <a:gd name="connsiteX23" fmla="*/ 157353 w 252832"/>
              <a:gd name="connsiteY23" fmla="*/ 66275 h 220294"/>
              <a:gd name="connsiteX24" fmla="*/ 139485 w 252832"/>
              <a:gd name="connsiteY24" fmla="*/ 67475 h 220294"/>
              <a:gd name="connsiteX25" fmla="*/ 18936 w 252832"/>
              <a:gd name="connsiteY25" fmla="*/ 106680 h 220294"/>
              <a:gd name="connsiteX27" fmla="*/ 252832 w 252832"/>
              <a:gd name="connsiteY27" fmla="*/ 145618 h 220294"/>
              <a:gd name="connsiteX28" fmla="*/ 156287 w 252832"/>
              <a:gd name="connsiteY28" fmla="*/ 145618 h 220294"/>
              <a:gd name="connsiteX29" fmla="*/ 156287 w 252832"/>
              <a:gd name="connsiteY29" fmla="*/ 201625 h 220294"/>
              <a:gd name="connsiteX30" fmla="*/ 109080 w 252832"/>
              <a:gd name="connsiteY30" fmla="*/ 220294 h 220294"/>
              <a:gd name="connsiteX31" fmla="*/ 109080 w 252832"/>
              <a:gd name="connsiteY31" fmla="*/ 145618 h 220294"/>
              <a:gd name="connsiteX32" fmla="*/ 32004 w 252832"/>
              <a:gd name="connsiteY32" fmla="*/ 145618 h 220294"/>
              <a:gd name="connsiteX33" fmla="*/ 22937 w 252832"/>
              <a:gd name="connsiteY33" fmla="*/ 153086 h 220294"/>
              <a:gd name="connsiteX34" fmla="*/ 0 w 252832"/>
              <a:gd name="connsiteY34" fmla="*/ 120815 h 220294"/>
              <a:gd name="connsiteX35" fmla="*/ 252832 w 252832"/>
              <a:gd name="connsiteY35" fmla="*/ 120815 h 2202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52832" h="220294">
                <a:moveTo>
                  <a:pt x="18936" y="101346"/>
                </a:moveTo>
                <a:cubicBezTo>
                  <a:pt x="29959" y="100457"/>
                  <a:pt x="40628" y="97434"/>
                  <a:pt x="50940" y="92278"/>
                </a:cubicBezTo>
                <a:cubicBezTo>
                  <a:pt x="61252" y="87122"/>
                  <a:pt x="70453" y="80855"/>
                  <a:pt x="78543" y="73476"/>
                </a:cubicBezTo>
                <a:cubicBezTo>
                  <a:pt x="86633" y="66097"/>
                  <a:pt x="93256" y="58051"/>
                  <a:pt x="98413" y="49340"/>
                </a:cubicBezTo>
                <a:cubicBezTo>
                  <a:pt x="103569" y="40627"/>
                  <a:pt x="106591" y="32360"/>
                  <a:pt x="107480" y="24536"/>
                </a:cubicBezTo>
                <a:lnTo>
                  <a:pt x="57607" y="24536"/>
                </a:lnTo>
                <a:cubicBezTo>
                  <a:pt x="54051" y="24536"/>
                  <a:pt x="52007" y="26226"/>
                  <a:pt x="51473" y="29604"/>
                </a:cubicBezTo>
                <a:lnTo>
                  <a:pt x="30137" y="0"/>
                </a:lnTo>
                <a:lnTo>
                  <a:pt x="224295" y="0"/>
                </a:lnTo>
                <a:lnTo>
                  <a:pt x="224295" y="24536"/>
                </a:lnTo>
                <a:lnTo>
                  <a:pt x="160554" y="24536"/>
                </a:lnTo>
                <a:cubicBezTo>
                  <a:pt x="159665" y="29693"/>
                  <a:pt x="158376" y="34538"/>
                  <a:pt x="156687" y="39072"/>
                </a:cubicBezTo>
                <a:cubicBezTo>
                  <a:pt x="154998" y="43605"/>
                  <a:pt x="152997" y="47917"/>
                  <a:pt x="150686" y="52007"/>
                </a:cubicBezTo>
                <a:cubicBezTo>
                  <a:pt x="159220" y="49162"/>
                  <a:pt x="168243" y="47828"/>
                  <a:pt x="177756" y="48006"/>
                </a:cubicBezTo>
                <a:cubicBezTo>
                  <a:pt x="187268" y="48184"/>
                  <a:pt x="195936" y="49829"/>
                  <a:pt x="203759" y="52940"/>
                </a:cubicBezTo>
                <a:cubicBezTo>
                  <a:pt x="211582" y="56052"/>
                  <a:pt x="218072" y="60541"/>
                  <a:pt x="223228" y="66408"/>
                </a:cubicBezTo>
                <a:cubicBezTo>
                  <a:pt x="228384" y="72276"/>
                  <a:pt x="230874" y="79299"/>
                  <a:pt x="230696" y="87478"/>
                </a:cubicBezTo>
                <a:cubicBezTo>
                  <a:pt x="230518" y="93167"/>
                  <a:pt x="228473" y="97834"/>
                  <a:pt x="224561" y="101479"/>
                </a:cubicBezTo>
                <a:cubicBezTo>
                  <a:pt x="220650" y="105125"/>
                  <a:pt x="215138" y="107124"/>
                  <a:pt x="208026" y="107480"/>
                </a:cubicBezTo>
                <a:cubicBezTo>
                  <a:pt x="200203" y="107836"/>
                  <a:pt x="193402" y="106902"/>
                  <a:pt x="187623" y="104680"/>
                </a:cubicBezTo>
                <a:cubicBezTo>
                  <a:pt x="181845" y="102457"/>
                  <a:pt x="177445" y="99302"/>
                  <a:pt x="174422" y="95212"/>
                </a:cubicBezTo>
                <a:cubicBezTo>
                  <a:pt x="177622" y="90945"/>
                  <a:pt x="178645" y="86500"/>
                  <a:pt x="177489" y="81877"/>
                </a:cubicBezTo>
                <a:cubicBezTo>
                  <a:pt x="176333" y="77254"/>
                  <a:pt x="174244" y="73698"/>
                  <a:pt x="171222" y="71209"/>
                </a:cubicBezTo>
                <a:cubicBezTo>
                  <a:pt x="167665" y="68542"/>
                  <a:pt x="163043" y="66897"/>
                  <a:pt x="157353" y="66275"/>
                </a:cubicBezTo>
                <a:cubicBezTo>
                  <a:pt x="151664" y="65653"/>
                  <a:pt x="145707" y="66053"/>
                  <a:pt x="139485" y="67475"/>
                </a:cubicBezTo>
                <a:cubicBezTo>
                  <a:pt x="115837" y="93612"/>
                  <a:pt x="75654" y="106680"/>
                  <a:pt x="18936" y="106680"/>
                </a:cubicBezTo>
                <a:moveTo>
                  <a:pt x="252832" y="145618"/>
                </a:moveTo>
                <a:lnTo>
                  <a:pt x="156287" y="145618"/>
                </a:lnTo>
                <a:lnTo>
                  <a:pt x="156287" y="201625"/>
                </a:lnTo>
                <a:lnTo>
                  <a:pt x="109080" y="220294"/>
                </a:lnTo>
                <a:lnTo>
                  <a:pt x="109080" y="145618"/>
                </a:lnTo>
                <a:lnTo>
                  <a:pt x="32004" y="145618"/>
                </a:lnTo>
                <a:cubicBezTo>
                  <a:pt x="26848" y="145618"/>
                  <a:pt x="23825" y="148108"/>
                  <a:pt x="22937" y="153086"/>
                </a:cubicBezTo>
                <a:lnTo>
                  <a:pt x="0" y="120815"/>
                </a:lnTo>
                <a:lnTo>
                  <a:pt x="252832" y="12081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0" name="Freeform 190"/>
          <p:cNvSpPr/>
          <p:nvPr/>
        </p:nvSpPr>
        <p:spPr>
          <a:xfrm>
            <a:off x="3745767" y="4037892"/>
            <a:ext cx="252832" cy="221361"/>
          </a:xfrm>
          <a:custGeom>
            <a:avLst/>
            <a:gdLst>
              <a:gd name="connsiteX0" fmla="*/ 173355 w 252832"/>
              <a:gd name="connsiteY0" fmla="*/ 77343 h 221361"/>
              <a:gd name="connsiteX1" fmla="*/ 175222 w 252832"/>
              <a:gd name="connsiteY1" fmla="*/ 68009 h 221361"/>
              <a:gd name="connsiteX2" fmla="*/ 169088 w 252832"/>
              <a:gd name="connsiteY2" fmla="*/ 60408 h 221361"/>
              <a:gd name="connsiteX3" fmla="*/ 157753 w 252832"/>
              <a:gd name="connsiteY3" fmla="*/ 55207 h 221361"/>
              <a:gd name="connsiteX4" fmla="*/ 143752 w 252832"/>
              <a:gd name="connsiteY4" fmla="*/ 53074 h 221361"/>
              <a:gd name="connsiteX5" fmla="*/ 118815 w 252832"/>
              <a:gd name="connsiteY5" fmla="*/ 69075 h 221361"/>
              <a:gd name="connsiteX6" fmla="*/ 87211 w 252832"/>
              <a:gd name="connsiteY6" fmla="*/ 80010 h 221361"/>
              <a:gd name="connsiteX7" fmla="*/ 53074 w 252832"/>
              <a:gd name="connsiteY7" fmla="*/ 86411 h 221361"/>
              <a:gd name="connsiteX8" fmla="*/ 20536 w 252832"/>
              <a:gd name="connsiteY8" fmla="*/ 88811 h 221361"/>
              <a:gd name="connsiteX9" fmla="*/ 20536 w 252832"/>
              <a:gd name="connsiteY9" fmla="*/ 83477 h 221361"/>
              <a:gd name="connsiteX10" fmla="*/ 54007 w 252832"/>
              <a:gd name="connsiteY10" fmla="*/ 76276 h 221361"/>
              <a:gd name="connsiteX11" fmla="*/ 81744 w 252832"/>
              <a:gd name="connsiteY11" fmla="*/ 63341 h 221361"/>
              <a:gd name="connsiteX12" fmla="*/ 100680 w 252832"/>
              <a:gd name="connsiteY12" fmla="*/ 46273 h 221361"/>
              <a:gd name="connsiteX13" fmla="*/ 107747 w 252832"/>
              <a:gd name="connsiteY13" fmla="*/ 26403 h 221361"/>
              <a:gd name="connsiteX14" fmla="*/ 107747 w 252832"/>
              <a:gd name="connsiteY14" fmla="*/ 23470 h 221361"/>
              <a:gd name="connsiteX15" fmla="*/ 54940 w 252832"/>
              <a:gd name="connsiteY15" fmla="*/ 23470 h 221361"/>
              <a:gd name="connsiteX16" fmla="*/ 49606 w 252832"/>
              <a:gd name="connsiteY16" fmla="*/ 25737 h 221361"/>
              <a:gd name="connsiteX17" fmla="*/ 46939 w 252832"/>
              <a:gd name="connsiteY17" fmla="*/ 31204 h 221361"/>
              <a:gd name="connsiteX18" fmla="*/ 30137 w 252832"/>
              <a:gd name="connsiteY18" fmla="*/ 0 h 221361"/>
              <a:gd name="connsiteX19" fmla="*/ 224561 w 252832"/>
              <a:gd name="connsiteY19" fmla="*/ 0 h 221361"/>
              <a:gd name="connsiteX20" fmla="*/ 224561 w 252832"/>
              <a:gd name="connsiteY20" fmla="*/ 23470 h 221361"/>
              <a:gd name="connsiteX21" fmla="*/ 159753 w 252832"/>
              <a:gd name="connsiteY21" fmla="*/ 23470 h 221361"/>
              <a:gd name="connsiteX22" fmla="*/ 154419 w 252832"/>
              <a:gd name="connsiteY22" fmla="*/ 39739 h 221361"/>
              <a:gd name="connsiteX23" fmla="*/ 180156 w 252832"/>
              <a:gd name="connsiteY23" fmla="*/ 41605 h 221361"/>
              <a:gd name="connsiteX24" fmla="*/ 204959 w 252832"/>
              <a:gd name="connsiteY24" fmla="*/ 46806 h 221361"/>
              <a:gd name="connsiteX25" fmla="*/ 223628 w 252832"/>
              <a:gd name="connsiteY25" fmla="*/ 56140 h 221361"/>
              <a:gd name="connsiteX26" fmla="*/ 230963 w 252832"/>
              <a:gd name="connsiteY26" fmla="*/ 70142 h 221361"/>
              <a:gd name="connsiteX27" fmla="*/ 224695 w 252832"/>
              <a:gd name="connsiteY27" fmla="*/ 82677 h 221361"/>
              <a:gd name="connsiteX28" fmla="*/ 207493 w 252832"/>
              <a:gd name="connsiteY28" fmla="*/ 88278 h 221361"/>
              <a:gd name="connsiteX29" fmla="*/ 186424 w 252832"/>
              <a:gd name="connsiteY29" fmla="*/ 86411 h 221361"/>
              <a:gd name="connsiteX30" fmla="*/ 173355 w 252832"/>
              <a:gd name="connsiteY30" fmla="*/ 77343 h 221361"/>
              <a:gd name="connsiteX32" fmla="*/ 252832 w 252832"/>
              <a:gd name="connsiteY32" fmla="*/ 127750 h 221361"/>
              <a:gd name="connsiteX33" fmla="*/ 32004 w 252832"/>
              <a:gd name="connsiteY33" fmla="*/ 127750 h 221361"/>
              <a:gd name="connsiteX34" fmla="*/ 22937 w 252832"/>
              <a:gd name="connsiteY34" fmla="*/ 135217 h 221361"/>
              <a:gd name="connsiteX35" fmla="*/ 0 w 252832"/>
              <a:gd name="connsiteY35" fmla="*/ 102946 h 221361"/>
              <a:gd name="connsiteX36" fmla="*/ 107747 w 252832"/>
              <a:gd name="connsiteY36" fmla="*/ 102946 h 221361"/>
              <a:gd name="connsiteX37" fmla="*/ 107747 w 252832"/>
              <a:gd name="connsiteY37" fmla="*/ 94945 h 221361"/>
              <a:gd name="connsiteX38" fmla="*/ 106147 w 252832"/>
              <a:gd name="connsiteY38" fmla="*/ 87878 h 221361"/>
              <a:gd name="connsiteX39" fmla="*/ 100546 w 252832"/>
              <a:gd name="connsiteY39" fmla="*/ 82944 h 221361"/>
              <a:gd name="connsiteX40" fmla="*/ 154953 w 252832"/>
              <a:gd name="connsiteY40" fmla="*/ 69609 h 221361"/>
              <a:gd name="connsiteX41" fmla="*/ 154953 w 252832"/>
              <a:gd name="connsiteY41" fmla="*/ 102946 h 221361"/>
              <a:gd name="connsiteX42" fmla="*/ 252832 w 252832"/>
              <a:gd name="connsiteY42" fmla="*/ 102946 h 221361"/>
              <a:gd name="connsiteX44" fmla="*/ 227229 w 252832"/>
              <a:gd name="connsiteY44" fmla="*/ 145352 h 221361"/>
              <a:gd name="connsiteX45" fmla="*/ 227229 w 252832"/>
              <a:gd name="connsiteY45" fmla="*/ 197091 h 221361"/>
              <a:gd name="connsiteX46" fmla="*/ 221094 w 252832"/>
              <a:gd name="connsiteY46" fmla="*/ 215627 h 221361"/>
              <a:gd name="connsiteX47" fmla="*/ 201625 w 252832"/>
              <a:gd name="connsiteY47" fmla="*/ 221361 h 221361"/>
              <a:gd name="connsiteX48" fmla="*/ 180022 w 252832"/>
              <a:gd name="connsiteY48" fmla="*/ 221361 h 221361"/>
              <a:gd name="connsiteX49" fmla="*/ 180022 w 252832"/>
              <a:gd name="connsiteY49" fmla="*/ 169888 h 221361"/>
              <a:gd name="connsiteX50" fmla="*/ 57874 w 252832"/>
              <a:gd name="connsiteY50" fmla="*/ 169888 h 221361"/>
              <a:gd name="connsiteX51" fmla="*/ 49873 w 252832"/>
              <a:gd name="connsiteY51" fmla="*/ 176556 h 221361"/>
              <a:gd name="connsiteX52" fmla="*/ 27470 w 252832"/>
              <a:gd name="connsiteY52" fmla="*/ 145352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2" h="221361">
                <a:moveTo>
                  <a:pt x="173355" y="77343"/>
                </a:moveTo>
                <a:cubicBezTo>
                  <a:pt x="175666" y="73965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8" y="60408"/>
                </a:cubicBezTo>
                <a:cubicBezTo>
                  <a:pt x="166065" y="58185"/>
                  <a:pt x="162287" y="56452"/>
                  <a:pt x="157753" y="55207"/>
                </a:cubicBezTo>
                <a:cubicBezTo>
                  <a:pt x="153219" y="53962"/>
                  <a:pt x="148552" y="53251"/>
                  <a:pt x="143752" y="53074"/>
                </a:cubicBezTo>
                <a:cubicBezTo>
                  <a:pt x="136995" y="59296"/>
                  <a:pt x="128683" y="64630"/>
                  <a:pt x="118815" y="69075"/>
                </a:cubicBezTo>
                <a:cubicBezTo>
                  <a:pt x="108947" y="73520"/>
                  <a:pt x="98413" y="77165"/>
                  <a:pt x="87211" y="80010"/>
                </a:cubicBezTo>
                <a:cubicBezTo>
                  <a:pt x="76010" y="82855"/>
                  <a:pt x="64631" y="84989"/>
                  <a:pt x="53074" y="86411"/>
                </a:cubicBezTo>
                <a:cubicBezTo>
                  <a:pt x="41516" y="87833"/>
                  <a:pt x="30671" y="88633"/>
                  <a:pt x="20536" y="88811"/>
                </a:cubicBezTo>
                <a:lnTo>
                  <a:pt x="20536" y="83477"/>
                </a:lnTo>
                <a:cubicBezTo>
                  <a:pt x="32271" y="82233"/>
                  <a:pt x="43428" y="79832"/>
                  <a:pt x="54007" y="76276"/>
                </a:cubicBezTo>
                <a:cubicBezTo>
                  <a:pt x="64586" y="72720"/>
                  <a:pt x="73832" y="68409"/>
                  <a:pt x="81744" y="63341"/>
                </a:cubicBezTo>
                <a:cubicBezTo>
                  <a:pt x="89656" y="58274"/>
                  <a:pt x="95968" y="52584"/>
                  <a:pt x="100680" y="46273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70"/>
                </a:lnTo>
                <a:lnTo>
                  <a:pt x="54940" y="23470"/>
                </a:lnTo>
                <a:cubicBezTo>
                  <a:pt x="52807" y="23470"/>
                  <a:pt x="51029" y="24226"/>
                  <a:pt x="49606" y="25737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70"/>
                </a:lnTo>
                <a:lnTo>
                  <a:pt x="159753" y="23470"/>
                </a:lnTo>
                <a:cubicBezTo>
                  <a:pt x="159220" y="29337"/>
                  <a:pt x="157442" y="34760"/>
                  <a:pt x="154419" y="39739"/>
                </a:cubicBezTo>
                <a:cubicBezTo>
                  <a:pt x="162598" y="39916"/>
                  <a:pt x="171177" y="40539"/>
                  <a:pt x="180156" y="41605"/>
                </a:cubicBezTo>
                <a:cubicBezTo>
                  <a:pt x="189135" y="42672"/>
                  <a:pt x="197403" y="44406"/>
                  <a:pt x="204959" y="46806"/>
                </a:cubicBezTo>
                <a:cubicBezTo>
                  <a:pt x="212516" y="49206"/>
                  <a:pt x="218739" y="52318"/>
                  <a:pt x="223628" y="56140"/>
                </a:cubicBezTo>
                <a:cubicBezTo>
                  <a:pt x="228517" y="59963"/>
                  <a:pt x="230963" y="64630"/>
                  <a:pt x="230963" y="70142"/>
                </a:cubicBezTo>
                <a:cubicBezTo>
                  <a:pt x="230963" y="75476"/>
                  <a:pt x="228873" y="79655"/>
                  <a:pt x="224695" y="82677"/>
                </a:cubicBezTo>
                <a:cubicBezTo>
                  <a:pt x="220517" y="85699"/>
                  <a:pt x="214783" y="87567"/>
                  <a:pt x="207493" y="88278"/>
                </a:cubicBezTo>
                <a:cubicBezTo>
                  <a:pt x="199847" y="88989"/>
                  <a:pt x="192824" y="88367"/>
                  <a:pt x="186424" y="86411"/>
                </a:cubicBezTo>
                <a:cubicBezTo>
                  <a:pt x="180022" y="84455"/>
                  <a:pt x="175666" y="81432"/>
                  <a:pt x="173355" y="77343"/>
                </a:cubicBezTo>
                <a:moveTo>
                  <a:pt x="252832" y="127750"/>
                </a:moveTo>
                <a:lnTo>
                  <a:pt x="32004" y="127750"/>
                </a:lnTo>
                <a:cubicBezTo>
                  <a:pt x="26848" y="127750"/>
                  <a:pt x="23825" y="130239"/>
                  <a:pt x="22937" y="135217"/>
                </a:cubicBezTo>
                <a:lnTo>
                  <a:pt x="0" y="102946"/>
                </a:lnTo>
                <a:lnTo>
                  <a:pt x="107747" y="102946"/>
                </a:lnTo>
                <a:lnTo>
                  <a:pt x="107747" y="94945"/>
                </a:lnTo>
                <a:cubicBezTo>
                  <a:pt x="107747" y="92456"/>
                  <a:pt x="107214" y="90100"/>
                  <a:pt x="106147" y="87878"/>
                </a:cubicBezTo>
                <a:cubicBezTo>
                  <a:pt x="105080" y="85655"/>
                  <a:pt x="103213" y="84010"/>
                  <a:pt x="100546" y="82944"/>
                </a:cubicBezTo>
                <a:lnTo>
                  <a:pt x="154953" y="69609"/>
                </a:lnTo>
                <a:lnTo>
                  <a:pt x="154953" y="102946"/>
                </a:lnTo>
                <a:lnTo>
                  <a:pt x="252832" y="102946"/>
                </a:lnTo>
                <a:moveTo>
                  <a:pt x="227229" y="145352"/>
                </a:moveTo>
                <a:lnTo>
                  <a:pt x="227229" y="197091"/>
                </a:lnTo>
                <a:cubicBezTo>
                  <a:pt x="227229" y="205626"/>
                  <a:pt x="225184" y="211805"/>
                  <a:pt x="221094" y="215627"/>
                </a:cubicBezTo>
                <a:cubicBezTo>
                  <a:pt x="217005" y="219450"/>
                  <a:pt x="210515" y="221361"/>
                  <a:pt x="201625" y="221361"/>
                </a:cubicBezTo>
                <a:lnTo>
                  <a:pt x="180022" y="221361"/>
                </a:lnTo>
                <a:lnTo>
                  <a:pt x="180022" y="169888"/>
                </a:lnTo>
                <a:lnTo>
                  <a:pt x="57874" y="169888"/>
                </a:lnTo>
                <a:cubicBezTo>
                  <a:pt x="53429" y="169888"/>
                  <a:pt x="50762" y="172110"/>
                  <a:pt x="49873" y="176556"/>
                </a:cubicBezTo>
                <a:lnTo>
                  <a:pt x="27470" y="1453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1" name="Freeform 191"/>
          <p:cNvSpPr/>
          <p:nvPr/>
        </p:nvSpPr>
        <p:spPr>
          <a:xfrm>
            <a:off x="4083179" y="4028825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69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5 w 233896"/>
              <a:gd name="connsiteY5" fmla="*/ 17335 h 230429"/>
              <a:gd name="connsiteX6" fmla="*/ 142684 w 233896"/>
              <a:gd name="connsiteY6" fmla="*/ 29604 h 230429"/>
              <a:gd name="connsiteX7" fmla="*/ 158819 w 233896"/>
              <a:gd name="connsiteY7" fmla="*/ 50406 h 230429"/>
              <a:gd name="connsiteX8" fmla="*/ 164821 w 233896"/>
              <a:gd name="connsiteY8" fmla="*/ 80010 h 230429"/>
              <a:gd name="connsiteX9" fmla="*/ 158819 w 233896"/>
              <a:gd name="connsiteY9" fmla="*/ 109614 h 230429"/>
              <a:gd name="connsiteX10" fmla="*/ 142684 w 233896"/>
              <a:gd name="connsiteY10" fmla="*/ 130416 h 230429"/>
              <a:gd name="connsiteX11" fmla="*/ 119215 w 233896"/>
              <a:gd name="connsiteY11" fmla="*/ 142684 h 230429"/>
              <a:gd name="connsiteX12" fmla="*/ 91478 w 233896"/>
              <a:gd name="connsiteY12" fmla="*/ 146685 h 230429"/>
              <a:gd name="connsiteX13" fmla="*/ 63474 w 233896"/>
              <a:gd name="connsiteY13" fmla="*/ 142684 h 230429"/>
              <a:gd name="connsiteX14" fmla="*/ 40005 w 233896"/>
              <a:gd name="connsiteY14" fmla="*/ 130416 h 230429"/>
              <a:gd name="connsiteX15" fmla="*/ 23869 w 233896"/>
              <a:gd name="connsiteY15" fmla="*/ 109614 h 230429"/>
              <a:gd name="connsiteX16" fmla="*/ 17869 w 233896"/>
              <a:gd name="connsiteY16" fmla="*/ 80010 h 230429"/>
              <a:gd name="connsiteX18" fmla="*/ 186690 w 233896"/>
              <a:gd name="connsiteY18" fmla="*/ 230429 h 230429"/>
              <a:gd name="connsiteX19" fmla="*/ 186690 w 233896"/>
              <a:gd name="connsiteY19" fmla="*/ 178422 h 230429"/>
              <a:gd name="connsiteX20" fmla="*/ 156552 w 233896"/>
              <a:gd name="connsiteY20" fmla="*/ 188423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4 h 230429"/>
              <a:gd name="connsiteX27" fmla="*/ 186690 w 233896"/>
              <a:gd name="connsiteY27" fmla="*/ 159753 h 230429"/>
              <a:gd name="connsiteX28" fmla="*/ 186690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59 h 230429"/>
              <a:gd name="connsiteX33" fmla="*/ 227762 w 233896"/>
              <a:gd name="connsiteY33" fmla="*/ 224695 h 230429"/>
              <a:gd name="connsiteX34" fmla="*/ 208292 w 233896"/>
              <a:gd name="connsiteY34" fmla="*/ 230429 h 230429"/>
              <a:gd name="connsiteX36" fmla="*/ 63474 w 233896"/>
              <a:gd name="connsiteY36" fmla="*/ 80010 h 230429"/>
              <a:gd name="connsiteX37" fmla="*/ 65341 w 233896"/>
              <a:gd name="connsiteY37" fmla="*/ 96812 h 230429"/>
              <a:gd name="connsiteX38" fmla="*/ 70675 w 233896"/>
              <a:gd name="connsiteY38" fmla="*/ 110147 h 230429"/>
              <a:gd name="connsiteX39" fmla="*/ 79343 w 233896"/>
              <a:gd name="connsiteY39" fmla="*/ 118948 h 230429"/>
              <a:gd name="connsiteX40" fmla="*/ 91478 w 233896"/>
              <a:gd name="connsiteY40" fmla="*/ 122148 h 230429"/>
              <a:gd name="connsiteX41" fmla="*/ 103213 w 233896"/>
              <a:gd name="connsiteY41" fmla="*/ 118948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8 w 233896"/>
              <a:gd name="connsiteY44" fmla="*/ 80010 h 230429"/>
              <a:gd name="connsiteX45" fmla="*/ 117081 w 233896"/>
              <a:gd name="connsiteY45" fmla="*/ 63208 h 230429"/>
              <a:gd name="connsiteX46" fmla="*/ 111747 w 233896"/>
              <a:gd name="connsiteY46" fmla="*/ 49873 h 230429"/>
              <a:gd name="connsiteX47" fmla="*/ 103213 w 233896"/>
              <a:gd name="connsiteY47" fmla="*/ 41072 h 230429"/>
              <a:gd name="connsiteX48" fmla="*/ 91478 w 233896"/>
              <a:gd name="connsiteY48" fmla="*/ 37871 h 230429"/>
              <a:gd name="connsiteX49" fmla="*/ 79343 w 233896"/>
              <a:gd name="connsiteY49" fmla="*/ 41072 h 230429"/>
              <a:gd name="connsiteX50" fmla="*/ 70675 w 233896"/>
              <a:gd name="connsiteY50" fmla="*/ 49873 h 230429"/>
              <a:gd name="connsiteX51" fmla="*/ 65341 w 233896"/>
              <a:gd name="connsiteY51" fmla="*/ 63208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69" y="50406"/>
                </a:cubicBezTo>
                <a:cubicBezTo>
                  <a:pt x="27870" y="42049"/>
                  <a:pt x="33248" y="35115"/>
                  <a:pt x="40005" y="29604"/>
                </a:cubicBezTo>
                <a:cubicBezTo>
                  <a:pt x="46761" y="24092"/>
                  <a:pt x="54584" y="20002"/>
                  <a:pt x="63474" y="17335"/>
                </a:cubicBezTo>
                <a:cubicBezTo>
                  <a:pt x="72364" y="14668"/>
                  <a:pt x="81699" y="13335"/>
                  <a:pt x="91478" y="13335"/>
                </a:cubicBezTo>
                <a:cubicBezTo>
                  <a:pt x="101079" y="13335"/>
                  <a:pt x="110325" y="14668"/>
                  <a:pt x="119215" y="17335"/>
                </a:cubicBezTo>
                <a:cubicBezTo>
                  <a:pt x="128105" y="20002"/>
                  <a:pt x="135928" y="24092"/>
                  <a:pt x="142684" y="29604"/>
                </a:cubicBezTo>
                <a:cubicBezTo>
                  <a:pt x="149441" y="35115"/>
                  <a:pt x="154819" y="42049"/>
                  <a:pt x="158819" y="50406"/>
                </a:cubicBezTo>
                <a:cubicBezTo>
                  <a:pt x="162820" y="58763"/>
                  <a:pt x="164821" y="68631"/>
                  <a:pt x="164821" y="80010"/>
                </a:cubicBezTo>
                <a:cubicBezTo>
                  <a:pt x="164821" y="91389"/>
                  <a:pt x="162820" y="101257"/>
                  <a:pt x="158819" y="109614"/>
                </a:cubicBezTo>
                <a:cubicBezTo>
                  <a:pt x="154819" y="117970"/>
                  <a:pt x="149441" y="124904"/>
                  <a:pt x="142684" y="130416"/>
                </a:cubicBezTo>
                <a:cubicBezTo>
                  <a:pt x="135928" y="135928"/>
                  <a:pt x="128105" y="140017"/>
                  <a:pt x="119215" y="142684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4" y="145352"/>
                  <a:pt x="63474" y="142684"/>
                </a:cubicBezTo>
                <a:cubicBezTo>
                  <a:pt x="54584" y="140017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69" y="109614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90" y="230429"/>
                </a:moveTo>
                <a:lnTo>
                  <a:pt x="186690" y="178422"/>
                </a:lnTo>
                <a:cubicBezTo>
                  <a:pt x="177978" y="183045"/>
                  <a:pt x="167932" y="186379"/>
                  <a:pt x="156552" y="188423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8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7" y="166688"/>
                  <a:pt x="151930" y="166110"/>
                  <a:pt x="160820" y="164954"/>
                </a:cubicBezTo>
                <a:cubicBezTo>
                  <a:pt x="169710" y="163798"/>
                  <a:pt x="178333" y="162065"/>
                  <a:pt x="186690" y="159753"/>
                </a:cubicBezTo>
                <a:lnTo>
                  <a:pt x="186690" y="28003"/>
                </a:lnTo>
                <a:cubicBezTo>
                  <a:pt x="186690" y="25514"/>
                  <a:pt x="186156" y="23158"/>
                  <a:pt x="185089" y="20936"/>
                </a:cubicBezTo>
                <a:cubicBezTo>
                  <a:pt x="184022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59"/>
                </a:lnTo>
                <a:cubicBezTo>
                  <a:pt x="233896" y="214693"/>
                  <a:pt x="231851" y="220872"/>
                  <a:pt x="227762" y="224695"/>
                </a:cubicBezTo>
                <a:cubicBezTo>
                  <a:pt x="223672" y="228517"/>
                  <a:pt x="217182" y="230429"/>
                  <a:pt x="208292" y="230429"/>
                </a:cubicBezTo>
                <a:moveTo>
                  <a:pt x="63474" y="80010"/>
                </a:moveTo>
                <a:cubicBezTo>
                  <a:pt x="63474" y="86055"/>
                  <a:pt x="64096" y="91656"/>
                  <a:pt x="65341" y="96812"/>
                </a:cubicBezTo>
                <a:cubicBezTo>
                  <a:pt x="66586" y="101968"/>
                  <a:pt x="68364" y="106413"/>
                  <a:pt x="70675" y="110147"/>
                </a:cubicBezTo>
                <a:cubicBezTo>
                  <a:pt x="72987" y="113881"/>
                  <a:pt x="75876" y="116815"/>
                  <a:pt x="79343" y="118948"/>
                </a:cubicBezTo>
                <a:cubicBezTo>
                  <a:pt x="82810" y="121082"/>
                  <a:pt x="86855" y="122148"/>
                  <a:pt x="91478" y="122148"/>
                </a:cubicBezTo>
                <a:cubicBezTo>
                  <a:pt x="95923" y="122148"/>
                  <a:pt x="99835" y="121082"/>
                  <a:pt x="103213" y="118948"/>
                </a:cubicBezTo>
                <a:cubicBezTo>
                  <a:pt x="106591" y="116815"/>
                  <a:pt x="109436" y="113881"/>
                  <a:pt x="111747" y="110147"/>
                </a:cubicBezTo>
                <a:cubicBezTo>
                  <a:pt x="114059" y="106413"/>
                  <a:pt x="115836" y="101968"/>
                  <a:pt x="117081" y="96812"/>
                </a:cubicBezTo>
                <a:cubicBezTo>
                  <a:pt x="118326" y="91656"/>
                  <a:pt x="118948" y="86055"/>
                  <a:pt x="118948" y="80010"/>
                </a:cubicBezTo>
                <a:cubicBezTo>
                  <a:pt x="118948" y="73965"/>
                  <a:pt x="118326" y="68364"/>
                  <a:pt x="117081" y="63208"/>
                </a:cubicBezTo>
                <a:cubicBezTo>
                  <a:pt x="115836" y="58052"/>
                  <a:pt x="114059" y="53607"/>
                  <a:pt x="111747" y="49873"/>
                </a:cubicBezTo>
                <a:cubicBezTo>
                  <a:pt x="109436" y="46139"/>
                  <a:pt x="106591" y="43205"/>
                  <a:pt x="103213" y="41072"/>
                </a:cubicBezTo>
                <a:cubicBezTo>
                  <a:pt x="99835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3" y="41072"/>
                </a:cubicBezTo>
                <a:cubicBezTo>
                  <a:pt x="75876" y="43205"/>
                  <a:pt x="72987" y="46139"/>
                  <a:pt x="70675" y="49873"/>
                </a:cubicBezTo>
                <a:cubicBezTo>
                  <a:pt x="68364" y="53607"/>
                  <a:pt x="66586" y="58052"/>
                  <a:pt x="65341" y="63208"/>
                </a:cubicBezTo>
                <a:cubicBezTo>
                  <a:pt x="64096" y="68364"/>
                  <a:pt x="63474" y="73965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2" name="Freeform 192"/>
          <p:cNvSpPr/>
          <p:nvPr/>
        </p:nvSpPr>
        <p:spPr>
          <a:xfrm>
            <a:off x="4349879" y="4028825"/>
            <a:ext cx="264566" cy="233896"/>
          </a:xfrm>
          <a:custGeom>
            <a:avLst/>
            <a:gdLst>
              <a:gd name="connsiteX0" fmla="*/ 233095 w 264566"/>
              <a:gd name="connsiteY0" fmla="*/ 189090 h 233896"/>
              <a:gd name="connsiteX1" fmla="*/ 226695 w 264566"/>
              <a:gd name="connsiteY1" fmla="*/ 206559 h 233896"/>
              <a:gd name="connsiteX2" fmla="*/ 208026 w 264566"/>
              <a:gd name="connsiteY2" fmla="*/ 220694 h 233896"/>
              <a:gd name="connsiteX3" fmla="*/ 177489 w 264566"/>
              <a:gd name="connsiteY3" fmla="*/ 230295 h 233896"/>
              <a:gd name="connsiteX4" fmla="*/ 135750 w 264566"/>
              <a:gd name="connsiteY4" fmla="*/ 233896 h 233896"/>
              <a:gd name="connsiteX5" fmla="*/ 93878 w 264566"/>
              <a:gd name="connsiteY5" fmla="*/ 230295 h 233896"/>
              <a:gd name="connsiteX6" fmla="*/ 63341 w 264566"/>
              <a:gd name="connsiteY6" fmla="*/ 220694 h 233896"/>
              <a:gd name="connsiteX7" fmla="*/ 44539 w 264566"/>
              <a:gd name="connsiteY7" fmla="*/ 206559 h 233896"/>
              <a:gd name="connsiteX8" fmla="*/ 38138 w 264566"/>
              <a:gd name="connsiteY8" fmla="*/ 189090 h 233896"/>
              <a:gd name="connsiteX9" fmla="*/ 44539 w 264566"/>
              <a:gd name="connsiteY9" fmla="*/ 171621 h 233896"/>
              <a:gd name="connsiteX10" fmla="*/ 63341 w 264566"/>
              <a:gd name="connsiteY10" fmla="*/ 157353 h 233896"/>
              <a:gd name="connsiteX11" fmla="*/ 93878 w 264566"/>
              <a:gd name="connsiteY11" fmla="*/ 147752 h 233896"/>
              <a:gd name="connsiteX12" fmla="*/ 135750 w 264566"/>
              <a:gd name="connsiteY12" fmla="*/ 144285 h 233896"/>
              <a:gd name="connsiteX13" fmla="*/ 177489 w 264566"/>
              <a:gd name="connsiteY13" fmla="*/ 147752 h 233896"/>
              <a:gd name="connsiteX14" fmla="*/ 208026 w 264566"/>
              <a:gd name="connsiteY14" fmla="*/ 157353 h 233896"/>
              <a:gd name="connsiteX15" fmla="*/ 226695 w 264566"/>
              <a:gd name="connsiteY15" fmla="*/ 171621 h 233896"/>
              <a:gd name="connsiteX16" fmla="*/ 233095 w 264566"/>
              <a:gd name="connsiteY16" fmla="*/ 189090 h 233896"/>
              <a:gd name="connsiteX18" fmla="*/ 114948 w 264566"/>
              <a:gd name="connsiteY18" fmla="*/ 120282 h 233896"/>
              <a:gd name="connsiteX19" fmla="*/ 118148 w 264566"/>
              <a:gd name="connsiteY19" fmla="*/ 109880 h 233896"/>
              <a:gd name="connsiteX20" fmla="*/ 117081 w 264566"/>
              <a:gd name="connsiteY20" fmla="*/ 98813 h 233896"/>
              <a:gd name="connsiteX21" fmla="*/ 111880 w 264566"/>
              <a:gd name="connsiteY21" fmla="*/ 88678 h 233896"/>
              <a:gd name="connsiteX22" fmla="*/ 102679 w 264566"/>
              <a:gd name="connsiteY22" fmla="*/ 81343 h 233896"/>
              <a:gd name="connsiteX23" fmla="*/ 64408 w 264566"/>
              <a:gd name="connsiteY23" fmla="*/ 119749 h 233896"/>
              <a:gd name="connsiteX24" fmla="*/ 0 w 264566"/>
              <a:gd name="connsiteY24" fmla="*/ 138417 h 233896"/>
              <a:gd name="connsiteX25" fmla="*/ 0 w 264566"/>
              <a:gd name="connsiteY25" fmla="*/ 133083 h 233896"/>
              <a:gd name="connsiteX26" fmla="*/ 26403 w 264566"/>
              <a:gd name="connsiteY26" fmla="*/ 119081 h 233896"/>
              <a:gd name="connsiteX27" fmla="*/ 47606 w 264566"/>
              <a:gd name="connsiteY27" fmla="*/ 97345 h 233896"/>
              <a:gd name="connsiteX28" fmla="*/ 61607 w 264566"/>
              <a:gd name="connsiteY28" fmla="*/ 69475 h 233896"/>
              <a:gd name="connsiteX29" fmla="*/ 66675 w 264566"/>
              <a:gd name="connsiteY29" fmla="*/ 36538 h 233896"/>
              <a:gd name="connsiteX30" fmla="*/ 64008 w 264566"/>
              <a:gd name="connsiteY30" fmla="*/ 27603 h 233896"/>
              <a:gd name="connsiteX31" fmla="*/ 56007 w 264566"/>
              <a:gd name="connsiteY31" fmla="*/ 23203 h 233896"/>
              <a:gd name="connsiteX32" fmla="*/ 113881 w 264566"/>
              <a:gd name="connsiteY32" fmla="*/ 7201 h 233896"/>
              <a:gd name="connsiteX33" fmla="*/ 113881 w 264566"/>
              <a:gd name="connsiteY33" fmla="*/ 38138 h 233896"/>
              <a:gd name="connsiteX34" fmla="*/ 112547 w 264566"/>
              <a:gd name="connsiteY34" fmla="*/ 53074 h 233896"/>
              <a:gd name="connsiteX35" fmla="*/ 108813 w 264566"/>
              <a:gd name="connsiteY35" fmla="*/ 67208 h 233896"/>
              <a:gd name="connsiteX36" fmla="*/ 129749 w 264566"/>
              <a:gd name="connsiteY36" fmla="*/ 71342 h 233896"/>
              <a:gd name="connsiteX37" fmla="*/ 146552 w 264566"/>
              <a:gd name="connsiteY37" fmla="*/ 80010 h 233896"/>
              <a:gd name="connsiteX38" fmla="*/ 157753 w 264566"/>
              <a:gd name="connsiteY38" fmla="*/ 92945 h 233896"/>
              <a:gd name="connsiteX39" fmla="*/ 161887 w 264566"/>
              <a:gd name="connsiteY39" fmla="*/ 109614 h 233896"/>
              <a:gd name="connsiteX40" fmla="*/ 156953 w 264566"/>
              <a:gd name="connsiteY40" fmla="*/ 123616 h 233896"/>
              <a:gd name="connsiteX41" fmla="*/ 142418 w 264566"/>
              <a:gd name="connsiteY41" fmla="*/ 130416 h 233896"/>
              <a:gd name="connsiteX42" fmla="*/ 125749 w 264566"/>
              <a:gd name="connsiteY42" fmla="*/ 128683 h 233896"/>
              <a:gd name="connsiteX43" fmla="*/ 114948 w 264566"/>
              <a:gd name="connsiteY43" fmla="*/ 120282 h 233896"/>
              <a:gd name="connsiteX45" fmla="*/ 181356 w 264566"/>
              <a:gd name="connsiteY45" fmla="*/ 137884 h 233896"/>
              <a:gd name="connsiteX46" fmla="*/ 181356 w 264566"/>
              <a:gd name="connsiteY46" fmla="*/ 28003 h 233896"/>
              <a:gd name="connsiteX47" fmla="*/ 179755 w 264566"/>
              <a:gd name="connsiteY47" fmla="*/ 20936 h 233896"/>
              <a:gd name="connsiteX48" fmla="*/ 174155 w 264566"/>
              <a:gd name="connsiteY48" fmla="*/ 16002 h 233896"/>
              <a:gd name="connsiteX49" fmla="*/ 228562 w 264566"/>
              <a:gd name="connsiteY49" fmla="*/ 0 h 233896"/>
              <a:gd name="connsiteX50" fmla="*/ 228562 w 264566"/>
              <a:gd name="connsiteY50" fmla="*/ 49873 h 233896"/>
              <a:gd name="connsiteX51" fmla="*/ 264566 w 264566"/>
              <a:gd name="connsiteY51" fmla="*/ 49873 h 233896"/>
              <a:gd name="connsiteX52" fmla="*/ 264566 w 264566"/>
              <a:gd name="connsiteY52" fmla="*/ 74409 h 233896"/>
              <a:gd name="connsiteX53" fmla="*/ 228562 w 264566"/>
              <a:gd name="connsiteY53" fmla="*/ 74409 h 233896"/>
              <a:gd name="connsiteX54" fmla="*/ 228562 w 264566"/>
              <a:gd name="connsiteY54" fmla="*/ 113614 h 233896"/>
              <a:gd name="connsiteX55" fmla="*/ 222428 w 264566"/>
              <a:gd name="connsiteY55" fmla="*/ 132150 h 233896"/>
              <a:gd name="connsiteX56" fmla="*/ 202959 w 264566"/>
              <a:gd name="connsiteY56" fmla="*/ 137884 h 233896"/>
              <a:gd name="connsiteX58" fmla="*/ 182689 w 264566"/>
              <a:gd name="connsiteY58" fmla="*/ 189090 h 233896"/>
              <a:gd name="connsiteX59" fmla="*/ 170288 w 264566"/>
              <a:gd name="connsiteY59" fmla="*/ 172822 h 233896"/>
              <a:gd name="connsiteX60" fmla="*/ 135750 w 264566"/>
              <a:gd name="connsiteY60" fmla="*/ 166421 h 233896"/>
              <a:gd name="connsiteX61" fmla="*/ 100946 w 264566"/>
              <a:gd name="connsiteY61" fmla="*/ 172822 h 233896"/>
              <a:gd name="connsiteX62" fmla="*/ 88544 w 264566"/>
              <a:gd name="connsiteY62" fmla="*/ 189090 h 233896"/>
              <a:gd name="connsiteX63" fmla="*/ 100812 w 264566"/>
              <a:gd name="connsiteY63" fmla="*/ 205359 h 233896"/>
              <a:gd name="connsiteX64" fmla="*/ 135750 w 264566"/>
              <a:gd name="connsiteY64" fmla="*/ 211760 h 233896"/>
              <a:gd name="connsiteX65" fmla="*/ 170288 w 264566"/>
              <a:gd name="connsiteY65" fmla="*/ 205359 h 233896"/>
              <a:gd name="connsiteX66" fmla="*/ 182689 w 26456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64566" h="233896">
                <a:moveTo>
                  <a:pt x="233095" y="189090"/>
                </a:moveTo>
                <a:cubicBezTo>
                  <a:pt x="233095" y="195313"/>
                  <a:pt x="230962" y="201136"/>
                  <a:pt x="226695" y="206559"/>
                </a:cubicBezTo>
                <a:cubicBezTo>
                  <a:pt x="222428" y="211982"/>
                  <a:pt x="216205" y="216694"/>
                  <a:pt x="208026" y="220694"/>
                </a:cubicBezTo>
                <a:cubicBezTo>
                  <a:pt x="199847" y="224695"/>
                  <a:pt x="189668" y="227895"/>
                  <a:pt x="177489" y="230295"/>
                </a:cubicBezTo>
                <a:cubicBezTo>
                  <a:pt x="165309" y="232696"/>
                  <a:pt x="151397" y="233896"/>
                  <a:pt x="135750" y="233896"/>
                </a:cubicBezTo>
                <a:cubicBezTo>
                  <a:pt x="119926" y="233896"/>
                  <a:pt x="105969" y="232696"/>
                  <a:pt x="93878" y="230295"/>
                </a:cubicBezTo>
                <a:cubicBezTo>
                  <a:pt x="81788" y="227895"/>
                  <a:pt x="71608" y="224695"/>
                  <a:pt x="63341" y="220694"/>
                </a:cubicBezTo>
                <a:cubicBezTo>
                  <a:pt x="55073" y="216694"/>
                  <a:pt x="48806" y="211982"/>
                  <a:pt x="44539" y="206559"/>
                </a:cubicBezTo>
                <a:cubicBezTo>
                  <a:pt x="40272" y="201136"/>
                  <a:pt x="38138" y="195313"/>
                  <a:pt x="38138" y="189090"/>
                </a:cubicBezTo>
                <a:cubicBezTo>
                  <a:pt x="38138" y="182867"/>
                  <a:pt x="40272" y="177044"/>
                  <a:pt x="44539" y="171621"/>
                </a:cubicBezTo>
                <a:cubicBezTo>
                  <a:pt x="48806" y="166198"/>
                  <a:pt x="55073" y="161442"/>
                  <a:pt x="63341" y="157353"/>
                </a:cubicBezTo>
                <a:cubicBezTo>
                  <a:pt x="71608" y="153264"/>
                  <a:pt x="81788" y="150063"/>
                  <a:pt x="93878" y="147752"/>
                </a:cubicBezTo>
                <a:cubicBezTo>
                  <a:pt x="105969" y="145440"/>
                  <a:pt x="119926" y="144285"/>
                  <a:pt x="135750" y="144285"/>
                </a:cubicBezTo>
                <a:cubicBezTo>
                  <a:pt x="151397" y="144285"/>
                  <a:pt x="165309" y="145440"/>
                  <a:pt x="177489" y="147752"/>
                </a:cubicBezTo>
                <a:cubicBezTo>
                  <a:pt x="189668" y="150063"/>
                  <a:pt x="199847" y="153264"/>
                  <a:pt x="208026" y="157353"/>
                </a:cubicBezTo>
                <a:cubicBezTo>
                  <a:pt x="216205" y="161442"/>
                  <a:pt x="222428" y="166198"/>
                  <a:pt x="226695" y="171621"/>
                </a:cubicBezTo>
                <a:cubicBezTo>
                  <a:pt x="230962" y="177044"/>
                  <a:pt x="233095" y="182867"/>
                  <a:pt x="233095" y="189090"/>
                </a:cubicBezTo>
                <a:moveTo>
                  <a:pt x="114948" y="120282"/>
                </a:moveTo>
                <a:cubicBezTo>
                  <a:pt x="116726" y="117081"/>
                  <a:pt x="117792" y="113614"/>
                  <a:pt x="118148" y="109880"/>
                </a:cubicBezTo>
                <a:cubicBezTo>
                  <a:pt x="118503" y="106147"/>
                  <a:pt x="118148" y="102457"/>
                  <a:pt x="117081" y="98813"/>
                </a:cubicBezTo>
                <a:cubicBezTo>
                  <a:pt x="116014" y="95167"/>
                  <a:pt x="114281" y="91789"/>
                  <a:pt x="111880" y="88678"/>
                </a:cubicBezTo>
                <a:cubicBezTo>
                  <a:pt x="109480" y="85566"/>
                  <a:pt x="106413" y="83121"/>
                  <a:pt x="102679" y="81343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7"/>
                </a:cubicBezTo>
                <a:lnTo>
                  <a:pt x="0" y="133083"/>
                </a:lnTo>
                <a:cubicBezTo>
                  <a:pt x="9423" y="129883"/>
                  <a:pt x="18224" y="125216"/>
                  <a:pt x="26403" y="119081"/>
                </a:cubicBezTo>
                <a:cubicBezTo>
                  <a:pt x="34582" y="112947"/>
                  <a:pt x="41649" y="105702"/>
                  <a:pt x="47606" y="97345"/>
                </a:cubicBezTo>
                <a:cubicBezTo>
                  <a:pt x="53562" y="88989"/>
                  <a:pt x="58229" y="79699"/>
                  <a:pt x="61607" y="69475"/>
                </a:cubicBezTo>
                <a:cubicBezTo>
                  <a:pt x="64986" y="59252"/>
                  <a:pt x="66675" y="48273"/>
                  <a:pt x="66675" y="36538"/>
                </a:cubicBezTo>
                <a:cubicBezTo>
                  <a:pt x="66675" y="32982"/>
                  <a:pt x="65786" y="30004"/>
                  <a:pt x="64008" y="27603"/>
                </a:cubicBezTo>
                <a:cubicBezTo>
                  <a:pt x="62230" y="25203"/>
                  <a:pt x="59563" y="23736"/>
                  <a:pt x="56007" y="23203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4"/>
                  <a:pt x="113436" y="48273"/>
                  <a:pt x="112547" y="53074"/>
                </a:cubicBezTo>
                <a:cubicBezTo>
                  <a:pt x="111658" y="57874"/>
                  <a:pt x="110413" y="62585"/>
                  <a:pt x="108813" y="67208"/>
                </a:cubicBezTo>
                <a:cubicBezTo>
                  <a:pt x="116281" y="67742"/>
                  <a:pt x="123260" y="69120"/>
                  <a:pt x="129749" y="71342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6"/>
                  <a:pt x="154997" y="87878"/>
                  <a:pt x="157753" y="92945"/>
                </a:cubicBezTo>
                <a:cubicBezTo>
                  <a:pt x="160509" y="98012"/>
                  <a:pt x="161887" y="103568"/>
                  <a:pt x="161887" y="109614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3" y="127438"/>
                  <a:pt x="148818" y="129705"/>
                  <a:pt x="142418" y="130416"/>
                </a:cubicBezTo>
                <a:cubicBezTo>
                  <a:pt x="136194" y="131128"/>
                  <a:pt x="130639" y="130550"/>
                  <a:pt x="125749" y="128683"/>
                </a:cubicBezTo>
                <a:cubicBezTo>
                  <a:pt x="120859" y="126816"/>
                  <a:pt x="117259" y="124016"/>
                  <a:pt x="114948" y="120282"/>
                </a:cubicBezTo>
                <a:moveTo>
                  <a:pt x="181356" y="137884"/>
                </a:moveTo>
                <a:lnTo>
                  <a:pt x="181356" y="28003"/>
                </a:lnTo>
                <a:cubicBezTo>
                  <a:pt x="181356" y="25514"/>
                  <a:pt x="180822" y="23158"/>
                  <a:pt x="179755" y="20936"/>
                </a:cubicBezTo>
                <a:cubicBezTo>
                  <a:pt x="178689" y="18714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3614"/>
                </a:lnTo>
                <a:cubicBezTo>
                  <a:pt x="228562" y="122148"/>
                  <a:pt x="226517" y="128327"/>
                  <a:pt x="222428" y="132150"/>
                </a:cubicBezTo>
                <a:cubicBezTo>
                  <a:pt x="218338" y="135973"/>
                  <a:pt x="211849" y="137884"/>
                  <a:pt x="202959" y="137884"/>
                </a:cubicBezTo>
                <a:moveTo>
                  <a:pt x="182689" y="189090"/>
                </a:moveTo>
                <a:cubicBezTo>
                  <a:pt x="182689" y="182512"/>
                  <a:pt x="178555" y="177089"/>
                  <a:pt x="170288" y="172822"/>
                </a:cubicBezTo>
                <a:cubicBezTo>
                  <a:pt x="162020" y="168554"/>
                  <a:pt x="150507" y="166421"/>
                  <a:pt x="135750" y="166421"/>
                </a:cubicBezTo>
                <a:cubicBezTo>
                  <a:pt x="120815" y="166421"/>
                  <a:pt x="109213" y="168554"/>
                  <a:pt x="100946" y="172822"/>
                </a:cubicBezTo>
                <a:cubicBezTo>
                  <a:pt x="92678" y="177089"/>
                  <a:pt x="88544" y="182512"/>
                  <a:pt x="88544" y="189090"/>
                </a:cubicBezTo>
                <a:cubicBezTo>
                  <a:pt x="88544" y="195669"/>
                  <a:pt x="92633" y="201092"/>
                  <a:pt x="100812" y="205359"/>
                </a:cubicBezTo>
                <a:cubicBezTo>
                  <a:pt x="108991" y="209626"/>
                  <a:pt x="120637" y="211760"/>
                  <a:pt x="135750" y="211760"/>
                </a:cubicBezTo>
                <a:cubicBezTo>
                  <a:pt x="150507" y="211760"/>
                  <a:pt x="162020" y="209626"/>
                  <a:pt x="170288" y="205359"/>
                </a:cubicBezTo>
                <a:cubicBezTo>
                  <a:pt x="178555" y="201092"/>
                  <a:pt x="182689" y="195669"/>
                  <a:pt x="182689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3" name="Freeform 193"/>
          <p:cNvSpPr/>
          <p:nvPr/>
        </p:nvSpPr>
        <p:spPr>
          <a:xfrm>
            <a:off x="4626447" y="4028825"/>
            <a:ext cx="244297" cy="230962"/>
          </a:xfrm>
          <a:custGeom>
            <a:avLst/>
            <a:gdLst>
              <a:gd name="connsiteX0" fmla="*/ 144551 w 244297"/>
              <a:gd name="connsiteY0" fmla="*/ 224561 h 230962"/>
              <a:gd name="connsiteX1" fmla="*/ 144551 w 244297"/>
              <a:gd name="connsiteY1" fmla="*/ 108014 h 230962"/>
              <a:gd name="connsiteX2" fmla="*/ 126949 w 244297"/>
              <a:gd name="connsiteY2" fmla="*/ 108014 h 230962"/>
              <a:gd name="connsiteX3" fmla="*/ 108547 w 244297"/>
              <a:gd name="connsiteY3" fmla="*/ 166821 h 230962"/>
              <a:gd name="connsiteX4" fmla="*/ 63741 w 244297"/>
              <a:gd name="connsiteY4" fmla="*/ 186690 h 230962"/>
              <a:gd name="connsiteX5" fmla="*/ 17069 w 244297"/>
              <a:gd name="connsiteY5" fmla="*/ 165221 h 230962"/>
              <a:gd name="connsiteX6" fmla="*/ 0 w 244297"/>
              <a:gd name="connsiteY6" fmla="*/ 101613 h 230962"/>
              <a:gd name="connsiteX7" fmla="*/ 17069 w 244297"/>
              <a:gd name="connsiteY7" fmla="*/ 37738 h 230962"/>
              <a:gd name="connsiteX8" fmla="*/ 63741 w 244297"/>
              <a:gd name="connsiteY8" fmla="*/ 16002 h 230962"/>
              <a:gd name="connsiteX9" fmla="*/ 105347 w 244297"/>
              <a:gd name="connsiteY9" fmla="*/ 32404 h 230962"/>
              <a:gd name="connsiteX10" fmla="*/ 125883 w 244297"/>
              <a:gd name="connsiteY10" fmla="*/ 80810 h 230962"/>
              <a:gd name="connsiteX11" fmla="*/ 144551 w 244297"/>
              <a:gd name="connsiteY11" fmla="*/ 80810 h 230962"/>
              <a:gd name="connsiteX12" fmla="*/ 144551 w 244297"/>
              <a:gd name="connsiteY12" fmla="*/ 33338 h 230962"/>
              <a:gd name="connsiteX13" fmla="*/ 142951 w 244297"/>
              <a:gd name="connsiteY13" fmla="*/ 26270 h 230962"/>
              <a:gd name="connsiteX14" fmla="*/ 137351 w 244297"/>
              <a:gd name="connsiteY14" fmla="*/ 21336 h 230962"/>
              <a:gd name="connsiteX15" fmla="*/ 186424 w 244297"/>
              <a:gd name="connsiteY15" fmla="*/ 8001 h 230962"/>
              <a:gd name="connsiteX16" fmla="*/ 186424 w 244297"/>
              <a:gd name="connsiteY16" fmla="*/ 200292 h 230962"/>
              <a:gd name="connsiteX17" fmla="*/ 180289 w 244297"/>
              <a:gd name="connsiteY17" fmla="*/ 218827 h 230962"/>
              <a:gd name="connsiteX18" fmla="*/ 160820 w 244297"/>
              <a:gd name="connsiteY18" fmla="*/ 224561 h 230962"/>
              <a:gd name="connsiteX20" fmla="*/ 202425 w 244297"/>
              <a:gd name="connsiteY20" fmla="*/ 230962 h 230962"/>
              <a:gd name="connsiteX21" fmla="*/ 202425 w 244297"/>
              <a:gd name="connsiteY21" fmla="*/ 25336 h 230962"/>
              <a:gd name="connsiteX22" fmla="*/ 200825 w 244297"/>
              <a:gd name="connsiteY22" fmla="*/ 18269 h 230962"/>
              <a:gd name="connsiteX23" fmla="*/ 195225 w 244297"/>
              <a:gd name="connsiteY23" fmla="*/ 13335 h 230962"/>
              <a:gd name="connsiteX24" fmla="*/ 244297 w 244297"/>
              <a:gd name="connsiteY24" fmla="*/ 0 h 230962"/>
              <a:gd name="connsiteX25" fmla="*/ 244297 w 244297"/>
              <a:gd name="connsiteY25" fmla="*/ 206692 h 230962"/>
              <a:gd name="connsiteX26" fmla="*/ 238163 w 244297"/>
              <a:gd name="connsiteY26" fmla="*/ 225228 h 230962"/>
              <a:gd name="connsiteX27" fmla="*/ 218694 w 244297"/>
              <a:gd name="connsiteY27" fmla="*/ 230962 h 230962"/>
              <a:gd name="connsiteX29" fmla="*/ 42939 w 244297"/>
              <a:gd name="connsiteY29" fmla="*/ 101613 h 230962"/>
              <a:gd name="connsiteX30" fmla="*/ 44005 w 244297"/>
              <a:gd name="connsiteY30" fmla="*/ 126416 h 230962"/>
              <a:gd name="connsiteX31" fmla="*/ 47473 w 244297"/>
              <a:gd name="connsiteY31" fmla="*/ 145485 h 230962"/>
              <a:gd name="connsiteX32" fmla="*/ 53873 w 244297"/>
              <a:gd name="connsiteY32" fmla="*/ 157753 h 230962"/>
              <a:gd name="connsiteX33" fmla="*/ 63741 w 244297"/>
              <a:gd name="connsiteY33" fmla="*/ 162154 h 230962"/>
              <a:gd name="connsiteX34" fmla="*/ 73209 w 244297"/>
              <a:gd name="connsiteY34" fmla="*/ 157753 h 230962"/>
              <a:gd name="connsiteX35" fmla="*/ 79477 w 244297"/>
              <a:gd name="connsiteY35" fmla="*/ 145485 h 230962"/>
              <a:gd name="connsiteX36" fmla="*/ 82944 w 244297"/>
              <a:gd name="connsiteY36" fmla="*/ 126416 h 230962"/>
              <a:gd name="connsiteX37" fmla="*/ 84011 w 244297"/>
              <a:gd name="connsiteY37" fmla="*/ 101613 h 230962"/>
              <a:gd name="connsiteX38" fmla="*/ 82944 w 244297"/>
              <a:gd name="connsiteY38" fmla="*/ 76810 h 230962"/>
              <a:gd name="connsiteX39" fmla="*/ 79477 w 244297"/>
              <a:gd name="connsiteY39" fmla="*/ 57474 h 230962"/>
              <a:gd name="connsiteX40" fmla="*/ 73209 w 244297"/>
              <a:gd name="connsiteY40" fmla="*/ 44939 h 230962"/>
              <a:gd name="connsiteX41" fmla="*/ 63741 w 244297"/>
              <a:gd name="connsiteY41" fmla="*/ 40538 h 230962"/>
              <a:gd name="connsiteX42" fmla="*/ 53873 w 244297"/>
              <a:gd name="connsiteY42" fmla="*/ 44939 h 230962"/>
              <a:gd name="connsiteX43" fmla="*/ 47473 w 244297"/>
              <a:gd name="connsiteY43" fmla="*/ 57474 h 230962"/>
              <a:gd name="connsiteX44" fmla="*/ 44005 w 244297"/>
              <a:gd name="connsiteY44" fmla="*/ 76810 h 230962"/>
              <a:gd name="connsiteX45" fmla="*/ 42939 w 244297"/>
              <a:gd name="connsiteY45" fmla="*/ 101613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4297" h="230962">
                <a:moveTo>
                  <a:pt x="144551" y="224561"/>
                </a:moveTo>
                <a:lnTo>
                  <a:pt x="144551" y="108014"/>
                </a:lnTo>
                <a:lnTo>
                  <a:pt x="126949" y="108014"/>
                </a:lnTo>
                <a:cubicBezTo>
                  <a:pt x="126060" y="133972"/>
                  <a:pt x="119926" y="153575"/>
                  <a:pt x="108547" y="166821"/>
                </a:cubicBezTo>
                <a:cubicBezTo>
                  <a:pt x="97168" y="180067"/>
                  <a:pt x="82233" y="186690"/>
                  <a:pt x="63741" y="186690"/>
                </a:cubicBezTo>
                <a:cubicBezTo>
                  <a:pt x="44005" y="186690"/>
                  <a:pt x="28448" y="179534"/>
                  <a:pt x="17069" y="165221"/>
                </a:cubicBezTo>
                <a:cubicBezTo>
                  <a:pt x="5690" y="150908"/>
                  <a:pt x="0" y="129705"/>
                  <a:pt x="0" y="101613"/>
                </a:cubicBezTo>
                <a:cubicBezTo>
                  <a:pt x="0" y="73520"/>
                  <a:pt x="5690" y="52229"/>
                  <a:pt x="17069" y="37738"/>
                </a:cubicBezTo>
                <a:cubicBezTo>
                  <a:pt x="28448" y="23247"/>
                  <a:pt x="44005" y="16002"/>
                  <a:pt x="63741" y="16002"/>
                </a:cubicBezTo>
                <a:cubicBezTo>
                  <a:pt x="80632" y="16002"/>
                  <a:pt x="94501" y="21469"/>
                  <a:pt x="105347" y="32404"/>
                </a:cubicBezTo>
                <a:cubicBezTo>
                  <a:pt x="116193" y="43339"/>
                  <a:pt x="123037" y="59474"/>
                  <a:pt x="125883" y="80810"/>
                </a:cubicBezTo>
                <a:lnTo>
                  <a:pt x="144551" y="80810"/>
                </a:lnTo>
                <a:lnTo>
                  <a:pt x="144551" y="33338"/>
                </a:lnTo>
                <a:cubicBezTo>
                  <a:pt x="144551" y="30848"/>
                  <a:pt x="144018" y="28492"/>
                  <a:pt x="142951" y="26270"/>
                </a:cubicBezTo>
                <a:cubicBezTo>
                  <a:pt x="141884" y="24047"/>
                  <a:pt x="140017" y="22403"/>
                  <a:pt x="137351" y="21336"/>
                </a:cubicBezTo>
                <a:lnTo>
                  <a:pt x="186424" y="8001"/>
                </a:lnTo>
                <a:lnTo>
                  <a:pt x="186424" y="200292"/>
                </a:lnTo>
                <a:cubicBezTo>
                  <a:pt x="186424" y="208826"/>
                  <a:pt x="184379" y="215005"/>
                  <a:pt x="180289" y="218827"/>
                </a:cubicBezTo>
                <a:cubicBezTo>
                  <a:pt x="176200" y="222650"/>
                  <a:pt x="169710" y="224561"/>
                  <a:pt x="160820" y="224561"/>
                </a:cubicBezTo>
                <a:moveTo>
                  <a:pt x="202425" y="230962"/>
                </a:moveTo>
                <a:lnTo>
                  <a:pt x="202425" y="25336"/>
                </a:lnTo>
                <a:cubicBezTo>
                  <a:pt x="202425" y="22847"/>
                  <a:pt x="201892" y="20491"/>
                  <a:pt x="200825" y="18269"/>
                </a:cubicBezTo>
                <a:cubicBezTo>
                  <a:pt x="199758" y="16046"/>
                  <a:pt x="197891" y="14402"/>
                  <a:pt x="195225" y="13335"/>
                </a:cubicBezTo>
                <a:lnTo>
                  <a:pt x="244297" y="0"/>
                </a:lnTo>
                <a:lnTo>
                  <a:pt x="244297" y="206692"/>
                </a:lnTo>
                <a:cubicBezTo>
                  <a:pt x="244297" y="215227"/>
                  <a:pt x="242253" y="221405"/>
                  <a:pt x="238163" y="225228"/>
                </a:cubicBezTo>
                <a:cubicBezTo>
                  <a:pt x="234074" y="229051"/>
                  <a:pt x="227584" y="230962"/>
                  <a:pt x="218694" y="230962"/>
                </a:cubicBezTo>
                <a:moveTo>
                  <a:pt x="42939" y="101613"/>
                </a:moveTo>
                <a:cubicBezTo>
                  <a:pt x="42939" y="110680"/>
                  <a:pt x="43295" y="118948"/>
                  <a:pt x="44005" y="126416"/>
                </a:cubicBezTo>
                <a:cubicBezTo>
                  <a:pt x="44717" y="133883"/>
                  <a:pt x="45872" y="140240"/>
                  <a:pt x="47473" y="145485"/>
                </a:cubicBezTo>
                <a:cubicBezTo>
                  <a:pt x="49073" y="150730"/>
                  <a:pt x="51207" y="154819"/>
                  <a:pt x="53873" y="157753"/>
                </a:cubicBezTo>
                <a:cubicBezTo>
                  <a:pt x="56540" y="160687"/>
                  <a:pt x="59830" y="162154"/>
                  <a:pt x="63741" y="162154"/>
                </a:cubicBezTo>
                <a:cubicBezTo>
                  <a:pt x="67475" y="162154"/>
                  <a:pt x="70631" y="160687"/>
                  <a:pt x="73209" y="157753"/>
                </a:cubicBezTo>
                <a:cubicBezTo>
                  <a:pt x="75787" y="154819"/>
                  <a:pt x="77876" y="150730"/>
                  <a:pt x="79477" y="145485"/>
                </a:cubicBezTo>
                <a:cubicBezTo>
                  <a:pt x="81077" y="140240"/>
                  <a:pt x="82233" y="133883"/>
                  <a:pt x="82944" y="126416"/>
                </a:cubicBezTo>
                <a:cubicBezTo>
                  <a:pt x="83655" y="118948"/>
                  <a:pt x="84011" y="110680"/>
                  <a:pt x="84011" y="101613"/>
                </a:cubicBezTo>
                <a:cubicBezTo>
                  <a:pt x="84011" y="92545"/>
                  <a:pt x="83655" y="84277"/>
                  <a:pt x="82944" y="76810"/>
                </a:cubicBezTo>
                <a:cubicBezTo>
                  <a:pt x="82233" y="69342"/>
                  <a:pt x="81077" y="62897"/>
                  <a:pt x="79477" y="57474"/>
                </a:cubicBezTo>
                <a:cubicBezTo>
                  <a:pt x="77876" y="52051"/>
                  <a:pt x="75787" y="47872"/>
                  <a:pt x="73209" y="44939"/>
                </a:cubicBezTo>
                <a:cubicBezTo>
                  <a:pt x="70631" y="42005"/>
                  <a:pt x="67475" y="40538"/>
                  <a:pt x="63741" y="40538"/>
                </a:cubicBezTo>
                <a:cubicBezTo>
                  <a:pt x="59830" y="40538"/>
                  <a:pt x="56540" y="42005"/>
                  <a:pt x="53873" y="44939"/>
                </a:cubicBezTo>
                <a:cubicBezTo>
                  <a:pt x="51207" y="47872"/>
                  <a:pt x="49073" y="52051"/>
                  <a:pt x="47473" y="57474"/>
                </a:cubicBezTo>
                <a:cubicBezTo>
                  <a:pt x="45872" y="62897"/>
                  <a:pt x="44717" y="69342"/>
                  <a:pt x="44005" y="76810"/>
                </a:cubicBezTo>
                <a:cubicBezTo>
                  <a:pt x="43295" y="84277"/>
                  <a:pt x="42939" y="92545"/>
                  <a:pt x="42939" y="1016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4" name="Freeform 194"/>
          <p:cNvSpPr/>
          <p:nvPr/>
        </p:nvSpPr>
        <p:spPr>
          <a:xfrm>
            <a:off x="4880612" y="4028825"/>
            <a:ext cx="236563" cy="230429"/>
          </a:xfrm>
          <a:custGeom>
            <a:avLst/>
            <a:gdLst>
              <a:gd name="connsiteX0" fmla="*/ 189357 w 236563"/>
              <a:gd name="connsiteY0" fmla="*/ 230429 h 230429"/>
              <a:gd name="connsiteX1" fmla="*/ 189357 w 236563"/>
              <a:gd name="connsiteY1" fmla="*/ 98946 h 230429"/>
              <a:gd name="connsiteX2" fmla="*/ 154686 w 236563"/>
              <a:gd name="connsiteY2" fmla="*/ 98946 h 230429"/>
              <a:gd name="connsiteX3" fmla="*/ 141884 w 236563"/>
              <a:gd name="connsiteY3" fmla="*/ 71742 h 230429"/>
              <a:gd name="connsiteX4" fmla="*/ 189357 w 236563"/>
              <a:gd name="connsiteY4" fmla="*/ 71742 h 230429"/>
              <a:gd name="connsiteX5" fmla="*/ 189357 w 236563"/>
              <a:gd name="connsiteY5" fmla="*/ 28003 h 230429"/>
              <a:gd name="connsiteX6" fmla="*/ 187756 w 236563"/>
              <a:gd name="connsiteY6" fmla="*/ 20936 h 230429"/>
              <a:gd name="connsiteX7" fmla="*/ 182156 w 236563"/>
              <a:gd name="connsiteY7" fmla="*/ 16002 h 230429"/>
              <a:gd name="connsiteX8" fmla="*/ 236563 w 236563"/>
              <a:gd name="connsiteY8" fmla="*/ 0 h 230429"/>
              <a:gd name="connsiteX9" fmla="*/ 236563 w 236563"/>
              <a:gd name="connsiteY9" fmla="*/ 206159 h 230429"/>
              <a:gd name="connsiteX10" fmla="*/ 230429 w 236563"/>
              <a:gd name="connsiteY10" fmla="*/ 224695 h 230429"/>
              <a:gd name="connsiteX11" fmla="*/ 210960 w 236563"/>
              <a:gd name="connsiteY11" fmla="*/ 230429 h 230429"/>
              <a:gd name="connsiteX13" fmla="*/ 70675 w 236563"/>
              <a:gd name="connsiteY13" fmla="*/ 42139 h 230429"/>
              <a:gd name="connsiteX14" fmla="*/ 68008 w 236563"/>
              <a:gd name="connsiteY14" fmla="*/ 33204 h 230429"/>
              <a:gd name="connsiteX15" fmla="*/ 60007 w 236563"/>
              <a:gd name="connsiteY15" fmla="*/ 28804 h 230429"/>
              <a:gd name="connsiteX16" fmla="*/ 117881 w 236563"/>
              <a:gd name="connsiteY16" fmla="*/ 12535 h 230429"/>
              <a:gd name="connsiteX17" fmla="*/ 117881 w 236563"/>
              <a:gd name="connsiteY17" fmla="*/ 47739 h 230429"/>
              <a:gd name="connsiteX18" fmla="*/ 110947 w 236563"/>
              <a:gd name="connsiteY18" fmla="*/ 92811 h 230429"/>
              <a:gd name="connsiteX19" fmla="*/ 131883 w 236563"/>
              <a:gd name="connsiteY19" fmla="*/ 101479 h 230429"/>
              <a:gd name="connsiteX20" fmla="*/ 148952 w 236563"/>
              <a:gd name="connsiteY20" fmla="*/ 116281 h 230429"/>
              <a:gd name="connsiteX21" fmla="*/ 160553 w 236563"/>
              <a:gd name="connsiteY21" fmla="*/ 137351 h 230429"/>
              <a:gd name="connsiteX22" fmla="*/ 164821 w 236563"/>
              <a:gd name="connsiteY22" fmla="*/ 164554 h 230429"/>
              <a:gd name="connsiteX23" fmla="*/ 158953 w 236563"/>
              <a:gd name="connsiteY23" fmla="*/ 180289 h 230429"/>
              <a:gd name="connsiteX24" fmla="*/ 142417 w 236563"/>
              <a:gd name="connsiteY24" fmla="*/ 188023 h 230429"/>
              <a:gd name="connsiteX25" fmla="*/ 122948 w 236563"/>
              <a:gd name="connsiteY25" fmla="*/ 185623 h 230429"/>
              <a:gd name="connsiteX26" fmla="*/ 109880 w 236563"/>
              <a:gd name="connsiteY26" fmla="*/ 172555 h 230429"/>
              <a:gd name="connsiteX27" fmla="*/ 117348 w 236563"/>
              <a:gd name="connsiteY27" fmla="*/ 155086 h 230429"/>
              <a:gd name="connsiteX28" fmla="*/ 118681 w 236563"/>
              <a:gd name="connsiteY28" fmla="*/ 137351 h 230429"/>
              <a:gd name="connsiteX29" fmla="*/ 114414 w 236563"/>
              <a:gd name="connsiteY29" fmla="*/ 121215 h 230429"/>
              <a:gd name="connsiteX30" fmla="*/ 105080 w 236563"/>
              <a:gd name="connsiteY30" fmla="*/ 108280 h 230429"/>
              <a:gd name="connsiteX31" fmla="*/ 65341 w 236563"/>
              <a:gd name="connsiteY31" fmla="*/ 158953 h 230429"/>
              <a:gd name="connsiteX32" fmla="*/ 0 w 236563"/>
              <a:gd name="connsiteY32" fmla="*/ 190957 h 230429"/>
              <a:gd name="connsiteX33" fmla="*/ 0 w 236563"/>
              <a:gd name="connsiteY33" fmla="*/ 185623 h 230429"/>
              <a:gd name="connsiteX34" fmla="*/ 33338 w 236563"/>
              <a:gd name="connsiteY34" fmla="*/ 158020 h 230429"/>
              <a:gd name="connsiteX35" fmla="*/ 55206 w 236563"/>
              <a:gd name="connsiteY35" fmla="*/ 123482 h 230429"/>
              <a:gd name="connsiteX36" fmla="*/ 67075 w 236563"/>
              <a:gd name="connsiteY36" fmla="*/ 85611 h 230429"/>
              <a:gd name="connsiteX37" fmla="*/ 70675 w 236563"/>
              <a:gd name="connsiteY37" fmla="*/ 4800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36563" h="230429">
                <a:moveTo>
                  <a:pt x="189357" y="230429"/>
                </a:moveTo>
                <a:lnTo>
                  <a:pt x="189357" y="98946"/>
                </a:lnTo>
                <a:lnTo>
                  <a:pt x="154686" y="98946"/>
                </a:lnTo>
                <a:lnTo>
                  <a:pt x="141884" y="71742"/>
                </a:lnTo>
                <a:lnTo>
                  <a:pt x="189357" y="71742"/>
                </a:lnTo>
                <a:lnTo>
                  <a:pt x="189357" y="28003"/>
                </a:lnTo>
                <a:cubicBezTo>
                  <a:pt x="189357" y="25514"/>
                  <a:pt x="188823" y="23158"/>
                  <a:pt x="187756" y="20936"/>
                </a:cubicBezTo>
                <a:cubicBezTo>
                  <a:pt x="186689" y="18714"/>
                  <a:pt x="184823" y="17069"/>
                  <a:pt x="182156" y="16002"/>
                </a:cubicBezTo>
                <a:lnTo>
                  <a:pt x="236563" y="0"/>
                </a:lnTo>
                <a:lnTo>
                  <a:pt x="236563" y="206159"/>
                </a:lnTo>
                <a:cubicBezTo>
                  <a:pt x="236563" y="214693"/>
                  <a:pt x="234518" y="220872"/>
                  <a:pt x="230429" y="224695"/>
                </a:cubicBezTo>
                <a:cubicBezTo>
                  <a:pt x="226339" y="228517"/>
                  <a:pt x="219849" y="230429"/>
                  <a:pt x="210960" y="230429"/>
                </a:cubicBezTo>
                <a:moveTo>
                  <a:pt x="70675" y="42139"/>
                </a:moveTo>
                <a:cubicBezTo>
                  <a:pt x="70675" y="38583"/>
                  <a:pt x="69786" y="35604"/>
                  <a:pt x="68008" y="33204"/>
                </a:cubicBezTo>
                <a:cubicBezTo>
                  <a:pt x="66230" y="30804"/>
                  <a:pt x="63564" y="29337"/>
                  <a:pt x="60007" y="28804"/>
                </a:cubicBezTo>
                <a:lnTo>
                  <a:pt x="117881" y="12535"/>
                </a:lnTo>
                <a:lnTo>
                  <a:pt x="117881" y="47739"/>
                </a:lnTo>
                <a:cubicBezTo>
                  <a:pt x="117881" y="63386"/>
                  <a:pt x="115570" y="78410"/>
                  <a:pt x="110947" y="92811"/>
                </a:cubicBezTo>
                <a:cubicBezTo>
                  <a:pt x="118414" y="94767"/>
                  <a:pt x="125393" y="97657"/>
                  <a:pt x="131883" y="101479"/>
                </a:cubicBezTo>
                <a:cubicBezTo>
                  <a:pt x="138373" y="105302"/>
                  <a:pt x="144062" y="110236"/>
                  <a:pt x="148952" y="116281"/>
                </a:cubicBezTo>
                <a:cubicBezTo>
                  <a:pt x="153841" y="122326"/>
                  <a:pt x="157708" y="129349"/>
                  <a:pt x="160553" y="137351"/>
                </a:cubicBezTo>
                <a:cubicBezTo>
                  <a:pt x="163398" y="145352"/>
                  <a:pt x="164821" y="154419"/>
                  <a:pt x="164821" y="164554"/>
                </a:cubicBezTo>
                <a:cubicBezTo>
                  <a:pt x="164821" y="170599"/>
                  <a:pt x="162864" y="175844"/>
                  <a:pt x="158953" y="180289"/>
                </a:cubicBezTo>
                <a:cubicBezTo>
                  <a:pt x="155042" y="184734"/>
                  <a:pt x="149530" y="187312"/>
                  <a:pt x="142417" y="188023"/>
                </a:cubicBezTo>
                <a:cubicBezTo>
                  <a:pt x="135661" y="188912"/>
                  <a:pt x="129172" y="188113"/>
                  <a:pt x="122948" y="185623"/>
                </a:cubicBezTo>
                <a:cubicBezTo>
                  <a:pt x="116725" y="183134"/>
                  <a:pt x="112369" y="178778"/>
                  <a:pt x="109880" y="172555"/>
                </a:cubicBezTo>
                <a:cubicBezTo>
                  <a:pt x="113436" y="167043"/>
                  <a:pt x="115925" y="161220"/>
                  <a:pt x="117348" y="155086"/>
                </a:cubicBezTo>
                <a:cubicBezTo>
                  <a:pt x="118770" y="148952"/>
                  <a:pt x="119214" y="143040"/>
                  <a:pt x="118681" y="137351"/>
                </a:cubicBezTo>
                <a:cubicBezTo>
                  <a:pt x="118148" y="131661"/>
                  <a:pt x="116725" y="126283"/>
                  <a:pt x="114414" y="121215"/>
                </a:cubicBezTo>
                <a:cubicBezTo>
                  <a:pt x="112103" y="116148"/>
                  <a:pt x="108991" y="111836"/>
                  <a:pt x="105080" y="108280"/>
                </a:cubicBezTo>
                <a:cubicBezTo>
                  <a:pt x="96189" y="127660"/>
                  <a:pt x="82944" y="144552"/>
                  <a:pt x="65341" y="158953"/>
                </a:cubicBezTo>
                <a:cubicBezTo>
                  <a:pt x="47739" y="173355"/>
                  <a:pt x="25959" y="184023"/>
                  <a:pt x="0" y="190957"/>
                </a:cubicBezTo>
                <a:lnTo>
                  <a:pt x="0" y="185623"/>
                </a:lnTo>
                <a:cubicBezTo>
                  <a:pt x="13157" y="177978"/>
                  <a:pt x="24269" y="168777"/>
                  <a:pt x="33338" y="158020"/>
                </a:cubicBezTo>
                <a:cubicBezTo>
                  <a:pt x="42405" y="147263"/>
                  <a:pt x="49695" y="135750"/>
                  <a:pt x="55206" y="123482"/>
                </a:cubicBezTo>
                <a:cubicBezTo>
                  <a:pt x="60718" y="111214"/>
                  <a:pt x="64674" y="98590"/>
                  <a:pt x="67075" y="85611"/>
                </a:cubicBezTo>
                <a:cubicBezTo>
                  <a:pt x="69475" y="72631"/>
                  <a:pt x="70675" y="60096"/>
                  <a:pt x="70675" y="48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5" name="Freeform 195"/>
          <p:cNvSpPr/>
          <p:nvPr/>
        </p:nvSpPr>
        <p:spPr>
          <a:xfrm>
            <a:off x="5228542" y="4034159"/>
            <a:ext cx="252831" cy="228028"/>
          </a:xfrm>
          <a:custGeom>
            <a:avLst/>
            <a:gdLst>
              <a:gd name="connsiteX0" fmla="*/ 33070 w 252831"/>
              <a:gd name="connsiteY0" fmla="*/ 59207 h 228028"/>
              <a:gd name="connsiteX1" fmla="*/ 40938 w 252831"/>
              <a:gd name="connsiteY1" fmla="*/ 33737 h 228028"/>
              <a:gd name="connsiteX2" fmla="*/ 62274 w 252831"/>
              <a:gd name="connsiteY2" fmla="*/ 15202 h 228028"/>
              <a:gd name="connsiteX3" fmla="*/ 93345 w 252831"/>
              <a:gd name="connsiteY3" fmla="*/ 3867 h 228028"/>
              <a:gd name="connsiteX4" fmla="*/ 130150 w 252831"/>
              <a:gd name="connsiteY4" fmla="*/ 0 h 228028"/>
              <a:gd name="connsiteX5" fmla="*/ 166954 w 252831"/>
              <a:gd name="connsiteY5" fmla="*/ 3867 h 228028"/>
              <a:gd name="connsiteX6" fmla="*/ 197891 w 252831"/>
              <a:gd name="connsiteY6" fmla="*/ 15202 h 228028"/>
              <a:gd name="connsiteX7" fmla="*/ 219094 w 252831"/>
              <a:gd name="connsiteY7" fmla="*/ 33737 h 228028"/>
              <a:gd name="connsiteX8" fmla="*/ 226962 w 252831"/>
              <a:gd name="connsiteY8" fmla="*/ 59207 h 228028"/>
              <a:gd name="connsiteX9" fmla="*/ 219094 w 252831"/>
              <a:gd name="connsiteY9" fmla="*/ 84677 h 228028"/>
              <a:gd name="connsiteX10" fmla="*/ 197891 w 252831"/>
              <a:gd name="connsiteY10" fmla="*/ 103213 h 228028"/>
              <a:gd name="connsiteX11" fmla="*/ 166954 w 252831"/>
              <a:gd name="connsiteY11" fmla="*/ 114548 h 228028"/>
              <a:gd name="connsiteX12" fmla="*/ 130150 w 252831"/>
              <a:gd name="connsiteY12" fmla="*/ 118414 h 228028"/>
              <a:gd name="connsiteX13" fmla="*/ 93345 w 252831"/>
              <a:gd name="connsiteY13" fmla="*/ 114548 h 228028"/>
              <a:gd name="connsiteX14" fmla="*/ 62274 w 252831"/>
              <a:gd name="connsiteY14" fmla="*/ 103213 h 228028"/>
              <a:gd name="connsiteX15" fmla="*/ 40938 w 252831"/>
              <a:gd name="connsiteY15" fmla="*/ 84677 h 228028"/>
              <a:gd name="connsiteX16" fmla="*/ 33070 w 252831"/>
              <a:gd name="connsiteY16" fmla="*/ 59207 h 228028"/>
              <a:gd name="connsiteX18" fmla="*/ 252831 w 252831"/>
              <a:gd name="connsiteY18" fmla="*/ 154686 h 228028"/>
              <a:gd name="connsiteX19" fmla="*/ 198958 w 252831"/>
              <a:gd name="connsiteY19" fmla="*/ 154686 h 228028"/>
              <a:gd name="connsiteX20" fmla="*/ 198958 w 252831"/>
              <a:gd name="connsiteY20" fmla="*/ 206692 h 228028"/>
              <a:gd name="connsiteX21" fmla="*/ 151752 w 252831"/>
              <a:gd name="connsiteY21" fmla="*/ 225361 h 228028"/>
              <a:gd name="connsiteX22" fmla="*/ 151752 w 252831"/>
              <a:gd name="connsiteY22" fmla="*/ 154686 h 228028"/>
              <a:gd name="connsiteX23" fmla="*/ 108280 w 252831"/>
              <a:gd name="connsiteY23" fmla="*/ 154686 h 228028"/>
              <a:gd name="connsiteX24" fmla="*/ 108280 w 252831"/>
              <a:gd name="connsiteY24" fmla="*/ 209359 h 228028"/>
              <a:gd name="connsiteX25" fmla="*/ 61074 w 252831"/>
              <a:gd name="connsiteY25" fmla="*/ 228028 h 228028"/>
              <a:gd name="connsiteX26" fmla="*/ 61074 w 252831"/>
              <a:gd name="connsiteY26" fmla="*/ 154686 h 228028"/>
              <a:gd name="connsiteX27" fmla="*/ 32004 w 252831"/>
              <a:gd name="connsiteY27" fmla="*/ 154686 h 228028"/>
              <a:gd name="connsiteX28" fmla="*/ 22936 w 252831"/>
              <a:gd name="connsiteY28" fmla="*/ 162153 h 228028"/>
              <a:gd name="connsiteX29" fmla="*/ 0 w 252831"/>
              <a:gd name="connsiteY29" fmla="*/ 129883 h 228028"/>
              <a:gd name="connsiteX30" fmla="*/ 252831 w 252831"/>
              <a:gd name="connsiteY30" fmla="*/ 129883 h 228028"/>
              <a:gd name="connsiteX32" fmla="*/ 80009 w 252831"/>
              <a:gd name="connsiteY32" fmla="*/ 59207 h 228028"/>
              <a:gd name="connsiteX33" fmla="*/ 84277 w 252831"/>
              <a:gd name="connsiteY33" fmla="*/ 74409 h 228028"/>
              <a:gd name="connsiteX34" fmla="*/ 95478 w 252831"/>
              <a:gd name="connsiteY34" fmla="*/ 85077 h 228028"/>
              <a:gd name="connsiteX35" fmla="*/ 111480 w 252831"/>
              <a:gd name="connsiteY35" fmla="*/ 91344 h 228028"/>
              <a:gd name="connsiteX36" fmla="*/ 130150 w 252831"/>
              <a:gd name="connsiteY36" fmla="*/ 93345 h 228028"/>
              <a:gd name="connsiteX37" fmla="*/ 148685 w 252831"/>
              <a:gd name="connsiteY37" fmla="*/ 91344 h 228028"/>
              <a:gd name="connsiteX38" fmla="*/ 164554 w 252831"/>
              <a:gd name="connsiteY38" fmla="*/ 85077 h 228028"/>
              <a:gd name="connsiteX39" fmla="*/ 175622 w 252831"/>
              <a:gd name="connsiteY39" fmla="*/ 74409 h 228028"/>
              <a:gd name="connsiteX40" fmla="*/ 179755 w 252831"/>
              <a:gd name="connsiteY40" fmla="*/ 59207 h 228028"/>
              <a:gd name="connsiteX41" fmla="*/ 175622 w 252831"/>
              <a:gd name="connsiteY41" fmla="*/ 44005 h 228028"/>
              <a:gd name="connsiteX42" fmla="*/ 164554 w 252831"/>
              <a:gd name="connsiteY42" fmla="*/ 33338 h 228028"/>
              <a:gd name="connsiteX43" fmla="*/ 148685 w 252831"/>
              <a:gd name="connsiteY43" fmla="*/ 27070 h 228028"/>
              <a:gd name="connsiteX44" fmla="*/ 130150 w 252831"/>
              <a:gd name="connsiteY44" fmla="*/ 25069 h 228028"/>
              <a:gd name="connsiteX45" fmla="*/ 111614 w 252831"/>
              <a:gd name="connsiteY45" fmla="*/ 27070 h 228028"/>
              <a:gd name="connsiteX46" fmla="*/ 95612 w 252831"/>
              <a:gd name="connsiteY46" fmla="*/ 33338 h 228028"/>
              <a:gd name="connsiteX47" fmla="*/ 84277 w 252831"/>
              <a:gd name="connsiteY47" fmla="*/ 44005 h 228028"/>
              <a:gd name="connsiteX48" fmla="*/ 80009 w 252831"/>
              <a:gd name="connsiteY48" fmla="*/ 59207 h 228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2831" h="228028">
                <a:moveTo>
                  <a:pt x="33070" y="59207"/>
                </a:moveTo>
                <a:cubicBezTo>
                  <a:pt x="33070" y="49606"/>
                  <a:pt x="35693" y="41116"/>
                  <a:pt x="40938" y="33737"/>
                </a:cubicBezTo>
                <a:cubicBezTo>
                  <a:pt x="46183" y="26359"/>
                  <a:pt x="53296" y="20180"/>
                  <a:pt x="62274" y="15202"/>
                </a:cubicBezTo>
                <a:cubicBezTo>
                  <a:pt x="71253" y="10223"/>
                  <a:pt x="81610" y="6445"/>
                  <a:pt x="93345" y="3867"/>
                </a:cubicBezTo>
                <a:cubicBezTo>
                  <a:pt x="105080" y="1289"/>
                  <a:pt x="117347" y="0"/>
                  <a:pt x="130150" y="0"/>
                </a:cubicBezTo>
                <a:cubicBezTo>
                  <a:pt x="142951" y="0"/>
                  <a:pt x="155219" y="1289"/>
                  <a:pt x="166954" y="3867"/>
                </a:cubicBezTo>
                <a:cubicBezTo>
                  <a:pt x="178689" y="6445"/>
                  <a:pt x="189001" y="10223"/>
                  <a:pt x="197891" y="15202"/>
                </a:cubicBezTo>
                <a:cubicBezTo>
                  <a:pt x="206781" y="20180"/>
                  <a:pt x="213849" y="26359"/>
                  <a:pt x="219094" y="33737"/>
                </a:cubicBezTo>
                <a:cubicBezTo>
                  <a:pt x="224339" y="41116"/>
                  <a:pt x="226962" y="49606"/>
                  <a:pt x="226962" y="59207"/>
                </a:cubicBezTo>
                <a:cubicBezTo>
                  <a:pt x="226962" y="68809"/>
                  <a:pt x="224339" y="77298"/>
                  <a:pt x="219094" y="84677"/>
                </a:cubicBezTo>
                <a:cubicBezTo>
                  <a:pt x="213849" y="92056"/>
                  <a:pt x="206781" y="98234"/>
                  <a:pt x="197891" y="103213"/>
                </a:cubicBezTo>
                <a:cubicBezTo>
                  <a:pt x="189001" y="108191"/>
                  <a:pt x="178689" y="111969"/>
                  <a:pt x="166954" y="114548"/>
                </a:cubicBezTo>
                <a:cubicBezTo>
                  <a:pt x="155219" y="117126"/>
                  <a:pt x="142951" y="118414"/>
                  <a:pt x="130150" y="118414"/>
                </a:cubicBezTo>
                <a:cubicBezTo>
                  <a:pt x="117347" y="118414"/>
                  <a:pt x="105080" y="117126"/>
                  <a:pt x="93345" y="114548"/>
                </a:cubicBezTo>
                <a:cubicBezTo>
                  <a:pt x="81610" y="111969"/>
                  <a:pt x="71253" y="108191"/>
                  <a:pt x="62274" y="103213"/>
                </a:cubicBezTo>
                <a:cubicBezTo>
                  <a:pt x="53296" y="98234"/>
                  <a:pt x="46183" y="92056"/>
                  <a:pt x="40938" y="84677"/>
                </a:cubicBezTo>
                <a:cubicBezTo>
                  <a:pt x="35693" y="77298"/>
                  <a:pt x="33070" y="68809"/>
                  <a:pt x="33070" y="59207"/>
                </a:cubicBezTo>
                <a:moveTo>
                  <a:pt x="252831" y="154686"/>
                </a:moveTo>
                <a:lnTo>
                  <a:pt x="198958" y="154686"/>
                </a:lnTo>
                <a:lnTo>
                  <a:pt x="198958" y="206692"/>
                </a:lnTo>
                <a:lnTo>
                  <a:pt x="151752" y="225361"/>
                </a:lnTo>
                <a:lnTo>
                  <a:pt x="151752" y="154686"/>
                </a:lnTo>
                <a:lnTo>
                  <a:pt x="108280" y="154686"/>
                </a:lnTo>
                <a:lnTo>
                  <a:pt x="108280" y="209359"/>
                </a:lnTo>
                <a:lnTo>
                  <a:pt x="61074" y="228028"/>
                </a:lnTo>
                <a:lnTo>
                  <a:pt x="61074" y="154686"/>
                </a:lnTo>
                <a:lnTo>
                  <a:pt x="32004" y="154686"/>
                </a:lnTo>
                <a:cubicBezTo>
                  <a:pt x="26848" y="154686"/>
                  <a:pt x="23825" y="157175"/>
                  <a:pt x="22936" y="162153"/>
                </a:cubicBezTo>
                <a:lnTo>
                  <a:pt x="0" y="129883"/>
                </a:lnTo>
                <a:lnTo>
                  <a:pt x="252831" y="129883"/>
                </a:lnTo>
                <a:moveTo>
                  <a:pt x="80009" y="59207"/>
                </a:moveTo>
                <a:cubicBezTo>
                  <a:pt x="80009" y="65075"/>
                  <a:pt x="81432" y="70142"/>
                  <a:pt x="84277" y="74409"/>
                </a:cubicBezTo>
                <a:cubicBezTo>
                  <a:pt x="87122" y="78676"/>
                  <a:pt x="90855" y="82233"/>
                  <a:pt x="95478" y="85077"/>
                </a:cubicBezTo>
                <a:cubicBezTo>
                  <a:pt x="100101" y="87922"/>
                  <a:pt x="105435" y="90011"/>
                  <a:pt x="111480" y="91344"/>
                </a:cubicBezTo>
                <a:cubicBezTo>
                  <a:pt x="117525" y="92678"/>
                  <a:pt x="123749" y="93345"/>
                  <a:pt x="130150" y="93345"/>
                </a:cubicBezTo>
                <a:cubicBezTo>
                  <a:pt x="136550" y="93345"/>
                  <a:pt x="142728" y="92678"/>
                  <a:pt x="148685" y="91344"/>
                </a:cubicBezTo>
                <a:cubicBezTo>
                  <a:pt x="154641" y="90011"/>
                  <a:pt x="159931" y="87922"/>
                  <a:pt x="164554" y="85077"/>
                </a:cubicBezTo>
                <a:cubicBezTo>
                  <a:pt x="169176" y="82233"/>
                  <a:pt x="172866" y="78676"/>
                  <a:pt x="175622" y="74409"/>
                </a:cubicBezTo>
                <a:cubicBezTo>
                  <a:pt x="178377" y="70142"/>
                  <a:pt x="179755" y="65075"/>
                  <a:pt x="179755" y="59207"/>
                </a:cubicBezTo>
                <a:cubicBezTo>
                  <a:pt x="179755" y="53340"/>
                  <a:pt x="178377" y="48273"/>
                  <a:pt x="175622" y="44005"/>
                </a:cubicBezTo>
                <a:cubicBezTo>
                  <a:pt x="172866" y="39738"/>
                  <a:pt x="169176" y="36182"/>
                  <a:pt x="164554" y="33338"/>
                </a:cubicBezTo>
                <a:cubicBezTo>
                  <a:pt x="159931" y="30492"/>
                  <a:pt x="154641" y="28403"/>
                  <a:pt x="148685" y="27070"/>
                </a:cubicBezTo>
                <a:cubicBezTo>
                  <a:pt x="142728" y="25736"/>
                  <a:pt x="136550" y="25069"/>
                  <a:pt x="130150" y="25069"/>
                </a:cubicBezTo>
                <a:cubicBezTo>
                  <a:pt x="123749" y="25069"/>
                  <a:pt x="117570" y="25736"/>
                  <a:pt x="111614" y="27070"/>
                </a:cubicBezTo>
                <a:cubicBezTo>
                  <a:pt x="105658" y="28403"/>
                  <a:pt x="100324" y="30492"/>
                  <a:pt x="95612" y="33338"/>
                </a:cubicBezTo>
                <a:cubicBezTo>
                  <a:pt x="90900" y="36182"/>
                  <a:pt x="87122" y="39738"/>
                  <a:pt x="84277" y="44005"/>
                </a:cubicBezTo>
                <a:cubicBezTo>
                  <a:pt x="81432" y="48273"/>
                  <a:pt x="80009" y="53340"/>
                  <a:pt x="80009" y="592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6" name="Freeform 196"/>
          <p:cNvSpPr/>
          <p:nvPr/>
        </p:nvSpPr>
        <p:spPr>
          <a:xfrm>
            <a:off x="5502977" y="4028825"/>
            <a:ext cx="242430" cy="230962"/>
          </a:xfrm>
          <a:custGeom>
            <a:avLst/>
            <a:gdLst>
              <a:gd name="connsiteX0" fmla="*/ 200558 w 242430"/>
              <a:gd name="connsiteY0" fmla="*/ 230962 h 230962"/>
              <a:gd name="connsiteX1" fmla="*/ 200558 w 242430"/>
              <a:gd name="connsiteY1" fmla="*/ 111480 h 230962"/>
              <a:gd name="connsiteX2" fmla="*/ 180556 w 242430"/>
              <a:gd name="connsiteY2" fmla="*/ 111480 h 230962"/>
              <a:gd name="connsiteX3" fmla="*/ 180556 w 242430"/>
              <a:gd name="connsiteY3" fmla="*/ 200292 h 230962"/>
              <a:gd name="connsiteX4" fmla="*/ 174422 w 242430"/>
              <a:gd name="connsiteY4" fmla="*/ 218827 h 230962"/>
              <a:gd name="connsiteX5" fmla="*/ 154953 w 242430"/>
              <a:gd name="connsiteY5" fmla="*/ 224561 h 230962"/>
              <a:gd name="connsiteX6" fmla="*/ 138684 w 242430"/>
              <a:gd name="connsiteY6" fmla="*/ 224561 h 230962"/>
              <a:gd name="connsiteX7" fmla="*/ 138684 w 242430"/>
              <a:gd name="connsiteY7" fmla="*/ 166954 h 230962"/>
              <a:gd name="connsiteX8" fmla="*/ 94278 w 242430"/>
              <a:gd name="connsiteY8" fmla="*/ 181089 h 230962"/>
              <a:gd name="connsiteX9" fmla="*/ 37605 w 242430"/>
              <a:gd name="connsiteY9" fmla="*/ 185623 h 230962"/>
              <a:gd name="connsiteX10" fmla="*/ 4267 w 242430"/>
              <a:gd name="connsiteY10" fmla="*/ 185623 h 230962"/>
              <a:gd name="connsiteX11" fmla="*/ 4267 w 242430"/>
              <a:gd name="connsiteY11" fmla="*/ 89078 h 230962"/>
              <a:gd name="connsiteX12" fmla="*/ 71475 w 242430"/>
              <a:gd name="connsiteY12" fmla="*/ 89078 h 230962"/>
              <a:gd name="connsiteX13" fmla="*/ 71475 w 242430"/>
              <a:gd name="connsiteY13" fmla="*/ 49606 h 230962"/>
              <a:gd name="connsiteX14" fmla="*/ 24803 w 242430"/>
              <a:gd name="connsiteY14" fmla="*/ 49606 h 230962"/>
              <a:gd name="connsiteX15" fmla="*/ 16802 w 242430"/>
              <a:gd name="connsiteY15" fmla="*/ 56274 h 230962"/>
              <a:gd name="connsiteX16" fmla="*/ 0 w 242430"/>
              <a:gd name="connsiteY16" fmla="*/ 23736 h 230962"/>
              <a:gd name="connsiteX17" fmla="*/ 71475 w 242430"/>
              <a:gd name="connsiteY17" fmla="*/ 23736 h 230962"/>
              <a:gd name="connsiteX18" fmla="*/ 71475 w 242430"/>
              <a:gd name="connsiteY18" fmla="*/ 15202 h 230962"/>
              <a:gd name="connsiteX19" fmla="*/ 114681 w 242430"/>
              <a:gd name="connsiteY19" fmla="*/ 26670 h 230962"/>
              <a:gd name="connsiteX20" fmla="*/ 114681 w 242430"/>
              <a:gd name="connsiteY20" fmla="*/ 112281 h 230962"/>
              <a:gd name="connsiteX21" fmla="*/ 47472 w 242430"/>
              <a:gd name="connsiteY21" fmla="*/ 112281 h 230962"/>
              <a:gd name="connsiteX22" fmla="*/ 47472 w 242430"/>
              <a:gd name="connsiteY22" fmla="*/ 158420 h 230962"/>
              <a:gd name="connsiteX23" fmla="*/ 54674 w 242430"/>
              <a:gd name="connsiteY23" fmla="*/ 158420 h 230962"/>
              <a:gd name="connsiteX24" fmla="*/ 97346 w 242430"/>
              <a:gd name="connsiteY24" fmla="*/ 155886 h 230962"/>
              <a:gd name="connsiteX25" fmla="*/ 138684 w 242430"/>
              <a:gd name="connsiteY25" fmla="*/ 148819 h 230962"/>
              <a:gd name="connsiteX26" fmla="*/ 138684 w 242430"/>
              <a:gd name="connsiteY26" fmla="*/ 33338 h 230962"/>
              <a:gd name="connsiteX27" fmla="*/ 137084 w 242430"/>
              <a:gd name="connsiteY27" fmla="*/ 26270 h 230962"/>
              <a:gd name="connsiteX28" fmla="*/ 131483 w 242430"/>
              <a:gd name="connsiteY28" fmla="*/ 21336 h 230962"/>
              <a:gd name="connsiteX29" fmla="*/ 180556 w 242430"/>
              <a:gd name="connsiteY29" fmla="*/ 8001 h 230962"/>
              <a:gd name="connsiteX30" fmla="*/ 180556 w 242430"/>
              <a:gd name="connsiteY30" fmla="*/ 84277 h 230962"/>
              <a:gd name="connsiteX31" fmla="*/ 200558 w 242430"/>
              <a:gd name="connsiteY31" fmla="*/ 84277 h 230962"/>
              <a:gd name="connsiteX32" fmla="*/ 200558 w 242430"/>
              <a:gd name="connsiteY32" fmla="*/ 25336 h 230962"/>
              <a:gd name="connsiteX33" fmla="*/ 198958 w 242430"/>
              <a:gd name="connsiteY33" fmla="*/ 18269 h 230962"/>
              <a:gd name="connsiteX34" fmla="*/ 193358 w 242430"/>
              <a:gd name="connsiteY34" fmla="*/ 13335 h 230962"/>
              <a:gd name="connsiteX35" fmla="*/ 242430 w 242430"/>
              <a:gd name="connsiteY35" fmla="*/ 0 h 230962"/>
              <a:gd name="connsiteX36" fmla="*/ 242430 w 242430"/>
              <a:gd name="connsiteY36" fmla="*/ 206692 h 230962"/>
              <a:gd name="connsiteX37" fmla="*/ 236296 w 242430"/>
              <a:gd name="connsiteY37" fmla="*/ 225228 h 230962"/>
              <a:gd name="connsiteX38" fmla="*/ 216827 w 242430"/>
              <a:gd name="connsiteY38" fmla="*/ 230962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42430" h="230962">
                <a:moveTo>
                  <a:pt x="200558" y="230962"/>
                </a:moveTo>
                <a:lnTo>
                  <a:pt x="200558" y="111480"/>
                </a:lnTo>
                <a:lnTo>
                  <a:pt x="180556" y="111480"/>
                </a:lnTo>
                <a:lnTo>
                  <a:pt x="180556" y="200292"/>
                </a:lnTo>
                <a:cubicBezTo>
                  <a:pt x="180556" y="208826"/>
                  <a:pt x="178511" y="215005"/>
                  <a:pt x="174422" y="218827"/>
                </a:cubicBezTo>
                <a:cubicBezTo>
                  <a:pt x="170332" y="222650"/>
                  <a:pt x="163843" y="224561"/>
                  <a:pt x="154953" y="224561"/>
                </a:cubicBezTo>
                <a:lnTo>
                  <a:pt x="138684" y="224561"/>
                </a:lnTo>
                <a:lnTo>
                  <a:pt x="138684" y="166954"/>
                </a:lnTo>
                <a:cubicBezTo>
                  <a:pt x="126060" y="173355"/>
                  <a:pt x="111258" y="178067"/>
                  <a:pt x="94278" y="181089"/>
                </a:cubicBezTo>
                <a:cubicBezTo>
                  <a:pt x="77298" y="184112"/>
                  <a:pt x="58407" y="185623"/>
                  <a:pt x="37605" y="185623"/>
                </a:cubicBezTo>
                <a:lnTo>
                  <a:pt x="4267" y="185623"/>
                </a:lnTo>
                <a:lnTo>
                  <a:pt x="4267" y="89078"/>
                </a:lnTo>
                <a:lnTo>
                  <a:pt x="71475" y="89078"/>
                </a:lnTo>
                <a:lnTo>
                  <a:pt x="71475" y="49606"/>
                </a:lnTo>
                <a:lnTo>
                  <a:pt x="24803" y="49606"/>
                </a:lnTo>
                <a:cubicBezTo>
                  <a:pt x="20358" y="49606"/>
                  <a:pt x="17691" y="51829"/>
                  <a:pt x="16802" y="56274"/>
                </a:cubicBezTo>
                <a:lnTo>
                  <a:pt x="0" y="23736"/>
                </a:lnTo>
                <a:lnTo>
                  <a:pt x="71475" y="23736"/>
                </a:lnTo>
                <a:lnTo>
                  <a:pt x="71475" y="15202"/>
                </a:lnTo>
                <a:lnTo>
                  <a:pt x="114681" y="26670"/>
                </a:lnTo>
                <a:lnTo>
                  <a:pt x="114681" y="112281"/>
                </a:lnTo>
                <a:lnTo>
                  <a:pt x="47472" y="112281"/>
                </a:lnTo>
                <a:lnTo>
                  <a:pt x="47472" y="158420"/>
                </a:lnTo>
                <a:lnTo>
                  <a:pt x="54674" y="158420"/>
                </a:lnTo>
                <a:cubicBezTo>
                  <a:pt x="68364" y="158420"/>
                  <a:pt x="82588" y="157575"/>
                  <a:pt x="97346" y="155886"/>
                </a:cubicBezTo>
                <a:cubicBezTo>
                  <a:pt x="112103" y="154197"/>
                  <a:pt x="125882" y="151841"/>
                  <a:pt x="138684" y="148819"/>
                </a:cubicBezTo>
                <a:lnTo>
                  <a:pt x="138684" y="33338"/>
                </a:lnTo>
                <a:cubicBezTo>
                  <a:pt x="138684" y="30848"/>
                  <a:pt x="138150" y="28492"/>
                  <a:pt x="137084" y="26270"/>
                </a:cubicBezTo>
                <a:cubicBezTo>
                  <a:pt x="136017" y="24047"/>
                  <a:pt x="134150" y="22403"/>
                  <a:pt x="131483" y="21336"/>
                </a:cubicBezTo>
                <a:lnTo>
                  <a:pt x="180556" y="8001"/>
                </a:lnTo>
                <a:lnTo>
                  <a:pt x="180556" y="84277"/>
                </a:lnTo>
                <a:lnTo>
                  <a:pt x="200558" y="84277"/>
                </a:lnTo>
                <a:lnTo>
                  <a:pt x="200558" y="25336"/>
                </a:lnTo>
                <a:cubicBezTo>
                  <a:pt x="200558" y="22847"/>
                  <a:pt x="200025" y="20491"/>
                  <a:pt x="198958" y="18269"/>
                </a:cubicBezTo>
                <a:cubicBezTo>
                  <a:pt x="197891" y="16046"/>
                  <a:pt x="196024" y="14402"/>
                  <a:pt x="193358" y="13335"/>
                </a:cubicBezTo>
                <a:lnTo>
                  <a:pt x="242430" y="0"/>
                </a:lnTo>
                <a:lnTo>
                  <a:pt x="242430" y="206692"/>
                </a:lnTo>
                <a:cubicBezTo>
                  <a:pt x="242430" y="215227"/>
                  <a:pt x="240386" y="221405"/>
                  <a:pt x="236296" y="225228"/>
                </a:cubicBezTo>
                <a:cubicBezTo>
                  <a:pt x="232207" y="229051"/>
                  <a:pt x="225717" y="230962"/>
                  <a:pt x="216827" y="2309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7" name="Freeform 197"/>
          <p:cNvSpPr/>
          <p:nvPr/>
        </p:nvSpPr>
        <p:spPr>
          <a:xfrm>
            <a:off x="5765676" y="4027491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1 w 256832"/>
              <a:gd name="connsiteY1" fmla="*/ 66675 h 228562"/>
              <a:gd name="connsiteX2" fmla="*/ 132683 w 256832"/>
              <a:gd name="connsiteY2" fmla="*/ 75876 h 228562"/>
              <a:gd name="connsiteX3" fmla="*/ 145352 w 256832"/>
              <a:gd name="connsiteY3" fmla="*/ 89478 h 228562"/>
              <a:gd name="connsiteX4" fmla="*/ 149619 w 256832"/>
              <a:gd name="connsiteY4" fmla="*/ 106147 h 228562"/>
              <a:gd name="connsiteX5" fmla="*/ 145352 w 256832"/>
              <a:gd name="connsiteY5" fmla="*/ 122815 h 228562"/>
              <a:gd name="connsiteX6" fmla="*/ 132683 w 256832"/>
              <a:gd name="connsiteY6" fmla="*/ 136417 h 228562"/>
              <a:gd name="connsiteX7" fmla="*/ 111881 w 256832"/>
              <a:gd name="connsiteY7" fmla="*/ 145485 h 228562"/>
              <a:gd name="connsiteX8" fmla="*/ 82944 w 256832"/>
              <a:gd name="connsiteY8" fmla="*/ 148818 h 228562"/>
              <a:gd name="connsiteX9" fmla="*/ 54007 w 256832"/>
              <a:gd name="connsiteY9" fmla="*/ 145485 h 228562"/>
              <a:gd name="connsiteX10" fmla="*/ 33204 w 256832"/>
              <a:gd name="connsiteY10" fmla="*/ 136417 h 228562"/>
              <a:gd name="connsiteX11" fmla="*/ 20669 w 256832"/>
              <a:gd name="connsiteY11" fmla="*/ 122815 h 228562"/>
              <a:gd name="connsiteX12" fmla="*/ 16535 w 256832"/>
              <a:gd name="connsiteY12" fmla="*/ 106147 h 228562"/>
              <a:gd name="connsiteX13" fmla="*/ 20669 w 256832"/>
              <a:gd name="connsiteY13" fmla="*/ 89478 h 228562"/>
              <a:gd name="connsiteX14" fmla="*/ 33204 w 256832"/>
              <a:gd name="connsiteY14" fmla="*/ 75876 h 228562"/>
              <a:gd name="connsiteX15" fmla="*/ 54007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2 h 228562"/>
              <a:gd name="connsiteX19" fmla="*/ 173622 w 256832"/>
              <a:gd name="connsiteY19" fmla="*/ 29337 h 228562"/>
              <a:gd name="connsiteX20" fmla="*/ 172021 w 256832"/>
              <a:gd name="connsiteY20" fmla="*/ 22270 h 228562"/>
              <a:gd name="connsiteX21" fmla="*/ 166421 w 256832"/>
              <a:gd name="connsiteY21" fmla="*/ 17336 h 228562"/>
              <a:gd name="connsiteX22" fmla="*/ 220828 w 256832"/>
              <a:gd name="connsiteY22" fmla="*/ 1334 h 228562"/>
              <a:gd name="connsiteX23" fmla="*/ 220828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8 w 256832"/>
              <a:gd name="connsiteY26" fmla="*/ 99746 h 228562"/>
              <a:gd name="connsiteX27" fmla="*/ 220828 w 256832"/>
              <a:gd name="connsiteY27" fmla="*/ 149352 h 228562"/>
              <a:gd name="connsiteX28" fmla="*/ 214693 w 256832"/>
              <a:gd name="connsiteY28" fmla="*/ 167888 h 228562"/>
              <a:gd name="connsiteX29" fmla="*/ 195225 w 256832"/>
              <a:gd name="connsiteY29" fmla="*/ 173622 h 228562"/>
              <a:gd name="connsiteX31" fmla="*/ 38671 w 256832"/>
              <a:gd name="connsiteY31" fmla="*/ 184557 h 228562"/>
              <a:gd name="connsiteX32" fmla="*/ 36005 w 256832"/>
              <a:gd name="connsiteY32" fmla="*/ 175622 h 228562"/>
              <a:gd name="connsiteX33" fmla="*/ 28004 w 256832"/>
              <a:gd name="connsiteY33" fmla="*/ 171222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9 h 228562"/>
              <a:gd name="connsiteX38" fmla="*/ 221095 w 256832"/>
              <a:gd name="connsiteY38" fmla="*/ 193358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3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4 h 228562"/>
              <a:gd name="connsiteX45" fmla="*/ 0 w 256832"/>
              <a:gd name="connsiteY45" fmla="*/ 31204 h 228562"/>
              <a:gd name="connsiteX46" fmla="*/ 56541 w 256832"/>
              <a:gd name="connsiteY46" fmla="*/ 31204 h 228562"/>
              <a:gd name="connsiteX47" fmla="*/ 56541 w 256832"/>
              <a:gd name="connsiteY47" fmla="*/ 26937 h 228562"/>
              <a:gd name="connsiteX48" fmla="*/ 53873 w 256832"/>
              <a:gd name="connsiteY48" fmla="*/ 18002 h 228562"/>
              <a:gd name="connsiteX49" fmla="*/ 45872 w 256832"/>
              <a:gd name="connsiteY49" fmla="*/ 13602 h 228562"/>
              <a:gd name="connsiteX50" fmla="*/ 106413 w 256832"/>
              <a:gd name="connsiteY50" fmla="*/ 0 h 228562"/>
              <a:gd name="connsiteX51" fmla="*/ 106413 w 256832"/>
              <a:gd name="connsiteY51" fmla="*/ 31204 h 228562"/>
              <a:gd name="connsiteX52" fmla="*/ 153353 w 256832"/>
              <a:gd name="connsiteY52" fmla="*/ 31204 h 228562"/>
              <a:gd name="connsiteX54" fmla="*/ 108280 w 256832"/>
              <a:gd name="connsiteY54" fmla="*/ 106147 h 228562"/>
              <a:gd name="connsiteX55" fmla="*/ 102013 w 256832"/>
              <a:gd name="connsiteY55" fmla="*/ 90945 h 228562"/>
              <a:gd name="connsiteX56" fmla="*/ 82944 w 256832"/>
              <a:gd name="connsiteY56" fmla="*/ 84277 h 228562"/>
              <a:gd name="connsiteX57" fmla="*/ 64008 w 256832"/>
              <a:gd name="connsiteY57" fmla="*/ 90945 h 228562"/>
              <a:gd name="connsiteX58" fmla="*/ 57874 w 256832"/>
              <a:gd name="connsiteY58" fmla="*/ 106147 h 228562"/>
              <a:gd name="connsiteX59" fmla="*/ 64008 w 256832"/>
              <a:gd name="connsiteY59" fmla="*/ 121215 h 228562"/>
              <a:gd name="connsiteX60" fmla="*/ 82944 w 256832"/>
              <a:gd name="connsiteY60" fmla="*/ 127749 h 228562"/>
              <a:gd name="connsiteX61" fmla="*/ 102013 w 256832"/>
              <a:gd name="connsiteY61" fmla="*/ 121215 h 228562"/>
              <a:gd name="connsiteX62" fmla="*/ 108280 w 256832"/>
              <a:gd name="connsiteY62" fmla="*/ 106147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8" y="63208"/>
                  <a:pt x="103613" y="64364"/>
                  <a:pt x="111881" y="66675"/>
                </a:cubicBezTo>
                <a:cubicBezTo>
                  <a:pt x="120148" y="68986"/>
                  <a:pt x="127082" y="72053"/>
                  <a:pt x="132683" y="75876"/>
                </a:cubicBezTo>
                <a:cubicBezTo>
                  <a:pt x="138284" y="79699"/>
                  <a:pt x="142507" y="84233"/>
                  <a:pt x="145352" y="89478"/>
                </a:cubicBezTo>
                <a:cubicBezTo>
                  <a:pt x="148196" y="94723"/>
                  <a:pt x="149619" y="100280"/>
                  <a:pt x="149619" y="106147"/>
                </a:cubicBezTo>
                <a:cubicBezTo>
                  <a:pt x="149619" y="112014"/>
                  <a:pt x="148196" y="117570"/>
                  <a:pt x="145352" y="122815"/>
                </a:cubicBezTo>
                <a:cubicBezTo>
                  <a:pt x="142507" y="128061"/>
                  <a:pt x="138284" y="132594"/>
                  <a:pt x="132683" y="136417"/>
                </a:cubicBezTo>
                <a:cubicBezTo>
                  <a:pt x="127082" y="140240"/>
                  <a:pt x="120148" y="143263"/>
                  <a:pt x="111881" y="145485"/>
                </a:cubicBezTo>
                <a:cubicBezTo>
                  <a:pt x="103613" y="147707"/>
                  <a:pt x="93968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3"/>
                  <a:pt x="38805" y="140240"/>
                  <a:pt x="33204" y="136417"/>
                </a:cubicBezTo>
                <a:cubicBezTo>
                  <a:pt x="27604" y="132594"/>
                  <a:pt x="23425" y="128061"/>
                  <a:pt x="20669" y="122815"/>
                </a:cubicBezTo>
                <a:cubicBezTo>
                  <a:pt x="17914" y="117570"/>
                  <a:pt x="16535" y="112014"/>
                  <a:pt x="16535" y="106147"/>
                </a:cubicBezTo>
                <a:cubicBezTo>
                  <a:pt x="16535" y="100280"/>
                  <a:pt x="17914" y="94723"/>
                  <a:pt x="20669" y="89478"/>
                </a:cubicBezTo>
                <a:cubicBezTo>
                  <a:pt x="23425" y="84233"/>
                  <a:pt x="27604" y="79699"/>
                  <a:pt x="33204" y="75876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2"/>
                </a:moveTo>
                <a:lnTo>
                  <a:pt x="173622" y="29337"/>
                </a:lnTo>
                <a:cubicBezTo>
                  <a:pt x="173622" y="26848"/>
                  <a:pt x="173088" y="24492"/>
                  <a:pt x="172021" y="22270"/>
                </a:cubicBezTo>
                <a:cubicBezTo>
                  <a:pt x="170955" y="20047"/>
                  <a:pt x="169088" y="18402"/>
                  <a:pt x="166421" y="17336"/>
                </a:cubicBezTo>
                <a:lnTo>
                  <a:pt x="220828" y="1334"/>
                </a:lnTo>
                <a:lnTo>
                  <a:pt x="220828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8" y="99746"/>
                </a:lnTo>
                <a:lnTo>
                  <a:pt x="220828" y="149352"/>
                </a:lnTo>
                <a:cubicBezTo>
                  <a:pt x="220828" y="157886"/>
                  <a:pt x="218783" y="164065"/>
                  <a:pt x="214693" y="167888"/>
                </a:cubicBezTo>
                <a:cubicBezTo>
                  <a:pt x="210604" y="171710"/>
                  <a:pt x="204114" y="173622"/>
                  <a:pt x="195225" y="173622"/>
                </a:cubicBezTo>
                <a:moveTo>
                  <a:pt x="38671" y="184557"/>
                </a:moveTo>
                <a:cubicBezTo>
                  <a:pt x="38671" y="181000"/>
                  <a:pt x="37783" y="178022"/>
                  <a:pt x="36005" y="175622"/>
                </a:cubicBezTo>
                <a:cubicBezTo>
                  <a:pt x="34227" y="173222"/>
                  <a:pt x="31560" y="171755"/>
                  <a:pt x="28004" y="171222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6" y="204026"/>
                  <a:pt x="214293" y="203136"/>
                  <a:pt x="216694" y="201359"/>
                </a:cubicBezTo>
                <a:cubicBezTo>
                  <a:pt x="219094" y="199580"/>
                  <a:pt x="220561" y="196914"/>
                  <a:pt x="221095" y="193358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3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2"/>
                </a:cubicBezTo>
                <a:cubicBezTo>
                  <a:pt x="52096" y="15602"/>
                  <a:pt x="49428" y="14135"/>
                  <a:pt x="45872" y="13602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3" y="31204"/>
                </a:lnTo>
                <a:moveTo>
                  <a:pt x="108280" y="106147"/>
                </a:moveTo>
                <a:cubicBezTo>
                  <a:pt x="108280" y="100457"/>
                  <a:pt x="106191" y="95390"/>
                  <a:pt x="102013" y="90945"/>
                </a:cubicBezTo>
                <a:cubicBezTo>
                  <a:pt x="97835" y="86500"/>
                  <a:pt x="91478" y="84277"/>
                  <a:pt x="82944" y="84277"/>
                </a:cubicBezTo>
                <a:cubicBezTo>
                  <a:pt x="74409" y="84277"/>
                  <a:pt x="68097" y="86500"/>
                  <a:pt x="64008" y="90945"/>
                </a:cubicBezTo>
                <a:cubicBezTo>
                  <a:pt x="59918" y="95390"/>
                  <a:pt x="57874" y="100457"/>
                  <a:pt x="57874" y="106147"/>
                </a:cubicBezTo>
                <a:cubicBezTo>
                  <a:pt x="57874" y="111836"/>
                  <a:pt x="59918" y="116859"/>
                  <a:pt x="64008" y="121215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5" y="125571"/>
                  <a:pt x="102013" y="121215"/>
                </a:cubicBezTo>
                <a:cubicBezTo>
                  <a:pt x="106191" y="116859"/>
                  <a:pt x="108280" y="111836"/>
                  <a:pt x="108280" y="1061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8" name="Freeform 198"/>
          <p:cNvSpPr/>
          <p:nvPr/>
        </p:nvSpPr>
        <p:spPr>
          <a:xfrm>
            <a:off x="593949" y="4348805"/>
            <a:ext cx="224028" cy="230429"/>
          </a:xfrm>
          <a:custGeom>
            <a:avLst/>
            <a:gdLst>
              <a:gd name="connsiteX0" fmla="*/ 176822 w 224028"/>
              <a:gd name="connsiteY0" fmla="*/ 230429 h 230429"/>
              <a:gd name="connsiteX1" fmla="*/ 176822 w 224028"/>
              <a:gd name="connsiteY1" fmla="*/ 141351 h 230429"/>
              <a:gd name="connsiteX2" fmla="*/ 142151 w 224028"/>
              <a:gd name="connsiteY2" fmla="*/ 141351 h 230429"/>
              <a:gd name="connsiteX3" fmla="*/ 131083 w 224028"/>
              <a:gd name="connsiteY3" fmla="*/ 162420 h 230429"/>
              <a:gd name="connsiteX4" fmla="*/ 115481 w 224028"/>
              <a:gd name="connsiteY4" fmla="*/ 177489 h 230429"/>
              <a:gd name="connsiteX5" fmla="*/ 96279 w 224028"/>
              <a:gd name="connsiteY5" fmla="*/ 186424 h 230429"/>
              <a:gd name="connsiteX6" fmla="*/ 74409 w 224028"/>
              <a:gd name="connsiteY6" fmla="*/ 189357 h 230429"/>
              <a:gd name="connsiteX7" fmla="*/ 45072 w 224028"/>
              <a:gd name="connsiteY7" fmla="*/ 183890 h 230429"/>
              <a:gd name="connsiteX8" fmla="*/ 21469 w 224028"/>
              <a:gd name="connsiteY8" fmla="*/ 167354 h 230429"/>
              <a:gd name="connsiteX9" fmla="*/ 5734 w 224028"/>
              <a:gd name="connsiteY9" fmla="*/ 139884 h 230429"/>
              <a:gd name="connsiteX10" fmla="*/ 0 w 224028"/>
              <a:gd name="connsiteY10" fmla="*/ 101346 h 230429"/>
              <a:gd name="connsiteX11" fmla="*/ 5734 w 224028"/>
              <a:gd name="connsiteY11" fmla="*/ 62941 h 230429"/>
              <a:gd name="connsiteX12" fmla="*/ 21469 w 224028"/>
              <a:gd name="connsiteY12" fmla="*/ 35338 h 230429"/>
              <a:gd name="connsiteX13" fmla="*/ 45072 w 224028"/>
              <a:gd name="connsiteY13" fmla="*/ 18802 h 230429"/>
              <a:gd name="connsiteX14" fmla="*/ 74409 w 224028"/>
              <a:gd name="connsiteY14" fmla="*/ 13335 h 230429"/>
              <a:gd name="connsiteX15" fmla="*/ 112681 w 224028"/>
              <a:gd name="connsiteY15" fmla="*/ 23469 h 230429"/>
              <a:gd name="connsiteX16" fmla="*/ 139217 w 224028"/>
              <a:gd name="connsiteY16" fmla="*/ 54140 h 230429"/>
              <a:gd name="connsiteX17" fmla="*/ 176822 w 224028"/>
              <a:gd name="connsiteY17" fmla="*/ 54140 h 230429"/>
              <a:gd name="connsiteX18" fmla="*/ 176822 w 224028"/>
              <a:gd name="connsiteY18" fmla="*/ 28003 h 230429"/>
              <a:gd name="connsiteX19" fmla="*/ 175222 w 224028"/>
              <a:gd name="connsiteY19" fmla="*/ 20936 h 230429"/>
              <a:gd name="connsiteX20" fmla="*/ 169621 w 224028"/>
              <a:gd name="connsiteY20" fmla="*/ 16002 h 230429"/>
              <a:gd name="connsiteX21" fmla="*/ 224028 w 224028"/>
              <a:gd name="connsiteY21" fmla="*/ 0 h 230429"/>
              <a:gd name="connsiteX22" fmla="*/ 224028 w 224028"/>
              <a:gd name="connsiteY22" fmla="*/ 206159 h 230429"/>
              <a:gd name="connsiteX23" fmla="*/ 217894 w 224028"/>
              <a:gd name="connsiteY23" fmla="*/ 224695 h 230429"/>
              <a:gd name="connsiteX24" fmla="*/ 198425 w 224028"/>
              <a:gd name="connsiteY24" fmla="*/ 230429 h 230429"/>
              <a:gd name="connsiteX26" fmla="*/ 45606 w 224028"/>
              <a:gd name="connsiteY26" fmla="*/ 101346 h 230429"/>
              <a:gd name="connsiteX27" fmla="*/ 47606 w 224028"/>
              <a:gd name="connsiteY27" fmla="*/ 127083 h 230429"/>
              <a:gd name="connsiteX28" fmla="*/ 53207 w 224028"/>
              <a:gd name="connsiteY28" fmla="*/ 147085 h 230429"/>
              <a:gd name="connsiteX29" fmla="*/ 62141 w 224028"/>
              <a:gd name="connsiteY29" fmla="*/ 160153 h 230429"/>
              <a:gd name="connsiteX30" fmla="*/ 74409 w 224028"/>
              <a:gd name="connsiteY30" fmla="*/ 164821 h 230429"/>
              <a:gd name="connsiteX31" fmla="*/ 86277 w 224028"/>
              <a:gd name="connsiteY31" fmla="*/ 160153 h 230429"/>
              <a:gd name="connsiteX32" fmla="*/ 95079 w 224028"/>
              <a:gd name="connsiteY32" fmla="*/ 147085 h 230429"/>
              <a:gd name="connsiteX33" fmla="*/ 100679 w 224028"/>
              <a:gd name="connsiteY33" fmla="*/ 127083 h 230429"/>
              <a:gd name="connsiteX34" fmla="*/ 102679 w 224028"/>
              <a:gd name="connsiteY34" fmla="*/ 101346 h 230429"/>
              <a:gd name="connsiteX35" fmla="*/ 100679 w 224028"/>
              <a:gd name="connsiteY35" fmla="*/ 75609 h 230429"/>
              <a:gd name="connsiteX36" fmla="*/ 95079 w 224028"/>
              <a:gd name="connsiteY36" fmla="*/ 55607 h 230429"/>
              <a:gd name="connsiteX37" fmla="*/ 86277 w 224028"/>
              <a:gd name="connsiteY37" fmla="*/ 42538 h 230429"/>
              <a:gd name="connsiteX38" fmla="*/ 74409 w 224028"/>
              <a:gd name="connsiteY38" fmla="*/ 37871 h 230429"/>
              <a:gd name="connsiteX39" fmla="*/ 62141 w 224028"/>
              <a:gd name="connsiteY39" fmla="*/ 42538 h 230429"/>
              <a:gd name="connsiteX40" fmla="*/ 53207 w 224028"/>
              <a:gd name="connsiteY40" fmla="*/ 55607 h 230429"/>
              <a:gd name="connsiteX41" fmla="*/ 47606 w 224028"/>
              <a:gd name="connsiteY41" fmla="*/ 75609 h 230429"/>
              <a:gd name="connsiteX42" fmla="*/ 45606 w 224028"/>
              <a:gd name="connsiteY42" fmla="*/ 101346 h 230429"/>
              <a:gd name="connsiteX44" fmla="*/ 148552 w 224028"/>
              <a:gd name="connsiteY44" fmla="*/ 101346 h 230429"/>
              <a:gd name="connsiteX45" fmla="*/ 147752 w 224028"/>
              <a:gd name="connsiteY45" fmla="*/ 115481 h 230429"/>
              <a:gd name="connsiteX46" fmla="*/ 176822 w 224028"/>
              <a:gd name="connsiteY46" fmla="*/ 115481 h 230429"/>
              <a:gd name="connsiteX47" fmla="*/ 176822 w 224028"/>
              <a:gd name="connsiteY47" fmla="*/ 80010 h 230429"/>
              <a:gd name="connsiteX48" fmla="*/ 146952 w 224028"/>
              <a:gd name="connsiteY48" fmla="*/ 80010 h 230429"/>
              <a:gd name="connsiteX49" fmla="*/ 148552 w 224028"/>
              <a:gd name="connsiteY49" fmla="*/ 10134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24028" h="230429">
                <a:moveTo>
                  <a:pt x="176822" y="230429"/>
                </a:moveTo>
                <a:lnTo>
                  <a:pt x="176822" y="141351"/>
                </a:lnTo>
                <a:lnTo>
                  <a:pt x="142151" y="141351"/>
                </a:lnTo>
                <a:cubicBezTo>
                  <a:pt x="139306" y="149352"/>
                  <a:pt x="135617" y="156375"/>
                  <a:pt x="131083" y="162420"/>
                </a:cubicBezTo>
                <a:cubicBezTo>
                  <a:pt x="126549" y="168465"/>
                  <a:pt x="121348" y="173488"/>
                  <a:pt x="115481" y="177489"/>
                </a:cubicBezTo>
                <a:cubicBezTo>
                  <a:pt x="109614" y="181489"/>
                  <a:pt x="103213" y="184467"/>
                  <a:pt x="96279" y="186424"/>
                </a:cubicBezTo>
                <a:cubicBezTo>
                  <a:pt x="89344" y="188379"/>
                  <a:pt x="82055" y="189357"/>
                  <a:pt x="74409" y="189357"/>
                </a:cubicBezTo>
                <a:cubicBezTo>
                  <a:pt x="63919" y="189357"/>
                  <a:pt x="54140" y="187535"/>
                  <a:pt x="45072" y="183890"/>
                </a:cubicBezTo>
                <a:cubicBezTo>
                  <a:pt x="36004" y="180245"/>
                  <a:pt x="28137" y="174733"/>
                  <a:pt x="21469" y="167354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1" y="128949"/>
                  <a:pt x="0" y="116103"/>
                  <a:pt x="0" y="101346"/>
                </a:cubicBezTo>
                <a:cubicBezTo>
                  <a:pt x="0" y="86766"/>
                  <a:pt x="1911" y="73965"/>
                  <a:pt x="5734" y="62941"/>
                </a:cubicBezTo>
                <a:cubicBezTo>
                  <a:pt x="9557" y="51918"/>
                  <a:pt x="14802" y="42716"/>
                  <a:pt x="21469" y="35338"/>
                </a:cubicBezTo>
                <a:cubicBezTo>
                  <a:pt x="28137" y="27959"/>
                  <a:pt x="36004" y="22447"/>
                  <a:pt x="45072" y="18802"/>
                </a:cubicBezTo>
                <a:cubicBezTo>
                  <a:pt x="54140" y="15157"/>
                  <a:pt x="63919" y="13335"/>
                  <a:pt x="74409" y="13335"/>
                </a:cubicBezTo>
                <a:cubicBezTo>
                  <a:pt x="88455" y="13335"/>
                  <a:pt x="101213" y="16713"/>
                  <a:pt x="112681" y="23469"/>
                </a:cubicBezTo>
                <a:cubicBezTo>
                  <a:pt x="124149" y="30226"/>
                  <a:pt x="132994" y="40449"/>
                  <a:pt x="139217" y="54140"/>
                </a:cubicBezTo>
                <a:lnTo>
                  <a:pt x="176822" y="54140"/>
                </a:lnTo>
                <a:lnTo>
                  <a:pt x="176822" y="28003"/>
                </a:lnTo>
                <a:cubicBezTo>
                  <a:pt x="176822" y="25514"/>
                  <a:pt x="176289" y="23158"/>
                  <a:pt x="175222" y="20936"/>
                </a:cubicBezTo>
                <a:cubicBezTo>
                  <a:pt x="174155" y="18714"/>
                  <a:pt x="172288" y="17069"/>
                  <a:pt x="169621" y="16002"/>
                </a:cubicBezTo>
                <a:lnTo>
                  <a:pt x="224028" y="0"/>
                </a:lnTo>
                <a:lnTo>
                  <a:pt x="224028" y="206159"/>
                </a:lnTo>
                <a:cubicBezTo>
                  <a:pt x="224028" y="214693"/>
                  <a:pt x="221983" y="220872"/>
                  <a:pt x="217894" y="224695"/>
                </a:cubicBezTo>
                <a:cubicBezTo>
                  <a:pt x="213804" y="228517"/>
                  <a:pt x="207315" y="230429"/>
                  <a:pt x="198425" y="230429"/>
                </a:cubicBezTo>
                <a:moveTo>
                  <a:pt x="45606" y="101346"/>
                </a:moveTo>
                <a:cubicBezTo>
                  <a:pt x="45606" y="110770"/>
                  <a:pt x="46272" y="119349"/>
                  <a:pt x="47606" y="127083"/>
                </a:cubicBezTo>
                <a:cubicBezTo>
                  <a:pt x="48939" y="134817"/>
                  <a:pt x="50806" y="141484"/>
                  <a:pt x="53207" y="147085"/>
                </a:cubicBezTo>
                <a:cubicBezTo>
                  <a:pt x="55607" y="152686"/>
                  <a:pt x="58585" y="157042"/>
                  <a:pt x="62141" y="160153"/>
                </a:cubicBezTo>
                <a:cubicBezTo>
                  <a:pt x="65697" y="163265"/>
                  <a:pt x="69786" y="164821"/>
                  <a:pt x="74409" y="164821"/>
                </a:cubicBezTo>
                <a:cubicBezTo>
                  <a:pt x="78854" y="164821"/>
                  <a:pt x="82810" y="163265"/>
                  <a:pt x="86277" y="160153"/>
                </a:cubicBezTo>
                <a:cubicBezTo>
                  <a:pt x="89745" y="157042"/>
                  <a:pt x="92678" y="152686"/>
                  <a:pt x="95079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3" y="119349"/>
                  <a:pt x="102679" y="110770"/>
                  <a:pt x="102679" y="101346"/>
                </a:cubicBezTo>
                <a:cubicBezTo>
                  <a:pt x="102679" y="91923"/>
                  <a:pt x="102013" y="83344"/>
                  <a:pt x="100679" y="75609"/>
                </a:cubicBezTo>
                <a:cubicBezTo>
                  <a:pt x="99346" y="67875"/>
                  <a:pt x="97479" y="61208"/>
                  <a:pt x="95079" y="55607"/>
                </a:cubicBezTo>
                <a:cubicBezTo>
                  <a:pt x="92678" y="50006"/>
                  <a:pt x="89745" y="45650"/>
                  <a:pt x="86277" y="42538"/>
                </a:cubicBezTo>
                <a:cubicBezTo>
                  <a:pt x="82810" y="39427"/>
                  <a:pt x="78854" y="37871"/>
                  <a:pt x="74409" y="37871"/>
                </a:cubicBezTo>
                <a:cubicBezTo>
                  <a:pt x="69786" y="37871"/>
                  <a:pt x="65697" y="39427"/>
                  <a:pt x="62141" y="42538"/>
                </a:cubicBezTo>
                <a:cubicBezTo>
                  <a:pt x="58585" y="45650"/>
                  <a:pt x="55607" y="50006"/>
                  <a:pt x="53207" y="55607"/>
                </a:cubicBezTo>
                <a:cubicBezTo>
                  <a:pt x="50806" y="61208"/>
                  <a:pt x="48939" y="67875"/>
                  <a:pt x="47606" y="75609"/>
                </a:cubicBezTo>
                <a:cubicBezTo>
                  <a:pt x="46272" y="83344"/>
                  <a:pt x="45606" y="91923"/>
                  <a:pt x="45606" y="101346"/>
                </a:cubicBezTo>
                <a:moveTo>
                  <a:pt x="148552" y="101346"/>
                </a:moveTo>
                <a:cubicBezTo>
                  <a:pt x="148552" y="106325"/>
                  <a:pt x="148285" y="111036"/>
                  <a:pt x="147752" y="115481"/>
                </a:cubicBezTo>
                <a:lnTo>
                  <a:pt x="176822" y="115481"/>
                </a:lnTo>
                <a:lnTo>
                  <a:pt x="176822" y="80010"/>
                </a:lnTo>
                <a:lnTo>
                  <a:pt x="146952" y="80010"/>
                </a:lnTo>
                <a:cubicBezTo>
                  <a:pt x="148018" y="86766"/>
                  <a:pt x="148552" y="93878"/>
                  <a:pt x="148552" y="101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9" name="Freeform 199"/>
          <p:cNvSpPr/>
          <p:nvPr/>
        </p:nvSpPr>
        <p:spPr>
          <a:xfrm>
            <a:off x="850781" y="4348805"/>
            <a:ext cx="237096" cy="233896"/>
          </a:xfrm>
          <a:custGeom>
            <a:avLst/>
            <a:gdLst>
              <a:gd name="connsiteX0" fmla="*/ 237096 w 237096"/>
              <a:gd name="connsiteY0" fmla="*/ 189090 h 233896"/>
              <a:gd name="connsiteX1" fmla="*/ 230695 w 237096"/>
              <a:gd name="connsiteY1" fmla="*/ 206559 h 233896"/>
              <a:gd name="connsiteX2" fmla="*/ 212026 w 237096"/>
              <a:gd name="connsiteY2" fmla="*/ 220694 h 233896"/>
              <a:gd name="connsiteX3" fmla="*/ 181489 w 237096"/>
              <a:gd name="connsiteY3" fmla="*/ 230295 h 233896"/>
              <a:gd name="connsiteX4" fmla="*/ 139751 w 237096"/>
              <a:gd name="connsiteY4" fmla="*/ 233896 h 233896"/>
              <a:gd name="connsiteX5" fmla="*/ 97879 w 237096"/>
              <a:gd name="connsiteY5" fmla="*/ 230295 h 233896"/>
              <a:gd name="connsiteX6" fmla="*/ 67342 w 237096"/>
              <a:gd name="connsiteY6" fmla="*/ 220694 h 233896"/>
              <a:gd name="connsiteX7" fmla="*/ 48539 w 237096"/>
              <a:gd name="connsiteY7" fmla="*/ 206559 h 233896"/>
              <a:gd name="connsiteX8" fmla="*/ 42139 w 237096"/>
              <a:gd name="connsiteY8" fmla="*/ 189090 h 233896"/>
              <a:gd name="connsiteX9" fmla="*/ 48539 w 237096"/>
              <a:gd name="connsiteY9" fmla="*/ 171621 h 233896"/>
              <a:gd name="connsiteX10" fmla="*/ 67342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5 h 233896"/>
              <a:gd name="connsiteX13" fmla="*/ 181489 w 237096"/>
              <a:gd name="connsiteY13" fmla="*/ 147752 h 233896"/>
              <a:gd name="connsiteX14" fmla="*/ 212026 w 237096"/>
              <a:gd name="connsiteY14" fmla="*/ 157353 h 233896"/>
              <a:gd name="connsiteX15" fmla="*/ 230695 w 237096"/>
              <a:gd name="connsiteY15" fmla="*/ 171621 h 233896"/>
              <a:gd name="connsiteX16" fmla="*/ 237096 w 237096"/>
              <a:gd name="connsiteY16" fmla="*/ 189090 h 233896"/>
              <a:gd name="connsiteX18" fmla="*/ 66675 w 237096"/>
              <a:gd name="connsiteY18" fmla="*/ 36805 h 233896"/>
              <a:gd name="connsiteX19" fmla="*/ 64008 w 237096"/>
              <a:gd name="connsiteY19" fmla="*/ 27870 h 233896"/>
              <a:gd name="connsiteX20" fmla="*/ 56007 w 237096"/>
              <a:gd name="connsiteY20" fmla="*/ 23469 h 233896"/>
              <a:gd name="connsiteX21" fmla="*/ 113881 w 237096"/>
              <a:gd name="connsiteY21" fmla="*/ 7201 h 233896"/>
              <a:gd name="connsiteX22" fmla="*/ 113881 w 237096"/>
              <a:gd name="connsiteY22" fmla="*/ 38138 h 233896"/>
              <a:gd name="connsiteX23" fmla="*/ 112547 w 237096"/>
              <a:gd name="connsiteY23" fmla="*/ 53074 h 233896"/>
              <a:gd name="connsiteX24" fmla="*/ 108814 w 237096"/>
              <a:gd name="connsiteY24" fmla="*/ 67208 h 233896"/>
              <a:gd name="connsiteX25" fmla="*/ 129750 w 237096"/>
              <a:gd name="connsiteY25" fmla="*/ 71342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7 w 237096"/>
              <a:gd name="connsiteY28" fmla="*/ 109614 h 233896"/>
              <a:gd name="connsiteX29" fmla="*/ 156953 w 237096"/>
              <a:gd name="connsiteY29" fmla="*/ 123616 h 233896"/>
              <a:gd name="connsiteX30" fmla="*/ 142418 w 237096"/>
              <a:gd name="connsiteY30" fmla="*/ 130416 h 233896"/>
              <a:gd name="connsiteX31" fmla="*/ 125749 w 237096"/>
              <a:gd name="connsiteY31" fmla="*/ 128683 h 233896"/>
              <a:gd name="connsiteX32" fmla="*/ 114948 w 237096"/>
              <a:gd name="connsiteY32" fmla="*/ 120282 h 233896"/>
              <a:gd name="connsiteX33" fmla="*/ 118148 w 237096"/>
              <a:gd name="connsiteY33" fmla="*/ 109880 h 233896"/>
              <a:gd name="connsiteX34" fmla="*/ 117081 w 237096"/>
              <a:gd name="connsiteY34" fmla="*/ 98813 h 233896"/>
              <a:gd name="connsiteX35" fmla="*/ 111881 w 237096"/>
              <a:gd name="connsiteY35" fmla="*/ 88678 h 233896"/>
              <a:gd name="connsiteX36" fmla="*/ 102679 w 237096"/>
              <a:gd name="connsiteY36" fmla="*/ 81343 h 233896"/>
              <a:gd name="connsiteX37" fmla="*/ 64408 w 237096"/>
              <a:gd name="connsiteY37" fmla="*/ 119749 h 233896"/>
              <a:gd name="connsiteX38" fmla="*/ 0 w 237096"/>
              <a:gd name="connsiteY38" fmla="*/ 138417 h 233896"/>
              <a:gd name="connsiteX39" fmla="*/ 0 w 237096"/>
              <a:gd name="connsiteY39" fmla="*/ 133083 h 233896"/>
              <a:gd name="connsiteX40" fmla="*/ 26403 w 237096"/>
              <a:gd name="connsiteY40" fmla="*/ 118815 h 233896"/>
              <a:gd name="connsiteX41" fmla="*/ 47606 w 237096"/>
              <a:gd name="connsiteY41" fmla="*/ 96545 h 233896"/>
              <a:gd name="connsiteX42" fmla="*/ 61608 w 237096"/>
              <a:gd name="connsiteY42" fmla="*/ 68542 h 233896"/>
              <a:gd name="connsiteX43" fmla="*/ 66675 w 237096"/>
              <a:gd name="connsiteY43" fmla="*/ 36805 h 233896"/>
              <a:gd name="connsiteX45" fmla="*/ 186690 w 237096"/>
              <a:gd name="connsiteY45" fmla="*/ 137884 h 233896"/>
              <a:gd name="connsiteX46" fmla="*/ 186690 w 237096"/>
              <a:gd name="connsiteY46" fmla="*/ 69609 h 233896"/>
              <a:gd name="connsiteX47" fmla="*/ 145351 w 237096"/>
              <a:gd name="connsiteY47" fmla="*/ 69609 h 233896"/>
              <a:gd name="connsiteX48" fmla="*/ 132550 w 237096"/>
              <a:gd name="connsiteY48" fmla="*/ 45072 h 233896"/>
              <a:gd name="connsiteX49" fmla="*/ 186690 w 237096"/>
              <a:gd name="connsiteY49" fmla="*/ 45072 h 233896"/>
              <a:gd name="connsiteX50" fmla="*/ 186690 w 237096"/>
              <a:gd name="connsiteY50" fmla="*/ 28003 h 233896"/>
              <a:gd name="connsiteX51" fmla="*/ 185090 w 237096"/>
              <a:gd name="connsiteY51" fmla="*/ 20936 h 233896"/>
              <a:gd name="connsiteX52" fmla="*/ 179489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4 h 233896"/>
              <a:gd name="connsiteX55" fmla="*/ 227762 w 237096"/>
              <a:gd name="connsiteY55" fmla="*/ 132150 h 233896"/>
              <a:gd name="connsiteX56" fmla="*/ 208293 w 237096"/>
              <a:gd name="connsiteY56" fmla="*/ 137884 h 233896"/>
              <a:gd name="connsiteX58" fmla="*/ 186690 w 237096"/>
              <a:gd name="connsiteY58" fmla="*/ 189090 h 233896"/>
              <a:gd name="connsiteX59" fmla="*/ 174288 w 237096"/>
              <a:gd name="connsiteY59" fmla="*/ 173088 h 233896"/>
              <a:gd name="connsiteX60" fmla="*/ 139751 w 237096"/>
              <a:gd name="connsiteY60" fmla="*/ 166421 h 233896"/>
              <a:gd name="connsiteX61" fmla="*/ 104947 w 237096"/>
              <a:gd name="connsiteY61" fmla="*/ 173088 h 233896"/>
              <a:gd name="connsiteX62" fmla="*/ 92545 w 237096"/>
              <a:gd name="connsiteY62" fmla="*/ 189090 h 233896"/>
              <a:gd name="connsiteX63" fmla="*/ 104813 w 237096"/>
              <a:gd name="connsiteY63" fmla="*/ 205092 h 233896"/>
              <a:gd name="connsiteX64" fmla="*/ 139751 w 237096"/>
              <a:gd name="connsiteY64" fmla="*/ 211760 h 233896"/>
              <a:gd name="connsiteX65" fmla="*/ 174288 w 237096"/>
              <a:gd name="connsiteY65" fmla="*/ 205092 h 233896"/>
              <a:gd name="connsiteX66" fmla="*/ 186690 w 23709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0"/>
                </a:moveTo>
                <a:cubicBezTo>
                  <a:pt x="237096" y="195313"/>
                  <a:pt x="234963" y="201136"/>
                  <a:pt x="230695" y="206559"/>
                </a:cubicBezTo>
                <a:cubicBezTo>
                  <a:pt x="226428" y="211982"/>
                  <a:pt x="220205" y="216694"/>
                  <a:pt x="212026" y="220694"/>
                </a:cubicBezTo>
                <a:cubicBezTo>
                  <a:pt x="203848" y="224695"/>
                  <a:pt x="193669" y="227895"/>
                  <a:pt x="181489" y="230295"/>
                </a:cubicBezTo>
                <a:cubicBezTo>
                  <a:pt x="169310" y="232696"/>
                  <a:pt x="155397" y="233896"/>
                  <a:pt x="139751" y="233896"/>
                </a:cubicBezTo>
                <a:cubicBezTo>
                  <a:pt x="123927" y="233896"/>
                  <a:pt x="109969" y="232696"/>
                  <a:pt x="97879" y="230295"/>
                </a:cubicBezTo>
                <a:cubicBezTo>
                  <a:pt x="85788" y="227895"/>
                  <a:pt x="75609" y="224695"/>
                  <a:pt x="67342" y="220694"/>
                </a:cubicBezTo>
                <a:cubicBezTo>
                  <a:pt x="59074" y="216694"/>
                  <a:pt x="52807" y="211982"/>
                  <a:pt x="48539" y="206559"/>
                </a:cubicBezTo>
                <a:cubicBezTo>
                  <a:pt x="44272" y="201136"/>
                  <a:pt x="42139" y="195313"/>
                  <a:pt x="42139" y="189090"/>
                </a:cubicBezTo>
                <a:cubicBezTo>
                  <a:pt x="42139" y="182867"/>
                  <a:pt x="44272" y="177044"/>
                  <a:pt x="48539" y="171621"/>
                </a:cubicBezTo>
                <a:cubicBezTo>
                  <a:pt x="52807" y="166198"/>
                  <a:pt x="59074" y="161442"/>
                  <a:pt x="67342" y="157353"/>
                </a:cubicBezTo>
                <a:cubicBezTo>
                  <a:pt x="75609" y="153264"/>
                  <a:pt x="85788" y="150063"/>
                  <a:pt x="97879" y="147752"/>
                </a:cubicBezTo>
                <a:cubicBezTo>
                  <a:pt x="109969" y="145440"/>
                  <a:pt x="123927" y="144285"/>
                  <a:pt x="139751" y="144285"/>
                </a:cubicBezTo>
                <a:cubicBezTo>
                  <a:pt x="155397" y="144285"/>
                  <a:pt x="169310" y="145440"/>
                  <a:pt x="181489" y="147752"/>
                </a:cubicBezTo>
                <a:cubicBezTo>
                  <a:pt x="193669" y="150063"/>
                  <a:pt x="203848" y="153264"/>
                  <a:pt x="212026" y="157353"/>
                </a:cubicBezTo>
                <a:cubicBezTo>
                  <a:pt x="220205" y="161442"/>
                  <a:pt x="226428" y="166198"/>
                  <a:pt x="230695" y="171621"/>
                </a:cubicBezTo>
                <a:cubicBezTo>
                  <a:pt x="234963" y="177044"/>
                  <a:pt x="237096" y="182867"/>
                  <a:pt x="237096" y="189090"/>
                </a:cubicBezTo>
                <a:moveTo>
                  <a:pt x="66675" y="36805"/>
                </a:moveTo>
                <a:cubicBezTo>
                  <a:pt x="66675" y="33249"/>
                  <a:pt x="65786" y="30270"/>
                  <a:pt x="64008" y="27870"/>
                </a:cubicBezTo>
                <a:cubicBezTo>
                  <a:pt x="62230" y="25470"/>
                  <a:pt x="59563" y="24003"/>
                  <a:pt x="56007" y="23469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4"/>
                  <a:pt x="113436" y="48273"/>
                  <a:pt x="112547" y="53074"/>
                </a:cubicBezTo>
                <a:cubicBezTo>
                  <a:pt x="111658" y="57874"/>
                  <a:pt x="110414" y="62585"/>
                  <a:pt x="108814" y="67208"/>
                </a:cubicBezTo>
                <a:cubicBezTo>
                  <a:pt x="116281" y="67742"/>
                  <a:pt x="123260" y="69120"/>
                  <a:pt x="129750" y="71342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6"/>
                  <a:pt x="154997" y="87878"/>
                  <a:pt x="157753" y="92945"/>
                </a:cubicBezTo>
                <a:cubicBezTo>
                  <a:pt x="160509" y="98012"/>
                  <a:pt x="161887" y="103568"/>
                  <a:pt x="161887" y="109614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4" y="127438"/>
                  <a:pt x="148819" y="129705"/>
                  <a:pt x="142418" y="130416"/>
                </a:cubicBezTo>
                <a:cubicBezTo>
                  <a:pt x="136195" y="131128"/>
                  <a:pt x="130639" y="130550"/>
                  <a:pt x="125749" y="128683"/>
                </a:cubicBezTo>
                <a:cubicBezTo>
                  <a:pt x="120859" y="126816"/>
                  <a:pt x="117259" y="124016"/>
                  <a:pt x="114948" y="120282"/>
                </a:cubicBezTo>
                <a:cubicBezTo>
                  <a:pt x="116726" y="117081"/>
                  <a:pt x="117792" y="113614"/>
                  <a:pt x="118148" y="109880"/>
                </a:cubicBezTo>
                <a:cubicBezTo>
                  <a:pt x="118504" y="106147"/>
                  <a:pt x="118148" y="102457"/>
                  <a:pt x="117081" y="98813"/>
                </a:cubicBezTo>
                <a:cubicBezTo>
                  <a:pt x="116014" y="95167"/>
                  <a:pt x="114281" y="91789"/>
                  <a:pt x="111881" y="88678"/>
                </a:cubicBezTo>
                <a:cubicBezTo>
                  <a:pt x="109480" y="85566"/>
                  <a:pt x="106413" y="83121"/>
                  <a:pt x="102679" y="81343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7"/>
                </a:cubicBezTo>
                <a:lnTo>
                  <a:pt x="0" y="133083"/>
                </a:lnTo>
                <a:cubicBezTo>
                  <a:pt x="9423" y="129883"/>
                  <a:pt x="18224" y="125127"/>
                  <a:pt x="26403" y="118815"/>
                </a:cubicBezTo>
                <a:cubicBezTo>
                  <a:pt x="34582" y="112503"/>
                  <a:pt x="41650" y="105080"/>
                  <a:pt x="47606" y="96545"/>
                </a:cubicBezTo>
                <a:cubicBezTo>
                  <a:pt x="53562" y="88011"/>
                  <a:pt x="58229" y="78677"/>
                  <a:pt x="61608" y="68542"/>
                </a:cubicBezTo>
                <a:cubicBezTo>
                  <a:pt x="64986" y="58407"/>
                  <a:pt x="66675" y="47828"/>
                  <a:pt x="66675" y="36805"/>
                </a:cubicBezTo>
                <a:moveTo>
                  <a:pt x="186690" y="137884"/>
                </a:moveTo>
                <a:lnTo>
                  <a:pt x="186690" y="69609"/>
                </a:lnTo>
                <a:lnTo>
                  <a:pt x="145351" y="69609"/>
                </a:lnTo>
                <a:lnTo>
                  <a:pt x="132550" y="45072"/>
                </a:lnTo>
                <a:lnTo>
                  <a:pt x="186690" y="45072"/>
                </a:lnTo>
                <a:lnTo>
                  <a:pt x="186690" y="28003"/>
                </a:lnTo>
                <a:cubicBezTo>
                  <a:pt x="186690" y="25514"/>
                  <a:pt x="186157" y="23158"/>
                  <a:pt x="185090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3614"/>
                </a:lnTo>
                <a:cubicBezTo>
                  <a:pt x="233896" y="122148"/>
                  <a:pt x="231851" y="128327"/>
                  <a:pt x="227762" y="132150"/>
                </a:cubicBezTo>
                <a:cubicBezTo>
                  <a:pt x="223672" y="135973"/>
                  <a:pt x="217183" y="137884"/>
                  <a:pt x="208293" y="137884"/>
                </a:cubicBezTo>
                <a:moveTo>
                  <a:pt x="186690" y="189090"/>
                </a:moveTo>
                <a:cubicBezTo>
                  <a:pt x="186690" y="182867"/>
                  <a:pt x="182556" y="177533"/>
                  <a:pt x="174288" y="173088"/>
                </a:cubicBezTo>
                <a:cubicBezTo>
                  <a:pt x="166021" y="168643"/>
                  <a:pt x="154508" y="166421"/>
                  <a:pt x="139751" y="166421"/>
                </a:cubicBezTo>
                <a:cubicBezTo>
                  <a:pt x="124816" y="166421"/>
                  <a:pt x="113214" y="168643"/>
                  <a:pt x="104947" y="173088"/>
                </a:cubicBezTo>
                <a:cubicBezTo>
                  <a:pt x="96679" y="177533"/>
                  <a:pt x="92545" y="182867"/>
                  <a:pt x="92545" y="189090"/>
                </a:cubicBezTo>
                <a:cubicBezTo>
                  <a:pt x="92545" y="195313"/>
                  <a:pt x="96634" y="200647"/>
                  <a:pt x="104813" y="205092"/>
                </a:cubicBezTo>
                <a:cubicBezTo>
                  <a:pt x="112992" y="209537"/>
                  <a:pt x="124638" y="211760"/>
                  <a:pt x="139751" y="211760"/>
                </a:cubicBezTo>
                <a:cubicBezTo>
                  <a:pt x="154508" y="211760"/>
                  <a:pt x="166021" y="209537"/>
                  <a:pt x="174288" y="205092"/>
                </a:cubicBezTo>
                <a:cubicBezTo>
                  <a:pt x="182556" y="200647"/>
                  <a:pt x="186690" y="195313"/>
                  <a:pt x="186690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0" name="Freeform 200"/>
          <p:cNvSpPr/>
          <p:nvPr/>
        </p:nvSpPr>
        <p:spPr>
          <a:xfrm>
            <a:off x="1192044" y="4348805"/>
            <a:ext cx="244831" cy="227228"/>
          </a:xfrm>
          <a:custGeom>
            <a:avLst/>
            <a:gdLst>
              <a:gd name="connsiteX0" fmla="*/ 154686 w 244831"/>
              <a:gd name="connsiteY0" fmla="*/ 45606 h 227228"/>
              <a:gd name="connsiteX1" fmla="*/ 113348 w 244831"/>
              <a:gd name="connsiteY1" fmla="*/ 45606 h 227228"/>
              <a:gd name="connsiteX2" fmla="*/ 109347 w 244831"/>
              <a:gd name="connsiteY2" fmla="*/ 63208 h 227228"/>
              <a:gd name="connsiteX3" fmla="*/ 103213 w 244831"/>
              <a:gd name="connsiteY3" fmla="*/ 79743 h 227228"/>
              <a:gd name="connsiteX4" fmla="*/ 125616 w 244831"/>
              <a:gd name="connsiteY4" fmla="*/ 80810 h 227228"/>
              <a:gd name="connsiteX5" fmla="*/ 143751 w 244831"/>
              <a:gd name="connsiteY5" fmla="*/ 88278 h 227228"/>
              <a:gd name="connsiteX6" fmla="*/ 155886 w 244831"/>
              <a:gd name="connsiteY6" fmla="*/ 101746 h 227228"/>
              <a:gd name="connsiteX7" fmla="*/ 160287 w 244831"/>
              <a:gd name="connsiteY7" fmla="*/ 120282 h 227228"/>
              <a:gd name="connsiteX8" fmla="*/ 155353 w 244831"/>
              <a:gd name="connsiteY8" fmla="*/ 134283 h 227228"/>
              <a:gd name="connsiteX9" fmla="*/ 140818 w 244831"/>
              <a:gd name="connsiteY9" fmla="*/ 141084 h 227228"/>
              <a:gd name="connsiteX10" fmla="*/ 124149 w 244831"/>
              <a:gd name="connsiteY10" fmla="*/ 139350 h 227228"/>
              <a:gd name="connsiteX11" fmla="*/ 113348 w 244831"/>
              <a:gd name="connsiteY11" fmla="*/ 130950 h 227228"/>
              <a:gd name="connsiteX12" fmla="*/ 117081 w 244831"/>
              <a:gd name="connsiteY12" fmla="*/ 118815 h 227228"/>
              <a:gd name="connsiteX13" fmla="*/ 115081 w 244831"/>
              <a:gd name="connsiteY13" fmla="*/ 107080 h 227228"/>
              <a:gd name="connsiteX14" fmla="*/ 108013 w 244831"/>
              <a:gd name="connsiteY14" fmla="*/ 97612 h 227228"/>
              <a:gd name="connsiteX15" fmla="*/ 96545 w 244831"/>
              <a:gd name="connsiteY15" fmla="*/ 92278 h 227228"/>
              <a:gd name="connsiteX16" fmla="*/ 59341 w 244831"/>
              <a:gd name="connsiteY16" fmla="*/ 128283 h 227228"/>
              <a:gd name="connsiteX17" fmla="*/ 0 w 244831"/>
              <a:gd name="connsiteY17" fmla="*/ 145085 h 227228"/>
              <a:gd name="connsiteX18" fmla="*/ 0 w 244831"/>
              <a:gd name="connsiteY18" fmla="*/ 139751 h 227228"/>
              <a:gd name="connsiteX19" fmla="*/ 25470 w 244831"/>
              <a:gd name="connsiteY19" fmla="*/ 126416 h 227228"/>
              <a:gd name="connsiteX20" fmla="*/ 46806 w 244831"/>
              <a:gd name="connsiteY20" fmla="*/ 105480 h 227228"/>
              <a:gd name="connsiteX21" fmla="*/ 61474 w 244831"/>
              <a:gd name="connsiteY21" fmla="*/ 78277 h 227228"/>
              <a:gd name="connsiteX22" fmla="*/ 67208 w 244831"/>
              <a:gd name="connsiteY22" fmla="*/ 45606 h 227228"/>
              <a:gd name="connsiteX23" fmla="*/ 35204 w 244831"/>
              <a:gd name="connsiteY23" fmla="*/ 45606 h 227228"/>
              <a:gd name="connsiteX24" fmla="*/ 27203 w 244831"/>
              <a:gd name="connsiteY24" fmla="*/ 52273 h 227228"/>
              <a:gd name="connsiteX25" fmla="*/ 10401 w 244831"/>
              <a:gd name="connsiteY25" fmla="*/ 21069 h 227228"/>
              <a:gd name="connsiteX26" fmla="*/ 154686 w 244831"/>
              <a:gd name="connsiteY26" fmla="*/ 21069 h 227228"/>
              <a:gd name="connsiteX28" fmla="*/ 186690 w 244831"/>
              <a:gd name="connsiteY28" fmla="*/ 166688 h 227228"/>
              <a:gd name="connsiteX29" fmla="*/ 186690 w 244831"/>
              <a:gd name="connsiteY29" fmla="*/ 82410 h 227228"/>
              <a:gd name="connsiteX30" fmla="*/ 153352 w 244831"/>
              <a:gd name="connsiteY30" fmla="*/ 82410 h 227228"/>
              <a:gd name="connsiteX31" fmla="*/ 140551 w 244831"/>
              <a:gd name="connsiteY31" fmla="*/ 57874 h 227228"/>
              <a:gd name="connsiteX32" fmla="*/ 186690 w 244831"/>
              <a:gd name="connsiteY32" fmla="*/ 57874 h 227228"/>
              <a:gd name="connsiteX33" fmla="*/ 186690 w 244831"/>
              <a:gd name="connsiteY33" fmla="*/ 28003 h 227228"/>
              <a:gd name="connsiteX34" fmla="*/ 185090 w 244831"/>
              <a:gd name="connsiteY34" fmla="*/ 20936 h 227228"/>
              <a:gd name="connsiteX35" fmla="*/ 179489 w 244831"/>
              <a:gd name="connsiteY35" fmla="*/ 16002 h 227228"/>
              <a:gd name="connsiteX36" fmla="*/ 233896 w 244831"/>
              <a:gd name="connsiteY36" fmla="*/ 0 h 227228"/>
              <a:gd name="connsiteX37" fmla="*/ 233896 w 244831"/>
              <a:gd name="connsiteY37" fmla="*/ 142418 h 227228"/>
              <a:gd name="connsiteX38" fmla="*/ 227762 w 244831"/>
              <a:gd name="connsiteY38" fmla="*/ 160953 h 227228"/>
              <a:gd name="connsiteX39" fmla="*/ 208293 w 244831"/>
              <a:gd name="connsiteY39" fmla="*/ 166688 h 227228"/>
              <a:gd name="connsiteX41" fmla="*/ 51740 w 244831"/>
              <a:gd name="connsiteY41" fmla="*/ 173888 h 227228"/>
              <a:gd name="connsiteX42" fmla="*/ 49073 w 244831"/>
              <a:gd name="connsiteY42" fmla="*/ 164954 h 227228"/>
              <a:gd name="connsiteX43" fmla="*/ 41072 w 244831"/>
              <a:gd name="connsiteY43" fmla="*/ 160553 h 227228"/>
              <a:gd name="connsiteX44" fmla="*/ 98946 w 244831"/>
              <a:gd name="connsiteY44" fmla="*/ 149885 h 227228"/>
              <a:gd name="connsiteX45" fmla="*/ 98946 w 244831"/>
              <a:gd name="connsiteY45" fmla="*/ 202692 h 227228"/>
              <a:gd name="connsiteX46" fmla="*/ 218161 w 244831"/>
              <a:gd name="connsiteY46" fmla="*/ 202692 h 227228"/>
              <a:gd name="connsiteX47" fmla="*/ 227095 w 244831"/>
              <a:gd name="connsiteY47" fmla="*/ 200025 h 227228"/>
              <a:gd name="connsiteX48" fmla="*/ 231496 w 244831"/>
              <a:gd name="connsiteY48" fmla="*/ 192024 h 227228"/>
              <a:gd name="connsiteX49" fmla="*/ 244831 w 244831"/>
              <a:gd name="connsiteY49" fmla="*/ 227228 h 227228"/>
              <a:gd name="connsiteX50" fmla="*/ 51740 w 244831"/>
              <a:gd name="connsiteY50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1" h="227228">
                <a:moveTo>
                  <a:pt x="154686" y="45606"/>
                </a:moveTo>
                <a:lnTo>
                  <a:pt x="113348" y="45606"/>
                </a:lnTo>
                <a:cubicBezTo>
                  <a:pt x="112281" y="51651"/>
                  <a:pt x="110947" y="57518"/>
                  <a:pt x="109347" y="63208"/>
                </a:cubicBezTo>
                <a:cubicBezTo>
                  <a:pt x="107747" y="68897"/>
                  <a:pt x="105702" y="74409"/>
                  <a:pt x="103213" y="79743"/>
                </a:cubicBezTo>
                <a:cubicBezTo>
                  <a:pt x="111214" y="79032"/>
                  <a:pt x="118682" y="79388"/>
                  <a:pt x="125616" y="80810"/>
                </a:cubicBezTo>
                <a:cubicBezTo>
                  <a:pt x="132550" y="82233"/>
                  <a:pt x="138595" y="84722"/>
                  <a:pt x="143751" y="88278"/>
                </a:cubicBezTo>
                <a:cubicBezTo>
                  <a:pt x="148907" y="91834"/>
                  <a:pt x="152952" y="96323"/>
                  <a:pt x="155886" y="101746"/>
                </a:cubicBezTo>
                <a:cubicBezTo>
                  <a:pt x="158820" y="107169"/>
                  <a:pt x="160287" y="113347"/>
                  <a:pt x="160287" y="120282"/>
                </a:cubicBezTo>
                <a:cubicBezTo>
                  <a:pt x="160287" y="125793"/>
                  <a:pt x="158642" y="130461"/>
                  <a:pt x="155353" y="134283"/>
                </a:cubicBezTo>
                <a:cubicBezTo>
                  <a:pt x="152063" y="138106"/>
                  <a:pt x="147218" y="140373"/>
                  <a:pt x="140818" y="141084"/>
                </a:cubicBezTo>
                <a:cubicBezTo>
                  <a:pt x="134595" y="141796"/>
                  <a:pt x="129038" y="141218"/>
                  <a:pt x="124149" y="139350"/>
                </a:cubicBezTo>
                <a:cubicBezTo>
                  <a:pt x="119259" y="137484"/>
                  <a:pt x="115659" y="134683"/>
                  <a:pt x="113348" y="130950"/>
                </a:cubicBezTo>
                <a:cubicBezTo>
                  <a:pt x="115659" y="127038"/>
                  <a:pt x="116903" y="122993"/>
                  <a:pt x="117081" y="118815"/>
                </a:cubicBezTo>
                <a:cubicBezTo>
                  <a:pt x="117259" y="114636"/>
                  <a:pt x="116592" y="110725"/>
                  <a:pt x="115081" y="107080"/>
                </a:cubicBezTo>
                <a:cubicBezTo>
                  <a:pt x="113570" y="103435"/>
                  <a:pt x="111214" y="100279"/>
                  <a:pt x="108013" y="97612"/>
                </a:cubicBezTo>
                <a:cubicBezTo>
                  <a:pt x="104813" y="94945"/>
                  <a:pt x="100990" y="93167"/>
                  <a:pt x="96545" y="92278"/>
                </a:cubicBezTo>
                <a:cubicBezTo>
                  <a:pt x="87478" y="106858"/>
                  <a:pt x="75076" y="118859"/>
                  <a:pt x="59341" y="128283"/>
                </a:cubicBezTo>
                <a:cubicBezTo>
                  <a:pt x="43605" y="137706"/>
                  <a:pt x="23825" y="143307"/>
                  <a:pt x="0" y="145085"/>
                </a:cubicBezTo>
                <a:lnTo>
                  <a:pt x="0" y="139751"/>
                </a:lnTo>
                <a:cubicBezTo>
                  <a:pt x="8890" y="136728"/>
                  <a:pt x="17380" y="132283"/>
                  <a:pt x="25470" y="126416"/>
                </a:cubicBezTo>
                <a:cubicBezTo>
                  <a:pt x="33560" y="120548"/>
                  <a:pt x="40672" y="113570"/>
                  <a:pt x="46806" y="105480"/>
                </a:cubicBezTo>
                <a:cubicBezTo>
                  <a:pt x="52940" y="97390"/>
                  <a:pt x="57829" y="88322"/>
                  <a:pt x="61474" y="78277"/>
                </a:cubicBezTo>
                <a:cubicBezTo>
                  <a:pt x="65119" y="68231"/>
                  <a:pt x="67031" y="57341"/>
                  <a:pt x="67208" y="45606"/>
                </a:cubicBezTo>
                <a:lnTo>
                  <a:pt x="35204" y="45606"/>
                </a:lnTo>
                <a:cubicBezTo>
                  <a:pt x="30759" y="45606"/>
                  <a:pt x="28092" y="47828"/>
                  <a:pt x="27203" y="52273"/>
                </a:cubicBezTo>
                <a:lnTo>
                  <a:pt x="10401" y="21069"/>
                </a:lnTo>
                <a:lnTo>
                  <a:pt x="154686" y="21069"/>
                </a:lnTo>
                <a:moveTo>
                  <a:pt x="186690" y="166688"/>
                </a:moveTo>
                <a:lnTo>
                  <a:pt x="186690" y="82410"/>
                </a:lnTo>
                <a:lnTo>
                  <a:pt x="153352" y="82410"/>
                </a:lnTo>
                <a:lnTo>
                  <a:pt x="140551" y="57874"/>
                </a:lnTo>
                <a:lnTo>
                  <a:pt x="186690" y="57874"/>
                </a:lnTo>
                <a:lnTo>
                  <a:pt x="186690" y="28003"/>
                </a:lnTo>
                <a:cubicBezTo>
                  <a:pt x="186690" y="25514"/>
                  <a:pt x="186157" y="23158"/>
                  <a:pt x="185090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2"/>
                  <a:pt x="231851" y="157131"/>
                  <a:pt x="227762" y="160953"/>
                </a:cubicBezTo>
                <a:cubicBezTo>
                  <a:pt x="223672" y="164776"/>
                  <a:pt x="217183" y="166688"/>
                  <a:pt x="208293" y="166688"/>
                </a:cubicBezTo>
                <a:moveTo>
                  <a:pt x="51740" y="173888"/>
                </a:moveTo>
                <a:cubicBezTo>
                  <a:pt x="51740" y="170332"/>
                  <a:pt x="50851" y="167354"/>
                  <a:pt x="49073" y="164954"/>
                </a:cubicBezTo>
                <a:cubicBezTo>
                  <a:pt x="47295" y="162554"/>
                  <a:pt x="44628" y="161087"/>
                  <a:pt x="41072" y="160553"/>
                </a:cubicBezTo>
                <a:lnTo>
                  <a:pt x="98946" y="149885"/>
                </a:lnTo>
                <a:lnTo>
                  <a:pt x="98946" y="202692"/>
                </a:lnTo>
                <a:lnTo>
                  <a:pt x="218161" y="202692"/>
                </a:lnTo>
                <a:cubicBezTo>
                  <a:pt x="221717" y="202692"/>
                  <a:pt x="224695" y="201803"/>
                  <a:pt x="227095" y="200025"/>
                </a:cubicBezTo>
                <a:cubicBezTo>
                  <a:pt x="229495" y="198247"/>
                  <a:pt x="230962" y="195580"/>
                  <a:pt x="231496" y="192024"/>
                </a:cubicBezTo>
                <a:lnTo>
                  <a:pt x="244831" y="227228"/>
                </a:lnTo>
                <a:lnTo>
                  <a:pt x="51740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1" name="Freeform 201"/>
          <p:cNvSpPr/>
          <p:nvPr/>
        </p:nvSpPr>
        <p:spPr>
          <a:xfrm>
            <a:off x="1462744" y="4349072"/>
            <a:ext cx="252832" cy="233629"/>
          </a:xfrm>
          <a:custGeom>
            <a:avLst/>
            <a:gdLst>
              <a:gd name="connsiteX0" fmla="*/ 110147 w 252832"/>
              <a:gd name="connsiteY0" fmla="*/ 80543 h 233629"/>
              <a:gd name="connsiteX1" fmla="*/ 143885 w 252832"/>
              <a:gd name="connsiteY1" fmla="*/ 80410 h 233629"/>
              <a:gd name="connsiteX2" fmla="*/ 175889 w 252832"/>
              <a:gd name="connsiteY2" fmla="*/ 79877 h 233629"/>
              <a:gd name="connsiteX3" fmla="*/ 204426 w 252832"/>
              <a:gd name="connsiteY3" fmla="*/ 78543 h 233629"/>
              <a:gd name="connsiteX4" fmla="*/ 227495 w 252832"/>
              <a:gd name="connsiteY4" fmla="*/ 76010 h 233629"/>
              <a:gd name="connsiteX5" fmla="*/ 230962 w 252832"/>
              <a:gd name="connsiteY5" fmla="*/ 91478 h 233629"/>
              <a:gd name="connsiteX6" fmla="*/ 198558 w 252832"/>
              <a:gd name="connsiteY6" fmla="*/ 99346 h 233629"/>
              <a:gd name="connsiteX7" fmla="*/ 154953 w 252832"/>
              <a:gd name="connsiteY7" fmla="*/ 103213 h 233629"/>
              <a:gd name="connsiteX8" fmla="*/ 154953 w 252832"/>
              <a:gd name="connsiteY8" fmla="*/ 117348 h 233629"/>
              <a:gd name="connsiteX9" fmla="*/ 252832 w 252832"/>
              <a:gd name="connsiteY9" fmla="*/ 117348 h 233629"/>
              <a:gd name="connsiteX10" fmla="*/ 252832 w 252832"/>
              <a:gd name="connsiteY10" fmla="*/ 142151 h 233629"/>
              <a:gd name="connsiteX11" fmla="*/ 32004 w 252832"/>
              <a:gd name="connsiteY11" fmla="*/ 142151 h 233629"/>
              <a:gd name="connsiteX12" fmla="*/ 22936 w 252832"/>
              <a:gd name="connsiteY12" fmla="*/ 149619 h 233629"/>
              <a:gd name="connsiteX13" fmla="*/ 0 w 252832"/>
              <a:gd name="connsiteY13" fmla="*/ 117348 h 233629"/>
              <a:gd name="connsiteX14" fmla="*/ 107747 w 252832"/>
              <a:gd name="connsiteY14" fmla="*/ 117348 h 233629"/>
              <a:gd name="connsiteX15" fmla="*/ 107747 w 252832"/>
              <a:gd name="connsiteY15" fmla="*/ 104546 h 233629"/>
              <a:gd name="connsiteX16" fmla="*/ 42139 w 252832"/>
              <a:gd name="connsiteY16" fmla="*/ 104546 h 233629"/>
              <a:gd name="connsiteX17" fmla="*/ 42139 w 252832"/>
              <a:gd name="connsiteY17" fmla="*/ 29337 h 233629"/>
              <a:gd name="connsiteX18" fmla="*/ 39472 w 252832"/>
              <a:gd name="connsiteY18" fmla="*/ 20403 h 233629"/>
              <a:gd name="connsiteX19" fmla="*/ 31471 w 252832"/>
              <a:gd name="connsiteY19" fmla="*/ 16002 h 233629"/>
              <a:gd name="connsiteX20" fmla="*/ 89345 w 252832"/>
              <a:gd name="connsiteY20" fmla="*/ 0 h 233629"/>
              <a:gd name="connsiteX21" fmla="*/ 89345 w 252832"/>
              <a:gd name="connsiteY21" fmla="*/ 8801 h 233629"/>
              <a:gd name="connsiteX22" fmla="*/ 219761 w 252832"/>
              <a:gd name="connsiteY22" fmla="*/ 8801 h 233629"/>
              <a:gd name="connsiteX23" fmla="*/ 219761 w 252832"/>
              <a:gd name="connsiteY23" fmla="*/ 32004 h 233629"/>
              <a:gd name="connsiteX24" fmla="*/ 89345 w 252832"/>
              <a:gd name="connsiteY24" fmla="*/ 32004 h 233629"/>
              <a:gd name="connsiteX25" fmla="*/ 89345 w 252832"/>
              <a:gd name="connsiteY25" fmla="*/ 45339 h 233629"/>
              <a:gd name="connsiteX26" fmla="*/ 215760 w 252832"/>
              <a:gd name="connsiteY26" fmla="*/ 45339 h 233629"/>
              <a:gd name="connsiteX27" fmla="*/ 215760 w 252832"/>
              <a:gd name="connsiteY27" fmla="*/ 65875 h 233629"/>
              <a:gd name="connsiteX28" fmla="*/ 89345 w 252832"/>
              <a:gd name="connsiteY28" fmla="*/ 65875 h 233629"/>
              <a:gd name="connsiteX29" fmla="*/ 89345 w 252832"/>
              <a:gd name="connsiteY29" fmla="*/ 80543 h 233629"/>
              <a:gd name="connsiteX31" fmla="*/ 230162 w 252832"/>
              <a:gd name="connsiteY31" fmla="*/ 192824 h 233629"/>
              <a:gd name="connsiteX32" fmla="*/ 204426 w 252832"/>
              <a:gd name="connsiteY32" fmla="*/ 222428 h 233629"/>
              <a:gd name="connsiteX33" fmla="*/ 131483 w 252832"/>
              <a:gd name="connsiteY33" fmla="*/ 233629 h 233629"/>
              <a:gd name="connsiteX34" fmla="*/ 89345 w 252832"/>
              <a:gd name="connsiteY34" fmla="*/ 230696 h 233629"/>
              <a:gd name="connsiteX35" fmla="*/ 58407 w 252832"/>
              <a:gd name="connsiteY35" fmla="*/ 222428 h 233629"/>
              <a:gd name="connsiteX36" fmla="*/ 39205 w 252832"/>
              <a:gd name="connsiteY36" fmla="*/ 209626 h 233629"/>
              <a:gd name="connsiteX37" fmla="*/ 32537 w 252832"/>
              <a:gd name="connsiteY37" fmla="*/ 192824 h 233629"/>
              <a:gd name="connsiteX38" fmla="*/ 39205 w 252832"/>
              <a:gd name="connsiteY38" fmla="*/ 176155 h 233629"/>
              <a:gd name="connsiteX39" fmla="*/ 58407 w 252832"/>
              <a:gd name="connsiteY39" fmla="*/ 163220 h 233629"/>
              <a:gd name="connsiteX40" fmla="*/ 89345 w 252832"/>
              <a:gd name="connsiteY40" fmla="*/ 154953 h 233629"/>
              <a:gd name="connsiteX41" fmla="*/ 131483 w 252832"/>
              <a:gd name="connsiteY41" fmla="*/ 152019 h 233629"/>
              <a:gd name="connsiteX42" fmla="*/ 204426 w 252832"/>
              <a:gd name="connsiteY42" fmla="*/ 163220 h 233629"/>
              <a:gd name="connsiteX43" fmla="*/ 230162 w 252832"/>
              <a:gd name="connsiteY43" fmla="*/ 192824 h 233629"/>
              <a:gd name="connsiteX45" fmla="*/ 180556 w 252832"/>
              <a:gd name="connsiteY45" fmla="*/ 192824 h 233629"/>
              <a:gd name="connsiteX46" fmla="*/ 167088 w 252832"/>
              <a:gd name="connsiteY46" fmla="*/ 179089 h 233629"/>
              <a:gd name="connsiteX47" fmla="*/ 131483 w 252832"/>
              <a:gd name="connsiteY47" fmla="*/ 174155 h 233629"/>
              <a:gd name="connsiteX48" fmla="*/ 95612 w 252832"/>
              <a:gd name="connsiteY48" fmla="*/ 179089 h 233629"/>
              <a:gd name="connsiteX49" fmla="*/ 82144 w 252832"/>
              <a:gd name="connsiteY49" fmla="*/ 192824 h 233629"/>
              <a:gd name="connsiteX50" fmla="*/ 95479 w 252832"/>
              <a:gd name="connsiteY50" fmla="*/ 206559 h 233629"/>
              <a:gd name="connsiteX51" fmla="*/ 131483 w 252832"/>
              <a:gd name="connsiteY51" fmla="*/ 211493 h 233629"/>
              <a:gd name="connsiteX52" fmla="*/ 167088 w 252832"/>
              <a:gd name="connsiteY52" fmla="*/ 206559 h 233629"/>
              <a:gd name="connsiteX53" fmla="*/ 180556 w 252832"/>
              <a:gd name="connsiteY53" fmla="*/ 192824 h 2336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52832" h="233629">
                <a:moveTo>
                  <a:pt x="110147" y="80543"/>
                </a:moveTo>
                <a:cubicBezTo>
                  <a:pt x="121526" y="80543"/>
                  <a:pt x="132772" y="80499"/>
                  <a:pt x="143885" y="80410"/>
                </a:cubicBezTo>
                <a:cubicBezTo>
                  <a:pt x="154997" y="80321"/>
                  <a:pt x="165665" y="80143"/>
                  <a:pt x="175889" y="79877"/>
                </a:cubicBezTo>
                <a:cubicBezTo>
                  <a:pt x="186112" y="79610"/>
                  <a:pt x="195625" y="79166"/>
                  <a:pt x="204426" y="78543"/>
                </a:cubicBezTo>
                <a:cubicBezTo>
                  <a:pt x="213227" y="77921"/>
                  <a:pt x="220917" y="77076"/>
                  <a:pt x="227495" y="76010"/>
                </a:cubicBezTo>
                <a:lnTo>
                  <a:pt x="230962" y="91478"/>
                </a:lnTo>
                <a:cubicBezTo>
                  <a:pt x="222961" y="95034"/>
                  <a:pt x="212160" y="97656"/>
                  <a:pt x="198558" y="99346"/>
                </a:cubicBezTo>
                <a:cubicBezTo>
                  <a:pt x="184956" y="101035"/>
                  <a:pt x="170421" y="102324"/>
                  <a:pt x="154953" y="103213"/>
                </a:cubicBezTo>
                <a:lnTo>
                  <a:pt x="154953" y="117348"/>
                </a:lnTo>
                <a:lnTo>
                  <a:pt x="252832" y="117348"/>
                </a:lnTo>
                <a:lnTo>
                  <a:pt x="252832" y="142151"/>
                </a:lnTo>
                <a:lnTo>
                  <a:pt x="32004" y="142151"/>
                </a:lnTo>
                <a:cubicBezTo>
                  <a:pt x="26848" y="142151"/>
                  <a:pt x="23825" y="144640"/>
                  <a:pt x="22936" y="149619"/>
                </a:cubicBezTo>
                <a:lnTo>
                  <a:pt x="0" y="117348"/>
                </a:lnTo>
                <a:lnTo>
                  <a:pt x="107747" y="117348"/>
                </a:lnTo>
                <a:lnTo>
                  <a:pt x="107747" y="104546"/>
                </a:lnTo>
                <a:lnTo>
                  <a:pt x="42139" y="104546"/>
                </a:lnTo>
                <a:lnTo>
                  <a:pt x="42139" y="29337"/>
                </a:lnTo>
                <a:cubicBezTo>
                  <a:pt x="42139" y="25781"/>
                  <a:pt x="41250" y="22803"/>
                  <a:pt x="39472" y="20403"/>
                </a:cubicBezTo>
                <a:cubicBezTo>
                  <a:pt x="37694" y="18002"/>
                  <a:pt x="35027" y="16535"/>
                  <a:pt x="31471" y="16002"/>
                </a:cubicBezTo>
                <a:lnTo>
                  <a:pt x="89345" y="0"/>
                </a:lnTo>
                <a:lnTo>
                  <a:pt x="89345" y="8801"/>
                </a:lnTo>
                <a:lnTo>
                  <a:pt x="219761" y="8801"/>
                </a:lnTo>
                <a:lnTo>
                  <a:pt x="219761" y="32004"/>
                </a:lnTo>
                <a:lnTo>
                  <a:pt x="89345" y="32004"/>
                </a:lnTo>
                <a:lnTo>
                  <a:pt x="89345" y="45339"/>
                </a:lnTo>
                <a:lnTo>
                  <a:pt x="215760" y="45339"/>
                </a:lnTo>
                <a:lnTo>
                  <a:pt x="215760" y="65875"/>
                </a:lnTo>
                <a:lnTo>
                  <a:pt x="89345" y="65875"/>
                </a:lnTo>
                <a:lnTo>
                  <a:pt x="89345" y="80543"/>
                </a:lnTo>
                <a:moveTo>
                  <a:pt x="230162" y="192824"/>
                </a:moveTo>
                <a:cubicBezTo>
                  <a:pt x="230162" y="205093"/>
                  <a:pt x="221583" y="214960"/>
                  <a:pt x="204426" y="222428"/>
                </a:cubicBezTo>
                <a:cubicBezTo>
                  <a:pt x="187268" y="229895"/>
                  <a:pt x="162954" y="233629"/>
                  <a:pt x="131483" y="233629"/>
                </a:cubicBezTo>
                <a:cubicBezTo>
                  <a:pt x="115659" y="233629"/>
                  <a:pt x="101613" y="232651"/>
                  <a:pt x="89345" y="230696"/>
                </a:cubicBezTo>
                <a:cubicBezTo>
                  <a:pt x="77076" y="228740"/>
                  <a:pt x="66764" y="225984"/>
                  <a:pt x="58407" y="222428"/>
                </a:cubicBezTo>
                <a:cubicBezTo>
                  <a:pt x="50051" y="218872"/>
                  <a:pt x="43650" y="214605"/>
                  <a:pt x="39205" y="209626"/>
                </a:cubicBezTo>
                <a:cubicBezTo>
                  <a:pt x="34760" y="204648"/>
                  <a:pt x="32537" y="199047"/>
                  <a:pt x="32537" y="192824"/>
                </a:cubicBezTo>
                <a:cubicBezTo>
                  <a:pt x="32537" y="186779"/>
                  <a:pt x="34760" y="181223"/>
                  <a:pt x="39205" y="176155"/>
                </a:cubicBezTo>
                <a:cubicBezTo>
                  <a:pt x="43650" y="171088"/>
                  <a:pt x="50051" y="166777"/>
                  <a:pt x="58407" y="163220"/>
                </a:cubicBezTo>
                <a:cubicBezTo>
                  <a:pt x="66764" y="159664"/>
                  <a:pt x="77076" y="156908"/>
                  <a:pt x="89345" y="154953"/>
                </a:cubicBezTo>
                <a:cubicBezTo>
                  <a:pt x="101613" y="152997"/>
                  <a:pt x="115659" y="152019"/>
                  <a:pt x="131483" y="152019"/>
                </a:cubicBezTo>
                <a:cubicBezTo>
                  <a:pt x="162954" y="152019"/>
                  <a:pt x="187268" y="155753"/>
                  <a:pt x="204426" y="163220"/>
                </a:cubicBezTo>
                <a:cubicBezTo>
                  <a:pt x="221583" y="170688"/>
                  <a:pt x="230162" y="180556"/>
                  <a:pt x="230162" y="192824"/>
                </a:cubicBezTo>
                <a:moveTo>
                  <a:pt x="180556" y="192824"/>
                </a:moveTo>
                <a:cubicBezTo>
                  <a:pt x="180556" y="186957"/>
                  <a:pt x="176066" y="182378"/>
                  <a:pt x="167088" y="179089"/>
                </a:cubicBezTo>
                <a:cubicBezTo>
                  <a:pt x="158109" y="175800"/>
                  <a:pt x="146240" y="174155"/>
                  <a:pt x="131483" y="174155"/>
                </a:cubicBezTo>
                <a:cubicBezTo>
                  <a:pt x="116548" y="174155"/>
                  <a:pt x="104591" y="175800"/>
                  <a:pt x="95612" y="179089"/>
                </a:cubicBezTo>
                <a:cubicBezTo>
                  <a:pt x="86633" y="182378"/>
                  <a:pt x="82144" y="186957"/>
                  <a:pt x="82144" y="192824"/>
                </a:cubicBezTo>
                <a:cubicBezTo>
                  <a:pt x="82144" y="198692"/>
                  <a:pt x="86589" y="203270"/>
                  <a:pt x="95479" y="206559"/>
                </a:cubicBezTo>
                <a:cubicBezTo>
                  <a:pt x="104369" y="209848"/>
                  <a:pt x="116370" y="211493"/>
                  <a:pt x="131483" y="211493"/>
                </a:cubicBezTo>
                <a:cubicBezTo>
                  <a:pt x="146240" y="211493"/>
                  <a:pt x="158109" y="209848"/>
                  <a:pt x="167088" y="206559"/>
                </a:cubicBezTo>
                <a:cubicBezTo>
                  <a:pt x="176066" y="203270"/>
                  <a:pt x="180556" y="198692"/>
                  <a:pt x="180556" y="1928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2" name="Freeform 202"/>
          <p:cNvSpPr/>
          <p:nvPr/>
        </p:nvSpPr>
        <p:spPr>
          <a:xfrm>
            <a:off x="1800155" y="4348805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5 w 233896"/>
              <a:gd name="connsiteY3" fmla="*/ 17335 h 230429"/>
              <a:gd name="connsiteX4" fmla="*/ 91478 w 233896"/>
              <a:gd name="connsiteY4" fmla="*/ 13335 h 230429"/>
              <a:gd name="connsiteX5" fmla="*/ 119215 w 233896"/>
              <a:gd name="connsiteY5" fmla="*/ 17335 h 230429"/>
              <a:gd name="connsiteX6" fmla="*/ 142685 w 233896"/>
              <a:gd name="connsiteY6" fmla="*/ 29604 h 230429"/>
              <a:gd name="connsiteX7" fmla="*/ 158820 w 233896"/>
              <a:gd name="connsiteY7" fmla="*/ 50406 h 230429"/>
              <a:gd name="connsiteX8" fmla="*/ 164821 w 233896"/>
              <a:gd name="connsiteY8" fmla="*/ 80010 h 230429"/>
              <a:gd name="connsiteX9" fmla="*/ 158820 w 233896"/>
              <a:gd name="connsiteY9" fmla="*/ 109614 h 230429"/>
              <a:gd name="connsiteX10" fmla="*/ 142685 w 233896"/>
              <a:gd name="connsiteY10" fmla="*/ 130416 h 230429"/>
              <a:gd name="connsiteX11" fmla="*/ 119215 w 233896"/>
              <a:gd name="connsiteY11" fmla="*/ 142684 h 230429"/>
              <a:gd name="connsiteX12" fmla="*/ 91478 w 233896"/>
              <a:gd name="connsiteY12" fmla="*/ 146685 h 230429"/>
              <a:gd name="connsiteX13" fmla="*/ 63475 w 233896"/>
              <a:gd name="connsiteY13" fmla="*/ 142684 h 230429"/>
              <a:gd name="connsiteX14" fmla="*/ 40005 w 233896"/>
              <a:gd name="connsiteY14" fmla="*/ 130416 h 230429"/>
              <a:gd name="connsiteX15" fmla="*/ 23870 w 233896"/>
              <a:gd name="connsiteY15" fmla="*/ 109614 h 230429"/>
              <a:gd name="connsiteX16" fmla="*/ 17869 w 233896"/>
              <a:gd name="connsiteY16" fmla="*/ 80010 h 230429"/>
              <a:gd name="connsiteX18" fmla="*/ 186690 w 233896"/>
              <a:gd name="connsiteY18" fmla="*/ 230429 h 230429"/>
              <a:gd name="connsiteX19" fmla="*/ 186690 w 233896"/>
              <a:gd name="connsiteY19" fmla="*/ 178422 h 230429"/>
              <a:gd name="connsiteX20" fmla="*/ 156553 w 233896"/>
              <a:gd name="connsiteY20" fmla="*/ 188423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4 h 230429"/>
              <a:gd name="connsiteX27" fmla="*/ 186690 w 233896"/>
              <a:gd name="connsiteY27" fmla="*/ 159753 h 230429"/>
              <a:gd name="connsiteX28" fmla="*/ 186690 w 233896"/>
              <a:gd name="connsiteY28" fmla="*/ 28003 h 230429"/>
              <a:gd name="connsiteX29" fmla="*/ 185090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59 h 230429"/>
              <a:gd name="connsiteX33" fmla="*/ 227762 w 233896"/>
              <a:gd name="connsiteY33" fmla="*/ 224695 h 230429"/>
              <a:gd name="connsiteX34" fmla="*/ 208293 w 233896"/>
              <a:gd name="connsiteY34" fmla="*/ 230429 h 230429"/>
              <a:gd name="connsiteX36" fmla="*/ 63475 w 233896"/>
              <a:gd name="connsiteY36" fmla="*/ 80010 h 230429"/>
              <a:gd name="connsiteX37" fmla="*/ 65342 w 233896"/>
              <a:gd name="connsiteY37" fmla="*/ 96812 h 230429"/>
              <a:gd name="connsiteX38" fmla="*/ 70675 w 233896"/>
              <a:gd name="connsiteY38" fmla="*/ 110147 h 230429"/>
              <a:gd name="connsiteX39" fmla="*/ 79343 w 233896"/>
              <a:gd name="connsiteY39" fmla="*/ 118948 h 230429"/>
              <a:gd name="connsiteX40" fmla="*/ 91478 w 233896"/>
              <a:gd name="connsiteY40" fmla="*/ 122148 h 230429"/>
              <a:gd name="connsiteX41" fmla="*/ 103213 w 233896"/>
              <a:gd name="connsiteY41" fmla="*/ 118948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8 w 233896"/>
              <a:gd name="connsiteY44" fmla="*/ 80010 h 230429"/>
              <a:gd name="connsiteX45" fmla="*/ 117081 w 233896"/>
              <a:gd name="connsiteY45" fmla="*/ 63208 h 230429"/>
              <a:gd name="connsiteX46" fmla="*/ 111747 w 233896"/>
              <a:gd name="connsiteY46" fmla="*/ 49873 h 230429"/>
              <a:gd name="connsiteX47" fmla="*/ 103213 w 233896"/>
              <a:gd name="connsiteY47" fmla="*/ 41072 h 230429"/>
              <a:gd name="connsiteX48" fmla="*/ 91478 w 233896"/>
              <a:gd name="connsiteY48" fmla="*/ 37871 h 230429"/>
              <a:gd name="connsiteX49" fmla="*/ 79343 w 233896"/>
              <a:gd name="connsiteY49" fmla="*/ 41072 h 230429"/>
              <a:gd name="connsiteX50" fmla="*/ 70675 w 233896"/>
              <a:gd name="connsiteY50" fmla="*/ 49873 h 230429"/>
              <a:gd name="connsiteX51" fmla="*/ 65342 w 233896"/>
              <a:gd name="connsiteY51" fmla="*/ 63208 h 230429"/>
              <a:gd name="connsiteX52" fmla="*/ 63475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9" y="35115"/>
                  <a:pt x="40005" y="29604"/>
                </a:cubicBezTo>
                <a:cubicBezTo>
                  <a:pt x="46761" y="24092"/>
                  <a:pt x="54584" y="20002"/>
                  <a:pt x="63475" y="17335"/>
                </a:cubicBezTo>
                <a:cubicBezTo>
                  <a:pt x="72365" y="14668"/>
                  <a:pt x="81699" y="13335"/>
                  <a:pt x="91478" y="13335"/>
                </a:cubicBezTo>
                <a:cubicBezTo>
                  <a:pt x="101079" y="13335"/>
                  <a:pt x="110325" y="14668"/>
                  <a:pt x="119215" y="17335"/>
                </a:cubicBezTo>
                <a:cubicBezTo>
                  <a:pt x="128105" y="20002"/>
                  <a:pt x="135928" y="24092"/>
                  <a:pt x="142685" y="29604"/>
                </a:cubicBezTo>
                <a:cubicBezTo>
                  <a:pt x="149441" y="35115"/>
                  <a:pt x="154819" y="42049"/>
                  <a:pt x="158820" y="50406"/>
                </a:cubicBezTo>
                <a:cubicBezTo>
                  <a:pt x="162820" y="58763"/>
                  <a:pt x="164821" y="68631"/>
                  <a:pt x="164821" y="80010"/>
                </a:cubicBezTo>
                <a:cubicBezTo>
                  <a:pt x="164821" y="91389"/>
                  <a:pt x="162820" y="101257"/>
                  <a:pt x="158820" y="109614"/>
                </a:cubicBezTo>
                <a:cubicBezTo>
                  <a:pt x="154819" y="117970"/>
                  <a:pt x="149441" y="124904"/>
                  <a:pt x="142685" y="130416"/>
                </a:cubicBezTo>
                <a:cubicBezTo>
                  <a:pt x="135928" y="135928"/>
                  <a:pt x="128105" y="140017"/>
                  <a:pt x="119215" y="142684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5" y="142684"/>
                </a:cubicBezTo>
                <a:cubicBezTo>
                  <a:pt x="54584" y="140017"/>
                  <a:pt x="46761" y="135928"/>
                  <a:pt x="40005" y="130416"/>
                </a:cubicBezTo>
                <a:cubicBezTo>
                  <a:pt x="33249" y="124904"/>
                  <a:pt x="27870" y="117970"/>
                  <a:pt x="23870" y="109614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90" y="230429"/>
                </a:moveTo>
                <a:lnTo>
                  <a:pt x="186690" y="178422"/>
                </a:lnTo>
                <a:cubicBezTo>
                  <a:pt x="177978" y="183045"/>
                  <a:pt x="167932" y="186379"/>
                  <a:pt x="156553" y="188423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8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10"/>
                  <a:pt x="160820" y="164954"/>
                </a:cubicBezTo>
                <a:cubicBezTo>
                  <a:pt x="169710" y="163798"/>
                  <a:pt x="178333" y="162065"/>
                  <a:pt x="186690" y="159753"/>
                </a:cubicBezTo>
                <a:lnTo>
                  <a:pt x="186690" y="28003"/>
                </a:lnTo>
                <a:cubicBezTo>
                  <a:pt x="186690" y="25514"/>
                  <a:pt x="186157" y="23158"/>
                  <a:pt x="185090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59"/>
                </a:lnTo>
                <a:cubicBezTo>
                  <a:pt x="233896" y="214693"/>
                  <a:pt x="231851" y="220872"/>
                  <a:pt x="227762" y="224695"/>
                </a:cubicBezTo>
                <a:cubicBezTo>
                  <a:pt x="223672" y="228517"/>
                  <a:pt x="217183" y="230429"/>
                  <a:pt x="208293" y="230429"/>
                </a:cubicBezTo>
                <a:moveTo>
                  <a:pt x="63475" y="80010"/>
                </a:moveTo>
                <a:cubicBezTo>
                  <a:pt x="63475" y="86055"/>
                  <a:pt x="64097" y="91656"/>
                  <a:pt x="65342" y="96812"/>
                </a:cubicBezTo>
                <a:cubicBezTo>
                  <a:pt x="66586" y="101968"/>
                  <a:pt x="68364" y="106413"/>
                  <a:pt x="70675" y="110147"/>
                </a:cubicBezTo>
                <a:cubicBezTo>
                  <a:pt x="72987" y="113881"/>
                  <a:pt x="75876" y="116815"/>
                  <a:pt x="79343" y="118948"/>
                </a:cubicBezTo>
                <a:cubicBezTo>
                  <a:pt x="82810" y="121082"/>
                  <a:pt x="86855" y="122148"/>
                  <a:pt x="91478" y="122148"/>
                </a:cubicBezTo>
                <a:cubicBezTo>
                  <a:pt x="95923" y="122148"/>
                  <a:pt x="99835" y="121082"/>
                  <a:pt x="103213" y="118948"/>
                </a:cubicBezTo>
                <a:cubicBezTo>
                  <a:pt x="106591" y="116815"/>
                  <a:pt x="109436" y="113881"/>
                  <a:pt x="111747" y="110147"/>
                </a:cubicBezTo>
                <a:cubicBezTo>
                  <a:pt x="114059" y="106413"/>
                  <a:pt x="115837" y="101968"/>
                  <a:pt x="117081" y="96812"/>
                </a:cubicBezTo>
                <a:cubicBezTo>
                  <a:pt x="118326" y="91656"/>
                  <a:pt x="118948" y="86055"/>
                  <a:pt x="118948" y="80010"/>
                </a:cubicBezTo>
                <a:cubicBezTo>
                  <a:pt x="118948" y="73965"/>
                  <a:pt x="118326" y="68364"/>
                  <a:pt x="117081" y="63208"/>
                </a:cubicBezTo>
                <a:cubicBezTo>
                  <a:pt x="115837" y="58052"/>
                  <a:pt x="114059" y="53607"/>
                  <a:pt x="111747" y="49873"/>
                </a:cubicBezTo>
                <a:cubicBezTo>
                  <a:pt x="109436" y="46139"/>
                  <a:pt x="106591" y="43205"/>
                  <a:pt x="103213" y="41072"/>
                </a:cubicBezTo>
                <a:cubicBezTo>
                  <a:pt x="99835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3" y="41072"/>
                </a:cubicBezTo>
                <a:cubicBezTo>
                  <a:pt x="75876" y="43205"/>
                  <a:pt x="72987" y="46139"/>
                  <a:pt x="70675" y="49873"/>
                </a:cubicBezTo>
                <a:cubicBezTo>
                  <a:pt x="68364" y="53607"/>
                  <a:pt x="66586" y="58052"/>
                  <a:pt x="65342" y="63208"/>
                </a:cubicBezTo>
                <a:cubicBezTo>
                  <a:pt x="64097" y="68364"/>
                  <a:pt x="63475" y="73965"/>
                  <a:pt x="63475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3" name="Freeform 203"/>
          <p:cNvSpPr/>
          <p:nvPr/>
        </p:nvSpPr>
        <p:spPr>
          <a:xfrm>
            <a:off x="2066855" y="4348805"/>
            <a:ext cx="264566" cy="233896"/>
          </a:xfrm>
          <a:custGeom>
            <a:avLst/>
            <a:gdLst>
              <a:gd name="connsiteX0" fmla="*/ 233096 w 264566"/>
              <a:gd name="connsiteY0" fmla="*/ 189090 h 233896"/>
              <a:gd name="connsiteX1" fmla="*/ 226695 w 264566"/>
              <a:gd name="connsiteY1" fmla="*/ 206559 h 233896"/>
              <a:gd name="connsiteX2" fmla="*/ 208026 w 264566"/>
              <a:gd name="connsiteY2" fmla="*/ 220694 h 233896"/>
              <a:gd name="connsiteX3" fmla="*/ 177489 w 264566"/>
              <a:gd name="connsiteY3" fmla="*/ 230295 h 233896"/>
              <a:gd name="connsiteX4" fmla="*/ 135750 w 264566"/>
              <a:gd name="connsiteY4" fmla="*/ 233896 h 233896"/>
              <a:gd name="connsiteX5" fmla="*/ 93878 w 264566"/>
              <a:gd name="connsiteY5" fmla="*/ 230295 h 233896"/>
              <a:gd name="connsiteX6" fmla="*/ 63341 w 264566"/>
              <a:gd name="connsiteY6" fmla="*/ 220694 h 233896"/>
              <a:gd name="connsiteX7" fmla="*/ 44539 w 264566"/>
              <a:gd name="connsiteY7" fmla="*/ 206559 h 233896"/>
              <a:gd name="connsiteX8" fmla="*/ 38138 w 264566"/>
              <a:gd name="connsiteY8" fmla="*/ 189090 h 233896"/>
              <a:gd name="connsiteX9" fmla="*/ 44539 w 264566"/>
              <a:gd name="connsiteY9" fmla="*/ 171621 h 233896"/>
              <a:gd name="connsiteX10" fmla="*/ 63341 w 264566"/>
              <a:gd name="connsiteY10" fmla="*/ 157353 h 233896"/>
              <a:gd name="connsiteX11" fmla="*/ 93878 w 264566"/>
              <a:gd name="connsiteY11" fmla="*/ 147752 h 233896"/>
              <a:gd name="connsiteX12" fmla="*/ 135750 w 264566"/>
              <a:gd name="connsiteY12" fmla="*/ 144285 h 233896"/>
              <a:gd name="connsiteX13" fmla="*/ 177489 w 264566"/>
              <a:gd name="connsiteY13" fmla="*/ 147752 h 233896"/>
              <a:gd name="connsiteX14" fmla="*/ 208026 w 264566"/>
              <a:gd name="connsiteY14" fmla="*/ 157353 h 233896"/>
              <a:gd name="connsiteX15" fmla="*/ 226695 w 264566"/>
              <a:gd name="connsiteY15" fmla="*/ 171621 h 233896"/>
              <a:gd name="connsiteX16" fmla="*/ 233096 w 264566"/>
              <a:gd name="connsiteY16" fmla="*/ 189090 h 233896"/>
              <a:gd name="connsiteX18" fmla="*/ 114948 w 264566"/>
              <a:gd name="connsiteY18" fmla="*/ 120282 h 233896"/>
              <a:gd name="connsiteX19" fmla="*/ 118148 w 264566"/>
              <a:gd name="connsiteY19" fmla="*/ 109880 h 233896"/>
              <a:gd name="connsiteX20" fmla="*/ 117081 w 264566"/>
              <a:gd name="connsiteY20" fmla="*/ 98813 h 233896"/>
              <a:gd name="connsiteX21" fmla="*/ 111881 w 264566"/>
              <a:gd name="connsiteY21" fmla="*/ 88678 h 233896"/>
              <a:gd name="connsiteX22" fmla="*/ 102679 w 264566"/>
              <a:gd name="connsiteY22" fmla="*/ 81343 h 233896"/>
              <a:gd name="connsiteX23" fmla="*/ 64408 w 264566"/>
              <a:gd name="connsiteY23" fmla="*/ 119749 h 233896"/>
              <a:gd name="connsiteX24" fmla="*/ 0 w 264566"/>
              <a:gd name="connsiteY24" fmla="*/ 138417 h 233896"/>
              <a:gd name="connsiteX25" fmla="*/ 0 w 264566"/>
              <a:gd name="connsiteY25" fmla="*/ 133083 h 233896"/>
              <a:gd name="connsiteX26" fmla="*/ 26403 w 264566"/>
              <a:gd name="connsiteY26" fmla="*/ 119081 h 233896"/>
              <a:gd name="connsiteX27" fmla="*/ 47606 w 264566"/>
              <a:gd name="connsiteY27" fmla="*/ 97345 h 233896"/>
              <a:gd name="connsiteX28" fmla="*/ 61608 w 264566"/>
              <a:gd name="connsiteY28" fmla="*/ 69475 h 233896"/>
              <a:gd name="connsiteX29" fmla="*/ 66675 w 264566"/>
              <a:gd name="connsiteY29" fmla="*/ 36538 h 233896"/>
              <a:gd name="connsiteX30" fmla="*/ 64008 w 264566"/>
              <a:gd name="connsiteY30" fmla="*/ 27603 h 233896"/>
              <a:gd name="connsiteX31" fmla="*/ 56007 w 264566"/>
              <a:gd name="connsiteY31" fmla="*/ 23203 h 233896"/>
              <a:gd name="connsiteX32" fmla="*/ 113881 w 264566"/>
              <a:gd name="connsiteY32" fmla="*/ 7201 h 233896"/>
              <a:gd name="connsiteX33" fmla="*/ 113881 w 264566"/>
              <a:gd name="connsiteY33" fmla="*/ 38138 h 233896"/>
              <a:gd name="connsiteX34" fmla="*/ 112547 w 264566"/>
              <a:gd name="connsiteY34" fmla="*/ 53074 h 233896"/>
              <a:gd name="connsiteX35" fmla="*/ 108814 w 264566"/>
              <a:gd name="connsiteY35" fmla="*/ 67208 h 233896"/>
              <a:gd name="connsiteX36" fmla="*/ 129750 w 264566"/>
              <a:gd name="connsiteY36" fmla="*/ 71342 h 233896"/>
              <a:gd name="connsiteX37" fmla="*/ 146552 w 264566"/>
              <a:gd name="connsiteY37" fmla="*/ 80010 h 233896"/>
              <a:gd name="connsiteX38" fmla="*/ 157753 w 264566"/>
              <a:gd name="connsiteY38" fmla="*/ 92945 h 233896"/>
              <a:gd name="connsiteX39" fmla="*/ 161887 w 264566"/>
              <a:gd name="connsiteY39" fmla="*/ 109614 h 233896"/>
              <a:gd name="connsiteX40" fmla="*/ 156953 w 264566"/>
              <a:gd name="connsiteY40" fmla="*/ 123616 h 233896"/>
              <a:gd name="connsiteX41" fmla="*/ 142418 w 264566"/>
              <a:gd name="connsiteY41" fmla="*/ 130416 h 233896"/>
              <a:gd name="connsiteX42" fmla="*/ 125749 w 264566"/>
              <a:gd name="connsiteY42" fmla="*/ 128683 h 233896"/>
              <a:gd name="connsiteX43" fmla="*/ 114948 w 264566"/>
              <a:gd name="connsiteY43" fmla="*/ 120282 h 233896"/>
              <a:gd name="connsiteX45" fmla="*/ 181356 w 264566"/>
              <a:gd name="connsiteY45" fmla="*/ 137884 h 233896"/>
              <a:gd name="connsiteX46" fmla="*/ 181356 w 264566"/>
              <a:gd name="connsiteY46" fmla="*/ 28003 h 233896"/>
              <a:gd name="connsiteX47" fmla="*/ 179756 w 264566"/>
              <a:gd name="connsiteY47" fmla="*/ 20936 h 233896"/>
              <a:gd name="connsiteX48" fmla="*/ 174155 w 264566"/>
              <a:gd name="connsiteY48" fmla="*/ 16002 h 233896"/>
              <a:gd name="connsiteX49" fmla="*/ 228562 w 264566"/>
              <a:gd name="connsiteY49" fmla="*/ 0 h 233896"/>
              <a:gd name="connsiteX50" fmla="*/ 228562 w 264566"/>
              <a:gd name="connsiteY50" fmla="*/ 49873 h 233896"/>
              <a:gd name="connsiteX51" fmla="*/ 264566 w 264566"/>
              <a:gd name="connsiteY51" fmla="*/ 49873 h 233896"/>
              <a:gd name="connsiteX52" fmla="*/ 264566 w 264566"/>
              <a:gd name="connsiteY52" fmla="*/ 74409 h 233896"/>
              <a:gd name="connsiteX53" fmla="*/ 228562 w 264566"/>
              <a:gd name="connsiteY53" fmla="*/ 74409 h 233896"/>
              <a:gd name="connsiteX54" fmla="*/ 228562 w 264566"/>
              <a:gd name="connsiteY54" fmla="*/ 113614 h 233896"/>
              <a:gd name="connsiteX55" fmla="*/ 222428 w 264566"/>
              <a:gd name="connsiteY55" fmla="*/ 132150 h 233896"/>
              <a:gd name="connsiteX56" fmla="*/ 202959 w 264566"/>
              <a:gd name="connsiteY56" fmla="*/ 137884 h 233896"/>
              <a:gd name="connsiteX58" fmla="*/ 182689 w 264566"/>
              <a:gd name="connsiteY58" fmla="*/ 189090 h 233896"/>
              <a:gd name="connsiteX59" fmla="*/ 170288 w 264566"/>
              <a:gd name="connsiteY59" fmla="*/ 172822 h 233896"/>
              <a:gd name="connsiteX60" fmla="*/ 135750 w 264566"/>
              <a:gd name="connsiteY60" fmla="*/ 166421 h 233896"/>
              <a:gd name="connsiteX61" fmla="*/ 100946 w 264566"/>
              <a:gd name="connsiteY61" fmla="*/ 172822 h 233896"/>
              <a:gd name="connsiteX62" fmla="*/ 88544 w 264566"/>
              <a:gd name="connsiteY62" fmla="*/ 189090 h 233896"/>
              <a:gd name="connsiteX63" fmla="*/ 100813 w 264566"/>
              <a:gd name="connsiteY63" fmla="*/ 205359 h 233896"/>
              <a:gd name="connsiteX64" fmla="*/ 135750 w 264566"/>
              <a:gd name="connsiteY64" fmla="*/ 211760 h 233896"/>
              <a:gd name="connsiteX65" fmla="*/ 170288 w 264566"/>
              <a:gd name="connsiteY65" fmla="*/ 205359 h 233896"/>
              <a:gd name="connsiteX66" fmla="*/ 182689 w 26456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64566" h="233896">
                <a:moveTo>
                  <a:pt x="233096" y="189090"/>
                </a:moveTo>
                <a:cubicBezTo>
                  <a:pt x="233096" y="195313"/>
                  <a:pt x="230962" y="201136"/>
                  <a:pt x="226695" y="206559"/>
                </a:cubicBezTo>
                <a:cubicBezTo>
                  <a:pt x="222428" y="211982"/>
                  <a:pt x="216205" y="216694"/>
                  <a:pt x="208026" y="220694"/>
                </a:cubicBezTo>
                <a:cubicBezTo>
                  <a:pt x="199847" y="224695"/>
                  <a:pt x="189668" y="227895"/>
                  <a:pt x="177489" y="230295"/>
                </a:cubicBezTo>
                <a:cubicBezTo>
                  <a:pt x="165309" y="232696"/>
                  <a:pt x="151397" y="233896"/>
                  <a:pt x="135750" y="233896"/>
                </a:cubicBezTo>
                <a:cubicBezTo>
                  <a:pt x="119926" y="233896"/>
                  <a:pt x="105969" y="232696"/>
                  <a:pt x="93878" y="230295"/>
                </a:cubicBezTo>
                <a:cubicBezTo>
                  <a:pt x="81788" y="227895"/>
                  <a:pt x="71609" y="224695"/>
                  <a:pt x="63341" y="220694"/>
                </a:cubicBezTo>
                <a:cubicBezTo>
                  <a:pt x="55074" y="216694"/>
                  <a:pt x="48806" y="211982"/>
                  <a:pt x="44539" y="206559"/>
                </a:cubicBezTo>
                <a:cubicBezTo>
                  <a:pt x="40272" y="201136"/>
                  <a:pt x="38138" y="195313"/>
                  <a:pt x="38138" y="189090"/>
                </a:cubicBezTo>
                <a:cubicBezTo>
                  <a:pt x="38138" y="182867"/>
                  <a:pt x="40272" y="177044"/>
                  <a:pt x="44539" y="171621"/>
                </a:cubicBezTo>
                <a:cubicBezTo>
                  <a:pt x="48806" y="166198"/>
                  <a:pt x="55074" y="161442"/>
                  <a:pt x="63341" y="157353"/>
                </a:cubicBezTo>
                <a:cubicBezTo>
                  <a:pt x="71609" y="153264"/>
                  <a:pt x="81788" y="150063"/>
                  <a:pt x="93878" y="147752"/>
                </a:cubicBezTo>
                <a:cubicBezTo>
                  <a:pt x="105969" y="145440"/>
                  <a:pt x="119926" y="144285"/>
                  <a:pt x="135750" y="144285"/>
                </a:cubicBezTo>
                <a:cubicBezTo>
                  <a:pt x="151397" y="144285"/>
                  <a:pt x="165309" y="145440"/>
                  <a:pt x="177489" y="147752"/>
                </a:cubicBezTo>
                <a:cubicBezTo>
                  <a:pt x="189668" y="150063"/>
                  <a:pt x="199847" y="153264"/>
                  <a:pt x="208026" y="157353"/>
                </a:cubicBezTo>
                <a:cubicBezTo>
                  <a:pt x="216205" y="161442"/>
                  <a:pt x="222428" y="166198"/>
                  <a:pt x="226695" y="171621"/>
                </a:cubicBezTo>
                <a:cubicBezTo>
                  <a:pt x="230962" y="177044"/>
                  <a:pt x="233096" y="182867"/>
                  <a:pt x="233096" y="189090"/>
                </a:cubicBezTo>
                <a:moveTo>
                  <a:pt x="114948" y="120282"/>
                </a:moveTo>
                <a:cubicBezTo>
                  <a:pt x="116726" y="117081"/>
                  <a:pt x="117792" y="113614"/>
                  <a:pt x="118148" y="109880"/>
                </a:cubicBezTo>
                <a:cubicBezTo>
                  <a:pt x="118504" y="106147"/>
                  <a:pt x="118148" y="102457"/>
                  <a:pt x="117081" y="98813"/>
                </a:cubicBezTo>
                <a:cubicBezTo>
                  <a:pt x="116014" y="95167"/>
                  <a:pt x="114281" y="91789"/>
                  <a:pt x="111881" y="88678"/>
                </a:cubicBezTo>
                <a:cubicBezTo>
                  <a:pt x="109480" y="85566"/>
                  <a:pt x="106413" y="83121"/>
                  <a:pt x="102679" y="81343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7"/>
                </a:cubicBezTo>
                <a:lnTo>
                  <a:pt x="0" y="133083"/>
                </a:lnTo>
                <a:cubicBezTo>
                  <a:pt x="9423" y="129883"/>
                  <a:pt x="18224" y="125216"/>
                  <a:pt x="26403" y="119081"/>
                </a:cubicBezTo>
                <a:cubicBezTo>
                  <a:pt x="34582" y="112947"/>
                  <a:pt x="41650" y="105702"/>
                  <a:pt x="47606" y="97345"/>
                </a:cubicBezTo>
                <a:cubicBezTo>
                  <a:pt x="53562" y="88989"/>
                  <a:pt x="58230" y="79699"/>
                  <a:pt x="61608" y="69475"/>
                </a:cubicBezTo>
                <a:cubicBezTo>
                  <a:pt x="64986" y="59252"/>
                  <a:pt x="66675" y="48273"/>
                  <a:pt x="66675" y="36538"/>
                </a:cubicBezTo>
                <a:cubicBezTo>
                  <a:pt x="66675" y="32982"/>
                  <a:pt x="65786" y="30004"/>
                  <a:pt x="64008" y="27603"/>
                </a:cubicBezTo>
                <a:cubicBezTo>
                  <a:pt x="62230" y="25203"/>
                  <a:pt x="59563" y="23736"/>
                  <a:pt x="56007" y="23203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4"/>
                  <a:pt x="113436" y="48273"/>
                  <a:pt x="112547" y="53074"/>
                </a:cubicBezTo>
                <a:cubicBezTo>
                  <a:pt x="111658" y="57874"/>
                  <a:pt x="110414" y="62585"/>
                  <a:pt x="108814" y="67208"/>
                </a:cubicBezTo>
                <a:cubicBezTo>
                  <a:pt x="116281" y="67742"/>
                  <a:pt x="123260" y="69120"/>
                  <a:pt x="129750" y="71342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6"/>
                  <a:pt x="154997" y="87878"/>
                  <a:pt x="157753" y="92945"/>
                </a:cubicBezTo>
                <a:cubicBezTo>
                  <a:pt x="160509" y="98012"/>
                  <a:pt x="161887" y="103568"/>
                  <a:pt x="161887" y="109614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4" y="127438"/>
                  <a:pt x="148819" y="129705"/>
                  <a:pt x="142418" y="130416"/>
                </a:cubicBezTo>
                <a:cubicBezTo>
                  <a:pt x="136195" y="131128"/>
                  <a:pt x="130639" y="130550"/>
                  <a:pt x="125749" y="128683"/>
                </a:cubicBezTo>
                <a:cubicBezTo>
                  <a:pt x="120859" y="126816"/>
                  <a:pt x="117259" y="124016"/>
                  <a:pt x="114948" y="120282"/>
                </a:cubicBezTo>
                <a:moveTo>
                  <a:pt x="181356" y="137884"/>
                </a:moveTo>
                <a:lnTo>
                  <a:pt x="181356" y="28003"/>
                </a:lnTo>
                <a:cubicBezTo>
                  <a:pt x="181356" y="25514"/>
                  <a:pt x="180823" y="23158"/>
                  <a:pt x="179756" y="20936"/>
                </a:cubicBezTo>
                <a:cubicBezTo>
                  <a:pt x="178689" y="18714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3614"/>
                </a:lnTo>
                <a:cubicBezTo>
                  <a:pt x="228562" y="122148"/>
                  <a:pt x="226517" y="128327"/>
                  <a:pt x="222428" y="132150"/>
                </a:cubicBezTo>
                <a:cubicBezTo>
                  <a:pt x="218338" y="135973"/>
                  <a:pt x="211849" y="137884"/>
                  <a:pt x="202959" y="137884"/>
                </a:cubicBezTo>
                <a:moveTo>
                  <a:pt x="182689" y="189090"/>
                </a:moveTo>
                <a:cubicBezTo>
                  <a:pt x="182689" y="182512"/>
                  <a:pt x="178556" y="177089"/>
                  <a:pt x="170288" y="172822"/>
                </a:cubicBezTo>
                <a:cubicBezTo>
                  <a:pt x="162020" y="168554"/>
                  <a:pt x="150508" y="166421"/>
                  <a:pt x="135750" y="166421"/>
                </a:cubicBezTo>
                <a:cubicBezTo>
                  <a:pt x="120815" y="166421"/>
                  <a:pt x="109214" y="168554"/>
                  <a:pt x="100946" y="172822"/>
                </a:cubicBezTo>
                <a:cubicBezTo>
                  <a:pt x="92678" y="177089"/>
                  <a:pt x="88544" y="182512"/>
                  <a:pt x="88544" y="189090"/>
                </a:cubicBezTo>
                <a:cubicBezTo>
                  <a:pt x="88544" y="195669"/>
                  <a:pt x="92634" y="201092"/>
                  <a:pt x="100813" y="205359"/>
                </a:cubicBezTo>
                <a:cubicBezTo>
                  <a:pt x="108991" y="209626"/>
                  <a:pt x="120637" y="211760"/>
                  <a:pt x="135750" y="211760"/>
                </a:cubicBezTo>
                <a:cubicBezTo>
                  <a:pt x="150508" y="211760"/>
                  <a:pt x="162020" y="209626"/>
                  <a:pt x="170288" y="205359"/>
                </a:cubicBezTo>
                <a:cubicBezTo>
                  <a:pt x="178556" y="201092"/>
                  <a:pt x="182689" y="195669"/>
                  <a:pt x="182689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4" name="Freeform 204"/>
          <p:cNvSpPr/>
          <p:nvPr/>
        </p:nvSpPr>
        <p:spPr>
          <a:xfrm>
            <a:off x="2348491" y="4348805"/>
            <a:ext cx="218961" cy="227228"/>
          </a:xfrm>
          <a:custGeom>
            <a:avLst/>
            <a:gdLst>
              <a:gd name="connsiteX0" fmla="*/ 0 w 218961"/>
              <a:gd name="connsiteY0" fmla="*/ 67208 h 227228"/>
              <a:gd name="connsiteX1" fmla="*/ 5867 w 218961"/>
              <a:gd name="connsiteY1" fmla="*/ 42272 h 227228"/>
              <a:gd name="connsiteX2" fmla="*/ 21736 w 218961"/>
              <a:gd name="connsiteY2" fmla="*/ 23736 h 227228"/>
              <a:gd name="connsiteX3" fmla="*/ 45205 w 218961"/>
              <a:gd name="connsiteY3" fmla="*/ 12268 h 227228"/>
              <a:gd name="connsiteX4" fmla="*/ 73876 w 218961"/>
              <a:gd name="connsiteY4" fmla="*/ 8268 h 227228"/>
              <a:gd name="connsiteX5" fmla="*/ 102413 w 218961"/>
              <a:gd name="connsiteY5" fmla="*/ 12268 h 227228"/>
              <a:gd name="connsiteX6" fmla="*/ 125749 w 218961"/>
              <a:gd name="connsiteY6" fmla="*/ 23736 h 227228"/>
              <a:gd name="connsiteX7" fmla="*/ 141484 w 218961"/>
              <a:gd name="connsiteY7" fmla="*/ 42272 h 227228"/>
              <a:gd name="connsiteX8" fmla="*/ 147218 w 218961"/>
              <a:gd name="connsiteY8" fmla="*/ 67208 h 227228"/>
              <a:gd name="connsiteX9" fmla="*/ 141484 w 218961"/>
              <a:gd name="connsiteY9" fmla="*/ 92945 h 227228"/>
              <a:gd name="connsiteX10" fmla="*/ 125749 w 218961"/>
              <a:gd name="connsiteY10" fmla="*/ 111480 h 227228"/>
              <a:gd name="connsiteX11" fmla="*/ 102413 w 218961"/>
              <a:gd name="connsiteY11" fmla="*/ 122815 h 227228"/>
              <a:gd name="connsiteX12" fmla="*/ 73876 w 218961"/>
              <a:gd name="connsiteY12" fmla="*/ 126683 h 227228"/>
              <a:gd name="connsiteX13" fmla="*/ 45205 w 218961"/>
              <a:gd name="connsiteY13" fmla="*/ 122815 h 227228"/>
              <a:gd name="connsiteX14" fmla="*/ 21736 w 218961"/>
              <a:gd name="connsiteY14" fmla="*/ 111480 h 227228"/>
              <a:gd name="connsiteX15" fmla="*/ 5867 w 218961"/>
              <a:gd name="connsiteY15" fmla="*/ 92945 h 227228"/>
              <a:gd name="connsiteX16" fmla="*/ 0 w 218961"/>
              <a:gd name="connsiteY16" fmla="*/ 67208 h 227228"/>
              <a:gd name="connsiteX18" fmla="*/ 173088 w 218961"/>
              <a:gd name="connsiteY18" fmla="*/ 227228 h 227228"/>
              <a:gd name="connsiteX19" fmla="*/ 173088 w 218961"/>
              <a:gd name="connsiteY19" fmla="*/ 215227 h 227228"/>
              <a:gd name="connsiteX20" fmla="*/ 149885 w 218961"/>
              <a:gd name="connsiteY20" fmla="*/ 221361 h 227228"/>
              <a:gd name="connsiteX21" fmla="*/ 123615 w 218961"/>
              <a:gd name="connsiteY21" fmla="*/ 225095 h 227228"/>
              <a:gd name="connsiteX22" fmla="*/ 96679 w 218961"/>
              <a:gd name="connsiteY22" fmla="*/ 226828 h 227228"/>
              <a:gd name="connsiteX23" fmla="*/ 71209 w 218961"/>
              <a:gd name="connsiteY23" fmla="*/ 227228 h 227228"/>
              <a:gd name="connsiteX24" fmla="*/ 34671 w 218961"/>
              <a:gd name="connsiteY24" fmla="*/ 227228 h 227228"/>
              <a:gd name="connsiteX25" fmla="*/ 34671 w 218961"/>
              <a:gd name="connsiteY25" fmla="*/ 147485 h 227228"/>
              <a:gd name="connsiteX26" fmla="*/ 80543 w 218961"/>
              <a:gd name="connsiteY26" fmla="*/ 138684 h 227228"/>
              <a:gd name="connsiteX27" fmla="*/ 80543 w 218961"/>
              <a:gd name="connsiteY27" fmla="*/ 160020 h 227228"/>
              <a:gd name="connsiteX28" fmla="*/ 173088 w 218961"/>
              <a:gd name="connsiteY28" fmla="*/ 160020 h 227228"/>
              <a:gd name="connsiteX29" fmla="*/ 173088 w 218961"/>
              <a:gd name="connsiteY29" fmla="*/ 144818 h 227228"/>
              <a:gd name="connsiteX30" fmla="*/ 218961 w 218961"/>
              <a:gd name="connsiteY30" fmla="*/ 136017 h 227228"/>
              <a:gd name="connsiteX31" fmla="*/ 218961 w 218961"/>
              <a:gd name="connsiteY31" fmla="*/ 227228 h 227228"/>
              <a:gd name="connsiteX33" fmla="*/ 171755 w 218961"/>
              <a:gd name="connsiteY33" fmla="*/ 133617 h 227228"/>
              <a:gd name="connsiteX34" fmla="*/ 171755 w 218961"/>
              <a:gd name="connsiteY34" fmla="*/ 28003 h 227228"/>
              <a:gd name="connsiteX35" fmla="*/ 170154 w 218961"/>
              <a:gd name="connsiteY35" fmla="*/ 20936 h 227228"/>
              <a:gd name="connsiteX36" fmla="*/ 164554 w 218961"/>
              <a:gd name="connsiteY36" fmla="*/ 16002 h 227228"/>
              <a:gd name="connsiteX37" fmla="*/ 218961 w 218961"/>
              <a:gd name="connsiteY37" fmla="*/ 0 h 227228"/>
              <a:gd name="connsiteX38" fmla="*/ 218961 w 218961"/>
              <a:gd name="connsiteY38" fmla="*/ 109347 h 227228"/>
              <a:gd name="connsiteX39" fmla="*/ 212827 w 218961"/>
              <a:gd name="connsiteY39" fmla="*/ 127883 h 227228"/>
              <a:gd name="connsiteX40" fmla="*/ 193357 w 218961"/>
              <a:gd name="connsiteY40" fmla="*/ 133617 h 227228"/>
              <a:gd name="connsiteX42" fmla="*/ 44539 w 218961"/>
              <a:gd name="connsiteY42" fmla="*/ 67208 h 227228"/>
              <a:gd name="connsiteX43" fmla="*/ 46539 w 218961"/>
              <a:gd name="connsiteY43" fmla="*/ 81343 h 227228"/>
              <a:gd name="connsiteX44" fmla="*/ 52406 w 218961"/>
              <a:gd name="connsiteY44" fmla="*/ 92945 h 227228"/>
              <a:gd name="connsiteX45" fmla="*/ 61607 w 218961"/>
              <a:gd name="connsiteY45" fmla="*/ 100679 h 227228"/>
              <a:gd name="connsiteX46" fmla="*/ 73876 w 218961"/>
              <a:gd name="connsiteY46" fmla="*/ 103480 h 227228"/>
              <a:gd name="connsiteX47" fmla="*/ 85610 w 218961"/>
              <a:gd name="connsiteY47" fmla="*/ 100679 h 227228"/>
              <a:gd name="connsiteX48" fmla="*/ 94812 w 218961"/>
              <a:gd name="connsiteY48" fmla="*/ 93078 h 227228"/>
              <a:gd name="connsiteX49" fmla="*/ 100679 w 218961"/>
              <a:gd name="connsiteY49" fmla="*/ 81610 h 227228"/>
              <a:gd name="connsiteX50" fmla="*/ 102679 w 218961"/>
              <a:gd name="connsiteY50" fmla="*/ 67208 h 227228"/>
              <a:gd name="connsiteX51" fmla="*/ 94812 w 218961"/>
              <a:gd name="connsiteY51" fmla="*/ 41472 h 227228"/>
              <a:gd name="connsiteX52" fmla="*/ 73876 w 218961"/>
              <a:gd name="connsiteY52" fmla="*/ 31471 h 227228"/>
              <a:gd name="connsiteX53" fmla="*/ 52406 w 218961"/>
              <a:gd name="connsiteY53" fmla="*/ 41605 h 227228"/>
              <a:gd name="connsiteX54" fmla="*/ 44539 w 218961"/>
              <a:gd name="connsiteY54" fmla="*/ 67208 h 227228"/>
              <a:gd name="connsiteX56" fmla="*/ 91211 w 218961"/>
              <a:gd name="connsiteY56" fmla="*/ 202692 h 227228"/>
              <a:gd name="connsiteX57" fmla="*/ 130416 w 218961"/>
              <a:gd name="connsiteY57" fmla="*/ 201758 h 227228"/>
              <a:gd name="connsiteX58" fmla="*/ 173088 w 218961"/>
              <a:gd name="connsiteY58" fmla="*/ 197891 h 227228"/>
              <a:gd name="connsiteX59" fmla="*/ 173088 w 218961"/>
              <a:gd name="connsiteY59" fmla="*/ 184556 h 227228"/>
              <a:gd name="connsiteX60" fmla="*/ 80543 w 218961"/>
              <a:gd name="connsiteY60" fmla="*/ 184556 h 227228"/>
              <a:gd name="connsiteX61" fmla="*/ 80543 w 218961"/>
              <a:gd name="connsiteY61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18961" h="227228">
                <a:moveTo>
                  <a:pt x="0" y="67208"/>
                </a:moveTo>
                <a:cubicBezTo>
                  <a:pt x="0" y="57963"/>
                  <a:pt x="1956" y="49650"/>
                  <a:pt x="5867" y="42272"/>
                </a:cubicBezTo>
                <a:cubicBezTo>
                  <a:pt x="9779" y="34893"/>
                  <a:pt x="15068" y="28715"/>
                  <a:pt x="21736" y="23736"/>
                </a:cubicBezTo>
                <a:cubicBezTo>
                  <a:pt x="28403" y="18758"/>
                  <a:pt x="36227" y="14935"/>
                  <a:pt x="45205" y="12268"/>
                </a:cubicBezTo>
                <a:cubicBezTo>
                  <a:pt x="54184" y="9601"/>
                  <a:pt x="63741" y="8268"/>
                  <a:pt x="73876" y="8268"/>
                </a:cubicBezTo>
                <a:cubicBezTo>
                  <a:pt x="84010" y="8268"/>
                  <a:pt x="93523" y="9601"/>
                  <a:pt x="102413" y="12268"/>
                </a:cubicBezTo>
                <a:cubicBezTo>
                  <a:pt x="111303" y="14935"/>
                  <a:pt x="119081" y="18758"/>
                  <a:pt x="125749" y="23736"/>
                </a:cubicBezTo>
                <a:cubicBezTo>
                  <a:pt x="132417" y="28715"/>
                  <a:pt x="137662" y="34893"/>
                  <a:pt x="141484" y="42272"/>
                </a:cubicBezTo>
                <a:cubicBezTo>
                  <a:pt x="145307" y="49650"/>
                  <a:pt x="147218" y="57963"/>
                  <a:pt x="147218" y="67208"/>
                </a:cubicBezTo>
                <a:cubicBezTo>
                  <a:pt x="147218" y="76987"/>
                  <a:pt x="145307" y="85566"/>
                  <a:pt x="141484" y="92945"/>
                </a:cubicBezTo>
                <a:cubicBezTo>
                  <a:pt x="137662" y="100324"/>
                  <a:pt x="132417" y="106502"/>
                  <a:pt x="125749" y="111480"/>
                </a:cubicBezTo>
                <a:cubicBezTo>
                  <a:pt x="119081" y="116459"/>
                  <a:pt x="111303" y="120237"/>
                  <a:pt x="102413" y="122815"/>
                </a:cubicBezTo>
                <a:cubicBezTo>
                  <a:pt x="93523" y="125393"/>
                  <a:pt x="84010" y="126683"/>
                  <a:pt x="73876" y="126683"/>
                </a:cubicBezTo>
                <a:cubicBezTo>
                  <a:pt x="63741" y="126683"/>
                  <a:pt x="54184" y="125393"/>
                  <a:pt x="45205" y="122815"/>
                </a:cubicBezTo>
                <a:cubicBezTo>
                  <a:pt x="36227" y="120237"/>
                  <a:pt x="28403" y="116459"/>
                  <a:pt x="21736" y="111480"/>
                </a:cubicBezTo>
                <a:cubicBezTo>
                  <a:pt x="15068" y="106502"/>
                  <a:pt x="9779" y="100324"/>
                  <a:pt x="5867" y="92945"/>
                </a:cubicBezTo>
                <a:cubicBezTo>
                  <a:pt x="1956" y="85566"/>
                  <a:pt x="0" y="76987"/>
                  <a:pt x="0" y="67208"/>
                </a:cubicBezTo>
                <a:moveTo>
                  <a:pt x="173088" y="227228"/>
                </a:moveTo>
                <a:lnTo>
                  <a:pt x="173088" y="215227"/>
                </a:lnTo>
                <a:cubicBezTo>
                  <a:pt x="166154" y="217716"/>
                  <a:pt x="158420" y="219761"/>
                  <a:pt x="149885" y="221361"/>
                </a:cubicBezTo>
                <a:cubicBezTo>
                  <a:pt x="141351" y="222961"/>
                  <a:pt x="132594" y="224206"/>
                  <a:pt x="123615" y="225095"/>
                </a:cubicBezTo>
                <a:cubicBezTo>
                  <a:pt x="114636" y="225984"/>
                  <a:pt x="105658" y="226561"/>
                  <a:pt x="96679" y="226828"/>
                </a:cubicBezTo>
                <a:cubicBezTo>
                  <a:pt x="87700" y="227095"/>
                  <a:pt x="79210" y="227228"/>
                  <a:pt x="71209" y="227228"/>
                </a:cubicBezTo>
                <a:lnTo>
                  <a:pt x="34671" y="227228"/>
                </a:lnTo>
                <a:lnTo>
                  <a:pt x="34671" y="147485"/>
                </a:lnTo>
                <a:lnTo>
                  <a:pt x="80543" y="138684"/>
                </a:lnTo>
                <a:lnTo>
                  <a:pt x="80543" y="160020"/>
                </a:lnTo>
                <a:lnTo>
                  <a:pt x="173088" y="160020"/>
                </a:lnTo>
                <a:lnTo>
                  <a:pt x="173088" y="144818"/>
                </a:lnTo>
                <a:lnTo>
                  <a:pt x="218961" y="136017"/>
                </a:lnTo>
                <a:lnTo>
                  <a:pt x="218961" y="227228"/>
                </a:lnTo>
                <a:moveTo>
                  <a:pt x="171755" y="133617"/>
                </a:moveTo>
                <a:lnTo>
                  <a:pt x="171755" y="28003"/>
                </a:lnTo>
                <a:cubicBezTo>
                  <a:pt x="171755" y="25514"/>
                  <a:pt x="171221" y="23158"/>
                  <a:pt x="170154" y="20936"/>
                </a:cubicBezTo>
                <a:cubicBezTo>
                  <a:pt x="169088" y="18714"/>
                  <a:pt x="167221" y="17069"/>
                  <a:pt x="164554" y="16002"/>
                </a:cubicBezTo>
                <a:lnTo>
                  <a:pt x="218961" y="0"/>
                </a:lnTo>
                <a:lnTo>
                  <a:pt x="218961" y="109347"/>
                </a:lnTo>
                <a:cubicBezTo>
                  <a:pt x="218961" y="117881"/>
                  <a:pt x="216916" y="124060"/>
                  <a:pt x="212827" y="127883"/>
                </a:cubicBezTo>
                <a:cubicBezTo>
                  <a:pt x="208737" y="131706"/>
                  <a:pt x="202247" y="133617"/>
                  <a:pt x="193357" y="133617"/>
                </a:cubicBezTo>
                <a:moveTo>
                  <a:pt x="44539" y="67208"/>
                </a:moveTo>
                <a:cubicBezTo>
                  <a:pt x="44539" y="72187"/>
                  <a:pt x="45205" y="76898"/>
                  <a:pt x="46539" y="81343"/>
                </a:cubicBezTo>
                <a:cubicBezTo>
                  <a:pt x="47873" y="85789"/>
                  <a:pt x="49828" y="89656"/>
                  <a:pt x="52406" y="92945"/>
                </a:cubicBezTo>
                <a:cubicBezTo>
                  <a:pt x="54984" y="96234"/>
                  <a:pt x="58051" y="98813"/>
                  <a:pt x="61607" y="100679"/>
                </a:cubicBezTo>
                <a:cubicBezTo>
                  <a:pt x="65163" y="102546"/>
                  <a:pt x="69253" y="103480"/>
                  <a:pt x="73876" y="103480"/>
                </a:cubicBezTo>
                <a:cubicBezTo>
                  <a:pt x="78143" y="103480"/>
                  <a:pt x="82054" y="102546"/>
                  <a:pt x="85610" y="100679"/>
                </a:cubicBezTo>
                <a:cubicBezTo>
                  <a:pt x="89167" y="98813"/>
                  <a:pt x="92234" y="96279"/>
                  <a:pt x="94812" y="93078"/>
                </a:cubicBezTo>
                <a:cubicBezTo>
                  <a:pt x="97390" y="89878"/>
                  <a:pt x="99345" y="86055"/>
                  <a:pt x="100679" y="81610"/>
                </a:cubicBezTo>
                <a:cubicBezTo>
                  <a:pt x="102013" y="77165"/>
                  <a:pt x="102679" y="72365"/>
                  <a:pt x="102679" y="67208"/>
                </a:cubicBezTo>
                <a:cubicBezTo>
                  <a:pt x="102679" y="56718"/>
                  <a:pt x="100057" y="48139"/>
                  <a:pt x="94812" y="41472"/>
                </a:cubicBezTo>
                <a:cubicBezTo>
                  <a:pt x="89567" y="34804"/>
                  <a:pt x="82588" y="31471"/>
                  <a:pt x="73876" y="31471"/>
                </a:cubicBezTo>
                <a:cubicBezTo>
                  <a:pt x="64808" y="31471"/>
                  <a:pt x="57652" y="34849"/>
                  <a:pt x="52406" y="41605"/>
                </a:cubicBezTo>
                <a:cubicBezTo>
                  <a:pt x="47161" y="48362"/>
                  <a:pt x="44539" y="56896"/>
                  <a:pt x="44539" y="67208"/>
                </a:cubicBezTo>
                <a:moveTo>
                  <a:pt x="91211" y="202692"/>
                </a:moveTo>
                <a:cubicBezTo>
                  <a:pt x="103302" y="202692"/>
                  <a:pt x="116370" y="202381"/>
                  <a:pt x="130416" y="201758"/>
                </a:cubicBezTo>
                <a:cubicBezTo>
                  <a:pt x="144462" y="201136"/>
                  <a:pt x="158686" y="199847"/>
                  <a:pt x="173088" y="197891"/>
                </a:cubicBezTo>
                <a:lnTo>
                  <a:pt x="173088" y="184556"/>
                </a:lnTo>
                <a:lnTo>
                  <a:pt x="80543" y="184556"/>
                </a:lnTo>
                <a:lnTo>
                  <a:pt x="80543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5" name="Freeform 205"/>
          <p:cNvSpPr/>
          <p:nvPr/>
        </p:nvSpPr>
        <p:spPr>
          <a:xfrm>
            <a:off x="2610924" y="4348805"/>
            <a:ext cx="223228" cy="230429"/>
          </a:xfrm>
          <a:custGeom>
            <a:avLst/>
            <a:gdLst>
              <a:gd name="connsiteX0" fmla="*/ 68008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1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1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59 h 230429"/>
              <a:gd name="connsiteX8" fmla="*/ 217094 w 223228"/>
              <a:gd name="connsiteY8" fmla="*/ 224695 h 230429"/>
              <a:gd name="connsiteX9" fmla="*/ 197624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6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0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4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8" y="150419"/>
                </a:moveTo>
                <a:cubicBezTo>
                  <a:pt x="91656" y="150419"/>
                  <a:pt x="112236" y="149130"/>
                  <a:pt x="129749" y="146552"/>
                </a:cubicBezTo>
                <a:cubicBezTo>
                  <a:pt x="147263" y="143973"/>
                  <a:pt x="162687" y="140640"/>
                  <a:pt x="176022" y="136551"/>
                </a:cubicBezTo>
                <a:lnTo>
                  <a:pt x="176022" y="28003"/>
                </a:lnTo>
                <a:cubicBezTo>
                  <a:pt x="176022" y="25514"/>
                  <a:pt x="175488" y="23158"/>
                  <a:pt x="174422" y="20936"/>
                </a:cubicBezTo>
                <a:cubicBezTo>
                  <a:pt x="173355" y="18714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206159"/>
                </a:lnTo>
                <a:cubicBezTo>
                  <a:pt x="223228" y="214693"/>
                  <a:pt x="221183" y="220872"/>
                  <a:pt x="217094" y="224695"/>
                </a:cubicBezTo>
                <a:cubicBezTo>
                  <a:pt x="213004" y="228517"/>
                  <a:pt x="206515" y="230429"/>
                  <a:pt x="197624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3" y="158775"/>
                  <a:pt x="161798" y="161976"/>
                  <a:pt x="153086" y="164821"/>
                </a:cubicBezTo>
                <a:cubicBezTo>
                  <a:pt x="144373" y="167665"/>
                  <a:pt x="134906" y="170021"/>
                  <a:pt x="124682" y="171888"/>
                </a:cubicBezTo>
                <a:cubicBezTo>
                  <a:pt x="114459" y="173755"/>
                  <a:pt x="103657" y="175178"/>
                  <a:pt x="92278" y="176155"/>
                </a:cubicBezTo>
                <a:cubicBezTo>
                  <a:pt x="80899" y="177133"/>
                  <a:pt x="69253" y="177622"/>
                  <a:pt x="57340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6" name="Freeform 206"/>
          <p:cNvSpPr/>
          <p:nvPr/>
        </p:nvSpPr>
        <p:spPr>
          <a:xfrm>
            <a:off x="2877624" y="4348805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7886 h 230429"/>
              <a:gd name="connsiteX2" fmla="*/ 122549 w 253898"/>
              <a:gd name="connsiteY2" fmla="*/ 174555 h 230429"/>
              <a:gd name="connsiteX3" fmla="*/ 57340 w 253898"/>
              <a:gd name="connsiteY3" fmla="*/ 180289 h 230429"/>
              <a:gd name="connsiteX4" fmla="*/ 10668 w 253898"/>
              <a:gd name="connsiteY4" fmla="*/ 180289 h 230429"/>
              <a:gd name="connsiteX5" fmla="*/ 10668 w 253898"/>
              <a:gd name="connsiteY5" fmla="*/ 44539 h 230429"/>
              <a:gd name="connsiteX6" fmla="*/ 8001 w 253898"/>
              <a:gd name="connsiteY6" fmla="*/ 35604 h 230429"/>
              <a:gd name="connsiteX7" fmla="*/ 0 w 253898"/>
              <a:gd name="connsiteY7" fmla="*/ 31204 h 230429"/>
              <a:gd name="connsiteX8" fmla="*/ 56540 w 253898"/>
              <a:gd name="connsiteY8" fmla="*/ 15202 h 230429"/>
              <a:gd name="connsiteX9" fmla="*/ 56540 w 253898"/>
              <a:gd name="connsiteY9" fmla="*/ 23736 h 230429"/>
              <a:gd name="connsiteX10" fmla="*/ 137884 w 253898"/>
              <a:gd name="connsiteY10" fmla="*/ 23736 h 230429"/>
              <a:gd name="connsiteX11" fmla="*/ 137884 w 253898"/>
              <a:gd name="connsiteY11" fmla="*/ 49606 h 230429"/>
              <a:gd name="connsiteX12" fmla="*/ 56540 w 253898"/>
              <a:gd name="connsiteY12" fmla="*/ 49606 h 230429"/>
              <a:gd name="connsiteX13" fmla="*/ 56540 w 253898"/>
              <a:gd name="connsiteY13" fmla="*/ 151752 h 230429"/>
              <a:gd name="connsiteX14" fmla="*/ 68008 w 253898"/>
              <a:gd name="connsiteY14" fmla="*/ 151752 h 230429"/>
              <a:gd name="connsiteX15" fmla="*/ 100146 w 253898"/>
              <a:gd name="connsiteY15" fmla="*/ 150952 h 230429"/>
              <a:gd name="connsiteX16" fmla="*/ 127082 w 253898"/>
              <a:gd name="connsiteY16" fmla="*/ 148552 h 230429"/>
              <a:gd name="connsiteX17" fmla="*/ 150152 w 253898"/>
              <a:gd name="connsiteY17" fmla="*/ 144685 h 230429"/>
              <a:gd name="connsiteX18" fmla="*/ 170688 w 253898"/>
              <a:gd name="connsiteY18" fmla="*/ 139217 h 230429"/>
              <a:gd name="connsiteX19" fmla="*/ 170688 w 253898"/>
              <a:gd name="connsiteY19" fmla="*/ 28003 h 230429"/>
              <a:gd name="connsiteX20" fmla="*/ 169088 w 253898"/>
              <a:gd name="connsiteY20" fmla="*/ 20936 h 230429"/>
              <a:gd name="connsiteX21" fmla="*/ 163487 w 253898"/>
              <a:gd name="connsiteY21" fmla="*/ 16002 h 230429"/>
              <a:gd name="connsiteX22" fmla="*/ 217894 w 253898"/>
              <a:gd name="connsiteY22" fmla="*/ 0 h 230429"/>
              <a:gd name="connsiteX23" fmla="*/ 217894 w 253898"/>
              <a:gd name="connsiteY23" fmla="*/ 81877 h 230429"/>
              <a:gd name="connsiteX24" fmla="*/ 253898 w 253898"/>
              <a:gd name="connsiteY24" fmla="*/ 81877 h 230429"/>
              <a:gd name="connsiteX25" fmla="*/ 253898 w 253898"/>
              <a:gd name="connsiteY25" fmla="*/ 109080 h 230429"/>
              <a:gd name="connsiteX26" fmla="*/ 217894 w 253898"/>
              <a:gd name="connsiteY26" fmla="*/ 109080 h 230429"/>
              <a:gd name="connsiteX27" fmla="*/ 217894 w 253898"/>
              <a:gd name="connsiteY27" fmla="*/ 206159 h 230429"/>
              <a:gd name="connsiteX28" fmla="*/ 211760 w 253898"/>
              <a:gd name="connsiteY28" fmla="*/ 224695 h 230429"/>
              <a:gd name="connsiteX29" fmla="*/ 192291 w 253898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7886"/>
                </a:lnTo>
                <a:cubicBezTo>
                  <a:pt x="157886" y="165176"/>
                  <a:pt x="141840" y="170732"/>
                  <a:pt x="122549" y="174555"/>
                </a:cubicBezTo>
                <a:cubicBezTo>
                  <a:pt x="103257" y="178378"/>
                  <a:pt x="81521" y="180289"/>
                  <a:pt x="57340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0" y="15202"/>
                </a:lnTo>
                <a:lnTo>
                  <a:pt x="56540" y="23736"/>
                </a:lnTo>
                <a:lnTo>
                  <a:pt x="137884" y="23736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151752"/>
                </a:lnTo>
                <a:lnTo>
                  <a:pt x="68008" y="151752"/>
                </a:lnTo>
                <a:cubicBezTo>
                  <a:pt x="79743" y="151752"/>
                  <a:pt x="90456" y="151486"/>
                  <a:pt x="100146" y="150952"/>
                </a:cubicBezTo>
                <a:cubicBezTo>
                  <a:pt x="109836" y="150419"/>
                  <a:pt x="118815" y="149619"/>
                  <a:pt x="127082" y="148552"/>
                </a:cubicBezTo>
                <a:cubicBezTo>
                  <a:pt x="135350" y="147485"/>
                  <a:pt x="143040" y="146196"/>
                  <a:pt x="150152" y="144685"/>
                </a:cubicBezTo>
                <a:cubicBezTo>
                  <a:pt x="157264" y="143173"/>
                  <a:pt x="164109" y="141351"/>
                  <a:pt x="170688" y="139217"/>
                </a:cubicBezTo>
                <a:lnTo>
                  <a:pt x="170688" y="28003"/>
                </a:lnTo>
                <a:cubicBezTo>
                  <a:pt x="170688" y="25514"/>
                  <a:pt x="170154" y="23158"/>
                  <a:pt x="169088" y="20936"/>
                </a:cubicBezTo>
                <a:cubicBezTo>
                  <a:pt x="168021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0"/>
                </a:lnTo>
                <a:lnTo>
                  <a:pt x="217894" y="109080"/>
                </a:lnTo>
                <a:lnTo>
                  <a:pt x="217894" y="206159"/>
                </a:lnTo>
                <a:cubicBezTo>
                  <a:pt x="217894" y="214693"/>
                  <a:pt x="215849" y="220872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7" name="Freeform 207"/>
          <p:cNvSpPr/>
          <p:nvPr/>
        </p:nvSpPr>
        <p:spPr>
          <a:xfrm>
            <a:off x="591815" y="4987433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1 w 256832"/>
              <a:gd name="connsiteY1" fmla="*/ 66675 h 228562"/>
              <a:gd name="connsiteX2" fmla="*/ 132683 w 256832"/>
              <a:gd name="connsiteY2" fmla="*/ 75876 h 228562"/>
              <a:gd name="connsiteX3" fmla="*/ 145351 w 256832"/>
              <a:gd name="connsiteY3" fmla="*/ 89477 h 228562"/>
              <a:gd name="connsiteX4" fmla="*/ 149619 w 256832"/>
              <a:gd name="connsiteY4" fmla="*/ 106146 h 228562"/>
              <a:gd name="connsiteX5" fmla="*/ 145351 w 256832"/>
              <a:gd name="connsiteY5" fmla="*/ 122815 h 228562"/>
              <a:gd name="connsiteX6" fmla="*/ 132683 w 256832"/>
              <a:gd name="connsiteY6" fmla="*/ 136416 h 228562"/>
              <a:gd name="connsiteX7" fmla="*/ 111881 w 256832"/>
              <a:gd name="connsiteY7" fmla="*/ 145485 h 228562"/>
              <a:gd name="connsiteX8" fmla="*/ 82944 w 256832"/>
              <a:gd name="connsiteY8" fmla="*/ 148818 h 228562"/>
              <a:gd name="connsiteX9" fmla="*/ 54007 w 256832"/>
              <a:gd name="connsiteY9" fmla="*/ 145485 h 228562"/>
              <a:gd name="connsiteX10" fmla="*/ 33204 w 256832"/>
              <a:gd name="connsiteY10" fmla="*/ 136416 h 228562"/>
              <a:gd name="connsiteX11" fmla="*/ 20669 w 256832"/>
              <a:gd name="connsiteY11" fmla="*/ 122815 h 228562"/>
              <a:gd name="connsiteX12" fmla="*/ 16535 w 256832"/>
              <a:gd name="connsiteY12" fmla="*/ 106146 h 228562"/>
              <a:gd name="connsiteX13" fmla="*/ 20669 w 256832"/>
              <a:gd name="connsiteY13" fmla="*/ 89477 h 228562"/>
              <a:gd name="connsiteX14" fmla="*/ 33204 w 256832"/>
              <a:gd name="connsiteY14" fmla="*/ 75876 h 228562"/>
              <a:gd name="connsiteX15" fmla="*/ 54007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1 h 228562"/>
              <a:gd name="connsiteX19" fmla="*/ 173622 w 256832"/>
              <a:gd name="connsiteY19" fmla="*/ 29337 h 228562"/>
              <a:gd name="connsiteX20" fmla="*/ 172021 w 256832"/>
              <a:gd name="connsiteY20" fmla="*/ 22269 h 228562"/>
              <a:gd name="connsiteX21" fmla="*/ 166421 w 256832"/>
              <a:gd name="connsiteY21" fmla="*/ 17335 h 228562"/>
              <a:gd name="connsiteX22" fmla="*/ 220828 w 256832"/>
              <a:gd name="connsiteY22" fmla="*/ 1333 h 228562"/>
              <a:gd name="connsiteX23" fmla="*/ 220828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8 w 256832"/>
              <a:gd name="connsiteY26" fmla="*/ 99746 h 228562"/>
              <a:gd name="connsiteX27" fmla="*/ 220828 w 256832"/>
              <a:gd name="connsiteY27" fmla="*/ 149352 h 228562"/>
              <a:gd name="connsiteX28" fmla="*/ 214693 w 256832"/>
              <a:gd name="connsiteY28" fmla="*/ 167887 h 228562"/>
              <a:gd name="connsiteX29" fmla="*/ 195224 w 256832"/>
              <a:gd name="connsiteY29" fmla="*/ 173621 h 228562"/>
              <a:gd name="connsiteX31" fmla="*/ 38671 w 256832"/>
              <a:gd name="connsiteY31" fmla="*/ 184556 h 228562"/>
              <a:gd name="connsiteX32" fmla="*/ 36004 w 256832"/>
              <a:gd name="connsiteY32" fmla="*/ 175622 h 228562"/>
              <a:gd name="connsiteX33" fmla="*/ 28004 w 256832"/>
              <a:gd name="connsiteY33" fmla="*/ 171221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8 h 228562"/>
              <a:gd name="connsiteX38" fmla="*/ 221094 w 256832"/>
              <a:gd name="connsiteY38" fmla="*/ 193357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2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4 h 228562"/>
              <a:gd name="connsiteX45" fmla="*/ 0 w 256832"/>
              <a:gd name="connsiteY45" fmla="*/ 31204 h 228562"/>
              <a:gd name="connsiteX46" fmla="*/ 56540 w 256832"/>
              <a:gd name="connsiteY46" fmla="*/ 31204 h 228562"/>
              <a:gd name="connsiteX47" fmla="*/ 56540 w 256832"/>
              <a:gd name="connsiteY47" fmla="*/ 26936 h 228562"/>
              <a:gd name="connsiteX48" fmla="*/ 53873 w 256832"/>
              <a:gd name="connsiteY48" fmla="*/ 18002 h 228562"/>
              <a:gd name="connsiteX49" fmla="*/ 45872 w 256832"/>
              <a:gd name="connsiteY49" fmla="*/ 13601 h 228562"/>
              <a:gd name="connsiteX50" fmla="*/ 106413 w 256832"/>
              <a:gd name="connsiteY50" fmla="*/ 0 h 228562"/>
              <a:gd name="connsiteX51" fmla="*/ 106413 w 256832"/>
              <a:gd name="connsiteY51" fmla="*/ 31204 h 228562"/>
              <a:gd name="connsiteX52" fmla="*/ 153352 w 256832"/>
              <a:gd name="connsiteY52" fmla="*/ 31204 h 228562"/>
              <a:gd name="connsiteX54" fmla="*/ 108280 w 256832"/>
              <a:gd name="connsiteY54" fmla="*/ 106146 h 228562"/>
              <a:gd name="connsiteX55" fmla="*/ 102013 w 256832"/>
              <a:gd name="connsiteY55" fmla="*/ 90944 h 228562"/>
              <a:gd name="connsiteX56" fmla="*/ 82944 w 256832"/>
              <a:gd name="connsiteY56" fmla="*/ 84277 h 228562"/>
              <a:gd name="connsiteX57" fmla="*/ 64008 w 256832"/>
              <a:gd name="connsiteY57" fmla="*/ 90944 h 228562"/>
              <a:gd name="connsiteX58" fmla="*/ 57874 w 256832"/>
              <a:gd name="connsiteY58" fmla="*/ 106146 h 228562"/>
              <a:gd name="connsiteX59" fmla="*/ 64008 w 256832"/>
              <a:gd name="connsiteY59" fmla="*/ 121215 h 228562"/>
              <a:gd name="connsiteX60" fmla="*/ 82944 w 256832"/>
              <a:gd name="connsiteY60" fmla="*/ 127749 h 228562"/>
              <a:gd name="connsiteX61" fmla="*/ 102013 w 256832"/>
              <a:gd name="connsiteY61" fmla="*/ 121215 h 228562"/>
              <a:gd name="connsiteX62" fmla="*/ 108280 w 256832"/>
              <a:gd name="connsiteY62" fmla="*/ 106146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7" y="63208"/>
                  <a:pt x="103613" y="64364"/>
                  <a:pt x="111881" y="66675"/>
                </a:cubicBezTo>
                <a:cubicBezTo>
                  <a:pt x="120148" y="68986"/>
                  <a:pt x="127082" y="72053"/>
                  <a:pt x="132683" y="75876"/>
                </a:cubicBezTo>
                <a:cubicBezTo>
                  <a:pt x="138284" y="79699"/>
                  <a:pt x="142507" y="84233"/>
                  <a:pt x="145351" y="89477"/>
                </a:cubicBezTo>
                <a:cubicBezTo>
                  <a:pt x="148196" y="94723"/>
                  <a:pt x="149619" y="100279"/>
                  <a:pt x="149619" y="106146"/>
                </a:cubicBezTo>
                <a:cubicBezTo>
                  <a:pt x="149619" y="112013"/>
                  <a:pt x="148196" y="117570"/>
                  <a:pt x="145351" y="122815"/>
                </a:cubicBezTo>
                <a:cubicBezTo>
                  <a:pt x="142507" y="128060"/>
                  <a:pt x="138284" y="132594"/>
                  <a:pt x="132683" y="136416"/>
                </a:cubicBezTo>
                <a:cubicBezTo>
                  <a:pt x="127082" y="140240"/>
                  <a:pt x="120148" y="143262"/>
                  <a:pt x="111881" y="145485"/>
                </a:cubicBezTo>
                <a:cubicBezTo>
                  <a:pt x="103613" y="147707"/>
                  <a:pt x="93967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2"/>
                  <a:pt x="38805" y="140240"/>
                  <a:pt x="33204" y="136416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3" y="117570"/>
                  <a:pt x="16535" y="112013"/>
                  <a:pt x="16535" y="106146"/>
                </a:cubicBezTo>
                <a:cubicBezTo>
                  <a:pt x="16535" y="100279"/>
                  <a:pt x="17913" y="94723"/>
                  <a:pt x="20669" y="89477"/>
                </a:cubicBezTo>
                <a:cubicBezTo>
                  <a:pt x="23425" y="84233"/>
                  <a:pt x="27603" y="79699"/>
                  <a:pt x="33204" y="75876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7"/>
                </a:lnTo>
                <a:cubicBezTo>
                  <a:pt x="173622" y="26848"/>
                  <a:pt x="173088" y="24492"/>
                  <a:pt x="172021" y="22269"/>
                </a:cubicBezTo>
                <a:cubicBezTo>
                  <a:pt x="170955" y="20046"/>
                  <a:pt x="169088" y="18402"/>
                  <a:pt x="166421" y="17335"/>
                </a:cubicBezTo>
                <a:lnTo>
                  <a:pt x="220828" y="1333"/>
                </a:lnTo>
                <a:lnTo>
                  <a:pt x="220828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8" y="99746"/>
                </a:lnTo>
                <a:lnTo>
                  <a:pt x="220828" y="149352"/>
                </a:lnTo>
                <a:cubicBezTo>
                  <a:pt x="220828" y="157886"/>
                  <a:pt x="218783" y="164064"/>
                  <a:pt x="214693" y="167887"/>
                </a:cubicBezTo>
                <a:cubicBezTo>
                  <a:pt x="210604" y="171710"/>
                  <a:pt x="204114" y="173621"/>
                  <a:pt x="195224" y="173621"/>
                </a:cubicBezTo>
                <a:moveTo>
                  <a:pt x="38671" y="184556"/>
                </a:moveTo>
                <a:cubicBezTo>
                  <a:pt x="38671" y="181000"/>
                  <a:pt x="37782" y="178022"/>
                  <a:pt x="36004" y="175622"/>
                </a:cubicBezTo>
                <a:cubicBezTo>
                  <a:pt x="34226" y="173221"/>
                  <a:pt x="31559" y="171755"/>
                  <a:pt x="28004" y="171221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5" y="204026"/>
                  <a:pt x="214293" y="203136"/>
                  <a:pt x="216694" y="201358"/>
                </a:cubicBezTo>
                <a:cubicBezTo>
                  <a:pt x="219094" y="199580"/>
                  <a:pt x="220561" y="196913"/>
                  <a:pt x="221094" y="193357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4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6"/>
                </a:lnTo>
                <a:cubicBezTo>
                  <a:pt x="56540" y="23381"/>
                  <a:pt x="55651" y="20402"/>
                  <a:pt x="53873" y="18002"/>
                </a:cubicBezTo>
                <a:cubicBezTo>
                  <a:pt x="52095" y="15601"/>
                  <a:pt x="49428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2" y="31204"/>
                </a:lnTo>
                <a:moveTo>
                  <a:pt x="108280" y="106146"/>
                </a:moveTo>
                <a:cubicBezTo>
                  <a:pt x="108280" y="100457"/>
                  <a:pt x="106191" y="95390"/>
                  <a:pt x="102013" y="90944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4"/>
                </a:cubicBezTo>
                <a:cubicBezTo>
                  <a:pt x="59919" y="95390"/>
                  <a:pt x="57874" y="100457"/>
                  <a:pt x="57874" y="106146"/>
                </a:cubicBezTo>
                <a:cubicBezTo>
                  <a:pt x="57874" y="111836"/>
                  <a:pt x="59919" y="116859"/>
                  <a:pt x="64008" y="121215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3" y="121215"/>
                </a:cubicBezTo>
                <a:cubicBezTo>
                  <a:pt x="106191" y="116859"/>
                  <a:pt x="108280" y="111836"/>
                  <a:pt x="108280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8" name="Freeform 208"/>
          <p:cNvSpPr/>
          <p:nvPr/>
        </p:nvSpPr>
        <p:spPr>
          <a:xfrm>
            <a:off x="854781" y="5001834"/>
            <a:ext cx="252832" cy="220294"/>
          </a:xfrm>
          <a:custGeom>
            <a:avLst/>
            <a:gdLst>
              <a:gd name="connsiteX0" fmla="*/ 252832 w 252832"/>
              <a:gd name="connsiteY0" fmla="*/ 145618 h 220294"/>
              <a:gd name="connsiteX1" fmla="*/ 156286 w 252832"/>
              <a:gd name="connsiteY1" fmla="*/ 145618 h 220294"/>
              <a:gd name="connsiteX2" fmla="*/ 156286 w 252832"/>
              <a:gd name="connsiteY2" fmla="*/ 201626 h 220294"/>
              <a:gd name="connsiteX3" fmla="*/ 109080 w 252832"/>
              <a:gd name="connsiteY3" fmla="*/ 220294 h 220294"/>
              <a:gd name="connsiteX4" fmla="*/ 109080 w 252832"/>
              <a:gd name="connsiteY4" fmla="*/ 145618 h 220294"/>
              <a:gd name="connsiteX5" fmla="*/ 32004 w 252832"/>
              <a:gd name="connsiteY5" fmla="*/ 145618 h 220294"/>
              <a:gd name="connsiteX6" fmla="*/ 22936 w 252832"/>
              <a:gd name="connsiteY6" fmla="*/ 153086 h 220294"/>
              <a:gd name="connsiteX7" fmla="*/ 0 w 252832"/>
              <a:gd name="connsiteY7" fmla="*/ 120815 h 220294"/>
              <a:gd name="connsiteX8" fmla="*/ 252832 w 252832"/>
              <a:gd name="connsiteY8" fmla="*/ 120815 h 220294"/>
              <a:gd name="connsiteX10" fmla="*/ 228562 w 252832"/>
              <a:gd name="connsiteY10" fmla="*/ 102413 h 220294"/>
              <a:gd name="connsiteX11" fmla="*/ 39738 w 252832"/>
              <a:gd name="connsiteY11" fmla="*/ 102413 h 220294"/>
              <a:gd name="connsiteX12" fmla="*/ 26403 w 252832"/>
              <a:gd name="connsiteY12" fmla="*/ 77877 h 220294"/>
              <a:gd name="connsiteX13" fmla="*/ 72542 w 252832"/>
              <a:gd name="connsiteY13" fmla="*/ 77877 h 220294"/>
              <a:gd name="connsiteX14" fmla="*/ 67208 w 252832"/>
              <a:gd name="connsiteY14" fmla="*/ 35204 h 220294"/>
              <a:gd name="connsiteX15" fmla="*/ 112547 w 252832"/>
              <a:gd name="connsiteY15" fmla="*/ 35204 h 220294"/>
              <a:gd name="connsiteX16" fmla="*/ 116548 w 252832"/>
              <a:gd name="connsiteY16" fmla="*/ 77877 h 220294"/>
              <a:gd name="connsiteX17" fmla="*/ 148285 w 252832"/>
              <a:gd name="connsiteY17" fmla="*/ 77877 h 220294"/>
              <a:gd name="connsiteX18" fmla="*/ 152552 w 252832"/>
              <a:gd name="connsiteY18" fmla="*/ 35204 h 220294"/>
              <a:gd name="connsiteX19" fmla="*/ 198158 w 252832"/>
              <a:gd name="connsiteY19" fmla="*/ 35204 h 220294"/>
              <a:gd name="connsiteX20" fmla="*/ 192557 w 252832"/>
              <a:gd name="connsiteY20" fmla="*/ 77877 h 220294"/>
              <a:gd name="connsiteX21" fmla="*/ 228562 w 252832"/>
              <a:gd name="connsiteY21" fmla="*/ 77877 h 220294"/>
              <a:gd name="connsiteX23" fmla="*/ 223228 w 252832"/>
              <a:gd name="connsiteY23" fmla="*/ 24536 h 220294"/>
              <a:gd name="connsiteX24" fmla="*/ 56540 w 252832"/>
              <a:gd name="connsiteY24" fmla="*/ 24536 h 220294"/>
              <a:gd name="connsiteX25" fmla="*/ 48539 w 252832"/>
              <a:gd name="connsiteY25" fmla="*/ 31204 h 220294"/>
              <a:gd name="connsiteX26" fmla="*/ 31737 w 252832"/>
              <a:gd name="connsiteY26" fmla="*/ 0 h 220294"/>
              <a:gd name="connsiteX27" fmla="*/ 223228 w 252832"/>
              <a:gd name="connsiteY27" fmla="*/ 0 h 2202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2" h="220294">
                <a:moveTo>
                  <a:pt x="252832" y="145618"/>
                </a:moveTo>
                <a:lnTo>
                  <a:pt x="156286" y="145618"/>
                </a:lnTo>
                <a:lnTo>
                  <a:pt x="156286" y="201626"/>
                </a:lnTo>
                <a:lnTo>
                  <a:pt x="109080" y="220294"/>
                </a:lnTo>
                <a:lnTo>
                  <a:pt x="109080" y="145618"/>
                </a:lnTo>
                <a:lnTo>
                  <a:pt x="32004" y="145618"/>
                </a:lnTo>
                <a:cubicBezTo>
                  <a:pt x="26848" y="145618"/>
                  <a:pt x="23825" y="148107"/>
                  <a:pt x="22936" y="153086"/>
                </a:cubicBezTo>
                <a:lnTo>
                  <a:pt x="0" y="120815"/>
                </a:lnTo>
                <a:lnTo>
                  <a:pt x="252832" y="120815"/>
                </a:lnTo>
                <a:moveTo>
                  <a:pt x="228562" y="102413"/>
                </a:moveTo>
                <a:lnTo>
                  <a:pt x="39738" y="102413"/>
                </a:lnTo>
                <a:lnTo>
                  <a:pt x="26403" y="77877"/>
                </a:lnTo>
                <a:lnTo>
                  <a:pt x="72542" y="77877"/>
                </a:lnTo>
                <a:lnTo>
                  <a:pt x="67208" y="35204"/>
                </a:lnTo>
                <a:lnTo>
                  <a:pt x="112547" y="35204"/>
                </a:lnTo>
                <a:lnTo>
                  <a:pt x="116548" y="77877"/>
                </a:lnTo>
                <a:lnTo>
                  <a:pt x="148285" y="77877"/>
                </a:lnTo>
                <a:lnTo>
                  <a:pt x="152552" y="35204"/>
                </a:lnTo>
                <a:lnTo>
                  <a:pt x="198158" y="35204"/>
                </a:lnTo>
                <a:lnTo>
                  <a:pt x="192557" y="77877"/>
                </a:lnTo>
                <a:lnTo>
                  <a:pt x="228562" y="77877"/>
                </a:lnTo>
                <a:moveTo>
                  <a:pt x="223228" y="24536"/>
                </a:moveTo>
                <a:lnTo>
                  <a:pt x="56540" y="24536"/>
                </a:lnTo>
                <a:cubicBezTo>
                  <a:pt x="52095" y="24536"/>
                  <a:pt x="49428" y="26759"/>
                  <a:pt x="48539" y="31204"/>
                </a:cubicBezTo>
                <a:lnTo>
                  <a:pt x="31737" y="0"/>
                </a:lnTo>
                <a:lnTo>
                  <a:pt x="223228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9" name="Freeform 209"/>
          <p:cNvSpPr/>
          <p:nvPr/>
        </p:nvSpPr>
        <p:spPr>
          <a:xfrm>
            <a:off x="1121481" y="4991966"/>
            <a:ext cx="252832" cy="224028"/>
          </a:xfrm>
          <a:custGeom>
            <a:avLst/>
            <a:gdLst>
              <a:gd name="connsiteX0" fmla="*/ 124816 w 252832"/>
              <a:gd name="connsiteY0" fmla="*/ 70142 h 224028"/>
              <a:gd name="connsiteX1" fmla="*/ 152819 w 252832"/>
              <a:gd name="connsiteY1" fmla="*/ 69609 h 224028"/>
              <a:gd name="connsiteX2" fmla="*/ 179889 w 252832"/>
              <a:gd name="connsiteY2" fmla="*/ 68142 h 224028"/>
              <a:gd name="connsiteX3" fmla="*/ 204426 w 252832"/>
              <a:gd name="connsiteY3" fmla="*/ 65742 h 224028"/>
              <a:gd name="connsiteX4" fmla="*/ 224828 w 252832"/>
              <a:gd name="connsiteY4" fmla="*/ 62675 h 224028"/>
              <a:gd name="connsiteX5" fmla="*/ 228295 w 252832"/>
              <a:gd name="connsiteY5" fmla="*/ 78677 h 224028"/>
              <a:gd name="connsiteX6" fmla="*/ 206292 w 252832"/>
              <a:gd name="connsiteY6" fmla="*/ 86011 h 224028"/>
              <a:gd name="connsiteX7" fmla="*/ 177089 w 252832"/>
              <a:gd name="connsiteY7" fmla="*/ 91478 h 224028"/>
              <a:gd name="connsiteX8" fmla="*/ 144951 w 252832"/>
              <a:gd name="connsiteY8" fmla="*/ 94812 h 224028"/>
              <a:gd name="connsiteX9" fmla="*/ 114148 w 252832"/>
              <a:gd name="connsiteY9" fmla="*/ 96012 h 224028"/>
              <a:gd name="connsiteX10" fmla="*/ 41872 w 252832"/>
              <a:gd name="connsiteY10" fmla="*/ 96012 h 224028"/>
              <a:gd name="connsiteX11" fmla="*/ 41872 w 252832"/>
              <a:gd name="connsiteY11" fmla="*/ 29337 h 224028"/>
              <a:gd name="connsiteX12" fmla="*/ 39205 w 252832"/>
              <a:gd name="connsiteY12" fmla="*/ 20403 h 224028"/>
              <a:gd name="connsiteX13" fmla="*/ 31204 w 252832"/>
              <a:gd name="connsiteY13" fmla="*/ 16002 h 224028"/>
              <a:gd name="connsiteX14" fmla="*/ 90411 w 252832"/>
              <a:gd name="connsiteY14" fmla="*/ 0 h 224028"/>
              <a:gd name="connsiteX15" fmla="*/ 90411 w 252832"/>
              <a:gd name="connsiteY15" fmla="*/ 70142 h 224028"/>
              <a:gd name="connsiteX17" fmla="*/ 42405 w 252832"/>
              <a:gd name="connsiteY17" fmla="*/ 176022 h 224028"/>
              <a:gd name="connsiteX18" fmla="*/ 39738 w 252832"/>
              <a:gd name="connsiteY18" fmla="*/ 167087 h 224028"/>
              <a:gd name="connsiteX19" fmla="*/ 31737 w 252832"/>
              <a:gd name="connsiteY19" fmla="*/ 162687 h 224028"/>
              <a:gd name="connsiteX20" fmla="*/ 89611 w 252832"/>
              <a:gd name="connsiteY20" fmla="*/ 152019 h 224028"/>
              <a:gd name="connsiteX21" fmla="*/ 89611 w 252832"/>
              <a:gd name="connsiteY21" fmla="*/ 199492 h 224028"/>
              <a:gd name="connsiteX22" fmla="*/ 211493 w 252832"/>
              <a:gd name="connsiteY22" fmla="*/ 199492 h 224028"/>
              <a:gd name="connsiteX23" fmla="*/ 220427 w 252832"/>
              <a:gd name="connsiteY23" fmla="*/ 196825 h 224028"/>
              <a:gd name="connsiteX24" fmla="*/ 224828 w 252832"/>
              <a:gd name="connsiteY24" fmla="*/ 188824 h 224028"/>
              <a:gd name="connsiteX25" fmla="*/ 238163 w 252832"/>
              <a:gd name="connsiteY25" fmla="*/ 224028 h 224028"/>
              <a:gd name="connsiteX26" fmla="*/ 42405 w 252832"/>
              <a:gd name="connsiteY26" fmla="*/ 224028 h 224028"/>
              <a:gd name="connsiteX28" fmla="*/ 252832 w 252832"/>
              <a:gd name="connsiteY28" fmla="*/ 138951 h 224028"/>
              <a:gd name="connsiteX29" fmla="*/ 32004 w 252832"/>
              <a:gd name="connsiteY29" fmla="*/ 138951 h 224028"/>
              <a:gd name="connsiteX30" fmla="*/ 22936 w 252832"/>
              <a:gd name="connsiteY30" fmla="*/ 146419 h 224028"/>
              <a:gd name="connsiteX31" fmla="*/ 0 w 252832"/>
              <a:gd name="connsiteY31" fmla="*/ 114148 h 224028"/>
              <a:gd name="connsiteX32" fmla="*/ 252832 w 252832"/>
              <a:gd name="connsiteY32" fmla="*/ 11414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2" h="224028">
                <a:moveTo>
                  <a:pt x="124816" y="70142"/>
                </a:moveTo>
                <a:cubicBezTo>
                  <a:pt x="134061" y="70142"/>
                  <a:pt x="143396" y="69964"/>
                  <a:pt x="152819" y="69609"/>
                </a:cubicBezTo>
                <a:cubicBezTo>
                  <a:pt x="162242" y="69254"/>
                  <a:pt x="171266" y="68764"/>
                  <a:pt x="179889" y="68142"/>
                </a:cubicBezTo>
                <a:cubicBezTo>
                  <a:pt x="188512" y="67520"/>
                  <a:pt x="196691" y="66720"/>
                  <a:pt x="204426" y="65742"/>
                </a:cubicBezTo>
                <a:cubicBezTo>
                  <a:pt x="212160" y="64764"/>
                  <a:pt x="218961" y="63741"/>
                  <a:pt x="224828" y="62675"/>
                </a:cubicBezTo>
                <a:lnTo>
                  <a:pt x="228295" y="78677"/>
                </a:lnTo>
                <a:cubicBezTo>
                  <a:pt x="222606" y="81344"/>
                  <a:pt x="215271" y="83788"/>
                  <a:pt x="206292" y="86011"/>
                </a:cubicBezTo>
                <a:cubicBezTo>
                  <a:pt x="197313" y="88234"/>
                  <a:pt x="187579" y="90056"/>
                  <a:pt x="177089" y="91478"/>
                </a:cubicBezTo>
                <a:cubicBezTo>
                  <a:pt x="166599" y="92901"/>
                  <a:pt x="155886" y="94012"/>
                  <a:pt x="144951" y="94812"/>
                </a:cubicBezTo>
                <a:cubicBezTo>
                  <a:pt x="134017" y="95612"/>
                  <a:pt x="123749" y="96012"/>
                  <a:pt x="114148" y="96012"/>
                </a:cubicBezTo>
                <a:lnTo>
                  <a:pt x="41872" y="96012"/>
                </a:lnTo>
                <a:lnTo>
                  <a:pt x="41872" y="29337"/>
                </a:lnTo>
                <a:cubicBezTo>
                  <a:pt x="41872" y="25781"/>
                  <a:pt x="40983" y="22803"/>
                  <a:pt x="39205" y="20403"/>
                </a:cubicBezTo>
                <a:cubicBezTo>
                  <a:pt x="37427" y="18002"/>
                  <a:pt x="34760" y="16536"/>
                  <a:pt x="31204" y="16002"/>
                </a:cubicBezTo>
                <a:lnTo>
                  <a:pt x="90411" y="0"/>
                </a:lnTo>
                <a:lnTo>
                  <a:pt x="90411" y="70142"/>
                </a:lnTo>
                <a:moveTo>
                  <a:pt x="42405" y="176022"/>
                </a:moveTo>
                <a:cubicBezTo>
                  <a:pt x="42405" y="172466"/>
                  <a:pt x="41516" y="169488"/>
                  <a:pt x="39738" y="167087"/>
                </a:cubicBezTo>
                <a:cubicBezTo>
                  <a:pt x="37960" y="164688"/>
                  <a:pt x="35293" y="163221"/>
                  <a:pt x="31737" y="162687"/>
                </a:cubicBezTo>
                <a:lnTo>
                  <a:pt x="89611" y="152019"/>
                </a:lnTo>
                <a:lnTo>
                  <a:pt x="89611" y="199492"/>
                </a:lnTo>
                <a:lnTo>
                  <a:pt x="211493" y="199492"/>
                </a:lnTo>
                <a:cubicBezTo>
                  <a:pt x="215049" y="199492"/>
                  <a:pt x="218027" y="198603"/>
                  <a:pt x="220427" y="196825"/>
                </a:cubicBezTo>
                <a:cubicBezTo>
                  <a:pt x="222828" y="195047"/>
                  <a:pt x="224295" y="192379"/>
                  <a:pt x="224828" y="188824"/>
                </a:cubicBezTo>
                <a:lnTo>
                  <a:pt x="238163" y="224028"/>
                </a:lnTo>
                <a:lnTo>
                  <a:pt x="42405" y="224028"/>
                </a:lnTo>
                <a:moveTo>
                  <a:pt x="252832" y="138951"/>
                </a:moveTo>
                <a:lnTo>
                  <a:pt x="32004" y="138951"/>
                </a:lnTo>
                <a:cubicBezTo>
                  <a:pt x="26848" y="138951"/>
                  <a:pt x="23825" y="141440"/>
                  <a:pt x="22936" y="146419"/>
                </a:cubicBezTo>
                <a:lnTo>
                  <a:pt x="0" y="114148"/>
                </a:lnTo>
                <a:lnTo>
                  <a:pt x="252832" y="11414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0" name="Freeform 210"/>
          <p:cNvSpPr/>
          <p:nvPr/>
        </p:nvSpPr>
        <p:spPr>
          <a:xfrm>
            <a:off x="1466478" y="4987433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1 w 256832"/>
              <a:gd name="connsiteY1" fmla="*/ 66675 h 228562"/>
              <a:gd name="connsiteX2" fmla="*/ 132683 w 256832"/>
              <a:gd name="connsiteY2" fmla="*/ 75876 h 228562"/>
              <a:gd name="connsiteX3" fmla="*/ 145352 w 256832"/>
              <a:gd name="connsiteY3" fmla="*/ 89477 h 228562"/>
              <a:gd name="connsiteX4" fmla="*/ 149619 w 256832"/>
              <a:gd name="connsiteY4" fmla="*/ 106146 h 228562"/>
              <a:gd name="connsiteX5" fmla="*/ 145352 w 256832"/>
              <a:gd name="connsiteY5" fmla="*/ 122815 h 228562"/>
              <a:gd name="connsiteX6" fmla="*/ 132683 w 256832"/>
              <a:gd name="connsiteY6" fmla="*/ 136416 h 228562"/>
              <a:gd name="connsiteX7" fmla="*/ 111881 w 256832"/>
              <a:gd name="connsiteY7" fmla="*/ 145485 h 228562"/>
              <a:gd name="connsiteX8" fmla="*/ 82944 w 256832"/>
              <a:gd name="connsiteY8" fmla="*/ 148818 h 228562"/>
              <a:gd name="connsiteX9" fmla="*/ 54007 w 256832"/>
              <a:gd name="connsiteY9" fmla="*/ 145485 h 228562"/>
              <a:gd name="connsiteX10" fmla="*/ 33204 w 256832"/>
              <a:gd name="connsiteY10" fmla="*/ 136416 h 228562"/>
              <a:gd name="connsiteX11" fmla="*/ 20669 w 256832"/>
              <a:gd name="connsiteY11" fmla="*/ 122815 h 228562"/>
              <a:gd name="connsiteX12" fmla="*/ 16535 w 256832"/>
              <a:gd name="connsiteY12" fmla="*/ 106146 h 228562"/>
              <a:gd name="connsiteX13" fmla="*/ 20669 w 256832"/>
              <a:gd name="connsiteY13" fmla="*/ 89477 h 228562"/>
              <a:gd name="connsiteX14" fmla="*/ 33204 w 256832"/>
              <a:gd name="connsiteY14" fmla="*/ 75876 h 228562"/>
              <a:gd name="connsiteX15" fmla="*/ 54007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1 h 228562"/>
              <a:gd name="connsiteX19" fmla="*/ 173622 w 256832"/>
              <a:gd name="connsiteY19" fmla="*/ 29337 h 228562"/>
              <a:gd name="connsiteX20" fmla="*/ 172022 w 256832"/>
              <a:gd name="connsiteY20" fmla="*/ 22269 h 228562"/>
              <a:gd name="connsiteX21" fmla="*/ 166421 w 256832"/>
              <a:gd name="connsiteY21" fmla="*/ 17335 h 228562"/>
              <a:gd name="connsiteX22" fmla="*/ 220828 w 256832"/>
              <a:gd name="connsiteY22" fmla="*/ 1333 h 228562"/>
              <a:gd name="connsiteX23" fmla="*/ 220828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8 w 256832"/>
              <a:gd name="connsiteY26" fmla="*/ 99746 h 228562"/>
              <a:gd name="connsiteX27" fmla="*/ 220828 w 256832"/>
              <a:gd name="connsiteY27" fmla="*/ 149352 h 228562"/>
              <a:gd name="connsiteX28" fmla="*/ 214693 w 256832"/>
              <a:gd name="connsiteY28" fmla="*/ 167887 h 228562"/>
              <a:gd name="connsiteX29" fmla="*/ 195225 w 256832"/>
              <a:gd name="connsiteY29" fmla="*/ 173621 h 228562"/>
              <a:gd name="connsiteX31" fmla="*/ 38672 w 256832"/>
              <a:gd name="connsiteY31" fmla="*/ 184556 h 228562"/>
              <a:gd name="connsiteX32" fmla="*/ 36005 w 256832"/>
              <a:gd name="connsiteY32" fmla="*/ 175622 h 228562"/>
              <a:gd name="connsiteX33" fmla="*/ 28004 w 256832"/>
              <a:gd name="connsiteY33" fmla="*/ 171221 h 228562"/>
              <a:gd name="connsiteX34" fmla="*/ 85878 w 256832"/>
              <a:gd name="connsiteY34" fmla="*/ 160553 h 228562"/>
              <a:gd name="connsiteX35" fmla="*/ 85878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8 h 228562"/>
              <a:gd name="connsiteX38" fmla="*/ 221094 w 256832"/>
              <a:gd name="connsiteY38" fmla="*/ 193357 h 228562"/>
              <a:gd name="connsiteX39" fmla="*/ 234429 w 256832"/>
              <a:gd name="connsiteY39" fmla="*/ 228562 h 228562"/>
              <a:gd name="connsiteX40" fmla="*/ 38672 w 256832"/>
              <a:gd name="connsiteY40" fmla="*/ 228562 h 228562"/>
              <a:gd name="connsiteX42" fmla="*/ 153353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4 h 228562"/>
              <a:gd name="connsiteX45" fmla="*/ 0 w 256832"/>
              <a:gd name="connsiteY45" fmla="*/ 31204 h 228562"/>
              <a:gd name="connsiteX46" fmla="*/ 56540 w 256832"/>
              <a:gd name="connsiteY46" fmla="*/ 31204 h 228562"/>
              <a:gd name="connsiteX47" fmla="*/ 56540 w 256832"/>
              <a:gd name="connsiteY47" fmla="*/ 26936 h 228562"/>
              <a:gd name="connsiteX48" fmla="*/ 53873 w 256832"/>
              <a:gd name="connsiteY48" fmla="*/ 18002 h 228562"/>
              <a:gd name="connsiteX49" fmla="*/ 45872 w 256832"/>
              <a:gd name="connsiteY49" fmla="*/ 13601 h 228562"/>
              <a:gd name="connsiteX50" fmla="*/ 106413 w 256832"/>
              <a:gd name="connsiteY50" fmla="*/ 0 h 228562"/>
              <a:gd name="connsiteX51" fmla="*/ 106413 w 256832"/>
              <a:gd name="connsiteY51" fmla="*/ 31204 h 228562"/>
              <a:gd name="connsiteX52" fmla="*/ 153353 w 256832"/>
              <a:gd name="connsiteY52" fmla="*/ 31204 h 228562"/>
              <a:gd name="connsiteX54" fmla="*/ 108280 w 256832"/>
              <a:gd name="connsiteY54" fmla="*/ 106146 h 228562"/>
              <a:gd name="connsiteX55" fmla="*/ 102013 w 256832"/>
              <a:gd name="connsiteY55" fmla="*/ 90944 h 228562"/>
              <a:gd name="connsiteX56" fmla="*/ 82944 w 256832"/>
              <a:gd name="connsiteY56" fmla="*/ 84277 h 228562"/>
              <a:gd name="connsiteX57" fmla="*/ 64008 w 256832"/>
              <a:gd name="connsiteY57" fmla="*/ 90944 h 228562"/>
              <a:gd name="connsiteX58" fmla="*/ 57874 w 256832"/>
              <a:gd name="connsiteY58" fmla="*/ 106146 h 228562"/>
              <a:gd name="connsiteX59" fmla="*/ 64008 w 256832"/>
              <a:gd name="connsiteY59" fmla="*/ 121215 h 228562"/>
              <a:gd name="connsiteX60" fmla="*/ 82944 w 256832"/>
              <a:gd name="connsiteY60" fmla="*/ 127749 h 228562"/>
              <a:gd name="connsiteX61" fmla="*/ 102013 w 256832"/>
              <a:gd name="connsiteY61" fmla="*/ 121215 h 228562"/>
              <a:gd name="connsiteX62" fmla="*/ 108280 w 256832"/>
              <a:gd name="connsiteY62" fmla="*/ 106146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7" y="63208"/>
                  <a:pt x="103613" y="64364"/>
                  <a:pt x="111881" y="66675"/>
                </a:cubicBezTo>
                <a:cubicBezTo>
                  <a:pt x="120148" y="68986"/>
                  <a:pt x="127083" y="72053"/>
                  <a:pt x="132683" y="75876"/>
                </a:cubicBezTo>
                <a:cubicBezTo>
                  <a:pt x="138284" y="79699"/>
                  <a:pt x="142507" y="84233"/>
                  <a:pt x="145352" y="89477"/>
                </a:cubicBezTo>
                <a:cubicBezTo>
                  <a:pt x="148196" y="94723"/>
                  <a:pt x="149619" y="100279"/>
                  <a:pt x="149619" y="106146"/>
                </a:cubicBezTo>
                <a:cubicBezTo>
                  <a:pt x="149619" y="112013"/>
                  <a:pt x="148196" y="117570"/>
                  <a:pt x="145352" y="122815"/>
                </a:cubicBezTo>
                <a:cubicBezTo>
                  <a:pt x="142507" y="128060"/>
                  <a:pt x="138284" y="132594"/>
                  <a:pt x="132683" y="136416"/>
                </a:cubicBezTo>
                <a:cubicBezTo>
                  <a:pt x="127083" y="140240"/>
                  <a:pt x="120148" y="143262"/>
                  <a:pt x="111881" y="145485"/>
                </a:cubicBezTo>
                <a:cubicBezTo>
                  <a:pt x="103613" y="147707"/>
                  <a:pt x="93967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2"/>
                  <a:pt x="38805" y="140240"/>
                  <a:pt x="33204" y="136416"/>
                </a:cubicBezTo>
                <a:cubicBezTo>
                  <a:pt x="27604" y="132594"/>
                  <a:pt x="23425" y="128060"/>
                  <a:pt x="20669" y="122815"/>
                </a:cubicBezTo>
                <a:cubicBezTo>
                  <a:pt x="17913" y="117570"/>
                  <a:pt x="16535" y="112013"/>
                  <a:pt x="16535" y="106146"/>
                </a:cubicBezTo>
                <a:cubicBezTo>
                  <a:pt x="16535" y="100279"/>
                  <a:pt x="17913" y="94723"/>
                  <a:pt x="20669" y="89477"/>
                </a:cubicBezTo>
                <a:cubicBezTo>
                  <a:pt x="23425" y="84233"/>
                  <a:pt x="27604" y="79699"/>
                  <a:pt x="33204" y="75876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7"/>
                </a:lnTo>
                <a:cubicBezTo>
                  <a:pt x="173622" y="26848"/>
                  <a:pt x="173088" y="24492"/>
                  <a:pt x="172022" y="22269"/>
                </a:cubicBezTo>
                <a:cubicBezTo>
                  <a:pt x="170955" y="20046"/>
                  <a:pt x="169088" y="18402"/>
                  <a:pt x="166421" y="17335"/>
                </a:cubicBezTo>
                <a:lnTo>
                  <a:pt x="220828" y="1333"/>
                </a:lnTo>
                <a:lnTo>
                  <a:pt x="220828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8" y="99746"/>
                </a:lnTo>
                <a:lnTo>
                  <a:pt x="220828" y="149352"/>
                </a:lnTo>
                <a:cubicBezTo>
                  <a:pt x="220828" y="157886"/>
                  <a:pt x="218783" y="164064"/>
                  <a:pt x="214693" y="167887"/>
                </a:cubicBezTo>
                <a:cubicBezTo>
                  <a:pt x="210604" y="171710"/>
                  <a:pt x="204114" y="173621"/>
                  <a:pt x="195225" y="173621"/>
                </a:cubicBezTo>
                <a:moveTo>
                  <a:pt x="38672" y="184556"/>
                </a:moveTo>
                <a:cubicBezTo>
                  <a:pt x="38672" y="181000"/>
                  <a:pt x="37783" y="178022"/>
                  <a:pt x="36005" y="175622"/>
                </a:cubicBezTo>
                <a:cubicBezTo>
                  <a:pt x="34227" y="173221"/>
                  <a:pt x="31560" y="171755"/>
                  <a:pt x="28004" y="171221"/>
                </a:cubicBezTo>
                <a:lnTo>
                  <a:pt x="85878" y="160553"/>
                </a:lnTo>
                <a:lnTo>
                  <a:pt x="85878" y="204026"/>
                </a:lnTo>
                <a:lnTo>
                  <a:pt x="207759" y="204026"/>
                </a:lnTo>
                <a:cubicBezTo>
                  <a:pt x="211315" y="204026"/>
                  <a:pt x="214294" y="203136"/>
                  <a:pt x="216694" y="201358"/>
                </a:cubicBezTo>
                <a:cubicBezTo>
                  <a:pt x="219094" y="199580"/>
                  <a:pt x="220561" y="196913"/>
                  <a:pt x="221094" y="193357"/>
                </a:cubicBezTo>
                <a:lnTo>
                  <a:pt x="234429" y="228562"/>
                </a:lnTo>
                <a:lnTo>
                  <a:pt x="38672" y="228562"/>
                </a:lnTo>
                <a:moveTo>
                  <a:pt x="153353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4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6"/>
                </a:lnTo>
                <a:cubicBezTo>
                  <a:pt x="56540" y="23381"/>
                  <a:pt x="55651" y="20402"/>
                  <a:pt x="53873" y="18002"/>
                </a:cubicBezTo>
                <a:cubicBezTo>
                  <a:pt x="52095" y="15601"/>
                  <a:pt x="49429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3" y="31204"/>
                </a:lnTo>
                <a:moveTo>
                  <a:pt x="108280" y="106146"/>
                </a:moveTo>
                <a:cubicBezTo>
                  <a:pt x="108280" y="100457"/>
                  <a:pt x="106191" y="95390"/>
                  <a:pt x="102013" y="90944"/>
                </a:cubicBezTo>
                <a:cubicBezTo>
                  <a:pt x="97835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4"/>
                </a:cubicBezTo>
                <a:cubicBezTo>
                  <a:pt x="59919" y="95390"/>
                  <a:pt x="57874" y="100457"/>
                  <a:pt x="57874" y="106146"/>
                </a:cubicBezTo>
                <a:cubicBezTo>
                  <a:pt x="57874" y="111836"/>
                  <a:pt x="59919" y="116859"/>
                  <a:pt x="64008" y="121215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5" y="125571"/>
                  <a:pt x="102013" y="121215"/>
                </a:cubicBezTo>
                <a:cubicBezTo>
                  <a:pt x="106191" y="116859"/>
                  <a:pt x="108280" y="111836"/>
                  <a:pt x="108280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1" name="Freeform 211"/>
          <p:cNvSpPr/>
          <p:nvPr/>
        </p:nvSpPr>
        <p:spPr>
          <a:xfrm>
            <a:off x="1729444" y="4997834"/>
            <a:ext cx="252832" cy="221361"/>
          </a:xfrm>
          <a:custGeom>
            <a:avLst/>
            <a:gdLst>
              <a:gd name="connsiteX0" fmla="*/ 173355 w 252832"/>
              <a:gd name="connsiteY0" fmla="*/ 77343 h 221361"/>
              <a:gd name="connsiteX1" fmla="*/ 175222 w 252832"/>
              <a:gd name="connsiteY1" fmla="*/ 68009 h 221361"/>
              <a:gd name="connsiteX2" fmla="*/ 169088 w 252832"/>
              <a:gd name="connsiteY2" fmla="*/ 60408 h 221361"/>
              <a:gd name="connsiteX3" fmla="*/ 157753 w 252832"/>
              <a:gd name="connsiteY3" fmla="*/ 55207 h 221361"/>
              <a:gd name="connsiteX4" fmla="*/ 143751 w 252832"/>
              <a:gd name="connsiteY4" fmla="*/ 53073 h 221361"/>
              <a:gd name="connsiteX5" fmla="*/ 118815 w 252832"/>
              <a:gd name="connsiteY5" fmla="*/ 69076 h 221361"/>
              <a:gd name="connsiteX6" fmla="*/ 87211 w 252832"/>
              <a:gd name="connsiteY6" fmla="*/ 80010 h 221361"/>
              <a:gd name="connsiteX7" fmla="*/ 53074 w 252832"/>
              <a:gd name="connsiteY7" fmla="*/ 86411 h 221361"/>
              <a:gd name="connsiteX8" fmla="*/ 20536 w 252832"/>
              <a:gd name="connsiteY8" fmla="*/ 88811 h 221361"/>
              <a:gd name="connsiteX9" fmla="*/ 20536 w 252832"/>
              <a:gd name="connsiteY9" fmla="*/ 83477 h 221361"/>
              <a:gd name="connsiteX10" fmla="*/ 54007 w 252832"/>
              <a:gd name="connsiteY10" fmla="*/ 76276 h 221361"/>
              <a:gd name="connsiteX11" fmla="*/ 81744 w 252832"/>
              <a:gd name="connsiteY11" fmla="*/ 63341 h 221361"/>
              <a:gd name="connsiteX12" fmla="*/ 100680 w 252832"/>
              <a:gd name="connsiteY12" fmla="*/ 46272 h 221361"/>
              <a:gd name="connsiteX13" fmla="*/ 107747 w 252832"/>
              <a:gd name="connsiteY13" fmla="*/ 26403 h 221361"/>
              <a:gd name="connsiteX14" fmla="*/ 107747 w 252832"/>
              <a:gd name="connsiteY14" fmla="*/ 23470 h 221361"/>
              <a:gd name="connsiteX15" fmla="*/ 54940 w 252832"/>
              <a:gd name="connsiteY15" fmla="*/ 23470 h 221361"/>
              <a:gd name="connsiteX16" fmla="*/ 49606 w 252832"/>
              <a:gd name="connsiteY16" fmla="*/ 25736 h 221361"/>
              <a:gd name="connsiteX17" fmla="*/ 46939 w 252832"/>
              <a:gd name="connsiteY17" fmla="*/ 31204 h 221361"/>
              <a:gd name="connsiteX18" fmla="*/ 30137 w 252832"/>
              <a:gd name="connsiteY18" fmla="*/ 0 h 221361"/>
              <a:gd name="connsiteX19" fmla="*/ 224561 w 252832"/>
              <a:gd name="connsiteY19" fmla="*/ 0 h 221361"/>
              <a:gd name="connsiteX20" fmla="*/ 224561 w 252832"/>
              <a:gd name="connsiteY20" fmla="*/ 23470 h 221361"/>
              <a:gd name="connsiteX21" fmla="*/ 159753 w 252832"/>
              <a:gd name="connsiteY21" fmla="*/ 23470 h 221361"/>
              <a:gd name="connsiteX22" fmla="*/ 154419 w 252832"/>
              <a:gd name="connsiteY22" fmla="*/ 39739 h 221361"/>
              <a:gd name="connsiteX23" fmla="*/ 180156 w 252832"/>
              <a:gd name="connsiteY23" fmla="*/ 41605 h 221361"/>
              <a:gd name="connsiteX24" fmla="*/ 204959 w 252832"/>
              <a:gd name="connsiteY24" fmla="*/ 46806 h 221361"/>
              <a:gd name="connsiteX25" fmla="*/ 223628 w 252832"/>
              <a:gd name="connsiteY25" fmla="*/ 56140 h 221361"/>
              <a:gd name="connsiteX26" fmla="*/ 230962 w 252832"/>
              <a:gd name="connsiteY26" fmla="*/ 70142 h 221361"/>
              <a:gd name="connsiteX27" fmla="*/ 224695 w 252832"/>
              <a:gd name="connsiteY27" fmla="*/ 82677 h 221361"/>
              <a:gd name="connsiteX28" fmla="*/ 207493 w 252832"/>
              <a:gd name="connsiteY28" fmla="*/ 88278 h 221361"/>
              <a:gd name="connsiteX29" fmla="*/ 186424 w 252832"/>
              <a:gd name="connsiteY29" fmla="*/ 86411 h 221361"/>
              <a:gd name="connsiteX30" fmla="*/ 173355 w 252832"/>
              <a:gd name="connsiteY30" fmla="*/ 77343 h 221361"/>
              <a:gd name="connsiteX32" fmla="*/ 252832 w 252832"/>
              <a:gd name="connsiteY32" fmla="*/ 127750 h 221361"/>
              <a:gd name="connsiteX33" fmla="*/ 32004 w 252832"/>
              <a:gd name="connsiteY33" fmla="*/ 127750 h 221361"/>
              <a:gd name="connsiteX34" fmla="*/ 22936 w 252832"/>
              <a:gd name="connsiteY34" fmla="*/ 135217 h 221361"/>
              <a:gd name="connsiteX35" fmla="*/ 0 w 252832"/>
              <a:gd name="connsiteY35" fmla="*/ 102946 h 221361"/>
              <a:gd name="connsiteX36" fmla="*/ 107747 w 252832"/>
              <a:gd name="connsiteY36" fmla="*/ 102946 h 221361"/>
              <a:gd name="connsiteX37" fmla="*/ 107747 w 252832"/>
              <a:gd name="connsiteY37" fmla="*/ 94945 h 221361"/>
              <a:gd name="connsiteX38" fmla="*/ 106147 w 252832"/>
              <a:gd name="connsiteY38" fmla="*/ 87878 h 221361"/>
              <a:gd name="connsiteX39" fmla="*/ 100546 w 252832"/>
              <a:gd name="connsiteY39" fmla="*/ 82944 h 221361"/>
              <a:gd name="connsiteX40" fmla="*/ 154953 w 252832"/>
              <a:gd name="connsiteY40" fmla="*/ 69609 h 221361"/>
              <a:gd name="connsiteX41" fmla="*/ 154953 w 252832"/>
              <a:gd name="connsiteY41" fmla="*/ 102946 h 221361"/>
              <a:gd name="connsiteX42" fmla="*/ 252832 w 252832"/>
              <a:gd name="connsiteY42" fmla="*/ 102946 h 221361"/>
              <a:gd name="connsiteX44" fmla="*/ 227229 w 252832"/>
              <a:gd name="connsiteY44" fmla="*/ 145352 h 221361"/>
              <a:gd name="connsiteX45" fmla="*/ 227229 w 252832"/>
              <a:gd name="connsiteY45" fmla="*/ 197092 h 221361"/>
              <a:gd name="connsiteX46" fmla="*/ 221094 w 252832"/>
              <a:gd name="connsiteY46" fmla="*/ 215627 h 221361"/>
              <a:gd name="connsiteX47" fmla="*/ 201625 w 252832"/>
              <a:gd name="connsiteY47" fmla="*/ 221361 h 221361"/>
              <a:gd name="connsiteX48" fmla="*/ 180023 w 252832"/>
              <a:gd name="connsiteY48" fmla="*/ 221361 h 221361"/>
              <a:gd name="connsiteX49" fmla="*/ 180023 w 252832"/>
              <a:gd name="connsiteY49" fmla="*/ 169888 h 221361"/>
              <a:gd name="connsiteX50" fmla="*/ 57874 w 252832"/>
              <a:gd name="connsiteY50" fmla="*/ 169888 h 221361"/>
              <a:gd name="connsiteX51" fmla="*/ 49873 w 252832"/>
              <a:gd name="connsiteY51" fmla="*/ 176556 h 221361"/>
              <a:gd name="connsiteX52" fmla="*/ 27470 w 252832"/>
              <a:gd name="connsiteY52" fmla="*/ 145352 h 2213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52832" h="221361">
                <a:moveTo>
                  <a:pt x="173355" y="77343"/>
                </a:moveTo>
                <a:cubicBezTo>
                  <a:pt x="175667" y="73965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8" y="60408"/>
                </a:cubicBezTo>
                <a:cubicBezTo>
                  <a:pt x="166065" y="58185"/>
                  <a:pt x="162287" y="56452"/>
                  <a:pt x="157753" y="55207"/>
                </a:cubicBezTo>
                <a:cubicBezTo>
                  <a:pt x="153219" y="53963"/>
                  <a:pt x="148552" y="53251"/>
                  <a:pt x="143751" y="53073"/>
                </a:cubicBezTo>
                <a:cubicBezTo>
                  <a:pt x="136995" y="59296"/>
                  <a:pt x="128683" y="64631"/>
                  <a:pt x="118815" y="69076"/>
                </a:cubicBezTo>
                <a:cubicBezTo>
                  <a:pt x="108947" y="73520"/>
                  <a:pt x="98412" y="77165"/>
                  <a:pt x="87211" y="80010"/>
                </a:cubicBezTo>
                <a:cubicBezTo>
                  <a:pt x="76010" y="82855"/>
                  <a:pt x="64631" y="84989"/>
                  <a:pt x="53074" y="86411"/>
                </a:cubicBezTo>
                <a:cubicBezTo>
                  <a:pt x="41516" y="87833"/>
                  <a:pt x="30671" y="88633"/>
                  <a:pt x="20536" y="88811"/>
                </a:cubicBezTo>
                <a:lnTo>
                  <a:pt x="20536" y="83477"/>
                </a:lnTo>
                <a:cubicBezTo>
                  <a:pt x="32271" y="82232"/>
                  <a:pt x="43428" y="79832"/>
                  <a:pt x="54007" y="76276"/>
                </a:cubicBezTo>
                <a:cubicBezTo>
                  <a:pt x="64586" y="72720"/>
                  <a:pt x="73832" y="68409"/>
                  <a:pt x="81744" y="63341"/>
                </a:cubicBezTo>
                <a:cubicBezTo>
                  <a:pt x="89656" y="58274"/>
                  <a:pt x="95968" y="52584"/>
                  <a:pt x="100680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70"/>
                </a:lnTo>
                <a:lnTo>
                  <a:pt x="54940" y="23470"/>
                </a:lnTo>
                <a:cubicBezTo>
                  <a:pt x="52807" y="23470"/>
                  <a:pt x="51029" y="24226"/>
                  <a:pt x="49606" y="25736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70"/>
                </a:lnTo>
                <a:lnTo>
                  <a:pt x="159753" y="23470"/>
                </a:lnTo>
                <a:cubicBezTo>
                  <a:pt x="159220" y="29337"/>
                  <a:pt x="157442" y="34760"/>
                  <a:pt x="154419" y="39739"/>
                </a:cubicBezTo>
                <a:cubicBezTo>
                  <a:pt x="162598" y="39916"/>
                  <a:pt x="171177" y="40539"/>
                  <a:pt x="180156" y="41605"/>
                </a:cubicBezTo>
                <a:cubicBezTo>
                  <a:pt x="189135" y="42672"/>
                  <a:pt x="197403" y="44406"/>
                  <a:pt x="204959" y="46806"/>
                </a:cubicBezTo>
                <a:cubicBezTo>
                  <a:pt x="212516" y="49206"/>
                  <a:pt x="218739" y="52318"/>
                  <a:pt x="223628" y="56140"/>
                </a:cubicBezTo>
                <a:cubicBezTo>
                  <a:pt x="228517" y="59963"/>
                  <a:pt x="230962" y="64631"/>
                  <a:pt x="230962" y="70142"/>
                </a:cubicBezTo>
                <a:cubicBezTo>
                  <a:pt x="230962" y="75476"/>
                  <a:pt x="228873" y="79655"/>
                  <a:pt x="224695" y="82677"/>
                </a:cubicBezTo>
                <a:cubicBezTo>
                  <a:pt x="220517" y="85699"/>
                  <a:pt x="214782" y="87566"/>
                  <a:pt x="207493" y="88278"/>
                </a:cubicBezTo>
                <a:cubicBezTo>
                  <a:pt x="199847" y="88989"/>
                  <a:pt x="192824" y="88367"/>
                  <a:pt x="186424" y="86411"/>
                </a:cubicBezTo>
                <a:cubicBezTo>
                  <a:pt x="180023" y="84455"/>
                  <a:pt x="175667" y="81432"/>
                  <a:pt x="173355" y="77343"/>
                </a:cubicBezTo>
                <a:moveTo>
                  <a:pt x="252832" y="127750"/>
                </a:moveTo>
                <a:lnTo>
                  <a:pt x="32004" y="127750"/>
                </a:lnTo>
                <a:cubicBezTo>
                  <a:pt x="26848" y="127750"/>
                  <a:pt x="23825" y="130239"/>
                  <a:pt x="22936" y="135217"/>
                </a:cubicBezTo>
                <a:lnTo>
                  <a:pt x="0" y="102946"/>
                </a:lnTo>
                <a:lnTo>
                  <a:pt x="107747" y="102946"/>
                </a:lnTo>
                <a:lnTo>
                  <a:pt x="107747" y="94945"/>
                </a:lnTo>
                <a:cubicBezTo>
                  <a:pt x="107747" y="92456"/>
                  <a:pt x="107214" y="90101"/>
                  <a:pt x="106147" y="87878"/>
                </a:cubicBezTo>
                <a:cubicBezTo>
                  <a:pt x="105080" y="85655"/>
                  <a:pt x="103213" y="84011"/>
                  <a:pt x="100546" y="82944"/>
                </a:cubicBezTo>
                <a:lnTo>
                  <a:pt x="154953" y="69609"/>
                </a:lnTo>
                <a:lnTo>
                  <a:pt x="154953" y="102946"/>
                </a:lnTo>
                <a:lnTo>
                  <a:pt x="252832" y="102946"/>
                </a:lnTo>
                <a:moveTo>
                  <a:pt x="227229" y="145352"/>
                </a:moveTo>
                <a:lnTo>
                  <a:pt x="227229" y="197092"/>
                </a:lnTo>
                <a:cubicBezTo>
                  <a:pt x="227229" y="205626"/>
                  <a:pt x="225184" y="211804"/>
                  <a:pt x="221094" y="215627"/>
                </a:cubicBezTo>
                <a:cubicBezTo>
                  <a:pt x="217005" y="219449"/>
                  <a:pt x="210515" y="221361"/>
                  <a:pt x="201625" y="221361"/>
                </a:cubicBezTo>
                <a:lnTo>
                  <a:pt x="180023" y="221361"/>
                </a:lnTo>
                <a:lnTo>
                  <a:pt x="180023" y="169888"/>
                </a:lnTo>
                <a:lnTo>
                  <a:pt x="57874" y="169888"/>
                </a:lnTo>
                <a:cubicBezTo>
                  <a:pt x="53429" y="169888"/>
                  <a:pt x="50762" y="172110"/>
                  <a:pt x="49873" y="176556"/>
                </a:cubicBezTo>
                <a:lnTo>
                  <a:pt x="27470" y="14535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2" name="Freeform 212"/>
          <p:cNvSpPr/>
          <p:nvPr/>
        </p:nvSpPr>
        <p:spPr>
          <a:xfrm>
            <a:off x="1992144" y="4988766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5 w 233896"/>
              <a:gd name="connsiteY3" fmla="*/ 17335 h 230429"/>
              <a:gd name="connsiteX4" fmla="*/ 91478 w 233896"/>
              <a:gd name="connsiteY4" fmla="*/ 13335 h 230429"/>
              <a:gd name="connsiteX5" fmla="*/ 119215 w 233896"/>
              <a:gd name="connsiteY5" fmla="*/ 17335 h 230429"/>
              <a:gd name="connsiteX6" fmla="*/ 142685 w 233896"/>
              <a:gd name="connsiteY6" fmla="*/ 29604 h 230429"/>
              <a:gd name="connsiteX7" fmla="*/ 158820 w 233896"/>
              <a:gd name="connsiteY7" fmla="*/ 50406 h 230429"/>
              <a:gd name="connsiteX8" fmla="*/ 164821 w 233896"/>
              <a:gd name="connsiteY8" fmla="*/ 80010 h 230429"/>
              <a:gd name="connsiteX9" fmla="*/ 158820 w 233896"/>
              <a:gd name="connsiteY9" fmla="*/ 109613 h 230429"/>
              <a:gd name="connsiteX10" fmla="*/ 142685 w 233896"/>
              <a:gd name="connsiteY10" fmla="*/ 130416 h 230429"/>
              <a:gd name="connsiteX11" fmla="*/ 119215 w 233896"/>
              <a:gd name="connsiteY11" fmla="*/ 142685 h 230429"/>
              <a:gd name="connsiteX12" fmla="*/ 91478 w 233896"/>
              <a:gd name="connsiteY12" fmla="*/ 146685 h 230429"/>
              <a:gd name="connsiteX13" fmla="*/ 63475 w 233896"/>
              <a:gd name="connsiteY13" fmla="*/ 142685 h 230429"/>
              <a:gd name="connsiteX14" fmla="*/ 40005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90 w 233896"/>
              <a:gd name="connsiteY18" fmla="*/ 230429 h 230429"/>
              <a:gd name="connsiteX19" fmla="*/ 186690 w 233896"/>
              <a:gd name="connsiteY19" fmla="*/ 178422 h 230429"/>
              <a:gd name="connsiteX20" fmla="*/ 156553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3 h 230429"/>
              <a:gd name="connsiteX27" fmla="*/ 186690 w 233896"/>
              <a:gd name="connsiteY27" fmla="*/ 159753 h 230429"/>
              <a:gd name="connsiteX28" fmla="*/ 186690 w 233896"/>
              <a:gd name="connsiteY28" fmla="*/ 28003 h 230429"/>
              <a:gd name="connsiteX29" fmla="*/ 185090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2 w 233896"/>
              <a:gd name="connsiteY33" fmla="*/ 224695 h 230429"/>
              <a:gd name="connsiteX34" fmla="*/ 208293 w 233896"/>
              <a:gd name="connsiteY34" fmla="*/ 230429 h 230429"/>
              <a:gd name="connsiteX36" fmla="*/ 63475 w 233896"/>
              <a:gd name="connsiteY36" fmla="*/ 80010 h 230429"/>
              <a:gd name="connsiteX37" fmla="*/ 65342 w 233896"/>
              <a:gd name="connsiteY37" fmla="*/ 96812 h 230429"/>
              <a:gd name="connsiteX38" fmla="*/ 70675 w 233896"/>
              <a:gd name="connsiteY38" fmla="*/ 110147 h 230429"/>
              <a:gd name="connsiteX39" fmla="*/ 79343 w 233896"/>
              <a:gd name="connsiteY39" fmla="*/ 118949 h 230429"/>
              <a:gd name="connsiteX40" fmla="*/ 91478 w 233896"/>
              <a:gd name="connsiteY40" fmla="*/ 122149 h 230429"/>
              <a:gd name="connsiteX41" fmla="*/ 103213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8 w 233896"/>
              <a:gd name="connsiteY44" fmla="*/ 80010 h 230429"/>
              <a:gd name="connsiteX45" fmla="*/ 117081 w 233896"/>
              <a:gd name="connsiteY45" fmla="*/ 63208 h 230429"/>
              <a:gd name="connsiteX46" fmla="*/ 111747 w 233896"/>
              <a:gd name="connsiteY46" fmla="*/ 49873 h 230429"/>
              <a:gd name="connsiteX47" fmla="*/ 103213 w 233896"/>
              <a:gd name="connsiteY47" fmla="*/ 41072 h 230429"/>
              <a:gd name="connsiteX48" fmla="*/ 91478 w 233896"/>
              <a:gd name="connsiteY48" fmla="*/ 37871 h 230429"/>
              <a:gd name="connsiteX49" fmla="*/ 79343 w 233896"/>
              <a:gd name="connsiteY49" fmla="*/ 41072 h 230429"/>
              <a:gd name="connsiteX50" fmla="*/ 70675 w 233896"/>
              <a:gd name="connsiteY50" fmla="*/ 49873 h 230429"/>
              <a:gd name="connsiteX51" fmla="*/ 65342 w 233896"/>
              <a:gd name="connsiteY51" fmla="*/ 63208 h 230429"/>
              <a:gd name="connsiteX52" fmla="*/ 63475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9" y="35116"/>
                  <a:pt x="40005" y="29604"/>
                </a:cubicBezTo>
                <a:cubicBezTo>
                  <a:pt x="46761" y="24092"/>
                  <a:pt x="54584" y="20003"/>
                  <a:pt x="63475" y="17335"/>
                </a:cubicBezTo>
                <a:cubicBezTo>
                  <a:pt x="72365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5" y="17335"/>
                </a:cubicBezTo>
                <a:cubicBezTo>
                  <a:pt x="128105" y="20003"/>
                  <a:pt x="135928" y="24092"/>
                  <a:pt x="142685" y="29604"/>
                </a:cubicBezTo>
                <a:cubicBezTo>
                  <a:pt x="149441" y="35116"/>
                  <a:pt x="154819" y="42049"/>
                  <a:pt x="158820" y="50406"/>
                </a:cubicBezTo>
                <a:cubicBezTo>
                  <a:pt x="162820" y="58763"/>
                  <a:pt x="164821" y="68631"/>
                  <a:pt x="164821" y="80010"/>
                </a:cubicBezTo>
                <a:cubicBezTo>
                  <a:pt x="164821" y="91389"/>
                  <a:pt x="162820" y="101257"/>
                  <a:pt x="158820" y="109613"/>
                </a:cubicBezTo>
                <a:cubicBezTo>
                  <a:pt x="154819" y="117970"/>
                  <a:pt x="149441" y="124904"/>
                  <a:pt x="142685" y="130416"/>
                </a:cubicBezTo>
                <a:cubicBezTo>
                  <a:pt x="135928" y="135928"/>
                  <a:pt x="128105" y="140017"/>
                  <a:pt x="119215" y="142685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5" y="142685"/>
                </a:cubicBezTo>
                <a:cubicBezTo>
                  <a:pt x="54584" y="140017"/>
                  <a:pt x="46761" y="135928"/>
                  <a:pt x="40005" y="130416"/>
                </a:cubicBezTo>
                <a:cubicBezTo>
                  <a:pt x="33249" y="124904"/>
                  <a:pt x="27870" y="117970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90" y="230429"/>
                </a:moveTo>
                <a:lnTo>
                  <a:pt x="186690" y="178422"/>
                </a:lnTo>
                <a:cubicBezTo>
                  <a:pt x="177978" y="183045"/>
                  <a:pt x="167932" y="186379"/>
                  <a:pt x="156553" y="188424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8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09"/>
                  <a:pt x="160820" y="164953"/>
                </a:cubicBezTo>
                <a:cubicBezTo>
                  <a:pt x="169710" y="163798"/>
                  <a:pt x="178333" y="162065"/>
                  <a:pt x="186690" y="159753"/>
                </a:cubicBezTo>
                <a:lnTo>
                  <a:pt x="186690" y="28003"/>
                </a:lnTo>
                <a:cubicBezTo>
                  <a:pt x="186690" y="25515"/>
                  <a:pt x="186157" y="23158"/>
                  <a:pt x="185090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2"/>
                  <a:pt x="227762" y="224695"/>
                </a:cubicBezTo>
                <a:cubicBezTo>
                  <a:pt x="223672" y="228517"/>
                  <a:pt x="217183" y="230429"/>
                  <a:pt x="208293" y="230429"/>
                </a:cubicBezTo>
                <a:moveTo>
                  <a:pt x="63475" y="80010"/>
                </a:moveTo>
                <a:cubicBezTo>
                  <a:pt x="63475" y="86055"/>
                  <a:pt x="64097" y="91656"/>
                  <a:pt x="65342" y="96812"/>
                </a:cubicBezTo>
                <a:cubicBezTo>
                  <a:pt x="66586" y="101968"/>
                  <a:pt x="68364" y="106413"/>
                  <a:pt x="70675" y="110147"/>
                </a:cubicBezTo>
                <a:cubicBezTo>
                  <a:pt x="72987" y="113881"/>
                  <a:pt x="75876" y="116815"/>
                  <a:pt x="79343" y="118949"/>
                </a:cubicBezTo>
                <a:cubicBezTo>
                  <a:pt x="82810" y="121082"/>
                  <a:pt x="86855" y="122149"/>
                  <a:pt x="91478" y="122149"/>
                </a:cubicBezTo>
                <a:cubicBezTo>
                  <a:pt x="95923" y="122149"/>
                  <a:pt x="99835" y="121082"/>
                  <a:pt x="103213" y="118949"/>
                </a:cubicBezTo>
                <a:cubicBezTo>
                  <a:pt x="106591" y="116815"/>
                  <a:pt x="109436" y="113881"/>
                  <a:pt x="111747" y="110147"/>
                </a:cubicBezTo>
                <a:cubicBezTo>
                  <a:pt x="114059" y="106413"/>
                  <a:pt x="115837" y="101968"/>
                  <a:pt x="117081" y="96812"/>
                </a:cubicBezTo>
                <a:cubicBezTo>
                  <a:pt x="118326" y="91656"/>
                  <a:pt x="118948" y="86055"/>
                  <a:pt x="118948" y="80010"/>
                </a:cubicBezTo>
                <a:cubicBezTo>
                  <a:pt x="118948" y="73964"/>
                  <a:pt x="118326" y="68364"/>
                  <a:pt x="117081" y="63208"/>
                </a:cubicBezTo>
                <a:cubicBezTo>
                  <a:pt x="115837" y="58051"/>
                  <a:pt x="114059" y="53606"/>
                  <a:pt x="111747" y="49873"/>
                </a:cubicBezTo>
                <a:cubicBezTo>
                  <a:pt x="109436" y="46139"/>
                  <a:pt x="106591" y="43205"/>
                  <a:pt x="103213" y="41072"/>
                </a:cubicBezTo>
                <a:cubicBezTo>
                  <a:pt x="99835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3" y="41072"/>
                </a:cubicBezTo>
                <a:cubicBezTo>
                  <a:pt x="75876" y="43205"/>
                  <a:pt x="72987" y="46139"/>
                  <a:pt x="70675" y="49873"/>
                </a:cubicBezTo>
                <a:cubicBezTo>
                  <a:pt x="68364" y="53606"/>
                  <a:pt x="66586" y="58051"/>
                  <a:pt x="65342" y="63208"/>
                </a:cubicBezTo>
                <a:cubicBezTo>
                  <a:pt x="64097" y="68364"/>
                  <a:pt x="63475" y="73964"/>
                  <a:pt x="63475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3" name="Freeform 213"/>
          <p:cNvSpPr/>
          <p:nvPr/>
        </p:nvSpPr>
        <p:spPr>
          <a:xfrm>
            <a:off x="2333555" y="4988766"/>
            <a:ext cx="244831" cy="227228"/>
          </a:xfrm>
          <a:custGeom>
            <a:avLst/>
            <a:gdLst>
              <a:gd name="connsiteX0" fmla="*/ 154686 w 244831"/>
              <a:gd name="connsiteY0" fmla="*/ 45606 h 227228"/>
              <a:gd name="connsiteX1" fmla="*/ 113348 w 244831"/>
              <a:gd name="connsiteY1" fmla="*/ 45606 h 227228"/>
              <a:gd name="connsiteX2" fmla="*/ 109347 w 244831"/>
              <a:gd name="connsiteY2" fmla="*/ 63208 h 227228"/>
              <a:gd name="connsiteX3" fmla="*/ 103213 w 244831"/>
              <a:gd name="connsiteY3" fmla="*/ 79743 h 227228"/>
              <a:gd name="connsiteX4" fmla="*/ 125616 w 244831"/>
              <a:gd name="connsiteY4" fmla="*/ 80810 h 227228"/>
              <a:gd name="connsiteX5" fmla="*/ 143751 w 244831"/>
              <a:gd name="connsiteY5" fmla="*/ 88278 h 227228"/>
              <a:gd name="connsiteX6" fmla="*/ 155886 w 244831"/>
              <a:gd name="connsiteY6" fmla="*/ 101746 h 227228"/>
              <a:gd name="connsiteX7" fmla="*/ 160287 w 244831"/>
              <a:gd name="connsiteY7" fmla="*/ 120281 h 227228"/>
              <a:gd name="connsiteX8" fmla="*/ 155353 w 244831"/>
              <a:gd name="connsiteY8" fmla="*/ 134283 h 227228"/>
              <a:gd name="connsiteX9" fmla="*/ 140818 w 244831"/>
              <a:gd name="connsiteY9" fmla="*/ 141084 h 227228"/>
              <a:gd name="connsiteX10" fmla="*/ 124149 w 244831"/>
              <a:gd name="connsiteY10" fmla="*/ 139350 h 227228"/>
              <a:gd name="connsiteX11" fmla="*/ 113348 w 244831"/>
              <a:gd name="connsiteY11" fmla="*/ 130949 h 227228"/>
              <a:gd name="connsiteX12" fmla="*/ 117081 w 244831"/>
              <a:gd name="connsiteY12" fmla="*/ 118814 h 227228"/>
              <a:gd name="connsiteX13" fmla="*/ 115081 w 244831"/>
              <a:gd name="connsiteY13" fmla="*/ 107080 h 227228"/>
              <a:gd name="connsiteX14" fmla="*/ 108014 w 244831"/>
              <a:gd name="connsiteY14" fmla="*/ 97612 h 227228"/>
              <a:gd name="connsiteX15" fmla="*/ 96545 w 244831"/>
              <a:gd name="connsiteY15" fmla="*/ 92278 h 227228"/>
              <a:gd name="connsiteX16" fmla="*/ 59341 w 244831"/>
              <a:gd name="connsiteY16" fmla="*/ 128283 h 227228"/>
              <a:gd name="connsiteX17" fmla="*/ 0 w 244831"/>
              <a:gd name="connsiteY17" fmla="*/ 145085 h 227228"/>
              <a:gd name="connsiteX18" fmla="*/ 0 w 244831"/>
              <a:gd name="connsiteY18" fmla="*/ 139750 h 227228"/>
              <a:gd name="connsiteX19" fmla="*/ 25470 w 244831"/>
              <a:gd name="connsiteY19" fmla="*/ 126416 h 227228"/>
              <a:gd name="connsiteX20" fmla="*/ 46806 w 244831"/>
              <a:gd name="connsiteY20" fmla="*/ 105480 h 227228"/>
              <a:gd name="connsiteX21" fmla="*/ 61474 w 244831"/>
              <a:gd name="connsiteY21" fmla="*/ 78277 h 227228"/>
              <a:gd name="connsiteX22" fmla="*/ 67208 w 244831"/>
              <a:gd name="connsiteY22" fmla="*/ 45606 h 227228"/>
              <a:gd name="connsiteX23" fmla="*/ 35204 w 244831"/>
              <a:gd name="connsiteY23" fmla="*/ 45606 h 227228"/>
              <a:gd name="connsiteX24" fmla="*/ 27203 w 244831"/>
              <a:gd name="connsiteY24" fmla="*/ 52274 h 227228"/>
              <a:gd name="connsiteX25" fmla="*/ 10401 w 244831"/>
              <a:gd name="connsiteY25" fmla="*/ 21069 h 227228"/>
              <a:gd name="connsiteX26" fmla="*/ 154686 w 244831"/>
              <a:gd name="connsiteY26" fmla="*/ 21069 h 227228"/>
              <a:gd name="connsiteX28" fmla="*/ 186690 w 244831"/>
              <a:gd name="connsiteY28" fmla="*/ 166688 h 227228"/>
              <a:gd name="connsiteX29" fmla="*/ 186690 w 244831"/>
              <a:gd name="connsiteY29" fmla="*/ 82410 h 227228"/>
              <a:gd name="connsiteX30" fmla="*/ 153352 w 244831"/>
              <a:gd name="connsiteY30" fmla="*/ 82410 h 227228"/>
              <a:gd name="connsiteX31" fmla="*/ 140551 w 244831"/>
              <a:gd name="connsiteY31" fmla="*/ 57874 h 227228"/>
              <a:gd name="connsiteX32" fmla="*/ 186690 w 244831"/>
              <a:gd name="connsiteY32" fmla="*/ 57874 h 227228"/>
              <a:gd name="connsiteX33" fmla="*/ 186690 w 244831"/>
              <a:gd name="connsiteY33" fmla="*/ 28003 h 227228"/>
              <a:gd name="connsiteX34" fmla="*/ 185090 w 244831"/>
              <a:gd name="connsiteY34" fmla="*/ 20936 h 227228"/>
              <a:gd name="connsiteX35" fmla="*/ 179489 w 244831"/>
              <a:gd name="connsiteY35" fmla="*/ 16002 h 227228"/>
              <a:gd name="connsiteX36" fmla="*/ 233896 w 244831"/>
              <a:gd name="connsiteY36" fmla="*/ 0 h 227228"/>
              <a:gd name="connsiteX37" fmla="*/ 233896 w 244831"/>
              <a:gd name="connsiteY37" fmla="*/ 142418 h 227228"/>
              <a:gd name="connsiteX38" fmla="*/ 227762 w 244831"/>
              <a:gd name="connsiteY38" fmla="*/ 160953 h 227228"/>
              <a:gd name="connsiteX39" fmla="*/ 208293 w 244831"/>
              <a:gd name="connsiteY39" fmla="*/ 166688 h 227228"/>
              <a:gd name="connsiteX41" fmla="*/ 51740 w 244831"/>
              <a:gd name="connsiteY41" fmla="*/ 173889 h 227228"/>
              <a:gd name="connsiteX42" fmla="*/ 49073 w 244831"/>
              <a:gd name="connsiteY42" fmla="*/ 164953 h 227228"/>
              <a:gd name="connsiteX43" fmla="*/ 41072 w 244831"/>
              <a:gd name="connsiteY43" fmla="*/ 160553 h 227228"/>
              <a:gd name="connsiteX44" fmla="*/ 98946 w 244831"/>
              <a:gd name="connsiteY44" fmla="*/ 149885 h 227228"/>
              <a:gd name="connsiteX45" fmla="*/ 98946 w 244831"/>
              <a:gd name="connsiteY45" fmla="*/ 202692 h 227228"/>
              <a:gd name="connsiteX46" fmla="*/ 218161 w 244831"/>
              <a:gd name="connsiteY46" fmla="*/ 202692 h 227228"/>
              <a:gd name="connsiteX47" fmla="*/ 227095 w 244831"/>
              <a:gd name="connsiteY47" fmla="*/ 200025 h 227228"/>
              <a:gd name="connsiteX48" fmla="*/ 231496 w 244831"/>
              <a:gd name="connsiteY48" fmla="*/ 192024 h 227228"/>
              <a:gd name="connsiteX49" fmla="*/ 244831 w 244831"/>
              <a:gd name="connsiteY49" fmla="*/ 227228 h 227228"/>
              <a:gd name="connsiteX50" fmla="*/ 51740 w 244831"/>
              <a:gd name="connsiteY50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1" h="227228">
                <a:moveTo>
                  <a:pt x="154686" y="45606"/>
                </a:moveTo>
                <a:lnTo>
                  <a:pt x="113348" y="45606"/>
                </a:lnTo>
                <a:cubicBezTo>
                  <a:pt x="112281" y="51651"/>
                  <a:pt x="110947" y="57518"/>
                  <a:pt x="109347" y="63208"/>
                </a:cubicBezTo>
                <a:cubicBezTo>
                  <a:pt x="107747" y="68897"/>
                  <a:pt x="105702" y="74409"/>
                  <a:pt x="103213" y="79743"/>
                </a:cubicBezTo>
                <a:cubicBezTo>
                  <a:pt x="111214" y="79032"/>
                  <a:pt x="118682" y="79387"/>
                  <a:pt x="125616" y="80810"/>
                </a:cubicBezTo>
                <a:cubicBezTo>
                  <a:pt x="132550" y="82233"/>
                  <a:pt x="138595" y="84721"/>
                  <a:pt x="143751" y="88278"/>
                </a:cubicBezTo>
                <a:cubicBezTo>
                  <a:pt x="148908" y="91834"/>
                  <a:pt x="152952" y="96323"/>
                  <a:pt x="155886" y="101746"/>
                </a:cubicBezTo>
                <a:cubicBezTo>
                  <a:pt x="158820" y="107169"/>
                  <a:pt x="160287" y="113347"/>
                  <a:pt x="160287" y="120281"/>
                </a:cubicBezTo>
                <a:cubicBezTo>
                  <a:pt x="160287" y="125793"/>
                  <a:pt x="158642" y="130460"/>
                  <a:pt x="155353" y="134283"/>
                </a:cubicBezTo>
                <a:cubicBezTo>
                  <a:pt x="152063" y="138106"/>
                  <a:pt x="147218" y="140373"/>
                  <a:pt x="140818" y="141084"/>
                </a:cubicBezTo>
                <a:cubicBezTo>
                  <a:pt x="134594" y="141795"/>
                  <a:pt x="129038" y="141217"/>
                  <a:pt x="124149" y="139350"/>
                </a:cubicBezTo>
                <a:cubicBezTo>
                  <a:pt x="119259" y="137484"/>
                  <a:pt x="115659" y="134683"/>
                  <a:pt x="113348" y="130949"/>
                </a:cubicBezTo>
                <a:cubicBezTo>
                  <a:pt x="115659" y="127038"/>
                  <a:pt x="116904" y="122993"/>
                  <a:pt x="117081" y="118814"/>
                </a:cubicBezTo>
                <a:cubicBezTo>
                  <a:pt x="117259" y="114636"/>
                  <a:pt x="116592" y="110725"/>
                  <a:pt x="115081" y="107080"/>
                </a:cubicBezTo>
                <a:cubicBezTo>
                  <a:pt x="113570" y="103436"/>
                  <a:pt x="111214" y="100279"/>
                  <a:pt x="108014" y="97612"/>
                </a:cubicBezTo>
                <a:cubicBezTo>
                  <a:pt x="104813" y="94945"/>
                  <a:pt x="100991" y="93167"/>
                  <a:pt x="96545" y="92278"/>
                </a:cubicBezTo>
                <a:cubicBezTo>
                  <a:pt x="87478" y="106858"/>
                  <a:pt x="75076" y="118859"/>
                  <a:pt x="59341" y="128283"/>
                </a:cubicBezTo>
                <a:cubicBezTo>
                  <a:pt x="43605" y="137706"/>
                  <a:pt x="23825" y="143307"/>
                  <a:pt x="0" y="145085"/>
                </a:cubicBezTo>
                <a:lnTo>
                  <a:pt x="0" y="139750"/>
                </a:lnTo>
                <a:cubicBezTo>
                  <a:pt x="8890" y="136728"/>
                  <a:pt x="17380" y="132283"/>
                  <a:pt x="25470" y="126416"/>
                </a:cubicBezTo>
                <a:cubicBezTo>
                  <a:pt x="33560" y="120548"/>
                  <a:pt x="40672" y="113570"/>
                  <a:pt x="46806" y="105480"/>
                </a:cubicBezTo>
                <a:cubicBezTo>
                  <a:pt x="52940" y="97390"/>
                  <a:pt x="57829" y="88323"/>
                  <a:pt x="61474" y="78277"/>
                </a:cubicBezTo>
                <a:cubicBezTo>
                  <a:pt x="65119" y="68231"/>
                  <a:pt x="67031" y="57341"/>
                  <a:pt x="67208" y="45606"/>
                </a:cubicBezTo>
                <a:lnTo>
                  <a:pt x="35204" y="45606"/>
                </a:lnTo>
                <a:cubicBezTo>
                  <a:pt x="30759" y="45606"/>
                  <a:pt x="28092" y="47828"/>
                  <a:pt x="27203" y="52274"/>
                </a:cubicBezTo>
                <a:lnTo>
                  <a:pt x="10401" y="21069"/>
                </a:lnTo>
                <a:lnTo>
                  <a:pt x="154686" y="21069"/>
                </a:lnTo>
                <a:moveTo>
                  <a:pt x="186690" y="166688"/>
                </a:moveTo>
                <a:lnTo>
                  <a:pt x="186690" y="82410"/>
                </a:lnTo>
                <a:lnTo>
                  <a:pt x="153352" y="82410"/>
                </a:lnTo>
                <a:lnTo>
                  <a:pt x="140551" y="57874"/>
                </a:lnTo>
                <a:lnTo>
                  <a:pt x="186690" y="57874"/>
                </a:lnTo>
                <a:lnTo>
                  <a:pt x="186690" y="28003"/>
                </a:lnTo>
                <a:cubicBezTo>
                  <a:pt x="186690" y="25515"/>
                  <a:pt x="186156" y="23158"/>
                  <a:pt x="185090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2"/>
                  <a:pt x="231851" y="157131"/>
                  <a:pt x="227762" y="160953"/>
                </a:cubicBezTo>
                <a:cubicBezTo>
                  <a:pt x="223673" y="164776"/>
                  <a:pt x="217183" y="166688"/>
                  <a:pt x="208293" y="166688"/>
                </a:cubicBezTo>
                <a:moveTo>
                  <a:pt x="51740" y="173889"/>
                </a:moveTo>
                <a:cubicBezTo>
                  <a:pt x="51740" y="170332"/>
                  <a:pt x="50851" y="167354"/>
                  <a:pt x="49073" y="164953"/>
                </a:cubicBezTo>
                <a:cubicBezTo>
                  <a:pt x="47295" y="162554"/>
                  <a:pt x="44628" y="161086"/>
                  <a:pt x="41072" y="160553"/>
                </a:cubicBezTo>
                <a:lnTo>
                  <a:pt x="98946" y="149885"/>
                </a:lnTo>
                <a:lnTo>
                  <a:pt x="98946" y="202692"/>
                </a:lnTo>
                <a:lnTo>
                  <a:pt x="218161" y="202692"/>
                </a:lnTo>
                <a:cubicBezTo>
                  <a:pt x="221717" y="202692"/>
                  <a:pt x="224695" y="201803"/>
                  <a:pt x="227095" y="200025"/>
                </a:cubicBezTo>
                <a:cubicBezTo>
                  <a:pt x="229495" y="198247"/>
                  <a:pt x="230962" y="195580"/>
                  <a:pt x="231496" y="192024"/>
                </a:cubicBezTo>
                <a:lnTo>
                  <a:pt x="244831" y="227228"/>
                </a:lnTo>
                <a:lnTo>
                  <a:pt x="51740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4" name="Freeform 214"/>
          <p:cNvSpPr/>
          <p:nvPr/>
        </p:nvSpPr>
        <p:spPr>
          <a:xfrm>
            <a:off x="2604256" y="4989033"/>
            <a:ext cx="252832" cy="233629"/>
          </a:xfrm>
          <a:custGeom>
            <a:avLst/>
            <a:gdLst>
              <a:gd name="connsiteX0" fmla="*/ 110147 w 252832"/>
              <a:gd name="connsiteY0" fmla="*/ 80543 h 233629"/>
              <a:gd name="connsiteX1" fmla="*/ 143885 w 252832"/>
              <a:gd name="connsiteY1" fmla="*/ 80410 h 233629"/>
              <a:gd name="connsiteX2" fmla="*/ 175889 w 252832"/>
              <a:gd name="connsiteY2" fmla="*/ 79877 h 233629"/>
              <a:gd name="connsiteX3" fmla="*/ 204426 w 252832"/>
              <a:gd name="connsiteY3" fmla="*/ 78543 h 233629"/>
              <a:gd name="connsiteX4" fmla="*/ 227495 w 252832"/>
              <a:gd name="connsiteY4" fmla="*/ 76009 h 233629"/>
              <a:gd name="connsiteX5" fmla="*/ 230962 w 252832"/>
              <a:gd name="connsiteY5" fmla="*/ 91478 h 233629"/>
              <a:gd name="connsiteX6" fmla="*/ 198558 w 252832"/>
              <a:gd name="connsiteY6" fmla="*/ 99346 h 233629"/>
              <a:gd name="connsiteX7" fmla="*/ 154953 w 252832"/>
              <a:gd name="connsiteY7" fmla="*/ 103213 h 233629"/>
              <a:gd name="connsiteX8" fmla="*/ 154953 w 252832"/>
              <a:gd name="connsiteY8" fmla="*/ 117348 h 233629"/>
              <a:gd name="connsiteX9" fmla="*/ 252832 w 252832"/>
              <a:gd name="connsiteY9" fmla="*/ 117348 h 233629"/>
              <a:gd name="connsiteX10" fmla="*/ 252832 w 252832"/>
              <a:gd name="connsiteY10" fmla="*/ 142151 h 233629"/>
              <a:gd name="connsiteX11" fmla="*/ 32004 w 252832"/>
              <a:gd name="connsiteY11" fmla="*/ 142151 h 233629"/>
              <a:gd name="connsiteX12" fmla="*/ 22937 w 252832"/>
              <a:gd name="connsiteY12" fmla="*/ 149619 h 233629"/>
              <a:gd name="connsiteX13" fmla="*/ 0 w 252832"/>
              <a:gd name="connsiteY13" fmla="*/ 117348 h 233629"/>
              <a:gd name="connsiteX14" fmla="*/ 107747 w 252832"/>
              <a:gd name="connsiteY14" fmla="*/ 117348 h 233629"/>
              <a:gd name="connsiteX15" fmla="*/ 107747 w 252832"/>
              <a:gd name="connsiteY15" fmla="*/ 104546 h 233629"/>
              <a:gd name="connsiteX16" fmla="*/ 42139 w 252832"/>
              <a:gd name="connsiteY16" fmla="*/ 104546 h 233629"/>
              <a:gd name="connsiteX17" fmla="*/ 42139 w 252832"/>
              <a:gd name="connsiteY17" fmla="*/ 29337 h 233629"/>
              <a:gd name="connsiteX18" fmla="*/ 39472 w 252832"/>
              <a:gd name="connsiteY18" fmla="*/ 20403 h 233629"/>
              <a:gd name="connsiteX19" fmla="*/ 31471 w 252832"/>
              <a:gd name="connsiteY19" fmla="*/ 16002 h 233629"/>
              <a:gd name="connsiteX20" fmla="*/ 89345 w 252832"/>
              <a:gd name="connsiteY20" fmla="*/ 0 h 233629"/>
              <a:gd name="connsiteX21" fmla="*/ 89345 w 252832"/>
              <a:gd name="connsiteY21" fmla="*/ 8801 h 233629"/>
              <a:gd name="connsiteX22" fmla="*/ 219761 w 252832"/>
              <a:gd name="connsiteY22" fmla="*/ 8801 h 233629"/>
              <a:gd name="connsiteX23" fmla="*/ 219761 w 252832"/>
              <a:gd name="connsiteY23" fmla="*/ 32004 h 233629"/>
              <a:gd name="connsiteX24" fmla="*/ 89345 w 252832"/>
              <a:gd name="connsiteY24" fmla="*/ 32004 h 233629"/>
              <a:gd name="connsiteX25" fmla="*/ 89345 w 252832"/>
              <a:gd name="connsiteY25" fmla="*/ 45339 h 233629"/>
              <a:gd name="connsiteX26" fmla="*/ 215760 w 252832"/>
              <a:gd name="connsiteY26" fmla="*/ 45339 h 233629"/>
              <a:gd name="connsiteX27" fmla="*/ 215760 w 252832"/>
              <a:gd name="connsiteY27" fmla="*/ 65875 h 233629"/>
              <a:gd name="connsiteX28" fmla="*/ 89345 w 252832"/>
              <a:gd name="connsiteY28" fmla="*/ 65875 h 233629"/>
              <a:gd name="connsiteX29" fmla="*/ 89345 w 252832"/>
              <a:gd name="connsiteY29" fmla="*/ 80543 h 233629"/>
              <a:gd name="connsiteX31" fmla="*/ 230162 w 252832"/>
              <a:gd name="connsiteY31" fmla="*/ 192824 h 233629"/>
              <a:gd name="connsiteX32" fmla="*/ 204426 w 252832"/>
              <a:gd name="connsiteY32" fmla="*/ 222428 h 233629"/>
              <a:gd name="connsiteX33" fmla="*/ 131483 w 252832"/>
              <a:gd name="connsiteY33" fmla="*/ 233629 h 233629"/>
              <a:gd name="connsiteX34" fmla="*/ 89345 w 252832"/>
              <a:gd name="connsiteY34" fmla="*/ 230695 h 233629"/>
              <a:gd name="connsiteX35" fmla="*/ 58408 w 252832"/>
              <a:gd name="connsiteY35" fmla="*/ 222428 h 233629"/>
              <a:gd name="connsiteX36" fmla="*/ 39205 w 252832"/>
              <a:gd name="connsiteY36" fmla="*/ 209626 h 233629"/>
              <a:gd name="connsiteX37" fmla="*/ 32538 w 252832"/>
              <a:gd name="connsiteY37" fmla="*/ 192824 h 233629"/>
              <a:gd name="connsiteX38" fmla="*/ 39205 w 252832"/>
              <a:gd name="connsiteY38" fmla="*/ 176156 h 233629"/>
              <a:gd name="connsiteX39" fmla="*/ 58408 w 252832"/>
              <a:gd name="connsiteY39" fmla="*/ 163220 h 233629"/>
              <a:gd name="connsiteX40" fmla="*/ 89345 w 252832"/>
              <a:gd name="connsiteY40" fmla="*/ 154953 h 233629"/>
              <a:gd name="connsiteX41" fmla="*/ 131483 w 252832"/>
              <a:gd name="connsiteY41" fmla="*/ 152019 h 233629"/>
              <a:gd name="connsiteX42" fmla="*/ 204426 w 252832"/>
              <a:gd name="connsiteY42" fmla="*/ 163220 h 233629"/>
              <a:gd name="connsiteX43" fmla="*/ 230162 w 252832"/>
              <a:gd name="connsiteY43" fmla="*/ 192824 h 233629"/>
              <a:gd name="connsiteX45" fmla="*/ 180556 w 252832"/>
              <a:gd name="connsiteY45" fmla="*/ 192824 h 233629"/>
              <a:gd name="connsiteX46" fmla="*/ 167087 w 252832"/>
              <a:gd name="connsiteY46" fmla="*/ 179089 h 233629"/>
              <a:gd name="connsiteX47" fmla="*/ 131483 w 252832"/>
              <a:gd name="connsiteY47" fmla="*/ 174155 h 233629"/>
              <a:gd name="connsiteX48" fmla="*/ 95612 w 252832"/>
              <a:gd name="connsiteY48" fmla="*/ 179089 h 233629"/>
              <a:gd name="connsiteX49" fmla="*/ 82144 w 252832"/>
              <a:gd name="connsiteY49" fmla="*/ 192824 h 233629"/>
              <a:gd name="connsiteX50" fmla="*/ 95479 w 252832"/>
              <a:gd name="connsiteY50" fmla="*/ 206559 h 233629"/>
              <a:gd name="connsiteX51" fmla="*/ 131483 w 252832"/>
              <a:gd name="connsiteY51" fmla="*/ 211493 h 233629"/>
              <a:gd name="connsiteX52" fmla="*/ 167087 w 252832"/>
              <a:gd name="connsiteY52" fmla="*/ 206559 h 233629"/>
              <a:gd name="connsiteX53" fmla="*/ 180556 w 252832"/>
              <a:gd name="connsiteY53" fmla="*/ 192824 h 2336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52832" h="233629">
                <a:moveTo>
                  <a:pt x="110147" y="80543"/>
                </a:moveTo>
                <a:cubicBezTo>
                  <a:pt x="121526" y="80543"/>
                  <a:pt x="132772" y="80499"/>
                  <a:pt x="143885" y="80410"/>
                </a:cubicBezTo>
                <a:cubicBezTo>
                  <a:pt x="154997" y="80321"/>
                  <a:pt x="165665" y="80143"/>
                  <a:pt x="175889" y="79877"/>
                </a:cubicBezTo>
                <a:cubicBezTo>
                  <a:pt x="186112" y="79610"/>
                  <a:pt x="195624" y="79166"/>
                  <a:pt x="204426" y="78543"/>
                </a:cubicBezTo>
                <a:cubicBezTo>
                  <a:pt x="213227" y="77921"/>
                  <a:pt x="220917" y="77076"/>
                  <a:pt x="227495" y="76009"/>
                </a:cubicBezTo>
                <a:lnTo>
                  <a:pt x="230962" y="91478"/>
                </a:lnTo>
                <a:cubicBezTo>
                  <a:pt x="222962" y="95035"/>
                  <a:pt x="212160" y="97657"/>
                  <a:pt x="198558" y="99346"/>
                </a:cubicBezTo>
                <a:cubicBezTo>
                  <a:pt x="184957" y="101035"/>
                  <a:pt x="170421" y="102324"/>
                  <a:pt x="154953" y="103213"/>
                </a:cubicBezTo>
                <a:lnTo>
                  <a:pt x="154953" y="117348"/>
                </a:lnTo>
                <a:lnTo>
                  <a:pt x="252832" y="117348"/>
                </a:lnTo>
                <a:lnTo>
                  <a:pt x="252832" y="142151"/>
                </a:lnTo>
                <a:lnTo>
                  <a:pt x="32004" y="142151"/>
                </a:lnTo>
                <a:cubicBezTo>
                  <a:pt x="26848" y="142151"/>
                  <a:pt x="23825" y="144641"/>
                  <a:pt x="22937" y="149619"/>
                </a:cubicBezTo>
                <a:lnTo>
                  <a:pt x="0" y="117348"/>
                </a:lnTo>
                <a:lnTo>
                  <a:pt x="107747" y="117348"/>
                </a:lnTo>
                <a:lnTo>
                  <a:pt x="107747" y="104546"/>
                </a:lnTo>
                <a:lnTo>
                  <a:pt x="42139" y="104546"/>
                </a:lnTo>
                <a:lnTo>
                  <a:pt x="42139" y="29337"/>
                </a:lnTo>
                <a:cubicBezTo>
                  <a:pt x="42139" y="25781"/>
                  <a:pt x="41250" y="22802"/>
                  <a:pt x="39472" y="20403"/>
                </a:cubicBezTo>
                <a:cubicBezTo>
                  <a:pt x="37694" y="18002"/>
                  <a:pt x="35027" y="16535"/>
                  <a:pt x="31471" y="16002"/>
                </a:cubicBezTo>
                <a:lnTo>
                  <a:pt x="89345" y="0"/>
                </a:lnTo>
                <a:lnTo>
                  <a:pt x="89345" y="8801"/>
                </a:lnTo>
                <a:lnTo>
                  <a:pt x="219761" y="8801"/>
                </a:lnTo>
                <a:lnTo>
                  <a:pt x="219761" y="32004"/>
                </a:lnTo>
                <a:lnTo>
                  <a:pt x="89345" y="32004"/>
                </a:lnTo>
                <a:lnTo>
                  <a:pt x="89345" y="45339"/>
                </a:lnTo>
                <a:lnTo>
                  <a:pt x="215760" y="45339"/>
                </a:lnTo>
                <a:lnTo>
                  <a:pt x="215760" y="65875"/>
                </a:lnTo>
                <a:lnTo>
                  <a:pt x="89345" y="65875"/>
                </a:lnTo>
                <a:lnTo>
                  <a:pt x="89345" y="80543"/>
                </a:lnTo>
                <a:moveTo>
                  <a:pt x="230162" y="192824"/>
                </a:moveTo>
                <a:cubicBezTo>
                  <a:pt x="230162" y="205092"/>
                  <a:pt x="221583" y="214960"/>
                  <a:pt x="204426" y="222428"/>
                </a:cubicBezTo>
                <a:cubicBezTo>
                  <a:pt x="187268" y="229895"/>
                  <a:pt x="162954" y="233629"/>
                  <a:pt x="131483" y="233629"/>
                </a:cubicBezTo>
                <a:cubicBezTo>
                  <a:pt x="115659" y="233629"/>
                  <a:pt x="101613" y="232652"/>
                  <a:pt x="89345" y="230695"/>
                </a:cubicBezTo>
                <a:cubicBezTo>
                  <a:pt x="77076" y="228740"/>
                  <a:pt x="66764" y="225984"/>
                  <a:pt x="58408" y="222428"/>
                </a:cubicBezTo>
                <a:cubicBezTo>
                  <a:pt x="50051" y="218872"/>
                  <a:pt x="43650" y="214604"/>
                  <a:pt x="39205" y="209626"/>
                </a:cubicBezTo>
                <a:cubicBezTo>
                  <a:pt x="34760" y="204648"/>
                  <a:pt x="32538" y="199047"/>
                  <a:pt x="32538" y="192824"/>
                </a:cubicBezTo>
                <a:cubicBezTo>
                  <a:pt x="32538" y="186779"/>
                  <a:pt x="34760" y="181223"/>
                  <a:pt x="39205" y="176156"/>
                </a:cubicBezTo>
                <a:cubicBezTo>
                  <a:pt x="43650" y="171088"/>
                  <a:pt x="50051" y="166777"/>
                  <a:pt x="58408" y="163220"/>
                </a:cubicBezTo>
                <a:cubicBezTo>
                  <a:pt x="66764" y="159665"/>
                  <a:pt x="77076" y="156908"/>
                  <a:pt x="89345" y="154953"/>
                </a:cubicBezTo>
                <a:cubicBezTo>
                  <a:pt x="101613" y="152997"/>
                  <a:pt x="115659" y="152019"/>
                  <a:pt x="131483" y="152019"/>
                </a:cubicBezTo>
                <a:cubicBezTo>
                  <a:pt x="162954" y="152019"/>
                  <a:pt x="187268" y="155753"/>
                  <a:pt x="204426" y="163220"/>
                </a:cubicBezTo>
                <a:cubicBezTo>
                  <a:pt x="221583" y="170688"/>
                  <a:pt x="230162" y="180556"/>
                  <a:pt x="230162" y="192824"/>
                </a:cubicBezTo>
                <a:moveTo>
                  <a:pt x="180556" y="192824"/>
                </a:moveTo>
                <a:cubicBezTo>
                  <a:pt x="180556" y="186957"/>
                  <a:pt x="176067" y="182378"/>
                  <a:pt x="167087" y="179089"/>
                </a:cubicBezTo>
                <a:cubicBezTo>
                  <a:pt x="158109" y="175800"/>
                  <a:pt x="146241" y="174155"/>
                  <a:pt x="131483" y="174155"/>
                </a:cubicBezTo>
                <a:cubicBezTo>
                  <a:pt x="116548" y="174155"/>
                  <a:pt x="104591" y="175800"/>
                  <a:pt x="95612" y="179089"/>
                </a:cubicBezTo>
                <a:cubicBezTo>
                  <a:pt x="86633" y="182378"/>
                  <a:pt x="82144" y="186957"/>
                  <a:pt x="82144" y="192824"/>
                </a:cubicBezTo>
                <a:cubicBezTo>
                  <a:pt x="82144" y="198691"/>
                  <a:pt x="86589" y="203270"/>
                  <a:pt x="95479" y="206559"/>
                </a:cubicBezTo>
                <a:cubicBezTo>
                  <a:pt x="104369" y="209848"/>
                  <a:pt x="116370" y="211493"/>
                  <a:pt x="131483" y="211493"/>
                </a:cubicBezTo>
                <a:cubicBezTo>
                  <a:pt x="146241" y="211493"/>
                  <a:pt x="158109" y="209848"/>
                  <a:pt x="167087" y="206559"/>
                </a:cubicBezTo>
                <a:cubicBezTo>
                  <a:pt x="176067" y="203270"/>
                  <a:pt x="180556" y="198691"/>
                  <a:pt x="180556" y="1928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5" name="Freeform 215"/>
          <p:cNvSpPr/>
          <p:nvPr/>
        </p:nvSpPr>
        <p:spPr>
          <a:xfrm>
            <a:off x="2941667" y="4988766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69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5 w 233896"/>
              <a:gd name="connsiteY5" fmla="*/ 17335 h 230429"/>
              <a:gd name="connsiteX6" fmla="*/ 142684 w 233896"/>
              <a:gd name="connsiteY6" fmla="*/ 29604 h 230429"/>
              <a:gd name="connsiteX7" fmla="*/ 158820 w 233896"/>
              <a:gd name="connsiteY7" fmla="*/ 50406 h 230429"/>
              <a:gd name="connsiteX8" fmla="*/ 164820 w 233896"/>
              <a:gd name="connsiteY8" fmla="*/ 80010 h 230429"/>
              <a:gd name="connsiteX9" fmla="*/ 158820 w 233896"/>
              <a:gd name="connsiteY9" fmla="*/ 109613 h 230429"/>
              <a:gd name="connsiteX10" fmla="*/ 142684 w 233896"/>
              <a:gd name="connsiteY10" fmla="*/ 130416 h 230429"/>
              <a:gd name="connsiteX11" fmla="*/ 119215 w 233896"/>
              <a:gd name="connsiteY11" fmla="*/ 142685 h 230429"/>
              <a:gd name="connsiteX12" fmla="*/ 91478 w 233896"/>
              <a:gd name="connsiteY12" fmla="*/ 146685 h 230429"/>
              <a:gd name="connsiteX13" fmla="*/ 63474 w 233896"/>
              <a:gd name="connsiteY13" fmla="*/ 142685 h 230429"/>
              <a:gd name="connsiteX14" fmla="*/ 40005 w 233896"/>
              <a:gd name="connsiteY14" fmla="*/ 130416 h 230429"/>
              <a:gd name="connsiteX15" fmla="*/ 23869 w 233896"/>
              <a:gd name="connsiteY15" fmla="*/ 109613 h 230429"/>
              <a:gd name="connsiteX16" fmla="*/ 17869 w 233896"/>
              <a:gd name="connsiteY16" fmla="*/ 80010 h 230429"/>
              <a:gd name="connsiteX18" fmla="*/ 186690 w 233896"/>
              <a:gd name="connsiteY18" fmla="*/ 230429 h 230429"/>
              <a:gd name="connsiteX19" fmla="*/ 186690 w 233896"/>
              <a:gd name="connsiteY19" fmla="*/ 178422 h 230429"/>
              <a:gd name="connsiteX20" fmla="*/ 156552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3 h 230429"/>
              <a:gd name="connsiteX27" fmla="*/ 186690 w 233896"/>
              <a:gd name="connsiteY27" fmla="*/ 159753 h 230429"/>
              <a:gd name="connsiteX28" fmla="*/ 186690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2 w 233896"/>
              <a:gd name="connsiteY33" fmla="*/ 224695 h 230429"/>
              <a:gd name="connsiteX34" fmla="*/ 208292 w 233896"/>
              <a:gd name="connsiteY34" fmla="*/ 230429 h 230429"/>
              <a:gd name="connsiteX36" fmla="*/ 63474 w 233896"/>
              <a:gd name="connsiteY36" fmla="*/ 80010 h 230429"/>
              <a:gd name="connsiteX37" fmla="*/ 65341 w 233896"/>
              <a:gd name="connsiteY37" fmla="*/ 96812 h 230429"/>
              <a:gd name="connsiteX38" fmla="*/ 70675 w 233896"/>
              <a:gd name="connsiteY38" fmla="*/ 110147 h 230429"/>
              <a:gd name="connsiteX39" fmla="*/ 79343 w 233896"/>
              <a:gd name="connsiteY39" fmla="*/ 118949 h 230429"/>
              <a:gd name="connsiteX40" fmla="*/ 91478 w 233896"/>
              <a:gd name="connsiteY40" fmla="*/ 122149 h 230429"/>
              <a:gd name="connsiteX41" fmla="*/ 103213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8 w 233896"/>
              <a:gd name="connsiteY44" fmla="*/ 80010 h 230429"/>
              <a:gd name="connsiteX45" fmla="*/ 117081 w 233896"/>
              <a:gd name="connsiteY45" fmla="*/ 63208 h 230429"/>
              <a:gd name="connsiteX46" fmla="*/ 111747 w 233896"/>
              <a:gd name="connsiteY46" fmla="*/ 49873 h 230429"/>
              <a:gd name="connsiteX47" fmla="*/ 103213 w 233896"/>
              <a:gd name="connsiteY47" fmla="*/ 41072 h 230429"/>
              <a:gd name="connsiteX48" fmla="*/ 91478 w 233896"/>
              <a:gd name="connsiteY48" fmla="*/ 37871 h 230429"/>
              <a:gd name="connsiteX49" fmla="*/ 79343 w 233896"/>
              <a:gd name="connsiteY49" fmla="*/ 41072 h 230429"/>
              <a:gd name="connsiteX50" fmla="*/ 70675 w 233896"/>
              <a:gd name="connsiteY50" fmla="*/ 49873 h 230429"/>
              <a:gd name="connsiteX51" fmla="*/ 65341 w 233896"/>
              <a:gd name="connsiteY51" fmla="*/ 63208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69" y="50406"/>
                </a:cubicBezTo>
                <a:cubicBezTo>
                  <a:pt x="27870" y="42049"/>
                  <a:pt x="33248" y="35116"/>
                  <a:pt x="40005" y="29604"/>
                </a:cubicBezTo>
                <a:cubicBezTo>
                  <a:pt x="46761" y="24092"/>
                  <a:pt x="54584" y="20003"/>
                  <a:pt x="63474" y="17335"/>
                </a:cubicBezTo>
                <a:cubicBezTo>
                  <a:pt x="72364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5" y="17335"/>
                </a:cubicBezTo>
                <a:cubicBezTo>
                  <a:pt x="128105" y="20003"/>
                  <a:pt x="135928" y="24092"/>
                  <a:pt x="142684" y="29604"/>
                </a:cubicBezTo>
                <a:cubicBezTo>
                  <a:pt x="149441" y="35116"/>
                  <a:pt x="154819" y="42049"/>
                  <a:pt x="158820" y="50406"/>
                </a:cubicBezTo>
                <a:cubicBezTo>
                  <a:pt x="162820" y="58763"/>
                  <a:pt x="164820" y="68631"/>
                  <a:pt x="164820" y="80010"/>
                </a:cubicBezTo>
                <a:cubicBezTo>
                  <a:pt x="164820" y="91389"/>
                  <a:pt x="162820" y="101257"/>
                  <a:pt x="158820" y="109613"/>
                </a:cubicBezTo>
                <a:cubicBezTo>
                  <a:pt x="154819" y="117970"/>
                  <a:pt x="149441" y="124904"/>
                  <a:pt x="142684" y="130416"/>
                </a:cubicBezTo>
                <a:cubicBezTo>
                  <a:pt x="135928" y="135928"/>
                  <a:pt x="128105" y="140017"/>
                  <a:pt x="119215" y="142685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4" y="145352"/>
                  <a:pt x="63474" y="142685"/>
                </a:cubicBezTo>
                <a:cubicBezTo>
                  <a:pt x="54584" y="140017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69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90" y="230429"/>
                </a:moveTo>
                <a:lnTo>
                  <a:pt x="186690" y="178422"/>
                </a:lnTo>
                <a:cubicBezTo>
                  <a:pt x="177978" y="183045"/>
                  <a:pt x="167932" y="186379"/>
                  <a:pt x="156552" y="188424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8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7" y="166688"/>
                  <a:pt x="151930" y="166109"/>
                  <a:pt x="160820" y="164953"/>
                </a:cubicBezTo>
                <a:cubicBezTo>
                  <a:pt x="169710" y="163798"/>
                  <a:pt x="178333" y="162065"/>
                  <a:pt x="186690" y="159753"/>
                </a:cubicBezTo>
                <a:lnTo>
                  <a:pt x="186690" y="28003"/>
                </a:lnTo>
                <a:cubicBezTo>
                  <a:pt x="186690" y="25515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2"/>
                  <a:pt x="227762" y="224695"/>
                </a:cubicBezTo>
                <a:cubicBezTo>
                  <a:pt x="223672" y="228517"/>
                  <a:pt x="217182" y="230429"/>
                  <a:pt x="208292" y="230429"/>
                </a:cubicBezTo>
                <a:moveTo>
                  <a:pt x="63474" y="80010"/>
                </a:moveTo>
                <a:cubicBezTo>
                  <a:pt x="63474" y="86055"/>
                  <a:pt x="64096" y="91656"/>
                  <a:pt x="65341" y="96812"/>
                </a:cubicBezTo>
                <a:cubicBezTo>
                  <a:pt x="66586" y="101968"/>
                  <a:pt x="68364" y="106413"/>
                  <a:pt x="70675" y="110147"/>
                </a:cubicBezTo>
                <a:cubicBezTo>
                  <a:pt x="72987" y="113881"/>
                  <a:pt x="75876" y="116815"/>
                  <a:pt x="79343" y="118949"/>
                </a:cubicBezTo>
                <a:cubicBezTo>
                  <a:pt x="82810" y="121082"/>
                  <a:pt x="86855" y="122149"/>
                  <a:pt x="91478" y="122149"/>
                </a:cubicBezTo>
                <a:cubicBezTo>
                  <a:pt x="95923" y="122149"/>
                  <a:pt x="99835" y="121082"/>
                  <a:pt x="103213" y="118949"/>
                </a:cubicBezTo>
                <a:cubicBezTo>
                  <a:pt x="106591" y="116815"/>
                  <a:pt x="109436" y="113881"/>
                  <a:pt x="111747" y="110147"/>
                </a:cubicBezTo>
                <a:cubicBezTo>
                  <a:pt x="114058" y="106413"/>
                  <a:pt x="115836" y="101968"/>
                  <a:pt x="117081" y="96812"/>
                </a:cubicBezTo>
                <a:cubicBezTo>
                  <a:pt x="118326" y="91656"/>
                  <a:pt x="118948" y="86055"/>
                  <a:pt x="118948" y="80010"/>
                </a:cubicBezTo>
                <a:cubicBezTo>
                  <a:pt x="118948" y="73964"/>
                  <a:pt x="118326" y="68364"/>
                  <a:pt x="117081" y="63208"/>
                </a:cubicBezTo>
                <a:cubicBezTo>
                  <a:pt x="115836" y="58051"/>
                  <a:pt x="114058" y="53606"/>
                  <a:pt x="111747" y="49873"/>
                </a:cubicBezTo>
                <a:cubicBezTo>
                  <a:pt x="109436" y="46139"/>
                  <a:pt x="106591" y="43205"/>
                  <a:pt x="103213" y="41072"/>
                </a:cubicBezTo>
                <a:cubicBezTo>
                  <a:pt x="99835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3" y="41072"/>
                </a:cubicBezTo>
                <a:cubicBezTo>
                  <a:pt x="75876" y="43205"/>
                  <a:pt x="72987" y="46139"/>
                  <a:pt x="70675" y="49873"/>
                </a:cubicBezTo>
                <a:cubicBezTo>
                  <a:pt x="68364" y="53606"/>
                  <a:pt x="66586" y="58051"/>
                  <a:pt x="65341" y="63208"/>
                </a:cubicBezTo>
                <a:cubicBezTo>
                  <a:pt x="64096" y="68364"/>
                  <a:pt x="63474" y="73964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6" name="Freeform 216"/>
          <p:cNvSpPr/>
          <p:nvPr/>
        </p:nvSpPr>
        <p:spPr>
          <a:xfrm>
            <a:off x="3208367" y="4988766"/>
            <a:ext cx="264566" cy="233896"/>
          </a:xfrm>
          <a:custGeom>
            <a:avLst/>
            <a:gdLst>
              <a:gd name="connsiteX0" fmla="*/ 233095 w 264566"/>
              <a:gd name="connsiteY0" fmla="*/ 189090 h 233896"/>
              <a:gd name="connsiteX1" fmla="*/ 226695 w 264566"/>
              <a:gd name="connsiteY1" fmla="*/ 206559 h 233896"/>
              <a:gd name="connsiteX2" fmla="*/ 208026 w 264566"/>
              <a:gd name="connsiteY2" fmla="*/ 220694 h 233896"/>
              <a:gd name="connsiteX3" fmla="*/ 177489 w 264566"/>
              <a:gd name="connsiteY3" fmla="*/ 230296 h 233896"/>
              <a:gd name="connsiteX4" fmla="*/ 135750 w 264566"/>
              <a:gd name="connsiteY4" fmla="*/ 233896 h 233896"/>
              <a:gd name="connsiteX5" fmla="*/ 93878 w 264566"/>
              <a:gd name="connsiteY5" fmla="*/ 230296 h 233896"/>
              <a:gd name="connsiteX6" fmla="*/ 63341 w 264566"/>
              <a:gd name="connsiteY6" fmla="*/ 220694 h 233896"/>
              <a:gd name="connsiteX7" fmla="*/ 44539 w 264566"/>
              <a:gd name="connsiteY7" fmla="*/ 206559 h 233896"/>
              <a:gd name="connsiteX8" fmla="*/ 38138 w 264566"/>
              <a:gd name="connsiteY8" fmla="*/ 189090 h 233896"/>
              <a:gd name="connsiteX9" fmla="*/ 44539 w 264566"/>
              <a:gd name="connsiteY9" fmla="*/ 171621 h 233896"/>
              <a:gd name="connsiteX10" fmla="*/ 63341 w 264566"/>
              <a:gd name="connsiteY10" fmla="*/ 157353 h 233896"/>
              <a:gd name="connsiteX11" fmla="*/ 93878 w 264566"/>
              <a:gd name="connsiteY11" fmla="*/ 147752 h 233896"/>
              <a:gd name="connsiteX12" fmla="*/ 135750 w 264566"/>
              <a:gd name="connsiteY12" fmla="*/ 144285 h 233896"/>
              <a:gd name="connsiteX13" fmla="*/ 177489 w 264566"/>
              <a:gd name="connsiteY13" fmla="*/ 147752 h 233896"/>
              <a:gd name="connsiteX14" fmla="*/ 208026 w 264566"/>
              <a:gd name="connsiteY14" fmla="*/ 157353 h 233896"/>
              <a:gd name="connsiteX15" fmla="*/ 226695 w 264566"/>
              <a:gd name="connsiteY15" fmla="*/ 171621 h 233896"/>
              <a:gd name="connsiteX16" fmla="*/ 233095 w 264566"/>
              <a:gd name="connsiteY16" fmla="*/ 189090 h 233896"/>
              <a:gd name="connsiteX18" fmla="*/ 114948 w 264566"/>
              <a:gd name="connsiteY18" fmla="*/ 120281 h 233896"/>
              <a:gd name="connsiteX19" fmla="*/ 118148 w 264566"/>
              <a:gd name="connsiteY19" fmla="*/ 109880 h 233896"/>
              <a:gd name="connsiteX20" fmla="*/ 117081 w 264566"/>
              <a:gd name="connsiteY20" fmla="*/ 98813 h 233896"/>
              <a:gd name="connsiteX21" fmla="*/ 111880 w 264566"/>
              <a:gd name="connsiteY21" fmla="*/ 88678 h 233896"/>
              <a:gd name="connsiteX22" fmla="*/ 102679 w 264566"/>
              <a:gd name="connsiteY22" fmla="*/ 81344 h 233896"/>
              <a:gd name="connsiteX23" fmla="*/ 64408 w 264566"/>
              <a:gd name="connsiteY23" fmla="*/ 119749 h 233896"/>
              <a:gd name="connsiteX24" fmla="*/ 0 w 264566"/>
              <a:gd name="connsiteY24" fmla="*/ 138418 h 233896"/>
              <a:gd name="connsiteX25" fmla="*/ 0 w 264566"/>
              <a:gd name="connsiteY25" fmla="*/ 133083 h 233896"/>
              <a:gd name="connsiteX26" fmla="*/ 26403 w 264566"/>
              <a:gd name="connsiteY26" fmla="*/ 119081 h 233896"/>
              <a:gd name="connsiteX27" fmla="*/ 47606 w 264566"/>
              <a:gd name="connsiteY27" fmla="*/ 97346 h 233896"/>
              <a:gd name="connsiteX28" fmla="*/ 61607 w 264566"/>
              <a:gd name="connsiteY28" fmla="*/ 69475 h 233896"/>
              <a:gd name="connsiteX29" fmla="*/ 66675 w 264566"/>
              <a:gd name="connsiteY29" fmla="*/ 36538 h 233896"/>
              <a:gd name="connsiteX30" fmla="*/ 64008 w 264566"/>
              <a:gd name="connsiteY30" fmla="*/ 27603 h 233896"/>
              <a:gd name="connsiteX31" fmla="*/ 56007 w 264566"/>
              <a:gd name="connsiteY31" fmla="*/ 23203 h 233896"/>
              <a:gd name="connsiteX32" fmla="*/ 113881 w 264566"/>
              <a:gd name="connsiteY32" fmla="*/ 7201 h 233896"/>
              <a:gd name="connsiteX33" fmla="*/ 113881 w 264566"/>
              <a:gd name="connsiteY33" fmla="*/ 38138 h 233896"/>
              <a:gd name="connsiteX34" fmla="*/ 112547 w 264566"/>
              <a:gd name="connsiteY34" fmla="*/ 53074 h 233896"/>
              <a:gd name="connsiteX35" fmla="*/ 108813 w 264566"/>
              <a:gd name="connsiteY35" fmla="*/ 67208 h 233896"/>
              <a:gd name="connsiteX36" fmla="*/ 129749 w 264566"/>
              <a:gd name="connsiteY36" fmla="*/ 71342 h 233896"/>
              <a:gd name="connsiteX37" fmla="*/ 146552 w 264566"/>
              <a:gd name="connsiteY37" fmla="*/ 80010 h 233896"/>
              <a:gd name="connsiteX38" fmla="*/ 157753 w 264566"/>
              <a:gd name="connsiteY38" fmla="*/ 92945 h 233896"/>
              <a:gd name="connsiteX39" fmla="*/ 161887 w 264566"/>
              <a:gd name="connsiteY39" fmla="*/ 109613 h 233896"/>
              <a:gd name="connsiteX40" fmla="*/ 156953 w 264566"/>
              <a:gd name="connsiteY40" fmla="*/ 123616 h 233896"/>
              <a:gd name="connsiteX41" fmla="*/ 142418 w 264566"/>
              <a:gd name="connsiteY41" fmla="*/ 130416 h 233896"/>
              <a:gd name="connsiteX42" fmla="*/ 125749 w 264566"/>
              <a:gd name="connsiteY42" fmla="*/ 128683 h 233896"/>
              <a:gd name="connsiteX43" fmla="*/ 114948 w 264566"/>
              <a:gd name="connsiteY43" fmla="*/ 120281 h 233896"/>
              <a:gd name="connsiteX45" fmla="*/ 181356 w 264566"/>
              <a:gd name="connsiteY45" fmla="*/ 137884 h 233896"/>
              <a:gd name="connsiteX46" fmla="*/ 181356 w 264566"/>
              <a:gd name="connsiteY46" fmla="*/ 28003 h 233896"/>
              <a:gd name="connsiteX47" fmla="*/ 179755 w 264566"/>
              <a:gd name="connsiteY47" fmla="*/ 20936 h 233896"/>
              <a:gd name="connsiteX48" fmla="*/ 174155 w 264566"/>
              <a:gd name="connsiteY48" fmla="*/ 16002 h 233896"/>
              <a:gd name="connsiteX49" fmla="*/ 228562 w 264566"/>
              <a:gd name="connsiteY49" fmla="*/ 0 h 233896"/>
              <a:gd name="connsiteX50" fmla="*/ 228562 w 264566"/>
              <a:gd name="connsiteY50" fmla="*/ 49873 h 233896"/>
              <a:gd name="connsiteX51" fmla="*/ 264566 w 264566"/>
              <a:gd name="connsiteY51" fmla="*/ 49873 h 233896"/>
              <a:gd name="connsiteX52" fmla="*/ 264566 w 264566"/>
              <a:gd name="connsiteY52" fmla="*/ 74409 h 233896"/>
              <a:gd name="connsiteX53" fmla="*/ 228562 w 264566"/>
              <a:gd name="connsiteY53" fmla="*/ 74409 h 233896"/>
              <a:gd name="connsiteX54" fmla="*/ 228562 w 264566"/>
              <a:gd name="connsiteY54" fmla="*/ 113614 h 233896"/>
              <a:gd name="connsiteX55" fmla="*/ 222428 w 264566"/>
              <a:gd name="connsiteY55" fmla="*/ 132150 h 233896"/>
              <a:gd name="connsiteX56" fmla="*/ 202959 w 264566"/>
              <a:gd name="connsiteY56" fmla="*/ 137884 h 233896"/>
              <a:gd name="connsiteX58" fmla="*/ 182689 w 264566"/>
              <a:gd name="connsiteY58" fmla="*/ 189090 h 233896"/>
              <a:gd name="connsiteX59" fmla="*/ 170288 w 264566"/>
              <a:gd name="connsiteY59" fmla="*/ 172822 h 233896"/>
              <a:gd name="connsiteX60" fmla="*/ 135750 w 264566"/>
              <a:gd name="connsiteY60" fmla="*/ 166421 h 233896"/>
              <a:gd name="connsiteX61" fmla="*/ 100946 w 264566"/>
              <a:gd name="connsiteY61" fmla="*/ 172822 h 233896"/>
              <a:gd name="connsiteX62" fmla="*/ 88544 w 264566"/>
              <a:gd name="connsiteY62" fmla="*/ 189090 h 233896"/>
              <a:gd name="connsiteX63" fmla="*/ 100812 w 264566"/>
              <a:gd name="connsiteY63" fmla="*/ 205359 h 233896"/>
              <a:gd name="connsiteX64" fmla="*/ 135750 w 264566"/>
              <a:gd name="connsiteY64" fmla="*/ 211760 h 233896"/>
              <a:gd name="connsiteX65" fmla="*/ 170288 w 264566"/>
              <a:gd name="connsiteY65" fmla="*/ 205359 h 233896"/>
              <a:gd name="connsiteX66" fmla="*/ 182689 w 26456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64566" h="233896">
                <a:moveTo>
                  <a:pt x="233095" y="189090"/>
                </a:moveTo>
                <a:cubicBezTo>
                  <a:pt x="233095" y="195314"/>
                  <a:pt x="230962" y="201137"/>
                  <a:pt x="226695" y="206559"/>
                </a:cubicBezTo>
                <a:cubicBezTo>
                  <a:pt x="222428" y="211982"/>
                  <a:pt x="216205" y="216694"/>
                  <a:pt x="208026" y="220694"/>
                </a:cubicBezTo>
                <a:cubicBezTo>
                  <a:pt x="199847" y="224695"/>
                  <a:pt x="189668" y="227895"/>
                  <a:pt x="177489" y="230296"/>
                </a:cubicBezTo>
                <a:cubicBezTo>
                  <a:pt x="165309" y="232695"/>
                  <a:pt x="151397" y="233896"/>
                  <a:pt x="135750" y="233896"/>
                </a:cubicBezTo>
                <a:cubicBezTo>
                  <a:pt x="119926" y="233896"/>
                  <a:pt x="105969" y="232695"/>
                  <a:pt x="93878" y="230296"/>
                </a:cubicBezTo>
                <a:cubicBezTo>
                  <a:pt x="81788" y="227895"/>
                  <a:pt x="71608" y="224695"/>
                  <a:pt x="63341" y="220694"/>
                </a:cubicBezTo>
                <a:cubicBezTo>
                  <a:pt x="55073" y="216694"/>
                  <a:pt x="48806" y="211982"/>
                  <a:pt x="44539" y="206559"/>
                </a:cubicBezTo>
                <a:cubicBezTo>
                  <a:pt x="40272" y="201137"/>
                  <a:pt x="38138" y="195314"/>
                  <a:pt x="38138" y="189090"/>
                </a:cubicBezTo>
                <a:cubicBezTo>
                  <a:pt x="38138" y="182867"/>
                  <a:pt x="40272" y="177044"/>
                  <a:pt x="44539" y="171621"/>
                </a:cubicBezTo>
                <a:cubicBezTo>
                  <a:pt x="48806" y="166198"/>
                  <a:pt x="55073" y="161442"/>
                  <a:pt x="63341" y="157353"/>
                </a:cubicBezTo>
                <a:cubicBezTo>
                  <a:pt x="71608" y="153264"/>
                  <a:pt x="81788" y="150063"/>
                  <a:pt x="93878" y="147752"/>
                </a:cubicBezTo>
                <a:cubicBezTo>
                  <a:pt x="105969" y="145440"/>
                  <a:pt x="119926" y="144285"/>
                  <a:pt x="135750" y="144285"/>
                </a:cubicBezTo>
                <a:cubicBezTo>
                  <a:pt x="151397" y="144285"/>
                  <a:pt x="165309" y="145440"/>
                  <a:pt x="177489" y="147752"/>
                </a:cubicBezTo>
                <a:cubicBezTo>
                  <a:pt x="189668" y="150063"/>
                  <a:pt x="199847" y="153264"/>
                  <a:pt x="208026" y="157353"/>
                </a:cubicBezTo>
                <a:cubicBezTo>
                  <a:pt x="216205" y="161442"/>
                  <a:pt x="222428" y="166198"/>
                  <a:pt x="226695" y="171621"/>
                </a:cubicBezTo>
                <a:cubicBezTo>
                  <a:pt x="230962" y="177044"/>
                  <a:pt x="233095" y="182867"/>
                  <a:pt x="233095" y="189090"/>
                </a:cubicBezTo>
                <a:moveTo>
                  <a:pt x="114948" y="120281"/>
                </a:moveTo>
                <a:cubicBezTo>
                  <a:pt x="116726" y="117081"/>
                  <a:pt x="117792" y="113614"/>
                  <a:pt x="118148" y="109880"/>
                </a:cubicBezTo>
                <a:cubicBezTo>
                  <a:pt x="118503" y="106147"/>
                  <a:pt x="118148" y="102457"/>
                  <a:pt x="117081" y="98813"/>
                </a:cubicBezTo>
                <a:cubicBezTo>
                  <a:pt x="116014" y="95167"/>
                  <a:pt x="114281" y="91789"/>
                  <a:pt x="111880" y="88678"/>
                </a:cubicBezTo>
                <a:cubicBezTo>
                  <a:pt x="109480" y="85566"/>
                  <a:pt x="106413" y="83121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3"/>
                </a:lnTo>
                <a:cubicBezTo>
                  <a:pt x="9423" y="129883"/>
                  <a:pt x="18224" y="125216"/>
                  <a:pt x="26403" y="119081"/>
                </a:cubicBezTo>
                <a:cubicBezTo>
                  <a:pt x="34582" y="112947"/>
                  <a:pt x="41649" y="105702"/>
                  <a:pt x="47606" y="97346"/>
                </a:cubicBezTo>
                <a:cubicBezTo>
                  <a:pt x="53562" y="88989"/>
                  <a:pt x="58229" y="79699"/>
                  <a:pt x="61607" y="69475"/>
                </a:cubicBezTo>
                <a:cubicBezTo>
                  <a:pt x="64986" y="59252"/>
                  <a:pt x="66675" y="48272"/>
                  <a:pt x="66675" y="36538"/>
                </a:cubicBezTo>
                <a:cubicBezTo>
                  <a:pt x="66675" y="32982"/>
                  <a:pt x="65786" y="30004"/>
                  <a:pt x="64008" y="27603"/>
                </a:cubicBezTo>
                <a:cubicBezTo>
                  <a:pt x="62230" y="25203"/>
                  <a:pt x="59563" y="23736"/>
                  <a:pt x="56007" y="23203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4"/>
                  <a:pt x="113436" y="48272"/>
                  <a:pt x="112547" y="53074"/>
                </a:cubicBezTo>
                <a:cubicBezTo>
                  <a:pt x="111658" y="57874"/>
                  <a:pt x="110413" y="62585"/>
                  <a:pt x="108813" y="67208"/>
                </a:cubicBezTo>
                <a:cubicBezTo>
                  <a:pt x="116281" y="67742"/>
                  <a:pt x="123260" y="69119"/>
                  <a:pt x="129749" y="71342"/>
                </a:cubicBezTo>
                <a:cubicBezTo>
                  <a:pt x="136239" y="73565"/>
                  <a:pt x="141840" y="76454"/>
                  <a:pt x="146552" y="80010"/>
                </a:cubicBezTo>
                <a:cubicBezTo>
                  <a:pt x="151263" y="83566"/>
                  <a:pt x="154997" y="87878"/>
                  <a:pt x="157753" y="92945"/>
                </a:cubicBezTo>
                <a:cubicBezTo>
                  <a:pt x="160509" y="98013"/>
                  <a:pt x="161887" y="103568"/>
                  <a:pt x="161887" y="109613"/>
                </a:cubicBezTo>
                <a:cubicBezTo>
                  <a:pt x="161887" y="115126"/>
                  <a:pt x="160242" y="119793"/>
                  <a:pt x="156953" y="123616"/>
                </a:cubicBezTo>
                <a:cubicBezTo>
                  <a:pt x="153663" y="127438"/>
                  <a:pt x="148818" y="129705"/>
                  <a:pt x="142418" y="130416"/>
                </a:cubicBezTo>
                <a:cubicBezTo>
                  <a:pt x="136194" y="131127"/>
                  <a:pt x="130639" y="130549"/>
                  <a:pt x="125749" y="128683"/>
                </a:cubicBezTo>
                <a:cubicBezTo>
                  <a:pt x="120859" y="126816"/>
                  <a:pt x="117259" y="124016"/>
                  <a:pt x="114948" y="120281"/>
                </a:cubicBezTo>
                <a:moveTo>
                  <a:pt x="181356" y="137884"/>
                </a:moveTo>
                <a:lnTo>
                  <a:pt x="181356" y="28003"/>
                </a:lnTo>
                <a:cubicBezTo>
                  <a:pt x="181356" y="25515"/>
                  <a:pt x="180822" y="23158"/>
                  <a:pt x="179755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3614"/>
                </a:lnTo>
                <a:cubicBezTo>
                  <a:pt x="228562" y="122149"/>
                  <a:pt x="226517" y="128327"/>
                  <a:pt x="222428" y="132150"/>
                </a:cubicBezTo>
                <a:cubicBezTo>
                  <a:pt x="218338" y="135972"/>
                  <a:pt x="211849" y="137884"/>
                  <a:pt x="202959" y="137884"/>
                </a:cubicBezTo>
                <a:moveTo>
                  <a:pt x="182689" y="189090"/>
                </a:moveTo>
                <a:cubicBezTo>
                  <a:pt x="182689" y="182512"/>
                  <a:pt x="178555" y="177089"/>
                  <a:pt x="170288" y="172822"/>
                </a:cubicBezTo>
                <a:cubicBezTo>
                  <a:pt x="162020" y="168555"/>
                  <a:pt x="150507" y="166421"/>
                  <a:pt x="135750" y="166421"/>
                </a:cubicBezTo>
                <a:cubicBezTo>
                  <a:pt x="120815" y="166421"/>
                  <a:pt x="109213" y="168555"/>
                  <a:pt x="100946" y="172822"/>
                </a:cubicBezTo>
                <a:cubicBezTo>
                  <a:pt x="92678" y="177089"/>
                  <a:pt x="88544" y="182512"/>
                  <a:pt x="88544" y="189090"/>
                </a:cubicBezTo>
                <a:cubicBezTo>
                  <a:pt x="88544" y="195669"/>
                  <a:pt x="92633" y="201092"/>
                  <a:pt x="100812" y="205359"/>
                </a:cubicBezTo>
                <a:cubicBezTo>
                  <a:pt x="108991" y="209626"/>
                  <a:pt x="120637" y="211760"/>
                  <a:pt x="135750" y="211760"/>
                </a:cubicBezTo>
                <a:cubicBezTo>
                  <a:pt x="150507" y="211760"/>
                  <a:pt x="162020" y="209626"/>
                  <a:pt x="170288" y="205359"/>
                </a:cubicBezTo>
                <a:cubicBezTo>
                  <a:pt x="178555" y="201092"/>
                  <a:pt x="182689" y="195669"/>
                  <a:pt x="182689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7" name="Freeform 217"/>
          <p:cNvSpPr/>
          <p:nvPr/>
        </p:nvSpPr>
        <p:spPr>
          <a:xfrm>
            <a:off x="3479067" y="4999434"/>
            <a:ext cx="252832" cy="202959"/>
          </a:xfrm>
          <a:custGeom>
            <a:avLst/>
            <a:gdLst>
              <a:gd name="connsiteX0" fmla="*/ 252832 w 252832"/>
              <a:gd name="connsiteY0" fmla="*/ 195492 h 202959"/>
              <a:gd name="connsiteX1" fmla="*/ 32004 w 252832"/>
              <a:gd name="connsiteY1" fmla="*/ 195492 h 202959"/>
              <a:gd name="connsiteX2" fmla="*/ 22937 w 252832"/>
              <a:gd name="connsiteY2" fmla="*/ 202959 h 202959"/>
              <a:gd name="connsiteX3" fmla="*/ 0 w 252832"/>
              <a:gd name="connsiteY3" fmla="*/ 170689 h 202959"/>
              <a:gd name="connsiteX4" fmla="*/ 252832 w 252832"/>
              <a:gd name="connsiteY4" fmla="*/ 170689 h 202959"/>
              <a:gd name="connsiteX6" fmla="*/ 80010 w 252832"/>
              <a:gd name="connsiteY6" fmla="*/ 72543 h 202959"/>
              <a:gd name="connsiteX7" fmla="*/ 84277 w 252832"/>
              <a:gd name="connsiteY7" fmla="*/ 93745 h 202959"/>
              <a:gd name="connsiteX8" fmla="*/ 95479 w 252832"/>
              <a:gd name="connsiteY8" fmla="*/ 108547 h 202959"/>
              <a:gd name="connsiteX9" fmla="*/ 111481 w 252832"/>
              <a:gd name="connsiteY9" fmla="*/ 117215 h 202959"/>
              <a:gd name="connsiteX10" fmla="*/ 130150 w 252832"/>
              <a:gd name="connsiteY10" fmla="*/ 120016 h 202959"/>
              <a:gd name="connsiteX11" fmla="*/ 148685 w 252832"/>
              <a:gd name="connsiteY11" fmla="*/ 117215 h 202959"/>
              <a:gd name="connsiteX12" fmla="*/ 164554 w 252832"/>
              <a:gd name="connsiteY12" fmla="*/ 108547 h 202959"/>
              <a:gd name="connsiteX13" fmla="*/ 175622 w 252832"/>
              <a:gd name="connsiteY13" fmla="*/ 93745 h 202959"/>
              <a:gd name="connsiteX14" fmla="*/ 179756 w 252832"/>
              <a:gd name="connsiteY14" fmla="*/ 72543 h 202959"/>
              <a:gd name="connsiteX15" fmla="*/ 175622 w 252832"/>
              <a:gd name="connsiteY15" fmla="*/ 51340 h 202959"/>
              <a:gd name="connsiteX16" fmla="*/ 164554 w 252832"/>
              <a:gd name="connsiteY16" fmla="*/ 36538 h 202959"/>
              <a:gd name="connsiteX17" fmla="*/ 148685 w 252832"/>
              <a:gd name="connsiteY17" fmla="*/ 27870 h 202959"/>
              <a:gd name="connsiteX18" fmla="*/ 130150 w 252832"/>
              <a:gd name="connsiteY18" fmla="*/ 25070 h 202959"/>
              <a:gd name="connsiteX19" fmla="*/ 111614 w 252832"/>
              <a:gd name="connsiteY19" fmla="*/ 27870 h 202959"/>
              <a:gd name="connsiteX20" fmla="*/ 95612 w 252832"/>
              <a:gd name="connsiteY20" fmla="*/ 36538 h 202959"/>
              <a:gd name="connsiteX21" fmla="*/ 84277 w 252832"/>
              <a:gd name="connsiteY21" fmla="*/ 51340 h 202959"/>
              <a:gd name="connsiteX22" fmla="*/ 80010 w 252832"/>
              <a:gd name="connsiteY22" fmla="*/ 72543 h 202959"/>
              <a:gd name="connsiteX24" fmla="*/ 33071 w 252832"/>
              <a:gd name="connsiteY24" fmla="*/ 72543 h 202959"/>
              <a:gd name="connsiteX25" fmla="*/ 40939 w 252832"/>
              <a:gd name="connsiteY25" fmla="*/ 41072 h 202959"/>
              <a:gd name="connsiteX26" fmla="*/ 62274 w 252832"/>
              <a:gd name="connsiteY26" fmla="*/ 18269 h 202959"/>
              <a:gd name="connsiteX27" fmla="*/ 93345 w 252832"/>
              <a:gd name="connsiteY27" fmla="*/ 4534 h 202959"/>
              <a:gd name="connsiteX28" fmla="*/ 130150 w 252832"/>
              <a:gd name="connsiteY28" fmla="*/ 0 h 202959"/>
              <a:gd name="connsiteX29" fmla="*/ 166955 w 252832"/>
              <a:gd name="connsiteY29" fmla="*/ 4534 h 202959"/>
              <a:gd name="connsiteX30" fmla="*/ 197891 w 252832"/>
              <a:gd name="connsiteY30" fmla="*/ 18269 h 202959"/>
              <a:gd name="connsiteX31" fmla="*/ 219094 w 252832"/>
              <a:gd name="connsiteY31" fmla="*/ 41072 h 202959"/>
              <a:gd name="connsiteX32" fmla="*/ 226962 w 252832"/>
              <a:gd name="connsiteY32" fmla="*/ 72543 h 202959"/>
              <a:gd name="connsiteX33" fmla="*/ 219094 w 252832"/>
              <a:gd name="connsiteY33" fmla="*/ 104147 h 202959"/>
              <a:gd name="connsiteX34" fmla="*/ 197891 w 252832"/>
              <a:gd name="connsiteY34" fmla="*/ 126816 h 202959"/>
              <a:gd name="connsiteX35" fmla="*/ 166955 w 252832"/>
              <a:gd name="connsiteY35" fmla="*/ 140551 h 202959"/>
              <a:gd name="connsiteX36" fmla="*/ 130150 w 252832"/>
              <a:gd name="connsiteY36" fmla="*/ 145085 h 202959"/>
              <a:gd name="connsiteX37" fmla="*/ 93345 w 252832"/>
              <a:gd name="connsiteY37" fmla="*/ 140551 h 202959"/>
              <a:gd name="connsiteX38" fmla="*/ 62274 w 252832"/>
              <a:gd name="connsiteY38" fmla="*/ 126816 h 202959"/>
              <a:gd name="connsiteX39" fmla="*/ 40939 w 252832"/>
              <a:gd name="connsiteY39" fmla="*/ 104147 h 202959"/>
              <a:gd name="connsiteX40" fmla="*/ 33071 w 252832"/>
              <a:gd name="connsiteY40" fmla="*/ 72543 h 2029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2" h="202959">
                <a:moveTo>
                  <a:pt x="252832" y="195492"/>
                </a:moveTo>
                <a:lnTo>
                  <a:pt x="32004" y="195492"/>
                </a:lnTo>
                <a:cubicBezTo>
                  <a:pt x="26848" y="195492"/>
                  <a:pt x="23825" y="197981"/>
                  <a:pt x="22937" y="202959"/>
                </a:cubicBezTo>
                <a:lnTo>
                  <a:pt x="0" y="170689"/>
                </a:lnTo>
                <a:lnTo>
                  <a:pt x="252832" y="170689"/>
                </a:lnTo>
                <a:moveTo>
                  <a:pt x="80010" y="72543"/>
                </a:moveTo>
                <a:cubicBezTo>
                  <a:pt x="80010" y="80721"/>
                  <a:pt x="81433" y="87789"/>
                  <a:pt x="84277" y="93745"/>
                </a:cubicBezTo>
                <a:cubicBezTo>
                  <a:pt x="87122" y="99702"/>
                  <a:pt x="90856" y="104635"/>
                  <a:pt x="95479" y="108547"/>
                </a:cubicBezTo>
                <a:cubicBezTo>
                  <a:pt x="100102" y="112459"/>
                  <a:pt x="105435" y="115348"/>
                  <a:pt x="111481" y="117215"/>
                </a:cubicBezTo>
                <a:cubicBezTo>
                  <a:pt x="117526" y="119082"/>
                  <a:pt x="123749" y="120016"/>
                  <a:pt x="130150" y="120016"/>
                </a:cubicBezTo>
                <a:cubicBezTo>
                  <a:pt x="136551" y="120016"/>
                  <a:pt x="142729" y="119082"/>
                  <a:pt x="148685" y="117215"/>
                </a:cubicBezTo>
                <a:cubicBezTo>
                  <a:pt x="154642" y="115348"/>
                  <a:pt x="159931" y="112459"/>
                  <a:pt x="164554" y="108547"/>
                </a:cubicBezTo>
                <a:cubicBezTo>
                  <a:pt x="169177" y="104635"/>
                  <a:pt x="172866" y="99702"/>
                  <a:pt x="175622" y="93745"/>
                </a:cubicBezTo>
                <a:cubicBezTo>
                  <a:pt x="178378" y="87789"/>
                  <a:pt x="179756" y="80721"/>
                  <a:pt x="179756" y="72543"/>
                </a:cubicBezTo>
                <a:cubicBezTo>
                  <a:pt x="179756" y="64364"/>
                  <a:pt x="178378" y="57297"/>
                  <a:pt x="175622" y="51340"/>
                </a:cubicBezTo>
                <a:cubicBezTo>
                  <a:pt x="172866" y="45384"/>
                  <a:pt x="169177" y="40450"/>
                  <a:pt x="164554" y="36538"/>
                </a:cubicBezTo>
                <a:cubicBezTo>
                  <a:pt x="159931" y="32627"/>
                  <a:pt x="154642" y="29737"/>
                  <a:pt x="148685" y="27870"/>
                </a:cubicBezTo>
                <a:cubicBezTo>
                  <a:pt x="142729" y="26004"/>
                  <a:pt x="136551" y="25070"/>
                  <a:pt x="130150" y="25070"/>
                </a:cubicBezTo>
                <a:cubicBezTo>
                  <a:pt x="123749" y="25070"/>
                  <a:pt x="117570" y="26004"/>
                  <a:pt x="111614" y="27870"/>
                </a:cubicBezTo>
                <a:cubicBezTo>
                  <a:pt x="105658" y="29737"/>
                  <a:pt x="100324" y="32627"/>
                  <a:pt x="95612" y="36538"/>
                </a:cubicBezTo>
                <a:cubicBezTo>
                  <a:pt x="90900" y="40450"/>
                  <a:pt x="87122" y="45384"/>
                  <a:pt x="84277" y="51340"/>
                </a:cubicBezTo>
                <a:cubicBezTo>
                  <a:pt x="81433" y="57297"/>
                  <a:pt x="80010" y="64364"/>
                  <a:pt x="80010" y="72543"/>
                </a:cubicBezTo>
                <a:moveTo>
                  <a:pt x="33071" y="72543"/>
                </a:moveTo>
                <a:cubicBezTo>
                  <a:pt x="33071" y="60630"/>
                  <a:pt x="35694" y="50140"/>
                  <a:pt x="40939" y="41072"/>
                </a:cubicBezTo>
                <a:cubicBezTo>
                  <a:pt x="46184" y="32005"/>
                  <a:pt x="53296" y="24403"/>
                  <a:pt x="62274" y="18269"/>
                </a:cubicBezTo>
                <a:cubicBezTo>
                  <a:pt x="71254" y="12136"/>
                  <a:pt x="81610" y="7557"/>
                  <a:pt x="93345" y="4534"/>
                </a:cubicBezTo>
                <a:cubicBezTo>
                  <a:pt x="105080" y="1512"/>
                  <a:pt x="117348" y="0"/>
                  <a:pt x="130150" y="0"/>
                </a:cubicBezTo>
                <a:cubicBezTo>
                  <a:pt x="142951" y="0"/>
                  <a:pt x="155219" y="1512"/>
                  <a:pt x="166955" y="4534"/>
                </a:cubicBezTo>
                <a:cubicBezTo>
                  <a:pt x="178689" y="7557"/>
                  <a:pt x="189002" y="12136"/>
                  <a:pt x="197891" y="18269"/>
                </a:cubicBezTo>
                <a:cubicBezTo>
                  <a:pt x="206782" y="24403"/>
                  <a:pt x="213849" y="32005"/>
                  <a:pt x="219094" y="41072"/>
                </a:cubicBezTo>
                <a:cubicBezTo>
                  <a:pt x="224339" y="50140"/>
                  <a:pt x="226962" y="60630"/>
                  <a:pt x="226962" y="72543"/>
                </a:cubicBezTo>
                <a:cubicBezTo>
                  <a:pt x="226962" y="84634"/>
                  <a:pt x="224339" y="95168"/>
                  <a:pt x="219094" y="104147"/>
                </a:cubicBezTo>
                <a:cubicBezTo>
                  <a:pt x="213849" y="113126"/>
                  <a:pt x="206782" y="120683"/>
                  <a:pt x="197891" y="126816"/>
                </a:cubicBezTo>
                <a:cubicBezTo>
                  <a:pt x="189002" y="132950"/>
                  <a:pt x="178689" y="137528"/>
                  <a:pt x="166955" y="140551"/>
                </a:cubicBezTo>
                <a:cubicBezTo>
                  <a:pt x="155219" y="143574"/>
                  <a:pt x="142951" y="145085"/>
                  <a:pt x="130150" y="145085"/>
                </a:cubicBezTo>
                <a:cubicBezTo>
                  <a:pt x="117348" y="145085"/>
                  <a:pt x="105080" y="143574"/>
                  <a:pt x="93345" y="140551"/>
                </a:cubicBezTo>
                <a:cubicBezTo>
                  <a:pt x="81610" y="137528"/>
                  <a:pt x="71254" y="132950"/>
                  <a:pt x="62274" y="126816"/>
                </a:cubicBezTo>
                <a:cubicBezTo>
                  <a:pt x="53296" y="120683"/>
                  <a:pt x="46184" y="113126"/>
                  <a:pt x="40939" y="104147"/>
                </a:cubicBezTo>
                <a:cubicBezTo>
                  <a:pt x="35694" y="95168"/>
                  <a:pt x="33071" y="84634"/>
                  <a:pt x="33071" y="725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8" name="Freeform 218"/>
          <p:cNvSpPr/>
          <p:nvPr/>
        </p:nvSpPr>
        <p:spPr>
          <a:xfrm>
            <a:off x="3745767" y="4998634"/>
            <a:ext cx="252832" cy="209093"/>
          </a:xfrm>
          <a:custGeom>
            <a:avLst/>
            <a:gdLst>
              <a:gd name="connsiteX0" fmla="*/ 38138 w 252832"/>
              <a:gd name="connsiteY0" fmla="*/ 61075 h 209093"/>
              <a:gd name="connsiteX1" fmla="*/ 173889 w 252832"/>
              <a:gd name="connsiteY1" fmla="*/ 61075 h 209093"/>
              <a:gd name="connsiteX2" fmla="*/ 173889 w 252832"/>
              <a:gd name="connsiteY2" fmla="*/ 34404 h 209093"/>
              <a:gd name="connsiteX3" fmla="*/ 58674 w 252832"/>
              <a:gd name="connsiteY3" fmla="*/ 34404 h 209093"/>
              <a:gd name="connsiteX4" fmla="*/ 50673 w 252832"/>
              <a:gd name="connsiteY4" fmla="*/ 41072 h 209093"/>
              <a:gd name="connsiteX5" fmla="*/ 33871 w 252832"/>
              <a:gd name="connsiteY5" fmla="*/ 8534 h 209093"/>
              <a:gd name="connsiteX6" fmla="*/ 173889 w 252832"/>
              <a:gd name="connsiteY6" fmla="*/ 8534 h 209093"/>
              <a:gd name="connsiteX7" fmla="*/ 173889 w 252832"/>
              <a:gd name="connsiteY7" fmla="*/ 0 h 209093"/>
              <a:gd name="connsiteX8" fmla="*/ 219494 w 252832"/>
              <a:gd name="connsiteY8" fmla="*/ 12802 h 209093"/>
              <a:gd name="connsiteX9" fmla="*/ 219494 w 252832"/>
              <a:gd name="connsiteY9" fmla="*/ 84278 h 209093"/>
              <a:gd name="connsiteX10" fmla="*/ 84011 w 252832"/>
              <a:gd name="connsiteY10" fmla="*/ 84278 h 209093"/>
              <a:gd name="connsiteX11" fmla="*/ 84011 w 252832"/>
              <a:gd name="connsiteY11" fmla="*/ 112814 h 209093"/>
              <a:gd name="connsiteX12" fmla="*/ 83477 w 252832"/>
              <a:gd name="connsiteY12" fmla="*/ 113348 h 209093"/>
              <a:gd name="connsiteX13" fmla="*/ 141351 w 252832"/>
              <a:gd name="connsiteY13" fmla="*/ 113348 h 209093"/>
              <a:gd name="connsiteX14" fmla="*/ 185757 w 252832"/>
              <a:gd name="connsiteY14" fmla="*/ 111747 h 209093"/>
              <a:gd name="connsiteX15" fmla="*/ 226695 w 252832"/>
              <a:gd name="connsiteY15" fmla="*/ 105880 h 209093"/>
              <a:gd name="connsiteX16" fmla="*/ 230162 w 252832"/>
              <a:gd name="connsiteY16" fmla="*/ 124549 h 209093"/>
              <a:gd name="connsiteX17" fmla="*/ 197358 w 252832"/>
              <a:gd name="connsiteY17" fmla="*/ 134817 h 209093"/>
              <a:gd name="connsiteX18" fmla="*/ 154953 w 252832"/>
              <a:gd name="connsiteY18" fmla="*/ 140018 h 209093"/>
              <a:gd name="connsiteX19" fmla="*/ 154953 w 252832"/>
              <a:gd name="connsiteY19" fmla="*/ 176823 h 209093"/>
              <a:gd name="connsiteX20" fmla="*/ 252832 w 252832"/>
              <a:gd name="connsiteY20" fmla="*/ 176823 h 209093"/>
              <a:gd name="connsiteX21" fmla="*/ 252832 w 252832"/>
              <a:gd name="connsiteY21" fmla="*/ 201626 h 209093"/>
              <a:gd name="connsiteX22" fmla="*/ 32004 w 252832"/>
              <a:gd name="connsiteY22" fmla="*/ 201626 h 209093"/>
              <a:gd name="connsiteX23" fmla="*/ 22937 w 252832"/>
              <a:gd name="connsiteY23" fmla="*/ 209093 h 209093"/>
              <a:gd name="connsiteX24" fmla="*/ 0 w 252832"/>
              <a:gd name="connsiteY24" fmla="*/ 176823 h 209093"/>
              <a:gd name="connsiteX25" fmla="*/ 107747 w 252832"/>
              <a:gd name="connsiteY25" fmla="*/ 176823 h 209093"/>
              <a:gd name="connsiteX26" fmla="*/ 107747 w 252832"/>
              <a:gd name="connsiteY26" fmla="*/ 140551 h 209093"/>
              <a:gd name="connsiteX27" fmla="*/ 38138 w 252832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2" h="209093">
                <a:moveTo>
                  <a:pt x="38138" y="61075"/>
                </a:moveTo>
                <a:lnTo>
                  <a:pt x="173889" y="61075"/>
                </a:lnTo>
                <a:lnTo>
                  <a:pt x="173889" y="34404"/>
                </a:lnTo>
                <a:lnTo>
                  <a:pt x="58674" y="34404"/>
                </a:lnTo>
                <a:cubicBezTo>
                  <a:pt x="54229" y="34404"/>
                  <a:pt x="51562" y="36627"/>
                  <a:pt x="50673" y="41072"/>
                </a:cubicBezTo>
                <a:lnTo>
                  <a:pt x="33871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84278"/>
                </a:lnTo>
                <a:lnTo>
                  <a:pt x="84011" y="84278"/>
                </a:lnTo>
                <a:lnTo>
                  <a:pt x="84011" y="112814"/>
                </a:lnTo>
                <a:lnTo>
                  <a:pt x="83477" y="113348"/>
                </a:lnTo>
                <a:lnTo>
                  <a:pt x="141351" y="113348"/>
                </a:lnTo>
                <a:cubicBezTo>
                  <a:pt x="157353" y="113348"/>
                  <a:pt x="172155" y="112814"/>
                  <a:pt x="185757" y="111747"/>
                </a:cubicBezTo>
                <a:cubicBezTo>
                  <a:pt x="199358" y="110681"/>
                  <a:pt x="213004" y="108725"/>
                  <a:pt x="226695" y="105880"/>
                </a:cubicBezTo>
                <a:lnTo>
                  <a:pt x="230162" y="124549"/>
                </a:lnTo>
                <a:cubicBezTo>
                  <a:pt x="220917" y="128816"/>
                  <a:pt x="209982" y="132239"/>
                  <a:pt x="197358" y="134817"/>
                </a:cubicBezTo>
                <a:cubicBezTo>
                  <a:pt x="184734" y="137395"/>
                  <a:pt x="170599" y="139129"/>
                  <a:pt x="154953" y="140018"/>
                </a:cubicBezTo>
                <a:lnTo>
                  <a:pt x="154953" y="176823"/>
                </a:lnTo>
                <a:lnTo>
                  <a:pt x="252832" y="176823"/>
                </a:lnTo>
                <a:lnTo>
                  <a:pt x="252832" y="201626"/>
                </a:lnTo>
                <a:lnTo>
                  <a:pt x="32004" y="201626"/>
                </a:lnTo>
                <a:cubicBezTo>
                  <a:pt x="26848" y="201626"/>
                  <a:pt x="23825" y="204115"/>
                  <a:pt x="22937" y="209093"/>
                </a:cubicBezTo>
                <a:lnTo>
                  <a:pt x="0" y="176823"/>
                </a:lnTo>
                <a:lnTo>
                  <a:pt x="107747" y="176823"/>
                </a:lnTo>
                <a:lnTo>
                  <a:pt x="107747" y="140551"/>
                </a:lnTo>
                <a:lnTo>
                  <a:pt x="38138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9" name="Freeform 219"/>
          <p:cNvSpPr/>
          <p:nvPr/>
        </p:nvSpPr>
        <p:spPr>
          <a:xfrm>
            <a:off x="4087179" y="4990633"/>
            <a:ext cx="252832" cy="231495"/>
          </a:xfrm>
          <a:custGeom>
            <a:avLst/>
            <a:gdLst>
              <a:gd name="connsiteX0" fmla="*/ 252832 w 252832"/>
              <a:gd name="connsiteY0" fmla="*/ 156819 h 231495"/>
              <a:gd name="connsiteX1" fmla="*/ 156287 w 252832"/>
              <a:gd name="connsiteY1" fmla="*/ 156819 h 231495"/>
              <a:gd name="connsiteX2" fmla="*/ 156287 w 252832"/>
              <a:gd name="connsiteY2" fmla="*/ 212827 h 231495"/>
              <a:gd name="connsiteX3" fmla="*/ 109080 w 252832"/>
              <a:gd name="connsiteY3" fmla="*/ 231495 h 231495"/>
              <a:gd name="connsiteX4" fmla="*/ 109080 w 252832"/>
              <a:gd name="connsiteY4" fmla="*/ 156819 h 231495"/>
              <a:gd name="connsiteX5" fmla="*/ 32004 w 252832"/>
              <a:gd name="connsiteY5" fmla="*/ 156819 h 231495"/>
              <a:gd name="connsiteX6" fmla="*/ 22937 w 252832"/>
              <a:gd name="connsiteY6" fmla="*/ 164287 h 231495"/>
              <a:gd name="connsiteX7" fmla="*/ 0 w 252832"/>
              <a:gd name="connsiteY7" fmla="*/ 132016 h 231495"/>
              <a:gd name="connsiteX8" fmla="*/ 252832 w 252832"/>
              <a:gd name="connsiteY8" fmla="*/ 132016 h 231495"/>
              <a:gd name="connsiteX10" fmla="*/ 17869 w 252832"/>
              <a:gd name="connsiteY10" fmla="*/ 112013 h 231495"/>
              <a:gd name="connsiteX11" fmla="*/ 48273 w 252832"/>
              <a:gd name="connsiteY11" fmla="*/ 103213 h 231495"/>
              <a:gd name="connsiteX12" fmla="*/ 76410 w 252832"/>
              <a:gd name="connsiteY12" fmla="*/ 86810 h 231495"/>
              <a:gd name="connsiteX13" fmla="*/ 97079 w 252832"/>
              <a:gd name="connsiteY13" fmla="*/ 63341 h 231495"/>
              <a:gd name="connsiteX14" fmla="*/ 105080 w 252832"/>
              <a:gd name="connsiteY14" fmla="*/ 33603 h 231495"/>
              <a:gd name="connsiteX15" fmla="*/ 105080 w 252832"/>
              <a:gd name="connsiteY15" fmla="*/ 29603 h 231495"/>
              <a:gd name="connsiteX16" fmla="*/ 102413 w 252832"/>
              <a:gd name="connsiteY16" fmla="*/ 20669 h 231495"/>
              <a:gd name="connsiteX17" fmla="*/ 94412 w 252832"/>
              <a:gd name="connsiteY17" fmla="*/ 16268 h 231495"/>
              <a:gd name="connsiteX18" fmla="*/ 157620 w 252832"/>
              <a:gd name="connsiteY18" fmla="*/ 0 h 231495"/>
              <a:gd name="connsiteX19" fmla="*/ 157620 w 252832"/>
              <a:gd name="connsiteY19" fmla="*/ 19735 h 231495"/>
              <a:gd name="connsiteX20" fmla="*/ 151219 w 252832"/>
              <a:gd name="connsiteY20" fmla="*/ 50139 h 231495"/>
              <a:gd name="connsiteX21" fmla="*/ 180022 w 252832"/>
              <a:gd name="connsiteY21" fmla="*/ 53473 h 231495"/>
              <a:gd name="connsiteX22" fmla="*/ 205093 w 252832"/>
              <a:gd name="connsiteY22" fmla="*/ 62141 h 231495"/>
              <a:gd name="connsiteX23" fmla="*/ 222828 w 252832"/>
              <a:gd name="connsiteY23" fmla="*/ 75875 h 231495"/>
              <a:gd name="connsiteX24" fmla="*/ 229629 w 252832"/>
              <a:gd name="connsiteY24" fmla="*/ 94145 h 231495"/>
              <a:gd name="connsiteX25" fmla="*/ 223362 w 252832"/>
              <a:gd name="connsiteY25" fmla="*/ 109880 h 231495"/>
              <a:gd name="connsiteX26" fmla="*/ 206160 w 252832"/>
              <a:gd name="connsiteY26" fmla="*/ 117614 h 231495"/>
              <a:gd name="connsiteX27" fmla="*/ 185490 w 252832"/>
              <a:gd name="connsiteY27" fmla="*/ 114947 h 231495"/>
              <a:gd name="connsiteX28" fmla="*/ 172555 w 252832"/>
              <a:gd name="connsiteY28" fmla="*/ 101879 h 231495"/>
              <a:gd name="connsiteX29" fmla="*/ 176422 w 252832"/>
              <a:gd name="connsiteY29" fmla="*/ 90011 h 231495"/>
              <a:gd name="connsiteX30" fmla="*/ 171622 w 252832"/>
              <a:gd name="connsiteY30" fmla="*/ 78942 h 231495"/>
              <a:gd name="connsiteX31" fmla="*/ 159487 w 252832"/>
              <a:gd name="connsiteY31" fmla="*/ 70408 h 231495"/>
              <a:gd name="connsiteX32" fmla="*/ 141618 w 252832"/>
              <a:gd name="connsiteY32" fmla="*/ 66141 h 231495"/>
              <a:gd name="connsiteX33" fmla="*/ 119215 w 252832"/>
              <a:gd name="connsiteY33" fmla="*/ 86810 h 231495"/>
              <a:gd name="connsiteX34" fmla="*/ 89612 w 252832"/>
              <a:gd name="connsiteY34" fmla="*/ 102146 h 231495"/>
              <a:gd name="connsiteX35" fmla="*/ 55074 w 252832"/>
              <a:gd name="connsiteY35" fmla="*/ 112413 h 231495"/>
              <a:gd name="connsiteX36" fmla="*/ 17869 w 252832"/>
              <a:gd name="connsiteY36" fmla="*/ 117347 h 2314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52832" h="231495">
                <a:moveTo>
                  <a:pt x="252832" y="156819"/>
                </a:moveTo>
                <a:lnTo>
                  <a:pt x="156287" y="156819"/>
                </a:lnTo>
                <a:lnTo>
                  <a:pt x="156287" y="212827"/>
                </a:lnTo>
                <a:lnTo>
                  <a:pt x="109080" y="231495"/>
                </a:lnTo>
                <a:lnTo>
                  <a:pt x="109080" y="156819"/>
                </a:lnTo>
                <a:lnTo>
                  <a:pt x="32004" y="156819"/>
                </a:lnTo>
                <a:cubicBezTo>
                  <a:pt x="26848" y="156819"/>
                  <a:pt x="23825" y="159308"/>
                  <a:pt x="22937" y="164287"/>
                </a:cubicBezTo>
                <a:lnTo>
                  <a:pt x="0" y="132016"/>
                </a:lnTo>
                <a:lnTo>
                  <a:pt x="252832" y="132016"/>
                </a:lnTo>
                <a:moveTo>
                  <a:pt x="17869" y="112013"/>
                </a:moveTo>
                <a:cubicBezTo>
                  <a:pt x="27826" y="110413"/>
                  <a:pt x="37960" y="107480"/>
                  <a:pt x="48273" y="103213"/>
                </a:cubicBezTo>
                <a:cubicBezTo>
                  <a:pt x="58585" y="98946"/>
                  <a:pt x="67964" y="93478"/>
                  <a:pt x="76410" y="86810"/>
                </a:cubicBezTo>
                <a:cubicBezTo>
                  <a:pt x="84855" y="80143"/>
                  <a:pt x="91745" y="72320"/>
                  <a:pt x="97079" y="63341"/>
                </a:cubicBezTo>
                <a:cubicBezTo>
                  <a:pt x="102413" y="54362"/>
                  <a:pt x="105080" y="44449"/>
                  <a:pt x="105080" y="33603"/>
                </a:cubicBezTo>
                <a:lnTo>
                  <a:pt x="105080" y="29603"/>
                </a:lnTo>
                <a:cubicBezTo>
                  <a:pt x="105080" y="26047"/>
                  <a:pt x="104191" y="23069"/>
                  <a:pt x="102413" y="20669"/>
                </a:cubicBezTo>
                <a:cubicBezTo>
                  <a:pt x="100635" y="18269"/>
                  <a:pt x="97968" y="16802"/>
                  <a:pt x="94412" y="16268"/>
                </a:cubicBezTo>
                <a:lnTo>
                  <a:pt x="157620" y="0"/>
                </a:lnTo>
                <a:lnTo>
                  <a:pt x="157620" y="19735"/>
                </a:lnTo>
                <a:cubicBezTo>
                  <a:pt x="157620" y="30759"/>
                  <a:pt x="155486" y="40893"/>
                  <a:pt x="151219" y="50139"/>
                </a:cubicBezTo>
                <a:cubicBezTo>
                  <a:pt x="160998" y="50317"/>
                  <a:pt x="170599" y="51428"/>
                  <a:pt x="180022" y="53473"/>
                </a:cubicBezTo>
                <a:cubicBezTo>
                  <a:pt x="189446" y="55518"/>
                  <a:pt x="197803" y="58407"/>
                  <a:pt x="205093" y="62141"/>
                </a:cubicBezTo>
                <a:cubicBezTo>
                  <a:pt x="212382" y="65874"/>
                  <a:pt x="218294" y="70453"/>
                  <a:pt x="222828" y="75875"/>
                </a:cubicBezTo>
                <a:cubicBezTo>
                  <a:pt x="227362" y="81298"/>
                  <a:pt x="229629" y="87388"/>
                  <a:pt x="229629" y="94145"/>
                </a:cubicBezTo>
                <a:cubicBezTo>
                  <a:pt x="229629" y="100190"/>
                  <a:pt x="227540" y="105435"/>
                  <a:pt x="223362" y="109880"/>
                </a:cubicBezTo>
                <a:cubicBezTo>
                  <a:pt x="219183" y="114325"/>
                  <a:pt x="213449" y="116903"/>
                  <a:pt x="206160" y="117614"/>
                </a:cubicBezTo>
                <a:cubicBezTo>
                  <a:pt x="198514" y="118325"/>
                  <a:pt x="191624" y="117436"/>
                  <a:pt x="185490" y="114947"/>
                </a:cubicBezTo>
                <a:cubicBezTo>
                  <a:pt x="179356" y="112458"/>
                  <a:pt x="175044" y="108102"/>
                  <a:pt x="172555" y="101879"/>
                </a:cubicBezTo>
                <a:cubicBezTo>
                  <a:pt x="175400" y="97967"/>
                  <a:pt x="176689" y="94011"/>
                  <a:pt x="176422" y="90011"/>
                </a:cubicBezTo>
                <a:cubicBezTo>
                  <a:pt x="176156" y="86010"/>
                  <a:pt x="174555" y="82321"/>
                  <a:pt x="171622" y="78942"/>
                </a:cubicBezTo>
                <a:cubicBezTo>
                  <a:pt x="168688" y="75564"/>
                  <a:pt x="164643" y="72720"/>
                  <a:pt x="159487" y="70408"/>
                </a:cubicBezTo>
                <a:cubicBezTo>
                  <a:pt x="154331" y="68097"/>
                  <a:pt x="148374" y="66675"/>
                  <a:pt x="141618" y="66141"/>
                </a:cubicBezTo>
                <a:cubicBezTo>
                  <a:pt x="135573" y="73964"/>
                  <a:pt x="128105" y="80854"/>
                  <a:pt x="119215" y="86810"/>
                </a:cubicBezTo>
                <a:cubicBezTo>
                  <a:pt x="110325" y="92767"/>
                  <a:pt x="100457" y="97879"/>
                  <a:pt x="89612" y="102146"/>
                </a:cubicBezTo>
                <a:cubicBezTo>
                  <a:pt x="78766" y="106413"/>
                  <a:pt x="67253" y="109836"/>
                  <a:pt x="55074" y="112413"/>
                </a:cubicBezTo>
                <a:cubicBezTo>
                  <a:pt x="42894" y="114991"/>
                  <a:pt x="30493" y="116636"/>
                  <a:pt x="17869" y="1173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0" name="Freeform 220"/>
          <p:cNvSpPr/>
          <p:nvPr/>
        </p:nvSpPr>
        <p:spPr>
          <a:xfrm>
            <a:off x="4349879" y="4987433"/>
            <a:ext cx="244830" cy="228562"/>
          </a:xfrm>
          <a:custGeom>
            <a:avLst/>
            <a:gdLst>
              <a:gd name="connsiteX0" fmla="*/ 116281 w 244830"/>
              <a:gd name="connsiteY0" fmla="*/ 129616 h 228562"/>
              <a:gd name="connsiteX1" fmla="*/ 119881 w 244830"/>
              <a:gd name="connsiteY1" fmla="*/ 120148 h 228562"/>
              <a:gd name="connsiteX2" fmla="*/ 119081 w 244830"/>
              <a:gd name="connsiteY2" fmla="*/ 110147 h 228562"/>
              <a:gd name="connsiteX3" fmla="*/ 114014 w 244830"/>
              <a:gd name="connsiteY3" fmla="*/ 101346 h 228562"/>
              <a:gd name="connsiteX4" fmla="*/ 105346 w 244830"/>
              <a:gd name="connsiteY4" fmla="*/ 95212 h 228562"/>
              <a:gd name="connsiteX5" fmla="*/ 65208 w 244830"/>
              <a:gd name="connsiteY5" fmla="*/ 130949 h 228562"/>
              <a:gd name="connsiteX6" fmla="*/ 0 w 244830"/>
              <a:gd name="connsiteY6" fmla="*/ 147751 h 228562"/>
              <a:gd name="connsiteX7" fmla="*/ 0 w 244830"/>
              <a:gd name="connsiteY7" fmla="*/ 142418 h 228562"/>
              <a:gd name="connsiteX8" fmla="*/ 26536 w 244830"/>
              <a:gd name="connsiteY8" fmla="*/ 129749 h 228562"/>
              <a:gd name="connsiteX9" fmla="*/ 48673 w 244830"/>
              <a:gd name="connsiteY9" fmla="*/ 111080 h 228562"/>
              <a:gd name="connsiteX10" fmla="*/ 63874 w 244830"/>
              <a:gd name="connsiteY10" fmla="*/ 86677 h 228562"/>
              <a:gd name="connsiteX11" fmla="*/ 69875 w 244830"/>
              <a:gd name="connsiteY11" fmla="*/ 56540 h 228562"/>
              <a:gd name="connsiteX12" fmla="*/ 38938 w 244830"/>
              <a:gd name="connsiteY12" fmla="*/ 56540 h 228562"/>
              <a:gd name="connsiteX13" fmla="*/ 30937 w 244830"/>
              <a:gd name="connsiteY13" fmla="*/ 63208 h 228562"/>
              <a:gd name="connsiteX14" fmla="*/ 14135 w 244830"/>
              <a:gd name="connsiteY14" fmla="*/ 32004 h 228562"/>
              <a:gd name="connsiteX15" fmla="*/ 69875 w 244830"/>
              <a:gd name="connsiteY15" fmla="*/ 32004 h 228562"/>
              <a:gd name="connsiteX16" fmla="*/ 69875 w 244830"/>
              <a:gd name="connsiteY16" fmla="*/ 26936 h 228562"/>
              <a:gd name="connsiteX17" fmla="*/ 67208 w 244830"/>
              <a:gd name="connsiteY17" fmla="*/ 18002 h 228562"/>
              <a:gd name="connsiteX18" fmla="*/ 59207 w 244830"/>
              <a:gd name="connsiteY18" fmla="*/ 13601 h 228562"/>
              <a:gd name="connsiteX19" fmla="*/ 117081 w 244830"/>
              <a:gd name="connsiteY19" fmla="*/ 0 h 228562"/>
              <a:gd name="connsiteX20" fmla="*/ 117081 w 244830"/>
              <a:gd name="connsiteY20" fmla="*/ 32004 h 228562"/>
              <a:gd name="connsiteX21" fmla="*/ 162954 w 244830"/>
              <a:gd name="connsiteY21" fmla="*/ 32004 h 228562"/>
              <a:gd name="connsiteX22" fmla="*/ 162954 w 244830"/>
              <a:gd name="connsiteY22" fmla="*/ 56540 h 228562"/>
              <a:gd name="connsiteX23" fmla="*/ 116814 w 244830"/>
              <a:gd name="connsiteY23" fmla="*/ 56540 h 228562"/>
              <a:gd name="connsiteX24" fmla="*/ 112280 w 244830"/>
              <a:gd name="connsiteY24" fmla="*/ 80810 h 228562"/>
              <a:gd name="connsiteX25" fmla="*/ 132550 w 244830"/>
              <a:gd name="connsiteY25" fmla="*/ 83077 h 228562"/>
              <a:gd name="connsiteX26" fmla="*/ 148685 w 244830"/>
              <a:gd name="connsiteY26" fmla="*/ 90544 h 228562"/>
              <a:gd name="connsiteX27" fmla="*/ 159353 w 244830"/>
              <a:gd name="connsiteY27" fmla="*/ 102679 h 228562"/>
              <a:gd name="connsiteX28" fmla="*/ 163220 w 244830"/>
              <a:gd name="connsiteY28" fmla="*/ 118948 h 228562"/>
              <a:gd name="connsiteX29" fmla="*/ 158286 w 244830"/>
              <a:gd name="connsiteY29" fmla="*/ 132949 h 228562"/>
              <a:gd name="connsiteX30" fmla="*/ 143751 w 244830"/>
              <a:gd name="connsiteY30" fmla="*/ 139751 h 228562"/>
              <a:gd name="connsiteX31" fmla="*/ 127082 w 244830"/>
              <a:gd name="connsiteY31" fmla="*/ 138017 h 228562"/>
              <a:gd name="connsiteX32" fmla="*/ 116281 w 244830"/>
              <a:gd name="connsiteY32" fmla="*/ 129616 h 228562"/>
              <a:gd name="connsiteX34" fmla="*/ 186690 w 244830"/>
              <a:gd name="connsiteY34" fmla="*/ 170688 h 228562"/>
              <a:gd name="connsiteX35" fmla="*/ 186690 w 244830"/>
              <a:gd name="connsiteY35" fmla="*/ 90944 h 228562"/>
              <a:gd name="connsiteX36" fmla="*/ 161353 w 244830"/>
              <a:gd name="connsiteY36" fmla="*/ 90944 h 228562"/>
              <a:gd name="connsiteX37" fmla="*/ 148552 w 244830"/>
              <a:gd name="connsiteY37" fmla="*/ 66408 h 228562"/>
              <a:gd name="connsiteX38" fmla="*/ 186690 w 244830"/>
              <a:gd name="connsiteY38" fmla="*/ 66408 h 228562"/>
              <a:gd name="connsiteX39" fmla="*/ 186690 w 244830"/>
              <a:gd name="connsiteY39" fmla="*/ 29337 h 228562"/>
              <a:gd name="connsiteX40" fmla="*/ 185089 w 244830"/>
              <a:gd name="connsiteY40" fmla="*/ 22269 h 228562"/>
              <a:gd name="connsiteX41" fmla="*/ 179489 w 244830"/>
              <a:gd name="connsiteY41" fmla="*/ 17335 h 228562"/>
              <a:gd name="connsiteX42" fmla="*/ 233896 w 244830"/>
              <a:gd name="connsiteY42" fmla="*/ 1333 h 228562"/>
              <a:gd name="connsiteX43" fmla="*/ 233896 w 244830"/>
              <a:gd name="connsiteY43" fmla="*/ 146418 h 228562"/>
              <a:gd name="connsiteX44" fmla="*/ 227762 w 244830"/>
              <a:gd name="connsiteY44" fmla="*/ 164954 h 228562"/>
              <a:gd name="connsiteX45" fmla="*/ 208292 w 244830"/>
              <a:gd name="connsiteY45" fmla="*/ 170688 h 228562"/>
              <a:gd name="connsiteX47" fmla="*/ 51739 w 244830"/>
              <a:gd name="connsiteY47" fmla="*/ 175222 h 228562"/>
              <a:gd name="connsiteX48" fmla="*/ 49073 w 244830"/>
              <a:gd name="connsiteY48" fmla="*/ 166287 h 228562"/>
              <a:gd name="connsiteX49" fmla="*/ 41072 w 244830"/>
              <a:gd name="connsiteY49" fmla="*/ 161887 h 228562"/>
              <a:gd name="connsiteX50" fmla="*/ 98946 w 244830"/>
              <a:gd name="connsiteY50" fmla="*/ 151219 h 228562"/>
              <a:gd name="connsiteX51" fmla="*/ 98946 w 244830"/>
              <a:gd name="connsiteY51" fmla="*/ 204026 h 228562"/>
              <a:gd name="connsiteX52" fmla="*/ 218160 w 244830"/>
              <a:gd name="connsiteY52" fmla="*/ 204026 h 228562"/>
              <a:gd name="connsiteX53" fmla="*/ 227095 w 244830"/>
              <a:gd name="connsiteY53" fmla="*/ 201358 h 228562"/>
              <a:gd name="connsiteX54" fmla="*/ 231496 w 244830"/>
              <a:gd name="connsiteY54" fmla="*/ 193357 h 228562"/>
              <a:gd name="connsiteX55" fmla="*/ 244830 w 244830"/>
              <a:gd name="connsiteY55" fmla="*/ 228562 h 228562"/>
              <a:gd name="connsiteX56" fmla="*/ 51739 w 244830"/>
              <a:gd name="connsiteY56" fmla="*/ 228562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44830" h="228562">
                <a:moveTo>
                  <a:pt x="116281" y="129616"/>
                </a:moveTo>
                <a:cubicBezTo>
                  <a:pt x="118237" y="126771"/>
                  <a:pt x="119437" y="123615"/>
                  <a:pt x="119881" y="120148"/>
                </a:cubicBezTo>
                <a:cubicBezTo>
                  <a:pt x="120326" y="116681"/>
                  <a:pt x="120059" y="113347"/>
                  <a:pt x="119081" y="110147"/>
                </a:cubicBezTo>
                <a:cubicBezTo>
                  <a:pt x="118103" y="106946"/>
                  <a:pt x="116414" y="104013"/>
                  <a:pt x="114014" y="101346"/>
                </a:cubicBezTo>
                <a:cubicBezTo>
                  <a:pt x="111614" y="98679"/>
                  <a:pt x="108724" y="96634"/>
                  <a:pt x="105346" y="95212"/>
                </a:cubicBezTo>
                <a:cubicBezTo>
                  <a:pt x="96456" y="109791"/>
                  <a:pt x="83077" y="121703"/>
                  <a:pt x="65208" y="130949"/>
                </a:cubicBezTo>
                <a:cubicBezTo>
                  <a:pt x="47339" y="140195"/>
                  <a:pt x="25603" y="145796"/>
                  <a:pt x="0" y="147751"/>
                </a:cubicBezTo>
                <a:lnTo>
                  <a:pt x="0" y="142418"/>
                </a:lnTo>
                <a:cubicBezTo>
                  <a:pt x="9245" y="139217"/>
                  <a:pt x="18091" y="134994"/>
                  <a:pt x="26536" y="129749"/>
                </a:cubicBezTo>
                <a:cubicBezTo>
                  <a:pt x="34982" y="124504"/>
                  <a:pt x="42361" y="118281"/>
                  <a:pt x="48673" y="111080"/>
                </a:cubicBezTo>
                <a:cubicBezTo>
                  <a:pt x="54984" y="103879"/>
                  <a:pt x="60052" y="95745"/>
                  <a:pt x="63874" y="86677"/>
                </a:cubicBezTo>
                <a:cubicBezTo>
                  <a:pt x="67697" y="77609"/>
                  <a:pt x="69697" y="67564"/>
                  <a:pt x="69875" y="56540"/>
                </a:cubicBezTo>
                <a:lnTo>
                  <a:pt x="38938" y="56540"/>
                </a:lnTo>
                <a:cubicBezTo>
                  <a:pt x="34493" y="56540"/>
                  <a:pt x="31826" y="58763"/>
                  <a:pt x="30937" y="63208"/>
                </a:cubicBezTo>
                <a:lnTo>
                  <a:pt x="14135" y="32004"/>
                </a:lnTo>
                <a:lnTo>
                  <a:pt x="69875" y="32004"/>
                </a:lnTo>
                <a:lnTo>
                  <a:pt x="69875" y="26936"/>
                </a:lnTo>
                <a:cubicBezTo>
                  <a:pt x="69875" y="23381"/>
                  <a:pt x="68986" y="20402"/>
                  <a:pt x="67208" y="18002"/>
                </a:cubicBezTo>
                <a:cubicBezTo>
                  <a:pt x="65430" y="15601"/>
                  <a:pt x="62763" y="14135"/>
                  <a:pt x="59207" y="13601"/>
                </a:cubicBezTo>
                <a:lnTo>
                  <a:pt x="117081" y="0"/>
                </a:lnTo>
                <a:lnTo>
                  <a:pt x="117081" y="32004"/>
                </a:lnTo>
                <a:lnTo>
                  <a:pt x="162954" y="32004"/>
                </a:lnTo>
                <a:lnTo>
                  <a:pt x="162954" y="56540"/>
                </a:lnTo>
                <a:lnTo>
                  <a:pt x="116814" y="56540"/>
                </a:lnTo>
                <a:cubicBezTo>
                  <a:pt x="116637" y="64719"/>
                  <a:pt x="115126" y="72809"/>
                  <a:pt x="112280" y="80810"/>
                </a:cubicBezTo>
                <a:cubicBezTo>
                  <a:pt x="119570" y="80632"/>
                  <a:pt x="126327" y="81387"/>
                  <a:pt x="132550" y="83077"/>
                </a:cubicBezTo>
                <a:cubicBezTo>
                  <a:pt x="138773" y="84766"/>
                  <a:pt x="144151" y="87255"/>
                  <a:pt x="148685" y="90544"/>
                </a:cubicBezTo>
                <a:cubicBezTo>
                  <a:pt x="153219" y="93834"/>
                  <a:pt x="156775" y="97879"/>
                  <a:pt x="159353" y="102679"/>
                </a:cubicBezTo>
                <a:cubicBezTo>
                  <a:pt x="161931" y="107480"/>
                  <a:pt x="163220" y="112903"/>
                  <a:pt x="163220" y="118948"/>
                </a:cubicBezTo>
                <a:cubicBezTo>
                  <a:pt x="163220" y="124460"/>
                  <a:pt x="161575" y="129127"/>
                  <a:pt x="158286" y="132949"/>
                </a:cubicBezTo>
                <a:cubicBezTo>
                  <a:pt x="154997" y="136772"/>
                  <a:pt x="150152" y="139039"/>
                  <a:pt x="143751" y="139751"/>
                </a:cubicBezTo>
                <a:cubicBezTo>
                  <a:pt x="137528" y="140462"/>
                  <a:pt x="131972" y="139884"/>
                  <a:pt x="127082" y="138017"/>
                </a:cubicBezTo>
                <a:cubicBezTo>
                  <a:pt x="122193" y="136150"/>
                  <a:pt x="118592" y="133350"/>
                  <a:pt x="116281" y="129616"/>
                </a:cubicBezTo>
                <a:moveTo>
                  <a:pt x="186690" y="170688"/>
                </a:moveTo>
                <a:lnTo>
                  <a:pt x="186690" y="90944"/>
                </a:lnTo>
                <a:lnTo>
                  <a:pt x="161353" y="90944"/>
                </a:lnTo>
                <a:lnTo>
                  <a:pt x="148552" y="66408"/>
                </a:lnTo>
                <a:lnTo>
                  <a:pt x="186690" y="66408"/>
                </a:lnTo>
                <a:lnTo>
                  <a:pt x="186690" y="29337"/>
                </a:lnTo>
                <a:cubicBezTo>
                  <a:pt x="186690" y="26848"/>
                  <a:pt x="186156" y="24492"/>
                  <a:pt x="185089" y="22269"/>
                </a:cubicBezTo>
                <a:cubicBezTo>
                  <a:pt x="184022" y="20046"/>
                  <a:pt x="182156" y="18402"/>
                  <a:pt x="179489" y="17335"/>
                </a:cubicBezTo>
                <a:lnTo>
                  <a:pt x="233896" y="1333"/>
                </a:lnTo>
                <a:lnTo>
                  <a:pt x="233896" y="146418"/>
                </a:lnTo>
                <a:cubicBezTo>
                  <a:pt x="233896" y="154952"/>
                  <a:pt x="231851" y="161131"/>
                  <a:pt x="227762" y="164954"/>
                </a:cubicBezTo>
                <a:cubicBezTo>
                  <a:pt x="223672" y="168777"/>
                  <a:pt x="217182" y="170688"/>
                  <a:pt x="208292" y="170688"/>
                </a:cubicBezTo>
                <a:moveTo>
                  <a:pt x="51739" y="175222"/>
                </a:moveTo>
                <a:cubicBezTo>
                  <a:pt x="51739" y="171665"/>
                  <a:pt x="50851" y="168687"/>
                  <a:pt x="49073" y="166287"/>
                </a:cubicBezTo>
                <a:cubicBezTo>
                  <a:pt x="47295" y="163887"/>
                  <a:pt x="44628" y="162420"/>
                  <a:pt x="41072" y="161887"/>
                </a:cubicBezTo>
                <a:lnTo>
                  <a:pt x="98946" y="151219"/>
                </a:lnTo>
                <a:lnTo>
                  <a:pt x="98946" y="204026"/>
                </a:lnTo>
                <a:lnTo>
                  <a:pt x="218160" y="204026"/>
                </a:lnTo>
                <a:cubicBezTo>
                  <a:pt x="221716" y="204026"/>
                  <a:pt x="224694" y="203136"/>
                  <a:pt x="227095" y="201358"/>
                </a:cubicBezTo>
                <a:cubicBezTo>
                  <a:pt x="229495" y="199580"/>
                  <a:pt x="230962" y="196913"/>
                  <a:pt x="231496" y="193357"/>
                </a:cubicBezTo>
                <a:lnTo>
                  <a:pt x="244830" y="228562"/>
                </a:lnTo>
                <a:lnTo>
                  <a:pt x="51739" y="22856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1" name="Freeform 221"/>
          <p:cNvSpPr/>
          <p:nvPr/>
        </p:nvSpPr>
        <p:spPr>
          <a:xfrm>
            <a:off x="4701810" y="4988766"/>
            <a:ext cx="234162" cy="227228"/>
          </a:xfrm>
          <a:custGeom>
            <a:avLst/>
            <a:gdLst>
              <a:gd name="connsiteX0" fmla="*/ 176022 w 234162"/>
              <a:gd name="connsiteY0" fmla="*/ 166688 h 227228"/>
              <a:gd name="connsiteX1" fmla="*/ 176022 w 234162"/>
              <a:gd name="connsiteY1" fmla="*/ 91478 h 227228"/>
              <a:gd name="connsiteX2" fmla="*/ 113347 w 234162"/>
              <a:gd name="connsiteY2" fmla="*/ 91478 h 227228"/>
              <a:gd name="connsiteX3" fmla="*/ 100546 w 234162"/>
              <a:gd name="connsiteY3" fmla="*/ 69609 h 227228"/>
              <a:gd name="connsiteX4" fmla="*/ 176022 w 234162"/>
              <a:gd name="connsiteY4" fmla="*/ 69609 h 227228"/>
              <a:gd name="connsiteX5" fmla="*/ 176022 w 234162"/>
              <a:gd name="connsiteY5" fmla="*/ 55474 h 227228"/>
              <a:gd name="connsiteX6" fmla="*/ 113347 w 234162"/>
              <a:gd name="connsiteY6" fmla="*/ 55474 h 227228"/>
              <a:gd name="connsiteX7" fmla="*/ 100546 w 234162"/>
              <a:gd name="connsiteY7" fmla="*/ 33604 h 227228"/>
              <a:gd name="connsiteX8" fmla="*/ 176022 w 234162"/>
              <a:gd name="connsiteY8" fmla="*/ 33604 h 227228"/>
              <a:gd name="connsiteX9" fmla="*/ 176022 w 234162"/>
              <a:gd name="connsiteY9" fmla="*/ 28003 h 227228"/>
              <a:gd name="connsiteX10" fmla="*/ 174422 w 234162"/>
              <a:gd name="connsiteY10" fmla="*/ 20936 h 227228"/>
              <a:gd name="connsiteX11" fmla="*/ 168821 w 234162"/>
              <a:gd name="connsiteY11" fmla="*/ 16002 h 227228"/>
              <a:gd name="connsiteX12" fmla="*/ 223228 w 234162"/>
              <a:gd name="connsiteY12" fmla="*/ 0 h 227228"/>
              <a:gd name="connsiteX13" fmla="*/ 223228 w 234162"/>
              <a:gd name="connsiteY13" fmla="*/ 142418 h 227228"/>
              <a:gd name="connsiteX14" fmla="*/ 217094 w 234162"/>
              <a:gd name="connsiteY14" fmla="*/ 160953 h 227228"/>
              <a:gd name="connsiteX15" fmla="*/ 197625 w 234162"/>
              <a:gd name="connsiteY15" fmla="*/ 166688 h 227228"/>
              <a:gd name="connsiteX17" fmla="*/ 65341 w 234162"/>
              <a:gd name="connsiteY17" fmla="*/ 106947 h 227228"/>
              <a:gd name="connsiteX18" fmla="*/ 94278 w 234162"/>
              <a:gd name="connsiteY18" fmla="*/ 106280 h 227228"/>
              <a:gd name="connsiteX19" fmla="*/ 118415 w 234162"/>
              <a:gd name="connsiteY19" fmla="*/ 104413 h 227228"/>
              <a:gd name="connsiteX20" fmla="*/ 139484 w 234162"/>
              <a:gd name="connsiteY20" fmla="*/ 101479 h 227228"/>
              <a:gd name="connsiteX21" fmla="*/ 159486 w 234162"/>
              <a:gd name="connsiteY21" fmla="*/ 97346 h 227228"/>
              <a:gd name="connsiteX22" fmla="*/ 162153 w 234162"/>
              <a:gd name="connsiteY22" fmla="*/ 113347 h 227228"/>
              <a:gd name="connsiteX23" fmla="*/ 116281 w 234162"/>
              <a:gd name="connsiteY23" fmla="*/ 128550 h 227228"/>
              <a:gd name="connsiteX24" fmla="*/ 54673 w 234162"/>
              <a:gd name="connsiteY24" fmla="*/ 133617 h 227228"/>
              <a:gd name="connsiteX25" fmla="*/ 10668 w 234162"/>
              <a:gd name="connsiteY25" fmla="*/ 133617 h 227228"/>
              <a:gd name="connsiteX26" fmla="*/ 10668 w 234162"/>
              <a:gd name="connsiteY26" fmla="*/ 41872 h 227228"/>
              <a:gd name="connsiteX27" fmla="*/ 8001 w 234162"/>
              <a:gd name="connsiteY27" fmla="*/ 32938 h 227228"/>
              <a:gd name="connsiteX28" fmla="*/ 0 w 234162"/>
              <a:gd name="connsiteY28" fmla="*/ 28537 h 227228"/>
              <a:gd name="connsiteX29" fmla="*/ 57874 w 234162"/>
              <a:gd name="connsiteY29" fmla="*/ 12535 h 227228"/>
              <a:gd name="connsiteX30" fmla="*/ 57874 w 234162"/>
              <a:gd name="connsiteY30" fmla="*/ 106947 h 227228"/>
              <a:gd name="connsiteX32" fmla="*/ 43738 w 234162"/>
              <a:gd name="connsiteY32" fmla="*/ 171221 h 227228"/>
              <a:gd name="connsiteX33" fmla="*/ 41072 w 234162"/>
              <a:gd name="connsiteY33" fmla="*/ 162287 h 227228"/>
              <a:gd name="connsiteX34" fmla="*/ 33070 w 234162"/>
              <a:gd name="connsiteY34" fmla="*/ 157886 h 227228"/>
              <a:gd name="connsiteX35" fmla="*/ 90945 w 234162"/>
              <a:gd name="connsiteY35" fmla="*/ 147218 h 227228"/>
              <a:gd name="connsiteX36" fmla="*/ 90945 w 234162"/>
              <a:gd name="connsiteY36" fmla="*/ 202692 h 227228"/>
              <a:gd name="connsiteX37" fmla="*/ 207492 w 234162"/>
              <a:gd name="connsiteY37" fmla="*/ 202692 h 227228"/>
              <a:gd name="connsiteX38" fmla="*/ 216427 w 234162"/>
              <a:gd name="connsiteY38" fmla="*/ 200025 h 227228"/>
              <a:gd name="connsiteX39" fmla="*/ 220828 w 234162"/>
              <a:gd name="connsiteY39" fmla="*/ 192024 h 227228"/>
              <a:gd name="connsiteX40" fmla="*/ 234162 w 234162"/>
              <a:gd name="connsiteY40" fmla="*/ 227228 h 227228"/>
              <a:gd name="connsiteX41" fmla="*/ 43738 w 234162"/>
              <a:gd name="connsiteY41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34162" h="227228">
                <a:moveTo>
                  <a:pt x="176022" y="166688"/>
                </a:moveTo>
                <a:lnTo>
                  <a:pt x="176022" y="91478"/>
                </a:lnTo>
                <a:lnTo>
                  <a:pt x="113347" y="91478"/>
                </a:lnTo>
                <a:lnTo>
                  <a:pt x="100546" y="69609"/>
                </a:lnTo>
                <a:lnTo>
                  <a:pt x="176022" y="69609"/>
                </a:lnTo>
                <a:lnTo>
                  <a:pt x="176022" y="55474"/>
                </a:lnTo>
                <a:lnTo>
                  <a:pt x="113347" y="55474"/>
                </a:lnTo>
                <a:lnTo>
                  <a:pt x="100546" y="33604"/>
                </a:lnTo>
                <a:lnTo>
                  <a:pt x="176022" y="33604"/>
                </a:ln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3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142418"/>
                </a:lnTo>
                <a:cubicBezTo>
                  <a:pt x="223228" y="150952"/>
                  <a:pt x="221183" y="157131"/>
                  <a:pt x="217094" y="160953"/>
                </a:cubicBezTo>
                <a:cubicBezTo>
                  <a:pt x="213004" y="164776"/>
                  <a:pt x="206515" y="166688"/>
                  <a:pt x="197625" y="166688"/>
                </a:cubicBezTo>
                <a:moveTo>
                  <a:pt x="65341" y="106947"/>
                </a:moveTo>
                <a:cubicBezTo>
                  <a:pt x="76009" y="106947"/>
                  <a:pt x="85655" y="106724"/>
                  <a:pt x="94278" y="106280"/>
                </a:cubicBezTo>
                <a:cubicBezTo>
                  <a:pt x="102901" y="105835"/>
                  <a:pt x="110947" y="105213"/>
                  <a:pt x="118415" y="104413"/>
                </a:cubicBezTo>
                <a:cubicBezTo>
                  <a:pt x="125882" y="103613"/>
                  <a:pt x="132905" y="102635"/>
                  <a:pt x="139484" y="101479"/>
                </a:cubicBezTo>
                <a:cubicBezTo>
                  <a:pt x="146062" y="100323"/>
                  <a:pt x="152730" y="98946"/>
                  <a:pt x="159486" y="97346"/>
                </a:cubicBezTo>
                <a:lnTo>
                  <a:pt x="162153" y="113347"/>
                </a:lnTo>
                <a:cubicBezTo>
                  <a:pt x="149530" y="120104"/>
                  <a:pt x="134239" y="125171"/>
                  <a:pt x="116281" y="128550"/>
                </a:cubicBezTo>
                <a:cubicBezTo>
                  <a:pt x="98323" y="131928"/>
                  <a:pt x="77788" y="133617"/>
                  <a:pt x="54673" y="133617"/>
                </a:cubicBezTo>
                <a:lnTo>
                  <a:pt x="10668" y="133617"/>
                </a:lnTo>
                <a:lnTo>
                  <a:pt x="10668" y="41872"/>
                </a:lnTo>
                <a:cubicBezTo>
                  <a:pt x="10668" y="38316"/>
                  <a:pt x="9779" y="35338"/>
                  <a:pt x="8001" y="32938"/>
                </a:cubicBezTo>
                <a:cubicBezTo>
                  <a:pt x="6223" y="30537"/>
                  <a:pt x="3556" y="29070"/>
                  <a:pt x="0" y="28537"/>
                </a:cubicBezTo>
                <a:lnTo>
                  <a:pt x="57874" y="12535"/>
                </a:lnTo>
                <a:lnTo>
                  <a:pt x="57874" y="106947"/>
                </a:lnTo>
                <a:moveTo>
                  <a:pt x="43738" y="171221"/>
                </a:moveTo>
                <a:cubicBezTo>
                  <a:pt x="43738" y="167665"/>
                  <a:pt x="42850" y="164688"/>
                  <a:pt x="41072" y="162287"/>
                </a:cubicBezTo>
                <a:cubicBezTo>
                  <a:pt x="39294" y="159886"/>
                  <a:pt x="36627" y="158420"/>
                  <a:pt x="33070" y="157886"/>
                </a:cubicBezTo>
                <a:lnTo>
                  <a:pt x="90945" y="147218"/>
                </a:lnTo>
                <a:lnTo>
                  <a:pt x="90945" y="202692"/>
                </a:lnTo>
                <a:lnTo>
                  <a:pt x="207492" y="202692"/>
                </a:lnTo>
                <a:cubicBezTo>
                  <a:pt x="211048" y="202692"/>
                  <a:pt x="214026" y="201803"/>
                  <a:pt x="216427" y="200025"/>
                </a:cubicBezTo>
                <a:cubicBezTo>
                  <a:pt x="218827" y="198247"/>
                  <a:pt x="220294" y="195580"/>
                  <a:pt x="220828" y="192024"/>
                </a:cubicBezTo>
                <a:lnTo>
                  <a:pt x="234162" y="227228"/>
                </a:lnTo>
                <a:lnTo>
                  <a:pt x="43738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2" name="Freeform 222"/>
          <p:cNvSpPr/>
          <p:nvPr/>
        </p:nvSpPr>
        <p:spPr>
          <a:xfrm>
            <a:off x="4957842" y="4988766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5 w 233896"/>
              <a:gd name="connsiteY5" fmla="*/ 17335 h 230429"/>
              <a:gd name="connsiteX6" fmla="*/ 142685 w 233896"/>
              <a:gd name="connsiteY6" fmla="*/ 29604 h 230429"/>
              <a:gd name="connsiteX7" fmla="*/ 158820 w 233896"/>
              <a:gd name="connsiteY7" fmla="*/ 50406 h 230429"/>
              <a:gd name="connsiteX8" fmla="*/ 164821 w 233896"/>
              <a:gd name="connsiteY8" fmla="*/ 80010 h 230429"/>
              <a:gd name="connsiteX9" fmla="*/ 158820 w 233896"/>
              <a:gd name="connsiteY9" fmla="*/ 109613 h 230429"/>
              <a:gd name="connsiteX10" fmla="*/ 142685 w 233896"/>
              <a:gd name="connsiteY10" fmla="*/ 130416 h 230429"/>
              <a:gd name="connsiteX11" fmla="*/ 119215 w 233896"/>
              <a:gd name="connsiteY11" fmla="*/ 142685 h 230429"/>
              <a:gd name="connsiteX12" fmla="*/ 91478 w 233896"/>
              <a:gd name="connsiteY12" fmla="*/ 146685 h 230429"/>
              <a:gd name="connsiteX13" fmla="*/ 63474 w 233896"/>
              <a:gd name="connsiteY13" fmla="*/ 142685 h 230429"/>
              <a:gd name="connsiteX14" fmla="*/ 40005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90 w 233896"/>
              <a:gd name="connsiteY18" fmla="*/ 230429 h 230429"/>
              <a:gd name="connsiteX19" fmla="*/ 186690 w 233896"/>
              <a:gd name="connsiteY19" fmla="*/ 178422 h 230429"/>
              <a:gd name="connsiteX20" fmla="*/ 156553 w 233896"/>
              <a:gd name="connsiteY20" fmla="*/ 188424 h 230429"/>
              <a:gd name="connsiteX21" fmla="*/ 117882 w 233896"/>
              <a:gd name="connsiteY21" fmla="*/ 191491 h 230429"/>
              <a:gd name="connsiteX22" fmla="*/ 32004 w 233896"/>
              <a:gd name="connsiteY22" fmla="*/ 191491 h 230429"/>
              <a:gd name="connsiteX23" fmla="*/ 22937 w 233896"/>
              <a:gd name="connsiteY23" fmla="*/ 198958 h 230429"/>
              <a:gd name="connsiteX24" fmla="*/ 0 w 233896"/>
              <a:gd name="connsiteY24" fmla="*/ 166688 h 230429"/>
              <a:gd name="connsiteX25" fmla="*/ 129884 w 233896"/>
              <a:gd name="connsiteY25" fmla="*/ 166688 h 230429"/>
              <a:gd name="connsiteX26" fmla="*/ 160820 w 233896"/>
              <a:gd name="connsiteY26" fmla="*/ 164953 h 230429"/>
              <a:gd name="connsiteX27" fmla="*/ 186690 w 233896"/>
              <a:gd name="connsiteY27" fmla="*/ 159753 h 230429"/>
              <a:gd name="connsiteX28" fmla="*/ 186690 w 233896"/>
              <a:gd name="connsiteY28" fmla="*/ 28003 h 230429"/>
              <a:gd name="connsiteX29" fmla="*/ 185090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2 w 233896"/>
              <a:gd name="connsiteY33" fmla="*/ 224695 h 230429"/>
              <a:gd name="connsiteX34" fmla="*/ 208293 w 233896"/>
              <a:gd name="connsiteY34" fmla="*/ 230429 h 230429"/>
              <a:gd name="connsiteX36" fmla="*/ 63474 w 233896"/>
              <a:gd name="connsiteY36" fmla="*/ 80010 h 230429"/>
              <a:gd name="connsiteX37" fmla="*/ 65342 w 233896"/>
              <a:gd name="connsiteY37" fmla="*/ 96812 h 230429"/>
              <a:gd name="connsiteX38" fmla="*/ 70676 w 233896"/>
              <a:gd name="connsiteY38" fmla="*/ 110147 h 230429"/>
              <a:gd name="connsiteX39" fmla="*/ 79343 w 233896"/>
              <a:gd name="connsiteY39" fmla="*/ 118949 h 230429"/>
              <a:gd name="connsiteX40" fmla="*/ 91478 w 233896"/>
              <a:gd name="connsiteY40" fmla="*/ 122149 h 230429"/>
              <a:gd name="connsiteX41" fmla="*/ 103213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9 w 233896"/>
              <a:gd name="connsiteY44" fmla="*/ 80010 h 230429"/>
              <a:gd name="connsiteX45" fmla="*/ 117081 w 233896"/>
              <a:gd name="connsiteY45" fmla="*/ 63208 h 230429"/>
              <a:gd name="connsiteX46" fmla="*/ 111747 w 233896"/>
              <a:gd name="connsiteY46" fmla="*/ 49873 h 230429"/>
              <a:gd name="connsiteX47" fmla="*/ 103213 w 233896"/>
              <a:gd name="connsiteY47" fmla="*/ 41072 h 230429"/>
              <a:gd name="connsiteX48" fmla="*/ 91478 w 233896"/>
              <a:gd name="connsiteY48" fmla="*/ 37871 h 230429"/>
              <a:gd name="connsiteX49" fmla="*/ 79343 w 233896"/>
              <a:gd name="connsiteY49" fmla="*/ 41072 h 230429"/>
              <a:gd name="connsiteX50" fmla="*/ 70676 w 233896"/>
              <a:gd name="connsiteY50" fmla="*/ 49873 h 230429"/>
              <a:gd name="connsiteX51" fmla="*/ 65342 w 233896"/>
              <a:gd name="connsiteY51" fmla="*/ 63208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8" y="35116"/>
                  <a:pt x="40005" y="29604"/>
                </a:cubicBezTo>
                <a:cubicBezTo>
                  <a:pt x="46761" y="24092"/>
                  <a:pt x="54585" y="20003"/>
                  <a:pt x="63474" y="17335"/>
                </a:cubicBezTo>
                <a:cubicBezTo>
                  <a:pt x="72365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5" y="17335"/>
                </a:cubicBezTo>
                <a:cubicBezTo>
                  <a:pt x="128105" y="20003"/>
                  <a:pt x="135928" y="24092"/>
                  <a:pt x="142685" y="29604"/>
                </a:cubicBezTo>
                <a:cubicBezTo>
                  <a:pt x="149441" y="35116"/>
                  <a:pt x="154820" y="42049"/>
                  <a:pt x="158820" y="50406"/>
                </a:cubicBezTo>
                <a:cubicBezTo>
                  <a:pt x="162820" y="58763"/>
                  <a:pt x="164821" y="68631"/>
                  <a:pt x="164821" y="80010"/>
                </a:cubicBezTo>
                <a:cubicBezTo>
                  <a:pt x="164821" y="91389"/>
                  <a:pt x="162820" y="101257"/>
                  <a:pt x="158820" y="109613"/>
                </a:cubicBezTo>
                <a:cubicBezTo>
                  <a:pt x="154820" y="117970"/>
                  <a:pt x="149441" y="124904"/>
                  <a:pt x="142685" y="130416"/>
                </a:cubicBezTo>
                <a:cubicBezTo>
                  <a:pt x="135928" y="135928"/>
                  <a:pt x="128105" y="140017"/>
                  <a:pt x="119215" y="142685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4" y="142685"/>
                </a:cubicBezTo>
                <a:cubicBezTo>
                  <a:pt x="54585" y="140017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90" y="230429"/>
                </a:moveTo>
                <a:lnTo>
                  <a:pt x="186690" y="178422"/>
                </a:lnTo>
                <a:cubicBezTo>
                  <a:pt x="177978" y="183045"/>
                  <a:pt x="167932" y="186379"/>
                  <a:pt x="156553" y="188424"/>
                </a:cubicBezTo>
                <a:cubicBezTo>
                  <a:pt x="145174" y="190468"/>
                  <a:pt x="132283" y="191491"/>
                  <a:pt x="117882" y="191491"/>
                </a:cubicBezTo>
                <a:lnTo>
                  <a:pt x="32004" y="191491"/>
                </a:lnTo>
                <a:cubicBezTo>
                  <a:pt x="26848" y="191491"/>
                  <a:pt x="23825" y="193980"/>
                  <a:pt x="22937" y="198958"/>
                </a:cubicBezTo>
                <a:lnTo>
                  <a:pt x="0" y="166688"/>
                </a:lnTo>
                <a:lnTo>
                  <a:pt x="129884" y="166688"/>
                </a:lnTo>
                <a:cubicBezTo>
                  <a:pt x="141618" y="166688"/>
                  <a:pt x="151930" y="166109"/>
                  <a:pt x="160820" y="164953"/>
                </a:cubicBezTo>
                <a:cubicBezTo>
                  <a:pt x="169710" y="163798"/>
                  <a:pt x="178333" y="162065"/>
                  <a:pt x="186690" y="159753"/>
                </a:cubicBezTo>
                <a:lnTo>
                  <a:pt x="186690" y="28003"/>
                </a:lnTo>
                <a:cubicBezTo>
                  <a:pt x="186690" y="25515"/>
                  <a:pt x="186157" y="23158"/>
                  <a:pt x="185090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2" y="220872"/>
                  <a:pt x="227762" y="224695"/>
                </a:cubicBezTo>
                <a:cubicBezTo>
                  <a:pt x="223672" y="228517"/>
                  <a:pt x="217183" y="230429"/>
                  <a:pt x="208293" y="230429"/>
                </a:cubicBezTo>
                <a:moveTo>
                  <a:pt x="63474" y="80010"/>
                </a:moveTo>
                <a:cubicBezTo>
                  <a:pt x="63474" y="86055"/>
                  <a:pt x="64097" y="91656"/>
                  <a:pt x="65342" y="96812"/>
                </a:cubicBezTo>
                <a:cubicBezTo>
                  <a:pt x="66586" y="101968"/>
                  <a:pt x="68364" y="106413"/>
                  <a:pt x="70676" y="110147"/>
                </a:cubicBezTo>
                <a:cubicBezTo>
                  <a:pt x="72987" y="113881"/>
                  <a:pt x="75876" y="116815"/>
                  <a:pt x="79343" y="118949"/>
                </a:cubicBezTo>
                <a:cubicBezTo>
                  <a:pt x="82810" y="121082"/>
                  <a:pt x="86856" y="122149"/>
                  <a:pt x="91478" y="122149"/>
                </a:cubicBezTo>
                <a:cubicBezTo>
                  <a:pt x="95923" y="122149"/>
                  <a:pt x="99835" y="121082"/>
                  <a:pt x="103213" y="118949"/>
                </a:cubicBezTo>
                <a:cubicBezTo>
                  <a:pt x="106591" y="116815"/>
                  <a:pt x="109436" y="113881"/>
                  <a:pt x="111747" y="110147"/>
                </a:cubicBezTo>
                <a:cubicBezTo>
                  <a:pt x="114059" y="106413"/>
                  <a:pt x="115837" y="101968"/>
                  <a:pt x="117081" y="96812"/>
                </a:cubicBezTo>
                <a:cubicBezTo>
                  <a:pt x="118326" y="91656"/>
                  <a:pt x="118949" y="86055"/>
                  <a:pt x="118949" y="80010"/>
                </a:cubicBezTo>
                <a:cubicBezTo>
                  <a:pt x="118949" y="73964"/>
                  <a:pt x="118326" y="68364"/>
                  <a:pt x="117081" y="63208"/>
                </a:cubicBezTo>
                <a:cubicBezTo>
                  <a:pt x="115837" y="58051"/>
                  <a:pt x="114059" y="53606"/>
                  <a:pt x="111747" y="49873"/>
                </a:cubicBezTo>
                <a:cubicBezTo>
                  <a:pt x="109436" y="46139"/>
                  <a:pt x="106591" y="43205"/>
                  <a:pt x="103213" y="41072"/>
                </a:cubicBezTo>
                <a:cubicBezTo>
                  <a:pt x="99835" y="38938"/>
                  <a:pt x="95923" y="37871"/>
                  <a:pt x="91478" y="37871"/>
                </a:cubicBezTo>
                <a:cubicBezTo>
                  <a:pt x="86856" y="37871"/>
                  <a:pt x="82810" y="38938"/>
                  <a:pt x="79343" y="41072"/>
                </a:cubicBezTo>
                <a:cubicBezTo>
                  <a:pt x="75876" y="43205"/>
                  <a:pt x="72987" y="46139"/>
                  <a:pt x="70676" y="49873"/>
                </a:cubicBezTo>
                <a:cubicBezTo>
                  <a:pt x="68364" y="53606"/>
                  <a:pt x="66586" y="58051"/>
                  <a:pt x="65342" y="63208"/>
                </a:cubicBezTo>
                <a:cubicBezTo>
                  <a:pt x="64097" y="68364"/>
                  <a:pt x="63474" y="73964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3" name="Freeform 223"/>
          <p:cNvSpPr/>
          <p:nvPr/>
        </p:nvSpPr>
        <p:spPr>
          <a:xfrm>
            <a:off x="5314188" y="4988766"/>
            <a:ext cx="218961" cy="230429"/>
          </a:xfrm>
          <a:custGeom>
            <a:avLst/>
            <a:gdLst>
              <a:gd name="connsiteX0" fmla="*/ 171755 w 218961"/>
              <a:gd name="connsiteY0" fmla="*/ 133617 h 230429"/>
              <a:gd name="connsiteX1" fmla="*/ 171755 w 218961"/>
              <a:gd name="connsiteY1" fmla="*/ 103746 h 230429"/>
              <a:gd name="connsiteX2" fmla="*/ 135484 w 218961"/>
              <a:gd name="connsiteY2" fmla="*/ 103746 h 230429"/>
              <a:gd name="connsiteX3" fmla="*/ 109347 w 218961"/>
              <a:gd name="connsiteY3" fmla="*/ 122682 h 230429"/>
              <a:gd name="connsiteX4" fmla="*/ 73876 w 218961"/>
              <a:gd name="connsiteY4" fmla="*/ 129083 h 230429"/>
              <a:gd name="connsiteX5" fmla="*/ 45206 w 218961"/>
              <a:gd name="connsiteY5" fmla="*/ 125082 h 230429"/>
              <a:gd name="connsiteX6" fmla="*/ 21736 w 218961"/>
              <a:gd name="connsiteY6" fmla="*/ 113347 h 230429"/>
              <a:gd name="connsiteX7" fmla="*/ 5867 w 218961"/>
              <a:gd name="connsiteY7" fmla="*/ 94411 h 230429"/>
              <a:gd name="connsiteX8" fmla="*/ 0 w 218961"/>
              <a:gd name="connsiteY8" fmla="*/ 68542 h 230429"/>
              <a:gd name="connsiteX9" fmla="*/ 5867 w 218961"/>
              <a:gd name="connsiteY9" fmla="*/ 43472 h 230429"/>
              <a:gd name="connsiteX10" fmla="*/ 21736 w 218961"/>
              <a:gd name="connsiteY10" fmla="*/ 24403 h 230429"/>
              <a:gd name="connsiteX11" fmla="*/ 45206 w 218961"/>
              <a:gd name="connsiteY11" fmla="*/ 12402 h 230429"/>
              <a:gd name="connsiteX12" fmla="*/ 73876 w 218961"/>
              <a:gd name="connsiteY12" fmla="*/ 8268 h 230429"/>
              <a:gd name="connsiteX13" fmla="*/ 110014 w 218961"/>
              <a:gd name="connsiteY13" fmla="*/ 15335 h 230429"/>
              <a:gd name="connsiteX14" fmla="*/ 136284 w 218961"/>
              <a:gd name="connsiteY14" fmla="*/ 35205 h 230429"/>
              <a:gd name="connsiteX15" fmla="*/ 171755 w 218961"/>
              <a:gd name="connsiteY15" fmla="*/ 35205 h 230429"/>
              <a:gd name="connsiteX16" fmla="*/ 171755 w 218961"/>
              <a:gd name="connsiteY16" fmla="*/ 28003 h 230429"/>
              <a:gd name="connsiteX17" fmla="*/ 170155 w 218961"/>
              <a:gd name="connsiteY17" fmla="*/ 20936 h 230429"/>
              <a:gd name="connsiteX18" fmla="*/ 164554 w 218961"/>
              <a:gd name="connsiteY18" fmla="*/ 16002 h 230429"/>
              <a:gd name="connsiteX19" fmla="*/ 218961 w 218961"/>
              <a:gd name="connsiteY19" fmla="*/ 0 h 230429"/>
              <a:gd name="connsiteX20" fmla="*/ 218961 w 218961"/>
              <a:gd name="connsiteY20" fmla="*/ 109347 h 230429"/>
              <a:gd name="connsiteX21" fmla="*/ 212827 w 218961"/>
              <a:gd name="connsiteY21" fmla="*/ 127883 h 230429"/>
              <a:gd name="connsiteX22" fmla="*/ 193358 w 218961"/>
              <a:gd name="connsiteY22" fmla="*/ 133617 h 230429"/>
              <a:gd name="connsiteX24" fmla="*/ 218961 w 218961"/>
              <a:gd name="connsiteY24" fmla="*/ 145085 h 230429"/>
              <a:gd name="connsiteX25" fmla="*/ 218961 w 218961"/>
              <a:gd name="connsiteY25" fmla="*/ 206160 h 230429"/>
              <a:gd name="connsiteX26" fmla="*/ 212827 w 218961"/>
              <a:gd name="connsiteY26" fmla="*/ 224695 h 230429"/>
              <a:gd name="connsiteX27" fmla="*/ 193358 w 218961"/>
              <a:gd name="connsiteY27" fmla="*/ 230429 h 230429"/>
              <a:gd name="connsiteX28" fmla="*/ 171755 w 218961"/>
              <a:gd name="connsiteY28" fmla="*/ 230429 h 230429"/>
              <a:gd name="connsiteX29" fmla="*/ 171755 w 218961"/>
              <a:gd name="connsiteY29" fmla="*/ 169621 h 230429"/>
              <a:gd name="connsiteX30" fmla="*/ 52007 w 218961"/>
              <a:gd name="connsiteY30" fmla="*/ 169621 h 230429"/>
              <a:gd name="connsiteX31" fmla="*/ 44005 w 218961"/>
              <a:gd name="connsiteY31" fmla="*/ 176288 h 230429"/>
              <a:gd name="connsiteX32" fmla="*/ 27203 w 218961"/>
              <a:gd name="connsiteY32" fmla="*/ 145085 h 230429"/>
              <a:gd name="connsiteX34" fmla="*/ 44539 w 218961"/>
              <a:gd name="connsiteY34" fmla="*/ 68542 h 230429"/>
              <a:gd name="connsiteX35" fmla="*/ 46539 w 218961"/>
              <a:gd name="connsiteY35" fmla="*/ 82810 h 230429"/>
              <a:gd name="connsiteX36" fmla="*/ 52406 w 218961"/>
              <a:gd name="connsiteY36" fmla="*/ 94678 h 230429"/>
              <a:gd name="connsiteX37" fmla="*/ 61608 w 218961"/>
              <a:gd name="connsiteY37" fmla="*/ 102813 h 230429"/>
              <a:gd name="connsiteX38" fmla="*/ 73876 w 218961"/>
              <a:gd name="connsiteY38" fmla="*/ 105880 h 230429"/>
              <a:gd name="connsiteX39" fmla="*/ 85611 w 218961"/>
              <a:gd name="connsiteY39" fmla="*/ 102946 h 230429"/>
              <a:gd name="connsiteX40" fmla="*/ 94812 w 218961"/>
              <a:gd name="connsiteY40" fmla="*/ 94945 h 230429"/>
              <a:gd name="connsiteX41" fmla="*/ 100680 w 218961"/>
              <a:gd name="connsiteY41" fmla="*/ 83077 h 230429"/>
              <a:gd name="connsiteX42" fmla="*/ 102680 w 218961"/>
              <a:gd name="connsiteY42" fmla="*/ 68542 h 230429"/>
              <a:gd name="connsiteX43" fmla="*/ 100680 w 218961"/>
              <a:gd name="connsiteY43" fmla="*/ 54007 h 230429"/>
              <a:gd name="connsiteX44" fmla="*/ 94812 w 218961"/>
              <a:gd name="connsiteY44" fmla="*/ 42272 h 230429"/>
              <a:gd name="connsiteX45" fmla="*/ 85611 w 218961"/>
              <a:gd name="connsiteY45" fmla="*/ 34404 h 230429"/>
              <a:gd name="connsiteX46" fmla="*/ 73876 w 218961"/>
              <a:gd name="connsiteY46" fmla="*/ 31471 h 230429"/>
              <a:gd name="connsiteX47" fmla="*/ 61608 w 218961"/>
              <a:gd name="connsiteY47" fmla="*/ 34404 h 230429"/>
              <a:gd name="connsiteX48" fmla="*/ 52406 w 218961"/>
              <a:gd name="connsiteY48" fmla="*/ 42272 h 230429"/>
              <a:gd name="connsiteX49" fmla="*/ 46539 w 218961"/>
              <a:gd name="connsiteY49" fmla="*/ 54007 h 230429"/>
              <a:gd name="connsiteX50" fmla="*/ 44539 w 218961"/>
              <a:gd name="connsiteY50" fmla="*/ 68542 h 230429"/>
              <a:gd name="connsiteX52" fmla="*/ 147219 w 218961"/>
              <a:gd name="connsiteY52" fmla="*/ 68542 h 230429"/>
              <a:gd name="connsiteX53" fmla="*/ 146152 w 218961"/>
              <a:gd name="connsiteY53" fmla="*/ 80543 h 230429"/>
              <a:gd name="connsiteX54" fmla="*/ 171755 w 218961"/>
              <a:gd name="connsiteY54" fmla="*/ 80543 h 230429"/>
              <a:gd name="connsiteX55" fmla="*/ 171755 w 218961"/>
              <a:gd name="connsiteY55" fmla="*/ 58407 h 230429"/>
              <a:gd name="connsiteX56" fmla="*/ 146419 w 218961"/>
              <a:gd name="connsiteY56" fmla="*/ 58407 h 230429"/>
              <a:gd name="connsiteX57" fmla="*/ 147219 w 218961"/>
              <a:gd name="connsiteY57" fmla="*/ 68542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18961" h="230429">
                <a:moveTo>
                  <a:pt x="171755" y="133617"/>
                </a:moveTo>
                <a:lnTo>
                  <a:pt x="171755" y="103746"/>
                </a:lnTo>
                <a:lnTo>
                  <a:pt x="135484" y="103746"/>
                </a:lnTo>
                <a:cubicBezTo>
                  <a:pt x="128906" y="112103"/>
                  <a:pt x="120193" y="118414"/>
                  <a:pt x="109347" y="122682"/>
                </a:cubicBezTo>
                <a:cubicBezTo>
                  <a:pt x="98501" y="126949"/>
                  <a:pt x="86678" y="129083"/>
                  <a:pt x="73876" y="129083"/>
                </a:cubicBezTo>
                <a:cubicBezTo>
                  <a:pt x="63741" y="129083"/>
                  <a:pt x="54185" y="127749"/>
                  <a:pt x="45206" y="125082"/>
                </a:cubicBezTo>
                <a:cubicBezTo>
                  <a:pt x="36227" y="122415"/>
                  <a:pt x="28403" y="118504"/>
                  <a:pt x="21736" y="113347"/>
                </a:cubicBezTo>
                <a:cubicBezTo>
                  <a:pt x="15069" y="108191"/>
                  <a:pt x="9779" y="101880"/>
                  <a:pt x="5867" y="94411"/>
                </a:cubicBezTo>
                <a:cubicBezTo>
                  <a:pt x="1956" y="86944"/>
                  <a:pt x="0" y="78321"/>
                  <a:pt x="0" y="68542"/>
                </a:cubicBezTo>
                <a:cubicBezTo>
                  <a:pt x="0" y="59296"/>
                  <a:pt x="1956" y="50940"/>
                  <a:pt x="5867" y="43472"/>
                </a:cubicBezTo>
                <a:cubicBezTo>
                  <a:pt x="9779" y="36005"/>
                  <a:pt x="15069" y="29648"/>
                  <a:pt x="21736" y="24403"/>
                </a:cubicBezTo>
                <a:cubicBezTo>
                  <a:pt x="28403" y="19158"/>
                  <a:pt x="36227" y="15158"/>
                  <a:pt x="45206" y="12402"/>
                </a:cubicBezTo>
                <a:cubicBezTo>
                  <a:pt x="54185" y="9646"/>
                  <a:pt x="63741" y="8268"/>
                  <a:pt x="73876" y="8268"/>
                </a:cubicBezTo>
                <a:cubicBezTo>
                  <a:pt x="87033" y="8268"/>
                  <a:pt x="99080" y="10623"/>
                  <a:pt x="110014" y="15335"/>
                </a:cubicBezTo>
                <a:cubicBezTo>
                  <a:pt x="120948" y="20047"/>
                  <a:pt x="129706" y="26670"/>
                  <a:pt x="136284" y="35205"/>
                </a:cubicBezTo>
                <a:lnTo>
                  <a:pt x="171755" y="35205"/>
                </a:lnTo>
                <a:lnTo>
                  <a:pt x="171755" y="28003"/>
                </a:lnTo>
                <a:cubicBezTo>
                  <a:pt x="171755" y="25515"/>
                  <a:pt x="171222" y="23158"/>
                  <a:pt x="170155" y="20936"/>
                </a:cubicBezTo>
                <a:cubicBezTo>
                  <a:pt x="169088" y="18713"/>
                  <a:pt x="167221" y="17069"/>
                  <a:pt x="164554" y="16002"/>
                </a:cubicBezTo>
                <a:lnTo>
                  <a:pt x="218961" y="0"/>
                </a:lnTo>
                <a:lnTo>
                  <a:pt x="218961" y="109347"/>
                </a:lnTo>
                <a:cubicBezTo>
                  <a:pt x="218961" y="117882"/>
                  <a:pt x="216917" y="124060"/>
                  <a:pt x="212827" y="127883"/>
                </a:cubicBezTo>
                <a:cubicBezTo>
                  <a:pt x="208737" y="131705"/>
                  <a:pt x="202248" y="133617"/>
                  <a:pt x="193358" y="133617"/>
                </a:cubicBezTo>
                <a:moveTo>
                  <a:pt x="218961" y="145085"/>
                </a:moveTo>
                <a:lnTo>
                  <a:pt x="218961" y="206160"/>
                </a:lnTo>
                <a:cubicBezTo>
                  <a:pt x="218961" y="214694"/>
                  <a:pt x="216917" y="220872"/>
                  <a:pt x="212827" y="224695"/>
                </a:cubicBezTo>
                <a:cubicBezTo>
                  <a:pt x="208737" y="228517"/>
                  <a:pt x="202248" y="230429"/>
                  <a:pt x="193358" y="230429"/>
                </a:cubicBezTo>
                <a:lnTo>
                  <a:pt x="171755" y="230429"/>
                </a:lnTo>
                <a:lnTo>
                  <a:pt x="171755" y="169621"/>
                </a:lnTo>
                <a:lnTo>
                  <a:pt x="52007" y="169621"/>
                </a:lnTo>
                <a:cubicBezTo>
                  <a:pt x="47562" y="169621"/>
                  <a:pt x="44895" y="171843"/>
                  <a:pt x="44005" y="176288"/>
                </a:cubicBezTo>
                <a:lnTo>
                  <a:pt x="27203" y="145085"/>
                </a:lnTo>
                <a:moveTo>
                  <a:pt x="44539" y="68542"/>
                </a:moveTo>
                <a:cubicBezTo>
                  <a:pt x="44539" y="73520"/>
                  <a:pt x="45206" y="78277"/>
                  <a:pt x="46539" y="82810"/>
                </a:cubicBezTo>
                <a:cubicBezTo>
                  <a:pt x="47873" y="87344"/>
                  <a:pt x="49829" y="91300"/>
                  <a:pt x="52406" y="94678"/>
                </a:cubicBezTo>
                <a:cubicBezTo>
                  <a:pt x="54985" y="98057"/>
                  <a:pt x="58052" y="100768"/>
                  <a:pt x="61608" y="102813"/>
                </a:cubicBezTo>
                <a:cubicBezTo>
                  <a:pt x="65164" y="104857"/>
                  <a:pt x="69254" y="105880"/>
                  <a:pt x="73876" y="105880"/>
                </a:cubicBezTo>
                <a:cubicBezTo>
                  <a:pt x="78144" y="105880"/>
                  <a:pt x="82055" y="104902"/>
                  <a:pt x="85611" y="102946"/>
                </a:cubicBezTo>
                <a:cubicBezTo>
                  <a:pt x="89167" y="100990"/>
                  <a:pt x="92234" y="98323"/>
                  <a:pt x="94812" y="94945"/>
                </a:cubicBezTo>
                <a:cubicBezTo>
                  <a:pt x="97390" y="91567"/>
                  <a:pt x="99346" y="87611"/>
                  <a:pt x="100680" y="83077"/>
                </a:cubicBezTo>
                <a:cubicBezTo>
                  <a:pt x="102013" y="78543"/>
                  <a:pt x="102680" y="73698"/>
                  <a:pt x="102680" y="68542"/>
                </a:cubicBezTo>
                <a:cubicBezTo>
                  <a:pt x="102680" y="63385"/>
                  <a:pt x="102013" y="58541"/>
                  <a:pt x="100680" y="54007"/>
                </a:cubicBezTo>
                <a:cubicBezTo>
                  <a:pt x="99346" y="49473"/>
                  <a:pt x="97390" y="45561"/>
                  <a:pt x="94812" y="42272"/>
                </a:cubicBezTo>
                <a:cubicBezTo>
                  <a:pt x="92234" y="38983"/>
                  <a:pt x="89167" y="36360"/>
                  <a:pt x="85611" y="34404"/>
                </a:cubicBezTo>
                <a:cubicBezTo>
                  <a:pt x="82055" y="32448"/>
                  <a:pt x="78144" y="31471"/>
                  <a:pt x="73876" y="31471"/>
                </a:cubicBezTo>
                <a:cubicBezTo>
                  <a:pt x="69254" y="31471"/>
                  <a:pt x="65164" y="32448"/>
                  <a:pt x="61608" y="34404"/>
                </a:cubicBezTo>
                <a:cubicBezTo>
                  <a:pt x="58052" y="36360"/>
                  <a:pt x="54985" y="38983"/>
                  <a:pt x="52406" y="42272"/>
                </a:cubicBezTo>
                <a:cubicBezTo>
                  <a:pt x="49829" y="45561"/>
                  <a:pt x="47873" y="49473"/>
                  <a:pt x="46539" y="54007"/>
                </a:cubicBezTo>
                <a:cubicBezTo>
                  <a:pt x="45206" y="58541"/>
                  <a:pt x="44539" y="63385"/>
                  <a:pt x="44539" y="68542"/>
                </a:cubicBezTo>
                <a:moveTo>
                  <a:pt x="147219" y="68542"/>
                </a:moveTo>
                <a:cubicBezTo>
                  <a:pt x="147219" y="73165"/>
                  <a:pt x="146863" y="77165"/>
                  <a:pt x="146152" y="80543"/>
                </a:cubicBezTo>
                <a:lnTo>
                  <a:pt x="171755" y="80543"/>
                </a:lnTo>
                <a:lnTo>
                  <a:pt x="171755" y="58407"/>
                </a:lnTo>
                <a:lnTo>
                  <a:pt x="146419" y="58407"/>
                </a:lnTo>
                <a:cubicBezTo>
                  <a:pt x="146952" y="61608"/>
                  <a:pt x="147219" y="64986"/>
                  <a:pt x="147219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4" name="Freeform 224"/>
          <p:cNvSpPr/>
          <p:nvPr/>
        </p:nvSpPr>
        <p:spPr>
          <a:xfrm>
            <a:off x="5563287" y="4988766"/>
            <a:ext cx="267233" cy="230429"/>
          </a:xfrm>
          <a:custGeom>
            <a:avLst/>
            <a:gdLst>
              <a:gd name="connsiteX0" fmla="*/ 184023 w 267233"/>
              <a:gd name="connsiteY0" fmla="*/ 230429 h 230429"/>
              <a:gd name="connsiteX1" fmla="*/ 184023 w 267233"/>
              <a:gd name="connsiteY1" fmla="*/ 28003 h 230429"/>
              <a:gd name="connsiteX2" fmla="*/ 182422 w 267233"/>
              <a:gd name="connsiteY2" fmla="*/ 20936 h 230429"/>
              <a:gd name="connsiteX3" fmla="*/ 176822 w 267233"/>
              <a:gd name="connsiteY3" fmla="*/ 16002 h 230429"/>
              <a:gd name="connsiteX4" fmla="*/ 231229 w 267233"/>
              <a:gd name="connsiteY4" fmla="*/ 0 h 230429"/>
              <a:gd name="connsiteX5" fmla="*/ 231229 w 267233"/>
              <a:gd name="connsiteY5" fmla="*/ 87744 h 230429"/>
              <a:gd name="connsiteX6" fmla="*/ 267233 w 267233"/>
              <a:gd name="connsiteY6" fmla="*/ 87744 h 230429"/>
              <a:gd name="connsiteX7" fmla="*/ 267233 w 267233"/>
              <a:gd name="connsiteY7" fmla="*/ 114947 h 230429"/>
              <a:gd name="connsiteX8" fmla="*/ 231229 w 267233"/>
              <a:gd name="connsiteY8" fmla="*/ 114947 h 230429"/>
              <a:gd name="connsiteX9" fmla="*/ 231229 w 267233"/>
              <a:gd name="connsiteY9" fmla="*/ 206160 h 230429"/>
              <a:gd name="connsiteX10" fmla="*/ 225094 w 267233"/>
              <a:gd name="connsiteY10" fmla="*/ 224695 h 230429"/>
              <a:gd name="connsiteX11" fmla="*/ 205625 w 267233"/>
              <a:gd name="connsiteY11" fmla="*/ 230429 h 230429"/>
              <a:gd name="connsiteX13" fmla="*/ 70675 w 267233"/>
              <a:gd name="connsiteY13" fmla="*/ 42139 h 230429"/>
              <a:gd name="connsiteX14" fmla="*/ 68008 w 267233"/>
              <a:gd name="connsiteY14" fmla="*/ 33204 h 230429"/>
              <a:gd name="connsiteX15" fmla="*/ 60007 w 267233"/>
              <a:gd name="connsiteY15" fmla="*/ 28803 h 230429"/>
              <a:gd name="connsiteX16" fmla="*/ 117881 w 267233"/>
              <a:gd name="connsiteY16" fmla="*/ 12535 h 230429"/>
              <a:gd name="connsiteX17" fmla="*/ 117881 w 267233"/>
              <a:gd name="connsiteY17" fmla="*/ 47739 h 230429"/>
              <a:gd name="connsiteX18" fmla="*/ 110947 w 267233"/>
              <a:gd name="connsiteY18" fmla="*/ 92811 h 230429"/>
              <a:gd name="connsiteX19" fmla="*/ 131883 w 267233"/>
              <a:gd name="connsiteY19" fmla="*/ 101479 h 230429"/>
              <a:gd name="connsiteX20" fmla="*/ 148952 w 267233"/>
              <a:gd name="connsiteY20" fmla="*/ 116281 h 230429"/>
              <a:gd name="connsiteX21" fmla="*/ 160553 w 267233"/>
              <a:gd name="connsiteY21" fmla="*/ 137351 h 230429"/>
              <a:gd name="connsiteX22" fmla="*/ 164821 w 267233"/>
              <a:gd name="connsiteY22" fmla="*/ 164554 h 230429"/>
              <a:gd name="connsiteX23" fmla="*/ 158953 w 267233"/>
              <a:gd name="connsiteY23" fmla="*/ 180289 h 230429"/>
              <a:gd name="connsiteX24" fmla="*/ 142417 w 267233"/>
              <a:gd name="connsiteY24" fmla="*/ 188023 h 230429"/>
              <a:gd name="connsiteX25" fmla="*/ 122948 w 267233"/>
              <a:gd name="connsiteY25" fmla="*/ 185624 h 230429"/>
              <a:gd name="connsiteX26" fmla="*/ 109880 w 267233"/>
              <a:gd name="connsiteY26" fmla="*/ 172555 h 230429"/>
              <a:gd name="connsiteX27" fmla="*/ 117348 w 267233"/>
              <a:gd name="connsiteY27" fmla="*/ 155086 h 230429"/>
              <a:gd name="connsiteX28" fmla="*/ 118681 w 267233"/>
              <a:gd name="connsiteY28" fmla="*/ 137351 h 230429"/>
              <a:gd name="connsiteX29" fmla="*/ 114414 w 267233"/>
              <a:gd name="connsiteY29" fmla="*/ 121215 h 230429"/>
              <a:gd name="connsiteX30" fmla="*/ 105080 w 267233"/>
              <a:gd name="connsiteY30" fmla="*/ 108280 h 230429"/>
              <a:gd name="connsiteX31" fmla="*/ 65341 w 267233"/>
              <a:gd name="connsiteY31" fmla="*/ 158953 h 230429"/>
              <a:gd name="connsiteX32" fmla="*/ 0 w 267233"/>
              <a:gd name="connsiteY32" fmla="*/ 190957 h 230429"/>
              <a:gd name="connsiteX33" fmla="*/ 0 w 267233"/>
              <a:gd name="connsiteY33" fmla="*/ 185624 h 230429"/>
              <a:gd name="connsiteX34" fmla="*/ 33338 w 267233"/>
              <a:gd name="connsiteY34" fmla="*/ 158020 h 230429"/>
              <a:gd name="connsiteX35" fmla="*/ 55206 w 267233"/>
              <a:gd name="connsiteY35" fmla="*/ 123482 h 230429"/>
              <a:gd name="connsiteX36" fmla="*/ 67075 w 267233"/>
              <a:gd name="connsiteY36" fmla="*/ 85611 h 230429"/>
              <a:gd name="connsiteX37" fmla="*/ 70675 w 267233"/>
              <a:gd name="connsiteY37" fmla="*/ 4800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67233" h="230429">
                <a:moveTo>
                  <a:pt x="184023" y="230429"/>
                </a:moveTo>
                <a:lnTo>
                  <a:pt x="184023" y="28003"/>
                </a:lnTo>
                <a:cubicBezTo>
                  <a:pt x="184023" y="25515"/>
                  <a:pt x="183489" y="23158"/>
                  <a:pt x="182422" y="20936"/>
                </a:cubicBezTo>
                <a:cubicBezTo>
                  <a:pt x="181356" y="18713"/>
                  <a:pt x="179489" y="17069"/>
                  <a:pt x="176822" y="16002"/>
                </a:cubicBezTo>
                <a:lnTo>
                  <a:pt x="231229" y="0"/>
                </a:lnTo>
                <a:lnTo>
                  <a:pt x="231229" y="87744"/>
                </a:lnTo>
                <a:lnTo>
                  <a:pt x="267233" y="87744"/>
                </a:lnTo>
                <a:lnTo>
                  <a:pt x="267233" y="114947"/>
                </a:lnTo>
                <a:lnTo>
                  <a:pt x="231229" y="114947"/>
                </a:lnTo>
                <a:lnTo>
                  <a:pt x="231229" y="206160"/>
                </a:lnTo>
                <a:cubicBezTo>
                  <a:pt x="231229" y="214694"/>
                  <a:pt x="229184" y="220872"/>
                  <a:pt x="225094" y="224695"/>
                </a:cubicBezTo>
                <a:cubicBezTo>
                  <a:pt x="221005" y="228517"/>
                  <a:pt x="214515" y="230429"/>
                  <a:pt x="205625" y="230429"/>
                </a:cubicBezTo>
                <a:moveTo>
                  <a:pt x="70675" y="42139"/>
                </a:moveTo>
                <a:cubicBezTo>
                  <a:pt x="70675" y="38582"/>
                  <a:pt x="69786" y="35605"/>
                  <a:pt x="68008" y="33204"/>
                </a:cubicBezTo>
                <a:cubicBezTo>
                  <a:pt x="66230" y="30804"/>
                  <a:pt x="63564" y="29337"/>
                  <a:pt x="60007" y="28803"/>
                </a:cubicBezTo>
                <a:lnTo>
                  <a:pt x="117881" y="12535"/>
                </a:lnTo>
                <a:lnTo>
                  <a:pt x="117881" y="47739"/>
                </a:lnTo>
                <a:cubicBezTo>
                  <a:pt x="117881" y="63385"/>
                  <a:pt x="115570" y="78410"/>
                  <a:pt x="110947" y="92811"/>
                </a:cubicBezTo>
                <a:cubicBezTo>
                  <a:pt x="118414" y="94767"/>
                  <a:pt x="125393" y="97657"/>
                  <a:pt x="131883" y="101479"/>
                </a:cubicBezTo>
                <a:cubicBezTo>
                  <a:pt x="138373" y="105302"/>
                  <a:pt x="144062" y="110236"/>
                  <a:pt x="148952" y="116281"/>
                </a:cubicBezTo>
                <a:cubicBezTo>
                  <a:pt x="153841" y="122327"/>
                  <a:pt x="157708" y="129349"/>
                  <a:pt x="160553" y="137351"/>
                </a:cubicBezTo>
                <a:cubicBezTo>
                  <a:pt x="163398" y="145352"/>
                  <a:pt x="164821" y="154419"/>
                  <a:pt x="164821" y="164554"/>
                </a:cubicBezTo>
                <a:cubicBezTo>
                  <a:pt x="164821" y="170599"/>
                  <a:pt x="162864" y="175844"/>
                  <a:pt x="158953" y="180289"/>
                </a:cubicBezTo>
                <a:cubicBezTo>
                  <a:pt x="155042" y="184734"/>
                  <a:pt x="149530" y="187312"/>
                  <a:pt x="142417" y="188023"/>
                </a:cubicBezTo>
                <a:cubicBezTo>
                  <a:pt x="135661" y="188912"/>
                  <a:pt x="129172" y="188112"/>
                  <a:pt x="122948" y="185624"/>
                </a:cubicBezTo>
                <a:cubicBezTo>
                  <a:pt x="116725" y="183134"/>
                  <a:pt x="112369" y="178778"/>
                  <a:pt x="109880" y="172555"/>
                </a:cubicBezTo>
                <a:cubicBezTo>
                  <a:pt x="113436" y="167043"/>
                  <a:pt x="115925" y="161220"/>
                  <a:pt x="117348" y="155086"/>
                </a:cubicBezTo>
                <a:cubicBezTo>
                  <a:pt x="118770" y="148952"/>
                  <a:pt x="119214" y="143040"/>
                  <a:pt x="118681" y="137351"/>
                </a:cubicBezTo>
                <a:cubicBezTo>
                  <a:pt x="118148" y="131661"/>
                  <a:pt x="116725" y="126282"/>
                  <a:pt x="114414" y="121215"/>
                </a:cubicBezTo>
                <a:cubicBezTo>
                  <a:pt x="112103" y="116148"/>
                  <a:pt x="108991" y="111836"/>
                  <a:pt x="105080" y="108280"/>
                </a:cubicBezTo>
                <a:cubicBezTo>
                  <a:pt x="96189" y="127660"/>
                  <a:pt x="82944" y="144552"/>
                  <a:pt x="65341" y="158953"/>
                </a:cubicBezTo>
                <a:cubicBezTo>
                  <a:pt x="47739" y="173355"/>
                  <a:pt x="25959" y="184023"/>
                  <a:pt x="0" y="190957"/>
                </a:cubicBezTo>
                <a:lnTo>
                  <a:pt x="0" y="185624"/>
                </a:lnTo>
                <a:cubicBezTo>
                  <a:pt x="13157" y="177978"/>
                  <a:pt x="24269" y="168777"/>
                  <a:pt x="33338" y="158020"/>
                </a:cubicBezTo>
                <a:cubicBezTo>
                  <a:pt x="42405" y="147263"/>
                  <a:pt x="49695" y="135750"/>
                  <a:pt x="55206" y="123482"/>
                </a:cubicBezTo>
                <a:cubicBezTo>
                  <a:pt x="60718" y="111214"/>
                  <a:pt x="64674" y="98590"/>
                  <a:pt x="67075" y="85611"/>
                </a:cubicBezTo>
                <a:cubicBezTo>
                  <a:pt x="69475" y="72631"/>
                  <a:pt x="70675" y="60096"/>
                  <a:pt x="70675" y="48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5" name="Freeform 225"/>
          <p:cNvSpPr/>
          <p:nvPr/>
        </p:nvSpPr>
        <p:spPr>
          <a:xfrm>
            <a:off x="5836654" y="4986632"/>
            <a:ext cx="252831" cy="235230"/>
          </a:xfrm>
          <a:custGeom>
            <a:avLst/>
            <a:gdLst>
              <a:gd name="connsiteX0" fmla="*/ 36004 w 252831"/>
              <a:gd name="connsiteY0" fmla="*/ 179489 h 235230"/>
              <a:gd name="connsiteX1" fmla="*/ 174688 w 252831"/>
              <a:gd name="connsiteY1" fmla="*/ 179489 h 235230"/>
              <a:gd name="connsiteX2" fmla="*/ 174688 w 252831"/>
              <a:gd name="connsiteY2" fmla="*/ 166955 h 235230"/>
              <a:gd name="connsiteX3" fmla="*/ 44805 w 252831"/>
              <a:gd name="connsiteY3" fmla="*/ 166955 h 235230"/>
              <a:gd name="connsiteX4" fmla="*/ 29070 w 252831"/>
              <a:gd name="connsiteY4" fmla="*/ 145085 h 235230"/>
              <a:gd name="connsiteX5" fmla="*/ 223228 w 252831"/>
              <a:gd name="connsiteY5" fmla="*/ 145085 h 235230"/>
              <a:gd name="connsiteX6" fmla="*/ 223228 w 252831"/>
              <a:gd name="connsiteY6" fmla="*/ 200025 h 235230"/>
              <a:gd name="connsiteX7" fmla="*/ 84544 w 252831"/>
              <a:gd name="connsiteY7" fmla="*/ 200025 h 235230"/>
              <a:gd name="connsiteX8" fmla="*/ 84544 w 252831"/>
              <a:gd name="connsiteY8" fmla="*/ 213361 h 235230"/>
              <a:gd name="connsiteX9" fmla="*/ 210426 w 252831"/>
              <a:gd name="connsiteY9" fmla="*/ 213361 h 235230"/>
              <a:gd name="connsiteX10" fmla="*/ 222161 w 252831"/>
              <a:gd name="connsiteY10" fmla="*/ 205359 h 235230"/>
              <a:gd name="connsiteX11" fmla="*/ 235496 w 252831"/>
              <a:gd name="connsiteY11" fmla="*/ 235230 h 235230"/>
              <a:gd name="connsiteX12" fmla="*/ 36004 w 252831"/>
              <a:gd name="connsiteY12" fmla="*/ 235230 h 235230"/>
              <a:gd name="connsiteX14" fmla="*/ 152019 w 252831"/>
              <a:gd name="connsiteY14" fmla="*/ 73076 h 235230"/>
              <a:gd name="connsiteX15" fmla="*/ 193358 w 252831"/>
              <a:gd name="connsiteY15" fmla="*/ 72676 h 235230"/>
              <a:gd name="connsiteX16" fmla="*/ 226695 w 252831"/>
              <a:gd name="connsiteY16" fmla="*/ 69609 h 235230"/>
              <a:gd name="connsiteX17" fmla="*/ 230162 w 252831"/>
              <a:gd name="connsiteY17" fmla="*/ 85344 h 235230"/>
              <a:gd name="connsiteX18" fmla="*/ 212160 w 252831"/>
              <a:gd name="connsiteY18" fmla="*/ 91345 h 235230"/>
              <a:gd name="connsiteX19" fmla="*/ 191891 w 252831"/>
              <a:gd name="connsiteY19" fmla="*/ 94679 h 235230"/>
              <a:gd name="connsiteX20" fmla="*/ 168554 w 252831"/>
              <a:gd name="connsiteY20" fmla="*/ 96012 h 235230"/>
              <a:gd name="connsiteX21" fmla="*/ 141351 w 252831"/>
              <a:gd name="connsiteY21" fmla="*/ 96279 h 235230"/>
              <a:gd name="connsiteX22" fmla="*/ 38138 w 252831"/>
              <a:gd name="connsiteY22" fmla="*/ 96279 h 235230"/>
              <a:gd name="connsiteX23" fmla="*/ 38138 w 252831"/>
              <a:gd name="connsiteY23" fmla="*/ 41606 h 235230"/>
              <a:gd name="connsiteX24" fmla="*/ 173888 w 252831"/>
              <a:gd name="connsiteY24" fmla="*/ 41606 h 235230"/>
              <a:gd name="connsiteX25" fmla="*/ 173888 w 252831"/>
              <a:gd name="connsiteY25" fmla="*/ 30404 h 235230"/>
              <a:gd name="connsiteX26" fmla="*/ 58674 w 252831"/>
              <a:gd name="connsiteY26" fmla="*/ 30404 h 235230"/>
              <a:gd name="connsiteX27" fmla="*/ 50672 w 252831"/>
              <a:gd name="connsiteY27" fmla="*/ 37072 h 235230"/>
              <a:gd name="connsiteX28" fmla="*/ 33870 w 252831"/>
              <a:gd name="connsiteY28" fmla="*/ 8534 h 235230"/>
              <a:gd name="connsiteX29" fmla="*/ 173888 w 252831"/>
              <a:gd name="connsiteY29" fmla="*/ 8534 h 235230"/>
              <a:gd name="connsiteX30" fmla="*/ 173888 w 252831"/>
              <a:gd name="connsiteY30" fmla="*/ 0 h 235230"/>
              <a:gd name="connsiteX31" fmla="*/ 219494 w 252831"/>
              <a:gd name="connsiteY31" fmla="*/ 12802 h 235230"/>
              <a:gd name="connsiteX32" fmla="*/ 219494 w 252831"/>
              <a:gd name="connsiteY32" fmla="*/ 60808 h 235230"/>
              <a:gd name="connsiteX33" fmla="*/ 84010 w 252831"/>
              <a:gd name="connsiteY33" fmla="*/ 60808 h 235230"/>
              <a:gd name="connsiteX34" fmla="*/ 84010 w 252831"/>
              <a:gd name="connsiteY34" fmla="*/ 73076 h 235230"/>
              <a:gd name="connsiteX36" fmla="*/ 252831 w 252831"/>
              <a:gd name="connsiteY36" fmla="*/ 132550 h 235230"/>
              <a:gd name="connsiteX37" fmla="*/ 32004 w 252831"/>
              <a:gd name="connsiteY37" fmla="*/ 132550 h 235230"/>
              <a:gd name="connsiteX38" fmla="*/ 22936 w 252831"/>
              <a:gd name="connsiteY38" fmla="*/ 140018 h 235230"/>
              <a:gd name="connsiteX39" fmla="*/ 0 w 252831"/>
              <a:gd name="connsiteY39" fmla="*/ 107747 h 235230"/>
              <a:gd name="connsiteX40" fmla="*/ 252831 w 252831"/>
              <a:gd name="connsiteY40" fmla="*/ 107747 h 235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35230">
                <a:moveTo>
                  <a:pt x="36004" y="179489"/>
                </a:moveTo>
                <a:lnTo>
                  <a:pt x="174688" y="179489"/>
                </a:lnTo>
                <a:lnTo>
                  <a:pt x="174688" y="166955"/>
                </a:lnTo>
                <a:lnTo>
                  <a:pt x="44805" y="166955"/>
                </a:lnTo>
                <a:lnTo>
                  <a:pt x="29070" y="145085"/>
                </a:lnTo>
                <a:lnTo>
                  <a:pt x="223228" y="145085"/>
                </a:lnTo>
                <a:lnTo>
                  <a:pt x="223228" y="200025"/>
                </a:lnTo>
                <a:lnTo>
                  <a:pt x="84544" y="200025"/>
                </a:lnTo>
                <a:lnTo>
                  <a:pt x="84544" y="213361"/>
                </a:lnTo>
                <a:lnTo>
                  <a:pt x="210426" y="213361"/>
                </a:lnTo>
                <a:cubicBezTo>
                  <a:pt x="217182" y="213361"/>
                  <a:pt x="221094" y="210693"/>
                  <a:pt x="222161" y="205359"/>
                </a:cubicBezTo>
                <a:lnTo>
                  <a:pt x="235496" y="235230"/>
                </a:lnTo>
                <a:lnTo>
                  <a:pt x="36004" y="235230"/>
                </a:lnTo>
                <a:moveTo>
                  <a:pt x="152019" y="73076"/>
                </a:moveTo>
                <a:cubicBezTo>
                  <a:pt x="167843" y="73076"/>
                  <a:pt x="181623" y="72943"/>
                  <a:pt x="193358" y="72676"/>
                </a:cubicBezTo>
                <a:cubicBezTo>
                  <a:pt x="205092" y="72409"/>
                  <a:pt x="216205" y="71387"/>
                  <a:pt x="226695" y="69609"/>
                </a:cubicBezTo>
                <a:lnTo>
                  <a:pt x="230162" y="85344"/>
                </a:lnTo>
                <a:cubicBezTo>
                  <a:pt x="224472" y="87834"/>
                  <a:pt x="218472" y="89834"/>
                  <a:pt x="212160" y="91345"/>
                </a:cubicBezTo>
                <a:cubicBezTo>
                  <a:pt x="205848" y="92856"/>
                  <a:pt x="199091" y="93968"/>
                  <a:pt x="191891" y="94679"/>
                </a:cubicBezTo>
                <a:cubicBezTo>
                  <a:pt x="184689" y="95390"/>
                  <a:pt x="176911" y="95834"/>
                  <a:pt x="168554" y="96012"/>
                </a:cubicBezTo>
                <a:cubicBezTo>
                  <a:pt x="160198" y="96190"/>
                  <a:pt x="151130" y="96279"/>
                  <a:pt x="141351" y="96279"/>
                </a:cubicBezTo>
                <a:lnTo>
                  <a:pt x="38138" y="96279"/>
                </a:lnTo>
                <a:lnTo>
                  <a:pt x="38138" y="41606"/>
                </a:lnTo>
                <a:lnTo>
                  <a:pt x="173888" y="41606"/>
                </a:lnTo>
                <a:lnTo>
                  <a:pt x="173888" y="30404"/>
                </a:lnTo>
                <a:lnTo>
                  <a:pt x="58674" y="30404"/>
                </a:lnTo>
                <a:cubicBezTo>
                  <a:pt x="54229" y="30404"/>
                  <a:pt x="51562" y="32627"/>
                  <a:pt x="50672" y="37072"/>
                </a:cubicBezTo>
                <a:lnTo>
                  <a:pt x="33870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60808"/>
                </a:lnTo>
                <a:lnTo>
                  <a:pt x="84010" y="60808"/>
                </a:lnTo>
                <a:lnTo>
                  <a:pt x="84010" y="73076"/>
                </a:lnTo>
                <a:moveTo>
                  <a:pt x="252831" y="132550"/>
                </a:moveTo>
                <a:lnTo>
                  <a:pt x="32004" y="132550"/>
                </a:lnTo>
                <a:cubicBezTo>
                  <a:pt x="26848" y="132550"/>
                  <a:pt x="23825" y="135040"/>
                  <a:pt x="22936" y="140018"/>
                </a:cubicBezTo>
                <a:lnTo>
                  <a:pt x="0" y="107747"/>
                </a:lnTo>
                <a:lnTo>
                  <a:pt x="252831" y="1077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6" name="Freeform 226"/>
          <p:cNvSpPr/>
          <p:nvPr/>
        </p:nvSpPr>
        <p:spPr>
          <a:xfrm>
            <a:off x="6171398" y="4988766"/>
            <a:ext cx="236563" cy="230429"/>
          </a:xfrm>
          <a:custGeom>
            <a:avLst/>
            <a:gdLst>
              <a:gd name="connsiteX0" fmla="*/ 161620 w 236563"/>
              <a:gd name="connsiteY0" fmla="*/ 49606 h 230429"/>
              <a:gd name="connsiteX1" fmla="*/ 117614 w 236563"/>
              <a:gd name="connsiteY1" fmla="*/ 49606 h 230429"/>
              <a:gd name="connsiteX2" fmla="*/ 114414 w 236563"/>
              <a:gd name="connsiteY2" fmla="*/ 76943 h 230429"/>
              <a:gd name="connsiteX3" fmla="*/ 106946 w 236563"/>
              <a:gd name="connsiteY3" fmla="*/ 102413 h 230429"/>
              <a:gd name="connsiteX4" fmla="*/ 129749 w 236563"/>
              <a:gd name="connsiteY4" fmla="*/ 109613 h 230429"/>
              <a:gd name="connsiteX5" fmla="*/ 148018 w 236563"/>
              <a:gd name="connsiteY5" fmla="*/ 122816 h 230429"/>
              <a:gd name="connsiteX6" fmla="*/ 160286 w 236563"/>
              <a:gd name="connsiteY6" fmla="*/ 142151 h 230429"/>
              <a:gd name="connsiteX7" fmla="*/ 164821 w 236563"/>
              <a:gd name="connsiteY7" fmla="*/ 167221 h 230429"/>
              <a:gd name="connsiteX8" fmla="*/ 158953 w 236563"/>
              <a:gd name="connsiteY8" fmla="*/ 182956 h 230429"/>
              <a:gd name="connsiteX9" fmla="*/ 142417 w 236563"/>
              <a:gd name="connsiteY9" fmla="*/ 190691 h 230429"/>
              <a:gd name="connsiteX10" fmla="*/ 122948 w 236563"/>
              <a:gd name="connsiteY10" fmla="*/ 188290 h 230429"/>
              <a:gd name="connsiteX11" fmla="*/ 109880 w 236563"/>
              <a:gd name="connsiteY11" fmla="*/ 175222 h 230429"/>
              <a:gd name="connsiteX12" fmla="*/ 117481 w 236563"/>
              <a:gd name="connsiteY12" fmla="*/ 159620 h 230429"/>
              <a:gd name="connsiteX13" fmla="*/ 118281 w 236563"/>
              <a:gd name="connsiteY13" fmla="*/ 143085 h 230429"/>
              <a:gd name="connsiteX14" fmla="*/ 112680 w 236563"/>
              <a:gd name="connsiteY14" fmla="*/ 127749 h 230429"/>
              <a:gd name="connsiteX15" fmla="*/ 101079 w 236563"/>
              <a:gd name="connsiteY15" fmla="*/ 116014 h 230429"/>
              <a:gd name="connsiteX16" fmla="*/ 62141 w 236563"/>
              <a:gd name="connsiteY16" fmla="*/ 163621 h 230429"/>
              <a:gd name="connsiteX17" fmla="*/ 0 w 236563"/>
              <a:gd name="connsiteY17" fmla="*/ 193624 h 230429"/>
              <a:gd name="connsiteX18" fmla="*/ 0 w 236563"/>
              <a:gd name="connsiteY18" fmla="*/ 188290 h 230429"/>
              <a:gd name="connsiteX19" fmla="*/ 33203 w 236563"/>
              <a:gd name="connsiteY19" fmla="*/ 160820 h 230429"/>
              <a:gd name="connsiteX20" fmla="*/ 55340 w 236563"/>
              <a:gd name="connsiteY20" fmla="*/ 125882 h 230429"/>
              <a:gd name="connsiteX21" fmla="*/ 67475 w 236563"/>
              <a:gd name="connsiteY21" fmla="*/ 87478 h 230429"/>
              <a:gd name="connsiteX22" fmla="*/ 70675 w 236563"/>
              <a:gd name="connsiteY22" fmla="*/ 49606 h 230429"/>
              <a:gd name="connsiteX23" fmla="*/ 37871 w 236563"/>
              <a:gd name="connsiteY23" fmla="*/ 49606 h 230429"/>
              <a:gd name="connsiteX24" fmla="*/ 29870 w 236563"/>
              <a:gd name="connsiteY24" fmla="*/ 56274 h 230429"/>
              <a:gd name="connsiteX25" fmla="*/ 13068 w 236563"/>
              <a:gd name="connsiteY25" fmla="*/ 23736 h 230429"/>
              <a:gd name="connsiteX26" fmla="*/ 161620 w 236563"/>
              <a:gd name="connsiteY26" fmla="*/ 23736 h 230429"/>
              <a:gd name="connsiteX28" fmla="*/ 189357 w 236563"/>
              <a:gd name="connsiteY28" fmla="*/ 230429 h 230429"/>
              <a:gd name="connsiteX29" fmla="*/ 189357 w 236563"/>
              <a:gd name="connsiteY29" fmla="*/ 28003 h 230429"/>
              <a:gd name="connsiteX30" fmla="*/ 187756 w 236563"/>
              <a:gd name="connsiteY30" fmla="*/ 20936 h 230429"/>
              <a:gd name="connsiteX31" fmla="*/ 182156 w 236563"/>
              <a:gd name="connsiteY31" fmla="*/ 16002 h 230429"/>
              <a:gd name="connsiteX32" fmla="*/ 236563 w 236563"/>
              <a:gd name="connsiteY32" fmla="*/ 0 h 230429"/>
              <a:gd name="connsiteX33" fmla="*/ 236563 w 236563"/>
              <a:gd name="connsiteY33" fmla="*/ 206160 h 230429"/>
              <a:gd name="connsiteX34" fmla="*/ 230429 w 236563"/>
              <a:gd name="connsiteY34" fmla="*/ 224695 h 230429"/>
              <a:gd name="connsiteX35" fmla="*/ 210960 w 236563"/>
              <a:gd name="connsiteY3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36563" h="230429">
                <a:moveTo>
                  <a:pt x="161620" y="49606"/>
                </a:moveTo>
                <a:lnTo>
                  <a:pt x="117614" y="49606"/>
                </a:lnTo>
                <a:cubicBezTo>
                  <a:pt x="117259" y="59029"/>
                  <a:pt x="116192" y="68142"/>
                  <a:pt x="114414" y="76943"/>
                </a:cubicBezTo>
                <a:cubicBezTo>
                  <a:pt x="112636" y="85744"/>
                  <a:pt x="110147" y="94234"/>
                  <a:pt x="106946" y="102413"/>
                </a:cubicBezTo>
                <a:cubicBezTo>
                  <a:pt x="115126" y="103836"/>
                  <a:pt x="122726" y="106235"/>
                  <a:pt x="129749" y="109613"/>
                </a:cubicBezTo>
                <a:cubicBezTo>
                  <a:pt x="136772" y="112992"/>
                  <a:pt x="142862" y="117393"/>
                  <a:pt x="148018" y="122816"/>
                </a:cubicBezTo>
                <a:cubicBezTo>
                  <a:pt x="153174" y="128239"/>
                  <a:pt x="157264" y="134683"/>
                  <a:pt x="160286" y="142151"/>
                </a:cubicBezTo>
                <a:cubicBezTo>
                  <a:pt x="163309" y="149619"/>
                  <a:pt x="164821" y="157975"/>
                  <a:pt x="164821" y="167221"/>
                </a:cubicBezTo>
                <a:cubicBezTo>
                  <a:pt x="164821" y="173266"/>
                  <a:pt x="162864" y="178511"/>
                  <a:pt x="158953" y="182956"/>
                </a:cubicBezTo>
                <a:cubicBezTo>
                  <a:pt x="155042" y="187401"/>
                  <a:pt x="149530" y="189979"/>
                  <a:pt x="142417" y="190691"/>
                </a:cubicBezTo>
                <a:cubicBezTo>
                  <a:pt x="135661" y="191579"/>
                  <a:pt x="129172" y="190779"/>
                  <a:pt x="122948" y="188290"/>
                </a:cubicBezTo>
                <a:cubicBezTo>
                  <a:pt x="116725" y="185801"/>
                  <a:pt x="112369" y="181445"/>
                  <a:pt x="109880" y="175222"/>
                </a:cubicBezTo>
                <a:cubicBezTo>
                  <a:pt x="113614" y="170421"/>
                  <a:pt x="116147" y="165221"/>
                  <a:pt x="117481" y="159620"/>
                </a:cubicBezTo>
                <a:cubicBezTo>
                  <a:pt x="118814" y="154019"/>
                  <a:pt x="119081" y="148508"/>
                  <a:pt x="118281" y="143085"/>
                </a:cubicBezTo>
                <a:cubicBezTo>
                  <a:pt x="117481" y="137662"/>
                  <a:pt x="115614" y="132550"/>
                  <a:pt x="112680" y="127749"/>
                </a:cubicBezTo>
                <a:cubicBezTo>
                  <a:pt x="109747" y="122949"/>
                  <a:pt x="105880" y="119037"/>
                  <a:pt x="101079" y="116014"/>
                </a:cubicBezTo>
                <a:cubicBezTo>
                  <a:pt x="91833" y="134327"/>
                  <a:pt x="78854" y="150196"/>
                  <a:pt x="62141" y="163621"/>
                </a:cubicBezTo>
                <a:cubicBezTo>
                  <a:pt x="45428" y="177044"/>
                  <a:pt x="24714" y="187045"/>
                  <a:pt x="0" y="193624"/>
                </a:cubicBezTo>
                <a:lnTo>
                  <a:pt x="0" y="188290"/>
                </a:lnTo>
                <a:cubicBezTo>
                  <a:pt x="12979" y="180822"/>
                  <a:pt x="24047" y="171666"/>
                  <a:pt x="33203" y="160820"/>
                </a:cubicBezTo>
                <a:cubicBezTo>
                  <a:pt x="42361" y="149975"/>
                  <a:pt x="49739" y="138329"/>
                  <a:pt x="55340" y="125882"/>
                </a:cubicBezTo>
                <a:cubicBezTo>
                  <a:pt x="60941" y="113436"/>
                  <a:pt x="64985" y="100635"/>
                  <a:pt x="67475" y="87478"/>
                </a:cubicBezTo>
                <a:cubicBezTo>
                  <a:pt x="69964" y="74320"/>
                  <a:pt x="71031" y="61697"/>
                  <a:pt x="70675" y="49606"/>
                </a:cubicBezTo>
                <a:lnTo>
                  <a:pt x="37871" y="49606"/>
                </a:lnTo>
                <a:cubicBezTo>
                  <a:pt x="33426" y="49606"/>
                  <a:pt x="30759" y="51829"/>
                  <a:pt x="29870" y="56274"/>
                </a:cubicBezTo>
                <a:lnTo>
                  <a:pt x="13068" y="23736"/>
                </a:lnTo>
                <a:lnTo>
                  <a:pt x="161620" y="23736"/>
                </a:lnTo>
                <a:moveTo>
                  <a:pt x="189357" y="230429"/>
                </a:moveTo>
                <a:lnTo>
                  <a:pt x="189357" y="28003"/>
                </a:lnTo>
                <a:cubicBezTo>
                  <a:pt x="189357" y="25515"/>
                  <a:pt x="188823" y="23158"/>
                  <a:pt x="187756" y="20936"/>
                </a:cubicBezTo>
                <a:cubicBezTo>
                  <a:pt x="186689" y="18713"/>
                  <a:pt x="184823" y="17069"/>
                  <a:pt x="182156" y="16002"/>
                </a:cubicBezTo>
                <a:lnTo>
                  <a:pt x="236563" y="0"/>
                </a:lnTo>
                <a:lnTo>
                  <a:pt x="236563" y="206160"/>
                </a:lnTo>
                <a:cubicBezTo>
                  <a:pt x="236563" y="214694"/>
                  <a:pt x="234518" y="220872"/>
                  <a:pt x="230429" y="224695"/>
                </a:cubicBezTo>
                <a:cubicBezTo>
                  <a:pt x="226339" y="228517"/>
                  <a:pt x="219849" y="230429"/>
                  <a:pt x="210960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7" name="Freeform 227"/>
          <p:cNvSpPr/>
          <p:nvPr/>
        </p:nvSpPr>
        <p:spPr>
          <a:xfrm>
            <a:off x="6451433" y="4988766"/>
            <a:ext cx="223228" cy="230429"/>
          </a:xfrm>
          <a:custGeom>
            <a:avLst/>
            <a:gdLst>
              <a:gd name="connsiteX0" fmla="*/ 68009 w 223228"/>
              <a:gd name="connsiteY0" fmla="*/ 150419 h 230429"/>
              <a:gd name="connsiteX1" fmla="*/ 129750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1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6 w 223228"/>
              <a:gd name="connsiteY12" fmla="*/ 164821 h 230429"/>
              <a:gd name="connsiteX13" fmla="*/ 124683 w 223228"/>
              <a:gd name="connsiteY13" fmla="*/ 171888 h 230429"/>
              <a:gd name="connsiteX14" fmla="*/ 92278 w 223228"/>
              <a:gd name="connsiteY14" fmla="*/ 176155 h 230429"/>
              <a:gd name="connsiteX15" fmla="*/ 57340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9" y="150419"/>
                </a:moveTo>
                <a:cubicBezTo>
                  <a:pt x="91656" y="150419"/>
                  <a:pt x="112237" y="149130"/>
                  <a:pt x="129750" y="146552"/>
                </a:cubicBezTo>
                <a:cubicBezTo>
                  <a:pt x="147263" y="143973"/>
                  <a:pt x="162687" y="140639"/>
                  <a:pt x="176022" y="136550"/>
                </a:cubicBez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3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4" y="220872"/>
                  <a:pt x="217094" y="224695"/>
                </a:cubicBezTo>
                <a:cubicBezTo>
                  <a:pt x="213004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6"/>
                  <a:pt x="161798" y="161976"/>
                  <a:pt x="153086" y="164821"/>
                </a:cubicBezTo>
                <a:cubicBezTo>
                  <a:pt x="144374" y="167665"/>
                  <a:pt x="134906" y="170021"/>
                  <a:pt x="124683" y="171888"/>
                </a:cubicBezTo>
                <a:cubicBezTo>
                  <a:pt x="114459" y="173755"/>
                  <a:pt x="103658" y="175178"/>
                  <a:pt x="92278" y="176155"/>
                </a:cubicBezTo>
                <a:cubicBezTo>
                  <a:pt x="80899" y="177133"/>
                  <a:pt x="69254" y="177622"/>
                  <a:pt x="57340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8" name="Freeform 228"/>
          <p:cNvSpPr/>
          <p:nvPr/>
        </p:nvSpPr>
        <p:spPr>
          <a:xfrm>
            <a:off x="6711466" y="4998634"/>
            <a:ext cx="252831" cy="206426"/>
          </a:xfrm>
          <a:custGeom>
            <a:avLst/>
            <a:gdLst>
              <a:gd name="connsiteX0" fmla="*/ 252831 w 252831"/>
              <a:gd name="connsiteY0" fmla="*/ 198958 h 206426"/>
              <a:gd name="connsiteX1" fmla="*/ 32003 w 252831"/>
              <a:gd name="connsiteY1" fmla="*/ 198958 h 206426"/>
              <a:gd name="connsiteX2" fmla="*/ 22935 w 252831"/>
              <a:gd name="connsiteY2" fmla="*/ 206426 h 206426"/>
              <a:gd name="connsiteX3" fmla="*/ 0 w 252831"/>
              <a:gd name="connsiteY3" fmla="*/ 174155 h 206426"/>
              <a:gd name="connsiteX4" fmla="*/ 83744 w 252831"/>
              <a:gd name="connsiteY4" fmla="*/ 174155 h 206426"/>
              <a:gd name="connsiteX5" fmla="*/ 83744 w 252831"/>
              <a:gd name="connsiteY5" fmla="*/ 111481 h 206426"/>
              <a:gd name="connsiteX6" fmla="*/ 82143 w 252831"/>
              <a:gd name="connsiteY6" fmla="*/ 104413 h 206426"/>
              <a:gd name="connsiteX7" fmla="*/ 76542 w 252831"/>
              <a:gd name="connsiteY7" fmla="*/ 99480 h 206426"/>
              <a:gd name="connsiteX8" fmla="*/ 130949 w 252831"/>
              <a:gd name="connsiteY8" fmla="*/ 86144 h 206426"/>
              <a:gd name="connsiteX9" fmla="*/ 130949 w 252831"/>
              <a:gd name="connsiteY9" fmla="*/ 174155 h 206426"/>
              <a:gd name="connsiteX10" fmla="*/ 252831 w 252831"/>
              <a:gd name="connsiteY10" fmla="*/ 174155 h 206426"/>
              <a:gd name="connsiteX12" fmla="*/ 156819 w 252831"/>
              <a:gd name="connsiteY12" fmla="*/ 142951 h 206426"/>
              <a:gd name="connsiteX13" fmla="*/ 167620 w 252831"/>
              <a:gd name="connsiteY13" fmla="*/ 130950 h 206426"/>
              <a:gd name="connsiteX14" fmla="*/ 173221 w 252831"/>
              <a:gd name="connsiteY14" fmla="*/ 112948 h 206426"/>
              <a:gd name="connsiteX15" fmla="*/ 175354 w 252831"/>
              <a:gd name="connsiteY15" fmla="*/ 92145 h 206426"/>
              <a:gd name="connsiteX16" fmla="*/ 175754 w 252831"/>
              <a:gd name="connsiteY16" fmla="*/ 71742 h 206426"/>
              <a:gd name="connsiteX17" fmla="*/ 175754 w 252831"/>
              <a:gd name="connsiteY17" fmla="*/ 37072 h 206426"/>
              <a:gd name="connsiteX18" fmla="*/ 58673 w 252831"/>
              <a:gd name="connsiteY18" fmla="*/ 37072 h 206426"/>
              <a:gd name="connsiteX19" fmla="*/ 50672 w 252831"/>
              <a:gd name="connsiteY19" fmla="*/ 43739 h 206426"/>
              <a:gd name="connsiteX20" fmla="*/ 33870 w 252831"/>
              <a:gd name="connsiteY20" fmla="*/ 11202 h 206426"/>
              <a:gd name="connsiteX21" fmla="*/ 175754 w 252831"/>
              <a:gd name="connsiteY21" fmla="*/ 11202 h 206426"/>
              <a:gd name="connsiteX22" fmla="*/ 175754 w 252831"/>
              <a:gd name="connsiteY22" fmla="*/ 0 h 206426"/>
              <a:gd name="connsiteX23" fmla="*/ 222960 w 252831"/>
              <a:gd name="connsiteY23" fmla="*/ 12802 h 206426"/>
              <a:gd name="connsiteX24" fmla="*/ 222960 w 252831"/>
              <a:gd name="connsiteY24" fmla="*/ 61875 h 206426"/>
              <a:gd name="connsiteX25" fmla="*/ 207492 w 252831"/>
              <a:gd name="connsiteY25" fmla="*/ 116681 h 206426"/>
              <a:gd name="connsiteX26" fmla="*/ 156819 w 252831"/>
              <a:gd name="connsiteY26" fmla="*/ 148286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52831" h="206426">
                <a:moveTo>
                  <a:pt x="252831" y="198958"/>
                </a:moveTo>
                <a:lnTo>
                  <a:pt x="32003" y="198958"/>
                </a:lnTo>
                <a:cubicBezTo>
                  <a:pt x="26847" y="198958"/>
                  <a:pt x="23824" y="201448"/>
                  <a:pt x="22935" y="206426"/>
                </a:cubicBezTo>
                <a:lnTo>
                  <a:pt x="0" y="174155"/>
                </a:lnTo>
                <a:lnTo>
                  <a:pt x="83744" y="174155"/>
                </a:lnTo>
                <a:lnTo>
                  <a:pt x="83744" y="111481"/>
                </a:lnTo>
                <a:cubicBezTo>
                  <a:pt x="83744" y="108992"/>
                  <a:pt x="83210" y="106635"/>
                  <a:pt x="82143" y="104413"/>
                </a:cubicBezTo>
                <a:cubicBezTo>
                  <a:pt x="81076" y="102191"/>
                  <a:pt x="79209" y="100547"/>
                  <a:pt x="76542" y="99480"/>
                </a:cubicBezTo>
                <a:lnTo>
                  <a:pt x="130949" y="86144"/>
                </a:lnTo>
                <a:lnTo>
                  <a:pt x="130949" y="174155"/>
                </a:lnTo>
                <a:lnTo>
                  <a:pt x="252831" y="174155"/>
                </a:lnTo>
                <a:moveTo>
                  <a:pt x="156819" y="142951"/>
                </a:moveTo>
                <a:cubicBezTo>
                  <a:pt x="161441" y="140284"/>
                  <a:pt x="165043" y="136284"/>
                  <a:pt x="167620" y="130950"/>
                </a:cubicBezTo>
                <a:cubicBezTo>
                  <a:pt x="170199" y="125616"/>
                  <a:pt x="172065" y="119615"/>
                  <a:pt x="173221" y="112948"/>
                </a:cubicBezTo>
                <a:cubicBezTo>
                  <a:pt x="174377" y="106280"/>
                  <a:pt x="175088" y="99346"/>
                  <a:pt x="175354" y="92145"/>
                </a:cubicBezTo>
                <a:cubicBezTo>
                  <a:pt x="175622" y="84944"/>
                  <a:pt x="175754" y="78143"/>
                  <a:pt x="175754" y="71742"/>
                </a:cubicBezTo>
                <a:lnTo>
                  <a:pt x="175754" y="37072"/>
                </a:lnTo>
                <a:lnTo>
                  <a:pt x="58673" y="37072"/>
                </a:lnTo>
                <a:cubicBezTo>
                  <a:pt x="54228" y="37072"/>
                  <a:pt x="51561" y="39295"/>
                  <a:pt x="50672" y="43739"/>
                </a:cubicBezTo>
                <a:lnTo>
                  <a:pt x="33870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61875"/>
                </a:lnTo>
                <a:cubicBezTo>
                  <a:pt x="222960" y="84100"/>
                  <a:pt x="217805" y="102368"/>
                  <a:pt x="207492" y="116681"/>
                </a:cubicBezTo>
                <a:cubicBezTo>
                  <a:pt x="197179" y="130994"/>
                  <a:pt x="180288" y="141529"/>
                  <a:pt x="156819" y="1482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9" name="Freeform 229"/>
          <p:cNvSpPr/>
          <p:nvPr/>
        </p:nvSpPr>
        <p:spPr>
          <a:xfrm>
            <a:off x="7059544" y="4988766"/>
            <a:ext cx="238430" cy="233362"/>
          </a:xfrm>
          <a:custGeom>
            <a:avLst/>
            <a:gdLst>
              <a:gd name="connsiteX0" fmla="*/ 4268 w 238430"/>
              <a:gd name="connsiteY0" fmla="*/ 68542 h 233362"/>
              <a:gd name="connsiteX1" fmla="*/ 10135 w 238430"/>
              <a:gd name="connsiteY1" fmla="*/ 43472 h 233362"/>
              <a:gd name="connsiteX2" fmla="*/ 26004 w 238430"/>
              <a:gd name="connsiteY2" fmla="*/ 24403 h 233362"/>
              <a:gd name="connsiteX3" fmla="*/ 49474 w 238430"/>
              <a:gd name="connsiteY3" fmla="*/ 12402 h 233362"/>
              <a:gd name="connsiteX4" fmla="*/ 78144 w 238430"/>
              <a:gd name="connsiteY4" fmla="*/ 8268 h 233362"/>
              <a:gd name="connsiteX5" fmla="*/ 106680 w 238430"/>
              <a:gd name="connsiteY5" fmla="*/ 12402 h 233362"/>
              <a:gd name="connsiteX6" fmla="*/ 130017 w 238430"/>
              <a:gd name="connsiteY6" fmla="*/ 24403 h 233362"/>
              <a:gd name="connsiteX7" fmla="*/ 145752 w 238430"/>
              <a:gd name="connsiteY7" fmla="*/ 43472 h 233362"/>
              <a:gd name="connsiteX8" fmla="*/ 151487 w 238430"/>
              <a:gd name="connsiteY8" fmla="*/ 68542 h 233362"/>
              <a:gd name="connsiteX9" fmla="*/ 145752 w 238430"/>
              <a:gd name="connsiteY9" fmla="*/ 94411 h 233362"/>
              <a:gd name="connsiteX10" fmla="*/ 130017 w 238430"/>
              <a:gd name="connsiteY10" fmla="*/ 113347 h 233362"/>
              <a:gd name="connsiteX11" fmla="*/ 106680 w 238430"/>
              <a:gd name="connsiteY11" fmla="*/ 125082 h 233362"/>
              <a:gd name="connsiteX12" fmla="*/ 78144 w 238430"/>
              <a:gd name="connsiteY12" fmla="*/ 129083 h 233362"/>
              <a:gd name="connsiteX13" fmla="*/ 49474 w 238430"/>
              <a:gd name="connsiteY13" fmla="*/ 125082 h 233362"/>
              <a:gd name="connsiteX14" fmla="*/ 26004 w 238430"/>
              <a:gd name="connsiteY14" fmla="*/ 113347 h 233362"/>
              <a:gd name="connsiteX15" fmla="*/ 10135 w 238430"/>
              <a:gd name="connsiteY15" fmla="*/ 94411 h 233362"/>
              <a:gd name="connsiteX16" fmla="*/ 4268 w 238430"/>
              <a:gd name="connsiteY16" fmla="*/ 68542 h 233362"/>
              <a:gd name="connsiteX18" fmla="*/ 66675 w 238430"/>
              <a:gd name="connsiteY18" fmla="*/ 145352 h 233362"/>
              <a:gd name="connsiteX19" fmla="*/ 116549 w 238430"/>
              <a:gd name="connsiteY19" fmla="*/ 145352 h 233362"/>
              <a:gd name="connsiteX20" fmla="*/ 116549 w 238430"/>
              <a:gd name="connsiteY20" fmla="*/ 152819 h 233362"/>
              <a:gd name="connsiteX21" fmla="*/ 112815 w 238430"/>
              <a:gd name="connsiteY21" fmla="*/ 173355 h 233362"/>
              <a:gd name="connsiteX22" fmla="*/ 138418 w 238430"/>
              <a:gd name="connsiteY22" fmla="*/ 177622 h 233362"/>
              <a:gd name="connsiteX23" fmla="*/ 141618 w 238430"/>
              <a:gd name="connsiteY23" fmla="*/ 164953 h 233362"/>
              <a:gd name="connsiteX24" fmla="*/ 142685 w 238430"/>
              <a:gd name="connsiteY24" fmla="*/ 151219 h 233362"/>
              <a:gd name="connsiteX25" fmla="*/ 142685 w 238430"/>
              <a:gd name="connsiteY25" fmla="*/ 145352 h 233362"/>
              <a:gd name="connsiteX26" fmla="*/ 192558 w 238430"/>
              <a:gd name="connsiteY26" fmla="*/ 145352 h 233362"/>
              <a:gd name="connsiteX27" fmla="*/ 192558 w 238430"/>
              <a:gd name="connsiteY27" fmla="*/ 152819 h 233362"/>
              <a:gd name="connsiteX28" fmla="*/ 191225 w 238430"/>
              <a:gd name="connsiteY28" fmla="*/ 164821 h 233362"/>
              <a:gd name="connsiteX29" fmla="*/ 187758 w 238430"/>
              <a:gd name="connsiteY29" fmla="*/ 176022 h 233362"/>
              <a:gd name="connsiteX30" fmla="*/ 207894 w 238430"/>
              <a:gd name="connsiteY30" fmla="*/ 177355 h 233362"/>
              <a:gd name="connsiteX31" fmla="*/ 223896 w 238430"/>
              <a:gd name="connsiteY31" fmla="*/ 182823 h 233362"/>
              <a:gd name="connsiteX32" fmla="*/ 234563 w 238430"/>
              <a:gd name="connsiteY32" fmla="*/ 192957 h 233362"/>
              <a:gd name="connsiteX33" fmla="*/ 238430 w 238430"/>
              <a:gd name="connsiteY33" fmla="*/ 208293 h 233362"/>
              <a:gd name="connsiteX34" fmla="*/ 231096 w 238430"/>
              <a:gd name="connsiteY34" fmla="*/ 224161 h 233362"/>
              <a:gd name="connsiteX35" fmla="*/ 213094 w 238430"/>
              <a:gd name="connsiteY35" fmla="*/ 230962 h 233362"/>
              <a:gd name="connsiteX36" fmla="*/ 202826 w 238430"/>
              <a:gd name="connsiteY36" fmla="*/ 230962 h 233362"/>
              <a:gd name="connsiteX37" fmla="*/ 192958 w 238430"/>
              <a:gd name="connsiteY37" fmla="*/ 229095 h 233362"/>
              <a:gd name="connsiteX38" fmla="*/ 184557 w 238430"/>
              <a:gd name="connsiteY38" fmla="*/ 225361 h 233362"/>
              <a:gd name="connsiteX39" fmla="*/ 178957 w 238430"/>
              <a:gd name="connsiteY39" fmla="*/ 220028 h 233362"/>
              <a:gd name="connsiteX40" fmla="*/ 185090 w 238430"/>
              <a:gd name="connsiteY40" fmla="*/ 211893 h 233362"/>
              <a:gd name="connsiteX41" fmla="*/ 186691 w 238430"/>
              <a:gd name="connsiteY41" fmla="*/ 203892 h 233362"/>
              <a:gd name="connsiteX42" fmla="*/ 184157 w 238430"/>
              <a:gd name="connsiteY42" fmla="*/ 196824 h 233362"/>
              <a:gd name="connsiteX43" fmla="*/ 178157 w 238430"/>
              <a:gd name="connsiteY43" fmla="*/ 191757 h 233362"/>
              <a:gd name="connsiteX44" fmla="*/ 159487 w 238430"/>
              <a:gd name="connsiteY44" fmla="*/ 209093 h 233362"/>
              <a:gd name="connsiteX45" fmla="*/ 135484 w 238430"/>
              <a:gd name="connsiteY45" fmla="*/ 222161 h 233362"/>
              <a:gd name="connsiteX46" fmla="*/ 107881 w 238430"/>
              <a:gd name="connsiteY46" fmla="*/ 230429 h 233362"/>
              <a:gd name="connsiteX47" fmla="*/ 78677 w 238430"/>
              <a:gd name="connsiteY47" fmla="*/ 233362 h 233362"/>
              <a:gd name="connsiteX48" fmla="*/ 78677 w 238430"/>
              <a:gd name="connsiteY48" fmla="*/ 228028 h 233362"/>
              <a:gd name="connsiteX49" fmla="*/ 100280 w 238430"/>
              <a:gd name="connsiteY49" fmla="*/ 221361 h 233362"/>
              <a:gd name="connsiteX50" fmla="*/ 120549 w 238430"/>
              <a:gd name="connsiteY50" fmla="*/ 206692 h 233362"/>
              <a:gd name="connsiteX51" fmla="*/ 104280 w 238430"/>
              <a:gd name="connsiteY51" fmla="*/ 188824 h 233362"/>
              <a:gd name="connsiteX52" fmla="*/ 85612 w 238430"/>
              <a:gd name="connsiteY52" fmla="*/ 207226 h 233362"/>
              <a:gd name="connsiteX53" fmla="*/ 60809 w 238430"/>
              <a:gd name="connsiteY53" fmla="*/ 221361 h 233362"/>
              <a:gd name="connsiteX54" fmla="*/ 31604 w 238430"/>
              <a:gd name="connsiteY54" fmla="*/ 230296 h 233362"/>
              <a:gd name="connsiteX55" fmla="*/ 0 w 238430"/>
              <a:gd name="connsiteY55" fmla="*/ 233362 h 233362"/>
              <a:gd name="connsiteX56" fmla="*/ 0 w 238430"/>
              <a:gd name="connsiteY56" fmla="*/ 228028 h 233362"/>
              <a:gd name="connsiteX57" fmla="*/ 23871 w 238430"/>
              <a:gd name="connsiteY57" fmla="*/ 220961 h 233362"/>
              <a:gd name="connsiteX58" fmla="*/ 45340 w 238430"/>
              <a:gd name="connsiteY58" fmla="*/ 205492 h 233362"/>
              <a:gd name="connsiteX59" fmla="*/ 60809 w 238430"/>
              <a:gd name="connsiteY59" fmla="*/ 182156 h 233362"/>
              <a:gd name="connsiteX60" fmla="*/ 66675 w 238430"/>
              <a:gd name="connsiteY60" fmla="*/ 151219 h 233362"/>
              <a:gd name="connsiteX62" fmla="*/ 176023 w 238430"/>
              <a:gd name="connsiteY62" fmla="*/ 136284 h 233362"/>
              <a:gd name="connsiteX63" fmla="*/ 176023 w 238430"/>
              <a:gd name="connsiteY63" fmla="*/ 28003 h 233362"/>
              <a:gd name="connsiteX64" fmla="*/ 174422 w 238430"/>
              <a:gd name="connsiteY64" fmla="*/ 20936 h 233362"/>
              <a:gd name="connsiteX65" fmla="*/ 168821 w 238430"/>
              <a:gd name="connsiteY65" fmla="*/ 16002 h 233362"/>
              <a:gd name="connsiteX66" fmla="*/ 223228 w 238430"/>
              <a:gd name="connsiteY66" fmla="*/ 0 h 233362"/>
              <a:gd name="connsiteX67" fmla="*/ 223228 w 238430"/>
              <a:gd name="connsiteY67" fmla="*/ 112014 h 233362"/>
              <a:gd name="connsiteX68" fmla="*/ 217095 w 238430"/>
              <a:gd name="connsiteY68" fmla="*/ 130549 h 233362"/>
              <a:gd name="connsiteX69" fmla="*/ 197625 w 238430"/>
              <a:gd name="connsiteY69" fmla="*/ 136284 h 233362"/>
              <a:gd name="connsiteX71" fmla="*/ 48806 w 238430"/>
              <a:gd name="connsiteY71" fmla="*/ 68542 h 233362"/>
              <a:gd name="connsiteX72" fmla="*/ 50807 w 238430"/>
              <a:gd name="connsiteY72" fmla="*/ 82810 h 233362"/>
              <a:gd name="connsiteX73" fmla="*/ 56674 w 238430"/>
              <a:gd name="connsiteY73" fmla="*/ 94678 h 233362"/>
              <a:gd name="connsiteX74" fmla="*/ 65875 w 238430"/>
              <a:gd name="connsiteY74" fmla="*/ 102813 h 233362"/>
              <a:gd name="connsiteX75" fmla="*/ 78144 w 238430"/>
              <a:gd name="connsiteY75" fmla="*/ 105880 h 233362"/>
              <a:gd name="connsiteX76" fmla="*/ 89878 w 238430"/>
              <a:gd name="connsiteY76" fmla="*/ 102946 h 233362"/>
              <a:gd name="connsiteX77" fmla="*/ 99080 w 238430"/>
              <a:gd name="connsiteY77" fmla="*/ 94945 h 233362"/>
              <a:gd name="connsiteX78" fmla="*/ 104947 w 238430"/>
              <a:gd name="connsiteY78" fmla="*/ 83077 h 233362"/>
              <a:gd name="connsiteX79" fmla="*/ 106947 w 238430"/>
              <a:gd name="connsiteY79" fmla="*/ 68542 h 233362"/>
              <a:gd name="connsiteX80" fmla="*/ 104947 w 238430"/>
              <a:gd name="connsiteY80" fmla="*/ 54007 h 233362"/>
              <a:gd name="connsiteX81" fmla="*/ 99080 w 238430"/>
              <a:gd name="connsiteY81" fmla="*/ 42272 h 233362"/>
              <a:gd name="connsiteX82" fmla="*/ 89878 w 238430"/>
              <a:gd name="connsiteY82" fmla="*/ 34404 h 233362"/>
              <a:gd name="connsiteX83" fmla="*/ 78144 w 238430"/>
              <a:gd name="connsiteY83" fmla="*/ 31471 h 233362"/>
              <a:gd name="connsiteX84" fmla="*/ 65875 w 238430"/>
              <a:gd name="connsiteY84" fmla="*/ 34404 h 233362"/>
              <a:gd name="connsiteX85" fmla="*/ 56674 w 238430"/>
              <a:gd name="connsiteY85" fmla="*/ 42272 h 233362"/>
              <a:gd name="connsiteX86" fmla="*/ 50807 w 238430"/>
              <a:gd name="connsiteY86" fmla="*/ 54007 h 233362"/>
              <a:gd name="connsiteX87" fmla="*/ 48806 w 238430"/>
              <a:gd name="connsiteY87" fmla="*/ 68542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</a:cxnLst>
            <a:rect l="l" t="t" r="r" b="b"/>
            <a:pathLst>
              <a:path w="238430" h="233362">
                <a:moveTo>
                  <a:pt x="4268" y="68542"/>
                </a:moveTo>
                <a:cubicBezTo>
                  <a:pt x="4268" y="59296"/>
                  <a:pt x="6224" y="50940"/>
                  <a:pt x="10135" y="43472"/>
                </a:cubicBezTo>
                <a:cubicBezTo>
                  <a:pt x="14046" y="36005"/>
                  <a:pt x="19337" y="29648"/>
                  <a:pt x="26004" y="24403"/>
                </a:cubicBezTo>
                <a:cubicBezTo>
                  <a:pt x="32671" y="19158"/>
                  <a:pt x="40494" y="15158"/>
                  <a:pt x="49474" y="12402"/>
                </a:cubicBezTo>
                <a:cubicBezTo>
                  <a:pt x="58452" y="9646"/>
                  <a:pt x="68009" y="8268"/>
                  <a:pt x="78144" y="8268"/>
                </a:cubicBezTo>
                <a:cubicBezTo>
                  <a:pt x="88278" y="8268"/>
                  <a:pt x="97790" y="9646"/>
                  <a:pt x="106680" y="12402"/>
                </a:cubicBezTo>
                <a:cubicBezTo>
                  <a:pt x="115570" y="15158"/>
                  <a:pt x="123349" y="19158"/>
                  <a:pt x="130017" y="24403"/>
                </a:cubicBezTo>
                <a:cubicBezTo>
                  <a:pt x="136685" y="29648"/>
                  <a:pt x="141929" y="36005"/>
                  <a:pt x="145752" y="43472"/>
                </a:cubicBezTo>
                <a:cubicBezTo>
                  <a:pt x="149575" y="50940"/>
                  <a:pt x="151487" y="59296"/>
                  <a:pt x="151487" y="68542"/>
                </a:cubicBezTo>
                <a:cubicBezTo>
                  <a:pt x="151487" y="78321"/>
                  <a:pt x="149575" y="86944"/>
                  <a:pt x="145752" y="94411"/>
                </a:cubicBezTo>
                <a:cubicBezTo>
                  <a:pt x="141929" y="101880"/>
                  <a:pt x="136685" y="108191"/>
                  <a:pt x="130017" y="113347"/>
                </a:cubicBezTo>
                <a:cubicBezTo>
                  <a:pt x="123349" y="118504"/>
                  <a:pt x="115570" y="122415"/>
                  <a:pt x="106680" y="125082"/>
                </a:cubicBezTo>
                <a:cubicBezTo>
                  <a:pt x="97790" y="127749"/>
                  <a:pt x="88278" y="129083"/>
                  <a:pt x="78144" y="129083"/>
                </a:cubicBezTo>
                <a:cubicBezTo>
                  <a:pt x="68009" y="129083"/>
                  <a:pt x="58452" y="127749"/>
                  <a:pt x="49474" y="125082"/>
                </a:cubicBezTo>
                <a:cubicBezTo>
                  <a:pt x="40494" y="122415"/>
                  <a:pt x="32671" y="118504"/>
                  <a:pt x="26004" y="113347"/>
                </a:cubicBezTo>
                <a:cubicBezTo>
                  <a:pt x="19337" y="108191"/>
                  <a:pt x="14046" y="101880"/>
                  <a:pt x="10135" y="94411"/>
                </a:cubicBezTo>
                <a:cubicBezTo>
                  <a:pt x="6224" y="86944"/>
                  <a:pt x="4268" y="78321"/>
                  <a:pt x="4268" y="68542"/>
                </a:cubicBezTo>
                <a:moveTo>
                  <a:pt x="66675" y="145352"/>
                </a:moveTo>
                <a:lnTo>
                  <a:pt x="116549" y="145352"/>
                </a:lnTo>
                <a:lnTo>
                  <a:pt x="116549" y="152819"/>
                </a:lnTo>
                <a:cubicBezTo>
                  <a:pt x="116549" y="159931"/>
                  <a:pt x="115304" y="166776"/>
                  <a:pt x="112815" y="173355"/>
                </a:cubicBezTo>
                <a:cubicBezTo>
                  <a:pt x="122061" y="173177"/>
                  <a:pt x="130595" y="174599"/>
                  <a:pt x="138418" y="177622"/>
                </a:cubicBezTo>
                <a:cubicBezTo>
                  <a:pt x="139840" y="173533"/>
                  <a:pt x="140907" y="169310"/>
                  <a:pt x="141618" y="164953"/>
                </a:cubicBezTo>
                <a:cubicBezTo>
                  <a:pt x="142329" y="160598"/>
                  <a:pt x="142685" y="156019"/>
                  <a:pt x="142685" y="151219"/>
                </a:cubicBezTo>
                <a:lnTo>
                  <a:pt x="142685" y="145352"/>
                </a:lnTo>
                <a:lnTo>
                  <a:pt x="192558" y="145352"/>
                </a:lnTo>
                <a:lnTo>
                  <a:pt x="192558" y="152819"/>
                </a:lnTo>
                <a:cubicBezTo>
                  <a:pt x="192558" y="156908"/>
                  <a:pt x="192114" y="160909"/>
                  <a:pt x="191225" y="164821"/>
                </a:cubicBezTo>
                <a:cubicBezTo>
                  <a:pt x="190336" y="168732"/>
                  <a:pt x="189179" y="172466"/>
                  <a:pt x="187758" y="176022"/>
                </a:cubicBezTo>
                <a:cubicBezTo>
                  <a:pt x="195047" y="175844"/>
                  <a:pt x="201759" y="176288"/>
                  <a:pt x="207894" y="177355"/>
                </a:cubicBezTo>
                <a:cubicBezTo>
                  <a:pt x="214027" y="178422"/>
                  <a:pt x="219362" y="180245"/>
                  <a:pt x="223896" y="182823"/>
                </a:cubicBezTo>
                <a:cubicBezTo>
                  <a:pt x="228429" y="185401"/>
                  <a:pt x="231985" y="188779"/>
                  <a:pt x="234563" y="192957"/>
                </a:cubicBezTo>
                <a:cubicBezTo>
                  <a:pt x="237141" y="197135"/>
                  <a:pt x="238430" y="202247"/>
                  <a:pt x="238430" y="208293"/>
                </a:cubicBezTo>
                <a:cubicBezTo>
                  <a:pt x="238430" y="215049"/>
                  <a:pt x="235986" y="220338"/>
                  <a:pt x="231096" y="224161"/>
                </a:cubicBezTo>
                <a:cubicBezTo>
                  <a:pt x="226207" y="227984"/>
                  <a:pt x="220206" y="230251"/>
                  <a:pt x="213094" y="230962"/>
                </a:cubicBezTo>
                <a:cubicBezTo>
                  <a:pt x="209716" y="231318"/>
                  <a:pt x="206293" y="231318"/>
                  <a:pt x="202826" y="230962"/>
                </a:cubicBezTo>
                <a:cubicBezTo>
                  <a:pt x="199358" y="230607"/>
                  <a:pt x="196070" y="229984"/>
                  <a:pt x="192958" y="229095"/>
                </a:cubicBezTo>
                <a:cubicBezTo>
                  <a:pt x="189847" y="228206"/>
                  <a:pt x="187046" y="226961"/>
                  <a:pt x="184557" y="225361"/>
                </a:cubicBezTo>
                <a:cubicBezTo>
                  <a:pt x="182068" y="223761"/>
                  <a:pt x="180201" y="221983"/>
                  <a:pt x="178957" y="220028"/>
                </a:cubicBezTo>
                <a:cubicBezTo>
                  <a:pt x="181801" y="217360"/>
                  <a:pt x="183845" y="214649"/>
                  <a:pt x="185090" y="211893"/>
                </a:cubicBezTo>
                <a:cubicBezTo>
                  <a:pt x="186335" y="209137"/>
                  <a:pt x="186868" y="206470"/>
                  <a:pt x="186691" y="203892"/>
                </a:cubicBezTo>
                <a:cubicBezTo>
                  <a:pt x="186513" y="201314"/>
                  <a:pt x="185668" y="198958"/>
                  <a:pt x="184157" y="196824"/>
                </a:cubicBezTo>
                <a:cubicBezTo>
                  <a:pt x="182645" y="194691"/>
                  <a:pt x="180645" y="193002"/>
                  <a:pt x="178157" y="191757"/>
                </a:cubicBezTo>
                <a:cubicBezTo>
                  <a:pt x="173000" y="198158"/>
                  <a:pt x="166777" y="203937"/>
                  <a:pt x="159487" y="209093"/>
                </a:cubicBezTo>
                <a:cubicBezTo>
                  <a:pt x="152198" y="214249"/>
                  <a:pt x="144196" y="218605"/>
                  <a:pt x="135484" y="222161"/>
                </a:cubicBezTo>
                <a:cubicBezTo>
                  <a:pt x="126772" y="225717"/>
                  <a:pt x="117571" y="228473"/>
                  <a:pt x="107881" y="230429"/>
                </a:cubicBezTo>
                <a:cubicBezTo>
                  <a:pt x="98191" y="232384"/>
                  <a:pt x="88456" y="233362"/>
                  <a:pt x="78677" y="233362"/>
                </a:cubicBezTo>
                <a:lnTo>
                  <a:pt x="78677" y="228028"/>
                </a:lnTo>
                <a:cubicBezTo>
                  <a:pt x="85789" y="227140"/>
                  <a:pt x="92990" y="224917"/>
                  <a:pt x="100280" y="221361"/>
                </a:cubicBezTo>
                <a:cubicBezTo>
                  <a:pt x="107569" y="217805"/>
                  <a:pt x="114326" y="212915"/>
                  <a:pt x="120549" y="206692"/>
                </a:cubicBezTo>
                <a:cubicBezTo>
                  <a:pt x="117704" y="198336"/>
                  <a:pt x="112282" y="192379"/>
                  <a:pt x="104280" y="188824"/>
                </a:cubicBezTo>
                <a:cubicBezTo>
                  <a:pt x="99302" y="195580"/>
                  <a:pt x="93079" y="201714"/>
                  <a:pt x="85612" y="207226"/>
                </a:cubicBezTo>
                <a:cubicBezTo>
                  <a:pt x="78144" y="212737"/>
                  <a:pt x="69876" y="217450"/>
                  <a:pt x="60809" y="221361"/>
                </a:cubicBezTo>
                <a:cubicBezTo>
                  <a:pt x="51740" y="225273"/>
                  <a:pt x="42006" y="228251"/>
                  <a:pt x="31604" y="230296"/>
                </a:cubicBezTo>
                <a:cubicBezTo>
                  <a:pt x="21203" y="232340"/>
                  <a:pt x="10668" y="233362"/>
                  <a:pt x="0" y="233362"/>
                </a:cubicBezTo>
                <a:lnTo>
                  <a:pt x="0" y="228028"/>
                </a:lnTo>
                <a:cubicBezTo>
                  <a:pt x="8002" y="227140"/>
                  <a:pt x="15958" y="224784"/>
                  <a:pt x="23871" y="220961"/>
                </a:cubicBezTo>
                <a:cubicBezTo>
                  <a:pt x="31783" y="217138"/>
                  <a:pt x="38939" y="211982"/>
                  <a:pt x="45340" y="205492"/>
                </a:cubicBezTo>
                <a:cubicBezTo>
                  <a:pt x="51740" y="199003"/>
                  <a:pt x="56897" y="191224"/>
                  <a:pt x="60809" y="182156"/>
                </a:cubicBezTo>
                <a:cubicBezTo>
                  <a:pt x="64720" y="173088"/>
                  <a:pt x="66675" y="162776"/>
                  <a:pt x="66675" y="151219"/>
                </a:cubicBezTo>
                <a:moveTo>
                  <a:pt x="176023" y="136284"/>
                </a:moveTo>
                <a:lnTo>
                  <a:pt x="176023" y="28003"/>
                </a:lnTo>
                <a:cubicBezTo>
                  <a:pt x="176023" y="25515"/>
                  <a:pt x="175489" y="23158"/>
                  <a:pt x="174422" y="20936"/>
                </a:cubicBezTo>
                <a:cubicBezTo>
                  <a:pt x="173355" y="18713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112014"/>
                </a:lnTo>
                <a:cubicBezTo>
                  <a:pt x="223228" y="120548"/>
                  <a:pt x="221184" y="126727"/>
                  <a:pt x="217095" y="130549"/>
                </a:cubicBezTo>
                <a:cubicBezTo>
                  <a:pt x="213005" y="134372"/>
                  <a:pt x="206515" y="136284"/>
                  <a:pt x="197625" y="136284"/>
                </a:cubicBezTo>
                <a:moveTo>
                  <a:pt x="48806" y="68542"/>
                </a:moveTo>
                <a:cubicBezTo>
                  <a:pt x="48806" y="73520"/>
                  <a:pt x="49474" y="78277"/>
                  <a:pt x="50807" y="82810"/>
                </a:cubicBezTo>
                <a:cubicBezTo>
                  <a:pt x="52140" y="87344"/>
                  <a:pt x="54097" y="91300"/>
                  <a:pt x="56674" y="94678"/>
                </a:cubicBezTo>
                <a:cubicBezTo>
                  <a:pt x="59252" y="98057"/>
                  <a:pt x="62319" y="100768"/>
                  <a:pt x="65875" y="102813"/>
                </a:cubicBezTo>
                <a:cubicBezTo>
                  <a:pt x="69431" y="104857"/>
                  <a:pt x="73521" y="105880"/>
                  <a:pt x="78144" y="105880"/>
                </a:cubicBezTo>
                <a:cubicBezTo>
                  <a:pt x="82411" y="105880"/>
                  <a:pt x="86323" y="104902"/>
                  <a:pt x="89878" y="102946"/>
                </a:cubicBezTo>
                <a:cubicBezTo>
                  <a:pt x="93435" y="100990"/>
                  <a:pt x="96501" y="98323"/>
                  <a:pt x="99080" y="94945"/>
                </a:cubicBezTo>
                <a:cubicBezTo>
                  <a:pt x="101657" y="91567"/>
                  <a:pt x="103614" y="87611"/>
                  <a:pt x="104947" y="83077"/>
                </a:cubicBezTo>
                <a:cubicBezTo>
                  <a:pt x="106280" y="78543"/>
                  <a:pt x="106947" y="73698"/>
                  <a:pt x="106947" y="68542"/>
                </a:cubicBezTo>
                <a:cubicBezTo>
                  <a:pt x="106947" y="63385"/>
                  <a:pt x="106280" y="58541"/>
                  <a:pt x="104947" y="54007"/>
                </a:cubicBezTo>
                <a:cubicBezTo>
                  <a:pt x="103614" y="49473"/>
                  <a:pt x="101657" y="45561"/>
                  <a:pt x="99080" y="42272"/>
                </a:cubicBezTo>
                <a:cubicBezTo>
                  <a:pt x="96501" y="38983"/>
                  <a:pt x="93435" y="36360"/>
                  <a:pt x="89878" y="34404"/>
                </a:cubicBezTo>
                <a:cubicBezTo>
                  <a:pt x="86323" y="32448"/>
                  <a:pt x="82411" y="31471"/>
                  <a:pt x="78144" y="31471"/>
                </a:cubicBezTo>
                <a:cubicBezTo>
                  <a:pt x="73521" y="31471"/>
                  <a:pt x="69431" y="32448"/>
                  <a:pt x="65875" y="34404"/>
                </a:cubicBezTo>
                <a:cubicBezTo>
                  <a:pt x="62319" y="36360"/>
                  <a:pt x="59252" y="38983"/>
                  <a:pt x="56674" y="42272"/>
                </a:cubicBezTo>
                <a:cubicBezTo>
                  <a:pt x="54097" y="45561"/>
                  <a:pt x="52140" y="49473"/>
                  <a:pt x="50807" y="54007"/>
                </a:cubicBezTo>
                <a:cubicBezTo>
                  <a:pt x="49474" y="58541"/>
                  <a:pt x="48806" y="63385"/>
                  <a:pt x="48806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0" name="Freeform 230"/>
          <p:cNvSpPr/>
          <p:nvPr/>
        </p:nvSpPr>
        <p:spPr>
          <a:xfrm>
            <a:off x="7319578" y="4999434"/>
            <a:ext cx="252831" cy="202959"/>
          </a:xfrm>
          <a:custGeom>
            <a:avLst/>
            <a:gdLst>
              <a:gd name="connsiteX0" fmla="*/ 252831 w 252831"/>
              <a:gd name="connsiteY0" fmla="*/ 195492 h 202959"/>
              <a:gd name="connsiteX1" fmla="*/ 32003 w 252831"/>
              <a:gd name="connsiteY1" fmla="*/ 195492 h 202959"/>
              <a:gd name="connsiteX2" fmla="*/ 22935 w 252831"/>
              <a:gd name="connsiteY2" fmla="*/ 202959 h 202959"/>
              <a:gd name="connsiteX3" fmla="*/ 0 w 252831"/>
              <a:gd name="connsiteY3" fmla="*/ 170689 h 202959"/>
              <a:gd name="connsiteX4" fmla="*/ 252831 w 252831"/>
              <a:gd name="connsiteY4" fmla="*/ 170689 h 202959"/>
              <a:gd name="connsiteX6" fmla="*/ 80009 w 252831"/>
              <a:gd name="connsiteY6" fmla="*/ 72543 h 202959"/>
              <a:gd name="connsiteX7" fmla="*/ 84276 w 252831"/>
              <a:gd name="connsiteY7" fmla="*/ 93745 h 202959"/>
              <a:gd name="connsiteX8" fmla="*/ 95478 w 252831"/>
              <a:gd name="connsiteY8" fmla="*/ 108547 h 202959"/>
              <a:gd name="connsiteX9" fmla="*/ 111480 w 252831"/>
              <a:gd name="connsiteY9" fmla="*/ 117215 h 202959"/>
              <a:gd name="connsiteX10" fmla="*/ 130149 w 252831"/>
              <a:gd name="connsiteY10" fmla="*/ 120016 h 202959"/>
              <a:gd name="connsiteX11" fmla="*/ 148685 w 252831"/>
              <a:gd name="connsiteY11" fmla="*/ 117215 h 202959"/>
              <a:gd name="connsiteX12" fmla="*/ 164554 w 252831"/>
              <a:gd name="connsiteY12" fmla="*/ 108547 h 202959"/>
              <a:gd name="connsiteX13" fmla="*/ 175622 w 252831"/>
              <a:gd name="connsiteY13" fmla="*/ 93745 h 202959"/>
              <a:gd name="connsiteX14" fmla="*/ 179755 w 252831"/>
              <a:gd name="connsiteY14" fmla="*/ 72543 h 202959"/>
              <a:gd name="connsiteX15" fmla="*/ 175622 w 252831"/>
              <a:gd name="connsiteY15" fmla="*/ 51340 h 202959"/>
              <a:gd name="connsiteX16" fmla="*/ 164554 w 252831"/>
              <a:gd name="connsiteY16" fmla="*/ 36538 h 202959"/>
              <a:gd name="connsiteX17" fmla="*/ 148685 w 252831"/>
              <a:gd name="connsiteY17" fmla="*/ 27870 h 202959"/>
              <a:gd name="connsiteX18" fmla="*/ 130149 w 252831"/>
              <a:gd name="connsiteY18" fmla="*/ 25070 h 202959"/>
              <a:gd name="connsiteX19" fmla="*/ 111613 w 252831"/>
              <a:gd name="connsiteY19" fmla="*/ 27870 h 202959"/>
              <a:gd name="connsiteX20" fmla="*/ 95611 w 252831"/>
              <a:gd name="connsiteY20" fmla="*/ 36538 h 202959"/>
              <a:gd name="connsiteX21" fmla="*/ 84276 w 252831"/>
              <a:gd name="connsiteY21" fmla="*/ 51340 h 202959"/>
              <a:gd name="connsiteX22" fmla="*/ 80009 w 252831"/>
              <a:gd name="connsiteY22" fmla="*/ 72543 h 202959"/>
              <a:gd name="connsiteX24" fmla="*/ 33070 w 252831"/>
              <a:gd name="connsiteY24" fmla="*/ 72543 h 202959"/>
              <a:gd name="connsiteX25" fmla="*/ 40938 w 252831"/>
              <a:gd name="connsiteY25" fmla="*/ 41072 h 202959"/>
              <a:gd name="connsiteX26" fmla="*/ 62274 w 252831"/>
              <a:gd name="connsiteY26" fmla="*/ 18269 h 202959"/>
              <a:gd name="connsiteX27" fmla="*/ 93345 w 252831"/>
              <a:gd name="connsiteY27" fmla="*/ 4534 h 202959"/>
              <a:gd name="connsiteX28" fmla="*/ 130149 w 252831"/>
              <a:gd name="connsiteY28" fmla="*/ 0 h 202959"/>
              <a:gd name="connsiteX29" fmla="*/ 166953 w 252831"/>
              <a:gd name="connsiteY29" fmla="*/ 4534 h 202959"/>
              <a:gd name="connsiteX30" fmla="*/ 197891 w 252831"/>
              <a:gd name="connsiteY30" fmla="*/ 18269 h 202959"/>
              <a:gd name="connsiteX31" fmla="*/ 219094 w 252831"/>
              <a:gd name="connsiteY31" fmla="*/ 41072 h 202959"/>
              <a:gd name="connsiteX32" fmla="*/ 226961 w 252831"/>
              <a:gd name="connsiteY32" fmla="*/ 72543 h 202959"/>
              <a:gd name="connsiteX33" fmla="*/ 219094 w 252831"/>
              <a:gd name="connsiteY33" fmla="*/ 104147 h 202959"/>
              <a:gd name="connsiteX34" fmla="*/ 197891 w 252831"/>
              <a:gd name="connsiteY34" fmla="*/ 126816 h 202959"/>
              <a:gd name="connsiteX35" fmla="*/ 166953 w 252831"/>
              <a:gd name="connsiteY35" fmla="*/ 140551 h 202959"/>
              <a:gd name="connsiteX36" fmla="*/ 130149 w 252831"/>
              <a:gd name="connsiteY36" fmla="*/ 145085 h 202959"/>
              <a:gd name="connsiteX37" fmla="*/ 93345 w 252831"/>
              <a:gd name="connsiteY37" fmla="*/ 140551 h 202959"/>
              <a:gd name="connsiteX38" fmla="*/ 62274 w 252831"/>
              <a:gd name="connsiteY38" fmla="*/ 126816 h 202959"/>
              <a:gd name="connsiteX39" fmla="*/ 40938 w 252831"/>
              <a:gd name="connsiteY39" fmla="*/ 104147 h 202959"/>
              <a:gd name="connsiteX40" fmla="*/ 33070 w 252831"/>
              <a:gd name="connsiteY40" fmla="*/ 72543 h 2029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02959">
                <a:moveTo>
                  <a:pt x="252831" y="195492"/>
                </a:moveTo>
                <a:lnTo>
                  <a:pt x="32003" y="195492"/>
                </a:lnTo>
                <a:cubicBezTo>
                  <a:pt x="26847" y="195492"/>
                  <a:pt x="23824" y="197981"/>
                  <a:pt x="22935" y="202959"/>
                </a:cubicBezTo>
                <a:lnTo>
                  <a:pt x="0" y="170689"/>
                </a:lnTo>
                <a:lnTo>
                  <a:pt x="252831" y="170689"/>
                </a:lnTo>
                <a:moveTo>
                  <a:pt x="80009" y="72543"/>
                </a:moveTo>
                <a:cubicBezTo>
                  <a:pt x="80009" y="80721"/>
                  <a:pt x="81432" y="87789"/>
                  <a:pt x="84276" y="93745"/>
                </a:cubicBezTo>
                <a:cubicBezTo>
                  <a:pt x="87122" y="99702"/>
                  <a:pt x="90855" y="104635"/>
                  <a:pt x="95478" y="108547"/>
                </a:cubicBezTo>
                <a:cubicBezTo>
                  <a:pt x="100101" y="112459"/>
                  <a:pt x="105435" y="115348"/>
                  <a:pt x="111480" y="117215"/>
                </a:cubicBezTo>
                <a:cubicBezTo>
                  <a:pt x="117525" y="119082"/>
                  <a:pt x="123748" y="120016"/>
                  <a:pt x="130149" y="120016"/>
                </a:cubicBezTo>
                <a:cubicBezTo>
                  <a:pt x="136550" y="120016"/>
                  <a:pt x="142728" y="119082"/>
                  <a:pt x="148685" y="117215"/>
                </a:cubicBezTo>
                <a:cubicBezTo>
                  <a:pt x="154641" y="115348"/>
                  <a:pt x="159931" y="112459"/>
                  <a:pt x="164554" y="108547"/>
                </a:cubicBezTo>
                <a:cubicBezTo>
                  <a:pt x="169176" y="104635"/>
                  <a:pt x="172865" y="99702"/>
                  <a:pt x="175622" y="93745"/>
                </a:cubicBezTo>
                <a:cubicBezTo>
                  <a:pt x="178377" y="87789"/>
                  <a:pt x="179755" y="80721"/>
                  <a:pt x="179755" y="72543"/>
                </a:cubicBezTo>
                <a:cubicBezTo>
                  <a:pt x="179755" y="64364"/>
                  <a:pt x="178377" y="57297"/>
                  <a:pt x="175622" y="51340"/>
                </a:cubicBezTo>
                <a:cubicBezTo>
                  <a:pt x="172865" y="45384"/>
                  <a:pt x="169176" y="40450"/>
                  <a:pt x="164554" y="36538"/>
                </a:cubicBezTo>
                <a:cubicBezTo>
                  <a:pt x="159931" y="32627"/>
                  <a:pt x="154641" y="29737"/>
                  <a:pt x="148685" y="27870"/>
                </a:cubicBezTo>
                <a:cubicBezTo>
                  <a:pt x="142728" y="26004"/>
                  <a:pt x="136550" y="25070"/>
                  <a:pt x="130149" y="25070"/>
                </a:cubicBezTo>
                <a:cubicBezTo>
                  <a:pt x="123748" y="25070"/>
                  <a:pt x="117570" y="26004"/>
                  <a:pt x="111613" y="27870"/>
                </a:cubicBezTo>
                <a:cubicBezTo>
                  <a:pt x="105657" y="29737"/>
                  <a:pt x="100323" y="32627"/>
                  <a:pt x="95611" y="36538"/>
                </a:cubicBezTo>
                <a:cubicBezTo>
                  <a:pt x="90900" y="40450"/>
                  <a:pt x="87122" y="45384"/>
                  <a:pt x="84276" y="51340"/>
                </a:cubicBezTo>
                <a:cubicBezTo>
                  <a:pt x="81432" y="57297"/>
                  <a:pt x="80009" y="64364"/>
                  <a:pt x="80009" y="72543"/>
                </a:cubicBezTo>
                <a:moveTo>
                  <a:pt x="33070" y="72543"/>
                </a:moveTo>
                <a:cubicBezTo>
                  <a:pt x="33070" y="60630"/>
                  <a:pt x="35692" y="50140"/>
                  <a:pt x="40938" y="41072"/>
                </a:cubicBezTo>
                <a:cubicBezTo>
                  <a:pt x="46183" y="32005"/>
                  <a:pt x="53295" y="24403"/>
                  <a:pt x="62274" y="18269"/>
                </a:cubicBezTo>
                <a:cubicBezTo>
                  <a:pt x="71253" y="12136"/>
                  <a:pt x="81610" y="7557"/>
                  <a:pt x="93345" y="4534"/>
                </a:cubicBezTo>
                <a:cubicBezTo>
                  <a:pt x="105079" y="1512"/>
                  <a:pt x="117347" y="0"/>
                  <a:pt x="130149" y="0"/>
                </a:cubicBezTo>
                <a:cubicBezTo>
                  <a:pt x="142951" y="0"/>
                  <a:pt x="155218" y="1512"/>
                  <a:pt x="166953" y="4534"/>
                </a:cubicBezTo>
                <a:cubicBezTo>
                  <a:pt x="178688" y="7557"/>
                  <a:pt x="189001" y="12136"/>
                  <a:pt x="197891" y="18269"/>
                </a:cubicBezTo>
                <a:cubicBezTo>
                  <a:pt x="206780" y="24403"/>
                  <a:pt x="213848" y="32005"/>
                  <a:pt x="219094" y="41072"/>
                </a:cubicBezTo>
                <a:cubicBezTo>
                  <a:pt x="224338" y="50140"/>
                  <a:pt x="226961" y="60630"/>
                  <a:pt x="226961" y="72543"/>
                </a:cubicBezTo>
                <a:cubicBezTo>
                  <a:pt x="226961" y="84634"/>
                  <a:pt x="224338" y="95168"/>
                  <a:pt x="219094" y="104147"/>
                </a:cubicBezTo>
                <a:cubicBezTo>
                  <a:pt x="213848" y="113126"/>
                  <a:pt x="206780" y="120683"/>
                  <a:pt x="197891" y="126816"/>
                </a:cubicBezTo>
                <a:cubicBezTo>
                  <a:pt x="189001" y="132950"/>
                  <a:pt x="178688" y="137528"/>
                  <a:pt x="166953" y="140551"/>
                </a:cubicBezTo>
                <a:cubicBezTo>
                  <a:pt x="155218" y="143574"/>
                  <a:pt x="142951" y="145085"/>
                  <a:pt x="130149" y="145085"/>
                </a:cubicBezTo>
                <a:cubicBezTo>
                  <a:pt x="117347" y="145085"/>
                  <a:pt x="105079" y="143574"/>
                  <a:pt x="93345" y="140551"/>
                </a:cubicBezTo>
                <a:cubicBezTo>
                  <a:pt x="81610" y="137528"/>
                  <a:pt x="71253" y="132950"/>
                  <a:pt x="62274" y="126816"/>
                </a:cubicBezTo>
                <a:cubicBezTo>
                  <a:pt x="53295" y="120683"/>
                  <a:pt x="46183" y="113126"/>
                  <a:pt x="40938" y="104147"/>
                </a:cubicBezTo>
                <a:cubicBezTo>
                  <a:pt x="35692" y="95168"/>
                  <a:pt x="33070" y="84634"/>
                  <a:pt x="33070" y="725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1" name="Freeform 231"/>
          <p:cNvSpPr/>
          <p:nvPr/>
        </p:nvSpPr>
        <p:spPr>
          <a:xfrm>
            <a:off x="7598279" y="4988766"/>
            <a:ext cx="217894" cy="230429"/>
          </a:xfrm>
          <a:custGeom>
            <a:avLst/>
            <a:gdLst>
              <a:gd name="connsiteX0" fmla="*/ 0 w 217894"/>
              <a:gd name="connsiteY0" fmla="*/ 23736 h 230429"/>
              <a:gd name="connsiteX1" fmla="*/ 92811 w 217894"/>
              <a:gd name="connsiteY1" fmla="*/ 23736 h 230429"/>
              <a:gd name="connsiteX2" fmla="*/ 92811 w 217894"/>
              <a:gd name="connsiteY2" fmla="*/ 15202 h 230429"/>
              <a:gd name="connsiteX3" fmla="*/ 137351 w 217894"/>
              <a:gd name="connsiteY3" fmla="*/ 28003 h 230429"/>
              <a:gd name="connsiteX4" fmla="*/ 137351 w 217894"/>
              <a:gd name="connsiteY4" fmla="*/ 54140 h 230429"/>
              <a:gd name="connsiteX5" fmla="*/ 170688 w 217894"/>
              <a:gd name="connsiteY5" fmla="*/ 54140 h 230429"/>
              <a:gd name="connsiteX6" fmla="*/ 170688 w 217894"/>
              <a:gd name="connsiteY6" fmla="*/ 28003 h 230429"/>
              <a:gd name="connsiteX7" fmla="*/ 169087 w 217894"/>
              <a:gd name="connsiteY7" fmla="*/ 20936 h 230429"/>
              <a:gd name="connsiteX8" fmla="*/ 163487 w 217894"/>
              <a:gd name="connsiteY8" fmla="*/ 16002 h 230429"/>
              <a:gd name="connsiteX9" fmla="*/ 217894 w 217894"/>
              <a:gd name="connsiteY9" fmla="*/ 0 h 230429"/>
              <a:gd name="connsiteX10" fmla="*/ 217894 w 217894"/>
              <a:gd name="connsiteY10" fmla="*/ 206160 h 230429"/>
              <a:gd name="connsiteX11" fmla="*/ 211760 w 217894"/>
              <a:gd name="connsiteY11" fmla="*/ 224695 h 230429"/>
              <a:gd name="connsiteX12" fmla="*/ 192291 w 217894"/>
              <a:gd name="connsiteY12" fmla="*/ 230429 h 230429"/>
              <a:gd name="connsiteX13" fmla="*/ 170688 w 217894"/>
              <a:gd name="connsiteY13" fmla="*/ 230429 h 230429"/>
              <a:gd name="connsiteX14" fmla="*/ 170688 w 217894"/>
              <a:gd name="connsiteY14" fmla="*/ 141351 h 230429"/>
              <a:gd name="connsiteX15" fmla="*/ 137351 w 217894"/>
              <a:gd name="connsiteY15" fmla="*/ 141351 h 230429"/>
              <a:gd name="connsiteX16" fmla="*/ 137351 w 217894"/>
              <a:gd name="connsiteY16" fmla="*/ 178956 h 230429"/>
              <a:gd name="connsiteX17" fmla="*/ 92811 w 217894"/>
              <a:gd name="connsiteY17" fmla="*/ 178956 h 230429"/>
              <a:gd name="connsiteX18" fmla="*/ 92811 w 217894"/>
              <a:gd name="connsiteY18" fmla="*/ 169355 h 230429"/>
              <a:gd name="connsiteX19" fmla="*/ 66008 w 217894"/>
              <a:gd name="connsiteY19" fmla="*/ 177622 h 230429"/>
              <a:gd name="connsiteX20" fmla="*/ 33604 w 217894"/>
              <a:gd name="connsiteY20" fmla="*/ 180289 h 230429"/>
              <a:gd name="connsiteX21" fmla="*/ 0 w 217894"/>
              <a:gd name="connsiteY21" fmla="*/ 180289 h 230429"/>
              <a:gd name="connsiteX23" fmla="*/ 92811 w 217894"/>
              <a:gd name="connsiteY23" fmla="*/ 48272 h 230429"/>
              <a:gd name="connsiteX24" fmla="*/ 44539 w 217894"/>
              <a:gd name="connsiteY24" fmla="*/ 48272 h 230429"/>
              <a:gd name="connsiteX25" fmla="*/ 44539 w 217894"/>
              <a:gd name="connsiteY25" fmla="*/ 155753 h 230429"/>
              <a:gd name="connsiteX26" fmla="*/ 55340 w 217894"/>
              <a:gd name="connsiteY26" fmla="*/ 155753 h 230429"/>
              <a:gd name="connsiteX27" fmla="*/ 67742 w 217894"/>
              <a:gd name="connsiteY27" fmla="*/ 155486 h 230429"/>
              <a:gd name="connsiteX28" fmla="*/ 80677 w 217894"/>
              <a:gd name="connsiteY28" fmla="*/ 154686 h 230429"/>
              <a:gd name="connsiteX29" fmla="*/ 92811 w 217894"/>
              <a:gd name="connsiteY29" fmla="*/ 153086 h 230429"/>
              <a:gd name="connsiteX31" fmla="*/ 137351 w 217894"/>
              <a:gd name="connsiteY31" fmla="*/ 115481 h 230429"/>
              <a:gd name="connsiteX32" fmla="*/ 170688 w 217894"/>
              <a:gd name="connsiteY32" fmla="*/ 115481 h 230429"/>
              <a:gd name="connsiteX33" fmla="*/ 170688 w 217894"/>
              <a:gd name="connsiteY33" fmla="*/ 80010 h 230429"/>
              <a:gd name="connsiteX34" fmla="*/ 137351 w 217894"/>
              <a:gd name="connsiteY34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17894" h="230429">
                <a:moveTo>
                  <a:pt x="0" y="23736"/>
                </a:moveTo>
                <a:lnTo>
                  <a:pt x="92811" y="23736"/>
                </a:lnTo>
                <a:lnTo>
                  <a:pt x="92811" y="15202"/>
                </a:lnTo>
                <a:lnTo>
                  <a:pt x="137351" y="28003"/>
                </a:lnTo>
                <a:lnTo>
                  <a:pt x="137351" y="54140"/>
                </a:lnTo>
                <a:lnTo>
                  <a:pt x="170688" y="54140"/>
                </a:lnTo>
                <a:lnTo>
                  <a:pt x="170688" y="28003"/>
                </a:lnTo>
                <a:cubicBezTo>
                  <a:pt x="170688" y="25515"/>
                  <a:pt x="170155" y="23158"/>
                  <a:pt x="169087" y="20936"/>
                </a:cubicBezTo>
                <a:cubicBezTo>
                  <a:pt x="168021" y="18713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206160"/>
                </a:lnTo>
                <a:cubicBezTo>
                  <a:pt x="217894" y="214694"/>
                  <a:pt x="215850" y="220872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lnTo>
                  <a:pt x="170688" y="230429"/>
                </a:lnTo>
                <a:lnTo>
                  <a:pt x="170688" y="141351"/>
                </a:lnTo>
                <a:lnTo>
                  <a:pt x="137351" y="141351"/>
                </a:lnTo>
                <a:lnTo>
                  <a:pt x="137351" y="178956"/>
                </a:lnTo>
                <a:lnTo>
                  <a:pt x="92811" y="178956"/>
                </a:lnTo>
                <a:lnTo>
                  <a:pt x="92811" y="169355"/>
                </a:lnTo>
                <a:cubicBezTo>
                  <a:pt x="84811" y="173088"/>
                  <a:pt x="75876" y="175844"/>
                  <a:pt x="66008" y="177622"/>
                </a:cubicBezTo>
                <a:cubicBezTo>
                  <a:pt x="56141" y="179400"/>
                  <a:pt x="45339" y="180289"/>
                  <a:pt x="33604" y="180289"/>
                </a:cubicBezTo>
                <a:lnTo>
                  <a:pt x="0" y="180289"/>
                </a:lnTo>
                <a:moveTo>
                  <a:pt x="92811" y="48272"/>
                </a:moveTo>
                <a:lnTo>
                  <a:pt x="44539" y="48272"/>
                </a:lnTo>
                <a:lnTo>
                  <a:pt x="44539" y="155753"/>
                </a:lnTo>
                <a:cubicBezTo>
                  <a:pt x="47740" y="155753"/>
                  <a:pt x="51340" y="155753"/>
                  <a:pt x="55340" y="155753"/>
                </a:cubicBezTo>
                <a:cubicBezTo>
                  <a:pt x="59341" y="155753"/>
                  <a:pt x="63474" y="155664"/>
                  <a:pt x="67742" y="155486"/>
                </a:cubicBezTo>
                <a:cubicBezTo>
                  <a:pt x="72009" y="155308"/>
                  <a:pt x="76321" y="155042"/>
                  <a:pt x="80677" y="154686"/>
                </a:cubicBezTo>
                <a:cubicBezTo>
                  <a:pt x="85033" y="154331"/>
                  <a:pt x="89078" y="153797"/>
                  <a:pt x="92811" y="153086"/>
                </a:cubicBezTo>
                <a:moveTo>
                  <a:pt x="137351" y="115481"/>
                </a:moveTo>
                <a:lnTo>
                  <a:pt x="170688" y="115481"/>
                </a:lnTo>
                <a:lnTo>
                  <a:pt x="170688" y="80010"/>
                </a:lnTo>
                <a:lnTo>
                  <a:pt x="137351" y="800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2" name="Freeform 232"/>
          <p:cNvSpPr/>
          <p:nvPr/>
        </p:nvSpPr>
        <p:spPr>
          <a:xfrm>
            <a:off x="7861245" y="5165054"/>
            <a:ext cx="49874" cy="76810"/>
          </a:xfrm>
          <a:custGeom>
            <a:avLst/>
            <a:gdLst>
              <a:gd name="connsiteX0" fmla="*/ 0 w 49874"/>
              <a:gd name="connsiteY0" fmla="*/ 24537 h 76810"/>
              <a:gd name="connsiteX1" fmla="*/ 1867 w 49874"/>
              <a:gd name="connsiteY1" fmla="*/ 14935 h 76810"/>
              <a:gd name="connsiteX2" fmla="*/ 7068 w 49874"/>
              <a:gd name="connsiteY2" fmla="*/ 7068 h 76810"/>
              <a:gd name="connsiteX3" fmla="*/ 14936 w 49874"/>
              <a:gd name="connsiteY3" fmla="*/ 1867 h 76810"/>
              <a:gd name="connsiteX4" fmla="*/ 24803 w 49874"/>
              <a:gd name="connsiteY4" fmla="*/ 0 h 76810"/>
              <a:gd name="connsiteX5" fmla="*/ 42672 w 49874"/>
              <a:gd name="connsiteY5" fmla="*/ 7068 h 76810"/>
              <a:gd name="connsiteX6" fmla="*/ 49874 w 49874"/>
              <a:gd name="connsiteY6" fmla="*/ 28270 h 76810"/>
              <a:gd name="connsiteX7" fmla="*/ 41872 w 49874"/>
              <a:gd name="connsiteY7" fmla="*/ 53740 h 76810"/>
              <a:gd name="connsiteX8" fmla="*/ 16269 w 49874"/>
              <a:gd name="connsiteY8" fmla="*/ 76810 h 76810"/>
              <a:gd name="connsiteX9" fmla="*/ 11735 w 49874"/>
              <a:gd name="connsiteY9" fmla="*/ 71743 h 76810"/>
              <a:gd name="connsiteX10" fmla="*/ 22136 w 49874"/>
              <a:gd name="connsiteY10" fmla="*/ 57607 h 76810"/>
              <a:gd name="connsiteX11" fmla="*/ 13601 w 49874"/>
              <a:gd name="connsiteY11" fmla="*/ 46673 h 76810"/>
              <a:gd name="connsiteX12" fmla="*/ 4001 w 49874"/>
              <a:gd name="connsiteY12" fmla="*/ 38538 h 76810"/>
              <a:gd name="connsiteX13" fmla="*/ 0 w 49874"/>
              <a:gd name="connsiteY13" fmla="*/ 24537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4" h="76810">
                <a:moveTo>
                  <a:pt x="0" y="24537"/>
                </a:moveTo>
                <a:cubicBezTo>
                  <a:pt x="0" y="21158"/>
                  <a:pt x="622" y="17958"/>
                  <a:pt x="1867" y="14935"/>
                </a:cubicBezTo>
                <a:cubicBezTo>
                  <a:pt x="3111" y="11912"/>
                  <a:pt x="4845" y="9290"/>
                  <a:pt x="7068" y="7068"/>
                </a:cubicBezTo>
                <a:cubicBezTo>
                  <a:pt x="9290" y="4845"/>
                  <a:pt x="11913" y="3111"/>
                  <a:pt x="14936" y="1867"/>
                </a:cubicBezTo>
                <a:cubicBezTo>
                  <a:pt x="17958" y="622"/>
                  <a:pt x="21248" y="0"/>
                  <a:pt x="24803" y="0"/>
                </a:cubicBezTo>
                <a:cubicBezTo>
                  <a:pt x="31915" y="0"/>
                  <a:pt x="37871" y="2356"/>
                  <a:pt x="42672" y="7068"/>
                </a:cubicBezTo>
                <a:cubicBezTo>
                  <a:pt x="47473" y="11780"/>
                  <a:pt x="49874" y="18847"/>
                  <a:pt x="49874" y="28270"/>
                </a:cubicBezTo>
                <a:cubicBezTo>
                  <a:pt x="49874" y="36627"/>
                  <a:pt x="47206" y="45117"/>
                  <a:pt x="41872" y="53740"/>
                </a:cubicBezTo>
                <a:cubicBezTo>
                  <a:pt x="36538" y="62364"/>
                  <a:pt x="28004" y="70053"/>
                  <a:pt x="16269" y="76810"/>
                </a:cubicBezTo>
                <a:lnTo>
                  <a:pt x="11735" y="71743"/>
                </a:lnTo>
                <a:cubicBezTo>
                  <a:pt x="18491" y="66586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1" y="46673"/>
                </a:cubicBezTo>
                <a:cubicBezTo>
                  <a:pt x="9868" y="44717"/>
                  <a:pt x="6668" y="42006"/>
                  <a:pt x="4001" y="38538"/>
                </a:cubicBezTo>
                <a:cubicBezTo>
                  <a:pt x="1334" y="35071"/>
                  <a:pt x="0" y="30404"/>
                  <a:pt x="0" y="2453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3" name="Freeform 233"/>
          <p:cNvSpPr/>
          <p:nvPr/>
        </p:nvSpPr>
        <p:spPr>
          <a:xfrm>
            <a:off x="8003609" y="4987433"/>
            <a:ext cx="233896" cy="231762"/>
          </a:xfrm>
          <a:custGeom>
            <a:avLst/>
            <a:gdLst>
              <a:gd name="connsiteX0" fmla="*/ 186690 w 233896"/>
              <a:gd name="connsiteY0" fmla="*/ 231762 h 231762"/>
              <a:gd name="connsiteX1" fmla="*/ 186690 w 233896"/>
              <a:gd name="connsiteY1" fmla="*/ 186423 h 231762"/>
              <a:gd name="connsiteX2" fmla="*/ 156553 w 233896"/>
              <a:gd name="connsiteY2" fmla="*/ 196424 h 231762"/>
              <a:gd name="connsiteX3" fmla="*/ 117882 w 233896"/>
              <a:gd name="connsiteY3" fmla="*/ 199491 h 231762"/>
              <a:gd name="connsiteX4" fmla="*/ 32004 w 233896"/>
              <a:gd name="connsiteY4" fmla="*/ 199491 h 231762"/>
              <a:gd name="connsiteX5" fmla="*/ 22937 w 233896"/>
              <a:gd name="connsiteY5" fmla="*/ 206959 h 231762"/>
              <a:gd name="connsiteX6" fmla="*/ 0 w 233896"/>
              <a:gd name="connsiteY6" fmla="*/ 174688 h 231762"/>
              <a:gd name="connsiteX7" fmla="*/ 69076 w 233896"/>
              <a:gd name="connsiteY7" fmla="*/ 174688 h 231762"/>
              <a:gd name="connsiteX8" fmla="*/ 69076 w 233896"/>
              <a:gd name="connsiteY8" fmla="*/ 157886 h 231762"/>
              <a:gd name="connsiteX9" fmla="*/ 67476 w 233896"/>
              <a:gd name="connsiteY9" fmla="*/ 150819 h 231762"/>
              <a:gd name="connsiteX10" fmla="*/ 61875 w 233896"/>
              <a:gd name="connsiteY10" fmla="*/ 145885 h 231762"/>
              <a:gd name="connsiteX11" fmla="*/ 114948 w 233896"/>
              <a:gd name="connsiteY11" fmla="*/ 132549 h 231762"/>
              <a:gd name="connsiteX12" fmla="*/ 114948 w 233896"/>
              <a:gd name="connsiteY12" fmla="*/ 174688 h 231762"/>
              <a:gd name="connsiteX13" fmla="*/ 129884 w 233896"/>
              <a:gd name="connsiteY13" fmla="*/ 174688 h 231762"/>
              <a:gd name="connsiteX14" fmla="*/ 160820 w 233896"/>
              <a:gd name="connsiteY14" fmla="*/ 172955 h 231762"/>
              <a:gd name="connsiteX15" fmla="*/ 186690 w 233896"/>
              <a:gd name="connsiteY15" fmla="*/ 167754 h 231762"/>
              <a:gd name="connsiteX16" fmla="*/ 186690 w 233896"/>
              <a:gd name="connsiteY16" fmla="*/ 29337 h 231762"/>
              <a:gd name="connsiteX17" fmla="*/ 185089 w 233896"/>
              <a:gd name="connsiteY17" fmla="*/ 22269 h 231762"/>
              <a:gd name="connsiteX18" fmla="*/ 179489 w 233896"/>
              <a:gd name="connsiteY18" fmla="*/ 17335 h 231762"/>
              <a:gd name="connsiteX19" fmla="*/ 233896 w 233896"/>
              <a:gd name="connsiteY19" fmla="*/ 1333 h 231762"/>
              <a:gd name="connsiteX20" fmla="*/ 233896 w 233896"/>
              <a:gd name="connsiteY20" fmla="*/ 207493 h 231762"/>
              <a:gd name="connsiteX21" fmla="*/ 227762 w 233896"/>
              <a:gd name="connsiteY21" fmla="*/ 226028 h 231762"/>
              <a:gd name="connsiteX22" fmla="*/ 208293 w 233896"/>
              <a:gd name="connsiteY22" fmla="*/ 231762 h 231762"/>
              <a:gd name="connsiteX24" fmla="*/ 8001 w 233896"/>
              <a:gd name="connsiteY24" fmla="*/ 143484 h 231762"/>
              <a:gd name="connsiteX25" fmla="*/ 35071 w 233896"/>
              <a:gd name="connsiteY25" fmla="*/ 129616 h 231762"/>
              <a:gd name="connsiteX26" fmla="*/ 54808 w 233896"/>
              <a:gd name="connsiteY26" fmla="*/ 111213 h 231762"/>
              <a:gd name="connsiteX27" fmla="*/ 67742 w 233896"/>
              <a:gd name="connsiteY27" fmla="*/ 89344 h 231762"/>
              <a:gd name="connsiteX28" fmla="*/ 74676 w 233896"/>
              <a:gd name="connsiteY28" fmla="*/ 65074 h 231762"/>
              <a:gd name="connsiteX29" fmla="*/ 42938 w 233896"/>
              <a:gd name="connsiteY29" fmla="*/ 65074 h 231762"/>
              <a:gd name="connsiteX30" fmla="*/ 37605 w 233896"/>
              <a:gd name="connsiteY30" fmla="*/ 67341 h 231762"/>
              <a:gd name="connsiteX31" fmla="*/ 34938 w 233896"/>
              <a:gd name="connsiteY31" fmla="*/ 72809 h 231762"/>
              <a:gd name="connsiteX32" fmla="*/ 18135 w 233896"/>
              <a:gd name="connsiteY32" fmla="*/ 40271 h 231762"/>
              <a:gd name="connsiteX33" fmla="*/ 76010 w 233896"/>
              <a:gd name="connsiteY33" fmla="*/ 40271 h 231762"/>
              <a:gd name="connsiteX34" fmla="*/ 76010 w 233896"/>
              <a:gd name="connsiteY34" fmla="*/ 29604 h 231762"/>
              <a:gd name="connsiteX35" fmla="*/ 73343 w 233896"/>
              <a:gd name="connsiteY35" fmla="*/ 20669 h 231762"/>
              <a:gd name="connsiteX36" fmla="*/ 65342 w 233896"/>
              <a:gd name="connsiteY36" fmla="*/ 16268 h 231762"/>
              <a:gd name="connsiteX37" fmla="*/ 121882 w 233896"/>
              <a:gd name="connsiteY37" fmla="*/ 0 h 231762"/>
              <a:gd name="connsiteX38" fmla="*/ 121882 w 233896"/>
              <a:gd name="connsiteY38" fmla="*/ 40271 h 231762"/>
              <a:gd name="connsiteX39" fmla="*/ 167221 w 233896"/>
              <a:gd name="connsiteY39" fmla="*/ 40271 h 231762"/>
              <a:gd name="connsiteX40" fmla="*/ 167221 w 233896"/>
              <a:gd name="connsiteY40" fmla="*/ 65074 h 231762"/>
              <a:gd name="connsiteX41" fmla="*/ 120015 w 233896"/>
              <a:gd name="connsiteY41" fmla="*/ 65074 h 231762"/>
              <a:gd name="connsiteX42" fmla="*/ 115748 w 233896"/>
              <a:gd name="connsiteY42" fmla="*/ 80543 h 231762"/>
              <a:gd name="connsiteX43" fmla="*/ 138284 w 233896"/>
              <a:gd name="connsiteY43" fmla="*/ 85210 h 231762"/>
              <a:gd name="connsiteX44" fmla="*/ 156020 w 233896"/>
              <a:gd name="connsiteY44" fmla="*/ 94945 h 231762"/>
              <a:gd name="connsiteX45" fmla="*/ 167488 w 233896"/>
              <a:gd name="connsiteY45" fmla="*/ 108547 h 231762"/>
              <a:gd name="connsiteX46" fmla="*/ 171489 w 233896"/>
              <a:gd name="connsiteY46" fmla="*/ 125082 h 231762"/>
              <a:gd name="connsiteX47" fmla="*/ 164288 w 233896"/>
              <a:gd name="connsiteY47" fmla="*/ 142951 h 231762"/>
              <a:gd name="connsiteX48" fmla="*/ 146952 w 233896"/>
              <a:gd name="connsiteY48" fmla="*/ 148818 h 231762"/>
              <a:gd name="connsiteX49" fmla="*/ 130950 w 233896"/>
              <a:gd name="connsiteY49" fmla="*/ 145085 h 231762"/>
              <a:gd name="connsiteX50" fmla="*/ 121348 w 233896"/>
              <a:gd name="connsiteY50" fmla="*/ 133083 h 231762"/>
              <a:gd name="connsiteX51" fmla="*/ 126016 w 233896"/>
              <a:gd name="connsiteY51" fmla="*/ 122282 h 231762"/>
              <a:gd name="connsiteX52" fmla="*/ 125082 w 233896"/>
              <a:gd name="connsiteY52" fmla="*/ 111480 h 231762"/>
              <a:gd name="connsiteX53" fmla="*/ 118949 w 233896"/>
              <a:gd name="connsiteY53" fmla="*/ 102279 h 231762"/>
              <a:gd name="connsiteX54" fmla="*/ 108014 w 233896"/>
              <a:gd name="connsiteY54" fmla="*/ 96012 h 231762"/>
              <a:gd name="connsiteX55" fmla="*/ 89612 w 233896"/>
              <a:gd name="connsiteY55" fmla="*/ 116948 h 231762"/>
              <a:gd name="connsiteX56" fmla="*/ 65608 w 233896"/>
              <a:gd name="connsiteY56" fmla="*/ 132683 h 231762"/>
              <a:gd name="connsiteX57" fmla="*/ 37871 w 233896"/>
              <a:gd name="connsiteY57" fmla="*/ 143218 h 231762"/>
              <a:gd name="connsiteX58" fmla="*/ 8001 w 233896"/>
              <a:gd name="connsiteY58" fmla="*/ 148818 h 2317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33896" h="231762">
                <a:moveTo>
                  <a:pt x="186690" y="231762"/>
                </a:moveTo>
                <a:lnTo>
                  <a:pt x="186690" y="186423"/>
                </a:lnTo>
                <a:cubicBezTo>
                  <a:pt x="177978" y="191046"/>
                  <a:pt x="167932" y="194380"/>
                  <a:pt x="156553" y="196424"/>
                </a:cubicBezTo>
                <a:cubicBezTo>
                  <a:pt x="145174" y="198469"/>
                  <a:pt x="132283" y="199491"/>
                  <a:pt x="117882" y="199491"/>
                </a:cubicBezTo>
                <a:lnTo>
                  <a:pt x="32004" y="199491"/>
                </a:lnTo>
                <a:cubicBezTo>
                  <a:pt x="26848" y="199491"/>
                  <a:pt x="23825" y="201981"/>
                  <a:pt x="22937" y="206959"/>
                </a:cubicBezTo>
                <a:lnTo>
                  <a:pt x="0" y="174688"/>
                </a:lnTo>
                <a:lnTo>
                  <a:pt x="69076" y="174688"/>
                </a:lnTo>
                <a:lnTo>
                  <a:pt x="69076" y="157886"/>
                </a:lnTo>
                <a:cubicBezTo>
                  <a:pt x="69076" y="155397"/>
                  <a:pt x="68542" y="153041"/>
                  <a:pt x="67476" y="150819"/>
                </a:cubicBezTo>
                <a:cubicBezTo>
                  <a:pt x="66408" y="148596"/>
                  <a:pt x="64542" y="146951"/>
                  <a:pt x="61875" y="145885"/>
                </a:cubicBezTo>
                <a:lnTo>
                  <a:pt x="114948" y="132549"/>
                </a:lnTo>
                <a:lnTo>
                  <a:pt x="114948" y="174688"/>
                </a:lnTo>
                <a:lnTo>
                  <a:pt x="129884" y="174688"/>
                </a:lnTo>
                <a:cubicBezTo>
                  <a:pt x="141618" y="174688"/>
                  <a:pt x="151930" y="174110"/>
                  <a:pt x="160820" y="172955"/>
                </a:cubicBezTo>
                <a:cubicBezTo>
                  <a:pt x="169710" y="171799"/>
                  <a:pt x="178333" y="170065"/>
                  <a:pt x="186690" y="167754"/>
                </a:cubicBezTo>
                <a:lnTo>
                  <a:pt x="186690" y="29337"/>
                </a:lnTo>
                <a:cubicBezTo>
                  <a:pt x="186690" y="26848"/>
                  <a:pt x="186157" y="24492"/>
                  <a:pt x="185089" y="22269"/>
                </a:cubicBezTo>
                <a:cubicBezTo>
                  <a:pt x="184023" y="20046"/>
                  <a:pt x="182156" y="18402"/>
                  <a:pt x="179489" y="17335"/>
                </a:cubicBezTo>
                <a:lnTo>
                  <a:pt x="233896" y="1333"/>
                </a:lnTo>
                <a:lnTo>
                  <a:pt x="233896" y="207493"/>
                </a:lnTo>
                <a:cubicBezTo>
                  <a:pt x="233896" y="216027"/>
                  <a:pt x="231852" y="222205"/>
                  <a:pt x="227762" y="226028"/>
                </a:cubicBezTo>
                <a:cubicBezTo>
                  <a:pt x="223672" y="229850"/>
                  <a:pt x="217183" y="231762"/>
                  <a:pt x="208293" y="231762"/>
                </a:cubicBezTo>
                <a:moveTo>
                  <a:pt x="8001" y="143484"/>
                </a:moveTo>
                <a:cubicBezTo>
                  <a:pt x="18314" y="139751"/>
                  <a:pt x="27336" y="135128"/>
                  <a:pt x="35071" y="129616"/>
                </a:cubicBezTo>
                <a:cubicBezTo>
                  <a:pt x="42805" y="124104"/>
                  <a:pt x="49385" y="117970"/>
                  <a:pt x="54808" y="111213"/>
                </a:cubicBezTo>
                <a:cubicBezTo>
                  <a:pt x="60230" y="104457"/>
                  <a:pt x="64542" y="97167"/>
                  <a:pt x="67742" y="89344"/>
                </a:cubicBezTo>
                <a:cubicBezTo>
                  <a:pt x="70942" y="81521"/>
                  <a:pt x="73254" y="73431"/>
                  <a:pt x="74676" y="65074"/>
                </a:cubicBezTo>
                <a:lnTo>
                  <a:pt x="42938" y="65074"/>
                </a:lnTo>
                <a:cubicBezTo>
                  <a:pt x="40805" y="65074"/>
                  <a:pt x="39027" y="65830"/>
                  <a:pt x="37605" y="67341"/>
                </a:cubicBezTo>
                <a:cubicBezTo>
                  <a:pt x="36182" y="68853"/>
                  <a:pt x="35293" y="70676"/>
                  <a:pt x="34938" y="72809"/>
                </a:cubicBezTo>
                <a:lnTo>
                  <a:pt x="18135" y="40271"/>
                </a:lnTo>
                <a:lnTo>
                  <a:pt x="76010" y="40271"/>
                </a:lnTo>
                <a:lnTo>
                  <a:pt x="76010" y="29604"/>
                </a:lnTo>
                <a:cubicBezTo>
                  <a:pt x="76010" y="26047"/>
                  <a:pt x="75120" y="23070"/>
                  <a:pt x="73343" y="20669"/>
                </a:cubicBezTo>
                <a:cubicBezTo>
                  <a:pt x="71565" y="18269"/>
                  <a:pt x="68897" y="16802"/>
                  <a:pt x="65342" y="16268"/>
                </a:cubicBezTo>
                <a:lnTo>
                  <a:pt x="121882" y="0"/>
                </a:lnTo>
                <a:lnTo>
                  <a:pt x="121882" y="40271"/>
                </a:lnTo>
                <a:lnTo>
                  <a:pt x="167221" y="40271"/>
                </a:lnTo>
                <a:lnTo>
                  <a:pt x="167221" y="65074"/>
                </a:lnTo>
                <a:lnTo>
                  <a:pt x="120015" y="65074"/>
                </a:lnTo>
                <a:cubicBezTo>
                  <a:pt x="118949" y="70942"/>
                  <a:pt x="117526" y="76098"/>
                  <a:pt x="115748" y="80543"/>
                </a:cubicBezTo>
                <a:cubicBezTo>
                  <a:pt x="123927" y="81076"/>
                  <a:pt x="131439" y="82632"/>
                  <a:pt x="138284" y="85210"/>
                </a:cubicBezTo>
                <a:cubicBezTo>
                  <a:pt x="145129" y="87788"/>
                  <a:pt x="151041" y="91033"/>
                  <a:pt x="156020" y="94945"/>
                </a:cubicBezTo>
                <a:cubicBezTo>
                  <a:pt x="160998" y="98857"/>
                  <a:pt x="164821" y="103390"/>
                  <a:pt x="167488" y="108547"/>
                </a:cubicBezTo>
                <a:cubicBezTo>
                  <a:pt x="170155" y="113703"/>
                  <a:pt x="171489" y="119215"/>
                  <a:pt x="171489" y="125082"/>
                </a:cubicBezTo>
                <a:cubicBezTo>
                  <a:pt x="171489" y="133083"/>
                  <a:pt x="169088" y="139039"/>
                  <a:pt x="164288" y="142951"/>
                </a:cubicBezTo>
                <a:cubicBezTo>
                  <a:pt x="159486" y="146862"/>
                  <a:pt x="153708" y="148818"/>
                  <a:pt x="146952" y="148818"/>
                </a:cubicBezTo>
                <a:cubicBezTo>
                  <a:pt x="140729" y="148818"/>
                  <a:pt x="135395" y="147574"/>
                  <a:pt x="130950" y="145085"/>
                </a:cubicBezTo>
                <a:cubicBezTo>
                  <a:pt x="126505" y="142595"/>
                  <a:pt x="123305" y="138595"/>
                  <a:pt x="121348" y="133083"/>
                </a:cubicBezTo>
                <a:cubicBezTo>
                  <a:pt x="123837" y="129705"/>
                  <a:pt x="125394" y="126105"/>
                  <a:pt x="126016" y="122282"/>
                </a:cubicBezTo>
                <a:cubicBezTo>
                  <a:pt x="126638" y="118459"/>
                  <a:pt x="126327" y="114859"/>
                  <a:pt x="125082" y="111480"/>
                </a:cubicBezTo>
                <a:cubicBezTo>
                  <a:pt x="123837" y="108102"/>
                  <a:pt x="121793" y="105035"/>
                  <a:pt x="118949" y="102279"/>
                </a:cubicBezTo>
                <a:cubicBezTo>
                  <a:pt x="116103" y="99523"/>
                  <a:pt x="112459" y="97434"/>
                  <a:pt x="108014" y="96012"/>
                </a:cubicBezTo>
                <a:cubicBezTo>
                  <a:pt x="103035" y="103835"/>
                  <a:pt x="96901" y="110813"/>
                  <a:pt x="89612" y="116948"/>
                </a:cubicBezTo>
                <a:cubicBezTo>
                  <a:pt x="82322" y="123082"/>
                  <a:pt x="74320" y="128327"/>
                  <a:pt x="65608" y="132683"/>
                </a:cubicBezTo>
                <a:cubicBezTo>
                  <a:pt x="56896" y="137039"/>
                  <a:pt x="47651" y="140551"/>
                  <a:pt x="37871" y="143218"/>
                </a:cubicBezTo>
                <a:cubicBezTo>
                  <a:pt x="28093" y="145885"/>
                  <a:pt x="18135" y="147751"/>
                  <a:pt x="8001" y="14881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4" name="Freeform 234"/>
          <p:cNvSpPr/>
          <p:nvPr/>
        </p:nvSpPr>
        <p:spPr>
          <a:xfrm>
            <a:off x="8274310" y="4991966"/>
            <a:ext cx="252831" cy="224028"/>
          </a:xfrm>
          <a:custGeom>
            <a:avLst/>
            <a:gdLst>
              <a:gd name="connsiteX0" fmla="*/ 252831 w 252831"/>
              <a:gd name="connsiteY0" fmla="*/ 129617 h 224028"/>
              <a:gd name="connsiteX1" fmla="*/ 32003 w 252831"/>
              <a:gd name="connsiteY1" fmla="*/ 129617 h 224028"/>
              <a:gd name="connsiteX2" fmla="*/ 22935 w 252831"/>
              <a:gd name="connsiteY2" fmla="*/ 137084 h 224028"/>
              <a:gd name="connsiteX3" fmla="*/ 0 w 252831"/>
              <a:gd name="connsiteY3" fmla="*/ 104813 h 224028"/>
              <a:gd name="connsiteX4" fmla="*/ 162686 w 252831"/>
              <a:gd name="connsiteY4" fmla="*/ 104813 h 224028"/>
              <a:gd name="connsiteX5" fmla="*/ 173488 w 252831"/>
              <a:gd name="connsiteY5" fmla="*/ 83344 h 224028"/>
              <a:gd name="connsiteX6" fmla="*/ 175754 w 252831"/>
              <a:gd name="connsiteY6" fmla="*/ 49073 h 224028"/>
              <a:gd name="connsiteX7" fmla="*/ 175754 w 252831"/>
              <a:gd name="connsiteY7" fmla="*/ 35738 h 224028"/>
              <a:gd name="connsiteX8" fmla="*/ 58673 w 252831"/>
              <a:gd name="connsiteY8" fmla="*/ 35738 h 224028"/>
              <a:gd name="connsiteX9" fmla="*/ 50672 w 252831"/>
              <a:gd name="connsiteY9" fmla="*/ 42406 h 224028"/>
              <a:gd name="connsiteX10" fmla="*/ 33870 w 252831"/>
              <a:gd name="connsiteY10" fmla="*/ 11202 h 224028"/>
              <a:gd name="connsiteX11" fmla="*/ 175754 w 252831"/>
              <a:gd name="connsiteY11" fmla="*/ 11202 h 224028"/>
              <a:gd name="connsiteX12" fmla="*/ 175754 w 252831"/>
              <a:gd name="connsiteY12" fmla="*/ 0 h 224028"/>
              <a:gd name="connsiteX13" fmla="*/ 222960 w 252831"/>
              <a:gd name="connsiteY13" fmla="*/ 12802 h 224028"/>
              <a:gd name="connsiteX14" fmla="*/ 222960 w 252831"/>
              <a:gd name="connsiteY14" fmla="*/ 40539 h 224028"/>
              <a:gd name="connsiteX15" fmla="*/ 213893 w 252831"/>
              <a:gd name="connsiteY15" fmla="*/ 81210 h 224028"/>
              <a:gd name="connsiteX16" fmla="*/ 187223 w 252831"/>
              <a:gd name="connsiteY16" fmla="*/ 104813 h 224028"/>
              <a:gd name="connsiteX17" fmla="*/ 252831 w 252831"/>
              <a:gd name="connsiteY17" fmla="*/ 104813 h 224028"/>
              <a:gd name="connsiteX19" fmla="*/ 41071 w 252831"/>
              <a:gd name="connsiteY19" fmla="*/ 170688 h 224028"/>
              <a:gd name="connsiteX20" fmla="*/ 38404 w 252831"/>
              <a:gd name="connsiteY20" fmla="*/ 161753 h 224028"/>
              <a:gd name="connsiteX21" fmla="*/ 30403 w 252831"/>
              <a:gd name="connsiteY21" fmla="*/ 157353 h 224028"/>
              <a:gd name="connsiteX22" fmla="*/ 88277 w 252831"/>
              <a:gd name="connsiteY22" fmla="*/ 146685 h 224028"/>
              <a:gd name="connsiteX23" fmla="*/ 88277 w 252831"/>
              <a:gd name="connsiteY23" fmla="*/ 199492 h 224028"/>
              <a:gd name="connsiteX24" fmla="*/ 210159 w 252831"/>
              <a:gd name="connsiteY24" fmla="*/ 199492 h 224028"/>
              <a:gd name="connsiteX25" fmla="*/ 219094 w 252831"/>
              <a:gd name="connsiteY25" fmla="*/ 196825 h 224028"/>
              <a:gd name="connsiteX26" fmla="*/ 223494 w 252831"/>
              <a:gd name="connsiteY26" fmla="*/ 188824 h 224028"/>
              <a:gd name="connsiteX27" fmla="*/ 236829 w 252831"/>
              <a:gd name="connsiteY27" fmla="*/ 224028 h 224028"/>
              <a:gd name="connsiteX28" fmla="*/ 41071 w 252831"/>
              <a:gd name="connsiteY28" fmla="*/ 22402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52831" h="224028">
                <a:moveTo>
                  <a:pt x="252831" y="129617"/>
                </a:moveTo>
                <a:lnTo>
                  <a:pt x="32003" y="129617"/>
                </a:lnTo>
                <a:cubicBezTo>
                  <a:pt x="26847" y="129617"/>
                  <a:pt x="23824" y="132106"/>
                  <a:pt x="22935" y="137084"/>
                </a:cubicBezTo>
                <a:lnTo>
                  <a:pt x="0" y="104813"/>
                </a:lnTo>
                <a:lnTo>
                  <a:pt x="162686" y="104813"/>
                </a:lnTo>
                <a:cubicBezTo>
                  <a:pt x="168376" y="100368"/>
                  <a:pt x="171976" y="93212"/>
                  <a:pt x="173488" y="83344"/>
                </a:cubicBezTo>
                <a:cubicBezTo>
                  <a:pt x="174999" y="73476"/>
                  <a:pt x="175754" y="62052"/>
                  <a:pt x="175754" y="49073"/>
                </a:cubicBezTo>
                <a:lnTo>
                  <a:pt x="175754" y="35738"/>
                </a:lnTo>
                <a:lnTo>
                  <a:pt x="58673" y="35738"/>
                </a:lnTo>
                <a:cubicBezTo>
                  <a:pt x="54228" y="35738"/>
                  <a:pt x="51561" y="37960"/>
                  <a:pt x="50672" y="42406"/>
                </a:cubicBezTo>
                <a:lnTo>
                  <a:pt x="33870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40539"/>
                </a:lnTo>
                <a:cubicBezTo>
                  <a:pt x="222960" y="57252"/>
                  <a:pt x="219938" y="70809"/>
                  <a:pt x="213893" y="81210"/>
                </a:cubicBezTo>
                <a:cubicBezTo>
                  <a:pt x="207848" y="91612"/>
                  <a:pt x="198958" y="99480"/>
                  <a:pt x="187223" y="104813"/>
                </a:cubicBezTo>
                <a:lnTo>
                  <a:pt x="252831" y="104813"/>
                </a:lnTo>
                <a:moveTo>
                  <a:pt x="41071" y="170688"/>
                </a:moveTo>
                <a:cubicBezTo>
                  <a:pt x="41071" y="167132"/>
                  <a:pt x="40182" y="164154"/>
                  <a:pt x="38404" y="161753"/>
                </a:cubicBezTo>
                <a:cubicBezTo>
                  <a:pt x="36626" y="159353"/>
                  <a:pt x="33959" y="157886"/>
                  <a:pt x="30403" y="157353"/>
                </a:cubicBezTo>
                <a:lnTo>
                  <a:pt x="88277" y="146685"/>
                </a:lnTo>
                <a:lnTo>
                  <a:pt x="88277" y="199492"/>
                </a:lnTo>
                <a:lnTo>
                  <a:pt x="210159" y="199492"/>
                </a:lnTo>
                <a:cubicBezTo>
                  <a:pt x="213715" y="199492"/>
                  <a:pt x="216694" y="198603"/>
                  <a:pt x="219094" y="196825"/>
                </a:cubicBezTo>
                <a:cubicBezTo>
                  <a:pt x="221493" y="195047"/>
                  <a:pt x="222960" y="192379"/>
                  <a:pt x="223494" y="188824"/>
                </a:cubicBezTo>
                <a:lnTo>
                  <a:pt x="236829" y="224028"/>
                </a:lnTo>
                <a:lnTo>
                  <a:pt x="41071" y="2240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5" name="Freeform 235"/>
          <p:cNvSpPr/>
          <p:nvPr/>
        </p:nvSpPr>
        <p:spPr>
          <a:xfrm>
            <a:off x="584081" y="5308747"/>
            <a:ext cx="233896" cy="233096"/>
          </a:xfrm>
          <a:custGeom>
            <a:avLst/>
            <a:gdLst>
              <a:gd name="connsiteX0" fmla="*/ 233896 w 233896"/>
              <a:gd name="connsiteY0" fmla="*/ 130150 h 233096"/>
              <a:gd name="connsiteX1" fmla="*/ 233896 w 233896"/>
              <a:gd name="connsiteY1" fmla="*/ 233096 h 233096"/>
              <a:gd name="connsiteX2" fmla="*/ 197358 w 233896"/>
              <a:gd name="connsiteY2" fmla="*/ 233096 h 233096"/>
              <a:gd name="connsiteX3" fmla="*/ 197358 w 233896"/>
              <a:gd name="connsiteY3" fmla="*/ 224028 h 233096"/>
              <a:gd name="connsiteX4" fmla="*/ 183623 w 233896"/>
              <a:gd name="connsiteY4" fmla="*/ 230696 h 233096"/>
              <a:gd name="connsiteX5" fmla="*/ 165621 w 233896"/>
              <a:gd name="connsiteY5" fmla="*/ 233096 h 233096"/>
              <a:gd name="connsiteX6" fmla="*/ 139751 w 233896"/>
              <a:gd name="connsiteY6" fmla="*/ 233096 h 233096"/>
              <a:gd name="connsiteX7" fmla="*/ 139751 w 233896"/>
              <a:gd name="connsiteY7" fmla="*/ 130150 h 233096"/>
              <a:gd name="connsiteX9" fmla="*/ 154686 w 233896"/>
              <a:gd name="connsiteY9" fmla="*/ 40272 h 233096"/>
              <a:gd name="connsiteX10" fmla="*/ 112814 w 233896"/>
              <a:gd name="connsiteY10" fmla="*/ 40272 h 233096"/>
              <a:gd name="connsiteX11" fmla="*/ 105613 w 233896"/>
              <a:gd name="connsiteY11" fmla="*/ 63475 h 233096"/>
              <a:gd name="connsiteX12" fmla="*/ 127083 w 233896"/>
              <a:gd name="connsiteY12" fmla="*/ 64941 h 233096"/>
              <a:gd name="connsiteX13" fmla="*/ 144551 w 233896"/>
              <a:gd name="connsiteY13" fmla="*/ 71609 h 233096"/>
              <a:gd name="connsiteX14" fmla="*/ 156153 w 233896"/>
              <a:gd name="connsiteY14" fmla="*/ 82411 h 233096"/>
              <a:gd name="connsiteX15" fmla="*/ 160287 w 233896"/>
              <a:gd name="connsiteY15" fmla="*/ 96279 h 233096"/>
              <a:gd name="connsiteX16" fmla="*/ 155353 w 233896"/>
              <a:gd name="connsiteY16" fmla="*/ 110280 h 233096"/>
              <a:gd name="connsiteX17" fmla="*/ 140818 w 233896"/>
              <a:gd name="connsiteY17" fmla="*/ 117081 h 233096"/>
              <a:gd name="connsiteX18" fmla="*/ 124149 w 233896"/>
              <a:gd name="connsiteY18" fmla="*/ 115348 h 233096"/>
              <a:gd name="connsiteX19" fmla="*/ 113347 w 233896"/>
              <a:gd name="connsiteY19" fmla="*/ 106947 h 233096"/>
              <a:gd name="connsiteX20" fmla="*/ 116014 w 233896"/>
              <a:gd name="connsiteY20" fmla="*/ 97212 h 233096"/>
              <a:gd name="connsiteX21" fmla="*/ 114414 w 233896"/>
              <a:gd name="connsiteY21" fmla="*/ 88145 h 233096"/>
              <a:gd name="connsiteX22" fmla="*/ 108547 w 233896"/>
              <a:gd name="connsiteY22" fmla="*/ 80944 h 233096"/>
              <a:gd name="connsiteX23" fmla="*/ 98146 w 233896"/>
              <a:gd name="connsiteY23" fmla="*/ 76543 h 233096"/>
              <a:gd name="connsiteX24" fmla="*/ 60408 w 233896"/>
              <a:gd name="connsiteY24" fmla="*/ 109347 h 233096"/>
              <a:gd name="connsiteX25" fmla="*/ 0 w 233896"/>
              <a:gd name="connsiteY25" fmla="*/ 125083 h 233096"/>
              <a:gd name="connsiteX26" fmla="*/ 0 w 233896"/>
              <a:gd name="connsiteY26" fmla="*/ 119749 h 233096"/>
              <a:gd name="connsiteX27" fmla="*/ 24536 w 233896"/>
              <a:gd name="connsiteY27" fmla="*/ 107480 h 233096"/>
              <a:gd name="connsiteX28" fmla="*/ 45339 w 233896"/>
              <a:gd name="connsiteY28" fmla="*/ 89078 h 233096"/>
              <a:gd name="connsiteX29" fmla="*/ 60141 w 233896"/>
              <a:gd name="connsiteY29" fmla="*/ 66142 h 233096"/>
              <a:gd name="connsiteX30" fmla="*/ 66942 w 233896"/>
              <a:gd name="connsiteY30" fmla="*/ 40272 h 233096"/>
              <a:gd name="connsiteX31" fmla="*/ 35204 w 233896"/>
              <a:gd name="connsiteY31" fmla="*/ 40272 h 233096"/>
              <a:gd name="connsiteX32" fmla="*/ 27203 w 233896"/>
              <a:gd name="connsiteY32" fmla="*/ 46939 h 233096"/>
              <a:gd name="connsiteX33" fmla="*/ 10401 w 233896"/>
              <a:gd name="connsiteY33" fmla="*/ 15736 h 233096"/>
              <a:gd name="connsiteX34" fmla="*/ 154686 w 233896"/>
              <a:gd name="connsiteY34" fmla="*/ 15736 h 233096"/>
              <a:gd name="connsiteX36" fmla="*/ 133083 w 233896"/>
              <a:gd name="connsiteY36" fmla="*/ 233096 h 233096"/>
              <a:gd name="connsiteX37" fmla="*/ 37071 w 233896"/>
              <a:gd name="connsiteY37" fmla="*/ 233096 h 233096"/>
              <a:gd name="connsiteX38" fmla="*/ 37071 w 233896"/>
              <a:gd name="connsiteY38" fmla="*/ 170155 h 233096"/>
              <a:gd name="connsiteX39" fmla="*/ 91211 w 233896"/>
              <a:gd name="connsiteY39" fmla="*/ 170155 h 233096"/>
              <a:gd name="connsiteX40" fmla="*/ 91211 w 233896"/>
              <a:gd name="connsiteY40" fmla="*/ 153353 h 233096"/>
              <a:gd name="connsiteX41" fmla="*/ 43205 w 233896"/>
              <a:gd name="connsiteY41" fmla="*/ 153353 h 233096"/>
              <a:gd name="connsiteX42" fmla="*/ 32804 w 233896"/>
              <a:gd name="connsiteY42" fmla="*/ 130150 h 233096"/>
              <a:gd name="connsiteX43" fmla="*/ 131750 w 233896"/>
              <a:gd name="connsiteY43" fmla="*/ 130150 h 233096"/>
              <a:gd name="connsiteX44" fmla="*/ 131750 w 233896"/>
              <a:gd name="connsiteY44" fmla="*/ 192024 h 233096"/>
              <a:gd name="connsiteX45" fmla="*/ 77610 w 233896"/>
              <a:gd name="connsiteY45" fmla="*/ 192024 h 233096"/>
              <a:gd name="connsiteX46" fmla="*/ 77610 w 233896"/>
              <a:gd name="connsiteY46" fmla="*/ 209893 h 233096"/>
              <a:gd name="connsiteX47" fmla="*/ 133083 w 233896"/>
              <a:gd name="connsiteY47" fmla="*/ 209893 h 233096"/>
              <a:gd name="connsiteX49" fmla="*/ 186690 w 233896"/>
              <a:gd name="connsiteY49" fmla="*/ 120281 h 233096"/>
              <a:gd name="connsiteX50" fmla="*/ 186690 w 233896"/>
              <a:gd name="connsiteY50" fmla="*/ 70676 h 233096"/>
              <a:gd name="connsiteX51" fmla="*/ 153353 w 233896"/>
              <a:gd name="connsiteY51" fmla="*/ 70676 h 233096"/>
              <a:gd name="connsiteX52" fmla="*/ 140551 w 233896"/>
              <a:gd name="connsiteY52" fmla="*/ 47473 h 233096"/>
              <a:gd name="connsiteX53" fmla="*/ 186690 w 233896"/>
              <a:gd name="connsiteY53" fmla="*/ 47473 h 233096"/>
              <a:gd name="connsiteX54" fmla="*/ 186690 w 233896"/>
              <a:gd name="connsiteY54" fmla="*/ 28003 h 233096"/>
              <a:gd name="connsiteX55" fmla="*/ 185090 w 233896"/>
              <a:gd name="connsiteY55" fmla="*/ 20936 h 233096"/>
              <a:gd name="connsiteX56" fmla="*/ 179489 w 233896"/>
              <a:gd name="connsiteY56" fmla="*/ 16002 h 233096"/>
              <a:gd name="connsiteX57" fmla="*/ 233896 w 233896"/>
              <a:gd name="connsiteY57" fmla="*/ 0 h 233096"/>
              <a:gd name="connsiteX58" fmla="*/ 233896 w 233896"/>
              <a:gd name="connsiteY58" fmla="*/ 96012 h 233096"/>
              <a:gd name="connsiteX59" fmla="*/ 227762 w 233896"/>
              <a:gd name="connsiteY59" fmla="*/ 114548 h 233096"/>
              <a:gd name="connsiteX60" fmla="*/ 208293 w 233896"/>
              <a:gd name="connsiteY60" fmla="*/ 120281 h 233096"/>
              <a:gd name="connsiteX62" fmla="*/ 197358 w 233896"/>
              <a:gd name="connsiteY62" fmla="*/ 153353 h 233096"/>
              <a:gd name="connsiteX63" fmla="*/ 176289 w 233896"/>
              <a:gd name="connsiteY63" fmla="*/ 153353 h 233096"/>
              <a:gd name="connsiteX64" fmla="*/ 176289 w 233896"/>
              <a:gd name="connsiteY64" fmla="*/ 209893 h 233096"/>
              <a:gd name="connsiteX65" fmla="*/ 186957 w 233896"/>
              <a:gd name="connsiteY65" fmla="*/ 209093 h 233096"/>
              <a:gd name="connsiteX66" fmla="*/ 197358 w 233896"/>
              <a:gd name="connsiteY66" fmla="*/ 207226 h 2330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3896" h="233096">
                <a:moveTo>
                  <a:pt x="233896" y="130150"/>
                </a:moveTo>
                <a:lnTo>
                  <a:pt x="233896" y="233096"/>
                </a:lnTo>
                <a:lnTo>
                  <a:pt x="197358" y="233096"/>
                </a:lnTo>
                <a:lnTo>
                  <a:pt x="197358" y="224028"/>
                </a:lnTo>
                <a:cubicBezTo>
                  <a:pt x="193446" y="226873"/>
                  <a:pt x="188868" y="229095"/>
                  <a:pt x="183623" y="230696"/>
                </a:cubicBezTo>
                <a:cubicBezTo>
                  <a:pt x="178378" y="232296"/>
                  <a:pt x="172377" y="233096"/>
                  <a:pt x="165621" y="233096"/>
                </a:cubicBezTo>
                <a:lnTo>
                  <a:pt x="139751" y="233096"/>
                </a:lnTo>
                <a:lnTo>
                  <a:pt x="139751" y="130150"/>
                </a:lnTo>
                <a:moveTo>
                  <a:pt x="154686" y="40272"/>
                </a:moveTo>
                <a:lnTo>
                  <a:pt x="112814" y="40272"/>
                </a:lnTo>
                <a:cubicBezTo>
                  <a:pt x="111392" y="48273"/>
                  <a:pt x="108991" y="56007"/>
                  <a:pt x="105613" y="63475"/>
                </a:cubicBezTo>
                <a:cubicBezTo>
                  <a:pt x="113259" y="62942"/>
                  <a:pt x="120415" y="63431"/>
                  <a:pt x="127083" y="64941"/>
                </a:cubicBezTo>
                <a:cubicBezTo>
                  <a:pt x="133750" y="66453"/>
                  <a:pt x="139573" y="68675"/>
                  <a:pt x="144551" y="71609"/>
                </a:cubicBezTo>
                <a:cubicBezTo>
                  <a:pt x="149530" y="74542"/>
                  <a:pt x="153397" y="78144"/>
                  <a:pt x="156153" y="82411"/>
                </a:cubicBezTo>
                <a:cubicBezTo>
                  <a:pt x="158909" y="86678"/>
                  <a:pt x="160287" y="91300"/>
                  <a:pt x="160287" y="96279"/>
                </a:cubicBezTo>
                <a:cubicBezTo>
                  <a:pt x="160287" y="101791"/>
                  <a:pt x="158642" y="106458"/>
                  <a:pt x="155353" y="110280"/>
                </a:cubicBezTo>
                <a:cubicBezTo>
                  <a:pt x="152063" y="114104"/>
                  <a:pt x="147218" y="116370"/>
                  <a:pt x="140818" y="117081"/>
                </a:cubicBezTo>
                <a:cubicBezTo>
                  <a:pt x="134595" y="117793"/>
                  <a:pt x="129038" y="117215"/>
                  <a:pt x="124149" y="115348"/>
                </a:cubicBezTo>
                <a:cubicBezTo>
                  <a:pt x="119259" y="113481"/>
                  <a:pt x="115659" y="110680"/>
                  <a:pt x="113347" y="106947"/>
                </a:cubicBezTo>
                <a:cubicBezTo>
                  <a:pt x="114948" y="103747"/>
                  <a:pt x="115837" y="100501"/>
                  <a:pt x="116014" y="97212"/>
                </a:cubicBezTo>
                <a:cubicBezTo>
                  <a:pt x="116192" y="93923"/>
                  <a:pt x="115659" y="90900"/>
                  <a:pt x="114414" y="88145"/>
                </a:cubicBezTo>
                <a:cubicBezTo>
                  <a:pt x="113170" y="85388"/>
                  <a:pt x="111214" y="82988"/>
                  <a:pt x="108547" y="80944"/>
                </a:cubicBezTo>
                <a:cubicBezTo>
                  <a:pt x="105880" y="78899"/>
                  <a:pt x="102413" y="77432"/>
                  <a:pt x="98146" y="76543"/>
                </a:cubicBezTo>
                <a:cubicBezTo>
                  <a:pt x="89078" y="89700"/>
                  <a:pt x="76498" y="100635"/>
                  <a:pt x="60408" y="109347"/>
                </a:cubicBezTo>
                <a:cubicBezTo>
                  <a:pt x="44317" y="118059"/>
                  <a:pt x="24181" y="123304"/>
                  <a:pt x="0" y="125083"/>
                </a:cubicBezTo>
                <a:lnTo>
                  <a:pt x="0" y="119749"/>
                </a:lnTo>
                <a:cubicBezTo>
                  <a:pt x="8534" y="116904"/>
                  <a:pt x="16713" y="112814"/>
                  <a:pt x="24536" y="107480"/>
                </a:cubicBezTo>
                <a:cubicBezTo>
                  <a:pt x="32360" y="102146"/>
                  <a:pt x="39294" y="96012"/>
                  <a:pt x="45339" y="89078"/>
                </a:cubicBezTo>
                <a:cubicBezTo>
                  <a:pt x="51384" y="82144"/>
                  <a:pt x="56318" y="74498"/>
                  <a:pt x="60141" y="66142"/>
                </a:cubicBezTo>
                <a:cubicBezTo>
                  <a:pt x="63964" y="57785"/>
                  <a:pt x="66231" y="49162"/>
                  <a:pt x="66942" y="40272"/>
                </a:cubicBezTo>
                <a:lnTo>
                  <a:pt x="35204" y="40272"/>
                </a:lnTo>
                <a:cubicBezTo>
                  <a:pt x="30759" y="40272"/>
                  <a:pt x="28092" y="42495"/>
                  <a:pt x="27203" y="46939"/>
                </a:cubicBezTo>
                <a:lnTo>
                  <a:pt x="10401" y="15736"/>
                </a:lnTo>
                <a:lnTo>
                  <a:pt x="154686" y="15736"/>
                </a:lnTo>
                <a:moveTo>
                  <a:pt x="133083" y="233096"/>
                </a:moveTo>
                <a:lnTo>
                  <a:pt x="37071" y="233096"/>
                </a:lnTo>
                <a:lnTo>
                  <a:pt x="37071" y="170155"/>
                </a:lnTo>
                <a:lnTo>
                  <a:pt x="91211" y="170155"/>
                </a:lnTo>
                <a:lnTo>
                  <a:pt x="91211" y="153353"/>
                </a:lnTo>
                <a:lnTo>
                  <a:pt x="43205" y="153353"/>
                </a:lnTo>
                <a:lnTo>
                  <a:pt x="32804" y="130150"/>
                </a:lnTo>
                <a:lnTo>
                  <a:pt x="131750" y="130150"/>
                </a:lnTo>
                <a:lnTo>
                  <a:pt x="131750" y="192024"/>
                </a:lnTo>
                <a:lnTo>
                  <a:pt x="77610" y="192024"/>
                </a:lnTo>
                <a:lnTo>
                  <a:pt x="77610" y="209893"/>
                </a:lnTo>
                <a:lnTo>
                  <a:pt x="133083" y="209893"/>
                </a:lnTo>
                <a:moveTo>
                  <a:pt x="186690" y="120281"/>
                </a:moveTo>
                <a:lnTo>
                  <a:pt x="186690" y="70676"/>
                </a:lnTo>
                <a:lnTo>
                  <a:pt x="153353" y="70676"/>
                </a:lnTo>
                <a:lnTo>
                  <a:pt x="140551" y="47473"/>
                </a:lnTo>
                <a:lnTo>
                  <a:pt x="186690" y="47473"/>
                </a:lnTo>
                <a:lnTo>
                  <a:pt x="186690" y="28003"/>
                </a:lnTo>
                <a:cubicBezTo>
                  <a:pt x="186690" y="25515"/>
                  <a:pt x="186157" y="23159"/>
                  <a:pt x="185090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96012"/>
                </a:lnTo>
                <a:cubicBezTo>
                  <a:pt x="233896" y="104547"/>
                  <a:pt x="231851" y="110725"/>
                  <a:pt x="227762" y="114548"/>
                </a:cubicBezTo>
                <a:cubicBezTo>
                  <a:pt x="223672" y="118371"/>
                  <a:pt x="217183" y="120281"/>
                  <a:pt x="208293" y="120281"/>
                </a:cubicBezTo>
                <a:moveTo>
                  <a:pt x="197358" y="153353"/>
                </a:moveTo>
                <a:lnTo>
                  <a:pt x="176289" y="153353"/>
                </a:lnTo>
                <a:lnTo>
                  <a:pt x="176289" y="209893"/>
                </a:lnTo>
                <a:cubicBezTo>
                  <a:pt x="179667" y="209715"/>
                  <a:pt x="183223" y="209448"/>
                  <a:pt x="186957" y="209093"/>
                </a:cubicBezTo>
                <a:cubicBezTo>
                  <a:pt x="190690" y="208737"/>
                  <a:pt x="194158" y="208115"/>
                  <a:pt x="197358" y="2072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6" name="Freeform 236"/>
          <p:cNvSpPr/>
          <p:nvPr/>
        </p:nvSpPr>
        <p:spPr>
          <a:xfrm>
            <a:off x="854781" y="5312748"/>
            <a:ext cx="252832" cy="223227"/>
          </a:xfrm>
          <a:custGeom>
            <a:avLst/>
            <a:gdLst>
              <a:gd name="connsiteX0" fmla="*/ 81343 w 252832"/>
              <a:gd name="connsiteY0" fmla="*/ 52540 h 223227"/>
              <a:gd name="connsiteX1" fmla="*/ 93612 w 252832"/>
              <a:gd name="connsiteY1" fmla="*/ 73342 h 223227"/>
              <a:gd name="connsiteX2" fmla="*/ 130150 w 252832"/>
              <a:gd name="connsiteY2" fmla="*/ 81343 h 223227"/>
              <a:gd name="connsiteX3" fmla="*/ 166821 w 252832"/>
              <a:gd name="connsiteY3" fmla="*/ 73342 h 223227"/>
              <a:gd name="connsiteX4" fmla="*/ 179222 w 252832"/>
              <a:gd name="connsiteY4" fmla="*/ 52540 h 223227"/>
              <a:gd name="connsiteX5" fmla="*/ 166688 w 252832"/>
              <a:gd name="connsiteY5" fmla="*/ 31737 h 223227"/>
              <a:gd name="connsiteX6" fmla="*/ 130150 w 252832"/>
              <a:gd name="connsiteY6" fmla="*/ 23736 h 223227"/>
              <a:gd name="connsiteX7" fmla="*/ 93745 w 252832"/>
              <a:gd name="connsiteY7" fmla="*/ 31737 h 223227"/>
              <a:gd name="connsiteX8" fmla="*/ 81343 w 252832"/>
              <a:gd name="connsiteY8" fmla="*/ 52540 h 223227"/>
              <a:gd name="connsiteX10" fmla="*/ 34404 w 252832"/>
              <a:gd name="connsiteY10" fmla="*/ 52540 h 223227"/>
              <a:gd name="connsiteX11" fmla="*/ 41472 w 252832"/>
              <a:gd name="connsiteY11" fmla="*/ 29604 h 223227"/>
              <a:gd name="connsiteX12" fmla="*/ 61341 w 252832"/>
              <a:gd name="connsiteY12" fmla="*/ 13202 h 223227"/>
              <a:gd name="connsiteX13" fmla="*/ 91745 w 252832"/>
              <a:gd name="connsiteY13" fmla="*/ 3334 h 223227"/>
              <a:gd name="connsiteX14" fmla="*/ 130150 w 252832"/>
              <a:gd name="connsiteY14" fmla="*/ 0 h 223227"/>
              <a:gd name="connsiteX15" fmla="*/ 168688 w 252832"/>
              <a:gd name="connsiteY15" fmla="*/ 3334 h 223227"/>
              <a:gd name="connsiteX16" fmla="*/ 199225 w 252832"/>
              <a:gd name="connsiteY16" fmla="*/ 13202 h 223227"/>
              <a:gd name="connsiteX17" fmla="*/ 219227 w 252832"/>
              <a:gd name="connsiteY17" fmla="*/ 29604 h 223227"/>
              <a:gd name="connsiteX18" fmla="*/ 226428 w 252832"/>
              <a:gd name="connsiteY18" fmla="*/ 52540 h 223227"/>
              <a:gd name="connsiteX19" fmla="*/ 219227 w 252832"/>
              <a:gd name="connsiteY19" fmla="*/ 75476 h 223227"/>
              <a:gd name="connsiteX20" fmla="*/ 199092 w 252832"/>
              <a:gd name="connsiteY20" fmla="*/ 91878 h 223227"/>
              <a:gd name="connsiteX21" fmla="*/ 168554 w 252832"/>
              <a:gd name="connsiteY21" fmla="*/ 101746 h 223227"/>
              <a:gd name="connsiteX22" fmla="*/ 130150 w 252832"/>
              <a:gd name="connsiteY22" fmla="*/ 105080 h 223227"/>
              <a:gd name="connsiteX23" fmla="*/ 91745 w 252832"/>
              <a:gd name="connsiteY23" fmla="*/ 101746 h 223227"/>
              <a:gd name="connsiteX24" fmla="*/ 61474 w 252832"/>
              <a:gd name="connsiteY24" fmla="*/ 91878 h 223227"/>
              <a:gd name="connsiteX25" fmla="*/ 41605 w 252832"/>
              <a:gd name="connsiteY25" fmla="*/ 75476 h 223227"/>
              <a:gd name="connsiteX26" fmla="*/ 34404 w 252832"/>
              <a:gd name="connsiteY26" fmla="*/ 52540 h 223227"/>
              <a:gd name="connsiteX28" fmla="*/ 252832 w 252832"/>
              <a:gd name="connsiteY28" fmla="*/ 143484 h 223227"/>
              <a:gd name="connsiteX29" fmla="*/ 32004 w 252832"/>
              <a:gd name="connsiteY29" fmla="*/ 143484 h 223227"/>
              <a:gd name="connsiteX30" fmla="*/ 22936 w 252832"/>
              <a:gd name="connsiteY30" fmla="*/ 150952 h 223227"/>
              <a:gd name="connsiteX31" fmla="*/ 0 w 252832"/>
              <a:gd name="connsiteY31" fmla="*/ 118681 h 223227"/>
              <a:gd name="connsiteX32" fmla="*/ 252832 w 252832"/>
              <a:gd name="connsiteY32" fmla="*/ 118681 h 223227"/>
              <a:gd name="connsiteX34" fmla="*/ 42405 w 252832"/>
              <a:gd name="connsiteY34" fmla="*/ 179222 h 223227"/>
              <a:gd name="connsiteX35" fmla="*/ 39738 w 252832"/>
              <a:gd name="connsiteY35" fmla="*/ 170288 h 223227"/>
              <a:gd name="connsiteX36" fmla="*/ 31737 w 252832"/>
              <a:gd name="connsiteY36" fmla="*/ 165887 h 223227"/>
              <a:gd name="connsiteX37" fmla="*/ 89611 w 252832"/>
              <a:gd name="connsiteY37" fmla="*/ 155219 h 223227"/>
              <a:gd name="connsiteX38" fmla="*/ 89611 w 252832"/>
              <a:gd name="connsiteY38" fmla="*/ 198691 h 223227"/>
              <a:gd name="connsiteX39" fmla="*/ 211493 w 252832"/>
              <a:gd name="connsiteY39" fmla="*/ 198691 h 223227"/>
              <a:gd name="connsiteX40" fmla="*/ 220428 w 252832"/>
              <a:gd name="connsiteY40" fmla="*/ 196024 h 223227"/>
              <a:gd name="connsiteX41" fmla="*/ 224828 w 252832"/>
              <a:gd name="connsiteY41" fmla="*/ 188023 h 223227"/>
              <a:gd name="connsiteX42" fmla="*/ 238163 w 252832"/>
              <a:gd name="connsiteY42" fmla="*/ 223227 h 223227"/>
              <a:gd name="connsiteX43" fmla="*/ 42405 w 252832"/>
              <a:gd name="connsiteY43" fmla="*/ 223227 h 22322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52832" h="223227">
                <a:moveTo>
                  <a:pt x="81343" y="52540"/>
                </a:moveTo>
                <a:cubicBezTo>
                  <a:pt x="81343" y="61074"/>
                  <a:pt x="85433" y="68008"/>
                  <a:pt x="93612" y="73342"/>
                </a:cubicBezTo>
                <a:cubicBezTo>
                  <a:pt x="101790" y="78676"/>
                  <a:pt x="113970" y="81343"/>
                  <a:pt x="130150" y="81343"/>
                </a:cubicBezTo>
                <a:cubicBezTo>
                  <a:pt x="146329" y="81343"/>
                  <a:pt x="158553" y="78676"/>
                  <a:pt x="166821" y="73342"/>
                </a:cubicBezTo>
                <a:cubicBezTo>
                  <a:pt x="175089" y="68008"/>
                  <a:pt x="179222" y="61074"/>
                  <a:pt x="179222" y="52540"/>
                </a:cubicBezTo>
                <a:cubicBezTo>
                  <a:pt x="179222" y="44005"/>
                  <a:pt x="175044" y="37071"/>
                  <a:pt x="166688" y="31737"/>
                </a:cubicBezTo>
                <a:cubicBezTo>
                  <a:pt x="158331" y="26403"/>
                  <a:pt x="146152" y="23736"/>
                  <a:pt x="130150" y="23736"/>
                </a:cubicBezTo>
                <a:cubicBezTo>
                  <a:pt x="114147" y="23736"/>
                  <a:pt x="102013" y="26403"/>
                  <a:pt x="93745" y="31737"/>
                </a:cubicBezTo>
                <a:cubicBezTo>
                  <a:pt x="85477" y="37071"/>
                  <a:pt x="81343" y="44005"/>
                  <a:pt x="81343" y="52540"/>
                </a:cubicBezTo>
                <a:moveTo>
                  <a:pt x="34404" y="52540"/>
                </a:moveTo>
                <a:cubicBezTo>
                  <a:pt x="34404" y="43828"/>
                  <a:pt x="36760" y="36182"/>
                  <a:pt x="41472" y="29604"/>
                </a:cubicBezTo>
                <a:cubicBezTo>
                  <a:pt x="46184" y="23025"/>
                  <a:pt x="52807" y="17558"/>
                  <a:pt x="61341" y="13202"/>
                </a:cubicBezTo>
                <a:cubicBezTo>
                  <a:pt x="69875" y="8845"/>
                  <a:pt x="80010" y="5556"/>
                  <a:pt x="91745" y="3334"/>
                </a:cubicBezTo>
                <a:cubicBezTo>
                  <a:pt x="103480" y="1111"/>
                  <a:pt x="116281" y="0"/>
                  <a:pt x="130150" y="0"/>
                </a:cubicBezTo>
                <a:cubicBezTo>
                  <a:pt x="144018" y="0"/>
                  <a:pt x="156864" y="1111"/>
                  <a:pt x="168688" y="3334"/>
                </a:cubicBezTo>
                <a:cubicBezTo>
                  <a:pt x="180511" y="5556"/>
                  <a:pt x="190690" y="8845"/>
                  <a:pt x="199225" y="13202"/>
                </a:cubicBezTo>
                <a:cubicBezTo>
                  <a:pt x="207759" y="17558"/>
                  <a:pt x="214427" y="23025"/>
                  <a:pt x="219227" y="29604"/>
                </a:cubicBezTo>
                <a:cubicBezTo>
                  <a:pt x="224028" y="36182"/>
                  <a:pt x="226428" y="43828"/>
                  <a:pt x="226428" y="52540"/>
                </a:cubicBezTo>
                <a:cubicBezTo>
                  <a:pt x="226428" y="61252"/>
                  <a:pt x="224028" y="68897"/>
                  <a:pt x="219227" y="75476"/>
                </a:cubicBezTo>
                <a:cubicBezTo>
                  <a:pt x="214427" y="82054"/>
                  <a:pt x="207715" y="87522"/>
                  <a:pt x="199092" y="91878"/>
                </a:cubicBezTo>
                <a:cubicBezTo>
                  <a:pt x="190468" y="96234"/>
                  <a:pt x="180289" y="99523"/>
                  <a:pt x="168554" y="101746"/>
                </a:cubicBezTo>
                <a:cubicBezTo>
                  <a:pt x="156819" y="103968"/>
                  <a:pt x="144018" y="105080"/>
                  <a:pt x="130150" y="105080"/>
                </a:cubicBezTo>
                <a:cubicBezTo>
                  <a:pt x="116281" y="105080"/>
                  <a:pt x="103480" y="103968"/>
                  <a:pt x="91745" y="101746"/>
                </a:cubicBezTo>
                <a:cubicBezTo>
                  <a:pt x="80010" y="99523"/>
                  <a:pt x="69920" y="96234"/>
                  <a:pt x="61474" y="91878"/>
                </a:cubicBezTo>
                <a:cubicBezTo>
                  <a:pt x="53029" y="87522"/>
                  <a:pt x="46406" y="82054"/>
                  <a:pt x="41605" y="75476"/>
                </a:cubicBezTo>
                <a:cubicBezTo>
                  <a:pt x="36805" y="68897"/>
                  <a:pt x="34404" y="61252"/>
                  <a:pt x="34404" y="52540"/>
                </a:cubicBezTo>
                <a:moveTo>
                  <a:pt x="252832" y="143484"/>
                </a:moveTo>
                <a:lnTo>
                  <a:pt x="32004" y="143484"/>
                </a:lnTo>
                <a:cubicBezTo>
                  <a:pt x="26848" y="143484"/>
                  <a:pt x="23825" y="145974"/>
                  <a:pt x="22936" y="150952"/>
                </a:cubicBezTo>
                <a:lnTo>
                  <a:pt x="0" y="118681"/>
                </a:lnTo>
                <a:lnTo>
                  <a:pt x="252832" y="118681"/>
                </a:lnTo>
                <a:moveTo>
                  <a:pt x="42405" y="179222"/>
                </a:moveTo>
                <a:cubicBezTo>
                  <a:pt x="42405" y="175666"/>
                  <a:pt x="41516" y="172688"/>
                  <a:pt x="39738" y="170288"/>
                </a:cubicBezTo>
                <a:cubicBezTo>
                  <a:pt x="37960" y="167887"/>
                  <a:pt x="35293" y="166421"/>
                  <a:pt x="31737" y="165887"/>
                </a:cubicBezTo>
                <a:lnTo>
                  <a:pt x="89611" y="155219"/>
                </a:lnTo>
                <a:lnTo>
                  <a:pt x="89611" y="198691"/>
                </a:lnTo>
                <a:lnTo>
                  <a:pt x="211493" y="198691"/>
                </a:lnTo>
                <a:cubicBezTo>
                  <a:pt x="215049" y="198691"/>
                  <a:pt x="218027" y="197803"/>
                  <a:pt x="220428" y="196024"/>
                </a:cubicBezTo>
                <a:cubicBezTo>
                  <a:pt x="222828" y="194246"/>
                  <a:pt x="224295" y="191579"/>
                  <a:pt x="224828" y="188023"/>
                </a:cubicBezTo>
                <a:lnTo>
                  <a:pt x="238163" y="223227"/>
                </a:lnTo>
                <a:lnTo>
                  <a:pt x="42405" y="22322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7" name="Freeform 237"/>
          <p:cNvSpPr/>
          <p:nvPr/>
        </p:nvSpPr>
        <p:spPr>
          <a:xfrm>
            <a:off x="1189377" y="5308747"/>
            <a:ext cx="256832" cy="230962"/>
          </a:xfrm>
          <a:custGeom>
            <a:avLst/>
            <a:gdLst>
              <a:gd name="connsiteX0" fmla="*/ 157086 w 256832"/>
              <a:gd name="connsiteY0" fmla="*/ 224561 h 230962"/>
              <a:gd name="connsiteX1" fmla="*/ 157086 w 256832"/>
              <a:gd name="connsiteY1" fmla="*/ 101613 h 230962"/>
              <a:gd name="connsiteX2" fmla="*/ 130683 w 256832"/>
              <a:gd name="connsiteY2" fmla="*/ 101613 h 230962"/>
              <a:gd name="connsiteX3" fmla="*/ 117882 w 256832"/>
              <a:gd name="connsiteY3" fmla="*/ 74409 h 230962"/>
              <a:gd name="connsiteX4" fmla="*/ 157086 w 256832"/>
              <a:gd name="connsiteY4" fmla="*/ 74409 h 230962"/>
              <a:gd name="connsiteX5" fmla="*/ 157086 w 256832"/>
              <a:gd name="connsiteY5" fmla="*/ 33338 h 230962"/>
              <a:gd name="connsiteX6" fmla="*/ 155486 w 256832"/>
              <a:gd name="connsiteY6" fmla="*/ 26270 h 230962"/>
              <a:gd name="connsiteX7" fmla="*/ 149886 w 256832"/>
              <a:gd name="connsiteY7" fmla="*/ 21336 h 230962"/>
              <a:gd name="connsiteX8" fmla="*/ 198958 w 256832"/>
              <a:gd name="connsiteY8" fmla="*/ 8001 h 230962"/>
              <a:gd name="connsiteX9" fmla="*/ 198958 w 256832"/>
              <a:gd name="connsiteY9" fmla="*/ 200292 h 230962"/>
              <a:gd name="connsiteX10" fmla="*/ 192824 w 256832"/>
              <a:gd name="connsiteY10" fmla="*/ 218827 h 230962"/>
              <a:gd name="connsiteX11" fmla="*/ 173355 w 256832"/>
              <a:gd name="connsiteY11" fmla="*/ 224561 h 230962"/>
              <a:gd name="connsiteX13" fmla="*/ 60008 w 256832"/>
              <a:gd name="connsiteY13" fmla="*/ 44806 h 230962"/>
              <a:gd name="connsiteX14" fmla="*/ 57341 w 256832"/>
              <a:gd name="connsiteY14" fmla="*/ 35871 h 230962"/>
              <a:gd name="connsiteX15" fmla="*/ 49340 w 256832"/>
              <a:gd name="connsiteY15" fmla="*/ 31471 h 230962"/>
              <a:gd name="connsiteX16" fmla="*/ 104546 w 256832"/>
              <a:gd name="connsiteY16" fmla="*/ 15202 h 230962"/>
              <a:gd name="connsiteX17" fmla="*/ 104546 w 256832"/>
              <a:gd name="connsiteY17" fmla="*/ 53074 h 230962"/>
              <a:gd name="connsiteX18" fmla="*/ 99479 w 256832"/>
              <a:gd name="connsiteY18" fmla="*/ 97079 h 230962"/>
              <a:gd name="connsiteX19" fmla="*/ 115748 w 256832"/>
              <a:gd name="connsiteY19" fmla="*/ 106680 h 230962"/>
              <a:gd name="connsiteX20" fmla="*/ 129883 w 256832"/>
              <a:gd name="connsiteY20" fmla="*/ 120016 h 230962"/>
              <a:gd name="connsiteX21" fmla="*/ 139751 w 256832"/>
              <a:gd name="connsiteY21" fmla="*/ 138151 h 230962"/>
              <a:gd name="connsiteX22" fmla="*/ 143485 w 256832"/>
              <a:gd name="connsiteY22" fmla="*/ 161887 h 230962"/>
              <a:gd name="connsiteX23" fmla="*/ 137617 w 256832"/>
              <a:gd name="connsiteY23" fmla="*/ 177355 h 230962"/>
              <a:gd name="connsiteX24" fmla="*/ 121082 w 256832"/>
              <a:gd name="connsiteY24" fmla="*/ 185357 h 230962"/>
              <a:gd name="connsiteX25" fmla="*/ 102280 w 256832"/>
              <a:gd name="connsiteY25" fmla="*/ 182823 h 230962"/>
              <a:gd name="connsiteX26" fmla="*/ 89878 w 256832"/>
              <a:gd name="connsiteY26" fmla="*/ 169888 h 230962"/>
              <a:gd name="connsiteX27" fmla="*/ 98012 w 256832"/>
              <a:gd name="connsiteY27" fmla="*/ 158153 h 230962"/>
              <a:gd name="connsiteX28" fmla="*/ 101213 w 256832"/>
              <a:gd name="connsiteY28" fmla="*/ 143485 h 230962"/>
              <a:gd name="connsiteX29" fmla="*/ 99746 w 256832"/>
              <a:gd name="connsiteY29" fmla="*/ 128016 h 230962"/>
              <a:gd name="connsiteX30" fmla="*/ 94145 w 256832"/>
              <a:gd name="connsiteY30" fmla="*/ 114148 h 230962"/>
              <a:gd name="connsiteX31" fmla="*/ 60808 w 256832"/>
              <a:gd name="connsiteY31" fmla="*/ 159353 h 230962"/>
              <a:gd name="connsiteX32" fmla="*/ 0 w 256832"/>
              <a:gd name="connsiteY32" fmla="*/ 188290 h 230962"/>
              <a:gd name="connsiteX33" fmla="*/ 0 w 256832"/>
              <a:gd name="connsiteY33" fmla="*/ 182956 h 230962"/>
              <a:gd name="connsiteX34" fmla="*/ 31604 w 256832"/>
              <a:gd name="connsiteY34" fmla="*/ 156553 h 230962"/>
              <a:gd name="connsiteX35" fmla="*/ 49740 w 256832"/>
              <a:gd name="connsiteY35" fmla="*/ 124683 h 230962"/>
              <a:gd name="connsiteX36" fmla="*/ 58007 w 256832"/>
              <a:gd name="connsiteY36" fmla="*/ 89478 h 230962"/>
              <a:gd name="connsiteX37" fmla="*/ 60008 w 256832"/>
              <a:gd name="connsiteY37" fmla="*/ 53074 h 230962"/>
              <a:gd name="connsiteX39" fmla="*/ 214960 w 256832"/>
              <a:gd name="connsiteY39" fmla="*/ 230962 h 230962"/>
              <a:gd name="connsiteX40" fmla="*/ 214960 w 256832"/>
              <a:gd name="connsiteY40" fmla="*/ 25337 h 230962"/>
              <a:gd name="connsiteX41" fmla="*/ 213360 w 256832"/>
              <a:gd name="connsiteY41" fmla="*/ 18269 h 230962"/>
              <a:gd name="connsiteX42" fmla="*/ 207759 w 256832"/>
              <a:gd name="connsiteY42" fmla="*/ 13335 h 230962"/>
              <a:gd name="connsiteX43" fmla="*/ 256832 w 256832"/>
              <a:gd name="connsiteY43" fmla="*/ 0 h 230962"/>
              <a:gd name="connsiteX44" fmla="*/ 256832 w 256832"/>
              <a:gd name="connsiteY44" fmla="*/ 206692 h 230962"/>
              <a:gd name="connsiteX45" fmla="*/ 250698 w 256832"/>
              <a:gd name="connsiteY45" fmla="*/ 225228 h 230962"/>
              <a:gd name="connsiteX46" fmla="*/ 231229 w 256832"/>
              <a:gd name="connsiteY46" fmla="*/ 230962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56832" h="230962">
                <a:moveTo>
                  <a:pt x="157086" y="224561"/>
                </a:moveTo>
                <a:lnTo>
                  <a:pt x="157086" y="101613"/>
                </a:lnTo>
                <a:lnTo>
                  <a:pt x="130683" y="101613"/>
                </a:lnTo>
                <a:lnTo>
                  <a:pt x="117882" y="74409"/>
                </a:lnTo>
                <a:lnTo>
                  <a:pt x="157086" y="74409"/>
                </a:lnTo>
                <a:lnTo>
                  <a:pt x="157086" y="33338"/>
                </a:lnTo>
                <a:cubicBezTo>
                  <a:pt x="157086" y="30849"/>
                  <a:pt x="156553" y="28492"/>
                  <a:pt x="155486" y="26270"/>
                </a:cubicBezTo>
                <a:cubicBezTo>
                  <a:pt x="154419" y="24047"/>
                  <a:pt x="152553" y="22403"/>
                  <a:pt x="149886" y="21336"/>
                </a:cubicBezTo>
                <a:lnTo>
                  <a:pt x="198958" y="8001"/>
                </a:lnTo>
                <a:lnTo>
                  <a:pt x="198958" y="200292"/>
                </a:lnTo>
                <a:cubicBezTo>
                  <a:pt x="198958" y="208826"/>
                  <a:pt x="196914" y="215005"/>
                  <a:pt x="192824" y="218827"/>
                </a:cubicBezTo>
                <a:cubicBezTo>
                  <a:pt x="188735" y="222650"/>
                  <a:pt x="182245" y="224561"/>
                  <a:pt x="173355" y="224561"/>
                </a:cubicBezTo>
                <a:moveTo>
                  <a:pt x="60008" y="44806"/>
                </a:moveTo>
                <a:cubicBezTo>
                  <a:pt x="60008" y="41250"/>
                  <a:pt x="59118" y="38272"/>
                  <a:pt x="57341" y="35871"/>
                </a:cubicBezTo>
                <a:cubicBezTo>
                  <a:pt x="55562" y="33471"/>
                  <a:pt x="52896" y="32005"/>
                  <a:pt x="49340" y="31471"/>
                </a:cubicBezTo>
                <a:lnTo>
                  <a:pt x="104546" y="15202"/>
                </a:lnTo>
                <a:lnTo>
                  <a:pt x="104546" y="53074"/>
                </a:lnTo>
                <a:cubicBezTo>
                  <a:pt x="104546" y="69075"/>
                  <a:pt x="102857" y="83744"/>
                  <a:pt x="99479" y="97079"/>
                </a:cubicBezTo>
                <a:cubicBezTo>
                  <a:pt x="104991" y="99746"/>
                  <a:pt x="110414" y="102947"/>
                  <a:pt x="115748" y="106680"/>
                </a:cubicBezTo>
                <a:cubicBezTo>
                  <a:pt x="121082" y="110414"/>
                  <a:pt x="125793" y="114858"/>
                  <a:pt x="129883" y="120016"/>
                </a:cubicBezTo>
                <a:cubicBezTo>
                  <a:pt x="133972" y="125171"/>
                  <a:pt x="137262" y="131216"/>
                  <a:pt x="139751" y="138151"/>
                </a:cubicBezTo>
                <a:cubicBezTo>
                  <a:pt x="142240" y="145085"/>
                  <a:pt x="143485" y="152997"/>
                  <a:pt x="143485" y="161887"/>
                </a:cubicBezTo>
                <a:cubicBezTo>
                  <a:pt x="143485" y="167754"/>
                  <a:pt x="141529" y="172910"/>
                  <a:pt x="137617" y="177355"/>
                </a:cubicBezTo>
                <a:cubicBezTo>
                  <a:pt x="133706" y="181801"/>
                  <a:pt x="128194" y="184468"/>
                  <a:pt x="121082" y="185357"/>
                </a:cubicBezTo>
                <a:cubicBezTo>
                  <a:pt x="114325" y="186068"/>
                  <a:pt x="108058" y="185224"/>
                  <a:pt x="102280" y="182823"/>
                </a:cubicBezTo>
                <a:cubicBezTo>
                  <a:pt x="96501" y="180423"/>
                  <a:pt x="92367" y="176111"/>
                  <a:pt x="89878" y="169888"/>
                </a:cubicBezTo>
                <a:cubicBezTo>
                  <a:pt x="93434" y="166688"/>
                  <a:pt x="96145" y="162776"/>
                  <a:pt x="98012" y="158153"/>
                </a:cubicBezTo>
                <a:cubicBezTo>
                  <a:pt x="99879" y="153530"/>
                  <a:pt x="100946" y="148641"/>
                  <a:pt x="101213" y="143485"/>
                </a:cubicBezTo>
                <a:cubicBezTo>
                  <a:pt x="101479" y="138329"/>
                  <a:pt x="100990" y="133172"/>
                  <a:pt x="99746" y="128016"/>
                </a:cubicBezTo>
                <a:cubicBezTo>
                  <a:pt x="98501" y="122860"/>
                  <a:pt x="96634" y="118237"/>
                  <a:pt x="94145" y="114148"/>
                </a:cubicBezTo>
                <a:cubicBezTo>
                  <a:pt x="87033" y="131750"/>
                  <a:pt x="75921" y="146819"/>
                  <a:pt x="60808" y="159353"/>
                </a:cubicBezTo>
                <a:cubicBezTo>
                  <a:pt x="45695" y="171888"/>
                  <a:pt x="25425" y="181533"/>
                  <a:pt x="0" y="188290"/>
                </a:cubicBezTo>
                <a:lnTo>
                  <a:pt x="0" y="182956"/>
                </a:lnTo>
                <a:cubicBezTo>
                  <a:pt x="13157" y="175311"/>
                  <a:pt x="23692" y="166510"/>
                  <a:pt x="31604" y="156553"/>
                </a:cubicBezTo>
                <a:cubicBezTo>
                  <a:pt x="39516" y="146596"/>
                  <a:pt x="45561" y="135973"/>
                  <a:pt x="49740" y="124683"/>
                </a:cubicBezTo>
                <a:cubicBezTo>
                  <a:pt x="53918" y="113392"/>
                  <a:pt x="56674" y="101657"/>
                  <a:pt x="58007" y="89478"/>
                </a:cubicBezTo>
                <a:cubicBezTo>
                  <a:pt x="59341" y="77299"/>
                  <a:pt x="60008" y="65164"/>
                  <a:pt x="60008" y="53074"/>
                </a:cubicBezTo>
                <a:moveTo>
                  <a:pt x="214960" y="230962"/>
                </a:moveTo>
                <a:lnTo>
                  <a:pt x="214960" y="25337"/>
                </a:lnTo>
                <a:cubicBezTo>
                  <a:pt x="214960" y="22847"/>
                  <a:pt x="214427" y="20492"/>
                  <a:pt x="213360" y="18269"/>
                </a:cubicBezTo>
                <a:cubicBezTo>
                  <a:pt x="212293" y="16047"/>
                  <a:pt x="210426" y="14402"/>
                  <a:pt x="207759" y="13335"/>
                </a:cubicBezTo>
                <a:lnTo>
                  <a:pt x="256832" y="0"/>
                </a:lnTo>
                <a:lnTo>
                  <a:pt x="256832" y="206692"/>
                </a:lnTo>
                <a:cubicBezTo>
                  <a:pt x="256832" y="215227"/>
                  <a:pt x="254787" y="221405"/>
                  <a:pt x="250698" y="225228"/>
                </a:cubicBezTo>
                <a:cubicBezTo>
                  <a:pt x="246609" y="229051"/>
                  <a:pt x="240119" y="230962"/>
                  <a:pt x="231229" y="2309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8" name="Freeform 238"/>
          <p:cNvSpPr/>
          <p:nvPr/>
        </p:nvSpPr>
        <p:spPr>
          <a:xfrm>
            <a:off x="1469412" y="5308747"/>
            <a:ext cx="243497" cy="230962"/>
          </a:xfrm>
          <a:custGeom>
            <a:avLst/>
            <a:gdLst>
              <a:gd name="connsiteX0" fmla="*/ 201625 w 243497"/>
              <a:gd name="connsiteY0" fmla="*/ 230962 h 230962"/>
              <a:gd name="connsiteX1" fmla="*/ 201625 w 243497"/>
              <a:gd name="connsiteY1" fmla="*/ 111481 h 230962"/>
              <a:gd name="connsiteX2" fmla="*/ 181623 w 243497"/>
              <a:gd name="connsiteY2" fmla="*/ 111481 h 230962"/>
              <a:gd name="connsiteX3" fmla="*/ 181623 w 243497"/>
              <a:gd name="connsiteY3" fmla="*/ 200292 h 230962"/>
              <a:gd name="connsiteX4" fmla="*/ 175489 w 243497"/>
              <a:gd name="connsiteY4" fmla="*/ 218827 h 230962"/>
              <a:gd name="connsiteX5" fmla="*/ 156019 w 243497"/>
              <a:gd name="connsiteY5" fmla="*/ 224561 h 230962"/>
              <a:gd name="connsiteX6" fmla="*/ 139751 w 243497"/>
              <a:gd name="connsiteY6" fmla="*/ 224561 h 230962"/>
              <a:gd name="connsiteX7" fmla="*/ 139751 w 243497"/>
              <a:gd name="connsiteY7" fmla="*/ 159487 h 230962"/>
              <a:gd name="connsiteX8" fmla="*/ 100546 w 243497"/>
              <a:gd name="connsiteY8" fmla="*/ 172688 h 230962"/>
              <a:gd name="connsiteX9" fmla="*/ 49339 w 243497"/>
              <a:gd name="connsiteY9" fmla="*/ 177622 h 230962"/>
              <a:gd name="connsiteX10" fmla="*/ 10668 w 243497"/>
              <a:gd name="connsiteY10" fmla="*/ 177622 h 230962"/>
              <a:gd name="connsiteX11" fmla="*/ 10668 w 243497"/>
              <a:gd name="connsiteY11" fmla="*/ 47206 h 230962"/>
              <a:gd name="connsiteX12" fmla="*/ 8001 w 243497"/>
              <a:gd name="connsiteY12" fmla="*/ 38272 h 230962"/>
              <a:gd name="connsiteX13" fmla="*/ 0 w 243497"/>
              <a:gd name="connsiteY13" fmla="*/ 33871 h 230962"/>
              <a:gd name="connsiteX14" fmla="*/ 53873 w 243497"/>
              <a:gd name="connsiteY14" fmla="*/ 17869 h 230962"/>
              <a:gd name="connsiteX15" fmla="*/ 53873 w 243497"/>
              <a:gd name="connsiteY15" fmla="*/ 26403 h 230962"/>
              <a:gd name="connsiteX16" fmla="*/ 117881 w 243497"/>
              <a:gd name="connsiteY16" fmla="*/ 26403 h 230962"/>
              <a:gd name="connsiteX17" fmla="*/ 117881 w 243497"/>
              <a:gd name="connsiteY17" fmla="*/ 52274 h 230962"/>
              <a:gd name="connsiteX18" fmla="*/ 53873 w 243497"/>
              <a:gd name="connsiteY18" fmla="*/ 52274 h 230962"/>
              <a:gd name="connsiteX19" fmla="*/ 53873 w 243497"/>
              <a:gd name="connsiteY19" fmla="*/ 149086 h 230962"/>
              <a:gd name="connsiteX20" fmla="*/ 60007 w 243497"/>
              <a:gd name="connsiteY20" fmla="*/ 149086 h 230962"/>
              <a:gd name="connsiteX21" fmla="*/ 104546 w 243497"/>
              <a:gd name="connsiteY21" fmla="*/ 147085 h 230962"/>
              <a:gd name="connsiteX22" fmla="*/ 139751 w 243497"/>
              <a:gd name="connsiteY22" fmla="*/ 141351 h 230962"/>
              <a:gd name="connsiteX23" fmla="*/ 139751 w 243497"/>
              <a:gd name="connsiteY23" fmla="*/ 33338 h 230962"/>
              <a:gd name="connsiteX24" fmla="*/ 138151 w 243497"/>
              <a:gd name="connsiteY24" fmla="*/ 26270 h 230962"/>
              <a:gd name="connsiteX25" fmla="*/ 132550 w 243497"/>
              <a:gd name="connsiteY25" fmla="*/ 21336 h 230962"/>
              <a:gd name="connsiteX26" fmla="*/ 181623 w 243497"/>
              <a:gd name="connsiteY26" fmla="*/ 8001 h 230962"/>
              <a:gd name="connsiteX27" fmla="*/ 181623 w 243497"/>
              <a:gd name="connsiteY27" fmla="*/ 84277 h 230962"/>
              <a:gd name="connsiteX28" fmla="*/ 201625 w 243497"/>
              <a:gd name="connsiteY28" fmla="*/ 84277 h 230962"/>
              <a:gd name="connsiteX29" fmla="*/ 201625 w 243497"/>
              <a:gd name="connsiteY29" fmla="*/ 25337 h 230962"/>
              <a:gd name="connsiteX30" fmla="*/ 200025 w 243497"/>
              <a:gd name="connsiteY30" fmla="*/ 18269 h 230962"/>
              <a:gd name="connsiteX31" fmla="*/ 194424 w 243497"/>
              <a:gd name="connsiteY31" fmla="*/ 13335 h 230962"/>
              <a:gd name="connsiteX32" fmla="*/ 243497 w 243497"/>
              <a:gd name="connsiteY32" fmla="*/ 0 h 230962"/>
              <a:gd name="connsiteX33" fmla="*/ 243497 w 243497"/>
              <a:gd name="connsiteY33" fmla="*/ 206692 h 230962"/>
              <a:gd name="connsiteX34" fmla="*/ 237363 w 243497"/>
              <a:gd name="connsiteY34" fmla="*/ 225228 h 230962"/>
              <a:gd name="connsiteX35" fmla="*/ 217894 w 243497"/>
              <a:gd name="connsiteY35" fmla="*/ 230962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3497" h="230962">
                <a:moveTo>
                  <a:pt x="201625" y="230962"/>
                </a:moveTo>
                <a:lnTo>
                  <a:pt x="201625" y="111481"/>
                </a:lnTo>
                <a:lnTo>
                  <a:pt x="181623" y="111481"/>
                </a:lnTo>
                <a:lnTo>
                  <a:pt x="181623" y="200292"/>
                </a:lnTo>
                <a:cubicBezTo>
                  <a:pt x="181623" y="208826"/>
                  <a:pt x="179578" y="215005"/>
                  <a:pt x="175489" y="218827"/>
                </a:cubicBezTo>
                <a:cubicBezTo>
                  <a:pt x="171399" y="222650"/>
                  <a:pt x="164909" y="224561"/>
                  <a:pt x="156019" y="224561"/>
                </a:cubicBezTo>
                <a:lnTo>
                  <a:pt x="139751" y="224561"/>
                </a:lnTo>
                <a:lnTo>
                  <a:pt x="139751" y="159487"/>
                </a:lnTo>
                <a:cubicBezTo>
                  <a:pt x="128549" y="164999"/>
                  <a:pt x="115481" y="169399"/>
                  <a:pt x="100546" y="172688"/>
                </a:cubicBezTo>
                <a:cubicBezTo>
                  <a:pt x="85611" y="175978"/>
                  <a:pt x="68542" y="177622"/>
                  <a:pt x="49339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2"/>
                </a:cubicBezTo>
                <a:cubicBezTo>
                  <a:pt x="6223" y="35871"/>
                  <a:pt x="3556" y="34404"/>
                  <a:pt x="0" y="33871"/>
                </a:cubicBezTo>
                <a:lnTo>
                  <a:pt x="53873" y="17869"/>
                </a:lnTo>
                <a:lnTo>
                  <a:pt x="53873" y="26403"/>
                </a:lnTo>
                <a:lnTo>
                  <a:pt x="117881" y="26403"/>
                </a:lnTo>
                <a:lnTo>
                  <a:pt x="117881" y="52274"/>
                </a:lnTo>
                <a:lnTo>
                  <a:pt x="53873" y="52274"/>
                </a:lnTo>
                <a:lnTo>
                  <a:pt x="53873" y="149086"/>
                </a:lnTo>
                <a:lnTo>
                  <a:pt x="60007" y="149086"/>
                </a:lnTo>
                <a:cubicBezTo>
                  <a:pt x="76543" y="149086"/>
                  <a:pt x="91389" y="148419"/>
                  <a:pt x="104546" y="147085"/>
                </a:cubicBezTo>
                <a:cubicBezTo>
                  <a:pt x="117704" y="145752"/>
                  <a:pt x="129438" y="143840"/>
                  <a:pt x="139751" y="141351"/>
                </a:cubicBezTo>
                <a:lnTo>
                  <a:pt x="139751" y="33338"/>
                </a:lnTo>
                <a:cubicBezTo>
                  <a:pt x="139751" y="30849"/>
                  <a:pt x="139217" y="28492"/>
                  <a:pt x="138151" y="26270"/>
                </a:cubicBezTo>
                <a:cubicBezTo>
                  <a:pt x="137084" y="24047"/>
                  <a:pt x="135217" y="22403"/>
                  <a:pt x="132550" y="21336"/>
                </a:cubicBezTo>
                <a:lnTo>
                  <a:pt x="181623" y="8001"/>
                </a:lnTo>
                <a:lnTo>
                  <a:pt x="181623" y="84277"/>
                </a:lnTo>
                <a:lnTo>
                  <a:pt x="201625" y="84277"/>
                </a:lnTo>
                <a:lnTo>
                  <a:pt x="201625" y="25337"/>
                </a:lnTo>
                <a:cubicBezTo>
                  <a:pt x="201625" y="22847"/>
                  <a:pt x="201092" y="20492"/>
                  <a:pt x="200025" y="18269"/>
                </a:cubicBezTo>
                <a:cubicBezTo>
                  <a:pt x="198958" y="16047"/>
                  <a:pt x="197091" y="14402"/>
                  <a:pt x="194424" y="13335"/>
                </a:cubicBezTo>
                <a:lnTo>
                  <a:pt x="243497" y="0"/>
                </a:lnTo>
                <a:lnTo>
                  <a:pt x="243497" y="206692"/>
                </a:lnTo>
                <a:cubicBezTo>
                  <a:pt x="243497" y="215227"/>
                  <a:pt x="241452" y="221405"/>
                  <a:pt x="237363" y="225228"/>
                </a:cubicBezTo>
                <a:cubicBezTo>
                  <a:pt x="233273" y="229051"/>
                  <a:pt x="226784" y="230962"/>
                  <a:pt x="217894" y="2309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9" name="Freeform 239"/>
          <p:cNvSpPr/>
          <p:nvPr/>
        </p:nvSpPr>
        <p:spPr>
          <a:xfrm>
            <a:off x="1797488" y="5308747"/>
            <a:ext cx="267233" cy="230429"/>
          </a:xfrm>
          <a:custGeom>
            <a:avLst/>
            <a:gdLst>
              <a:gd name="connsiteX0" fmla="*/ 184023 w 267233"/>
              <a:gd name="connsiteY0" fmla="*/ 230429 h 230429"/>
              <a:gd name="connsiteX1" fmla="*/ 184023 w 267233"/>
              <a:gd name="connsiteY1" fmla="*/ 28003 h 230429"/>
              <a:gd name="connsiteX2" fmla="*/ 182423 w 267233"/>
              <a:gd name="connsiteY2" fmla="*/ 20936 h 230429"/>
              <a:gd name="connsiteX3" fmla="*/ 176822 w 267233"/>
              <a:gd name="connsiteY3" fmla="*/ 16002 h 230429"/>
              <a:gd name="connsiteX4" fmla="*/ 231229 w 267233"/>
              <a:gd name="connsiteY4" fmla="*/ 0 h 230429"/>
              <a:gd name="connsiteX5" fmla="*/ 231229 w 267233"/>
              <a:gd name="connsiteY5" fmla="*/ 87745 h 230429"/>
              <a:gd name="connsiteX6" fmla="*/ 267233 w 267233"/>
              <a:gd name="connsiteY6" fmla="*/ 87745 h 230429"/>
              <a:gd name="connsiteX7" fmla="*/ 267233 w 267233"/>
              <a:gd name="connsiteY7" fmla="*/ 114948 h 230429"/>
              <a:gd name="connsiteX8" fmla="*/ 231229 w 267233"/>
              <a:gd name="connsiteY8" fmla="*/ 114948 h 230429"/>
              <a:gd name="connsiteX9" fmla="*/ 231229 w 267233"/>
              <a:gd name="connsiteY9" fmla="*/ 206160 h 230429"/>
              <a:gd name="connsiteX10" fmla="*/ 225095 w 267233"/>
              <a:gd name="connsiteY10" fmla="*/ 224695 h 230429"/>
              <a:gd name="connsiteX11" fmla="*/ 205626 w 267233"/>
              <a:gd name="connsiteY11" fmla="*/ 230429 h 230429"/>
              <a:gd name="connsiteX13" fmla="*/ 70676 w 267233"/>
              <a:gd name="connsiteY13" fmla="*/ 42139 h 230429"/>
              <a:gd name="connsiteX14" fmla="*/ 68009 w 267233"/>
              <a:gd name="connsiteY14" fmla="*/ 33205 h 230429"/>
              <a:gd name="connsiteX15" fmla="*/ 60008 w 267233"/>
              <a:gd name="connsiteY15" fmla="*/ 28803 h 230429"/>
              <a:gd name="connsiteX16" fmla="*/ 117882 w 267233"/>
              <a:gd name="connsiteY16" fmla="*/ 12535 h 230429"/>
              <a:gd name="connsiteX17" fmla="*/ 117882 w 267233"/>
              <a:gd name="connsiteY17" fmla="*/ 47739 h 230429"/>
              <a:gd name="connsiteX18" fmla="*/ 110947 w 267233"/>
              <a:gd name="connsiteY18" fmla="*/ 92812 h 230429"/>
              <a:gd name="connsiteX19" fmla="*/ 131883 w 267233"/>
              <a:gd name="connsiteY19" fmla="*/ 101479 h 230429"/>
              <a:gd name="connsiteX20" fmla="*/ 148952 w 267233"/>
              <a:gd name="connsiteY20" fmla="*/ 116281 h 230429"/>
              <a:gd name="connsiteX21" fmla="*/ 160553 w 267233"/>
              <a:gd name="connsiteY21" fmla="*/ 137351 h 230429"/>
              <a:gd name="connsiteX22" fmla="*/ 164821 w 267233"/>
              <a:gd name="connsiteY22" fmla="*/ 164554 h 230429"/>
              <a:gd name="connsiteX23" fmla="*/ 158953 w 267233"/>
              <a:gd name="connsiteY23" fmla="*/ 180289 h 230429"/>
              <a:gd name="connsiteX24" fmla="*/ 142418 w 267233"/>
              <a:gd name="connsiteY24" fmla="*/ 188023 h 230429"/>
              <a:gd name="connsiteX25" fmla="*/ 122949 w 267233"/>
              <a:gd name="connsiteY25" fmla="*/ 185624 h 230429"/>
              <a:gd name="connsiteX26" fmla="*/ 109881 w 267233"/>
              <a:gd name="connsiteY26" fmla="*/ 172555 h 230429"/>
              <a:gd name="connsiteX27" fmla="*/ 117348 w 267233"/>
              <a:gd name="connsiteY27" fmla="*/ 155086 h 230429"/>
              <a:gd name="connsiteX28" fmla="*/ 118682 w 267233"/>
              <a:gd name="connsiteY28" fmla="*/ 137351 h 230429"/>
              <a:gd name="connsiteX29" fmla="*/ 114414 w 267233"/>
              <a:gd name="connsiteY29" fmla="*/ 121215 h 230429"/>
              <a:gd name="connsiteX30" fmla="*/ 105080 w 267233"/>
              <a:gd name="connsiteY30" fmla="*/ 108281 h 230429"/>
              <a:gd name="connsiteX31" fmla="*/ 65342 w 267233"/>
              <a:gd name="connsiteY31" fmla="*/ 158953 h 230429"/>
              <a:gd name="connsiteX32" fmla="*/ 0 w 267233"/>
              <a:gd name="connsiteY32" fmla="*/ 190958 h 230429"/>
              <a:gd name="connsiteX33" fmla="*/ 0 w 267233"/>
              <a:gd name="connsiteY33" fmla="*/ 185624 h 230429"/>
              <a:gd name="connsiteX34" fmla="*/ 33338 w 267233"/>
              <a:gd name="connsiteY34" fmla="*/ 158020 h 230429"/>
              <a:gd name="connsiteX35" fmla="*/ 55207 w 267233"/>
              <a:gd name="connsiteY35" fmla="*/ 123482 h 230429"/>
              <a:gd name="connsiteX36" fmla="*/ 67075 w 267233"/>
              <a:gd name="connsiteY36" fmla="*/ 85611 h 230429"/>
              <a:gd name="connsiteX37" fmla="*/ 70676 w 267233"/>
              <a:gd name="connsiteY37" fmla="*/ 4800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67233" h="230429">
                <a:moveTo>
                  <a:pt x="184023" y="230429"/>
                </a:moveTo>
                <a:lnTo>
                  <a:pt x="184023" y="28003"/>
                </a:lnTo>
                <a:cubicBezTo>
                  <a:pt x="184023" y="25515"/>
                  <a:pt x="183490" y="23159"/>
                  <a:pt x="182423" y="20936"/>
                </a:cubicBezTo>
                <a:cubicBezTo>
                  <a:pt x="181356" y="18713"/>
                  <a:pt x="179489" y="17069"/>
                  <a:pt x="176822" y="16002"/>
                </a:cubicBezTo>
                <a:lnTo>
                  <a:pt x="231229" y="0"/>
                </a:lnTo>
                <a:lnTo>
                  <a:pt x="231229" y="87745"/>
                </a:lnTo>
                <a:lnTo>
                  <a:pt x="267233" y="87745"/>
                </a:lnTo>
                <a:lnTo>
                  <a:pt x="267233" y="114948"/>
                </a:lnTo>
                <a:lnTo>
                  <a:pt x="231229" y="114948"/>
                </a:lnTo>
                <a:lnTo>
                  <a:pt x="231229" y="206160"/>
                </a:lnTo>
                <a:cubicBezTo>
                  <a:pt x="231229" y="214694"/>
                  <a:pt x="229184" y="220872"/>
                  <a:pt x="225095" y="224695"/>
                </a:cubicBezTo>
                <a:cubicBezTo>
                  <a:pt x="221006" y="228517"/>
                  <a:pt x="214516" y="230429"/>
                  <a:pt x="205626" y="230429"/>
                </a:cubicBezTo>
                <a:moveTo>
                  <a:pt x="70676" y="42139"/>
                </a:moveTo>
                <a:cubicBezTo>
                  <a:pt x="70676" y="38583"/>
                  <a:pt x="69787" y="35605"/>
                  <a:pt x="68009" y="33205"/>
                </a:cubicBezTo>
                <a:cubicBezTo>
                  <a:pt x="66231" y="30804"/>
                  <a:pt x="63564" y="29337"/>
                  <a:pt x="60008" y="28803"/>
                </a:cubicBezTo>
                <a:lnTo>
                  <a:pt x="117882" y="12535"/>
                </a:lnTo>
                <a:lnTo>
                  <a:pt x="117882" y="47739"/>
                </a:lnTo>
                <a:cubicBezTo>
                  <a:pt x="117882" y="63386"/>
                  <a:pt x="115570" y="78410"/>
                  <a:pt x="110947" y="92812"/>
                </a:cubicBezTo>
                <a:cubicBezTo>
                  <a:pt x="118415" y="94767"/>
                  <a:pt x="125394" y="97657"/>
                  <a:pt x="131883" y="101479"/>
                </a:cubicBezTo>
                <a:cubicBezTo>
                  <a:pt x="138373" y="105302"/>
                  <a:pt x="144063" y="110236"/>
                  <a:pt x="148952" y="116281"/>
                </a:cubicBezTo>
                <a:cubicBezTo>
                  <a:pt x="153842" y="122327"/>
                  <a:pt x="157709" y="129350"/>
                  <a:pt x="160553" y="137351"/>
                </a:cubicBezTo>
                <a:cubicBezTo>
                  <a:pt x="163398" y="145352"/>
                  <a:pt x="164821" y="154420"/>
                  <a:pt x="164821" y="164554"/>
                </a:cubicBezTo>
                <a:cubicBezTo>
                  <a:pt x="164821" y="170599"/>
                  <a:pt x="162865" y="175845"/>
                  <a:pt x="158953" y="180289"/>
                </a:cubicBezTo>
                <a:cubicBezTo>
                  <a:pt x="155042" y="184734"/>
                  <a:pt x="149530" y="187312"/>
                  <a:pt x="142418" y="188023"/>
                </a:cubicBezTo>
                <a:cubicBezTo>
                  <a:pt x="135661" y="188913"/>
                  <a:pt x="129172" y="188112"/>
                  <a:pt x="122949" y="185624"/>
                </a:cubicBezTo>
                <a:cubicBezTo>
                  <a:pt x="116726" y="183134"/>
                  <a:pt x="112370" y="178778"/>
                  <a:pt x="109881" y="172555"/>
                </a:cubicBezTo>
                <a:cubicBezTo>
                  <a:pt x="113436" y="167043"/>
                  <a:pt x="115926" y="161220"/>
                  <a:pt x="117348" y="155086"/>
                </a:cubicBezTo>
                <a:cubicBezTo>
                  <a:pt x="118770" y="148952"/>
                  <a:pt x="119215" y="143040"/>
                  <a:pt x="118682" y="137351"/>
                </a:cubicBezTo>
                <a:cubicBezTo>
                  <a:pt x="118148" y="131661"/>
                  <a:pt x="116726" y="126283"/>
                  <a:pt x="114414" y="121215"/>
                </a:cubicBezTo>
                <a:cubicBezTo>
                  <a:pt x="112103" y="116148"/>
                  <a:pt x="108991" y="111836"/>
                  <a:pt x="105080" y="108281"/>
                </a:cubicBezTo>
                <a:cubicBezTo>
                  <a:pt x="96190" y="127661"/>
                  <a:pt x="82944" y="144552"/>
                  <a:pt x="65342" y="158953"/>
                </a:cubicBezTo>
                <a:cubicBezTo>
                  <a:pt x="47739" y="173355"/>
                  <a:pt x="25959" y="184023"/>
                  <a:pt x="0" y="190958"/>
                </a:cubicBezTo>
                <a:lnTo>
                  <a:pt x="0" y="185624"/>
                </a:lnTo>
                <a:cubicBezTo>
                  <a:pt x="13157" y="177978"/>
                  <a:pt x="24270" y="168777"/>
                  <a:pt x="33338" y="158020"/>
                </a:cubicBezTo>
                <a:cubicBezTo>
                  <a:pt x="42405" y="147263"/>
                  <a:pt x="49695" y="135750"/>
                  <a:pt x="55207" y="123482"/>
                </a:cubicBezTo>
                <a:cubicBezTo>
                  <a:pt x="60719" y="111214"/>
                  <a:pt x="64675" y="98590"/>
                  <a:pt x="67075" y="85611"/>
                </a:cubicBezTo>
                <a:cubicBezTo>
                  <a:pt x="69475" y="72632"/>
                  <a:pt x="70676" y="60096"/>
                  <a:pt x="70676" y="48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0" name="Freeform 240"/>
          <p:cNvSpPr/>
          <p:nvPr/>
        </p:nvSpPr>
        <p:spPr>
          <a:xfrm>
            <a:off x="2076723" y="5308747"/>
            <a:ext cx="224028" cy="230429"/>
          </a:xfrm>
          <a:custGeom>
            <a:avLst/>
            <a:gdLst>
              <a:gd name="connsiteX0" fmla="*/ 45606 w 224028"/>
              <a:gd name="connsiteY0" fmla="*/ 101346 h 230429"/>
              <a:gd name="connsiteX1" fmla="*/ 47606 w 224028"/>
              <a:gd name="connsiteY1" fmla="*/ 127083 h 230429"/>
              <a:gd name="connsiteX2" fmla="*/ 53207 w 224028"/>
              <a:gd name="connsiteY2" fmla="*/ 147085 h 230429"/>
              <a:gd name="connsiteX3" fmla="*/ 62141 w 224028"/>
              <a:gd name="connsiteY3" fmla="*/ 160153 h 230429"/>
              <a:gd name="connsiteX4" fmla="*/ 74409 w 224028"/>
              <a:gd name="connsiteY4" fmla="*/ 164821 h 230429"/>
              <a:gd name="connsiteX5" fmla="*/ 86278 w 224028"/>
              <a:gd name="connsiteY5" fmla="*/ 160153 h 230429"/>
              <a:gd name="connsiteX6" fmla="*/ 95079 w 224028"/>
              <a:gd name="connsiteY6" fmla="*/ 147085 h 230429"/>
              <a:gd name="connsiteX7" fmla="*/ 100679 w 224028"/>
              <a:gd name="connsiteY7" fmla="*/ 127083 h 230429"/>
              <a:gd name="connsiteX8" fmla="*/ 102680 w 224028"/>
              <a:gd name="connsiteY8" fmla="*/ 101346 h 230429"/>
              <a:gd name="connsiteX9" fmla="*/ 100679 w 224028"/>
              <a:gd name="connsiteY9" fmla="*/ 75609 h 230429"/>
              <a:gd name="connsiteX10" fmla="*/ 95079 w 224028"/>
              <a:gd name="connsiteY10" fmla="*/ 55607 h 230429"/>
              <a:gd name="connsiteX11" fmla="*/ 86278 w 224028"/>
              <a:gd name="connsiteY11" fmla="*/ 42539 h 230429"/>
              <a:gd name="connsiteX12" fmla="*/ 74409 w 224028"/>
              <a:gd name="connsiteY12" fmla="*/ 37872 h 230429"/>
              <a:gd name="connsiteX13" fmla="*/ 62141 w 224028"/>
              <a:gd name="connsiteY13" fmla="*/ 42539 h 230429"/>
              <a:gd name="connsiteX14" fmla="*/ 53207 w 224028"/>
              <a:gd name="connsiteY14" fmla="*/ 55607 h 230429"/>
              <a:gd name="connsiteX15" fmla="*/ 47606 w 224028"/>
              <a:gd name="connsiteY15" fmla="*/ 75609 h 230429"/>
              <a:gd name="connsiteX16" fmla="*/ 45606 w 224028"/>
              <a:gd name="connsiteY16" fmla="*/ 101346 h 230429"/>
              <a:gd name="connsiteX18" fmla="*/ 0 w 224028"/>
              <a:gd name="connsiteY18" fmla="*/ 101346 h 230429"/>
              <a:gd name="connsiteX19" fmla="*/ 5734 w 224028"/>
              <a:gd name="connsiteY19" fmla="*/ 62942 h 230429"/>
              <a:gd name="connsiteX20" fmla="*/ 21469 w 224028"/>
              <a:gd name="connsiteY20" fmla="*/ 35338 h 230429"/>
              <a:gd name="connsiteX21" fmla="*/ 45072 w 224028"/>
              <a:gd name="connsiteY21" fmla="*/ 18802 h 230429"/>
              <a:gd name="connsiteX22" fmla="*/ 74409 w 224028"/>
              <a:gd name="connsiteY22" fmla="*/ 13335 h 230429"/>
              <a:gd name="connsiteX23" fmla="*/ 103480 w 224028"/>
              <a:gd name="connsiteY23" fmla="*/ 18802 h 230429"/>
              <a:gd name="connsiteX24" fmla="*/ 127083 w 224028"/>
              <a:gd name="connsiteY24" fmla="*/ 35338 h 230429"/>
              <a:gd name="connsiteX25" fmla="*/ 142818 w 224028"/>
              <a:gd name="connsiteY25" fmla="*/ 62942 h 230429"/>
              <a:gd name="connsiteX26" fmla="*/ 148552 w 224028"/>
              <a:gd name="connsiteY26" fmla="*/ 101346 h 230429"/>
              <a:gd name="connsiteX27" fmla="*/ 142818 w 224028"/>
              <a:gd name="connsiteY27" fmla="*/ 139884 h 230429"/>
              <a:gd name="connsiteX28" fmla="*/ 127083 w 224028"/>
              <a:gd name="connsiteY28" fmla="*/ 167355 h 230429"/>
              <a:gd name="connsiteX29" fmla="*/ 103480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69 w 224028"/>
              <a:gd name="connsiteY32" fmla="*/ 167355 h 230429"/>
              <a:gd name="connsiteX33" fmla="*/ 5734 w 224028"/>
              <a:gd name="connsiteY33" fmla="*/ 139884 h 230429"/>
              <a:gd name="connsiteX34" fmla="*/ 0 w 224028"/>
              <a:gd name="connsiteY34" fmla="*/ 101346 h 230429"/>
              <a:gd name="connsiteX36" fmla="*/ 176822 w 224028"/>
              <a:gd name="connsiteY36" fmla="*/ 230429 h 230429"/>
              <a:gd name="connsiteX37" fmla="*/ 176822 w 224028"/>
              <a:gd name="connsiteY37" fmla="*/ 28003 h 230429"/>
              <a:gd name="connsiteX38" fmla="*/ 175222 w 224028"/>
              <a:gd name="connsiteY38" fmla="*/ 20936 h 230429"/>
              <a:gd name="connsiteX39" fmla="*/ 169621 w 224028"/>
              <a:gd name="connsiteY39" fmla="*/ 16002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5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6" y="101346"/>
                </a:moveTo>
                <a:cubicBezTo>
                  <a:pt x="45606" y="110770"/>
                  <a:pt x="46272" y="119349"/>
                  <a:pt x="47606" y="127083"/>
                </a:cubicBezTo>
                <a:cubicBezTo>
                  <a:pt x="48939" y="134817"/>
                  <a:pt x="50807" y="141484"/>
                  <a:pt x="53207" y="147085"/>
                </a:cubicBezTo>
                <a:cubicBezTo>
                  <a:pt x="55607" y="152686"/>
                  <a:pt x="58585" y="157042"/>
                  <a:pt x="62141" y="160153"/>
                </a:cubicBezTo>
                <a:cubicBezTo>
                  <a:pt x="65697" y="163265"/>
                  <a:pt x="69787" y="164821"/>
                  <a:pt x="74409" y="164821"/>
                </a:cubicBezTo>
                <a:cubicBezTo>
                  <a:pt x="78854" y="164821"/>
                  <a:pt x="82810" y="163265"/>
                  <a:pt x="86278" y="160153"/>
                </a:cubicBezTo>
                <a:cubicBezTo>
                  <a:pt x="89745" y="157042"/>
                  <a:pt x="92678" y="152686"/>
                  <a:pt x="95079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3" y="119349"/>
                  <a:pt x="102680" y="110770"/>
                  <a:pt x="102680" y="101346"/>
                </a:cubicBezTo>
                <a:cubicBezTo>
                  <a:pt x="102680" y="91923"/>
                  <a:pt x="102013" y="83344"/>
                  <a:pt x="100679" y="75609"/>
                </a:cubicBezTo>
                <a:cubicBezTo>
                  <a:pt x="99346" y="67875"/>
                  <a:pt x="97479" y="61208"/>
                  <a:pt x="95079" y="55607"/>
                </a:cubicBezTo>
                <a:cubicBezTo>
                  <a:pt x="92678" y="50006"/>
                  <a:pt x="89745" y="45650"/>
                  <a:pt x="86278" y="42539"/>
                </a:cubicBezTo>
                <a:cubicBezTo>
                  <a:pt x="82810" y="39427"/>
                  <a:pt x="78854" y="37872"/>
                  <a:pt x="74409" y="37872"/>
                </a:cubicBezTo>
                <a:cubicBezTo>
                  <a:pt x="69787" y="37872"/>
                  <a:pt x="65697" y="39427"/>
                  <a:pt x="62141" y="42539"/>
                </a:cubicBezTo>
                <a:cubicBezTo>
                  <a:pt x="58585" y="45650"/>
                  <a:pt x="55607" y="50006"/>
                  <a:pt x="53207" y="55607"/>
                </a:cubicBezTo>
                <a:cubicBezTo>
                  <a:pt x="50807" y="61208"/>
                  <a:pt x="48939" y="67875"/>
                  <a:pt x="47606" y="75609"/>
                </a:cubicBezTo>
                <a:cubicBezTo>
                  <a:pt x="46272" y="83344"/>
                  <a:pt x="45606" y="91923"/>
                  <a:pt x="45606" y="101346"/>
                </a:cubicBezTo>
                <a:moveTo>
                  <a:pt x="0" y="101346"/>
                </a:moveTo>
                <a:cubicBezTo>
                  <a:pt x="0" y="86767"/>
                  <a:pt x="1911" y="73965"/>
                  <a:pt x="5734" y="62942"/>
                </a:cubicBezTo>
                <a:cubicBezTo>
                  <a:pt x="9557" y="51918"/>
                  <a:pt x="14802" y="42716"/>
                  <a:pt x="21469" y="35338"/>
                </a:cubicBezTo>
                <a:cubicBezTo>
                  <a:pt x="28137" y="27959"/>
                  <a:pt x="36005" y="22447"/>
                  <a:pt x="45072" y="18802"/>
                </a:cubicBezTo>
                <a:cubicBezTo>
                  <a:pt x="54140" y="15158"/>
                  <a:pt x="63919" y="13335"/>
                  <a:pt x="74409" y="13335"/>
                </a:cubicBezTo>
                <a:cubicBezTo>
                  <a:pt x="84722" y="13335"/>
                  <a:pt x="94412" y="15158"/>
                  <a:pt x="103480" y="18802"/>
                </a:cubicBezTo>
                <a:cubicBezTo>
                  <a:pt x="112547" y="22447"/>
                  <a:pt x="120415" y="27959"/>
                  <a:pt x="127083" y="35338"/>
                </a:cubicBezTo>
                <a:cubicBezTo>
                  <a:pt x="133750" y="42716"/>
                  <a:pt x="138995" y="51918"/>
                  <a:pt x="142818" y="62942"/>
                </a:cubicBezTo>
                <a:cubicBezTo>
                  <a:pt x="146641" y="73965"/>
                  <a:pt x="148552" y="86767"/>
                  <a:pt x="148552" y="101346"/>
                </a:cubicBezTo>
                <a:cubicBezTo>
                  <a:pt x="148552" y="116103"/>
                  <a:pt x="146641" y="128950"/>
                  <a:pt x="142818" y="139884"/>
                </a:cubicBezTo>
                <a:cubicBezTo>
                  <a:pt x="138995" y="150819"/>
                  <a:pt x="133750" y="159976"/>
                  <a:pt x="127083" y="167355"/>
                </a:cubicBezTo>
                <a:cubicBezTo>
                  <a:pt x="120415" y="174733"/>
                  <a:pt x="112547" y="180245"/>
                  <a:pt x="103480" y="183890"/>
                </a:cubicBezTo>
                <a:cubicBezTo>
                  <a:pt x="94412" y="187535"/>
                  <a:pt x="84722" y="189357"/>
                  <a:pt x="74409" y="189357"/>
                </a:cubicBezTo>
                <a:cubicBezTo>
                  <a:pt x="63919" y="189357"/>
                  <a:pt x="54140" y="187535"/>
                  <a:pt x="45072" y="183890"/>
                </a:cubicBezTo>
                <a:cubicBezTo>
                  <a:pt x="36005" y="180245"/>
                  <a:pt x="28137" y="174733"/>
                  <a:pt x="21469" y="167355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1" y="128950"/>
                  <a:pt x="0" y="116103"/>
                  <a:pt x="0" y="101346"/>
                </a:cubicBezTo>
                <a:moveTo>
                  <a:pt x="176822" y="230429"/>
                </a:moveTo>
                <a:lnTo>
                  <a:pt x="176822" y="28003"/>
                </a:lnTo>
                <a:cubicBezTo>
                  <a:pt x="176822" y="25515"/>
                  <a:pt x="176289" y="23159"/>
                  <a:pt x="175222" y="20936"/>
                </a:cubicBezTo>
                <a:cubicBezTo>
                  <a:pt x="174155" y="18713"/>
                  <a:pt x="172288" y="17069"/>
                  <a:pt x="169621" y="16002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2"/>
                  <a:pt x="217894" y="224695"/>
                </a:cubicBezTo>
                <a:cubicBezTo>
                  <a:pt x="213805" y="228517"/>
                  <a:pt x="207315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1" name="Freeform 241"/>
          <p:cNvSpPr/>
          <p:nvPr/>
        </p:nvSpPr>
        <p:spPr>
          <a:xfrm>
            <a:off x="2343423" y="5308747"/>
            <a:ext cx="244297" cy="230962"/>
          </a:xfrm>
          <a:custGeom>
            <a:avLst/>
            <a:gdLst>
              <a:gd name="connsiteX0" fmla="*/ 144551 w 244297"/>
              <a:gd name="connsiteY0" fmla="*/ 224561 h 230962"/>
              <a:gd name="connsiteX1" fmla="*/ 144551 w 244297"/>
              <a:gd name="connsiteY1" fmla="*/ 108014 h 230962"/>
              <a:gd name="connsiteX2" fmla="*/ 126949 w 244297"/>
              <a:gd name="connsiteY2" fmla="*/ 108014 h 230962"/>
              <a:gd name="connsiteX3" fmla="*/ 108547 w 244297"/>
              <a:gd name="connsiteY3" fmla="*/ 166821 h 230962"/>
              <a:gd name="connsiteX4" fmla="*/ 63741 w 244297"/>
              <a:gd name="connsiteY4" fmla="*/ 186691 h 230962"/>
              <a:gd name="connsiteX5" fmla="*/ 17069 w 244297"/>
              <a:gd name="connsiteY5" fmla="*/ 165221 h 230962"/>
              <a:gd name="connsiteX6" fmla="*/ 0 w 244297"/>
              <a:gd name="connsiteY6" fmla="*/ 101613 h 230962"/>
              <a:gd name="connsiteX7" fmla="*/ 17069 w 244297"/>
              <a:gd name="connsiteY7" fmla="*/ 37738 h 230962"/>
              <a:gd name="connsiteX8" fmla="*/ 63741 w 244297"/>
              <a:gd name="connsiteY8" fmla="*/ 16002 h 230962"/>
              <a:gd name="connsiteX9" fmla="*/ 105346 w 244297"/>
              <a:gd name="connsiteY9" fmla="*/ 32405 h 230962"/>
              <a:gd name="connsiteX10" fmla="*/ 125882 w 244297"/>
              <a:gd name="connsiteY10" fmla="*/ 80810 h 230962"/>
              <a:gd name="connsiteX11" fmla="*/ 144551 w 244297"/>
              <a:gd name="connsiteY11" fmla="*/ 80810 h 230962"/>
              <a:gd name="connsiteX12" fmla="*/ 144551 w 244297"/>
              <a:gd name="connsiteY12" fmla="*/ 33338 h 230962"/>
              <a:gd name="connsiteX13" fmla="*/ 142951 w 244297"/>
              <a:gd name="connsiteY13" fmla="*/ 26270 h 230962"/>
              <a:gd name="connsiteX14" fmla="*/ 137351 w 244297"/>
              <a:gd name="connsiteY14" fmla="*/ 21336 h 230962"/>
              <a:gd name="connsiteX15" fmla="*/ 186424 w 244297"/>
              <a:gd name="connsiteY15" fmla="*/ 8001 h 230962"/>
              <a:gd name="connsiteX16" fmla="*/ 186424 w 244297"/>
              <a:gd name="connsiteY16" fmla="*/ 200292 h 230962"/>
              <a:gd name="connsiteX17" fmla="*/ 180289 w 244297"/>
              <a:gd name="connsiteY17" fmla="*/ 218827 h 230962"/>
              <a:gd name="connsiteX18" fmla="*/ 160820 w 244297"/>
              <a:gd name="connsiteY18" fmla="*/ 224561 h 230962"/>
              <a:gd name="connsiteX20" fmla="*/ 202425 w 244297"/>
              <a:gd name="connsiteY20" fmla="*/ 230962 h 230962"/>
              <a:gd name="connsiteX21" fmla="*/ 202425 w 244297"/>
              <a:gd name="connsiteY21" fmla="*/ 25337 h 230962"/>
              <a:gd name="connsiteX22" fmla="*/ 200825 w 244297"/>
              <a:gd name="connsiteY22" fmla="*/ 18269 h 230962"/>
              <a:gd name="connsiteX23" fmla="*/ 195225 w 244297"/>
              <a:gd name="connsiteY23" fmla="*/ 13335 h 230962"/>
              <a:gd name="connsiteX24" fmla="*/ 244297 w 244297"/>
              <a:gd name="connsiteY24" fmla="*/ 0 h 230962"/>
              <a:gd name="connsiteX25" fmla="*/ 244297 w 244297"/>
              <a:gd name="connsiteY25" fmla="*/ 206692 h 230962"/>
              <a:gd name="connsiteX26" fmla="*/ 238163 w 244297"/>
              <a:gd name="connsiteY26" fmla="*/ 225228 h 230962"/>
              <a:gd name="connsiteX27" fmla="*/ 218694 w 244297"/>
              <a:gd name="connsiteY27" fmla="*/ 230962 h 230962"/>
              <a:gd name="connsiteX29" fmla="*/ 42939 w 244297"/>
              <a:gd name="connsiteY29" fmla="*/ 101613 h 230962"/>
              <a:gd name="connsiteX30" fmla="*/ 44006 w 244297"/>
              <a:gd name="connsiteY30" fmla="*/ 126416 h 230962"/>
              <a:gd name="connsiteX31" fmla="*/ 47473 w 244297"/>
              <a:gd name="connsiteY31" fmla="*/ 145485 h 230962"/>
              <a:gd name="connsiteX32" fmla="*/ 53873 w 244297"/>
              <a:gd name="connsiteY32" fmla="*/ 157753 h 230962"/>
              <a:gd name="connsiteX33" fmla="*/ 63741 w 244297"/>
              <a:gd name="connsiteY33" fmla="*/ 162153 h 230962"/>
              <a:gd name="connsiteX34" fmla="*/ 73209 w 244297"/>
              <a:gd name="connsiteY34" fmla="*/ 157753 h 230962"/>
              <a:gd name="connsiteX35" fmla="*/ 79477 w 244297"/>
              <a:gd name="connsiteY35" fmla="*/ 145485 h 230962"/>
              <a:gd name="connsiteX36" fmla="*/ 82944 w 244297"/>
              <a:gd name="connsiteY36" fmla="*/ 126416 h 230962"/>
              <a:gd name="connsiteX37" fmla="*/ 84011 w 244297"/>
              <a:gd name="connsiteY37" fmla="*/ 101613 h 230962"/>
              <a:gd name="connsiteX38" fmla="*/ 82944 w 244297"/>
              <a:gd name="connsiteY38" fmla="*/ 76810 h 230962"/>
              <a:gd name="connsiteX39" fmla="*/ 79477 w 244297"/>
              <a:gd name="connsiteY39" fmla="*/ 57474 h 230962"/>
              <a:gd name="connsiteX40" fmla="*/ 73209 w 244297"/>
              <a:gd name="connsiteY40" fmla="*/ 44939 h 230962"/>
              <a:gd name="connsiteX41" fmla="*/ 63741 w 244297"/>
              <a:gd name="connsiteY41" fmla="*/ 40539 h 230962"/>
              <a:gd name="connsiteX42" fmla="*/ 53873 w 244297"/>
              <a:gd name="connsiteY42" fmla="*/ 44939 h 230962"/>
              <a:gd name="connsiteX43" fmla="*/ 47473 w 244297"/>
              <a:gd name="connsiteY43" fmla="*/ 57474 h 230962"/>
              <a:gd name="connsiteX44" fmla="*/ 44006 w 244297"/>
              <a:gd name="connsiteY44" fmla="*/ 76810 h 230962"/>
              <a:gd name="connsiteX45" fmla="*/ 42939 w 244297"/>
              <a:gd name="connsiteY45" fmla="*/ 101613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4297" h="230962">
                <a:moveTo>
                  <a:pt x="144551" y="224561"/>
                </a:moveTo>
                <a:lnTo>
                  <a:pt x="144551" y="108014"/>
                </a:lnTo>
                <a:lnTo>
                  <a:pt x="126949" y="108014"/>
                </a:lnTo>
                <a:cubicBezTo>
                  <a:pt x="126060" y="133973"/>
                  <a:pt x="119926" y="153575"/>
                  <a:pt x="108547" y="166821"/>
                </a:cubicBezTo>
                <a:cubicBezTo>
                  <a:pt x="97168" y="180067"/>
                  <a:pt x="82233" y="186691"/>
                  <a:pt x="63741" y="186691"/>
                </a:cubicBezTo>
                <a:cubicBezTo>
                  <a:pt x="44006" y="186691"/>
                  <a:pt x="28448" y="179534"/>
                  <a:pt x="17069" y="165221"/>
                </a:cubicBezTo>
                <a:cubicBezTo>
                  <a:pt x="5690" y="150907"/>
                  <a:pt x="0" y="129706"/>
                  <a:pt x="0" y="101613"/>
                </a:cubicBezTo>
                <a:cubicBezTo>
                  <a:pt x="0" y="73521"/>
                  <a:pt x="5690" y="52229"/>
                  <a:pt x="17069" y="37738"/>
                </a:cubicBezTo>
                <a:cubicBezTo>
                  <a:pt x="28448" y="23247"/>
                  <a:pt x="44006" y="16002"/>
                  <a:pt x="63741" y="16002"/>
                </a:cubicBezTo>
                <a:cubicBezTo>
                  <a:pt x="80632" y="16002"/>
                  <a:pt x="94501" y="21470"/>
                  <a:pt x="105346" y="32405"/>
                </a:cubicBezTo>
                <a:cubicBezTo>
                  <a:pt x="116192" y="43339"/>
                  <a:pt x="123037" y="59474"/>
                  <a:pt x="125882" y="80810"/>
                </a:cubicBezTo>
                <a:lnTo>
                  <a:pt x="144551" y="80810"/>
                </a:lnTo>
                <a:lnTo>
                  <a:pt x="144551" y="33338"/>
                </a:lnTo>
                <a:cubicBezTo>
                  <a:pt x="144551" y="30849"/>
                  <a:pt x="144018" y="28492"/>
                  <a:pt x="142951" y="26270"/>
                </a:cubicBezTo>
                <a:cubicBezTo>
                  <a:pt x="141884" y="24047"/>
                  <a:pt x="140018" y="22403"/>
                  <a:pt x="137351" y="21336"/>
                </a:cubicBezTo>
                <a:lnTo>
                  <a:pt x="186424" y="8001"/>
                </a:lnTo>
                <a:lnTo>
                  <a:pt x="186424" y="200292"/>
                </a:lnTo>
                <a:cubicBezTo>
                  <a:pt x="186424" y="208826"/>
                  <a:pt x="184379" y="215005"/>
                  <a:pt x="180289" y="218827"/>
                </a:cubicBezTo>
                <a:cubicBezTo>
                  <a:pt x="176200" y="222650"/>
                  <a:pt x="169710" y="224561"/>
                  <a:pt x="160820" y="224561"/>
                </a:cubicBezTo>
                <a:moveTo>
                  <a:pt x="202425" y="230962"/>
                </a:moveTo>
                <a:lnTo>
                  <a:pt x="202425" y="25337"/>
                </a:lnTo>
                <a:cubicBezTo>
                  <a:pt x="202425" y="22847"/>
                  <a:pt x="201892" y="20492"/>
                  <a:pt x="200825" y="18269"/>
                </a:cubicBezTo>
                <a:cubicBezTo>
                  <a:pt x="199758" y="16047"/>
                  <a:pt x="197891" y="14402"/>
                  <a:pt x="195225" y="13335"/>
                </a:cubicBezTo>
                <a:lnTo>
                  <a:pt x="244297" y="0"/>
                </a:lnTo>
                <a:lnTo>
                  <a:pt x="244297" y="206692"/>
                </a:lnTo>
                <a:cubicBezTo>
                  <a:pt x="244297" y="215227"/>
                  <a:pt x="242253" y="221405"/>
                  <a:pt x="238163" y="225228"/>
                </a:cubicBezTo>
                <a:cubicBezTo>
                  <a:pt x="234074" y="229051"/>
                  <a:pt x="227584" y="230962"/>
                  <a:pt x="218694" y="230962"/>
                </a:cubicBezTo>
                <a:moveTo>
                  <a:pt x="42939" y="101613"/>
                </a:moveTo>
                <a:cubicBezTo>
                  <a:pt x="42939" y="110680"/>
                  <a:pt x="43294" y="118949"/>
                  <a:pt x="44006" y="126416"/>
                </a:cubicBezTo>
                <a:cubicBezTo>
                  <a:pt x="44717" y="133884"/>
                  <a:pt x="45872" y="140240"/>
                  <a:pt x="47473" y="145485"/>
                </a:cubicBezTo>
                <a:cubicBezTo>
                  <a:pt x="49073" y="150730"/>
                  <a:pt x="51207" y="154820"/>
                  <a:pt x="53873" y="157753"/>
                </a:cubicBezTo>
                <a:cubicBezTo>
                  <a:pt x="56540" y="160687"/>
                  <a:pt x="59830" y="162153"/>
                  <a:pt x="63741" y="162153"/>
                </a:cubicBezTo>
                <a:cubicBezTo>
                  <a:pt x="67475" y="162153"/>
                  <a:pt x="70631" y="160687"/>
                  <a:pt x="73209" y="157753"/>
                </a:cubicBezTo>
                <a:cubicBezTo>
                  <a:pt x="75787" y="154820"/>
                  <a:pt x="77876" y="150730"/>
                  <a:pt x="79477" y="145485"/>
                </a:cubicBezTo>
                <a:cubicBezTo>
                  <a:pt x="81077" y="140240"/>
                  <a:pt x="82233" y="133884"/>
                  <a:pt x="82944" y="126416"/>
                </a:cubicBezTo>
                <a:cubicBezTo>
                  <a:pt x="83655" y="118949"/>
                  <a:pt x="84011" y="110680"/>
                  <a:pt x="84011" y="101613"/>
                </a:cubicBezTo>
                <a:cubicBezTo>
                  <a:pt x="84011" y="92545"/>
                  <a:pt x="83655" y="84277"/>
                  <a:pt x="82944" y="76810"/>
                </a:cubicBezTo>
                <a:cubicBezTo>
                  <a:pt x="82233" y="69342"/>
                  <a:pt x="81077" y="62897"/>
                  <a:pt x="79477" y="57474"/>
                </a:cubicBezTo>
                <a:cubicBezTo>
                  <a:pt x="77876" y="52051"/>
                  <a:pt x="75787" y="47873"/>
                  <a:pt x="73209" y="44939"/>
                </a:cubicBezTo>
                <a:cubicBezTo>
                  <a:pt x="70631" y="42006"/>
                  <a:pt x="67475" y="40539"/>
                  <a:pt x="63741" y="40539"/>
                </a:cubicBezTo>
                <a:cubicBezTo>
                  <a:pt x="59830" y="40539"/>
                  <a:pt x="56540" y="42006"/>
                  <a:pt x="53873" y="44939"/>
                </a:cubicBezTo>
                <a:cubicBezTo>
                  <a:pt x="51207" y="47873"/>
                  <a:pt x="49073" y="52051"/>
                  <a:pt x="47473" y="57474"/>
                </a:cubicBezTo>
                <a:cubicBezTo>
                  <a:pt x="45872" y="62897"/>
                  <a:pt x="44717" y="69342"/>
                  <a:pt x="44006" y="76810"/>
                </a:cubicBezTo>
                <a:cubicBezTo>
                  <a:pt x="43294" y="84277"/>
                  <a:pt x="42939" y="92545"/>
                  <a:pt x="42939" y="1016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2" name="Freeform 242"/>
          <p:cNvSpPr/>
          <p:nvPr/>
        </p:nvSpPr>
        <p:spPr>
          <a:xfrm>
            <a:off x="2597589" y="5308747"/>
            <a:ext cx="236563" cy="230429"/>
          </a:xfrm>
          <a:custGeom>
            <a:avLst/>
            <a:gdLst>
              <a:gd name="connsiteX0" fmla="*/ 189357 w 236563"/>
              <a:gd name="connsiteY0" fmla="*/ 230429 h 230429"/>
              <a:gd name="connsiteX1" fmla="*/ 189357 w 236563"/>
              <a:gd name="connsiteY1" fmla="*/ 98946 h 230429"/>
              <a:gd name="connsiteX2" fmla="*/ 154686 w 236563"/>
              <a:gd name="connsiteY2" fmla="*/ 98946 h 230429"/>
              <a:gd name="connsiteX3" fmla="*/ 141884 w 236563"/>
              <a:gd name="connsiteY3" fmla="*/ 71743 h 230429"/>
              <a:gd name="connsiteX4" fmla="*/ 189357 w 236563"/>
              <a:gd name="connsiteY4" fmla="*/ 71743 h 230429"/>
              <a:gd name="connsiteX5" fmla="*/ 189357 w 236563"/>
              <a:gd name="connsiteY5" fmla="*/ 28003 h 230429"/>
              <a:gd name="connsiteX6" fmla="*/ 187757 w 236563"/>
              <a:gd name="connsiteY6" fmla="*/ 20936 h 230429"/>
              <a:gd name="connsiteX7" fmla="*/ 182156 w 236563"/>
              <a:gd name="connsiteY7" fmla="*/ 16002 h 230429"/>
              <a:gd name="connsiteX8" fmla="*/ 236563 w 236563"/>
              <a:gd name="connsiteY8" fmla="*/ 0 h 230429"/>
              <a:gd name="connsiteX9" fmla="*/ 236563 w 236563"/>
              <a:gd name="connsiteY9" fmla="*/ 206160 h 230429"/>
              <a:gd name="connsiteX10" fmla="*/ 230429 w 236563"/>
              <a:gd name="connsiteY10" fmla="*/ 224695 h 230429"/>
              <a:gd name="connsiteX11" fmla="*/ 210959 w 236563"/>
              <a:gd name="connsiteY11" fmla="*/ 230429 h 230429"/>
              <a:gd name="connsiteX13" fmla="*/ 70675 w 236563"/>
              <a:gd name="connsiteY13" fmla="*/ 42139 h 230429"/>
              <a:gd name="connsiteX14" fmla="*/ 68008 w 236563"/>
              <a:gd name="connsiteY14" fmla="*/ 33205 h 230429"/>
              <a:gd name="connsiteX15" fmla="*/ 60007 w 236563"/>
              <a:gd name="connsiteY15" fmla="*/ 28803 h 230429"/>
              <a:gd name="connsiteX16" fmla="*/ 117881 w 236563"/>
              <a:gd name="connsiteY16" fmla="*/ 12535 h 230429"/>
              <a:gd name="connsiteX17" fmla="*/ 117881 w 236563"/>
              <a:gd name="connsiteY17" fmla="*/ 47739 h 230429"/>
              <a:gd name="connsiteX18" fmla="*/ 110947 w 236563"/>
              <a:gd name="connsiteY18" fmla="*/ 92812 h 230429"/>
              <a:gd name="connsiteX19" fmla="*/ 131883 w 236563"/>
              <a:gd name="connsiteY19" fmla="*/ 101479 h 230429"/>
              <a:gd name="connsiteX20" fmla="*/ 148952 w 236563"/>
              <a:gd name="connsiteY20" fmla="*/ 116281 h 230429"/>
              <a:gd name="connsiteX21" fmla="*/ 160553 w 236563"/>
              <a:gd name="connsiteY21" fmla="*/ 137351 h 230429"/>
              <a:gd name="connsiteX22" fmla="*/ 164820 w 236563"/>
              <a:gd name="connsiteY22" fmla="*/ 164554 h 230429"/>
              <a:gd name="connsiteX23" fmla="*/ 158953 w 236563"/>
              <a:gd name="connsiteY23" fmla="*/ 180289 h 230429"/>
              <a:gd name="connsiteX24" fmla="*/ 142418 w 236563"/>
              <a:gd name="connsiteY24" fmla="*/ 188023 h 230429"/>
              <a:gd name="connsiteX25" fmla="*/ 122949 w 236563"/>
              <a:gd name="connsiteY25" fmla="*/ 185624 h 230429"/>
              <a:gd name="connsiteX26" fmla="*/ 109880 w 236563"/>
              <a:gd name="connsiteY26" fmla="*/ 172555 h 230429"/>
              <a:gd name="connsiteX27" fmla="*/ 117348 w 236563"/>
              <a:gd name="connsiteY27" fmla="*/ 155086 h 230429"/>
              <a:gd name="connsiteX28" fmla="*/ 118681 w 236563"/>
              <a:gd name="connsiteY28" fmla="*/ 137351 h 230429"/>
              <a:gd name="connsiteX29" fmla="*/ 114414 w 236563"/>
              <a:gd name="connsiteY29" fmla="*/ 121215 h 230429"/>
              <a:gd name="connsiteX30" fmla="*/ 105080 w 236563"/>
              <a:gd name="connsiteY30" fmla="*/ 108281 h 230429"/>
              <a:gd name="connsiteX31" fmla="*/ 65341 w 236563"/>
              <a:gd name="connsiteY31" fmla="*/ 158953 h 230429"/>
              <a:gd name="connsiteX32" fmla="*/ 0 w 236563"/>
              <a:gd name="connsiteY32" fmla="*/ 190958 h 230429"/>
              <a:gd name="connsiteX33" fmla="*/ 0 w 236563"/>
              <a:gd name="connsiteY33" fmla="*/ 185624 h 230429"/>
              <a:gd name="connsiteX34" fmla="*/ 33338 w 236563"/>
              <a:gd name="connsiteY34" fmla="*/ 158020 h 230429"/>
              <a:gd name="connsiteX35" fmla="*/ 55207 w 236563"/>
              <a:gd name="connsiteY35" fmla="*/ 123482 h 230429"/>
              <a:gd name="connsiteX36" fmla="*/ 67075 w 236563"/>
              <a:gd name="connsiteY36" fmla="*/ 85611 h 230429"/>
              <a:gd name="connsiteX37" fmla="*/ 70675 w 236563"/>
              <a:gd name="connsiteY37" fmla="*/ 4800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36563" h="230429">
                <a:moveTo>
                  <a:pt x="189357" y="230429"/>
                </a:moveTo>
                <a:lnTo>
                  <a:pt x="189357" y="98946"/>
                </a:lnTo>
                <a:lnTo>
                  <a:pt x="154686" y="98946"/>
                </a:lnTo>
                <a:lnTo>
                  <a:pt x="141884" y="71743"/>
                </a:lnTo>
                <a:lnTo>
                  <a:pt x="189357" y="71743"/>
                </a:lnTo>
                <a:lnTo>
                  <a:pt x="189357" y="28003"/>
                </a:lnTo>
                <a:cubicBezTo>
                  <a:pt x="189357" y="25515"/>
                  <a:pt x="188823" y="23159"/>
                  <a:pt x="187757" y="20936"/>
                </a:cubicBezTo>
                <a:cubicBezTo>
                  <a:pt x="186690" y="18713"/>
                  <a:pt x="184823" y="17069"/>
                  <a:pt x="182156" y="16002"/>
                </a:cubicBezTo>
                <a:lnTo>
                  <a:pt x="236563" y="0"/>
                </a:lnTo>
                <a:lnTo>
                  <a:pt x="236563" y="206160"/>
                </a:lnTo>
                <a:cubicBezTo>
                  <a:pt x="236563" y="214694"/>
                  <a:pt x="234518" y="220872"/>
                  <a:pt x="230429" y="224695"/>
                </a:cubicBezTo>
                <a:cubicBezTo>
                  <a:pt x="226339" y="228517"/>
                  <a:pt x="219850" y="230429"/>
                  <a:pt x="210959" y="230429"/>
                </a:cubicBezTo>
                <a:moveTo>
                  <a:pt x="70675" y="42139"/>
                </a:moveTo>
                <a:cubicBezTo>
                  <a:pt x="70675" y="38583"/>
                  <a:pt x="69786" y="35605"/>
                  <a:pt x="68008" y="33205"/>
                </a:cubicBezTo>
                <a:cubicBezTo>
                  <a:pt x="66230" y="30804"/>
                  <a:pt x="63563" y="29337"/>
                  <a:pt x="60007" y="28803"/>
                </a:cubicBezTo>
                <a:lnTo>
                  <a:pt x="117881" y="12535"/>
                </a:lnTo>
                <a:lnTo>
                  <a:pt x="117881" y="47739"/>
                </a:lnTo>
                <a:cubicBezTo>
                  <a:pt x="117881" y="63386"/>
                  <a:pt x="115570" y="78410"/>
                  <a:pt x="110947" y="92812"/>
                </a:cubicBezTo>
                <a:cubicBezTo>
                  <a:pt x="118415" y="94767"/>
                  <a:pt x="125393" y="97657"/>
                  <a:pt x="131883" y="101479"/>
                </a:cubicBezTo>
                <a:cubicBezTo>
                  <a:pt x="138373" y="105302"/>
                  <a:pt x="144062" y="110236"/>
                  <a:pt x="148952" y="116281"/>
                </a:cubicBezTo>
                <a:cubicBezTo>
                  <a:pt x="153841" y="122327"/>
                  <a:pt x="157708" y="129350"/>
                  <a:pt x="160553" y="137351"/>
                </a:cubicBezTo>
                <a:cubicBezTo>
                  <a:pt x="163398" y="145352"/>
                  <a:pt x="164820" y="154420"/>
                  <a:pt x="164820" y="164554"/>
                </a:cubicBezTo>
                <a:cubicBezTo>
                  <a:pt x="164820" y="170599"/>
                  <a:pt x="162865" y="175845"/>
                  <a:pt x="158953" y="180289"/>
                </a:cubicBezTo>
                <a:cubicBezTo>
                  <a:pt x="155042" y="184734"/>
                  <a:pt x="149529" y="187312"/>
                  <a:pt x="142418" y="188023"/>
                </a:cubicBezTo>
                <a:cubicBezTo>
                  <a:pt x="135661" y="188913"/>
                  <a:pt x="129171" y="188112"/>
                  <a:pt x="122949" y="185624"/>
                </a:cubicBezTo>
                <a:cubicBezTo>
                  <a:pt x="116725" y="183134"/>
                  <a:pt x="112370" y="178778"/>
                  <a:pt x="109880" y="172555"/>
                </a:cubicBezTo>
                <a:cubicBezTo>
                  <a:pt x="113436" y="167043"/>
                  <a:pt x="115925" y="161220"/>
                  <a:pt x="117348" y="155086"/>
                </a:cubicBezTo>
                <a:cubicBezTo>
                  <a:pt x="118770" y="148952"/>
                  <a:pt x="119215" y="143040"/>
                  <a:pt x="118681" y="137351"/>
                </a:cubicBezTo>
                <a:cubicBezTo>
                  <a:pt x="118148" y="131661"/>
                  <a:pt x="116725" y="126283"/>
                  <a:pt x="114414" y="121215"/>
                </a:cubicBezTo>
                <a:cubicBezTo>
                  <a:pt x="112103" y="116148"/>
                  <a:pt x="108991" y="111836"/>
                  <a:pt x="105080" y="108281"/>
                </a:cubicBezTo>
                <a:cubicBezTo>
                  <a:pt x="96190" y="127661"/>
                  <a:pt x="82944" y="144552"/>
                  <a:pt x="65341" y="158953"/>
                </a:cubicBezTo>
                <a:cubicBezTo>
                  <a:pt x="47739" y="173355"/>
                  <a:pt x="25959" y="184023"/>
                  <a:pt x="0" y="190958"/>
                </a:cubicBezTo>
                <a:lnTo>
                  <a:pt x="0" y="185624"/>
                </a:lnTo>
                <a:cubicBezTo>
                  <a:pt x="13157" y="177978"/>
                  <a:pt x="24269" y="168777"/>
                  <a:pt x="33338" y="158020"/>
                </a:cubicBezTo>
                <a:cubicBezTo>
                  <a:pt x="42405" y="147263"/>
                  <a:pt x="49695" y="135750"/>
                  <a:pt x="55207" y="123482"/>
                </a:cubicBezTo>
                <a:cubicBezTo>
                  <a:pt x="60719" y="111214"/>
                  <a:pt x="64675" y="98590"/>
                  <a:pt x="67075" y="85611"/>
                </a:cubicBezTo>
                <a:cubicBezTo>
                  <a:pt x="69475" y="72632"/>
                  <a:pt x="70675" y="60096"/>
                  <a:pt x="70675" y="48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3" name="Freeform 243"/>
          <p:cNvSpPr/>
          <p:nvPr/>
        </p:nvSpPr>
        <p:spPr>
          <a:xfrm>
            <a:off x="2949401" y="5307414"/>
            <a:ext cx="256832" cy="228561"/>
          </a:xfrm>
          <a:custGeom>
            <a:avLst/>
            <a:gdLst>
              <a:gd name="connsiteX0" fmla="*/ 82944 w 256832"/>
              <a:gd name="connsiteY0" fmla="*/ 63208 h 228561"/>
              <a:gd name="connsiteX1" fmla="*/ 111881 w 256832"/>
              <a:gd name="connsiteY1" fmla="*/ 66675 h 228561"/>
              <a:gd name="connsiteX2" fmla="*/ 132683 w 256832"/>
              <a:gd name="connsiteY2" fmla="*/ 75875 h 228561"/>
              <a:gd name="connsiteX3" fmla="*/ 145352 w 256832"/>
              <a:gd name="connsiteY3" fmla="*/ 89477 h 228561"/>
              <a:gd name="connsiteX4" fmla="*/ 149619 w 256832"/>
              <a:gd name="connsiteY4" fmla="*/ 106146 h 228561"/>
              <a:gd name="connsiteX5" fmla="*/ 145352 w 256832"/>
              <a:gd name="connsiteY5" fmla="*/ 122815 h 228561"/>
              <a:gd name="connsiteX6" fmla="*/ 132683 w 256832"/>
              <a:gd name="connsiteY6" fmla="*/ 136416 h 228561"/>
              <a:gd name="connsiteX7" fmla="*/ 111881 w 256832"/>
              <a:gd name="connsiteY7" fmla="*/ 145485 h 228561"/>
              <a:gd name="connsiteX8" fmla="*/ 82944 w 256832"/>
              <a:gd name="connsiteY8" fmla="*/ 148818 h 228561"/>
              <a:gd name="connsiteX9" fmla="*/ 54007 w 256832"/>
              <a:gd name="connsiteY9" fmla="*/ 145485 h 228561"/>
              <a:gd name="connsiteX10" fmla="*/ 33204 w 256832"/>
              <a:gd name="connsiteY10" fmla="*/ 136416 h 228561"/>
              <a:gd name="connsiteX11" fmla="*/ 20669 w 256832"/>
              <a:gd name="connsiteY11" fmla="*/ 122815 h 228561"/>
              <a:gd name="connsiteX12" fmla="*/ 16535 w 256832"/>
              <a:gd name="connsiteY12" fmla="*/ 106146 h 228561"/>
              <a:gd name="connsiteX13" fmla="*/ 20669 w 256832"/>
              <a:gd name="connsiteY13" fmla="*/ 89477 h 228561"/>
              <a:gd name="connsiteX14" fmla="*/ 33204 w 256832"/>
              <a:gd name="connsiteY14" fmla="*/ 75875 h 228561"/>
              <a:gd name="connsiteX15" fmla="*/ 54007 w 256832"/>
              <a:gd name="connsiteY15" fmla="*/ 66675 h 228561"/>
              <a:gd name="connsiteX16" fmla="*/ 82944 w 256832"/>
              <a:gd name="connsiteY16" fmla="*/ 63208 h 228561"/>
              <a:gd name="connsiteX18" fmla="*/ 173622 w 256832"/>
              <a:gd name="connsiteY18" fmla="*/ 173621 h 228561"/>
              <a:gd name="connsiteX19" fmla="*/ 173622 w 256832"/>
              <a:gd name="connsiteY19" fmla="*/ 29336 h 228561"/>
              <a:gd name="connsiteX20" fmla="*/ 172021 w 256832"/>
              <a:gd name="connsiteY20" fmla="*/ 22269 h 228561"/>
              <a:gd name="connsiteX21" fmla="*/ 166421 w 256832"/>
              <a:gd name="connsiteY21" fmla="*/ 17335 h 228561"/>
              <a:gd name="connsiteX22" fmla="*/ 220828 w 256832"/>
              <a:gd name="connsiteY22" fmla="*/ 1333 h 228561"/>
              <a:gd name="connsiteX23" fmla="*/ 220828 w 256832"/>
              <a:gd name="connsiteY23" fmla="*/ 75209 h 228561"/>
              <a:gd name="connsiteX24" fmla="*/ 256832 w 256832"/>
              <a:gd name="connsiteY24" fmla="*/ 75209 h 228561"/>
              <a:gd name="connsiteX25" fmla="*/ 256832 w 256832"/>
              <a:gd name="connsiteY25" fmla="*/ 99745 h 228561"/>
              <a:gd name="connsiteX26" fmla="*/ 220828 w 256832"/>
              <a:gd name="connsiteY26" fmla="*/ 99745 h 228561"/>
              <a:gd name="connsiteX27" fmla="*/ 220828 w 256832"/>
              <a:gd name="connsiteY27" fmla="*/ 149352 h 228561"/>
              <a:gd name="connsiteX28" fmla="*/ 214693 w 256832"/>
              <a:gd name="connsiteY28" fmla="*/ 167887 h 228561"/>
              <a:gd name="connsiteX29" fmla="*/ 195225 w 256832"/>
              <a:gd name="connsiteY29" fmla="*/ 173621 h 228561"/>
              <a:gd name="connsiteX31" fmla="*/ 38671 w 256832"/>
              <a:gd name="connsiteY31" fmla="*/ 184556 h 228561"/>
              <a:gd name="connsiteX32" fmla="*/ 36004 w 256832"/>
              <a:gd name="connsiteY32" fmla="*/ 175622 h 228561"/>
              <a:gd name="connsiteX33" fmla="*/ 28004 w 256832"/>
              <a:gd name="connsiteY33" fmla="*/ 171221 h 228561"/>
              <a:gd name="connsiteX34" fmla="*/ 85878 w 256832"/>
              <a:gd name="connsiteY34" fmla="*/ 160553 h 228561"/>
              <a:gd name="connsiteX35" fmla="*/ 85878 w 256832"/>
              <a:gd name="connsiteY35" fmla="*/ 204025 h 228561"/>
              <a:gd name="connsiteX36" fmla="*/ 207759 w 256832"/>
              <a:gd name="connsiteY36" fmla="*/ 204025 h 228561"/>
              <a:gd name="connsiteX37" fmla="*/ 216694 w 256832"/>
              <a:gd name="connsiteY37" fmla="*/ 201358 h 228561"/>
              <a:gd name="connsiteX38" fmla="*/ 221094 w 256832"/>
              <a:gd name="connsiteY38" fmla="*/ 193357 h 228561"/>
              <a:gd name="connsiteX39" fmla="*/ 234429 w 256832"/>
              <a:gd name="connsiteY39" fmla="*/ 228561 h 228561"/>
              <a:gd name="connsiteX40" fmla="*/ 38671 w 256832"/>
              <a:gd name="connsiteY40" fmla="*/ 228561 h 228561"/>
              <a:gd name="connsiteX42" fmla="*/ 153353 w 256832"/>
              <a:gd name="connsiteY42" fmla="*/ 54406 h 228561"/>
              <a:gd name="connsiteX43" fmla="*/ 24803 w 256832"/>
              <a:gd name="connsiteY43" fmla="*/ 54406 h 228561"/>
              <a:gd name="connsiteX44" fmla="*/ 16802 w 256832"/>
              <a:gd name="connsiteY44" fmla="*/ 61074 h 228561"/>
              <a:gd name="connsiteX45" fmla="*/ 0 w 256832"/>
              <a:gd name="connsiteY45" fmla="*/ 31203 h 228561"/>
              <a:gd name="connsiteX46" fmla="*/ 56540 w 256832"/>
              <a:gd name="connsiteY46" fmla="*/ 31203 h 228561"/>
              <a:gd name="connsiteX47" fmla="*/ 56540 w 256832"/>
              <a:gd name="connsiteY47" fmla="*/ 26936 h 228561"/>
              <a:gd name="connsiteX48" fmla="*/ 53873 w 256832"/>
              <a:gd name="connsiteY48" fmla="*/ 18002 h 228561"/>
              <a:gd name="connsiteX49" fmla="*/ 45872 w 256832"/>
              <a:gd name="connsiteY49" fmla="*/ 13601 h 228561"/>
              <a:gd name="connsiteX50" fmla="*/ 106413 w 256832"/>
              <a:gd name="connsiteY50" fmla="*/ 0 h 228561"/>
              <a:gd name="connsiteX51" fmla="*/ 106413 w 256832"/>
              <a:gd name="connsiteY51" fmla="*/ 31203 h 228561"/>
              <a:gd name="connsiteX52" fmla="*/ 153353 w 256832"/>
              <a:gd name="connsiteY52" fmla="*/ 31203 h 228561"/>
              <a:gd name="connsiteX54" fmla="*/ 108280 w 256832"/>
              <a:gd name="connsiteY54" fmla="*/ 106146 h 228561"/>
              <a:gd name="connsiteX55" fmla="*/ 102013 w 256832"/>
              <a:gd name="connsiteY55" fmla="*/ 90944 h 228561"/>
              <a:gd name="connsiteX56" fmla="*/ 82944 w 256832"/>
              <a:gd name="connsiteY56" fmla="*/ 84277 h 228561"/>
              <a:gd name="connsiteX57" fmla="*/ 64008 w 256832"/>
              <a:gd name="connsiteY57" fmla="*/ 90944 h 228561"/>
              <a:gd name="connsiteX58" fmla="*/ 57874 w 256832"/>
              <a:gd name="connsiteY58" fmla="*/ 106146 h 228561"/>
              <a:gd name="connsiteX59" fmla="*/ 64008 w 256832"/>
              <a:gd name="connsiteY59" fmla="*/ 121214 h 228561"/>
              <a:gd name="connsiteX60" fmla="*/ 82944 w 256832"/>
              <a:gd name="connsiteY60" fmla="*/ 127749 h 228561"/>
              <a:gd name="connsiteX61" fmla="*/ 102013 w 256832"/>
              <a:gd name="connsiteY61" fmla="*/ 121214 h 228561"/>
              <a:gd name="connsiteX62" fmla="*/ 108280 w 256832"/>
              <a:gd name="connsiteY62" fmla="*/ 106146 h 2285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1">
                <a:moveTo>
                  <a:pt x="82944" y="63208"/>
                </a:moveTo>
                <a:cubicBezTo>
                  <a:pt x="93967" y="63208"/>
                  <a:pt x="103613" y="64364"/>
                  <a:pt x="111881" y="66675"/>
                </a:cubicBezTo>
                <a:cubicBezTo>
                  <a:pt x="120148" y="68986"/>
                  <a:pt x="127083" y="72053"/>
                  <a:pt x="132683" y="75875"/>
                </a:cubicBezTo>
                <a:cubicBezTo>
                  <a:pt x="138284" y="79698"/>
                  <a:pt x="142507" y="84232"/>
                  <a:pt x="145352" y="89477"/>
                </a:cubicBezTo>
                <a:cubicBezTo>
                  <a:pt x="148196" y="94723"/>
                  <a:pt x="149619" y="100278"/>
                  <a:pt x="149619" y="106146"/>
                </a:cubicBezTo>
                <a:cubicBezTo>
                  <a:pt x="149619" y="112013"/>
                  <a:pt x="148196" y="117570"/>
                  <a:pt x="145352" y="122815"/>
                </a:cubicBezTo>
                <a:cubicBezTo>
                  <a:pt x="142507" y="128060"/>
                  <a:pt x="138284" y="132594"/>
                  <a:pt x="132683" y="136416"/>
                </a:cubicBezTo>
                <a:cubicBezTo>
                  <a:pt x="127083" y="140240"/>
                  <a:pt x="120148" y="143262"/>
                  <a:pt x="111881" y="145485"/>
                </a:cubicBezTo>
                <a:cubicBezTo>
                  <a:pt x="103613" y="147707"/>
                  <a:pt x="93967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2"/>
                  <a:pt x="38805" y="140240"/>
                  <a:pt x="33204" y="136416"/>
                </a:cubicBezTo>
                <a:cubicBezTo>
                  <a:pt x="27604" y="132594"/>
                  <a:pt x="23425" y="128060"/>
                  <a:pt x="20669" y="122815"/>
                </a:cubicBezTo>
                <a:cubicBezTo>
                  <a:pt x="17913" y="117570"/>
                  <a:pt x="16535" y="112013"/>
                  <a:pt x="16535" y="106146"/>
                </a:cubicBezTo>
                <a:cubicBezTo>
                  <a:pt x="16535" y="100278"/>
                  <a:pt x="17913" y="94723"/>
                  <a:pt x="20669" y="89477"/>
                </a:cubicBezTo>
                <a:cubicBezTo>
                  <a:pt x="23425" y="84232"/>
                  <a:pt x="27604" y="79698"/>
                  <a:pt x="33204" y="75875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6"/>
                </a:lnTo>
                <a:cubicBezTo>
                  <a:pt x="173622" y="26848"/>
                  <a:pt x="173088" y="24492"/>
                  <a:pt x="172021" y="22269"/>
                </a:cubicBezTo>
                <a:cubicBezTo>
                  <a:pt x="170955" y="20046"/>
                  <a:pt x="169088" y="18402"/>
                  <a:pt x="166421" y="17335"/>
                </a:cubicBezTo>
                <a:lnTo>
                  <a:pt x="220828" y="1333"/>
                </a:lnTo>
                <a:lnTo>
                  <a:pt x="220828" y="75209"/>
                </a:lnTo>
                <a:lnTo>
                  <a:pt x="256832" y="75209"/>
                </a:lnTo>
                <a:lnTo>
                  <a:pt x="256832" y="99745"/>
                </a:lnTo>
                <a:lnTo>
                  <a:pt x="220828" y="99745"/>
                </a:lnTo>
                <a:lnTo>
                  <a:pt x="220828" y="149352"/>
                </a:lnTo>
                <a:cubicBezTo>
                  <a:pt x="220828" y="157886"/>
                  <a:pt x="218783" y="164064"/>
                  <a:pt x="214693" y="167887"/>
                </a:cubicBezTo>
                <a:cubicBezTo>
                  <a:pt x="210604" y="171710"/>
                  <a:pt x="204115" y="173621"/>
                  <a:pt x="195225" y="173621"/>
                </a:cubicBezTo>
                <a:moveTo>
                  <a:pt x="38671" y="184556"/>
                </a:moveTo>
                <a:cubicBezTo>
                  <a:pt x="38671" y="181000"/>
                  <a:pt x="37783" y="178022"/>
                  <a:pt x="36004" y="175622"/>
                </a:cubicBezTo>
                <a:cubicBezTo>
                  <a:pt x="34227" y="173221"/>
                  <a:pt x="31560" y="171755"/>
                  <a:pt x="28004" y="171221"/>
                </a:cubicBezTo>
                <a:lnTo>
                  <a:pt x="85878" y="160553"/>
                </a:lnTo>
                <a:lnTo>
                  <a:pt x="85878" y="204025"/>
                </a:lnTo>
                <a:lnTo>
                  <a:pt x="207759" y="204025"/>
                </a:lnTo>
                <a:cubicBezTo>
                  <a:pt x="211315" y="204025"/>
                  <a:pt x="214294" y="203136"/>
                  <a:pt x="216694" y="201358"/>
                </a:cubicBezTo>
                <a:cubicBezTo>
                  <a:pt x="219094" y="199580"/>
                  <a:pt x="220561" y="196913"/>
                  <a:pt x="221094" y="193357"/>
                </a:cubicBezTo>
                <a:lnTo>
                  <a:pt x="234429" y="228561"/>
                </a:lnTo>
                <a:lnTo>
                  <a:pt x="38671" y="228561"/>
                </a:lnTo>
                <a:moveTo>
                  <a:pt x="153353" y="54406"/>
                </a:moveTo>
                <a:lnTo>
                  <a:pt x="24803" y="54406"/>
                </a:lnTo>
                <a:cubicBezTo>
                  <a:pt x="20358" y="54406"/>
                  <a:pt x="17691" y="56629"/>
                  <a:pt x="16802" y="61074"/>
                </a:cubicBezTo>
                <a:lnTo>
                  <a:pt x="0" y="31203"/>
                </a:lnTo>
                <a:lnTo>
                  <a:pt x="56540" y="31203"/>
                </a:lnTo>
                <a:lnTo>
                  <a:pt x="56540" y="26936"/>
                </a:lnTo>
                <a:cubicBezTo>
                  <a:pt x="56540" y="23380"/>
                  <a:pt x="55652" y="20402"/>
                  <a:pt x="53873" y="18002"/>
                </a:cubicBezTo>
                <a:cubicBezTo>
                  <a:pt x="52095" y="15601"/>
                  <a:pt x="49428" y="14134"/>
                  <a:pt x="45872" y="13601"/>
                </a:cubicBezTo>
                <a:lnTo>
                  <a:pt x="106413" y="0"/>
                </a:lnTo>
                <a:lnTo>
                  <a:pt x="106413" y="31203"/>
                </a:lnTo>
                <a:lnTo>
                  <a:pt x="153353" y="31203"/>
                </a:lnTo>
                <a:moveTo>
                  <a:pt x="108280" y="106146"/>
                </a:moveTo>
                <a:cubicBezTo>
                  <a:pt x="108280" y="100457"/>
                  <a:pt x="106191" y="95390"/>
                  <a:pt x="102013" y="90944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8" y="86499"/>
                  <a:pt x="64008" y="90944"/>
                </a:cubicBezTo>
                <a:cubicBezTo>
                  <a:pt x="59919" y="95390"/>
                  <a:pt x="57874" y="100457"/>
                  <a:pt x="57874" y="106146"/>
                </a:cubicBezTo>
                <a:cubicBezTo>
                  <a:pt x="57874" y="111836"/>
                  <a:pt x="59919" y="116858"/>
                  <a:pt x="64008" y="121214"/>
                </a:cubicBezTo>
                <a:cubicBezTo>
                  <a:pt x="68098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3" y="121214"/>
                </a:cubicBezTo>
                <a:cubicBezTo>
                  <a:pt x="106191" y="116858"/>
                  <a:pt x="108280" y="111836"/>
                  <a:pt x="108280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4" name="Freeform 244"/>
          <p:cNvSpPr/>
          <p:nvPr/>
        </p:nvSpPr>
        <p:spPr>
          <a:xfrm>
            <a:off x="3212367" y="5321815"/>
            <a:ext cx="252832" cy="220294"/>
          </a:xfrm>
          <a:custGeom>
            <a:avLst/>
            <a:gdLst>
              <a:gd name="connsiteX0" fmla="*/ 252832 w 252832"/>
              <a:gd name="connsiteY0" fmla="*/ 145618 h 220294"/>
              <a:gd name="connsiteX1" fmla="*/ 156287 w 252832"/>
              <a:gd name="connsiteY1" fmla="*/ 145618 h 220294"/>
              <a:gd name="connsiteX2" fmla="*/ 156287 w 252832"/>
              <a:gd name="connsiteY2" fmla="*/ 201625 h 220294"/>
              <a:gd name="connsiteX3" fmla="*/ 109080 w 252832"/>
              <a:gd name="connsiteY3" fmla="*/ 220294 h 220294"/>
              <a:gd name="connsiteX4" fmla="*/ 109080 w 252832"/>
              <a:gd name="connsiteY4" fmla="*/ 145618 h 220294"/>
              <a:gd name="connsiteX5" fmla="*/ 32004 w 252832"/>
              <a:gd name="connsiteY5" fmla="*/ 145618 h 220294"/>
              <a:gd name="connsiteX6" fmla="*/ 22937 w 252832"/>
              <a:gd name="connsiteY6" fmla="*/ 153086 h 220294"/>
              <a:gd name="connsiteX7" fmla="*/ 0 w 252832"/>
              <a:gd name="connsiteY7" fmla="*/ 120815 h 220294"/>
              <a:gd name="connsiteX8" fmla="*/ 252832 w 252832"/>
              <a:gd name="connsiteY8" fmla="*/ 120815 h 220294"/>
              <a:gd name="connsiteX10" fmla="*/ 228562 w 252832"/>
              <a:gd name="connsiteY10" fmla="*/ 102413 h 220294"/>
              <a:gd name="connsiteX11" fmla="*/ 39738 w 252832"/>
              <a:gd name="connsiteY11" fmla="*/ 102413 h 220294"/>
              <a:gd name="connsiteX12" fmla="*/ 26403 w 252832"/>
              <a:gd name="connsiteY12" fmla="*/ 77877 h 220294"/>
              <a:gd name="connsiteX13" fmla="*/ 72542 w 252832"/>
              <a:gd name="connsiteY13" fmla="*/ 77877 h 220294"/>
              <a:gd name="connsiteX14" fmla="*/ 67208 w 252832"/>
              <a:gd name="connsiteY14" fmla="*/ 35204 h 220294"/>
              <a:gd name="connsiteX15" fmla="*/ 112547 w 252832"/>
              <a:gd name="connsiteY15" fmla="*/ 35204 h 220294"/>
              <a:gd name="connsiteX16" fmla="*/ 116548 w 252832"/>
              <a:gd name="connsiteY16" fmla="*/ 77877 h 220294"/>
              <a:gd name="connsiteX17" fmla="*/ 148285 w 252832"/>
              <a:gd name="connsiteY17" fmla="*/ 77877 h 220294"/>
              <a:gd name="connsiteX18" fmla="*/ 152552 w 252832"/>
              <a:gd name="connsiteY18" fmla="*/ 35204 h 220294"/>
              <a:gd name="connsiteX19" fmla="*/ 198158 w 252832"/>
              <a:gd name="connsiteY19" fmla="*/ 35204 h 220294"/>
              <a:gd name="connsiteX20" fmla="*/ 192558 w 252832"/>
              <a:gd name="connsiteY20" fmla="*/ 77877 h 220294"/>
              <a:gd name="connsiteX21" fmla="*/ 228562 w 252832"/>
              <a:gd name="connsiteY21" fmla="*/ 77877 h 220294"/>
              <a:gd name="connsiteX23" fmla="*/ 223228 w 252832"/>
              <a:gd name="connsiteY23" fmla="*/ 24536 h 220294"/>
              <a:gd name="connsiteX24" fmla="*/ 56541 w 252832"/>
              <a:gd name="connsiteY24" fmla="*/ 24536 h 220294"/>
              <a:gd name="connsiteX25" fmla="*/ 48540 w 252832"/>
              <a:gd name="connsiteY25" fmla="*/ 31204 h 220294"/>
              <a:gd name="connsiteX26" fmla="*/ 31737 w 252832"/>
              <a:gd name="connsiteY26" fmla="*/ 0 h 220294"/>
              <a:gd name="connsiteX27" fmla="*/ 223228 w 252832"/>
              <a:gd name="connsiteY27" fmla="*/ 0 h 2202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2" h="220294">
                <a:moveTo>
                  <a:pt x="252832" y="145618"/>
                </a:moveTo>
                <a:lnTo>
                  <a:pt x="156287" y="145618"/>
                </a:lnTo>
                <a:lnTo>
                  <a:pt x="156287" y="201625"/>
                </a:lnTo>
                <a:lnTo>
                  <a:pt x="109080" y="220294"/>
                </a:lnTo>
                <a:lnTo>
                  <a:pt x="109080" y="145618"/>
                </a:lnTo>
                <a:lnTo>
                  <a:pt x="32004" y="145618"/>
                </a:lnTo>
                <a:cubicBezTo>
                  <a:pt x="26848" y="145618"/>
                  <a:pt x="23825" y="148107"/>
                  <a:pt x="22937" y="153086"/>
                </a:cubicBezTo>
                <a:lnTo>
                  <a:pt x="0" y="120815"/>
                </a:lnTo>
                <a:lnTo>
                  <a:pt x="252832" y="120815"/>
                </a:lnTo>
                <a:moveTo>
                  <a:pt x="228562" y="102413"/>
                </a:moveTo>
                <a:lnTo>
                  <a:pt x="39738" y="102413"/>
                </a:lnTo>
                <a:lnTo>
                  <a:pt x="26403" y="77877"/>
                </a:lnTo>
                <a:lnTo>
                  <a:pt x="72542" y="77877"/>
                </a:lnTo>
                <a:lnTo>
                  <a:pt x="67208" y="35204"/>
                </a:lnTo>
                <a:lnTo>
                  <a:pt x="112547" y="35204"/>
                </a:lnTo>
                <a:lnTo>
                  <a:pt x="116548" y="77877"/>
                </a:lnTo>
                <a:lnTo>
                  <a:pt x="148285" y="77877"/>
                </a:lnTo>
                <a:lnTo>
                  <a:pt x="152552" y="35204"/>
                </a:lnTo>
                <a:lnTo>
                  <a:pt x="198158" y="35204"/>
                </a:lnTo>
                <a:lnTo>
                  <a:pt x="192558" y="77877"/>
                </a:lnTo>
                <a:lnTo>
                  <a:pt x="228562" y="77877"/>
                </a:lnTo>
                <a:moveTo>
                  <a:pt x="223228" y="24536"/>
                </a:moveTo>
                <a:lnTo>
                  <a:pt x="56541" y="24536"/>
                </a:lnTo>
                <a:cubicBezTo>
                  <a:pt x="52095" y="24536"/>
                  <a:pt x="49428" y="26759"/>
                  <a:pt x="48540" y="31204"/>
                </a:cubicBezTo>
                <a:lnTo>
                  <a:pt x="31737" y="0"/>
                </a:lnTo>
                <a:lnTo>
                  <a:pt x="223228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5" name="Freeform 245"/>
          <p:cNvSpPr/>
          <p:nvPr/>
        </p:nvSpPr>
        <p:spPr>
          <a:xfrm>
            <a:off x="3549779" y="5304747"/>
            <a:ext cx="264566" cy="234429"/>
          </a:xfrm>
          <a:custGeom>
            <a:avLst/>
            <a:gdLst>
              <a:gd name="connsiteX0" fmla="*/ 116281 w 264566"/>
              <a:gd name="connsiteY0" fmla="*/ 126949 h 234429"/>
              <a:gd name="connsiteX1" fmla="*/ 119881 w 264566"/>
              <a:gd name="connsiteY1" fmla="*/ 117481 h 234429"/>
              <a:gd name="connsiteX2" fmla="*/ 119081 w 264566"/>
              <a:gd name="connsiteY2" fmla="*/ 107480 h 234429"/>
              <a:gd name="connsiteX3" fmla="*/ 114014 w 264566"/>
              <a:gd name="connsiteY3" fmla="*/ 98678 h 234429"/>
              <a:gd name="connsiteX4" fmla="*/ 105346 w 264566"/>
              <a:gd name="connsiteY4" fmla="*/ 92545 h 234429"/>
              <a:gd name="connsiteX5" fmla="*/ 65208 w 264566"/>
              <a:gd name="connsiteY5" fmla="*/ 128283 h 234429"/>
              <a:gd name="connsiteX6" fmla="*/ 0 w 264566"/>
              <a:gd name="connsiteY6" fmla="*/ 145085 h 234429"/>
              <a:gd name="connsiteX7" fmla="*/ 0 w 264566"/>
              <a:gd name="connsiteY7" fmla="*/ 139750 h 234429"/>
              <a:gd name="connsiteX8" fmla="*/ 26003 w 264566"/>
              <a:gd name="connsiteY8" fmla="*/ 127349 h 234429"/>
              <a:gd name="connsiteX9" fmla="*/ 47873 w 264566"/>
              <a:gd name="connsiteY9" fmla="*/ 109347 h 234429"/>
              <a:gd name="connsiteX10" fmla="*/ 63208 w 264566"/>
              <a:gd name="connsiteY10" fmla="*/ 85744 h 234429"/>
              <a:gd name="connsiteX11" fmla="*/ 69875 w 264566"/>
              <a:gd name="connsiteY11" fmla="*/ 56540 h 234429"/>
              <a:gd name="connsiteX12" fmla="*/ 38938 w 264566"/>
              <a:gd name="connsiteY12" fmla="*/ 56540 h 234429"/>
              <a:gd name="connsiteX13" fmla="*/ 30937 w 264566"/>
              <a:gd name="connsiteY13" fmla="*/ 63208 h 234429"/>
              <a:gd name="connsiteX14" fmla="*/ 14135 w 264566"/>
              <a:gd name="connsiteY14" fmla="*/ 32003 h 234429"/>
              <a:gd name="connsiteX15" fmla="*/ 69875 w 264566"/>
              <a:gd name="connsiteY15" fmla="*/ 32003 h 234429"/>
              <a:gd name="connsiteX16" fmla="*/ 69875 w 264566"/>
              <a:gd name="connsiteY16" fmla="*/ 26936 h 234429"/>
              <a:gd name="connsiteX17" fmla="*/ 67208 w 264566"/>
              <a:gd name="connsiteY17" fmla="*/ 18002 h 234429"/>
              <a:gd name="connsiteX18" fmla="*/ 59207 w 264566"/>
              <a:gd name="connsiteY18" fmla="*/ 13601 h 234429"/>
              <a:gd name="connsiteX19" fmla="*/ 117081 w 264566"/>
              <a:gd name="connsiteY19" fmla="*/ 0 h 234429"/>
              <a:gd name="connsiteX20" fmla="*/ 117081 w 264566"/>
              <a:gd name="connsiteY20" fmla="*/ 32003 h 234429"/>
              <a:gd name="connsiteX21" fmla="*/ 162954 w 264566"/>
              <a:gd name="connsiteY21" fmla="*/ 32003 h 234429"/>
              <a:gd name="connsiteX22" fmla="*/ 162954 w 264566"/>
              <a:gd name="connsiteY22" fmla="*/ 56540 h 234429"/>
              <a:gd name="connsiteX23" fmla="*/ 116814 w 264566"/>
              <a:gd name="connsiteY23" fmla="*/ 56540 h 234429"/>
              <a:gd name="connsiteX24" fmla="*/ 112280 w 264566"/>
              <a:gd name="connsiteY24" fmla="*/ 78143 h 234429"/>
              <a:gd name="connsiteX25" fmla="*/ 132550 w 264566"/>
              <a:gd name="connsiteY25" fmla="*/ 80410 h 234429"/>
              <a:gd name="connsiteX26" fmla="*/ 148685 w 264566"/>
              <a:gd name="connsiteY26" fmla="*/ 87878 h 234429"/>
              <a:gd name="connsiteX27" fmla="*/ 159353 w 264566"/>
              <a:gd name="connsiteY27" fmla="*/ 100012 h 234429"/>
              <a:gd name="connsiteX28" fmla="*/ 163220 w 264566"/>
              <a:gd name="connsiteY28" fmla="*/ 116281 h 234429"/>
              <a:gd name="connsiteX29" fmla="*/ 158286 w 264566"/>
              <a:gd name="connsiteY29" fmla="*/ 130283 h 234429"/>
              <a:gd name="connsiteX30" fmla="*/ 143751 w 264566"/>
              <a:gd name="connsiteY30" fmla="*/ 137084 h 234429"/>
              <a:gd name="connsiteX31" fmla="*/ 127082 w 264566"/>
              <a:gd name="connsiteY31" fmla="*/ 135350 h 234429"/>
              <a:gd name="connsiteX32" fmla="*/ 116281 w 264566"/>
              <a:gd name="connsiteY32" fmla="*/ 126949 h 234429"/>
              <a:gd name="connsiteX34" fmla="*/ 228562 w 264566"/>
              <a:gd name="connsiteY34" fmla="*/ 151219 h 234429"/>
              <a:gd name="connsiteX35" fmla="*/ 228562 w 264566"/>
              <a:gd name="connsiteY35" fmla="*/ 210160 h 234429"/>
              <a:gd name="connsiteX36" fmla="*/ 222428 w 264566"/>
              <a:gd name="connsiteY36" fmla="*/ 228695 h 234429"/>
              <a:gd name="connsiteX37" fmla="*/ 202959 w 264566"/>
              <a:gd name="connsiteY37" fmla="*/ 234429 h 234429"/>
              <a:gd name="connsiteX38" fmla="*/ 181356 w 264566"/>
              <a:gd name="connsiteY38" fmla="*/ 234429 h 234429"/>
              <a:gd name="connsiteX39" fmla="*/ 181356 w 264566"/>
              <a:gd name="connsiteY39" fmla="*/ 175755 h 234429"/>
              <a:gd name="connsiteX40" fmla="*/ 58941 w 264566"/>
              <a:gd name="connsiteY40" fmla="*/ 175755 h 234429"/>
              <a:gd name="connsiteX41" fmla="*/ 50940 w 264566"/>
              <a:gd name="connsiteY41" fmla="*/ 182422 h 234429"/>
              <a:gd name="connsiteX42" fmla="*/ 34137 w 264566"/>
              <a:gd name="connsiteY42" fmla="*/ 151219 h 234429"/>
              <a:gd name="connsiteX44" fmla="*/ 181356 w 264566"/>
              <a:gd name="connsiteY44" fmla="*/ 138684 h 234429"/>
              <a:gd name="connsiteX45" fmla="*/ 181356 w 264566"/>
              <a:gd name="connsiteY45" fmla="*/ 32003 h 234429"/>
              <a:gd name="connsiteX46" fmla="*/ 179755 w 264566"/>
              <a:gd name="connsiteY46" fmla="*/ 24936 h 234429"/>
              <a:gd name="connsiteX47" fmla="*/ 174155 w 264566"/>
              <a:gd name="connsiteY47" fmla="*/ 20002 h 234429"/>
              <a:gd name="connsiteX48" fmla="*/ 228562 w 264566"/>
              <a:gd name="connsiteY48" fmla="*/ 4000 h 234429"/>
              <a:gd name="connsiteX49" fmla="*/ 228562 w 264566"/>
              <a:gd name="connsiteY49" fmla="*/ 54140 h 234429"/>
              <a:gd name="connsiteX50" fmla="*/ 264566 w 264566"/>
              <a:gd name="connsiteY50" fmla="*/ 54140 h 234429"/>
              <a:gd name="connsiteX51" fmla="*/ 264566 w 264566"/>
              <a:gd name="connsiteY51" fmla="*/ 78677 h 234429"/>
              <a:gd name="connsiteX52" fmla="*/ 228562 w 264566"/>
              <a:gd name="connsiteY52" fmla="*/ 78677 h 234429"/>
              <a:gd name="connsiteX53" fmla="*/ 228562 w 264566"/>
              <a:gd name="connsiteY53" fmla="*/ 114414 h 234429"/>
              <a:gd name="connsiteX54" fmla="*/ 222428 w 264566"/>
              <a:gd name="connsiteY54" fmla="*/ 132950 h 234429"/>
              <a:gd name="connsiteX55" fmla="*/ 202959 w 264566"/>
              <a:gd name="connsiteY55" fmla="*/ 138684 h 234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</a:cxnLst>
            <a:rect l="l" t="t" r="r" b="b"/>
            <a:pathLst>
              <a:path w="264566" h="234429">
                <a:moveTo>
                  <a:pt x="116281" y="126949"/>
                </a:moveTo>
                <a:cubicBezTo>
                  <a:pt x="118237" y="124104"/>
                  <a:pt x="119437" y="120948"/>
                  <a:pt x="119881" y="117481"/>
                </a:cubicBezTo>
                <a:cubicBezTo>
                  <a:pt x="120326" y="114014"/>
                  <a:pt x="120059" y="110680"/>
                  <a:pt x="119081" y="107480"/>
                </a:cubicBezTo>
                <a:cubicBezTo>
                  <a:pt x="118103" y="104280"/>
                  <a:pt x="116414" y="101346"/>
                  <a:pt x="114014" y="98678"/>
                </a:cubicBezTo>
                <a:cubicBezTo>
                  <a:pt x="111614" y="96012"/>
                  <a:pt x="108724" y="93967"/>
                  <a:pt x="105346" y="92545"/>
                </a:cubicBezTo>
                <a:cubicBezTo>
                  <a:pt x="96456" y="107124"/>
                  <a:pt x="83077" y="119037"/>
                  <a:pt x="65208" y="128283"/>
                </a:cubicBezTo>
                <a:cubicBezTo>
                  <a:pt x="47339" y="137528"/>
                  <a:pt x="25603" y="143129"/>
                  <a:pt x="0" y="145085"/>
                </a:cubicBezTo>
                <a:lnTo>
                  <a:pt x="0" y="139750"/>
                </a:lnTo>
                <a:cubicBezTo>
                  <a:pt x="9068" y="136550"/>
                  <a:pt x="17735" y="132416"/>
                  <a:pt x="26003" y="127349"/>
                </a:cubicBezTo>
                <a:cubicBezTo>
                  <a:pt x="34271" y="122282"/>
                  <a:pt x="41561" y="116281"/>
                  <a:pt x="47873" y="109347"/>
                </a:cubicBezTo>
                <a:cubicBezTo>
                  <a:pt x="54184" y="102413"/>
                  <a:pt x="59296" y="94545"/>
                  <a:pt x="63208" y="85744"/>
                </a:cubicBezTo>
                <a:cubicBezTo>
                  <a:pt x="67120" y="76943"/>
                  <a:pt x="69342" y="67208"/>
                  <a:pt x="69875" y="56540"/>
                </a:cubicBezTo>
                <a:lnTo>
                  <a:pt x="38938" y="56540"/>
                </a:lnTo>
                <a:cubicBezTo>
                  <a:pt x="34493" y="56540"/>
                  <a:pt x="31826" y="58762"/>
                  <a:pt x="30937" y="63208"/>
                </a:cubicBezTo>
                <a:lnTo>
                  <a:pt x="14135" y="32003"/>
                </a:lnTo>
                <a:lnTo>
                  <a:pt x="69875" y="32003"/>
                </a:lnTo>
                <a:lnTo>
                  <a:pt x="69875" y="26936"/>
                </a:lnTo>
                <a:cubicBezTo>
                  <a:pt x="69875" y="23380"/>
                  <a:pt x="68986" y="20403"/>
                  <a:pt x="67208" y="18002"/>
                </a:cubicBezTo>
                <a:cubicBezTo>
                  <a:pt x="65430" y="15602"/>
                  <a:pt x="62763" y="14135"/>
                  <a:pt x="59207" y="13601"/>
                </a:cubicBezTo>
                <a:lnTo>
                  <a:pt x="117081" y="0"/>
                </a:lnTo>
                <a:lnTo>
                  <a:pt x="117081" y="32003"/>
                </a:lnTo>
                <a:lnTo>
                  <a:pt x="162954" y="32003"/>
                </a:lnTo>
                <a:lnTo>
                  <a:pt x="162954" y="56540"/>
                </a:lnTo>
                <a:lnTo>
                  <a:pt x="116814" y="56540"/>
                </a:lnTo>
                <a:cubicBezTo>
                  <a:pt x="116281" y="63652"/>
                  <a:pt x="114770" y="70853"/>
                  <a:pt x="112280" y="78143"/>
                </a:cubicBezTo>
                <a:cubicBezTo>
                  <a:pt x="119570" y="77965"/>
                  <a:pt x="126327" y="78721"/>
                  <a:pt x="132550" y="80410"/>
                </a:cubicBezTo>
                <a:cubicBezTo>
                  <a:pt x="138773" y="82099"/>
                  <a:pt x="144151" y="84588"/>
                  <a:pt x="148685" y="87878"/>
                </a:cubicBezTo>
                <a:cubicBezTo>
                  <a:pt x="153219" y="91167"/>
                  <a:pt x="156775" y="95211"/>
                  <a:pt x="159353" y="100012"/>
                </a:cubicBezTo>
                <a:cubicBezTo>
                  <a:pt x="161931" y="104813"/>
                  <a:pt x="163220" y="110236"/>
                  <a:pt x="163220" y="116281"/>
                </a:cubicBezTo>
                <a:cubicBezTo>
                  <a:pt x="163220" y="121793"/>
                  <a:pt x="161575" y="126460"/>
                  <a:pt x="158286" y="130283"/>
                </a:cubicBezTo>
                <a:cubicBezTo>
                  <a:pt x="154997" y="134106"/>
                  <a:pt x="150152" y="136372"/>
                  <a:pt x="143751" y="137084"/>
                </a:cubicBezTo>
                <a:cubicBezTo>
                  <a:pt x="137528" y="137795"/>
                  <a:pt x="131972" y="137217"/>
                  <a:pt x="127082" y="135350"/>
                </a:cubicBezTo>
                <a:cubicBezTo>
                  <a:pt x="122193" y="133483"/>
                  <a:pt x="118592" y="130683"/>
                  <a:pt x="116281" y="126949"/>
                </a:cubicBezTo>
                <a:moveTo>
                  <a:pt x="228562" y="151219"/>
                </a:moveTo>
                <a:lnTo>
                  <a:pt x="228562" y="210160"/>
                </a:lnTo>
                <a:cubicBezTo>
                  <a:pt x="228562" y="218694"/>
                  <a:pt x="226517" y="224872"/>
                  <a:pt x="222428" y="228695"/>
                </a:cubicBezTo>
                <a:cubicBezTo>
                  <a:pt x="218338" y="232518"/>
                  <a:pt x="211849" y="234429"/>
                  <a:pt x="202959" y="234429"/>
                </a:cubicBezTo>
                <a:lnTo>
                  <a:pt x="181356" y="234429"/>
                </a:lnTo>
                <a:lnTo>
                  <a:pt x="181356" y="175755"/>
                </a:lnTo>
                <a:lnTo>
                  <a:pt x="58941" y="175755"/>
                </a:lnTo>
                <a:cubicBezTo>
                  <a:pt x="54496" y="175755"/>
                  <a:pt x="51828" y="177978"/>
                  <a:pt x="50940" y="182422"/>
                </a:cubicBezTo>
                <a:lnTo>
                  <a:pt x="34137" y="151219"/>
                </a:lnTo>
                <a:moveTo>
                  <a:pt x="181356" y="138684"/>
                </a:moveTo>
                <a:lnTo>
                  <a:pt x="181356" y="32003"/>
                </a:lnTo>
                <a:cubicBezTo>
                  <a:pt x="181356" y="29515"/>
                  <a:pt x="180822" y="27159"/>
                  <a:pt x="179755" y="24936"/>
                </a:cubicBezTo>
                <a:cubicBezTo>
                  <a:pt x="178689" y="22713"/>
                  <a:pt x="176822" y="21069"/>
                  <a:pt x="174155" y="20002"/>
                </a:cubicBezTo>
                <a:lnTo>
                  <a:pt x="228562" y="4000"/>
                </a:lnTo>
                <a:lnTo>
                  <a:pt x="228562" y="54140"/>
                </a:lnTo>
                <a:lnTo>
                  <a:pt x="264566" y="54140"/>
                </a:lnTo>
                <a:lnTo>
                  <a:pt x="264566" y="78677"/>
                </a:lnTo>
                <a:lnTo>
                  <a:pt x="228562" y="78677"/>
                </a:lnTo>
                <a:lnTo>
                  <a:pt x="228562" y="114414"/>
                </a:lnTo>
                <a:cubicBezTo>
                  <a:pt x="228562" y="122949"/>
                  <a:pt x="226517" y="129127"/>
                  <a:pt x="222428" y="132950"/>
                </a:cubicBezTo>
                <a:cubicBezTo>
                  <a:pt x="218338" y="136772"/>
                  <a:pt x="211849" y="138684"/>
                  <a:pt x="202959" y="1386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6" name="Freeform 246"/>
          <p:cNvSpPr/>
          <p:nvPr/>
        </p:nvSpPr>
        <p:spPr>
          <a:xfrm>
            <a:off x="3820479" y="5310081"/>
            <a:ext cx="252832" cy="232563"/>
          </a:xfrm>
          <a:custGeom>
            <a:avLst/>
            <a:gdLst>
              <a:gd name="connsiteX0" fmla="*/ 34404 w 252832"/>
              <a:gd name="connsiteY0" fmla="*/ 47206 h 232563"/>
              <a:gd name="connsiteX1" fmla="*/ 41472 w 252832"/>
              <a:gd name="connsiteY1" fmla="*/ 27337 h 232563"/>
              <a:gd name="connsiteX2" fmla="*/ 61341 w 252832"/>
              <a:gd name="connsiteY2" fmla="*/ 12535 h 232563"/>
              <a:gd name="connsiteX3" fmla="*/ 91745 w 252832"/>
              <a:gd name="connsiteY3" fmla="*/ 3201 h 232563"/>
              <a:gd name="connsiteX4" fmla="*/ 130150 w 252832"/>
              <a:gd name="connsiteY4" fmla="*/ 0 h 232563"/>
              <a:gd name="connsiteX5" fmla="*/ 168688 w 252832"/>
              <a:gd name="connsiteY5" fmla="*/ 3334 h 232563"/>
              <a:gd name="connsiteX6" fmla="*/ 199225 w 252832"/>
              <a:gd name="connsiteY6" fmla="*/ 12802 h 232563"/>
              <a:gd name="connsiteX7" fmla="*/ 219227 w 252832"/>
              <a:gd name="connsiteY7" fmla="*/ 27604 h 232563"/>
              <a:gd name="connsiteX8" fmla="*/ 226428 w 252832"/>
              <a:gd name="connsiteY8" fmla="*/ 47206 h 232563"/>
              <a:gd name="connsiteX9" fmla="*/ 218961 w 252832"/>
              <a:gd name="connsiteY9" fmla="*/ 67342 h 232563"/>
              <a:gd name="connsiteX10" fmla="*/ 197891 w 252832"/>
              <a:gd name="connsiteY10" fmla="*/ 82410 h 232563"/>
              <a:gd name="connsiteX11" fmla="*/ 197891 w 252832"/>
              <a:gd name="connsiteY11" fmla="*/ 106680 h 232563"/>
              <a:gd name="connsiteX12" fmla="*/ 252832 w 252832"/>
              <a:gd name="connsiteY12" fmla="*/ 106680 h 232563"/>
              <a:gd name="connsiteX13" fmla="*/ 252832 w 252832"/>
              <a:gd name="connsiteY13" fmla="*/ 131483 h 232563"/>
              <a:gd name="connsiteX14" fmla="*/ 32004 w 252832"/>
              <a:gd name="connsiteY14" fmla="*/ 131483 h 232563"/>
              <a:gd name="connsiteX15" fmla="*/ 22937 w 252832"/>
              <a:gd name="connsiteY15" fmla="*/ 138951 h 232563"/>
              <a:gd name="connsiteX16" fmla="*/ 0 w 252832"/>
              <a:gd name="connsiteY16" fmla="*/ 106680 h 232563"/>
              <a:gd name="connsiteX17" fmla="*/ 62675 w 252832"/>
              <a:gd name="connsiteY17" fmla="*/ 106680 h 232563"/>
              <a:gd name="connsiteX18" fmla="*/ 62675 w 252832"/>
              <a:gd name="connsiteY18" fmla="*/ 82410 h 232563"/>
              <a:gd name="connsiteX19" fmla="*/ 41739 w 252832"/>
              <a:gd name="connsiteY19" fmla="*/ 67475 h 232563"/>
              <a:gd name="connsiteX20" fmla="*/ 34404 w 252832"/>
              <a:gd name="connsiteY20" fmla="*/ 47206 h 232563"/>
              <a:gd name="connsiteX22" fmla="*/ 230696 w 252832"/>
              <a:gd name="connsiteY22" fmla="*/ 187757 h 232563"/>
              <a:gd name="connsiteX23" fmla="*/ 205093 w 252832"/>
              <a:gd name="connsiteY23" fmla="*/ 220694 h 232563"/>
              <a:gd name="connsiteX24" fmla="*/ 132017 w 252832"/>
              <a:gd name="connsiteY24" fmla="*/ 232563 h 232563"/>
              <a:gd name="connsiteX25" fmla="*/ 58808 w 252832"/>
              <a:gd name="connsiteY25" fmla="*/ 220694 h 232563"/>
              <a:gd name="connsiteX26" fmla="*/ 33071 w 252832"/>
              <a:gd name="connsiteY26" fmla="*/ 187757 h 232563"/>
              <a:gd name="connsiteX27" fmla="*/ 58808 w 252832"/>
              <a:gd name="connsiteY27" fmla="*/ 154820 h 232563"/>
              <a:gd name="connsiteX28" fmla="*/ 132017 w 252832"/>
              <a:gd name="connsiteY28" fmla="*/ 142951 h 232563"/>
              <a:gd name="connsiteX29" fmla="*/ 205093 w 252832"/>
              <a:gd name="connsiteY29" fmla="*/ 154820 h 232563"/>
              <a:gd name="connsiteX30" fmla="*/ 230696 w 252832"/>
              <a:gd name="connsiteY30" fmla="*/ 187757 h 232563"/>
              <a:gd name="connsiteX32" fmla="*/ 81344 w 252832"/>
              <a:gd name="connsiteY32" fmla="*/ 47206 h 232563"/>
              <a:gd name="connsiteX33" fmla="*/ 93612 w 252832"/>
              <a:gd name="connsiteY33" fmla="*/ 63608 h 232563"/>
              <a:gd name="connsiteX34" fmla="*/ 130150 w 252832"/>
              <a:gd name="connsiteY34" fmla="*/ 70676 h 232563"/>
              <a:gd name="connsiteX35" fmla="*/ 166821 w 252832"/>
              <a:gd name="connsiteY35" fmla="*/ 63608 h 232563"/>
              <a:gd name="connsiteX36" fmla="*/ 179222 w 252832"/>
              <a:gd name="connsiteY36" fmla="*/ 47206 h 232563"/>
              <a:gd name="connsiteX37" fmla="*/ 166688 w 252832"/>
              <a:gd name="connsiteY37" fmla="*/ 30804 h 232563"/>
              <a:gd name="connsiteX38" fmla="*/ 130150 w 252832"/>
              <a:gd name="connsiteY38" fmla="*/ 23737 h 232563"/>
              <a:gd name="connsiteX39" fmla="*/ 93745 w 252832"/>
              <a:gd name="connsiteY39" fmla="*/ 30804 h 232563"/>
              <a:gd name="connsiteX40" fmla="*/ 81344 w 252832"/>
              <a:gd name="connsiteY40" fmla="*/ 47206 h 232563"/>
              <a:gd name="connsiteX42" fmla="*/ 181089 w 252832"/>
              <a:gd name="connsiteY42" fmla="*/ 187757 h 232563"/>
              <a:gd name="connsiteX43" fmla="*/ 167621 w 252832"/>
              <a:gd name="connsiteY43" fmla="*/ 170955 h 232563"/>
              <a:gd name="connsiteX44" fmla="*/ 132017 w 252832"/>
              <a:gd name="connsiteY44" fmla="*/ 165088 h 232563"/>
              <a:gd name="connsiteX45" fmla="*/ 96145 w 252832"/>
              <a:gd name="connsiteY45" fmla="*/ 170955 h 232563"/>
              <a:gd name="connsiteX46" fmla="*/ 82677 w 252832"/>
              <a:gd name="connsiteY46" fmla="*/ 187757 h 232563"/>
              <a:gd name="connsiteX47" fmla="*/ 96012 w 252832"/>
              <a:gd name="connsiteY47" fmla="*/ 204559 h 232563"/>
              <a:gd name="connsiteX48" fmla="*/ 132017 w 252832"/>
              <a:gd name="connsiteY48" fmla="*/ 210426 h 232563"/>
              <a:gd name="connsiteX49" fmla="*/ 167621 w 252832"/>
              <a:gd name="connsiteY49" fmla="*/ 204559 h 232563"/>
              <a:gd name="connsiteX50" fmla="*/ 181089 w 252832"/>
              <a:gd name="connsiteY50" fmla="*/ 187757 h 232563"/>
              <a:gd name="connsiteX52" fmla="*/ 130150 w 252832"/>
              <a:gd name="connsiteY52" fmla="*/ 94412 h 232563"/>
              <a:gd name="connsiteX53" fmla="*/ 118282 w 252832"/>
              <a:gd name="connsiteY53" fmla="*/ 94145 h 232563"/>
              <a:gd name="connsiteX54" fmla="*/ 107214 w 252832"/>
              <a:gd name="connsiteY54" fmla="*/ 93345 h 232563"/>
              <a:gd name="connsiteX55" fmla="*/ 107214 w 252832"/>
              <a:gd name="connsiteY55" fmla="*/ 106680 h 232563"/>
              <a:gd name="connsiteX56" fmla="*/ 153353 w 252832"/>
              <a:gd name="connsiteY56" fmla="*/ 106680 h 232563"/>
              <a:gd name="connsiteX57" fmla="*/ 153353 w 252832"/>
              <a:gd name="connsiteY57" fmla="*/ 93345 h 232563"/>
              <a:gd name="connsiteX58" fmla="*/ 142018 w 252832"/>
              <a:gd name="connsiteY58" fmla="*/ 94145 h 232563"/>
              <a:gd name="connsiteX59" fmla="*/ 130150 w 252832"/>
              <a:gd name="connsiteY59" fmla="*/ 94412 h 2325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2832" h="232563">
                <a:moveTo>
                  <a:pt x="34404" y="47206"/>
                </a:moveTo>
                <a:cubicBezTo>
                  <a:pt x="34404" y="39738"/>
                  <a:pt x="36761" y="33115"/>
                  <a:pt x="41472" y="27337"/>
                </a:cubicBezTo>
                <a:cubicBezTo>
                  <a:pt x="46184" y="21558"/>
                  <a:pt x="52807" y="16625"/>
                  <a:pt x="61341" y="12535"/>
                </a:cubicBezTo>
                <a:cubicBezTo>
                  <a:pt x="69876" y="8445"/>
                  <a:pt x="80010" y="5334"/>
                  <a:pt x="91745" y="3201"/>
                </a:cubicBezTo>
                <a:cubicBezTo>
                  <a:pt x="103480" y="1067"/>
                  <a:pt x="116281" y="0"/>
                  <a:pt x="130150" y="0"/>
                </a:cubicBezTo>
                <a:cubicBezTo>
                  <a:pt x="144018" y="0"/>
                  <a:pt x="156864" y="1111"/>
                  <a:pt x="168688" y="3334"/>
                </a:cubicBezTo>
                <a:cubicBezTo>
                  <a:pt x="180511" y="5556"/>
                  <a:pt x="190691" y="8712"/>
                  <a:pt x="199225" y="12802"/>
                </a:cubicBezTo>
                <a:cubicBezTo>
                  <a:pt x="207759" y="16891"/>
                  <a:pt x="214427" y="21825"/>
                  <a:pt x="219227" y="27604"/>
                </a:cubicBezTo>
                <a:cubicBezTo>
                  <a:pt x="224028" y="33382"/>
                  <a:pt x="226428" y="39916"/>
                  <a:pt x="226428" y="47206"/>
                </a:cubicBezTo>
                <a:cubicBezTo>
                  <a:pt x="226428" y="54673"/>
                  <a:pt x="223939" y="61385"/>
                  <a:pt x="218961" y="67342"/>
                </a:cubicBezTo>
                <a:cubicBezTo>
                  <a:pt x="213982" y="73298"/>
                  <a:pt x="206959" y="78321"/>
                  <a:pt x="197891" y="82410"/>
                </a:cubicBezTo>
                <a:lnTo>
                  <a:pt x="197891" y="106680"/>
                </a:lnTo>
                <a:lnTo>
                  <a:pt x="252832" y="106680"/>
                </a:lnTo>
                <a:lnTo>
                  <a:pt x="252832" y="131483"/>
                </a:lnTo>
                <a:lnTo>
                  <a:pt x="32004" y="131483"/>
                </a:lnTo>
                <a:cubicBezTo>
                  <a:pt x="26848" y="131483"/>
                  <a:pt x="23825" y="133972"/>
                  <a:pt x="22937" y="138951"/>
                </a:cubicBezTo>
                <a:lnTo>
                  <a:pt x="0" y="106680"/>
                </a:lnTo>
                <a:lnTo>
                  <a:pt x="62675" y="106680"/>
                </a:lnTo>
                <a:lnTo>
                  <a:pt x="62675" y="82410"/>
                </a:lnTo>
                <a:cubicBezTo>
                  <a:pt x="53607" y="78321"/>
                  <a:pt x="46628" y="73343"/>
                  <a:pt x="41739" y="67475"/>
                </a:cubicBezTo>
                <a:cubicBezTo>
                  <a:pt x="36849" y="61608"/>
                  <a:pt x="34404" y="54851"/>
                  <a:pt x="34404" y="47206"/>
                </a:cubicBezTo>
                <a:moveTo>
                  <a:pt x="230696" y="187757"/>
                </a:moveTo>
                <a:cubicBezTo>
                  <a:pt x="230696" y="201803"/>
                  <a:pt x="222161" y="212782"/>
                  <a:pt x="205093" y="220694"/>
                </a:cubicBezTo>
                <a:cubicBezTo>
                  <a:pt x="188023" y="228606"/>
                  <a:pt x="163665" y="232563"/>
                  <a:pt x="132017" y="232563"/>
                </a:cubicBezTo>
                <a:cubicBezTo>
                  <a:pt x="100368" y="232563"/>
                  <a:pt x="75965" y="228606"/>
                  <a:pt x="58808" y="220694"/>
                </a:cubicBezTo>
                <a:cubicBezTo>
                  <a:pt x="41650" y="212782"/>
                  <a:pt x="33071" y="201803"/>
                  <a:pt x="33071" y="187757"/>
                </a:cubicBezTo>
                <a:cubicBezTo>
                  <a:pt x="33071" y="173710"/>
                  <a:pt x="41650" y="162731"/>
                  <a:pt x="58808" y="154820"/>
                </a:cubicBezTo>
                <a:cubicBezTo>
                  <a:pt x="75965" y="146907"/>
                  <a:pt x="100368" y="142951"/>
                  <a:pt x="132017" y="142951"/>
                </a:cubicBezTo>
                <a:cubicBezTo>
                  <a:pt x="163665" y="142951"/>
                  <a:pt x="188023" y="146907"/>
                  <a:pt x="205093" y="154820"/>
                </a:cubicBezTo>
                <a:cubicBezTo>
                  <a:pt x="222161" y="162731"/>
                  <a:pt x="230696" y="173710"/>
                  <a:pt x="230696" y="187757"/>
                </a:cubicBezTo>
                <a:moveTo>
                  <a:pt x="81344" y="47206"/>
                </a:moveTo>
                <a:cubicBezTo>
                  <a:pt x="81344" y="53429"/>
                  <a:pt x="85433" y="58896"/>
                  <a:pt x="93612" y="63608"/>
                </a:cubicBezTo>
                <a:cubicBezTo>
                  <a:pt x="101791" y="68320"/>
                  <a:pt x="113970" y="70676"/>
                  <a:pt x="130150" y="70676"/>
                </a:cubicBezTo>
                <a:cubicBezTo>
                  <a:pt x="146329" y="70676"/>
                  <a:pt x="158553" y="68320"/>
                  <a:pt x="166821" y="63608"/>
                </a:cubicBezTo>
                <a:cubicBezTo>
                  <a:pt x="175089" y="58896"/>
                  <a:pt x="179222" y="53429"/>
                  <a:pt x="179222" y="47206"/>
                </a:cubicBezTo>
                <a:cubicBezTo>
                  <a:pt x="179222" y="40983"/>
                  <a:pt x="175044" y="35515"/>
                  <a:pt x="166688" y="30804"/>
                </a:cubicBezTo>
                <a:cubicBezTo>
                  <a:pt x="158331" y="26092"/>
                  <a:pt x="146152" y="23737"/>
                  <a:pt x="130150" y="23737"/>
                </a:cubicBezTo>
                <a:cubicBezTo>
                  <a:pt x="114148" y="23737"/>
                  <a:pt x="102013" y="26092"/>
                  <a:pt x="93745" y="30804"/>
                </a:cubicBezTo>
                <a:cubicBezTo>
                  <a:pt x="85477" y="35515"/>
                  <a:pt x="81344" y="40983"/>
                  <a:pt x="81344" y="47206"/>
                </a:cubicBezTo>
                <a:moveTo>
                  <a:pt x="181089" y="187757"/>
                </a:moveTo>
                <a:cubicBezTo>
                  <a:pt x="181089" y="180467"/>
                  <a:pt x="176600" y="174866"/>
                  <a:pt x="167621" y="170955"/>
                </a:cubicBezTo>
                <a:cubicBezTo>
                  <a:pt x="158642" y="167043"/>
                  <a:pt x="146774" y="165088"/>
                  <a:pt x="132017" y="165088"/>
                </a:cubicBezTo>
                <a:cubicBezTo>
                  <a:pt x="117081" y="165088"/>
                  <a:pt x="105125" y="167043"/>
                  <a:pt x="96145" y="170955"/>
                </a:cubicBezTo>
                <a:cubicBezTo>
                  <a:pt x="87167" y="174866"/>
                  <a:pt x="82677" y="180467"/>
                  <a:pt x="82677" y="187757"/>
                </a:cubicBezTo>
                <a:cubicBezTo>
                  <a:pt x="82677" y="195047"/>
                  <a:pt x="87122" y="200647"/>
                  <a:pt x="96012" y="204559"/>
                </a:cubicBezTo>
                <a:cubicBezTo>
                  <a:pt x="104902" y="208470"/>
                  <a:pt x="116904" y="210426"/>
                  <a:pt x="132017" y="210426"/>
                </a:cubicBezTo>
                <a:cubicBezTo>
                  <a:pt x="146774" y="210426"/>
                  <a:pt x="158642" y="208470"/>
                  <a:pt x="167621" y="204559"/>
                </a:cubicBezTo>
                <a:cubicBezTo>
                  <a:pt x="176600" y="200647"/>
                  <a:pt x="181089" y="195047"/>
                  <a:pt x="181089" y="187757"/>
                </a:cubicBezTo>
                <a:moveTo>
                  <a:pt x="130150" y="94412"/>
                </a:moveTo>
                <a:cubicBezTo>
                  <a:pt x="126061" y="94412"/>
                  <a:pt x="122104" y="94323"/>
                  <a:pt x="118282" y="94145"/>
                </a:cubicBezTo>
                <a:cubicBezTo>
                  <a:pt x="114459" y="93968"/>
                  <a:pt x="110770" y="93700"/>
                  <a:pt x="107214" y="93345"/>
                </a:cubicBezTo>
                <a:lnTo>
                  <a:pt x="107214" y="106680"/>
                </a:lnTo>
                <a:lnTo>
                  <a:pt x="153353" y="106680"/>
                </a:lnTo>
                <a:lnTo>
                  <a:pt x="153353" y="93345"/>
                </a:lnTo>
                <a:cubicBezTo>
                  <a:pt x="149619" y="93700"/>
                  <a:pt x="145841" y="93968"/>
                  <a:pt x="142018" y="94145"/>
                </a:cubicBezTo>
                <a:cubicBezTo>
                  <a:pt x="138195" y="94323"/>
                  <a:pt x="134239" y="94412"/>
                  <a:pt x="130150" y="944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7" name="Freeform 247"/>
          <p:cNvSpPr/>
          <p:nvPr/>
        </p:nvSpPr>
        <p:spPr>
          <a:xfrm>
            <a:off x="4161742" y="5311947"/>
            <a:ext cx="252832" cy="224028"/>
          </a:xfrm>
          <a:custGeom>
            <a:avLst/>
            <a:gdLst>
              <a:gd name="connsiteX0" fmla="*/ 38138 w 252832"/>
              <a:gd name="connsiteY0" fmla="*/ 8534 h 224028"/>
              <a:gd name="connsiteX1" fmla="*/ 175222 w 252832"/>
              <a:gd name="connsiteY1" fmla="*/ 8534 h 224028"/>
              <a:gd name="connsiteX2" fmla="*/ 175222 w 252832"/>
              <a:gd name="connsiteY2" fmla="*/ 0 h 224028"/>
              <a:gd name="connsiteX3" fmla="*/ 220828 w 252832"/>
              <a:gd name="connsiteY3" fmla="*/ 12802 h 224028"/>
              <a:gd name="connsiteX4" fmla="*/ 220828 w 252832"/>
              <a:gd name="connsiteY4" fmla="*/ 100012 h 224028"/>
              <a:gd name="connsiteX5" fmla="*/ 175222 w 252832"/>
              <a:gd name="connsiteY5" fmla="*/ 100012 h 224028"/>
              <a:gd name="connsiteX6" fmla="*/ 175222 w 252832"/>
              <a:gd name="connsiteY6" fmla="*/ 89078 h 224028"/>
              <a:gd name="connsiteX7" fmla="*/ 144018 w 252832"/>
              <a:gd name="connsiteY7" fmla="*/ 97613 h 224028"/>
              <a:gd name="connsiteX8" fmla="*/ 109080 w 252832"/>
              <a:gd name="connsiteY8" fmla="*/ 100012 h 224028"/>
              <a:gd name="connsiteX9" fmla="*/ 38138 w 252832"/>
              <a:gd name="connsiteY9" fmla="*/ 100012 h 224028"/>
              <a:gd name="connsiteX11" fmla="*/ 252832 w 252832"/>
              <a:gd name="connsiteY11" fmla="*/ 141618 h 224028"/>
              <a:gd name="connsiteX12" fmla="*/ 160287 w 252832"/>
              <a:gd name="connsiteY12" fmla="*/ 141618 h 224028"/>
              <a:gd name="connsiteX13" fmla="*/ 160287 w 252832"/>
              <a:gd name="connsiteY13" fmla="*/ 171489 h 224028"/>
              <a:gd name="connsiteX14" fmla="*/ 113081 w 252832"/>
              <a:gd name="connsiteY14" fmla="*/ 182156 h 224028"/>
              <a:gd name="connsiteX15" fmla="*/ 113081 w 252832"/>
              <a:gd name="connsiteY15" fmla="*/ 141618 h 224028"/>
              <a:gd name="connsiteX16" fmla="*/ 32004 w 252832"/>
              <a:gd name="connsiteY16" fmla="*/ 141618 h 224028"/>
              <a:gd name="connsiteX17" fmla="*/ 22937 w 252832"/>
              <a:gd name="connsiteY17" fmla="*/ 149086 h 224028"/>
              <a:gd name="connsiteX18" fmla="*/ 0 w 252832"/>
              <a:gd name="connsiteY18" fmla="*/ 116815 h 224028"/>
              <a:gd name="connsiteX19" fmla="*/ 252832 w 252832"/>
              <a:gd name="connsiteY19" fmla="*/ 116815 h 224028"/>
              <a:gd name="connsiteX21" fmla="*/ 42405 w 252832"/>
              <a:gd name="connsiteY21" fmla="*/ 180023 h 224028"/>
              <a:gd name="connsiteX22" fmla="*/ 39738 w 252832"/>
              <a:gd name="connsiteY22" fmla="*/ 171089 h 224028"/>
              <a:gd name="connsiteX23" fmla="*/ 31738 w 252832"/>
              <a:gd name="connsiteY23" fmla="*/ 166688 h 224028"/>
              <a:gd name="connsiteX24" fmla="*/ 89612 w 252832"/>
              <a:gd name="connsiteY24" fmla="*/ 156020 h 224028"/>
              <a:gd name="connsiteX25" fmla="*/ 89612 w 252832"/>
              <a:gd name="connsiteY25" fmla="*/ 199492 h 224028"/>
              <a:gd name="connsiteX26" fmla="*/ 211493 w 252832"/>
              <a:gd name="connsiteY26" fmla="*/ 199492 h 224028"/>
              <a:gd name="connsiteX27" fmla="*/ 220428 w 252832"/>
              <a:gd name="connsiteY27" fmla="*/ 196825 h 224028"/>
              <a:gd name="connsiteX28" fmla="*/ 224828 w 252832"/>
              <a:gd name="connsiteY28" fmla="*/ 188824 h 224028"/>
              <a:gd name="connsiteX29" fmla="*/ 238163 w 252832"/>
              <a:gd name="connsiteY29" fmla="*/ 224028 h 224028"/>
              <a:gd name="connsiteX30" fmla="*/ 42405 w 252832"/>
              <a:gd name="connsiteY30" fmla="*/ 224028 h 224028"/>
              <a:gd name="connsiteX32" fmla="*/ 114148 w 252832"/>
              <a:gd name="connsiteY32" fmla="*/ 76810 h 224028"/>
              <a:gd name="connsiteX33" fmla="*/ 125616 w 252832"/>
              <a:gd name="connsiteY33" fmla="*/ 76810 h 224028"/>
              <a:gd name="connsiteX34" fmla="*/ 141218 w 252832"/>
              <a:gd name="connsiteY34" fmla="*/ 76543 h 224028"/>
              <a:gd name="connsiteX35" fmla="*/ 158553 w 252832"/>
              <a:gd name="connsiteY35" fmla="*/ 75743 h 224028"/>
              <a:gd name="connsiteX36" fmla="*/ 175222 w 252832"/>
              <a:gd name="connsiteY36" fmla="*/ 73876 h 224028"/>
              <a:gd name="connsiteX37" fmla="*/ 175222 w 252832"/>
              <a:gd name="connsiteY37" fmla="*/ 31738 h 224028"/>
              <a:gd name="connsiteX38" fmla="*/ 84011 w 252832"/>
              <a:gd name="connsiteY38" fmla="*/ 31738 h 224028"/>
              <a:gd name="connsiteX39" fmla="*/ 84011 w 252832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24028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5" y="96012"/>
                  <a:pt x="144018" y="97613"/>
                </a:cubicBezTo>
                <a:cubicBezTo>
                  <a:pt x="132461" y="99213"/>
                  <a:pt x="120815" y="100012"/>
                  <a:pt x="109080" y="100012"/>
                </a:cubicBezTo>
                <a:lnTo>
                  <a:pt x="38138" y="100012"/>
                </a:lnTo>
                <a:moveTo>
                  <a:pt x="252832" y="141618"/>
                </a:moveTo>
                <a:lnTo>
                  <a:pt x="160287" y="141618"/>
                </a:lnTo>
                <a:lnTo>
                  <a:pt x="160287" y="171489"/>
                </a:lnTo>
                <a:lnTo>
                  <a:pt x="113081" y="182156"/>
                </a:lnTo>
                <a:lnTo>
                  <a:pt x="113081" y="141618"/>
                </a:lnTo>
                <a:lnTo>
                  <a:pt x="32004" y="141618"/>
                </a:lnTo>
                <a:cubicBezTo>
                  <a:pt x="26848" y="141618"/>
                  <a:pt x="23825" y="144107"/>
                  <a:pt x="22937" y="149086"/>
                </a:cubicBezTo>
                <a:lnTo>
                  <a:pt x="0" y="116815"/>
                </a:lnTo>
                <a:lnTo>
                  <a:pt x="252832" y="116815"/>
                </a:lnTo>
                <a:moveTo>
                  <a:pt x="42405" y="180023"/>
                </a:moveTo>
                <a:cubicBezTo>
                  <a:pt x="42405" y="176467"/>
                  <a:pt x="41516" y="173489"/>
                  <a:pt x="39738" y="171089"/>
                </a:cubicBezTo>
                <a:cubicBezTo>
                  <a:pt x="37960" y="168688"/>
                  <a:pt x="35294" y="167222"/>
                  <a:pt x="31738" y="166688"/>
                </a:cubicBezTo>
                <a:lnTo>
                  <a:pt x="89612" y="156020"/>
                </a:lnTo>
                <a:lnTo>
                  <a:pt x="89612" y="199492"/>
                </a:lnTo>
                <a:lnTo>
                  <a:pt x="211493" y="199492"/>
                </a:lnTo>
                <a:cubicBezTo>
                  <a:pt x="215049" y="199492"/>
                  <a:pt x="218027" y="198603"/>
                  <a:pt x="220428" y="196825"/>
                </a:cubicBezTo>
                <a:cubicBezTo>
                  <a:pt x="222828" y="195047"/>
                  <a:pt x="224295" y="192380"/>
                  <a:pt x="224828" y="188824"/>
                </a:cubicBezTo>
                <a:lnTo>
                  <a:pt x="238163" y="224028"/>
                </a:lnTo>
                <a:lnTo>
                  <a:pt x="42405" y="224028"/>
                </a:lnTo>
                <a:moveTo>
                  <a:pt x="114148" y="76810"/>
                </a:moveTo>
                <a:cubicBezTo>
                  <a:pt x="116993" y="76810"/>
                  <a:pt x="120815" y="76810"/>
                  <a:pt x="125616" y="76810"/>
                </a:cubicBezTo>
                <a:cubicBezTo>
                  <a:pt x="130416" y="76810"/>
                  <a:pt x="135617" y="76721"/>
                  <a:pt x="141218" y="76543"/>
                </a:cubicBezTo>
                <a:cubicBezTo>
                  <a:pt x="146819" y="76365"/>
                  <a:pt x="152597" y="76099"/>
                  <a:pt x="158553" y="75743"/>
                </a:cubicBezTo>
                <a:cubicBezTo>
                  <a:pt x="164509" y="75388"/>
                  <a:pt x="170066" y="74765"/>
                  <a:pt x="175222" y="73876"/>
                </a:cubicBezTo>
                <a:lnTo>
                  <a:pt x="175222" y="31738"/>
                </a:lnTo>
                <a:lnTo>
                  <a:pt x="84011" y="31738"/>
                </a:lnTo>
                <a:lnTo>
                  <a:pt x="84011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8" name="Freeform 248"/>
          <p:cNvSpPr/>
          <p:nvPr/>
        </p:nvSpPr>
        <p:spPr>
          <a:xfrm>
            <a:off x="4424442" y="5308747"/>
            <a:ext cx="264566" cy="230429"/>
          </a:xfrm>
          <a:custGeom>
            <a:avLst/>
            <a:gdLst>
              <a:gd name="connsiteX0" fmla="*/ 181356 w 264566"/>
              <a:gd name="connsiteY0" fmla="*/ 230429 h 230429"/>
              <a:gd name="connsiteX1" fmla="*/ 181356 w 264566"/>
              <a:gd name="connsiteY1" fmla="*/ 187757 h 230429"/>
              <a:gd name="connsiteX2" fmla="*/ 112547 w 264566"/>
              <a:gd name="connsiteY2" fmla="*/ 200825 h 230429"/>
              <a:gd name="connsiteX3" fmla="*/ 32004 w 264566"/>
              <a:gd name="connsiteY3" fmla="*/ 200825 h 230429"/>
              <a:gd name="connsiteX4" fmla="*/ 22936 w 264566"/>
              <a:gd name="connsiteY4" fmla="*/ 208293 h 230429"/>
              <a:gd name="connsiteX5" fmla="*/ 0 w 264566"/>
              <a:gd name="connsiteY5" fmla="*/ 176022 h 230429"/>
              <a:gd name="connsiteX6" fmla="*/ 69609 w 264566"/>
              <a:gd name="connsiteY6" fmla="*/ 176022 h 230429"/>
              <a:gd name="connsiteX7" fmla="*/ 69609 w 264566"/>
              <a:gd name="connsiteY7" fmla="*/ 153886 h 230429"/>
              <a:gd name="connsiteX8" fmla="*/ 36138 w 264566"/>
              <a:gd name="connsiteY8" fmla="*/ 139084 h 230429"/>
              <a:gd name="connsiteX9" fmla="*/ 23736 w 264566"/>
              <a:gd name="connsiteY9" fmla="*/ 113881 h 230429"/>
              <a:gd name="connsiteX10" fmla="*/ 28803 w 264566"/>
              <a:gd name="connsiteY10" fmla="*/ 97079 h 230429"/>
              <a:gd name="connsiteX11" fmla="*/ 42938 w 264566"/>
              <a:gd name="connsiteY11" fmla="*/ 83744 h 230429"/>
              <a:gd name="connsiteX12" fmla="*/ 64674 w 264566"/>
              <a:gd name="connsiteY12" fmla="*/ 74943 h 230429"/>
              <a:gd name="connsiteX13" fmla="*/ 92544 w 264566"/>
              <a:gd name="connsiteY13" fmla="*/ 71743 h 230429"/>
              <a:gd name="connsiteX14" fmla="*/ 120281 w 264566"/>
              <a:gd name="connsiteY14" fmla="*/ 74943 h 230429"/>
              <a:gd name="connsiteX15" fmla="*/ 141751 w 264566"/>
              <a:gd name="connsiteY15" fmla="*/ 83744 h 230429"/>
              <a:gd name="connsiteX16" fmla="*/ 155753 w 264566"/>
              <a:gd name="connsiteY16" fmla="*/ 97079 h 230429"/>
              <a:gd name="connsiteX17" fmla="*/ 160820 w 264566"/>
              <a:gd name="connsiteY17" fmla="*/ 113881 h 230429"/>
              <a:gd name="connsiteX18" fmla="*/ 148818 w 264566"/>
              <a:gd name="connsiteY18" fmla="*/ 138684 h 230429"/>
              <a:gd name="connsiteX19" fmla="*/ 116814 w 264566"/>
              <a:gd name="connsiteY19" fmla="*/ 153353 h 230429"/>
              <a:gd name="connsiteX20" fmla="*/ 116814 w 264566"/>
              <a:gd name="connsiteY20" fmla="*/ 176022 h 230429"/>
              <a:gd name="connsiteX21" fmla="*/ 124549 w 264566"/>
              <a:gd name="connsiteY21" fmla="*/ 176022 h 230429"/>
              <a:gd name="connsiteX22" fmla="*/ 155486 w 264566"/>
              <a:gd name="connsiteY22" fmla="*/ 174289 h 230429"/>
              <a:gd name="connsiteX23" fmla="*/ 181356 w 264566"/>
              <a:gd name="connsiteY23" fmla="*/ 169088 h 230429"/>
              <a:gd name="connsiteX24" fmla="*/ 181356 w 264566"/>
              <a:gd name="connsiteY24" fmla="*/ 28003 h 230429"/>
              <a:gd name="connsiteX25" fmla="*/ 179755 w 264566"/>
              <a:gd name="connsiteY25" fmla="*/ 20936 h 230429"/>
              <a:gd name="connsiteX26" fmla="*/ 174155 w 264566"/>
              <a:gd name="connsiteY26" fmla="*/ 16002 h 230429"/>
              <a:gd name="connsiteX27" fmla="*/ 228562 w 264566"/>
              <a:gd name="connsiteY27" fmla="*/ 0 h 230429"/>
              <a:gd name="connsiteX28" fmla="*/ 228562 w 264566"/>
              <a:gd name="connsiteY28" fmla="*/ 91745 h 230429"/>
              <a:gd name="connsiteX29" fmla="*/ 264566 w 264566"/>
              <a:gd name="connsiteY29" fmla="*/ 91745 h 230429"/>
              <a:gd name="connsiteX30" fmla="*/ 264566 w 264566"/>
              <a:gd name="connsiteY30" fmla="*/ 118949 h 230429"/>
              <a:gd name="connsiteX31" fmla="*/ 228562 w 264566"/>
              <a:gd name="connsiteY31" fmla="*/ 118949 h 230429"/>
              <a:gd name="connsiteX32" fmla="*/ 228562 w 264566"/>
              <a:gd name="connsiteY32" fmla="*/ 206160 h 230429"/>
              <a:gd name="connsiteX33" fmla="*/ 222428 w 264566"/>
              <a:gd name="connsiteY33" fmla="*/ 224695 h 230429"/>
              <a:gd name="connsiteX34" fmla="*/ 202959 w 264566"/>
              <a:gd name="connsiteY34" fmla="*/ 230429 h 230429"/>
              <a:gd name="connsiteX36" fmla="*/ 166954 w 264566"/>
              <a:gd name="connsiteY36" fmla="*/ 63475 h 230429"/>
              <a:gd name="connsiteX37" fmla="*/ 33871 w 264566"/>
              <a:gd name="connsiteY37" fmla="*/ 63475 h 230429"/>
              <a:gd name="connsiteX38" fmla="*/ 25869 w 264566"/>
              <a:gd name="connsiteY38" fmla="*/ 70142 h 230429"/>
              <a:gd name="connsiteX39" fmla="*/ 9068 w 264566"/>
              <a:gd name="connsiteY39" fmla="*/ 38938 h 230429"/>
              <a:gd name="connsiteX40" fmla="*/ 66941 w 264566"/>
              <a:gd name="connsiteY40" fmla="*/ 38938 h 230429"/>
              <a:gd name="connsiteX41" fmla="*/ 66941 w 264566"/>
              <a:gd name="connsiteY41" fmla="*/ 30937 h 230429"/>
              <a:gd name="connsiteX42" fmla="*/ 64274 w 264566"/>
              <a:gd name="connsiteY42" fmla="*/ 22003 h 230429"/>
              <a:gd name="connsiteX43" fmla="*/ 56274 w 264566"/>
              <a:gd name="connsiteY43" fmla="*/ 17602 h 230429"/>
              <a:gd name="connsiteX44" fmla="*/ 115481 w 264566"/>
              <a:gd name="connsiteY44" fmla="*/ 1334 h 230429"/>
              <a:gd name="connsiteX45" fmla="*/ 115481 w 264566"/>
              <a:gd name="connsiteY45" fmla="*/ 38938 h 230429"/>
              <a:gd name="connsiteX46" fmla="*/ 166954 w 264566"/>
              <a:gd name="connsiteY46" fmla="*/ 38938 h 230429"/>
              <a:gd name="connsiteX48" fmla="*/ 65608 w 264566"/>
              <a:gd name="connsiteY48" fmla="*/ 113881 h 230429"/>
              <a:gd name="connsiteX49" fmla="*/ 67075 w 264566"/>
              <a:gd name="connsiteY49" fmla="*/ 120682 h 230429"/>
              <a:gd name="connsiteX50" fmla="*/ 71742 w 264566"/>
              <a:gd name="connsiteY50" fmla="*/ 126683 h 230429"/>
              <a:gd name="connsiteX51" fmla="*/ 80143 w 264566"/>
              <a:gd name="connsiteY51" fmla="*/ 130950 h 230429"/>
              <a:gd name="connsiteX52" fmla="*/ 92544 w 264566"/>
              <a:gd name="connsiteY52" fmla="*/ 132550 h 230429"/>
              <a:gd name="connsiteX53" fmla="*/ 112814 w 264566"/>
              <a:gd name="connsiteY53" fmla="*/ 126683 h 230429"/>
              <a:gd name="connsiteX54" fmla="*/ 118948 w 264566"/>
              <a:gd name="connsiteY54" fmla="*/ 113881 h 230429"/>
              <a:gd name="connsiteX55" fmla="*/ 112814 w 264566"/>
              <a:gd name="connsiteY55" fmla="*/ 100946 h 230429"/>
              <a:gd name="connsiteX56" fmla="*/ 92544 w 264566"/>
              <a:gd name="connsiteY56" fmla="*/ 94945 h 230429"/>
              <a:gd name="connsiteX57" fmla="*/ 80143 w 264566"/>
              <a:gd name="connsiteY57" fmla="*/ 96679 h 230429"/>
              <a:gd name="connsiteX58" fmla="*/ 71742 w 264566"/>
              <a:gd name="connsiteY58" fmla="*/ 101079 h 230429"/>
              <a:gd name="connsiteX59" fmla="*/ 67075 w 264566"/>
              <a:gd name="connsiteY59" fmla="*/ 107214 h 230429"/>
              <a:gd name="connsiteX60" fmla="*/ 65608 w 264566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6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7" y="200825"/>
                </a:cubicBezTo>
                <a:lnTo>
                  <a:pt x="32004" y="200825"/>
                </a:lnTo>
                <a:cubicBezTo>
                  <a:pt x="26848" y="200825"/>
                  <a:pt x="23825" y="203314"/>
                  <a:pt x="22936" y="208293"/>
                </a:cubicBezTo>
                <a:lnTo>
                  <a:pt x="0" y="176022"/>
                </a:lnTo>
                <a:lnTo>
                  <a:pt x="69609" y="176022"/>
                </a:lnTo>
                <a:lnTo>
                  <a:pt x="69609" y="153886"/>
                </a:lnTo>
                <a:cubicBezTo>
                  <a:pt x="55562" y="151219"/>
                  <a:pt x="44405" y="146285"/>
                  <a:pt x="36138" y="139084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6"/>
                  <a:pt x="25425" y="102235"/>
                  <a:pt x="28803" y="97079"/>
                </a:cubicBezTo>
                <a:cubicBezTo>
                  <a:pt x="32182" y="91923"/>
                  <a:pt x="36893" y="87478"/>
                  <a:pt x="42938" y="83744"/>
                </a:cubicBezTo>
                <a:cubicBezTo>
                  <a:pt x="48984" y="80010"/>
                  <a:pt x="56229" y="77077"/>
                  <a:pt x="64674" y="74943"/>
                </a:cubicBezTo>
                <a:cubicBezTo>
                  <a:pt x="73120" y="72810"/>
                  <a:pt x="82410" y="71743"/>
                  <a:pt x="92544" y="71743"/>
                </a:cubicBezTo>
                <a:cubicBezTo>
                  <a:pt x="102679" y="71743"/>
                  <a:pt x="111925" y="72810"/>
                  <a:pt x="120281" y="74943"/>
                </a:cubicBezTo>
                <a:cubicBezTo>
                  <a:pt x="128638" y="77077"/>
                  <a:pt x="135794" y="80010"/>
                  <a:pt x="141751" y="83744"/>
                </a:cubicBezTo>
                <a:cubicBezTo>
                  <a:pt x="147707" y="87478"/>
                  <a:pt x="152374" y="91923"/>
                  <a:pt x="155753" y="97079"/>
                </a:cubicBezTo>
                <a:cubicBezTo>
                  <a:pt x="159131" y="102235"/>
                  <a:pt x="160820" y="107836"/>
                  <a:pt x="160820" y="113881"/>
                </a:cubicBezTo>
                <a:cubicBezTo>
                  <a:pt x="160820" y="123482"/>
                  <a:pt x="156819" y="131750"/>
                  <a:pt x="148818" y="138684"/>
                </a:cubicBezTo>
                <a:cubicBezTo>
                  <a:pt x="140817" y="145619"/>
                  <a:pt x="130149" y="150507"/>
                  <a:pt x="116814" y="153353"/>
                </a:cubicBezTo>
                <a:lnTo>
                  <a:pt x="116814" y="176022"/>
                </a:lnTo>
                <a:lnTo>
                  <a:pt x="124549" y="176022"/>
                </a:lnTo>
                <a:cubicBezTo>
                  <a:pt x="136284" y="176022"/>
                  <a:pt x="146596" y="175445"/>
                  <a:pt x="155486" y="174289"/>
                </a:cubicBezTo>
                <a:cubicBezTo>
                  <a:pt x="164376" y="173133"/>
                  <a:pt x="172999" y="171399"/>
                  <a:pt x="181356" y="169088"/>
                </a:cubicBezTo>
                <a:lnTo>
                  <a:pt x="181356" y="28003"/>
                </a:lnTo>
                <a:cubicBezTo>
                  <a:pt x="181356" y="25515"/>
                  <a:pt x="180822" y="23159"/>
                  <a:pt x="179755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91745"/>
                </a:lnTo>
                <a:lnTo>
                  <a:pt x="264566" y="91745"/>
                </a:lnTo>
                <a:lnTo>
                  <a:pt x="264566" y="118949"/>
                </a:lnTo>
                <a:lnTo>
                  <a:pt x="228562" y="118949"/>
                </a:lnTo>
                <a:lnTo>
                  <a:pt x="228562" y="206160"/>
                </a:lnTo>
                <a:cubicBezTo>
                  <a:pt x="228562" y="214694"/>
                  <a:pt x="226517" y="220872"/>
                  <a:pt x="222428" y="224695"/>
                </a:cubicBezTo>
                <a:cubicBezTo>
                  <a:pt x="218338" y="228517"/>
                  <a:pt x="211849" y="230429"/>
                  <a:pt x="202959" y="230429"/>
                </a:cubicBezTo>
                <a:moveTo>
                  <a:pt x="166954" y="63475"/>
                </a:moveTo>
                <a:lnTo>
                  <a:pt x="33871" y="63475"/>
                </a:lnTo>
                <a:cubicBezTo>
                  <a:pt x="29426" y="63475"/>
                  <a:pt x="26759" y="65697"/>
                  <a:pt x="25869" y="70142"/>
                </a:cubicBezTo>
                <a:lnTo>
                  <a:pt x="9068" y="38938"/>
                </a:lnTo>
                <a:lnTo>
                  <a:pt x="66941" y="38938"/>
                </a:lnTo>
                <a:lnTo>
                  <a:pt x="66941" y="30937"/>
                </a:lnTo>
                <a:cubicBezTo>
                  <a:pt x="66941" y="27382"/>
                  <a:pt x="66053" y="24403"/>
                  <a:pt x="64274" y="22003"/>
                </a:cubicBezTo>
                <a:cubicBezTo>
                  <a:pt x="62497" y="19603"/>
                  <a:pt x="59829" y="18136"/>
                  <a:pt x="56274" y="17602"/>
                </a:cubicBezTo>
                <a:lnTo>
                  <a:pt x="115481" y="1334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3"/>
                  <a:pt x="66097" y="118460"/>
                  <a:pt x="67075" y="120682"/>
                </a:cubicBezTo>
                <a:cubicBezTo>
                  <a:pt x="68053" y="122904"/>
                  <a:pt x="69609" y="124904"/>
                  <a:pt x="71742" y="126683"/>
                </a:cubicBezTo>
                <a:cubicBezTo>
                  <a:pt x="73876" y="128461"/>
                  <a:pt x="76676" y="129883"/>
                  <a:pt x="80143" y="130950"/>
                </a:cubicBezTo>
                <a:cubicBezTo>
                  <a:pt x="83610" y="132017"/>
                  <a:pt x="87744" y="132550"/>
                  <a:pt x="92544" y="132550"/>
                </a:cubicBezTo>
                <a:cubicBezTo>
                  <a:pt x="101968" y="132550"/>
                  <a:pt x="108724" y="130594"/>
                  <a:pt x="112814" y="126683"/>
                </a:cubicBezTo>
                <a:cubicBezTo>
                  <a:pt x="116903" y="122771"/>
                  <a:pt x="118948" y="118504"/>
                  <a:pt x="118948" y="113881"/>
                </a:cubicBezTo>
                <a:cubicBezTo>
                  <a:pt x="118948" y="109258"/>
                  <a:pt x="116903" y="104947"/>
                  <a:pt x="112814" y="100946"/>
                </a:cubicBezTo>
                <a:cubicBezTo>
                  <a:pt x="108724" y="96946"/>
                  <a:pt x="101968" y="94945"/>
                  <a:pt x="92544" y="94945"/>
                </a:cubicBezTo>
                <a:cubicBezTo>
                  <a:pt x="87744" y="94945"/>
                  <a:pt x="83610" y="95523"/>
                  <a:pt x="80143" y="96679"/>
                </a:cubicBezTo>
                <a:cubicBezTo>
                  <a:pt x="76676" y="97835"/>
                  <a:pt x="73876" y="99301"/>
                  <a:pt x="71742" y="101079"/>
                </a:cubicBezTo>
                <a:cubicBezTo>
                  <a:pt x="69609" y="102858"/>
                  <a:pt x="68053" y="104903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9" name="Freeform 249"/>
          <p:cNvSpPr/>
          <p:nvPr/>
        </p:nvSpPr>
        <p:spPr>
          <a:xfrm>
            <a:off x="4695142" y="5308747"/>
            <a:ext cx="260566" cy="230429"/>
          </a:xfrm>
          <a:custGeom>
            <a:avLst/>
            <a:gdLst>
              <a:gd name="connsiteX0" fmla="*/ 177355 w 260566"/>
              <a:gd name="connsiteY0" fmla="*/ 230429 h 230429"/>
              <a:gd name="connsiteX1" fmla="*/ 177355 w 260566"/>
              <a:gd name="connsiteY1" fmla="*/ 28003 h 230429"/>
              <a:gd name="connsiteX2" fmla="*/ 175755 w 260566"/>
              <a:gd name="connsiteY2" fmla="*/ 20936 h 230429"/>
              <a:gd name="connsiteX3" fmla="*/ 170155 w 260566"/>
              <a:gd name="connsiteY3" fmla="*/ 16002 h 230429"/>
              <a:gd name="connsiteX4" fmla="*/ 224561 w 260566"/>
              <a:gd name="connsiteY4" fmla="*/ 0 h 230429"/>
              <a:gd name="connsiteX5" fmla="*/ 224561 w 260566"/>
              <a:gd name="connsiteY5" fmla="*/ 81877 h 230429"/>
              <a:gd name="connsiteX6" fmla="*/ 260566 w 260566"/>
              <a:gd name="connsiteY6" fmla="*/ 81877 h 230429"/>
              <a:gd name="connsiteX7" fmla="*/ 260566 w 260566"/>
              <a:gd name="connsiteY7" fmla="*/ 109081 h 230429"/>
              <a:gd name="connsiteX8" fmla="*/ 224561 w 260566"/>
              <a:gd name="connsiteY8" fmla="*/ 109081 h 230429"/>
              <a:gd name="connsiteX9" fmla="*/ 224561 w 260566"/>
              <a:gd name="connsiteY9" fmla="*/ 206160 h 230429"/>
              <a:gd name="connsiteX10" fmla="*/ 218427 w 260566"/>
              <a:gd name="connsiteY10" fmla="*/ 224695 h 230429"/>
              <a:gd name="connsiteX11" fmla="*/ 198958 w 260566"/>
              <a:gd name="connsiteY11" fmla="*/ 230429 h 230429"/>
              <a:gd name="connsiteX13" fmla="*/ 0 w 260566"/>
              <a:gd name="connsiteY13" fmla="*/ 182423 h 230429"/>
              <a:gd name="connsiteX14" fmla="*/ 37338 w 260566"/>
              <a:gd name="connsiteY14" fmla="*/ 167221 h 230429"/>
              <a:gd name="connsiteX15" fmla="*/ 69076 w 260566"/>
              <a:gd name="connsiteY15" fmla="*/ 140684 h 230429"/>
              <a:gd name="connsiteX16" fmla="*/ 91745 w 260566"/>
              <a:gd name="connsiteY16" fmla="*/ 102546 h 230429"/>
              <a:gd name="connsiteX17" fmla="*/ 102413 w 260566"/>
              <a:gd name="connsiteY17" fmla="*/ 52274 h 230429"/>
              <a:gd name="connsiteX18" fmla="*/ 33871 w 260566"/>
              <a:gd name="connsiteY18" fmla="*/ 52274 h 230429"/>
              <a:gd name="connsiteX19" fmla="*/ 25870 w 260566"/>
              <a:gd name="connsiteY19" fmla="*/ 58941 h 230429"/>
              <a:gd name="connsiteX20" fmla="*/ 9068 w 260566"/>
              <a:gd name="connsiteY20" fmla="*/ 26403 h 230429"/>
              <a:gd name="connsiteX21" fmla="*/ 102946 w 260566"/>
              <a:gd name="connsiteY21" fmla="*/ 26403 h 230429"/>
              <a:gd name="connsiteX22" fmla="*/ 102946 w 260566"/>
              <a:gd name="connsiteY22" fmla="*/ 15202 h 230429"/>
              <a:gd name="connsiteX23" fmla="*/ 150152 w 260566"/>
              <a:gd name="connsiteY23" fmla="*/ 28003 h 230429"/>
              <a:gd name="connsiteX24" fmla="*/ 150152 w 260566"/>
              <a:gd name="connsiteY24" fmla="*/ 44272 h 230429"/>
              <a:gd name="connsiteX25" fmla="*/ 140284 w 260566"/>
              <a:gd name="connsiteY25" fmla="*/ 94145 h 230429"/>
              <a:gd name="connsiteX26" fmla="*/ 111347 w 260566"/>
              <a:gd name="connsiteY26" fmla="*/ 138551 h 230429"/>
              <a:gd name="connsiteX27" fmla="*/ 64275 w 260566"/>
              <a:gd name="connsiteY27" fmla="*/ 171755 h 230429"/>
              <a:gd name="connsiteX28" fmla="*/ 0 w 260566"/>
              <a:gd name="connsiteY28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60566" h="230429">
                <a:moveTo>
                  <a:pt x="177355" y="230429"/>
                </a:moveTo>
                <a:lnTo>
                  <a:pt x="177355" y="28003"/>
                </a:lnTo>
                <a:cubicBezTo>
                  <a:pt x="177355" y="25515"/>
                  <a:pt x="176822" y="23159"/>
                  <a:pt x="175755" y="20936"/>
                </a:cubicBezTo>
                <a:cubicBezTo>
                  <a:pt x="174689" y="18713"/>
                  <a:pt x="172822" y="17069"/>
                  <a:pt x="170155" y="16002"/>
                </a:cubicBezTo>
                <a:lnTo>
                  <a:pt x="224561" y="0"/>
                </a:lnTo>
                <a:lnTo>
                  <a:pt x="224561" y="81877"/>
                </a:lnTo>
                <a:lnTo>
                  <a:pt x="260566" y="81877"/>
                </a:lnTo>
                <a:lnTo>
                  <a:pt x="260566" y="109081"/>
                </a:lnTo>
                <a:lnTo>
                  <a:pt x="224561" y="109081"/>
                </a:lnTo>
                <a:lnTo>
                  <a:pt x="224561" y="206160"/>
                </a:lnTo>
                <a:cubicBezTo>
                  <a:pt x="224561" y="214694"/>
                  <a:pt x="222517" y="220872"/>
                  <a:pt x="218427" y="224695"/>
                </a:cubicBezTo>
                <a:cubicBezTo>
                  <a:pt x="214338" y="228517"/>
                  <a:pt x="207848" y="230429"/>
                  <a:pt x="198958" y="230429"/>
                </a:cubicBezTo>
                <a:moveTo>
                  <a:pt x="0" y="182423"/>
                </a:moveTo>
                <a:cubicBezTo>
                  <a:pt x="12979" y="179223"/>
                  <a:pt x="25426" y="174155"/>
                  <a:pt x="37338" y="167221"/>
                </a:cubicBezTo>
                <a:cubicBezTo>
                  <a:pt x="49251" y="160287"/>
                  <a:pt x="59830" y="151442"/>
                  <a:pt x="69076" y="140684"/>
                </a:cubicBezTo>
                <a:cubicBezTo>
                  <a:pt x="78321" y="129927"/>
                  <a:pt x="85877" y="117215"/>
                  <a:pt x="91745" y="102546"/>
                </a:cubicBezTo>
                <a:cubicBezTo>
                  <a:pt x="97613" y="87878"/>
                  <a:pt x="101168" y="71120"/>
                  <a:pt x="102413" y="52274"/>
                </a:cubicBezTo>
                <a:lnTo>
                  <a:pt x="33871" y="52274"/>
                </a:lnTo>
                <a:cubicBezTo>
                  <a:pt x="29426" y="52274"/>
                  <a:pt x="26759" y="54496"/>
                  <a:pt x="25870" y="58941"/>
                </a:cubicBezTo>
                <a:lnTo>
                  <a:pt x="9068" y="26403"/>
                </a:lnTo>
                <a:lnTo>
                  <a:pt x="102946" y="26403"/>
                </a:lnTo>
                <a:lnTo>
                  <a:pt x="102946" y="15202"/>
                </a:lnTo>
                <a:lnTo>
                  <a:pt x="150152" y="28003"/>
                </a:lnTo>
                <a:lnTo>
                  <a:pt x="150152" y="44272"/>
                </a:lnTo>
                <a:cubicBezTo>
                  <a:pt x="150152" y="61163"/>
                  <a:pt x="146863" y="77788"/>
                  <a:pt x="140284" y="94145"/>
                </a:cubicBezTo>
                <a:cubicBezTo>
                  <a:pt x="133706" y="110503"/>
                  <a:pt x="124060" y="125304"/>
                  <a:pt x="111347" y="138551"/>
                </a:cubicBezTo>
                <a:cubicBezTo>
                  <a:pt x="98635" y="151797"/>
                  <a:pt x="82944" y="162865"/>
                  <a:pt x="64275" y="171755"/>
                </a:cubicBezTo>
                <a:cubicBezTo>
                  <a:pt x="45606" y="180645"/>
                  <a:pt x="24181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0" name="Freeform 250"/>
          <p:cNvSpPr/>
          <p:nvPr/>
        </p:nvSpPr>
        <p:spPr>
          <a:xfrm>
            <a:off x="5036554" y="5311947"/>
            <a:ext cx="252831" cy="230162"/>
          </a:xfrm>
          <a:custGeom>
            <a:avLst/>
            <a:gdLst>
              <a:gd name="connsiteX0" fmla="*/ 220827 w 252831"/>
              <a:gd name="connsiteY0" fmla="*/ 115215 h 230162"/>
              <a:gd name="connsiteX1" fmla="*/ 175222 w 252831"/>
              <a:gd name="connsiteY1" fmla="*/ 115215 h 230162"/>
              <a:gd name="connsiteX2" fmla="*/ 175222 w 252831"/>
              <a:gd name="connsiteY2" fmla="*/ 104280 h 230162"/>
              <a:gd name="connsiteX3" fmla="*/ 144018 w 252831"/>
              <a:gd name="connsiteY3" fmla="*/ 112814 h 230162"/>
              <a:gd name="connsiteX4" fmla="*/ 109080 w 252831"/>
              <a:gd name="connsiteY4" fmla="*/ 115215 h 230162"/>
              <a:gd name="connsiteX5" fmla="*/ 38138 w 252831"/>
              <a:gd name="connsiteY5" fmla="*/ 115215 h 230162"/>
              <a:gd name="connsiteX6" fmla="*/ 38138 w 252831"/>
              <a:gd name="connsiteY6" fmla="*/ 30671 h 230162"/>
              <a:gd name="connsiteX7" fmla="*/ 35471 w 252831"/>
              <a:gd name="connsiteY7" fmla="*/ 21737 h 230162"/>
              <a:gd name="connsiteX8" fmla="*/ 27470 w 252831"/>
              <a:gd name="connsiteY8" fmla="*/ 17336 h 230162"/>
              <a:gd name="connsiteX9" fmla="*/ 84010 w 252831"/>
              <a:gd name="connsiteY9" fmla="*/ 2667 h 230162"/>
              <a:gd name="connsiteX10" fmla="*/ 84010 w 252831"/>
              <a:gd name="connsiteY10" fmla="*/ 38139 h 230162"/>
              <a:gd name="connsiteX11" fmla="*/ 175222 w 252831"/>
              <a:gd name="connsiteY11" fmla="*/ 38139 h 230162"/>
              <a:gd name="connsiteX12" fmla="*/ 175222 w 252831"/>
              <a:gd name="connsiteY12" fmla="*/ 11469 h 230162"/>
              <a:gd name="connsiteX13" fmla="*/ 220827 w 252831"/>
              <a:gd name="connsiteY13" fmla="*/ 0 h 230162"/>
              <a:gd name="connsiteX15" fmla="*/ 252831 w 252831"/>
              <a:gd name="connsiteY15" fmla="*/ 156820 h 230162"/>
              <a:gd name="connsiteX16" fmla="*/ 156286 w 252831"/>
              <a:gd name="connsiteY16" fmla="*/ 156820 h 230162"/>
              <a:gd name="connsiteX17" fmla="*/ 156286 w 252831"/>
              <a:gd name="connsiteY17" fmla="*/ 211494 h 230162"/>
              <a:gd name="connsiteX18" fmla="*/ 109080 w 252831"/>
              <a:gd name="connsiteY18" fmla="*/ 230162 h 230162"/>
              <a:gd name="connsiteX19" fmla="*/ 109080 w 252831"/>
              <a:gd name="connsiteY19" fmla="*/ 156820 h 230162"/>
              <a:gd name="connsiteX20" fmla="*/ 32004 w 252831"/>
              <a:gd name="connsiteY20" fmla="*/ 156820 h 230162"/>
              <a:gd name="connsiteX21" fmla="*/ 22936 w 252831"/>
              <a:gd name="connsiteY21" fmla="*/ 164288 h 230162"/>
              <a:gd name="connsiteX22" fmla="*/ 0 w 252831"/>
              <a:gd name="connsiteY22" fmla="*/ 132017 h 230162"/>
              <a:gd name="connsiteX23" fmla="*/ 252831 w 252831"/>
              <a:gd name="connsiteY23" fmla="*/ 132017 h 230162"/>
              <a:gd name="connsiteX25" fmla="*/ 114147 w 252831"/>
              <a:gd name="connsiteY25" fmla="*/ 90678 h 230162"/>
              <a:gd name="connsiteX26" fmla="*/ 125616 w 252831"/>
              <a:gd name="connsiteY26" fmla="*/ 90678 h 230162"/>
              <a:gd name="connsiteX27" fmla="*/ 141217 w 252831"/>
              <a:gd name="connsiteY27" fmla="*/ 90412 h 230162"/>
              <a:gd name="connsiteX28" fmla="*/ 158553 w 252831"/>
              <a:gd name="connsiteY28" fmla="*/ 89612 h 230162"/>
              <a:gd name="connsiteX29" fmla="*/ 175222 w 252831"/>
              <a:gd name="connsiteY29" fmla="*/ 87745 h 230162"/>
              <a:gd name="connsiteX30" fmla="*/ 175222 w 252831"/>
              <a:gd name="connsiteY30" fmla="*/ 62675 h 230162"/>
              <a:gd name="connsiteX31" fmla="*/ 84010 w 252831"/>
              <a:gd name="connsiteY31" fmla="*/ 62675 h 230162"/>
              <a:gd name="connsiteX32" fmla="*/ 84010 w 252831"/>
              <a:gd name="connsiteY32" fmla="*/ 90678 h 2301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1" h="230162">
                <a:moveTo>
                  <a:pt x="220827" y="115215"/>
                </a:moveTo>
                <a:lnTo>
                  <a:pt x="175222" y="115215"/>
                </a:lnTo>
                <a:lnTo>
                  <a:pt x="175222" y="104280"/>
                </a:lnTo>
                <a:cubicBezTo>
                  <a:pt x="165976" y="108370"/>
                  <a:pt x="155575" y="111214"/>
                  <a:pt x="144018" y="112814"/>
                </a:cubicBezTo>
                <a:cubicBezTo>
                  <a:pt x="132461" y="114415"/>
                  <a:pt x="120815" y="115215"/>
                  <a:pt x="109080" y="115215"/>
                </a:cubicBezTo>
                <a:lnTo>
                  <a:pt x="38138" y="115215"/>
                </a:lnTo>
                <a:lnTo>
                  <a:pt x="38138" y="30671"/>
                </a:lnTo>
                <a:cubicBezTo>
                  <a:pt x="38138" y="27115"/>
                  <a:pt x="37249" y="24137"/>
                  <a:pt x="35471" y="21737"/>
                </a:cubicBezTo>
                <a:cubicBezTo>
                  <a:pt x="33693" y="19336"/>
                  <a:pt x="31026" y="17869"/>
                  <a:pt x="27470" y="17336"/>
                </a:cubicBezTo>
                <a:lnTo>
                  <a:pt x="84010" y="2667"/>
                </a:lnTo>
                <a:lnTo>
                  <a:pt x="84010" y="38139"/>
                </a:lnTo>
                <a:lnTo>
                  <a:pt x="175222" y="38139"/>
                </a:lnTo>
                <a:lnTo>
                  <a:pt x="175222" y="11469"/>
                </a:lnTo>
                <a:lnTo>
                  <a:pt x="220827" y="0"/>
                </a:lnTo>
                <a:moveTo>
                  <a:pt x="252831" y="156820"/>
                </a:moveTo>
                <a:lnTo>
                  <a:pt x="156286" y="156820"/>
                </a:lnTo>
                <a:lnTo>
                  <a:pt x="156286" y="211494"/>
                </a:lnTo>
                <a:lnTo>
                  <a:pt x="109080" y="230162"/>
                </a:lnTo>
                <a:lnTo>
                  <a:pt x="109080" y="156820"/>
                </a:lnTo>
                <a:lnTo>
                  <a:pt x="32004" y="156820"/>
                </a:lnTo>
                <a:cubicBezTo>
                  <a:pt x="26848" y="156820"/>
                  <a:pt x="23825" y="159309"/>
                  <a:pt x="22936" y="164288"/>
                </a:cubicBezTo>
                <a:lnTo>
                  <a:pt x="0" y="132017"/>
                </a:lnTo>
                <a:lnTo>
                  <a:pt x="252831" y="132017"/>
                </a:lnTo>
                <a:moveTo>
                  <a:pt x="114147" y="90678"/>
                </a:moveTo>
                <a:cubicBezTo>
                  <a:pt x="116992" y="90678"/>
                  <a:pt x="120815" y="90678"/>
                  <a:pt x="125616" y="90678"/>
                </a:cubicBezTo>
                <a:cubicBezTo>
                  <a:pt x="130416" y="90678"/>
                  <a:pt x="135617" y="90589"/>
                  <a:pt x="141217" y="90412"/>
                </a:cubicBezTo>
                <a:cubicBezTo>
                  <a:pt x="146819" y="90234"/>
                  <a:pt x="152596" y="89967"/>
                  <a:pt x="158553" y="89612"/>
                </a:cubicBezTo>
                <a:cubicBezTo>
                  <a:pt x="164509" y="89256"/>
                  <a:pt x="170065" y="88634"/>
                  <a:pt x="175222" y="87745"/>
                </a:cubicBezTo>
                <a:lnTo>
                  <a:pt x="175222" y="62675"/>
                </a:lnTo>
                <a:lnTo>
                  <a:pt x="84010" y="62675"/>
                </a:lnTo>
                <a:lnTo>
                  <a:pt x="84010" y="9067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1" name="Freeform 251"/>
          <p:cNvSpPr/>
          <p:nvPr/>
        </p:nvSpPr>
        <p:spPr>
          <a:xfrm>
            <a:off x="5299253" y="5301280"/>
            <a:ext cx="264566" cy="240564"/>
          </a:xfrm>
          <a:custGeom>
            <a:avLst/>
            <a:gdLst>
              <a:gd name="connsiteX0" fmla="*/ 181356 w 264566"/>
              <a:gd name="connsiteY0" fmla="*/ 145352 h 240564"/>
              <a:gd name="connsiteX1" fmla="*/ 181356 w 264566"/>
              <a:gd name="connsiteY1" fmla="*/ 128016 h 240564"/>
              <a:gd name="connsiteX2" fmla="*/ 152019 w 264566"/>
              <a:gd name="connsiteY2" fmla="*/ 140551 h 240564"/>
              <a:gd name="connsiteX3" fmla="*/ 112548 w 264566"/>
              <a:gd name="connsiteY3" fmla="*/ 144818 h 240564"/>
              <a:gd name="connsiteX4" fmla="*/ 32004 w 264566"/>
              <a:gd name="connsiteY4" fmla="*/ 144818 h 240564"/>
              <a:gd name="connsiteX5" fmla="*/ 22937 w 264566"/>
              <a:gd name="connsiteY5" fmla="*/ 152286 h 240564"/>
              <a:gd name="connsiteX6" fmla="*/ 0 w 264566"/>
              <a:gd name="connsiteY6" fmla="*/ 121348 h 240564"/>
              <a:gd name="connsiteX7" fmla="*/ 70142 w 264566"/>
              <a:gd name="connsiteY7" fmla="*/ 121348 h 240564"/>
              <a:gd name="connsiteX8" fmla="*/ 70142 w 264566"/>
              <a:gd name="connsiteY8" fmla="*/ 113081 h 240564"/>
              <a:gd name="connsiteX9" fmla="*/ 37871 w 264566"/>
              <a:gd name="connsiteY9" fmla="*/ 103613 h 240564"/>
              <a:gd name="connsiteX10" fmla="*/ 25870 w 264566"/>
              <a:gd name="connsiteY10" fmla="*/ 84810 h 240564"/>
              <a:gd name="connsiteX11" fmla="*/ 30804 w 264566"/>
              <a:gd name="connsiteY11" fmla="*/ 72009 h 240564"/>
              <a:gd name="connsiteX12" fmla="*/ 44539 w 264566"/>
              <a:gd name="connsiteY12" fmla="*/ 62674 h 240564"/>
              <a:gd name="connsiteX13" fmla="*/ 65608 w 264566"/>
              <a:gd name="connsiteY13" fmla="*/ 57074 h 240564"/>
              <a:gd name="connsiteX14" fmla="*/ 92545 w 264566"/>
              <a:gd name="connsiteY14" fmla="*/ 55207 h 240564"/>
              <a:gd name="connsiteX15" fmla="*/ 119349 w 264566"/>
              <a:gd name="connsiteY15" fmla="*/ 57074 h 240564"/>
              <a:gd name="connsiteX16" fmla="*/ 140284 w 264566"/>
              <a:gd name="connsiteY16" fmla="*/ 62674 h 240564"/>
              <a:gd name="connsiteX17" fmla="*/ 153886 w 264566"/>
              <a:gd name="connsiteY17" fmla="*/ 72009 h 240564"/>
              <a:gd name="connsiteX18" fmla="*/ 158687 w 264566"/>
              <a:gd name="connsiteY18" fmla="*/ 84810 h 240564"/>
              <a:gd name="connsiteX19" fmla="*/ 147085 w 264566"/>
              <a:gd name="connsiteY19" fmla="*/ 103480 h 240564"/>
              <a:gd name="connsiteX20" fmla="*/ 116015 w 264566"/>
              <a:gd name="connsiteY20" fmla="*/ 112814 h 240564"/>
              <a:gd name="connsiteX21" fmla="*/ 116015 w 264566"/>
              <a:gd name="connsiteY21" fmla="*/ 121348 h 240564"/>
              <a:gd name="connsiteX22" fmla="*/ 124549 w 264566"/>
              <a:gd name="connsiteY22" fmla="*/ 121348 h 240564"/>
              <a:gd name="connsiteX23" fmla="*/ 156420 w 264566"/>
              <a:gd name="connsiteY23" fmla="*/ 118814 h 240564"/>
              <a:gd name="connsiteX24" fmla="*/ 181356 w 264566"/>
              <a:gd name="connsiteY24" fmla="*/ 111747 h 240564"/>
              <a:gd name="connsiteX25" fmla="*/ 181356 w 264566"/>
              <a:gd name="connsiteY25" fmla="*/ 35471 h 240564"/>
              <a:gd name="connsiteX26" fmla="*/ 179756 w 264566"/>
              <a:gd name="connsiteY26" fmla="*/ 28403 h 240564"/>
              <a:gd name="connsiteX27" fmla="*/ 174155 w 264566"/>
              <a:gd name="connsiteY27" fmla="*/ 23469 h 240564"/>
              <a:gd name="connsiteX28" fmla="*/ 228562 w 264566"/>
              <a:gd name="connsiteY28" fmla="*/ 7467 h 240564"/>
              <a:gd name="connsiteX29" fmla="*/ 228562 w 264566"/>
              <a:gd name="connsiteY29" fmla="*/ 67742 h 240564"/>
              <a:gd name="connsiteX30" fmla="*/ 264566 w 264566"/>
              <a:gd name="connsiteY30" fmla="*/ 67742 h 240564"/>
              <a:gd name="connsiteX31" fmla="*/ 264566 w 264566"/>
              <a:gd name="connsiteY31" fmla="*/ 92278 h 240564"/>
              <a:gd name="connsiteX32" fmla="*/ 228562 w 264566"/>
              <a:gd name="connsiteY32" fmla="*/ 92278 h 240564"/>
              <a:gd name="connsiteX33" fmla="*/ 228562 w 264566"/>
              <a:gd name="connsiteY33" fmla="*/ 121082 h 240564"/>
              <a:gd name="connsiteX34" fmla="*/ 222428 w 264566"/>
              <a:gd name="connsiteY34" fmla="*/ 139617 h 240564"/>
              <a:gd name="connsiteX35" fmla="*/ 202959 w 264566"/>
              <a:gd name="connsiteY35" fmla="*/ 145352 h 240564"/>
              <a:gd name="connsiteX37" fmla="*/ 42673 w 264566"/>
              <a:gd name="connsiteY37" fmla="*/ 186956 h 240564"/>
              <a:gd name="connsiteX38" fmla="*/ 178689 w 264566"/>
              <a:gd name="connsiteY38" fmla="*/ 186956 h 240564"/>
              <a:gd name="connsiteX39" fmla="*/ 178689 w 264566"/>
              <a:gd name="connsiteY39" fmla="*/ 175222 h 240564"/>
              <a:gd name="connsiteX40" fmla="*/ 49606 w 264566"/>
              <a:gd name="connsiteY40" fmla="*/ 175222 h 240564"/>
              <a:gd name="connsiteX41" fmla="*/ 33871 w 264566"/>
              <a:gd name="connsiteY41" fmla="*/ 153886 h 240564"/>
              <a:gd name="connsiteX42" fmla="*/ 227229 w 264566"/>
              <a:gd name="connsiteY42" fmla="*/ 153886 h 240564"/>
              <a:gd name="connsiteX43" fmla="*/ 227229 w 264566"/>
              <a:gd name="connsiteY43" fmla="*/ 206959 h 240564"/>
              <a:gd name="connsiteX44" fmla="*/ 91211 w 264566"/>
              <a:gd name="connsiteY44" fmla="*/ 206959 h 240564"/>
              <a:gd name="connsiteX45" fmla="*/ 91211 w 264566"/>
              <a:gd name="connsiteY45" fmla="*/ 219227 h 240564"/>
              <a:gd name="connsiteX46" fmla="*/ 215227 w 264566"/>
              <a:gd name="connsiteY46" fmla="*/ 219227 h 240564"/>
              <a:gd name="connsiteX47" fmla="*/ 223228 w 264566"/>
              <a:gd name="connsiteY47" fmla="*/ 217894 h 240564"/>
              <a:gd name="connsiteX48" fmla="*/ 226695 w 264566"/>
              <a:gd name="connsiteY48" fmla="*/ 212027 h 240564"/>
              <a:gd name="connsiteX49" fmla="*/ 239497 w 264566"/>
              <a:gd name="connsiteY49" fmla="*/ 240564 h 240564"/>
              <a:gd name="connsiteX50" fmla="*/ 42673 w 264566"/>
              <a:gd name="connsiteY50" fmla="*/ 240564 h 240564"/>
              <a:gd name="connsiteX52" fmla="*/ 165621 w 264566"/>
              <a:gd name="connsiteY52" fmla="*/ 49873 h 240564"/>
              <a:gd name="connsiteX53" fmla="*/ 35205 w 264566"/>
              <a:gd name="connsiteY53" fmla="*/ 49873 h 240564"/>
              <a:gd name="connsiteX54" fmla="*/ 27204 w 264566"/>
              <a:gd name="connsiteY54" fmla="*/ 56541 h 240564"/>
              <a:gd name="connsiteX55" fmla="*/ 10402 w 264566"/>
              <a:gd name="connsiteY55" fmla="*/ 28003 h 240564"/>
              <a:gd name="connsiteX56" fmla="*/ 66942 w 264566"/>
              <a:gd name="connsiteY56" fmla="*/ 28003 h 240564"/>
              <a:gd name="connsiteX57" fmla="*/ 63741 w 264566"/>
              <a:gd name="connsiteY57" fmla="*/ 20269 h 240564"/>
              <a:gd name="connsiteX58" fmla="*/ 56274 w 264566"/>
              <a:gd name="connsiteY58" fmla="*/ 16269 h 240564"/>
              <a:gd name="connsiteX59" fmla="*/ 115481 w 264566"/>
              <a:gd name="connsiteY59" fmla="*/ 0 h 240564"/>
              <a:gd name="connsiteX60" fmla="*/ 115481 w 264566"/>
              <a:gd name="connsiteY60" fmla="*/ 28003 h 240564"/>
              <a:gd name="connsiteX61" fmla="*/ 165621 w 264566"/>
              <a:gd name="connsiteY61" fmla="*/ 28003 h 240564"/>
              <a:gd name="connsiteX63" fmla="*/ 66942 w 264566"/>
              <a:gd name="connsiteY63" fmla="*/ 84810 h 240564"/>
              <a:gd name="connsiteX64" fmla="*/ 73209 w 264566"/>
              <a:gd name="connsiteY64" fmla="*/ 90411 h 240564"/>
              <a:gd name="connsiteX65" fmla="*/ 92545 w 264566"/>
              <a:gd name="connsiteY65" fmla="*/ 92545 h 240564"/>
              <a:gd name="connsiteX66" fmla="*/ 111614 w 264566"/>
              <a:gd name="connsiteY66" fmla="*/ 90545 h 240564"/>
              <a:gd name="connsiteX67" fmla="*/ 117615 w 264566"/>
              <a:gd name="connsiteY67" fmla="*/ 84810 h 240564"/>
              <a:gd name="connsiteX68" fmla="*/ 111614 w 264566"/>
              <a:gd name="connsiteY68" fmla="*/ 78943 h 240564"/>
              <a:gd name="connsiteX69" fmla="*/ 92545 w 264566"/>
              <a:gd name="connsiteY69" fmla="*/ 76810 h 240564"/>
              <a:gd name="connsiteX70" fmla="*/ 73209 w 264566"/>
              <a:gd name="connsiteY70" fmla="*/ 79077 h 240564"/>
              <a:gd name="connsiteX71" fmla="*/ 66942 w 264566"/>
              <a:gd name="connsiteY71" fmla="*/ 84810 h 2405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64566" h="240564">
                <a:moveTo>
                  <a:pt x="181356" y="145352"/>
                </a:moveTo>
                <a:lnTo>
                  <a:pt x="181356" y="128016"/>
                </a:lnTo>
                <a:cubicBezTo>
                  <a:pt x="173000" y="133528"/>
                  <a:pt x="163221" y="137706"/>
                  <a:pt x="152019" y="140551"/>
                </a:cubicBezTo>
                <a:cubicBezTo>
                  <a:pt x="140818" y="143396"/>
                  <a:pt x="127661" y="144818"/>
                  <a:pt x="112548" y="144818"/>
                </a:cubicBezTo>
                <a:lnTo>
                  <a:pt x="32004" y="144818"/>
                </a:lnTo>
                <a:cubicBezTo>
                  <a:pt x="26848" y="144818"/>
                  <a:pt x="23825" y="147307"/>
                  <a:pt x="22937" y="152286"/>
                </a:cubicBezTo>
                <a:lnTo>
                  <a:pt x="0" y="121348"/>
                </a:lnTo>
                <a:lnTo>
                  <a:pt x="70142" y="121348"/>
                </a:lnTo>
                <a:lnTo>
                  <a:pt x="70142" y="113081"/>
                </a:lnTo>
                <a:cubicBezTo>
                  <a:pt x="56630" y="111481"/>
                  <a:pt x="45873" y="108324"/>
                  <a:pt x="37871" y="103613"/>
                </a:cubicBezTo>
                <a:cubicBezTo>
                  <a:pt x="29871" y="98901"/>
                  <a:pt x="25870" y="92634"/>
                  <a:pt x="25870" y="84810"/>
                </a:cubicBezTo>
                <a:cubicBezTo>
                  <a:pt x="25870" y="80010"/>
                  <a:pt x="27515" y="75743"/>
                  <a:pt x="30804" y="72009"/>
                </a:cubicBezTo>
                <a:cubicBezTo>
                  <a:pt x="34093" y="68275"/>
                  <a:pt x="38671" y="65164"/>
                  <a:pt x="44539" y="62674"/>
                </a:cubicBezTo>
                <a:cubicBezTo>
                  <a:pt x="50406" y="60185"/>
                  <a:pt x="57430" y="58318"/>
                  <a:pt x="65608" y="57074"/>
                </a:cubicBezTo>
                <a:cubicBezTo>
                  <a:pt x="73787" y="55829"/>
                  <a:pt x="82766" y="55207"/>
                  <a:pt x="92545" y="55207"/>
                </a:cubicBezTo>
                <a:cubicBezTo>
                  <a:pt x="102324" y="55207"/>
                  <a:pt x="111258" y="55829"/>
                  <a:pt x="119349" y="57074"/>
                </a:cubicBezTo>
                <a:cubicBezTo>
                  <a:pt x="127438" y="58318"/>
                  <a:pt x="134417" y="60185"/>
                  <a:pt x="140284" y="62674"/>
                </a:cubicBezTo>
                <a:cubicBezTo>
                  <a:pt x="146152" y="65164"/>
                  <a:pt x="150685" y="68275"/>
                  <a:pt x="153886" y="72009"/>
                </a:cubicBezTo>
                <a:cubicBezTo>
                  <a:pt x="157087" y="75743"/>
                  <a:pt x="158687" y="80010"/>
                  <a:pt x="158687" y="84810"/>
                </a:cubicBezTo>
                <a:cubicBezTo>
                  <a:pt x="158687" y="92634"/>
                  <a:pt x="154820" y="98857"/>
                  <a:pt x="147085" y="103480"/>
                </a:cubicBezTo>
                <a:cubicBezTo>
                  <a:pt x="139351" y="108103"/>
                  <a:pt x="128994" y="111214"/>
                  <a:pt x="116015" y="112814"/>
                </a:cubicBezTo>
                <a:lnTo>
                  <a:pt x="116015" y="121348"/>
                </a:lnTo>
                <a:lnTo>
                  <a:pt x="124549" y="121348"/>
                </a:lnTo>
                <a:cubicBezTo>
                  <a:pt x="136461" y="121348"/>
                  <a:pt x="147085" y="120504"/>
                  <a:pt x="156420" y="118814"/>
                </a:cubicBezTo>
                <a:cubicBezTo>
                  <a:pt x="165754" y="117126"/>
                  <a:pt x="174066" y="114770"/>
                  <a:pt x="181356" y="111747"/>
                </a:cubicBezTo>
                <a:lnTo>
                  <a:pt x="181356" y="35471"/>
                </a:lnTo>
                <a:cubicBezTo>
                  <a:pt x="181356" y="32982"/>
                  <a:pt x="180823" y="30626"/>
                  <a:pt x="179756" y="28403"/>
                </a:cubicBezTo>
                <a:cubicBezTo>
                  <a:pt x="178689" y="26181"/>
                  <a:pt x="176823" y="24536"/>
                  <a:pt x="174155" y="23469"/>
                </a:cubicBezTo>
                <a:lnTo>
                  <a:pt x="228562" y="7467"/>
                </a:lnTo>
                <a:lnTo>
                  <a:pt x="228562" y="67742"/>
                </a:lnTo>
                <a:lnTo>
                  <a:pt x="264566" y="67742"/>
                </a:lnTo>
                <a:lnTo>
                  <a:pt x="264566" y="92278"/>
                </a:lnTo>
                <a:lnTo>
                  <a:pt x="228562" y="92278"/>
                </a:lnTo>
                <a:lnTo>
                  <a:pt x="228562" y="121082"/>
                </a:lnTo>
                <a:cubicBezTo>
                  <a:pt x="228562" y="129616"/>
                  <a:pt x="226518" y="135794"/>
                  <a:pt x="222428" y="139617"/>
                </a:cubicBezTo>
                <a:cubicBezTo>
                  <a:pt x="218339" y="143440"/>
                  <a:pt x="211849" y="145352"/>
                  <a:pt x="202959" y="145352"/>
                </a:cubicBezTo>
                <a:moveTo>
                  <a:pt x="42673" y="186956"/>
                </a:moveTo>
                <a:lnTo>
                  <a:pt x="178689" y="186956"/>
                </a:lnTo>
                <a:lnTo>
                  <a:pt x="178689" y="175222"/>
                </a:lnTo>
                <a:lnTo>
                  <a:pt x="49606" y="175222"/>
                </a:lnTo>
                <a:lnTo>
                  <a:pt x="33871" y="153886"/>
                </a:lnTo>
                <a:lnTo>
                  <a:pt x="227229" y="153886"/>
                </a:lnTo>
                <a:lnTo>
                  <a:pt x="227229" y="206959"/>
                </a:lnTo>
                <a:lnTo>
                  <a:pt x="91211" y="206959"/>
                </a:lnTo>
                <a:lnTo>
                  <a:pt x="91211" y="219227"/>
                </a:lnTo>
                <a:lnTo>
                  <a:pt x="215227" y="219227"/>
                </a:lnTo>
                <a:cubicBezTo>
                  <a:pt x="218783" y="219227"/>
                  <a:pt x="221450" y="218783"/>
                  <a:pt x="223228" y="217894"/>
                </a:cubicBezTo>
                <a:cubicBezTo>
                  <a:pt x="225006" y="217005"/>
                  <a:pt x="226162" y="215049"/>
                  <a:pt x="226695" y="212027"/>
                </a:cubicBezTo>
                <a:lnTo>
                  <a:pt x="239497" y="240564"/>
                </a:lnTo>
                <a:lnTo>
                  <a:pt x="42673" y="240564"/>
                </a:lnTo>
                <a:moveTo>
                  <a:pt x="165621" y="49873"/>
                </a:moveTo>
                <a:lnTo>
                  <a:pt x="35205" y="49873"/>
                </a:lnTo>
                <a:cubicBezTo>
                  <a:pt x="30760" y="49873"/>
                  <a:pt x="28092" y="52095"/>
                  <a:pt x="27204" y="56541"/>
                </a:cubicBezTo>
                <a:lnTo>
                  <a:pt x="10402" y="28003"/>
                </a:lnTo>
                <a:lnTo>
                  <a:pt x="66942" y="28003"/>
                </a:lnTo>
                <a:cubicBezTo>
                  <a:pt x="66586" y="24981"/>
                  <a:pt x="65519" y="22403"/>
                  <a:pt x="63741" y="20269"/>
                </a:cubicBezTo>
                <a:cubicBezTo>
                  <a:pt x="61964" y="18135"/>
                  <a:pt x="59474" y="16802"/>
                  <a:pt x="56274" y="16269"/>
                </a:cubicBezTo>
                <a:lnTo>
                  <a:pt x="115481" y="0"/>
                </a:lnTo>
                <a:lnTo>
                  <a:pt x="115481" y="28003"/>
                </a:lnTo>
                <a:lnTo>
                  <a:pt x="165621" y="28003"/>
                </a:lnTo>
                <a:moveTo>
                  <a:pt x="66942" y="84810"/>
                </a:moveTo>
                <a:cubicBezTo>
                  <a:pt x="66942" y="87122"/>
                  <a:pt x="69031" y="88988"/>
                  <a:pt x="73209" y="90411"/>
                </a:cubicBezTo>
                <a:cubicBezTo>
                  <a:pt x="77388" y="91834"/>
                  <a:pt x="83833" y="92545"/>
                  <a:pt x="92545" y="92545"/>
                </a:cubicBezTo>
                <a:cubicBezTo>
                  <a:pt x="101257" y="92545"/>
                  <a:pt x="107614" y="91878"/>
                  <a:pt x="111614" y="90545"/>
                </a:cubicBezTo>
                <a:cubicBezTo>
                  <a:pt x="115615" y="89211"/>
                  <a:pt x="117615" y="87300"/>
                  <a:pt x="117615" y="84810"/>
                </a:cubicBezTo>
                <a:cubicBezTo>
                  <a:pt x="117615" y="82321"/>
                  <a:pt x="115615" y="80365"/>
                  <a:pt x="111614" y="78943"/>
                </a:cubicBezTo>
                <a:cubicBezTo>
                  <a:pt x="107614" y="77521"/>
                  <a:pt x="101257" y="76810"/>
                  <a:pt x="92545" y="76810"/>
                </a:cubicBezTo>
                <a:cubicBezTo>
                  <a:pt x="83833" y="76810"/>
                  <a:pt x="77388" y="77565"/>
                  <a:pt x="73209" y="79077"/>
                </a:cubicBezTo>
                <a:cubicBezTo>
                  <a:pt x="69031" y="80588"/>
                  <a:pt x="66942" y="82499"/>
                  <a:pt x="66942" y="848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2" name="Freeform 252"/>
          <p:cNvSpPr/>
          <p:nvPr/>
        </p:nvSpPr>
        <p:spPr>
          <a:xfrm>
            <a:off x="5575021" y="5308747"/>
            <a:ext cx="255498" cy="230429"/>
          </a:xfrm>
          <a:custGeom>
            <a:avLst/>
            <a:gdLst>
              <a:gd name="connsiteX0" fmla="*/ 12002 w 255498"/>
              <a:gd name="connsiteY0" fmla="*/ 138951 h 230429"/>
              <a:gd name="connsiteX1" fmla="*/ 17202 w 255498"/>
              <a:gd name="connsiteY1" fmla="*/ 117081 h 230429"/>
              <a:gd name="connsiteX2" fmla="*/ 31737 w 255498"/>
              <a:gd name="connsiteY2" fmla="*/ 100012 h 230429"/>
              <a:gd name="connsiteX3" fmla="*/ 54006 w 255498"/>
              <a:gd name="connsiteY3" fmla="*/ 88945 h 230429"/>
              <a:gd name="connsiteX4" fmla="*/ 82143 w 255498"/>
              <a:gd name="connsiteY4" fmla="*/ 85077 h 230429"/>
              <a:gd name="connsiteX5" fmla="*/ 110014 w 255498"/>
              <a:gd name="connsiteY5" fmla="*/ 88945 h 230429"/>
              <a:gd name="connsiteX6" fmla="*/ 132016 w 255498"/>
              <a:gd name="connsiteY6" fmla="*/ 100012 h 230429"/>
              <a:gd name="connsiteX7" fmla="*/ 146552 w 255498"/>
              <a:gd name="connsiteY7" fmla="*/ 117081 h 230429"/>
              <a:gd name="connsiteX8" fmla="*/ 151752 w 255498"/>
              <a:gd name="connsiteY8" fmla="*/ 138951 h 230429"/>
              <a:gd name="connsiteX9" fmla="*/ 146552 w 255498"/>
              <a:gd name="connsiteY9" fmla="*/ 161620 h 230429"/>
              <a:gd name="connsiteX10" fmla="*/ 132016 w 255498"/>
              <a:gd name="connsiteY10" fmla="*/ 178822 h 230429"/>
              <a:gd name="connsiteX11" fmla="*/ 110014 w 255498"/>
              <a:gd name="connsiteY11" fmla="*/ 189624 h 230429"/>
              <a:gd name="connsiteX12" fmla="*/ 82143 w 255498"/>
              <a:gd name="connsiteY12" fmla="*/ 193358 h 230429"/>
              <a:gd name="connsiteX13" fmla="*/ 54006 w 255498"/>
              <a:gd name="connsiteY13" fmla="*/ 189624 h 230429"/>
              <a:gd name="connsiteX14" fmla="*/ 31737 w 255498"/>
              <a:gd name="connsiteY14" fmla="*/ 178822 h 230429"/>
              <a:gd name="connsiteX15" fmla="*/ 17202 w 255498"/>
              <a:gd name="connsiteY15" fmla="*/ 161620 h 230429"/>
              <a:gd name="connsiteX16" fmla="*/ 12002 w 255498"/>
              <a:gd name="connsiteY16" fmla="*/ 138951 h 230429"/>
              <a:gd name="connsiteX18" fmla="*/ 172288 w 255498"/>
              <a:gd name="connsiteY18" fmla="*/ 230429 h 230429"/>
              <a:gd name="connsiteX19" fmla="*/ 172288 w 255498"/>
              <a:gd name="connsiteY19" fmla="*/ 28003 h 230429"/>
              <a:gd name="connsiteX20" fmla="*/ 170688 w 255498"/>
              <a:gd name="connsiteY20" fmla="*/ 20936 h 230429"/>
              <a:gd name="connsiteX21" fmla="*/ 165087 w 255498"/>
              <a:gd name="connsiteY21" fmla="*/ 16002 h 230429"/>
              <a:gd name="connsiteX22" fmla="*/ 219494 w 255498"/>
              <a:gd name="connsiteY22" fmla="*/ 0 h 230429"/>
              <a:gd name="connsiteX23" fmla="*/ 219494 w 255498"/>
              <a:gd name="connsiteY23" fmla="*/ 91745 h 230429"/>
              <a:gd name="connsiteX24" fmla="*/ 255498 w 255498"/>
              <a:gd name="connsiteY24" fmla="*/ 91745 h 230429"/>
              <a:gd name="connsiteX25" fmla="*/ 255498 w 255498"/>
              <a:gd name="connsiteY25" fmla="*/ 118949 h 230429"/>
              <a:gd name="connsiteX26" fmla="*/ 219494 w 255498"/>
              <a:gd name="connsiteY26" fmla="*/ 118949 h 230429"/>
              <a:gd name="connsiteX27" fmla="*/ 219494 w 255498"/>
              <a:gd name="connsiteY27" fmla="*/ 206160 h 230429"/>
              <a:gd name="connsiteX28" fmla="*/ 213359 w 255498"/>
              <a:gd name="connsiteY28" fmla="*/ 224695 h 230429"/>
              <a:gd name="connsiteX29" fmla="*/ 193891 w 255498"/>
              <a:gd name="connsiteY29" fmla="*/ 230429 h 230429"/>
              <a:gd name="connsiteX31" fmla="*/ 153352 w 255498"/>
              <a:gd name="connsiteY31" fmla="*/ 71476 h 230429"/>
              <a:gd name="connsiteX32" fmla="*/ 24803 w 255498"/>
              <a:gd name="connsiteY32" fmla="*/ 71476 h 230429"/>
              <a:gd name="connsiteX33" fmla="*/ 16802 w 255498"/>
              <a:gd name="connsiteY33" fmla="*/ 78144 h 230429"/>
              <a:gd name="connsiteX34" fmla="*/ 0 w 255498"/>
              <a:gd name="connsiteY34" fmla="*/ 46939 h 230429"/>
              <a:gd name="connsiteX35" fmla="*/ 56540 w 255498"/>
              <a:gd name="connsiteY35" fmla="*/ 46939 h 230429"/>
              <a:gd name="connsiteX36" fmla="*/ 56540 w 255498"/>
              <a:gd name="connsiteY36" fmla="*/ 33605 h 230429"/>
              <a:gd name="connsiteX37" fmla="*/ 53873 w 255498"/>
              <a:gd name="connsiteY37" fmla="*/ 24670 h 230429"/>
              <a:gd name="connsiteX38" fmla="*/ 45872 w 255498"/>
              <a:gd name="connsiteY38" fmla="*/ 20269 h 230429"/>
              <a:gd name="connsiteX39" fmla="*/ 106413 w 255498"/>
              <a:gd name="connsiteY39" fmla="*/ 4001 h 230429"/>
              <a:gd name="connsiteX40" fmla="*/ 106413 w 255498"/>
              <a:gd name="connsiteY40" fmla="*/ 46939 h 230429"/>
              <a:gd name="connsiteX41" fmla="*/ 153352 w 255498"/>
              <a:gd name="connsiteY41" fmla="*/ 46939 h 230429"/>
              <a:gd name="connsiteX43" fmla="*/ 53873 w 255498"/>
              <a:gd name="connsiteY43" fmla="*/ 138951 h 230429"/>
              <a:gd name="connsiteX44" fmla="*/ 55340 w 255498"/>
              <a:gd name="connsiteY44" fmla="*/ 150019 h 230429"/>
              <a:gd name="connsiteX45" fmla="*/ 60141 w 255498"/>
              <a:gd name="connsiteY45" fmla="*/ 160020 h 230429"/>
              <a:gd name="connsiteX46" fmla="*/ 68942 w 255498"/>
              <a:gd name="connsiteY46" fmla="*/ 167355 h 230429"/>
              <a:gd name="connsiteX47" fmla="*/ 82143 w 255498"/>
              <a:gd name="connsiteY47" fmla="*/ 170155 h 230429"/>
              <a:gd name="connsiteX48" fmla="*/ 94945 w 255498"/>
              <a:gd name="connsiteY48" fmla="*/ 167355 h 230429"/>
              <a:gd name="connsiteX49" fmla="*/ 103613 w 255498"/>
              <a:gd name="connsiteY49" fmla="*/ 160153 h 230429"/>
              <a:gd name="connsiteX50" fmla="*/ 108414 w 255498"/>
              <a:gd name="connsiteY50" fmla="*/ 150152 h 230429"/>
              <a:gd name="connsiteX51" fmla="*/ 109881 w 255498"/>
              <a:gd name="connsiteY51" fmla="*/ 138951 h 230429"/>
              <a:gd name="connsiteX52" fmla="*/ 108414 w 255498"/>
              <a:gd name="connsiteY52" fmla="*/ 127616 h 230429"/>
              <a:gd name="connsiteX53" fmla="*/ 103613 w 255498"/>
              <a:gd name="connsiteY53" fmla="*/ 117882 h 230429"/>
              <a:gd name="connsiteX54" fmla="*/ 94945 w 255498"/>
              <a:gd name="connsiteY54" fmla="*/ 110947 h 230429"/>
              <a:gd name="connsiteX55" fmla="*/ 82143 w 255498"/>
              <a:gd name="connsiteY55" fmla="*/ 108281 h 230429"/>
              <a:gd name="connsiteX56" fmla="*/ 68942 w 255498"/>
              <a:gd name="connsiteY56" fmla="*/ 110947 h 230429"/>
              <a:gd name="connsiteX57" fmla="*/ 60141 w 255498"/>
              <a:gd name="connsiteY57" fmla="*/ 117882 h 230429"/>
              <a:gd name="connsiteX58" fmla="*/ 55340 w 255498"/>
              <a:gd name="connsiteY58" fmla="*/ 127749 h 230429"/>
              <a:gd name="connsiteX59" fmla="*/ 53873 w 255498"/>
              <a:gd name="connsiteY59" fmla="*/ 13895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8" h="230429">
                <a:moveTo>
                  <a:pt x="12002" y="138951"/>
                </a:moveTo>
                <a:cubicBezTo>
                  <a:pt x="12002" y="130950"/>
                  <a:pt x="13735" y="123660"/>
                  <a:pt x="17202" y="117081"/>
                </a:cubicBezTo>
                <a:cubicBezTo>
                  <a:pt x="20669" y="110503"/>
                  <a:pt x="25514" y="104813"/>
                  <a:pt x="31737" y="100012"/>
                </a:cubicBezTo>
                <a:cubicBezTo>
                  <a:pt x="37960" y="95212"/>
                  <a:pt x="45383" y="91523"/>
                  <a:pt x="54006" y="88945"/>
                </a:cubicBezTo>
                <a:cubicBezTo>
                  <a:pt x="62630" y="86366"/>
                  <a:pt x="72009" y="85077"/>
                  <a:pt x="82143" y="85077"/>
                </a:cubicBezTo>
                <a:cubicBezTo>
                  <a:pt x="92278" y="85077"/>
                  <a:pt x="101568" y="86366"/>
                  <a:pt x="110014" y="88945"/>
                </a:cubicBezTo>
                <a:cubicBezTo>
                  <a:pt x="118459" y="91523"/>
                  <a:pt x="125793" y="95212"/>
                  <a:pt x="132016" y="100012"/>
                </a:cubicBezTo>
                <a:cubicBezTo>
                  <a:pt x="138239" y="104813"/>
                  <a:pt x="143084" y="110503"/>
                  <a:pt x="146552" y="117081"/>
                </a:cubicBezTo>
                <a:cubicBezTo>
                  <a:pt x="150019" y="123660"/>
                  <a:pt x="151752" y="130950"/>
                  <a:pt x="151752" y="138951"/>
                </a:cubicBezTo>
                <a:cubicBezTo>
                  <a:pt x="151752" y="147307"/>
                  <a:pt x="150019" y="154864"/>
                  <a:pt x="146552" y="161620"/>
                </a:cubicBezTo>
                <a:cubicBezTo>
                  <a:pt x="143084" y="168377"/>
                  <a:pt x="138239" y="174111"/>
                  <a:pt x="132016" y="178822"/>
                </a:cubicBezTo>
                <a:cubicBezTo>
                  <a:pt x="125793" y="183534"/>
                  <a:pt x="118459" y="187135"/>
                  <a:pt x="110014" y="189624"/>
                </a:cubicBezTo>
                <a:cubicBezTo>
                  <a:pt x="101568" y="192113"/>
                  <a:pt x="92278" y="193358"/>
                  <a:pt x="82143" y="193358"/>
                </a:cubicBezTo>
                <a:cubicBezTo>
                  <a:pt x="72009" y="193358"/>
                  <a:pt x="62630" y="192113"/>
                  <a:pt x="54006" y="189624"/>
                </a:cubicBezTo>
                <a:cubicBezTo>
                  <a:pt x="45383" y="187135"/>
                  <a:pt x="37960" y="183534"/>
                  <a:pt x="31737" y="178822"/>
                </a:cubicBezTo>
                <a:cubicBezTo>
                  <a:pt x="25514" y="174111"/>
                  <a:pt x="20669" y="168377"/>
                  <a:pt x="17202" y="161620"/>
                </a:cubicBezTo>
                <a:cubicBezTo>
                  <a:pt x="13735" y="154864"/>
                  <a:pt x="12002" y="147307"/>
                  <a:pt x="12002" y="138951"/>
                </a:cubicBezTo>
                <a:moveTo>
                  <a:pt x="172288" y="230429"/>
                </a:moveTo>
                <a:lnTo>
                  <a:pt x="172288" y="28003"/>
                </a:lnTo>
                <a:cubicBezTo>
                  <a:pt x="172288" y="25515"/>
                  <a:pt x="171755" y="23159"/>
                  <a:pt x="170688" y="20936"/>
                </a:cubicBezTo>
                <a:cubicBezTo>
                  <a:pt x="169621" y="18713"/>
                  <a:pt x="167754" y="17069"/>
                  <a:pt x="165087" y="16002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8" y="91745"/>
                </a:lnTo>
                <a:lnTo>
                  <a:pt x="255498" y="118949"/>
                </a:lnTo>
                <a:lnTo>
                  <a:pt x="219494" y="118949"/>
                </a:lnTo>
                <a:lnTo>
                  <a:pt x="219494" y="206160"/>
                </a:lnTo>
                <a:cubicBezTo>
                  <a:pt x="219494" y="214694"/>
                  <a:pt x="217450" y="220872"/>
                  <a:pt x="213359" y="224695"/>
                </a:cubicBezTo>
                <a:cubicBezTo>
                  <a:pt x="209271" y="228517"/>
                  <a:pt x="202781" y="230429"/>
                  <a:pt x="193891" y="230429"/>
                </a:cubicBezTo>
                <a:moveTo>
                  <a:pt x="153352" y="71476"/>
                </a:moveTo>
                <a:lnTo>
                  <a:pt x="24803" y="71476"/>
                </a:lnTo>
                <a:cubicBezTo>
                  <a:pt x="20358" y="71476"/>
                  <a:pt x="17691" y="73698"/>
                  <a:pt x="16802" y="78144"/>
                </a:cubicBezTo>
                <a:lnTo>
                  <a:pt x="0" y="46939"/>
                </a:lnTo>
                <a:lnTo>
                  <a:pt x="56540" y="46939"/>
                </a:lnTo>
                <a:lnTo>
                  <a:pt x="56540" y="33605"/>
                </a:lnTo>
                <a:cubicBezTo>
                  <a:pt x="56540" y="30048"/>
                  <a:pt x="55651" y="27070"/>
                  <a:pt x="53873" y="24670"/>
                </a:cubicBezTo>
                <a:cubicBezTo>
                  <a:pt x="52095" y="22270"/>
                  <a:pt x="49428" y="20803"/>
                  <a:pt x="45872" y="20269"/>
                </a:cubicBezTo>
                <a:lnTo>
                  <a:pt x="106413" y="4001"/>
                </a:lnTo>
                <a:lnTo>
                  <a:pt x="106413" y="46939"/>
                </a:lnTo>
                <a:lnTo>
                  <a:pt x="153352" y="46939"/>
                </a:lnTo>
                <a:moveTo>
                  <a:pt x="53873" y="138951"/>
                </a:moveTo>
                <a:cubicBezTo>
                  <a:pt x="53873" y="142685"/>
                  <a:pt x="54362" y="146374"/>
                  <a:pt x="55340" y="150019"/>
                </a:cubicBezTo>
                <a:cubicBezTo>
                  <a:pt x="56318" y="153664"/>
                  <a:pt x="57919" y="156997"/>
                  <a:pt x="60141" y="160020"/>
                </a:cubicBezTo>
                <a:cubicBezTo>
                  <a:pt x="62363" y="163043"/>
                  <a:pt x="65297" y="165488"/>
                  <a:pt x="68942" y="167355"/>
                </a:cubicBezTo>
                <a:cubicBezTo>
                  <a:pt x="72587" y="169221"/>
                  <a:pt x="76987" y="170155"/>
                  <a:pt x="82143" y="170155"/>
                </a:cubicBezTo>
                <a:cubicBezTo>
                  <a:pt x="87122" y="170155"/>
                  <a:pt x="91389" y="169221"/>
                  <a:pt x="94945" y="167355"/>
                </a:cubicBezTo>
                <a:cubicBezTo>
                  <a:pt x="98501" y="165488"/>
                  <a:pt x="101390" y="163087"/>
                  <a:pt x="103613" y="160153"/>
                </a:cubicBezTo>
                <a:cubicBezTo>
                  <a:pt x="105835" y="157220"/>
                  <a:pt x="107435" y="153886"/>
                  <a:pt x="108414" y="150152"/>
                </a:cubicBezTo>
                <a:cubicBezTo>
                  <a:pt x="109391" y="146419"/>
                  <a:pt x="109881" y="142685"/>
                  <a:pt x="109881" y="138951"/>
                </a:cubicBezTo>
                <a:cubicBezTo>
                  <a:pt x="109881" y="135039"/>
                  <a:pt x="109391" y="131261"/>
                  <a:pt x="108414" y="127616"/>
                </a:cubicBezTo>
                <a:cubicBezTo>
                  <a:pt x="107435" y="123971"/>
                  <a:pt x="105835" y="120726"/>
                  <a:pt x="103613" y="117882"/>
                </a:cubicBezTo>
                <a:cubicBezTo>
                  <a:pt x="101390" y="115037"/>
                  <a:pt x="98501" y="112725"/>
                  <a:pt x="94945" y="110947"/>
                </a:cubicBezTo>
                <a:cubicBezTo>
                  <a:pt x="91389" y="109170"/>
                  <a:pt x="87122" y="108281"/>
                  <a:pt x="82143" y="108281"/>
                </a:cubicBezTo>
                <a:cubicBezTo>
                  <a:pt x="76987" y="108281"/>
                  <a:pt x="72587" y="109170"/>
                  <a:pt x="68942" y="110947"/>
                </a:cubicBezTo>
                <a:cubicBezTo>
                  <a:pt x="65297" y="112725"/>
                  <a:pt x="62363" y="115037"/>
                  <a:pt x="60141" y="117882"/>
                </a:cubicBezTo>
                <a:cubicBezTo>
                  <a:pt x="57919" y="120726"/>
                  <a:pt x="56318" y="124016"/>
                  <a:pt x="55340" y="127749"/>
                </a:cubicBezTo>
                <a:cubicBezTo>
                  <a:pt x="54362" y="131483"/>
                  <a:pt x="53873" y="135217"/>
                  <a:pt x="53873" y="13895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3" name="Freeform 253"/>
          <p:cNvSpPr/>
          <p:nvPr/>
        </p:nvSpPr>
        <p:spPr>
          <a:xfrm>
            <a:off x="5836654" y="5318615"/>
            <a:ext cx="252831" cy="206426"/>
          </a:xfrm>
          <a:custGeom>
            <a:avLst/>
            <a:gdLst>
              <a:gd name="connsiteX0" fmla="*/ 252831 w 252831"/>
              <a:gd name="connsiteY0" fmla="*/ 198958 h 206426"/>
              <a:gd name="connsiteX1" fmla="*/ 32004 w 252831"/>
              <a:gd name="connsiteY1" fmla="*/ 198958 h 206426"/>
              <a:gd name="connsiteX2" fmla="*/ 22936 w 252831"/>
              <a:gd name="connsiteY2" fmla="*/ 206426 h 206426"/>
              <a:gd name="connsiteX3" fmla="*/ 0 w 252831"/>
              <a:gd name="connsiteY3" fmla="*/ 174155 h 206426"/>
              <a:gd name="connsiteX4" fmla="*/ 83744 w 252831"/>
              <a:gd name="connsiteY4" fmla="*/ 174155 h 206426"/>
              <a:gd name="connsiteX5" fmla="*/ 83744 w 252831"/>
              <a:gd name="connsiteY5" fmla="*/ 111480 h 206426"/>
              <a:gd name="connsiteX6" fmla="*/ 82143 w 252831"/>
              <a:gd name="connsiteY6" fmla="*/ 104413 h 206426"/>
              <a:gd name="connsiteX7" fmla="*/ 76542 w 252831"/>
              <a:gd name="connsiteY7" fmla="*/ 99479 h 206426"/>
              <a:gd name="connsiteX8" fmla="*/ 130950 w 252831"/>
              <a:gd name="connsiteY8" fmla="*/ 86144 h 206426"/>
              <a:gd name="connsiteX9" fmla="*/ 130950 w 252831"/>
              <a:gd name="connsiteY9" fmla="*/ 174155 h 206426"/>
              <a:gd name="connsiteX10" fmla="*/ 252831 w 252831"/>
              <a:gd name="connsiteY10" fmla="*/ 174155 h 206426"/>
              <a:gd name="connsiteX12" fmla="*/ 156819 w 252831"/>
              <a:gd name="connsiteY12" fmla="*/ 142951 h 206426"/>
              <a:gd name="connsiteX13" fmla="*/ 167620 w 252831"/>
              <a:gd name="connsiteY13" fmla="*/ 130949 h 206426"/>
              <a:gd name="connsiteX14" fmla="*/ 173222 w 252831"/>
              <a:gd name="connsiteY14" fmla="*/ 112948 h 206426"/>
              <a:gd name="connsiteX15" fmla="*/ 175355 w 252831"/>
              <a:gd name="connsiteY15" fmla="*/ 92145 h 206426"/>
              <a:gd name="connsiteX16" fmla="*/ 175755 w 252831"/>
              <a:gd name="connsiteY16" fmla="*/ 71742 h 206426"/>
              <a:gd name="connsiteX17" fmla="*/ 175755 w 252831"/>
              <a:gd name="connsiteY17" fmla="*/ 37071 h 206426"/>
              <a:gd name="connsiteX18" fmla="*/ 58674 w 252831"/>
              <a:gd name="connsiteY18" fmla="*/ 37071 h 206426"/>
              <a:gd name="connsiteX19" fmla="*/ 50672 w 252831"/>
              <a:gd name="connsiteY19" fmla="*/ 43738 h 206426"/>
              <a:gd name="connsiteX20" fmla="*/ 33870 w 252831"/>
              <a:gd name="connsiteY20" fmla="*/ 11202 h 206426"/>
              <a:gd name="connsiteX21" fmla="*/ 175755 w 252831"/>
              <a:gd name="connsiteY21" fmla="*/ 11202 h 206426"/>
              <a:gd name="connsiteX22" fmla="*/ 175755 w 252831"/>
              <a:gd name="connsiteY22" fmla="*/ 0 h 206426"/>
              <a:gd name="connsiteX23" fmla="*/ 222961 w 252831"/>
              <a:gd name="connsiteY23" fmla="*/ 12802 h 206426"/>
              <a:gd name="connsiteX24" fmla="*/ 222961 w 252831"/>
              <a:gd name="connsiteY24" fmla="*/ 61875 h 206426"/>
              <a:gd name="connsiteX25" fmla="*/ 207492 w 252831"/>
              <a:gd name="connsiteY25" fmla="*/ 116681 h 206426"/>
              <a:gd name="connsiteX26" fmla="*/ 156819 w 252831"/>
              <a:gd name="connsiteY26" fmla="*/ 148285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52831" h="206426">
                <a:moveTo>
                  <a:pt x="252831" y="198958"/>
                </a:moveTo>
                <a:lnTo>
                  <a:pt x="32004" y="198958"/>
                </a:lnTo>
                <a:cubicBezTo>
                  <a:pt x="26848" y="198958"/>
                  <a:pt x="23825" y="201447"/>
                  <a:pt x="22936" y="206426"/>
                </a:cubicBezTo>
                <a:lnTo>
                  <a:pt x="0" y="174155"/>
                </a:lnTo>
                <a:lnTo>
                  <a:pt x="83744" y="174155"/>
                </a:lnTo>
                <a:lnTo>
                  <a:pt x="83744" y="111480"/>
                </a:lnTo>
                <a:cubicBezTo>
                  <a:pt x="83744" y="108992"/>
                  <a:pt x="83210" y="106635"/>
                  <a:pt x="82143" y="104413"/>
                </a:cubicBezTo>
                <a:cubicBezTo>
                  <a:pt x="81076" y="102191"/>
                  <a:pt x="79210" y="100546"/>
                  <a:pt x="76542" y="99479"/>
                </a:cubicBezTo>
                <a:lnTo>
                  <a:pt x="130950" y="86144"/>
                </a:lnTo>
                <a:lnTo>
                  <a:pt x="130950" y="174155"/>
                </a:lnTo>
                <a:lnTo>
                  <a:pt x="252831" y="174155"/>
                </a:lnTo>
                <a:moveTo>
                  <a:pt x="156819" y="142951"/>
                </a:moveTo>
                <a:cubicBezTo>
                  <a:pt x="161442" y="140284"/>
                  <a:pt x="165043" y="136284"/>
                  <a:pt x="167620" y="130949"/>
                </a:cubicBezTo>
                <a:cubicBezTo>
                  <a:pt x="170199" y="125616"/>
                  <a:pt x="172066" y="119615"/>
                  <a:pt x="173222" y="112948"/>
                </a:cubicBezTo>
                <a:cubicBezTo>
                  <a:pt x="174377" y="106280"/>
                  <a:pt x="175088" y="99346"/>
                  <a:pt x="175355" y="92145"/>
                </a:cubicBezTo>
                <a:cubicBezTo>
                  <a:pt x="175622" y="84944"/>
                  <a:pt x="175755" y="78143"/>
                  <a:pt x="175755" y="71742"/>
                </a:cubicBezTo>
                <a:lnTo>
                  <a:pt x="175755" y="37071"/>
                </a:lnTo>
                <a:lnTo>
                  <a:pt x="58674" y="37071"/>
                </a:lnTo>
                <a:cubicBezTo>
                  <a:pt x="54229" y="37071"/>
                  <a:pt x="51562" y="39294"/>
                  <a:pt x="50672" y="43738"/>
                </a:cubicBezTo>
                <a:lnTo>
                  <a:pt x="33870" y="11202"/>
                </a:lnTo>
                <a:lnTo>
                  <a:pt x="175755" y="11202"/>
                </a:lnTo>
                <a:lnTo>
                  <a:pt x="175755" y="0"/>
                </a:lnTo>
                <a:lnTo>
                  <a:pt x="222961" y="12802"/>
                </a:lnTo>
                <a:lnTo>
                  <a:pt x="222961" y="61875"/>
                </a:lnTo>
                <a:cubicBezTo>
                  <a:pt x="222961" y="84100"/>
                  <a:pt x="217805" y="102368"/>
                  <a:pt x="207492" y="116681"/>
                </a:cubicBezTo>
                <a:cubicBezTo>
                  <a:pt x="197180" y="130994"/>
                  <a:pt x="180289" y="141529"/>
                  <a:pt x="156819" y="14828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4" name="Freeform 254"/>
          <p:cNvSpPr/>
          <p:nvPr/>
        </p:nvSpPr>
        <p:spPr>
          <a:xfrm>
            <a:off x="6184733" y="5308747"/>
            <a:ext cx="238430" cy="233362"/>
          </a:xfrm>
          <a:custGeom>
            <a:avLst/>
            <a:gdLst>
              <a:gd name="connsiteX0" fmla="*/ 4267 w 238430"/>
              <a:gd name="connsiteY0" fmla="*/ 68542 h 233362"/>
              <a:gd name="connsiteX1" fmla="*/ 10135 w 238430"/>
              <a:gd name="connsiteY1" fmla="*/ 43472 h 233362"/>
              <a:gd name="connsiteX2" fmla="*/ 26003 w 238430"/>
              <a:gd name="connsiteY2" fmla="*/ 24403 h 233362"/>
              <a:gd name="connsiteX3" fmla="*/ 49473 w 238430"/>
              <a:gd name="connsiteY3" fmla="*/ 12402 h 233362"/>
              <a:gd name="connsiteX4" fmla="*/ 78144 w 238430"/>
              <a:gd name="connsiteY4" fmla="*/ 8268 h 233362"/>
              <a:gd name="connsiteX5" fmla="*/ 106680 w 238430"/>
              <a:gd name="connsiteY5" fmla="*/ 12402 h 233362"/>
              <a:gd name="connsiteX6" fmla="*/ 130016 w 238430"/>
              <a:gd name="connsiteY6" fmla="*/ 24403 h 233362"/>
              <a:gd name="connsiteX7" fmla="*/ 145752 w 238430"/>
              <a:gd name="connsiteY7" fmla="*/ 43472 h 233362"/>
              <a:gd name="connsiteX8" fmla="*/ 151486 w 238430"/>
              <a:gd name="connsiteY8" fmla="*/ 68542 h 233362"/>
              <a:gd name="connsiteX9" fmla="*/ 145752 w 238430"/>
              <a:gd name="connsiteY9" fmla="*/ 94412 h 233362"/>
              <a:gd name="connsiteX10" fmla="*/ 130016 w 238430"/>
              <a:gd name="connsiteY10" fmla="*/ 113348 h 233362"/>
              <a:gd name="connsiteX11" fmla="*/ 106680 w 238430"/>
              <a:gd name="connsiteY11" fmla="*/ 125083 h 233362"/>
              <a:gd name="connsiteX12" fmla="*/ 78144 w 238430"/>
              <a:gd name="connsiteY12" fmla="*/ 129083 h 233362"/>
              <a:gd name="connsiteX13" fmla="*/ 49473 w 238430"/>
              <a:gd name="connsiteY13" fmla="*/ 125083 h 233362"/>
              <a:gd name="connsiteX14" fmla="*/ 26003 w 238430"/>
              <a:gd name="connsiteY14" fmla="*/ 113348 h 233362"/>
              <a:gd name="connsiteX15" fmla="*/ 10135 w 238430"/>
              <a:gd name="connsiteY15" fmla="*/ 94412 h 233362"/>
              <a:gd name="connsiteX16" fmla="*/ 4267 w 238430"/>
              <a:gd name="connsiteY16" fmla="*/ 68542 h 233362"/>
              <a:gd name="connsiteX18" fmla="*/ 66675 w 238430"/>
              <a:gd name="connsiteY18" fmla="*/ 145352 h 233362"/>
              <a:gd name="connsiteX19" fmla="*/ 116548 w 238430"/>
              <a:gd name="connsiteY19" fmla="*/ 145352 h 233362"/>
              <a:gd name="connsiteX20" fmla="*/ 116548 w 238430"/>
              <a:gd name="connsiteY20" fmla="*/ 152819 h 233362"/>
              <a:gd name="connsiteX21" fmla="*/ 112814 w 238430"/>
              <a:gd name="connsiteY21" fmla="*/ 173355 h 233362"/>
              <a:gd name="connsiteX22" fmla="*/ 138418 w 238430"/>
              <a:gd name="connsiteY22" fmla="*/ 177622 h 233362"/>
              <a:gd name="connsiteX23" fmla="*/ 141618 w 238430"/>
              <a:gd name="connsiteY23" fmla="*/ 164954 h 233362"/>
              <a:gd name="connsiteX24" fmla="*/ 142685 w 238430"/>
              <a:gd name="connsiteY24" fmla="*/ 151219 h 233362"/>
              <a:gd name="connsiteX25" fmla="*/ 142685 w 238430"/>
              <a:gd name="connsiteY25" fmla="*/ 145352 h 233362"/>
              <a:gd name="connsiteX26" fmla="*/ 192558 w 238430"/>
              <a:gd name="connsiteY26" fmla="*/ 145352 h 233362"/>
              <a:gd name="connsiteX27" fmla="*/ 192558 w 238430"/>
              <a:gd name="connsiteY27" fmla="*/ 152819 h 233362"/>
              <a:gd name="connsiteX28" fmla="*/ 191224 w 238430"/>
              <a:gd name="connsiteY28" fmla="*/ 164821 h 233362"/>
              <a:gd name="connsiteX29" fmla="*/ 187757 w 238430"/>
              <a:gd name="connsiteY29" fmla="*/ 176022 h 233362"/>
              <a:gd name="connsiteX30" fmla="*/ 207893 w 238430"/>
              <a:gd name="connsiteY30" fmla="*/ 177355 h 233362"/>
              <a:gd name="connsiteX31" fmla="*/ 223895 w 238430"/>
              <a:gd name="connsiteY31" fmla="*/ 182823 h 233362"/>
              <a:gd name="connsiteX32" fmla="*/ 234563 w 238430"/>
              <a:gd name="connsiteY32" fmla="*/ 192958 h 233362"/>
              <a:gd name="connsiteX33" fmla="*/ 238430 w 238430"/>
              <a:gd name="connsiteY33" fmla="*/ 208293 h 233362"/>
              <a:gd name="connsiteX34" fmla="*/ 231096 w 238430"/>
              <a:gd name="connsiteY34" fmla="*/ 224161 h 233362"/>
              <a:gd name="connsiteX35" fmla="*/ 213094 w 238430"/>
              <a:gd name="connsiteY35" fmla="*/ 230962 h 233362"/>
              <a:gd name="connsiteX36" fmla="*/ 202825 w 238430"/>
              <a:gd name="connsiteY36" fmla="*/ 230962 h 233362"/>
              <a:gd name="connsiteX37" fmla="*/ 192958 w 238430"/>
              <a:gd name="connsiteY37" fmla="*/ 229095 h 233362"/>
              <a:gd name="connsiteX38" fmla="*/ 184557 w 238430"/>
              <a:gd name="connsiteY38" fmla="*/ 225362 h 233362"/>
              <a:gd name="connsiteX39" fmla="*/ 178956 w 238430"/>
              <a:gd name="connsiteY39" fmla="*/ 220028 h 233362"/>
              <a:gd name="connsiteX40" fmla="*/ 185090 w 238430"/>
              <a:gd name="connsiteY40" fmla="*/ 211894 h 233362"/>
              <a:gd name="connsiteX41" fmla="*/ 186691 w 238430"/>
              <a:gd name="connsiteY41" fmla="*/ 203892 h 233362"/>
              <a:gd name="connsiteX42" fmla="*/ 184157 w 238430"/>
              <a:gd name="connsiteY42" fmla="*/ 196825 h 233362"/>
              <a:gd name="connsiteX43" fmla="*/ 178156 w 238430"/>
              <a:gd name="connsiteY43" fmla="*/ 191758 h 233362"/>
              <a:gd name="connsiteX44" fmla="*/ 159487 w 238430"/>
              <a:gd name="connsiteY44" fmla="*/ 209093 h 233362"/>
              <a:gd name="connsiteX45" fmla="*/ 135484 w 238430"/>
              <a:gd name="connsiteY45" fmla="*/ 222161 h 233362"/>
              <a:gd name="connsiteX46" fmla="*/ 107881 w 238430"/>
              <a:gd name="connsiteY46" fmla="*/ 230429 h 233362"/>
              <a:gd name="connsiteX47" fmla="*/ 78677 w 238430"/>
              <a:gd name="connsiteY47" fmla="*/ 233362 h 233362"/>
              <a:gd name="connsiteX48" fmla="*/ 78677 w 238430"/>
              <a:gd name="connsiteY48" fmla="*/ 228028 h 233362"/>
              <a:gd name="connsiteX49" fmla="*/ 100280 w 238430"/>
              <a:gd name="connsiteY49" fmla="*/ 221361 h 233362"/>
              <a:gd name="connsiteX50" fmla="*/ 120548 w 238430"/>
              <a:gd name="connsiteY50" fmla="*/ 206692 h 233362"/>
              <a:gd name="connsiteX51" fmla="*/ 104280 w 238430"/>
              <a:gd name="connsiteY51" fmla="*/ 188824 h 233362"/>
              <a:gd name="connsiteX52" fmla="*/ 85611 w 238430"/>
              <a:gd name="connsiteY52" fmla="*/ 207226 h 233362"/>
              <a:gd name="connsiteX53" fmla="*/ 60808 w 238430"/>
              <a:gd name="connsiteY53" fmla="*/ 221361 h 233362"/>
              <a:gd name="connsiteX54" fmla="*/ 31604 w 238430"/>
              <a:gd name="connsiteY54" fmla="*/ 230296 h 233362"/>
              <a:gd name="connsiteX55" fmla="*/ 0 w 238430"/>
              <a:gd name="connsiteY55" fmla="*/ 233362 h 233362"/>
              <a:gd name="connsiteX56" fmla="*/ 0 w 238430"/>
              <a:gd name="connsiteY56" fmla="*/ 228028 h 233362"/>
              <a:gd name="connsiteX57" fmla="*/ 23870 w 238430"/>
              <a:gd name="connsiteY57" fmla="*/ 220961 h 233362"/>
              <a:gd name="connsiteX58" fmla="*/ 45339 w 238430"/>
              <a:gd name="connsiteY58" fmla="*/ 205492 h 233362"/>
              <a:gd name="connsiteX59" fmla="*/ 60808 w 238430"/>
              <a:gd name="connsiteY59" fmla="*/ 182156 h 233362"/>
              <a:gd name="connsiteX60" fmla="*/ 66675 w 238430"/>
              <a:gd name="connsiteY60" fmla="*/ 151219 h 233362"/>
              <a:gd name="connsiteX62" fmla="*/ 176022 w 238430"/>
              <a:gd name="connsiteY62" fmla="*/ 136284 h 233362"/>
              <a:gd name="connsiteX63" fmla="*/ 176022 w 238430"/>
              <a:gd name="connsiteY63" fmla="*/ 28003 h 233362"/>
              <a:gd name="connsiteX64" fmla="*/ 174422 w 238430"/>
              <a:gd name="connsiteY64" fmla="*/ 20936 h 233362"/>
              <a:gd name="connsiteX65" fmla="*/ 168821 w 238430"/>
              <a:gd name="connsiteY65" fmla="*/ 16002 h 233362"/>
              <a:gd name="connsiteX66" fmla="*/ 223228 w 238430"/>
              <a:gd name="connsiteY66" fmla="*/ 0 h 233362"/>
              <a:gd name="connsiteX67" fmla="*/ 223228 w 238430"/>
              <a:gd name="connsiteY67" fmla="*/ 112014 h 233362"/>
              <a:gd name="connsiteX68" fmla="*/ 217094 w 238430"/>
              <a:gd name="connsiteY68" fmla="*/ 130550 h 233362"/>
              <a:gd name="connsiteX69" fmla="*/ 197625 w 238430"/>
              <a:gd name="connsiteY69" fmla="*/ 136284 h 233362"/>
              <a:gd name="connsiteX71" fmla="*/ 48806 w 238430"/>
              <a:gd name="connsiteY71" fmla="*/ 68542 h 233362"/>
              <a:gd name="connsiteX72" fmla="*/ 50807 w 238430"/>
              <a:gd name="connsiteY72" fmla="*/ 82811 h 233362"/>
              <a:gd name="connsiteX73" fmla="*/ 56674 w 238430"/>
              <a:gd name="connsiteY73" fmla="*/ 94678 h 233362"/>
              <a:gd name="connsiteX74" fmla="*/ 65875 w 238430"/>
              <a:gd name="connsiteY74" fmla="*/ 102813 h 233362"/>
              <a:gd name="connsiteX75" fmla="*/ 78144 w 238430"/>
              <a:gd name="connsiteY75" fmla="*/ 105880 h 233362"/>
              <a:gd name="connsiteX76" fmla="*/ 89878 w 238430"/>
              <a:gd name="connsiteY76" fmla="*/ 102947 h 233362"/>
              <a:gd name="connsiteX77" fmla="*/ 99080 w 238430"/>
              <a:gd name="connsiteY77" fmla="*/ 94945 h 233362"/>
              <a:gd name="connsiteX78" fmla="*/ 104947 w 238430"/>
              <a:gd name="connsiteY78" fmla="*/ 83077 h 233362"/>
              <a:gd name="connsiteX79" fmla="*/ 106947 w 238430"/>
              <a:gd name="connsiteY79" fmla="*/ 68542 h 233362"/>
              <a:gd name="connsiteX80" fmla="*/ 104947 w 238430"/>
              <a:gd name="connsiteY80" fmla="*/ 54007 h 233362"/>
              <a:gd name="connsiteX81" fmla="*/ 99080 w 238430"/>
              <a:gd name="connsiteY81" fmla="*/ 42272 h 233362"/>
              <a:gd name="connsiteX82" fmla="*/ 89878 w 238430"/>
              <a:gd name="connsiteY82" fmla="*/ 34404 h 233362"/>
              <a:gd name="connsiteX83" fmla="*/ 78144 w 238430"/>
              <a:gd name="connsiteY83" fmla="*/ 31471 h 233362"/>
              <a:gd name="connsiteX84" fmla="*/ 65875 w 238430"/>
              <a:gd name="connsiteY84" fmla="*/ 34404 h 233362"/>
              <a:gd name="connsiteX85" fmla="*/ 56674 w 238430"/>
              <a:gd name="connsiteY85" fmla="*/ 42272 h 233362"/>
              <a:gd name="connsiteX86" fmla="*/ 50807 w 238430"/>
              <a:gd name="connsiteY86" fmla="*/ 54007 h 233362"/>
              <a:gd name="connsiteX87" fmla="*/ 48806 w 238430"/>
              <a:gd name="connsiteY87" fmla="*/ 68542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</a:cxnLst>
            <a:rect l="l" t="t" r="r" b="b"/>
            <a:pathLst>
              <a:path w="238430" h="233362">
                <a:moveTo>
                  <a:pt x="4267" y="68542"/>
                </a:moveTo>
                <a:cubicBezTo>
                  <a:pt x="4267" y="59296"/>
                  <a:pt x="6223" y="50940"/>
                  <a:pt x="10135" y="43472"/>
                </a:cubicBezTo>
                <a:cubicBezTo>
                  <a:pt x="14046" y="36005"/>
                  <a:pt x="19336" y="29648"/>
                  <a:pt x="26003" y="24403"/>
                </a:cubicBezTo>
                <a:cubicBezTo>
                  <a:pt x="32670" y="19158"/>
                  <a:pt x="40494" y="15158"/>
                  <a:pt x="49473" y="12402"/>
                </a:cubicBezTo>
                <a:cubicBezTo>
                  <a:pt x="58452" y="9646"/>
                  <a:pt x="68009" y="8268"/>
                  <a:pt x="78144" y="8268"/>
                </a:cubicBezTo>
                <a:cubicBezTo>
                  <a:pt x="88278" y="8268"/>
                  <a:pt x="97790" y="9646"/>
                  <a:pt x="106680" y="12402"/>
                </a:cubicBezTo>
                <a:cubicBezTo>
                  <a:pt x="115570" y="15158"/>
                  <a:pt x="123349" y="19158"/>
                  <a:pt x="130016" y="24403"/>
                </a:cubicBezTo>
                <a:cubicBezTo>
                  <a:pt x="136684" y="29648"/>
                  <a:pt x="141929" y="36005"/>
                  <a:pt x="145752" y="43472"/>
                </a:cubicBezTo>
                <a:cubicBezTo>
                  <a:pt x="149575" y="50940"/>
                  <a:pt x="151486" y="59296"/>
                  <a:pt x="151486" y="68542"/>
                </a:cubicBezTo>
                <a:cubicBezTo>
                  <a:pt x="151486" y="78321"/>
                  <a:pt x="149575" y="86944"/>
                  <a:pt x="145752" y="94412"/>
                </a:cubicBezTo>
                <a:cubicBezTo>
                  <a:pt x="141929" y="101880"/>
                  <a:pt x="136684" y="108191"/>
                  <a:pt x="130016" y="113348"/>
                </a:cubicBezTo>
                <a:cubicBezTo>
                  <a:pt x="123349" y="118504"/>
                  <a:pt x="115570" y="122415"/>
                  <a:pt x="106680" y="125083"/>
                </a:cubicBezTo>
                <a:cubicBezTo>
                  <a:pt x="97790" y="127749"/>
                  <a:pt x="88278" y="129083"/>
                  <a:pt x="78144" y="129083"/>
                </a:cubicBezTo>
                <a:cubicBezTo>
                  <a:pt x="68009" y="129083"/>
                  <a:pt x="58452" y="127749"/>
                  <a:pt x="49473" y="125083"/>
                </a:cubicBezTo>
                <a:cubicBezTo>
                  <a:pt x="40494" y="122415"/>
                  <a:pt x="32670" y="118504"/>
                  <a:pt x="26003" y="113348"/>
                </a:cubicBezTo>
                <a:cubicBezTo>
                  <a:pt x="19336" y="108191"/>
                  <a:pt x="14046" y="101880"/>
                  <a:pt x="10135" y="94412"/>
                </a:cubicBezTo>
                <a:cubicBezTo>
                  <a:pt x="6223" y="86944"/>
                  <a:pt x="4267" y="78321"/>
                  <a:pt x="4267" y="68542"/>
                </a:cubicBezTo>
                <a:moveTo>
                  <a:pt x="66675" y="145352"/>
                </a:moveTo>
                <a:lnTo>
                  <a:pt x="116548" y="145352"/>
                </a:lnTo>
                <a:lnTo>
                  <a:pt x="116548" y="152819"/>
                </a:lnTo>
                <a:cubicBezTo>
                  <a:pt x="116548" y="159932"/>
                  <a:pt x="115303" y="166776"/>
                  <a:pt x="112814" y="173355"/>
                </a:cubicBezTo>
                <a:cubicBezTo>
                  <a:pt x="122060" y="173177"/>
                  <a:pt x="130594" y="174600"/>
                  <a:pt x="138418" y="177622"/>
                </a:cubicBezTo>
                <a:cubicBezTo>
                  <a:pt x="139840" y="173533"/>
                  <a:pt x="140907" y="169310"/>
                  <a:pt x="141618" y="164954"/>
                </a:cubicBezTo>
                <a:cubicBezTo>
                  <a:pt x="142329" y="160598"/>
                  <a:pt x="142685" y="156020"/>
                  <a:pt x="142685" y="151219"/>
                </a:cubicBezTo>
                <a:lnTo>
                  <a:pt x="142685" y="145352"/>
                </a:lnTo>
                <a:lnTo>
                  <a:pt x="192558" y="145352"/>
                </a:lnTo>
                <a:lnTo>
                  <a:pt x="192558" y="152819"/>
                </a:lnTo>
                <a:cubicBezTo>
                  <a:pt x="192558" y="156909"/>
                  <a:pt x="192113" y="160909"/>
                  <a:pt x="191224" y="164821"/>
                </a:cubicBezTo>
                <a:cubicBezTo>
                  <a:pt x="190335" y="168732"/>
                  <a:pt x="189179" y="172466"/>
                  <a:pt x="187757" y="176022"/>
                </a:cubicBezTo>
                <a:cubicBezTo>
                  <a:pt x="195047" y="175845"/>
                  <a:pt x="201759" y="176289"/>
                  <a:pt x="207893" y="177355"/>
                </a:cubicBezTo>
                <a:cubicBezTo>
                  <a:pt x="214027" y="178422"/>
                  <a:pt x="219361" y="180245"/>
                  <a:pt x="223895" y="182823"/>
                </a:cubicBezTo>
                <a:cubicBezTo>
                  <a:pt x="228428" y="185401"/>
                  <a:pt x="231985" y="188779"/>
                  <a:pt x="234563" y="192958"/>
                </a:cubicBezTo>
                <a:cubicBezTo>
                  <a:pt x="237141" y="197136"/>
                  <a:pt x="238430" y="202248"/>
                  <a:pt x="238430" y="208293"/>
                </a:cubicBezTo>
                <a:cubicBezTo>
                  <a:pt x="238430" y="215049"/>
                  <a:pt x="235985" y="220339"/>
                  <a:pt x="231096" y="224161"/>
                </a:cubicBezTo>
                <a:cubicBezTo>
                  <a:pt x="226207" y="227984"/>
                  <a:pt x="220206" y="230251"/>
                  <a:pt x="213094" y="230962"/>
                </a:cubicBezTo>
                <a:cubicBezTo>
                  <a:pt x="209715" y="231318"/>
                  <a:pt x="206292" y="231318"/>
                  <a:pt x="202825" y="230962"/>
                </a:cubicBezTo>
                <a:cubicBezTo>
                  <a:pt x="199358" y="230607"/>
                  <a:pt x="196069" y="229984"/>
                  <a:pt x="192958" y="229095"/>
                </a:cubicBezTo>
                <a:cubicBezTo>
                  <a:pt x="189846" y="228207"/>
                  <a:pt x="187046" y="226962"/>
                  <a:pt x="184557" y="225362"/>
                </a:cubicBezTo>
                <a:cubicBezTo>
                  <a:pt x="182068" y="223761"/>
                  <a:pt x="180201" y="221984"/>
                  <a:pt x="178956" y="220028"/>
                </a:cubicBezTo>
                <a:cubicBezTo>
                  <a:pt x="181801" y="217361"/>
                  <a:pt x="183845" y="214649"/>
                  <a:pt x="185090" y="211894"/>
                </a:cubicBezTo>
                <a:cubicBezTo>
                  <a:pt x="186335" y="209137"/>
                  <a:pt x="186868" y="206471"/>
                  <a:pt x="186691" y="203892"/>
                </a:cubicBezTo>
                <a:cubicBezTo>
                  <a:pt x="186512" y="201314"/>
                  <a:pt x="185668" y="198958"/>
                  <a:pt x="184157" y="196825"/>
                </a:cubicBezTo>
                <a:cubicBezTo>
                  <a:pt x="182645" y="194691"/>
                  <a:pt x="180645" y="193002"/>
                  <a:pt x="178156" y="191758"/>
                </a:cubicBezTo>
                <a:cubicBezTo>
                  <a:pt x="173000" y="198158"/>
                  <a:pt x="166776" y="203937"/>
                  <a:pt x="159487" y="209093"/>
                </a:cubicBezTo>
                <a:cubicBezTo>
                  <a:pt x="152197" y="214249"/>
                  <a:pt x="144196" y="218605"/>
                  <a:pt x="135484" y="222161"/>
                </a:cubicBezTo>
                <a:cubicBezTo>
                  <a:pt x="126771" y="225717"/>
                  <a:pt x="117571" y="228473"/>
                  <a:pt x="107881" y="230429"/>
                </a:cubicBezTo>
                <a:cubicBezTo>
                  <a:pt x="98191" y="232385"/>
                  <a:pt x="88455" y="233362"/>
                  <a:pt x="78677" y="233362"/>
                </a:cubicBezTo>
                <a:lnTo>
                  <a:pt x="78677" y="228028"/>
                </a:lnTo>
                <a:cubicBezTo>
                  <a:pt x="85789" y="227140"/>
                  <a:pt x="92990" y="224917"/>
                  <a:pt x="100280" y="221361"/>
                </a:cubicBezTo>
                <a:cubicBezTo>
                  <a:pt x="107569" y="217805"/>
                  <a:pt x="114326" y="212915"/>
                  <a:pt x="120548" y="206692"/>
                </a:cubicBezTo>
                <a:cubicBezTo>
                  <a:pt x="117704" y="198336"/>
                  <a:pt x="112281" y="192379"/>
                  <a:pt x="104280" y="188824"/>
                </a:cubicBezTo>
                <a:cubicBezTo>
                  <a:pt x="99301" y="195580"/>
                  <a:pt x="93078" y="201714"/>
                  <a:pt x="85611" y="207226"/>
                </a:cubicBezTo>
                <a:cubicBezTo>
                  <a:pt x="78144" y="212738"/>
                  <a:pt x="69875" y="217450"/>
                  <a:pt x="60808" y="221361"/>
                </a:cubicBezTo>
                <a:cubicBezTo>
                  <a:pt x="51740" y="225273"/>
                  <a:pt x="42006" y="228251"/>
                  <a:pt x="31604" y="230296"/>
                </a:cubicBezTo>
                <a:cubicBezTo>
                  <a:pt x="21203" y="232340"/>
                  <a:pt x="10668" y="233362"/>
                  <a:pt x="0" y="233362"/>
                </a:cubicBezTo>
                <a:lnTo>
                  <a:pt x="0" y="228028"/>
                </a:lnTo>
                <a:cubicBezTo>
                  <a:pt x="8001" y="227140"/>
                  <a:pt x="15958" y="224784"/>
                  <a:pt x="23870" y="220961"/>
                </a:cubicBezTo>
                <a:cubicBezTo>
                  <a:pt x="31782" y="217138"/>
                  <a:pt x="38938" y="211982"/>
                  <a:pt x="45339" y="205492"/>
                </a:cubicBezTo>
                <a:cubicBezTo>
                  <a:pt x="51740" y="199003"/>
                  <a:pt x="56896" y="191224"/>
                  <a:pt x="60808" y="182156"/>
                </a:cubicBezTo>
                <a:cubicBezTo>
                  <a:pt x="64719" y="173088"/>
                  <a:pt x="66675" y="162776"/>
                  <a:pt x="66675" y="151219"/>
                </a:cubicBezTo>
                <a:moveTo>
                  <a:pt x="176022" y="136284"/>
                </a:moveTo>
                <a:lnTo>
                  <a:pt x="176022" y="28003"/>
                </a:lnTo>
                <a:cubicBezTo>
                  <a:pt x="176022" y="25515"/>
                  <a:pt x="175489" y="23159"/>
                  <a:pt x="174422" y="20936"/>
                </a:cubicBezTo>
                <a:cubicBezTo>
                  <a:pt x="173355" y="18713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112014"/>
                </a:lnTo>
                <a:cubicBezTo>
                  <a:pt x="223228" y="120548"/>
                  <a:pt x="221184" y="126727"/>
                  <a:pt x="217094" y="130550"/>
                </a:cubicBezTo>
                <a:cubicBezTo>
                  <a:pt x="213004" y="134373"/>
                  <a:pt x="206515" y="136284"/>
                  <a:pt x="197625" y="136284"/>
                </a:cubicBezTo>
                <a:moveTo>
                  <a:pt x="48806" y="68542"/>
                </a:moveTo>
                <a:cubicBezTo>
                  <a:pt x="48806" y="73521"/>
                  <a:pt x="49473" y="78277"/>
                  <a:pt x="50807" y="82811"/>
                </a:cubicBezTo>
                <a:cubicBezTo>
                  <a:pt x="52140" y="87345"/>
                  <a:pt x="54096" y="91300"/>
                  <a:pt x="56674" y="94678"/>
                </a:cubicBezTo>
                <a:cubicBezTo>
                  <a:pt x="59252" y="98057"/>
                  <a:pt x="62319" y="100768"/>
                  <a:pt x="65875" y="102813"/>
                </a:cubicBezTo>
                <a:cubicBezTo>
                  <a:pt x="69431" y="104858"/>
                  <a:pt x="73521" y="105880"/>
                  <a:pt x="78144" y="105880"/>
                </a:cubicBezTo>
                <a:cubicBezTo>
                  <a:pt x="82411" y="105880"/>
                  <a:pt x="86322" y="104903"/>
                  <a:pt x="89878" y="102947"/>
                </a:cubicBezTo>
                <a:cubicBezTo>
                  <a:pt x="93434" y="100990"/>
                  <a:pt x="96501" y="98324"/>
                  <a:pt x="99080" y="94945"/>
                </a:cubicBezTo>
                <a:cubicBezTo>
                  <a:pt x="101657" y="91567"/>
                  <a:pt x="103613" y="87611"/>
                  <a:pt x="104947" y="83077"/>
                </a:cubicBezTo>
                <a:cubicBezTo>
                  <a:pt x="106280" y="78544"/>
                  <a:pt x="106947" y="73698"/>
                  <a:pt x="106947" y="68542"/>
                </a:cubicBezTo>
                <a:cubicBezTo>
                  <a:pt x="106947" y="63386"/>
                  <a:pt x="106280" y="58541"/>
                  <a:pt x="104947" y="54007"/>
                </a:cubicBezTo>
                <a:cubicBezTo>
                  <a:pt x="103613" y="49473"/>
                  <a:pt x="101657" y="45561"/>
                  <a:pt x="99080" y="42272"/>
                </a:cubicBezTo>
                <a:cubicBezTo>
                  <a:pt x="96501" y="38983"/>
                  <a:pt x="93434" y="36360"/>
                  <a:pt x="89878" y="34404"/>
                </a:cubicBezTo>
                <a:cubicBezTo>
                  <a:pt x="86322" y="32449"/>
                  <a:pt x="82411" y="31471"/>
                  <a:pt x="78144" y="31471"/>
                </a:cubicBezTo>
                <a:cubicBezTo>
                  <a:pt x="73521" y="31471"/>
                  <a:pt x="69431" y="32449"/>
                  <a:pt x="65875" y="34404"/>
                </a:cubicBezTo>
                <a:cubicBezTo>
                  <a:pt x="62319" y="36360"/>
                  <a:pt x="59252" y="38983"/>
                  <a:pt x="56674" y="42272"/>
                </a:cubicBezTo>
                <a:cubicBezTo>
                  <a:pt x="54096" y="45561"/>
                  <a:pt x="52140" y="49473"/>
                  <a:pt x="50807" y="54007"/>
                </a:cubicBezTo>
                <a:cubicBezTo>
                  <a:pt x="49473" y="58541"/>
                  <a:pt x="48806" y="63386"/>
                  <a:pt x="48806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5" name="Freeform 255"/>
          <p:cNvSpPr/>
          <p:nvPr/>
        </p:nvSpPr>
        <p:spPr>
          <a:xfrm>
            <a:off x="6444766" y="5306613"/>
            <a:ext cx="252831" cy="229362"/>
          </a:xfrm>
          <a:custGeom>
            <a:avLst/>
            <a:gdLst>
              <a:gd name="connsiteX0" fmla="*/ 181356 w 252831"/>
              <a:gd name="connsiteY0" fmla="*/ 229362 h 229362"/>
              <a:gd name="connsiteX1" fmla="*/ 181356 w 252831"/>
              <a:gd name="connsiteY1" fmla="*/ 217360 h 229362"/>
              <a:gd name="connsiteX2" fmla="*/ 157486 w 252831"/>
              <a:gd name="connsiteY2" fmla="*/ 223494 h 229362"/>
              <a:gd name="connsiteX3" fmla="*/ 130282 w 252831"/>
              <a:gd name="connsiteY3" fmla="*/ 227229 h 229362"/>
              <a:gd name="connsiteX4" fmla="*/ 102546 w 252831"/>
              <a:gd name="connsiteY4" fmla="*/ 228962 h 229362"/>
              <a:gd name="connsiteX5" fmla="*/ 76810 w 252831"/>
              <a:gd name="connsiteY5" fmla="*/ 229362 h 229362"/>
              <a:gd name="connsiteX6" fmla="*/ 34937 w 252831"/>
              <a:gd name="connsiteY6" fmla="*/ 229362 h 229362"/>
              <a:gd name="connsiteX7" fmla="*/ 34937 w 252831"/>
              <a:gd name="connsiteY7" fmla="*/ 156020 h 229362"/>
              <a:gd name="connsiteX8" fmla="*/ 80809 w 252831"/>
              <a:gd name="connsiteY8" fmla="*/ 148552 h 229362"/>
              <a:gd name="connsiteX9" fmla="*/ 80809 w 252831"/>
              <a:gd name="connsiteY9" fmla="*/ 164287 h 229362"/>
              <a:gd name="connsiteX10" fmla="*/ 181356 w 252831"/>
              <a:gd name="connsiteY10" fmla="*/ 164287 h 229362"/>
              <a:gd name="connsiteX11" fmla="*/ 181356 w 252831"/>
              <a:gd name="connsiteY11" fmla="*/ 154686 h 229362"/>
              <a:gd name="connsiteX12" fmla="*/ 227228 w 252831"/>
              <a:gd name="connsiteY12" fmla="*/ 147218 h 229362"/>
              <a:gd name="connsiteX13" fmla="*/ 227228 w 252831"/>
              <a:gd name="connsiteY13" fmla="*/ 229362 h 229362"/>
              <a:gd name="connsiteX15" fmla="*/ 19202 w 252831"/>
              <a:gd name="connsiteY15" fmla="*/ 94679 h 229362"/>
              <a:gd name="connsiteX16" fmla="*/ 52406 w 252831"/>
              <a:gd name="connsiteY16" fmla="*/ 87478 h 229362"/>
              <a:gd name="connsiteX17" fmla="*/ 79743 w 252831"/>
              <a:gd name="connsiteY17" fmla="*/ 74009 h 229362"/>
              <a:gd name="connsiteX18" fmla="*/ 98279 w 252831"/>
              <a:gd name="connsiteY18" fmla="*/ 55340 h 229362"/>
              <a:gd name="connsiteX19" fmla="*/ 105079 w 252831"/>
              <a:gd name="connsiteY19" fmla="*/ 32271 h 229362"/>
              <a:gd name="connsiteX20" fmla="*/ 105079 w 252831"/>
              <a:gd name="connsiteY20" fmla="*/ 29604 h 229362"/>
              <a:gd name="connsiteX21" fmla="*/ 102413 w 252831"/>
              <a:gd name="connsiteY21" fmla="*/ 20670 h 229362"/>
              <a:gd name="connsiteX22" fmla="*/ 94412 w 252831"/>
              <a:gd name="connsiteY22" fmla="*/ 16269 h 229362"/>
              <a:gd name="connsiteX23" fmla="*/ 157619 w 252831"/>
              <a:gd name="connsiteY23" fmla="*/ 0 h 229362"/>
              <a:gd name="connsiteX24" fmla="*/ 157619 w 252831"/>
              <a:gd name="connsiteY24" fmla="*/ 18402 h 229362"/>
              <a:gd name="connsiteX25" fmla="*/ 151486 w 252831"/>
              <a:gd name="connsiteY25" fmla="*/ 44272 h 229362"/>
              <a:gd name="connsiteX26" fmla="*/ 178289 w 252831"/>
              <a:gd name="connsiteY26" fmla="*/ 46539 h 229362"/>
              <a:gd name="connsiteX27" fmla="*/ 203492 w 252831"/>
              <a:gd name="connsiteY27" fmla="*/ 53473 h 229362"/>
              <a:gd name="connsiteX28" fmla="*/ 222294 w 252831"/>
              <a:gd name="connsiteY28" fmla="*/ 64808 h 229362"/>
              <a:gd name="connsiteX29" fmla="*/ 229628 w 252831"/>
              <a:gd name="connsiteY29" fmla="*/ 80010 h 229362"/>
              <a:gd name="connsiteX30" fmla="*/ 223360 w 252831"/>
              <a:gd name="connsiteY30" fmla="*/ 93745 h 229362"/>
              <a:gd name="connsiteX31" fmla="*/ 206159 w 252831"/>
              <a:gd name="connsiteY31" fmla="*/ 99479 h 229362"/>
              <a:gd name="connsiteX32" fmla="*/ 185089 w 252831"/>
              <a:gd name="connsiteY32" fmla="*/ 97346 h 229362"/>
              <a:gd name="connsiteX33" fmla="*/ 172022 w 252831"/>
              <a:gd name="connsiteY33" fmla="*/ 87211 h 229362"/>
              <a:gd name="connsiteX34" fmla="*/ 174422 w 252831"/>
              <a:gd name="connsiteY34" fmla="*/ 76143 h 229362"/>
              <a:gd name="connsiteX35" fmla="*/ 167888 w 252831"/>
              <a:gd name="connsiteY35" fmla="*/ 67209 h 229362"/>
              <a:gd name="connsiteX36" fmla="*/ 155753 w 252831"/>
              <a:gd name="connsiteY36" fmla="*/ 61341 h 229362"/>
              <a:gd name="connsiteX37" fmla="*/ 141084 w 252831"/>
              <a:gd name="connsiteY37" fmla="*/ 59207 h 229362"/>
              <a:gd name="connsiteX38" fmla="*/ 116414 w 252831"/>
              <a:gd name="connsiteY38" fmla="*/ 77743 h 229362"/>
              <a:gd name="connsiteX39" fmla="*/ 85344 w 252831"/>
              <a:gd name="connsiteY39" fmla="*/ 90144 h 229362"/>
              <a:gd name="connsiteX40" fmla="*/ 51606 w 252831"/>
              <a:gd name="connsiteY40" fmla="*/ 97346 h 229362"/>
              <a:gd name="connsiteX41" fmla="*/ 19202 w 252831"/>
              <a:gd name="connsiteY41" fmla="*/ 100012 h 229362"/>
              <a:gd name="connsiteX43" fmla="*/ 252831 w 252831"/>
              <a:gd name="connsiteY43" fmla="*/ 136551 h 229362"/>
              <a:gd name="connsiteX44" fmla="*/ 32004 w 252831"/>
              <a:gd name="connsiteY44" fmla="*/ 136551 h 229362"/>
              <a:gd name="connsiteX45" fmla="*/ 22936 w 252831"/>
              <a:gd name="connsiteY45" fmla="*/ 144018 h 229362"/>
              <a:gd name="connsiteX46" fmla="*/ 0 w 252831"/>
              <a:gd name="connsiteY46" fmla="*/ 111747 h 229362"/>
              <a:gd name="connsiteX47" fmla="*/ 252831 w 252831"/>
              <a:gd name="connsiteY47" fmla="*/ 111747 h 229362"/>
              <a:gd name="connsiteX49" fmla="*/ 94145 w 252831"/>
              <a:gd name="connsiteY49" fmla="*/ 204826 h 229362"/>
              <a:gd name="connsiteX50" fmla="*/ 113747 w 252831"/>
              <a:gd name="connsiteY50" fmla="*/ 204692 h 229362"/>
              <a:gd name="connsiteX51" fmla="*/ 135617 w 252831"/>
              <a:gd name="connsiteY51" fmla="*/ 204026 h 229362"/>
              <a:gd name="connsiteX52" fmla="*/ 158554 w 252831"/>
              <a:gd name="connsiteY52" fmla="*/ 202559 h 229362"/>
              <a:gd name="connsiteX53" fmla="*/ 181356 w 252831"/>
              <a:gd name="connsiteY53" fmla="*/ 200025 h 229362"/>
              <a:gd name="connsiteX54" fmla="*/ 181356 w 252831"/>
              <a:gd name="connsiteY54" fmla="*/ 188824 h 229362"/>
              <a:gd name="connsiteX55" fmla="*/ 80809 w 252831"/>
              <a:gd name="connsiteY55" fmla="*/ 188824 h 229362"/>
              <a:gd name="connsiteX56" fmla="*/ 80809 w 252831"/>
              <a:gd name="connsiteY56" fmla="*/ 204826 h 229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1" h="229362">
                <a:moveTo>
                  <a:pt x="181356" y="229362"/>
                </a:moveTo>
                <a:lnTo>
                  <a:pt x="181356" y="217360"/>
                </a:lnTo>
                <a:cubicBezTo>
                  <a:pt x="174244" y="219850"/>
                  <a:pt x="166287" y="221895"/>
                  <a:pt x="157486" y="223494"/>
                </a:cubicBezTo>
                <a:cubicBezTo>
                  <a:pt x="148685" y="225095"/>
                  <a:pt x="139617" y="226340"/>
                  <a:pt x="130282" y="227229"/>
                </a:cubicBezTo>
                <a:cubicBezTo>
                  <a:pt x="120948" y="228117"/>
                  <a:pt x="111702" y="228695"/>
                  <a:pt x="102546" y="228962"/>
                </a:cubicBezTo>
                <a:cubicBezTo>
                  <a:pt x="93389" y="229229"/>
                  <a:pt x="84811" y="229362"/>
                  <a:pt x="76810" y="229362"/>
                </a:cubicBezTo>
                <a:lnTo>
                  <a:pt x="34937" y="229362"/>
                </a:lnTo>
                <a:lnTo>
                  <a:pt x="34937" y="156020"/>
                </a:lnTo>
                <a:lnTo>
                  <a:pt x="80809" y="148552"/>
                </a:lnTo>
                <a:lnTo>
                  <a:pt x="80809" y="164287"/>
                </a:lnTo>
                <a:lnTo>
                  <a:pt x="181356" y="164287"/>
                </a:lnTo>
                <a:lnTo>
                  <a:pt x="181356" y="154686"/>
                </a:lnTo>
                <a:lnTo>
                  <a:pt x="227228" y="147218"/>
                </a:lnTo>
                <a:lnTo>
                  <a:pt x="227228" y="229362"/>
                </a:lnTo>
                <a:moveTo>
                  <a:pt x="19202" y="94679"/>
                </a:moveTo>
                <a:cubicBezTo>
                  <a:pt x="30937" y="93434"/>
                  <a:pt x="42005" y="91034"/>
                  <a:pt x="52406" y="87478"/>
                </a:cubicBezTo>
                <a:cubicBezTo>
                  <a:pt x="62807" y="83922"/>
                  <a:pt x="71920" y="79432"/>
                  <a:pt x="79743" y="74009"/>
                </a:cubicBezTo>
                <a:cubicBezTo>
                  <a:pt x="87566" y="68587"/>
                  <a:pt x="93745" y="62364"/>
                  <a:pt x="98279" y="55340"/>
                </a:cubicBezTo>
                <a:cubicBezTo>
                  <a:pt x="102813" y="48317"/>
                  <a:pt x="105079" y="40627"/>
                  <a:pt x="105079" y="32271"/>
                </a:cubicBezTo>
                <a:lnTo>
                  <a:pt x="105079" y="29604"/>
                </a:lnTo>
                <a:cubicBezTo>
                  <a:pt x="105079" y="26048"/>
                  <a:pt x="104191" y="23070"/>
                  <a:pt x="102413" y="20670"/>
                </a:cubicBezTo>
                <a:cubicBezTo>
                  <a:pt x="100635" y="18269"/>
                  <a:pt x="97967" y="16802"/>
                  <a:pt x="94412" y="16269"/>
                </a:cubicBezTo>
                <a:lnTo>
                  <a:pt x="157619" y="0"/>
                </a:lnTo>
                <a:lnTo>
                  <a:pt x="157619" y="18402"/>
                </a:lnTo>
                <a:cubicBezTo>
                  <a:pt x="157619" y="27825"/>
                  <a:pt x="155575" y="36449"/>
                  <a:pt x="151486" y="44272"/>
                </a:cubicBezTo>
                <a:cubicBezTo>
                  <a:pt x="160198" y="44272"/>
                  <a:pt x="169132" y="45028"/>
                  <a:pt x="178289" y="46539"/>
                </a:cubicBezTo>
                <a:cubicBezTo>
                  <a:pt x="187446" y="48051"/>
                  <a:pt x="195846" y="50362"/>
                  <a:pt x="203492" y="53473"/>
                </a:cubicBezTo>
                <a:cubicBezTo>
                  <a:pt x="211137" y="56585"/>
                  <a:pt x="217405" y="60363"/>
                  <a:pt x="222294" y="64808"/>
                </a:cubicBezTo>
                <a:cubicBezTo>
                  <a:pt x="227183" y="69253"/>
                  <a:pt x="229628" y="74320"/>
                  <a:pt x="229628" y="80010"/>
                </a:cubicBezTo>
                <a:cubicBezTo>
                  <a:pt x="229628" y="86055"/>
                  <a:pt x="227539" y="90633"/>
                  <a:pt x="223360" y="93745"/>
                </a:cubicBezTo>
                <a:cubicBezTo>
                  <a:pt x="219182" y="96857"/>
                  <a:pt x="213449" y="98768"/>
                  <a:pt x="206159" y="99479"/>
                </a:cubicBezTo>
                <a:cubicBezTo>
                  <a:pt x="198514" y="100190"/>
                  <a:pt x="191491" y="99479"/>
                  <a:pt x="185089" y="97346"/>
                </a:cubicBezTo>
                <a:cubicBezTo>
                  <a:pt x="178689" y="95212"/>
                  <a:pt x="174332" y="91834"/>
                  <a:pt x="172022" y="87211"/>
                </a:cubicBezTo>
                <a:cubicBezTo>
                  <a:pt x="174688" y="83300"/>
                  <a:pt x="175488" y="79610"/>
                  <a:pt x="174422" y="76143"/>
                </a:cubicBezTo>
                <a:cubicBezTo>
                  <a:pt x="173354" y="72676"/>
                  <a:pt x="171177" y="69697"/>
                  <a:pt x="167888" y="67209"/>
                </a:cubicBezTo>
                <a:cubicBezTo>
                  <a:pt x="164598" y="64719"/>
                  <a:pt x="160553" y="62764"/>
                  <a:pt x="155753" y="61341"/>
                </a:cubicBezTo>
                <a:cubicBezTo>
                  <a:pt x="150952" y="59919"/>
                  <a:pt x="146063" y="59207"/>
                  <a:pt x="141084" y="59207"/>
                </a:cubicBezTo>
                <a:cubicBezTo>
                  <a:pt x="134328" y="66497"/>
                  <a:pt x="126104" y="72676"/>
                  <a:pt x="116414" y="77743"/>
                </a:cubicBezTo>
                <a:cubicBezTo>
                  <a:pt x="106724" y="82810"/>
                  <a:pt x="96367" y="86944"/>
                  <a:pt x="85344" y="90144"/>
                </a:cubicBezTo>
                <a:cubicBezTo>
                  <a:pt x="74320" y="93345"/>
                  <a:pt x="63074" y="95745"/>
                  <a:pt x="51606" y="97346"/>
                </a:cubicBezTo>
                <a:cubicBezTo>
                  <a:pt x="40138" y="98946"/>
                  <a:pt x="29337" y="99835"/>
                  <a:pt x="19202" y="100012"/>
                </a:cubicBezTo>
                <a:moveTo>
                  <a:pt x="252831" y="136551"/>
                </a:moveTo>
                <a:lnTo>
                  <a:pt x="32004" y="136551"/>
                </a:lnTo>
                <a:cubicBezTo>
                  <a:pt x="26848" y="136551"/>
                  <a:pt x="23825" y="139040"/>
                  <a:pt x="22936" y="144018"/>
                </a:cubicBezTo>
                <a:lnTo>
                  <a:pt x="0" y="111747"/>
                </a:lnTo>
                <a:lnTo>
                  <a:pt x="252831" y="111747"/>
                </a:lnTo>
                <a:moveTo>
                  <a:pt x="94145" y="204826"/>
                </a:moveTo>
                <a:cubicBezTo>
                  <a:pt x="100190" y="204826"/>
                  <a:pt x="106724" y="204781"/>
                  <a:pt x="113747" y="204692"/>
                </a:cubicBezTo>
                <a:cubicBezTo>
                  <a:pt x="120771" y="204603"/>
                  <a:pt x="128060" y="204381"/>
                  <a:pt x="135617" y="204026"/>
                </a:cubicBezTo>
                <a:cubicBezTo>
                  <a:pt x="143173" y="203670"/>
                  <a:pt x="150819" y="203181"/>
                  <a:pt x="158554" y="202559"/>
                </a:cubicBezTo>
                <a:cubicBezTo>
                  <a:pt x="166287" y="201937"/>
                  <a:pt x="173888" y="201092"/>
                  <a:pt x="181356" y="200025"/>
                </a:cubicBezTo>
                <a:lnTo>
                  <a:pt x="181356" y="188824"/>
                </a:lnTo>
                <a:lnTo>
                  <a:pt x="80809" y="188824"/>
                </a:lnTo>
                <a:lnTo>
                  <a:pt x="80809" y="20482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6" name="Freeform 256"/>
          <p:cNvSpPr/>
          <p:nvPr/>
        </p:nvSpPr>
        <p:spPr>
          <a:xfrm>
            <a:off x="6718133" y="5308747"/>
            <a:ext cx="223228" cy="230429"/>
          </a:xfrm>
          <a:custGeom>
            <a:avLst/>
            <a:gdLst>
              <a:gd name="connsiteX0" fmla="*/ 68009 w 223228"/>
              <a:gd name="connsiteY0" fmla="*/ 150419 h 230429"/>
              <a:gd name="connsiteX1" fmla="*/ 129750 w 223228"/>
              <a:gd name="connsiteY1" fmla="*/ 146552 h 230429"/>
              <a:gd name="connsiteX2" fmla="*/ 176023 w 223228"/>
              <a:gd name="connsiteY2" fmla="*/ 136550 h 230429"/>
              <a:gd name="connsiteX3" fmla="*/ 176023 w 223228"/>
              <a:gd name="connsiteY3" fmla="*/ 28003 h 230429"/>
              <a:gd name="connsiteX4" fmla="*/ 174422 w 223228"/>
              <a:gd name="connsiteY4" fmla="*/ 20936 h 230429"/>
              <a:gd name="connsiteX5" fmla="*/ 168821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5 w 223228"/>
              <a:gd name="connsiteY8" fmla="*/ 224695 h 230429"/>
              <a:gd name="connsiteX9" fmla="*/ 197625 w 223228"/>
              <a:gd name="connsiteY9" fmla="*/ 230429 h 230429"/>
              <a:gd name="connsiteX10" fmla="*/ 176023 w 223228"/>
              <a:gd name="connsiteY10" fmla="*/ 230429 h 230429"/>
              <a:gd name="connsiteX11" fmla="*/ 176023 w 223228"/>
              <a:gd name="connsiteY11" fmla="*/ 155220 h 230429"/>
              <a:gd name="connsiteX12" fmla="*/ 153087 w 223228"/>
              <a:gd name="connsiteY12" fmla="*/ 164821 h 230429"/>
              <a:gd name="connsiteX13" fmla="*/ 124683 w 223228"/>
              <a:gd name="connsiteY13" fmla="*/ 171888 h 230429"/>
              <a:gd name="connsiteX14" fmla="*/ 92279 w 223228"/>
              <a:gd name="connsiteY14" fmla="*/ 176156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2 w 223228"/>
              <a:gd name="connsiteY18" fmla="*/ 35605 h 230429"/>
              <a:gd name="connsiteX19" fmla="*/ 0 w 223228"/>
              <a:gd name="connsiteY19" fmla="*/ 31204 h 230429"/>
              <a:gd name="connsiteX20" fmla="*/ 57875 w 223228"/>
              <a:gd name="connsiteY20" fmla="*/ 15202 h 230429"/>
              <a:gd name="connsiteX21" fmla="*/ 57875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9" y="150419"/>
                </a:moveTo>
                <a:cubicBezTo>
                  <a:pt x="91656" y="150419"/>
                  <a:pt x="112237" y="149130"/>
                  <a:pt x="129750" y="146552"/>
                </a:cubicBezTo>
                <a:cubicBezTo>
                  <a:pt x="147264" y="143974"/>
                  <a:pt x="162688" y="140640"/>
                  <a:pt x="176023" y="136550"/>
                </a:cubicBezTo>
                <a:lnTo>
                  <a:pt x="176023" y="28003"/>
                </a:lnTo>
                <a:cubicBezTo>
                  <a:pt x="176023" y="25515"/>
                  <a:pt x="175489" y="23159"/>
                  <a:pt x="174422" y="20936"/>
                </a:cubicBezTo>
                <a:cubicBezTo>
                  <a:pt x="173355" y="18713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4" y="220872"/>
                  <a:pt x="217095" y="224695"/>
                </a:cubicBezTo>
                <a:cubicBezTo>
                  <a:pt x="213005" y="228517"/>
                  <a:pt x="206515" y="230429"/>
                  <a:pt x="197625" y="230429"/>
                </a:cubicBezTo>
                <a:lnTo>
                  <a:pt x="176023" y="230429"/>
                </a:lnTo>
                <a:lnTo>
                  <a:pt x="176023" y="155220"/>
                </a:lnTo>
                <a:cubicBezTo>
                  <a:pt x="169444" y="158776"/>
                  <a:pt x="161799" y="161976"/>
                  <a:pt x="153087" y="164821"/>
                </a:cubicBezTo>
                <a:cubicBezTo>
                  <a:pt x="144374" y="167665"/>
                  <a:pt x="134906" y="170022"/>
                  <a:pt x="124683" y="171888"/>
                </a:cubicBezTo>
                <a:cubicBezTo>
                  <a:pt x="114459" y="173755"/>
                  <a:pt x="103658" y="175178"/>
                  <a:pt x="92279" y="176156"/>
                </a:cubicBezTo>
                <a:cubicBezTo>
                  <a:pt x="80900" y="177133"/>
                  <a:pt x="69254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2" y="35605"/>
                </a:cubicBezTo>
                <a:cubicBezTo>
                  <a:pt x="6224" y="33205"/>
                  <a:pt x="3556" y="31738"/>
                  <a:pt x="0" y="31204"/>
                </a:cubicBezTo>
                <a:lnTo>
                  <a:pt x="57875" y="15202"/>
                </a:lnTo>
                <a:lnTo>
                  <a:pt x="57875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7" name="Freeform 257"/>
          <p:cNvSpPr/>
          <p:nvPr/>
        </p:nvSpPr>
        <p:spPr>
          <a:xfrm>
            <a:off x="6984833" y="5308747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89 h 230429"/>
              <a:gd name="connsiteX4" fmla="*/ 10668 w 253899"/>
              <a:gd name="connsiteY4" fmla="*/ 180289 h 230429"/>
              <a:gd name="connsiteX5" fmla="*/ 10668 w 253899"/>
              <a:gd name="connsiteY5" fmla="*/ 44539 h 230429"/>
              <a:gd name="connsiteX6" fmla="*/ 8002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6 h 230429"/>
              <a:gd name="connsiteX10" fmla="*/ 137885 w 253899"/>
              <a:gd name="connsiteY10" fmla="*/ 23736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09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3 w 253899"/>
              <a:gd name="connsiteY17" fmla="*/ 144685 h 230429"/>
              <a:gd name="connsiteX18" fmla="*/ 170689 w 253899"/>
              <a:gd name="connsiteY18" fmla="*/ 139217 h 230429"/>
              <a:gd name="connsiteX19" fmla="*/ 170689 w 253899"/>
              <a:gd name="connsiteY19" fmla="*/ 28003 h 230429"/>
              <a:gd name="connsiteX20" fmla="*/ 169088 w 253899"/>
              <a:gd name="connsiteY20" fmla="*/ 20936 h 230429"/>
              <a:gd name="connsiteX21" fmla="*/ 163488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1 h 230429"/>
              <a:gd name="connsiteX26" fmla="*/ 217894 w 253899"/>
              <a:gd name="connsiteY26" fmla="*/ 109081 h 230429"/>
              <a:gd name="connsiteX27" fmla="*/ 217894 w 253899"/>
              <a:gd name="connsiteY27" fmla="*/ 206160 h 230429"/>
              <a:gd name="connsiteX28" fmla="*/ 211760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7" y="165176"/>
                  <a:pt x="141841" y="170733"/>
                  <a:pt x="122549" y="174555"/>
                </a:cubicBezTo>
                <a:cubicBezTo>
                  <a:pt x="103258" y="178378"/>
                  <a:pt x="81522" y="180289"/>
                  <a:pt x="57341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3"/>
                  <a:pt x="9779" y="38005"/>
                  <a:pt x="8002" y="35605"/>
                </a:cubicBezTo>
                <a:cubicBezTo>
                  <a:pt x="6224" y="33205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6"/>
                </a:lnTo>
                <a:lnTo>
                  <a:pt x="137885" y="23736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09" y="151752"/>
                </a:lnTo>
                <a:cubicBezTo>
                  <a:pt x="79744" y="151752"/>
                  <a:pt x="90456" y="151486"/>
                  <a:pt x="100147" y="150952"/>
                </a:cubicBezTo>
                <a:cubicBezTo>
                  <a:pt x="109837" y="150419"/>
                  <a:pt x="118815" y="149619"/>
                  <a:pt x="127084" y="148552"/>
                </a:cubicBezTo>
                <a:cubicBezTo>
                  <a:pt x="135351" y="147485"/>
                  <a:pt x="143041" y="146196"/>
                  <a:pt x="150153" y="144685"/>
                </a:cubicBezTo>
                <a:cubicBezTo>
                  <a:pt x="157265" y="143174"/>
                  <a:pt x="164110" y="141351"/>
                  <a:pt x="170689" y="139217"/>
                </a:cubicBezTo>
                <a:lnTo>
                  <a:pt x="170689" y="28003"/>
                </a:lnTo>
                <a:cubicBezTo>
                  <a:pt x="170689" y="25515"/>
                  <a:pt x="170156" y="23159"/>
                  <a:pt x="169088" y="20936"/>
                </a:cubicBezTo>
                <a:cubicBezTo>
                  <a:pt x="168022" y="18713"/>
                  <a:pt x="166155" y="17069"/>
                  <a:pt x="163488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50" y="220872"/>
                  <a:pt x="211760" y="224695"/>
                </a:cubicBezTo>
                <a:cubicBezTo>
                  <a:pt x="207671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8" name="Freeform 258"/>
          <p:cNvSpPr/>
          <p:nvPr/>
        </p:nvSpPr>
        <p:spPr>
          <a:xfrm>
            <a:off x="9596560" y="3454772"/>
            <a:ext cx="282245" cy="278282"/>
          </a:xfrm>
          <a:custGeom>
            <a:avLst/>
            <a:gdLst>
              <a:gd name="connsiteX0" fmla="*/ 228600 w 282245"/>
              <a:gd name="connsiteY0" fmla="*/ 123444 h 278282"/>
              <a:gd name="connsiteX1" fmla="*/ 39929 w 282245"/>
              <a:gd name="connsiteY1" fmla="*/ 126492 h 278282"/>
              <a:gd name="connsiteX2" fmla="*/ 3048 w 282245"/>
              <a:gd name="connsiteY2" fmla="*/ 123139 h 278282"/>
              <a:gd name="connsiteX3" fmla="*/ 609 w 282245"/>
              <a:gd name="connsiteY3" fmla="*/ 128016 h 278282"/>
              <a:gd name="connsiteX4" fmla="*/ 1524 w 282245"/>
              <a:gd name="connsiteY4" fmla="*/ 131369 h 278282"/>
              <a:gd name="connsiteX5" fmla="*/ 33833 w 282245"/>
              <a:gd name="connsiteY5" fmla="*/ 150876 h 278282"/>
              <a:gd name="connsiteX6" fmla="*/ 66751 w 282245"/>
              <a:gd name="connsiteY6" fmla="*/ 144780 h 278282"/>
              <a:gd name="connsiteX7" fmla="*/ 127711 w 282245"/>
              <a:gd name="connsiteY7" fmla="*/ 143256 h 278282"/>
              <a:gd name="connsiteX8" fmla="*/ 127711 w 282245"/>
              <a:gd name="connsiteY8" fmla="*/ 156972 h 278282"/>
              <a:gd name="connsiteX9" fmla="*/ 128931 w 282245"/>
              <a:gd name="connsiteY9" fmla="*/ 175565 h 278282"/>
              <a:gd name="connsiteX10" fmla="*/ 71019 w 282245"/>
              <a:gd name="connsiteY10" fmla="*/ 224942 h 278282"/>
              <a:gd name="connsiteX11" fmla="*/ 140208 w 282245"/>
              <a:gd name="connsiteY11" fmla="*/ 278282 h 278282"/>
              <a:gd name="connsiteX12" fmla="*/ 209702 w 282245"/>
              <a:gd name="connsiteY12" fmla="*/ 224942 h 278282"/>
              <a:gd name="connsiteX13" fmla="*/ 153315 w 282245"/>
              <a:gd name="connsiteY13" fmla="*/ 175565 h 278282"/>
              <a:gd name="connsiteX14" fmla="*/ 156972 w 282245"/>
              <a:gd name="connsiteY14" fmla="*/ 151181 h 278282"/>
              <a:gd name="connsiteX15" fmla="*/ 156972 w 282245"/>
              <a:gd name="connsiteY15" fmla="*/ 142951 h 278282"/>
              <a:gd name="connsiteX16" fmla="*/ 236829 w 282245"/>
              <a:gd name="connsiteY16" fmla="*/ 142342 h 278282"/>
              <a:gd name="connsiteX17" fmla="*/ 274016 w 282245"/>
              <a:gd name="connsiteY17" fmla="*/ 143866 h 278282"/>
              <a:gd name="connsiteX18" fmla="*/ 282245 w 282245"/>
              <a:gd name="connsiteY18" fmla="*/ 129540 h 278282"/>
              <a:gd name="connsiteX19" fmla="*/ 277673 w 282245"/>
              <a:gd name="connsiteY19" fmla="*/ 123444 h 278282"/>
              <a:gd name="connsiteX20" fmla="*/ 240792 w 282245"/>
              <a:gd name="connsiteY20" fmla="*/ 117958 h 278282"/>
              <a:gd name="connsiteX22" fmla="*/ 179527 w 282245"/>
              <a:gd name="connsiteY22" fmla="*/ 224942 h 278282"/>
              <a:gd name="connsiteX23" fmla="*/ 140208 w 282245"/>
              <a:gd name="connsiteY23" fmla="*/ 256337 h 278282"/>
              <a:gd name="connsiteX24" fmla="*/ 101194 w 282245"/>
              <a:gd name="connsiteY24" fmla="*/ 224942 h 278282"/>
              <a:gd name="connsiteX25" fmla="*/ 140208 w 282245"/>
              <a:gd name="connsiteY25" fmla="*/ 193548 h 278282"/>
              <a:gd name="connsiteX26" fmla="*/ 179527 w 282245"/>
              <a:gd name="connsiteY26" fmla="*/ 224942 h 278282"/>
              <a:gd name="connsiteX28" fmla="*/ 28956 w 282245"/>
              <a:gd name="connsiteY28" fmla="*/ 110947 h 278282"/>
              <a:gd name="connsiteX29" fmla="*/ 33223 w 282245"/>
              <a:gd name="connsiteY29" fmla="*/ 111252 h 278282"/>
              <a:gd name="connsiteX30" fmla="*/ 142037 w 282245"/>
              <a:gd name="connsiteY30" fmla="*/ 73762 h 278282"/>
              <a:gd name="connsiteX31" fmla="*/ 238963 w 282245"/>
              <a:gd name="connsiteY31" fmla="*/ 100584 h 278282"/>
              <a:gd name="connsiteX32" fmla="*/ 248413 w 282245"/>
              <a:gd name="connsiteY32" fmla="*/ 100889 h 278282"/>
              <a:gd name="connsiteX33" fmla="*/ 255727 w 282245"/>
              <a:gd name="connsiteY33" fmla="*/ 89611 h 278282"/>
              <a:gd name="connsiteX34" fmla="*/ 249935 w 282245"/>
              <a:gd name="connsiteY34" fmla="*/ 82906 h 278282"/>
              <a:gd name="connsiteX35" fmla="*/ 228295 w 282245"/>
              <a:gd name="connsiteY35" fmla="*/ 72847 h 278282"/>
              <a:gd name="connsiteX36" fmla="*/ 211835 w 282245"/>
              <a:gd name="connsiteY36" fmla="*/ 72847 h 278282"/>
              <a:gd name="connsiteX37" fmla="*/ 165201 w 282245"/>
              <a:gd name="connsiteY37" fmla="*/ 61265 h 278282"/>
              <a:gd name="connsiteX38" fmla="*/ 217018 w 282245"/>
              <a:gd name="connsiteY38" fmla="*/ 23165 h 278282"/>
              <a:gd name="connsiteX39" fmla="*/ 226771 w 282245"/>
              <a:gd name="connsiteY39" fmla="*/ 13716 h 278282"/>
              <a:gd name="connsiteX40" fmla="*/ 226466 w 282245"/>
              <a:gd name="connsiteY40" fmla="*/ 8839 h 278282"/>
              <a:gd name="connsiteX41" fmla="*/ 207263 w 282245"/>
              <a:gd name="connsiteY41" fmla="*/ 609 h 278282"/>
              <a:gd name="connsiteX42" fmla="*/ 200558 w 282245"/>
              <a:gd name="connsiteY42" fmla="*/ 609 h 278282"/>
              <a:gd name="connsiteX43" fmla="*/ 186537 w 282245"/>
              <a:gd name="connsiteY43" fmla="*/ 6096 h 278282"/>
              <a:gd name="connsiteX44" fmla="*/ 78029 w 282245"/>
              <a:gd name="connsiteY44" fmla="*/ 7620 h 278282"/>
              <a:gd name="connsiteX45" fmla="*/ 46939 w 282245"/>
              <a:gd name="connsiteY45" fmla="*/ 5181 h 278282"/>
              <a:gd name="connsiteX46" fmla="*/ 44501 w 282245"/>
              <a:gd name="connsiteY46" fmla="*/ 10058 h 278282"/>
              <a:gd name="connsiteX47" fmla="*/ 45416 w 282245"/>
              <a:gd name="connsiteY47" fmla="*/ 13411 h 278282"/>
              <a:gd name="connsiteX48" fmla="*/ 73152 w 282245"/>
              <a:gd name="connsiteY48" fmla="*/ 29566 h 278282"/>
              <a:gd name="connsiteX49" fmla="*/ 100279 w 282245"/>
              <a:gd name="connsiteY49" fmla="*/ 24689 h 278282"/>
              <a:gd name="connsiteX50" fmla="*/ 173735 w 282245"/>
              <a:gd name="connsiteY50" fmla="*/ 23775 h 278282"/>
              <a:gd name="connsiteX51" fmla="*/ 26518 w 282245"/>
              <a:gd name="connsiteY51" fmla="*/ 102413 h 278282"/>
              <a:gd name="connsiteX52" fmla="*/ 25298 w 282245"/>
              <a:gd name="connsiteY52" fmla="*/ 106070 h 27828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82245" h="278282">
                <a:moveTo>
                  <a:pt x="228600" y="123444"/>
                </a:moveTo>
                <a:cubicBezTo>
                  <a:pt x="206959" y="124968"/>
                  <a:pt x="59131" y="126797"/>
                  <a:pt x="39929" y="126492"/>
                </a:cubicBezTo>
                <a:cubicBezTo>
                  <a:pt x="29260" y="126187"/>
                  <a:pt x="14325" y="124968"/>
                  <a:pt x="3048" y="123139"/>
                </a:cubicBezTo>
                <a:lnTo>
                  <a:pt x="609" y="128016"/>
                </a:lnTo>
                <a:cubicBezTo>
                  <a:pt x="0" y="129235"/>
                  <a:pt x="305" y="130454"/>
                  <a:pt x="1524" y="131369"/>
                </a:cubicBezTo>
                <a:cubicBezTo>
                  <a:pt x="9449" y="138989"/>
                  <a:pt x="21945" y="146609"/>
                  <a:pt x="33833" y="150876"/>
                </a:cubicBezTo>
                <a:cubicBezTo>
                  <a:pt x="41757" y="148437"/>
                  <a:pt x="58826" y="145390"/>
                  <a:pt x="66751" y="144780"/>
                </a:cubicBezTo>
                <a:cubicBezTo>
                  <a:pt x="73761" y="144170"/>
                  <a:pt x="98755" y="143866"/>
                  <a:pt x="127711" y="143256"/>
                </a:cubicBezTo>
                <a:lnTo>
                  <a:pt x="127711" y="156972"/>
                </a:lnTo>
                <a:cubicBezTo>
                  <a:pt x="127711" y="162154"/>
                  <a:pt x="128016" y="169164"/>
                  <a:pt x="128931" y="175565"/>
                </a:cubicBezTo>
                <a:cubicBezTo>
                  <a:pt x="95403" y="178917"/>
                  <a:pt x="71019" y="198120"/>
                  <a:pt x="71019" y="224942"/>
                </a:cubicBezTo>
                <a:cubicBezTo>
                  <a:pt x="71019" y="256642"/>
                  <a:pt x="100888" y="278282"/>
                  <a:pt x="140208" y="278282"/>
                </a:cubicBezTo>
                <a:cubicBezTo>
                  <a:pt x="179832" y="278282"/>
                  <a:pt x="209702" y="256642"/>
                  <a:pt x="209702" y="224942"/>
                </a:cubicBezTo>
                <a:cubicBezTo>
                  <a:pt x="209702" y="198425"/>
                  <a:pt x="186232" y="179527"/>
                  <a:pt x="153315" y="175565"/>
                </a:cubicBezTo>
                <a:cubicBezTo>
                  <a:pt x="155448" y="168249"/>
                  <a:pt x="156972" y="159106"/>
                  <a:pt x="156972" y="151181"/>
                </a:cubicBezTo>
                <a:lnTo>
                  <a:pt x="156972" y="142951"/>
                </a:lnTo>
                <a:cubicBezTo>
                  <a:pt x="192329" y="142342"/>
                  <a:pt x="226771" y="142342"/>
                  <a:pt x="236829" y="142342"/>
                </a:cubicBezTo>
                <a:cubicBezTo>
                  <a:pt x="246583" y="142342"/>
                  <a:pt x="266091" y="142951"/>
                  <a:pt x="274016" y="143866"/>
                </a:cubicBezTo>
                <a:cubicBezTo>
                  <a:pt x="277673" y="142037"/>
                  <a:pt x="282245" y="136246"/>
                  <a:pt x="282245" y="129540"/>
                </a:cubicBezTo>
                <a:cubicBezTo>
                  <a:pt x="282245" y="126492"/>
                  <a:pt x="280416" y="124358"/>
                  <a:pt x="277673" y="123444"/>
                </a:cubicBezTo>
                <a:cubicBezTo>
                  <a:pt x="270053" y="120701"/>
                  <a:pt x="252679" y="118567"/>
                  <a:pt x="240792" y="117958"/>
                </a:cubicBezTo>
                <a:moveTo>
                  <a:pt x="179527" y="224942"/>
                </a:moveTo>
                <a:cubicBezTo>
                  <a:pt x="179527" y="244449"/>
                  <a:pt x="163068" y="256337"/>
                  <a:pt x="140208" y="256337"/>
                </a:cubicBezTo>
                <a:cubicBezTo>
                  <a:pt x="117653" y="256337"/>
                  <a:pt x="101194" y="244449"/>
                  <a:pt x="101194" y="224942"/>
                </a:cubicBezTo>
                <a:cubicBezTo>
                  <a:pt x="101194" y="205740"/>
                  <a:pt x="117653" y="193548"/>
                  <a:pt x="140208" y="193548"/>
                </a:cubicBezTo>
                <a:cubicBezTo>
                  <a:pt x="163068" y="193548"/>
                  <a:pt x="179527" y="205740"/>
                  <a:pt x="179527" y="224942"/>
                </a:cubicBezTo>
                <a:moveTo>
                  <a:pt x="28956" y="110947"/>
                </a:moveTo>
                <a:cubicBezTo>
                  <a:pt x="29566" y="111557"/>
                  <a:pt x="30785" y="111862"/>
                  <a:pt x="33223" y="111252"/>
                </a:cubicBezTo>
                <a:cubicBezTo>
                  <a:pt x="71628" y="103022"/>
                  <a:pt x="108814" y="90221"/>
                  <a:pt x="142037" y="73762"/>
                </a:cubicBezTo>
                <a:lnTo>
                  <a:pt x="238963" y="100584"/>
                </a:lnTo>
                <a:cubicBezTo>
                  <a:pt x="242316" y="101498"/>
                  <a:pt x="245974" y="101803"/>
                  <a:pt x="248413" y="100889"/>
                </a:cubicBezTo>
                <a:cubicBezTo>
                  <a:pt x="252679" y="99670"/>
                  <a:pt x="256336" y="94488"/>
                  <a:pt x="255727" y="89611"/>
                </a:cubicBezTo>
                <a:cubicBezTo>
                  <a:pt x="255422" y="87478"/>
                  <a:pt x="253594" y="85039"/>
                  <a:pt x="249935" y="82906"/>
                </a:cubicBezTo>
                <a:cubicBezTo>
                  <a:pt x="245363" y="79858"/>
                  <a:pt x="235610" y="74981"/>
                  <a:pt x="228295" y="72847"/>
                </a:cubicBezTo>
                <a:lnTo>
                  <a:pt x="211835" y="72847"/>
                </a:lnTo>
                <a:lnTo>
                  <a:pt x="165201" y="61265"/>
                </a:lnTo>
                <a:cubicBezTo>
                  <a:pt x="184710" y="49682"/>
                  <a:pt x="202082" y="36881"/>
                  <a:pt x="217018" y="23165"/>
                </a:cubicBezTo>
                <a:lnTo>
                  <a:pt x="226771" y="13716"/>
                </a:lnTo>
                <a:cubicBezTo>
                  <a:pt x="228295" y="12192"/>
                  <a:pt x="228295" y="10058"/>
                  <a:pt x="226466" y="8839"/>
                </a:cubicBezTo>
                <a:cubicBezTo>
                  <a:pt x="222810" y="7010"/>
                  <a:pt x="212446" y="2439"/>
                  <a:pt x="207263" y="609"/>
                </a:cubicBezTo>
                <a:cubicBezTo>
                  <a:pt x="205130" y="0"/>
                  <a:pt x="202388" y="0"/>
                  <a:pt x="200558" y="609"/>
                </a:cubicBezTo>
                <a:lnTo>
                  <a:pt x="186537" y="6096"/>
                </a:lnTo>
                <a:cubicBezTo>
                  <a:pt x="168250" y="7010"/>
                  <a:pt x="93269" y="7925"/>
                  <a:pt x="78029" y="7620"/>
                </a:cubicBezTo>
                <a:cubicBezTo>
                  <a:pt x="69190" y="7620"/>
                  <a:pt x="56388" y="6706"/>
                  <a:pt x="46939" y="5181"/>
                </a:cubicBezTo>
                <a:lnTo>
                  <a:pt x="44501" y="10058"/>
                </a:lnTo>
                <a:cubicBezTo>
                  <a:pt x="43891" y="11278"/>
                  <a:pt x="44196" y="12497"/>
                  <a:pt x="45416" y="13411"/>
                </a:cubicBezTo>
                <a:cubicBezTo>
                  <a:pt x="52731" y="19507"/>
                  <a:pt x="63398" y="25908"/>
                  <a:pt x="73152" y="29566"/>
                </a:cubicBezTo>
                <a:cubicBezTo>
                  <a:pt x="79857" y="27127"/>
                  <a:pt x="93269" y="24993"/>
                  <a:pt x="100279" y="24689"/>
                </a:cubicBezTo>
                <a:cubicBezTo>
                  <a:pt x="110337" y="24079"/>
                  <a:pt x="149047" y="23470"/>
                  <a:pt x="173735" y="23775"/>
                </a:cubicBezTo>
                <a:cubicBezTo>
                  <a:pt x="138379" y="54864"/>
                  <a:pt x="86868" y="81991"/>
                  <a:pt x="26518" y="102413"/>
                </a:cubicBezTo>
                <a:cubicBezTo>
                  <a:pt x="24688" y="103022"/>
                  <a:pt x="24385" y="104546"/>
                  <a:pt x="25298" y="1060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9" name="Freeform 259"/>
          <p:cNvSpPr/>
          <p:nvPr/>
        </p:nvSpPr>
        <p:spPr>
          <a:xfrm>
            <a:off x="9890996" y="3457211"/>
            <a:ext cx="282246" cy="279197"/>
          </a:xfrm>
          <a:custGeom>
            <a:avLst/>
            <a:gdLst>
              <a:gd name="connsiteX0" fmla="*/ 228600 w 282246"/>
              <a:gd name="connsiteY0" fmla="*/ 100584 h 279197"/>
              <a:gd name="connsiteX1" fmla="*/ 208483 w 282246"/>
              <a:gd name="connsiteY1" fmla="*/ 101498 h 279197"/>
              <a:gd name="connsiteX2" fmla="*/ 229211 w 282246"/>
              <a:gd name="connsiteY2" fmla="*/ 26212 h 279197"/>
              <a:gd name="connsiteX3" fmla="*/ 234392 w 282246"/>
              <a:gd name="connsiteY3" fmla="*/ 14020 h 279197"/>
              <a:gd name="connsiteX4" fmla="*/ 233783 w 282246"/>
              <a:gd name="connsiteY4" fmla="*/ 9753 h 279197"/>
              <a:gd name="connsiteX5" fmla="*/ 216714 w 282246"/>
              <a:gd name="connsiteY5" fmla="*/ 914 h 279197"/>
              <a:gd name="connsiteX6" fmla="*/ 210922 w 282246"/>
              <a:gd name="connsiteY6" fmla="*/ 914 h 279197"/>
              <a:gd name="connsiteX7" fmla="*/ 198120 w 282246"/>
              <a:gd name="connsiteY7" fmla="*/ 6705 h 279197"/>
              <a:gd name="connsiteX8" fmla="*/ 78029 w 282246"/>
              <a:gd name="connsiteY8" fmla="*/ 8534 h 279197"/>
              <a:gd name="connsiteX9" fmla="*/ 44807 w 282246"/>
              <a:gd name="connsiteY9" fmla="*/ 5791 h 279197"/>
              <a:gd name="connsiteX10" fmla="*/ 42673 w 282246"/>
              <a:gd name="connsiteY10" fmla="*/ 10363 h 279197"/>
              <a:gd name="connsiteX11" fmla="*/ 43892 w 282246"/>
              <a:gd name="connsiteY11" fmla="*/ 14325 h 279197"/>
              <a:gd name="connsiteX12" fmla="*/ 72543 w 282246"/>
              <a:gd name="connsiteY12" fmla="*/ 32003 h 279197"/>
              <a:gd name="connsiteX13" fmla="*/ 101498 w 282246"/>
              <a:gd name="connsiteY13" fmla="*/ 26822 h 279197"/>
              <a:gd name="connsiteX14" fmla="*/ 195986 w 282246"/>
              <a:gd name="connsiteY14" fmla="*/ 25298 h 279197"/>
              <a:gd name="connsiteX15" fmla="*/ 187758 w 282246"/>
              <a:gd name="connsiteY15" fmla="*/ 101803 h 279197"/>
              <a:gd name="connsiteX16" fmla="*/ 39929 w 282246"/>
              <a:gd name="connsiteY16" fmla="*/ 103632 h 279197"/>
              <a:gd name="connsiteX17" fmla="*/ 3049 w 282246"/>
              <a:gd name="connsiteY17" fmla="*/ 100279 h 279197"/>
              <a:gd name="connsiteX18" fmla="*/ 611 w 282246"/>
              <a:gd name="connsiteY18" fmla="*/ 105156 h 279197"/>
              <a:gd name="connsiteX19" fmla="*/ 1524 w 282246"/>
              <a:gd name="connsiteY19" fmla="*/ 108813 h 279197"/>
              <a:gd name="connsiteX20" fmla="*/ 33833 w 282246"/>
              <a:gd name="connsiteY20" fmla="*/ 128016 h 279197"/>
              <a:gd name="connsiteX21" fmla="*/ 66752 w 282246"/>
              <a:gd name="connsiteY21" fmla="*/ 121920 h 279197"/>
              <a:gd name="connsiteX22" fmla="*/ 127712 w 282246"/>
              <a:gd name="connsiteY22" fmla="*/ 120700 h 279197"/>
              <a:gd name="connsiteX23" fmla="*/ 127712 w 282246"/>
              <a:gd name="connsiteY23" fmla="*/ 142951 h 279197"/>
              <a:gd name="connsiteX24" fmla="*/ 128930 w 282246"/>
              <a:gd name="connsiteY24" fmla="*/ 174955 h 279197"/>
              <a:gd name="connsiteX25" fmla="*/ 75895 w 282246"/>
              <a:gd name="connsiteY25" fmla="*/ 175564 h 279197"/>
              <a:gd name="connsiteX26" fmla="*/ 43283 w 282246"/>
              <a:gd name="connsiteY26" fmla="*/ 173126 h 279197"/>
              <a:gd name="connsiteX27" fmla="*/ 40539 w 282246"/>
              <a:gd name="connsiteY27" fmla="*/ 177698 h 279197"/>
              <a:gd name="connsiteX28" fmla="*/ 41758 w 282246"/>
              <a:gd name="connsiteY28" fmla="*/ 181661 h 279197"/>
              <a:gd name="connsiteX29" fmla="*/ 70714 w 282246"/>
              <a:gd name="connsiteY29" fmla="*/ 198425 h 279197"/>
              <a:gd name="connsiteX30" fmla="*/ 99061 w 282246"/>
              <a:gd name="connsiteY30" fmla="*/ 193243 h 279197"/>
              <a:gd name="connsiteX31" fmla="*/ 193853 w 282246"/>
              <a:gd name="connsiteY31" fmla="*/ 192024 h 279197"/>
              <a:gd name="connsiteX32" fmla="*/ 193853 w 282246"/>
              <a:gd name="connsiteY32" fmla="*/ 239877 h 279197"/>
              <a:gd name="connsiteX33" fmla="*/ 196901 w 282246"/>
              <a:gd name="connsiteY33" fmla="*/ 279197 h 279197"/>
              <a:gd name="connsiteX34" fmla="*/ 214580 w 282246"/>
              <a:gd name="connsiteY34" fmla="*/ 279197 h 279197"/>
              <a:gd name="connsiteX35" fmla="*/ 222810 w 282246"/>
              <a:gd name="connsiteY35" fmla="*/ 232867 h 279197"/>
              <a:gd name="connsiteX36" fmla="*/ 223724 w 282246"/>
              <a:gd name="connsiteY36" fmla="*/ 193243 h 279197"/>
              <a:gd name="connsiteX37" fmla="*/ 227381 w 282246"/>
              <a:gd name="connsiteY37" fmla="*/ 181966 h 279197"/>
              <a:gd name="connsiteX38" fmla="*/ 226772 w 282246"/>
              <a:gd name="connsiteY38" fmla="*/ 177698 h 279197"/>
              <a:gd name="connsiteX39" fmla="*/ 211837 w 282246"/>
              <a:gd name="connsiteY39" fmla="*/ 168859 h 279197"/>
              <a:gd name="connsiteX40" fmla="*/ 206350 w 282246"/>
              <a:gd name="connsiteY40" fmla="*/ 168859 h 279197"/>
              <a:gd name="connsiteX41" fmla="*/ 196596 w 282246"/>
              <a:gd name="connsiteY41" fmla="*/ 173431 h 279197"/>
              <a:gd name="connsiteX42" fmla="*/ 152095 w 282246"/>
              <a:gd name="connsiteY42" fmla="*/ 174650 h 279197"/>
              <a:gd name="connsiteX43" fmla="*/ 156973 w 282246"/>
              <a:gd name="connsiteY43" fmla="*/ 135636 h 279197"/>
              <a:gd name="connsiteX44" fmla="*/ 156973 w 282246"/>
              <a:gd name="connsiteY44" fmla="*/ 120396 h 279197"/>
              <a:gd name="connsiteX45" fmla="*/ 236830 w 282246"/>
              <a:gd name="connsiteY45" fmla="*/ 119481 h 279197"/>
              <a:gd name="connsiteX46" fmla="*/ 274016 w 282246"/>
              <a:gd name="connsiteY46" fmla="*/ 121005 h 279197"/>
              <a:gd name="connsiteX47" fmla="*/ 282246 w 282246"/>
              <a:gd name="connsiteY47" fmla="*/ 106680 h 279197"/>
              <a:gd name="connsiteX48" fmla="*/ 277674 w 282246"/>
              <a:gd name="connsiteY48" fmla="*/ 100584 h 279197"/>
              <a:gd name="connsiteX49" fmla="*/ 240792 w 282246"/>
              <a:gd name="connsiteY49" fmla="*/ 95402 h 2791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82246" h="279197">
                <a:moveTo>
                  <a:pt x="228600" y="100584"/>
                </a:moveTo>
                <a:cubicBezTo>
                  <a:pt x="224943" y="100888"/>
                  <a:pt x="217932" y="101193"/>
                  <a:pt x="208483" y="101498"/>
                </a:cubicBezTo>
                <a:cubicBezTo>
                  <a:pt x="218238" y="79248"/>
                  <a:pt x="226772" y="48768"/>
                  <a:pt x="229211" y="26212"/>
                </a:cubicBezTo>
                <a:lnTo>
                  <a:pt x="234392" y="14020"/>
                </a:lnTo>
                <a:cubicBezTo>
                  <a:pt x="235307" y="12192"/>
                  <a:pt x="235001" y="10668"/>
                  <a:pt x="233783" y="9753"/>
                </a:cubicBezTo>
                <a:cubicBezTo>
                  <a:pt x="230124" y="7315"/>
                  <a:pt x="221590" y="2743"/>
                  <a:pt x="216714" y="914"/>
                </a:cubicBezTo>
                <a:cubicBezTo>
                  <a:pt x="215189" y="0"/>
                  <a:pt x="212446" y="0"/>
                  <a:pt x="210922" y="914"/>
                </a:cubicBezTo>
                <a:lnTo>
                  <a:pt x="198120" y="6705"/>
                </a:lnTo>
                <a:cubicBezTo>
                  <a:pt x="177698" y="7620"/>
                  <a:pt x="93574" y="8839"/>
                  <a:pt x="78029" y="8534"/>
                </a:cubicBezTo>
                <a:cubicBezTo>
                  <a:pt x="68580" y="8534"/>
                  <a:pt x="55170" y="7620"/>
                  <a:pt x="44807" y="5791"/>
                </a:cubicBezTo>
                <a:lnTo>
                  <a:pt x="42673" y="10363"/>
                </a:lnTo>
                <a:cubicBezTo>
                  <a:pt x="42063" y="11887"/>
                  <a:pt x="42367" y="12802"/>
                  <a:pt x="43892" y="14325"/>
                </a:cubicBezTo>
                <a:cubicBezTo>
                  <a:pt x="51208" y="21031"/>
                  <a:pt x="62180" y="27736"/>
                  <a:pt x="72543" y="32003"/>
                </a:cubicBezTo>
                <a:cubicBezTo>
                  <a:pt x="80163" y="29566"/>
                  <a:pt x="93880" y="27127"/>
                  <a:pt x="101498" y="26822"/>
                </a:cubicBezTo>
                <a:cubicBezTo>
                  <a:pt x="114911" y="25908"/>
                  <a:pt x="171298" y="24993"/>
                  <a:pt x="195986" y="25298"/>
                </a:cubicBezTo>
                <a:cubicBezTo>
                  <a:pt x="195683" y="46634"/>
                  <a:pt x="192633" y="79858"/>
                  <a:pt x="187758" y="101803"/>
                </a:cubicBezTo>
                <a:cubicBezTo>
                  <a:pt x="135637" y="103022"/>
                  <a:pt x="53950" y="103936"/>
                  <a:pt x="39929" y="103632"/>
                </a:cubicBezTo>
                <a:cubicBezTo>
                  <a:pt x="29261" y="103632"/>
                  <a:pt x="14326" y="102412"/>
                  <a:pt x="3049" y="100279"/>
                </a:cubicBezTo>
                <a:lnTo>
                  <a:pt x="611" y="105156"/>
                </a:lnTo>
                <a:cubicBezTo>
                  <a:pt x="0" y="106375"/>
                  <a:pt x="305" y="107899"/>
                  <a:pt x="1524" y="108813"/>
                </a:cubicBezTo>
                <a:cubicBezTo>
                  <a:pt x="9449" y="116129"/>
                  <a:pt x="21946" y="124053"/>
                  <a:pt x="33833" y="128016"/>
                </a:cubicBezTo>
                <a:cubicBezTo>
                  <a:pt x="41758" y="125577"/>
                  <a:pt x="58827" y="122529"/>
                  <a:pt x="66752" y="121920"/>
                </a:cubicBezTo>
                <a:cubicBezTo>
                  <a:pt x="73761" y="121615"/>
                  <a:pt x="98755" y="121005"/>
                  <a:pt x="127712" y="120700"/>
                </a:cubicBezTo>
                <a:lnTo>
                  <a:pt x="127712" y="142951"/>
                </a:lnTo>
                <a:cubicBezTo>
                  <a:pt x="127712" y="151180"/>
                  <a:pt x="128321" y="164592"/>
                  <a:pt x="128930" y="174955"/>
                </a:cubicBezTo>
                <a:cubicBezTo>
                  <a:pt x="105461" y="175260"/>
                  <a:pt x="83211" y="175564"/>
                  <a:pt x="75895" y="175564"/>
                </a:cubicBezTo>
                <a:cubicBezTo>
                  <a:pt x="66447" y="175564"/>
                  <a:pt x="53341" y="174650"/>
                  <a:pt x="43283" y="173126"/>
                </a:cubicBezTo>
                <a:lnTo>
                  <a:pt x="40539" y="177698"/>
                </a:lnTo>
                <a:cubicBezTo>
                  <a:pt x="39929" y="179222"/>
                  <a:pt x="40233" y="180441"/>
                  <a:pt x="41758" y="181661"/>
                </a:cubicBezTo>
                <a:cubicBezTo>
                  <a:pt x="49378" y="188061"/>
                  <a:pt x="60046" y="194462"/>
                  <a:pt x="70714" y="198425"/>
                </a:cubicBezTo>
                <a:cubicBezTo>
                  <a:pt x="77724" y="195681"/>
                  <a:pt x="91441" y="193548"/>
                  <a:pt x="99061" y="193243"/>
                </a:cubicBezTo>
                <a:cubicBezTo>
                  <a:pt x="112167" y="192329"/>
                  <a:pt x="168859" y="191719"/>
                  <a:pt x="193853" y="192024"/>
                </a:cubicBezTo>
                <a:lnTo>
                  <a:pt x="193853" y="239877"/>
                </a:lnTo>
                <a:cubicBezTo>
                  <a:pt x="193853" y="250545"/>
                  <a:pt x="195073" y="269748"/>
                  <a:pt x="196901" y="279197"/>
                </a:cubicBezTo>
                <a:lnTo>
                  <a:pt x="214580" y="279197"/>
                </a:lnTo>
                <a:cubicBezTo>
                  <a:pt x="219152" y="267919"/>
                  <a:pt x="222810" y="246583"/>
                  <a:pt x="222810" y="232867"/>
                </a:cubicBezTo>
                <a:lnTo>
                  <a:pt x="223724" y="193243"/>
                </a:lnTo>
                <a:lnTo>
                  <a:pt x="227381" y="181966"/>
                </a:lnTo>
                <a:cubicBezTo>
                  <a:pt x="228295" y="180136"/>
                  <a:pt x="227991" y="178917"/>
                  <a:pt x="226772" y="177698"/>
                </a:cubicBezTo>
                <a:cubicBezTo>
                  <a:pt x="224028" y="175564"/>
                  <a:pt x="216105" y="170993"/>
                  <a:pt x="211837" y="168859"/>
                </a:cubicBezTo>
                <a:cubicBezTo>
                  <a:pt x="210313" y="168249"/>
                  <a:pt x="207874" y="168249"/>
                  <a:pt x="206350" y="168859"/>
                </a:cubicBezTo>
                <a:lnTo>
                  <a:pt x="196596" y="173431"/>
                </a:lnTo>
                <a:cubicBezTo>
                  <a:pt x="188977" y="173736"/>
                  <a:pt x="171298" y="174345"/>
                  <a:pt x="152095" y="174650"/>
                </a:cubicBezTo>
                <a:cubicBezTo>
                  <a:pt x="154839" y="162458"/>
                  <a:pt x="156973" y="146608"/>
                  <a:pt x="156973" y="135636"/>
                </a:cubicBezTo>
                <a:lnTo>
                  <a:pt x="156973" y="120396"/>
                </a:lnTo>
                <a:cubicBezTo>
                  <a:pt x="192329" y="119786"/>
                  <a:pt x="226772" y="119481"/>
                  <a:pt x="236830" y="119481"/>
                </a:cubicBezTo>
                <a:cubicBezTo>
                  <a:pt x="246583" y="119481"/>
                  <a:pt x="266091" y="120091"/>
                  <a:pt x="274016" y="121005"/>
                </a:cubicBezTo>
                <a:cubicBezTo>
                  <a:pt x="277674" y="119481"/>
                  <a:pt x="282246" y="113385"/>
                  <a:pt x="282246" y="106680"/>
                </a:cubicBezTo>
                <a:cubicBezTo>
                  <a:pt x="282246" y="103632"/>
                  <a:pt x="280417" y="101498"/>
                  <a:pt x="277674" y="100584"/>
                </a:cubicBezTo>
                <a:cubicBezTo>
                  <a:pt x="270053" y="98145"/>
                  <a:pt x="252680" y="95707"/>
                  <a:pt x="240792" y="954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0" name="Freeform 260"/>
          <p:cNvSpPr/>
          <p:nvPr/>
        </p:nvSpPr>
        <p:spPr>
          <a:xfrm>
            <a:off x="10269421" y="3439532"/>
            <a:ext cx="238657" cy="294132"/>
          </a:xfrm>
          <a:custGeom>
            <a:avLst/>
            <a:gdLst>
              <a:gd name="connsiteX0" fmla="*/ 127406 w 238657"/>
              <a:gd name="connsiteY0" fmla="*/ 153315 h 294132"/>
              <a:gd name="connsiteX1" fmla="*/ 96620 w 238657"/>
              <a:gd name="connsiteY1" fmla="*/ 117653 h 294132"/>
              <a:gd name="connsiteX2" fmla="*/ 116738 w 238657"/>
              <a:gd name="connsiteY2" fmla="*/ 65837 h 294132"/>
              <a:gd name="connsiteX3" fmla="*/ 117347 w 238657"/>
              <a:gd name="connsiteY3" fmla="*/ 58217 h 294132"/>
              <a:gd name="connsiteX4" fmla="*/ 113080 w 238657"/>
              <a:gd name="connsiteY4" fmla="*/ 51512 h 294132"/>
              <a:gd name="connsiteX5" fmla="*/ 72847 w 238657"/>
              <a:gd name="connsiteY5" fmla="*/ 39015 h 294132"/>
              <a:gd name="connsiteX6" fmla="*/ 68579 w 238657"/>
              <a:gd name="connsiteY6" fmla="*/ 40234 h 294132"/>
              <a:gd name="connsiteX7" fmla="*/ 64616 w 238657"/>
              <a:gd name="connsiteY7" fmla="*/ 48463 h 294132"/>
              <a:gd name="connsiteX8" fmla="*/ 82905 w 238657"/>
              <a:gd name="connsiteY8" fmla="*/ 65532 h 294132"/>
              <a:gd name="connsiteX9" fmla="*/ 1219 w 238657"/>
              <a:gd name="connsiteY9" fmla="*/ 202692 h 294132"/>
              <a:gd name="connsiteX10" fmla="*/ 913 w 238657"/>
              <a:gd name="connsiteY10" fmla="*/ 206349 h 294132"/>
              <a:gd name="connsiteX11" fmla="*/ 5790 w 238657"/>
              <a:gd name="connsiteY11" fmla="*/ 210617 h 294132"/>
              <a:gd name="connsiteX12" fmla="*/ 10057 w 238657"/>
              <a:gd name="connsiteY12" fmla="*/ 210312 h 294132"/>
              <a:gd name="connsiteX13" fmla="*/ 85953 w 238657"/>
              <a:gd name="connsiteY13" fmla="*/ 134722 h 294132"/>
              <a:gd name="connsiteX14" fmla="*/ 135941 w 238657"/>
              <a:gd name="connsiteY14" fmla="*/ 197510 h 294132"/>
              <a:gd name="connsiteX15" fmla="*/ 143864 w 238657"/>
              <a:gd name="connsiteY15" fmla="*/ 204521 h 294132"/>
              <a:gd name="connsiteX16" fmla="*/ 158190 w 238657"/>
              <a:gd name="connsiteY16" fmla="*/ 199339 h 294132"/>
              <a:gd name="connsiteX17" fmla="*/ 157276 w 238657"/>
              <a:gd name="connsiteY17" fmla="*/ 188062 h 294132"/>
              <a:gd name="connsiteX18" fmla="*/ 143864 w 238657"/>
              <a:gd name="connsiteY18" fmla="*/ 161544 h 294132"/>
              <a:gd name="connsiteX20" fmla="*/ 182575 w 238657"/>
              <a:gd name="connsiteY20" fmla="*/ 11278 h 294132"/>
              <a:gd name="connsiteX21" fmla="*/ 207873 w 238657"/>
              <a:gd name="connsiteY21" fmla="*/ 28042 h 294132"/>
              <a:gd name="connsiteX22" fmla="*/ 207873 w 238657"/>
              <a:gd name="connsiteY22" fmla="*/ 107899 h 294132"/>
              <a:gd name="connsiteX23" fmla="*/ 164286 w 238657"/>
              <a:gd name="connsiteY23" fmla="*/ 109119 h 294132"/>
              <a:gd name="connsiteX24" fmla="*/ 135941 w 238657"/>
              <a:gd name="connsiteY24" fmla="*/ 107290 h 294132"/>
              <a:gd name="connsiteX25" fmla="*/ 133807 w 238657"/>
              <a:gd name="connsiteY25" fmla="*/ 111252 h 294132"/>
              <a:gd name="connsiteX26" fmla="*/ 134720 w 238657"/>
              <a:gd name="connsiteY26" fmla="*/ 114910 h 294132"/>
              <a:gd name="connsiteX27" fmla="*/ 160019 w 238657"/>
              <a:gd name="connsiteY27" fmla="*/ 131979 h 294132"/>
              <a:gd name="connsiteX28" fmla="*/ 179831 w 238657"/>
              <a:gd name="connsiteY28" fmla="*/ 126797 h 294132"/>
              <a:gd name="connsiteX29" fmla="*/ 207873 w 238657"/>
              <a:gd name="connsiteY29" fmla="*/ 124968 h 294132"/>
              <a:gd name="connsiteX30" fmla="*/ 207873 w 238657"/>
              <a:gd name="connsiteY30" fmla="*/ 231648 h 294132"/>
              <a:gd name="connsiteX31" fmla="*/ 210920 w 238657"/>
              <a:gd name="connsiteY31" fmla="*/ 294132 h 294132"/>
              <a:gd name="connsiteX32" fmla="*/ 227380 w 238657"/>
              <a:gd name="connsiteY32" fmla="*/ 294132 h 294132"/>
              <a:gd name="connsiteX33" fmla="*/ 237438 w 238657"/>
              <a:gd name="connsiteY33" fmla="*/ 222199 h 294132"/>
              <a:gd name="connsiteX34" fmla="*/ 237438 w 238657"/>
              <a:gd name="connsiteY34" fmla="*/ 33833 h 294132"/>
              <a:gd name="connsiteX35" fmla="*/ 238353 w 238657"/>
              <a:gd name="connsiteY35" fmla="*/ 16459 h 294132"/>
              <a:gd name="connsiteX36" fmla="*/ 234390 w 238657"/>
              <a:gd name="connsiteY36" fmla="*/ 9144 h 294132"/>
              <a:gd name="connsiteX37" fmla="*/ 189585 w 238657"/>
              <a:gd name="connsiteY37" fmla="*/ 0 h 294132"/>
              <a:gd name="connsiteX38" fmla="*/ 185622 w 238657"/>
              <a:gd name="connsiteY38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38657" h="294132">
                <a:moveTo>
                  <a:pt x="127406" y="153315"/>
                </a:moveTo>
                <a:lnTo>
                  <a:pt x="96620" y="117653"/>
                </a:lnTo>
                <a:cubicBezTo>
                  <a:pt x="106375" y="100279"/>
                  <a:pt x="113080" y="82601"/>
                  <a:pt x="116738" y="65837"/>
                </a:cubicBezTo>
                <a:cubicBezTo>
                  <a:pt x="117042" y="63703"/>
                  <a:pt x="117347" y="60960"/>
                  <a:pt x="117347" y="58217"/>
                </a:cubicBezTo>
                <a:cubicBezTo>
                  <a:pt x="117347" y="55474"/>
                  <a:pt x="115822" y="53036"/>
                  <a:pt x="113080" y="51512"/>
                </a:cubicBezTo>
                <a:cubicBezTo>
                  <a:pt x="105459" y="46939"/>
                  <a:pt x="85038" y="40539"/>
                  <a:pt x="72847" y="39015"/>
                </a:cubicBezTo>
                <a:cubicBezTo>
                  <a:pt x="70408" y="38710"/>
                  <a:pt x="69493" y="39015"/>
                  <a:pt x="68579" y="40234"/>
                </a:cubicBezTo>
                <a:lnTo>
                  <a:pt x="64616" y="48463"/>
                </a:lnTo>
                <a:cubicBezTo>
                  <a:pt x="72237" y="52731"/>
                  <a:pt x="79856" y="59741"/>
                  <a:pt x="82905" y="65532"/>
                </a:cubicBezTo>
                <a:cubicBezTo>
                  <a:pt x="73760" y="109728"/>
                  <a:pt x="44194" y="160934"/>
                  <a:pt x="1219" y="202692"/>
                </a:cubicBezTo>
                <a:cubicBezTo>
                  <a:pt x="0" y="204216"/>
                  <a:pt x="0" y="205131"/>
                  <a:pt x="913" y="206349"/>
                </a:cubicBezTo>
                <a:lnTo>
                  <a:pt x="5790" y="210617"/>
                </a:lnTo>
                <a:cubicBezTo>
                  <a:pt x="7010" y="211227"/>
                  <a:pt x="8228" y="211227"/>
                  <a:pt x="10057" y="210312"/>
                </a:cubicBezTo>
                <a:cubicBezTo>
                  <a:pt x="41452" y="188671"/>
                  <a:pt x="67359" y="162154"/>
                  <a:pt x="85953" y="134722"/>
                </a:cubicBezTo>
                <a:lnTo>
                  <a:pt x="135941" y="197510"/>
                </a:lnTo>
                <a:cubicBezTo>
                  <a:pt x="138378" y="200254"/>
                  <a:pt x="141425" y="203607"/>
                  <a:pt x="143864" y="204521"/>
                </a:cubicBezTo>
                <a:cubicBezTo>
                  <a:pt x="148131" y="206349"/>
                  <a:pt x="155447" y="203912"/>
                  <a:pt x="158190" y="199339"/>
                </a:cubicBezTo>
                <a:cubicBezTo>
                  <a:pt x="159410" y="196901"/>
                  <a:pt x="159105" y="193243"/>
                  <a:pt x="157276" y="188062"/>
                </a:cubicBezTo>
                <a:cubicBezTo>
                  <a:pt x="154838" y="181661"/>
                  <a:pt x="148741" y="169469"/>
                  <a:pt x="143864" y="161544"/>
                </a:cubicBezTo>
                <a:moveTo>
                  <a:pt x="182575" y="11278"/>
                </a:moveTo>
                <a:cubicBezTo>
                  <a:pt x="193242" y="15240"/>
                  <a:pt x="202995" y="21336"/>
                  <a:pt x="207873" y="28042"/>
                </a:cubicBezTo>
                <a:lnTo>
                  <a:pt x="207873" y="107899"/>
                </a:lnTo>
                <a:cubicBezTo>
                  <a:pt x="193852" y="108814"/>
                  <a:pt x="173430" y="109119"/>
                  <a:pt x="164286" y="109119"/>
                </a:cubicBezTo>
                <a:cubicBezTo>
                  <a:pt x="155447" y="109119"/>
                  <a:pt x="144169" y="108509"/>
                  <a:pt x="135941" y="107290"/>
                </a:cubicBezTo>
                <a:lnTo>
                  <a:pt x="133807" y="111252"/>
                </a:lnTo>
                <a:cubicBezTo>
                  <a:pt x="133197" y="112471"/>
                  <a:pt x="133502" y="113690"/>
                  <a:pt x="134720" y="114910"/>
                </a:cubicBezTo>
                <a:cubicBezTo>
                  <a:pt x="141731" y="121310"/>
                  <a:pt x="150266" y="127407"/>
                  <a:pt x="160019" y="131979"/>
                </a:cubicBezTo>
                <a:cubicBezTo>
                  <a:pt x="165201" y="129540"/>
                  <a:pt x="174954" y="127407"/>
                  <a:pt x="179831" y="126797"/>
                </a:cubicBezTo>
                <a:cubicBezTo>
                  <a:pt x="185317" y="126187"/>
                  <a:pt x="197814" y="125273"/>
                  <a:pt x="207873" y="124968"/>
                </a:cubicBezTo>
                <a:lnTo>
                  <a:pt x="207873" y="231648"/>
                </a:lnTo>
                <a:cubicBezTo>
                  <a:pt x="207873" y="245364"/>
                  <a:pt x="209091" y="282245"/>
                  <a:pt x="210920" y="294132"/>
                </a:cubicBezTo>
                <a:lnTo>
                  <a:pt x="227380" y="294132"/>
                </a:lnTo>
                <a:cubicBezTo>
                  <a:pt x="233781" y="274930"/>
                  <a:pt x="237438" y="241097"/>
                  <a:pt x="237438" y="222199"/>
                </a:cubicBezTo>
                <a:lnTo>
                  <a:pt x="237438" y="33833"/>
                </a:lnTo>
                <a:lnTo>
                  <a:pt x="238353" y="16459"/>
                </a:lnTo>
                <a:cubicBezTo>
                  <a:pt x="238657" y="12802"/>
                  <a:pt x="237438" y="10363"/>
                  <a:pt x="234390" y="9144"/>
                </a:cubicBezTo>
                <a:cubicBezTo>
                  <a:pt x="224331" y="4877"/>
                  <a:pt x="202691" y="610"/>
                  <a:pt x="189585" y="0"/>
                </a:cubicBezTo>
                <a:cubicBezTo>
                  <a:pt x="186841" y="0"/>
                  <a:pt x="186231" y="610"/>
                  <a:pt x="185622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1" name="Freeform 261"/>
          <p:cNvSpPr/>
          <p:nvPr/>
        </p:nvSpPr>
        <p:spPr>
          <a:xfrm>
            <a:off x="10567515" y="3439532"/>
            <a:ext cx="245363" cy="294132"/>
          </a:xfrm>
          <a:custGeom>
            <a:avLst/>
            <a:gdLst>
              <a:gd name="connsiteX0" fmla="*/ 129541 w 245363"/>
              <a:gd name="connsiteY0" fmla="*/ 102718 h 294132"/>
              <a:gd name="connsiteX1" fmla="*/ 146914 w 245363"/>
              <a:gd name="connsiteY1" fmla="*/ 99365 h 294132"/>
              <a:gd name="connsiteX2" fmla="*/ 162763 w 245363"/>
              <a:gd name="connsiteY2" fmla="*/ 98755 h 294132"/>
              <a:gd name="connsiteX3" fmla="*/ 162763 w 245363"/>
              <a:gd name="connsiteY3" fmla="*/ 152400 h 294132"/>
              <a:gd name="connsiteX4" fmla="*/ 135331 w 245363"/>
              <a:gd name="connsiteY4" fmla="*/ 153010 h 294132"/>
              <a:gd name="connsiteX5" fmla="*/ 126492 w 245363"/>
              <a:gd name="connsiteY5" fmla="*/ 152705 h 294132"/>
              <a:gd name="connsiteX6" fmla="*/ 131674 w 245363"/>
              <a:gd name="connsiteY6" fmla="*/ 126492 h 294132"/>
              <a:gd name="connsiteX7" fmla="*/ 127101 w 245363"/>
              <a:gd name="connsiteY7" fmla="*/ 101498 h 294132"/>
              <a:gd name="connsiteX9" fmla="*/ 66142 w 245363"/>
              <a:gd name="connsiteY9" fmla="*/ 167336 h 294132"/>
              <a:gd name="connsiteX10" fmla="*/ 28956 w 245363"/>
              <a:gd name="connsiteY10" fmla="*/ 126492 h 294132"/>
              <a:gd name="connsiteX11" fmla="*/ 66142 w 245363"/>
              <a:gd name="connsiteY11" fmla="*/ 85039 h 294132"/>
              <a:gd name="connsiteX12" fmla="*/ 103327 w 245363"/>
              <a:gd name="connsiteY12" fmla="*/ 126492 h 294132"/>
              <a:gd name="connsiteX13" fmla="*/ 66142 w 245363"/>
              <a:gd name="connsiteY13" fmla="*/ 167336 h 294132"/>
              <a:gd name="connsiteX15" fmla="*/ 141427 w 245363"/>
              <a:gd name="connsiteY15" fmla="*/ 32614 h 294132"/>
              <a:gd name="connsiteX16" fmla="*/ 162763 w 245363"/>
              <a:gd name="connsiteY16" fmla="*/ 46939 h 294132"/>
              <a:gd name="connsiteX17" fmla="*/ 162763 w 245363"/>
              <a:gd name="connsiteY17" fmla="*/ 82296 h 294132"/>
              <a:gd name="connsiteX18" fmla="*/ 133807 w 245363"/>
              <a:gd name="connsiteY18" fmla="*/ 83210 h 294132"/>
              <a:gd name="connsiteX19" fmla="*/ 114910 w 245363"/>
              <a:gd name="connsiteY19" fmla="*/ 81991 h 294132"/>
              <a:gd name="connsiteX20" fmla="*/ 66142 w 245363"/>
              <a:gd name="connsiteY20" fmla="*/ 62484 h 294132"/>
              <a:gd name="connsiteX21" fmla="*/ 0 w 245363"/>
              <a:gd name="connsiteY21" fmla="*/ 126492 h 294132"/>
              <a:gd name="connsiteX22" fmla="*/ 66142 w 245363"/>
              <a:gd name="connsiteY22" fmla="*/ 190500 h 294132"/>
              <a:gd name="connsiteX23" fmla="*/ 119786 w 245363"/>
              <a:gd name="connsiteY23" fmla="*/ 164897 h 294132"/>
              <a:gd name="connsiteX24" fmla="*/ 131063 w 245363"/>
              <a:gd name="connsiteY24" fmla="*/ 172517 h 294132"/>
              <a:gd name="connsiteX25" fmla="*/ 148437 w 245363"/>
              <a:gd name="connsiteY25" fmla="*/ 169164 h 294132"/>
              <a:gd name="connsiteX26" fmla="*/ 162763 w 245363"/>
              <a:gd name="connsiteY26" fmla="*/ 168554 h 294132"/>
              <a:gd name="connsiteX27" fmla="*/ 162763 w 245363"/>
              <a:gd name="connsiteY27" fmla="*/ 219151 h 294132"/>
              <a:gd name="connsiteX28" fmla="*/ 165812 w 245363"/>
              <a:gd name="connsiteY28" fmla="*/ 275844 h 294132"/>
              <a:gd name="connsiteX29" fmla="*/ 181051 w 245363"/>
              <a:gd name="connsiteY29" fmla="*/ 275844 h 294132"/>
              <a:gd name="connsiteX30" fmla="*/ 190195 w 245363"/>
              <a:gd name="connsiteY30" fmla="*/ 210312 h 294132"/>
              <a:gd name="connsiteX31" fmla="*/ 190195 w 245363"/>
              <a:gd name="connsiteY31" fmla="*/ 51512 h 294132"/>
              <a:gd name="connsiteX32" fmla="*/ 191110 w 245363"/>
              <a:gd name="connsiteY32" fmla="*/ 36881 h 294132"/>
              <a:gd name="connsiteX33" fmla="*/ 187452 w 245363"/>
              <a:gd name="connsiteY33" fmla="*/ 30175 h 294132"/>
              <a:gd name="connsiteX34" fmla="*/ 149047 w 245363"/>
              <a:gd name="connsiteY34" fmla="*/ 21641 h 294132"/>
              <a:gd name="connsiteX35" fmla="*/ 144780 w 245363"/>
              <a:gd name="connsiteY35" fmla="*/ 23775 h 294132"/>
              <a:gd name="connsiteX37" fmla="*/ 192633 w 245363"/>
              <a:gd name="connsiteY37" fmla="*/ 11278 h 294132"/>
              <a:gd name="connsiteX38" fmla="*/ 215494 w 245363"/>
              <a:gd name="connsiteY38" fmla="*/ 26822 h 294132"/>
              <a:gd name="connsiteX39" fmla="*/ 215494 w 245363"/>
              <a:gd name="connsiteY39" fmla="*/ 233782 h 294132"/>
              <a:gd name="connsiteX40" fmla="*/ 218542 w 245363"/>
              <a:gd name="connsiteY40" fmla="*/ 294132 h 294132"/>
              <a:gd name="connsiteX41" fmla="*/ 234696 w 245363"/>
              <a:gd name="connsiteY41" fmla="*/ 294132 h 294132"/>
              <a:gd name="connsiteX42" fmla="*/ 244145 w 245363"/>
              <a:gd name="connsiteY42" fmla="*/ 224638 h 294132"/>
              <a:gd name="connsiteX43" fmla="*/ 244145 w 245363"/>
              <a:gd name="connsiteY43" fmla="*/ 32004 h 294132"/>
              <a:gd name="connsiteX44" fmla="*/ 245059 w 245363"/>
              <a:gd name="connsiteY44" fmla="*/ 15849 h 294132"/>
              <a:gd name="connsiteX45" fmla="*/ 241097 w 245363"/>
              <a:gd name="connsiteY45" fmla="*/ 8839 h 294132"/>
              <a:gd name="connsiteX46" fmla="*/ 199949 w 245363"/>
              <a:gd name="connsiteY46" fmla="*/ 0 h 294132"/>
              <a:gd name="connsiteX47" fmla="*/ 195682 w 245363"/>
              <a:gd name="connsiteY47" fmla="*/ 2134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5363" h="294132">
                <a:moveTo>
                  <a:pt x="129541" y="102718"/>
                </a:moveTo>
                <a:cubicBezTo>
                  <a:pt x="134417" y="101194"/>
                  <a:pt x="142036" y="99670"/>
                  <a:pt x="146914" y="99365"/>
                </a:cubicBezTo>
                <a:cubicBezTo>
                  <a:pt x="149961" y="99060"/>
                  <a:pt x="156973" y="99060"/>
                  <a:pt x="162763" y="98755"/>
                </a:cubicBezTo>
                <a:lnTo>
                  <a:pt x="162763" y="152400"/>
                </a:lnTo>
                <a:cubicBezTo>
                  <a:pt x="153619" y="152705"/>
                  <a:pt x="142036" y="153010"/>
                  <a:pt x="135331" y="153010"/>
                </a:cubicBezTo>
                <a:cubicBezTo>
                  <a:pt x="132588" y="153010"/>
                  <a:pt x="129541" y="153010"/>
                  <a:pt x="126492" y="152705"/>
                </a:cubicBezTo>
                <a:cubicBezTo>
                  <a:pt x="129845" y="144780"/>
                  <a:pt x="131674" y="135941"/>
                  <a:pt x="131674" y="126492"/>
                </a:cubicBezTo>
                <a:cubicBezTo>
                  <a:pt x="131674" y="117348"/>
                  <a:pt x="130150" y="108814"/>
                  <a:pt x="127101" y="101498"/>
                </a:cubicBezTo>
                <a:moveTo>
                  <a:pt x="66142" y="167336"/>
                </a:moveTo>
                <a:cubicBezTo>
                  <a:pt x="44807" y="167336"/>
                  <a:pt x="28956" y="151790"/>
                  <a:pt x="28956" y="126492"/>
                </a:cubicBezTo>
                <a:cubicBezTo>
                  <a:pt x="28956" y="100584"/>
                  <a:pt x="44807" y="85039"/>
                  <a:pt x="66142" y="85039"/>
                </a:cubicBezTo>
                <a:cubicBezTo>
                  <a:pt x="87478" y="85039"/>
                  <a:pt x="103327" y="100584"/>
                  <a:pt x="103327" y="126492"/>
                </a:cubicBezTo>
                <a:cubicBezTo>
                  <a:pt x="103327" y="151790"/>
                  <a:pt x="87478" y="167336"/>
                  <a:pt x="66142" y="167336"/>
                </a:cubicBezTo>
                <a:moveTo>
                  <a:pt x="141427" y="32614"/>
                </a:moveTo>
                <a:cubicBezTo>
                  <a:pt x="150266" y="35966"/>
                  <a:pt x="158800" y="41453"/>
                  <a:pt x="162763" y="46939"/>
                </a:cubicBezTo>
                <a:lnTo>
                  <a:pt x="162763" y="82296"/>
                </a:lnTo>
                <a:cubicBezTo>
                  <a:pt x="153315" y="82906"/>
                  <a:pt x="140818" y="83210"/>
                  <a:pt x="133807" y="83210"/>
                </a:cubicBezTo>
                <a:cubicBezTo>
                  <a:pt x="127407" y="83210"/>
                  <a:pt x="120396" y="82906"/>
                  <a:pt x="114910" y="81991"/>
                </a:cubicBezTo>
                <a:cubicBezTo>
                  <a:pt x="103022" y="69799"/>
                  <a:pt x="85954" y="62484"/>
                  <a:pt x="66142" y="62484"/>
                </a:cubicBezTo>
                <a:cubicBezTo>
                  <a:pt x="28042" y="62484"/>
                  <a:pt x="0" y="88697"/>
                  <a:pt x="0" y="126492"/>
                </a:cubicBezTo>
                <a:cubicBezTo>
                  <a:pt x="0" y="163982"/>
                  <a:pt x="28042" y="190500"/>
                  <a:pt x="66142" y="190500"/>
                </a:cubicBezTo>
                <a:cubicBezTo>
                  <a:pt x="89001" y="190500"/>
                  <a:pt x="108203" y="180746"/>
                  <a:pt x="119786" y="164897"/>
                </a:cubicBezTo>
                <a:cubicBezTo>
                  <a:pt x="123140" y="167640"/>
                  <a:pt x="127101" y="170383"/>
                  <a:pt x="131063" y="172517"/>
                </a:cubicBezTo>
                <a:cubicBezTo>
                  <a:pt x="135941" y="170993"/>
                  <a:pt x="143560" y="169469"/>
                  <a:pt x="148437" y="169164"/>
                </a:cubicBezTo>
                <a:cubicBezTo>
                  <a:pt x="151485" y="168859"/>
                  <a:pt x="157277" y="168859"/>
                  <a:pt x="162763" y="168554"/>
                </a:cubicBezTo>
                <a:lnTo>
                  <a:pt x="162763" y="219151"/>
                </a:lnTo>
                <a:cubicBezTo>
                  <a:pt x="162763" y="231953"/>
                  <a:pt x="163982" y="263957"/>
                  <a:pt x="165812" y="275844"/>
                </a:cubicBezTo>
                <a:lnTo>
                  <a:pt x="181051" y="275844"/>
                </a:lnTo>
                <a:cubicBezTo>
                  <a:pt x="186537" y="258775"/>
                  <a:pt x="190195" y="227990"/>
                  <a:pt x="190195" y="210312"/>
                </a:cubicBezTo>
                <a:lnTo>
                  <a:pt x="190195" y="51512"/>
                </a:lnTo>
                <a:lnTo>
                  <a:pt x="191110" y="36881"/>
                </a:lnTo>
                <a:cubicBezTo>
                  <a:pt x="191110" y="33528"/>
                  <a:pt x="189891" y="31395"/>
                  <a:pt x="187452" y="30175"/>
                </a:cubicBezTo>
                <a:cubicBezTo>
                  <a:pt x="178918" y="26213"/>
                  <a:pt x="160325" y="22251"/>
                  <a:pt x="149047" y="21641"/>
                </a:cubicBezTo>
                <a:cubicBezTo>
                  <a:pt x="146303" y="21641"/>
                  <a:pt x="145390" y="22555"/>
                  <a:pt x="144780" y="23775"/>
                </a:cubicBezTo>
                <a:moveTo>
                  <a:pt x="192633" y="11278"/>
                </a:moveTo>
                <a:cubicBezTo>
                  <a:pt x="202388" y="14936"/>
                  <a:pt x="211226" y="20727"/>
                  <a:pt x="215494" y="26822"/>
                </a:cubicBezTo>
                <a:lnTo>
                  <a:pt x="215494" y="233782"/>
                </a:lnTo>
                <a:cubicBezTo>
                  <a:pt x="215494" y="247498"/>
                  <a:pt x="216713" y="282854"/>
                  <a:pt x="218542" y="294132"/>
                </a:cubicBezTo>
                <a:lnTo>
                  <a:pt x="234696" y="294132"/>
                </a:lnTo>
                <a:cubicBezTo>
                  <a:pt x="240488" y="275539"/>
                  <a:pt x="244145" y="243231"/>
                  <a:pt x="244145" y="224638"/>
                </a:cubicBezTo>
                <a:lnTo>
                  <a:pt x="244145" y="32004"/>
                </a:lnTo>
                <a:lnTo>
                  <a:pt x="245059" y="15849"/>
                </a:lnTo>
                <a:cubicBezTo>
                  <a:pt x="245363" y="12497"/>
                  <a:pt x="244145" y="10058"/>
                  <a:pt x="241097" y="8839"/>
                </a:cubicBezTo>
                <a:cubicBezTo>
                  <a:pt x="232257" y="4572"/>
                  <a:pt x="211835" y="610"/>
                  <a:pt x="199949" y="0"/>
                </a:cubicBezTo>
                <a:cubicBezTo>
                  <a:pt x="197207" y="0"/>
                  <a:pt x="196291" y="610"/>
                  <a:pt x="195682" y="213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2" name="Freeform 262"/>
          <p:cNvSpPr/>
          <p:nvPr/>
        </p:nvSpPr>
        <p:spPr>
          <a:xfrm>
            <a:off x="10851283" y="3439532"/>
            <a:ext cx="287426" cy="294132"/>
          </a:xfrm>
          <a:custGeom>
            <a:avLst/>
            <a:gdLst>
              <a:gd name="connsiteX0" fmla="*/ 53950 w 287426"/>
              <a:gd name="connsiteY0" fmla="*/ 98451 h 294132"/>
              <a:gd name="connsiteX1" fmla="*/ 92963 w 287426"/>
              <a:gd name="connsiteY1" fmla="*/ 60351 h 294132"/>
              <a:gd name="connsiteX2" fmla="*/ 131979 w 287426"/>
              <a:gd name="connsiteY2" fmla="*/ 98451 h 294132"/>
              <a:gd name="connsiteX3" fmla="*/ 92963 w 287426"/>
              <a:gd name="connsiteY3" fmla="*/ 136246 h 294132"/>
              <a:gd name="connsiteX4" fmla="*/ 53950 w 287426"/>
              <a:gd name="connsiteY4" fmla="*/ 98451 h 294132"/>
              <a:gd name="connsiteX6" fmla="*/ 244450 w 287426"/>
              <a:gd name="connsiteY6" fmla="*/ 126797 h 294132"/>
              <a:gd name="connsiteX7" fmla="*/ 225857 w 287426"/>
              <a:gd name="connsiteY7" fmla="*/ 127712 h 294132"/>
              <a:gd name="connsiteX8" fmla="*/ 225857 w 287426"/>
              <a:gd name="connsiteY8" fmla="*/ 33833 h 294132"/>
              <a:gd name="connsiteX9" fmla="*/ 226772 w 287426"/>
              <a:gd name="connsiteY9" fmla="*/ 16459 h 294132"/>
              <a:gd name="connsiteX10" fmla="*/ 222810 w 287426"/>
              <a:gd name="connsiteY10" fmla="*/ 9144 h 294132"/>
              <a:gd name="connsiteX11" fmla="*/ 178004 w 287426"/>
              <a:gd name="connsiteY11" fmla="*/ 0 h 294132"/>
              <a:gd name="connsiteX12" fmla="*/ 174041 w 287426"/>
              <a:gd name="connsiteY12" fmla="*/ 1829 h 294132"/>
              <a:gd name="connsiteX13" fmla="*/ 170993 w 287426"/>
              <a:gd name="connsiteY13" fmla="*/ 11278 h 294132"/>
              <a:gd name="connsiteX14" fmla="*/ 196291 w 287426"/>
              <a:gd name="connsiteY14" fmla="*/ 28042 h 294132"/>
              <a:gd name="connsiteX15" fmla="*/ 196291 w 287426"/>
              <a:gd name="connsiteY15" fmla="*/ 187147 h 294132"/>
              <a:gd name="connsiteX16" fmla="*/ 108510 w 287426"/>
              <a:gd name="connsiteY16" fmla="*/ 198730 h 294132"/>
              <a:gd name="connsiteX17" fmla="*/ 108510 w 287426"/>
              <a:gd name="connsiteY17" fmla="*/ 157277 h 294132"/>
              <a:gd name="connsiteX18" fmla="*/ 162154 w 287426"/>
              <a:gd name="connsiteY18" fmla="*/ 98451 h 294132"/>
              <a:gd name="connsiteX19" fmla="*/ 92963 w 287426"/>
              <a:gd name="connsiteY19" fmla="*/ 38710 h 294132"/>
              <a:gd name="connsiteX20" fmla="*/ 24079 w 287426"/>
              <a:gd name="connsiteY20" fmla="*/ 98451 h 294132"/>
              <a:gd name="connsiteX21" fmla="*/ 80773 w 287426"/>
              <a:gd name="connsiteY21" fmla="*/ 157582 h 294132"/>
              <a:gd name="connsiteX22" fmla="*/ 80773 w 287426"/>
              <a:gd name="connsiteY22" fmla="*/ 200863 h 294132"/>
              <a:gd name="connsiteX23" fmla="*/ 39929 w 287426"/>
              <a:gd name="connsiteY23" fmla="*/ 202997 h 294132"/>
              <a:gd name="connsiteX24" fmla="*/ 3048 w 287426"/>
              <a:gd name="connsiteY24" fmla="*/ 200558 h 294132"/>
              <a:gd name="connsiteX25" fmla="*/ 915 w 287426"/>
              <a:gd name="connsiteY25" fmla="*/ 205131 h 294132"/>
              <a:gd name="connsiteX26" fmla="*/ 1829 w 287426"/>
              <a:gd name="connsiteY26" fmla="*/ 208788 h 294132"/>
              <a:gd name="connsiteX27" fmla="*/ 34747 w 287426"/>
              <a:gd name="connsiteY27" fmla="*/ 229819 h 294132"/>
              <a:gd name="connsiteX28" fmla="*/ 60351 w 287426"/>
              <a:gd name="connsiteY28" fmla="*/ 224333 h 294132"/>
              <a:gd name="connsiteX29" fmla="*/ 196291 w 287426"/>
              <a:gd name="connsiteY29" fmla="*/ 203607 h 294132"/>
              <a:gd name="connsiteX30" fmla="*/ 196291 w 287426"/>
              <a:gd name="connsiteY30" fmla="*/ 231648 h 294132"/>
              <a:gd name="connsiteX31" fmla="*/ 199034 w 287426"/>
              <a:gd name="connsiteY31" fmla="*/ 294132 h 294132"/>
              <a:gd name="connsiteX32" fmla="*/ 215798 w 287426"/>
              <a:gd name="connsiteY32" fmla="*/ 294132 h 294132"/>
              <a:gd name="connsiteX33" fmla="*/ 225857 w 287426"/>
              <a:gd name="connsiteY33" fmla="*/ 222199 h 294132"/>
              <a:gd name="connsiteX34" fmla="*/ 225857 w 287426"/>
              <a:gd name="connsiteY34" fmla="*/ 145695 h 294132"/>
              <a:gd name="connsiteX35" fmla="*/ 275540 w 287426"/>
              <a:gd name="connsiteY35" fmla="*/ 144475 h 294132"/>
              <a:gd name="connsiteX36" fmla="*/ 283463 w 287426"/>
              <a:gd name="connsiteY36" fmla="*/ 142037 h 294132"/>
              <a:gd name="connsiteX37" fmla="*/ 287122 w 287426"/>
              <a:gd name="connsiteY37" fmla="*/ 128321 h 294132"/>
              <a:gd name="connsiteX38" fmla="*/ 281330 w 287426"/>
              <a:gd name="connsiteY38" fmla="*/ 122225 h 294132"/>
              <a:gd name="connsiteX39" fmla="*/ 254204 w 287426"/>
              <a:gd name="connsiteY39" fmla="*/ 120701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87426" h="294132">
                <a:moveTo>
                  <a:pt x="53950" y="98451"/>
                </a:moveTo>
                <a:cubicBezTo>
                  <a:pt x="53950" y="75286"/>
                  <a:pt x="70410" y="60351"/>
                  <a:pt x="92963" y="60351"/>
                </a:cubicBezTo>
                <a:cubicBezTo>
                  <a:pt x="115519" y="60351"/>
                  <a:pt x="131979" y="75286"/>
                  <a:pt x="131979" y="98451"/>
                </a:cubicBezTo>
                <a:cubicBezTo>
                  <a:pt x="131979" y="121310"/>
                  <a:pt x="115519" y="136246"/>
                  <a:pt x="92963" y="136246"/>
                </a:cubicBezTo>
                <a:cubicBezTo>
                  <a:pt x="70410" y="136246"/>
                  <a:pt x="53950" y="121310"/>
                  <a:pt x="53950" y="98451"/>
                </a:cubicBezTo>
                <a:moveTo>
                  <a:pt x="244450" y="126797"/>
                </a:moveTo>
                <a:lnTo>
                  <a:pt x="225857" y="127712"/>
                </a:lnTo>
                <a:lnTo>
                  <a:pt x="225857" y="33833"/>
                </a:lnTo>
                <a:lnTo>
                  <a:pt x="226772" y="16459"/>
                </a:lnTo>
                <a:cubicBezTo>
                  <a:pt x="227076" y="12802"/>
                  <a:pt x="225857" y="10363"/>
                  <a:pt x="222810" y="9144"/>
                </a:cubicBezTo>
                <a:cubicBezTo>
                  <a:pt x="212751" y="4877"/>
                  <a:pt x="191110" y="610"/>
                  <a:pt x="178004" y="0"/>
                </a:cubicBezTo>
                <a:cubicBezTo>
                  <a:pt x="175260" y="0"/>
                  <a:pt x="174651" y="610"/>
                  <a:pt x="174041" y="1829"/>
                </a:cubicBezTo>
                <a:lnTo>
                  <a:pt x="170993" y="11278"/>
                </a:lnTo>
                <a:cubicBezTo>
                  <a:pt x="181660" y="15240"/>
                  <a:pt x="191415" y="21336"/>
                  <a:pt x="196291" y="28042"/>
                </a:cubicBezTo>
                <a:lnTo>
                  <a:pt x="196291" y="187147"/>
                </a:lnTo>
                <a:cubicBezTo>
                  <a:pt x="174955" y="191415"/>
                  <a:pt x="141122" y="195682"/>
                  <a:pt x="108510" y="198730"/>
                </a:cubicBezTo>
                <a:lnTo>
                  <a:pt x="108510" y="157277"/>
                </a:lnTo>
                <a:cubicBezTo>
                  <a:pt x="140208" y="151486"/>
                  <a:pt x="162154" y="128625"/>
                  <a:pt x="162154" y="98451"/>
                </a:cubicBezTo>
                <a:cubicBezTo>
                  <a:pt x="162154" y="64008"/>
                  <a:pt x="132893" y="38710"/>
                  <a:pt x="92963" y="38710"/>
                </a:cubicBezTo>
                <a:cubicBezTo>
                  <a:pt x="53035" y="38710"/>
                  <a:pt x="24079" y="64008"/>
                  <a:pt x="24079" y="98451"/>
                </a:cubicBezTo>
                <a:cubicBezTo>
                  <a:pt x="24079" y="129540"/>
                  <a:pt x="47244" y="153010"/>
                  <a:pt x="80773" y="157582"/>
                </a:cubicBezTo>
                <a:lnTo>
                  <a:pt x="80773" y="200863"/>
                </a:lnTo>
                <a:cubicBezTo>
                  <a:pt x="65532" y="202082"/>
                  <a:pt x="51207" y="202692"/>
                  <a:pt x="39929" y="202997"/>
                </a:cubicBezTo>
                <a:cubicBezTo>
                  <a:pt x="28651" y="203302"/>
                  <a:pt x="14630" y="202387"/>
                  <a:pt x="3048" y="200558"/>
                </a:cubicBezTo>
                <a:lnTo>
                  <a:pt x="915" y="205131"/>
                </a:lnTo>
                <a:cubicBezTo>
                  <a:pt x="0" y="206654"/>
                  <a:pt x="305" y="207569"/>
                  <a:pt x="1829" y="208788"/>
                </a:cubicBezTo>
                <a:cubicBezTo>
                  <a:pt x="10668" y="216408"/>
                  <a:pt x="23469" y="224942"/>
                  <a:pt x="34747" y="229819"/>
                </a:cubicBezTo>
                <a:cubicBezTo>
                  <a:pt x="40844" y="227686"/>
                  <a:pt x="53950" y="224638"/>
                  <a:pt x="60351" y="224333"/>
                </a:cubicBezTo>
                <a:cubicBezTo>
                  <a:pt x="96317" y="221590"/>
                  <a:pt x="161544" y="212141"/>
                  <a:pt x="196291" y="203607"/>
                </a:cubicBezTo>
                <a:lnTo>
                  <a:pt x="196291" y="231648"/>
                </a:lnTo>
                <a:cubicBezTo>
                  <a:pt x="196291" y="245364"/>
                  <a:pt x="197510" y="282245"/>
                  <a:pt x="199034" y="294132"/>
                </a:cubicBezTo>
                <a:lnTo>
                  <a:pt x="215798" y="294132"/>
                </a:lnTo>
                <a:cubicBezTo>
                  <a:pt x="222199" y="274930"/>
                  <a:pt x="225857" y="241097"/>
                  <a:pt x="225857" y="222199"/>
                </a:cubicBezTo>
                <a:lnTo>
                  <a:pt x="225857" y="145695"/>
                </a:lnTo>
                <a:lnTo>
                  <a:pt x="275540" y="144475"/>
                </a:lnTo>
                <a:cubicBezTo>
                  <a:pt x="278282" y="144475"/>
                  <a:pt x="281635" y="143866"/>
                  <a:pt x="283463" y="142037"/>
                </a:cubicBezTo>
                <a:cubicBezTo>
                  <a:pt x="285597" y="140208"/>
                  <a:pt x="287426" y="134417"/>
                  <a:pt x="287122" y="128321"/>
                </a:cubicBezTo>
                <a:cubicBezTo>
                  <a:pt x="286817" y="125273"/>
                  <a:pt x="284683" y="122834"/>
                  <a:pt x="281330" y="122225"/>
                </a:cubicBezTo>
                <a:cubicBezTo>
                  <a:pt x="275844" y="121006"/>
                  <a:pt x="263043" y="120396"/>
                  <a:pt x="254204" y="12070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3" name="Freeform 263"/>
          <p:cNvSpPr/>
          <p:nvPr/>
        </p:nvSpPr>
        <p:spPr>
          <a:xfrm>
            <a:off x="11223549" y="3452029"/>
            <a:ext cx="282245" cy="279197"/>
          </a:xfrm>
          <a:custGeom>
            <a:avLst/>
            <a:gdLst>
              <a:gd name="connsiteX0" fmla="*/ 30176 w 282245"/>
              <a:gd name="connsiteY0" fmla="*/ 122225 h 279197"/>
              <a:gd name="connsiteX1" fmla="*/ 34137 w 282245"/>
              <a:gd name="connsiteY1" fmla="*/ 122225 h 279197"/>
              <a:gd name="connsiteX2" fmla="*/ 139294 w 282245"/>
              <a:gd name="connsiteY2" fmla="*/ 60655 h 279197"/>
              <a:gd name="connsiteX3" fmla="*/ 235610 w 282245"/>
              <a:gd name="connsiteY3" fmla="*/ 107899 h 279197"/>
              <a:gd name="connsiteX4" fmla="*/ 245363 w 282245"/>
              <a:gd name="connsiteY4" fmla="*/ 110642 h 279197"/>
              <a:gd name="connsiteX5" fmla="*/ 255727 w 282245"/>
              <a:gd name="connsiteY5" fmla="*/ 100279 h 279197"/>
              <a:gd name="connsiteX6" fmla="*/ 250546 w 282245"/>
              <a:gd name="connsiteY6" fmla="*/ 91440 h 279197"/>
              <a:gd name="connsiteX7" fmla="*/ 228600 w 282245"/>
              <a:gd name="connsiteY7" fmla="*/ 74981 h 279197"/>
              <a:gd name="connsiteX8" fmla="*/ 206654 w 282245"/>
              <a:gd name="connsiteY8" fmla="*/ 72542 h 279197"/>
              <a:gd name="connsiteX9" fmla="*/ 152095 w 282245"/>
              <a:gd name="connsiteY9" fmla="*/ 46634 h 279197"/>
              <a:gd name="connsiteX10" fmla="*/ 166421 w 282245"/>
              <a:gd name="connsiteY10" fmla="*/ 25908 h 279197"/>
              <a:gd name="connsiteX11" fmla="*/ 168554 w 282245"/>
              <a:gd name="connsiteY11" fmla="*/ 17983 h 279197"/>
              <a:gd name="connsiteX12" fmla="*/ 163678 w 282245"/>
              <a:gd name="connsiteY12" fmla="*/ 10973 h 279197"/>
              <a:gd name="connsiteX13" fmla="*/ 124968 w 282245"/>
              <a:gd name="connsiteY13" fmla="*/ 305 h 279197"/>
              <a:gd name="connsiteX14" fmla="*/ 120091 w 282245"/>
              <a:gd name="connsiteY14" fmla="*/ 1829 h 279197"/>
              <a:gd name="connsiteX15" fmla="*/ 115824 w 282245"/>
              <a:gd name="connsiteY15" fmla="*/ 9449 h 279197"/>
              <a:gd name="connsiteX16" fmla="*/ 130759 w 282245"/>
              <a:gd name="connsiteY16" fmla="*/ 22251 h 279197"/>
              <a:gd name="connsiteX17" fmla="*/ 27432 w 282245"/>
              <a:gd name="connsiteY17" fmla="*/ 113995 h 279197"/>
              <a:gd name="connsiteX18" fmla="*/ 26213 w 282245"/>
              <a:gd name="connsiteY18" fmla="*/ 117043 h 279197"/>
              <a:gd name="connsiteX20" fmla="*/ 228600 w 282245"/>
              <a:gd name="connsiteY20" fmla="*/ 146304 h 279197"/>
              <a:gd name="connsiteX21" fmla="*/ 39929 w 282245"/>
              <a:gd name="connsiteY21" fmla="*/ 149352 h 279197"/>
              <a:gd name="connsiteX22" fmla="*/ 3048 w 282245"/>
              <a:gd name="connsiteY22" fmla="*/ 145999 h 279197"/>
              <a:gd name="connsiteX23" fmla="*/ 610 w 282245"/>
              <a:gd name="connsiteY23" fmla="*/ 150876 h 279197"/>
              <a:gd name="connsiteX24" fmla="*/ 1524 w 282245"/>
              <a:gd name="connsiteY24" fmla="*/ 154229 h 279197"/>
              <a:gd name="connsiteX25" fmla="*/ 33832 w 282245"/>
              <a:gd name="connsiteY25" fmla="*/ 173736 h 279197"/>
              <a:gd name="connsiteX26" fmla="*/ 66751 w 282245"/>
              <a:gd name="connsiteY26" fmla="*/ 167640 h 279197"/>
              <a:gd name="connsiteX27" fmla="*/ 127101 w 282245"/>
              <a:gd name="connsiteY27" fmla="*/ 166116 h 279197"/>
              <a:gd name="connsiteX28" fmla="*/ 127101 w 282245"/>
              <a:gd name="connsiteY28" fmla="*/ 219761 h 279197"/>
              <a:gd name="connsiteX29" fmla="*/ 129845 w 282245"/>
              <a:gd name="connsiteY29" fmla="*/ 279197 h 279197"/>
              <a:gd name="connsiteX30" fmla="*/ 146610 w 282245"/>
              <a:gd name="connsiteY30" fmla="*/ 279197 h 279197"/>
              <a:gd name="connsiteX31" fmla="*/ 156363 w 282245"/>
              <a:gd name="connsiteY31" fmla="*/ 210617 h 279197"/>
              <a:gd name="connsiteX32" fmla="*/ 156363 w 282245"/>
              <a:gd name="connsiteY32" fmla="*/ 165811 h 279197"/>
              <a:gd name="connsiteX33" fmla="*/ 236829 w 282245"/>
              <a:gd name="connsiteY33" fmla="*/ 165202 h 279197"/>
              <a:gd name="connsiteX34" fmla="*/ 274016 w 282245"/>
              <a:gd name="connsiteY34" fmla="*/ 166725 h 279197"/>
              <a:gd name="connsiteX35" fmla="*/ 282245 w 282245"/>
              <a:gd name="connsiteY35" fmla="*/ 152400 h 279197"/>
              <a:gd name="connsiteX36" fmla="*/ 277673 w 282245"/>
              <a:gd name="connsiteY36" fmla="*/ 146304 h 279197"/>
              <a:gd name="connsiteX37" fmla="*/ 240792 w 282245"/>
              <a:gd name="connsiteY37" fmla="*/ 140818 h 2791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82245" h="279197">
                <a:moveTo>
                  <a:pt x="30176" y="122225"/>
                </a:moveTo>
                <a:cubicBezTo>
                  <a:pt x="31090" y="122834"/>
                  <a:pt x="32310" y="122834"/>
                  <a:pt x="34137" y="122225"/>
                </a:cubicBezTo>
                <a:cubicBezTo>
                  <a:pt x="76504" y="108204"/>
                  <a:pt x="113385" y="86563"/>
                  <a:pt x="139294" y="60655"/>
                </a:cubicBezTo>
                <a:lnTo>
                  <a:pt x="235610" y="107899"/>
                </a:lnTo>
                <a:cubicBezTo>
                  <a:pt x="238658" y="109728"/>
                  <a:pt x="242925" y="110947"/>
                  <a:pt x="245363" y="110642"/>
                </a:cubicBezTo>
                <a:cubicBezTo>
                  <a:pt x="250241" y="110337"/>
                  <a:pt x="255422" y="105461"/>
                  <a:pt x="255727" y="100279"/>
                </a:cubicBezTo>
                <a:cubicBezTo>
                  <a:pt x="255727" y="97841"/>
                  <a:pt x="254203" y="94793"/>
                  <a:pt x="250546" y="91440"/>
                </a:cubicBezTo>
                <a:cubicBezTo>
                  <a:pt x="245974" y="86868"/>
                  <a:pt x="235916" y="79553"/>
                  <a:pt x="228600" y="74981"/>
                </a:cubicBezTo>
                <a:lnTo>
                  <a:pt x="206654" y="72542"/>
                </a:lnTo>
                <a:lnTo>
                  <a:pt x="152095" y="46634"/>
                </a:lnTo>
                <a:cubicBezTo>
                  <a:pt x="157582" y="39929"/>
                  <a:pt x="162458" y="32918"/>
                  <a:pt x="166421" y="25908"/>
                </a:cubicBezTo>
                <a:cubicBezTo>
                  <a:pt x="167335" y="24079"/>
                  <a:pt x="168250" y="21641"/>
                  <a:pt x="168554" y="17983"/>
                </a:cubicBezTo>
                <a:cubicBezTo>
                  <a:pt x="168554" y="15240"/>
                  <a:pt x="167030" y="12497"/>
                  <a:pt x="163678" y="10973"/>
                </a:cubicBezTo>
                <a:cubicBezTo>
                  <a:pt x="156363" y="7010"/>
                  <a:pt x="137464" y="1829"/>
                  <a:pt x="124968" y="305"/>
                </a:cubicBezTo>
                <a:cubicBezTo>
                  <a:pt x="122529" y="0"/>
                  <a:pt x="121007" y="305"/>
                  <a:pt x="120091" y="1829"/>
                </a:cubicBezTo>
                <a:lnTo>
                  <a:pt x="115824" y="9449"/>
                </a:lnTo>
                <a:cubicBezTo>
                  <a:pt x="121920" y="12802"/>
                  <a:pt x="128016" y="17983"/>
                  <a:pt x="130759" y="22251"/>
                </a:cubicBezTo>
                <a:cubicBezTo>
                  <a:pt x="113081" y="55778"/>
                  <a:pt x="76200" y="89002"/>
                  <a:pt x="27432" y="113995"/>
                </a:cubicBezTo>
                <a:cubicBezTo>
                  <a:pt x="25908" y="114605"/>
                  <a:pt x="25603" y="116129"/>
                  <a:pt x="26213" y="117043"/>
                </a:cubicBezTo>
                <a:moveTo>
                  <a:pt x="228600" y="146304"/>
                </a:moveTo>
                <a:cubicBezTo>
                  <a:pt x="206959" y="147828"/>
                  <a:pt x="59131" y="149657"/>
                  <a:pt x="39929" y="149352"/>
                </a:cubicBezTo>
                <a:cubicBezTo>
                  <a:pt x="29260" y="149047"/>
                  <a:pt x="14325" y="147828"/>
                  <a:pt x="3048" y="145999"/>
                </a:cubicBezTo>
                <a:lnTo>
                  <a:pt x="610" y="150876"/>
                </a:lnTo>
                <a:cubicBezTo>
                  <a:pt x="0" y="152095"/>
                  <a:pt x="304" y="153315"/>
                  <a:pt x="1524" y="154229"/>
                </a:cubicBezTo>
                <a:cubicBezTo>
                  <a:pt x="9449" y="161849"/>
                  <a:pt x="21946" y="169469"/>
                  <a:pt x="33832" y="173736"/>
                </a:cubicBezTo>
                <a:cubicBezTo>
                  <a:pt x="41757" y="171298"/>
                  <a:pt x="58826" y="168249"/>
                  <a:pt x="66751" y="167640"/>
                </a:cubicBezTo>
                <a:cubicBezTo>
                  <a:pt x="73761" y="167031"/>
                  <a:pt x="98451" y="166725"/>
                  <a:pt x="127101" y="166116"/>
                </a:cubicBezTo>
                <a:lnTo>
                  <a:pt x="127101" y="219761"/>
                </a:lnTo>
                <a:cubicBezTo>
                  <a:pt x="127101" y="233782"/>
                  <a:pt x="128625" y="266090"/>
                  <a:pt x="129845" y="279197"/>
                </a:cubicBezTo>
                <a:lnTo>
                  <a:pt x="146610" y="279197"/>
                </a:lnTo>
                <a:cubicBezTo>
                  <a:pt x="152095" y="262128"/>
                  <a:pt x="156363" y="228295"/>
                  <a:pt x="156363" y="210617"/>
                </a:cubicBezTo>
                <a:lnTo>
                  <a:pt x="156363" y="165811"/>
                </a:lnTo>
                <a:cubicBezTo>
                  <a:pt x="192024" y="165202"/>
                  <a:pt x="226771" y="165202"/>
                  <a:pt x="236829" y="165202"/>
                </a:cubicBezTo>
                <a:cubicBezTo>
                  <a:pt x="246583" y="165202"/>
                  <a:pt x="266091" y="165811"/>
                  <a:pt x="274016" y="166725"/>
                </a:cubicBezTo>
                <a:cubicBezTo>
                  <a:pt x="277673" y="164897"/>
                  <a:pt x="282245" y="159106"/>
                  <a:pt x="282245" y="152400"/>
                </a:cubicBezTo>
                <a:cubicBezTo>
                  <a:pt x="282245" y="149352"/>
                  <a:pt x="280416" y="147218"/>
                  <a:pt x="277673" y="146304"/>
                </a:cubicBezTo>
                <a:cubicBezTo>
                  <a:pt x="270053" y="143561"/>
                  <a:pt x="252679" y="141427"/>
                  <a:pt x="240792" y="14081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4" name="Freeform 264"/>
          <p:cNvSpPr/>
          <p:nvPr/>
        </p:nvSpPr>
        <p:spPr>
          <a:xfrm>
            <a:off x="11517985" y="3453248"/>
            <a:ext cx="282246" cy="283159"/>
          </a:xfrm>
          <a:custGeom>
            <a:avLst/>
            <a:gdLst>
              <a:gd name="connsiteX0" fmla="*/ 228600 w 282246"/>
              <a:gd name="connsiteY0" fmla="*/ 127102 h 283159"/>
              <a:gd name="connsiteX1" fmla="*/ 39929 w 282246"/>
              <a:gd name="connsiteY1" fmla="*/ 130149 h 283159"/>
              <a:gd name="connsiteX2" fmla="*/ 3049 w 282246"/>
              <a:gd name="connsiteY2" fmla="*/ 126797 h 283159"/>
              <a:gd name="connsiteX3" fmla="*/ 611 w 282246"/>
              <a:gd name="connsiteY3" fmla="*/ 131673 h 283159"/>
              <a:gd name="connsiteX4" fmla="*/ 1524 w 282246"/>
              <a:gd name="connsiteY4" fmla="*/ 135331 h 283159"/>
              <a:gd name="connsiteX5" fmla="*/ 33833 w 282246"/>
              <a:gd name="connsiteY5" fmla="*/ 154533 h 283159"/>
              <a:gd name="connsiteX6" fmla="*/ 66752 w 282246"/>
              <a:gd name="connsiteY6" fmla="*/ 148437 h 283159"/>
              <a:gd name="connsiteX7" fmla="*/ 128017 w 282246"/>
              <a:gd name="connsiteY7" fmla="*/ 147218 h 283159"/>
              <a:gd name="connsiteX8" fmla="*/ 128017 w 282246"/>
              <a:gd name="connsiteY8" fmla="*/ 162458 h 283159"/>
              <a:gd name="connsiteX9" fmla="*/ 129541 w 282246"/>
              <a:gd name="connsiteY9" fmla="*/ 184404 h 283159"/>
              <a:gd name="connsiteX10" fmla="*/ 79858 w 282246"/>
              <a:gd name="connsiteY10" fmla="*/ 185014 h 283159"/>
              <a:gd name="connsiteX11" fmla="*/ 46940 w 282246"/>
              <a:gd name="connsiteY11" fmla="*/ 182575 h 283159"/>
              <a:gd name="connsiteX12" fmla="*/ 44501 w 282246"/>
              <a:gd name="connsiteY12" fmla="*/ 187147 h 283159"/>
              <a:gd name="connsiteX13" fmla="*/ 45720 w 282246"/>
              <a:gd name="connsiteY13" fmla="*/ 191109 h 283159"/>
              <a:gd name="connsiteX14" fmla="*/ 74677 w 282246"/>
              <a:gd name="connsiteY14" fmla="*/ 207873 h 283159"/>
              <a:gd name="connsiteX15" fmla="*/ 103023 w 282246"/>
              <a:gd name="connsiteY15" fmla="*/ 202692 h 283159"/>
              <a:gd name="connsiteX16" fmla="*/ 192633 w 282246"/>
              <a:gd name="connsiteY16" fmla="*/ 201473 h 283159"/>
              <a:gd name="connsiteX17" fmla="*/ 192633 w 282246"/>
              <a:gd name="connsiteY17" fmla="*/ 244145 h 283159"/>
              <a:gd name="connsiteX18" fmla="*/ 195377 w 282246"/>
              <a:gd name="connsiteY18" fmla="*/ 283159 h 283159"/>
              <a:gd name="connsiteX19" fmla="*/ 213361 w 282246"/>
              <a:gd name="connsiteY19" fmla="*/ 283159 h 283159"/>
              <a:gd name="connsiteX20" fmla="*/ 221590 w 282246"/>
              <a:gd name="connsiteY20" fmla="*/ 237134 h 283159"/>
              <a:gd name="connsiteX21" fmla="*/ 222505 w 282246"/>
              <a:gd name="connsiteY21" fmla="*/ 202692 h 283159"/>
              <a:gd name="connsiteX22" fmla="*/ 226161 w 282246"/>
              <a:gd name="connsiteY22" fmla="*/ 191414 h 283159"/>
              <a:gd name="connsiteX23" fmla="*/ 225552 w 282246"/>
              <a:gd name="connsiteY23" fmla="*/ 187147 h 283159"/>
              <a:gd name="connsiteX24" fmla="*/ 210617 w 282246"/>
              <a:gd name="connsiteY24" fmla="*/ 178308 h 283159"/>
              <a:gd name="connsiteX25" fmla="*/ 205130 w 282246"/>
              <a:gd name="connsiteY25" fmla="*/ 178308 h 283159"/>
              <a:gd name="connsiteX26" fmla="*/ 195377 w 282246"/>
              <a:gd name="connsiteY26" fmla="*/ 182880 h 283159"/>
              <a:gd name="connsiteX27" fmla="*/ 153620 w 282246"/>
              <a:gd name="connsiteY27" fmla="*/ 184099 h 283159"/>
              <a:gd name="connsiteX28" fmla="*/ 157583 w 282246"/>
              <a:gd name="connsiteY28" fmla="*/ 156363 h 283159"/>
              <a:gd name="connsiteX29" fmla="*/ 157583 w 282246"/>
              <a:gd name="connsiteY29" fmla="*/ 146914 h 283159"/>
              <a:gd name="connsiteX30" fmla="*/ 236830 w 282246"/>
              <a:gd name="connsiteY30" fmla="*/ 145999 h 283159"/>
              <a:gd name="connsiteX31" fmla="*/ 274016 w 282246"/>
              <a:gd name="connsiteY31" fmla="*/ 147523 h 283159"/>
              <a:gd name="connsiteX32" fmla="*/ 282246 w 282246"/>
              <a:gd name="connsiteY32" fmla="*/ 133197 h 283159"/>
              <a:gd name="connsiteX33" fmla="*/ 277674 w 282246"/>
              <a:gd name="connsiteY33" fmla="*/ 127102 h 283159"/>
              <a:gd name="connsiteX34" fmla="*/ 240792 w 282246"/>
              <a:gd name="connsiteY34" fmla="*/ 121920 h 283159"/>
              <a:gd name="connsiteX36" fmla="*/ 69190 w 282246"/>
              <a:gd name="connsiteY36" fmla="*/ 92659 h 283159"/>
              <a:gd name="connsiteX37" fmla="*/ 73152 w 282246"/>
              <a:gd name="connsiteY37" fmla="*/ 109423 h 283159"/>
              <a:gd name="connsiteX38" fmla="*/ 89308 w 282246"/>
              <a:gd name="connsiteY38" fmla="*/ 109423 h 283159"/>
              <a:gd name="connsiteX39" fmla="*/ 94793 w 282246"/>
              <a:gd name="connsiteY39" fmla="*/ 100279 h 283159"/>
              <a:gd name="connsiteX40" fmla="*/ 216714 w 282246"/>
              <a:gd name="connsiteY40" fmla="*/ 99060 h 283159"/>
              <a:gd name="connsiteX41" fmla="*/ 221286 w 282246"/>
              <a:gd name="connsiteY41" fmla="*/ 86258 h 283159"/>
              <a:gd name="connsiteX42" fmla="*/ 218847 w 282246"/>
              <a:gd name="connsiteY42" fmla="*/ 82296 h 283159"/>
              <a:gd name="connsiteX43" fmla="*/ 212751 w 282246"/>
              <a:gd name="connsiteY43" fmla="*/ 79553 h 283159"/>
              <a:gd name="connsiteX44" fmla="*/ 220980 w 282246"/>
              <a:gd name="connsiteY44" fmla="*/ 25298 h 283159"/>
              <a:gd name="connsiteX45" fmla="*/ 224943 w 282246"/>
              <a:gd name="connsiteY45" fmla="*/ 13106 h 283159"/>
              <a:gd name="connsiteX46" fmla="*/ 224333 w 282246"/>
              <a:gd name="connsiteY46" fmla="*/ 8839 h 283159"/>
              <a:gd name="connsiteX47" fmla="*/ 207570 w 282246"/>
              <a:gd name="connsiteY47" fmla="*/ 609 h 283159"/>
              <a:gd name="connsiteX48" fmla="*/ 201778 w 282246"/>
              <a:gd name="connsiteY48" fmla="*/ 609 h 283159"/>
              <a:gd name="connsiteX49" fmla="*/ 188977 w 282246"/>
              <a:gd name="connsiteY49" fmla="*/ 7010 h 283159"/>
              <a:gd name="connsiteX50" fmla="*/ 94183 w 282246"/>
              <a:gd name="connsiteY50" fmla="*/ 8230 h 283159"/>
              <a:gd name="connsiteX51" fmla="*/ 52426 w 282246"/>
              <a:gd name="connsiteY51" fmla="*/ 4572 h 283159"/>
              <a:gd name="connsiteX52" fmla="*/ 49074 w 282246"/>
              <a:gd name="connsiteY52" fmla="*/ 6400 h 283159"/>
              <a:gd name="connsiteX53" fmla="*/ 46940 w 282246"/>
              <a:gd name="connsiteY53" fmla="*/ 14935 h 283159"/>
              <a:gd name="connsiteX54" fmla="*/ 63705 w 282246"/>
              <a:gd name="connsiteY54" fmla="*/ 24994 h 283159"/>
              <a:gd name="connsiteX56" fmla="*/ 188367 w 282246"/>
              <a:gd name="connsiteY56" fmla="*/ 78943 h 283159"/>
              <a:gd name="connsiteX57" fmla="*/ 181966 w 282246"/>
              <a:gd name="connsiteY57" fmla="*/ 80772 h 283159"/>
              <a:gd name="connsiteX58" fmla="*/ 95403 w 282246"/>
              <a:gd name="connsiteY58" fmla="*/ 82296 h 283159"/>
              <a:gd name="connsiteX59" fmla="*/ 94793 w 282246"/>
              <a:gd name="connsiteY59" fmla="*/ 26517 h 283159"/>
              <a:gd name="connsiteX60" fmla="*/ 189586 w 282246"/>
              <a:gd name="connsiteY60" fmla="*/ 25603 h 2831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82246" h="283159">
                <a:moveTo>
                  <a:pt x="228600" y="127102"/>
                </a:moveTo>
                <a:cubicBezTo>
                  <a:pt x="206959" y="128625"/>
                  <a:pt x="59131" y="130454"/>
                  <a:pt x="39929" y="130149"/>
                </a:cubicBezTo>
                <a:cubicBezTo>
                  <a:pt x="29261" y="130149"/>
                  <a:pt x="14326" y="128930"/>
                  <a:pt x="3049" y="126797"/>
                </a:cubicBezTo>
                <a:lnTo>
                  <a:pt x="611" y="131673"/>
                </a:lnTo>
                <a:cubicBezTo>
                  <a:pt x="0" y="132893"/>
                  <a:pt x="305" y="134417"/>
                  <a:pt x="1524" y="135331"/>
                </a:cubicBezTo>
                <a:cubicBezTo>
                  <a:pt x="9449" y="142646"/>
                  <a:pt x="21946" y="150571"/>
                  <a:pt x="33833" y="154533"/>
                </a:cubicBezTo>
                <a:cubicBezTo>
                  <a:pt x="41758" y="152095"/>
                  <a:pt x="58827" y="149047"/>
                  <a:pt x="66752" y="148437"/>
                </a:cubicBezTo>
                <a:cubicBezTo>
                  <a:pt x="73761" y="148133"/>
                  <a:pt x="99061" y="147523"/>
                  <a:pt x="128017" y="147218"/>
                </a:cubicBezTo>
                <a:lnTo>
                  <a:pt x="128017" y="162458"/>
                </a:lnTo>
                <a:cubicBezTo>
                  <a:pt x="128017" y="168859"/>
                  <a:pt x="128321" y="177394"/>
                  <a:pt x="129541" y="184404"/>
                </a:cubicBezTo>
                <a:cubicBezTo>
                  <a:pt x="107290" y="184708"/>
                  <a:pt x="86564" y="185014"/>
                  <a:pt x="79858" y="185014"/>
                </a:cubicBezTo>
                <a:cubicBezTo>
                  <a:pt x="70410" y="185014"/>
                  <a:pt x="57303" y="184099"/>
                  <a:pt x="46940" y="182575"/>
                </a:cubicBezTo>
                <a:lnTo>
                  <a:pt x="44501" y="187147"/>
                </a:lnTo>
                <a:cubicBezTo>
                  <a:pt x="43892" y="188671"/>
                  <a:pt x="44196" y="189890"/>
                  <a:pt x="45720" y="191109"/>
                </a:cubicBezTo>
                <a:cubicBezTo>
                  <a:pt x="53341" y="197510"/>
                  <a:pt x="64008" y="203911"/>
                  <a:pt x="74677" y="207873"/>
                </a:cubicBezTo>
                <a:cubicBezTo>
                  <a:pt x="81686" y="205130"/>
                  <a:pt x="95403" y="202997"/>
                  <a:pt x="103023" y="202692"/>
                </a:cubicBezTo>
                <a:cubicBezTo>
                  <a:pt x="115520" y="201778"/>
                  <a:pt x="168555" y="201168"/>
                  <a:pt x="192633" y="201473"/>
                </a:cubicBezTo>
                <a:lnTo>
                  <a:pt x="192633" y="244145"/>
                </a:lnTo>
                <a:cubicBezTo>
                  <a:pt x="192633" y="254508"/>
                  <a:pt x="193549" y="273710"/>
                  <a:pt x="195377" y="283159"/>
                </a:cubicBezTo>
                <a:lnTo>
                  <a:pt x="213361" y="283159"/>
                </a:lnTo>
                <a:cubicBezTo>
                  <a:pt x="217932" y="271881"/>
                  <a:pt x="221590" y="250546"/>
                  <a:pt x="221590" y="237134"/>
                </a:cubicBezTo>
                <a:lnTo>
                  <a:pt x="222505" y="202692"/>
                </a:lnTo>
                <a:lnTo>
                  <a:pt x="226161" y="191414"/>
                </a:lnTo>
                <a:cubicBezTo>
                  <a:pt x="227077" y="189586"/>
                  <a:pt x="226772" y="188366"/>
                  <a:pt x="225552" y="187147"/>
                </a:cubicBezTo>
                <a:cubicBezTo>
                  <a:pt x="222810" y="185014"/>
                  <a:pt x="214885" y="180441"/>
                  <a:pt x="210617" y="178308"/>
                </a:cubicBezTo>
                <a:cubicBezTo>
                  <a:pt x="209093" y="177698"/>
                  <a:pt x="206655" y="177698"/>
                  <a:pt x="205130" y="178308"/>
                </a:cubicBezTo>
                <a:lnTo>
                  <a:pt x="195377" y="182880"/>
                </a:lnTo>
                <a:cubicBezTo>
                  <a:pt x="187758" y="183185"/>
                  <a:pt x="171603" y="183794"/>
                  <a:pt x="153620" y="184099"/>
                </a:cubicBezTo>
                <a:cubicBezTo>
                  <a:pt x="156058" y="175564"/>
                  <a:pt x="157583" y="164897"/>
                  <a:pt x="157583" y="156363"/>
                </a:cubicBezTo>
                <a:lnTo>
                  <a:pt x="157583" y="146914"/>
                </a:lnTo>
                <a:cubicBezTo>
                  <a:pt x="192939" y="146304"/>
                  <a:pt x="227077" y="145999"/>
                  <a:pt x="236830" y="145999"/>
                </a:cubicBezTo>
                <a:cubicBezTo>
                  <a:pt x="246583" y="145999"/>
                  <a:pt x="266091" y="146608"/>
                  <a:pt x="274016" y="147523"/>
                </a:cubicBezTo>
                <a:cubicBezTo>
                  <a:pt x="277674" y="145999"/>
                  <a:pt x="282246" y="139903"/>
                  <a:pt x="282246" y="133197"/>
                </a:cubicBezTo>
                <a:cubicBezTo>
                  <a:pt x="282246" y="130149"/>
                  <a:pt x="280417" y="128016"/>
                  <a:pt x="277674" y="127102"/>
                </a:cubicBezTo>
                <a:cubicBezTo>
                  <a:pt x="270053" y="124663"/>
                  <a:pt x="252680" y="122225"/>
                  <a:pt x="240792" y="121920"/>
                </a:cubicBezTo>
                <a:moveTo>
                  <a:pt x="69190" y="92659"/>
                </a:moveTo>
                <a:cubicBezTo>
                  <a:pt x="69799" y="98755"/>
                  <a:pt x="71019" y="105156"/>
                  <a:pt x="73152" y="109423"/>
                </a:cubicBezTo>
                <a:lnTo>
                  <a:pt x="89308" y="109423"/>
                </a:lnTo>
                <a:cubicBezTo>
                  <a:pt x="92050" y="106680"/>
                  <a:pt x="93880" y="103937"/>
                  <a:pt x="94793" y="100279"/>
                </a:cubicBezTo>
                <a:lnTo>
                  <a:pt x="216714" y="99060"/>
                </a:lnTo>
                <a:cubicBezTo>
                  <a:pt x="218847" y="96926"/>
                  <a:pt x="221286" y="91745"/>
                  <a:pt x="221286" y="86258"/>
                </a:cubicBezTo>
                <a:cubicBezTo>
                  <a:pt x="221286" y="84430"/>
                  <a:pt x="220371" y="83210"/>
                  <a:pt x="218847" y="82296"/>
                </a:cubicBezTo>
                <a:lnTo>
                  <a:pt x="212751" y="79553"/>
                </a:lnTo>
                <a:cubicBezTo>
                  <a:pt x="216714" y="62484"/>
                  <a:pt x="219456" y="42672"/>
                  <a:pt x="220980" y="25298"/>
                </a:cubicBezTo>
                <a:lnTo>
                  <a:pt x="224943" y="13106"/>
                </a:lnTo>
                <a:cubicBezTo>
                  <a:pt x="225858" y="10973"/>
                  <a:pt x="225552" y="9754"/>
                  <a:pt x="224333" y="8839"/>
                </a:cubicBezTo>
                <a:cubicBezTo>
                  <a:pt x="220980" y="6705"/>
                  <a:pt x="212142" y="2438"/>
                  <a:pt x="207570" y="609"/>
                </a:cubicBezTo>
                <a:cubicBezTo>
                  <a:pt x="205741" y="0"/>
                  <a:pt x="203302" y="0"/>
                  <a:pt x="201778" y="609"/>
                </a:cubicBezTo>
                <a:lnTo>
                  <a:pt x="188977" y="7010"/>
                </a:lnTo>
                <a:cubicBezTo>
                  <a:pt x="166726" y="7925"/>
                  <a:pt x="116433" y="8230"/>
                  <a:pt x="94183" y="8230"/>
                </a:cubicBezTo>
                <a:cubicBezTo>
                  <a:pt x="83211" y="6400"/>
                  <a:pt x="63398" y="4572"/>
                  <a:pt x="52426" y="4572"/>
                </a:cubicBezTo>
                <a:cubicBezTo>
                  <a:pt x="50292" y="4572"/>
                  <a:pt x="49378" y="5486"/>
                  <a:pt x="49074" y="6400"/>
                </a:cubicBezTo>
                <a:lnTo>
                  <a:pt x="46940" y="14935"/>
                </a:lnTo>
                <a:cubicBezTo>
                  <a:pt x="53341" y="17069"/>
                  <a:pt x="60351" y="21336"/>
                  <a:pt x="63705" y="24994"/>
                </a:cubicBezTo>
                <a:moveTo>
                  <a:pt x="188367" y="78943"/>
                </a:moveTo>
                <a:lnTo>
                  <a:pt x="181966" y="80772"/>
                </a:lnTo>
                <a:cubicBezTo>
                  <a:pt x="161545" y="81686"/>
                  <a:pt x="120396" y="82600"/>
                  <a:pt x="95403" y="82296"/>
                </a:cubicBezTo>
                <a:lnTo>
                  <a:pt x="94793" y="26517"/>
                </a:lnTo>
                <a:cubicBezTo>
                  <a:pt x="123445" y="26213"/>
                  <a:pt x="160325" y="25603"/>
                  <a:pt x="189586" y="256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5" name="Freeform 265"/>
          <p:cNvSpPr/>
          <p:nvPr/>
        </p:nvSpPr>
        <p:spPr>
          <a:xfrm>
            <a:off x="11812423" y="3439532"/>
            <a:ext cx="287120" cy="294132"/>
          </a:xfrm>
          <a:custGeom>
            <a:avLst/>
            <a:gdLst>
              <a:gd name="connsiteX0" fmla="*/ 48158 w 287120"/>
              <a:gd name="connsiteY0" fmla="*/ 21336 h 294132"/>
              <a:gd name="connsiteX1" fmla="*/ 48158 w 287120"/>
              <a:gd name="connsiteY1" fmla="*/ 24994 h 294132"/>
              <a:gd name="connsiteX2" fmla="*/ 67666 w 287120"/>
              <a:gd name="connsiteY2" fmla="*/ 44806 h 294132"/>
              <a:gd name="connsiteX3" fmla="*/ 74676 w 287120"/>
              <a:gd name="connsiteY3" fmla="*/ 46025 h 294132"/>
              <a:gd name="connsiteX4" fmla="*/ 122834 w 287120"/>
              <a:gd name="connsiteY4" fmla="*/ 44501 h 294132"/>
              <a:gd name="connsiteX5" fmla="*/ 128015 w 287120"/>
              <a:gd name="connsiteY5" fmla="*/ 42672 h 294132"/>
              <a:gd name="connsiteX6" fmla="*/ 129236 w 287120"/>
              <a:gd name="connsiteY6" fmla="*/ 26822 h 294132"/>
              <a:gd name="connsiteX7" fmla="*/ 123748 w 287120"/>
              <a:gd name="connsiteY7" fmla="*/ 24079 h 294132"/>
              <a:gd name="connsiteX8" fmla="*/ 50595 w 287120"/>
              <a:gd name="connsiteY8" fmla="*/ 18288 h 294132"/>
              <a:gd name="connsiteX10" fmla="*/ 139598 w 287120"/>
              <a:gd name="connsiteY10" fmla="*/ 60655 h 294132"/>
              <a:gd name="connsiteX11" fmla="*/ 35967 w 287120"/>
              <a:gd name="connsiteY11" fmla="*/ 63094 h 294132"/>
              <a:gd name="connsiteX12" fmla="*/ 6705 w 287120"/>
              <a:gd name="connsiteY12" fmla="*/ 60351 h 294132"/>
              <a:gd name="connsiteX13" fmla="*/ 4572 w 287120"/>
              <a:gd name="connsiteY13" fmla="*/ 64618 h 294132"/>
              <a:gd name="connsiteX14" fmla="*/ 5181 w 287120"/>
              <a:gd name="connsiteY14" fmla="*/ 67666 h 294132"/>
              <a:gd name="connsiteX15" fmla="*/ 30784 w 287120"/>
              <a:gd name="connsiteY15" fmla="*/ 84430 h 294132"/>
              <a:gd name="connsiteX16" fmla="*/ 53645 w 287120"/>
              <a:gd name="connsiteY16" fmla="*/ 80163 h 294132"/>
              <a:gd name="connsiteX17" fmla="*/ 146608 w 287120"/>
              <a:gd name="connsiteY17" fmla="*/ 77724 h 294132"/>
              <a:gd name="connsiteX18" fmla="*/ 174345 w 287120"/>
              <a:gd name="connsiteY18" fmla="*/ 78639 h 294132"/>
              <a:gd name="connsiteX19" fmla="*/ 181355 w 287120"/>
              <a:gd name="connsiteY19" fmla="*/ 65227 h 294132"/>
              <a:gd name="connsiteX20" fmla="*/ 178003 w 287120"/>
              <a:gd name="connsiteY20" fmla="*/ 60351 h 294132"/>
              <a:gd name="connsiteX21" fmla="*/ 149656 w 287120"/>
              <a:gd name="connsiteY21" fmla="*/ 56083 h 294132"/>
              <a:gd name="connsiteX23" fmla="*/ 63092 w 287120"/>
              <a:gd name="connsiteY23" fmla="*/ 136246 h 294132"/>
              <a:gd name="connsiteX24" fmla="*/ 97230 w 287120"/>
              <a:gd name="connsiteY24" fmla="*/ 107290 h 294132"/>
              <a:gd name="connsiteX25" fmla="*/ 131673 w 287120"/>
              <a:gd name="connsiteY25" fmla="*/ 136246 h 294132"/>
              <a:gd name="connsiteX26" fmla="*/ 97230 w 287120"/>
              <a:gd name="connsiteY26" fmla="*/ 165202 h 294132"/>
              <a:gd name="connsiteX27" fmla="*/ 63092 w 287120"/>
              <a:gd name="connsiteY27" fmla="*/ 136246 h 294132"/>
              <a:gd name="connsiteX29" fmla="*/ 244145 w 287120"/>
              <a:gd name="connsiteY29" fmla="*/ 127407 h 294132"/>
              <a:gd name="connsiteX30" fmla="*/ 225551 w 287120"/>
              <a:gd name="connsiteY30" fmla="*/ 128321 h 294132"/>
              <a:gd name="connsiteX31" fmla="*/ 225551 w 287120"/>
              <a:gd name="connsiteY31" fmla="*/ 33833 h 294132"/>
              <a:gd name="connsiteX32" fmla="*/ 226467 w 287120"/>
              <a:gd name="connsiteY32" fmla="*/ 16459 h 294132"/>
              <a:gd name="connsiteX33" fmla="*/ 222504 w 287120"/>
              <a:gd name="connsiteY33" fmla="*/ 9144 h 294132"/>
              <a:gd name="connsiteX34" fmla="*/ 177698 w 287120"/>
              <a:gd name="connsiteY34" fmla="*/ 0 h 294132"/>
              <a:gd name="connsiteX35" fmla="*/ 173736 w 287120"/>
              <a:gd name="connsiteY35" fmla="*/ 1829 h 294132"/>
              <a:gd name="connsiteX36" fmla="*/ 170687 w 287120"/>
              <a:gd name="connsiteY36" fmla="*/ 11278 h 294132"/>
              <a:gd name="connsiteX37" fmla="*/ 195986 w 287120"/>
              <a:gd name="connsiteY37" fmla="*/ 28042 h 294132"/>
              <a:gd name="connsiteX38" fmla="*/ 195986 w 287120"/>
              <a:gd name="connsiteY38" fmla="*/ 196291 h 294132"/>
              <a:gd name="connsiteX39" fmla="*/ 112167 w 287120"/>
              <a:gd name="connsiteY39" fmla="*/ 207264 h 294132"/>
              <a:gd name="connsiteX40" fmla="*/ 112167 w 287120"/>
              <a:gd name="connsiteY40" fmla="*/ 181661 h 294132"/>
              <a:gd name="connsiteX41" fmla="*/ 160020 w 287120"/>
              <a:gd name="connsiteY41" fmla="*/ 136246 h 294132"/>
              <a:gd name="connsiteX42" fmla="*/ 97230 w 287120"/>
              <a:gd name="connsiteY42" fmla="*/ 89612 h 294132"/>
              <a:gd name="connsiteX43" fmla="*/ 34137 w 287120"/>
              <a:gd name="connsiteY43" fmla="*/ 136246 h 294132"/>
              <a:gd name="connsiteX44" fmla="*/ 84429 w 287120"/>
              <a:gd name="connsiteY44" fmla="*/ 181966 h 294132"/>
              <a:gd name="connsiteX45" fmla="*/ 84429 w 287120"/>
              <a:gd name="connsiteY45" fmla="*/ 209703 h 294132"/>
              <a:gd name="connsiteX46" fmla="*/ 39623 w 287120"/>
              <a:gd name="connsiteY46" fmla="*/ 212141 h 294132"/>
              <a:gd name="connsiteX47" fmla="*/ 2742 w 287120"/>
              <a:gd name="connsiteY47" fmla="*/ 209703 h 294132"/>
              <a:gd name="connsiteX48" fmla="*/ 609 w 287120"/>
              <a:gd name="connsiteY48" fmla="*/ 214275 h 294132"/>
              <a:gd name="connsiteX49" fmla="*/ 1523 w 287120"/>
              <a:gd name="connsiteY49" fmla="*/ 217932 h 294132"/>
              <a:gd name="connsiteX50" fmla="*/ 34442 w 287120"/>
              <a:gd name="connsiteY50" fmla="*/ 238963 h 294132"/>
              <a:gd name="connsiteX51" fmla="*/ 60045 w 287120"/>
              <a:gd name="connsiteY51" fmla="*/ 233477 h 294132"/>
              <a:gd name="connsiteX52" fmla="*/ 195986 w 287120"/>
              <a:gd name="connsiteY52" fmla="*/ 212751 h 294132"/>
              <a:gd name="connsiteX53" fmla="*/ 195986 w 287120"/>
              <a:gd name="connsiteY53" fmla="*/ 231648 h 294132"/>
              <a:gd name="connsiteX54" fmla="*/ 198729 w 287120"/>
              <a:gd name="connsiteY54" fmla="*/ 294132 h 294132"/>
              <a:gd name="connsiteX55" fmla="*/ 215492 w 287120"/>
              <a:gd name="connsiteY55" fmla="*/ 294132 h 294132"/>
              <a:gd name="connsiteX56" fmla="*/ 225551 w 287120"/>
              <a:gd name="connsiteY56" fmla="*/ 222199 h 294132"/>
              <a:gd name="connsiteX57" fmla="*/ 225551 w 287120"/>
              <a:gd name="connsiteY57" fmla="*/ 146609 h 294132"/>
              <a:gd name="connsiteX58" fmla="*/ 275234 w 287120"/>
              <a:gd name="connsiteY58" fmla="*/ 145390 h 294132"/>
              <a:gd name="connsiteX59" fmla="*/ 283158 w 287120"/>
              <a:gd name="connsiteY59" fmla="*/ 142951 h 294132"/>
              <a:gd name="connsiteX60" fmla="*/ 286817 w 287120"/>
              <a:gd name="connsiteY60" fmla="*/ 128931 h 294132"/>
              <a:gd name="connsiteX61" fmla="*/ 281025 w 287120"/>
              <a:gd name="connsiteY61" fmla="*/ 122834 h 294132"/>
              <a:gd name="connsiteX62" fmla="*/ 253898 w 287120"/>
              <a:gd name="connsiteY62" fmla="*/ 12131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87120" h="294132">
                <a:moveTo>
                  <a:pt x="48158" y="21336"/>
                </a:moveTo>
                <a:cubicBezTo>
                  <a:pt x="47548" y="22251"/>
                  <a:pt x="47548" y="23470"/>
                  <a:pt x="48158" y="24994"/>
                </a:cubicBezTo>
                <a:cubicBezTo>
                  <a:pt x="53339" y="32614"/>
                  <a:pt x="61264" y="40843"/>
                  <a:pt x="67666" y="44806"/>
                </a:cubicBezTo>
                <a:cubicBezTo>
                  <a:pt x="69493" y="46330"/>
                  <a:pt x="71323" y="46330"/>
                  <a:pt x="74676" y="46025"/>
                </a:cubicBezTo>
                <a:cubicBezTo>
                  <a:pt x="87173" y="45110"/>
                  <a:pt x="109423" y="44501"/>
                  <a:pt x="122834" y="44501"/>
                </a:cubicBezTo>
                <a:cubicBezTo>
                  <a:pt x="124968" y="44501"/>
                  <a:pt x="126795" y="44196"/>
                  <a:pt x="128015" y="42672"/>
                </a:cubicBezTo>
                <a:cubicBezTo>
                  <a:pt x="130758" y="39624"/>
                  <a:pt x="131673" y="31090"/>
                  <a:pt x="129236" y="26822"/>
                </a:cubicBezTo>
                <a:cubicBezTo>
                  <a:pt x="128320" y="24689"/>
                  <a:pt x="126795" y="24079"/>
                  <a:pt x="123748" y="24079"/>
                </a:cubicBezTo>
                <a:cubicBezTo>
                  <a:pt x="103936" y="24079"/>
                  <a:pt x="76809" y="22860"/>
                  <a:pt x="50595" y="18288"/>
                </a:cubicBezTo>
                <a:moveTo>
                  <a:pt x="139598" y="60655"/>
                </a:moveTo>
                <a:cubicBezTo>
                  <a:pt x="126186" y="61570"/>
                  <a:pt x="48462" y="63094"/>
                  <a:pt x="35967" y="63094"/>
                </a:cubicBezTo>
                <a:cubicBezTo>
                  <a:pt x="28651" y="63094"/>
                  <a:pt x="15849" y="62179"/>
                  <a:pt x="6705" y="60351"/>
                </a:cubicBezTo>
                <a:lnTo>
                  <a:pt x="4572" y="64618"/>
                </a:lnTo>
                <a:cubicBezTo>
                  <a:pt x="3961" y="65532"/>
                  <a:pt x="4267" y="66751"/>
                  <a:pt x="5181" y="67666"/>
                </a:cubicBezTo>
                <a:cubicBezTo>
                  <a:pt x="11582" y="73762"/>
                  <a:pt x="21641" y="80467"/>
                  <a:pt x="30784" y="84430"/>
                </a:cubicBezTo>
                <a:cubicBezTo>
                  <a:pt x="36271" y="82601"/>
                  <a:pt x="47548" y="80467"/>
                  <a:pt x="53645" y="80163"/>
                </a:cubicBezTo>
                <a:cubicBezTo>
                  <a:pt x="64617" y="79248"/>
                  <a:pt x="135026" y="77724"/>
                  <a:pt x="146608" y="77724"/>
                </a:cubicBezTo>
                <a:cubicBezTo>
                  <a:pt x="153619" y="77724"/>
                  <a:pt x="168858" y="78029"/>
                  <a:pt x="174345" y="78639"/>
                </a:cubicBezTo>
                <a:cubicBezTo>
                  <a:pt x="177392" y="77115"/>
                  <a:pt x="181355" y="71323"/>
                  <a:pt x="181355" y="65227"/>
                </a:cubicBezTo>
                <a:cubicBezTo>
                  <a:pt x="181355" y="62789"/>
                  <a:pt x="180136" y="60960"/>
                  <a:pt x="178003" y="60351"/>
                </a:cubicBezTo>
                <a:cubicBezTo>
                  <a:pt x="172211" y="58217"/>
                  <a:pt x="158495" y="56388"/>
                  <a:pt x="149656" y="56083"/>
                </a:cubicBezTo>
                <a:moveTo>
                  <a:pt x="63092" y="136246"/>
                </a:moveTo>
                <a:cubicBezTo>
                  <a:pt x="63092" y="117958"/>
                  <a:pt x="78333" y="107290"/>
                  <a:pt x="97230" y="107290"/>
                </a:cubicBezTo>
                <a:cubicBezTo>
                  <a:pt x="116433" y="107290"/>
                  <a:pt x="131673" y="117958"/>
                  <a:pt x="131673" y="136246"/>
                </a:cubicBezTo>
                <a:cubicBezTo>
                  <a:pt x="131673" y="154534"/>
                  <a:pt x="116433" y="165202"/>
                  <a:pt x="97230" y="165202"/>
                </a:cubicBezTo>
                <a:cubicBezTo>
                  <a:pt x="78333" y="165202"/>
                  <a:pt x="63092" y="154534"/>
                  <a:pt x="63092" y="136246"/>
                </a:cubicBezTo>
                <a:moveTo>
                  <a:pt x="244145" y="127407"/>
                </a:moveTo>
                <a:lnTo>
                  <a:pt x="225551" y="128321"/>
                </a:lnTo>
                <a:lnTo>
                  <a:pt x="225551" y="33833"/>
                </a:lnTo>
                <a:lnTo>
                  <a:pt x="226467" y="16459"/>
                </a:lnTo>
                <a:cubicBezTo>
                  <a:pt x="226771" y="12802"/>
                  <a:pt x="225551" y="10363"/>
                  <a:pt x="222504" y="9144"/>
                </a:cubicBezTo>
                <a:cubicBezTo>
                  <a:pt x="212445" y="4877"/>
                  <a:pt x="190805" y="610"/>
                  <a:pt x="177698" y="0"/>
                </a:cubicBezTo>
                <a:cubicBezTo>
                  <a:pt x="174954" y="0"/>
                  <a:pt x="174345" y="610"/>
                  <a:pt x="173736" y="1829"/>
                </a:cubicBezTo>
                <a:lnTo>
                  <a:pt x="170687" y="11278"/>
                </a:lnTo>
                <a:cubicBezTo>
                  <a:pt x="181355" y="15240"/>
                  <a:pt x="191109" y="21336"/>
                  <a:pt x="195986" y="28042"/>
                </a:cubicBezTo>
                <a:lnTo>
                  <a:pt x="195986" y="196291"/>
                </a:lnTo>
                <a:cubicBezTo>
                  <a:pt x="175564" y="200254"/>
                  <a:pt x="143560" y="204521"/>
                  <a:pt x="112167" y="207264"/>
                </a:cubicBezTo>
                <a:lnTo>
                  <a:pt x="112167" y="181661"/>
                </a:lnTo>
                <a:cubicBezTo>
                  <a:pt x="139903" y="177089"/>
                  <a:pt x="160020" y="160020"/>
                  <a:pt x="160020" y="136246"/>
                </a:cubicBezTo>
                <a:cubicBezTo>
                  <a:pt x="160020" y="108204"/>
                  <a:pt x="132283" y="89612"/>
                  <a:pt x="97230" y="89612"/>
                </a:cubicBezTo>
                <a:cubicBezTo>
                  <a:pt x="62179" y="89612"/>
                  <a:pt x="34137" y="108204"/>
                  <a:pt x="34137" y="136246"/>
                </a:cubicBezTo>
                <a:cubicBezTo>
                  <a:pt x="34137" y="160630"/>
                  <a:pt x="55473" y="178003"/>
                  <a:pt x="84429" y="181966"/>
                </a:cubicBezTo>
                <a:lnTo>
                  <a:pt x="84429" y="209703"/>
                </a:lnTo>
                <a:cubicBezTo>
                  <a:pt x="67666" y="210922"/>
                  <a:pt x="51815" y="211836"/>
                  <a:pt x="39623" y="212141"/>
                </a:cubicBezTo>
                <a:cubicBezTo>
                  <a:pt x="28346" y="212446"/>
                  <a:pt x="14325" y="211531"/>
                  <a:pt x="2742" y="209703"/>
                </a:cubicBezTo>
                <a:lnTo>
                  <a:pt x="609" y="214275"/>
                </a:lnTo>
                <a:cubicBezTo>
                  <a:pt x="0" y="215798"/>
                  <a:pt x="305" y="216713"/>
                  <a:pt x="1523" y="217932"/>
                </a:cubicBezTo>
                <a:cubicBezTo>
                  <a:pt x="10362" y="225857"/>
                  <a:pt x="23164" y="234086"/>
                  <a:pt x="34442" y="238963"/>
                </a:cubicBezTo>
                <a:cubicBezTo>
                  <a:pt x="40539" y="236830"/>
                  <a:pt x="53645" y="233782"/>
                  <a:pt x="60045" y="233477"/>
                </a:cubicBezTo>
                <a:cubicBezTo>
                  <a:pt x="96011" y="230734"/>
                  <a:pt x="161239" y="221285"/>
                  <a:pt x="195986" y="212751"/>
                </a:cubicBezTo>
                <a:lnTo>
                  <a:pt x="195986" y="231648"/>
                </a:lnTo>
                <a:cubicBezTo>
                  <a:pt x="195986" y="245364"/>
                  <a:pt x="197205" y="282245"/>
                  <a:pt x="198729" y="294132"/>
                </a:cubicBezTo>
                <a:lnTo>
                  <a:pt x="215492" y="294132"/>
                </a:lnTo>
                <a:cubicBezTo>
                  <a:pt x="221893" y="274930"/>
                  <a:pt x="225551" y="241097"/>
                  <a:pt x="225551" y="222199"/>
                </a:cubicBezTo>
                <a:lnTo>
                  <a:pt x="225551" y="146609"/>
                </a:lnTo>
                <a:lnTo>
                  <a:pt x="275234" y="145390"/>
                </a:lnTo>
                <a:cubicBezTo>
                  <a:pt x="277977" y="145390"/>
                  <a:pt x="281329" y="144475"/>
                  <a:pt x="283158" y="142951"/>
                </a:cubicBezTo>
                <a:cubicBezTo>
                  <a:pt x="285292" y="140818"/>
                  <a:pt x="287120" y="135331"/>
                  <a:pt x="286817" y="128931"/>
                </a:cubicBezTo>
                <a:cubicBezTo>
                  <a:pt x="286511" y="126187"/>
                  <a:pt x="284378" y="123749"/>
                  <a:pt x="281025" y="122834"/>
                </a:cubicBezTo>
                <a:cubicBezTo>
                  <a:pt x="275539" y="121615"/>
                  <a:pt x="262737" y="121006"/>
                  <a:pt x="253898" y="1213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6" name="Freeform 266"/>
          <p:cNvSpPr/>
          <p:nvPr/>
        </p:nvSpPr>
        <p:spPr>
          <a:xfrm>
            <a:off x="9589854" y="4028824"/>
            <a:ext cx="236563" cy="230429"/>
          </a:xfrm>
          <a:custGeom>
            <a:avLst/>
            <a:gdLst>
              <a:gd name="connsiteX0" fmla="*/ 189357 w 236563"/>
              <a:gd name="connsiteY0" fmla="*/ 230429 h 230429"/>
              <a:gd name="connsiteX1" fmla="*/ 189357 w 236563"/>
              <a:gd name="connsiteY1" fmla="*/ 98946 h 230429"/>
              <a:gd name="connsiteX2" fmla="*/ 154687 w 236563"/>
              <a:gd name="connsiteY2" fmla="*/ 98946 h 230429"/>
              <a:gd name="connsiteX3" fmla="*/ 141884 w 236563"/>
              <a:gd name="connsiteY3" fmla="*/ 71742 h 230429"/>
              <a:gd name="connsiteX4" fmla="*/ 189357 w 236563"/>
              <a:gd name="connsiteY4" fmla="*/ 71742 h 230429"/>
              <a:gd name="connsiteX5" fmla="*/ 189357 w 236563"/>
              <a:gd name="connsiteY5" fmla="*/ 28003 h 230429"/>
              <a:gd name="connsiteX6" fmla="*/ 187757 w 236563"/>
              <a:gd name="connsiteY6" fmla="*/ 20936 h 230429"/>
              <a:gd name="connsiteX7" fmla="*/ 182156 w 236563"/>
              <a:gd name="connsiteY7" fmla="*/ 16002 h 230429"/>
              <a:gd name="connsiteX8" fmla="*/ 236563 w 236563"/>
              <a:gd name="connsiteY8" fmla="*/ 0 h 230429"/>
              <a:gd name="connsiteX9" fmla="*/ 236563 w 236563"/>
              <a:gd name="connsiteY9" fmla="*/ 206159 h 230429"/>
              <a:gd name="connsiteX10" fmla="*/ 230429 w 236563"/>
              <a:gd name="connsiteY10" fmla="*/ 224694 h 230429"/>
              <a:gd name="connsiteX11" fmla="*/ 210960 w 236563"/>
              <a:gd name="connsiteY11" fmla="*/ 230429 h 230429"/>
              <a:gd name="connsiteX13" fmla="*/ 70676 w 236563"/>
              <a:gd name="connsiteY13" fmla="*/ 42138 h 230429"/>
              <a:gd name="connsiteX14" fmla="*/ 68009 w 236563"/>
              <a:gd name="connsiteY14" fmla="*/ 33204 h 230429"/>
              <a:gd name="connsiteX15" fmla="*/ 60008 w 236563"/>
              <a:gd name="connsiteY15" fmla="*/ 28803 h 230429"/>
              <a:gd name="connsiteX16" fmla="*/ 117882 w 236563"/>
              <a:gd name="connsiteY16" fmla="*/ 12535 h 230429"/>
              <a:gd name="connsiteX17" fmla="*/ 117882 w 236563"/>
              <a:gd name="connsiteY17" fmla="*/ 47739 h 230429"/>
              <a:gd name="connsiteX18" fmla="*/ 110947 w 236563"/>
              <a:gd name="connsiteY18" fmla="*/ 92811 h 230429"/>
              <a:gd name="connsiteX19" fmla="*/ 131883 w 236563"/>
              <a:gd name="connsiteY19" fmla="*/ 101479 h 230429"/>
              <a:gd name="connsiteX20" fmla="*/ 148952 w 236563"/>
              <a:gd name="connsiteY20" fmla="*/ 116281 h 230429"/>
              <a:gd name="connsiteX21" fmla="*/ 160554 w 236563"/>
              <a:gd name="connsiteY21" fmla="*/ 137350 h 230429"/>
              <a:gd name="connsiteX22" fmla="*/ 164822 w 236563"/>
              <a:gd name="connsiteY22" fmla="*/ 164554 h 230429"/>
              <a:gd name="connsiteX23" fmla="*/ 158954 w 236563"/>
              <a:gd name="connsiteY23" fmla="*/ 180289 h 230429"/>
              <a:gd name="connsiteX24" fmla="*/ 142418 w 236563"/>
              <a:gd name="connsiteY24" fmla="*/ 188023 h 230429"/>
              <a:gd name="connsiteX25" fmla="*/ 122949 w 236563"/>
              <a:gd name="connsiteY25" fmla="*/ 185623 h 230429"/>
              <a:gd name="connsiteX26" fmla="*/ 109881 w 236563"/>
              <a:gd name="connsiteY26" fmla="*/ 172555 h 230429"/>
              <a:gd name="connsiteX27" fmla="*/ 117348 w 236563"/>
              <a:gd name="connsiteY27" fmla="*/ 155086 h 230429"/>
              <a:gd name="connsiteX28" fmla="*/ 118682 w 236563"/>
              <a:gd name="connsiteY28" fmla="*/ 137350 h 230429"/>
              <a:gd name="connsiteX29" fmla="*/ 114415 w 236563"/>
              <a:gd name="connsiteY29" fmla="*/ 121215 h 230429"/>
              <a:gd name="connsiteX30" fmla="*/ 105080 w 236563"/>
              <a:gd name="connsiteY30" fmla="*/ 108280 h 230429"/>
              <a:gd name="connsiteX31" fmla="*/ 65342 w 236563"/>
              <a:gd name="connsiteY31" fmla="*/ 158953 h 230429"/>
              <a:gd name="connsiteX32" fmla="*/ 0 w 236563"/>
              <a:gd name="connsiteY32" fmla="*/ 190957 h 230429"/>
              <a:gd name="connsiteX33" fmla="*/ 0 w 236563"/>
              <a:gd name="connsiteY33" fmla="*/ 185623 h 230429"/>
              <a:gd name="connsiteX34" fmla="*/ 33338 w 236563"/>
              <a:gd name="connsiteY34" fmla="*/ 158019 h 230429"/>
              <a:gd name="connsiteX35" fmla="*/ 55207 w 236563"/>
              <a:gd name="connsiteY35" fmla="*/ 123482 h 230429"/>
              <a:gd name="connsiteX36" fmla="*/ 67075 w 236563"/>
              <a:gd name="connsiteY36" fmla="*/ 85610 h 230429"/>
              <a:gd name="connsiteX37" fmla="*/ 70676 w 236563"/>
              <a:gd name="connsiteY37" fmla="*/ 4800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36563" h="230429">
                <a:moveTo>
                  <a:pt x="189357" y="230429"/>
                </a:moveTo>
                <a:lnTo>
                  <a:pt x="189357" y="98946"/>
                </a:lnTo>
                <a:lnTo>
                  <a:pt x="154687" y="98946"/>
                </a:lnTo>
                <a:lnTo>
                  <a:pt x="141884" y="71742"/>
                </a:lnTo>
                <a:lnTo>
                  <a:pt x="189357" y="71742"/>
                </a:lnTo>
                <a:lnTo>
                  <a:pt x="189357" y="28003"/>
                </a:lnTo>
                <a:cubicBezTo>
                  <a:pt x="189357" y="25514"/>
                  <a:pt x="188823" y="23158"/>
                  <a:pt x="187757" y="20936"/>
                </a:cubicBezTo>
                <a:cubicBezTo>
                  <a:pt x="186690" y="18713"/>
                  <a:pt x="184824" y="17069"/>
                  <a:pt x="182156" y="16002"/>
                </a:cubicBezTo>
                <a:lnTo>
                  <a:pt x="236563" y="0"/>
                </a:lnTo>
                <a:lnTo>
                  <a:pt x="236563" y="206159"/>
                </a:lnTo>
                <a:cubicBezTo>
                  <a:pt x="236563" y="214693"/>
                  <a:pt x="234518" y="220872"/>
                  <a:pt x="230429" y="224694"/>
                </a:cubicBezTo>
                <a:cubicBezTo>
                  <a:pt x="226340" y="228517"/>
                  <a:pt x="219849" y="230429"/>
                  <a:pt x="210960" y="230429"/>
                </a:cubicBezTo>
                <a:moveTo>
                  <a:pt x="70676" y="42138"/>
                </a:moveTo>
                <a:cubicBezTo>
                  <a:pt x="70676" y="38583"/>
                  <a:pt x="69786" y="35604"/>
                  <a:pt x="68009" y="33204"/>
                </a:cubicBezTo>
                <a:cubicBezTo>
                  <a:pt x="66231" y="30804"/>
                  <a:pt x="63564" y="29337"/>
                  <a:pt x="60008" y="28803"/>
                </a:cubicBezTo>
                <a:lnTo>
                  <a:pt x="117882" y="12535"/>
                </a:lnTo>
                <a:lnTo>
                  <a:pt x="117882" y="47739"/>
                </a:lnTo>
                <a:cubicBezTo>
                  <a:pt x="117882" y="63386"/>
                  <a:pt x="115570" y="78410"/>
                  <a:pt x="110947" y="92811"/>
                </a:cubicBezTo>
                <a:cubicBezTo>
                  <a:pt x="118415" y="94767"/>
                  <a:pt x="125393" y="97656"/>
                  <a:pt x="131883" y="101479"/>
                </a:cubicBezTo>
                <a:cubicBezTo>
                  <a:pt x="138373" y="105302"/>
                  <a:pt x="144063" y="110236"/>
                  <a:pt x="148952" y="116281"/>
                </a:cubicBezTo>
                <a:cubicBezTo>
                  <a:pt x="153842" y="122326"/>
                  <a:pt x="157709" y="129349"/>
                  <a:pt x="160554" y="137350"/>
                </a:cubicBezTo>
                <a:cubicBezTo>
                  <a:pt x="163399" y="145351"/>
                  <a:pt x="164822" y="154419"/>
                  <a:pt x="164822" y="164554"/>
                </a:cubicBezTo>
                <a:cubicBezTo>
                  <a:pt x="164822" y="170599"/>
                  <a:pt x="162865" y="175844"/>
                  <a:pt x="158954" y="180289"/>
                </a:cubicBezTo>
                <a:cubicBezTo>
                  <a:pt x="155042" y="184734"/>
                  <a:pt x="149530" y="187312"/>
                  <a:pt x="142418" y="188023"/>
                </a:cubicBezTo>
                <a:cubicBezTo>
                  <a:pt x="135661" y="188912"/>
                  <a:pt x="129172" y="188112"/>
                  <a:pt x="122949" y="185623"/>
                </a:cubicBezTo>
                <a:cubicBezTo>
                  <a:pt x="116726" y="183134"/>
                  <a:pt x="112370" y="178778"/>
                  <a:pt x="109881" y="172555"/>
                </a:cubicBezTo>
                <a:cubicBezTo>
                  <a:pt x="113436" y="167043"/>
                  <a:pt x="115926" y="161220"/>
                  <a:pt x="117348" y="155086"/>
                </a:cubicBezTo>
                <a:cubicBezTo>
                  <a:pt x="118770" y="148952"/>
                  <a:pt x="119215" y="143040"/>
                  <a:pt x="118682" y="137350"/>
                </a:cubicBezTo>
                <a:cubicBezTo>
                  <a:pt x="118148" y="131661"/>
                  <a:pt x="116726" y="126282"/>
                  <a:pt x="114415" y="121215"/>
                </a:cubicBezTo>
                <a:cubicBezTo>
                  <a:pt x="112103" y="116148"/>
                  <a:pt x="108992" y="111836"/>
                  <a:pt x="105080" y="108280"/>
                </a:cubicBezTo>
                <a:cubicBezTo>
                  <a:pt x="96190" y="127660"/>
                  <a:pt x="82944" y="144551"/>
                  <a:pt x="65342" y="158953"/>
                </a:cubicBezTo>
                <a:cubicBezTo>
                  <a:pt x="47740" y="173355"/>
                  <a:pt x="25959" y="184022"/>
                  <a:pt x="0" y="190957"/>
                </a:cubicBezTo>
                <a:lnTo>
                  <a:pt x="0" y="185623"/>
                </a:lnTo>
                <a:cubicBezTo>
                  <a:pt x="13157" y="177978"/>
                  <a:pt x="24270" y="168777"/>
                  <a:pt x="33338" y="158019"/>
                </a:cubicBezTo>
                <a:cubicBezTo>
                  <a:pt x="42406" y="147263"/>
                  <a:pt x="49695" y="135750"/>
                  <a:pt x="55207" y="123482"/>
                </a:cubicBezTo>
                <a:cubicBezTo>
                  <a:pt x="60719" y="111214"/>
                  <a:pt x="64675" y="98590"/>
                  <a:pt x="67075" y="85610"/>
                </a:cubicBezTo>
                <a:cubicBezTo>
                  <a:pt x="69476" y="72631"/>
                  <a:pt x="70676" y="60096"/>
                  <a:pt x="70676" y="48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7" name="Freeform 267"/>
          <p:cNvSpPr/>
          <p:nvPr/>
        </p:nvSpPr>
        <p:spPr>
          <a:xfrm>
            <a:off x="9869089" y="4028824"/>
            <a:ext cx="244297" cy="230962"/>
          </a:xfrm>
          <a:custGeom>
            <a:avLst/>
            <a:gdLst>
              <a:gd name="connsiteX0" fmla="*/ 144552 w 244297"/>
              <a:gd name="connsiteY0" fmla="*/ 224561 h 230962"/>
              <a:gd name="connsiteX1" fmla="*/ 144552 w 244297"/>
              <a:gd name="connsiteY1" fmla="*/ 141351 h 230962"/>
              <a:gd name="connsiteX2" fmla="*/ 120549 w 244297"/>
              <a:gd name="connsiteY2" fmla="*/ 141351 h 230962"/>
              <a:gd name="connsiteX3" fmla="*/ 98813 w 244297"/>
              <a:gd name="connsiteY3" fmla="*/ 175355 h 230962"/>
              <a:gd name="connsiteX4" fmla="*/ 62942 w 244297"/>
              <a:gd name="connsiteY4" fmla="*/ 186690 h 230962"/>
              <a:gd name="connsiteX5" fmla="*/ 16669 w 244297"/>
              <a:gd name="connsiteY5" fmla="*/ 165221 h 230962"/>
              <a:gd name="connsiteX6" fmla="*/ 0 w 244297"/>
              <a:gd name="connsiteY6" fmla="*/ 101613 h 230962"/>
              <a:gd name="connsiteX7" fmla="*/ 16669 w 244297"/>
              <a:gd name="connsiteY7" fmla="*/ 37738 h 230962"/>
              <a:gd name="connsiteX8" fmla="*/ 62942 w 244297"/>
              <a:gd name="connsiteY8" fmla="*/ 16002 h 230962"/>
              <a:gd name="connsiteX9" fmla="*/ 96146 w 244297"/>
              <a:gd name="connsiteY9" fmla="*/ 25603 h 230962"/>
              <a:gd name="connsiteX10" fmla="*/ 117615 w 244297"/>
              <a:gd name="connsiteY10" fmla="*/ 54140 h 230962"/>
              <a:gd name="connsiteX11" fmla="*/ 144552 w 244297"/>
              <a:gd name="connsiteY11" fmla="*/ 54140 h 230962"/>
              <a:gd name="connsiteX12" fmla="*/ 144552 w 244297"/>
              <a:gd name="connsiteY12" fmla="*/ 33338 h 230962"/>
              <a:gd name="connsiteX13" fmla="*/ 142951 w 244297"/>
              <a:gd name="connsiteY13" fmla="*/ 26270 h 230962"/>
              <a:gd name="connsiteX14" fmla="*/ 137350 w 244297"/>
              <a:gd name="connsiteY14" fmla="*/ 21336 h 230962"/>
              <a:gd name="connsiteX15" fmla="*/ 186424 w 244297"/>
              <a:gd name="connsiteY15" fmla="*/ 8001 h 230962"/>
              <a:gd name="connsiteX16" fmla="*/ 186424 w 244297"/>
              <a:gd name="connsiteY16" fmla="*/ 200291 h 230962"/>
              <a:gd name="connsiteX17" fmla="*/ 180290 w 244297"/>
              <a:gd name="connsiteY17" fmla="*/ 218827 h 230962"/>
              <a:gd name="connsiteX18" fmla="*/ 160821 w 244297"/>
              <a:gd name="connsiteY18" fmla="*/ 224561 h 230962"/>
              <a:gd name="connsiteX20" fmla="*/ 202425 w 244297"/>
              <a:gd name="connsiteY20" fmla="*/ 230962 h 230962"/>
              <a:gd name="connsiteX21" fmla="*/ 202425 w 244297"/>
              <a:gd name="connsiteY21" fmla="*/ 25336 h 230962"/>
              <a:gd name="connsiteX22" fmla="*/ 200825 w 244297"/>
              <a:gd name="connsiteY22" fmla="*/ 18269 h 230962"/>
              <a:gd name="connsiteX23" fmla="*/ 195225 w 244297"/>
              <a:gd name="connsiteY23" fmla="*/ 13335 h 230962"/>
              <a:gd name="connsiteX24" fmla="*/ 244297 w 244297"/>
              <a:gd name="connsiteY24" fmla="*/ 0 h 230962"/>
              <a:gd name="connsiteX25" fmla="*/ 244297 w 244297"/>
              <a:gd name="connsiteY25" fmla="*/ 206692 h 230962"/>
              <a:gd name="connsiteX26" fmla="*/ 238164 w 244297"/>
              <a:gd name="connsiteY26" fmla="*/ 225228 h 230962"/>
              <a:gd name="connsiteX27" fmla="*/ 218694 w 244297"/>
              <a:gd name="connsiteY27" fmla="*/ 230962 h 230962"/>
              <a:gd name="connsiteX29" fmla="*/ 42938 w 244297"/>
              <a:gd name="connsiteY29" fmla="*/ 101613 h 230962"/>
              <a:gd name="connsiteX30" fmla="*/ 43872 w 244297"/>
              <a:gd name="connsiteY30" fmla="*/ 126416 h 230962"/>
              <a:gd name="connsiteX31" fmla="*/ 47073 w 244297"/>
              <a:gd name="connsiteY31" fmla="*/ 145485 h 230962"/>
              <a:gd name="connsiteX32" fmla="*/ 53206 w 244297"/>
              <a:gd name="connsiteY32" fmla="*/ 157753 h 230962"/>
              <a:gd name="connsiteX33" fmla="*/ 62942 w 244297"/>
              <a:gd name="connsiteY33" fmla="*/ 162153 h 230962"/>
              <a:gd name="connsiteX34" fmla="*/ 72276 w 244297"/>
              <a:gd name="connsiteY34" fmla="*/ 157753 h 230962"/>
              <a:gd name="connsiteX35" fmla="*/ 78277 w 244297"/>
              <a:gd name="connsiteY35" fmla="*/ 145485 h 230962"/>
              <a:gd name="connsiteX36" fmla="*/ 81477 w 244297"/>
              <a:gd name="connsiteY36" fmla="*/ 126416 h 230962"/>
              <a:gd name="connsiteX37" fmla="*/ 82410 w 244297"/>
              <a:gd name="connsiteY37" fmla="*/ 101613 h 230962"/>
              <a:gd name="connsiteX38" fmla="*/ 81477 w 244297"/>
              <a:gd name="connsiteY38" fmla="*/ 76810 h 230962"/>
              <a:gd name="connsiteX39" fmla="*/ 78277 w 244297"/>
              <a:gd name="connsiteY39" fmla="*/ 57474 h 230962"/>
              <a:gd name="connsiteX40" fmla="*/ 72276 w 244297"/>
              <a:gd name="connsiteY40" fmla="*/ 44939 h 230962"/>
              <a:gd name="connsiteX41" fmla="*/ 62942 w 244297"/>
              <a:gd name="connsiteY41" fmla="*/ 40538 h 230962"/>
              <a:gd name="connsiteX42" fmla="*/ 53206 w 244297"/>
              <a:gd name="connsiteY42" fmla="*/ 44939 h 230962"/>
              <a:gd name="connsiteX43" fmla="*/ 47073 w 244297"/>
              <a:gd name="connsiteY43" fmla="*/ 57474 h 230962"/>
              <a:gd name="connsiteX44" fmla="*/ 43872 w 244297"/>
              <a:gd name="connsiteY44" fmla="*/ 76810 h 230962"/>
              <a:gd name="connsiteX45" fmla="*/ 42938 w 244297"/>
              <a:gd name="connsiteY45" fmla="*/ 101613 h 230962"/>
              <a:gd name="connsiteX47" fmla="*/ 125616 w 244297"/>
              <a:gd name="connsiteY47" fmla="*/ 101613 h 230962"/>
              <a:gd name="connsiteX48" fmla="*/ 125482 w 244297"/>
              <a:gd name="connsiteY48" fmla="*/ 108813 h 230962"/>
              <a:gd name="connsiteX49" fmla="*/ 125082 w 244297"/>
              <a:gd name="connsiteY49" fmla="*/ 115481 h 230962"/>
              <a:gd name="connsiteX50" fmla="*/ 144552 w 244297"/>
              <a:gd name="connsiteY50" fmla="*/ 115481 h 230962"/>
              <a:gd name="connsiteX51" fmla="*/ 144552 w 244297"/>
              <a:gd name="connsiteY51" fmla="*/ 80010 h 230962"/>
              <a:gd name="connsiteX52" fmla="*/ 124282 w 244297"/>
              <a:gd name="connsiteY52" fmla="*/ 80010 h 230962"/>
              <a:gd name="connsiteX53" fmla="*/ 125216 w 244297"/>
              <a:gd name="connsiteY53" fmla="*/ 90411 h 230962"/>
              <a:gd name="connsiteX54" fmla="*/ 125616 w 244297"/>
              <a:gd name="connsiteY54" fmla="*/ 101613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4297" h="230962">
                <a:moveTo>
                  <a:pt x="144552" y="224561"/>
                </a:moveTo>
                <a:lnTo>
                  <a:pt x="144552" y="141351"/>
                </a:lnTo>
                <a:lnTo>
                  <a:pt x="120549" y="141351"/>
                </a:lnTo>
                <a:cubicBezTo>
                  <a:pt x="115926" y="156464"/>
                  <a:pt x="108681" y="167798"/>
                  <a:pt x="98813" y="175355"/>
                </a:cubicBezTo>
                <a:cubicBezTo>
                  <a:pt x="88945" y="182911"/>
                  <a:pt x="76988" y="186690"/>
                  <a:pt x="62942" y="186690"/>
                </a:cubicBezTo>
                <a:cubicBezTo>
                  <a:pt x="43206" y="186690"/>
                  <a:pt x="27781" y="179534"/>
                  <a:pt x="16669" y="165221"/>
                </a:cubicBezTo>
                <a:cubicBezTo>
                  <a:pt x="5557" y="150907"/>
                  <a:pt x="0" y="129705"/>
                  <a:pt x="0" y="101613"/>
                </a:cubicBezTo>
                <a:cubicBezTo>
                  <a:pt x="0" y="73520"/>
                  <a:pt x="5557" y="52228"/>
                  <a:pt x="16669" y="37738"/>
                </a:cubicBezTo>
                <a:cubicBezTo>
                  <a:pt x="27781" y="23247"/>
                  <a:pt x="43206" y="16002"/>
                  <a:pt x="62942" y="16002"/>
                </a:cubicBezTo>
                <a:cubicBezTo>
                  <a:pt x="75743" y="16002"/>
                  <a:pt x="86812" y="19202"/>
                  <a:pt x="96146" y="25603"/>
                </a:cubicBezTo>
                <a:cubicBezTo>
                  <a:pt x="105480" y="32004"/>
                  <a:pt x="112637" y="41516"/>
                  <a:pt x="117615" y="54140"/>
                </a:cubicBezTo>
                <a:lnTo>
                  <a:pt x="144552" y="54140"/>
                </a:lnTo>
                <a:lnTo>
                  <a:pt x="144552" y="33338"/>
                </a:lnTo>
                <a:cubicBezTo>
                  <a:pt x="144552" y="30848"/>
                  <a:pt x="144018" y="28492"/>
                  <a:pt x="142951" y="26270"/>
                </a:cubicBezTo>
                <a:cubicBezTo>
                  <a:pt x="141884" y="24047"/>
                  <a:pt x="140018" y="22403"/>
                  <a:pt x="137350" y="21336"/>
                </a:cubicBezTo>
                <a:lnTo>
                  <a:pt x="186424" y="8001"/>
                </a:lnTo>
                <a:lnTo>
                  <a:pt x="186424" y="200291"/>
                </a:lnTo>
                <a:cubicBezTo>
                  <a:pt x="186424" y="208826"/>
                  <a:pt x="184379" y="215004"/>
                  <a:pt x="180290" y="218827"/>
                </a:cubicBezTo>
                <a:cubicBezTo>
                  <a:pt x="176200" y="222650"/>
                  <a:pt x="169710" y="224561"/>
                  <a:pt x="160821" y="224561"/>
                </a:cubicBezTo>
                <a:moveTo>
                  <a:pt x="202425" y="230962"/>
                </a:moveTo>
                <a:lnTo>
                  <a:pt x="202425" y="25336"/>
                </a:lnTo>
                <a:cubicBezTo>
                  <a:pt x="202425" y="22847"/>
                  <a:pt x="201892" y="20491"/>
                  <a:pt x="200825" y="18269"/>
                </a:cubicBezTo>
                <a:cubicBezTo>
                  <a:pt x="199758" y="16046"/>
                  <a:pt x="197892" y="14402"/>
                  <a:pt x="195225" y="13335"/>
                </a:cubicBezTo>
                <a:lnTo>
                  <a:pt x="244297" y="0"/>
                </a:lnTo>
                <a:lnTo>
                  <a:pt x="244297" y="206692"/>
                </a:lnTo>
                <a:cubicBezTo>
                  <a:pt x="244297" y="215227"/>
                  <a:pt x="242253" y="221405"/>
                  <a:pt x="238164" y="225228"/>
                </a:cubicBezTo>
                <a:cubicBezTo>
                  <a:pt x="234074" y="229051"/>
                  <a:pt x="227585" y="230962"/>
                  <a:pt x="218694" y="230962"/>
                </a:cubicBezTo>
                <a:moveTo>
                  <a:pt x="42938" y="101613"/>
                </a:moveTo>
                <a:cubicBezTo>
                  <a:pt x="42938" y="110680"/>
                  <a:pt x="43250" y="118948"/>
                  <a:pt x="43872" y="126416"/>
                </a:cubicBezTo>
                <a:cubicBezTo>
                  <a:pt x="44494" y="133883"/>
                  <a:pt x="45562" y="140240"/>
                  <a:pt x="47073" y="145485"/>
                </a:cubicBezTo>
                <a:cubicBezTo>
                  <a:pt x="48585" y="150730"/>
                  <a:pt x="50629" y="154819"/>
                  <a:pt x="53206" y="157753"/>
                </a:cubicBezTo>
                <a:cubicBezTo>
                  <a:pt x="55786" y="160687"/>
                  <a:pt x="59029" y="162153"/>
                  <a:pt x="62942" y="162153"/>
                </a:cubicBezTo>
                <a:cubicBezTo>
                  <a:pt x="66675" y="162153"/>
                  <a:pt x="69786" y="160687"/>
                  <a:pt x="72276" y="157753"/>
                </a:cubicBezTo>
                <a:cubicBezTo>
                  <a:pt x="74766" y="154819"/>
                  <a:pt x="76766" y="150730"/>
                  <a:pt x="78277" y="145485"/>
                </a:cubicBezTo>
                <a:cubicBezTo>
                  <a:pt x="79789" y="140240"/>
                  <a:pt x="80855" y="133883"/>
                  <a:pt x="81477" y="126416"/>
                </a:cubicBezTo>
                <a:cubicBezTo>
                  <a:pt x="82099" y="118948"/>
                  <a:pt x="82410" y="110680"/>
                  <a:pt x="82410" y="101613"/>
                </a:cubicBezTo>
                <a:cubicBezTo>
                  <a:pt x="82410" y="92544"/>
                  <a:pt x="82099" y="84277"/>
                  <a:pt x="81477" y="76810"/>
                </a:cubicBezTo>
                <a:cubicBezTo>
                  <a:pt x="80855" y="69342"/>
                  <a:pt x="79789" y="62897"/>
                  <a:pt x="78277" y="57474"/>
                </a:cubicBezTo>
                <a:cubicBezTo>
                  <a:pt x="76766" y="52051"/>
                  <a:pt x="74766" y="47873"/>
                  <a:pt x="72276" y="44939"/>
                </a:cubicBezTo>
                <a:cubicBezTo>
                  <a:pt x="69786" y="42005"/>
                  <a:pt x="66675" y="40538"/>
                  <a:pt x="62942" y="40538"/>
                </a:cubicBezTo>
                <a:cubicBezTo>
                  <a:pt x="59029" y="40538"/>
                  <a:pt x="55786" y="42005"/>
                  <a:pt x="53206" y="44939"/>
                </a:cubicBezTo>
                <a:cubicBezTo>
                  <a:pt x="50629" y="47873"/>
                  <a:pt x="48585" y="52051"/>
                  <a:pt x="47073" y="57474"/>
                </a:cubicBezTo>
                <a:cubicBezTo>
                  <a:pt x="45562" y="62897"/>
                  <a:pt x="44494" y="69342"/>
                  <a:pt x="43872" y="76810"/>
                </a:cubicBezTo>
                <a:cubicBezTo>
                  <a:pt x="43250" y="84277"/>
                  <a:pt x="42938" y="92544"/>
                  <a:pt x="42938" y="101613"/>
                </a:cubicBezTo>
                <a:moveTo>
                  <a:pt x="125616" y="101613"/>
                </a:moveTo>
                <a:cubicBezTo>
                  <a:pt x="125616" y="104102"/>
                  <a:pt x="125572" y="106502"/>
                  <a:pt x="125482" y="108813"/>
                </a:cubicBezTo>
                <a:cubicBezTo>
                  <a:pt x="125394" y="111125"/>
                  <a:pt x="125261" y="113347"/>
                  <a:pt x="125082" y="115481"/>
                </a:cubicBezTo>
                <a:lnTo>
                  <a:pt x="144552" y="115481"/>
                </a:lnTo>
                <a:lnTo>
                  <a:pt x="144552" y="80010"/>
                </a:lnTo>
                <a:lnTo>
                  <a:pt x="124282" y="80010"/>
                </a:lnTo>
                <a:cubicBezTo>
                  <a:pt x="124638" y="83388"/>
                  <a:pt x="124950" y="86855"/>
                  <a:pt x="125216" y="90411"/>
                </a:cubicBezTo>
                <a:cubicBezTo>
                  <a:pt x="125482" y="93967"/>
                  <a:pt x="125616" y="97701"/>
                  <a:pt x="125616" y="1016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8" name="Freeform 268"/>
          <p:cNvSpPr/>
          <p:nvPr/>
        </p:nvSpPr>
        <p:spPr>
          <a:xfrm>
            <a:off x="10129923" y="4032024"/>
            <a:ext cx="252831" cy="224028"/>
          </a:xfrm>
          <a:custGeom>
            <a:avLst/>
            <a:gdLst>
              <a:gd name="connsiteX0" fmla="*/ 124816 w 252831"/>
              <a:gd name="connsiteY0" fmla="*/ 70142 h 224028"/>
              <a:gd name="connsiteX1" fmla="*/ 152819 w 252831"/>
              <a:gd name="connsiteY1" fmla="*/ 69609 h 224028"/>
              <a:gd name="connsiteX2" fmla="*/ 179888 w 252831"/>
              <a:gd name="connsiteY2" fmla="*/ 68142 h 224028"/>
              <a:gd name="connsiteX3" fmla="*/ 204425 w 252831"/>
              <a:gd name="connsiteY3" fmla="*/ 65741 h 224028"/>
              <a:gd name="connsiteX4" fmla="*/ 224828 w 252831"/>
              <a:gd name="connsiteY4" fmla="*/ 62674 h 224028"/>
              <a:gd name="connsiteX5" fmla="*/ 228294 w 252831"/>
              <a:gd name="connsiteY5" fmla="*/ 78677 h 224028"/>
              <a:gd name="connsiteX6" fmla="*/ 206291 w 252831"/>
              <a:gd name="connsiteY6" fmla="*/ 86011 h 224028"/>
              <a:gd name="connsiteX7" fmla="*/ 177088 w 252831"/>
              <a:gd name="connsiteY7" fmla="*/ 91478 h 224028"/>
              <a:gd name="connsiteX8" fmla="*/ 144950 w 252831"/>
              <a:gd name="connsiteY8" fmla="*/ 94812 h 224028"/>
              <a:gd name="connsiteX9" fmla="*/ 114147 w 252831"/>
              <a:gd name="connsiteY9" fmla="*/ 96012 h 224028"/>
              <a:gd name="connsiteX10" fmla="*/ 41872 w 252831"/>
              <a:gd name="connsiteY10" fmla="*/ 96012 h 224028"/>
              <a:gd name="connsiteX11" fmla="*/ 41872 w 252831"/>
              <a:gd name="connsiteY11" fmla="*/ 29337 h 224028"/>
              <a:gd name="connsiteX12" fmla="*/ 39204 w 252831"/>
              <a:gd name="connsiteY12" fmla="*/ 20403 h 224028"/>
              <a:gd name="connsiteX13" fmla="*/ 31204 w 252831"/>
              <a:gd name="connsiteY13" fmla="*/ 16002 h 224028"/>
              <a:gd name="connsiteX14" fmla="*/ 90410 w 252831"/>
              <a:gd name="connsiteY14" fmla="*/ 0 h 224028"/>
              <a:gd name="connsiteX15" fmla="*/ 90410 w 252831"/>
              <a:gd name="connsiteY15" fmla="*/ 70142 h 224028"/>
              <a:gd name="connsiteX17" fmla="*/ 42404 w 252831"/>
              <a:gd name="connsiteY17" fmla="*/ 176022 h 224028"/>
              <a:gd name="connsiteX18" fmla="*/ 39738 w 252831"/>
              <a:gd name="connsiteY18" fmla="*/ 167087 h 224028"/>
              <a:gd name="connsiteX19" fmla="*/ 31736 w 252831"/>
              <a:gd name="connsiteY19" fmla="*/ 162687 h 224028"/>
              <a:gd name="connsiteX20" fmla="*/ 89610 w 252831"/>
              <a:gd name="connsiteY20" fmla="*/ 152019 h 224028"/>
              <a:gd name="connsiteX21" fmla="*/ 89610 w 252831"/>
              <a:gd name="connsiteY21" fmla="*/ 199492 h 224028"/>
              <a:gd name="connsiteX22" fmla="*/ 211493 w 252831"/>
              <a:gd name="connsiteY22" fmla="*/ 199492 h 224028"/>
              <a:gd name="connsiteX23" fmla="*/ 220427 w 252831"/>
              <a:gd name="connsiteY23" fmla="*/ 196825 h 224028"/>
              <a:gd name="connsiteX24" fmla="*/ 224828 w 252831"/>
              <a:gd name="connsiteY24" fmla="*/ 188823 h 224028"/>
              <a:gd name="connsiteX25" fmla="*/ 238162 w 252831"/>
              <a:gd name="connsiteY25" fmla="*/ 224028 h 224028"/>
              <a:gd name="connsiteX26" fmla="*/ 42404 w 252831"/>
              <a:gd name="connsiteY26" fmla="*/ 224028 h 224028"/>
              <a:gd name="connsiteX28" fmla="*/ 252831 w 252831"/>
              <a:gd name="connsiteY28" fmla="*/ 138950 h 224028"/>
              <a:gd name="connsiteX29" fmla="*/ 32003 w 252831"/>
              <a:gd name="connsiteY29" fmla="*/ 138950 h 224028"/>
              <a:gd name="connsiteX30" fmla="*/ 22935 w 252831"/>
              <a:gd name="connsiteY30" fmla="*/ 146418 h 224028"/>
              <a:gd name="connsiteX31" fmla="*/ 0 w 252831"/>
              <a:gd name="connsiteY31" fmla="*/ 114147 h 224028"/>
              <a:gd name="connsiteX32" fmla="*/ 252831 w 252831"/>
              <a:gd name="connsiteY32" fmla="*/ 114147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1" h="224028">
                <a:moveTo>
                  <a:pt x="124816" y="70142"/>
                </a:moveTo>
                <a:cubicBezTo>
                  <a:pt x="134060" y="70142"/>
                  <a:pt x="143394" y="69964"/>
                  <a:pt x="152819" y="69609"/>
                </a:cubicBezTo>
                <a:cubicBezTo>
                  <a:pt x="162242" y="69253"/>
                  <a:pt x="171265" y="68764"/>
                  <a:pt x="179888" y="68142"/>
                </a:cubicBezTo>
                <a:cubicBezTo>
                  <a:pt x="188511" y="67520"/>
                  <a:pt x="196690" y="66720"/>
                  <a:pt x="204425" y="65741"/>
                </a:cubicBezTo>
                <a:cubicBezTo>
                  <a:pt x="212159" y="64763"/>
                  <a:pt x="218960" y="63741"/>
                  <a:pt x="224828" y="62674"/>
                </a:cubicBezTo>
                <a:lnTo>
                  <a:pt x="228294" y="78677"/>
                </a:lnTo>
                <a:cubicBezTo>
                  <a:pt x="222605" y="81343"/>
                  <a:pt x="215271" y="83788"/>
                  <a:pt x="206291" y="86011"/>
                </a:cubicBezTo>
                <a:cubicBezTo>
                  <a:pt x="197314" y="88233"/>
                  <a:pt x="187578" y="90056"/>
                  <a:pt x="177088" y="91478"/>
                </a:cubicBezTo>
                <a:cubicBezTo>
                  <a:pt x="166598" y="92901"/>
                  <a:pt x="155885" y="94012"/>
                  <a:pt x="144950" y="94812"/>
                </a:cubicBezTo>
                <a:cubicBezTo>
                  <a:pt x="134016" y="95612"/>
                  <a:pt x="123747" y="96012"/>
                  <a:pt x="114147" y="96012"/>
                </a:cubicBezTo>
                <a:lnTo>
                  <a:pt x="41872" y="96012"/>
                </a:lnTo>
                <a:lnTo>
                  <a:pt x="41872" y="29337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2"/>
                  <a:pt x="34759" y="16535"/>
                  <a:pt x="31204" y="16002"/>
                </a:cubicBezTo>
                <a:lnTo>
                  <a:pt x="90410" y="0"/>
                </a:lnTo>
                <a:lnTo>
                  <a:pt x="90410" y="70142"/>
                </a:lnTo>
                <a:moveTo>
                  <a:pt x="42404" y="176022"/>
                </a:moveTo>
                <a:cubicBezTo>
                  <a:pt x="42404" y="172466"/>
                  <a:pt x="41515" y="169488"/>
                  <a:pt x="39738" y="167087"/>
                </a:cubicBezTo>
                <a:cubicBezTo>
                  <a:pt x="37959" y="164687"/>
                  <a:pt x="35292" y="163220"/>
                  <a:pt x="31736" y="162687"/>
                </a:cubicBezTo>
                <a:lnTo>
                  <a:pt x="89610" y="152019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8" y="199492"/>
                  <a:pt x="218025" y="198603"/>
                  <a:pt x="220427" y="196825"/>
                </a:cubicBezTo>
                <a:cubicBezTo>
                  <a:pt x="222827" y="195047"/>
                  <a:pt x="224294" y="192380"/>
                  <a:pt x="224828" y="188823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252831" y="138950"/>
                </a:moveTo>
                <a:lnTo>
                  <a:pt x="32003" y="138950"/>
                </a:lnTo>
                <a:cubicBezTo>
                  <a:pt x="26846" y="138950"/>
                  <a:pt x="23825" y="141440"/>
                  <a:pt x="22935" y="146418"/>
                </a:cubicBezTo>
                <a:lnTo>
                  <a:pt x="0" y="114147"/>
                </a:lnTo>
                <a:lnTo>
                  <a:pt x="252831" y="1141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9" name="Freeform 269"/>
          <p:cNvSpPr/>
          <p:nvPr/>
        </p:nvSpPr>
        <p:spPr>
          <a:xfrm>
            <a:off x="10471186" y="4037892"/>
            <a:ext cx="252831" cy="224828"/>
          </a:xfrm>
          <a:custGeom>
            <a:avLst/>
            <a:gdLst>
              <a:gd name="connsiteX0" fmla="*/ 230161 w 252831"/>
              <a:gd name="connsiteY0" fmla="*/ 182689 h 224828"/>
              <a:gd name="connsiteX1" fmla="*/ 204558 w 252831"/>
              <a:gd name="connsiteY1" fmla="*/ 213360 h 224828"/>
              <a:gd name="connsiteX2" fmla="*/ 131482 w 252831"/>
              <a:gd name="connsiteY2" fmla="*/ 224828 h 224828"/>
              <a:gd name="connsiteX3" fmla="*/ 58272 w 252831"/>
              <a:gd name="connsiteY3" fmla="*/ 213360 h 224828"/>
              <a:gd name="connsiteX4" fmla="*/ 32536 w 252831"/>
              <a:gd name="connsiteY4" fmla="*/ 182689 h 224828"/>
              <a:gd name="connsiteX5" fmla="*/ 51606 w 252831"/>
              <a:gd name="connsiteY5" fmla="*/ 155486 h 224828"/>
              <a:gd name="connsiteX6" fmla="*/ 106413 w 252831"/>
              <a:gd name="connsiteY6" fmla="*/ 141617 h 224828"/>
              <a:gd name="connsiteX7" fmla="*/ 106413 w 252831"/>
              <a:gd name="connsiteY7" fmla="*/ 124549 h 224828"/>
              <a:gd name="connsiteX8" fmla="*/ 32003 w 252831"/>
              <a:gd name="connsiteY8" fmla="*/ 124549 h 224828"/>
              <a:gd name="connsiteX9" fmla="*/ 22935 w 252831"/>
              <a:gd name="connsiteY9" fmla="*/ 132016 h 224828"/>
              <a:gd name="connsiteX10" fmla="*/ 0 w 252831"/>
              <a:gd name="connsiteY10" fmla="*/ 99745 h 224828"/>
              <a:gd name="connsiteX11" fmla="*/ 252831 w 252831"/>
              <a:gd name="connsiteY11" fmla="*/ 99745 h 224828"/>
              <a:gd name="connsiteX12" fmla="*/ 252831 w 252831"/>
              <a:gd name="connsiteY12" fmla="*/ 124549 h 224828"/>
              <a:gd name="connsiteX13" fmla="*/ 153619 w 252831"/>
              <a:gd name="connsiteY13" fmla="*/ 124549 h 224828"/>
              <a:gd name="connsiteX14" fmla="*/ 153619 w 252831"/>
              <a:gd name="connsiteY14" fmla="*/ 141351 h 224828"/>
              <a:gd name="connsiteX15" fmla="*/ 210425 w 252831"/>
              <a:gd name="connsiteY15" fmla="*/ 155086 h 224828"/>
              <a:gd name="connsiteX16" fmla="*/ 230161 w 252831"/>
              <a:gd name="connsiteY16" fmla="*/ 182689 h 224828"/>
              <a:gd name="connsiteX18" fmla="*/ 173354 w 252831"/>
              <a:gd name="connsiteY18" fmla="*/ 77343 h 224828"/>
              <a:gd name="connsiteX19" fmla="*/ 175222 w 252831"/>
              <a:gd name="connsiteY19" fmla="*/ 68008 h 224828"/>
              <a:gd name="connsiteX20" fmla="*/ 169087 w 252831"/>
              <a:gd name="connsiteY20" fmla="*/ 60408 h 224828"/>
              <a:gd name="connsiteX21" fmla="*/ 157752 w 252831"/>
              <a:gd name="connsiteY21" fmla="*/ 55207 h 224828"/>
              <a:gd name="connsiteX22" fmla="*/ 143750 w 252831"/>
              <a:gd name="connsiteY22" fmla="*/ 53073 h 224828"/>
              <a:gd name="connsiteX23" fmla="*/ 118814 w 252831"/>
              <a:gd name="connsiteY23" fmla="*/ 69075 h 224828"/>
              <a:gd name="connsiteX24" fmla="*/ 87210 w 252831"/>
              <a:gd name="connsiteY24" fmla="*/ 80010 h 224828"/>
              <a:gd name="connsiteX25" fmla="*/ 53072 w 252831"/>
              <a:gd name="connsiteY25" fmla="*/ 86411 h 224828"/>
              <a:gd name="connsiteX26" fmla="*/ 20535 w 252831"/>
              <a:gd name="connsiteY26" fmla="*/ 88811 h 224828"/>
              <a:gd name="connsiteX27" fmla="*/ 20535 w 252831"/>
              <a:gd name="connsiteY27" fmla="*/ 83477 h 224828"/>
              <a:gd name="connsiteX28" fmla="*/ 54006 w 252831"/>
              <a:gd name="connsiteY28" fmla="*/ 76276 h 224828"/>
              <a:gd name="connsiteX29" fmla="*/ 81742 w 252831"/>
              <a:gd name="connsiteY29" fmla="*/ 63341 h 224828"/>
              <a:gd name="connsiteX30" fmla="*/ 100678 w 252831"/>
              <a:gd name="connsiteY30" fmla="*/ 46272 h 224828"/>
              <a:gd name="connsiteX31" fmla="*/ 107745 w 252831"/>
              <a:gd name="connsiteY31" fmla="*/ 26403 h 224828"/>
              <a:gd name="connsiteX32" fmla="*/ 107745 w 252831"/>
              <a:gd name="connsiteY32" fmla="*/ 23469 h 224828"/>
              <a:gd name="connsiteX33" fmla="*/ 54939 w 252831"/>
              <a:gd name="connsiteY33" fmla="*/ 23469 h 224828"/>
              <a:gd name="connsiteX34" fmla="*/ 49606 w 252831"/>
              <a:gd name="connsiteY34" fmla="*/ 25736 h 224828"/>
              <a:gd name="connsiteX35" fmla="*/ 46938 w 252831"/>
              <a:gd name="connsiteY35" fmla="*/ 31204 h 224828"/>
              <a:gd name="connsiteX36" fmla="*/ 30136 w 252831"/>
              <a:gd name="connsiteY36" fmla="*/ 0 h 224828"/>
              <a:gd name="connsiteX37" fmla="*/ 224560 w 252831"/>
              <a:gd name="connsiteY37" fmla="*/ 0 h 224828"/>
              <a:gd name="connsiteX38" fmla="*/ 224560 w 252831"/>
              <a:gd name="connsiteY38" fmla="*/ 23469 h 224828"/>
              <a:gd name="connsiteX39" fmla="*/ 159753 w 252831"/>
              <a:gd name="connsiteY39" fmla="*/ 23469 h 224828"/>
              <a:gd name="connsiteX40" fmla="*/ 154418 w 252831"/>
              <a:gd name="connsiteY40" fmla="*/ 39738 h 224828"/>
              <a:gd name="connsiteX41" fmla="*/ 180155 w 252831"/>
              <a:gd name="connsiteY41" fmla="*/ 41605 h 224828"/>
              <a:gd name="connsiteX42" fmla="*/ 204958 w 252831"/>
              <a:gd name="connsiteY42" fmla="*/ 46806 h 224828"/>
              <a:gd name="connsiteX43" fmla="*/ 223627 w 252831"/>
              <a:gd name="connsiteY43" fmla="*/ 56140 h 224828"/>
              <a:gd name="connsiteX44" fmla="*/ 230961 w 252831"/>
              <a:gd name="connsiteY44" fmla="*/ 70142 h 224828"/>
              <a:gd name="connsiteX45" fmla="*/ 224694 w 252831"/>
              <a:gd name="connsiteY45" fmla="*/ 82677 h 224828"/>
              <a:gd name="connsiteX46" fmla="*/ 207491 w 252831"/>
              <a:gd name="connsiteY46" fmla="*/ 88278 h 224828"/>
              <a:gd name="connsiteX47" fmla="*/ 186422 w 252831"/>
              <a:gd name="connsiteY47" fmla="*/ 86411 h 224828"/>
              <a:gd name="connsiteX48" fmla="*/ 173354 w 252831"/>
              <a:gd name="connsiteY48" fmla="*/ 77343 h 224828"/>
              <a:gd name="connsiteX50" fmla="*/ 180555 w 252831"/>
              <a:gd name="connsiteY50" fmla="*/ 182689 h 224828"/>
              <a:gd name="connsiteX51" fmla="*/ 167087 w 252831"/>
              <a:gd name="connsiteY51" fmla="*/ 167754 h 224828"/>
              <a:gd name="connsiteX52" fmla="*/ 131482 w 252831"/>
              <a:gd name="connsiteY52" fmla="*/ 162687 h 224828"/>
              <a:gd name="connsiteX53" fmla="*/ 95611 w 252831"/>
              <a:gd name="connsiteY53" fmla="*/ 167754 h 224828"/>
              <a:gd name="connsiteX54" fmla="*/ 82142 w 252831"/>
              <a:gd name="connsiteY54" fmla="*/ 182689 h 224828"/>
              <a:gd name="connsiteX55" fmla="*/ 95478 w 252831"/>
              <a:gd name="connsiteY55" fmla="*/ 197625 h 224828"/>
              <a:gd name="connsiteX56" fmla="*/ 131482 w 252831"/>
              <a:gd name="connsiteY56" fmla="*/ 202692 h 224828"/>
              <a:gd name="connsiteX57" fmla="*/ 167087 w 252831"/>
              <a:gd name="connsiteY57" fmla="*/ 197625 h 224828"/>
              <a:gd name="connsiteX58" fmla="*/ 180555 w 252831"/>
              <a:gd name="connsiteY58" fmla="*/ 182689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1" h="224828">
                <a:moveTo>
                  <a:pt x="230161" y="182689"/>
                </a:moveTo>
                <a:cubicBezTo>
                  <a:pt x="230161" y="195491"/>
                  <a:pt x="221627" y="205715"/>
                  <a:pt x="204558" y="213360"/>
                </a:cubicBezTo>
                <a:cubicBezTo>
                  <a:pt x="187489" y="221006"/>
                  <a:pt x="163130" y="224828"/>
                  <a:pt x="131482" y="224828"/>
                </a:cubicBezTo>
                <a:cubicBezTo>
                  <a:pt x="99834" y="224828"/>
                  <a:pt x="75431" y="221006"/>
                  <a:pt x="58272" y="213360"/>
                </a:cubicBezTo>
                <a:cubicBezTo>
                  <a:pt x="41115" y="205715"/>
                  <a:pt x="32536" y="195491"/>
                  <a:pt x="32536" y="182689"/>
                </a:cubicBezTo>
                <a:cubicBezTo>
                  <a:pt x="32536" y="171843"/>
                  <a:pt x="38892" y="162776"/>
                  <a:pt x="51606" y="155486"/>
                </a:cubicBezTo>
                <a:cubicBezTo>
                  <a:pt x="64318" y="148196"/>
                  <a:pt x="82587" y="143573"/>
                  <a:pt x="106413" y="141617"/>
                </a:cubicBezTo>
                <a:lnTo>
                  <a:pt x="106413" y="124549"/>
                </a:lnTo>
                <a:lnTo>
                  <a:pt x="32003" y="124549"/>
                </a:lnTo>
                <a:cubicBezTo>
                  <a:pt x="26846" y="124549"/>
                  <a:pt x="23825" y="127038"/>
                  <a:pt x="22935" y="132016"/>
                </a:cubicBezTo>
                <a:lnTo>
                  <a:pt x="0" y="99745"/>
                </a:lnTo>
                <a:lnTo>
                  <a:pt x="252831" y="99745"/>
                </a:lnTo>
                <a:lnTo>
                  <a:pt x="252831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3" y="143307"/>
                  <a:pt x="197268" y="147885"/>
                  <a:pt x="210425" y="155086"/>
                </a:cubicBezTo>
                <a:cubicBezTo>
                  <a:pt x="223582" y="162287"/>
                  <a:pt x="230161" y="171488"/>
                  <a:pt x="230161" y="182689"/>
                </a:cubicBezTo>
                <a:moveTo>
                  <a:pt x="173354" y="77343"/>
                </a:moveTo>
                <a:cubicBezTo>
                  <a:pt x="175665" y="73965"/>
                  <a:pt x="176288" y="70853"/>
                  <a:pt x="175222" y="68008"/>
                </a:cubicBezTo>
                <a:cubicBezTo>
                  <a:pt x="174154" y="65163"/>
                  <a:pt x="172110" y="62630"/>
                  <a:pt x="169087" y="60408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2"/>
                  <a:pt x="148551" y="53251"/>
                  <a:pt x="143750" y="53073"/>
                </a:cubicBezTo>
                <a:cubicBezTo>
                  <a:pt x="136993" y="59296"/>
                  <a:pt x="128681" y="64630"/>
                  <a:pt x="118814" y="69075"/>
                </a:cubicBezTo>
                <a:cubicBezTo>
                  <a:pt x="108947" y="73520"/>
                  <a:pt x="98411" y="77165"/>
                  <a:pt x="87210" y="80010"/>
                </a:cubicBezTo>
                <a:cubicBezTo>
                  <a:pt x="76009" y="82855"/>
                  <a:pt x="64629" y="84988"/>
                  <a:pt x="53072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3"/>
                  <a:pt x="43427" y="79832"/>
                  <a:pt x="54006" y="76276"/>
                </a:cubicBezTo>
                <a:cubicBezTo>
                  <a:pt x="64585" y="72720"/>
                  <a:pt x="73831" y="68408"/>
                  <a:pt x="81742" y="63341"/>
                </a:cubicBezTo>
                <a:cubicBezTo>
                  <a:pt x="89655" y="58274"/>
                  <a:pt x="95967" y="52584"/>
                  <a:pt x="100678" y="46272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69"/>
                </a:lnTo>
                <a:lnTo>
                  <a:pt x="54939" y="23469"/>
                </a:lnTo>
                <a:cubicBezTo>
                  <a:pt x="52806" y="23469"/>
                  <a:pt x="51028" y="24225"/>
                  <a:pt x="49606" y="25736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69"/>
                </a:lnTo>
                <a:lnTo>
                  <a:pt x="159753" y="23469"/>
                </a:lnTo>
                <a:cubicBezTo>
                  <a:pt x="159219" y="29337"/>
                  <a:pt x="157442" y="34760"/>
                  <a:pt x="154418" y="39738"/>
                </a:cubicBezTo>
                <a:cubicBezTo>
                  <a:pt x="162596" y="39916"/>
                  <a:pt x="171176" y="40538"/>
                  <a:pt x="180155" y="41605"/>
                </a:cubicBezTo>
                <a:cubicBezTo>
                  <a:pt x="189133" y="42672"/>
                  <a:pt x="197402" y="44405"/>
                  <a:pt x="204958" y="46806"/>
                </a:cubicBezTo>
                <a:cubicBezTo>
                  <a:pt x="212514" y="49206"/>
                  <a:pt x="218737" y="52317"/>
                  <a:pt x="223627" y="56140"/>
                </a:cubicBezTo>
                <a:cubicBezTo>
                  <a:pt x="228517" y="59963"/>
                  <a:pt x="230961" y="64630"/>
                  <a:pt x="230961" y="70142"/>
                </a:cubicBezTo>
                <a:cubicBezTo>
                  <a:pt x="230961" y="75476"/>
                  <a:pt x="228871" y="79654"/>
                  <a:pt x="224694" y="82677"/>
                </a:cubicBezTo>
                <a:cubicBezTo>
                  <a:pt x="220515" y="85699"/>
                  <a:pt x="214782" y="87566"/>
                  <a:pt x="207491" y="88278"/>
                </a:cubicBezTo>
                <a:cubicBezTo>
                  <a:pt x="199847" y="88989"/>
                  <a:pt x="192822" y="88366"/>
                  <a:pt x="186422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180555" y="182689"/>
                </a:moveTo>
                <a:cubicBezTo>
                  <a:pt x="180555" y="176111"/>
                  <a:pt x="176065" y="171132"/>
                  <a:pt x="167087" y="167754"/>
                </a:cubicBezTo>
                <a:cubicBezTo>
                  <a:pt x="158107" y="164376"/>
                  <a:pt x="146239" y="162687"/>
                  <a:pt x="131482" y="162687"/>
                </a:cubicBezTo>
                <a:cubicBezTo>
                  <a:pt x="116547" y="162687"/>
                  <a:pt x="104590" y="164376"/>
                  <a:pt x="95611" y="167754"/>
                </a:cubicBezTo>
                <a:cubicBezTo>
                  <a:pt x="86633" y="171132"/>
                  <a:pt x="82142" y="176111"/>
                  <a:pt x="82142" y="182689"/>
                </a:cubicBezTo>
                <a:cubicBezTo>
                  <a:pt x="82142" y="189268"/>
                  <a:pt x="86587" y="194246"/>
                  <a:pt x="95478" y="197625"/>
                </a:cubicBezTo>
                <a:cubicBezTo>
                  <a:pt x="104367" y="201003"/>
                  <a:pt x="116370" y="202692"/>
                  <a:pt x="131482" y="202692"/>
                </a:cubicBezTo>
                <a:cubicBezTo>
                  <a:pt x="146239" y="202692"/>
                  <a:pt x="158107" y="201003"/>
                  <a:pt x="167087" y="197625"/>
                </a:cubicBezTo>
                <a:cubicBezTo>
                  <a:pt x="176065" y="194246"/>
                  <a:pt x="180555" y="189268"/>
                  <a:pt x="180555" y="18268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0" name="Freeform 270"/>
          <p:cNvSpPr/>
          <p:nvPr/>
        </p:nvSpPr>
        <p:spPr>
          <a:xfrm>
            <a:off x="10737886" y="4029358"/>
            <a:ext cx="252831" cy="229895"/>
          </a:xfrm>
          <a:custGeom>
            <a:avLst/>
            <a:gdLst>
              <a:gd name="connsiteX0" fmla="*/ 252831 w 252831"/>
              <a:gd name="connsiteY0" fmla="*/ 116548 h 229895"/>
              <a:gd name="connsiteX1" fmla="*/ 153619 w 252831"/>
              <a:gd name="connsiteY1" fmla="*/ 116548 h 229895"/>
              <a:gd name="connsiteX2" fmla="*/ 153619 w 252831"/>
              <a:gd name="connsiteY2" fmla="*/ 145885 h 229895"/>
              <a:gd name="connsiteX3" fmla="*/ 225894 w 252831"/>
              <a:gd name="connsiteY3" fmla="*/ 145885 h 229895"/>
              <a:gd name="connsiteX4" fmla="*/ 225894 w 252831"/>
              <a:gd name="connsiteY4" fmla="*/ 205625 h 229895"/>
              <a:gd name="connsiteX5" fmla="*/ 219759 w 252831"/>
              <a:gd name="connsiteY5" fmla="*/ 224161 h 229895"/>
              <a:gd name="connsiteX6" fmla="*/ 200291 w 252831"/>
              <a:gd name="connsiteY6" fmla="*/ 229895 h 229895"/>
              <a:gd name="connsiteX7" fmla="*/ 178688 w 252831"/>
              <a:gd name="connsiteY7" fmla="*/ 229895 h 229895"/>
              <a:gd name="connsiteX8" fmla="*/ 178688 w 252831"/>
              <a:gd name="connsiteY8" fmla="*/ 170421 h 229895"/>
              <a:gd name="connsiteX9" fmla="*/ 56539 w 252831"/>
              <a:gd name="connsiteY9" fmla="*/ 170421 h 229895"/>
              <a:gd name="connsiteX10" fmla="*/ 48538 w 252831"/>
              <a:gd name="connsiteY10" fmla="*/ 177089 h 229895"/>
              <a:gd name="connsiteX11" fmla="*/ 26135 w 252831"/>
              <a:gd name="connsiteY11" fmla="*/ 145885 h 229895"/>
              <a:gd name="connsiteX12" fmla="*/ 106413 w 252831"/>
              <a:gd name="connsiteY12" fmla="*/ 145885 h 229895"/>
              <a:gd name="connsiteX13" fmla="*/ 106413 w 252831"/>
              <a:gd name="connsiteY13" fmla="*/ 116548 h 229895"/>
              <a:gd name="connsiteX14" fmla="*/ 32003 w 252831"/>
              <a:gd name="connsiteY14" fmla="*/ 116548 h 229895"/>
              <a:gd name="connsiteX15" fmla="*/ 22935 w 252831"/>
              <a:gd name="connsiteY15" fmla="*/ 124015 h 229895"/>
              <a:gd name="connsiteX16" fmla="*/ 0 w 252831"/>
              <a:gd name="connsiteY16" fmla="*/ 91745 h 229895"/>
              <a:gd name="connsiteX17" fmla="*/ 165353 w 252831"/>
              <a:gd name="connsiteY17" fmla="*/ 91745 h 229895"/>
              <a:gd name="connsiteX18" fmla="*/ 174020 w 252831"/>
              <a:gd name="connsiteY18" fmla="*/ 70275 h 229895"/>
              <a:gd name="connsiteX19" fmla="*/ 175754 w 252831"/>
              <a:gd name="connsiteY19" fmla="*/ 38405 h 229895"/>
              <a:gd name="connsiteX20" fmla="*/ 175754 w 252831"/>
              <a:gd name="connsiteY20" fmla="*/ 35738 h 229895"/>
              <a:gd name="connsiteX21" fmla="*/ 58672 w 252831"/>
              <a:gd name="connsiteY21" fmla="*/ 35738 h 229895"/>
              <a:gd name="connsiteX22" fmla="*/ 50672 w 252831"/>
              <a:gd name="connsiteY22" fmla="*/ 42405 h 229895"/>
              <a:gd name="connsiteX23" fmla="*/ 33869 w 252831"/>
              <a:gd name="connsiteY23" fmla="*/ 11201 h 229895"/>
              <a:gd name="connsiteX24" fmla="*/ 175754 w 252831"/>
              <a:gd name="connsiteY24" fmla="*/ 11201 h 229895"/>
              <a:gd name="connsiteX25" fmla="*/ 175754 w 252831"/>
              <a:gd name="connsiteY25" fmla="*/ 0 h 229895"/>
              <a:gd name="connsiteX26" fmla="*/ 222960 w 252831"/>
              <a:gd name="connsiteY26" fmla="*/ 12802 h 229895"/>
              <a:gd name="connsiteX27" fmla="*/ 222960 w 252831"/>
              <a:gd name="connsiteY27" fmla="*/ 29870 h 229895"/>
              <a:gd name="connsiteX28" fmla="*/ 215092 w 252831"/>
              <a:gd name="connsiteY28" fmla="*/ 68142 h 229895"/>
              <a:gd name="connsiteX29" fmla="*/ 192022 w 252831"/>
              <a:gd name="connsiteY29" fmla="*/ 91745 h 229895"/>
              <a:gd name="connsiteX30" fmla="*/ 252831 w 252831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5">
                <a:moveTo>
                  <a:pt x="252831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4" y="145885"/>
                </a:lnTo>
                <a:lnTo>
                  <a:pt x="225894" y="205625"/>
                </a:lnTo>
                <a:cubicBezTo>
                  <a:pt x="225894" y="214160"/>
                  <a:pt x="223850" y="220338"/>
                  <a:pt x="219759" y="224161"/>
                </a:cubicBezTo>
                <a:cubicBezTo>
                  <a:pt x="215671" y="227984"/>
                  <a:pt x="209181" y="229895"/>
                  <a:pt x="200291" y="229895"/>
                </a:cubicBezTo>
                <a:lnTo>
                  <a:pt x="178688" y="229895"/>
                </a:lnTo>
                <a:lnTo>
                  <a:pt x="178688" y="170421"/>
                </a:lnTo>
                <a:lnTo>
                  <a:pt x="56539" y="170421"/>
                </a:lnTo>
                <a:cubicBezTo>
                  <a:pt x="52094" y="170421"/>
                  <a:pt x="49428" y="172643"/>
                  <a:pt x="48538" y="177089"/>
                </a:cubicBezTo>
                <a:lnTo>
                  <a:pt x="26135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3" y="116548"/>
                </a:lnTo>
                <a:cubicBezTo>
                  <a:pt x="26846" y="116548"/>
                  <a:pt x="23825" y="119037"/>
                  <a:pt x="22935" y="124015"/>
                </a:cubicBezTo>
                <a:lnTo>
                  <a:pt x="0" y="91745"/>
                </a:lnTo>
                <a:lnTo>
                  <a:pt x="165353" y="91745"/>
                </a:lnTo>
                <a:cubicBezTo>
                  <a:pt x="169976" y="86766"/>
                  <a:pt x="172865" y="79610"/>
                  <a:pt x="174020" y="70275"/>
                </a:cubicBezTo>
                <a:cubicBezTo>
                  <a:pt x="175176" y="60941"/>
                  <a:pt x="175754" y="50317"/>
                  <a:pt x="175754" y="38405"/>
                </a:cubicBezTo>
                <a:lnTo>
                  <a:pt x="175754" y="35738"/>
                </a:lnTo>
                <a:lnTo>
                  <a:pt x="58672" y="35738"/>
                </a:lnTo>
                <a:cubicBezTo>
                  <a:pt x="54228" y="35738"/>
                  <a:pt x="51561" y="37960"/>
                  <a:pt x="50672" y="42405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29870"/>
                </a:lnTo>
                <a:cubicBezTo>
                  <a:pt x="222960" y="45339"/>
                  <a:pt x="220337" y="58096"/>
                  <a:pt x="215092" y="68142"/>
                </a:cubicBezTo>
                <a:cubicBezTo>
                  <a:pt x="209848" y="78187"/>
                  <a:pt x="202158" y="86055"/>
                  <a:pt x="192022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1" name="Freeform 271"/>
          <p:cNvSpPr/>
          <p:nvPr/>
        </p:nvSpPr>
        <p:spPr>
          <a:xfrm>
            <a:off x="11079297" y="4032024"/>
            <a:ext cx="252831" cy="224028"/>
          </a:xfrm>
          <a:custGeom>
            <a:avLst/>
            <a:gdLst>
              <a:gd name="connsiteX0" fmla="*/ 38137 w 252831"/>
              <a:gd name="connsiteY0" fmla="*/ 8534 h 224028"/>
              <a:gd name="connsiteX1" fmla="*/ 175222 w 252831"/>
              <a:gd name="connsiteY1" fmla="*/ 8534 h 224028"/>
              <a:gd name="connsiteX2" fmla="*/ 175222 w 252831"/>
              <a:gd name="connsiteY2" fmla="*/ 0 h 224028"/>
              <a:gd name="connsiteX3" fmla="*/ 220827 w 252831"/>
              <a:gd name="connsiteY3" fmla="*/ 12802 h 224028"/>
              <a:gd name="connsiteX4" fmla="*/ 220827 w 252831"/>
              <a:gd name="connsiteY4" fmla="*/ 100012 h 224028"/>
              <a:gd name="connsiteX5" fmla="*/ 175222 w 252831"/>
              <a:gd name="connsiteY5" fmla="*/ 100012 h 224028"/>
              <a:gd name="connsiteX6" fmla="*/ 175222 w 252831"/>
              <a:gd name="connsiteY6" fmla="*/ 89078 h 224028"/>
              <a:gd name="connsiteX7" fmla="*/ 144018 w 252831"/>
              <a:gd name="connsiteY7" fmla="*/ 97612 h 224028"/>
              <a:gd name="connsiteX8" fmla="*/ 109079 w 252831"/>
              <a:gd name="connsiteY8" fmla="*/ 100012 h 224028"/>
              <a:gd name="connsiteX9" fmla="*/ 38137 w 252831"/>
              <a:gd name="connsiteY9" fmla="*/ 100012 h 224028"/>
              <a:gd name="connsiteX11" fmla="*/ 252831 w 252831"/>
              <a:gd name="connsiteY11" fmla="*/ 141618 h 224028"/>
              <a:gd name="connsiteX12" fmla="*/ 160286 w 252831"/>
              <a:gd name="connsiteY12" fmla="*/ 141618 h 224028"/>
              <a:gd name="connsiteX13" fmla="*/ 160286 w 252831"/>
              <a:gd name="connsiteY13" fmla="*/ 171488 h 224028"/>
              <a:gd name="connsiteX14" fmla="*/ 113080 w 252831"/>
              <a:gd name="connsiteY14" fmla="*/ 182156 h 224028"/>
              <a:gd name="connsiteX15" fmla="*/ 113080 w 252831"/>
              <a:gd name="connsiteY15" fmla="*/ 141618 h 224028"/>
              <a:gd name="connsiteX16" fmla="*/ 32003 w 252831"/>
              <a:gd name="connsiteY16" fmla="*/ 141618 h 224028"/>
              <a:gd name="connsiteX17" fmla="*/ 22935 w 252831"/>
              <a:gd name="connsiteY17" fmla="*/ 149085 h 224028"/>
              <a:gd name="connsiteX18" fmla="*/ 0 w 252831"/>
              <a:gd name="connsiteY18" fmla="*/ 116815 h 224028"/>
              <a:gd name="connsiteX19" fmla="*/ 252831 w 252831"/>
              <a:gd name="connsiteY19" fmla="*/ 116815 h 224028"/>
              <a:gd name="connsiteX21" fmla="*/ 42404 w 252831"/>
              <a:gd name="connsiteY21" fmla="*/ 180022 h 224028"/>
              <a:gd name="connsiteX22" fmla="*/ 39738 w 252831"/>
              <a:gd name="connsiteY22" fmla="*/ 171088 h 224028"/>
              <a:gd name="connsiteX23" fmla="*/ 31736 w 252831"/>
              <a:gd name="connsiteY23" fmla="*/ 166688 h 224028"/>
              <a:gd name="connsiteX24" fmla="*/ 89610 w 252831"/>
              <a:gd name="connsiteY24" fmla="*/ 156019 h 224028"/>
              <a:gd name="connsiteX25" fmla="*/ 89610 w 252831"/>
              <a:gd name="connsiteY25" fmla="*/ 199492 h 224028"/>
              <a:gd name="connsiteX26" fmla="*/ 211493 w 252831"/>
              <a:gd name="connsiteY26" fmla="*/ 199492 h 224028"/>
              <a:gd name="connsiteX27" fmla="*/ 220427 w 252831"/>
              <a:gd name="connsiteY27" fmla="*/ 196825 h 224028"/>
              <a:gd name="connsiteX28" fmla="*/ 224828 w 252831"/>
              <a:gd name="connsiteY28" fmla="*/ 188823 h 224028"/>
              <a:gd name="connsiteX29" fmla="*/ 238162 w 252831"/>
              <a:gd name="connsiteY29" fmla="*/ 224028 h 224028"/>
              <a:gd name="connsiteX30" fmla="*/ 42404 w 252831"/>
              <a:gd name="connsiteY30" fmla="*/ 224028 h 224028"/>
              <a:gd name="connsiteX32" fmla="*/ 114147 w 252831"/>
              <a:gd name="connsiteY32" fmla="*/ 76810 h 224028"/>
              <a:gd name="connsiteX33" fmla="*/ 125616 w 252831"/>
              <a:gd name="connsiteY33" fmla="*/ 76810 h 224028"/>
              <a:gd name="connsiteX34" fmla="*/ 141216 w 252831"/>
              <a:gd name="connsiteY34" fmla="*/ 76543 h 224028"/>
              <a:gd name="connsiteX35" fmla="*/ 158553 w 252831"/>
              <a:gd name="connsiteY35" fmla="*/ 75743 h 224028"/>
              <a:gd name="connsiteX36" fmla="*/ 175222 w 252831"/>
              <a:gd name="connsiteY36" fmla="*/ 73876 h 224028"/>
              <a:gd name="connsiteX37" fmla="*/ 175222 w 252831"/>
              <a:gd name="connsiteY37" fmla="*/ 31738 h 224028"/>
              <a:gd name="connsiteX38" fmla="*/ 84010 w 252831"/>
              <a:gd name="connsiteY38" fmla="*/ 31738 h 224028"/>
              <a:gd name="connsiteX39" fmla="*/ 84010 w 252831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24028">
                <a:moveTo>
                  <a:pt x="38137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7"/>
                  <a:pt x="155573" y="96012"/>
                  <a:pt x="144018" y="97612"/>
                </a:cubicBezTo>
                <a:cubicBezTo>
                  <a:pt x="132460" y="99213"/>
                  <a:pt x="120814" y="100012"/>
                  <a:pt x="109079" y="100012"/>
                </a:cubicBezTo>
                <a:lnTo>
                  <a:pt x="38137" y="100012"/>
                </a:lnTo>
                <a:moveTo>
                  <a:pt x="252831" y="141618"/>
                </a:moveTo>
                <a:lnTo>
                  <a:pt x="160286" y="141618"/>
                </a:lnTo>
                <a:lnTo>
                  <a:pt x="160286" y="171488"/>
                </a:lnTo>
                <a:lnTo>
                  <a:pt x="113080" y="182156"/>
                </a:lnTo>
                <a:lnTo>
                  <a:pt x="113080" y="141618"/>
                </a:lnTo>
                <a:lnTo>
                  <a:pt x="32003" y="141618"/>
                </a:lnTo>
                <a:cubicBezTo>
                  <a:pt x="26846" y="141618"/>
                  <a:pt x="23825" y="144107"/>
                  <a:pt x="22935" y="149085"/>
                </a:cubicBezTo>
                <a:lnTo>
                  <a:pt x="0" y="116815"/>
                </a:lnTo>
                <a:lnTo>
                  <a:pt x="252831" y="116815"/>
                </a:lnTo>
                <a:moveTo>
                  <a:pt x="42404" y="180022"/>
                </a:moveTo>
                <a:cubicBezTo>
                  <a:pt x="42404" y="176466"/>
                  <a:pt x="41515" y="173488"/>
                  <a:pt x="39738" y="171088"/>
                </a:cubicBezTo>
                <a:cubicBezTo>
                  <a:pt x="37959" y="168688"/>
                  <a:pt x="35292" y="167221"/>
                  <a:pt x="31736" y="166688"/>
                </a:cubicBezTo>
                <a:lnTo>
                  <a:pt x="89610" y="156019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8" y="199492"/>
                  <a:pt x="218025" y="198603"/>
                  <a:pt x="220427" y="196825"/>
                </a:cubicBezTo>
                <a:cubicBezTo>
                  <a:pt x="222827" y="195047"/>
                  <a:pt x="224294" y="192380"/>
                  <a:pt x="224828" y="188823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114147" y="76810"/>
                </a:moveTo>
                <a:cubicBezTo>
                  <a:pt x="116991" y="76810"/>
                  <a:pt x="120814" y="76810"/>
                  <a:pt x="125616" y="76810"/>
                </a:cubicBezTo>
                <a:cubicBezTo>
                  <a:pt x="130415" y="76810"/>
                  <a:pt x="135616" y="76721"/>
                  <a:pt x="141216" y="76543"/>
                </a:cubicBezTo>
                <a:cubicBezTo>
                  <a:pt x="146817" y="76365"/>
                  <a:pt x="152596" y="76098"/>
                  <a:pt x="158553" y="75743"/>
                </a:cubicBezTo>
                <a:cubicBezTo>
                  <a:pt x="164508" y="75387"/>
                  <a:pt x="170065" y="74765"/>
                  <a:pt x="175222" y="73876"/>
                </a:cubicBezTo>
                <a:lnTo>
                  <a:pt x="175222" y="31738"/>
                </a:lnTo>
                <a:lnTo>
                  <a:pt x="84010" y="31738"/>
                </a:lnTo>
                <a:lnTo>
                  <a:pt x="84010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2" name="Freeform 272"/>
          <p:cNvSpPr/>
          <p:nvPr/>
        </p:nvSpPr>
        <p:spPr>
          <a:xfrm>
            <a:off x="11341996" y="4028824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6 h 230429"/>
              <a:gd name="connsiteX2" fmla="*/ 112548 w 264567"/>
              <a:gd name="connsiteY2" fmla="*/ 200825 h 230429"/>
              <a:gd name="connsiteX3" fmla="*/ 32004 w 264567"/>
              <a:gd name="connsiteY3" fmla="*/ 200825 h 230429"/>
              <a:gd name="connsiteX4" fmla="*/ 22936 w 264567"/>
              <a:gd name="connsiteY4" fmla="*/ 208292 h 230429"/>
              <a:gd name="connsiteX5" fmla="*/ 0 w 264567"/>
              <a:gd name="connsiteY5" fmla="*/ 176022 h 230429"/>
              <a:gd name="connsiteX6" fmla="*/ 69608 w 264567"/>
              <a:gd name="connsiteY6" fmla="*/ 176022 h 230429"/>
              <a:gd name="connsiteX7" fmla="*/ 69608 w 264567"/>
              <a:gd name="connsiteY7" fmla="*/ 153886 h 230429"/>
              <a:gd name="connsiteX8" fmla="*/ 36137 w 264567"/>
              <a:gd name="connsiteY8" fmla="*/ 139084 h 230429"/>
              <a:gd name="connsiteX9" fmla="*/ 23736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4 h 230429"/>
              <a:gd name="connsiteX12" fmla="*/ 64675 w 264567"/>
              <a:gd name="connsiteY12" fmla="*/ 74942 h 230429"/>
              <a:gd name="connsiteX13" fmla="*/ 92545 w 264567"/>
              <a:gd name="connsiteY13" fmla="*/ 71742 h 230429"/>
              <a:gd name="connsiteX14" fmla="*/ 120283 w 264567"/>
              <a:gd name="connsiteY14" fmla="*/ 74942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0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2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6 w 264567"/>
              <a:gd name="connsiteY22" fmla="*/ 174288 h 230429"/>
              <a:gd name="connsiteX23" fmla="*/ 181356 w 264567"/>
              <a:gd name="connsiteY23" fmla="*/ 169088 h 230429"/>
              <a:gd name="connsiteX24" fmla="*/ 181356 w 264567"/>
              <a:gd name="connsiteY24" fmla="*/ 28003 h 230429"/>
              <a:gd name="connsiteX25" fmla="*/ 179755 w 264567"/>
              <a:gd name="connsiteY25" fmla="*/ 20936 h 230429"/>
              <a:gd name="connsiteX26" fmla="*/ 174154 w 264567"/>
              <a:gd name="connsiteY26" fmla="*/ 16002 h 230429"/>
              <a:gd name="connsiteX27" fmla="*/ 228561 w 264567"/>
              <a:gd name="connsiteY27" fmla="*/ 0 h 230429"/>
              <a:gd name="connsiteX28" fmla="*/ 228561 w 264567"/>
              <a:gd name="connsiteY28" fmla="*/ 91744 h 230429"/>
              <a:gd name="connsiteX29" fmla="*/ 264567 w 264567"/>
              <a:gd name="connsiteY29" fmla="*/ 91744 h 230429"/>
              <a:gd name="connsiteX30" fmla="*/ 264567 w 264567"/>
              <a:gd name="connsiteY30" fmla="*/ 118948 h 230429"/>
              <a:gd name="connsiteX31" fmla="*/ 228561 w 264567"/>
              <a:gd name="connsiteY31" fmla="*/ 118948 h 230429"/>
              <a:gd name="connsiteX32" fmla="*/ 228561 w 264567"/>
              <a:gd name="connsiteY32" fmla="*/ 206159 h 230429"/>
              <a:gd name="connsiteX33" fmla="*/ 222428 w 264567"/>
              <a:gd name="connsiteY33" fmla="*/ 224694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7 h 230429"/>
              <a:gd name="connsiteX42" fmla="*/ 64275 w 264567"/>
              <a:gd name="connsiteY42" fmla="*/ 22003 h 230429"/>
              <a:gd name="connsiteX43" fmla="*/ 56273 w 264567"/>
              <a:gd name="connsiteY43" fmla="*/ 17602 h 230429"/>
              <a:gd name="connsiteX44" fmla="*/ 115481 w 264567"/>
              <a:gd name="connsiteY44" fmla="*/ 1333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1 h 230429"/>
              <a:gd name="connsiteX50" fmla="*/ 71742 w 264567"/>
              <a:gd name="connsiteY50" fmla="*/ 126682 h 230429"/>
              <a:gd name="connsiteX51" fmla="*/ 80142 w 264567"/>
              <a:gd name="connsiteY51" fmla="*/ 130949 h 230429"/>
              <a:gd name="connsiteX52" fmla="*/ 92545 w 264567"/>
              <a:gd name="connsiteY52" fmla="*/ 132550 h 230429"/>
              <a:gd name="connsiteX53" fmla="*/ 112814 w 264567"/>
              <a:gd name="connsiteY53" fmla="*/ 126682 h 230429"/>
              <a:gd name="connsiteX54" fmla="*/ 118949 w 264567"/>
              <a:gd name="connsiteY54" fmla="*/ 113881 h 230429"/>
              <a:gd name="connsiteX55" fmla="*/ 112814 w 264567"/>
              <a:gd name="connsiteY55" fmla="*/ 100946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2 w 264567"/>
              <a:gd name="connsiteY58" fmla="*/ 101079 h 230429"/>
              <a:gd name="connsiteX59" fmla="*/ 67075 w 264567"/>
              <a:gd name="connsiteY59" fmla="*/ 107213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6"/>
                </a:lnTo>
                <a:cubicBezTo>
                  <a:pt x="164109" y="196469"/>
                  <a:pt x="141173" y="200825"/>
                  <a:pt x="112548" y="200825"/>
                </a:cubicBezTo>
                <a:lnTo>
                  <a:pt x="32004" y="200825"/>
                </a:lnTo>
                <a:cubicBezTo>
                  <a:pt x="26847" y="200825"/>
                  <a:pt x="23825" y="203314"/>
                  <a:pt x="22936" y="208292"/>
                </a:cubicBezTo>
                <a:lnTo>
                  <a:pt x="0" y="176022"/>
                </a:lnTo>
                <a:lnTo>
                  <a:pt x="69608" y="176022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4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6"/>
                  <a:pt x="25425" y="102234"/>
                  <a:pt x="28804" y="97079"/>
                </a:cubicBezTo>
                <a:cubicBezTo>
                  <a:pt x="32182" y="91923"/>
                  <a:pt x="36893" y="87477"/>
                  <a:pt x="42938" y="83744"/>
                </a:cubicBezTo>
                <a:cubicBezTo>
                  <a:pt x="48985" y="80010"/>
                  <a:pt x="56229" y="77076"/>
                  <a:pt x="64675" y="74942"/>
                </a:cubicBezTo>
                <a:cubicBezTo>
                  <a:pt x="73120" y="72809"/>
                  <a:pt x="82410" y="71742"/>
                  <a:pt x="92545" y="71742"/>
                </a:cubicBezTo>
                <a:cubicBezTo>
                  <a:pt x="102680" y="71742"/>
                  <a:pt x="111925" y="72809"/>
                  <a:pt x="120283" y="74942"/>
                </a:cubicBezTo>
                <a:cubicBezTo>
                  <a:pt x="128639" y="77076"/>
                  <a:pt x="135795" y="80010"/>
                  <a:pt x="141751" y="83744"/>
                </a:cubicBezTo>
                <a:cubicBezTo>
                  <a:pt x="147707" y="87477"/>
                  <a:pt x="152374" y="91923"/>
                  <a:pt x="155753" y="97079"/>
                </a:cubicBezTo>
                <a:cubicBezTo>
                  <a:pt x="159131" y="102234"/>
                  <a:pt x="160820" y="107836"/>
                  <a:pt x="160820" y="113881"/>
                </a:cubicBezTo>
                <a:cubicBezTo>
                  <a:pt x="160820" y="123482"/>
                  <a:pt x="156820" y="131750"/>
                  <a:pt x="148819" y="138684"/>
                </a:cubicBezTo>
                <a:cubicBezTo>
                  <a:pt x="140817" y="145618"/>
                  <a:pt x="130149" y="150507"/>
                  <a:pt x="116815" y="153352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3" y="176022"/>
                  <a:pt x="146596" y="175444"/>
                  <a:pt x="155486" y="174288"/>
                </a:cubicBezTo>
                <a:cubicBezTo>
                  <a:pt x="164376" y="173132"/>
                  <a:pt x="173000" y="171399"/>
                  <a:pt x="181356" y="169088"/>
                </a:cubicBezTo>
                <a:lnTo>
                  <a:pt x="181356" y="28003"/>
                </a:lnTo>
                <a:cubicBezTo>
                  <a:pt x="181356" y="25514"/>
                  <a:pt x="180823" y="23158"/>
                  <a:pt x="179755" y="20936"/>
                </a:cubicBezTo>
                <a:cubicBezTo>
                  <a:pt x="178689" y="18713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91744"/>
                </a:lnTo>
                <a:lnTo>
                  <a:pt x="264567" y="91744"/>
                </a:lnTo>
                <a:lnTo>
                  <a:pt x="264567" y="118948"/>
                </a:lnTo>
                <a:lnTo>
                  <a:pt x="228561" y="118948"/>
                </a:lnTo>
                <a:lnTo>
                  <a:pt x="228561" y="206159"/>
                </a:lnTo>
                <a:cubicBezTo>
                  <a:pt x="228561" y="214693"/>
                  <a:pt x="226518" y="220872"/>
                  <a:pt x="222428" y="224694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7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6" y="19602"/>
                  <a:pt x="59830" y="18135"/>
                  <a:pt x="56273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1"/>
                </a:cubicBezTo>
                <a:cubicBezTo>
                  <a:pt x="68053" y="122904"/>
                  <a:pt x="69608" y="124904"/>
                  <a:pt x="71742" y="126682"/>
                </a:cubicBezTo>
                <a:cubicBezTo>
                  <a:pt x="73876" y="128460"/>
                  <a:pt x="76677" y="129883"/>
                  <a:pt x="80142" y="130949"/>
                </a:cubicBezTo>
                <a:cubicBezTo>
                  <a:pt x="83610" y="132016"/>
                  <a:pt x="87745" y="132550"/>
                  <a:pt x="92545" y="132550"/>
                </a:cubicBezTo>
                <a:cubicBezTo>
                  <a:pt x="101968" y="132550"/>
                  <a:pt x="108725" y="130594"/>
                  <a:pt x="112814" y="126682"/>
                </a:cubicBezTo>
                <a:cubicBezTo>
                  <a:pt x="116903" y="122770"/>
                  <a:pt x="118949" y="118503"/>
                  <a:pt x="118949" y="113881"/>
                </a:cubicBezTo>
                <a:cubicBezTo>
                  <a:pt x="118949" y="109258"/>
                  <a:pt x="116903" y="104946"/>
                  <a:pt x="112814" y="100946"/>
                </a:cubicBezTo>
                <a:cubicBezTo>
                  <a:pt x="108725" y="96945"/>
                  <a:pt x="101968" y="94945"/>
                  <a:pt x="92545" y="94945"/>
                </a:cubicBezTo>
                <a:cubicBezTo>
                  <a:pt x="87745" y="94945"/>
                  <a:pt x="83610" y="95523"/>
                  <a:pt x="80142" y="96679"/>
                </a:cubicBezTo>
                <a:cubicBezTo>
                  <a:pt x="76677" y="97834"/>
                  <a:pt x="73876" y="99301"/>
                  <a:pt x="71742" y="101079"/>
                </a:cubicBezTo>
                <a:cubicBezTo>
                  <a:pt x="69608" y="102857"/>
                  <a:pt x="68053" y="104902"/>
                  <a:pt x="67075" y="107213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3" name="Freeform 273"/>
          <p:cNvSpPr/>
          <p:nvPr/>
        </p:nvSpPr>
        <p:spPr>
          <a:xfrm>
            <a:off x="11608696" y="4028824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4 w 233896"/>
              <a:gd name="connsiteY5" fmla="*/ 17335 h 230429"/>
              <a:gd name="connsiteX6" fmla="*/ 142684 w 233896"/>
              <a:gd name="connsiteY6" fmla="*/ 29604 h 230429"/>
              <a:gd name="connsiteX7" fmla="*/ 158820 w 233896"/>
              <a:gd name="connsiteY7" fmla="*/ 50406 h 230429"/>
              <a:gd name="connsiteX8" fmla="*/ 164820 w 233896"/>
              <a:gd name="connsiteY8" fmla="*/ 80010 h 230429"/>
              <a:gd name="connsiteX9" fmla="*/ 158820 w 233896"/>
              <a:gd name="connsiteY9" fmla="*/ 109613 h 230429"/>
              <a:gd name="connsiteX10" fmla="*/ 142684 w 233896"/>
              <a:gd name="connsiteY10" fmla="*/ 130416 h 230429"/>
              <a:gd name="connsiteX11" fmla="*/ 119214 w 233896"/>
              <a:gd name="connsiteY11" fmla="*/ 142684 h 230429"/>
              <a:gd name="connsiteX12" fmla="*/ 91478 w 233896"/>
              <a:gd name="connsiteY12" fmla="*/ 146685 h 230429"/>
              <a:gd name="connsiteX13" fmla="*/ 63474 w 233896"/>
              <a:gd name="connsiteY13" fmla="*/ 142684 h 230429"/>
              <a:gd name="connsiteX14" fmla="*/ 40005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89 w 233896"/>
              <a:gd name="connsiteY18" fmla="*/ 230429 h 230429"/>
              <a:gd name="connsiteX19" fmla="*/ 186689 w 233896"/>
              <a:gd name="connsiteY19" fmla="*/ 178422 h 230429"/>
              <a:gd name="connsiteX20" fmla="*/ 156553 w 233896"/>
              <a:gd name="connsiteY20" fmla="*/ 188423 h 230429"/>
              <a:gd name="connsiteX21" fmla="*/ 117881 w 233896"/>
              <a:gd name="connsiteY21" fmla="*/ 191490 h 230429"/>
              <a:gd name="connsiteX22" fmla="*/ 32004 w 233896"/>
              <a:gd name="connsiteY22" fmla="*/ 191490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4 h 230429"/>
              <a:gd name="connsiteX27" fmla="*/ 186689 w 233896"/>
              <a:gd name="connsiteY27" fmla="*/ 159753 h 230429"/>
              <a:gd name="connsiteX28" fmla="*/ 186689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59 h 230429"/>
              <a:gd name="connsiteX33" fmla="*/ 227761 w 233896"/>
              <a:gd name="connsiteY33" fmla="*/ 224694 h 230429"/>
              <a:gd name="connsiteX34" fmla="*/ 208293 w 233896"/>
              <a:gd name="connsiteY34" fmla="*/ 230429 h 230429"/>
              <a:gd name="connsiteX36" fmla="*/ 63474 w 233896"/>
              <a:gd name="connsiteY36" fmla="*/ 80010 h 230429"/>
              <a:gd name="connsiteX37" fmla="*/ 65342 w 233896"/>
              <a:gd name="connsiteY37" fmla="*/ 96812 h 230429"/>
              <a:gd name="connsiteX38" fmla="*/ 70676 w 233896"/>
              <a:gd name="connsiteY38" fmla="*/ 110147 h 230429"/>
              <a:gd name="connsiteX39" fmla="*/ 79342 w 233896"/>
              <a:gd name="connsiteY39" fmla="*/ 118948 h 230429"/>
              <a:gd name="connsiteX40" fmla="*/ 91478 w 233896"/>
              <a:gd name="connsiteY40" fmla="*/ 122148 h 230429"/>
              <a:gd name="connsiteX41" fmla="*/ 103212 w 233896"/>
              <a:gd name="connsiteY41" fmla="*/ 118948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9 w 233896"/>
              <a:gd name="connsiteY44" fmla="*/ 80010 h 230429"/>
              <a:gd name="connsiteX45" fmla="*/ 117081 w 233896"/>
              <a:gd name="connsiteY45" fmla="*/ 63208 h 230429"/>
              <a:gd name="connsiteX46" fmla="*/ 111747 w 233896"/>
              <a:gd name="connsiteY46" fmla="*/ 49873 h 230429"/>
              <a:gd name="connsiteX47" fmla="*/ 103212 w 233896"/>
              <a:gd name="connsiteY47" fmla="*/ 41072 h 230429"/>
              <a:gd name="connsiteX48" fmla="*/ 91478 w 233896"/>
              <a:gd name="connsiteY48" fmla="*/ 37871 h 230429"/>
              <a:gd name="connsiteX49" fmla="*/ 79342 w 233896"/>
              <a:gd name="connsiteY49" fmla="*/ 41072 h 230429"/>
              <a:gd name="connsiteX50" fmla="*/ 70676 w 233896"/>
              <a:gd name="connsiteY50" fmla="*/ 49873 h 230429"/>
              <a:gd name="connsiteX51" fmla="*/ 65342 w 233896"/>
              <a:gd name="connsiteY51" fmla="*/ 63208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8" y="35115"/>
                  <a:pt x="40005" y="29604"/>
                </a:cubicBezTo>
                <a:cubicBezTo>
                  <a:pt x="46761" y="24092"/>
                  <a:pt x="54585" y="20002"/>
                  <a:pt x="63474" y="17335"/>
                </a:cubicBezTo>
                <a:cubicBezTo>
                  <a:pt x="72365" y="14668"/>
                  <a:pt x="81699" y="13335"/>
                  <a:pt x="91478" y="13335"/>
                </a:cubicBezTo>
                <a:cubicBezTo>
                  <a:pt x="101079" y="13335"/>
                  <a:pt x="110325" y="14668"/>
                  <a:pt x="119214" y="17335"/>
                </a:cubicBezTo>
                <a:cubicBezTo>
                  <a:pt x="128105" y="20002"/>
                  <a:pt x="135928" y="24092"/>
                  <a:pt x="142684" y="29604"/>
                </a:cubicBezTo>
                <a:cubicBezTo>
                  <a:pt x="149440" y="35115"/>
                  <a:pt x="154820" y="42049"/>
                  <a:pt x="158820" y="50406"/>
                </a:cubicBezTo>
                <a:cubicBezTo>
                  <a:pt x="162820" y="58763"/>
                  <a:pt x="164820" y="68631"/>
                  <a:pt x="164820" y="80010"/>
                </a:cubicBezTo>
                <a:cubicBezTo>
                  <a:pt x="164820" y="91389"/>
                  <a:pt x="162820" y="101257"/>
                  <a:pt x="158820" y="109613"/>
                </a:cubicBezTo>
                <a:cubicBezTo>
                  <a:pt x="154820" y="117970"/>
                  <a:pt x="149440" y="124904"/>
                  <a:pt x="142684" y="130416"/>
                </a:cubicBezTo>
                <a:cubicBezTo>
                  <a:pt x="135928" y="135928"/>
                  <a:pt x="128105" y="140017"/>
                  <a:pt x="119214" y="142684"/>
                </a:cubicBezTo>
                <a:cubicBezTo>
                  <a:pt x="110325" y="145351"/>
                  <a:pt x="101079" y="146685"/>
                  <a:pt x="91478" y="146685"/>
                </a:cubicBezTo>
                <a:cubicBezTo>
                  <a:pt x="81699" y="146685"/>
                  <a:pt x="72365" y="145351"/>
                  <a:pt x="63474" y="142684"/>
                </a:cubicBezTo>
                <a:cubicBezTo>
                  <a:pt x="54585" y="140017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89" y="230429"/>
                </a:moveTo>
                <a:lnTo>
                  <a:pt x="186689" y="178422"/>
                </a:lnTo>
                <a:cubicBezTo>
                  <a:pt x="177978" y="183045"/>
                  <a:pt x="167932" y="186379"/>
                  <a:pt x="156553" y="188423"/>
                </a:cubicBezTo>
                <a:cubicBezTo>
                  <a:pt x="145174" y="190468"/>
                  <a:pt x="132283" y="191490"/>
                  <a:pt x="117881" y="191490"/>
                </a:cubicBezTo>
                <a:lnTo>
                  <a:pt x="32004" y="191490"/>
                </a:lnTo>
                <a:cubicBezTo>
                  <a:pt x="26847" y="191490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10"/>
                  <a:pt x="160820" y="164954"/>
                </a:cubicBezTo>
                <a:cubicBezTo>
                  <a:pt x="169711" y="163798"/>
                  <a:pt x="178333" y="162065"/>
                  <a:pt x="186689" y="159753"/>
                </a:cubicBezTo>
                <a:lnTo>
                  <a:pt x="186689" y="28003"/>
                </a:lnTo>
                <a:cubicBezTo>
                  <a:pt x="186689" y="25514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59"/>
                </a:lnTo>
                <a:cubicBezTo>
                  <a:pt x="233896" y="214693"/>
                  <a:pt x="231851" y="220872"/>
                  <a:pt x="227761" y="224694"/>
                </a:cubicBezTo>
                <a:cubicBezTo>
                  <a:pt x="223672" y="228517"/>
                  <a:pt x="217182" y="230429"/>
                  <a:pt x="208293" y="230429"/>
                </a:cubicBezTo>
                <a:moveTo>
                  <a:pt x="63474" y="80010"/>
                </a:moveTo>
                <a:cubicBezTo>
                  <a:pt x="63474" y="86055"/>
                  <a:pt x="64097" y="91656"/>
                  <a:pt x="65342" y="96812"/>
                </a:cubicBezTo>
                <a:cubicBezTo>
                  <a:pt x="66585" y="101968"/>
                  <a:pt x="68365" y="106413"/>
                  <a:pt x="70676" y="110147"/>
                </a:cubicBezTo>
                <a:cubicBezTo>
                  <a:pt x="72988" y="113881"/>
                  <a:pt x="75876" y="116814"/>
                  <a:pt x="79342" y="118948"/>
                </a:cubicBezTo>
                <a:cubicBezTo>
                  <a:pt x="82810" y="121081"/>
                  <a:pt x="86855" y="122148"/>
                  <a:pt x="91478" y="122148"/>
                </a:cubicBezTo>
                <a:cubicBezTo>
                  <a:pt x="95923" y="122148"/>
                  <a:pt x="99834" y="121081"/>
                  <a:pt x="103212" y="118948"/>
                </a:cubicBezTo>
                <a:cubicBezTo>
                  <a:pt x="106591" y="116814"/>
                  <a:pt x="109437" y="113881"/>
                  <a:pt x="111747" y="110147"/>
                </a:cubicBezTo>
                <a:cubicBezTo>
                  <a:pt x="114058" y="106413"/>
                  <a:pt x="115837" y="101968"/>
                  <a:pt x="117081" y="96812"/>
                </a:cubicBezTo>
                <a:cubicBezTo>
                  <a:pt x="118325" y="91656"/>
                  <a:pt x="118949" y="86055"/>
                  <a:pt x="118949" y="80010"/>
                </a:cubicBezTo>
                <a:cubicBezTo>
                  <a:pt x="118949" y="73964"/>
                  <a:pt x="118325" y="68364"/>
                  <a:pt x="117081" y="63208"/>
                </a:cubicBezTo>
                <a:cubicBezTo>
                  <a:pt x="115837" y="58051"/>
                  <a:pt x="114058" y="53606"/>
                  <a:pt x="111747" y="49873"/>
                </a:cubicBezTo>
                <a:cubicBezTo>
                  <a:pt x="109437" y="46139"/>
                  <a:pt x="106591" y="43205"/>
                  <a:pt x="103212" y="41072"/>
                </a:cubicBezTo>
                <a:cubicBezTo>
                  <a:pt x="99834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2" y="41072"/>
                </a:cubicBezTo>
                <a:cubicBezTo>
                  <a:pt x="75876" y="43205"/>
                  <a:pt x="72988" y="46139"/>
                  <a:pt x="70676" y="49873"/>
                </a:cubicBezTo>
                <a:cubicBezTo>
                  <a:pt x="68365" y="53606"/>
                  <a:pt x="66585" y="58051"/>
                  <a:pt x="65342" y="63208"/>
                </a:cubicBezTo>
                <a:cubicBezTo>
                  <a:pt x="64097" y="68364"/>
                  <a:pt x="63474" y="73964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4" name="Freeform 274"/>
          <p:cNvSpPr/>
          <p:nvPr/>
        </p:nvSpPr>
        <p:spPr>
          <a:xfrm>
            <a:off x="11950108" y="4028824"/>
            <a:ext cx="237096" cy="233896"/>
          </a:xfrm>
          <a:custGeom>
            <a:avLst/>
            <a:gdLst>
              <a:gd name="connsiteX0" fmla="*/ 237096 w 237096"/>
              <a:gd name="connsiteY0" fmla="*/ 187756 h 233896"/>
              <a:gd name="connsiteX1" fmla="*/ 230695 w 237096"/>
              <a:gd name="connsiteY1" fmla="*/ 205892 h 233896"/>
              <a:gd name="connsiteX2" fmla="*/ 212027 w 237096"/>
              <a:gd name="connsiteY2" fmla="*/ 220561 h 233896"/>
              <a:gd name="connsiteX3" fmla="*/ 181489 w 237096"/>
              <a:gd name="connsiteY3" fmla="*/ 230295 h 233896"/>
              <a:gd name="connsiteX4" fmla="*/ 139751 w 237096"/>
              <a:gd name="connsiteY4" fmla="*/ 233896 h 233896"/>
              <a:gd name="connsiteX5" fmla="*/ 97879 w 237096"/>
              <a:gd name="connsiteY5" fmla="*/ 230295 h 233896"/>
              <a:gd name="connsiteX6" fmla="*/ 67342 w 237096"/>
              <a:gd name="connsiteY6" fmla="*/ 220561 h 233896"/>
              <a:gd name="connsiteX7" fmla="*/ 48539 w 237096"/>
              <a:gd name="connsiteY7" fmla="*/ 205892 h 233896"/>
              <a:gd name="connsiteX8" fmla="*/ 42139 w 237096"/>
              <a:gd name="connsiteY8" fmla="*/ 187756 h 233896"/>
              <a:gd name="connsiteX9" fmla="*/ 48539 w 237096"/>
              <a:gd name="connsiteY9" fmla="*/ 169488 h 233896"/>
              <a:gd name="connsiteX10" fmla="*/ 67342 w 237096"/>
              <a:gd name="connsiteY10" fmla="*/ 154952 h 233896"/>
              <a:gd name="connsiteX11" fmla="*/ 97879 w 237096"/>
              <a:gd name="connsiteY11" fmla="*/ 145218 h 233896"/>
              <a:gd name="connsiteX12" fmla="*/ 139751 w 237096"/>
              <a:gd name="connsiteY12" fmla="*/ 141617 h 233896"/>
              <a:gd name="connsiteX13" fmla="*/ 181489 w 237096"/>
              <a:gd name="connsiteY13" fmla="*/ 145218 h 233896"/>
              <a:gd name="connsiteX14" fmla="*/ 212027 w 237096"/>
              <a:gd name="connsiteY14" fmla="*/ 154952 h 233896"/>
              <a:gd name="connsiteX15" fmla="*/ 230695 w 237096"/>
              <a:gd name="connsiteY15" fmla="*/ 169488 h 233896"/>
              <a:gd name="connsiteX16" fmla="*/ 237096 w 237096"/>
              <a:gd name="connsiteY16" fmla="*/ 187756 h 233896"/>
              <a:gd name="connsiteX18" fmla="*/ 113348 w 237096"/>
              <a:gd name="connsiteY18" fmla="*/ 120281 h 233896"/>
              <a:gd name="connsiteX19" fmla="*/ 117081 w 237096"/>
              <a:gd name="connsiteY19" fmla="*/ 109880 h 233896"/>
              <a:gd name="connsiteX20" fmla="*/ 115481 w 237096"/>
              <a:gd name="connsiteY20" fmla="*/ 99212 h 233896"/>
              <a:gd name="connsiteX21" fmla="*/ 108947 w 237096"/>
              <a:gd name="connsiteY21" fmla="*/ 90144 h 233896"/>
              <a:gd name="connsiteX22" fmla="*/ 98145 w 237096"/>
              <a:gd name="connsiteY22" fmla="*/ 84544 h 233896"/>
              <a:gd name="connsiteX23" fmla="*/ 60940 w 237096"/>
              <a:gd name="connsiteY23" fmla="*/ 119215 h 233896"/>
              <a:gd name="connsiteX24" fmla="*/ 0 w 237096"/>
              <a:gd name="connsiteY24" fmla="*/ 135750 h 233896"/>
              <a:gd name="connsiteX25" fmla="*/ 0 w 237096"/>
              <a:gd name="connsiteY25" fmla="*/ 130416 h 233896"/>
              <a:gd name="connsiteX26" fmla="*/ 25870 w 237096"/>
              <a:gd name="connsiteY26" fmla="*/ 117347 h 233896"/>
              <a:gd name="connsiteX27" fmla="*/ 47339 w 237096"/>
              <a:gd name="connsiteY27" fmla="*/ 97879 h 233896"/>
              <a:gd name="connsiteX28" fmla="*/ 61874 w 237096"/>
              <a:gd name="connsiteY28" fmla="*/ 72809 h 233896"/>
              <a:gd name="connsiteX29" fmla="*/ 67208 w 237096"/>
              <a:gd name="connsiteY29" fmla="*/ 42938 h 233896"/>
              <a:gd name="connsiteX30" fmla="*/ 35205 w 237096"/>
              <a:gd name="connsiteY30" fmla="*/ 42938 h 233896"/>
              <a:gd name="connsiteX31" fmla="*/ 27203 w 237096"/>
              <a:gd name="connsiteY31" fmla="*/ 49606 h 233896"/>
              <a:gd name="connsiteX32" fmla="*/ 10402 w 237096"/>
              <a:gd name="connsiteY32" fmla="*/ 18402 h 233896"/>
              <a:gd name="connsiteX33" fmla="*/ 154686 w 237096"/>
              <a:gd name="connsiteY33" fmla="*/ 18402 h 233896"/>
              <a:gd name="connsiteX34" fmla="*/ 154686 w 237096"/>
              <a:gd name="connsiteY34" fmla="*/ 42938 h 233896"/>
              <a:gd name="connsiteX35" fmla="*/ 113614 w 237096"/>
              <a:gd name="connsiteY35" fmla="*/ 42938 h 233896"/>
              <a:gd name="connsiteX36" fmla="*/ 105080 w 237096"/>
              <a:gd name="connsiteY36" fmla="*/ 71475 h 233896"/>
              <a:gd name="connsiteX37" fmla="*/ 126949 w 237096"/>
              <a:gd name="connsiteY37" fmla="*/ 72942 h 233896"/>
              <a:gd name="connsiteX38" fmla="*/ 144418 w 237096"/>
              <a:gd name="connsiteY38" fmla="*/ 80276 h 233896"/>
              <a:gd name="connsiteX39" fmla="*/ 156020 w 237096"/>
              <a:gd name="connsiteY39" fmla="*/ 92811 h 233896"/>
              <a:gd name="connsiteX40" fmla="*/ 160286 w 237096"/>
              <a:gd name="connsiteY40" fmla="*/ 109613 h 233896"/>
              <a:gd name="connsiteX41" fmla="*/ 155352 w 237096"/>
              <a:gd name="connsiteY41" fmla="*/ 123615 h 233896"/>
              <a:gd name="connsiteX42" fmla="*/ 140817 w 237096"/>
              <a:gd name="connsiteY42" fmla="*/ 130416 h 233896"/>
              <a:gd name="connsiteX43" fmla="*/ 124148 w 237096"/>
              <a:gd name="connsiteY43" fmla="*/ 128682 h 233896"/>
              <a:gd name="connsiteX44" fmla="*/ 113348 w 237096"/>
              <a:gd name="connsiteY44" fmla="*/ 120281 h 233896"/>
              <a:gd name="connsiteX46" fmla="*/ 186689 w 237096"/>
              <a:gd name="connsiteY46" fmla="*/ 134950 h 233896"/>
              <a:gd name="connsiteX47" fmla="*/ 186689 w 237096"/>
              <a:gd name="connsiteY47" fmla="*/ 77610 h 233896"/>
              <a:gd name="connsiteX48" fmla="*/ 153352 w 237096"/>
              <a:gd name="connsiteY48" fmla="*/ 77610 h 233896"/>
              <a:gd name="connsiteX49" fmla="*/ 140551 w 237096"/>
              <a:gd name="connsiteY49" fmla="*/ 53073 h 233896"/>
              <a:gd name="connsiteX50" fmla="*/ 186689 w 237096"/>
              <a:gd name="connsiteY50" fmla="*/ 53073 h 233896"/>
              <a:gd name="connsiteX51" fmla="*/ 186689 w 237096"/>
              <a:gd name="connsiteY51" fmla="*/ 28003 h 233896"/>
              <a:gd name="connsiteX52" fmla="*/ 185089 w 237096"/>
              <a:gd name="connsiteY52" fmla="*/ 20936 h 233896"/>
              <a:gd name="connsiteX53" fmla="*/ 179489 w 237096"/>
              <a:gd name="connsiteY53" fmla="*/ 16002 h 233896"/>
              <a:gd name="connsiteX54" fmla="*/ 233896 w 237096"/>
              <a:gd name="connsiteY54" fmla="*/ 0 h 233896"/>
              <a:gd name="connsiteX55" fmla="*/ 233896 w 237096"/>
              <a:gd name="connsiteY55" fmla="*/ 110680 h 233896"/>
              <a:gd name="connsiteX56" fmla="*/ 227761 w 237096"/>
              <a:gd name="connsiteY56" fmla="*/ 129216 h 233896"/>
              <a:gd name="connsiteX57" fmla="*/ 208293 w 237096"/>
              <a:gd name="connsiteY57" fmla="*/ 134950 h 233896"/>
              <a:gd name="connsiteX59" fmla="*/ 186689 w 237096"/>
              <a:gd name="connsiteY59" fmla="*/ 187756 h 233896"/>
              <a:gd name="connsiteX60" fmla="*/ 174289 w 237096"/>
              <a:gd name="connsiteY60" fmla="*/ 170288 h 233896"/>
              <a:gd name="connsiteX61" fmla="*/ 139751 w 237096"/>
              <a:gd name="connsiteY61" fmla="*/ 163754 h 233896"/>
              <a:gd name="connsiteX62" fmla="*/ 104946 w 237096"/>
              <a:gd name="connsiteY62" fmla="*/ 170288 h 233896"/>
              <a:gd name="connsiteX63" fmla="*/ 92545 w 237096"/>
              <a:gd name="connsiteY63" fmla="*/ 187756 h 233896"/>
              <a:gd name="connsiteX64" fmla="*/ 104814 w 237096"/>
              <a:gd name="connsiteY64" fmla="*/ 205225 h 233896"/>
              <a:gd name="connsiteX65" fmla="*/ 139751 w 237096"/>
              <a:gd name="connsiteY65" fmla="*/ 211760 h 233896"/>
              <a:gd name="connsiteX66" fmla="*/ 174289 w 237096"/>
              <a:gd name="connsiteY66" fmla="*/ 205225 h 233896"/>
              <a:gd name="connsiteX67" fmla="*/ 186689 w 237096"/>
              <a:gd name="connsiteY67" fmla="*/ 187756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37096" h="233896">
                <a:moveTo>
                  <a:pt x="237096" y="187756"/>
                </a:moveTo>
                <a:cubicBezTo>
                  <a:pt x="237096" y="194157"/>
                  <a:pt x="234962" y="200203"/>
                  <a:pt x="230695" y="205892"/>
                </a:cubicBezTo>
                <a:cubicBezTo>
                  <a:pt x="226428" y="211582"/>
                  <a:pt x="220205" y="216471"/>
                  <a:pt x="212027" y="220561"/>
                </a:cubicBezTo>
                <a:cubicBezTo>
                  <a:pt x="203848" y="224650"/>
                  <a:pt x="193669" y="227895"/>
                  <a:pt x="181489" y="230295"/>
                </a:cubicBezTo>
                <a:cubicBezTo>
                  <a:pt x="169309" y="232695"/>
                  <a:pt x="155397" y="233896"/>
                  <a:pt x="139751" y="233896"/>
                </a:cubicBezTo>
                <a:cubicBezTo>
                  <a:pt x="123926" y="233896"/>
                  <a:pt x="109968" y="232695"/>
                  <a:pt x="97879" y="230295"/>
                </a:cubicBezTo>
                <a:cubicBezTo>
                  <a:pt x="85789" y="227895"/>
                  <a:pt x="75609" y="224650"/>
                  <a:pt x="67342" y="220561"/>
                </a:cubicBezTo>
                <a:cubicBezTo>
                  <a:pt x="59074" y="216471"/>
                  <a:pt x="52806" y="211582"/>
                  <a:pt x="48539" y="205892"/>
                </a:cubicBezTo>
                <a:cubicBezTo>
                  <a:pt x="44272" y="200203"/>
                  <a:pt x="42139" y="194157"/>
                  <a:pt x="42139" y="187756"/>
                </a:cubicBezTo>
                <a:cubicBezTo>
                  <a:pt x="42139" y="181178"/>
                  <a:pt x="44272" y="175088"/>
                  <a:pt x="48539" y="169488"/>
                </a:cubicBezTo>
                <a:cubicBezTo>
                  <a:pt x="52806" y="163887"/>
                  <a:pt x="59074" y="159042"/>
                  <a:pt x="67342" y="154952"/>
                </a:cubicBezTo>
                <a:cubicBezTo>
                  <a:pt x="75609" y="150863"/>
                  <a:pt x="85789" y="147618"/>
                  <a:pt x="97879" y="145218"/>
                </a:cubicBezTo>
                <a:cubicBezTo>
                  <a:pt x="109968" y="142818"/>
                  <a:pt x="123926" y="141617"/>
                  <a:pt x="139751" y="141617"/>
                </a:cubicBezTo>
                <a:cubicBezTo>
                  <a:pt x="155397" y="141617"/>
                  <a:pt x="169309" y="142818"/>
                  <a:pt x="181489" y="145218"/>
                </a:cubicBezTo>
                <a:cubicBezTo>
                  <a:pt x="193669" y="147618"/>
                  <a:pt x="203848" y="150863"/>
                  <a:pt x="212027" y="154952"/>
                </a:cubicBezTo>
                <a:cubicBezTo>
                  <a:pt x="220205" y="159042"/>
                  <a:pt x="226428" y="163887"/>
                  <a:pt x="230695" y="169488"/>
                </a:cubicBezTo>
                <a:cubicBezTo>
                  <a:pt x="234962" y="175088"/>
                  <a:pt x="237096" y="181178"/>
                  <a:pt x="237096" y="187756"/>
                </a:cubicBezTo>
                <a:moveTo>
                  <a:pt x="113348" y="120281"/>
                </a:moveTo>
                <a:cubicBezTo>
                  <a:pt x="115481" y="117081"/>
                  <a:pt x="116725" y="113614"/>
                  <a:pt x="117081" y="109880"/>
                </a:cubicBezTo>
                <a:cubicBezTo>
                  <a:pt x="117437" y="106146"/>
                  <a:pt x="116903" y="102590"/>
                  <a:pt x="115481" y="99212"/>
                </a:cubicBezTo>
                <a:cubicBezTo>
                  <a:pt x="114058" y="95834"/>
                  <a:pt x="111880" y="92811"/>
                  <a:pt x="108947" y="90144"/>
                </a:cubicBezTo>
                <a:cubicBezTo>
                  <a:pt x="106014" y="87477"/>
                  <a:pt x="102412" y="85610"/>
                  <a:pt x="98145" y="84544"/>
                </a:cubicBezTo>
                <a:cubicBezTo>
                  <a:pt x="89255" y="98412"/>
                  <a:pt x="76853" y="109969"/>
                  <a:pt x="60940" y="119215"/>
                </a:cubicBezTo>
                <a:cubicBezTo>
                  <a:pt x="45027" y="128460"/>
                  <a:pt x="24713" y="133972"/>
                  <a:pt x="0" y="135750"/>
                </a:cubicBezTo>
                <a:lnTo>
                  <a:pt x="0" y="130416"/>
                </a:lnTo>
                <a:cubicBezTo>
                  <a:pt x="9068" y="127216"/>
                  <a:pt x="17690" y="122860"/>
                  <a:pt x="25870" y="117347"/>
                </a:cubicBezTo>
                <a:cubicBezTo>
                  <a:pt x="34049" y="111836"/>
                  <a:pt x="41205" y="105346"/>
                  <a:pt x="47339" y="97879"/>
                </a:cubicBezTo>
                <a:cubicBezTo>
                  <a:pt x="53473" y="90411"/>
                  <a:pt x="58319" y="82054"/>
                  <a:pt x="61874" y="72809"/>
                </a:cubicBezTo>
                <a:cubicBezTo>
                  <a:pt x="65431" y="63563"/>
                  <a:pt x="67208" y="53606"/>
                  <a:pt x="67208" y="42938"/>
                </a:cubicBezTo>
                <a:lnTo>
                  <a:pt x="35205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2"/>
                </a:lnTo>
                <a:lnTo>
                  <a:pt x="154686" y="18402"/>
                </a:lnTo>
                <a:lnTo>
                  <a:pt x="154686" y="42938"/>
                </a:lnTo>
                <a:lnTo>
                  <a:pt x="113614" y="42938"/>
                </a:lnTo>
                <a:cubicBezTo>
                  <a:pt x="112014" y="52895"/>
                  <a:pt x="109169" y="62407"/>
                  <a:pt x="105080" y="71475"/>
                </a:cubicBezTo>
                <a:cubicBezTo>
                  <a:pt x="112902" y="70942"/>
                  <a:pt x="120193" y="71431"/>
                  <a:pt x="126949" y="72942"/>
                </a:cubicBezTo>
                <a:cubicBezTo>
                  <a:pt x="133706" y="74454"/>
                  <a:pt x="139529" y="76898"/>
                  <a:pt x="144418" y="80276"/>
                </a:cubicBezTo>
                <a:cubicBezTo>
                  <a:pt x="149307" y="83655"/>
                  <a:pt x="153174" y="87833"/>
                  <a:pt x="156020" y="92811"/>
                </a:cubicBezTo>
                <a:cubicBezTo>
                  <a:pt x="158865" y="97790"/>
                  <a:pt x="160286" y="103390"/>
                  <a:pt x="160286" y="109613"/>
                </a:cubicBezTo>
                <a:cubicBezTo>
                  <a:pt x="160286" y="115125"/>
                  <a:pt x="158641" y="119793"/>
                  <a:pt x="155352" y="123615"/>
                </a:cubicBezTo>
                <a:cubicBezTo>
                  <a:pt x="152063" y="127438"/>
                  <a:pt x="147217" y="129705"/>
                  <a:pt x="140817" y="130416"/>
                </a:cubicBezTo>
                <a:cubicBezTo>
                  <a:pt x="134594" y="131127"/>
                  <a:pt x="129039" y="130549"/>
                  <a:pt x="124148" y="128682"/>
                </a:cubicBezTo>
                <a:cubicBezTo>
                  <a:pt x="119259" y="126816"/>
                  <a:pt x="115660" y="124015"/>
                  <a:pt x="113348" y="120281"/>
                </a:cubicBezTo>
                <a:moveTo>
                  <a:pt x="186689" y="134950"/>
                </a:moveTo>
                <a:lnTo>
                  <a:pt x="186689" y="77610"/>
                </a:lnTo>
                <a:lnTo>
                  <a:pt x="153352" y="77610"/>
                </a:lnTo>
                <a:lnTo>
                  <a:pt x="140551" y="53073"/>
                </a:lnTo>
                <a:lnTo>
                  <a:pt x="186689" y="53073"/>
                </a:lnTo>
                <a:lnTo>
                  <a:pt x="186689" y="28003"/>
                </a:lnTo>
                <a:cubicBezTo>
                  <a:pt x="186689" y="25514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0680"/>
                </a:lnTo>
                <a:cubicBezTo>
                  <a:pt x="233896" y="119215"/>
                  <a:pt x="231851" y="125393"/>
                  <a:pt x="227761" y="129216"/>
                </a:cubicBezTo>
                <a:cubicBezTo>
                  <a:pt x="223672" y="133039"/>
                  <a:pt x="217182" y="134950"/>
                  <a:pt x="208293" y="134950"/>
                </a:cubicBezTo>
                <a:moveTo>
                  <a:pt x="186689" y="187756"/>
                </a:moveTo>
                <a:cubicBezTo>
                  <a:pt x="186689" y="180467"/>
                  <a:pt x="182556" y="174644"/>
                  <a:pt x="174289" y="170288"/>
                </a:cubicBezTo>
                <a:cubicBezTo>
                  <a:pt x="166020" y="165932"/>
                  <a:pt x="154508" y="163754"/>
                  <a:pt x="139751" y="163754"/>
                </a:cubicBezTo>
                <a:cubicBezTo>
                  <a:pt x="124816" y="163754"/>
                  <a:pt x="113214" y="165932"/>
                  <a:pt x="104946" y="170288"/>
                </a:cubicBezTo>
                <a:cubicBezTo>
                  <a:pt x="96679" y="174644"/>
                  <a:pt x="92545" y="180467"/>
                  <a:pt x="92545" y="187756"/>
                </a:cubicBezTo>
                <a:cubicBezTo>
                  <a:pt x="92545" y="195047"/>
                  <a:pt x="96634" y="200870"/>
                  <a:pt x="104814" y="205225"/>
                </a:cubicBezTo>
                <a:cubicBezTo>
                  <a:pt x="112992" y="209581"/>
                  <a:pt x="124637" y="211760"/>
                  <a:pt x="139751" y="211760"/>
                </a:cubicBezTo>
                <a:cubicBezTo>
                  <a:pt x="154508" y="211760"/>
                  <a:pt x="166020" y="209581"/>
                  <a:pt x="174289" y="205225"/>
                </a:cubicBezTo>
                <a:cubicBezTo>
                  <a:pt x="182556" y="200870"/>
                  <a:pt x="186689" y="195047"/>
                  <a:pt x="186689" y="1877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5" name="Freeform 275"/>
          <p:cNvSpPr/>
          <p:nvPr/>
        </p:nvSpPr>
        <p:spPr>
          <a:xfrm>
            <a:off x="12220809" y="4030691"/>
            <a:ext cx="252831" cy="231496"/>
          </a:xfrm>
          <a:custGeom>
            <a:avLst/>
            <a:gdLst>
              <a:gd name="connsiteX0" fmla="*/ 252831 w 252831"/>
              <a:gd name="connsiteY0" fmla="*/ 156819 h 231496"/>
              <a:gd name="connsiteX1" fmla="*/ 156285 w 252831"/>
              <a:gd name="connsiteY1" fmla="*/ 156819 h 231496"/>
              <a:gd name="connsiteX2" fmla="*/ 156285 w 252831"/>
              <a:gd name="connsiteY2" fmla="*/ 212827 h 231496"/>
              <a:gd name="connsiteX3" fmla="*/ 109079 w 252831"/>
              <a:gd name="connsiteY3" fmla="*/ 231496 h 231496"/>
              <a:gd name="connsiteX4" fmla="*/ 109079 w 252831"/>
              <a:gd name="connsiteY4" fmla="*/ 156819 h 231496"/>
              <a:gd name="connsiteX5" fmla="*/ 32003 w 252831"/>
              <a:gd name="connsiteY5" fmla="*/ 156819 h 231496"/>
              <a:gd name="connsiteX6" fmla="*/ 22935 w 252831"/>
              <a:gd name="connsiteY6" fmla="*/ 164287 h 231496"/>
              <a:gd name="connsiteX7" fmla="*/ 0 w 252831"/>
              <a:gd name="connsiteY7" fmla="*/ 132017 h 231496"/>
              <a:gd name="connsiteX8" fmla="*/ 252831 w 252831"/>
              <a:gd name="connsiteY8" fmla="*/ 132017 h 231496"/>
              <a:gd name="connsiteX10" fmla="*/ 17869 w 252831"/>
              <a:gd name="connsiteY10" fmla="*/ 112014 h 231496"/>
              <a:gd name="connsiteX11" fmla="*/ 48272 w 252831"/>
              <a:gd name="connsiteY11" fmla="*/ 103213 h 231496"/>
              <a:gd name="connsiteX12" fmla="*/ 76409 w 252831"/>
              <a:gd name="connsiteY12" fmla="*/ 86811 h 231496"/>
              <a:gd name="connsiteX13" fmla="*/ 97078 w 252831"/>
              <a:gd name="connsiteY13" fmla="*/ 63341 h 231496"/>
              <a:gd name="connsiteX14" fmla="*/ 105079 w 252831"/>
              <a:gd name="connsiteY14" fmla="*/ 33605 h 231496"/>
              <a:gd name="connsiteX15" fmla="*/ 105079 w 252831"/>
              <a:gd name="connsiteY15" fmla="*/ 29604 h 231496"/>
              <a:gd name="connsiteX16" fmla="*/ 102412 w 252831"/>
              <a:gd name="connsiteY16" fmla="*/ 20670 h 231496"/>
              <a:gd name="connsiteX17" fmla="*/ 94411 w 252831"/>
              <a:gd name="connsiteY17" fmla="*/ 16269 h 231496"/>
              <a:gd name="connsiteX18" fmla="*/ 157619 w 252831"/>
              <a:gd name="connsiteY18" fmla="*/ 0 h 231496"/>
              <a:gd name="connsiteX19" fmla="*/ 157619 w 252831"/>
              <a:gd name="connsiteY19" fmla="*/ 19736 h 231496"/>
              <a:gd name="connsiteX20" fmla="*/ 151219 w 252831"/>
              <a:gd name="connsiteY20" fmla="*/ 50140 h 231496"/>
              <a:gd name="connsiteX21" fmla="*/ 180022 w 252831"/>
              <a:gd name="connsiteY21" fmla="*/ 53473 h 231496"/>
              <a:gd name="connsiteX22" fmla="*/ 205091 w 252831"/>
              <a:gd name="connsiteY22" fmla="*/ 62142 h 231496"/>
              <a:gd name="connsiteX23" fmla="*/ 222827 w 252831"/>
              <a:gd name="connsiteY23" fmla="*/ 75876 h 231496"/>
              <a:gd name="connsiteX24" fmla="*/ 229628 w 252831"/>
              <a:gd name="connsiteY24" fmla="*/ 94145 h 231496"/>
              <a:gd name="connsiteX25" fmla="*/ 223360 w 252831"/>
              <a:gd name="connsiteY25" fmla="*/ 109881 h 231496"/>
              <a:gd name="connsiteX26" fmla="*/ 206158 w 252831"/>
              <a:gd name="connsiteY26" fmla="*/ 117615 h 231496"/>
              <a:gd name="connsiteX27" fmla="*/ 185489 w 252831"/>
              <a:gd name="connsiteY27" fmla="*/ 114948 h 231496"/>
              <a:gd name="connsiteX28" fmla="*/ 172554 w 252831"/>
              <a:gd name="connsiteY28" fmla="*/ 101879 h 231496"/>
              <a:gd name="connsiteX29" fmla="*/ 176422 w 252831"/>
              <a:gd name="connsiteY29" fmla="*/ 90012 h 231496"/>
              <a:gd name="connsiteX30" fmla="*/ 171621 w 252831"/>
              <a:gd name="connsiteY30" fmla="*/ 78943 h 231496"/>
              <a:gd name="connsiteX31" fmla="*/ 159485 w 252831"/>
              <a:gd name="connsiteY31" fmla="*/ 70409 h 231496"/>
              <a:gd name="connsiteX32" fmla="*/ 141616 w 252831"/>
              <a:gd name="connsiteY32" fmla="*/ 66142 h 231496"/>
              <a:gd name="connsiteX33" fmla="*/ 119214 w 252831"/>
              <a:gd name="connsiteY33" fmla="*/ 86811 h 231496"/>
              <a:gd name="connsiteX34" fmla="*/ 89610 w 252831"/>
              <a:gd name="connsiteY34" fmla="*/ 102146 h 231496"/>
              <a:gd name="connsiteX35" fmla="*/ 55073 w 252831"/>
              <a:gd name="connsiteY35" fmla="*/ 112414 h 231496"/>
              <a:gd name="connsiteX36" fmla="*/ 17869 w 252831"/>
              <a:gd name="connsiteY36" fmla="*/ 117348 h 2314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52831" h="231496">
                <a:moveTo>
                  <a:pt x="252831" y="156819"/>
                </a:moveTo>
                <a:lnTo>
                  <a:pt x="156285" y="156819"/>
                </a:lnTo>
                <a:lnTo>
                  <a:pt x="156285" y="212827"/>
                </a:lnTo>
                <a:lnTo>
                  <a:pt x="109079" y="231496"/>
                </a:lnTo>
                <a:lnTo>
                  <a:pt x="109079" y="156819"/>
                </a:lnTo>
                <a:lnTo>
                  <a:pt x="32003" y="156819"/>
                </a:lnTo>
                <a:cubicBezTo>
                  <a:pt x="26846" y="156819"/>
                  <a:pt x="23825" y="159309"/>
                  <a:pt x="22935" y="164287"/>
                </a:cubicBezTo>
                <a:lnTo>
                  <a:pt x="0" y="132017"/>
                </a:lnTo>
                <a:lnTo>
                  <a:pt x="252831" y="132017"/>
                </a:lnTo>
                <a:moveTo>
                  <a:pt x="17869" y="112014"/>
                </a:moveTo>
                <a:cubicBezTo>
                  <a:pt x="27825" y="110414"/>
                  <a:pt x="37959" y="107480"/>
                  <a:pt x="48272" y="103213"/>
                </a:cubicBezTo>
                <a:cubicBezTo>
                  <a:pt x="58584" y="98946"/>
                  <a:pt x="67963" y="93478"/>
                  <a:pt x="76409" y="86811"/>
                </a:cubicBezTo>
                <a:cubicBezTo>
                  <a:pt x="84854" y="80144"/>
                  <a:pt x="91744" y="72320"/>
                  <a:pt x="97078" y="63341"/>
                </a:cubicBezTo>
                <a:cubicBezTo>
                  <a:pt x="102412" y="54363"/>
                  <a:pt x="105079" y="44450"/>
                  <a:pt x="105079" y="33605"/>
                </a:cubicBezTo>
                <a:lnTo>
                  <a:pt x="105079" y="29604"/>
                </a:lnTo>
                <a:cubicBezTo>
                  <a:pt x="105079" y="26048"/>
                  <a:pt x="104190" y="23070"/>
                  <a:pt x="102412" y="20670"/>
                </a:cubicBezTo>
                <a:cubicBezTo>
                  <a:pt x="100634" y="18269"/>
                  <a:pt x="97967" y="16802"/>
                  <a:pt x="94411" y="16269"/>
                </a:cubicBezTo>
                <a:lnTo>
                  <a:pt x="157619" y="0"/>
                </a:lnTo>
                <a:lnTo>
                  <a:pt x="157619" y="19736"/>
                </a:lnTo>
                <a:cubicBezTo>
                  <a:pt x="157619" y="30760"/>
                  <a:pt x="155485" y="40894"/>
                  <a:pt x="151219" y="50140"/>
                </a:cubicBezTo>
                <a:cubicBezTo>
                  <a:pt x="160996" y="50317"/>
                  <a:pt x="170599" y="51429"/>
                  <a:pt x="180022" y="53473"/>
                </a:cubicBezTo>
                <a:cubicBezTo>
                  <a:pt x="189445" y="55518"/>
                  <a:pt x="197802" y="58407"/>
                  <a:pt x="205091" y="62142"/>
                </a:cubicBezTo>
                <a:cubicBezTo>
                  <a:pt x="212381" y="65875"/>
                  <a:pt x="218294" y="70453"/>
                  <a:pt x="222827" y="75876"/>
                </a:cubicBezTo>
                <a:cubicBezTo>
                  <a:pt x="227361" y="81299"/>
                  <a:pt x="229628" y="87389"/>
                  <a:pt x="229628" y="94145"/>
                </a:cubicBezTo>
                <a:cubicBezTo>
                  <a:pt x="229628" y="100190"/>
                  <a:pt x="227540" y="105435"/>
                  <a:pt x="223360" y="109881"/>
                </a:cubicBezTo>
                <a:cubicBezTo>
                  <a:pt x="219182" y="114325"/>
                  <a:pt x="213448" y="116904"/>
                  <a:pt x="206158" y="117615"/>
                </a:cubicBezTo>
                <a:cubicBezTo>
                  <a:pt x="198513" y="118326"/>
                  <a:pt x="191622" y="117437"/>
                  <a:pt x="185489" y="114948"/>
                </a:cubicBezTo>
                <a:cubicBezTo>
                  <a:pt x="179355" y="112459"/>
                  <a:pt x="175044" y="108102"/>
                  <a:pt x="172554" y="101879"/>
                </a:cubicBezTo>
                <a:cubicBezTo>
                  <a:pt x="175399" y="97968"/>
                  <a:pt x="176688" y="94012"/>
                  <a:pt x="176422" y="90012"/>
                </a:cubicBezTo>
                <a:cubicBezTo>
                  <a:pt x="176154" y="86011"/>
                  <a:pt x="174554" y="82322"/>
                  <a:pt x="171621" y="78943"/>
                </a:cubicBezTo>
                <a:cubicBezTo>
                  <a:pt x="168687" y="75565"/>
                  <a:pt x="164642" y="72720"/>
                  <a:pt x="159485" y="70409"/>
                </a:cubicBezTo>
                <a:cubicBezTo>
                  <a:pt x="154330" y="68097"/>
                  <a:pt x="148373" y="66675"/>
                  <a:pt x="141616" y="66142"/>
                </a:cubicBezTo>
                <a:cubicBezTo>
                  <a:pt x="135572" y="73965"/>
                  <a:pt x="128105" y="80855"/>
                  <a:pt x="119214" y="86811"/>
                </a:cubicBezTo>
                <a:cubicBezTo>
                  <a:pt x="110324" y="92768"/>
                  <a:pt x="100456" y="97879"/>
                  <a:pt x="89610" y="102146"/>
                </a:cubicBezTo>
                <a:cubicBezTo>
                  <a:pt x="78764" y="106413"/>
                  <a:pt x="67252" y="109836"/>
                  <a:pt x="55073" y="112414"/>
                </a:cubicBezTo>
                <a:cubicBezTo>
                  <a:pt x="42894" y="114992"/>
                  <a:pt x="30492" y="116637"/>
                  <a:pt x="17869" y="1173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6" name="Freeform 276"/>
          <p:cNvSpPr/>
          <p:nvPr/>
        </p:nvSpPr>
        <p:spPr>
          <a:xfrm>
            <a:off x="12487509" y="4038692"/>
            <a:ext cx="252831" cy="209093"/>
          </a:xfrm>
          <a:custGeom>
            <a:avLst/>
            <a:gdLst>
              <a:gd name="connsiteX0" fmla="*/ 38137 w 252831"/>
              <a:gd name="connsiteY0" fmla="*/ 61075 h 209093"/>
              <a:gd name="connsiteX1" fmla="*/ 173888 w 252831"/>
              <a:gd name="connsiteY1" fmla="*/ 61075 h 209093"/>
              <a:gd name="connsiteX2" fmla="*/ 173888 w 252831"/>
              <a:gd name="connsiteY2" fmla="*/ 34404 h 209093"/>
              <a:gd name="connsiteX3" fmla="*/ 58672 w 252831"/>
              <a:gd name="connsiteY3" fmla="*/ 34404 h 209093"/>
              <a:gd name="connsiteX4" fmla="*/ 50672 w 252831"/>
              <a:gd name="connsiteY4" fmla="*/ 41072 h 209093"/>
              <a:gd name="connsiteX5" fmla="*/ 33869 w 252831"/>
              <a:gd name="connsiteY5" fmla="*/ 8534 h 209093"/>
              <a:gd name="connsiteX6" fmla="*/ 173888 w 252831"/>
              <a:gd name="connsiteY6" fmla="*/ 8534 h 209093"/>
              <a:gd name="connsiteX7" fmla="*/ 173888 w 252831"/>
              <a:gd name="connsiteY7" fmla="*/ 0 h 209093"/>
              <a:gd name="connsiteX8" fmla="*/ 219494 w 252831"/>
              <a:gd name="connsiteY8" fmla="*/ 12802 h 209093"/>
              <a:gd name="connsiteX9" fmla="*/ 219494 w 252831"/>
              <a:gd name="connsiteY9" fmla="*/ 84277 h 209093"/>
              <a:gd name="connsiteX10" fmla="*/ 84010 w 252831"/>
              <a:gd name="connsiteY10" fmla="*/ 84277 h 209093"/>
              <a:gd name="connsiteX11" fmla="*/ 84010 w 252831"/>
              <a:gd name="connsiteY11" fmla="*/ 112814 h 209093"/>
              <a:gd name="connsiteX12" fmla="*/ 83476 w 252831"/>
              <a:gd name="connsiteY12" fmla="*/ 113347 h 209093"/>
              <a:gd name="connsiteX13" fmla="*/ 141350 w 252831"/>
              <a:gd name="connsiteY13" fmla="*/ 113347 h 209093"/>
              <a:gd name="connsiteX14" fmla="*/ 185756 w 252831"/>
              <a:gd name="connsiteY14" fmla="*/ 111747 h 209093"/>
              <a:gd name="connsiteX15" fmla="*/ 226694 w 252831"/>
              <a:gd name="connsiteY15" fmla="*/ 105880 h 209093"/>
              <a:gd name="connsiteX16" fmla="*/ 230161 w 252831"/>
              <a:gd name="connsiteY16" fmla="*/ 124549 h 209093"/>
              <a:gd name="connsiteX17" fmla="*/ 197357 w 252831"/>
              <a:gd name="connsiteY17" fmla="*/ 134817 h 209093"/>
              <a:gd name="connsiteX18" fmla="*/ 154952 w 252831"/>
              <a:gd name="connsiteY18" fmla="*/ 140017 h 209093"/>
              <a:gd name="connsiteX19" fmla="*/ 154952 w 252831"/>
              <a:gd name="connsiteY19" fmla="*/ 176822 h 209093"/>
              <a:gd name="connsiteX20" fmla="*/ 252831 w 252831"/>
              <a:gd name="connsiteY20" fmla="*/ 176822 h 209093"/>
              <a:gd name="connsiteX21" fmla="*/ 252831 w 252831"/>
              <a:gd name="connsiteY21" fmla="*/ 201625 h 209093"/>
              <a:gd name="connsiteX22" fmla="*/ 32003 w 252831"/>
              <a:gd name="connsiteY22" fmla="*/ 201625 h 209093"/>
              <a:gd name="connsiteX23" fmla="*/ 22935 w 252831"/>
              <a:gd name="connsiteY23" fmla="*/ 209093 h 209093"/>
              <a:gd name="connsiteX24" fmla="*/ 0 w 252831"/>
              <a:gd name="connsiteY24" fmla="*/ 176822 h 209093"/>
              <a:gd name="connsiteX25" fmla="*/ 107745 w 252831"/>
              <a:gd name="connsiteY25" fmla="*/ 176822 h 209093"/>
              <a:gd name="connsiteX26" fmla="*/ 107745 w 252831"/>
              <a:gd name="connsiteY26" fmla="*/ 140551 h 209093"/>
              <a:gd name="connsiteX27" fmla="*/ 38137 w 252831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09093">
                <a:moveTo>
                  <a:pt x="38137" y="61075"/>
                </a:moveTo>
                <a:lnTo>
                  <a:pt x="173888" y="61075"/>
                </a:lnTo>
                <a:lnTo>
                  <a:pt x="173888" y="34404"/>
                </a:lnTo>
                <a:lnTo>
                  <a:pt x="58672" y="34404"/>
                </a:lnTo>
                <a:cubicBezTo>
                  <a:pt x="54228" y="34404"/>
                  <a:pt x="51561" y="36627"/>
                  <a:pt x="50672" y="41072"/>
                </a:cubicBezTo>
                <a:lnTo>
                  <a:pt x="33869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84277"/>
                </a:lnTo>
                <a:lnTo>
                  <a:pt x="84010" y="84277"/>
                </a:lnTo>
                <a:lnTo>
                  <a:pt x="84010" y="112814"/>
                </a:lnTo>
                <a:lnTo>
                  <a:pt x="83476" y="113347"/>
                </a:lnTo>
                <a:lnTo>
                  <a:pt x="141350" y="113347"/>
                </a:lnTo>
                <a:cubicBezTo>
                  <a:pt x="157352" y="113347"/>
                  <a:pt x="172154" y="112814"/>
                  <a:pt x="185756" y="111747"/>
                </a:cubicBezTo>
                <a:cubicBezTo>
                  <a:pt x="199357" y="110680"/>
                  <a:pt x="213004" y="108725"/>
                  <a:pt x="226694" y="105880"/>
                </a:cubicBezTo>
                <a:lnTo>
                  <a:pt x="230161" y="124549"/>
                </a:lnTo>
                <a:cubicBezTo>
                  <a:pt x="220915" y="128816"/>
                  <a:pt x="209981" y="132239"/>
                  <a:pt x="197357" y="134817"/>
                </a:cubicBezTo>
                <a:cubicBezTo>
                  <a:pt x="184734" y="137395"/>
                  <a:pt x="170599" y="139128"/>
                  <a:pt x="154952" y="140017"/>
                </a:cubicBezTo>
                <a:lnTo>
                  <a:pt x="154952" y="176822"/>
                </a:lnTo>
                <a:lnTo>
                  <a:pt x="252831" y="176822"/>
                </a:lnTo>
                <a:lnTo>
                  <a:pt x="252831" y="201625"/>
                </a:lnTo>
                <a:lnTo>
                  <a:pt x="32003" y="201625"/>
                </a:lnTo>
                <a:cubicBezTo>
                  <a:pt x="26846" y="201625"/>
                  <a:pt x="23825" y="204115"/>
                  <a:pt x="22935" y="209093"/>
                </a:cubicBezTo>
                <a:lnTo>
                  <a:pt x="0" y="176822"/>
                </a:lnTo>
                <a:lnTo>
                  <a:pt x="107745" y="176822"/>
                </a:lnTo>
                <a:lnTo>
                  <a:pt x="107745" y="140551"/>
                </a:lnTo>
                <a:lnTo>
                  <a:pt x="38137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7" name="Freeform 277"/>
          <p:cNvSpPr/>
          <p:nvPr/>
        </p:nvSpPr>
        <p:spPr>
          <a:xfrm>
            <a:off x="12828921" y="4028024"/>
            <a:ext cx="252831" cy="234163"/>
          </a:xfrm>
          <a:custGeom>
            <a:avLst/>
            <a:gdLst>
              <a:gd name="connsiteX0" fmla="*/ 220827 w 252831"/>
              <a:gd name="connsiteY0" fmla="*/ 97346 h 234163"/>
              <a:gd name="connsiteX1" fmla="*/ 175222 w 252831"/>
              <a:gd name="connsiteY1" fmla="*/ 97346 h 234163"/>
              <a:gd name="connsiteX2" fmla="*/ 175222 w 252831"/>
              <a:gd name="connsiteY2" fmla="*/ 86411 h 234163"/>
              <a:gd name="connsiteX3" fmla="*/ 144018 w 252831"/>
              <a:gd name="connsiteY3" fmla="*/ 94945 h 234163"/>
              <a:gd name="connsiteX4" fmla="*/ 109079 w 252831"/>
              <a:gd name="connsiteY4" fmla="*/ 97346 h 234163"/>
              <a:gd name="connsiteX5" fmla="*/ 38137 w 252831"/>
              <a:gd name="connsiteY5" fmla="*/ 97346 h 234163"/>
              <a:gd name="connsiteX6" fmla="*/ 38137 w 252831"/>
              <a:gd name="connsiteY6" fmla="*/ 30671 h 234163"/>
              <a:gd name="connsiteX7" fmla="*/ 35471 w 252831"/>
              <a:gd name="connsiteY7" fmla="*/ 21736 h 234163"/>
              <a:gd name="connsiteX8" fmla="*/ 27469 w 252831"/>
              <a:gd name="connsiteY8" fmla="*/ 17335 h 234163"/>
              <a:gd name="connsiteX9" fmla="*/ 84010 w 252831"/>
              <a:gd name="connsiteY9" fmla="*/ 2667 h 234163"/>
              <a:gd name="connsiteX10" fmla="*/ 84010 w 252831"/>
              <a:gd name="connsiteY10" fmla="*/ 31737 h 234163"/>
              <a:gd name="connsiteX11" fmla="*/ 175222 w 252831"/>
              <a:gd name="connsiteY11" fmla="*/ 31737 h 234163"/>
              <a:gd name="connsiteX12" fmla="*/ 175222 w 252831"/>
              <a:gd name="connsiteY12" fmla="*/ 11468 h 234163"/>
              <a:gd name="connsiteX13" fmla="*/ 220827 w 252831"/>
              <a:gd name="connsiteY13" fmla="*/ 0 h 234163"/>
              <a:gd name="connsiteX15" fmla="*/ 104012 w 252831"/>
              <a:gd name="connsiteY15" fmla="*/ 159486 h 234163"/>
              <a:gd name="connsiteX16" fmla="*/ 156819 w 252831"/>
              <a:gd name="connsiteY16" fmla="*/ 159486 h 234163"/>
              <a:gd name="connsiteX17" fmla="*/ 156819 w 252831"/>
              <a:gd name="connsiteY17" fmla="*/ 164287 h 234163"/>
              <a:gd name="connsiteX18" fmla="*/ 156152 w 252831"/>
              <a:gd name="connsiteY18" fmla="*/ 171488 h 234163"/>
              <a:gd name="connsiteX19" fmla="*/ 154418 w 252831"/>
              <a:gd name="connsiteY19" fmla="*/ 178156 h 234163"/>
              <a:gd name="connsiteX20" fmla="*/ 181221 w 252831"/>
              <a:gd name="connsiteY20" fmla="*/ 179089 h 234163"/>
              <a:gd name="connsiteX21" fmla="*/ 206158 w 252831"/>
              <a:gd name="connsiteY21" fmla="*/ 184423 h 234163"/>
              <a:gd name="connsiteX22" fmla="*/ 224560 w 252831"/>
              <a:gd name="connsiteY22" fmla="*/ 195091 h 234163"/>
              <a:gd name="connsiteX23" fmla="*/ 231761 w 252831"/>
              <a:gd name="connsiteY23" fmla="*/ 211760 h 234163"/>
              <a:gd name="connsiteX24" fmla="*/ 228428 w 252831"/>
              <a:gd name="connsiteY24" fmla="*/ 222028 h 234163"/>
              <a:gd name="connsiteX25" fmla="*/ 220294 w 252831"/>
              <a:gd name="connsiteY25" fmla="*/ 228695 h 234163"/>
              <a:gd name="connsiteX26" fmla="*/ 209891 w 252831"/>
              <a:gd name="connsiteY26" fmla="*/ 232296 h 234163"/>
              <a:gd name="connsiteX27" fmla="*/ 199490 w 252831"/>
              <a:gd name="connsiteY27" fmla="*/ 233362 h 234163"/>
              <a:gd name="connsiteX28" fmla="*/ 181488 w 252831"/>
              <a:gd name="connsiteY28" fmla="*/ 230429 h 234163"/>
              <a:gd name="connsiteX29" fmla="*/ 169621 w 252831"/>
              <a:gd name="connsiteY29" fmla="*/ 222161 h 234163"/>
              <a:gd name="connsiteX30" fmla="*/ 166688 w 252831"/>
              <a:gd name="connsiteY30" fmla="*/ 201625 h 234163"/>
              <a:gd name="connsiteX31" fmla="*/ 145884 w 252831"/>
              <a:gd name="connsiteY31" fmla="*/ 192824 h 234163"/>
              <a:gd name="connsiteX32" fmla="*/ 121214 w 252831"/>
              <a:gd name="connsiteY32" fmla="*/ 211626 h 234163"/>
              <a:gd name="connsiteX33" fmla="*/ 87210 w 252831"/>
              <a:gd name="connsiteY33" fmla="*/ 224561 h 234163"/>
              <a:gd name="connsiteX34" fmla="*/ 48405 w 252831"/>
              <a:gd name="connsiteY34" fmla="*/ 231896 h 234163"/>
              <a:gd name="connsiteX35" fmla="*/ 9334 w 252831"/>
              <a:gd name="connsiteY35" fmla="*/ 234163 h 234163"/>
              <a:gd name="connsiteX36" fmla="*/ 9334 w 252831"/>
              <a:gd name="connsiteY36" fmla="*/ 228829 h 234163"/>
              <a:gd name="connsiteX37" fmla="*/ 40938 w 252831"/>
              <a:gd name="connsiteY37" fmla="*/ 222695 h 234163"/>
              <a:gd name="connsiteX38" fmla="*/ 71608 w 252831"/>
              <a:gd name="connsiteY38" fmla="*/ 209626 h 234163"/>
              <a:gd name="connsiteX39" fmla="*/ 94811 w 252831"/>
              <a:gd name="connsiteY39" fmla="*/ 189624 h 234163"/>
              <a:gd name="connsiteX40" fmla="*/ 104012 w 252831"/>
              <a:gd name="connsiteY40" fmla="*/ 162687 h 234163"/>
              <a:gd name="connsiteX42" fmla="*/ 252831 w 252831"/>
              <a:gd name="connsiteY42" fmla="*/ 133617 h 234163"/>
              <a:gd name="connsiteX43" fmla="*/ 154952 w 252831"/>
              <a:gd name="connsiteY43" fmla="*/ 133617 h 234163"/>
              <a:gd name="connsiteX44" fmla="*/ 154952 w 252831"/>
              <a:gd name="connsiteY44" fmla="*/ 149885 h 234163"/>
              <a:gd name="connsiteX45" fmla="*/ 107745 w 252831"/>
              <a:gd name="connsiteY45" fmla="*/ 149885 h 234163"/>
              <a:gd name="connsiteX46" fmla="*/ 107745 w 252831"/>
              <a:gd name="connsiteY46" fmla="*/ 133617 h 234163"/>
              <a:gd name="connsiteX47" fmla="*/ 32003 w 252831"/>
              <a:gd name="connsiteY47" fmla="*/ 133617 h 234163"/>
              <a:gd name="connsiteX48" fmla="*/ 22935 w 252831"/>
              <a:gd name="connsiteY48" fmla="*/ 141084 h 234163"/>
              <a:gd name="connsiteX49" fmla="*/ 0 w 252831"/>
              <a:gd name="connsiteY49" fmla="*/ 108814 h 234163"/>
              <a:gd name="connsiteX50" fmla="*/ 252831 w 252831"/>
              <a:gd name="connsiteY50" fmla="*/ 108814 h 234163"/>
              <a:gd name="connsiteX52" fmla="*/ 114147 w 252831"/>
              <a:gd name="connsiteY52" fmla="*/ 74143 h 234163"/>
              <a:gd name="connsiteX53" fmla="*/ 125616 w 252831"/>
              <a:gd name="connsiteY53" fmla="*/ 74143 h 234163"/>
              <a:gd name="connsiteX54" fmla="*/ 141216 w 252831"/>
              <a:gd name="connsiteY54" fmla="*/ 73876 h 234163"/>
              <a:gd name="connsiteX55" fmla="*/ 158553 w 252831"/>
              <a:gd name="connsiteY55" fmla="*/ 73076 h 234163"/>
              <a:gd name="connsiteX56" fmla="*/ 175222 w 252831"/>
              <a:gd name="connsiteY56" fmla="*/ 71209 h 234163"/>
              <a:gd name="connsiteX57" fmla="*/ 175222 w 252831"/>
              <a:gd name="connsiteY57" fmla="*/ 54940 h 234163"/>
              <a:gd name="connsiteX58" fmla="*/ 84010 w 252831"/>
              <a:gd name="connsiteY58" fmla="*/ 54940 h 234163"/>
              <a:gd name="connsiteX59" fmla="*/ 84010 w 252831"/>
              <a:gd name="connsiteY59" fmla="*/ 74143 h 2341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2831" h="234163">
                <a:moveTo>
                  <a:pt x="220827" y="97346"/>
                </a:moveTo>
                <a:lnTo>
                  <a:pt x="175222" y="97346"/>
                </a:lnTo>
                <a:lnTo>
                  <a:pt x="175222" y="86411"/>
                </a:lnTo>
                <a:cubicBezTo>
                  <a:pt x="165976" y="90500"/>
                  <a:pt x="155573" y="93345"/>
                  <a:pt x="144018" y="94945"/>
                </a:cubicBezTo>
                <a:cubicBezTo>
                  <a:pt x="132460" y="96545"/>
                  <a:pt x="120814" y="97346"/>
                  <a:pt x="109079" y="97346"/>
                </a:cubicBezTo>
                <a:lnTo>
                  <a:pt x="38137" y="97346"/>
                </a:lnTo>
                <a:lnTo>
                  <a:pt x="38137" y="30671"/>
                </a:lnTo>
                <a:cubicBezTo>
                  <a:pt x="38137" y="27115"/>
                  <a:pt x="37249" y="24137"/>
                  <a:pt x="35471" y="21736"/>
                </a:cubicBezTo>
                <a:cubicBezTo>
                  <a:pt x="33692" y="19336"/>
                  <a:pt x="31026" y="17869"/>
                  <a:pt x="27469" y="17335"/>
                </a:cubicBezTo>
                <a:lnTo>
                  <a:pt x="84010" y="2667"/>
                </a:lnTo>
                <a:lnTo>
                  <a:pt x="84010" y="31737"/>
                </a:lnTo>
                <a:lnTo>
                  <a:pt x="175222" y="31737"/>
                </a:lnTo>
                <a:lnTo>
                  <a:pt x="175222" y="11468"/>
                </a:lnTo>
                <a:lnTo>
                  <a:pt x="220827" y="0"/>
                </a:lnTo>
                <a:moveTo>
                  <a:pt x="104012" y="159486"/>
                </a:moveTo>
                <a:lnTo>
                  <a:pt x="156819" y="159486"/>
                </a:lnTo>
                <a:lnTo>
                  <a:pt x="156819" y="164287"/>
                </a:lnTo>
                <a:cubicBezTo>
                  <a:pt x="156819" y="166777"/>
                  <a:pt x="156597" y="169176"/>
                  <a:pt x="156152" y="171488"/>
                </a:cubicBezTo>
                <a:cubicBezTo>
                  <a:pt x="155708" y="173799"/>
                  <a:pt x="155130" y="176022"/>
                  <a:pt x="154418" y="178156"/>
                </a:cubicBezTo>
                <a:cubicBezTo>
                  <a:pt x="163130" y="177800"/>
                  <a:pt x="172065" y="178111"/>
                  <a:pt x="181221" y="179089"/>
                </a:cubicBezTo>
                <a:cubicBezTo>
                  <a:pt x="190379" y="180067"/>
                  <a:pt x="198690" y="181845"/>
                  <a:pt x="206158" y="184423"/>
                </a:cubicBezTo>
                <a:cubicBezTo>
                  <a:pt x="213626" y="187001"/>
                  <a:pt x="219759" y="190557"/>
                  <a:pt x="224560" y="195091"/>
                </a:cubicBezTo>
                <a:cubicBezTo>
                  <a:pt x="229361" y="199625"/>
                  <a:pt x="231761" y="205181"/>
                  <a:pt x="231761" y="211760"/>
                </a:cubicBezTo>
                <a:cubicBezTo>
                  <a:pt x="231761" y="215849"/>
                  <a:pt x="230651" y="219272"/>
                  <a:pt x="228428" y="222028"/>
                </a:cubicBezTo>
                <a:cubicBezTo>
                  <a:pt x="226205" y="224784"/>
                  <a:pt x="223495" y="227006"/>
                  <a:pt x="220294" y="228695"/>
                </a:cubicBezTo>
                <a:cubicBezTo>
                  <a:pt x="217094" y="230384"/>
                  <a:pt x="213626" y="231584"/>
                  <a:pt x="209891" y="232296"/>
                </a:cubicBezTo>
                <a:cubicBezTo>
                  <a:pt x="206158" y="233007"/>
                  <a:pt x="202690" y="233362"/>
                  <a:pt x="199490" y="233362"/>
                </a:cubicBezTo>
                <a:cubicBezTo>
                  <a:pt x="193267" y="233362"/>
                  <a:pt x="187268" y="232385"/>
                  <a:pt x="181488" y="230429"/>
                </a:cubicBezTo>
                <a:cubicBezTo>
                  <a:pt x="175710" y="228473"/>
                  <a:pt x="171754" y="225717"/>
                  <a:pt x="169621" y="222161"/>
                </a:cubicBezTo>
                <a:cubicBezTo>
                  <a:pt x="171932" y="213627"/>
                  <a:pt x="170954" y="206781"/>
                  <a:pt x="166688" y="201625"/>
                </a:cubicBezTo>
                <a:cubicBezTo>
                  <a:pt x="162420" y="196469"/>
                  <a:pt x="155485" y="193535"/>
                  <a:pt x="145884" y="192824"/>
                </a:cubicBezTo>
                <a:cubicBezTo>
                  <a:pt x="139661" y="200114"/>
                  <a:pt x="131438" y="206381"/>
                  <a:pt x="121214" y="211626"/>
                </a:cubicBezTo>
                <a:cubicBezTo>
                  <a:pt x="110990" y="216872"/>
                  <a:pt x="99656" y="221183"/>
                  <a:pt x="87210" y="224561"/>
                </a:cubicBezTo>
                <a:cubicBezTo>
                  <a:pt x="74764" y="227940"/>
                  <a:pt x="61830" y="230384"/>
                  <a:pt x="48405" y="231896"/>
                </a:cubicBezTo>
                <a:cubicBezTo>
                  <a:pt x="34981" y="233407"/>
                  <a:pt x="21958" y="234163"/>
                  <a:pt x="9334" y="234163"/>
                </a:cubicBezTo>
                <a:lnTo>
                  <a:pt x="9334" y="228829"/>
                </a:lnTo>
                <a:cubicBezTo>
                  <a:pt x="19290" y="227940"/>
                  <a:pt x="29825" y="225895"/>
                  <a:pt x="40938" y="222695"/>
                </a:cubicBezTo>
                <a:cubicBezTo>
                  <a:pt x="52050" y="219494"/>
                  <a:pt x="62274" y="215138"/>
                  <a:pt x="71608" y="209626"/>
                </a:cubicBezTo>
                <a:cubicBezTo>
                  <a:pt x="80942" y="204114"/>
                  <a:pt x="88677" y="197447"/>
                  <a:pt x="94811" y="189624"/>
                </a:cubicBezTo>
                <a:cubicBezTo>
                  <a:pt x="100944" y="181801"/>
                  <a:pt x="104012" y="172822"/>
                  <a:pt x="104012" y="162687"/>
                </a:cubicBezTo>
                <a:moveTo>
                  <a:pt x="252831" y="133617"/>
                </a:moveTo>
                <a:lnTo>
                  <a:pt x="154952" y="133617"/>
                </a:lnTo>
                <a:lnTo>
                  <a:pt x="154952" y="149885"/>
                </a:lnTo>
                <a:lnTo>
                  <a:pt x="107745" y="149885"/>
                </a:lnTo>
                <a:lnTo>
                  <a:pt x="107745" y="133617"/>
                </a:lnTo>
                <a:lnTo>
                  <a:pt x="32003" y="133617"/>
                </a:lnTo>
                <a:cubicBezTo>
                  <a:pt x="26846" y="133617"/>
                  <a:pt x="23825" y="136106"/>
                  <a:pt x="22935" y="141084"/>
                </a:cubicBezTo>
                <a:lnTo>
                  <a:pt x="0" y="108814"/>
                </a:lnTo>
                <a:lnTo>
                  <a:pt x="252831" y="108814"/>
                </a:lnTo>
                <a:moveTo>
                  <a:pt x="114147" y="74143"/>
                </a:moveTo>
                <a:cubicBezTo>
                  <a:pt x="116991" y="74143"/>
                  <a:pt x="120814" y="74143"/>
                  <a:pt x="125616" y="74143"/>
                </a:cubicBezTo>
                <a:cubicBezTo>
                  <a:pt x="130415" y="74143"/>
                  <a:pt x="135616" y="74054"/>
                  <a:pt x="141216" y="73876"/>
                </a:cubicBezTo>
                <a:cubicBezTo>
                  <a:pt x="146817" y="73698"/>
                  <a:pt x="152596" y="73431"/>
                  <a:pt x="158553" y="73076"/>
                </a:cubicBezTo>
                <a:cubicBezTo>
                  <a:pt x="164508" y="72720"/>
                  <a:pt x="170065" y="72098"/>
                  <a:pt x="175222" y="71209"/>
                </a:cubicBezTo>
                <a:lnTo>
                  <a:pt x="175222" y="54940"/>
                </a:lnTo>
                <a:lnTo>
                  <a:pt x="84010" y="54940"/>
                </a:lnTo>
                <a:lnTo>
                  <a:pt x="84010" y="7414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8" name="Freeform 278"/>
          <p:cNvSpPr/>
          <p:nvPr/>
        </p:nvSpPr>
        <p:spPr>
          <a:xfrm>
            <a:off x="13095621" y="4026691"/>
            <a:ext cx="252831" cy="235229"/>
          </a:xfrm>
          <a:custGeom>
            <a:avLst/>
            <a:gdLst>
              <a:gd name="connsiteX0" fmla="*/ 34669 w 252831"/>
              <a:gd name="connsiteY0" fmla="*/ 171221 h 235229"/>
              <a:gd name="connsiteX1" fmla="*/ 173354 w 252831"/>
              <a:gd name="connsiteY1" fmla="*/ 171221 h 235229"/>
              <a:gd name="connsiteX2" fmla="*/ 173354 w 252831"/>
              <a:gd name="connsiteY2" fmla="*/ 152819 h 235229"/>
              <a:gd name="connsiteX3" fmla="*/ 44272 w 252831"/>
              <a:gd name="connsiteY3" fmla="*/ 152819 h 235229"/>
              <a:gd name="connsiteX4" fmla="*/ 27736 w 252831"/>
              <a:gd name="connsiteY4" fmla="*/ 129883 h 235229"/>
              <a:gd name="connsiteX5" fmla="*/ 221893 w 252831"/>
              <a:gd name="connsiteY5" fmla="*/ 129883 h 235229"/>
              <a:gd name="connsiteX6" fmla="*/ 221893 w 252831"/>
              <a:gd name="connsiteY6" fmla="*/ 192824 h 235229"/>
              <a:gd name="connsiteX7" fmla="*/ 83209 w 252831"/>
              <a:gd name="connsiteY7" fmla="*/ 192824 h 235229"/>
              <a:gd name="connsiteX8" fmla="*/ 83209 w 252831"/>
              <a:gd name="connsiteY8" fmla="*/ 212293 h 235229"/>
              <a:gd name="connsiteX9" fmla="*/ 209091 w 252831"/>
              <a:gd name="connsiteY9" fmla="*/ 212293 h 235229"/>
              <a:gd name="connsiteX10" fmla="*/ 220827 w 252831"/>
              <a:gd name="connsiteY10" fmla="*/ 203759 h 235229"/>
              <a:gd name="connsiteX11" fmla="*/ 234162 w 252831"/>
              <a:gd name="connsiteY11" fmla="*/ 235229 h 235229"/>
              <a:gd name="connsiteX12" fmla="*/ 34669 w 252831"/>
              <a:gd name="connsiteY12" fmla="*/ 235229 h 235229"/>
              <a:gd name="connsiteX14" fmla="*/ 252831 w 252831"/>
              <a:gd name="connsiteY14" fmla="*/ 112814 h 235229"/>
              <a:gd name="connsiteX15" fmla="*/ 32003 w 252831"/>
              <a:gd name="connsiteY15" fmla="*/ 112814 h 235229"/>
              <a:gd name="connsiteX16" fmla="*/ 22935 w 252831"/>
              <a:gd name="connsiteY16" fmla="*/ 120281 h 235229"/>
              <a:gd name="connsiteX17" fmla="*/ 0 w 252831"/>
              <a:gd name="connsiteY17" fmla="*/ 88011 h 235229"/>
              <a:gd name="connsiteX18" fmla="*/ 164019 w 252831"/>
              <a:gd name="connsiteY18" fmla="*/ 88011 h 235229"/>
              <a:gd name="connsiteX19" fmla="*/ 173754 w 252831"/>
              <a:gd name="connsiteY19" fmla="*/ 69609 h 235229"/>
              <a:gd name="connsiteX20" fmla="*/ 175754 w 252831"/>
              <a:gd name="connsiteY20" fmla="*/ 38405 h 235229"/>
              <a:gd name="connsiteX21" fmla="*/ 175754 w 252831"/>
              <a:gd name="connsiteY21" fmla="*/ 35737 h 235229"/>
              <a:gd name="connsiteX22" fmla="*/ 58672 w 252831"/>
              <a:gd name="connsiteY22" fmla="*/ 35737 h 235229"/>
              <a:gd name="connsiteX23" fmla="*/ 50671 w 252831"/>
              <a:gd name="connsiteY23" fmla="*/ 42405 h 235229"/>
              <a:gd name="connsiteX24" fmla="*/ 33869 w 252831"/>
              <a:gd name="connsiteY24" fmla="*/ 11201 h 235229"/>
              <a:gd name="connsiteX25" fmla="*/ 175754 w 252831"/>
              <a:gd name="connsiteY25" fmla="*/ 11201 h 235229"/>
              <a:gd name="connsiteX26" fmla="*/ 175754 w 252831"/>
              <a:gd name="connsiteY26" fmla="*/ 0 h 235229"/>
              <a:gd name="connsiteX27" fmla="*/ 222960 w 252831"/>
              <a:gd name="connsiteY27" fmla="*/ 12802 h 235229"/>
              <a:gd name="connsiteX28" fmla="*/ 222960 w 252831"/>
              <a:gd name="connsiteY28" fmla="*/ 29870 h 235229"/>
              <a:gd name="connsiteX29" fmla="*/ 214959 w 252831"/>
              <a:gd name="connsiteY29" fmla="*/ 67075 h 235229"/>
              <a:gd name="connsiteX30" fmla="*/ 191222 w 252831"/>
              <a:gd name="connsiteY30" fmla="*/ 88011 h 235229"/>
              <a:gd name="connsiteX31" fmla="*/ 252831 w 252831"/>
              <a:gd name="connsiteY31" fmla="*/ 88011 h 235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</a:cxnLst>
            <a:rect l="l" t="t" r="r" b="b"/>
            <a:pathLst>
              <a:path w="252831" h="235229">
                <a:moveTo>
                  <a:pt x="34669" y="171221"/>
                </a:moveTo>
                <a:lnTo>
                  <a:pt x="173354" y="171221"/>
                </a:lnTo>
                <a:lnTo>
                  <a:pt x="173354" y="152819"/>
                </a:lnTo>
                <a:lnTo>
                  <a:pt x="44272" y="152819"/>
                </a:lnTo>
                <a:lnTo>
                  <a:pt x="27736" y="129883"/>
                </a:lnTo>
                <a:lnTo>
                  <a:pt x="221893" y="129883"/>
                </a:lnTo>
                <a:lnTo>
                  <a:pt x="221893" y="192824"/>
                </a:lnTo>
                <a:lnTo>
                  <a:pt x="83209" y="192824"/>
                </a:lnTo>
                <a:lnTo>
                  <a:pt x="83209" y="212293"/>
                </a:lnTo>
                <a:lnTo>
                  <a:pt x="209091" y="212293"/>
                </a:lnTo>
                <a:cubicBezTo>
                  <a:pt x="215849" y="212293"/>
                  <a:pt x="219759" y="209448"/>
                  <a:pt x="220827" y="203759"/>
                </a:cubicBezTo>
                <a:lnTo>
                  <a:pt x="234162" y="235229"/>
                </a:lnTo>
                <a:lnTo>
                  <a:pt x="34669" y="235229"/>
                </a:lnTo>
                <a:moveTo>
                  <a:pt x="252831" y="112814"/>
                </a:moveTo>
                <a:lnTo>
                  <a:pt x="32003" y="112814"/>
                </a:lnTo>
                <a:cubicBezTo>
                  <a:pt x="26846" y="112814"/>
                  <a:pt x="23825" y="115303"/>
                  <a:pt x="22935" y="120281"/>
                </a:cubicBezTo>
                <a:lnTo>
                  <a:pt x="0" y="88011"/>
                </a:lnTo>
                <a:lnTo>
                  <a:pt x="164019" y="88011"/>
                </a:lnTo>
                <a:cubicBezTo>
                  <a:pt x="169176" y="83921"/>
                  <a:pt x="172420" y="77788"/>
                  <a:pt x="173754" y="69609"/>
                </a:cubicBezTo>
                <a:cubicBezTo>
                  <a:pt x="175089" y="61430"/>
                  <a:pt x="175754" y="51029"/>
                  <a:pt x="175754" y="38405"/>
                </a:cubicBezTo>
                <a:lnTo>
                  <a:pt x="175754" y="35737"/>
                </a:lnTo>
                <a:lnTo>
                  <a:pt x="58672" y="35737"/>
                </a:lnTo>
                <a:cubicBezTo>
                  <a:pt x="54228" y="35737"/>
                  <a:pt x="51561" y="37960"/>
                  <a:pt x="50671" y="42405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29870"/>
                </a:lnTo>
                <a:cubicBezTo>
                  <a:pt x="222960" y="45517"/>
                  <a:pt x="220294" y="57918"/>
                  <a:pt x="214959" y="67075"/>
                </a:cubicBezTo>
                <a:cubicBezTo>
                  <a:pt x="209626" y="76232"/>
                  <a:pt x="201713" y="83210"/>
                  <a:pt x="191222" y="88011"/>
                </a:cubicBezTo>
                <a:lnTo>
                  <a:pt x="252831" y="8801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9" name="Freeform 279"/>
          <p:cNvSpPr/>
          <p:nvPr/>
        </p:nvSpPr>
        <p:spPr>
          <a:xfrm>
            <a:off x="13344984" y="4028824"/>
            <a:ext cx="249898" cy="230429"/>
          </a:xfrm>
          <a:custGeom>
            <a:avLst/>
            <a:gdLst>
              <a:gd name="connsiteX0" fmla="*/ 54674 w 249898"/>
              <a:gd name="connsiteY0" fmla="*/ 47472 h 230429"/>
              <a:gd name="connsiteX1" fmla="*/ 52006 w 249898"/>
              <a:gd name="connsiteY1" fmla="*/ 38538 h 230429"/>
              <a:gd name="connsiteX2" fmla="*/ 44007 w 249898"/>
              <a:gd name="connsiteY2" fmla="*/ 34137 h 230429"/>
              <a:gd name="connsiteX3" fmla="*/ 96546 w 249898"/>
              <a:gd name="connsiteY3" fmla="*/ 17869 h 230429"/>
              <a:gd name="connsiteX4" fmla="*/ 96546 w 249898"/>
              <a:gd name="connsiteY4" fmla="*/ 47739 h 230429"/>
              <a:gd name="connsiteX5" fmla="*/ 94813 w 249898"/>
              <a:gd name="connsiteY5" fmla="*/ 74276 h 230429"/>
              <a:gd name="connsiteX6" fmla="*/ 89345 w 249898"/>
              <a:gd name="connsiteY6" fmla="*/ 99212 h 230429"/>
              <a:gd name="connsiteX7" fmla="*/ 113081 w 249898"/>
              <a:gd name="connsiteY7" fmla="*/ 111480 h 230429"/>
              <a:gd name="connsiteX8" fmla="*/ 119483 w 249898"/>
              <a:gd name="connsiteY8" fmla="*/ 78543 h 230429"/>
              <a:gd name="connsiteX9" fmla="*/ 121349 w 249898"/>
              <a:gd name="connsiteY9" fmla="*/ 46672 h 230429"/>
              <a:gd name="connsiteX10" fmla="*/ 121349 w 249898"/>
              <a:gd name="connsiteY10" fmla="*/ 43472 h 230429"/>
              <a:gd name="connsiteX11" fmla="*/ 118681 w 249898"/>
              <a:gd name="connsiteY11" fmla="*/ 34537 h 230429"/>
              <a:gd name="connsiteX12" fmla="*/ 110682 w 249898"/>
              <a:gd name="connsiteY12" fmla="*/ 30137 h 230429"/>
              <a:gd name="connsiteX13" fmla="*/ 163221 w 249898"/>
              <a:gd name="connsiteY13" fmla="*/ 13868 h 230429"/>
              <a:gd name="connsiteX14" fmla="*/ 163221 w 249898"/>
              <a:gd name="connsiteY14" fmla="*/ 46405 h 230429"/>
              <a:gd name="connsiteX15" fmla="*/ 161354 w 249898"/>
              <a:gd name="connsiteY15" fmla="*/ 76676 h 230429"/>
              <a:gd name="connsiteX16" fmla="*/ 155220 w 249898"/>
              <a:gd name="connsiteY16" fmla="*/ 105080 h 230429"/>
              <a:gd name="connsiteX17" fmla="*/ 169756 w 249898"/>
              <a:gd name="connsiteY17" fmla="*/ 113080 h 230429"/>
              <a:gd name="connsiteX18" fmla="*/ 182290 w 249898"/>
              <a:gd name="connsiteY18" fmla="*/ 124815 h 230429"/>
              <a:gd name="connsiteX19" fmla="*/ 190957 w 249898"/>
              <a:gd name="connsiteY19" fmla="*/ 140951 h 230429"/>
              <a:gd name="connsiteX20" fmla="*/ 194159 w 249898"/>
              <a:gd name="connsiteY20" fmla="*/ 161887 h 230429"/>
              <a:gd name="connsiteX21" fmla="*/ 189224 w 249898"/>
              <a:gd name="connsiteY21" fmla="*/ 177488 h 230429"/>
              <a:gd name="connsiteX22" fmla="*/ 174422 w 249898"/>
              <a:gd name="connsiteY22" fmla="*/ 185357 h 230429"/>
              <a:gd name="connsiteX23" fmla="*/ 156420 w 249898"/>
              <a:gd name="connsiteY23" fmla="*/ 182956 h 230429"/>
              <a:gd name="connsiteX24" fmla="*/ 144552 w 249898"/>
              <a:gd name="connsiteY24" fmla="*/ 169888 h 230429"/>
              <a:gd name="connsiteX25" fmla="*/ 151087 w 249898"/>
              <a:gd name="connsiteY25" fmla="*/ 158953 h 230429"/>
              <a:gd name="connsiteX26" fmla="*/ 153752 w 249898"/>
              <a:gd name="connsiteY26" fmla="*/ 146418 h 230429"/>
              <a:gd name="connsiteX27" fmla="*/ 152820 w 249898"/>
              <a:gd name="connsiteY27" fmla="*/ 133750 h 230429"/>
              <a:gd name="connsiteX28" fmla="*/ 148552 w 249898"/>
              <a:gd name="connsiteY28" fmla="*/ 122682 h 230429"/>
              <a:gd name="connsiteX29" fmla="*/ 116415 w 249898"/>
              <a:gd name="connsiteY29" fmla="*/ 165087 h 230429"/>
              <a:gd name="connsiteX30" fmla="*/ 61342 w 249898"/>
              <a:gd name="connsiteY30" fmla="*/ 190957 h 230429"/>
              <a:gd name="connsiteX31" fmla="*/ 61342 w 249898"/>
              <a:gd name="connsiteY31" fmla="*/ 185623 h 230429"/>
              <a:gd name="connsiteX32" fmla="*/ 79477 w 249898"/>
              <a:gd name="connsiteY32" fmla="*/ 172021 h 230429"/>
              <a:gd name="connsiteX33" fmla="*/ 93613 w 249898"/>
              <a:gd name="connsiteY33" fmla="*/ 154952 h 230429"/>
              <a:gd name="connsiteX34" fmla="*/ 93078 w 249898"/>
              <a:gd name="connsiteY34" fmla="*/ 133216 h 230429"/>
              <a:gd name="connsiteX35" fmla="*/ 83477 w 249898"/>
              <a:gd name="connsiteY35" fmla="*/ 115214 h 230429"/>
              <a:gd name="connsiteX36" fmla="*/ 52408 w 249898"/>
              <a:gd name="connsiteY36" fmla="*/ 156953 h 230429"/>
              <a:gd name="connsiteX37" fmla="*/ 0 w 249898"/>
              <a:gd name="connsiteY37" fmla="*/ 182956 h 230429"/>
              <a:gd name="connsiteX38" fmla="*/ 0 w 249898"/>
              <a:gd name="connsiteY38" fmla="*/ 177622 h 230429"/>
              <a:gd name="connsiteX39" fmla="*/ 26271 w 249898"/>
              <a:gd name="connsiteY39" fmla="*/ 154286 h 230429"/>
              <a:gd name="connsiteX40" fmla="*/ 43072 w 249898"/>
              <a:gd name="connsiteY40" fmla="*/ 121615 h 230429"/>
              <a:gd name="connsiteX41" fmla="*/ 52006 w 249898"/>
              <a:gd name="connsiteY41" fmla="*/ 84544 h 230429"/>
              <a:gd name="connsiteX42" fmla="*/ 54674 w 249898"/>
              <a:gd name="connsiteY42" fmla="*/ 48006 h 230429"/>
              <a:gd name="connsiteX44" fmla="*/ 205360 w 249898"/>
              <a:gd name="connsiteY44" fmla="*/ 230429 h 230429"/>
              <a:gd name="connsiteX45" fmla="*/ 205360 w 249898"/>
              <a:gd name="connsiteY45" fmla="*/ 28003 h 230429"/>
              <a:gd name="connsiteX46" fmla="*/ 203758 w 249898"/>
              <a:gd name="connsiteY46" fmla="*/ 20936 h 230429"/>
              <a:gd name="connsiteX47" fmla="*/ 198158 w 249898"/>
              <a:gd name="connsiteY47" fmla="*/ 16002 h 230429"/>
              <a:gd name="connsiteX48" fmla="*/ 249898 w 249898"/>
              <a:gd name="connsiteY48" fmla="*/ 0 h 230429"/>
              <a:gd name="connsiteX49" fmla="*/ 249898 w 249898"/>
              <a:gd name="connsiteY49" fmla="*/ 206159 h 230429"/>
              <a:gd name="connsiteX50" fmla="*/ 243765 w 249898"/>
              <a:gd name="connsiteY50" fmla="*/ 224694 h 230429"/>
              <a:gd name="connsiteX51" fmla="*/ 224295 w 249898"/>
              <a:gd name="connsiteY51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49898" h="230429">
                <a:moveTo>
                  <a:pt x="54674" y="47472"/>
                </a:moveTo>
                <a:cubicBezTo>
                  <a:pt x="54674" y="43916"/>
                  <a:pt x="53786" y="40938"/>
                  <a:pt x="52006" y="38538"/>
                </a:cubicBezTo>
                <a:cubicBezTo>
                  <a:pt x="50229" y="36138"/>
                  <a:pt x="47563" y="34671"/>
                  <a:pt x="44007" y="34137"/>
                </a:cubicBezTo>
                <a:lnTo>
                  <a:pt x="96546" y="17869"/>
                </a:lnTo>
                <a:lnTo>
                  <a:pt x="96546" y="47739"/>
                </a:lnTo>
                <a:cubicBezTo>
                  <a:pt x="96546" y="56807"/>
                  <a:pt x="95968" y="65652"/>
                  <a:pt x="94813" y="74276"/>
                </a:cubicBezTo>
                <a:cubicBezTo>
                  <a:pt x="93656" y="82899"/>
                  <a:pt x="91835" y="91211"/>
                  <a:pt x="89345" y="99212"/>
                </a:cubicBezTo>
                <a:cubicBezTo>
                  <a:pt x="98236" y="101701"/>
                  <a:pt x="106147" y="105791"/>
                  <a:pt x="113081" y="111480"/>
                </a:cubicBezTo>
                <a:cubicBezTo>
                  <a:pt x="116105" y="100635"/>
                  <a:pt x="118238" y="89655"/>
                  <a:pt x="119483" y="78543"/>
                </a:cubicBezTo>
                <a:cubicBezTo>
                  <a:pt x="120728" y="67430"/>
                  <a:pt x="121349" y="56807"/>
                  <a:pt x="121349" y="46672"/>
                </a:cubicBezTo>
                <a:lnTo>
                  <a:pt x="121349" y="43472"/>
                </a:lnTo>
                <a:cubicBezTo>
                  <a:pt x="121349" y="39916"/>
                  <a:pt x="120461" y="36938"/>
                  <a:pt x="118681" y="34537"/>
                </a:cubicBezTo>
                <a:cubicBezTo>
                  <a:pt x="116904" y="32137"/>
                  <a:pt x="114238" y="30671"/>
                  <a:pt x="110682" y="30137"/>
                </a:cubicBezTo>
                <a:lnTo>
                  <a:pt x="163221" y="13868"/>
                </a:lnTo>
                <a:lnTo>
                  <a:pt x="163221" y="46405"/>
                </a:lnTo>
                <a:cubicBezTo>
                  <a:pt x="163221" y="56718"/>
                  <a:pt x="162598" y="66808"/>
                  <a:pt x="161354" y="76676"/>
                </a:cubicBezTo>
                <a:cubicBezTo>
                  <a:pt x="160110" y="86544"/>
                  <a:pt x="158065" y="96012"/>
                  <a:pt x="155220" y="105080"/>
                </a:cubicBezTo>
                <a:cubicBezTo>
                  <a:pt x="160198" y="107213"/>
                  <a:pt x="165044" y="109880"/>
                  <a:pt x="169756" y="113080"/>
                </a:cubicBezTo>
                <a:cubicBezTo>
                  <a:pt x="174467" y="116281"/>
                  <a:pt x="178645" y="120193"/>
                  <a:pt x="182290" y="124815"/>
                </a:cubicBezTo>
                <a:cubicBezTo>
                  <a:pt x="185934" y="129438"/>
                  <a:pt x="188824" y="134817"/>
                  <a:pt x="190957" y="140951"/>
                </a:cubicBezTo>
                <a:cubicBezTo>
                  <a:pt x="193091" y="147085"/>
                  <a:pt x="194159" y="154063"/>
                  <a:pt x="194159" y="161887"/>
                </a:cubicBezTo>
                <a:cubicBezTo>
                  <a:pt x="194159" y="167932"/>
                  <a:pt x="192512" y="173132"/>
                  <a:pt x="189224" y="177488"/>
                </a:cubicBezTo>
                <a:cubicBezTo>
                  <a:pt x="185934" y="181845"/>
                  <a:pt x="181001" y="184467"/>
                  <a:pt x="174422" y="185357"/>
                </a:cubicBezTo>
                <a:cubicBezTo>
                  <a:pt x="167844" y="186245"/>
                  <a:pt x="161843" y="185445"/>
                  <a:pt x="156420" y="182956"/>
                </a:cubicBezTo>
                <a:cubicBezTo>
                  <a:pt x="150997" y="180467"/>
                  <a:pt x="147042" y="176111"/>
                  <a:pt x="144552" y="169888"/>
                </a:cubicBezTo>
                <a:cubicBezTo>
                  <a:pt x="147397" y="166688"/>
                  <a:pt x="149575" y="163042"/>
                  <a:pt x="151087" y="158953"/>
                </a:cubicBezTo>
                <a:cubicBezTo>
                  <a:pt x="152597" y="154864"/>
                  <a:pt x="153487" y="150685"/>
                  <a:pt x="153752" y="146418"/>
                </a:cubicBezTo>
                <a:cubicBezTo>
                  <a:pt x="154020" y="142151"/>
                  <a:pt x="153708" y="137928"/>
                  <a:pt x="152820" y="133750"/>
                </a:cubicBezTo>
                <a:cubicBezTo>
                  <a:pt x="151930" y="129572"/>
                  <a:pt x="150509" y="125882"/>
                  <a:pt x="148552" y="122682"/>
                </a:cubicBezTo>
                <a:cubicBezTo>
                  <a:pt x="141263" y="139039"/>
                  <a:pt x="130550" y="153175"/>
                  <a:pt x="116415" y="165087"/>
                </a:cubicBezTo>
                <a:cubicBezTo>
                  <a:pt x="102281" y="177000"/>
                  <a:pt x="83922" y="185623"/>
                  <a:pt x="61342" y="190957"/>
                </a:cubicBezTo>
                <a:lnTo>
                  <a:pt x="61342" y="185623"/>
                </a:lnTo>
                <a:cubicBezTo>
                  <a:pt x="68098" y="181711"/>
                  <a:pt x="74144" y="177178"/>
                  <a:pt x="79477" y="172021"/>
                </a:cubicBezTo>
                <a:cubicBezTo>
                  <a:pt x="84812" y="166865"/>
                  <a:pt x="89523" y="161175"/>
                  <a:pt x="93613" y="154952"/>
                </a:cubicBezTo>
                <a:cubicBezTo>
                  <a:pt x="95035" y="147841"/>
                  <a:pt x="94858" y="140595"/>
                  <a:pt x="93078" y="133216"/>
                </a:cubicBezTo>
                <a:cubicBezTo>
                  <a:pt x="91300" y="125838"/>
                  <a:pt x="88100" y="119837"/>
                  <a:pt x="83477" y="115214"/>
                </a:cubicBezTo>
                <a:cubicBezTo>
                  <a:pt x="76366" y="131394"/>
                  <a:pt x="66008" y="145307"/>
                  <a:pt x="52408" y="156953"/>
                </a:cubicBezTo>
                <a:cubicBezTo>
                  <a:pt x="38805" y="168599"/>
                  <a:pt x="21337" y="177266"/>
                  <a:pt x="0" y="182956"/>
                </a:cubicBezTo>
                <a:lnTo>
                  <a:pt x="0" y="177622"/>
                </a:lnTo>
                <a:cubicBezTo>
                  <a:pt x="10491" y="171933"/>
                  <a:pt x="19247" y="164154"/>
                  <a:pt x="26271" y="154286"/>
                </a:cubicBezTo>
                <a:cubicBezTo>
                  <a:pt x="33294" y="144418"/>
                  <a:pt x="38894" y="133528"/>
                  <a:pt x="43072" y="121615"/>
                </a:cubicBezTo>
                <a:cubicBezTo>
                  <a:pt x="47251" y="109703"/>
                  <a:pt x="50229" y="97346"/>
                  <a:pt x="52006" y="84544"/>
                </a:cubicBezTo>
                <a:cubicBezTo>
                  <a:pt x="53786" y="71742"/>
                  <a:pt x="54674" y="59563"/>
                  <a:pt x="54674" y="48006"/>
                </a:cubicBezTo>
                <a:moveTo>
                  <a:pt x="205360" y="230429"/>
                </a:moveTo>
                <a:lnTo>
                  <a:pt x="205360" y="28003"/>
                </a:lnTo>
                <a:cubicBezTo>
                  <a:pt x="205360" y="25514"/>
                  <a:pt x="204826" y="23158"/>
                  <a:pt x="203758" y="20936"/>
                </a:cubicBezTo>
                <a:cubicBezTo>
                  <a:pt x="202693" y="18713"/>
                  <a:pt x="200825" y="17069"/>
                  <a:pt x="198158" y="16002"/>
                </a:cubicBezTo>
                <a:lnTo>
                  <a:pt x="249898" y="0"/>
                </a:lnTo>
                <a:lnTo>
                  <a:pt x="249898" y="206159"/>
                </a:lnTo>
                <a:cubicBezTo>
                  <a:pt x="249898" y="214693"/>
                  <a:pt x="247855" y="220872"/>
                  <a:pt x="243765" y="224694"/>
                </a:cubicBezTo>
                <a:cubicBezTo>
                  <a:pt x="239675" y="228517"/>
                  <a:pt x="233186" y="230429"/>
                  <a:pt x="22429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0" name="Freeform 280"/>
          <p:cNvSpPr/>
          <p:nvPr/>
        </p:nvSpPr>
        <p:spPr>
          <a:xfrm>
            <a:off x="13629021" y="4026691"/>
            <a:ext cx="252831" cy="235229"/>
          </a:xfrm>
          <a:custGeom>
            <a:avLst/>
            <a:gdLst>
              <a:gd name="connsiteX0" fmla="*/ 36002 w 252831"/>
              <a:gd name="connsiteY0" fmla="*/ 179489 h 235229"/>
              <a:gd name="connsiteX1" fmla="*/ 174689 w 252831"/>
              <a:gd name="connsiteY1" fmla="*/ 179489 h 235229"/>
              <a:gd name="connsiteX2" fmla="*/ 174689 w 252831"/>
              <a:gd name="connsiteY2" fmla="*/ 166954 h 235229"/>
              <a:gd name="connsiteX3" fmla="*/ 44805 w 252831"/>
              <a:gd name="connsiteY3" fmla="*/ 166954 h 235229"/>
              <a:gd name="connsiteX4" fmla="*/ 29070 w 252831"/>
              <a:gd name="connsiteY4" fmla="*/ 145085 h 235229"/>
              <a:gd name="connsiteX5" fmla="*/ 223227 w 252831"/>
              <a:gd name="connsiteY5" fmla="*/ 145085 h 235229"/>
              <a:gd name="connsiteX6" fmla="*/ 223227 w 252831"/>
              <a:gd name="connsiteY6" fmla="*/ 200025 h 235229"/>
              <a:gd name="connsiteX7" fmla="*/ 84544 w 252831"/>
              <a:gd name="connsiteY7" fmla="*/ 200025 h 235229"/>
              <a:gd name="connsiteX8" fmla="*/ 84544 w 252831"/>
              <a:gd name="connsiteY8" fmla="*/ 213360 h 235229"/>
              <a:gd name="connsiteX9" fmla="*/ 210426 w 252831"/>
              <a:gd name="connsiteY9" fmla="*/ 213360 h 235229"/>
              <a:gd name="connsiteX10" fmla="*/ 222160 w 252831"/>
              <a:gd name="connsiteY10" fmla="*/ 205359 h 235229"/>
              <a:gd name="connsiteX11" fmla="*/ 235496 w 252831"/>
              <a:gd name="connsiteY11" fmla="*/ 235229 h 235229"/>
              <a:gd name="connsiteX12" fmla="*/ 36002 w 252831"/>
              <a:gd name="connsiteY12" fmla="*/ 235229 h 235229"/>
              <a:gd name="connsiteX14" fmla="*/ 152019 w 252831"/>
              <a:gd name="connsiteY14" fmla="*/ 73076 h 235229"/>
              <a:gd name="connsiteX15" fmla="*/ 193357 w 252831"/>
              <a:gd name="connsiteY15" fmla="*/ 72675 h 235229"/>
              <a:gd name="connsiteX16" fmla="*/ 226695 w 252831"/>
              <a:gd name="connsiteY16" fmla="*/ 69609 h 235229"/>
              <a:gd name="connsiteX17" fmla="*/ 230161 w 252831"/>
              <a:gd name="connsiteY17" fmla="*/ 85344 h 235229"/>
              <a:gd name="connsiteX18" fmla="*/ 212159 w 252831"/>
              <a:gd name="connsiteY18" fmla="*/ 91345 h 235229"/>
              <a:gd name="connsiteX19" fmla="*/ 191891 w 252831"/>
              <a:gd name="connsiteY19" fmla="*/ 94678 h 235229"/>
              <a:gd name="connsiteX20" fmla="*/ 168553 w 252831"/>
              <a:gd name="connsiteY20" fmla="*/ 96012 h 235229"/>
              <a:gd name="connsiteX21" fmla="*/ 141351 w 252831"/>
              <a:gd name="connsiteY21" fmla="*/ 96278 h 235229"/>
              <a:gd name="connsiteX22" fmla="*/ 38137 w 252831"/>
              <a:gd name="connsiteY22" fmla="*/ 96278 h 235229"/>
              <a:gd name="connsiteX23" fmla="*/ 38137 w 252831"/>
              <a:gd name="connsiteY23" fmla="*/ 41605 h 235229"/>
              <a:gd name="connsiteX24" fmla="*/ 173889 w 252831"/>
              <a:gd name="connsiteY24" fmla="*/ 41605 h 235229"/>
              <a:gd name="connsiteX25" fmla="*/ 173889 w 252831"/>
              <a:gd name="connsiteY25" fmla="*/ 30404 h 235229"/>
              <a:gd name="connsiteX26" fmla="*/ 58672 w 252831"/>
              <a:gd name="connsiteY26" fmla="*/ 30404 h 235229"/>
              <a:gd name="connsiteX27" fmla="*/ 50671 w 252831"/>
              <a:gd name="connsiteY27" fmla="*/ 37071 h 235229"/>
              <a:gd name="connsiteX28" fmla="*/ 33869 w 252831"/>
              <a:gd name="connsiteY28" fmla="*/ 8534 h 235229"/>
              <a:gd name="connsiteX29" fmla="*/ 173889 w 252831"/>
              <a:gd name="connsiteY29" fmla="*/ 8534 h 235229"/>
              <a:gd name="connsiteX30" fmla="*/ 173889 w 252831"/>
              <a:gd name="connsiteY30" fmla="*/ 0 h 235229"/>
              <a:gd name="connsiteX31" fmla="*/ 219494 w 252831"/>
              <a:gd name="connsiteY31" fmla="*/ 12802 h 235229"/>
              <a:gd name="connsiteX32" fmla="*/ 219494 w 252831"/>
              <a:gd name="connsiteY32" fmla="*/ 60807 h 235229"/>
              <a:gd name="connsiteX33" fmla="*/ 84009 w 252831"/>
              <a:gd name="connsiteY33" fmla="*/ 60807 h 235229"/>
              <a:gd name="connsiteX34" fmla="*/ 84009 w 252831"/>
              <a:gd name="connsiteY34" fmla="*/ 73076 h 235229"/>
              <a:gd name="connsiteX36" fmla="*/ 252831 w 252831"/>
              <a:gd name="connsiteY36" fmla="*/ 132550 h 235229"/>
              <a:gd name="connsiteX37" fmla="*/ 32003 w 252831"/>
              <a:gd name="connsiteY37" fmla="*/ 132550 h 235229"/>
              <a:gd name="connsiteX38" fmla="*/ 22935 w 252831"/>
              <a:gd name="connsiteY38" fmla="*/ 140017 h 235229"/>
              <a:gd name="connsiteX39" fmla="*/ 0 w 252831"/>
              <a:gd name="connsiteY39" fmla="*/ 107747 h 235229"/>
              <a:gd name="connsiteX40" fmla="*/ 252831 w 252831"/>
              <a:gd name="connsiteY40" fmla="*/ 107747 h 235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35229">
                <a:moveTo>
                  <a:pt x="36002" y="179489"/>
                </a:moveTo>
                <a:lnTo>
                  <a:pt x="174689" y="179489"/>
                </a:lnTo>
                <a:lnTo>
                  <a:pt x="174689" y="166954"/>
                </a:lnTo>
                <a:lnTo>
                  <a:pt x="44805" y="166954"/>
                </a:lnTo>
                <a:lnTo>
                  <a:pt x="29070" y="145085"/>
                </a:lnTo>
                <a:lnTo>
                  <a:pt x="223227" y="145085"/>
                </a:lnTo>
                <a:lnTo>
                  <a:pt x="223227" y="200025"/>
                </a:lnTo>
                <a:lnTo>
                  <a:pt x="84544" y="200025"/>
                </a:lnTo>
                <a:lnTo>
                  <a:pt x="84544" y="213360"/>
                </a:lnTo>
                <a:lnTo>
                  <a:pt x="210426" y="213360"/>
                </a:lnTo>
                <a:cubicBezTo>
                  <a:pt x="217182" y="213360"/>
                  <a:pt x="221093" y="210693"/>
                  <a:pt x="222160" y="205359"/>
                </a:cubicBezTo>
                <a:lnTo>
                  <a:pt x="235496" y="235229"/>
                </a:lnTo>
                <a:lnTo>
                  <a:pt x="36002" y="235229"/>
                </a:lnTo>
                <a:moveTo>
                  <a:pt x="152019" y="73076"/>
                </a:moveTo>
                <a:cubicBezTo>
                  <a:pt x="167842" y="73076"/>
                  <a:pt x="181621" y="72942"/>
                  <a:pt x="193357" y="72675"/>
                </a:cubicBezTo>
                <a:cubicBezTo>
                  <a:pt x="205091" y="72409"/>
                  <a:pt x="216204" y="71386"/>
                  <a:pt x="226695" y="69609"/>
                </a:cubicBezTo>
                <a:lnTo>
                  <a:pt x="230161" y="85344"/>
                </a:lnTo>
                <a:cubicBezTo>
                  <a:pt x="224472" y="87833"/>
                  <a:pt x="218472" y="89833"/>
                  <a:pt x="212159" y="91345"/>
                </a:cubicBezTo>
                <a:cubicBezTo>
                  <a:pt x="205848" y="92856"/>
                  <a:pt x="199090" y="93967"/>
                  <a:pt x="191891" y="94678"/>
                </a:cubicBezTo>
                <a:cubicBezTo>
                  <a:pt x="184688" y="95390"/>
                  <a:pt x="176910" y="95834"/>
                  <a:pt x="168553" y="96012"/>
                </a:cubicBezTo>
                <a:cubicBezTo>
                  <a:pt x="160196" y="96189"/>
                  <a:pt x="151129" y="96278"/>
                  <a:pt x="141351" y="96278"/>
                </a:cubicBezTo>
                <a:lnTo>
                  <a:pt x="38137" y="96278"/>
                </a:lnTo>
                <a:lnTo>
                  <a:pt x="38137" y="41605"/>
                </a:lnTo>
                <a:lnTo>
                  <a:pt x="173889" y="41605"/>
                </a:lnTo>
                <a:lnTo>
                  <a:pt x="173889" y="30404"/>
                </a:lnTo>
                <a:lnTo>
                  <a:pt x="58672" y="30404"/>
                </a:lnTo>
                <a:cubicBezTo>
                  <a:pt x="54228" y="30404"/>
                  <a:pt x="51561" y="32626"/>
                  <a:pt x="50671" y="37071"/>
                </a:cubicBezTo>
                <a:lnTo>
                  <a:pt x="33869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60807"/>
                </a:lnTo>
                <a:lnTo>
                  <a:pt x="84009" y="60807"/>
                </a:lnTo>
                <a:lnTo>
                  <a:pt x="84009" y="73076"/>
                </a:lnTo>
                <a:moveTo>
                  <a:pt x="252831" y="132550"/>
                </a:moveTo>
                <a:lnTo>
                  <a:pt x="32003" y="132550"/>
                </a:lnTo>
                <a:cubicBezTo>
                  <a:pt x="26846" y="132550"/>
                  <a:pt x="23825" y="135039"/>
                  <a:pt x="22935" y="140017"/>
                </a:cubicBezTo>
                <a:lnTo>
                  <a:pt x="0" y="107747"/>
                </a:lnTo>
                <a:lnTo>
                  <a:pt x="252831" y="1077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1" name="Freeform 281"/>
          <p:cNvSpPr/>
          <p:nvPr/>
        </p:nvSpPr>
        <p:spPr>
          <a:xfrm>
            <a:off x="13970284" y="4029091"/>
            <a:ext cx="252831" cy="233630"/>
          </a:xfrm>
          <a:custGeom>
            <a:avLst/>
            <a:gdLst>
              <a:gd name="connsiteX0" fmla="*/ 110147 w 252831"/>
              <a:gd name="connsiteY0" fmla="*/ 80544 h 233630"/>
              <a:gd name="connsiteX1" fmla="*/ 143884 w 252831"/>
              <a:gd name="connsiteY1" fmla="*/ 80411 h 233630"/>
              <a:gd name="connsiteX2" fmla="*/ 175888 w 252831"/>
              <a:gd name="connsiteY2" fmla="*/ 79877 h 233630"/>
              <a:gd name="connsiteX3" fmla="*/ 204425 w 252831"/>
              <a:gd name="connsiteY3" fmla="*/ 78543 h 233630"/>
              <a:gd name="connsiteX4" fmla="*/ 227495 w 252831"/>
              <a:gd name="connsiteY4" fmla="*/ 76010 h 233630"/>
              <a:gd name="connsiteX5" fmla="*/ 230961 w 252831"/>
              <a:gd name="connsiteY5" fmla="*/ 91478 h 233630"/>
              <a:gd name="connsiteX6" fmla="*/ 198557 w 252831"/>
              <a:gd name="connsiteY6" fmla="*/ 99346 h 233630"/>
              <a:gd name="connsiteX7" fmla="*/ 154952 w 252831"/>
              <a:gd name="connsiteY7" fmla="*/ 103213 h 233630"/>
              <a:gd name="connsiteX8" fmla="*/ 154952 w 252831"/>
              <a:gd name="connsiteY8" fmla="*/ 117348 h 233630"/>
              <a:gd name="connsiteX9" fmla="*/ 252831 w 252831"/>
              <a:gd name="connsiteY9" fmla="*/ 117348 h 233630"/>
              <a:gd name="connsiteX10" fmla="*/ 252831 w 252831"/>
              <a:gd name="connsiteY10" fmla="*/ 142151 h 233630"/>
              <a:gd name="connsiteX11" fmla="*/ 32003 w 252831"/>
              <a:gd name="connsiteY11" fmla="*/ 142151 h 233630"/>
              <a:gd name="connsiteX12" fmla="*/ 22935 w 252831"/>
              <a:gd name="connsiteY12" fmla="*/ 149619 h 233630"/>
              <a:gd name="connsiteX13" fmla="*/ 0 w 252831"/>
              <a:gd name="connsiteY13" fmla="*/ 117348 h 233630"/>
              <a:gd name="connsiteX14" fmla="*/ 107745 w 252831"/>
              <a:gd name="connsiteY14" fmla="*/ 117348 h 233630"/>
              <a:gd name="connsiteX15" fmla="*/ 107745 w 252831"/>
              <a:gd name="connsiteY15" fmla="*/ 104547 h 233630"/>
              <a:gd name="connsiteX16" fmla="*/ 42139 w 252831"/>
              <a:gd name="connsiteY16" fmla="*/ 104547 h 233630"/>
              <a:gd name="connsiteX17" fmla="*/ 42139 w 252831"/>
              <a:gd name="connsiteY17" fmla="*/ 29337 h 233630"/>
              <a:gd name="connsiteX18" fmla="*/ 39470 w 252831"/>
              <a:gd name="connsiteY18" fmla="*/ 20403 h 233630"/>
              <a:gd name="connsiteX19" fmla="*/ 31469 w 252831"/>
              <a:gd name="connsiteY19" fmla="*/ 16002 h 233630"/>
              <a:gd name="connsiteX20" fmla="*/ 89345 w 252831"/>
              <a:gd name="connsiteY20" fmla="*/ 0 h 233630"/>
              <a:gd name="connsiteX21" fmla="*/ 89345 w 252831"/>
              <a:gd name="connsiteY21" fmla="*/ 8801 h 233630"/>
              <a:gd name="connsiteX22" fmla="*/ 219759 w 252831"/>
              <a:gd name="connsiteY22" fmla="*/ 8801 h 233630"/>
              <a:gd name="connsiteX23" fmla="*/ 219759 w 252831"/>
              <a:gd name="connsiteY23" fmla="*/ 32004 h 233630"/>
              <a:gd name="connsiteX24" fmla="*/ 89345 w 252831"/>
              <a:gd name="connsiteY24" fmla="*/ 32004 h 233630"/>
              <a:gd name="connsiteX25" fmla="*/ 89345 w 252831"/>
              <a:gd name="connsiteY25" fmla="*/ 45339 h 233630"/>
              <a:gd name="connsiteX26" fmla="*/ 215759 w 252831"/>
              <a:gd name="connsiteY26" fmla="*/ 45339 h 233630"/>
              <a:gd name="connsiteX27" fmla="*/ 215759 w 252831"/>
              <a:gd name="connsiteY27" fmla="*/ 65875 h 233630"/>
              <a:gd name="connsiteX28" fmla="*/ 89345 w 252831"/>
              <a:gd name="connsiteY28" fmla="*/ 65875 h 233630"/>
              <a:gd name="connsiteX29" fmla="*/ 89345 w 252831"/>
              <a:gd name="connsiteY29" fmla="*/ 80544 h 233630"/>
              <a:gd name="connsiteX31" fmla="*/ 230161 w 252831"/>
              <a:gd name="connsiteY31" fmla="*/ 192824 h 233630"/>
              <a:gd name="connsiteX32" fmla="*/ 204425 w 252831"/>
              <a:gd name="connsiteY32" fmla="*/ 222428 h 233630"/>
              <a:gd name="connsiteX33" fmla="*/ 131482 w 252831"/>
              <a:gd name="connsiteY33" fmla="*/ 233630 h 233630"/>
              <a:gd name="connsiteX34" fmla="*/ 89345 w 252831"/>
              <a:gd name="connsiteY34" fmla="*/ 230696 h 233630"/>
              <a:gd name="connsiteX35" fmla="*/ 58407 w 252831"/>
              <a:gd name="connsiteY35" fmla="*/ 222428 h 233630"/>
              <a:gd name="connsiteX36" fmla="*/ 39204 w 252831"/>
              <a:gd name="connsiteY36" fmla="*/ 209626 h 233630"/>
              <a:gd name="connsiteX37" fmla="*/ 32536 w 252831"/>
              <a:gd name="connsiteY37" fmla="*/ 192824 h 233630"/>
              <a:gd name="connsiteX38" fmla="*/ 39204 w 252831"/>
              <a:gd name="connsiteY38" fmla="*/ 176156 h 233630"/>
              <a:gd name="connsiteX39" fmla="*/ 58407 w 252831"/>
              <a:gd name="connsiteY39" fmla="*/ 163221 h 233630"/>
              <a:gd name="connsiteX40" fmla="*/ 89345 w 252831"/>
              <a:gd name="connsiteY40" fmla="*/ 154953 h 233630"/>
              <a:gd name="connsiteX41" fmla="*/ 131482 w 252831"/>
              <a:gd name="connsiteY41" fmla="*/ 152019 h 233630"/>
              <a:gd name="connsiteX42" fmla="*/ 204425 w 252831"/>
              <a:gd name="connsiteY42" fmla="*/ 163221 h 233630"/>
              <a:gd name="connsiteX43" fmla="*/ 230161 w 252831"/>
              <a:gd name="connsiteY43" fmla="*/ 192824 h 233630"/>
              <a:gd name="connsiteX45" fmla="*/ 180555 w 252831"/>
              <a:gd name="connsiteY45" fmla="*/ 192824 h 233630"/>
              <a:gd name="connsiteX46" fmla="*/ 167087 w 252831"/>
              <a:gd name="connsiteY46" fmla="*/ 179089 h 233630"/>
              <a:gd name="connsiteX47" fmla="*/ 131482 w 252831"/>
              <a:gd name="connsiteY47" fmla="*/ 174155 h 233630"/>
              <a:gd name="connsiteX48" fmla="*/ 95611 w 252831"/>
              <a:gd name="connsiteY48" fmla="*/ 179089 h 233630"/>
              <a:gd name="connsiteX49" fmla="*/ 82142 w 252831"/>
              <a:gd name="connsiteY49" fmla="*/ 192824 h 233630"/>
              <a:gd name="connsiteX50" fmla="*/ 95478 w 252831"/>
              <a:gd name="connsiteY50" fmla="*/ 206559 h 233630"/>
              <a:gd name="connsiteX51" fmla="*/ 131482 w 252831"/>
              <a:gd name="connsiteY51" fmla="*/ 211493 h 233630"/>
              <a:gd name="connsiteX52" fmla="*/ 167087 w 252831"/>
              <a:gd name="connsiteY52" fmla="*/ 206559 h 233630"/>
              <a:gd name="connsiteX53" fmla="*/ 180555 w 252831"/>
              <a:gd name="connsiteY53" fmla="*/ 192824 h 2336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52831" h="233630">
                <a:moveTo>
                  <a:pt x="110147" y="80544"/>
                </a:moveTo>
                <a:cubicBezTo>
                  <a:pt x="121526" y="80544"/>
                  <a:pt x="132772" y="80499"/>
                  <a:pt x="143884" y="80411"/>
                </a:cubicBezTo>
                <a:cubicBezTo>
                  <a:pt x="154997" y="80321"/>
                  <a:pt x="165664" y="80144"/>
                  <a:pt x="175888" y="79877"/>
                </a:cubicBezTo>
                <a:cubicBezTo>
                  <a:pt x="186111" y="79610"/>
                  <a:pt x="195624" y="79166"/>
                  <a:pt x="204425" y="78543"/>
                </a:cubicBezTo>
                <a:cubicBezTo>
                  <a:pt x="213226" y="77921"/>
                  <a:pt x="220915" y="77077"/>
                  <a:pt x="227495" y="76010"/>
                </a:cubicBezTo>
                <a:lnTo>
                  <a:pt x="230961" y="91478"/>
                </a:lnTo>
                <a:cubicBezTo>
                  <a:pt x="222960" y="95034"/>
                  <a:pt x="212159" y="97657"/>
                  <a:pt x="198557" y="99346"/>
                </a:cubicBezTo>
                <a:cubicBezTo>
                  <a:pt x="184956" y="101035"/>
                  <a:pt x="170421" y="102324"/>
                  <a:pt x="154952" y="103213"/>
                </a:cubicBezTo>
                <a:lnTo>
                  <a:pt x="154952" y="117348"/>
                </a:lnTo>
                <a:lnTo>
                  <a:pt x="252831" y="117348"/>
                </a:lnTo>
                <a:lnTo>
                  <a:pt x="252831" y="142151"/>
                </a:lnTo>
                <a:lnTo>
                  <a:pt x="32003" y="142151"/>
                </a:lnTo>
                <a:cubicBezTo>
                  <a:pt x="26846" y="142151"/>
                  <a:pt x="23825" y="144640"/>
                  <a:pt x="22935" y="149619"/>
                </a:cubicBezTo>
                <a:lnTo>
                  <a:pt x="0" y="117348"/>
                </a:lnTo>
                <a:lnTo>
                  <a:pt x="107745" y="117348"/>
                </a:lnTo>
                <a:lnTo>
                  <a:pt x="107745" y="104547"/>
                </a:lnTo>
                <a:lnTo>
                  <a:pt x="42139" y="104547"/>
                </a:lnTo>
                <a:lnTo>
                  <a:pt x="42139" y="29337"/>
                </a:lnTo>
                <a:cubicBezTo>
                  <a:pt x="42139" y="25781"/>
                  <a:pt x="41249" y="22803"/>
                  <a:pt x="39470" y="20403"/>
                </a:cubicBezTo>
                <a:cubicBezTo>
                  <a:pt x="37692" y="18003"/>
                  <a:pt x="35026" y="16535"/>
                  <a:pt x="31469" y="16002"/>
                </a:cubicBezTo>
                <a:lnTo>
                  <a:pt x="89345" y="0"/>
                </a:lnTo>
                <a:lnTo>
                  <a:pt x="89345" y="8801"/>
                </a:lnTo>
                <a:lnTo>
                  <a:pt x="219759" y="8801"/>
                </a:lnTo>
                <a:lnTo>
                  <a:pt x="219759" y="32004"/>
                </a:lnTo>
                <a:lnTo>
                  <a:pt x="89345" y="32004"/>
                </a:lnTo>
                <a:lnTo>
                  <a:pt x="89345" y="45339"/>
                </a:lnTo>
                <a:lnTo>
                  <a:pt x="215759" y="45339"/>
                </a:lnTo>
                <a:lnTo>
                  <a:pt x="215759" y="65875"/>
                </a:lnTo>
                <a:lnTo>
                  <a:pt x="89345" y="65875"/>
                </a:lnTo>
                <a:lnTo>
                  <a:pt x="89345" y="80544"/>
                </a:lnTo>
                <a:moveTo>
                  <a:pt x="230161" y="192824"/>
                </a:moveTo>
                <a:cubicBezTo>
                  <a:pt x="230161" y="205093"/>
                  <a:pt x="221582" y="214961"/>
                  <a:pt x="204425" y="222428"/>
                </a:cubicBezTo>
                <a:cubicBezTo>
                  <a:pt x="187268" y="229896"/>
                  <a:pt x="162953" y="233630"/>
                  <a:pt x="131482" y="233630"/>
                </a:cubicBezTo>
                <a:cubicBezTo>
                  <a:pt x="115658" y="233630"/>
                  <a:pt x="101612" y="232651"/>
                  <a:pt x="89345" y="230696"/>
                </a:cubicBezTo>
                <a:cubicBezTo>
                  <a:pt x="77076" y="228740"/>
                  <a:pt x="66763" y="225984"/>
                  <a:pt x="58407" y="222428"/>
                </a:cubicBezTo>
                <a:cubicBezTo>
                  <a:pt x="50050" y="218872"/>
                  <a:pt x="43648" y="214605"/>
                  <a:pt x="39204" y="209626"/>
                </a:cubicBezTo>
                <a:cubicBezTo>
                  <a:pt x="34759" y="204648"/>
                  <a:pt x="32536" y="199048"/>
                  <a:pt x="32536" y="192824"/>
                </a:cubicBezTo>
                <a:cubicBezTo>
                  <a:pt x="32536" y="186779"/>
                  <a:pt x="34759" y="181223"/>
                  <a:pt x="39204" y="176156"/>
                </a:cubicBezTo>
                <a:cubicBezTo>
                  <a:pt x="43648" y="171088"/>
                  <a:pt x="50050" y="166777"/>
                  <a:pt x="58407" y="163221"/>
                </a:cubicBezTo>
                <a:cubicBezTo>
                  <a:pt x="66763" y="159665"/>
                  <a:pt x="77076" y="156909"/>
                  <a:pt x="89345" y="154953"/>
                </a:cubicBezTo>
                <a:cubicBezTo>
                  <a:pt x="101612" y="152997"/>
                  <a:pt x="115658" y="152019"/>
                  <a:pt x="131482" y="152019"/>
                </a:cubicBezTo>
                <a:cubicBezTo>
                  <a:pt x="162953" y="152019"/>
                  <a:pt x="187268" y="155753"/>
                  <a:pt x="204425" y="163221"/>
                </a:cubicBezTo>
                <a:cubicBezTo>
                  <a:pt x="221582" y="170688"/>
                  <a:pt x="230161" y="180556"/>
                  <a:pt x="230161" y="192824"/>
                </a:cubicBezTo>
                <a:moveTo>
                  <a:pt x="180555" y="192824"/>
                </a:moveTo>
                <a:cubicBezTo>
                  <a:pt x="180555" y="186957"/>
                  <a:pt x="176065" y="182379"/>
                  <a:pt x="167087" y="179089"/>
                </a:cubicBezTo>
                <a:cubicBezTo>
                  <a:pt x="158107" y="175800"/>
                  <a:pt x="146239" y="174155"/>
                  <a:pt x="131482" y="174155"/>
                </a:cubicBezTo>
                <a:cubicBezTo>
                  <a:pt x="116546" y="174155"/>
                  <a:pt x="104591" y="175800"/>
                  <a:pt x="95611" y="179089"/>
                </a:cubicBezTo>
                <a:cubicBezTo>
                  <a:pt x="86632" y="182379"/>
                  <a:pt x="82142" y="186957"/>
                  <a:pt x="82142" y="192824"/>
                </a:cubicBezTo>
                <a:cubicBezTo>
                  <a:pt x="82142" y="198692"/>
                  <a:pt x="86587" y="203270"/>
                  <a:pt x="95478" y="206559"/>
                </a:cubicBezTo>
                <a:cubicBezTo>
                  <a:pt x="104367" y="209849"/>
                  <a:pt x="116370" y="211493"/>
                  <a:pt x="131482" y="211493"/>
                </a:cubicBezTo>
                <a:cubicBezTo>
                  <a:pt x="146239" y="211493"/>
                  <a:pt x="158107" y="209849"/>
                  <a:pt x="167087" y="206559"/>
                </a:cubicBezTo>
                <a:cubicBezTo>
                  <a:pt x="176065" y="203270"/>
                  <a:pt x="180555" y="198692"/>
                  <a:pt x="180555" y="1928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2" name="Freeform 282"/>
          <p:cNvSpPr/>
          <p:nvPr/>
        </p:nvSpPr>
        <p:spPr>
          <a:xfrm>
            <a:off x="14236716" y="4028824"/>
            <a:ext cx="250431" cy="230962"/>
          </a:xfrm>
          <a:custGeom>
            <a:avLst/>
            <a:gdLst>
              <a:gd name="connsiteX0" fmla="*/ 208559 w 250431"/>
              <a:gd name="connsiteY0" fmla="*/ 230962 h 230962"/>
              <a:gd name="connsiteX1" fmla="*/ 208559 w 250431"/>
              <a:gd name="connsiteY1" fmla="*/ 111480 h 230962"/>
              <a:gd name="connsiteX2" fmla="*/ 188557 w 250431"/>
              <a:gd name="connsiteY2" fmla="*/ 111480 h 230962"/>
              <a:gd name="connsiteX3" fmla="*/ 188557 w 250431"/>
              <a:gd name="connsiteY3" fmla="*/ 200291 h 230962"/>
              <a:gd name="connsiteX4" fmla="*/ 182423 w 250431"/>
              <a:gd name="connsiteY4" fmla="*/ 218827 h 230962"/>
              <a:gd name="connsiteX5" fmla="*/ 162954 w 250431"/>
              <a:gd name="connsiteY5" fmla="*/ 224561 h 230962"/>
              <a:gd name="connsiteX6" fmla="*/ 146686 w 250431"/>
              <a:gd name="connsiteY6" fmla="*/ 224561 h 230962"/>
              <a:gd name="connsiteX7" fmla="*/ 146686 w 250431"/>
              <a:gd name="connsiteY7" fmla="*/ 33338 h 230962"/>
              <a:gd name="connsiteX8" fmla="*/ 145086 w 250431"/>
              <a:gd name="connsiteY8" fmla="*/ 26270 h 230962"/>
              <a:gd name="connsiteX9" fmla="*/ 139485 w 250431"/>
              <a:gd name="connsiteY9" fmla="*/ 21336 h 230962"/>
              <a:gd name="connsiteX10" fmla="*/ 188557 w 250431"/>
              <a:gd name="connsiteY10" fmla="*/ 8001 h 230962"/>
              <a:gd name="connsiteX11" fmla="*/ 188557 w 250431"/>
              <a:gd name="connsiteY11" fmla="*/ 84277 h 230962"/>
              <a:gd name="connsiteX12" fmla="*/ 208559 w 250431"/>
              <a:gd name="connsiteY12" fmla="*/ 84277 h 230962"/>
              <a:gd name="connsiteX13" fmla="*/ 208559 w 250431"/>
              <a:gd name="connsiteY13" fmla="*/ 25336 h 230962"/>
              <a:gd name="connsiteX14" fmla="*/ 206959 w 250431"/>
              <a:gd name="connsiteY14" fmla="*/ 18269 h 230962"/>
              <a:gd name="connsiteX15" fmla="*/ 201358 w 250431"/>
              <a:gd name="connsiteY15" fmla="*/ 13335 h 230962"/>
              <a:gd name="connsiteX16" fmla="*/ 250431 w 250431"/>
              <a:gd name="connsiteY16" fmla="*/ 0 h 230962"/>
              <a:gd name="connsiteX17" fmla="*/ 250431 w 250431"/>
              <a:gd name="connsiteY17" fmla="*/ 206692 h 230962"/>
              <a:gd name="connsiteX18" fmla="*/ 244298 w 250431"/>
              <a:gd name="connsiteY18" fmla="*/ 225228 h 230962"/>
              <a:gd name="connsiteX19" fmla="*/ 224828 w 250431"/>
              <a:gd name="connsiteY19" fmla="*/ 230962 h 230962"/>
              <a:gd name="connsiteX21" fmla="*/ 12002 w 250431"/>
              <a:gd name="connsiteY21" fmla="*/ 137617 h 230962"/>
              <a:gd name="connsiteX22" fmla="*/ 16402 w 250431"/>
              <a:gd name="connsiteY22" fmla="*/ 115881 h 230962"/>
              <a:gd name="connsiteX23" fmla="*/ 28804 w 250431"/>
              <a:gd name="connsiteY23" fmla="*/ 99345 h 230962"/>
              <a:gd name="connsiteX24" fmla="*/ 48006 w 250431"/>
              <a:gd name="connsiteY24" fmla="*/ 88811 h 230962"/>
              <a:gd name="connsiteX25" fmla="*/ 72810 w 250431"/>
              <a:gd name="connsiteY25" fmla="*/ 85077 h 230962"/>
              <a:gd name="connsiteX26" fmla="*/ 95746 w 250431"/>
              <a:gd name="connsiteY26" fmla="*/ 88811 h 230962"/>
              <a:gd name="connsiteX27" fmla="*/ 114948 w 250431"/>
              <a:gd name="connsiteY27" fmla="*/ 99345 h 230962"/>
              <a:gd name="connsiteX28" fmla="*/ 128150 w 250431"/>
              <a:gd name="connsiteY28" fmla="*/ 115881 h 230962"/>
              <a:gd name="connsiteX29" fmla="*/ 133083 w 250431"/>
              <a:gd name="connsiteY29" fmla="*/ 137617 h 230962"/>
              <a:gd name="connsiteX30" fmla="*/ 128550 w 250431"/>
              <a:gd name="connsiteY30" fmla="*/ 160020 h 230962"/>
              <a:gd name="connsiteX31" fmla="*/ 116015 w 250431"/>
              <a:gd name="connsiteY31" fmla="*/ 176688 h 230962"/>
              <a:gd name="connsiteX32" fmla="*/ 96946 w 250431"/>
              <a:gd name="connsiteY32" fmla="*/ 187090 h 230962"/>
              <a:gd name="connsiteX33" fmla="*/ 72810 w 250431"/>
              <a:gd name="connsiteY33" fmla="*/ 190690 h 230962"/>
              <a:gd name="connsiteX34" fmla="*/ 28004 w 250431"/>
              <a:gd name="connsiteY34" fmla="*/ 176822 h 230962"/>
              <a:gd name="connsiteX35" fmla="*/ 12002 w 250431"/>
              <a:gd name="connsiteY35" fmla="*/ 137617 h 230962"/>
              <a:gd name="connsiteX37" fmla="*/ 134683 w 250431"/>
              <a:gd name="connsiteY37" fmla="*/ 72809 h 230962"/>
              <a:gd name="connsiteX38" fmla="*/ 24803 w 250431"/>
              <a:gd name="connsiteY38" fmla="*/ 72809 h 230962"/>
              <a:gd name="connsiteX39" fmla="*/ 16802 w 250431"/>
              <a:gd name="connsiteY39" fmla="*/ 79477 h 230962"/>
              <a:gd name="connsiteX40" fmla="*/ 0 w 250431"/>
              <a:gd name="connsiteY40" fmla="*/ 48273 h 230962"/>
              <a:gd name="connsiteX41" fmla="*/ 50674 w 250431"/>
              <a:gd name="connsiteY41" fmla="*/ 48273 h 230962"/>
              <a:gd name="connsiteX42" fmla="*/ 50674 w 250431"/>
              <a:gd name="connsiteY42" fmla="*/ 36271 h 230962"/>
              <a:gd name="connsiteX43" fmla="*/ 48006 w 250431"/>
              <a:gd name="connsiteY43" fmla="*/ 27337 h 230962"/>
              <a:gd name="connsiteX44" fmla="*/ 40007 w 250431"/>
              <a:gd name="connsiteY44" fmla="*/ 22936 h 230962"/>
              <a:gd name="connsiteX45" fmla="*/ 95213 w 250431"/>
              <a:gd name="connsiteY45" fmla="*/ 6667 h 230962"/>
              <a:gd name="connsiteX46" fmla="*/ 95213 w 250431"/>
              <a:gd name="connsiteY46" fmla="*/ 48273 h 230962"/>
              <a:gd name="connsiteX47" fmla="*/ 134683 w 250431"/>
              <a:gd name="connsiteY47" fmla="*/ 48273 h 230962"/>
              <a:gd name="connsiteX49" fmla="*/ 51206 w 250431"/>
              <a:gd name="connsiteY49" fmla="*/ 137617 h 230962"/>
              <a:gd name="connsiteX50" fmla="*/ 52408 w 250431"/>
              <a:gd name="connsiteY50" fmla="*/ 148552 h 230962"/>
              <a:gd name="connsiteX51" fmla="*/ 56141 w 250431"/>
              <a:gd name="connsiteY51" fmla="*/ 158019 h 230962"/>
              <a:gd name="connsiteX52" fmla="*/ 62809 w 250431"/>
              <a:gd name="connsiteY52" fmla="*/ 164821 h 230962"/>
              <a:gd name="connsiteX53" fmla="*/ 72810 w 250431"/>
              <a:gd name="connsiteY53" fmla="*/ 167487 h 230962"/>
              <a:gd name="connsiteX54" fmla="*/ 82277 w 250431"/>
              <a:gd name="connsiteY54" fmla="*/ 164954 h 230962"/>
              <a:gd name="connsiteX55" fmla="*/ 88812 w 250431"/>
              <a:gd name="connsiteY55" fmla="*/ 158286 h 230962"/>
              <a:gd name="connsiteX56" fmla="*/ 92678 w 250431"/>
              <a:gd name="connsiteY56" fmla="*/ 148685 h 230962"/>
              <a:gd name="connsiteX57" fmla="*/ 93880 w 250431"/>
              <a:gd name="connsiteY57" fmla="*/ 137617 h 230962"/>
              <a:gd name="connsiteX58" fmla="*/ 92678 w 250431"/>
              <a:gd name="connsiteY58" fmla="*/ 126416 h 230962"/>
              <a:gd name="connsiteX59" fmla="*/ 88812 w 250431"/>
              <a:gd name="connsiteY59" fmla="*/ 117081 h 230962"/>
              <a:gd name="connsiteX60" fmla="*/ 82277 w 250431"/>
              <a:gd name="connsiteY60" fmla="*/ 110680 h 230962"/>
              <a:gd name="connsiteX61" fmla="*/ 72810 w 250431"/>
              <a:gd name="connsiteY61" fmla="*/ 108280 h 230962"/>
              <a:gd name="connsiteX62" fmla="*/ 62809 w 250431"/>
              <a:gd name="connsiteY62" fmla="*/ 110680 h 230962"/>
              <a:gd name="connsiteX63" fmla="*/ 56141 w 250431"/>
              <a:gd name="connsiteY63" fmla="*/ 117215 h 230962"/>
              <a:gd name="connsiteX64" fmla="*/ 52408 w 250431"/>
              <a:gd name="connsiteY64" fmla="*/ 126682 h 230962"/>
              <a:gd name="connsiteX65" fmla="*/ 51206 w 250431"/>
              <a:gd name="connsiteY65" fmla="*/ 137617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</a:cxnLst>
            <a:rect l="l" t="t" r="r" b="b"/>
            <a:pathLst>
              <a:path w="250431" h="230962">
                <a:moveTo>
                  <a:pt x="208559" y="230962"/>
                </a:moveTo>
                <a:lnTo>
                  <a:pt x="208559" y="111480"/>
                </a:lnTo>
                <a:lnTo>
                  <a:pt x="188557" y="111480"/>
                </a:lnTo>
                <a:lnTo>
                  <a:pt x="188557" y="200291"/>
                </a:lnTo>
                <a:cubicBezTo>
                  <a:pt x="188557" y="208826"/>
                  <a:pt x="186513" y="215004"/>
                  <a:pt x="182423" y="218827"/>
                </a:cubicBezTo>
                <a:cubicBezTo>
                  <a:pt x="178333" y="222650"/>
                  <a:pt x="171844" y="224561"/>
                  <a:pt x="162954" y="224561"/>
                </a:cubicBezTo>
                <a:lnTo>
                  <a:pt x="146686" y="224561"/>
                </a:lnTo>
                <a:lnTo>
                  <a:pt x="146686" y="33338"/>
                </a:lnTo>
                <a:cubicBezTo>
                  <a:pt x="146686" y="30848"/>
                  <a:pt x="146152" y="28492"/>
                  <a:pt x="145086" y="26270"/>
                </a:cubicBezTo>
                <a:cubicBezTo>
                  <a:pt x="144019" y="24047"/>
                  <a:pt x="142153" y="22403"/>
                  <a:pt x="139485" y="21336"/>
                </a:cubicBezTo>
                <a:lnTo>
                  <a:pt x="188557" y="8001"/>
                </a:lnTo>
                <a:lnTo>
                  <a:pt x="188557" y="84277"/>
                </a:lnTo>
                <a:lnTo>
                  <a:pt x="208559" y="84277"/>
                </a:lnTo>
                <a:lnTo>
                  <a:pt x="208559" y="25336"/>
                </a:lnTo>
                <a:cubicBezTo>
                  <a:pt x="208559" y="22847"/>
                  <a:pt x="208026" y="20491"/>
                  <a:pt x="206959" y="18269"/>
                </a:cubicBezTo>
                <a:cubicBezTo>
                  <a:pt x="205893" y="16046"/>
                  <a:pt x="204026" y="14402"/>
                  <a:pt x="201358" y="13335"/>
                </a:cubicBezTo>
                <a:lnTo>
                  <a:pt x="250431" y="0"/>
                </a:lnTo>
                <a:lnTo>
                  <a:pt x="250431" y="206692"/>
                </a:lnTo>
                <a:cubicBezTo>
                  <a:pt x="250431" y="215227"/>
                  <a:pt x="248388" y="221405"/>
                  <a:pt x="244298" y="225228"/>
                </a:cubicBezTo>
                <a:cubicBezTo>
                  <a:pt x="240209" y="229051"/>
                  <a:pt x="233719" y="230962"/>
                  <a:pt x="224828" y="230962"/>
                </a:cubicBezTo>
                <a:moveTo>
                  <a:pt x="12002" y="137617"/>
                </a:moveTo>
                <a:cubicBezTo>
                  <a:pt x="12002" y="129616"/>
                  <a:pt x="13469" y="122370"/>
                  <a:pt x="16402" y="115881"/>
                </a:cubicBezTo>
                <a:cubicBezTo>
                  <a:pt x="19337" y="109391"/>
                  <a:pt x="23470" y="103879"/>
                  <a:pt x="28804" y="99345"/>
                </a:cubicBezTo>
                <a:cubicBezTo>
                  <a:pt x="34137" y="94812"/>
                  <a:pt x="40539" y="91300"/>
                  <a:pt x="48006" y="88811"/>
                </a:cubicBezTo>
                <a:cubicBezTo>
                  <a:pt x="55474" y="86321"/>
                  <a:pt x="63742" y="85077"/>
                  <a:pt x="72810" y="85077"/>
                </a:cubicBezTo>
                <a:cubicBezTo>
                  <a:pt x="80811" y="85077"/>
                  <a:pt x="88457" y="86321"/>
                  <a:pt x="95746" y="88811"/>
                </a:cubicBezTo>
                <a:cubicBezTo>
                  <a:pt x="103036" y="91300"/>
                  <a:pt x="109437" y="94812"/>
                  <a:pt x="114948" y="99345"/>
                </a:cubicBezTo>
                <a:cubicBezTo>
                  <a:pt x="120461" y="103879"/>
                  <a:pt x="124861" y="109391"/>
                  <a:pt x="128150" y="115881"/>
                </a:cubicBezTo>
                <a:cubicBezTo>
                  <a:pt x="131438" y="122370"/>
                  <a:pt x="133083" y="129616"/>
                  <a:pt x="133083" y="137617"/>
                </a:cubicBezTo>
                <a:cubicBezTo>
                  <a:pt x="133083" y="145974"/>
                  <a:pt x="131573" y="153441"/>
                  <a:pt x="128550" y="160020"/>
                </a:cubicBezTo>
                <a:cubicBezTo>
                  <a:pt x="125527" y="166598"/>
                  <a:pt x="121349" y="172155"/>
                  <a:pt x="116015" y="176688"/>
                </a:cubicBezTo>
                <a:cubicBezTo>
                  <a:pt x="110682" y="181223"/>
                  <a:pt x="104324" y="184690"/>
                  <a:pt x="96946" y="187090"/>
                </a:cubicBezTo>
                <a:cubicBezTo>
                  <a:pt x="89567" y="189490"/>
                  <a:pt x="81522" y="190690"/>
                  <a:pt x="72810" y="190690"/>
                </a:cubicBezTo>
                <a:cubicBezTo>
                  <a:pt x="53608" y="190690"/>
                  <a:pt x="38672" y="186067"/>
                  <a:pt x="28004" y="176822"/>
                </a:cubicBezTo>
                <a:cubicBezTo>
                  <a:pt x="17337" y="167576"/>
                  <a:pt x="12002" y="154508"/>
                  <a:pt x="12002" y="137617"/>
                </a:cubicBezTo>
                <a:moveTo>
                  <a:pt x="134683" y="72809"/>
                </a:moveTo>
                <a:lnTo>
                  <a:pt x="24803" y="72809"/>
                </a:lnTo>
                <a:cubicBezTo>
                  <a:pt x="20358" y="72809"/>
                  <a:pt x="17692" y="75031"/>
                  <a:pt x="16802" y="79477"/>
                </a:cubicBezTo>
                <a:lnTo>
                  <a:pt x="0" y="48273"/>
                </a:lnTo>
                <a:lnTo>
                  <a:pt x="50674" y="48273"/>
                </a:lnTo>
                <a:lnTo>
                  <a:pt x="50674" y="36271"/>
                </a:lnTo>
                <a:cubicBezTo>
                  <a:pt x="50674" y="32715"/>
                  <a:pt x="49785" y="29737"/>
                  <a:pt x="48006" y="27337"/>
                </a:cubicBezTo>
                <a:cubicBezTo>
                  <a:pt x="46230" y="24936"/>
                  <a:pt x="43562" y="23469"/>
                  <a:pt x="40007" y="22936"/>
                </a:cubicBezTo>
                <a:lnTo>
                  <a:pt x="95213" y="6667"/>
                </a:lnTo>
                <a:lnTo>
                  <a:pt x="95213" y="48273"/>
                </a:lnTo>
                <a:lnTo>
                  <a:pt x="134683" y="48273"/>
                </a:lnTo>
                <a:moveTo>
                  <a:pt x="51206" y="137617"/>
                </a:moveTo>
                <a:cubicBezTo>
                  <a:pt x="51206" y="141351"/>
                  <a:pt x="51606" y="144996"/>
                  <a:pt x="52408" y="148552"/>
                </a:cubicBezTo>
                <a:cubicBezTo>
                  <a:pt x="53208" y="152108"/>
                  <a:pt x="54452" y="155264"/>
                  <a:pt x="56141" y="158019"/>
                </a:cubicBezTo>
                <a:cubicBezTo>
                  <a:pt x="57831" y="160775"/>
                  <a:pt x="60052" y="163042"/>
                  <a:pt x="62809" y="164821"/>
                </a:cubicBezTo>
                <a:cubicBezTo>
                  <a:pt x="65563" y="166598"/>
                  <a:pt x="68898" y="167487"/>
                  <a:pt x="72810" y="167487"/>
                </a:cubicBezTo>
                <a:cubicBezTo>
                  <a:pt x="76544" y="167487"/>
                  <a:pt x="79699" y="166643"/>
                  <a:pt x="82277" y="164954"/>
                </a:cubicBezTo>
                <a:cubicBezTo>
                  <a:pt x="84855" y="163265"/>
                  <a:pt x="87033" y="161042"/>
                  <a:pt x="88812" y="158286"/>
                </a:cubicBezTo>
                <a:cubicBezTo>
                  <a:pt x="90590" y="155530"/>
                  <a:pt x="91878" y="152330"/>
                  <a:pt x="92678" y="148685"/>
                </a:cubicBezTo>
                <a:cubicBezTo>
                  <a:pt x="93478" y="145040"/>
                  <a:pt x="93880" y="141351"/>
                  <a:pt x="93880" y="137617"/>
                </a:cubicBezTo>
                <a:cubicBezTo>
                  <a:pt x="93880" y="133705"/>
                  <a:pt x="93478" y="129972"/>
                  <a:pt x="92678" y="126416"/>
                </a:cubicBezTo>
                <a:cubicBezTo>
                  <a:pt x="91878" y="122860"/>
                  <a:pt x="90590" y="119748"/>
                  <a:pt x="88812" y="117081"/>
                </a:cubicBezTo>
                <a:cubicBezTo>
                  <a:pt x="87033" y="114414"/>
                  <a:pt x="84855" y="112280"/>
                  <a:pt x="82277" y="110680"/>
                </a:cubicBezTo>
                <a:cubicBezTo>
                  <a:pt x="79699" y="109080"/>
                  <a:pt x="76544" y="108280"/>
                  <a:pt x="72810" y="108280"/>
                </a:cubicBezTo>
                <a:cubicBezTo>
                  <a:pt x="68898" y="108280"/>
                  <a:pt x="65563" y="109080"/>
                  <a:pt x="62809" y="110680"/>
                </a:cubicBezTo>
                <a:cubicBezTo>
                  <a:pt x="60052" y="112280"/>
                  <a:pt x="57831" y="114459"/>
                  <a:pt x="56141" y="117215"/>
                </a:cubicBezTo>
                <a:cubicBezTo>
                  <a:pt x="54452" y="119970"/>
                  <a:pt x="53208" y="123126"/>
                  <a:pt x="52408" y="126682"/>
                </a:cubicBezTo>
                <a:cubicBezTo>
                  <a:pt x="51606" y="130238"/>
                  <a:pt x="51206" y="133883"/>
                  <a:pt x="51206" y="13761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3" name="Freeform 283"/>
          <p:cNvSpPr/>
          <p:nvPr/>
        </p:nvSpPr>
        <p:spPr>
          <a:xfrm>
            <a:off x="14584262" y="4028824"/>
            <a:ext cx="244297" cy="230962"/>
          </a:xfrm>
          <a:custGeom>
            <a:avLst/>
            <a:gdLst>
              <a:gd name="connsiteX0" fmla="*/ 144552 w 244297"/>
              <a:gd name="connsiteY0" fmla="*/ 224561 h 230962"/>
              <a:gd name="connsiteX1" fmla="*/ 144552 w 244297"/>
              <a:gd name="connsiteY1" fmla="*/ 141351 h 230962"/>
              <a:gd name="connsiteX2" fmla="*/ 120549 w 244297"/>
              <a:gd name="connsiteY2" fmla="*/ 141351 h 230962"/>
              <a:gd name="connsiteX3" fmla="*/ 98813 w 244297"/>
              <a:gd name="connsiteY3" fmla="*/ 175355 h 230962"/>
              <a:gd name="connsiteX4" fmla="*/ 62942 w 244297"/>
              <a:gd name="connsiteY4" fmla="*/ 186690 h 230962"/>
              <a:gd name="connsiteX5" fmla="*/ 16669 w 244297"/>
              <a:gd name="connsiteY5" fmla="*/ 165221 h 230962"/>
              <a:gd name="connsiteX6" fmla="*/ 0 w 244297"/>
              <a:gd name="connsiteY6" fmla="*/ 101613 h 230962"/>
              <a:gd name="connsiteX7" fmla="*/ 16669 w 244297"/>
              <a:gd name="connsiteY7" fmla="*/ 37738 h 230962"/>
              <a:gd name="connsiteX8" fmla="*/ 62942 w 244297"/>
              <a:gd name="connsiteY8" fmla="*/ 16002 h 230962"/>
              <a:gd name="connsiteX9" fmla="*/ 96146 w 244297"/>
              <a:gd name="connsiteY9" fmla="*/ 25603 h 230962"/>
              <a:gd name="connsiteX10" fmla="*/ 117616 w 244297"/>
              <a:gd name="connsiteY10" fmla="*/ 54140 h 230962"/>
              <a:gd name="connsiteX11" fmla="*/ 144552 w 244297"/>
              <a:gd name="connsiteY11" fmla="*/ 54140 h 230962"/>
              <a:gd name="connsiteX12" fmla="*/ 144552 w 244297"/>
              <a:gd name="connsiteY12" fmla="*/ 33338 h 230962"/>
              <a:gd name="connsiteX13" fmla="*/ 142951 w 244297"/>
              <a:gd name="connsiteY13" fmla="*/ 26270 h 230962"/>
              <a:gd name="connsiteX14" fmla="*/ 137350 w 244297"/>
              <a:gd name="connsiteY14" fmla="*/ 21336 h 230962"/>
              <a:gd name="connsiteX15" fmla="*/ 186424 w 244297"/>
              <a:gd name="connsiteY15" fmla="*/ 8001 h 230962"/>
              <a:gd name="connsiteX16" fmla="*/ 186424 w 244297"/>
              <a:gd name="connsiteY16" fmla="*/ 200291 h 230962"/>
              <a:gd name="connsiteX17" fmla="*/ 180290 w 244297"/>
              <a:gd name="connsiteY17" fmla="*/ 218827 h 230962"/>
              <a:gd name="connsiteX18" fmla="*/ 160821 w 244297"/>
              <a:gd name="connsiteY18" fmla="*/ 224561 h 230962"/>
              <a:gd name="connsiteX20" fmla="*/ 202425 w 244297"/>
              <a:gd name="connsiteY20" fmla="*/ 230962 h 230962"/>
              <a:gd name="connsiteX21" fmla="*/ 202425 w 244297"/>
              <a:gd name="connsiteY21" fmla="*/ 25336 h 230962"/>
              <a:gd name="connsiteX22" fmla="*/ 200825 w 244297"/>
              <a:gd name="connsiteY22" fmla="*/ 18269 h 230962"/>
              <a:gd name="connsiteX23" fmla="*/ 195224 w 244297"/>
              <a:gd name="connsiteY23" fmla="*/ 13335 h 230962"/>
              <a:gd name="connsiteX24" fmla="*/ 244297 w 244297"/>
              <a:gd name="connsiteY24" fmla="*/ 0 h 230962"/>
              <a:gd name="connsiteX25" fmla="*/ 244297 w 244297"/>
              <a:gd name="connsiteY25" fmla="*/ 206692 h 230962"/>
              <a:gd name="connsiteX26" fmla="*/ 238164 w 244297"/>
              <a:gd name="connsiteY26" fmla="*/ 225228 h 230962"/>
              <a:gd name="connsiteX27" fmla="*/ 218694 w 244297"/>
              <a:gd name="connsiteY27" fmla="*/ 230962 h 230962"/>
              <a:gd name="connsiteX29" fmla="*/ 42938 w 244297"/>
              <a:gd name="connsiteY29" fmla="*/ 101613 h 230962"/>
              <a:gd name="connsiteX30" fmla="*/ 43872 w 244297"/>
              <a:gd name="connsiteY30" fmla="*/ 126416 h 230962"/>
              <a:gd name="connsiteX31" fmla="*/ 47073 w 244297"/>
              <a:gd name="connsiteY31" fmla="*/ 145485 h 230962"/>
              <a:gd name="connsiteX32" fmla="*/ 53206 w 244297"/>
              <a:gd name="connsiteY32" fmla="*/ 157753 h 230962"/>
              <a:gd name="connsiteX33" fmla="*/ 62942 w 244297"/>
              <a:gd name="connsiteY33" fmla="*/ 162153 h 230962"/>
              <a:gd name="connsiteX34" fmla="*/ 72276 w 244297"/>
              <a:gd name="connsiteY34" fmla="*/ 157753 h 230962"/>
              <a:gd name="connsiteX35" fmla="*/ 78277 w 244297"/>
              <a:gd name="connsiteY35" fmla="*/ 145485 h 230962"/>
              <a:gd name="connsiteX36" fmla="*/ 81477 w 244297"/>
              <a:gd name="connsiteY36" fmla="*/ 126416 h 230962"/>
              <a:gd name="connsiteX37" fmla="*/ 82410 w 244297"/>
              <a:gd name="connsiteY37" fmla="*/ 101613 h 230962"/>
              <a:gd name="connsiteX38" fmla="*/ 81477 w 244297"/>
              <a:gd name="connsiteY38" fmla="*/ 76810 h 230962"/>
              <a:gd name="connsiteX39" fmla="*/ 78277 w 244297"/>
              <a:gd name="connsiteY39" fmla="*/ 57474 h 230962"/>
              <a:gd name="connsiteX40" fmla="*/ 72276 w 244297"/>
              <a:gd name="connsiteY40" fmla="*/ 44939 h 230962"/>
              <a:gd name="connsiteX41" fmla="*/ 62942 w 244297"/>
              <a:gd name="connsiteY41" fmla="*/ 40538 h 230962"/>
              <a:gd name="connsiteX42" fmla="*/ 53206 w 244297"/>
              <a:gd name="connsiteY42" fmla="*/ 44939 h 230962"/>
              <a:gd name="connsiteX43" fmla="*/ 47073 w 244297"/>
              <a:gd name="connsiteY43" fmla="*/ 57474 h 230962"/>
              <a:gd name="connsiteX44" fmla="*/ 43872 w 244297"/>
              <a:gd name="connsiteY44" fmla="*/ 76810 h 230962"/>
              <a:gd name="connsiteX45" fmla="*/ 42938 w 244297"/>
              <a:gd name="connsiteY45" fmla="*/ 101613 h 230962"/>
              <a:gd name="connsiteX47" fmla="*/ 125616 w 244297"/>
              <a:gd name="connsiteY47" fmla="*/ 101613 h 230962"/>
              <a:gd name="connsiteX48" fmla="*/ 125482 w 244297"/>
              <a:gd name="connsiteY48" fmla="*/ 108813 h 230962"/>
              <a:gd name="connsiteX49" fmla="*/ 125082 w 244297"/>
              <a:gd name="connsiteY49" fmla="*/ 115481 h 230962"/>
              <a:gd name="connsiteX50" fmla="*/ 144552 w 244297"/>
              <a:gd name="connsiteY50" fmla="*/ 115481 h 230962"/>
              <a:gd name="connsiteX51" fmla="*/ 144552 w 244297"/>
              <a:gd name="connsiteY51" fmla="*/ 80010 h 230962"/>
              <a:gd name="connsiteX52" fmla="*/ 124282 w 244297"/>
              <a:gd name="connsiteY52" fmla="*/ 80010 h 230962"/>
              <a:gd name="connsiteX53" fmla="*/ 125216 w 244297"/>
              <a:gd name="connsiteY53" fmla="*/ 90411 h 230962"/>
              <a:gd name="connsiteX54" fmla="*/ 125616 w 244297"/>
              <a:gd name="connsiteY54" fmla="*/ 101613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4297" h="230962">
                <a:moveTo>
                  <a:pt x="144552" y="224561"/>
                </a:moveTo>
                <a:lnTo>
                  <a:pt x="144552" y="141351"/>
                </a:lnTo>
                <a:lnTo>
                  <a:pt x="120549" y="141351"/>
                </a:lnTo>
                <a:cubicBezTo>
                  <a:pt x="115926" y="156464"/>
                  <a:pt x="108680" y="167798"/>
                  <a:pt x="98813" y="175355"/>
                </a:cubicBezTo>
                <a:cubicBezTo>
                  <a:pt x="88945" y="182911"/>
                  <a:pt x="76988" y="186690"/>
                  <a:pt x="62942" y="186690"/>
                </a:cubicBezTo>
                <a:cubicBezTo>
                  <a:pt x="43205" y="186690"/>
                  <a:pt x="27781" y="179534"/>
                  <a:pt x="16669" y="165221"/>
                </a:cubicBezTo>
                <a:cubicBezTo>
                  <a:pt x="5558" y="150907"/>
                  <a:pt x="0" y="129705"/>
                  <a:pt x="0" y="101613"/>
                </a:cubicBezTo>
                <a:cubicBezTo>
                  <a:pt x="0" y="73520"/>
                  <a:pt x="5558" y="52228"/>
                  <a:pt x="16669" y="37738"/>
                </a:cubicBezTo>
                <a:cubicBezTo>
                  <a:pt x="27781" y="23247"/>
                  <a:pt x="43205" y="16002"/>
                  <a:pt x="62942" y="16002"/>
                </a:cubicBezTo>
                <a:cubicBezTo>
                  <a:pt x="75743" y="16002"/>
                  <a:pt x="86812" y="19202"/>
                  <a:pt x="96146" y="25603"/>
                </a:cubicBezTo>
                <a:cubicBezTo>
                  <a:pt x="105480" y="32004"/>
                  <a:pt x="112637" y="41516"/>
                  <a:pt x="117616" y="54140"/>
                </a:cubicBezTo>
                <a:lnTo>
                  <a:pt x="144552" y="54140"/>
                </a:lnTo>
                <a:lnTo>
                  <a:pt x="144552" y="33338"/>
                </a:lnTo>
                <a:cubicBezTo>
                  <a:pt x="144552" y="30848"/>
                  <a:pt x="144018" y="28492"/>
                  <a:pt x="142951" y="26270"/>
                </a:cubicBezTo>
                <a:cubicBezTo>
                  <a:pt x="141884" y="24047"/>
                  <a:pt x="140018" y="22403"/>
                  <a:pt x="137350" y="21336"/>
                </a:cubicBezTo>
                <a:lnTo>
                  <a:pt x="186424" y="8001"/>
                </a:lnTo>
                <a:lnTo>
                  <a:pt x="186424" y="200291"/>
                </a:lnTo>
                <a:cubicBezTo>
                  <a:pt x="186424" y="208826"/>
                  <a:pt x="184378" y="215004"/>
                  <a:pt x="180290" y="218827"/>
                </a:cubicBezTo>
                <a:cubicBezTo>
                  <a:pt x="176200" y="222650"/>
                  <a:pt x="169709" y="224561"/>
                  <a:pt x="160821" y="224561"/>
                </a:cubicBezTo>
                <a:moveTo>
                  <a:pt x="202425" y="230962"/>
                </a:moveTo>
                <a:lnTo>
                  <a:pt x="202425" y="25336"/>
                </a:lnTo>
                <a:cubicBezTo>
                  <a:pt x="202425" y="22847"/>
                  <a:pt x="201892" y="20491"/>
                  <a:pt x="200825" y="18269"/>
                </a:cubicBezTo>
                <a:cubicBezTo>
                  <a:pt x="199758" y="16046"/>
                  <a:pt x="197892" y="14402"/>
                  <a:pt x="195224" y="13335"/>
                </a:cubicBezTo>
                <a:lnTo>
                  <a:pt x="244297" y="0"/>
                </a:lnTo>
                <a:lnTo>
                  <a:pt x="244297" y="206692"/>
                </a:lnTo>
                <a:cubicBezTo>
                  <a:pt x="244297" y="215227"/>
                  <a:pt x="242253" y="221405"/>
                  <a:pt x="238164" y="225228"/>
                </a:cubicBezTo>
                <a:cubicBezTo>
                  <a:pt x="234074" y="229051"/>
                  <a:pt x="227585" y="230962"/>
                  <a:pt x="218694" y="230962"/>
                </a:cubicBezTo>
                <a:moveTo>
                  <a:pt x="42938" y="101613"/>
                </a:moveTo>
                <a:cubicBezTo>
                  <a:pt x="42938" y="110680"/>
                  <a:pt x="43250" y="118948"/>
                  <a:pt x="43872" y="126416"/>
                </a:cubicBezTo>
                <a:cubicBezTo>
                  <a:pt x="44495" y="133883"/>
                  <a:pt x="45562" y="140240"/>
                  <a:pt x="47073" y="145485"/>
                </a:cubicBezTo>
                <a:cubicBezTo>
                  <a:pt x="48585" y="150730"/>
                  <a:pt x="50628" y="154819"/>
                  <a:pt x="53206" y="157753"/>
                </a:cubicBezTo>
                <a:cubicBezTo>
                  <a:pt x="55786" y="160687"/>
                  <a:pt x="59029" y="162153"/>
                  <a:pt x="62942" y="162153"/>
                </a:cubicBezTo>
                <a:cubicBezTo>
                  <a:pt x="66675" y="162153"/>
                  <a:pt x="69786" y="160687"/>
                  <a:pt x="72276" y="157753"/>
                </a:cubicBezTo>
                <a:cubicBezTo>
                  <a:pt x="74766" y="154819"/>
                  <a:pt x="76766" y="150730"/>
                  <a:pt x="78277" y="145485"/>
                </a:cubicBezTo>
                <a:cubicBezTo>
                  <a:pt x="79789" y="140240"/>
                  <a:pt x="80856" y="133883"/>
                  <a:pt x="81477" y="126416"/>
                </a:cubicBezTo>
                <a:cubicBezTo>
                  <a:pt x="82099" y="118948"/>
                  <a:pt x="82410" y="110680"/>
                  <a:pt x="82410" y="101613"/>
                </a:cubicBezTo>
                <a:cubicBezTo>
                  <a:pt x="82410" y="92544"/>
                  <a:pt x="82099" y="84277"/>
                  <a:pt x="81477" y="76810"/>
                </a:cubicBezTo>
                <a:cubicBezTo>
                  <a:pt x="80856" y="69342"/>
                  <a:pt x="79789" y="62897"/>
                  <a:pt x="78277" y="57474"/>
                </a:cubicBezTo>
                <a:cubicBezTo>
                  <a:pt x="76766" y="52051"/>
                  <a:pt x="74766" y="47873"/>
                  <a:pt x="72276" y="44939"/>
                </a:cubicBezTo>
                <a:cubicBezTo>
                  <a:pt x="69786" y="42005"/>
                  <a:pt x="66675" y="40538"/>
                  <a:pt x="62942" y="40538"/>
                </a:cubicBezTo>
                <a:cubicBezTo>
                  <a:pt x="59029" y="40538"/>
                  <a:pt x="55786" y="42005"/>
                  <a:pt x="53206" y="44939"/>
                </a:cubicBezTo>
                <a:cubicBezTo>
                  <a:pt x="50628" y="47873"/>
                  <a:pt x="48585" y="52051"/>
                  <a:pt x="47073" y="57474"/>
                </a:cubicBezTo>
                <a:cubicBezTo>
                  <a:pt x="45562" y="62897"/>
                  <a:pt x="44495" y="69342"/>
                  <a:pt x="43872" y="76810"/>
                </a:cubicBezTo>
                <a:cubicBezTo>
                  <a:pt x="43250" y="84277"/>
                  <a:pt x="42938" y="92544"/>
                  <a:pt x="42938" y="101613"/>
                </a:cubicBezTo>
                <a:moveTo>
                  <a:pt x="125616" y="101613"/>
                </a:moveTo>
                <a:cubicBezTo>
                  <a:pt x="125616" y="104102"/>
                  <a:pt x="125572" y="106502"/>
                  <a:pt x="125482" y="108813"/>
                </a:cubicBezTo>
                <a:cubicBezTo>
                  <a:pt x="125394" y="111125"/>
                  <a:pt x="125261" y="113347"/>
                  <a:pt x="125082" y="115481"/>
                </a:cubicBezTo>
                <a:lnTo>
                  <a:pt x="144552" y="115481"/>
                </a:lnTo>
                <a:lnTo>
                  <a:pt x="144552" y="80010"/>
                </a:lnTo>
                <a:lnTo>
                  <a:pt x="124282" y="80010"/>
                </a:lnTo>
                <a:cubicBezTo>
                  <a:pt x="124639" y="83388"/>
                  <a:pt x="124949" y="86855"/>
                  <a:pt x="125216" y="90411"/>
                </a:cubicBezTo>
                <a:cubicBezTo>
                  <a:pt x="125482" y="93967"/>
                  <a:pt x="125616" y="97701"/>
                  <a:pt x="125616" y="1016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4" name="Freeform 284"/>
          <p:cNvSpPr/>
          <p:nvPr/>
        </p:nvSpPr>
        <p:spPr>
          <a:xfrm>
            <a:off x="14845095" y="4024023"/>
            <a:ext cx="252831" cy="237896"/>
          </a:xfrm>
          <a:custGeom>
            <a:avLst/>
            <a:gdLst>
              <a:gd name="connsiteX0" fmla="*/ 36002 w 252831"/>
              <a:gd name="connsiteY0" fmla="*/ 178422 h 237896"/>
              <a:gd name="connsiteX1" fmla="*/ 174689 w 252831"/>
              <a:gd name="connsiteY1" fmla="*/ 178422 h 237896"/>
              <a:gd name="connsiteX2" fmla="*/ 174689 w 252831"/>
              <a:gd name="connsiteY2" fmla="*/ 163220 h 237896"/>
              <a:gd name="connsiteX3" fmla="*/ 45072 w 252831"/>
              <a:gd name="connsiteY3" fmla="*/ 163220 h 237896"/>
              <a:gd name="connsiteX4" fmla="*/ 29070 w 252831"/>
              <a:gd name="connsiteY4" fmla="*/ 140818 h 237896"/>
              <a:gd name="connsiteX5" fmla="*/ 107745 w 252831"/>
              <a:gd name="connsiteY5" fmla="*/ 140818 h 237896"/>
              <a:gd name="connsiteX6" fmla="*/ 107745 w 252831"/>
              <a:gd name="connsiteY6" fmla="*/ 126416 h 237896"/>
              <a:gd name="connsiteX7" fmla="*/ 32003 w 252831"/>
              <a:gd name="connsiteY7" fmla="*/ 126416 h 237896"/>
              <a:gd name="connsiteX8" fmla="*/ 22935 w 252831"/>
              <a:gd name="connsiteY8" fmla="*/ 133883 h 237896"/>
              <a:gd name="connsiteX9" fmla="*/ 0 w 252831"/>
              <a:gd name="connsiteY9" fmla="*/ 101613 h 237896"/>
              <a:gd name="connsiteX10" fmla="*/ 252831 w 252831"/>
              <a:gd name="connsiteY10" fmla="*/ 101613 h 237896"/>
              <a:gd name="connsiteX11" fmla="*/ 252831 w 252831"/>
              <a:gd name="connsiteY11" fmla="*/ 126416 h 237896"/>
              <a:gd name="connsiteX12" fmla="*/ 154952 w 252831"/>
              <a:gd name="connsiteY12" fmla="*/ 126416 h 237896"/>
              <a:gd name="connsiteX13" fmla="*/ 154952 w 252831"/>
              <a:gd name="connsiteY13" fmla="*/ 140818 h 237896"/>
              <a:gd name="connsiteX14" fmla="*/ 223227 w 252831"/>
              <a:gd name="connsiteY14" fmla="*/ 140818 h 237896"/>
              <a:gd name="connsiteX15" fmla="*/ 223227 w 252831"/>
              <a:gd name="connsiteY15" fmla="*/ 199492 h 237896"/>
              <a:gd name="connsiteX16" fmla="*/ 84544 w 252831"/>
              <a:gd name="connsiteY16" fmla="*/ 199492 h 237896"/>
              <a:gd name="connsiteX17" fmla="*/ 84544 w 252831"/>
              <a:gd name="connsiteY17" fmla="*/ 215494 h 237896"/>
              <a:gd name="connsiteX18" fmla="*/ 210426 w 252831"/>
              <a:gd name="connsiteY18" fmla="*/ 215494 h 237896"/>
              <a:gd name="connsiteX19" fmla="*/ 222160 w 252831"/>
              <a:gd name="connsiteY19" fmla="*/ 206959 h 237896"/>
              <a:gd name="connsiteX20" fmla="*/ 235496 w 252831"/>
              <a:gd name="connsiteY20" fmla="*/ 237896 h 237896"/>
              <a:gd name="connsiteX21" fmla="*/ 36002 w 252831"/>
              <a:gd name="connsiteY21" fmla="*/ 237896 h 237896"/>
              <a:gd name="connsiteX23" fmla="*/ 19202 w 252831"/>
              <a:gd name="connsiteY23" fmla="*/ 89345 h 237896"/>
              <a:gd name="connsiteX24" fmla="*/ 52406 w 252831"/>
              <a:gd name="connsiteY24" fmla="*/ 82144 h 237896"/>
              <a:gd name="connsiteX25" fmla="*/ 79742 w 252831"/>
              <a:gd name="connsiteY25" fmla="*/ 69209 h 237896"/>
              <a:gd name="connsiteX26" fmla="*/ 98278 w 252831"/>
              <a:gd name="connsiteY26" fmla="*/ 52140 h 237896"/>
              <a:gd name="connsiteX27" fmla="*/ 105079 w 252831"/>
              <a:gd name="connsiteY27" fmla="*/ 32271 h 237896"/>
              <a:gd name="connsiteX28" fmla="*/ 105079 w 252831"/>
              <a:gd name="connsiteY28" fmla="*/ 29604 h 237896"/>
              <a:gd name="connsiteX29" fmla="*/ 102412 w 252831"/>
              <a:gd name="connsiteY29" fmla="*/ 20669 h 237896"/>
              <a:gd name="connsiteX30" fmla="*/ 94411 w 252831"/>
              <a:gd name="connsiteY30" fmla="*/ 16269 h 237896"/>
              <a:gd name="connsiteX31" fmla="*/ 157620 w 252831"/>
              <a:gd name="connsiteY31" fmla="*/ 0 h 237896"/>
              <a:gd name="connsiteX32" fmla="*/ 157620 w 252831"/>
              <a:gd name="connsiteY32" fmla="*/ 18402 h 237896"/>
              <a:gd name="connsiteX33" fmla="*/ 151752 w 252831"/>
              <a:gd name="connsiteY33" fmla="*/ 41605 h 237896"/>
              <a:gd name="connsiteX34" fmla="*/ 156285 w 252831"/>
              <a:gd name="connsiteY34" fmla="*/ 41605 h 237896"/>
              <a:gd name="connsiteX35" fmla="*/ 182021 w 252831"/>
              <a:gd name="connsiteY35" fmla="*/ 43739 h 237896"/>
              <a:gd name="connsiteX36" fmla="*/ 205625 w 252831"/>
              <a:gd name="connsiteY36" fmla="*/ 50006 h 237896"/>
              <a:gd name="connsiteX37" fmla="*/ 222960 w 252831"/>
              <a:gd name="connsiteY37" fmla="*/ 60274 h 237896"/>
              <a:gd name="connsiteX38" fmla="*/ 229628 w 252831"/>
              <a:gd name="connsiteY38" fmla="*/ 74676 h 237896"/>
              <a:gd name="connsiteX39" fmla="*/ 226828 w 252831"/>
              <a:gd name="connsiteY39" fmla="*/ 84277 h 237896"/>
              <a:gd name="connsiteX40" fmla="*/ 219894 w 252831"/>
              <a:gd name="connsiteY40" fmla="*/ 90278 h 237896"/>
              <a:gd name="connsiteX41" fmla="*/ 210693 w 252831"/>
              <a:gd name="connsiteY41" fmla="*/ 93478 h 237896"/>
              <a:gd name="connsiteX42" fmla="*/ 201357 w 252831"/>
              <a:gd name="connsiteY42" fmla="*/ 94412 h 237896"/>
              <a:gd name="connsiteX43" fmla="*/ 183088 w 252831"/>
              <a:gd name="connsiteY43" fmla="*/ 91211 h 237896"/>
              <a:gd name="connsiteX44" fmla="*/ 172021 w 252831"/>
              <a:gd name="connsiteY44" fmla="*/ 81877 h 237896"/>
              <a:gd name="connsiteX45" fmla="*/ 174689 w 252831"/>
              <a:gd name="connsiteY45" fmla="*/ 73609 h 237896"/>
              <a:gd name="connsiteX46" fmla="*/ 171754 w 252831"/>
              <a:gd name="connsiteY46" fmla="*/ 66408 h 237896"/>
              <a:gd name="connsiteX47" fmla="*/ 164286 w 252831"/>
              <a:gd name="connsiteY47" fmla="*/ 61075 h 237896"/>
              <a:gd name="connsiteX48" fmla="*/ 154019 w 252831"/>
              <a:gd name="connsiteY48" fmla="*/ 57607 h 237896"/>
              <a:gd name="connsiteX49" fmla="*/ 142416 w 252831"/>
              <a:gd name="connsiteY49" fmla="*/ 56274 h 237896"/>
              <a:gd name="connsiteX50" fmla="*/ 140816 w 252831"/>
              <a:gd name="connsiteY50" fmla="*/ 56274 h 237896"/>
              <a:gd name="connsiteX51" fmla="*/ 116146 w 252831"/>
              <a:gd name="connsiteY51" fmla="*/ 73476 h 237896"/>
              <a:gd name="connsiteX52" fmla="*/ 85077 w 252831"/>
              <a:gd name="connsiteY52" fmla="*/ 85211 h 237896"/>
              <a:gd name="connsiteX53" fmla="*/ 51471 w 252831"/>
              <a:gd name="connsiteY53" fmla="*/ 92145 h 237896"/>
              <a:gd name="connsiteX54" fmla="*/ 19202 w 252831"/>
              <a:gd name="connsiteY54" fmla="*/ 94678 h 237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2831" h="237896">
                <a:moveTo>
                  <a:pt x="36002" y="178422"/>
                </a:moveTo>
                <a:lnTo>
                  <a:pt x="174689" y="178422"/>
                </a:lnTo>
                <a:lnTo>
                  <a:pt x="174689" y="163220"/>
                </a:lnTo>
                <a:lnTo>
                  <a:pt x="45072" y="163220"/>
                </a:lnTo>
                <a:lnTo>
                  <a:pt x="29070" y="140818"/>
                </a:lnTo>
                <a:lnTo>
                  <a:pt x="107745" y="140818"/>
                </a:lnTo>
                <a:lnTo>
                  <a:pt x="107745" y="126416"/>
                </a:lnTo>
                <a:lnTo>
                  <a:pt x="32003" y="126416"/>
                </a:lnTo>
                <a:cubicBezTo>
                  <a:pt x="26846" y="126416"/>
                  <a:pt x="23825" y="128905"/>
                  <a:pt x="22935" y="133883"/>
                </a:cubicBezTo>
                <a:lnTo>
                  <a:pt x="0" y="101613"/>
                </a:lnTo>
                <a:lnTo>
                  <a:pt x="252831" y="101613"/>
                </a:lnTo>
                <a:lnTo>
                  <a:pt x="252831" y="126416"/>
                </a:lnTo>
                <a:lnTo>
                  <a:pt x="154952" y="126416"/>
                </a:lnTo>
                <a:lnTo>
                  <a:pt x="154952" y="140818"/>
                </a:lnTo>
                <a:lnTo>
                  <a:pt x="223227" y="140818"/>
                </a:lnTo>
                <a:lnTo>
                  <a:pt x="223227" y="199492"/>
                </a:lnTo>
                <a:lnTo>
                  <a:pt x="84544" y="199492"/>
                </a:lnTo>
                <a:lnTo>
                  <a:pt x="84544" y="215494"/>
                </a:lnTo>
                <a:lnTo>
                  <a:pt x="210426" y="215494"/>
                </a:lnTo>
                <a:cubicBezTo>
                  <a:pt x="217182" y="215494"/>
                  <a:pt x="221093" y="212649"/>
                  <a:pt x="222160" y="206959"/>
                </a:cubicBezTo>
                <a:lnTo>
                  <a:pt x="235496" y="237896"/>
                </a:lnTo>
                <a:lnTo>
                  <a:pt x="36002" y="237896"/>
                </a:lnTo>
                <a:moveTo>
                  <a:pt x="19202" y="89345"/>
                </a:moveTo>
                <a:cubicBezTo>
                  <a:pt x="30936" y="88100"/>
                  <a:pt x="42004" y="85699"/>
                  <a:pt x="52406" y="82144"/>
                </a:cubicBezTo>
                <a:cubicBezTo>
                  <a:pt x="62807" y="78587"/>
                  <a:pt x="71920" y="74276"/>
                  <a:pt x="79742" y="69209"/>
                </a:cubicBezTo>
                <a:cubicBezTo>
                  <a:pt x="87565" y="64141"/>
                  <a:pt x="93745" y="58452"/>
                  <a:pt x="98278" y="52140"/>
                </a:cubicBezTo>
                <a:cubicBezTo>
                  <a:pt x="102812" y="45828"/>
                  <a:pt x="105079" y="39205"/>
                  <a:pt x="105079" y="32271"/>
                </a:cubicBezTo>
                <a:lnTo>
                  <a:pt x="105079" y="29604"/>
                </a:lnTo>
                <a:cubicBezTo>
                  <a:pt x="105079" y="26048"/>
                  <a:pt x="104191" y="23070"/>
                  <a:pt x="102412" y="20669"/>
                </a:cubicBezTo>
                <a:cubicBezTo>
                  <a:pt x="100634" y="18269"/>
                  <a:pt x="97968" y="16802"/>
                  <a:pt x="94411" y="16269"/>
                </a:cubicBezTo>
                <a:lnTo>
                  <a:pt x="157620" y="0"/>
                </a:lnTo>
                <a:lnTo>
                  <a:pt x="157620" y="18402"/>
                </a:lnTo>
                <a:cubicBezTo>
                  <a:pt x="157620" y="26581"/>
                  <a:pt x="155663" y="34316"/>
                  <a:pt x="151752" y="41605"/>
                </a:cubicBezTo>
                <a:lnTo>
                  <a:pt x="156285" y="41605"/>
                </a:lnTo>
                <a:cubicBezTo>
                  <a:pt x="164819" y="41605"/>
                  <a:pt x="173399" y="42316"/>
                  <a:pt x="182021" y="43739"/>
                </a:cubicBezTo>
                <a:cubicBezTo>
                  <a:pt x="190644" y="45161"/>
                  <a:pt x="198513" y="47251"/>
                  <a:pt x="205625" y="50006"/>
                </a:cubicBezTo>
                <a:cubicBezTo>
                  <a:pt x="212736" y="52762"/>
                  <a:pt x="218515" y="56185"/>
                  <a:pt x="222960" y="60274"/>
                </a:cubicBezTo>
                <a:cubicBezTo>
                  <a:pt x="227405" y="64364"/>
                  <a:pt x="229628" y="69164"/>
                  <a:pt x="229628" y="74676"/>
                </a:cubicBezTo>
                <a:cubicBezTo>
                  <a:pt x="229628" y="78587"/>
                  <a:pt x="228695" y="81788"/>
                  <a:pt x="226828" y="84277"/>
                </a:cubicBezTo>
                <a:cubicBezTo>
                  <a:pt x="224960" y="86766"/>
                  <a:pt x="222648" y="88767"/>
                  <a:pt x="219894" y="90278"/>
                </a:cubicBezTo>
                <a:cubicBezTo>
                  <a:pt x="217137" y="91789"/>
                  <a:pt x="214071" y="92856"/>
                  <a:pt x="210693" y="93478"/>
                </a:cubicBezTo>
                <a:cubicBezTo>
                  <a:pt x="207313" y="94100"/>
                  <a:pt x="204203" y="94412"/>
                  <a:pt x="201357" y="94412"/>
                </a:cubicBezTo>
                <a:cubicBezTo>
                  <a:pt x="194602" y="94412"/>
                  <a:pt x="188511" y="93345"/>
                  <a:pt x="183088" y="91211"/>
                </a:cubicBezTo>
                <a:cubicBezTo>
                  <a:pt x="177665" y="89078"/>
                  <a:pt x="173975" y="85966"/>
                  <a:pt x="172021" y="81877"/>
                </a:cubicBezTo>
                <a:cubicBezTo>
                  <a:pt x="173799" y="79032"/>
                  <a:pt x="174689" y="76276"/>
                  <a:pt x="174689" y="73609"/>
                </a:cubicBezTo>
                <a:cubicBezTo>
                  <a:pt x="174689" y="70942"/>
                  <a:pt x="173710" y="68542"/>
                  <a:pt x="171754" y="66408"/>
                </a:cubicBezTo>
                <a:cubicBezTo>
                  <a:pt x="169799" y="64275"/>
                  <a:pt x="167309" y="62497"/>
                  <a:pt x="164286" y="61075"/>
                </a:cubicBezTo>
                <a:cubicBezTo>
                  <a:pt x="161265" y="59652"/>
                  <a:pt x="157842" y="58496"/>
                  <a:pt x="154019" y="57607"/>
                </a:cubicBezTo>
                <a:cubicBezTo>
                  <a:pt x="150195" y="56718"/>
                  <a:pt x="146329" y="56274"/>
                  <a:pt x="142416" y="56274"/>
                </a:cubicBezTo>
                <a:lnTo>
                  <a:pt x="140816" y="56274"/>
                </a:lnTo>
                <a:cubicBezTo>
                  <a:pt x="134060" y="63030"/>
                  <a:pt x="125837" y="68764"/>
                  <a:pt x="116146" y="73476"/>
                </a:cubicBezTo>
                <a:cubicBezTo>
                  <a:pt x="106457" y="78187"/>
                  <a:pt x="96100" y="82099"/>
                  <a:pt x="85077" y="85211"/>
                </a:cubicBezTo>
                <a:cubicBezTo>
                  <a:pt x="74053" y="88322"/>
                  <a:pt x="62852" y="90634"/>
                  <a:pt x="51471" y="92145"/>
                </a:cubicBezTo>
                <a:cubicBezTo>
                  <a:pt x="40092" y="93656"/>
                  <a:pt x="29336" y="94501"/>
                  <a:pt x="19202" y="946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5" name="Freeform 285"/>
          <p:cNvSpPr/>
          <p:nvPr/>
        </p:nvSpPr>
        <p:spPr>
          <a:xfrm>
            <a:off x="15107794" y="4028824"/>
            <a:ext cx="237096" cy="233896"/>
          </a:xfrm>
          <a:custGeom>
            <a:avLst/>
            <a:gdLst>
              <a:gd name="connsiteX0" fmla="*/ 237096 w 237096"/>
              <a:gd name="connsiteY0" fmla="*/ 189090 h 233896"/>
              <a:gd name="connsiteX1" fmla="*/ 230696 w 237096"/>
              <a:gd name="connsiteY1" fmla="*/ 206559 h 233896"/>
              <a:gd name="connsiteX2" fmla="*/ 212027 w 237096"/>
              <a:gd name="connsiteY2" fmla="*/ 220694 h 233896"/>
              <a:gd name="connsiteX3" fmla="*/ 181490 w 237096"/>
              <a:gd name="connsiteY3" fmla="*/ 230295 h 233896"/>
              <a:gd name="connsiteX4" fmla="*/ 139751 w 237096"/>
              <a:gd name="connsiteY4" fmla="*/ 233896 h 233896"/>
              <a:gd name="connsiteX5" fmla="*/ 97879 w 237096"/>
              <a:gd name="connsiteY5" fmla="*/ 230295 h 233896"/>
              <a:gd name="connsiteX6" fmla="*/ 67342 w 237096"/>
              <a:gd name="connsiteY6" fmla="*/ 220694 h 233896"/>
              <a:gd name="connsiteX7" fmla="*/ 48540 w 237096"/>
              <a:gd name="connsiteY7" fmla="*/ 206559 h 233896"/>
              <a:gd name="connsiteX8" fmla="*/ 42139 w 237096"/>
              <a:gd name="connsiteY8" fmla="*/ 189090 h 233896"/>
              <a:gd name="connsiteX9" fmla="*/ 48540 w 237096"/>
              <a:gd name="connsiteY9" fmla="*/ 171621 h 233896"/>
              <a:gd name="connsiteX10" fmla="*/ 67342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5 h 233896"/>
              <a:gd name="connsiteX13" fmla="*/ 181490 w 237096"/>
              <a:gd name="connsiteY13" fmla="*/ 147752 h 233896"/>
              <a:gd name="connsiteX14" fmla="*/ 212027 w 237096"/>
              <a:gd name="connsiteY14" fmla="*/ 157353 h 233896"/>
              <a:gd name="connsiteX15" fmla="*/ 230696 w 237096"/>
              <a:gd name="connsiteY15" fmla="*/ 171621 h 233896"/>
              <a:gd name="connsiteX16" fmla="*/ 237096 w 237096"/>
              <a:gd name="connsiteY16" fmla="*/ 189090 h 233896"/>
              <a:gd name="connsiteX18" fmla="*/ 66675 w 237096"/>
              <a:gd name="connsiteY18" fmla="*/ 36804 h 233896"/>
              <a:gd name="connsiteX19" fmla="*/ 64008 w 237096"/>
              <a:gd name="connsiteY19" fmla="*/ 27870 h 233896"/>
              <a:gd name="connsiteX20" fmla="*/ 56007 w 237096"/>
              <a:gd name="connsiteY20" fmla="*/ 23469 h 233896"/>
              <a:gd name="connsiteX21" fmla="*/ 113880 w 237096"/>
              <a:gd name="connsiteY21" fmla="*/ 7201 h 233896"/>
              <a:gd name="connsiteX22" fmla="*/ 113880 w 237096"/>
              <a:gd name="connsiteY22" fmla="*/ 38138 h 233896"/>
              <a:gd name="connsiteX23" fmla="*/ 112548 w 237096"/>
              <a:gd name="connsiteY23" fmla="*/ 53073 h 233896"/>
              <a:gd name="connsiteX24" fmla="*/ 108814 w 237096"/>
              <a:gd name="connsiteY24" fmla="*/ 67208 h 233896"/>
              <a:gd name="connsiteX25" fmla="*/ 129749 w 237096"/>
              <a:gd name="connsiteY25" fmla="*/ 71342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6 w 237096"/>
              <a:gd name="connsiteY28" fmla="*/ 109613 h 233896"/>
              <a:gd name="connsiteX29" fmla="*/ 156953 w 237096"/>
              <a:gd name="connsiteY29" fmla="*/ 123615 h 233896"/>
              <a:gd name="connsiteX30" fmla="*/ 142418 w 237096"/>
              <a:gd name="connsiteY30" fmla="*/ 130416 h 233896"/>
              <a:gd name="connsiteX31" fmla="*/ 125749 w 237096"/>
              <a:gd name="connsiteY31" fmla="*/ 128682 h 233896"/>
              <a:gd name="connsiteX32" fmla="*/ 114948 w 237096"/>
              <a:gd name="connsiteY32" fmla="*/ 120281 h 233896"/>
              <a:gd name="connsiteX33" fmla="*/ 118148 w 237096"/>
              <a:gd name="connsiteY33" fmla="*/ 109880 h 233896"/>
              <a:gd name="connsiteX34" fmla="*/ 117081 w 237096"/>
              <a:gd name="connsiteY34" fmla="*/ 98812 h 233896"/>
              <a:gd name="connsiteX35" fmla="*/ 111880 w 237096"/>
              <a:gd name="connsiteY35" fmla="*/ 88678 h 233896"/>
              <a:gd name="connsiteX36" fmla="*/ 102679 w 237096"/>
              <a:gd name="connsiteY36" fmla="*/ 81343 h 233896"/>
              <a:gd name="connsiteX37" fmla="*/ 64408 w 237096"/>
              <a:gd name="connsiteY37" fmla="*/ 119748 h 233896"/>
              <a:gd name="connsiteX38" fmla="*/ 0 w 237096"/>
              <a:gd name="connsiteY38" fmla="*/ 138417 h 233896"/>
              <a:gd name="connsiteX39" fmla="*/ 0 w 237096"/>
              <a:gd name="connsiteY39" fmla="*/ 133083 h 233896"/>
              <a:gd name="connsiteX40" fmla="*/ 26403 w 237096"/>
              <a:gd name="connsiteY40" fmla="*/ 118815 h 233896"/>
              <a:gd name="connsiteX41" fmla="*/ 47606 w 237096"/>
              <a:gd name="connsiteY41" fmla="*/ 96545 h 233896"/>
              <a:gd name="connsiteX42" fmla="*/ 61609 w 237096"/>
              <a:gd name="connsiteY42" fmla="*/ 68542 h 233896"/>
              <a:gd name="connsiteX43" fmla="*/ 66675 w 237096"/>
              <a:gd name="connsiteY43" fmla="*/ 36804 h 233896"/>
              <a:gd name="connsiteX45" fmla="*/ 186689 w 237096"/>
              <a:gd name="connsiteY45" fmla="*/ 137883 h 233896"/>
              <a:gd name="connsiteX46" fmla="*/ 186689 w 237096"/>
              <a:gd name="connsiteY46" fmla="*/ 69609 h 233896"/>
              <a:gd name="connsiteX47" fmla="*/ 145352 w 237096"/>
              <a:gd name="connsiteY47" fmla="*/ 69609 h 233896"/>
              <a:gd name="connsiteX48" fmla="*/ 132550 w 237096"/>
              <a:gd name="connsiteY48" fmla="*/ 45072 h 233896"/>
              <a:gd name="connsiteX49" fmla="*/ 186689 w 237096"/>
              <a:gd name="connsiteY49" fmla="*/ 45072 h 233896"/>
              <a:gd name="connsiteX50" fmla="*/ 186689 w 237096"/>
              <a:gd name="connsiteY50" fmla="*/ 28003 h 233896"/>
              <a:gd name="connsiteX51" fmla="*/ 185089 w 237096"/>
              <a:gd name="connsiteY51" fmla="*/ 20936 h 233896"/>
              <a:gd name="connsiteX52" fmla="*/ 179490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4 h 233896"/>
              <a:gd name="connsiteX55" fmla="*/ 227761 w 237096"/>
              <a:gd name="connsiteY55" fmla="*/ 132150 h 233896"/>
              <a:gd name="connsiteX56" fmla="*/ 208293 w 237096"/>
              <a:gd name="connsiteY56" fmla="*/ 137883 h 233896"/>
              <a:gd name="connsiteX58" fmla="*/ 186689 w 237096"/>
              <a:gd name="connsiteY58" fmla="*/ 189090 h 233896"/>
              <a:gd name="connsiteX59" fmla="*/ 174289 w 237096"/>
              <a:gd name="connsiteY59" fmla="*/ 173088 h 233896"/>
              <a:gd name="connsiteX60" fmla="*/ 139751 w 237096"/>
              <a:gd name="connsiteY60" fmla="*/ 166420 h 233896"/>
              <a:gd name="connsiteX61" fmla="*/ 104946 w 237096"/>
              <a:gd name="connsiteY61" fmla="*/ 173088 h 233896"/>
              <a:gd name="connsiteX62" fmla="*/ 92545 w 237096"/>
              <a:gd name="connsiteY62" fmla="*/ 189090 h 233896"/>
              <a:gd name="connsiteX63" fmla="*/ 104814 w 237096"/>
              <a:gd name="connsiteY63" fmla="*/ 205092 h 233896"/>
              <a:gd name="connsiteX64" fmla="*/ 139751 w 237096"/>
              <a:gd name="connsiteY64" fmla="*/ 211760 h 233896"/>
              <a:gd name="connsiteX65" fmla="*/ 174289 w 237096"/>
              <a:gd name="connsiteY65" fmla="*/ 205092 h 233896"/>
              <a:gd name="connsiteX66" fmla="*/ 186689 w 23709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0"/>
                </a:moveTo>
                <a:cubicBezTo>
                  <a:pt x="237096" y="195313"/>
                  <a:pt x="234962" y="201136"/>
                  <a:pt x="230696" y="206559"/>
                </a:cubicBezTo>
                <a:cubicBezTo>
                  <a:pt x="226428" y="211982"/>
                  <a:pt x="220205" y="216694"/>
                  <a:pt x="212027" y="220694"/>
                </a:cubicBezTo>
                <a:cubicBezTo>
                  <a:pt x="203848" y="224694"/>
                  <a:pt x="193669" y="227895"/>
                  <a:pt x="181490" y="230295"/>
                </a:cubicBezTo>
                <a:cubicBezTo>
                  <a:pt x="169309" y="232695"/>
                  <a:pt x="155398" y="233896"/>
                  <a:pt x="139751" y="233896"/>
                </a:cubicBezTo>
                <a:cubicBezTo>
                  <a:pt x="123926" y="233896"/>
                  <a:pt x="109968" y="232695"/>
                  <a:pt x="97879" y="230295"/>
                </a:cubicBezTo>
                <a:cubicBezTo>
                  <a:pt x="85789" y="227895"/>
                  <a:pt x="75609" y="224694"/>
                  <a:pt x="67342" y="220694"/>
                </a:cubicBezTo>
                <a:cubicBezTo>
                  <a:pt x="59074" y="216694"/>
                  <a:pt x="52806" y="211982"/>
                  <a:pt x="48540" y="206559"/>
                </a:cubicBezTo>
                <a:cubicBezTo>
                  <a:pt x="44272" y="201136"/>
                  <a:pt x="42139" y="195313"/>
                  <a:pt x="42139" y="189090"/>
                </a:cubicBezTo>
                <a:cubicBezTo>
                  <a:pt x="42139" y="182867"/>
                  <a:pt x="44272" y="177044"/>
                  <a:pt x="48540" y="171621"/>
                </a:cubicBezTo>
                <a:cubicBezTo>
                  <a:pt x="52806" y="166198"/>
                  <a:pt x="59074" y="161442"/>
                  <a:pt x="67342" y="157353"/>
                </a:cubicBezTo>
                <a:cubicBezTo>
                  <a:pt x="75609" y="153264"/>
                  <a:pt x="85789" y="150063"/>
                  <a:pt x="97879" y="147752"/>
                </a:cubicBezTo>
                <a:cubicBezTo>
                  <a:pt x="109968" y="145440"/>
                  <a:pt x="123926" y="144285"/>
                  <a:pt x="139751" y="144285"/>
                </a:cubicBezTo>
                <a:cubicBezTo>
                  <a:pt x="155398" y="144285"/>
                  <a:pt x="169309" y="145440"/>
                  <a:pt x="181490" y="147752"/>
                </a:cubicBezTo>
                <a:cubicBezTo>
                  <a:pt x="193669" y="150063"/>
                  <a:pt x="203848" y="153264"/>
                  <a:pt x="212027" y="157353"/>
                </a:cubicBezTo>
                <a:cubicBezTo>
                  <a:pt x="220205" y="161442"/>
                  <a:pt x="226428" y="166198"/>
                  <a:pt x="230696" y="171621"/>
                </a:cubicBezTo>
                <a:cubicBezTo>
                  <a:pt x="234962" y="177044"/>
                  <a:pt x="237096" y="182867"/>
                  <a:pt x="237096" y="189090"/>
                </a:cubicBezTo>
                <a:moveTo>
                  <a:pt x="66675" y="36804"/>
                </a:moveTo>
                <a:cubicBezTo>
                  <a:pt x="66675" y="33248"/>
                  <a:pt x="65785" y="30270"/>
                  <a:pt x="64008" y="27870"/>
                </a:cubicBezTo>
                <a:cubicBezTo>
                  <a:pt x="62230" y="25469"/>
                  <a:pt x="59562" y="24003"/>
                  <a:pt x="56007" y="23469"/>
                </a:cubicBezTo>
                <a:lnTo>
                  <a:pt x="113880" y="7201"/>
                </a:lnTo>
                <a:lnTo>
                  <a:pt x="113880" y="38138"/>
                </a:lnTo>
                <a:cubicBezTo>
                  <a:pt x="113880" y="43294"/>
                  <a:pt x="113436" y="48273"/>
                  <a:pt x="112548" y="53073"/>
                </a:cubicBezTo>
                <a:cubicBezTo>
                  <a:pt x="111658" y="57874"/>
                  <a:pt x="110415" y="62585"/>
                  <a:pt x="108814" y="67208"/>
                </a:cubicBezTo>
                <a:cubicBezTo>
                  <a:pt x="116281" y="67742"/>
                  <a:pt x="123261" y="69119"/>
                  <a:pt x="129749" y="71342"/>
                </a:cubicBezTo>
                <a:cubicBezTo>
                  <a:pt x="136240" y="73565"/>
                  <a:pt x="141839" y="76454"/>
                  <a:pt x="146552" y="80010"/>
                </a:cubicBezTo>
                <a:cubicBezTo>
                  <a:pt x="151262" y="83566"/>
                  <a:pt x="154998" y="87877"/>
                  <a:pt x="157753" y="92945"/>
                </a:cubicBezTo>
                <a:cubicBezTo>
                  <a:pt x="160508" y="98012"/>
                  <a:pt x="161886" y="103568"/>
                  <a:pt x="161886" y="109613"/>
                </a:cubicBezTo>
                <a:cubicBezTo>
                  <a:pt x="161886" y="115125"/>
                  <a:pt x="160243" y="119793"/>
                  <a:pt x="156953" y="123615"/>
                </a:cubicBezTo>
                <a:cubicBezTo>
                  <a:pt x="153663" y="127438"/>
                  <a:pt x="148819" y="129705"/>
                  <a:pt x="142418" y="130416"/>
                </a:cubicBezTo>
                <a:cubicBezTo>
                  <a:pt x="136195" y="131127"/>
                  <a:pt x="130639" y="130549"/>
                  <a:pt x="125749" y="128682"/>
                </a:cubicBezTo>
                <a:cubicBezTo>
                  <a:pt x="120859" y="126816"/>
                  <a:pt x="117260" y="124015"/>
                  <a:pt x="114948" y="120281"/>
                </a:cubicBezTo>
                <a:cubicBezTo>
                  <a:pt x="116725" y="117081"/>
                  <a:pt x="117793" y="113614"/>
                  <a:pt x="118148" y="109880"/>
                </a:cubicBezTo>
                <a:cubicBezTo>
                  <a:pt x="118503" y="106146"/>
                  <a:pt x="118148" y="102457"/>
                  <a:pt x="117081" y="98812"/>
                </a:cubicBezTo>
                <a:cubicBezTo>
                  <a:pt x="116015" y="95167"/>
                  <a:pt x="114281" y="91789"/>
                  <a:pt x="111880" y="88678"/>
                </a:cubicBezTo>
                <a:cubicBezTo>
                  <a:pt x="109480" y="85566"/>
                  <a:pt x="106414" y="83121"/>
                  <a:pt x="102679" y="81343"/>
                </a:cubicBezTo>
                <a:cubicBezTo>
                  <a:pt x="94323" y="96456"/>
                  <a:pt x="81566" y="109258"/>
                  <a:pt x="64408" y="119748"/>
                </a:cubicBezTo>
                <a:cubicBezTo>
                  <a:pt x="47250" y="130238"/>
                  <a:pt x="25781" y="136461"/>
                  <a:pt x="0" y="138417"/>
                </a:cubicBezTo>
                <a:lnTo>
                  <a:pt x="0" y="133083"/>
                </a:lnTo>
                <a:cubicBezTo>
                  <a:pt x="9424" y="129883"/>
                  <a:pt x="18225" y="125126"/>
                  <a:pt x="26403" y="118815"/>
                </a:cubicBezTo>
                <a:cubicBezTo>
                  <a:pt x="34581" y="112503"/>
                  <a:pt x="41650" y="105080"/>
                  <a:pt x="47606" y="96545"/>
                </a:cubicBezTo>
                <a:cubicBezTo>
                  <a:pt x="53563" y="88011"/>
                  <a:pt x="58229" y="78676"/>
                  <a:pt x="61609" y="68542"/>
                </a:cubicBezTo>
                <a:cubicBezTo>
                  <a:pt x="64985" y="58407"/>
                  <a:pt x="66675" y="47828"/>
                  <a:pt x="66675" y="36804"/>
                </a:cubicBezTo>
                <a:moveTo>
                  <a:pt x="186689" y="137883"/>
                </a:moveTo>
                <a:lnTo>
                  <a:pt x="186689" y="69609"/>
                </a:lnTo>
                <a:lnTo>
                  <a:pt x="145352" y="69609"/>
                </a:lnTo>
                <a:lnTo>
                  <a:pt x="132550" y="45072"/>
                </a:lnTo>
                <a:lnTo>
                  <a:pt x="186689" y="45072"/>
                </a:lnTo>
                <a:lnTo>
                  <a:pt x="186689" y="28003"/>
                </a:lnTo>
                <a:cubicBezTo>
                  <a:pt x="186689" y="25514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90" y="16002"/>
                </a:cubicBezTo>
                <a:lnTo>
                  <a:pt x="233896" y="0"/>
                </a:lnTo>
                <a:lnTo>
                  <a:pt x="233896" y="113614"/>
                </a:lnTo>
                <a:cubicBezTo>
                  <a:pt x="233896" y="122148"/>
                  <a:pt x="231851" y="128327"/>
                  <a:pt x="227761" y="132150"/>
                </a:cubicBezTo>
                <a:cubicBezTo>
                  <a:pt x="223673" y="135972"/>
                  <a:pt x="217182" y="137883"/>
                  <a:pt x="208293" y="137883"/>
                </a:cubicBezTo>
                <a:moveTo>
                  <a:pt x="186689" y="189090"/>
                </a:moveTo>
                <a:cubicBezTo>
                  <a:pt x="186689" y="182867"/>
                  <a:pt x="182556" y="177533"/>
                  <a:pt x="174289" y="173088"/>
                </a:cubicBezTo>
                <a:cubicBezTo>
                  <a:pt x="166021" y="168643"/>
                  <a:pt x="154508" y="166420"/>
                  <a:pt x="139751" y="166420"/>
                </a:cubicBezTo>
                <a:cubicBezTo>
                  <a:pt x="124816" y="166420"/>
                  <a:pt x="113215" y="168643"/>
                  <a:pt x="104946" y="173088"/>
                </a:cubicBezTo>
                <a:cubicBezTo>
                  <a:pt x="96679" y="177533"/>
                  <a:pt x="92545" y="182867"/>
                  <a:pt x="92545" y="189090"/>
                </a:cubicBezTo>
                <a:cubicBezTo>
                  <a:pt x="92545" y="195313"/>
                  <a:pt x="96634" y="200647"/>
                  <a:pt x="104814" y="205092"/>
                </a:cubicBezTo>
                <a:cubicBezTo>
                  <a:pt x="112992" y="209537"/>
                  <a:pt x="124637" y="211760"/>
                  <a:pt x="139751" y="211760"/>
                </a:cubicBezTo>
                <a:cubicBezTo>
                  <a:pt x="154508" y="211760"/>
                  <a:pt x="166021" y="209537"/>
                  <a:pt x="174289" y="205092"/>
                </a:cubicBezTo>
                <a:cubicBezTo>
                  <a:pt x="182556" y="200647"/>
                  <a:pt x="186689" y="195313"/>
                  <a:pt x="186689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6" name="Freeform 286"/>
          <p:cNvSpPr/>
          <p:nvPr/>
        </p:nvSpPr>
        <p:spPr>
          <a:xfrm>
            <a:off x="15374494" y="4028824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79755 h 230429"/>
              <a:gd name="connsiteX2" fmla="*/ 151219 w 264567"/>
              <a:gd name="connsiteY2" fmla="*/ 189757 h 230429"/>
              <a:gd name="connsiteX3" fmla="*/ 112548 w 264567"/>
              <a:gd name="connsiteY3" fmla="*/ 192824 h 230429"/>
              <a:gd name="connsiteX4" fmla="*/ 32004 w 264567"/>
              <a:gd name="connsiteY4" fmla="*/ 192824 h 230429"/>
              <a:gd name="connsiteX5" fmla="*/ 22935 w 264567"/>
              <a:gd name="connsiteY5" fmla="*/ 200291 h 230429"/>
              <a:gd name="connsiteX6" fmla="*/ 0 w 264567"/>
              <a:gd name="connsiteY6" fmla="*/ 168021 h 230429"/>
              <a:gd name="connsiteX7" fmla="*/ 50140 w 264567"/>
              <a:gd name="connsiteY7" fmla="*/ 168021 h 230429"/>
              <a:gd name="connsiteX8" fmla="*/ 50140 w 264567"/>
              <a:gd name="connsiteY8" fmla="*/ 113347 h 230429"/>
              <a:gd name="connsiteX9" fmla="*/ 48540 w 264567"/>
              <a:gd name="connsiteY9" fmla="*/ 106280 h 230429"/>
              <a:gd name="connsiteX10" fmla="*/ 42938 w 264567"/>
              <a:gd name="connsiteY10" fmla="*/ 101346 h 230429"/>
              <a:gd name="connsiteX11" fmla="*/ 94678 w 264567"/>
              <a:gd name="connsiteY11" fmla="*/ 88011 h 230429"/>
              <a:gd name="connsiteX12" fmla="*/ 94678 w 264567"/>
              <a:gd name="connsiteY12" fmla="*/ 168021 h 230429"/>
              <a:gd name="connsiteX13" fmla="*/ 124549 w 264567"/>
              <a:gd name="connsiteY13" fmla="*/ 168021 h 230429"/>
              <a:gd name="connsiteX14" fmla="*/ 155485 w 264567"/>
              <a:gd name="connsiteY14" fmla="*/ 166287 h 230429"/>
              <a:gd name="connsiteX15" fmla="*/ 181356 w 264567"/>
              <a:gd name="connsiteY15" fmla="*/ 161087 h 230429"/>
              <a:gd name="connsiteX16" fmla="*/ 181356 w 264567"/>
              <a:gd name="connsiteY16" fmla="*/ 28003 h 230429"/>
              <a:gd name="connsiteX17" fmla="*/ 179755 w 264567"/>
              <a:gd name="connsiteY17" fmla="*/ 20936 h 230429"/>
              <a:gd name="connsiteX18" fmla="*/ 174154 w 264567"/>
              <a:gd name="connsiteY18" fmla="*/ 16002 h 230429"/>
              <a:gd name="connsiteX19" fmla="*/ 228561 w 264567"/>
              <a:gd name="connsiteY19" fmla="*/ 0 h 230429"/>
              <a:gd name="connsiteX20" fmla="*/ 228561 w 264567"/>
              <a:gd name="connsiteY20" fmla="*/ 81877 h 230429"/>
              <a:gd name="connsiteX21" fmla="*/ 264567 w 264567"/>
              <a:gd name="connsiteY21" fmla="*/ 81877 h 230429"/>
              <a:gd name="connsiteX22" fmla="*/ 264567 w 264567"/>
              <a:gd name="connsiteY22" fmla="*/ 109080 h 230429"/>
              <a:gd name="connsiteX23" fmla="*/ 228561 w 264567"/>
              <a:gd name="connsiteY23" fmla="*/ 109080 h 230429"/>
              <a:gd name="connsiteX24" fmla="*/ 228561 w 264567"/>
              <a:gd name="connsiteY24" fmla="*/ 206159 h 230429"/>
              <a:gd name="connsiteX25" fmla="*/ 222428 w 264567"/>
              <a:gd name="connsiteY25" fmla="*/ 224694 h 230429"/>
              <a:gd name="connsiteX26" fmla="*/ 202958 w 264567"/>
              <a:gd name="connsiteY26" fmla="*/ 230429 h 230429"/>
              <a:gd name="connsiteX28" fmla="*/ 101879 w 264567"/>
              <a:gd name="connsiteY28" fmla="*/ 147485 h 230429"/>
              <a:gd name="connsiteX29" fmla="*/ 109613 w 264567"/>
              <a:gd name="connsiteY29" fmla="*/ 136284 h 230429"/>
              <a:gd name="connsiteX30" fmla="*/ 113615 w 264567"/>
              <a:gd name="connsiteY30" fmla="*/ 120148 h 230429"/>
              <a:gd name="connsiteX31" fmla="*/ 115215 w 264567"/>
              <a:gd name="connsiteY31" fmla="*/ 101212 h 230429"/>
              <a:gd name="connsiteX32" fmla="*/ 115481 w 264567"/>
              <a:gd name="connsiteY32" fmla="*/ 81610 h 230429"/>
              <a:gd name="connsiteX33" fmla="*/ 115481 w 264567"/>
              <a:gd name="connsiteY33" fmla="*/ 49606 h 230429"/>
              <a:gd name="connsiteX34" fmla="*/ 43740 w 264567"/>
              <a:gd name="connsiteY34" fmla="*/ 49606 h 230429"/>
              <a:gd name="connsiteX35" fmla="*/ 35737 w 264567"/>
              <a:gd name="connsiteY35" fmla="*/ 56274 h 230429"/>
              <a:gd name="connsiteX36" fmla="*/ 18935 w 264567"/>
              <a:gd name="connsiteY36" fmla="*/ 23736 h 230429"/>
              <a:gd name="connsiteX37" fmla="*/ 115481 w 264567"/>
              <a:gd name="connsiteY37" fmla="*/ 23736 h 230429"/>
              <a:gd name="connsiteX38" fmla="*/ 115481 w 264567"/>
              <a:gd name="connsiteY38" fmla="*/ 12535 h 230429"/>
              <a:gd name="connsiteX39" fmla="*/ 160021 w 264567"/>
              <a:gd name="connsiteY39" fmla="*/ 25336 h 230429"/>
              <a:gd name="connsiteX40" fmla="*/ 160021 w 264567"/>
              <a:gd name="connsiteY40" fmla="*/ 71742 h 230429"/>
              <a:gd name="connsiteX41" fmla="*/ 156820 w 264567"/>
              <a:gd name="connsiteY41" fmla="*/ 101346 h 230429"/>
              <a:gd name="connsiteX42" fmla="*/ 146552 w 264567"/>
              <a:gd name="connsiteY42" fmla="*/ 124415 h 230429"/>
              <a:gd name="connsiteX43" fmla="*/ 128415 w 264567"/>
              <a:gd name="connsiteY43" fmla="*/ 141484 h 230429"/>
              <a:gd name="connsiteX44" fmla="*/ 101879 w 264567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79755"/>
                </a:lnTo>
                <a:cubicBezTo>
                  <a:pt x="172644" y="184378"/>
                  <a:pt x="162598" y="187712"/>
                  <a:pt x="151219" y="189757"/>
                </a:cubicBezTo>
                <a:cubicBezTo>
                  <a:pt x="139840" y="191801"/>
                  <a:pt x="126949" y="192824"/>
                  <a:pt x="112548" y="192824"/>
                </a:cubicBezTo>
                <a:lnTo>
                  <a:pt x="32004" y="192824"/>
                </a:lnTo>
                <a:cubicBezTo>
                  <a:pt x="26848" y="192824"/>
                  <a:pt x="23825" y="195313"/>
                  <a:pt x="22935" y="200291"/>
                </a:cubicBezTo>
                <a:lnTo>
                  <a:pt x="0" y="168021"/>
                </a:lnTo>
                <a:lnTo>
                  <a:pt x="50140" y="168021"/>
                </a:lnTo>
                <a:lnTo>
                  <a:pt x="50140" y="113347"/>
                </a:lnTo>
                <a:cubicBezTo>
                  <a:pt x="50140" y="110858"/>
                  <a:pt x="49606" y="108502"/>
                  <a:pt x="48540" y="106280"/>
                </a:cubicBezTo>
                <a:cubicBezTo>
                  <a:pt x="47473" y="104057"/>
                  <a:pt x="45605" y="102413"/>
                  <a:pt x="42938" y="101346"/>
                </a:cubicBezTo>
                <a:lnTo>
                  <a:pt x="94678" y="88011"/>
                </a:lnTo>
                <a:lnTo>
                  <a:pt x="94678" y="168021"/>
                </a:lnTo>
                <a:lnTo>
                  <a:pt x="124549" y="168021"/>
                </a:lnTo>
                <a:cubicBezTo>
                  <a:pt x="136283" y="168021"/>
                  <a:pt x="146596" y="167443"/>
                  <a:pt x="155485" y="166287"/>
                </a:cubicBezTo>
                <a:cubicBezTo>
                  <a:pt x="164376" y="165131"/>
                  <a:pt x="173000" y="163398"/>
                  <a:pt x="181356" y="161087"/>
                </a:cubicBezTo>
                <a:lnTo>
                  <a:pt x="181356" y="28003"/>
                </a:lnTo>
                <a:cubicBezTo>
                  <a:pt x="181356" y="25514"/>
                  <a:pt x="180823" y="23158"/>
                  <a:pt x="179755" y="20936"/>
                </a:cubicBezTo>
                <a:cubicBezTo>
                  <a:pt x="178690" y="18713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0"/>
                </a:lnTo>
                <a:lnTo>
                  <a:pt x="228561" y="109080"/>
                </a:lnTo>
                <a:lnTo>
                  <a:pt x="228561" y="206159"/>
                </a:lnTo>
                <a:cubicBezTo>
                  <a:pt x="228561" y="214693"/>
                  <a:pt x="226518" y="220872"/>
                  <a:pt x="222428" y="224694"/>
                </a:cubicBezTo>
                <a:cubicBezTo>
                  <a:pt x="218337" y="228517"/>
                  <a:pt x="211849" y="230429"/>
                  <a:pt x="202958" y="230429"/>
                </a:cubicBezTo>
                <a:moveTo>
                  <a:pt x="101879" y="147485"/>
                </a:moveTo>
                <a:cubicBezTo>
                  <a:pt x="105257" y="144818"/>
                  <a:pt x="107835" y="141084"/>
                  <a:pt x="109613" y="136284"/>
                </a:cubicBezTo>
                <a:cubicBezTo>
                  <a:pt x="111392" y="131483"/>
                  <a:pt x="112725" y="126104"/>
                  <a:pt x="113615" y="120148"/>
                </a:cubicBezTo>
                <a:cubicBezTo>
                  <a:pt x="114503" y="114192"/>
                  <a:pt x="115036" y="107880"/>
                  <a:pt x="115215" y="101212"/>
                </a:cubicBezTo>
                <a:cubicBezTo>
                  <a:pt x="115391" y="94545"/>
                  <a:pt x="115481" y="88011"/>
                  <a:pt x="115481" y="81610"/>
                </a:cubicBezTo>
                <a:lnTo>
                  <a:pt x="115481" y="49606"/>
                </a:lnTo>
                <a:lnTo>
                  <a:pt x="43740" y="49606"/>
                </a:lnTo>
                <a:cubicBezTo>
                  <a:pt x="39294" y="49606"/>
                  <a:pt x="36627" y="51828"/>
                  <a:pt x="35737" y="56274"/>
                </a:cubicBezTo>
                <a:lnTo>
                  <a:pt x="18935" y="23736"/>
                </a:lnTo>
                <a:lnTo>
                  <a:pt x="115481" y="23736"/>
                </a:lnTo>
                <a:lnTo>
                  <a:pt x="115481" y="12535"/>
                </a:lnTo>
                <a:lnTo>
                  <a:pt x="160021" y="25336"/>
                </a:lnTo>
                <a:lnTo>
                  <a:pt x="160021" y="71742"/>
                </a:lnTo>
                <a:cubicBezTo>
                  <a:pt x="160021" y="82766"/>
                  <a:pt x="158953" y="92633"/>
                  <a:pt x="156820" y="101346"/>
                </a:cubicBezTo>
                <a:cubicBezTo>
                  <a:pt x="154685" y="110058"/>
                  <a:pt x="151262" y="117748"/>
                  <a:pt x="146552" y="124415"/>
                </a:cubicBezTo>
                <a:cubicBezTo>
                  <a:pt x="141839" y="131083"/>
                  <a:pt x="135795" y="136772"/>
                  <a:pt x="128415" y="141484"/>
                </a:cubicBezTo>
                <a:cubicBezTo>
                  <a:pt x="121038" y="146196"/>
                  <a:pt x="112192" y="149974"/>
                  <a:pt x="101879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7" name="Freeform 287"/>
          <p:cNvSpPr/>
          <p:nvPr/>
        </p:nvSpPr>
        <p:spPr>
          <a:xfrm>
            <a:off x="9592521" y="4342137"/>
            <a:ext cx="244830" cy="239763"/>
          </a:xfrm>
          <a:custGeom>
            <a:avLst/>
            <a:gdLst>
              <a:gd name="connsiteX0" fmla="*/ 48006 w 244830"/>
              <a:gd name="connsiteY0" fmla="*/ 179756 h 239763"/>
              <a:gd name="connsiteX1" fmla="*/ 184023 w 244830"/>
              <a:gd name="connsiteY1" fmla="*/ 179756 h 239763"/>
              <a:gd name="connsiteX2" fmla="*/ 184023 w 244830"/>
              <a:gd name="connsiteY2" fmla="*/ 164554 h 239763"/>
              <a:gd name="connsiteX3" fmla="*/ 54140 w 244830"/>
              <a:gd name="connsiteY3" fmla="*/ 164554 h 239763"/>
              <a:gd name="connsiteX4" fmla="*/ 43738 w 244830"/>
              <a:gd name="connsiteY4" fmla="*/ 142151 h 239763"/>
              <a:gd name="connsiteX5" fmla="*/ 232563 w 244830"/>
              <a:gd name="connsiteY5" fmla="*/ 142151 h 239763"/>
              <a:gd name="connsiteX6" fmla="*/ 232563 w 244830"/>
              <a:gd name="connsiteY6" fmla="*/ 200825 h 239763"/>
              <a:gd name="connsiteX7" fmla="*/ 96545 w 244830"/>
              <a:gd name="connsiteY7" fmla="*/ 200825 h 239763"/>
              <a:gd name="connsiteX8" fmla="*/ 96545 w 244830"/>
              <a:gd name="connsiteY8" fmla="*/ 217361 h 239763"/>
              <a:gd name="connsiteX9" fmla="*/ 219761 w 244830"/>
              <a:gd name="connsiteY9" fmla="*/ 217361 h 239763"/>
              <a:gd name="connsiteX10" fmla="*/ 231495 w 244830"/>
              <a:gd name="connsiteY10" fmla="*/ 208826 h 239763"/>
              <a:gd name="connsiteX11" fmla="*/ 244830 w 244830"/>
              <a:gd name="connsiteY11" fmla="*/ 239763 h 239763"/>
              <a:gd name="connsiteX12" fmla="*/ 48006 w 244830"/>
              <a:gd name="connsiteY12" fmla="*/ 239763 h 239763"/>
              <a:gd name="connsiteX14" fmla="*/ 0 w 244830"/>
              <a:gd name="connsiteY14" fmla="*/ 131750 h 239763"/>
              <a:gd name="connsiteX15" fmla="*/ 24536 w 244830"/>
              <a:gd name="connsiteY15" fmla="*/ 120415 h 239763"/>
              <a:gd name="connsiteX16" fmla="*/ 45472 w 244830"/>
              <a:gd name="connsiteY16" fmla="*/ 104013 h 239763"/>
              <a:gd name="connsiteX17" fmla="*/ 60807 w 244830"/>
              <a:gd name="connsiteY17" fmla="*/ 82810 h 239763"/>
              <a:gd name="connsiteX18" fmla="*/ 69076 w 244830"/>
              <a:gd name="connsiteY18" fmla="*/ 56540 h 239763"/>
              <a:gd name="connsiteX19" fmla="*/ 38939 w 244830"/>
              <a:gd name="connsiteY19" fmla="*/ 56540 h 239763"/>
              <a:gd name="connsiteX20" fmla="*/ 30937 w 244830"/>
              <a:gd name="connsiteY20" fmla="*/ 63208 h 239763"/>
              <a:gd name="connsiteX21" fmla="*/ 14136 w 244830"/>
              <a:gd name="connsiteY21" fmla="*/ 32004 h 239763"/>
              <a:gd name="connsiteX22" fmla="*/ 69876 w 244830"/>
              <a:gd name="connsiteY22" fmla="*/ 32004 h 239763"/>
              <a:gd name="connsiteX23" fmla="*/ 69876 w 244830"/>
              <a:gd name="connsiteY23" fmla="*/ 26937 h 239763"/>
              <a:gd name="connsiteX24" fmla="*/ 67208 w 244830"/>
              <a:gd name="connsiteY24" fmla="*/ 18002 h 239763"/>
              <a:gd name="connsiteX25" fmla="*/ 59207 w 244830"/>
              <a:gd name="connsiteY25" fmla="*/ 13602 h 239763"/>
              <a:gd name="connsiteX26" fmla="*/ 117081 w 244830"/>
              <a:gd name="connsiteY26" fmla="*/ 0 h 239763"/>
              <a:gd name="connsiteX27" fmla="*/ 117081 w 244830"/>
              <a:gd name="connsiteY27" fmla="*/ 32004 h 239763"/>
              <a:gd name="connsiteX28" fmla="*/ 162954 w 244830"/>
              <a:gd name="connsiteY28" fmla="*/ 32004 h 239763"/>
              <a:gd name="connsiteX29" fmla="*/ 162954 w 244830"/>
              <a:gd name="connsiteY29" fmla="*/ 56540 h 239763"/>
              <a:gd name="connsiteX30" fmla="*/ 115748 w 244830"/>
              <a:gd name="connsiteY30" fmla="*/ 56540 h 239763"/>
              <a:gd name="connsiteX31" fmla="*/ 110147 w 244830"/>
              <a:gd name="connsiteY31" fmla="*/ 75476 h 239763"/>
              <a:gd name="connsiteX32" fmla="*/ 131083 w 244830"/>
              <a:gd name="connsiteY32" fmla="*/ 77210 h 239763"/>
              <a:gd name="connsiteX33" fmla="*/ 148018 w 244830"/>
              <a:gd name="connsiteY33" fmla="*/ 83877 h 239763"/>
              <a:gd name="connsiteX34" fmla="*/ 159220 w 244830"/>
              <a:gd name="connsiteY34" fmla="*/ 94545 h 239763"/>
              <a:gd name="connsiteX35" fmla="*/ 163220 w 244830"/>
              <a:gd name="connsiteY35" fmla="*/ 108281 h 239763"/>
              <a:gd name="connsiteX36" fmla="*/ 158286 w 244830"/>
              <a:gd name="connsiteY36" fmla="*/ 122282 h 239763"/>
              <a:gd name="connsiteX37" fmla="*/ 143751 w 244830"/>
              <a:gd name="connsiteY37" fmla="*/ 129083 h 239763"/>
              <a:gd name="connsiteX38" fmla="*/ 127082 w 244830"/>
              <a:gd name="connsiteY38" fmla="*/ 127349 h 239763"/>
              <a:gd name="connsiteX39" fmla="*/ 116281 w 244830"/>
              <a:gd name="connsiteY39" fmla="*/ 118948 h 239763"/>
              <a:gd name="connsiteX40" fmla="*/ 118948 w 244830"/>
              <a:gd name="connsiteY40" fmla="*/ 109481 h 239763"/>
              <a:gd name="connsiteX41" fmla="*/ 117615 w 244830"/>
              <a:gd name="connsiteY41" fmla="*/ 100680 h 239763"/>
              <a:gd name="connsiteX42" fmla="*/ 112280 w 244830"/>
              <a:gd name="connsiteY42" fmla="*/ 93345 h 239763"/>
              <a:gd name="connsiteX43" fmla="*/ 102679 w 244830"/>
              <a:gd name="connsiteY43" fmla="*/ 88811 h 239763"/>
              <a:gd name="connsiteX44" fmla="*/ 62541 w 244830"/>
              <a:gd name="connsiteY44" fmla="*/ 121615 h 239763"/>
              <a:gd name="connsiteX45" fmla="*/ 0 w 244830"/>
              <a:gd name="connsiteY45" fmla="*/ 137084 h 239763"/>
              <a:gd name="connsiteX47" fmla="*/ 186689 w 244830"/>
              <a:gd name="connsiteY47" fmla="*/ 132283 h 239763"/>
              <a:gd name="connsiteX48" fmla="*/ 186689 w 244830"/>
              <a:gd name="connsiteY48" fmla="*/ 87211 h 239763"/>
              <a:gd name="connsiteX49" fmla="*/ 161353 w 244830"/>
              <a:gd name="connsiteY49" fmla="*/ 87211 h 239763"/>
              <a:gd name="connsiteX50" fmla="*/ 148552 w 244830"/>
              <a:gd name="connsiteY50" fmla="*/ 64008 h 239763"/>
              <a:gd name="connsiteX51" fmla="*/ 186689 w 244830"/>
              <a:gd name="connsiteY51" fmla="*/ 64008 h 239763"/>
              <a:gd name="connsiteX52" fmla="*/ 186689 w 244830"/>
              <a:gd name="connsiteY52" fmla="*/ 34671 h 239763"/>
              <a:gd name="connsiteX53" fmla="*/ 185089 w 244830"/>
              <a:gd name="connsiteY53" fmla="*/ 27604 h 239763"/>
              <a:gd name="connsiteX54" fmla="*/ 179489 w 244830"/>
              <a:gd name="connsiteY54" fmla="*/ 22670 h 239763"/>
              <a:gd name="connsiteX55" fmla="*/ 233896 w 244830"/>
              <a:gd name="connsiteY55" fmla="*/ 6668 h 239763"/>
              <a:gd name="connsiteX56" fmla="*/ 233896 w 244830"/>
              <a:gd name="connsiteY56" fmla="*/ 108014 h 239763"/>
              <a:gd name="connsiteX57" fmla="*/ 227761 w 244830"/>
              <a:gd name="connsiteY57" fmla="*/ 126549 h 239763"/>
              <a:gd name="connsiteX58" fmla="*/ 208293 w 244830"/>
              <a:gd name="connsiteY58" fmla="*/ 132283 h 2397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44830" h="239763">
                <a:moveTo>
                  <a:pt x="48006" y="179756"/>
                </a:moveTo>
                <a:lnTo>
                  <a:pt x="184023" y="179756"/>
                </a:lnTo>
                <a:lnTo>
                  <a:pt x="184023" y="164554"/>
                </a:lnTo>
                <a:lnTo>
                  <a:pt x="54140" y="164554"/>
                </a:lnTo>
                <a:lnTo>
                  <a:pt x="43738" y="142151"/>
                </a:lnTo>
                <a:lnTo>
                  <a:pt x="232563" y="142151"/>
                </a:lnTo>
                <a:lnTo>
                  <a:pt x="232563" y="200825"/>
                </a:lnTo>
                <a:lnTo>
                  <a:pt x="96545" y="200825"/>
                </a:lnTo>
                <a:lnTo>
                  <a:pt x="96545" y="217361"/>
                </a:lnTo>
                <a:lnTo>
                  <a:pt x="219761" y="217361"/>
                </a:lnTo>
                <a:cubicBezTo>
                  <a:pt x="226518" y="217361"/>
                  <a:pt x="230429" y="214516"/>
                  <a:pt x="231495" y="208826"/>
                </a:cubicBezTo>
                <a:lnTo>
                  <a:pt x="244830" y="239763"/>
                </a:lnTo>
                <a:lnTo>
                  <a:pt x="48006" y="239763"/>
                </a:lnTo>
                <a:moveTo>
                  <a:pt x="0" y="131750"/>
                </a:moveTo>
                <a:cubicBezTo>
                  <a:pt x="8534" y="128905"/>
                  <a:pt x="16713" y="125127"/>
                  <a:pt x="24536" y="120415"/>
                </a:cubicBezTo>
                <a:cubicBezTo>
                  <a:pt x="32359" y="115703"/>
                  <a:pt x="39339" y="110236"/>
                  <a:pt x="45472" y="104013"/>
                </a:cubicBezTo>
                <a:cubicBezTo>
                  <a:pt x="51606" y="97790"/>
                  <a:pt x="56718" y="90722"/>
                  <a:pt x="60807" y="82810"/>
                </a:cubicBezTo>
                <a:cubicBezTo>
                  <a:pt x="64897" y="74899"/>
                  <a:pt x="67653" y="66142"/>
                  <a:pt x="69076" y="56540"/>
                </a:cubicBezTo>
                <a:lnTo>
                  <a:pt x="38939" y="56540"/>
                </a:lnTo>
                <a:cubicBezTo>
                  <a:pt x="34493" y="56540"/>
                  <a:pt x="31826" y="58763"/>
                  <a:pt x="30937" y="63208"/>
                </a:cubicBezTo>
                <a:lnTo>
                  <a:pt x="14136" y="32004"/>
                </a:lnTo>
                <a:lnTo>
                  <a:pt x="69876" y="32004"/>
                </a:lnTo>
                <a:lnTo>
                  <a:pt x="69876" y="26937"/>
                </a:lnTo>
                <a:cubicBezTo>
                  <a:pt x="69876" y="23381"/>
                  <a:pt x="68986" y="20403"/>
                  <a:pt x="67208" y="18002"/>
                </a:cubicBezTo>
                <a:cubicBezTo>
                  <a:pt x="65430" y="15602"/>
                  <a:pt x="62764" y="14135"/>
                  <a:pt x="59207" y="13602"/>
                </a:cubicBezTo>
                <a:lnTo>
                  <a:pt x="117081" y="0"/>
                </a:lnTo>
                <a:lnTo>
                  <a:pt x="117081" y="32004"/>
                </a:lnTo>
                <a:lnTo>
                  <a:pt x="162954" y="32004"/>
                </a:lnTo>
                <a:lnTo>
                  <a:pt x="162954" y="56540"/>
                </a:lnTo>
                <a:lnTo>
                  <a:pt x="115748" y="56540"/>
                </a:lnTo>
                <a:cubicBezTo>
                  <a:pt x="114681" y="63297"/>
                  <a:pt x="112814" y="69609"/>
                  <a:pt x="110147" y="75476"/>
                </a:cubicBezTo>
                <a:cubicBezTo>
                  <a:pt x="117615" y="75121"/>
                  <a:pt x="124594" y="75698"/>
                  <a:pt x="131083" y="77210"/>
                </a:cubicBezTo>
                <a:cubicBezTo>
                  <a:pt x="137572" y="78721"/>
                  <a:pt x="143218" y="80944"/>
                  <a:pt x="148018" y="83877"/>
                </a:cubicBezTo>
                <a:cubicBezTo>
                  <a:pt x="152819" y="86811"/>
                  <a:pt x="156552" y="90367"/>
                  <a:pt x="159220" y="94545"/>
                </a:cubicBezTo>
                <a:cubicBezTo>
                  <a:pt x="161886" y="98723"/>
                  <a:pt x="163220" y="103302"/>
                  <a:pt x="163220" y="108281"/>
                </a:cubicBezTo>
                <a:cubicBezTo>
                  <a:pt x="163220" y="113792"/>
                  <a:pt x="161576" y="118459"/>
                  <a:pt x="158286" y="122282"/>
                </a:cubicBezTo>
                <a:cubicBezTo>
                  <a:pt x="154997" y="126105"/>
                  <a:pt x="150152" y="128372"/>
                  <a:pt x="143751" y="129083"/>
                </a:cubicBezTo>
                <a:cubicBezTo>
                  <a:pt x="137528" y="129794"/>
                  <a:pt x="131972" y="129217"/>
                  <a:pt x="127082" y="127349"/>
                </a:cubicBezTo>
                <a:cubicBezTo>
                  <a:pt x="122193" y="125483"/>
                  <a:pt x="118593" y="122682"/>
                  <a:pt x="116281" y="118948"/>
                </a:cubicBezTo>
                <a:cubicBezTo>
                  <a:pt x="117881" y="115748"/>
                  <a:pt x="118770" y="112592"/>
                  <a:pt x="118948" y="109481"/>
                </a:cubicBezTo>
                <a:cubicBezTo>
                  <a:pt x="119126" y="106369"/>
                  <a:pt x="118682" y="103435"/>
                  <a:pt x="117615" y="100680"/>
                </a:cubicBezTo>
                <a:cubicBezTo>
                  <a:pt x="116548" y="97923"/>
                  <a:pt x="114770" y="95479"/>
                  <a:pt x="112280" y="93345"/>
                </a:cubicBezTo>
                <a:cubicBezTo>
                  <a:pt x="109792" y="91211"/>
                  <a:pt x="106591" y="89700"/>
                  <a:pt x="102679" y="88811"/>
                </a:cubicBezTo>
                <a:cubicBezTo>
                  <a:pt x="93256" y="102146"/>
                  <a:pt x="79877" y="113081"/>
                  <a:pt x="62541" y="121615"/>
                </a:cubicBezTo>
                <a:cubicBezTo>
                  <a:pt x="45205" y="130150"/>
                  <a:pt x="24358" y="135306"/>
                  <a:pt x="0" y="137084"/>
                </a:cubicBezTo>
                <a:moveTo>
                  <a:pt x="186689" y="132283"/>
                </a:moveTo>
                <a:lnTo>
                  <a:pt x="186689" y="87211"/>
                </a:lnTo>
                <a:lnTo>
                  <a:pt x="161353" y="87211"/>
                </a:lnTo>
                <a:lnTo>
                  <a:pt x="148552" y="64008"/>
                </a:lnTo>
                <a:lnTo>
                  <a:pt x="186689" y="64008"/>
                </a:lnTo>
                <a:lnTo>
                  <a:pt x="186689" y="34671"/>
                </a:lnTo>
                <a:cubicBezTo>
                  <a:pt x="186689" y="32182"/>
                  <a:pt x="186156" y="29826"/>
                  <a:pt x="185089" y="27604"/>
                </a:cubicBezTo>
                <a:cubicBezTo>
                  <a:pt x="184023" y="25381"/>
                  <a:pt x="182156" y="23737"/>
                  <a:pt x="179489" y="22670"/>
                </a:cubicBezTo>
                <a:lnTo>
                  <a:pt x="233896" y="6668"/>
                </a:lnTo>
                <a:lnTo>
                  <a:pt x="233896" y="108014"/>
                </a:lnTo>
                <a:cubicBezTo>
                  <a:pt x="233896" y="116548"/>
                  <a:pt x="231851" y="122727"/>
                  <a:pt x="227761" y="126549"/>
                </a:cubicBezTo>
                <a:cubicBezTo>
                  <a:pt x="223672" y="130372"/>
                  <a:pt x="217182" y="132283"/>
                  <a:pt x="208293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8" name="Freeform 288"/>
          <p:cNvSpPr/>
          <p:nvPr/>
        </p:nvSpPr>
        <p:spPr>
          <a:xfrm>
            <a:off x="9866956" y="4344804"/>
            <a:ext cx="256832" cy="234429"/>
          </a:xfrm>
          <a:custGeom>
            <a:avLst/>
            <a:gdLst>
              <a:gd name="connsiteX0" fmla="*/ 82944 w 256832"/>
              <a:gd name="connsiteY0" fmla="*/ 63208 h 234429"/>
              <a:gd name="connsiteX1" fmla="*/ 111880 w 256832"/>
              <a:gd name="connsiteY1" fmla="*/ 66809 h 234429"/>
              <a:gd name="connsiteX2" fmla="*/ 132683 w 256832"/>
              <a:gd name="connsiteY2" fmla="*/ 76276 h 234429"/>
              <a:gd name="connsiteX3" fmla="*/ 145352 w 256832"/>
              <a:gd name="connsiteY3" fmla="*/ 89611 h 234429"/>
              <a:gd name="connsiteX4" fmla="*/ 149619 w 256832"/>
              <a:gd name="connsiteY4" fmla="*/ 104813 h 234429"/>
              <a:gd name="connsiteX5" fmla="*/ 145352 w 256832"/>
              <a:gd name="connsiteY5" fmla="*/ 120148 h 234429"/>
              <a:gd name="connsiteX6" fmla="*/ 132683 w 256832"/>
              <a:gd name="connsiteY6" fmla="*/ 133350 h 234429"/>
              <a:gd name="connsiteX7" fmla="*/ 111880 w 256832"/>
              <a:gd name="connsiteY7" fmla="*/ 142685 h 234429"/>
              <a:gd name="connsiteX8" fmla="*/ 82944 w 256832"/>
              <a:gd name="connsiteY8" fmla="*/ 146152 h 234429"/>
              <a:gd name="connsiteX9" fmla="*/ 54006 w 256832"/>
              <a:gd name="connsiteY9" fmla="*/ 142685 h 234429"/>
              <a:gd name="connsiteX10" fmla="*/ 33204 w 256832"/>
              <a:gd name="connsiteY10" fmla="*/ 133350 h 234429"/>
              <a:gd name="connsiteX11" fmla="*/ 20669 w 256832"/>
              <a:gd name="connsiteY11" fmla="*/ 120148 h 234429"/>
              <a:gd name="connsiteX12" fmla="*/ 16535 w 256832"/>
              <a:gd name="connsiteY12" fmla="*/ 104813 h 234429"/>
              <a:gd name="connsiteX13" fmla="*/ 20669 w 256832"/>
              <a:gd name="connsiteY13" fmla="*/ 89611 h 234429"/>
              <a:gd name="connsiteX14" fmla="*/ 33204 w 256832"/>
              <a:gd name="connsiteY14" fmla="*/ 76276 h 234429"/>
              <a:gd name="connsiteX15" fmla="*/ 54006 w 256832"/>
              <a:gd name="connsiteY15" fmla="*/ 66809 h 234429"/>
              <a:gd name="connsiteX16" fmla="*/ 82944 w 256832"/>
              <a:gd name="connsiteY16" fmla="*/ 63208 h 234429"/>
              <a:gd name="connsiteX18" fmla="*/ 220827 w 256832"/>
              <a:gd name="connsiteY18" fmla="*/ 156553 h 234429"/>
              <a:gd name="connsiteX19" fmla="*/ 220827 w 256832"/>
              <a:gd name="connsiteY19" fmla="*/ 210160 h 234429"/>
              <a:gd name="connsiteX20" fmla="*/ 214694 w 256832"/>
              <a:gd name="connsiteY20" fmla="*/ 228695 h 234429"/>
              <a:gd name="connsiteX21" fmla="*/ 195224 w 256832"/>
              <a:gd name="connsiteY21" fmla="*/ 234429 h 234429"/>
              <a:gd name="connsiteX22" fmla="*/ 173622 w 256832"/>
              <a:gd name="connsiteY22" fmla="*/ 234429 h 234429"/>
              <a:gd name="connsiteX23" fmla="*/ 173622 w 256832"/>
              <a:gd name="connsiteY23" fmla="*/ 181089 h 234429"/>
              <a:gd name="connsiteX24" fmla="*/ 51206 w 256832"/>
              <a:gd name="connsiteY24" fmla="*/ 181089 h 234429"/>
              <a:gd name="connsiteX25" fmla="*/ 43205 w 256832"/>
              <a:gd name="connsiteY25" fmla="*/ 187757 h 234429"/>
              <a:gd name="connsiteX26" fmla="*/ 26403 w 256832"/>
              <a:gd name="connsiteY26" fmla="*/ 156553 h 234429"/>
              <a:gd name="connsiteX28" fmla="*/ 173622 w 256832"/>
              <a:gd name="connsiteY28" fmla="*/ 142151 h 234429"/>
              <a:gd name="connsiteX29" fmla="*/ 173622 w 256832"/>
              <a:gd name="connsiteY29" fmla="*/ 32004 h 234429"/>
              <a:gd name="connsiteX30" fmla="*/ 172021 w 256832"/>
              <a:gd name="connsiteY30" fmla="*/ 24937 h 234429"/>
              <a:gd name="connsiteX31" fmla="*/ 166420 w 256832"/>
              <a:gd name="connsiteY31" fmla="*/ 20003 h 234429"/>
              <a:gd name="connsiteX32" fmla="*/ 220827 w 256832"/>
              <a:gd name="connsiteY32" fmla="*/ 4001 h 234429"/>
              <a:gd name="connsiteX33" fmla="*/ 220827 w 256832"/>
              <a:gd name="connsiteY33" fmla="*/ 64275 h 234429"/>
              <a:gd name="connsiteX34" fmla="*/ 256832 w 256832"/>
              <a:gd name="connsiteY34" fmla="*/ 64275 h 234429"/>
              <a:gd name="connsiteX35" fmla="*/ 256832 w 256832"/>
              <a:gd name="connsiteY35" fmla="*/ 88811 h 234429"/>
              <a:gd name="connsiteX36" fmla="*/ 220827 w 256832"/>
              <a:gd name="connsiteY36" fmla="*/ 88811 h 234429"/>
              <a:gd name="connsiteX37" fmla="*/ 220827 w 256832"/>
              <a:gd name="connsiteY37" fmla="*/ 112014 h 234429"/>
              <a:gd name="connsiteX38" fmla="*/ 214561 w 256832"/>
              <a:gd name="connsiteY38" fmla="*/ 133350 h 234429"/>
              <a:gd name="connsiteX39" fmla="*/ 195224 w 256832"/>
              <a:gd name="connsiteY39" fmla="*/ 142151 h 234429"/>
              <a:gd name="connsiteX41" fmla="*/ 153352 w 256832"/>
              <a:gd name="connsiteY41" fmla="*/ 54407 h 234429"/>
              <a:gd name="connsiteX42" fmla="*/ 24803 w 256832"/>
              <a:gd name="connsiteY42" fmla="*/ 54407 h 234429"/>
              <a:gd name="connsiteX43" fmla="*/ 16802 w 256832"/>
              <a:gd name="connsiteY43" fmla="*/ 61075 h 234429"/>
              <a:gd name="connsiteX44" fmla="*/ 0 w 256832"/>
              <a:gd name="connsiteY44" fmla="*/ 31204 h 234429"/>
              <a:gd name="connsiteX45" fmla="*/ 56541 w 256832"/>
              <a:gd name="connsiteY45" fmla="*/ 31204 h 234429"/>
              <a:gd name="connsiteX46" fmla="*/ 56541 w 256832"/>
              <a:gd name="connsiteY46" fmla="*/ 26937 h 234429"/>
              <a:gd name="connsiteX47" fmla="*/ 53873 w 256832"/>
              <a:gd name="connsiteY47" fmla="*/ 18003 h 234429"/>
              <a:gd name="connsiteX48" fmla="*/ 45873 w 256832"/>
              <a:gd name="connsiteY48" fmla="*/ 13602 h 234429"/>
              <a:gd name="connsiteX49" fmla="*/ 106414 w 256832"/>
              <a:gd name="connsiteY49" fmla="*/ 0 h 234429"/>
              <a:gd name="connsiteX50" fmla="*/ 106414 w 256832"/>
              <a:gd name="connsiteY50" fmla="*/ 31204 h 234429"/>
              <a:gd name="connsiteX51" fmla="*/ 153352 w 256832"/>
              <a:gd name="connsiteY51" fmla="*/ 31204 h 234429"/>
              <a:gd name="connsiteX53" fmla="*/ 108279 w 256832"/>
              <a:gd name="connsiteY53" fmla="*/ 104813 h 234429"/>
              <a:gd name="connsiteX54" fmla="*/ 102012 w 256832"/>
              <a:gd name="connsiteY54" fmla="*/ 90812 h 234429"/>
              <a:gd name="connsiteX55" fmla="*/ 82944 w 256832"/>
              <a:gd name="connsiteY55" fmla="*/ 84277 h 234429"/>
              <a:gd name="connsiteX56" fmla="*/ 64008 w 256832"/>
              <a:gd name="connsiteY56" fmla="*/ 90812 h 234429"/>
              <a:gd name="connsiteX57" fmla="*/ 57873 w 256832"/>
              <a:gd name="connsiteY57" fmla="*/ 104813 h 234429"/>
              <a:gd name="connsiteX58" fmla="*/ 64008 w 256832"/>
              <a:gd name="connsiteY58" fmla="*/ 118682 h 234429"/>
              <a:gd name="connsiteX59" fmla="*/ 82944 w 256832"/>
              <a:gd name="connsiteY59" fmla="*/ 125082 h 234429"/>
              <a:gd name="connsiteX60" fmla="*/ 102012 w 256832"/>
              <a:gd name="connsiteY60" fmla="*/ 118682 h 234429"/>
              <a:gd name="connsiteX61" fmla="*/ 108279 w 256832"/>
              <a:gd name="connsiteY61" fmla="*/ 104813 h 234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56832" h="234429">
                <a:moveTo>
                  <a:pt x="82944" y="63208"/>
                </a:moveTo>
                <a:cubicBezTo>
                  <a:pt x="93968" y="63208"/>
                  <a:pt x="103612" y="64408"/>
                  <a:pt x="111880" y="66809"/>
                </a:cubicBezTo>
                <a:cubicBezTo>
                  <a:pt x="120148" y="69209"/>
                  <a:pt x="127083" y="72365"/>
                  <a:pt x="132683" y="76276"/>
                </a:cubicBezTo>
                <a:cubicBezTo>
                  <a:pt x="138283" y="80188"/>
                  <a:pt x="142506" y="84633"/>
                  <a:pt x="145352" y="89611"/>
                </a:cubicBezTo>
                <a:cubicBezTo>
                  <a:pt x="148196" y="94590"/>
                  <a:pt x="149619" y="99657"/>
                  <a:pt x="149619" y="104813"/>
                </a:cubicBezTo>
                <a:cubicBezTo>
                  <a:pt x="149619" y="110147"/>
                  <a:pt x="148196" y="115259"/>
                  <a:pt x="145352" y="120148"/>
                </a:cubicBezTo>
                <a:cubicBezTo>
                  <a:pt x="142506" y="125038"/>
                  <a:pt x="138283" y="129439"/>
                  <a:pt x="132683" y="133350"/>
                </a:cubicBezTo>
                <a:cubicBezTo>
                  <a:pt x="127083" y="137262"/>
                  <a:pt x="120148" y="140373"/>
                  <a:pt x="111880" y="142685"/>
                </a:cubicBezTo>
                <a:cubicBezTo>
                  <a:pt x="103612" y="144996"/>
                  <a:pt x="93968" y="146152"/>
                  <a:pt x="82944" y="146152"/>
                </a:cubicBezTo>
                <a:cubicBezTo>
                  <a:pt x="71920" y="146152"/>
                  <a:pt x="62274" y="144996"/>
                  <a:pt x="54006" y="142685"/>
                </a:cubicBezTo>
                <a:cubicBezTo>
                  <a:pt x="45739" y="140373"/>
                  <a:pt x="38805" y="137262"/>
                  <a:pt x="33204" y="133350"/>
                </a:cubicBezTo>
                <a:cubicBezTo>
                  <a:pt x="27603" y="129439"/>
                  <a:pt x="23425" y="125038"/>
                  <a:pt x="20669" y="120148"/>
                </a:cubicBezTo>
                <a:cubicBezTo>
                  <a:pt x="17913" y="115259"/>
                  <a:pt x="16535" y="110147"/>
                  <a:pt x="16535" y="104813"/>
                </a:cubicBezTo>
                <a:cubicBezTo>
                  <a:pt x="16535" y="99657"/>
                  <a:pt x="17913" y="94590"/>
                  <a:pt x="20669" y="89611"/>
                </a:cubicBezTo>
                <a:cubicBezTo>
                  <a:pt x="23425" y="84633"/>
                  <a:pt x="27603" y="80188"/>
                  <a:pt x="33204" y="76276"/>
                </a:cubicBezTo>
                <a:cubicBezTo>
                  <a:pt x="38805" y="72365"/>
                  <a:pt x="45739" y="69209"/>
                  <a:pt x="54006" y="66809"/>
                </a:cubicBezTo>
                <a:cubicBezTo>
                  <a:pt x="62274" y="64408"/>
                  <a:pt x="71920" y="63208"/>
                  <a:pt x="82944" y="63208"/>
                </a:cubicBezTo>
                <a:moveTo>
                  <a:pt x="220827" y="156553"/>
                </a:moveTo>
                <a:lnTo>
                  <a:pt x="220827" y="210160"/>
                </a:lnTo>
                <a:cubicBezTo>
                  <a:pt x="220827" y="218694"/>
                  <a:pt x="218784" y="224873"/>
                  <a:pt x="214694" y="228695"/>
                </a:cubicBezTo>
                <a:cubicBezTo>
                  <a:pt x="210603" y="232518"/>
                  <a:pt x="204115" y="234429"/>
                  <a:pt x="195224" y="234429"/>
                </a:cubicBezTo>
                <a:lnTo>
                  <a:pt x="173622" y="234429"/>
                </a:lnTo>
                <a:lnTo>
                  <a:pt x="173622" y="181089"/>
                </a:lnTo>
                <a:lnTo>
                  <a:pt x="51206" y="181089"/>
                </a:lnTo>
                <a:cubicBezTo>
                  <a:pt x="46761" y="181089"/>
                  <a:pt x="44093" y="183312"/>
                  <a:pt x="43205" y="187757"/>
                </a:cubicBezTo>
                <a:lnTo>
                  <a:pt x="26403" y="156553"/>
                </a:lnTo>
                <a:moveTo>
                  <a:pt x="173622" y="142151"/>
                </a:moveTo>
                <a:lnTo>
                  <a:pt x="173622" y="32004"/>
                </a:lnTo>
                <a:cubicBezTo>
                  <a:pt x="173622" y="29515"/>
                  <a:pt x="173089" y="27159"/>
                  <a:pt x="172021" y="24937"/>
                </a:cubicBezTo>
                <a:cubicBezTo>
                  <a:pt x="170955" y="22714"/>
                  <a:pt x="169087" y="21070"/>
                  <a:pt x="166420" y="20003"/>
                </a:cubicBezTo>
                <a:lnTo>
                  <a:pt x="220827" y="4001"/>
                </a:lnTo>
                <a:lnTo>
                  <a:pt x="220827" y="64275"/>
                </a:lnTo>
                <a:lnTo>
                  <a:pt x="256832" y="64275"/>
                </a:lnTo>
                <a:lnTo>
                  <a:pt x="256832" y="88811"/>
                </a:lnTo>
                <a:lnTo>
                  <a:pt x="220827" y="88811"/>
                </a:lnTo>
                <a:lnTo>
                  <a:pt x="220827" y="112014"/>
                </a:lnTo>
                <a:cubicBezTo>
                  <a:pt x="220827" y="120371"/>
                  <a:pt x="218738" y="127483"/>
                  <a:pt x="214561" y="133350"/>
                </a:cubicBezTo>
                <a:cubicBezTo>
                  <a:pt x="210381" y="139217"/>
                  <a:pt x="203936" y="142151"/>
                  <a:pt x="195224" y="142151"/>
                </a:cubicBez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5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3"/>
                </a:cubicBezTo>
                <a:cubicBezTo>
                  <a:pt x="52096" y="15602"/>
                  <a:pt x="49428" y="14136"/>
                  <a:pt x="45873" y="13602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79" y="104813"/>
                </a:moveTo>
                <a:cubicBezTo>
                  <a:pt x="108279" y="99835"/>
                  <a:pt x="106191" y="95168"/>
                  <a:pt x="102012" y="90812"/>
                </a:cubicBezTo>
                <a:cubicBezTo>
                  <a:pt x="97834" y="86455"/>
                  <a:pt x="91478" y="84277"/>
                  <a:pt x="82944" y="84277"/>
                </a:cubicBezTo>
                <a:cubicBezTo>
                  <a:pt x="74409" y="84277"/>
                  <a:pt x="68097" y="86455"/>
                  <a:pt x="64008" y="90812"/>
                </a:cubicBezTo>
                <a:cubicBezTo>
                  <a:pt x="59919" y="95168"/>
                  <a:pt x="57873" y="99835"/>
                  <a:pt x="57873" y="104813"/>
                </a:cubicBezTo>
                <a:cubicBezTo>
                  <a:pt x="57873" y="109792"/>
                  <a:pt x="59919" y="114414"/>
                  <a:pt x="64008" y="118682"/>
                </a:cubicBezTo>
                <a:cubicBezTo>
                  <a:pt x="68097" y="122949"/>
                  <a:pt x="74409" y="125082"/>
                  <a:pt x="82944" y="125082"/>
                </a:cubicBezTo>
                <a:cubicBezTo>
                  <a:pt x="91478" y="125082"/>
                  <a:pt x="97834" y="122949"/>
                  <a:pt x="102012" y="118682"/>
                </a:cubicBezTo>
                <a:cubicBezTo>
                  <a:pt x="106191" y="114414"/>
                  <a:pt x="108279" y="109792"/>
                  <a:pt x="108279" y="1048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9" name="Freeform 289"/>
          <p:cNvSpPr/>
          <p:nvPr/>
        </p:nvSpPr>
        <p:spPr>
          <a:xfrm>
            <a:off x="10129923" y="4347471"/>
            <a:ext cx="252831" cy="234429"/>
          </a:xfrm>
          <a:custGeom>
            <a:avLst/>
            <a:gdLst>
              <a:gd name="connsiteX0" fmla="*/ 252831 w 252831"/>
              <a:gd name="connsiteY0" fmla="*/ 124015 h 234429"/>
              <a:gd name="connsiteX1" fmla="*/ 32003 w 252831"/>
              <a:gd name="connsiteY1" fmla="*/ 124015 h 234429"/>
              <a:gd name="connsiteX2" fmla="*/ 22935 w 252831"/>
              <a:gd name="connsiteY2" fmla="*/ 131483 h 234429"/>
              <a:gd name="connsiteX3" fmla="*/ 0 w 252831"/>
              <a:gd name="connsiteY3" fmla="*/ 99213 h 234429"/>
              <a:gd name="connsiteX4" fmla="*/ 252831 w 252831"/>
              <a:gd name="connsiteY4" fmla="*/ 99213 h 234429"/>
              <a:gd name="connsiteX6" fmla="*/ 81342 w 252831"/>
              <a:gd name="connsiteY6" fmla="*/ 44539 h 234429"/>
              <a:gd name="connsiteX7" fmla="*/ 130149 w 252831"/>
              <a:gd name="connsiteY7" fmla="*/ 65342 h 234429"/>
              <a:gd name="connsiteX8" fmla="*/ 179222 w 252831"/>
              <a:gd name="connsiteY8" fmla="*/ 44539 h 234429"/>
              <a:gd name="connsiteX9" fmla="*/ 166688 w 252831"/>
              <a:gd name="connsiteY9" fmla="*/ 29070 h 234429"/>
              <a:gd name="connsiteX10" fmla="*/ 130149 w 252831"/>
              <a:gd name="connsiteY10" fmla="*/ 23736 h 234429"/>
              <a:gd name="connsiteX11" fmla="*/ 93744 w 252831"/>
              <a:gd name="connsiteY11" fmla="*/ 29070 h 234429"/>
              <a:gd name="connsiteX12" fmla="*/ 81342 w 252831"/>
              <a:gd name="connsiteY12" fmla="*/ 44539 h 234429"/>
              <a:gd name="connsiteX14" fmla="*/ 34403 w 252831"/>
              <a:gd name="connsiteY14" fmla="*/ 44539 h 234429"/>
              <a:gd name="connsiteX15" fmla="*/ 41472 w 252831"/>
              <a:gd name="connsiteY15" fmla="*/ 24403 h 234429"/>
              <a:gd name="connsiteX16" fmla="*/ 61340 w 252831"/>
              <a:gd name="connsiteY16" fmla="*/ 10534 h 234429"/>
              <a:gd name="connsiteX17" fmla="*/ 91744 w 252831"/>
              <a:gd name="connsiteY17" fmla="*/ 2534 h 234429"/>
              <a:gd name="connsiteX18" fmla="*/ 130149 w 252831"/>
              <a:gd name="connsiteY18" fmla="*/ 0 h 234429"/>
              <a:gd name="connsiteX19" fmla="*/ 168687 w 252831"/>
              <a:gd name="connsiteY19" fmla="*/ 2534 h 234429"/>
              <a:gd name="connsiteX20" fmla="*/ 199223 w 252831"/>
              <a:gd name="connsiteY20" fmla="*/ 10534 h 234429"/>
              <a:gd name="connsiteX21" fmla="*/ 219227 w 252831"/>
              <a:gd name="connsiteY21" fmla="*/ 24403 h 234429"/>
              <a:gd name="connsiteX22" fmla="*/ 226428 w 252831"/>
              <a:gd name="connsiteY22" fmla="*/ 44539 h 234429"/>
              <a:gd name="connsiteX23" fmla="*/ 219227 w 252831"/>
              <a:gd name="connsiteY23" fmla="*/ 64808 h 234429"/>
              <a:gd name="connsiteX24" fmla="*/ 199091 w 252831"/>
              <a:gd name="connsiteY24" fmla="*/ 78677 h 234429"/>
              <a:gd name="connsiteX25" fmla="*/ 168553 w 252831"/>
              <a:gd name="connsiteY25" fmla="*/ 86544 h 234429"/>
              <a:gd name="connsiteX26" fmla="*/ 130149 w 252831"/>
              <a:gd name="connsiteY26" fmla="*/ 89078 h 234429"/>
              <a:gd name="connsiteX27" fmla="*/ 91744 w 252831"/>
              <a:gd name="connsiteY27" fmla="*/ 86544 h 234429"/>
              <a:gd name="connsiteX28" fmla="*/ 61474 w 252831"/>
              <a:gd name="connsiteY28" fmla="*/ 78677 h 234429"/>
              <a:gd name="connsiteX29" fmla="*/ 41604 w 252831"/>
              <a:gd name="connsiteY29" fmla="*/ 64808 h 234429"/>
              <a:gd name="connsiteX30" fmla="*/ 34403 w 252831"/>
              <a:gd name="connsiteY30" fmla="*/ 44539 h 234429"/>
              <a:gd name="connsiteX32" fmla="*/ 36003 w 252831"/>
              <a:gd name="connsiteY32" fmla="*/ 174955 h 234429"/>
              <a:gd name="connsiteX33" fmla="*/ 174688 w 252831"/>
              <a:gd name="connsiteY33" fmla="*/ 174955 h 234429"/>
              <a:gd name="connsiteX34" fmla="*/ 174688 w 252831"/>
              <a:gd name="connsiteY34" fmla="*/ 159753 h 234429"/>
              <a:gd name="connsiteX35" fmla="*/ 45072 w 252831"/>
              <a:gd name="connsiteY35" fmla="*/ 159753 h 234429"/>
              <a:gd name="connsiteX36" fmla="*/ 29070 w 252831"/>
              <a:gd name="connsiteY36" fmla="*/ 137351 h 234429"/>
              <a:gd name="connsiteX37" fmla="*/ 223227 w 252831"/>
              <a:gd name="connsiteY37" fmla="*/ 137351 h 234429"/>
              <a:gd name="connsiteX38" fmla="*/ 223227 w 252831"/>
              <a:gd name="connsiteY38" fmla="*/ 196024 h 234429"/>
              <a:gd name="connsiteX39" fmla="*/ 84544 w 252831"/>
              <a:gd name="connsiteY39" fmla="*/ 196024 h 234429"/>
              <a:gd name="connsiteX40" fmla="*/ 84544 w 252831"/>
              <a:gd name="connsiteY40" fmla="*/ 212027 h 234429"/>
              <a:gd name="connsiteX41" fmla="*/ 210425 w 252831"/>
              <a:gd name="connsiteY41" fmla="*/ 212027 h 234429"/>
              <a:gd name="connsiteX42" fmla="*/ 222160 w 252831"/>
              <a:gd name="connsiteY42" fmla="*/ 203492 h 234429"/>
              <a:gd name="connsiteX43" fmla="*/ 235496 w 252831"/>
              <a:gd name="connsiteY43" fmla="*/ 234429 h 234429"/>
              <a:gd name="connsiteX44" fmla="*/ 36003 w 252831"/>
              <a:gd name="connsiteY44" fmla="*/ 234429 h 234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1" h="234429">
                <a:moveTo>
                  <a:pt x="252831" y="124015"/>
                </a:moveTo>
                <a:lnTo>
                  <a:pt x="32003" y="124015"/>
                </a:lnTo>
                <a:cubicBezTo>
                  <a:pt x="26846" y="124015"/>
                  <a:pt x="23825" y="126505"/>
                  <a:pt x="22935" y="131483"/>
                </a:cubicBezTo>
                <a:lnTo>
                  <a:pt x="0" y="99213"/>
                </a:lnTo>
                <a:lnTo>
                  <a:pt x="252831" y="99213"/>
                </a:lnTo>
                <a:moveTo>
                  <a:pt x="81342" y="44539"/>
                </a:moveTo>
                <a:cubicBezTo>
                  <a:pt x="81342" y="58407"/>
                  <a:pt x="97611" y="65342"/>
                  <a:pt x="130149" y="65342"/>
                </a:cubicBezTo>
                <a:cubicBezTo>
                  <a:pt x="162864" y="65342"/>
                  <a:pt x="179222" y="58407"/>
                  <a:pt x="179222" y="44539"/>
                </a:cubicBezTo>
                <a:cubicBezTo>
                  <a:pt x="179222" y="37783"/>
                  <a:pt x="175044" y="32626"/>
                  <a:pt x="166688" y="29070"/>
                </a:cubicBezTo>
                <a:cubicBezTo>
                  <a:pt x="158330" y="25514"/>
                  <a:pt x="146151" y="23736"/>
                  <a:pt x="130149" y="23736"/>
                </a:cubicBezTo>
                <a:cubicBezTo>
                  <a:pt x="114147" y="23736"/>
                  <a:pt x="102012" y="25514"/>
                  <a:pt x="93744" y="29070"/>
                </a:cubicBezTo>
                <a:cubicBezTo>
                  <a:pt x="85477" y="32626"/>
                  <a:pt x="81342" y="37783"/>
                  <a:pt x="81342" y="44539"/>
                </a:cubicBezTo>
                <a:moveTo>
                  <a:pt x="34403" y="44539"/>
                </a:moveTo>
                <a:cubicBezTo>
                  <a:pt x="34403" y="36716"/>
                  <a:pt x="36759" y="30004"/>
                  <a:pt x="41472" y="24403"/>
                </a:cubicBezTo>
                <a:cubicBezTo>
                  <a:pt x="46183" y="18802"/>
                  <a:pt x="52806" y="14180"/>
                  <a:pt x="61340" y="10534"/>
                </a:cubicBezTo>
                <a:cubicBezTo>
                  <a:pt x="69875" y="6890"/>
                  <a:pt x="80009" y="4223"/>
                  <a:pt x="91744" y="2534"/>
                </a:cubicBezTo>
                <a:cubicBezTo>
                  <a:pt x="103478" y="844"/>
                  <a:pt x="116281" y="0"/>
                  <a:pt x="130149" y="0"/>
                </a:cubicBezTo>
                <a:cubicBezTo>
                  <a:pt x="144018" y="0"/>
                  <a:pt x="156863" y="844"/>
                  <a:pt x="168687" y="2534"/>
                </a:cubicBezTo>
                <a:cubicBezTo>
                  <a:pt x="180511" y="4223"/>
                  <a:pt x="190689" y="6890"/>
                  <a:pt x="199223" y="10534"/>
                </a:cubicBezTo>
                <a:cubicBezTo>
                  <a:pt x="207758" y="14180"/>
                  <a:pt x="214426" y="18802"/>
                  <a:pt x="219227" y="24403"/>
                </a:cubicBezTo>
                <a:cubicBezTo>
                  <a:pt x="224027" y="30004"/>
                  <a:pt x="226428" y="36716"/>
                  <a:pt x="226428" y="44539"/>
                </a:cubicBezTo>
                <a:cubicBezTo>
                  <a:pt x="226428" y="52362"/>
                  <a:pt x="224027" y="59118"/>
                  <a:pt x="219227" y="64808"/>
                </a:cubicBezTo>
                <a:cubicBezTo>
                  <a:pt x="214426" y="70498"/>
                  <a:pt x="207714" y="75120"/>
                  <a:pt x="199091" y="78677"/>
                </a:cubicBezTo>
                <a:cubicBezTo>
                  <a:pt x="190467" y="82232"/>
                  <a:pt x="180288" y="84855"/>
                  <a:pt x="168553" y="86544"/>
                </a:cubicBezTo>
                <a:cubicBezTo>
                  <a:pt x="156819" y="88233"/>
                  <a:pt x="144018" y="89078"/>
                  <a:pt x="130149" y="89078"/>
                </a:cubicBezTo>
                <a:cubicBezTo>
                  <a:pt x="116281" y="89078"/>
                  <a:pt x="103478" y="88233"/>
                  <a:pt x="91744" y="86544"/>
                </a:cubicBezTo>
                <a:cubicBezTo>
                  <a:pt x="80009" y="84855"/>
                  <a:pt x="69918" y="82232"/>
                  <a:pt x="61474" y="78677"/>
                </a:cubicBezTo>
                <a:cubicBezTo>
                  <a:pt x="53028" y="75120"/>
                  <a:pt x="46405" y="70498"/>
                  <a:pt x="41604" y="64808"/>
                </a:cubicBezTo>
                <a:cubicBezTo>
                  <a:pt x="36803" y="59118"/>
                  <a:pt x="34403" y="52362"/>
                  <a:pt x="34403" y="44539"/>
                </a:cubicBezTo>
                <a:moveTo>
                  <a:pt x="36003" y="174955"/>
                </a:moveTo>
                <a:lnTo>
                  <a:pt x="174688" y="174955"/>
                </a:lnTo>
                <a:lnTo>
                  <a:pt x="174688" y="159753"/>
                </a:lnTo>
                <a:lnTo>
                  <a:pt x="45072" y="159753"/>
                </a:lnTo>
                <a:lnTo>
                  <a:pt x="29070" y="137351"/>
                </a:lnTo>
                <a:lnTo>
                  <a:pt x="223227" y="137351"/>
                </a:lnTo>
                <a:lnTo>
                  <a:pt x="223227" y="196024"/>
                </a:lnTo>
                <a:lnTo>
                  <a:pt x="84544" y="196024"/>
                </a:lnTo>
                <a:lnTo>
                  <a:pt x="84544" y="212027"/>
                </a:lnTo>
                <a:lnTo>
                  <a:pt x="210425" y="212027"/>
                </a:lnTo>
                <a:cubicBezTo>
                  <a:pt x="217182" y="212027"/>
                  <a:pt x="221093" y="209182"/>
                  <a:pt x="222160" y="203492"/>
                </a:cubicBezTo>
                <a:lnTo>
                  <a:pt x="235496" y="234429"/>
                </a:lnTo>
                <a:lnTo>
                  <a:pt x="36003" y="23442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0" name="Freeform 290"/>
          <p:cNvSpPr/>
          <p:nvPr/>
        </p:nvSpPr>
        <p:spPr>
          <a:xfrm>
            <a:off x="10471186" y="4367207"/>
            <a:ext cx="252831" cy="196558"/>
          </a:xfrm>
          <a:custGeom>
            <a:avLst/>
            <a:gdLst>
              <a:gd name="connsiteX0" fmla="*/ 228561 w 252831"/>
              <a:gd name="connsiteY0" fmla="*/ 129083 h 196558"/>
              <a:gd name="connsiteX1" fmla="*/ 195224 w 252831"/>
              <a:gd name="connsiteY1" fmla="*/ 129083 h 196558"/>
              <a:gd name="connsiteX2" fmla="*/ 195224 w 252831"/>
              <a:gd name="connsiteY2" fmla="*/ 164287 h 196558"/>
              <a:gd name="connsiteX3" fmla="*/ 252831 w 252831"/>
              <a:gd name="connsiteY3" fmla="*/ 164287 h 196558"/>
              <a:gd name="connsiteX4" fmla="*/ 252831 w 252831"/>
              <a:gd name="connsiteY4" fmla="*/ 189090 h 196558"/>
              <a:gd name="connsiteX5" fmla="*/ 32003 w 252831"/>
              <a:gd name="connsiteY5" fmla="*/ 189090 h 196558"/>
              <a:gd name="connsiteX6" fmla="*/ 22935 w 252831"/>
              <a:gd name="connsiteY6" fmla="*/ 196558 h 196558"/>
              <a:gd name="connsiteX7" fmla="*/ 0 w 252831"/>
              <a:gd name="connsiteY7" fmla="*/ 164287 h 196558"/>
              <a:gd name="connsiteX8" fmla="*/ 65341 w 252831"/>
              <a:gd name="connsiteY8" fmla="*/ 164287 h 196558"/>
              <a:gd name="connsiteX9" fmla="*/ 65341 w 252831"/>
              <a:gd name="connsiteY9" fmla="*/ 129083 h 196558"/>
              <a:gd name="connsiteX10" fmla="*/ 39738 w 252831"/>
              <a:gd name="connsiteY10" fmla="*/ 129083 h 196558"/>
              <a:gd name="connsiteX11" fmla="*/ 26403 w 252831"/>
              <a:gd name="connsiteY11" fmla="*/ 104547 h 196558"/>
              <a:gd name="connsiteX12" fmla="*/ 75475 w 252831"/>
              <a:gd name="connsiteY12" fmla="*/ 104547 h 196558"/>
              <a:gd name="connsiteX13" fmla="*/ 67207 w 252831"/>
              <a:gd name="connsiteY13" fmla="*/ 35738 h 196558"/>
              <a:gd name="connsiteX14" fmla="*/ 112547 w 252831"/>
              <a:gd name="connsiteY14" fmla="*/ 35738 h 196558"/>
              <a:gd name="connsiteX15" fmla="*/ 119214 w 252831"/>
              <a:gd name="connsiteY15" fmla="*/ 104547 h 196558"/>
              <a:gd name="connsiteX16" fmla="*/ 146151 w 252831"/>
              <a:gd name="connsiteY16" fmla="*/ 104547 h 196558"/>
              <a:gd name="connsiteX17" fmla="*/ 152819 w 252831"/>
              <a:gd name="connsiteY17" fmla="*/ 35738 h 196558"/>
              <a:gd name="connsiteX18" fmla="*/ 198157 w 252831"/>
              <a:gd name="connsiteY18" fmla="*/ 35738 h 196558"/>
              <a:gd name="connsiteX19" fmla="*/ 189889 w 252831"/>
              <a:gd name="connsiteY19" fmla="*/ 104547 h 196558"/>
              <a:gd name="connsiteX20" fmla="*/ 228561 w 252831"/>
              <a:gd name="connsiteY20" fmla="*/ 104547 h 196558"/>
              <a:gd name="connsiteX22" fmla="*/ 223227 w 252831"/>
              <a:gd name="connsiteY22" fmla="*/ 24536 h 196558"/>
              <a:gd name="connsiteX23" fmla="*/ 56539 w 252831"/>
              <a:gd name="connsiteY23" fmla="*/ 24536 h 196558"/>
              <a:gd name="connsiteX24" fmla="*/ 48538 w 252831"/>
              <a:gd name="connsiteY24" fmla="*/ 31204 h 196558"/>
              <a:gd name="connsiteX25" fmla="*/ 31736 w 252831"/>
              <a:gd name="connsiteY25" fmla="*/ 0 h 196558"/>
              <a:gd name="connsiteX26" fmla="*/ 223227 w 252831"/>
              <a:gd name="connsiteY26" fmla="*/ 0 h 196558"/>
              <a:gd name="connsiteX28" fmla="*/ 109879 w 252831"/>
              <a:gd name="connsiteY28" fmla="*/ 164287 h 196558"/>
              <a:gd name="connsiteX29" fmla="*/ 150685 w 252831"/>
              <a:gd name="connsiteY29" fmla="*/ 164287 h 196558"/>
              <a:gd name="connsiteX30" fmla="*/ 150685 w 252831"/>
              <a:gd name="connsiteY30" fmla="*/ 129083 h 196558"/>
              <a:gd name="connsiteX31" fmla="*/ 109879 w 252831"/>
              <a:gd name="connsiteY31" fmla="*/ 129083 h 19655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</a:cxnLst>
            <a:rect l="l" t="t" r="r" b="b"/>
            <a:pathLst>
              <a:path w="252831" h="196558">
                <a:moveTo>
                  <a:pt x="228561" y="129083"/>
                </a:moveTo>
                <a:lnTo>
                  <a:pt x="195224" y="129083"/>
                </a:lnTo>
                <a:lnTo>
                  <a:pt x="195224" y="164287"/>
                </a:lnTo>
                <a:lnTo>
                  <a:pt x="252831" y="164287"/>
                </a:lnTo>
                <a:lnTo>
                  <a:pt x="252831" y="189090"/>
                </a:lnTo>
                <a:lnTo>
                  <a:pt x="32003" y="189090"/>
                </a:lnTo>
                <a:cubicBezTo>
                  <a:pt x="26846" y="189090"/>
                  <a:pt x="23825" y="191579"/>
                  <a:pt x="22935" y="196558"/>
                </a:cubicBezTo>
                <a:lnTo>
                  <a:pt x="0" y="164287"/>
                </a:lnTo>
                <a:lnTo>
                  <a:pt x="65341" y="164287"/>
                </a:lnTo>
                <a:lnTo>
                  <a:pt x="65341" y="129083"/>
                </a:lnTo>
                <a:lnTo>
                  <a:pt x="39738" y="129083"/>
                </a:lnTo>
                <a:lnTo>
                  <a:pt x="26403" y="104547"/>
                </a:lnTo>
                <a:lnTo>
                  <a:pt x="75475" y="104547"/>
                </a:lnTo>
                <a:lnTo>
                  <a:pt x="67207" y="35738"/>
                </a:lnTo>
                <a:lnTo>
                  <a:pt x="112547" y="35738"/>
                </a:lnTo>
                <a:lnTo>
                  <a:pt x="119214" y="104547"/>
                </a:lnTo>
                <a:lnTo>
                  <a:pt x="146151" y="104547"/>
                </a:lnTo>
                <a:lnTo>
                  <a:pt x="152819" y="35738"/>
                </a:lnTo>
                <a:lnTo>
                  <a:pt x="198157" y="35738"/>
                </a:lnTo>
                <a:lnTo>
                  <a:pt x="189889" y="104547"/>
                </a:lnTo>
                <a:lnTo>
                  <a:pt x="228561" y="104547"/>
                </a:lnTo>
                <a:moveTo>
                  <a:pt x="223227" y="24536"/>
                </a:moveTo>
                <a:lnTo>
                  <a:pt x="56539" y="24536"/>
                </a:lnTo>
                <a:cubicBezTo>
                  <a:pt x="52094" y="24536"/>
                  <a:pt x="49428" y="26759"/>
                  <a:pt x="48538" y="31204"/>
                </a:cubicBezTo>
                <a:lnTo>
                  <a:pt x="31736" y="0"/>
                </a:lnTo>
                <a:lnTo>
                  <a:pt x="223227" y="0"/>
                </a:lnTo>
                <a:moveTo>
                  <a:pt x="109879" y="164287"/>
                </a:moveTo>
                <a:lnTo>
                  <a:pt x="150685" y="164287"/>
                </a:lnTo>
                <a:lnTo>
                  <a:pt x="150685" y="129083"/>
                </a:lnTo>
                <a:lnTo>
                  <a:pt x="109879" y="12908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1" name="Freeform 291"/>
          <p:cNvSpPr/>
          <p:nvPr/>
        </p:nvSpPr>
        <p:spPr>
          <a:xfrm>
            <a:off x="10741619" y="4347471"/>
            <a:ext cx="237096" cy="228562"/>
          </a:xfrm>
          <a:custGeom>
            <a:avLst/>
            <a:gdLst>
              <a:gd name="connsiteX0" fmla="*/ 178955 w 237096"/>
              <a:gd name="connsiteY0" fmla="*/ 173622 h 228562"/>
              <a:gd name="connsiteX1" fmla="*/ 178955 w 237096"/>
              <a:gd name="connsiteY1" fmla="*/ 133083 h 228562"/>
              <a:gd name="connsiteX2" fmla="*/ 149351 w 237096"/>
              <a:gd name="connsiteY2" fmla="*/ 133083 h 228562"/>
              <a:gd name="connsiteX3" fmla="*/ 144552 w 237096"/>
              <a:gd name="connsiteY3" fmla="*/ 124282 h 228562"/>
              <a:gd name="connsiteX4" fmla="*/ 122282 w 237096"/>
              <a:gd name="connsiteY4" fmla="*/ 142151 h 228562"/>
              <a:gd name="connsiteX5" fmla="*/ 82944 w 237096"/>
              <a:gd name="connsiteY5" fmla="*/ 148818 h 228562"/>
              <a:gd name="connsiteX6" fmla="*/ 54006 w 237096"/>
              <a:gd name="connsiteY6" fmla="*/ 145485 h 228562"/>
              <a:gd name="connsiteX7" fmla="*/ 33204 w 237096"/>
              <a:gd name="connsiteY7" fmla="*/ 136417 h 228562"/>
              <a:gd name="connsiteX8" fmla="*/ 20669 w 237096"/>
              <a:gd name="connsiteY8" fmla="*/ 122815 h 228562"/>
              <a:gd name="connsiteX9" fmla="*/ 16535 w 237096"/>
              <a:gd name="connsiteY9" fmla="*/ 106147 h 228562"/>
              <a:gd name="connsiteX10" fmla="*/ 20669 w 237096"/>
              <a:gd name="connsiteY10" fmla="*/ 89478 h 228562"/>
              <a:gd name="connsiteX11" fmla="*/ 33204 w 237096"/>
              <a:gd name="connsiteY11" fmla="*/ 75876 h 228562"/>
              <a:gd name="connsiteX12" fmla="*/ 54006 w 237096"/>
              <a:gd name="connsiteY12" fmla="*/ 66675 h 228562"/>
              <a:gd name="connsiteX13" fmla="*/ 82944 w 237096"/>
              <a:gd name="connsiteY13" fmla="*/ 63208 h 228562"/>
              <a:gd name="connsiteX14" fmla="*/ 111347 w 237096"/>
              <a:gd name="connsiteY14" fmla="*/ 66542 h 228562"/>
              <a:gd name="connsiteX15" fmla="*/ 132017 w 237096"/>
              <a:gd name="connsiteY15" fmla="*/ 75476 h 228562"/>
              <a:gd name="connsiteX16" fmla="*/ 126149 w 237096"/>
              <a:gd name="connsiteY16" fmla="*/ 64541 h 228562"/>
              <a:gd name="connsiteX17" fmla="*/ 178955 w 237096"/>
              <a:gd name="connsiteY17" fmla="*/ 64541 h 228562"/>
              <a:gd name="connsiteX18" fmla="*/ 178955 w 237096"/>
              <a:gd name="connsiteY18" fmla="*/ 29337 h 228562"/>
              <a:gd name="connsiteX19" fmla="*/ 177355 w 237096"/>
              <a:gd name="connsiteY19" fmla="*/ 22270 h 228562"/>
              <a:gd name="connsiteX20" fmla="*/ 171755 w 237096"/>
              <a:gd name="connsiteY20" fmla="*/ 17335 h 228562"/>
              <a:gd name="connsiteX21" fmla="*/ 226161 w 237096"/>
              <a:gd name="connsiteY21" fmla="*/ 1334 h 228562"/>
              <a:gd name="connsiteX22" fmla="*/ 226161 w 237096"/>
              <a:gd name="connsiteY22" fmla="*/ 149352 h 228562"/>
              <a:gd name="connsiteX23" fmla="*/ 220027 w 237096"/>
              <a:gd name="connsiteY23" fmla="*/ 167887 h 228562"/>
              <a:gd name="connsiteX24" fmla="*/ 200558 w 237096"/>
              <a:gd name="connsiteY24" fmla="*/ 173622 h 228562"/>
              <a:gd name="connsiteX26" fmla="*/ 46673 w 237096"/>
              <a:gd name="connsiteY26" fmla="*/ 184556 h 228562"/>
              <a:gd name="connsiteX27" fmla="*/ 44005 w 237096"/>
              <a:gd name="connsiteY27" fmla="*/ 175622 h 228562"/>
              <a:gd name="connsiteX28" fmla="*/ 36005 w 237096"/>
              <a:gd name="connsiteY28" fmla="*/ 171221 h 228562"/>
              <a:gd name="connsiteX29" fmla="*/ 93878 w 237096"/>
              <a:gd name="connsiteY29" fmla="*/ 160553 h 228562"/>
              <a:gd name="connsiteX30" fmla="*/ 93878 w 237096"/>
              <a:gd name="connsiteY30" fmla="*/ 204026 h 228562"/>
              <a:gd name="connsiteX31" fmla="*/ 210427 w 237096"/>
              <a:gd name="connsiteY31" fmla="*/ 204026 h 228562"/>
              <a:gd name="connsiteX32" fmla="*/ 219361 w 237096"/>
              <a:gd name="connsiteY32" fmla="*/ 201359 h 228562"/>
              <a:gd name="connsiteX33" fmla="*/ 223761 w 237096"/>
              <a:gd name="connsiteY33" fmla="*/ 193357 h 228562"/>
              <a:gd name="connsiteX34" fmla="*/ 237096 w 237096"/>
              <a:gd name="connsiteY34" fmla="*/ 228562 h 228562"/>
              <a:gd name="connsiteX35" fmla="*/ 46673 w 237096"/>
              <a:gd name="connsiteY35" fmla="*/ 228562 h 228562"/>
              <a:gd name="connsiteX37" fmla="*/ 156020 w 237096"/>
              <a:gd name="connsiteY37" fmla="*/ 54407 h 228562"/>
              <a:gd name="connsiteX38" fmla="*/ 24803 w 237096"/>
              <a:gd name="connsiteY38" fmla="*/ 54407 h 228562"/>
              <a:gd name="connsiteX39" fmla="*/ 16802 w 237096"/>
              <a:gd name="connsiteY39" fmla="*/ 61074 h 228562"/>
              <a:gd name="connsiteX40" fmla="*/ 0 w 237096"/>
              <a:gd name="connsiteY40" fmla="*/ 31204 h 228562"/>
              <a:gd name="connsiteX41" fmla="*/ 56541 w 237096"/>
              <a:gd name="connsiteY41" fmla="*/ 31204 h 228562"/>
              <a:gd name="connsiteX42" fmla="*/ 56541 w 237096"/>
              <a:gd name="connsiteY42" fmla="*/ 26937 h 228562"/>
              <a:gd name="connsiteX43" fmla="*/ 53873 w 237096"/>
              <a:gd name="connsiteY43" fmla="*/ 18002 h 228562"/>
              <a:gd name="connsiteX44" fmla="*/ 45873 w 237096"/>
              <a:gd name="connsiteY44" fmla="*/ 13601 h 228562"/>
              <a:gd name="connsiteX45" fmla="*/ 106414 w 237096"/>
              <a:gd name="connsiteY45" fmla="*/ 0 h 228562"/>
              <a:gd name="connsiteX46" fmla="*/ 106414 w 237096"/>
              <a:gd name="connsiteY46" fmla="*/ 31204 h 228562"/>
              <a:gd name="connsiteX47" fmla="*/ 156020 w 237096"/>
              <a:gd name="connsiteY47" fmla="*/ 31204 h 228562"/>
              <a:gd name="connsiteX49" fmla="*/ 108279 w 237096"/>
              <a:gd name="connsiteY49" fmla="*/ 106147 h 228562"/>
              <a:gd name="connsiteX50" fmla="*/ 102012 w 237096"/>
              <a:gd name="connsiteY50" fmla="*/ 90945 h 228562"/>
              <a:gd name="connsiteX51" fmla="*/ 82944 w 237096"/>
              <a:gd name="connsiteY51" fmla="*/ 84277 h 228562"/>
              <a:gd name="connsiteX52" fmla="*/ 64008 w 237096"/>
              <a:gd name="connsiteY52" fmla="*/ 90945 h 228562"/>
              <a:gd name="connsiteX53" fmla="*/ 57873 w 237096"/>
              <a:gd name="connsiteY53" fmla="*/ 106147 h 228562"/>
              <a:gd name="connsiteX54" fmla="*/ 64008 w 237096"/>
              <a:gd name="connsiteY54" fmla="*/ 121215 h 228562"/>
              <a:gd name="connsiteX55" fmla="*/ 82944 w 237096"/>
              <a:gd name="connsiteY55" fmla="*/ 127749 h 228562"/>
              <a:gd name="connsiteX56" fmla="*/ 102012 w 237096"/>
              <a:gd name="connsiteY56" fmla="*/ 121215 h 228562"/>
              <a:gd name="connsiteX57" fmla="*/ 108279 w 237096"/>
              <a:gd name="connsiteY57" fmla="*/ 106147 h 228562"/>
              <a:gd name="connsiteX59" fmla="*/ 149619 w 237096"/>
              <a:gd name="connsiteY59" fmla="*/ 106147 h 228562"/>
              <a:gd name="connsiteX60" fmla="*/ 149351 w 237096"/>
              <a:gd name="connsiteY60" fmla="*/ 109881 h 228562"/>
              <a:gd name="connsiteX61" fmla="*/ 178955 w 237096"/>
              <a:gd name="connsiteY61" fmla="*/ 109881 h 228562"/>
              <a:gd name="connsiteX62" fmla="*/ 178955 w 237096"/>
              <a:gd name="connsiteY62" fmla="*/ 87744 h 228562"/>
              <a:gd name="connsiteX63" fmla="*/ 144284 w 237096"/>
              <a:gd name="connsiteY63" fmla="*/ 87744 h 228562"/>
              <a:gd name="connsiteX64" fmla="*/ 149619 w 237096"/>
              <a:gd name="connsiteY64" fmla="*/ 106147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37096" h="228562">
                <a:moveTo>
                  <a:pt x="178955" y="173622"/>
                </a:moveTo>
                <a:lnTo>
                  <a:pt x="178955" y="133083"/>
                </a:lnTo>
                <a:lnTo>
                  <a:pt x="149351" y="133083"/>
                </a:lnTo>
                <a:lnTo>
                  <a:pt x="144552" y="124282"/>
                </a:lnTo>
                <a:cubicBezTo>
                  <a:pt x="139929" y="131750"/>
                  <a:pt x="132505" y="137706"/>
                  <a:pt x="122282" y="142151"/>
                </a:cubicBezTo>
                <a:cubicBezTo>
                  <a:pt x="112058" y="146596"/>
                  <a:pt x="98945" y="148818"/>
                  <a:pt x="82944" y="148818"/>
                </a:cubicBezTo>
                <a:cubicBezTo>
                  <a:pt x="71920" y="148818"/>
                  <a:pt x="62274" y="147707"/>
                  <a:pt x="54006" y="145485"/>
                </a:cubicBezTo>
                <a:cubicBezTo>
                  <a:pt x="45739" y="143263"/>
                  <a:pt x="38805" y="140240"/>
                  <a:pt x="33204" y="136417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3" y="117570"/>
                  <a:pt x="16535" y="112014"/>
                  <a:pt x="16535" y="106147"/>
                </a:cubicBezTo>
                <a:cubicBezTo>
                  <a:pt x="16535" y="100279"/>
                  <a:pt x="17913" y="94723"/>
                  <a:pt x="20669" y="89478"/>
                </a:cubicBezTo>
                <a:cubicBezTo>
                  <a:pt x="23425" y="84232"/>
                  <a:pt x="27603" y="79699"/>
                  <a:pt x="33204" y="75876"/>
                </a:cubicBezTo>
                <a:cubicBezTo>
                  <a:pt x="38805" y="72053"/>
                  <a:pt x="45739" y="68986"/>
                  <a:pt x="54006" y="66675"/>
                </a:cubicBezTo>
                <a:cubicBezTo>
                  <a:pt x="62274" y="64364"/>
                  <a:pt x="71920" y="63208"/>
                  <a:pt x="82944" y="63208"/>
                </a:cubicBezTo>
                <a:cubicBezTo>
                  <a:pt x="93790" y="63208"/>
                  <a:pt x="103257" y="64319"/>
                  <a:pt x="111347" y="66542"/>
                </a:cubicBezTo>
                <a:cubicBezTo>
                  <a:pt x="119437" y="68764"/>
                  <a:pt x="126327" y="71742"/>
                  <a:pt x="132017" y="75476"/>
                </a:cubicBezTo>
                <a:lnTo>
                  <a:pt x="126149" y="64541"/>
                </a:lnTo>
                <a:lnTo>
                  <a:pt x="178955" y="64541"/>
                </a:lnTo>
                <a:lnTo>
                  <a:pt x="178955" y="29337"/>
                </a:lnTo>
                <a:cubicBezTo>
                  <a:pt x="178955" y="26848"/>
                  <a:pt x="178422" y="24492"/>
                  <a:pt x="177355" y="22270"/>
                </a:cubicBezTo>
                <a:cubicBezTo>
                  <a:pt x="176288" y="20047"/>
                  <a:pt x="174422" y="18402"/>
                  <a:pt x="171755" y="17335"/>
                </a:cubicBezTo>
                <a:lnTo>
                  <a:pt x="226161" y="1334"/>
                </a:lnTo>
                <a:lnTo>
                  <a:pt x="226161" y="149352"/>
                </a:lnTo>
                <a:cubicBezTo>
                  <a:pt x="226161" y="157886"/>
                  <a:pt x="224117" y="164065"/>
                  <a:pt x="220027" y="167887"/>
                </a:cubicBezTo>
                <a:cubicBezTo>
                  <a:pt x="215938" y="171710"/>
                  <a:pt x="209448" y="173622"/>
                  <a:pt x="200558" y="173622"/>
                </a:cubicBezTo>
                <a:moveTo>
                  <a:pt x="46673" y="184556"/>
                </a:moveTo>
                <a:cubicBezTo>
                  <a:pt x="46673" y="181000"/>
                  <a:pt x="45783" y="178022"/>
                  <a:pt x="44005" y="175622"/>
                </a:cubicBezTo>
                <a:cubicBezTo>
                  <a:pt x="42228" y="173222"/>
                  <a:pt x="39560" y="171755"/>
                  <a:pt x="36005" y="171221"/>
                </a:cubicBezTo>
                <a:lnTo>
                  <a:pt x="93878" y="160553"/>
                </a:lnTo>
                <a:lnTo>
                  <a:pt x="93878" y="204026"/>
                </a:lnTo>
                <a:lnTo>
                  <a:pt x="210427" y="204026"/>
                </a:lnTo>
                <a:cubicBezTo>
                  <a:pt x="213982" y="204026"/>
                  <a:pt x="216960" y="203136"/>
                  <a:pt x="219361" y="201359"/>
                </a:cubicBezTo>
                <a:cubicBezTo>
                  <a:pt x="221761" y="199580"/>
                  <a:pt x="223228" y="196914"/>
                  <a:pt x="223761" y="193357"/>
                </a:cubicBezTo>
                <a:lnTo>
                  <a:pt x="237096" y="228562"/>
                </a:lnTo>
                <a:lnTo>
                  <a:pt x="46673" y="228562"/>
                </a:lnTo>
                <a:moveTo>
                  <a:pt x="156020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2"/>
                </a:cubicBezTo>
                <a:cubicBezTo>
                  <a:pt x="52096" y="15602"/>
                  <a:pt x="49428" y="14135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6020" y="31204"/>
                </a:lnTo>
                <a:moveTo>
                  <a:pt x="108279" y="106147"/>
                </a:moveTo>
                <a:cubicBezTo>
                  <a:pt x="108279" y="100457"/>
                  <a:pt x="106191" y="95390"/>
                  <a:pt x="102012" y="90945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5"/>
                </a:cubicBezTo>
                <a:cubicBezTo>
                  <a:pt x="59919" y="95390"/>
                  <a:pt x="57873" y="100457"/>
                  <a:pt x="57873" y="106147"/>
                </a:cubicBezTo>
                <a:cubicBezTo>
                  <a:pt x="57873" y="111836"/>
                  <a:pt x="59919" y="116859"/>
                  <a:pt x="64008" y="121215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2" y="121215"/>
                </a:cubicBezTo>
                <a:cubicBezTo>
                  <a:pt x="106191" y="116859"/>
                  <a:pt x="108279" y="111836"/>
                  <a:pt x="108279" y="106147"/>
                </a:cubicBezTo>
                <a:moveTo>
                  <a:pt x="149619" y="106147"/>
                </a:moveTo>
                <a:cubicBezTo>
                  <a:pt x="149619" y="107924"/>
                  <a:pt x="149529" y="109169"/>
                  <a:pt x="149351" y="109881"/>
                </a:cubicBezTo>
                <a:lnTo>
                  <a:pt x="178955" y="109881"/>
                </a:lnTo>
                <a:lnTo>
                  <a:pt x="178955" y="87744"/>
                </a:lnTo>
                <a:lnTo>
                  <a:pt x="144284" y="87744"/>
                </a:lnTo>
                <a:cubicBezTo>
                  <a:pt x="147841" y="93434"/>
                  <a:pt x="149619" y="99568"/>
                  <a:pt x="149619" y="1061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2" name="Freeform 292"/>
          <p:cNvSpPr/>
          <p:nvPr/>
        </p:nvSpPr>
        <p:spPr>
          <a:xfrm>
            <a:off x="11008319" y="4344804"/>
            <a:ext cx="256832" cy="231229"/>
          </a:xfrm>
          <a:custGeom>
            <a:avLst/>
            <a:gdLst>
              <a:gd name="connsiteX0" fmla="*/ 174954 w 256832"/>
              <a:gd name="connsiteY0" fmla="*/ 231229 h 231229"/>
              <a:gd name="connsiteX1" fmla="*/ 174954 w 256832"/>
              <a:gd name="connsiteY1" fmla="*/ 219228 h 231229"/>
              <a:gd name="connsiteX2" fmla="*/ 151752 w 256832"/>
              <a:gd name="connsiteY2" fmla="*/ 225362 h 231229"/>
              <a:gd name="connsiteX3" fmla="*/ 125482 w 256832"/>
              <a:gd name="connsiteY3" fmla="*/ 229095 h 231229"/>
              <a:gd name="connsiteX4" fmla="*/ 98545 w 256832"/>
              <a:gd name="connsiteY4" fmla="*/ 230829 h 231229"/>
              <a:gd name="connsiteX5" fmla="*/ 73076 w 256832"/>
              <a:gd name="connsiteY5" fmla="*/ 231229 h 231229"/>
              <a:gd name="connsiteX6" fmla="*/ 33871 w 256832"/>
              <a:gd name="connsiteY6" fmla="*/ 231229 h 231229"/>
              <a:gd name="connsiteX7" fmla="*/ 33871 w 256832"/>
              <a:gd name="connsiteY7" fmla="*/ 159220 h 231229"/>
              <a:gd name="connsiteX8" fmla="*/ 79742 w 256832"/>
              <a:gd name="connsiteY8" fmla="*/ 150419 h 231229"/>
              <a:gd name="connsiteX9" fmla="*/ 79742 w 256832"/>
              <a:gd name="connsiteY9" fmla="*/ 168022 h 231229"/>
              <a:gd name="connsiteX10" fmla="*/ 174954 w 256832"/>
              <a:gd name="connsiteY10" fmla="*/ 168022 h 231229"/>
              <a:gd name="connsiteX11" fmla="*/ 174954 w 256832"/>
              <a:gd name="connsiteY11" fmla="*/ 156553 h 231229"/>
              <a:gd name="connsiteX12" fmla="*/ 220827 w 256832"/>
              <a:gd name="connsiteY12" fmla="*/ 147752 h 231229"/>
              <a:gd name="connsiteX13" fmla="*/ 220827 w 256832"/>
              <a:gd name="connsiteY13" fmla="*/ 231229 h 231229"/>
              <a:gd name="connsiteX15" fmla="*/ 82944 w 256832"/>
              <a:gd name="connsiteY15" fmla="*/ 63208 h 231229"/>
              <a:gd name="connsiteX16" fmla="*/ 111880 w 256832"/>
              <a:gd name="connsiteY16" fmla="*/ 66542 h 231229"/>
              <a:gd name="connsiteX17" fmla="*/ 132683 w 256832"/>
              <a:gd name="connsiteY17" fmla="*/ 75476 h 231229"/>
              <a:gd name="connsiteX18" fmla="*/ 145352 w 256832"/>
              <a:gd name="connsiteY18" fmla="*/ 88411 h 231229"/>
              <a:gd name="connsiteX19" fmla="*/ 149619 w 256832"/>
              <a:gd name="connsiteY19" fmla="*/ 103480 h 231229"/>
              <a:gd name="connsiteX20" fmla="*/ 145352 w 256832"/>
              <a:gd name="connsiteY20" fmla="*/ 118682 h 231229"/>
              <a:gd name="connsiteX21" fmla="*/ 132683 w 256832"/>
              <a:gd name="connsiteY21" fmla="*/ 131350 h 231229"/>
              <a:gd name="connsiteX22" fmla="*/ 111880 w 256832"/>
              <a:gd name="connsiteY22" fmla="*/ 140151 h 231229"/>
              <a:gd name="connsiteX23" fmla="*/ 82944 w 256832"/>
              <a:gd name="connsiteY23" fmla="*/ 143485 h 231229"/>
              <a:gd name="connsiteX24" fmla="*/ 54006 w 256832"/>
              <a:gd name="connsiteY24" fmla="*/ 140151 h 231229"/>
              <a:gd name="connsiteX25" fmla="*/ 33204 w 256832"/>
              <a:gd name="connsiteY25" fmla="*/ 131350 h 231229"/>
              <a:gd name="connsiteX26" fmla="*/ 20669 w 256832"/>
              <a:gd name="connsiteY26" fmla="*/ 118682 h 231229"/>
              <a:gd name="connsiteX27" fmla="*/ 16535 w 256832"/>
              <a:gd name="connsiteY27" fmla="*/ 103480 h 231229"/>
              <a:gd name="connsiteX28" fmla="*/ 20669 w 256832"/>
              <a:gd name="connsiteY28" fmla="*/ 88411 h 231229"/>
              <a:gd name="connsiteX29" fmla="*/ 33204 w 256832"/>
              <a:gd name="connsiteY29" fmla="*/ 75476 h 231229"/>
              <a:gd name="connsiteX30" fmla="*/ 54006 w 256832"/>
              <a:gd name="connsiteY30" fmla="*/ 66542 h 231229"/>
              <a:gd name="connsiteX31" fmla="*/ 82944 w 256832"/>
              <a:gd name="connsiteY31" fmla="*/ 63208 h 231229"/>
              <a:gd name="connsiteX33" fmla="*/ 173622 w 256832"/>
              <a:gd name="connsiteY33" fmla="*/ 141618 h 231229"/>
              <a:gd name="connsiteX34" fmla="*/ 173622 w 256832"/>
              <a:gd name="connsiteY34" fmla="*/ 32004 h 231229"/>
              <a:gd name="connsiteX35" fmla="*/ 172021 w 256832"/>
              <a:gd name="connsiteY35" fmla="*/ 24937 h 231229"/>
              <a:gd name="connsiteX36" fmla="*/ 166420 w 256832"/>
              <a:gd name="connsiteY36" fmla="*/ 20003 h 231229"/>
              <a:gd name="connsiteX37" fmla="*/ 220827 w 256832"/>
              <a:gd name="connsiteY37" fmla="*/ 4001 h 231229"/>
              <a:gd name="connsiteX38" fmla="*/ 220827 w 256832"/>
              <a:gd name="connsiteY38" fmla="*/ 53873 h 231229"/>
              <a:gd name="connsiteX39" fmla="*/ 256832 w 256832"/>
              <a:gd name="connsiteY39" fmla="*/ 53873 h 231229"/>
              <a:gd name="connsiteX40" fmla="*/ 256832 w 256832"/>
              <a:gd name="connsiteY40" fmla="*/ 78410 h 231229"/>
              <a:gd name="connsiteX41" fmla="*/ 220827 w 256832"/>
              <a:gd name="connsiteY41" fmla="*/ 78410 h 231229"/>
              <a:gd name="connsiteX42" fmla="*/ 220827 w 256832"/>
              <a:gd name="connsiteY42" fmla="*/ 117348 h 231229"/>
              <a:gd name="connsiteX43" fmla="*/ 214694 w 256832"/>
              <a:gd name="connsiteY43" fmla="*/ 135884 h 231229"/>
              <a:gd name="connsiteX44" fmla="*/ 195224 w 256832"/>
              <a:gd name="connsiteY44" fmla="*/ 141618 h 231229"/>
              <a:gd name="connsiteX46" fmla="*/ 153352 w 256832"/>
              <a:gd name="connsiteY46" fmla="*/ 54407 h 231229"/>
              <a:gd name="connsiteX47" fmla="*/ 24803 w 256832"/>
              <a:gd name="connsiteY47" fmla="*/ 54407 h 231229"/>
              <a:gd name="connsiteX48" fmla="*/ 16802 w 256832"/>
              <a:gd name="connsiteY48" fmla="*/ 61075 h 231229"/>
              <a:gd name="connsiteX49" fmla="*/ 0 w 256832"/>
              <a:gd name="connsiteY49" fmla="*/ 31204 h 231229"/>
              <a:gd name="connsiteX50" fmla="*/ 56541 w 256832"/>
              <a:gd name="connsiteY50" fmla="*/ 31204 h 231229"/>
              <a:gd name="connsiteX51" fmla="*/ 56541 w 256832"/>
              <a:gd name="connsiteY51" fmla="*/ 26937 h 231229"/>
              <a:gd name="connsiteX52" fmla="*/ 53873 w 256832"/>
              <a:gd name="connsiteY52" fmla="*/ 18003 h 231229"/>
              <a:gd name="connsiteX53" fmla="*/ 45873 w 256832"/>
              <a:gd name="connsiteY53" fmla="*/ 13602 h 231229"/>
              <a:gd name="connsiteX54" fmla="*/ 106414 w 256832"/>
              <a:gd name="connsiteY54" fmla="*/ 0 h 231229"/>
              <a:gd name="connsiteX55" fmla="*/ 106414 w 256832"/>
              <a:gd name="connsiteY55" fmla="*/ 31204 h 231229"/>
              <a:gd name="connsiteX56" fmla="*/ 153352 w 256832"/>
              <a:gd name="connsiteY56" fmla="*/ 31204 h 231229"/>
              <a:gd name="connsiteX58" fmla="*/ 108279 w 256832"/>
              <a:gd name="connsiteY58" fmla="*/ 103480 h 231229"/>
              <a:gd name="connsiteX59" fmla="*/ 102012 w 256832"/>
              <a:gd name="connsiteY59" fmla="*/ 90145 h 231229"/>
              <a:gd name="connsiteX60" fmla="*/ 82944 w 256832"/>
              <a:gd name="connsiteY60" fmla="*/ 84277 h 231229"/>
              <a:gd name="connsiteX61" fmla="*/ 64008 w 256832"/>
              <a:gd name="connsiteY61" fmla="*/ 90145 h 231229"/>
              <a:gd name="connsiteX62" fmla="*/ 57873 w 256832"/>
              <a:gd name="connsiteY62" fmla="*/ 103480 h 231229"/>
              <a:gd name="connsiteX63" fmla="*/ 64008 w 256832"/>
              <a:gd name="connsiteY63" fmla="*/ 116681 h 231229"/>
              <a:gd name="connsiteX64" fmla="*/ 82944 w 256832"/>
              <a:gd name="connsiteY64" fmla="*/ 122415 h 231229"/>
              <a:gd name="connsiteX65" fmla="*/ 102012 w 256832"/>
              <a:gd name="connsiteY65" fmla="*/ 116681 h 231229"/>
              <a:gd name="connsiteX66" fmla="*/ 108279 w 256832"/>
              <a:gd name="connsiteY66" fmla="*/ 103480 h 231229"/>
              <a:gd name="connsiteX68" fmla="*/ 90411 w 256832"/>
              <a:gd name="connsiteY68" fmla="*/ 206693 h 231229"/>
              <a:gd name="connsiteX69" fmla="*/ 130817 w 256832"/>
              <a:gd name="connsiteY69" fmla="*/ 205759 h 231229"/>
              <a:gd name="connsiteX70" fmla="*/ 174954 w 256832"/>
              <a:gd name="connsiteY70" fmla="*/ 201892 h 231229"/>
              <a:gd name="connsiteX71" fmla="*/ 174954 w 256832"/>
              <a:gd name="connsiteY71" fmla="*/ 191224 h 231229"/>
              <a:gd name="connsiteX72" fmla="*/ 79742 w 256832"/>
              <a:gd name="connsiteY72" fmla="*/ 191224 h 231229"/>
              <a:gd name="connsiteX73" fmla="*/ 79742 w 256832"/>
              <a:gd name="connsiteY73" fmla="*/ 206693 h 231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56832" h="231229">
                <a:moveTo>
                  <a:pt x="174954" y="231229"/>
                </a:moveTo>
                <a:lnTo>
                  <a:pt x="174954" y="219228"/>
                </a:lnTo>
                <a:cubicBezTo>
                  <a:pt x="168021" y="221717"/>
                  <a:pt x="160286" y="223762"/>
                  <a:pt x="151752" y="225362"/>
                </a:cubicBezTo>
                <a:cubicBezTo>
                  <a:pt x="143218" y="226962"/>
                  <a:pt x="134462" y="228207"/>
                  <a:pt x="125482" y="229095"/>
                </a:cubicBezTo>
                <a:cubicBezTo>
                  <a:pt x="116503" y="229984"/>
                  <a:pt x="107525" y="230562"/>
                  <a:pt x="98545" y="230829"/>
                </a:cubicBezTo>
                <a:cubicBezTo>
                  <a:pt x="89567" y="231096"/>
                  <a:pt x="81076" y="231229"/>
                  <a:pt x="73076" y="231229"/>
                </a:cubicBezTo>
                <a:lnTo>
                  <a:pt x="33871" y="231229"/>
                </a:lnTo>
                <a:lnTo>
                  <a:pt x="33871" y="159220"/>
                </a:lnTo>
                <a:lnTo>
                  <a:pt x="79742" y="150419"/>
                </a:lnTo>
                <a:lnTo>
                  <a:pt x="79742" y="168022"/>
                </a:lnTo>
                <a:lnTo>
                  <a:pt x="174954" y="168022"/>
                </a:lnTo>
                <a:lnTo>
                  <a:pt x="174954" y="156553"/>
                </a:lnTo>
                <a:lnTo>
                  <a:pt x="220827" y="147752"/>
                </a:lnTo>
                <a:lnTo>
                  <a:pt x="220827" y="231229"/>
                </a:lnTo>
                <a:moveTo>
                  <a:pt x="82944" y="63208"/>
                </a:moveTo>
                <a:cubicBezTo>
                  <a:pt x="93968" y="63208"/>
                  <a:pt x="103612" y="64319"/>
                  <a:pt x="111880" y="66542"/>
                </a:cubicBezTo>
                <a:cubicBezTo>
                  <a:pt x="120148" y="68764"/>
                  <a:pt x="127083" y="71743"/>
                  <a:pt x="132683" y="75476"/>
                </a:cubicBezTo>
                <a:cubicBezTo>
                  <a:pt x="138283" y="79210"/>
                  <a:pt x="142506" y="83522"/>
                  <a:pt x="145352" y="88411"/>
                </a:cubicBezTo>
                <a:cubicBezTo>
                  <a:pt x="148196" y="93301"/>
                  <a:pt x="149619" y="98323"/>
                  <a:pt x="149619" y="103480"/>
                </a:cubicBezTo>
                <a:cubicBezTo>
                  <a:pt x="149619" y="108814"/>
                  <a:pt x="148196" y="113881"/>
                  <a:pt x="145352" y="118682"/>
                </a:cubicBezTo>
                <a:cubicBezTo>
                  <a:pt x="142506" y="123482"/>
                  <a:pt x="138283" y="127705"/>
                  <a:pt x="132683" y="131350"/>
                </a:cubicBezTo>
                <a:cubicBezTo>
                  <a:pt x="127083" y="134995"/>
                  <a:pt x="120148" y="137928"/>
                  <a:pt x="111880" y="140151"/>
                </a:cubicBezTo>
                <a:cubicBezTo>
                  <a:pt x="103612" y="142373"/>
                  <a:pt x="93968" y="143485"/>
                  <a:pt x="82944" y="143485"/>
                </a:cubicBezTo>
                <a:cubicBezTo>
                  <a:pt x="71920" y="143485"/>
                  <a:pt x="62274" y="142373"/>
                  <a:pt x="54006" y="140151"/>
                </a:cubicBezTo>
                <a:cubicBezTo>
                  <a:pt x="45739" y="137928"/>
                  <a:pt x="38805" y="134995"/>
                  <a:pt x="33204" y="131350"/>
                </a:cubicBezTo>
                <a:cubicBezTo>
                  <a:pt x="27603" y="127705"/>
                  <a:pt x="23425" y="123482"/>
                  <a:pt x="20669" y="118682"/>
                </a:cubicBezTo>
                <a:cubicBezTo>
                  <a:pt x="17913" y="113881"/>
                  <a:pt x="16535" y="108814"/>
                  <a:pt x="16535" y="103480"/>
                </a:cubicBezTo>
                <a:cubicBezTo>
                  <a:pt x="16535" y="98323"/>
                  <a:pt x="17913" y="93301"/>
                  <a:pt x="20669" y="88411"/>
                </a:cubicBezTo>
                <a:cubicBezTo>
                  <a:pt x="23425" y="83522"/>
                  <a:pt x="27603" y="79210"/>
                  <a:pt x="33204" y="75476"/>
                </a:cubicBezTo>
                <a:cubicBezTo>
                  <a:pt x="38805" y="71743"/>
                  <a:pt x="45739" y="68764"/>
                  <a:pt x="54006" y="66542"/>
                </a:cubicBezTo>
                <a:cubicBezTo>
                  <a:pt x="62274" y="64319"/>
                  <a:pt x="71920" y="63208"/>
                  <a:pt x="82944" y="63208"/>
                </a:cubicBezTo>
                <a:moveTo>
                  <a:pt x="173622" y="141618"/>
                </a:moveTo>
                <a:lnTo>
                  <a:pt x="173622" y="32004"/>
                </a:lnTo>
                <a:cubicBezTo>
                  <a:pt x="173622" y="29515"/>
                  <a:pt x="173089" y="27159"/>
                  <a:pt x="172021" y="24937"/>
                </a:cubicBezTo>
                <a:cubicBezTo>
                  <a:pt x="170955" y="22714"/>
                  <a:pt x="169087" y="21070"/>
                  <a:pt x="166420" y="20003"/>
                </a:cubicBezTo>
                <a:lnTo>
                  <a:pt x="220827" y="4001"/>
                </a:lnTo>
                <a:lnTo>
                  <a:pt x="220827" y="53873"/>
                </a:lnTo>
                <a:lnTo>
                  <a:pt x="256832" y="53873"/>
                </a:lnTo>
                <a:lnTo>
                  <a:pt x="256832" y="78410"/>
                </a:lnTo>
                <a:lnTo>
                  <a:pt x="220827" y="78410"/>
                </a:lnTo>
                <a:lnTo>
                  <a:pt x="220827" y="117348"/>
                </a:lnTo>
                <a:cubicBezTo>
                  <a:pt x="220827" y="125883"/>
                  <a:pt x="218784" y="132061"/>
                  <a:pt x="214694" y="135884"/>
                </a:cubicBezTo>
                <a:cubicBezTo>
                  <a:pt x="210603" y="139707"/>
                  <a:pt x="204115" y="141618"/>
                  <a:pt x="195224" y="141618"/>
                </a:cubicBez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5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3"/>
                </a:cubicBezTo>
                <a:cubicBezTo>
                  <a:pt x="52096" y="15602"/>
                  <a:pt x="49428" y="14136"/>
                  <a:pt x="45873" y="13602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79" y="103480"/>
                </a:moveTo>
                <a:cubicBezTo>
                  <a:pt x="108279" y="98501"/>
                  <a:pt x="106191" y="94056"/>
                  <a:pt x="102012" y="90145"/>
                </a:cubicBezTo>
                <a:cubicBezTo>
                  <a:pt x="97834" y="86233"/>
                  <a:pt x="91478" y="84277"/>
                  <a:pt x="82944" y="84277"/>
                </a:cubicBezTo>
                <a:cubicBezTo>
                  <a:pt x="74409" y="84277"/>
                  <a:pt x="68097" y="86233"/>
                  <a:pt x="64008" y="90145"/>
                </a:cubicBezTo>
                <a:cubicBezTo>
                  <a:pt x="59919" y="94056"/>
                  <a:pt x="57873" y="98501"/>
                  <a:pt x="57873" y="103480"/>
                </a:cubicBezTo>
                <a:cubicBezTo>
                  <a:pt x="57873" y="108458"/>
                  <a:pt x="59919" y="112859"/>
                  <a:pt x="64008" y="116681"/>
                </a:cubicBezTo>
                <a:cubicBezTo>
                  <a:pt x="68097" y="120504"/>
                  <a:pt x="74409" y="122415"/>
                  <a:pt x="82944" y="122415"/>
                </a:cubicBezTo>
                <a:cubicBezTo>
                  <a:pt x="91478" y="122415"/>
                  <a:pt x="97834" y="120504"/>
                  <a:pt x="102012" y="116681"/>
                </a:cubicBezTo>
                <a:cubicBezTo>
                  <a:pt x="106191" y="112859"/>
                  <a:pt x="108279" y="108458"/>
                  <a:pt x="108279" y="103480"/>
                </a:cubicBezTo>
                <a:moveTo>
                  <a:pt x="90411" y="206693"/>
                </a:moveTo>
                <a:cubicBezTo>
                  <a:pt x="102502" y="206693"/>
                  <a:pt x="115970" y="206382"/>
                  <a:pt x="130817" y="205759"/>
                </a:cubicBezTo>
                <a:cubicBezTo>
                  <a:pt x="145662" y="205137"/>
                  <a:pt x="160375" y="203848"/>
                  <a:pt x="174954" y="201892"/>
                </a:cubicBezTo>
                <a:lnTo>
                  <a:pt x="174954" y="191224"/>
                </a:lnTo>
                <a:lnTo>
                  <a:pt x="79742" y="191224"/>
                </a:lnTo>
                <a:lnTo>
                  <a:pt x="79742" y="20669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3" name="Freeform 293"/>
          <p:cNvSpPr/>
          <p:nvPr/>
        </p:nvSpPr>
        <p:spPr>
          <a:xfrm>
            <a:off x="11277952" y="4348805"/>
            <a:ext cx="223228" cy="230429"/>
          </a:xfrm>
          <a:custGeom>
            <a:avLst/>
            <a:gdLst>
              <a:gd name="connsiteX0" fmla="*/ 68009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1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59 h 230429"/>
              <a:gd name="connsiteX8" fmla="*/ 217094 w 223228"/>
              <a:gd name="connsiteY8" fmla="*/ 224694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7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4 h 230429"/>
              <a:gd name="connsiteX19" fmla="*/ 0 w 223228"/>
              <a:gd name="connsiteY19" fmla="*/ 31204 h 230429"/>
              <a:gd name="connsiteX20" fmla="*/ 57875 w 223228"/>
              <a:gd name="connsiteY20" fmla="*/ 15202 h 230429"/>
              <a:gd name="connsiteX21" fmla="*/ 57875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9" y="150419"/>
                </a:moveTo>
                <a:cubicBezTo>
                  <a:pt x="91656" y="150419"/>
                  <a:pt x="112237" y="149129"/>
                  <a:pt x="129749" y="146552"/>
                </a:cubicBezTo>
                <a:cubicBezTo>
                  <a:pt x="147264" y="143973"/>
                  <a:pt x="162687" y="140639"/>
                  <a:pt x="176022" y="136550"/>
                </a:cubicBezTo>
                <a:lnTo>
                  <a:pt x="176022" y="28003"/>
                </a:lnTo>
                <a:cubicBezTo>
                  <a:pt x="176022" y="25514"/>
                  <a:pt x="175489" y="23158"/>
                  <a:pt x="174422" y="20936"/>
                </a:cubicBezTo>
                <a:cubicBezTo>
                  <a:pt x="173355" y="18713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206159"/>
                </a:lnTo>
                <a:cubicBezTo>
                  <a:pt x="223228" y="214693"/>
                  <a:pt x="221183" y="220872"/>
                  <a:pt x="217094" y="224694"/>
                </a:cubicBezTo>
                <a:cubicBezTo>
                  <a:pt x="213005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5"/>
                  <a:pt x="161799" y="161975"/>
                  <a:pt x="153087" y="164821"/>
                </a:cubicBezTo>
                <a:cubicBezTo>
                  <a:pt x="144374" y="167665"/>
                  <a:pt x="134906" y="170021"/>
                  <a:pt x="124682" y="171888"/>
                </a:cubicBezTo>
                <a:cubicBezTo>
                  <a:pt x="114460" y="173755"/>
                  <a:pt x="103658" y="175177"/>
                  <a:pt x="92278" y="176155"/>
                </a:cubicBezTo>
                <a:cubicBezTo>
                  <a:pt x="80899" y="177133"/>
                  <a:pt x="69253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2"/>
                  <a:pt x="9779" y="38005"/>
                  <a:pt x="8001" y="35604"/>
                </a:cubicBezTo>
                <a:cubicBezTo>
                  <a:pt x="6223" y="33204"/>
                  <a:pt x="3556" y="31737"/>
                  <a:pt x="0" y="31204"/>
                </a:cubicBezTo>
                <a:lnTo>
                  <a:pt x="57875" y="15202"/>
                </a:lnTo>
                <a:lnTo>
                  <a:pt x="57875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4" name="Freeform 294"/>
          <p:cNvSpPr/>
          <p:nvPr/>
        </p:nvSpPr>
        <p:spPr>
          <a:xfrm>
            <a:off x="11544652" y="4348805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89 h 230429"/>
              <a:gd name="connsiteX4" fmla="*/ 10668 w 253899"/>
              <a:gd name="connsiteY4" fmla="*/ 180289 h 230429"/>
              <a:gd name="connsiteX5" fmla="*/ 10668 w 253899"/>
              <a:gd name="connsiteY5" fmla="*/ 44539 h 230429"/>
              <a:gd name="connsiteX6" fmla="*/ 8001 w 253899"/>
              <a:gd name="connsiteY6" fmla="*/ 35604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6 h 230429"/>
              <a:gd name="connsiteX10" fmla="*/ 137884 w 253899"/>
              <a:gd name="connsiteY10" fmla="*/ 23736 h 230429"/>
              <a:gd name="connsiteX11" fmla="*/ 137884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09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3 w 253899"/>
              <a:gd name="connsiteY17" fmla="*/ 144685 h 230429"/>
              <a:gd name="connsiteX18" fmla="*/ 170689 w 253899"/>
              <a:gd name="connsiteY18" fmla="*/ 139217 h 230429"/>
              <a:gd name="connsiteX19" fmla="*/ 170689 w 253899"/>
              <a:gd name="connsiteY19" fmla="*/ 28003 h 230429"/>
              <a:gd name="connsiteX20" fmla="*/ 169087 w 253899"/>
              <a:gd name="connsiteY20" fmla="*/ 20936 h 230429"/>
              <a:gd name="connsiteX21" fmla="*/ 163487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0 h 230429"/>
              <a:gd name="connsiteX26" fmla="*/ 217894 w 253899"/>
              <a:gd name="connsiteY26" fmla="*/ 109080 h 230429"/>
              <a:gd name="connsiteX27" fmla="*/ 217894 w 253899"/>
              <a:gd name="connsiteY27" fmla="*/ 206159 h 230429"/>
              <a:gd name="connsiteX28" fmla="*/ 211761 w 253899"/>
              <a:gd name="connsiteY28" fmla="*/ 224694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7" y="165176"/>
                  <a:pt x="141841" y="170732"/>
                  <a:pt x="122549" y="174555"/>
                </a:cubicBezTo>
                <a:cubicBezTo>
                  <a:pt x="103258" y="178378"/>
                  <a:pt x="81522" y="180289"/>
                  <a:pt x="57341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2"/>
                  <a:pt x="9779" y="38005"/>
                  <a:pt x="8001" y="35604"/>
                </a:cubicBezTo>
                <a:cubicBezTo>
                  <a:pt x="6223" y="33204"/>
                  <a:pt x="3556" y="31737"/>
                  <a:pt x="0" y="31204"/>
                </a:cubicBezTo>
                <a:lnTo>
                  <a:pt x="56541" y="15202"/>
                </a:lnTo>
                <a:lnTo>
                  <a:pt x="56541" y="23736"/>
                </a:lnTo>
                <a:lnTo>
                  <a:pt x="137884" y="23736"/>
                </a:lnTo>
                <a:lnTo>
                  <a:pt x="137884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09" y="151752"/>
                </a:lnTo>
                <a:cubicBezTo>
                  <a:pt x="79743" y="151752"/>
                  <a:pt x="90456" y="151485"/>
                  <a:pt x="100147" y="150952"/>
                </a:cubicBezTo>
                <a:cubicBezTo>
                  <a:pt x="109837" y="150419"/>
                  <a:pt x="118815" y="149618"/>
                  <a:pt x="127084" y="148552"/>
                </a:cubicBezTo>
                <a:cubicBezTo>
                  <a:pt x="135350" y="147485"/>
                  <a:pt x="143041" y="146196"/>
                  <a:pt x="150153" y="144685"/>
                </a:cubicBezTo>
                <a:cubicBezTo>
                  <a:pt x="157264" y="143173"/>
                  <a:pt x="164110" y="141351"/>
                  <a:pt x="170689" y="139217"/>
                </a:cubicBezTo>
                <a:lnTo>
                  <a:pt x="170689" y="28003"/>
                </a:lnTo>
                <a:cubicBezTo>
                  <a:pt x="170689" y="25514"/>
                  <a:pt x="170156" y="23158"/>
                  <a:pt x="169087" y="20936"/>
                </a:cubicBezTo>
                <a:cubicBezTo>
                  <a:pt x="168022" y="18713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0"/>
                </a:lnTo>
                <a:lnTo>
                  <a:pt x="217894" y="109080"/>
                </a:lnTo>
                <a:lnTo>
                  <a:pt x="217894" y="206159"/>
                </a:lnTo>
                <a:cubicBezTo>
                  <a:pt x="217894" y="214693"/>
                  <a:pt x="215850" y="220872"/>
                  <a:pt x="211761" y="224694"/>
                </a:cubicBezTo>
                <a:cubicBezTo>
                  <a:pt x="207670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5" name="Freeform 295"/>
          <p:cNvSpPr/>
          <p:nvPr/>
        </p:nvSpPr>
        <p:spPr>
          <a:xfrm>
            <a:off x="9596522" y="4990633"/>
            <a:ext cx="252832" cy="231495"/>
          </a:xfrm>
          <a:custGeom>
            <a:avLst/>
            <a:gdLst>
              <a:gd name="connsiteX0" fmla="*/ 252832 w 252832"/>
              <a:gd name="connsiteY0" fmla="*/ 156819 h 231495"/>
              <a:gd name="connsiteX1" fmla="*/ 156286 w 252832"/>
              <a:gd name="connsiteY1" fmla="*/ 156819 h 231495"/>
              <a:gd name="connsiteX2" fmla="*/ 156286 w 252832"/>
              <a:gd name="connsiteY2" fmla="*/ 212827 h 231495"/>
              <a:gd name="connsiteX3" fmla="*/ 109080 w 252832"/>
              <a:gd name="connsiteY3" fmla="*/ 231495 h 231495"/>
              <a:gd name="connsiteX4" fmla="*/ 109080 w 252832"/>
              <a:gd name="connsiteY4" fmla="*/ 156819 h 231495"/>
              <a:gd name="connsiteX5" fmla="*/ 32003 w 252832"/>
              <a:gd name="connsiteY5" fmla="*/ 156819 h 231495"/>
              <a:gd name="connsiteX6" fmla="*/ 22936 w 252832"/>
              <a:gd name="connsiteY6" fmla="*/ 164287 h 231495"/>
              <a:gd name="connsiteX7" fmla="*/ 0 w 252832"/>
              <a:gd name="connsiteY7" fmla="*/ 132016 h 231495"/>
              <a:gd name="connsiteX8" fmla="*/ 252832 w 252832"/>
              <a:gd name="connsiteY8" fmla="*/ 132016 h 231495"/>
              <a:gd name="connsiteX10" fmla="*/ 17869 w 252832"/>
              <a:gd name="connsiteY10" fmla="*/ 112013 h 231495"/>
              <a:gd name="connsiteX11" fmla="*/ 48272 w 252832"/>
              <a:gd name="connsiteY11" fmla="*/ 103213 h 231495"/>
              <a:gd name="connsiteX12" fmla="*/ 76410 w 252832"/>
              <a:gd name="connsiteY12" fmla="*/ 86810 h 231495"/>
              <a:gd name="connsiteX13" fmla="*/ 97079 w 252832"/>
              <a:gd name="connsiteY13" fmla="*/ 63341 h 231495"/>
              <a:gd name="connsiteX14" fmla="*/ 105080 w 252832"/>
              <a:gd name="connsiteY14" fmla="*/ 33604 h 231495"/>
              <a:gd name="connsiteX15" fmla="*/ 105080 w 252832"/>
              <a:gd name="connsiteY15" fmla="*/ 29604 h 231495"/>
              <a:gd name="connsiteX16" fmla="*/ 102413 w 252832"/>
              <a:gd name="connsiteY16" fmla="*/ 20669 h 231495"/>
              <a:gd name="connsiteX17" fmla="*/ 94411 w 252832"/>
              <a:gd name="connsiteY17" fmla="*/ 16268 h 231495"/>
              <a:gd name="connsiteX18" fmla="*/ 157620 w 252832"/>
              <a:gd name="connsiteY18" fmla="*/ 0 h 231495"/>
              <a:gd name="connsiteX19" fmla="*/ 157620 w 252832"/>
              <a:gd name="connsiteY19" fmla="*/ 19735 h 231495"/>
              <a:gd name="connsiteX20" fmla="*/ 151219 w 252832"/>
              <a:gd name="connsiteY20" fmla="*/ 50140 h 231495"/>
              <a:gd name="connsiteX21" fmla="*/ 180022 w 252832"/>
              <a:gd name="connsiteY21" fmla="*/ 53473 h 231495"/>
              <a:gd name="connsiteX22" fmla="*/ 205092 w 252832"/>
              <a:gd name="connsiteY22" fmla="*/ 62141 h 231495"/>
              <a:gd name="connsiteX23" fmla="*/ 222827 w 252832"/>
              <a:gd name="connsiteY23" fmla="*/ 75876 h 231495"/>
              <a:gd name="connsiteX24" fmla="*/ 229629 w 252832"/>
              <a:gd name="connsiteY24" fmla="*/ 94145 h 231495"/>
              <a:gd name="connsiteX25" fmla="*/ 223361 w 252832"/>
              <a:gd name="connsiteY25" fmla="*/ 109880 h 231495"/>
              <a:gd name="connsiteX26" fmla="*/ 206159 w 252832"/>
              <a:gd name="connsiteY26" fmla="*/ 117615 h 231495"/>
              <a:gd name="connsiteX27" fmla="*/ 185490 w 252832"/>
              <a:gd name="connsiteY27" fmla="*/ 114948 h 231495"/>
              <a:gd name="connsiteX28" fmla="*/ 172555 w 252832"/>
              <a:gd name="connsiteY28" fmla="*/ 101879 h 231495"/>
              <a:gd name="connsiteX29" fmla="*/ 176423 w 252832"/>
              <a:gd name="connsiteY29" fmla="*/ 90011 h 231495"/>
              <a:gd name="connsiteX30" fmla="*/ 171621 w 252832"/>
              <a:gd name="connsiteY30" fmla="*/ 78943 h 231495"/>
              <a:gd name="connsiteX31" fmla="*/ 159486 w 252832"/>
              <a:gd name="connsiteY31" fmla="*/ 70408 h 231495"/>
              <a:gd name="connsiteX32" fmla="*/ 141617 w 252832"/>
              <a:gd name="connsiteY32" fmla="*/ 66141 h 231495"/>
              <a:gd name="connsiteX33" fmla="*/ 119214 w 252832"/>
              <a:gd name="connsiteY33" fmla="*/ 86810 h 231495"/>
              <a:gd name="connsiteX34" fmla="*/ 89611 w 252832"/>
              <a:gd name="connsiteY34" fmla="*/ 102146 h 231495"/>
              <a:gd name="connsiteX35" fmla="*/ 55073 w 252832"/>
              <a:gd name="connsiteY35" fmla="*/ 112414 h 231495"/>
              <a:gd name="connsiteX36" fmla="*/ 17869 w 252832"/>
              <a:gd name="connsiteY36" fmla="*/ 117347 h 2314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52832" h="231495">
                <a:moveTo>
                  <a:pt x="252832" y="156819"/>
                </a:moveTo>
                <a:lnTo>
                  <a:pt x="156286" y="156819"/>
                </a:lnTo>
                <a:lnTo>
                  <a:pt x="156286" y="212827"/>
                </a:lnTo>
                <a:lnTo>
                  <a:pt x="109080" y="231495"/>
                </a:lnTo>
                <a:lnTo>
                  <a:pt x="109080" y="156819"/>
                </a:lnTo>
                <a:lnTo>
                  <a:pt x="32003" y="156819"/>
                </a:lnTo>
                <a:cubicBezTo>
                  <a:pt x="26847" y="156819"/>
                  <a:pt x="23825" y="159308"/>
                  <a:pt x="22936" y="164287"/>
                </a:cubicBezTo>
                <a:lnTo>
                  <a:pt x="0" y="132016"/>
                </a:lnTo>
                <a:lnTo>
                  <a:pt x="252832" y="132016"/>
                </a:lnTo>
                <a:moveTo>
                  <a:pt x="17869" y="112013"/>
                </a:moveTo>
                <a:cubicBezTo>
                  <a:pt x="27825" y="110413"/>
                  <a:pt x="37960" y="107480"/>
                  <a:pt x="48272" y="103213"/>
                </a:cubicBezTo>
                <a:cubicBezTo>
                  <a:pt x="58585" y="98946"/>
                  <a:pt x="67964" y="93478"/>
                  <a:pt x="76410" y="86810"/>
                </a:cubicBezTo>
                <a:cubicBezTo>
                  <a:pt x="84855" y="80143"/>
                  <a:pt x="91745" y="72320"/>
                  <a:pt x="97079" y="63341"/>
                </a:cubicBezTo>
                <a:cubicBezTo>
                  <a:pt x="102413" y="54362"/>
                  <a:pt x="105080" y="44450"/>
                  <a:pt x="105080" y="33604"/>
                </a:cubicBezTo>
                <a:lnTo>
                  <a:pt x="105080" y="29604"/>
                </a:lnTo>
                <a:cubicBezTo>
                  <a:pt x="105080" y="26047"/>
                  <a:pt x="104191" y="23070"/>
                  <a:pt x="102413" y="20669"/>
                </a:cubicBezTo>
                <a:cubicBezTo>
                  <a:pt x="100635" y="18269"/>
                  <a:pt x="97968" y="16802"/>
                  <a:pt x="94411" y="16268"/>
                </a:cubicBezTo>
                <a:lnTo>
                  <a:pt x="157620" y="0"/>
                </a:lnTo>
                <a:lnTo>
                  <a:pt x="157620" y="19735"/>
                </a:lnTo>
                <a:cubicBezTo>
                  <a:pt x="157620" y="30759"/>
                  <a:pt x="155486" y="40894"/>
                  <a:pt x="151219" y="50140"/>
                </a:cubicBezTo>
                <a:cubicBezTo>
                  <a:pt x="160997" y="50317"/>
                  <a:pt x="170600" y="51428"/>
                  <a:pt x="180022" y="53473"/>
                </a:cubicBezTo>
                <a:cubicBezTo>
                  <a:pt x="189446" y="55518"/>
                  <a:pt x="197803" y="58407"/>
                  <a:pt x="205092" y="62141"/>
                </a:cubicBezTo>
                <a:cubicBezTo>
                  <a:pt x="212382" y="65874"/>
                  <a:pt x="218294" y="70453"/>
                  <a:pt x="222827" y="75876"/>
                </a:cubicBezTo>
                <a:cubicBezTo>
                  <a:pt x="227362" y="81299"/>
                  <a:pt x="229629" y="87388"/>
                  <a:pt x="229629" y="94145"/>
                </a:cubicBezTo>
                <a:cubicBezTo>
                  <a:pt x="229629" y="100190"/>
                  <a:pt x="227540" y="105435"/>
                  <a:pt x="223361" y="109880"/>
                </a:cubicBezTo>
                <a:cubicBezTo>
                  <a:pt x="219183" y="114325"/>
                  <a:pt x="213449" y="116903"/>
                  <a:pt x="206159" y="117615"/>
                </a:cubicBezTo>
                <a:cubicBezTo>
                  <a:pt x="198514" y="118326"/>
                  <a:pt x="191623" y="117436"/>
                  <a:pt x="185490" y="114948"/>
                </a:cubicBezTo>
                <a:cubicBezTo>
                  <a:pt x="179356" y="112458"/>
                  <a:pt x="175044" y="108102"/>
                  <a:pt x="172555" y="101879"/>
                </a:cubicBezTo>
                <a:cubicBezTo>
                  <a:pt x="175400" y="97967"/>
                  <a:pt x="176688" y="94012"/>
                  <a:pt x="176423" y="90011"/>
                </a:cubicBezTo>
                <a:cubicBezTo>
                  <a:pt x="176154" y="86010"/>
                  <a:pt x="174554" y="82321"/>
                  <a:pt x="171621" y="78943"/>
                </a:cubicBezTo>
                <a:cubicBezTo>
                  <a:pt x="168688" y="75564"/>
                  <a:pt x="164643" y="72720"/>
                  <a:pt x="159486" y="70408"/>
                </a:cubicBezTo>
                <a:cubicBezTo>
                  <a:pt x="154331" y="68097"/>
                  <a:pt x="148374" y="66675"/>
                  <a:pt x="141617" y="66141"/>
                </a:cubicBezTo>
                <a:cubicBezTo>
                  <a:pt x="135572" y="73964"/>
                  <a:pt x="128105" y="80854"/>
                  <a:pt x="119214" y="86810"/>
                </a:cubicBezTo>
                <a:cubicBezTo>
                  <a:pt x="110325" y="92767"/>
                  <a:pt x="100457" y="97879"/>
                  <a:pt x="89611" y="102146"/>
                </a:cubicBezTo>
                <a:cubicBezTo>
                  <a:pt x="78765" y="106413"/>
                  <a:pt x="67252" y="109836"/>
                  <a:pt x="55073" y="112414"/>
                </a:cubicBezTo>
                <a:cubicBezTo>
                  <a:pt x="42894" y="114992"/>
                  <a:pt x="30493" y="116636"/>
                  <a:pt x="17869" y="1173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6" name="Freeform 296"/>
          <p:cNvSpPr/>
          <p:nvPr/>
        </p:nvSpPr>
        <p:spPr>
          <a:xfrm>
            <a:off x="9863223" y="4989299"/>
            <a:ext cx="252831" cy="229895"/>
          </a:xfrm>
          <a:custGeom>
            <a:avLst/>
            <a:gdLst>
              <a:gd name="connsiteX0" fmla="*/ 38137 w 252831"/>
              <a:gd name="connsiteY0" fmla="*/ 8534 h 229895"/>
              <a:gd name="connsiteX1" fmla="*/ 175222 w 252831"/>
              <a:gd name="connsiteY1" fmla="*/ 8534 h 229895"/>
              <a:gd name="connsiteX2" fmla="*/ 175222 w 252831"/>
              <a:gd name="connsiteY2" fmla="*/ 0 h 229895"/>
              <a:gd name="connsiteX3" fmla="*/ 220827 w 252831"/>
              <a:gd name="connsiteY3" fmla="*/ 12802 h 229895"/>
              <a:gd name="connsiteX4" fmla="*/ 220827 w 252831"/>
              <a:gd name="connsiteY4" fmla="*/ 94678 h 229895"/>
              <a:gd name="connsiteX5" fmla="*/ 175222 w 252831"/>
              <a:gd name="connsiteY5" fmla="*/ 94678 h 229895"/>
              <a:gd name="connsiteX6" fmla="*/ 175222 w 252831"/>
              <a:gd name="connsiteY6" fmla="*/ 83744 h 229895"/>
              <a:gd name="connsiteX7" fmla="*/ 144018 w 252831"/>
              <a:gd name="connsiteY7" fmla="*/ 92278 h 229895"/>
              <a:gd name="connsiteX8" fmla="*/ 109079 w 252831"/>
              <a:gd name="connsiteY8" fmla="*/ 94678 h 229895"/>
              <a:gd name="connsiteX9" fmla="*/ 38137 w 252831"/>
              <a:gd name="connsiteY9" fmla="*/ 94678 h 229895"/>
              <a:gd name="connsiteX11" fmla="*/ 227228 w 252831"/>
              <a:gd name="connsiteY11" fmla="*/ 153886 h 229895"/>
              <a:gd name="connsiteX12" fmla="*/ 227228 w 252831"/>
              <a:gd name="connsiteY12" fmla="*/ 205626 h 229895"/>
              <a:gd name="connsiteX13" fmla="*/ 221093 w 252831"/>
              <a:gd name="connsiteY13" fmla="*/ 224161 h 229895"/>
              <a:gd name="connsiteX14" fmla="*/ 201625 w 252831"/>
              <a:gd name="connsiteY14" fmla="*/ 229895 h 229895"/>
              <a:gd name="connsiteX15" fmla="*/ 180022 w 252831"/>
              <a:gd name="connsiteY15" fmla="*/ 229895 h 229895"/>
              <a:gd name="connsiteX16" fmla="*/ 180022 w 252831"/>
              <a:gd name="connsiteY16" fmla="*/ 178422 h 229895"/>
              <a:gd name="connsiteX17" fmla="*/ 57872 w 252831"/>
              <a:gd name="connsiteY17" fmla="*/ 178422 h 229895"/>
              <a:gd name="connsiteX18" fmla="*/ 49872 w 252831"/>
              <a:gd name="connsiteY18" fmla="*/ 185090 h 229895"/>
              <a:gd name="connsiteX19" fmla="*/ 27469 w 252831"/>
              <a:gd name="connsiteY19" fmla="*/ 153886 h 229895"/>
              <a:gd name="connsiteX20" fmla="*/ 107745 w 252831"/>
              <a:gd name="connsiteY20" fmla="*/ 153886 h 229895"/>
              <a:gd name="connsiteX21" fmla="*/ 107745 w 252831"/>
              <a:gd name="connsiteY21" fmla="*/ 134950 h 229895"/>
              <a:gd name="connsiteX22" fmla="*/ 32003 w 252831"/>
              <a:gd name="connsiteY22" fmla="*/ 134950 h 229895"/>
              <a:gd name="connsiteX23" fmla="*/ 22935 w 252831"/>
              <a:gd name="connsiteY23" fmla="*/ 142417 h 229895"/>
              <a:gd name="connsiteX24" fmla="*/ 0 w 252831"/>
              <a:gd name="connsiteY24" fmla="*/ 110147 h 229895"/>
              <a:gd name="connsiteX25" fmla="*/ 252831 w 252831"/>
              <a:gd name="connsiteY25" fmla="*/ 110147 h 229895"/>
              <a:gd name="connsiteX26" fmla="*/ 252831 w 252831"/>
              <a:gd name="connsiteY26" fmla="*/ 134950 h 229895"/>
              <a:gd name="connsiteX27" fmla="*/ 154952 w 252831"/>
              <a:gd name="connsiteY27" fmla="*/ 134950 h 229895"/>
              <a:gd name="connsiteX28" fmla="*/ 154952 w 252831"/>
              <a:gd name="connsiteY28" fmla="*/ 153886 h 229895"/>
              <a:gd name="connsiteX30" fmla="*/ 114147 w 252831"/>
              <a:gd name="connsiteY30" fmla="*/ 71475 h 229895"/>
              <a:gd name="connsiteX31" fmla="*/ 125616 w 252831"/>
              <a:gd name="connsiteY31" fmla="*/ 71475 h 229895"/>
              <a:gd name="connsiteX32" fmla="*/ 141216 w 252831"/>
              <a:gd name="connsiteY32" fmla="*/ 71209 h 229895"/>
              <a:gd name="connsiteX33" fmla="*/ 158553 w 252831"/>
              <a:gd name="connsiteY33" fmla="*/ 70408 h 229895"/>
              <a:gd name="connsiteX34" fmla="*/ 175222 w 252831"/>
              <a:gd name="connsiteY34" fmla="*/ 68542 h 229895"/>
              <a:gd name="connsiteX35" fmla="*/ 175222 w 252831"/>
              <a:gd name="connsiteY35" fmla="*/ 31737 h 229895"/>
              <a:gd name="connsiteX36" fmla="*/ 84010 w 252831"/>
              <a:gd name="connsiteY36" fmla="*/ 31737 h 229895"/>
              <a:gd name="connsiteX37" fmla="*/ 84010 w 252831"/>
              <a:gd name="connsiteY37" fmla="*/ 7147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52831" h="229895">
                <a:moveTo>
                  <a:pt x="38137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94678"/>
                </a:lnTo>
                <a:lnTo>
                  <a:pt x="175222" y="94678"/>
                </a:lnTo>
                <a:lnTo>
                  <a:pt x="175222" y="83744"/>
                </a:lnTo>
                <a:cubicBezTo>
                  <a:pt x="165976" y="87833"/>
                  <a:pt x="155573" y="90678"/>
                  <a:pt x="144018" y="92278"/>
                </a:cubicBezTo>
                <a:cubicBezTo>
                  <a:pt x="132460" y="93878"/>
                  <a:pt x="120814" y="94678"/>
                  <a:pt x="109079" y="94678"/>
                </a:cubicBezTo>
                <a:lnTo>
                  <a:pt x="38137" y="94678"/>
                </a:lnTo>
                <a:moveTo>
                  <a:pt x="227228" y="153886"/>
                </a:moveTo>
                <a:lnTo>
                  <a:pt x="227228" y="205626"/>
                </a:lnTo>
                <a:cubicBezTo>
                  <a:pt x="227228" y="214160"/>
                  <a:pt x="225182" y="220338"/>
                  <a:pt x="221093" y="224161"/>
                </a:cubicBezTo>
                <a:cubicBezTo>
                  <a:pt x="217004" y="227984"/>
                  <a:pt x="210514" y="229895"/>
                  <a:pt x="201625" y="229895"/>
                </a:cubicBezTo>
                <a:lnTo>
                  <a:pt x="180022" y="229895"/>
                </a:lnTo>
                <a:lnTo>
                  <a:pt x="180022" y="178422"/>
                </a:lnTo>
                <a:lnTo>
                  <a:pt x="57872" y="178422"/>
                </a:lnTo>
                <a:cubicBezTo>
                  <a:pt x="53428" y="178422"/>
                  <a:pt x="50760" y="180645"/>
                  <a:pt x="49872" y="185090"/>
                </a:cubicBezTo>
                <a:lnTo>
                  <a:pt x="27469" y="153886"/>
                </a:lnTo>
                <a:lnTo>
                  <a:pt x="107745" y="153886"/>
                </a:lnTo>
                <a:lnTo>
                  <a:pt x="107745" y="134950"/>
                </a:lnTo>
                <a:lnTo>
                  <a:pt x="32003" y="134950"/>
                </a:lnTo>
                <a:cubicBezTo>
                  <a:pt x="26846" y="134950"/>
                  <a:pt x="23825" y="137439"/>
                  <a:pt x="22935" y="142417"/>
                </a:cubicBezTo>
                <a:lnTo>
                  <a:pt x="0" y="110147"/>
                </a:lnTo>
                <a:lnTo>
                  <a:pt x="252831" y="110147"/>
                </a:lnTo>
                <a:lnTo>
                  <a:pt x="252831" y="134950"/>
                </a:lnTo>
                <a:lnTo>
                  <a:pt x="154952" y="134950"/>
                </a:lnTo>
                <a:lnTo>
                  <a:pt x="154952" y="153886"/>
                </a:lnTo>
                <a:moveTo>
                  <a:pt x="114147" y="71475"/>
                </a:moveTo>
                <a:cubicBezTo>
                  <a:pt x="116991" y="71475"/>
                  <a:pt x="120814" y="71475"/>
                  <a:pt x="125616" y="71475"/>
                </a:cubicBezTo>
                <a:cubicBezTo>
                  <a:pt x="130415" y="71475"/>
                  <a:pt x="135616" y="71386"/>
                  <a:pt x="141216" y="71209"/>
                </a:cubicBezTo>
                <a:cubicBezTo>
                  <a:pt x="146817" y="71031"/>
                  <a:pt x="152596" y="70764"/>
                  <a:pt x="158553" y="70408"/>
                </a:cubicBezTo>
                <a:cubicBezTo>
                  <a:pt x="164508" y="70053"/>
                  <a:pt x="170065" y="69431"/>
                  <a:pt x="175222" y="68542"/>
                </a:cubicBezTo>
                <a:lnTo>
                  <a:pt x="175222" y="31737"/>
                </a:lnTo>
                <a:lnTo>
                  <a:pt x="84010" y="31737"/>
                </a:lnTo>
                <a:lnTo>
                  <a:pt x="84010" y="7147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7" name="Freeform 297"/>
          <p:cNvSpPr/>
          <p:nvPr/>
        </p:nvSpPr>
        <p:spPr>
          <a:xfrm>
            <a:off x="10125921" y="4988765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6 h 230429"/>
              <a:gd name="connsiteX3" fmla="*/ 32004 w 264567"/>
              <a:gd name="connsiteY3" fmla="*/ 200826 h 230429"/>
              <a:gd name="connsiteX4" fmla="*/ 22936 w 264567"/>
              <a:gd name="connsiteY4" fmla="*/ 208293 h 230429"/>
              <a:gd name="connsiteX5" fmla="*/ 0 w 264567"/>
              <a:gd name="connsiteY5" fmla="*/ 176023 h 230429"/>
              <a:gd name="connsiteX6" fmla="*/ 69608 w 264567"/>
              <a:gd name="connsiteY6" fmla="*/ 176023 h 230429"/>
              <a:gd name="connsiteX7" fmla="*/ 69608 w 264567"/>
              <a:gd name="connsiteY7" fmla="*/ 153886 h 230429"/>
              <a:gd name="connsiteX8" fmla="*/ 36137 w 264567"/>
              <a:gd name="connsiteY8" fmla="*/ 139084 h 230429"/>
              <a:gd name="connsiteX9" fmla="*/ 23736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3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0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3 h 230429"/>
              <a:gd name="connsiteX21" fmla="*/ 124549 w 264567"/>
              <a:gd name="connsiteY21" fmla="*/ 176023 h 230429"/>
              <a:gd name="connsiteX22" fmla="*/ 155486 w 264567"/>
              <a:gd name="connsiteY22" fmla="*/ 174289 h 230429"/>
              <a:gd name="connsiteX23" fmla="*/ 181356 w 264567"/>
              <a:gd name="connsiteY23" fmla="*/ 169088 h 230429"/>
              <a:gd name="connsiteX24" fmla="*/ 181356 w 264567"/>
              <a:gd name="connsiteY24" fmla="*/ 28004 h 230429"/>
              <a:gd name="connsiteX25" fmla="*/ 179755 w 264567"/>
              <a:gd name="connsiteY25" fmla="*/ 20936 h 230429"/>
              <a:gd name="connsiteX26" fmla="*/ 174154 w 264567"/>
              <a:gd name="connsiteY26" fmla="*/ 16002 h 230429"/>
              <a:gd name="connsiteX27" fmla="*/ 228561 w 264567"/>
              <a:gd name="connsiteY27" fmla="*/ 0 h 230429"/>
              <a:gd name="connsiteX28" fmla="*/ 228561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1 w 264567"/>
              <a:gd name="connsiteY31" fmla="*/ 118949 h 230429"/>
              <a:gd name="connsiteX32" fmla="*/ 228561 w 264567"/>
              <a:gd name="connsiteY32" fmla="*/ 206160 h 230429"/>
              <a:gd name="connsiteX33" fmla="*/ 222428 w 264567"/>
              <a:gd name="connsiteY33" fmla="*/ 224695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3 w 264567"/>
              <a:gd name="connsiteY43" fmla="*/ 17602 h 230429"/>
              <a:gd name="connsiteX44" fmla="*/ 115481 w 264567"/>
              <a:gd name="connsiteY44" fmla="*/ 1334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2 w 264567"/>
              <a:gd name="connsiteY50" fmla="*/ 126682 h 230429"/>
              <a:gd name="connsiteX51" fmla="*/ 80142 w 264567"/>
              <a:gd name="connsiteY51" fmla="*/ 130950 h 230429"/>
              <a:gd name="connsiteX52" fmla="*/ 92545 w 264567"/>
              <a:gd name="connsiteY52" fmla="*/ 132550 h 230429"/>
              <a:gd name="connsiteX53" fmla="*/ 112814 w 264567"/>
              <a:gd name="connsiteY53" fmla="*/ 126682 h 230429"/>
              <a:gd name="connsiteX54" fmla="*/ 118949 w 264567"/>
              <a:gd name="connsiteY54" fmla="*/ 113881 h 230429"/>
              <a:gd name="connsiteX55" fmla="*/ 112814 w 264567"/>
              <a:gd name="connsiteY55" fmla="*/ 100946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2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6"/>
                  <a:pt x="112548" y="200826"/>
                </a:cubicBezTo>
                <a:lnTo>
                  <a:pt x="32004" y="200826"/>
                </a:lnTo>
                <a:cubicBezTo>
                  <a:pt x="26847" y="200826"/>
                  <a:pt x="23825" y="203314"/>
                  <a:pt x="22936" y="208293"/>
                </a:cubicBezTo>
                <a:lnTo>
                  <a:pt x="0" y="176023"/>
                </a:lnTo>
                <a:lnTo>
                  <a:pt x="69608" y="176023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4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6"/>
                  <a:pt x="25425" y="102235"/>
                  <a:pt x="28804" y="97079"/>
                </a:cubicBezTo>
                <a:cubicBezTo>
                  <a:pt x="32182" y="91923"/>
                  <a:pt x="36893" y="87478"/>
                  <a:pt x="42938" y="83744"/>
                </a:cubicBezTo>
                <a:cubicBezTo>
                  <a:pt x="48985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80" y="71743"/>
                  <a:pt x="111925" y="72810"/>
                  <a:pt x="120283" y="74943"/>
                </a:cubicBezTo>
                <a:cubicBezTo>
                  <a:pt x="128639" y="77077"/>
                  <a:pt x="135795" y="80010"/>
                  <a:pt x="141751" y="83744"/>
                </a:cubicBezTo>
                <a:cubicBezTo>
                  <a:pt x="147707" y="87478"/>
                  <a:pt x="152374" y="91923"/>
                  <a:pt x="155753" y="97079"/>
                </a:cubicBezTo>
                <a:cubicBezTo>
                  <a:pt x="159131" y="102235"/>
                  <a:pt x="160820" y="107836"/>
                  <a:pt x="160820" y="113881"/>
                </a:cubicBezTo>
                <a:cubicBezTo>
                  <a:pt x="160820" y="123482"/>
                  <a:pt x="156820" y="131750"/>
                  <a:pt x="148819" y="138684"/>
                </a:cubicBezTo>
                <a:cubicBezTo>
                  <a:pt x="140817" y="145618"/>
                  <a:pt x="130149" y="150508"/>
                  <a:pt x="116815" y="153353"/>
                </a:cubicBezTo>
                <a:lnTo>
                  <a:pt x="116815" y="176023"/>
                </a:lnTo>
                <a:lnTo>
                  <a:pt x="124549" y="176023"/>
                </a:lnTo>
                <a:cubicBezTo>
                  <a:pt x="136283" y="176023"/>
                  <a:pt x="146596" y="175444"/>
                  <a:pt x="155486" y="174289"/>
                </a:cubicBezTo>
                <a:cubicBezTo>
                  <a:pt x="164376" y="173133"/>
                  <a:pt x="173000" y="171400"/>
                  <a:pt x="181356" y="169088"/>
                </a:cubicBezTo>
                <a:lnTo>
                  <a:pt x="181356" y="28004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1" y="118949"/>
                </a:lnTo>
                <a:lnTo>
                  <a:pt x="228561" y="206160"/>
                </a:lnTo>
                <a:cubicBezTo>
                  <a:pt x="228561" y="214694"/>
                  <a:pt x="226518" y="220872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6" y="19603"/>
                  <a:pt x="59830" y="18135"/>
                  <a:pt x="56273" y="17602"/>
                </a:cubicBezTo>
                <a:lnTo>
                  <a:pt x="115481" y="1334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4"/>
                  <a:pt x="69608" y="124905"/>
                  <a:pt x="71742" y="126682"/>
                </a:cubicBezTo>
                <a:cubicBezTo>
                  <a:pt x="73876" y="128461"/>
                  <a:pt x="76677" y="129884"/>
                  <a:pt x="80142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8" y="132550"/>
                  <a:pt x="108725" y="130594"/>
                  <a:pt x="112814" y="126682"/>
                </a:cubicBezTo>
                <a:cubicBezTo>
                  <a:pt x="116903" y="122771"/>
                  <a:pt x="118949" y="118504"/>
                  <a:pt x="118949" y="113881"/>
                </a:cubicBezTo>
                <a:cubicBezTo>
                  <a:pt x="118949" y="109258"/>
                  <a:pt x="116903" y="104946"/>
                  <a:pt x="112814" y="100946"/>
                </a:cubicBezTo>
                <a:cubicBezTo>
                  <a:pt x="108725" y="96946"/>
                  <a:pt x="101968" y="94945"/>
                  <a:pt x="92545" y="94945"/>
                </a:cubicBezTo>
                <a:cubicBezTo>
                  <a:pt x="87745" y="94945"/>
                  <a:pt x="83610" y="95523"/>
                  <a:pt x="80142" y="96679"/>
                </a:cubicBezTo>
                <a:cubicBezTo>
                  <a:pt x="76677" y="97835"/>
                  <a:pt x="73876" y="99302"/>
                  <a:pt x="71742" y="101079"/>
                </a:cubicBezTo>
                <a:cubicBezTo>
                  <a:pt x="69608" y="102858"/>
                  <a:pt x="68053" y="104902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8" name="Freeform 298"/>
          <p:cNvSpPr/>
          <p:nvPr/>
        </p:nvSpPr>
        <p:spPr>
          <a:xfrm>
            <a:off x="10396623" y="4991966"/>
            <a:ext cx="252831" cy="224028"/>
          </a:xfrm>
          <a:custGeom>
            <a:avLst/>
            <a:gdLst>
              <a:gd name="connsiteX0" fmla="*/ 124816 w 252831"/>
              <a:gd name="connsiteY0" fmla="*/ 70142 h 224028"/>
              <a:gd name="connsiteX1" fmla="*/ 152819 w 252831"/>
              <a:gd name="connsiteY1" fmla="*/ 69609 h 224028"/>
              <a:gd name="connsiteX2" fmla="*/ 179888 w 252831"/>
              <a:gd name="connsiteY2" fmla="*/ 68142 h 224028"/>
              <a:gd name="connsiteX3" fmla="*/ 204425 w 252831"/>
              <a:gd name="connsiteY3" fmla="*/ 65742 h 224028"/>
              <a:gd name="connsiteX4" fmla="*/ 224828 w 252831"/>
              <a:gd name="connsiteY4" fmla="*/ 62674 h 224028"/>
              <a:gd name="connsiteX5" fmla="*/ 228294 w 252831"/>
              <a:gd name="connsiteY5" fmla="*/ 78677 h 224028"/>
              <a:gd name="connsiteX6" fmla="*/ 206291 w 252831"/>
              <a:gd name="connsiteY6" fmla="*/ 86011 h 224028"/>
              <a:gd name="connsiteX7" fmla="*/ 177088 w 252831"/>
              <a:gd name="connsiteY7" fmla="*/ 91478 h 224028"/>
              <a:gd name="connsiteX8" fmla="*/ 144950 w 252831"/>
              <a:gd name="connsiteY8" fmla="*/ 94812 h 224028"/>
              <a:gd name="connsiteX9" fmla="*/ 114147 w 252831"/>
              <a:gd name="connsiteY9" fmla="*/ 96012 h 224028"/>
              <a:gd name="connsiteX10" fmla="*/ 41872 w 252831"/>
              <a:gd name="connsiteY10" fmla="*/ 96012 h 224028"/>
              <a:gd name="connsiteX11" fmla="*/ 41872 w 252831"/>
              <a:gd name="connsiteY11" fmla="*/ 29337 h 224028"/>
              <a:gd name="connsiteX12" fmla="*/ 39204 w 252831"/>
              <a:gd name="connsiteY12" fmla="*/ 20403 h 224028"/>
              <a:gd name="connsiteX13" fmla="*/ 31204 w 252831"/>
              <a:gd name="connsiteY13" fmla="*/ 16002 h 224028"/>
              <a:gd name="connsiteX14" fmla="*/ 90410 w 252831"/>
              <a:gd name="connsiteY14" fmla="*/ 0 h 224028"/>
              <a:gd name="connsiteX15" fmla="*/ 90410 w 252831"/>
              <a:gd name="connsiteY15" fmla="*/ 70142 h 224028"/>
              <a:gd name="connsiteX17" fmla="*/ 42404 w 252831"/>
              <a:gd name="connsiteY17" fmla="*/ 176022 h 224028"/>
              <a:gd name="connsiteX18" fmla="*/ 39738 w 252831"/>
              <a:gd name="connsiteY18" fmla="*/ 167087 h 224028"/>
              <a:gd name="connsiteX19" fmla="*/ 31736 w 252831"/>
              <a:gd name="connsiteY19" fmla="*/ 162687 h 224028"/>
              <a:gd name="connsiteX20" fmla="*/ 89610 w 252831"/>
              <a:gd name="connsiteY20" fmla="*/ 152019 h 224028"/>
              <a:gd name="connsiteX21" fmla="*/ 89610 w 252831"/>
              <a:gd name="connsiteY21" fmla="*/ 199492 h 224028"/>
              <a:gd name="connsiteX22" fmla="*/ 211493 w 252831"/>
              <a:gd name="connsiteY22" fmla="*/ 199492 h 224028"/>
              <a:gd name="connsiteX23" fmla="*/ 220427 w 252831"/>
              <a:gd name="connsiteY23" fmla="*/ 196824 h 224028"/>
              <a:gd name="connsiteX24" fmla="*/ 224828 w 252831"/>
              <a:gd name="connsiteY24" fmla="*/ 188824 h 224028"/>
              <a:gd name="connsiteX25" fmla="*/ 238162 w 252831"/>
              <a:gd name="connsiteY25" fmla="*/ 224028 h 224028"/>
              <a:gd name="connsiteX26" fmla="*/ 42404 w 252831"/>
              <a:gd name="connsiteY26" fmla="*/ 224028 h 224028"/>
              <a:gd name="connsiteX28" fmla="*/ 252831 w 252831"/>
              <a:gd name="connsiteY28" fmla="*/ 138950 h 224028"/>
              <a:gd name="connsiteX29" fmla="*/ 32003 w 252831"/>
              <a:gd name="connsiteY29" fmla="*/ 138950 h 224028"/>
              <a:gd name="connsiteX30" fmla="*/ 22935 w 252831"/>
              <a:gd name="connsiteY30" fmla="*/ 146418 h 224028"/>
              <a:gd name="connsiteX31" fmla="*/ 0 w 252831"/>
              <a:gd name="connsiteY31" fmla="*/ 114147 h 224028"/>
              <a:gd name="connsiteX32" fmla="*/ 252831 w 252831"/>
              <a:gd name="connsiteY32" fmla="*/ 114147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1" h="224028">
                <a:moveTo>
                  <a:pt x="124816" y="70142"/>
                </a:moveTo>
                <a:cubicBezTo>
                  <a:pt x="134060" y="70142"/>
                  <a:pt x="143394" y="69964"/>
                  <a:pt x="152819" y="69609"/>
                </a:cubicBezTo>
                <a:cubicBezTo>
                  <a:pt x="162242" y="69253"/>
                  <a:pt x="171265" y="68764"/>
                  <a:pt x="179888" y="68142"/>
                </a:cubicBezTo>
                <a:cubicBezTo>
                  <a:pt x="188511" y="67520"/>
                  <a:pt x="196690" y="66720"/>
                  <a:pt x="204425" y="65742"/>
                </a:cubicBezTo>
                <a:cubicBezTo>
                  <a:pt x="212159" y="64764"/>
                  <a:pt x="218960" y="63741"/>
                  <a:pt x="224828" y="62674"/>
                </a:cubicBezTo>
                <a:lnTo>
                  <a:pt x="228294" y="78677"/>
                </a:lnTo>
                <a:cubicBezTo>
                  <a:pt x="222605" y="81344"/>
                  <a:pt x="215271" y="83788"/>
                  <a:pt x="206291" y="86011"/>
                </a:cubicBezTo>
                <a:cubicBezTo>
                  <a:pt x="197314" y="88233"/>
                  <a:pt x="187578" y="90056"/>
                  <a:pt x="177088" y="91478"/>
                </a:cubicBezTo>
                <a:cubicBezTo>
                  <a:pt x="166598" y="92901"/>
                  <a:pt x="155885" y="94011"/>
                  <a:pt x="144950" y="94812"/>
                </a:cubicBezTo>
                <a:cubicBezTo>
                  <a:pt x="134016" y="95612"/>
                  <a:pt x="123747" y="96012"/>
                  <a:pt x="114147" y="96012"/>
                </a:cubicBezTo>
                <a:lnTo>
                  <a:pt x="41872" y="96012"/>
                </a:lnTo>
                <a:lnTo>
                  <a:pt x="41872" y="29337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2"/>
                  <a:pt x="34759" y="16535"/>
                  <a:pt x="31204" y="16002"/>
                </a:cubicBezTo>
                <a:lnTo>
                  <a:pt x="90410" y="0"/>
                </a:lnTo>
                <a:lnTo>
                  <a:pt x="90410" y="70142"/>
                </a:lnTo>
                <a:moveTo>
                  <a:pt x="42404" y="176022"/>
                </a:moveTo>
                <a:cubicBezTo>
                  <a:pt x="42404" y="172466"/>
                  <a:pt x="41515" y="169488"/>
                  <a:pt x="39738" y="167087"/>
                </a:cubicBezTo>
                <a:cubicBezTo>
                  <a:pt x="37959" y="164688"/>
                  <a:pt x="35292" y="163221"/>
                  <a:pt x="31736" y="162687"/>
                </a:cubicBezTo>
                <a:lnTo>
                  <a:pt x="89610" y="152019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8" y="199492"/>
                  <a:pt x="218025" y="198603"/>
                  <a:pt x="220427" y="196824"/>
                </a:cubicBezTo>
                <a:cubicBezTo>
                  <a:pt x="222827" y="195047"/>
                  <a:pt x="224294" y="192379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252831" y="138950"/>
                </a:moveTo>
                <a:lnTo>
                  <a:pt x="32003" y="138950"/>
                </a:lnTo>
                <a:cubicBezTo>
                  <a:pt x="26846" y="138950"/>
                  <a:pt x="23825" y="141440"/>
                  <a:pt x="22935" y="146418"/>
                </a:cubicBezTo>
                <a:lnTo>
                  <a:pt x="0" y="114147"/>
                </a:lnTo>
                <a:lnTo>
                  <a:pt x="252831" y="1141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9" name="Freeform 299"/>
          <p:cNvSpPr/>
          <p:nvPr/>
        </p:nvSpPr>
        <p:spPr>
          <a:xfrm>
            <a:off x="10749886" y="4988765"/>
            <a:ext cx="217894" cy="230429"/>
          </a:xfrm>
          <a:custGeom>
            <a:avLst/>
            <a:gdLst>
              <a:gd name="connsiteX0" fmla="*/ 170688 w 217894"/>
              <a:gd name="connsiteY0" fmla="*/ 132283 h 230429"/>
              <a:gd name="connsiteX1" fmla="*/ 170688 w 217894"/>
              <a:gd name="connsiteY1" fmla="*/ 84277 h 230429"/>
              <a:gd name="connsiteX2" fmla="*/ 137351 w 217894"/>
              <a:gd name="connsiteY2" fmla="*/ 84277 h 230429"/>
              <a:gd name="connsiteX3" fmla="*/ 137351 w 217894"/>
              <a:gd name="connsiteY3" fmla="*/ 128283 h 230429"/>
              <a:gd name="connsiteX4" fmla="*/ 92812 w 217894"/>
              <a:gd name="connsiteY4" fmla="*/ 128283 h 230429"/>
              <a:gd name="connsiteX5" fmla="*/ 92812 w 217894"/>
              <a:gd name="connsiteY5" fmla="*/ 118682 h 230429"/>
              <a:gd name="connsiteX6" fmla="*/ 66009 w 217894"/>
              <a:gd name="connsiteY6" fmla="*/ 126949 h 230429"/>
              <a:gd name="connsiteX7" fmla="*/ 33605 w 217894"/>
              <a:gd name="connsiteY7" fmla="*/ 129617 h 230429"/>
              <a:gd name="connsiteX8" fmla="*/ 0 w 217894"/>
              <a:gd name="connsiteY8" fmla="*/ 129617 h 230429"/>
              <a:gd name="connsiteX9" fmla="*/ 0 w 217894"/>
              <a:gd name="connsiteY9" fmla="*/ 18402 h 230429"/>
              <a:gd name="connsiteX10" fmla="*/ 92812 w 217894"/>
              <a:gd name="connsiteY10" fmla="*/ 18402 h 230429"/>
              <a:gd name="connsiteX11" fmla="*/ 92812 w 217894"/>
              <a:gd name="connsiteY11" fmla="*/ 9868 h 230429"/>
              <a:gd name="connsiteX12" fmla="*/ 137351 w 217894"/>
              <a:gd name="connsiteY12" fmla="*/ 22670 h 230429"/>
              <a:gd name="connsiteX13" fmla="*/ 137351 w 217894"/>
              <a:gd name="connsiteY13" fmla="*/ 59741 h 230429"/>
              <a:gd name="connsiteX14" fmla="*/ 170688 w 217894"/>
              <a:gd name="connsiteY14" fmla="*/ 59741 h 230429"/>
              <a:gd name="connsiteX15" fmla="*/ 170688 w 217894"/>
              <a:gd name="connsiteY15" fmla="*/ 28004 h 230429"/>
              <a:gd name="connsiteX16" fmla="*/ 169088 w 217894"/>
              <a:gd name="connsiteY16" fmla="*/ 20936 h 230429"/>
              <a:gd name="connsiteX17" fmla="*/ 163488 w 217894"/>
              <a:gd name="connsiteY17" fmla="*/ 16002 h 230429"/>
              <a:gd name="connsiteX18" fmla="*/ 217894 w 217894"/>
              <a:gd name="connsiteY18" fmla="*/ 0 h 230429"/>
              <a:gd name="connsiteX19" fmla="*/ 217894 w 217894"/>
              <a:gd name="connsiteY19" fmla="*/ 108014 h 230429"/>
              <a:gd name="connsiteX20" fmla="*/ 211760 w 217894"/>
              <a:gd name="connsiteY20" fmla="*/ 126549 h 230429"/>
              <a:gd name="connsiteX21" fmla="*/ 192291 w 217894"/>
              <a:gd name="connsiteY21" fmla="*/ 132283 h 230429"/>
              <a:gd name="connsiteX23" fmla="*/ 217894 w 217894"/>
              <a:gd name="connsiteY23" fmla="*/ 143752 h 230429"/>
              <a:gd name="connsiteX24" fmla="*/ 217894 w 217894"/>
              <a:gd name="connsiteY24" fmla="*/ 206160 h 230429"/>
              <a:gd name="connsiteX25" fmla="*/ 211760 w 217894"/>
              <a:gd name="connsiteY25" fmla="*/ 224695 h 230429"/>
              <a:gd name="connsiteX26" fmla="*/ 192291 w 217894"/>
              <a:gd name="connsiteY26" fmla="*/ 230429 h 230429"/>
              <a:gd name="connsiteX27" fmla="*/ 170688 w 217894"/>
              <a:gd name="connsiteY27" fmla="*/ 230429 h 230429"/>
              <a:gd name="connsiteX28" fmla="*/ 170688 w 217894"/>
              <a:gd name="connsiteY28" fmla="*/ 168288 h 230429"/>
              <a:gd name="connsiteX29" fmla="*/ 48274 w 217894"/>
              <a:gd name="connsiteY29" fmla="*/ 168288 h 230429"/>
              <a:gd name="connsiteX30" fmla="*/ 40272 w 217894"/>
              <a:gd name="connsiteY30" fmla="*/ 174956 h 230429"/>
              <a:gd name="connsiteX31" fmla="*/ 23471 w 217894"/>
              <a:gd name="connsiteY31" fmla="*/ 143752 h 230429"/>
              <a:gd name="connsiteX33" fmla="*/ 92812 w 217894"/>
              <a:gd name="connsiteY33" fmla="*/ 42938 h 230429"/>
              <a:gd name="connsiteX34" fmla="*/ 44539 w 217894"/>
              <a:gd name="connsiteY34" fmla="*/ 42938 h 230429"/>
              <a:gd name="connsiteX35" fmla="*/ 44539 w 217894"/>
              <a:gd name="connsiteY35" fmla="*/ 105080 h 230429"/>
              <a:gd name="connsiteX36" fmla="*/ 55341 w 217894"/>
              <a:gd name="connsiteY36" fmla="*/ 105080 h 230429"/>
              <a:gd name="connsiteX37" fmla="*/ 67742 w 217894"/>
              <a:gd name="connsiteY37" fmla="*/ 104813 h 230429"/>
              <a:gd name="connsiteX38" fmla="*/ 80678 w 217894"/>
              <a:gd name="connsiteY38" fmla="*/ 104013 h 230429"/>
              <a:gd name="connsiteX39" fmla="*/ 92812 w 217894"/>
              <a:gd name="connsiteY39" fmla="*/ 10241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17894" h="230429">
                <a:moveTo>
                  <a:pt x="170688" y="132283"/>
                </a:moveTo>
                <a:lnTo>
                  <a:pt x="170688" y="84277"/>
                </a:lnTo>
                <a:lnTo>
                  <a:pt x="137351" y="84277"/>
                </a:lnTo>
                <a:lnTo>
                  <a:pt x="137351" y="128283"/>
                </a:lnTo>
                <a:lnTo>
                  <a:pt x="92812" y="128283"/>
                </a:lnTo>
                <a:lnTo>
                  <a:pt x="92812" y="118682"/>
                </a:lnTo>
                <a:cubicBezTo>
                  <a:pt x="84811" y="122415"/>
                  <a:pt x="75877" y="125171"/>
                  <a:pt x="66009" y="126949"/>
                </a:cubicBezTo>
                <a:cubicBezTo>
                  <a:pt x="56141" y="128728"/>
                  <a:pt x="45339" y="129617"/>
                  <a:pt x="33605" y="129617"/>
                </a:cubicBezTo>
                <a:lnTo>
                  <a:pt x="0" y="129617"/>
                </a:lnTo>
                <a:lnTo>
                  <a:pt x="0" y="18402"/>
                </a:lnTo>
                <a:lnTo>
                  <a:pt x="92812" y="18402"/>
                </a:lnTo>
                <a:lnTo>
                  <a:pt x="92812" y="9868"/>
                </a:lnTo>
                <a:lnTo>
                  <a:pt x="137351" y="22670"/>
                </a:lnTo>
                <a:lnTo>
                  <a:pt x="137351" y="59741"/>
                </a:lnTo>
                <a:lnTo>
                  <a:pt x="170688" y="59741"/>
                </a:lnTo>
                <a:lnTo>
                  <a:pt x="170688" y="28004"/>
                </a:lnTo>
                <a:cubicBezTo>
                  <a:pt x="170688" y="25515"/>
                  <a:pt x="170155" y="23158"/>
                  <a:pt x="169088" y="20936"/>
                </a:cubicBezTo>
                <a:cubicBezTo>
                  <a:pt x="168022" y="18714"/>
                  <a:pt x="166155" y="17069"/>
                  <a:pt x="163488" y="16002"/>
                </a:cubicBezTo>
                <a:lnTo>
                  <a:pt x="217894" y="0"/>
                </a:lnTo>
                <a:lnTo>
                  <a:pt x="217894" y="108014"/>
                </a:lnTo>
                <a:cubicBezTo>
                  <a:pt x="217894" y="116548"/>
                  <a:pt x="215850" y="122727"/>
                  <a:pt x="211760" y="126549"/>
                </a:cubicBezTo>
                <a:cubicBezTo>
                  <a:pt x="207671" y="130372"/>
                  <a:pt x="201181" y="132283"/>
                  <a:pt x="192291" y="132283"/>
                </a:cubicBezTo>
                <a:moveTo>
                  <a:pt x="217894" y="143752"/>
                </a:moveTo>
                <a:lnTo>
                  <a:pt x="217894" y="206160"/>
                </a:lnTo>
                <a:cubicBezTo>
                  <a:pt x="217894" y="214694"/>
                  <a:pt x="215850" y="220872"/>
                  <a:pt x="211760" y="224695"/>
                </a:cubicBezTo>
                <a:cubicBezTo>
                  <a:pt x="207671" y="228517"/>
                  <a:pt x="201181" y="230429"/>
                  <a:pt x="192291" y="230429"/>
                </a:cubicBezTo>
                <a:lnTo>
                  <a:pt x="170688" y="230429"/>
                </a:lnTo>
                <a:lnTo>
                  <a:pt x="170688" y="168288"/>
                </a:lnTo>
                <a:lnTo>
                  <a:pt x="48274" y="168288"/>
                </a:lnTo>
                <a:cubicBezTo>
                  <a:pt x="43829" y="168288"/>
                  <a:pt x="41161" y="170511"/>
                  <a:pt x="40272" y="174956"/>
                </a:cubicBezTo>
                <a:lnTo>
                  <a:pt x="23471" y="143752"/>
                </a:lnTo>
                <a:moveTo>
                  <a:pt x="92812" y="42938"/>
                </a:moveTo>
                <a:lnTo>
                  <a:pt x="44539" y="42938"/>
                </a:lnTo>
                <a:lnTo>
                  <a:pt x="44539" y="105080"/>
                </a:lnTo>
                <a:cubicBezTo>
                  <a:pt x="47740" y="105080"/>
                  <a:pt x="51340" y="105080"/>
                  <a:pt x="55341" y="105080"/>
                </a:cubicBezTo>
                <a:cubicBezTo>
                  <a:pt x="59341" y="105080"/>
                  <a:pt x="63475" y="104991"/>
                  <a:pt x="67742" y="104813"/>
                </a:cubicBezTo>
                <a:cubicBezTo>
                  <a:pt x="72010" y="104635"/>
                  <a:pt x="76321" y="104369"/>
                  <a:pt x="80678" y="104013"/>
                </a:cubicBezTo>
                <a:cubicBezTo>
                  <a:pt x="85033" y="103658"/>
                  <a:pt x="89078" y="103124"/>
                  <a:pt x="92812" y="1024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0" name="Freeform 300"/>
          <p:cNvSpPr/>
          <p:nvPr/>
        </p:nvSpPr>
        <p:spPr>
          <a:xfrm>
            <a:off x="11000584" y="4988765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79756 h 230429"/>
              <a:gd name="connsiteX2" fmla="*/ 151219 w 264567"/>
              <a:gd name="connsiteY2" fmla="*/ 189757 h 230429"/>
              <a:gd name="connsiteX3" fmla="*/ 112548 w 264567"/>
              <a:gd name="connsiteY3" fmla="*/ 192824 h 230429"/>
              <a:gd name="connsiteX4" fmla="*/ 32004 w 264567"/>
              <a:gd name="connsiteY4" fmla="*/ 192824 h 230429"/>
              <a:gd name="connsiteX5" fmla="*/ 22936 w 264567"/>
              <a:gd name="connsiteY5" fmla="*/ 200292 h 230429"/>
              <a:gd name="connsiteX6" fmla="*/ 0 w 264567"/>
              <a:gd name="connsiteY6" fmla="*/ 168021 h 230429"/>
              <a:gd name="connsiteX7" fmla="*/ 50140 w 264567"/>
              <a:gd name="connsiteY7" fmla="*/ 168021 h 230429"/>
              <a:gd name="connsiteX8" fmla="*/ 50140 w 264567"/>
              <a:gd name="connsiteY8" fmla="*/ 113348 h 230429"/>
              <a:gd name="connsiteX9" fmla="*/ 48539 w 264567"/>
              <a:gd name="connsiteY9" fmla="*/ 106280 h 230429"/>
              <a:gd name="connsiteX10" fmla="*/ 42938 w 264567"/>
              <a:gd name="connsiteY10" fmla="*/ 101346 h 230429"/>
              <a:gd name="connsiteX11" fmla="*/ 94678 w 264567"/>
              <a:gd name="connsiteY11" fmla="*/ 88011 h 230429"/>
              <a:gd name="connsiteX12" fmla="*/ 94678 w 264567"/>
              <a:gd name="connsiteY12" fmla="*/ 168021 h 230429"/>
              <a:gd name="connsiteX13" fmla="*/ 124549 w 264567"/>
              <a:gd name="connsiteY13" fmla="*/ 168021 h 230429"/>
              <a:gd name="connsiteX14" fmla="*/ 155486 w 264567"/>
              <a:gd name="connsiteY14" fmla="*/ 166288 h 230429"/>
              <a:gd name="connsiteX15" fmla="*/ 181356 w 264567"/>
              <a:gd name="connsiteY15" fmla="*/ 161087 h 230429"/>
              <a:gd name="connsiteX16" fmla="*/ 181356 w 264567"/>
              <a:gd name="connsiteY16" fmla="*/ 28004 h 230429"/>
              <a:gd name="connsiteX17" fmla="*/ 179755 w 264567"/>
              <a:gd name="connsiteY17" fmla="*/ 20936 h 230429"/>
              <a:gd name="connsiteX18" fmla="*/ 174154 w 264567"/>
              <a:gd name="connsiteY18" fmla="*/ 16002 h 230429"/>
              <a:gd name="connsiteX19" fmla="*/ 228561 w 264567"/>
              <a:gd name="connsiteY19" fmla="*/ 0 h 230429"/>
              <a:gd name="connsiteX20" fmla="*/ 228561 w 264567"/>
              <a:gd name="connsiteY20" fmla="*/ 81877 h 230429"/>
              <a:gd name="connsiteX21" fmla="*/ 264567 w 264567"/>
              <a:gd name="connsiteY21" fmla="*/ 81877 h 230429"/>
              <a:gd name="connsiteX22" fmla="*/ 264567 w 264567"/>
              <a:gd name="connsiteY22" fmla="*/ 109081 h 230429"/>
              <a:gd name="connsiteX23" fmla="*/ 228561 w 264567"/>
              <a:gd name="connsiteY23" fmla="*/ 109081 h 230429"/>
              <a:gd name="connsiteX24" fmla="*/ 228561 w 264567"/>
              <a:gd name="connsiteY24" fmla="*/ 206160 h 230429"/>
              <a:gd name="connsiteX25" fmla="*/ 222428 w 264567"/>
              <a:gd name="connsiteY25" fmla="*/ 224695 h 230429"/>
              <a:gd name="connsiteX26" fmla="*/ 202958 w 264567"/>
              <a:gd name="connsiteY26" fmla="*/ 230429 h 230429"/>
              <a:gd name="connsiteX28" fmla="*/ 101880 w 264567"/>
              <a:gd name="connsiteY28" fmla="*/ 147485 h 230429"/>
              <a:gd name="connsiteX29" fmla="*/ 109613 w 264567"/>
              <a:gd name="connsiteY29" fmla="*/ 136284 h 230429"/>
              <a:gd name="connsiteX30" fmla="*/ 113614 w 264567"/>
              <a:gd name="connsiteY30" fmla="*/ 120148 h 230429"/>
              <a:gd name="connsiteX31" fmla="*/ 115214 w 264567"/>
              <a:gd name="connsiteY31" fmla="*/ 101213 h 230429"/>
              <a:gd name="connsiteX32" fmla="*/ 115481 w 264567"/>
              <a:gd name="connsiteY32" fmla="*/ 81610 h 230429"/>
              <a:gd name="connsiteX33" fmla="*/ 115481 w 264567"/>
              <a:gd name="connsiteY33" fmla="*/ 49606 h 230429"/>
              <a:gd name="connsiteX34" fmla="*/ 43739 w 264567"/>
              <a:gd name="connsiteY34" fmla="*/ 49606 h 230429"/>
              <a:gd name="connsiteX35" fmla="*/ 35737 w 264567"/>
              <a:gd name="connsiteY35" fmla="*/ 56274 h 230429"/>
              <a:gd name="connsiteX36" fmla="*/ 18936 w 264567"/>
              <a:gd name="connsiteY36" fmla="*/ 23737 h 230429"/>
              <a:gd name="connsiteX37" fmla="*/ 115481 w 264567"/>
              <a:gd name="connsiteY37" fmla="*/ 23737 h 230429"/>
              <a:gd name="connsiteX38" fmla="*/ 115481 w 264567"/>
              <a:gd name="connsiteY38" fmla="*/ 12535 h 230429"/>
              <a:gd name="connsiteX39" fmla="*/ 160020 w 264567"/>
              <a:gd name="connsiteY39" fmla="*/ 25337 h 230429"/>
              <a:gd name="connsiteX40" fmla="*/ 160020 w 264567"/>
              <a:gd name="connsiteY40" fmla="*/ 71743 h 230429"/>
              <a:gd name="connsiteX41" fmla="*/ 156820 w 264567"/>
              <a:gd name="connsiteY41" fmla="*/ 101346 h 230429"/>
              <a:gd name="connsiteX42" fmla="*/ 146552 w 264567"/>
              <a:gd name="connsiteY42" fmla="*/ 124416 h 230429"/>
              <a:gd name="connsiteX43" fmla="*/ 128415 w 264567"/>
              <a:gd name="connsiteY43" fmla="*/ 141484 h 230429"/>
              <a:gd name="connsiteX44" fmla="*/ 101880 w 264567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79756"/>
                </a:lnTo>
                <a:cubicBezTo>
                  <a:pt x="172644" y="184379"/>
                  <a:pt x="162598" y="187713"/>
                  <a:pt x="151219" y="189757"/>
                </a:cubicBezTo>
                <a:cubicBezTo>
                  <a:pt x="139840" y="191801"/>
                  <a:pt x="126949" y="192824"/>
                  <a:pt x="112548" y="192824"/>
                </a:cubicBezTo>
                <a:lnTo>
                  <a:pt x="32004" y="192824"/>
                </a:lnTo>
                <a:cubicBezTo>
                  <a:pt x="26847" y="192824"/>
                  <a:pt x="23825" y="195314"/>
                  <a:pt x="22936" y="200292"/>
                </a:cubicBezTo>
                <a:lnTo>
                  <a:pt x="0" y="168021"/>
                </a:lnTo>
                <a:lnTo>
                  <a:pt x="50140" y="168021"/>
                </a:lnTo>
                <a:lnTo>
                  <a:pt x="50140" y="113348"/>
                </a:lnTo>
                <a:cubicBezTo>
                  <a:pt x="50140" y="110858"/>
                  <a:pt x="49606" y="108503"/>
                  <a:pt x="48539" y="106280"/>
                </a:cubicBezTo>
                <a:cubicBezTo>
                  <a:pt x="47473" y="104058"/>
                  <a:pt x="45605" y="102413"/>
                  <a:pt x="42938" y="101346"/>
                </a:cubicBezTo>
                <a:lnTo>
                  <a:pt x="94678" y="88011"/>
                </a:lnTo>
                <a:lnTo>
                  <a:pt x="94678" y="168021"/>
                </a:lnTo>
                <a:lnTo>
                  <a:pt x="124549" y="168021"/>
                </a:lnTo>
                <a:cubicBezTo>
                  <a:pt x="136283" y="168021"/>
                  <a:pt x="146596" y="167443"/>
                  <a:pt x="155486" y="166288"/>
                </a:cubicBezTo>
                <a:cubicBezTo>
                  <a:pt x="164376" y="165132"/>
                  <a:pt x="173000" y="163398"/>
                  <a:pt x="181356" y="161087"/>
                </a:cubicBezTo>
                <a:lnTo>
                  <a:pt x="181356" y="28004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1"/>
                </a:lnTo>
                <a:lnTo>
                  <a:pt x="228561" y="109081"/>
                </a:lnTo>
                <a:lnTo>
                  <a:pt x="228561" y="206160"/>
                </a:lnTo>
                <a:cubicBezTo>
                  <a:pt x="228561" y="214694"/>
                  <a:pt x="226518" y="220872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101880" y="147485"/>
                </a:moveTo>
                <a:cubicBezTo>
                  <a:pt x="105257" y="144818"/>
                  <a:pt x="107835" y="141084"/>
                  <a:pt x="109613" y="136284"/>
                </a:cubicBezTo>
                <a:cubicBezTo>
                  <a:pt x="111392" y="131483"/>
                  <a:pt x="112726" y="126105"/>
                  <a:pt x="113614" y="120148"/>
                </a:cubicBezTo>
                <a:cubicBezTo>
                  <a:pt x="114503" y="114192"/>
                  <a:pt x="115036" y="107880"/>
                  <a:pt x="115214" y="101213"/>
                </a:cubicBezTo>
                <a:cubicBezTo>
                  <a:pt x="115391" y="94545"/>
                  <a:pt x="115481" y="88011"/>
                  <a:pt x="115481" y="81610"/>
                </a:cubicBezTo>
                <a:lnTo>
                  <a:pt x="115481" y="49606"/>
                </a:lnTo>
                <a:lnTo>
                  <a:pt x="43739" y="49606"/>
                </a:lnTo>
                <a:cubicBezTo>
                  <a:pt x="39294" y="49606"/>
                  <a:pt x="36627" y="51829"/>
                  <a:pt x="35737" y="56274"/>
                </a:cubicBezTo>
                <a:lnTo>
                  <a:pt x="18936" y="23737"/>
                </a:lnTo>
                <a:lnTo>
                  <a:pt x="115481" y="23737"/>
                </a:lnTo>
                <a:lnTo>
                  <a:pt x="115481" y="12535"/>
                </a:lnTo>
                <a:lnTo>
                  <a:pt x="160020" y="25337"/>
                </a:lnTo>
                <a:lnTo>
                  <a:pt x="160020" y="71743"/>
                </a:lnTo>
                <a:cubicBezTo>
                  <a:pt x="160020" y="82766"/>
                  <a:pt x="158953" y="92634"/>
                  <a:pt x="156820" y="101346"/>
                </a:cubicBezTo>
                <a:cubicBezTo>
                  <a:pt x="154686" y="110058"/>
                  <a:pt x="151263" y="117748"/>
                  <a:pt x="146552" y="124416"/>
                </a:cubicBezTo>
                <a:cubicBezTo>
                  <a:pt x="141840" y="131083"/>
                  <a:pt x="135795" y="136773"/>
                  <a:pt x="128415" y="141484"/>
                </a:cubicBezTo>
                <a:cubicBezTo>
                  <a:pt x="121037" y="146197"/>
                  <a:pt x="112192" y="149975"/>
                  <a:pt x="101880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1" name="Freeform 301"/>
          <p:cNvSpPr/>
          <p:nvPr/>
        </p:nvSpPr>
        <p:spPr>
          <a:xfrm>
            <a:off x="11345997" y="4986632"/>
            <a:ext cx="252831" cy="235230"/>
          </a:xfrm>
          <a:custGeom>
            <a:avLst/>
            <a:gdLst>
              <a:gd name="connsiteX0" fmla="*/ 36003 w 252831"/>
              <a:gd name="connsiteY0" fmla="*/ 175756 h 235230"/>
              <a:gd name="connsiteX1" fmla="*/ 174688 w 252831"/>
              <a:gd name="connsiteY1" fmla="*/ 175756 h 235230"/>
              <a:gd name="connsiteX2" fmla="*/ 174688 w 252831"/>
              <a:gd name="connsiteY2" fmla="*/ 160553 h 235230"/>
              <a:gd name="connsiteX3" fmla="*/ 45072 w 252831"/>
              <a:gd name="connsiteY3" fmla="*/ 160553 h 235230"/>
              <a:gd name="connsiteX4" fmla="*/ 29070 w 252831"/>
              <a:gd name="connsiteY4" fmla="*/ 138151 h 235230"/>
              <a:gd name="connsiteX5" fmla="*/ 107745 w 252831"/>
              <a:gd name="connsiteY5" fmla="*/ 138151 h 235230"/>
              <a:gd name="connsiteX6" fmla="*/ 107745 w 252831"/>
              <a:gd name="connsiteY6" fmla="*/ 124016 h 235230"/>
              <a:gd name="connsiteX7" fmla="*/ 32003 w 252831"/>
              <a:gd name="connsiteY7" fmla="*/ 124016 h 235230"/>
              <a:gd name="connsiteX8" fmla="*/ 22935 w 252831"/>
              <a:gd name="connsiteY8" fmla="*/ 131483 h 235230"/>
              <a:gd name="connsiteX9" fmla="*/ 0 w 252831"/>
              <a:gd name="connsiteY9" fmla="*/ 99213 h 235230"/>
              <a:gd name="connsiteX10" fmla="*/ 252831 w 252831"/>
              <a:gd name="connsiteY10" fmla="*/ 99213 h 235230"/>
              <a:gd name="connsiteX11" fmla="*/ 252831 w 252831"/>
              <a:gd name="connsiteY11" fmla="*/ 124016 h 235230"/>
              <a:gd name="connsiteX12" fmla="*/ 154952 w 252831"/>
              <a:gd name="connsiteY12" fmla="*/ 124016 h 235230"/>
              <a:gd name="connsiteX13" fmla="*/ 154952 w 252831"/>
              <a:gd name="connsiteY13" fmla="*/ 138151 h 235230"/>
              <a:gd name="connsiteX14" fmla="*/ 223227 w 252831"/>
              <a:gd name="connsiteY14" fmla="*/ 138151 h 235230"/>
              <a:gd name="connsiteX15" fmla="*/ 223227 w 252831"/>
              <a:gd name="connsiteY15" fmla="*/ 196825 h 235230"/>
              <a:gd name="connsiteX16" fmla="*/ 84544 w 252831"/>
              <a:gd name="connsiteY16" fmla="*/ 196825 h 235230"/>
              <a:gd name="connsiteX17" fmla="*/ 84544 w 252831"/>
              <a:gd name="connsiteY17" fmla="*/ 212827 h 235230"/>
              <a:gd name="connsiteX18" fmla="*/ 210425 w 252831"/>
              <a:gd name="connsiteY18" fmla="*/ 212827 h 235230"/>
              <a:gd name="connsiteX19" fmla="*/ 222160 w 252831"/>
              <a:gd name="connsiteY19" fmla="*/ 204292 h 235230"/>
              <a:gd name="connsiteX20" fmla="*/ 235496 w 252831"/>
              <a:gd name="connsiteY20" fmla="*/ 235230 h 235230"/>
              <a:gd name="connsiteX21" fmla="*/ 36003 w 252831"/>
              <a:gd name="connsiteY21" fmla="*/ 235230 h 235230"/>
              <a:gd name="connsiteX23" fmla="*/ 38137 w 252831"/>
              <a:gd name="connsiteY23" fmla="*/ 8534 h 235230"/>
              <a:gd name="connsiteX24" fmla="*/ 175222 w 252831"/>
              <a:gd name="connsiteY24" fmla="*/ 8534 h 235230"/>
              <a:gd name="connsiteX25" fmla="*/ 175222 w 252831"/>
              <a:gd name="connsiteY25" fmla="*/ 0 h 235230"/>
              <a:gd name="connsiteX26" fmla="*/ 220827 w 252831"/>
              <a:gd name="connsiteY26" fmla="*/ 12802 h 235230"/>
              <a:gd name="connsiteX27" fmla="*/ 220827 w 252831"/>
              <a:gd name="connsiteY27" fmla="*/ 86678 h 235230"/>
              <a:gd name="connsiteX28" fmla="*/ 175222 w 252831"/>
              <a:gd name="connsiteY28" fmla="*/ 86678 h 235230"/>
              <a:gd name="connsiteX29" fmla="*/ 175222 w 252831"/>
              <a:gd name="connsiteY29" fmla="*/ 75743 h 235230"/>
              <a:gd name="connsiteX30" fmla="*/ 144018 w 252831"/>
              <a:gd name="connsiteY30" fmla="*/ 84277 h 235230"/>
              <a:gd name="connsiteX31" fmla="*/ 109079 w 252831"/>
              <a:gd name="connsiteY31" fmla="*/ 86678 h 235230"/>
              <a:gd name="connsiteX32" fmla="*/ 38137 w 252831"/>
              <a:gd name="connsiteY32" fmla="*/ 86678 h 235230"/>
              <a:gd name="connsiteX34" fmla="*/ 84010 w 252831"/>
              <a:gd name="connsiteY34" fmla="*/ 63475 h 235230"/>
              <a:gd name="connsiteX35" fmla="*/ 115747 w 252831"/>
              <a:gd name="connsiteY35" fmla="*/ 63475 h 235230"/>
              <a:gd name="connsiteX36" fmla="*/ 127349 w 252831"/>
              <a:gd name="connsiteY36" fmla="*/ 63475 h 235230"/>
              <a:gd name="connsiteX37" fmla="*/ 142684 w 252831"/>
              <a:gd name="connsiteY37" fmla="*/ 63208 h 235230"/>
              <a:gd name="connsiteX38" fmla="*/ 159353 w 252831"/>
              <a:gd name="connsiteY38" fmla="*/ 62408 h 235230"/>
              <a:gd name="connsiteX39" fmla="*/ 175222 w 252831"/>
              <a:gd name="connsiteY39" fmla="*/ 60541 h 235230"/>
              <a:gd name="connsiteX40" fmla="*/ 175222 w 252831"/>
              <a:gd name="connsiteY40" fmla="*/ 31738 h 235230"/>
              <a:gd name="connsiteX41" fmla="*/ 84010 w 252831"/>
              <a:gd name="connsiteY41" fmla="*/ 31738 h 235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52831" h="235230">
                <a:moveTo>
                  <a:pt x="36003" y="175756"/>
                </a:moveTo>
                <a:lnTo>
                  <a:pt x="174688" y="175756"/>
                </a:lnTo>
                <a:lnTo>
                  <a:pt x="174688" y="160553"/>
                </a:lnTo>
                <a:lnTo>
                  <a:pt x="45072" y="160553"/>
                </a:lnTo>
                <a:lnTo>
                  <a:pt x="29070" y="138151"/>
                </a:lnTo>
                <a:lnTo>
                  <a:pt x="107745" y="138151"/>
                </a:lnTo>
                <a:lnTo>
                  <a:pt x="107745" y="124016"/>
                </a:lnTo>
                <a:lnTo>
                  <a:pt x="32003" y="124016"/>
                </a:lnTo>
                <a:cubicBezTo>
                  <a:pt x="26846" y="124016"/>
                  <a:pt x="23825" y="126505"/>
                  <a:pt x="22935" y="131483"/>
                </a:cubicBezTo>
                <a:lnTo>
                  <a:pt x="0" y="99213"/>
                </a:lnTo>
                <a:lnTo>
                  <a:pt x="252831" y="99213"/>
                </a:lnTo>
                <a:lnTo>
                  <a:pt x="252831" y="124016"/>
                </a:lnTo>
                <a:lnTo>
                  <a:pt x="154952" y="124016"/>
                </a:lnTo>
                <a:lnTo>
                  <a:pt x="154952" y="138151"/>
                </a:lnTo>
                <a:lnTo>
                  <a:pt x="223227" y="138151"/>
                </a:lnTo>
                <a:lnTo>
                  <a:pt x="223227" y="196825"/>
                </a:lnTo>
                <a:lnTo>
                  <a:pt x="84544" y="196825"/>
                </a:lnTo>
                <a:lnTo>
                  <a:pt x="84544" y="212827"/>
                </a:lnTo>
                <a:lnTo>
                  <a:pt x="210425" y="212827"/>
                </a:lnTo>
                <a:cubicBezTo>
                  <a:pt x="217182" y="212827"/>
                  <a:pt x="221093" y="209982"/>
                  <a:pt x="222160" y="204292"/>
                </a:cubicBezTo>
                <a:lnTo>
                  <a:pt x="235496" y="235230"/>
                </a:lnTo>
                <a:lnTo>
                  <a:pt x="36003" y="235230"/>
                </a:lnTo>
                <a:moveTo>
                  <a:pt x="38137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86678"/>
                </a:lnTo>
                <a:lnTo>
                  <a:pt x="175222" y="86678"/>
                </a:lnTo>
                <a:lnTo>
                  <a:pt x="175222" y="75743"/>
                </a:lnTo>
                <a:cubicBezTo>
                  <a:pt x="165976" y="79832"/>
                  <a:pt x="155573" y="82677"/>
                  <a:pt x="144018" y="84277"/>
                </a:cubicBezTo>
                <a:cubicBezTo>
                  <a:pt x="132460" y="85877"/>
                  <a:pt x="120814" y="86678"/>
                  <a:pt x="109079" y="86678"/>
                </a:cubicBezTo>
                <a:lnTo>
                  <a:pt x="38137" y="86678"/>
                </a:lnTo>
                <a:moveTo>
                  <a:pt x="84010" y="63475"/>
                </a:moveTo>
                <a:lnTo>
                  <a:pt x="115747" y="63475"/>
                </a:lnTo>
                <a:cubicBezTo>
                  <a:pt x="118769" y="63475"/>
                  <a:pt x="122636" y="63475"/>
                  <a:pt x="127349" y="63475"/>
                </a:cubicBezTo>
                <a:cubicBezTo>
                  <a:pt x="132060" y="63475"/>
                  <a:pt x="137171" y="63386"/>
                  <a:pt x="142684" y="63208"/>
                </a:cubicBezTo>
                <a:cubicBezTo>
                  <a:pt x="148196" y="63031"/>
                  <a:pt x="153752" y="62764"/>
                  <a:pt x="159353" y="62408"/>
                </a:cubicBezTo>
                <a:cubicBezTo>
                  <a:pt x="164953" y="62052"/>
                  <a:pt x="170242" y="61430"/>
                  <a:pt x="175222" y="60541"/>
                </a:cubicBezTo>
                <a:lnTo>
                  <a:pt x="175222" y="31738"/>
                </a:lnTo>
                <a:lnTo>
                  <a:pt x="84010" y="3173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2" name="Freeform 302"/>
          <p:cNvSpPr/>
          <p:nvPr/>
        </p:nvSpPr>
        <p:spPr>
          <a:xfrm>
            <a:off x="11624697" y="4988765"/>
            <a:ext cx="248565" cy="227229"/>
          </a:xfrm>
          <a:custGeom>
            <a:avLst/>
            <a:gdLst>
              <a:gd name="connsiteX0" fmla="*/ 0 w 248565"/>
              <a:gd name="connsiteY0" fmla="*/ 21070 h 227229"/>
              <a:gd name="connsiteX1" fmla="*/ 92812 w 248565"/>
              <a:gd name="connsiteY1" fmla="*/ 21070 h 227229"/>
              <a:gd name="connsiteX2" fmla="*/ 92812 w 248565"/>
              <a:gd name="connsiteY2" fmla="*/ 12535 h 227229"/>
              <a:gd name="connsiteX3" fmla="*/ 137351 w 248565"/>
              <a:gd name="connsiteY3" fmla="*/ 25337 h 227229"/>
              <a:gd name="connsiteX4" fmla="*/ 137351 w 248565"/>
              <a:gd name="connsiteY4" fmla="*/ 133617 h 227229"/>
              <a:gd name="connsiteX5" fmla="*/ 92812 w 248565"/>
              <a:gd name="connsiteY5" fmla="*/ 133617 h 227229"/>
              <a:gd name="connsiteX6" fmla="*/ 92812 w 248565"/>
              <a:gd name="connsiteY6" fmla="*/ 124016 h 227229"/>
              <a:gd name="connsiteX7" fmla="*/ 66009 w 248565"/>
              <a:gd name="connsiteY7" fmla="*/ 132283 h 227229"/>
              <a:gd name="connsiteX8" fmla="*/ 33605 w 248565"/>
              <a:gd name="connsiteY8" fmla="*/ 134951 h 227229"/>
              <a:gd name="connsiteX9" fmla="*/ 0 w 248565"/>
              <a:gd name="connsiteY9" fmla="*/ 134951 h 227229"/>
              <a:gd name="connsiteX11" fmla="*/ 165355 w 248565"/>
              <a:gd name="connsiteY11" fmla="*/ 166688 h 227229"/>
              <a:gd name="connsiteX12" fmla="*/ 165355 w 248565"/>
              <a:gd name="connsiteY12" fmla="*/ 28004 h 227229"/>
              <a:gd name="connsiteX13" fmla="*/ 163754 w 248565"/>
              <a:gd name="connsiteY13" fmla="*/ 20936 h 227229"/>
              <a:gd name="connsiteX14" fmla="*/ 158153 w 248565"/>
              <a:gd name="connsiteY14" fmla="*/ 16002 h 227229"/>
              <a:gd name="connsiteX15" fmla="*/ 212560 w 248565"/>
              <a:gd name="connsiteY15" fmla="*/ 0 h 227229"/>
              <a:gd name="connsiteX16" fmla="*/ 212560 w 248565"/>
              <a:gd name="connsiteY16" fmla="*/ 68009 h 227229"/>
              <a:gd name="connsiteX17" fmla="*/ 248565 w 248565"/>
              <a:gd name="connsiteY17" fmla="*/ 68009 h 227229"/>
              <a:gd name="connsiteX18" fmla="*/ 248565 w 248565"/>
              <a:gd name="connsiteY18" fmla="*/ 92545 h 227229"/>
              <a:gd name="connsiteX19" fmla="*/ 212560 w 248565"/>
              <a:gd name="connsiteY19" fmla="*/ 92545 h 227229"/>
              <a:gd name="connsiteX20" fmla="*/ 212560 w 248565"/>
              <a:gd name="connsiteY20" fmla="*/ 142418 h 227229"/>
              <a:gd name="connsiteX21" fmla="*/ 206427 w 248565"/>
              <a:gd name="connsiteY21" fmla="*/ 160954 h 227229"/>
              <a:gd name="connsiteX22" fmla="*/ 186957 w 248565"/>
              <a:gd name="connsiteY22" fmla="*/ 166688 h 227229"/>
              <a:gd name="connsiteX24" fmla="*/ 30404 w 248565"/>
              <a:gd name="connsiteY24" fmla="*/ 173889 h 227229"/>
              <a:gd name="connsiteX25" fmla="*/ 27738 w 248565"/>
              <a:gd name="connsiteY25" fmla="*/ 164954 h 227229"/>
              <a:gd name="connsiteX26" fmla="*/ 19736 w 248565"/>
              <a:gd name="connsiteY26" fmla="*/ 160554 h 227229"/>
              <a:gd name="connsiteX27" fmla="*/ 77610 w 248565"/>
              <a:gd name="connsiteY27" fmla="*/ 149885 h 227229"/>
              <a:gd name="connsiteX28" fmla="*/ 77610 w 248565"/>
              <a:gd name="connsiteY28" fmla="*/ 202692 h 227229"/>
              <a:gd name="connsiteX29" fmla="*/ 199492 w 248565"/>
              <a:gd name="connsiteY29" fmla="*/ 202692 h 227229"/>
              <a:gd name="connsiteX30" fmla="*/ 208427 w 248565"/>
              <a:gd name="connsiteY30" fmla="*/ 200025 h 227229"/>
              <a:gd name="connsiteX31" fmla="*/ 212828 w 248565"/>
              <a:gd name="connsiteY31" fmla="*/ 192024 h 227229"/>
              <a:gd name="connsiteX32" fmla="*/ 226162 w 248565"/>
              <a:gd name="connsiteY32" fmla="*/ 227229 h 227229"/>
              <a:gd name="connsiteX33" fmla="*/ 30404 w 248565"/>
              <a:gd name="connsiteY33" fmla="*/ 227229 h 227229"/>
              <a:gd name="connsiteX35" fmla="*/ 92812 w 248565"/>
              <a:gd name="connsiteY35" fmla="*/ 45606 h 227229"/>
              <a:gd name="connsiteX36" fmla="*/ 44539 w 248565"/>
              <a:gd name="connsiteY36" fmla="*/ 45606 h 227229"/>
              <a:gd name="connsiteX37" fmla="*/ 44539 w 248565"/>
              <a:gd name="connsiteY37" fmla="*/ 110414 h 227229"/>
              <a:gd name="connsiteX38" fmla="*/ 55341 w 248565"/>
              <a:gd name="connsiteY38" fmla="*/ 110414 h 227229"/>
              <a:gd name="connsiteX39" fmla="*/ 67742 w 248565"/>
              <a:gd name="connsiteY39" fmla="*/ 110148 h 227229"/>
              <a:gd name="connsiteX40" fmla="*/ 80678 w 248565"/>
              <a:gd name="connsiteY40" fmla="*/ 109348 h 227229"/>
              <a:gd name="connsiteX41" fmla="*/ 92812 w 248565"/>
              <a:gd name="connsiteY41" fmla="*/ 107747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48565" h="227229">
                <a:moveTo>
                  <a:pt x="0" y="21070"/>
                </a:moveTo>
                <a:lnTo>
                  <a:pt x="92812" y="21070"/>
                </a:lnTo>
                <a:lnTo>
                  <a:pt x="92812" y="12535"/>
                </a:lnTo>
                <a:lnTo>
                  <a:pt x="137351" y="25337"/>
                </a:lnTo>
                <a:lnTo>
                  <a:pt x="137351" y="133617"/>
                </a:lnTo>
                <a:lnTo>
                  <a:pt x="92812" y="133617"/>
                </a:lnTo>
                <a:lnTo>
                  <a:pt x="92812" y="124016"/>
                </a:lnTo>
                <a:cubicBezTo>
                  <a:pt x="84811" y="127749"/>
                  <a:pt x="75877" y="130505"/>
                  <a:pt x="66009" y="132283"/>
                </a:cubicBezTo>
                <a:cubicBezTo>
                  <a:pt x="56141" y="134062"/>
                  <a:pt x="45339" y="134951"/>
                  <a:pt x="33605" y="134951"/>
                </a:cubicBezTo>
                <a:lnTo>
                  <a:pt x="0" y="134951"/>
                </a:lnTo>
                <a:moveTo>
                  <a:pt x="165355" y="166688"/>
                </a:moveTo>
                <a:lnTo>
                  <a:pt x="165355" y="28004"/>
                </a:lnTo>
                <a:cubicBezTo>
                  <a:pt x="165355" y="25515"/>
                  <a:pt x="164822" y="23158"/>
                  <a:pt x="163754" y="20936"/>
                </a:cubicBezTo>
                <a:cubicBezTo>
                  <a:pt x="162688" y="18714"/>
                  <a:pt x="160820" y="17069"/>
                  <a:pt x="158153" y="16002"/>
                </a:cubicBezTo>
                <a:lnTo>
                  <a:pt x="212560" y="0"/>
                </a:lnTo>
                <a:lnTo>
                  <a:pt x="212560" y="68009"/>
                </a:lnTo>
                <a:lnTo>
                  <a:pt x="248565" y="68009"/>
                </a:lnTo>
                <a:lnTo>
                  <a:pt x="248565" y="92545"/>
                </a:lnTo>
                <a:lnTo>
                  <a:pt x="212560" y="92545"/>
                </a:lnTo>
                <a:lnTo>
                  <a:pt x="212560" y="142418"/>
                </a:lnTo>
                <a:cubicBezTo>
                  <a:pt x="212560" y="150952"/>
                  <a:pt x="210517" y="157131"/>
                  <a:pt x="206427" y="160954"/>
                </a:cubicBezTo>
                <a:cubicBezTo>
                  <a:pt x="202336" y="164777"/>
                  <a:pt x="195848" y="166688"/>
                  <a:pt x="186957" y="166688"/>
                </a:cubicBezTo>
                <a:moveTo>
                  <a:pt x="30404" y="173889"/>
                </a:moveTo>
                <a:cubicBezTo>
                  <a:pt x="30404" y="170333"/>
                  <a:pt x="29515" y="167354"/>
                  <a:pt x="27738" y="164954"/>
                </a:cubicBezTo>
                <a:cubicBezTo>
                  <a:pt x="25959" y="162554"/>
                  <a:pt x="23292" y="161087"/>
                  <a:pt x="19736" y="160554"/>
                </a:cubicBezTo>
                <a:lnTo>
                  <a:pt x="77610" y="149885"/>
                </a:lnTo>
                <a:lnTo>
                  <a:pt x="77610" y="202692"/>
                </a:lnTo>
                <a:lnTo>
                  <a:pt x="199492" y="202692"/>
                </a:lnTo>
                <a:cubicBezTo>
                  <a:pt x="203048" y="202692"/>
                  <a:pt x="206025" y="201803"/>
                  <a:pt x="208427" y="200025"/>
                </a:cubicBezTo>
                <a:cubicBezTo>
                  <a:pt x="210827" y="198247"/>
                  <a:pt x="212294" y="195580"/>
                  <a:pt x="212828" y="192024"/>
                </a:cubicBezTo>
                <a:lnTo>
                  <a:pt x="226162" y="227229"/>
                </a:lnTo>
                <a:lnTo>
                  <a:pt x="30404" y="227229"/>
                </a:lnTo>
                <a:moveTo>
                  <a:pt x="92812" y="45606"/>
                </a:moveTo>
                <a:lnTo>
                  <a:pt x="44539" y="45606"/>
                </a:lnTo>
                <a:lnTo>
                  <a:pt x="44539" y="110414"/>
                </a:lnTo>
                <a:cubicBezTo>
                  <a:pt x="47740" y="110414"/>
                  <a:pt x="51340" y="110414"/>
                  <a:pt x="55341" y="110414"/>
                </a:cubicBezTo>
                <a:cubicBezTo>
                  <a:pt x="59341" y="110414"/>
                  <a:pt x="63475" y="110325"/>
                  <a:pt x="67742" y="110148"/>
                </a:cubicBezTo>
                <a:cubicBezTo>
                  <a:pt x="72010" y="109969"/>
                  <a:pt x="76321" y="109703"/>
                  <a:pt x="80678" y="109348"/>
                </a:cubicBezTo>
                <a:cubicBezTo>
                  <a:pt x="85033" y="108992"/>
                  <a:pt x="89078" y="108458"/>
                  <a:pt x="92812" y="1077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3" name="Freeform 303"/>
          <p:cNvSpPr/>
          <p:nvPr/>
        </p:nvSpPr>
        <p:spPr>
          <a:xfrm>
            <a:off x="11879397" y="4999433"/>
            <a:ext cx="252831" cy="202959"/>
          </a:xfrm>
          <a:custGeom>
            <a:avLst/>
            <a:gdLst>
              <a:gd name="connsiteX0" fmla="*/ 252831 w 252831"/>
              <a:gd name="connsiteY0" fmla="*/ 195492 h 202959"/>
              <a:gd name="connsiteX1" fmla="*/ 32003 w 252831"/>
              <a:gd name="connsiteY1" fmla="*/ 195492 h 202959"/>
              <a:gd name="connsiteX2" fmla="*/ 22935 w 252831"/>
              <a:gd name="connsiteY2" fmla="*/ 202959 h 202959"/>
              <a:gd name="connsiteX3" fmla="*/ 0 w 252831"/>
              <a:gd name="connsiteY3" fmla="*/ 170688 h 202959"/>
              <a:gd name="connsiteX4" fmla="*/ 252831 w 252831"/>
              <a:gd name="connsiteY4" fmla="*/ 170688 h 202959"/>
              <a:gd name="connsiteX6" fmla="*/ 80009 w 252831"/>
              <a:gd name="connsiteY6" fmla="*/ 72542 h 202959"/>
              <a:gd name="connsiteX7" fmla="*/ 84275 w 252831"/>
              <a:gd name="connsiteY7" fmla="*/ 93745 h 202959"/>
              <a:gd name="connsiteX8" fmla="*/ 95478 w 252831"/>
              <a:gd name="connsiteY8" fmla="*/ 108547 h 202959"/>
              <a:gd name="connsiteX9" fmla="*/ 111480 w 252831"/>
              <a:gd name="connsiteY9" fmla="*/ 117215 h 202959"/>
              <a:gd name="connsiteX10" fmla="*/ 130149 w 252831"/>
              <a:gd name="connsiteY10" fmla="*/ 120016 h 202959"/>
              <a:gd name="connsiteX11" fmla="*/ 148685 w 252831"/>
              <a:gd name="connsiteY11" fmla="*/ 117215 h 202959"/>
              <a:gd name="connsiteX12" fmla="*/ 164554 w 252831"/>
              <a:gd name="connsiteY12" fmla="*/ 108547 h 202959"/>
              <a:gd name="connsiteX13" fmla="*/ 175622 w 252831"/>
              <a:gd name="connsiteY13" fmla="*/ 93745 h 202959"/>
              <a:gd name="connsiteX14" fmla="*/ 179755 w 252831"/>
              <a:gd name="connsiteY14" fmla="*/ 72542 h 202959"/>
              <a:gd name="connsiteX15" fmla="*/ 175622 w 252831"/>
              <a:gd name="connsiteY15" fmla="*/ 51340 h 202959"/>
              <a:gd name="connsiteX16" fmla="*/ 164554 w 252831"/>
              <a:gd name="connsiteY16" fmla="*/ 36538 h 202959"/>
              <a:gd name="connsiteX17" fmla="*/ 148685 w 252831"/>
              <a:gd name="connsiteY17" fmla="*/ 27870 h 202959"/>
              <a:gd name="connsiteX18" fmla="*/ 130149 w 252831"/>
              <a:gd name="connsiteY18" fmla="*/ 25070 h 202959"/>
              <a:gd name="connsiteX19" fmla="*/ 111613 w 252831"/>
              <a:gd name="connsiteY19" fmla="*/ 27870 h 202959"/>
              <a:gd name="connsiteX20" fmla="*/ 95611 w 252831"/>
              <a:gd name="connsiteY20" fmla="*/ 36538 h 202959"/>
              <a:gd name="connsiteX21" fmla="*/ 84275 w 252831"/>
              <a:gd name="connsiteY21" fmla="*/ 51340 h 202959"/>
              <a:gd name="connsiteX22" fmla="*/ 80009 w 252831"/>
              <a:gd name="connsiteY22" fmla="*/ 72542 h 202959"/>
              <a:gd name="connsiteX24" fmla="*/ 33069 w 252831"/>
              <a:gd name="connsiteY24" fmla="*/ 72542 h 202959"/>
              <a:gd name="connsiteX25" fmla="*/ 40938 w 252831"/>
              <a:gd name="connsiteY25" fmla="*/ 41072 h 202959"/>
              <a:gd name="connsiteX26" fmla="*/ 62274 w 252831"/>
              <a:gd name="connsiteY26" fmla="*/ 18269 h 202959"/>
              <a:gd name="connsiteX27" fmla="*/ 93344 w 252831"/>
              <a:gd name="connsiteY27" fmla="*/ 4534 h 202959"/>
              <a:gd name="connsiteX28" fmla="*/ 130149 w 252831"/>
              <a:gd name="connsiteY28" fmla="*/ 0 h 202959"/>
              <a:gd name="connsiteX29" fmla="*/ 166953 w 252831"/>
              <a:gd name="connsiteY29" fmla="*/ 4534 h 202959"/>
              <a:gd name="connsiteX30" fmla="*/ 197891 w 252831"/>
              <a:gd name="connsiteY30" fmla="*/ 18269 h 202959"/>
              <a:gd name="connsiteX31" fmla="*/ 219094 w 252831"/>
              <a:gd name="connsiteY31" fmla="*/ 41072 h 202959"/>
              <a:gd name="connsiteX32" fmla="*/ 226961 w 252831"/>
              <a:gd name="connsiteY32" fmla="*/ 72542 h 202959"/>
              <a:gd name="connsiteX33" fmla="*/ 219094 w 252831"/>
              <a:gd name="connsiteY33" fmla="*/ 104147 h 202959"/>
              <a:gd name="connsiteX34" fmla="*/ 197891 w 252831"/>
              <a:gd name="connsiteY34" fmla="*/ 126816 h 202959"/>
              <a:gd name="connsiteX35" fmla="*/ 166953 w 252831"/>
              <a:gd name="connsiteY35" fmla="*/ 140551 h 202959"/>
              <a:gd name="connsiteX36" fmla="*/ 130149 w 252831"/>
              <a:gd name="connsiteY36" fmla="*/ 145085 h 202959"/>
              <a:gd name="connsiteX37" fmla="*/ 93344 w 252831"/>
              <a:gd name="connsiteY37" fmla="*/ 140551 h 202959"/>
              <a:gd name="connsiteX38" fmla="*/ 62274 w 252831"/>
              <a:gd name="connsiteY38" fmla="*/ 126816 h 202959"/>
              <a:gd name="connsiteX39" fmla="*/ 40938 w 252831"/>
              <a:gd name="connsiteY39" fmla="*/ 104147 h 202959"/>
              <a:gd name="connsiteX40" fmla="*/ 33069 w 252831"/>
              <a:gd name="connsiteY40" fmla="*/ 72542 h 2029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02959">
                <a:moveTo>
                  <a:pt x="252831" y="195492"/>
                </a:moveTo>
                <a:lnTo>
                  <a:pt x="32003" y="195492"/>
                </a:lnTo>
                <a:cubicBezTo>
                  <a:pt x="26846" y="195492"/>
                  <a:pt x="23825" y="197981"/>
                  <a:pt x="22935" y="202959"/>
                </a:cubicBezTo>
                <a:lnTo>
                  <a:pt x="0" y="170688"/>
                </a:lnTo>
                <a:lnTo>
                  <a:pt x="252831" y="170688"/>
                </a:lnTo>
                <a:moveTo>
                  <a:pt x="80009" y="72542"/>
                </a:moveTo>
                <a:cubicBezTo>
                  <a:pt x="80009" y="80721"/>
                  <a:pt x="81432" y="87789"/>
                  <a:pt x="84275" y="93745"/>
                </a:cubicBezTo>
                <a:cubicBezTo>
                  <a:pt x="87121" y="99701"/>
                  <a:pt x="90855" y="104635"/>
                  <a:pt x="95478" y="108547"/>
                </a:cubicBezTo>
                <a:cubicBezTo>
                  <a:pt x="100101" y="112459"/>
                  <a:pt x="105435" y="115348"/>
                  <a:pt x="111480" y="117215"/>
                </a:cubicBezTo>
                <a:cubicBezTo>
                  <a:pt x="117525" y="119081"/>
                  <a:pt x="123747" y="120016"/>
                  <a:pt x="130149" y="120016"/>
                </a:cubicBezTo>
                <a:cubicBezTo>
                  <a:pt x="136550" y="120016"/>
                  <a:pt x="142728" y="119081"/>
                  <a:pt x="148685" y="117215"/>
                </a:cubicBezTo>
                <a:cubicBezTo>
                  <a:pt x="154640" y="115348"/>
                  <a:pt x="159931" y="112459"/>
                  <a:pt x="164554" y="108547"/>
                </a:cubicBezTo>
                <a:cubicBezTo>
                  <a:pt x="169176" y="104635"/>
                  <a:pt x="172865" y="99701"/>
                  <a:pt x="175622" y="93745"/>
                </a:cubicBezTo>
                <a:cubicBezTo>
                  <a:pt x="178377" y="87789"/>
                  <a:pt x="179755" y="80721"/>
                  <a:pt x="179755" y="72542"/>
                </a:cubicBezTo>
                <a:cubicBezTo>
                  <a:pt x="179755" y="64364"/>
                  <a:pt x="178377" y="57297"/>
                  <a:pt x="175622" y="51340"/>
                </a:cubicBezTo>
                <a:cubicBezTo>
                  <a:pt x="172865" y="45384"/>
                  <a:pt x="169176" y="40450"/>
                  <a:pt x="164554" y="36538"/>
                </a:cubicBezTo>
                <a:cubicBezTo>
                  <a:pt x="159931" y="32626"/>
                  <a:pt x="154640" y="29737"/>
                  <a:pt x="148685" y="27870"/>
                </a:cubicBezTo>
                <a:cubicBezTo>
                  <a:pt x="142728" y="26003"/>
                  <a:pt x="136550" y="25070"/>
                  <a:pt x="130149" y="25070"/>
                </a:cubicBezTo>
                <a:cubicBezTo>
                  <a:pt x="123747" y="25070"/>
                  <a:pt x="117570" y="26003"/>
                  <a:pt x="111613" y="27870"/>
                </a:cubicBezTo>
                <a:cubicBezTo>
                  <a:pt x="105657" y="29737"/>
                  <a:pt x="100323" y="32626"/>
                  <a:pt x="95611" y="36538"/>
                </a:cubicBezTo>
                <a:cubicBezTo>
                  <a:pt x="90900" y="40450"/>
                  <a:pt x="87121" y="45384"/>
                  <a:pt x="84275" y="51340"/>
                </a:cubicBezTo>
                <a:cubicBezTo>
                  <a:pt x="81432" y="57297"/>
                  <a:pt x="80009" y="64364"/>
                  <a:pt x="80009" y="72542"/>
                </a:cubicBezTo>
                <a:moveTo>
                  <a:pt x="33069" y="72542"/>
                </a:moveTo>
                <a:cubicBezTo>
                  <a:pt x="33069" y="60630"/>
                  <a:pt x="35692" y="50140"/>
                  <a:pt x="40938" y="41072"/>
                </a:cubicBezTo>
                <a:cubicBezTo>
                  <a:pt x="46183" y="32005"/>
                  <a:pt x="53295" y="24403"/>
                  <a:pt x="62274" y="18269"/>
                </a:cubicBezTo>
                <a:cubicBezTo>
                  <a:pt x="71252" y="12135"/>
                  <a:pt x="81610" y="7557"/>
                  <a:pt x="93344" y="4534"/>
                </a:cubicBezTo>
                <a:cubicBezTo>
                  <a:pt x="105079" y="1512"/>
                  <a:pt x="117347" y="0"/>
                  <a:pt x="130149" y="0"/>
                </a:cubicBezTo>
                <a:cubicBezTo>
                  <a:pt x="142950" y="0"/>
                  <a:pt x="155218" y="1512"/>
                  <a:pt x="166953" y="4534"/>
                </a:cubicBezTo>
                <a:cubicBezTo>
                  <a:pt x="178688" y="7557"/>
                  <a:pt x="189001" y="12135"/>
                  <a:pt x="197891" y="18269"/>
                </a:cubicBezTo>
                <a:cubicBezTo>
                  <a:pt x="206780" y="24403"/>
                  <a:pt x="213848" y="32005"/>
                  <a:pt x="219094" y="41072"/>
                </a:cubicBezTo>
                <a:cubicBezTo>
                  <a:pt x="224338" y="50140"/>
                  <a:pt x="226961" y="60630"/>
                  <a:pt x="226961" y="72542"/>
                </a:cubicBezTo>
                <a:cubicBezTo>
                  <a:pt x="226961" y="84633"/>
                  <a:pt x="224338" y="95167"/>
                  <a:pt x="219094" y="104147"/>
                </a:cubicBezTo>
                <a:cubicBezTo>
                  <a:pt x="213848" y="113126"/>
                  <a:pt x="206780" y="120682"/>
                  <a:pt x="197891" y="126816"/>
                </a:cubicBezTo>
                <a:cubicBezTo>
                  <a:pt x="189001" y="132950"/>
                  <a:pt x="178688" y="137528"/>
                  <a:pt x="166953" y="140551"/>
                </a:cubicBezTo>
                <a:cubicBezTo>
                  <a:pt x="155218" y="143574"/>
                  <a:pt x="142950" y="145085"/>
                  <a:pt x="130149" y="145085"/>
                </a:cubicBezTo>
                <a:cubicBezTo>
                  <a:pt x="117347" y="145085"/>
                  <a:pt x="105079" y="143574"/>
                  <a:pt x="93344" y="140551"/>
                </a:cubicBezTo>
                <a:cubicBezTo>
                  <a:pt x="81610" y="137528"/>
                  <a:pt x="71252" y="132950"/>
                  <a:pt x="62274" y="126816"/>
                </a:cubicBezTo>
                <a:cubicBezTo>
                  <a:pt x="53295" y="120682"/>
                  <a:pt x="46183" y="113126"/>
                  <a:pt x="40938" y="104147"/>
                </a:cubicBezTo>
                <a:cubicBezTo>
                  <a:pt x="35692" y="95167"/>
                  <a:pt x="33069" y="84633"/>
                  <a:pt x="33069" y="72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4" name="Freeform 304"/>
          <p:cNvSpPr/>
          <p:nvPr/>
        </p:nvSpPr>
        <p:spPr>
          <a:xfrm>
            <a:off x="12146097" y="4998633"/>
            <a:ext cx="252831" cy="209093"/>
          </a:xfrm>
          <a:custGeom>
            <a:avLst/>
            <a:gdLst>
              <a:gd name="connsiteX0" fmla="*/ 38137 w 252831"/>
              <a:gd name="connsiteY0" fmla="*/ 61074 h 209093"/>
              <a:gd name="connsiteX1" fmla="*/ 173888 w 252831"/>
              <a:gd name="connsiteY1" fmla="*/ 61074 h 209093"/>
              <a:gd name="connsiteX2" fmla="*/ 173888 w 252831"/>
              <a:gd name="connsiteY2" fmla="*/ 34404 h 209093"/>
              <a:gd name="connsiteX3" fmla="*/ 58672 w 252831"/>
              <a:gd name="connsiteY3" fmla="*/ 34404 h 209093"/>
              <a:gd name="connsiteX4" fmla="*/ 50672 w 252831"/>
              <a:gd name="connsiteY4" fmla="*/ 41072 h 209093"/>
              <a:gd name="connsiteX5" fmla="*/ 33869 w 252831"/>
              <a:gd name="connsiteY5" fmla="*/ 8534 h 209093"/>
              <a:gd name="connsiteX6" fmla="*/ 173888 w 252831"/>
              <a:gd name="connsiteY6" fmla="*/ 8534 h 209093"/>
              <a:gd name="connsiteX7" fmla="*/ 173888 w 252831"/>
              <a:gd name="connsiteY7" fmla="*/ 0 h 209093"/>
              <a:gd name="connsiteX8" fmla="*/ 219494 w 252831"/>
              <a:gd name="connsiteY8" fmla="*/ 12802 h 209093"/>
              <a:gd name="connsiteX9" fmla="*/ 219494 w 252831"/>
              <a:gd name="connsiteY9" fmla="*/ 84277 h 209093"/>
              <a:gd name="connsiteX10" fmla="*/ 84010 w 252831"/>
              <a:gd name="connsiteY10" fmla="*/ 84277 h 209093"/>
              <a:gd name="connsiteX11" fmla="*/ 84010 w 252831"/>
              <a:gd name="connsiteY11" fmla="*/ 112814 h 209093"/>
              <a:gd name="connsiteX12" fmla="*/ 83476 w 252831"/>
              <a:gd name="connsiteY12" fmla="*/ 113348 h 209093"/>
              <a:gd name="connsiteX13" fmla="*/ 141350 w 252831"/>
              <a:gd name="connsiteY13" fmla="*/ 113348 h 209093"/>
              <a:gd name="connsiteX14" fmla="*/ 185756 w 252831"/>
              <a:gd name="connsiteY14" fmla="*/ 111747 h 209093"/>
              <a:gd name="connsiteX15" fmla="*/ 226694 w 252831"/>
              <a:gd name="connsiteY15" fmla="*/ 105880 h 209093"/>
              <a:gd name="connsiteX16" fmla="*/ 230161 w 252831"/>
              <a:gd name="connsiteY16" fmla="*/ 124549 h 209093"/>
              <a:gd name="connsiteX17" fmla="*/ 197357 w 252831"/>
              <a:gd name="connsiteY17" fmla="*/ 134817 h 209093"/>
              <a:gd name="connsiteX18" fmla="*/ 154952 w 252831"/>
              <a:gd name="connsiteY18" fmla="*/ 140017 h 209093"/>
              <a:gd name="connsiteX19" fmla="*/ 154952 w 252831"/>
              <a:gd name="connsiteY19" fmla="*/ 176822 h 209093"/>
              <a:gd name="connsiteX20" fmla="*/ 252831 w 252831"/>
              <a:gd name="connsiteY20" fmla="*/ 176822 h 209093"/>
              <a:gd name="connsiteX21" fmla="*/ 252831 w 252831"/>
              <a:gd name="connsiteY21" fmla="*/ 201625 h 209093"/>
              <a:gd name="connsiteX22" fmla="*/ 32003 w 252831"/>
              <a:gd name="connsiteY22" fmla="*/ 201625 h 209093"/>
              <a:gd name="connsiteX23" fmla="*/ 22935 w 252831"/>
              <a:gd name="connsiteY23" fmla="*/ 209093 h 209093"/>
              <a:gd name="connsiteX24" fmla="*/ 0 w 252831"/>
              <a:gd name="connsiteY24" fmla="*/ 176822 h 209093"/>
              <a:gd name="connsiteX25" fmla="*/ 107745 w 252831"/>
              <a:gd name="connsiteY25" fmla="*/ 176822 h 209093"/>
              <a:gd name="connsiteX26" fmla="*/ 107745 w 252831"/>
              <a:gd name="connsiteY26" fmla="*/ 140551 h 209093"/>
              <a:gd name="connsiteX27" fmla="*/ 38137 w 252831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09093">
                <a:moveTo>
                  <a:pt x="38137" y="61074"/>
                </a:moveTo>
                <a:lnTo>
                  <a:pt x="173888" y="61074"/>
                </a:lnTo>
                <a:lnTo>
                  <a:pt x="173888" y="34404"/>
                </a:lnTo>
                <a:lnTo>
                  <a:pt x="58672" y="34404"/>
                </a:lnTo>
                <a:cubicBezTo>
                  <a:pt x="54228" y="34404"/>
                  <a:pt x="51561" y="36627"/>
                  <a:pt x="50672" y="41072"/>
                </a:cubicBezTo>
                <a:lnTo>
                  <a:pt x="33869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84277"/>
                </a:lnTo>
                <a:lnTo>
                  <a:pt x="84010" y="84277"/>
                </a:lnTo>
                <a:lnTo>
                  <a:pt x="84010" y="112814"/>
                </a:lnTo>
                <a:lnTo>
                  <a:pt x="83476" y="113348"/>
                </a:lnTo>
                <a:lnTo>
                  <a:pt x="141350" y="113348"/>
                </a:lnTo>
                <a:cubicBezTo>
                  <a:pt x="157352" y="113348"/>
                  <a:pt x="172154" y="112814"/>
                  <a:pt x="185756" y="111747"/>
                </a:cubicBezTo>
                <a:cubicBezTo>
                  <a:pt x="199357" y="110680"/>
                  <a:pt x="213004" y="108725"/>
                  <a:pt x="226694" y="105880"/>
                </a:cubicBezTo>
                <a:lnTo>
                  <a:pt x="230161" y="124549"/>
                </a:lnTo>
                <a:cubicBezTo>
                  <a:pt x="220915" y="128816"/>
                  <a:pt x="209981" y="132239"/>
                  <a:pt x="197357" y="134817"/>
                </a:cubicBezTo>
                <a:cubicBezTo>
                  <a:pt x="184734" y="137395"/>
                  <a:pt x="170599" y="139129"/>
                  <a:pt x="154952" y="140017"/>
                </a:cubicBezTo>
                <a:lnTo>
                  <a:pt x="154952" y="176822"/>
                </a:lnTo>
                <a:lnTo>
                  <a:pt x="252831" y="176822"/>
                </a:lnTo>
                <a:lnTo>
                  <a:pt x="252831" y="201625"/>
                </a:lnTo>
                <a:lnTo>
                  <a:pt x="32003" y="201625"/>
                </a:lnTo>
                <a:cubicBezTo>
                  <a:pt x="26846" y="201625"/>
                  <a:pt x="23825" y="204114"/>
                  <a:pt x="22935" y="209093"/>
                </a:cubicBezTo>
                <a:lnTo>
                  <a:pt x="0" y="176822"/>
                </a:lnTo>
                <a:lnTo>
                  <a:pt x="107745" y="176822"/>
                </a:lnTo>
                <a:lnTo>
                  <a:pt x="107745" y="140551"/>
                </a:lnTo>
                <a:lnTo>
                  <a:pt x="38137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5" name="Freeform 305"/>
          <p:cNvSpPr/>
          <p:nvPr/>
        </p:nvSpPr>
        <p:spPr>
          <a:xfrm>
            <a:off x="12480841" y="4988765"/>
            <a:ext cx="267234" cy="230429"/>
          </a:xfrm>
          <a:custGeom>
            <a:avLst/>
            <a:gdLst>
              <a:gd name="connsiteX0" fmla="*/ 161620 w 267234"/>
              <a:gd name="connsiteY0" fmla="*/ 49606 h 230429"/>
              <a:gd name="connsiteX1" fmla="*/ 117615 w 267234"/>
              <a:gd name="connsiteY1" fmla="*/ 49606 h 230429"/>
              <a:gd name="connsiteX2" fmla="*/ 114414 w 267234"/>
              <a:gd name="connsiteY2" fmla="*/ 76943 h 230429"/>
              <a:gd name="connsiteX3" fmla="*/ 106947 w 267234"/>
              <a:gd name="connsiteY3" fmla="*/ 102413 h 230429"/>
              <a:gd name="connsiteX4" fmla="*/ 129750 w 267234"/>
              <a:gd name="connsiteY4" fmla="*/ 109613 h 230429"/>
              <a:gd name="connsiteX5" fmla="*/ 148019 w 267234"/>
              <a:gd name="connsiteY5" fmla="*/ 122816 h 230429"/>
              <a:gd name="connsiteX6" fmla="*/ 160287 w 267234"/>
              <a:gd name="connsiteY6" fmla="*/ 142151 h 230429"/>
              <a:gd name="connsiteX7" fmla="*/ 164822 w 267234"/>
              <a:gd name="connsiteY7" fmla="*/ 167221 h 230429"/>
              <a:gd name="connsiteX8" fmla="*/ 158953 w 267234"/>
              <a:gd name="connsiteY8" fmla="*/ 182956 h 230429"/>
              <a:gd name="connsiteX9" fmla="*/ 142418 w 267234"/>
              <a:gd name="connsiteY9" fmla="*/ 190691 h 230429"/>
              <a:gd name="connsiteX10" fmla="*/ 122950 w 267234"/>
              <a:gd name="connsiteY10" fmla="*/ 188290 h 230429"/>
              <a:gd name="connsiteX11" fmla="*/ 109881 w 267234"/>
              <a:gd name="connsiteY11" fmla="*/ 175222 h 230429"/>
              <a:gd name="connsiteX12" fmla="*/ 117481 w 267234"/>
              <a:gd name="connsiteY12" fmla="*/ 159620 h 230429"/>
              <a:gd name="connsiteX13" fmla="*/ 118281 w 267234"/>
              <a:gd name="connsiteY13" fmla="*/ 143085 h 230429"/>
              <a:gd name="connsiteX14" fmla="*/ 112681 w 267234"/>
              <a:gd name="connsiteY14" fmla="*/ 127749 h 230429"/>
              <a:gd name="connsiteX15" fmla="*/ 101080 w 267234"/>
              <a:gd name="connsiteY15" fmla="*/ 116015 h 230429"/>
              <a:gd name="connsiteX16" fmla="*/ 62141 w 267234"/>
              <a:gd name="connsiteY16" fmla="*/ 163621 h 230429"/>
              <a:gd name="connsiteX17" fmla="*/ 0 w 267234"/>
              <a:gd name="connsiteY17" fmla="*/ 193624 h 230429"/>
              <a:gd name="connsiteX18" fmla="*/ 0 w 267234"/>
              <a:gd name="connsiteY18" fmla="*/ 188290 h 230429"/>
              <a:gd name="connsiteX19" fmla="*/ 33203 w 267234"/>
              <a:gd name="connsiteY19" fmla="*/ 160820 h 230429"/>
              <a:gd name="connsiteX20" fmla="*/ 55341 w 267234"/>
              <a:gd name="connsiteY20" fmla="*/ 125882 h 230429"/>
              <a:gd name="connsiteX21" fmla="*/ 67475 w 267234"/>
              <a:gd name="connsiteY21" fmla="*/ 87478 h 230429"/>
              <a:gd name="connsiteX22" fmla="*/ 70676 w 267234"/>
              <a:gd name="connsiteY22" fmla="*/ 49606 h 230429"/>
              <a:gd name="connsiteX23" fmla="*/ 37872 w 267234"/>
              <a:gd name="connsiteY23" fmla="*/ 49606 h 230429"/>
              <a:gd name="connsiteX24" fmla="*/ 29870 w 267234"/>
              <a:gd name="connsiteY24" fmla="*/ 56274 h 230429"/>
              <a:gd name="connsiteX25" fmla="*/ 13069 w 267234"/>
              <a:gd name="connsiteY25" fmla="*/ 23737 h 230429"/>
              <a:gd name="connsiteX26" fmla="*/ 161620 w 267234"/>
              <a:gd name="connsiteY26" fmla="*/ 23737 h 230429"/>
              <a:gd name="connsiteX28" fmla="*/ 184024 w 267234"/>
              <a:gd name="connsiteY28" fmla="*/ 230429 h 230429"/>
              <a:gd name="connsiteX29" fmla="*/ 184024 w 267234"/>
              <a:gd name="connsiteY29" fmla="*/ 28004 h 230429"/>
              <a:gd name="connsiteX30" fmla="*/ 182422 w 267234"/>
              <a:gd name="connsiteY30" fmla="*/ 20936 h 230429"/>
              <a:gd name="connsiteX31" fmla="*/ 176822 w 267234"/>
              <a:gd name="connsiteY31" fmla="*/ 16002 h 230429"/>
              <a:gd name="connsiteX32" fmla="*/ 231229 w 267234"/>
              <a:gd name="connsiteY32" fmla="*/ 0 h 230429"/>
              <a:gd name="connsiteX33" fmla="*/ 231229 w 267234"/>
              <a:gd name="connsiteY33" fmla="*/ 87745 h 230429"/>
              <a:gd name="connsiteX34" fmla="*/ 267234 w 267234"/>
              <a:gd name="connsiteY34" fmla="*/ 87745 h 230429"/>
              <a:gd name="connsiteX35" fmla="*/ 267234 w 267234"/>
              <a:gd name="connsiteY35" fmla="*/ 114948 h 230429"/>
              <a:gd name="connsiteX36" fmla="*/ 231229 w 267234"/>
              <a:gd name="connsiteY36" fmla="*/ 114948 h 230429"/>
              <a:gd name="connsiteX37" fmla="*/ 231229 w 267234"/>
              <a:gd name="connsiteY37" fmla="*/ 206160 h 230429"/>
              <a:gd name="connsiteX38" fmla="*/ 225096 w 267234"/>
              <a:gd name="connsiteY38" fmla="*/ 224695 h 230429"/>
              <a:gd name="connsiteX39" fmla="*/ 205625 w 267234"/>
              <a:gd name="connsiteY3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67234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30"/>
                  <a:pt x="116193" y="68142"/>
                  <a:pt x="114414" y="76943"/>
                </a:cubicBezTo>
                <a:cubicBezTo>
                  <a:pt x="112636" y="85744"/>
                  <a:pt x="110147" y="94235"/>
                  <a:pt x="106947" y="102413"/>
                </a:cubicBezTo>
                <a:cubicBezTo>
                  <a:pt x="115126" y="103836"/>
                  <a:pt x="122727" y="106235"/>
                  <a:pt x="129750" y="109613"/>
                </a:cubicBezTo>
                <a:cubicBezTo>
                  <a:pt x="136773" y="112992"/>
                  <a:pt x="142862" y="117393"/>
                  <a:pt x="148019" y="122816"/>
                </a:cubicBezTo>
                <a:cubicBezTo>
                  <a:pt x="153174" y="128239"/>
                  <a:pt x="157265" y="134684"/>
                  <a:pt x="160287" y="142151"/>
                </a:cubicBezTo>
                <a:cubicBezTo>
                  <a:pt x="163310" y="149619"/>
                  <a:pt x="164822" y="157975"/>
                  <a:pt x="164822" y="167221"/>
                </a:cubicBezTo>
                <a:cubicBezTo>
                  <a:pt x="164822" y="173266"/>
                  <a:pt x="162864" y="178511"/>
                  <a:pt x="158953" y="182956"/>
                </a:cubicBezTo>
                <a:cubicBezTo>
                  <a:pt x="155042" y="187401"/>
                  <a:pt x="149530" y="189980"/>
                  <a:pt x="142418" y="190691"/>
                </a:cubicBezTo>
                <a:cubicBezTo>
                  <a:pt x="135661" y="191580"/>
                  <a:pt x="129173" y="190780"/>
                  <a:pt x="122950" y="188290"/>
                </a:cubicBezTo>
                <a:cubicBezTo>
                  <a:pt x="116725" y="185801"/>
                  <a:pt x="112370" y="181446"/>
                  <a:pt x="109881" y="175222"/>
                </a:cubicBezTo>
                <a:cubicBezTo>
                  <a:pt x="113614" y="170421"/>
                  <a:pt x="116147" y="165221"/>
                  <a:pt x="117481" y="159620"/>
                </a:cubicBezTo>
                <a:cubicBezTo>
                  <a:pt x="118815" y="154020"/>
                  <a:pt x="119082" y="148508"/>
                  <a:pt x="118281" y="143085"/>
                </a:cubicBezTo>
                <a:cubicBezTo>
                  <a:pt x="117481" y="137662"/>
                  <a:pt x="115615" y="132550"/>
                  <a:pt x="112681" y="127749"/>
                </a:cubicBezTo>
                <a:cubicBezTo>
                  <a:pt x="109747" y="122949"/>
                  <a:pt x="105880" y="119038"/>
                  <a:pt x="101080" y="116015"/>
                </a:cubicBezTo>
                <a:cubicBezTo>
                  <a:pt x="91834" y="134328"/>
                  <a:pt x="78855" y="150197"/>
                  <a:pt x="62141" y="163621"/>
                </a:cubicBezTo>
                <a:cubicBezTo>
                  <a:pt x="45429" y="177044"/>
                  <a:pt x="24715" y="187046"/>
                  <a:pt x="0" y="193624"/>
                </a:cubicBezTo>
                <a:lnTo>
                  <a:pt x="0" y="188290"/>
                </a:lnTo>
                <a:cubicBezTo>
                  <a:pt x="12980" y="180823"/>
                  <a:pt x="24047" y="171666"/>
                  <a:pt x="33203" y="160820"/>
                </a:cubicBezTo>
                <a:cubicBezTo>
                  <a:pt x="42361" y="149975"/>
                  <a:pt x="49740" y="138329"/>
                  <a:pt x="55341" y="125882"/>
                </a:cubicBezTo>
                <a:cubicBezTo>
                  <a:pt x="60941" y="113436"/>
                  <a:pt x="64986" y="100635"/>
                  <a:pt x="67475" y="87478"/>
                </a:cubicBezTo>
                <a:cubicBezTo>
                  <a:pt x="69964" y="74320"/>
                  <a:pt x="71032" y="61697"/>
                  <a:pt x="70676" y="49606"/>
                </a:cubicBezTo>
                <a:lnTo>
                  <a:pt x="37872" y="49606"/>
                </a:lnTo>
                <a:cubicBezTo>
                  <a:pt x="33427" y="49606"/>
                  <a:pt x="30760" y="51829"/>
                  <a:pt x="29870" y="56274"/>
                </a:cubicBezTo>
                <a:lnTo>
                  <a:pt x="13069" y="23737"/>
                </a:lnTo>
                <a:lnTo>
                  <a:pt x="161620" y="23737"/>
                </a:lnTo>
                <a:moveTo>
                  <a:pt x="184024" y="230429"/>
                </a:moveTo>
                <a:lnTo>
                  <a:pt x="184024" y="28004"/>
                </a:lnTo>
                <a:cubicBezTo>
                  <a:pt x="184024" y="25515"/>
                  <a:pt x="183490" y="23158"/>
                  <a:pt x="182422" y="20936"/>
                </a:cubicBezTo>
                <a:cubicBezTo>
                  <a:pt x="181356" y="18714"/>
                  <a:pt x="179489" y="17069"/>
                  <a:pt x="176822" y="16002"/>
                </a:cubicBezTo>
                <a:lnTo>
                  <a:pt x="231229" y="0"/>
                </a:lnTo>
                <a:lnTo>
                  <a:pt x="231229" y="87745"/>
                </a:lnTo>
                <a:lnTo>
                  <a:pt x="267234" y="87745"/>
                </a:lnTo>
                <a:lnTo>
                  <a:pt x="267234" y="114948"/>
                </a:lnTo>
                <a:lnTo>
                  <a:pt x="231229" y="114948"/>
                </a:lnTo>
                <a:lnTo>
                  <a:pt x="231229" y="206160"/>
                </a:lnTo>
                <a:cubicBezTo>
                  <a:pt x="231229" y="214694"/>
                  <a:pt x="229185" y="220872"/>
                  <a:pt x="225096" y="224695"/>
                </a:cubicBezTo>
                <a:cubicBezTo>
                  <a:pt x="221005" y="228517"/>
                  <a:pt x="214516" y="230429"/>
                  <a:pt x="2056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6" name="Freeform 306"/>
          <p:cNvSpPr/>
          <p:nvPr/>
        </p:nvSpPr>
        <p:spPr>
          <a:xfrm>
            <a:off x="12765143" y="4988765"/>
            <a:ext cx="229894" cy="227229"/>
          </a:xfrm>
          <a:custGeom>
            <a:avLst/>
            <a:gdLst>
              <a:gd name="connsiteX0" fmla="*/ 171754 w 229894"/>
              <a:gd name="connsiteY0" fmla="*/ 166688 h 227229"/>
              <a:gd name="connsiteX1" fmla="*/ 171754 w 229894"/>
              <a:gd name="connsiteY1" fmla="*/ 110148 h 227229"/>
              <a:gd name="connsiteX2" fmla="*/ 134683 w 229894"/>
              <a:gd name="connsiteY2" fmla="*/ 110148 h 227229"/>
              <a:gd name="connsiteX3" fmla="*/ 108947 w 229894"/>
              <a:gd name="connsiteY3" fmla="*/ 129617 h 227229"/>
              <a:gd name="connsiteX4" fmla="*/ 73875 w 229894"/>
              <a:gd name="connsiteY4" fmla="*/ 136284 h 227229"/>
              <a:gd name="connsiteX5" fmla="*/ 45205 w 229894"/>
              <a:gd name="connsiteY5" fmla="*/ 131883 h 227229"/>
              <a:gd name="connsiteX6" fmla="*/ 21735 w 229894"/>
              <a:gd name="connsiteY6" fmla="*/ 119349 h 227229"/>
              <a:gd name="connsiteX7" fmla="*/ 5866 w 229894"/>
              <a:gd name="connsiteY7" fmla="*/ 99613 h 227229"/>
              <a:gd name="connsiteX8" fmla="*/ 0 w 229894"/>
              <a:gd name="connsiteY8" fmla="*/ 73343 h 227229"/>
              <a:gd name="connsiteX9" fmla="*/ 5866 w 229894"/>
              <a:gd name="connsiteY9" fmla="*/ 47873 h 227229"/>
              <a:gd name="connsiteX10" fmla="*/ 21735 w 229894"/>
              <a:gd name="connsiteY10" fmla="*/ 28137 h 227229"/>
              <a:gd name="connsiteX11" fmla="*/ 45205 w 229894"/>
              <a:gd name="connsiteY11" fmla="*/ 15469 h 227229"/>
              <a:gd name="connsiteX12" fmla="*/ 73875 w 229894"/>
              <a:gd name="connsiteY12" fmla="*/ 10935 h 227229"/>
              <a:gd name="connsiteX13" fmla="*/ 109747 w 229894"/>
              <a:gd name="connsiteY13" fmla="*/ 18402 h 227229"/>
              <a:gd name="connsiteX14" fmla="*/ 136017 w 229894"/>
              <a:gd name="connsiteY14" fmla="*/ 38938 h 227229"/>
              <a:gd name="connsiteX15" fmla="*/ 171754 w 229894"/>
              <a:gd name="connsiteY15" fmla="*/ 38938 h 227229"/>
              <a:gd name="connsiteX16" fmla="*/ 171754 w 229894"/>
              <a:gd name="connsiteY16" fmla="*/ 28004 h 227229"/>
              <a:gd name="connsiteX17" fmla="*/ 170154 w 229894"/>
              <a:gd name="connsiteY17" fmla="*/ 20936 h 227229"/>
              <a:gd name="connsiteX18" fmla="*/ 164554 w 229894"/>
              <a:gd name="connsiteY18" fmla="*/ 16002 h 227229"/>
              <a:gd name="connsiteX19" fmla="*/ 218960 w 229894"/>
              <a:gd name="connsiteY19" fmla="*/ 0 h 227229"/>
              <a:gd name="connsiteX20" fmla="*/ 218960 w 229894"/>
              <a:gd name="connsiteY20" fmla="*/ 142418 h 227229"/>
              <a:gd name="connsiteX21" fmla="*/ 212826 w 229894"/>
              <a:gd name="connsiteY21" fmla="*/ 160954 h 227229"/>
              <a:gd name="connsiteX22" fmla="*/ 193357 w 229894"/>
              <a:gd name="connsiteY22" fmla="*/ 166688 h 227229"/>
              <a:gd name="connsiteX24" fmla="*/ 39472 w 229894"/>
              <a:gd name="connsiteY24" fmla="*/ 176556 h 227229"/>
              <a:gd name="connsiteX25" fmla="*/ 36804 w 229894"/>
              <a:gd name="connsiteY25" fmla="*/ 167621 h 227229"/>
              <a:gd name="connsiteX26" fmla="*/ 28804 w 229894"/>
              <a:gd name="connsiteY26" fmla="*/ 163221 h 227229"/>
              <a:gd name="connsiteX27" fmla="*/ 86677 w 229894"/>
              <a:gd name="connsiteY27" fmla="*/ 152552 h 227229"/>
              <a:gd name="connsiteX28" fmla="*/ 86677 w 229894"/>
              <a:gd name="connsiteY28" fmla="*/ 202692 h 227229"/>
              <a:gd name="connsiteX29" fmla="*/ 203226 w 229894"/>
              <a:gd name="connsiteY29" fmla="*/ 202692 h 227229"/>
              <a:gd name="connsiteX30" fmla="*/ 212160 w 229894"/>
              <a:gd name="connsiteY30" fmla="*/ 200025 h 227229"/>
              <a:gd name="connsiteX31" fmla="*/ 216560 w 229894"/>
              <a:gd name="connsiteY31" fmla="*/ 192024 h 227229"/>
              <a:gd name="connsiteX32" fmla="*/ 229894 w 229894"/>
              <a:gd name="connsiteY32" fmla="*/ 227229 h 227229"/>
              <a:gd name="connsiteX33" fmla="*/ 39472 w 229894"/>
              <a:gd name="connsiteY33" fmla="*/ 227229 h 227229"/>
              <a:gd name="connsiteX35" fmla="*/ 44538 w 229894"/>
              <a:gd name="connsiteY35" fmla="*/ 73343 h 227229"/>
              <a:gd name="connsiteX36" fmla="*/ 46538 w 229894"/>
              <a:gd name="connsiteY36" fmla="*/ 88011 h 227229"/>
              <a:gd name="connsiteX37" fmla="*/ 52406 w 229894"/>
              <a:gd name="connsiteY37" fmla="*/ 100813 h 227229"/>
              <a:gd name="connsiteX38" fmla="*/ 61607 w 229894"/>
              <a:gd name="connsiteY38" fmla="*/ 109748 h 227229"/>
              <a:gd name="connsiteX39" fmla="*/ 73875 w 229894"/>
              <a:gd name="connsiteY39" fmla="*/ 113081 h 227229"/>
              <a:gd name="connsiteX40" fmla="*/ 85610 w 229894"/>
              <a:gd name="connsiteY40" fmla="*/ 109748 h 227229"/>
              <a:gd name="connsiteX41" fmla="*/ 94811 w 229894"/>
              <a:gd name="connsiteY41" fmla="*/ 100946 h 227229"/>
              <a:gd name="connsiteX42" fmla="*/ 100678 w 229894"/>
              <a:gd name="connsiteY42" fmla="*/ 88278 h 227229"/>
              <a:gd name="connsiteX43" fmla="*/ 102679 w 229894"/>
              <a:gd name="connsiteY43" fmla="*/ 73343 h 227229"/>
              <a:gd name="connsiteX44" fmla="*/ 100678 w 229894"/>
              <a:gd name="connsiteY44" fmla="*/ 58541 h 227229"/>
              <a:gd name="connsiteX45" fmla="*/ 94811 w 229894"/>
              <a:gd name="connsiteY45" fmla="*/ 46006 h 227229"/>
              <a:gd name="connsiteX46" fmla="*/ 85610 w 229894"/>
              <a:gd name="connsiteY46" fmla="*/ 37338 h 227229"/>
              <a:gd name="connsiteX47" fmla="*/ 73875 w 229894"/>
              <a:gd name="connsiteY47" fmla="*/ 34138 h 227229"/>
              <a:gd name="connsiteX48" fmla="*/ 61607 w 229894"/>
              <a:gd name="connsiteY48" fmla="*/ 37338 h 227229"/>
              <a:gd name="connsiteX49" fmla="*/ 52406 w 229894"/>
              <a:gd name="connsiteY49" fmla="*/ 46006 h 227229"/>
              <a:gd name="connsiteX50" fmla="*/ 46538 w 229894"/>
              <a:gd name="connsiteY50" fmla="*/ 58541 h 227229"/>
              <a:gd name="connsiteX51" fmla="*/ 44538 w 229894"/>
              <a:gd name="connsiteY51" fmla="*/ 73343 h 227229"/>
              <a:gd name="connsiteX53" fmla="*/ 147219 w 229894"/>
              <a:gd name="connsiteY53" fmla="*/ 73343 h 227229"/>
              <a:gd name="connsiteX54" fmla="*/ 145617 w 229894"/>
              <a:gd name="connsiteY54" fmla="*/ 86944 h 227229"/>
              <a:gd name="connsiteX55" fmla="*/ 171754 w 229894"/>
              <a:gd name="connsiteY55" fmla="*/ 86944 h 227229"/>
              <a:gd name="connsiteX56" fmla="*/ 171754 w 229894"/>
              <a:gd name="connsiteY56" fmla="*/ 62141 h 227229"/>
              <a:gd name="connsiteX57" fmla="*/ 146151 w 229894"/>
              <a:gd name="connsiteY57" fmla="*/ 62141 h 227229"/>
              <a:gd name="connsiteX58" fmla="*/ 146951 w 229894"/>
              <a:gd name="connsiteY58" fmla="*/ 67742 h 227229"/>
              <a:gd name="connsiteX59" fmla="*/ 147219 w 229894"/>
              <a:gd name="connsiteY59" fmla="*/ 73343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29894" h="227229">
                <a:moveTo>
                  <a:pt x="171754" y="166688"/>
                </a:moveTo>
                <a:lnTo>
                  <a:pt x="171754" y="110148"/>
                </a:lnTo>
                <a:lnTo>
                  <a:pt x="134683" y="110148"/>
                </a:lnTo>
                <a:cubicBezTo>
                  <a:pt x="128105" y="118682"/>
                  <a:pt x="119526" y="125171"/>
                  <a:pt x="108947" y="129617"/>
                </a:cubicBezTo>
                <a:cubicBezTo>
                  <a:pt x="98368" y="134062"/>
                  <a:pt x="86677" y="136284"/>
                  <a:pt x="73875" y="136284"/>
                </a:cubicBezTo>
                <a:cubicBezTo>
                  <a:pt x="63741" y="136284"/>
                  <a:pt x="54184" y="134817"/>
                  <a:pt x="45205" y="131883"/>
                </a:cubicBezTo>
                <a:cubicBezTo>
                  <a:pt x="36226" y="128949"/>
                  <a:pt x="28404" y="124771"/>
                  <a:pt x="21735" y="119349"/>
                </a:cubicBezTo>
                <a:cubicBezTo>
                  <a:pt x="15069" y="113926"/>
                  <a:pt x="9778" y="107347"/>
                  <a:pt x="5866" y="99613"/>
                </a:cubicBezTo>
                <a:cubicBezTo>
                  <a:pt x="1955" y="91878"/>
                  <a:pt x="0" y="83122"/>
                  <a:pt x="0" y="73343"/>
                </a:cubicBezTo>
                <a:cubicBezTo>
                  <a:pt x="0" y="64097"/>
                  <a:pt x="1955" y="55607"/>
                  <a:pt x="5866" y="47873"/>
                </a:cubicBezTo>
                <a:cubicBezTo>
                  <a:pt x="9778" y="40138"/>
                  <a:pt x="15069" y="33560"/>
                  <a:pt x="21735" y="28137"/>
                </a:cubicBezTo>
                <a:cubicBezTo>
                  <a:pt x="28404" y="22714"/>
                  <a:pt x="36226" y="18491"/>
                  <a:pt x="45205" y="15469"/>
                </a:cubicBezTo>
                <a:cubicBezTo>
                  <a:pt x="54184" y="12447"/>
                  <a:pt x="63741" y="10935"/>
                  <a:pt x="73875" y="10935"/>
                </a:cubicBezTo>
                <a:cubicBezTo>
                  <a:pt x="86855" y="10935"/>
                  <a:pt x="98813" y="13424"/>
                  <a:pt x="109747" y="18402"/>
                </a:cubicBezTo>
                <a:cubicBezTo>
                  <a:pt x="120682" y="23381"/>
                  <a:pt x="129439" y="30226"/>
                  <a:pt x="136017" y="38938"/>
                </a:cubicBezTo>
                <a:lnTo>
                  <a:pt x="171754" y="38938"/>
                </a:lnTo>
                <a:lnTo>
                  <a:pt x="171754" y="28004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42418"/>
                </a:lnTo>
                <a:cubicBezTo>
                  <a:pt x="218960" y="150952"/>
                  <a:pt x="216915" y="157131"/>
                  <a:pt x="212826" y="160954"/>
                </a:cubicBezTo>
                <a:cubicBezTo>
                  <a:pt x="208737" y="164777"/>
                  <a:pt x="202247" y="166688"/>
                  <a:pt x="193357" y="166688"/>
                </a:cubicBezTo>
                <a:moveTo>
                  <a:pt x="39472" y="176556"/>
                </a:moveTo>
                <a:cubicBezTo>
                  <a:pt x="39472" y="173000"/>
                  <a:pt x="38582" y="170021"/>
                  <a:pt x="36804" y="167621"/>
                </a:cubicBezTo>
                <a:cubicBezTo>
                  <a:pt x="35027" y="165221"/>
                  <a:pt x="32359" y="163754"/>
                  <a:pt x="28804" y="163221"/>
                </a:cubicBezTo>
                <a:lnTo>
                  <a:pt x="86677" y="152552"/>
                </a:lnTo>
                <a:lnTo>
                  <a:pt x="86677" y="202692"/>
                </a:lnTo>
                <a:lnTo>
                  <a:pt x="203226" y="202692"/>
                </a:lnTo>
                <a:cubicBezTo>
                  <a:pt x="206781" y="202692"/>
                  <a:pt x="209759" y="201803"/>
                  <a:pt x="212160" y="200025"/>
                </a:cubicBezTo>
                <a:cubicBezTo>
                  <a:pt x="214560" y="198247"/>
                  <a:pt x="216027" y="195580"/>
                  <a:pt x="216560" y="192024"/>
                </a:cubicBezTo>
                <a:lnTo>
                  <a:pt x="229894" y="227229"/>
                </a:lnTo>
                <a:lnTo>
                  <a:pt x="39472" y="227229"/>
                </a:lnTo>
                <a:moveTo>
                  <a:pt x="44538" y="73343"/>
                </a:moveTo>
                <a:cubicBezTo>
                  <a:pt x="44538" y="78321"/>
                  <a:pt x="45205" y="83210"/>
                  <a:pt x="46538" y="88011"/>
                </a:cubicBezTo>
                <a:cubicBezTo>
                  <a:pt x="47872" y="92812"/>
                  <a:pt x="49828" y="97079"/>
                  <a:pt x="52406" y="100813"/>
                </a:cubicBezTo>
                <a:cubicBezTo>
                  <a:pt x="54984" y="104546"/>
                  <a:pt x="58052" y="107525"/>
                  <a:pt x="61607" y="109748"/>
                </a:cubicBezTo>
                <a:cubicBezTo>
                  <a:pt x="65163" y="111970"/>
                  <a:pt x="69252" y="113081"/>
                  <a:pt x="73875" y="113081"/>
                </a:cubicBezTo>
                <a:cubicBezTo>
                  <a:pt x="78143" y="113081"/>
                  <a:pt x="82054" y="111970"/>
                  <a:pt x="85610" y="109748"/>
                </a:cubicBezTo>
                <a:cubicBezTo>
                  <a:pt x="89167" y="107525"/>
                  <a:pt x="92233" y="104591"/>
                  <a:pt x="94811" y="100946"/>
                </a:cubicBezTo>
                <a:cubicBezTo>
                  <a:pt x="97389" y="97301"/>
                  <a:pt x="99346" y="93079"/>
                  <a:pt x="100678" y="88278"/>
                </a:cubicBezTo>
                <a:cubicBezTo>
                  <a:pt x="102012" y="83477"/>
                  <a:pt x="102679" y="78499"/>
                  <a:pt x="102679" y="73343"/>
                </a:cubicBezTo>
                <a:cubicBezTo>
                  <a:pt x="102679" y="68187"/>
                  <a:pt x="102012" y="63253"/>
                  <a:pt x="100678" y="58541"/>
                </a:cubicBezTo>
                <a:cubicBezTo>
                  <a:pt x="99346" y="53829"/>
                  <a:pt x="97389" y="49651"/>
                  <a:pt x="94811" y="46006"/>
                </a:cubicBezTo>
                <a:cubicBezTo>
                  <a:pt x="92233" y="42361"/>
                  <a:pt x="89167" y="39472"/>
                  <a:pt x="85610" y="37338"/>
                </a:cubicBezTo>
                <a:cubicBezTo>
                  <a:pt x="82054" y="35205"/>
                  <a:pt x="78143" y="34138"/>
                  <a:pt x="73875" y="34138"/>
                </a:cubicBezTo>
                <a:cubicBezTo>
                  <a:pt x="69252" y="34138"/>
                  <a:pt x="65163" y="35205"/>
                  <a:pt x="61607" y="37338"/>
                </a:cubicBezTo>
                <a:cubicBezTo>
                  <a:pt x="58052" y="39472"/>
                  <a:pt x="54984" y="42361"/>
                  <a:pt x="52406" y="46006"/>
                </a:cubicBezTo>
                <a:cubicBezTo>
                  <a:pt x="49828" y="49651"/>
                  <a:pt x="47872" y="53829"/>
                  <a:pt x="46538" y="58541"/>
                </a:cubicBezTo>
                <a:cubicBezTo>
                  <a:pt x="45205" y="63253"/>
                  <a:pt x="44538" y="68187"/>
                  <a:pt x="44538" y="73343"/>
                </a:cubicBezTo>
                <a:moveTo>
                  <a:pt x="147219" y="73343"/>
                </a:moveTo>
                <a:cubicBezTo>
                  <a:pt x="147219" y="78143"/>
                  <a:pt x="146685" y="82677"/>
                  <a:pt x="145617" y="86944"/>
                </a:cubicBezTo>
                <a:lnTo>
                  <a:pt x="171754" y="86944"/>
                </a:lnTo>
                <a:lnTo>
                  <a:pt x="171754" y="62141"/>
                </a:lnTo>
                <a:lnTo>
                  <a:pt x="146151" y="62141"/>
                </a:lnTo>
                <a:cubicBezTo>
                  <a:pt x="146507" y="64097"/>
                  <a:pt x="146773" y="65964"/>
                  <a:pt x="146951" y="67742"/>
                </a:cubicBezTo>
                <a:cubicBezTo>
                  <a:pt x="147129" y="69520"/>
                  <a:pt x="147219" y="71387"/>
                  <a:pt x="147219" y="733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7" name="Freeform 307"/>
          <p:cNvSpPr/>
          <p:nvPr/>
        </p:nvSpPr>
        <p:spPr>
          <a:xfrm>
            <a:off x="13016908" y="4988765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4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4 w 233896"/>
              <a:gd name="connsiteY5" fmla="*/ 17335 h 230429"/>
              <a:gd name="connsiteX6" fmla="*/ 142684 w 233896"/>
              <a:gd name="connsiteY6" fmla="*/ 29604 h 230429"/>
              <a:gd name="connsiteX7" fmla="*/ 158820 w 233896"/>
              <a:gd name="connsiteY7" fmla="*/ 50406 h 230429"/>
              <a:gd name="connsiteX8" fmla="*/ 164821 w 233896"/>
              <a:gd name="connsiteY8" fmla="*/ 80010 h 230429"/>
              <a:gd name="connsiteX9" fmla="*/ 158820 w 233896"/>
              <a:gd name="connsiteY9" fmla="*/ 109613 h 230429"/>
              <a:gd name="connsiteX10" fmla="*/ 142684 w 233896"/>
              <a:gd name="connsiteY10" fmla="*/ 130416 h 230429"/>
              <a:gd name="connsiteX11" fmla="*/ 119214 w 233896"/>
              <a:gd name="connsiteY11" fmla="*/ 142685 h 230429"/>
              <a:gd name="connsiteX12" fmla="*/ 91478 w 233896"/>
              <a:gd name="connsiteY12" fmla="*/ 146685 h 230429"/>
              <a:gd name="connsiteX13" fmla="*/ 63474 w 233896"/>
              <a:gd name="connsiteY13" fmla="*/ 142685 h 230429"/>
              <a:gd name="connsiteX14" fmla="*/ 40004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89 w 233896"/>
              <a:gd name="connsiteY18" fmla="*/ 230429 h 230429"/>
              <a:gd name="connsiteX19" fmla="*/ 186689 w 233896"/>
              <a:gd name="connsiteY19" fmla="*/ 178422 h 230429"/>
              <a:gd name="connsiteX20" fmla="*/ 156553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5 w 233896"/>
              <a:gd name="connsiteY23" fmla="*/ 198958 h 230429"/>
              <a:gd name="connsiteX24" fmla="*/ 0 w 233896"/>
              <a:gd name="connsiteY24" fmla="*/ 166688 h 230429"/>
              <a:gd name="connsiteX25" fmla="*/ 129884 w 233896"/>
              <a:gd name="connsiteY25" fmla="*/ 166688 h 230429"/>
              <a:gd name="connsiteX26" fmla="*/ 160821 w 233896"/>
              <a:gd name="connsiteY26" fmla="*/ 164954 h 230429"/>
              <a:gd name="connsiteX27" fmla="*/ 186689 w 233896"/>
              <a:gd name="connsiteY27" fmla="*/ 159754 h 230429"/>
              <a:gd name="connsiteX28" fmla="*/ 186689 w 233896"/>
              <a:gd name="connsiteY28" fmla="*/ 28004 h 230429"/>
              <a:gd name="connsiteX29" fmla="*/ 185089 w 233896"/>
              <a:gd name="connsiteY29" fmla="*/ 20936 h 230429"/>
              <a:gd name="connsiteX30" fmla="*/ 179490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6" fmla="*/ 63474 w 233896"/>
              <a:gd name="connsiteY36" fmla="*/ 80010 h 230429"/>
              <a:gd name="connsiteX37" fmla="*/ 65342 w 233896"/>
              <a:gd name="connsiteY37" fmla="*/ 96812 h 230429"/>
              <a:gd name="connsiteX38" fmla="*/ 70676 w 233896"/>
              <a:gd name="connsiteY38" fmla="*/ 110148 h 230429"/>
              <a:gd name="connsiteX39" fmla="*/ 79342 w 233896"/>
              <a:gd name="connsiteY39" fmla="*/ 118949 h 230429"/>
              <a:gd name="connsiteX40" fmla="*/ 91478 w 233896"/>
              <a:gd name="connsiteY40" fmla="*/ 122149 h 230429"/>
              <a:gd name="connsiteX41" fmla="*/ 103212 w 233896"/>
              <a:gd name="connsiteY41" fmla="*/ 118949 h 230429"/>
              <a:gd name="connsiteX42" fmla="*/ 111747 w 233896"/>
              <a:gd name="connsiteY42" fmla="*/ 110148 h 230429"/>
              <a:gd name="connsiteX43" fmla="*/ 117081 w 233896"/>
              <a:gd name="connsiteY43" fmla="*/ 96812 h 230429"/>
              <a:gd name="connsiteX44" fmla="*/ 118948 w 233896"/>
              <a:gd name="connsiteY44" fmla="*/ 80010 h 230429"/>
              <a:gd name="connsiteX45" fmla="*/ 117081 w 233896"/>
              <a:gd name="connsiteY45" fmla="*/ 63209 h 230429"/>
              <a:gd name="connsiteX46" fmla="*/ 111747 w 233896"/>
              <a:gd name="connsiteY46" fmla="*/ 49873 h 230429"/>
              <a:gd name="connsiteX47" fmla="*/ 103212 w 233896"/>
              <a:gd name="connsiteY47" fmla="*/ 41072 h 230429"/>
              <a:gd name="connsiteX48" fmla="*/ 91478 w 233896"/>
              <a:gd name="connsiteY48" fmla="*/ 37871 h 230429"/>
              <a:gd name="connsiteX49" fmla="*/ 79342 w 233896"/>
              <a:gd name="connsiteY49" fmla="*/ 41072 h 230429"/>
              <a:gd name="connsiteX50" fmla="*/ 70676 w 233896"/>
              <a:gd name="connsiteY50" fmla="*/ 49873 h 230429"/>
              <a:gd name="connsiteX51" fmla="*/ 65342 w 233896"/>
              <a:gd name="connsiteY51" fmla="*/ 63209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1" y="42050"/>
                  <a:pt x="33248" y="35116"/>
                  <a:pt x="40004" y="29604"/>
                </a:cubicBezTo>
                <a:cubicBezTo>
                  <a:pt x="46761" y="24092"/>
                  <a:pt x="54586" y="20003"/>
                  <a:pt x="63474" y="17335"/>
                </a:cubicBezTo>
                <a:cubicBezTo>
                  <a:pt x="72365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4" y="17335"/>
                </a:cubicBezTo>
                <a:cubicBezTo>
                  <a:pt x="128105" y="20003"/>
                  <a:pt x="135928" y="24092"/>
                  <a:pt x="142684" y="29604"/>
                </a:cubicBezTo>
                <a:cubicBezTo>
                  <a:pt x="149440" y="35116"/>
                  <a:pt x="154820" y="42050"/>
                  <a:pt x="158820" y="50406"/>
                </a:cubicBezTo>
                <a:cubicBezTo>
                  <a:pt x="162821" y="58763"/>
                  <a:pt x="164821" y="68631"/>
                  <a:pt x="164821" y="80010"/>
                </a:cubicBezTo>
                <a:cubicBezTo>
                  <a:pt x="164821" y="91389"/>
                  <a:pt x="162821" y="101257"/>
                  <a:pt x="158820" y="109613"/>
                </a:cubicBezTo>
                <a:cubicBezTo>
                  <a:pt x="154820" y="117971"/>
                  <a:pt x="149440" y="124905"/>
                  <a:pt x="142684" y="130416"/>
                </a:cubicBezTo>
                <a:cubicBezTo>
                  <a:pt x="135928" y="135928"/>
                  <a:pt x="128105" y="140018"/>
                  <a:pt x="119214" y="142685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4" y="142685"/>
                </a:cubicBezTo>
                <a:cubicBezTo>
                  <a:pt x="54586" y="140018"/>
                  <a:pt x="46761" y="135928"/>
                  <a:pt x="40004" y="130416"/>
                </a:cubicBezTo>
                <a:cubicBezTo>
                  <a:pt x="33248" y="124905"/>
                  <a:pt x="27871" y="117971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89" y="230429"/>
                </a:moveTo>
                <a:lnTo>
                  <a:pt x="186689" y="178422"/>
                </a:lnTo>
                <a:cubicBezTo>
                  <a:pt x="177977" y="183045"/>
                  <a:pt x="167931" y="186379"/>
                  <a:pt x="156553" y="188424"/>
                </a:cubicBezTo>
                <a:cubicBezTo>
                  <a:pt x="145174" y="190469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8" y="191491"/>
                  <a:pt x="23825" y="193980"/>
                  <a:pt x="22935" y="198958"/>
                </a:cubicBezTo>
                <a:lnTo>
                  <a:pt x="0" y="166688"/>
                </a:lnTo>
                <a:lnTo>
                  <a:pt x="129884" y="166688"/>
                </a:lnTo>
                <a:cubicBezTo>
                  <a:pt x="141618" y="166688"/>
                  <a:pt x="151930" y="166110"/>
                  <a:pt x="160821" y="164954"/>
                </a:cubicBezTo>
                <a:cubicBezTo>
                  <a:pt x="169711" y="163798"/>
                  <a:pt x="178333" y="162065"/>
                  <a:pt x="186689" y="159754"/>
                </a:cubicBezTo>
                <a:lnTo>
                  <a:pt x="186689" y="28004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90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2"/>
                  <a:pt x="227761" y="224695"/>
                </a:cubicBezTo>
                <a:cubicBezTo>
                  <a:pt x="223673" y="228517"/>
                  <a:pt x="217182" y="230429"/>
                  <a:pt x="208293" y="230429"/>
                </a:cubicBezTo>
                <a:moveTo>
                  <a:pt x="63474" y="80010"/>
                </a:moveTo>
                <a:cubicBezTo>
                  <a:pt x="63474" y="86055"/>
                  <a:pt x="64097" y="91656"/>
                  <a:pt x="65342" y="96812"/>
                </a:cubicBezTo>
                <a:cubicBezTo>
                  <a:pt x="66585" y="101968"/>
                  <a:pt x="68365" y="106413"/>
                  <a:pt x="70676" y="110148"/>
                </a:cubicBezTo>
                <a:cubicBezTo>
                  <a:pt x="72988" y="113881"/>
                  <a:pt x="75876" y="116815"/>
                  <a:pt x="79342" y="118949"/>
                </a:cubicBezTo>
                <a:cubicBezTo>
                  <a:pt x="82810" y="121082"/>
                  <a:pt x="86855" y="122149"/>
                  <a:pt x="91478" y="122149"/>
                </a:cubicBezTo>
                <a:cubicBezTo>
                  <a:pt x="95923" y="122149"/>
                  <a:pt x="99834" y="121082"/>
                  <a:pt x="103212" y="118949"/>
                </a:cubicBezTo>
                <a:cubicBezTo>
                  <a:pt x="106592" y="116815"/>
                  <a:pt x="109437" y="113881"/>
                  <a:pt x="111747" y="110148"/>
                </a:cubicBezTo>
                <a:cubicBezTo>
                  <a:pt x="114058" y="106413"/>
                  <a:pt x="115838" y="101968"/>
                  <a:pt x="117081" y="96812"/>
                </a:cubicBezTo>
                <a:cubicBezTo>
                  <a:pt x="118325" y="91656"/>
                  <a:pt x="118948" y="86055"/>
                  <a:pt x="118948" y="80010"/>
                </a:cubicBezTo>
                <a:cubicBezTo>
                  <a:pt x="118948" y="73964"/>
                  <a:pt x="118325" y="68364"/>
                  <a:pt x="117081" y="63209"/>
                </a:cubicBezTo>
                <a:cubicBezTo>
                  <a:pt x="115838" y="58051"/>
                  <a:pt x="114058" y="53607"/>
                  <a:pt x="111747" y="49873"/>
                </a:cubicBezTo>
                <a:cubicBezTo>
                  <a:pt x="109437" y="46139"/>
                  <a:pt x="106592" y="43206"/>
                  <a:pt x="103212" y="41072"/>
                </a:cubicBezTo>
                <a:cubicBezTo>
                  <a:pt x="99834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2" y="41072"/>
                </a:cubicBezTo>
                <a:cubicBezTo>
                  <a:pt x="75876" y="43206"/>
                  <a:pt x="72988" y="46139"/>
                  <a:pt x="70676" y="49873"/>
                </a:cubicBezTo>
                <a:cubicBezTo>
                  <a:pt x="68365" y="53607"/>
                  <a:pt x="66585" y="58051"/>
                  <a:pt x="65342" y="63209"/>
                </a:cubicBezTo>
                <a:cubicBezTo>
                  <a:pt x="64097" y="68364"/>
                  <a:pt x="63474" y="73964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8" name="Freeform 308"/>
          <p:cNvSpPr/>
          <p:nvPr/>
        </p:nvSpPr>
        <p:spPr>
          <a:xfrm>
            <a:off x="13368187" y="4988765"/>
            <a:ext cx="254699" cy="230429"/>
          </a:xfrm>
          <a:custGeom>
            <a:avLst/>
            <a:gdLst>
              <a:gd name="connsiteX0" fmla="*/ 0 w 254699"/>
              <a:gd name="connsiteY0" fmla="*/ 101346 h 230429"/>
              <a:gd name="connsiteX1" fmla="*/ 5735 w 254699"/>
              <a:gd name="connsiteY1" fmla="*/ 62942 h 230429"/>
              <a:gd name="connsiteX2" fmla="*/ 21470 w 254699"/>
              <a:gd name="connsiteY2" fmla="*/ 35338 h 230429"/>
              <a:gd name="connsiteX3" fmla="*/ 45072 w 254699"/>
              <a:gd name="connsiteY3" fmla="*/ 18802 h 230429"/>
              <a:gd name="connsiteX4" fmla="*/ 74409 w 254699"/>
              <a:gd name="connsiteY4" fmla="*/ 13335 h 230429"/>
              <a:gd name="connsiteX5" fmla="*/ 103481 w 254699"/>
              <a:gd name="connsiteY5" fmla="*/ 18802 h 230429"/>
              <a:gd name="connsiteX6" fmla="*/ 127084 w 254699"/>
              <a:gd name="connsiteY6" fmla="*/ 35338 h 230429"/>
              <a:gd name="connsiteX7" fmla="*/ 142818 w 254699"/>
              <a:gd name="connsiteY7" fmla="*/ 62942 h 230429"/>
              <a:gd name="connsiteX8" fmla="*/ 148552 w 254699"/>
              <a:gd name="connsiteY8" fmla="*/ 101346 h 230429"/>
              <a:gd name="connsiteX9" fmla="*/ 142818 w 254699"/>
              <a:gd name="connsiteY9" fmla="*/ 139884 h 230429"/>
              <a:gd name="connsiteX10" fmla="*/ 127084 w 254699"/>
              <a:gd name="connsiteY10" fmla="*/ 167354 h 230429"/>
              <a:gd name="connsiteX11" fmla="*/ 103481 w 254699"/>
              <a:gd name="connsiteY11" fmla="*/ 183890 h 230429"/>
              <a:gd name="connsiteX12" fmla="*/ 74409 w 254699"/>
              <a:gd name="connsiteY12" fmla="*/ 189357 h 230429"/>
              <a:gd name="connsiteX13" fmla="*/ 45072 w 254699"/>
              <a:gd name="connsiteY13" fmla="*/ 183890 h 230429"/>
              <a:gd name="connsiteX14" fmla="*/ 21470 w 254699"/>
              <a:gd name="connsiteY14" fmla="*/ 167354 h 230429"/>
              <a:gd name="connsiteX15" fmla="*/ 5735 w 254699"/>
              <a:gd name="connsiteY15" fmla="*/ 139884 h 230429"/>
              <a:gd name="connsiteX16" fmla="*/ 0 w 254699"/>
              <a:gd name="connsiteY16" fmla="*/ 101346 h 230429"/>
              <a:gd name="connsiteX18" fmla="*/ 171489 w 254699"/>
              <a:gd name="connsiteY18" fmla="*/ 230429 h 230429"/>
              <a:gd name="connsiteX19" fmla="*/ 171489 w 254699"/>
              <a:gd name="connsiteY19" fmla="*/ 28004 h 230429"/>
              <a:gd name="connsiteX20" fmla="*/ 169887 w 254699"/>
              <a:gd name="connsiteY20" fmla="*/ 20936 h 230429"/>
              <a:gd name="connsiteX21" fmla="*/ 164286 w 254699"/>
              <a:gd name="connsiteY21" fmla="*/ 16002 h 230429"/>
              <a:gd name="connsiteX22" fmla="*/ 218694 w 254699"/>
              <a:gd name="connsiteY22" fmla="*/ 0 h 230429"/>
              <a:gd name="connsiteX23" fmla="*/ 218694 w 254699"/>
              <a:gd name="connsiteY23" fmla="*/ 81877 h 230429"/>
              <a:gd name="connsiteX24" fmla="*/ 254699 w 254699"/>
              <a:gd name="connsiteY24" fmla="*/ 81877 h 230429"/>
              <a:gd name="connsiteX25" fmla="*/ 254699 w 254699"/>
              <a:gd name="connsiteY25" fmla="*/ 109081 h 230429"/>
              <a:gd name="connsiteX26" fmla="*/ 218694 w 254699"/>
              <a:gd name="connsiteY26" fmla="*/ 109081 h 230429"/>
              <a:gd name="connsiteX27" fmla="*/ 218694 w 254699"/>
              <a:gd name="connsiteY27" fmla="*/ 206160 h 230429"/>
              <a:gd name="connsiteX28" fmla="*/ 212561 w 254699"/>
              <a:gd name="connsiteY28" fmla="*/ 224695 h 230429"/>
              <a:gd name="connsiteX29" fmla="*/ 193091 w 254699"/>
              <a:gd name="connsiteY29" fmla="*/ 230429 h 230429"/>
              <a:gd name="connsiteX31" fmla="*/ 45605 w 254699"/>
              <a:gd name="connsiteY31" fmla="*/ 101346 h 230429"/>
              <a:gd name="connsiteX32" fmla="*/ 47605 w 254699"/>
              <a:gd name="connsiteY32" fmla="*/ 127083 h 230429"/>
              <a:gd name="connsiteX33" fmla="*/ 53206 w 254699"/>
              <a:gd name="connsiteY33" fmla="*/ 147085 h 230429"/>
              <a:gd name="connsiteX34" fmla="*/ 62140 w 254699"/>
              <a:gd name="connsiteY34" fmla="*/ 160154 h 230429"/>
              <a:gd name="connsiteX35" fmla="*/ 74409 w 254699"/>
              <a:gd name="connsiteY35" fmla="*/ 164821 h 230429"/>
              <a:gd name="connsiteX36" fmla="*/ 86278 w 254699"/>
              <a:gd name="connsiteY36" fmla="*/ 160154 h 230429"/>
              <a:gd name="connsiteX37" fmla="*/ 95078 w 254699"/>
              <a:gd name="connsiteY37" fmla="*/ 147085 h 230429"/>
              <a:gd name="connsiteX38" fmla="*/ 100679 w 254699"/>
              <a:gd name="connsiteY38" fmla="*/ 127083 h 230429"/>
              <a:gd name="connsiteX39" fmla="*/ 102681 w 254699"/>
              <a:gd name="connsiteY39" fmla="*/ 101346 h 230429"/>
              <a:gd name="connsiteX40" fmla="*/ 100679 w 254699"/>
              <a:gd name="connsiteY40" fmla="*/ 75609 h 230429"/>
              <a:gd name="connsiteX41" fmla="*/ 95078 w 254699"/>
              <a:gd name="connsiteY41" fmla="*/ 55607 h 230429"/>
              <a:gd name="connsiteX42" fmla="*/ 86278 w 254699"/>
              <a:gd name="connsiteY42" fmla="*/ 42538 h 230429"/>
              <a:gd name="connsiteX43" fmla="*/ 74409 w 254699"/>
              <a:gd name="connsiteY43" fmla="*/ 37871 h 230429"/>
              <a:gd name="connsiteX44" fmla="*/ 62140 w 254699"/>
              <a:gd name="connsiteY44" fmla="*/ 42538 h 230429"/>
              <a:gd name="connsiteX45" fmla="*/ 53206 w 254699"/>
              <a:gd name="connsiteY45" fmla="*/ 55607 h 230429"/>
              <a:gd name="connsiteX46" fmla="*/ 47605 w 254699"/>
              <a:gd name="connsiteY46" fmla="*/ 75609 h 230429"/>
              <a:gd name="connsiteX47" fmla="*/ 45605 w 254699"/>
              <a:gd name="connsiteY47" fmla="*/ 10134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4699" h="230429">
                <a:moveTo>
                  <a:pt x="0" y="101346"/>
                </a:moveTo>
                <a:cubicBezTo>
                  <a:pt x="0" y="86767"/>
                  <a:pt x="1912" y="73964"/>
                  <a:pt x="5735" y="62942"/>
                </a:cubicBezTo>
                <a:cubicBezTo>
                  <a:pt x="9558" y="51918"/>
                  <a:pt x="14802" y="42717"/>
                  <a:pt x="21470" y="35338"/>
                </a:cubicBezTo>
                <a:cubicBezTo>
                  <a:pt x="28136" y="27960"/>
                  <a:pt x="36006" y="22447"/>
                  <a:pt x="45072" y="18802"/>
                </a:cubicBezTo>
                <a:cubicBezTo>
                  <a:pt x="54141" y="15158"/>
                  <a:pt x="63920" y="13335"/>
                  <a:pt x="74409" y="13335"/>
                </a:cubicBezTo>
                <a:cubicBezTo>
                  <a:pt x="84722" y="13335"/>
                  <a:pt x="94411" y="15158"/>
                  <a:pt x="103481" y="18802"/>
                </a:cubicBezTo>
                <a:cubicBezTo>
                  <a:pt x="112548" y="22447"/>
                  <a:pt x="120416" y="27960"/>
                  <a:pt x="127084" y="35338"/>
                </a:cubicBezTo>
                <a:cubicBezTo>
                  <a:pt x="133750" y="42717"/>
                  <a:pt x="138995" y="51918"/>
                  <a:pt x="142818" y="62942"/>
                </a:cubicBezTo>
                <a:cubicBezTo>
                  <a:pt x="146641" y="73964"/>
                  <a:pt x="148552" y="86767"/>
                  <a:pt x="148552" y="101346"/>
                </a:cubicBezTo>
                <a:cubicBezTo>
                  <a:pt x="148552" y="116103"/>
                  <a:pt x="146641" y="128949"/>
                  <a:pt x="142818" y="139884"/>
                </a:cubicBezTo>
                <a:cubicBezTo>
                  <a:pt x="138995" y="150819"/>
                  <a:pt x="133750" y="159976"/>
                  <a:pt x="127084" y="167354"/>
                </a:cubicBezTo>
                <a:cubicBezTo>
                  <a:pt x="120416" y="174733"/>
                  <a:pt x="112548" y="180245"/>
                  <a:pt x="103481" y="183890"/>
                </a:cubicBezTo>
                <a:cubicBezTo>
                  <a:pt x="94411" y="187534"/>
                  <a:pt x="84722" y="189357"/>
                  <a:pt x="74409" y="189357"/>
                </a:cubicBezTo>
                <a:cubicBezTo>
                  <a:pt x="63920" y="189357"/>
                  <a:pt x="54141" y="187534"/>
                  <a:pt x="45072" y="183890"/>
                </a:cubicBezTo>
                <a:cubicBezTo>
                  <a:pt x="36006" y="180245"/>
                  <a:pt x="28136" y="174733"/>
                  <a:pt x="21470" y="167354"/>
                </a:cubicBezTo>
                <a:cubicBezTo>
                  <a:pt x="14802" y="159976"/>
                  <a:pt x="9558" y="150819"/>
                  <a:pt x="5735" y="139884"/>
                </a:cubicBezTo>
                <a:cubicBezTo>
                  <a:pt x="1912" y="128949"/>
                  <a:pt x="0" y="116103"/>
                  <a:pt x="0" y="101346"/>
                </a:cubicBezTo>
                <a:moveTo>
                  <a:pt x="171489" y="230429"/>
                </a:moveTo>
                <a:lnTo>
                  <a:pt x="171489" y="28004"/>
                </a:lnTo>
                <a:cubicBezTo>
                  <a:pt x="171489" y="25515"/>
                  <a:pt x="170955" y="23158"/>
                  <a:pt x="169887" y="20936"/>
                </a:cubicBezTo>
                <a:cubicBezTo>
                  <a:pt x="168822" y="18714"/>
                  <a:pt x="166954" y="17069"/>
                  <a:pt x="164286" y="16002"/>
                </a:cubicBezTo>
                <a:lnTo>
                  <a:pt x="218694" y="0"/>
                </a:lnTo>
                <a:lnTo>
                  <a:pt x="218694" y="81877"/>
                </a:lnTo>
                <a:lnTo>
                  <a:pt x="254699" y="81877"/>
                </a:lnTo>
                <a:lnTo>
                  <a:pt x="254699" y="109081"/>
                </a:lnTo>
                <a:lnTo>
                  <a:pt x="218694" y="109081"/>
                </a:lnTo>
                <a:lnTo>
                  <a:pt x="218694" y="206160"/>
                </a:lnTo>
                <a:cubicBezTo>
                  <a:pt x="218694" y="214694"/>
                  <a:pt x="216650" y="220872"/>
                  <a:pt x="212561" y="224695"/>
                </a:cubicBezTo>
                <a:cubicBezTo>
                  <a:pt x="208469" y="228517"/>
                  <a:pt x="201981" y="230429"/>
                  <a:pt x="193091" y="230429"/>
                </a:cubicBezTo>
                <a:moveTo>
                  <a:pt x="45605" y="101346"/>
                </a:moveTo>
                <a:cubicBezTo>
                  <a:pt x="45605" y="110769"/>
                  <a:pt x="46273" y="119349"/>
                  <a:pt x="47605" y="127083"/>
                </a:cubicBezTo>
                <a:cubicBezTo>
                  <a:pt x="48940" y="134817"/>
                  <a:pt x="50806" y="141484"/>
                  <a:pt x="53206" y="147085"/>
                </a:cubicBezTo>
                <a:cubicBezTo>
                  <a:pt x="55607" y="152686"/>
                  <a:pt x="58586" y="157042"/>
                  <a:pt x="62140" y="160154"/>
                </a:cubicBezTo>
                <a:cubicBezTo>
                  <a:pt x="65697" y="163265"/>
                  <a:pt x="69786" y="164821"/>
                  <a:pt x="74409" y="164821"/>
                </a:cubicBezTo>
                <a:cubicBezTo>
                  <a:pt x="78856" y="164821"/>
                  <a:pt x="82810" y="163265"/>
                  <a:pt x="86278" y="160154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2" y="119349"/>
                  <a:pt x="102681" y="110769"/>
                  <a:pt x="102681" y="101346"/>
                </a:cubicBezTo>
                <a:cubicBezTo>
                  <a:pt x="102681" y="91923"/>
                  <a:pt x="102012" y="83344"/>
                  <a:pt x="100679" y="75609"/>
                </a:cubicBezTo>
                <a:cubicBezTo>
                  <a:pt x="99346" y="67876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6" y="37871"/>
                  <a:pt x="74409" y="37871"/>
                </a:cubicBezTo>
                <a:cubicBezTo>
                  <a:pt x="69786" y="37871"/>
                  <a:pt x="65697" y="39427"/>
                  <a:pt x="62140" y="42538"/>
                </a:cubicBezTo>
                <a:cubicBezTo>
                  <a:pt x="58586" y="45650"/>
                  <a:pt x="55607" y="50006"/>
                  <a:pt x="53206" y="55607"/>
                </a:cubicBezTo>
                <a:cubicBezTo>
                  <a:pt x="50806" y="61208"/>
                  <a:pt x="48940" y="67876"/>
                  <a:pt x="47605" y="75609"/>
                </a:cubicBezTo>
                <a:cubicBezTo>
                  <a:pt x="46273" y="83344"/>
                  <a:pt x="45605" y="91923"/>
                  <a:pt x="45605" y="101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9" name="Freeform 309"/>
          <p:cNvSpPr/>
          <p:nvPr/>
        </p:nvSpPr>
        <p:spPr>
          <a:xfrm>
            <a:off x="13629021" y="4989299"/>
            <a:ext cx="252831" cy="226695"/>
          </a:xfrm>
          <a:custGeom>
            <a:avLst/>
            <a:gdLst>
              <a:gd name="connsiteX0" fmla="*/ 152019 w 252831"/>
              <a:gd name="connsiteY0" fmla="*/ 80276 h 226695"/>
              <a:gd name="connsiteX1" fmla="*/ 190957 w 252831"/>
              <a:gd name="connsiteY1" fmla="*/ 79077 h 226695"/>
              <a:gd name="connsiteX2" fmla="*/ 226695 w 252831"/>
              <a:gd name="connsiteY2" fmla="*/ 74142 h 226695"/>
              <a:gd name="connsiteX3" fmla="*/ 230161 w 252831"/>
              <a:gd name="connsiteY3" fmla="*/ 90144 h 226695"/>
              <a:gd name="connsiteX4" fmla="*/ 212159 w 252831"/>
              <a:gd name="connsiteY4" fmla="*/ 96812 h 226695"/>
              <a:gd name="connsiteX5" fmla="*/ 191891 w 252831"/>
              <a:gd name="connsiteY5" fmla="*/ 101212 h 226695"/>
              <a:gd name="connsiteX6" fmla="*/ 168553 w 252831"/>
              <a:gd name="connsiteY6" fmla="*/ 103613 h 226695"/>
              <a:gd name="connsiteX7" fmla="*/ 141351 w 252831"/>
              <a:gd name="connsiteY7" fmla="*/ 104280 h 226695"/>
              <a:gd name="connsiteX8" fmla="*/ 38137 w 252831"/>
              <a:gd name="connsiteY8" fmla="*/ 104280 h 226695"/>
              <a:gd name="connsiteX9" fmla="*/ 38137 w 252831"/>
              <a:gd name="connsiteY9" fmla="*/ 45072 h 226695"/>
              <a:gd name="connsiteX10" fmla="*/ 173889 w 252831"/>
              <a:gd name="connsiteY10" fmla="*/ 45072 h 226695"/>
              <a:gd name="connsiteX11" fmla="*/ 173889 w 252831"/>
              <a:gd name="connsiteY11" fmla="*/ 31737 h 226695"/>
              <a:gd name="connsiteX12" fmla="*/ 58672 w 252831"/>
              <a:gd name="connsiteY12" fmla="*/ 31737 h 226695"/>
              <a:gd name="connsiteX13" fmla="*/ 50671 w 252831"/>
              <a:gd name="connsiteY13" fmla="*/ 38405 h 226695"/>
              <a:gd name="connsiteX14" fmla="*/ 33869 w 252831"/>
              <a:gd name="connsiteY14" fmla="*/ 8534 h 226695"/>
              <a:gd name="connsiteX15" fmla="*/ 173889 w 252831"/>
              <a:gd name="connsiteY15" fmla="*/ 8534 h 226695"/>
              <a:gd name="connsiteX16" fmla="*/ 173889 w 252831"/>
              <a:gd name="connsiteY16" fmla="*/ 0 h 226695"/>
              <a:gd name="connsiteX17" fmla="*/ 219494 w 252831"/>
              <a:gd name="connsiteY17" fmla="*/ 12802 h 226695"/>
              <a:gd name="connsiteX18" fmla="*/ 219494 w 252831"/>
              <a:gd name="connsiteY18" fmla="*/ 65608 h 226695"/>
              <a:gd name="connsiteX19" fmla="*/ 84009 w 252831"/>
              <a:gd name="connsiteY19" fmla="*/ 65608 h 226695"/>
              <a:gd name="connsiteX20" fmla="*/ 84009 w 252831"/>
              <a:gd name="connsiteY20" fmla="*/ 80276 h 226695"/>
              <a:gd name="connsiteX22" fmla="*/ 227228 w 252831"/>
              <a:gd name="connsiteY22" fmla="*/ 155219 h 226695"/>
              <a:gd name="connsiteX23" fmla="*/ 227228 w 252831"/>
              <a:gd name="connsiteY23" fmla="*/ 226695 h 226695"/>
              <a:gd name="connsiteX24" fmla="*/ 181355 w 252831"/>
              <a:gd name="connsiteY24" fmla="*/ 226695 h 226695"/>
              <a:gd name="connsiteX25" fmla="*/ 181355 w 252831"/>
              <a:gd name="connsiteY25" fmla="*/ 214693 h 226695"/>
              <a:gd name="connsiteX26" fmla="*/ 158153 w 252831"/>
              <a:gd name="connsiteY26" fmla="*/ 220827 h 226695"/>
              <a:gd name="connsiteX27" fmla="*/ 131882 w 252831"/>
              <a:gd name="connsiteY27" fmla="*/ 224561 h 226695"/>
              <a:gd name="connsiteX28" fmla="*/ 104946 w 252831"/>
              <a:gd name="connsiteY28" fmla="*/ 226295 h 226695"/>
              <a:gd name="connsiteX29" fmla="*/ 79476 w 252831"/>
              <a:gd name="connsiteY29" fmla="*/ 226695 h 226695"/>
              <a:gd name="connsiteX30" fmla="*/ 34937 w 252831"/>
              <a:gd name="connsiteY30" fmla="*/ 226695 h 226695"/>
              <a:gd name="connsiteX31" fmla="*/ 34937 w 252831"/>
              <a:gd name="connsiteY31" fmla="*/ 155219 h 226695"/>
              <a:gd name="connsiteX33" fmla="*/ 252831 w 252831"/>
              <a:gd name="connsiteY33" fmla="*/ 141351 h 226695"/>
              <a:gd name="connsiteX34" fmla="*/ 32003 w 252831"/>
              <a:gd name="connsiteY34" fmla="*/ 141351 h 226695"/>
              <a:gd name="connsiteX35" fmla="*/ 22935 w 252831"/>
              <a:gd name="connsiteY35" fmla="*/ 148818 h 226695"/>
              <a:gd name="connsiteX36" fmla="*/ 0 w 252831"/>
              <a:gd name="connsiteY36" fmla="*/ 116548 h 226695"/>
              <a:gd name="connsiteX37" fmla="*/ 252831 w 252831"/>
              <a:gd name="connsiteY37" fmla="*/ 116548 h 226695"/>
              <a:gd name="connsiteX39" fmla="*/ 96811 w 252831"/>
              <a:gd name="connsiteY39" fmla="*/ 202159 h 226695"/>
              <a:gd name="connsiteX40" fmla="*/ 137216 w 252831"/>
              <a:gd name="connsiteY40" fmla="*/ 201759 h 226695"/>
              <a:gd name="connsiteX41" fmla="*/ 181355 w 252831"/>
              <a:gd name="connsiteY41" fmla="*/ 198425 h 226695"/>
              <a:gd name="connsiteX42" fmla="*/ 181355 w 252831"/>
              <a:gd name="connsiteY42" fmla="*/ 179756 h 226695"/>
              <a:gd name="connsiteX43" fmla="*/ 80809 w 252831"/>
              <a:gd name="connsiteY43" fmla="*/ 179756 h 226695"/>
              <a:gd name="connsiteX44" fmla="*/ 80809 w 252831"/>
              <a:gd name="connsiteY44" fmla="*/ 202159 h 2266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1" h="226695">
                <a:moveTo>
                  <a:pt x="152019" y="80276"/>
                </a:moveTo>
                <a:cubicBezTo>
                  <a:pt x="164643" y="80276"/>
                  <a:pt x="177622" y="79877"/>
                  <a:pt x="190957" y="79077"/>
                </a:cubicBezTo>
                <a:cubicBezTo>
                  <a:pt x="204291" y="78276"/>
                  <a:pt x="216204" y="76632"/>
                  <a:pt x="226695" y="74142"/>
                </a:cubicBezTo>
                <a:lnTo>
                  <a:pt x="230161" y="90144"/>
                </a:lnTo>
                <a:cubicBezTo>
                  <a:pt x="224472" y="92811"/>
                  <a:pt x="218472" y="95034"/>
                  <a:pt x="212159" y="96812"/>
                </a:cubicBezTo>
                <a:cubicBezTo>
                  <a:pt x="205848" y="98590"/>
                  <a:pt x="199090" y="100057"/>
                  <a:pt x="191891" y="101212"/>
                </a:cubicBezTo>
                <a:cubicBezTo>
                  <a:pt x="184688" y="102368"/>
                  <a:pt x="176910" y="103168"/>
                  <a:pt x="168553" y="103613"/>
                </a:cubicBezTo>
                <a:cubicBezTo>
                  <a:pt x="160196" y="104058"/>
                  <a:pt x="151129" y="104280"/>
                  <a:pt x="141351" y="104280"/>
                </a:cubicBezTo>
                <a:lnTo>
                  <a:pt x="38137" y="104280"/>
                </a:lnTo>
                <a:lnTo>
                  <a:pt x="38137" y="45072"/>
                </a:lnTo>
                <a:lnTo>
                  <a:pt x="173889" y="45072"/>
                </a:lnTo>
                <a:lnTo>
                  <a:pt x="173889" y="31737"/>
                </a:lnTo>
                <a:lnTo>
                  <a:pt x="58672" y="31737"/>
                </a:lnTo>
                <a:cubicBezTo>
                  <a:pt x="54228" y="31737"/>
                  <a:pt x="51561" y="33960"/>
                  <a:pt x="50671" y="38405"/>
                </a:cubicBezTo>
                <a:lnTo>
                  <a:pt x="33869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65608"/>
                </a:lnTo>
                <a:lnTo>
                  <a:pt x="84009" y="65608"/>
                </a:lnTo>
                <a:lnTo>
                  <a:pt x="84009" y="80276"/>
                </a:lnTo>
                <a:moveTo>
                  <a:pt x="227228" y="155219"/>
                </a:moveTo>
                <a:lnTo>
                  <a:pt x="227228" y="226695"/>
                </a:lnTo>
                <a:lnTo>
                  <a:pt x="181355" y="226695"/>
                </a:lnTo>
                <a:lnTo>
                  <a:pt x="181355" y="214693"/>
                </a:lnTo>
                <a:cubicBezTo>
                  <a:pt x="174420" y="217182"/>
                  <a:pt x="166688" y="219227"/>
                  <a:pt x="158153" y="220827"/>
                </a:cubicBezTo>
                <a:cubicBezTo>
                  <a:pt x="149619" y="222428"/>
                  <a:pt x="140861" y="223672"/>
                  <a:pt x="131882" y="224561"/>
                </a:cubicBezTo>
                <a:cubicBezTo>
                  <a:pt x="122904" y="225450"/>
                  <a:pt x="113923" y="226028"/>
                  <a:pt x="104946" y="226295"/>
                </a:cubicBezTo>
                <a:cubicBezTo>
                  <a:pt x="95968" y="226562"/>
                  <a:pt x="87477" y="226695"/>
                  <a:pt x="79476" y="226695"/>
                </a:cubicBezTo>
                <a:lnTo>
                  <a:pt x="34937" y="226695"/>
                </a:lnTo>
                <a:lnTo>
                  <a:pt x="34937" y="155219"/>
                </a:lnTo>
                <a:moveTo>
                  <a:pt x="252831" y="141351"/>
                </a:moveTo>
                <a:lnTo>
                  <a:pt x="32003" y="141351"/>
                </a:lnTo>
                <a:cubicBezTo>
                  <a:pt x="26846" y="141351"/>
                  <a:pt x="23825" y="143840"/>
                  <a:pt x="22935" y="148818"/>
                </a:cubicBezTo>
                <a:lnTo>
                  <a:pt x="0" y="116548"/>
                </a:lnTo>
                <a:lnTo>
                  <a:pt x="252831" y="116548"/>
                </a:lnTo>
                <a:moveTo>
                  <a:pt x="96811" y="202159"/>
                </a:moveTo>
                <a:cubicBezTo>
                  <a:pt x="108900" y="202159"/>
                  <a:pt x="122369" y="202025"/>
                  <a:pt x="137216" y="201759"/>
                </a:cubicBezTo>
                <a:cubicBezTo>
                  <a:pt x="152062" y="201492"/>
                  <a:pt x="166776" y="200380"/>
                  <a:pt x="181355" y="198425"/>
                </a:cubicBezTo>
                <a:lnTo>
                  <a:pt x="181355" y="179756"/>
                </a:lnTo>
                <a:lnTo>
                  <a:pt x="80809" y="179756"/>
                </a:lnTo>
                <a:lnTo>
                  <a:pt x="80809" y="20215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0" name="Freeform 310"/>
          <p:cNvSpPr/>
          <p:nvPr/>
        </p:nvSpPr>
        <p:spPr>
          <a:xfrm>
            <a:off x="13902387" y="4988765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90 h 230429"/>
              <a:gd name="connsiteX4" fmla="*/ 10668 w 253899"/>
              <a:gd name="connsiteY4" fmla="*/ 180290 h 230429"/>
              <a:gd name="connsiteX5" fmla="*/ 10668 w 253899"/>
              <a:gd name="connsiteY5" fmla="*/ 44539 h 230429"/>
              <a:gd name="connsiteX6" fmla="*/ 8001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7 h 230429"/>
              <a:gd name="connsiteX10" fmla="*/ 137885 w 253899"/>
              <a:gd name="connsiteY10" fmla="*/ 23737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10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4 w 253899"/>
              <a:gd name="connsiteY17" fmla="*/ 144685 h 230429"/>
              <a:gd name="connsiteX18" fmla="*/ 170689 w 253899"/>
              <a:gd name="connsiteY18" fmla="*/ 139218 h 230429"/>
              <a:gd name="connsiteX19" fmla="*/ 170689 w 253899"/>
              <a:gd name="connsiteY19" fmla="*/ 28004 h 230429"/>
              <a:gd name="connsiteX20" fmla="*/ 169087 w 253899"/>
              <a:gd name="connsiteY20" fmla="*/ 20936 h 230429"/>
              <a:gd name="connsiteX21" fmla="*/ 163486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1 h 230429"/>
              <a:gd name="connsiteX26" fmla="*/ 217894 w 253899"/>
              <a:gd name="connsiteY26" fmla="*/ 109081 h 230429"/>
              <a:gd name="connsiteX27" fmla="*/ 217894 w 253899"/>
              <a:gd name="connsiteY27" fmla="*/ 206160 h 230429"/>
              <a:gd name="connsiteX28" fmla="*/ 211761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6" y="165177"/>
                  <a:pt x="141841" y="170733"/>
                  <a:pt x="122549" y="174555"/>
                </a:cubicBezTo>
                <a:cubicBezTo>
                  <a:pt x="103257" y="178378"/>
                  <a:pt x="81522" y="180290"/>
                  <a:pt x="57341" y="180290"/>
                </a:cubicBezTo>
                <a:lnTo>
                  <a:pt x="10668" y="180290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7"/>
                </a:lnTo>
                <a:lnTo>
                  <a:pt x="137885" y="23737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10" y="151752"/>
                </a:lnTo>
                <a:cubicBezTo>
                  <a:pt x="79742" y="151752"/>
                  <a:pt x="90456" y="151485"/>
                  <a:pt x="100147" y="150952"/>
                </a:cubicBezTo>
                <a:cubicBezTo>
                  <a:pt x="109837" y="150419"/>
                  <a:pt x="118816" y="149619"/>
                  <a:pt x="127084" y="148552"/>
                </a:cubicBezTo>
                <a:cubicBezTo>
                  <a:pt x="135350" y="147485"/>
                  <a:pt x="143041" y="146197"/>
                  <a:pt x="150154" y="144685"/>
                </a:cubicBezTo>
                <a:cubicBezTo>
                  <a:pt x="157263" y="143174"/>
                  <a:pt x="164109" y="141351"/>
                  <a:pt x="170689" y="139218"/>
                </a:cubicBezTo>
                <a:lnTo>
                  <a:pt x="170689" y="28004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4"/>
                  <a:pt x="166154" y="17069"/>
                  <a:pt x="163486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50" y="220872"/>
                  <a:pt x="211761" y="224695"/>
                </a:cubicBezTo>
                <a:cubicBezTo>
                  <a:pt x="207669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1" name="Freeform 311"/>
          <p:cNvSpPr/>
          <p:nvPr/>
        </p:nvSpPr>
        <p:spPr>
          <a:xfrm>
            <a:off x="14162421" y="4990099"/>
            <a:ext cx="252831" cy="225895"/>
          </a:xfrm>
          <a:custGeom>
            <a:avLst/>
            <a:gdLst>
              <a:gd name="connsiteX0" fmla="*/ 227228 w 252831"/>
              <a:gd name="connsiteY0" fmla="*/ 151752 h 225895"/>
              <a:gd name="connsiteX1" fmla="*/ 227228 w 252831"/>
              <a:gd name="connsiteY1" fmla="*/ 225895 h 225895"/>
              <a:gd name="connsiteX2" fmla="*/ 181355 w 252831"/>
              <a:gd name="connsiteY2" fmla="*/ 225895 h 225895"/>
              <a:gd name="connsiteX3" fmla="*/ 181355 w 252831"/>
              <a:gd name="connsiteY3" fmla="*/ 213894 h 225895"/>
              <a:gd name="connsiteX4" fmla="*/ 158153 w 252831"/>
              <a:gd name="connsiteY4" fmla="*/ 220027 h 225895"/>
              <a:gd name="connsiteX5" fmla="*/ 131882 w 252831"/>
              <a:gd name="connsiteY5" fmla="*/ 223761 h 225895"/>
              <a:gd name="connsiteX6" fmla="*/ 104946 w 252831"/>
              <a:gd name="connsiteY6" fmla="*/ 225495 h 225895"/>
              <a:gd name="connsiteX7" fmla="*/ 79476 w 252831"/>
              <a:gd name="connsiteY7" fmla="*/ 225895 h 225895"/>
              <a:gd name="connsiteX8" fmla="*/ 34937 w 252831"/>
              <a:gd name="connsiteY8" fmla="*/ 225895 h 225895"/>
              <a:gd name="connsiteX9" fmla="*/ 34937 w 252831"/>
              <a:gd name="connsiteY9" fmla="*/ 151752 h 225895"/>
              <a:gd name="connsiteX10" fmla="*/ 107745 w 252831"/>
              <a:gd name="connsiteY10" fmla="*/ 151752 h 225895"/>
              <a:gd name="connsiteX11" fmla="*/ 107745 w 252831"/>
              <a:gd name="connsiteY11" fmla="*/ 134950 h 225895"/>
              <a:gd name="connsiteX12" fmla="*/ 32003 w 252831"/>
              <a:gd name="connsiteY12" fmla="*/ 134950 h 225895"/>
              <a:gd name="connsiteX13" fmla="*/ 22935 w 252831"/>
              <a:gd name="connsiteY13" fmla="*/ 142418 h 225895"/>
              <a:gd name="connsiteX14" fmla="*/ 0 w 252831"/>
              <a:gd name="connsiteY14" fmla="*/ 110147 h 225895"/>
              <a:gd name="connsiteX15" fmla="*/ 252831 w 252831"/>
              <a:gd name="connsiteY15" fmla="*/ 110147 h 225895"/>
              <a:gd name="connsiteX16" fmla="*/ 252831 w 252831"/>
              <a:gd name="connsiteY16" fmla="*/ 134950 h 225895"/>
              <a:gd name="connsiteX17" fmla="*/ 154952 w 252831"/>
              <a:gd name="connsiteY17" fmla="*/ 134950 h 225895"/>
              <a:gd name="connsiteX18" fmla="*/ 154952 w 252831"/>
              <a:gd name="connsiteY18" fmla="*/ 151752 h 225895"/>
              <a:gd name="connsiteX20" fmla="*/ 34403 w 252831"/>
              <a:gd name="connsiteY20" fmla="*/ 49873 h 225895"/>
              <a:gd name="connsiteX21" fmla="*/ 41472 w 252831"/>
              <a:gd name="connsiteY21" fmla="*/ 28537 h 225895"/>
              <a:gd name="connsiteX22" fmla="*/ 61340 w 252831"/>
              <a:gd name="connsiteY22" fmla="*/ 12802 h 225895"/>
              <a:gd name="connsiteX23" fmla="*/ 91745 w 252831"/>
              <a:gd name="connsiteY23" fmla="*/ 3200 h 225895"/>
              <a:gd name="connsiteX24" fmla="*/ 130149 w 252831"/>
              <a:gd name="connsiteY24" fmla="*/ 0 h 225895"/>
              <a:gd name="connsiteX25" fmla="*/ 168687 w 252831"/>
              <a:gd name="connsiteY25" fmla="*/ 3200 h 225895"/>
              <a:gd name="connsiteX26" fmla="*/ 199223 w 252831"/>
              <a:gd name="connsiteY26" fmla="*/ 12802 h 225895"/>
              <a:gd name="connsiteX27" fmla="*/ 219227 w 252831"/>
              <a:gd name="connsiteY27" fmla="*/ 28537 h 225895"/>
              <a:gd name="connsiteX28" fmla="*/ 226428 w 252831"/>
              <a:gd name="connsiteY28" fmla="*/ 49873 h 225895"/>
              <a:gd name="connsiteX29" fmla="*/ 219227 w 252831"/>
              <a:gd name="connsiteY29" fmla="*/ 71209 h 225895"/>
              <a:gd name="connsiteX30" fmla="*/ 199090 w 252831"/>
              <a:gd name="connsiteY30" fmla="*/ 86944 h 225895"/>
              <a:gd name="connsiteX31" fmla="*/ 168553 w 252831"/>
              <a:gd name="connsiteY31" fmla="*/ 96545 h 225895"/>
              <a:gd name="connsiteX32" fmla="*/ 130149 w 252831"/>
              <a:gd name="connsiteY32" fmla="*/ 99745 h 225895"/>
              <a:gd name="connsiteX33" fmla="*/ 91745 w 252831"/>
              <a:gd name="connsiteY33" fmla="*/ 96545 h 225895"/>
              <a:gd name="connsiteX34" fmla="*/ 61474 w 252831"/>
              <a:gd name="connsiteY34" fmla="*/ 86944 h 225895"/>
              <a:gd name="connsiteX35" fmla="*/ 41604 w 252831"/>
              <a:gd name="connsiteY35" fmla="*/ 71209 h 225895"/>
              <a:gd name="connsiteX36" fmla="*/ 34403 w 252831"/>
              <a:gd name="connsiteY36" fmla="*/ 49873 h 225895"/>
              <a:gd name="connsiteX38" fmla="*/ 81342 w 252831"/>
              <a:gd name="connsiteY38" fmla="*/ 49873 h 225895"/>
              <a:gd name="connsiteX39" fmla="*/ 93611 w 252831"/>
              <a:gd name="connsiteY39" fmla="*/ 68942 h 225895"/>
              <a:gd name="connsiteX40" fmla="*/ 130149 w 252831"/>
              <a:gd name="connsiteY40" fmla="*/ 76009 h 225895"/>
              <a:gd name="connsiteX41" fmla="*/ 166819 w 252831"/>
              <a:gd name="connsiteY41" fmla="*/ 68942 h 225895"/>
              <a:gd name="connsiteX42" fmla="*/ 179222 w 252831"/>
              <a:gd name="connsiteY42" fmla="*/ 49873 h 225895"/>
              <a:gd name="connsiteX43" fmla="*/ 166688 w 252831"/>
              <a:gd name="connsiteY43" fmla="*/ 30804 h 225895"/>
              <a:gd name="connsiteX44" fmla="*/ 130149 w 252831"/>
              <a:gd name="connsiteY44" fmla="*/ 23736 h 225895"/>
              <a:gd name="connsiteX45" fmla="*/ 93745 w 252831"/>
              <a:gd name="connsiteY45" fmla="*/ 30804 h 225895"/>
              <a:gd name="connsiteX46" fmla="*/ 81342 w 252831"/>
              <a:gd name="connsiteY46" fmla="*/ 49873 h 225895"/>
              <a:gd name="connsiteX48" fmla="*/ 96811 w 252831"/>
              <a:gd name="connsiteY48" fmla="*/ 201359 h 225895"/>
              <a:gd name="connsiteX49" fmla="*/ 137216 w 252831"/>
              <a:gd name="connsiteY49" fmla="*/ 200425 h 225895"/>
              <a:gd name="connsiteX50" fmla="*/ 181355 w 252831"/>
              <a:gd name="connsiteY50" fmla="*/ 196558 h 225895"/>
              <a:gd name="connsiteX51" fmla="*/ 181355 w 252831"/>
              <a:gd name="connsiteY51" fmla="*/ 176289 h 225895"/>
              <a:gd name="connsiteX52" fmla="*/ 80809 w 252831"/>
              <a:gd name="connsiteY52" fmla="*/ 176289 h 225895"/>
              <a:gd name="connsiteX53" fmla="*/ 80809 w 252831"/>
              <a:gd name="connsiteY53" fmla="*/ 201359 h 225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52831" h="225895">
                <a:moveTo>
                  <a:pt x="227228" y="151752"/>
                </a:moveTo>
                <a:lnTo>
                  <a:pt x="227228" y="225895"/>
                </a:lnTo>
                <a:lnTo>
                  <a:pt x="181355" y="225895"/>
                </a:lnTo>
                <a:lnTo>
                  <a:pt x="181355" y="213894"/>
                </a:lnTo>
                <a:cubicBezTo>
                  <a:pt x="174420" y="216383"/>
                  <a:pt x="166688" y="218427"/>
                  <a:pt x="158153" y="220027"/>
                </a:cubicBezTo>
                <a:cubicBezTo>
                  <a:pt x="149619" y="221628"/>
                  <a:pt x="140861" y="222872"/>
                  <a:pt x="131882" y="223761"/>
                </a:cubicBezTo>
                <a:cubicBezTo>
                  <a:pt x="122904" y="224650"/>
                  <a:pt x="113923" y="225228"/>
                  <a:pt x="104946" y="225495"/>
                </a:cubicBezTo>
                <a:cubicBezTo>
                  <a:pt x="95968" y="225762"/>
                  <a:pt x="87477" y="225895"/>
                  <a:pt x="79476" y="225895"/>
                </a:cubicBezTo>
                <a:lnTo>
                  <a:pt x="34937" y="225895"/>
                </a:lnTo>
                <a:lnTo>
                  <a:pt x="34937" y="151752"/>
                </a:lnTo>
                <a:lnTo>
                  <a:pt x="107745" y="151752"/>
                </a:lnTo>
                <a:lnTo>
                  <a:pt x="107745" y="134950"/>
                </a:lnTo>
                <a:lnTo>
                  <a:pt x="32003" y="134950"/>
                </a:lnTo>
                <a:cubicBezTo>
                  <a:pt x="26846" y="134950"/>
                  <a:pt x="23825" y="137439"/>
                  <a:pt x="22935" y="142418"/>
                </a:cubicBezTo>
                <a:lnTo>
                  <a:pt x="0" y="110147"/>
                </a:lnTo>
                <a:lnTo>
                  <a:pt x="252831" y="110147"/>
                </a:lnTo>
                <a:lnTo>
                  <a:pt x="252831" y="134950"/>
                </a:lnTo>
                <a:lnTo>
                  <a:pt x="154952" y="134950"/>
                </a:lnTo>
                <a:lnTo>
                  <a:pt x="154952" y="151752"/>
                </a:lnTo>
                <a:moveTo>
                  <a:pt x="34403" y="49873"/>
                </a:moveTo>
                <a:cubicBezTo>
                  <a:pt x="34403" y="41872"/>
                  <a:pt x="36759" y="34760"/>
                  <a:pt x="41472" y="28537"/>
                </a:cubicBezTo>
                <a:cubicBezTo>
                  <a:pt x="46183" y="22314"/>
                  <a:pt x="52806" y="17069"/>
                  <a:pt x="61340" y="12802"/>
                </a:cubicBezTo>
                <a:cubicBezTo>
                  <a:pt x="69875" y="8534"/>
                  <a:pt x="80009" y="5334"/>
                  <a:pt x="91745" y="3200"/>
                </a:cubicBezTo>
                <a:cubicBezTo>
                  <a:pt x="103477" y="1067"/>
                  <a:pt x="116281" y="0"/>
                  <a:pt x="130149" y="0"/>
                </a:cubicBezTo>
                <a:cubicBezTo>
                  <a:pt x="144018" y="0"/>
                  <a:pt x="156863" y="1067"/>
                  <a:pt x="168687" y="3200"/>
                </a:cubicBezTo>
                <a:cubicBezTo>
                  <a:pt x="180511" y="5334"/>
                  <a:pt x="190689" y="8534"/>
                  <a:pt x="199223" y="12802"/>
                </a:cubicBezTo>
                <a:cubicBezTo>
                  <a:pt x="207758" y="17069"/>
                  <a:pt x="214426" y="22314"/>
                  <a:pt x="219227" y="28537"/>
                </a:cubicBezTo>
                <a:cubicBezTo>
                  <a:pt x="224027" y="34760"/>
                  <a:pt x="226428" y="41872"/>
                  <a:pt x="226428" y="49873"/>
                </a:cubicBezTo>
                <a:cubicBezTo>
                  <a:pt x="226428" y="57874"/>
                  <a:pt x="224027" y="64986"/>
                  <a:pt x="219227" y="71209"/>
                </a:cubicBezTo>
                <a:cubicBezTo>
                  <a:pt x="214426" y="77432"/>
                  <a:pt x="207713" y="82677"/>
                  <a:pt x="199090" y="86944"/>
                </a:cubicBezTo>
                <a:cubicBezTo>
                  <a:pt x="190467" y="91211"/>
                  <a:pt x="180288" y="94412"/>
                  <a:pt x="168553" y="96545"/>
                </a:cubicBezTo>
                <a:cubicBezTo>
                  <a:pt x="156820" y="98679"/>
                  <a:pt x="144018" y="99745"/>
                  <a:pt x="130149" y="99745"/>
                </a:cubicBezTo>
                <a:cubicBezTo>
                  <a:pt x="116281" y="99745"/>
                  <a:pt x="103477" y="98679"/>
                  <a:pt x="91745" y="96545"/>
                </a:cubicBezTo>
                <a:cubicBezTo>
                  <a:pt x="80009" y="94412"/>
                  <a:pt x="69918" y="91211"/>
                  <a:pt x="61474" y="86944"/>
                </a:cubicBezTo>
                <a:cubicBezTo>
                  <a:pt x="53028" y="82677"/>
                  <a:pt x="46405" y="77432"/>
                  <a:pt x="41604" y="71209"/>
                </a:cubicBezTo>
                <a:cubicBezTo>
                  <a:pt x="36802" y="64986"/>
                  <a:pt x="34403" y="57874"/>
                  <a:pt x="34403" y="49873"/>
                </a:cubicBezTo>
                <a:moveTo>
                  <a:pt x="81342" y="49873"/>
                </a:moveTo>
                <a:cubicBezTo>
                  <a:pt x="81342" y="57874"/>
                  <a:pt x="85432" y="64231"/>
                  <a:pt x="93611" y="68942"/>
                </a:cubicBezTo>
                <a:cubicBezTo>
                  <a:pt x="101791" y="73654"/>
                  <a:pt x="113970" y="76009"/>
                  <a:pt x="130149" y="76009"/>
                </a:cubicBezTo>
                <a:cubicBezTo>
                  <a:pt x="146329" y="76009"/>
                  <a:pt x="158553" y="73654"/>
                  <a:pt x="166819" y="68942"/>
                </a:cubicBezTo>
                <a:cubicBezTo>
                  <a:pt x="175089" y="64231"/>
                  <a:pt x="179222" y="57874"/>
                  <a:pt x="179222" y="49873"/>
                </a:cubicBezTo>
                <a:cubicBezTo>
                  <a:pt x="179222" y="41872"/>
                  <a:pt x="175044" y="35516"/>
                  <a:pt x="166688" y="30804"/>
                </a:cubicBezTo>
                <a:cubicBezTo>
                  <a:pt x="158330" y="26092"/>
                  <a:pt x="146151" y="23736"/>
                  <a:pt x="130149" y="23736"/>
                </a:cubicBezTo>
                <a:cubicBezTo>
                  <a:pt x="114147" y="23736"/>
                  <a:pt x="102012" y="26092"/>
                  <a:pt x="93745" y="30804"/>
                </a:cubicBezTo>
                <a:cubicBezTo>
                  <a:pt x="85477" y="35516"/>
                  <a:pt x="81342" y="41872"/>
                  <a:pt x="81342" y="49873"/>
                </a:cubicBezTo>
                <a:moveTo>
                  <a:pt x="96811" y="201359"/>
                </a:moveTo>
                <a:cubicBezTo>
                  <a:pt x="108900" y="201359"/>
                  <a:pt x="122369" y="201048"/>
                  <a:pt x="137216" y="200425"/>
                </a:cubicBezTo>
                <a:cubicBezTo>
                  <a:pt x="152062" y="199803"/>
                  <a:pt x="166776" y="198513"/>
                  <a:pt x="181355" y="196558"/>
                </a:cubicBezTo>
                <a:lnTo>
                  <a:pt x="181355" y="176289"/>
                </a:lnTo>
                <a:lnTo>
                  <a:pt x="80809" y="176289"/>
                </a:lnTo>
                <a:lnTo>
                  <a:pt x="80809" y="20135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2" name="Freeform 312"/>
          <p:cNvSpPr/>
          <p:nvPr/>
        </p:nvSpPr>
        <p:spPr>
          <a:xfrm>
            <a:off x="14425120" y="4988765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79756 h 230429"/>
              <a:gd name="connsiteX2" fmla="*/ 151219 w 264567"/>
              <a:gd name="connsiteY2" fmla="*/ 189757 h 230429"/>
              <a:gd name="connsiteX3" fmla="*/ 112548 w 264567"/>
              <a:gd name="connsiteY3" fmla="*/ 192824 h 230429"/>
              <a:gd name="connsiteX4" fmla="*/ 32004 w 264567"/>
              <a:gd name="connsiteY4" fmla="*/ 192824 h 230429"/>
              <a:gd name="connsiteX5" fmla="*/ 22935 w 264567"/>
              <a:gd name="connsiteY5" fmla="*/ 200292 h 230429"/>
              <a:gd name="connsiteX6" fmla="*/ 0 w 264567"/>
              <a:gd name="connsiteY6" fmla="*/ 168021 h 230429"/>
              <a:gd name="connsiteX7" fmla="*/ 50140 w 264567"/>
              <a:gd name="connsiteY7" fmla="*/ 168021 h 230429"/>
              <a:gd name="connsiteX8" fmla="*/ 50140 w 264567"/>
              <a:gd name="connsiteY8" fmla="*/ 113348 h 230429"/>
              <a:gd name="connsiteX9" fmla="*/ 48540 w 264567"/>
              <a:gd name="connsiteY9" fmla="*/ 106280 h 230429"/>
              <a:gd name="connsiteX10" fmla="*/ 42938 w 264567"/>
              <a:gd name="connsiteY10" fmla="*/ 101346 h 230429"/>
              <a:gd name="connsiteX11" fmla="*/ 94678 w 264567"/>
              <a:gd name="connsiteY11" fmla="*/ 88011 h 230429"/>
              <a:gd name="connsiteX12" fmla="*/ 94678 w 264567"/>
              <a:gd name="connsiteY12" fmla="*/ 168021 h 230429"/>
              <a:gd name="connsiteX13" fmla="*/ 124549 w 264567"/>
              <a:gd name="connsiteY13" fmla="*/ 168021 h 230429"/>
              <a:gd name="connsiteX14" fmla="*/ 155485 w 264567"/>
              <a:gd name="connsiteY14" fmla="*/ 166288 h 230429"/>
              <a:gd name="connsiteX15" fmla="*/ 181356 w 264567"/>
              <a:gd name="connsiteY15" fmla="*/ 161087 h 230429"/>
              <a:gd name="connsiteX16" fmla="*/ 181356 w 264567"/>
              <a:gd name="connsiteY16" fmla="*/ 28004 h 230429"/>
              <a:gd name="connsiteX17" fmla="*/ 179755 w 264567"/>
              <a:gd name="connsiteY17" fmla="*/ 20936 h 230429"/>
              <a:gd name="connsiteX18" fmla="*/ 174154 w 264567"/>
              <a:gd name="connsiteY18" fmla="*/ 16002 h 230429"/>
              <a:gd name="connsiteX19" fmla="*/ 228561 w 264567"/>
              <a:gd name="connsiteY19" fmla="*/ 0 h 230429"/>
              <a:gd name="connsiteX20" fmla="*/ 228561 w 264567"/>
              <a:gd name="connsiteY20" fmla="*/ 81877 h 230429"/>
              <a:gd name="connsiteX21" fmla="*/ 264567 w 264567"/>
              <a:gd name="connsiteY21" fmla="*/ 81877 h 230429"/>
              <a:gd name="connsiteX22" fmla="*/ 264567 w 264567"/>
              <a:gd name="connsiteY22" fmla="*/ 109081 h 230429"/>
              <a:gd name="connsiteX23" fmla="*/ 228561 w 264567"/>
              <a:gd name="connsiteY23" fmla="*/ 109081 h 230429"/>
              <a:gd name="connsiteX24" fmla="*/ 228561 w 264567"/>
              <a:gd name="connsiteY24" fmla="*/ 206160 h 230429"/>
              <a:gd name="connsiteX25" fmla="*/ 222428 w 264567"/>
              <a:gd name="connsiteY25" fmla="*/ 224695 h 230429"/>
              <a:gd name="connsiteX26" fmla="*/ 202958 w 264567"/>
              <a:gd name="connsiteY26" fmla="*/ 230429 h 230429"/>
              <a:gd name="connsiteX28" fmla="*/ 101879 w 264567"/>
              <a:gd name="connsiteY28" fmla="*/ 147485 h 230429"/>
              <a:gd name="connsiteX29" fmla="*/ 109613 w 264567"/>
              <a:gd name="connsiteY29" fmla="*/ 136284 h 230429"/>
              <a:gd name="connsiteX30" fmla="*/ 113615 w 264567"/>
              <a:gd name="connsiteY30" fmla="*/ 120148 h 230429"/>
              <a:gd name="connsiteX31" fmla="*/ 115215 w 264567"/>
              <a:gd name="connsiteY31" fmla="*/ 101213 h 230429"/>
              <a:gd name="connsiteX32" fmla="*/ 115481 w 264567"/>
              <a:gd name="connsiteY32" fmla="*/ 81610 h 230429"/>
              <a:gd name="connsiteX33" fmla="*/ 115481 w 264567"/>
              <a:gd name="connsiteY33" fmla="*/ 49606 h 230429"/>
              <a:gd name="connsiteX34" fmla="*/ 43740 w 264567"/>
              <a:gd name="connsiteY34" fmla="*/ 49606 h 230429"/>
              <a:gd name="connsiteX35" fmla="*/ 35737 w 264567"/>
              <a:gd name="connsiteY35" fmla="*/ 56274 h 230429"/>
              <a:gd name="connsiteX36" fmla="*/ 18935 w 264567"/>
              <a:gd name="connsiteY36" fmla="*/ 23737 h 230429"/>
              <a:gd name="connsiteX37" fmla="*/ 115481 w 264567"/>
              <a:gd name="connsiteY37" fmla="*/ 23737 h 230429"/>
              <a:gd name="connsiteX38" fmla="*/ 115481 w 264567"/>
              <a:gd name="connsiteY38" fmla="*/ 12535 h 230429"/>
              <a:gd name="connsiteX39" fmla="*/ 160021 w 264567"/>
              <a:gd name="connsiteY39" fmla="*/ 25337 h 230429"/>
              <a:gd name="connsiteX40" fmla="*/ 160021 w 264567"/>
              <a:gd name="connsiteY40" fmla="*/ 71743 h 230429"/>
              <a:gd name="connsiteX41" fmla="*/ 156820 w 264567"/>
              <a:gd name="connsiteY41" fmla="*/ 101346 h 230429"/>
              <a:gd name="connsiteX42" fmla="*/ 146552 w 264567"/>
              <a:gd name="connsiteY42" fmla="*/ 124416 h 230429"/>
              <a:gd name="connsiteX43" fmla="*/ 128415 w 264567"/>
              <a:gd name="connsiteY43" fmla="*/ 141484 h 230429"/>
              <a:gd name="connsiteX44" fmla="*/ 101879 w 264567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79756"/>
                </a:lnTo>
                <a:cubicBezTo>
                  <a:pt x="172644" y="184379"/>
                  <a:pt x="162598" y="187713"/>
                  <a:pt x="151219" y="189757"/>
                </a:cubicBezTo>
                <a:cubicBezTo>
                  <a:pt x="139840" y="191801"/>
                  <a:pt x="126949" y="192824"/>
                  <a:pt x="112548" y="192824"/>
                </a:cubicBezTo>
                <a:lnTo>
                  <a:pt x="32004" y="192824"/>
                </a:lnTo>
                <a:cubicBezTo>
                  <a:pt x="26848" y="192824"/>
                  <a:pt x="23825" y="195314"/>
                  <a:pt x="22935" y="200292"/>
                </a:cubicBezTo>
                <a:lnTo>
                  <a:pt x="0" y="168021"/>
                </a:lnTo>
                <a:lnTo>
                  <a:pt x="50140" y="168021"/>
                </a:lnTo>
                <a:lnTo>
                  <a:pt x="50140" y="113348"/>
                </a:lnTo>
                <a:cubicBezTo>
                  <a:pt x="50140" y="110858"/>
                  <a:pt x="49606" y="108503"/>
                  <a:pt x="48540" y="106280"/>
                </a:cubicBezTo>
                <a:cubicBezTo>
                  <a:pt x="47473" y="104058"/>
                  <a:pt x="45605" y="102413"/>
                  <a:pt x="42938" y="101346"/>
                </a:cubicBezTo>
                <a:lnTo>
                  <a:pt x="94678" y="88011"/>
                </a:lnTo>
                <a:lnTo>
                  <a:pt x="94678" y="168021"/>
                </a:lnTo>
                <a:lnTo>
                  <a:pt x="124549" y="168021"/>
                </a:lnTo>
                <a:cubicBezTo>
                  <a:pt x="136283" y="168021"/>
                  <a:pt x="146596" y="167443"/>
                  <a:pt x="155485" y="166288"/>
                </a:cubicBezTo>
                <a:cubicBezTo>
                  <a:pt x="164376" y="165132"/>
                  <a:pt x="173000" y="163398"/>
                  <a:pt x="181356" y="161087"/>
                </a:cubicBezTo>
                <a:lnTo>
                  <a:pt x="181356" y="28004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90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1"/>
                </a:lnTo>
                <a:lnTo>
                  <a:pt x="228561" y="109081"/>
                </a:lnTo>
                <a:lnTo>
                  <a:pt x="228561" y="206160"/>
                </a:lnTo>
                <a:cubicBezTo>
                  <a:pt x="228561" y="214694"/>
                  <a:pt x="226518" y="220872"/>
                  <a:pt x="222428" y="224695"/>
                </a:cubicBezTo>
                <a:cubicBezTo>
                  <a:pt x="218337" y="228517"/>
                  <a:pt x="211849" y="230429"/>
                  <a:pt x="202958" y="230429"/>
                </a:cubicBezTo>
                <a:moveTo>
                  <a:pt x="101879" y="147485"/>
                </a:moveTo>
                <a:cubicBezTo>
                  <a:pt x="105257" y="144818"/>
                  <a:pt x="107835" y="141084"/>
                  <a:pt x="109613" y="136284"/>
                </a:cubicBezTo>
                <a:cubicBezTo>
                  <a:pt x="111392" y="131483"/>
                  <a:pt x="112725" y="126105"/>
                  <a:pt x="113615" y="120148"/>
                </a:cubicBezTo>
                <a:cubicBezTo>
                  <a:pt x="114503" y="114192"/>
                  <a:pt x="115036" y="107880"/>
                  <a:pt x="115215" y="101213"/>
                </a:cubicBezTo>
                <a:cubicBezTo>
                  <a:pt x="115391" y="94545"/>
                  <a:pt x="115481" y="88011"/>
                  <a:pt x="115481" y="81610"/>
                </a:cubicBezTo>
                <a:lnTo>
                  <a:pt x="115481" y="49606"/>
                </a:lnTo>
                <a:lnTo>
                  <a:pt x="43740" y="49606"/>
                </a:lnTo>
                <a:cubicBezTo>
                  <a:pt x="39294" y="49606"/>
                  <a:pt x="36627" y="51829"/>
                  <a:pt x="35737" y="56274"/>
                </a:cubicBezTo>
                <a:lnTo>
                  <a:pt x="18935" y="23737"/>
                </a:lnTo>
                <a:lnTo>
                  <a:pt x="115481" y="23737"/>
                </a:lnTo>
                <a:lnTo>
                  <a:pt x="115481" y="12535"/>
                </a:lnTo>
                <a:lnTo>
                  <a:pt x="160021" y="25337"/>
                </a:lnTo>
                <a:lnTo>
                  <a:pt x="160021" y="71743"/>
                </a:lnTo>
                <a:cubicBezTo>
                  <a:pt x="160021" y="82766"/>
                  <a:pt x="158953" y="92634"/>
                  <a:pt x="156820" y="101346"/>
                </a:cubicBezTo>
                <a:cubicBezTo>
                  <a:pt x="154685" y="110058"/>
                  <a:pt x="151262" y="117748"/>
                  <a:pt x="146552" y="124416"/>
                </a:cubicBezTo>
                <a:cubicBezTo>
                  <a:pt x="141839" y="131083"/>
                  <a:pt x="135795" y="136773"/>
                  <a:pt x="128415" y="141484"/>
                </a:cubicBezTo>
                <a:cubicBezTo>
                  <a:pt x="121038" y="146197"/>
                  <a:pt x="112192" y="149975"/>
                  <a:pt x="101879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3" name="Freeform 313"/>
          <p:cNvSpPr/>
          <p:nvPr/>
        </p:nvSpPr>
        <p:spPr>
          <a:xfrm>
            <a:off x="14766382" y="4988765"/>
            <a:ext cx="237096" cy="233896"/>
          </a:xfrm>
          <a:custGeom>
            <a:avLst/>
            <a:gdLst>
              <a:gd name="connsiteX0" fmla="*/ 237096 w 237096"/>
              <a:gd name="connsiteY0" fmla="*/ 187757 h 233896"/>
              <a:gd name="connsiteX1" fmla="*/ 230696 w 237096"/>
              <a:gd name="connsiteY1" fmla="*/ 205893 h 233896"/>
              <a:gd name="connsiteX2" fmla="*/ 212027 w 237096"/>
              <a:gd name="connsiteY2" fmla="*/ 220561 h 233896"/>
              <a:gd name="connsiteX3" fmla="*/ 181490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2 w 237096"/>
              <a:gd name="connsiteY6" fmla="*/ 220561 h 233896"/>
              <a:gd name="connsiteX7" fmla="*/ 48540 w 237096"/>
              <a:gd name="connsiteY7" fmla="*/ 205893 h 233896"/>
              <a:gd name="connsiteX8" fmla="*/ 42139 w 237096"/>
              <a:gd name="connsiteY8" fmla="*/ 187757 h 233896"/>
              <a:gd name="connsiteX9" fmla="*/ 48540 w 237096"/>
              <a:gd name="connsiteY9" fmla="*/ 169488 h 233896"/>
              <a:gd name="connsiteX10" fmla="*/ 67342 w 237096"/>
              <a:gd name="connsiteY10" fmla="*/ 154953 h 233896"/>
              <a:gd name="connsiteX11" fmla="*/ 97879 w 237096"/>
              <a:gd name="connsiteY11" fmla="*/ 145218 h 233896"/>
              <a:gd name="connsiteX12" fmla="*/ 139751 w 237096"/>
              <a:gd name="connsiteY12" fmla="*/ 141618 h 233896"/>
              <a:gd name="connsiteX13" fmla="*/ 181490 w 237096"/>
              <a:gd name="connsiteY13" fmla="*/ 145218 h 233896"/>
              <a:gd name="connsiteX14" fmla="*/ 212027 w 237096"/>
              <a:gd name="connsiteY14" fmla="*/ 154953 h 233896"/>
              <a:gd name="connsiteX15" fmla="*/ 230696 w 237096"/>
              <a:gd name="connsiteY15" fmla="*/ 169488 h 233896"/>
              <a:gd name="connsiteX16" fmla="*/ 237096 w 237096"/>
              <a:gd name="connsiteY16" fmla="*/ 187757 h 233896"/>
              <a:gd name="connsiteX18" fmla="*/ 113348 w 237096"/>
              <a:gd name="connsiteY18" fmla="*/ 120282 h 233896"/>
              <a:gd name="connsiteX19" fmla="*/ 117081 w 237096"/>
              <a:gd name="connsiteY19" fmla="*/ 109881 h 233896"/>
              <a:gd name="connsiteX20" fmla="*/ 115481 w 237096"/>
              <a:gd name="connsiteY20" fmla="*/ 99213 h 233896"/>
              <a:gd name="connsiteX21" fmla="*/ 108947 w 237096"/>
              <a:gd name="connsiteY21" fmla="*/ 90144 h 233896"/>
              <a:gd name="connsiteX22" fmla="*/ 98146 w 237096"/>
              <a:gd name="connsiteY22" fmla="*/ 84544 h 233896"/>
              <a:gd name="connsiteX23" fmla="*/ 60940 w 237096"/>
              <a:gd name="connsiteY23" fmla="*/ 119215 h 233896"/>
              <a:gd name="connsiteX24" fmla="*/ 0 w 237096"/>
              <a:gd name="connsiteY24" fmla="*/ 135751 h 233896"/>
              <a:gd name="connsiteX25" fmla="*/ 0 w 237096"/>
              <a:gd name="connsiteY25" fmla="*/ 130416 h 233896"/>
              <a:gd name="connsiteX26" fmla="*/ 25870 w 237096"/>
              <a:gd name="connsiteY26" fmla="*/ 117348 h 233896"/>
              <a:gd name="connsiteX27" fmla="*/ 47340 w 237096"/>
              <a:gd name="connsiteY27" fmla="*/ 97879 h 233896"/>
              <a:gd name="connsiteX28" fmla="*/ 61874 w 237096"/>
              <a:gd name="connsiteY28" fmla="*/ 72810 h 233896"/>
              <a:gd name="connsiteX29" fmla="*/ 67208 w 237096"/>
              <a:gd name="connsiteY29" fmla="*/ 42938 h 233896"/>
              <a:gd name="connsiteX30" fmla="*/ 35204 w 237096"/>
              <a:gd name="connsiteY30" fmla="*/ 42938 h 233896"/>
              <a:gd name="connsiteX31" fmla="*/ 27203 w 237096"/>
              <a:gd name="connsiteY31" fmla="*/ 49606 h 233896"/>
              <a:gd name="connsiteX32" fmla="*/ 10402 w 237096"/>
              <a:gd name="connsiteY32" fmla="*/ 18402 h 233896"/>
              <a:gd name="connsiteX33" fmla="*/ 154685 w 237096"/>
              <a:gd name="connsiteY33" fmla="*/ 18402 h 233896"/>
              <a:gd name="connsiteX34" fmla="*/ 154685 w 237096"/>
              <a:gd name="connsiteY34" fmla="*/ 42938 h 233896"/>
              <a:gd name="connsiteX35" fmla="*/ 113615 w 237096"/>
              <a:gd name="connsiteY35" fmla="*/ 42938 h 233896"/>
              <a:gd name="connsiteX36" fmla="*/ 105079 w 237096"/>
              <a:gd name="connsiteY36" fmla="*/ 71476 h 233896"/>
              <a:gd name="connsiteX37" fmla="*/ 126949 w 237096"/>
              <a:gd name="connsiteY37" fmla="*/ 72943 h 233896"/>
              <a:gd name="connsiteX38" fmla="*/ 144418 w 237096"/>
              <a:gd name="connsiteY38" fmla="*/ 80277 h 233896"/>
              <a:gd name="connsiteX39" fmla="*/ 156020 w 237096"/>
              <a:gd name="connsiteY39" fmla="*/ 92812 h 233896"/>
              <a:gd name="connsiteX40" fmla="*/ 160286 w 237096"/>
              <a:gd name="connsiteY40" fmla="*/ 109613 h 233896"/>
              <a:gd name="connsiteX41" fmla="*/ 155352 w 237096"/>
              <a:gd name="connsiteY41" fmla="*/ 123616 h 233896"/>
              <a:gd name="connsiteX42" fmla="*/ 140816 w 237096"/>
              <a:gd name="connsiteY42" fmla="*/ 130416 h 233896"/>
              <a:gd name="connsiteX43" fmla="*/ 124147 w 237096"/>
              <a:gd name="connsiteY43" fmla="*/ 128683 h 233896"/>
              <a:gd name="connsiteX44" fmla="*/ 113348 w 237096"/>
              <a:gd name="connsiteY44" fmla="*/ 120282 h 233896"/>
              <a:gd name="connsiteX46" fmla="*/ 186689 w 237096"/>
              <a:gd name="connsiteY46" fmla="*/ 134951 h 233896"/>
              <a:gd name="connsiteX47" fmla="*/ 186689 w 237096"/>
              <a:gd name="connsiteY47" fmla="*/ 77610 h 233896"/>
              <a:gd name="connsiteX48" fmla="*/ 153352 w 237096"/>
              <a:gd name="connsiteY48" fmla="*/ 77610 h 233896"/>
              <a:gd name="connsiteX49" fmla="*/ 140551 w 237096"/>
              <a:gd name="connsiteY49" fmla="*/ 53074 h 233896"/>
              <a:gd name="connsiteX50" fmla="*/ 186689 w 237096"/>
              <a:gd name="connsiteY50" fmla="*/ 53074 h 233896"/>
              <a:gd name="connsiteX51" fmla="*/ 186689 w 237096"/>
              <a:gd name="connsiteY51" fmla="*/ 28004 h 233896"/>
              <a:gd name="connsiteX52" fmla="*/ 185089 w 237096"/>
              <a:gd name="connsiteY52" fmla="*/ 20936 h 233896"/>
              <a:gd name="connsiteX53" fmla="*/ 179490 w 237096"/>
              <a:gd name="connsiteY53" fmla="*/ 16002 h 233896"/>
              <a:gd name="connsiteX54" fmla="*/ 233896 w 237096"/>
              <a:gd name="connsiteY54" fmla="*/ 0 h 233896"/>
              <a:gd name="connsiteX55" fmla="*/ 233896 w 237096"/>
              <a:gd name="connsiteY55" fmla="*/ 110680 h 233896"/>
              <a:gd name="connsiteX56" fmla="*/ 227761 w 237096"/>
              <a:gd name="connsiteY56" fmla="*/ 129217 h 233896"/>
              <a:gd name="connsiteX57" fmla="*/ 208293 w 237096"/>
              <a:gd name="connsiteY57" fmla="*/ 134951 h 233896"/>
              <a:gd name="connsiteX59" fmla="*/ 186689 w 237096"/>
              <a:gd name="connsiteY59" fmla="*/ 187757 h 233896"/>
              <a:gd name="connsiteX60" fmla="*/ 174289 w 237096"/>
              <a:gd name="connsiteY60" fmla="*/ 170288 h 233896"/>
              <a:gd name="connsiteX61" fmla="*/ 139751 w 237096"/>
              <a:gd name="connsiteY61" fmla="*/ 163754 h 233896"/>
              <a:gd name="connsiteX62" fmla="*/ 104946 w 237096"/>
              <a:gd name="connsiteY62" fmla="*/ 170288 h 233896"/>
              <a:gd name="connsiteX63" fmla="*/ 92545 w 237096"/>
              <a:gd name="connsiteY63" fmla="*/ 187757 h 233896"/>
              <a:gd name="connsiteX64" fmla="*/ 104814 w 237096"/>
              <a:gd name="connsiteY64" fmla="*/ 205226 h 233896"/>
              <a:gd name="connsiteX65" fmla="*/ 139751 w 237096"/>
              <a:gd name="connsiteY65" fmla="*/ 211760 h 233896"/>
              <a:gd name="connsiteX66" fmla="*/ 174289 w 237096"/>
              <a:gd name="connsiteY66" fmla="*/ 205226 h 233896"/>
              <a:gd name="connsiteX67" fmla="*/ 186689 w 237096"/>
              <a:gd name="connsiteY67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37096" h="233896">
                <a:moveTo>
                  <a:pt x="237096" y="187757"/>
                </a:moveTo>
                <a:cubicBezTo>
                  <a:pt x="237096" y="194158"/>
                  <a:pt x="234962" y="200203"/>
                  <a:pt x="230696" y="205893"/>
                </a:cubicBezTo>
                <a:cubicBezTo>
                  <a:pt x="226428" y="211582"/>
                  <a:pt x="220205" y="216472"/>
                  <a:pt x="212027" y="220561"/>
                </a:cubicBezTo>
                <a:cubicBezTo>
                  <a:pt x="203848" y="224650"/>
                  <a:pt x="193669" y="227895"/>
                  <a:pt x="181490" y="230296"/>
                </a:cubicBezTo>
                <a:cubicBezTo>
                  <a:pt x="169309" y="232696"/>
                  <a:pt x="155398" y="233896"/>
                  <a:pt x="139751" y="233896"/>
                </a:cubicBezTo>
                <a:cubicBezTo>
                  <a:pt x="123926" y="233896"/>
                  <a:pt x="109968" y="232696"/>
                  <a:pt x="97879" y="230296"/>
                </a:cubicBezTo>
                <a:cubicBezTo>
                  <a:pt x="85789" y="227895"/>
                  <a:pt x="75609" y="224650"/>
                  <a:pt x="67342" y="220561"/>
                </a:cubicBezTo>
                <a:cubicBezTo>
                  <a:pt x="59074" y="216472"/>
                  <a:pt x="52806" y="211582"/>
                  <a:pt x="48540" y="205893"/>
                </a:cubicBezTo>
                <a:cubicBezTo>
                  <a:pt x="44272" y="200203"/>
                  <a:pt x="42139" y="194158"/>
                  <a:pt x="42139" y="187757"/>
                </a:cubicBezTo>
                <a:cubicBezTo>
                  <a:pt x="42139" y="181178"/>
                  <a:pt x="44272" y="175089"/>
                  <a:pt x="48540" y="169488"/>
                </a:cubicBezTo>
                <a:cubicBezTo>
                  <a:pt x="52806" y="163887"/>
                  <a:pt x="59074" y="159042"/>
                  <a:pt x="67342" y="154953"/>
                </a:cubicBezTo>
                <a:cubicBezTo>
                  <a:pt x="75609" y="150864"/>
                  <a:pt x="85789" y="147619"/>
                  <a:pt x="97879" y="145218"/>
                </a:cubicBezTo>
                <a:cubicBezTo>
                  <a:pt x="109968" y="142818"/>
                  <a:pt x="123926" y="141618"/>
                  <a:pt x="139751" y="141618"/>
                </a:cubicBezTo>
                <a:cubicBezTo>
                  <a:pt x="155398" y="141618"/>
                  <a:pt x="169309" y="142818"/>
                  <a:pt x="181490" y="145218"/>
                </a:cubicBezTo>
                <a:cubicBezTo>
                  <a:pt x="193669" y="147619"/>
                  <a:pt x="203848" y="150864"/>
                  <a:pt x="212027" y="154953"/>
                </a:cubicBezTo>
                <a:cubicBezTo>
                  <a:pt x="220205" y="159042"/>
                  <a:pt x="226428" y="163887"/>
                  <a:pt x="230696" y="169488"/>
                </a:cubicBezTo>
                <a:cubicBezTo>
                  <a:pt x="234962" y="175089"/>
                  <a:pt x="237096" y="181178"/>
                  <a:pt x="237096" y="187757"/>
                </a:cubicBezTo>
                <a:moveTo>
                  <a:pt x="113348" y="120282"/>
                </a:moveTo>
                <a:cubicBezTo>
                  <a:pt x="115481" y="117081"/>
                  <a:pt x="116725" y="113615"/>
                  <a:pt x="117081" y="109881"/>
                </a:cubicBezTo>
                <a:cubicBezTo>
                  <a:pt x="117438" y="106147"/>
                  <a:pt x="116903" y="102591"/>
                  <a:pt x="115481" y="99213"/>
                </a:cubicBezTo>
                <a:cubicBezTo>
                  <a:pt x="114058" y="95834"/>
                  <a:pt x="111880" y="92812"/>
                  <a:pt x="108947" y="90144"/>
                </a:cubicBezTo>
                <a:cubicBezTo>
                  <a:pt x="106014" y="87478"/>
                  <a:pt x="102412" y="85611"/>
                  <a:pt x="98146" y="84544"/>
                </a:cubicBezTo>
                <a:cubicBezTo>
                  <a:pt x="89255" y="98413"/>
                  <a:pt x="76854" y="109969"/>
                  <a:pt x="60940" y="119215"/>
                </a:cubicBezTo>
                <a:cubicBezTo>
                  <a:pt x="45027" y="128461"/>
                  <a:pt x="24713" y="133972"/>
                  <a:pt x="0" y="135751"/>
                </a:cubicBezTo>
                <a:lnTo>
                  <a:pt x="0" y="130416"/>
                </a:lnTo>
                <a:cubicBezTo>
                  <a:pt x="9068" y="127216"/>
                  <a:pt x="17690" y="122860"/>
                  <a:pt x="25870" y="117348"/>
                </a:cubicBezTo>
                <a:cubicBezTo>
                  <a:pt x="34049" y="111836"/>
                  <a:pt x="41205" y="105346"/>
                  <a:pt x="47340" y="97879"/>
                </a:cubicBezTo>
                <a:cubicBezTo>
                  <a:pt x="53473" y="90412"/>
                  <a:pt x="58319" y="82055"/>
                  <a:pt x="61874" y="72810"/>
                </a:cubicBezTo>
                <a:cubicBezTo>
                  <a:pt x="65432" y="63564"/>
                  <a:pt x="67208" y="53607"/>
                  <a:pt x="67208" y="42938"/>
                </a:cubicBezTo>
                <a:lnTo>
                  <a:pt x="35204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2"/>
                </a:lnTo>
                <a:lnTo>
                  <a:pt x="154685" y="18402"/>
                </a:lnTo>
                <a:lnTo>
                  <a:pt x="154685" y="42938"/>
                </a:lnTo>
                <a:lnTo>
                  <a:pt x="113615" y="42938"/>
                </a:lnTo>
                <a:cubicBezTo>
                  <a:pt x="112015" y="52896"/>
                  <a:pt x="109169" y="62408"/>
                  <a:pt x="105079" y="71476"/>
                </a:cubicBezTo>
                <a:cubicBezTo>
                  <a:pt x="112902" y="70942"/>
                  <a:pt x="120193" y="71431"/>
                  <a:pt x="126949" y="72943"/>
                </a:cubicBezTo>
                <a:cubicBezTo>
                  <a:pt x="133707" y="74454"/>
                  <a:pt x="139529" y="76899"/>
                  <a:pt x="144418" y="80277"/>
                </a:cubicBezTo>
                <a:cubicBezTo>
                  <a:pt x="149307" y="83655"/>
                  <a:pt x="153175" y="87833"/>
                  <a:pt x="156020" y="92812"/>
                </a:cubicBezTo>
                <a:cubicBezTo>
                  <a:pt x="158865" y="97790"/>
                  <a:pt x="160286" y="103391"/>
                  <a:pt x="160286" y="109613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2" y="127438"/>
                  <a:pt x="147217" y="129705"/>
                  <a:pt x="140816" y="130416"/>
                </a:cubicBezTo>
                <a:cubicBezTo>
                  <a:pt x="134593" y="131128"/>
                  <a:pt x="129039" y="130549"/>
                  <a:pt x="124147" y="128683"/>
                </a:cubicBezTo>
                <a:cubicBezTo>
                  <a:pt x="119259" y="126816"/>
                  <a:pt x="115660" y="124016"/>
                  <a:pt x="113348" y="120282"/>
                </a:cubicBezTo>
                <a:moveTo>
                  <a:pt x="186689" y="134951"/>
                </a:moveTo>
                <a:lnTo>
                  <a:pt x="186689" y="77610"/>
                </a:lnTo>
                <a:lnTo>
                  <a:pt x="153352" y="77610"/>
                </a:lnTo>
                <a:lnTo>
                  <a:pt x="140551" y="53074"/>
                </a:lnTo>
                <a:lnTo>
                  <a:pt x="186689" y="53074"/>
                </a:lnTo>
                <a:lnTo>
                  <a:pt x="186689" y="28004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90" y="16002"/>
                </a:cubicBezTo>
                <a:lnTo>
                  <a:pt x="233896" y="0"/>
                </a:lnTo>
                <a:lnTo>
                  <a:pt x="233896" y="110680"/>
                </a:lnTo>
                <a:cubicBezTo>
                  <a:pt x="233896" y="119215"/>
                  <a:pt x="231851" y="125394"/>
                  <a:pt x="227761" y="129217"/>
                </a:cubicBezTo>
                <a:cubicBezTo>
                  <a:pt x="223673" y="133039"/>
                  <a:pt x="217182" y="134951"/>
                  <a:pt x="208293" y="134951"/>
                </a:cubicBezTo>
                <a:moveTo>
                  <a:pt x="186689" y="187757"/>
                </a:moveTo>
                <a:cubicBezTo>
                  <a:pt x="186689" y="180467"/>
                  <a:pt x="182556" y="174644"/>
                  <a:pt x="174289" y="170288"/>
                </a:cubicBezTo>
                <a:cubicBezTo>
                  <a:pt x="166021" y="165932"/>
                  <a:pt x="154508" y="163754"/>
                  <a:pt x="139751" y="163754"/>
                </a:cubicBezTo>
                <a:cubicBezTo>
                  <a:pt x="124816" y="163754"/>
                  <a:pt x="113215" y="165932"/>
                  <a:pt x="104946" y="170288"/>
                </a:cubicBezTo>
                <a:cubicBezTo>
                  <a:pt x="96679" y="174644"/>
                  <a:pt x="92545" y="180467"/>
                  <a:pt x="92545" y="187757"/>
                </a:cubicBezTo>
                <a:cubicBezTo>
                  <a:pt x="92545" y="195047"/>
                  <a:pt x="96634" y="200870"/>
                  <a:pt x="104814" y="205226"/>
                </a:cubicBezTo>
                <a:cubicBezTo>
                  <a:pt x="112992" y="209582"/>
                  <a:pt x="124637" y="211760"/>
                  <a:pt x="139751" y="211760"/>
                </a:cubicBezTo>
                <a:cubicBezTo>
                  <a:pt x="154508" y="211760"/>
                  <a:pt x="166021" y="209582"/>
                  <a:pt x="174289" y="205226"/>
                </a:cubicBezTo>
                <a:cubicBezTo>
                  <a:pt x="182556" y="200870"/>
                  <a:pt x="186689" y="195047"/>
                  <a:pt x="186689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4" name="Freeform 314"/>
          <p:cNvSpPr/>
          <p:nvPr/>
        </p:nvSpPr>
        <p:spPr>
          <a:xfrm>
            <a:off x="15033082" y="4988765"/>
            <a:ext cx="244830" cy="227229"/>
          </a:xfrm>
          <a:custGeom>
            <a:avLst/>
            <a:gdLst>
              <a:gd name="connsiteX0" fmla="*/ 66675 w 244830"/>
              <a:gd name="connsiteY0" fmla="*/ 39472 h 227229"/>
              <a:gd name="connsiteX1" fmla="*/ 64008 w 244830"/>
              <a:gd name="connsiteY1" fmla="*/ 30537 h 227229"/>
              <a:gd name="connsiteX2" fmla="*/ 56007 w 244830"/>
              <a:gd name="connsiteY2" fmla="*/ 26137 h 227229"/>
              <a:gd name="connsiteX3" fmla="*/ 113880 w 244830"/>
              <a:gd name="connsiteY3" fmla="*/ 9868 h 227229"/>
              <a:gd name="connsiteX4" fmla="*/ 113880 w 244830"/>
              <a:gd name="connsiteY4" fmla="*/ 40805 h 227229"/>
              <a:gd name="connsiteX5" fmla="*/ 108014 w 244830"/>
              <a:gd name="connsiteY5" fmla="*/ 75209 h 227229"/>
              <a:gd name="connsiteX6" fmla="*/ 129349 w 244830"/>
              <a:gd name="connsiteY6" fmla="*/ 78943 h 227229"/>
              <a:gd name="connsiteX7" fmla="*/ 146417 w 244830"/>
              <a:gd name="connsiteY7" fmla="*/ 87611 h 227229"/>
              <a:gd name="connsiteX8" fmla="*/ 157753 w 244830"/>
              <a:gd name="connsiteY8" fmla="*/ 100679 h 227229"/>
              <a:gd name="connsiteX9" fmla="*/ 161886 w 244830"/>
              <a:gd name="connsiteY9" fmla="*/ 117615 h 227229"/>
              <a:gd name="connsiteX10" fmla="*/ 156953 w 244830"/>
              <a:gd name="connsiteY10" fmla="*/ 131616 h 227229"/>
              <a:gd name="connsiteX11" fmla="*/ 142418 w 244830"/>
              <a:gd name="connsiteY11" fmla="*/ 138418 h 227229"/>
              <a:gd name="connsiteX12" fmla="*/ 125749 w 244830"/>
              <a:gd name="connsiteY12" fmla="*/ 136684 h 227229"/>
              <a:gd name="connsiteX13" fmla="*/ 114948 w 244830"/>
              <a:gd name="connsiteY13" fmla="*/ 128283 h 227229"/>
              <a:gd name="connsiteX14" fmla="*/ 118148 w 244830"/>
              <a:gd name="connsiteY14" fmla="*/ 117748 h 227229"/>
              <a:gd name="connsiteX15" fmla="*/ 116948 w 244830"/>
              <a:gd name="connsiteY15" fmla="*/ 106413 h 227229"/>
              <a:gd name="connsiteX16" fmla="*/ 111347 w 244830"/>
              <a:gd name="connsiteY16" fmla="*/ 96145 h 227229"/>
              <a:gd name="connsiteX17" fmla="*/ 101879 w 244830"/>
              <a:gd name="connsiteY17" fmla="*/ 88812 h 227229"/>
              <a:gd name="connsiteX18" fmla="*/ 63609 w 244830"/>
              <a:gd name="connsiteY18" fmla="*/ 128150 h 227229"/>
              <a:gd name="connsiteX19" fmla="*/ 0 w 244830"/>
              <a:gd name="connsiteY19" fmla="*/ 146418 h 227229"/>
              <a:gd name="connsiteX20" fmla="*/ 0 w 244830"/>
              <a:gd name="connsiteY20" fmla="*/ 141084 h 227229"/>
              <a:gd name="connsiteX21" fmla="*/ 26403 w 244830"/>
              <a:gd name="connsiteY21" fmla="*/ 126682 h 227229"/>
              <a:gd name="connsiteX22" fmla="*/ 47606 w 244830"/>
              <a:gd name="connsiteY22" fmla="*/ 103880 h 227229"/>
              <a:gd name="connsiteX23" fmla="*/ 61609 w 244830"/>
              <a:gd name="connsiteY23" fmla="*/ 74276 h 227229"/>
              <a:gd name="connsiteX24" fmla="*/ 66675 w 244830"/>
              <a:gd name="connsiteY24" fmla="*/ 39472 h 227229"/>
              <a:gd name="connsiteX26" fmla="*/ 186689 w 244830"/>
              <a:gd name="connsiteY26" fmla="*/ 166688 h 227229"/>
              <a:gd name="connsiteX27" fmla="*/ 186689 w 244830"/>
              <a:gd name="connsiteY27" fmla="*/ 28004 h 227229"/>
              <a:gd name="connsiteX28" fmla="*/ 185089 w 244830"/>
              <a:gd name="connsiteY28" fmla="*/ 20936 h 227229"/>
              <a:gd name="connsiteX29" fmla="*/ 179490 w 244830"/>
              <a:gd name="connsiteY29" fmla="*/ 16002 h 227229"/>
              <a:gd name="connsiteX30" fmla="*/ 233896 w 244830"/>
              <a:gd name="connsiteY30" fmla="*/ 0 h 227229"/>
              <a:gd name="connsiteX31" fmla="*/ 233896 w 244830"/>
              <a:gd name="connsiteY31" fmla="*/ 142418 h 227229"/>
              <a:gd name="connsiteX32" fmla="*/ 227761 w 244830"/>
              <a:gd name="connsiteY32" fmla="*/ 160954 h 227229"/>
              <a:gd name="connsiteX33" fmla="*/ 208293 w 244830"/>
              <a:gd name="connsiteY33" fmla="*/ 166688 h 227229"/>
              <a:gd name="connsiteX35" fmla="*/ 51739 w 244830"/>
              <a:gd name="connsiteY35" fmla="*/ 173889 h 227229"/>
              <a:gd name="connsiteX36" fmla="*/ 49073 w 244830"/>
              <a:gd name="connsiteY36" fmla="*/ 164954 h 227229"/>
              <a:gd name="connsiteX37" fmla="*/ 41072 w 244830"/>
              <a:gd name="connsiteY37" fmla="*/ 160554 h 227229"/>
              <a:gd name="connsiteX38" fmla="*/ 98946 w 244830"/>
              <a:gd name="connsiteY38" fmla="*/ 149885 h 227229"/>
              <a:gd name="connsiteX39" fmla="*/ 98946 w 244830"/>
              <a:gd name="connsiteY39" fmla="*/ 202692 h 227229"/>
              <a:gd name="connsiteX40" fmla="*/ 218160 w 244830"/>
              <a:gd name="connsiteY40" fmla="*/ 202692 h 227229"/>
              <a:gd name="connsiteX41" fmla="*/ 227096 w 244830"/>
              <a:gd name="connsiteY41" fmla="*/ 200025 h 227229"/>
              <a:gd name="connsiteX42" fmla="*/ 231496 w 244830"/>
              <a:gd name="connsiteY42" fmla="*/ 192024 h 227229"/>
              <a:gd name="connsiteX43" fmla="*/ 244830 w 244830"/>
              <a:gd name="connsiteY43" fmla="*/ 227229 h 227229"/>
              <a:gd name="connsiteX44" fmla="*/ 51739 w 244830"/>
              <a:gd name="connsiteY44" fmla="*/ 227229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44830" h="227229">
                <a:moveTo>
                  <a:pt x="66675" y="39472"/>
                </a:moveTo>
                <a:cubicBezTo>
                  <a:pt x="66675" y="35916"/>
                  <a:pt x="65785" y="32938"/>
                  <a:pt x="64008" y="30537"/>
                </a:cubicBezTo>
                <a:cubicBezTo>
                  <a:pt x="62230" y="28137"/>
                  <a:pt x="59562" y="26670"/>
                  <a:pt x="56007" y="26137"/>
                </a:cubicBezTo>
                <a:lnTo>
                  <a:pt x="113880" y="9868"/>
                </a:lnTo>
                <a:lnTo>
                  <a:pt x="113880" y="40805"/>
                </a:lnTo>
                <a:cubicBezTo>
                  <a:pt x="113880" y="52363"/>
                  <a:pt x="111925" y="63830"/>
                  <a:pt x="108014" y="75209"/>
                </a:cubicBezTo>
                <a:cubicBezTo>
                  <a:pt x="115660" y="75565"/>
                  <a:pt x="122771" y="76810"/>
                  <a:pt x="129349" y="78943"/>
                </a:cubicBezTo>
                <a:cubicBezTo>
                  <a:pt x="135928" y="81077"/>
                  <a:pt x="141618" y="83966"/>
                  <a:pt x="146417" y="87611"/>
                </a:cubicBezTo>
                <a:cubicBezTo>
                  <a:pt x="151219" y="91256"/>
                  <a:pt x="154998" y="95612"/>
                  <a:pt x="157753" y="100679"/>
                </a:cubicBezTo>
                <a:cubicBezTo>
                  <a:pt x="160508" y="105746"/>
                  <a:pt x="161886" y="111392"/>
                  <a:pt x="161886" y="117615"/>
                </a:cubicBezTo>
                <a:cubicBezTo>
                  <a:pt x="161886" y="123127"/>
                  <a:pt x="160243" y="127794"/>
                  <a:pt x="156953" y="131616"/>
                </a:cubicBezTo>
                <a:cubicBezTo>
                  <a:pt x="153663" y="135439"/>
                  <a:pt x="148819" y="137706"/>
                  <a:pt x="142418" y="138418"/>
                </a:cubicBezTo>
                <a:cubicBezTo>
                  <a:pt x="136195" y="139129"/>
                  <a:pt x="130639" y="138551"/>
                  <a:pt x="125749" y="136684"/>
                </a:cubicBezTo>
                <a:cubicBezTo>
                  <a:pt x="120859" y="134817"/>
                  <a:pt x="117260" y="132017"/>
                  <a:pt x="114948" y="128283"/>
                </a:cubicBezTo>
                <a:cubicBezTo>
                  <a:pt x="116725" y="125082"/>
                  <a:pt x="117793" y="121571"/>
                  <a:pt x="118148" y="117748"/>
                </a:cubicBezTo>
                <a:cubicBezTo>
                  <a:pt x="118503" y="113926"/>
                  <a:pt x="118103" y="110148"/>
                  <a:pt x="116948" y="106413"/>
                </a:cubicBezTo>
                <a:cubicBezTo>
                  <a:pt x="115791" y="102680"/>
                  <a:pt x="113925" y="99257"/>
                  <a:pt x="111347" y="96145"/>
                </a:cubicBezTo>
                <a:cubicBezTo>
                  <a:pt x="108769" y="93034"/>
                  <a:pt x="105614" y="90589"/>
                  <a:pt x="101879" y="88812"/>
                </a:cubicBezTo>
                <a:cubicBezTo>
                  <a:pt x="93346" y="104635"/>
                  <a:pt x="80587" y="117748"/>
                  <a:pt x="63609" y="128150"/>
                </a:cubicBezTo>
                <a:cubicBezTo>
                  <a:pt x="46628" y="138551"/>
                  <a:pt x="25425" y="144641"/>
                  <a:pt x="0" y="146418"/>
                </a:cubicBezTo>
                <a:lnTo>
                  <a:pt x="0" y="141084"/>
                </a:lnTo>
                <a:cubicBezTo>
                  <a:pt x="9424" y="137884"/>
                  <a:pt x="18225" y="133084"/>
                  <a:pt x="26403" y="126682"/>
                </a:cubicBezTo>
                <a:cubicBezTo>
                  <a:pt x="34581" y="120282"/>
                  <a:pt x="41650" y="112681"/>
                  <a:pt x="47606" y="103880"/>
                </a:cubicBezTo>
                <a:cubicBezTo>
                  <a:pt x="53563" y="95079"/>
                  <a:pt x="58229" y="85211"/>
                  <a:pt x="61609" y="74276"/>
                </a:cubicBezTo>
                <a:cubicBezTo>
                  <a:pt x="64985" y="63341"/>
                  <a:pt x="66675" y="51740"/>
                  <a:pt x="66675" y="39472"/>
                </a:cubicBezTo>
                <a:moveTo>
                  <a:pt x="186689" y="166688"/>
                </a:moveTo>
                <a:lnTo>
                  <a:pt x="186689" y="28004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90" y="16002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2"/>
                  <a:pt x="231851" y="157131"/>
                  <a:pt x="227761" y="160954"/>
                </a:cubicBezTo>
                <a:cubicBezTo>
                  <a:pt x="223673" y="164777"/>
                  <a:pt x="217182" y="166688"/>
                  <a:pt x="208293" y="166688"/>
                </a:cubicBezTo>
                <a:moveTo>
                  <a:pt x="51739" y="173889"/>
                </a:moveTo>
                <a:cubicBezTo>
                  <a:pt x="51739" y="170333"/>
                  <a:pt x="50850" y="167354"/>
                  <a:pt x="49073" y="164954"/>
                </a:cubicBezTo>
                <a:cubicBezTo>
                  <a:pt x="47295" y="162554"/>
                  <a:pt x="44627" y="161087"/>
                  <a:pt x="41072" y="160554"/>
                </a:cubicBezTo>
                <a:lnTo>
                  <a:pt x="98946" y="149885"/>
                </a:lnTo>
                <a:lnTo>
                  <a:pt x="98946" y="202692"/>
                </a:lnTo>
                <a:lnTo>
                  <a:pt x="218160" y="202692"/>
                </a:lnTo>
                <a:cubicBezTo>
                  <a:pt x="221717" y="202692"/>
                  <a:pt x="224695" y="201803"/>
                  <a:pt x="227096" y="200025"/>
                </a:cubicBezTo>
                <a:cubicBezTo>
                  <a:pt x="229496" y="198247"/>
                  <a:pt x="230963" y="195580"/>
                  <a:pt x="231496" y="192024"/>
                </a:cubicBezTo>
                <a:lnTo>
                  <a:pt x="244830" y="227229"/>
                </a:lnTo>
                <a:lnTo>
                  <a:pt x="51739" y="22722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5" name="Freeform 315"/>
          <p:cNvSpPr/>
          <p:nvPr/>
        </p:nvSpPr>
        <p:spPr>
          <a:xfrm>
            <a:off x="15297116" y="4988765"/>
            <a:ext cx="256831" cy="230963"/>
          </a:xfrm>
          <a:custGeom>
            <a:avLst/>
            <a:gdLst>
              <a:gd name="connsiteX0" fmla="*/ 157087 w 256831"/>
              <a:gd name="connsiteY0" fmla="*/ 224561 h 230963"/>
              <a:gd name="connsiteX1" fmla="*/ 157087 w 256831"/>
              <a:gd name="connsiteY1" fmla="*/ 101613 h 230963"/>
              <a:gd name="connsiteX2" fmla="*/ 130682 w 256831"/>
              <a:gd name="connsiteY2" fmla="*/ 101613 h 230963"/>
              <a:gd name="connsiteX3" fmla="*/ 117881 w 256831"/>
              <a:gd name="connsiteY3" fmla="*/ 74409 h 230963"/>
              <a:gd name="connsiteX4" fmla="*/ 157087 w 256831"/>
              <a:gd name="connsiteY4" fmla="*/ 74409 h 230963"/>
              <a:gd name="connsiteX5" fmla="*/ 157087 w 256831"/>
              <a:gd name="connsiteY5" fmla="*/ 33338 h 230963"/>
              <a:gd name="connsiteX6" fmla="*/ 155485 w 256831"/>
              <a:gd name="connsiteY6" fmla="*/ 26270 h 230963"/>
              <a:gd name="connsiteX7" fmla="*/ 149884 w 256831"/>
              <a:gd name="connsiteY7" fmla="*/ 21336 h 230963"/>
              <a:gd name="connsiteX8" fmla="*/ 198958 w 256831"/>
              <a:gd name="connsiteY8" fmla="*/ 8001 h 230963"/>
              <a:gd name="connsiteX9" fmla="*/ 198958 w 256831"/>
              <a:gd name="connsiteY9" fmla="*/ 200292 h 230963"/>
              <a:gd name="connsiteX10" fmla="*/ 192824 w 256831"/>
              <a:gd name="connsiteY10" fmla="*/ 218827 h 230963"/>
              <a:gd name="connsiteX11" fmla="*/ 173355 w 256831"/>
              <a:gd name="connsiteY11" fmla="*/ 224561 h 230963"/>
              <a:gd name="connsiteX13" fmla="*/ 60007 w 256831"/>
              <a:gd name="connsiteY13" fmla="*/ 44806 h 230963"/>
              <a:gd name="connsiteX14" fmla="*/ 57339 w 256831"/>
              <a:gd name="connsiteY14" fmla="*/ 35871 h 230963"/>
              <a:gd name="connsiteX15" fmla="*/ 49340 w 256831"/>
              <a:gd name="connsiteY15" fmla="*/ 31471 h 230963"/>
              <a:gd name="connsiteX16" fmla="*/ 104546 w 256831"/>
              <a:gd name="connsiteY16" fmla="*/ 15202 h 230963"/>
              <a:gd name="connsiteX17" fmla="*/ 104546 w 256831"/>
              <a:gd name="connsiteY17" fmla="*/ 53074 h 230963"/>
              <a:gd name="connsiteX18" fmla="*/ 99478 w 256831"/>
              <a:gd name="connsiteY18" fmla="*/ 97079 h 230963"/>
              <a:gd name="connsiteX19" fmla="*/ 115746 w 256831"/>
              <a:gd name="connsiteY19" fmla="*/ 106680 h 230963"/>
              <a:gd name="connsiteX20" fmla="*/ 129882 w 256831"/>
              <a:gd name="connsiteY20" fmla="*/ 120015 h 230963"/>
              <a:gd name="connsiteX21" fmla="*/ 139750 w 256831"/>
              <a:gd name="connsiteY21" fmla="*/ 138151 h 230963"/>
              <a:gd name="connsiteX22" fmla="*/ 143483 w 256831"/>
              <a:gd name="connsiteY22" fmla="*/ 161887 h 230963"/>
              <a:gd name="connsiteX23" fmla="*/ 137616 w 256831"/>
              <a:gd name="connsiteY23" fmla="*/ 177355 h 230963"/>
              <a:gd name="connsiteX24" fmla="*/ 121081 w 256831"/>
              <a:gd name="connsiteY24" fmla="*/ 185357 h 230963"/>
              <a:gd name="connsiteX25" fmla="*/ 102279 w 256831"/>
              <a:gd name="connsiteY25" fmla="*/ 182823 h 230963"/>
              <a:gd name="connsiteX26" fmla="*/ 89877 w 256831"/>
              <a:gd name="connsiteY26" fmla="*/ 169888 h 230963"/>
              <a:gd name="connsiteX27" fmla="*/ 98013 w 256831"/>
              <a:gd name="connsiteY27" fmla="*/ 158153 h 230963"/>
              <a:gd name="connsiteX28" fmla="*/ 101212 w 256831"/>
              <a:gd name="connsiteY28" fmla="*/ 143485 h 230963"/>
              <a:gd name="connsiteX29" fmla="*/ 99746 w 256831"/>
              <a:gd name="connsiteY29" fmla="*/ 128016 h 230963"/>
              <a:gd name="connsiteX30" fmla="*/ 94145 w 256831"/>
              <a:gd name="connsiteY30" fmla="*/ 114148 h 230963"/>
              <a:gd name="connsiteX31" fmla="*/ 60807 w 256831"/>
              <a:gd name="connsiteY31" fmla="*/ 159354 h 230963"/>
              <a:gd name="connsiteX32" fmla="*/ 0 w 256831"/>
              <a:gd name="connsiteY32" fmla="*/ 188290 h 230963"/>
              <a:gd name="connsiteX33" fmla="*/ 0 w 256831"/>
              <a:gd name="connsiteY33" fmla="*/ 182956 h 230963"/>
              <a:gd name="connsiteX34" fmla="*/ 31603 w 256831"/>
              <a:gd name="connsiteY34" fmla="*/ 156553 h 230963"/>
              <a:gd name="connsiteX35" fmla="*/ 49740 w 256831"/>
              <a:gd name="connsiteY35" fmla="*/ 124682 h 230963"/>
              <a:gd name="connsiteX36" fmla="*/ 58006 w 256831"/>
              <a:gd name="connsiteY36" fmla="*/ 89478 h 230963"/>
              <a:gd name="connsiteX37" fmla="*/ 60007 w 256831"/>
              <a:gd name="connsiteY37" fmla="*/ 53074 h 230963"/>
              <a:gd name="connsiteX39" fmla="*/ 214959 w 256831"/>
              <a:gd name="connsiteY39" fmla="*/ 230963 h 230963"/>
              <a:gd name="connsiteX40" fmla="*/ 214959 w 256831"/>
              <a:gd name="connsiteY40" fmla="*/ 25337 h 230963"/>
              <a:gd name="connsiteX41" fmla="*/ 213359 w 256831"/>
              <a:gd name="connsiteY41" fmla="*/ 18269 h 230963"/>
              <a:gd name="connsiteX42" fmla="*/ 207758 w 256831"/>
              <a:gd name="connsiteY42" fmla="*/ 13335 h 230963"/>
              <a:gd name="connsiteX43" fmla="*/ 256831 w 256831"/>
              <a:gd name="connsiteY43" fmla="*/ 0 h 230963"/>
              <a:gd name="connsiteX44" fmla="*/ 256831 w 256831"/>
              <a:gd name="connsiteY44" fmla="*/ 206693 h 230963"/>
              <a:gd name="connsiteX45" fmla="*/ 250698 w 256831"/>
              <a:gd name="connsiteY45" fmla="*/ 225228 h 230963"/>
              <a:gd name="connsiteX46" fmla="*/ 231228 w 256831"/>
              <a:gd name="connsiteY46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56831" h="230963">
                <a:moveTo>
                  <a:pt x="157087" y="224561"/>
                </a:moveTo>
                <a:lnTo>
                  <a:pt x="157087" y="101613"/>
                </a:lnTo>
                <a:lnTo>
                  <a:pt x="130682" y="101613"/>
                </a:lnTo>
                <a:lnTo>
                  <a:pt x="117881" y="74409"/>
                </a:lnTo>
                <a:lnTo>
                  <a:pt x="157087" y="74409"/>
                </a:lnTo>
                <a:lnTo>
                  <a:pt x="157087" y="33338"/>
                </a:lnTo>
                <a:cubicBezTo>
                  <a:pt x="157087" y="30849"/>
                  <a:pt x="156552" y="28492"/>
                  <a:pt x="155485" y="26270"/>
                </a:cubicBezTo>
                <a:cubicBezTo>
                  <a:pt x="154418" y="24047"/>
                  <a:pt x="152552" y="22403"/>
                  <a:pt x="149884" y="21336"/>
                </a:cubicBezTo>
                <a:lnTo>
                  <a:pt x="198958" y="8001"/>
                </a:lnTo>
                <a:lnTo>
                  <a:pt x="198958" y="200292"/>
                </a:lnTo>
                <a:cubicBezTo>
                  <a:pt x="198958" y="208826"/>
                  <a:pt x="196912" y="215005"/>
                  <a:pt x="192824" y="218827"/>
                </a:cubicBezTo>
                <a:cubicBezTo>
                  <a:pt x="188734" y="222650"/>
                  <a:pt x="182243" y="224561"/>
                  <a:pt x="173355" y="224561"/>
                </a:cubicBezTo>
                <a:moveTo>
                  <a:pt x="60007" y="44806"/>
                </a:moveTo>
                <a:cubicBezTo>
                  <a:pt x="60007" y="41250"/>
                  <a:pt x="59117" y="38271"/>
                  <a:pt x="57339" y="35871"/>
                </a:cubicBezTo>
                <a:cubicBezTo>
                  <a:pt x="55562" y="33471"/>
                  <a:pt x="52894" y="32004"/>
                  <a:pt x="49340" y="31471"/>
                </a:cubicBezTo>
                <a:lnTo>
                  <a:pt x="104546" y="15202"/>
                </a:lnTo>
                <a:lnTo>
                  <a:pt x="104546" y="53074"/>
                </a:lnTo>
                <a:cubicBezTo>
                  <a:pt x="104546" y="69076"/>
                  <a:pt x="102857" y="83744"/>
                  <a:pt x="99478" y="97079"/>
                </a:cubicBezTo>
                <a:cubicBezTo>
                  <a:pt x="104990" y="99746"/>
                  <a:pt x="110413" y="102946"/>
                  <a:pt x="115746" y="106680"/>
                </a:cubicBezTo>
                <a:cubicBezTo>
                  <a:pt x="121081" y="110414"/>
                  <a:pt x="125792" y="114859"/>
                  <a:pt x="129882" y="120015"/>
                </a:cubicBezTo>
                <a:cubicBezTo>
                  <a:pt x="133972" y="125171"/>
                  <a:pt x="137260" y="131216"/>
                  <a:pt x="139750" y="138151"/>
                </a:cubicBezTo>
                <a:cubicBezTo>
                  <a:pt x="142239" y="145085"/>
                  <a:pt x="143483" y="152997"/>
                  <a:pt x="143483" y="161887"/>
                </a:cubicBezTo>
                <a:cubicBezTo>
                  <a:pt x="143483" y="167754"/>
                  <a:pt x="141528" y="172910"/>
                  <a:pt x="137616" y="177355"/>
                </a:cubicBezTo>
                <a:cubicBezTo>
                  <a:pt x="133705" y="181801"/>
                  <a:pt x="128194" y="184468"/>
                  <a:pt x="121081" y="185357"/>
                </a:cubicBezTo>
                <a:cubicBezTo>
                  <a:pt x="114325" y="186068"/>
                  <a:pt x="108059" y="185224"/>
                  <a:pt x="102279" y="182823"/>
                </a:cubicBezTo>
                <a:cubicBezTo>
                  <a:pt x="96500" y="180423"/>
                  <a:pt x="92366" y="176111"/>
                  <a:pt x="89877" y="169888"/>
                </a:cubicBezTo>
                <a:cubicBezTo>
                  <a:pt x="93433" y="166688"/>
                  <a:pt x="96145" y="162776"/>
                  <a:pt x="98013" y="158153"/>
                </a:cubicBezTo>
                <a:cubicBezTo>
                  <a:pt x="99878" y="153531"/>
                  <a:pt x="100946" y="148641"/>
                  <a:pt x="101212" y="143485"/>
                </a:cubicBezTo>
                <a:cubicBezTo>
                  <a:pt x="101479" y="138329"/>
                  <a:pt x="100989" y="133172"/>
                  <a:pt x="99746" y="128016"/>
                </a:cubicBezTo>
                <a:cubicBezTo>
                  <a:pt x="98499" y="122860"/>
                  <a:pt x="96634" y="118237"/>
                  <a:pt x="94145" y="114148"/>
                </a:cubicBezTo>
                <a:cubicBezTo>
                  <a:pt x="87032" y="131750"/>
                  <a:pt x="75921" y="146818"/>
                  <a:pt x="60807" y="159354"/>
                </a:cubicBezTo>
                <a:cubicBezTo>
                  <a:pt x="45693" y="171888"/>
                  <a:pt x="25425" y="181534"/>
                  <a:pt x="0" y="188290"/>
                </a:cubicBezTo>
                <a:lnTo>
                  <a:pt x="0" y="182956"/>
                </a:lnTo>
                <a:cubicBezTo>
                  <a:pt x="13156" y="175311"/>
                  <a:pt x="23692" y="166510"/>
                  <a:pt x="31603" y="156553"/>
                </a:cubicBezTo>
                <a:cubicBezTo>
                  <a:pt x="39515" y="146596"/>
                  <a:pt x="45560" y="135972"/>
                  <a:pt x="49740" y="124682"/>
                </a:cubicBezTo>
                <a:cubicBezTo>
                  <a:pt x="53916" y="113392"/>
                  <a:pt x="56674" y="101657"/>
                  <a:pt x="58006" y="89478"/>
                </a:cubicBezTo>
                <a:cubicBezTo>
                  <a:pt x="59339" y="77299"/>
                  <a:pt x="60007" y="65164"/>
                  <a:pt x="60007" y="53074"/>
                </a:cubicBezTo>
                <a:moveTo>
                  <a:pt x="214959" y="230963"/>
                </a:moveTo>
                <a:lnTo>
                  <a:pt x="214959" y="25337"/>
                </a:lnTo>
                <a:cubicBezTo>
                  <a:pt x="214959" y="22847"/>
                  <a:pt x="214426" y="20492"/>
                  <a:pt x="213359" y="18269"/>
                </a:cubicBezTo>
                <a:cubicBezTo>
                  <a:pt x="212292" y="16047"/>
                  <a:pt x="210426" y="14402"/>
                  <a:pt x="207758" y="13335"/>
                </a:cubicBezTo>
                <a:lnTo>
                  <a:pt x="256831" y="0"/>
                </a:lnTo>
                <a:lnTo>
                  <a:pt x="256831" y="206693"/>
                </a:lnTo>
                <a:cubicBezTo>
                  <a:pt x="256831" y="215227"/>
                  <a:pt x="254788" y="221406"/>
                  <a:pt x="250698" y="225228"/>
                </a:cubicBezTo>
                <a:cubicBezTo>
                  <a:pt x="246608" y="229051"/>
                  <a:pt x="240119" y="230963"/>
                  <a:pt x="231228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6" name="Freeform 316"/>
          <p:cNvSpPr/>
          <p:nvPr/>
        </p:nvSpPr>
        <p:spPr>
          <a:xfrm>
            <a:off x="15573149" y="4988765"/>
            <a:ext cx="247498" cy="230963"/>
          </a:xfrm>
          <a:custGeom>
            <a:avLst/>
            <a:gdLst>
              <a:gd name="connsiteX0" fmla="*/ 147754 w 247498"/>
              <a:gd name="connsiteY0" fmla="*/ 224561 h 230963"/>
              <a:gd name="connsiteX1" fmla="*/ 147754 w 247498"/>
              <a:gd name="connsiteY1" fmla="*/ 141351 h 230963"/>
              <a:gd name="connsiteX2" fmla="*/ 110682 w 247498"/>
              <a:gd name="connsiteY2" fmla="*/ 141351 h 230963"/>
              <a:gd name="connsiteX3" fmla="*/ 103749 w 247498"/>
              <a:gd name="connsiteY3" fmla="*/ 127216 h 230963"/>
              <a:gd name="connsiteX4" fmla="*/ 62009 w 247498"/>
              <a:gd name="connsiteY4" fmla="*/ 165354 h 230963"/>
              <a:gd name="connsiteX5" fmla="*/ 0 w 247498"/>
              <a:gd name="connsiteY5" fmla="*/ 185090 h 230963"/>
              <a:gd name="connsiteX6" fmla="*/ 0 w 247498"/>
              <a:gd name="connsiteY6" fmla="*/ 179756 h 230963"/>
              <a:gd name="connsiteX7" fmla="*/ 29604 w 247498"/>
              <a:gd name="connsiteY7" fmla="*/ 162820 h 230963"/>
              <a:gd name="connsiteX8" fmla="*/ 54542 w 247498"/>
              <a:gd name="connsiteY8" fmla="*/ 139218 h 230963"/>
              <a:gd name="connsiteX9" fmla="*/ 72276 w 247498"/>
              <a:gd name="connsiteY9" fmla="*/ 104680 h 230963"/>
              <a:gd name="connsiteX10" fmla="*/ 80279 w 247498"/>
              <a:gd name="connsiteY10" fmla="*/ 54940 h 230963"/>
              <a:gd name="connsiteX11" fmla="*/ 31204 w 247498"/>
              <a:gd name="connsiteY11" fmla="*/ 54940 h 230963"/>
              <a:gd name="connsiteX12" fmla="*/ 23205 w 247498"/>
              <a:gd name="connsiteY12" fmla="*/ 61608 h 230963"/>
              <a:gd name="connsiteX13" fmla="*/ 6401 w 247498"/>
              <a:gd name="connsiteY13" fmla="*/ 29070 h 230963"/>
              <a:gd name="connsiteX14" fmla="*/ 80544 w 247498"/>
              <a:gd name="connsiteY14" fmla="*/ 29070 h 230963"/>
              <a:gd name="connsiteX15" fmla="*/ 80544 w 247498"/>
              <a:gd name="connsiteY15" fmla="*/ 17869 h 230963"/>
              <a:gd name="connsiteX16" fmla="*/ 125084 w 247498"/>
              <a:gd name="connsiteY16" fmla="*/ 30671 h 230963"/>
              <a:gd name="connsiteX17" fmla="*/ 125084 w 247498"/>
              <a:gd name="connsiteY17" fmla="*/ 49606 h 230963"/>
              <a:gd name="connsiteX18" fmla="*/ 125084 w 247498"/>
              <a:gd name="connsiteY18" fmla="*/ 53207 h 230963"/>
              <a:gd name="connsiteX19" fmla="*/ 124817 w 247498"/>
              <a:gd name="connsiteY19" fmla="*/ 56807 h 230963"/>
              <a:gd name="connsiteX20" fmla="*/ 147754 w 247498"/>
              <a:gd name="connsiteY20" fmla="*/ 56807 h 230963"/>
              <a:gd name="connsiteX21" fmla="*/ 147754 w 247498"/>
              <a:gd name="connsiteY21" fmla="*/ 33338 h 230963"/>
              <a:gd name="connsiteX22" fmla="*/ 146152 w 247498"/>
              <a:gd name="connsiteY22" fmla="*/ 26270 h 230963"/>
              <a:gd name="connsiteX23" fmla="*/ 140551 w 247498"/>
              <a:gd name="connsiteY23" fmla="*/ 21336 h 230963"/>
              <a:gd name="connsiteX24" fmla="*/ 189626 w 247498"/>
              <a:gd name="connsiteY24" fmla="*/ 8001 h 230963"/>
              <a:gd name="connsiteX25" fmla="*/ 189626 w 247498"/>
              <a:gd name="connsiteY25" fmla="*/ 200292 h 230963"/>
              <a:gd name="connsiteX26" fmla="*/ 183491 w 247498"/>
              <a:gd name="connsiteY26" fmla="*/ 218827 h 230963"/>
              <a:gd name="connsiteX27" fmla="*/ 164023 w 247498"/>
              <a:gd name="connsiteY27" fmla="*/ 224561 h 230963"/>
              <a:gd name="connsiteX29" fmla="*/ 205626 w 247498"/>
              <a:gd name="connsiteY29" fmla="*/ 230963 h 230963"/>
              <a:gd name="connsiteX30" fmla="*/ 205626 w 247498"/>
              <a:gd name="connsiteY30" fmla="*/ 25337 h 230963"/>
              <a:gd name="connsiteX31" fmla="*/ 204026 w 247498"/>
              <a:gd name="connsiteY31" fmla="*/ 18269 h 230963"/>
              <a:gd name="connsiteX32" fmla="*/ 198425 w 247498"/>
              <a:gd name="connsiteY32" fmla="*/ 13335 h 230963"/>
              <a:gd name="connsiteX33" fmla="*/ 247498 w 247498"/>
              <a:gd name="connsiteY33" fmla="*/ 0 h 230963"/>
              <a:gd name="connsiteX34" fmla="*/ 247498 w 247498"/>
              <a:gd name="connsiteY34" fmla="*/ 206693 h 230963"/>
              <a:gd name="connsiteX35" fmla="*/ 241365 w 247498"/>
              <a:gd name="connsiteY35" fmla="*/ 225228 h 230963"/>
              <a:gd name="connsiteX36" fmla="*/ 221895 w 247498"/>
              <a:gd name="connsiteY36" fmla="*/ 230963 h 230963"/>
              <a:gd name="connsiteX38" fmla="*/ 147754 w 247498"/>
              <a:gd name="connsiteY38" fmla="*/ 115481 h 230963"/>
              <a:gd name="connsiteX39" fmla="*/ 147754 w 247498"/>
              <a:gd name="connsiteY39" fmla="*/ 82677 h 230963"/>
              <a:gd name="connsiteX40" fmla="*/ 121882 w 247498"/>
              <a:gd name="connsiteY40" fmla="*/ 82677 h 230963"/>
              <a:gd name="connsiteX41" fmla="*/ 117081 w 247498"/>
              <a:gd name="connsiteY41" fmla="*/ 99879 h 230963"/>
              <a:gd name="connsiteX42" fmla="*/ 110415 w 247498"/>
              <a:gd name="connsiteY42" fmla="*/ 115481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7498" h="230963">
                <a:moveTo>
                  <a:pt x="147754" y="224561"/>
                </a:moveTo>
                <a:lnTo>
                  <a:pt x="147754" y="141351"/>
                </a:lnTo>
                <a:lnTo>
                  <a:pt x="110682" y="141351"/>
                </a:lnTo>
                <a:lnTo>
                  <a:pt x="103749" y="127216"/>
                </a:lnTo>
                <a:cubicBezTo>
                  <a:pt x="93256" y="142862"/>
                  <a:pt x="79344" y="155575"/>
                  <a:pt x="62009" y="165354"/>
                </a:cubicBezTo>
                <a:cubicBezTo>
                  <a:pt x="44673" y="175133"/>
                  <a:pt x="24005" y="181711"/>
                  <a:pt x="0" y="185090"/>
                </a:cubicBezTo>
                <a:lnTo>
                  <a:pt x="0" y="179756"/>
                </a:lnTo>
                <a:cubicBezTo>
                  <a:pt x="10314" y="174778"/>
                  <a:pt x="20182" y="169132"/>
                  <a:pt x="29604" y="162820"/>
                </a:cubicBezTo>
                <a:cubicBezTo>
                  <a:pt x="39029" y="156508"/>
                  <a:pt x="47341" y="148641"/>
                  <a:pt x="54542" y="139218"/>
                </a:cubicBezTo>
                <a:cubicBezTo>
                  <a:pt x="61742" y="129794"/>
                  <a:pt x="67653" y="118282"/>
                  <a:pt x="72276" y="104680"/>
                </a:cubicBezTo>
                <a:cubicBezTo>
                  <a:pt x="76899" y="91078"/>
                  <a:pt x="79567" y="74499"/>
                  <a:pt x="80279" y="54940"/>
                </a:cubicBezTo>
                <a:lnTo>
                  <a:pt x="31204" y="54940"/>
                </a:lnTo>
                <a:cubicBezTo>
                  <a:pt x="26760" y="54940"/>
                  <a:pt x="24093" y="57163"/>
                  <a:pt x="23205" y="61608"/>
                </a:cubicBezTo>
                <a:lnTo>
                  <a:pt x="6401" y="29070"/>
                </a:lnTo>
                <a:lnTo>
                  <a:pt x="80544" y="29070"/>
                </a:lnTo>
                <a:lnTo>
                  <a:pt x="80544" y="17869"/>
                </a:lnTo>
                <a:lnTo>
                  <a:pt x="125084" y="30671"/>
                </a:lnTo>
                <a:lnTo>
                  <a:pt x="125084" y="49606"/>
                </a:lnTo>
                <a:cubicBezTo>
                  <a:pt x="125084" y="50851"/>
                  <a:pt x="125084" y="52051"/>
                  <a:pt x="125084" y="53207"/>
                </a:cubicBezTo>
                <a:cubicBezTo>
                  <a:pt x="125084" y="54363"/>
                  <a:pt x="124994" y="55563"/>
                  <a:pt x="124817" y="56807"/>
                </a:cubicBezTo>
                <a:lnTo>
                  <a:pt x="147754" y="56807"/>
                </a:lnTo>
                <a:lnTo>
                  <a:pt x="147754" y="33338"/>
                </a:lnTo>
                <a:cubicBezTo>
                  <a:pt x="147754" y="30849"/>
                  <a:pt x="147219" y="28492"/>
                  <a:pt x="146152" y="26270"/>
                </a:cubicBezTo>
                <a:cubicBezTo>
                  <a:pt x="145086" y="24047"/>
                  <a:pt x="143219" y="22403"/>
                  <a:pt x="140551" y="21336"/>
                </a:cubicBezTo>
                <a:lnTo>
                  <a:pt x="189626" y="8001"/>
                </a:lnTo>
                <a:lnTo>
                  <a:pt x="189626" y="200292"/>
                </a:lnTo>
                <a:cubicBezTo>
                  <a:pt x="189626" y="208826"/>
                  <a:pt x="187579" y="215005"/>
                  <a:pt x="183491" y="218827"/>
                </a:cubicBezTo>
                <a:cubicBezTo>
                  <a:pt x="179401" y="222650"/>
                  <a:pt x="172910" y="224561"/>
                  <a:pt x="164023" y="224561"/>
                </a:cubicBezTo>
                <a:moveTo>
                  <a:pt x="205626" y="230963"/>
                </a:moveTo>
                <a:lnTo>
                  <a:pt x="205626" y="25337"/>
                </a:lnTo>
                <a:cubicBezTo>
                  <a:pt x="205626" y="22847"/>
                  <a:pt x="205093" y="20492"/>
                  <a:pt x="204026" y="18269"/>
                </a:cubicBezTo>
                <a:cubicBezTo>
                  <a:pt x="202960" y="16047"/>
                  <a:pt x="201093" y="14402"/>
                  <a:pt x="198425" y="13335"/>
                </a:cubicBezTo>
                <a:lnTo>
                  <a:pt x="247498" y="0"/>
                </a:lnTo>
                <a:lnTo>
                  <a:pt x="247498" y="206693"/>
                </a:lnTo>
                <a:cubicBezTo>
                  <a:pt x="247498" y="215227"/>
                  <a:pt x="245455" y="221406"/>
                  <a:pt x="241365" y="225228"/>
                </a:cubicBezTo>
                <a:cubicBezTo>
                  <a:pt x="237275" y="229051"/>
                  <a:pt x="230786" y="230963"/>
                  <a:pt x="221895" y="230963"/>
                </a:cubicBezTo>
                <a:moveTo>
                  <a:pt x="147754" y="115481"/>
                </a:moveTo>
                <a:lnTo>
                  <a:pt x="147754" y="82677"/>
                </a:lnTo>
                <a:lnTo>
                  <a:pt x="121882" y="82677"/>
                </a:lnTo>
                <a:cubicBezTo>
                  <a:pt x="120639" y="88722"/>
                  <a:pt x="119038" y="94456"/>
                  <a:pt x="117081" y="99879"/>
                </a:cubicBezTo>
                <a:cubicBezTo>
                  <a:pt x="115126" y="105302"/>
                  <a:pt x="112905" y="110503"/>
                  <a:pt x="110415" y="1154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7" name="Freeform 317"/>
          <p:cNvSpPr/>
          <p:nvPr/>
        </p:nvSpPr>
        <p:spPr>
          <a:xfrm>
            <a:off x="15837184" y="4986632"/>
            <a:ext cx="252831" cy="235230"/>
          </a:xfrm>
          <a:custGeom>
            <a:avLst/>
            <a:gdLst>
              <a:gd name="connsiteX0" fmla="*/ 36002 w 252831"/>
              <a:gd name="connsiteY0" fmla="*/ 179489 h 235230"/>
              <a:gd name="connsiteX1" fmla="*/ 174689 w 252831"/>
              <a:gd name="connsiteY1" fmla="*/ 179489 h 235230"/>
              <a:gd name="connsiteX2" fmla="*/ 174689 w 252831"/>
              <a:gd name="connsiteY2" fmla="*/ 166955 h 235230"/>
              <a:gd name="connsiteX3" fmla="*/ 44805 w 252831"/>
              <a:gd name="connsiteY3" fmla="*/ 166955 h 235230"/>
              <a:gd name="connsiteX4" fmla="*/ 29070 w 252831"/>
              <a:gd name="connsiteY4" fmla="*/ 145085 h 235230"/>
              <a:gd name="connsiteX5" fmla="*/ 223227 w 252831"/>
              <a:gd name="connsiteY5" fmla="*/ 145085 h 235230"/>
              <a:gd name="connsiteX6" fmla="*/ 223227 w 252831"/>
              <a:gd name="connsiteY6" fmla="*/ 200025 h 235230"/>
              <a:gd name="connsiteX7" fmla="*/ 84544 w 252831"/>
              <a:gd name="connsiteY7" fmla="*/ 200025 h 235230"/>
              <a:gd name="connsiteX8" fmla="*/ 84544 w 252831"/>
              <a:gd name="connsiteY8" fmla="*/ 213360 h 235230"/>
              <a:gd name="connsiteX9" fmla="*/ 210426 w 252831"/>
              <a:gd name="connsiteY9" fmla="*/ 213360 h 235230"/>
              <a:gd name="connsiteX10" fmla="*/ 222160 w 252831"/>
              <a:gd name="connsiteY10" fmla="*/ 205359 h 235230"/>
              <a:gd name="connsiteX11" fmla="*/ 235496 w 252831"/>
              <a:gd name="connsiteY11" fmla="*/ 235230 h 235230"/>
              <a:gd name="connsiteX12" fmla="*/ 36002 w 252831"/>
              <a:gd name="connsiteY12" fmla="*/ 235230 h 235230"/>
              <a:gd name="connsiteX14" fmla="*/ 152019 w 252831"/>
              <a:gd name="connsiteY14" fmla="*/ 73076 h 235230"/>
              <a:gd name="connsiteX15" fmla="*/ 193357 w 252831"/>
              <a:gd name="connsiteY15" fmla="*/ 72676 h 235230"/>
              <a:gd name="connsiteX16" fmla="*/ 226695 w 252831"/>
              <a:gd name="connsiteY16" fmla="*/ 69609 h 235230"/>
              <a:gd name="connsiteX17" fmla="*/ 230161 w 252831"/>
              <a:gd name="connsiteY17" fmla="*/ 85344 h 235230"/>
              <a:gd name="connsiteX18" fmla="*/ 212159 w 252831"/>
              <a:gd name="connsiteY18" fmla="*/ 91345 h 235230"/>
              <a:gd name="connsiteX19" fmla="*/ 191891 w 252831"/>
              <a:gd name="connsiteY19" fmla="*/ 94678 h 235230"/>
              <a:gd name="connsiteX20" fmla="*/ 168553 w 252831"/>
              <a:gd name="connsiteY20" fmla="*/ 96012 h 235230"/>
              <a:gd name="connsiteX21" fmla="*/ 141351 w 252831"/>
              <a:gd name="connsiteY21" fmla="*/ 96279 h 235230"/>
              <a:gd name="connsiteX22" fmla="*/ 38137 w 252831"/>
              <a:gd name="connsiteY22" fmla="*/ 96279 h 235230"/>
              <a:gd name="connsiteX23" fmla="*/ 38137 w 252831"/>
              <a:gd name="connsiteY23" fmla="*/ 41606 h 235230"/>
              <a:gd name="connsiteX24" fmla="*/ 173889 w 252831"/>
              <a:gd name="connsiteY24" fmla="*/ 41606 h 235230"/>
              <a:gd name="connsiteX25" fmla="*/ 173889 w 252831"/>
              <a:gd name="connsiteY25" fmla="*/ 30404 h 235230"/>
              <a:gd name="connsiteX26" fmla="*/ 58672 w 252831"/>
              <a:gd name="connsiteY26" fmla="*/ 30404 h 235230"/>
              <a:gd name="connsiteX27" fmla="*/ 50671 w 252831"/>
              <a:gd name="connsiteY27" fmla="*/ 37072 h 235230"/>
              <a:gd name="connsiteX28" fmla="*/ 33869 w 252831"/>
              <a:gd name="connsiteY28" fmla="*/ 8534 h 235230"/>
              <a:gd name="connsiteX29" fmla="*/ 173889 w 252831"/>
              <a:gd name="connsiteY29" fmla="*/ 8534 h 235230"/>
              <a:gd name="connsiteX30" fmla="*/ 173889 w 252831"/>
              <a:gd name="connsiteY30" fmla="*/ 0 h 235230"/>
              <a:gd name="connsiteX31" fmla="*/ 219494 w 252831"/>
              <a:gd name="connsiteY31" fmla="*/ 12802 h 235230"/>
              <a:gd name="connsiteX32" fmla="*/ 219494 w 252831"/>
              <a:gd name="connsiteY32" fmla="*/ 60808 h 235230"/>
              <a:gd name="connsiteX33" fmla="*/ 84009 w 252831"/>
              <a:gd name="connsiteY33" fmla="*/ 60808 h 235230"/>
              <a:gd name="connsiteX34" fmla="*/ 84009 w 252831"/>
              <a:gd name="connsiteY34" fmla="*/ 73076 h 235230"/>
              <a:gd name="connsiteX36" fmla="*/ 252831 w 252831"/>
              <a:gd name="connsiteY36" fmla="*/ 132550 h 235230"/>
              <a:gd name="connsiteX37" fmla="*/ 32003 w 252831"/>
              <a:gd name="connsiteY37" fmla="*/ 132550 h 235230"/>
              <a:gd name="connsiteX38" fmla="*/ 22935 w 252831"/>
              <a:gd name="connsiteY38" fmla="*/ 140017 h 235230"/>
              <a:gd name="connsiteX39" fmla="*/ 0 w 252831"/>
              <a:gd name="connsiteY39" fmla="*/ 107747 h 235230"/>
              <a:gd name="connsiteX40" fmla="*/ 252831 w 252831"/>
              <a:gd name="connsiteY40" fmla="*/ 107747 h 235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35230">
                <a:moveTo>
                  <a:pt x="36002" y="179489"/>
                </a:moveTo>
                <a:lnTo>
                  <a:pt x="174689" y="179489"/>
                </a:lnTo>
                <a:lnTo>
                  <a:pt x="174689" y="166955"/>
                </a:lnTo>
                <a:lnTo>
                  <a:pt x="44805" y="166955"/>
                </a:lnTo>
                <a:lnTo>
                  <a:pt x="29070" y="145085"/>
                </a:lnTo>
                <a:lnTo>
                  <a:pt x="223227" y="145085"/>
                </a:lnTo>
                <a:lnTo>
                  <a:pt x="223227" y="200025"/>
                </a:lnTo>
                <a:lnTo>
                  <a:pt x="84544" y="200025"/>
                </a:lnTo>
                <a:lnTo>
                  <a:pt x="84544" y="213360"/>
                </a:lnTo>
                <a:lnTo>
                  <a:pt x="210426" y="213360"/>
                </a:lnTo>
                <a:cubicBezTo>
                  <a:pt x="217182" y="213360"/>
                  <a:pt x="221093" y="210693"/>
                  <a:pt x="222160" y="205359"/>
                </a:cubicBezTo>
                <a:lnTo>
                  <a:pt x="235496" y="235230"/>
                </a:lnTo>
                <a:lnTo>
                  <a:pt x="36002" y="235230"/>
                </a:lnTo>
                <a:moveTo>
                  <a:pt x="152019" y="73076"/>
                </a:moveTo>
                <a:cubicBezTo>
                  <a:pt x="167842" y="73076"/>
                  <a:pt x="181621" y="72942"/>
                  <a:pt x="193357" y="72676"/>
                </a:cubicBezTo>
                <a:cubicBezTo>
                  <a:pt x="205091" y="72409"/>
                  <a:pt x="216204" y="71387"/>
                  <a:pt x="226695" y="69609"/>
                </a:cubicBezTo>
                <a:lnTo>
                  <a:pt x="230161" y="85344"/>
                </a:lnTo>
                <a:cubicBezTo>
                  <a:pt x="224472" y="87834"/>
                  <a:pt x="218472" y="89834"/>
                  <a:pt x="212159" y="91345"/>
                </a:cubicBezTo>
                <a:cubicBezTo>
                  <a:pt x="205848" y="92856"/>
                  <a:pt x="199090" y="93968"/>
                  <a:pt x="191891" y="94678"/>
                </a:cubicBezTo>
                <a:cubicBezTo>
                  <a:pt x="184688" y="95390"/>
                  <a:pt x="176910" y="95834"/>
                  <a:pt x="168553" y="96012"/>
                </a:cubicBezTo>
                <a:cubicBezTo>
                  <a:pt x="160196" y="96190"/>
                  <a:pt x="151129" y="96279"/>
                  <a:pt x="141351" y="96279"/>
                </a:cubicBezTo>
                <a:lnTo>
                  <a:pt x="38137" y="96279"/>
                </a:lnTo>
                <a:lnTo>
                  <a:pt x="38137" y="41606"/>
                </a:lnTo>
                <a:lnTo>
                  <a:pt x="173889" y="41606"/>
                </a:lnTo>
                <a:lnTo>
                  <a:pt x="173889" y="30404"/>
                </a:lnTo>
                <a:lnTo>
                  <a:pt x="58672" y="30404"/>
                </a:lnTo>
                <a:cubicBezTo>
                  <a:pt x="54228" y="30404"/>
                  <a:pt x="51561" y="32626"/>
                  <a:pt x="50671" y="37072"/>
                </a:cubicBezTo>
                <a:lnTo>
                  <a:pt x="33869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60808"/>
                </a:lnTo>
                <a:lnTo>
                  <a:pt x="84009" y="60808"/>
                </a:lnTo>
                <a:lnTo>
                  <a:pt x="84009" y="73076"/>
                </a:lnTo>
                <a:moveTo>
                  <a:pt x="252831" y="132550"/>
                </a:moveTo>
                <a:lnTo>
                  <a:pt x="32003" y="132550"/>
                </a:lnTo>
                <a:cubicBezTo>
                  <a:pt x="26846" y="132550"/>
                  <a:pt x="23825" y="135039"/>
                  <a:pt x="22935" y="140017"/>
                </a:cubicBezTo>
                <a:lnTo>
                  <a:pt x="0" y="107747"/>
                </a:lnTo>
                <a:lnTo>
                  <a:pt x="252831" y="1077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8" name="Freeform 318"/>
          <p:cNvSpPr/>
          <p:nvPr/>
        </p:nvSpPr>
        <p:spPr>
          <a:xfrm>
            <a:off x="9603189" y="5308747"/>
            <a:ext cx="253899" cy="227228"/>
          </a:xfrm>
          <a:custGeom>
            <a:avLst/>
            <a:gdLst>
              <a:gd name="connsiteX0" fmla="*/ 170689 w 253899"/>
              <a:gd name="connsiteY0" fmla="*/ 132283 h 227228"/>
              <a:gd name="connsiteX1" fmla="*/ 170689 w 253899"/>
              <a:gd name="connsiteY1" fmla="*/ 106680 h 227228"/>
              <a:gd name="connsiteX2" fmla="*/ 115215 w 253899"/>
              <a:gd name="connsiteY2" fmla="*/ 125749 h 227228"/>
              <a:gd name="connsiteX3" fmla="*/ 47206 w 253899"/>
              <a:gd name="connsiteY3" fmla="*/ 131750 h 227228"/>
              <a:gd name="connsiteX4" fmla="*/ 10668 w 253899"/>
              <a:gd name="connsiteY4" fmla="*/ 131750 h 227228"/>
              <a:gd name="connsiteX5" fmla="*/ 10668 w 253899"/>
              <a:gd name="connsiteY5" fmla="*/ 39205 h 227228"/>
              <a:gd name="connsiteX6" fmla="*/ 8002 w 253899"/>
              <a:gd name="connsiteY6" fmla="*/ 30271 h 227228"/>
              <a:gd name="connsiteX7" fmla="*/ 0 w 253899"/>
              <a:gd name="connsiteY7" fmla="*/ 25870 h 227228"/>
              <a:gd name="connsiteX8" fmla="*/ 56541 w 253899"/>
              <a:gd name="connsiteY8" fmla="*/ 9868 h 227228"/>
              <a:gd name="connsiteX9" fmla="*/ 56541 w 253899"/>
              <a:gd name="connsiteY9" fmla="*/ 18402 h 227228"/>
              <a:gd name="connsiteX10" fmla="*/ 137885 w 253899"/>
              <a:gd name="connsiteY10" fmla="*/ 18402 h 227228"/>
              <a:gd name="connsiteX11" fmla="*/ 137885 w 253899"/>
              <a:gd name="connsiteY11" fmla="*/ 44272 h 227228"/>
              <a:gd name="connsiteX12" fmla="*/ 56541 w 253899"/>
              <a:gd name="connsiteY12" fmla="*/ 44272 h 227228"/>
              <a:gd name="connsiteX13" fmla="*/ 56541 w 253899"/>
              <a:gd name="connsiteY13" fmla="*/ 103213 h 227228"/>
              <a:gd name="connsiteX14" fmla="*/ 85478 w 253899"/>
              <a:gd name="connsiteY14" fmla="*/ 102813 h 227228"/>
              <a:gd name="connsiteX15" fmla="*/ 114948 w 253899"/>
              <a:gd name="connsiteY15" fmla="*/ 101213 h 227228"/>
              <a:gd name="connsiteX16" fmla="*/ 143752 w 253899"/>
              <a:gd name="connsiteY16" fmla="*/ 97746 h 227228"/>
              <a:gd name="connsiteX17" fmla="*/ 170689 w 253899"/>
              <a:gd name="connsiteY17" fmla="*/ 92011 h 227228"/>
              <a:gd name="connsiteX18" fmla="*/ 170689 w 253899"/>
              <a:gd name="connsiteY18" fmla="*/ 28003 h 227228"/>
              <a:gd name="connsiteX19" fmla="*/ 169087 w 253899"/>
              <a:gd name="connsiteY19" fmla="*/ 20936 h 227228"/>
              <a:gd name="connsiteX20" fmla="*/ 163487 w 253899"/>
              <a:gd name="connsiteY20" fmla="*/ 16002 h 227228"/>
              <a:gd name="connsiteX21" fmla="*/ 217894 w 253899"/>
              <a:gd name="connsiteY21" fmla="*/ 0 h 227228"/>
              <a:gd name="connsiteX22" fmla="*/ 217894 w 253899"/>
              <a:gd name="connsiteY22" fmla="*/ 49873 h 227228"/>
              <a:gd name="connsiteX23" fmla="*/ 253899 w 253899"/>
              <a:gd name="connsiteY23" fmla="*/ 49873 h 227228"/>
              <a:gd name="connsiteX24" fmla="*/ 253899 w 253899"/>
              <a:gd name="connsiteY24" fmla="*/ 74409 h 227228"/>
              <a:gd name="connsiteX25" fmla="*/ 217894 w 253899"/>
              <a:gd name="connsiteY25" fmla="*/ 74409 h 227228"/>
              <a:gd name="connsiteX26" fmla="*/ 217894 w 253899"/>
              <a:gd name="connsiteY26" fmla="*/ 108014 h 227228"/>
              <a:gd name="connsiteX27" fmla="*/ 211761 w 253899"/>
              <a:gd name="connsiteY27" fmla="*/ 126549 h 227228"/>
              <a:gd name="connsiteX28" fmla="*/ 192291 w 253899"/>
              <a:gd name="connsiteY28" fmla="*/ 132283 h 227228"/>
              <a:gd name="connsiteX30" fmla="*/ 217894 w 253899"/>
              <a:gd name="connsiteY30" fmla="*/ 142685 h 227228"/>
              <a:gd name="connsiteX31" fmla="*/ 217894 w 253899"/>
              <a:gd name="connsiteY31" fmla="*/ 227228 h 227228"/>
              <a:gd name="connsiteX32" fmla="*/ 172021 w 253899"/>
              <a:gd name="connsiteY32" fmla="*/ 227228 h 227228"/>
              <a:gd name="connsiteX33" fmla="*/ 172021 w 253899"/>
              <a:gd name="connsiteY33" fmla="*/ 215227 h 227228"/>
              <a:gd name="connsiteX34" fmla="*/ 148819 w 253899"/>
              <a:gd name="connsiteY34" fmla="*/ 221361 h 227228"/>
              <a:gd name="connsiteX35" fmla="*/ 122549 w 253899"/>
              <a:gd name="connsiteY35" fmla="*/ 225095 h 227228"/>
              <a:gd name="connsiteX36" fmla="*/ 95613 w 253899"/>
              <a:gd name="connsiteY36" fmla="*/ 226828 h 227228"/>
              <a:gd name="connsiteX37" fmla="*/ 70143 w 253899"/>
              <a:gd name="connsiteY37" fmla="*/ 227228 h 227228"/>
              <a:gd name="connsiteX38" fmla="*/ 30938 w 253899"/>
              <a:gd name="connsiteY38" fmla="*/ 227228 h 227228"/>
              <a:gd name="connsiteX39" fmla="*/ 30938 w 253899"/>
              <a:gd name="connsiteY39" fmla="*/ 142685 h 227228"/>
              <a:gd name="connsiteX41" fmla="*/ 87478 w 253899"/>
              <a:gd name="connsiteY41" fmla="*/ 202692 h 227228"/>
              <a:gd name="connsiteX42" fmla="*/ 127884 w 253899"/>
              <a:gd name="connsiteY42" fmla="*/ 201758 h 227228"/>
              <a:gd name="connsiteX43" fmla="*/ 172021 w 253899"/>
              <a:gd name="connsiteY43" fmla="*/ 197891 h 227228"/>
              <a:gd name="connsiteX44" fmla="*/ 172021 w 253899"/>
              <a:gd name="connsiteY44" fmla="*/ 167221 h 227228"/>
              <a:gd name="connsiteX45" fmla="*/ 76810 w 253899"/>
              <a:gd name="connsiteY45" fmla="*/ 167221 h 227228"/>
              <a:gd name="connsiteX46" fmla="*/ 76810 w 253899"/>
              <a:gd name="connsiteY46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53899" h="227228">
                <a:moveTo>
                  <a:pt x="170689" y="132283"/>
                </a:moveTo>
                <a:lnTo>
                  <a:pt x="170689" y="106680"/>
                </a:lnTo>
                <a:cubicBezTo>
                  <a:pt x="154508" y="115392"/>
                  <a:pt x="136017" y="121749"/>
                  <a:pt x="115215" y="125749"/>
                </a:cubicBezTo>
                <a:cubicBezTo>
                  <a:pt x="94412" y="129749"/>
                  <a:pt x="71743" y="131750"/>
                  <a:pt x="47206" y="131750"/>
                </a:cubicBezTo>
                <a:lnTo>
                  <a:pt x="10668" y="131750"/>
                </a:lnTo>
                <a:lnTo>
                  <a:pt x="10668" y="39205"/>
                </a:lnTo>
                <a:cubicBezTo>
                  <a:pt x="10668" y="35649"/>
                  <a:pt x="9779" y="32670"/>
                  <a:pt x="8002" y="30271"/>
                </a:cubicBezTo>
                <a:cubicBezTo>
                  <a:pt x="6223" y="27870"/>
                  <a:pt x="3556" y="26403"/>
                  <a:pt x="0" y="25870"/>
                </a:cubicBezTo>
                <a:lnTo>
                  <a:pt x="56541" y="9868"/>
                </a:lnTo>
                <a:lnTo>
                  <a:pt x="56541" y="18402"/>
                </a:lnTo>
                <a:lnTo>
                  <a:pt x="137885" y="18402"/>
                </a:lnTo>
                <a:lnTo>
                  <a:pt x="137885" y="44272"/>
                </a:lnTo>
                <a:lnTo>
                  <a:pt x="56541" y="44272"/>
                </a:lnTo>
                <a:lnTo>
                  <a:pt x="56541" y="103213"/>
                </a:lnTo>
                <a:cubicBezTo>
                  <a:pt x="65964" y="103213"/>
                  <a:pt x="75609" y="103080"/>
                  <a:pt x="85478" y="102813"/>
                </a:cubicBezTo>
                <a:cubicBezTo>
                  <a:pt x="95346" y="102546"/>
                  <a:pt x="105169" y="102013"/>
                  <a:pt x="114948" y="101213"/>
                </a:cubicBezTo>
                <a:cubicBezTo>
                  <a:pt x="124727" y="100412"/>
                  <a:pt x="134328" y="99257"/>
                  <a:pt x="143752" y="97746"/>
                </a:cubicBezTo>
                <a:cubicBezTo>
                  <a:pt x="153175" y="96234"/>
                  <a:pt x="162154" y="94323"/>
                  <a:pt x="170689" y="92011"/>
                </a:cubicBezTo>
                <a:lnTo>
                  <a:pt x="170689" y="28003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3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49873"/>
                </a:lnTo>
                <a:lnTo>
                  <a:pt x="253899" y="49873"/>
                </a:lnTo>
                <a:lnTo>
                  <a:pt x="253899" y="74409"/>
                </a:lnTo>
                <a:lnTo>
                  <a:pt x="217894" y="74409"/>
                </a:lnTo>
                <a:lnTo>
                  <a:pt x="217894" y="108014"/>
                </a:lnTo>
                <a:cubicBezTo>
                  <a:pt x="217894" y="116548"/>
                  <a:pt x="215850" y="122727"/>
                  <a:pt x="211761" y="126549"/>
                </a:cubicBezTo>
                <a:cubicBezTo>
                  <a:pt x="207670" y="130372"/>
                  <a:pt x="201182" y="132283"/>
                  <a:pt x="192291" y="132283"/>
                </a:cubicBezTo>
                <a:moveTo>
                  <a:pt x="217894" y="142685"/>
                </a:moveTo>
                <a:lnTo>
                  <a:pt x="217894" y="227228"/>
                </a:lnTo>
                <a:lnTo>
                  <a:pt x="172021" y="227228"/>
                </a:lnTo>
                <a:lnTo>
                  <a:pt x="172021" y="215227"/>
                </a:lnTo>
                <a:cubicBezTo>
                  <a:pt x="165088" y="217716"/>
                  <a:pt x="157353" y="219761"/>
                  <a:pt x="148819" y="221361"/>
                </a:cubicBezTo>
                <a:cubicBezTo>
                  <a:pt x="140284" y="222961"/>
                  <a:pt x="131528" y="224206"/>
                  <a:pt x="122549" y="225095"/>
                </a:cubicBezTo>
                <a:cubicBezTo>
                  <a:pt x="113570" y="225984"/>
                  <a:pt x="104591" y="226561"/>
                  <a:pt x="95613" y="226828"/>
                </a:cubicBezTo>
                <a:cubicBezTo>
                  <a:pt x="86633" y="227095"/>
                  <a:pt x="78143" y="227228"/>
                  <a:pt x="70143" y="227228"/>
                </a:cubicBezTo>
                <a:lnTo>
                  <a:pt x="30938" y="227228"/>
                </a:lnTo>
                <a:lnTo>
                  <a:pt x="30938" y="142685"/>
                </a:lnTo>
                <a:moveTo>
                  <a:pt x="87478" y="202692"/>
                </a:moveTo>
                <a:cubicBezTo>
                  <a:pt x="99568" y="202692"/>
                  <a:pt x="113037" y="202381"/>
                  <a:pt x="127884" y="201758"/>
                </a:cubicBezTo>
                <a:cubicBezTo>
                  <a:pt x="142729" y="201137"/>
                  <a:pt x="157442" y="199847"/>
                  <a:pt x="172021" y="197891"/>
                </a:cubicBezTo>
                <a:lnTo>
                  <a:pt x="172021" y="167221"/>
                </a:lnTo>
                <a:lnTo>
                  <a:pt x="76810" y="167221"/>
                </a:lnTo>
                <a:lnTo>
                  <a:pt x="76810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9" name="Freeform 319"/>
          <p:cNvSpPr/>
          <p:nvPr/>
        </p:nvSpPr>
        <p:spPr>
          <a:xfrm>
            <a:off x="9869089" y="5308747"/>
            <a:ext cx="254699" cy="230429"/>
          </a:xfrm>
          <a:custGeom>
            <a:avLst/>
            <a:gdLst>
              <a:gd name="connsiteX0" fmla="*/ 0 w 254699"/>
              <a:gd name="connsiteY0" fmla="*/ 101346 h 230429"/>
              <a:gd name="connsiteX1" fmla="*/ 5734 w 254699"/>
              <a:gd name="connsiteY1" fmla="*/ 62941 h 230429"/>
              <a:gd name="connsiteX2" fmla="*/ 21470 w 254699"/>
              <a:gd name="connsiteY2" fmla="*/ 35338 h 230429"/>
              <a:gd name="connsiteX3" fmla="*/ 45072 w 254699"/>
              <a:gd name="connsiteY3" fmla="*/ 18802 h 230429"/>
              <a:gd name="connsiteX4" fmla="*/ 74409 w 254699"/>
              <a:gd name="connsiteY4" fmla="*/ 13335 h 230429"/>
              <a:gd name="connsiteX5" fmla="*/ 103481 w 254699"/>
              <a:gd name="connsiteY5" fmla="*/ 18802 h 230429"/>
              <a:gd name="connsiteX6" fmla="*/ 127084 w 254699"/>
              <a:gd name="connsiteY6" fmla="*/ 35338 h 230429"/>
              <a:gd name="connsiteX7" fmla="*/ 142818 w 254699"/>
              <a:gd name="connsiteY7" fmla="*/ 62941 h 230429"/>
              <a:gd name="connsiteX8" fmla="*/ 148552 w 254699"/>
              <a:gd name="connsiteY8" fmla="*/ 101346 h 230429"/>
              <a:gd name="connsiteX9" fmla="*/ 142818 w 254699"/>
              <a:gd name="connsiteY9" fmla="*/ 139884 h 230429"/>
              <a:gd name="connsiteX10" fmla="*/ 127084 w 254699"/>
              <a:gd name="connsiteY10" fmla="*/ 167354 h 230429"/>
              <a:gd name="connsiteX11" fmla="*/ 103481 w 254699"/>
              <a:gd name="connsiteY11" fmla="*/ 183890 h 230429"/>
              <a:gd name="connsiteX12" fmla="*/ 74409 w 254699"/>
              <a:gd name="connsiteY12" fmla="*/ 189357 h 230429"/>
              <a:gd name="connsiteX13" fmla="*/ 45072 w 254699"/>
              <a:gd name="connsiteY13" fmla="*/ 183890 h 230429"/>
              <a:gd name="connsiteX14" fmla="*/ 21470 w 254699"/>
              <a:gd name="connsiteY14" fmla="*/ 167354 h 230429"/>
              <a:gd name="connsiteX15" fmla="*/ 5734 w 254699"/>
              <a:gd name="connsiteY15" fmla="*/ 139884 h 230429"/>
              <a:gd name="connsiteX16" fmla="*/ 0 w 254699"/>
              <a:gd name="connsiteY16" fmla="*/ 101346 h 230429"/>
              <a:gd name="connsiteX18" fmla="*/ 171489 w 254699"/>
              <a:gd name="connsiteY18" fmla="*/ 230429 h 230429"/>
              <a:gd name="connsiteX19" fmla="*/ 171489 w 254699"/>
              <a:gd name="connsiteY19" fmla="*/ 28003 h 230429"/>
              <a:gd name="connsiteX20" fmla="*/ 169887 w 254699"/>
              <a:gd name="connsiteY20" fmla="*/ 20936 h 230429"/>
              <a:gd name="connsiteX21" fmla="*/ 164287 w 254699"/>
              <a:gd name="connsiteY21" fmla="*/ 16002 h 230429"/>
              <a:gd name="connsiteX22" fmla="*/ 218694 w 254699"/>
              <a:gd name="connsiteY22" fmla="*/ 0 h 230429"/>
              <a:gd name="connsiteX23" fmla="*/ 218694 w 254699"/>
              <a:gd name="connsiteY23" fmla="*/ 81877 h 230429"/>
              <a:gd name="connsiteX24" fmla="*/ 254699 w 254699"/>
              <a:gd name="connsiteY24" fmla="*/ 81877 h 230429"/>
              <a:gd name="connsiteX25" fmla="*/ 254699 w 254699"/>
              <a:gd name="connsiteY25" fmla="*/ 109080 h 230429"/>
              <a:gd name="connsiteX26" fmla="*/ 218694 w 254699"/>
              <a:gd name="connsiteY26" fmla="*/ 109080 h 230429"/>
              <a:gd name="connsiteX27" fmla="*/ 218694 w 254699"/>
              <a:gd name="connsiteY27" fmla="*/ 206160 h 230429"/>
              <a:gd name="connsiteX28" fmla="*/ 212561 w 254699"/>
              <a:gd name="connsiteY28" fmla="*/ 224695 h 230429"/>
              <a:gd name="connsiteX29" fmla="*/ 193091 w 254699"/>
              <a:gd name="connsiteY29" fmla="*/ 230429 h 230429"/>
              <a:gd name="connsiteX31" fmla="*/ 45606 w 254699"/>
              <a:gd name="connsiteY31" fmla="*/ 101346 h 230429"/>
              <a:gd name="connsiteX32" fmla="*/ 47606 w 254699"/>
              <a:gd name="connsiteY32" fmla="*/ 127083 h 230429"/>
              <a:gd name="connsiteX33" fmla="*/ 53206 w 254699"/>
              <a:gd name="connsiteY33" fmla="*/ 147085 h 230429"/>
              <a:gd name="connsiteX34" fmla="*/ 62140 w 254699"/>
              <a:gd name="connsiteY34" fmla="*/ 160153 h 230429"/>
              <a:gd name="connsiteX35" fmla="*/ 74409 w 254699"/>
              <a:gd name="connsiteY35" fmla="*/ 164821 h 230429"/>
              <a:gd name="connsiteX36" fmla="*/ 86278 w 254699"/>
              <a:gd name="connsiteY36" fmla="*/ 160153 h 230429"/>
              <a:gd name="connsiteX37" fmla="*/ 95078 w 254699"/>
              <a:gd name="connsiteY37" fmla="*/ 147085 h 230429"/>
              <a:gd name="connsiteX38" fmla="*/ 100679 w 254699"/>
              <a:gd name="connsiteY38" fmla="*/ 127083 h 230429"/>
              <a:gd name="connsiteX39" fmla="*/ 102681 w 254699"/>
              <a:gd name="connsiteY39" fmla="*/ 101346 h 230429"/>
              <a:gd name="connsiteX40" fmla="*/ 100679 w 254699"/>
              <a:gd name="connsiteY40" fmla="*/ 75609 h 230429"/>
              <a:gd name="connsiteX41" fmla="*/ 95078 w 254699"/>
              <a:gd name="connsiteY41" fmla="*/ 55607 h 230429"/>
              <a:gd name="connsiteX42" fmla="*/ 86278 w 254699"/>
              <a:gd name="connsiteY42" fmla="*/ 42538 h 230429"/>
              <a:gd name="connsiteX43" fmla="*/ 74409 w 254699"/>
              <a:gd name="connsiteY43" fmla="*/ 37871 h 230429"/>
              <a:gd name="connsiteX44" fmla="*/ 62140 w 254699"/>
              <a:gd name="connsiteY44" fmla="*/ 42538 h 230429"/>
              <a:gd name="connsiteX45" fmla="*/ 53206 w 254699"/>
              <a:gd name="connsiteY45" fmla="*/ 55607 h 230429"/>
              <a:gd name="connsiteX46" fmla="*/ 47606 w 254699"/>
              <a:gd name="connsiteY46" fmla="*/ 75609 h 230429"/>
              <a:gd name="connsiteX47" fmla="*/ 45606 w 254699"/>
              <a:gd name="connsiteY47" fmla="*/ 10134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4699" h="230429">
                <a:moveTo>
                  <a:pt x="0" y="101346"/>
                </a:moveTo>
                <a:cubicBezTo>
                  <a:pt x="0" y="86767"/>
                  <a:pt x="1912" y="73964"/>
                  <a:pt x="5734" y="62941"/>
                </a:cubicBezTo>
                <a:cubicBezTo>
                  <a:pt x="9557" y="51918"/>
                  <a:pt x="14802" y="42716"/>
                  <a:pt x="21470" y="35338"/>
                </a:cubicBezTo>
                <a:cubicBezTo>
                  <a:pt x="28137" y="27959"/>
                  <a:pt x="36006" y="22447"/>
                  <a:pt x="45072" y="18802"/>
                </a:cubicBezTo>
                <a:cubicBezTo>
                  <a:pt x="54140" y="15158"/>
                  <a:pt x="63920" y="13335"/>
                  <a:pt x="74409" y="13335"/>
                </a:cubicBezTo>
                <a:cubicBezTo>
                  <a:pt x="84722" y="13335"/>
                  <a:pt x="94412" y="15158"/>
                  <a:pt x="103481" y="18802"/>
                </a:cubicBezTo>
                <a:cubicBezTo>
                  <a:pt x="112548" y="22447"/>
                  <a:pt x="120415" y="27959"/>
                  <a:pt x="127084" y="35338"/>
                </a:cubicBezTo>
                <a:cubicBezTo>
                  <a:pt x="133750" y="42716"/>
                  <a:pt x="138995" y="51918"/>
                  <a:pt x="142818" y="62941"/>
                </a:cubicBezTo>
                <a:cubicBezTo>
                  <a:pt x="146641" y="73964"/>
                  <a:pt x="148552" y="86767"/>
                  <a:pt x="148552" y="101346"/>
                </a:cubicBezTo>
                <a:cubicBezTo>
                  <a:pt x="148552" y="116103"/>
                  <a:pt x="146641" y="128949"/>
                  <a:pt x="142818" y="139884"/>
                </a:cubicBezTo>
                <a:cubicBezTo>
                  <a:pt x="138995" y="150819"/>
                  <a:pt x="133750" y="159976"/>
                  <a:pt x="127084" y="167354"/>
                </a:cubicBezTo>
                <a:cubicBezTo>
                  <a:pt x="120415" y="174733"/>
                  <a:pt x="112548" y="180245"/>
                  <a:pt x="103481" y="183890"/>
                </a:cubicBezTo>
                <a:cubicBezTo>
                  <a:pt x="94412" y="187534"/>
                  <a:pt x="84722" y="189357"/>
                  <a:pt x="74409" y="189357"/>
                </a:cubicBezTo>
                <a:cubicBezTo>
                  <a:pt x="63920" y="189357"/>
                  <a:pt x="54140" y="187534"/>
                  <a:pt x="45072" y="183890"/>
                </a:cubicBezTo>
                <a:cubicBezTo>
                  <a:pt x="36006" y="180245"/>
                  <a:pt x="28137" y="174733"/>
                  <a:pt x="21470" y="167354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2" y="128949"/>
                  <a:pt x="0" y="116103"/>
                  <a:pt x="0" y="101346"/>
                </a:cubicBezTo>
                <a:moveTo>
                  <a:pt x="171489" y="230429"/>
                </a:moveTo>
                <a:lnTo>
                  <a:pt x="171489" y="28003"/>
                </a:lnTo>
                <a:cubicBezTo>
                  <a:pt x="171489" y="25515"/>
                  <a:pt x="170955" y="23158"/>
                  <a:pt x="169887" y="20936"/>
                </a:cubicBezTo>
                <a:cubicBezTo>
                  <a:pt x="168821" y="18713"/>
                  <a:pt x="166954" y="17069"/>
                  <a:pt x="164287" y="16002"/>
                </a:cubicBezTo>
                <a:lnTo>
                  <a:pt x="218694" y="0"/>
                </a:lnTo>
                <a:lnTo>
                  <a:pt x="218694" y="81877"/>
                </a:lnTo>
                <a:lnTo>
                  <a:pt x="254699" y="81877"/>
                </a:lnTo>
                <a:lnTo>
                  <a:pt x="254699" y="109080"/>
                </a:lnTo>
                <a:lnTo>
                  <a:pt x="218694" y="109080"/>
                </a:lnTo>
                <a:lnTo>
                  <a:pt x="218694" y="206160"/>
                </a:lnTo>
                <a:cubicBezTo>
                  <a:pt x="218694" y="214694"/>
                  <a:pt x="216650" y="220872"/>
                  <a:pt x="212561" y="224695"/>
                </a:cubicBezTo>
                <a:cubicBezTo>
                  <a:pt x="208470" y="228517"/>
                  <a:pt x="201981" y="230429"/>
                  <a:pt x="193091" y="230429"/>
                </a:cubicBezTo>
                <a:moveTo>
                  <a:pt x="45606" y="101346"/>
                </a:moveTo>
                <a:cubicBezTo>
                  <a:pt x="45606" y="110769"/>
                  <a:pt x="46273" y="119349"/>
                  <a:pt x="47606" y="127083"/>
                </a:cubicBezTo>
                <a:cubicBezTo>
                  <a:pt x="48940" y="134817"/>
                  <a:pt x="50806" y="141484"/>
                  <a:pt x="53206" y="147085"/>
                </a:cubicBezTo>
                <a:cubicBezTo>
                  <a:pt x="55607" y="152686"/>
                  <a:pt x="58586" y="157042"/>
                  <a:pt x="62140" y="160153"/>
                </a:cubicBezTo>
                <a:cubicBezTo>
                  <a:pt x="65698" y="163265"/>
                  <a:pt x="69786" y="164821"/>
                  <a:pt x="74409" y="164821"/>
                </a:cubicBezTo>
                <a:cubicBezTo>
                  <a:pt x="78855" y="164821"/>
                  <a:pt x="82810" y="163265"/>
                  <a:pt x="86278" y="160153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2" y="119349"/>
                  <a:pt x="102681" y="110769"/>
                  <a:pt x="102681" y="101346"/>
                </a:cubicBezTo>
                <a:cubicBezTo>
                  <a:pt x="102681" y="91923"/>
                  <a:pt x="102012" y="83344"/>
                  <a:pt x="100679" y="75609"/>
                </a:cubicBezTo>
                <a:cubicBezTo>
                  <a:pt x="99346" y="67875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5" y="37871"/>
                  <a:pt x="74409" y="37871"/>
                </a:cubicBezTo>
                <a:cubicBezTo>
                  <a:pt x="69786" y="37871"/>
                  <a:pt x="65698" y="39427"/>
                  <a:pt x="62140" y="42538"/>
                </a:cubicBezTo>
                <a:cubicBezTo>
                  <a:pt x="58586" y="45650"/>
                  <a:pt x="55607" y="50006"/>
                  <a:pt x="53206" y="55607"/>
                </a:cubicBezTo>
                <a:cubicBezTo>
                  <a:pt x="50806" y="61208"/>
                  <a:pt x="48940" y="67875"/>
                  <a:pt x="47606" y="75609"/>
                </a:cubicBezTo>
                <a:cubicBezTo>
                  <a:pt x="46273" y="83344"/>
                  <a:pt x="45606" y="91923"/>
                  <a:pt x="45606" y="101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0" name="Freeform 320"/>
          <p:cNvSpPr/>
          <p:nvPr/>
        </p:nvSpPr>
        <p:spPr>
          <a:xfrm>
            <a:off x="10136589" y="5308747"/>
            <a:ext cx="243497" cy="230963"/>
          </a:xfrm>
          <a:custGeom>
            <a:avLst/>
            <a:gdLst>
              <a:gd name="connsiteX0" fmla="*/ 201625 w 243497"/>
              <a:gd name="connsiteY0" fmla="*/ 230963 h 230963"/>
              <a:gd name="connsiteX1" fmla="*/ 201625 w 243497"/>
              <a:gd name="connsiteY1" fmla="*/ 111481 h 230963"/>
              <a:gd name="connsiteX2" fmla="*/ 178956 w 243497"/>
              <a:gd name="connsiteY2" fmla="*/ 111481 h 230963"/>
              <a:gd name="connsiteX3" fmla="*/ 178956 w 243497"/>
              <a:gd name="connsiteY3" fmla="*/ 200292 h 230963"/>
              <a:gd name="connsiteX4" fmla="*/ 172822 w 243497"/>
              <a:gd name="connsiteY4" fmla="*/ 218827 h 230963"/>
              <a:gd name="connsiteX5" fmla="*/ 153353 w 243497"/>
              <a:gd name="connsiteY5" fmla="*/ 224561 h 230963"/>
              <a:gd name="connsiteX6" fmla="*/ 137084 w 243497"/>
              <a:gd name="connsiteY6" fmla="*/ 224561 h 230963"/>
              <a:gd name="connsiteX7" fmla="*/ 137084 w 243497"/>
              <a:gd name="connsiteY7" fmla="*/ 158686 h 230963"/>
              <a:gd name="connsiteX8" fmla="*/ 98679 w 243497"/>
              <a:gd name="connsiteY8" fmla="*/ 170421 h 230963"/>
              <a:gd name="connsiteX9" fmla="*/ 49340 w 243497"/>
              <a:gd name="connsiteY9" fmla="*/ 174955 h 230963"/>
              <a:gd name="connsiteX10" fmla="*/ 10668 w 243497"/>
              <a:gd name="connsiteY10" fmla="*/ 174955 h 230963"/>
              <a:gd name="connsiteX11" fmla="*/ 10668 w 243497"/>
              <a:gd name="connsiteY11" fmla="*/ 47206 h 230963"/>
              <a:gd name="connsiteX12" fmla="*/ 8001 w 243497"/>
              <a:gd name="connsiteY12" fmla="*/ 38271 h 230963"/>
              <a:gd name="connsiteX13" fmla="*/ 0 w 243497"/>
              <a:gd name="connsiteY13" fmla="*/ 33871 h 230963"/>
              <a:gd name="connsiteX14" fmla="*/ 53874 w 243497"/>
              <a:gd name="connsiteY14" fmla="*/ 17869 h 230963"/>
              <a:gd name="connsiteX15" fmla="*/ 53874 w 243497"/>
              <a:gd name="connsiteY15" fmla="*/ 147752 h 230963"/>
              <a:gd name="connsiteX16" fmla="*/ 60009 w 243497"/>
              <a:gd name="connsiteY16" fmla="*/ 147752 h 230963"/>
              <a:gd name="connsiteX17" fmla="*/ 102681 w 243497"/>
              <a:gd name="connsiteY17" fmla="*/ 144952 h 230963"/>
              <a:gd name="connsiteX18" fmla="*/ 137084 w 243497"/>
              <a:gd name="connsiteY18" fmla="*/ 138150 h 230963"/>
              <a:gd name="connsiteX19" fmla="*/ 137084 w 243497"/>
              <a:gd name="connsiteY19" fmla="*/ 33338 h 230963"/>
              <a:gd name="connsiteX20" fmla="*/ 135484 w 243497"/>
              <a:gd name="connsiteY20" fmla="*/ 26270 h 230963"/>
              <a:gd name="connsiteX21" fmla="*/ 129884 w 243497"/>
              <a:gd name="connsiteY21" fmla="*/ 21336 h 230963"/>
              <a:gd name="connsiteX22" fmla="*/ 178956 w 243497"/>
              <a:gd name="connsiteY22" fmla="*/ 8001 h 230963"/>
              <a:gd name="connsiteX23" fmla="*/ 178956 w 243497"/>
              <a:gd name="connsiteY23" fmla="*/ 84277 h 230963"/>
              <a:gd name="connsiteX24" fmla="*/ 201625 w 243497"/>
              <a:gd name="connsiteY24" fmla="*/ 84277 h 230963"/>
              <a:gd name="connsiteX25" fmla="*/ 201625 w 243497"/>
              <a:gd name="connsiteY25" fmla="*/ 25336 h 230963"/>
              <a:gd name="connsiteX26" fmla="*/ 200025 w 243497"/>
              <a:gd name="connsiteY26" fmla="*/ 18269 h 230963"/>
              <a:gd name="connsiteX27" fmla="*/ 194425 w 243497"/>
              <a:gd name="connsiteY27" fmla="*/ 13335 h 230963"/>
              <a:gd name="connsiteX28" fmla="*/ 243497 w 243497"/>
              <a:gd name="connsiteY28" fmla="*/ 0 h 230963"/>
              <a:gd name="connsiteX29" fmla="*/ 243497 w 243497"/>
              <a:gd name="connsiteY29" fmla="*/ 206692 h 230963"/>
              <a:gd name="connsiteX30" fmla="*/ 237364 w 243497"/>
              <a:gd name="connsiteY30" fmla="*/ 225228 h 230963"/>
              <a:gd name="connsiteX31" fmla="*/ 217894 w 243497"/>
              <a:gd name="connsiteY31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</a:cxnLst>
            <a:rect l="l" t="t" r="r" b="b"/>
            <a:pathLst>
              <a:path w="243497" h="230963">
                <a:moveTo>
                  <a:pt x="201625" y="230963"/>
                </a:moveTo>
                <a:lnTo>
                  <a:pt x="201625" y="111481"/>
                </a:lnTo>
                <a:lnTo>
                  <a:pt x="178956" y="111481"/>
                </a:lnTo>
                <a:lnTo>
                  <a:pt x="178956" y="200292"/>
                </a:lnTo>
                <a:cubicBezTo>
                  <a:pt x="178956" y="208826"/>
                  <a:pt x="176912" y="215005"/>
                  <a:pt x="172822" y="218827"/>
                </a:cubicBezTo>
                <a:cubicBezTo>
                  <a:pt x="168733" y="222650"/>
                  <a:pt x="162243" y="224561"/>
                  <a:pt x="153353" y="224561"/>
                </a:cubicBezTo>
                <a:lnTo>
                  <a:pt x="137084" y="224561"/>
                </a:lnTo>
                <a:lnTo>
                  <a:pt x="137084" y="158686"/>
                </a:lnTo>
                <a:cubicBezTo>
                  <a:pt x="125882" y="163487"/>
                  <a:pt x="113081" y="167399"/>
                  <a:pt x="98679" y="170421"/>
                </a:cubicBezTo>
                <a:cubicBezTo>
                  <a:pt x="84278" y="173444"/>
                  <a:pt x="67832" y="174955"/>
                  <a:pt x="49340" y="174955"/>
                </a:cubicBezTo>
                <a:lnTo>
                  <a:pt x="10668" y="174955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1"/>
                </a:cubicBezTo>
                <a:cubicBezTo>
                  <a:pt x="6223" y="35871"/>
                  <a:pt x="3556" y="34404"/>
                  <a:pt x="0" y="33871"/>
                </a:cubicBezTo>
                <a:lnTo>
                  <a:pt x="53874" y="17869"/>
                </a:lnTo>
                <a:lnTo>
                  <a:pt x="53874" y="147752"/>
                </a:lnTo>
                <a:lnTo>
                  <a:pt x="60009" y="147752"/>
                </a:lnTo>
                <a:cubicBezTo>
                  <a:pt x="76009" y="147752"/>
                  <a:pt x="90235" y="146818"/>
                  <a:pt x="102681" y="144952"/>
                </a:cubicBezTo>
                <a:cubicBezTo>
                  <a:pt x="115126" y="143085"/>
                  <a:pt x="126594" y="140817"/>
                  <a:pt x="137084" y="138150"/>
                </a:cubicBezTo>
                <a:lnTo>
                  <a:pt x="137084" y="33338"/>
                </a:lnTo>
                <a:cubicBezTo>
                  <a:pt x="137084" y="30849"/>
                  <a:pt x="136550" y="28492"/>
                  <a:pt x="135484" y="26270"/>
                </a:cubicBezTo>
                <a:cubicBezTo>
                  <a:pt x="134417" y="24047"/>
                  <a:pt x="132550" y="22403"/>
                  <a:pt x="129884" y="21336"/>
                </a:cubicBezTo>
                <a:lnTo>
                  <a:pt x="178956" y="8001"/>
                </a:lnTo>
                <a:lnTo>
                  <a:pt x="178956" y="84277"/>
                </a:lnTo>
                <a:lnTo>
                  <a:pt x="201625" y="84277"/>
                </a:lnTo>
                <a:lnTo>
                  <a:pt x="201625" y="25336"/>
                </a:lnTo>
                <a:cubicBezTo>
                  <a:pt x="201625" y="22847"/>
                  <a:pt x="201092" y="20492"/>
                  <a:pt x="200025" y="18269"/>
                </a:cubicBezTo>
                <a:cubicBezTo>
                  <a:pt x="198958" y="16046"/>
                  <a:pt x="197092" y="14402"/>
                  <a:pt x="194425" y="13335"/>
                </a:cubicBezTo>
                <a:lnTo>
                  <a:pt x="243497" y="0"/>
                </a:lnTo>
                <a:lnTo>
                  <a:pt x="243497" y="206692"/>
                </a:lnTo>
                <a:cubicBezTo>
                  <a:pt x="243497" y="215227"/>
                  <a:pt x="241453" y="221405"/>
                  <a:pt x="237364" y="225228"/>
                </a:cubicBezTo>
                <a:cubicBezTo>
                  <a:pt x="233274" y="229051"/>
                  <a:pt x="226785" y="230963"/>
                  <a:pt x="217894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1" name="Freeform 321"/>
          <p:cNvSpPr/>
          <p:nvPr/>
        </p:nvSpPr>
        <p:spPr>
          <a:xfrm>
            <a:off x="10396623" y="5311947"/>
            <a:ext cx="252831" cy="224028"/>
          </a:xfrm>
          <a:custGeom>
            <a:avLst/>
            <a:gdLst>
              <a:gd name="connsiteX0" fmla="*/ 124816 w 252831"/>
              <a:gd name="connsiteY0" fmla="*/ 70142 h 224028"/>
              <a:gd name="connsiteX1" fmla="*/ 152819 w 252831"/>
              <a:gd name="connsiteY1" fmla="*/ 69609 h 224028"/>
              <a:gd name="connsiteX2" fmla="*/ 179888 w 252831"/>
              <a:gd name="connsiteY2" fmla="*/ 68142 h 224028"/>
              <a:gd name="connsiteX3" fmla="*/ 204425 w 252831"/>
              <a:gd name="connsiteY3" fmla="*/ 65742 h 224028"/>
              <a:gd name="connsiteX4" fmla="*/ 224828 w 252831"/>
              <a:gd name="connsiteY4" fmla="*/ 62675 h 224028"/>
              <a:gd name="connsiteX5" fmla="*/ 228294 w 252831"/>
              <a:gd name="connsiteY5" fmla="*/ 78677 h 224028"/>
              <a:gd name="connsiteX6" fmla="*/ 206291 w 252831"/>
              <a:gd name="connsiteY6" fmla="*/ 86011 h 224028"/>
              <a:gd name="connsiteX7" fmla="*/ 177088 w 252831"/>
              <a:gd name="connsiteY7" fmla="*/ 91478 h 224028"/>
              <a:gd name="connsiteX8" fmla="*/ 144950 w 252831"/>
              <a:gd name="connsiteY8" fmla="*/ 94812 h 224028"/>
              <a:gd name="connsiteX9" fmla="*/ 114147 w 252831"/>
              <a:gd name="connsiteY9" fmla="*/ 96012 h 224028"/>
              <a:gd name="connsiteX10" fmla="*/ 41872 w 252831"/>
              <a:gd name="connsiteY10" fmla="*/ 96012 h 224028"/>
              <a:gd name="connsiteX11" fmla="*/ 41872 w 252831"/>
              <a:gd name="connsiteY11" fmla="*/ 29337 h 224028"/>
              <a:gd name="connsiteX12" fmla="*/ 39204 w 252831"/>
              <a:gd name="connsiteY12" fmla="*/ 20403 h 224028"/>
              <a:gd name="connsiteX13" fmla="*/ 31204 w 252831"/>
              <a:gd name="connsiteY13" fmla="*/ 16002 h 224028"/>
              <a:gd name="connsiteX14" fmla="*/ 90410 w 252831"/>
              <a:gd name="connsiteY14" fmla="*/ 0 h 224028"/>
              <a:gd name="connsiteX15" fmla="*/ 90410 w 252831"/>
              <a:gd name="connsiteY15" fmla="*/ 70142 h 224028"/>
              <a:gd name="connsiteX17" fmla="*/ 42404 w 252831"/>
              <a:gd name="connsiteY17" fmla="*/ 176022 h 224028"/>
              <a:gd name="connsiteX18" fmla="*/ 39738 w 252831"/>
              <a:gd name="connsiteY18" fmla="*/ 167087 h 224028"/>
              <a:gd name="connsiteX19" fmla="*/ 31736 w 252831"/>
              <a:gd name="connsiteY19" fmla="*/ 162687 h 224028"/>
              <a:gd name="connsiteX20" fmla="*/ 89610 w 252831"/>
              <a:gd name="connsiteY20" fmla="*/ 152019 h 224028"/>
              <a:gd name="connsiteX21" fmla="*/ 89610 w 252831"/>
              <a:gd name="connsiteY21" fmla="*/ 199492 h 224028"/>
              <a:gd name="connsiteX22" fmla="*/ 211493 w 252831"/>
              <a:gd name="connsiteY22" fmla="*/ 199492 h 224028"/>
              <a:gd name="connsiteX23" fmla="*/ 220427 w 252831"/>
              <a:gd name="connsiteY23" fmla="*/ 196825 h 224028"/>
              <a:gd name="connsiteX24" fmla="*/ 224828 w 252831"/>
              <a:gd name="connsiteY24" fmla="*/ 188824 h 224028"/>
              <a:gd name="connsiteX25" fmla="*/ 238162 w 252831"/>
              <a:gd name="connsiteY25" fmla="*/ 224028 h 224028"/>
              <a:gd name="connsiteX26" fmla="*/ 42404 w 252831"/>
              <a:gd name="connsiteY26" fmla="*/ 224028 h 224028"/>
              <a:gd name="connsiteX28" fmla="*/ 252831 w 252831"/>
              <a:gd name="connsiteY28" fmla="*/ 138951 h 224028"/>
              <a:gd name="connsiteX29" fmla="*/ 32003 w 252831"/>
              <a:gd name="connsiteY29" fmla="*/ 138951 h 224028"/>
              <a:gd name="connsiteX30" fmla="*/ 22935 w 252831"/>
              <a:gd name="connsiteY30" fmla="*/ 146419 h 224028"/>
              <a:gd name="connsiteX31" fmla="*/ 0 w 252831"/>
              <a:gd name="connsiteY31" fmla="*/ 114148 h 224028"/>
              <a:gd name="connsiteX32" fmla="*/ 252831 w 252831"/>
              <a:gd name="connsiteY32" fmla="*/ 11414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1" h="224028">
                <a:moveTo>
                  <a:pt x="124816" y="70142"/>
                </a:moveTo>
                <a:cubicBezTo>
                  <a:pt x="134060" y="70142"/>
                  <a:pt x="143394" y="69964"/>
                  <a:pt x="152819" y="69609"/>
                </a:cubicBezTo>
                <a:cubicBezTo>
                  <a:pt x="162242" y="69254"/>
                  <a:pt x="171265" y="68764"/>
                  <a:pt x="179888" y="68142"/>
                </a:cubicBezTo>
                <a:cubicBezTo>
                  <a:pt x="188511" y="67520"/>
                  <a:pt x="196690" y="66720"/>
                  <a:pt x="204425" y="65742"/>
                </a:cubicBezTo>
                <a:cubicBezTo>
                  <a:pt x="212159" y="64764"/>
                  <a:pt x="218960" y="63741"/>
                  <a:pt x="224828" y="62675"/>
                </a:cubicBezTo>
                <a:lnTo>
                  <a:pt x="228294" y="78677"/>
                </a:lnTo>
                <a:cubicBezTo>
                  <a:pt x="222605" y="81344"/>
                  <a:pt x="215271" y="83788"/>
                  <a:pt x="206291" y="86011"/>
                </a:cubicBezTo>
                <a:cubicBezTo>
                  <a:pt x="197314" y="88234"/>
                  <a:pt x="187578" y="90056"/>
                  <a:pt x="177088" y="91478"/>
                </a:cubicBezTo>
                <a:cubicBezTo>
                  <a:pt x="166598" y="92901"/>
                  <a:pt x="155885" y="94012"/>
                  <a:pt x="144950" y="94812"/>
                </a:cubicBezTo>
                <a:cubicBezTo>
                  <a:pt x="134016" y="95612"/>
                  <a:pt x="123747" y="96012"/>
                  <a:pt x="114147" y="96012"/>
                </a:cubicBezTo>
                <a:lnTo>
                  <a:pt x="41872" y="96012"/>
                </a:lnTo>
                <a:lnTo>
                  <a:pt x="41872" y="29337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2"/>
                  <a:pt x="34759" y="16536"/>
                  <a:pt x="31204" y="16002"/>
                </a:cubicBezTo>
                <a:lnTo>
                  <a:pt x="90410" y="0"/>
                </a:lnTo>
                <a:lnTo>
                  <a:pt x="90410" y="70142"/>
                </a:lnTo>
                <a:moveTo>
                  <a:pt x="42404" y="176022"/>
                </a:moveTo>
                <a:cubicBezTo>
                  <a:pt x="42404" y="172466"/>
                  <a:pt x="41515" y="169488"/>
                  <a:pt x="39738" y="167087"/>
                </a:cubicBezTo>
                <a:cubicBezTo>
                  <a:pt x="37959" y="164688"/>
                  <a:pt x="35292" y="163221"/>
                  <a:pt x="31736" y="162687"/>
                </a:cubicBezTo>
                <a:lnTo>
                  <a:pt x="89610" y="152019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8" y="199492"/>
                  <a:pt x="218025" y="198603"/>
                  <a:pt x="220427" y="196825"/>
                </a:cubicBezTo>
                <a:cubicBezTo>
                  <a:pt x="222827" y="195047"/>
                  <a:pt x="224294" y="192379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252831" y="138951"/>
                </a:moveTo>
                <a:lnTo>
                  <a:pt x="32003" y="138951"/>
                </a:lnTo>
                <a:cubicBezTo>
                  <a:pt x="26846" y="138951"/>
                  <a:pt x="23825" y="141440"/>
                  <a:pt x="22935" y="146419"/>
                </a:cubicBezTo>
                <a:lnTo>
                  <a:pt x="0" y="114148"/>
                </a:lnTo>
                <a:lnTo>
                  <a:pt x="252831" y="11414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2" name="Freeform 322"/>
          <p:cNvSpPr/>
          <p:nvPr/>
        </p:nvSpPr>
        <p:spPr>
          <a:xfrm>
            <a:off x="10737886" y="5309280"/>
            <a:ext cx="252831" cy="229895"/>
          </a:xfrm>
          <a:custGeom>
            <a:avLst/>
            <a:gdLst>
              <a:gd name="connsiteX0" fmla="*/ 124816 w 252831"/>
              <a:gd name="connsiteY0" fmla="*/ 68809 h 229895"/>
              <a:gd name="connsiteX1" fmla="*/ 152819 w 252831"/>
              <a:gd name="connsiteY1" fmla="*/ 68275 h 229895"/>
              <a:gd name="connsiteX2" fmla="*/ 179888 w 252831"/>
              <a:gd name="connsiteY2" fmla="*/ 66808 h 229895"/>
              <a:gd name="connsiteX3" fmla="*/ 204425 w 252831"/>
              <a:gd name="connsiteY3" fmla="*/ 64542 h 229895"/>
              <a:gd name="connsiteX4" fmla="*/ 224828 w 252831"/>
              <a:gd name="connsiteY4" fmla="*/ 61607 h 229895"/>
              <a:gd name="connsiteX5" fmla="*/ 228294 w 252831"/>
              <a:gd name="connsiteY5" fmla="*/ 77610 h 229895"/>
              <a:gd name="connsiteX6" fmla="*/ 214560 w 252831"/>
              <a:gd name="connsiteY6" fmla="*/ 82810 h 229895"/>
              <a:gd name="connsiteX7" fmla="*/ 196824 w 252831"/>
              <a:gd name="connsiteY7" fmla="*/ 87078 h 229895"/>
              <a:gd name="connsiteX8" fmla="*/ 176554 w 252831"/>
              <a:gd name="connsiteY8" fmla="*/ 90545 h 229895"/>
              <a:gd name="connsiteX9" fmla="*/ 154952 w 252831"/>
              <a:gd name="connsiteY9" fmla="*/ 93078 h 229895"/>
              <a:gd name="connsiteX10" fmla="*/ 154952 w 252831"/>
              <a:gd name="connsiteY10" fmla="*/ 112814 h 229895"/>
              <a:gd name="connsiteX11" fmla="*/ 252831 w 252831"/>
              <a:gd name="connsiteY11" fmla="*/ 112814 h 229895"/>
              <a:gd name="connsiteX12" fmla="*/ 252831 w 252831"/>
              <a:gd name="connsiteY12" fmla="*/ 137617 h 229895"/>
              <a:gd name="connsiteX13" fmla="*/ 32003 w 252831"/>
              <a:gd name="connsiteY13" fmla="*/ 137617 h 229895"/>
              <a:gd name="connsiteX14" fmla="*/ 22935 w 252831"/>
              <a:gd name="connsiteY14" fmla="*/ 145085 h 229895"/>
              <a:gd name="connsiteX15" fmla="*/ 0 w 252831"/>
              <a:gd name="connsiteY15" fmla="*/ 112814 h 229895"/>
              <a:gd name="connsiteX16" fmla="*/ 107745 w 252831"/>
              <a:gd name="connsiteY16" fmla="*/ 112814 h 229895"/>
              <a:gd name="connsiteX17" fmla="*/ 107745 w 252831"/>
              <a:gd name="connsiteY17" fmla="*/ 94945 h 229895"/>
              <a:gd name="connsiteX18" fmla="*/ 41872 w 252831"/>
              <a:gd name="connsiteY18" fmla="*/ 94945 h 229895"/>
              <a:gd name="connsiteX19" fmla="*/ 41872 w 252831"/>
              <a:gd name="connsiteY19" fmla="*/ 29337 h 229895"/>
              <a:gd name="connsiteX20" fmla="*/ 39204 w 252831"/>
              <a:gd name="connsiteY20" fmla="*/ 20403 h 229895"/>
              <a:gd name="connsiteX21" fmla="*/ 31204 w 252831"/>
              <a:gd name="connsiteY21" fmla="*/ 16002 h 229895"/>
              <a:gd name="connsiteX22" fmla="*/ 90410 w 252831"/>
              <a:gd name="connsiteY22" fmla="*/ 0 h 229895"/>
              <a:gd name="connsiteX23" fmla="*/ 90410 w 252831"/>
              <a:gd name="connsiteY23" fmla="*/ 8534 h 229895"/>
              <a:gd name="connsiteX24" fmla="*/ 215760 w 252831"/>
              <a:gd name="connsiteY24" fmla="*/ 8534 h 229895"/>
              <a:gd name="connsiteX25" fmla="*/ 215760 w 252831"/>
              <a:gd name="connsiteY25" fmla="*/ 33071 h 229895"/>
              <a:gd name="connsiteX26" fmla="*/ 90410 w 252831"/>
              <a:gd name="connsiteY26" fmla="*/ 33071 h 229895"/>
              <a:gd name="connsiteX27" fmla="*/ 90410 w 252831"/>
              <a:gd name="connsiteY27" fmla="*/ 68809 h 229895"/>
              <a:gd name="connsiteX29" fmla="*/ 227228 w 252831"/>
              <a:gd name="connsiteY29" fmla="*/ 153886 h 229895"/>
              <a:gd name="connsiteX30" fmla="*/ 227228 w 252831"/>
              <a:gd name="connsiteY30" fmla="*/ 205626 h 229895"/>
              <a:gd name="connsiteX31" fmla="*/ 221093 w 252831"/>
              <a:gd name="connsiteY31" fmla="*/ 224162 h 229895"/>
              <a:gd name="connsiteX32" fmla="*/ 201625 w 252831"/>
              <a:gd name="connsiteY32" fmla="*/ 229895 h 229895"/>
              <a:gd name="connsiteX33" fmla="*/ 180022 w 252831"/>
              <a:gd name="connsiteY33" fmla="*/ 229895 h 229895"/>
              <a:gd name="connsiteX34" fmla="*/ 180022 w 252831"/>
              <a:gd name="connsiteY34" fmla="*/ 178422 h 229895"/>
              <a:gd name="connsiteX35" fmla="*/ 57872 w 252831"/>
              <a:gd name="connsiteY35" fmla="*/ 178422 h 229895"/>
              <a:gd name="connsiteX36" fmla="*/ 49872 w 252831"/>
              <a:gd name="connsiteY36" fmla="*/ 185090 h 229895"/>
              <a:gd name="connsiteX37" fmla="*/ 27469 w 252831"/>
              <a:gd name="connsiteY37" fmla="*/ 153886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52831" h="229895">
                <a:moveTo>
                  <a:pt x="124816" y="68809"/>
                </a:moveTo>
                <a:cubicBezTo>
                  <a:pt x="134060" y="68809"/>
                  <a:pt x="143394" y="68631"/>
                  <a:pt x="152819" y="68275"/>
                </a:cubicBezTo>
                <a:cubicBezTo>
                  <a:pt x="162242" y="67920"/>
                  <a:pt x="171265" y="67431"/>
                  <a:pt x="179888" y="66808"/>
                </a:cubicBezTo>
                <a:cubicBezTo>
                  <a:pt x="188511" y="66186"/>
                  <a:pt x="196690" y="65431"/>
                  <a:pt x="204425" y="64542"/>
                </a:cubicBezTo>
                <a:cubicBezTo>
                  <a:pt x="212159" y="63653"/>
                  <a:pt x="218960" y="62675"/>
                  <a:pt x="224828" y="61607"/>
                </a:cubicBezTo>
                <a:lnTo>
                  <a:pt x="228294" y="77610"/>
                </a:lnTo>
                <a:cubicBezTo>
                  <a:pt x="224560" y="79566"/>
                  <a:pt x="219983" y="81299"/>
                  <a:pt x="214560" y="82810"/>
                </a:cubicBezTo>
                <a:cubicBezTo>
                  <a:pt x="209137" y="84322"/>
                  <a:pt x="203225" y="85744"/>
                  <a:pt x="196824" y="87078"/>
                </a:cubicBezTo>
                <a:cubicBezTo>
                  <a:pt x="190422" y="88411"/>
                  <a:pt x="183666" y="89567"/>
                  <a:pt x="176554" y="90545"/>
                </a:cubicBezTo>
                <a:cubicBezTo>
                  <a:pt x="169442" y="91522"/>
                  <a:pt x="162242" y="92367"/>
                  <a:pt x="154952" y="93078"/>
                </a:cubicBezTo>
                <a:lnTo>
                  <a:pt x="154952" y="112814"/>
                </a:lnTo>
                <a:lnTo>
                  <a:pt x="252831" y="112814"/>
                </a:lnTo>
                <a:lnTo>
                  <a:pt x="252831" y="137617"/>
                </a:lnTo>
                <a:lnTo>
                  <a:pt x="32003" y="137617"/>
                </a:lnTo>
                <a:cubicBezTo>
                  <a:pt x="26846" y="137617"/>
                  <a:pt x="23825" y="140106"/>
                  <a:pt x="22935" y="145085"/>
                </a:cubicBezTo>
                <a:lnTo>
                  <a:pt x="0" y="112814"/>
                </a:lnTo>
                <a:lnTo>
                  <a:pt x="107745" y="112814"/>
                </a:lnTo>
                <a:lnTo>
                  <a:pt x="107745" y="94945"/>
                </a:lnTo>
                <a:lnTo>
                  <a:pt x="41872" y="94945"/>
                </a:lnTo>
                <a:lnTo>
                  <a:pt x="41872" y="29337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3"/>
                  <a:pt x="34759" y="16535"/>
                  <a:pt x="31204" y="16002"/>
                </a:cubicBezTo>
                <a:lnTo>
                  <a:pt x="90410" y="0"/>
                </a:lnTo>
                <a:lnTo>
                  <a:pt x="90410" y="8534"/>
                </a:lnTo>
                <a:lnTo>
                  <a:pt x="215760" y="8534"/>
                </a:lnTo>
                <a:lnTo>
                  <a:pt x="215760" y="33071"/>
                </a:lnTo>
                <a:lnTo>
                  <a:pt x="90410" y="33071"/>
                </a:lnTo>
                <a:lnTo>
                  <a:pt x="90410" y="68809"/>
                </a:lnTo>
                <a:moveTo>
                  <a:pt x="227228" y="153886"/>
                </a:moveTo>
                <a:lnTo>
                  <a:pt x="227228" y="205626"/>
                </a:lnTo>
                <a:cubicBezTo>
                  <a:pt x="227228" y="214161"/>
                  <a:pt x="225182" y="220338"/>
                  <a:pt x="221093" y="224162"/>
                </a:cubicBezTo>
                <a:cubicBezTo>
                  <a:pt x="217004" y="227984"/>
                  <a:pt x="210514" y="229895"/>
                  <a:pt x="201625" y="229895"/>
                </a:cubicBezTo>
                <a:lnTo>
                  <a:pt x="180022" y="229895"/>
                </a:lnTo>
                <a:lnTo>
                  <a:pt x="180022" y="178422"/>
                </a:lnTo>
                <a:lnTo>
                  <a:pt x="57872" y="178422"/>
                </a:lnTo>
                <a:cubicBezTo>
                  <a:pt x="53428" y="178422"/>
                  <a:pt x="50760" y="180645"/>
                  <a:pt x="49872" y="185090"/>
                </a:cubicBezTo>
                <a:lnTo>
                  <a:pt x="27469" y="15388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3" name="Freeform 323"/>
          <p:cNvSpPr/>
          <p:nvPr/>
        </p:nvSpPr>
        <p:spPr>
          <a:xfrm>
            <a:off x="11004586" y="5309013"/>
            <a:ext cx="252831" cy="230162"/>
          </a:xfrm>
          <a:custGeom>
            <a:avLst/>
            <a:gdLst>
              <a:gd name="connsiteX0" fmla="*/ 110147 w 252831"/>
              <a:gd name="connsiteY0" fmla="*/ 80543 h 230162"/>
              <a:gd name="connsiteX1" fmla="*/ 143884 w 252831"/>
              <a:gd name="connsiteY1" fmla="*/ 80410 h 230162"/>
              <a:gd name="connsiteX2" fmla="*/ 175888 w 252831"/>
              <a:gd name="connsiteY2" fmla="*/ 79877 h 230162"/>
              <a:gd name="connsiteX3" fmla="*/ 204425 w 252831"/>
              <a:gd name="connsiteY3" fmla="*/ 78543 h 230162"/>
              <a:gd name="connsiteX4" fmla="*/ 227494 w 252831"/>
              <a:gd name="connsiteY4" fmla="*/ 76009 h 230162"/>
              <a:gd name="connsiteX5" fmla="*/ 230961 w 252831"/>
              <a:gd name="connsiteY5" fmla="*/ 91478 h 230162"/>
              <a:gd name="connsiteX6" fmla="*/ 205891 w 252831"/>
              <a:gd name="connsiteY6" fmla="*/ 98146 h 230162"/>
              <a:gd name="connsiteX7" fmla="*/ 172154 w 252831"/>
              <a:gd name="connsiteY7" fmla="*/ 102146 h 230162"/>
              <a:gd name="connsiteX8" fmla="*/ 134816 w 252831"/>
              <a:gd name="connsiteY8" fmla="*/ 104013 h 230162"/>
              <a:gd name="connsiteX9" fmla="*/ 99478 w 252831"/>
              <a:gd name="connsiteY9" fmla="*/ 104546 h 230162"/>
              <a:gd name="connsiteX10" fmla="*/ 42138 w 252831"/>
              <a:gd name="connsiteY10" fmla="*/ 104546 h 230162"/>
              <a:gd name="connsiteX11" fmla="*/ 42138 w 252831"/>
              <a:gd name="connsiteY11" fmla="*/ 29337 h 230162"/>
              <a:gd name="connsiteX12" fmla="*/ 39470 w 252831"/>
              <a:gd name="connsiteY12" fmla="*/ 20403 h 230162"/>
              <a:gd name="connsiteX13" fmla="*/ 31469 w 252831"/>
              <a:gd name="connsiteY13" fmla="*/ 16002 h 230162"/>
              <a:gd name="connsiteX14" fmla="*/ 89344 w 252831"/>
              <a:gd name="connsiteY14" fmla="*/ 0 h 230162"/>
              <a:gd name="connsiteX15" fmla="*/ 89344 w 252831"/>
              <a:gd name="connsiteY15" fmla="*/ 8801 h 230162"/>
              <a:gd name="connsiteX16" fmla="*/ 219759 w 252831"/>
              <a:gd name="connsiteY16" fmla="*/ 8801 h 230162"/>
              <a:gd name="connsiteX17" fmla="*/ 219759 w 252831"/>
              <a:gd name="connsiteY17" fmla="*/ 32004 h 230162"/>
              <a:gd name="connsiteX18" fmla="*/ 89344 w 252831"/>
              <a:gd name="connsiteY18" fmla="*/ 32004 h 230162"/>
              <a:gd name="connsiteX19" fmla="*/ 89344 w 252831"/>
              <a:gd name="connsiteY19" fmla="*/ 45339 h 230162"/>
              <a:gd name="connsiteX20" fmla="*/ 215760 w 252831"/>
              <a:gd name="connsiteY20" fmla="*/ 45339 h 230162"/>
              <a:gd name="connsiteX21" fmla="*/ 215760 w 252831"/>
              <a:gd name="connsiteY21" fmla="*/ 65875 h 230162"/>
              <a:gd name="connsiteX22" fmla="*/ 89344 w 252831"/>
              <a:gd name="connsiteY22" fmla="*/ 65875 h 230162"/>
              <a:gd name="connsiteX23" fmla="*/ 89344 w 252831"/>
              <a:gd name="connsiteY23" fmla="*/ 80543 h 230162"/>
              <a:gd name="connsiteX25" fmla="*/ 227228 w 252831"/>
              <a:gd name="connsiteY25" fmla="*/ 155486 h 230162"/>
              <a:gd name="connsiteX26" fmla="*/ 227228 w 252831"/>
              <a:gd name="connsiteY26" fmla="*/ 205893 h 230162"/>
              <a:gd name="connsiteX27" fmla="*/ 221093 w 252831"/>
              <a:gd name="connsiteY27" fmla="*/ 224428 h 230162"/>
              <a:gd name="connsiteX28" fmla="*/ 201625 w 252831"/>
              <a:gd name="connsiteY28" fmla="*/ 230162 h 230162"/>
              <a:gd name="connsiteX29" fmla="*/ 180022 w 252831"/>
              <a:gd name="connsiteY29" fmla="*/ 230162 h 230162"/>
              <a:gd name="connsiteX30" fmla="*/ 180022 w 252831"/>
              <a:gd name="connsiteY30" fmla="*/ 180023 h 230162"/>
              <a:gd name="connsiteX31" fmla="*/ 57872 w 252831"/>
              <a:gd name="connsiteY31" fmla="*/ 180023 h 230162"/>
              <a:gd name="connsiteX32" fmla="*/ 49872 w 252831"/>
              <a:gd name="connsiteY32" fmla="*/ 186690 h 230162"/>
              <a:gd name="connsiteX33" fmla="*/ 27469 w 252831"/>
              <a:gd name="connsiteY33" fmla="*/ 155486 h 230162"/>
              <a:gd name="connsiteX35" fmla="*/ 252831 w 252831"/>
              <a:gd name="connsiteY35" fmla="*/ 141618 h 230162"/>
              <a:gd name="connsiteX36" fmla="*/ 32003 w 252831"/>
              <a:gd name="connsiteY36" fmla="*/ 141618 h 230162"/>
              <a:gd name="connsiteX37" fmla="*/ 22935 w 252831"/>
              <a:gd name="connsiteY37" fmla="*/ 149085 h 230162"/>
              <a:gd name="connsiteX38" fmla="*/ 0 w 252831"/>
              <a:gd name="connsiteY38" fmla="*/ 116815 h 230162"/>
              <a:gd name="connsiteX39" fmla="*/ 252831 w 252831"/>
              <a:gd name="connsiteY39" fmla="*/ 116815 h 2301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30162">
                <a:moveTo>
                  <a:pt x="110147" y="80543"/>
                </a:moveTo>
                <a:cubicBezTo>
                  <a:pt x="121526" y="80543"/>
                  <a:pt x="132772" y="80499"/>
                  <a:pt x="143884" y="80410"/>
                </a:cubicBezTo>
                <a:cubicBezTo>
                  <a:pt x="154996" y="80321"/>
                  <a:pt x="165664" y="80143"/>
                  <a:pt x="175888" y="79877"/>
                </a:cubicBezTo>
                <a:cubicBezTo>
                  <a:pt x="186111" y="79610"/>
                  <a:pt x="195624" y="79166"/>
                  <a:pt x="204425" y="78543"/>
                </a:cubicBezTo>
                <a:cubicBezTo>
                  <a:pt x="213226" y="77921"/>
                  <a:pt x="220915" y="77076"/>
                  <a:pt x="227494" y="76009"/>
                </a:cubicBezTo>
                <a:lnTo>
                  <a:pt x="230961" y="91478"/>
                </a:lnTo>
                <a:cubicBezTo>
                  <a:pt x="224560" y="94145"/>
                  <a:pt x="216204" y="96367"/>
                  <a:pt x="205891" y="98146"/>
                </a:cubicBezTo>
                <a:cubicBezTo>
                  <a:pt x="195580" y="99923"/>
                  <a:pt x="184334" y="101257"/>
                  <a:pt x="172154" y="102146"/>
                </a:cubicBezTo>
                <a:cubicBezTo>
                  <a:pt x="159975" y="103035"/>
                  <a:pt x="147529" y="103658"/>
                  <a:pt x="134816" y="104013"/>
                </a:cubicBezTo>
                <a:cubicBezTo>
                  <a:pt x="122104" y="104369"/>
                  <a:pt x="110324" y="104546"/>
                  <a:pt x="99478" y="104546"/>
                </a:cubicBezTo>
                <a:lnTo>
                  <a:pt x="42138" y="104546"/>
                </a:lnTo>
                <a:lnTo>
                  <a:pt x="42138" y="29337"/>
                </a:lnTo>
                <a:cubicBezTo>
                  <a:pt x="42138" y="25781"/>
                  <a:pt x="41249" y="22802"/>
                  <a:pt x="39470" y="20403"/>
                </a:cubicBezTo>
                <a:cubicBezTo>
                  <a:pt x="37692" y="18002"/>
                  <a:pt x="35026" y="16535"/>
                  <a:pt x="31469" y="16002"/>
                </a:cubicBezTo>
                <a:lnTo>
                  <a:pt x="89344" y="0"/>
                </a:lnTo>
                <a:lnTo>
                  <a:pt x="89344" y="8801"/>
                </a:lnTo>
                <a:lnTo>
                  <a:pt x="219759" y="8801"/>
                </a:lnTo>
                <a:lnTo>
                  <a:pt x="219759" y="32004"/>
                </a:lnTo>
                <a:lnTo>
                  <a:pt x="89344" y="32004"/>
                </a:lnTo>
                <a:lnTo>
                  <a:pt x="89344" y="45339"/>
                </a:lnTo>
                <a:lnTo>
                  <a:pt x="215760" y="45339"/>
                </a:lnTo>
                <a:lnTo>
                  <a:pt x="215760" y="65875"/>
                </a:lnTo>
                <a:lnTo>
                  <a:pt x="89344" y="65875"/>
                </a:lnTo>
                <a:lnTo>
                  <a:pt x="89344" y="80543"/>
                </a:lnTo>
                <a:moveTo>
                  <a:pt x="227228" y="155486"/>
                </a:moveTo>
                <a:lnTo>
                  <a:pt x="227228" y="205893"/>
                </a:lnTo>
                <a:cubicBezTo>
                  <a:pt x="227228" y="214427"/>
                  <a:pt x="225182" y="220605"/>
                  <a:pt x="221093" y="224428"/>
                </a:cubicBezTo>
                <a:cubicBezTo>
                  <a:pt x="217004" y="228250"/>
                  <a:pt x="210514" y="230162"/>
                  <a:pt x="201625" y="230162"/>
                </a:cubicBezTo>
                <a:lnTo>
                  <a:pt x="180022" y="230162"/>
                </a:lnTo>
                <a:lnTo>
                  <a:pt x="180022" y="180023"/>
                </a:lnTo>
                <a:lnTo>
                  <a:pt x="57872" y="180023"/>
                </a:lnTo>
                <a:cubicBezTo>
                  <a:pt x="53428" y="180023"/>
                  <a:pt x="50760" y="182245"/>
                  <a:pt x="49872" y="186690"/>
                </a:cubicBezTo>
                <a:lnTo>
                  <a:pt x="27469" y="155486"/>
                </a:lnTo>
                <a:moveTo>
                  <a:pt x="252831" y="141618"/>
                </a:moveTo>
                <a:lnTo>
                  <a:pt x="32003" y="141618"/>
                </a:lnTo>
                <a:cubicBezTo>
                  <a:pt x="26846" y="141618"/>
                  <a:pt x="23825" y="144107"/>
                  <a:pt x="22935" y="149085"/>
                </a:cubicBezTo>
                <a:lnTo>
                  <a:pt x="0" y="116815"/>
                </a:lnTo>
                <a:lnTo>
                  <a:pt x="252831" y="11681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4" name="Freeform 324"/>
          <p:cNvSpPr/>
          <p:nvPr/>
        </p:nvSpPr>
        <p:spPr>
          <a:xfrm>
            <a:off x="11275019" y="5307413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0 w 256832"/>
              <a:gd name="connsiteY1" fmla="*/ 66675 h 228562"/>
              <a:gd name="connsiteX2" fmla="*/ 132683 w 256832"/>
              <a:gd name="connsiteY2" fmla="*/ 75876 h 228562"/>
              <a:gd name="connsiteX3" fmla="*/ 145352 w 256832"/>
              <a:gd name="connsiteY3" fmla="*/ 89477 h 228562"/>
              <a:gd name="connsiteX4" fmla="*/ 149619 w 256832"/>
              <a:gd name="connsiteY4" fmla="*/ 106146 h 228562"/>
              <a:gd name="connsiteX5" fmla="*/ 145352 w 256832"/>
              <a:gd name="connsiteY5" fmla="*/ 122815 h 228562"/>
              <a:gd name="connsiteX6" fmla="*/ 132683 w 256832"/>
              <a:gd name="connsiteY6" fmla="*/ 136416 h 228562"/>
              <a:gd name="connsiteX7" fmla="*/ 111880 w 256832"/>
              <a:gd name="connsiteY7" fmla="*/ 145485 h 228562"/>
              <a:gd name="connsiteX8" fmla="*/ 82944 w 256832"/>
              <a:gd name="connsiteY8" fmla="*/ 148818 h 228562"/>
              <a:gd name="connsiteX9" fmla="*/ 54006 w 256832"/>
              <a:gd name="connsiteY9" fmla="*/ 145485 h 228562"/>
              <a:gd name="connsiteX10" fmla="*/ 33204 w 256832"/>
              <a:gd name="connsiteY10" fmla="*/ 136416 h 228562"/>
              <a:gd name="connsiteX11" fmla="*/ 20669 w 256832"/>
              <a:gd name="connsiteY11" fmla="*/ 122815 h 228562"/>
              <a:gd name="connsiteX12" fmla="*/ 16535 w 256832"/>
              <a:gd name="connsiteY12" fmla="*/ 106146 h 228562"/>
              <a:gd name="connsiteX13" fmla="*/ 20669 w 256832"/>
              <a:gd name="connsiteY13" fmla="*/ 89477 h 228562"/>
              <a:gd name="connsiteX14" fmla="*/ 33204 w 256832"/>
              <a:gd name="connsiteY14" fmla="*/ 75876 h 228562"/>
              <a:gd name="connsiteX15" fmla="*/ 54006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1 h 228562"/>
              <a:gd name="connsiteX19" fmla="*/ 173622 w 256832"/>
              <a:gd name="connsiteY19" fmla="*/ 29337 h 228562"/>
              <a:gd name="connsiteX20" fmla="*/ 172021 w 256832"/>
              <a:gd name="connsiteY20" fmla="*/ 22269 h 228562"/>
              <a:gd name="connsiteX21" fmla="*/ 166420 w 256832"/>
              <a:gd name="connsiteY21" fmla="*/ 17335 h 228562"/>
              <a:gd name="connsiteX22" fmla="*/ 220827 w 256832"/>
              <a:gd name="connsiteY22" fmla="*/ 1333 h 228562"/>
              <a:gd name="connsiteX23" fmla="*/ 220827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7 w 256832"/>
              <a:gd name="connsiteY26" fmla="*/ 99746 h 228562"/>
              <a:gd name="connsiteX27" fmla="*/ 220827 w 256832"/>
              <a:gd name="connsiteY27" fmla="*/ 149352 h 228562"/>
              <a:gd name="connsiteX28" fmla="*/ 214694 w 256832"/>
              <a:gd name="connsiteY28" fmla="*/ 167887 h 228562"/>
              <a:gd name="connsiteX29" fmla="*/ 195224 w 256832"/>
              <a:gd name="connsiteY29" fmla="*/ 173621 h 228562"/>
              <a:gd name="connsiteX31" fmla="*/ 38671 w 256832"/>
              <a:gd name="connsiteY31" fmla="*/ 184556 h 228562"/>
              <a:gd name="connsiteX32" fmla="*/ 36005 w 256832"/>
              <a:gd name="connsiteY32" fmla="*/ 175622 h 228562"/>
              <a:gd name="connsiteX33" fmla="*/ 28003 w 256832"/>
              <a:gd name="connsiteY33" fmla="*/ 171221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8 h 228562"/>
              <a:gd name="connsiteX38" fmla="*/ 221095 w 256832"/>
              <a:gd name="connsiteY38" fmla="*/ 193357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2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4 h 228562"/>
              <a:gd name="connsiteX45" fmla="*/ 0 w 256832"/>
              <a:gd name="connsiteY45" fmla="*/ 31204 h 228562"/>
              <a:gd name="connsiteX46" fmla="*/ 56541 w 256832"/>
              <a:gd name="connsiteY46" fmla="*/ 31204 h 228562"/>
              <a:gd name="connsiteX47" fmla="*/ 56541 w 256832"/>
              <a:gd name="connsiteY47" fmla="*/ 26936 h 228562"/>
              <a:gd name="connsiteX48" fmla="*/ 53873 w 256832"/>
              <a:gd name="connsiteY48" fmla="*/ 18002 h 228562"/>
              <a:gd name="connsiteX49" fmla="*/ 45873 w 256832"/>
              <a:gd name="connsiteY49" fmla="*/ 13601 h 228562"/>
              <a:gd name="connsiteX50" fmla="*/ 106414 w 256832"/>
              <a:gd name="connsiteY50" fmla="*/ 0 h 228562"/>
              <a:gd name="connsiteX51" fmla="*/ 106414 w 256832"/>
              <a:gd name="connsiteY51" fmla="*/ 31204 h 228562"/>
              <a:gd name="connsiteX52" fmla="*/ 153352 w 256832"/>
              <a:gd name="connsiteY52" fmla="*/ 31204 h 228562"/>
              <a:gd name="connsiteX54" fmla="*/ 108279 w 256832"/>
              <a:gd name="connsiteY54" fmla="*/ 106146 h 228562"/>
              <a:gd name="connsiteX55" fmla="*/ 102012 w 256832"/>
              <a:gd name="connsiteY55" fmla="*/ 90944 h 228562"/>
              <a:gd name="connsiteX56" fmla="*/ 82944 w 256832"/>
              <a:gd name="connsiteY56" fmla="*/ 84277 h 228562"/>
              <a:gd name="connsiteX57" fmla="*/ 64008 w 256832"/>
              <a:gd name="connsiteY57" fmla="*/ 90944 h 228562"/>
              <a:gd name="connsiteX58" fmla="*/ 57873 w 256832"/>
              <a:gd name="connsiteY58" fmla="*/ 106146 h 228562"/>
              <a:gd name="connsiteX59" fmla="*/ 64008 w 256832"/>
              <a:gd name="connsiteY59" fmla="*/ 121215 h 228562"/>
              <a:gd name="connsiteX60" fmla="*/ 82944 w 256832"/>
              <a:gd name="connsiteY60" fmla="*/ 127749 h 228562"/>
              <a:gd name="connsiteX61" fmla="*/ 102012 w 256832"/>
              <a:gd name="connsiteY61" fmla="*/ 121215 h 228562"/>
              <a:gd name="connsiteX62" fmla="*/ 108279 w 256832"/>
              <a:gd name="connsiteY62" fmla="*/ 106146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8" y="63208"/>
                  <a:pt x="103612" y="64364"/>
                  <a:pt x="111880" y="66675"/>
                </a:cubicBezTo>
                <a:cubicBezTo>
                  <a:pt x="120148" y="68986"/>
                  <a:pt x="127083" y="72053"/>
                  <a:pt x="132683" y="75876"/>
                </a:cubicBezTo>
                <a:cubicBezTo>
                  <a:pt x="138283" y="79699"/>
                  <a:pt x="142506" y="84233"/>
                  <a:pt x="145352" y="89477"/>
                </a:cubicBezTo>
                <a:cubicBezTo>
                  <a:pt x="148196" y="94723"/>
                  <a:pt x="149619" y="100279"/>
                  <a:pt x="149619" y="106146"/>
                </a:cubicBezTo>
                <a:cubicBezTo>
                  <a:pt x="149619" y="112013"/>
                  <a:pt x="148196" y="117570"/>
                  <a:pt x="145352" y="122815"/>
                </a:cubicBezTo>
                <a:cubicBezTo>
                  <a:pt x="142506" y="128060"/>
                  <a:pt x="138283" y="132594"/>
                  <a:pt x="132683" y="136416"/>
                </a:cubicBezTo>
                <a:cubicBezTo>
                  <a:pt x="127083" y="140240"/>
                  <a:pt x="120148" y="143262"/>
                  <a:pt x="111880" y="145485"/>
                </a:cubicBezTo>
                <a:cubicBezTo>
                  <a:pt x="103612" y="147707"/>
                  <a:pt x="93968" y="148818"/>
                  <a:pt x="82944" y="148818"/>
                </a:cubicBezTo>
                <a:cubicBezTo>
                  <a:pt x="71920" y="148818"/>
                  <a:pt x="62274" y="147707"/>
                  <a:pt x="54006" y="145485"/>
                </a:cubicBezTo>
                <a:cubicBezTo>
                  <a:pt x="45739" y="143262"/>
                  <a:pt x="38805" y="140240"/>
                  <a:pt x="33204" y="136416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3" y="117570"/>
                  <a:pt x="16535" y="112013"/>
                  <a:pt x="16535" y="106146"/>
                </a:cubicBezTo>
                <a:cubicBezTo>
                  <a:pt x="16535" y="100279"/>
                  <a:pt x="17913" y="94723"/>
                  <a:pt x="20669" y="89477"/>
                </a:cubicBezTo>
                <a:cubicBezTo>
                  <a:pt x="23425" y="84233"/>
                  <a:pt x="27603" y="79699"/>
                  <a:pt x="33204" y="75876"/>
                </a:cubicBezTo>
                <a:cubicBezTo>
                  <a:pt x="38805" y="72053"/>
                  <a:pt x="45739" y="68986"/>
                  <a:pt x="54006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7"/>
                </a:lnTo>
                <a:cubicBezTo>
                  <a:pt x="173622" y="26848"/>
                  <a:pt x="173089" y="24492"/>
                  <a:pt x="172021" y="22269"/>
                </a:cubicBezTo>
                <a:cubicBezTo>
                  <a:pt x="170955" y="20046"/>
                  <a:pt x="169087" y="18402"/>
                  <a:pt x="166420" y="17335"/>
                </a:cubicBezTo>
                <a:lnTo>
                  <a:pt x="220827" y="1333"/>
                </a:lnTo>
                <a:lnTo>
                  <a:pt x="220827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7" y="99746"/>
                </a:lnTo>
                <a:lnTo>
                  <a:pt x="220827" y="149352"/>
                </a:lnTo>
                <a:cubicBezTo>
                  <a:pt x="220827" y="157886"/>
                  <a:pt x="218784" y="164064"/>
                  <a:pt x="214694" y="167887"/>
                </a:cubicBezTo>
                <a:cubicBezTo>
                  <a:pt x="210603" y="171710"/>
                  <a:pt x="204115" y="173621"/>
                  <a:pt x="195224" y="173621"/>
                </a:cubicBezTo>
                <a:moveTo>
                  <a:pt x="38671" y="184556"/>
                </a:moveTo>
                <a:cubicBezTo>
                  <a:pt x="38671" y="181000"/>
                  <a:pt x="37782" y="178022"/>
                  <a:pt x="36005" y="175622"/>
                </a:cubicBezTo>
                <a:cubicBezTo>
                  <a:pt x="34226" y="173221"/>
                  <a:pt x="31559" y="171755"/>
                  <a:pt x="28003" y="171221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5" y="204026"/>
                  <a:pt x="214292" y="203136"/>
                  <a:pt x="216694" y="201358"/>
                </a:cubicBezTo>
                <a:cubicBezTo>
                  <a:pt x="219094" y="199580"/>
                  <a:pt x="220561" y="196913"/>
                  <a:pt x="221095" y="193357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6"/>
                </a:lnTo>
                <a:cubicBezTo>
                  <a:pt x="56541" y="23381"/>
                  <a:pt x="55651" y="20402"/>
                  <a:pt x="53873" y="18002"/>
                </a:cubicBezTo>
                <a:cubicBezTo>
                  <a:pt x="52096" y="15602"/>
                  <a:pt x="49428" y="14135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79" y="106146"/>
                </a:moveTo>
                <a:cubicBezTo>
                  <a:pt x="108279" y="100457"/>
                  <a:pt x="106191" y="95390"/>
                  <a:pt x="102012" y="90944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4"/>
                </a:cubicBezTo>
                <a:cubicBezTo>
                  <a:pt x="59919" y="95390"/>
                  <a:pt x="57873" y="100457"/>
                  <a:pt x="57873" y="106146"/>
                </a:cubicBezTo>
                <a:cubicBezTo>
                  <a:pt x="57873" y="111836"/>
                  <a:pt x="59919" y="116859"/>
                  <a:pt x="64008" y="121215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2" y="121215"/>
                </a:cubicBezTo>
                <a:cubicBezTo>
                  <a:pt x="106191" y="116859"/>
                  <a:pt x="108279" y="111836"/>
                  <a:pt x="108279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5" name="Freeform 325"/>
          <p:cNvSpPr/>
          <p:nvPr/>
        </p:nvSpPr>
        <p:spPr>
          <a:xfrm>
            <a:off x="11608696" y="5308747"/>
            <a:ext cx="233896" cy="230429"/>
          </a:xfrm>
          <a:custGeom>
            <a:avLst/>
            <a:gdLst>
              <a:gd name="connsiteX0" fmla="*/ 186689 w 233896"/>
              <a:gd name="connsiteY0" fmla="*/ 230429 h 230429"/>
              <a:gd name="connsiteX1" fmla="*/ 186689 w 233896"/>
              <a:gd name="connsiteY1" fmla="*/ 187757 h 230429"/>
              <a:gd name="connsiteX2" fmla="*/ 117881 w 233896"/>
              <a:gd name="connsiteY2" fmla="*/ 200825 h 230429"/>
              <a:gd name="connsiteX3" fmla="*/ 32004 w 233896"/>
              <a:gd name="connsiteY3" fmla="*/ 200825 h 230429"/>
              <a:gd name="connsiteX4" fmla="*/ 22936 w 233896"/>
              <a:gd name="connsiteY4" fmla="*/ 208293 h 230429"/>
              <a:gd name="connsiteX5" fmla="*/ 0 w 233896"/>
              <a:gd name="connsiteY5" fmla="*/ 176022 h 230429"/>
              <a:gd name="connsiteX6" fmla="*/ 70942 w 233896"/>
              <a:gd name="connsiteY6" fmla="*/ 176022 h 230429"/>
              <a:gd name="connsiteX7" fmla="*/ 70942 w 233896"/>
              <a:gd name="connsiteY7" fmla="*/ 153886 h 230429"/>
              <a:gd name="connsiteX8" fmla="*/ 51606 w 233896"/>
              <a:gd name="connsiteY8" fmla="*/ 148152 h 230429"/>
              <a:gd name="connsiteX9" fmla="*/ 36671 w 233896"/>
              <a:gd name="connsiteY9" fmla="*/ 139084 h 230429"/>
              <a:gd name="connsiteX10" fmla="*/ 27070 w 233896"/>
              <a:gd name="connsiteY10" fmla="*/ 127483 h 230429"/>
              <a:gd name="connsiteX11" fmla="*/ 23736 w 233896"/>
              <a:gd name="connsiteY11" fmla="*/ 113881 h 230429"/>
              <a:gd name="connsiteX12" fmla="*/ 28936 w 233896"/>
              <a:gd name="connsiteY12" fmla="*/ 97079 h 230429"/>
              <a:gd name="connsiteX13" fmla="*/ 43472 w 233896"/>
              <a:gd name="connsiteY13" fmla="*/ 83744 h 230429"/>
              <a:gd name="connsiteX14" fmla="*/ 65742 w 233896"/>
              <a:gd name="connsiteY14" fmla="*/ 74943 h 230429"/>
              <a:gd name="connsiteX15" fmla="*/ 93878 w 233896"/>
              <a:gd name="connsiteY15" fmla="*/ 71743 h 230429"/>
              <a:gd name="connsiteX16" fmla="*/ 121748 w 233896"/>
              <a:gd name="connsiteY16" fmla="*/ 74943 h 230429"/>
              <a:gd name="connsiteX17" fmla="*/ 143752 w 233896"/>
              <a:gd name="connsiteY17" fmla="*/ 83744 h 230429"/>
              <a:gd name="connsiteX18" fmla="*/ 158286 w 233896"/>
              <a:gd name="connsiteY18" fmla="*/ 97079 h 230429"/>
              <a:gd name="connsiteX19" fmla="*/ 163486 w 233896"/>
              <a:gd name="connsiteY19" fmla="*/ 113881 h 230429"/>
              <a:gd name="connsiteX20" fmla="*/ 151085 w 233896"/>
              <a:gd name="connsiteY20" fmla="*/ 138817 h 230429"/>
              <a:gd name="connsiteX21" fmla="*/ 118149 w 233896"/>
              <a:gd name="connsiteY21" fmla="*/ 153619 h 230429"/>
              <a:gd name="connsiteX22" fmla="*/ 118149 w 233896"/>
              <a:gd name="connsiteY22" fmla="*/ 176022 h 230429"/>
              <a:gd name="connsiteX23" fmla="*/ 129883 w 233896"/>
              <a:gd name="connsiteY23" fmla="*/ 176022 h 230429"/>
              <a:gd name="connsiteX24" fmla="*/ 160820 w 233896"/>
              <a:gd name="connsiteY24" fmla="*/ 174289 h 230429"/>
              <a:gd name="connsiteX25" fmla="*/ 186689 w 233896"/>
              <a:gd name="connsiteY25" fmla="*/ 169088 h 230429"/>
              <a:gd name="connsiteX26" fmla="*/ 186689 w 233896"/>
              <a:gd name="connsiteY26" fmla="*/ 28003 h 230429"/>
              <a:gd name="connsiteX27" fmla="*/ 185089 w 233896"/>
              <a:gd name="connsiteY27" fmla="*/ 20936 h 230429"/>
              <a:gd name="connsiteX28" fmla="*/ 179489 w 233896"/>
              <a:gd name="connsiteY28" fmla="*/ 16002 h 230429"/>
              <a:gd name="connsiteX29" fmla="*/ 233896 w 233896"/>
              <a:gd name="connsiteY29" fmla="*/ 0 h 230429"/>
              <a:gd name="connsiteX30" fmla="*/ 233896 w 233896"/>
              <a:gd name="connsiteY30" fmla="*/ 206160 h 230429"/>
              <a:gd name="connsiteX31" fmla="*/ 227761 w 233896"/>
              <a:gd name="connsiteY31" fmla="*/ 224695 h 230429"/>
              <a:gd name="connsiteX32" fmla="*/ 208293 w 233896"/>
              <a:gd name="connsiteY32" fmla="*/ 230429 h 230429"/>
              <a:gd name="connsiteX34" fmla="*/ 169621 w 233896"/>
              <a:gd name="connsiteY34" fmla="*/ 63474 h 230429"/>
              <a:gd name="connsiteX35" fmla="*/ 33871 w 233896"/>
              <a:gd name="connsiteY35" fmla="*/ 63474 h 230429"/>
              <a:gd name="connsiteX36" fmla="*/ 25870 w 233896"/>
              <a:gd name="connsiteY36" fmla="*/ 70142 h 230429"/>
              <a:gd name="connsiteX37" fmla="*/ 9068 w 233896"/>
              <a:gd name="connsiteY37" fmla="*/ 38938 h 230429"/>
              <a:gd name="connsiteX38" fmla="*/ 66942 w 233896"/>
              <a:gd name="connsiteY38" fmla="*/ 38938 h 230429"/>
              <a:gd name="connsiteX39" fmla="*/ 66942 w 233896"/>
              <a:gd name="connsiteY39" fmla="*/ 30938 h 230429"/>
              <a:gd name="connsiteX40" fmla="*/ 64275 w 233896"/>
              <a:gd name="connsiteY40" fmla="*/ 22003 h 230429"/>
              <a:gd name="connsiteX41" fmla="*/ 56273 w 233896"/>
              <a:gd name="connsiteY41" fmla="*/ 17602 h 230429"/>
              <a:gd name="connsiteX42" fmla="*/ 116815 w 233896"/>
              <a:gd name="connsiteY42" fmla="*/ 1333 h 230429"/>
              <a:gd name="connsiteX43" fmla="*/ 116815 w 233896"/>
              <a:gd name="connsiteY43" fmla="*/ 38938 h 230429"/>
              <a:gd name="connsiteX44" fmla="*/ 169621 w 233896"/>
              <a:gd name="connsiteY44" fmla="*/ 38938 h 230429"/>
              <a:gd name="connsiteX46" fmla="*/ 65608 w 233896"/>
              <a:gd name="connsiteY46" fmla="*/ 113881 h 230429"/>
              <a:gd name="connsiteX47" fmla="*/ 72410 w 233896"/>
              <a:gd name="connsiteY47" fmla="*/ 126682 h 230429"/>
              <a:gd name="connsiteX48" fmla="*/ 93878 w 233896"/>
              <a:gd name="connsiteY48" fmla="*/ 132550 h 230429"/>
              <a:gd name="connsiteX49" fmla="*/ 114814 w 233896"/>
              <a:gd name="connsiteY49" fmla="*/ 126682 h 230429"/>
              <a:gd name="connsiteX50" fmla="*/ 121614 w 233896"/>
              <a:gd name="connsiteY50" fmla="*/ 113881 h 230429"/>
              <a:gd name="connsiteX51" fmla="*/ 114814 w 233896"/>
              <a:gd name="connsiteY51" fmla="*/ 100946 h 230429"/>
              <a:gd name="connsiteX52" fmla="*/ 93878 w 233896"/>
              <a:gd name="connsiteY52" fmla="*/ 94945 h 230429"/>
              <a:gd name="connsiteX53" fmla="*/ 81344 w 233896"/>
              <a:gd name="connsiteY53" fmla="*/ 96679 h 230429"/>
              <a:gd name="connsiteX54" fmla="*/ 72542 w 233896"/>
              <a:gd name="connsiteY54" fmla="*/ 101079 h 230429"/>
              <a:gd name="connsiteX55" fmla="*/ 67342 w 233896"/>
              <a:gd name="connsiteY55" fmla="*/ 107214 h 230429"/>
              <a:gd name="connsiteX56" fmla="*/ 65608 w 233896"/>
              <a:gd name="connsiteY56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33896" h="230429">
                <a:moveTo>
                  <a:pt x="186689" y="230429"/>
                </a:moveTo>
                <a:lnTo>
                  <a:pt x="186689" y="187757"/>
                </a:lnTo>
                <a:cubicBezTo>
                  <a:pt x="169443" y="196469"/>
                  <a:pt x="146507" y="200825"/>
                  <a:pt x="117881" y="200825"/>
                </a:cubicBezTo>
                <a:lnTo>
                  <a:pt x="32004" y="200825"/>
                </a:lnTo>
                <a:cubicBezTo>
                  <a:pt x="26847" y="200825"/>
                  <a:pt x="23825" y="203314"/>
                  <a:pt x="22936" y="208293"/>
                </a:cubicBezTo>
                <a:lnTo>
                  <a:pt x="0" y="176022"/>
                </a:lnTo>
                <a:lnTo>
                  <a:pt x="70942" y="176022"/>
                </a:lnTo>
                <a:lnTo>
                  <a:pt x="70942" y="153886"/>
                </a:lnTo>
                <a:cubicBezTo>
                  <a:pt x="63830" y="152641"/>
                  <a:pt x="57385" y="150730"/>
                  <a:pt x="51606" y="148152"/>
                </a:cubicBezTo>
                <a:cubicBezTo>
                  <a:pt x="45827" y="145573"/>
                  <a:pt x="40850" y="142551"/>
                  <a:pt x="36671" y="139084"/>
                </a:cubicBezTo>
                <a:cubicBezTo>
                  <a:pt x="32493" y="135617"/>
                  <a:pt x="29293" y="131750"/>
                  <a:pt x="27070" y="127483"/>
                </a:cubicBezTo>
                <a:cubicBezTo>
                  <a:pt x="24847" y="123216"/>
                  <a:pt x="23736" y="118682"/>
                  <a:pt x="23736" y="113881"/>
                </a:cubicBezTo>
                <a:cubicBezTo>
                  <a:pt x="23736" y="107836"/>
                  <a:pt x="25470" y="102235"/>
                  <a:pt x="28936" y="97079"/>
                </a:cubicBezTo>
                <a:cubicBezTo>
                  <a:pt x="32404" y="91923"/>
                  <a:pt x="37249" y="87478"/>
                  <a:pt x="43472" y="83744"/>
                </a:cubicBezTo>
                <a:cubicBezTo>
                  <a:pt x="49695" y="80010"/>
                  <a:pt x="57119" y="77077"/>
                  <a:pt x="65742" y="74943"/>
                </a:cubicBezTo>
                <a:cubicBezTo>
                  <a:pt x="74365" y="72810"/>
                  <a:pt x="83744" y="71743"/>
                  <a:pt x="93878" y="71743"/>
                </a:cubicBezTo>
                <a:cubicBezTo>
                  <a:pt x="104014" y="71743"/>
                  <a:pt x="113303" y="72810"/>
                  <a:pt x="121748" y="74943"/>
                </a:cubicBezTo>
                <a:cubicBezTo>
                  <a:pt x="130194" y="77077"/>
                  <a:pt x="137528" y="80010"/>
                  <a:pt x="143752" y="83744"/>
                </a:cubicBezTo>
                <a:cubicBezTo>
                  <a:pt x="149975" y="87478"/>
                  <a:pt x="154820" y="91923"/>
                  <a:pt x="158286" y="97079"/>
                </a:cubicBezTo>
                <a:cubicBezTo>
                  <a:pt x="161753" y="102235"/>
                  <a:pt x="163486" y="107836"/>
                  <a:pt x="163486" y="113881"/>
                </a:cubicBezTo>
                <a:cubicBezTo>
                  <a:pt x="163486" y="123482"/>
                  <a:pt x="159353" y="131794"/>
                  <a:pt x="151085" y="138817"/>
                </a:cubicBezTo>
                <a:cubicBezTo>
                  <a:pt x="142818" y="145840"/>
                  <a:pt x="131838" y="150775"/>
                  <a:pt x="118149" y="153619"/>
                </a:cubicBezTo>
                <a:lnTo>
                  <a:pt x="118149" y="176022"/>
                </a:lnTo>
                <a:lnTo>
                  <a:pt x="129883" y="176022"/>
                </a:lnTo>
                <a:cubicBezTo>
                  <a:pt x="141618" y="176022"/>
                  <a:pt x="151930" y="175444"/>
                  <a:pt x="160820" y="174289"/>
                </a:cubicBezTo>
                <a:cubicBezTo>
                  <a:pt x="169711" y="173133"/>
                  <a:pt x="178333" y="171399"/>
                  <a:pt x="186689" y="169088"/>
                </a:cubicBez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2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moveTo>
                  <a:pt x="169621" y="63474"/>
                </a:moveTo>
                <a:lnTo>
                  <a:pt x="33871" y="63474"/>
                </a:lnTo>
                <a:cubicBezTo>
                  <a:pt x="29426" y="63474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6" y="19603"/>
                  <a:pt x="59830" y="18135"/>
                  <a:pt x="56273" y="17602"/>
                </a:cubicBezTo>
                <a:lnTo>
                  <a:pt x="116815" y="1333"/>
                </a:lnTo>
                <a:lnTo>
                  <a:pt x="116815" y="38938"/>
                </a:lnTo>
                <a:lnTo>
                  <a:pt x="169621" y="38938"/>
                </a:lnTo>
                <a:moveTo>
                  <a:pt x="65608" y="113881"/>
                </a:moveTo>
                <a:cubicBezTo>
                  <a:pt x="65608" y="118504"/>
                  <a:pt x="67875" y="122771"/>
                  <a:pt x="72410" y="126682"/>
                </a:cubicBezTo>
                <a:cubicBezTo>
                  <a:pt x="76943" y="130594"/>
                  <a:pt x="84100" y="132550"/>
                  <a:pt x="93878" y="132550"/>
                </a:cubicBezTo>
                <a:cubicBezTo>
                  <a:pt x="103302" y="132550"/>
                  <a:pt x="110280" y="130594"/>
                  <a:pt x="114814" y="126682"/>
                </a:cubicBezTo>
                <a:cubicBezTo>
                  <a:pt x="119349" y="122771"/>
                  <a:pt x="121614" y="118504"/>
                  <a:pt x="121614" y="113881"/>
                </a:cubicBezTo>
                <a:cubicBezTo>
                  <a:pt x="121614" y="109258"/>
                  <a:pt x="119349" y="104946"/>
                  <a:pt x="114814" y="100946"/>
                </a:cubicBezTo>
                <a:cubicBezTo>
                  <a:pt x="110280" y="96946"/>
                  <a:pt x="103302" y="94945"/>
                  <a:pt x="93878" y="94945"/>
                </a:cubicBezTo>
                <a:cubicBezTo>
                  <a:pt x="89078" y="94945"/>
                  <a:pt x="84899" y="95523"/>
                  <a:pt x="81344" y="96679"/>
                </a:cubicBezTo>
                <a:cubicBezTo>
                  <a:pt x="77788" y="97834"/>
                  <a:pt x="74854" y="99301"/>
                  <a:pt x="72542" y="101079"/>
                </a:cubicBezTo>
                <a:cubicBezTo>
                  <a:pt x="70231" y="102857"/>
                  <a:pt x="68497" y="104902"/>
                  <a:pt x="67342" y="107214"/>
                </a:cubicBezTo>
                <a:cubicBezTo>
                  <a:pt x="66185" y="109524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6" name="Freeform 326"/>
          <p:cNvSpPr/>
          <p:nvPr/>
        </p:nvSpPr>
        <p:spPr>
          <a:xfrm>
            <a:off x="11875396" y="5308747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5 h 230429"/>
              <a:gd name="connsiteX3" fmla="*/ 32004 w 264567"/>
              <a:gd name="connsiteY3" fmla="*/ 200825 h 230429"/>
              <a:gd name="connsiteX4" fmla="*/ 22936 w 264567"/>
              <a:gd name="connsiteY4" fmla="*/ 208293 h 230429"/>
              <a:gd name="connsiteX5" fmla="*/ 0 w 264567"/>
              <a:gd name="connsiteY5" fmla="*/ 176022 h 230429"/>
              <a:gd name="connsiteX6" fmla="*/ 69608 w 264567"/>
              <a:gd name="connsiteY6" fmla="*/ 176022 h 230429"/>
              <a:gd name="connsiteX7" fmla="*/ 69608 w 264567"/>
              <a:gd name="connsiteY7" fmla="*/ 153886 h 230429"/>
              <a:gd name="connsiteX8" fmla="*/ 36137 w 264567"/>
              <a:gd name="connsiteY8" fmla="*/ 139084 h 230429"/>
              <a:gd name="connsiteX9" fmla="*/ 23736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3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0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6 w 264567"/>
              <a:gd name="connsiteY22" fmla="*/ 174289 h 230429"/>
              <a:gd name="connsiteX23" fmla="*/ 181356 w 264567"/>
              <a:gd name="connsiteY23" fmla="*/ 169088 h 230429"/>
              <a:gd name="connsiteX24" fmla="*/ 181356 w 264567"/>
              <a:gd name="connsiteY24" fmla="*/ 28003 h 230429"/>
              <a:gd name="connsiteX25" fmla="*/ 179755 w 264567"/>
              <a:gd name="connsiteY25" fmla="*/ 20936 h 230429"/>
              <a:gd name="connsiteX26" fmla="*/ 174154 w 264567"/>
              <a:gd name="connsiteY26" fmla="*/ 16002 h 230429"/>
              <a:gd name="connsiteX27" fmla="*/ 228561 w 264567"/>
              <a:gd name="connsiteY27" fmla="*/ 0 h 230429"/>
              <a:gd name="connsiteX28" fmla="*/ 228561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1 w 264567"/>
              <a:gd name="connsiteY31" fmla="*/ 118949 h 230429"/>
              <a:gd name="connsiteX32" fmla="*/ 228561 w 264567"/>
              <a:gd name="connsiteY32" fmla="*/ 206160 h 230429"/>
              <a:gd name="connsiteX33" fmla="*/ 222428 w 264567"/>
              <a:gd name="connsiteY33" fmla="*/ 224695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3 w 264567"/>
              <a:gd name="connsiteY43" fmla="*/ 17602 h 230429"/>
              <a:gd name="connsiteX44" fmla="*/ 115481 w 264567"/>
              <a:gd name="connsiteY44" fmla="*/ 1333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2 w 264567"/>
              <a:gd name="connsiteY50" fmla="*/ 126682 h 230429"/>
              <a:gd name="connsiteX51" fmla="*/ 80142 w 264567"/>
              <a:gd name="connsiteY51" fmla="*/ 130950 h 230429"/>
              <a:gd name="connsiteX52" fmla="*/ 92545 w 264567"/>
              <a:gd name="connsiteY52" fmla="*/ 132550 h 230429"/>
              <a:gd name="connsiteX53" fmla="*/ 112814 w 264567"/>
              <a:gd name="connsiteY53" fmla="*/ 126682 h 230429"/>
              <a:gd name="connsiteX54" fmla="*/ 118949 w 264567"/>
              <a:gd name="connsiteY54" fmla="*/ 113881 h 230429"/>
              <a:gd name="connsiteX55" fmla="*/ 112814 w 264567"/>
              <a:gd name="connsiteY55" fmla="*/ 100946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2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8" y="200825"/>
                </a:cubicBezTo>
                <a:lnTo>
                  <a:pt x="32004" y="200825"/>
                </a:lnTo>
                <a:cubicBezTo>
                  <a:pt x="26847" y="200825"/>
                  <a:pt x="23825" y="203314"/>
                  <a:pt x="22936" y="208293"/>
                </a:cubicBezTo>
                <a:lnTo>
                  <a:pt x="0" y="176022"/>
                </a:lnTo>
                <a:lnTo>
                  <a:pt x="69608" y="176022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4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6"/>
                  <a:pt x="25425" y="102235"/>
                  <a:pt x="28804" y="97079"/>
                </a:cubicBezTo>
                <a:cubicBezTo>
                  <a:pt x="32182" y="91923"/>
                  <a:pt x="36893" y="87478"/>
                  <a:pt x="42938" y="83744"/>
                </a:cubicBezTo>
                <a:cubicBezTo>
                  <a:pt x="48985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80" y="71743"/>
                  <a:pt x="111925" y="72810"/>
                  <a:pt x="120283" y="74943"/>
                </a:cubicBezTo>
                <a:cubicBezTo>
                  <a:pt x="128639" y="77077"/>
                  <a:pt x="135795" y="80010"/>
                  <a:pt x="141751" y="83744"/>
                </a:cubicBezTo>
                <a:cubicBezTo>
                  <a:pt x="147707" y="87478"/>
                  <a:pt x="152374" y="91923"/>
                  <a:pt x="155753" y="97079"/>
                </a:cubicBezTo>
                <a:cubicBezTo>
                  <a:pt x="159131" y="102235"/>
                  <a:pt x="160820" y="107836"/>
                  <a:pt x="160820" y="113881"/>
                </a:cubicBezTo>
                <a:cubicBezTo>
                  <a:pt x="160820" y="123482"/>
                  <a:pt x="156820" y="131750"/>
                  <a:pt x="148819" y="138684"/>
                </a:cubicBezTo>
                <a:cubicBezTo>
                  <a:pt x="140817" y="145618"/>
                  <a:pt x="130149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3" y="176022"/>
                  <a:pt x="146596" y="175444"/>
                  <a:pt x="155486" y="174289"/>
                </a:cubicBezTo>
                <a:cubicBezTo>
                  <a:pt x="164376" y="173133"/>
                  <a:pt x="173000" y="171399"/>
                  <a:pt x="181356" y="169088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3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1" y="118949"/>
                </a:lnTo>
                <a:lnTo>
                  <a:pt x="228561" y="206160"/>
                </a:lnTo>
                <a:cubicBezTo>
                  <a:pt x="228561" y="214694"/>
                  <a:pt x="226518" y="220872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6" y="19603"/>
                  <a:pt x="59830" y="18135"/>
                  <a:pt x="56273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4"/>
                  <a:pt x="69608" y="124904"/>
                  <a:pt x="71742" y="126682"/>
                </a:cubicBezTo>
                <a:cubicBezTo>
                  <a:pt x="73876" y="128460"/>
                  <a:pt x="76677" y="129883"/>
                  <a:pt x="80142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8" y="132550"/>
                  <a:pt x="108725" y="130594"/>
                  <a:pt x="112814" y="126682"/>
                </a:cubicBezTo>
                <a:cubicBezTo>
                  <a:pt x="116903" y="122771"/>
                  <a:pt x="118949" y="118504"/>
                  <a:pt x="118949" y="113881"/>
                </a:cubicBezTo>
                <a:cubicBezTo>
                  <a:pt x="118949" y="109258"/>
                  <a:pt x="116903" y="104946"/>
                  <a:pt x="112814" y="100946"/>
                </a:cubicBezTo>
                <a:cubicBezTo>
                  <a:pt x="108725" y="96946"/>
                  <a:pt x="101968" y="94945"/>
                  <a:pt x="92545" y="94945"/>
                </a:cubicBezTo>
                <a:cubicBezTo>
                  <a:pt x="87745" y="94945"/>
                  <a:pt x="83610" y="95523"/>
                  <a:pt x="80142" y="96679"/>
                </a:cubicBezTo>
                <a:cubicBezTo>
                  <a:pt x="76677" y="97834"/>
                  <a:pt x="73876" y="99301"/>
                  <a:pt x="71742" y="101079"/>
                </a:cubicBezTo>
                <a:cubicBezTo>
                  <a:pt x="69608" y="102857"/>
                  <a:pt x="68053" y="104902"/>
                  <a:pt x="67075" y="107214"/>
                </a:cubicBezTo>
                <a:cubicBezTo>
                  <a:pt x="66097" y="109524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7" name="Freeform 327"/>
          <p:cNvSpPr/>
          <p:nvPr/>
        </p:nvSpPr>
        <p:spPr>
          <a:xfrm>
            <a:off x="12220809" y="5308747"/>
            <a:ext cx="229894" cy="230429"/>
          </a:xfrm>
          <a:custGeom>
            <a:avLst/>
            <a:gdLst>
              <a:gd name="connsiteX0" fmla="*/ 182688 w 229894"/>
              <a:gd name="connsiteY0" fmla="*/ 230429 h 230429"/>
              <a:gd name="connsiteX1" fmla="*/ 182688 w 229894"/>
              <a:gd name="connsiteY1" fmla="*/ 28003 h 230429"/>
              <a:gd name="connsiteX2" fmla="*/ 181088 w 229894"/>
              <a:gd name="connsiteY2" fmla="*/ 20936 h 230429"/>
              <a:gd name="connsiteX3" fmla="*/ 175488 w 229894"/>
              <a:gd name="connsiteY3" fmla="*/ 16002 h 230429"/>
              <a:gd name="connsiteX4" fmla="*/ 229894 w 229894"/>
              <a:gd name="connsiteY4" fmla="*/ 0 h 230429"/>
              <a:gd name="connsiteX5" fmla="*/ 229894 w 229894"/>
              <a:gd name="connsiteY5" fmla="*/ 206160 h 230429"/>
              <a:gd name="connsiteX6" fmla="*/ 223760 w 229894"/>
              <a:gd name="connsiteY6" fmla="*/ 224695 h 230429"/>
              <a:gd name="connsiteX7" fmla="*/ 204291 w 229894"/>
              <a:gd name="connsiteY7" fmla="*/ 230429 h 230429"/>
              <a:gd name="connsiteX9" fmla="*/ 0 w 229894"/>
              <a:gd name="connsiteY9" fmla="*/ 182423 h 230429"/>
              <a:gd name="connsiteX10" fmla="*/ 37337 w 229894"/>
              <a:gd name="connsiteY10" fmla="*/ 167221 h 230429"/>
              <a:gd name="connsiteX11" fmla="*/ 69075 w 229894"/>
              <a:gd name="connsiteY11" fmla="*/ 140684 h 230429"/>
              <a:gd name="connsiteX12" fmla="*/ 91744 w 229894"/>
              <a:gd name="connsiteY12" fmla="*/ 102546 h 230429"/>
              <a:gd name="connsiteX13" fmla="*/ 102412 w 229894"/>
              <a:gd name="connsiteY13" fmla="*/ 52274 h 230429"/>
              <a:gd name="connsiteX14" fmla="*/ 33869 w 229894"/>
              <a:gd name="connsiteY14" fmla="*/ 52274 h 230429"/>
              <a:gd name="connsiteX15" fmla="*/ 25869 w 229894"/>
              <a:gd name="connsiteY15" fmla="*/ 58941 h 230429"/>
              <a:gd name="connsiteX16" fmla="*/ 9066 w 229894"/>
              <a:gd name="connsiteY16" fmla="*/ 26403 h 230429"/>
              <a:gd name="connsiteX17" fmla="*/ 102946 w 229894"/>
              <a:gd name="connsiteY17" fmla="*/ 26403 h 230429"/>
              <a:gd name="connsiteX18" fmla="*/ 102946 w 229894"/>
              <a:gd name="connsiteY18" fmla="*/ 15202 h 230429"/>
              <a:gd name="connsiteX19" fmla="*/ 150151 w 229894"/>
              <a:gd name="connsiteY19" fmla="*/ 28003 h 230429"/>
              <a:gd name="connsiteX20" fmla="*/ 150151 w 229894"/>
              <a:gd name="connsiteY20" fmla="*/ 44272 h 230429"/>
              <a:gd name="connsiteX21" fmla="*/ 140283 w 229894"/>
              <a:gd name="connsiteY21" fmla="*/ 94145 h 230429"/>
              <a:gd name="connsiteX22" fmla="*/ 111347 w 229894"/>
              <a:gd name="connsiteY22" fmla="*/ 138550 h 230429"/>
              <a:gd name="connsiteX23" fmla="*/ 64274 w 229894"/>
              <a:gd name="connsiteY23" fmla="*/ 171755 h 230429"/>
              <a:gd name="connsiteX24" fmla="*/ 0 w 229894"/>
              <a:gd name="connsiteY24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29894" h="230429">
                <a:moveTo>
                  <a:pt x="182688" y="230429"/>
                </a:moveTo>
                <a:lnTo>
                  <a:pt x="182688" y="28003"/>
                </a:lnTo>
                <a:cubicBezTo>
                  <a:pt x="182688" y="25515"/>
                  <a:pt x="182155" y="23158"/>
                  <a:pt x="181088" y="20936"/>
                </a:cubicBezTo>
                <a:cubicBezTo>
                  <a:pt x="180022" y="18713"/>
                  <a:pt x="178155" y="17069"/>
                  <a:pt x="175488" y="16002"/>
                </a:cubicBezTo>
                <a:lnTo>
                  <a:pt x="229894" y="0"/>
                </a:lnTo>
                <a:lnTo>
                  <a:pt x="229894" y="206160"/>
                </a:lnTo>
                <a:cubicBezTo>
                  <a:pt x="229894" y="214694"/>
                  <a:pt x="227850" y="220872"/>
                  <a:pt x="223760" y="224695"/>
                </a:cubicBezTo>
                <a:cubicBezTo>
                  <a:pt x="219671" y="228517"/>
                  <a:pt x="213181" y="230429"/>
                  <a:pt x="204291" y="230429"/>
                </a:cubicBezTo>
                <a:moveTo>
                  <a:pt x="0" y="182423"/>
                </a:moveTo>
                <a:cubicBezTo>
                  <a:pt x="12979" y="179222"/>
                  <a:pt x="25425" y="174155"/>
                  <a:pt x="37337" y="167221"/>
                </a:cubicBezTo>
                <a:cubicBezTo>
                  <a:pt x="49250" y="160286"/>
                  <a:pt x="59829" y="151441"/>
                  <a:pt x="69075" y="140684"/>
                </a:cubicBezTo>
                <a:cubicBezTo>
                  <a:pt x="78321" y="129927"/>
                  <a:pt x="85877" y="117215"/>
                  <a:pt x="91744" y="102546"/>
                </a:cubicBezTo>
                <a:cubicBezTo>
                  <a:pt x="97611" y="87878"/>
                  <a:pt x="101167" y="71120"/>
                  <a:pt x="102412" y="52274"/>
                </a:cubicBezTo>
                <a:lnTo>
                  <a:pt x="33869" y="52274"/>
                </a:lnTo>
                <a:cubicBezTo>
                  <a:pt x="29425" y="52274"/>
                  <a:pt x="26758" y="54496"/>
                  <a:pt x="25869" y="58941"/>
                </a:cubicBezTo>
                <a:lnTo>
                  <a:pt x="9066" y="26403"/>
                </a:lnTo>
                <a:lnTo>
                  <a:pt x="102946" y="26403"/>
                </a:lnTo>
                <a:lnTo>
                  <a:pt x="102946" y="15202"/>
                </a:lnTo>
                <a:lnTo>
                  <a:pt x="150151" y="28003"/>
                </a:lnTo>
                <a:lnTo>
                  <a:pt x="150151" y="44272"/>
                </a:lnTo>
                <a:cubicBezTo>
                  <a:pt x="150151" y="61163"/>
                  <a:pt x="146862" y="77788"/>
                  <a:pt x="140283" y="94145"/>
                </a:cubicBezTo>
                <a:cubicBezTo>
                  <a:pt x="133704" y="110503"/>
                  <a:pt x="124059" y="125304"/>
                  <a:pt x="111347" y="138550"/>
                </a:cubicBezTo>
                <a:cubicBezTo>
                  <a:pt x="98633" y="151797"/>
                  <a:pt x="82944" y="162865"/>
                  <a:pt x="64274" y="171755"/>
                </a:cubicBezTo>
                <a:cubicBezTo>
                  <a:pt x="45605" y="180645"/>
                  <a:pt x="24180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8" name="Freeform 328"/>
          <p:cNvSpPr/>
          <p:nvPr/>
        </p:nvSpPr>
        <p:spPr>
          <a:xfrm>
            <a:off x="12488841" y="5308747"/>
            <a:ext cx="228563" cy="227228"/>
          </a:xfrm>
          <a:custGeom>
            <a:avLst/>
            <a:gdLst>
              <a:gd name="connsiteX0" fmla="*/ 181356 w 228563"/>
              <a:gd name="connsiteY0" fmla="*/ 129883 h 227228"/>
              <a:gd name="connsiteX1" fmla="*/ 181356 w 228563"/>
              <a:gd name="connsiteY1" fmla="*/ 82944 h 227228"/>
              <a:gd name="connsiteX2" fmla="*/ 148019 w 228563"/>
              <a:gd name="connsiteY2" fmla="*/ 82944 h 227228"/>
              <a:gd name="connsiteX3" fmla="*/ 148019 w 228563"/>
              <a:gd name="connsiteY3" fmla="*/ 125616 h 227228"/>
              <a:gd name="connsiteX4" fmla="*/ 103481 w 228563"/>
              <a:gd name="connsiteY4" fmla="*/ 125616 h 227228"/>
              <a:gd name="connsiteX5" fmla="*/ 103481 w 228563"/>
              <a:gd name="connsiteY5" fmla="*/ 116014 h 227228"/>
              <a:gd name="connsiteX6" fmla="*/ 76677 w 228563"/>
              <a:gd name="connsiteY6" fmla="*/ 124282 h 227228"/>
              <a:gd name="connsiteX7" fmla="*/ 44273 w 228563"/>
              <a:gd name="connsiteY7" fmla="*/ 126949 h 227228"/>
              <a:gd name="connsiteX8" fmla="*/ 10668 w 228563"/>
              <a:gd name="connsiteY8" fmla="*/ 126949 h 227228"/>
              <a:gd name="connsiteX9" fmla="*/ 10668 w 228563"/>
              <a:gd name="connsiteY9" fmla="*/ 39205 h 227228"/>
              <a:gd name="connsiteX10" fmla="*/ 8003 w 228563"/>
              <a:gd name="connsiteY10" fmla="*/ 30271 h 227228"/>
              <a:gd name="connsiteX11" fmla="*/ 0 w 228563"/>
              <a:gd name="connsiteY11" fmla="*/ 25870 h 227228"/>
              <a:gd name="connsiteX12" fmla="*/ 55207 w 228563"/>
              <a:gd name="connsiteY12" fmla="*/ 11202 h 227228"/>
              <a:gd name="connsiteX13" fmla="*/ 55207 w 228563"/>
              <a:gd name="connsiteY13" fmla="*/ 48806 h 227228"/>
              <a:gd name="connsiteX14" fmla="*/ 103481 w 228563"/>
              <a:gd name="connsiteY14" fmla="*/ 48806 h 227228"/>
              <a:gd name="connsiteX15" fmla="*/ 103481 w 228563"/>
              <a:gd name="connsiteY15" fmla="*/ 20003 h 227228"/>
              <a:gd name="connsiteX16" fmla="*/ 148019 w 228563"/>
              <a:gd name="connsiteY16" fmla="*/ 8534 h 227228"/>
              <a:gd name="connsiteX17" fmla="*/ 148019 w 228563"/>
              <a:gd name="connsiteY17" fmla="*/ 58407 h 227228"/>
              <a:gd name="connsiteX18" fmla="*/ 181356 w 228563"/>
              <a:gd name="connsiteY18" fmla="*/ 58407 h 227228"/>
              <a:gd name="connsiteX19" fmla="*/ 181356 w 228563"/>
              <a:gd name="connsiteY19" fmla="*/ 28003 h 227228"/>
              <a:gd name="connsiteX20" fmla="*/ 179756 w 228563"/>
              <a:gd name="connsiteY20" fmla="*/ 20936 h 227228"/>
              <a:gd name="connsiteX21" fmla="*/ 174156 w 228563"/>
              <a:gd name="connsiteY21" fmla="*/ 16002 h 227228"/>
              <a:gd name="connsiteX22" fmla="*/ 228563 w 228563"/>
              <a:gd name="connsiteY22" fmla="*/ 0 h 227228"/>
              <a:gd name="connsiteX23" fmla="*/ 228563 w 228563"/>
              <a:gd name="connsiteY23" fmla="*/ 105613 h 227228"/>
              <a:gd name="connsiteX24" fmla="*/ 222428 w 228563"/>
              <a:gd name="connsiteY24" fmla="*/ 124149 h 227228"/>
              <a:gd name="connsiteX25" fmla="*/ 202960 w 228563"/>
              <a:gd name="connsiteY25" fmla="*/ 129883 h 227228"/>
              <a:gd name="connsiteX27" fmla="*/ 182690 w 228563"/>
              <a:gd name="connsiteY27" fmla="*/ 227228 h 227228"/>
              <a:gd name="connsiteX28" fmla="*/ 182690 w 228563"/>
              <a:gd name="connsiteY28" fmla="*/ 215227 h 227228"/>
              <a:gd name="connsiteX29" fmla="*/ 159487 w 228563"/>
              <a:gd name="connsiteY29" fmla="*/ 221361 h 227228"/>
              <a:gd name="connsiteX30" fmla="*/ 133218 w 228563"/>
              <a:gd name="connsiteY30" fmla="*/ 225095 h 227228"/>
              <a:gd name="connsiteX31" fmla="*/ 106281 w 228563"/>
              <a:gd name="connsiteY31" fmla="*/ 226828 h 227228"/>
              <a:gd name="connsiteX32" fmla="*/ 80811 w 228563"/>
              <a:gd name="connsiteY32" fmla="*/ 227228 h 227228"/>
              <a:gd name="connsiteX33" fmla="*/ 41606 w 228563"/>
              <a:gd name="connsiteY33" fmla="*/ 227228 h 227228"/>
              <a:gd name="connsiteX34" fmla="*/ 41606 w 228563"/>
              <a:gd name="connsiteY34" fmla="*/ 145885 h 227228"/>
              <a:gd name="connsiteX35" fmla="*/ 87478 w 228563"/>
              <a:gd name="connsiteY35" fmla="*/ 137084 h 227228"/>
              <a:gd name="connsiteX36" fmla="*/ 87478 w 228563"/>
              <a:gd name="connsiteY36" fmla="*/ 159486 h 227228"/>
              <a:gd name="connsiteX37" fmla="*/ 182690 w 228563"/>
              <a:gd name="connsiteY37" fmla="*/ 159486 h 227228"/>
              <a:gd name="connsiteX38" fmla="*/ 182690 w 228563"/>
              <a:gd name="connsiteY38" fmla="*/ 143218 h 227228"/>
              <a:gd name="connsiteX39" fmla="*/ 228563 w 228563"/>
              <a:gd name="connsiteY39" fmla="*/ 134417 h 227228"/>
              <a:gd name="connsiteX40" fmla="*/ 228563 w 228563"/>
              <a:gd name="connsiteY40" fmla="*/ 227228 h 227228"/>
              <a:gd name="connsiteX42" fmla="*/ 98147 w 228563"/>
              <a:gd name="connsiteY42" fmla="*/ 202692 h 227228"/>
              <a:gd name="connsiteX43" fmla="*/ 138551 w 228563"/>
              <a:gd name="connsiteY43" fmla="*/ 201758 h 227228"/>
              <a:gd name="connsiteX44" fmla="*/ 182690 w 228563"/>
              <a:gd name="connsiteY44" fmla="*/ 197891 h 227228"/>
              <a:gd name="connsiteX45" fmla="*/ 182690 w 228563"/>
              <a:gd name="connsiteY45" fmla="*/ 184023 h 227228"/>
              <a:gd name="connsiteX46" fmla="*/ 87478 w 228563"/>
              <a:gd name="connsiteY46" fmla="*/ 184023 h 227228"/>
              <a:gd name="connsiteX47" fmla="*/ 87478 w 228563"/>
              <a:gd name="connsiteY47" fmla="*/ 202692 h 227228"/>
              <a:gd name="connsiteX49" fmla="*/ 103481 w 228563"/>
              <a:gd name="connsiteY49" fmla="*/ 73342 h 227228"/>
              <a:gd name="connsiteX50" fmla="*/ 55207 w 228563"/>
              <a:gd name="connsiteY50" fmla="*/ 73342 h 227228"/>
              <a:gd name="connsiteX51" fmla="*/ 55207 w 228563"/>
              <a:gd name="connsiteY51" fmla="*/ 102413 h 227228"/>
              <a:gd name="connsiteX52" fmla="*/ 66009 w 228563"/>
              <a:gd name="connsiteY52" fmla="*/ 102413 h 227228"/>
              <a:gd name="connsiteX53" fmla="*/ 78411 w 228563"/>
              <a:gd name="connsiteY53" fmla="*/ 102146 h 227228"/>
              <a:gd name="connsiteX54" fmla="*/ 91346 w 228563"/>
              <a:gd name="connsiteY54" fmla="*/ 101346 h 227228"/>
              <a:gd name="connsiteX55" fmla="*/ 103481 w 228563"/>
              <a:gd name="connsiteY55" fmla="*/ 99746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</a:cxnLst>
            <a:rect l="l" t="t" r="r" b="b"/>
            <a:pathLst>
              <a:path w="228563" h="227228">
                <a:moveTo>
                  <a:pt x="181356" y="129883"/>
                </a:moveTo>
                <a:lnTo>
                  <a:pt x="181356" y="82944"/>
                </a:lnTo>
                <a:lnTo>
                  <a:pt x="148019" y="82944"/>
                </a:lnTo>
                <a:lnTo>
                  <a:pt x="148019" y="125616"/>
                </a:lnTo>
                <a:lnTo>
                  <a:pt x="103481" y="125616"/>
                </a:lnTo>
                <a:lnTo>
                  <a:pt x="103481" y="116014"/>
                </a:lnTo>
                <a:cubicBezTo>
                  <a:pt x="95479" y="119749"/>
                  <a:pt x="86545" y="122504"/>
                  <a:pt x="76677" y="124282"/>
                </a:cubicBezTo>
                <a:cubicBezTo>
                  <a:pt x="66809" y="126060"/>
                  <a:pt x="56007" y="126949"/>
                  <a:pt x="44273" y="126949"/>
                </a:cubicBezTo>
                <a:lnTo>
                  <a:pt x="10668" y="126949"/>
                </a:lnTo>
                <a:lnTo>
                  <a:pt x="10668" y="39205"/>
                </a:lnTo>
                <a:cubicBezTo>
                  <a:pt x="10668" y="35649"/>
                  <a:pt x="9780" y="32670"/>
                  <a:pt x="8003" y="30271"/>
                </a:cubicBezTo>
                <a:cubicBezTo>
                  <a:pt x="6224" y="27870"/>
                  <a:pt x="3557" y="26403"/>
                  <a:pt x="0" y="25870"/>
                </a:cubicBezTo>
                <a:lnTo>
                  <a:pt x="55207" y="11202"/>
                </a:lnTo>
                <a:lnTo>
                  <a:pt x="55207" y="48806"/>
                </a:lnTo>
                <a:lnTo>
                  <a:pt x="103481" y="48806"/>
                </a:lnTo>
                <a:lnTo>
                  <a:pt x="103481" y="20003"/>
                </a:lnTo>
                <a:lnTo>
                  <a:pt x="148019" y="8534"/>
                </a:lnTo>
                <a:lnTo>
                  <a:pt x="148019" y="58407"/>
                </a:lnTo>
                <a:lnTo>
                  <a:pt x="181356" y="58407"/>
                </a:lnTo>
                <a:lnTo>
                  <a:pt x="181356" y="28003"/>
                </a:lnTo>
                <a:cubicBezTo>
                  <a:pt x="181356" y="25515"/>
                  <a:pt x="180823" y="23158"/>
                  <a:pt x="179756" y="20936"/>
                </a:cubicBezTo>
                <a:cubicBezTo>
                  <a:pt x="178690" y="18713"/>
                  <a:pt x="176823" y="17069"/>
                  <a:pt x="174156" y="16002"/>
                </a:cubicBezTo>
                <a:lnTo>
                  <a:pt x="228563" y="0"/>
                </a:lnTo>
                <a:lnTo>
                  <a:pt x="228563" y="105613"/>
                </a:lnTo>
                <a:cubicBezTo>
                  <a:pt x="228563" y="114147"/>
                  <a:pt x="226518" y="120326"/>
                  <a:pt x="222428" y="124149"/>
                </a:cubicBezTo>
                <a:cubicBezTo>
                  <a:pt x="218339" y="127972"/>
                  <a:pt x="211849" y="129883"/>
                  <a:pt x="202960" y="129883"/>
                </a:cubicBezTo>
                <a:moveTo>
                  <a:pt x="182690" y="227228"/>
                </a:moveTo>
                <a:lnTo>
                  <a:pt x="182690" y="215227"/>
                </a:lnTo>
                <a:cubicBezTo>
                  <a:pt x="175756" y="217716"/>
                  <a:pt x="168022" y="219761"/>
                  <a:pt x="159487" y="221361"/>
                </a:cubicBezTo>
                <a:cubicBezTo>
                  <a:pt x="150953" y="222961"/>
                  <a:pt x="142196" y="224206"/>
                  <a:pt x="133218" y="225095"/>
                </a:cubicBezTo>
                <a:cubicBezTo>
                  <a:pt x="124238" y="225984"/>
                  <a:pt x="115260" y="226561"/>
                  <a:pt x="106281" y="226828"/>
                </a:cubicBezTo>
                <a:cubicBezTo>
                  <a:pt x="97301" y="227095"/>
                  <a:pt x="88812" y="227228"/>
                  <a:pt x="80811" y="227228"/>
                </a:cubicBezTo>
                <a:lnTo>
                  <a:pt x="41606" y="227228"/>
                </a:lnTo>
                <a:lnTo>
                  <a:pt x="41606" y="145885"/>
                </a:lnTo>
                <a:lnTo>
                  <a:pt x="87478" y="137084"/>
                </a:lnTo>
                <a:lnTo>
                  <a:pt x="87478" y="159486"/>
                </a:lnTo>
                <a:lnTo>
                  <a:pt x="182690" y="159486"/>
                </a:lnTo>
                <a:lnTo>
                  <a:pt x="182690" y="143218"/>
                </a:lnTo>
                <a:lnTo>
                  <a:pt x="228563" y="134417"/>
                </a:lnTo>
                <a:lnTo>
                  <a:pt x="228563" y="227228"/>
                </a:lnTo>
                <a:moveTo>
                  <a:pt x="98147" y="202692"/>
                </a:moveTo>
                <a:cubicBezTo>
                  <a:pt x="110237" y="202692"/>
                  <a:pt x="123706" y="202381"/>
                  <a:pt x="138551" y="201758"/>
                </a:cubicBezTo>
                <a:cubicBezTo>
                  <a:pt x="153398" y="201137"/>
                  <a:pt x="168111" y="199847"/>
                  <a:pt x="182690" y="197891"/>
                </a:cubicBezTo>
                <a:lnTo>
                  <a:pt x="182690" y="184023"/>
                </a:lnTo>
                <a:lnTo>
                  <a:pt x="87478" y="184023"/>
                </a:lnTo>
                <a:lnTo>
                  <a:pt x="87478" y="202692"/>
                </a:lnTo>
                <a:moveTo>
                  <a:pt x="103481" y="73342"/>
                </a:moveTo>
                <a:lnTo>
                  <a:pt x="55207" y="73342"/>
                </a:lnTo>
                <a:lnTo>
                  <a:pt x="55207" y="102413"/>
                </a:lnTo>
                <a:cubicBezTo>
                  <a:pt x="58409" y="102413"/>
                  <a:pt x="62009" y="102413"/>
                  <a:pt x="66009" y="102413"/>
                </a:cubicBezTo>
                <a:cubicBezTo>
                  <a:pt x="70010" y="102413"/>
                  <a:pt x="74144" y="102324"/>
                  <a:pt x="78411" y="102146"/>
                </a:cubicBezTo>
                <a:cubicBezTo>
                  <a:pt x="82678" y="101968"/>
                  <a:pt x="86989" y="101702"/>
                  <a:pt x="91346" y="101346"/>
                </a:cubicBezTo>
                <a:cubicBezTo>
                  <a:pt x="95701" y="100990"/>
                  <a:pt x="99747" y="100457"/>
                  <a:pt x="103481" y="997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9" name="Freeform 329"/>
          <p:cNvSpPr/>
          <p:nvPr/>
        </p:nvSpPr>
        <p:spPr>
          <a:xfrm>
            <a:off x="12765143" y="5308747"/>
            <a:ext cx="218960" cy="227228"/>
          </a:xfrm>
          <a:custGeom>
            <a:avLst/>
            <a:gdLst>
              <a:gd name="connsiteX0" fmla="*/ 0 w 218960"/>
              <a:gd name="connsiteY0" fmla="*/ 67208 h 227228"/>
              <a:gd name="connsiteX1" fmla="*/ 5866 w 218960"/>
              <a:gd name="connsiteY1" fmla="*/ 42272 h 227228"/>
              <a:gd name="connsiteX2" fmla="*/ 21735 w 218960"/>
              <a:gd name="connsiteY2" fmla="*/ 23736 h 227228"/>
              <a:gd name="connsiteX3" fmla="*/ 45205 w 218960"/>
              <a:gd name="connsiteY3" fmla="*/ 12268 h 227228"/>
              <a:gd name="connsiteX4" fmla="*/ 73875 w 218960"/>
              <a:gd name="connsiteY4" fmla="*/ 8268 h 227228"/>
              <a:gd name="connsiteX5" fmla="*/ 102412 w 218960"/>
              <a:gd name="connsiteY5" fmla="*/ 12268 h 227228"/>
              <a:gd name="connsiteX6" fmla="*/ 125749 w 218960"/>
              <a:gd name="connsiteY6" fmla="*/ 23736 h 227228"/>
              <a:gd name="connsiteX7" fmla="*/ 141484 w 218960"/>
              <a:gd name="connsiteY7" fmla="*/ 42272 h 227228"/>
              <a:gd name="connsiteX8" fmla="*/ 147219 w 218960"/>
              <a:gd name="connsiteY8" fmla="*/ 67208 h 227228"/>
              <a:gd name="connsiteX9" fmla="*/ 141484 w 218960"/>
              <a:gd name="connsiteY9" fmla="*/ 92945 h 227228"/>
              <a:gd name="connsiteX10" fmla="*/ 125749 w 218960"/>
              <a:gd name="connsiteY10" fmla="*/ 111481 h 227228"/>
              <a:gd name="connsiteX11" fmla="*/ 102412 w 218960"/>
              <a:gd name="connsiteY11" fmla="*/ 122816 h 227228"/>
              <a:gd name="connsiteX12" fmla="*/ 73875 w 218960"/>
              <a:gd name="connsiteY12" fmla="*/ 126682 h 227228"/>
              <a:gd name="connsiteX13" fmla="*/ 45205 w 218960"/>
              <a:gd name="connsiteY13" fmla="*/ 122816 h 227228"/>
              <a:gd name="connsiteX14" fmla="*/ 21735 w 218960"/>
              <a:gd name="connsiteY14" fmla="*/ 111481 h 227228"/>
              <a:gd name="connsiteX15" fmla="*/ 5866 w 218960"/>
              <a:gd name="connsiteY15" fmla="*/ 92945 h 227228"/>
              <a:gd name="connsiteX16" fmla="*/ 0 w 218960"/>
              <a:gd name="connsiteY16" fmla="*/ 67208 h 227228"/>
              <a:gd name="connsiteX18" fmla="*/ 173088 w 218960"/>
              <a:gd name="connsiteY18" fmla="*/ 227228 h 227228"/>
              <a:gd name="connsiteX19" fmla="*/ 173088 w 218960"/>
              <a:gd name="connsiteY19" fmla="*/ 215227 h 227228"/>
              <a:gd name="connsiteX20" fmla="*/ 149885 w 218960"/>
              <a:gd name="connsiteY20" fmla="*/ 221361 h 227228"/>
              <a:gd name="connsiteX21" fmla="*/ 123616 w 218960"/>
              <a:gd name="connsiteY21" fmla="*/ 225095 h 227228"/>
              <a:gd name="connsiteX22" fmla="*/ 96679 w 218960"/>
              <a:gd name="connsiteY22" fmla="*/ 226828 h 227228"/>
              <a:gd name="connsiteX23" fmla="*/ 71208 w 218960"/>
              <a:gd name="connsiteY23" fmla="*/ 227228 h 227228"/>
              <a:gd name="connsiteX24" fmla="*/ 34671 w 218960"/>
              <a:gd name="connsiteY24" fmla="*/ 227228 h 227228"/>
              <a:gd name="connsiteX25" fmla="*/ 34671 w 218960"/>
              <a:gd name="connsiteY25" fmla="*/ 147485 h 227228"/>
              <a:gd name="connsiteX26" fmla="*/ 80544 w 218960"/>
              <a:gd name="connsiteY26" fmla="*/ 138684 h 227228"/>
              <a:gd name="connsiteX27" fmla="*/ 80544 w 218960"/>
              <a:gd name="connsiteY27" fmla="*/ 160020 h 227228"/>
              <a:gd name="connsiteX28" fmla="*/ 173088 w 218960"/>
              <a:gd name="connsiteY28" fmla="*/ 160020 h 227228"/>
              <a:gd name="connsiteX29" fmla="*/ 173088 w 218960"/>
              <a:gd name="connsiteY29" fmla="*/ 144818 h 227228"/>
              <a:gd name="connsiteX30" fmla="*/ 218960 w 218960"/>
              <a:gd name="connsiteY30" fmla="*/ 136017 h 227228"/>
              <a:gd name="connsiteX31" fmla="*/ 218960 w 218960"/>
              <a:gd name="connsiteY31" fmla="*/ 227228 h 227228"/>
              <a:gd name="connsiteX33" fmla="*/ 171754 w 218960"/>
              <a:gd name="connsiteY33" fmla="*/ 133617 h 227228"/>
              <a:gd name="connsiteX34" fmla="*/ 171754 w 218960"/>
              <a:gd name="connsiteY34" fmla="*/ 28003 h 227228"/>
              <a:gd name="connsiteX35" fmla="*/ 170154 w 218960"/>
              <a:gd name="connsiteY35" fmla="*/ 20936 h 227228"/>
              <a:gd name="connsiteX36" fmla="*/ 164554 w 218960"/>
              <a:gd name="connsiteY36" fmla="*/ 16002 h 227228"/>
              <a:gd name="connsiteX37" fmla="*/ 218960 w 218960"/>
              <a:gd name="connsiteY37" fmla="*/ 0 h 227228"/>
              <a:gd name="connsiteX38" fmla="*/ 218960 w 218960"/>
              <a:gd name="connsiteY38" fmla="*/ 109347 h 227228"/>
              <a:gd name="connsiteX39" fmla="*/ 212826 w 218960"/>
              <a:gd name="connsiteY39" fmla="*/ 127883 h 227228"/>
              <a:gd name="connsiteX40" fmla="*/ 193357 w 218960"/>
              <a:gd name="connsiteY40" fmla="*/ 133617 h 227228"/>
              <a:gd name="connsiteX42" fmla="*/ 44538 w 218960"/>
              <a:gd name="connsiteY42" fmla="*/ 67208 h 227228"/>
              <a:gd name="connsiteX43" fmla="*/ 46538 w 218960"/>
              <a:gd name="connsiteY43" fmla="*/ 81344 h 227228"/>
              <a:gd name="connsiteX44" fmla="*/ 52406 w 218960"/>
              <a:gd name="connsiteY44" fmla="*/ 92945 h 227228"/>
              <a:gd name="connsiteX45" fmla="*/ 61607 w 218960"/>
              <a:gd name="connsiteY45" fmla="*/ 100679 h 227228"/>
              <a:gd name="connsiteX46" fmla="*/ 73875 w 218960"/>
              <a:gd name="connsiteY46" fmla="*/ 103480 h 227228"/>
              <a:gd name="connsiteX47" fmla="*/ 85610 w 218960"/>
              <a:gd name="connsiteY47" fmla="*/ 100679 h 227228"/>
              <a:gd name="connsiteX48" fmla="*/ 94811 w 218960"/>
              <a:gd name="connsiteY48" fmla="*/ 93078 h 227228"/>
              <a:gd name="connsiteX49" fmla="*/ 100678 w 218960"/>
              <a:gd name="connsiteY49" fmla="*/ 81610 h 227228"/>
              <a:gd name="connsiteX50" fmla="*/ 102679 w 218960"/>
              <a:gd name="connsiteY50" fmla="*/ 67208 h 227228"/>
              <a:gd name="connsiteX51" fmla="*/ 94811 w 218960"/>
              <a:gd name="connsiteY51" fmla="*/ 41472 h 227228"/>
              <a:gd name="connsiteX52" fmla="*/ 73875 w 218960"/>
              <a:gd name="connsiteY52" fmla="*/ 31471 h 227228"/>
              <a:gd name="connsiteX53" fmla="*/ 52406 w 218960"/>
              <a:gd name="connsiteY53" fmla="*/ 41605 h 227228"/>
              <a:gd name="connsiteX54" fmla="*/ 44538 w 218960"/>
              <a:gd name="connsiteY54" fmla="*/ 67208 h 227228"/>
              <a:gd name="connsiteX56" fmla="*/ 91211 w 218960"/>
              <a:gd name="connsiteY56" fmla="*/ 202692 h 227228"/>
              <a:gd name="connsiteX57" fmla="*/ 130416 w 218960"/>
              <a:gd name="connsiteY57" fmla="*/ 201758 h 227228"/>
              <a:gd name="connsiteX58" fmla="*/ 173088 w 218960"/>
              <a:gd name="connsiteY58" fmla="*/ 197891 h 227228"/>
              <a:gd name="connsiteX59" fmla="*/ 173088 w 218960"/>
              <a:gd name="connsiteY59" fmla="*/ 184557 h 227228"/>
              <a:gd name="connsiteX60" fmla="*/ 80544 w 218960"/>
              <a:gd name="connsiteY60" fmla="*/ 184557 h 227228"/>
              <a:gd name="connsiteX61" fmla="*/ 80544 w 218960"/>
              <a:gd name="connsiteY61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18960" h="227228">
                <a:moveTo>
                  <a:pt x="0" y="67208"/>
                </a:moveTo>
                <a:cubicBezTo>
                  <a:pt x="0" y="57962"/>
                  <a:pt x="1955" y="49651"/>
                  <a:pt x="5866" y="42272"/>
                </a:cubicBezTo>
                <a:cubicBezTo>
                  <a:pt x="9778" y="34893"/>
                  <a:pt x="15069" y="28715"/>
                  <a:pt x="21735" y="23736"/>
                </a:cubicBezTo>
                <a:cubicBezTo>
                  <a:pt x="28404" y="18758"/>
                  <a:pt x="36226" y="14935"/>
                  <a:pt x="45205" y="12268"/>
                </a:cubicBezTo>
                <a:cubicBezTo>
                  <a:pt x="54184" y="9601"/>
                  <a:pt x="63741" y="8268"/>
                  <a:pt x="73875" y="8268"/>
                </a:cubicBezTo>
                <a:cubicBezTo>
                  <a:pt x="84010" y="8268"/>
                  <a:pt x="93523" y="9601"/>
                  <a:pt x="102412" y="12268"/>
                </a:cubicBezTo>
                <a:cubicBezTo>
                  <a:pt x="111302" y="14935"/>
                  <a:pt x="119081" y="18758"/>
                  <a:pt x="125749" y="23736"/>
                </a:cubicBezTo>
                <a:cubicBezTo>
                  <a:pt x="132416" y="28715"/>
                  <a:pt x="137661" y="34893"/>
                  <a:pt x="141484" y="42272"/>
                </a:cubicBezTo>
                <a:cubicBezTo>
                  <a:pt x="145307" y="49651"/>
                  <a:pt x="147219" y="57962"/>
                  <a:pt x="147219" y="67208"/>
                </a:cubicBezTo>
                <a:cubicBezTo>
                  <a:pt x="147219" y="76988"/>
                  <a:pt x="145307" y="85566"/>
                  <a:pt x="141484" y="92945"/>
                </a:cubicBezTo>
                <a:cubicBezTo>
                  <a:pt x="137661" y="100323"/>
                  <a:pt x="132416" y="106502"/>
                  <a:pt x="125749" y="111481"/>
                </a:cubicBezTo>
                <a:cubicBezTo>
                  <a:pt x="119081" y="116459"/>
                  <a:pt x="111302" y="120237"/>
                  <a:pt x="102412" y="122816"/>
                </a:cubicBezTo>
                <a:cubicBezTo>
                  <a:pt x="93523" y="125393"/>
                  <a:pt x="84010" y="126682"/>
                  <a:pt x="73875" y="126682"/>
                </a:cubicBezTo>
                <a:cubicBezTo>
                  <a:pt x="63741" y="126682"/>
                  <a:pt x="54184" y="125393"/>
                  <a:pt x="45205" y="122816"/>
                </a:cubicBezTo>
                <a:cubicBezTo>
                  <a:pt x="36226" y="120237"/>
                  <a:pt x="28404" y="116459"/>
                  <a:pt x="21735" y="111481"/>
                </a:cubicBezTo>
                <a:cubicBezTo>
                  <a:pt x="15069" y="106502"/>
                  <a:pt x="9778" y="100323"/>
                  <a:pt x="5866" y="92945"/>
                </a:cubicBezTo>
                <a:cubicBezTo>
                  <a:pt x="1955" y="85566"/>
                  <a:pt x="0" y="76988"/>
                  <a:pt x="0" y="67208"/>
                </a:cubicBezTo>
                <a:moveTo>
                  <a:pt x="173088" y="227228"/>
                </a:moveTo>
                <a:lnTo>
                  <a:pt x="173088" y="215227"/>
                </a:lnTo>
                <a:cubicBezTo>
                  <a:pt x="166153" y="217716"/>
                  <a:pt x="158419" y="219761"/>
                  <a:pt x="149885" y="221361"/>
                </a:cubicBezTo>
                <a:cubicBezTo>
                  <a:pt x="141350" y="222961"/>
                  <a:pt x="132593" y="224206"/>
                  <a:pt x="123616" y="225095"/>
                </a:cubicBezTo>
                <a:cubicBezTo>
                  <a:pt x="114636" y="225984"/>
                  <a:pt x="105657" y="226561"/>
                  <a:pt x="96679" y="226828"/>
                </a:cubicBezTo>
                <a:cubicBezTo>
                  <a:pt x="87699" y="227095"/>
                  <a:pt x="79210" y="227228"/>
                  <a:pt x="71208" y="227228"/>
                </a:cubicBezTo>
                <a:lnTo>
                  <a:pt x="34671" y="227228"/>
                </a:lnTo>
                <a:lnTo>
                  <a:pt x="34671" y="147485"/>
                </a:lnTo>
                <a:lnTo>
                  <a:pt x="80544" y="138684"/>
                </a:lnTo>
                <a:lnTo>
                  <a:pt x="80544" y="160020"/>
                </a:lnTo>
                <a:lnTo>
                  <a:pt x="173088" y="160020"/>
                </a:lnTo>
                <a:lnTo>
                  <a:pt x="173088" y="144818"/>
                </a:lnTo>
                <a:lnTo>
                  <a:pt x="218960" y="136017"/>
                </a:lnTo>
                <a:lnTo>
                  <a:pt x="218960" y="227228"/>
                </a:lnTo>
                <a:moveTo>
                  <a:pt x="171754" y="133617"/>
                </a:moveTo>
                <a:lnTo>
                  <a:pt x="171754" y="28003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3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09347"/>
                </a:lnTo>
                <a:cubicBezTo>
                  <a:pt x="218960" y="117882"/>
                  <a:pt x="216915" y="124060"/>
                  <a:pt x="212826" y="127883"/>
                </a:cubicBezTo>
                <a:cubicBezTo>
                  <a:pt x="208737" y="131705"/>
                  <a:pt x="202247" y="133617"/>
                  <a:pt x="193357" y="133617"/>
                </a:cubicBezTo>
                <a:moveTo>
                  <a:pt x="44538" y="67208"/>
                </a:moveTo>
                <a:cubicBezTo>
                  <a:pt x="44538" y="72187"/>
                  <a:pt x="45205" y="76898"/>
                  <a:pt x="46538" y="81344"/>
                </a:cubicBezTo>
                <a:cubicBezTo>
                  <a:pt x="47872" y="85788"/>
                  <a:pt x="49828" y="89655"/>
                  <a:pt x="52406" y="92945"/>
                </a:cubicBezTo>
                <a:cubicBezTo>
                  <a:pt x="54984" y="96234"/>
                  <a:pt x="58052" y="98813"/>
                  <a:pt x="61607" y="100679"/>
                </a:cubicBezTo>
                <a:cubicBezTo>
                  <a:pt x="65163" y="102546"/>
                  <a:pt x="69252" y="103480"/>
                  <a:pt x="73875" y="103480"/>
                </a:cubicBezTo>
                <a:cubicBezTo>
                  <a:pt x="78143" y="103480"/>
                  <a:pt x="82054" y="102546"/>
                  <a:pt x="85610" y="100679"/>
                </a:cubicBezTo>
                <a:cubicBezTo>
                  <a:pt x="89167" y="98813"/>
                  <a:pt x="92233" y="96279"/>
                  <a:pt x="94811" y="93078"/>
                </a:cubicBezTo>
                <a:cubicBezTo>
                  <a:pt x="97389" y="89878"/>
                  <a:pt x="99346" y="86055"/>
                  <a:pt x="100678" y="81610"/>
                </a:cubicBezTo>
                <a:cubicBezTo>
                  <a:pt x="102012" y="77165"/>
                  <a:pt x="102679" y="72365"/>
                  <a:pt x="102679" y="67208"/>
                </a:cubicBezTo>
                <a:cubicBezTo>
                  <a:pt x="102679" y="56718"/>
                  <a:pt x="100056" y="48139"/>
                  <a:pt x="94811" y="41472"/>
                </a:cubicBezTo>
                <a:cubicBezTo>
                  <a:pt x="89567" y="34804"/>
                  <a:pt x="82587" y="31471"/>
                  <a:pt x="73875" y="31471"/>
                </a:cubicBezTo>
                <a:cubicBezTo>
                  <a:pt x="64807" y="31471"/>
                  <a:pt x="57651" y="34849"/>
                  <a:pt x="52406" y="41605"/>
                </a:cubicBezTo>
                <a:cubicBezTo>
                  <a:pt x="47161" y="48361"/>
                  <a:pt x="44538" y="56896"/>
                  <a:pt x="44538" y="67208"/>
                </a:cubicBezTo>
                <a:moveTo>
                  <a:pt x="91211" y="202692"/>
                </a:moveTo>
                <a:cubicBezTo>
                  <a:pt x="103301" y="202692"/>
                  <a:pt x="116370" y="202381"/>
                  <a:pt x="130416" y="201758"/>
                </a:cubicBezTo>
                <a:cubicBezTo>
                  <a:pt x="144462" y="201137"/>
                  <a:pt x="158686" y="199847"/>
                  <a:pt x="173088" y="197891"/>
                </a:cubicBezTo>
                <a:lnTo>
                  <a:pt x="173088" y="184557"/>
                </a:lnTo>
                <a:lnTo>
                  <a:pt x="80544" y="184557"/>
                </a:lnTo>
                <a:lnTo>
                  <a:pt x="80544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0" name="Freeform 330"/>
          <p:cNvSpPr/>
          <p:nvPr/>
        </p:nvSpPr>
        <p:spPr>
          <a:xfrm>
            <a:off x="13027575" y="5308747"/>
            <a:ext cx="223228" cy="230429"/>
          </a:xfrm>
          <a:custGeom>
            <a:avLst/>
            <a:gdLst>
              <a:gd name="connsiteX0" fmla="*/ 68010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2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7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10" y="150419"/>
                </a:moveTo>
                <a:cubicBezTo>
                  <a:pt x="91656" y="150419"/>
                  <a:pt x="112237" y="149130"/>
                  <a:pt x="129749" y="146552"/>
                </a:cubicBezTo>
                <a:cubicBezTo>
                  <a:pt x="147264" y="143973"/>
                  <a:pt x="162686" y="140639"/>
                  <a:pt x="176022" y="136550"/>
                </a:cubicBez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3"/>
                  <a:pt x="171489" y="17069"/>
                  <a:pt x="168822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2"/>
                  <a:pt x="217094" y="224695"/>
                </a:cubicBezTo>
                <a:cubicBezTo>
                  <a:pt x="213006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6"/>
                  <a:pt x="161799" y="161976"/>
                  <a:pt x="153087" y="164821"/>
                </a:cubicBezTo>
                <a:cubicBezTo>
                  <a:pt x="144374" y="167665"/>
                  <a:pt x="134906" y="170021"/>
                  <a:pt x="124682" y="171888"/>
                </a:cubicBezTo>
                <a:cubicBezTo>
                  <a:pt x="114460" y="173755"/>
                  <a:pt x="103657" y="175178"/>
                  <a:pt x="92278" y="176155"/>
                </a:cubicBezTo>
                <a:cubicBezTo>
                  <a:pt x="80899" y="177133"/>
                  <a:pt x="69253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1" name="Freeform 331"/>
          <p:cNvSpPr/>
          <p:nvPr/>
        </p:nvSpPr>
        <p:spPr>
          <a:xfrm>
            <a:off x="13294275" y="5308747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89 h 230429"/>
              <a:gd name="connsiteX4" fmla="*/ 10668 w 253899"/>
              <a:gd name="connsiteY4" fmla="*/ 180289 h 230429"/>
              <a:gd name="connsiteX5" fmla="*/ 10668 w 253899"/>
              <a:gd name="connsiteY5" fmla="*/ 44539 h 230429"/>
              <a:gd name="connsiteX6" fmla="*/ 8001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6 h 230429"/>
              <a:gd name="connsiteX10" fmla="*/ 137885 w 253899"/>
              <a:gd name="connsiteY10" fmla="*/ 23736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10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4 w 253899"/>
              <a:gd name="connsiteY17" fmla="*/ 144685 h 230429"/>
              <a:gd name="connsiteX18" fmla="*/ 170689 w 253899"/>
              <a:gd name="connsiteY18" fmla="*/ 139217 h 230429"/>
              <a:gd name="connsiteX19" fmla="*/ 170689 w 253899"/>
              <a:gd name="connsiteY19" fmla="*/ 28003 h 230429"/>
              <a:gd name="connsiteX20" fmla="*/ 169087 w 253899"/>
              <a:gd name="connsiteY20" fmla="*/ 20936 h 230429"/>
              <a:gd name="connsiteX21" fmla="*/ 163486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0 h 230429"/>
              <a:gd name="connsiteX26" fmla="*/ 217894 w 253899"/>
              <a:gd name="connsiteY26" fmla="*/ 109080 h 230429"/>
              <a:gd name="connsiteX27" fmla="*/ 217894 w 253899"/>
              <a:gd name="connsiteY27" fmla="*/ 206160 h 230429"/>
              <a:gd name="connsiteX28" fmla="*/ 211761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6" y="165176"/>
                  <a:pt x="141841" y="170732"/>
                  <a:pt x="122549" y="174555"/>
                </a:cubicBezTo>
                <a:cubicBezTo>
                  <a:pt x="103257" y="178378"/>
                  <a:pt x="81522" y="180289"/>
                  <a:pt x="57341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6"/>
                </a:lnTo>
                <a:lnTo>
                  <a:pt x="137885" y="23736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10" y="151752"/>
                </a:lnTo>
                <a:cubicBezTo>
                  <a:pt x="79742" y="151752"/>
                  <a:pt x="90456" y="151485"/>
                  <a:pt x="100147" y="150952"/>
                </a:cubicBezTo>
                <a:cubicBezTo>
                  <a:pt x="109837" y="150419"/>
                  <a:pt x="118816" y="149619"/>
                  <a:pt x="127084" y="148552"/>
                </a:cubicBezTo>
                <a:cubicBezTo>
                  <a:pt x="135350" y="147485"/>
                  <a:pt x="143041" y="146196"/>
                  <a:pt x="150154" y="144685"/>
                </a:cubicBezTo>
                <a:cubicBezTo>
                  <a:pt x="157263" y="143173"/>
                  <a:pt x="164109" y="141351"/>
                  <a:pt x="170689" y="139217"/>
                </a:cubicBezTo>
                <a:lnTo>
                  <a:pt x="170689" y="28003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3"/>
                  <a:pt x="166154" y="17069"/>
                  <a:pt x="163486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0"/>
                </a:lnTo>
                <a:lnTo>
                  <a:pt x="217894" y="109080"/>
                </a:lnTo>
                <a:lnTo>
                  <a:pt x="217894" y="206160"/>
                </a:lnTo>
                <a:cubicBezTo>
                  <a:pt x="217894" y="214694"/>
                  <a:pt x="215850" y="220872"/>
                  <a:pt x="211761" y="224695"/>
                </a:cubicBezTo>
                <a:cubicBezTo>
                  <a:pt x="207669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>
              <a:gd name="connsiteX0" fmla="*/ 0 w 18288000"/>
              <a:gd name="connsiteY0" fmla="*/ 0 h 10287000"/>
              <a:gd name="connsiteX1" fmla="*/ 18288000 w 18288000"/>
              <a:gd name="connsiteY1" fmla="*/ 0 h 10287000"/>
              <a:gd name="connsiteX2" fmla="*/ 18288000 w 18288000"/>
              <a:gd name="connsiteY2" fmla="*/ 10287000 h 10287000"/>
              <a:gd name="connsiteX3" fmla="*/ 0 w 18288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rgbClr val="F0F0F0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pic>
        <p:nvPicPr>
          <p:cNvPr id="3" name="Picture 3"/>
          <p:cNvPicPr>
            <a:picLocks noChangeAspect="0" noChangeArrowheads="0"/>
          </p:cNvPicPr>
          <p:nvPr/>
        </p:nvPicPr>
        <p:blipFill>
          <a:blip r:embed="rId_CpRX" cstate="print"/>
          <a:srcRect/>
          <a:stretch>
            <a:fillRect/>
          </a:stretch>
        </p:blipFill>
        <p:spPr bwMode="auto">
          <a:xfrm>
            <a:off x="-126756" y="-237086"/>
            <a:ext cx="18551770" cy="1055077"/>
          </a:xfrm>
          <a:prstGeom prst="rect">
            <a:avLst/>
          </a:prstGeom>
          <a:noFill/>
        </p:spPr>
      </p:pic>
      <p:pic>
        <p:nvPicPr>
          <p:cNvPr id="4" name="Picture 4"/>
          <p:cNvPicPr>
            <a:picLocks noChangeAspect="0" noChangeArrowheads="0"/>
          </p:cNvPicPr>
          <p:nvPr/>
        </p:nvPicPr>
        <p:blipFill>
          <a:blip r:embed="rId_xZ9c" cstate="print"/>
          <a:srcRect/>
          <a:stretch>
            <a:fillRect/>
          </a:stretch>
        </p:blipFill>
        <p:spPr bwMode="auto">
          <a:xfrm>
            <a:off x="-126756" y="10063113"/>
            <a:ext cx="18551770" cy="376129"/>
          </a:xfrm>
          <a:prstGeom prst="rect">
            <a:avLst/>
          </a:prstGeom>
          <a:noFill/>
        </p:spPr>
      </p:pic>
      <p:sp>
        <p:nvSpPr>
          <p:cNvPr id="5" name="Freeform 5"/>
          <p:cNvSpPr/>
          <p:nvPr/>
        </p:nvSpPr>
        <p:spPr>
          <a:xfrm>
            <a:off x="9144000" y="2635854"/>
            <a:ext cx="14288" cy="7448155"/>
          </a:xfrm>
          <a:custGeom>
            <a:avLst/>
            <a:gdLst>
              <a:gd name="connsiteX0" fmla="*/ 7144 w 14288"/>
              <a:gd name="connsiteY0" fmla="*/ 0 h 7448155"/>
              <a:gd name="connsiteX1" fmla="*/ 7144 w 14288"/>
              <a:gd name="connsiteY1" fmla="*/ 7448155 h 74481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4288" h="7448155">
                <a:moveTo>
                  <a:pt x="7144" y="0"/>
                </a:moveTo>
                <a:lnTo>
                  <a:pt x="7144" y="7448155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" name="Freeform 6"/>
          <p:cNvSpPr/>
          <p:nvPr/>
        </p:nvSpPr>
        <p:spPr>
          <a:xfrm>
            <a:off x="5571363" y="1319952"/>
            <a:ext cx="677418" cy="653034"/>
          </a:xfrm>
          <a:custGeom>
            <a:avLst/>
            <a:gdLst>
              <a:gd name="connsiteX0" fmla="*/ 511302 w 677418"/>
              <a:gd name="connsiteY0" fmla="*/ 496062 h 653034"/>
              <a:gd name="connsiteX1" fmla="*/ 511302 w 677418"/>
              <a:gd name="connsiteY1" fmla="*/ 380238 h 653034"/>
              <a:gd name="connsiteX2" fmla="*/ 426720 w 677418"/>
              <a:gd name="connsiteY2" fmla="*/ 380238 h 653034"/>
              <a:gd name="connsiteX3" fmla="*/ 413003 w 677418"/>
              <a:gd name="connsiteY3" fmla="*/ 355092 h 653034"/>
              <a:gd name="connsiteX4" fmla="*/ 349377 w 677418"/>
              <a:gd name="connsiteY4" fmla="*/ 406146 h 653034"/>
              <a:gd name="connsiteX5" fmla="*/ 236982 w 677418"/>
              <a:gd name="connsiteY5" fmla="*/ 425196 h 653034"/>
              <a:gd name="connsiteX6" fmla="*/ 154305 w 677418"/>
              <a:gd name="connsiteY6" fmla="*/ 415671 h 653034"/>
              <a:gd name="connsiteX7" fmla="*/ 94869 w 677418"/>
              <a:gd name="connsiteY7" fmla="*/ 389763 h 653034"/>
              <a:gd name="connsiteX8" fmla="*/ 59055 w 677418"/>
              <a:gd name="connsiteY8" fmla="*/ 350901 h 653034"/>
              <a:gd name="connsiteX9" fmla="*/ 47244 w 677418"/>
              <a:gd name="connsiteY9" fmla="*/ 303276 h 653034"/>
              <a:gd name="connsiteX10" fmla="*/ 59055 w 677418"/>
              <a:gd name="connsiteY10" fmla="*/ 255651 h 653034"/>
              <a:gd name="connsiteX11" fmla="*/ 94869 w 677418"/>
              <a:gd name="connsiteY11" fmla="*/ 216789 h 653034"/>
              <a:gd name="connsiteX12" fmla="*/ 154305 w 677418"/>
              <a:gd name="connsiteY12" fmla="*/ 190500 h 653034"/>
              <a:gd name="connsiteX13" fmla="*/ 236982 w 677418"/>
              <a:gd name="connsiteY13" fmla="*/ 180594 h 653034"/>
              <a:gd name="connsiteX14" fmla="*/ 318134 w 677418"/>
              <a:gd name="connsiteY14" fmla="*/ 190119 h 653034"/>
              <a:gd name="connsiteX15" fmla="*/ 377189 w 677418"/>
              <a:gd name="connsiteY15" fmla="*/ 215646 h 653034"/>
              <a:gd name="connsiteX16" fmla="*/ 360425 w 677418"/>
              <a:gd name="connsiteY16" fmla="*/ 184404 h 653034"/>
              <a:gd name="connsiteX17" fmla="*/ 511302 w 677418"/>
              <a:gd name="connsiteY17" fmla="*/ 184404 h 653034"/>
              <a:gd name="connsiteX18" fmla="*/ 511302 w 677418"/>
              <a:gd name="connsiteY18" fmla="*/ 83820 h 653034"/>
              <a:gd name="connsiteX19" fmla="*/ 506730 w 677418"/>
              <a:gd name="connsiteY19" fmla="*/ 63627 h 653034"/>
              <a:gd name="connsiteX20" fmla="*/ 490728 w 677418"/>
              <a:gd name="connsiteY20" fmla="*/ 49530 h 653034"/>
              <a:gd name="connsiteX21" fmla="*/ 646175 w 677418"/>
              <a:gd name="connsiteY21" fmla="*/ 3810 h 653034"/>
              <a:gd name="connsiteX22" fmla="*/ 646175 w 677418"/>
              <a:gd name="connsiteY22" fmla="*/ 426720 h 653034"/>
              <a:gd name="connsiteX23" fmla="*/ 628650 w 677418"/>
              <a:gd name="connsiteY23" fmla="*/ 479679 h 653034"/>
              <a:gd name="connsiteX24" fmla="*/ 573024 w 677418"/>
              <a:gd name="connsiteY24" fmla="*/ 496062 h 653034"/>
              <a:gd name="connsiteX26" fmla="*/ 133350 w 677418"/>
              <a:gd name="connsiteY26" fmla="*/ 527304 h 653034"/>
              <a:gd name="connsiteX27" fmla="*/ 125730 w 677418"/>
              <a:gd name="connsiteY27" fmla="*/ 501777 h 653034"/>
              <a:gd name="connsiteX28" fmla="*/ 102870 w 677418"/>
              <a:gd name="connsiteY28" fmla="*/ 489204 h 653034"/>
              <a:gd name="connsiteX29" fmla="*/ 268224 w 677418"/>
              <a:gd name="connsiteY29" fmla="*/ 458724 h 653034"/>
              <a:gd name="connsiteX30" fmla="*/ 268224 w 677418"/>
              <a:gd name="connsiteY30" fmla="*/ 582930 h 653034"/>
              <a:gd name="connsiteX31" fmla="*/ 601218 w 677418"/>
              <a:gd name="connsiteY31" fmla="*/ 582930 h 653034"/>
              <a:gd name="connsiteX32" fmla="*/ 626745 w 677418"/>
              <a:gd name="connsiteY32" fmla="*/ 575310 h 653034"/>
              <a:gd name="connsiteX33" fmla="*/ 639318 w 677418"/>
              <a:gd name="connsiteY33" fmla="*/ 552450 h 653034"/>
              <a:gd name="connsiteX34" fmla="*/ 677418 w 677418"/>
              <a:gd name="connsiteY34" fmla="*/ 653034 h 653034"/>
              <a:gd name="connsiteX35" fmla="*/ 133350 w 677418"/>
              <a:gd name="connsiteY35" fmla="*/ 653034 h 653034"/>
              <a:gd name="connsiteX37" fmla="*/ 445770 w 677418"/>
              <a:gd name="connsiteY37" fmla="*/ 155448 h 653034"/>
              <a:gd name="connsiteX38" fmla="*/ 70866 w 677418"/>
              <a:gd name="connsiteY38" fmla="*/ 155448 h 653034"/>
              <a:gd name="connsiteX39" fmla="*/ 48006 w 677418"/>
              <a:gd name="connsiteY39" fmla="*/ 174498 h 653034"/>
              <a:gd name="connsiteX40" fmla="*/ 0 w 677418"/>
              <a:gd name="connsiteY40" fmla="*/ 89154 h 653034"/>
              <a:gd name="connsiteX41" fmla="*/ 161544 w 677418"/>
              <a:gd name="connsiteY41" fmla="*/ 89154 h 653034"/>
              <a:gd name="connsiteX42" fmla="*/ 161544 w 677418"/>
              <a:gd name="connsiteY42" fmla="*/ 76962 h 653034"/>
              <a:gd name="connsiteX43" fmla="*/ 153924 w 677418"/>
              <a:gd name="connsiteY43" fmla="*/ 51435 h 653034"/>
              <a:gd name="connsiteX44" fmla="*/ 131064 w 677418"/>
              <a:gd name="connsiteY44" fmla="*/ 38862 h 653034"/>
              <a:gd name="connsiteX45" fmla="*/ 304038 w 677418"/>
              <a:gd name="connsiteY45" fmla="*/ 0 h 653034"/>
              <a:gd name="connsiteX46" fmla="*/ 304038 w 677418"/>
              <a:gd name="connsiteY46" fmla="*/ 89154 h 653034"/>
              <a:gd name="connsiteX47" fmla="*/ 445770 w 677418"/>
              <a:gd name="connsiteY47" fmla="*/ 89154 h 653034"/>
              <a:gd name="connsiteX49" fmla="*/ 309372 w 677418"/>
              <a:gd name="connsiteY49" fmla="*/ 303276 h 653034"/>
              <a:gd name="connsiteX50" fmla="*/ 291464 w 677418"/>
              <a:gd name="connsiteY50" fmla="*/ 259842 h 653034"/>
              <a:gd name="connsiteX51" fmla="*/ 236982 w 677418"/>
              <a:gd name="connsiteY51" fmla="*/ 240792 h 653034"/>
              <a:gd name="connsiteX52" fmla="*/ 182880 w 677418"/>
              <a:gd name="connsiteY52" fmla="*/ 259842 h 653034"/>
              <a:gd name="connsiteX53" fmla="*/ 165353 w 677418"/>
              <a:gd name="connsiteY53" fmla="*/ 303276 h 653034"/>
              <a:gd name="connsiteX54" fmla="*/ 182880 w 677418"/>
              <a:gd name="connsiteY54" fmla="*/ 346329 h 653034"/>
              <a:gd name="connsiteX55" fmla="*/ 236982 w 677418"/>
              <a:gd name="connsiteY55" fmla="*/ 364998 h 653034"/>
              <a:gd name="connsiteX56" fmla="*/ 291464 w 677418"/>
              <a:gd name="connsiteY56" fmla="*/ 346329 h 653034"/>
              <a:gd name="connsiteX57" fmla="*/ 309372 w 677418"/>
              <a:gd name="connsiteY57" fmla="*/ 303276 h 653034"/>
              <a:gd name="connsiteX59" fmla="*/ 427482 w 677418"/>
              <a:gd name="connsiteY59" fmla="*/ 303276 h 653034"/>
              <a:gd name="connsiteX60" fmla="*/ 426720 w 677418"/>
              <a:gd name="connsiteY60" fmla="*/ 313944 h 653034"/>
              <a:gd name="connsiteX61" fmla="*/ 511302 w 677418"/>
              <a:gd name="connsiteY61" fmla="*/ 313944 h 653034"/>
              <a:gd name="connsiteX62" fmla="*/ 511302 w 677418"/>
              <a:gd name="connsiteY62" fmla="*/ 250698 h 653034"/>
              <a:gd name="connsiteX63" fmla="*/ 412242 w 677418"/>
              <a:gd name="connsiteY63" fmla="*/ 250698 h 653034"/>
              <a:gd name="connsiteX64" fmla="*/ 427482 w 677418"/>
              <a:gd name="connsiteY64" fmla="*/ 303276 h 65303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677418" h="653034">
                <a:moveTo>
                  <a:pt x="511302" y="496062"/>
                </a:moveTo>
                <a:lnTo>
                  <a:pt x="511302" y="380238"/>
                </a:lnTo>
                <a:lnTo>
                  <a:pt x="426720" y="380238"/>
                </a:lnTo>
                <a:lnTo>
                  <a:pt x="413003" y="355092"/>
                </a:lnTo>
                <a:cubicBezTo>
                  <a:pt x="399796" y="376428"/>
                  <a:pt x="378587" y="393446"/>
                  <a:pt x="349377" y="406146"/>
                </a:cubicBezTo>
                <a:cubicBezTo>
                  <a:pt x="320167" y="418846"/>
                  <a:pt x="282702" y="425196"/>
                  <a:pt x="236982" y="425196"/>
                </a:cubicBezTo>
                <a:cubicBezTo>
                  <a:pt x="205486" y="425196"/>
                  <a:pt x="177927" y="422021"/>
                  <a:pt x="154305" y="415671"/>
                </a:cubicBezTo>
                <a:cubicBezTo>
                  <a:pt x="130683" y="409321"/>
                  <a:pt x="110871" y="400685"/>
                  <a:pt x="94869" y="389763"/>
                </a:cubicBezTo>
                <a:cubicBezTo>
                  <a:pt x="78867" y="378841"/>
                  <a:pt x="66929" y="365887"/>
                  <a:pt x="59055" y="350901"/>
                </a:cubicBezTo>
                <a:cubicBezTo>
                  <a:pt x="51181" y="335915"/>
                  <a:pt x="47244" y="320040"/>
                  <a:pt x="47244" y="303276"/>
                </a:cubicBezTo>
                <a:cubicBezTo>
                  <a:pt x="47244" y="286512"/>
                  <a:pt x="51181" y="270637"/>
                  <a:pt x="59055" y="255651"/>
                </a:cubicBezTo>
                <a:cubicBezTo>
                  <a:pt x="66929" y="240665"/>
                  <a:pt x="78867" y="227711"/>
                  <a:pt x="94869" y="216789"/>
                </a:cubicBezTo>
                <a:cubicBezTo>
                  <a:pt x="110871" y="205867"/>
                  <a:pt x="130683" y="197104"/>
                  <a:pt x="154305" y="190500"/>
                </a:cubicBezTo>
                <a:cubicBezTo>
                  <a:pt x="177927" y="183896"/>
                  <a:pt x="205486" y="180594"/>
                  <a:pt x="236982" y="180594"/>
                </a:cubicBezTo>
                <a:cubicBezTo>
                  <a:pt x="267970" y="180594"/>
                  <a:pt x="295021" y="183769"/>
                  <a:pt x="318134" y="190119"/>
                </a:cubicBezTo>
                <a:cubicBezTo>
                  <a:pt x="341249" y="196469"/>
                  <a:pt x="360934" y="204978"/>
                  <a:pt x="377189" y="215646"/>
                </a:cubicBezTo>
                <a:lnTo>
                  <a:pt x="360425" y="184404"/>
                </a:lnTo>
                <a:lnTo>
                  <a:pt x="511302" y="184404"/>
                </a:lnTo>
                <a:lnTo>
                  <a:pt x="511302" y="83820"/>
                </a:lnTo>
                <a:cubicBezTo>
                  <a:pt x="511302" y="76708"/>
                  <a:pt x="509778" y="69977"/>
                  <a:pt x="506730" y="63627"/>
                </a:cubicBezTo>
                <a:cubicBezTo>
                  <a:pt x="503682" y="57277"/>
                  <a:pt x="498348" y="52578"/>
                  <a:pt x="490728" y="49530"/>
                </a:cubicBezTo>
                <a:lnTo>
                  <a:pt x="646175" y="3810"/>
                </a:lnTo>
                <a:lnTo>
                  <a:pt x="646175" y="426720"/>
                </a:lnTo>
                <a:cubicBezTo>
                  <a:pt x="646175" y="451104"/>
                  <a:pt x="640334" y="468757"/>
                  <a:pt x="628650" y="479679"/>
                </a:cubicBezTo>
                <a:cubicBezTo>
                  <a:pt x="616965" y="490601"/>
                  <a:pt x="598424" y="496062"/>
                  <a:pt x="573024" y="496062"/>
                </a:cubicBezTo>
                <a:moveTo>
                  <a:pt x="133350" y="527304"/>
                </a:moveTo>
                <a:cubicBezTo>
                  <a:pt x="133350" y="517144"/>
                  <a:pt x="130810" y="508635"/>
                  <a:pt x="125730" y="501777"/>
                </a:cubicBezTo>
                <a:cubicBezTo>
                  <a:pt x="120650" y="494919"/>
                  <a:pt x="113030" y="490728"/>
                  <a:pt x="102870" y="489204"/>
                </a:cubicBezTo>
                <a:lnTo>
                  <a:pt x="268224" y="458724"/>
                </a:lnTo>
                <a:lnTo>
                  <a:pt x="268224" y="582930"/>
                </a:lnTo>
                <a:lnTo>
                  <a:pt x="601218" y="582930"/>
                </a:lnTo>
                <a:cubicBezTo>
                  <a:pt x="611377" y="582930"/>
                  <a:pt x="619887" y="580390"/>
                  <a:pt x="626745" y="575310"/>
                </a:cubicBezTo>
                <a:cubicBezTo>
                  <a:pt x="633603" y="570230"/>
                  <a:pt x="637794" y="562610"/>
                  <a:pt x="639318" y="552450"/>
                </a:cubicBezTo>
                <a:lnTo>
                  <a:pt x="677418" y="653034"/>
                </a:lnTo>
                <a:lnTo>
                  <a:pt x="133350" y="653034"/>
                </a:lnTo>
                <a:moveTo>
                  <a:pt x="445770" y="155448"/>
                </a:moveTo>
                <a:lnTo>
                  <a:pt x="70866" y="155448"/>
                </a:lnTo>
                <a:cubicBezTo>
                  <a:pt x="58166" y="155448"/>
                  <a:pt x="50546" y="161798"/>
                  <a:pt x="48006" y="174498"/>
                </a:cubicBezTo>
                <a:lnTo>
                  <a:pt x="0" y="89154"/>
                </a:lnTo>
                <a:lnTo>
                  <a:pt x="161544" y="89154"/>
                </a:lnTo>
                <a:lnTo>
                  <a:pt x="161544" y="76962"/>
                </a:lnTo>
                <a:cubicBezTo>
                  <a:pt x="161544" y="66802"/>
                  <a:pt x="159003" y="58293"/>
                  <a:pt x="153924" y="51435"/>
                </a:cubicBezTo>
                <a:cubicBezTo>
                  <a:pt x="148844" y="44577"/>
                  <a:pt x="141224" y="40386"/>
                  <a:pt x="131064" y="38862"/>
                </a:cubicBezTo>
                <a:lnTo>
                  <a:pt x="304038" y="0"/>
                </a:lnTo>
                <a:lnTo>
                  <a:pt x="304038" y="89154"/>
                </a:lnTo>
                <a:lnTo>
                  <a:pt x="445770" y="89154"/>
                </a:lnTo>
                <a:moveTo>
                  <a:pt x="309372" y="303276"/>
                </a:moveTo>
                <a:cubicBezTo>
                  <a:pt x="309372" y="287020"/>
                  <a:pt x="303403" y="272542"/>
                  <a:pt x="291464" y="259842"/>
                </a:cubicBezTo>
                <a:cubicBezTo>
                  <a:pt x="279527" y="247142"/>
                  <a:pt x="261366" y="240792"/>
                  <a:pt x="236982" y="240792"/>
                </a:cubicBezTo>
                <a:cubicBezTo>
                  <a:pt x="212598" y="240792"/>
                  <a:pt x="194563" y="247142"/>
                  <a:pt x="182880" y="259842"/>
                </a:cubicBezTo>
                <a:cubicBezTo>
                  <a:pt x="171196" y="272542"/>
                  <a:pt x="165353" y="287020"/>
                  <a:pt x="165353" y="303276"/>
                </a:cubicBezTo>
                <a:cubicBezTo>
                  <a:pt x="165353" y="319532"/>
                  <a:pt x="171196" y="333883"/>
                  <a:pt x="182880" y="346329"/>
                </a:cubicBezTo>
                <a:cubicBezTo>
                  <a:pt x="194563" y="358775"/>
                  <a:pt x="212598" y="364998"/>
                  <a:pt x="236982" y="364998"/>
                </a:cubicBezTo>
                <a:cubicBezTo>
                  <a:pt x="261366" y="364998"/>
                  <a:pt x="279527" y="358775"/>
                  <a:pt x="291464" y="346329"/>
                </a:cubicBezTo>
                <a:cubicBezTo>
                  <a:pt x="303403" y="333883"/>
                  <a:pt x="309372" y="319532"/>
                  <a:pt x="309372" y="303276"/>
                </a:cubicBezTo>
                <a:moveTo>
                  <a:pt x="427482" y="303276"/>
                </a:moveTo>
                <a:cubicBezTo>
                  <a:pt x="427482" y="308356"/>
                  <a:pt x="427228" y="311912"/>
                  <a:pt x="426720" y="313944"/>
                </a:cubicBezTo>
                <a:lnTo>
                  <a:pt x="511302" y="313944"/>
                </a:lnTo>
                <a:lnTo>
                  <a:pt x="511302" y="250698"/>
                </a:lnTo>
                <a:lnTo>
                  <a:pt x="412242" y="250698"/>
                </a:lnTo>
                <a:cubicBezTo>
                  <a:pt x="422402" y="266954"/>
                  <a:pt x="427482" y="284480"/>
                  <a:pt x="427482" y="30327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" name="Freeform 7"/>
          <p:cNvSpPr/>
          <p:nvPr/>
        </p:nvSpPr>
        <p:spPr>
          <a:xfrm>
            <a:off x="6334125" y="1323762"/>
            <a:ext cx="695706" cy="659892"/>
          </a:xfrm>
          <a:custGeom>
            <a:avLst/>
            <a:gdLst>
              <a:gd name="connsiteX0" fmla="*/ 576072 w 695706"/>
              <a:gd name="connsiteY0" fmla="*/ 659892 h 659892"/>
              <a:gd name="connsiteX1" fmla="*/ 576072 w 695706"/>
              <a:gd name="connsiteY1" fmla="*/ 318516 h 659892"/>
              <a:gd name="connsiteX2" fmla="*/ 518922 w 695706"/>
              <a:gd name="connsiteY2" fmla="*/ 318516 h 659892"/>
              <a:gd name="connsiteX3" fmla="*/ 518922 w 695706"/>
              <a:gd name="connsiteY3" fmla="*/ 572262 h 659892"/>
              <a:gd name="connsiteX4" fmla="*/ 501396 w 695706"/>
              <a:gd name="connsiteY4" fmla="*/ 625221 h 659892"/>
              <a:gd name="connsiteX5" fmla="*/ 445770 w 695706"/>
              <a:gd name="connsiteY5" fmla="*/ 641604 h 659892"/>
              <a:gd name="connsiteX6" fmla="*/ 399288 w 695706"/>
              <a:gd name="connsiteY6" fmla="*/ 641604 h 659892"/>
              <a:gd name="connsiteX7" fmla="*/ 399288 w 695706"/>
              <a:gd name="connsiteY7" fmla="*/ 455676 h 659892"/>
              <a:gd name="connsiteX8" fmla="*/ 287274 w 695706"/>
              <a:gd name="connsiteY8" fmla="*/ 493395 h 659892"/>
              <a:gd name="connsiteX9" fmla="*/ 140970 w 695706"/>
              <a:gd name="connsiteY9" fmla="*/ 507492 h 659892"/>
              <a:gd name="connsiteX10" fmla="*/ 30480 w 695706"/>
              <a:gd name="connsiteY10" fmla="*/ 507492 h 659892"/>
              <a:gd name="connsiteX11" fmla="*/ 30480 w 695706"/>
              <a:gd name="connsiteY11" fmla="*/ 134874 h 659892"/>
              <a:gd name="connsiteX12" fmla="*/ 22860 w 695706"/>
              <a:gd name="connsiteY12" fmla="*/ 109347 h 659892"/>
              <a:gd name="connsiteX13" fmla="*/ 0 w 695706"/>
              <a:gd name="connsiteY13" fmla="*/ 96774 h 659892"/>
              <a:gd name="connsiteX14" fmla="*/ 153924 w 695706"/>
              <a:gd name="connsiteY14" fmla="*/ 51054 h 659892"/>
              <a:gd name="connsiteX15" fmla="*/ 153924 w 695706"/>
              <a:gd name="connsiteY15" fmla="*/ 75438 h 659892"/>
              <a:gd name="connsiteX16" fmla="*/ 336804 w 695706"/>
              <a:gd name="connsiteY16" fmla="*/ 75438 h 659892"/>
              <a:gd name="connsiteX17" fmla="*/ 336804 w 695706"/>
              <a:gd name="connsiteY17" fmla="*/ 149352 h 659892"/>
              <a:gd name="connsiteX18" fmla="*/ 153924 w 695706"/>
              <a:gd name="connsiteY18" fmla="*/ 149352 h 659892"/>
              <a:gd name="connsiteX19" fmla="*/ 153924 w 695706"/>
              <a:gd name="connsiteY19" fmla="*/ 425958 h 659892"/>
              <a:gd name="connsiteX20" fmla="*/ 171450 w 695706"/>
              <a:gd name="connsiteY20" fmla="*/ 425958 h 659892"/>
              <a:gd name="connsiteX21" fmla="*/ 298704 w 695706"/>
              <a:gd name="connsiteY21" fmla="*/ 420243 h 659892"/>
              <a:gd name="connsiteX22" fmla="*/ 399288 w 695706"/>
              <a:gd name="connsiteY22" fmla="*/ 403860 h 659892"/>
              <a:gd name="connsiteX23" fmla="*/ 399288 w 695706"/>
              <a:gd name="connsiteY23" fmla="*/ 95250 h 659892"/>
              <a:gd name="connsiteX24" fmla="*/ 394716 w 695706"/>
              <a:gd name="connsiteY24" fmla="*/ 75057 h 659892"/>
              <a:gd name="connsiteX25" fmla="*/ 378713 w 695706"/>
              <a:gd name="connsiteY25" fmla="*/ 60960 h 659892"/>
              <a:gd name="connsiteX26" fmla="*/ 518922 w 695706"/>
              <a:gd name="connsiteY26" fmla="*/ 22860 h 659892"/>
              <a:gd name="connsiteX27" fmla="*/ 518922 w 695706"/>
              <a:gd name="connsiteY27" fmla="*/ 240792 h 659892"/>
              <a:gd name="connsiteX28" fmla="*/ 576072 w 695706"/>
              <a:gd name="connsiteY28" fmla="*/ 240792 h 659892"/>
              <a:gd name="connsiteX29" fmla="*/ 576072 w 695706"/>
              <a:gd name="connsiteY29" fmla="*/ 72390 h 659892"/>
              <a:gd name="connsiteX30" fmla="*/ 571500 w 695706"/>
              <a:gd name="connsiteY30" fmla="*/ 52197 h 659892"/>
              <a:gd name="connsiteX31" fmla="*/ 555498 w 695706"/>
              <a:gd name="connsiteY31" fmla="*/ 38100 h 659892"/>
              <a:gd name="connsiteX32" fmla="*/ 695706 w 695706"/>
              <a:gd name="connsiteY32" fmla="*/ 0 h 659892"/>
              <a:gd name="connsiteX33" fmla="*/ 695706 w 695706"/>
              <a:gd name="connsiteY33" fmla="*/ 590550 h 659892"/>
              <a:gd name="connsiteX34" fmla="*/ 678180 w 695706"/>
              <a:gd name="connsiteY34" fmla="*/ 643509 h 659892"/>
              <a:gd name="connsiteX35" fmla="*/ 622554 w 695706"/>
              <a:gd name="connsiteY35" fmla="*/ 659892 h 6598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695706" h="659892">
                <a:moveTo>
                  <a:pt x="576072" y="659892"/>
                </a:moveTo>
                <a:lnTo>
                  <a:pt x="576072" y="318516"/>
                </a:lnTo>
                <a:lnTo>
                  <a:pt x="518922" y="318516"/>
                </a:lnTo>
                <a:lnTo>
                  <a:pt x="518922" y="572262"/>
                </a:lnTo>
                <a:cubicBezTo>
                  <a:pt x="518922" y="596646"/>
                  <a:pt x="513080" y="614299"/>
                  <a:pt x="501396" y="625221"/>
                </a:cubicBezTo>
                <a:cubicBezTo>
                  <a:pt x="489712" y="636143"/>
                  <a:pt x="471170" y="641604"/>
                  <a:pt x="445770" y="641604"/>
                </a:cubicBezTo>
                <a:lnTo>
                  <a:pt x="399288" y="641604"/>
                </a:lnTo>
                <a:lnTo>
                  <a:pt x="399288" y="455676"/>
                </a:lnTo>
                <a:cubicBezTo>
                  <a:pt x="367284" y="471424"/>
                  <a:pt x="329946" y="483997"/>
                  <a:pt x="287274" y="493395"/>
                </a:cubicBezTo>
                <a:cubicBezTo>
                  <a:pt x="244602" y="502793"/>
                  <a:pt x="195834" y="507492"/>
                  <a:pt x="140970" y="507492"/>
                </a:cubicBezTo>
                <a:lnTo>
                  <a:pt x="30480" y="507492"/>
                </a:lnTo>
                <a:lnTo>
                  <a:pt x="30480" y="134874"/>
                </a:lnTo>
                <a:cubicBezTo>
                  <a:pt x="30480" y="124714"/>
                  <a:pt x="27939" y="116205"/>
                  <a:pt x="22860" y="109347"/>
                </a:cubicBezTo>
                <a:cubicBezTo>
                  <a:pt x="17780" y="102489"/>
                  <a:pt x="10160" y="98298"/>
                  <a:pt x="0" y="96774"/>
                </a:cubicBezTo>
                <a:lnTo>
                  <a:pt x="153924" y="51054"/>
                </a:lnTo>
                <a:lnTo>
                  <a:pt x="153924" y="75438"/>
                </a:lnTo>
                <a:lnTo>
                  <a:pt x="336804" y="75438"/>
                </a:lnTo>
                <a:lnTo>
                  <a:pt x="336804" y="149352"/>
                </a:lnTo>
                <a:lnTo>
                  <a:pt x="153924" y="149352"/>
                </a:lnTo>
                <a:lnTo>
                  <a:pt x="153924" y="425958"/>
                </a:lnTo>
                <a:lnTo>
                  <a:pt x="171450" y="425958"/>
                </a:lnTo>
                <a:cubicBezTo>
                  <a:pt x="218694" y="425958"/>
                  <a:pt x="261112" y="424053"/>
                  <a:pt x="298704" y="420243"/>
                </a:cubicBezTo>
                <a:cubicBezTo>
                  <a:pt x="336296" y="416433"/>
                  <a:pt x="369824" y="410972"/>
                  <a:pt x="399288" y="403860"/>
                </a:cubicBezTo>
                <a:lnTo>
                  <a:pt x="399288" y="95250"/>
                </a:lnTo>
                <a:cubicBezTo>
                  <a:pt x="399288" y="88138"/>
                  <a:pt x="397763" y="81407"/>
                  <a:pt x="394716" y="75057"/>
                </a:cubicBezTo>
                <a:cubicBezTo>
                  <a:pt x="391668" y="68707"/>
                  <a:pt x="386334" y="64008"/>
                  <a:pt x="378713" y="60960"/>
                </a:cubicBezTo>
                <a:lnTo>
                  <a:pt x="518922" y="22860"/>
                </a:lnTo>
                <a:lnTo>
                  <a:pt x="518922" y="240792"/>
                </a:lnTo>
                <a:lnTo>
                  <a:pt x="576072" y="240792"/>
                </a:lnTo>
                <a:lnTo>
                  <a:pt x="576072" y="72390"/>
                </a:lnTo>
                <a:cubicBezTo>
                  <a:pt x="576072" y="65278"/>
                  <a:pt x="574548" y="58547"/>
                  <a:pt x="571500" y="52197"/>
                </a:cubicBezTo>
                <a:cubicBezTo>
                  <a:pt x="568452" y="45847"/>
                  <a:pt x="563118" y="41148"/>
                  <a:pt x="555498" y="38100"/>
                </a:cubicBezTo>
                <a:lnTo>
                  <a:pt x="695706" y="0"/>
                </a:lnTo>
                <a:lnTo>
                  <a:pt x="695706" y="590550"/>
                </a:lnTo>
                <a:cubicBezTo>
                  <a:pt x="695706" y="614934"/>
                  <a:pt x="689863" y="632587"/>
                  <a:pt x="678180" y="643509"/>
                </a:cubicBezTo>
                <a:cubicBezTo>
                  <a:pt x="666496" y="654431"/>
                  <a:pt x="647954" y="659892"/>
                  <a:pt x="622554" y="6598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" name="Freeform 8"/>
          <p:cNvSpPr/>
          <p:nvPr/>
        </p:nvSpPr>
        <p:spPr>
          <a:xfrm>
            <a:off x="7275046" y="1349670"/>
            <a:ext cx="722376" cy="642366"/>
          </a:xfrm>
          <a:custGeom>
            <a:avLst/>
            <a:gdLst>
              <a:gd name="connsiteX0" fmla="*/ 657606 w 722376"/>
              <a:gd name="connsiteY0" fmla="*/ 521970 h 642366"/>
              <a:gd name="connsiteX1" fmla="*/ 584454 w 722376"/>
              <a:gd name="connsiteY1" fmla="*/ 609600 h 642366"/>
              <a:gd name="connsiteX2" fmla="*/ 375666 w 722376"/>
              <a:gd name="connsiteY2" fmla="*/ 642366 h 642366"/>
              <a:gd name="connsiteX3" fmla="*/ 166497 w 722376"/>
              <a:gd name="connsiteY3" fmla="*/ 609600 h 642366"/>
              <a:gd name="connsiteX4" fmla="*/ 92964 w 722376"/>
              <a:gd name="connsiteY4" fmla="*/ 521970 h 642366"/>
              <a:gd name="connsiteX5" fmla="*/ 147447 w 722376"/>
              <a:gd name="connsiteY5" fmla="*/ 444246 h 642366"/>
              <a:gd name="connsiteX6" fmla="*/ 304038 w 722376"/>
              <a:gd name="connsiteY6" fmla="*/ 404622 h 642366"/>
              <a:gd name="connsiteX7" fmla="*/ 304038 w 722376"/>
              <a:gd name="connsiteY7" fmla="*/ 355854 h 642366"/>
              <a:gd name="connsiteX8" fmla="*/ 91440 w 722376"/>
              <a:gd name="connsiteY8" fmla="*/ 355854 h 642366"/>
              <a:gd name="connsiteX9" fmla="*/ 65532 w 722376"/>
              <a:gd name="connsiteY9" fmla="*/ 377190 h 642366"/>
              <a:gd name="connsiteX10" fmla="*/ 0 w 722376"/>
              <a:gd name="connsiteY10" fmla="*/ 284988 h 642366"/>
              <a:gd name="connsiteX11" fmla="*/ 722376 w 722376"/>
              <a:gd name="connsiteY11" fmla="*/ 284988 h 642366"/>
              <a:gd name="connsiteX12" fmla="*/ 722376 w 722376"/>
              <a:gd name="connsiteY12" fmla="*/ 355854 h 642366"/>
              <a:gd name="connsiteX13" fmla="*/ 438913 w 722376"/>
              <a:gd name="connsiteY13" fmla="*/ 355854 h 642366"/>
              <a:gd name="connsiteX14" fmla="*/ 438913 w 722376"/>
              <a:gd name="connsiteY14" fmla="*/ 403860 h 642366"/>
              <a:gd name="connsiteX15" fmla="*/ 601218 w 722376"/>
              <a:gd name="connsiteY15" fmla="*/ 443103 h 642366"/>
              <a:gd name="connsiteX16" fmla="*/ 657606 w 722376"/>
              <a:gd name="connsiteY16" fmla="*/ 521970 h 642366"/>
              <a:gd name="connsiteX18" fmla="*/ 495300 w 722376"/>
              <a:gd name="connsiteY18" fmla="*/ 220980 h 642366"/>
              <a:gd name="connsiteX19" fmla="*/ 500635 w 722376"/>
              <a:gd name="connsiteY19" fmla="*/ 194310 h 642366"/>
              <a:gd name="connsiteX20" fmla="*/ 483108 w 722376"/>
              <a:gd name="connsiteY20" fmla="*/ 172593 h 642366"/>
              <a:gd name="connsiteX21" fmla="*/ 450723 w 722376"/>
              <a:gd name="connsiteY21" fmla="*/ 157734 h 642366"/>
              <a:gd name="connsiteX22" fmla="*/ 410718 w 722376"/>
              <a:gd name="connsiteY22" fmla="*/ 151638 h 642366"/>
              <a:gd name="connsiteX23" fmla="*/ 339472 w 722376"/>
              <a:gd name="connsiteY23" fmla="*/ 197358 h 642366"/>
              <a:gd name="connsiteX24" fmla="*/ 249174 w 722376"/>
              <a:gd name="connsiteY24" fmla="*/ 228600 h 642366"/>
              <a:gd name="connsiteX25" fmla="*/ 151638 w 722376"/>
              <a:gd name="connsiteY25" fmla="*/ 246888 h 642366"/>
              <a:gd name="connsiteX26" fmla="*/ 58674 w 722376"/>
              <a:gd name="connsiteY26" fmla="*/ 253746 h 642366"/>
              <a:gd name="connsiteX27" fmla="*/ 58674 w 722376"/>
              <a:gd name="connsiteY27" fmla="*/ 238506 h 642366"/>
              <a:gd name="connsiteX28" fmla="*/ 154305 w 722376"/>
              <a:gd name="connsiteY28" fmla="*/ 217932 h 642366"/>
              <a:gd name="connsiteX29" fmla="*/ 233553 w 722376"/>
              <a:gd name="connsiteY29" fmla="*/ 180975 h 642366"/>
              <a:gd name="connsiteX30" fmla="*/ 287655 w 722376"/>
              <a:gd name="connsiteY30" fmla="*/ 132207 h 642366"/>
              <a:gd name="connsiteX31" fmla="*/ 307848 w 722376"/>
              <a:gd name="connsiteY31" fmla="*/ 75438 h 642366"/>
              <a:gd name="connsiteX32" fmla="*/ 307848 w 722376"/>
              <a:gd name="connsiteY32" fmla="*/ 67056 h 642366"/>
              <a:gd name="connsiteX33" fmla="*/ 156972 w 722376"/>
              <a:gd name="connsiteY33" fmla="*/ 67056 h 642366"/>
              <a:gd name="connsiteX34" fmla="*/ 141732 w 722376"/>
              <a:gd name="connsiteY34" fmla="*/ 73533 h 642366"/>
              <a:gd name="connsiteX35" fmla="*/ 134113 w 722376"/>
              <a:gd name="connsiteY35" fmla="*/ 89154 h 642366"/>
              <a:gd name="connsiteX36" fmla="*/ 86106 w 722376"/>
              <a:gd name="connsiteY36" fmla="*/ 0 h 642366"/>
              <a:gd name="connsiteX37" fmla="*/ 641604 w 722376"/>
              <a:gd name="connsiteY37" fmla="*/ 0 h 642366"/>
              <a:gd name="connsiteX38" fmla="*/ 641604 w 722376"/>
              <a:gd name="connsiteY38" fmla="*/ 67056 h 642366"/>
              <a:gd name="connsiteX39" fmla="*/ 456438 w 722376"/>
              <a:gd name="connsiteY39" fmla="*/ 67056 h 642366"/>
              <a:gd name="connsiteX40" fmla="*/ 441198 w 722376"/>
              <a:gd name="connsiteY40" fmla="*/ 113538 h 642366"/>
              <a:gd name="connsiteX41" fmla="*/ 514731 w 722376"/>
              <a:gd name="connsiteY41" fmla="*/ 118872 h 642366"/>
              <a:gd name="connsiteX42" fmla="*/ 585597 w 722376"/>
              <a:gd name="connsiteY42" fmla="*/ 133731 h 642366"/>
              <a:gd name="connsiteX43" fmla="*/ 638938 w 722376"/>
              <a:gd name="connsiteY43" fmla="*/ 160401 h 642366"/>
              <a:gd name="connsiteX44" fmla="*/ 659892 w 722376"/>
              <a:gd name="connsiteY44" fmla="*/ 200406 h 642366"/>
              <a:gd name="connsiteX45" fmla="*/ 641985 w 722376"/>
              <a:gd name="connsiteY45" fmla="*/ 236220 h 642366"/>
              <a:gd name="connsiteX46" fmla="*/ 592836 w 722376"/>
              <a:gd name="connsiteY46" fmla="*/ 252222 h 642366"/>
              <a:gd name="connsiteX47" fmla="*/ 532638 w 722376"/>
              <a:gd name="connsiteY47" fmla="*/ 246888 h 642366"/>
              <a:gd name="connsiteX48" fmla="*/ 495300 w 722376"/>
              <a:gd name="connsiteY48" fmla="*/ 220980 h 642366"/>
              <a:gd name="connsiteX50" fmla="*/ 515874 w 722376"/>
              <a:gd name="connsiteY50" fmla="*/ 521970 h 642366"/>
              <a:gd name="connsiteX51" fmla="*/ 477393 w 722376"/>
              <a:gd name="connsiteY51" fmla="*/ 479298 h 642366"/>
              <a:gd name="connsiteX52" fmla="*/ 375666 w 722376"/>
              <a:gd name="connsiteY52" fmla="*/ 464820 h 642366"/>
              <a:gd name="connsiteX53" fmla="*/ 273177 w 722376"/>
              <a:gd name="connsiteY53" fmla="*/ 479298 h 642366"/>
              <a:gd name="connsiteX54" fmla="*/ 234697 w 722376"/>
              <a:gd name="connsiteY54" fmla="*/ 521970 h 642366"/>
              <a:gd name="connsiteX55" fmla="*/ 272797 w 722376"/>
              <a:gd name="connsiteY55" fmla="*/ 564642 h 642366"/>
              <a:gd name="connsiteX56" fmla="*/ 375666 w 722376"/>
              <a:gd name="connsiteY56" fmla="*/ 579120 h 642366"/>
              <a:gd name="connsiteX57" fmla="*/ 477393 w 722376"/>
              <a:gd name="connsiteY57" fmla="*/ 564642 h 642366"/>
              <a:gd name="connsiteX58" fmla="*/ 515874 w 722376"/>
              <a:gd name="connsiteY58" fmla="*/ 521970 h 642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722376" h="642366">
                <a:moveTo>
                  <a:pt x="657606" y="521970"/>
                </a:moveTo>
                <a:cubicBezTo>
                  <a:pt x="657606" y="558546"/>
                  <a:pt x="633222" y="587756"/>
                  <a:pt x="584454" y="609600"/>
                </a:cubicBezTo>
                <a:cubicBezTo>
                  <a:pt x="535686" y="631444"/>
                  <a:pt x="466090" y="642366"/>
                  <a:pt x="375666" y="642366"/>
                </a:cubicBezTo>
                <a:cubicBezTo>
                  <a:pt x="285242" y="642366"/>
                  <a:pt x="215519" y="631444"/>
                  <a:pt x="166497" y="609600"/>
                </a:cubicBezTo>
                <a:cubicBezTo>
                  <a:pt x="117475" y="587756"/>
                  <a:pt x="92964" y="558546"/>
                  <a:pt x="92964" y="521970"/>
                </a:cubicBezTo>
                <a:cubicBezTo>
                  <a:pt x="92964" y="490982"/>
                  <a:pt x="111125" y="465074"/>
                  <a:pt x="147447" y="444246"/>
                </a:cubicBezTo>
                <a:cubicBezTo>
                  <a:pt x="183769" y="423418"/>
                  <a:pt x="235966" y="410210"/>
                  <a:pt x="304038" y="404622"/>
                </a:cubicBezTo>
                <a:lnTo>
                  <a:pt x="304038" y="355854"/>
                </a:lnTo>
                <a:lnTo>
                  <a:pt x="91440" y="355854"/>
                </a:lnTo>
                <a:cubicBezTo>
                  <a:pt x="76708" y="355854"/>
                  <a:pt x="68072" y="362966"/>
                  <a:pt x="65532" y="377190"/>
                </a:cubicBezTo>
                <a:lnTo>
                  <a:pt x="0" y="284988"/>
                </a:lnTo>
                <a:lnTo>
                  <a:pt x="722376" y="284988"/>
                </a:lnTo>
                <a:lnTo>
                  <a:pt x="722376" y="355854"/>
                </a:lnTo>
                <a:lnTo>
                  <a:pt x="438913" y="355854"/>
                </a:lnTo>
                <a:lnTo>
                  <a:pt x="438913" y="403860"/>
                </a:lnTo>
                <a:cubicBezTo>
                  <a:pt x="509524" y="409448"/>
                  <a:pt x="563626" y="422529"/>
                  <a:pt x="601218" y="443103"/>
                </a:cubicBezTo>
                <a:cubicBezTo>
                  <a:pt x="638810" y="463677"/>
                  <a:pt x="657606" y="489966"/>
                  <a:pt x="657606" y="521970"/>
                </a:cubicBezTo>
                <a:moveTo>
                  <a:pt x="495300" y="220980"/>
                </a:moveTo>
                <a:cubicBezTo>
                  <a:pt x="501904" y="211328"/>
                  <a:pt x="503682" y="202438"/>
                  <a:pt x="500635" y="194310"/>
                </a:cubicBezTo>
                <a:cubicBezTo>
                  <a:pt x="497586" y="186182"/>
                  <a:pt x="491744" y="178943"/>
                  <a:pt x="483108" y="172593"/>
                </a:cubicBezTo>
                <a:cubicBezTo>
                  <a:pt x="474472" y="166243"/>
                  <a:pt x="463677" y="161290"/>
                  <a:pt x="450723" y="157734"/>
                </a:cubicBezTo>
                <a:cubicBezTo>
                  <a:pt x="437769" y="154178"/>
                  <a:pt x="424435" y="152146"/>
                  <a:pt x="410718" y="151638"/>
                </a:cubicBezTo>
                <a:cubicBezTo>
                  <a:pt x="391414" y="169418"/>
                  <a:pt x="367665" y="184658"/>
                  <a:pt x="339472" y="197358"/>
                </a:cubicBezTo>
                <a:cubicBezTo>
                  <a:pt x="311277" y="210058"/>
                  <a:pt x="281178" y="220472"/>
                  <a:pt x="249174" y="228600"/>
                </a:cubicBezTo>
                <a:cubicBezTo>
                  <a:pt x="217170" y="236728"/>
                  <a:pt x="184658" y="242824"/>
                  <a:pt x="151638" y="246888"/>
                </a:cubicBezTo>
                <a:cubicBezTo>
                  <a:pt x="118618" y="250952"/>
                  <a:pt x="87630" y="253238"/>
                  <a:pt x="58674" y="253746"/>
                </a:cubicBezTo>
                <a:lnTo>
                  <a:pt x="58674" y="238506"/>
                </a:lnTo>
                <a:cubicBezTo>
                  <a:pt x="92202" y="234950"/>
                  <a:pt x="124079" y="228092"/>
                  <a:pt x="154305" y="217932"/>
                </a:cubicBezTo>
                <a:cubicBezTo>
                  <a:pt x="184531" y="207772"/>
                  <a:pt x="210947" y="195453"/>
                  <a:pt x="233553" y="180975"/>
                </a:cubicBezTo>
                <a:cubicBezTo>
                  <a:pt x="256159" y="166497"/>
                  <a:pt x="274193" y="150241"/>
                  <a:pt x="287655" y="132207"/>
                </a:cubicBezTo>
                <a:cubicBezTo>
                  <a:pt x="301117" y="114173"/>
                  <a:pt x="307848" y="95250"/>
                  <a:pt x="307848" y="75438"/>
                </a:cubicBezTo>
                <a:lnTo>
                  <a:pt x="307848" y="67056"/>
                </a:lnTo>
                <a:lnTo>
                  <a:pt x="156972" y="67056"/>
                </a:lnTo>
                <a:cubicBezTo>
                  <a:pt x="150876" y="67056"/>
                  <a:pt x="145796" y="69215"/>
                  <a:pt x="141732" y="73533"/>
                </a:cubicBezTo>
                <a:cubicBezTo>
                  <a:pt x="137668" y="77851"/>
                  <a:pt x="135128" y="83058"/>
                  <a:pt x="134113" y="89154"/>
                </a:cubicBezTo>
                <a:lnTo>
                  <a:pt x="86106" y="0"/>
                </a:lnTo>
                <a:lnTo>
                  <a:pt x="641604" y="0"/>
                </a:lnTo>
                <a:lnTo>
                  <a:pt x="641604" y="67056"/>
                </a:lnTo>
                <a:lnTo>
                  <a:pt x="456438" y="67056"/>
                </a:lnTo>
                <a:cubicBezTo>
                  <a:pt x="454914" y="83820"/>
                  <a:pt x="449835" y="99314"/>
                  <a:pt x="441198" y="113538"/>
                </a:cubicBezTo>
                <a:cubicBezTo>
                  <a:pt x="464566" y="114046"/>
                  <a:pt x="489077" y="115824"/>
                  <a:pt x="514731" y="118872"/>
                </a:cubicBezTo>
                <a:cubicBezTo>
                  <a:pt x="540386" y="121920"/>
                  <a:pt x="564007" y="126873"/>
                  <a:pt x="585597" y="133731"/>
                </a:cubicBezTo>
                <a:cubicBezTo>
                  <a:pt x="607187" y="140589"/>
                  <a:pt x="624967" y="149479"/>
                  <a:pt x="638938" y="160401"/>
                </a:cubicBezTo>
                <a:cubicBezTo>
                  <a:pt x="652907" y="171323"/>
                  <a:pt x="659892" y="184658"/>
                  <a:pt x="659892" y="200406"/>
                </a:cubicBezTo>
                <a:cubicBezTo>
                  <a:pt x="659892" y="215646"/>
                  <a:pt x="653923" y="227584"/>
                  <a:pt x="641985" y="236220"/>
                </a:cubicBezTo>
                <a:cubicBezTo>
                  <a:pt x="630047" y="244856"/>
                  <a:pt x="613664" y="250190"/>
                  <a:pt x="592836" y="252222"/>
                </a:cubicBezTo>
                <a:cubicBezTo>
                  <a:pt x="570992" y="254254"/>
                  <a:pt x="550926" y="252476"/>
                  <a:pt x="532638" y="246888"/>
                </a:cubicBezTo>
                <a:cubicBezTo>
                  <a:pt x="514350" y="241300"/>
                  <a:pt x="501904" y="232664"/>
                  <a:pt x="495300" y="220980"/>
                </a:cubicBezTo>
                <a:moveTo>
                  <a:pt x="515874" y="521970"/>
                </a:moveTo>
                <a:cubicBezTo>
                  <a:pt x="515874" y="503174"/>
                  <a:pt x="503047" y="488950"/>
                  <a:pt x="477393" y="479298"/>
                </a:cubicBezTo>
                <a:cubicBezTo>
                  <a:pt x="451739" y="469646"/>
                  <a:pt x="417830" y="464820"/>
                  <a:pt x="375666" y="464820"/>
                </a:cubicBezTo>
                <a:cubicBezTo>
                  <a:pt x="332994" y="464820"/>
                  <a:pt x="298831" y="469646"/>
                  <a:pt x="273177" y="479298"/>
                </a:cubicBezTo>
                <a:cubicBezTo>
                  <a:pt x="247523" y="488950"/>
                  <a:pt x="234697" y="503174"/>
                  <a:pt x="234697" y="521970"/>
                </a:cubicBezTo>
                <a:cubicBezTo>
                  <a:pt x="234697" y="540766"/>
                  <a:pt x="247396" y="554990"/>
                  <a:pt x="272797" y="564642"/>
                </a:cubicBezTo>
                <a:cubicBezTo>
                  <a:pt x="298196" y="574294"/>
                  <a:pt x="332487" y="579120"/>
                  <a:pt x="375666" y="579120"/>
                </a:cubicBezTo>
                <a:cubicBezTo>
                  <a:pt x="417830" y="579120"/>
                  <a:pt x="451739" y="574294"/>
                  <a:pt x="477393" y="564642"/>
                </a:cubicBezTo>
                <a:cubicBezTo>
                  <a:pt x="503047" y="554990"/>
                  <a:pt x="515874" y="540766"/>
                  <a:pt x="515874" y="5219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" name="Freeform 9"/>
          <p:cNvSpPr/>
          <p:nvPr/>
        </p:nvSpPr>
        <p:spPr>
          <a:xfrm>
            <a:off x="8029426" y="1325286"/>
            <a:ext cx="722376" cy="656844"/>
          </a:xfrm>
          <a:custGeom>
            <a:avLst/>
            <a:gdLst>
              <a:gd name="connsiteX0" fmla="*/ 722376 w 722376"/>
              <a:gd name="connsiteY0" fmla="*/ 332994 h 656844"/>
              <a:gd name="connsiteX1" fmla="*/ 438911 w 722376"/>
              <a:gd name="connsiteY1" fmla="*/ 332994 h 656844"/>
              <a:gd name="connsiteX2" fmla="*/ 438911 w 722376"/>
              <a:gd name="connsiteY2" fmla="*/ 416814 h 656844"/>
              <a:gd name="connsiteX3" fmla="*/ 645413 w 722376"/>
              <a:gd name="connsiteY3" fmla="*/ 416814 h 656844"/>
              <a:gd name="connsiteX4" fmla="*/ 645413 w 722376"/>
              <a:gd name="connsiteY4" fmla="*/ 587502 h 656844"/>
              <a:gd name="connsiteX5" fmla="*/ 627888 w 722376"/>
              <a:gd name="connsiteY5" fmla="*/ 640461 h 656844"/>
              <a:gd name="connsiteX6" fmla="*/ 572261 w 722376"/>
              <a:gd name="connsiteY6" fmla="*/ 656844 h 656844"/>
              <a:gd name="connsiteX7" fmla="*/ 510539 w 722376"/>
              <a:gd name="connsiteY7" fmla="*/ 656844 h 656844"/>
              <a:gd name="connsiteX8" fmla="*/ 510539 w 722376"/>
              <a:gd name="connsiteY8" fmla="*/ 486918 h 656844"/>
              <a:gd name="connsiteX9" fmla="*/ 161544 w 722376"/>
              <a:gd name="connsiteY9" fmla="*/ 486918 h 656844"/>
              <a:gd name="connsiteX10" fmla="*/ 138684 w 722376"/>
              <a:gd name="connsiteY10" fmla="*/ 505968 h 656844"/>
              <a:gd name="connsiteX11" fmla="*/ 74676 w 722376"/>
              <a:gd name="connsiteY11" fmla="*/ 416814 h 656844"/>
              <a:gd name="connsiteX12" fmla="*/ 304038 w 722376"/>
              <a:gd name="connsiteY12" fmla="*/ 416814 h 656844"/>
              <a:gd name="connsiteX13" fmla="*/ 304038 w 722376"/>
              <a:gd name="connsiteY13" fmla="*/ 332994 h 656844"/>
              <a:gd name="connsiteX14" fmla="*/ 91439 w 722376"/>
              <a:gd name="connsiteY14" fmla="*/ 332994 h 656844"/>
              <a:gd name="connsiteX15" fmla="*/ 65532 w 722376"/>
              <a:gd name="connsiteY15" fmla="*/ 354330 h 656844"/>
              <a:gd name="connsiteX16" fmla="*/ 0 w 722376"/>
              <a:gd name="connsiteY16" fmla="*/ 262128 h 656844"/>
              <a:gd name="connsiteX17" fmla="*/ 472439 w 722376"/>
              <a:gd name="connsiteY17" fmla="*/ 262128 h 656844"/>
              <a:gd name="connsiteX18" fmla="*/ 497205 w 722376"/>
              <a:gd name="connsiteY18" fmla="*/ 200787 h 656844"/>
              <a:gd name="connsiteX19" fmla="*/ 502158 w 722376"/>
              <a:gd name="connsiteY19" fmla="*/ 109728 h 656844"/>
              <a:gd name="connsiteX20" fmla="*/ 502158 w 722376"/>
              <a:gd name="connsiteY20" fmla="*/ 102108 h 656844"/>
              <a:gd name="connsiteX21" fmla="*/ 167639 w 722376"/>
              <a:gd name="connsiteY21" fmla="*/ 102108 h 656844"/>
              <a:gd name="connsiteX22" fmla="*/ 144780 w 722376"/>
              <a:gd name="connsiteY22" fmla="*/ 121158 h 656844"/>
              <a:gd name="connsiteX23" fmla="*/ 96774 w 722376"/>
              <a:gd name="connsiteY23" fmla="*/ 32004 h 656844"/>
              <a:gd name="connsiteX24" fmla="*/ 502158 w 722376"/>
              <a:gd name="connsiteY24" fmla="*/ 32004 h 656844"/>
              <a:gd name="connsiteX25" fmla="*/ 502158 w 722376"/>
              <a:gd name="connsiteY25" fmla="*/ 0 h 656844"/>
              <a:gd name="connsiteX26" fmla="*/ 637032 w 722376"/>
              <a:gd name="connsiteY26" fmla="*/ 36576 h 656844"/>
              <a:gd name="connsiteX27" fmla="*/ 637032 w 722376"/>
              <a:gd name="connsiteY27" fmla="*/ 85344 h 656844"/>
              <a:gd name="connsiteX28" fmla="*/ 614552 w 722376"/>
              <a:gd name="connsiteY28" fmla="*/ 194691 h 656844"/>
              <a:gd name="connsiteX29" fmla="*/ 548639 w 722376"/>
              <a:gd name="connsiteY29" fmla="*/ 262128 h 656844"/>
              <a:gd name="connsiteX30" fmla="*/ 722376 w 722376"/>
              <a:gd name="connsiteY30" fmla="*/ 262128 h 65684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722376" h="656844">
                <a:moveTo>
                  <a:pt x="722376" y="332994"/>
                </a:moveTo>
                <a:lnTo>
                  <a:pt x="438911" y="332994"/>
                </a:lnTo>
                <a:lnTo>
                  <a:pt x="438911" y="416814"/>
                </a:lnTo>
                <a:lnTo>
                  <a:pt x="645413" y="416814"/>
                </a:lnTo>
                <a:lnTo>
                  <a:pt x="645413" y="587502"/>
                </a:lnTo>
                <a:cubicBezTo>
                  <a:pt x="645413" y="611886"/>
                  <a:pt x="639572" y="629539"/>
                  <a:pt x="627888" y="640461"/>
                </a:cubicBezTo>
                <a:cubicBezTo>
                  <a:pt x="616203" y="651383"/>
                  <a:pt x="597662" y="656844"/>
                  <a:pt x="572261" y="656844"/>
                </a:cubicBezTo>
                <a:lnTo>
                  <a:pt x="510539" y="656844"/>
                </a:lnTo>
                <a:lnTo>
                  <a:pt x="510539" y="486918"/>
                </a:lnTo>
                <a:lnTo>
                  <a:pt x="161544" y="486918"/>
                </a:lnTo>
                <a:cubicBezTo>
                  <a:pt x="148844" y="486918"/>
                  <a:pt x="141224" y="493268"/>
                  <a:pt x="138684" y="505968"/>
                </a:cubicBezTo>
                <a:lnTo>
                  <a:pt x="74676" y="416814"/>
                </a:lnTo>
                <a:lnTo>
                  <a:pt x="304038" y="416814"/>
                </a:lnTo>
                <a:lnTo>
                  <a:pt x="304038" y="332994"/>
                </a:lnTo>
                <a:lnTo>
                  <a:pt x="91439" y="332994"/>
                </a:lnTo>
                <a:cubicBezTo>
                  <a:pt x="76708" y="332994"/>
                  <a:pt x="68072" y="340106"/>
                  <a:pt x="65532" y="354330"/>
                </a:cubicBezTo>
                <a:lnTo>
                  <a:pt x="0" y="262128"/>
                </a:lnTo>
                <a:lnTo>
                  <a:pt x="472439" y="262128"/>
                </a:lnTo>
                <a:cubicBezTo>
                  <a:pt x="485648" y="247904"/>
                  <a:pt x="493903" y="227457"/>
                  <a:pt x="497205" y="200787"/>
                </a:cubicBezTo>
                <a:cubicBezTo>
                  <a:pt x="500507" y="174117"/>
                  <a:pt x="502158" y="143764"/>
                  <a:pt x="502158" y="109728"/>
                </a:cubicBezTo>
                <a:lnTo>
                  <a:pt x="502158" y="102108"/>
                </a:lnTo>
                <a:lnTo>
                  <a:pt x="167639" y="102108"/>
                </a:lnTo>
                <a:cubicBezTo>
                  <a:pt x="154940" y="102108"/>
                  <a:pt x="147320" y="108458"/>
                  <a:pt x="144780" y="121158"/>
                </a:cubicBezTo>
                <a:lnTo>
                  <a:pt x="96774" y="32004"/>
                </a:lnTo>
                <a:lnTo>
                  <a:pt x="502158" y="32004"/>
                </a:lnTo>
                <a:lnTo>
                  <a:pt x="502158" y="0"/>
                </a:lnTo>
                <a:lnTo>
                  <a:pt x="637032" y="36576"/>
                </a:lnTo>
                <a:lnTo>
                  <a:pt x="637032" y="85344"/>
                </a:lnTo>
                <a:cubicBezTo>
                  <a:pt x="637032" y="129540"/>
                  <a:pt x="629539" y="165989"/>
                  <a:pt x="614552" y="194691"/>
                </a:cubicBezTo>
                <a:cubicBezTo>
                  <a:pt x="599567" y="223393"/>
                  <a:pt x="577596" y="245872"/>
                  <a:pt x="548639" y="262128"/>
                </a:cubicBezTo>
                <a:lnTo>
                  <a:pt x="722376" y="2621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" name="Freeform 10"/>
          <p:cNvSpPr/>
          <p:nvPr/>
        </p:nvSpPr>
        <p:spPr>
          <a:xfrm>
            <a:off x="8772376" y="1323762"/>
            <a:ext cx="668274" cy="658368"/>
          </a:xfrm>
          <a:custGeom>
            <a:avLst/>
            <a:gdLst>
              <a:gd name="connsiteX0" fmla="*/ 51054 w 668274"/>
              <a:gd name="connsiteY0" fmla="*/ 228600 h 658368"/>
              <a:gd name="connsiteX1" fmla="*/ 68199 w 668274"/>
              <a:gd name="connsiteY1" fmla="*/ 144018 h 658368"/>
              <a:gd name="connsiteX2" fmla="*/ 114300 w 668274"/>
              <a:gd name="connsiteY2" fmla="*/ 84582 h 658368"/>
              <a:gd name="connsiteX3" fmla="*/ 181356 w 668274"/>
              <a:gd name="connsiteY3" fmla="*/ 49530 h 658368"/>
              <a:gd name="connsiteX4" fmla="*/ 261366 w 668274"/>
              <a:gd name="connsiteY4" fmla="*/ 38100 h 658368"/>
              <a:gd name="connsiteX5" fmla="*/ 340613 w 668274"/>
              <a:gd name="connsiteY5" fmla="*/ 49530 h 658368"/>
              <a:gd name="connsiteX6" fmla="*/ 407670 w 668274"/>
              <a:gd name="connsiteY6" fmla="*/ 84582 h 658368"/>
              <a:gd name="connsiteX7" fmla="*/ 453771 w 668274"/>
              <a:gd name="connsiteY7" fmla="*/ 144018 h 658368"/>
              <a:gd name="connsiteX8" fmla="*/ 470916 w 668274"/>
              <a:gd name="connsiteY8" fmla="*/ 228600 h 658368"/>
              <a:gd name="connsiteX9" fmla="*/ 453771 w 668274"/>
              <a:gd name="connsiteY9" fmla="*/ 313182 h 658368"/>
              <a:gd name="connsiteX10" fmla="*/ 407670 w 668274"/>
              <a:gd name="connsiteY10" fmla="*/ 372618 h 658368"/>
              <a:gd name="connsiteX11" fmla="*/ 340613 w 668274"/>
              <a:gd name="connsiteY11" fmla="*/ 407670 h 658368"/>
              <a:gd name="connsiteX12" fmla="*/ 261366 w 668274"/>
              <a:gd name="connsiteY12" fmla="*/ 419100 h 658368"/>
              <a:gd name="connsiteX13" fmla="*/ 181356 w 668274"/>
              <a:gd name="connsiteY13" fmla="*/ 407670 h 658368"/>
              <a:gd name="connsiteX14" fmla="*/ 114300 w 668274"/>
              <a:gd name="connsiteY14" fmla="*/ 372618 h 658368"/>
              <a:gd name="connsiteX15" fmla="*/ 68199 w 668274"/>
              <a:gd name="connsiteY15" fmla="*/ 313182 h 658368"/>
              <a:gd name="connsiteX16" fmla="*/ 51054 w 668274"/>
              <a:gd name="connsiteY16" fmla="*/ 228600 h 658368"/>
              <a:gd name="connsiteX18" fmla="*/ 533400 w 668274"/>
              <a:gd name="connsiteY18" fmla="*/ 658368 h 658368"/>
              <a:gd name="connsiteX19" fmla="*/ 533400 w 668274"/>
              <a:gd name="connsiteY19" fmla="*/ 509778 h 658368"/>
              <a:gd name="connsiteX20" fmla="*/ 447294 w 668274"/>
              <a:gd name="connsiteY20" fmla="*/ 538353 h 658368"/>
              <a:gd name="connsiteX21" fmla="*/ 336804 w 668274"/>
              <a:gd name="connsiteY21" fmla="*/ 547116 h 658368"/>
              <a:gd name="connsiteX22" fmla="*/ 91439 w 668274"/>
              <a:gd name="connsiteY22" fmla="*/ 547116 h 658368"/>
              <a:gd name="connsiteX23" fmla="*/ 65532 w 668274"/>
              <a:gd name="connsiteY23" fmla="*/ 568452 h 658368"/>
              <a:gd name="connsiteX24" fmla="*/ 0 w 668274"/>
              <a:gd name="connsiteY24" fmla="*/ 476250 h 658368"/>
              <a:gd name="connsiteX25" fmla="*/ 371094 w 668274"/>
              <a:gd name="connsiteY25" fmla="*/ 476250 h 658368"/>
              <a:gd name="connsiteX26" fmla="*/ 459486 w 668274"/>
              <a:gd name="connsiteY26" fmla="*/ 471297 h 658368"/>
              <a:gd name="connsiteX27" fmla="*/ 533400 w 668274"/>
              <a:gd name="connsiteY27" fmla="*/ 456438 h 658368"/>
              <a:gd name="connsiteX28" fmla="*/ 533400 w 668274"/>
              <a:gd name="connsiteY28" fmla="*/ 80010 h 658368"/>
              <a:gd name="connsiteX29" fmla="*/ 528827 w 668274"/>
              <a:gd name="connsiteY29" fmla="*/ 59817 h 658368"/>
              <a:gd name="connsiteX30" fmla="*/ 512826 w 668274"/>
              <a:gd name="connsiteY30" fmla="*/ 45720 h 658368"/>
              <a:gd name="connsiteX31" fmla="*/ 668274 w 668274"/>
              <a:gd name="connsiteY31" fmla="*/ 0 h 658368"/>
              <a:gd name="connsiteX32" fmla="*/ 668274 w 668274"/>
              <a:gd name="connsiteY32" fmla="*/ 589026 h 658368"/>
              <a:gd name="connsiteX33" fmla="*/ 650748 w 668274"/>
              <a:gd name="connsiteY33" fmla="*/ 641985 h 658368"/>
              <a:gd name="connsiteX34" fmla="*/ 595122 w 668274"/>
              <a:gd name="connsiteY34" fmla="*/ 658368 h 658368"/>
              <a:gd name="connsiteX36" fmla="*/ 181356 w 668274"/>
              <a:gd name="connsiteY36" fmla="*/ 228600 h 658368"/>
              <a:gd name="connsiteX37" fmla="*/ 186689 w 668274"/>
              <a:gd name="connsiteY37" fmla="*/ 276606 h 658368"/>
              <a:gd name="connsiteX38" fmla="*/ 201930 w 668274"/>
              <a:gd name="connsiteY38" fmla="*/ 314706 h 658368"/>
              <a:gd name="connsiteX39" fmla="*/ 226695 w 668274"/>
              <a:gd name="connsiteY39" fmla="*/ 339852 h 658368"/>
              <a:gd name="connsiteX40" fmla="*/ 261366 w 668274"/>
              <a:gd name="connsiteY40" fmla="*/ 348996 h 658368"/>
              <a:gd name="connsiteX41" fmla="*/ 294894 w 668274"/>
              <a:gd name="connsiteY41" fmla="*/ 339852 h 658368"/>
              <a:gd name="connsiteX42" fmla="*/ 319277 w 668274"/>
              <a:gd name="connsiteY42" fmla="*/ 314706 h 658368"/>
              <a:gd name="connsiteX43" fmla="*/ 334518 w 668274"/>
              <a:gd name="connsiteY43" fmla="*/ 276606 h 658368"/>
              <a:gd name="connsiteX44" fmla="*/ 339852 w 668274"/>
              <a:gd name="connsiteY44" fmla="*/ 228600 h 658368"/>
              <a:gd name="connsiteX45" fmla="*/ 334518 w 668274"/>
              <a:gd name="connsiteY45" fmla="*/ 180594 h 658368"/>
              <a:gd name="connsiteX46" fmla="*/ 319277 w 668274"/>
              <a:gd name="connsiteY46" fmla="*/ 142494 h 658368"/>
              <a:gd name="connsiteX47" fmla="*/ 294894 w 668274"/>
              <a:gd name="connsiteY47" fmla="*/ 117348 h 658368"/>
              <a:gd name="connsiteX48" fmla="*/ 261366 w 668274"/>
              <a:gd name="connsiteY48" fmla="*/ 108204 h 658368"/>
              <a:gd name="connsiteX49" fmla="*/ 226695 w 668274"/>
              <a:gd name="connsiteY49" fmla="*/ 117348 h 658368"/>
              <a:gd name="connsiteX50" fmla="*/ 201930 w 668274"/>
              <a:gd name="connsiteY50" fmla="*/ 142494 h 658368"/>
              <a:gd name="connsiteX51" fmla="*/ 186689 w 668274"/>
              <a:gd name="connsiteY51" fmla="*/ 180594 h 658368"/>
              <a:gd name="connsiteX52" fmla="*/ 181356 w 668274"/>
              <a:gd name="connsiteY52" fmla="*/ 228600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668274" h="658368">
                <a:moveTo>
                  <a:pt x="51054" y="228600"/>
                </a:moveTo>
                <a:cubicBezTo>
                  <a:pt x="51054" y="196088"/>
                  <a:pt x="56769" y="167894"/>
                  <a:pt x="68199" y="144018"/>
                </a:cubicBezTo>
                <a:cubicBezTo>
                  <a:pt x="79629" y="120142"/>
                  <a:pt x="94996" y="100330"/>
                  <a:pt x="114300" y="84582"/>
                </a:cubicBezTo>
                <a:cubicBezTo>
                  <a:pt x="133604" y="68834"/>
                  <a:pt x="155956" y="57150"/>
                  <a:pt x="181356" y="49530"/>
                </a:cubicBezTo>
                <a:cubicBezTo>
                  <a:pt x="206756" y="41910"/>
                  <a:pt x="233426" y="38100"/>
                  <a:pt x="261366" y="38100"/>
                </a:cubicBezTo>
                <a:cubicBezTo>
                  <a:pt x="288798" y="38100"/>
                  <a:pt x="315214" y="41910"/>
                  <a:pt x="340613" y="49530"/>
                </a:cubicBezTo>
                <a:cubicBezTo>
                  <a:pt x="366013" y="57150"/>
                  <a:pt x="388365" y="68834"/>
                  <a:pt x="407670" y="84582"/>
                </a:cubicBezTo>
                <a:cubicBezTo>
                  <a:pt x="426974" y="100330"/>
                  <a:pt x="442341" y="120142"/>
                  <a:pt x="453771" y="144018"/>
                </a:cubicBezTo>
                <a:cubicBezTo>
                  <a:pt x="465201" y="167894"/>
                  <a:pt x="470916" y="196088"/>
                  <a:pt x="470916" y="228600"/>
                </a:cubicBezTo>
                <a:cubicBezTo>
                  <a:pt x="470916" y="261112"/>
                  <a:pt x="465201" y="289306"/>
                  <a:pt x="453771" y="313182"/>
                </a:cubicBezTo>
                <a:cubicBezTo>
                  <a:pt x="442341" y="337058"/>
                  <a:pt x="426974" y="356870"/>
                  <a:pt x="407670" y="372618"/>
                </a:cubicBezTo>
                <a:cubicBezTo>
                  <a:pt x="388365" y="388366"/>
                  <a:pt x="366013" y="400050"/>
                  <a:pt x="340613" y="407670"/>
                </a:cubicBezTo>
                <a:cubicBezTo>
                  <a:pt x="315214" y="415290"/>
                  <a:pt x="288798" y="419100"/>
                  <a:pt x="261366" y="419100"/>
                </a:cubicBezTo>
                <a:cubicBezTo>
                  <a:pt x="233426" y="419100"/>
                  <a:pt x="206756" y="415290"/>
                  <a:pt x="181356" y="407670"/>
                </a:cubicBezTo>
                <a:cubicBezTo>
                  <a:pt x="155956" y="400050"/>
                  <a:pt x="133604" y="388366"/>
                  <a:pt x="114300" y="372618"/>
                </a:cubicBezTo>
                <a:cubicBezTo>
                  <a:pt x="94996" y="356870"/>
                  <a:pt x="79629" y="337058"/>
                  <a:pt x="68199" y="313182"/>
                </a:cubicBezTo>
                <a:cubicBezTo>
                  <a:pt x="56769" y="289306"/>
                  <a:pt x="51054" y="261112"/>
                  <a:pt x="51054" y="228600"/>
                </a:cubicBezTo>
                <a:moveTo>
                  <a:pt x="533400" y="658368"/>
                </a:moveTo>
                <a:lnTo>
                  <a:pt x="533400" y="509778"/>
                </a:lnTo>
                <a:cubicBezTo>
                  <a:pt x="508508" y="522986"/>
                  <a:pt x="479806" y="532511"/>
                  <a:pt x="447294" y="538353"/>
                </a:cubicBezTo>
                <a:cubicBezTo>
                  <a:pt x="414782" y="544195"/>
                  <a:pt x="377952" y="547116"/>
                  <a:pt x="336804" y="547116"/>
                </a:cubicBezTo>
                <a:lnTo>
                  <a:pt x="91439" y="547116"/>
                </a:lnTo>
                <a:cubicBezTo>
                  <a:pt x="76708" y="547116"/>
                  <a:pt x="68072" y="554228"/>
                  <a:pt x="65532" y="568452"/>
                </a:cubicBezTo>
                <a:lnTo>
                  <a:pt x="0" y="476250"/>
                </a:lnTo>
                <a:lnTo>
                  <a:pt x="371094" y="476250"/>
                </a:lnTo>
                <a:cubicBezTo>
                  <a:pt x="404622" y="476250"/>
                  <a:pt x="434086" y="474599"/>
                  <a:pt x="459486" y="471297"/>
                </a:cubicBezTo>
                <a:cubicBezTo>
                  <a:pt x="484885" y="467995"/>
                  <a:pt x="509524" y="463042"/>
                  <a:pt x="533400" y="456438"/>
                </a:cubicBezTo>
                <a:lnTo>
                  <a:pt x="533400" y="80010"/>
                </a:lnTo>
                <a:cubicBezTo>
                  <a:pt x="533400" y="72898"/>
                  <a:pt x="531876" y="66167"/>
                  <a:pt x="528827" y="59817"/>
                </a:cubicBezTo>
                <a:cubicBezTo>
                  <a:pt x="525780" y="53467"/>
                  <a:pt x="520446" y="48768"/>
                  <a:pt x="512826" y="45720"/>
                </a:cubicBezTo>
                <a:lnTo>
                  <a:pt x="668274" y="0"/>
                </a:lnTo>
                <a:lnTo>
                  <a:pt x="668274" y="589026"/>
                </a:lnTo>
                <a:cubicBezTo>
                  <a:pt x="668274" y="613410"/>
                  <a:pt x="662432" y="631063"/>
                  <a:pt x="650748" y="641985"/>
                </a:cubicBezTo>
                <a:cubicBezTo>
                  <a:pt x="639064" y="652907"/>
                  <a:pt x="620522" y="658368"/>
                  <a:pt x="595122" y="658368"/>
                </a:cubicBezTo>
                <a:moveTo>
                  <a:pt x="181356" y="228600"/>
                </a:moveTo>
                <a:cubicBezTo>
                  <a:pt x="181356" y="245872"/>
                  <a:pt x="183134" y="261874"/>
                  <a:pt x="186689" y="276606"/>
                </a:cubicBezTo>
                <a:cubicBezTo>
                  <a:pt x="190246" y="291338"/>
                  <a:pt x="195326" y="304038"/>
                  <a:pt x="201930" y="314706"/>
                </a:cubicBezTo>
                <a:cubicBezTo>
                  <a:pt x="208534" y="325374"/>
                  <a:pt x="216788" y="333756"/>
                  <a:pt x="226695" y="339852"/>
                </a:cubicBezTo>
                <a:cubicBezTo>
                  <a:pt x="236601" y="345948"/>
                  <a:pt x="248158" y="348996"/>
                  <a:pt x="261366" y="348996"/>
                </a:cubicBezTo>
                <a:cubicBezTo>
                  <a:pt x="274065" y="348996"/>
                  <a:pt x="285242" y="345948"/>
                  <a:pt x="294894" y="339852"/>
                </a:cubicBezTo>
                <a:cubicBezTo>
                  <a:pt x="304546" y="333756"/>
                  <a:pt x="312674" y="325374"/>
                  <a:pt x="319277" y="314706"/>
                </a:cubicBezTo>
                <a:cubicBezTo>
                  <a:pt x="325882" y="304038"/>
                  <a:pt x="330962" y="291338"/>
                  <a:pt x="334518" y="276606"/>
                </a:cubicBezTo>
                <a:cubicBezTo>
                  <a:pt x="338074" y="261874"/>
                  <a:pt x="339852" y="245872"/>
                  <a:pt x="339852" y="228600"/>
                </a:cubicBezTo>
                <a:cubicBezTo>
                  <a:pt x="339852" y="211328"/>
                  <a:pt x="338074" y="195326"/>
                  <a:pt x="334518" y="180594"/>
                </a:cubicBezTo>
                <a:cubicBezTo>
                  <a:pt x="330962" y="165862"/>
                  <a:pt x="325882" y="153162"/>
                  <a:pt x="319277" y="142494"/>
                </a:cubicBezTo>
                <a:cubicBezTo>
                  <a:pt x="312674" y="131826"/>
                  <a:pt x="304546" y="123444"/>
                  <a:pt x="294894" y="117348"/>
                </a:cubicBezTo>
                <a:cubicBezTo>
                  <a:pt x="285242" y="111252"/>
                  <a:pt x="274065" y="108204"/>
                  <a:pt x="261366" y="108204"/>
                </a:cubicBezTo>
                <a:cubicBezTo>
                  <a:pt x="248158" y="108204"/>
                  <a:pt x="236601" y="111252"/>
                  <a:pt x="226695" y="117348"/>
                </a:cubicBezTo>
                <a:cubicBezTo>
                  <a:pt x="216788" y="123444"/>
                  <a:pt x="208534" y="131826"/>
                  <a:pt x="201930" y="142494"/>
                </a:cubicBezTo>
                <a:cubicBezTo>
                  <a:pt x="195326" y="153162"/>
                  <a:pt x="190246" y="165862"/>
                  <a:pt x="186689" y="180594"/>
                </a:cubicBezTo>
                <a:cubicBezTo>
                  <a:pt x="183134" y="195326"/>
                  <a:pt x="181356" y="211328"/>
                  <a:pt x="181356" y="2286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" name="Freeform 11"/>
          <p:cNvSpPr/>
          <p:nvPr/>
        </p:nvSpPr>
        <p:spPr>
          <a:xfrm>
            <a:off x="9763006" y="1323762"/>
            <a:ext cx="695706" cy="659892"/>
          </a:xfrm>
          <a:custGeom>
            <a:avLst/>
            <a:gdLst>
              <a:gd name="connsiteX0" fmla="*/ 576073 w 695706"/>
              <a:gd name="connsiteY0" fmla="*/ 659892 h 659892"/>
              <a:gd name="connsiteX1" fmla="*/ 576073 w 695706"/>
              <a:gd name="connsiteY1" fmla="*/ 318516 h 659892"/>
              <a:gd name="connsiteX2" fmla="*/ 518923 w 695706"/>
              <a:gd name="connsiteY2" fmla="*/ 318516 h 659892"/>
              <a:gd name="connsiteX3" fmla="*/ 518923 w 695706"/>
              <a:gd name="connsiteY3" fmla="*/ 572262 h 659892"/>
              <a:gd name="connsiteX4" fmla="*/ 501396 w 695706"/>
              <a:gd name="connsiteY4" fmla="*/ 625221 h 659892"/>
              <a:gd name="connsiteX5" fmla="*/ 445770 w 695706"/>
              <a:gd name="connsiteY5" fmla="*/ 641604 h 659892"/>
              <a:gd name="connsiteX6" fmla="*/ 399288 w 695706"/>
              <a:gd name="connsiteY6" fmla="*/ 641604 h 659892"/>
              <a:gd name="connsiteX7" fmla="*/ 399288 w 695706"/>
              <a:gd name="connsiteY7" fmla="*/ 455676 h 659892"/>
              <a:gd name="connsiteX8" fmla="*/ 287274 w 695706"/>
              <a:gd name="connsiteY8" fmla="*/ 493395 h 659892"/>
              <a:gd name="connsiteX9" fmla="*/ 140970 w 695706"/>
              <a:gd name="connsiteY9" fmla="*/ 507492 h 659892"/>
              <a:gd name="connsiteX10" fmla="*/ 30480 w 695706"/>
              <a:gd name="connsiteY10" fmla="*/ 507492 h 659892"/>
              <a:gd name="connsiteX11" fmla="*/ 30480 w 695706"/>
              <a:gd name="connsiteY11" fmla="*/ 134874 h 659892"/>
              <a:gd name="connsiteX12" fmla="*/ 22860 w 695706"/>
              <a:gd name="connsiteY12" fmla="*/ 109347 h 659892"/>
              <a:gd name="connsiteX13" fmla="*/ 0 w 695706"/>
              <a:gd name="connsiteY13" fmla="*/ 96774 h 659892"/>
              <a:gd name="connsiteX14" fmla="*/ 153924 w 695706"/>
              <a:gd name="connsiteY14" fmla="*/ 51054 h 659892"/>
              <a:gd name="connsiteX15" fmla="*/ 153924 w 695706"/>
              <a:gd name="connsiteY15" fmla="*/ 75438 h 659892"/>
              <a:gd name="connsiteX16" fmla="*/ 336804 w 695706"/>
              <a:gd name="connsiteY16" fmla="*/ 75438 h 659892"/>
              <a:gd name="connsiteX17" fmla="*/ 336804 w 695706"/>
              <a:gd name="connsiteY17" fmla="*/ 149352 h 659892"/>
              <a:gd name="connsiteX18" fmla="*/ 153924 w 695706"/>
              <a:gd name="connsiteY18" fmla="*/ 149352 h 659892"/>
              <a:gd name="connsiteX19" fmla="*/ 153924 w 695706"/>
              <a:gd name="connsiteY19" fmla="*/ 425958 h 659892"/>
              <a:gd name="connsiteX20" fmla="*/ 171450 w 695706"/>
              <a:gd name="connsiteY20" fmla="*/ 425958 h 659892"/>
              <a:gd name="connsiteX21" fmla="*/ 298704 w 695706"/>
              <a:gd name="connsiteY21" fmla="*/ 420243 h 659892"/>
              <a:gd name="connsiteX22" fmla="*/ 399288 w 695706"/>
              <a:gd name="connsiteY22" fmla="*/ 403860 h 659892"/>
              <a:gd name="connsiteX23" fmla="*/ 399288 w 695706"/>
              <a:gd name="connsiteY23" fmla="*/ 95250 h 659892"/>
              <a:gd name="connsiteX24" fmla="*/ 394716 w 695706"/>
              <a:gd name="connsiteY24" fmla="*/ 75057 h 659892"/>
              <a:gd name="connsiteX25" fmla="*/ 378713 w 695706"/>
              <a:gd name="connsiteY25" fmla="*/ 60960 h 659892"/>
              <a:gd name="connsiteX26" fmla="*/ 518923 w 695706"/>
              <a:gd name="connsiteY26" fmla="*/ 22860 h 659892"/>
              <a:gd name="connsiteX27" fmla="*/ 518923 w 695706"/>
              <a:gd name="connsiteY27" fmla="*/ 240792 h 659892"/>
              <a:gd name="connsiteX28" fmla="*/ 576073 w 695706"/>
              <a:gd name="connsiteY28" fmla="*/ 240792 h 659892"/>
              <a:gd name="connsiteX29" fmla="*/ 576073 w 695706"/>
              <a:gd name="connsiteY29" fmla="*/ 72390 h 659892"/>
              <a:gd name="connsiteX30" fmla="*/ 571500 w 695706"/>
              <a:gd name="connsiteY30" fmla="*/ 52197 h 659892"/>
              <a:gd name="connsiteX31" fmla="*/ 555498 w 695706"/>
              <a:gd name="connsiteY31" fmla="*/ 38100 h 659892"/>
              <a:gd name="connsiteX32" fmla="*/ 695706 w 695706"/>
              <a:gd name="connsiteY32" fmla="*/ 0 h 659892"/>
              <a:gd name="connsiteX33" fmla="*/ 695706 w 695706"/>
              <a:gd name="connsiteY33" fmla="*/ 590550 h 659892"/>
              <a:gd name="connsiteX34" fmla="*/ 678180 w 695706"/>
              <a:gd name="connsiteY34" fmla="*/ 643509 h 659892"/>
              <a:gd name="connsiteX35" fmla="*/ 622554 w 695706"/>
              <a:gd name="connsiteY35" fmla="*/ 659892 h 6598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695706" h="659892">
                <a:moveTo>
                  <a:pt x="576073" y="659892"/>
                </a:moveTo>
                <a:lnTo>
                  <a:pt x="576073" y="318516"/>
                </a:lnTo>
                <a:lnTo>
                  <a:pt x="518923" y="318516"/>
                </a:lnTo>
                <a:lnTo>
                  <a:pt x="518923" y="572262"/>
                </a:lnTo>
                <a:cubicBezTo>
                  <a:pt x="518923" y="596646"/>
                  <a:pt x="513080" y="614299"/>
                  <a:pt x="501396" y="625221"/>
                </a:cubicBezTo>
                <a:cubicBezTo>
                  <a:pt x="489711" y="636143"/>
                  <a:pt x="471170" y="641604"/>
                  <a:pt x="445770" y="641604"/>
                </a:cubicBezTo>
                <a:lnTo>
                  <a:pt x="399288" y="641604"/>
                </a:lnTo>
                <a:lnTo>
                  <a:pt x="399288" y="455676"/>
                </a:lnTo>
                <a:cubicBezTo>
                  <a:pt x="367285" y="471424"/>
                  <a:pt x="329946" y="483997"/>
                  <a:pt x="287274" y="493395"/>
                </a:cubicBezTo>
                <a:cubicBezTo>
                  <a:pt x="244602" y="502793"/>
                  <a:pt x="195835" y="507492"/>
                  <a:pt x="140970" y="507492"/>
                </a:cubicBezTo>
                <a:lnTo>
                  <a:pt x="30480" y="507492"/>
                </a:lnTo>
                <a:lnTo>
                  <a:pt x="30480" y="134874"/>
                </a:lnTo>
                <a:cubicBezTo>
                  <a:pt x="30480" y="124714"/>
                  <a:pt x="27939" y="116205"/>
                  <a:pt x="22860" y="109347"/>
                </a:cubicBezTo>
                <a:cubicBezTo>
                  <a:pt x="17780" y="102489"/>
                  <a:pt x="10161" y="98298"/>
                  <a:pt x="0" y="96774"/>
                </a:cubicBezTo>
                <a:lnTo>
                  <a:pt x="153924" y="51054"/>
                </a:lnTo>
                <a:lnTo>
                  <a:pt x="153924" y="75438"/>
                </a:lnTo>
                <a:lnTo>
                  <a:pt x="336804" y="75438"/>
                </a:lnTo>
                <a:lnTo>
                  <a:pt x="336804" y="149352"/>
                </a:lnTo>
                <a:lnTo>
                  <a:pt x="153924" y="149352"/>
                </a:lnTo>
                <a:lnTo>
                  <a:pt x="153924" y="425958"/>
                </a:lnTo>
                <a:lnTo>
                  <a:pt x="171450" y="425958"/>
                </a:lnTo>
                <a:cubicBezTo>
                  <a:pt x="218694" y="425958"/>
                  <a:pt x="261111" y="424053"/>
                  <a:pt x="298704" y="420243"/>
                </a:cubicBezTo>
                <a:cubicBezTo>
                  <a:pt x="336297" y="416433"/>
                  <a:pt x="369824" y="410972"/>
                  <a:pt x="399288" y="403860"/>
                </a:cubicBezTo>
                <a:lnTo>
                  <a:pt x="399288" y="95250"/>
                </a:lnTo>
                <a:cubicBezTo>
                  <a:pt x="399288" y="88138"/>
                  <a:pt x="397763" y="81407"/>
                  <a:pt x="394716" y="75057"/>
                </a:cubicBezTo>
                <a:cubicBezTo>
                  <a:pt x="391668" y="68707"/>
                  <a:pt x="386335" y="64008"/>
                  <a:pt x="378713" y="60960"/>
                </a:cubicBezTo>
                <a:lnTo>
                  <a:pt x="518923" y="22860"/>
                </a:lnTo>
                <a:lnTo>
                  <a:pt x="518923" y="240792"/>
                </a:lnTo>
                <a:lnTo>
                  <a:pt x="576073" y="240792"/>
                </a:lnTo>
                <a:lnTo>
                  <a:pt x="576073" y="72390"/>
                </a:lnTo>
                <a:cubicBezTo>
                  <a:pt x="576073" y="65278"/>
                  <a:pt x="574548" y="58547"/>
                  <a:pt x="571500" y="52197"/>
                </a:cubicBezTo>
                <a:cubicBezTo>
                  <a:pt x="568452" y="45847"/>
                  <a:pt x="563118" y="41148"/>
                  <a:pt x="555498" y="38100"/>
                </a:cubicBezTo>
                <a:lnTo>
                  <a:pt x="695706" y="0"/>
                </a:lnTo>
                <a:lnTo>
                  <a:pt x="695706" y="590550"/>
                </a:lnTo>
                <a:cubicBezTo>
                  <a:pt x="695706" y="614934"/>
                  <a:pt x="689865" y="632587"/>
                  <a:pt x="678180" y="643509"/>
                </a:cubicBezTo>
                <a:cubicBezTo>
                  <a:pt x="666496" y="654431"/>
                  <a:pt x="647954" y="659892"/>
                  <a:pt x="622554" y="65989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" name="Freeform 12"/>
          <p:cNvSpPr/>
          <p:nvPr/>
        </p:nvSpPr>
        <p:spPr>
          <a:xfrm>
            <a:off x="10498336" y="1349670"/>
            <a:ext cx="722376" cy="642366"/>
          </a:xfrm>
          <a:custGeom>
            <a:avLst/>
            <a:gdLst>
              <a:gd name="connsiteX0" fmla="*/ 657605 w 722376"/>
              <a:gd name="connsiteY0" fmla="*/ 521970 h 642366"/>
              <a:gd name="connsiteX1" fmla="*/ 584454 w 722376"/>
              <a:gd name="connsiteY1" fmla="*/ 609600 h 642366"/>
              <a:gd name="connsiteX2" fmla="*/ 375665 w 722376"/>
              <a:gd name="connsiteY2" fmla="*/ 642366 h 642366"/>
              <a:gd name="connsiteX3" fmla="*/ 166497 w 722376"/>
              <a:gd name="connsiteY3" fmla="*/ 609600 h 642366"/>
              <a:gd name="connsiteX4" fmla="*/ 92964 w 722376"/>
              <a:gd name="connsiteY4" fmla="*/ 521970 h 642366"/>
              <a:gd name="connsiteX5" fmla="*/ 147447 w 722376"/>
              <a:gd name="connsiteY5" fmla="*/ 444246 h 642366"/>
              <a:gd name="connsiteX6" fmla="*/ 304037 w 722376"/>
              <a:gd name="connsiteY6" fmla="*/ 404622 h 642366"/>
              <a:gd name="connsiteX7" fmla="*/ 304037 w 722376"/>
              <a:gd name="connsiteY7" fmla="*/ 355854 h 642366"/>
              <a:gd name="connsiteX8" fmla="*/ 91439 w 722376"/>
              <a:gd name="connsiteY8" fmla="*/ 355854 h 642366"/>
              <a:gd name="connsiteX9" fmla="*/ 65532 w 722376"/>
              <a:gd name="connsiteY9" fmla="*/ 377190 h 642366"/>
              <a:gd name="connsiteX10" fmla="*/ 0 w 722376"/>
              <a:gd name="connsiteY10" fmla="*/ 284988 h 642366"/>
              <a:gd name="connsiteX11" fmla="*/ 722376 w 722376"/>
              <a:gd name="connsiteY11" fmla="*/ 284988 h 642366"/>
              <a:gd name="connsiteX12" fmla="*/ 722376 w 722376"/>
              <a:gd name="connsiteY12" fmla="*/ 355854 h 642366"/>
              <a:gd name="connsiteX13" fmla="*/ 438911 w 722376"/>
              <a:gd name="connsiteY13" fmla="*/ 355854 h 642366"/>
              <a:gd name="connsiteX14" fmla="*/ 438911 w 722376"/>
              <a:gd name="connsiteY14" fmla="*/ 403860 h 642366"/>
              <a:gd name="connsiteX15" fmla="*/ 601218 w 722376"/>
              <a:gd name="connsiteY15" fmla="*/ 443103 h 642366"/>
              <a:gd name="connsiteX16" fmla="*/ 657605 w 722376"/>
              <a:gd name="connsiteY16" fmla="*/ 521970 h 642366"/>
              <a:gd name="connsiteX18" fmla="*/ 495300 w 722376"/>
              <a:gd name="connsiteY18" fmla="*/ 220980 h 642366"/>
              <a:gd name="connsiteX19" fmla="*/ 500633 w 722376"/>
              <a:gd name="connsiteY19" fmla="*/ 194310 h 642366"/>
              <a:gd name="connsiteX20" fmla="*/ 483108 w 722376"/>
              <a:gd name="connsiteY20" fmla="*/ 172593 h 642366"/>
              <a:gd name="connsiteX21" fmla="*/ 450723 w 722376"/>
              <a:gd name="connsiteY21" fmla="*/ 157734 h 642366"/>
              <a:gd name="connsiteX22" fmla="*/ 410718 w 722376"/>
              <a:gd name="connsiteY22" fmla="*/ 151638 h 642366"/>
              <a:gd name="connsiteX23" fmla="*/ 339471 w 722376"/>
              <a:gd name="connsiteY23" fmla="*/ 197358 h 642366"/>
              <a:gd name="connsiteX24" fmla="*/ 249174 w 722376"/>
              <a:gd name="connsiteY24" fmla="*/ 228600 h 642366"/>
              <a:gd name="connsiteX25" fmla="*/ 151637 w 722376"/>
              <a:gd name="connsiteY25" fmla="*/ 246888 h 642366"/>
              <a:gd name="connsiteX26" fmla="*/ 58674 w 722376"/>
              <a:gd name="connsiteY26" fmla="*/ 253746 h 642366"/>
              <a:gd name="connsiteX27" fmla="*/ 58674 w 722376"/>
              <a:gd name="connsiteY27" fmla="*/ 238506 h 642366"/>
              <a:gd name="connsiteX28" fmla="*/ 154305 w 722376"/>
              <a:gd name="connsiteY28" fmla="*/ 217932 h 642366"/>
              <a:gd name="connsiteX29" fmla="*/ 233553 w 722376"/>
              <a:gd name="connsiteY29" fmla="*/ 180975 h 642366"/>
              <a:gd name="connsiteX30" fmla="*/ 287655 w 722376"/>
              <a:gd name="connsiteY30" fmla="*/ 132207 h 642366"/>
              <a:gd name="connsiteX31" fmla="*/ 307848 w 722376"/>
              <a:gd name="connsiteY31" fmla="*/ 75438 h 642366"/>
              <a:gd name="connsiteX32" fmla="*/ 307848 w 722376"/>
              <a:gd name="connsiteY32" fmla="*/ 67056 h 642366"/>
              <a:gd name="connsiteX33" fmla="*/ 156972 w 722376"/>
              <a:gd name="connsiteY33" fmla="*/ 67056 h 642366"/>
              <a:gd name="connsiteX34" fmla="*/ 141732 w 722376"/>
              <a:gd name="connsiteY34" fmla="*/ 73533 h 642366"/>
              <a:gd name="connsiteX35" fmla="*/ 134111 w 722376"/>
              <a:gd name="connsiteY35" fmla="*/ 89154 h 642366"/>
              <a:gd name="connsiteX36" fmla="*/ 86105 w 722376"/>
              <a:gd name="connsiteY36" fmla="*/ 0 h 642366"/>
              <a:gd name="connsiteX37" fmla="*/ 641604 w 722376"/>
              <a:gd name="connsiteY37" fmla="*/ 0 h 642366"/>
              <a:gd name="connsiteX38" fmla="*/ 641604 w 722376"/>
              <a:gd name="connsiteY38" fmla="*/ 67056 h 642366"/>
              <a:gd name="connsiteX39" fmla="*/ 456437 w 722376"/>
              <a:gd name="connsiteY39" fmla="*/ 67056 h 642366"/>
              <a:gd name="connsiteX40" fmla="*/ 441198 w 722376"/>
              <a:gd name="connsiteY40" fmla="*/ 113538 h 642366"/>
              <a:gd name="connsiteX41" fmla="*/ 514730 w 722376"/>
              <a:gd name="connsiteY41" fmla="*/ 118872 h 642366"/>
              <a:gd name="connsiteX42" fmla="*/ 585597 w 722376"/>
              <a:gd name="connsiteY42" fmla="*/ 133731 h 642366"/>
              <a:gd name="connsiteX43" fmla="*/ 638936 w 722376"/>
              <a:gd name="connsiteY43" fmla="*/ 160401 h 642366"/>
              <a:gd name="connsiteX44" fmla="*/ 659892 w 722376"/>
              <a:gd name="connsiteY44" fmla="*/ 200406 h 642366"/>
              <a:gd name="connsiteX45" fmla="*/ 641986 w 722376"/>
              <a:gd name="connsiteY45" fmla="*/ 236220 h 642366"/>
              <a:gd name="connsiteX46" fmla="*/ 592836 w 722376"/>
              <a:gd name="connsiteY46" fmla="*/ 252222 h 642366"/>
              <a:gd name="connsiteX47" fmla="*/ 532637 w 722376"/>
              <a:gd name="connsiteY47" fmla="*/ 246888 h 642366"/>
              <a:gd name="connsiteX48" fmla="*/ 495300 w 722376"/>
              <a:gd name="connsiteY48" fmla="*/ 220980 h 642366"/>
              <a:gd name="connsiteX50" fmla="*/ 515874 w 722376"/>
              <a:gd name="connsiteY50" fmla="*/ 521970 h 642366"/>
              <a:gd name="connsiteX51" fmla="*/ 477393 w 722376"/>
              <a:gd name="connsiteY51" fmla="*/ 479298 h 642366"/>
              <a:gd name="connsiteX52" fmla="*/ 375665 w 722376"/>
              <a:gd name="connsiteY52" fmla="*/ 464820 h 642366"/>
              <a:gd name="connsiteX53" fmla="*/ 273176 w 722376"/>
              <a:gd name="connsiteY53" fmla="*/ 479298 h 642366"/>
              <a:gd name="connsiteX54" fmla="*/ 234696 w 722376"/>
              <a:gd name="connsiteY54" fmla="*/ 521970 h 642366"/>
              <a:gd name="connsiteX55" fmla="*/ 272796 w 722376"/>
              <a:gd name="connsiteY55" fmla="*/ 564642 h 642366"/>
              <a:gd name="connsiteX56" fmla="*/ 375665 w 722376"/>
              <a:gd name="connsiteY56" fmla="*/ 579120 h 642366"/>
              <a:gd name="connsiteX57" fmla="*/ 477393 w 722376"/>
              <a:gd name="connsiteY57" fmla="*/ 564642 h 642366"/>
              <a:gd name="connsiteX58" fmla="*/ 515874 w 722376"/>
              <a:gd name="connsiteY58" fmla="*/ 521970 h 6423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722376" h="642366">
                <a:moveTo>
                  <a:pt x="657605" y="521970"/>
                </a:moveTo>
                <a:cubicBezTo>
                  <a:pt x="657605" y="558546"/>
                  <a:pt x="633222" y="587756"/>
                  <a:pt x="584454" y="609600"/>
                </a:cubicBezTo>
                <a:cubicBezTo>
                  <a:pt x="535686" y="631444"/>
                  <a:pt x="466090" y="642366"/>
                  <a:pt x="375665" y="642366"/>
                </a:cubicBezTo>
                <a:cubicBezTo>
                  <a:pt x="285242" y="642366"/>
                  <a:pt x="215519" y="631444"/>
                  <a:pt x="166497" y="609600"/>
                </a:cubicBezTo>
                <a:cubicBezTo>
                  <a:pt x="117474" y="587756"/>
                  <a:pt x="92964" y="558546"/>
                  <a:pt x="92964" y="521970"/>
                </a:cubicBezTo>
                <a:cubicBezTo>
                  <a:pt x="92964" y="490982"/>
                  <a:pt x="111125" y="465074"/>
                  <a:pt x="147447" y="444246"/>
                </a:cubicBezTo>
                <a:cubicBezTo>
                  <a:pt x="183769" y="423418"/>
                  <a:pt x="235965" y="410210"/>
                  <a:pt x="304037" y="404622"/>
                </a:cubicBezTo>
                <a:lnTo>
                  <a:pt x="304037" y="355854"/>
                </a:lnTo>
                <a:lnTo>
                  <a:pt x="91439" y="355854"/>
                </a:lnTo>
                <a:cubicBezTo>
                  <a:pt x="76708" y="355854"/>
                  <a:pt x="68072" y="362966"/>
                  <a:pt x="65532" y="377190"/>
                </a:cubicBezTo>
                <a:lnTo>
                  <a:pt x="0" y="284988"/>
                </a:lnTo>
                <a:lnTo>
                  <a:pt x="722376" y="284988"/>
                </a:lnTo>
                <a:lnTo>
                  <a:pt x="722376" y="355854"/>
                </a:lnTo>
                <a:lnTo>
                  <a:pt x="438911" y="355854"/>
                </a:lnTo>
                <a:lnTo>
                  <a:pt x="438911" y="403860"/>
                </a:lnTo>
                <a:cubicBezTo>
                  <a:pt x="509524" y="409448"/>
                  <a:pt x="563626" y="422529"/>
                  <a:pt x="601218" y="443103"/>
                </a:cubicBezTo>
                <a:cubicBezTo>
                  <a:pt x="638810" y="463677"/>
                  <a:pt x="657605" y="489966"/>
                  <a:pt x="657605" y="521970"/>
                </a:cubicBezTo>
                <a:moveTo>
                  <a:pt x="495300" y="220980"/>
                </a:moveTo>
                <a:cubicBezTo>
                  <a:pt x="501904" y="211328"/>
                  <a:pt x="503682" y="202438"/>
                  <a:pt x="500633" y="194310"/>
                </a:cubicBezTo>
                <a:cubicBezTo>
                  <a:pt x="497586" y="186182"/>
                  <a:pt x="491744" y="178943"/>
                  <a:pt x="483108" y="172593"/>
                </a:cubicBezTo>
                <a:cubicBezTo>
                  <a:pt x="474472" y="166243"/>
                  <a:pt x="463676" y="161290"/>
                  <a:pt x="450723" y="157734"/>
                </a:cubicBezTo>
                <a:cubicBezTo>
                  <a:pt x="437769" y="154178"/>
                  <a:pt x="424433" y="152146"/>
                  <a:pt x="410718" y="151638"/>
                </a:cubicBezTo>
                <a:cubicBezTo>
                  <a:pt x="391413" y="169418"/>
                  <a:pt x="367664" y="184658"/>
                  <a:pt x="339471" y="197358"/>
                </a:cubicBezTo>
                <a:cubicBezTo>
                  <a:pt x="311276" y="210058"/>
                  <a:pt x="281178" y="220472"/>
                  <a:pt x="249174" y="228600"/>
                </a:cubicBezTo>
                <a:cubicBezTo>
                  <a:pt x="217170" y="236728"/>
                  <a:pt x="184657" y="242824"/>
                  <a:pt x="151637" y="246888"/>
                </a:cubicBezTo>
                <a:cubicBezTo>
                  <a:pt x="118618" y="250952"/>
                  <a:pt x="87630" y="253238"/>
                  <a:pt x="58674" y="253746"/>
                </a:cubicBezTo>
                <a:lnTo>
                  <a:pt x="58674" y="238506"/>
                </a:lnTo>
                <a:cubicBezTo>
                  <a:pt x="92201" y="234950"/>
                  <a:pt x="124078" y="228092"/>
                  <a:pt x="154305" y="217932"/>
                </a:cubicBezTo>
                <a:cubicBezTo>
                  <a:pt x="184531" y="207772"/>
                  <a:pt x="210947" y="195453"/>
                  <a:pt x="233553" y="180975"/>
                </a:cubicBezTo>
                <a:cubicBezTo>
                  <a:pt x="256159" y="166497"/>
                  <a:pt x="274193" y="150241"/>
                  <a:pt x="287655" y="132207"/>
                </a:cubicBezTo>
                <a:cubicBezTo>
                  <a:pt x="301117" y="114173"/>
                  <a:pt x="307848" y="95250"/>
                  <a:pt x="307848" y="75438"/>
                </a:cubicBezTo>
                <a:lnTo>
                  <a:pt x="307848" y="67056"/>
                </a:lnTo>
                <a:lnTo>
                  <a:pt x="156972" y="67056"/>
                </a:lnTo>
                <a:cubicBezTo>
                  <a:pt x="150876" y="67056"/>
                  <a:pt x="145796" y="69215"/>
                  <a:pt x="141732" y="73533"/>
                </a:cubicBezTo>
                <a:cubicBezTo>
                  <a:pt x="137668" y="77851"/>
                  <a:pt x="135128" y="83058"/>
                  <a:pt x="134111" y="89154"/>
                </a:cubicBezTo>
                <a:lnTo>
                  <a:pt x="86105" y="0"/>
                </a:lnTo>
                <a:lnTo>
                  <a:pt x="641604" y="0"/>
                </a:lnTo>
                <a:lnTo>
                  <a:pt x="641604" y="67056"/>
                </a:lnTo>
                <a:lnTo>
                  <a:pt x="456437" y="67056"/>
                </a:lnTo>
                <a:cubicBezTo>
                  <a:pt x="454914" y="83820"/>
                  <a:pt x="449835" y="99314"/>
                  <a:pt x="441198" y="113538"/>
                </a:cubicBezTo>
                <a:cubicBezTo>
                  <a:pt x="464565" y="114046"/>
                  <a:pt x="489077" y="115824"/>
                  <a:pt x="514730" y="118872"/>
                </a:cubicBezTo>
                <a:cubicBezTo>
                  <a:pt x="540384" y="121920"/>
                  <a:pt x="564006" y="126873"/>
                  <a:pt x="585597" y="133731"/>
                </a:cubicBezTo>
                <a:cubicBezTo>
                  <a:pt x="607186" y="140589"/>
                  <a:pt x="624967" y="149479"/>
                  <a:pt x="638936" y="160401"/>
                </a:cubicBezTo>
                <a:cubicBezTo>
                  <a:pt x="652907" y="171323"/>
                  <a:pt x="659892" y="184658"/>
                  <a:pt x="659892" y="200406"/>
                </a:cubicBezTo>
                <a:cubicBezTo>
                  <a:pt x="659892" y="215646"/>
                  <a:pt x="653923" y="227584"/>
                  <a:pt x="641986" y="236220"/>
                </a:cubicBezTo>
                <a:cubicBezTo>
                  <a:pt x="630047" y="244856"/>
                  <a:pt x="613663" y="250190"/>
                  <a:pt x="592836" y="252222"/>
                </a:cubicBezTo>
                <a:cubicBezTo>
                  <a:pt x="570992" y="254254"/>
                  <a:pt x="550926" y="252476"/>
                  <a:pt x="532637" y="246888"/>
                </a:cubicBezTo>
                <a:cubicBezTo>
                  <a:pt x="514350" y="241300"/>
                  <a:pt x="501904" y="232664"/>
                  <a:pt x="495300" y="220980"/>
                </a:cubicBezTo>
                <a:moveTo>
                  <a:pt x="515874" y="521970"/>
                </a:moveTo>
                <a:cubicBezTo>
                  <a:pt x="515874" y="503174"/>
                  <a:pt x="503047" y="488950"/>
                  <a:pt x="477393" y="479298"/>
                </a:cubicBezTo>
                <a:cubicBezTo>
                  <a:pt x="451738" y="469646"/>
                  <a:pt x="417830" y="464820"/>
                  <a:pt x="375665" y="464820"/>
                </a:cubicBezTo>
                <a:cubicBezTo>
                  <a:pt x="332994" y="464820"/>
                  <a:pt x="298831" y="469646"/>
                  <a:pt x="273176" y="479298"/>
                </a:cubicBezTo>
                <a:cubicBezTo>
                  <a:pt x="247523" y="488950"/>
                  <a:pt x="234696" y="503174"/>
                  <a:pt x="234696" y="521970"/>
                </a:cubicBezTo>
                <a:cubicBezTo>
                  <a:pt x="234696" y="540766"/>
                  <a:pt x="247396" y="554990"/>
                  <a:pt x="272796" y="564642"/>
                </a:cubicBezTo>
                <a:cubicBezTo>
                  <a:pt x="298196" y="574294"/>
                  <a:pt x="332485" y="579120"/>
                  <a:pt x="375665" y="579120"/>
                </a:cubicBezTo>
                <a:cubicBezTo>
                  <a:pt x="417830" y="579120"/>
                  <a:pt x="451738" y="574294"/>
                  <a:pt x="477393" y="564642"/>
                </a:cubicBezTo>
                <a:cubicBezTo>
                  <a:pt x="503047" y="554990"/>
                  <a:pt x="515874" y="540766"/>
                  <a:pt x="515874" y="52197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" name="Freeform 13"/>
          <p:cNvSpPr/>
          <p:nvPr/>
        </p:nvSpPr>
        <p:spPr>
          <a:xfrm>
            <a:off x="11252715" y="1332906"/>
            <a:ext cx="722375" cy="640080"/>
          </a:xfrm>
          <a:custGeom>
            <a:avLst/>
            <a:gdLst>
              <a:gd name="connsiteX0" fmla="*/ 108966 w 722375"/>
              <a:gd name="connsiteY0" fmla="*/ 24384 h 640080"/>
              <a:gd name="connsiteX1" fmla="*/ 500635 w 722375"/>
              <a:gd name="connsiteY1" fmla="*/ 24384 h 640080"/>
              <a:gd name="connsiteX2" fmla="*/ 500635 w 722375"/>
              <a:gd name="connsiteY2" fmla="*/ 0 h 640080"/>
              <a:gd name="connsiteX3" fmla="*/ 630936 w 722375"/>
              <a:gd name="connsiteY3" fmla="*/ 36576 h 640080"/>
              <a:gd name="connsiteX4" fmla="*/ 630936 w 722375"/>
              <a:gd name="connsiteY4" fmla="*/ 285750 h 640080"/>
              <a:gd name="connsiteX5" fmla="*/ 500635 w 722375"/>
              <a:gd name="connsiteY5" fmla="*/ 285750 h 640080"/>
              <a:gd name="connsiteX6" fmla="*/ 500635 w 722375"/>
              <a:gd name="connsiteY6" fmla="*/ 254508 h 640080"/>
              <a:gd name="connsiteX7" fmla="*/ 411481 w 722375"/>
              <a:gd name="connsiteY7" fmla="*/ 278892 h 640080"/>
              <a:gd name="connsiteX8" fmla="*/ 311658 w 722375"/>
              <a:gd name="connsiteY8" fmla="*/ 285750 h 640080"/>
              <a:gd name="connsiteX9" fmla="*/ 108966 w 722375"/>
              <a:gd name="connsiteY9" fmla="*/ 285750 h 640080"/>
              <a:gd name="connsiteX11" fmla="*/ 722375 w 722375"/>
              <a:gd name="connsiteY11" fmla="*/ 404622 h 640080"/>
              <a:gd name="connsiteX12" fmla="*/ 457963 w 722375"/>
              <a:gd name="connsiteY12" fmla="*/ 404622 h 640080"/>
              <a:gd name="connsiteX13" fmla="*/ 457963 w 722375"/>
              <a:gd name="connsiteY13" fmla="*/ 489966 h 640080"/>
              <a:gd name="connsiteX14" fmla="*/ 323088 w 722375"/>
              <a:gd name="connsiteY14" fmla="*/ 520446 h 640080"/>
              <a:gd name="connsiteX15" fmla="*/ 323088 w 722375"/>
              <a:gd name="connsiteY15" fmla="*/ 404622 h 640080"/>
              <a:gd name="connsiteX16" fmla="*/ 91440 w 722375"/>
              <a:gd name="connsiteY16" fmla="*/ 404622 h 640080"/>
              <a:gd name="connsiteX17" fmla="*/ 65532 w 722375"/>
              <a:gd name="connsiteY17" fmla="*/ 425958 h 640080"/>
              <a:gd name="connsiteX18" fmla="*/ 0 w 722375"/>
              <a:gd name="connsiteY18" fmla="*/ 333756 h 640080"/>
              <a:gd name="connsiteX19" fmla="*/ 722375 w 722375"/>
              <a:gd name="connsiteY19" fmla="*/ 333756 h 640080"/>
              <a:gd name="connsiteX21" fmla="*/ 121158 w 722375"/>
              <a:gd name="connsiteY21" fmla="*/ 514350 h 640080"/>
              <a:gd name="connsiteX22" fmla="*/ 113538 w 722375"/>
              <a:gd name="connsiteY22" fmla="*/ 488823 h 640080"/>
              <a:gd name="connsiteX23" fmla="*/ 90678 w 722375"/>
              <a:gd name="connsiteY23" fmla="*/ 476250 h 640080"/>
              <a:gd name="connsiteX24" fmla="*/ 256032 w 722375"/>
              <a:gd name="connsiteY24" fmla="*/ 445770 h 640080"/>
              <a:gd name="connsiteX25" fmla="*/ 256032 w 722375"/>
              <a:gd name="connsiteY25" fmla="*/ 569976 h 640080"/>
              <a:gd name="connsiteX26" fmla="*/ 604266 w 722375"/>
              <a:gd name="connsiteY26" fmla="*/ 569976 h 640080"/>
              <a:gd name="connsiteX27" fmla="*/ 629793 w 722375"/>
              <a:gd name="connsiteY27" fmla="*/ 562356 h 640080"/>
              <a:gd name="connsiteX28" fmla="*/ 642366 w 722375"/>
              <a:gd name="connsiteY28" fmla="*/ 539496 h 640080"/>
              <a:gd name="connsiteX29" fmla="*/ 680466 w 722375"/>
              <a:gd name="connsiteY29" fmla="*/ 640080 h 640080"/>
              <a:gd name="connsiteX30" fmla="*/ 121158 w 722375"/>
              <a:gd name="connsiteY30" fmla="*/ 640080 h 640080"/>
              <a:gd name="connsiteX32" fmla="*/ 326136 w 722375"/>
              <a:gd name="connsiteY32" fmla="*/ 219456 h 640080"/>
              <a:gd name="connsiteX33" fmla="*/ 358903 w 722375"/>
              <a:gd name="connsiteY33" fmla="*/ 219456 h 640080"/>
              <a:gd name="connsiteX34" fmla="*/ 403478 w 722375"/>
              <a:gd name="connsiteY34" fmla="*/ 218694 h 640080"/>
              <a:gd name="connsiteX35" fmla="*/ 453010 w 722375"/>
              <a:gd name="connsiteY35" fmla="*/ 216408 h 640080"/>
              <a:gd name="connsiteX36" fmla="*/ 500635 w 722375"/>
              <a:gd name="connsiteY36" fmla="*/ 211074 h 640080"/>
              <a:gd name="connsiteX37" fmla="*/ 500635 w 722375"/>
              <a:gd name="connsiteY37" fmla="*/ 90678 h 640080"/>
              <a:gd name="connsiteX38" fmla="*/ 240031 w 722375"/>
              <a:gd name="connsiteY38" fmla="*/ 90678 h 640080"/>
              <a:gd name="connsiteX39" fmla="*/ 240031 w 722375"/>
              <a:gd name="connsiteY39" fmla="*/ 219456 h 64008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722375" h="640080">
                <a:moveTo>
                  <a:pt x="108966" y="24384"/>
                </a:moveTo>
                <a:lnTo>
                  <a:pt x="500635" y="24384"/>
                </a:lnTo>
                <a:lnTo>
                  <a:pt x="500635" y="0"/>
                </a:lnTo>
                <a:lnTo>
                  <a:pt x="630936" y="36576"/>
                </a:lnTo>
                <a:lnTo>
                  <a:pt x="630936" y="285750"/>
                </a:lnTo>
                <a:lnTo>
                  <a:pt x="500635" y="285750"/>
                </a:lnTo>
                <a:lnTo>
                  <a:pt x="500635" y="254508"/>
                </a:lnTo>
                <a:cubicBezTo>
                  <a:pt x="474218" y="266192"/>
                  <a:pt x="444501" y="274320"/>
                  <a:pt x="411481" y="278892"/>
                </a:cubicBezTo>
                <a:cubicBezTo>
                  <a:pt x="378461" y="283464"/>
                  <a:pt x="345186" y="285750"/>
                  <a:pt x="311658" y="285750"/>
                </a:cubicBezTo>
                <a:lnTo>
                  <a:pt x="108966" y="285750"/>
                </a:lnTo>
                <a:moveTo>
                  <a:pt x="722375" y="404622"/>
                </a:moveTo>
                <a:lnTo>
                  <a:pt x="457963" y="404622"/>
                </a:lnTo>
                <a:lnTo>
                  <a:pt x="457963" y="489966"/>
                </a:lnTo>
                <a:lnTo>
                  <a:pt x="323088" y="520446"/>
                </a:lnTo>
                <a:lnTo>
                  <a:pt x="323088" y="404622"/>
                </a:lnTo>
                <a:lnTo>
                  <a:pt x="91440" y="404622"/>
                </a:lnTo>
                <a:cubicBezTo>
                  <a:pt x="76708" y="404622"/>
                  <a:pt x="68073" y="411734"/>
                  <a:pt x="65532" y="425958"/>
                </a:cubicBezTo>
                <a:lnTo>
                  <a:pt x="0" y="333756"/>
                </a:lnTo>
                <a:lnTo>
                  <a:pt x="722375" y="333756"/>
                </a:lnTo>
                <a:moveTo>
                  <a:pt x="121158" y="514350"/>
                </a:moveTo>
                <a:cubicBezTo>
                  <a:pt x="121158" y="504190"/>
                  <a:pt x="118618" y="495681"/>
                  <a:pt x="113538" y="488823"/>
                </a:cubicBezTo>
                <a:cubicBezTo>
                  <a:pt x="108458" y="481965"/>
                  <a:pt x="100838" y="477774"/>
                  <a:pt x="90678" y="476250"/>
                </a:cubicBezTo>
                <a:lnTo>
                  <a:pt x="256032" y="445770"/>
                </a:lnTo>
                <a:lnTo>
                  <a:pt x="256032" y="569976"/>
                </a:lnTo>
                <a:lnTo>
                  <a:pt x="604266" y="569976"/>
                </a:lnTo>
                <a:cubicBezTo>
                  <a:pt x="614427" y="569976"/>
                  <a:pt x="622935" y="567436"/>
                  <a:pt x="629793" y="562356"/>
                </a:cubicBezTo>
                <a:cubicBezTo>
                  <a:pt x="636650" y="557276"/>
                  <a:pt x="640842" y="549656"/>
                  <a:pt x="642366" y="539496"/>
                </a:cubicBezTo>
                <a:lnTo>
                  <a:pt x="680466" y="640080"/>
                </a:lnTo>
                <a:lnTo>
                  <a:pt x="121158" y="640080"/>
                </a:lnTo>
                <a:moveTo>
                  <a:pt x="326136" y="219456"/>
                </a:moveTo>
                <a:cubicBezTo>
                  <a:pt x="334264" y="219456"/>
                  <a:pt x="345186" y="219456"/>
                  <a:pt x="358903" y="219456"/>
                </a:cubicBezTo>
                <a:cubicBezTo>
                  <a:pt x="372618" y="219456"/>
                  <a:pt x="387478" y="219202"/>
                  <a:pt x="403478" y="218694"/>
                </a:cubicBezTo>
                <a:cubicBezTo>
                  <a:pt x="419481" y="218186"/>
                  <a:pt x="435991" y="217424"/>
                  <a:pt x="453010" y="216408"/>
                </a:cubicBezTo>
                <a:cubicBezTo>
                  <a:pt x="470027" y="215392"/>
                  <a:pt x="485901" y="213614"/>
                  <a:pt x="500635" y="211074"/>
                </a:cubicBezTo>
                <a:lnTo>
                  <a:pt x="500635" y="90678"/>
                </a:lnTo>
                <a:lnTo>
                  <a:pt x="240031" y="90678"/>
                </a:lnTo>
                <a:lnTo>
                  <a:pt x="240031" y="21945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" name="Freeform 14"/>
          <p:cNvSpPr/>
          <p:nvPr/>
        </p:nvSpPr>
        <p:spPr>
          <a:xfrm>
            <a:off x="11995665" y="1323762"/>
            <a:ext cx="755903" cy="658368"/>
          </a:xfrm>
          <a:custGeom>
            <a:avLst/>
            <a:gdLst>
              <a:gd name="connsiteX0" fmla="*/ 518160 w 755903"/>
              <a:gd name="connsiteY0" fmla="*/ 658368 h 658368"/>
              <a:gd name="connsiteX1" fmla="*/ 518160 w 755903"/>
              <a:gd name="connsiteY1" fmla="*/ 536448 h 658368"/>
              <a:gd name="connsiteX2" fmla="*/ 321564 w 755903"/>
              <a:gd name="connsiteY2" fmla="*/ 573786 h 658368"/>
              <a:gd name="connsiteX3" fmla="*/ 91440 w 755903"/>
              <a:gd name="connsiteY3" fmla="*/ 573786 h 658368"/>
              <a:gd name="connsiteX4" fmla="*/ 65532 w 755903"/>
              <a:gd name="connsiteY4" fmla="*/ 595122 h 658368"/>
              <a:gd name="connsiteX5" fmla="*/ 0 w 755903"/>
              <a:gd name="connsiteY5" fmla="*/ 502920 h 658368"/>
              <a:gd name="connsiteX6" fmla="*/ 198882 w 755903"/>
              <a:gd name="connsiteY6" fmla="*/ 502920 h 658368"/>
              <a:gd name="connsiteX7" fmla="*/ 198882 w 755903"/>
              <a:gd name="connsiteY7" fmla="*/ 439674 h 658368"/>
              <a:gd name="connsiteX8" fmla="*/ 103250 w 755903"/>
              <a:gd name="connsiteY8" fmla="*/ 397383 h 658368"/>
              <a:gd name="connsiteX9" fmla="*/ 67818 w 755903"/>
              <a:gd name="connsiteY9" fmla="*/ 325374 h 658368"/>
              <a:gd name="connsiteX10" fmla="*/ 82297 w 755903"/>
              <a:gd name="connsiteY10" fmla="*/ 277368 h 658368"/>
              <a:gd name="connsiteX11" fmla="*/ 122682 w 755903"/>
              <a:gd name="connsiteY11" fmla="*/ 239268 h 658368"/>
              <a:gd name="connsiteX12" fmla="*/ 184785 w 755903"/>
              <a:gd name="connsiteY12" fmla="*/ 214122 h 658368"/>
              <a:gd name="connsiteX13" fmla="*/ 264414 w 755903"/>
              <a:gd name="connsiteY13" fmla="*/ 204978 h 658368"/>
              <a:gd name="connsiteX14" fmla="*/ 343663 w 755903"/>
              <a:gd name="connsiteY14" fmla="*/ 214122 h 658368"/>
              <a:gd name="connsiteX15" fmla="*/ 405003 w 755903"/>
              <a:gd name="connsiteY15" fmla="*/ 239268 h 658368"/>
              <a:gd name="connsiteX16" fmla="*/ 445008 w 755903"/>
              <a:gd name="connsiteY16" fmla="*/ 277368 h 658368"/>
              <a:gd name="connsiteX17" fmla="*/ 459486 w 755903"/>
              <a:gd name="connsiteY17" fmla="*/ 325374 h 658368"/>
              <a:gd name="connsiteX18" fmla="*/ 425197 w 755903"/>
              <a:gd name="connsiteY18" fmla="*/ 396240 h 658368"/>
              <a:gd name="connsiteX19" fmla="*/ 333756 w 755903"/>
              <a:gd name="connsiteY19" fmla="*/ 438150 h 658368"/>
              <a:gd name="connsiteX20" fmla="*/ 333756 w 755903"/>
              <a:gd name="connsiteY20" fmla="*/ 502920 h 658368"/>
              <a:gd name="connsiteX21" fmla="*/ 355853 w 755903"/>
              <a:gd name="connsiteY21" fmla="*/ 502920 h 658368"/>
              <a:gd name="connsiteX22" fmla="*/ 444247 w 755903"/>
              <a:gd name="connsiteY22" fmla="*/ 497967 h 658368"/>
              <a:gd name="connsiteX23" fmla="*/ 518160 w 755903"/>
              <a:gd name="connsiteY23" fmla="*/ 483108 h 658368"/>
              <a:gd name="connsiteX24" fmla="*/ 518160 w 755903"/>
              <a:gd name="connsiteY24" fmla="*/ 80010 h 658368"/>
              <a:gd name="connsiteX25" fmla="*/ 513588 w 755903"/>
              <a:gd name="connsiteY25" fmla="*/ 59817 h 658368"/>
              <a:gd name="connsiteX26" fmla="*/ 497586 w 755903"/>
              <a:gd name="connsiteY26" fmla="*/ 45720 h 658368"/>
              <a:gd name="connsiteX27" fmla="*/ 653035 w 755903"/>
              <a:gd name="connsiteY27" fmla="*/ 0 h 658368"/>
              <a:gd name="connsiteX28" fmla="*/ 653035 w 755903"/>
              <a:gd name="connsiteY28" fmla="*/ 262128 h 658368"/>
              <a:gd name="connsiteX29" fmla="*/ 755903 w 755903"/>
              <a:gd name="connsiteY29" fmla="*/ 262128 h 658368"/>
              <a:gd name="connsiteX30" fmla="*/ 755903 w 755903"/>
              <a:gd name="connsiteY30" fmla="*/ 339852 h 658368"/>
              <a:gd name="connsiteX31" fmla="*/ 653035 w 755903"/>
              <a:gd name="connsiteY31" fmla="*/ 339852 h 658368"/>
              <a:gd name="connsiteX32" fmla="*/ 653035 w 755903"/>
              <a:gd name="connsiteY32" fmla="*/ 589026 h 658368"/>
              <a:gd name="connsiteX33" fmla="*/ 635508 w 755903"/>
              <a:gd name="connsiteY33" fmla="*/ 641985 h 658368"/>
              <a:gd name="connsiteX34" fmla="*/ 579882 w 755903"/>
              <a:gd name="connsiteY34" fmla="*/ 658368 h 658368"/>
              <a:gd name="connsiteX36" fmla="*/ 477013 w 755903"/>
              <a:gd name="connsiteY36" fmla="*/ 181356 h 658368"/>
              <a:gd name="connsiteX37" fmla="*/ 96775 w 755903"/>
              <a:gd name="connsiteY37" fmla="*/ 181356 h 658368"/>
              <a:gd name="connsiteX38" fmla="*/ 73914 w 755903"/>
              <a:gd name="connsiteY38" fmla="*/ 200406 h 658368"/>
              <a:gd name="connsiteX39" fmla="*/ 25908 w 755903"/>
              <a:gd name="connsiteY39" fmla="*/ 111252 h 658368"/>
              <a:gd name="connsiteX40" fmla="*/ 191263 w 755903"/>
              <a:gd name="connsiteY40" fmla="*/ 111252 h 658368"/>
              <a:gd name="connsiteX41" fmla="*/ 191263 w 755903"/>
              <a:gd name="connsiteY41" fmla="*/ 88392 h 658368"/>
              <a:gd name="connsiteX42" fmla="*/ 183642 w 755903"/>
              <a:gd name="connsiteY42" fmla="*/ 62865 h 658368"/>
              <a:gd name="connsiteX43" fmla="*/ 160782 w 755903"/>
              <a:gd name="connsiteY43" fmla="*/ 50292 h 658368"/>
              <a:gd name="connsiteX44" fmla="*/ 329947 w 755903"/>
              <a:gd name="connsiteY44" fmla="*/ 3810 h 658368"/>
              <a:gd name="connsiteX45" fmla="*/ 329947 w 755903"/>
              <a:gd name="connsiteY45" fmla="*/ 111252 h 658368"/>
              <a:gd name="connsiteX46" fmla="*/ 477013 w 755903"/>
              <a:gd name="connsiteY46" fmla="*/ 111252 h 658368"/>
              <a:gd name="connsiteX48" fmla="*/ 187453 w 755903"/>
              <a:gd name="connsiteY48" fmla="*/ 325374 h 658368"/>
              <a:gd name="connsiteX49" fmla="*/ 191643 w 755903"/>
              <a:gd name="connsiteY49" fmla="*/ 344805 h 658368"/>
              <a:gd name="connsiteX50" fmla="*/ 204978 w 755903"/>
              <a:gd name="connsiteY50" fmla="*/ 361950 h 658368"/>
              <a:gd name="connsiteX51" fmla="*/ 228981 w 755903"/>
              <a:gd name="connsiteY51" fmla="*/ 374142 h 658368"/>
              <a:gd name="connsiteX52" fmla="*/ 264414 w 755903"/>
              <a:gd name="connsiteY52" fmla="*/ 378714 h 658368"/>
              <a:gd name="connsiteX53" fmla="*/ 322325 w 755903"/>
              <a:gd name="connsiteY53" fmla="*/ 361950 h 658368"/>
              <a:gd name="connsiteX54" fmla="*/ 339853 w 755903"/>
              <a:gd name="connsiteY54" fmla="*/ 325374 h 658368"/>
              <a:gd name="connsiteX55" fmla="*/ 322325 w 755903"/>
              <a:gd name="connsiteY55" fmla="*/ 288417 h 658368"/>
              <a:gd name="connsiteX56" fmla="*/ 264414 w 755903"/>
              <a:gd name="connsiteY56" fmla="*/ 271272 h 658368"/>
              <a:gd name="connsiteX57" fmla="*/ 228981 w 755903"/>
              <a:gd name="connsiteY57" fmla="*/ 276225 h 658368"/>
              <a:gd name="connsiteX58" fmla="*/ 204978 w 755903"/>
              <a:gd name="connsiteY58" fmla="*/ 288798 h 658368"/>
              <a:gd name="connsiteX59" fmla="*/ 191643 w 755903"/>
              <a:gd name="connsiteY59" fmla="*/ 306324 h 658368"/>
              <a:gd name="connsiteX60" fmla="*/ 187453 w 755903"/>
              <a:gd name="connsiteY60" fmla="*/ 325374 h 65836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755903" h="658368">
                <a:moveTo>
                  <a:pt x="518160" y="658368"/>
                </a:moveTo>
                <a:lnTo>
                  <a:pt x="518160" y="536448"/>
                </a:lnTo>
                <a:cubicBezTo>
                  <a:pt x="468884" y="561340"/>
                  <a:pt x="403352" y="573786"/>
                  <a:pt x="321564" y="573786"/>
                </a:cubicBezTo>
                <a:lnTo>
                  <a:pt x="91440" y="573786"/>
                </a:lnTo>
                <a:cubicBezTo>
                  <a:pt x="76708" y="573786"/>
                  <a:pt x="68073" y="580898"/>
                  <a:pt x="65532" y="595122"/>
                </a:cubicBezTo>
                <a:lnTo>
                  <a:pt x="0" y="502920"/>
                </a:lnTo>
                <a:lnTo>
                  <a:pt x="198882" y="502920"/>
                </a:lnTo>
                <a:lnTo>
                  <a:pt x="198882" y="439674"/>
                </a:lnTo>
                <a:cubicBezTo>
                  <a:pt x="158751" y="432054"/>
                  <a:pt x="126874" y="417957"/>
                  <a:pt x="103250" y="397383"/>
                </a:cubicBezTo>
                <a:cubicBezTo>
                  <a:pt x="79628" y="376809"/>
                  <a:pt x="67818" y="352806"/>
                  <a:pt x="67818" y="325374"/>
                </a:cubicBezTo>
                <a:cubicBezTo>
                  <a:pt x="67818" y="308102"/>
                  <a:pt x="72644" y="292100"/>
                  <a:pt x="82297" y="277368"/>
                </a:cubicBezTo>
                <a:cubicBezTo>
                  <a:pt x="91948" y="262636"/>
                  <a:pt x="105410" y="249936"/>
                  <a:pt x="122682" y="239268"/>
                </a:cubicBezTo>
                <a:cubicBezTo>
                  <a:pt x="139954" y="228600"/>
                  <a:pt x="160655" y="220218"/>
                  <a:pt x="184785" y="214122"/>
                </a:cubicBezTo>
                <a:cubicBezTo>
                  <a:pt x="208915" y="208026"/>
                  <a:pt x="235458" y="204978"/>
                  <a:pt x="264414" y="204978"/>
                </a:cubicBezTo>
                <a:cubicBezTo>
                  <a:pt x="293370" y="204978"/>
                  <a:pt x="319786" y="208026"/>
                  <a:pt x="343663" y="214122"/>
                </a:cubicBezTo>
                <a:cubicBezTo>
                  <a:pt x="367538" y="220218"/>
                  <a:pt x="387986" y="228600"/>
                  <a:pt x="405003" y="239268"/>
                </a:cubicBezTo>
                <a:cubicBezTo>
                  <a:pt x="422021" y="249936"/>
                  <a:pt x="435356" y="262636"/>
                  <a:pt x="445008" y="277368"/>
                </a:cubicBezTo>
                <a:cubicBezTo>
                  <a:pt x="454661" y="292100"/>
                  <a:pt x="459486" y="308102"/>
                  <a:pt x="459486" y="325374"/>
                </a:cubicBezTo>
                <a:cubicBezTo>
                  <a:pt x="459486" y="352806"/>
                  <a:pt x="448056" y="376428"/>
                  <a:pt x="425197" y="396240"/>
                </a:cubicBezTo>
                <a:cubicBezTo>
                  <a:pt x="402336" y="416052"/>
                  <a:pt x="371856" y="430022"/>
                  <a:pt x="333756" y="438150"/>
                </a:cubicBezTo>
                <a:lnTo>
                  <a:pt x="333756" y="502920"/>
                </a:lnTo>
                <a:lnTo>
                  <a:pt x="355853" y="502920"/>
                </a:lnTo>
                <a:cubicBezTo>
                  <a:pt x="389382" y="502920"/>
                  <a:pt x="418847" y="501269"/>
                  <a:pt x="444247" y="497967"/>
                </a:cubicBezTo>
                <a:cubicBezTo>
                  <a:pt x="469646" y="494665"/>
                  <a:pt x="494284" y="489712"/>
                  <a:pt x="518160" y="483108"/>
                </a:cubicBezTo>
                <a:lnTo>
                  <a:pt x="518160" y="80010"/>
                </a:lnTo>
                <a:cubicBezTo>
                  <a:pt x="518160" y="72898"/>
                  <a:pt x="516636" y="66167"/>
                  <a:pt x="513588" y="59817"/>
                </a:cubicBezTo>
                <a:cubicBezTo>
                  <a:pt x="510540" y="53467"/>
                  <a:pt x="505206" y="48768"/>
                  <a:pt x="497586" y="45720"/>
                </a:cubicBezTo>
                <a:lnTo>
                  <a:pt x="653035" y="0"/>
                </a:lnTo>
                <a:lnTo>
                  <a:pt x="653035" y="262128"/>
                </a:lnTo>
                <a:lnTo>
                  <a:pt x="755903" y="262128"/>
                </a:lnTo>
                <a:lnTo>
                  <a:pt x="755903" y="339852"/>
                </a:lnTo>
                <a:lnTo>
                  <a:pt x="653035" y="339852"/>
                </a:lnTo>
                <a:lnTo>
                  <a:pt x="653035" y="589026"/>
                </a:lnTo>
                <a:cubicBezTo>
                  <a:pt x="653035" y="613410"/>
                  <a:pt x="647192" y="631063"/>
                  <a:pt x="635508" y="641985"/>
                </a:cubicBezTo>
                <a:cubicBezTo>
                  <a:pt x="623825" y="652907"/>
                  <a:pt x="605282" y="658368"/>
                  <a:pt x="579882" y="658368"/>
                </a:cubicBezTo>
                <a:moveTo>
                  <a:pt x="477013" y="181356"/>
                </a:moveTo>
                <a:lnTo>
                  <a:pt x="96775" y="181356"/>
                </a:lnTo>
                <a:cubicBezTo>
                  <a:pt x="84074" y="181356"/>
                  <a:pt x="76455" y="187706"/>
                  <a:pt x="73914" y="200406"/>
                </a:cubicBezTo>
                <a:lnTo>
                  <a:pt x="25908" y="111252"/>
                </a:lnTo>
                <a:lnTo>
                  <a:pt x="191263" y="111252"/>
                </a:lnTo>
                <a:lnTo>
                  <a:pt x="191263" y="88392"/>
                </a:lnTo>
                <a:cubicBezTo>
                  <a:pt x="191263" y="78232"/>
                  <a:pt x="188723" y="69723"/>
                  <a:pt x="183642" y="62865"/>
                </a:cubicBezTo>
                <a:cubicBezTo>
                  <a:pt x="178562" y="56007"/>
                  <a:pt x="170942" y="51816"/>
                  <a:pt x="160782" y="50292"/>
                </a:cubicBezTo>
                <a:lnTo>
                  <a:pt x="329947" y="3810"/>
                </a:lnTo>
                <a:lnTo>
                  <a:pt x="329947" y="111252"/>
                </a:lnTo>
                <a:lnTo>
                  <a:pt x="477013" y="111252"/>
                </a:lnTo>
                <a:moveTo>
                  <a:pt x="187453" y="325374"/>
                </a:moveTo>
                <a:cubicBezTo>
                  <a:pt x="187453" y="331978"/>
                  <a:pt x="188849" y="338455"/>
                  <a:pt x="191643" y="344805"/>
                </a:cubicBezTo>
                <a:cubicBezTo>
                  <a:pt x="194437" y="351155"/>
                  <a:pt x="198882" y="356870"/>
                  <a:pt x="204978" y="361950"/>
                </a:cubicBezTo>
                <a:cubicBezTo>
                  <a:pt x="211075" y="367030"/>
                  <a:pt x="219075" y="371094"/>
                  <a:pt x="228981" y="374142"/>
                </a:cubicBezTo>
                <a:cubicBezTo>
                  <a:pt x="238888" y="377190"/>
                  <a:pt x="250699" y="378714"/>
                  <a:pt x="264414" y="378714"/>
                </a:cubicBezTo>
                <a:cubicBezTo>
                  <a:pt x="291338" y="378714"/>
                  <a:pt x="310642" y="373126"/>
                  <a:pt x="322325" y="361950"/>
                </a:cubicBezTo>
                <a:cubicBezTo>
                  <a:pt x="334010" y="350774"/>
                  <a:pt x="339853" y="338582"/>
                  <a:pt x="339853" y="325374"/>
                </a:cubicBezTo>
                <a:cubicBezTo>
                  <a:pt x="339853" y="312166"/>
                  <a:pt x="334010" y="299847"/>
                  <a:pt x="322325" y="288417"/>
                </a:cubicBezTo>
                <a:cubicBezTo>
                  <a:pt x="310642" y="276987"/>
                  <a:pt x="291338" y="271272"/>
                  <a:pt x="264414" y="271272"/>
                </a:cubicBezTo>
                <a:cubicBezTo>
                  <a:pt x="250699" y="271272"/>
                  <a:pt x="238888" y="272923"/>
                  <a:pt x="228981" y="276225"/>
                </a:cubicBezTo>
                <a:cubicBezTo>
                  <a:pt x="219075" y="279527"/>
                  <a:pt x="211075" y="283718"/>
                  <a:pt x="204978" y="288798"/>
                </a:cubicBezTo>
                <a:cubicBezTo>
                  <a:pt x="198882" y="293878"/>
                  <a:pt x="194437" y="299720"/>
                  <a:pt x="191643" y="306324"/>
                </a:cubicBezTo>
                <a:cubicBezTo>
                  <a:pt x="188849" y="312928"/>
                  <a:pt x="187453" y="319278"/>
                  <a:pt x="187453" y="3253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" name="Freeform 15"/>
          <p:cNvSpPr/>
          <p:nvPr/>
        </p:nvSpPr>
        <p:spPr>
          <a:xfrm>
            <a:off x="-580506" y="2636241"/>
            <a:ext cx="19592846" cy="14288"/>
          </a:xfrm>
          <a:custGeom>
            <a:avLst/>
            <a:gdLst>
              <a:gd name="connsiteX0" fmla="*/ 0 w 19592846"/>
              <a:gd name="connsiteY0" fmla="*/ 7144 h 14288"/>
              <a:gd name="connsiteX1" fmla="*/ 19592846 w 19592846"/>
              <a:gd name="connsiteY1" fmla="*/ 7144 h 142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9592846" h="14288">
                <a:moveTo>
                  <a:pt x="0" y="7144"/>
                </a:moveTo>
                <a:lnTo>
                  <a:pt x="19592847" y="7144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" name="Freeform 16"/>
          <p:cNvSpPr/>
          <p:nvPr/>
        </p:nvSpPr>
        <p:spPr>
          <a:xfrm>
            <a:off x="-568600" y="6352787"/>
            <a:ext cx="19592846" cy="14288"/>
          </a:xfrm>
          <a:custGeom>
            <a:avLst/>
            <a:gdLst>
              <a:gd name="connsiteX0" fmla="*/ 0 w 19592846"/>
              <a:gd name="connsiteY0" fmla="*/ 7144 h 14288"/>
              <a:gd name="connsiteX1" fmla="*/ 19592846 w 19592846"/>
              <a:gd name="connsiteY1" fmla="*/ 7144 h 1428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</a:cxnLst>
            <a:rect l="l" t="t" r="r" b="b"/>
            <a:pathLst>
              <a:path w="19592846" h="14288">
                <a:moveTo>
                  <a:pt x="0" y="7144"/>
                </a:moveTo>
                <a:lnTo>
                  <a:pt x="19592847" y="7144"/>
                </a:lnTo>
              </a:path>
            </a:pathLst>
          </a:custGeom>
          <a:solidFill>
            <a:srgbClr val="000000">
              <a:alpha val="0"/>
            </a:srgbClr>
          </a:solidFill>
          <a:ln w="14288" cap="flat">
            <a:solidFill>
              <a:srgbClr val="D14848">
                <a:alpha val="10000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" name="Freeform 17"/>
          <p:cNvSpPr/>
          <p:nvPr/>
        </p:nvSpPr>
        <p:spPr>
          <a:xfrm>
            <a:off x="588119" y="7188908"/>
            <a:ext cx="282245" cy="226466"/>
          </a:xfrm>
          <a:custGeom>
            <a:avLst/>
            <a:gdLst>
              <a:gd name="connsiteX0" fmla="*/ 24994 w 282245"/>
              <a:gd name="connsiteY0" fmla="*/ 147218 h 226466"/>
              <a:gd name="connsiteX1" fmla="*/ 28651 w 282245"/>
              <a:gd name="connsiteY1" fmla="*/ 147524 h 226466"/>
              <a:gd name="connsiteX2" fmla="*/ 138989 w 282245"/>
              <a:gd name="connsiteY2" fmla="*/ 74981 h 226466"/>
              <a:gd name="connsiteX3" fmla="*/ 236525 w 282245"/>
              <a:gd name="connsiteY3" fmla="*/ 129845 h 226466"/>
              <a:gd name="connsiteX4" fmla="*/ 246888 w 282245"/>
              <a:gd name="connsiteY4" fmla="*/ 133502 h 226466"/>
              <a:gd name="connsiteX5" fmla="*/ 257556 w 282245"/>
              <a:gd name="connsiteY5" fmla="*/ 123444 h 226466"/>
              <a:gd name="connsiteX6" fmla="*/ 252070 w 282245"/>
              <a:gd name="connsiteY6" fmla="*/ 113385 h 226466"/>
              <a:gd name="connsiteX7" fmla="*/ 228295 w 282245"/>
              <a:gd name="connsiteY7" fmla="*/ 93878 h 226466"/>
              <a:gd name="connsiteX8" fmla="*/ 208178 w 282245"/>
              <a:gd name="connsiteY8" fmla="*/ 90525 h 226466"/>
              <a:gd name="connsiteX9" fmla="*/ 151181 w 282245"/>
              <a:gd name="connsiteY9" fmla="*/ 60350 h 226466"/>
              <a:gd name="connsiteX10" fmla="*/ 169774 w 282245"/>
              <a:gd name="connsiteY10" fmla="*/ 29261 h 226466"/>
              <a:gd name="connsiteX11" fmla="*/ 171602 w 282245"/>
              <a:gd name="connsiteY11" fmla="*/ 21336 h 226466"/>
              <a:gd name="connsiteX12" fmla="*/ 166726 w 282245"/>
              <a:gd name="connsiteY12" fmla="*/ 14325 h 226466"/>
              <a:gd name="connsiteX13" fmla="*/ 125882 w 282245"/>
              <a:gd name="connsiteY13" fmla="*/ 305 h 226466"/>
              <a:gd name="connsiteX14" fmla="*/ 121615 w 282245"/>
              <a:gd name="connsiteY14" fmla="*/ 1829 h 226466"/>
              <a:gd name="connsiteX15" fmla="*/ 116738 w 282245"/>
              <a:gd name="connsiteY15" fmla="*/ 9753 h 226466"/>
              <a:gd name="connsiteX16" fmla="*/ 134112 w 282245"/>
              <a:gd name="connsiteY16" fmla="*/ 25908 h 226466"/>
              <a:gd name="connsiteX17" fmla="*/ 21641 w 282245"/>
              <a:gd name="connsiteY17" fmla="*/ 138684 h 226466"/>
              <a:gd name="connsiteX18" fmla="*/ 20726 w 282245"/>
              <a:gd name="connsiteY18" fmla="*/ 141732 h 226466"/>
              <a:gd name="connsiteX20" fmla="*/ 228600 w 282245"/>
              <a:gd name="connsiteY20" fmla="*/ 199034 h 226466"/>
              <a:gd name="connsiteX21" fmla="*/ 157582 w 282245"/>
              <a:gd name="connsiteY21" fmla="*/ 200863 h 226466"/>
              <a:gd name="connsiteX22" fmla="*/ 158801 w 282245"/>
              <a:gd name="connsiteY22" fmla="*/ 154533 h 226466"/>
              <a:gd name="connsiteX23" fmla="*/ 160325 w 282245"/>
              <a:gd name="connsiteY23" fmla="*/ 139903 h 226466"/>
              <a:gd name="connsiteX24" fmla="*/ 156972 w 282245"/>
              <a:gd name="connsiteY24" fmla="*/ 134112 h 226466"/>
              <a:gd name="connsiteX25" fmla="*/ 117348 w 282245"/>
              <a:gd name="connsiteY25" fmla="*/ 129540 h 226466"/>
              <a:gd name="connsiteX26" fmla="*/ 113386 w 282245"/>
              <a:gd name="connsiteY26" fmla="*/ 131369 h 226466"/>
              <a:gd name="connsiteX27" fmla="*/ 111252 w 282245"/>
              <a:gd name="connsiteY27" fmla="*/ 139903 h 226466"/>
              <a:gd name="connsiteX28" fmla="*/ 129845 w 282245"/>
              <a:gd name="connsiteY28" fmla="*/ 150876 h 226466"/>
              <a:gd name="connsiteX29" fmla="*/ 129845 w 282245"/>
              <a:gd name="connsiteY29" fmla="*/ 201168 h 226466"/>
              <a:gd name="connsiteX30" fmla="*/ 39929 w 282245"/>
              <a:gd name="connsiteY30" fmla="*/ 202082 h 226466"/>
              <a:gd name="connsiteX31" fmla="*/ 3048 w 282245"/>
              <a:gd name="connsiteY31" fmla="*/ 198730 h 226466"/>
              <a:gd name="connsiteX32" fmla="*/ 610 w 282245"/>
              <a:gd name="connsiteY32" fmla="*/ 203606 h 226466"/>
              <a:gd name="connsiteX33" fmla="*/ 1524 w 282245"/>
              <a:gd name="connsiteY33" fmla="*/ 206959 h 226466"/>
              <a:gd name="connsiteX34" fmla="*/ 33833 w 282245"/>
              <a:gd name="connsiteY34" fmla="*/ 226466 h 226466"/>
              <a:gd name="connsiteX35" fmla="*/ 66751 w 282245"/>
              <a:gd name="connsiteY35" fmla="*/ 220370 h 226466"/>
              <a:gd name="connsiteX36" fmla="*/ 236830 w 282245"/>
              <a:gd name="connsiteY36" fmla="*/ 217932 h 226466"/>
              <a:gd name="connsiteX37" fmla="*/ 274015 w 282245"/>
              <a:gd name="connsiteY37" fmla="*/ 219456 h 226466"/>
              <a:gd name="connsiteX38" fmla="*/ 282245 w 282245"/>
              <a:gd name="connsiteY38" fmla="*/ 205130 h 226466"/>
              <a:gd name="connsiteX39" fmla="*/ 277673 w 282245"/>
              <a:gd name="connsiteY39" fmla="*/ 199034 h 226466"/>
              <a:gd name="connsiteX40" fmla="*/ 240792 w 282245"/>
              <a:gd name="connsiteY40" fmla="*/ 193548 h 22646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82245" h="226466">
                <a:moveTo>
                  <a:pt x="24994" y="147218"/>
                </a:moveTo>
                <a:cubicBezTo>
                  <a:pt x="25908" y="148133"/>
                  <a:pt x="26822" y="148133"/>
                  <a:pt x="28651" y="147524"/>
                </a:cubicBezTo>
                <a:cubicBezTo>
                  <a:pt x="73457" y="130149"/>
                  <a:pt x="112166" y="104242"/>
                  <a:pt x="138989" y="74981"/>
                </a:cubicBezTo>
                <a:lnTo>
                  <a:pt x="236525" y="129845"/>
                </a:lnTo>
                <a:cubicBezTo>
                  <a:pt x="239878" y="131674"/>
                  <a:pt x="244145" y="133502"/>
                  <a:pt x="246888" y="133502"/>
                </a:cubicBezTo>
                <a:cubicBezTo>
                  <a:pt x="251460" y="133502"/>
                  <a:pt x="257251" y="128930"/>
                  <a:pt x="257556" y="123444"/>
                </a:cubicBezTo>
                <a:cubicBezTo>
                  <a:pt x="257861" y="120700"/>
                  <a:pt x="256032" y="117348"/>
                  <a:pt x="252070" y="113385"/>
                </a:cubicBezTo>
                <a:cubicBezTo>
                  <a:pt x="247193" y="108203"/>
                  <a:pt x="236220" y="99364"/>
                  <a:pt x="228295" y="93878"/>
                </a:cubicBezTo>
                <a:lnTo>
                  <a:pt x="208178" y="90525"/>
                </a:lnTo>
                <a:lnTo>
                  <a:pt x="151181" y="60350"/>
                </a:lnTo>
                <a:cubicBezTo>
                  <a:pt x="158801" y="50292"/>
                  <a:pt x="165202" y="39624"/>
                  <a:pt x="169774" y="29261"/>
                </a:cubicBezTo>
                <a:cubicBezTo>
                  <a:pt x="170993" y="27127"/>
                  <a:pt x="171602" y="24689"/>
                  <a:pt x="171602" y="21336"/>
                </a:cubicBezTo>
                <a:cubicBezTo>
                  <a:pt x="171602" y="18897"/>
                  <a:pt x="169774" y="16459"/>
                  <a:pt x="166726" y="14325"/>
                </a:cubicBezTo>
                <a:cubicBezTo>
                  <a:pt x="158801" y="9449"/>
                  <a:pt x="139598" y="3048"/>
                  <a:pt x="125882" y="305"/>
                </a:cubicBezTo>
                <a:cubicBezTo>
                  <a:pt x="123749" y="0"/>
                  <a:pt x="122530" y="609"/>
                  <a:pt x="121615" y="1829"/>
                </a:cubicBezTo>
                <a:lnTo>
                  <a:pt x="116738" y="9753"/>
                </a:lnTo>
                <a:cubicBezTo>
                  <a:pt x="124054" y="13715"/>
                  <a:pt x="131369" y="20422"/>
                  <a:pt x="134112" y="25908"/>
                </a:cubicBezTo>
                <a:cubicBezTo>
                  <a:pt x="116434" y="66142"/>
                  <a:pt x="75895" y="107594"/>
                  <a:pt x="21641" y="138684"/>
                </a:cubicBezTo>
                <a:cubicBezTo>
                  <a:pt x="20422" y="139294"/>
                  <a:pt x="20117" y="140512"/>
                  <a:pt x="20726" y="141732"/>
                </a:cubicBezTo>
                <a:moveTo>
                  <a:pt x="228600" y="199034"/>
                </a:moveTo>
                <a:cubicBezTo>
                  <a:pt x="219761" y="199644"/>
                  <a:pt x="190805" y="200253"/>
                  <a:pt x="157582" y="200863"/>
                </a:cubicBezTo>
                <a:lnTo>
                  <a:pt x="158801" y="154533"/>
                </a:lnTo>
                <a:lnTo>
                  <a:pt x="160325" y="139903"/>
                </a:lnTo>
                <a:cubicBezTo>
                  <a:pt x="160934" y="137160"/>
                  <a:pt x="159715" y="135027"/>
                  <a:pt x="156972" y="134112"/>
                </a:cubicBezTo>
                <a:cubicBezTo>
                  <a:pt x="148742" y="131674"/>
                  <a:pt x="127711" y="129540"/>
                  <a:pt x="117348" y="129540"/>
                </a:cubicBezTo>
                <a:cubicBezTo>
                  <a:pt x="114605" y="129540"/>
                  <a:pt x="113690" y="130454"/>
                  <a:pt x="113386" y="131369"/>
                </a:cubicBezTo>
                <a:lnTo>
                  <a:pt x="111252" y="139903"/>
                </a:lnTo>
                <a:cubicBezTo>
                  <a:pt x="118262" y="142036"/>
                  <a:pt x="126187" y="146609"/>
                  <a:pt x="129845" y="150876"/>
                </a:cubicBezTo>
                <a:lnTo>
                  <a:pt x="129845" y="201168"/>
                </a:lnTo>
                <a:cubicBezTo>
                  <a:pt x="89002" y="201778"/>
                  <a:pt x="49378" y="202082"/>
                  <a:pt x="39929" y="202082"/>
                </a:cubicBezTo>
                <a:cubicBezTo>
                  <a:pt x="29261" y="201778"/>
                  <a:pt x="14326" y="200558"/>
                  <a:pt x="3048" y="198730"/>
                </a:cubicBezTo>
                <a:lnTo>
                  <a:pt x="610" y="203606"/>
                </a:lnTo>
                <a:cubicBezTo>
                  <a:pt x="0" y="204825"/>
                  <a:pt x="305" y="206045"/>
                  <a:pt x="1524" y="206959"/>
                </a:cubicBezTo>
                <a:cubicBezTo>
                  <a:pt x="9449" y="214275"/>
                  <a:pt x="21946" y="222199"/>
                  <a:pt x="33833" y="226466"/>
                </a:cubicBezTo>
                <a:cubicBezTo>
                  <a:pt x="41758" y="224028"/>
                  <a:pt x="58826" y="220980"/>
                  <a:pt x="66751" y="220370"/>
                </a:cubicBezTo>
                <a:cubicBezTo>
                  <a:pt x="84125" y="219151"/>
                  <a:pt x="215798" y="217627"/>
                  <a:pt x="236830" y="217932"/>
                </a:cubicBezTo>
                <a:cubicBezTo>
                  <a:pt x="246583" y="217932"/>
                  <a:pt x="266090" y="218542"/>
                  <a:pt x="274015" y="219456"/>
                </a:cubicBezTo>
                <a:cubicBezTo>
                  <a:pt x="277673" y="217627"/>
                  <a:pt x="282245" y="211836"/>
                  <a:pt x="282245" y="205130"/>
                </a:cubicBezTo>
                <a:cubicBezTo>
                  <a:pt x="282245" y="202082"/>
                  <a:pt x="280416" y="199949"/>
                  <a:pt x="277673" y="199034"/>
                </a:cubicBezTo>
                <a:cubicBezTo>
                  <a:pt x="270053" y="196291"/>
                  <a:pt x="252679" y="194158"/>
                  <a:pt x="240792" y="19354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" name="Freeform 18"/>
          <p:cNvSpPr/>
          <p:nvPr/>
        </p:nvSpPr>
        <p:spPr>
          <a:xfrm>
            <a:off x="890176" y="7163610"/>
            <a:ext cx="254813" cy="285902"/>
          </a:xfrm>
          <a:custGeom>
            <a:avLst/>
            <a:gdLst>
              <a:gd name="connsiteX0" fmla="*/ 212446 w 254813"/>
              <a:gd name="connsiteY0" fmla="*/ 267005 h 285902"/>
              <a:gd name="connsiteX1" fmla="*/ 121615 w 254813"/>
              <a:gd name="connsiteY1" fmla="*/ 267919 h 285902"/>
              <a:gd name="connsiteX2" fmla="*/ 116129 w 254813"/>
              <a:gd name="connsiteY2" fmla="*/ 262128 h 285902"/>
              <a:gd name="connsiteX3" fmla="*/ 116129 w 254813"/>
              <a:gd name="connsiteY3" fmla="*/ 236830 h 285902"/>
              <a:gd name="connsiteX4" fmla="*/ 231648 w 254813"/>
              <a:gd name="connsiteY4" fmla="*/ 235306 h 285902"/>
              <a:gd name="connsiteX5" fmla="*/ 235001 w 254813"/>
              <a:gd name="connsiteY5" fmla="*/ 224638 h 285902"/>
              <a:gd name="connsiteX6" fmla="*/ 232867 w 254813"/>
              <a:gd name="connsiteY6" fmla="*/ 221285 h 285902"/>
              <a:gd name="connsiteX7" fmla="*/ 227381 w 254813"/>
              <a:gd name="connsiteY7" fmla="*/ 218542 h 285902"/>
              <a:gd name="connsiteX8" fmla="*/ 233477 w 254813"/>
              <a:gd name="connsiteY8" fmla="*/ 188976 h 285902"/>
              <a:gd name="connsiteX9" fmla="*/ 237744 w 254813"/>
              <a:gd name="connsiteY9" fmla="*/ 179832 h 285902"/>
              <a:gd name="connsiteX10" fmla="*/ 237134 w 254813"/>
              <a:gd name="connsiteY10" fmla="*/ 174955 h 285902"/>
              <a:gd name="connsiteX11" fmla="*/ 222199 w 254813"/>
              <a:gd name="connsiteY11" fmla="*/ 168249 h 285902"/>
              <a:gd name="connsiteX12" fmla="*/ 216713 w 254813"/>
              <a:gd name="connsiteY12" fmla="*/ 168249 h 285902"/>
              <a:gd name="connsiteX13" fmla="*/ 206045 w 254813"/>
              <a:gd name="connsiteY13" fmla="*/ 172822 h 285902"/>
              <a:gd name="connsiteX14" fmla="*/ 100584 w 254813"/>
              <a:gd name="connsiteY14" fmla="*/ 174345 h 285902"/>
              <a:gd name="connsiteX15" fmla="*/ 70714 w 254813"/>
              <a:gd name="connsiteY15" fmla="*/ 171602 h 285902"/>
              <a:gd name="connsiteX16" fmla="*/ 68580 w 254813"/>
              <a:gd name="connsiteY16" fmla="*/ 175564 h 285902"/>
              <a:gd name="connsiteX17" fmla="*/ 69494 w 254813"/>
              <a:gd name="connsiteY17" fmla="*/ 178917 h 285902"/>
              <a:gd name="connsiteX18" fmla="*/ 95707 w 254813"/>
              <a:gd name="connsiteY18" fmla="*/ 195682 h 285902"/>
              <a:gd name="connsiteX19" fmla="*/ 121920 w 254813"/>
              <a:gd name="connsiteY19" fmla="*/ 191110 h 285902"/>
              <a:gd name="connsiteX20" fmla="*/ 202387 w 254813"/>
              <a:gd name="connsiteY20" fmla="*/ 189891 h 285902"/>
              <a:gd name="connsiteX21" fmla="*/ 201778 w 254813"/>
              <a:gd name="connsiteY21" fmla="*/ 217932 h 285902"/>
              <a:gd name="connsiteX22" fmla="*/ 196291 w 254813"/>
              <a:gd name="connsiteY22" fmla="*/ 219456 h 285902"/>
              <a:gd name="connsiteX23" fmla="*/ 116738 w 254813"/>
              <a:gd name="connsiteY23" fmla="*/ 220676 h 285902"/>
              <a:gd name="connsiteX24" fmla="*/ 73457 w 254813"/>
              <a:gd name="connsiteY24" fmla="*/ 218846 h 285902"/>
              <a:gd name="connsiteX25" fmla="*/ 70104 w 254813"/>
              <a:gd name="connsiteY25" fmla="*/ 220676 h 285902"/>
              <a:gd name="connsiteX26" fmla="*/ 68885 w 254813"/>
              <a:gd name="connsiteY26" fmla="*/ 227685 h 285902"/>
              <a:gd name="connsiteX27" fmla="*/ 86258 w 254813"/>
              <a:gd name="connsiteY27" fmla="*/ 236525 h 285902"/>
              <a:gd name="connsiteX28" fmla="*/ 86258 w 254813"/>
              <a:gd name="connsiteY28" fmla="*/ 264261 h 285902"/>
              <a:gd name="connsiteX29" fmla="*/ 111252 w 254813"/>
              <a:gd name="connsiteY29" fmla="*/ 285902 h 285902"/>
              <a:gd name="connsiteX30" fmla="*/ 246278 w 254813"/>
              <a:gd name="connsiteY30" fmla="*/ 284988 h 285902"/>
              <a:gd name="connsiteX31" fmla="*/ 251155 w 254813"/>
              <a:gd name="connsiteY31" fmla="*/ 283159 h 285902"/>
              <a:gd name="connsiteX32" fmla="*/ 254813 w 254813"/>
              <a:gd name="connsiteY32" fmla="*/ 270053 h 285902"/>
              <a:gd name="connsiteX33" fmla="*/ 250241 w 254813"/>
              <a:gd name="connsiteY33" fmla="*/ 264871 h 285902"/>
              <a:gd name="connsiteX34" fmla="*/ 221894 w 254813"/>
              <a:gd name="connsiteY34" fmla="*/ 262433 h 285902"/>
              <a:gd name="connsiteX36" fmla="*/ 131064 w 254813"/>
              <a:gd name="connsiteY36" fmla="*/ 153924 h 285902"/>
              <a:gd name="connsiteX37" fmla="*/ 138684 w 254813"/>
              <a:gd name="connsiteY37" fmla="*/ 160020 h 285902"/>
              <a:gd name="connsiteX38" fmla="*/ 152400 w 254813"/>
              <a:gd name="connsiteY38" fmla="*/ 154229 h 285902"/>
              <a:gd name="connsiteX39" fmla="*/ 151486 w 254813"/>
              <a:gd name="connsiteY39" fmla="*/ 144476 h 285902"/>
              <a:gd name="connsiteX40" fmla="*/ 138989 w 254813"/>
              <a:gd name="connsiteY40" fmla="*/ 121006 h 285902"/>
              <a:gd name="connsiteX41" fmla="*/ 124358 w 254813"/>
              <a:gd name="connsiteY41" fmla="*/ 115824 h 285902"/>
              <a:gd name="connsiteX42" fmla="*/ 97841 w 254813"/>
              <a:gd name="connsiteY42" fmla="*/ 86563 h 285902"/>
              <a:gd name="connsiteX43" fmla="*/ 116738 w 254813"/>
              <a:gd name="connsiteY43" fmla="*/ 46634 h 285902"/>
              <a:gd name="connsiteX44" fmla="*/ 117653 w 254813"/>
              <a:gd name="connsiteY44" fmla="*/ 39319 h 285902"/>
              <a:gd name="connsiteX45" fmla="*/ 113081 w 254813"/>
              <a:gd name="connsiteY45" fmla="*/ 32614 h 285902"/>
              <a:gd name="connsiteX46" fmla="*/ 74371 w 254813"/>
              <a:gd name="connsiteY46" fmla="*/ 20117 h 285902"/>
              <a:gd name="connsiteX47" fmla="*/ 70104 w 254813"/>
              <a:gd name="connsiteY47" fmla="*/ 21336 h 285902"/>
              <a:gd name="connsiteX48" fmla="*/ 65837 w 254813"/>
              <a:gd name="connsiteY48" fmla="*/ 29566 h 285902"/>
              <a:gd name="connsiteX49" fmla="*/ 83210 w 254813"/>
              <a:gd name="connsiteY49" fmla="*/ 45720 h 285902"/>
              <a:gd name="connsiteX50" fmla="*/ 1524 w 254813"/>
              <a:gd name="connsiteY50" fmla="*/ 160934 h 285902"/>
              <a:gd name="connsiteX51" fmla="*/ 1219 w 254813"/>
              <a:gd name="connsiteY51" fmla="*/ 164592 h 285902"/>
              <a:gd name="connsiteX52" fmla="*/ 5791 w 254813"/>
              <a:gd name="connsiteY52" fmla="*/ 168859 h 285902"/>
              <a:gd name="connsiteX53" fmla="*/ 9754 w 254813"/>
              <a:gd name="connsiteY53" fmla="*/ 168555 h 285902"/>
              <a:gd name="connsiteX54" fmla="*/ 86563 w 254813"/>
              <a:gd name="connsiteY54" fmla="*/ 102717 h 285902"/>
              <a:gd name="connsiteX56" fmla="*/ 207264 w 254813"/>
              <a:gd name="connsiteY56" fmla="*/ 102108 h 285902"/>
              <a:gd name="connsiteX57" fmla="*/ 168859 w 254813"/>
              <a:gd name="connsiteY57" fmla="*/ 103327 h 285902"/>
              <a:gd name="connsiteX58" fmla="*/ 143866 w 254813"/>
              <a:gd name="connsiteY58" fmla="*/ 101804 h 285902"/>
              <a:gd name="connsiteX59" fmla="*/ 141427 w 254813"/>
              <a:gd name="connsiteY59" fmla="*/ 105461 h 285902"/>
              <a:gd name="connsiteX60" fmla="*/ 142342 w 254813"/>
              <a:gd name="connsiteY60" fmla="*/ 109118 h 285902"/>
              <a:gd name="connsiteX61" fmla="*/ 164897 w 254813"/>
              <a:gd name="connsiteY61" fmla="*/ 124358 h 285902"/>
              <a:gd name="connsiteX62" fmla="*/ 183794 w 254813"/>
              <a:gd name="connsiteY62" fmla="*/ 119482 h 285902"/>
              <a:gd name="connsiteX63" fmla="*/ 207264 w 254813"/>
              <a:gd name="connsiteY63" fmla="*/ 118263 h 285902"/>
              <a:gd name="connsiteX64" fmla="*/ 210312 w 254813"/>
              <a:gd name="connsiteY64" fmla="*/ 158191 h 285902"/>
              <a:gd name="connsiteX65" fmla="*/ 227686 w 254813"/>
              <a:gd name="connsiteY65" fmla="*/ 158191 h 285902"/>
              <a:gd name="connsiteX66" fmla="*/ 236830 w 254813"/>
              <a:gd name="connsiteY66" fmla="*/ 106680 h 285902"/>
              <a:gd name="connsiteX67" fmla="*/ 236830 w 254813"/>
              <a:gd name="connsiteY67" fmla="*/ 33528 h 285902"/>
              <a:gd name="connsiteX68" fmla="*/ 237744 w 254813"/>
              <a:gd name="connsiteY68" fmla="*/ 16459 h 285902"/>
              <a:gd name="connsiteX69" fmla="*/ 233782 w 254813"/>
              <a:gd name="connsiteY69" fmla="*/ 9144 h 285902"/>
              <a:gd name="connsiteX70" fmla="*/ 189890 w 254813"/>
              <a:gd name="connsiteY70" fmla="*/ 0 h 285902"/>
              <a:gd name="connsiteX71" fmla="*/ 185623 w 254813"/>
              <a:gd name="connsiteY71" fmla="*/ 1829 h 285902"/>
              <a:gd name="connsiteX72" fmla="*/ 182575 w 254813"/>
              <a:gd name="connsiteY72" fmla="*/ 11278 h 285902"/>
              <a:gd name="connsiteX73" fmla="*/ 207264 w 254813"/>
              <a:gd name="connsiteY73" fmla="*/ 28042 h 285902"/>
              <a:gd name="connsiteX74" fmla="*/ 207264 w 254813"/>
              <a:gd name="connsiteY74" fmla="*/ 52121 h 285902"/>
              <a:gd name="connsiteX75" fmla="*/ 167640 w 254813"/>
              <a:gd name="connsiteY75" fmla="*/ 53645 h 285902"/>
              <a:gd name="connsiteX76" fmla="*/ 142646 w 254813"/>
              <a:gd name="connsiteY76" fmla="*/ 51816 h 285902"/>
              <a:gd name="connsiteX77" fmla="*/ 140208 w 254813"/>
              <a:gd name="connsiteY77" fmla="*/ 55779 h 285902"/>
              <a:gd name="connsiteX78" fmla="*/ 141122 w 254813"/>
              <a:gd name="connsiteY78" fmla="*/ 59131 h 285902"/>
              <a:gd name="connsiteX79" fmla="*/ 163678 w 254813"/>
              <a:gd name="connsiteY79" fmla="*/ 74371 h 285902"/>
              <a:gd name="connsiteX80" fmla="*/ 182575 w 254813"/>
              <a:gd name="connsiteY80" fmla="*/ 69799 h 285902"/>
              <a:gd name="connsiteX81" fmla="*/ 207264 w 254813"/>
              <a:gd name="connsiteY81" fmla="*/ 68276 h 28590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</a:cxnLst>
            <a:rect l="l" t="t" r="r" b="b"/>
            <a:pathLst>
              <a:path w="254813" h="285902">
                <a:moveTo>
                  <a:pt x="212446" y="267005"/>
                </a:moveTo>
                <a:cubicBezTo>
                  <a:pt x="194158" y="267919"/>
                  <a:pt x="143256" y="268224"/>
                  <a:pt x="121615" y="267919"/>
                </a:cubicBezTo>
                <a:cubicBezTo>
                  <a:pt x="117958" y="267919"/>
                  <a:pt x="116129" y="266395"/>
                  <a:pt x="116129" y="262128"/>
                </a:cubicBezTo>
                <a:lnTo>
                  <a:pt x="116129" y="236830"/>
                </a:lnTo>
                <a:lnTo>
                  <a:pt x="231648" y="235306"/>
                </a:lnTo>
                <a:cubicBezTo>
                  <a:pt x="233477" y="233476"/>
                  <a:pt x="235001" y="229210"/>
                  <a:pt x="235001" y="224638"/>
                </a:cubicBezTo>
                <a:cubicBezTo>
                  <a:pt x="235001" y="223114"/>
                  <a:pt x="234391" y="221894"/>
                  <a:pt x="232867" y="221285"/>
                </a:cubicBezTo>
                <a:lnTo>
                  <a:pt x="227381" y="218542"/>
                </a:lnTo>
                <a:cubicBezTo>
                  <a:pt x="229819" y="211531"/>
                  <a:pt x="232867" y="197510"/>
                  <a:pt x="233477" y="188976"/>
                </a:cubicBezTo>
                <a:lnTo>
                  <a:pt x="237744" y="179832"/>
                </a:lnTo>
                <a:cubicBezTo>
                  <a:pt x="238658" y="177698"/>
                  <a:pt x="238354" y="176175"/>
                  <a:pt x="237134" y="174955"/>
                </a:cubicBezTo>
                <a:cubicBezTo>
                  <a:pt x="233782" y="173127"/>
                  <a:pt x="226162" y="169773"/>
                  <a:pt x="222199" y="168249"/>
                </a:cubicBezTo>
                <a:cubicBezTo>
                  <a:pt x="220066" y="167335"/>
                  <a:pt x="218237" y="167335"/>
                  <a:pt x="216713" y="168249"/>
                </a:cubicBezTo>
                <a:lnTo>
                  <a:pt x="206045" y="172822"/>
                </a:lnTo>
                <a:cubicBezTo>
                  <a:pt x="188062" y="173736"/>
                  <a:pt x="116129" y="174345"/>
                  <a:pt x="100584" y="174345"/>
                </a:cubicBezTo>
                <a:cubicBezTo>
                  <a:pt x="92964" y="174345"/>
                  <a:pt x="79248" y="173431"/>
                  <a:pt x="70714" y="171602"/>
                </a:cubicBezTo>
                <a:lnTo>
                  <a:pt x="68580" y="175564"/>
                </a:lnTo>
                <a:cubicBezTo>
                  <a:pt x="67970" y="176784"/>
                  <a:pt x="67970" y="177698"/>
                  <a:pt x="69494" y="178917"/>
                </a:cubicBezTo>
                <a:cubicBezTo>
                  <a:pt x="76505" y="185014"/>
                  <a:pt x="85649" y="191414"/>
                  <a:pt x="95707" y="195682"/>
                </a:cubicBezTo>
                <a:cubicBezTo>
                  <a:pt x="103632" y="193243"/>
                  <a:pt x="115519" y="191414"/>
                  <a:pt x="121920" y="191110"/>
                </a:cubicBezTo>
                <a:cubicBezTo>
                  <a:pt x="132893" y="190500"/>
                  <a:pt x="182575" y="189891"/>
                  <a:pt x="202387" y="189891"/>
                </a:cubicBezTo>
                <a:cubicBezTo>
                  <a:pt x="202692" y="195986"/>
                  <a:pt x="202692" y="211227"/>
                  <a:pt x="201778" y="217932"/>
                </a:cubicBezTo>
                <a:lnTo>
                  <a:pt x="196291" y="219456"/>
                </a:lnTo>
                <a:cubicBezTo>
                  <a:pt x="184709" y="220066"/>
                  <a:pt x="136246" y="220676"/>
                  <a:pt x="116738" y="220676"/>
                </a:cubicBezTo>
                <a:cubicBezTo>
                  <a:pt x="107290" y="219456"/>
                  <a:pt x="83515" y="218846"/>
                  <a:pt x="73457" y="218846"/>
                </a:cubicBezTo>
                <a:cubicBezTo>
                  <a:pt x="71323" y="218846"/>
                  <a:pt x="70409" y="219761"/>
                  <a:pt x="70104" y="220676"/>
                </a:cubicBezTo>
                <a:lnTo>
                  <a:pt x="68885" y="227685"/>
                </a:lnTo>
                <a:cubicBezTo>
                  <a:pt x="75895" y="229514"/>
                  <a:pt x="82296" y="232563"/>
                  <a:pt x="86258" y="236525"/>
                </a:cubicBezTo>
                <a:lnTo>
                  <a:pt x="86258" y="264261"/>
                </a:lnTo>
                <a:cubicBezTo>
                  <a:pt x="86258" y="278892"/>
                  <a:pt x="92659" y="285597"/>
                  <a:pt x="111252" y="285902"/>
                </a:cubicBezTo>
                <a:lnTo>
                  <a:pt x="246278" y="284988"/>
                </a:lnTo>
                <a:cubicBezTo>
                  <a:pt x="248107" y="284988"/>
                  <a:pt x="249936" y="284379"/>
                  <a:pt x="251155" y="283159"/>
                </a:cubicBezTo>
                <a:cubicBezTo>
                  <a:pt x="252679" y="281635"/>
                  <a:pt x="254813" y="276758"/>
                  <a:pt x="254813" y="270053"/>
                </a:cubicBezTo>
                <a:cubicBezTo>
                  <a:pt x="254813" y="267310"/>
                  <a:pt x="252984" y="265481"/>
                  <a:pt x="250241" y="264871"/>
                </a:cubicBezTo>
                <a:cubicBezTo>
                  <a:pt x="243840" y="263347"/>
                  <a:pt x="230429" y="262128"/>
                  <a:pt x="221894" y="262433"/>
                </a:cubicBezTo>
                <a:moveTo>
                  <a:pt x="131064" y="153924"/>
                </a:moveTo>
                <a:cubicBezTo>
                  <a:pt x="133198" y="156363"/>
                  <a:pt x="136246" y="159410"/>
                  <a:pt x="138684" y="160020"/>
                </a:cubicBezTo>
                <a:cubicBezTo>
                  <a:pt x="142951" y="161544"/>
                  <a:pt x="149962" y="159106"/>
                  <a:pt x="152400" y="154229"/>
                </a:cubicBezTo>
                <a:cubicBezTo>
                  <a:pt x="153314" y="152095"/>
                  <a:pt x="153010" y="149047"/>
                  <a:pt x="151486" y="144476"/>
                </a:cubicBezTo>
                <a:cubicBezTo>
                  <a:pt x="149047" y="138684"/>
                  <a:pt x="143561" y="128016"/>
                  <a:pt x="138989" y="121006"/>
                </a:cubicBezTo>
                <a:lnTo>
                  <a:pt x="124358" y="115824"/>
                </a:lnTo>
                <a:lnTo>
                  <a:pt x="97841" y="86563"/>
                </a:lnTo>
                <a:cubicBezTo>
                  <a:pt x="106375" y="73457"/>
                  <a:pt x="112776" y="60045"/>
                  <a:pt x="116738" y="46634"/>
                </a:cubicBezTo>
                <a:cubicBezTo>
                  <a:pt x="117348" y="44806"/>
                  <a:pt x="117653" y="42063"/>
                  <a:pt x="117653" y="39319"/>
                </a:cubicBezTo>
                <a:cubicBezTo>
                  <a:pt x="117653" y="36576"/>
                  <a:pt x="116129" y="34138"/>
                  <a:pt x="113081" y="32614"/>
                </a:cubicBezTo>
                <a:cubicBezTo>
                  <a:pt x="105766" y="28346"/>
                  <a:pt x="86258" y="21945"/>
                  <a:pt x="74371" y="20117"/>
                </a:cubicBezTo>
                <a:cubicBezTo>
                  <a:pt x="71933" y="19812"/>
                  <a:pt x="70714" y="20117"/>
                  <a:pt x="70104" y="21336"/>
                </a:cubicBezTo>
                <a:lnTo>
                  <a:pt x="65837" y="29566"/>
                </a:lnTo>
                <a:cubicBezTo>
                  <a:pt x="73152" y="33528"/>
                  <a:pt x="80162" y="40233"/>
                  <a:pt x="83210" y="45720"/>
                </a:cubicBezTo>
                <a:cubicBezTo>
                  <a:pt x="72542" y="83820"/>
                  <a:pt x="42977" y="126492"/>
                  <a:pt x="1524" y="160934"/>
                </a:cubicBezTo>
                <a:cubicBezTo>
                  <a:pt x="305" y="162154"/>
                  <a:pt x="0" y="163373"/>
                  <a:pt x="1219" y="164592"/>
                </a:cubicBezTo>
                <a:lnTo>
                  <a:pt x="5791" y="168859"/>
                </a:lnTo>
                <a:cubicBezTo>
                  <a:pt x="6706" y="169773"/>
                  <a:pt x="7925" y="169773"/>
                  <a:pt x="9754" y="168555"/>
                </a:cubicBezTo>
                <a:cubicBezTo>
                  <a:pt x="41453" y="150266"/>
                  <a:pt x="67666" y="127407"/>
                  <a:pt x="86563" y="102717"/>
                </a:cubicBezTo>
                <a:moveTo>
                  <a:pt x="207264" y="102108"/>
                </a:moveTo>
                <a:cubicBezTo>
                  <a:pt x="194158" y="102717"/>
                  <a:pt x="177089" y="103327"/>
                  <a:pt x="168859" y="103327"/>
                </a:cubicBezTo>
                <a:cubicBezTo>
                  <a:pt x="160934" y="103327"/>
                  <a:pt x="151181" y="102717"/>
                  <a:pt x="143866" y="101804"/>
                </a:cubicBezTo>
                <a:lnTo>
                  <a:pt x="141427" y="105461"/>
                </a:lnTo>
                <a:cubicBezTo>
                  <a:pt x="140818" y="106680"/>
                  <a:pt x="141122" y="107899"/>
                  <a:pt x="142342" y="109118"/>
                </a:cubicBezTo>
                <a:cubicBezTo>
                  <a:pt x="148438" y="114605"/>
                  <a:pt x="156058" y="120091"/>
                  <a:pt x="164897" y="124358"/>
                </a:cubicBezTo>
                <a:cubicBezTo>
                  <a:pt x="170383" y="122225"/>
                  <a:pt x="178613" y="120091"/>
                  <a:pt x="183794" y="119482"/>
                </a:cubicBezTo>
                <a:cubicBezTo>
                  <a:pt x="188671" y="118873"/>
                  <a:pt x="198425" y="118263"/>
                  <a:pt x="207264" y="118263"/>
                </a:cubicBezTo>
                <a:cubicBezTo>
                  <a:pt x="207569" y="130149"/>
                  <a:pt x="208483" y="149657"/>
                  <a:pt x="210312" y="158191"/>
                </a:cubicBezTo>
                <a:lnTo>
                  <a:pt x="227686" y="158191"/>
                </a:lnTo>
                <a:cubicBezTo>
                  <a:pt x="232867" y="146914"/>
                  <a:pt x="236830" y="123748"/>
                  <a:pt x="236830" y="106680"/>
                </a:cubicBezTo>
                <a:lnTo>
                  <a:pt x="236830" y="33528"/>
                </a:lnTo>
                <a:lnTo>
                  <a:pt x="237744" y="16459"/>
                </a:lnTo>
                <a:cubicBezTo>
                  <a:pt x="237744" y="12802"/>
                  <a:pt x="236525" y="10363"/>
                  <a:pt x="233782" y="9144"/>
                </a:cubicBezTo>
                <a:cubicBezTo>
                  <a:pt x="224028" y="4876"/>
                  <a:pt x="202692" y="610"/>
                  <a:pt x="189890" y="0"/>
                </a:cubicBezTo>
                <a:cubicBezTo>
                  <a:pt x="187147" y="0"/>
                  <a:pt x="186233" y="610"/>
                  <a:pt x="185623" y="1829"/>
                </a:cubicBezTo>
                <a:lnTo>
                  <a:pt x="182575" y="11278"/>
                </a:lnTo>
                <a:cubicBezTo>
                  <a:pt x="193243" y="15240"/>
                  <a:pt x="202692" y="21336"/>
                  <a:pt x="207264" y="28042"/>
                </a:cubicBezTo>
                <a:lnTo>
                  <a:pt x="207264" y="52121"/>
                </a:lnTo>
                <a:cubicBezTo>
                  <a:pt x="193853" y="53035"/>
                  <a:pt x="176174" y="53645"/>
                  <a:pt x="167640" y="53645"/>
                </a:cubicBezTo>
                <a:cubicBezTo>
                  <a:pt x="159715" y="53645"/>
                  <a:pt x="149962" y="53035"/>
                  <a:pt x="142646" y="51816"/>
                </a:cubicBezTo>
                <a:lnTo>
                  <a:pt x="140208" y="55779"/>
                </a:lnTo>
                <a:cubicBezTo>
                  <a:pt x="139903" y="56997"/>
                  <a:pt x="139903" y="57912"/>
                  <a:pt x="141122" y="59131"/>
                </a:cubicBezTo>
                <a:cubicBezTo>
                  <a:pt x="147218" y="64922"/>
                  <a:pt x="154838" y="70104"/>
                  <a:pt x="163678" y="74371"/>
                </a:cubicBezTo>
                <a:cubicBezTo>
                  <a:pt x="169164" y="72238"/>
                  <a:pt x="177394" y="70409"/>
                  <a:pt x="182575" y="69799"/>
                </a:cubicBezTo>
                <a:cubicBezTo>
                  <a:pt x="187452" y="69190"/>
                  <a:pt x="197815" y="68580"/>
                  <a:pt x="207264" y="6827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" name="Freeform 19"/>
          <p:cNvSpPr/>
          <p:nvPr/>
        </p:nvSpPr>
        <p:spPr>
          <a:xfrm>
            <a:off x="1189185" y="7163610"/>
            <a:ext cx="232867" cy="294132"/>
          </a:xfrm>
          <a:custGeom>
            <a:avLst/>
            <a:gdLst>
              <a:gd name="connsiteX0" fmla="*/ 176784 w 232867"/>
              <a:gd name="connsiteY0" fmla="*/ 11278 h 294132"/>
              <a:gd name="connsiteX1" fmla="*/ 202082 w 232867"/>
              <a:gd name="connsiteY1" fmla="*/ 28042 h 294132"/>
              <a:gd name="connsiteX2" fmla="*/ 202082 w 232867"/>
              <a:gd name="connsiteY2" fmla="*/ 231648 h 294132"/>
              <a:gd name="connsiteX3" fmla="*/ 205130 w 232867"/>
              <a:gd name="connsiteY3" fmla="*/ 294132 h 294132"/>
              <a:gd name="connsiteX4" fmla="*/ 221894 w 232867"/>
              <a:gd name="connsiteY4" fmla="*/ 294132 h 294132"/>
              <a:gd name="connsiteX5" fmla="*/ 231648 w 232867"/>
              <a:gd name="connsiteY5" fmla="*/ 222199 h 294132"/>
              <a:gd name="connsiteX6" fmla="*/ 231648 w 232867"/>
              <a:gd name="connsiteY6" fmla="*/ 33833 h 294132"/>
              <a:gd name="connsiteX7" fmla="*/ 232562 w 232867"/>
              <a:gd name="connsiteY7" fmla="*/ 16459 h 294132"/>
              <a:gd name="connsiteX8" fmla="*/ 228600 w 232867"/>
              <a:gd name="connsiteY8" fmla="*/ 9144 h 294132"/>
              <a:gd name="connsiteX9" fmla="*/ 183794 w 232867"/>
              <a:gd name="connsiteY9" fmla="*/ 0 h 294132"/>
              <a:gd name="connsiteX10" fmla="*/ 179832 w 232867"/>
              <a:gd name="connsiteY10" fmla="*/ 1829 h 294132"/>
              <a:gd name="connsiteX12" fmla="*/ 120701 w 232867"/>
              <a:gd name="connsiteY12" fmla="*/ 60351 h 294132"/>
              <a:gd name="connsiteX13" fmla="*/ 47549 w 232867"/>
              <a:gd name="connsiteY13" fmla="*/ 61875 h 294132"/>
              <a:gd name="connsiteX14" fmla="*/ 5486 w 232867"/>
              <a:gd name="connsiteY14" fmla="*/ 58217 h 294132"/>
              <a:gd name="connsiteX15" fmla="*/ 1829 w 232867"/>
              <a:gd name="connsiteY15" fmla="*/ 60045 h 294132"/>
              <a:gd name="connsiteX16" fmla="*/ 0 w 232867"/>
              <a:gd name="connsiteY16" fmla="*/ 68276 h 294132"/>
              <a:gd name="connsiteX17" fmla="*/ 16154 w 232867"/>
              <a:gd name="connsiteY17" fmla="*/ 78333 h 294132"/>
              <a:gd name="connsiteX18" fmla="*/ 22250 w 232867"/>
              <a:gd name="connsiteY18" fmla="*/ 185928 h 294132"/>
              <a:gd name="connsiteX19" fmla="*/ 25908 w 232867"/>
              <a:gd name="connsiteY19" fmla="*/ 207569 h 294132"/>
              <a:gd name="connsiteX20" fmla="*/ 42672 w 232867"/>
              <a:gd name="connsiteY20" fmla="*/ 207569 h 294132"/>
              <a:gd name="connsiteX21" fmla="*/ 48158 w 232867"/>
              <a:gd name="connsiteY21" fmla="*/ 193243 h 294132"/>
              <a:gd name="connsiteX22" fmla="*/ 148742 w 232867"/>
              <a:gd name="connsiteY22" fmla="*/ 192329 h 294132"/>
              <a:gd name="connsiteX23" fmla="*/ 152705 w 232867"/>
              <a:gd name="connsiteY23" fmla="*/ 179222 h 294132"/>
              <a:gd name="connsiteX24" fmla="*/ 150266 w 232867"/>
              <a:gd name="connsiteY24" fmla="*/ 174955 h 294132"/>
              <a:gd name="connsiteX25" fmla="*/ 144170 w 232867"/>
              <a:gd name="connsiteY25" fmla="*/ 172212 h 294132"/>
              <a:gd name="connsiteX26" fmla="*/ 151790 w 232867"/>
              <a:gd name="connsiteY26" fmla="*/ 79553 h 294132"/>
              <a:gd name="connsiteX27" fmla="*/ 155753 w 232867"/>
              <a:gd name="connsiteY27" fmla="*/ 67361 h 294132"/>
              <a:gd name="connsiteX28" fmla="*/ 155143 w 232867"/>
              <a:gd name="connsiteY28" fmla="*/ 63094 h 294132"/>
              <a:gd name="connsiteX29" fmla="*/ 138379 w 232867"/>
              <a:gd name="connsiteY29" fmla="*/ 53949 h 294132"/>
              <a:gd name="connsiteX30" fmla="*/ 132588 w 232867"/>
              <a:gd name="connsiteY30" fmla="*/ 53949 h 294132"/>
              <a:gd name="connsiteX32" fmla="*/ 47549 w 232867"/>
              <a:gd name="connsiteY32" fmla="*/ 79858 h 294132"/>
              <a:gd name="connsiteX33" fmla="*/ 120091 w 232867"/>
              <a:gd name="connsiteY33" fmla="*/ 78639 h 294132"/>
              <a:gd name="connsiteX34" fmla="*/ 119177 w 232867"/>
              <a:gd name="connsiteY34" fmla="*/ 172517 h 294132"/>
              <a:gd name="connsiteX35" fmla="*/ 113386 w 232867"/>
              <a:gd name="connsiteY35" fmla="*/ 174041 h 294132"/>
              <a:gd name="connsiteX36" fmla="*/ 48768 w 232867"/>
              <a:gd name="connsiteY36" fmla="*/ 174955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32867" h="294132">
                <a:moveTo>
                  <a:pt x="176784" y="11278"/>
                </a:moveTo>
                <a:cubicBezTo>
                  <a:pt x="187757" y="15240"/>
                  <a:pt x="197206" y="21336"/>
                  <a:pt x="202082" y="28042"/>
                </a:cubicBezTo>
                <a:lnTo>
                  <a:pt x="202082" y="231648"/>
                </a:lnTo>
                <a:cubicBezTo>
                  <a:pt x="202082" y="245364"/>
                  <a:pt x="203302" y="282245"/>
                  <a:pt x="205130" y="294132"/>
                </a:cubicBezTo>
                <a:lnTo>
                  <a:pt x="221894" y="294132"/>
                </a:lnTo>
                <a:cubicBezTo>
                  <a:pt x="227990" y="274930"/>
                  <a:pt x="231648" y="241097"/>
                  <a:pt x="231648" y="222199"/>
                </a:cubicBezTo>
                <a:lnTo>
                  <a:pt x="231648" y="33833"/>
                </a:lnTo>
                <a:lnTo>
                  <a:pt x="232562" y="16459"/>
                </a:lnTo>
                <a:cubicBezTo>
                  <a:pt x="232867" y="12802"/>
                  <a:pt x="231648" y="10363"/>
                  <a:pt x="228600" y="9144"/>
                </a:cubicBezTo>
                <a:cubicBezTo>
                  <a:pt x="218542" y="4876"/>
                  <a:pt x="196901" y="610"/>
                  <a:pt x="183794" y="0"/>
                </a:cubicBezTo>
                <a:cubicBezTo>
                  <a:pt x="181051" y="0"/>
                  <a:pt x="180442" y="610"/>
                  <a:pt x="179832" y="1829"/>
                </a:cubicBezTo>
                <a:moveTo>
                  <a:pt x="120701" y="60351"/>
                </a:moveTo>
                <a:cubicBezTo>
                  <a:pt x="102718" y="61569"/>
                  <a:pt x="65532" y="61875"/>
                  <a:pt x="47549" y="61875"/>
                </a:cubicBezTo>
                <a:cubicBezTo>
                  <a:pt x="36576" y="59741"/>
                  <a:pt x="16459" y="58217"/>
                  <a:pt x="5486" y="58217"/>
                </a:cubicBezTo>
                <a:cubicBezTo>
                  <a:pt x="3353" y="58217"/>
                  <a:pt x="2438" y="58827"/>
                  <a:pt x="1829" y="60045"/>
                </a:cubicBezTo>
                <a:lnTo>
                  <a:pt x="0" y="68276"/>
                </a:lnTo>
                <a:cubicBezTo>
                  <a:pt x="6401" y="70714"/>
                  <a:pt x="12802" y="74371"/>
                  <a:pt x="16154" y="78333"/>
                </a:cubicBezTo>
                <a:lnTo>
                  <a:pt x="22250" y="185928"/>
                </a:lnTo>
                <a:cubicBezTo>
                  <a:pt x="22860" y="192939"/>
                  <a:pt x="24079" y="201473"/>
                  <a:pt x="25908" y="207569"/>
                </a:cubicBezTo>
                <a:lnTo>
                  <a:pt x="42672" y="207569"/>
                </a:lnTo>
                <a:cubicBezTo>
                  <a:pt x="45110" y="202997"/>
                  <a:pt x="47244" y="198730"/>
                  <a:pt x="48158" y="193243"/>
                </a:cubicBezTo>
                <a:lnTo>
                  <a:pt x="148742" y="192329"/>
                </a:lnTo>
                <a:cubicBezTo>
                  <a:pt x="150876" y="190195"/>
                  <a:pt x="152705" y="184709"/>
                  <a:pt x="152705" y="179222"/>
                </a:cubicBezTo>
                <a:cubicBezTo>
                  <a:pt x="152705" y="177394"/>
                  <a:pt x="151790" y="175869"/>
                  <a:pt x="150266" y="174955"/>
                </a:cubicBezTo>
                <a:lnTo>
                  <a:pt x="144170" y="172212"/>
                </a:lnTo>
                <a:cubicBezTo>
                  <a:pt x="147828" y="143866"/>
                  <a:pt x="150876" y="108204"/>
                  <a:pt x="151790" y="79553"/>
                </a:cubicBezTo>
                <a:lnTo>
                  <a:pt x="155753" y="67361"/>
                </a:lnTo>
                <a:cubicBezTo>
                  <a:pt x="156667" y="65227"/>
                  <a:pt x="156362" y="64008"/>
                  <a:pt x="155143" y="63094"/>
                </a:cubicBezTo>
                <a:cubicBezTo>
                  <a:pt x="151486" y="60351"/>
                  <a:pt x="142951" y="56083"/>
                  <a:pt x="138379" y="53949"/>
                </a:cubicBezTo>
                <a:cubicBezTo>
                  <a:pt x="136550" y="53035"/>
                  <a:pt x="134112" y="53035"/>
                  <a:pt x="132588" y="53949"/>
                </a:cubicBezTo>
                <a:moveTo>
                  <a:pt x="47549" y="79858"/>
                </a:moveTo>
                <a:cubicBezTo>
                  <a:pt x="70104" y="79248"/>
                  <a:pt x="97536" y="78639"/>
                  <a:pt x="120091" y="78639"/>
                </a:cubicBezTo>
                <a:lnTo>
                  <a:pt x="119177" y="172517"/>
                </a:lnTo>
                <a:lnTo>
                  <a:pt x="113386" y="174041"/>
                </a:lnTo>
                <a:cubicBezTo>
                  <a:pt x="98146" y="174651"/>
                  <a:pt x="67666" y="175260"/>
                  <a:pt x="48768" y="17495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" name="Freeform 20"/>
          <p:cNvSpPr/>
          <p:nvPr/>
        </p:nvSpPr>
        <p:spPr>
          <a:xfrm>
            <a:off x="1488194" y="7163610"/>
            <a:ext cx="227381" cy="294132"/>
          </a:xfrm>
          <a:custGeom>
            <a:avLst/>
            <a:gdLst>
              <a:gd name="connsiteX0" fmla="*/ 171298 w 227381"/>
              <a:gd name="connsiteY0" fmla="*/ 11278 h 294132"/>
              <a:gd name="connsiteX1" fmla="*/ 196596 w 227381"/>
              <a:gd name="connsiteY1" fmla="*/ 28042 h 294132"/>
              <a:gd name="connsiteX2" fmla="*/ 196596 w 227381"/>
              <a:gd name="connsiteY2" fmla="*/ 165811 h 294132"/>
              <a:gd name="connsiteX3" fmla="*/ 55474 w 227381"/>
              <a:gd name="connsiteY3" fmla="*/ 185014 h 294132"/>
              <a:gd name="connsiteX4" fmla="*/ 49987 w 227381"/>
              <a:gd name="connsiteY4" fmla="*/ 179527 h 294132"/>
              <a:gd name="connsiteX5" fmla="*/ 49987 w 227381"/>
              <a:gd name="connsiteY5" fmla="*/ 76810 h 294132"/>
              <a:gd name="connsiteX6" fmla="*/ 138684 w 227381"/>
              <a:gd name="connsiteY6" fmla="*/ 73457 h 294132"/>
              <a:gd name="connsiteX7" fmla="*/ 143561 w 227381"/>
              <a:gd name="connsiteY7" fmla="*/ 71628 h 294132"/>
              <a:gd name="connsiteX8" fmla="*/ 147218 w 227381"/>
              <a:gd name="connsiteY8" fmla="*/ 58217 h 294132"/>
              <a:gd name="connsiteX9" fmla="*/ 142951 w 227381"/>
              <a:gd name="connsiteY9" fmla="*/ 53035 h 294132"/>
              <a:gd name="connsiteX10" fmla="*/ 115214 w 227381"/>
              <a:gd name="connsiteY10" fmla="*/ 50902 h 294132"/>
              <a:gd name="connsiteX11" fmla="*/ 106375 w 227381"/>
              <a:gd name="connsiteY11" fmla="*/ 56388 h 294132"/>
              <a:gd name="connsiteX12" fmla="*/ 49073 w 227381"/>
              <a:gd name="connsiteY12" fmla="*/ 59131 h 294132"/>
              <a:gd name="connsiteX13" fmla="*/ 5182 w 227381"/>
              <a:gd name="connsiteY13" fmla="*/ 56083 h 294132"/>
              <a:gd name="connsiteX14" fmla="*/ 1829 w 227381"/>
              <a:gd name="connsiteY14" fmla="*/ 57912 h 294132"/>
              <a:gd name="connsiteX15" fmla="*/ 0 w 227381"/>
              <a:gd name="connsiteY15" fmla="*/ 66446 h 294132"/>
              <a:gd name="connsiteX16" fmla="*/ 19812 w 227381"/>
              <a:gd name="connsiteY16" fmla="*/ 77114 h 294132"/>
              <a:gd name="connsiteX17" fmla="*/ 19812 w 227381"/>
              <a:gd name="connsiteY17" fmla="*/ 176479 h 294132"/>
              <a:gd name="connsiteX18" fmla="*/ 21641 w 227381"/>
              <a:gd name="connsiteY18" fmla="*/ 191719 h 294132"/>
              <a:gd name="connsiteX19" fmla="*/ 46939 w 227381"/>
              <a:gd name="connsiteY19" fmla="*/ 210617 h 294132"/>
              <a:gd name="connsiteX20" fmla="*/ 58217 w 227381"/>
              <a:gd name="connsiteY20" fmla="*/ 210007 h 294132"/>
              <a:gd name="connsiteX21" fmla="*/ 196596 w 227381"/>
              <a:gd name="connsiteY21" fmla="*/ 182880 h 294132"/>
              <a:gd name="connsiteX22" fmla="*/ 196596 w 227381"/>
              <a:gd name="connsiteY22" fmla="*/ 231648 h 294132"/>
              <a:gd name="connsiteX23" fmla="*/ 199644 w 227381"/>
              <a:gd name="connsiteY23" fmla="*/ 294132 h 294132"/>
              <a:gd name="connsiteX24" fmla="*/ 216408 w 227381"/>
              <a:gd name="connsiteY24" fmla="*/ 294132 h 294132"/>
              <a:gd name="connsiteX25" fmla="*/ 226162 w 227381"/>
              <a:gd name="connsiteY25" fmla="*/ 222199 h 294132"/>
              <a:gd name="connsiteX26" fmla="*/ 226162 w 227381"/>
              <a:gd name="connsiteY26" fmla="*/ 33833 h 294132"/>
              <a:gd name="connsiteX27" fmla="*/ 227076 w 227381"/>
              <a:gd name="connsiteY27" fmla="*/ 16459 h 294132"/>
              <a:gd name="connsiteX28" fmla="*/ 223114 w 227381"/>
              <a:gd name="connsiteY28" fmla="*/ 9144 h 294132"/>
              <a:gd name="connsiteX29" fmla="*/ 178308 w 227381"/>
              <a:gd name="connsiteY29" fmla="*/ 0 h 294132"/>
              <a:gd name="connsiteX30" fmla="*/ 174346 w 227381"/>
              <a:gd name="connsiteY30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27381" h="294132">
                <a:moveTo>
                  <a:pt x="171298" y="11278"/>
                </a:moveTo>
                <a:cubicBezTo>
                  <a:pt x="182270" y="15240"/>
                  <a:pt x="191719" y="21336"/>
                  <a:pt x="196596" y="28042"/>
                </a:cubicBezTo>
                <a:lnTo>
                  <a:pt x="196596" y="165811"/>
                </a:lnTo>
                <a:cubicBezTo>
                  <a:pt x="154229" y="177089"/>
                  <a:pt x="93269" y="184709"/>
                  <a:pt x="55474" y="185014"/>
                </a:cubicBezTo>
                <a:cubicBezTo>
                  <a:pt x="51511" y="185014"/>
                  <a:pt x="49987" y="183490"/>
                  <a:pt x="49987" y="179527"/>
                </a:cubicBezTo>
                <a:lnTo>
                  <a:pt x="49987" y="76810"/>
                </a:lnTo>
                <a:lnTo>
                  <a:pt x="138684" y="73457"/>
                </a:lnTo>
                <a:cubicBezTo>
                  <a:pt x="140818" y="73457"/>
                  <a:pt x="142342" y="72847"/>
                  <a:pt x="143561" y="71628"/>
                </a:cubicBezTo>
                <a:cubicBezTo>
                  <a:pt x="145694" y="69799"/>
                  <a:pt x="147218" y="64617"/>
                  <a:pt x="147218" y="58217"/>
                </a:cubicBezTo>
                <a:cubicBezTo>
                  <a:pt x="147218" y="55473"/>
                  <a:pt x="145999" y="53645"/>
                  <a:pt x="142951" y="53035"/>
                </a:cubicBezTo>
                <a:cubicBezTo>
                  <a:pt x="136246" y="51816"/>
                  <a:pt x="123139" y="50902"/>
                  <a:pt x="115214" y="50902"/>
                </a:cubicBezTo>
                <a:lnTo>
                  <a:pt x="106375" y="56388"/>
                </a:lnTo>
                <a:cubicBezTo>
                  <a:pt x="96927" y="57607"/>
                  <a:pt x="63398" y="58827"/>
                  <a:pt x="49073" y="59131"/>
                </a:cubicBezTo>
                <a:cubicBezTo>
                  <a:pt x="38405" y="57302"/>
                  <a:pt x="15545" y="56083"/>
                  <a:pt x="5182" y="56083"/>
                </a:cubicBezTo>
                <a:cubicBezTo>
                  <a:pt x="3353" y="56083"/>
                  <a:pt x="2439" y="56693"/>
                  <a:pt x="1829" y="57912"/>
                </a:cubicBezTo>
                <a:lnTo>
                  <a:pt x="0" y="66446"/>
                </a:lnTo>
                <a:cubicBezTo>
                  <a:pt x="7925" y="68580"/>
                  <a:pt x="15545" y="72542"/>
                  <a:pt x="19812" y="77114"/>
                </a:cubicBezTo>
                <a:lnTo>
                  <a:pt x="19812" y="176479"/>
                </a:lnTo>
                <a:cubicBezTo>
                  <a:pt x="19812" y="182880"/>
                  <a:pt x="20422" y="188671"/>
                  <a:pt x="21641" y="191719"/>
                </a:cubicBezTo>
                <a:cubicBezTo>
                  <a:pt x="25298" y="203302"/>
                  <a:pt x="34138" y="210617"/>
                  <a:pt x="46939" y="210617"/>
                </a:cubicBezTo>
                <a:cubicBezTo>
                  <a:pt x="49987" y="210617"/>
                  <a:pt x="54254" y="210617"/>
                  <a:pt x="58217" y="210007"/>
                </a:cubicBezTo>
                <a:cubicBezTo>
                  <a:pt x="96622" y="206959"/>
                  <a:pt x="152705" y="196596"/>
                  <a:pt x="196596" y="182880"/>
                </a:cubicBezTo>
                <a:lnTo>
                  <a:pt x="196596" y="231648"/>
                </a:lnTo>
                <a:cubicBezTo>
                  <a:pt x="196596" y="245364"/>
                  <a:pt x="197815" y="282245"/>
                  <a:pt x="199644" y="294132"/>
                </a:cubicBezTo>
                <a:lnTo>
                  <a:pt x="216408" y="294132"/>
                </a:lnTo>
                <a:cubicBezTo>
                  <a:pt x="222504" y="274930"/>
                  <a:pt x="226162" y="241097"/>
                  <a:pt x="226162" y="222199"/>
                </a:cubicBezTo>
                <a:lnTo>
                  <a:pt x="226162" y="33833"/>
                </a:lnTo>
                <a:lnTo>
                  <a:pt x="227076" y="16459"/>
                </a:lnTo>
                <a:cubicBezTo>
                  <a:pt x="227381" y="12802"/>
                  <a:pt x="226162" y="10363"/>
                  <a:pt x="223114" y="9144"/>
                </a:cubicBezTo>
                <a:cubicBezTo>
                  <a:pt x="213055" y="4876"/>
                  <a:pt x="191415" y="610"/>
                  <a:pt x="178308" y="0"/>
                </a:cubicBezTo>
                <a:cubicBezTo>
                  <a:pt x="175565" y="0"/>
                  <a:pt x="174955" y="610"/>
                  <a:pt x="174346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" name="Freeform 21"/>
          <p:cNvSpPr/>
          <p:nvPr/>
        </p:nvSpPr>
        <p:spPr>
          <a:xfrm>
            <a:off x="1782631" y="7163610"/>
            <a:ext cx="228600" cy="294132"/>
          </a:xfrm>
          <a:custGeom>
            <a:avLst/>
            <a:gdLst>
              <a:gd name="connsiteX0" fmla="*/ 71628 w 228600"/>
              <a:gd name="connsiteY0" fmla="*/ 170383 h 294132"/>
              <a:gd name="connsiteX1" fmla="*/ 31090 w 228600"/>
              <a:gd name="connsiteY1" fmla="*/ 126188 h 294132"/>
              <a:gd name="connsiteX2" fmla="*/ 71628 w 228600"/>
              <a:gd name="connsiteY2" fmla="*/ 81991 h 294132"/>
              <a:gd name="connsiteX3" fmla="*/ 112471 w 228600"/>
              <a:gd name="connsiteY3" fmla="*/ 126188 h 294132"/>
              <a:gd name="connsiteX4" fmla="*/ 71628 w 228600"/>
              <a:gd name="connsiteY4" fmla="*/ 170383 h 294132"/>
              <a:gd name="connsiteX6" fmla="*/ 172517 w 228600"/>
              <a:gd name="connsiteY6" fmla="*/ 11278 h 294132"/>
              <a:gd name="connsiteX7" fmla="*/ 197815 w 228600"/>
              <a:gd name="connsiteY7" fmla="*/ 28042 h 294132"/>
              <a:gd name="connsiteX8" fmla="*/ 197815 w 228600"/>
              <a:gd name="connsiteY8" fmla="*/ 114300 h 294132"/>
              <a:gd name="connsiteX9" fmla="*/ 159715 w 228600"/>
              <a:gd name="connsiteY9" fmla="*/ 115519 h 294132"/>
              <a:gd name="connsiteX10" fmla="*/ 142037 w 228600"/>
              <a:gd name="connsiteY10" fmla="*/ 114910 h 294132"/>
              <a:gd name="connsiteX11" fmla="*/ 71628 w 228600"/>
              <a:gd name="connsiteY11" fmla="*/ 59131 h 294132"/>
              <a:gd name="connsiteX12" fmla="*/ 0 w 228600"/>
              <a:gd name="connsiteY12" fmla="*/ 126188 h 294132"/>
              <a:gd name="connsiteX13" fmla="*/ 71628 w 228600"/>
              <a:gd name="connsiteY13" fmla="*/ 193243 h 294132"/>
              <a:gd name="connsiteX14" fmla="*/ 142647 w 228600"/>
              <a:gd name="connsiteY14" fmla="*/ 131064 h 294132"/>
              <a:gd name="connsiteX15" fmla="*/ 155448 w 228600"/>
              <a:gd name="connsiteY15" fmla="*/ 137769 h 294132"/>
              <a:gd name="connsiteX16" fmla="*/ 175565 w 228600"/>
              <a:gd name="connsiteY16" fmla="*/ 132588 h 294132"/>
              <a:gd name="connsiteX17" fmla="*/ 197815 w 228600"/>
              <a:gd name="connsiteY17" fmla="*/ 131673 h 294132"/>
              <a:gd name="connsiteX18" fmla="*/ 197815 w 228600"/>
              <a:gd name="connsiteY18" fmla="*/ 231648 h 294132"/>
              <a:gd name="connsiteX19" fmla="*/ 200863 w 228600"/>
              <a:gd name="connsiteY19" fmla="*/ 294132 h 294132"/>
              <a:gd name="connsiteX20" fmla="*/ 217627 w 228600"/>
              <a:gd name="connsiteY20" fmla="*/ 294132 h 294132"/>
              <a:gd name="connsiteX21" fmla="*/ 227381 w 228600"/>
              <a:gd name="connsiteY21" fmla="*/ 222199 h 294132"/>
              <a:gd name="connsiteX22" fmla="*/ 227381 w 228600"/>
              <a:gd name="connsiteY22" fmla="*/ 33833 h 294132"/>
              <a:gd name="connsiteX23" fmla="*/ 228600 w 228600"/>
              <a:gd name="connsiteY23" fmla="*/ 16459 h 294132"/>
              <a:gd name="connsiteX24" fmla="*/ 224333 w 228600"/>
              <a:gd name="connsiteY24" fmla="*/ 9144 h 294132"/>
              <a:gd name="connsiteX25" fmla="*/ 179832 w 228600"/>
              <a:gd name="connsiteY25" fmla="*/ 0 h 294132"/>
              <a:gd name="connsiteX26" fmla="*/ 175870 w 228600"/>
              <a:gd name="connsiteY26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28600" h="294132">
                <a:moveTo>
                  <a:pt x="71628" y="170383"/>
                </a:moveTo>
                <a:cubicBezTo>
                  <a:pt x="48158" y="170383"/>
                  <a:pt x="31090" y="153619"/>
                  <a:pt x="31090" y="126188"/>
                </a:cubicBezTo>
                <a:cubicBezTo>
                  <a:pt x="31090" y="98755"/>
                  <a:pt x="48158" y="81991"/>
                  <a:pt x="71628" y="81991"/>
                </a:cubicBezTo>
                <a:cubicBezTo>
                  <a:pt x="95403" y="81991"/>
                  <a:pt x="112471" y="98755"/>
                  <a:pt x="112471" y="126188"/>
                </a:cubicBezTo>
                <a:cubicBezTo>
                  <a:pt x="112471" y="153619"/>
                  <a:pt x="95403" y="170383"/>
                  <a:pt x="71628" y="170383"/>
                </a:cubicBezTo>
                <a:moveTo>
                  <a:pt x="172517" y="11278"/>
                </a:moveTo>
                <a:cubicBezTo>
                  <a:pt x="183490" y="15240"/>
                  <a:pt x="192938" y="21336"/>
                  <a:pt x="197815" y="28042"/>
                </a:cubicBezTo>
                <a:lnTo>
                  <a:pt x="197815" y="114300"/>
                </a:lnTo>
                <a:cubicBezTo>
                  <a:pt x="185319" y="115214"/>
                  <a:pt x="167945" y="115519"/>
                  <a:pt x="159715" y="115519"/>
                </a:cubicBezTo>
                <a:cubicBezTo>
                  <a:pt x="154534" y="115519"/>
                  <a:pt x="148133" y="115214"/>
                  <a:pt x="142037" y="114910"/>
                </a:cubicBezTo>
                <a:cubicBezTo>
                  <a:pt x="136855" y="81991"/>
                  <a:pt x="108814" y="59131"/>
                  <a:pt x="71628" y="59131"/>
                </a:cubicBezTo>
                <a:cubicBezTo>
                  <a:pt x="30175" y="59131"/>
                  <a:pt x="0" y="87173"/>
                  <a:pt x="0" y="126188"/>
                </a:cubicBezTo>
                <a:cubicBezTo>
                  <a:pt x="0" y="165507"/>
                  <a:pt x="30175" y="193243"/>
                  <a:pt x="71628" y="193243"/>
                </a:cubicBezTo>
                <a:cubicBezTo>
                  <a:pt x="110947" y="193243"/>
                  <a:pt x="140513" y="167640"/>
                  <a:pt x="142647" y="131064"/>
                </a:cubicBezTo>
                <a:cubicBezTo>
                  <a:pt x="146609" y="133502"/>
                  <a:pt x="150876" y="135636"/>
                  <a:pt x="155448" y="137769"/>
                </a:cubicBezTo>
                <a:cubicBezTo>
                  <a:pt x="160934" y="135636"/>
                  <a:pt x="170079" y="133197"/>
                  <a:pt x="175565" y="132588"/>
                </a:cubicBezTo>
                <a:cubicBezTo>
                  <a:pt x="179832" y="131979"/>
                  <a:pt x="189586" y="131673"/>
                  <a:pt x="197815" y="131673"/>
                </a:cubicBezTo>
                <a:lnTo>
                  <a:pt x="197815" y="231648"/>
                </a:lnTo>
                <a:cubicBezTo>
                  <a:pt x="197815" y="245364"/>
                  <a:pt x="199034" y="282245"/>
                  <a:pt x="200863" y="294132"/>
                </a:cubicBezTo>
                <a:lnTo>
                  <a:pt x="217627" y="294132"/>
                </a:lnTo>
                <a:cubicBezTo>
                  <a:pt x="223723" y="274930"/>
                  <a:pt x="227381" y="241097"/>
                  <a:pt x="227381" y="222199"/>
                </a:cubicBezTo>
                <a:lnTo>
                  <a:pt x="227381" y="33833"/>
                </a:lnTo>
                <a:lnTo>
                  <a:pt x="228600" y="16459"/>
                </a:lnTo>
                <a:cubicBezTo>
                  <a:pt x="228600" y="12802"/>
                  <a:pt x="227381" y="10363"/>
                  <a:pt x="224333" y="9144"/>
                </a:cubicBezTo>
                <a:cubicBezTo>
                  <a:pt x="214579" y="4876"/>
                  <a:pt x="192634" y="610"/>
                  <a:pt x="179832" y="0"/>
                </a:cubicBezTo>
                <a:cubicBezTo>
                  <a:pt x="177089" y="0"/>
                  <a:pt x="176175" y="610"/>
                  <a:pt x="175870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" name="Freeform 22"/>
          <p:cNvSpPr/>
          <p:nvPr/>
        </p:nvSpPr>
        <p:spPr>
          <a:xfrm>
            <a:off x="2059998" y="7163610"/>
            <a:ext cx="287426" cy="294132"/>
          </a:xfrm>
          <a:custGeom>
            <a:avLst/>
            <a:gdLst>
              <a:gd name="connsiteX0" fmla="*/ 53950 w 287426"/>
              <a:gd name="connsiteY0" fmla="*/ 98451 h 294132"/>
              <a:gd name="connsiteX1" fmla="*/ 92964 w 287426"/>
              <a:gd name="connsiteY1" fmla="*/ 60351 h 294132"/>
              <a:gd name="connsiteX2" fmla="*/ 131979 w 287426"/>
              <a:gd name="connsiteY2" fmla="*/ 98451 h 294132"/>
              <a:gd name="connsiteX3" fmla="*/ 92964 w 287426"/>
              <a:gd name="connsiteY3" fmla="*/ 136245 h 294132"/>
              <a:gd name="connsiteX4" fmla="*/ 53950 w 287426"/>
              <a:gd name="connsiteY4" fmla="*/ 98451 h 294132"/>
              <a:gd name="connsiteX6" fmla="*/ 244450 w 287426"/>
              <a:gd name="connsiteY6" fmla="*/ 126797 h 294132"/>
              <a:gd name="connsiteX7" fmla="*/ 225857 w 287426"/>
              <a:gd name="connsiteY7" fmla="*/ 127711 h 294132"/>
              <a:gd name="connsiteX8" fmla="*/ 225857 w 287426"/>
              <a:gd name="connsiteY8" fmla="*/ 33833 h 294132"/>
              <a:gd name="connsiteX9" fmla="*/ 226771 w 287426"/>
              <a:gd name="connsiteY9" fmla="*/ 16459 h 294132"/>
              <a:gd name="connsiteX10" fmla="*/ 222809 w 287426"/>
              <a:gd name="connsiteY10" fmla="*/ 9144 h 294132"/>
              <a:gd name="connsiteX11" fmla="*/ 178003 w 287426"/>
              <a:gd name="connsiteY11" fmla="*/ 0 h 294132"/>
              <a:gd name="connsiteX12" fmla="*/ 174041 w 287426"/>
              <a:gd name="connsiteY12" fmla="*/ 1829 h 294132"/>
              <a:gd name="connsiteX13" fmla="*/ 170993 w 287426"/>
              <a:gd name="connsiteY13" fmla="*/ 11278 h 294132"/>
              <a:gd name="connsiteX14" fmla="*/ 196291 w 287426"/>
              <a:gd name="connsiteY14" fmla="*/ 28042 h 294132"/>
              <a:gd name="connsiteX15" fmla="*/ 196291 w 287426"/>
              <a:gd name="connsiteY15" fmla="*/ 187147 h 294132"/>
              <a:gd name="connsiteX16" fmla="*/ 108509 w 287426"/>
              <a:gd name="connsiteY16" fmla="*/ 198730 h 294132"/>
              <a:gd name="connsiteX17" fmla="*/ 108509 w 287426"/>
              <a:gd name="connsiteY17" fmla="*/ 157276 h 294132"/>
              <a:gd name="connsiteX18" fmla="*/ 162154 w 287426"/>
              <a:gd name="connsiteY18" fmla="*/ 98451 h 294132"/>
              <a:gd name="connsiteX19" fmla="*/ 92964 w 287426"/>
              <a:gd name="connsiteY19" fmla="*/ 38710 h 294132"/>
              <a:gd name="connsiteX20" fmla="*/ 24079 w 287426"/>
              <a:gd name="connsiteY20" fmla="*/ 98451 h 294132"/>
              <a:gd name="connsiteX21" fmla="*/ 80772 w 287426"/>
              <a:gd name="connsiteY21" fmla="*/ 157582 h 294132"/>
              <a:gd name="connsiteX22" fmla="*/ 80772 w 287426"/>
              <a:gd name="connsiteY22" fmla="*/ 200863 h 294132"/>
              <a:gd name="connsiteX23" fmla="*/ 39929 w 287426"/>
              <a:gd name="connsiteY23" fmla="*/ 202997 h 294132"/>
              <a:gd name="connsiteX24" fmla="*/ 3048 w 287426"/>
              <a:gd name="connsiteY24" fmla="*/ 200558 h 294132"/>
              <a:gd name="connsiteX25" fmla="*/ 914 w 287426"/>
              <a:gd name="connsiteY25" fmla="*/ 205130 h 294132"/>
              <a:gd name="connsiteX26" fmla="*/ 1829 w 287426"/>
              <a:gd name="connsiteY26" fmla="*/ 208788 h 294132"/>
              <a:gd name="connsiteX27" fmla="*/ 34747 w 287426"/>
              <a:gd name="connsiteY27" fmla="*/ 229819 h 294132"/>
              <a:gd name="connsiteX28" fmla="*/ 60351 w 287426"/>
              <a:gd name="connsiteY28" fmla="*/ 224333 h 294132"/>
              <a:gd name="connsiteX29" fmla="*/ 196291 w 287426"/>
              <a:gd name="connsiteY29" fmla="*/ 203607 h 294132"/>
              <a:gd name="connsiteX30" fmla="*/ 196291 w 287426"/>
              <a:gd name="connsiteY30" fmla="*/ 231648 h 294132"/>
              <a:gd name="connsiteX31" fmla="*/ 199035 w 287426"/>
              <a:gd name="connsiteY31" fmla="*/ 294132 h 294132"/>
              <a:gd name="connsiteX32" fmla="*/ 215798 w 287426"/>
              <a:gd name="connsiteY32" fmla="*/ 294132 h 294132"/>
              <a:gd name="connsiteX33" fmla="*/ 225857 w 287426"/>
              <a:gd name="connsiteY33" fmla="*/ 222199 h 294132"/>
              <a:gd name="connsiteX34" fmla="*/ 225857 w 287426"/>
              <a:gd name="connsiteY34" fmla="*/ 145694 h 294132"/>
              <a:gd name="connsiteX35" fmla="*/ 275539 w 287426"/>
              <a:gd name="connsiteY35" fmla="*/ 144476 h 294132"/>
              <a:gd name="connsiteX36" fmla="*/ 283464 w 287426"/>
              <a:gd name="connsiteY36" fmla="*/ 142037 h 294132"/>
              <a:gd name="connsiteX37" fmla="*/ 287122 w 287426"/>
              <a:gd name="connsiteY37" fmla="*/ 128321 h 294132"/>
              <a:gd name="connsiteX38" fmla="*/ 281331 w 287426"/>
              <a:gd name="connsiteY38" fmla="*/ 122225 h 294132"/>
              <a:gd name="connsiteX39" fmla="*/ 254203 w 287426"/>
              <a:gd name="connsiteY39" fmla="*/ 12070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87426" h="294132">
                <a:moveTo>
                  <a:pt x="53950" y="98451"/>
                </a:moveTo>
                <a:cubicBezTo>
                  <a:pt x="53950" y="75285"/>
                  <a:pt x="70409" y="60351"/>
                  <a:pt x="92964" y="60351"/>
                </a:cubicBezTo>
                <a:cubicBezTo>
                  <a:pt x="115519" y="60351"/>
                  <a:pt x="131979" y="75285"/>
                  <a:pt x="131979" y="98451"/>
                </a:cubicBezTo>
                <a:cubicBezTo>
                  <a:pt x="131979" y="121310"/>
                  <a:pt x="115519" y="136245"/>
                  <a:pt x="92964" y="136245"/>
                </a:cubicBezTo>
                <a:cubicBezTo>
                  <a:pt x="70409" y="136245"/>
                  <a:pt x="53950" y="121310"/>
                  <a:pt x="53950" y="98451"/>
                </a:cubicBezTo>
                <a:moveTo>
                  <a:pt x="244450" y="126797"/>
                </a:moveTo>
                <a:lnTo>
                  <a:pt x="225857" y="127711"/>
                </a:lnTo>
                <a:lnTo>
                  <a:pt x="225857" y="33833"/>
                </a:lnTo>
                <a:lnTo>
                  <a:pt x="226771" y="16459"/>
                </a:lnTo>
                <a:cubicBezTo>
                  <a:pt x="227076" y="12802"/>
                  <a:pt x="225857" y="10363"/>
                  <a:pt x="222809" y="9144"/>
                </a:cubicBezTo>
                <a:cubicBezTo>
                  <a:pt x="212751" y="4876"/>
                  <a:pt x="191110" y="610"/>
                  <a:pt x="178003" y="0"/>
                </a:cubicBezTo>
                <a:cubicBezTo>
                  <a:pt x="175260" y="0"/>
                  <a:pt x="174651" y="610"/>
                  <a:pt x="174041" y="1829"/>
                </a:cubicBezTo>
                <a:lnTo>
                  <a:pt x="170993" y="11278"/>
                </a:lnTo>
                <a:cubicBezTo>
                  <a:pt x="181661" y="15240"/>
                  <a:pt x="191414" y="21336"/>
                  <a:pt x="196291" y="28042"/>
                </a:cubicBezTo>
                <a:lnTo>
                  <a:pt x="196291" y="187147"/>
                </a:lnTo>
                <a:cubicBezTo>
                  <a:pt x="174955" y="191414"/>
                  <a:pt x="141123" y="195682"/>
                  <a:pt x="108509" y="198730"/>
                </a:cubicBezTo>
                <a:lnTo>
                  <a:pt x="108509" y="157276"/>
                </a:lnTo>
                <a:cubicBezTo>
                  <a:pt x="140208" y="151485"/>
                  <a:pt x="162154" y="128625"/>
                  <a:pt x="162154" y="98451"/>
                </a:cubicBezTo>
                <a:cubicBezTo>
                  <a:pt x="162154" y="64008"/>
                  <a:pt x="132893" y="38710"/>
                  <a:pt x="92964" y="38710"/>
                </a:cubicBezTo>
                <a:cubicBezTo>
                  <a:pt x="53035" y="38710"/>
                  <a:pt x="24079" y="64008"/>
                  <a:pt x="24079" y="98451"/>
                </a:cubicBezTo>
                <a:cubicBezTo>
                  <a:pt x="24079" y="129540"/>
                  <a:pt x="47244" y="153010"/>
                  <a:pt x="80772" y="157582"/>
                </a:cubicBezTo>
                <a:lnTo>
                  <a:pt x="80772" y="200863"/>
                </a:lnTo>
                <a:cubicBezTo>
                  <a:pt x="65532" y="202082"/>
                  <a:pt x="51207" y="202692"/>
                  <a:pt x="39929" y="202997"/>
                </a:cubicBezTo>
                <a:cubicBezTo>
                  <a:pt x="28651" y="203302"/>
                  <a:pt x="14631" y="202388"/>
                  <a:pt x="3048" y="200558"/>
                </a:cubicBezTo>
                <a:lnTo>
                  <a:pt x="914" y="205130"/>
                </a:lnTo>
                <a:cubicBezTo>
                  <a:pt x="0" y="206655"/>
                  <a:pt x="305" y="207569"/>
                  <a:pt x="1829" y="208788"/>
                </a:cubicBezTo>
                <a:cubicBezTo>
                  <a:pt x="10668" y="216408"/>
                  <a:pt x="23470" y="224942"/>
                  <a:pt x="34747" y="229819"/>
                </a:cubicBezTo>
                <a:cubicBezTo>
                  <a:pt x="40843" y="227685"/>
                  <a:pt x="53950" y="224638"/>
                  <a:pt x="60351" y="224333"/>
                </a:cubicBezTo>
                <a:cubicBezTo>
                  <a:pt x="96317" y="221590"/>
                  <a:pt x="161544" y="212141"/>
                  <a:pt x="196291" y="203607"/>
                </a:cubicBezTo>
                <a:lnTo>
                  <a:pt x="196291" y="231648"/>
                </a:lnTo>
                <a:cubicBezTo>
                  <a:pt x="196291" y="245364"/>
                  <a:pt x="197511" y="282245"/>
                  <a:pt x="199035" y="294132"/>
                </a:cubicBezTo>
                <a:lnTo>
                  <a:pt x="215798" y="294132"/>
                </a:lnTo>
                <a:cubicBezTo>
                  <a:pt x="222199" y="274930"/>
                  <a:pt x="225857" y="241097"/>
                  <a:pt x="225857" y="222199"/>
                </a:cubicBezTo>
                <a:lnTo>
                  <a:pt x="225857" y="145694"/>
                </a:lnTo>
                <a:lnTo>
                  <a:pt x="275539" y="144476"/>
                </a:lnTo>
                <a:cubicBezTo>
                  <a:pt x="278282" y="144476"/>
                  <a:pt x="281635" y="143866"/>
                  <a:pt x="283464" y="142037"/>
                </a:cubicBezTo>
                <a:cubicBezTo>
                  <a:pt x="285598" y="140208"/>
                  <a:pt x="287426" y="134417"/>
                  <a:pt x="287122" y="128321"/>
                </a:cubicBezTo>
                <a:cubicBezTo>
                  <a:pt x="286817" y="125273"/>
                  <a:pt x="284683" y="122834"/>
                  <a:pt x="281331" y="122225"/>
                </a:cubicBezTo>
                <a:cubicBezTo>
                  <a:pt x="275844" y="121006"/>
                  <a:pt x="263043" y="120396"/>
                  <a:pt x="254203" y="1207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" name="Freeform 23"/>
          <p:cNvSpPr/>
          <p:nvPr/>
        </p:nvSpPr>
        <p:spPr>
          <a:xfrm>
            <a:off x="2454046" y="7163610"/>
            <a:ext cx="241402" cy="284073"/>
          </a:xfrm>
          <a:custGeom>
            <a:avLst/>
            <a:gdLst>
              <a:gd name="connsiteX0" fmla="*/ 192024 w 241402"/>
              <a:gd name="connsiteY0" fmla="*/ 158496 h 284073"/>
              <a:gd name="connsiteX1" fmla="*/ 195072 w 241402"/>
              <a:gd name="connsiteY1" fmla="*/ 217017 h 284073"/>
              <a:gd name="connsiteX2" fmla="*/ 211836 w 241402"/>
              <a:gd name="connsiteY2" fmla="*/ 217017 h 284073"/>
              <a:gd name="connsiteX3" fmla="*/ 221589 w 241402"/>
              <a:gd name="connsiteY3" fmla="*/ 149351 h 284073"/>
              <a:gd name="connsiteX4" fmla="*/ 221589 w 241402"/>
              <a:gd name="connsiteY4" fmla="*/ 33528 h 284073"/>
              <a:gd name="connsiteX5" fmla="*/ 222504 w 241402"/>
              <a:gd name="connsiteY5" fmla="*/ 16459 h 284073"/>
              <a:gd name="connsiteX6" fmla="*/ 218542 w 241402"/>
              <a:gd name="connsiteY6" fmla="*/ 9144 h 284073"/>
              <a:gd name="connsiteX7" fmla="*/ 174650 w 241402"/>
              <a:gd name="connsiteY7" fmla="*/ 0 h 284073"/>
              <a:gd name="connsiteX8" fmla="*/ 170383 w 241402"/>
              <a:gd name="connsiteY8" fmla="*/ 1829 h 284073"/>
              <a:gd name="connsiteX9" fmla="*/ 167335 w 241402"/>
              <a:gd name="connsiteY9" fmla="*/ 11278 h 284073"/>
              <a:gd name="connsiteX10" fmla="*/ 192024 w 241402"/>
              <a:gd name="connsiteY10" fmla="*/ 28042 h 284073"/>
              <a:gd name="connsiteX12" fmla="*/ 29566 w 241402"/>
              <a:gd name="connsiteY12" fmla="*/ 101498 h 284073"/>
              <a:gd name="connsiteX13" fmla="*/ 70104 w 241402"/>
              <a:gd name="connsiteY13" fmla="*/ 60045 h 284073"/>
              <a:gd name="connsiteX14" fmla="*/ 110642 w 241402"/>
              <a:gd name="connsiteY14" fmla="*/ 101498 h 284073"/>
              <a:gd name="connsiteX15" fmla="*/ 70104 w 241402"/>
              <a:gd name="connsiteY15" fmla="*/ 143256 h 284073"/>
              <a:gd name="connsiteX16" fmla="*/ 29566 w 241402"/>
              <a:gd name="connsiteY16" fmla="*/ 101498 h 284073"/>
              <a:gd name="connsiteX18" fmla="*/ 139903 w 241402"/>
              <a:gd name="connsiteY18" fmla="*/ 101498 h 284073"/>
              <a:gd name="connsiteX19" fmla="*/ 70104 w 241402"/>
              <a:gd name="connsiteY19" fmla="*/ 38710 h 284073"/>
              <a:gd name="connsiteX20" fmla="*/ 0 w 241402"/>
              <a:gd name="connsiteY20" fmla="*/ 101498 h 284073"/>
              <a:gd name="connsiteX21" fmla="*/ 70104 w 241402"/>
              <a:gd name="connsiteY21" fmla="*/ 165202 h 284073"/>
              <a:gd name="connsiteX22" fmla="*/ 139903 w 241402"/>
              <a:gd name="connsiteY22" fmla="*/ 101498 h 284073"/>
              <a:gd name="connsiteX24" fmla="*/ 194462 w 241402"/>
              <a:gd name="connsiteY24" fmla="*/ 265481 h 284073"/>
              <a:gd name="connsiteX25" fmla="*/ 110033 w 241402"/>
              <a:gd name="connsiteY25" fmla="*/ 266395 h 284073"/>
              <a:gd name="connsiteX26" fmla="*/ 102413 w 241402"/>
              <a:gd name="connsiteY26" fmla="*/ 258776 h 284073"/>
              <a:gd name="connsiteX27" fmla="*/ 102413 w 241402"/>
              <a:gd name="connsiteY27" fmla="*/ 222504 h 284073"/>
              <a:gd name="connsiteX28" fmla="*/ 103022 w 241402"/>
              <a:gd name="connsiteY28" fmla="*/ 207569 h 284073"/>
              <a:gd name="connsiteX29" fmla="*/ 97841 w 241402"/>
              <a:gd name="connsiteY29" fmla="*/ 200863 h 284073"/>
              <a:gd name="connsiteX30" fmla="*/ 56693 w 241402"/>
              <a:gd name="connsiteY30" fmla="*/ 197510 h 284073"/>
              <a:gd name="connsiteX31" fmla="*/ 52730 w 241402"/>
              <a:gd name="connsiteY31" fmla="*/ 199644 h 284073"/>
              <a:gd name="connsiteX32" fmla="*/ 50902 w 241402"/>
              <a:gd name="connsiteY32" fmla="*/ 207873 h 284073"/>
              <a:gd name="connsiteX33" fmla="*/ 72237 w 241402"/>
              <a:gd name="connsiteY33" fmla="*/ 218237 h 284073"/>
              <a:gd name="connsiteX34" fmla="*/ 72237 w 241402"/>
              <a:gd name="connsiteY34" fmla="*/ 258166 h 284073"/>
              <a:gd name="connsiteX35" fmla="*/ 102108 w 241402"/>
              <a:gd name="connsiteY35" fmla="*/ 284073 h 284073"/>
              <a:gd name="connsiteX36" fmla="*/ 232258 w 241402"/>
              <a:gd name="connsiteY36" fmla="*/ 283159 h 284073"/>
              <a:gd name="connsiteX37" fmla="*/ 237134 w 241402"/>
              <a:gd name="connsiteY37" fmla="*/ 281635 h 284073"/>
              <a:gd name="connsiteX38" fmla="*/ 241402 w 241402"/>
              <a:gd name="connsiteY38" fmla="*/ 267310 h 284073"/>
              <a:gd name="connsiteX39" fmla="*/ 236525 w 241402"/>
              <a:gd name="connsiteY39" fmla="*/ 261824 h 284073"/>
              <a:gd name="connsiteX40" fmla="*/ 205740 w 241402"/>
              <a:gd name="connsiteY40" fmla="*/ 259385 h 28407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41402" h="284073">
                <a:moveTo>
                  <a:pt x="192024" y="158496"/>
                </a:moveTo>
                <a:cubicBezTo>
                  <a:pt x="192024" y="173127"/>
                  <a:pt x="192938" y="205435"/>
                  <a:pt x="195072" y="217017"/>
                </a:cubicBezTo>
                <a:lnTo>
                  <a:pt x="211836" y="217017"/>
                </a:lnTo>
                <a:cubicBezTo>
                  <a:pt x="217932" y="200254"/>
                  <a:pt x="221589" y="171907"/>
                  <a:pt x="221589" y="149351"/>
                </a:cubicBezTo>
                <a:lnTo>
                  <a:pt x="221589" y="33528"/>
                </a:lnTo>
                <a:lnTo>
                  <a:pt x="222504" y="16459"/>
                </a:lnTo>
                <a:cubicBezTo>
                  <a:pt x="222504" y="12802"/>
                  <a:pt x="221285" y="10363"/>
                  <a:pt x="218542" y="9144"/>
                </a:cubicBezTo>
                <a:cubicBezTo>
                  <a:pt x="208788" y="4876"/>
                  <a:pt x="187452" y="610"/>
                  <a:pt x="174650" y="0"/>
                </a:cubicBezTo>
                <a:cubicBezTo>
                  <a:pt x="171907" y="0"/>
                  <a:pt x="170993" y="610"/>
                  <a:pt x="170383" y="1829"/>
                </a:cubicBezTo>
                <a:lnTo>
                  <a:pt x="167335" y="11278"/>
                </a:lnTo>
                <a:cubicBezTo>
                  <a:pt x="178003" y="15240"/>
                  <a:pt x="187452" y="21336"/>
                  <a:pt x="192024" y="28042"/>
                </a:cubicBezTo>
                <a:moveTo>
                  <a:pt x="29566" y="101498"/>
                </a:moveTo>
                <a:cubicBezTo>
                  <a:pt x="29566" y="75895"/>
                  <a:pt x="46634" y="60045"/>
                  <a:pt x="70104" y="60045"/>
                </a:cubicBezTo>
                <a:cubicBezTo>
                  <a:pt x="93574" y="60045"/>
                  <a:pt x="110642" y="75895"/>
                  <a:pt x="110642" y="101498"/>
                </a:cubicBezTo>
                <a:cubicBezTo>
                  <a:pt x="110642" y="127711"/>
                  <a:pt x="93574" y="143256"/>
                  <a:pt x="70104" y="143256"/>
                </a:cubicBezTo>
                <a:cubicBezTo>
                  <a:pt x="46634" y="143256"/>
                  <a:pt x="29566" y="127711"/>
                  <a:pt x="29566" y="101498"/>
                </a:cubicBezTo>
                <a:moveTo>
                  <a:pt x="139903" y="101498"/>
                </a:moveTo>
                <a:cubicBezTo>
                  <a:pt x="139903" y="64313"/>
                  <a:pt x="110642" y="38710"/>
                  <a:pt x="70104" y="38710"/>
                </a:cubicBezTo>
                <a:cubicBezTo>
                  <a:pt x="29261" y="38710"/>
                  <a:pt x="0" y="64313"/>
                  <a:pt x="0" y="101498"/>
                </a:cubicBezTo>
                <a:cubicBezTo>
                  <a:pt x="0" y="139294"/>
                  <a:pt x="29261" y="165202"/>
                  <a:pt x="70104" y="165202"/>
                </a:cubicBezTo>
                <a:cubicBezTo>
                  <a:pt x="110642" y="165202"/>
                  <a:pt x="139903" y="139294"/>
                  <a:pt x="139903" y="101498"/>
                </a:cubicBezTo>
                <a:moveTo>
                  <a:pt x="194462" y="265481"/>
                </a:moveTo>
                <a:cubicBezTo>
                  <a:pt x="176784" y="266395"/>
                  <a:pt x="128625" y="266700"/>
                  <a:pt x="110033" y="266395"/>
                </a:cubicBezTo>
                <a:cubicBezTo>
                  <a:pt x="104546" y="266395"/>
                  <a:pt x="102413" y="263957"/>
                  <a:pt x="102413" y="258776"/>
                </a:cubicBezTo>
                <a:lnTo>
                  <a:pt x="102413" y="222504"/>
                </a:lnTo>
                <a:lnTo>
                  <a:pt x="103022" y="207569"/>
                </a:lnTo>
                <a:cubicBezTo>
                  <a:pt x="103022" y="203911"/>
                  <a:pt x="101193" y="201473"/>
                  <a:pt x="97841" y="200863"/>
                </a:cubicBezTo>
                <a:cubicBezTo>
                  <a:pt x="89002" y="198730"/>
                  <a:pt x="68580" y="197510"/>
                  <a:pt x="56693" y="197510"/>
                </a:cubicBezTo>
                <a:cubicBezTo>
                  <a:pt x="54559" y="197510"/>
                  <a:pt x="53035" y="198425"/>
                  <a:pt x="52730" y="199644"/>
                </a:cubicBezTo>
                <a:lnTo>
                  <a:pt x="50902" y="207873"/>
                </a:lnTo>
                <a:cubicBezTo>
                  <a:pt x="59131" y="210312"/>
                  <a:pt x="67361" y="213969"/>
                  <a:pt x="72237" y="218237"/>
                </a:cubicBezTo>
                <a:lnTo>
                  <a:pt x="72237" y="258166"/>
                </a:lnTo>
                <a:cubicBezTo>
                  <a:pt x="72237" y="275844"/>
                  <a:pt x="80162" y="284073"/>
                  <a:pt x="102108" y="284073"/>
                </a:cubicBezTo>
                <a:lnTo>
                  <a:pt x="232258" y="283159"/>
                </a:lnTo>
                <a:cubicBezTo>
                  <a:pt x="234391" y="283159"/>
                  <a:pt x="235915" y="282855"/>
                  <a:pt x="237134" y="281635"/>
                </a:cubicBezTo>
                <a:cubicBezTo>
                  <a:pt x="239268" y="279807"/>
                  <a:pt x="241402" y="274625"/>
                  <a:pt x="241402" y="267310"/>
                </a:cubicBezTo>
                <a:cubicBezTo>
                  <a:pt x="241402" y="264566"/>
                  <a:pt x="239573" y="262433"/>
                  <a:pt x="236525" y="261824"/>
                </a:cubicBezTo>
                <a:cubicBezTo>
                  <a:pt x="230124" y="260299"/>
                  <a:pt x="215493" y="259385"/>
                  <a:pt x="205740" y="25938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" name="Freeform 24"/>
          <p:cNvSpPr/>
          <p:nvPr/>
        </p:nvSpPr>
        <p:spPr>
          <a:xfrm>
            <a:off x="2743605" y="7163610"/>
            <a:ext cx="228600" cy="294132"/>
          </a:xfrm>
          <a:custGeom>
            <a:avLst/>
            <a:gdLst>
              <a:gd name="connsiteX0" fmla="*/ 157886 w 228600"/>
              <a:gd name="connsiteY0" fmla="*/ 186233 h 294132"/>
              <a:gd name="connsiteX1" fmla="*/ 154229 w 228600"/>
              <a:gd name="connsiteY1" fmla="*/ 184709 h 294132"/>
              <a:gd name="connsiteX2" fmla="*/ 54559 w 228600"/>
              <a:gd name="connsiteY2" fmla="*/ 195073 h 294132"/>
              <a:gd name="connsiteX3" fmla="*/ 49073 w 228600"/>
              <a:gd name="connsiteY3" fmla="*/ 189891 h 294132"/>
              <a:gd name="connsiteX4" fmla="*/ 49073 w 228600"/>
              <a:gd name="connsiteY4" fmla="*/ 141732 h 294132"/>
              <a:gd name="connsiteX5" fmla="*/ 118262 w 228600"/>
              <a:gd name="connsiteY5" fmla="*/ 137769 h 294132"/>
              <a:gd name="connsiteX6" fmla="*/ 123749 w 228600"/>
              <a:gd name="connsiteY6" fmla="*/ 135941 h 294132"/>
              <a:gd name="connsiteX7" fmla="*/ 127102 w 228600"/>
              <a:gd name="connsiteY7" fmla="*/ 123748 h 294132"/>
              <a:gd name="connsiteX8" fmla="*/ 122225 w 228600"/>
              <a:gd name="connsiteY8" fmla="*/ 118567 h 294132"/>
              <a:gd name="connsiteX9" fmla="*/ 96622 w 228600"/>
              <a:gd name="connsiteY9" fmla="*/ 117043 h 294132"/>
              <a:gd name="connsiteX10" fmla="*/ 87783 w 228600"/>
              <a:gd name="connsiteY10" fmla="*/ 121920 h 294132"/>
              <a:gd name="connsiteX11" fmla="*/ 49073 w 228600"/>
              <a:gd name="connsiteY11" fmla="*/ 124358 h 294132"/>
              <a:gd name="connsiteX12" fmla="*/ 49073 w 228600"/>
              <a:gd name="connsiteY12" fmla="*/ 74676 h 294132"/>
              <a:gd name="connsiteX13" fmla="*/ 134722 w 228600"/>
              <a:gd name="connsiteY13" fmla="*/ 71933 h 294132"/>
              <a:gd name="connsiteX14" fmla="*/ 139598 w 228600"/>
              <a:gd name="connsiteY14" fmla="*/ 70104 h 294132"/>
              <a:gd name="connsiteX15" fmla="*/ 143561 w 228600"/>
              <a:gd name="connsiteY15" fmla="*/ 56388 h 294132"/>
              <a:gd name="connsiteX16" fmla="*/ 138684 w 228600"/>
              <a:gd name="connsiteY16" fmla="*/ 51207 h 294132"/>
              <a:gd name="connsiteX17" fmla="*/ 110337 w 228600"/>
              <a:gd name="connsiteY17" fmla="*/ 49378 h 294132"/>
              <a:gd name="connsiteX18" fmla="*/ 101194 w 228600"/>
              <a:gd name="connsiteY18" fmla="*/ 54559 h 294132"/>
              <a:gd name="connsiteX19" fmla="*/ 49378 w 228600"/>
              <a:gd name="connsiteY19" fmla="*/ 57302 h 294132"/>
              <a:gd name="connsiteX20" fmla="*/ 5486 w 228600"/>
              <a:gd name="connsiteY20" fmla="*/ 53645 h 294132"/>
              <a:gd name="connsiteX21" fmla="*/ 2134 w 228600"/>
              <a:gd name="connsiteY21" fmla="*/ 55473 h 294132"/>
              <a:gd name="connsiteX22" fmla="*/ 0 w 228600"/>
              <a:gd name="connsiteY22" fmla="*/ 64008 h 294132"/>
              <a:gd name="connsiteX23" fmla="*/ 19202 w 228600"/>
              <a:gd name="connsiteY23" fmla="*/ 74981 h 294132"/>
              <a:gd name="connsiteX24" fmla="*/ 19202 w 228600"/>
              <a:gd name="connsiteY24" fmla="*/ 186842 h 294132"/>
              <a:gd name="connsiteX25" fmla="*/ 20726 w 228600"/>
              <a:gd name="connsiteY25" fmla="*/ 202692 h 294132"/>
              <a:gd name="connsiteX26" fmla="*/ 46330 w 228600"/>
              <a:gd name="connsiteY26" fmla="*/ 218846 h 294132"/>
              <a:gd name="connsiteX27" fmla="*/ 58522 w 228600"/>
              <a:gd name="connsiteY27" fmla="*/ 218237 h 294132"/>
              <a:gd name="connsiteX28" fmla="*/ 157277 w 228600"/>
              <a:gd name="connsiteY28" fmla="*/ 196596 h 294132"/>
              <a:gd name="connsiteX29" fmla="*/ 159715 w 228600"/>
              <a:gd name="connsiteY29" fmla="*/ 193548 h 294132"/>
              <a:gd name="connsiteX31" fmla="*/ 172517 w 228600"/>
              <a:gd name="connsiteY31" fmla="*/ 11278 h 294132"/>
              <a:gd name="connsiteX32" fmla="*/ 197815 w 228600"/>
              <a:gd name="connsiteY32" fmla="*/ 28042 h 294132"/>
              <a:gd name="connsiteX33" fmla="*/ 197815 w 228600"/>
              <a:gd name="connsiteY33" fmla="*/ 115214 h 294132"/>
              <a:gd name="connsiteX34" fmla="*/ 164592 w 228600"/>
              <a:gd name="connsiteY34" fmla="*/ 116129 h 294132"/>
              <a:gd name="connsiteX35" fmla="*/ 138379 w 228600"/>
              <a:gd name="connsiteY35" fmla="*/ 114300 h 294132"/>
              <a:gd name="connsiteX36" fmla="*/ 136246 w 228600"/>
              <a:gd name="connsiteY36" fmla="*/ 118263 h 294132"/>
              <a:gd name="connsiteX37" fmla="*/ 137160 w 228600"/>
              <a:gd name="connsiteY37" fmla="*/ 121920 h 294132"/>
              <a:gd name="connsiteX38" fmla="*/ 160630 w 228600"/>
              <a:gd name="connsiteY38" fmla="*/ 138075 h 294132"/>
              <a:gd name="connsiteX39" fmla="*/ 180442 w 228600"/>
              <a:gd name="connsiteY39" fmla="*/ 133197 h 294132"/>
              <a:gd name="connsiteX40" fmla="*/ 197815 w 228600"/>
              <a:gd name="connsiteY40" fmla="*/ 132588 h 294132"/>
              <a:gd name="connsiteX41" fmla="*/ 197815 w 228600"/>
              <a:gd name="connsiteY41" fmla="*/ 231648 h 294132"/>
              <a:gd name="connsiteX42" fmla="*/ 200863 w 228600"/>
              <a:gd name="connsiteY42" fmla="*/ 294132 h 294132"/>
              <a:gd name="connsiteX43" fmla="*/ 217323 w 228600"/>
              <a:gd name="connsiteY43" fmla="*/ 294132 h 294132"/>
              <a:gd name="connsiteX44" fmla="*/ 227381 w 228600"/>
              <a:gd name="connsiteY44" fmla="*/ 222199 h 294132"/>
              <a:gd name="connsiteX45" fmla="*/ 227381 w 228600"/>
              <a:gd name="connsiteY45" fmla="*/ 33833 h 294132"/>
              <a:gd name="connsiteX46" fmla="*/ 228295 w 228600"/>
              <a:gd name="connsiteY46" fmla="*/ 16459 h 294132"/>
              <a:gd name="connsiteX47" fmla="*/ 224333 w 228600"/>
              <a:gd name="connsiteY47" fmla="*/ 9144 h 294132"/>
              <a:gd name="connsiteX48" fmla="*/ 179527 w 228600"/>
              <a:gd name="connsiteY48" fmla="*/ 0 h 294132"/>
              <a:gd name="connsiteX49" fmla="*/ 175565 w 228600"/>
              <a:gd name="connsiteY49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28600" h="294132">
                <a:moveTo>
                  <a:pt x="157886" y="186233"/>
                </a:moveTo>
                <a:cubicBezTo>
                  <a:pt x="157277" y="184709"/>
                  <a:pt x="156058" y="184099"/>
                  <a:pt x="154229" y="184709"/>
                </a:cubicBezTo>
                <a:cubicBezTo>
                  <a:pt x="129540" y="190195"/>
                  <a:pt x="82906" y="195073"/>
                  <a:pt x="54559" y="195073"/>
                </a:cubicBezTo>
                <a:cubicBezTo>
                  <a:pt x="50597" y="195073"/>
                  <a:pt x="49073" y="193548"/>
                  <a:pt x="49073" y="189891"/>
                </a:cubicBezTo>
                <a:lnTo>
                  <a:pt x="49073" y="141732"/>
                </a:lnTo>
                <a:lnTo>
                  <a:pt x="118262" y="137769"/>
                </a:lnTo>
                <a:cubicBezTo>
                  <a:pt x="120701" y="137769"/>
                  <a:pt x="122834" y="137160"/>
                  <a:pt x="123749" y="135941"/>
                </a:cubicBezTo>
                <a:cubicBezTo>
                  <a:pt x="125578" y="134417"/>
                  <a:pt x="127102" y="129540"/>
                  <a:pt x="127102" y="123748"/>
                </a:cubicBezTo>
                <a:cubicBezTo>
                  <a:pt x="127102" y="121006"/>
                  <a:pt x="125273" y="119176"/>
                  <a:pt x="122225" y="118567"/>
                </a:cubicBezTo>
                <a:cubicBezTo>
                  <a:pt x="116434" y="117653"/>
                  <a:pt x="104851" y="117043"/>
                  <a:pt x="96622" y="117043"/>
                </a:cubicBezTo>
                <a:lnTo>
                  <a:pt x="87783" y="121920"/>
                </a:lnTo>
                <a:cubicBezTo>
                  <a:pt x="80467" y="123139"/>
                  <a:pt x="60960" y="123748"/>
                  <a:pt x="49073" y="124358"/>
                </a:cubicBezTo>
                <a:lnTo>
                  <a:pt x="49073" y="74676"/>
                </a:lnTo>
                <a:lnTo>
                  <a:pt x="134722" y="71933"/>
                </a:lnTo>
                <a:cubicBezTo>
                  <a:pt x="136855" y="71933"/>
                  <a:pt x="138684" y="71324"/>
                  <a:pt x="139598" y="70104"/>
                </a:cubicBezTo>
                <a:cubicBezTo>
                  <a:pt x="141427" y="67970"/>
                  <a:pt x="143561" y="62789"/>
                  <a:pt x="143561" y="56388"/>
                </a:cubicBezTo>
                <a:cubicBezTo>
                  <a:pt x="143561" y="53645"/>
                  <a:pt x="141732" y="51816"/>
                  <a:pt x="138684" y="51207"/>
                </a:cubicBezTo>
                <a:cubicBezTo>
                  <a:pt x="131978" y="49682"/>
                  <a:pt x="118872" y="49378"/>
                  <a:pt x="110337" y="49378"/>
                </a:cubicBezTo>
                <a:lnTo>
                  <a:pt x="101194" y="54559"/>
                </a:lnTo>
                <a:cubicBezTo>
                  <a:pt x="92659" y="55779"/>
                  <a:pt x="61569" y="56997"/>
                  <a:pt x="49378" y="57302"/>
                </a:cubicBezTo>
                <a:cubicBezTo>
                  <a:pt x="39624" y="55169"/>
                  <a:pt x="15850" y="53645"/>
                  <a:pt x="5486" y="53645"/>
                </a:cubicBezTo>
                <a:cubicBezTo>
                  <a:pt x="3353" y="53645"/>
                  <a:pt x="2439" y="54559"/>
                  <a:pt x="2134" y="55473"/>
                </a:cubicBezTo>
                <a:lnTo>
                  <a:pt x="0" y="64008"/>
                </a:lnTo>
                <a:cubicBezTo>
                  <a:pt x="7925" y="66446"/>
                  <a:pt x="14935" y="70409"/>
                  <a:pt x="19202" y="74981"/>
                </a:cubicBezTo>
                <a:lnTo>
                  <a:pt x="19202" y="186842"/>
                </a:lnTo>
                <a:cubicBezTo>
                  <a:pt x="19202" y="194463"/>
                  <a:pt x="19812" y="200863"/>
                  <a:pt x="20726" y="202692"/>
                </a:cubicBezTo>
                <a:cubicBezTo>
                  <a:pt x="25298" y="214579"/>
                  <a:pt x="31394" y="218846"/>
                  <a:pt x="46330" y="218846"/>
                </a:cubicBezTo>
                <a:cubicBezTo>
                  <a:pt x="49683" y="218846"/>
                  <a:pt x="54254" y="218542"/>
                  <a:pt x="58522" y="218237"/>
                </a:cubicBezTo>
                <a:cubicBezTo>
                  <a:pt x="86563" y="215798"/>
                  <a:pt x="130454" y="206959"/>
                  <a:pt x="157277" y="196596"/>
                </a:cubicBezTo>
                <a:cubicBezTo>
                  <a:pt x="159106" y="195986"/>
                  <a:pt x="160020" y="194767"/>
                  <a:pt x="159715" y="193548"/>
                </a:cubicBezTo>
                <a:moveTo>
                  <a:pt x="172517" y="11278"/>
                </a:moveTo>
                <a:cubicBezTo>
                  <a:pt x="183185" y="15240"/>
                  <a:pt x="192939" y="21336"/>
                  <a:pt x="197815" y="28042"/>
                </a:cubicBezTo>
                <a:lnTo>
                  <a:pt x="197815" y="115214"/>
                </a:lnTo>
                <a:cubicBezTo>
                  <a:pt x="186842" y="115824"/>
                  <a:pt x="172212" y="116129"/>
                  <a:pt x="164592" y="116129"/>
                </a:cubicBezTo>
                <a:cubicBezTo>
                  <a:pt x="156362" y="116129"/>
                  <a:pt x="145999" y="115519"/>
                  <a:pt x="138379" y="114300"/>
                </a:cubicBezTo>
                <a:lnTo>
                  <a:pt x="136246" y="118263"/>
                </a:lnTo>
                <a:cubicBezTo>
                  <a:pt x="135636" y="119786"/>
                  <a:pt x="135941" y="120700"/>
                  <a:pt x="137160" y="121920"/>
                </a:cubicBezTo>
                <a:cubicBezTo>
                  <a:pt x="143561" y="128016"/>
                  <a:pt x="151486" y="133502"/>
                  <a:pt x="160630" y="138075"/>
                </a:cubicBezTo>
                <a:cubicBezTo>
                  <a:pt x="166116" y="135941"/>
                  <a:pt x="175260" y="133807"/>
                  <a:pt x="180442" y="133197"/>
                </a:cubicBezTo>
                <a:cubicBezTo>
                  <a:pt x="183794" y="132893"/>
                  <a:pt x="191415" y="132588"/>
                  <a:pt x="197815" y="132588"/>
                </a:cubicBezTo>
                <a:lnTo>
                  <a:pt x="197815" y="231648"/>
                </a:lnTo>
                <a:cubicBezTo>
                  <a:pt x="197815" y="245364"/>
                  <a:pt x="199034" y="282245"/>
                  <a:pt x="200863" y="294132"/>
                </a:cubicBezTo>
                <a:lnTo>
                  <a:pt x="217323" y="294132"/>
                </a:lnTo>
                <a:cubicBezTo>
                  <a:pt x="223723" y="274930"/>
                  <a:pt x="227381" y="241097"/>
                  <a:pt x="227381" y="222199"/>
                </a:cubicBezTo>
                <a:lnTo>
                  <a:pt x="227381" y="33833"/>
                </a:lnTo>
                <a:lnTo>
                  <a:pt x="228295" y="16459"/>
                </a:lnTo>
                <a:cubicBezTo>
                  <a:pt x="228600" y="12802"/>
                  <a:pt x="227381" y="10363"/>
                  <a:pt x="224333" y="9144"/>
                </a:cubicBezTo>
                <a:cubicBezTo>
                  <a:pt x="214275" y="4876"/>
                  <a:pt x="192634" y="610"/>
                  <a:pt x="179527" y="0"/>
                </a:cubicBezTo>
                <a:cubicBezTo>
                  <a:pt x="176784" y="0"/>
                  <a:pt x="176175" y="610"/>
                  <a:pt x="175565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" name="Freeform 25"/>
          <p:cNvSpPr/>
          <p:nvPr/>
        </p:nvSpPr>
        <p:spPr>
          <a:xfrm>
            <a:off x="3036518" y="7163610"/>
            <a:ext cx="250241" cy="292913"/>
          </a:xfrm>
          <a:custGeom>
            <a:avLst/>
            <a:gdLst>
              <a:gd name="connsiteX0" fmla="*/ 204826 w 250241"/>
              <a:gd name="connsiteY0" fmla="*/ 242621 h 292913"/>
              <a:gd name="connsiteX1" fmla="*/ 165507 w 250241"/>
              <a:gd name="connsiteY1" fmla="*/ 215189 h 292913"/>
              <a:gd name="connsiteX2" fmla="*/ 173431 w 250241"/>
              <a:gd name="connsiteY2" fmla="*/ 201778 h 292913"/>
              <a:gd name="connsiteX3" fmla="*/ 174955 w 250241"/>
              <a:gd name="connsiteY3" fmla="*/ 194158 h 292913"/>
              <a:gd name="connsiteX4" fmla="*/ 174955 w 250241"/>
              <a:gd name="connsiteY4" fmla="*/ 193853 h 292913"/>
              <a:gd name="connsiteX5" fmla="*/ 170688 w 250241"/>
              <a:gd name="connsiteY5" fmla="*/ 187451 h 292913"/>
              <a:gd name="connsiteX6" fmla="*/ 132588 w 250241"/>
              <a:gd name="connsiteY6" fmla="*/ 175564 h 292913"/>
              <a:gd name="connsiteX7" fmla="*/ 128321 w 250241"/>
              <a:gd name="connsiteY7" fmla="*/ 176784 h 292913"/>
              <a:gd name="connsiteX8" fmla="*/ 124054 w 250241"/>
              <a:gd name="connsiteY8" fmla="*/ 184709 h 292913"/>
              <a:gd name="connsiteX9" fmla="*/ 140208 w 250241"/>
              <a:gd name="connsiteY9" fmla="*/ 199034 h 292913"/>
              <a:gd name="connsiteX10" fmla="*/ 51511 w 250241"/>
              <a:gd name="connsiteY10" fmla="*/ 283464 h 292913"/>
              <a:gd name="connsiteX11" fmla="*/ 50902 w 250241"/>
              <a:gd name="connsiteY11" fmla="*/ 286817 h 292913"/>
              <a:gd name="connsiteX12" fmla="*/ 55169 w 250241"/>
              <a:gd name="connsiteY12" fmla="*/ 291998 h 292913"/>
              <a:gd name="connsiteX13" fmla="*/ 59131 w 250241"/>
              <a:gd name="connsiteY13" fmla="*/ 291998 h 292913"/>
              <a:gd name="connsiteX14" fmla="*/ 154534 w 250241"/>
              <a:gd name="connsiteY14" fmla="*/ 229819 h 292913"/>
              <a:gd name="connsiteX15" fmla="*/ 227686 w 250241"/>
              <a:gd name="connsiteY15" fmla="*/ 284988 h 292913"/>
              <a:gd name="connsiteX16" fmla="*/ 236830 w 250241"/>
              <a:gd name="connsiteY16" fmla="*/ 289560 h 292913"/>
              <a:gd name="connsiteX17" fmla="*/ 249631 w 250241"/>
              <a:gd name="connsiteY17" fmla="*/ 281330 h 292913"/>
              <a:gd name="connsiteX18" fmla="*/ 245974 w 250241"/>
              <a:gd name="connsiteY18" fmla="*/ 270663 h 292913"/>
              <a:gd name="connsiteX19" fmla="*/ 226162 w 250241"/>
              <a:gd name="connsiteY19" fmla="*/ 248717 h 292913"/>
              <a:gd name="connsiteX21" fmla="*/ 133198 w 250241"/>
              <a:gd name="connsiteY21" fmla="*/ 141122 h 292913"/>
              <a:gd name="connsiteX22" fmla="*/ 129845 w 250241"/>
              <a:gd name="connsiteY22" fmla="*/ 139598 h 292913"/>
              <a:gd name="connsiteX23" fmla="*/ 53036 w 250241"/>
              <a:gd name="connsiteY23" fmla="*/ 149047 h 292913"/>
              <a:gd name="connsiteX24" fmla="*/ 47854 w 250241"/>
              <a:gd name="connsiteY24" fmla="*/ 144170 h 292913"/>
              <a:gd name="connsiteX25" fmla="*/ 47854 w 250241"/>
              <a:gd name="connsiteY25" fmla="*/ 72238 h 292913"/>
              <a:gd name="connsiteX26" fmla="*/ 48463 w 250241"/>
              <a:gd name="connsiteY26" fmla="*/ 56997 h 292913"/>
              <a:gd name="connsiteX27" fmla="*/ 43282 w 250241"/>
              <a:gd name="connsiteY27" fmla="*/ 50292 h 292913"/>
              <a:gd name="connsiteX28" fmla="*/ 6096 w 250241"/>
              <a:gd name="connsiteY28" fmla="*/ 46634 h 292913"/>
              <a:gd name="connsiteX29" fmla="*/ 2134 w 250241"/>
              <a:gd name="connsiteY29" fmla="*/ 49073 h 292913"/>
              <a:gd name="connsiteX30" fmla="*/ 0 w 250241"/>
              <a:gd name="connsiteY30" fmla="*/ 57607 h 292913"/>
              <a:gd name="connsiteX31" fmla="*/ 18593 w 250241"/>
              <a:gd name="connsiteY31" fmla="*/ 67970 h 292913"/>
              <a:gd name="connsiteX32" fmla="*/ 18593 w 250241"/>
              <a:gd name="connsiteY32" fmla="*/ 141732 h 292913"/>
              <a:gd name="connsiteX33" fmla="*/ 19812 w 250241"/>
              <a:gd name="connsiteY33" fmla="*/ 156667 h 292913"/>
              <a:gd name="connsiteX34" fmla="*/ 44501 w 250241"/>
              <a:gd name="connsiteY34" fmla="*/ 172822 h 292913"/>
              <a:gd name="connsiteX35" fmla="*/ 56388 w 250241"/>
              <a:gd name="connsiteY35" fmla="*/ 171907 h 292913"/>
              <a:gd name="connsiteX36" fmla="*/ 132893 w 250241"/>
              <a:gd name="connsiteY36" fmla="*/ 151485 h 292913"/>
              <a:gd name="connsiteX37" fmla="*/ 135027 w 250241"/>
              <a:gd name="connsiteY37" fmla="*/ 148133 h 292913"/>
              <a:gd name="connsiteX39" fmla="*/ 154229 w 250241"/>
              <a:gd name="connsiteY39" fmla="*/ 134417 h 292913"/>
              <a:gd name="connsiteX40" fmla="*/ 157277 w 250241"/>
              <a:gd name="connsiteY40" fmla="*/ 179222 h 292913"/>
              <a:gd name="connsiteX41" fmla="*/ 173127 w 250241"/>
              <a:gd name="connsiteY41" fmla="*/ 179222 h 292913"/>
              <a:gd name="connsiteX42" fmla="*/ 181966 w 250241"/>
              <a:gd name="connsiteY42" fmla="*/ 126797 h 292913"/>
              <a:gd name="connsiteX43" fmla="*/ 181966 w 250241"/>
              <a:gd name="connsiteY43" fmla="*/ 47854 h 292913"/>
              <a:gd name="connsiteX44" fmla="*/ 182575 w 250241"/>
              <a:gd name="connsiteY44" fmla="*/ 33224 h 292913"/>
              <a:gd name="connsiteX45" fmla="*/ 178918 w 250241"/>
              <a:gd name="connsiteY45" fmla="*/ 26517 h 292913"/>
              <a:gd name="connsiteX46" fmla="*/ 140818 w 250241"/>
              <a:gd name="connsiteY46" fmla="*/ 17983 h 292913"/>
              <a:gd name="connsiteX47" fmla="*/ 136550 w 250241"/>
              <a:gd name="connsiteY47" fmla="*/ 20117 h 292913"/>
              <a:gd name="connsiteX48" fmla="*/ 133198 w 250241"/>
              <a:gd name="connsiteY48" fmla="*/ 28956 h 292913"/>
              <a:gd name="connsiteX49" fmla="*/ 154229 w 250241"/>
              <a:gd name="connsiteY49" fmla="*/ 43282 h 292913"/>
              <a:gd name="connsiteX50" fmla="*/ 154229 w 250241"/>
              <a:gd name="connsiteY50" fmla="*/ 81991 h 292913"/>
              <a:gd name="connsiteX51" fmla="*/ 111557 w 250241"/>
              <a:gd name="connsiteY51" fmla="*/ 83210 h 292913"/>
              <a:gd name="connsiteX52" fmla="*/ 87782 w 250241"/>
              <a:gd name="connsiteY52" fmla="*/ 81991 h 292913"/>
              <a:gd name="connsiteX53" fmla="*/ 85649 w 250241"/>
              <a:gd name="connsiteY53" fmla="*/ 86258 h 292913"/>
              <a:gd name="connsiteX54" fmla="*/ 86258 w 250241"/>
              <a:gd name="connsiteY54" fmla="*/ 89611 h 292913"/>
              <a:gd name="connsiteX55" fmla="*/ 107290 w 250241"/>
              <a:gd name="connsiteY55" fmla="*/ 103937 h 292913"/>
              <a:gd name="connsiteX56" fmla="*/ 126492 w 250241"/>
              <a:gd name="connsiteY56" fmla="*/ 100279 h 292913"/>
              <a:gd name="connsiteX57" fmla="*/ 154229 w 250241"/>
              <a:gd name="connsiteY57" fmla="*/ 99364 h 292913"/>
              <a:gd name="connsiteX59" fmla="*/ 210007 w 250241"/>
              <a:gd name="connsiteY59" fmla="*/ 151181 h 292913"/>
              <a:gd name="connsiteX60" fmla="*/ 213055 w 250241"/>
              <a:gd name="connsiteY60" fmla="*/ 200254 h 292913"/>
              <a:gd name="connsiteX61" fmla="*/ 229819 w 250241"/>
              <a:gd name="connsiteY61" fmla="*/ 200254 h 292913"/>
              <a:gd name="connsiteX62" fmla="*/ 238963 w 250241"/>
              <a:gd name="connsiteY62" fmla="*/ 142951 h 292913"/>
              <a:gd name="connsiteX63" fmla="*/ 238963 w 250241"/>
              <a:gd name="connsiteY63" fmla="*/ 32004 h 292913"/>
              <a:gd name="connsiteX64" fmla="*/ 239878 w 250241"/>
              <a:gd name="connsiteY64" fmla="*/ 15849 h 292913"/>
              <a:gd name="connsiteX65" fmla="*/ 235915 w 250241"/>
              <a:gd name="connsiteY65" fmla="*/ 8839 h 292913"/>
              <a:gd name="connsiteX66" fmla="*/ 194463 w 250241"/>
              <a:gd name="connsiteY66" fmla="*/ 0 h 292913"/>
              <a:gd name="connsiteX67" fmla="*/ 190195 w 250241"/>
              <a:gd name="connsiteY67" fmla="*/ 2133 h 292913"/>
              <a:gd name="connsiteX68" fmla="*/ 187147 w 250241"/>
              <a:gd name="connsiteY68" fmla="*/ 11278 h 292913"/>
              <a:gd name="connsiteX69" fmla="*/ 210007 w 250241"/>
              <a:gd name="connsiteY69" fmla="*/ 26822 h 29291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50241" h="292913">
                <a:moveTo>
                  <a:pt x="204826" y="242621"/>
                </a:moveTo>
                <a:lnTo>
                  <a:pt x="165507" y="215189"/>
                </a:lnTo>
                <a:cubicBezTo>
                  <a:pt x="168554" y="210922"/>
                  <a:pt x="170993" y="206349"/>
                  <a:pt x="173431" y="201778"/>
                </a:cubicBezTo>
                <a:cubicBezTo>
                  <a:pt x="174346" y="199948"/>
                  <a:pt x="174955" y="197510"/>
                  <a:pt x="174955" y="194158"/>
                </a:cubicBezTo>
                <a:lnTo>
                  <a:pt x="174955" y="193853"/>
                </a:lnTo>
                <a:cubicBezTo>
                  <a:pt x="174955" y="191110"/>
                  <a:pt x="173431" y="188976"/>
                  <a:pt x="170688" y="187451"/>
                </a:cubicBezTo>
                <a:cubicBezTo>
                  <a:pt x="163373" y="183185"/>
                  <a:pt x="144780" y="177394"/>
                  <a:pt x="132588" y="175564"/>
                </a:cubicBezTo>
                <a:cubicBezTo>
                  <a:pt x="130150" y="175260"/>
                  <a:pt x="128931" y="175564"/>
                  <a:pt x="128321" y="176784"/>
                </a:cubicBezTo>
                <a:lnTo>
                  <a:pt x="124054" y="184709"/>
                </a:lnTo>
                <a:cubicBezTo>
                  <a:pt x="131064" y="188061"/>
                  <a:pt x="137465" y="193853"/>
                  <a:pt x="140208" y="199034"/>
                </a:cubicBezTo>
                <a:cubicBezTo>
                  <a:pt x="124663" y="228600"/>
                  <a:pt x="92659" y="259080"/>
                  <a:pt x="51511" y="283464"/>
                </a:cubicBezTo>
                <a:cubicBezTo>
                  <a:pt x="49987" y="284379"/>
                  <a:pt x="49987" y="285597"/>
                  <a:pt x="50902" y="286817"/>
                </a:cubicBezTo>
                <a:lnTo>
                  <a:pt x="55169" y="291998"/>
                </a:lnTo>
                <a:cubicBezTo>
                  <a:pt x="56083" y="292913"/>
                  <a:pt x="56998" y="292913"/>
                  <a:pt x="59131" y="291998"/>
                </a:cubicBezTo>
                <a:cubicBezTo>
                  <a:pt x="98755" y="277368"/>
                  <a:pt x="132283" y="255422"/>
                  <a:pt x="154534" y="229819"/>
                </a:cubicBezTo>
                <a:lnTo>
                  <a:pt x="227686" y="284988"/>
                </a:lnTo>
                <a:cubicBezTo>
                  <a:pt x="230734" y="287122"/>
                  <a:pt x="234391" y="289560"/>
                  <a:pt x="236830" y="289560"/>
                </a:cubicBezTo>
                <a:cubicBezTo>
                  <a:pt x="241707" y="290475"/>
                  <a:pt x="248412" y="286512"/>
                  <a:pt x="249631" y="281330"/>
                </a:cubicBezTo>
                <a:cubicBezTo>
                  <a:pt x="250241" y="278588"/>
                  <a:pt x="249022" y="275234"/>
                  <a:pt x="245974" y="270663"/>
                </a:cubicBezTo>
                <a:cubicBezTo>
                  <a:pt x="242011" y="264871"/>
                  <a:pt x="233172" y="255117"/>
                  <a:pt x="226162" y="248717"/>
                </a:cubicBezTo>
                <a:moveTo>
                  <a:pt x="133198" y="141122"/>
                </a:moveTo>
                <a:cubicBezTo>
                  <a:pt x="132893" y="139598"/>
                  <a:pt x="131674" y="139294"/>
                  <a:pt x="129845" y="139598"/>
                </a:cubicBezTo>
                <a:cubicBezTo>
                  <a:pt x="110338" y="144780"/>
                  <a:pt x="74981" y="149047"/>
                  <a:pt x="53036" y="149047"/>
                </a:cubicBezTo>
                <a:cubicBezTo>
                  <a:pt x="49378" y="149047"/>
                  <a:pt x="47854" y="147524"/>
                  <a:pt x="47854" y="144170"/>
                </a:cubicBezTo>
                <a:lnTo>
                  <a:pt x="47854" y="72238"/>
                </a:lnTo>
                <a:lnTo>
                  <a:pt x="48463" y="56997"/>
                </a:lnTo>
                <a:cubicBezTo>
                  <a:pt x="48463" y="53340"/>
                  <a:pt x="46635" y="51207"/>
                  <a:pt x="43282" y="50292"/>
                </a:cubicBezTo>
                <a:cubicBezTo>
                  <a:pt x="35052" y="48158"/>
                  <a:pt x="16459" y="46634"/>
                  <a:pt x="6096" y="46634"/>
                </a:cubicBezTo>
                <a:cubicBezTo>
                  <a:pt x="3658" y="46634"/>
                  <a:pt x="2439" y="47548"/>
                  <a:pt x="2134" y="49073"/>
                </a:cubicBezTo>
                <a:lnTo>
                  <a:pt x="0" y="57607"/>
                </a:lnTo>
                <a:cubicBezTo>
                  <a:pt x="7315" y="60045"/>
                  <a:pt x="14631" y="64008"/>
                  <a:pt x="18593" y="67970"/>
                </a:cubicBezTo>
                <a:lnTo>
                  <a:pt x="18593" y="141732"/>
                </a:lnTo>
                <a:cubicBezTo>
                  <a:pt x="18593" y="149047"/>
                  <a:pt x="19203" y="154839"/>
                  <a:pt x="19812" y="156667"/>
                </a:cubicBezTo>
                <a:cubicBezTo>
                  <a:pt x="24079" y="168249"/>
                  <a:pt x="30480" y="172822"/>
                  <a:pt x="44501" y="172822"/>
                </a:cubicBezTo>
                <a:cubicBezTo>
                  <a:pt x="47549" y="172822"/>
                  <a:pt x="52426" y="172517"/>
                  <a:pt x="56388" y="171907"/>
                </a:cubicBezTo>
                <a:cubicBezTo>
                  <a:pt x="78029" y="169773"/>
                  <a:pt x="112471" y="160934"/>
                  <a:pt x="132893" y="151485"/>
                </a:cubicBezTo>
                <a:cubicBezTo>
                  <a:pt x="134417" y="150571"/>
                  <a:pt x="135331" y="149351"/>
                  <a:pt x="135027" y="148133"/>
                </a:cubicBezTo>
                <a:moveTo>
                  <a:pt x="154229" y="134417"/>
                </a:moveTo>
                <a:cubicBezTo>
                  <a:pt x="154229" y="147218"/>
                  <a:pt x="155143" y="169164"/>
                  <a:pt x="157277" y="179222"/>
                </a:cubicBezTo>
                <a:lnTo>
                  <a:pt x="173127" y="179222"/>
                </a:lnTo>
                <a:cubicBezTo>
                  <a:pt x="178308" y="167335"/>
                  <a:pt x="181966" y="145694"/>
                  <a:pt x="181966" y="126797"/>
                </a:cubicBezTo>
                <a:lnTo>
                  <a:pt x="181966" y="47854"/>
                </a:lnTo>
                <a:lnTo>
                  <a:pt x="182575" y="33224"/>
                </a:lnTo>
                <a:cubicBezTo>
                  <a:pt x="182880" y="29870"/>
                  <a:pt x="181661" y="27737"/>
                  <a:pt x="178918" y="26517"/>
                </a:cubicBezTo>
                <a:cubicBezTo>
                  <a:pt x="170383" y="22555"/>
                  <a:pt x="151790" y="18593"/>
                  <a:pt x="140818" y="17983"/>
                </a:cubicBezTo>
                <a:cubicBezTo>
                  <a:pt x="138075" y="17983"/>
                  <a:pt x="136855" y="18897"/>
                  <a:pt x="136550" y="20117"/>
                </a:cubicBezTo>
                <a:lnTo>
                  <a:pt x="133198" y="28956"/>
                </a:lnTo>
                <a:cubicBezTo>
                  <a:pt x="142037" y="32309"/>
                  <a:pt x="150266" y="37795"/>
                  <a:pt x="154229" y="43282"/>
                </a:cubicBezTo>
                <a:lnTo>
                  <a:pt x="154229" y="81991"/>
                </a:lnTo>
                <a:cubicBezTo>
                  <a:pt x="141427" y="82600"/>
                  <a:pt x="120701" y="83210"/>
                  <a:pt x="111557" y="83210"/>
                </a:cubicBezTo>
                <a:cubicBezTo>
                  <a:pt x="103937" y="83210"/>
                  <a:pt x="95098" y="82906"/>
                  <a:pt x="87782" y="81991"/>
                </a:cubicBezTo>
                <a:lnTo>
                  <a:pt x="85649" y="86258"/>
                </a:lnTo>
                <a:cubicBezTo>
                  <a:pt x="85039" y="87478"/>
                  <a:pt x="85344" y="88392"/>
                  <a:pt x="86258" y="89611"/>
                </a:cubicBezTo>
                <a:cubicBezTo>
                  <a:pt x="91745" y="95097"/>
                  <a:pt x="99060" y="99975"/>
                  <a:pt x="107290" y="103937"/>
                </a:cubicBezTo>
                <a:cubicBezTo>
                  <a:pt x="113081" y="102108"/>
                  <a:pt x="121006" y="100584"/>
                  <a:pt x="126492" y="100279"/>
                </a:cubicBezTo>
                <a:cubicBezTo>
                  <a:pt x="131979" y="99669"/>
                  <a:pt x="144780" y="99364"/>
                  <a:pt x="154229" y="99364"/>
                </a:cubicBezTo>
                <a:moveTo>
                  <a:pt x="210007" y="151181"/>
                </a:moveTo>
                <a:cubicBezTo>
                  <a:pt x="210007" y="163068"/>
                  <a:pt x="211531" y="189585"/>
                  <a:pt x="213055" y="200254"/>
                </a:cubicBezTo>
                <a:lnTo>
                  <a:pt x="229819" y="200254"/>
                </a:lnTo>
                <a:cubicBezTo>
                  <a:pt x="235001" y="186538"/>
                  <a:pt x="238963" y="160325"/>
                  <a:pt x="238963" y="142951"/>
                </a:cubicBezTo>
                <a:lnTo>
                  <a:pt x="238963" y="32004"/>
                </a:lnTo>
                <a:lnTo>
                  <a:pt x="239878" y="15849"/>
                </a:lnTo>
                <a:cubicBezTo>
                  <a:pt x="240183" y="12497"/>
                  <a:pt x="238963" y="10058"/>
                  <a:pt x="235915" y="8839"/>
                </a:cubicBezTo>
                <a:cubicBezTo>
                  <a:pt x="226771" y="4573"/>
                  <a:pt x="206350" y="610"/>
                  <a:pt x="194463" y="0"/>
                </a:cubicBezTo>
                <a:cubicBezTo>
                  <a:pt x="192024" y="0"/>
                  <a:pt x="190805" y="610"/>
                  <a:pt x="190195" y="2133"/>
                </a:cubicBezTo>
                <a:lnTo>
                  <a:pt x="187147" y="11278"/>
                </a:lnTo>
                <a:cubicBezTo>
                  <a:pt x="196901" y="14935"/>
                  <a:pt x="206045" y="20727"/>
                  <a:pt x="210007" y="2682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" name="Freeform 26"/>
          <p:cNvSpPr/>
          <p:nvPr/>
        </p:nvSpPr>
        <p:spPr>
          <a:xfrm>
            <a:off x="3392785" y="7180374"/>
            <a:ext cx="282245" cy="268224"/>
          </a:xfrm>
          <a:custGeom>
            <a:avLst/>
            <a:gdLst>
              <a:gd name="connsiteX0" fmla="*/ 228600 w 282245"/>
              <a:gd name="connsiteY0" fmla="*/ 131978 h 268224"/>
              <a:gd name="connsiteX1" fmla="*/ 39929 w 282245"/>
              <a:gd name="connsiteY1" fmla="*/ 135027 h 268224"/>
              <a:gd name="connsiteX2" fmla="*/ 3048 w 282245"/>
              <a:gd name="connsiteY2" fmla="*/ 131674 h 268224"/>
              <a:gd name="connsiteX3" fmla="*/ 610 w 282245"/>
              <a:gd name="connsiteY3" fmla="*/ 136550 h 268224"/>
              <a:gd name="connsiteX4" fmla="*/ 1524 w 282245"/>
              <a:gd name="connsiteY4" fmla="*/ 140208 h 268224"/>
              <a:gd name="connsiteX5" fmla="*/ 33833 w 282245"/>
              <a:gd name="connsiteY5" fmla="*/ 159410 h 268224"/>
              <a:gd name="connsiteX6" fmla="*/ 66751 w 282245"/>
              <a:gd name="connsiteY6" fmla="*/ 153315 h 268224"/>
              <a:gd name="connsiteX7" fmla="*/ 130455 w 282245"/>
              <a:gd name="connsiteY7" fmla="*/ 152095 h 268224"/>
              <a:gd name="connsiteX8" fmla="*/ 130455 w 282245"/>
              <a:gd name="connsiteY8" fmla="*/ 175260 h 268224"/>
              <a:gd name="connsiteX9" fmla="*/ 132893 w 282245"/>
              <a:gd name="connsiteY9" fmla="*/ 222503 h 268224"/>
              <a:gd name="connsiteX10" fmla="*/ 151486 w 282245"/>
              <a:gd name="connsiteY10" fmla="*/ 222503 h 268224"/>
              <a:gd name="connsiteX11" fmla="*/ 159715 w 282245"/>
              <a:gd name="connsiteY11" fmla="*/ 167335 h 268224"/>
              <a:gd name="connsiteX12" fmla="*/ 159715 w 282245"/>
              <a:gd name="connsiteY12" fmla="*/ 151485 h 268224"/>
              <a:gd name="connsiteX13" fmla="*/ 236830 w 282245"/>
              <a:gd name="connsiteY13" fmla="*/ 150876 h 268224"/>
              <a:gd name="connsiteX14" fmla="*/ 274015 w 282245"/>
              <a:gd name="connsiteY14" fmla="*/ 152400 h 268224"/>
              <a:gd name="connsiteX15" fmla="*/ 282245 w 282245"/>
              <a:gd name="connsiteY15" fmla="*/ 138075 h 268224"/>
              <a:gd name="connsiteX16" fmla="*/ 277673 w 282245"/>
              <a:gd name="connsiteY16" fmla="*/ 131978 h 268224"/>
              <a:gd name="connsiteX17" fmla="*/ 240792 w 282245"/>
              <a:gd name="connsiteY17" fmla="*/ 126797 h 268224"/>
              <a:gd name="connsiteX19" fmla="*/ 190500 w 282245"/>
              <a:gd name="connsiteY19" fmla="*/ 249631 h 268224"/>
              <a:gd name="connsiteX20" fmla="*/ 103023 w 282245"/>
              <a:gd name="connsiteY20" fmla="*/ 250546 h 268224"/>
              <a:gd name="connsiteX21" fmla="*/ 95707 w 282245"/>
              <a:gd name="connsiteY21" fmla="*/ 242621 h 268224"/>
              <a:gd name="connsiteX22" fmla="*/ 95707 w 282245"/>
              <a:gd name="connsiteY22" fmla="*/ 211531 h 268224"/>
              <a:gd name="connsiteX23" fmla="*/ 96317 w 282245"/>
              <a:gd name="connsiteY23" fmla="*/ 196596 h 268224"/>
              <a:gd name="connsiteX24" fmla="*/ 91136 w 282245"/>
              <a:gd name="connsiteY24" fmla="*/ 189585 h 268224"/>
              <a:gd name="connsiteX25" fmla="*/ 50292 w 282245"/>
              <a:gd name="connsiteY25" fmla="*/ 186537 h 268224"/>
              <a:gd name="connsiteX26" fmla="*/ 46634 w 282245"/>
              <a:gd name="connsiteY26" fmla="*/ 188671 h 268224"/>
              <a:gd name="connsiteX27" fmla="*/ 44501 w 282245"/>
              <a:gd name="connsiteY27" fmla="*/ 196900 h 268224"/>
              <a:gd name="connsiteX28" fmla="*/ 65837 w 282245"/>
              <a:gd name="connsiteY28" fmla="*/ 206959 h 268224"/>
              <a:gd name="connsiteX29" fmla="*/ 65837 w 282245"/>
              <a:gd name="connsiteY29" fmla="*/ 242012 h 268224"/>
              <a:gd name="connsiteX30" fmla="*/ 94793 w 282245"/>
              <a:gd name="connsiteY30" fmla="*/ 268224 h 268224"/>
              <a:gd name="connsiteX31" fmla="*/ 228295 w 282245"/>
              <a:gd name="connsiteY31" fmla="*/ 267309 h 268224"/>
              <a:gd name="connsiteX32" fmla="*/ 233172 w 282245"/>
              <a:gd name="connsiteY32" fmla="*/ 265481 h 268224"/>
              <a:gd name="connsiteX33" fmla="*/ 237439 w 282245"/>
              <a:gd name="connsiteY33" fmla="*/ 251155 h 268224"/>
              <a:gd name="connsiteX34" fmla="*/ 232563 w 282245"/>
              <a:gd name="connsiteY34" fmla="*/ 245974 h 268224"/>
              <a:gd name="connsiteX35" fmla="*/ 201778 w 282245"/>
              <a:gd name="connsiteY35" fmla="*/ 243535 h 268224"/>
              <a:gd name="connsiteX37" fmla="*/ 69495 w 282245"/>
              <a:gd name="connsiteY37" fmla="*/ 94487 h 268224"/>
              <a:gd name="connsiteX38" fmla="*/ 73762 w 282245"/>
              <a:gd name="connsiteY38" fmla="*/ 111252 h 268224"/>
              <a:gd name="connsiteX39" fmla="*/ 89916 w 282245"/>
              <a:gd name="connsiteY39" fmla="*/ 111252 h 268224"/>
              <a:gd name="connsiteX40" fmla="*/ 95098 w 282245"/>
              <a:gd name="connsiteY40" fmla="*/ 102108 h 268224"/>
              <a:gd name="connsiteX41" fmla="*/ 218237 w 282245"/>
              <a:gd name="connsiteY41" fmla="*/ 100584 h 268224"/>
              <a:gd name="connsiteX42" fmla="*/ 222809 w 282245"/>
              <a:gd name="connsiteY42" fmla="*/ 88087 h 268224"/>
              <a:gd name="connsiteX43" fmla="*/ 220371 w 282245"/>
              <a:gd name="connsiteY43" fmla="*/ 84125 h 268224"/>
              <a:gd name="connsiteX44" fmla="*/ 214580 w 282245"/>
              <a:gd name="connsiteY44" fmla="*/ 81381 h 268224"/>
              <a:gd name="connsiteX45" fmla="*/ 222504 w 282245"/>
              <a:gd name="connsiteY45" fmla="*/ 25298 h 268224"/>
              <a:gd name="connsiteX46" fmla="*/ 226467 w 282245"/>
              <a:gd name="connsiteY46" fmla="*/ 13106 h 268224"/>
              <a:gd name="connsiteX47" fmla="*/ 225857 w 282245"/>
              <a:gd name="connsiteY47" fmla="*/ 8840 h 268224"/>
              <a:gd name="connsiteX48" fmla="*/ 209093 w 282245"/>
              <a:gd name="connsiteY48" fmla="*/ 609 h 268224"/>
              <a:gd name="connsiteX49" fmla="*/ 203302 w 282245"/>
              <a:gd name="connsiteY49" fmla="*/ 609 h 268224"/>
              <a:gd name="connsiteX50" fmla="*/ 190195 w 282245"/>
              <a:gd name="connsiteY50" fmla="*/ 6705 h 268224"/>
              <a:gd name="connsiteX51" fmla="*/ 94488 w 282245"/>
              <a:gd name="connsiteY51" fmla="*/ 8230 h 268224"/>
              <a:gd name="connsiteX52" fmla="*/ 53036 w 282245"/>
              <a:gd name="connsiteY52" fmla="*/ 4572 h 268224"/>
              <a:gd name="connsiteX53" fmla="*/ 49378 w 282245"/>
              <a:gd name="connsiteY53" fmla="*/ 6400 h 268224"/>
              <a:gd name="connsiteX54" fmla="*/ 47244 w 282245"/>
              <a:gd name="connsiteY54" fmla="*/ 14935 h 268224"/>
              <a:gd name="connsiteX55" fmla="*/ 64008 w 282245"/>
              <a:gd name="connsiteY55" fmla="*/ 24994 h 268224"/>
              <a:gd name="connsiteX57" fmla="*/ 189891 w 282245"/>
              <a:gd name="connsiteY57" fmla="*/ 80772 h 268224"/>
              <a:gd name="connsiteX58" fmla="*/ 183490 w 282245"/>
              <a:gd name="connsiteY58" fmla="*/ 82600 h 268224"/>
              <a:gd name="connsiteX59" fmla="*/ 96012 w 282245"/>
              <a:gd name="connsiteY59" fmla="*/ 83820 h 268224"/>
              <a:gd name="connsiteX60" fmla="*/ 95098 w 282245"/>
              <a:gd name="connsiteY60" fmla="*/ 26518 h 268224"/>
              <a:gd name="connsiteX61" fmla="*/ 191110 w 282245"/>
              <a:gd name="connsiteY61" fmla="*/ 25603 h 26822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82245" h="268224">
                <a:moveTo>
                  <a:pt x="228600" y="131978"/>
                </a:moveTo>
                <a:cubicBezTo>
                  <a:pt x="206959" y="133502"/>
                  <a:pt x="59131" y="135331"/>
                  <a:pt x="39929" y="135027"/>
                </a:cubicBezTo>
                <a:cubicBezTo>
                  <a:pt x="29261" y="135027"/>
                  <a:pt x="14326" y="133807"/>
                  <a:pt x="3048" y="131674"/>
                </a:cubicBezTo>
                <a:lnTo>
                  <a:pt x="610" y="136550"/>
                </a:lnTo>
                <a:cubicBezTo>
                  <a:pt x="0" y="137769"/>
                  <a:pt x="305" y="139294"/>
                  <a:pt x="1524" y="140208"/>
                </a:cubicBezTo>
                <a:cubicBezTo>
                  <a:pt x="9449" y="147524"/>
                  <a:pt x="21946" y="155448"/>
                  <a:pt x="33833" y="159410"/>
                </a:cubicBezTo>
                <a:cubicBezTo>
                  <a:pt x="41758" y="156972"/>
                  <a:pt x="58827" y="153924"/>
                  <a:pt x="66751" y="153315"/>
                </a:cubicBezTo>
                <a:cubicBezTo>
                  <a:pt x="73762" y="153009"/>
                  <a:pt x="100280" y="152400"/>
                  <a:pt x="130455" y="152095"/>
                </a:cubicBezTo>
                <a:lnTo>
                  <a:pt x="130455" y="175260"/>
                </a:lnTo>
                <a:cubicBezTo>
                  <a:pt x="130455" y="187147"/>
                  <a:pt x="131674" y="211531"/>
                  <a:pt x="132893" y="222503"/>
                </a:cubicBezTo>
                <a:lnTo>
                  <a:pt x="151486" y="222503"/>
                </a:lnTo>
                <a:cubicBezTo>
                  <a:pt x="156058" y="208787"/>
                  <a:pt x="159715" y="182575"/>
                  <a:pt x="159715" y="167335"/>
                </a:cubicBezTo>
                <a:lnTo>
                  <a:pt x="159715" y="151485"/>
                </a:lnTo>
                <a:cubicBezTo>
                  <a:pt x="194158" y="151181"/>
                  <a:pt x="227076" y="150876"/>
                  <a:pt x="236830" y="150876"/>
                </a:cubicBezTo>
                <a:cubicBezTo>
                  <a:pt x="246583" y="150876"/>
                  <a:pt x="266091" y="151485"/>
                  <a:pt x="274015" y="152400"/>
                </a:cubicBezTo>
                <a:cubicBezTo>
                  <a:pt x="277673" y="150876"/>
                  <a:pt x="282245" y="144780"/>
                  <a:pt x="282245" y="138075"/>
                </a:cubicBezTo>
                <a:cubicBezTo>
                  <a:pt x="282245" y="135027"/>
                  <a:pt x="280416" y="132893"/>
                  <a:pt x="277673" y="131978"/>
                </a:cubicBezTo>
                <a:cubicBezTo>
                  <a:pt x="270053" y="129540"/>
                  <a:pt x="252680" y="127102"/>
                  <a:pt x="240792" y="126797"/>
                </a:cubicBezTo>
                <a:moveTo>
                  <a:pt x="190500" y="249631"/>
                </a:moveTo>
                <a:cubicBezTo>
                  <a:pt x="171907" y="250241"/>
                  <a:pt x="122834" y="250850"/>
                  <a:pt x="103023" y="250546"/>
                </a:cubicBezTo>
                <a:cubicBezTo>
                  <a:pt x="97536" y="250546"/>
                  <a:pt x="95707" y="248107"/>
                  <a:pt x="95707" y="242621"/>
                </a:cubicBezTo>
                <a:lnTo>
                  <a:pt x="95707" y="211531"/>
                </a:lnTo>
                <a:lnTo>
                  <a:pt x="96317" y="196596"/>
                </a:lnTo>
                <a:cubicBezTo>
                  <a:pt x="96317" y="192633"/>
                  <a:pt x="94488" y="190500"/>
                  <a:pt x="91136" y="189585"/>
                </a:cubicBezTo>
                <a:cubicBezTo>
                  <a:pt x="82297" y="187757"/>
                  <a:pt x="61875" y="186537"/>
                  <a:pt x="50292" y="186537"/>
                </a:cubicBezTo>
                <a:cubicBezTo>
                  <a:pt x="47854" y="186537"/>
                  <a:pt x="46939" y="187452"/>
                  <a:pt x="46634" y="188671"/>
                </a:cubicBezTo>
                <a:lnTo>
                  <a:pt x="44501" y="196900"/>
                </a:lnTo>
                <a:cubicBezTo>
                  <a:pt x="52731" y="199034"/>
                  <a:pt x="60960" y="202997"/>
                  <a:pt x="65837" y="206959"/>
                </a:cubicBezTo>
                <a:lnTo>
                  <a:pt x="65837" y="242012"/>
                </a:lnTo>
                <a:cubicBezTo>
                  <a:pt x="65837" y="259690"/>
                  <a:pt x="73762" y="267919"/>
                  <a:pt x="94793" y="268224"/>
                </a:cubicBezTo>
                <a:lnTo>
                  <a:pt x="228295" y="267309"/>
                </a:lnTo>
                <a:cubicBezTo>
                  <a:pt x="230124" y="267309"/>
                  <a:pt x="231953" y="266700"/>
                  <a:pt x="233172" y="265481"/>
                </a:cubicBezTo>
                <a:cubicBezTo>
                  <a:pt x="235001" y="263652"/>
                  <a:pt x="237439" y="258470"/>
                  <a:pt x="237439" y="251155"/>
                </a:cubicBezTo>
                <a:cubicBezTo>
                  <a:pt x="237439" y="248412"/>
                  <a:pt x="235610" y="246583"/>
                  <a:pt x="232563" y="245974"/>
                </a:cubicBezTo>
                <a:cubicBezTo>
                  <a:pt x="226162" y="244449"/>
                  <a:pt x="211531" y="243230"/>
                  <a:pt x="201778" y="243535"/>
                </a:cubicBezTo>
                <a:moveTo>
                  <a:pt x="69495" y="94487"/>
                </a:moveTo>
                <a:cubicBezTo>
                  <a:pt x="70104" y="100279"/>
                  <a:pt x="71628" y="106680"/>
                  <a:pt x="73762" y="111252"/>
                </a:cubicBezTo>
                <a:lnTo>
                  <a:pt x="89916" y="111252"/>
                </a:lnTo>
                <a:cubicBezTo>
                  <a:pt x="92355" y="108509"/>
                  <a:pt x="94183" y="105766"/>
                  <a:pt x="95098" y="102108"/>
                </a:cubicBezTo>
                <a:lnTo>
                  <a:pt x="218237" y="100584"/>
                </a:lnTo>
                <a:cubicBezTo>
                  <a:pt x="220675" y="98755"/>
                  <a:pt x="222809" y="93269"/>
                  <a:pt x="222809" y="88087"/>
                </a:cubicBezTo>
                <a:cubicBezTo>
                  <a:pt x="222809" y="85953"/>
                  <a:pt x="221895" y="84734"/>
                  <a:pt x="220371" y="84125"/>
                </a:cubicBezTo>
                <a:lnTo>
                  <a:pt x="214580" y="81381"/>
                </a:lnTo>
                <a:cubicBezTo>
                  <a:pt x="218237" y="63398"/>
                  <a:pt x="220980" y="43281"/>
                  <a:pt x="222504" y="25298"/>
                </a:cubicBezTo>
                <a:lnTo>
                  <a:pt x="226467" y="13106"/>
                </a:lnTo>
                <a:cubicBezTo>
                  <a:pt x="227381" y="10973"/>
                  <a:pt x="227076" y="9753"/>
                  <a:pt x="225857" y="8840"/>
                </a:cubicBezTo>
                <a:cubicBezTo>
                  <a:pt x="222504" y="6400"/>
                  <a:pt x="213665" y="2438"/>
                  <a:pt x="209093" y="609"/>
                </a:cubicBezTo>
                <a:cubicBezTo>
                  <a:pt x="207264" y="0"/>
                  <a:pt x="204826" y="0"/>
                  <a:pt x="203302" y="609"/>
                </a:cubicBezTo>
                <a:lnTo>
                  <a:pt x="190195" y="6705"/>
                </a:lnTo>
                <a:cubicBezTo>
                  <a:pt x="167640" y="7925"/>
                  <a:pt x="117043" y="8230"/>
                  <a:pt x="94488" y="8230"/>
                </a:cubicBezTo>
                <a:cubicBezTo>
                  <a:pt x="83515" y="6400"/>
                  <a:pt x="63703" y="4572"/>
                  <a:pt x="53036" y="4572"/>
                </a:cubicBezTo>
                <a:cubicBezTo>
                  <a:pt x="50902" y="4572"/>
                  <a:pt x="49988" y="5181"/>
                  <a:pt x="49378" y="6400"/>
                </a:cubicBezTo>
                <a:lnTo>
                  <a:pt x="47244" y="14935"/>
                </a:lnTo>
                <a:cubicBezTo>
                  <a:pt x="53950" y="17069"/>
                  <a:pt x="60656" y="21336"/>
                  <a:pt x="64008" y="24994"/>
                </a:cubicBezTo>
                <a:moveTo>
                  <a:pt x="189891" y="80772"/>
                </a:moveTo>
                <a:lnTo>
                  <a:pt x="183490" y="82600"/>
                </a:lnTo>
                <a:cubicBezTo>
                  <a:pt x="162764" y="83515"/>
                  <a:pt x="121310" y="84125"/>
                  <a:pt x="96012" y="83820"/>
                </a:cubicBezTo>
                <a:lnTo>
                  <a:pt x="95098" y="26518"/>
                </a:lnTo>
                <a:cubicBezTo>
                  <a:pt x="124359" y="25908"/>
                  <a:pt x="161239" y="25298"/>
                  <a:pt x="191110" y="256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" name="Freeform 27"/>
          <p:cNvSpPr/>
          <p:nvPr/>
        </p:nvSpPr>
        <p:spPr>
          <a:xfrm>
            <a:off x="3687222" y="7163610"/>
            <a:ext cx="287122" cy="294132"/>
          </a:xfrm>
          <a:custGeom>
            <a:avLst/>
            <a:gdLst>
              <a:gd name="connsiteX0" fmla="*/ 48158 w 287122"/>
              <a:gd name="connsiteY0" fmla="*/ 21336 h 294132"/>
              <a:gd name="connsiteX1" fmla="*/ 48158 w 287122"/>
              <a:gd name="connsiteY1" fmla="*/ 24994 h 294132"/>
              <a:gd name="connsiteX2" fmla="*/ 67666 w 287122"/>
              <a:gd name="connsiteY2" fmla="*/ 44806 h 294132"/>
              <a:gd name="connsiteX3" fmla="*/ 74676 w 287122"/>
              <a:gd name="connsiteY3" fmla="*/ 46025 h 294132"/>
              <a:gd name="connsiteX4" fmla="*/ 122834 w 287122"/>
              <a:gd name="connsiteY4" fmla="*/ 44500 h 294132"/>
              <a:gd name="connsiteX5" fmla="*/ 128016 w 287122"/>
              <a:gd name="connsiteY5" fmla="*/ 42673 h 294132"/>
              <a:gd name="connsiteX6" fmla="*/ 129235 w 287122"/>
              <a:gd name="connsiteY6" fmla="*/ 26822 h 294132"/>
              <a:gd name="connsiteX7" fmla="*/ 123749 w 287122"/>
              <a:gd name="connsiteY7" fmla="*/ 24079 h 294132"/>
              <a:gd name="connsiteX8" fmla="*/ 50597 w 287122"/>
              <a:gd name="connsiteY8" fmla="*/ 18288 h 294132"/>
              <a:gd name="connsiteX10" fmla="*/ 139598 w 287122"/>
              <a:gd name="connsiteY10" fmla="*/ 60655 h 294132"/>
              <a:gd name="connsiteX11" fmla="*/ 35966 w 287122"/>
              <a:gd name="connsiteY11" fmla="*/ 63094 h 294132"/>
              <a:gd name="connsiteX12" fmla="*/ 6705 w 287122"/>
              <a:gd name="connsiteY12" fmla="*/ 60351 h 294132"/>
              <a:gd name="connsiteX13" fmla="*/ 4572 w 287122"/>
              <a:gd name="connsiteY13" fmla="*/ 64617 h 294132"/>
              <a:gd name="connsiteX14" fmla="*/ 5181 w 287122"/>
              <a:gd name="connsiteY14" fmla="*/ 67666 h 294132"/>
              <a:gd name="connsiteX15" fmla="*/ 30785 w 287122"/>
              <a:gd name="connsiteY15" fmla="*/ 84430 h 294132"/>
              <a:gd name="connsiteX16" fmla="*/ 53645 w 287122"/>
              <a:gd name="connsiteY16" fmla="*/ 80163 h 294132"/>
              <a:gd name="connsiteX17" fmla="*/ 146609 w 287122"/>
              <a:gd name="connsiteY17" fmla="*/ 77724 h 294132"/>
              <a:gd name="connsiteX18" fmla="*/ 174346 w 287122"/>
              <a:gd name="connsiteY18" fmla="*/ 78639 h 294132"/>
              <a:gd name="connsiteX19" fmla="*/ 181356 w 287122"/>
              <a:gd name="connsiteY19" fmla="*/ 65227 h 294132"/>
              <a:gd name="connsiteX20" fmla="*/ 178003 w 287122"/>
              <a:gd name="connsiteY20" fmla="*/ 60351 h 294132"/>
              <a:gd name="connsiteX21" fmla="*/ 149657 w 287122"/>
              <a:gd name="connsiteY21" fmla="*/ 56083 h 294132"/>
              <a:gd name="connsiteX23" fmla="*/ 63094 w 287122"/>
              <a:gd name="connsiteY23" fmla="*/ 136245 h 294132"/>
              <a:gd name="connsiteX24" fmla="*/ 97231 w 287122"/>
              <a:gd name="connsiteY24" fmla="*/ 107290 h 294132"/>
              <a:gd name="connsiteX25" fmla="*/ 131673 w 287122"/>
              <a:gd name="connsiteY25" fmla="*/ 136245 h 294132"/>
              <a:gd name="connsiteX26" fmla="*/ 97231 w 287122"/>
              <a:gd name="connsiteY26" fmla="*/ 165202 h 294132"/>
              <a:gd name="connsiteX27" fmla="*/ 63094 w 287122"/>
              <a:gd name="connsiteY27" fmla="*/ 136245 h 294132"/>
              <a:gd name="connsiteX29" fmla="*/ 244145 w 287122"/>
              <a:gd name="connsiteY29" fmla="*/ 127407 h 294132"/>
              <a:gd name="connsiteX30" fmla="*/ 225552 w 287122"/>
              <a:gd name="connsiteY30" fmla="*/ 128321 h 294132"/>
              <a:gd name="connsiteX31" fmla="*/ 225552 w 287122"/>
              <a:gd name="connsiteY31" fmla="*/ 33833 h 294132"/>
              <a:gd name="connsiteX32" fmla="*/ 226466 w 287122"/>
              <a:gd name="connsiteY32" fmla="*/ 16459 h 294132"/>
              <a:gd name="connsiteX33" fmla="*/ 222504 w 287122"/>
              <a:gd name="connsiteY33" fmla="*/ 9144 h 294132"/>
              <a:gd name="connsiteX34" fmla="*/ 177698 w 287122"/>
              <a:gd name="connsiteY34" fmla="*/ 0 h 294132"/>
              <a:gd name="connsiteX35" fmla="*/ 173736 w 287122"/>
              <a:gd name="connsiteY35" fmla="*/ 1829 h 294132"/>
              <a:gd name="connsiteX36" fmla="*/ 170688 w 287122"/>
              <a:gd name="connsiteY36" fmla="*/ 11278 h 294132"/>
              <a:gd name="connsiteX37" fmla="*/ 195986 w 287122"/>
              <a:gd name="connsiteY37" fmla="*/ 28042 h 294132"/>
              <a:gd name="connsiteX38" fmla="*/ 195986 w 287122"/>
              <a:gd name="connsiteY38" fmla="*/ 196291 h 294132"/>
              <a:gd name="connsiteX39" fmla="*/ 112166 w 287122"/>
              <a:gd name="connsiteY39" fmla="*/ 207264 h 294132"/>
              <a:gd name="connsiteX40" fmla="*/ 112166 w 287122"/>
              <a:gd name="connsiteY40" fmla="*/ 181661 h 294132"/>
              <a:gd name="connsiteX41" fmla="*/ 160020 w 287122"/>
              <a:gd name="connsiteY41" fmla="*/ 136245 h 294132"/>
              <a:gd name="connsiteX42" fmla="*/ 97231 w 287122"/>
              <a:gd name="connsiteY42" fmla="*/ 89611 h 294132"/>
              <a:gd name="connsiteX43" fmla="*/ 34137 w 287122"/>
              <a:gd name="connsiteY43" fmla="*/ 136245 h 294132"/>
              <a:gd name="connsiteX44" fmla="*/ 84430 w 287122"/>
              <a:gd name="connsiteY44" fmla="*/ 181966 h 294132"/>
              <a:gd name="connsiteX45" fmla="*/ 84430 w 287122"/>
              <a:gd name="connsiteY45" fmla="*/ 209702 h 294132"/>
              <a:gd name="connsiteX46" fmla="*/ 39624 w 287122"/>
              <a:gd name="connsiteY46" fmla="*/ 212141 h 294132"/>
              <a:gd name="connsiteX47" fmla="*/ 2743 w 287122"/>
              <a:gd name="connsiteY47" fmla="*/ 209702 h 294132"/>
              <a:gd name="connsiteX48" fmla="*/ 610 w 287122"/>
              <a:gd name="connsiteY48" fmla="*/ 214275 h 294132"/>
              <a:gd name="connsiteX49" fmla="*/ 1524 w 287122"/>
              <a:gd name="connsiteY49" fmla="*/ 217932 h 294132"/>
              <a:gd name="connsiteX50" fmla="*/ 34442 w 287122"/>
              <a:gd name="connsiteY50" fmla="*/ 238963 h 294132"/>
              <a:gd name="connsiteX51" fmla="*/ 60046 w 287122"/>
              <a:gd name="connsiteY51" fmla="*/ 233476 h 294132"/>
              <a:gd name="connsiteX52" fmla="*/ 195986 w 287122"/>
              <a:gd name="connsiteY52" fmla="*/ 212751 h 294132"/>
              <a:gd name="connsiteX53" fmla="*/ 195986 w 287122"/>
              <a:gd name="connsiteY53" fmla="*/ 231648 h 294132"/>
              <a:gd name="connsiteX54" fmla="*/ 198730 w 287122"/>
              <a:gd name="connsiteY54" fmla="*/ 294132 h 294132"/>
              <a:gd name="connsiteX55" fmla="*/ 215494 w 287122"/>
              <a:gd name="connsiteY55" fmla="*/ 294132 h 294132"/>
              <a:gd name="connsiteX56" fmla="*/ 225552 w 287122"/>
              <a:gd name="connsiteY56" fmla="*/ 222199 h 294132"/>
              <a:gd name="connsiteX57" fmla="*/ 225552 w 287122"/>
              <a:gd name="connsiteY57" fmla="*/ 146609 h 294132"/>
              <a:gd name="connsiteX58" fmla="*/ 275234 w 287122"/>
              <a:gd name="connsiteY58" fmla="*/ 145390 h 294132"/>
              <a:gd name="connsiteX59" fmla="*/ 283159 w 287122"/>
              <a:gd name="connsiteY59" fmla="*/ 142951 h 294132"/>
              <a:gd name="connsiteX60" fmla="*/ 286817 w 287122"/>
              <a:gd name="connsiteY60" fmla="*/ 128930 h 294132"/>
              <a:gd name="connsiteX61" fmla="*/ 281025 w 287122"/>
              <a:gd name="connsiteY61" fmla="*/ 122834 h 294132"/>
              <a:gd name="connsiteX62" fmla="*/ 253898 w 287122"/>
              <a:gd name="connsiteY62" fmla="*/ 12131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87122" h="294132">
                <a:moveTo>
                  <a:pt x="48158" y="21336"/>
                </a:moveTo>
                <a:cubicBezTo>
                  <a:pt x="47549" y="22251"/>
                  <a:pt x="47549" y="23469"/>
                  <a:pt x="48158" y="24994"/>
                </a:cubicBezTo>
                <a:cubicBezTo>
                  <a:pt x="53340" y="32614"/>
                  <a:pt x="61264" y="40843"/>
                  <a:pt x="67666" y="44806"/>
                </a:cubicBezTo>
                <a:cubicBezTo>
                  <a:pt x="69494" y="46330"/>
                  <a:pt x="71323" y="46330"/>
                  <a:pt x="74676" y="46025"/>
                </a:cubicBezTo>
                <a:cubicBezTo>
                  <a:pt x="87173" y="45110"/>
                  <a:pt x="109423" y="44500"/>
                  <a:pt x="122834" y="44500"/>
                </a:cubicBezTo>
                <a:cubicBezTo>
                  <a:pt x="124968" y="44500"/>
                  <a:pt x="126797" y="44196"/>
                  <a:pt x="128016" y="42673"/>
                </a:cubicBezTo>
                <a:cubicBezTo>
                  <a:pt x="130759" y="39624"/>
                  <a:pt x="131673" y="31090"/>
                  <a:pt x="129235" y="26822"/>
                </a:cubicBezTo>
                <a:cubicBezTo>
                  <a:pt x="128321" y="24689"/>
                  <a:pt x="126797" y="24079"/>
                  <a:pt x="123749" y="24079"/>
                </a:cubicBezTo>
                <a:cubicBezTo>
                  <a:pt x="103937" y="24079"/>
                  <a:pt x="76810" y="22860"/>
                  <a:pt x="50597" y="18288"/>
                </a:cubicBezTo>
                <a:moveTo>
                  <a:pt x="139598" y="60655"/>
                </a:moveTo>
                <a:cubicBezTo>
                  <a:pt x="126187" y="61569"/>
                  <a:pt x="48463" y="63094"/>
                  <a:pt x="35966" y="63094"/>
                </a:cubicBezTo>
                <a:cubicBezTo>
                  <a:pt x="28651" y="63094"/>
                  <a:pt x="15850" y="62179"/>
                  <a:pt x="6705" y="60351"/>
                </a:cubicBezTo>
                <a:lnTo>
                  <a:pt x="4572" y="64617"/>
                </a:lnTo>
                <a:cubicBezTo>
                  <a:pt x="3963" y="65532"/>
                  <a:pt x="4267" y="66751"/>
                  <a:pt x="5181" y="67666"/>
                </a:cubicBezTo>
                <a:cubicBezTo>
                  <a:pt x="11583" y="73761"/>
                  <a:pt x="21641" y="80467"/>
                  <a:pt x="30785" y="84430"/>
                </a:cubicBezTo>
                <a:cubicBezTo>
                  <a:pt x="36271" y="82600"/>
                  <a:pt x="47549" y="80467"/>
                  <a:pt x="53645" y="80163"/>
                </a:cubicBezTo>
                <a:cubicBezTo>
                  <a:pt x="64618" y="79248"/>
                  <a:pt x="135027" y="77724"/>
                  <a:pt x="146609" y="77724"/>
                </a:cubicBezTo>
                <a:cubicBezTo>
                  <a:pt x="153619" y="77724"/>
                  <a:pt x="168859" y="78029"/>
                  <a:pt x="174346" y="78639"/>
                </a:cubicBezTo>
                <a:cubicBezTo>
                  <a:pt x="177394" y="77114"/>
                  <a:pt x="181356" y="71324"/>
                  <a:pt x="181356" y="65227"/>
                </a:cubicBezTo>
                <a:cubicBezTo>
                  <a:pt x="181356" y="62789"/>
                  <a:pt x="180137" y="60960"/>
                  <a:pt x="178003" y="60351"/>
                </a:cubicBezTo>
                <a:cubicBezTo>
                  <a:pt x="172212" y="58217"/>
                  <a:pt x="158496" y="56388"/>
                  <a:pt x="149657" y="56083"/>
                </a:cubicBezTo>
                <a:moveTo>
                  <a:pt x="63094" y="136245"/>
                </a:moveTo>
                <a:cubicBezTo>
                  <a:pt x="63094" y="117958"/>
                  <a:pt x="78334" y="107290"/>
                  <a:pt x="97231" y="107290"/>
                </a:cubicBezTo>
                <a:cubicBezTo>
                  <a:pt x="116434" y="107290"/>
                  <a:pt x="131673" y="117958"/>
                  <a:pt x="131673" y="136245"/>
                </a:cubicBezTo>
                <a:cubicBezTo>
                  <a:pt x="131673" y="154533"/>
                  <a:pt x="116434" y="165202"/>
                  <a:pt x="97231" y="165202"/>
                </a:cubicBezTo>
                <a:cubicBezTo>
                  <a:pt x="78334" y="165202"/>
                  <a:pt x="63094" y="154533"/>
                  <a:pt x="63094" y="136245"/>
                </a:cubicBezTo>
                <a:moveTo>
                  <a:pt x="244145" y="127407"/>
                </a:moveTo>
                <a:lnTo>
                  <a:pt x="225552" y="128321"/>
                </a:lnTo>
                <a:lnTo>
                  <a:pt x="225552" y="33833"/>
                </a:lnTo>
                <a:lnTo>
                  <a:pt x="226466" y="16459"/>
                </a:lnTo>
                <a:cubicBezTo>
                  <a:pt x="226771" y="12802"/>
                  <a:pt x="225552" y="10363"/>
                  <a:pt x="222504" y="9144"/>
                </a:cubicBezTo>
                <a:cubicBezTo>
                  <a:pt x="212446" y="4876"/>
                  <a:pt x="190805" y="610"/>
                  <a:pt x="177698" y="0"/>
                </a:cubicBezTo>
                <a:cubicBezTo>
                  <a:pt x="174955" y="0"/>
                  <a:pt x="174346" y="610"/>
                  <a:pt x="173736" y="1829"/>
                </a:cubicBezTo>
                <a:lnTo>
                  <a:pt x="170688" y="11278"/>
                </a:lnTo>
                <a:cubicBezTo>
                  <a:pt x="181356" y="15240"/>
                  <a:pt x="191110" y="21336"/>
                  <a:pt x="195986" y="28042"/>
                </a:cubicBezTo>
                <a:lnTo>
                  <a:pt x="195986" y="196291"/>
                </a:lnTo>
                <a:cubicBezTo>
                  <a:pt x="175564" y="200254"/>
                  <a:pt x="143561" y="204521"/>
                  <a:pt x="112166" y="207264"/>
                </a:cubicBezTo>
                <a:lnTo>
                  <a:pt x="112166" y="181661"/>
                </a:lnTo>
                <a:cubicBezTo>
                  <a:pt x="139903" y="177089"/>
                  <a:pt x="160020" y="160020"/>
                  <a:pt x="160020" y="136245"/>
                </a:cubicBezTo>
                <a:cubicBezTo>
                  <a:pt x="160020" y="108204"/>
                  <a:pt x="132283" y="89611"/>
                  <a:pt x="97231" y="89611"/>
                </a:cubicBezTo>
                <a:cubicBezTo>
                  <a:pt x="62179" y="89611"/>
                  <a:pt x="34137" y="108204"/>
                  <a:pt x="34137" y="136245"/>
                </a:cubicBezTo>
                <a:cubicBezTo>
                  <a:pt x="34137" y="160630"/>
                  <a:pt x="55473" y="178004"/>
                  <a:pt x="84430" y="181966"/>
                </a:cubicBezTo>
                <a:lnTo>
                  <a:pt x="84430" y="209702"/>
                </a:lnTo>
                <a:cubicBezTo>
                  <a:pt x="67666" y="210922"/>
                  <a:pt x="51816" y="211836"/>
                  <a:pt x="39624" y="212141"/>
                </a:cubicBezTo>
                <a:cubicBezTo>
                  <a:pt x="28346" y="212445"/>
                  <a:pt x="14325" y="211531"/>
                  <a:pt x="2743" y="209702"/>
                </a:cubicBezTo>
                <a:lnTo>
                  <a:pt x="610" y="214275"/>
                </a:lnTo>
                <a:cubicBezTo>
                  <a:pt x="0" y="215798"/>
                  <a:pt x="305" y="216713"/>
                  <a:pt x="1524" y="217932"/>
                </a:cubicBezTo>
                <a:cubicBezTo>
                  <a:pt x="10363" y="225857"/>
                  <a:pt x="23164" y="234086"/>
                  <a:pt x="34442" y="238963"/>
                </a:cubicBezTo>
                <a:cubicBezTo>
                  <a:pt x="40538" y="236830"/>
                  <a:pt x="53645" y="233782"/>
                  <a:pt x="60046" y="233476"/>
                </a:cubicBezTo>
                <a:cubicBezTo>
                  <a:pt x="96012" y="230733"/>
                  <a:pt x="161239" y="221285"/>
                  <a:pt x="195986" y="212751"/>
                </a:cubicBezTo>
                <a:lnTo>
                  <a:pt x="195986" y="231648"/>
                </a:lnTo>
                <a:cubicBezTo>
                  <a:pt x="195986" y="245364"/>
                  <a:pt x="197205" y="282245"/>
                  <a:pt x="198730" y="294132"/>
                </a:cubicBezTo>
                <a:lnTo>
                  <a:pt x="215494" y="294132"/>
                </a:lnTo>
                <a:cubicBezTo>
                  <a:pt x="221894" y="274930"/>
                  <a:pt x="225552" y="241097"/>
                  <a:pt x="225552" y="222199"/>
                </a:cubicBezTo>
                <a:lnTo>
                  <a:pt x="225552" y="146609"/>
                </a:lnTo>
                <a:lnTo>
                  <a:pt x="275234" y="145390"/>
                </a:lnTo>
                <a:cubicBezTo>
                  <a:pt x="277978" y="145390"/>
                  <a:pt x="281330" y="144476"/>
                  <a:pt x="283159" y="142951"/>
                </a:cubicBezTo>
                <a:cubicBezTo>
                  <a:pt x="285293" y="140817"/>
                  <a:pt x="287122" y="135331"/>
                  <a:pt x="286817" y="128930"/>
                </a:cubicBezTo>
                <a:cubicBezTo>
                  <a:pt x="286512" y="126188"/>
                  <a:pt x="284378" y="123748"/>
                  <a:pt x="281025" y="122834"/>
                </a:cubicBezTo>
                <a:cubicBezTo>
                  <a:pt x="275539" y="121615"/>
                  <a:pt x="262737" y="121006"/>
                  <a:pt x="253898" y="1213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" name="Freeform 28"/>
          <p:cNvSpPr/>
          <p:nvPr/>
        </p:nvSpPr>
        <p:spPr>
          <a:xfrm>
            <a:off x="584081" y="7752902"/>
            <a:ext cx="254165" cy="230963"/>
          </a:xfrm>
          <a:custGeom>
            <a:avLst/>
            <a:gdLst>
              <a:gd name="connsiteX0" fmla="*/ 16002 w 254165"/>
              <a:gd name="connsiteY0" fmla="*/ 69343 h 230963"/>
              <a:gd name="connsiteX1" fmla="*/ 20669 w 254165"/>
              <a:gd name="connsiteY1" fmla="*/ 45607 h 230963"/>
              <a:gd name="connsiteX2" fmla="*/ 33471 w 254165"/>
              <a:gd name="connsiteY2" fmla="*/ 28004 h 230963"/>
              <a:gd name="connsiteX3" fmla="*/ 52540 w 254165"/>
              <a:gd name="connsiteY3" fmla="*/ 17070 h 230963"/>
              <a:gd name="connsiteX4" fmla="*/ 76276 w 254165"/>
              <a:gd name="connsiteY4" fmla="*/ 13336 h 230963"/>
              <a:gd name="connsiteX5" fmla="*/ 99746 w 254165"/>
              <a:gd name="connsiteY5" fmla="*/ 17070 h 230963"/>
              <a:gd name="connsiteX6" fmla="*/ 118815 w 254165"/>
              <a:gd name="connsiteY6" fmla="*/ 28004 h 230963"/>
              <a:gd name="connsiteX7" fmla="*/ 131616 w 254165"/>
              <a:gd name="connsiteY7" fmla="*/ 45607 h 230963"/>
              <a:gd name="connsiteX8" fmla="*/ 136284 w 254165"/>
              <a:gd name="connsiteY8" fmla="*/ 69343 h 230963"/>
              <a:gd name="connsiteX9" fmla="*/ 131616 w 254165"/>
              <a:gd name="connsiteY9" fmla="*/ 93079 h 230963"/>
              <a:gd name="connsiteX10" fmla="*/ 118815 w 254165"/>
              <a:gd name="connsiteY10" fmla="*/ 110681 h 230963"/>
              <a:gd name="connsiteX11" fmla="*/ 99746 w 254165"/>
              <a:gd name="connsiteY11" fmla="*/ 121616 h 230963"/>
              <a:gd name="connsiteX12" fmla="*/ 76276 w 254165"/>
              <a:gd name="connsiteY12" fmla="*/ 125350 h 230963"/>
              <a:gd name="connsiteX13" fmla="*/ 52540 w 254165"/>
              <a:gd name="connsiteY13" fmla="*/ 121616 h 230963"/>
              <a:gd name="connsiteX14" fmla="*/ 33471 w 254165"/>
              <a:gd name="connsiteY14" fmla="*/ 110681 h 230963"/>
              <a:gd name="connsiteX15" fmla="*/ 20669 w 254165"/>
              <a:gd name="connsiteY15" fmla="*/ 93079 h 230963"/>
              <a:gd name="connsiteX16" fmla="*/ 16002 w 254165"/>
              <a:gd name="connsiteY16" fmla="*/ 69343 h 230963"/>
              <a:gd name="connsiteX18" fmla="*/ 157086 w 254165"/>
              <a:gd name="connsiteY18" fmla="*/ 224562 h 230963"/>
              <a:gd name="connsiteX19" fmla="*/ 157086 w 254165"/>
              <a:gd name="connsiteY19" fmla="*/ 194691 h 230963"/>
              <a:gd name="connsiteX20" fmla="*/ 122149 w 254165"/>
              <a:gd name="connsiteY20" fmla="*/ 194691 h 230963"/>
              <a:gd name="connsiteX21" fmla="*/ 109347 w 254165"/>
              <a:gd name="connsiteY21" fmla="*/ 167488 h 230963"/>
              <a:gd name="connsiteX22" fmla="*/ 157086 w 254165"/>
              <a:gd name="connsiteY22" fmla="*/ 167488 h 230963"/>
              <a:gd name="connsiteX23" fmla="*/ 157086 w 254165"/>
              <a:gd name="connsiteY23" fmla="*/ 33338 h 230963"/>
              <a:gd name="connsiteX24" fmla="*/ 155486 w 254165"/>
              <a:gd name="connsiteY24" fmla="*/ 26270 h 230963"/>
              <a:gd name="connsiteX25" fmla="*/ 149885 w 254165"/>
              <a:gd name="connsiteY25" fmla="*/ 21337 h 230963"/>
              <a:gd name="connsiteX26" fmla="*/ 197625 w 254165"/>
              <a:gd name="connsiteY26" fmla="*/ 8002 h 230963"/>
              <a:gd name="connsiteX27" fmla="*/ 197625 w 254165"/>
              <a:gd name="connsiteY27" fmla="*/ 200292 h 230963"/>
              <a:gd name="connsiteX28" fmla="*/ 191491 w 254165"/>
              <a:gd name="connsiteY28" fmla="*/ 218828 h 230963"/>
              <a:gd name="connsiteX29" fmla="*/ 172021 w 254165"/>
              <a:gd name="connsiteY29" fmla="*/ 224562 h 230963"/>
              <a:gd name="connsiteX31" fmla="*/ 213627 w 254165"/>
              <a:gd name="connsiteY31" fmla="*/ 230963 h 230963"/>
              <a:gd name="connsiteX32" fmla="*/ 213627 w 254165"/>
              <a:gd name="connsiteY32" fmla="*/ 25337 h 230963"/>
              <a:gd name="connsiteX33" fmla="*/ 212026 w 254165"/>
              <a:gd name="connsiteY33" fmla="*/ 18269 h 230963"/>
              <a:gd name="connsiteX34" fmla="*/ 206426 w 254165"/>
              <a:gd name="connsiteY34" fmla="*/ 13336 h 230963"/>
              <a:gd name="connsiteX35" fmla="*/ 254165 w 254165"/>
              <a:gd name="connsiteY35" fmla="*/ 0 h 230963"/>
              <a:gd name="connsiteX36" fmla="*/ 254165 w 254165"/>
              <a:gd name="connsiteY36" fmla="*/ 206693 h 230963"/>
              <a:gd name="connsiteX37" fmla="*/ 248031 w 254165"/>
              <a:gd name="connsiteY37" fmla="*/ 225228 h 230963"/>
              <a:gd name="connsiteX38" fmla="*/ 228562 w 254165"/>
              <a:gd name="connsiteY38" fmla="*/ 230963 h 230963"/>
              <a:gd name="connsiteX40" fmla="*/ 89611 w 254165"/>
              <a:gd name="connsiteY40" fmla="*/ 134684 h 230963"/>
              <a:gd name="connsiteX41" fmla="*/ 119615 w 254165"/>
              <a:gd name="connsiteY41" fmla="*/ 132417 h 230963"/>
              <a:gd name="connsiteX42" fmla="*/ 145085 w 254165"/>
              <a:gd name="connsiteY42" fmla="*/ 126684 h 230963"/>
              <a:gd name="connsiteX43" fmla="*/ 150419 w 254165"/>
              <a:gd name="connsiteY43" fmla="*/ 141352 h 230963"/>
              <a:gd name="connsiteX44" fmla="*/ 126149 w 254165"/>
              <a:gd name="connsiteY44" fmla="*/ 152287 h 230963"/>
              <a:gd name="connsiteX45" fmla="*/ 93078 w 254165"/>
              <a:gd name="connsiteY45" fmla="*/ 158954 h 230963"/>
              <a:gd name="connsiteX46" fmla="*/ 93078 w 254165"/>
              <a:gd name="connsiteY46" fmla="*/ 220028 h 230963"/>
              <a:gd name="connsiteX47" fmla="*/ 52540 w 254165"/>
              <a:gd name="connsiteY47" fmla="*/ 220028 h 230963"/>
              <a:gd name="connsiteX48" fmla="*/ 52540 w 254165"/>
              <a:gd name="connsiteY48" fmla="*/ 159487 h 230963"/>
              <a:gd name="connsiteX49" fmla="*/ 32004 w 254165"/>
              <a:gd name="connsiteY49" fmla="*/ 159487 h 230963"/>
              <a:gd name="connsiteX50" fmla="*/ 22936 w 254165"/>
              <a:gd name="connsiteY50" fmla="*/ 166955 h 230963"/>
              <a:gd name="connsiteX51" fmla="*/ 0 w 254165"/>
              <a:gd name="connsiteY51" fmla="*/ 134684 h 230963"/>
              <a:gd name="connsiteX53" fmla="*/ 56274 w 254165"/>
              <a:gd name="connsiteY53" fmla="*/ 69343 h 230963"/>
              <a:gd name="connsiteX54" fmla="*/ 61474 w 254165"/>
              <a:gd name="connsiteY54" fmla="*/ 92546 h 230963"/>
              <a:gd name="connsiteX55" fmla="*/ 76276 w 254165"/>
              <a:gd name="connsiteY55" fmla="*/ 100813 h 230963"/>
              <a:gd name="connsiteX56" fmla="*/ 90811 w 254165"/>
              <a:gd name="connsiteY56" fmla="*/ 92679 h 230963"/>
              <a:gd name="connsiteX57" fmla="*/ 96012 w 254165"/>
              <a:gd name="connsiteY57" fmla="*/ 69343 h 230963"/>
              <a:gd name="connsiteX58" fmla="*/ 90811 w 254165"/>
              <a:gd name="connsiteY58" fmla="*/ 46006 h 230963"/>
              <a:gd name="connsiteX59" fmla="*/ 76276 w 254165"/>
              <a:gd name="connsiteY59" fmla="*/ 37872 h 230963"/>
              <a:gd name="connsiteX60" fmla="*/ 61474 w 254165"/>
              <a:gd name="connsiteY60" fmla="*/ 46140 h 230963"/>
              <a:gd name="connsiteX61" fmla="*/ 56274 w 254165"/>
              <a:gd name="connsiteY61" fmla="*/ 6934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54165" h="230963">
                <a:moveTo>
                  <a:pt x="16002" y="69343"/>
                </a:moveTo>
                <a:cubicBezTo>
                  <a:pt x="16002" y="60452"/>
                  <a:pt x="17558" y="52541"/>
                  <a:pt x="20669" y="45607"/>
                </a:cubicBezTo>
                <a:cubicBezTo>
                  <a:pt x="23781" y="38672"/>
                  <a:pt x="28048" y="32805"/>
                  <a:pt x="33471" y="28004"/>
                </a:cubicBezTo>
                <a:cubicBezTo>
                  <a:pt x="38894" y="23203"/>
                  <a:pt x="45250" y="19558"/>
                  <a:pt x="52540" y="17070"/>
                </a:cubicBezTo>
                <a:cubicBezTo>
                  <a:pt x="59830" y="14581"/>
                  <a:pt x="67742" y="13336"/>
                  <a:pt x="76276" y="13336"/>
                </a:cubicBezTo>
                <a:cubicBezTo>
                  <a:pt x="84633" y="13336"/>
                  <a:pt x="92456" y="14581"/>
                  <a:pt x="99746" y="17070"/>
                </a:cubicBezTo>
                <a:cubicBezTo>
                  <a:pt x="107036" y="19558"/>
                  <a:pt x="113392" y="23203"/>
                  <a:pt x="118815" y="28004"/>
                </a:cubicBezTo>
                <a:cubicBezTo>
                  <a:pt x="124238" y="32805"/>
                  <a:pt x="128505" y="38672"/>
                  <a:pt x="131616" y="45607"/>
                </a:cubicBezTo>
                <a:cubicBezTo>
                  <a:pt x="134728" y="52541"/>
                  <a:pt x="136284" y="60452"/>
                  <a:pt x="136284" y="69343"/>
                </a:cubicBezTo>
                <a:cubicBezTo>
                  <a:pt x="136284" y="78232"/>
                  <a:pt x="134728" y="86144"/>
                  <a:pt x="131616" y="93079"/>
                </a:cubicBezTo>
                <a:cubicBezTo>
                  <a:pt x="128505" y="100012"/>
                  <a:pt x="124238" y="105880"/>
                  <a:pt x="118815" y="110681"/>
                </a:cubicBezTo>
                <a:cubicBezTo>
                  <a:pt x="113392" y="115481"/>
                  <a:pt x="107036" y="119127"/>
                  <a:pt x="99746" y="121616"/>
                </a:cubicBezTo>
                <a:cubicBezTo>
                  <a:pt x="92456" y="124105"/>
                  <a:pt x="84633" y="125350"/>
                  <a:pt x="76276" y="125350"/>
                </a:cubicBezTo>
                <a:cubicBezTo>
                  <a:pt x="67742" y="125350"/>
                  <a:pt x="59830" y="124105"/>
                  <a:pt x="52540" y="121616"/>
                </a:cubicBezTo>
                <a:cubicBezTo>
                  <a:pt x="45250" y="119127"/>
                  <a:pt x="38894" y="115481"/>
                  <a:pt x="33471" y="110681"/>
                </a:cubicBezTo>
                <a:cubicBezTo>
                  <a:pt x="28048" y="105880"/>
                  <a:pt x="23781" y="100012"/>
                  <a:pt x="20669" y="93079"/>
                </a:cubicBezTo>
                <a:cubicBezTo>
                  <a:pt x="17558" y="86144"/>
                  <a:pt x="16002" y="78232"/>
                  <a:pt x="16002" y="69343"/>
                </a:cubicBezTo>
                <a:moveTo>
                  <a:pt x="157086" y="224562"/>
                </a:moveTo>
                <a:lnTo>
                  <a:pt x="157086" y="194691"/>
                </a:lnTo>
                <a:lnTo>
                  <a:pt x="122149" y="194691"/>
                </a:lnTo>
                <a:lnTo>
                  <a:pt x="109347" y="167488"/>
                </a:lnTo>
                <a:lnTo>
                  <a:pt x="157086" y="167488"/>
                </a:lnTo>
                <a:lnTo>
                  <a:pt x="157086" y="33338"/>
                </a:lnTo>
                <a:cubicBezTo>
                  <a:pt x="157086" y="30849"/>
                  <a:pt x="156553" y="28493"/>
                  <a:pt x="155486" y="26270"/>
                </a:cubicBezTo>
                <a:cubicBezTo>
                  <a:pt x="154419" y="24048"/>
                  <a:pt x="152552" y="22403"/>
                  <a:pt x="149885" y="21337"/>
                </a:cubicBezTo>
                <a:lnTo>
                  <a:pt x="197625" y="8002"/>
                </a:lnTo>
                <a:lnTo>
                  <a:pt x="197625" y="200292"/>
                </a:lnTo>
                <a:cubicBezTo>
                  <a:pt x="197625" y="208827"/>
                  <a:pt x="195580" y="215005"/>
                  <a:pt x="191491" y="218828"/>
                </a:cubicBezTo>
                <a:cubicBezTo>
                  <a:pt x="187401" y="222651"/>
                  <a:pt x="180912" y="224562"/>
                  <a:pt x="172021" y="224562"/>
                </a:cubicBezTo>
                <a:moveTo>
                  <a:pt x="213627" y="230963"/>
                </a:moveTo>
                <a:lnTo>
                  <a:pt x="213627" y="25337"/>
                </a:lnTo>
                <a:cubicBezTo>
                  <a:pt x="213627" y="22848"/>
                  <a:pt x="213093" y="20492"/>
                  <a:pt x="212026" y="18269"/>
                </a:cubicBezTo>
                <a:cubicBezTo>
                  <a:pt x="210960" y="16047"/>
                  <a:pt x="209093" y="14402"/>
                  <a:pt x="206426" y="13336"/>
                </a:cubicBezTo>
                <a:lnTo>
                  <a:pt x="254165" y="0"/>
                </a:lnTo>
                <a:lnTo>
                  <a:pt x="254165" y="206693"/>
                </a:lnTo>
                <a:cubicBezTo>
                  <a:pt x="254165" y="215227"/>
                  <a:pt x="252120" y="221406"/>
                  <a:pt x="248031" y="225228"/>
                </a:cubicBezTo>
                <a:cubicBezTo>
                  <a:pt x="243942" y="229051"/>
                  <a:pt x="237452" y="230963"/>
                  <a:pt x="228562" y="230963"/>
                </a:cubicBezTo>
                <a:moveTo>
                  <a:pt x="89611" y="134684"/>
                </a:moveTo>
                <a:cubicBezTo>
                  <a:pt x="100813" y="134684"/>
                  <a:pt x="110814" y="133928"/>
                  <a:pt x="119615" y="132417"/>
                </a:cubicBezTo>
                <a:cubicBezTo>
                  <a:pt x="128416" y="130906"/>
                  <a:pt x="136906" y="128994"/>
                  <a:pt x="145085" y="126684"/>
                </a:cubicBezTo>
                <a:lnTo>
                  <a:pt x="150419" y="141352"/>
                </a:lnTo>
                <a:cubicBezTo>
                  <a:pt x="144018" y="145441"/>
                  <a:pt x="135928" y="149086"/>
                  <a:pt x="126149" y="152287"/>
                </a:cubicBezTo>
                <a:cubicBezTo>
                  <a:pt x="116370" y="155487"/>
                  <a:pt x="105346" y="157710"/>
                  <a:pt x="93078" y="158954"/>
                </a:cubicBezTo>
                <a:lnTo>
                  <a:pt x="93078" y="220028"/>
                </a:lnTo>
                <a:lnTo>
                  <a:pt x="52540" y="220028"/>
                </a:lnTo>
                <a:lnTo>
                  <a:pt x="52540" y="159487"/>
                </a:lnTo>
                <a:lnTo>
                  <a:pt x="32004" y="159487"/>
                </a:lnTo>
                <a:cubicBezTo>
                  <a:pt x="26848" y="159487"/>
                  <a:pt x="23825" y="161976"/>
                  <a:pt x="22936" y="166955"/>
                </a:cubicBezTo>
                <a:lnTo>
                  <a:pt x="0" y="134684"/>
                </a:lnTo>
                <a:moveTo>
                  <a:pt x="56274" y="69343"/>
                </a:moveTo>
                <a:cubicBezTo>
                  <a:pt x="56274" y="79300"/>
                  <a:pt x="58007" y="87033"/>
                  <a:pt x="61474" y="92546"/>
                </a:cubicBezTo>
                <a:cubicBezTo>
                  <a:pt x="64941" y="98058"/>
                  <a:pt x="69875" y="100813"/>
                  <a:pt x="76276" y="100813"/>
                </a:cubicBezTo>
                <a:cubicBezTo>
                  <a:pt x="82499" y="100813"/>
                  <a:pt x="87344" y="98102"/>
                  <a:pt x="90811" y="92679"/>
                </a:cubicBezTo>
                <a:cubicBezTo>
                  <a:pt x="94278" y="87256"/>
                  <a:pt x="96012" y="79477"/>
                  <a:pt x="96012" y="69343"/>
                </a:cubicBezTo>
                <a:cubicBezTo>
                  <a:pt x="96012" y="59208"/>
                  <a:pt x="94278" y="51429"/>
                  <a:pt x="90811" y="46006"/>
                </a:cubicBezTo>
                <a:cubicBezTo>
                  <a:pt x="87344" y="40584"/>
                  <a:pt x="82499" y="37872"/>
                  <a:pt x="76276" y="37872"/>
                </a:cubicBezTo>
                <a:cubicBezTo>
                  <a:pt x="69875" y="37872"/>
                  <a:pt x="64941" y="40629"/>
                  <a:pt x="61474" y="46140"/>
                </a:cubicBezTo>
                <a:cubicBezTo>
                  <a:pt x="58007" y="51651"/>
                  <a:pt x="56274" y="59386"/>
                  <a:pt x="56274" y="693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" name="Freeform 29"/>
          <p:cNvSpPr/>
          <p:nvPr/>
        </p:nvSpPr>
        <p:spPr>
          <a:xfrm>
            <a:off x="860649" y="7752902"/>
            <a:ext cx="224028" cy="230429"/>
          </a:xfrm>
          <a:custGeom>
            <a:avLst/>
            <a:gdLst>
              <a:gd name="connsiteX0" fmla="*/ 45606 w 224028"/>
              <a:gd name="connsiteY0" fmla="*/ 101347 h 230429"/>
              <a:gd name="connsiteX1" fmla="*/ 47606 w 224028"/>
              <a:gd name="connsiteY1" fmla="*/ 127084 h 230429"/>
              <a:gd name="connsiteX2" fmla="*/ 53207 w 224028"/>
              <a:gd name="connsiteY2" fmla="*/ 147086 h 230429"/>
              <a:gd name="connsiteX3" fmla="*/ 62141 w 224028"/>
              <a:gd name="connsiteY3" fmla="*/ 160154 h 230429"/>
              <a:gd name="connsiteX4" fmla="*/ 74409 w 224028"/>
              <a:gd name="connsiteY4" fmla="*/ 164821 h 230429"/>
              <a:gd name="connsiteX5" fmla="*/ 86277 w 224028"/>
              <a:gd name="connsiteY5" fmla="*/ 160154 h 230429"/>
              <a:gd name="connsiteX6" fmla="*/ 95079 w 224028"/>
              <a:gd name="connsiteY6" fmla="*/ 147086 h 230429"/>
              <a:gd name="connsiteX7" fmla="*/ 100679 w 224028"/>
              <a:gd name="connsiteY7" fmla="*/ 127084 h 230429"/>
              <a:gd name="connsiteX8" fmla="*/ 102679 w 224028"/>
              <a:gd name="connsiteY8" fmla="*/ 101347 h 230429"/>
              <a:gd name="connsiteX9" fmla="*/ 100679 w 224028"/>
              <a:gd name="connsiteY9" fmla="*/ 75610 h 230429"/>
              <a:gd name="connsiteX10" fmla="*/ 95079 w 224028"/>
              <a:gd name="connsiteY10" fmla="*/ 55607 h 230429"/>
              <a:gd name="connsiteX11" fmla="*/ 86277 w 224028"/>
              <a:gd name="connsiteY11" fmla="*/ 42539 h 230429"/>
              <a:gd name="connsiteX12" fmla="*/ 74409 w 224028"/>
              <a:gd name="connsiteY12" fmla="*/ 37872 h 230429"/>
              <a:gd name="connsiteX13" fmla="*/ 62141 w 224028"/>
              <a:gd name="connsiteY13" fmla="*/ 42539 h 230429"/>
              <a:gd name="connsiteX14" fmla="*/ 53207 w 224028"/>
              <a:gd name="connsiteY14" fmla="*/ 55607 h 230429"/>
              <a:gd name="connsiteX15" fmla="*/ 47606 w 224028"/>
              <a:gd name="connsiteY15" fmla="*/ 75610 h 230429"/>
              <a:gd name="connsiteX16" fmla="*/ 45606 w 224028"/>
              <a:gd name="connsiteY16" fmla="*/ 101347 h 230429"/>
              <a:gd name="connsiteX18" fmla="*/ 0 w 224028"/>
              <a:gd name="connsiteY18" fmla="*/ 101347 h 230429"/>
              <a:gd name="connsiteX19" fmla="*/ 5734 w 224028"/>
              <a:gd name="connsiteY19" fmla="*/ 62942 h 230429"/>
              <a:gd name="connsiteX20" fmla="*/ 21469 w 224028"/>
              <a:gd name="connsiteY20" fmla="*/ 35338 h 230429"/>
              <a:gd name="connsiteX21" fmla="*/ 45072 w 224028"/>
              <a:gd name="connsiteY21" fmla="*/ 18803 h 230429"/>
              <a:gd name="connsiteX22" fmla="*/ 74409 w 224028"/>
              <a:gd name="connsiteY22" fmla="*/ 13336 h 230429"/>
              <a:gd name="connsiteX23" fmla="*/ 103480 w 224028"/>
              <a:gd name="connsiteY23" fmla="*/ 18803 h 230429"/>
              <a:gd name="connsiteX24" fmla="*/ 127083 w 224028"/>
              <a:gd name="connsiteY24" fmla="*/ 35338 h 230429"/>
              <a:gd name="connsiteX25" fmla="*/ 142818 w 224028"/>
              <a:gd name="connsiteY25" fmla="*/ 62942 h 230429"/>
              <a:gd name="connsiteX26" fmla="*/ 148552 w 224028"/>
              <a:gd name="connsiteY26" fmla="*/ 101347 h 230429"/>
              <a:gd name="connsiteX27" fmla="*/ 142818 w 224028"/>
              <a:gd name="connsiteY27" fmla="*/ 139884 h 230429"/>
              <a:gd name="connsiteX28" fmla="*/ 127083 w 224028"/>
              <a:gd name="connsiteY28" fmla="*/ 167355 h 230429"/>
              <a:gd name="connsiteX29" fmla="*/ 103480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69 w 224028"/>
              <a:gd name="connsiteY32" fmla="*/ 167355 h 230429"/>
              <a:gd name="connsiteX33" fmla="*/ 5734 w 224028"/>
              <a:gd name="connsiteY33" fmla="*/ 139884 h 230429"/>
              <a:gd name="connsiteX34" fmla="*/ 0 w 224028"/>
              <a:gd name="connsiteY34" fmla="*/ 101347 h 230429"/>
              <a:gd name="connsiteX36" fmla="*/ 176822 w 224028"/>
              <a:gd name="connsiteY36" fmla="*/ 230429 h 230429"/>
              <a:gd name="connsiteX37" fmla="*/ 176822 w 224028"/>
              <a:gd name="connsiteY37" fmla="*/ 28004 h 230429"/>
              <a:gd name="connsiteX38" fmla="*/ 175222 w 224028"/>
              <a:gd name="connsiteY38" fmla="*/ 20937 h 230429"/>
              <a:gd name="connsiteX39" fmla="*/ 169621 w 224028"/>
              <a:gd name="connsiteY39" fmla="*/ 16003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6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6" y="101347"/>
                </a:moveTo>
                <a:cubicBezTo>
                  <a:pt x="45606" y="110770"/>
                  <a:pt x="46272" y="119349"/>
                  <a:pt x="47606" y="127084"/>
                </a:cubicBezTo>
                <a:cubicBezTo>
                  <a:pt x="48939" y="134818"/>
                  <a:pt x="50806" y="141484"/>
                  <a:pt x="53207" y="147086"/>
                </a:cubicBezTo>
                <a:cubicBezTo>
                  <a:pt x="55607" y="152687"/>
                  <a:pt x="58585" y="157042"/>
                  <a:pt x="62141" y="160154"/>
                </a:cubicBezTo>
                <a:cubicBezTo>
                  <a:pt x="65697" y="163265"/>
                  <a:pt x="69787" y="164821"/>
                  <a:pt x="74409" y="164821"/>
                </a:cubicBezTo>
                <a:cubicBezTo>
                  <a:pt x="78854" y="164821"/>
                  <a:pt x="82810" y="163265"/>
                  <a:pt x="86277" y="160154"/>
                </a:cubicBezTo>
                <a:cubicBezTo>
                  <a:pt x="89745" y="157042"/>
                  <a:pt x="92678" y="152687"/>
                  <a:pt x="95079" y="147086"/>
                </a:cubicBezTo>
                <a:cubicBezTo>
                  <a:pt x="97479" y="141484"/>
                  <a:pt x="99346" y="134818"/>
                  <a:pt x="100679" y="127084"/>
                </a:cubicBezTo>
                <a:cubicBezTo>
                  <a:pt x="102013" y="119349"/>
                  <a:pt x="102679" y="110770"/>
                  <a:pt x="102679" y="101347"/>
                </a:cubicBezTo>
                <a:cubicBezTo>
                  <a:pt x="102679" y="91923"/>
                  <a:pt x="102013" y="83344"/>
                  <a:pt x="100679" y="75610"/>
                </a:cubicBezTo>
                <a:cubicBezTo>
                  <a:pt x="99346" y="67876"/>
                  <a:pt x="97479" y="61209"/>
                  <a:pt x="95079" y="55607"/>
                </a:cubicBezTo>
                <a:cubicBezTo>
                  <a:pt x="92678" y="50006"/>
                  <a:pt x="89745" y="45651"/>
                  <a:pt x="86277" y="42539"/>
                </a:cubicBezTo>
                <a:cubicBezTo>
                  <a:pt x="82810" y="39428"/>
                  <a:pt x="78854" y="37872"/>
                  <a:pt x="74409" y="37872"/>
                </a:cubicBezTo>
                <a:cubicBezTo>
                  <a:pt x="69787" y="37872"/>
                  <a:pt x="65697" y="39428"/>
                  <a:pt x="62141" y="42539"/>
                </a:cubicBezTo>
                <a:cubicBezTo>
                  <a:pt x="58585" y="45651"/>
                  <a:pt x="55607" y="50006"/>
                  <a:pt x="53207" y="55607"/>
                </a:cubicBezTo>
                <a:cubicBezTo>
                  <a:pt x="50806" y="61209"/>
                  <a:pt x="48939" y="67876"/>
                  <a:pt x="47606" y="75610"/>
                </a:cubicBezTo>
                <a:cubicBezTo>
                  <a:pt x="46272" y="83344"/>
                  <a:pt x="45606" y="91923"/>
                  <a:pt x="45606" y="101347"/>
                </a:cubicBezTo>
                <a:moveTo>
                  <a:pt x="0" y="101347"/>
                </a:moveTo>
                <a:cubicBezTo>
                  <a:pt x="0" y="86767"/>
                  <a:pt x="1911" y="73966"/>
                  <a:pt x="5734" y="62942"/>
                </a:cubicBezTo>
                <a:cubicBezTo>
                  <a:pt x="9557" y="51918"/>
                  <a:pt x="14802" y="42717"/>
                  <a:pt x="21469" y="35338"/>
                </a:cubicBezTo>
                <a:cubicBezTo>
                  <a:pt x="28137" y="27960"/>
                  <a:pt x="36004" y="22448"/>
                  <a:pt x="45072" y="18803"/>
                </a:cubicBezTo>
                <a:cubicBezTo>
                  <a:pt x="54140" y="15158"/>
                  <a:pt x="63919" y="13336"/>
                  <a:pt x="74409" y="13336"/>
                </a:cubicBezTo>
                <a:cubicBezTo>
                  <a:pt x="84722" y="13336"/>
                  <a:pt x="94412" y="15158"/>
                  <a:pt x="103480" y="18803"/>
                </a:cubicBezTo>
                <a:cubicBezTo>
                  <a:pt x="112547" y="22448"/>
                  <a:pt x="120415" y="27960"/>
                  <a:pt x="127083" y="35338"/>
                </a:cubicBezTo>
                <a:cubicBezTo>
                  <a:pt x="133750" y="42717"/>
                  <a:pt x="138995" y="51918"/>
                  <a:pt x="142818" y="62942"/>
                </a:cubicBezTo>
                <a:cubicBezTo>
                  <a:pt x="146641" y="73966"/>
                  <a:pt x="148552" y="86767"/>
                  <a:pt x="148552" y="101347"/>
                </a:cubicBezTo>
                <a:cubicBezTo>
                  <a:pt x="148552" y="116104"/>
                  <a:pt x="146641" y="128950"/>
                  <a:pt x="142818" y="139884"/>
                </a:cubicBezTo>
                <a:cubicBezTo>
                  <a:pt x="138995" y="150819"/>
                  <a:pt x="133750" y="159976"/>
                  <a:pt x="127083" y="167355"/>
                </a:cubicBezTo>
                <a:cubicBezTo>
                  <a:pt x="120415" y="174734"/>
                  <a:pt x="112547" y="180245"/>
                  <a:pt x="103480" y="183890"/>
                </a:cubicBezTo>
                <a:cubicBezTo>
                  <a:pt x="94412" y="187536"/>
                  <a:pt x="84722" y="189357"/>
                  <a:pt x="74409" y="189357"/>
                </a:cubicBezTo>
                <a:cubicBezTo>
                  <a:pt x="63919" y="189357"/>
                  <a:pt x="54140" y="187536"/>
                  <a:pt x="45072" y="183890"/>
                </a:cubicBezTo>
                <a:cubicBezTo>
                  <a:pt x="36004" y="180245"/>
                  <a:pt x="28137" y="174734"/>
                  <a:pt x="21469" y="167355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1" y="128950"/>
                  <a:pt x="0" y="116104"/>
                  <a:pt x="0" y="101347"/>
                </a:cubicBezTo>
                <a:moveTo>
                  <a:pt x="176822" y="230429"/>
                </a:moveTo>
                <a:lnTo>
                  <a:pt x="176822" y="28004"/>
                </a:lnTo>
                <a:cubicBezTo>
                  <a:pt x="176822" y="25515"/>
                  <a:pt x="176289" y="23159"/>
                  <a:pt x="175222" y="20937"/>
                </a:cubicBezTo>
                <a:cubicBezTo>
                  <a:pt x="174155" y="18714"/>
                  <a:pt x="172288" y="17070"/>
                  <a:pt x="169621" y="16003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3"/>
                  <a:pt x="217894" y="224696"/>
                </a:cubicBezTo>
                <a:cubicBezTo>
                  <a:pt x="213804" y="228518"/>
                  <a:pt x="207315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" name="Freeform 30"/>
          <p:cNvSpPr/>
          <p:nvPr/>
        </p:nvSpPr>
        <p:spPr>
          <a:xfrm>
            <a:off x="1121481" y="7761436"/>
            <a:ext cx="252832" cy="205093"/>
          </a:xfrm>
          <a:custGeom>
            <a:avLst/>
            <a:gdLst>
              <a:gd name="connsiteX0" fmla="*/ 220828 w 252832"/>
              <a:gd name="connsiteY0" fmla="*/ 140552 h 205093"/>
              <a:gd name="connsiteX1" fmla="*/ 175222 w 252832"/>
              <a:gd name="connsiteY1" fmla="*/ 140552 h 205093"/>
              <a:gd name="connsiteX2" fmla="*/ 175222 w 252832"/>
              <a:gd name="connsiteY2" fmla="*/ 129617 h 205093"/>
              <a:gd name="connsiteX3" fmla="*/ 165354 w 252832"/>
              <a:gd name="connsiteY3" fmla="*/ 133350 h 205093"/>
              <a:gd name="connsiteX4" fmla="*/ 154953 w 252832"/>
              <a:gd name="connsiteY4" fmla="*/ 136285 h 205093"/>
              <a:gd name="connsiteX5" fmla="*/ 154953 w 252832"/>
              <a:gd name="connsiteY5" fmla="*/ 172822 h 205093"/>
              <a:gd name="connsiteX6" fmla="*/ 252832 w 252832"/>
              <a:gd name="connsiteY6" fmla="*/ 172822 h 205093"/>
              <a:gd name="connsiteX7" fmla="*/ 252832 w 252832"/>
              <a:gd name="connsiteY7" fmla="*/ 197625 h 205093"/>
              <a:gd name="connsiteX8" fmla="*/ 32004 w 252832"/>
              <a:gd name="connsiteY8" fmla="*/ 197625 h 205093"/>
              <a:gd name="connsiteX9" fmla="*/ 22936 w 252832"/>
              <a:gd name="connsiteY9" fmla="*/ 205093 h 205093"/>
              <a:gd name="connsiteX10" fmla="*/ 0 w 252832"/>
              <a:gd name="connsiteY10" fmla="*/ 172822 h 205093"/>
              <a:gd name="connsiteX11" fmla="*/ 107747 w 252832"/>
              <a:gd name="connsiteY11" fmla="*/ 172822 h 205093"/>
              <a:gd name="connsiteX12" fmla="*/ 107747 w 252832"/>
              <a:gd name="connsiteY12" fmla="*/ 140552 h 205093"/>
              <a:gd name="connsiteX13" fmla="*/ 38138 w 252832"/>
              <a:gd name="connsiteY13" fmla="*/ 140552 h 205093"/>
              <a:gd name="connsiteX14" fmla="*/ 38138 w 252832"/>
              <a:gd name="connsiteY14" fmla="*/ 30671 h 205093"/>
              <a:gd name="connsiteX15" fmla="*/ 35471 w 252832"/>
              <a:gd name="connsiteY15" fmla="*/ 21737 h 205093"/>
              <a:gd name="connsiteX16" fmla="*/ 27470 w 252832"/>
              <a:gd name="connsiteY16" fmla="*/ 17336 h 205093"/>
              <a:gd name="connsiteX17" fmla="*/ 84010 w 252832"/>
              <a:gd name="connsiteY17" fmla="*/ 2668 h 205093"/>
              <a:gd name="connsiteX18" fmla="*/ 84010 w 252832"/>
              <a:gd name="connsiteY18" fmla="*/ 49074 h 205093"/>
              <a:gd name="connsiteX19" fmla="*/ 175222 w 252832"/>
              <a:gd name="connsiteY19" fmla="*/ 49074 h 205093"/>
              <a:gd name="connsiteX20" fmla="*/ 175222 w 252832"/>
              <a:gd name="connsiteY20" fmla="*/ 11469 h 205093"/>
              <a:gd name="connsiteX21" fmla="*/ 220828 w 252832"/>
              <a:gd name="connsiteY21" fmla="*/ 0 h 205093"/>
              <a:gd name="connsiteX23" fmla="*/ 114148 w 252832"/>
              <a:gd name="connsiteY23" fmla="*/ 116015 h 205093"/>
              <a:gd name="connsiteX24" fmla="*/ 125616 w 252832"/>
              <a:gd name="connsiteY24" fmla="*/ 116015 h 205093"/>
              <a:gd name="connsiteX25" fmla="*/ 141218 w 252832"/>
              <a:gd name="connsiteY25" fmla="*/ 115749 h 205093"/>
              <a:gd name="connsiteX26" fmla="*/ 158553 w 252832"/>
              <a:gd name="connsiteY26" fmla="*/ 114949 h 205093"/>
              <a:gd name="connsiteX27" fmla="*/ 175222 w 252832"/>
              <a:gd name="connsiteY27" fmla="*/ 113081 h 205093"/>
              <a:gd name="connsiteX28" fmla="*/ 175222 w 252832"/>
              <a:gd name="connsiteY28" fmla="*/ 73609 h 205093"/>
              <a:gd name="connsiteX29" fmla="*/ 84010 w 252832"/>
              <a:gd name="connsiteY29" fmla="*/ 73609 h 205093"/>
              <a:gd name="connsiteX30" fmla="*/ 84010 w 252832"/>
              <a:gd name="connsiteY30" fmla="*/ 116015 h 205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2" h="205093">
                <a:moveTo>
                  <a:pt x="220828" y="140552"/>
                </a:moveTo>
                <a:lnTo>
                  <a:pt x="175222" y="140552"/>
                </a:lnTo>
                <a:lnTo>
                  <a:pt x="175222" y="129617"/>
                </a:lnTo>
                <a:cubicBezTo>
                  <a:pt x="172021" y="131039"/>
                  <a:pt x="168732" y="132283"/>
                  <a:pt x="165354" y="133350"/>
                </a:cubicBezTo>
                <a:cubicBezTo>
                  <a:pt x="161976" y="134417"/>
                  <a:pt x="158509" y="135396"/>
                  <a:pt x="154953" y="136285"/>
                </a:cubicBezTo>
                <a:lnTo>
                  <a:pt x="154953" y="172822"/>
                </a:lnTo>
                <a:lnTo>
                  <a:pt x="252832" y="172822"/>
                </a:lnTo>
                <a:lnTo>
                  <a:pt x="252832" y="197625"/>
                </a:lnTo>
                <a:lnTo>
                  <a:pt x="32004" y="197625"/>
                </a:lnTo>
                <a:cubicBezTo>
                  <a:pt x="26848" y="197625"/>
                  <a:pt x="23825" y="200114"/>
                  <a:pt x="22936" y="205093"/>
                </a:cubicBezTo>
                <a:lnTo>
                  <a:pt x="0" y="172822"/>
                </a:lnTo>
                <a:lnTo>
                  <a:pt x="107747" y="172822"/>
                </a:lnTo>
                <a:lnTo>
                  <a:pt x="107747" y="140552"/>
                </a:lnTo>
                <a:lnTo>
                  <a:pt x="38138" y="140552"/>
                </a:lnTo>
                <a:lnTo>
                  <a:pt x="38138" y="30671"/>
                </a:lnTo>
                <a:cubicBezTo>
                  <a:pt x="38138" y="27115"/>
                  <a:pt x="37249" y="24137"/>
                  <a:pt x="35471" y="21737"/>
                </a:cubicBezTo>
                <a:cubicBezTo>
                  <a:pt x="33693" y="19337"/>
                  <a:pt x="31026" y="17869"/>
                  <a:pt x="27470" y="17336"/>
                </a:cubicBezTo>
                <a:lnTo>
                  <a:pt x="84010" y="2668"/>
                </a:lnTo>
                <a:lnTo>
                  <a:pt x="84010" y="49074"/>
                </a:lnTo>
                <a:lnTo>
                  <a:pt x="175222" y="49074"/>
                </a:lnTo>
                <a:lnTo>
                  <a:pt x="175222" y="11469"/>
                </a:lnTo>
                <a:lnTo>
                  <a:pt x="220828" y="0"/>
                </a:lnTo>
                <a:moveTo>
                  <a:pt x="114148" y="116015"/>
                </a:moveTo>
                <a:cubicBezTo>
                  <a:pt x="116992" y="116015"/>
                  <a:pt x="120815" y="116015"/>
                  <a:pt x="125616" y="116015"/>
                </a:cubicBezTo>
                <a:cubicBezTo>
                  <a:pt x="130416" y="116015"/>
                  <a:pt x="135617" y="115926"/>
                  <a:pt x="141218" y="115749"/>
                </a:cubicBezTo>
                <a:cubicBezTo>
                  <a:pt x="146818" y="115570"/>
                  <a:pt x="152597" y="115304"/>
                  <a:pt x="158553" y="114949"/>
                </a:cubicBezTo>
                <a:cubicBezTo>
                  <a:pt x="164509" y="114593"/>
                  <a:pt x="170066" y="113970"/>
                  <a:pt x="175222" y="113081"/>
                </a:cubicBezTo>
                <a:lnTo>
                  <a:pt x="175222" y="73609"/>
                </a:lnTo>
                <a:lnTo>
                  <a:pt x="84010" y="73609"/>
                </a:lnTo>
                <a:lnTo>
                  <a:pt x="84010" y="11601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" name="Freeform 31"/>
          <p:cNvSpPr/>
          <p:nvPr/>
        </p:nvSpPr>
        <p:spPr>
          <a:xfrm>
            <a:off x="1396449" y="7929191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6 h 76810"/>
              <a:gd name="connsiteX2" fmla="*/ 7067 w 49873"/>
              <a:gd name="connsiteY2" fmla="*/ 7067 h 76810"/>
              <a:gd name="connsiteX3" fmla="*/ 14935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7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2 h 76810"/>
              <a:gd name="connsiteX10" fmla="*/ 22136 w 49873"/>
              <a:gd name="connsiteY10" fmla="*/ 57607 h 76810"/>
              <a:gd name="connsiteX11" fmla="*/ 13602 w 49873"/>
              <a:gd name="connsiteY11" fmla="*/ 46672 h 76810"/>
              <a:gd name="connsiteX12" fmla="*/ 4001 w 49873"/>
              <a:gd name="connsiteY12" fmla="*/ 38538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8"/>
                  <a:pt x="1867" y="14936"/>
                </a:cubicBezTo>
                <a:cubicBezTo>
                  <a:pt x="3111" y="11912"/>
                  <a:pt x="4845" y="9290"/>
                  <a:pt x="7067" y="7067"/>
                </a:cubicBezTo>
                <a:cubicBezTo>
                  <a:pt x="9290" y="4845"/>
                  <a:pt x="11912" y="3112"/>
                  <a:pt x="14935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7"/>
                </a:cubicBezTo>
                <a:cubicBezTo>
                  <a:pt x="47472" y="11779"/>
                  <a:pt x="49873" y="18847"/>
                  <a:pt x="49873" y="28270"/>
                </a:cubicBezTo>
                <a:cubicBezTo>
                  <a:pt x="49873" y="36626"/>
                  <a:pt x="47206" y="45117"/>
                  <a:pt x="41872" y="53740"/>
                </a:cubicBezTo>
                <a:cubicBezTo>
                  <a:pt x="36538" y="62364"/>
                  <a:pt x="28003" y="70053"/>
                  <a:pt x="16269" y="76810"/>
                </a:cubicBezTo>
                <a:lnTo>
                  <a:pt x="11735" y="71742"/>
                </a:lnTo>
                <a:cubicBezTo>
                  <a:pt x="18491" y="66587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2" y="46672"/>
                </a:cubicBezTo>
                <a:cubicBezTo>
                  <a:pt x="9868" y="44717"/>
                  <a:pt x="6667" y="42005"/>
                  <a:pt x="4001" y="38538"/>
                </a:cubicBezTo>
                <a:cubicBezTo>
                  <a:pt x="1333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" name="Freeform 32"/>
          <p:cNvSpPr/>
          <p:nvPr/>
        </p:nvSpPr>
        <p:spPr>
          <a:xfrm>
            <a:off x="1538813" y="7752902"/>
            <a:ext cx="233896" cy="230429"/>
          </a:xfrm>
          <a:custGeom>
            <a:avLst/>
            <a:gdLst>
              <a:gd name="connsiteX0" fmla="*/ 186690 w 233896"/>
              <a:gd name="connsiteY0" fmla="*/ 230429 h 230429"/>
              <a:gd name="connsiteX1" fmla="*/ 186690 w 233896"/>
              <a:gd name="connsiteY1" fmla="*/ 146952 h 230429"/>
              <a:gd name="connsiteX2" fmla="*/ 156553 w 233896"/>
              <a:gd name="connsiteY2" fmla="*/ 156953 h 230429"/>
              <a:gd name="connsiteX3" fmla="*/ 117881 w 233896"/>
              <a:gd name="connsiteY3" fmla="*/ 160021 h 230429"/>
              <a:gd name="connsiteX4" fmla="*/ 117081 w 233896"/>
              <a:gd name="connsiteY4" fmla="*/ 160021 h 230429"/>
              <a:gd name="connsiteX5" fmla="*/ 117081 w 233896"/>
              <a:gd name="connsiteY5" fmla="*/ 220028 h 230429"/>
              <a:gd name="connsiteX6" fmla="*/ 69875 w 233896"/>
              <a:gd name="connsiteY6" fmla="*/ 220028 h 230429"/>
              <a:gd name="connsiteX7" fmla="*/ 69875 w 233896"/>
              <a:gd name="connsiteY7" fmla="*/ 160021 h 230429"/>
              <a:gd name="connsiteX8" fmla="*/ 32004 w 233896"/>
              <a:gd name="connsiteY8" fmla="*/ 160021 h 230429"/>
              <a:gd name="connsiteX9" fmla="*/ 22936 w 233896"/>
              <a:gd name="connsiteY9" fmla="*/ 167488 h 230429"/>
              <a:gd name="connsiteX10" fmla="*/ 0 w 233896"/>
              <a:gd name="connsiteY10" fmla="*/ 135218 h 230429"/>
              <a:gd name="connsiteX11" fmla="*/ 129883 w 233896"/>
              <a:gd name="connsiteY11" fmla="*/ 135218 h 230429"/>
              <a:gd name="connsiteX12" fmla="*/ 160820 w 233896"/>
              <a:gd name="connsiteY12" fmla="*/ 133484 h 230429"/>
              <a:gd name="connsiteX13" fmla="*/ 186690 w 233896"/>
              <a:gd name="connsiteY13" fmla="*/ 128284 h 230429"/>
              <a:gd name="connsiteX14" fmla="*/ 186690 w 233896"/>
              <a:gd name="connsiteY14" fmla="*/ 28004 h 230429"/>
              <a:gd name="connsiteX15" fmla="*/ 185090 w 233896"/>
              <a:gd name="connsiteY15" fmla="*/ 20937 h 230429"/>
              <a:gd name="connsiteX16" fmla="*/ 179489 w 233896"/>
              <a:gd name="connsiteY16" fmla="*/ 16003 h 230429"/>
              <a:gd name="connsiteX17" fmla="*/ 233896 w 233896"/>
              <a:gd name="connsiteY17" fmla="*/ 0 h 230429"/>
              <a:gd name="connsiteX18" fmla="*/ 233896 w 233896"/>
              <a:gd name="connsiteY18" fmla="*/ 206160 h 230429"/>
              <a:gd name="connsiteX19" fmla="*/ 227762 w 233896"/>
              <a:gd name="connsiteY19" fmla="*/ 224696 h 230429"/>
              <a:gd name="connsiteX20" fmla="*/ 208293 w 233896"/>
              <a:gd name="connsiteY20" fmla="*/ 230429 h 230429"/>
              <a:gd name="connsiteX22" fmla="*/ 21336 w 233896"/>
              <a:gd name="connsiteY22" fmla="*/ 66675 h 230429"/>
              <a:gd name="connsiteX23" fmla="*/ 27203 w 233896"/>
              <a:gd name="connsiteY23" fmla="*/ 42273 h 230429"/>
              <a:gd name="connsiteX24" fmla="*/ 42805 w 233896"/>
              <a:gd name="connsiteY24" fmla="*/ 24803 h 230429"/>
              <a:gd name="connsiteX25" fmla="*/ 65608 w 233896"/>
              <a:gd name="connsiteY25" fmla="*/ 14269 h 230429"/>
              <a:gd name="connsiteX26" fmla="*/ 93078 w 233896"/>
              <a:gd name="connsiteY26" fmla="*/ 10668 h 230429"/>
              <a:gd name="connsiteX27" fmla="*/ 120415 w 233896"/>
              <a:gd name="connsiteY27" fmla="*/ 14269 h 230429"/>
              <a:gd name="connsiteX28" fmla="*/ 143218 w 233896"/>
              <a:gd name="connsiteY28" fmla="*/ 24803 h 230429"/>
              <a:gd name="connsiteX29" fmla="*/ 158820 w 233896"/>
              <a:gd name="connsiteY29" fmla="*/ 42273 h 230429"/>
              <a:gd name="connsiteX30" fmla="*/ 164554 w 233896"/>
              <a:gd name="connsiteY30" fmla="*/ 66675 h 230429"/>
              <a:gd name="connsiteX31" fmla="*/ 158820 w 233896"/>
              <a:gd name="connsiteY31" fmla="*/ 91078 h 230429"/>
              <a:gd name="connsiteX32" fmla="*/ 143218 w 233896"/>
              <a:gd name="connsiteY32" fmla="*/ 108547 h 230429"/>
              <a:gd name="connsiteX33" fmla="*/ 120415 w 233896"/>
              <a:gd name="connsiteY33" fmla="*/ 119082 h 230429"/>
              <a:gd name="connsiteX34" fmla="*/ 93078 w 233896"/>
              <a:gd name="connsiteY34" fmla="*/ 122682 h 230429"/>
              <a:gd name="connsiteX35" fmla="*/ 65608 w 233896"/>
              <a:gd name="connsiteY35" fmla="*/ 119082 h 230429"/>
              <a:gd name="connsiteX36" fmla="*/ 42672 w 233896"/>
              <a:gd name="connsiteY36" fmla="*/ 108547 h 230429"/>
              <a:gd name="connsiteX37" fmla="*/ 27070 w 233896"/>
              <a:gd name="connsiteY37" fmla="*/ 91078 h 230429"/>
              <a:gd name="connsiteX38" fmla="*/ 21336 w 233896"/>
              <a:gd name="connsiteY38" fmla="*/ 66675 h 230429"/>
              <a:gd name="connsiteX40" fmla="*/ 66942 w 233896"/>
              <a:gd name="connsiteY40" fmla="*/ 66675 h 230429"/>
              <a:gd name="connsiteX41" fmla="*/ 73209 w 233896"/>
              <a:gd name="connsiteY41" fmla="*/ 88945 h 230429"/>
              <a:gd name="connsiteX42" fmla="*/ 93078 w 233896"/>
              <a:gd name="connsiteY42" fmla="*/ 98146 h 230429"/>
              <a:gd name="connsiteX43" fmla="*/ 112414 w 233896"/>
              <a:gd name="connsiteY43" fmla="*/ 88945 h 230429"/>
              <a:gd name="connsiteX44" fmla="*/ 118682 w 233896"/>
              <a:gd name="connsiteY44" fmla="*/ 66675 h 230429"/>
              <a:gd name="connsiteX45" fmla="*/ 112414 w 233896"/>
              <a:gd name="connsiteY45" fmla="*/ 44407 h 230429"/>
              <a:gd name="connsiteX46" fmla="*/ 93078 w 233896"/>
              <a:gd name="connsiteY46" fmla="*/ 35206 h 230429"/>
              <a:gd name="connsiteX47" fmla="*/ 73209 w 233896"/>
              <a:gd name="connsiteY47" fmla="*/ 44407 h 230429"/>
              <a:gd name="connsiteX48" fmla="*/ 66942 w 233896"/>
              <a:gd name="connsiteY48" fmla="*/ 66675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33896" h="230429">
                <a:moveTo>
                  <a:pt x="186690" y="230429"/>
                </a:moveTo>
                <a:lnTo>
                  <a:pt x="186690" y="146952"/>
                </a:lnTo>
                <a:cubicBezTo>
                  <a:pt x="177978" y="151575"/>
                  <a:pt x="167932" y="154909"/>
                  <a:pt x="156553" y="156953"/>
                </a:cubicBezTo>
                <a:cubicBezTo>
                  <a:pt x="145174" y="158998"/>
                  <a:pt x="132283" y="160021"/>
                  <a:pt x="117881" y="160021"/>
                </a:cubicBezTo>
                <a:lnTo>
                  <a:pt x="117081" y="160021"/>
                </a:lnTo>
                <a:lnTo>
                  <a:pt x="117081" y="220028"/>
                </a:lnTo>
                <a:lnTo>
                  <a:pt x="69875" y="220028"/>
                </a:lnTo>
                <a:lnTo>
                  <a:pt x="69875" y="160021"/>
                </a:lnTo>
                <a:lnTo>
                  <a:pt x="32004" y="160021"/>
                </a:lnTo>
                <a:cubicBezTo>
                  <a:pt x="26848" y="160021"/>
                  <a:pt x="23825" y="162509"/>
                  <a:pt x="22936" y="167488"/>
                </a:cubicBezTo>
                <a:lnTo>
                  <a:pt x="0" y="135218"/>
                </a:lnTo>
                <a:lnTo>
                  <a:pt x="129883" y="135218"/>
                </a:lnTo>
                <a:cubicBezTo>
                  <a:pt x="141618" y="135218"/>
                  <a:pt x="151930" y="134640"/>
                  <a:pt x="160820" y="133484"/>
                </a:cubicBezTo>
                <a:cubicBezTo>
                  <a:pt x="169710" y="132328"/>
                  <a:pt x="178333" y="130595"/>
                  <a:pt x="186690" y="128284"/>
                </a:cubicBezTo>
                <a:lnTo>
                  <a:pt x="186690" y="28004"/>
                </a:lnTo>
                <a:cubicBezTo>
                  <a:pt x="186690" y="25515"/>
                  <a:pt x="186157" y="23159"/>
                  <a:pt x="185090" y="20937"/>
                </a:cubicBezTo>
                <a:cubicBezTo>
                  <a:pt x="184023" y="18714"/>
                  <a:pt x="182156" y="17070"/>
                  <a:pt x="179489" y="16003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3"/>
                  <a:pt x="227762" y="224696"/>
                </a:cubicBezTo>
                <a:cubicBezTo>
                  <a:pt x="223672" y="228518"/>
                  <a:pt x="217183" y="230429"/>
                  <a:pt x="208293" y="230429"/>
                </a:cubicBezTo>
                <a:moveTo>
                  <a:pt x="21336" y="66675"/>
                </a:moveTo>
                <a:cubicBezTo>
                  <a:pt x="21336" y="57430"/>
                  <a:pt x="23292" y="49295"/>
                  <a:pt x="27203" y="42273"/>
                </a:cubicBezTo>
                <a:cubicBezTo>
                  <a:pt x="31115" y="35249"/>
                  <a:pt x="36316" y="29426"/>
                  <a:pt x="42805" y="24803"/>
                </a:cubicBezTo>
                <a:cubicBezTo>
                  <a:pt x="49295" y="20181"/>
                  <a:pt x="56896" y="16669"/>
                  <a:pt x="65608" y="14269"/>
                </a:cubicBezTo>
                <a:cubicBezTo>
                  <a:pt x="74320" y="11869"/>
                  <a:pt x="83477" y="10668"/>
                  <a:pt x="93078" y="10668"/>
                </a:cubicBezTo>
                <a:cubicBezTo>
                  <a:pt x="102679" y="10668"/>
                  <a:pt x="111792" y="11869"/>
                  <a:pt x="120415" y="14269"/>
                </a:cubicBezTo>
                <a:cubicBezTo>
                  <a:pt x="129038" y="16669"/>
                  <a:pt x="136639" y="20181"/>
                  <a:pt x="143218" y="24803"/>
                </a:cubicBezTo>
                <a:cubicBezTo>
                  <a:pt x="149796" y="29426"/>
                  <a:pt x="154997" y="35249"/>
                  <a:pt x="158820" y="42273"/>
                </a:cubicBezTo>
                <a:cubicBezTo>
                  <a:pt x="162643" y="49295"/>
                  <a:pt x="164554" y="57430"/>
                  <a:pt x="164554" y="66675"/>
                </a:cubicBezTo>
                <a:cubicBezTo>
                  <a:pt x="164554" y="75921"/>
                  <a:pt x="162643" y="84055"/>
                  <a:pt x="158820" y="91078"/>
                </a:cubicBezTo>
                <a:cubicBezTo>
                  <a:pt x="154997" y="98102"/>
                  <a:pt x="149796" y="103925"/>
                  <a:pt x="143218" y="108547"/>
                </a:cubicBezTo>
                <a:cubicBezTo>
                  <a:pt x="136639" y="113170"/>
                  <a:pt x="129038" y="116681"/>
                  <a:pt x="120415" y="119082"/>
                </a:cubicBezTo>
                <a:cubicBezTo>
                  <a:pt x="111792" y="121483"/>
                  <a:pt x="102679" y="122682"/>
                  <a:pt x="93078" y="122682"/>
                </a:cubicBezTo>
                <a:cubicBezTo>
                  <a:pt x="83477" y="122682"/>
                  <a:pt x="74320" y="121483"/>
                  <a:pt x="65608" y="119082"/>
                </a:cubicBezTo>
                <a:cubicBezTo>
                  <a:pt x="56896" y="116681"/>
                  <a:pt x="49251" y="113170"/>
                  <a:pt x="42672" y="108547"/>
                </a:cubicBezTo>
                <a:cubicBezTo>
                  <a:pt x="36093" y="103925"/>
                  <a:pt x="30893" y="98102"/>
                  <a:pt x="27070" y="91078"/>
                </a:cubicBezTo>
                <a:cubicBezTo>
                  <a:pt x="23247" y="84055"/>
                  <a:pt x="21336" y="75921"/>
                  <a:pt x="21336" y="66675"/>
                </a:cubicBezTo>
                <a:moveTo>
                  <a:pt x="66942" y="66675"/>
                </a:moveTo>
                <a:cubicBezTo>
                  <a:pt x="66942" y="75388"/>
                  <a:pt x="69031" y="82811"/>
                  <a:pt x="73209" y="88945"/>
                </a:cubicBezTo>
                <a:cubicBezTo>
                  <a:pt x="77387" y="95079"/>
                  <a:pt x="84011" y="98146"/>
                  <a:pt x="93078" y="98146"/>
                </a:cubicBezTo>
                <a:cubicBezTo>
                  <a:pt x="101790" y="98146"/>
                  <a:pt x="108236" y="95079"/>
                  <a:pt x="112414" y="88945"/>
                </a:cubicBezTo>
                <a:cubicBezTo>
                  <a:pt x="116592" y="82811"/>
                  <a:pt x="118682" y="75388"/>
                  <a:pt x="118682" y="66675"/>
                </a:cubicBezTo>
                <a:cubicBezTo>
                  <a:pt x="118682" y="57964"/>
                  <a:pt x="116592" y="50540"/>
                  <a:pt x="112414" y="44407"/>
                </a:cubicBezTo>
                <a:cubicBezTo>
                  <a:pt x="108236" y="38272"/>
                  <a:pt x="101790" y="35206"/>
                  <a:pt x="93078" y="35206"/>
                </a:cubicBezTo>
                <a:cubicBezTo>
                  <a:pt x="84011" y="35206"/>
                  <a:pt x="77387" y="38272"/>
                  <a:pt x="73209" y="44407"/>
                </a:cubicBezTo>
                <a:cubicBezTo>
                  <a:pt x="69031" y="50540"/>
                  <a:pt x="66942" y="57964"/>
                  <a:pt x="66942" y="6667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" name="Freeform 33"/>
          <p:cNvSpPr/>
          <p:nvPr/>
        </p:nvSpPr>
        <p:spPr>
          <a:xfrm>
            <a:off x="1805513" y="7752902"/>
            <a:ext cx="254432" cy="233362"/>
          </a:xfrm>
          <a:custGeom>
            <a:avLst/>
            <a:gdLst>
              <a:gd name="connsiteX0" fmla="*/ 212293 w 254432"/>
              <a:gd name="connsiteY0" fmla="*/ 152287 h 233362"/>
              <a:gd name="connsiteX1" fmla="*/ 212293 w 254432"/>
              <a:gd name="connsiteY1" fmla="*/ 84812 h 233362"/>
              <a:gd name="connsiteX2" fmla="*/ 192291 w 254432"/>
              <a:gd name="connsiteY2" fmla="*/ 84812 h 233362"/>
              <a:gd name="connsiteX3" fmla="*/ 192291 w 254432"/>
              <a:gd name="connsiteY3" fmla="*/ 113348 h 233362"/>
              <a:gd name="connsiteX4" fmla="*/ 186157 w 254432"/>
              <a:gd name="connsiteY4" fmla="*/ 131883 h 233362"/>
              <a:gd name="connsiteX5" fmla="*/ 166688 w 254432"/>
              <a:gd name="connsiteY5" fmla="*/ 137618 h 233362"/>
              <a:gd name="connsiteX6" fmla="*/ 150419 w 254432"/>
              <a:gd name="connsiteY6" fmla="*/ 137618 h 233362"/>
              <a:gd name="connsiteX7" fmla="*/ 150419 w 254432"/>
              <a:gd name="connsiteY7" fmla="*/ 33338 h 233362"/>
              <a:gd name="connsiteX8" fmla="*/ 148819 w 254432"/>
              <a:gd name="connsiteY8" fmla="*/ 26270 h 233362"/>
              <a:gd name="connsiteX9" fmla="*/ 143218 w 254432"/>
              <a:gd name="connsiteY9" fmla="*/ 21337 h 233362"/>
              <a:gd name="connsiteX10" fmla="*/ 192291 w 254432"/>
              <a:gd name="connsiteY10" fmla="*/ 8002 h 233362"/>
              <a:gd name="connsiteX11" fmla="*/ 192291 w 254432"/>
              <a:gd name="connsiteY11" fmla="*/ 60275 h 233362"/>
              <a:gd name="connsiteX12" fmla="*/ 212293 w 254432"/>
              <a:gd name="connsiteY12" fmla="*/ 60275 h 233362"/>
              <a:gd name="connsiteX13" fmla="*/ 212293 w 254432"/>
              <a:gd name="connsiteY13" fmla="*/ 25337 h 233362"/>
              <a:gd name="connsiteX14" fmla="*/ 210693 w 254432"/>
              <a:gd name="connsiteY14" fmla="*/ 18269 h 233362"/>
              <a:gd name="connsiteX15" fmla="*/ 205092 w 254432"/>
              <a:gd name="connsiteY15" fmla="*/ 13336 h 233362"/>
              <a:gd name="connsiteX16" fmla="*/ 254165 w 254432"/>
              <a:gd name="connsiteY16" fmla="*/ 0 h 233362"/>
              <a:gd name="connsiteX17" fmla="*/ 254165 w 254432"/>
              <a:gd name="connsiteY17" fmla="*/ 128016 h 233362"/>
              <a:gd name="connsiteX18" fmla="*/ 248031 w 254432"/>
              <a:gd name="connsiteY18" fmla="*/ 146552 h 233362"/>
              <a:gd name="connsiteX19" fmla="*/ 228562 w 254432"/>
              <a:gd name="connsiteY19" fmla="*/ 152287 h 233362"/>
              <a:gd name="connsiteX21" fmla="*/ 95478 w 254432"/>
              <a:gd name="connsiteY21" fmla="*/ 128284 h 233362"/>
              <a:gd name="connsiteX22" fmla="*/ 100146 w 254432"/>
              <a:gd name="connsiteY22" fmla="*/ 110947 h 233362"/>
              <a:gd name="connsiteX23" fmla="*/ 91211 w 254432"/>
              <a:gd name="connsiteY23" fmla="*/ 97879 h 233362"/>
              <a:gd name="connsiteX24" fmla="*/ 56540 w 254432"/>
              <a:gd name="connsiteY24" fmla="*/ 130550 h 233362"/>
              <a:gd name="connsiteX25" fmla="*/ 0 w 254432"/>
              <a:gd name="connsiteY25" fmla="*/ 146419 h 233362"/>
              <a:gd name="connsiteX26" fmla="*/ 0 w 254432"/>
              <a:gd name="connsiteY26" fmla="*/ 141084 h 233362"/>
              <a:gd name="connsiteX27" fmla="*/ 23070 w 254432"/>
              <a:gd name="connsiteY27" fmla="*/ 128950 h 233362"/>
              <a:gd name="connsiteX28" fmla="*/ 41205 w 254432"/>
              <a:gd name="connsiteY28" fmla="*/ 111882 h 233362"/>
              <a:gd name="connsiteX29" fmla="*/ 53207 w 254432"/>
              <a:gd name="connsiteY29" fmla="*/ 90278 h 233362"/>
              <a:gd name="connsiteX30" fmla="*/ 58407 w 254432"/>
              <a:gd name="connsiteY30" fmla="*/ 64542 h 233362"/>
              <a:gd name="connsiteX31" fmla="*/ 38938 w 254432"/>
              <a:gd name="connsiteY31" fmla="*/ 64542 h 233362"/>
              <a:gd name="connsiteX32" fmla="*/ 30937 w 254432"/>
              <a:gd name="connsiteY32" fmla="*/ 71210 h 233362"/>
              <a:gd name="connsiteX33" fmla="*/ 14135 w 254432"/>
              <a:gd name="connsiteY33" fmla="*/ 40005 h 233362"/>
              <a:gd name="connsiteX34" fmla="*/ 58674 w 254432"/>
              <a:gd name="connsiteY34" fmla="*/ 40005 h 233362"/>
              <a:gd name="connsiteX35" fmla="*/ 58674 w 254432"/>
              <a:gd name="connsiteY35" fmla="*/ 32005 h 233362"/>
              <a:gd name="connsiteX36" fmla="*/ 57074 w 254432"/>
              <a:gd name="connsiteY36" fmla="*/ 24937 h 233362"/>
              <a:gd name="connsiteX37" fmla="*/ 51473 w 254432"/>
              <a:gd name="connsiteY37" fmla="*/ 20003 h 233362"/>
              <a:gd name="connsiteX38" fmla="*/ 103213 w 254432"/>
              <a:gd name="connsiteY38" fmla="*/ 4001 h 233362"/>
              <a:gd name="connsiteX39" fmla="*/ 103213 w 254432"/>
              <a:gd name="connsiteY39" fmla="*/ 40005 h 233362"/>
              <a:gd name="connsiteX40" fmla="*/ 138951 w 254432"/>
              <a:gd name="connsiteY40" fmla="*/ 40005 h 233362"/>
              <a:gd name="connsiteX41" fmla="*/ 138951 w 254432"/>
              <a:gd name="connsiteY41" fmla="*/ 64542 h 233362"/>
              <a:gd name="connsiteX42" fmla="*/ 102679 w 254432"/>
              <a:gd name="connsiteY42" fmla="*/ 64542 h 233362"/>
              <a:gd name="connsiteX43" fmla="*/ 100946 w 254432"/>
              <a:gd name="connsiteY43" fmla="*/ 73477 h 233362"/>
              <a:gd name="connsiteX44" fmla="*/ 98412 w 254432"/>
              <a:gd name="connsiteY44" fmla="*/ 82411 h 233362"/>
              <a:gd name="connsiteX45" fmla="*/ 115481 w 254432"/>
              <a:gd name="connsiteY45" fmla="*/ 84944 h 233362"/>
              <a:gd name="connsiteX46" fmla="*/ 129483 w 254432"/>
              <a:gd name="connsiteY46" fmla="*/ 91612 h 233362"/>
              <a:gd name="connsiteX47" fmla="*/ 138951 w 254432"/>
              <a:gd name="connsiteY47" fmla="*/ 102413 h 233362"/>
              <a:gd name="connsiteX48" fmla="*/ 142418 w 254432"/>
              <a:gd name="connsiteY48" fmla="*/ 117615 h 233362"/>
              <a:gd name="connsiteX49" fmla="*/ 137484 w 254432"/>
              <a:gd name="connsiteY49" fmla="*/ 131618 h 233362"/>
              <a:gd name="connsiteX50" fmla="*/ 122949 w 254432"/>
              <a:gd name="connsiteY50" fmla="*/ 138418 h 233362"/>
              <a:gd name="connsiteX51" fmla="*/ 106280 w 254432"/>
              <a:gd name="connsiteY51" fmla="*/ 136685 h 233362"/>
              <a:gd name="connsiteX52" fmla="*/ 95478 w 254432"/>
              <a:gd name="connsiteY52" fmla="*/ 128284 h 233362"/>
              <a:gd name="connsiteX54" fmla="*/ 118415 w 254432"/>
              <a:gd name="connsiteY54" fmla="*/ 150153 h 233362"/>
              <a:gd name="connsiteX55" fmla="*/ 173888 w 254432"/>
              <a:gd name="connsiteY55" fmla="*/ 150153 h 233362"/>
              <a:gd name="connsiteX56" fmla="*/ 173888 w 254432"/>
              <a:gd name="connsiteY56" fmla="*/ 160821 h 233362"/>
              <a:gd name="connsiteX57" fmla="*/ 169088 w 254432"/>
              <a:gd name="connsiteY57" fmla="*/ 178957 h 233362"/>
              <a:gd name="connsiteX58" fmla="*/ 200825 w 254432"/>
              <a:gd name="connsiteY58" fmla="*/ 179490 h 233362"/>
              <a:gd name="connsiteX59" fmla="*/ 228162 w 254432"/>
              <a:gd name="connsiteY59" fmla="*/ 184557 h 233362"/>
              <a:gd name="connsiteX60" fmla="*/ 247231 w 254432"/>
              <a:gd name="connsiteY60" fmla="*/ 194825 h 233362"/>
              <a:gd name="connsiteX61" fmla="*/ 254432 w 254432"/>
              <a:gd name="connsiteY61" fmla="*/ 210960 h 233362"/>
              <a:gd name="connsiteX62" fmla="*/ 246431 w 254432"/>
              <a:gd name="connsiteY62" fmla="*/ 225629 h 233362"/>
              <a:gd name="connsiteX63" fmla="*/ 227762 w 254432"/>
              <a:gd name="connsiteY63" fmla="*/ 232296 h 233362"/>
              <a:gd name="connsiteX64" fmla="*/ 217227 w 254432"/>
              <a:gd name="connsiteY64" fmla="*/ 232296 h 233362"/>
              <a:gd name="connsiteX65" fmla="*/ 206826 w 254432"/>
              <a:gd name="connsiteY65" fmla="*/ 230429 h 233362"/>
              <a:gd name="connsiteX66" fmla="*/ 198025 w 254432"/>
              <a:gd name="connsiteY66" fmla="*/ 226696 h 233362"/>
              <a:gd name="connsiteX67" fmla="*/ 192291 w 254432"/>
              <a:gd name="connsiteY67" fmla="*/ 221362 h 233362"/>
              <a:gd name="connsiteX68" fmla="*/ 193891 w 254432"/>
              <a:gd name="connsiteY68" fmla="*/ 212027 h 233362"/>
              <a:gd name="connsiteX69" fmla="*/ 188824 w 254432"/>
              <a:gd name="connsiteY69" fmla="*/ 202560 h 233362"/>
              <a:gd name="connsiteX70" fmla="*/ 177089 w 254432"/>
              <a:gd name="connsiteY70" fmla="*/ 195225 h 233362"/>
              <a:gd name="connsiteX71" fmla="*/ 158953 w 254432"/>
              <a:gd name="connsiteY71" fmla="*/ 192025 h 233362"/>
              <a:gd name="connsiteX72" fmla="*/ 135884 w 254432"/>
              <a:gd name="connsiteY72" fmla="*/ 208159 h 233362"/>
              <a:gd name="connsiteX73" fmla="*/ 103880 w 254432"/>
              <a:gd name="connsiteY73" fmla="*/ 220962 h 233362"/>
              <a:gd name="connsiteX74" fmla="*/ 64408 w 254432"/>
              <a:gd name="connsiteY74" fmla="*/ 229629 h 233362"/>
              <a:gd name="connsiteX75" fmla="*/ 18669 w 254432"/>
              <a:gd name="connsiteY75" fmla="*/ 233362 h 233362"/>
              <a:gd name="connsiteX76" fmla="*/ 18669 w 254432"/>
              <a:gd name="connsiteY76" fmla="*/ 228029 h 233362"/>
              <a:gd name="connsiteX77" fmla="*/ 58941 w 254432"/>
              <a:gd name="connsiteY77" fmla="*/ 218294 h 233362"/>
              <a:gd name="connsiteX78" fmla="*/ 90545 w 254432"/>
              <a:gd name="connsiteY78" fmla="*/ 203360 h 233362"/>
              <a:gd name="connsiteX79" fmla="*/ 111081 w 254432"/>
              <a:gd name="connsiteY79" fmla="*/ 183624 h 233362"/>
              <a:gd name="connsiteX80" fmla="*/ 118415 w 254432"/>
              <a:gd name="connsiteY80" fmla="*/ 159221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</a:cxnLst>
            <a:rect l="l" t="t" r="r" b="b"/>
            <a:pathLst>
              <a:path w="254432" h="233362">
                <a:moveTo>
                  <a:pt x="212293" y="152287"/>
                </a:moveTo>
                <a:lnTo>
                  <a:pt x="212293" y="84812"/>
                </a:lnTo>
                <a:lnTo>
                  <a:pt x="192291" y="84812"/>
                </a:lnTo>
                <a:lnTo>
                  <a:pt x="192291" y="113348"/>
                </a:lnTo>
                <a:cubicBezTo>
                  <a:pt x="192291" y="121882"/>
                  <a:pt x="190246" y="128061"/>
                  <a:pt x="186157" y="131883"/>
                </a:cubicBezTo>
                <a:cubicBezTo>
                  <a:pt x="182067" y="135706"/>
                  <a:pt x="175577" y="137618"/>
                  <a:pt x="166688" y="137618"/>
                </a:cubicBezTo>
                <a:lnTo>
                  <a:pt x="150419" y="137618"/>
                </a:lnTo>
                <a:lnTo>
                  <a:pt x="150419" y="33338"/>
                </a:lnTo>
                <a:cubicBezTo>
                  <a:pt x="150419" y="30849"/>
                  <a:pt x="149885" y="28493"/>
                  <a:pt x="148819" y="26270"/>
                </a:cubicBezTo>
                <a:cubicBezTo>
                  <a:pt x="147752" y="24048"/>
                  <a:pt x="145885" y="22403"/>
                  <a:pt x="143218" y="21337"/>
                </a:cubicBezTo>
                <a:lnTo>
                  <a:pt x="192291" y="8002"/>
                </a:lnTo>
                <a:lnTo>
                  <a:pt x="192291" y="60275"/>
                </a:lnTo>
                <a:lnTo>
                  <a:pt x="212293" y="60275"/>
                </a:lnTo>
                <a:lnTo>
                  <a:pt x="212293" y="25337"/>
                </a:lnTo>
                <a:cubicBezTo>
                  <a:pt x="212293" y="22848"/>
                  <a:pt x="211760" y="20492"/>
                  <a:pt x="210693" y="18269"/>
                </a:cubicBezTo>
                <a:cubicBezTo>
                  <a:pt x="209626" y="16047"/>
                  <a:pt x="207759" y="14402"/>
                  <a:pt x="205092" y="13336"/>
                </a:cubicBezTo>
                <a:lnTo>
                  <a:pt x="254165" y="0"/>
                </a:lnTo>
                <a:lnTo>
                  <a:pt x="254165" y="128016"/>
                </a:lnTo>
                <a:cubicBezTo>
                  <a:pt x="254165" y="136551"/>
                  <a:pt x="252120" y="142729"/>
                  <a:pt x="248031" y="146552"/>
                </a:cubicBezTo>
                <a:cubicBezTo>
                  <a:pt x="243942" y="150375"/>
                  <a:pt x="237452" y="152287"/>
                  <a:pt x="228562" y="152287"/>
                </a:cubicBezTo>
                <a:moveTo>
                  <a:pt x="95478" y="128284"/>
                </a:moveTo>
                <a:cubicBezTo>
                  <a:pt x="99035" y="122416"/>
                  <a:pt x="100590" y="116638"/>
                  <a:pt x="100146" y="110947"/>
                </a:cubicBezTo>
                <a:cubicBezTo>
                  <a:pt x="99701" y="105259"/>
                  <a:pt x="96723" y="100902"/>
                  <a:pt x="91211" y="97879"/>
                </a:cubicBezTo>
                <a:cubicBezTo>
                  <a:pt x="83210" y="110858"/>
                  <a:pt x="71653" y="121749"/>
                  <a:pt x="56540" y="130550"/>
                </a:cubicBezTo>
                <a:cubicBezTo>
                  <a:pt x="41427" y="139351"/>
                  <a:pt x="22581" y="144641"/>
                  <a:pt x="0" y="146419"/>
                </a:cubicBezTo>
                <a:lnTo>
                  <a:pt x="0" y="141084"/>
                </a:lnTo>
                <a:cubicBezTo>
                  <a:pt x="8357" y="137885"/>
                  <a:pt x="16047" y="133839"/>
                  <a:pt x="23070" y="128950"/>
                </a:cubicBezTo>
                <a:cubicBezTo>
                  <a:pt x="30093" y="124061"/>
                  <a:pt x="36138" y="118371"/>
                  <a:pt x="41205" y="111882"/>
                </a:cubicBezTo>
                <a:cubicBezTo>
                  <a:pt x="46272" y="105392"/>
                  <a:pt x="50273" y="98191"/>
                  <a:pt x="53207" y="90278"/>
                </a:cubicBezTo>
                <a:cubicBezTo>
                  <a:pt x="56140" y="82366"/>
                  <a:pt x="57874" y="73788"/>
                  <a:pt x="58407" y="64542"/>
                </a:cubicBezTo>
                <a:lnTo>
                  <a:pt x="38938" y="64542"/>
                </a:lnTo>
                <a:cubicBezTo>
                  <a:pt x="34493" y="64542"/>
                  <a:pt x="31826" y="66764"/>
                  <a:pt x="30937" y="71210"/>
                </a:cubicBezTo>
                <a:lnTo>
                  <a:pt x="14135" y="40005"/>
                </a:lnTo>
                <a:lnTo>
                  <a:pt x="58674" y="40005"/>
                </a:lnTo>
                <a:lnTo>
                  <a:pt x="58674" y="32005"/>
                </a:lnTo>
                <a:cubicBezTo>
                  <a:pt x="58674" y="29515"/>
                  <a:pt x="58141" y="27160"/>
                  <a:pt x="57074" y="24937"/>
                </a:cubicBezTo>
                <a:cubicBezTo>
                  <a:pt x="56007" y="22715"/>
                  <a:pt x="54140" y="21070"/>
                  <a:pt x="51473" y="20003"/>
                </a:cubicBezTo>
                <a:lnTo>
                  <a:pt x="103213" y="4001"/>
                </a:lnTo>
                <a:lnTo>
                  <a:pt x="103213" y="40005"/>
                </a:lnTo>
                <a:lnTo>
                  <a:pt x="138951" y="40005"/>
                </a:lnTo>
                <a:lnTo>
                  <a:pt x="138951" y="64542"/>
                </a:lnTo>
                <a:lnTo>
                  <a:pt x="102679" y="64542"/>
                </a:lnTo>
                <a:cubicBezTo>
                  <a:pt x="102324" y="67565"/>
                  <a:pt x="101746" y="70543"/>
                  <a:pt x="100946" y="73477"/>
                </a:cubicBezTo>
                <a:cubicBezTo>
                  <a:pt x="100146" y="76410"/>
                  <a:pt x="99301" y="79389"/>
                  <a:pt x="98412" y="82411"/>
                </a:cubicBezTo>
                <a:cubicBezTo>
                  <a:pt x="104458" y="82589"/>
                  <a:pt x="110147" y="83433"/>
                  <a:pt x="115481" y="84944"/>
                </a:cubicBezTo>
                <a:cubicBezTo>
                  <a:pt x="120815" y="86456"/>
                  <a:pt x="125482" y="88678"/>
                  <a:pt x="129483" y="91612"/>
                </a:cubicBezTo>
                <a:cubicBezTo>
                  <a:pt x="133483" y="94546"/>
                  <a:pt x="136639" y="98146"/>
                  <a:pt x="138951" y="102413"/>
                </a:cubicBezTo>
                <a:cubicBezTo>
                  <a:pt x="141262" y="106680"/>
                  <a:pt x="142418" y="111747"/>
                  <a:pt x="142418" y="117615"/>
                </a:cubicBezTo>
                <a:cubicBezTo>
                  <a:pt x="142418" y="123127"/>
                  <a:pt x="140773" y="127795"/>
                  <a:pt x="137484" y="131618"/>
                </a:cubicBezTo>
                <a:cubicBezTo>
                  <a:pt x="134195" y="135440"/>
                  <a:pt x="129349" y="137706"/>
                  <a:pt x="122949" y="138418"/>
                </a:cubicBezTo>
                <a:cubicBezTo>
                  <a:pt x="116726" y="139129"/>
                  <a:pt x="111169" y="138551"/>
                  <a:pt x="106280" y="136685"/>
                </a:cubicBezTo>
                <a:cubicBezTo>
                  <a:pt x="101391" y="134818"/>
                  <a:pt x="97790" y="132018"/>
                  <a:pt x="95478" y="128284"/>
                </a:cubicBezTo>
                <a:moveTo>
                  <a:pt x="118415" y="150153"/>
                </a:moveTo>
                <a:lnTo>
                  <a:pt x="173888" y="150153"/>
                </a:lnTo>
                <a:lnTo>
                  <a:pt x="173888" y="160821"/>
                </a:lnTo>
                <a:cubicBezTo>
                  <a:pt x="173888" y="167044"/>
                  <a:pt x="172288" y="173089"/>
                  <a:pt x="169088" y="178957"/>
                </a:cubicBezTo>
                <a:cubicBezTo>
                  <a:pt x="179934" y="178422"/>
                  <a:pt x="190513" y="178601"/>
                  <a:pt x="200825" y="179490"/>
                </a:cubicBezTo>
                <a:cubicBezTo>
                  <a:pt x="211138" y="180379"/>
                  <a:pt x="220250" y="182068"/>
                  <a:pt x="228162" y="184557"/>
                </a:cubicBezTo>
                <a:cubicBezTo>
                  <a:pt x="236074" y="187046"/>
                  <a:pt x="242430" y="190469"/>
                  <a:pt x="247231" y="194825"/>
                </a:cubicBezTo>
                <a:cubicBezTo>
                  <a:pt x="252032" y="199182"/>
                  <a:pt x="254432" y="204560"/>
                  <a:pt x="254432" y="210960"/>
                </a:cubicBezTo>
                <a:cubicBezTo>
                  <a:pt x="254432" y="217005"/>
                  <a:pt x="251765" y="221895"/>
                  <a:pt x="246431" y="225629"/>
                </a:cubicBezTo>
                <a:cubicBezTo>
                  <a:pt x="241097" y="229363"/>
                  <a:pt x="234874" y="231585"/>
                  <a:pt x="227762" y="232296"/>
                </a:cubicBezTo>
                <a:cubicBezTo>
                  <a:pt x="224384" y="232652"/>
                  <a:pt x="220872" y="232652"/>
                  <a:pt x="217227" y="232296"/>
                </a:cubicBezTo>
                <a:cubicBezTo>
                  <a:pt x="213582" y="231941"/>
                  <a:pt x="210115" y="231318"/>
                  <a:pt x="206826" y="230429"/>
                </a:cubicBezTo>
                <a:cubicBezTo>
                  <a:pt x="203537" y="229540"/>
                  <a:pt x="200603" y="228296"/>
                  <a:pt x="198025" y="226696"/>
                </a:cubicBezTo>
                <a:cubicBezTo>
                  <a:pt x="195447" y="225096"/>
                  <a:pt x="193535" y="223317"/>
                  <a:pt x="192291" y="221362"/>
                </a:cubicBezTo>
                <a:cubicBezTo>
                  <a:pt x="193891" y="218517"/>
                  <a:pt x="194424" y="215405"/>
                  <a:pt x="193891" y="212027"/>
                </a:cubicBezTo>
                <a:cubicBezTo>
                  <a:pt x="193357" y="208649"/>
                  <a:pt x="191668" y="205493"/>
                  <a:pt x="188824" y="202560"/>
                </a:cubicBezTo>
                <a:cubicBezTo>
                  <a:pt x="185979" y="199625"/>
                  <a:pt x="182067" y="197181"/>
                  <a:pt x="177089" y="195225"/>
                </a:cubicBezTo>
                <a:cubicBezTo>
                  <a:pt x="172110" y="193270"/>
                  <a:pt x="166065" y="192202"/>
                  <a:pt x="158953" y="192025"/>
                </a:cubicBezTo>
                <a:cubicBezTo>
                  <a:pt x="152908" y="197892"/>
                  <a:pt x="145218" y="203271"/>
                  <a:pt x="135884" y="208159"/>
                </a:cubicBezTo>
                <a:cubicBezTo>
                  <a:pt x="126549" y="213050"/>
                  <a:pt x="115881" y="217317"/>
                  <a:pt x="103880" y="220962"/>
                </a:cubicBezTo>
                <a:cubicBezTo>
                  <a:pt x="91878" y="224606"/>
                  <a:pt x="78721" y="227496"/>
                  <a:pt x="64408" y="229629"/>
                </a:cubicBezTo>
                <a:cubicBezTo>
                  <a:pt x="50095" y="231763"/>
                  <a:pt x="34849" y="233007"/>
                  <a:pt x="18669" y="233362"/>
                </a:cubicBezTo>
                <a:lnTo>
                  <a:pt x="18669" y="228029"/>
                </a:lnTo>
                <a:cubicBezTo>
                  <a:pt x="33249" y="225718"/>
                  <a:pt x="46673" y="222473"/>
                  <a:pt x="58941" y="218294"/>
                </a:cubicBezTo>
                <a:cubicBezTo>
                  <a:pt x="71209" y="214116"/>
                  <a:pt x="81743" y="209138"/>
                  <a:pt x="90545" y="203360"/>
                </a:cubicBezTo>
                <a:cubicBezTo>
                  <a:pt x="99346" y="197581"/>
                  <a:pt x="106191" y="191002"/>
                  <a:pt x="111081" y="183624"/>
                </a:cubicBezTo>
                <a:cubicBezTo>
                  <a:pt x="115970" y="176245"/>
                  <a:pt x="118415" y="168111"/>
                  <a:pt x="118415" y="15922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4" name="Freeform 34"/>
          <p:cNvSpPr/>
          <p:nvPr/>
        </p:nvSpPr>
        <p:spPr>
          <a:xfrm>
            <a:off x="2084481" y="7929191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6 h 76810"/>
              <a:gd name="connsiteX2" fmla="*/ 7067 w 49873"/>
              <a:gd name="connsiteY2" fmla="*/ 7067 h 76810"/>
              <a:gd name="connsiteX3" fmla="*/ 14935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7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2 h 76810"/>
              <a:gd name="connsiteX10" fmla="*/ 22136 w 49873"/>
              <a:gd name="connsiteY10" fmla="*/ 57607 h 76810"/>
              <a:gd name="connsiteX11" fmla="*/ 13602 w 49873"/>
              <a:gd name="connsiteY11" fmla="*/ 46672 h 76810"/>
              <a:gd name="connsiteX12" fmla="*/ 4001 w 49873"/>
              <a:gd name="connsiteY12" fmla="*/ 38538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8"/>
                  <a:pt x="1867" y="14936"/>
                </a:cubicBezTo>
                <a:cubicBezTo>
                  <a:pt x="3111" y="11912"/>
                  <a:pt x="4845" y="9290"/>
                  <a:pt x="7067" y="7067"/>
                </a:cubicBezTo>
                <a:cubicBezTo>
                  <a:pt x="9290" y="4845"/>
                  <a:pt x="11912" y="3112"/>
                  <a:pt x="14935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7"/>
                </a:cubicBezTo>
                <a:cubicBezTo>
                  <a:pt x="47472" y="11779"/>
                  <a:pt x="49873" y="18847"/>
                  <a:pt x="49873" y="28270"/>
                </a:cubicBezTo>
                <a:cubicBezTo>
                  <a:pt x="49873" y="36626"/>
                  <a:pt x="47206" y="45117"/>
                  <a:pt x="41872" y="53740"/>
                </a:cubicBezTo>
                <a:cubicBezTo>
                  <a:pt x="36538" y="62364"/>
                  <a:pt x="28003" y="70053"/>
                  <a:pt x="16269" y="76810"/>
                </a:cubicBezTo>
                <a:lnTo>
                  <a:pt x="11735" y="71742"/>
                </a:lnTo>
                <a:cubicBezTo>
                  <a:pt x="18491" y="66587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2" y="46672"/>
                </a:cubicBezTo>
                <a:cubicBezTo>
                  <a:pt x="9868" y="44717"/>
                  <a:pt x="6667" y="42005"/>
                  <a:pt x="4001" y="38538"/>
                </a:cubicBezTo>
                <a:cubicBezTo>
                  <a:pt x="1333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5" name="Freeform 35"/>
          <p:cNvSpPr/>
          <p:nvPr/>
        </p:nvSpPr>
        <p:spPr>
          <a:xfrm>
            <a:off x="2237514" y="7752902"/>
            <a:ext cx="223228" cy="230429"/>
          </a:xfrm>
          <a:custGeom>
            <a:avLst/>
            <a:gdLst>
              <a:gd name="connsiteX0" fmla="*/ 176022 w 223228"/>
              <a:gd name="connsiteY0" fmla="*/ 135751 h 230429"/>
              <a:gd name="connsiteX1" fmla="*/ 176022 w 223228"/>
              <a:gd name="connsiteY1" fmla="*/ 113348 h 230429"/>
              <a:gd name="connsiteX2" fmla="*/ 124282 w 223228"/>
              <a:gd name="connsiteY2" fmla="*/ 130417 h 230429"/>
              <a:gd name="connsiteX3" fmla="*/ 50673 w 223228"/>
              <a:gd name="connsiteY3" fmla="*/ 136285 h 230429"/>
              <a:gd name="connsiteX4" fmla="*/ 10668 w 223228"/>
              <a:gd name="connsiteY4" fmla="*/ 136285 h 230429"/>
              <a:gd name="connsiteX5" fmla="*/ 10668 w 223228"/>
              <a:gd name="connsiteY5" fmla="*/ 39205 h 230429"/>
              <a:gd name="connsiteX6" fmla="*/ 8001 w 223228"/>
              <a:gd name="connsiteY6" fmla="*/ 30271 h 230429"/>
              <a:gd name="connsiteX7" fmla="*/ 0 w 223228"/>
              <a:gd name="connsiteY7" fmla="*/ 25871 h 230429"/>
              <a:gd name="connsiteX8" fmla="*/ 56540 w 223228"/>
              <a:gd name="connsiteY8" fmla="*/ 9868 h 230429"/>
              <a:gd name="connsiteX9" fmla="*/ 56540 w 223228"/>
              <a:gd name="connsiteY9" fmla="*/ 18403 h 230429"/>
              <a:gd name="connsiteX10" fmla="*/ 140817 w 223228"/>
              <a:gd name="connsiteY10" fmla="*/ 18403 h 230429"/>
              <a:gd name="connsiteX11" fmla="*/ 140817 w 223228"/>
              <a:gd name="connsiteY11" fmla="*/ 42939 h 230429"/>
              <a:gd name="connsiteX12" fmla="*/ 56540 w 223228"/>
              <a:gd name="connsiteY12" fmla="*/ 42939 h 230429"/>
              <a:gd name="connsiteX13" fmla="*/ 56540 w 223228"/>
              <a:gd name="connsiteY13" fmla="*/ 63742 h 230429"/>
              <a:gd name="connsiteX14" fmla="*/ 136017 w 223228"/>
              <a:gd name="connsiteY14" fmla="*/ 63742 h 230429"/>
              <a:gd name="connsiteX15" fmla="*/ 136017 w 223228"/>
              <a:gd name="connsiteY15" fmla="*/ 86945 h 230429"/>
              <a:gd name="connsiteX16" fmla="*/ 56540 w 223228"/>
              <a:gd name="connsiteY16" fmla="*/ 86945 h 230429"/>
              <a:gd name="connsiteX17" fmla="*/ 56540 w 223228"/>
              <a:gd name="connsiteY17" fmla="*/ 109614 h 230429"/>
              <a:gd name="connsiteX18" fmla="*/ 61341 w 223228"/>
              <a:gd name="connsiteY18" fmla="*/ 109614 h 230429"/>
              <a:gd name="connsiteX19" fmla="*/ 92011 w 223228"/>
              <a:gd name="connsiteY19" fmla="*/ 109214 h 230429"/>
              <a:gd name="connsiteX20" fmla="*/ 122282 w 223228"/>
              <a:gd name="connsiteY20" fmla="*/ 107480 h 230429"/>
              <a:gd name="connsiteX21" fmla="*/ 150685 w 223228"/>
              <a:gd name="connsiteY21" fmla="*/ 103880 h 230429"/>
              <a:gd name="connsiteX22" fmla="*/ 176022 w 223228"/>
              <a:gd name="connsiteY22" fmla="*/ 97879 h 230429"/>
              <a:gd name="connsiteX23" fmla="*/ 176022 w 223228"/>
              <a:gd name="connsiteY23" fmla="*/ 28004 h 230429"/>
              <a:gd name="connsiteX24" fmla="*/ 174422 w 223228"/>
              <a:gd name="connsiteY24" fmla="*/ 20937 h 230429"/>
              <a:gd name="connsiteX25" fmla="*/ 168821 w 223228"/>
              <a:gd name="connsiteY25" fmla="*/ 16003 h 230429"/>
              <a:gd name="connsiteX26" fmla="*/ 223228 w 223228"/>
              <a:gd name="connsiteY26" fmla="*/ 0 h 230429"/>
              <a:gd name="connsiteX27" fmla="*/ 223228 w 223228"/>
              <a:gd name="connsiteY27" fmla="*/ 111482 h 230429"/>
              <a:gd name="connsiteX28" fmla="*/ 217094 w 223228"/>
              <a:gd name="connsiteY28" fmla="*/ 130017 h 230429"/>
              <a:gd name="connsiteX29" fmla="*/ 197624 w 223228"/>
              <a:gd name="connsiteY29" fmla="*/ 135751 h 230429"/>
              <a:gd name="connsiteX31" fmla="*/ 223228 w 223228"/>
              <a:gd name="connsiteY31" fmla="*/ 147219 h 230429"/>
              <a:gd name="connsiteX32" fmla="*/ 223228 w 223228"/>
              <a:gd name="connsiteY32" fmla="*/ 206160 h 230429"/>
              <a:gd name="connsiteX33" fmla="*/ 217094 w 223228"/>
              <a:gd name="connsiteY33" fmla="*/ 224696 h 230429"/>
              <a:gd name="connsiteX34" fmla="*/ 197624 w 223228"/>
              <a:gd name="connsiteY34" fmla="*/ 230429 h 230429"/>
              <a:gd name="connsiteX35" fmla="*/ 176022 w 223228"/>
              <a:gd name="connsiteY35" fmla="*/ 230429 h 230429"/>
              <a:gd name="connsiteX36" fmla="*/ 176022 w 223228"/>
              <a:gd name="connsiteY36" fmla="*/ 171755 h 230429"/>
              <a:gd name="connsiteX37" fmla="*/ 53606 w 223228"/>
              <a:gd name="connsiteY37" fmla="*/ 171755 h 230429"/>
              <a:gd name="connsiteX38" fmla="*/ 45606 w 223228"/>
              <a:gd name="connsiteY38" fmla="*/ 178422 h 230429"/>
              <a:gd name="connsiteX39" fmla="*/ 28803 w 223228"/>
              <a:gd name="connsiteY39" fmla="*/ 1472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23228" h="230429">
                <a:moveTo>
                  <a:pt x="176022" y="135751"/>
                </a:moveTo>
                <a:lnTo>
                  <a:pt x="176022" y="113348"/>
                </a:lnTo>
                <a:cubicBezTo>
                  <a:pt x="162153" y="120816"/>
                  <a:pt x="144907" y="126505"/>
                  <a:pt x="124282" y="130417"/>
                </a:cubicBezTo>
                <a:cubicBezTo>
                  <a:pt x="103657" y="134328"/>
                  <a:pt x="79121" y="136285"/>
                  <a:pt x="50673" y="136285"/>
                </a:cubicBezTo>
                <a:lnTo>
                  <a:pt x="10668" y="136285"/>
                </a:lnTo>
                <a:lnTo>
                  <a:pt x="10668" y="39205"/>
                </a:lnTo>
                <a:cubicBezTo>
                  <a:pt x="10668" y="35649"/>
                  <a:pt x="9779" y="32672"/>
                  <a:pt x="8001" y="30271"/>
                </a:cubicBezTo>
                <a:cubicBezTo>
                  <a:pt x="6223" y="27871"/>
                  <a:pt x="3556" y="26404"/>
                  <a:pt x="0" y="25871"/>
                </a:cubicBezTo>
                <a:lnTo>
                  <a:pt x="56540" y="9868"/>
                </a:lnTo>
                <a:lnTo>
                  <a:pt x="56540" y="18403"/>
                </a:lnTo>
                <a:lnTo>
                  <a:pt x="140817" y="18403"/>
                </a:lnTo>
                <a:lnTo>
                  <a:pt x="140817" y="42939"/>
                </a:lnTo>
                <a:lnTo>
                  <a:pt x="56540" y="42939"/>
                </a:lnTo>
                <a:lnTo>
                  <a:pt x="56540" y="63742"/>
                </a:lnTo>
                <a:lnTo>
                  <a:pt x="136017" y="63742"/>
                </a:lnTo>
                <a:lnTo>
                  <a:pt x="136017" y="86945"/>
                </a:lnTo>
                <a:lnTo>
                  <a:pt x="56540" y="86945"/>
                </a:lnTo>
                <a:lnTo>
                  <a:pt x="56540" y="109614"/>
                </a:lnTo>
                <a:lnTo>
                  <a:pt x="61341" y="109614"/>
                </a:lnTo>
                <a:cubicBezTo>
                  <a:pt x="71475" y="109614"/>
                  <a:pt x="81699" y="109481"/>
                  <a:pt x="92011" y="109214"/>
                </a:cubicBezTo>
                <a:cubicBezTo>
                  <a:pt x="102324" y="108948"/>
                  <a:pt x="112414" y="108370"/>
                  <a:pt x="122282" y="107480"/>
                </a:cubicBezTo>
                <a:cubicBezTo>
                  <a:pt x="132150" y="106592"/>
                  <a:pt x="141618" y="105392"/>
                  <a:pt x="150685" y="103880"/>
                </a:cubicBezTo>
                <a:cubicBezTo>
                  <a:pt x="159753" y="102369"/>
                  <a:pt x="168199" y="100369"/>
                  <a:pt x="176022" y="97879"/>
                </a:cubicBezTo>
                <a:lnTo>
                  <a:pt x="176022" y="28004"/>
                </a:lnTo>
                <a:cubicBezTo>
                  <a:pt x="176022" y="25515"/>
                  <a:pt x="175489" y="23159"/>
                  <a:pt x="174422" y="20937"/>
                </a:cubicBezTo>
                <a:cubicBezTo>
                  <a:pt x="173355" y="18714"/>
                  <a:pt x="171488" y="17070"/>
                  <a:pt x="168821" y="16003"/>
                </a:cubicBezTo>
                <a:lnTo>
                  <a:pt x="223228" y="0"/>
                </a:lnTo>
                <a:lnTo>
                  <a:pt x="223228" y="111482"/>
                </a:lnTo>
                <a:cubicBezTo>
                  <a:pt x="223228" y="120016"/>
                  <a:pt x="221183" y="126195"/>
                  <a:pt x="217094" y="130017"/>
                </a:cubicBezTo>
                <a:cubicBezTo>
                  <a:pt x="213004" y="133839"/>
                  <a:pt x="206515" y="135751"/>
                  <a:pt x="197624" y="135751"/>
                </a:cubicBezTo>
                <a:moveTo>
                  <a:pt x="223228" y="147219"/>
                </a:moveTo>
                <a:lnTo>
                  <a:pt x="223228" y="206160"/>
                </a:lnTo>
                <a:cubicBezTo>
                  <a:pt x="223228" y="214694"/>
                  <a:pt x="221183" y="220873"/>
                  <a:pt x="217094" y="224696"/>
                </a:cubicBezTo>
                <a:cubicBezTo>
                  <a:pt x="213004" y="228518"/>
                  <a:pt x="206515" y="230429"/>
                  <a:pt x="197624" y="230429"/>
                </a:cubicBezTo>
                <a:lnTo>
                  <a:pt x="176022" y="230429"/>
                </a:lnTo>
                <a:lnTo>
                  <a:pt x="176022" y="171755"/>
                </a:lnTo>
                <a:lnTo>
                  <a:pt x="53606" y="171755"/>
                </a:lnTo>
                <a:cubicBezTo>
                  <a:pt x="49162" y="171755"/>
                  <a:pt x="46495" y="173979"/>
                  <a:pt x="45606" y="178422"/>
                </a:cubicBezTo>
                <a:lnTo>
                  <a:pt x="28803" y="1472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6" name="Freeform 36"/>
          <p:cNvSpPr/>
          <p:nvPr/>
        </p:nvSpPr>
        <p:spPr>
          <a:xfrm>
            <a:off x="2497546" y="7753169"/>
            <a:ext cx="252832" cy="230162"/>
          </a:xfrm>
          <a:custGeom>
            <a:avLst/>
            <a:gdLst>
              <a:gd name="connsiteX0" fmla="*/ 110147 w 252832"/>
              <a:gd name="connsiteY0" fmla="*/ 80543 h 230162"/>
              <a:gd name="connsiteX1" fmla="*/ 143885 w 252832"/>
              <a:gd name="connsiteY1" fmla="*/ 80410 h 230162"/>
              <a:gd name="connsiteX2" fmla="*/ 175889 w 252832"/>
              <a:gd name="connsiteY2" fmla="*/ 79877 h 230162"/>
              <a:gd name="connsiteX3" fmla="*/ 204426 w 252832"/>
              <a:gd name="connsiteY3" fmla="*/ 78410 h 230162"/>
              <a:gd name="connsiteX4" fmla="*/ 227495 w 252832"/>
              <a:gd name="connsiteY4" fmla="*/ 75743 h 230162"/>
              <a:gd name="connsiteX5" fmla="*/ 230962 w 252832"/>
              <a:gd name="connsiteY5" fmla="*/ 91211 h 230162"/>
              <a:gd name="connsiteX6" fmla="*/ 198558 w 252832"/>
              <a:gd name="connsiteY6" fmla="*/ 99213 h 230162"/>
              <a:gd name="connsiteX7" fmla="*/ 154953 w 252832"/>
              <a:gd name="connsiteY7" fmla="*/ 103213 h 230162"/>
              <a:gd name="connsiteX8" fmla="*/ 154953 w 252832"/>
              <a:gd name="connsiteY8" fmla="*/ 117348 h 230162"/>
              <a:gd name="connsiteX9" fmla="*/ 252832 w 252832"/>
              <a:gd name="connsiteY9" fmla="*/ 117348 h 230162"/>
              <a:gd name="connsiteX10" fmla="*/ 252832 w 252832"/>
              <a:gd name="connsiteY10" fmla="*/ 142151 h 230162"/>
              <a:gd name="connsiteX11" fmla="*/ 32004 w 252832"/>
              <a:gd name="connsiteY11" fmla="*/ 142151 h 230162"/>
              <a:gd name="connsiteX12" fmla="*/ 22937 w 252832"/>
              <a:gd name="connsiteY12" fmla="*/ 149619 h 230162"/>
              <a:gd name="connsiteX13" fmla="*/ 0 w 252832"/>
              <a:gd name="connsiteY13" fmla="*/ 117348 h 230162"/>
              <a:gd name="connsiteX14" fmla="*/ 107747 w 252832"/>
              <a:gd name="connsiteY14" fmla="*/ 117348 h 230162"/>
              <a:gd name="connsiteX15" fmla="*/ 107747 w 252832"/>
              <a:gd name="connsiteY15" fmla="*/ 104546 h 230162"/>
              <a:gd name="connsiteX16" fmla="*/ 42139 w 252832"/>
              <a:gd name="connsiteY16" fmla="*/ 104546 h 230162"/>
              <a:gd name="connsiteX17" fmla="*/ 42139 w 252832"/>
              <a:gd name="connsiteY17" fmla="*/ 29337 h 230162"/>
              <a:gd name="connsiteX18" fmla="*/ 39472 w 252832"/>
              <a:gd name="connsiteY18" fmla="*/ 20403 h 230162"/>
              <a:gd name="connsiteX19" fmla="*/ 31471 w 252832"/>
              <a:gd name="connsiteY19" fmla="*/ 16001 h 230162"/>
              <a:gd name="connsiteX20" fmla="*/ 89345 w 252832"/>
              <a:gd name="connsiteY20" fmla="*/ 0 h 230162"/>
              <a:gd name="connsiteX21" fmla="*/ 89345 w 252832"/>
              <a:gd name="connsiteY21" fmla="*/ 8801 h 230162"/>
              <a:gd name="connsiteX22" fmla="*/ 219761 w 252832"/>
              <a:gd name="connsiteY22" fmla="*/ 8801 h 230162"/>
              <a:gd name="connsiteX23" fmla="*/ 219761 w 252832"/>
              <a:gd name="connsiteY23" fmla="*/ 32003 h 230162"/>
              <a:gd name="connsiteX24" fmla="*/ 89345 w 252832"/>
              <a:gd name="connsiteY24" fmla="*/ 32003 h 230162"/>
              <a:gd name="connsiteX25" fmla="*/ 89345 w 252832"/>
              <a:gd name="connsiteY25" fmla="*/ 45339 h 230162"/>
              <a:gd name="connsiteX26" fmla="*/ 215760 w 252832"/>
              <a:gd name="connsiteY26" fmla="*/ 45339 h 230162"/>
              <a:gd name="connsiteX27" fmla="*/ 215760 w 252832"/>
              <a:gd name="connsiteY27" fmla="*/ 65875 h 230162"/>
              <a:gd name="connsiteX28" fmla="*/ 89345 w 252832"/>
              <a:gd name="connsiteY28" fmla="*/ 65875 h 230162"/>
              <a:gd name="connsiteX29" fmla="*/ 89345 w 252832"/>
              <a:gd name="connsiteY29" fmla="*/ 80543 h 230162"/>
              <a:gd name="connsiteX31" fmla="*/ 227229 w 252832"/>
              <a:gd name="connsiteY31" fmla="*/ 155486 h 230162"/>
              <a:gd name="connsiteX32" fmla="*/ 227229 w 252832"/>
              <a:gd name="connsiteY32" fmla="*/ 205892 h 230162"/>
              <a:gd name="connsiteX33" fmla="*/ 221094 w 252832"/>
              <a:gd name="connsiteY33" fmla="*/ 224428 h 230162"/>
              <a:gd name="connsiteX34" fmla="*/ 201625 w 252832"/>
              <a:gd name="connsiteY34" fmla="*/ 230162 h 230162"/>
              <a:gd name="connsiteX35" fmla="*/ 180023 w 252832"/>
              <a:gd name="connsiteY35" fmla="*/ 230162 h 230162"/>
              <a:gd name="connsiteX36" fmla="*/ 180023 w 252832"/>
              <a:gd name="connsiteY36" fmla="*/ 180022 h 230162"/>
              <a:gd name="connsiteX37" fmla="*/ 57874 w 252832"/>
              <a:gd name="connsiteY37" fmla="*/ 180022 h 230162"/>
              <a:gd name="connsiteX38" fmla="*/ 49873 w 252832"/>
              <a:gd name="connsiteY38" fmla="*/ 186690 h 230162"/>
              <a:gd name="connsiteX39" fmla="*/ 27470 w 252832"/>
              <a:gd name="connsiteY39" fmla="*/ 155486 h 2301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30162">
                <a:moveTo>
                  <a:pt x="110147" y="80543"/>
                </a:moveTo>
                <a:cubicBezTo>
                  <a:pt x="121526" y="80543"/>
                  <a:pt x="132772" y="80499"/>
                  <a:pt x="143885" y="80410"/>
                </a:cubicBezTo>
                <a:cubicBezTo>
                  <a:pt x="154997" y="80321"/>
                  <a:pt x="165665" y="80143"/>
                  <a:pt x="175889" y="79877"/>
                </a:cubicBezTo>
                <a:cubicBezTo>
                  <a:pt x="186112" y="79610"/>
                  <a:pt x="195624" y="79122"/>
                  <a:pt x="204426" y="78410"/>
                </a:cubicBezTo>
                <a:cubicBezTo>
                  <a:pt x="213227" y="77698"/>
                  <a:pt x="220917" y="76810"/>
                  <a:pt x="227495" y="75743"/>
                </a:cubicBezTo>
                <a:lnTo>
                  <a:pt x="230962" y="91211"/>
                </a:lnTo>
                <a:cubicBezTo>
                  <a:pt x="222962" y="94767"/>
                  <a:pt x="212160" y="97434"/>
                  <a:pt x="198558" y="99213"/>
                </a:cubicBezTo>
                <a:cubicBezTo>
                  <a:pt x="184957" y="100990"/>
                  <a:pt x="170421" y="102324"/>
                  <a:pt x="154953" y="103213"/>
                </a:cubicBezTo>
                <a:lnTo>
                  <a:pt x="154953" y="117348"/>
                </a:lnTo>
                <a:lnTo>
                  <a:pt x="252832" y="117348"/>
                </a:lnTo>
                <a:lnTo>
                  <a:pt x="252832" y="142151"/>
                </a:lnTo>
                <a:lnTo>
                  <a:pt x="32004" y="142151"/>
                </a:lnTo>
                <a:cubicBezTo>
                  <a:pt x="26848" y="142151"/>
                  <a:pt x="23825" y="144640"/>
                  <a:pt x="22937" y="149619"/>
                </a:cubicBezTo>
                <a:lnTo>
                  <a:pt x="0" y="117348"/>
                </a:lnTo>
                <a:lnTo>
                  <a:pt x="107747" y="117348"/>
                </a:lnTo>
                <a:lnTo>
                  <a:pt x="107747" y="104546"/>
                </a:lnTo>
                <a:lnTo>
                  <a:pt x="42139" y="104546"/>
                </a:lnTo>
                <a:lnTo>
                  <a:pt x="42139" y="29337"/>
                </a:lnTo>
                <a:cubicBezTo>
                  <a:pt x="42139" y="25781"/>
                  <a:pt x="41250" y="22802"/>
                  <a:pt x="39472" y="20403"/>
                </a:cubicBezTo>
                <a:cubicBezTo>
                  <a:pt x="37694" y="18002"/>
                  <a:pt x="35027" y="16535"/>
                  <a:pt x="31471" y="16001"/>
                </a:cubicBezTo>
                <a:lnTo>
                  <a:pt x="89345" y="0"/>
                </a:lnTo>
                <a:lnTo>
                  <a:pt x="89345" y="8801"/>
                </a:lnTo>
                <a:lnTo>
                  <a:pt x="219761" y="8801"/>
                </a:lnTo>
                <a:lnTo>
                  <a:pt x="219761" y="32003"/>
                </a:lnTo>
                <a:lnTo>
                  <a:pt x="89345" y="32003"/>
                </a:lnTo>
                <a:lnTo>
                  <a:pt x="89345" y="45339"/>
                </a:lnTo>
                <a:lnTo>
                  <a:pt x="215760" y="45339"/>
                </a:lnTo>
                <a:lnTo>
                  <a:pt x="215760" y="65875"/>
                </a:lnTo>
                <a:lnTo>
                  <a:pt x="89345" y="65875"/>
                </a:lnTo>
                <a:lnTo>
                  <a:pt x="89345" y="80543"/>
                </a:lnTo>
                <a:moveTo>
                  <a:pt x="227229" y="155486"/>
                </a:moveTo>
                <a:lnTo>
                  <a:pt x="227229" y="205892"/>
                </a:lnTo>
                <a:cubicBezTo>
                  <a:pt x="227229" y="214426"/>
                  <a:pt x="225184" y="220606"/>
                  <a:pt x="221094" y="224428"/>
                </a:cubicBezTo>
                <a:cubicBezTo>
                  <a:pt x="217005" y="228250"/>
                  <a:pt x="210515" y="230162"/>
                  <a:pt x="201625" y="230162"/>
                </a:cubicBezTo>
                <a:lnTo>
                  <a:pt x="180023" y="230162"/>
                </a:lnTo>
                <a:lnTo>
                  <a:pt x="180023" y="180022"/>
                </a:lnTo>
                <a:lnTo>
                  <a:pt x="57874" y="180022"/>
                </a:lnTo>
                <a:cubicBezTo>
                  <a:pt x="53429" y="180022"/>
                  <a:pt x="50762" y="182245"/>
                  <a:pt x="49873" y="186690"/>
                </a:cubicBezTo>
                <a:lnTo>
                  <a:pt x="27470" y="15548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7" name="Freeform 37"/>
          <p:cNvSpPr/>
          <p:nvPr/>
        </p:nvSpPr>
        <p:spPr>
          <a:xfrm>
            <a:off x="2838958" y="7753436"/>
            <a:ext cx="252832" cy="233362"/>
          </a:xfrm>
          <a:custGeom>
            <a:avLst/>
            <a:gdLst>
              <a:gd name="connsiteX0" fmla="*/ 230162 w 252832"/>
              <a:gd name="connsiteY0" fmla="*/ 191224 h 233362"/>
              <a:gd name="connsiteX1" fmla="*/ 204559 w 252832"/>
              <a:gd name="connsiteY1" fmla="*/ 221894 h 233362"/>
              <a:gd name="connsiteX2" fmla="*/ 131483 w 252832"/>
              <a:gd name="connsiteY2" fmla="*/ 233362 h 233362"/>
              <a:gd name="connsiteX3" fmla="*/ 58274 w 252832"/>
              <a:gd name="connsiteY3" fmla="*/ 221894 h 233362"/>
              <a:gd name="connsiteX4" fmla="*/ 32538 w 252832"/>
              <a:gd name="connsiteY4" fmla="*/ 191224 h 233362"/>
              <a:gd name="connsiteX5" fmla="*/ 58274 w 252832"/>
              <a:gd name="connsiteY5" fmla="*/ 160554 h 233362"/>
              <a:gd name="connsiteX6" fmla="*/ 131483 w 252832"/>
              <a:gd name="connsiteY6" fmla="*/ 149085 h 233362"/>
              <a:gd name="connsiteX7" fmla="*/ 204559 w 252832"/>
              <a:gd name="connsiteY7" fmla="*/ 160554 h 233362"/>
              <a:gd name="connsiteX8" fmla="*/ 230162 w 252832"/>
              <a:gd name="connsiteY8" fmla="*/ 191224 h 233362"/>
              <a:gd name="connsiteX10" fmla="*/ 123216 w 252832"/>
              <a:gd name="connsiteY10" fmla="*/ 68809 h 233362"/>
              <a:gd name="connsiteX11" fmla="*/ 151352 w 252832"/>
              <a:gd name="connsiteY11" fmla="*/ 68275 h 233362"/>
              <a:gd name="connsiteX12" fmla="*/ 178956 w 252832"/>
              <a:gd name="connsiteY12" fmla="*/ 66808 h 233362"/>
              <a:gd name="connsiteX13" fmla="*/ 204026 w 252832"/>
              <a:gd name="connsiteY13" fmla="*/ 64541 h 233362"/>
              <a:gd name="connsiteX14" fmla="*/ 224562 w 252832"/>
              <a:gd name="connsiteY14" fmla="*/ 61608 h 233362"/>
              <a:gd name="connsiteX15" fmla="*/ 228029 w 252832"/>
              <a:gd name="connsiteY15" fmla="*/ 77610 h 233362"/>
              <a:gd name="connsiteX16" fmla="*/ 205759 w 252832"/>
              <a:gd name="connsiteY16" fmla="*/ 84944 h 233362"/>
              <a:gd name="connsiteX17" fmla="*/ 176156 w 252832"/>
              <a:gd name="connsiteY17" fmla="*/ 90412 h 233362"/>
              <a:gd name="connsiteX18" fmla="*/ 143618 w 252832"/>
              <a:gd name="connsiteY18" fmla="*/ 93745 h 233362"/>
              <a:gd name="connsiteX19" fmla="*/ 112548 w 252832"/>
              <a:gd name="connsiteY19" fmla="*/ 94945 h 233362"/>
              <a:gd name="connsiteX20" fmla="*/ 41872 w 252832"/>
              <a:gd name="connsiteY20" fmla="*/ 94945 h 233362"/>
              <a:gd name="connsiteX21" fmla="*/ 41872 w 252832"/>
              <a:gd name="connsiteY21" fmla="*/ 29337 h 233362"/>
              <a:gd name="connsiteX22" fmla="*/ 39205 w 252832"/>
              <a:gd name="connsiteY22" fmla="*/ 20403 h 233362"/>
              <a:gd name="connsiteX23" fmla="*/ 31204 w 252832"/>
              <a:gd name="connsiteY23" fmla="*/ 16002 h 233362"/>
              <a:gd name="connsiteX24" fmla="*/ 90412 w 252832"/>
              <a:gd name="connsiteY24" fmla="*/ 0 h 233362"/>
              <a:gd name="connsiteX25" fmla="*/ 90412 w 252832"/>
              <a:gd name="connsiteY25" fmla="*/ 8534 h 233362"/>
              <a:gd name="connsiteX26" fmla="*/ 215760 w 252832"/>
              <a:gd name="connsiteY26" fmla="*/ 8534 h 233362"/>
              <a:gd name="connsiteX27" fmla="*/ 215760 w 252832"/>
              <a:gd name="connsiteY27" fmla="*/ 33071 h 233362"/>
              <a:gd name="connsiteX28" fmla="*/ 90412 w 252832"/>
              <a:gd name="connsiteY28" fmla="*/ 33071 h 233362"/>
              <a:gd name="connsiteX29" fmla="*/ 90412 w 252832"/>
              <a:gd name="connsiteY29" fmla="*/ 68809 h 233362"/>
              <a:gd name="connsiteX31" fmla="*/ 252832 w 252832"/>
              <a:gd name="connsiteY31" fmla="*/ 134684 h 233362"/>
              <a:gd name="connsiteX32" fmla="*/ 32004 w 252832"/>
              <a:gd name="connsiteY32" fmla="*/ 134684 h 233362"/>
              <a:gd name="connsiteX33" fmla="*/ 22937 w 252832"/>
              <a:gd name="connsiteY33" fmla="*/ 142151 h 233362"/>
              <a:gd name="connsiteX34" fmla="*/ 0 w 252832"/>
              <a:gd name="connsiteY34" fmla="*/ 109881 h 233362"/>
              <a:gd name="connsiteX35" fmla="*/ 252832 w 252832"/>
              <a:gd name="connsiteY35" fmla="*/ 109881 h 233362"/>
              <a:gd name="connsiteX37" fmla="*/ 180556 w 252832"/>
              <a:gd name="connsiteY37" fmla="*/ 191224 h 233362"/>
              <a:gd name="connsiteX38" fmla="*/ 167087 w 252832"/>
              <a:gd name="connsiteY38" fmla="*/ 176288 h 233362"/>
              <a:gd name="connsiteX39" fmla="*/ 131483 w 252832"/>
              <a:gd name="connsiteY39" fmla="*/ 171221 h 233362"/>
              <a:gd name="connsiteX40" fmla="*/ 95612 w 252832"/>
              <a:gd name="connsiteY40" fmla="*/ 176288 h 233362"/>
              <a:gd name="connsiteX41" fmla="*/ 82144 w 252832"/>
              <a:gd name="connsiteY41" fmla="*/ 191224 h 233362"/>
              <a:gd name="connsiteX42" fmla="*/ 95479 w 252832"/>
              <a:gd name="connsiteY42" fmla="*/ 206159 h 233362"/>
              <a:gd name="connsiteX43" fmla="*/ 131483 w 252832"/>
              <a:gd name="connsiteY43" fmla="*/ 211226 h 233362"/>
              <a:gd name="connsiteX44" fmla="*/ 167087 w 252832"/>
              <a:gd name="connsiteY44" fmla="*/ 206159 h 233362"/>
              <a:gd name="connsiteX45" fmla="*/ 180556 w 252832"/>
              <a:gd name="connsiteY45" fmla="*/ 191224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52832" h="233362">
                <a:moveTo>
                  <a:pt x="230162" y="191224"/>
                </a:moveTo>
                <a:cubicBezTo>
                  <a:pt x="230162" y="204026"/>
                  <a:pt x="221628" y="214249"/>
                  <a:pt x="204559" y="221894"/>
                </a:cubicBezTo>
                <a:cubicBezTo>
                  <a:pt x="187490" y="229539"/>
                  <a:pt x="163132" y="233362"/>
                  <a:pt x="131483" y="233362"/>
                </a:cubicBezTo>
                <a:cubicBezTo>
                  <a:pt x="99835" y="233362"/>
                  <a:pt x="75432" y="229539"/>
                  <a:pt x="58274" y="221894"/>
                </a:cubicBezTo>
                <a:cubicBezTo>
                  <a:pt x="41116" y="214249"/>
                  <a:pt x="32538" y="204026"/>
                  <a:pt x="32538" y="191224"/>
                </a:cubicBezTo>
                <a:cubicBezTo>
                  <a:pt x="32538" y="178422"/>
                  <a:pt x="41116" y="168198"/>
                  <a:pt x="58274" y="160554"/>
                </a:cubicBezTo>
                <a:cubicBezTo>
                  <a:pt x="75432" y="152908"/>
                  <a:pt x="99835" y="149085"/>
                  <a:pt x="131483" y="149085"/>
                </a:cubicBezTo>
                <a:cubicBezTo>
                  <a:pt x="163132" y="149085"/>
                  <a:pt x="187490" y="152908"/>
                  <a:pt x="204559" y="160554"/>
                </a:cubicBezTo>
                <a:cubicBezTo>
                  <a:pt x="221628" y="168198"/>
                  <a:pt x="230162" y="178422"/>
                  <a:pt x="230162" y="191224"/>
                </a:cubicBezTo>
                <a:moveTo>
                  <a:pt x="123216" y="68809"/>
                </a:moveTo>
                <a:cubicBezTo>
                  <a:pt x="132461" y="68809"/>
                  <a:pt x="141840" y="68631"/>
                  <a:pt x="151352" y="68275"/>
                </a:cubicBezTo>
                <a:cubicBezTo>
                  <a:pt x="160865" y="67920"/>
                  <a:pt x="170066" y="67431"/>
                  <a:pt x="178956" y="66808"/>
                </a:cubicBezTo>
                <a:cubicBezTo>
                  <a:pt x="187846" y="66186"/>
                  <a:pt x="196202" y="65430"/>
                  <a:pt x="204026" y="64541"/>
                </a:cubicBezTo>
                <a:cubicBezTo>
                  <a:pt x="211849" y="63653"/>
                  <a:pt x="218694" y="62674"/>
                  <a:pt x="224562" y="61608"/>
                </a:cubicBezTo>
                <a:lnTo>
                  <a:pt x="228029" y="77610"/>
                </a:lnTo>
                <a:cubicBezTo>
                  <a:pt x="222339" y="80276"/>
                  <a:pt x="214916" y="82721"/>
                  <a:pt x="205759" y="84944"/>
                </a:cubicBezTo>
                <a:cubicBezTo>
                  <a:pt x="196603" y="87166"/>
                  <a:pt x="186735" y="88989"/>
                  <a:pt x="176156" y="90412"/>
                </a:cubicBezTo>
                <a:cubicBezTo>
                  <a:pt x="165576" y="91834"/>
                  <a:pt x="154730" y="92945"/>
                  <a:pt x="143618" y="93745"/>
                </a:cubicBezTo>
                <a:cubicBezTo>
                  <a:pt x="132506" y="94545"/>
                  <a:pt x="122149" y="94945"/>
                  <a:pt x="112548" y="94945"/>
                </a:cubicBezTo>
                <a:lnTo>
                  <a:pt x="41872" y="94945"/>
                </a:lnTo>
                <a:lnTo>
                  <a:pt x="41872" y="29337"/>
                </a:lnTo>
                <a:cubicBezTo>
                  <a:pt x="41872" y="25781"/>
                  <a:pt x="40983" y="22802"/>
                  <a:pt x="39205" y="20403"/>
                </a:cubicBezTo>
                <a:cubicBezTo>
                  <a:pt x="37427" y="18003"/>
                  <a:pt x="34760" y="16535"/>
                  <a:pt x="31204" y="16002"/>
                </a:cubicBezTo>
                <a:lnTo>
                  <a:pt x="90412" y="0"/>
                </a:lnTo>
                <a:lnTo>
                  <a:pt x="90412" y="8534"/>
                </a:lnTo>
                <a:lnTo>
                  <a:pt x="215760" y="8534"/>
                </a:lnTo>
                <a:lnTo>
                  <a:pt x="215760" y="33071"/>
                </a:lnTo>
                <a:lnTo>
                  <a:pt x="90412" y="33071"/>
                </a:lnTo>
                <a:lnTo>
                  <a:pt x="90412" y="68809"/>
                </a:lnTo>
                <a:moveTo>
                  <a:pt x="252832" y="134684"/>
                </a:moveTo>
                <a:lnTo>
                  <a:pt x="32004" y="134684"/>
                </a:lnTo>
                <a:cubicBezTo>
                  <a:pt x="26848" y="134684"/>
                  <a:pt x="23825" y="137172"/>
                  <a:pt x="22937" y="142151"/>
                </a:cubicBezTo>
                <a:lnTo>
                  <a:pt x="0" y="109881"/>
                </a:lnTo>
                <a:lnTo>
                  <a:pt x="252832" y="109881"/>
                </a:lnTo>
                <a:moveTo>
                  <a:pt x="180556" y="191224"/>
                </a:moveTo>
                <a:cubicBezTo>
                  <a:pt x="180556" y="184645"/>
                  <a:pt x="176067" y="179667"/>
                  <a:pt x="167087" y="176288"/>
                </a:cubicBezTo>
                <a:cubicBezTo>
                  <a:pt x="158109" y="172910"/>
                  <a:pt x="146241" y="171221"/>
                  <a:pt x="131483" y="171221"/>
                </a:cubicBezTo>
                <a:cubicBezTo>
                  <a:pt x="116548" y="171221"/>
                  <a:pt x="104591" y="172910"/>
                  <a:pt x="95612" y="176288"/>
                </a:cubicBezTo>
                <a:cubicBezTo>
                  <a:pt x="86633" y="179667"/>
                  <a:pt x="82144" y="184645"/>
                  <a:pt x="82144" y="191224"/>
                </a:cubicBezTo>
                <a:cubicBezTo>
                  <a:pt x="82144" y="197803"/>
                  <a:pt x="86589" y="202781"/>
                  <a:pt x="95479" y="206159"/>
                </a:cubicBezTo>
                <a:cubicBezTo>
                  <a:pt x="104369" y="209537"/>
                  <a:pt x="116370" y="211226"/>
                  <a:pt x="131483" y="211226"/>
                </a:cubicBezTo>
                <a:cubicBezTo>
                  <a:pt x="146241" y="211226"/>
                  <a:pt x="158109" y="209537"/>
                  <a:pt x="167087" y="206159"/>
                </a:cubicBezTo>
                <a:cubicBezTo>
                  <a:pt x="176067" y="202781"/>
                  <a:pt x="180556" y="197803"/>
                  <a:pt x="180556" y="1912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8" name="Freeform 38"/>
          <p:cNvSpPr/>
          <p:nvPr/>
        </p:nvSpPr>
        <p:spPr>
          <a:xfrm>
            <a:off x="3180369" y="7761970"/>
            <a:ext cx="252832" cy="224828"/>
          </a:xfrm>
          <a:custGeom>
            <a:avLst/>
            <a:gdLst>
              <a:gd name="connsiteX0" fmla="*/ 230162 w 252832"/>
              <a:gd name="connsiteY0" fmla="*/ 182690 h 224828"/>
              <a:gd name="connsiteX1" fmla="*/ 204559 w 252832"/>
              <a:gd name="connsiteY1" fmla="*/ 213360 h 224828"/>
              <a:gd name="connsiteX2" fmla="*/ 131483 w 252832"/>
              <a:gd name="connsiteY2" fmla="*/ 224828 h 224828"/>
              <a:gd name="connsiteX3" fmla="*/ 58274 w 252832"/>
              <a:gd name="connsiteY3" fmla="*/ 213360 h 224828"/>
              <a:gd name="connsiteX4" fmla="*/ 32538 w 252832"/>
              <a:gd name="connsiteY4" fmla="*/ 182690 h 224828"/>
              <a:gd name="connsiteX5" fmla="*/ 51607 w 252832"/>
              <a:gd name="connsiteY5" fmla="*/ 155486 h 224828"/>
              <a:gd name="connsiteX6" fmla="*/ 106413 w 252832"/>
              <a:gd name="connsiteY6" fmla="*/ 141618 h 224828"/>
              <a:gd name="connsiteX7" fmla="*/ 106413 w 252832"/>
              <a:gd name="connsiteY7" fmla="*/ 124549 h 224828"/>
              <a:gd name="connsiteX8" fmla="*/ 32004 w 252832"/>
              <a:gd name="connsiteY8" fmla="*/ 124549 h 224828"/>
              <a:gd name="connsiteX9" fmla="*/ 22937 w 252832"/>
              <a:gd name="connsiteY9" fmla="*/ 132016 h 224828"/>
              <a:gd name="connsiteX10" fmla="*/ 0 w 252832"/>
              <a:gd name="connsiteY10" fmla="*/ 99746 h 224828"/>
              <a:gd name="connsiteX11" fmla="*/ 252832 w 252832"/>
              <a:gd name="connsiteY11" fmla="*/ 99746 h 224828"/>
              <a:gd name="connsiteX12" fmla="*/ 252832 w 252832"/>
              <a:gd name="connsiteY12" fmla="*/ 124549 h 224828"/>
              <a:gd name="connsiteX13" fmla="*/ 153619 w 252832"/>
              <a:gd name="connsiteY13" fmla="*/ 124549 h 224828"/>
              <a:gd name="connsiteX14" fmla="*/ 153619 w 252832"/>
              <a:gd name="connsiteY14" fmla="*/ 141351 h 224828"/>
              <a:gd name="connsiteX15" fmla="*/ 210427 w 252832"/>
              <a:gd name="connsiteY15" fmla="*/ 155086 h 224828"/>
              <a:gd name="connsiteX16" fmla="*/ 230162 w 252832"/>
              <a:gd name="connsiteY16" fmla="*/ 182690 h 224828"/>
              <a:gd name="connsiteX18" fmla="*/ 173355 w 252832"/>
              <a:gd name="connsiteY18" fmla="*/ 77343 h 224828"/>
              <a:gd name="connsiteX19" fmla="*/ 175222 w 252832"/>
              <a:gd name="connsiteY19" fmla="*/ 68009 h 224828"/>
              <a:gd name="connsiteX20" fmla="*/ 169088 w 252832"/>
              <a:gd name="connsiteY20" fmla="*/ 60407 h 224828"/>
              <a:gd name="connsiteX21" fmla="*/ 157753 w 252832"/>
              <a:gd name="connsiteY21" fmla="*/ 55207 h 224828"/>
              <a:gd name="connsiteX22" fmla="*/ 143752 w 252832"/>
              <a:gd name="connsiteY22" fmla="*/ 53074 h 224828"/>
              <a:gd name="connsiteX23" fmla="*/ 118815 w 252832"/>
              <a:gd name="connsiteY23" fmla="*/ 69076 h 224828"/>
              <a:gd name="connsiteX24" fmla="*/ 87211 w 252832"/>
              <a:gd name="connsiteY24" fmla="*/ 80010 h 224828"/>
              <a:gd name="connsiteX25" fmla="*/ 53073 w 252832"/>
              <a:gd name="connsiteY25" fmla="*/ 86411 h 224828"/>
              <a:gd name="connsiteX26" fmla="*/ 20536 w 252832"/>
              <a:gd name="connsiteY26" fmla="*/ 88811 h 224828"/>
              <a:gd name="connsiteX27" fmla="*/ 20536 w 252832"/>
              <a:gd name="connsiteY27" fmla="*/ 83477 h 224828"/>
              <a:gd name="connsiteX28" fmla="*/ 54007 w 252832"/>
              <a:gd name="connsiteY28" fmla="*/ 76276 h 224828"/>
              <a:gd name="connsiteX29" fmla="*/ 81744 w 252832"/>
              <a:gd name="connsiteY29" fmla="*/ 63341 h 224828"/>
              <a:gd name="connsiteX30" fmla="*/ 100680 w 252832"/>
              <a:gd name="connsiteY30" fmla="*/ 46272 h 224828"/>
              <a:gd name="connsiteX31" fmla="*/ 107747 w 252832"/>
              <a:gd name="connsiteY31" fmla="*/ 26403 h 224828"/>
              <a:gd name="connsiteX32" fmla="*/ 107747 w 252832"/>
              <a:gd name="connsiteY32" fmla="*/ 23469 h 224828"/>
              <a:gd name="connsiteX33" fmla="*/ 54940 w 252832"/>
              <a:gd name="connsiteY33" fmla="*/ 23469 h 224828"/>
              <a:gd name="connsiteX34" fmla="*/ 49606 w 252832"/>
              <a:gd name="connsiteY34" fmla="*/ 25737 h 224828"/>
              <a:gd name="connsiteX35" fmla="*/ 46939 w 252832"/>
              <a:gd name="connsiteY35" fmla="*/ 31204 h 224828"/>
              <a:gd name="connsiteX36" fmla="*/ 30137 w 252832"/>
              <a:gd name="connsiteY36" fmla="*/ 0 h 224828"/>
              <a:gd name="connsiteX37" fmla="*/ 224561 w 252832"/>
              <a:gd name="connsiteY37" fmla="*/ 0 h 224828"/>
              <a:gd name="connsiteX38" fmla="*/ 224561 w 252832"/>
              <a:gd name="connsiteY38" fmla="*/ 23469 h 224828"/>
              <a:gd name="connsiteX39" fmla="*/ 159753 w 252832"/>
              <a:gd name="connsiteY39" fmla="*/ 23469 h 224828"/>
              <a:gd name="connsiteX40" fmla="*/ 154419 w 252832"/>
              <a:gd name="connsiteY40" fmla="*/ 39738 h 224828"/>
              <a:gd name="connsiteX41" fmla="*/ 180156 w 252832"/>
              <a:gd name="connsiteY41" fmla="*/ 41605 h 224828"/>
              <a:gd name="connsiteX42" fmla="*/ 204959 w 252832"/>
              <a:gd name="connsiteY42" fmla="*/ 46806 h 224828"/>
              <a:gd name="connsiteX43" fmla="*/ 223628 w 252832"/>
              <a:gd name="connsiteY43" fmla="*/ 56140 h 224828"/>
              <a:gd name="connsiteX44" fmla="*/ 230963 w 252832"/>
              <a:gd name="connsiteY44" fmla="*/ 70142 h 224828"/>
              <a:gd name="connsiteX45" fmla="*/ 224695 w 252832"/>
              <a:gd name="connsiteY45" fmla="*/ 82677 h 224828"/>
              <a:gd name="connsiteX46" fmla="*/ 207493 w 252832"/>
              <a:gd name="connsiteY46" fmla="*/ 88278 h 224828"/>
              <a:gd name="connsiteX47" fmla="*/ 186424 w 252832"/>
              <a:gd name="connsiteY47" fmla="*/ 86411 h 224828"/>
              <a:gd name="connsiteX48" fmla="*/ 173355 w 252832"/>
              <a:gd name="connsiteY48" fmla="*/ 77343 h 224828"/>
              <a:gd name="connsiteX50" fmla="*/ 180556 w 252832"/>
              <a:gd name="connsiteY50" fmla="*/ 182690 h 224828"/>
              <a:gd name="connsiteX51" fmla="*/ 167087 w 252832"/>
              <a:gd name="connsiteY51" fmla="*/ 167754 h 224828"/>
              <a:gd name="connsiteX52" fmla="*/ 131483 w 252832"/>
              <a:gd name="connsiteY52" fmla="*/ 162687 h 224828"/>
              <a:gd name="connsiteX53" fmla="*/ 95612 w 252832"/>
              <a:gd name="connsiteY53" fmla="*/ 167754 h 224828"/>
              <a:gd name="connsiteX54" fmla="*/ 82144 w 252832"/>
              <a:gd name="connsiteY54" fmla="*/ 182690 h 224828"/>
              <a:gd name="connsiteX55" fmla="*/ 95479 w 252832"/>
              <a:gd name="connsiteY55" fmla="*/ 197624 h 224828"/>
              <a:gd name="connsiteX56" fmla="*/ 131483 w 252832"/>
              <a:gd name="connsiteY56" fmla="*/ 202692 h 224828"/>
              <a:gd name="connsiteX57" fmla="*/ 167087 w 252832"/>
              <a:gd name="connsiteY57" fmla="*/ 197624 h 224828"/>
              <a:gd name="connsiteX58" fmla="*/ 180556 w 252832"/>
              <a:gd name="connsiteY58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2" h="224828">
                <a:moveTo>
                  <a:pt x="230162" y="182690"/>
                </a:moveTo>
                <a:cubicBezTo>
                  <a:pt x="230162" y="195491"/>
                  <a:pt x="221628" y="205715"/>
                  <a:pt x="204559" y="213360"/>
                </a:cubicBezTo>
                <a:cubicBezTo>
                  <a:pt x="187490" y="221005"/>
                  <a:pt x="163132" y="224828"/>
                  <a:pt x="131483" y="224828"/>
                </a:cubicBezTo>
                <a:cubicBezTo>
                  <a:pt x="99835" y="224828"/>
                  <a:pt x="75432" y="221005"/>
                  <a:pt x="58274" y="213360"/>
                </a:cubicBezTo>
                <a:cubicBezTo>
                  <a:pt x="41116" y="205715"/>
                  <a:pt x="32538" y="195491"/>
                  <a:pt x="32538" y="182690"/>
                </a:cubicBezTo>
                <a:cubicBezTo>
                  <a:pt x="32538" y="171844"/>
                  <a:pt x="38894" y="162776"/>
                  <a:pt x="51607" y="155486"/>
                </a:cubicBezTo>
                <a:cubicBezTo>
                  <a:pt x="64319" y="148196"/>
                  <a:pt x="82588" y="143573"/>
                  <a:pt x="106413" y="141618"/>
                </a:cubicBezTo>
                <a:lnTo>
                  <a:pt x="106413" y="124549"/>
                </a:lnTo>
                <a:lnTo>
                  <a:pt x="32004" y="124549"/>
                </a:lnTo>
                <a:cubicBezTo>
                  <a:pt x="26848" y="124549"/>
                  <a:pt x="23825" y="127038"/>
                  <a:pt x="22937" y="132016"/>
                </a:cubicBezTo>
                <a:lnTo>
                  <a:pt x="0" y="99746"/>
                </a:lnTo>
                <a:lnTo>
                  <a:pt x="252832" y="99746"/>
                </a:lnTo>
                <a:lnTo>
                  <a:pt x="252832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4" y="143307"/>
                  <a:pt x="197269" y="147885"/>
                  <a:pt x="210427" y="155086"/>
                </a:cubicBezTo>
                <a:cubicBezTo>
                  <a:pt x="223584" y="162287"/>
                  <a:pt x="230162" y="171488"/>
                  <a:pt x="230162" y="182690"/>
                </a:cubicBezTo>
                <a:moveTo>
                  <a:pt x="173355" y="77343"/>
                </a:moveTo>
                <a:cubicBezTo>
                  <a:pt x="175666" y="73964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8" y="60407"/>
                </a:cubicBezTo>
                <a:cubicBezTo>
                  <a:pt x="166065" y="58185"/>
                  <a:pt x="162287" y="56452"/>
                  <a:pt x="157753" y="55207"/>
                </a:cubicBezTo>
                <a:cubicBezTo>
                  <a:pt x="153219" y="53963"/>
                  <a:pt x="148552" y="53251"/>
                  <a:pt x="143752" y="53074"/>
                </a:cubicBezTo>
                <a:cubicBezTo>
                  <a:pt x="136995" y="59296"/>
                  <a:pt x="128683" y="64630"/>
                  <a:pt x="118815" y="69076"/>
                </a:cubicBezTo>
                <a:cubicBezTo>
                  <a:pt x="108947" y="73520"/>
                  <a:pt x="98413" y="77165"/>
                  <a:pt x="87211" y="80010"/>
                </a:cubicBezTo>
                <a:cubicBezTo>
                  <a:pt x="76010" y="82855"/>
                  <a:pt x="64631" y="84989"/>
                  <a:pt x="53073" y="86411"/>
                </a:cubicBezTo>
                <a:cubicBezTo>
                  <a:pt x="41516" y="87833"/>
                  <a:pt x="30671" y="88633"/>
                  <a:pt x="20536" y="88811"/>
                </a:cubicBezTo>
                <a:lnTo>
                  <a:pt x="20536" y="83477"/>
                </a:lnTo>
                <a:cubicBezTo>
                  <a:pt x="32271" y="82233"/>
                  <a:pt x="43428" y="79832"/>
                  <a:pt x="54007" y="76276"/>
                </a:cubicBezTo>
                <a:cubicBezTo>
                  <a:pt x="64586" y="72720"/>
                  <a:pt x="73832" y="68409"/>
                  <a:pt x="81744" y="63341"/>
                </a:cubicBezTo>
                <a:cubicBezTo>
                  <a:pt x="89656" y="58274"/>
                  <a:pt x="95968" y="52584"/>
                  <a:pt x="100680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69"/>
                </a:lnTo>
                <a:lnTo>
                  <a:pt x="54940" y="23469"/>
                </a:lnTo>
                <a:cubicBezTo>
                  <a:pt x="52807" y="23469"/>
                  <a:pt x="51029" y="24226"/>
                  <a:pt x="49606" y="25737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69"/>
                </a:lnTo>
                <a:lnTo>
                  <a:pt x="159753" y="23469"/>
                </a:lnTo>
                <a:cubicBezTo>
                  <a:pt x="159220" y="29337"/>
                  <a:pt x="157442" y="34760"/>
                  <a:pt x="154419" y="39738"/>
                </a:cubicBezTo>
                <a:cubicBezTo>
                  <a:pt x="162598" y="39916"/>
                  <a:pt x="171177" y="40538"/>
                  <a:pt x="180156" y="41605"/>
                </a:cubicBezTo>
                <a:cubicBezTo>
                  <a:pt x="189135" y="42672"/>
                  <a:pt x="197403" y="44406"/>
                  <a:pt x="204959" y="46806"/>
                </a:cubicBezTo>
                <a:cubicBezTo>
                  <a:pt x="212516" y="49206"/>
                  <a:pt x="218739" y="52318"/>
                  <a:pt x="223628" y="56140"/>
                </a:cubicBezTo>
                <a:cubicBezTo>
                  <a:pt x="228517" y="59963"/>
                  <a:pt x="230963" y="64630"/>
                  <a:pt x="230963" y="70142"/>
                </a:cubicBezTo>
                <a:cubicBezTo>
                  <a:pt x="230963" y="75476"/>
                  <a:pt x="228873" y="79655"/>
                  <a:pt x="224695" y="82677"/>
                </a:cubicBezTo>
                <a:cubicBezTo>
                  <a:pt x="220517" y="85699"/>
                  <a:pt x="214783" y="87567"/>
                  <a:pt x="207493" y="88278"/>
                </a:cubicBezTo>
                <a:cubicBezTo>
                  <a:pt x="199847" y="88989"/>
                  <a:pt x="192824" y="88367"/>
                  <a:pt x="186424" y="86411"/>
                </a:cubicBezTo>
                <a:cubicBezTo>
                  <a:pt x="180022" y="84455"/>
                  <a:pt x="175666" y="81432"/>
                  <a:pt x="173355" y="77343"/>
                </a:cubicBezTo>
                <a:moveTo>
                  <a:pt x="180556" y="182690"/>
                </a:moveTo>
                <a:cubicBezTo>
                  <a:pt x="180556" y="176111"/>
                  <a:pt x="176067" y="171133"/>
                  <a:pt x="167087" y="167754"/>
                </a:cubicBezTo>
                <a:cubicBezTo>
                  <a:pt x="158109" y="164376"/>
                  <a:pt x="146241" y="162687"/>
                  <a:pt x="131483" y="162687"/>
                </a:cubicBezTo>
                <a:cubicBezTo>
                  <a:pt x="116548" y="162687"/>
                  <a:pt x="104591" y="164376"/>
                  <a:pt x="95612" y="167754"/>
                </a:cubicBezTo>
                <a:cubicBezTo>
                  <a:pt x="86633" y="171133"/>
                  <a:pt x="82144" y="176111"/>
                  <a:pt x="82144" y="182690"/>
                </a:cubicBezTo>
                <a:cubicBezTo>
                  <a:pt x="82144" y="189268"/>
                  <a:pt x="86589" y="194246"/>
                  <a:pt x="95479" y="197624"/>
                </a:cubicBezTo>
                <a:cubicBezTo>
                  <a:pt x="104369" y="201002"/>
                  <a:pt x="116370" y="202692"/>
                  <a:pt x="131483" y="202692"/>
                </a:cubicBezTo>
                <a:cubicBezTo>
                  <a:pt x="146241" y="202692"/>
                  <a:pt x="158109" y="201002"/>
                  <a:pt x="167087" y="197624"/>
                </a:cubicBezTo>
                <a:cubicBezTo>
                  <a:pt x="176067" y="194246"/>
                  <a:pt x="180556" y="189268"/>
                  <a:pt x="180556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9" name="Freeform 39"/>
          <p:cNvSpPr/>
          <p:nvPr/>
        </p:nvSpPr>
        <p:spPr>
          <a:xfrm>
            <a:off x="3447069" y="7753436"/>
            <a:ext cx="252832" cy="229895"/>
          </a:xfrm>
          <a:custGeom>
            <a:avLst/>
            <a:gdLst>
              <a:gd name="connsiteX0" fmla="*/ 252832 w 252832"/>
              <a:gd name="connsiteY0" fmla="*/ 116548 h 229895"/>
              <a:gd name="connsiteX1" fmla="*/ 153619 w 252832"/>
              <a:gd name="connsiteY1" fmla="*/ 116548 h 229895"/>
              <a:gd name="connsiteX2" fmla="*/ 153619 w 252832"/>
              <a:gd name="connsiteY2" fmla="*/ 145885 h 229895"/>
              <a:gd name="connsiteX3" fmla="*/ 225895 w 252832"/>
              <a:gd name="connsiteY3" fmla="*/ 145885 h 229895"/>
              <a:gd name="connsiteX4" fmla="*/ 225895 w 252832"/>
              <a:gd name="connsiteY4" fmla="*/ 205625 h 229895"/>
              <a:gd name="connsiteX5" fmla="*/ 219761 w 252832"/>
              <a:gd name="connsiteY5" fmla="*/ 224162 h 229895"/>
              <a:gd name="connsiteX6" fmla="*/ 200292 w 252832"/>
              <a:gd name="connsiteY6" fmla="*/ 229895 h 229895"/>
              <a:gd name="connsiteX7" fmla="*/ 178689 w 252832"/>
              <a:gd name="connsiteY7" fmla="*/ 229895 h 229895"/>
              <a:gd name="connsiteX8" fmla="*/ 178689 w 252832"/>
              <a:gd name="connsiteY8" fmla="*/ 170421 h 229895"/>
              <a:gd name="connsiteX9" fmla="*/ 56541 w 252832"/>
              <a:gd name="connsiteY9" fmla="*/ 170421 h 229895"/>
              <a:gd name="connsiteX10" fmla="*/ 48540 w 252832"/>
              <a:gd name="connsiteY10" fmla="*/ 177088 h 229895"/>
              <a:gd name="connsiteX11" fmla="*/ 26137 w 252832"/>
              <a:gd name="connsiteY11" fmla="*/ 145885 h 229895"/>
              <a:gd name="connsiteX12" fmla="*/ 106413 w 252832"/>
              <a:gd name="connsiteY12" fmla="*/ 145885 h 229895"/>
              <a:gd name="connsiteX13" fmla="*/ 106413 w 252832"/>
              <a:gd name="connsiteY13" fmla="*/ 116548 h 229895"/>
              <a:gd name="connsiteX14" fmla="*/ 32004 w 252832"/>
              <a:gd name="connsiteY14" fmla="*/ 116548 h 229895"/>
              <a:gd name="connsiteX15" fmla="*/ 22937 w 252832"/>
              <a:gd name="connsiteY15" fmla="*/ 124016 h 229895"/>
              <a:gd name="connsiteX16" fmla="*/ 0 w 252832"/>
              <a:gd name="connsiteY16" fmla="*/ 91745 h 229895"/>
              <a:gd name="connsiteX17" fmla="*/ 165354 w 252832"/>
              <a:gd name="connsiteY17" fmla="*/ 91745 h 229895"/>
              <a:gd name="connsiteX18" fmla="*/ 174022 w 252832"/>
              <a:gd name="connsiteY18" fmla="*/ 70276 h 229895"/>
              <a:gd name="connsiteX19" fmla="*/ 175755 w 252832"/>
              <a:gd name="connsiteY19" fmla="*/ 38405 h 229895"/>
              <a:gd name="connsiteX20" fmla="*/ 175755 w 252832"/>
              <a:gd name="connsiteY20" fmla="*/ 35738 h 229895"/>
              <a:gd name="connsiteX21" fmla="*/ 58674 w 252832"/>
              <a:gd name="connsiteY21" fmla="*/ 35738 h 229895"/>
              <a:gd name="connsiteX22" fmla="*/ 50673 w 252832"/>
              <a:gd name="connsiteY22" fmla="*/ 42405 h 229895"/>
              <a:gd name="connsiteX23" fmla="*/ 33871 w 252832"/>
              <a:gd name="connsiteY23" fmla="*/ 11201 h 229895"/>
              <a:gd name="connsiteX24" fmla="*/ 175755 w 252832"/>
              <a:gd name="connsiteY24" fmla="*/ 11201 h 229895"/>
              <a:gd name="connsiteX25" fmla="*/ 175755 w 252832"/>
              <a:gd name="connsiteY25" fmla="*/ 0 h 229895"/>
              <a:gd name="connsiteX26" fmla="*/ 222962 w 252832"/>
              <a:gd name="connsiteY26" fmla="*/ 12802 h 229895"/>
              <a:gd name="connsiteX27" fmla="*/ 222962 w 252832"/>
              <a:gd name="connsiteY27" fmla="*/ 29870 h 229895"/>
              <a:gd name="connsiteX28" fmla="*/ 215094 w 252832"/>
              <a:gd name="connsiteY28" fmla="*/ 68142 h 229895"/>
              <a:gd name="connsiteX29" fmla="*/ 192024 w 252832"/>
              <a:gd name="connsiteY29" fmla="*/ 91745 h 229895"/>
              <a:gd name="connsiteX30" fmla="*/ 252832 w 252832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2" h="229895">
                <a:moveTo>
                  <a:pt x="252832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5" y="145885"/>
                </a:lnTo>
                <a:lnTo>
                  <a:pt x="225895" y="205625"/>
                </a:lnTo>
                <a:cubicBezTo>
                  <a:pt x="225895" y="214160"/>
                  <a:pt x="223850" y="220339"/>
                  <a:pt x="219761" y="224162"/>
                </a:cubicBezTo>
                <a:cubicBezTo>
                  <a:pt x="215671" y="227984"/>
                  <a:pt x="209182" y="229895"/>
                  <a:pt x="200292" y="229895"/>
                </a:cubicBezTo>
                <a:lnTo>
                  <a:pt x="178689" y="229895"/>
                </a:lnTo>
                <a:lnTo>
                  <a:pt x="178689" y="170421"/>
                </a:lnTo>
                <a:lnTo>
                  <a:pt x="56541" y="170421"/>
                </a:lnTo>
                <a:cubicBezTo>
                  <a:pt x="52095" y="170421"/>
                  <a:pt x="49428" y="172644"/>
                  <a:pt x="48540" y="177088"/>
                </a:cubicBezTo>
                <a:lnTo>
                  <a:pt x="26137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4" y="116548"/>
                </a:lnTo>
                <a:cubicBezTo>
                  <a:pt x="26848" y="116548"/>
                  <a:pt x="23825" y="119037"/>
                  <a:pt x="22937" y="124016"/>
                </a:cubicBezTo>
                <a:lnTo>
                  <a:pt x="0" y="91745"/>
                </a:lnTo>
                <a:lnTo>
                  <a:pt x="165354" y="91745"/>
                </a:lnTo>
                <a:cubicBezTo>
                  <a:pt x="169977" y="86766"/>
                  <a:pt x="172866" y="79610"/>
                  <a:pt x="174022" y="70276"/>
                </a:cubicBezTo>
                <a:cubicBezTo>
                  <a:pt x="175178" y="60941"/>
                  <a:pt x="175755" y="50317"/>
                  <a:pt x="175755" y="38405"/>
                </a:cubicBezTo>
                <a:lnTo>
                  <a:pt x="175755" y="35738"/>
                </a:lnTo>
                <a:lnTo>
                  <a:pt x="58674" y="35738"/>
                </a:lnTo>
                <a:cubicBezTo>
                  <a:pt x="54229" y="35738"/>
                  <a:pt x="51562" y="37960"/>
                  <a:pt x="50673" y="42405"/>
                </a:cubicBezTo>
                <a:lnTo>
                  <a:pt x="33871" y="11201"/>
                </a:lnTo>
                <a:lnTo>
                  <a:pt x="175755" y="11201"/>
                </a:lnTo>
                <a:lnTo>
                  <a:pt x="175755" y="0"/>
                </a:lnTo>
                <a:lnTo>
                  <a:pt x="222962" y="12802"/>
                </a:lnTo>
                <a:lnTo>
                  <a:pt x="222962" y="29870"/>
                </a:lnTo>
                <a:cubicBezTo>
                  <a:pt x="222962" y="45339"/>
                  <a:pt x="220338" y="58096"/>
                  <a:pt x="215094" y="68142"/>
                </a:cubicBezTo>
                <a:cubicBezTo>
                  <a:pt x="209848" y="78187"/>
                  <a:pt x="202159" y="86055"/>
                  <a:pt x="192024" y="91745"/>
                </a:cubicBezTo>
                <a:lnTo>
                  <a:pt x="252832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0" name="Freeform 40"/>
          <p:cNvSpPr/>
          <p:nvPr/>
        </p:nvSpPr>
        <p:spPr>
          <a:xfrm>
            <a:off x="3788481" y="7760104"/>
            <a:ext cx="252832" cy="207759"/>
          </a:xfrm>
          <a:custGeom>
            <a:avLst/>
            <a:gdLst>
              <a:gd name="connsiteX0" fmla="*/ 17869 w 252832"/>
              <a:gd name="connsiteY0" fmla="*/ 130683 h 207759"/>
              <a:gd name="connsiteX1" fmla="*/ 48273 w 252832"/>
              <a:gd name="connsiteY1" fmla="*/ 120148 h 207759"/>
              <a:gd name="connsiteX2" fmla="*/ 76410 w 252832"/>
              <a:gd name="connsiteY2" fmla="*/ 100012 h 207759"/>
              <a:gd name="connsiteX3" fmla="*/ 97079 w 252832"/>
              <a:gd name="connsiteY3" fmla="*/ 72942 h 207759"/>
              <a:gd name="connsiteX4" fmla="*/ 105080 w 252832"/>
              <a:gd name="connsiteY4" fmla="*/ 41604 h 207759"/>
              <a:gd name="connsiteX5" fmla="*/ 105080 w 252832"/>
              <a:gd name="connsiteY5" fmla="*/ 29604 h 207759"/>
              <a:gd name="connsiteX6" fmla="*/ 102413 w 252832"/>
              <a:gd name="connsiteY6" fmla="*/ 20669 h 207759"/>
              <a:gd name="connsiteX7" fmla="*/ 94412 w 252832"/>
              <a:gd name="connsiteY7" fmla="*/ 16269 h 207759"/>
              <a:gd name="connsiteX8" fmla="*/ 157620 w 252832"/>
              <a:gd name="connsiteY8" fmla="*/ 0 h 207759"/>
              <a:gd name="connsiteX9" fmla="*/ 157620 w 252832"/>
              <a:gd name="connsiteY9" fmla="*/ 27736 h 207759"/>
              <a:gd name="connsiteX10" fmla="*/ 155753 w 252832"/>
              <a:gd name="connsiteY10" fmla="*/ 46539 h 207759"/>
              <a:gd name="connsiteX11" fmla="*/ 151752 w 252832"/>
              <a:gd name="connsiteY11" fmla="*/ 60807 h 207759"/>
              <a:gd name="connsiteX12" fmla="*/ 180956 w 252832"/>
              <a:gd name="connsiteY12" fmla="*/ 64674 h 207759"/>
              <a:gd name="connsiteX13" fmla="*/ 205759 w 252832"/>
              <a:gd name="connsiteY13" fmla="*/ 75342 h 207759"/>
              <a:gd name="connsiteX14" fmla="*/ 223095 w 252832"/>
              <a:gd name="connsiteY14" fmla="*/ 92411 h 207759"/>
              <a:gd name="connsiteX15" fmla="*/ 229629 w 252832"/>
              <a:gd name="connsiteY15" fmla="*/ 115481 h 207759"/>
              <a:gd name="connsiteX16" fmla="*/ 223362 w 252832"/>
              <a:gd name="connsiteY16" fmla="*/ 131216 h 207759"/>
              <a:gd name="connsiteX17" fmla="*/ 206160 w 252832"/>
              <a:gd name="connsiteY17" fmla="*/ 138950 h 207759"/>
              <a:gd name="connsiteX18" fmla="*/ 185490 w 252832"/>
              <a:gd name="connsiteY18" fmla="*/ 136283 h 207759"/>
              <a:gd name="connsiteX19" fmla="*/ 172555 w 252832"/>
              <a:gd name="connsiteY19" fmla="*/ 123215 h 207759"/>
              <a:gd name="connsiteX20" fmla="*/ 176022 w 252832"/>
              <a:gd name="connsiteY20" fmla="*/ 108147 h 207759"/>
              <a:gd name="connsiteX21" fmla="*/ 171222 w 252832"/>
              <a:gd name="connsiteY21" fmla="*/ 94811 h 207759"/>
              <a:gd name="connsiteX22" fmla="*/ 159620 w 252832"/>
              <a:gd name="connsiteY22" fmla="*/ 84410 h 207759"/>
              <a:gd name="connsiteX23" fmla="*/ 142685 w 252832"/>
              <a:gd name="connsiteY23" fmla="*/ 77876 h 207759"/>
              <a:gd name="connsiteX24" fmla="*/ 121882 w 252832"/>
              <a:gd name="connsiteY24" fmla="*/ 100545 h 207759"/>
              <a:gd name="connsiteX25" fmla="*/ 93212 w 252832"/>
              <a:gd name="connsiteY25" fmla="*/ 118681 h 207759"/>
              <a:gd name="connsiteX26" fmla="*/ 58007 w 252832"/>
              <a:gd name="connsiteY26" fmla="*/ 130949 h 207759"/>
              <a:gd name="connsiteX27" fmla="*/ 17869 w 252832"/>
              <a:gd name="connsiteY27" fmla="*/ 136017 h 207759"/>
              <a:gd name="connsiteX29" fmla="*/ 252832 w 252832"/>
              <a:gd name="connsiteY29" fmla="*/ 200291 h 207759"/>
              <a:gd name="connsiteX30" fmla="*/ 32004 w 252832"/>
              <a:gd name="connsiteY30" fmla="*/ 200291 h 207759"/>
              <a:gd name="connsiteX31" fmla="*/ 22937 w 252832"/>
              <a:gd name="connsiteY31" fmla="*/ 207759 h 207759"/>
              <a:gd name="connsiteX32" fmla="*/ 0 w 252832"/>
              <a:gd name="connsiteY32" fmla="*/ 175489 h 207759"/>
              <a:gd name="connsiteX33" fmla="*/ 106413 w 252832"/>
              <a:gd name="connsiteY33" fmla="*/ 175489 h 207759"/>
              <a:gd name="connsiteX34" fmla="*/ 106413 w 252832"/>
              <a:gd name="connsiteY34" fmla="*/ 143484 h 207759"/>
              <a:gd name="connsiteX35" fmla="*/ 104813 w 252832"/>
              <a:gd name="connsiteY35" fmla="*/ 136416 h 207759"/>
              <a:gd name="connsiteX36" fmla="*/ 99213 w 252832"/>
              <a:gd name="connsiteY36" fmla="*/ 131483 h 207759"/>
              <a:gd name="connsiteX37" fmla="*/ 153619 w 252832"/>
              <a:gd name="connsiteY37" fmla="*/ 118148 h 207759"/>
              <a:gd name="connsiteX38" fmla="*/ 153619 w 252832"/>
              <a:gd name="connsiteY38" fmla="*/ 175489 h 207759"/>
              <a:gd name="connsiteX39" fmla="*/ 252832 w 252832"/>
              <a:gd name="connsiteY39" fmla="*/ 175489 h 2077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07759">
                <a:moveTo>
                  <a:pt x="17869" y="130683"/>
                </a:moveTo>
                <a:cubicBezTo>
                  <a:pt x="27826" y="129083"/>
                  <a:pt x="37960" y="125571"/>
                  <a:pt x="48273" y="120148"/>
                </a:cubicBezTo>
                <a:cubicBezTo>
                  <a:pt x="58585" y="114726"/>
                  <a:pt x="67964" y="108013"/>
                  <a:pt x="76410" y="100012"/>
                </a:cubicBezTo>
                <a:cubicBezTo>
                  <a:pt x="84855" y="92011"/>
                  <a:pt x="91745" y="82988"/>
                  <a:pt x="97079" y="72942"/>
                </a:cubicBezTo>
                <a:cubicBezTo>
                  <a:pt x="102413" y="62896"/>
                  <a:pt x="105080" y="52450"/>
                  <a:pt x="105080" y="41604"/>
                </a:cubicBezTo>
                <a:lnTo>
                  <a:pt x="105080" y="29604"/>
                </a:lnTo>
                <a:cubicBezTo>
                  <a:pt x="105080" y="26047"/>
                  <a:pt x="104191" y="23069"/>
                  <a:pt x="102413" y="20669"/>
                </a:cubicBezTo>
                <a:cubicBezTo>
                  <a:pt x="100635" y="18269"/>
                  <a:pt x="97968" y="16801"/>
                  <a:pt x="94412" y="16269"/>
                </a:cubicBezTo>
                <a:lnTo>
                  <a:pt x="157620" y="0"/>
                </a:lnTo>
                <a:lnTo>
                  <a:pt x="157620" y="27736"/>
                </a:lnTo>
                <a:cubicBezTo>
                  <a:pt x="157620" y="34493"/>
                  <a:pt x="156997" y="40760"/>
                  <a:pt x="155753" y="46539"/>
                </a:cubicBezTo>
                <a:cubicBezTo>
                  <a:pt x="154508" y="52318"/>
                  <a:pt x="153175" y="57073"/>
                  <a:pt x="151752" y="60807"/>
                </a:cubicBezTo>
                <a:cubicBezTo>
                  <a:pt x="161887" y="60985"/>
                  <a:pt x="171622" y="62274"/>
                  <a:pt x="180956" y="64674"/>
                </a:cubicBezTo>
                <a:cubicBezTo>
                  <a:pt x="190291" y="67075"/>
                  <a:pt x="198558" y="70631"/>
                  <a:pt x="205759" y="75342"/>
                </a:cubicBezTo>
                <a:cubicBezTo>
                  <a:pt x="212960" y="80054"/>
                  <a:pt x="218739" y="85744"/>
                  <a:pt x="223095" y="92411"/>
                </a:cubicBezTo>
                <a:cubicBezTo>
                  <a:pt x="227451" y="99078"/>
                  <a:pt x="229629" y="106768"/>
                  <a:pt x="229629" y="115481"/>
                </a:cubicBezTo>
                <a:cubicBezTo>
                  <a:pt x="229629" y="121526"/>
                  <a:pt x="227540" y="126771"/>
                  <a:pt x="223362" y="131216"/>
                </a:cubicBezTo>
                <a:cubicBezTo>
                  <a:pt x="219183" y="135661"/>
                  <a:pt x="213449" y="138239"/>
                  <a:pt x="206160" y="138950"/>
                </a:cubicBezTo>
                <a:cubicBezTo>
                  <a:pt x="198514" y="139662"/>
                  <a:pt x="191624" y="138773"/>
                  <a:pt x="185490" y="136283"/>
                </a:cubicBezTo>
                <a:cubicBezTo>
                  <a:pt x="179356" y="133794"/>
                  <a:pt x="175044" y="129438"/>
                  <a:pt x="172555" y="123215"/>
                </a:cubicBezTo>
                <a:cubicBezTo>
                  <a:pt x="175222" y="118059"/>
                  <a:pt x="176378" y="113036"/>
                  <a:pt x="176022" y="108147"/>
                </a:cubicBezTo>
                <a:cubicBezTo>
                  <a:pt x="175666" y="103256"/>
                  <a:pt x="174066" y="98812"/>
                  <a:pt x="171222" y="94811"/>
                </a:cubicBezTo>
                <a:cubicBezTo>
                  <a:pt x="168377" y="90811"/>
                  <a:pt x="164509" y="87344"/>
                  <a:pt x="159620" y="84410"/>
                </a:cubicBezTo>
                <a:cubicBezTo>
                  <a:pt x="154730" y="81476"/>
                  <a:pt x="149085" y="79298"/>
                  <a:pt x="142685" y="77876"/>
                </a:cubicBezTo>
                <a:cubicBezTo>
                  <a:pt x="137173" y="86055"/>
                  <a:pt x="130239" y="93611"/>
                  <a:pt x="121882" y="100545"/>
                </a:cubicBezTo>
                <a:cubicBezTo>
                  <a:pt x="113526" y="107479"/>
                  <a:pt x="103969" y="113525"/>
                  <a:pt x="93212" y="118681"/>
                </a:cubicBezTo>
                <a:cubicBezTo>
                  <a:pt x="82455" y="123837"/>
                  <a:pt x="70720" y="127927"/>
                  <a:pt x="58007" y="130949"/>
                </a:cubicBezTo>
                <a:cubicBezTo>
                  <a:pt x="45295" y="133972"/>
                  <a:pt x="31915" y="135661"/>
                  <a:pt x="17869" y="136017"/>
                </a:cubicBezTo>
                <a:moveTo>
                  <a:pt x="252832" y="200291"/>
                </a:moveTo>
                <a:lnTo>
                  <a:pt x="32004" y="200291"/>
                </a:lnTo>
                <a:cubicBezTo>
                  <a:pt x="26848" y="200291"/>
                  <a:pt x="23825" y="202781"/>
                  <a:pt x="22937" y="207759"/>
                </a:cubicBezTo>
                <a:lnTo>
                  <a:pt x="0" y="175489"/>
                </a:lnTo>
                <a:lnTo>
                  <a:pt x="106413" y="175489"/>
                </a:lnTo>
                <a:lnTo>
                  <a:pt x="106413" y="143484"/>
                </a:lnTo>
                <a:cubicBezTo>
                  <a:pt x="106413" y="140995"/>
                  <a:pt x="105880" y="138639"/>
                  <a:pt x="104813" y="136416"/>
                </a:cubicBezTo>
                <a:cubicBezTo>
                  <a:pt x="103746" y="134194"/>
                  <a:pt x="101880" y="132549"/>
                  <a:pt x="99213" y="131483"/>
                </a:cubicBezTo>
                <a:lnTo>
                  <a:pt x="153619" y="118148"/>
                </a:lnTo>
                <a:lnTo>
                  <a:pt x="153619" y="175489"/>
                </a:lnTo>
                <a:lnTo>
                  <a:pt x="252832" y="17548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1" name="Freeform 41"/>
          <p:cNvSpPr/>
          <p:nvPr/>
        </p:nvSpPr>
        <p:spPr>
          <a:xfrm>
            <a:off x="4051181" y="7752902"/>
            <a:ext cx="244830" cy="233097"/>
          </a:xfrm>
          <a:custGeom>
            <a:avLst/>
            <a:gdLst>
              <a:gd name="connsiteX0" fmla="*/ 48006 w 244830"/>
              <a:gd name="connsiteY0" fmla="*/ 170156 h 233097"/>
              <a:gd name="connsiteX1" fmla="*/ 184022 w 244830"/>
              <a:gd name="connsiteY1" fmla="*/ 170156 h 233097"/>
              <a:gd name="connsiteX2" fmla="*/ 184022 w 244830"/>
              <a:gd name="connsiteY2" fmla="*/ 153353 h 233097"/>
              <a:gd name="connsiteX3" fmla="*/ 54140 w 244830"/>
              <a:gd name="connsiteY3" fmla="*/ 153353 h 233097"/>
              <a:gd name="connsiteX4" fmla="*/ 43738 w 244830"/>
              <a:gd name="connsiteY4" fmla="*/ 130150 h 233097"/>
              <a:gd name="connsiteX5" fmla="*/ 232562 w 244830"/>
              <a:gd name="connsiteY5" fmla="*/ 130150 h 233097"/>
              <a:gd name="connsiteX6" fmla="*/ 232562 w 244830"/>
              <a:gd name="connsiteY6" fmla="*/ 192025 h 233097"/>
              <a:gd name="connsiteX7" fmla="*/ 96545 w 244830"/>
              <a:gd name="connsiteY7" fmla="*/ 192025 h 233097"/>
              <a:gd name="connsiteX8" fmla="*/ 96545 w 244830"/>
              <a:gd name="connsiteY8" fmla="*/ 209893 h 233097"/>
              <a:gd name="connsiteX9" fmla="*/ 219761 w 244830"/>
              <a:gd name="connsiteY9" fmla="*/ 209893 h 233097"/>
              <a:gd name="connsiteX10" fmla="*/ 231496 w 244830"/>
              <a:gd name="connsiteY10" fmla="*/ 201359 h 233097"/>
              <a:gd name="connsiteX11" fmla="*/ 244830 w 244830"/>
              <a:gd name="connsiteY11" fmla="*/ 233097 h 233097"/>
              <a:gd name="connsiteX12" fmla="*/ 48006 w 244830"/>
              <a:gd name="connsiteY12" fmla="*/ 233097 h 233097"/>
              <a:gd name="connsiteX14" fmla="*/ 66675 w 244830"/>
              <a:gd name="connsiteY14" fmla="*/ 34138 h 233097"/>
              <a:gd name="connsiteX15" fmla="*/ 64008 w 244830"/>
              <a:gd name="connsiteY15" fmla="*/ 25203 h 233097"/>
              <a:gd name="connsiteX16" fmla="*/ 56007 w 244830"/>
              <a:gd name="connsiteY16" fmla="*/ 20803 h 233097"/>
              <a:gd name="connsiteX17" fmla="*/ 113881 w 244830"/>
              <a:gd name="connsiteY17" fmla="*/ 4535 h 233097"/>
              <a:gd name="connsiteX18" fmla="*/ 113881 w 244830"/>
              <a:gd name="connsiteY18" fmla="*/ 35471 h 233097"/>
              <a:gd name="connsiteX19" fmla="*/ 109347 w 244830"/>
              <a:gd name="connsiteY19" fmla="*/ 59208 h 233097"/>
              <a:gd name="connsiteX20" fmla="*/ 131883 w 244830"/>
              <a:gd name="connsiteY20" fmla="*/ 63875 h 233097"/>
              <a:gd name="connsiteX21" fmla="*/ 149352 w 244830"/>
              <a:gd name="connsiteY21" fmla="*/ 73076 h 233097"/>
              <a:gd name="connsiteX22" fmla="*/ 186690 w 244830"/>
              <a:gd name="connsiteY22" fmla="*/ 73076 h 233097"/>
              <a:gd name="connsiteX23" fmla="*/ 186690 w 244830"/>
              <a:gd name="connsiteY23" fmla="*/ 56274 h 233097"/>
              <a:gd name="connsiteX24" fmla="*/ 142684 w 244830"/>
              <a:gd name="connsiteY24" fmla="*/ 56274 h 233097"/>
              <a:gd name="connsiteX25" fmla="*/ 129883 w 244830"/>
              <a:gd name="connsiteY25" fmla="*/ 33072 h 233097"/>
              <a:gd name="connsiteX26" fmla="*/ 186690 w 244830"/>
              <a:gd name="connsiteY26" fmla="*/ 33072 h 233097"/>
              <a:gd name="connsiteX27" fmla="*/ 186690 w 244830"/>
              <a:gd name="connsiteY27" fmla="*/ 28004 h 233097"/>
              <a:gd name="connsiteX28" fmla="*/ 185089 w 244830"/>
              <a:gd name="connsiteY28" fmla="*/ 20937 h 233097"/>
              <a:gd name="connsiteX29" fmla="*/ 179489 w 244830"/>
              <a:gd name="connsiteY29" fmla="*/ 16003 h 233097"/>
              <a:gd name="connsiteX30" fmla="*/ 233896 w 244830"/>
              <a:gd name="connsiteY30" fmla="*/ 0 h 233097"/>
              <a:gd name="connsiteX31" fmla="*/ 233896 w 244830"/>
              <a:gd name="connsiteY31" fmla="*/ 96013 h 233097"/>
              <a:gd name="connsiteX32" fmla="*/ 227762 w 244830"/>
              <a:gd name="connsiteY32" fmla="*/ 114548 h 233097"/>
              <a:gd name="connsiteX33" fmla="*/ 208292 w 244830"/>
              <a:gd name="connsiteY33" fmla="*/ 120283 h 233097"/>
              <a:gd name="connsiteX34" fmla="*/ 186690 w 244830"/>
              <a:gd name="connsiteY34" fmla="*/ 120283 h 233097"/>
              <a:gd name="connsiteX35" fmla="*/ 186690 w 244830"/>
              <a:gd name="connsiteY35" fmla="*/ 96279 h 233097"/>
              <a:gd name="connsiteX36" fmla="*/ 161887 w 244830"/>
              <a:gd name="connsiteY36" fmla="*/ 96279 h 233097"/>
              <a:gd name="connsiteX37" fmla="*/ 156953 w 244830"/>
              <a:gd name="connsiteY37" fmla="*/ 110281 h 233097"/>
              <a:gd name="connsiteX38" fmla="*/ 142418 w 244830"/>
              <a:gd name="connsiteY38" fmla="*/ 117082 h 233097"/>
              <a:gd name="connsiteX39" fmla="*/ 125749 w 244830"/>
              <a:gd name="connsiteY39" fmla="*/ 115349 h 233097"/>
              <a:gd name="connsiteX40" fmla="*/ 114948 w 244830"/>
              <a:gd name="connsiteY40" fmla="*/ 106947 h 233097"/>
              <a:gd name="connsiteX41" fmla="*/ 117081 w 244830"/>
              <a:gd name="connsiteY41" fmla="*/ 97079 h 233097"/>
              <a:gd name="connsiteX42" fmla="*/ 115881 w 244830"/>
              <a:gd name="connsiteY42" fmla="*/ 87478 h 233097"/>
              <a:gd name="connsiteX43" fmla="*/ 111080 w 244830"/>
              <a:gd name="connsiteY43" fmla="*/ 79077 h 233097"/>
              <a:gd name="connsiteX44" fmla="*/ 102413 w 244830"/>
              <a:gd name="connsiteY44" fmla="*/ 72810 h 233097"/>
              <a:gd name="connsiteX45" fmla="*/ 86411 w 244830"/>
              <a:gd name="connsiteY45" fmla="*/ 90812 h 233097"/>
              <a:gd name="connsiteX46" fmla="*/ 63874 w 244830"/>
              <a:gd name="connsiteY46" fmla="*/ 105747 h 233097"/>
              <a:gd name="connsiteX47" fmla="*/ 34938 w 244830"/>
              <a:gd name="connsiteY47" fmla="*/ 116681 h 233097"/>
              <a:gd name="connsiteX48" fmla="*/ 0 w 244830"/>
              <a:gd name="connsiteY48" fmla="*/ 122416 h 233097"/>
              <a:gd name="connsiteX49" fmla="*/ 0 w 244830"/>
              <a:gd name="connsiteY49" fmla="*/ 117082 h 233097"/>
              <a:gd name="connsiteX50" fmla="*/ 29203 w 244830"/>
              <a:gd name="connsiteY50" fmla="*/ 103481 h 233097"/>
              <a:gd name="connsiteX51" fmla="*/ 50006 w 244830"/>
              <a:gd name="connsiteY51" fmla="*/ 84011 h 233097"/>
              <a:gd name="connsiteX52" fmla="*/ 62541 w 244830"/>
              <a:gd name="connsiteY52" fmla="*/ 60409 h 233097"/>
              <a:gd name="connsiteX53" fmla="*/ 66675 w 244830"/>
              <a:gd name="connsiteY53" fmla="*/ 34138 h 2330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44830" h="233097">
                <a:moveTo>
                  <a:pt x="48006" y="170156"/>
                </a:moveTo>
                <a:lnTo>
                  <a:pt x="184022" y="170156"/>
                </a:lnTo>
                <a:lnTo>
                  <a:pt x="184022" y="153353"/>
                </a:lnTo>
                <a:lnTo>
                  <a:pt x="54140" y="153353"/>
                </a:lnTo>
                <a:lnTo>
                  <a:pt x="43738" y="130150"/>
                </a:lnTo>
                <a:lnTo>
                  <a:pt x="232562" y="130150"/>
                </a:lnTo>
                <a:lnTo>
                  <a:pt x="232562" y="192025"/>
                </a:lnTo>
                <a:lnTo>
                  <a:pt x="96545" y="192025"/>
                </a:lnTo>
                <a:lnTo>
                  <a:pt x="96545" y="209893"/>
                </a:lnTo>
                <a:lnTo>
                  <a:pt x="219761" y="209893"/>
                </a:lnTo>
                <a:cubicBezTo>
                  <a:pt x="226517" y="209893"/>
                  <a:pt x="230429" y="207049"/>
                  <a:pt x="231496" y="201359"/>
                </a:cubicBezTo>
                <a:lnTo>
                  <a:pt x="244830" y="233097"/>
                </a:lnTo>
                <a:lnTo>
                  <a:pt x="48006" y="233097"/>
                </a:lnTo>
                <a:moveTo>
                  <a:pt x="66675" y="34138"/>
                </a:moveTo>
                <a:cubicBezTo>
                  <a:pt x="66675" y="30583"/>
                  <a:pt x="65786" y="27604"/>
                  <a:pt x="64008" y="25203"/>
                </a:cubicBezTo>
                <a:cubicBezTo>
                  <a:pt x="62230" y="22803"/>
                  <a:pt x="59563" y="21337"/>
                  <a:pt x="56007" y="20803"/>
                </a:cubicBezTo>
                <a:lnTo>
                  <a:pt x="113881" y="4535"/>
                </a:lnTo>
                <a:lnTo>
                  <a:pt x="113881" y="35471"/>
                </a:lnTo>
                <a:cubicBezTo>
                  <a:pt x="113881" y="43295"/>
                  <a:pt x="112369" y="51207"/>
                  <a:pt x="109347" y="59208"/>
                </a:cubicBezTo>
                <a:cubicBezTo>
                  <a:pt x="117526" y="59920"/>
                  <a:pt x="125038" y="61475"/>
                  <a:pt x="131883" y="63875"/>
                </a:cubicBezTo>
                <a:cubicBezTo>
                  <a:pt x="138728" y="66275"/>
                  <a:pt x="144551" y="69343"/>
                  <a:pt x="149352" y="73076"/>
                </a:cubicBezTo>
                <a:lnTo>
                  <a:pt x="186690" y="73076"/>
                </a:lnTo>
                <a:lnTo>
                  <a:pt x="186690" y="56274"/>
                </a:lnTo>
                <a:lnTo>
                  <a:pt x="142684" y="56274"/>
                </a:lnTo>
                <a:lnTo>
                  <a:pt x="129883" y="33072"/>
                </a:lnTo>
                <a:lnTo>
                  <a:pt x="186690" y="33072"/>
                </a:lnTo>
                <a:lnTo>
                  <a:pt x="186690" y="28004"/>
                </a:lnTo>
                <a:cubicBezTo>
                  <a:pt x="186690" y="25515"/>
                  <a:pt x="186156" y="23159"/>
                  <a:pt x="185089" y="20937"/>
                </a:cubicBezTo>
                <a:cubicBezTo>
                  <a:pt x="184022" y="18714"/>
                  <a:pt x="182156" y="17070"/>
                  <a:pt x="179489" y="16003"/>
                </a:cubicBezTo>
                <a:lnTo>
                  <a:pt x="233896" y="0"/>
                </a:lnTo>
                <a:lnTo>
                  <a:pt x="233896" y="96013"/>
                </a:lnTo>
                <a:cubicBezTo>
                  <a:pt x="233896" y="104547"/>
                  <a:pt x="231851" y="110726"/>
                  <a:pt x="227762" y="114548"/>
                </a:cubicBezTo>
                <a:cubicBezTo>
                  <a:pt x="223672" y="118371"/>
                  <a:pt x="217182" y="120283"/>
                  <a:pt x="208292" y="120283"/>
                </a:cubicBezTo>
                <a:lnTo>
                  <a:pt x="186690" y="120283"/>
                </a:lnTo>
                <a:lnTo>
                  <a:pt x="186690" y="96279"/>
                </a:lnTo>
                <a:lnTo>
                  <a:pt x="161887" y="96279"/>
                </a:lnTo>
                <a:cubicBezTo>
                  <a:pt x="161887" y="101791"/>
                  <a:pt x="160242" y="106459"/>
                  <a:pt x="156953" y="110281"/>
                </a:cubicBezTo>
                <a:cubicBezTo>
                  <a:pt x="153663" y="114104"/>
                  <a:pt x="148818" y="116370"/>
                  <a:pt x="142418" y="117082"/>
                </a:cubicBezTo>
                <a:cubicBezTo>
                  <a:pt x="136194" y="117793"/>
                  <a:pt x="130639" y="117215"/>
                  <a:pt x="125749" y="115349"/>
                </a:cubicBezTo>
                <a:cubicBezTo>
                  <a:pt x="120859" y="113481"/>
                  <a:pt x="117259" y="110681"/>
                  <a:pt x="114948" y="106947"/>
                </a:cubicBezTo>
                <a:cubicBezTo>
                  <a:pt x="116192" y="103747"/>
                  <a:pt x="116903" y="100457"/>
                  <a:pt x="117081" y="97079"/>
                </a:cubicBezTo>
                <a:cubicBezTo>
                  <a:pt x="117259" y="93701"/>
                  <a:pt x="116859" y="90501"/>
                  <a:pt x="115881" y="87478"/>
                </a:cubicBezTo>
                <a:cubicBezTo>
                  <a:pt x="114903" y="84455"/>
                  <a:pt x="113303" y="81655"/>
                  <a:pt x="111080" y="79077"/>
                </a:cubicBezTo>
                <a:cubicBezTo>
                  <a:pt x="108858" y="76499"/>
                  <a:pt x="105969" y="74409"/>
                  <a:pt x="102413" y="72810"/>
                </a:cubicBezTo>
                <a:cubicBezTo>
                  <a:pt x="98146" y="79211"/>
                  <a:pt x="92811" y="85212"/>
                  <a:pt x="86411" y="90812"/>
                </a:cubicBezTo>
                <a:cubicBezTo>
                  <a:pt x="80010" y="96413"/>
                  <a:pt x="72498" y="101391"/>
                  <a:pt x="63874" y="105747"/>
                </a:cubicBezTo>
                <a:cubicBezTo>
                  <a:pt x="55251" y="110103"/>
                  <a:pt x="45605" y="113748"/>
                  <a:pt x="34938" y="116681"/>
                </a:cubicBezTo>
                <a:cubicBezTo>
                  <a:pt x="24269" y="119616"/>
                  <a:pt x="12624" y="121527"/>
                  <a:pt x="0" y="122416"/>
                </a:cubicBezTo>
                <a:lnTo>
                  <a:pt x="0" y="117082"/>
                </a:lnTo>
                <a:cubicBezTo>
                  <a:pt x="11201" y="113704"/>
                  <a:pt x="20936" y="109170"/>
                  <a:pt x="29203" y="103481"/>
                </a:cubicBezTo>
                <a:cubicBezTo>
                  <a:pt x="37471" y="97790"/>
                  <a:pt x="44405" y="91301"/>
                  <a:pt x="50006" y="84011"/>
                </a:cubicBezTo>
                <a:cubicBezTo>
                  <a:pt x="55607" y="76721"/>
                  <a:pt x="59785" y="68854"/>
                  <a:pt x="62541" y="60409"/>
                </a:cubicBezTo>
                <a:cubicBezTo>
                  <a:pt x="65297" y="51963"/>
                  <a:pt x="66675" y="43206"/>
                  <a:pt x="66675" y="3413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2" name="Freeform 42"/>
          <p:cNvSpPr/>
          <p:nvPr/>
        </p:nvSpPr>
        <p:spPr>
          <a:xfrm>
            <a:off x="4333883" y="7752902"/>
            <a:ext cx="217894" cy="230429"/>
          </a:xfrm>
          <a:custGeom>
            <a:avLst/>
            <a:gdLst>
              <a:gd name="connsiteX0" fmla="*/ 0 w 217894"/>
              <a:gd name="connsiteY0" fmla="*/ 23737 h 230429"/>
              <a:gd name="connsiteX1" fmla="*/ 92811 w 217894"/>
              <a:gd name="connsiteY1" fmla="*/ 23737 h 230429"/>
              <a:gd name="connsiteX2" fmla="*/ 92811 w 217894"/>
              <a:gd name="connsiteY2" fmla="*/ 15202 h 230429"/>
              <a:gd name="connsiteX3" fmla="*/ 137351 w 217894"/>
              <a:gd name="connsiteY3" fmla="*/ 28004 h 230429"/>
              <a:gd name="connsiteX4" fmla="*/ 137351 w 217894"/>
              <a:gd name="connsiteY4" fmla="*/ 178957 h 230429"/>
              <a:gd name="connsiteX5" fmla="*/ 92811 w 217894"/>
              <a:gd name="connsiteY5" fmla="*/ 178957 h 230429"/>
              <a:gd name="connsiteX6" fmla="*/ 92811 w 217894"/>
              <a:gd name="connsiteY6" fmla="*/ 169356 h 230429"/>
              <a:gd name="connsiteX7" fmla="*/ 66008 w 217894"/>
              <a:gd name="connsiteY7" fmla="*/ 177622 h 230429"/>
              <a:gd name="connsiteX8" fmla="*/ 33604 w 217894"/>
              <a:gd name="connsiteY8" fmla="*/ 180290 h 230429"/>
              <a:gd name="connsiteX9" fmla="*/ 0 w 217894"/>
              <a:gd name="connsiteY9" fmla="*/ 180290 h 230429"/>
              <a:gd name="connsiteX11" fmla="*/ 170688 w 217894"/>
              <a:gd name="connsiteY11" fmla="*/ 230429 h 230429"/>
              <a:gd name="connsiteX12" fmla="*/ 170688 w 217894"/>
              <a:gd name="connsiteY12" fmla="*/ 28004 h 230429"/>
              <a:gd name="connsiteX13" fmla="*/ 169088 w 217894"/>
              <a:gd name="connsiteY13" fmla="*/ 20937 h 230429"/>
              <a:gd name="connsiteX14" fmla="*/ 163487 w 217894"/>
              <a:gd name="connsiteY14" fmla="*/ 16003 h 230429"/>
              <a:gd name="connsiteX15" fmla="*/ 217894 w 217894"/>
              <a:gd name="connsiteY15" fmla="*/ 0 h 230429"/>
              <a:gd name="connsiteX16" fmla="*/ 217894 w 217894"/>
              <a:gd name="connsiteY16" fmla="*/ 206160 h 230429"/>
              <a:gd name="connsiteX17" fmla="*/ 211760 w 217894"/>
              <a:gd name="connsiteY17" fmla="*/ 224696 h 230429"/>
              <a:gd name="connsiteX18" fmla="*/ 192291 w 217894"/>
              <a:gd name="connsiteY18" fmla="*/ 230429 h 230429"/>
              <a:gd name="connsiteX20" fmla="*/ 92811 w 217894"/>
              <a:gd name="connsiteY20" fmla="*/ 48274 h 230429"/>
              <a:gd name="connsiteX21" fmla="*/ 44539 w 217894"/>
              <a:gd name="connsiteY21" fmla="*/ 48274 h 230429"/>
              <a:gd name="connsiteX22" fmla="*/ 44539 w 217894"/>
              <a:gd name="connsiteY22" fmla="*/ 155753 h 230429"/>
              <a:gd name="connsiteX23" fmla="*/ 55340 w 217894"/>
              <a:gd name="connsiteY23" fmla="*/ 155753 h 230429"/>
              <a:gd name="connsiteX24" fmla="*/ 67742 w 217894"/>
              <a:gd name="connsiteY24" fmla="*/ 155487 h 230429"/>
              <a:gd name="connsiteX25" fmla="*/ 80677 w 217894"/>
              <a:gd name="connsiteY25" fmla="*/ 154687 h 230429"/>
              <a:gd name="connsiteX26" fmla="*/ 92811 w 217894"/>
              <a:gd name="connsiteY26" fmla="*/ 15308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17894" h="230429">
                <a:moveTo>
                  <a:pt x="0" y="23737"/>
                </a:moveTo>
                <a:lnTo>
                  <a:pt x="92811" y="23737"/>
                </a:lnTo>
                <a:lnTo>
                  <a:pt x="92811" y="15202"/>
                </a:lnTo>
                <a:lnTo>
                  <a:pt x="137351" y="28004"/>
                </a:lnTo>
                <a:lnTo>
                  <a:pt x="137351" y="178957"/>
                </a:lnTo>
                <a:lnTo>
                  <a:pt x="92811" y="178957"/>
                </a:lnTo>
                <a:lnTo>
                  <a:pt x="92811" y="169356"/>
                </a:lnTo>
                <a:cubicBezTo>
                  <a:pt x="84811" y="173089"/>
                  <a:pt x="75876" y="175845"/>
                  <a:pt x="66008" y="177622"/>
                </a:cubicBezTo>
                <a:cubicBezTo>
                  <a:pt x="56140" y="179401"/>
                  <a:pt x="45339" y="180290"/>
                  <a:pt x="33604" y="180290"/>
                </a:cubicBezTo>
                <a:lnTo>
                  <a:pt x="0" y="180290"/>
                </a:lnTo>
                <a:moveTo>
                  <a:pt x="170688" y="230429"/>
                </a:moveTo>
                <a:lnTo>
                  <a:pt x="170688" y="28004"/>
                </a:lnTo>
                <a:cubicBezTo>
                  <a:pt x="170688" y="25515"/>
                  <a:pt x="170155" y="23159"/>
                  <a:pt x="169088" y="20937"/>
                </a:cubicBezTo>
                <a:cubicBezTo>
                  <a:pt x="168021" y="18714"/>
                  <a:pt x="166154" y="17070"/>
                  <a:pt x="163487" y="16003"/>
                </a:cubicBezTo>
                <a:lnTo>
                  <a:pt x="217894" y="0"/>
                </a:lnTo>
                <a:lnTo>
                  <a:pt x="217894" y="206160"/>
                </a:lnTo>
                <a:cubicBezTo>
                  <a:pt x="217894" y="214694"/>
                  <a:pt x="215849" y="220873"/>
                  <a:pt x="211760" y="224696"/>
                </a:cubicBezTo>
                <a:cubicBezTo>
                  <a:pt x="207671" y="228518"/>
                  <a:pt x="201181" y="230429"/>
                  <a:pt x="192291" y="230429"/>
                </a:cubicBezTo>
                <a:moveTo>
                  <a:pt x="92811" y="48274"/>
                </a:moveTo>
                <a:lnTo>
                  <a:pt x="44539" y="48274"/>
                </a:lnTo>
                <a:lnTo>
                  <a:pt x="44539" y="155753"/>
                </a:lnTo>
                <a:cubicBezTo>
                  <a:pt x="47739" y="155753"/>
                  <a:pt x="51340" y="155753"/>
                  <a:pt x="55340" y="155753"/>
                </a:cubicBezTo>
                <a:cubicBezTo>
                  <a:pt x="59341" y="155753"/>
                  <a:pt x="63475" y="155665"/>
                  <a:pt x="67742" y="155487"/>
                </a:cubicBezTo>
                <a:cubicBezTo>
                  <a:pt x="72009" y="155309"/>
                  <a:pt x="76321" y="155042"/>
                  <a:pt x="80677" y="154687"/>
                </a:cubicBezTo>
                <a:cubicBezTo>
                  <a:pt x="85033" y="154331"/>
                  <a:pt x="89078" y="153798"/>
                  <a:pt x="92811" y="15308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3" name="Freeform 43"/>
          <p:cNvSpPr/>
          <p:nvPr/>
        </p:nvSpPr>
        <p:spPr>
          <a:xfrm>
            <a:off x="4595249" y="7752902"/>
            <a:ext cx="223228" cy="230429"/>
          </a:xfrm>
          <a:custGeom>
            <a:avLst/>
            <a:gdLst>
              <a:gd name="connsiteX0" fmla="*/ 76009 w 223228"/>
              <a:gd name="connsiteY0" fmla="*/ 151753 h 230429"/>
              <a:gd name="connsiteX1" fmla="*/ 107213 w 223228"/>
              <a:gd name="connsiteY1" fmla="*/ 150953 h 230429"/>
              <a:gd name="connsiteX2" fmla="*/ 133350 w 223228"/>
              <a:gd name="connsiteY2" fmla="*/ 148686 h 230429"/>
              <a:gd name="connsiteX3" fmla="*/ 155886 w 223228"/>
              <a:gd name="connsiteY3" fmla="*/ 145085 h 230429"/>
              <a:gd name="connsiteX4" fmla="*/ 176022 w 223228"/>
              <a:gd name="connsiteY4" fmla="*/ 140018 h 230429"/>
              <a:gd name="connsiteX5" fmla="*/ 176022 w 223228"/>
              <a:gd name="connsiteY5" fmla="*/ 28004 h 230429"/>
              <a:gd name="connsiteX6" fmla="*/ 174422 w 223228"/>
              <a:gd name="connsiteY6" fmla="*/ 20937 h 230429"/>
              <a:gd name="connsiteX7" fmla="*/ 168821 w 223228"/>
              <a:gd name="connsiteY7" fmla="*/ 16003 h 230429"/>
              <a:gd name="connsiteX8" fmla="*/ 223228 w 223228"/>
              <a:gd name="connsiteY8" fmla="*/ 0 h 230429"/>
              <a:gd name="connsiteX9" fmla="*/ 223228 w 223228"/>
              <a:gd name="connsiteY9" fmla="*/ 206160 h 230429"/>
              <a:gd name="connsiteX10" fmla="*/ 217094 w 223228"/>
              <a:gd name="connsiteY10" fmla="*/ 224696 h 230429"/>
              <a:gd name="connsiteX11" fmla="*/ 197624 w 223228"/>
              <a:gd name="connsiteY11" fmla="*/ 230429 h 230429"/>
              <a:gd name="connsiteX12" fmla="*/ 176022 w 223228"/>
              <a:gd name="connsiteY12" fmla="*/ 230429 h 230429"/>
              <a:gd name="connsiteX13" fmla="*/ 176022 w 223228"/>
              <a:gd name="connsiteY13" fmla="*/ 159487 h 230429"/>
              <a:gd name="connsiteX14" fmla="*/ 128550 w 223228"/>
              <a:gd name="connsiteY14" fmla="*/ 174956 h 230429"/>
              <a:gd name="connsiteX15" fmla="*/ 65341 w 223228"/>
              <a:gd name="connsiteY15" fmla="*/ 180290 h 230429"/>
              <a:gd name="connsiteX16" fmla="*/ 10668 w 223228"/>
              <a:gd name="connsiteY16" fmla="*/ 180290 h 230429"/>
              <a:gd name="connsiteX17" fmla="*/ 10668 w 223228"/>
              <a:gd name="connsiteY17" fmla="*/ 44540 h 230429"/>
              <a:gd name="connsiteX18" fmla="*/ 8001 w 223228"/>
              <a:gd name="connsiteY18" fmla="*/ 35606 h 230429"/>
              <a:gd name="connsiteX19" fmla="*/ 0 w 223228"/>
              <a:gd name="connsiteY19" fmla="*/ 31204 h 230429"/>
              <a:gd name="connsiteX20" fmla="*/ 56540 w 223228"/>
              <a:gd name="connsiteY20" fmla="*/ 15202 h 230429"/>
              <a:gd name="connsiteX21" fmla="*/ 56540 w 223228"/>
              <a:gd name="connsiteY21" fmla="*/ 23737 h 230429"/>
              <a:gd name="connsiteX22" fmla="*/ 137884 w 223228"/>
              <a:gd name="connsiteY22" fmla="*/ 23737 h 230429"/>
              <a:gd name="connsiteX23" fmla="*/ 137884 w 223228"/>
              <a:gd name="connsiteY23" fmla="*/ 49606 h 230429"/>
              <a:gd name="connsiteX24" fmla="*/ 56540 w 223228"/>
              <a:gd name="connsiteY24" fmla="*/ 49606 h 230429"/>
              <a:gd name="connsiteX25" fmla="*/ 56540 w 223228"/>
              <a:gd name="connsiteY25" fmla="*/ 15175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223228" h="230429">
                <a:moveTo>
                  <a:pt x="76009" y="151753"/>
                </a:moveTo>
                <a:cubicBezTo>
                  <a:pt x="87388" y="151753"/>
                  <a:pt x="97790" y="151487"/>
                  <a:pt x="107213" y="150953"/>
                </a:cubicBezTo>
                <a:cubicBezTo>
                  <a:pt x="116637" y="150420"/>
                  <a:pt x="125349" y="149664"/>
                  <a:pt x="133350" y="148686"/>
                </a:cubicBezTo>
                <a:cubicBezTo>
                  <a:pt x="141351" y="147708"/>
                  <a:pt x="148863" y="146507"/>
                  <a:pt x="155886" y="145085"/>
                </a:cubicBezTo>
                <a:cubicBezTo>
                  <a:pt x="162909" y="143663"/>
                  <a:pt x="169621" y="141974"/>
                  <a:pt x="176022" y="140018"/>
                </a:cubicBezTo>
                <a:lnTo>
                  <a:pt x="176022" y="28004"/>
                </a:lnTo>
                <a:cubicBezTo>
                  <a:pt x="176022" y="25515"/>
                  <a:pt x="175489" y="23159"/>
                  <a:pt x="174422" y="20937"/>
                </a:cubicBezTo>
                <a:cubicBezTo>
                  <a:pt x="173355" y="18714"/>
                  <a:pt x="171488" y="17070"/>
                  <a:pt x="168821" y="16003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6"/>
                </a:cubicBezTo>
                <a:cubicBezTo>
                  <a:pt x="213004" y="228518"/>
                  <a:pt x="206515" y="230429"/>
                  <a:pt x="197624" y="230429"/>
                </a:cubicBezTo>
                <a:lnTo>
                  <a:pt x="176022" y="230429"/>
                </a:lnTo>
                <a:lnTo>
                  <a:pt x="176022" y="159487"/>
                </a:lnTo>
                <a:cubicBezTo>
                  <a:pt x="163220" y="166244"/>
                  <a:pt x="147396" y="171400"/>
                  <a:pt x="128550" y="174956"/>
                </a:cubicBezTo>
                <a:cubicBezTo>
                  <a:pt x="109703" y="178512"/>
                  <a:pt x="88633" y="180290"/>
                  <a:pt x="65341" y="180290"/>
                </a:cubicBezTo>
                <a:lnTo>
                  <a:pt x="10668" y="180290"/>
                </a:lnTo>
                <a:lnTo>
                  <a:pt x="10668" y="44540"/>
                </a:lnTo>
                <a:cubicBezTo>
                  <a:pt x="10668" y="40984"/>
                  <a:pt x="9779" y="38005"/>
                  <a:pt x="8001" y="35606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6540" y="15202"/>
                </a:lnTo>
                <a:lnTo>
                  <a:pt x="56540" y="23737"/>
                </a:lnTo>
                <a:lnTo>
                  <a:pt x="137884" y="23737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15175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4" name="Freeform 44"/>
          <p:cNvSpPr/>
          <p:nvPr/>
        </p:nvSpPr>
        <p:spPr>
          <a:xfrm>
            <a:off x="4861149" y="7752902"/>
            <a:ext cx="224028" cy="230429"/>
          </a:xfrm>
          <a:custGeom>
            <a:avLst/>
            <a:gdLst>
              <a:gd name="connsiteX0" fmla="*/ 176822 w 224028"/>
              <a:gd name="connsiteY0" fmla="*/ 230429 h 230429"/>
              <a:gd name="connsiteX1" fmla="*/ 176822 w 224028"/>
              <a:gd name="connsiteY1" fmla="*/ 108014 h 230429"/>
              <a:gd name="connsiteX2" fmla="*/ 148285 w 224028"/>
              <a:gd name="connsiteY2" fmla="*/ 108014 h 230429"/>
              <a:gd name="connsiteX3" fmla="*/ 141351 w 224028"/>
              <a:gd name="connsiteY3" fmla="*/ 143752 h 230429"/>
              <a:gd name="connsiteX4" fmla="*/ 125349 w 224028"/>
              <a:gd name="connsiteY4" fmla="*/ 169088 h 230429"/>
              <a:gd name="connsiteX5" fmla="*/ 102413 w 224028"/>
              <a:gd name="connsiteY5" fmla="*/ 184290 h 230429"/>
              <a:gd name="connsiteX6" fmla="*/ 74409 w 224028"/>
              <a:gd name="connsiteY6" fmla="*/ 189357 h 230429"/>
              <a:gd name="connsiteX7" fmla="*/ 45072 w 224028"/>
              <a:gd name="connsiteY7" fmla="*/ 183890 h 230429"/>
              <a:gd name="connsiteX8" fmla="*/ 21470 w 224028"/>
              <a:gd name="connsiteY8" fmla="*/ 167355 h 230429"/>
              <a:gd name="connsiteX9" fmla="*/ 5734 w 224028"/>
              <a:gd name="connsiteY9" fmla="*/ 139884 h 230429"/>
              <a:gd name="connsiteX10" fmla="*/ 0 w 224028"/>
              <a:gd name="connsiteY10" fmla="*/ 101347 h 230429"/>
              <a:gd name="connsiteX11" fmla="*/ 5734 w 224028"/>
              <a:gd name="connsiteY11" fmla="*/ 62942 h 230429"/>
              <a:gd name="connsiteX12" fmla="*/ 21470 w 224028"/>
              <a:gd name="connsiteY12" fmla="*/ 35338 h 230429"/>
              <a:gd name="connsiteX13" fmla="*/ 45072 w 224028"/>
              <a:gd name="connsiteY13" fmla="*/ 18803 h 230429"/>
              <a:gd name="connsiteX14" fmla="*/ 74409 w 224028"/>
              <a:gd name="connsiteY14" fmla="*/ 13336 h 230429"/>
              <a:gd name="connsiteX15" fmla="*/ 100145 w 224028"/>
              <a:gd name="connsiteY15" fmla="*/ 17603 h 230429"/>
              <a:gd name="connsiteX16" fmla="*/ 121882 w 224028"/>
              <a:gd name="connsiteY16" fmla="*/ 30271 h 230429"/>
              <a:gd name="connsiteX17" fmla="*/ 138017 w 224028"/>
              <a:gd name="connsiteY17" fmla="*/ 51340 h 230429"/>
              <a:gd name="connsiteX18" fmla="*/ 146951 w 224028"/>
              <a:gd name="connsiteY18" fmla="*/ 80811 h 230429"/>
              <a:gd name="connsiteX19" fmla="*/ 176822 w 224028"/>
              <a:gd name="connsiteY19" fmla="*/ 80811 h 230429"/>
              <a:gd name="connsiteX20" fmla="*/ 176822 w 224028"/>
              <a:gd name="connsiteY20" fmla="*/ 28004 h 230429"/>
              <a:gd name="connsiteX21" fmla="*/ 175222 w 224028"/>
              <a:gd name="connsiteY21" fmla="*/ 20937 h 230429"/>
              <a:gd name="connsiteX22" fmla="*/ 169621 w 224028"/>
              <a:gd name="connsiteY22" fmla="*/ 16003 h 230429"/>
              <a:gd name="connsiteX23" fmla="*/ 224028 w 224028"/>
              <a:gd name="connsiteY23" fmla="*/ 0 h 230429"/>
              <a:gd name="connsiteX24" fmla="*/ 224028 w 224028"/>
              <a:gd name="connsiteY24" fmla="*/ 206160 h 230429"/>
              <a:gd name="connsiteX25" fmla="*/ 217894 w 224028"/>
              <a:gd name="connsiteY25" fmla="*/ 224696 h 230429"/>
              <a:gd name="connsiteX26" fmla="*/ 198425 w 224028"/>
              <a:gd name="connsiteY26" fmla="*/ 230429 h 230429"/>
              <a:gd name="connsiteX28" fmla="*/ 45606 w 224028"/>
              <a:gd name="connsiteY28" fmla="*/ 101347 h 230429"/>
              <a:gd name="connsiteX29" fmla="*/ 47606 w 224028"/>
              <a:gd name="connsiteY29" fmla="*/ 127084 h 230429"/>
              <a:gd name="connsiteX30" fmla="*/ 53206 w 224028"/>
              <a:gd name="connsiteY30" fmla="*/ 147086 h 230429"/>
              <a:gd name="connsiteX31" fmla="*/ 62141 w 224028"/>
              <a:gd name="connsiteY31" fmla="*/ 160154 h 230429"/>
              <a:gd name="connsiteX32" fmla="*/ 74409 w 224028"/>
              <a:gd name="connsiteY32" fmla="*/ 164821 h 230429"/>
              <a:gd name="connsiteX33" fmla="*/ 86277 w 224028"/>
              <a:gd name="connsiteY33" fmla="*/ 160154 h 230429"/>
              <a:gd name="connsiteX34" fmla="*/ 95078 w 224028"/>
              <a:gd name="connsiteY34" fmla="*/ 147086 h 230429"/>
              <a:gd name="connsiteX35" fmla="*/ 100680 w 224028"/>
              <a:gd name="connsiteY35" fmla="*/ 127084 h 230429"/>
              <a:gd name="connsiteX36" fmla="*/ 102680 w 224028"/>
              <a:gd name="connsiteY36" fmla="*/ 101347 h 230429"/>
              <a:gd name="connsiteX37" fmla="*/ 100680 w 224028"/>
              <a:gd name="connsiteY37" fmla="*/ 75610 h 230429"/>
              <a:gd name="connsiteX38" fmla="*/ 95078 w 224028"/>
              <a:gd name="connsiteY38" fmla="*/ 55607 h 230429"/>
              <a:gd name="connsiteX39" fmla="*/ 86277 w 224028"/>
              <a:gd name="connsiteY39" fmla="*/ 42539 h 230429"/>
              <a:gd name="connsiteX40" fmla="*/ 74409 w 224028"/>
              <a:gd name="connsiteY40" fmla="*/ 37872 h 230429"/>
              <a:gd name="connsiteX41" fmla="*/ 62141 w 224028"/>
              <a:gd name="connsiteY41" fmla="*/ 42539 h 230429"/>
              <a:gd name="connsiteX42" fmla="*/ 53206 w 224028"/>
              <a:gd name="connsiteY42" fmla="*/ 55607 h 230429"/>
              <a:gd name="connsiteX43" fmla="*/ 47606 w 224028"/>
              <a:gd name="connsiteY43" fmla="*/ 75610 h 230429"/>
              <a:gd name="connsiteX44" fmla="*/ 45606 w 224028"/>
              <a:gd name="connsiteY44" fmla="*/ 10134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24028" h="230429">
                <a:moveTo>
                  <a:pt x="176822" y="230429"/>
                </a:moveTo>
                <a:lnTo>
                  <a:pt x="176822" y="108014"/>
                </a:lnTo>
                <a:lnTo>
                  <a:pt x="148285" y="108014"/>
                </a:lnTo>
                <a:cubicBezTo>
                  <a:pt x="147752" y="121704"/>
                  <a:pt x="145440" y="133617"/>
                  <a:pt x="141351" y="143752"/>
                </a:cubicBezTo>
                <a:cubicBezTo>
                  <a:pt x="137261" y="153887"/>
                  <a:pt x="131927" y="162332"/>
                  <a:pt x="125349" y="169088"/>
                </a:cubicBezTo>
                <a:cubicBezTo>
                  <a:pt x="118771" y="175845"/>
                  <a:pt x="111125" y="180912"/>
                  <a:pt x="102413" y="184290"/>
                </a:cubicBezTo>
                <a:cubicBezTo>
                  <a:pt x="93701" y="187668"/>
                  <a:pt x="84367" y="189357"/>
                  <a:pt x="74409" y="189357"/>
                </a:cubicBezTo>
                <a:cubicBezTo>
                  <a:pt x="63919" y="189357"/>
                  <a:pt x="54140" y="187536"/>
                  <a:pt x="45072" y="183890"/>
                </a:cubicBezTo>
                <a:cubicBezTo>
                  <a:pt x="36005" y="180245"/>
                  <a:pt x="28137" y="174734"/>
                  <a:pt x="21470" y="167355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2" y="128950"/>
                  <a:pt x="0" y="116104"/>
                  <a:pt x="0" y="101347"/>
                </a:cubicBezTo>
                <a:cubicBezTo>
                  <a:pt x="0" y="86767"/>
                  <a:pt x="1912" y="73966"/>
                  <a:pt x="5734" y="62942"/>
                </a:cubicBezTo>
                <a:cubicBezTo>
                  <a:pt x="9557" y="51918"/>
                  <a:pt x="14802" y="42717"/>
                  <a:pt x="21470" y="35338"/>
                </a:cubicBezTo>
                <a:cubicBezTo>
                  <a:pt x="28137" y="27960"/>
                  <a:pt x="36005" y="22448"/>
                  <a:pt x="45072" y="18803"/>
                </a:cubicBezTo>
                <a:cubicBezTo>
                  <a:pt x="54140" y="15158"/>
                  <a:pt x="63919" y="13336"/>
                  <a:pt x="74409" y="13336"/>
                </a:cubicBezTo>
                <a:cubicBezTo>
                  <a:pt x="83477" y="13336"/>
                  <a:pt x="92056" y="14758"/>
                  <a:pt x="100145" y="17603"/>
                </a:cubicBezTo>
                <a:cubicBezTo>
                  <a:pt x="108236" y="20448"/>
                  <a:pt x="115481" y="24671"/>
                  <a:pt x="121882" y="30271"/>
                </a:cubicBezTo>
                <a:cubicBezTo>
                  <a:pt x="128283" y="35872"/>
                  <a:pt x="133661" y="42895"/>
                  <a:pt x="138017" y="51340"/>
                </a:cubicBezTo>
                <a:cubicBezTo>
                  <a:pt x="142373" y="59785"/>
                  <a:pt x="145352" y="69610"/>
                  <a:pt x="146951" y="80811"/>
                </a:cubicBezTo>
                <a:lnTo>
                  <a:pt x="176822" y="80811"/>
                </a:lnTo>
                <a:lnTo>
                  <a:pt x="176822" y="28004"/>
                </a:lnTo>
                <a:cubicBezTo>
                  <a:pt x="176822" y="25515"/>
                  <a:pt x="176289" y="23159"/>
                  <a:pt x="175222" y="20937"/>
                </a:cubicBezTo>
                <a:cubicBezTo>
                  <a:pt x="174155" y="18714"/>
                  <a:pt x="172288" y="17070"/>
                  <a:pt x="169621" y="16003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4" y="220873"/>
                  <a:pt x="217894" y="224696"/>
                </a:cubicBezTo>
                <a:cubicBezTo>
                  <a:pt x="213804" y="228518"/>
                  <a:pt x="207315" y="230429"/>
                  <a:pt x="198425" y="230429"/>
                </a:cubicBezTo>
                <a:moveTo>
                  <a:pt x="45606" y="101347"/>
                </a:moveTo>
                <a:cubicBezTo>
                  <a:pt x="45606" y="110770"/>
                  <a:pt x="46273" y="119349"/>
                  <a:pt x="47606" y="127084"/>
                </a:cubicBezTo>
                <a:cubicBezTo>
                  <a:pt x="48939" y="134818"/>
                  <a:pt x="50806" y="141484"/>
                  <a:pt x="53206" y="147086"/>
                </a:cubicBezTo>
                <a:cubicBezTo>
                  <a:pt x="55607" y="152687"/>
                  <a:pt x="58585" y="157042"/>
                  <a:pt x="62141" y="160154"/>
                </a:cubicBezTo>
                <a:cubicBezTo>
                  <a:pt x="65697" y="163265"/>
                  <a:pt x="69786" y="164821"/>
                  <a:pt x="74409" y="164821"/>
                </a:cubicBezTo>
                <a:cubicBezTo>
                  <a:pt x="78854" y="164821"/>
                  <a:pt x="82811" y="163265"/>
                  <a:pt x="86277" y="160154"/>
                </a:cubicBezTo>
                <a:cubicBezTo>
                  <a:pt x="89745" y="157042"/>
                  <a:pt x="92678" y="152687"/>
                  <a:pt x="95078" y="147086"/>
                </a:cubicBezTo>
                <a:cubicBezTo>
                  <a:pt x="97479" y="141484"/>
                  <a:pt x="99345" y="134818"/>
                  <a:pt x="100680" y="127084"/>
                </a:cubicBezTo>
                <a:cubicBezTo>
                  <a:pt x="102013" y="119349"/>
                  <a:pt x="102680" y="110770"/>
                  <a:pt x="102680" y="101347"/>
                </a:cubicBezTo>
                <a:cubicBezTo>
                  <a:pt x="102680" y="91923"/>
                  <a:pt x="102013" y="83344"/>
                  <a:pt x="100680" y="75610"/>
                </a:cubicBezTo>
                <a:cubicBezTo>
                  <a:pt x="99345" y="67876"/>
                  <a:pt x="97479" y="61209"/>
                  <a:pt x="95078" y="55607"/>
                </a:cubicBezTo>
                <a:cubicBezTo>
                  <a:pt x="92678" y="50006"/>
                  <a:pt x="89745" y="45651"/>
                  <a:pt x="86277" y="42539"/>
                </a:cubicBezTo>
                <a:cubicBezTo>
                  <a:pt x="82811" y="39428"/>
                  <a:pt x="78854" y="37872"/>
                  <a:pt x="74409" y="37872"/>
                </a:cubicBezTo>
                <a:cubicBezTo>
                  <a:pt x="69786" y="37872"/>
                  <a:pt x="65697" y="39428"/>
                  <a:pt x="62141" y="42539"/>
                </a:cubicBezTo>
                <a:cubicBezTo>
                  <a:pt x="58585" y="45651"/>
                  <a:pt x="55607" y="50006"/>
                  <a:pt x="53206" y="55607"/>
                </a:cubicBezTo>
                <a:cubicBezTo>
                  <a:pt x="50806" y="61209"/>
                  <a:pt x="48939" y="67876"/>
                  <a:pt x="47606" y="75610"/>
                </a:cubicBezTo>
                <a:cubicBezTo>
                  <a:pt x="46273" y="83344"/>
                  <a:pt x="45606" y="91923"/>
                  <a:pt x="45606" y="1013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5" name="Freeform 45"/>
          <p:cNvSpPr/>
          <p:nvPr/>
        </p:nvSpPr>
        <p:spPr>
          <a:xfrm>
            <a:off x="5196544" y="7759303"/>
            <a:ext cx="252831" cy="226695"/>
          </a:xfrm>
          <a:custGeom>
            <a:avLst/>
            <a:gdLst>
              <a:gd name="connsiteX0" fmla="*/ 36004 w 252831"/>
              <a:gd name="connsiteY0" fmla="*/ 167221 h 226695"/>
              <a:gd name="connsiteX1" fmla="*/ 174688 w 252831"/>
              <a:gd name="connsiteY1" fmla="*/ 167221 h 226695"/>
              <a:gd name="connsiteX2" fmla="*/ 174688 w 252831"/>
              <a:gd name="connsiteY2" fmla="*/ 152019 h 226695"/>
              <a:gd name="connsiteX3" fmla="*/ 45072 w 252831"/>
              <a:gd name="connsiteY3" fmla="*/ 152019 h 226695"/>
              <a:gd name="connsiteX4" fmla="*/ 29070 w 252831"/>
              <a:gd name="connsiteY4" fmla="*/ 129617 h 226695"/>
              <a:gd name="connsiteX5" fmla="*/ 223228 w 252831"/>
              <a:gd name="connsiteY5" fmla="*/ 129617 h 226695"/>
              <a:gd name="connsiteX6" fmla="*/ 223228 w 252831"/>
              <a:gd name="connsiteY6" fmla="*/ 188290 h 226695"/>
              <a:gd name="connsiteX7" fmla="*/ 84544 w 252831"/>
              <a:gd name="connsiteY7" fmla="*/ 188290 h 226695"/>
              <a:gd name="connsiteX8" fmla="*/ 84544 w 252831"/>
              <a:gd name="connsiteY8" fmla="*/ 204292 h 226695"/>
              <a:gd name="connsiteX9" fmla="*/ 210426 w 252831"/>
              <a:gd name="connsiteY9" fmla="*/ 204292 h 226695"/>
              <a:gd name="connsiteX10" fmla="*/ 222161 w 252831"/>
              <a:gd name="connsiteY10" fmla="*/ 195758 h 226695"/>
              <a:gd name="connsiteX11" fmla="*/ 235496 w 252831"/>
              <a:gd name="connsiteY11" fmla="*/ 226695 h 226695"/>
              <a:gd name="connsiteX12" fmla="*/ 36004 w 252831"/>
              <a:gd name="connsiteY12" fmla="*/ 226695 h 226695"/>
              <a:gd name="connsiteX14" fmla="*/ 228562 w 252831"/>
              <a:gd name="connsiteY14" fmla="*/ 78143 h 226695"/>
              <a:gd name="connsiteX15" fmla="*/ 39738 w 252831"/>
              <a:gd name="connsiteY15" fmla="*/ 78143 h 226695"/>
              <a:gd name="connsiteX16" fmla="*/ 26403 w 252831"/>
              <a:gd name="connsiteY16" fmla="*/ 54940 h 226695"/>
              <a:gd name="connsiteX17" fmla="*/ 71742 w 252831"/>
              <a:gd name="connsiteY17" fmla="*/ 54940 h 226695"/>
              <a:gd name="connsiteX18" fmla="*/ 67208 w 252831"/>
              <a:gd name="connsiteY18" fmla="*/ 30404 h 226695"/>
              <a:gd name="connsiteX19" fmla="*/ 113347 w 252831"/>
              <a:gd name="connsiteY19" fmla="*/ 30404 h 226695"/>
              <a:gd name="connsiteX20" fmla="*/ 116814 w 252831"/>
              <a:gd name="connsiteY20" fmla="*/ 54940 h 226695"/>
              <a:gd name="connsiteX21" fmla="*/ 148551 w 252831"/>
              <a:gd name="connsiteY21" fmla="*/ 54940 h 226695"/>
              <a:gd name="connsiteX22" fmla="*/ 152019 w 252831"/>
              <a:gd name="connsiteY22" fmla="*/ 30404 h 226695"/>
              <a:gd name="connsiteX23" fmla="*/ 198158 w 252831"/>
              <a:gd name="connsiteY23" fmla="*/ 30404 h 226695"/>
              <a:gd name="connsiteX24" fmla="*/ 193358 w 252831"/>
              <a:gd name="connsiteY24" fmla="*/ 54940 h 226695"/>
              <a:gd name="connsiteX25" fmla="*/ 228562 w 252831"/>
              <a:gd name="connsiteY25" fmla="*/ 54940 h 226695"/>
              <a:gd name="connsiteX27" fmla="*/ 252831 w 252831"/>
              <a:gd name="connsiteY27" fmla="*/ 115748 h 226695"/>
              <a:gd name="connsiteX28" fmla="*/ 32004 w 252831"/>
              <a:gd name="connsiteY28" fmla="*/ 115748 h 226695"/>
              <a:gd name="connsiteX29" fmla="*/ 22936 w 252831"/>
              <a:gd name="connsiteY29" fmla="*/ 123216 h 226695"/>
              <a:gd name="connsiteX30" fmla="*/ 0 w 252831"/>
              <a:gd name="connsiteY30" fmla="*/ 90945 h 226695"/>
              <a:gd name="connsiteX31" fmla="*/ 252831 w 252831"/>
              <a:gd name="connsiteY31" fmla="*/ 90945 h 226695"/>
              <a:gd name="connsiteX33" fmla="*/ 223228 w 252831"/>
              <a:gd name="connsiteY33" fmla="*/ 23203 h 226695"/>
              <a:gd name="connsiteX34" fmla="*/ 56540 w 252831"/>
              <a:gd name="connsiteY34" fmla="*/ 23203 h 226695"/>
              <a:gd name="connsiteX35" fmla="*/ 48539 w 252831"/>
              <a:gd name="connsiteY35" fmla="*/ 29871 h 226695"/>
              <a:gd name="connsiteX36" fmla="*/ 31737 w 252831"/>
              <a:gd name="connsiteY36" fmla="*/ 0 h 226695"/>
              <a:gd name="connsiteX37" fmla="*/ 223228 w 252831"/>
              <a:gd name="connsiteY37" fmla="*/ 0 h 2266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52831" h="226695">
                <a:moveTo>
                  <a:pt x="36004" y="167221"/>
                </a:moveTo>
                <a:lnTo>
                  <a:pt x="174688" y="167221"/>
                </a:lnTo>
                <a:lnTo>
                  <a:pt x="174688" y="152019"/>
                </a:lnTo>
                <a:lnTo>
                  <a:pt x="45072" y="152019"/>
                </a:lnTo>
                <a:lnTo>
                  <a:pt x="29070" y="129617"/>
                </a:lnTo>
                <a:lnTo>
                  <a:pt x="223228" y="129617"/>
                </a:lnTo>
                <a:lnTo>
                  <a:pt x="223228" y="188290"/>
                </a:lnTo>
                <a:lnTo>
                  <a:pt x="84544" y="188290"/>
                </a:lnTo>
                <a:lnTo>
                  <a:pt x="84544" y="204292"/>
                </a:lnTo>
                <a:lnTo>
                  <a:pt x="210426" y="204292"/>
                </a:lnTo>
                <a:cubicBezTo>
                  <a:pt x="217182" y="204292"/>
                  <a:pt x="221094" y="201447"/>
                  <a:pt x="222161" y="195758"/>
                </a:cubicBezTo>
                <a:lnTo>
                  <a:pt x="235496" y="226695"/>
                </a:lnTo>
                <a:lnTo>
                  <a:pt x="36004" y="226695"/>
                </a:lnTo>
                <a:moveTo>
                  <a:pt x="228562" y="78143"/>
                </a:moveTo>
                <a:lnTo>
                  <a:pt x="39738" y="78143"/>
                </a:lnTo>
                <a:lnTo>
                  <a:pt x="26403" y="54940"/>
                </a:lnTo>
                <a:lnTo>
                  <a:pt x="71742" y="54940"/>
                </a:lnTo>
                <a:lnTo>
                  <a:pt x="67208" y="30404"/>
                </a:lnTo>
                <a:lnTo>
                  <a:pt x="113347" y="30404"/>
                </a:lnTo>
                <a:lnTo>
                  <a:pt x="116814" y="54940"/>
                </a:lnTo>
                <a:lnTo>
                  <a:pt x="148551" y="54940"/>
                </a:lnTo>
                <a:lnTo>
                  <a:pt x="152019" y="30404"/>
                </a:lnTo>
                <a:lnTo>
                  <a:pt x="198158" y="30404"/>
                </a:lnTo>
                <a:lnTo>
                  <a:pt x="193358" y="54940"/>
                </a:lnTo>
                <a:lnTo>
                  <a:pt x="228562" y="54940"/>
                </a:lnTo>
                <a:moveTo>
                  <a:pt x="252831" y="115748"/>
                </a:moveTo>
                <a:lnTo>
                  <a:pt x="32004" y="115748"/>
                </a:lnTo>
                <a:cubicBezTo>
                  <a:pt x="26848" y="115748"/>
                  <a:pt x="23825" y="118238"/>
                  <a:pt x="22936" y="123216"/>
                </a:cubicBezTo>
                <a:lnTo>
                  <a:pt x="0" y="90945"/>
                </a:lnTo>
                <a:lnTo>
                  <a:pt x="252831" y="90945"/>
                </a:lnTo>
                <a:moveTo>
                  <a:pt x="223228" y="23203"/>
                </a:moveTo>
                <a:lnTo>
                  <a:pt x="56540" y="23203"/>
                </a:lnTo>
                <a:cubicBezTo>
                  <a:pt x="52095" y="23203"/>
                  <a:pt x="49428" y="25426"/>
                  <a:pt x="48539" y="29871"/>
                </a:cubicBezTo>
                <a:lnTo>
                  <a:pt x="31737" y="0"/>
                </a:lnTo>
                <a:lnTo>
                  <a:pt x="223228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6" name="Freeform 46"/>
          <p:cNvSpPr/>
          <p:nvPr/>
        </p:nvSpPr>
        <p:spPr>
          <a:xfrm>
            <a:off x="5470978" y="7752902"/>
            <a:ext cx="242697" cy="233362"/>
          </a:xfrm>
          <a:custGeom>
            <a:avLst/>
            <a:gdLst>
              <a:gd name="connsiteX0" fmla="*/ 200558 w 242697"/>
              <a:gd name="connsiteY0" fmla="*/ 153620 h 233362"/>
              <a:gd name="connsiteX1" fmla="*/ 200558 w 242697"/>
              <a:gd name="connsiteY1" fmla="*/ 84812 h 233362"/>
              <a:gd name="connsiteX2" fmla="*/ 180556 w 242697"/>
              <a:gd name="connsiteY2" fmla="*/ 84812 h 233362"/>
              <a:gd name="connsiteX3" fmla="*/ 180556 w 242697"/>
              <a:gd name="connsiteY3" fmla="*/ 114681 h 233362"/>
              <a:gd name="connsiteX4" fmla="*/ 174422 w 242697"/>
              <a:gd name="connsiteY4" fmla="*/ 133217 h 233362"/>
              <a:gd name="connsiteX5" fmla="*/ 154953 w 242697"/>
              <a:gd name="connsiteY5" fmla="*/ 138951 h 233362"/>
              <a:gd name="connsiteX6" fmla="*/ 138684 w 242697"/>
              <a:gd name="connsiteY6" fmla="*/ 138951 h 233362"/>
              <a:gd name="connsiteX7" fmla="*/ 138684 w 242697"/>
              <a:gd name="connsiteY7" fmla="*/ 124283 h 233362"/>
              <a:gd name="connsiteX8" fmla="*/ 95078 w 242697"/>
              <a:gd name="connsiteY8" fmla="*/ 140552 h 233362"/>
              <a:gd name="connsiteX9" fmla="*/ 37605 w 242697"/>
              <a:gd name="connsiteY9" fmla="*/ 145619 h 233362"/>
              <a:gd name="connsiteX10" fmla="*/ 4267 w 242697"/>
              <a:gd name="connsiteY10" fmla="*/ 145619 h 233362"/>
              <a:gd name="connsiteX11" fmla="*/ 4267 w 242697"/>
              <a:gd name="connsiteY11" fmla="*/ 73076 h 233362"/>
              <a:gd name="connsiteX12" fmla="*/ 71475 w 242697"/>
              <a:gd name="connsiteY12" fmla="*/ 73076 h 233362"/>
              <a:gd name="connsiteX13" fmla="*/ 71475 w 242697"/>
              <a:gd name="connsiteY13" fmla="*/ 46940 h 233362"/>
              <a:gd name="connsiteX14" fmla="*/ 24803 w 242697"/>
              <a:gd name="connsiteY14" fmla="*/ 46940 h 233362"/>
              <a:gd name="connsiteX15" fmla="*/ 16802 w 242697"/>
              <a:gd name="connsiteY15" fmla="*/ 53608 h 233362"/>
              <a:gd name="connsiteX16" fmla="*/ 0 w 242697"/>
              <a:gd name="connsiteY16" fmla="*/ 23737 h 233362"/>
              <a:gd name="connsiteX17" fmla="*/ 71475 w 242697"/>
              <a:gd name="connsiteY17" fmla="*/ 23737 h 233362"/>
              <a:gd name="connsiteX18" fmla="*/ 71475 w 242697"/>
              <a:gd name="connsiteY18" fmla="*/ 15202 h 233362"/>
              <a:gd name="connsiteX19" fmla="*/ 114681 w 242697"/>
              <a:gd name="connsiteY19" fmla="*/ 26671 h 233362"/>
              <a:gd name="connsiteX20" fmla="*/ 114681 w 242697"/>
              <a:gd name="connsiteY20" fmla="*/ 93612 h 233362"/>
              <a:gd name="connsiteX21" fmla="*/ 47472 w 242697"/>
              <a:gd name="connsiteY21" fmla="*/ 93612 h 233362"/>
              <a:gd name="connsiteX22" fmla="*/ 47472 w 242697"/>
              <a:gd name="connsiteY22" fmla="*/ 121083 h 233362"/>
              <a:gd name="connsiteX23" fmla="*/ 54674 w 242697"/>
              <a:gd name="connsiteY23" fmla="*/ 121083 h 233362"/>
              <a:gd name="connsiteX24" fmla="*/ 96812 w 242697"/>
              <a:gd name="connsiteY24" fmla="*/ 118682 h 233362"/>
              <a:gd name="connsiteX25" fmla="*/ 138684 w 242697"/>
              <a:gd name="connsiteY25" fmla="*/ 110148 h 233362"/>
              <a:gd name="connsiteX26" fmla="*/ 138684 w 242697"/>
              <a:gd name="connsiteY26" fmla="*/ 33338 h 233362"/>
              <a:gd name="connsiteX27" fmla="*/ 137084 w 242697"/>
              <a:gd name="connsiteY27" fmla="*/ 26270 h 233362"/>
              <a:gd name="connsiteX28" fmla="*/ 131483 w 242697"/>
              <a:gd name="connsiteY28" fmla="*/ 21337 h 233362"/>
              <a:gd name="connsiteX29" fmla="*/ 180556 w 242697"/>
              <a:gd name="connsiteY29" fmla="*/ 8002 h 233362"/>
              <a:gd name="connsiteX30" fmla="*/ 180556 w 242697"/>
              <a:gd name="connsiteY30" fmla="*/ 60275 h 233362"/>
              <a:gd name="connsiteX31" fmla="*/ 200558 w 242697"/>
              <a:gd name="connsiteY31" fmla="*/ 60275 h 233362"/>
              <a:gd name="connsiteX32" fmla="*/ 200558 w 242697"/>
              <a:gd name="connsiteY32" fmla="*/ 25337 h 233362"/>
              <a:gd name="connsiteX33" fmla="*/ 198958 w 242697"/>
              <a:gd name="connsiteY33" fmla="*/ 18269 h 233362"/>
              <a:gd name="connsiteX34" fmla="*/ 193358 w 242697"/>
              <a:gd name="connsiteY34" fmla="*/ 13336 h 233362"/>
              <a:gd name="connsiteX35" fmla="*/ 242430 w 242697"/>
              <a:gd name="connsiteY35" fmla="*/ 0 h 233362"/>
              <a:gd name="connsiteX36" fmla="*/ 242430 w 242697"/>
              <a:gd name="connsiteY36" fmla="*/ 129350 h 233362"/>
              <a:gd name="connsiteX37" fmla="*/ 236296 w 242697"/>
              <a:gd name="connsiteY37" fmla="*/ 147886 h 233362"/>
              <a:gd name="connsiteX38" fmla="*/ 216827 w 242697"/>
              <a:gd name="connsiteY38" fmla="*/ 153620 h 233362"/>
              <a:gd name="connsiteX40" fmla="*/ 106680 w 242697"/>
              <a:gd name="connsiteY40" fmla="*/ 151487 h 233362"/>
              <a:gd name="connsiteX41" fmla="*/ 162154 w 242697"/>
              <a:gd name="connsiteY41" fmla="*/ 151487 h 233362"/>
              <a:gd name="connsiteX42" fmla="*/ 162154 w 242697"/>
              <a:gd name="connsiteY42" fmla="*/ 160821 h 233362"/>
              <a:gd name="connsiteX43" fmla="*/ 157353 w 242697"/>
              <a:gd name="connsiteY43" fmla="*/ 178957 h 233362"/>
              <a:gd name="connsiteX44" fmla="*/ 189091 w 242697"/>
              <a:gd name="connsiteY44" fmla="*/ 179490 h 233362"/>
              <a:gd name="connsiteX45" fmla="*/ 216427 w 242697"/>
              <a:gd name="connsiteY45" fmla="*/ 184557 h 233362"/>
              <a:gd name="connsiteX46" fmla="*/ 235496 w 242697"/>
              <a:gd name="connsiteY46" fmla="*/ 194825 h 233362"/>
              <a:gd name="connsiteX47" fmla="*/ 242697 w 242697"/>
              <a:gd name="connsiteY47" fmla="*/ 210960 h 233362"/>
              <a:gd name="connsiteX48" fmla="*/ 234696 w 242697"/>
              <a:gd name="connsiteY48" fmla="*/ 225629 h 233362"/>
              <a:gd name="connsiteX49" fmla="*/ 216027 w 242697"/>
              <a:gd name="connsiteY49" fmla="*/ 232296 h 233362"/>
              <a:gd name="connsiteX50" fmla="*/ 205492 w 242697"/>
              <a:gd name="connsiteY50" fmla="*/ 232296 h 233362"/>
              <a:gd name="connsiteX51" fmla="*/ 195091 w 242697"/>
              <a:gd name="connsiteY51" fmla="*/ 230429 h 233362"/>
              <a:gd name="connsiteX52" fmla="*/ 186290 w 242697"/>
              <a:gd name="connsiteY52" fmla="*/ 226696 h 233362"/>
              <a:gd name="connsiteX53" fmla="*/ 180556 w 242697"/>
              <a:gd name="connsiteY53" fmla="*/ 221362 h 233362"/>
              <a:gd name="connsiteX54" fmla="*/ 182156 w 242697"/>
              <a:gd name="connsiteY54" fmla="*/ 212027 h 233362"/>
              <a:gd name="connsiteX55" fmla="*/ 177089 w 242697"/>
              <a:gd name="connsiteY55" fmla="*/ 202560 h 233362"/>
              <a:gd name="connsiteX56" fmla="*/ 165354 w 242697"/>
              <a:gd name="connsiteY56" fmla="*/ 195225 h 233362"/>
              <a:gd name="connsiteX57" fmla="*/ 147218 w 242697"/>
              <a:gd name="connsiteY57" fmla="*/ 192025 h 233362"/>
              <a:gd name="connsiteX58" fmla="*/ 124149 w 242697"/>
              <a:gd name="connsiteY58" fmla="*/ 208159 h 233362"/>
              <a:gd name="connsiteX59" fmla="*/ 92145 w 242697"/>
              <a:gd name="connsiteY59" fmla="*/ 220962 h 233362"/>
              <a:gd name="connsiteX60" fmla="*/ 52674 w 242697"/>
              <a:gd name="connsiteY60" fmla="*/ 229629 h 233362"/>
              <a:gd name="connsiteX61" fmla="*/ 6934 w 242697"/>
              <a:gd name="connsiteY61" fmla="*/ 233362 h 233362"/>
              <a:gd name="connsiteX62" fmla="*/ 6934 w 242697"/>
              <a:gd name="connsiteY62" fmla="*/ 228029 h 233362"/>
              <a:gd name="connsiteX63" fmla="*/ 47206 w 242697"/>
              <a:gd name="connsiteY63" fmla="*/ 218294 h 233362"/>
              <a:gd name="connsiteX64" fmla="*/ 78810 w 242697"/>
              <a:gd name="connsiteY64" fmla="*/ 203360 h 233362"/>
              <a:gd name="connsiteX65" fmla="*/ 99346 w 242697"/>
              <a:gd name="connsiteY65" fmla="*/ 183624 h 233362"/>
              <a:gd name="connsiteX66" fmla="*/ 106680 w 242697"/>
              <a:gd name="connsiteY66" fmla="*/ 159221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42697" h="233362">
                <a:moveTo>
                  <a:pt x="200558" y="153620"/>
                </a:moveTo>
                <a:lnTo>
                  <a:pt x="200558" y="84812"/>
                </a:lnTo>
                <a:lnTo>
                  <a:pt x="180556" y="84812"/>
                </a:lnTo>
                <a:lnTo>
                  <a:pt x="180556" y="114681"/>
                </a:lnTo>
                <a:cubicBezTo>
                  <a:pt x="180556" y="123216"/>
                  <a:pt x="178511" y="129395"/>
                  <a:pt x="174422" y="133217"/>
                </a:cubicBezTo>
                <a:cubicBezTo>
                  <a:pt x="170332" y="137040"/>
                  <a:pt x="163843" y="138951"/>
                  <a:pt x="154953" y="138951"/>
                </a:cubicBezTo>
                <a:lnTo>
                  <a:pt x="138684" y="138951"/>
                </a:lnTo>
                <a:lnTo>
                  <a:pt x="138684" y="124283"/>
                </a:lnTo>
                <a:cubicBezTo>
                  <a:pt x="126416" y="131750"/>
                  <a:pt x="111881" y="137173"/>
                  <a:pt x="95078" y="140552"/>
                </a:cubicBezTo>
                <a:cubicBezTo>
                  <a:pt x="78277" y="143930"/>
                  <a:pt x="59118" y="145619"/>
                  <a:pt x="37605" y="145619"/>
                </a:cubicBezTo>
                <a:lnTo>
                  <a:pt x="4267" y="145619"/>
                </a:lnTo>
                <a:lnTo>
                  <a:pt x="4267" y="73076"/>
                </a:lnTo>
                <a:lnTo>
                  <a:pt x="71475" y="73076"/>
                </a:lnTo>
                <a:lnTo>
                  <a:pt x="71475" y="46940"/>
                </a:lnTo>
                <a:lnTo>
                  <a:pt x="24803" y="46940"/>
                </a:lnTo>
                <a:cubicBezTo>
                  <a:pt x="20358" y="46940"/>
                  <a:pt x="17691" y="49163"/>
                  <a:pt x="16802" y="53608"/>
                </a:cubicBezTo>
                <a:lnTo>
                  <a:pt x="0" y="23737"/>
                </a:lnTo>
                <a:lnTo>
                  <a:pt x="71475" y="23737"/>
                </a:lnTo>
                <a:lnTo>
                  <a:pt x="71475" y="15202"/>
                </a:lnTo>
                <a:lnTo>
                  <a:pt x="114681" y="26671"/>
                </a:lnTo>
                <a:lnTo>
                  <a:pt x="114681" y="93612"/>
                </a:lnTo>
                <a:lnTo>
                  <a:pt x="47472" y="93612"/>
                </a:lnTo>
                <a:lnTo>
                  <a:pt x="47472" y="121083"/>
                </a:lnTo>
                <a:lnTo>
                  <a:pt x="54674" y="121083"/>
                </a:lnTo>
                <a:cubicBezTo>
                  <a:pt x="68719" y="121083"/>
                  <a:pt x="82765" y="120283"/>
                  <a:pt x="96812" y="118682"/>
                </a:cubicBezTo>
                <a:cubicBezTo>
                  <a:pt x="110858" y="117082"/>
                  <a:pt x="124816" y="114237"/>
                  <a:pt x="138684" y="110148"/>
                </a:cubicBezTo>
                <a:lnTo>
                  <a:pt x="138684" y="33338"/>
                </a:lnTo>
                <a:cubicBezTo>
                  <a:pt x="138684" y="30849"/>
                  <a:pt x="138150" y="28493"/>
                  <a:pt x="137084" y="26270"/>
                </a:cubicBezTo>
                <a:cubicBezTo>
                  <a:pt x="136017" y="24048"/>
                  <a:pt x="134150" y="22403"/>
                  <a:pt x="131483" y="21337"/>
                </a:cubicBezTo>
                <a:lnTo>
                  <a:pt x="180556" y="8002"/>
                </a:lnTo>
                <a:lnTo>
                  <a:pt x="180556" y="60275"/>
                </a:lnTo>
                <a:lnTo>
                  <a:pt x="200558" y="60275"/>
                </a:lnTo>
                <a:lnTo>
                  <a:pt x="200558" y="25337"/>
                </a:lnTo>
                <a:cubicBezTo>
                  <a:pt x="200558" y="22848"/>
                  <a:pt x="200025" y="20492"/>
                  <a:pt x="198958" y="18269"/>
                </a:cubicBezTo>
                <a:cubicBezTo>
                  <a:pt x="197891" y="16047"/>
                  <a:pt x="196024" y="14402"/>
                  <a:pt x="193358" y="13336"/>
                </a:cubicBezTo>
                <a:lnTo>
                  <a:pt x="242430" y="0"/>
                </a:lnTo>
                <a:lnTo>
                  <a:pt x="242430" y="129350"/>
                </a:lnTo>
                <a:cubicBezTo>
                  <a:pt x="242430" y="137885"/>
                  <a:pt x="240386" y="144063"/>
                  <a:pt x="236296" y="147886"/>
                </a:cubicBezTo>
                <a:cubicBezTo>
                  <a:pt x="232207" y="151709"/>
                  <a:pt x="225717" y="153620"/>
                  <a:pt x="216827" y="153620"/>
                </a:cubicBezTo>
                <a:moveTo>
                  <a:pt x="106680" y="151487"/>
                </a:moveTo>
                <a:lnTo>
                  <a:pt x="162154" y="151487"/>
                </a:lnTo>
                <a:lnTo>
                  <a:pt x="162154" y="160821"/>
                </a:lnTo>
                <a:cubicBezTo>
                  <a:pt x="162154" y="167044"/>
                  <a:pt x="160553" y="173089"/>
                  <a:pt x="157353" y="178957"/>
                </a:cubicBezTo>
                <a:cubicBezTo>
                  <a:pt x="168199" y="178422"/>
                  <a:pt x="178778" y="178601"/>
                  <a:pt x="189091" y="179490"/>
                </a:cubicBezTo>
                <a:cubicBezTo>
                  <a:pt x="199403" y="180379"/>
                  <a:pt x="208515" y="182068"/>
                  <a:pt x="216427" y="184557"/>
                </a:cubicBezTo>
                <a:cubicBezTo>
                  <a:pt x="224339" y="187046"/>
                  <a:pt x="230696" y="190469"/>
                  <a:pt x="235496" y="194825"/>
                </a:cubicBezTo>
                <a:cubicBezTo>
                  <a:pt x="240297" y="199182"/>
                  <a:pt x="242697" y="204560"/>
                  <a:pt x="242697" y="210960"/>
                </a:cubicBezTo>
                <a:cubicBezTo>
                  <a:pt x="242697" y="217005"/>
                  <a:pt x="240030" y="221895"/>
                  <a:pt x="234696" y="225629"/>
                </a:cubicBezTo>
                <a:cubicBezTo>
                  <a:pt x="229362" y="229363"/>
                  <a:pt x="223139" y="231585"/>
                  <a:pt x="216027" y="232296"/>
                </a:cubicBezTo>
                <a:cubicBezTo>
                  <a:pt x="212649" y="232652"/>
                  <a:pt x="209137" y="232652"/>
                  <a:pt x="205492" y="232296"/>
                </a:cubicBezTo>
                <a:cubicBezTo>
                  <a:pt x="201847" y="231941"/>
                  <a:pt x="198380" y="231318"/>
                  <a:pt x="195091" y="230429"/>
                </a:cubicBezTo>
                <a:cubicBezTo>
                  <a:pt x="191802" y="229540"/>
                  <a:pt x="188868" y="228296"/>
                  <a:pt x="186290" y="226696"/>
                </a:cubicBezTo>
                <a:cubicBezTo>
                  <a:pt x="183712" y="225096"/>
                  <a:pt x="181801" y="223317"/>
                  <a:pt x="180556" y="221362"/>
                </a:cubicBezTo>
                <a:cubicBezTo>
                  <a:pt x="182156" y="218517"/>
                  <a:pt x="182690" y="215405"/>
                  <a:pt x="182156" y="212027"/>
                </a:cubicBezTo>
                <a:cubicBezTo>
                  <a:pt x="181622" y="208649"/>
                  <a:pt x="179934" y="205493"/>
                  <a:pt x="177089" y="202560"/>
                </a:cubicBezTo>
                <a:cubicBezTo>
                  <a:pt x="174244" y="199625"/>
                  <a:pt x="170332" y="197181"/>
                  <a:pt x="165354" y="195225"/>
                </a:cubicBezTo>
                <a:cubicBezTo>
                  <a:pt x="160375" y="193270"/>
                  <a:pt x="154331" y="192202"/>
                  <a:pt x="147218" y="192025"/>
                </a:cubicBezTo>
                <a:cubicBezTo>
                  <a:pt x="141173" y="197892"/>
                  <a:pt x="133483" y="203271"/>
                  <a:pt x="124149" y="208159"/>
                </a:cubicBezTo>
                <a:cubicBezTo>
                  <a:pt x="114814" y="213050"/>
                  <a:pt x="104146" y="217317"/>
                  <a:pt x="92145" y="220962"/>
                </a:cubicBezTo>
                <a:cubicBezTo>
                  <a:pt x="80143" y="224606"/>
                  <a:pt x="66987" y="227496"/>
                  <a:pt x="52674" y="229629"/>
                </a:cubicBezTo>
                <a:cubicBezTo>
                  <a:pt x="38360" y="231763"/>
                  <a:pt x="23114" y="233007"/>
                  <a:pt x="6934" y="233362"/>
                </a:cubicBezTo>
                <a:lnTo>
                  <a:pt x="6934" y="228029"/>
                </a:lnTo>
                <a:cubicBezTo>
                  <a:pt x="21513" y="225718"/>
                  <a:pt x="34938" y="222473"/>
                  <a:pt x="47206" y="218294"/>
                </a:cubicBezTo>
                <a:cubicBezTo>
                  <a:pt x="59474" y="214116"/>
                  <a:pt x="70009" y="209138"/>
                  <a:pt x="78810" y="203360"/>
                </a:cubicBezTo>
                <a:cubicBezTo>
                  <a:pt x="87611" y="197581"/>
                  <a:pt x="94456" y="191002"/>
                  <a:pt x="99346" y="183624"/>
                </a:cubicBezTo>
                <a:cubicBezTo>
                  <a:pt x="104235" y="176245"/>
                  <a:pt x="106680" y="168111"/>
                  <a:pt x="106680" y="15922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7" name="Freeform 47"/>
          <p:cNvSpPr/>
          <p:nvPr/>
        </p:nvSpPr>
        <p:spPr>
          <a:xfrm>
            <a:off x="5729944" y="7761970"/>
            <a:ext cx="252831" cy="218160"/>
          </a:xfrm>
          <a:custGeom>
            <a:avLst/>
            <a:gdLst>
              <a:gd name="connsiteX0" fmla="*/ 252831 w 252831"/>
              <a:gd name="connsiteY0" fmla="*/ 129083 h 218160"/>
              <a:gd name="connsiteX1" fmla="*/ 32004 w 252831"/>
              <a:gd name="connsiteY1" fmla="*/ 129083 h 218160"/>
              <a:gd name="connsiteX2" fmla="*/ 22936 w 252831"/>
              <a:gd name="connsiteY2" fmla="*/ 136551 h 218160"/>
              <a:gd name="connsiteX3" fmla="*/ 0 w 252831"/>
              <a:gd name="connsiteY3" fmla="*/ 104280 h 218160"/>
              <a:gd name="connsiteX4" fmla="*/ 107747 w 252831"/>
              <a:gd name="connsiteY4" fmla="*/ 104280 h 218160"/>
              <a:gd name="connsiteX5" fmla="*/ 107747 w 252831"/>
              <a:gd name="connsiteY5" fmla="*/ 86144 h 218160"/>
              <a:gd name="connsiteX6" fmla="*/ 39738 w 252831"/>
              <a:gd name="connsiteY6" fmla="*/ 86144 h 218160"/>
              <a:gd name="connsiteX7" fmla="*/ 26403 w 252831"/>
              <a:gd name="connsiteY7" fmla="*/ 62941 h 218160"/>
              <a:gd name="connsiteX8" fmla="*/ 72009 w 252831"/>
              <a:gd name="connsiteY8" fmla="*/ 62941 h 218160"/>
              <a:gd name="connsiteX9" fmla="*/ 67208 w 252831"/>
              <a:gd name="connsiteY9" fmla="*/ 31737 h 218160"/>
              <a:gd name="connsiteX10" fmla="*/ 113347 w 252831"/>
              <a:gd name="connsiteY10" fmla="*/ 31737 h 218160"/>
              <a:gd name="connsiteX11" fmla="*/ 116814 w 252831"/>
              <a:gd name="connsiteY11" fmla="*/ 62941 h 218160"/>
              <a:gd name="connsiteX12" fmla="*/ 148285 w 252831"/>
              <a:gd name="connsiteY12" fmla="*/ 62941 h 218160"/>
              <a:gd name="connsiteX13" fmla="*/ 152019 w 252831"/>
              <a:gd name="connsiteY13" fmla="*/ 31737 h 218160"/>
              <a:gd name="connsiteX14" fmla="*/ 198158 w 252831"/>
              <a:gd name="connsiteY14" fmla="*/ 31737 h 218160"/>
              <a:gd name="connsiteX15" fmla="*/ 193091 w 252831"/>
              <a:gd name="connsiteY15" fmla="*/ 62941 h 218160"/>
              <a:gd name="connsiteX16" fmla="*/ 228562 w 252831"/>
              <a:gd name="connsiteY16" fmla="*/ 62941 h 218160"/>
              <a:gd name="connsiteX17" fmla="*/ 228562 w 252831"/>
              <a:gd name="connsiteY17" fmla="*/ 86144 h 218160"/>
              <a:gd name="connsiteX18" fmla="*/ 154952 w 252831"/>
              <a:gd name="connsiteY18" fmla="*/ 86144 h 218160"/>
              <a:gd name="connsiteX19" fmla="*/ 154952 w 252831"/>
              <a:gd name="connsiteY19" fmla="*/ 104280 h 218160"/>
              <a:gd name="connsiteX20" fmla="*/ 252831 w 252831"/>
              <a:gd name="connsiteY20" fmla="*/ 104280 h 218160"/>
              <a:gd name="connsiteX22" fmla="*/ 227228 w 252831"/>
              <a:gd name="connsiteY22" fmla="*/ 144018 h 218160"/>
              <a:gd name="connsiteX23" fmla="*/ 227228 w 252831"/>
              <a:gd name="connsiteY23" fmla="*/ 218160 h 218160"/>
              <a:gd name="connsiteX24" fmla="*/ 181356 w 252831"/>
              <a:gd name="connsiteY24" fmla="*/ 218160 h 218160"/>
              <a:gd name="connsiteX25" fmla="*/ 181356 w 252831"/>
              <a:gd name="connsiteY25" fmla="*/ 206159 h 218160"/>
              <a:gd name="connsiteX26" fmla="*/ 158153 w 252831"/>
              <a:gd name="connsiteY26" fmla="*/ 212293 h 218160"/>
              <a:gd name="connsiteX27" fmla="*/ 131883 w 252831"/>
              <a:gd name="connsiteY27" fmla="*/ 216027 h 218160"/>
              <a:gd name="connsiteX28" fmla="*/ 104946 w 252831"/>
              <a:gd name="connsiteY28" fmla="*/ 217760 h 218160"/>
              <a:gd name="connsiteX29" fmla="*/ 79477 w 252831"/>
              <a:gd name="connsiteY29" fmla="*/ 218160 h 218160"/>
              <a:gd name="connsiteX30" fmla="*/ 34937 w 252831"/>
              <a:gd name="connsiteY30" fmla="*/ 218160 h 218160"/>
              <a:gd name="connsiteX31" fmla="*/ 34937 w 252831"/>
              <a:gd name="connsiteY31" fmla="*/ 144018 h 218160"/>
              <a:gd name="connsiteX33" fmla="*/ 223228 w 252831"/>
              <a:gd name="connsiteY33" fmla="*/ 23202 h 218160"/>
              <a:gd name="connsiteX34" fmla="*/ 56540 w 252831"/>
              <a:gd name="connsiteY34" fmla="*/ 23202 h 218160"/>
              <a:gd name="connsiteX35" fmla="*/ 48539 w 252831"/>
              <a:gd name="connsiteY35" fmla="*/ 29870 h 218160"/>
              <a:gd name="connsiteX36" fmla="*/ 31737 w 252831"/>
              <a:gd name="connsiteY36" fmla="*/ 0 h 218160"/>
              <a:gd name="connsiteX37" fmla="*/ 223228 w 252831"/>
              <a:gd name="connsiteY37" fmla="*/ 0 h 218160"/>
              <a:gd name="connsiteX39" fmla="*/ 96812 w 252831"/>
              <a:gd name="connsiteY39" fmla="*/ 193625 h 218160"/>
              <a:gd name="connsiteX40" fmla="*/ 137217 w 252831"/>
              <a:gd name="connsiteY40" fmla="*/ 192691 h 218160"/>
              <a:gd name="connsiteX41" fmla="*/ 181356 w 252831"/>
              <a:gd name="connsiteY41" fmla="*/ 188823 h 218160"/>
              <a:gd name="connsiteX42" fmla="*/ 181356 w 252831"/>
              <a:gd name="connsiteY42" fmla="*/ 168554 h 218160"/>
              <a:gd name="connsiteX43" fmla="*/ 80809 w 252831"/>
              <a:gd name="connsiteY43" fmla="*/ 168554 h 218160"/>
              <a:gd name="connsiteX44" fmla="*/ 80809 w 252831"/>
              <a:gd name="connsiteY44" fmla="*/ 193625 h 218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1" h="218160">
                <a:moveTo>
                  <a:pt x="252831" y="129083"/>
                </a:moveTo>
                <a:lnTo>
                  <a:pt x="32004" y="129083"/>
                </a:lnTo>
                <a:cubicBezTo>
                  <a:pt x="26848" y="129083"/>
                  <a:pt x="23825" y="131573"/>
                  <a:pt x="22936" y="136551"/>
                </a:cubicBezTo>
                <a:lnTo>
                  <a:pt x="0" y="104280"/>
                </a:lnTo>
                <a:lnTo>
                  <a:pt x="107747" y="104280"/>
                </a:lnTo>
                <a:lnTo>
                  <a:pt x="107747" y="86144"/>
                </a:lnTo>
                <a:lnTo>
                  <a:pt x="39738" y="86144"/>
                </a:lnTo>
                <a:lnTo>
                  <a:pt x="26403" y="62941"/>
                </a:lnTo>
                <a:lnTo>
                  <a:pt x="72009" y="62941"/>
                </a:lnTo>
                <a:lnTo>
                  <a:pt x="67208" y="31737"/>
                </a:lnTo>
                <a:lnTo>
                  <a:pt x="113347" y="31737"/>
                </a:lnTo>
                <a:lnTo>
                  <a:pt x="116814" y="62941"/>
                </a:lnTo>
                <a:lnTo>
                  <a:pt x="148285" y="62941"/>
                </a:lnTo>
                <a:lnTo>
                  <a:pt x="152019" y="31737"/>
                </a:lnTo>
                <a:lnTo>
                  <a:pt x="198158" y="31737"/>
                </a:lnTo>
                <a:lnTo>
                  <a:pt x="193091" y="62941"/>
                </a:lnTo>
                <a:lnTo>
                  <a:pt x="228562" y="62941"/>
                </a:lnTo>
                <a:lnTo>
                  <a:pt x="228562" y="86144"/>
                </a:lnTo>
                <a:lnTo>
                  <a:pt x="154952" y="86144"/>
                </a:lnTo>
                <a:lnTo>
                  <a:pt x="154952" y="104280"/>
                </a:lnTo>
                <a:lnTo>
                  <a:pt x="252831" y="104280"/>
                </a:lnTo>
                <a:moveTo>
                  <a:pt x="227228" y="144018"/>
                </a:moveTo>
                <a:lnTo>
                  <a:pt x="227228" y="218160"/>
                </a:lnTo>
                <a:lnTo>
                  <a:pt x="181356" y="218160"/>
                </a:lnTo>
                <a:lnTo>
                  <a:pt x="181356" y="206159"/>
                </a:lnTo>
                <a:cubicBezTo>
                  <a:pt x="174422" y="208649"/>
                  <a:pt x="166688" y="210693"/>
                  <a:pt x="158153" y="212293"/>
                </a:cubicBezTo>
                <a:cubicBezTo>
                  <a:pt x="149618" y="213893"/>
                  <a:pt x="140862" y="215138"/>
                  <a:pt x="131883" y="216027"/>
                </a:cubicBezTo>
                <a:cubicBezTo>
                  <a:pt x="122904" y="216916"/>
                  <a:pt x="113925" y="217494"/>
                  <a:pt x="104946" y="217760"/>
                </a:cubicBezTo>
                <a:cubicBezTo>
                  <a:pt x="95967" y="218028"/>
                  <a:pt x="87477" y="218160"/>
                  <a:pt x="79477" y="218160"/>
                </a:cubicBezTo>
                <a:lnTo>
                  <a:pt x="34937" y="218160"/>
                </a:lnTo>
                <a:lnTo>
                  <a:pt x="34937" y="144018"/>
                </a:lnTo>
                <a:moveTo>
                  <a:pt x="223228" y="23202"/>
                </a:moveTo>
                <a:lnTo>
                  <a:pt x="56540" y="23202"/>
                </a:lnTo>
                <a:cubicBezTo>
                  <a:pt x="52095" y="23202"/>
                  <a:pt x="49428" y="25426"/>
                  <a:pt x="48539" y="29870"/>
                </a:cubicBezTo>
                <a:lnTo>
                  <a:pt x="31737" y="0"/>
                </a:lnTo>
                <a:lnTo>
                  <a:pt x="223228" y="0"/>
                </a:lnTo>
                <a:moveTo>
                  <a:pt x="96812" y="193625"/>
                </a:moveTo>
                <a:cubicBezTo>
                  <a:pt x="108902" y="193625"/>
                  <a:pt x="122370" y="193313"/>
                  <a:pt x="137217" y="192691"/>
                </a:cubicBezTo>
                <a:cubicBezTo>
                  <a:pt x="152063" y="192068"/>
                  <a:pt x="166776" y="190780"/>
                  <a:pt x="181356" y="188823"/>
                </a:cubicBezTo>
                <a:lnTo>
                  <a:pt x="181356" y="168554"/>
                </a:lnTo>
                <a:lnTo>
                  <a:pt x="80809" y="168554"/>
                </a:lnTo>
                <a:lnTo>
                  <a:pt x="80809" y="19362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8" name="Freeform 48"/>
          <p:cNvSpPr/>
          <p:nvPr/>
        </p:nvSpPr>
        <p:spPr>
          <a:xfrm>
            <a:off x="6002512" y="7752902"/>
            <a:ext cx="224028" cy="230429"/>
          </a:xfrm>
          <a:custGeom>
            <a:avLst/>
            <a:gdLst>
              <a:gd name="connsiteX0" fmla="*/ 45606 w 224028"/>
              <a:gd name="connsiteY0" fmla="*/ 101347 h 230429"/>
              <a:gd name="connsiteX1" fmla="*/ 47606 w 224028"/>
              <a:gd name="connsiteY1" fmla="*/ 127084 h 230429"/>
              <a:gd name="connsiteX2" fmla="*/ 53206 w 224028"/>
              <a:gd name="connsiteY2" fmla="*/ 147086 h 230429"/>
              <a:gd name="connsiteX3" fmla="*/ 62141 w 224028"/>
              <a:gd name="connsiteY3" fmla="*/ 160154 h 230429"/>
              <a:gd name="connsiteX4" fmla="*/ 74409 w 224028"/>
              <a:gd name="connsiteY4" fmla="*/ 164821 h 230429"/>
              <a:gd name="connsiteX5" fmla="*/ 86277 w 224028"/>
              <a:gd name="connsiteY5" fmla="*/ 160154 h 230429"/>
              <a:gd name="connsiteX6" fmla="*/ 95078 w 224028"/>
              <a:gd name="connsiteY6" fmla="*/ 147086 h 230429"/>
              <a:gd name="connsiteX7" fmla="*/ 100680 w 224028"/>
              <a:gd name="connsiteY7" fmla="*/ 127084 h 230429"/>
              <a:gd name="connsiteX8" fmla="*/ 102680 w 224028"/>
              <a:gd name="connsiteY8" fmla="*/ 101347 h 230429"/>
              <a:gd name="connsiteX9" fmla="*/ 100680 w 224028"/>
              <a:gd name="connsiteY9" fmla="*/ 75610 h 230429"/>
              <a:gd name="connsiteX10" fmla="*/ 95078 w 224028"/>
              <a:gd name="connsiteY10" fmla="*/ 55607 h 230429"/>
              <a:gd name="connsiteX11" fmla="*/ 86277 w 224028"/>
              <a:gd name="connsiteY11" fmla="*/ 42539 h 230429"/>
              <a:gd name="connsiteX12" fmla="*/ 74409 w 224028"/>
              <a:gd name="connsiteY12" fmla="*/ 37872 h 230429"/>
              <a:gd name="connsiteX13" fmla="*/ 62141 w 224028"/>
              <a:gd name="connsiteY13" fmla="*/ 42539 h 230429"/>
              <a:gd name="connsiteX14" fmla="*/ 53206 w 224028"/>
              <a:gd name="connsiteY14" fmla="*/ 55607 h 230429"/>
              <a:gd name="connsiteX15" fmla="*/ 47606 w 224028"/>
              <a:gd name="connsiteY15" fmla="*/ 75610 h 230429"/>
              <a:gd name="connsiteX16" fmla="*/ 45606 w 224028"/>
              <a:gd name="connsiteY16" fmla="*/ 101347 h 230429"/>
              <a:gd name="connsiteX18" fmla="*/ 0 w 224028"/>
              <a:gd name="connsiteY18" fmla="*/ 101347 h 230429"/>
              <a:gd name="connsiteX19" fmla="*/ 5734 w 224028"/>
              <a:gd name="connsiteY19" fmla="*/ 62942 h 230429"/>
              <a:gd name="connsiteX20" fmla="*/ 21470 w 224028"/>
              <a:gd name="connsiteY20" fmla="*/ 35338 h 230429"/>
              <a:gd name="connsiteX21" fmla="*/ 45072 w 224028"/>
              <a:gd name="connsiteY21" fmla="*/ 18803 h 230429"/>
              <a:gd name="connsiteX22" fmla="*/ 74409 w 224028"/>
              <a:gd name="connsiteY22" fmla="*/ 13336 h 230429"/>
              <a:gd name="connsiteX23" fmla="*/ 103480 w 224028"/>
              <a:gd name="connsiteY23" fmla="*/ 18803 h 230429"/>
              <a:gd name="connsiteX24" fmla="*/ 127083 w 224028"/>
              <a:gd name="connsiteY24" fmla="*/ 35338 h 230429"/>
              <a:gd name="connsiteX25" fmla="*/ 142818 w 224028"/>
              <a:gd name="connsiteY25" fmla="*/ 62942 h 230429"/>
              <a:gd name="connsiteX26" fmla="*/ 148552 w 224028"/>
              <a:gd name="connsiteY26" fmla="*/ 101347 h 230429"/>
              <a:gd name="connsiteX27" fmla="*/ 142818 w 224028"/>
              <a:gd name="connsiteY27" fmla="*/ 139884 h 230429"/>
              <a:gd name="connsiteX28" fmla="*/ 127083 w 224028"/>
              <a:gd name="connsiteY28" fmla="*/ 167355 h 230429"/>
              <a:gd name="connsiteX29" fmla="*/ 103480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70 w 224028"/>
              <a:gd name="connsiteY32" fmla="*/ 167355 h 230429"/>
              <a:gd name="connsiteX33" fmla="*/ 5734 w 224028"/>
              <a:gd name="connsiteY33" fmla="*/ 139884 h 230429"/>
              <a:gd name="connsiteX34" fmla="*/ 0 w 224028"/>
              <a:gd name="connsiteY34" fmla="*/ 101347 h 230429"/>
              <a:gd name="connsiteX36" fmla="*/ 176822 w 224028"/>
              <a:gd name="connsiteY36" fmla="*/ 230429 h 230429"/>
              <a:gd name="connsiteX37" fmla="*/ 176822 w 224028"/>
              <a:gd name="connsiteY37" fmla="*/ 28004 h 230429"/>
              <a:gd name="connsiteX38" fmla="*/ 175222 w 224028"/>
              <a:gd name="connsiteY38" fmla="*/ 20937 h 230429"/>
              <a:gd name="connsiteX39" fmla="*/ 169621 w 224028"/>
              <a:gd name="connsiteY39" fmla="*/ 16003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6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6" y="101347"/>
                </a:moveTo>
                <a:cubicBezTo>
                  <a:pt x="45606" y="110770"/>
                  <a:pt x="46273" y="119349"/>
                  <a:pt x="47606" y="127084"/>
                </a:cubicBezTo>
                <a:cubicBezTo>
                  <a:pt x="48939" y="134818"/>
                  <a:pt x="50806" y="141484"/>
                  <a:pt x="53206" y="147086"/>
                </a:cubicBezTo>
                <a:cubicBezTo>
                  <a:pt x="55607" y="152687"/>
                  <a:pt x="58585" y="157042"/>
                  <a:pt x="62141" y="160154"/>
                </a:cubicBezTo>
                <a:cubicBezTo>
                  <a:pt x="65697" y="163265"/>
                  <a:pt x="69786" y="164821"/>
                  <a:pt x="74409" y="164821"/>
                </a:cubicBezTo>
                <a:cubicBezTo>
                  <a:pt x="78854" y="164821"/>
                  <a:pt x="82811" y="163265"/>
                  <a:pt x="86277" y="160154"/>
                </a:cubicBezTo>
                <a:cubicBezTo>
                  <a:pt x="89745" y="157042"/>
                  <a:pt x="92678" y="152687"/>
                  <a:pt x="95078" y="147086"/>
                </a:cubicBezTo>
                <a:cubicBezTo>
                  <a:pt x="97479" y="141484"/>
                  <a:pt x="99345" y="134818"/>
                  <a:pt x="100680" y="127084"/>
                </a:cubicBezTo>
                <a:cubicBezTo>
                  <a:pt x="102013" y="119349"/>
                  <a:pt x="102680" y="110770"/>
                  <a:pt x="102680" y="101347"/>
                </a:cubicBezTo>
                <a:cubicBezTo>
                  <a:pt x="102680" y="91923"/>
                  <a:pt x="102013" y="83344"/>
                  <a:pt x="100680" y="75610"/>
                </a:cubicBezTo>
                <a:cubicBezTo>
                  <a:pt x="99345" y="67876"/>
                  <a:pt x="97479" y="61209"/>
                  <a:pt x="95078" y="55607"/>
                </a:cubicBezTo>
                <a:cubicBezTo>
                  <a:pt x="92678" y="50006"/>
                  <a:pt x="89745" y="45651"/>
                  <a:pt x="86277" y="42539"/>
                </a:cubicBezTo>
                <a:cubicBezTo>
                  <a:pt x="82811" y="39428"/>
                  <a:pt x="78854" y="37872"/>
                  <a:pt x="74409" y="37872"/>
                </a:cubicBezTo>
                <a:cubicBezTo>
                  <a:pt x="69786" y="37872"/>
                  <a:pt x="65697" y="39428"/>
                  <a:pt x="62141" y="42539"/>
                </a:cubicBezTo>
                <a:cubicBezTo>
                  <a:pt x="58585" y="45651"/>
                  <a:pt x="55607" y="50006"/>
                  <a:pt x="53206" y="55607"/>
                </a:cubicBezTo>
                <a:cubicBezTo>
                  <a:pt x="50806" y="61209"/>
                  <a:pt x="48939" y="67876"/>
                  <a:pt x="47606" y="75610"/>
                </a:cubicBezTo>
                <a:cubicBezTo>
                  <a:pt x="46273" y="83344"/>
                  <a:pt x="45606" y="91923"/>
                  <a:pt x="45606" y="101347"/>
                </a:cubicBezTo>
                <a:moveTo>
                  <a:pt x="0" y="101347"/>
                </a:moveTo>
                <a:cubicBezTo>
                  <a:pt x="0" y="86767"/>
                  <a:pt x="1912" y="73966"/>
                  <a:pt x="5734" y="62942"/>
                </a:cubicBezTo>
                <a:cubicBezTo>
                  <a:pt x="9557" y="51918"/>
                  <a:pt x="14802" y="42717"/>
                  <a:pt x="21470" y="35338"/>
                </a:cubicBezTo>
                <a:cubicBezTo>
                  <a:pt x="28137" y="27960"/>
                  <a:pt x="36005" y="22448"/>
                  <a:pt x="45072" y="18803"/>
                </a:cubicBezTo>
                <a:cubicBezTo>
                  <a:pt x="54140" y="15158"/>
                  <a:pt x="63919" y="13336"/>
                  <a:pt x="74409" y="13336"/>
                </a:cubicBezTo>
                <a:cubicBezTo>
                  <a:pt x="84722" y="13336"/>
                  <a:pt x="94412" y="15158"/>
                  <a:pt x="103480" y="18803"/>
                </a:cubicBezTo>
                <a:cubicBezTo>
                  <a:pt x="112547" y="22448"/>
                  <a:pt x="120416" y="27960"/>
                  <a:pt x="127083" y="35338"/>
                </a:cubicBezTo>
                <a:cubicBezTo>
                  <a:pt x="133750" y="42717"/>
                  <a:pt x="138995" y="51918"/>
                  <a:pt x="142818" y="62942"/>
                </a:cubicBezTo>
                <a:cubicBezTo>
                  <a:pt x="146640" y="73966"/>
                  <a:pt x="148552" y="86767"/>
                  <a:pt x="148552" y="101347"/>
                </a:cubicBezTo>
                <a:cubicBezTo>
                  <a:pt x="148552" y="116104"/>
                  <a:pt x="146640" y="128950"/>
                  <a:pt x="142818" y="139884"/>
                </a:cubicBezTo>
                <a:cubicBezTo>
                  <a:pt x="138995" y="150819"/>
                  <a:pt x="133750" y="159976"/>
                  <a:pt x="127083" y="167355"/>
                </a:cubicBezTo>
                <a:cubicBezTo>
                  <a:pt x="120416" y="174734"/>
                  <a:pt x="112547" y="180245"/>
                  <a:pt x="103480" y="183890"/>
                </a:cubicBezTo>
                <a:cubicBezTo>
                  <a:pt x="94412" y="187536"/>
                  <a:pt x="84722" y="189357"/>
                  <a:pt x="74409" y="189357"/>
                </a:cubicBezTo>
                <a:cubicBezTo>
                  <a:pt x="63919" y="189357"/>
                  <a:pt x="54140" y="187536"/>
                  <a:pt x="45072" y="183890"/>
                </a:cubicBezTo>
                <a:cubicBezTo>
                  <a:pt x="36005" y="180245"/>
                  <a:pt x="28137" y="174734"/>
                  <a:pt x="21470" y="167355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2" y="128950"/>
                  <a:pt x="0" y="116104"/>
                  <a:pt x="0" y="101347"/>
                </a:cubicBezTo>
                <a:moveTo>
                  <a:pt x="176822" y="230429"/>
                </a:moveTo>
                <a:lnTo>
                  <a:pt x="176822" y="28004"/>
                </a:lnTo>
                <a:cubicBezTo>
                  <a:pt x="176822" y="25515"/>
                  <a:pt x="176289" y="23159"/>
                  <a:pt x="175222" y="20937"/>
                </a:cubicBezTo>
                <a:cubicBezTo>
                  <a:pt x="174155" y="18714"/>
                  <a:pt x="172288" y="17070"/>
                  <a:pt x="169621" y="16003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4" y="220873"/>
                  <a:pt x="217894" y="224696"/>
                </a:cubicBezTo>
                <a:cubicBezTo>
                  <a:pt x="213804" y="228518"/>
                  <a:pt x="207315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49" name="Freeform 49"/>
          <p:cNvSpPr/>
          <p:nvPr/>
        </p:nvSpPr>
        <p:spPr>
          <a:xfrm>
            <a:off x="594749" y="8072882"/>
            <a:ext cx="243497" cy="230963"/>
          </a:xfrm>
          <a:custGeom>
            <a:avLst/>
            <a:gdLst>
              <a:gd name="connsiteX0" fmla="*/ 201625 w 243497"/>
              <a:gd name="connsiteY0" fmla="*/ 230963 h 230963"/>
              <a:gd name="connsiteX1" fmla="*/ 201625 w 243497"/>
              <a:gd name="connsiteY1" fmla="*/ 111482 h 230963"/>
              <a:gd name="connsiteX2" fmla="*/ 181623 w 243497"/>
              <a:gd name="connsiteY2" fmla="*/ 111482 h 230963"/>
              <a:gd name="connsiteX3" fmla="*/ 181623 w 243497"/>
              <a:gd name="connsiteY3" fmla="*/ 200292 h 230963"/>
              <a:gd name="connsiteX4" fmla="*/ 175489 w 243497"/>
              <a:gd name="connsiteY4" fmla="*/ 218828 h 230963"/>
              <a:gd name="connsiteX5" fmla="*/ 156019 w 243497"/>
              <a:gd name="connsiteY5" fmla="*/ 224562 h 230963"/>
              <a:gd name="connsiteX6" fmla="*/ 139751 w 243497"/>
              <a:gd name="connsiteY6" fmla="*/ 224562 h 230963"/>
              <a:gd name="connsiteX7" fmla="*/ 139751 w 243497"/>
              <a:gd name="connsiteY7" fmla="*/ 159487 h 230963"/>
              <a:gd name="connsiteX8" fmla="*/ 100546 w 243497"/>
              <a:gd name="connsiteY8" fmla="*/ 172689 h 230963"/>
              <a:gd name="connsiteX9" fmla="*/ 49340 w 243497"/>
              <a:gd name="connsiteY9" fmla="*/ 177622 h 230963"/>
              <a:gd name="connsiteX10" fmla="*/ 10668 w 243497"/>
              <a:gd name="connsiteY10" fmla="*/ 177622 h 230963"/>
              <a:gd name="connsiteX11" fmla="*/ 10668 w 243497"/>
              <a:gd name="connsiteY11" fmla="*/ 47206 h 230963"/>
              <a:gd name="connsiteX12" fmla="*/ 8001 w 243497"/>
              <a:gd name="connsiteY12" fmla="*/ 38272 h 230963"/>
              <a:gd name="connsiteX13" fmla="*/ 0 w 243497"/>
              <a:gd name="connsiteY13" fmla="*/ 33872 h 230963"/>
              <a:gd name="connsiteX14" fmla="*/ 53873 w 243497"/>
              <a:gd name="connsiteY14" fmla="*/ 17869 h 230963"/>
              <a:gd name="connsiteX15" fmla="*/ 53873 w 243497"/>
              <a:gd name="connsiteY15" fmla="*/ 26404 h 230963"/>
              <a:gd name="connsiteX16" fmla="*/ 117881 w 243497"/>
              <a:gd name="connsiteY16" fmla="*/ 26404 h 230963"/>
              <a:gd name="connsiteX17" fmla="*/ 117881 w 243497"/>
              <a:gd name="connsiteY17" fmla="*/ 52274 h 230963"/>
              <a:gd name="connsiteX18" fmla="*/ 53873 w 243497"/>
              <a:gd name="connsiteY18" fmla="*/ 52274 h 230963"/>
              <a:gd name="connsiteX19" fmla="*/ 53873 w 243497"/>
              <a:gd name="connsiteY19" fmla="*/ 149086 h 230963"/>
              <a:gd name="connsiteX20" fmla="*/ 60008 w 243497"/>
              <a:gd name="connsiteY20" fmla="*/ 149086 h 230963"/>
              <a:gd name="connsiteX21" fmla="*/ 104546 w 243497"/>
              <a:gd name="connsiteY21" fmla="*/ 147086 h 230963"/>
              <a:gd name="connsiteX22" fmla="*/ 139751 w 243497"/>
              <a:gd name="connsiteY22" fmla="*/ 141352 h 230963"/>
              <a:gd name="connsiteX23" fmla="*/ 139751 w 243497"/>
              <a:gd name="connsiteY23" fmla="*/ 33338 h 230963"/>
              <a:gd name="connsiteX24" fmla="*/ 138151 w 243497"/>
              <a:gd name="connsiteY24" fmla="*/ 26270 h 230963"/>
              <a:gd name="connsiteX25" fmla="*/ 132550 w 243497"/>
              <a:gd name="connsiteY25" fmla="*/ 21337 h 230963"/>
              <a:gd name="connsiteX26" fmla="*/ 181623 w 243497"/>
              <a:gd name="connsiteY26" fmla="*/ 8002 h 230963"/>
              <a:gd name="connsiteX27" fmla="*/ 181623 w 243497"/>
              <a:gd name="connsiteY27" fmla="*/ 84278 h 230963"/>
              <a:gd name="connsiteX28" fmla="*/ 201625 w 243497"/>
              <a:gd name="connsiteY28" fmla="*/ 84278 h 230963"/>
              <a:gd name="connsiteX29" fmla="*/ 201625 w 243497"/>
              <a:gd name="connsiteY29" fmla="*/ 25337 h 230963"/>
              <a:gd name="connsiteX30" fmla="*/ 200025 w 243497"/>
              <a:gd name="connsiteY30" fmla="*/ 18269 h 230963"/>
              <a:gd name="connsiteX31" fmla="*/ 194424 w 243497"/>
              <a:gd name="connsiteY31" fmla="*/ 13336 h 230963"/>
              <a:gd name="connsiteX32" fmla="*/ 243497 w 243497"/>
              <a:gd name="connsiteY32" fmla="*/ 0 h 230963"/>
              <a:gd name="connsiteX33" fmla="*/ 243497 w 243497"/>
              <a:gd name="connsiteY33" fmla="*/ 206693 h 230963"/>
              <a:gd name="connsiteX34" fmla="*/ 237363 w 243497"/>
              <a:gd name="connsiteY34" fmla="*/ 225228 h 230963"/>
              <a:gd name="connsiteX35" fmla="*/ 217894 w 243497"/>
              <a:gd name="connsiteY35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3497" h="230963">
                <a:moveTo>
                  <a:pt x="201625" y="230963"/>
                </a:moveTo>
                <a:lnTo>
                  <a:pt x="201625" y="111482"/>
                </a:lnTo>
                <a:lnTo>
                  <a:pt x="181623" y="111482"/>
                </a:lnTo>
                <a:lnTo>
                  <a:pt x="181623" y="200292"/>
                </a:lnTo>
                <a:cubicBezTo>
                  <a:pt x="181623" y="208827"/>
                  <a:pt x="179578" y="215005"/>
                  <a:pt x="175489" y="218828"/>
                </a:cubicBezTo>
                <a:cubicBezTo>
                  <a:pt x="171399" y="222651"/>
                  <a:pt x="164910" y="224562"/>
                  <a:pt x="156019" y="224562"/>
                </a:cubicBezTo>
                <a:lnTo>
                  <a:pt x="139751" y="224562"/>
                </a:lnTo>
                <a:lnTo>
                  <a:pt x="139751" y="159487"/>
                </a:lnTo>
                <a:cubicBezTo>
                  <a:pt x="128549" y="164999"/>
                  <a:pt x="115481" y="169399"/>
                  <a:pt x="100546" y="172689"/>
                </a:cubicBezTo>
                <a:cubicBezTo>
                  <a:pt x="85611" y="175978"/>
                  <a:pt x="68542" y="177622"/>
                  <a:pt x="49340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1"/>
                  <a:pt x="9779" y="40672"/>
                  <a:pt x="8001" y="38272"/>
                </a:cubicBezTo>
                <a:cubicBezTo>
                  <a:pt x="6223" y="35872"/>
                  <a:pt x="3556" y="34405"/>
                  <a:pt x="0" y="33872"/>
                </a:cubicBezTo>
                <a:lnTo>
                  <a:pt x="53873" y="17869"/>
                </a:lnTo>
                <a:lnTo>
                  <a:pt x="53873" y="26404"/>
                </a:lnTo>
                <a:lnTo>
                  <a:pt x="117881" y="26404"/>
                </a:lnTo>
                <a:lnTo>
                  <a:pt x="117881" y="52274"/>
                </a:lnTo>
                <a:lnTo>
                  <a:pt x="53873" y="52274"/>
                </a:lnTo>
                <a:lnTo>
                  <a:pt x="53873" y="149086"/>
                </a:lnTo>
                <a:lnTo>
                  <a:pt x="60008" y="149086"/>
                </a:lnTo>
                <a:cubicBezTo>
                  <a:pt x="76543" y="149086"/>
                  <a:pt x="91389" y="148419"/>
                  <a:pt x="104546" y="147086"/>
                </a:cubicBezTo>
                <a:cubicBezTo>
                  <a:pt x="117704" y="145752"/>
                  <a:pt x="129438" y="143841"/>
                  <a:pt x="139751" y="141352"/>
                </a:cubicBezTo>
                <a:lnTo>
                  <a:pt x="139751" y="33338"/>
                </a:lnTo>
                <a:cubicBezTo>
                  <a:pt x="139751" y="30849"/>
                  <a:pt x="139217" y="28493"/>
                  <a:pt x="138151" y="26270"/>
                </a:cubicBezTo>
                <a:cubicBezTo>
                  <a:pt x="137084" y="24048"/>
                  <a:pt x="135217" y="22403"/>
                  <a:pt x="132550" y="21337"/>
                </a:cubicBezTo>
                <a:lnTo>
                  <a:pt x="181623" y="8002"/>
                </a:lnTo>
                <a:lnTo>
                  <a:pt x="181623" y="84278"/>
                </a:lnTo>
                <a:lnTo>
                  <a:pt x="201625" y="84278"/>
                </a:lnTo>
                <a:lnTo>
                  <a:pt x="201625" y="25337"/>
                </a:lnTo>
                <a:cubicBezTo>
                  <a:pt x="201625" y="22848"/>
                  <a:pt x="201092" y="20492"/>
                  <a:pt x="200025" y="18269"/>
                </a:cubicBezTo>
                <a:cubicBezTo>
                  <a:pt x="198958" y="16047"/>
                  <a:pt x="197091" y="14402"/>
                  <a:pt x="194424" y="13336"/>
                </a:cubicBezTo>
                <a:lnTo>
                  <a:pt x="243497" y="0"/>
                </a:lnTo>
                <a:lnTo>
                  <a:pt x="243497" y="206693"/>
                </a:lnTo>
                <a:cubicBezTo>
                  <a:pt x="243497" y="215227"/>
                  <a:pt x="241452" y="221406"/>
                  <a:pt x="237363" y="225228"/>
                </a:cubicBezTo>
                <a:cubicBezTo>
                  <a:pt x="233274" y="229051"/>
                  <a:pt x="226784" y="230963"/>
                  <a:pt x="217894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0" name="Freeform 50"/>
          <p:cNvSpPr/>
          <p:nvPr/>
        </p:nvSpPr>
        <p:spPr>
          <a:xfrm>
            <a:off x="854781" y="8081951"/>
            <a:ext cx="252832" cy="224828"/>
          </a:xfrm>
          <a:custGeom>
            <a:avLst/>
            <a:gdLst>
              <a:gd name="connsiteX0" fmla="*/ 230162 w 252832"/>
              <a:gd name="connsiteY0" fmla="*/ 182690 h 224828"/>
              <a:gd name="connsiteX1" fmla="*/ 204559 w 252832"/>
              <a:gd name="connsiteY1" fmla="*/ 213360 h 224828"/>
              <a:gd name="connsiteX2" fmla="*/ 131483 w 252832"/>
              <a:gd name="connsiteY2" fmla="*/ 224828 h 224828"/>
              <a:gd name="connsiteX3" fmla="*/ 58274 w 252832"/>
              <a:gd name="connsiteY3" fmla="*/ 213360 h 224828"/>
              <a:gd name="connsiteX4" fmla="*/ 32537 w 252832"/>
              <a:gd name="connsiteY4" fmla="*/ 182690 h 224828"/>
              <a:gd name="connsiteX5" fmla="*/ 51606 w 252832"/>
              <a:gd name="connsiteY5" fmla="*/ 155486 h 224828"/>
              <a:gd name="connsiteX6" fmla="*/ 106413 w 252832"/>
              <a:gd name="connsiteY6" fmla="*/ 141618 h 224828"/>
              <a:gd name="connsiteX7" fmla="*/ 106413 w 252832"/>
              <a:gd name="connsiteY7" fmla="*/ 124549 h 224828"/>
              <a:gd name="connsiteX8" fmla="*/ 32004 w 252832"/>
              <a:gd name="connsiteY8" fmla="*/ 124549 h 224828"/>
              <a:gd name="connsiteX9" fmla="*/ 22936 w 252832"/>
              <a:gd name="connsiteY9" fmla="*/ 132016 h 224828"/>
              <a:gd name="connsiteX10" fmla="*/ 0 w 252832"/>
              <a:gd name="connsiteY10" fmla="*/ 99746 h 224828"/>
              <a:gd name="connsiteX11" fmla="*/ 252832 w 252832"/>
              <a:gd name="connsiteY11" fmla="*/ 99746 h 224828"/>
              <a:gd name="connsiteX12" fmla="*/ 252832 w 252832"/>
              <a:gd name="connsiteY12" fmla="*/ 124549 h 224828"/>
              <a:gd name="connsiteX13" fmla="*/ 153619 w 252832"/>
              <a:gd name="connsiteY13" fmla="*/ 124549 h 224828"/>
              <a:gd name="connsiteX14" fmla="*/ 153619 w 252832"/>
              <a:gd name="connsiteY14" fmla="*/ 141351 h 224828"/>
              <a:gd name="connsiteX15" fmla="*/ 210426 w 252832"/>
              <a:gd name="connsiteY15" fmla="*/ 155086 h 224828"/>
              <a:gd name="connsiteX16" fmla="*/ 230162 w 252832"/>
              <a:gd name="connsiteY16" fmla="*/ 182690 h 224828"/>
              <a:gd name="connsiteX18" fmla="*/ 173355 w 252832"/>
              <a:gd name="connsiteY18" fmla="*/ 77343 h 224828"/>
              <a:gd name="connsiteX19" fmla="*/ 175222 w 252832"/>
              <a:gd name="connsiteY19" fmla="*/ 68009 h 224828"/>
              <a:gd name="connsiteX20" fmla="*/ 169088 w 252832"/>
              <a:gd name="connsiteY20" fmla="*/ 60407 h 224828"/>
              <a:gd name="connsiteX21" fmla="*/ 157753 w 252832"/>
              <a:gd name="connsiteY21" fmla="*/ 55207 h 224828"/>
              <a:gd name="connsiteX22" fmla="*/ 143751 w 252832"/>
              <a:gd name="connsiteY22" fmla="*/ 53074 h 224828"/>
              <a:gd name="connsiteX23" fmla="*/ 118815 w 252832"/>
              <a:gd name="connsiteY23" fmla="*/ 69076 h 224828"/>
              <a:gd name="connsiteX24" fmla="*/ 87211 w 252832"/>
              <a:gd name="connsiteY24" fmla="*/ 80010 h 224828"/>
              <a:gd name="connsiteX25" fmla="*/ 53073 w 252832"/>
              <a:gd name="connsiteY25" fmla="*/ 86411 h 224828"/>
              <a:gd name="connsiteX26" fmla="*/ 20536 w 252832"/>
              <a:gd name="connsiteY26" fmla="*/ 88811 h 224828"/>
              <a:gd name="connsiteX27" fmla="*/ 20536 w 252832"/>
              <a:gd name="connsiteY27" fmla="*/ 83477 h 224828"/>
              <a:gd name="connsiteX28" fmla="*/ 54007 w 252832"/>
              <a:gd name="connsiteY28" fmla="*/ 76276 h 224828"/>
              <a:gd name="connsiteX29" fmla="*/ 81744 w 252832"/>
              <a:gd name="connsiteY29" fmla="*/ 63341 h 224828"/>
              <a:gd name="connsiteX30" fmla="*/ 100679 w 252832"/>
              <a:gd name="connsiteY30" fmla="*/ 46272 h 224828"/>
              <a:gd name="connsiteX31" fmla="*/ 107747 w 252832"/>
              <a:gd name="connsiteY31" fmla="*/ 26403 h 224828"/>
              <a:gd name="connsiteX32" fmla="*/ 107747 w 252832"/>
              <a:gd name="connsiteY32" fmla="*/ 23469 h 224828"/>
              <a:gd name="connsiteX33" fmla="*/ 54940 w 252832"/>
              <a:gd name="connsiteY33" fmla="*/ 23469 h 224828"/>
              <a:gd name="connsiteX34" fmla="*/ 49606 w 252832"/>
              <a:gd name="connsiteY34" fmla="*/ 25737 h 224828"/>
              <a:gd name="connsiteX35" fmla="*/ 46939 w 252832"/>
              <a:gd name="connsiteY35" fmla="*/ 31204 h 224828"/>
              <a:gd name="connsiteX36" fmla="*/ 30137 w 252832"/>
              <a:gd name="connsiteY36" fmla="*/ 0 h 224828"/>
              <a:gd name="connsiteX37" fmla="*/ 224561 w 252832"/>
              <a:gd name="connsiteY37" fmla="*/ 0 h 224828"/>
              <a:gd name="connsiteX38" fmla="*/ 224561 w 252832"/>
              <a:gd name="connsiteY38" fmla="*/ 23469 h 224828"/>
              <a:gd name="connsiteX39" fmla="*/ 159753 w 252832"/>
              <a:gd name="connsiteY39" fmla="*/ 23469 h 224828"/>
              <a:gd name="connsiteX40" fmla="*/ 154419 w 252832"/>
              <a:gd name="connsiteY40" fmla="*/ 39738 h 224828"/>
              <a:gd name="connsiteX41" fmla="*/ 180156 w 252832"/>
              <a:gd name="connsiteY41" fmla="*/ 41605 h 224828"/>
              <a:gd name="connsiteX42" fmla="*/ 204959 w 252832"/>
              <a:gd name="connsiteY42" fmla="*/ 46806 h 224828"/>
              <a:gd name="connsiteX43" fmla="*/ 223628 w 252832"/>
              <a:gd name="connsiteY43" fmla="*/ 56140 h 224828"/>
              <a:gd name="connsiteX44" fmla="*/ 230962 w 252832"/>
              <a:gd name="connsiteY44" fmla="*/ 70142 h 224828"/>
              <a:gd name="connsiteX45" fmla="*/ 224695 w 252832"/>
              <a:gd name="connsiteY45" fmla="*/ 82677 h 224828"/>
              <a:gd name="connsiteX46" fmla="*/ 207493 w 252832"/>
              <a:gd name="connsiteY46" fmla="*/ 88278 h 224828"/>
              <a:gd name="connsiteX47" fmla="*/ 186423 w 252832"/>
              <a:gd name="connsiteY47" fmla="*/ 86411 h 224828"/>
              <a:gd name="connsiteX48" fmla="*/ 173355 w 252832"/>
              <a:gd name="connsiteY48" fmla="*/ 77343 h 224828"/>
              <a:gd name="connsiteX50" fmla="*/ 180556 w 252832"/>
              <a:gd name="connsiteY50" fmla="*/ 182690 h 224828"/>
              <a:gd name="connsiteX51" fmla="*/ 167087 w 252832"/>
              <a:gd name="connsiteY51" fmla="*/ 167754 h 224828"/>
              <a:gd name="connsiteX52" fmla="*/ 131483 w 252832"/>
              <a:gd name="connsiteY52" fmla="*/ 162687 h 224828"/>
              <a:gd name="connsiteX53" fmla="*/ 95612 w 252832"/>
              <a:gd name="connsiteY53" fmla="*/ 167754 h 224828"/>
              <a:gd name="connsiteX54" fmla="*/ 82144 w 252832"/>
              <a:gd name="connsiteY54" fmla="*/ 182690 h 224828"/>
              <a:gd name="connsiteX55" fmla="*/ 95478 w 252832"/>
              <a:gd name="connsiteY55" fmla="*/ 197624 h 224828"/>
              <a:gd name="connsiteX56" fmla="*/ 131483 w 252832"/>
              <a:gd name="connsiteY56" fmla="*/ 202692 h 224828"/>
              <a:gd name="connsiteX57" fmla="*/ 167087 w 252832"/>
              <a:gd name="connsiteY57" fmla="*/ 197624 h 224828"/>
              <a:gd name="connsiteX58" fmla="*/ 180556 w 252832"/>
              <a:gd name="connsiteY58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2" h="224828">
                <a:moveTo>
                  <a:pt x="230162" y="182690"/>
                </a:moveTo>
                <a:cubicBezTo>
                  <a:pt x="230162" y="195491"/>
                  <a:pt x="221628" y="205715"/>
                  <a:pt x="204559" y="213360"/>
                </a:cubicBezTo>
                <a:cubicBezTo>
                  <a:pt x="187490" y="221005"/>
                  <a:pt x="163131" y="224828"/>
                  <a:pt x="131483" y="224828"/>
                </a:cubicBezTo>
                <a:cubicBezTo>
                  <a:pt x="99835" y="224828"/>
                  <a:pt x="75432" y="221005"/>
                  <a:pt x="58274" y="213360"/>
                </a:cubicBezTo>
                <a:cubicBezTo>
                  <a:pt x="41116" y="205715"/>
                  <a:pt x="32537" y="195491"/>
                  <a:pt x="32537" y="182690"/>
                </a:cubicBezTo>
                <a:cubicBezTo>
                  <a:pt x="32537" y="171844"/>
                  <a:pt x="38894" y="162776"/>
                  <a:pt x="51606" y="155486"/>
                </a:cubicBezTo>
                <a:cubicBezTo>
                  <a:pt x="64319" y="148196"/>
                  <a:pt x="82588" y="143573"/>
                  <a:pt x="106413" y="141618"/>
                </a:cubicBezTo>
                <a:lnTo>
                  <a:pt x="106413" y="124549"/>
                </a:lnTo>
                <a:lnTo>
                  <a:pt x="32004" y="124549"/>
                </a:lnTo>
                <a:cubicBezTo>
                  <a:pt x="26848" y="124549"/>
                  <a:pt x="23825" y="127038"/>
                  <a:pt x="22936" y="132016"/>
                </a:cubicBezTo>
                <a:lnTo>
                  <a:pt x="0" y="99746"/>
                </a:lnTo>
                <a:lnTo>
                  <a:pt x="252832" y="99746"/>
                </a:lnTo>
                <a:lnTo>
                  <a:pt x="252832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3" y="143307"/>
                  <a:pt x="197269" y="147885"/>
                  <a:pt x="210426" y="155086"/>
                </a:cubicBezTo>
                <a:cubicBezTo>
                  <a:pt x="223583" y="162287"/>
                  <a:pt x="230162" y="171488"/>
                  <a:pt x="230162" y="182690"/>
                </a:cubicBezTo>
                <a:moveTo>
                  <a:pt x="173355" y="77343"/>
                </a:moveTo>
                <a:cubicBezTo>
                  <a:pt x="175666" y="73964"/>
                  <a:pt x="176289" y="70853"/>
                  <a:pt x="175222" y="68009"/>
                </a:cubicBezTo>
                <a:cubicBezTo>
                  <a:pt x="174155" y="65163"/>
                  <a:pt x="172110" y="62630"/>
                  <a:pt x="169088" y="60407"/>
                </a:cubicBezTo>
                <a:cubicBezTo>
                  <a:pt x="166065" y="58185"/>
                  <a:pt x="162287" y="56452"/>
                  <a:pt x="157753" y="55207"/>
                </a:cubicBezTo>
                <a:cubicBezTo>
                  <a:pt x="153219" y="53963"/>
                  <a:pt x="148552" y="53251"/>
                  <a:pt x="143751" y="53074"/>
                </a:cubicBezTo>
                <a:cubicBezTo>
                  <a:pt x="136995" y="59296"/>
                  <a:pt x="128683" y="64630"/>
                  <a:pt x="118815" y="69076"/>
                </a:cubicBezTo>
                <a:cubicBezTo>
                  <a:pt x="108947" y="73520"/>
                  <a:pt x="98412" y="77165"/>
                  <a:pt x="87211" y="80010"/>
                </a:cubicBezTo>
                <a:cubicBezTo>
                  <a:pt x="76009" y="82855"/>
                  <a:pt x="64630" y="84989"/>
                  <a:pt x="53073" y="86411"/>
                </a:cubicBezTo>
                <a:cubicBezTo>
                  <a:pt x="41516" y="87833"/>
                  <a:pt x="30670" y="88633"/>
                  <a:pt x="20536" y="88811"/>
                </a:cubicBezTo>
                <a:lnTo>
                  <a:pt x="20536" y="83477"/>
                </a:lnTo>
                <a:cubicBezTo>
                  <a:pt x="32271" y="82233"/>
                  <a:pt x="43428" y="79832"/>
                  <a:pt x="54007" y="76276"/>
                </a:cubicBezTo>
                <a:cubicBezTo>
                  <a:pt x="64586" y="72720"/>
                  <a:pt x="73831" y="68409"/>
                  <a:pt x="81744" y="63341"/>
                </a:cubicBezTo>
                <a:cubicBezTo>
                  <a:pt x="89656" y="58274"/>
                  <a:pt x="95967" y="52584"/>
                  <a:pt x="100679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69"/>
                </a:lnTo>
                <a:lnTo>
                  <a:pt x="54940" y="23469"/>
                </a:lnTo>
                <a:cubicBezTo>
                  <a:pt x="52807" y="23469"/>
                  <a:pt x="51029" y="24226"/>
                  <a:pt x="49606" y="25737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69"/>
                </a:lnTo>
                <a:lnTo>
                  <a:pt x="159753" y="23469"/>
                </a:lnTo>
                <a:cubicBezTo>
                  <a:pt x="159220" y="29337"/>
                  <a:pt x="157442" y="34760"/>
                  <a:pt x="154419" y="39738"/>
                </a:cubicBezTo>
                <a:cubicBezTo>
                  <a:pt x="162598" y="39916"/>
                  <a:pt x="171177" y="40538"/>
                  <a:pt x="180156" y="41605"/>
                </a:cubicBezTo>
                <a:cubicBezTo>
                  <a:pt x="189135" y="42672"/>
                  <a:pt x="197402" y="44406"/>
                  <a:pt x="204959" y="46806"/>
                </a:cubicBezTo>
                <a:cubicBezTo>
                  <a:pt x="212515" y="49206"/>
                  <a:pt x="218738" y="52318"/>
                  <a:pt x="223628" y="56140"/>
                </a:cubicBezTo>
                <a:cubicBezTo>
                  <a:pt x="228517" y="59963"/>
                  <a:pt x="230962" y="64630"/>
                  <a:pt x="230962" y="70142"/>
                </a:cubicBezTo>
                <a:cubicBezTo>
                  <a:pt x="230962" y="75476"/>
                  <a:pt x="228873" y="79655"/>
                  <a:pt x="224695" y="82677"/>
                </a:cubicBezTo>
                <a:cubicBezTo>
                  <a:pt x="220516" y="85699"/>
                  <a:pt x="214782" y="87567"/>
                  <a:pt x="207493" y="88278"/>
                </a:cubicBezTo>
                <a:cubicBezTo>
                  <a:pt x="199847" y="88989"/>
                  <a:pt x="192824" y="88367"/>
                  <a:pt x="186423" y="86411"/>
                </a:cubicBezTo>
                <a:cubicBezTo>
                  <a:pt x="180022" y="84455"/>
                  <a:pt x="175666" y="81432"/>
                  <a:pt x="173355" y="77343"/>
                </a:cubicBezTo>
                <a:moveTo>
                  <a:pt x="180556" y="182690"/>
                </a:moveTo>
                <a:cubicBezTo>
                  <a:pt x="180556" y="176111"/>
                  <a:pt x="176066" y="171133"/>
                  <a:pt x="167087" y="167754"/>
                </a:cubicBezTo>
                <a:cubicBezTo>
                  <a:pt x="158109" y="164376"/>
                  <a:pt x="146240" y="162687"/>
                  <a:pt x="131483" y="162687"/>
                </a:cubicBezTo>
                <a:cubicBezTo>
                  <a:pt x="116548" y="162687"/>
                  <a:pt x="104591" y="164376"/>
                  <a:pt x="95612" y="167754"/>
                </a:cubicBezTo>
                <a:cubicBezTo>
                  <a:pt x="86633" y="171133"/>
                  <a:pt x="82144" y="176111"/>
                  <a:pt x="82144" y="182690"/>
                </a:cubicBezTo>
                <a:cubicBezTo>
                  <a:pt x="82144" y="189268"/>
                  <a:pt x="86589" y="194246"/>
                  <a:pt x="95478" y="197624"/>
                </a:cubicBezTo>
                <a:cubicBezTo>
                  <a:pt x="104369" y="201002"/>
                  <a:pt x="116370" y="202692"/>
                  <a:pt x="131483" y="202692"/>
                </a:cubicBezTo>
                <a:cubicBezTo>
                  <a:pt x="146240" y="202692"/>
                  <a:pt x="158109" y="201002"/>
                  <a:pt x="167087" y="197624"/>
                </a:cubicBezTo>
                <a:cubicBezTo>
                  <a:pt x="176066" y="194246"/>
                  <a:pt x="180556" y="189268"/>
                  <a:pt x="180556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1" name="Freeform 51"/>
          <p:cNvSpPr/>
          <p:nvPr/>
        </p:nvSpPr>
        <p:spPr>
          <a:xfrm>
            <a:off x="1121481" y="8076083"/>
            <a:ext cx="252832" cy="224028"/>
          </a:xfrm>
          <a:custGeom>
            <a:avLst/>
            <a:gdLst>
              <a:gd name="connsiteX0" fmla="*/ 38138 w 252832"/>
              <a:gd name="connsiteY0" fmla="*/ 8534 h 224028"/>
              <a:gd name="connsiteX1" fmla="*/ 175222 w 252832"/>
              <a:gd name="connsiteY1" fmla="*/ 8534 h 224028"/>
              <a:gd name="connsiteX2" fmla="*/ 175222 w 252832"/>
              <a:gd name="connsiteY2" fmla="*/ 0 h 224028"/>
              <a:gd name="connsiteX3" fmla="*/ 220828 w 252832"/>
              <a:gd name="connsiteY3" fmla="*/ 12802 h 224028"/>
              <a:gd name="connsiteX4" fmla="*/ 220828 w 252832"/>
              <a:gd name="connsiteY4" fmla="*/ 100012 h 224028"/>
              <a:gd name="connsiteX5" fmla="*/ 175222 w 252832"/>
              <a:gd name="connsiteY5" fmla="*/ 100012 h 224028"/>
              <a:gd name="connsiteX6" fmla="*/ 175222 w 252832"/>
              <a:gd name="connsiteY6" fmla="*/ 89078 h 224028"/>
              <a:gd name="connsiteX7" fmla="*/ 144018 w 252832"/>
              <a:gd name="connsiteY7" fmla="*/ 97613 h 224028"/>
              <a:gd name="connsiteX8" fmla="*/ 109080 w 252832"/>
              <a:gd name="connsiteY8" fmla="*/ 100012 h 224028"/>
              <a:gd name="connsiteX9" fmla="*/ 38138 w 252832"/>
              <a:gd name="connsiteY9" fmla="*/ 100012 h 224028"/>
              <a:gd name="connsiteX11" fmla="*/ 252832 w 252832"/>
              <a:gd name="connsiteY11" fmla="*/ 141618 h 224028"/>
              <a:gd name="connsiteX12" fmla="*/ 160287 w 252832"/>
              <a:gd name="connsiteY12" fmla="*/ 141618 h 224028"/>
              <a:gd name="connsiteX13" fmla="*/ 160287 w 252832"/>
              <a:gd name="connsiteY13" fmla="*/ 171489 h 224028"/>
              <a:gd name="connsiteX14" fmla="*/ 113081 w 252832"/>
              <a:gd name="connsiteY14" fmla="*/ 182156 h 224028"/>
              <a:gd name="connsiteX15" fmla="*/ 113081 w 252832"/>
              <a:gd name="connsiteY15" fmla="*/ 141618 h 224028"/>
              <a:gd name="connsiteX16" fmla="*/ 32004 w 252832"/>
              <a:gd name="connsiteY16" fmla="*/ 141618 h 224028"/>
              <a:gd name="connsiteX17" fmla="*/ 22936 w 252832"/>
              <a:gd name="connsiteY17" fmla="*/ 149086 h 224028"/>
              <a:gd name="connsiteX18" fmla="*/ 0 w 252832"/>
              <a:gd name="connsiteY18" fmla="*/ 116815 h 224028"/>
              <a:gd name="connsiteX19" fmla="*/ 252832 w 252832"/>
              <a:gd name="connsiteY19" fmla="*/ 116815 h 224028"/>
              <a:gd name="connsiteX21" fmla="*/ 42405 w 252832"/>
              <a:gd name="connsiteY21" fmla="*/ 180023 h 224028"/>
              <a:gd name="connsiteX22" fmla="*/ 39738 w 252832"/>
              <a:gd name="connsiteY22" fmla="*/ 171089 h 224028"/>
              <a:gd name="connsiteX23" fmla="*/ 31737 w 252832"/>
              <a:gd name="connsiteY23" fmla="*/ 166688 h 224028"/>
              <a:gd name="connsiteX24" fmla="*/ 89611 w 252832"/>
              <a:gd name="connsiteY24" fmla="*/ 156020 h 224028"/>
              <a:gd name="connsiteX25" fmla="*/ 89611 w 252832"/>
              <a:gd name="connsiteY25" fmla="*/ 199492 h 224028"/>
              <a:gd name="connsiteX26" fmla="*/ 211493 w 252832"/>
              <a:gd name="connsiteY26" fmla="*/ 199492 h 224028"/>
              <a:gd name="connsiteX27" fmla="*/ 220427 w 252832"/>
              <a:gd name="connsiteY27" fmla="*/ 196824 h 224028"/>
              <a:gd name="connsiteX28" fmla="*/ 224828 w 252832"/>
              <a:gd name="connsiteY28" fmla="*/ 188824 h 224028"/>
              <a:gd name="connsiteX29" fmla="*/ 238163 w 252832"/>
              <a:gd name="connsiteY29" fmla="*/ 224028 h 224028"/>
              <a:gd name="connsiteX30" fmla="*/ 42405 w 252832"/>
              <a:gd name="connsiteY30" fmla="*/ 224028 h 224028"/>
              <a:gd name="connsiteX32" fmla="*/ 114148 w 252832"/>
              <a:gd name="connsiteY32" fmla="*/ 76810 h 224028"/>
              <a:gd name="connsiteX33" fmla="*/ 125616 w 252832"/>
              <a:gd name="connsiteY33" fmla="*/ 76810 h 224028"/>
              <a:gd name="connsiteX34" fmla="*/ 141218 w 252832"/>
              <a:gd name="connsiteY34" fmla="*/ 76543 h 224028"/>
              <a:gd name="connsiteX35" fmla="*/ 158553 w 252832"/>
              <a:gd name="connsiteY35" fmla="*/ 75743 h 224028"/>
              <a:gd name="connsiteX36" fmla="*/ 175222 w 252832"/>
              <a:gd name="connsiteY36" fmla="*/ 73877 h 224028"/>
              <a:gd name="connsiteX37" fmla="*/ 175222 w 252832"/>
              <a:gd name="connsiteY37" fmla="*/ 31738 h 224028"/>
              <a:gd name="connsiteX38" fmla="*/ 84010 w 252832"/>
              <a:gd name="connsiteY38" fmla="*/ 31738 h 224028"/>
              <a:gd name="connsiteX39" fmla="*/ 84010 w 252832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24028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5" y="96012"/>
                  <a:pt x="144018" y="97613"/>
                </a:cubicBezTo>
                <a:cubicBezTo>
                  <a:pt x="132461" y="99213"/>
                  <a:pt x="120815" y="100012"/>
                  <a:pt x="109080" y="100012"/>
                </a:cubicBezTo>
                <a:lnTo>
                  <a:pt x="38138" y="100012"/>
                </a:lnTo>
                <a:moveTo>
                  <a:pt x="252832" y="141618"/>
                </a:moveTo>
                <a:lnTo>
                  <a:pt x="160287" y="141618"/>
                </a:lnTo>
                <a:lnTo>
                  <a:pt x="160287" y="171489"/>
                </a:lnTo>
                <a:lnTo>
                  <a:pt x="113081" y="182156"/>
                </a:lnTo>
                <a:lnTo>
                  <a:pt x="113081" y="141618"/>
                </a:lnTo>
                <a:lnTo>
                  <a:pt x="32004" y="141618"/>
                </a:lnTo>
                <a:cubicBezTo>
                  <a:pt x="26848" y="141618"/>
                  <a:pt x="23825" y="144107"/>
                  <a:pt x="22936" y="149086"/>
                </a:cubicBezTo>
                <a:lnTo>
                  <a:pt x="0" y="116815"/>
                </a:lnTo>
                <a:lnTo>
                  <a:pt x="252832" y="116815"/>
                </a:lnTo>
                <a:moveTo>
                  <a:pt x="42405" y="180023"/>
                </a:moveTo>
                <a:cubicBezTo>
                  <a:pt x="42405" y="176467"/>
                  <a:pt x="41516" y="173489"/>
                  <a:pt x="39738" y="171089"/>
                </a:cubicBezTo>
                <a:cubicBezTo>
                  <a:pt x="37960" y="168688"/>
                  <a:pt x="35293" y="167222"/>
                  <a:pt x="31737" y="166688"/>
                </a:cubicBezTo>
                <a:lnTo>
                  <a:pt x="89611" y="156020"/>
                </a:lnTo>
                <a:lnTo>
                  <a:pt x="89611" y="199492"/>
                </a:lnTo>
                <a:lnTo>
                  <a:pt x="211493" y="199492"/>
                </a:lnTo>
                <a:cubicBezTo>
                  <a:pt x="215049" y="199492"/>
                  <a:pt x="218027" y="198603"/>
                  <a:pt x="220427" y="196824"/>
                </a:cubicBezTo>
                <a:cubicBezTo>
                  <a:pt x="222828" y="195047"/>
                  <a:pt x="224295" y="192381"/>
                  <a:pt x="224828" y="188824"/>
                </a:cubicBezTo>
                <a:lnTo>
                  <a:pt x="238163" y="224028"/>
                </a:lnTo>
                <a:lnTo>
                  <a:pt x="42405" y="224028"/>
                </a:lnTo>
                <a:moveTo>
                  <a:pt x="114148" y="76810"/>
                </a:moveTo>
                <a:cubicBezTo>
                  <a:pt x="116992" y="76810"/>
                  <a:pt x="120815" y="76810"/>
                  <a:pt x="125616" y="76810"/>
                </a:cubicBezTo>
                <a:cubicBezTo>
                  <a:pt x="130416" y="76810"/>
                  <a:pt x="135617" y="76721"/>
                  <a:pt x="141218" y="76543"/>
                </a:cubicBezTo>
                <a:cubicBezTo>
                  <a:pt x="146818" y="76365"/>
                  <a:pt x="152597" y="76099"/>
                  <a:pt x="158553" y="75743"/>
                </a:cubicBezTo>
                <a:cubicBezTo>
                  <a:pt x="164509" y="75388"/>
                  <a:pt x="170066" y="74765"/>
                  <a:pt x="175222" y="73877"/>
                </a:cubicBezTo>
                <a:lnTo>
                  <a:pt x="175222" y="31738"/>
                </a:lnTo>
                <a:lnTo>
                  <a:pt x="84010" y="31738"/>
                </a:lnTo>
                <a:lnTo>
                  <a:pt x="84010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2" name="Freeform 52"/>
          <p:cNvSpPr/>
          <p:nvPr/>
        </p:nvSpPr>
        <p:spPr>
          <a:xfrm>
            <a:off x="1384181" y="8072882"/>
            <a:ext cx="264566" cy="230429"/>
          </a:xfrm>
          <a:custGeom>
            <a:avLst/>
            <a:gdLst>
              <a:gd name="connsiteX0" fmla="*/ 181356 w 264566"/>
              <a:gd name="connsiteY0" fmla="*/ 230429 h 230429"/>
              <a:gd name="connsiteX1" fmla="*/ 181356 w 264566"/>
              <a:gd name="connsiteY1" fmla="*/ 187758 h 230429"/>
              <a:gd name="connsiteX2" fmla="*/ 112547 w 264566"/>
              <a:gd name="connsiteY2" fmla="*/ 200826 h 230429"/>
              <a:gd name="connsiteX3" fmla="*/ 32004 w 264566"/>
              <a:gd name="connsiteY3" fmla="*/ 200826 h 230429"/>
              <a:gd name="connsiteX4" fmla="*/ 22936 w 264566"/>
              <a:gd name="connsiteY4" fmla="*/ 208293 h 230429"/>
              <a:gd name="connsiteX5" fmla="*/ 0 w 264566"/>
              <a:gd name="connsiteY5" fmla="*/ 176023 h 230429"/>
              <a:gd name="connsiteX6" fmla="*/ 69609 w 264566"/>
              <a:gd name="connsiteY6" fmla="*/ 176023 h 230429"/>
              <a:gd name="connsiteX7" fmla="*/ 69609 w 264566"/>
              <a:gd name="connsiteY7" fmla="*/ 153887 h 230429"/>
              <a:gd name="connsiteX8" fmla="*/ 36138 w 264566"/>
              <a:gd name="connsiteY8" fmla="*/ 139085 h 230429"/>
              <a:gd name="connsiteX9" fmla="*/ 23736 w 264566"/>
              <a:gd name="connsiteY9" fmla="*/ 113881 h 230429"/>
              <a:gd name="connsiteX10" fmla="*/ 28804 w 264566"/>
              <a:gd name="connsiteY10" fmla="*/ 97079 h 230429"/>
              <a:gd name="connsiteX11" fmla="*/ 42939 w 264566"/>
              <a:gd name="connsiteY11" fmla="*/ 83745 h 230429"/>
              <a:gd name="connsiteX12" fmla="*/ 64675 w 264566"/>
              <a:gd name="connsiteY12" fmla="*/ 74943 h 230429"/>
              <a:gd name="connsiteX13" fmla="*/ 92545 w 264566"/>
              <a:gd name="connsiteY13" fmla="*/ 71743 h 230429"/>
              <a:gd name="connsiteX14" fmla="*/ 120282 w 264566"/>
              <a:gd name="connsiteY14" fmla="*/ 74943 h 230429"/>
              <a:gd name="connsiteX15" fmla="*/ 141751 w 264566"/>
              <a:gd name="connsiteY15" fmla="*/ 83745 h 230429"/>
              <a:gd name="connsiteX16" fmla="*/ 155753 w 264566"/>
              <a:gd name="connsiteY16" fmla="*/ 97079 h 230429"/>
              <a:gd name="connsiteX17" fmla="*/ 160820 w 264566"/>
              <a:gd name="connsiteY17" fmla="*/ 113881 h 230429"/>
              <a:gd name="connsiteX18" fmla="*/ 148819 w 264566"/>
              <a:gd name="connsiteY18" fmla="*/ 138685 h 230429"/>
              <a:gd name="connsiteX19" fmla="*/ 116815 w 264566"/>
              <a:gd name="connsiteY19" fmla="*/ 153353 h 230429"/>
              <a:gd name="connsiteX20" fmla="*/ 116815 w 264566"/>
              <a:gd name="connsiteY20" fmla="*/ 176023 h 230429"/>
              <a:gd name="connsiteX21" fmla="*/ 124549 w 264566"/>
              <a:gd name="connsiteY21" fmla="*/ 176023 h 230429"/>
              <a:gd name="connsiteX22" fmla="*/ 155486 w 264566"/>
              <a:gd name="connsiteY22" fmla="*/ 174289 h 230429"/>
              <a:gd name="connsiteX23" fmla="*/ 181356 w 264566"/>
              <a:gd name="connsiteY23" fmla="*/ 169088 h 230429"/>
              <a:gd name="connsiteX24" fmla="*/ 181356 w 264566"/>
              <a:gd name="connsiteY24" fmla="*/ 28004 h 230429"/>
              <a:gd name="connsiteX25" fmla="*/ 179756 w 264566"/>
              <a:gd name="connsiteY25" fmla="*/ 20937 h 230429"/>
              <a:gd name="connsiteX26" fmla="*/ 174155 w 264566"/>
              <a:gd name="connsiteY26" fmla="*/ 16003 h 230429"/>
              <a:gd name="connsiteX27" fmla="*/ 228562 w 264566"/>
              <a:gd name="connsiteY27" fmla="*/ 0 h 230429"/>
              <a:gd name="connsiteX28" fmla="*/ 228562 w 264566"/>
              <a:gd name="connsiteY28" fmla="*/ 91746 h 230429"/>
              <a:gd name="connsiteX29" fmla="*/ 264566 w 264566"/>
              <a:gd name="connsiteY29" fmla="*/ 91746 h 230429"/>
              <a:gd name="connsiteX30" fmla="*/ 264566 w 264566"/>
              <a:gd name="connsiteY30" fmla="*/ 118949 h 230429"/>
              <a:gd name="connsiteX31" fmla="*/ 228562 w 264566"/>
              <a:gd name="connsiteY31" fmla="*/ 118949 h 230429"/>
              <a:gd name="connsiteX32" fmla="*/ 228562 w 264566"/>
              <a:gd name="connsiteY32" fmla="*/ 206160 h 230429"/>
              <a:gd name="connsiteX33" fmla="*/ 222428 w 264566"/>
              <a:gd name="connsiteY33" fmla="*/ 224696 h 230429"/>
              <a:gd name="connsiteX34" fmla="*/ 202959 w 264566"/>
              <a:gd name="connsiteY34" fmla="*/ 230429 h 230429"/>
              <a:gd name="connsiteX36" fmla="*/ 166954 w 264566"/>
              <a:gd name="connsiteY36" fmla="*/ 63475 h 230429"/>
              <a:gd name="connsiteX37" fmla="*/ 33871 w 264566"/>
              <a:gd name="connsiteY37" fmla="*/ 63475 h 230429"/>
              <a:gd name="connsiteX38" fmla="*/ 25870 w 264566"/>
              <a:gd name="connsiteY38" fmla="*/ 70143 h 230429"/>
              <a:gd name="connsiteX39" fmla="*/ 9068 w 264566"/>
              <a:gd name="connsiteY39" fmla="*/ 38939 h 230429"/>
              <a:gd name="connsiteX40" fmla="*/ 66942 w 264566"/>
              <a:gd name="connsiteY40" fmla="*/ 38939 h 230429"/>
              <a:gd name="connsiteX41" fmla="*/ 66942 w 264566"/>
              <a:gd name="connsiteY41" fmla="*/ 30938 h 230429"/>
              <a:gd name="connsiteX42" fmla="*/ 64275 w 264566"/>
              <a:gd name="connsiteY42" fmla="*/ 22003 h 230429"/>
              <a:gd name="connsiteX43" fmla="*/ 56274 w 264566"/>
              <a:gd name="connsiteY43" fmla="*/ 17603 h 230429"/>
              <a:gd name="connsiteX44" fmla="*/ 115481 w 264566"/>
              <a:gd name="connsiteY44" fmla="*/ 1334 h 230429"/>
              <a:gd name="connsiteX45" fmla="*/ 115481 w 264566"/>
              <a:gd name="connsiteY45" fmla="*/ 38939 h 230429"/>
              <a:gd name="connsiteX46" fmla="*/ 166954 w 264566"/>
              <a:gd name="connsiteY46" fmla="*/ 38939 h 230429"/>
              <a:gd name="connsiteX48" fmla="*/ 65608 w 264566"/>
              <a:gd name="connsiteY48" fmla="*/ 113881 h 230429"/>
              <a:gd name="connsiteX49" fmla="*/ 67075 w 264566"/>
              <a:gd name="connsiteY49" fmla="*/ 120683 h 230429"/>
              <a:gd name="connsiteX50" fmla="*/ 71742 w 264566"/>
              <a:gd name="connsiteY50" fmla="*/ 126684 h 230429"/>
              <a:gd name="connsiteX51" fmla="*/ 80143 w 264566"/>
              <a:gd name="connsiteY51" fmla="*/ 130950 h 230429"/>
              <a:gd name="connsiteX52" fmla="*/ 92545 w 264566"/>
              <a:gd name="connsiteY52" fmla="*/ 132550 h 230429"/>
              <a:gd name="connsiteX53" fmla="*/ 112814 w 264566"/>
              <a:gd name="connsiteY53" fmla="*/ 126684 h 230429"/>
              <a:gd name="connsiteX54" fmla="*/ 118948 w 264566"/>
              <a:gd name="connsiteY54" fmla="*/ 113881 h 230429"/>
              <a:gd name="connsiteX55" fmla="*/ 112814 w 264566"/>
              <a:gd name="connsiteY55" fmla="*/ 100947 h 230429"/>
              <a:gd name="connsiteX56" fmla="*/ 92545 w 264566"/>
              <a:gd name="connsiteY56" fmla="*/ 94946 h 230429"/>
              <a:gd name="connsiteX57" fmla="*/ 80143 w 264566"/>
              <a:gd name="connsiteY57" fmla="*/ 96679 h 230429"/>
              <a:gd name="connsiteX58" fmla="*/ 71742 w 264566"/>
              <a:gd name="connsiteY58" fmla="*/ 101080 h 230429"/>
              <a:gd name="connsiteX59" fmla="*/ 67075 w 264566"/>
              <a:gd name="connsiteY59" fmla="*/ 107214 h 230429"/>
              <a:gd name="connsiteX60" fmla="*/ 65608 w 264566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6" h="230429">
                <a:moveTo>
                  <a:pt x="181356" y="230429"/>
                </a:moveTo>
                <a:lnTo>
                  <a:pt x="181356" y="187758"/>
                </a:lnTo>
                <a:cubicBezTo>
                  <a:pt x="164109" y="196470"/>
                  <a:pt x="141173" y="200826"/>
                  <a:pt x="112547" y="200826"/>
                </a:cubicBezTo>
                <a:lnTo>
                  <a:pt x="32004" y="200826"/>
                </a:lnTo>
                <a:cubicBezTo>
                  <a:pt x="26848" y="200826"/>
                  <a:pt x="23825" y="203315"/>
                  <a:pt x="22936" y="208293"/>
                </a:cubicBezTo>
                <a:lnTo>
                  <a:pt x="0" y="176023"/>
                </a:lnTo>
                <a:lnTo>
                  <a:pt x="69609" y="176023"/>
                </a:lnTo>
                <a:lnTo>
                  <a:pt x="69609" y="153887"/>
                </a:lnTo>
                <a:cubicBezTo>
                  <a:pt x="55562" y="151219"/>
                  <a:pt x="44406" y="146286"/>
                  <a:pt x="36138" y="139085"/>
                </a:cubicBezTo>
                <a:cubicBezTo>
                  <a:pt x="27870" y="131883"/>
                  <a:pt x="23736" y="123483"/>
                  <a:pt x="23736" y="113881"/>
                </a:cubicBezTo>
                <a:cubicBezTo>
                  <a:pt x="23736" y="107836"/>
                  <a:pt x="25425" y="102236"/>
                  <a:pt x="28804" y="97079"/>
                </a:cubicBezTo>
                <a:cubicBezTo>
                  <a:pt x="32182" y="91923"/>
                  <a:pt x="36893" y="87478"/>
                  <a:pt x="42939" y="83745"/>
                </a:cubicBezTo>
                <a:cubicBezTo>
                  <a:pt x="48984" y="80011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79" y="71743"/>
                  <a:pt x="111925" y="72810"/>
                  <a:pt x="120282" y="74943"/>
                </a:cubicBezTo>
                <a:cubicBezTo>
                  <a:pt x="128638" y="77077"/>
                  <a:pt x="135795" y="80011"/>
                  <a:pt x="141751" y="83745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6"/>
                  <a:pt x="160820" y="107836"/>
                  <a:pt x="160820" y="113881"/>
                </a:cubicBezTo>
                <a:cubicBezTo>
                  <a:pt x="160820" y="123483"/>
                  <a:pt x="156820" y="131750"/>
                  <a:pt x="148819" y="138685"/>
                </a:cubicBezTo>
                <a:cubicBezTo>
                  <a:pt x="140818" y="145619"/>
                  <a:pt x="130150" y="150508"/>
                  <a:pt x="116815" y="153353"/>
                </a:cubicBezTo>
                <a:lnTo>
                  <a:pt x="116815" y="176023"/>
                </a:lnTo>
                <a:lnTo>
                  <a:pt x="124549" y="176023"/>
                </a:lnTo>
                <a:cubicBezTo>
                  <a:pt x="136284" y="176023"/>
                  <a:pt x="146596" y="175445"/>
                  <a:pt x="155486" y="174289"/>
                </a:cubicBezTo>
                <a:cubicBezTo>
                  <a:pt x="164376" y="173134"/>
                  <a:pt x="172999" y="171400"/>
                  <a:pt x="181356" y="169088"/>
                </a:cubicBezTo>
                <a:lnTo>
                  <a:pt x="181356" y="28004"/>
                </a:lnTo>
                <a:cubicBezTo>
                  <a:pt x="181356" y="25515"/>
                  <a:pt x="180823" y="23159"/>
                  <a:pt x="179756" y="20937"/>
                </a:cubicBezTo>
                <a:cubicBezTo>
                  <a:pt x="178689" y="18714"/>
                  <a:pt x="176822" y="17070"/>
                  <a:pt x="174155" y="16003"/>
                </a:cubicBezTo>
                <a:lnTo>
                  <a:pt x="228562" y="0"/>
                </a:lnTo>
                <a:lnTo>
                  <a:pt x="228562" y="91746"/>
                </a:lnTo>
                <a:lnTo>
                  <a:pt x="264566" y="91746"/>
                </a:lnTo>
                <a:lnTo>
                  <a:pt x="264566" y="118949"/>
                </a:lnTo>
                <a:lnTo>
                  <a:pt x="228562" y="118949"/>
                </a:lnTo>
                <a:lnTo>
                  <a:pt x="228562" y="206160"/>
                </a:lnTo>
                <a:cubicBezTo>
                  <a:pt x="228562" y="214694"/>
                  <a:pt x="226517" y="220873"/>
                  <a:pt x="222428" y="224696"/>
                </a:cubicBezTo>
                <a:cubicBezTo>
                  <a:pt x="218338" y="228518"/>
                  <a:pt x="211849" y="230429"/>
                  <a:pt x="202959" y="230429"/>
                </a:cubicBezTo>
                <a:moveTo>
                  <a:pt x="166954" y="63475"/>
                </a:moveTo>
                <a:lnTo>
                  <a:pt x="33871" y="63475"/>
                </a:lnTo>
                <a:cubicBezTo>
                  <a:pt x="29426" y="63475"/>
                  <a:pt x="26759" y="65698"/>
                  <a:pt x="25870" y="70143"/>
                </a:cubicBezTo>
                <a:lnTo>
                  <a:pt x="9068" y="38939"/>
                </a:lnTo>
                <a:lnTo>
                  <a:pt x="66942" y="38939"/>
                </a:lnTo>
                <a:lnTo>
                  <a:pt x="66942" y="30938"/>
                </a:lnTo>
                <a:cubicBezTo>
                  <a:pt x="66942" y="27382"/>
                  <a:pt x="66053" y="24403"/>
                  <a:pt x="64275" y="22003"/>
                </a:cubicBezTo>
                <a:cubicBezTo>
                  <a:pt x="62497" y="19603"/>
                  <a:pt x="59830" y="18137"/>
                  <a:pt x="56274" y="17603"/>
                </a:cubicBezTo>
                <a:lnTo>
                  <a:pt x="115481" y="1334"/>
                </a:lnTo>
                <a:lnTo>
                  <a:pt x="115481" y="38939"/>
                </a:lnTo>
                <a:lnTo>
                  <a:pt x="166954" y="38939"/>
                </a:lnTo>
                <a:moveTo>
                  <a:pt x="65608" y="113881"/>
                </a:moveTo>
                <a:cubicBezTo>
                  <a:pt x="65608" y="116193"/>
                  <a:pt x="66097" y="118460"/>
                  <a:pt x="67075" y="120683"/>
                </a:cubicBezTo>
                <a:cubicBezTo>
                  <a:pt x="68053" y="122905"/>
                  <a:pt x="69609" y="124905"/>
                  <a:pt x="71742" y="126684"/>
                </a:cubicBezTo>
                <a:cubicBezTo>
                  <a:pt x="73876" y="128461"/>
                  <a:pt x="76676" y="129884"/>
                  <a:pt x="80143" y="130950"/>
                </a:cubicBezTo>
                <a:cubicBezTo>
                  <a:pt x="83610" y="132018"/>
                  <a:pt x="87744" y="132550"/>
                  <a:pt x="92545" y="132550"/>
                </a:cubicBezTo>
                <a:cubicBezTo>
                  <a:pt x="101968" y="132550"/>
                  <a:pt x="108725" y="130595"/>
                  <a:pt x="112814" y="126684"/>
                </a:cubicBezTo>
                <a:cubicBezTo>
                  <a:pt x="116903" y="122772"/>
                  <a:pt x="118948" y="118504"/>
                  <a:pt x="118948" y="113881"/>
                </a:cubicBezTo>
                <a:cubicBezTo>
                  <a:pt x="118948" y="109258"/>
                  <a:pt x="116903" y="104947"/>
                  <a:pt x="112814" y="100947"/>
                </a:cubicBezTo>
                <a:cubicBezTo>
                  <a:pt x="108725" y="96946"/>
                  <a:pt x="101968" y="94946"/>
                  <a:pt x="92545" y="94946"/>
                </a:cubicBezTo>
                <a:cubicBezTo>
                  <a:pt x="87744" y="94946"/>
                  <a:pt x="83610" y="95524"/>
                  <a:pt x="80143" y="96679"/>
                </a:cubicBezTo>
                <a:cubicBezTo>
                  <a:pt x="76676" y="97835"/>
                  <a:pt x="73876" y="99302"/>
                  <a:pt x="71742" y="101080"/>
                </a:cubicBezTo>
                <a:cubicBezTo>
                  <a:pt x="69609" y="102858"/>
                  <a:pt x="68053" y="104903"/>
                  <a:pt x="67075" y="107214"/>
                </a:cubicBezTo>
                <a:cubicBezTo>
                  <a:pt x="66097" y="109526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3" name="Freeform 53"/>
          <p:cNvSpPr/>
          <p:nvPr/>
        </p:nvSpPr>
        <p:spPr>
          <a:xfrm>
            <a:off x="1654881" y="8070749"/>
            <a:ext cx="252832" cy="235230"/>
          </a:xfrm>
          <a:custGeom>
            <a:avLst/>
            <a:gdLst>
              <a:gd name="connsiteX0" fmla="*/ 36005 w 252832"/>
              <a:gd name="connsiteY0" fmla="*/ 179489 h 235230"/>
              <a:gd name="connsiteX1" fmla="*/ 174689 w 252832"/>
              <a:gd name="connsiteY1" fmla="*/ 179489 h 235230"/>
              <a:gd name="connsiteX2" fmla="*/ 174689 w 252832"/>
              <a:gd name="connsiteY2" fmla="*/ 166954 h 235230"/>
              <a:gd name="connsiteX3" fmla="*/ 44806 w 252832"/>
              <a:gd name="connsiteY3" fmla="*/ 166954 h 235230"/>
              <a:gd name="connsiteX4" fmla="*/ 29070 w 252832"/>
              <a:gd name="connsiteY4" fmla="*/ 145085 h 235230"/>
              <a:gd name="connsiteX5" fmla="*/ 223228 w 252832"/>
              <a:gd name="connsiteY5" fmla="*/ 145085 h 235230"/>
              <a:gd name="connsiteX6" fmla="*/ 223228 w 252832"/>
              <a:gd name="connsiteY6" fmla="*/ 200025 h 235230"/>
              <a:gd name="connsiteX7" fmla="*/ 84544 w 252832"/>
              <a:gd name="connsiteY7" fmla="*/ 200025 h 235230"/>
              <a:gd name="connsiteX8" fmla="*/ 84544 w 252832"/>
              <a:gd name="connsiteY8" fmla="*/ 213361 h 235230"/>
              <a:gd name="connsiteX9" fmla="*/ 210426 w 252832"/>
              <a:gd name="connsiteY9" fmla="*/ 213361 h 235230"/>
              <a:gd name="connsiteX10" fmla="*/ 222161 w 252832"/>
              <a:gd name="connsiteY10" fmla="*/ 205359 h 235230"/>
              <a:gd name="connsiteX11" fmla="*/ 235496 w 252832"/>
              <a:gd name="connsiteY11" fmla="*/ 235230 h 235230"/>
              <a:gd name="connsiteX12" fmla="*/ 36005 w 252832"/>
              <a:gd name="connsiteY12" fmla="*/ 235230 h 235230"/>
              <a:gd name="connsiteX14" fmla="*/ 152019 w 252832"/>
              <a:gd name="connsiteY14" fmla="*/ 73076 h 235230"/>
              <a:gd name="connsiteX15" fmla="*/ 193358 w 252832"/>
              <a:gd name="connsiteY15" fmla="*/ 72676 h 235230"/>
              <a:gd name="connsiteX16" fmla="*/ 226695 w 252832"/>
              <a:gd name="connsiteY16" fmla="*/ 69609 h 235230"/>
              <a:gd name="connsiteX17" fmla="*/ 230162 w 252832"/>
              <a:gd name="connsiteY17" fmla="*/ 85344 h 235230"/>
              <a:gd name="connsiteX18" fmla="*/ 212160 w 252832"/>
              <a:gd name="connsiteY18" fmla="*/ 91345 h 235230"/>
              <a:gd name="connsiteX19" fmla="*/ 191891 w 252832"/>
              <a:gd name="connsiteY19" fmla="*/ 94679 h 235230"/>
              <a:gd name="connsiteX20" fmla="*/ 168554 w 252832"/>
              <a:gd name="connsiteY20" fmla="*/ 96012 h 235230"/>
              <a:gd name="connsiteX21" fmla="*/ 141351 w 252832"/>
              <a:gd name="connsiteY21" fmla="*/ 96279 h 235230"/>
              <a:gd name="connsiteX22" fmla="*/ 38138 w 252832"/>
              <a:gd name="connsiteY22" fmla="*/ 96279 h 235230"/>
              <a:gd name="connsiteX23" fmla="*/ 38138 w 252832"/>
              <a:gd name="connsiteY23" fmla="*/ 41605 h 235230"/>
              <a:gd name="connsiteX24" fmla="*/ 173889 w 252832"/>
              <a:gd name="connsiteY24" fmla="*/ 41605 h 235230"/>
              <a:gd name="connsiteX25" fmla="*/ 173889 w 252832"/>
              <a:gd name="connsiteY25" fmla="*/ 30404 h 235230"/>
              <a:gd name="connsiteX26" fmla="*/ 58674 w 252832"/>
              <a:gd name="connsiteY26" fmla="*/ 30404 h 235230"/>
              <a:gd name="connsiteX27" fmla="*/ 50673 w 252832"/>
              <a:gd name="connsiteY27" fmla="*/ 37071 h 235230"/>
              <a:gd name="connsiteX28" fmla="*/ 33871 w 252832"/>
              <a:gd name="connsiteY28" fmla="*/ 8534 h 235230"/>
              <a:gd name="connsiteX29" fmla="*/ 173889 w 252832"/>
              <a:gd name="connsiteY29" fmla="*/ 8534 h 235230"/>
              <a:gd name="connsiteX30" fmla="*/ 173889 w 252832"/>
              <a:gd name="connsiteY30" fmla="*/ 0 h 235230"/>
              <a:gd name="connsiteX31" fmla="*/ 219494 w 252832"/>
              <a:gd name="connsiteY31" fmla="*/ 12802 h 235230"/>
              <a:gd name="connsiteX32" fmla="*/ 219494 w 252832"/>
              <a:gd name="connsiteY32" fmla="*/ 60808 h 235230"/>
              <a:gd name="connsiteX33" fmla="*/ 84011 w 252832"/>
              <a:gd name="connsiteY33" fmla="*/ 60808 h 235230"/>
              <a:gd name="connsiteX34" fmla="*/ 84011 w 252832"/>
              <a:gd name="connsiteY34" fmla="*/ 73076 h 235230"/>
              <a:gd name="connsiteX36" fmla="*/ 252832 w 252832"/>
              <a:gd name="connsiteY36" fmla="*/ 132550 h 235230"/>
              <a:gd name="connsiteX37" fmla="*/ 32004 w 252832"/>
              <a:gd name="connsiteY37" fmla="*/ 132550 h 235230"/>
              <a:gd name="connsiteX38" fmla="*/ 22936 w 252832"/>
              <a:gd name="connsiteY38" fmla="*/ 140018 h 235230"/>
              <a:gd name="connsiteX39" fmla="*/ 0 w 252832"/>
              <a:gd name="connsiteY39" fmla="*/ 107747 h 235230"/>
              <a:gd name="connsiteX40" fmla="*/ 252832 w 252832"/>
              <a:gd name="connsiteY40" fmla="*/ 107747 h 235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2" h="235230">
                <a:moveTo>
                  <a:pt x="36005" y="179489"/>
                </a:moveTo>
                <a:lnTo>
                  <a:pt x="174689" y="179489"/>
                </a:lnTo>
                <a:lnTo>
                  <a:pt x="174689" y="166954"/>
                </a:lnTo>
                <a:lnTo>
                  <a:pt x="44806" y="166954"/>
                </a:lnTo>
                <a:lnTo>
                  <a:pt x="29070" y="145085"/>
                </a:lnTo>
                <a:lnTo>
                  <a:pt x="223228" y="145085"/>
                </a:lnTo>
                <a:lnTo>
                  <a:pt x="223228" y="200025"/>
                </a:lnTo>
                <a:lnTo>
                  <a:pt x="84544" y="200025"/>
                </a:lnTo>
                <a:lnTo>
                  <a:pt x="84544" y="213361"/>
                </a:lnTo>
                <a:lnTo>
                  <a:pt x="210426" y="213361"/>
                </a:lnTo>
                <a:cubicBezTo>
                  <a:pt x="217183" y="213361"/>
                  <a:pt x="221094" y="210693"/>
                  <a:pt x="222161" y="205359"/>
                </a:cubicBezTo>
                <a:lnTo>
                  <a:pt x="235496" y="235230"/>
                </a:lnTo>
                <a:lnTo>
                  <a:pt x="36005" y="235230"/>
                </a:lnTo>
                <a:moveTo>
                  <a:pt x="152019" y="73076"/>
                </a:moveTo>
                <a:cubicBezTo>
                  <a:pt x="167843" y="73076"/>
                  <a:pt x="181623" y="72943"/>
                  <a:pt x="193358" y="72676"/>
                </a:cubicBezTo>
                <a:cubicBezTo>
                  <a:pt x="205092" y="72410"/>
                  <a:pt x="216205" y="71387"/>
                  <a:pt x="226695" y="69609"/>
                </a:cubicBezTo>
                <a:lnTo>
                  <a:pt x="230162" y="85344"/>
                </a:lnTo>
                <a:cubicBezTo>
                  <a:pt x="224473" y="87833"/>
                  <a:pt x="218472" y="89833"/>
                  <a:pt x="212160" y="91345"/>
                </a:cubicBezTo>
                <a:cubicBezTo>
                  <a:pt x="205848" y="92856"/>
                  <a:pt x="199092" y="93968"/>
                  <a:pt x="191891" y="94679"/>
                </a:cubicBezTo>
                <a:cubicBezTo>
                  <a:pt x="184690" y="95390"/>
                  <a:pt x="176911" y="95834"/>
                  <a:pt x="168554" y="96012"/>
                </a:cubicBezTo>
                <a:cubicBezTo>
                  <a:pt x="160198" y="96190"/>
                  <a:pt x="151130" y="96279"/>
                  <a:pt x="141351" y="96279"/>
                </a:cubicBezTo>
                <a:lnTo>
                  <a:pt x="38138" y="96279"/>
                </a:lnTo>
                <a:lnTo>
                  <a:pt x="38138" y="41605"/>
                </a:lnTo>
                <a:lnTo>
                  <a:pt x="173889" y="41605"/>
                </a:lnTo>
                <a:lnTo>
                  <a:pt x="173889" y="30404"/>
                </a:lnTo>
                <a:lnTo>
                  <a:pt x="58674" y="30404"/>
                </a:lnTo>
                <a:cubicBezTo>
                  <a:pt x="54229" y="30404"/>
                  <a:pt x="51562" y="32627"/>
                  <a:pt x="50673" y="37071"/>
                </a:cubicBezTo>
                <a:lnTo>
                  <a:pt x="33871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60808"/>
                </a:lnTo>
                <a:lnTo>
                  <a:pt x="84011" y="60808"/>
                </a:lnTo>
                <a:lnTo>
                  <a:pt x="84011" y="73076"/>
                </a:lnTo>
                <a:moveTo>
                  <a:pt x="252832" y="132550"/>
                </a:moveTo>
                <a:lnTo>
                  <a:pt x="32004" y="132550"/>
                </a:lnTo>
                <a:cubicBezTo>
                  <a:pt x="26848" y="132550"/>
                  <a:pt x="23825" y="135040"/>
                  <a:pt x="22936" y="140018"/>
                </a:cubicBezTo>
                <a:lnTo>
                  <a:pt x="0" y="107747"/>
                </a:lnTo>
                <a:lnTo>
                  <a:pt x="252832" y="1077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4" name="Freeform 54"/>
          <p:cNvSpPr/>
          <p:nvPr/>
        </p:nvSpPr>
        <p:spPr>
          <a:xfrm>
            <a:off x="1996144" y="8085951"/>
            <a:ext cx="252832" cy="220294"/>
          </a:xfrm>
          <a:custGeom>
            <a:avLst/>
            <a:gdLst>
              <a:gd name="connsiteX0" fmla="*/ 18936 w 252832"/>
              <a:gd name="connsiteY0" fmla="*/ 101346 h 220294"/>
              <a:gd name="connsiteX1" fmla="*/ 50940 w 252832"/>
              <a:gd name="connsiteY1" fmla="*/ 92278 h 220294"/>
              <a:gd name="connsiteX2" fmla="*/ 78543 w 252832"/>
              <a:gd name="connsiteY2" fmla="*/ 73475 h 220294"/>
              <a:gd name="connsiteX3" fmla="*/ 98412 w 252832"/>
              <a:gd name="connsiteY3" fmla="*/ 49340 h 220294"/>
              <a:gd name="connsiteX4" fmla="*/ 107480 w 252832"/>
              <a:gd name="connsiteY4" fmla="*/ 24536 h 220294"/>
              <a:gd name="connsiteX5" fmla="*/ 57607 w 252832"/>
              <a:gd name="connsiteY5" fmla="*/ 24536 h 220294"/>
              <a:gd name="connsiteX6" fmla="*/ 51473 w 252832"/>
              <a:gd name="connsiteY6" fmla="*/ 29604 h 220294"/>
              <a:gd name="connsiteX7" fmla="*/ 30137 w 252832"/>
              <a:gd name="connsiteY7" fmla="*/ 0 h 220294"/>
              <a:gd name="connsiteX8" fmla="*/ 224295 w 252832"/>
              <a:gd name="connsiteY8" fmla="*/ 0 h 220294"/>
              <a:gd name="connsiteX9" fmla="*/ 224295 w 252832"/>
              <a:gd name="connsiteY9" fmla="*/ 24536 h 220294"/>
              <a:gd name="connsiteX10" fmla="*/ 160554 w 252832"/>
              <a:gd name="connsiteY10" fmla="*/ 24536 h 220294"/>
              <a:gd name="connsiteX11" fmla="*/ 156687 w 252832"/>
              <a:gd name="connsiteY11" fmla="*/ 39071 h 220294"/>
              <a:gd name="connsiteX12" fmla="*/ 150686 w 252832"/>
              <a:gd name="connsiteY12" fmla="*/ 52006 h 220294"/>
              <a:gd name="connsiteX13" fmla="*/ 177756 w 252832"/>
              <a:gd name="connsiteY13" fmla="*/ 48006 h 220294"/>
              <a:gd name="connsiteX14" fmla="*/ 203759 w 252832"/>
              <a:gd name="connsiteY14" fmla="*/ 52940 h 220294"/>
              <a:gd name="connsiteX15" fmla="*/ 223228 w 252832"/>
              <a:gd name="connsiteY15" fmla="*/ 66408 h 220294"/>
              <a:gd name="connsiteX16" fmla="*/ 230696 w 252832"/>
              <a:gd name="connsiteY16" fmla="*/ 87478 h 220294"/>
              <a:gd name="connsiteX17" fmla="*/ 224561 w 252832"/>
              <a:gd name="connsiteY17" fmla="*/ 101479 h 220294"/>
              <a:gd name="connsiteX18" fmla="*/ 208026 w 252832"/>
              <a:gd name="connsiteY18" fmla="*/ 107480 h 220294"/>
              <a:gd name="connsiteX19" fmla="*/ 187623 w 252832"/>
              <a:gd name="connsiteY19" fmla="*/ 104680 h 220294"/>
              <a:gd name="connsiteX20" fmla="*/ 174422 w 252832"/>
              <a:gd name="connsiteY20" fmla="*/ 95212 h 220294"/>
              <a:gd name="connsiteX21" fmla="*/ 177489 w 252832"/>
              <a:gd name="connsiteY21" fmla="*/ 81877 h 220294"/>
              <a:gd name="connsiteX22" fmla="*/ 171222 w 252832"/>
              <a:gd name="connsiteY22" fmla="*/ 71209 h 220294"/>
              <a:gd name="connsiteX23" fmla="*/ 157353 w 252832"/>
              <a:gd name="connsiteY23" fmla="*/ 66275 h 220294"/>
              <a:gd name="connsiteX24" fmla="*/ 139484 w 252832"/>
              <a:gd name="connsiteY24" fmla="*/ 67475 h 220294"/>
              <a:gd name="connsiteX25" fmla="*/ 18936 w 252832"/>
              <a:gd name="connsiteY25" fmla="*/ 106680 h 220294"/>
              <a:gd name="connsiteX27" fmla="*/ 252832 w 252832"/>
              <a:gd name="connsiteY27" fmla="*/ 145618 h 220294"/>
              <a:gd name="connsiteX28" fmla="*/ 156286 w 252832"/>
              <a:gd name="connsiteY28" fmla="*/ 145618 h 220294"/>
              <a:gd name="connsiteX29" fmla="*/ 156286 w 252832"/>
              <a:gd name="connsiteY29" fmla="*/ 201625 h 220294"/>
              <a:gd name="connsiteX30" fmla="*/ 109081 w 252832"/>
              <a:gd name="connsiteY30" fmla="*/ 220294 h 220294"/>
              <a:gd name="connsiteX31" fmla="*/ 109081 w 252832"/>
              <a:gd name="connsiteY31" fmla="*/ 145618 h 220294"/>
              <a:gd name="connsiteX32" fmla="*/ 32004 w 252832"/>
              <a:gd name="connsiteY32" fmla="*/ 145618 h 220294"/>
              <a:gd name="connsiteX33" fmla="*/ 22936 w 252832"/>
              <a:gd name="connsiteY33" fmla="*/ 153086 h 220294"/>
              <a:gd name="connsiteX34" fmla="*/ 0 w 252832"/>
              <a:gd name="connsiteY34" fmla="*/ 120815 h 220294"/>
              <a:gd name="connsiteX35" fmla="*/ 252832 w 252832"/>
              <a:gd name="connsiteY35" fmla="*/ 120815 h 2202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52832" h="220294">
                <a:moveTo>
                  <a:pt x="18936" y="101346"/>
                </a:moveTo>
                <a:cubicBezTo>
                  <a:pt x="29959" y="100457"/>
                  <a:pt x="40627" y="97434"/>
                  <a:pt x="50940" y="92278"/>
                </a:cubicBezTo>
                <a:cubicBezTo>
                  <a:pt x="61252" y="87122"/>
                  <a:pt x="70453" y="80855"/>
                  <a:pt x="78543" y="73475"/>
                </a:cubicBezTo>
                <a:cubicBezTo>
                  <a:pt x="86633" y="66097"/>
                  <a:pt x="93256" y="58051"/>
                  <a:pt x="98412" y="49340"/>
                </a:cubicBezTo>
                <a:cubicBezTo>
                  <a:pt x="103569" y="40627"/>
                  <a:pt x="106591" y="32359"/>
                  <a:pt x="107480" y="24536"/>
                </a:cubicBezTo>
                <a:lnTo>
                  <a:pt x="57607" y="24536"/>
                </a:lnTo>
                <a:cubicBezTo>
                  <a:pt x="54051" y="24536"/>
                  <a:pt x="52007" y="26226"/>
                  <a:pt x="51473" y="29604"/>
                </a:cubicBezTo>
                <a:lnTo>
                  <a:pt x="30137" y="0"/>
                </a:lnTo>
                <a:lnTo>
                  <a:pt x="224295" y="0"/>
                </a:lnTo>
                <a:lnTo>
                  <a:pt x="224295" y="24536"/>
                </a:lnTo>
                <a:lnTo>
                  <a:pt x="160554" y="24536"/>
                </a:lnTo>
                <a:cubicBezTo>
                  <a:pt x="159664" y="29693"/>
                  <a:pt x="158375" y="34537"/>
                  <a:pt x="156687" y="39071"/>
                </a:cubicBezTo>
                <a:cubicBezTo>
                  <a:pt x="154997" y="43605"/>
                  <a:pt x="152997" y="47917"/>
                  <a:pt x="150686" y="52006"/>
                </a:cubicBezTo>
                <a:cubicBezTo>
                  <a:pt x="159220" y="49162"/>
                  <a:pt x="168243" y="47828"/>
                  <a:pt x="177756" y="48006"/>
                </a:cubicBezTo>
                <a:cubicBezTo>
                  <a:pt x="187268" y="48183"/>
                  <a:pt x="195936" y="49828"/>
                  <a:pt x="203759" y="52940"/>
                </a:cubicBezTo>
                <a:cubicBezTo>
                  <a:pt x="211582" y="56052"/>
                  <a:pt x="218072" y="60540"/>
                  <a:pt x="223228" y="66408"/>
                </a:cubicBezTo>
                <a:cubicBezTo>
                  <a:pt x="228384" y="72275"/>
                  <a:pt x="230874" y="79299"/>
                  <a:pt x="230696" y="87478"/>
                </a:cubicBezTo>
                <a:cubicBezTo>
                  <a:pt x="230518" y="93167"/>
                  <a:pt x="228473" y="97834"/>
                  <a:pt x="224561" y="101479"/>
                </a:cubicBezTo>
                <a:cubicBezTo>
                  <a:pt x="220650" y="105124"/>
                  <a:pt x="215138" y="107124"/>
                  <a:pt x="208026" y="107480"/>
                </a:cubicBezTo>
                <a:cubicBezTo>
                  <a:pt x="200203" y="107835"/>
                  <a:pt x="193402" y="106902"/>
                  <a:pt x="187623" y="104680"/>
                </a:cubicBezTo>
                <a:cubicBezTo>
                  <a:pt x="181845" y="102457"/>
                  <a:pt x="177445" y="99301"/>
                  <a:pt x="174422" y="95212"/>
                </a:cubicBezTo>
                <a:cubicBezTo>
                  <a:pt x="177622" y="90945"/>
                  <a:pt x="178645" y="86500"/>
                  <a:pt x="177489" y="81877"/>
                </a:cubicBezTo>
                <a:cubicBezTo>
                  <a:pt x="176333" y="77254"/>
                  <a:pt x="174244" y="73698"/>
                  <a:pt x="171222" y="71209"/>
                </a:cubicBezTo>
                <a:cubicBezTo>
                  <a:pt x="167666" y="68542"/>
                  <a:pt x="163043" y="66897"/>
                  <a:pt x="157353" y="66275"/>
                </a:cubicBezTo>
                <a:cubicBezTo>
                  <a:pt x="151664" y="65653"/>
                  <a:pt x="145707" y="66053"/>
                  <a:pt x="139484" y="67475"/>
                </a:cubicBezTo>
                <a:cubicBezTo>
                  <a:pt x="115837" y="93611"/>
                  <a:pt x="75654" y="106680"/>
                  <a:pt x="18936" y="106680"/>
                </a:cubicBezTo>
                <a:moveTo>
                  <a:pt x="252832" y="145618"/>
                </a:moveTo>
                <a:lnTo>
                  <a:pt x="156286" y="145618"/>
                </a:lnTo>
                <a:lnTo>
                  <a:pt x="156286" y="201625"/>
                </a:lnTo>
                <a:lnTo>
                  <a:pt x="109081" y="220294"/>
                </a:lnTo>
                <a:lnTo>
                  <a:pt x="109081" y="145618"/>
                </a:lnTo>
                <a:lnTo>
                  <a:pt x="32004" y="145618"/>
                </a:lnTo>
                <a:cubicBezTo>
                  <a:pt x="26848" y="145618"/>
                  <a:pt x="23825" y="148107"/>
                  <a:pt x="22936" y="153086"/>
                </a:cubicBezTo>
                <a:lnTo>
                  <a:pt x="0" y="120815"/>
                </a:lnTo>
                <a:lnTo>
                  <a:pt x="252832" y="12081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5" name="Freeform 55"/>
          <p:cNvSpPr/>
          <p:nvPr/>
        </p:nvSpPr>
        <p:spPr>
          <a:xfrm>
            <a:off x="2262844" y="8082751"/>
            <a:ext cx="252832" cy="203759"/>
          </a:xfrm>
          <a:custGeom>
            <a:avLst/>
            <a:gdLst>
              <a:gd name="connsiteX0" fmla="*/ 124816 w 252832"/>
              <a:gd name="connsiteY0" fmla="*/ 108281 h 203759"/>
              <a:gd name="connsiteX1" fmla="*/ 152819 w 252832"/>
              <a:gd name="connsiteY1" fmla="*/ 107880 h 203759"/>
              <a:gd name="connsiteX2" fmla="*/ 179889 w 252832"/>
              <a:gd name="connsiteY2" fmla="*/ 106680 h 203759"/>
              <a:gd name="connsiteX3" fmla="*/ 204426 w 252832"/>
              <a:gd name="connsiteY3" fmla="*/ 104546 h 203759"/>
              <a:gd name="connsiteX4" fmla="*/ 224828 w 252832"/>
              <a:gd name="connsiteY4" fmla="*/ 101613 h 203759"/>
              <a:gd name="connsiteX5" fmla="*/ 228295 w 252832"/>
              <a:gd name="connsiteY5" fmla="*/ 118949 h 203759"/>
              <a:gd name="connsiteX6" fmla="*/ 214560 w 252832"/>
              <a:gd name="connsiteY6" fmla="*/ 124149 h 203759"/>
              <a:gd name="connsiteX7" fmla="*/ 196825 w 252832"/>
              <a:gd name="connsiteY7" fmla="*/ 128416 h 203759"/>
              <a:gd name="connsiteX8" fmla="*/ 176556 w 252832"/>
              <a:gd name="connsiteY8" fmla="*/ 131883 h 203759"/>
              <a:gd name="connsiteX9" fmla="*/ 154953 w 252832"/>
              <a:gd name="connsiteY9" fmla="*/ 134417 h 203759"/>
              <a:gd name="connsiteX10" fmla="*/ 154953 w 252832"/>
              <a:gd name="connsiteY10" fmla="*/ 171488 h 203759"/>
              <a:gd name="connsiteX11" fmla="*/ 252832 w 252832"/>
              <a:gd name="connsiteY11" fmla="*/ 171488 h 203759"/>
              <a:gd name="connsiteX12" fmla="*/ 252832 w 252832"/>
              <a:gd name="connsiteY12" fmla="*/ 196291 h 203759"/>
              <a:gd name="connsiteX13" fmla="*/ 32004 w 252832"/>
              <a:gd name="connsiteY13" fmla="*/ 196291 h 203759"/>
              <a:gd name="connsiteX14" fmla="*/ 22936 w 252832"/>
              <a:gd name="connsiteY14" fmla="*/ 203759 h 203759"/>
              <a:gd name="connsiteX15" fmla="*/ 0 w 252832"/>
              <a:gd name="connsiteY15" fmla="*/ 171488 h 203759"/>
              <a:gd name="connsiteX16" fmla="*/ 107747 w 252832"/>
              <a:gd name="connsiteY16" fmla="*/ 171488 h 203759"/>
              <a:gd name="connsiteX17" fmla="*/ 107747 w 252832"/>
              <a:gd name="connsiteY17" fmla="*/ 136284 h 203759"/>
              <a:gd name="connsiteX18" fmla="*/ 41872 w 252832"/>
              <a:gd name="connsiteY18" fmla="*/ 136284 h 203759"/>
              <a:gd name="connsiteX19" fmla="*/ 41872 w 252832"/>
              <a:gd name="connsiteY19" fmla="*/ 29337 h 203759"/>
              <a:gd name="connsiteX20" fmla="*/ 39205 w 252832"/>
              <a:gd name="connsiteY20" fmla="*/ 20403 h 203759"/>
              <a:gd name="connsiteX21" fmla="*/ 31204 w 252832"/>
              <a:gd name="connsiteY21" fmla="*/ 16002 h 203759"/>
              <a:gd name="connsiteX22" fmla="*/ 90412 w 252832"/>
              <a:gd name="connsiteY22" fmla="*/ 0 h 203759"/>
              <a:gd name="connsiteX23" fmla="*/ 90412 w 252832"/>
              <a:gd name="connsiteY23" fmla="*/ 8534 h 203759"/>
              <a:gd name="connsiteX24" fmla="*/ 215760 w 252832"/>
              <a:gd name="connsiteY24" fmla="*/ 8534 h 203759"/>
              <a:gd name="connsiteX25" fmla="*/ 215760 w 252832"/>
              <a:gd name="connsiteY25" fmla="*/ 34404 h 203759"/>
              <a:gd name="connsiteX26" fmla="*/ 90412 w 252832"/>
              <a:gd name="connsiteY26" fmla="*/ 34404 h 203759"/>
              <a:gd name="connsiteX27" fmla="*/ 90412 w 252832"/>
              <a:gd name="connsiteY27" fmla="*/ 108281 h 2037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2" h="203759">
                <a:moveTo>
                  <a:pt x="124816" y="108281"/>
                </a:moveTo>
                <a:cubicBezTo>
                  <a:pt x="134061" y="108281"/>
                  <a:pt x="143396" y="108147"/>
                  <a:pt x="152819" y="107880"/>
                </a:cubicBezTo>
                <a:cubicBezTo>
                  <a:pt x="162243" y="107614"/>
                  <a:pt x="171266" y="107214"/>
                  <a:pt x="179889" y="106680"/>
                </a:cubicBezTo>
                <a:cubicBezTo>
                  <a:pt x="188513" y="106147"/>
                  <a:pt x="196691" y="105435"/>
                  <a:pt x="204426" y="104546"/>
                </a:cubicBezTo>
                <a:cubicBezTo>
                  <a:pt x="212160" y="103658"/>
                  <a:pt x="218961" y="102680"/>
                  <a:pt x="224828" y="101613"/>
                </a:cubicBezTo>
                <a:lnTo>
                  <a:pt x="228295" y="118949"/>
                </a:lnTo>
                <a:cubicBezTo>
                  <a:pt x="224562" y="120904"/>
                  <a:pt x="219983" y="122638"/>
                  <a:pt x="214560" y="124149"/>
                </a:cubicBezTo>
                <a:cubicBezTo>
                  <a:pt x="209137" y="125661"/>
                  <a:pt x="203226" y="127083"/>
                  <a:pt x="196825" y="128416"/>
                </a:cubicBezTo>
                <a:cubicBezTo>
                  <a:pt x="190424" y="129749"/>
                  <a:pt x="183668" y="130905"/>
                  <a:pt x="176556" y="131883"/>
                </a:cubicBezTo>
                <a:cubicBezTo>
                  <a:pt x="169444" y="132861"/>
                  <a:pt x="162243" y="133706"/>
                  <a:pt x="154953" y="134417"/>
                </a:cubicBezTo>
                <a:lnTo>
                  <a:pt x="154953" y="171488"/>
                </a:lnTo>
                <a:lnTo>
                  <a:pt x="252832" y="171488"/>
                </a:lnTo>
                <a:lnTo>
                  <a:pt x="252832" y="196291"/>
                </a:lnTo>
                <a:lnTo>
                  <a:pt x="32004" y="196291"/>
                </a:lnTo>
                <a:cubicBezTo>
                  <a:pt x="26848" y="196291"/>
                  <a:pt x="23825" y="198780"/>
                  <a:pt x="22936" y="203759"/>
                </a:cubicBezTo>
                <a:lnTo>
                  <a:pt x="0" y="171488"/>
                </a:lnTo>
                <a:lnTo>
                  <a:pt x="107747" y="171488"/>
                </a:lnTo>
                <a:lnTo>
                  <a:pt x="107747" y="136284"/>
                </a:lnTo>
                <a:lnTo>
                  <a:pt x="41872" y="136284"/>
                </a:lnTo>
                <a:lnTo>
                  <a:pt x="41872" y="29337"/>
                </a:lnTo>
                <a:cubicBezTo>
                  <a:pt x="41872" y="25781"/>
                  <a:pt x="40983" y="22803"/>
                  <a:pt x="39205" y="20403"/>
                </a:cubicBezTo>
                <a:cubicBezTo>
                  <a:pt x="37427" y="18003"/>
                  <a:pt x="34760" y="16535"/>
                  <a:pt x="31204" y="16002"/>
                </a:cubicBezTo>
                <a:lnTo>
                  <a:pt x="90412" y="0"/>
                </a:lnTo>
                <a:lnTo>
                  <a:pt x="90412" y="8534"/>
                </a:lnTo>
                <a:lnTo>
                  <a:pt x="215760" y="8534"/>
                </a:lnTo>
                <a:lnTo>
                  <a:pt x="215760" y="34404"/>
                </a:lnTo>
                <a:lnTo>
                  <a:pt x="90412" y="34404"/>
                </a:lnTo>
                <a:lnTo>
                  <a:pt x="90412" y="10828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6" name="Freeform 56"/>
          <p:cNvSpPr/>
          <p:nvPr/>
        </p:nvSpPr>
        <p:spPr>
          <a:xfrm>
            <a:off x="2533278" y="8068883"/>
            <a:ext cx="256832" cy="231229"/>
          </a:xfrm>
          <a:custGeom>
            <a:avLst/>
            <a:gdLst>
              <a:gd name="connsiteX0" fmla="*/ 174955 w 256832"/>
              <a:gd name="connsiteY0" fmla="*/ 231229 h 231229"/>
              <a:gd name="connsiteX1" fmla="*/ 174955 w 256832"/>
              <a:gd name="connsiteY1" fmla="*/ 219227 h 231229"/>
              <a:gd name="connsiteX2" fmla="*/ 151752 w 256832"/>
              <a:gd name="connsiteY2" fmla="*/ 225361 h 231229"/>
              <a:gd name="connsiteX3" fmla="*/ 125482 w 256832"/>
              <a:gd name="connsiteY3" fmla="*/ 229095 h 231229"/>
              <a:gd name="connsiteX4" fmla="*/ 98546 w 256832"/>
              <a:gd name="connsiteY4" fmla="*/ 230829 h 231229"/>
              <a:gd name="connsiteX5" fmla="*/ 73076 w 256832"/>
              <a:gd name="connsiteY5" fmla="*/ 231229 h 231229"/>
              <a:gd name="connsiteX6" fmla="*/ 33871 w 256832"/>
              <a:gd name="connsiteY6" fmla="*/ 231229 h 231229"/>
              <a:gd name="connsiteX7" fmla="*/ 33871 w 256832"/>
              <a:gd name="connsiteY7" fmla="*/ 159220 h 231229"/>
              <a:gd name="connsiteX8" fmla="*/ 79743 w 256832"/>
              <a:gd name="connsiteY8" fmla="*/ 150419 h 231229"/>
              <a:gd name="connsiteX9" fmla="*/ 79743 w 256832"/>
              <a:gd name="connsiteY9" fmla="*/ 168021 h 231229"/>
              <a:gd name="connsiteX10" fmla="*/ 174955 w 256832"/>
              <a:gd name="connsiteY10" fmla="*/ 168021 h 231229"/>
              <a:gd name="connsiteX11" fmla="*/ 174955 w 256832"/>
              <a:gd name="connsiteY11" fmla="*/ 156553 h 231229"/>
              <a:gd name="connsiteX12" fmla="*/ 220828 w 256832"/>
              <a:gd name="connsiteY12" fmla="*/ 147752 h 231229"/>
              <a:gd name="connsiteX13" fmla="*/ 220828 w 256832"/>
              <a:gd name="connsiteY13" fmla="*/ 231229 h 231229"/>
              <a:gd name="connsiteX15" fmla="*/ 82944 w 256832"/>
              <a:gd name="connsiteY15" fmla="*/ 63208 h 231229"/>
              <a:gd name="connsiteX16" fmla="*/ 111881 w 256832"/>
              <a:gd name="connsiteY16" fmla="*/ 66542 h 231229"/>
              <a:gd name="connsiteX17" fmla="*/ 132683 w 256832"/>
              <a:gd name="connsiteY17" fmla="*/ 75476 h 231229"/>
              <a:gd name="connsiteX18" fmla="*/ 145352 w 256832"/>
              <a:gd name="connsiteY18" fmla="*/ 88411 h 231229"/>
              <a:gd name="connsiteX19" fmla="*/ 149619 w 256832"/>
              <a:gd name="connsiteY19" fmla="*/ 103480 h 231229"/>
              <a:gd name="connsiteX20" fmla="*/ 145352 w 256832"/>
              <a:gd name="connsiteY20" fmla="*/ 118681 h 231229"/>
              <a:gd name="connsiteX21" fmla="*/ 132683 w 256832"/>
              <a:gd name="connsiteY21" fmla="*/ 131349 h 231229"/>
              <a:gd name="connsiteX22" fmla="*/ 111881 w 256832"/>
              <a:gd name="connsiteY22" fmla="*/ 140150 h 231229"/>
              <a:gd name="connsiteX23" fmla="*/ 82944 w 256832"/>
              <a:gd name="connsiteY23" fmla="*/ 143484 h 231229"/>
              <a:gd name="connsiteX24" fmla="*/ 54007 w 256832"/>
              <a:gd name="connsiteY24" fmla="*/ 140150 h 231229"/>
              <a:gd name="connsiteX25" fmla="*/ 33204 w 256832"/>
              <a:gd name="connsiteY25" fmla="*/ 131349 h 231229"/>
              <a:gd name="connsiteX26" fmla="*/ 20669 w 256832"/>
              <a:gd name="connsiteY26" fmla="*/ 118681 h 231229"/>
              <a:gd name="connsiteX27" fmla="*/ 16535 w 256832"/>
              <a:gd name="connsiteY27" fmla="*/ 103480 h 231229"/>
              <a:gd name="connsiteX28" fmla="*/ 20669 w 256832"/>
              <a:gd name="connsiteY28" fmla="*/ 88411 h 231229"/>
              <a:gd name="connsiteX29" fmla="*/ 33204 w 256832"/>
              <a:gd name="connsiteY29" fmla="*/ 75476 h 231229"/>
              <a:gd name="connsiteX30" fmla="*/ 54007 w 256832"/>
              <a:gd name="connsiteY30" fmla="*/ 66542 h 231229"/>
              <a:gd name="connsiteX31" fmla="*/ 82944 w 256832"/>
              <a:gd name="connsiteY31" fmla="*/ 63208 h 231229"/>
              <a:gd name="connsiteX33" fmla="*/ 173622 w 256832"/>
              <a:gd name="connsiteY33" fmla="*/ 141618 h 231229"/>
              <a:gd name="connsiteX34" fmla="*/ 173622 w 256832"/>
              <a:gd name="connsiteY34" fmla="*/ 32003 h 231229"/>
              <a:gd name="connsiteX35" fmla="*/ 172021 w 256832"/>
              <a:gd name="connsiteY35" fmla="*/ 24936 h 231229"/>
              <a:gd name="connsiteX36" fmla="*/ 166421 w 256832"/>
              <a:gd name="connsiteY36" fmla="*/ 20003 h 231229"/>
              <a:gd name="connsiteX37" fmla="*/ 220828 w 256832"/>
              <a:gd name="connsiteY37" fmla="*/ 4000 h 231229"/>
              <a:gd name="connsiteX38" fmla="*/ 220828 w 256832"/>
              <a:gd name="connsiteY38" fmla="*/ 53873 h 231229"/>
              <a:gd name="connsiteX39" fmla="*/ 256832 w 256832"/>
              <a:gd name="connsiteY39" fmla="*/ 53873 h 231229"/>
              <a:gd name="connsiteX40" fmla="*/ 256832 w 256832"/>
              <a:gd name="connsiteY40" fmla="*/ 78409 h 231229"/>
              <a:gd name="connsiteX41" fmla="*/ 220828 w 256832"/>
              <a:gd name="connsiteY41" fmla="*/ 78409 h 231229"/>
              <a:gd name="connsiteX42" fmla="*/ 220828 w 256832"/>
              <a:gd name="connsiteY42" fmla="*/ 117348 h 231229"/>
              <a:gd name="connsiteX43" fmla="*/ 214693 w 256832"/>
              <a:gd name="connsiteY43" fmla="*/ 135883 h 231229"/>
              <a:gd name="connsiteX44" fmla="*/ 195225 w 256832"/>
              <a:gd name="connsiteY44" fmla="*/ 141618 h 231229"/>
              <a:gd name="connsiteX46" fmla="*/ 153353 w 256832"/>
              <a:gd name="connsiteY46" fmla="*/ 54407 h 231229"/>
              <a:gd name="connsiteX47" fmla="*/ 24803 w 256832"/>
              <a:gd name="connsiteY47" fmla="*/ 54407 h 231229"/>
              <a:gd name="connsiteX48" fmla="*/ 16802 w 256832"/>
              <a:gd name="connsiteY48" fmla="*/ 61074 h 231229"/>
              <a:gd name="connsiteX49" fmla="*/ 0 w 256832"/>
              <a:gd name="connsiteY49" fmla="*/ 31204 h 231229"/>
              <a:gd name="connsiteX50" fmla="*/ 56540 w 256832"/>
              <a:gd name="connsiteY50" fmla="*/ 31204 h 231229"/>
              <a:gd name="connsiteX51" fmla="*/ 56540 w 256832"/>
              <a:gd name="connsiteY51" fmla="*/ 26936 h 231229"/>
              <a:gd name="connsiteX52" fmla="*/ 53873 w 256832"/>
              <a:gd name="connsiteY52" fmla="*/ 18002 h 231229"/>
              <a:gd name="connsiteX53" fmla="*/ 45872 w 256832"/>
              <a:gd name="connsiteY53" fmla="*/ 13601 h 231229"/>
              <a:gd name="connsiteX54" fmla="*/ 106413 w 256832"/>
              <a:gd name="connsiteY54" fmla="*/ 0 h 231229"/>
              <a:gd name="connsiteX55" fmla="*/ 106413 w 256832"/>
              <a:gd name="connsiteY55" fmla="*/ 31204 h 231229"/>
              <a:gd name="connsiteX56" fmla="*/ 153353 w 256832"/>
              <a:gd name="connsiteY56" fmla="*/ 31204 h 231229"/>
              <a:gd name="connsiteX58" fmla="*/ 108280 w 256832"/>
              <a:gd name="connsiteY58" fmla="*/ 103480 h 231229"/>
              <a:gd name="connsiteX59" fmla="*/ 102013 w 256832"/>
              <a:gd name="connsiteY59" fmla="*/ 90144 h 231229"/>
              <a:gd name="connsiteX60" fmla="*/ 82944 w 256832"/>
              <a:gd name="connsiteY60" fmla="*/ 84277 h 231229"/>
              <a:gd name="connsiteX61" fmla="*/ 64008 w 256832"/>
              <a:gd name="connsiteY61" fmla="*/ 90144 h 231229"/>
              <a:gd name="connsiteX62" fmla="*/ 57874 w 256832"/>
              <a:gd name="connsiteY62" fmla="*/ 103480 h 231229"/>
              <a:gd name="connsiteX63" fmla="*/ 64008 w 256832"/>
              <a:gd name="connsiteY63" fmla="*/ 116681 h 231229"/>
              <a:gd name="connsiteX64" fmla="*/ 82944 w 256832"/>
              <a:gd name="connsiteY64" fmla="*/ 122415 h 231229"/>
              <a:gd name="connsiteX65" fmla="*/ 102013 w 256832"/>
              <a:gd name="connsiteY65" fmla="*/ 116681 h 231229"/>
              <a:gd name="connsiteX66" fmla="*/ 108280 w 256832"/>
              <a:gd name="connsiteY66" fmla="*/ 103480 h 231229"/>
              <a:gd name="connsiteX68" fmla="*/ 90411 w 256832"/>
              <a:gd name="connsiteY68" fmla="*/ 206693 h 231229"/>
              <a:gd name="connsiteX69" fmla="*/ 130816 w 256832"/>
              <a:gd name="connsiteY69" fmla="*/ 205759 h 231229"/>
              <a:gd name="connsiteX70" fmla="*/ 174955 w 256832"/>
              <a:gd name="connsiteY70" fmla="*/ 201892 h 231229"/>
              <a:gd name="connsiteX71" fmla="*/ 174955 w 256832"/>
              <a:gd name="connsiteY71" fmla="*/ 191224 h 231229"/>
              <a:gd name="connsiteX72" fmla="*/ 79743 w 256832"/>
              <a:gd name="connsiteY72" fmla="*/ 191224 h 231229"/>
              <a:gd name="connsiteX73" fmla="*/ 79743 w 256832"/>
              <a:gd name="connsiteY73" fmla="*/ 206693 h 231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56832" h="231229">
                <a:moveTo>
                  <a:pt x="174955" y="231229"/>
                </a:moveTo>
                <a:lnTo>
                  <a:pt x="174955" y="219227"/>
                </a:lnTo>
                <a:cubicBezTo>
                  <a:pt x="168021" y="221717"/>
                  <a:pt x="160287" y="223762"/>
                  <a:pt x="151752" y="225361"/>
                </a:cubicBezTo>
                <a:cubicBezTo>
                  <a:pt x="143218" y="226961"/>
                  <a:pt x="134461" y="228206"/>
                  <a:pt x="125482" y="229095"/>
                </a:cubicBezTo>
                <a:cubicBezTo>
                  <a:pt x="116504" y="229984"/>
                  <a:pt x="107524" y="230562"/>
                  <a:pt x="98546" y="230829"/>
                </a:cubicBezTo>
                <a:cubicBezTo>
                  <a:pt x="89567" y="231096"/>
                  <a:pt x="81077" y="231229"/>
                  <a:pt x="73076" y="231229"/>
                </a:cubicBezTo>
                <a:lnTo>
                  <a:pt x="33871" y="231229"/>
                </a:lnTo>
                <a:lnTo>
                  <a:pt x="33871" y="159220"/>
                </a:lnTo>
                <a:lnTo>
                  <a:pt x="79743" y="150419"/>
                </a:lnTo>
                <a:lnTo>
                  <a:pt x="79743" y="168021"/>
                </a:lnTo>
                <a:lnTo>
                  <a:pt x="174955" y="168021"/>
                </a:lnTo>
                <a:lnTo>
                  <a:pt x="174955" y="156553"/>
                </a:lnTo>
                <a:lnTo>
                  <a:pt x="220828" y="147752"/>
                </a:lnTo>
                <a:lnTo>
                  <a:pt x="220828" y="231229"/>
                </a:lnTo>
                <a:moveTo>
                  <a:pt x="82944" y="63208"/>
                </a:moveTo>
                <a:cubicBezTo>
                  <a:pt x="93967" y="63208"/>
                  <a:pt x="103613" y="64319"/>
                  <a:pt x="111881" y="66542"/>
                </a:cubicBezTo>
                <a:cubicBezTo>
                  <a:pt x="120148" y="68764"/>
                  <a:pt x="127083" y="71742"/>
                  <a:pt x="132683" y="75476"/>
                </a:cubicBezTo>
                <a:cubicBezTo>
                  <a:pt x="138284" y="79209"/>
                  <a:pt x="142507" y="83521"/>
                  <a:pt x="145352" y="88411"/>
                </a:cubicBezTo>
                <a:cubicBezTo>
                  <a:pt x="148196" y="93301"/>
                  <a:pt x="149619" y="98323"/>
                  <a:pt x="149619" y="103480"/>
                </a:cubicBezTo>
                <a:cubicBezTo>
                  <a:pt x="149619" y="108814"/>
                  <a:pt x="148196" y="113881"/>
                  <a:pt x="145352" y="118681"/>
                </a:cubicBezTo>
                <a:cubicBezTo>
                  <a:pt x="142507" y="123482"/>
                  <a:pt x="138284" y="127705"/>
                  <a:pt x="132683" y="131349"/>
                </a:cubicBezTo>
                <a:cubicBezTo>
                  <a:pt x="127083" y="134995"/>
                  <a:pt x="120148" y="137928"/>
                  <a:pt x="111881" y="140150"/>
                </a:cubicBezTo>
                <a:cubicBezTo>
                  <a:pt x="103613" y="142373"/>
                  <a:pt x="93967" y="143484"/>
                  <a:pt x="82944" y="143484"/>
                </a:cubicBezTo>
                <a:cubicBezTo>
                  <a:pt x="71920" y="143484"/>
                  <a:pt x="62274" y="142373"/>
                  <a:pt x="54007" y="140150"/>
                </a:cubicBezTo>
                <a:cubicBezTo>
                  <a:pt x="45739" y="137928"/>
                  <a:pt x="38805" y="134995"/>
                  <a:pt x="33204" y="131349"/>
                </a:cubicBezTo>
                <a:cubicBezTo>
                  <a:pt x="27604" y="127705"/>
                  <a:pt x="23425" y="123482"/>
                  <a:pt x="20669" y="118681"/>
                </a:cubicBezTo>
                <a:cubicBezTo>
                  <a:pt x="17913" y="113881"/>
                  <a:pt x="16535" y="108814"/>
                  <a:pt x="16535" y="103480"/>
                </a:cubicBezTo>
                <a:cubicBezTo>
                  <a:pt x="16535" y="98323"/>
                  <a:pt x="17913" y="93301"/>
                  <a:pt x="20669" y="88411"/>
                </a:cubicBezTo>
                <a:cubicBezTo>
                  <a:pt x="23425" y="83521"/>
                  <a:pt x="27604" y="79209"/>
                  <a:pt x="33204" y="75476"/>
                </a:cubicBezTo>
                <a:cubicBezTo>
                  <a:pt x="38805" y="71742"/>
                  <a:pt x="45739" y="68764"/>
                  <a:pt x="54007" y="66542"/>
                </a:cubicBezTo>
                <a:cubicBezTo>
                  <a:pt x="62274" y="64319"/>
                  <a:pt x="71920" y="63208"/>
                  <a:pt x="82944" y="63208"/>
                </a:cubicBezTo>
                <a:moveTo>
                  <a:pt x="173622" y="141618"/>
                </a:moveTo>
                <a:lnTo>
                  <a:pt x="173622" y="32003"/>
                </a:lnTo>
                <a:cubicBezTo>
                  <a:pt x="173622" y="29514"/>
                  <a:pt x="173088" y="27159"/>
                  <a:pt x="172021" y="24936"/>
                </a:cubicBezTo>
                <a:cubicBezTo>
                  <a:pt x="170955" y="22713"/>
                  <a:pt x="169088" y="21069"/>
                  <a:pt x="166421" y="20003"/>
                </a:cubicBezTo>
                <a:lnTo>
                  <a:pt x="220828" y="4000"/>
                </a:lnTo>
                <a:lnTo>
                  <a:pt x="220828" y="53873"/>
                </a:lnTo>
                <a:lnTo>
                  <a:pt x="256832" y="53873"/>
                </a:lnTo>
                <a:lnTo>
                  <a:pt x="256832" y="78409"/>
                </a:lnTo>
                <a:lnTo>
                  <a:pt x="220828" y="78409"/>
                </a:lnTo>
                <a:lnTo>
                  <a:pt x="220828" y="117348"/>
                </a:lnTo>
                <a:cubicBezTo>
                  <a:pt x="220828" y="125882"/>
                  <a:pt x="218783" y="132061"/>
                  <a:pt x="214693" y="135883"/>
                </a:cubicBezTo>
                <a:cubicBezTo>
                  <a:pt x="210604" y="139706"/>
                  <a:pt x="204115" y="141618"/>
                  <a:pt x="195225" y="141618"/>
                </a:cubicBezTo>
                <a:moveTo>
                  <a:pt x="153353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4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6"/>
                </a:lnTo>
                <a:cubicBezTo>
                  <a:pt x="56540" y="23380"/>
                  <a:pt x="55652" y="20403"/>
                  <a:pt x="53873" y="18002"/>
                </a:cubicBezTo>
                <a:cubicBezTo>
                  <a:pt x="52095" y="15602"/>
                  <a:pt x="49428" y="14135"/>
                  <a:pt x="45872" y="13601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3" y="31204"/>
                </a:lnTo>
                <a:moveTo>
                  <a:pt x="108280" y="103480"/>
                </a:moveTo>
                <a:cubicBezTo>
                  <a:pt x="108280" y="98501"/>
                  <a:pt x="106191" y="94056"/>
                  <a:pt x="102013" y="90144"/>
                </a:cubicBezTo>
                <a:cubicBezTo>
                  <a:pt x="97834" y="86233"/>
                  <a:pt x="91478" y="84277"/>
                  <a:pt x="82944" y="84277"/>
                </a:cubicBezTo>
                <a:cubicBezTo>
                  <a:pt x="74409" y="84277"/>
                  <a:pt x="68098" y="86233"/>
                  <a:pt x="64008" y="90144"/>
                </a:cubicBezTo>
                <a:cubicBezTo>
                  <a:pt x="59919" y="94056"/>
                  <a:pt x="57874" y="98501"/>
                  <a:pt x="57874" y="103480"/>
                </a:cubicBezTo>
                <a:cubicBezTo>
                  <a:pt x="57874" y="108458"/>
                  <a:pt x="59919" y="112858"/>
                  <a:pt x="64008" y="116681"/>
                </a:cubicBezTo>
                <a:cubicBezTo>
                  <a:pt x="68098" y="120504"/>
                  <a:pt x="74409" y="122415"/>
                  <a:pt x="82944" y="122415"/>
                </a:cubicBezTo>
                <a:cubicBezTo>
                  <a:pt x="91478" y="122415"/>
                  <a:pt x="97834" y="120504"/>
                  <a:pt x="102013" y="116681"/>
                </a:cubicBezTo>
                <a:cubicBezTo>
                  <a:pt x="106191" y="112858"/>
                  <a:pt x="108280" y="108458"/>
                  <a:pt x="108280" y="103480"/>
                </a:cubicBezTo>
                <a:moveTo>
                  <a:pt x="90411" y="206693"/>
                </a:moveTo>
                <a:cubicBezTo>
                  <a:pt x="102502" y="206693"/>
                  <a:pt x="115970" y="206381"/>
                  <a:pt x="130816" y="205759"/>
                </a:cubicBezTo>
                <a:cubicBezTo>
                  <a:pt x="145663" y="205136"/>
                  <a:pt x="160376" y="203848"/>
                  <a:pt x="174955" y="201892"/>
                </a:cubicBezTo>
                <a:lnTo>
                  <a:pt x="174955" y="191224"/>
                </a:lnTo>
                <a:lnTo>
                  <a:pt x="79743" y="191224"/>
                </a:lnTo>
                <a:lnTo>
                  <a:pt x="79743" y="20669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7" name="Freeform 57"/>
          <p:cNvSpPr/>
          <p:nvPr/>
        </p:nvSpPr>
        <p:spPr>
          <a:xfrm>
            <a:off x="2802912" y="8072882"/>
            <a:ext cx="223228" cy="230429"/>
          </a:xfrm>
          <a:custGeom>
            <a:avLst/>
            <a:gdLst>
              <a:gd name="connsiteX0" fmla="*/ 68008 w 223228"/>
              <a:gd name="connsiteY0" fmla="*/ 150420 h 230429"/>
              <a:gd name="connsiteX1" fmla="*/ 129749 w 223228"/>
              <a:gd name="connsiteY1" fmla="*/ 146552 h 230429"/>
              <a:gd name="connsiteX2" fmla="*/ 176022 w 223228"/>
              <a:gd name="connsiteY2" fmla="*/ 136551 h 230429"/>
              <a:gd name="connsiteX3" fmla="*/ 176022 w 223228"/>
              <a:gd name="connsiteY3" fmla="*/ 28004 h 230429"/>
              <a:gd name="connsiteX4" fmla="*/ 174422 w 223228"/>
              <a:gd name="connsiteY4" fmla="*/ 20937 h 230429"/>
              <a:gd name="connsiteX5" fmla="*/ 168821 w 223228"/>
              <a:gd name="connsiteY5" fmla="*/ 16003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6 h 230429"/>
              <a:gd name="connsiteX9" fmla="*/ 197624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20 h 230429"/>
              <a:gd name="connsiteX12" fmla="*/ 153086 w 223228"/>
              <a:gd name="connsiteY12" fmla="*/ 164821 h 230429"/>
              <a:gd name="connsiteX13" fmla="*/ 124682 w 223228"/>
              <a:gd name="connsiteY13" fmla="*/ 171889 h 230429"/>
              <a:gd name="connsiteX14" fmla="*/ 92278 w 223228"/>
              <a:gd name="connsiteY14" fmla="*/ 176156 h 230429"/>
              <a:gd name="connsiteX15" fmla="*/ 57340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40 h 230429"/>
              <a:gd name="connsiteX18" fmla="*/ 8001 w 223228"/>
              <a:gd name="connsiteY18" fmla="*/ 35606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2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8" y="150420"/>
                </a:moveTo>
                <a:cubicBezTo>
                  <a:pt x="91656" y="150420"/>
                  <a:pt x="112236" y="149130"/>
                  <a:pt x="129749" y="146552"/>
                </a:cubicBezTo>
                <a:cubicBezTo>
                  <a:pt x="147263" y="143974"/>
                  <a:pt x="162687" y="140641"/>
                  <a:pt x="176022" y="136551"/>
                </a:cubicBezTo>
                <a:lnTo>
                  <a:pt x="176022" y="28004"/>
                </a:lnTo>
                <a:cubicBezTo>
                  <a:pt x="176022" y="25515"/>
                  <a:pt x="175488" y="23159"/>
                  <a:pt x="174422" y="20937"/>
                </a:cubicBezTo>
                <a:cubicBezTo>
                  <a:pt x="173355" y="18714"/>
                  <a:pt x="171488" y="17070"/>
                  <a:pt x="168821" y="16003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6"/>
                </a:cubicBezTo>
                <a:cubicBezTo>
                  <a:pt x="213004" y="228518"/>
                  <a:pt x="206515" y="230429"/>
                  <a:pt x="197624" y="230429"/>
                </a:cubicBezTo>
                <a:lnTo>
                  <a:pt x="176022" y="230429"/>
                </a:lnTo>
                <a:lnTo>
                  <a:pt x="176022" y="155220"/>
                </a:lnTo>
                <a:cubicBezTo>
                  <a:pt x="169443" y="158776"/>
                  <a:pt x="161798" y="161976"/>
                  <a:pt x="153086" y="164821"/>
                </a:cubicBezTo>
                <a:cubicBezTo>
                  <a:pt x="144373" y="167666"/>
                  <a:pt x="134906" y="170022"/>
                  <a:pt x="124682" y="171889"/>
                </a:cubicBezTo>
                <a:cubicBezTo>
                  <a:pt x="114459" y="173755"/>
                  <a:pt x="103657" y="175178"/>
                  <a:pt x="92278" y="176156"/>
                </a:cubicBezTo>
                <a:cubicBezTo>
                  <a:pt x="80899" y="177133"/>
                  <a:pt x="69253" y="177622"/>
                  <a:pt x="57340" y="177622"/>
                </a:cubicBezTo>
                <a:lnTo>
                  <a:pt x="10668" y="177622"/>
                </a:lnTo>
                <a:lnTo>
                  <a:pt x="10668" y="44540"/>
                </a:lnTo>
                <a:cubicBezTo>
                  <a:pt x="10668" y="40984"/>
                  <a:pt x="9779" y="38005"/>
                  <a:pt x="8001" y="35606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2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8" name="Freeform 58"/>
          <p:cNvSpPr/>
          <p:nvPr/>
        </p:nvSpPr>
        <p:spPr>
          <a:xfrm>
            <a:off x="3069612" y="8072882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7887 h 230429"/>
              <a:gd name="connsiteX2" fmla="*/ 122549 w 253898"/>
              <a:gd name="connsiteY2" fmla="*/ 174556 h 230429"/>
              <a:gd name="connsiteX3" fmla="*/ 57340 w 253898"/>
              <a:gd name="connsiteY3" fmla="*/ 180290 h 230429"/>
              <a:gd name="connsiteX4" fmla="*/ 10668 w 253898"/>
              <a:gd name="connsiteY4" fmla="*/ 180290 h 230429"/>
              <a:gd name="connsiteX5" fmla="*/ 10668 w 253898"/>
              <a:gd name="connsiteY5" fmla="*/ 44540 h 230429"/>
              <a:gd name="connsiteX6" fmla="*/ 8001 w 253898"/>
              <a:gd name="connsiteY6" fmla="*/ 35606 h 230429"/>
              <a:gd name="connsiteX7" fmla="*/ 0 w 253898"/>
              <a:gd name="connsiteY7" fmla="*/ 31204 h 230429"/>
              <a:gd name="connsiteX8" fmla="*/ 56540 w 253898"/>
              <a:gd name="connsiteY8" fmla="*/ 15202 h 230429"/>
              <a:gd name="connsiteX9" fmla="*/ 56540 w 253898"/>
              <a:gd name="connsiteY9" fmla="*/ 23737 h 230429"/>
              <a:gd name="connsiteX10" fmla="*/ 137884 w 253898"/>
              <a:gd name="connsiteY10" fmla="*/ 23737 h 230429"/>
              <a:gd name="connsiteX11" fmla="*/ 137884 w 253898"/>
              <a:gd name="connsiteY11" fmla="*/ 49606 h 230429"/>
              <a:gd name="connsiteX12" fmla="*/ 56540 w 253898"/>
              <a:gd name="connsiteY12" fmla="*/ 49606 h 230429"/>
              <a:gd name="connsiteX13" fmla="*/ 56540 w 253898"/>
              <a:gd name="connsiteY13" fmla="*/ 151753 h 230429"/>
              <a:gd name="connsiteX14" fmla="*/ 68008 w 253898"/>
              <a:gd name="connsiteY14" fmla="*/ 151753 h 230429"/>
              <a:gd name="connsiteX15" fmla="*/ 100146 w 253898"/>
              <a:gd name="connsiteY15" fmla="*/ 150953 h 230429"/>
              <a:gd name="connsiteX16" fmla="*/ 127082 w 253898"/>
              <a:gd name="connsiteY16" fmla="*/ 148552 h 230429"/>
              <a:gd name="connsiteX17" fmla="*/ 150152 w 253898"/>
              <a:gd name="connsiteY17" fmla="*/ 144685 h 230429"/>
              <a:gd name="connsiteX18" fmla="*/ 170688 w 253898"/>
              <a:gd name="connsiteY18" fmla="*/ 139218 h 230429"/>
              <a:gd name="connsiteX19" fmla="*/ 170688 w 253898"/>
              <a:gd name="connsiteY19" fmla="*/ 28004 h 230429"/>
              <a:gd name="connsiteX20" fmla="*/ 169088 w 253898"/>
              <a:gd name="connsiteY20" fmla="*/ 20937 h 230429"/>
              <a:gd name="connsiteX21" fmla="*/ 163487 w 253898"/>
              <a:gd name="connsiteY21" fmla="*/ 16003 h 230429"/>
              <a:gd name="connsiteX22" fmla="*/ 217894 w 253898"/>
              <a:gd name="connsiteY22" fmla="*/ 0 h 230429"/>
              <a:gd name="connsiteX23" fmla="*/ 217894 w 253898"/>
              <a:gd name="connsiteY23" fmla="*/ 81877 h 230429"/>
              <a:gd name="connsiteX24" fmla="*/ 253898 w 253898"/>
              <a:gd name="connsiteY24" fmla="*/ 81877 h 230429"/>
              <a:gd name="connsiteX25" fmla="*/ 253898 w 253898"/>
              <a:gd name="connsiteY25" fmla="*/ 109081 h 230429"/>
              <a:gd name="connsiteX26" fmla="*/ 217894 w 253898"/>
              <a:gd name="connsiteY26" fmla="*/ 109081 h 230429"/>
              <a:gd name="connsiteX27" fmla="*/ 217894 w 253898"/>
              <a:gd name="connsiteY27" fmla="*/ 206160 h 230429"/>
              <a:gd name="connsiteX28" fmla="*/ 211760 w 253898"/>
              <a:gd name="connsiteY28" fmla="*/ 224696 h 230429"/>
              <a:gd name="connsiteX29" fmla="*/ 192291 w 253898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7887"/>
                </a:lnTo>
                <a:cubicBezTo>
                  <a:pt x="157886" y="165177"/>
                  <a:pt x="141840" y="170733"/>
                  <a:pt x="122549" y="174556"/>
                </a:cubicBezTo>
                <a:cubicBezTo>
                  <a:pt x="103257" y="178378"/>
                  <a:pt x="81521" y="180290"/>
                  <a:pt x="57340" y="180290"/>
                </a:cubicBezTo>
                <a:lnTo>
                  <a:pt x="10668" y="180290"/>
                </a:lnTo>
                <a:lnTo>
                  <a:pt x="10668" y="44540"/>
                </a:lnTo>
                <a:cubicBezTo>
                  <a:pt x="10668" y="40984"/>
                  <a:pt x="9779" y="38005"/>
                  <a:pt x="8001" y="35606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6540" y="15202"/>
                </a:lnTo>
                <a:lnTo>
                  <a:pt x="56540" y="23737"/>
                </a:lnTo>
                <a:lnTo>
                  <a:pt x="137884" y="23737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151753"/>
                </a:lnTo>
                <a:lnTo>
                  <a:pt x="68008" y="151753"/>
                </a:lnTo>
                <a:cubicBezTo>
                  <a:pt x="79743" y="151753"/>
                  <a:pt x="90456" y="151487"/>
                  <a:pt x="100146" y="150953"/>
                </a:cubicBezTo>
                <a:cubicBezTo>
                  <a:pt x="109836" y="150420"/>
                  <a:pt x="118815" y="149619"/>
                  <a:pt x="127082" y="148552"/>
                </a:cubicBezTo>
                <a:cubicBezTo>
                  <a:pt x="135350" y="147486"/>
                  <a:pt x="143040" y="146197"/>
                  <a:pt x="150152" y="144685"/>
                </a:cubicBezTo>
                <a:cubicBezTo>
                  <a:pt x="157264" y="143174"/>
                  <a:pt x="164109" y="141352"/>
                  <a:pt x="170688" y="139218"/>
                </a:cubicBezTo>
                <a:lnTo>
                  <a:pt x="170688" y="28004"/>
                </a:lnTo>
                <a:cubicBezTo>
                  <a:pt x="170688" y="25515"/>
                  <a:pt x="170154" y="23159"/>
                  <a:pt x="169088" y="20937"/>
                </a:cubicBezTo>
                <a:cubicBezTo>
                  <a:pt x="168021" y="18714"/>
                  <a:pt x="166154" y="17070"/>
                  <a:pt x="163487" y="16003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49" y="220873"/>
                  <a:pt x="211760" y="224696"/>
                </a:cubicBezTo>
                <a:cubicBezTo>
                  <a:pt x="207670" y="228518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59" name="Freeform 59"/>
          <p:cNvSpPr/>
          <p:nvPr/>
        </p:nvSpPr>
        <p:spPr>
          <a:xfrm>
            <a:off x="599016" y="8712843"/>
            <a:ext cx="229895" cy="227229"/>
          </a:xfrm>
          <a:custGeom>
            <a:avLst/>
            <a:gdLst>
              <a:gd name="connsiteX0" fmla="*/ 39472 w 229895"/>
              <a:gd name="connsiteY0" fmla="*/ 176556 h 227229"/>
              <a:gd name="connsiteX1" fmla="*/ 36805 w 229895"/>
              <a:gd name="connsiteY1" fmla="*/ 167622 h 227229"/>
              <a:gd name="connsiteX2" fmla="*/ 28804 w 229895"/>
              <a:gd name="connsiteY2" fmla="*/ 163221 h 227229"/>
              <a:gd name="connsiteX3" fmla="*/ 86677 w 229895"/>
              <a:gd name="connsiteY3" fmla="*/ 152553 h 227229"/>
              <a:gd name="connsiteX4" fmla="*/ 86677 w 229895"/>
              <a:gd name="connsiteY4" fmla="*/ 202693 h 227229"/>
              <a:gd name="connsiteX5" fmla="*/ 203225 w 229895"/>
              <a:gd name="connsiteY5" fmla="*/ 202693 h 227229"/>
              <a:gd name="connsiteX6" fmla="*/ 212160 w 229895"/>
              <a:gd name="connsiteY6" fmla="*/ 200025 h 227229"/>
              <a:gd name="connsiteX7" fmla="*/ 216560 w 229895"/>
              <a:gd name="connsiteY7" fmla="*/ 192025 h 227229"/>
              <a:gd name="connsiteX8" fmla="*/ 229895 w 229895"/>
              <a:gd name="connsiteY8" fmla="*/ 227229 h 227229"/>
              <a:gd name="connsiteX9" fmla="*/ 39472 w 229895"/>
              <a:gd name="connsiteY9" fmla="*/ 227229 h 227229"/>
              <a:gd name="connsiteX11" fmla="*/ 171755 w 229895"/>
              <a:gd name="connsiteY11" fmla="*/ 166688 h 227229"/>
              <a:gd name="connsiteX12" fmla="*/ 171755 w 229895"/>
              <a:gd name="connsiteY12" fmla="*/ 28004 h 227229"/>
              <a:gd name="connsiteX13" fmla="*/ 170155 w 229895"/>
              <a:gd name="connsiteY13" fmla="*/ 20937 h 227229"/>
              <a:gd name="connsiteX14" fmla="*/ 164554 w 229895"/>
              <a:gd name="connsiteY14" fmla="*/ 16003 h 227229"/>
              <a:gd name="connsiteX15" fmla="*/ 218961 w 229895"/>
              <a:gd name="connsiteY15" fmla="*/ 0 h 227229"/>
              <a:gd name="connsiteX16" fmla="*/ 218961 w 229895"/>
              <a:gd name="connsiteY16" fmla="*/ 142418 h 227229"/>
              <a:gd name="connsiteX17" fmla="*/ 212827 w 229895"/>
              <a:gd name="connsiteY17" fmla="*/ 160954 h 227229"/>
              <a:gd name="connsiteX18" fmla="*/ 193358 w 229895"/>
              <a:gd name="connsiteY18" fmla="*/ 166688 h 227229"/>
              <a:gd name="connsiteX20" fmla="*/ 0 w 229895"/>
              <a:gd name="connsiteY20" fmla="*/ 73343 h 227229"/>
              <a:gd name="connsiteX21" fmla="*/ 5867 w 229895"/>
              <a:gd name="connsiteY21" fmla="*/ 47873 h 227229"/>
              <a:gd name="connsiteX22" fmla="*/ 21736 w 229895"/>
              <a:gd name="connsiteY22" fmla="*/ 28138 h 227229"/>
              <a:gd name="connsiteX23" fmla="*/ 45206 w 229895"/>
              <a:gd name="connsiteY23" fmla="*/ 15469 h 227229"/>
              <a:gd name="connsiteX24" fmla="*/ 73876 w 229895"/>
              <a:gd name="connsiteY24" fmla="*/ 10935 h 227229"/>
              <a:gd name="connsiteX25" fmla="*/ 102413 w 229895"/>
              <a:gd name="connsiteY25" fmla="*/ 15469 h 227229"/>
              <a:gd name="connsiteX26" fmla="*/ 125749 w 229895"/>
              <a:gd name="connsiteY26" fmla="*/ 28138 h 227229"/>
              <a:gd name="connsiteX27" fmla="*/ 141484 w 229895"/>
              <a:gd name="connsiteY27" fmla="*/ 47873 h 227229"/>
              <a:gd name="connsiteX28" fmla="*/ 147218 w 229895"/>
              <a:gd name="connsiteY28" fmla="*/ 73343 h 227229"/>
              <a:gd name="connsiteX29" fmla="*/ 141484 w 229895"/>
              <a:gd name="connsiteY29" fmla="*/ 99613 h 227229"/>
              <a:gd name="connsiteX30" fmla="*/ 125749 w 229895"/>
              <a:gd name="connsiteY30" fmla="*/ 119349 h 227229"/>
              <a:gd name="connsiteX31" fmla="*/ 102413 w 229895"/>
              <a:gd name="connsiteY31" fmla="*/ 131883 h 227229"/>
              <a:gd name="connsiteX32" fmla="*/ 73876 w 229895"/>
              <a:gd name="connsiteY32" fmla="*/ 136285 h 227229"/>
              <a:gd name="connsiteX33" fmla="*/ 45206 w 229895"/>
              <a:gd name="connsiteY33" fmla="*/ 131883 h 227229"/>
              <a:gd name="connsiteX34" fmla="*/ 21736 w 229895"/>
              <a:gd name="connsiteY34" fmla="*/ 119349 h 227229"/>
              <a:gd name="connsiteX35" fmla="*/ 5867 w 229895"/>
              <a:gd name="connsiteY35" fmla="*/ 99613 h 227229"/>
              <a:gd name="connsiteX36" fmla="*/ 0 w 229895"/>
              <a:gd name="connsiteY36" fmla="*/ 73343 h 227229"/>
              <a:gd name="connsiteX38" fmla="*/ 44539 w 229895"/>
              <a:gd name="connsiteY38" fmla="*/ 73343 h 227229"/>
              <a:gd name="connsiteX39" fmla="*/ 46539 w 229895"/>
              <a:gd name="connsiteY39" fmla="*/ 88012 h 227229"/>
              <a:gd name="connsiteX40" fmla="*/ 52407 w 229895"/>
              <a:gd name="connsiteY40" fmla="*/ 100813 h 227229"/>
              <a:gd name="connsiteX41" fmla="*/ 61608 w 229895"/>
              <a:gd name="connsiteY41" fmla="*/ 109748 h 227229"/>
              <a:gd name="connsiteX42" fmla="*/ 73876 w 229895"/>
              <a:gd name="connsiteY42" fmla="*/ 113081 h 227229"/>
              <a:gd name="connsiteX43" fmla="*/ 85611 w 229895"/>
              <a:gd name="connsiteY43" fmla="*/ 109748 h 227229"/>
              <a:gd name="connsiteX44" fmla="*/ 94812 w 229895"/>
              <a:gd name="connsiteY44" fmla="*/ 100947 h 227229"/>
              <a:gd name="connsiteX45" fmla="*/ 100679 w 229895"/>
              <a:gd name="connsiteY45" fmla="*/ 88278 h 227229"/>
              <a:gd name="connsiteX46" fmla="*/ 102679 w 229895"/>
              <a:gd name="connsiteY46" fmla="*/ 73343 h 227229"/>
              <a:gd name="connsiteX47" fmla="*/ 100679 w 229895"/>
              <a:gd name="connsiteY47" fmla="*/ 58541 h 227229"/>
              <a:gd name="connsiteX48" fmla="*/ 94812 w 229895"/>
              <a:gd name="connsiteY48" fmla="*/ 46006 h 227229"/>
              <a:gd name="connsiteX49" fmla="*/ 85611 w 229895"/>
              <a:gd name="connsiteY49" fmla="*/ 37339 h 227229"/>
              <a:gd name="connsiteX50" fmla="*/ 73876 w 229895"/>
              <a:gd name="connsiteY50" fmla="*/ 34138 h 227229"/>
              <a:gd name="connsiteX51" fmla="*/ 61608 w 229895"/>
              <a:gd name="connsiteY51" fmla="*/ 37339 h 227229"/>
              <a:gd name="connsiteX52" fmla="*/ 52407 w 229895"/>
              <a:gd name="connsiteY52" fmla="*/ 46006 h 227229"/>
              <a:gd name="connsiteX53" fmla="*/ 46539 w 229895"/>
              <a:gd name="connsiteY53" fmla="*/ 58541 h 227229"/>
              <a:gd name="connsiteX54" fmla="*/ 44539 w 229895"/>
              <a:gd name="connsiteY54" fmla="*/ 73343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29895" h="227229">
                <a:moveTo>
                  <a:pt x="39472" y="176556"/>
                </a:moveTo>
                <a:cubicBezTo>
                  <a:pt x="39472" y="173000"/>
                  <a:pt x="38583" y="170022"/>
                  <a:pt x="36805" y="167622"/>
                </a:cubicBezTo>
                <a:cubicBezTo>
                  <a:pt x="35027" y="165221"/>
                  <a:pt x="32360" y="163754"/>
                  <a:pt x="28804" y="163221"/>
                </a:cubicBezTo>
                <a:lnTo>
                  <a:pt x="86677" y="152553"/>
                </a:lnTo>
                <a:lnTo>
                  <a:pt x="86677" y="202693"/>
                </a:lnTo>
                <a:lnTo>
                  <a:pt x="203225" y="202693"/>
                </a:lnTo>
                <a:cubicBezTo>
                  <a:pt x="206781" y="202693"/>
                  <a:pt x="209760" y="201804"/>
                  <a:pt x="212160" y="200025"/>
                </a:cubicBezTo>
                <a:cubicBezTo>
                  <a:pt x="214560" y="198248"/>
                  <a:pt x="216027" y="195581"/>
                  <a:pt x="216560" y="192025"/>
                </a:cubicBezTo>
                <a:lnTo>
                  <a:pt x="229895" y="227229"/>
                </a:lnTo>
                <a:lnTo>
                  <a:pt x="39472" y="227229"/>
                </a:lnTo>
                <a:moveTo>
                  <a:pt x="171755" y="166688"/>
                </a:moveTo>
                <a:lnTo>
                  <a:pt x="171755" y="28004"/>
                </a:lnTo>
                <a:cubicBezTo>
                  <a:pt x="171755" y="25515"/>
                  <a:pt x="171221" y="23159"/>
                  <a:pt x="170155" y="20937"/>
                </a:cubicBezTo>
                <a:cubicBezTo>
                  <a:pt x="169088" y="18714"/>
                  <a:pt x="167221" y="17070"/>
                  <a:pt x="164554" y="16003"/>
                </a:cubicBezTo>
                <a:lnTo>
                  <a:pt x="218961" y="0"/>
                </a:lnTo>
                <a:lnTo>
                  <a:pt x="218961" y="142418"/>
                </a:lnTo>
                <a:cubicBezTo>
                  <a:pt x="218961" y="150953"/>
                  <a:pt x="216916" y="157131"/>
                  <a:pt x="212827" y="160954"/>
                </a:cubicBezTo>
                <a:cubicBezTo>
                  <a:pt x="208737" y="164777"/>
                  <a:pt x="202247" y="166688"/>
                  <a:pt x="193358" y="166688"/>
                </a:cubicBezTo>
                <a:moveTo>
                  <a:pt x="0" y="73343"/>
                </a:moveTo>
                <a:cubicBezTo>
                  <a:pt x="0" y="64098"/>
                  <a:pt x="1956" y="55607"/>
                  <a:pt x="5867" y="47873"/>
                </a:cubicBezTo>
                <a:cubicBezTo>
                  <a:pt x="9779" y="40139"/>
                  <a:pt x="15069" y="33561"/>
                  <a:pt x="21736" y="28138"/>
                </a:cubicBezTo>
                <a:cubicBezTo>
                  <a:pt x="28404" y="22715"/>
                  <a:pt x="36227" y="18492"/>
                  <a:pt x="45206" y="15469"/>
                </a:cubicBezTo>
                <a:cubicBezTo>
                  <a:pt x="54185" y="12447"/>
                  <a:pt x="63741" y="10935"/>
                  <a:pt x="73876" y="10935"/>
                </a:cubicBezTo>
                <a:cubicBezTo>
                  <a:pt x="84010" y="10935"/>
                  <a:pt x="93523" y="12447"/>
                  <a:pt x="102413" y="15469"/>
                </a:cubicBezTo>
                <a:cubicBezTo>
                  <a:pt x="111303" y="18492"/>
                  <a:pt x="119082" y="22715"/>
                  <a:pt x="125749" y="28138"/>
                </a:cubicBezTo>
                <a:cubicBezTo>
                  <a:pt x="132417" y="33561"/>
                  <a:pt x="137662" y="40139"/>
                  <a:pt x="141484" y="47873"/>
                </a:cubicBezTo>
                <a:cubicBezTo>
                  <a:pt x="145307" y="55607"/>
                  <a:pt x="147218" y="64098"/>
                  <a:pt x="147218" y="73343"/>
                </a:cubicBezTo>
                <a:cubicBezTo>
                  <a:pt x="147218" y="83122"/>
                  <a:pt x="145307" y="91878"/>
                  <a:pt x="141484" y="99613"/>
                </a:cubicBezTo>
                <a:cubicBezTo>
                  <a:pt x="137662" y="107347"/>
                  <a:pt x="132417" y="113926"/>
                  <a:pt x="125749" y="119349"/>
                </a:cubicBezTo>
                <a:cubicBezTo>
                  <a:pt x="119082" y="124772"/>
                  <a:pt x="111303" y="128950"/>
                  <a:pt x="102413" y="131883"/>
                </a:cubicBezTo>
                <a:cubicBezTo>
                  <a:pt x="93523" y="134818"/>
                  <a:pt x="84010" y="136285"/>
                  <a:pt x="73876" y="136285"/>
                </a:cubicBezTo>
                <a:cubicBezTo>
                  <a:pt x="63741" y="136285"/>
                  <a:pt x="54185" y="134818"/>
                  <a:pt x="45206" y="131883"/>
                </a:cubicBezTo>
                <a:cubicBezTo>
                  <a:pt x="36227" y="128950"/>
                  <a:pt x="28404" y="124772"/>
                  <a:pt x="21736" y="119349"/>
                </a:cubicBezTo>
                <a:cubicBezTo>
                  <a:pt x="15069" y="113926"/>
                  <a:pt x="9779" y="107347"/>
                  <a:pt x="5867" y="99613"/>
                </a:cubicBezTo>
                <a:cubicBezTo>
                  <a:pt x="1956" y="91878"/>
                  <a:pt x="0" y="83122"/>
                  <a:pt x="0" y="73343"/>
                </a:cubicBezTo>
                <a:moveTo>
                  <a:pt x="44539" y="73343"/>
                </a:moveTo>
                <a:cubicBezTo>
                  <a:pt x="44539" y="78322"/>
                  <a:pt x="45206" y="83211"/>
                  <a:pt x="46539" y="88012"/>
                </a:cubicBezTo>
                <a:cubicBezTo>
                  <a:pt x="47873" y="92812"/>
                  <a:pt x="49828" y="97079"/>
                  <a:pt x="52407" y="100813"/>
                </a:cubicBezTo>
                <a:cubicBezTo>
                  <a:pt x="54985" y="104547"/>
                  <a:pt x="58052" y="107525"/>
                  <a:pt x="61608" y="109748"/>
                </a:cubicBezTo>
                <a:cubicBezTo>
                  <a:pt x="65164" y="111970"/>
                  <a:pt x="69253" y="113081"/>
                  <a:pt x="73876" y="113081"/>
                </a:cubicBezTo>
                <a:cubicBezTo>
                  <a:pt x="78143" y="113081"/>
                  <a:pt x="82055" y="111970"/>
                  <a:pt x="85611" y="109748"/>
                </a:cubicBezTo>
                <a:cubicBezTo>
                  <a:pt x="89167" y="107525"/>
                  <a:pt x="92234" y="104592"/>
                  <a:pt x="94812" y="100947"/>
                </a:cubicBezTo>
                <a:cubicBezTo>
                  <a:pt x="97390" y="97301"/>
                  <a:pt x="99346" y="93079"/>
                  <a:pt x="100679" y="88278"/>
                </a:cubicBezTo>
                <a:cubicBezTo>
                  <a:pt x="102013" y="83478"/>
                  <a:pt x="102679" y="78499"/>
                  <a:pt x="102679" y="73343"/>
                </a:cubicBezTo>
                <a:cubicBezTo>
                  <a:pt x="102679" y="68187"/>
                  <a:pt x="102013" y="63253"/>
                  <a:pt x="100679" y="58541"/>
                </a:cubicBezTo>
                <a:cubicBezTo>
                  <a:pt x="99346" y="53829"/>
                  <a:pt x="97390" y="49651"/>
                  <a:pt x="94812" y="46006"/>
                </a:cubicBezTo>
                <a:cubicBezTo>
                  <a:pt x="92234" y="42362"/>
                  <a:pt x="89167" y="39472"/>
                  <a:pt x="85611" y="37339"/>
                </a:cubicBezTo>
                <a:cubicBezTo>
                  <a:pt x="82055" y="35206"/>
                  <a:pt x="78143" y="34138"/>
                  <a:pt x="73876" y="34138"/>
                </a:cubicBezTo>
                <a:cubicBezTo>
                  <a:pt x="69253" y="34138"/>
                  <a:pt x="65164" y="35206"/>
                  <a:pt x="61608" y="37339"/>
                </a:cubicBezTo>
                <a:cubicBezTo>
                  <a:pt x="58052" y="39472"/>
                  <a:pt x="54985" y="42362"/>
                  <a:pt x="52407" y="46006"/>
                </a:cubicBezTo>
                <a:cubicBezTo>
                  <a:pt x="49828" y="49651"/>
                  <a:pt x="47873" y="53829"/>
                  <a:pt x="46539" y="58541"/>
                </a:cubicBezTo>
                <a:cubicBezTo>
                  <a:pt x="45206" y="63253"/>
                  <a:pt x="44539" y="68187"/>
                  <a:pt x="44539" y="733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0" name="Freeform 60"/>
          <p:cNvSpPr/>
          <p:nvPr/>
        </p:nvSpPr>
        <p:spPr>
          <a:xfrm>
            <a:off x="861449" y="8712843"/>
            <a:ext cx="223228" cy="230429"/>
          </a:xfrm>
          <a:custGeom>
            <a:avLst/>
            <a:gdLst>
              <a:gd name="connsiteX0" fmla="*/ 60008 w 223228"/>
              <a:gd name="connsiteY0" fmla="*/ 158421 h 230429"/>
              <a:gd name="connsiteX1" fmla="*/ 115748 w 223228"/>
              <a:gd name="connsiteY1" fmla="*/ 155887 h 230429"/>
              <a:gd name="connsiteX2" fmla="*/ 159487 w 223228"/>
              <a:gd name="connsiteY2" fmla="*/ 147752 h 230429"/>
              <a:gd name="connsiteX3" fmla="*/ 162154 w 223228"/>
              <a:gd name="connsiteY3" fmla="*/ 164288 h 230429"/>
              <a:gd name="connsiteX4" fmla="*/ 113614 w 223228"/>
              <a:gd name="connsiteY4" fmla="*/ 180556 h 230429"/>
              <a:gd name="connsiteX5" fmla="*/ 49340 w 223228"/>
              <a:gd name="connsiteY5" fmla="*/ 185624 h 230429"/>
              <a:gd name="connsiteX6" fmla="*/ 10668 w 223228"/>
              <a:gd name="connsiteY6" fmla="*/ 185624 h 230429"/>
              <a:gd name="connsiteX7" fmla="*/ 10668 w 223228"/>
              <a:gd name="connsiteY7" fmla="*/ 44540 h 230429"/>
              <a:gd name="connsiteX8" fmla="*/ 8001 w 223228"/>
              <a:gd name="connsiteY8" fmla="*/ 35606 h 230429"/>
              <a:gd name="connsiteX9" fmla="*/ 0 w 223228"/>
              <a:gd name="connsiteY9" fmla="*/ 31204 h 230429"/>
              <a:gd name="connsiteX10" fmla="*/ 56540 w 223228"/>
              <a:gd name="connsiteY10" fmla="*/ 15202 h 230429"/>
              <a:gd name="connsiteX11" fmla="*/ 56540 w 223228"/>
              <a:gd name="connsiteY11" fmla="*/ 23737 h 230429"/>
              <a:gd name="connsiteX12" fmla="*/ 137884 w 223228"/>
              <a:gd name="connsiteY12" fmla="*/ 23737 h 230429"/>
              <a:gd name="connsiteX13" fmla="*/ 137884 w 223228"/>
              <a:gd name="connsiteY13" fmla="*/ 49606 h 230429"/>
              <a:gd name="connsiteX14" fmla="*/ 56540 w 223228"/>
              <a:gd name="connsiteY14" fmla="*/ 49606 h 230429"/>
              <a:gd name="connsiteX15" fmla="*/ 56540 w 223228"/>
              <a:gd name="connsiteY15" fmla="*/ 87478 h 230429"/>
              <a:gd name="connsiteX16" fmla="*/ 129883 w 223228"/>
              <a:gd name="connsiteY16" fmla="*/ 87478 h 230429"/>
              <a:gd name="connsiteX17" fmla="*/ 129883 w 223228"/>
              <a:gd name="connsiteY17" fmla="*/ 112015 h 230429"/>
              <a:gd name="connsiteX18" fmla="*/ 56540 w 223228"/>
              <a:gd name="connsiteY18" fmla="*/ 112015 h 230429"/>
              <a:gd name="connsiteX19" fmla="*/ 56540 w 223228"/>
              <a:gd name="connsiteY19" fmla="*/ 158421 h 230429"/>
              <a:gd name="connsiteX21" fmla="*/ 176022 w 223228"/>
              <a:gd name="connsiteY21" fmla="*/ 230429 h 230429"/>
              <a:gd name="connsiteX22" fmla="*/ 176022 w 223228"/>
              <a:gd name="connsiteY22" fmla="*/ 110681 h 230429"/>
              <a:gd name="connsiteX23" fmla="*/ 146685 w 223228"/>
              <a:gd name="connsiteY23" fmla="*/ 110681 h 230429"/>
              <a:gd name="connsiteX24" fmla="*/ 133883 w 223228"/>
              <a:gd name="connsiteY24" fmla="*/ 83478 h 230429"/>
              <a:gd name="connsiteX25" fmla="*/ 176022 w 223228"/>
              <a:gd name="connsiteY25" fmla="*/ 83478 h 230429"/>
              <a:gd name="connsiteX26" fmla="*/ 176022 w 223228"/>
              <a:gd name="connsiteY26" fmla="*/ 28004 h 230429"/>
              <a:gd name="connsiteX27" fmla="*/ 174422 w 223228"/>
              <a:gd name="connsiteY27" fmla="*/ 20937 h 230429"/>
              <a:gd name="connsiteX28" fmla="*/ 168821 w 223228"/>
              <a:gd name="connsiteY28" fmla="*/ 16003 h 230429"/>
              <a:gd name="connsiteX29" fmla="*/ 223228 w 223228"/>
              <a:gd name="connsiteY29" fmla="*/ 0 h 230429"/>
              <a:gd name="connsiteX30" fmla="*/ 223228 w 223228"/>
              <a:gd name="connsiteY30" fmla="*/ 206160 h 230429"/>
              <a:gd name="connsiteX31" fmla="*/ 217094 w 223228"/>
              <a:gd name="connsiteY31" fmla="*/ 224696 h 230429"/>
              <a:gd name="connsiteX32" fmla="*/ 197625 w 223228"/>
              <a:gd name="connsiteY32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23228" h="230429">
                <a:moveTo>
                  <a:pt x="60008" y="158421"/>
                </a:moveTo>
                <a:cubicBezTo>
                  <a:pt x="81521" y="158421"/>
                  <a:pt x="100101" y="157576"/>
                  <a:pt x="115748" y="155887"/>
                </a:cubicBezTo>
                <a:cubicBezTo>
                  <a:pt x="131394" y="154198"/>
                  <a:pt x="145974" y="151487"/>
                  <a:pt x="159487" y="147752"/>
                </a:cubicBezTo>
                <a:lnTo>
                  <a:pt x="162154" y="164288"/>
                </a:lnTo>
                <a:cubicBezTo>
                  <a:pt x="149530" y="171755"/>
                  <a:pt x="133350" y="177178"/>
                  <a:pt x="113614" y="180556"/>
                </a:cubicBezTo>
                <a:cubicBezTo>
                  <a:pt x="93878" y="183935"/>
                  <a:pt x="72454" y="185624"/>
                  <a:pt x="49340" y="185624"/>
                </a:cubicBezTo>
                <a:lnTo>
                  <a:pt x="10668" y="185624"/>
                </a:lnTo>
                <a:lnTo>
                  <a:pt x="10668" y="44540"/>
                </a:lnTo>
                <a:cubicBezTo>
                  <a:pt x="10668" y="40984"/>
                  <a:pt x="9779" y="38005"/>
                  <a:pt x="8001" y="35606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6540" y="15202"/>
                </a:lnTo>
                <a:lnTo>
                  <a:pt x="56540" y="23737"/>
                </a:lnTo>
                <a:lnTo>
                  <a:pt x="137884" y="23737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87478"/>
                </a:lnTo>
                <a:lnTo>
                  <a:pt x="129883" y="87478"/>
                </a:lnTo>
                <a:lnTo>
                  <a:pt x="129883" y="112015"/>
                </a:lnTo>
                <a:lnTo>
                  <a:pt x="56540" y="112015"/>
                </a:lnTo>
                <a:lnTo>
                  <a:pt x="56540" y="158421"/>
                </a:lnTo>
                <a:moveTo>
                  <a:pt x="176022" y="230429"/>
                </a:moveTo>
                <a:lnTo>
                  <a:pt x="176022" y="110681"/>
                </a:lnTo>
                <a:lnTo>
                  <a:pt x="146685" y="110681"/>
                </a:lnTo>
                <a:lnTo>
                  <a:pt x="133883" y="83478"/>
                </a:lnTo>
                <a:lnTo>
                  <a:pt x="176022" y="83478"/>
                </a:lnTo>
                <a:lnTo>
                  <a:pt x="176022" y="28004"/>
                </a:lnTo>
                <a:cubicBezTo>
                  <a:pt x="176022" y="25515"/>
                  <a:pt x="175489" y="23159"/>
                  <a:pt x="174422" y="20937"/>
                </a:cubicBezTo>
                <a:cubicBezTo>
                  <a:pt x="173355" y="18714"/>
                  <a:pt x="171488" y="17070"/>
                  <a:pt x="168821" y="16003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6"/>
                </a:cubicBezTo>
                <a:cubicBezTo>
                  <a:pt x="213004" y="228518"/>
                  <a:pt x="206515" y="230429"/>
                  <a:pt x="1976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1" name="Freeform 61"/>
          <p:cNvSpPr/>
          <p:nvPr/>
        </p:nvSpPr>
        <p:spPr>
          <a:xfrm>
            <a:off x="1128149" y="8712843"/>
            <a:ext cx="243764" cy="233362"/>
          </a:xfrm>
          <a:custGeom>
            <a:avLst/>
            <a:gdLst>
              <a:gd name="connsiteX0" fmla="*/ 107747 w 243764"/>
              <a:gd name="connsiteY0" fmla="*/ 143485 h 233362"/>
              <a:gd name="connsiteX1" fmla="*/ 163220 w 243764"/>
              <a:gd name="connsiteY1" fmla="*/ 143485 h 233362"/>
              <a:gd name="connsiteX2" fmla="*/ 163220 w 243764"/>
              <a:gd name="connsiteY2" fmla="*/ 152819 h 233362"/>
              <a:gd name="connsiteX3" fmla="*/ 157886 w 243764"/>
              <a:gd name="connsiteY3" fmla="*/ 173622 h 233362"/>
              <a:gd name="connsiteX4" fmla="*/ 189890 w 243764"/>
              <a:gd name="connsiteY4" fmla="*/ 174556 h 233362"/>
              <a:gd name="connsiteX5" fmla="*/ 217361 w 243764"/>
              <a:gd name="connsiteY5" fmla="*/ 180956 h 233362"/>
              <a:gd name="connsiteX6" fmla="*/ 236563 w 243764"/>
              <a:gd name="connsiteY6" fmla="*/ 193091 h 233362"/>
              <a:gd name="connsiteX7" fmla="*/ 243764 w 243764"/>
              <a:gd name="connsiteY7" fmla="*/ 210960 h 233362"/>
              <a:gd name="connsiteX8" fmla="*/ 235763 w 243764"/>
              <a:gd name="connsiteY8" fmla="*/ 225629 h 233362"/>
              <a:gd name="connsiteX9" fmla="*/ 217094 w 243764"/>
              <a:gd name="connsiteY9" fmla="*/ 232296 h 233362"/>
              <a:gd name="connsiteX10" fmla="*/ 206559 w 243764"/>
              <a:gd name="connsiteY10" fmla="*/ 232296 h 233362"/>
              <a:gd name="connsiteX11" fmla="*/ 196158 w 243764"/>
              <a:gd name="connsiteY11" fmla="*/ 230429 h 233362"/>
              <a:gd name="connsiteX12" fmla="*/ 187357 w 243764"/>
              <a:gd name="connsiteY12" fmla="*/ 226696 h 233362"/>
              <a:gd name="connsiteX13" fmla="*/ 181623 w 243764"/>
              <a:gd name="connsiteY13" fmla="*/ 221362 h 233362"/>
              <a:gd name="connsiteX14" fmla="*/ 183223 w 243764"/>
              <a:gd name="connsiteY14" fmla="*/ 210160 h 233362"/>
              <a:gd name="connsiteX15" fmla="*/ 178289 w 243764"/>
              <a:gd name="connsiteY15" fmla="*/ 199225 h 233362"/>
              <a:gd name="connsiteX16" fmla="*/ 166821 w 243764"/>
              <a:gd name="connsiteY16" fmla="*/ 190691 h 233362"/>
              <a:gd name="connsiteX17" fmla="*/ 148819 w 243764"/>
              <a:gd name="connsiteY17" fmla="*/ 186691 h 233362"/>
              <a:gd name="connsiteX18" fmla="*/ 126816 w 243764"/>
              <a:gd name="connsiteY18" fmla="*/ 204693 h 233362"/>
              <a:gd name="connsiteX19" fmla="*/ 96012 w 243764"/>
              <a:gd name="connsiteY19" fmla="*/ 219228 h 233362"/>
              <a:gd name="connsiteX20" fmla="*/ 57474 w 243764"/>
              <a:gd name="connsiteY20" fmla="*/ 229096 h 233362"/>
              <a:gd name="connsiteX21" fmla="*/ 12002 w 243764"/>
              <a:gd name="connsiteY21" fmla="*/ 233362 h 233362"/>
              <a:gd name="connsiteX22" fmla="*/ 12002 w 243764"/>
              <a:gd name="connsiteY22" fmla="*/ 228029 h 233362"/>
              <a:gd name="connsiteX23" fmla="*/ 51606 w 243764"/>
              <a:gd name="connsiteY23" fmla="*/ 217494 h 233362"/>
              <a:gd name="connsiteX24" fmla="*/ 81744 w 243764"/>
              <a:gd name="connsiteY24" fmla="*/ 200426 h 233362"/>
              <a:gd name="connsiteX25" fmla="*/ 100946 w 243764"/>
              <a:gd name="connsiteY25" fmla="*/ 177890 h 233362"/>
              <a:gd name="connsiteX26" fmla="*/ 107747 w 243764"/>
              <a:gd name="connsiteY26" fmla="*/ 151219 h 233362"/>
              <a:gd name="connsiteX28" fmla="*/ 10668 w 243764"/>
              <a:gd name="connsiteY28" fmla="*/ 130950 h 233362"/>
              <a:gd name="connsiteX29" fmla="*/ 10668 w 243764"/>
              <a:gd name="connsiteY29" fmla="*/ 44540 h 233362"/>
              <a:gd name="connsiteX30" fmla="*/ 8001 w 243764"/>
              <a:gd name="connsiteY30" fmla="*/ 35606 h 233362"/>
              <a:gd name="connsiteX31" fmla="*/ 0 w 243764"/>
              <a:gd name="connsiteY31" fmla="*/ 31204 h 233362"/>
              <a:gd name="connsiteX32" fmla="*/ 53873 w 243764"/>
              <a:gd name="connsiteY32" fmla="*/ 15202 h 233362"/>
              <a:gd name="connsiteX33" fmla="*/ 53873 w 243764"/>
              <a:gd name="connsiteY33" fmla="*/ 104280 h 233362"/>
              <a:gd name="connsiteX34" fmla="*/ 93212 w 243764"/>
              <a:gd name="connsiteY34" fmla="*/ 101881 h 233362"/>
              <a:gd name="connsiteX35" fmla="*/ 127483 w 243764"/>
              <a:gd name="connsiteY35" fmla="*/ 96013 h 233362"/>
              <a:gd name="connsiteX36" fmla="*/ 130150 w 243764"/>
              <a:gd name="connsiteY36" fmla="*/ 112015 h 233362"/>
              <a:gd name="connsiteX37" fmla="*/ 111747 w 243764"/>
              <a:gd name="connsiteY37" fmla="*/ 120149 h 233362"/>
              <a:gd name="connsiteX38" fmla="*/ 89345 w 243764"/>
              <a:gd name="connsiteY38" fmla="*/ 126150 h 233362"/>
              <a:gd name="connsiteX39" fmla="*/ 64141 w 243764"/>
              <a:gd name="connsiteY39" fmla="*/ 129750 h 233362"/>
              <a:gd name="connsiteX40" fmla="*/ 37338 w 243764"/>
              <a:gd name="connsiteY40" fmla="*/ 130950 h 233362"/>
              <a:gd name="connsiteX42" fmla="*/ 139751 w 243764"/>
              <a:gd name="connsiteY42" fmla="*/ 130950 h 233362"/>
              <a:gd name="connsiteX43" fmla="*/ 139751 w 243764"/>
              <a:gd name="connsiteY43" fmla="*/ 75743 h 233362"/>
              <a:gd name="connsiteX44" fmla="*/ 94679 w 243764"/>
              <a:gd name="connsiteY44" fmla="*/ 75743 h 233362"/>
              <a:gd name="connsiteX45" fmla="*/ 81877 w 243764"/>
              <a:gd name="connsiteY45" fmla="*/ 51207 h 233362"/>
              <a:gd name="connsiteX46" fmla="*/ 139751 w 243764"/>
              <a:gd name="connsiteY46" fmla="*/ 51207 h 233362"/>
              <a:gd name="connsiteX47" fmla="*/ 139751 w 243764"/>
              <a:gd name="connsiteY47" fmla="*/ 33338 h 233362"/>
              <a:gd name="connsiteX48" fmla="*/ 138151 w 243764"/>
              <a:gd name="connsiteY48" fmla="*/ 26270 h 233362"/>
              <a:gd name="connsiteX49" fmla="*/ 132550 w 243764"/>
              <a:gd name="connsiteY49" fmla="*/ 21337 h 233362"/>
              <a:gd name="connsiteX50" fmla="*/ 181623 w 243764"/>
              <a:gd name="connsiteY50" fmla="*/ 8002 h 233362"/>
              <a:gd name="connsiteX51" fmla="*/ 181623 w 243764"/>
              <a:gd name="connsiteY51" fmla="*/ 106680 h 233362"/>
              <a:gd name="connsiteX52" fmla="*/ 175489 w 243764"/>
              <a:gd name="connsiteY52" fmla="*/ 125216 h 233362"/>
              <a:gd name="connsiteX53" fmla="*/ 156020 w 243764"/>
              <a:gd name="connsiteY53" fmla="*/ 130950 h 233362"/>
              <a:gd name="connsiteX55" fmla="*/ 201625 w 243764"/>
              <a:gd name="connsiteY55" fmla="*/ 145619 h 233362"/>
              <a:gd name="connsiteX56" fmla="*/ 201625 w 243764"/>
              <a:gd name="connsiteY56" fmla="*/ 25337 h 233362"/>
              <a:gd name="connsiteX57" fmla="*/ 200025 w 243764"/>
              <a:gd name="connsiteY57" fmla="*/ 18269 h 233362"/>
              <a:gd name="connsiteX58" fmla="*/ 194424 w 243764"/>
              <a:gd name="connsiteY58" fmla="*/ 13336 h 233362"/>
              <a:gd name="connsiteX59" fmla="*/ 243497 w 243764"/>
              <a:gd name="connsiteY59" fmla="*/ 0 h 233362"/>
              <a:gd name="connsiteX60" fmla="*/ 243497 w 243764"/>
              <a:gd name="connsiteY60" fmla="*/ 121349 h 233362"/>
              <a:gd name="connsiteX61" fmla="*/ 237363 w 243764"/>
              <a:gd name="connsiteY61" fmla="*/ 139884 h 233362"/>
              <a:gd name="connsiteX62" fmla="*/ 217894 w 243764"/>
              <a:gd name="connsiteY62" fmla="*/ 145619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43764" h="233362">
                <a:moveTo>
                  <a:pt x="107747" y="143485"/>
                </a:moveTo>
                <a:lnTo>
                  <a:pt x="163220" y="143485"/>
                </a:lnTo>
                <a:lnTo>
                  <a:pt x="163220" y="152819"/>
                </a:lnTo>
                <a:cubicBezTo>
                  <a:pt x="163220" y="159932"/>
                  <a:pt x="161442" y="166866"/>
                  <a:pt x="157886" y="173622"/>
                </a:cubicBezTo>
                <a:cubicBezTo>
                  <a:pt x="168910" y="173089"/>
                  <a:pt x="179578" y="173400"/>
                  <a:pt x="189890" y="174556"/>
                </a:cubicBezTo>
                <a:cubicBezTo>
                  <a:pt x="200203" y="175712"/>
                  <a:pt x="209360" y="177845"/>
                  <a:pt x="217361" y="180956"/>
                </a:cubicBezTo>
                <a:cubicBezTo>
                  <a:pt x="225361" y="184068"/>
                  <a:pt x="231762" y="188113"/>
                  <a:pt x="236563" y="193091"/>
                </a:cubicBezTo>
                <a:cubicBezTo>
                  <a:pt x="241364" y="198070"/>
                  <a:pt x="243764" y="204026"/>
                  <a:pt x="243764" y="210960"/>
                </a:cubicBezTo>
                <a:cubicBezTo>
                  <a:pt x="243764" y="217005"/>
                  <a:pt x="241097" y="221895"/>
                  <a:pt x="235763" y="225629"/>
                </a:cubicBezTo>
                <a:cubicBezTo>
                  <a:pt x="230429" y="229363"/>
                  <a:pt x="224206" y="231585"/>
                  <a:pt x="217094" y="232296"/>
                </a:cubicBezTo>
                <a:cubicBezTo>
                  <a:pt x="213716" y="232652"/>
                  <a:pt x="210204" y="232652"/>
                  <a:pt x="206559" y="232296"/>
                </a:cubicBezTo>
                <a:cubicBezTo>
                  <a:pt x="202914" y="231941"/>
                  <a:pt x="199447" y="231318"/>
                  <a:pt x="196158" y="230429"/>
                </a:cubicBezTo>
                <a:cubicBezTo>
                  <a:pt x="192869" y="229540"/>
                  <a:pt x="189935" y="228296"/>
                  <a:pt x="187357" y="226696"/>
                </a:cubicBezTo>
                <a:cubicBezTo>
                  <a:pt x="184779" y="225096"/>
                  <a:pt x="182867" y="223317"/>
                  <a:pt x="181623" y="221362"/>
                </a:cubicBezTo>
                <a:cubicBezTo>
                  <a:pt x="183223" y="217805"/>
                  <a:pt x="183756" y="214071"/>
                  <a:pt x="183223" y="210160"/>
                </a:cubicBezTo>
                <a:cubicBezTo>
                  <a:pt x="182690" y="206249"/>
                  <a:pt x="181045" y="202604"/>
                  <a:pt x="178289" y="199225"/>
                </a:cubicBezTo>
                <a:cubicBezTo>
                  <a:pt x="175533" y="195847"/>
                  <a:pt x="171710" y="193002"/>
                  <a:pt x="166821" y="190691"/>
                </a:cubicBezTo>
                <a:cubicBezTo>
                  <a:pt x="161931" y="188379"/>
                  <a:pt x="155931" y="187046"/>
                  <a:pt x="148819" y="186691"/>
                </a:cubicBezTo>
                <a:cubicBezTo>
                  <a:pt x="143129" y="193091"/>
                  <a:pt x="135795" y="199092"/>
                  <a:pt x="126816" y="204693"/>
                </a:cubicBezTo>
                <a:cubicBezTo>
                  <a:pt x="117837" y="210293"/>
                  <a:pt x="107569" y="215139"/>
                  <a:pt x="96012" y="219228"/>
                </a:cubicBezTo>
                <a:cubicBezTo>
                  <a:pt x="84455" y="223317"/>
                  <a:pt x="71609" y="226607"/>
                  <a:pt x="57474" y="229096"/>
                </a:cubicBezTo>
                <a:cubicBezTo>
                  <a:pt x="43339" y="231585"/>
                  <a:pt x="28181" y="233007"/>
                  <a:pt x="12002" y="233362"/>
                </a:cubicBezTo>
                <a:lnTo>
                  <a:pt x="12002" y="228029"/>
                </a:lnTo>
                <a:cubicBezTo>
                  <a:pt x="26581" y="225718"/>
                  <a:pt x="39783" y="222206"/>
                  <a:pt x="51606" y="217494"/>
                </a:cubicBezTo>
                <a:cubicBezTo>
                  <a:pt x="63430" y="212782"/>
                  <a:pt x="73476" y="207093"/>
                  <a:pt x="81744" y="200426"/>
                </a:cubicBezTo>
                <a:cubicBezTo>
                  <a:pt x="90011" y="193759"/>
                  <a:pt x="96412" y="186246"/>
                  <a:pt x="100946" y="177890"/>
                </a:cubicBezTo>
                <a:cubicBezTo>
                  <a:pt x="105480" y="169533"/>
                  <a:pt x="107747" y="160643"/>
                  <a:pt x="107747" y="151219"/>
                </a:cubicBezTo>
                <a:moveTo>
                  <a:pt x="10668" y="130950"/>
                </a:moveTo>
                <a:lnTo>
                  <a:pt x="10668" y="44540"/>
                </a:lnTo>
                <a:cubicBezTo>
                  <a:pt x="10668" y="40984"/>
                  <a:pt x="9779" y="38005"/>
                  <a:pt x="8001" y="35606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3873" y="15202"/>
                </a:lnTo>
                <a:lnTo>
                  <a:pt x="53873" y="104280"/>
                </a:lnTo>
                <a:cubicBezTo>
                  <a:pt x="67386" y="104103"/>
                  <a:pt x="80499" y="103302"/>
                  <a:pt x="93212" y="101881"/>
                </a:cubicBezTo>
                <a:cubicBezTo>
                  <a:pt x="105924" y="100457"/>
                  <a:pt x="117348" y="98502"/>
                  <a:pt x="127483" y="96013"/>
                </a:cubicBezTo>
                <a:lnTo>
                  <a:pt x="130150" y="112015"/>
                </a:lnTo>
                <a:cubicBezTo>
                  <a:pt x="124816" y="115037"/>
                  <a:pt x="118682" y="117749"/>
                  <a:pt x="111747" y="120149"/>
                </a:cubicBezTo>
                <a:cubicBezTo>
                  <a:pt x="104813" y="122549"/>
                  <a:pt x="97345" y="124550"/>
                  <a:pt x="89345" y="126150"/>
                </a:cubicBezTo>
                <a:cubicBezTo>
                  <a:pt x="81343" y="127750"/>
                  <a:pt x="72942" y="128950"/>
                  <a:pt x="64141" y="129750"/>
                </a:cubicBezTo>
                <a:cubicBezTo>
                  <a:pt x="55340" y="130550"/>
                  <a:pt x="46406" y="130950"/>
                  <a:pt x="37338" y="130950"/>
                </a:cubicBezTo>
                <a:moveTo>
                  <a:pt x="139751" y="130950"/>
                </a:moveTo>
                <a:lnTo>
                  <a:pt x="139751" y="75743"/>
                </a:lnTo>
                <a:lnTo>
                  <a:pt x="94679" y="75743"/>
                </a:lnTo>
                <a:lnTo>
                  <a:pt x="81877" y="51207"/>
                </a:lnTo>
                <a:lnTo>
                  <a:pt x="139751" y="51207"/>
                </a:lnTo>
                <a:lnTo>
                  <a:pt x="139751" y="33338"/>
                </a:lnTo>
                <a:cubicBezTo>
                  <a:pt x="139751" y="30849"/>
                  <a:pt x="139217" y="28493"/>
                  <a:pt x="138151" y="26270"/>
                </a:cubicBezTo>
                <a:cubicBezTo>
                  <a:pt x="137084" y="24048"/>
                  <a:pt x="135217" y="22403"/>
                  <a:pt x="132550" y="21337"/>
                </a:cubicBezTo>
                <a:lnTo>
                  <a:pt x="181623" y="8002"/>
                </a:lnTo>
                <a:lnTo>
                  <a:pt x="181623" y="106680"/>
                </a:lnTo>
                <a:cubicBezTo>
                  <a:pt x="181623" y="115215"/>
                  <a:pt x="179578" y="121393"/>
                  <a:pt x="175489" y="125216"/>
                </a:cubicBezTo>
                <a:cubicBezTo>
                  <a:pt x="171399" y="129039"/>
                  <a:pt x="164910" y="130950"/>
                  <a:pt x="156020" y="130950"/>
                </a:cubicBezTo>
                <a:moveTo>
                  <a:pt x="201625" y="145619"/>
                </a:moveTo>
                <a:lnTo>
                  <a:pt x="201625" y="25337"/>
                </a:lnTo>
                <a:cubicBezTo>
                  <a:pt x="201625" y="22848"/>
                  <a:pt x="201092" y="20492"/>
                  <a:pt x="200025" y="18269"/>
                </a:cubicBezTo>
                <a:cubicBezTo>
                  <a:pt x="198958" y="16047"/>
                  <a:pt x="197091" y="14402"/>
                  <a:pt x="194424" y="13336"/>
                </a:cubicBezTo>
                <a:lnTo>
                  <a:pt x="243497" y="0"/>
                </a:lnTo>
                <a:lnTo>
                  <a:pt x="243497" y="121349"/>
                </a:lnTo>
                <a:cubicBezTo>
                  <a:pt x="243497" y="129884"/>
                  <a:pt x="241452" y="136061"/>
                  <a:pt x="237363" y="139884"/>
                </a:cubicBezTo>
                <a:cubicBezTo>
                  <a:pt x="233274" y="143708"/>
                  <a:pt x="226784" y="145619"/>
                  <a:pt x="217894" y="1456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2" name="Freeform 62"/>
          <p:cNvSpPr/>
          <p:nvPr/>
        </p:nvSpPr>
        <p:spPr>
          <a:xfrm>
            <a:off x="1464078" y="8712843"/>
            <a:ext cx="259232" cy="233897"/>
          </a:xfrm>
          <a:custGeom>
            <a:avLst/>
            <a:gdLst>
              <a:gd name="connsiteX0" fmla="*/ 227762 w 259232"/>
              <a:gd name="connsiteY0" fmla="*/ 187758 h 233897"/>
              <a:gd name="connsiteX1" fmla="*/ 221361 w 259232"/>
              <a:gd name="connsiteY1" fmla="*/ 205893 h 233897"/>
              <a:gd name="connsiteX2" fmla="*/ 202692 w 259232"/>
              <a:gd name="connsiteY2" fmla="*/ 220562 h 233897"/>
              <a:gd name="connsiteX3" fmla="*/ 172155 w 259232"/>
              <a:gd name="connsiteY3" fmla="*/ 230296 h 233897"/>
              <a:gd name="connsiteX4" fmla="*/ 130416 w 259232"/>
              <a:gd name="connsiteY4" fmla="*/ 233897 h 233897"/>
              <a:gd name="connsiteX5" fmla="*/ 88544 w 259232"/>
              <a:gd name="connsiteY5" fmla="*/ 230296 h 233897"/>
              <a:gd name="connsiteX6" fmla="*/ 58007 w 259232"/>
              <a:gd name="connsiteY6" fmla="*/ 220562 h 233897"/>
              <a:gd name="connsiteX7" fmla="*/ 39205 w 259232"/>
              <a:gd name="connsiteY7" fmla="*/ 205893 h 233897"/>
              <a:gd name="connsiteX8" fmla="*/ 32804 w 259232"/>
              <a:gd name="connsiteY8" fmla="*/ 187758 h 233897"/>
              <a:gd name="connsiteX9" fmla="*/ 39205 w 259232"/>
              <a:gd name="connsiteY9" fmla="*/ 169488 h 233897"/>
              <a:gd name="connsiteX10" fmla="*/ 58007 w 259232"/>
              <a:gd name="connsiteY10" fmla="*/ 154953 h 233897"/>
              <a:gd name="connsiteX11" fmla="*/ 88544 w 259232"/>
              <a:gd name="connsiteY11" fmla="*/ 145219 h 233897"/>
              <a:gd name="connsiteX12" fmla="*/ 130416 w 259232"/>
              <a:gd name="connsiteY12" fmla="*/ 141618 h 233897"/>
              <a:gd name="connsiteX13" fmla="*/ 172155 w 259232"/>
              <a:gd name="connsiteY13" fmla="*/ 145219 h 233897"/>
              <a:gd name="connsiteX14" fmla="*/ 202692 w 259232"/>
              <a:gd name="connsiteY14" fmla="*/ 154953 h 233897"/>
              <a:gd name="connsiteX15" fmla="*/ 221361 w 259232"/>
              <a:gd name="connsiteY15" fmla="*/ 169488 h 233897"/>
              <a:gd name="connsiteX16" fmla="*/ 227762 w 259232"/>
              <a:gd name="connsiteY16" fmla="*/ 187758 h 233897"/>
              <a:gd name="connsiteX18" fmla="*/ 148018 w 259232"/>
              <a:gd name="connsiteY18" fmla="*/ 128284 h 233897"/>
              <a:gd name="connsiteX19" fmla="*/ 103480 w 259232"/>
              <a:gd name="connsiteY19" fmla="*/ 128284 h 233897"/>
              <a:gd name="connsiteX20" fmla="*/ 103480 w 259232"/>
              <a:gd name="connsiteY20" fmla="*/ 118682 h 233897"/>
              <a:gd name="connsiteX21" fmla="*/ 76676 w 259232"/>
              <a:gd name="connsiteY21" fmla="*/ 126950 h 233897"/>
              <a:gd name="connsiteX22" fmla="*/ 44272 w 259232"/>
              <a:gd name="connsiteY22" fmla="*/ 129617 h 233897"/>
              <a:gd name="connsiteX23" fmla="*/ 10668 w 259232"/>
              <a:gd name="connsiteY23" fmla="*/ 129617 h 233897"/>
              <a:gd name="connsiteX24" fmla="*/ 10668 w 259232"/>
              <a:gd name="connsiteY24" fmla="*/ 39205 h 233897"/>
              <a:gd name="connsiteX25" fmla="*/ 8001 w 259232"/>
              <a:gd name="connsiteY25" fmla="*/ 30271 h 233897"/>
              <a:gd name="connsiteX26" fmla="*/ 0 w 259232"/>
              <a:gd name="connsiteY26" fmla="*/ 25871 h 233897"/>
              <a:gd name="connsiteX27" fmla="*/ 55207 w 259232"/>
              <a:gd name="connsiteY27" fmla="*/ 11202 h 233897"/>
              <a:gd name="connsiteX28" fmla="*/ 55207 w 259232"/>
              <a:gd name="connsiteY28" fmla="*/ 50140 h 233897"/>
              <a:gd name="connsiteX29" fmla="*/ 103480 w 259232"/>
              <a:gd name="connsiteY29" fmla="*/ 50140 h 233897"/>
              <a:gd name="connsiteX30" fmla="*/ 103480 w 259232"/>
              <a:gd name="connsiteY30" fmla="*/ 20003 h 233897"/>
              <a:gd name="connsiteX31" fmla="*/ 148018 w 259232"/>
              <a:gd name="connsiteY31" fmla="*/ 8534 h 233897"/>
              <a:gd name="connsiteX33" fmla="*/ 176022 w 259232"/>
              <a:gd name="connsiteY33" fmla="*/ 135218 h 233897"/>
              <a:gd name="connsiteX34" fmla="*/ 176022 w 259232"/>
              <a:gd name="connsiteY34" fmla="*/ 28004 h 233897"/>
              <a:gd name="connsiteX35" fmla="*/ 174422 w 259232"/>
              <a:gd name="connsiteY35" fmla="*/ 20937 h 233897"/>
              <a:gd name="connsiteX36" fmla="*/ 168821 w 259232"/>
              <a:gd name="connsiteY36" fmla="*/ 16003 h 233897"/>
              <a:gd name="connsiteX37" fmla="*/ 223228 w 259232"/>
              <a:gd name="connsiteY37" fmla="*/ 0 h 233897"/>
              <a:gd name="connsiteX38" fmla="*/ 223228 w 259232"/>
              <a:gd name="connsiteY38" fmla="*/ 49874 h 233897"/>
              <a:gd name="connsiteX39" fmla="*/ 259232 w 259232"/>
              <a:gd name="connsiteY39" fmla="*/ 49874 h 233897"/>
              <a:gd name="connsiteX40" fmla="*/ 259232 w 259232"/>
              <a:gd name="connsiteY40" fmla="*/ 74409 h 233897"/>
              <a:gd name="connsiteX41" fmla="*/ 223228 w 259232"/>
              <a:gd name="connsiteY41" fmla="*/ 74409 h 233897"/>
              <a:gd name="connsiteX42" fmla="*/ 223228 w 259232"/>
              <a:gd name="connsiteY42" fmla="*/ 110947 h 233897"/>
              <a:gd name="connsiteX43" fmla="*/ 217094 w 259232"/>
              <a:gd name="connsiteY43" fmla="*/ 129484 h 233897"/>
              <a:gd name="connsiteX44" fmla="*/ 197625 w 259232"/>
              <a:gd name="connsiteY44" fmla="*/ 135218 h 233897"/>
              <a:gd name="connsiteX46" fmla="*/ 177355 w 259232"/>
              <a:gd name="connsiteY46" fmla="*/ 187758 h 233897"/>
              <a:gd name="connsiteX47" fmla="*/ 164954 w 259232"/>
              <a:gd name="connsiteY47" fmla="*/ 170289 h 233897"/>
              <a:gd name="connsiteX48" fmla="*/ 130416 w 259232"/>
              <a:gd name="connsiteY48" fmla="*/ 163754 h 233897"/>
              <a:gd name="connsiteX49" fmla="*/ 95612 w 259232"/>
              <a:gd name="connsiteY49" fmla="*/ 170289 h 233897"/>
              <a:gd name="connsiteX50" fmla="*/ 83210 w 259232"/>
              <a:gd name="connsiteY50" fmla="*/ 187758 h 233897"/>
              <a:gd name="connsiteX51" fmla="*/ 95479 w 259232"/>
              <a:gd name="connsiteY51" fmla="*/ 205226 h 233897"/>
              <a:gd name="connsiteX52" fmla="*/ 130416 w 259232"/>
              <a:gd name="connsiteY52" fmla="*/ 211760 h 233897"/>
              <a:gd name="connsiteX53" fmla="*/ 164954 w 259232"/>
              <a:gd name="connsiteY53" fmla="*/ 205226 h 233897"/>
              <a:gd name="connsiteX54" fmla="*/ 177355 w 259232"/>
              <a:gd name="connsiteY54" fmla="*/ 187758 h 233897"/>
              <a:gd name="connsiteX56" fmla="*/ 103480 w 259232"/>
              <a:gd name="connsiteY56" fmla="*/ 74677 h 233897"/>
              <a:gd name="connsiteX57" fmla="*/ 55207 w 259232"/>
              <a:gd name="connsiteY57" fmla="*/ 74677 h 233897"/>
              <a:gd name="connsiteX58" fmla="*/ 55207 w 259232"/>
              <a:gd name="connsiteY58" fmla="*/ 105080 h 233897"/>
              <a:gd name="connsiteX59" fmla="*/ 66008 w 259232"/>
              <a:gd name="connsiteY59" fmla="*/ 105080 h 233897"/>
              <a:gd name="connsiteX60" fmla="*/ 78410 w 259232"/>
              <a:gd name="connsiteY60" fmla="*/ 104814 h 233897"/>
              <a:gd name="connsiteX61" fmla="*/ 91345 w 259232"/>
              <a:gd name="connsiteY61" fmla="*/ 104014 h 233897"/>
              <a:gd name="connsiteX62" fmla="*/ 103480 w 259232"/>
              <a:gd name="connsiteY62" fmla="*/ 102413 h 233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9232" h="233897">
                <a:moveTo>
                  <a:pt x="227762" y="187758"/>
                </a:moveTo>
                <a:cubicBezTo>
                  <a:pt x="227762" y="194159"/>
                  <a:pt x="225628" y="200203"/>
                  <a:pt x="221361" y="205893"/>
                </a:cubicBezTo>
                <a:cubicBezTo>
                  <a:pt x="217094" y="211582"/>
                  <a:pt x="210871" y="216472"/>
                  <a:pt x="202692" y="220562"/>
                </a:cubicBezTo>
                <a:cubicBezTo>
                  <a:pt x="194513" y="224651"/>
                  <a:pt x="184334" y="227896"/>
                  <a:pt x="172155" y="230296"/>
                </a:cubicBezTo>
                <a:cubicBezTo>
                  <a:pt x="159976" y="232697"/>
                  <a:pt x="146063" y="233897"/>
                  <a:pt x="130416" y="233897"/>
                </a:cubicBezTo>
                <a:cubicBezTo>
                  <a:pt x="114592" y="233897"/>
                  <a:pt x="100635" y="232697"/>
                  <a:pt x="88544" y="230296"/>
                </a:cubicBezTo>
                <a:cubicBezTo>
                  <a:pt x="76454" y="227896"/>
                  <a:pt x="66275" y="224651"/>
                  <a:pt x="58007" y="220562"/>
                </a:cubicBezTo>
                <a:cubicBezTo>
                  <a:pt x="49740" y="216472"/>
                  <a:pt x="43472" y="211582"/>
                  <a:pt x="39205" y="205893"/>
                </a:cubicBezTo>
                <a:cubicBezTo>
                  <a:pt x="34938" y="200203"/>
                  <a:pt x="32804" y="194159"/>
                  <a:pt x="32804" y="187758"/>
                </a:cubicBezTo>
                <a:cubicBezTo>
                  <a:pt x="32804" y="181179"/>
                  <a:pt x="34938" y="175089"/>
                  <a:pt x="39205" y="169488"/>
                </a:cubicBezTo>
                <a:cubicBezTo>
                  <a:pt x="43472" y="163888"/>
                  <a:pt x="49740" y="159043"/>
                  <a:pt x="58007" y="154953"/>
                </a:cubicBezTo>
                <a:cubicBezTo>
                  <a:pt x="66275" y="150864"/>
                  <a:pt x="76454" y="147619"/>
                  <a:pt x="88544" y="145219"/>
                </a:cubicBezTo>
                <a:cubicBezTo>
                  <a:pt x="100635" y="142818"/>
                  <a:pt x="114592" y="141618"/>
                  <a:pt x="130416" y="141618"/>
                </a:cubicBezTo>
                <a:cubicBezTo>
                  <a:pt x="146063" y="141618"/>
                  <a:pt x="159976" y="142818"/>
                  <a:pt x="172155" y="145219"/>
                </a:cubicBezTo>
                <a:cubicBezTo>
                  <a:pt x="184334" y="147619"/>
                  <a:pt x="194513" y="150864"/>
                  <a:pt x="202692" y="154953"/>
                </a:cubicBezTo>
                <a:cubicBezTo>
                  <a:pt x="210871" y="159043"/>
                  <a:pt x="217094" y="163888"/>
                  <a:pt x="221361" y="169488"/>
                </a:cubicBezTo>
                <a:cubicBezTo>
                  <a:pt x="225628" y="175089"/>
                  <a:pt x="227762" y="181179"/>
                  <a:pt x="227762" y="187758"/>
                </a:cubicBezTo>
                <a:moveTo>
                  <a:pt x="148018" y="128284"/>
                </a:moveTo>
                <a:lnTo>
                  <a:pt x="103480" y="128284"/>
                </a:lnTo>
                <a:lnTo>
                  <a:pt x="103480" y="118682"/>
                </a:lnTo>
                <a:cubicBezTo>
                  <a:pt x="95479" y="122416"/>
                  <a:pt x="86544" y="125172"/>
                  <a:pt x="76676" y="126950"/>
                </a:cubicBezTo>
                <a:cubicBezTo>
                  <a:pt x="66808" y="128728"/>
                  <a:pt x="56007" y="129617"/>
                  <a:pt x="44272" y="129617"/>
                </a:cubicBezTo>
                <a:lnTo>
                  <a:pt x="10668" y="129617"/>
                </a:lnTo>
                <a:lnTo>
                  <a:pt x="10668" y="39205"/>
                </a:lnTo>
                <a:cubicBezTo>
                  <a:pt x="10668" y="35649"/>
                  <a:pt x="9779" y="32672"/>
                  <a:pt x="8001" y="30271"/>
                </a:cubicBezTo>
                <a:cubicBezTo>
                  <a:pt x="6223" y="27871"/>
                  <a:pt x="3556" y="26404"/>
                  <a:pt x="0" y="25871"/>
                </a:cubicBezTo>
                <a:lnTo>
                  <a:pt x="55207" y="11202"/>
                </a:lnTo>
                <a:lnTo>
                  <a:pt x="55207" y="50140"/>
                </a:lnTo>
                <a:lnTo>
                  <a:pt x="103480" y="50140"/>
                </a:lnTo>
                <a:lnTo>
                  <a:pt x="103480" y="20003"/>
                </a:lnTo>
                <a:lnTo>
                  <a:pt x="148018" y="8534"/>
                </a:lnTo>
                <a:moveTo>
                  <a:pt x="176022" y="135218"/>
                </a:moveTo>
                <a:lnTo>
                  <a:pt x="176022" y="28004"/>
                </a:lnTo>
                <a:cubicBezTo>
                  <a:pt x="176022" y="25515"/>
                  <a:pt x="175489" y="23159"/>
                  <a:pt x="174422" y="20937"/>
                </a:cubicBezTo>
                <a:cubicBezTo>
                  <a:pt x="173355" y="18714"/>
                  <a:pt x="171488" y="17070"/>
                  <a:pt x="168821" y="16003"/>
                </a:cubicBezTo>
                <a:lnTo>
                  <a:pt x="223228" y="0"/>
                </a:lnTo>
                <a:lnTo>
                  <a:pt x="223228" y="49874"/>
                </a:lnTo>
                <a:lnTo>
                  <a:pt x="259232" y="49874"/>
                </a:lnTo>
                <a:lnTo>
                  <a:pt x="259232" y="74409"/>
                </a:lnTo>
                <a:lnTo>
                  <a:pt x="223228" y="74409"/>
                </a:lnTo>
                <a:lnTo>
                  <a:pt x="223228" y="110947"/>
                </a:lnTo>
                <a:cubicBezTo>
                  <a:pt x="223228" y="119482"/>
                  <a:pt x="221183" y="125661"/>
                  <a:pt x="217094" y="129484"/>
                </a:cubicBezTo>
                <a:cubicBezTo>
                  <a:pt x="213004" y="133307"/>
                  <a:pt x="206515" y="135218"/>
                  <a:pt x="197625" y="135218"/>
                </a:cubicBezTo>
                <a:moveTo>
                  <a:pt x="177355" y="187758"/>
                </a:moveTo>
                <a:cubicBezTo>
                  <a:pt x="177355" y="180468"/>
                  <a:pt x="173222" y="174645"/>
                  <a:pt x="164954" y="170289"/>
                </a:cubicBezTo>
                <a:cubicBezTo>
                  <a:pt x="156686" y="165933"/>
                  <a:pt x="145174" y="163754"/>
                  <a:pt x="130416" y="163754"/>
                </a:cubicBezTo>
                <a:cubicBezTo>
                  <a:pt x="115481" y="163754"/>
                  <a:pt x="103880" y="165933"/>
                  <a:pt x="95612" y="170289"/>
                </a:cubicBezTo>
                <a:cubicBezTo>
                  <a:pt x="87344" y="174645"/>
                  <a:pt x="83210" y="180468"/>
                  <a:pt x="83210" y="187758"/>
                </a:cubicBezTo>
                <a:cubicBezTo>
                  <a:pt x="83210" y="195047"/>
                  <a:pt x="87300" y="200870"/>
                  <a:pt x="95479" y="205226"/>
                </a:cubicBezTo>
                <a:cubicBezTo>
                  <a:pt x="103657" y="209583"/>
                  <a:pt x="115303" y="211760"/>
                  <a:pt x="130416" y="211760"/>
                </a:cubicBezTo>
                <a:cubicBezTo>
                  <a:pt x="145174" y="211760"/>
                  <a:pt x="156686" y="209583"/>
                  <a:pt x="164954" y="205226"/>
                </a:cubicBezTo>
                <a:cubicBezTo>
                  <a:pt x="173222" y="200870"/>
                  <a:pt x="177355" y="195047"/>
                  <a:pt x="177355" y="187758"/>
                </a:cubicBezTo>
                <a:moveTo>
                  <a:pt x="103480" y="74677"/>
                </a:moveTo>
                <a:lnTo>
                  <a:pt x="55207" y="74677"/>
                </a:lnTo>
                <a:lnTo>
                  <a:pt x="55207" y="105080"/>
                </a:lnTo>
                <a:cubicBezTo>
                  <a:pt x="58407" y="105080"/>
                  <a:pt x="62008" y="105080"/>
                  <a:pt x="66008" y="105080"/>
                </a:cubicBezTo>
                <a:cubicBezTo>
                  <a:pt x="70009" y="105080"/>
                  <a:pt x="74143" y="104992"/>
                  <a:pt x="78410" y="104814"/>
                </a:cubicBezTo>
                <a:cubicBezTo>
                  <a:pt x="82677" y="104635"/>
                  <a:pt x="86989" y="104369"/>
                  <a:pt x="91345" y="104014"/>
                </a:cubicBezTo>
                <a:cubicBezTo>
                  <a:pt x="95701" y="103658"/>
                  <a:pt x="99746" y="103125"/>
                  <a:pt x="103480" y="1024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3" name="Freeform 63"/>
          <p:cNvSpPr/>
          <p:nvPr/>
        </p:nvSpPr>
        <p:spPr>
          <a:xfrm>
            <a:off x="1729444" y="8710710"/>
            <a:ext cx="252832" cy="236030"/>
          </a:xfrm>
          <a:custGeom>
            <a:avLst/>
            <a:gdLst>
              <a:gd name="connsiteX0" fmla="*/ 230162 w 252832"/>
              <a:gd name="connsiteY0" fmla="*/ 193891 h 236030"/>
              <a:gd name="connsiteX1" fmla="*/ 204559 w 252832"/>
              <a:gd name="connsiteY1" fmla="*/ 224561 h 236030"/>
              <a:gd name="connsiteX2" fmla="*/ 131483 w 252832"/>
              <a:gd name="connsiteY2" fmla="*/ 236030 h 236030"/>
              <a:gd name="connsiteX3" fmla="*/ 58274 w 252832"/>
              <a:gd name="connsiteY3" fmla="*/ 224561 h 236030"/>
              <a:gd name="connsiteX4" fmla="*/ 32538 w 252832"/>
              <a:gd name="connsiteY4" fmla="*/ 193891 h 236030"/>
              <a:gd name="connsiteX5" fmla="*/ 58274 w 252832"/>
              <a:gd name="connsiteY5" fmla="*/ 163221 h 236030"/>
              <a:gd name="connsiteX6" fmla="*/ 131483 w 252832"/>
              <a:gd name="connsiteY6" fmla="*/ 151752 h 236030"/>
              <a:gd name="connsiteX7" fmla="*/ 204559 w 252832"/>
              <a:gd name="connsiteY7" fmla="*/ 163221 h 236030"/>
              <a:gd name="connsiteX8" fmla="*/ 230162 w 252832"/>
              <a:gd name="connsiteY8" fmla="*/ 193891 h 236030"/>
              <a:gd name="connsiteX10" fmla="*/ 252832 w 252832"/>
              <a:gd name="connsiteY10" fmla="*/ 138951 h 236030"/>
              <a:gd name="connsiteX11" fmla="*/ 32004 w 252832"/>
              <a:gd name="connsiteY11" fmla="*/ 138951 h 236030"/>
              <a:gd name="connsiteX12" fmla="*/ 22936 w 252832"/>
              <a:gd name="connsiteY12" fmla="*/ 146418 h 236030"/>
              <a:gd name="connsiteX13" fmla="*/ 0 w 252832"/>
              <a:gd name="connsiteY13" fmla="*/ 114148 h 236030"/>
              <a:gd name="connsiteX14" fmla="*/ 106413 w 252832"/>
              <a:gd name="connsiteY14" fmla="*/ 114148 h 236030"/>
              <a:gd name="connsiteX15" fmla="*/ 106413 w 252832"/>
              <a:gd name="connsiteY15" fmla="*/ 106147 h 236030"/>
              <a:gd name="connsiteX16" fmla="*/ 104813 w 252832"/>
              <a:gd name="connsiteY16" fmla="*/ 99079 h 236030"/>
              <a:gd name="connsiteX17" fmla="*/ 99213 w 252832"/>
              <a:gd name="connsiteY17" fmla="*/ 94145 h 236030"/>
              <a:gd name="connsiteX18" fmla="*/ 153619 w 252832"/>
              <a:gd name="connsiteY18" fmla="*/ 80811 h 236030"/>
              <a:gd name="connsiteX19" fmla="*/ 153619 w 252832"/>
              <a:gd name="connsiteY19" fmla="*/ 114148 h 236030"/>
              <a:gd name="connsiteX20" fmla="*/ 252832 w 252832"/>
              <a:gd name="connsiteY20" fmla="*/ 114148 h 236030"/>
              <a:gd name="connsiteX22" fmla="*/ 19203 w 252832"/>
              <a:gd name="connsiteY22" fmla="*/ 94679 h 236030"/>
              <a:gd name="connsiteX23" fmla="*/ 52407 w 252832"/>
              <a:gd name="connsiteY23" fmla="*/ 87478 h 236030"/>
              <a:gd name="connsiteX24" fmla="*/ 79744 w 252832"/>
              <a:gd name="connsiteY24" fmla="*/ 74009 h 236030"/>
              <a:gd name="connsiteX25" fmla="*/ 98279 w 252832"/>
              <a:gd name="connsiteY25" fmla="*/ 55340 h 236030"/>
              <a:gd name="connsiteX26" fmla="*/ 105080 w 252832"/>
              <a:gd name="connsiteY26" fmla="*/ 32271 h 236030"/>
              <a:gd name="connsiteX27" fmla="*/ 105080 w 252832"/>
              <a:gd name="connsiteY27" fmla="*/ 29604 h 236030"/>
              <a:gd name="connsiteX28" fmla="*/ 102413 w 252832"/>
              <a:gd name="connsiteY28" fmla="*/ 20670 h 236030"/>
              <a:gd name="connsiteX29" fmla="*/ 94412 w 252832"/>
              <a:gd name="connsiteY29" fmla="*/ 16269 h 236030"/>
              <a:gd name="connsiteX30" fmla="*/ 157620 w 252832"/>
              <a:gd name="connsiteY30" fmla="*/ 0 h 236030"/>
              <a:gd name="connsiteX31" fmla="*/ 157620 w 252832"/>
              <a:gd name="connsiteY31" fmla="*/ 18402 h 236030"/>
              <a:gd name="connsiteX32" fmla="*/ 151486 w 252832"/>
              <a:gd name="connsiteY32" fmla="*/ 44272 h 236030"/>
              <a:gd name="connsiteX33" fmla="*/ 178289 w 252832"/>
              <a:gd name="connsiteY33" fmla="*/ 46540 h 236030"/>
              <a:gd name="connsiteX34" fmla="*/ 203492 w 252832"/>
              <a:gd name="connsiteY34" fmla="*/ 53473 h 236030"/>
              <a:gd name="connsiteX35" fmla="*/ 222295 w 252832"/>
              <a:gd name="connsiteY35" fmla="*/ 64808 h 236030"/>
              <a:gd name="connsiteX36" fmla="*/ 229629 w 252832"/>
              <a:gd name="connsiteY36" fmla="*/ 80011 h 236030"/>
              <a:gd name="connsiteX37" fmla="*/ 223362 w 252832"/>
              <a:gd name="connsiteY37" fmla="*/ 93745 h 236030"/>
              <a:gd name="connsiteX38" fmla="*/ 206159 w 252832"/>
              <a:gd name="connsiteY38" fmla="*/ 99479 h 236030"/>
              <a:gd name="connsiteX39" fmla="*/ 185090 w 252832"/>
              <a:gd name="connsiteY39" fmla="*/ 97346 h 236030"/>
              <a:gd name="connsiteX40" fmla="*/ 172022 w 252832"/>
              <a:gd name="connsiteY40" fmla="*/ 87211 h 236030"/>
              <a:gd name="connsiteX41" fmla="*/ 174422 w 252832"/>
              <a:gd name="connsiteY41" fmla="*/ 76143 h 236030"/>
              <a:gd name="connsiteX42" fmla="*/ 167888 w 252832"/>
              <a:gd name="connsiteY42" fmla="*/ 67208 h 236030"/>
              <a:gd name="connsiteX43" fmla="*/ 155753 w 252832"/>
              <a:gd name="connsiteY43" fmla="*/ 61341 h 236030"/>
              <a:gd name="connsiteX44" fmla="*/ 141084 w 252832"/>
              <a:gd name="connsiteY44" fmla="*/ 59207 h 236030"/>
              <a:gd name="connsiteX45" fmla="*/ 116415 w 252832"/>
              <a:gd name="connsiteY45" fmla="*/ 77743 h 236030"/>
              <a:gd name="connsiteX46" fmla="*/ 85344 w 252832"/>
              <a:gd name="connsiteY46" fmla="*/ 90145 h 236030"/>
              <a:gd name="connsiteX47" fmla="*/ 51607 w 252832"/>
              <a:gd name="connsiteY47" fmla="*/ 97346 h 236030"/>
              <a:gd name="connsiteX48" fmla="*/ 19203 w 252832"/>
              <a:gd name="connsiteY48" fmla="*/ 100012 h 236030"/>
              <a:gd name="connsiteX50" fmla="*/ 180556 w 252832"/>
              <a:gd name="connsiteY50" fmla="*/ 193891 h 236030"/>
              <a:gd name="connsiteX51" fmla="*/ 167088 w 252832"/>
              <a:gd name="connsiteY51" fmla="*/ 178956 h 236030"/>
              <a:gd name="connsiteX52" fmla="*/ 131483 w 252832"/>
              <a:gd name="connsiteY52" fmla="*/ 173889 h 236030"/>
              <a:gd name="connsiteX53" fmla="*/ 95612 w 252832"/>
              <a:gd name="connsiteY53" fmla="*/ 178956 h 236030"/>
              <a:gd name="connsiteX54" fmla="*/ 82144 w 252832"/>
              <a:gd name="connsiteY54" fmla="*/ 193891 h 236030"/>
              <a:gd name="connsiteX55" fmla="*/ 95479 w 252832"/>
              <a:gd name="connsiteY55" fmla="*/ 208826 h 236030"/>
              <a:gd name="connsiteX56" fmla="*/ 131483 w 252832"/>
              <a:gd name="connsiteY56" fmla="*/ 213893 h 236030"/>
              <a:gd name="connsiteX57" fmla="*/ 167088 w 252832"/>
              <a:gd name="connsiteY57" fmla="*/ 208826 h 236030"/>
              <a:gd name="connsiteX58" fmla="*/ 180556 w 252832"/>
              <a:gd name="connsiteY58" fmla="*/ 193891 h 2360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2" h="236030">
                <a:moveTo>
                  <a:pt x="230162" y="193891"/>
                </a:moveTo>
                <a:cubicBezTo>
                  <a:pt x="230162" y="206693"/>
                  <a:pt x="221628" y="216916"/>
                  <a:pt x="204559" y="224561"/>
                </a:cubicBezTo>
                <a:cubicBezTo>
                  <a:pt x="187490" y="232207"/>
                  <a:pt x="163132" y="236030"/>
                  <a:pt x="131483" y="236030"/>
                </a:cubicBezTo>
                <a:cubicBezTo>
                  <a:pt x="99835" y="236030"/>
                  <a:pt x="75432" y="232207"/>
                  <a:pt x="58274" y="224561"/>
                </a:cubicBezTo>
                <a:cubicBezTo>
                  <a:pt x="41116" y="216916"/>
                  <a:pt x="32538" y="206693"/>
                  <a:pt x="32538" y="193891"/>
                </a:cubicBezTo>
                <a:cubicBezTo>
                  <a:pt x="32538" y="181090"/>
                  <a:pt x="41116" y="170866"/>
                  <a:pt x="58274" y="163221"/>
                </a:cubicBezTo>
                <a:cubicBezTo>
                  <a:pt x="75432" y="155575"/>
                  <a:pt x="99835" y="151752"/>
                  <a:pt x="131483" y="151752"/>
                </a:cubicBezTo>
                <a:cubicBezTo>
                  <a:pt x="163132" y="151752"/>
                  <a:pt x="187490" y="155575"/>
                  <a:pt x="204559" y="163221"/>
                </a:cubicBezTo>
                <a:cubicBezTo>
                  <a:pt x="221628" y="170866"/>
                  <a:pt x="230162" y="181090"/>
                  <a:pt x="230162" y="193891"/>
                </a:cubicBezTo>
                <a:moveTo>
                  <a:pt x="252832" y="138951"/>
                </a:moveTo>
                <a:lnTo>
                  <a:pt x="32004" y="138951"/>
                </a:lnTo>
                <a:cubicBezTo>
                  <a:pt x="26848" y="138951"/>
                  <a:pt x="23825" y="141440"/>
                  <a:pt x="22936" y="146418"/>
                </a:cubicBezTo>
                <a:lnTo>
                  <a:pt x="0" y="114148"/>
                </a:lnTo>
                <a:lnTo>
                  <a:pt x="106413" y="114148"/>
                </a:lnTo>
                <a:lnTo>
                  <a:pt x="106413" y="106147"/>
                </a:lnTo>
                <a:cubicBezTo>
                  <a:pt x="106413" y="103657"/>
                  <a:pt x="105880" y="101302"/>
                  <a:pt x="104813" y="99079"/>
                </a:cubicBezTo>
                <a:cubicBezTo>
                  <a:pt x="103746" y="96857"/>
                  <a:pt x="101879" y="95212"/>
                  <a:pt x="99213" y="94145"/>
                </a:cubicBezTo>
                <a:lnTo>
                  <a:pt x="153619" y="80811"/>
                </a:lnTo>
                <a:lnTo>
                  <a:pt x="153619" y="114148"/>
                </a:lnTo>
                <a:lnTo>
                  <a:pt x="252832" y="114148"/>
                </a:lnTo>
                <a:moveTo>
                  <a:pt x="19203" y="94679"/>
                </a:moveTo>
                <a:cubicBezTo>
                  <a:pt x="30937" y="93435"/>
                  <a:pt x="42005" y="91034"/>
                  <a:pt x="52407" y="87478"/>
                </a:cubicBezTo>
                <a:cubicBezTo>
                  <a:pt x="62808" y="83922"/>
                  <a:pt x="71920" y="79432"/>
                  <a:pt x="79744" y="74009"/>
                </a:cubicBezTo>
                <a:cubicBezTo>
                  <a:pt x="87567" y="68587"/>
                  <a:pt x="93745" y="62364"/>
                  <a:pt x="98279" y="55340"/>
                </a:cubicBezTo>
                <a:cubicBezTo>
                  <a:pt x="102813" y="48317"/>
                  <a:pt x="105080" y="40628"/>
                  <a:pt x="105080" y="32271"/>
                </a:cubicBezTo>
                <a:lnTo>
                  <a:pt x="105080" y="29604"/>
                </a:lnTo>
                <a:cubicBezTo>
                  <a:pt x="105080" y="26048"/>
                  <a:pt x="104191" y="23070"/>
                  <a:pt x="102413" y="20670"/>
                </a:cubicBezTo>
                <a:cubicBezTo>
                  <a:pt x="100635" y="18269"/>
                  <a:pt x="97968" y="16802"/>
                  <a:pt x="94412" y="16269"/>
                </a:cubicBezTo>
                <a:lnTo>
                  <a:pt x="157620" y="0"/>
                </a:lnTo>
                <a:lnTo>
                  <a:pt x="157620" y="18402"/>
                </a:lnTo>
                <a:cubicBezTo>
                  <a:pt x="157620" y="27826"/>
                  <a:pt x="155575" y="36449"/>
                  <a:pt x="151486" y="44272"/>
                </a:cubicBezTo>
                <a:cubicBezTo>
                  <a:pt x="160198" y="44272"/>
                  <a:pt x="169132" y="45028"/>
                  <a:pt x="178289" y="46540"/>
                </a:cubicBezTo>
                <a:cubicBezTo>
                  <a:pt x="187446" y="48051"/>
                  <a:pt x="195847" y="50362"/>
                  <a:pt x="203492" y="53473"/>
                </a:cubicBezTo>
                <a:cubicBezTo>
                  <a:pt x="211138" y="56585"/>
                  <a:pt x="217405" y="60363"/>
                  <a:pt x="222295" y="64808"/>
                </a:cubicBezTo>
                <a:cubicBezTo>
                  <a:pt x="227184" y="69253"/>
                  <a:pt x="229629" y="74320"/>
                  <a:pt x="229629" y="80011"/>
                </a:cubicBezTo>
                <a:cubicBezTo>
                  <a:pt x="229629" y="86055"/>
                  <a:pt x="227540" y="90634"/>
                  <a:pt x="223362" y="93745"/>
                </a:cubicBezTo>
                <a:cubicBezTo>
                  <a:pt x="219183" y="96857"/>
                  <a:pt x="213449" y="98768"/>
                  <a:pt x="206159" y="99479"/>
                </a:cubicBezTo>
                <a:cubicBezTo>
                  <a:pt x="198514" y="100191"/>
                  <a:pt x="191491" y="99479"/>
                  <a:pt x="185090" y="97346"/>
                </a:cubicBezTo>
                <a:cubicBezTo>
                  <a:pt x="178689" y="95212"/>
                  <a:pt x="174333" y="91834"/>
                  <a:pt x="172022" y="87211"/>
                </a:cubicBezTo>
                <a:cubicBezTo>
                  <a:pt x="174689" y="83300"/>
                  <a:pt x="175489" y="79611"/>
                  <a:pt x="174422" y="76143"/>
                </a:cubicBezTo>
                <a:cubicBezTo>
                  <a:pt x="173355" y="72676"/>
                  <a:pt x="171177" y="69698"/>
                  <a:pt x="167888" y="67208"/>
                </a:cubicBezTo>
                <a:cubicBezTo>
                  <a:pt x="164598" y="64719"/>
                  <a:pt x="160554" y="62764"/>
                  <a:pt x="155753" y="61341"/>
                </a:cubicBezTo>
                <a:cubicBezTo>
                  <a:pt x="150952" y="59919"/>
                  <a:pt x="146063" y="59207"/>
                  <a:pt x="141084" y="59207"/>
                </a:cubicBezTo>
                <a:cubicBezTo>
                  <a:pt x="134328" y="66497"/>
                  <a:pt x="126105" y="72676"/>
                  <a:pt x="116415" y="77743"/>
                </a:cubicBezTo>
                <a:cubicBezTo>
                  <a:pt x="106724" y="82810"/>
                  <a:pt x="96368" y="86945"/>
                  <a:pt x="85344" y="90145"/>
                </a:cubicBezTo>
                <a:cubicBezTo>
                  <a:pt x="74321" y="93345"/>
                  <a:pt x="63075" y="95745"/>
                  <a:pt x="51607" y="97346"/>
                </a:cubicBezTo>
                <a:cubicBezTo>
                  <a:pt x="40138" y="98946"/>
                  <a:pt x="29337" y="99835"/>
                  <a:pt x="19203" y="100012"/>
                </a:cubicBezTo>
                <a:moveTo>
                  <a:pt x="180556" y="193891"/>
                </a:moveTo>
                <a:cubicBezTo>
                  <a:pt x="180556" y="187313"/>
                  <a:pt x="176067" y="182335"/>
                  <a:pt x="167088" y="178956"/>
                </a:cubicBezTo>
                <a:cubicBezTo>
                  <a:pt x="158109" y="175578"/>
                  <a:pt x="146241" y="173889"/>
                  <a:pt x="131483" y="173889"/>
                </a:cubicBezTo>
                <a:cubicBezTo>
                  <a:pt x="116548" y="173889"/>
                  <a:pt x="104591" y="175578"/>
                  <a:pt x="95612" y="178956"/>
                </a:cubicBezTo>
                <a:cubicBezTo>
                  <a:pt x="86633" y="182335"/>
                  <a:pt x="82144" y="187313"/>
                  <a:pt x="82144" y="193891"/>
                </a:cubicBezTo>
                <a:cubicBezTo>
                  <a:pt x="82144" y="200470"/>
                  <a:pt x="86589" y="205448"/>
                  <a:pt x="95479" y="208826"/>
                </a:cubicBezTo>
                <a:cubicBezTo>
                  <a:pt x="104369" y="212204"/>
                  <a:pt x="116370" y="213893"/>
                  <a:pt x="131483" y="213893"/>
                </a:cubicBezTo>
                <a:cubicBezTo>
                  <a:pt x="146241" y="213893"/>
                  <a:pt x="158109" y="212204"/>
                  <a:pt x="167088" y="208826"/>
                </a:cubicBezTo>
                <a:cubicBezTo>
                  <a:pt x="176067" y="205448"/>
                  <a:pt x="180556" y="200470"/>
                  <a:pt x="180556" y="1938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4" name="Freeform 64"/>
          <p:cNvSpPr/>
          <p:nvPr/>
        </p:nvSpPr>
        <p:spPr>
          <a:xfrm>
            <a:off x="2004412" y="8889133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6 h 76810"/>
              <a:gd name="connsiteX2" fmla="*/ 7067 w 49873"/>
              <a:gd name="connsiteY2" fmla="*/ 7067 h 76810"/>
              <a:gd name="connsiteX3" fmla="*/ 14935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7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2 h 76810"/>
              <a:gd name="connsiteX10" fmla="*/ 22136 w 49873"/>
              <a:gd name="connsiteY10" fmla="*/ 57607 h 76810"/>
              <a:gd name="connsiteX11" fmla="*/ 13602 w 49873"/>
              <a:gd name="connsiteY11" fmla="*/ 46672 h 76810"/>
              <a:gd name="connsiteX12" fmla="*/ 4001 w 49873"/>
              <a:gd name="connsiteY12" fmla="*/ 38538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8"/>
                  <a:pt x="1867" y="14936"/>
                </a:cubicBezTo>
                <a:cubicBezTo>
                  <a:pt x="3111" y="11912"/>
                  <a:pt x="4845" y="9290"/>
                  <a:pt x="7067" y="7067"/>
                </a:cubicBezTo>
                <a:cubicBezTo>
                  <a:pt x="9290" y="4845"/>
                  <a:pt x="11912" y="3112"/>
                  <a:pt x="14935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7"/>
                </a:cubicBezTo>
                <a:cubicBezTo>
                  <a:pt x="47472" y="11779"/>
                  <a:pt x="49873" y="18847"/>
                  <a:pt x="49873" y="28270"/>
                </a:cubicBezTo>
                <a:cubicBezTo>
                  <a:pt x="49873" y="36626"/>
                  <a:pt x="47206" y="45117"/>
                  <a:pt x="41872" y="53740"/>
                </a:cubicBezTo>
                <a:cubicBezTo>
                  <a:pt x="36538" y="62364"/>
                  <a:pt x="28003" y="70053"/>
                  <a:pt x="16269" y="76810"/>
                </a:cubicBezTo>
                <a:lnTo>
                  <a:pt x="11735" y="71742"/>
                </a:lnTo>
                <a:cubicBezTo>
                  <a:pt x="18491" y="66587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2" y="46672"/>
                </a:cubicBezTo>
                <a:cubicBezTo>
                  <a:pt x="9868" y="44717"/>
                  <a:pt x="6667" y="42005"/>
                  <a:pt x="4001" y="38538"/>
                </a:cubicBezTo>
                <a:cubicBezTo>
                  <a:pt x="1333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5" name="Freeform 65"/>
          <p:cNvSpPr/>
          <p:nvPr/>
        </p:nvSpPr>
        <p:spPr>
          <a:xfrm>
            <a:off x="2158660" y="8712843"/>
            <a:ext cx="252832" cy="230429"/>
          </a:xfrm>
          <a:custGeom>
            <a:avLst/>
            <a:gdLst>
              <a:gd name="connsiteX0" fmla="*/ 169621 w 252832"/>
              <a:gd name="connsiteY0" fmla="*/ 230429 h 230429"/>
              <a:gd name="connsiteX1" fmla="*/ 169621 w 252832"/>
              <a:gd name="connsiteY1" fmla="*/ 164288 h 230429"/>
              <a:gd name="connsiteX2" fmla="*/ 122549 w 252832"/>
              <a:gd name="connsiteY2" fmla="*/ 180023 h 230429"/>
              <a:gd name="connsiteX3" fmla="*/ 60541 w 252832"/>
              <a:gd name="connsiteY3" fmla="*/ 185624 h 230429"/>
              <a:gd name="connsiteX4" fmla="*/ 4267 w 252832"/>
              <a:gd name="connsiteY4" fmla="*/ 185624 h 230429"/>
              <a:gd name="connsiteX5" fmla="*/ 4267 w 252832"/>
              <a:gd name="connsiteY5" fmla="*/ 89078 h 230429"/>
              <a:gd name="connsiteX6" fmla="*/ 88011 w 252832"/>
              <a:gd name="connsiteY6" fmla="*/ 89078 h 230429"/>
              <a:gd name="connsiteX7" fmla="*/ 88011 w 252832"/>
              <a:gd name="connsiteY7" fmla="*/ 49606 h 230429"/>
              <a:gd name="connsiteX8" fmla="*/ 24803 w 252832"/>
              <a:gd name="connsiteY8" fmla="*/ 49606 h 230429"/>
              <a:gd name="connsiteX9" fmla="*/ 16802 w 252832"/>
              <a:gd name="connsiteY9" fmla="*/ 56274 h 230429"/>
              <a:gd name="connsiteX10" fmla="*/ 0 w 252832"/>
              <a:gd name="connsiteY10" fmla="*/ 23737 h 230429"/>
              <a:gd name="connsiteX11" fmla="*/ 88011 w 252832"/>
              <a:gd name="connsiteY11" fmla="*/ 23737 h 230429"/>
              <a:gd name="connsiteX12" fmla="*/ 88011 w 252832"/>
              <a:gd name="connsiteY12" fmla="*/ 15202 h 230429"/>
              <a:gd name="connsiteX13" fmla="*/ 133883 w 252832"/>
              <a:gd name="connsiteY13" fmla="*/ 26671 h 230429"/>
              <a:gd name="connsiteX14" fmla="*/ 133883 w 252832"/>
              <a:gd name="connsiteY14" fmla="*/ 112282 h 230429"/>
              <a:gd name="connsiteX15" fmla="*/ 50140 w 252832"/>
              <a:gd name="connsiteY15" fmla="*/ 112282 h 230429"/>
              <a:gd name="connsiteX16" fmla="*/ 50140 w 252832"/>
              <a:gd name="connsiteY16" fmla="*/ 158421 h 230429"/>
              <a:gd name="connsiteX17" fmla="*/ 71209 w 252832"/>
              <a:gd name="connsiteY17" fmla="*/ 158421 h 230429"/>
              <a:gd name="connsiteX18" fmla="*/ 101879 w 252832"/>
              <a:gd name="connsiteY18" fmla="*/ 157487 h 230429"/>
              <a:gd name="connsiteX19" fmla="*/ 127616 w 252832"/>
              <a:gd name="connsiteY19" fmla="*/ 154820 h 230429"/>
              <a:gd name="connsiteX20" fmla="*/ 149752 w 252832"/>
              <a:gd name="connsiteY20" fmla="*/ 150686 h 230429"/>
              <a:gd name="connsiteX21" fmla="*/ 169621 w 252832"/>
              <a:gd name="connsiteY21" fmla="*/ 145352 h 230429"/>
              <a:gd name="connsiteX22" fmla="*/ 169621 w 252832"/>
              <a:gd name="connsiteY22" fmla="*/ 28004 h 230429"/>
              <a:gd name="connsiteX23" fmla="*/ 168021 w 252832"/>
              <a:gd name="connsiteY23" fmla="*/ 20937 h 230429"/>
              <a:gd name="connsiteX24" fmla="*/ 162420 w 252832"/>
              <a:gd name="connsiteY24" fmla="*/ 16003 h 230429"/>
              <a:gd name="connsiteX25" fmla="*/ 216827 w 252832"/>
              <a:gd name="connsiteY25" fmla="*/ 0 h 230429"/>
              <a:gd name="connsiteX26" fmla="*/ 216827 w 252832"/>
              <a:gd name="connsiteY26" fmla="*/ 81877 h 230429"/>
              <a:gd name="connsiteX27" fmla="*/ 252832 w 252832"/>
              <a:gd name="connsiteY27" fmla="*/ 81877 h 230429"/>
              <a:gd name="connsiteX28" fmla="*/ 252832 w 252832"/>
              <a:gd name="connsiteY28" fmla="*/ 109081 h 230429"/>
              <a:gd name="connsiteX29" fmla="*/ 216827 w 252832"/>
              <a:gd name="connsiteY29" fmla="*/ 109081 h 230429"/>
              <a:gd name="connsiteX30" fmla="*/ 216827 w 252832"/>
              <a:gd name="connsiteY30" fmla="*/ 206160 h 230429"/>
              <a:gd name="connsiteX31" fmla="*/ 210693 w 252832"/>
              <a:gd name="connsiteY31" fmla="*/ 224696 h 230429"/>
              <a:gd name="connsiteX32" fmla="*/ 191224 w 252832"/>
              <a:gd name="connsiteY32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2" h="230429">
                <a:moveTo>
                  <a:pt x="169621" y="230429"/>
                </a:moveTo>
                <a:lnTo>
                  <a:pt x="169621" y="164288"/>
                </a:lnTo>
                <a:cubicBezTo>
                  <a:pt x="156819" y="171044"/>
                  <a:pt x="141129" y="176289"/>
                  <a:pt x="122549" y="180023"/>
                </a:cubicBezTo>
                <a:cubicBezTo>
                  <a:pt x="103969" y="183757"/>
                  <a:pt x="83299" y="185624"/>
                  <a:pt x="60541" y="185624"/>
                </a:cubicBezTo>
                <a:lnTo>
                  <a:pt x="4267" y="185624"/>
                </a:lnTo>
                <a:lnTo>
                  <a:pt x="4267" y="89078"/>
                </a:lnTo>
                <a:lnTo>
                  <a:pt x="88011" y="89078"/>
                </a:lnTo>
                <a:lnTo>
                  <a:pt x="88011" y="49606"/>
                </a:lnTo>
                <a:lnTo>
                  <a:pt x="24803" y="49606"/>
                </a:lnTo>
                <a:cubicBezTo>
                  <a:pt x="20358" y="49606"/>
                  <a:pt x="17691" y="51829"/>
                  <a:pt x="16802" y="56274"/>
                </a:cubicBezTo>
                <a:lnTo>
                  <a:pt x="0" y="23737"/>
                </a:lnTo>
                <a:lnTo>
                  <a:pt x="88011" y="23737"/>
                </a:lnTo>
                <a:lnTo>
                  <a:pt x="88011" y="15202"/>
                </a:lnTo>
                <a:lnTo>
                  <a:pt x="133883" y="26671"/>
                </a:lnTo>
                <a:lnTo>
                  <a:pt x="133883" y="112282"/>
                </a:lnTo>
                <a:lnTo>
                  <a:pt x="50140" y="112282"/>
                </a:lnTo>
                <a:lnTo>
                  <a:pt x="50140" y="158421"/>
                </a:lnTo>
                <a:lnTo>
                  <a:pt x="71209" y="158421"/>
                </a:lnTo>
                <a:cubicBezTo>
                  <a:pt x="82410" y="158421"/>
                  <a:pt x="92634" y="158110"/>
                  <a:pt x="101879" y="157487"/>
                </a:cubicBezTo>
                <a:cubicBezTo>
                  <a:pt x="111125" y="156865"/>
                  <a:pt x="119704" y="155976"/>
                  <a:pt x="127616" y="154820"/>
                </a:cubicBezTo>
                <a:cubicBezTo>
                  <a:pt x="135528" y="153664"/>
                  <a:pt x="142907" y="152287"/>
                  <a:pt x="149752" y="150686"/>
                </a:cubicBezTo>
                <a:cubicBezTo>
                  <a:pt x="156597" y="149086"/>
                  <a:pt x="163220" y="147307"/>
                  <a:pt x="169621" y="145352"/>
                </a:cubicBezTo>
                <a:lnTo>
                  <a:pt x="169621" y="28004"/>
                </a:lnTo>
                <a:cubicBezTo>
                  <a:pt x="169621" y="25515"/>
                  <a:pt x="169088" y="23159"/>
                  <a:pt x="168021" y="20937"/>
                </a:cubicBezTo>
                <a:cubicBezTo>
                  <a:pt x="166954" y="18714"/>
                  <a:pt x="165087" y="17070"/>
                  <a:pt x="162420" y="16003"/>
                </a:cubicBezTo>
                <a:lnTo>
                  <a:pt x="216827" y="0"/>
                </a:lnTo>
                <a:lnTo>
                  <a:pt x="216827" y="81877"/>
                </a:lnTo>
                <a:lnTo>
                  <a:pt x="252832" y="81877"/>
                </a:lnTo>
                <a:lnTo>
                  <a:pt x="252832" y="109081"/>
                </a:lnTo>
                <a:lnTo>
                  <a:pt x="216827" y="109081"/>
                </a:lnTo>
                <a:lnTo>
                  <a:pt x="216827" y="206160"/>
                </a:lnTo>
                <a:cubicBezTo>
                  <a:pt x="216827" y="214694"/>
                  <a:pt x="214782" y="220873"/>
                  <a:pt x="210693" y="224696"/>
                </a:cubicBezTo>
                <a:cubicBezTo>
                  <a:pt x="206604" y="228518"/>
                  <a:pt x="200114" y="230429"/>
                  <a:pt x="191224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6" name="Freeform 66"/>
          <p:cNvSpPr/>
          <p:nvPr/>
        </p:nvSpPr>
        <p:spPr>
          <a:xfrm>
            <a:off x="2423493" y="8712843"/>
            <a:ext cx="224028" cy="230429"/>
          </a:xfrm>
          <a:custGeom>
            <a:avLst/>
            <a:gdLst>
              <a:gd name="connsiteX0" fmla="*/ 45606 w 224028"/>
              <a:gd name="connsiteY0" fmla="*/ 101347 h 230429"/>
              <a:gd name="connsiteX1" fmla="*/ 47606 w 224028"/>
              <a:gd name="connsiteY1" fmla="*/ 127084 h 230429"/>
              <a:gd name="connsiteX2" fmla="*/ 53207 w 224028"/>
              <a:gd name="connsiteY2" fmla="*/ 147086 h 230429"/>
              <a:gd name="connsiteX3" fmla="*/ 62141 w 224028"/>
              <a:gd name="connsiteY3" fmla="*/ 160154 h 230429"/>
              <a:gd name="connsiteX4" fmla="*/ 74409 w 224028"/>
              <a:gd name="connsiteY4" fmla="*/ 164821 h 230429"/>
              <a:gd name="connsiteX5" fmla="*/ 86278 w 224028"/>
              <a:gd name="connsiteY5" fmla="*/ 160154 h 230429"/>
              <a:gd name="connsiteX6" fmla="*/ 95078 w 224028"/>
              <a:gd name="connsiteY6" fmla="*/ 147086 h 230429"/>
              <a:gd name="connsiteX7" fmla="*/ 100679 w 224028"/>
              <a:gd name="connsiteY7" fmla="*/ 127084 h 230429"/>
              <a:gd name="connsiteX8" fmla="*/ 102679 w 224028"/>
              <a:gd name="connsiteY8" fmla="*/ 101347 h 230429"/>
              <a:gd name="connsiteX9" fmla="*/ 100679 w 224028"/>
              <a:gd name="connsiteY9" fmla="*/ 75610 h 230429"/>
              <a:gd name="connsiteX10" fmla="*/ 95078 w 224028"/>
              <a:gd name="connsiteY10" fmla="*/ 55607 h 230429"/>
              <a:gd name="connsiteX11" fmla="*/ 86278 w 224028"/>
              <a:gd name="connsiteY11" fmla="*/ 42539 h 230429"/>
              <a:gd name="connsiteX12" fmla="*/ 74409 w 224028"/>
              <a:gd name="connsiteY12" fmla="*/ 37872 h 230429"/>
              <a:gd name="connsiteX13" fmla="*/ 62141 w 224028"/>
              <a:gd name="connsiteY13" fmla="*/ 42539 h 230429"/>
              <a:gd name="connsiteX14" fmla="*/ 53207 w 224028"/>
              <a:gd name="connsiteY14" fmla="*/ 55607 h 230429"/>
              <a:gd name="connsiteX15" fmla="*/ 47606 w 224028"/>
              <a:gd name="connsiteY15" fmla="*/ 75610 h 230429"/>
              <a:gd name="connsiteX16" fmla="*/ 45606 w 224028"/>
              <a:gd name="connsiteY16" fmla="*/ 101347 h 230429"/>
              <a:gd name="connsiteX18" fmla="*/ 0 w 224028"/>
              <a:gd name="connsiteY18" fmla="*/ 101347 h 230429"/>
              <a:gd name="connsiteX19" fmla="*/ 5734 w 224028"/>
              <a:gd name="connsiteY19" fmla="*/ 62942 h 230429"/>
              <a:gd name="connsiteX20" fmla="*/ 21469 w 224028"/>
              <a:gd name="connsiteY20" fmla="*/ 35338 h 230429"/>
              <a:gd name="connsiteX21" fmla="*/ 45072 w 224028"/>
              <a:gd name="connsiteY21" fmla="*/ 18803 h 230429"/>
              <a:gd name="connsiteX22" fmla="*/ 74409 w 224028"/>
              <a:gd name="connsiteY22" fmla="*/ 13336 h 230429"/>
              <a:gd name="connsiteX23" fmla="*/ 103480 w 224028"/>
              <a:gd name="connsiteY23" fmla="*/ 18803 h 230429"/>
              <a:gd name="connsiteX24" fmla="*/ 127083 w 224028"/>
              <a:gd name="connsiteY24" fmla="*/ 35338 h 230429"/>
              <a:gd name="connsiteX25" fmla="*/ 142818 w 224028"/>
              <a:gd name="connsiteY25" fmla="*/ 62942 h 230429"/>
              <a:gd name="connsiteX26" fmla="*/ 148552 w 224028"/>
              <a:gd name="connsiteY26" fmla="*/ 101347 h 230429"/>
              <a:gd name="connsiteX27" fmla="*/ 142818 w 224028"/>
              <a:gd name="connsiteY27" fmla="*/ 139884 h 230429"/>
              <a:gd name="connsiteX28" fmla="*/ 127083 w 224028"/>
              <a:gd name="connsiteY28" fmla="*/ 167355 h 230429"/>
              <a:gd name="connsiteX29" fmla="*/ 103480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69 w 224028"/>
              <a:gd name="connsiteY32" fmla="*/ 167355 h 230429"/>
              <a:gd name="connsiteX33" fmla="*/ 5734 w 224028"/>
              <a:gd name="connsiteY33" fmla="*/ 139884 h 230429"/>
              <a:gd name="connsiteX34" fmla="*/ 0 w 224028"/>
              <a:gd name="connsiteY34" fmla="*/ 101347 h 230429"/>
              <a:gd name="connsiteX36" fmla="*/ 176822 w 224028"/>
              <a:gd name="connsiteY36" fmla="*/ 230429 h 230429"/>
              <a:gd name="connsiteX37" fmla="*/ 176822 w 224028"/>
              <a:gd name="connsiteY37" fmla="*/ 28004 h 230429"/>
              <a:gd name="connsiteX38" fmla="*/ 175222 w 224028"/>
              <a:gd name="connsiteY38" fmla="*/ 20937 h 230429"/>
              <a:gd name="connsiteX39" fmla="*/ 169621 w 224028"/>
              <a:gd name="connsiteY39" fmla="*/ 16003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6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6" y="101347"/>
                </a:moveTo>
                <a:cubicBezTo>
                  <a:pt x="45606" y="110770"/>
                  <a:pt x="46272" y="119349"/>
                  <a:pt x="47606" y="127084"/>
                </a:cubicBezTo>
                <a:cubicBezTo>
                  <a:pt x="48939" y="134818"/>
                  <a:pt x="50807" y="141484"/>
                  <a:pt x="53207" y="147086"/>
                </a:cubicBezTo>
                <a:cubicBezTo>
                  <a:pt x="55607" y="152687"/>
                  <a:pt x="58585" y="157042"/>
                  <a:pt x="62141" y="160154"/>
                </a:cubicBezTo>
                <a:cubicBezTo>
                  <a:pt x="65697" y="163265"/>
                  <a:pt x="69786" y="164821"/>
                  <a:pt x="74409" y="164821"/>
                </a:cubicBezTo>
                <a:cubicBezTo>
                  <a:pt x="78854" y="164821"/>
                  <a:pt x="82810" y="163265"/>
                  <a:pt x="86278" y="160154"/>
                </a:cubicBezTo>
                <a:cubicBezTo>
                  <a:pt x="89745" y="157042"/>
                  <a:pt x="92678" y="152687"/>
                  <a:pt x="95078" y="147086"/>
                </a:cubicBezTo>
                <a:cubicBezTo>
                  <a:pt x="97479" y="141484"/>
                  <a:pt x="99346" y="134818"/>
                  <a:pt x="100679" y="127084"/>
                </a:cubicBezTo>
                <a:cubicBezTo>
                  <a:pt x="102013" y="119349"/>
                  <a:pt x="102679" y="110770"/>
                  <a:pt x="102679" y="101347"/>
                </a:cubicBezTo>
                <a:cubicBezTo>
                  <a:pt x="102679" y="91923"/>
                  <a:pt x="102013" y="83344"/>
                  <a:pt x="100679" y="75610"/>
                </a:cubicBezTo>
                <a:cubicBezTo>
                  <a:pt x="99346" y="67876"/>
                  <a:pt x="97479" y="61209"/>
                  <a:pt x="95078" y="55607"/>
                </a:cubicBezTo>
                <a:cubicBezTo>
                  <a:pt x="92678" y="50006"/>
                  <a:pt x="89745" y="45651"/>
                  <a:pt x="86278" y="42539"/>
                </a:cubicBezTo>
                <a:cubicBezTo>
                  <a:pt x="82810" y="39428"/>
                  <a:pt x="78854" y="37872"/>
                  <a:pt x="74409" y="37872"/>
                </a:cubicBezTo>
                <a:cubicBezTo>
                  <a:pt x="69786" y="37872"/>
                  <a:pt x="65697" y="39428"/>
                  <a:pt x="62141" y="42539"/>
                </a:cubicBezTo>
                <a:cubicBezTo>
                  <a:pt x="58585" y="45651"/>
                  <a:pt x="55607" y="50006"/>
                  <a:pt x="53207" y="55607"/>
                </a:cubicBezTo>
                <a:cubicBezTo>
                  <a:pt x="50807" y="61209"/>
                  <a:pt x="48939" y="67876"/>
                  <a:pt x="47606" y="75610"/>
                </a:cubicBezTo>
                <a:cubicBezTo>
                  <a:pt x="46272" y="83344"/>
                  <a:pt x="45606" y="91923"/>
                  <a:pt x="45606" y="101347"/>
                </a:cubicBezTo>
                <a:moveTo>
                  <a:pt x="0" y="101347"/>
                </a:moveTo>
                <a:cubicBezTo>
                  <a:pt x="0" y="86767"/>
                  <a:pt x="1911" y="73966"/>
                  <a:pt x="5734" y="62942"/>
                </a:cubicBezTo>
                <a:cubicBezTo>
                  <a:pt x="9557" y="51918"/>
                  <a:pt x="14802" y="42717"/>
                  <a:pt x="21469" y="35338"/>
                </a:cubicBezTo>
                <a:cubicBezTo>
                  <a:pt x="28137" y="27960"/>
                  <a:pt x="36004" y="22448"/>
                  <a:pt x="45072" y="18803"/>
                </a:cubicBezTo>
                <a:cubicBezTo>
                  <a:pt x="54140" y="15158"/>
                  <a:pt x="63919" y="13336"/>
                  <a:pt x="74409" y="13336"/>
                </a:cubicBezTo>
                <a:cubicBezTo>
                  <a:pt x="84722" y="13336"/>
                  <a:pt x="94412" y="15158"/>
                  <a:pt x="103480" y="18803"/>
                </a:cubicBezTo>
                <a:cubicBezTo>
                  <a:pt x="112547" y="22448"/>
                  <a:pt x="120415" y="27960"/>
                  <a:pt x="127083" y="35338"/>
                </a:cubicBezTo>
                <a:cubicBezTo>
                  <a:pt x="133750" y="42717"/>
                  <a:pt x="138995" y="51918"/>
                  <a:pt x="142818" y="62942"/>
                </a:cubicBezTo>
                <a:cubicBezTo>
                  <a:pt x="146641" y="73966"/>
                  <a:pt x="148552" y="86767"/>
                  <a:pt x="148552" y="101347"/>
                </a:cubicBezTo>
                <a:cubicBezTo>
                  <a:pt x="148552" y="116104"/>
                  <a:pt x="146641" y="128950"/>
                  <a:pt x="142818" y="139884"/>
                </a:cubicBezTo>
                <a:cubicBezTo>
                  <a:pt x="138995" y="150819"/>
                  <a:pt x="133750" y="159976"/>
                  <a:pt x="127083" y="167355"/>
                </a:cubicBezTo>
                <a:cubicBezTo>
                  <a:pt x="120415" y="174734"/>
                  <a:pt x="112547" y="180245"/>
                  <a:pt x="103480" y="183890"/>
                </a:cubicBezTo>
                <a:cubicBezTo>
                  <a:pt x="94412" y="187536"/>
                  <a:pt x="84722" y="189357"/>
                  <a:pt x="74409" y="189357"/>
                </a:cubicBezTo>
                <a:cubicBezTo>
                  <a:pt x="63919" y="189357"/>
                  <a:pt x="54140" y="187536"/>
                  <a:pt x="45072" y="183890"/>
                </a:cubicBezTo>
                <a:cubicBezTo>
                  <a:pt x="36004" y="180245"/>
                  <a:pt x="28137" y="174734"/>
                  <a:pt x="21469" y="167355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1" y="128950"/>
                  <a:pt x="0" y="116104"/>
                  <a:pt x="0" y="101347"/>
                </a:cubicBezTo>
                <a:moveTo>
                  <a:pt x="176822" y="230429"/>
                </a:moveTo>
                <a:lnTo>
                  <a:pt x="176822" y="28004"/>
                </a:lnTo>
                <a:cubicBezTo>
                  <a:pt x="176822" y="25515"/>
                  <a:pt x="176289" y="23159"/>
                  <a:pt x="175222" y="20937"/>
                </a:cubicBezTo>
                <a:cubicBezTo>
                  <a:pt x="174155" y="18714"/>
                  <a:pt x="172288" y="17070"/>
                  <a:pt x="169621" y="16003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3"/>
                  <a:pt x="217894" y="224696"/>
                </a:cubicBezTo>
                <a:cubicBezTo>
                  <a:pt x="213805" y="228518"/>
                  <a:pt x="207315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7" name="Freeform 67"/>
          <p:cNvSpPr/>
          <p:nvPr/>
        </p:nvSpPr>
        <p:spPr>
          <a:xfrm>
            <a:off x="2684325" y="8721378"/>
            <a:ext cx="252832" cy="202426"/>
          </a:xfrm>
          <a:custGeom>
            <a:avLst/>
            <a:gdLst>
              <a:gd name="connsiteX0" fmla="*/ 220828 w 252832"/>
              <a:gd name="connsiteY0" fmla="*/ 145886 h 202426"/>
              <a:gd name="connsiteX1" fmla="*/ 175222 w 252832"/>
              <a:gd name="connsiteY1" fmla="*/ 145886 h 202426"/>
              <a:gd name="connsiteX2" fmla="*/ 175222 w 252832"/>
              <a:gd name="connsiteY2" fmla="*/ 134951 h 202426"/>
              <a:gd name="connsiteX3" fmla="*/ 144018 w 252832"/>
              <a:gd name="connsiteY3" fmla="*/ 143485 h 202426"/>
              <a:gd name="connsiteX4" fmla="*/ 109080 w 252832"/>
              <a:gd name="connsiteY4" fmla="*/ 145886 h 202426"/>
              <a:gd name="connsiteX5" fmla="*/ 38138 w 252832"/>
              <a:gd name="connsiteY5" fmla="*/ 145886 h 202426"/>
              <a:gd name="connsiteX6" fmla="*/ 38138 w 252832"/>
              <a:gd name="connsiteY6" fmla="*/ 30671 h 202426"/>
              <a:gd name="connsiteX7" fmla="*/ 35471 w 252832"/>
              <a:gd name="connsiteY7" fmla="*/ 21737 h 202426"/>
              <a:gd name="connsiteX8" fmla="*/ 27470 w 252832"/>
              <a:gd name="connsiteY8" fmla="*/ 17336 h 202426"/>
              <a:gd name="connsiteX9" fmla="*/ 84011 w 252832"/>
              <a:gd name="connsiteY9" fmla="*/ 2668 h 202426"/>
              <a:gd name="connsiteX10" fmla="*/ 84011 w 252832"/>
              <a:gd name="connsiteY10" fmla="*/ 51740 h 202426"/>
              <a:gd name="connsiteX11" fmla="*/ 175222 w 252832"/>
              <a:gd name="connsiteY11" fmla="*/ 51740 h 202426"/>
              <a:gd name="connsiteX12" fmla="*/ 175222 w 252832"/>
              <a:gd name="connsiteY12" fmla="*/ 11469 h 202426"/>
              <a:gd name="connsiteX13" fmla="*/ 220828 w 252832"/>
              <a:gd name="connsiteY13" fmla="*/ 0 h 202426"/>
              <a:gd name="connsiteX15" fmla="*/ 252832 w 252832"/>
              <a:gd name="connsiteY15" fmla="*/ 194959 h 202426"/>
              <a:gd name="connsiteX16" fmla="*/ 32004 w 252832"/>
              <a:gd name="connsiteY16" fmla="*/ 194959 h 202426"/>
              <a:gd name="connsiteX17" fmla="*/ 22937 w 252832"/>
              <a:gd name="connsiteY17" fmla="*/ 202426 h 202426"/>
              <a:gd name="connsiteX18" fmla="*/ 0 w 252832"/>
              <a:gd name="connsiteY18" fmla="*/ 170156 h 202426"/>
              <a:gd name="connsiteX19" fmla="*/ 252832 w 252832"/>
              <a:gd name="connsiteY19" fmla="*/ 170156 h 202426"/>
              <a:gd name="connsiteX21" fmla="*/ 114148 w 252832"/>
              <a:gd name="connsiteY21" fmla="*/ 121349 h 202426"/>
              <a:gd name="connsiteX22" fmla="*/ 125616 w 252832"/>
              <a:gd name="connsiteY22" fmla="*/ 121349 h 202426"/>
              <a:gd name="connsiteX23" fmla="*/ 141218 w 252832"/>
              <a:gd name="connsiteY23" fmla="*/ 121083 h 202426"/>
              <a:gd name="connsiteX24" fmla="*/ 158553 w 252832"/>
              <a:gd name="connsiteY24" fmla="*/ 120283 h 202426"/>
              <a:gd name="connsiteX25" fmla="*/ 175222 w 252832"/>
              <a:gd name="connsiteY25" fmla="*/ 118415 h 202426"/>
              <a:gd name="connsiteX26" fmla="*/ 175222 w 252832"/>
              <a:gd name="connsiteY26" fmla="*/ 76278 h 202426"/>
              <a:gd name="connsiteX27" fmla="*/ 84011 w 252832"/>
              <a:gd name="connsiteY27" fmla="*/ 76278 h 202426"/>
              <a:gd name="connsiteX28" fmla="*/ 84011 w 252832"/>
              <a:gd name="connsiteY28" fmla="*/ 121349 h 202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52832" h="202426">
                <a:moveTo>
                  <a:pt x="220828" y="145886"/>
                </a:moveTo>
                <a:lnTo>
                  <a:pt x="175222" y="145886"/>
                </a:lnTo>
                <a:lnTo>
                  <a:pt x="175222" y="134951"/>
                </a:lnTo>
                <a:cubicBezTo>
                  <a:pt x="165976" y="139040"/>
                  <a:pt x="155575" y="141885"/>
                  <a:pt x="144018" y="143485"/>
                </a:cubicBezTo>
                <a:cubicBezTo>
                  <a:pt x="132461" y="145086"/>
                  <a:pt x="120815" y="145886"/>
                  <a:pt x="109080" y="145886"/>
                </a:cubicBezTo>
                <a:lnTo>
                  <a:pt x="38138" y="145886"/>
                </a:lnTo>
                <a:lnTo>
                  <a:pt x="38138" y="30671"/>
                </a:lnTo>
                <a:cubicBezTo>
                  <a:pt x="38138" y="27115"/>
                  <a:pt x="37249" y="24137"/>
                  <a:pt x="35471" y="21737"/>
                </a:cubicBezTo>
                <a:cubicBezTo>
                  <a:pt x="33693" y="19337"/>
                  <a:pt x="31026" y="17869"/>
                  <a:pt x="27470" y="17336"/>
                </a:cubicBezTo>
                <a:lnTo>
                  <a:pt x="84011" y="2668"/>
                </a:lnTo>
                <a:lnTo>
                  <a:pt x="84011" y="51740"/>
                </a:lnTo>
                <a:lnTo>
                  <a:pt x="175222" y="51740"/>
                </a:lnTo>
                <a:lnTo>
                  <a:pt x="175222" y="11469"/>
                </a:lnTo>
                <a:lnTo>
                  <a:pt x="220828" y="0"/>
                </a:lnTo>
                <a:moveTo>
                  <a:pt x="252832" y="194959"/>
                </a:moveTo>
                <a:lnTo>
                  <a:pt x="32004" y="194959"/>
                </a:lnTo>
                <a:cubicBezTo>
                  <a:pt x="26848" y="194959"/>
                  <a:pt x="23825" y="197448"/>
                  <a:pt x="22937" y="202426"/>
                </a:cubicBezTo>
                <a:lnTo>
                  <a:pt x="0" y="170156"/>
                </a:lnTo>
                <a:lnTo>
                  <a:pt x="252832" y="170156"/>
                </a:lnTo>
                <a:moveTo>
                  <a:pt x="114148" y="121349"/>
                </a:moveTo>
                <a:cubicBezTo>
                  <a:pt x="116993" y="121349"/>
                  <a:pt x="120815" y="121349"/>
                  <a:pt x="125616" y="121349"/>
                </a:cubicBezTo>
                <a:cubicBezTo>
                  <a:pt x="130416" y="121349"/>
                  <a:pt x="135617" y="121261"/>
                  <a:pt x="141218" y="121083"/>
                </a:cubicBezTo>
                <a:cubicBezTo>
                  <a:pt x="146819" y="120904"/>
                  <a:pt x="152597" y="120638"/>
                  <a:pt x="158553" y="120283"/>
                </a:cubicBezTo>
                <a:cubicBezTo>
                  <a:pt x="164510" y="119927"/>
                  <a:pt x="170066" y="119304"/>
                  <a:pt x="175222" y="118415"/>
                </a:cubicBezTo>
                <a:lnTo>
                  <a:pt x="175222" y="76278"/>
                </a:lnTo>
                <a:lnTo>
                  <a:pt x="84011" y="76278"/>
                </a:lnTo>
                <a:lnTo>
                  <a:pt x="84011" y="12134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8" name="Freeform 68"/>
          <p:cNvSpPr/>
          <p:nvPr/>
        </p:nvSpPr>
        <p:spPr>
          <a:xfrm>
            <a:off x="3025588" y="8712843"/>
            <a:ext cx="229896" cy="230429"/>
          </a:xfrm>
          <a:custGeom>
            <a:avLst/>
            <a:gdLst>
              <a:gd name="connsiteX0" fmla="*/ 182690 w 229896"/>
              <a:gd name="connsiteY0" fmla="*/ 230429 h 230429"/>
              <a:gd name="connsiteX1" fmla="*/ 182690 w 229896"/>
              <a:gd name="connsiteY1" fmla="*/ 108014 h 230429"/>
              <a:gd name="connsiteX2" fmla="*/ 133883 w 229896"/>
              <a:gd name="connsiteY2" fmla="*/ 108014 h 230429"/>
              <a:gd name="connsiteX3" fmla="*/ 112548 w 229896"/>
              <a:gd name="connsiteY3" fmla="*/ 137485 h 230429"/>
              <a:gd name="connsiteX4" fmla="*/ 82944 w 229896"/>
              <a:gd name="connsiteY4" fmla="*/ 161754 h 230429"/>
              <a:gd name="connsiteX5" fmla="*/ 45339 w 229896"/>
              <a:gd name="connsiteY5" fmla="*/ 179090 h 230429"/>
              <a:gd name="connsiteX6" fmla="*/ 0 w 229896"/>
              <a:gd name="connsiteY6" fmla="*/ 187758 h 230429"/>
              <a:gd name="connsiteX7" fmla="*/ 0 w 229896"/>
              <a:gd name="connsiteY7" fmla="*/ 182424 h 230429"/>
              <a:gd name="connsiteX8" fmla="*/ 50406 w 229896"/>
              <a:gd name="connsiteY8" fmla="*/ 158421 h 230429"/>
              <a:gd name="connsiteX9" fmla="*/ 87478 w 229896"/>
              <a:gd name="connsiteY9" fmla="*/ 112282 h 230429"/>
              <a:gd name="connsiteX10" fmla="*/ 36538 w 229896"/>
              <a:gd name="connsiteY10" fmla="*/ 112282 h 230429"/>
              <a:gd name="connsiteX11" fmla="*/ 28537 w 229896"/>
              <a:gd name="connsiteY11" fmla="*/ 118949 h 230429"/>
              <a:gd name="connsiteX12" fmla="*/ 11735 w 229896"/>
              <a:gd name="connsiteY12" fmla="*/ 86412 h 230429"/>
              <a:gd name="connsiteX13" fmla="*/ 97079 w 229896"/>
              <a:gd name="connsiteY13" fmla="*/ 86412 h 230429"/>
              <a:gd name="connsiteX14" fmla="*/ 102413 w 229896"/>
              <a:gd name="connsiteY14" fmla="*/ 52274 h 230429"/>
              <a:gd name="connsiteX15" fmla="*/ 40539 w 229896"/>
              <a:gd name="connsiteY15" fmla="*/ 52274 h 230429"/>
              <a:gd name="connsiteX16" fmla="*/ 32538 w 229896"/>
              <a:gd name="connsiteY16" fmla="*/ 58941 h 230429"/>
              <a:gd name="connsiteX17" fmla="*/ 15735 w 229896"/>
              <a:gd name="connsiteY17" fmla="*/ 26404 h 230429"/>
              <a:gd name="connsiteX18" fmla="*/ 102946 w 229896"/>
              <a:gd name="connsiteY18" fmla="*/ 26404 h 230429"/>
              <a:gd name="connsiteX19" fmla="*/ 102946 w 229896"/>
              <a:gd name="connsiteY19" fmla="*/ 15202 h 230429"/>
              <a:gd name="connsiteX20" fmla="*/ 150152 w 229896"/>
              <a:gd name="connsiteY20" fmla="*/ 28004 h 230429"/>
              <a:gd name="connsiteX21" fmla="*/ 150152 w 229896"/>
              <a:gd name="connsiteY21" fmla="*/ 44272 h 230429"/>
              <a:gd name="connsiteX22" fmla="*/ 144818 w 229896"/>
              <a:gd name="connsiteY22" fmla="*/ 80811 h 230429"/>
              <a:gd name="connsiteX23" fmla="*/ 182690 w 229896"/>
              <a:gd name="connsiteY23" fmla="*/ 80811 h 230429"/>
              <a:gd name="connsiteX24" fmla="*/ 182690 w 229896"/>
              <a:gd name="connsiteY24" fmla="*/ 28004 h 230429"/>
              <a:gd name="connsiteX25" fmla="*/ 181089 w 229896"/>
              <a:gd name="connsiteY25" fmla="*/ 20937 h 230429"/>
              <a:gd name="connsiteX26" fmla="*/ 175489 w 229896"/>
              <a:gd name="connsiteY26" fmla="*/ 16003 h 230429"/>
              <a:gd name="connsiteX27" fmla="*/ 229896 w 229896"/>
              <a:gd name="connsiteY27" fmla="*/ 0 h 230429"/>
              <a:gd name="connsiteX28" fmla="*/ 229896 w 229896"/>
              <a:gd name="connsiteY28" fmla="*/ 206160 h 230429"/>
              <a:gd name="connsiteX29" fmla="*/ 223762 w 229896"/>
              <a:gd name="connsiteY29" fmla="*/ 224696 h 230429"/>
              <a:gd name="connsiteX30" fmla="*/ 204292 w 229896"/>
              <a:gd name="connsiteY30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29896" h="230429">
                <a:moveTo>
                  <a:pt x="182690" y="230429"/>
                </a:moveTo>
                <a:lnTo>
                  <a:pt x="182690" y="108014"/>
                </a:lnTo>
                <a:lnTo>
                  <a:pt x="133883" y="108014"/>
                </a:lnTo>
                <a:cubicBezTo>
                  <a:pt x="128194" y="118504"/>
                  <a:pt x="121082" y="128328"/>
                  <a:pt x="112548" y="137485"/>
                </a:cubicBezTo>
                <a:cubicBezTo>
                  <a:pt x="104013" y="146641"/>
                  <a:pt x="94145" y="154731"/>
                  <a:pt x="82944" y="161754"/>
                </a:cubicBezTo>
                <a:cubicBezTo>
                  <a:pt x="71743" y="168777"/>
                  <a:pt x="59208" y="174556"/>
                  <a:pt x="45339" y="179090"/>
                </a:cubicBezTo>
                <a:cubicBezTo>
                  <a:pt x="31471" y="183624"/>
                  <a:pt x="16358" y="186513"/>
                  <a:pt x="0" y="187758"/>
                </a:cubicBezTo>
                <a:lnTo>
                  <a:pt x="0" y="182424"/>
                </a:lnTo>
                <a:cubicBezTo>
                  <a:pt x="18136" y="177978"/>
                  <a:pt x="34938" y="169977"/>
                  <a:pt x="50406" y="158421"/>
                </a:cubicBezTo>
                <a:cubicBezTo>
                  <a:pt x="65875" y="146864"/>
                  <a:pt x="78232" y="131483"/>
                  <a:pt x="87478" y="112282"/>
                </a:cubicBezTo>
                <a:lnTo>
                  <a:pt x="36538" y="112282"/>
                </a:lnTo>
                <a:cubicBezTo>
                  <a:pt x="32093" y="112282"/>
                  <a:pt x="29426" y="114504"/>
                  <a:pt x="28537" y="118949"/>
                </a:cubicBezTo>
                <a:lnTo>
                  <a:pt x="11735" y="86412"/>
                </a:lnTo>
                <a:lnTo>
                  <a:pt x="97079" y="86412"/>
                </a:lnTo>
                <a:cubicBezTo>
                  <a:pt x="99924" y="75566"/>
                  <a:pt x="101702" y="64187"/>
                  <a:pt x="102413" y="52274"/>
                </a:cubicBezTo>
                <a:lnTo>
                  <a:pt x="40539" y="52274"/>
                </a:lnTo>
                <a:cubicBezTo>
                  <a:pt x="36094" y="52274"/>
                  <a:pt x="33427" y="54497"/>
                  <a:pt x="32538" y="58941"/>
                </a:cubicBezTo>
                <a:lnTo>
                  <a:pt x="15735" y="26404"/>
                </a:lnTo>
                <a:lnTo>
                  <a:pt x="102946" y="26404"/>
                </a:lnTo>
                <a:lnTo>
                  <a:pt x="102946" y="15202"/>
                </a:lnTo>
                <a:lnTo>
                  <a:pt x="150152" y="28004"/>
                </a:lnTo>
                <a:lnTo>
                  <a:pt x="150152" y="44272"/>
                </a:lnTo>
                <a:cubicBezTo>
                  <a:pt x="150152" y="56363"/>
                  <a:pt x="148374" y="68543"/>
                  <a:pt x="144818" y="80811"/>
                </a:cubicBezTo>
                <a:lnTo>
                  <a:pt x="182690" y="80811"/>
                </a:lnTo>
                <a:lnTo>
                  <a:pt x="182690" y="28004"/>
                </a:lnTo>
                <a:cubicBezTo>
                  <a:pt x="182690" y="25515"/>
                  <a:pt x="182156" y="23159"/>
                  <a:pt x="181089" y="20937"/>
                </a:cubicBezTo>
                <a:cubicBezTo>
                  <a:pt x="180023" y="18714"/>
                  <a:pt x="178156" y="17070"/>
                  <a:pt x="175489" y="16003"/>
                </a:cubicBezTo>
                <a:lnTo>
                  <a:pt x="229896" y="0"/>
                </a:lnTo>
                <a:lnTo>
                  <a:pt x="229896" y="206160"/>
                </a:lnTo>
                <a:cubicBezTo>
                  <a:pt x="229896" y="214694"/>
                  <a:pt x="227851" y="220873"/>
                  <a:pt x="223762" y="224696"/>
                </a:cubicBezTo>
                <a:cubicBezTo>
                  <a:pt x="219672" y="228518"/>
                  <a:pt x="213182" y="230429"/>
                  <a:pt x="204292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69" name="Freeform 69"/>
          <p:cNvSpPr/>
          <p:nvPr/>
        </p:nvSpPr>
        <p:spPr>
          <a:xfrm>
            <a:off x="3304290" y="8712843"/>
            <a:ext cx="217894" cy="230429"/>
          </a:xfrm>
          <a:custGeom>
            <a:avLst/>
            <a:gdLst>
              <a:gd name="connsiteX0" fmla="*/ 0 w 217894"/>
              <a:gd name="connsiteY0" fmla="*/ 23737 h 230429"/>
              <a:gd name="connsiteX1" fmla="*/ 92811 w 217894"/>
              <a:gd name="connsiteY1" fmla="*/ 23737 h 230429"/>
              <a:gd name="connsiteX2" fmla="*/ 92811 w 217894"/>
              <a:gd name="connsiteY2" fmla="*/ 15202 h 230429"/>
              <a:gd name="connsiteX3" fmla="*/ 137351 w 217894"/>
              <a:gd name="connsiteY3" fmla="*/ 28004 h 230429"/>
              <a:gd name="connsiteX4" fmla="*/ 137351 w 217894"/>
              <a:gd name="connsiteY4" fmla="*/ 80811 h 230429"/>
              <a:gd name="connsiteX5" fmla="*/ 170688 w 217894"/>
              <a:gd name="connsiteY5" fmla="*/ 80811 h 230429"/>
              <a:gd name="connsiteX6" fmla="*/ 170688 w 217894"/>
              <a:gd name="connsiteY6" fmla="*/ 28004 h 230429"/>
              <a:gd name="connsiteX7" fmla="*/ 169088 w 217894"/>
              <a:gd name="connsiteY7" fmla="*/ 20937 h 230429"/>
              <a:gd name="connsiteX8" fmla="*/ 163487 w 217894"/>
              <a:gd name="connsiteY8" fmla="*/ 16003 h 230429"/>
              <a:gd name="connsiteX9" fmla="*/ 217894 w 217894"/>
              <a:gd name="connsiteY9" fmla="*/ 0 h 230429"/>
              <a:gd name="connsiteX10" fmla="*/ 217894 w 217894"/>
              <a:gd name="connsiteY10" fmla="*/ 206160 h 230429"/>
              <a:gd name="connsiteX11" fmla="*/ 211760 w 217894"/>
              <a:gd name="connsiteY11" fmla="*/ 224696 h 230429"/>
              <a:gd name="connsiteX12" fmla="*/ 192291 w 217894"/>
              <a:gd name="connsiteY12" fmla="*/ 230429 h 230429"/>
              <a:gd name="connsiteX13" fmla="*/ 170688 w 217894"/>
              <a:gd name="connsiteY13" fmla="*/ 230429 h 230429"/>
              <a:gd name="connsiteX14" fmla="*/ 170688 w 217894"/>
              <a:gd name="connsiteY14" fmla="*/ 108014 h 230429"/>
              <a:gd name="connsiteX15" fmla="*/ 137351 w 217894"/>
              <a:gd name="connsiteY15" fmla="*/ 108014 h 230429"/>
              <a:gd name="connsiteX16" fmla="*/ 137351 w 217894"/>
              <a:gd name="connsiteY16" fmla="*/ 178957 h 230429"/>
              <a:gd name="connsiteX17" fmla="*/ 92811 w 217894"/>
              <a:gd name="connsiteY17" fmla="*/ 178957 h 230429"/>
              <a:gd name="connsiteX18" fmla="*/ 92811 w 217894"/>
              <a:gd name="connsiteY18" fmla="*/ 169356 h 230429"/>
              <a:gd name="connsiteX19" fmla="*/ 66008 w 217894"/>
              <a:gd name="connsiteY19" fmla="*/ 177622 h 230429"/>
              <a:gd name="connsiteX20" fmla="*/ 33604 w 217894"/>
              <a:gd name="connsiteY20" fmla="*/ 180290 h 230429"/>
              <a:gd name="connsiteX21" fmla="*/ 0 w 217894"/>
              <a:gd name="connsiteY21" fmla="*/ 180290 h 230429"/>
              <a:gd name="connsiteX23" fmla="*/ 92811 w 217894"/>
              <a:gd name="connsiteY23" fmla="*/ 48274 h 230429"/>
              <a:gd name="connsiteX24" fmla="*/ 44539 w 217894"/>
              <a:gd name="connsiteY24" fmla="*/ 48274 h 230429"/>
              <a:gd name="connsiteX25" fmla="*/ 44539 w 217894"/>
              <a:gd name="connsiteY25" fmla="*/ 155753 h 230429"/>
              <a:gd name="connsiteX26" fmla="*/ 55340 w 217894"/>
              <a:gd name="connsiteY26" fmla="*/ 155753 h 230429"/>
              <a:gd name="connsiteX27" fmla="*/ 67742 w 217894"/>
              <a:gd name="connsiteY27" fmla="*/ 155487 h 230429"/>
              <a:gd name="connsiteX28" fmla="*/ 80677 w 217894"/>
              <a:gd name="connsiteY28" fmla="*/ 154687 h 230429"/>
              <a:gd name="connsiteX29" fmla="*/ 92811 w 217894"/>
              <a:gd name="connsiteY29" fmla="*/ 15308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17894" h="230429">
                <a:moveTo>
                  <a:pt x="0" y="23737"/>
                </a:moveTo>
                <a:lnTo>
                  <a:pt x="92811" y="23737"/>
                </a:lnTo>
                <a:lnTo>
                  <a:pt x="92811" y="15202"/>
                </a:lnTo>
                <a:lnTo>
                  <a:pt x="137351" y="28004"/>
                </a:lnTo>
                <a:lnTo>
                  <a:pt x="137351" y="80811"/>
                </a:lnTo>
                <a:lnTo>
                  <a:pt x="170688" y="80811"/>
                </a:lnTo>
                <a:lnTo>
                  <a:pt x="170688" y="28004"/>
                </a:lnTo>
                <a:cubicBezTo>
                  <a:pt x="170688" y="25515"/>
                  <a:pt x="170155" y="23159"/>
                  <a:pt x="169088" y="20937"/>
                </a:cubicBezTo>
                <a:cubicBezTo>
                  <a:pt x="168021" y="18714"/>
                  <a:pt x="166154" y="17070"/>
                  <a:pt x="163487" y="16003"/>
                </a:cubicBezTo>
                <a:lnTo>
                  <a:pt x="217894" y="0"/>
                </a:lnTo>
                <a:lnTo>
                  <a:pt x="217894" y="206160"/>
                </a:lnTo>
                <a:cubicBezTo>
                  <a:pt x="217894" y="214694"/>
                  <a:pt x="215849" y="220873"/>
                  <a:pt x="211760" y="224696"/>
                </a:cubicBezTo>
                <a:cubicBezTo>
                  <a:pt x="207671" y="228518"/>
                  <a:pt x="201181" y="230429"/>
                  <a:pt x="192291" y="230429"/>
                </a:cubicBezTo>
                <a:lnTo>
                  <a:pt x="170688" y="230429"/>
                </a:lnTo>
                <a:lnTo>
                  <a:pt x="170688" y="108014"/>
                </a:lnTo>
                <a:lnTo>
                  <a:pt x="137351" y="108014"/>
                </a:lnTo>
                <a:lnTo>
                  <a:pt x="137351" y="178957"/>
                </a:lnTo>
                <a:lnTo>
                  <a:pt x="92811" y="178957"/>
                </a:lnTo>
                <a:lnTo>
                  <a:pt x="92811" y="169356"/>
                </a:lnTo>
                <a:cubicBezTo>
                  <a:pt x="84811" y="173089"/>
                  <a:pt x="75876" y="175845"/>
                  <a:pt x="66008" y="177622"/>
                </a:cubicBezTo>
                <a:cubicBezTo>
                  <a:pt x="56140" y="179401"/>
                  <a:pt x="45339" y="180290"/>
                  <a:pt x="33604" y="180290"/>
                </a:cubicBezTo>
                <a:lnTo>
                  <a:pt x="0" y="180290"/>
                </a:lnTo>
                <a:moveTo>
                  <a:pt x="92811" y="48274"/>
                </a:moveTo>
                <a:lnTo>
                  <a:pt x="44539" y="48274"/>
                </a:lnTo>
                <a:lnTo>
                  <a:pt x="44539" y="155753"/>
                </a:lnTo>
                <a:cubicBezTo>
                  <a:pt x="47739" y="155753"/>
                  <a:pt x="51340" y="155753"/>
                  <a:pt x="55340" y="155753"/>
                </a:cubicBezTo>
                <a:cubicBezTo>
                  <a:pt x="59341" y="155753"/>
                  <a:pt x="63475" y="155665"/>
                  <a:pt x="67742" y="155487"/>
                </a:cubicBezTo>
                <a:cubicBezTo>
                  <a:pt x="72009" y="155309"/>
                  <a:pt x="76321" y="155042"/>
                  <a:pt x="80677" y="154687"/>
                </a:cubicBezTo>
                <a:cubicBezTo>
                  <a:pt x="85033" y="154331"/>
                  <a:pt x="89078" y="153798"/>
                  <a:pt x="92811" y="15308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0" name="Freeform 70"/>
          <p:cNvSpPr/>
          <p:nvPr/>
        </p:nvSpPr>
        <p:spPr>
          <a:xfrm>
            <a:off x="3558988" y="8720045"/>
            <a:ext cx="252832" cy="205092"/>
          </a:xfrm>
          <a:custGeom>
            <a:avLst/>
            <a:gdLst>
              <a:gd name="connsiteX0" fmla="*/ 17869 w 252832"/>
              <a:gd name="connsiteY0" fmla="*/ 136017 h 205092"/>
              <a:gd name="connsiteX1" fmla="*/ 48273 w 252832"/>
              <a:gd name="connsiteY1" fmla="*/ 125082 h 205092"/>
              <a:gd name="connsiteX2" fmla="*/ 76410 w 252832"/>
              <a:gd name="connsiteY2" fmla="*/ 104013 h 205092"/>
              <a:gd name="connsiteX3" fmla="*/ 97079 w 252832"/>
              <a:gd name="connsiteY3" fmla="*/ 76009 h 205092"/>
              <a:gd name="connsiteX4" fmla="*/ 105080 w 252832"/>
              <a:gd name="connsiteY4" fmla="*/ 44272 h 205092"/>
              <a:gd name="connsiteX5" fmla="*/ 105080 w 252832"/>
              <a:gd name="connsiteY5" fmla="*/ 29604 h 205092"/>
              <a:gd name="connsiteX6" fmla="*/ 102413 w 252832"/>
              <a:gd name="connsiteY6" fmla="*/ 20669 h 205092"/>
              <a:gd name="connsiteX7" fmla="*/ 94412 w 252832"/>
              <a:gd name="connsiteY7" fmla="*/ 16269 h 205092"/>
              <a:gd name="connsiteX8" fmla="*/ 157620 w 252832"/>
              <a:gd name="connsiteY8" fmla="*/ 0 h 205092"/>
              <a:gd name="connsiteX9" fmla="*/ 157620 w 252832"/>
              <a:gd name="connsiteY9" fmla="*/ 27736 h 205092"/>
              <a:gd name="connsiteX10" fmla="*/ 155753 w 252832"/>
              <a:gd name="connsiteY10" fmla="*/ 47606 h 205092"/>
              <a:gd name="connsiteX11" fmla="*/ 151752 w 252832"/>
              <a:gd name="connsiteY11" fmla="*/ 63474 h 205092"/>
              <a:gd name="connsiteX12" fmla="*/ 180956 w 252832"/>
              <a:gd name="connsiteY12" fmla="*/ 67875 h 205092"/>
              <a:gd name="connsiteX13" fmla="*/ 205759 w 252832"/>
              <a:gd name="connsiteY13" fmla="*/ 79477 h 205092"/>
              <a:gd name="connsiteX14" fmla="*/ 223095 w 252832"/>
              <a:gd name="connsiteY14" fmla="*/ 97345 h 205092"/>
              <a:gd name="connsiteX15" fmla="*/ 229629 w 252832"/>
              <a:gd name="connsiteY15" fmla="*/ 120814 h 205092"/>
              <a:gd name="connsiteX16" fmla="*/ 223362 w 252832"/>
              <a:gd name="connsiteY16" fmla="*/ 136551 h 205092"/>
              <a:gd name="connsiteX17" fmla="*/ 206160 w 252832"/>
              <a:gd name="connsiteY17" fmla="*/ 144285 h 205092"/>
              <a:gd name="connsiteX18" fmla="*/ 185490 w 252832"/>
              <a:gd name="connsiteY18" fmla="*/ 141617 h 205092"/>
              <a:gd name="connsiteX19" fmla="*/ 172555 w 252832"/>
              <a:gd name="connsiteY19" fmla="*/ 128549 h 205092"/>
              <a:gd name="connsiteX20" fmla="*/ 176022 w 252832"/>
              <a:gd name="connsiteY20" fmla="*/ 113081 h 205092"/>
              <a:gd name="connsiteX21" fmla="*/ 171222 w 252832"/>
              <a:gd name="connsiteY21" fmla="*/ 98945 h 205092"/>
              <a:gd name="connsiteX22" fmla="*/ 159620 w 252832"/>
              <a:gd name="connsiteY22" fmla="*/ 87611 h 205092"/>
              <a:gd name="connsiteX23" fmla="*/ 142951 w 252832"/>
              <a:gd name="connsiteY23" fmla="*/ 80543 h 205092"/>
              <a:gd name="connsiteX24" fmla="*/ 122149 w 252832"/>
              <a:gd name="connsiteY24" fmla="*/ 103880 h 205092"/>
              <a:gd name="connsiteX25" fmla="*/ 93478 w 252832"/>
              <a:gd name="connsiteY25" fmla="*/ 122815 h 205092"/>
              <a:gd name="connsiteX26" fmla="*/ 58141 w 252832"/>
              <a:gd name="connsiteY26" fmla="*/ 135883 h 205092"/>
              <a:gd name="connsiteX27" fmla="*/ 17869 w 252832"/>
              <a:gd name="connsiteY27" fmla="*/ 141350 h 205092"/>
              <a:gd name="connsiteX29" fmla="*/ 252832 w 252832"/>
              <a:gd name="connsiteY29" fmla="*/ 197624 h 205092"/>
              <a:gd name="connsiteX30" fmla="*/ 32004 w 252832"/>
              <a:gd name="connsiteY30" fmla="*/ 197624 h 205092"/>
              <a:gd name="connsiteX31" fmla="*/ 22937 w 252832"/>
              <a:gd name="connsiteY31" fmla="*/ 205092 h 205092"/>
              <a:gd name="connsiteX32" fmla="*/ 0 w 252832"/>
              <a:gd name="connsiteY32" fmla="*/ 172821 h 205092"/>
              <a:gd name="connsiteX33" fmla="*/ 252832 w 252832"/>
              <a:gd name="connsiteY33" fmla="*/ 172821 h 2050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52832" h="205092">
                <a:moveTo>
                  <a:pt x="17869" y="136017"/>
                </a:moveTo>
                <a:cubicBezTo>
                  <a:pt x="27826" y="134417"/>
                  <a:pt x="37960" y="130771"/>
                  <a:pt x="48273" y="125082"/>
                </a:cubicBezTo>
                <a:cubicBezTo>
                  <a:pt x="58585" y="119393"/>
                  <a:pt x="67964" y="112369"/>
                  <a:pt x="76410" y="104013"/>
                </a:cubicBezTo>
                <a:cubicBezTo>
                  <a:pt x="84855" y="95656"/>
                  <a:pt x="91745" y="86321"/>
                  <a:pt x="97079" y="76009"/>
                </a:cubicBezTo>
                <a:cubicBezTo>
                  <a:pt x="102413" y="65697"/>
                  <a:pt x="105080" y="55118"/>
                  <a:pt x="105080" y="44272"/>
                </a:cubicBezTo>
                <a:lnTo>
                  <a:pt x="105080" y="29604"/>
                </a:lnTo>
                <a:cubicBezTo>
                  <a:pt x="105080" y="26047"/>
                  <a:pt x="104191" y="23069"/>
                  <a:pt x="102413" y="20669"/>
                </a:cubicBezTo>
                <a:cubicBezTo>
                  <a:pt x="100635" y="18269"/>
                  <a:pt x="97968" y="16801"/>
                  <a:pt x="94412" y="16269"/>
                </a:cubicBezTo>
                <a:lnTo>
                  <a:pt x="157620" y="0"/>
                </a:lnTo>
                <a:lnTo>
                  <a:pt x="157620" y="27736"/>
                </a:lnTo>
                <a:cubicBezTo>
                  <a:pt x="157620" y="34493"/>
                  <a:pt x="156997" y="41116"/>
                  <a:pt x="155753" y="47606"/>
                </a:cubicBezTo>
                <a:cubicBezTo>
                  <a:pt x="154508" y="54095"/>
                  <a:pt x="153175" y="59385"/>
                  <a:pt x="151752" y="63474"/>
                </a:cubicBezTo>
                <a:cubicBezTo>
                  <a:pt x="161887" y="63653"/>
                  <a:pt x="171622" y="65119"/>
                  <a:pt x="180956" y="67875"/>
                </a:cubicBezTo>
                <a:cubicBezTo>
                  <a:pt x="190291" y="70631"/>
                  <a:pt x="198558" y="74498"/>
                  <a:pt x="205759" y="79477"/>
                </a:cubicBezTo>
                <a:cubicBezTo>
                  <a:pt x="212960" y="84455"/>
                  <a:pt x="218739" y="90411"/>
                  <a:pt x="223095" y="97345"/>
                </a:cubicBezTo>
                <a:cubicBezTo>
                  <a:pt x="227451" y="104280"/>
                  <a:pt x="229629" y="112102"/>
                  <a:pt x="229629" y="120814"/>
                </a:cubicBezTo>
                <a:cubicBezTo>
                  <a:pt x="229629" y="126860"/>
                  <a:pt x="227540" y="132105"/>
                  <a:pt x="223362" y="136551"/>
                </a:cubicBezTo>
                <a:cubicBezTo>
                  <a:pt x="219183" y="140995"/>
                  <a:pt x="213449" y="143573"/>
                  <a:pt x="206160" y="144285"/>
                </a:cubicBezTo>
                <a:cubicBezTo>
                  <a:pt x="198514" y="144996"/>
                  <a:pt x="191624" y="144107"/>
                  <a:pt x="185490" y="141617"/>
                </a:cubicBezTo>
                <a:cubicBezTo>
                  <a:pt x="179356" y="139128"/>
                  <a:pt x="175044" y="134772"/>
                  <a:pt x="172555" y="128549"/>
                </a:cubicBezTo>
                <a:cubicBezTo>
                  <a:pt x="175222" y="123393"/>
                  <a:pt x="176378" y="118237"/>
                  <a:pt x="176022" y="113081"/>
                </a:cubicBezTo>
                <a:cubicBezTo>
                  <a:pt x="175666" y="107924"/>
                  <a:pt x="174066" y="103213"/>
                  <a:pt x="171222" y="98945"/>
                </a:cubicBezTo>
                <a:cubicBezTo>
                  <a:pt x="168377" y="94679"/>
                  <a:pt x="164509" y="90900"/>
                  <a:pt x="159620" y="87611"/>
                </a:cubicBezTo>
                <a:cubicBezTo>
                  <a:pt x="154730" y="84321"/>
                  <a:pt x="149175" y="81965"/>
                  <a:pt x="142951" y="80543"/>
                </a:cubicBezTo>
                <a:cubicBezTo>
                  <a:pt x="137440" y="88899"/>
                  <a:pt x="130505" y="96679"/>
                  <a:pt x="122149" y="103880"/>
                </a:cubicBezTo>
                <a:cubicBezTo>
                  <a:pt x="113792" y="111080"/>
                  <a:pt x="104235" y="117392"/>
                  <a:pt x="93478" y="122815"/>
                </a:cubicBezTo>
                <a:cubicBezTo>
                  <a:pt x="82721" y="128238"/>
                  <a:pt x="70942" y="132594"/>
                  <a:pt x="58141" y="135883"/>
                </a:cubicBezTo>
                <a:cubicBezTo>
                  <a:pt x="45339" y="139173"/>
                  <a:pt x="31915" y="140995"/>
                  <a:pt x="17869" y="141350"/>
                </a:cubicBezTo>
                <a:moveTo>
                  <a:pt x="252832" y="197624"/>
                </a:moveTo>
                <a:lnTo>
                  <a:pt x="32004" y="197624"/>
                </a:lnTo>
                <a:cubicBezTo>
                  <a:pt x="26848" y="197624"/>
                  <a:pt x="23825" y="200114"/>
                  <a:pt x="22937" y="205092"/>
                </a:cubicBezTo>
                <a:lnTo>
                  <a:pt x="0" y="172821"/>
                </a:lnTo>
                <a:lnTo>
                  <a:pt x="252832" y="17282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1" name="Freeform 71"/>
          <p:cNvSpPr/>
          <p:nvPr/>
        </p:nvSpPr>
        <p:spPr>
          <a:xfrm>
            <a:off x="3833956" y="8889133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6 h 76810"/>
              <a:gd name="connsiteX2" fmla="*/ 7068 w 49873"/>
              <a:gd name="connsiteY2" fmla="*/ 7067 h 76810"/>
              <a:gd name="connsiteX3" fmla="*/ 14936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7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2 h 76810"/>
              <a:gd name="connsiteX10" fmla="*/ 22136 w 49873"/>
              <a:gd name="connsiteY10" fmla="*/ 57607 h 76810"/>
              <a:gd name="connsiteX11" fmla="*/ 13601 w 49873"/>
              <a:gd name="connsiteY11" fmla="*/ 46672 h 76810"/>
              <a:gd name="connsiteX12" fmla="*/ 4001 w 49873"/>
              <a:gd name="connsiteY12" fmla="*/ 38538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8"/>
                  <a:pt x="1867" y="14936"/>
                </a:cubicBezTo>
                <a:cubicBezTo>
                  <a:pt x="3111" y="11912"/>
                  <a:pt x="4845" y="9290"/>
                  <a:pt x="7068" y="7067"/>
                </a:cubicBezTo>
                <a:cubicBezTo>
                  <a:pt x="9290" y="4845"/>
                  <a:pt x="11913" y="3112"/>
                  <a:pt x="14936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7"/>
                </a:cubicBezTo>
                <a:cubicBezTo>
                  <a:pt x="47473" y="11779"/>
                  <a:pt x="49873" y="18847"/>
                  <a:pt x="49873" y="28270"/>
                </a:cubicBezTo>
                <a:cubicBezTo>
                  <a:pt x="49873" y="36626"/>
                  <a:pt x="47206" y="45117"/>
                  <a:pt x="41872" y="53740"/>
                </a:cubicBezTo>
                <a:cubicBezTo>
                  <a:pt x="36538" y="62364"/>
                  <a:pt x="28004" y="70053"/>
                  <a:pt x="16269" y="76810"/>
                </a:cubicBezTo>
                <a:lnTo>
                  <a:pt x="11735" y="71742"/>
                </a:lnTo>
                <a:cubicBezTo>
                  <a:pt x="18491" y="66587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1" y="46672"/>
                </a:cubicBezTo>
                <a:cubicBezTo>
                  <a:pt x="9868" y="44717"/>
                  <a:pt x="6667" y="42005"/>
                  <a:pt x="4001" y="38538"/>
                </a:cubicBezTo>
                <a:cubicBezTo>
                  <a:pt x="1334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2" name="Freeform 72"/>
          <p:cNvSpPr/>
          <p:nvPr/>
        </p:nvSpPr>
        <p:spPr>
          <a:xfrm>
            <a:off x="3980469" y="8710710"/>
            <a:ext cx="252832" cy="235496"/>
          </a:xfrm>
          <a:custGeom>
            <a:avLst/>
            <a:gdLst>
              <a:gd name="connsiteX0" fmla="*/ 19202 w 252832"/>
              <a:gd name="connsiteY0" fmla="*/ 97346 h 235496"/>
              <a:gd name="connsiteX1" fmla="*/ 52407 w 252832"/>
              <a:gd name="connsiteY1" fmla="*/ 89745 h 235496"/>
              <a:gd name="connsiteX2" fmla="*/ 79744 w 252832"/>
              <a:gd name="connsiteY2" fmla="*/ 75343 h 235496"/>
              <a:gd name="connsiteX3" fmla="*/ 98279 w 252832"/>
              <a:gd name="connsiteY3" fmla="*/ 55741 h 235496"/>
              <a:gd name="connsiteX4" fmla="*/ 105080 w 252832"/>
              <a:gd name="connsiteY4" fmla="*/ 32271 h 235496"/>
              <a:gd name="connsiteX5" fmla="*/ 105080 w 252832"/>
              <a:gd name="connsiteY5" fmla="*/ 29604 h 235496"/>
              <a:gd name="connsiteX6" fmla="*/ 102413 w 252832"/>
              <a:gd name="connsiteY6" fmla="*/ 20670 h 235496"/>
              <a:gd name="connsiteX7" fmla="*/ 94412 w 252832"/>
              <a:gd name="connsiteY7" fmla="*/ 16269 h 235496"/>
              <a:gd name="connsiteX8" fmla="*/ 157620 w 252832"/>
              <a:gd name="connsiteY8" fmla="*/ 0 h 235496"/>
              <a:gd name="connsiteX9" fmla="*/ 157620 w 252832"/>
              <a:gd name="connsiteY9" fmla="*/ 18402 h 235496"/>
              <a:gd name="connsiteX10" fmla="*/ 150952 w 252832"/>
              <a:gd name="connsiteY10" fmla="*/ 45873 h 235496"/>
              <a:gd name="connsiteX11" fmla="*/ 177889 w 252832"/>
              <a:gd name="connsiteY11" fmla="*/ 48140 h 235496"/>
              <a:gd name="connsiteX12" fmla="*/ 203226 w 252832"/>
              <a:gd name="connsiteY12" fmla="*/ 55474 h 235496"/>
              <a:gd name="connsiteX13" fmla="*/ 222161 w 252832"/>
              <a:gd name="connsiteY13" fmla="*/ 67076 h 235496"/>
              <a:gd name="connsiteX14" fmla="*/ 229629 w 252832"/>
              <a:gd name="connsiteY14" fmla="*/ 82677 h 235496"/>
              <a:gd name="connsiteX15" fmla="*/ 223362 w 252832"/>
              <a:gd name="connsiteY15" fmla="*/ 96412 h 235496"/>
              <a:gd name="connsiteX16" fmla="*/ 206160 w 252832"/>
              <a:gd name="connsiteY16" fmla="*/ 102146 h 235496"/>
              <a:gd name="connsiteX17" fmla="*/ 196025 w 252832"/>
              <a:gd name="connsiteY17" fmla="*/ 102280 h 235496"/>
              <a:gd name="connsiteX18" fmla="*/ 186957 w 252832"/>
              <a:gd name="connsiteY18" fmla="*/ 100546 h 235496"/>
              <a:gd name="connsiteX19" fmla="*/ 186957 w 252832"/>
              <a:gd name="connsiteY19" fmla="*/ 117348 h 235496"/>
              <a:gd name="connsiteX20" fmla="*/ 252832 w 252832"/>
              <a:gd name="connsiteY20" fmla="*/ 117348 h 235496"/>
              <a:gd name="connsiteX21" fmla="*/ 252832 w 252832"/>
              <a:gd name="connsiteY21" fmla="*/ 142151 h 235496"/>
              <a:gd name="connsiteX22" fmla="*/ 32004 w 252832"/>
              <a:gd name="connsiteY22" fmla="*/ 142151 h 235496"/>
              <a:gd name="connsiteX23" fmla="*/ 22937 w 252832"/>
              <a:gd name="connsiteY23" fmla="*/ 149619 h 235496"/>
              <a:gd name="connsiteX24" fmla="*/ 0 w 252832"/>
              <a:gd name="connsiteY24" fmla="*/ 117348 h 235496"/>
              <a:gd name="connsiteX25" fmla="*/ 71743 w 252832"/>
              <a:gd name="connsiteY25" fmla="*/ 117348 h 235496"/>
              <a:gd name="connsiteX26" fmla="*/ 71743 w 252832"/>
              <a:gd name="connsiteY26" fmla="*/ 115481 h 235496"/>
              <a:gd name="connsiteX27" fmla="*/ 70142 w 252832"/>
              <a:gd name="connsiteY27" fmla="*/ 108414 h 235496"/>
              <a:gd name="connsiteX28" fmla="*/ 64541 w 252832"/>
              <a:gd name="connsiteY28" fmla="*/ 103480 h 235496"/>
              <a:gd name="connsiteX29" fmla="*/ 116281 w 252832"/>
              <a:gd name="connsiteY29" fmla="*/ 90145 h 235496"/>
              <a:gd name="connsiteX30" fmla="*/ 116281 w 252832"/>
              <a:gd name="connsiteY30" fmla="*/ 117348 h 235496"/>
              <a:gd name="connsiteX31" fmla="*/ 142418 w 252832"/>
              <a:gd name="connsiteY31" fmla="*/ 117348 h 235496"/>
              <a:gd name="connsiteX32" fmla="*/ 142418 w 252832"/>
              <a:gd name="connsiteY32" fmla="*/ 110148 h 235496"/>
              <a:gd name="connsiteX33" fmla="*/ 140818 w 252832"/>
              <a:gd name="connsiteY33" fmla="*/ 103080 h 235496"/>
              <a:gd name="connsiteX34" fmla="*/ 135217 w 252832"/>
              <a:gd name="connsiteY34" fmla="*/ 98146 h 235496"/>
              <a:gd name="connsiteX35" fmla="*/ 172822 w 252832"/>
              <a:gd name="connsiteY35" fmla="*/ 88545 h 235496"/>
              <a:gd name="connsiteX36" fmla="*/ 174022 w 252832"/>
              <a:gd name="connsiteY36" fmla="*/ 77610 h 235496"/>
              <a:gd name="connsiteX37" fmla="*/ 167087 w 252832"/>
              <a:gd name="connsiteY37" fmla="*/ 68808 h 235496"/>
              <a:gd name="connsiteX38" fmla="*/ 154953 w 252832"/>
              <a:gd name="connsiteY38" fmla="*/ 62808 h 235496"/>
              <a:gd name="connsiteX39" fmla="*/ 140551 w 252832"/>
              <a:gd name="connsiteY39" fmla="*/ 60541 h 235496"/>
              <a:gd name="connsiteX40" fmla="*/ 115748 w 252832"/>
              <a:gd name="connsiteY40" fmla="*/ 79343 h 235496"/>
              <a:gd name="connsiteX41" fmla="*/ 84677 w 252832"/>
              <a:gd name="connsiteY41" fmla="*/ 92279 h 235496"/>
              <a:gd name="connsiteX42" fmla="*/ 51340 w 252832"/>
              <a:gd name="connsiteY42" fmla="*/ 99879 h 235496"/>
              <a:gd name="connsiteX43" fmla="*/ 19202 w 252832"/>
              <a:gd name="connsiteY43" fmla="*/ 102680 h 235496"/>
              <a:gd name="connsiteX45" fmla="*/ 102413 w 252832"/>
              <a:gd name="connsiteY45" fmla="*/ 154153 h 235496"/>
              <a:gd name="connsiteX46" fmla="*/ 157886 w 252832"/>
              <a:gd name="connsiteY46" fmla="*/ 154153 h 235496"/>
              <a:gd name="connsiteX47" fmla="*/ 157886 w 252832"/>
              <a:gd name="connsiteY47" fmla="*/ 161620 h 235496"/>
              <a:gd name="connsiteX48" fmla="*/ 153886 w 252832"/>
              <a:gd name="connsiteY48" fmla="*/ 179756 h 235496"/>
              <a:gd name="connsiteX49" fmla="*/ 180823 w 252832"/>
              <a:gd name="connsiteY49" fmla="*/ 180290 h 235496"/>
              <a:gd name="connsiteX50" fmla="*/ 206026 w 252832"/>
              <a:gd name="connsiteY50" fmla="*/ 185624 h 235496"/>
              <a:gd name="connsiteX51" fmla="*/ 224561 w 252832"/>
              <a:gd name="connsiteY51" fmla="*/ 196292 h 235496"/>
              <a:gd name="connsiteX52" fmla="*/ 231763 w 252832"/>
              <a:gd name="connsiteY52" fmla="*/ 213093 h 235496"/>
              <a:gd name="connsiteX53" fmla="*/ 228429 w 252832"/>
              <a:gd name="connsiteY53" fmla="*/ 223362 h 235496"/>
              <a:gd name="connsiteX54" fmla="*/ 220294 w 252832"/>
              <a:gd name="connsiteY54" fmla="*/ 230029 h 235496"/>
              <a:gd name="connsiteX55" fmla="*/ 209893 w 252832"/>
              <a:gd name="connsiteY55" fmla="*/ 233629 h 235496"/>
              <a:gd name="connsiteX56" fmla="*/ 199492 w 252832"/>
              <a:gd name="connsiteY56" fmla="*/ 234696 h 235496"/>
              <a:gd name="connsiteX57" fmla="*/ 181490 w 252832"/>
              <a:gd name="connsiteY57" fmla="*/ 231763 h 235496"/>
              <a:gd name="connsiteX58" fmla="*/ 169621 w 252832"/>
              <a:gd name="connsiteY58" fmla="*/ 223495 h 235496"/>
              <a:gd name="connsiteX59" fmla="*/ 166421 w 252832"/>
              <a:gd name="connsiteY59" fmla="*/ 202158 h 235496"/>
              <a:gd name="connsiteX60" fmla="*/ 143752 w 252832"/>
              <a:gd name="connsiteY60" fmla="*/ 194158 h 235496"/>
              <a:gd name="connsiteX61" fmla="*/ 118282 w 252832"/>
              <a:gd name="connsiteY61" fmla="*/ 212293 h 235496"/>
              <a:gd name="connsiteX62" fmla="*/ 84677 w 252832"/>
              <a:gd name="connsiteY62" fmla="*/ 225228 h 235496"/>
              <a:gd name="connsiteX63" fmla="*/ 46939 w 252832"/>
              <a:gd name="connsiteY63" fmla="*/ 232963 h 235496"/>
              <a:gd name="connsiteX64" fmla="*/ 9335 w 252832"/>
              <a:gd name="connsiteY64" fmla="*/ 235496 h 235496"/>
              <a:gd name="connsiteX65" fmla="*/ 9335 w 252832"/>
              <a:gd name="connsiteY65" fmla="*/ 230162 h 235496"/>
              <a:gd name="connsiteX66" fmla="*/ 40672 w 252832"/>
              <a:gd name="connsiteY66" fmla="*/ 223362 h 235496"/>
              <a:gd name="connsiteX67" fmla="*/ 70809 w 252832"/>
              <a:gd name="connsiteY67" fmla="*/ 208960 h 235496"/>
              <a:gd name="connsiteX68" fmla="*/ 93478 w 252832"/>
              <a:gd name="connsiteY68" fmla="*/ 187623 h 235496"/>
              <a:gd name="connsiteX69" fmla="*/ 102413 w 252832"/>
              <a:gd name="connsiteY69" fmla="*/ 160020 h 2354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52832" h="235496">
                <a:moveTo>
                  <a:pt x="19202" y="97346"/>
                </a:moveTo>
                <a:cubicBezTo>
                  <a:pt x="30938" y="96101"/>
                  <a:pt x="42005" y="93568"/>
                  <a:pt x="52407" y="89745"/>
                </a:cubicBezTo>
                <a:cubicBezTo>
                  <a:pt x="62808" y="85922"/>
                  <a:pt x="71920" y="81121"/>
                  <a:pt x="79744" y="75343"/>
                </a:cubicBezTo>
                <a:cubicBezTo>
                  <a:pt x="87567" y="69565"/>
                  <a:pt x="93745" y="63030"/>
                  <a:pt x="98279" y="55741"/>
                </a:cubicBezTo>
                <a:cubicBezTo>
                  <a:pt x="102813" y="48451"/>
                  <a:pt x="105080" y="40628"/>
                  <a:pt x="105080" y="32271"/>
                </a:cubicBezTo>
                <a:lnTo>
                  <a:pt x="105080" y="29604"/>
                </a:lnTo>
                <a:cubicBezTo>
                  <a:pt x="105080" y="26048"/>
                  <a:pt x="104191" y="23070"/>
                  <a:pt x="102413" y="20670"/>
                </a:cubicBezTo>
                <a:cubicBezTo>
                  <a:pt x="100635" y="18269"/>
                  <a:pt x="97968" y="16802"/>
                  <a:pt x="94412" y="16269"/>
                </a:cubicBezTo>
                <a:lnTo>
                  <a:pt x="157620" y="0"/>
                </a:lnTo>
                <a:lnTo>
                  <a:pt x="157620" y="18402"/>
                </a:lnTo>
                <a:cubicBezTo>
                  <a:pt x="157620" y="28181"/>
                  <a:pt x="155397" y="37339"/>
                  <a:pt x="150952" y="45873"/>
                </a:cubicBezTo>
                <a:cubicBezTo>
                  <a:pt x="159665" y="45695"/>
                  <a:pt x="168644" y="46451"/>
                  <a:pt x="177889" y="48140"/>
                </a:cubicBezTo>
                <a:cubicBezTo>
                  <a:pt x="187135" y="49829"/>
                  <a:pt x="195580" y="52274"/>
                  <a:pt x="203226" y="55474"/>
                </a:cubicBezTo>
                <a:cubicBezTo>
                  <a:pt x="210871" y="58674"/>
                  <a:pt x="217183" y="62542"/>
                  <a:pt x="222161" y="67076"/>
                </a:cubicBezTo>
                <a:cubicBezTo>
                  <a:pt x="227140" y="71609"/>
                  <a:pt x="229629" y="76810"/>
                  <a:pt x="229629" y="82677"/>
                </a:cubicBezTo>
                <a:cubicBezTo>
                  <a:pt x="229629" y="88722"/>
                  <a:pt x="227540" y="93301"/>
                  <a:pt x="223362" y="96412"/>
                </a:cubicBezTo>
                <a:cubicBezTo>
                  <a:pt x="219183" y="99523"/>
                  <a:pt x="213449" y="101435"/>
                  <a:pt x="206160" y="102146"/>
                </a:cubicBezTo>
                <a:cubicBezTo>
                  <a:pt x="202603" y="102502"/>
                  <a:pt x="199225" y="102546"/>
                  <a:pt x="196025" y="102280"/>
                </a:cubicBezTo>
                <a:cubicBezTo>
                  <a:pt x="192824" y="102013"/>
                  <a:pt x="189802" y="101435"/>
                  <a:pt x="186957" y="100546"/>
                </a:cubicBezTo>
                <a:lnTo>
                  <a:pt x="186957" y="117348"/>
                </a:lnTo>
                <a:lnTo>
                  <a:pt x="252832" y="117348"/>
                </a:lnTo>
                <a:lnTo>
                  <a:pt x="252832" y="142151"/>
                </a:lnTo>
                <a:lnTo>
                  <a:pt x="32004" y="142151"/>
                </a:lnTo>
                <a:cubicBezTo>
                  <a:pt x="26848" y="142151"/>
                  <a:pt x="23825" y="144641"/>
                  <a:pt x="22937" y="149619"/>
                </a:cubicBezTo>
                <a:lnTo>
                  <a:pt x="0" y="117348"/>
                </a:lnTo>
                <a:lnTo>
                  <a:pt x="71743" y="117348"/>
                </a:lnTo>
                <a:lnTo>
                  <a:pt x="71743" y="115481"/>
                </a:lnTo>
                <a:cubicBezTo>
                  <a:pt x="71743" y="112992"/>
                  <a:pt x="71209" y="110637"/>
                  <a:pt x="70142" y="108414"/>
                </a:cubicBezTo>
                <a:cubicBezTo>
                  <a:pt x="69076" y="106191"/>
                  <a:pt x="67208" y="104546"/>
                  <a:pt x="64541" y="103480"/>
                </a:cubicBezTo>
                <a:lnTo>
                  <a:pt x="116281" y="90145"/>
                </a:lnTo>
                <a:lnTo>
                  <a:pt x="116281" y="117348"/>
                </a:lnTo>
                <a:lnTo>
                  <a:pt x="142418" y="117348"/>
                </a:lnTo>
                <a:lnTo>
                  <a:pt x="142418" y="110148"/>
                </a:lnTo>
                <a:cubicBezTo>
                  <a:pt x="142418" y="107658"/>
                  <a:pt x="141884" y="105302"/>
                  <a:pt x="140818" y="103080"/>
                </a:cubicBezTo>
                <a:cubicBezTo>
                  <a:pt x="139751" y="100857"/>
                  <a:pt x="137884" y="99213"/>
                  <a:pt x="135217" y="98146"/>
                </a:cubicBezTo>
                <a:lnTo>
                  <a:pt x="172822" y="88545"/>
                </a:lnTo>
                <a:cubicBezTo>
                  <a:pt x="174955" y="84634"/>
                  <a:pt x="175355" y="80988"/>
                  <a:pt x="174022" y="77610"/>
                </a:cubicBezTo>
                <a:cubicBezTo>
                  <a:pt x="172688" y="74231"/>
                  <a:pt x="170377" y="71298"/>
                  <a:pt x="167087" y="68808"/>
                </a:cubicBezTo>
                <a:cubicBezTo>
                  <a:pt x="163799" y="66320"/>
                  <a:pt x="159753" y="64319"/>
                  <a:pt x="154953" y="62808"/>
                </a:cubicBezTo>
                <a:cubicBezTo>
                  <a:pt x="150152" y="61297"/>
                  <a:pt x="145352" y="60541"/>
                  <a:pt x="140551" y="60541"/>
                </a:cubicBezTo>
                <a:cubicBezTo>
                  <a:pt x="133795" y="67831"/>
                  <a:pt x="125527" y="74099"/>
                  <a:pt x="115748" y="79343"/>
                </a:cubicBezTo>
                <a:cubicBezTo>
                  <a:pt x="105969" y="84589"/>
                  <a:pt x="95612" y="88900"/>
                  <a:pt x="84677" y="92279"/>
                </a:cubicBezTo>
                <a:cubicBezTo>
                  <a:pt x="73743" y="95656"/>
                  <a:pt x="62630" y="98191"/>
                  <a:pt x="51340" y="99879"/>
                </a:cubicBezTo>
                <a:cubicBezTo>
                  <a:pt x="40049" y="101568"/>
                  <a:pt x="29337" y="102502"/>
                  <a:pt x="19202" y="102680"/>
                </a:cubicBezTo>
                <a:moveTo>
                  <a:pt x="102413" y="154153"/>
                </a:moveTo>
                <a:lnTo>
                  <a:pt x="157886" y="154153"/>
                </a:lnTo>
                <a:lnTo>
                  <a:pt x="157886" y="161620"/>
                </a:lnTo>
                <a:cubicBezTo>
                  <a:pt x="157886" y="168199"/>
                  <a:pt x="156553" y="174244"/>
                  <a:pt x="153886" y="179756"/>
                </a:cubicBezTo>
                <a:cubicBezTo>
                  <a:pt x="162598" y="179223"/>
                  <a:pt x="171577" y="179401"/>
                  <a:pt x="180823" y="180290"/>
                </a:cubicBezTo>
                <a:cubicBezTo>
                  <a:pt x="190068" y="181178"/>
                  <a:pt x="198469" y="182956"/>
                  <a:pt x="206026" y="185624"/>
                </a:cubicBezTo>
                <a:cubicBezTo>
                  <a:pt x="213582" y="188290"/>
                  <a:pt x="219761" y="191846"/>
                  <a:pt x="224561" y="196292"/>
                </a:cubicBezTo>
                <a:cubicBezTo>
                  <a:pt x="229362" y="200737"/>
                  <a:pt x="231763" y="206338"/>
                  <a:pt x="231763" y="213093"/>
                </a:cubicBezTo>
                <a:cubicBezTo>
                  <a:pt x="231763" y="217183"/>
                  <a:pt x="230651" y="220606"/>
                  <a:pt x="228429" y="223362"/>
                </a:cubicBezTo>
                <a:cubicBezTo>
                  <a:pt x="226206" y="226118"/>
                  <a:pt x="223495" y="228340"/>
                  <a:pt x="220294" y="230029"/>
                </a:cubicBezTo>
                <a:cubicBezTo>
                  <a:pt x="217094" y="231718"/>
                  <a:pt x="213627" y="232918"/>
                  <a:pt x="209893" y="233629"/>
                </a:cubicBezTo>
                <a:cubicBezTo>
                  <a:pt x="206160" y="234341"/>
                  <a:pt x="202692" y="234696"/>
                  <a:pt x="199492" y="234696"/>
                </a:cubicBezTo>
                <a:cubicBezTo>
                  <a:pt x="193269" y="234696"/>
                  <a:pt x="187268" y="233718"/>
                  <a:pt x="181490" y="231763"/>
                </a:cubicBezTo>
                <a:cubicBezTo>
                  <a:pt x="175711" y="229807"/>
                  <a:pt x="171755" y="227050"/>
                  <a:pt x="169621" y="223495"/>
                </a:cubicBezTo>
                <a:cubicBezTo>
                  <a:pt x="171933" y="214427"/>
                  <a:pt x="170866" y="207315"/>
                  <a:pt x="166421" y="202158"/>
                </a:cubicBezTo>
                <a:cubicBezTo>
                  <a:pt x="161976" y="197003"/>
                  <a:pt x="154419" y="194335"/>
                  <a:pt x="143752" y="194158"/>
                </a:cubicBezTo>
                <a:cubicBezTo>
                  <a:pt x="136995" y="201092"/>
                  <a:pt x="128505" y="207138"/>
                  <a:pt x="118282" y="212293"/>
                </a:cubicBezTo>
                <a:cubicBezTo>
                  <a:pt x="108058" y="217450"/>
                  <a:pt x="96857" y="221762"/>
                  <a:pt x="84677" y="225228"/>
                </a:cubicBezTo>
                <a:cubicBezTo>
                  <a:pt x="72498" y="228695"/>
                  <a:pt x="59919" y="231273"/>
                  <a:pt x="46939" y="232963"/>
                </a:cubicBezTo>
                <a:cubicBezTo>
                  <a:pt x="33960" y="234652"/>
                  <a:pt x="21425" y="235496"/>
                  <a:pt x="9335" y="235496"/>
                </a:cubicBezTo>
                <a:lnTo>
                  <a:pt x="9335" y="230162"/>
                </a:lnTo>
                <a:cubicBezTo>
                  <a:pt x="19291" y="229273"/>
                  <a:pt x="29737" y="227006"/>
                  <a:pt x="40672" y="223362"/>
                </a:cubicBezTo>
                <a:cubicBezTo>
                  <a:pt x="51607" y="219717"/>
                  <a:pt x="61652" y="214916"/>
                  <a:pt x="70809" y="208960"/>
                </a:cubicBezTo>
                <a:cubicBezTo>
                  <a:pt x="79966" y="203003"/>
                  <a:pt x="87522" y="195892"/>
                  <a:pt x="93478" y="187623"/>
                </a:cubicBezTo>
                <a:cubicBezTo>
                  <a:pt x="99435" y="179356"/>
                  <a:pt x="102413" y="170155"/>
                  <a:pt x="102413" y="16002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3" name="Freeform 73"/>
          <p:cNvSpPr/>
          <p:nvPr/>
        </p:nvSpPr>
        <p:spPr>
          <a:xfrm>
            <a:off x="4247169" y="8721912"/>
            <a:ext cx="252832" cy="218160"/>
          </a:xfrm>
          <a:custGeom>
            <a:avLst/>
            <a:gdLst>
              <a:gd name="connsiteX0" fmla="*/ 252832 w 252832"/>
              <a:gd name="connsiteY0" fmla="*/ 129083 h 218160"/>
              <a:gd name="connsiteX1" fmla="*/ 32004 w 252832"/>
              <a:gd name="connsiteY1" fmla="*/ 129083 h 218160"/>
              <a:gd name="connsiteX2" fmla="*/ 22937 w 252832"/>
              <a:gd name="connsiteY2" fmla="*/ 136551 h 218160"/>
              <a:gd name="connsiteX3" fmla="*/ 0 w 252832"/>
              <a:gd name="connsiteY3" fmla="*/ 104280 h 218160"/>
              <a:gd name="connsiteX4" fmla="*/ 107747 w 252832"/>
              <a:gd name="connsiteY4" fmla="*/ 104280 h 218160"/>
              <a:gd name="connsiteX5" fmla="*/ 107747 w 252832"/>
              <a:gd name="connsiteY5" fmla="*/ 86144 h 218160"/>
              <a:gd name="connsiteX6" fmla="*/ 39738 w 252832"/>
              <a:gd name="connsiteY6" fmla="*/ 86144 h 218160"/>
              <a:gd name="connsiteX7" fmla="*/ 26403 w 252832"/>
              <a:gd name="connsiteY7" fmla="*/ 62941 h 218160"/>
              <a:gd name="connsiteX8" fmla="*/ 72009 w 252832"/>
              <a:gd name="connsiteY8" fmla="*/ 62941 h 218160"/>
              <a:gd name="connsiteX9" fmla="*/ 67208 w 252832"/>
              <a:gd name="connsiteY9" fmla="*/ 31737 h 218160"/>
              <a:gd name="connsiteX10" fmla="*/ 113347 w 252832"/>
              <a:gd name="connsiteY10" fmla="*/ 31737 h 218160"/>
              <a:gd name="connsiteX11" fmla="*/ 116815 w 252832"/>
              <a:gd name="connsiteY11" fmla="*/ 62941 h 218160"/>
              <a:gd name="connsiteX12" fmla="*/ 148285 w 252832"/>
              <a:gd name="connsiteY12" fmla="*/ 62941 h 218160"/>
              <a:gd name="connsiteX13" fmla="*/ 152019 w 252832"/>
              <a:gd name="connsiteY13" fmla="*/ 31737 h 218160"/>
              <a:gd name="connsiteX14" fmla="*/ 198158 w 252832"/>
              <a:gd name="connsiteY14" fmla="*/ 31737 h 218160"/>
              <a:gd name="connsiteX15" fmla="*/ 193091 w 252832"/>
              <a:gd name="connsiteY15" fmla="*/ 62941 h 218160"/>
              <a:gd name="connsiteX16" fmla="*/ 228562 w 252832"/>
              <a:gd name="connsiteY16" fmla="*/ 62941 h 218160"/>
              <a:gd name="connsiteX17" fmla="*/ 228562 w 252832"/>
              <a:gd name="connsiteY17" fmla="*/ 86144 h 218160"/>
              <a:gd name="connsiteX18" fmla="*/ 154953 w 252832"/>
              <a:gd name="connsiteY18" fmla="*/ 86144 h 218160"/>
              <a:gd name="connsiteX19" fmla="*/ 154953 w 252832"/>
              <a:gd name="connsiteY19" fmla="*/ 104280 h 218160"/>
              <a:gd name="connsiteX20" fmla="*/ 252832 w 252832"/>
              <a:gd name="connsiteY20" fmla="*/ 104280 h 218160"/>
              <a:gd name="connsiteX22" fmla="*/ 227229 w 252832"/>
              <a:gd name="connsiteY22" fmla="*/ 144018 h 218160"/>
              <a:gd name="connsiteX23" fmla="*/ 227229 w 252832"/>
              <a:gd name="connsiteY23" fmla="*/ 218160 h 218160"/>
              <a:gd name="connsiteX24" fmla="*/ 181356 w 252832"/>
              <a:gd name="connsiteY24" fmla="*/ 218160 h 218160"/>
              <a:gd name="connsiteX25" fmla="*/ 181356 w 252832"/>
              <a:gd name="connsiteY25" fmla="*/ 206159 h 218160"/>
              <a:gd name="connsiteX26" fmla="*/ 158153 w 252832"/>
              <a:gd name="connsiteY26" fmla="*/ 212293 h 218160"/>
              <a:gd name="connsiteX27" fmla="*/ 131883 w 252832"/>
              <a:gd name="connsiteY27" fmla="*/ 216027 h 218160"/>
              <a:gd name="connsiteX28" fmla="*/ 104947 w 252832"/>
              <a:gd name="connsiteY28" fmla="*/ 217760 h 218160"/>
              <a:gd name="connsiteX29" fmla="*/ 79477 w 252832"/>
              <a:gd name="connsiteY29" fmla="*/ 218160 h 218160"/>
              <a:gd name="connsiteX30" fmla="*/ 34938 w 252832"/>
              <a:gd name="connsiteY30" fmla="*/ 218160 h 218160"/>
              <a:gd name="connsiteX31" fmla="*/ 34938 w 252832"/>
              <a:gd name="connsiteY31" fmla="*/ 144018 h 218160"/>
              <a:gd name="connsiteX33" fmla="*/ 223228 w 252832"/>
              <a:gd name="connsiteY33" fmla="*/ 23202 h 218160"/>
              <a:gd name="connsiteX34" fmla="*/ 56541 w 252832"/>
              <a:gd name="connsiteY34" fmla="*/ 23202 h 218160"/>
              <a:gd name="connsiteX35" fmla="*/ 48540 w 252832"/>
              <a:gd name="connsiteY35" fmla="*/ 29870 h 218160"/>
              <a:gd name="connsiteX36" fmla="*/ 31738 w 252832"/>
              <a:gd name="connsiteY36" fmla="*/ 0 h 218160"/>
              <a:gd name="connsiteX37" fmla="*/ 223228 w 252832"/>
              <a:gd name="connsiteY37" fmla="*/ 0 h 218160"/>
              <a:gd name="connsiteX39" fmla="*/ 96812 w 252832"/>
              <a:gd name="connsiteY39" fmla="*/ 193625 h 218160"/>
              <a:gd name="connsiteX40" fmla="*/ 137217 w 252832"/>
              <a:gd name="connsiteY40" fmla="*/ 192691 h 218160"/>
              <a:gd name="connsiteX41" fmla="*/ 181356 w 252832"/>
              <a:gd name="connsiteY41" fmla="*/ 188823 h 218160"/>
              <a:gd name="connsiteX42" fmla="*/ 181356 w 252832"/>
              <a:gd name="connsiteY42" fmla="*/ 168554 h 218160"/>
              <a:gd name="connsiteX43" fmla="*/ 80810 w 252832"/>
              <a:gd name="connsiteY43" fmla="*/ 168554 h 218160"/>
              <a:gd name="connsiteX44" fmla="*/ 80810 w 252832"/>
              <a:gd name="connsiteY44" fmla="*/ 193625 h 21816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2" h="218160">
                <a:moveTo>
                  <a:pt x="252832" y="129083"/>
                </a:moveTo>
                <a:lnTo>
                  <a:pt x="32004" y="129083"/>
                </a:lnTo>
                <a:cubicBezTo>
                  <a:pt x="26848" y="129083"/>
                  <a:pt x="23825" y="131573"/>
                  <a:pt x="22937" y="136551"/>
                </a:cubicBezTo>
                <a:lnTo>
                  <a:pt x="0" y="104280"/>
                </a:lnTo>
                <a:lnTo>
                  <a:pt x="107747" y="104280"/>
                </a:lnTo>
                <a:lnTo>
                  <a:pt x="107747" y="86144"/>
                </a:lnTo>
                <a:lnTo>
                  <a:pt x="39738" y="86144"/>
                </a:lnTo>
                <a:lnTo>
                  <a:pt x="26403" y="62941"/>
                </a:lnTo>
                <a:lnTo>
                  <a:pt x="72009" y="62941"/>
                </a:lnTo>
                <a:lnTo>
                  <a:pt x="67208" y="31737"/>
                </a:lnTo>
                <a:lnTo>
                  <a:pt x="113347" y="31737"/>
                </a:lnTo>
                <a:lnTo>
                  <a:pt x="116815" y="62941"/>
                </a:lnTo>
                <a:lnTo>
                  <a:pt x="148285" y="62941"/>
                </a:lnTo>
                <a:lnTo>
                  <a:pt x="152019" y="31737"/>
                </a:lnTo>
                <a:lnTo>
                  <a:pt x="198158" y="31737"/>
                </a:lnTo>
                <a:lnTo>
                  <a:pt x="193091" y="62941"/>
                </a:lnTo>
                <a:lnTo>
                  <a:pt x="228562" y="62941"/>
                </a:lnTo>
                <a:lnTo>
                  <a:pt x="228562" y="86144"/>
                </a:lnTo>
                <a:lnTo>
                  <a:pt x="154953" y="86144"/>
                </a:lnTo>
                <a:lnTo>
                  <a:pt x="154953" y="104280"/>
                </a:lnTo>
                <a:lnTo>
                  <a:pt x="252832" y="104280"/>
                </a:lnTo>
                <a:moveTo>
                  <a:pt x="227229" y="144018"/>
                </a:moveTo>
                <a:lnTo>
                  <a:pt x="227229" y="218160"/>
                </a:lnTo>
                <a:lnTo>
                  <a:pt x="181356" y="218160"/>
                </a:lnTo>
                <a:lnTo>
                  <a:pt x="181356" y="206159"/>
                </a:lnTo>
                <a:cubicBezTo>
                  <a:pt x="174422" y="208649"/>
                  <a:pt x="166688" y="210693"/>
                  <a:pt x="158153" y="212293"/>
                </a:cubicBezTo>
                <a:cubicBezTo>
                  <a:pt x="149619" y="213893"/>
                  <a:pt x="140862" y="215138"/>
                  <a:pt x="131883" y="216027"/>
                </a:cubicBezTo>
                <a:cubicBezTo>
                  <a:pt x="122905" y="216916"/>
                  <a:pt x="113926" y="217494"/>
                  <a:pt x="104947" y="217760"/>
                </a:cubicBezTo>
                <a:cubicBezTo>
                  <a:pt x="95968" y="218028"/>
                  <a:pt x="87478" y="218160"/>
                  <a:pt x="79477" y="218160"/>
                </a:cubicBezTo>
                <a:lnTo>
                  <a:pt x="34938" y="218160"/>
                </a:lnTo>
                <a:lnTo>
                  <a:pt x="34938" y="144018"/>
                </a:lnTo>
                <a:moveTo>
                  <a:pt x="223228" y="23202"/>
                </a:moveTo>
                <a:lnTo>
                  <a:pt x="56541" y="23202"/>
                </a:lnTo>
                <a:cubicBezTo>
                  <a:pt x="52095" y="23202"/>
                  <a:pt x="49428" y="25426"/>
                  <a:pt x="48540" y="29870"/>
                </a:cubicBezTo>
                <a:lnTo>
                  <a:pt x="31738" y="0"/>
                </a:lnTo>
                <a:lnTo>
                  <a:pt x="223228" y="0"/>
                </a:lnTo>
                <a:moveTo>
                  <a:pt x="96812" y="193625"/>
                </a:moveTo>
                <a:cubicBezTo>
                  <a:pt x="108903" y="193625"/>
                  <a:pt x="122371" y="193313"/>
                  <a:pt x="137217" y="192691"/>
                </a:cubicBezTo>
                <a:cubicBezTo>
                  <a:pt x="152064" y="192068"/>
                  <a:pt x="166777" y="190780"/>
                  <a:pt x="181356" y="188823"/>
                </a:cubicBezTo>
                <a:lnTo>
                  <a:pt x="181356" y="168554"/>
                </a:lnTo>
                <a:lnTo>
                  <a:pt x="80810" y="168554"/>
                </a:lnTo>
                <a:lnTo>
                  <a:pt x="80810" y="19362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4" name="Freeform 74"/>
          <p:cNvSpPr/>
          <p:nvPr/>
        </p:nvSpPr>
        <p:spPr>
          <a:xfrm>
            <a:off x="4588581" y="8716044"/>
            <a:ext cx="252832" cy="224028"/>
          </a:xfrm>
          <a:custGeom>
            <a:avLst/>
            <a:gdLst>
              <a:gd name="connsiteX0" fmla="*/ 164821 w 252832"/>
              <a:gd name="connsiteY0" fmla="*/ 101613 h 224028"/>
              <a:gd name="connsiteX1" fmla="*/ 171488 w 252832"/>
              <a:gd name="connsiteY1" fmla="*/ 92812 h 224028"/>
              <a:gd name="connsiteX2" fmla="*/ 174689 w 252832"/>
              <a:gd name="connsiteY2" fmla="*/ 79743 h 224028"/>
              <a:gd name="connsiteX3" fmla="*/ 133350 w 252832"/>
              <a:gd name="connsiteY3" fmla="*/ 79743 h 224028"/>
              <a:gd name="connsiteX4" fmla="*/ 133350 w 252832"/>
              <a:gd name="connsiteY4" fmla="*/ 115481 h 224028"/>
              <a:gd name="connsiteX5" fmla="*/ 252832 w 252832"/>
              <a:gd name="connsiteY5" fmla="*/ 115481 h 224028"/>
              <a:gd name="connsiteX6" fmla="*/ 252832 w 252832"/>
              <a:gd name="connsiteY6" fmla="*/ 140284 h 224028"/>
              <a:gd name="connsiteX7" fmla="*/ 32004 w 252832"/>
              <a:gd name="connsiteY7" fmla="*/ 140284 h 224028"/>
              <a:gd name="connsiteX8" fmla="*/ 22937 w 252832"/>
              <a:gd name="connsiteY8" fmla="*/ 147752 h 224028"/>
              <a:gd name="connsiteX9" fmla="*/ 0 w 252832"/>
              <a:gd name="connsiteY9" fmla="*/ 115481 h 224028"/>
              <a:gd name="connsiteX10" fmla="*/ 86144 w 252832"/>
              <a:gd name="connsiteY10" fmla="*/ 115481 h 224028"/>
              <a:gd name="connsiteX11" fmla="*/ 86144 w 252832"/>
              <a:gd name="connsiteY11" fmla="*/ 103480 h 224028"/>
              <a:gd name="connsiteX12" fmla="*/ 84544 w 252832"/>
              <a:gd name="connsiteY12" fmla="*/ 96412 h 224028"/>
              <a:gd name="connsiteX13" fmla="*/ 78943 w 252832"/>
              <a:gd name="connsiteY13" fmla="*/ 91478 h 224028"/>
              <a:gd name="connsiteX14" fmla="*/ 126683 w 252832"/>
              <a:gd name="connsiteY14" fmla="*/ 79743 h 224028"/>
              <a:gd name="connsiteX15" fmla="*/ 56007 w 252832"/>
              <a:gd name="connsiteY15" fmla="*/ 79743 h 224028"/>
              <a:gd name="connsiteX16" fmla="*/ 48006 w 252832"/>
              <a:gd name="connsiteY16" fmla="*/ 86411 h 224028"/>
              <a:gd name="connsiteX17" fmla="*/ 31204 w 252832"/>
              <a:gd name="connsiteY17" fmla="*/ 55207 h 224028"/>
              <a:gd name="connsiteX18" fmla="*/ 175755 w 252832"/>
              <a:gd name="connsiteY18" fmla="*/ 55207 h 224028"/>
              <a:gd name="connsiteX19" fmla="*/ 175755 w 252832"/>
              <a:gd name="connsiteY19" fmla="*/ 35738 h 224028"/>
              <a:gd name="connsiteX20" fmla="*/ 60008 w 252832"/>
              <a:gd name="connsiteY20" fmla="*/ 35738 h 224028"/>
              <a:gd name="connsiteX21" fmla="*/ 52007 w 252832"/>
              <a:gd name="connsiteY21" fmla="*/ 42406 h 224028"/>
              <a:gd name="connsiteX22" fmla="*/ 35205 w 252832"/>
              <a:gd name="connsiteY22" fmla="*/ 11202 h 224028"/>
              <a:gd name="connsiteX23" fmla="*/ 175755 w 252832"/>
              <a:gd name="connsiteY23" fmla="*/ 11202 h 224028"/>
              <a:gd name="connsiteX24" fmla="*/ 175755 w 252832"/>
              <a:gd name="connsiteY24" fmla="*/ 0 h 224028"/>
              <a:gd name="connsiteX25" fmla="*/ 222962 w 252832"/>
              <a:gd name="connsiteY25" fmla="*/ 12802 h 224028"/>
              <a:gd name="connsiteX26" fmla="*/ 222962 w 252832"/>
              <a:gd name="connsiteY26" fmla="*/ 40539 h 224028"/>
              <a:gd name="connsiteX27" fmla="*/ 219361 w 252832"/>
              <a:gd name="connsiteY27" fmla="*/ 68809 h 224028"/>
              <a:gd name="connsiteX28" fmla="*/ 208559 w 252832"/>
              <a:gd name="connsiteY28" fmla="*/ 88278 h 224028"/>
              <a:gd name="connsiteX29" fmla="*/ 190424 w 252832"/>
              <a:gd name="connsiteY29" fmla="*/ 100413 h 224028"/>
              <a:gd name="connsiteX30" fmla="*/ 164821 w 252832"/>
              <a:gd name="connsiteY30" fmla="*/ 106947 h 224028"/>
              <a:gd name="connsiteX32" fmla="*/ 41072 w 252832"/>
              <a:gd name="connsiteY32" fmla="*/ 176289 h 224028"/>
              <a:gd name="connsiteX33" fmla="*/ 38405 w 252832"/>
              <a:gd name="connsiteY33" fmla="*/ 167355 h 224028"/>
              <a:gd name="connsiteX34" fmla="*/ 30404 w 252832"/>
              <a:gd name="connsiteY34" fmla="*/ 162954 h 224028"/>
              <a:gd name="connsiteX35" fmla="*/ 88278 w 252832"/>
              <a:gd name="connsiteY35" fmla="*/ 152286 h 224028"/>
              <a:gd name="connsiteX36" fmla="*/ 88278 w 252832"/>
              <a:gd name="connsiteY36" fmla="*/ 199492 h 224028"/>
              <a:gd name="connsiteX37" fmla="*/ 210160 w 252832"/>
              <a:gd name="connsiteY37" fmla="*/ 199492 h 224028"/>
              <a:gd name="connsiteX38" fmla="*/ 219094 w 252832"/>
              <a:gd name="connsiteY38" fmla="*/ 196824 h 224028"/>
              <a:gd name="connsiteX39" fmla="*/ 223495 w 252832"/>
              <a:gd name="connsiteY39" fmla="*/ 188824 h 224028"/>
              <a:gd name="connsiteX40" fmla="*/ 236830 w 252832"/>
              <a:gd name="connsiteY40" fmla="*/ 224028 h 224028"/>
              <a:gd name="connsiteX41" fmla="*/ 41072 w 252832"/>
              <a:gd name="connsiteY41" fmla="*/ 22402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52832" h="224028">
                <a:moveTo>
                  <a:pt x="164821" y="101613"/>
                </a:moveTo>
                <a:cubicBezTo>
                  <a:pt x="167843" y="99302"/>
                  <a:pt x="170066" y="96369"/>
                  <a:pt x="171488" y="92812"/>
                </a:cubicBezTo>
                <a:cubicBezTo>
                  <a:pt x="172911" y="89256"/>
                  <a:pt x="173978" y="84899"/>
                  <a:pt x="174689" y="79743"/>
                </a:cubicBezTo>
                <a:lnTo>
                  <a:pt x="133350" y="79743"/>
                </a:lnTo>
                <a:lnTo>
                  <a:pt x="133350" y="115481"/>
                </a:lnTo>
                <a:lnTo>
                  <a:pt x="252832" y="115481"/>
                </a:lnTo>
                <a:lnTo>
                  <a:pt x="252832" y="140284"/>
                </a:lnTo>
                <a:lnTo>
                  <a:pt x="32004" y="140284"/>
                </a:lnTo>
                <a:cubicBezTo>
                  <a:pt x="26848" y="140284"/>
                  <a:pt x="23825" y="142774"/>
                  <a:pt x="22937" y="147752"/>
                </a:cubicBezTo>
                <a:lnTo>
                  <a:pt x="0" y="115481"/>
                </a:lnTo>
                <a:lnTo>
                  <a:pt x="86144" y="115481"/>
                </a:lnTo>
                <a:lnTo>
                  <a:pt x="86144" y="103480"/>
                </a:lnTo>
                <a:cubicBezTo>
                  <a:pt x="86144" y="100992"/>
                  <a:pt x="85611" y="98635"/>
                  <a:pt x="84544" y="96412"/>
                </a:cubicBezTo>
                <a:cubicBezTo>
                  <a:pt x="83477" y="94190"/>
                  <a:pt x="81610" y="92546"/>
                  <a:pt x="78943" y="91478"/>
                </a:cubicBezTo>
                <a:lnTo>
                  <a:pt x="126683" y="79743"/>
                </a:lnTo>
                <a:lnTo>
                  <a:pt x="56007" y="79743"/>
                </a:lnTo>
                <a:cubicBezTo>
                  <a:pt x="51562" y="79743"/>
                  <a:pt x="48895" y="81966"/>
                  <a:pt x="48006" y="86411"/>
                </a:cubicBezTo>
                <a:lnTo>
                  <a:pt x="31204" y="55207"/>
                </a:lnTo>
                <a:lnTo>
                  <a:pt x="175755" y="55207"/>
                </a:lnTo>
                <a:lnTo>
                  <a:pt x="175755" y="35738"/>
                </a:lnTo>
                <a:lnTo>
                  <a:pt x="60008" y="35738"/>
                </a:lnTo>
                <a:cubicBezTo>
                  <a:pt x="55562" y="35738"/>
                  <a:pt x="52896" y="37960"/>
                  <a:pt x="52007" y="42406"/>
                </a:cubicBezTo>
                <a:lnTo>
                  <a:pt x="35205" y="11202"/>
                </a:lnTo>
                <a:lnTo>
                  <a:pt x="175755" y="11202"/>
                </a:lnTo>
                <a:lnTo>
                  <a:pt x="175755" y="0"/>
                </a:lnTo>
                <a:lnTo>
                  <a:pt x="222962" y="12802"/>
                </a:lnTo>
                <a:lnTo>
                  <a:pt x="222962" y="40539"/>
                </a:lnTo>
                <a:cubicBezTo>
                  <a:pt x="222962" y="51562"/>
                  <a:pt x="221761" y="60986"/>
                  <a:pt x="219361" y="68809"/>
                </a:cubicBezTo>
                <a:cubicBezTo>
                  <a:pt x="216961" y="76632"/>
                  <a:pt x="213360" y="83122"/>
                  <a:pt x="208559" y="88278"/>
                </a:cubicBezTo>
                <a:cubicBezTo>
                  <a:pt x="203759" y="93435"/>
                  <a:pt x="197714" y="97479"/>
                  <a:pt x="190424" y="100413"/>
                </a:cubicBezTo>
                <a:cubicBezTo>
                  <a:pt x="183134" y="103346"/>
                  <a:pt x="174599" y="105525"/>
                  <a:pt x="164821" y="106947"/>
                </a:cubicBezTo>
                <a:moveTo>
                  <a:pt x="41072" y="176289"/>
                </a:moveTo>
                <a:cubicBezTo>
                  <a:pt x="41072" y="172733"/>
                  <a:pt x="40183" y="169755"/>
                  <a:pt x="38405" y="167355"/>
                </a:cubicBezTo>
                <a:cubicBezTo>
                  <a:pt x="36627" y="164955"/>
                  <a:pt x="33960" y="163487"/>
                  <a:pt x="30404" y="162954"/>
                </a:cubicBezTo>
                <a:lnTo>
                  <a:pt x="88278" y="152286"/>
                </a:lnTo>
                <a:lnTo>
                  <a:pt x="88278" y="199492"/>
                </a:lnTo>
                <a:lnTo>
                  <a:pt x="210160" y="199492"/>
                </a:lnTo>
                <a:cubicBezTo>
                  <a:pt x="213716" y="199492"/>
                  <a:pt x="216694" y="198603"/>
                  <a:pt x="219094" y="196824"/>
                </a:cubicBezTo>
                <a:cubicBezTo>
                  <a:pt x="221494" y="195047"/>
                  <a:pt x="222962" y="192381"/>
                  <a:pt x="223495" y="188824"/>
                </a:cubicBezTo>
                <a:lnTo>
                  <a:pt x="236830" y="224028"/>
                </a:lnTo>
                <a:lnTo>
                  <a:pt x="41072" y="2240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5" name="Freeform 75"/>
          <p:cNvSpPr/>
          <p:nvPr/>
        </p:nvSpPr>
        <p:spPr>
          <a:xfrm>
            <a:off x="4861949" y="8712843"/>
            <a:ext cx="248831" cy="227229"/>
          </a:xfrm>
          <a:custGeom>
            <a:avLst/>
            <a:gdLst>
              <a:gd name="connsiteX0" fmla="*/ 119481 w 248831"/>
              <a:gd name="connsiteY0" fmla="*/ 23737 h 227229"/>
              <a:gd name="connsiteX1" fmla="*/ 119481 w 248831"/>
              <a:gd name="connsiteY1" fmla="*/ 46940 h 227229"/>
              <a:gd name="connsiteX2" fmla="*/ 53873 w 248831"/>
              <a:gd name="connsiteY2" fmla="*/ 46940 h 227229"/>
              <a:gd name="connsiteX3" fmla="*/ 53873 w 248831"/>
              <a:gd name="connsiteY3" fmla="*/ 69610 h 227229"/>
              <a:gd name="connsiteX4" fmla="*/ 105346 w 248831"/>
              <a:gd name="connsiteY4" fmla="*/ 69610 h 227229"/>
              <a:gd name="connsiteX5" fmla="*/ 105346 w 248831"/>
              <a:gd name="connsiteY5" fmla="*/ 91478 h 227229"/>
              <a:gd name="connsiteX6" fmla="*/ 53873 w 248831"/>
              <a:gd name="connsiteY6" fmla="*/ 91478 h 227229"/>
              <a:gd name="connsiteX7" fmla="*/ 53873 w 248831"/>
              <a:gd name="connsiteY7" fmla="*/ 119749 h 227229"/>
              <a:gd name="connsiteX8" fmla="*/ 92545 w 248831"/>
              <a:gd name="connsiteY8" fmla="*/ 118015 h 227229"/>
              <a:gd name="connsiteX9" fmla="*/ 130950 w 248831"/>
              <a:gd name="connsiteY9" fmla="*/ 111482 h 227229"/>
              <a:gd name="connsiteX10" fmla="*/ 133617 w 248831"/>
              <a:gd name="connsiteY10" fmla="*/ 126684 h 227229"/>
              <a:gd name="connsiteX11" fmla="*/ 114814 w 248831"/>
              <a:gd name="connsiteY11" fmla="*/ 135218 h 227229"/>
              <a:gd name="connsiteX12" fmla="*/ 92278 w 248831"/>
              <a:gd name="connsiteY12" fmla="*/ 140684 h 227229"/>
              <a:gd name="connsiteX13" fmla="*/ 67475 w 248831"/>
              <a:gd name="connsiteY13" fmla="*/ 143618 h 227229"/>
              <a:gd name="connsiteX14" fmla="*/ 42139 w 248831"/>
              <a:gd name="connsiteY14" fmla="*/ 144552 h 227229"/>
              <a:gd name="connsiteX15" fmla="*/ 10668 w 248831"/>
              <a:gd name="connsiteY15" fmla="*/ 144552 h 227229"/>
              <a:gd name="connsiteX16" fmla="*/ 10668 w 248831"/>
              <a:gd name="connsiteY16" fmla="*/ 44540 h 227229"/>
              <a:gd name="connsiteX17" fmla="*/ 8001 w 248831"/>
              <a:gd name="connsiteY17" fmla="*/ 35606 h 227229"/>
              <a:gd name="connsiteX18" fmla="*/ 0 w 248831"/>
              <a:gd name="connsiteY18" fmla="*/ 31204 h 227229"/>
              <a:gd name="connsiteX19" fmla="*/ 53873 w 248831"/>
              <a:gd name="connsiteY19" fmla="*/ 15202 h 227229"/>
              <a:gd name="connsiteX20" fmla="*/ 53873 w 248831"/>
              <a:gd name="connsiteY20" fmla="*/ 23737 h 227229"/>
              <a:gd name="connsiteX22" fmla="*/ 43739 w 248831"/>
              <a:gd name="connsiteY22" fmla="*/ 180556 h 227229"/>
              <a:gd name="connsiteX23" fmla="*/ 41072 w 248831"/>
              <a:gd name="connsiteY23" fmla="*/ 171622 h 227229"/>
              <a:gd name="connsiteX24" fmla="*/ 33071 w 248831"/>
              <a:gd name="connsiteY24" fmla="*/ 167222 h 227229"/>
              <a:gd name="connsiteX25" fmla="*/ 90945 w 248831"/>
              <a:gd name="connsiteY25" fmla="*/ 156553 h 227229"/>
              <a:gd name="connsiteX26" fmla="*/ 90945 w 248831"/>
              <a:gd name="connsiteY26" fmla="*/ 202693 h 227229"/>
              <a:gd name="connsiteX27" fmla="*/ 222161 w 248831"/>
              <a:gd name="connsiteY27" fmla="*/ 202693 h 227229"/>
              <a:gd name="connsiteX28" fmla="*/ 231095 w 248831"/>
              <a:gd name="connsiteY28" fmla="*/ 200025 h 227229"/>
              <a:gd name="connsiteX29" fmla="*/ 235496 w 248831"/>
              <a:gd name="connsiteY29" fmla="*/ 192025 h 227229"/>
              <a:gd name="connsiteX30" fmla="*/ 248831 w 248831"/>
              <a:gd name="connsiteY30" fmla="*/ 227229 h 227229"/>
              <a:gd name="connsiteX31" fmla="*/ 43739 w 248831"/>
              <a:gd name="connsiteY31" fmla="*/ 227229 h 227229"/>
              <a:gd name="connsiteX33" fmla="*/ 201625 w 248831"/>
              <a:gd name="connsiteY33" fmla="*/ 168288 h 227229"/>
              <a:gd name="connsiteX34" fmla="*/ 201625 w 248831"/>
              <a:gd name="connsiteY34" fmla="*/ 25337 h 227229"/>
              <a:gd name="connsiteX35" fmla="*/ 200025 w 248831"/>
              <a:gd name="connsiteY35" fmla="*/ 18269 h 227229"/>
              <a:gd name="connsiteX36" fmla="*/ 194425 w 248831"/>
              <a:gd name="connsiteY36" fmla="*/ 13336 h 227229"/>
              <a:gd name="connsiteX37" fmla="*/ 243497 w 248831"/>
              <a:gd name="connsiteY37" fmla="*/ 0 h 227229"/>
              <a:gd name="connsiteX38" fmla="*/ 243497 w 248831"/>
              <a:gd name="connsiteY38" fmla="*/ 144018 h 227229"/>
              <a:gd name="connsiteX39" fmla="*/ 237363 w 248831"/>
              <a:gd name="connsiteY39" fmla="*/ 162554 h 227229"/>
              <a:gd name="connsiteX40" fmla="*/ 217894 w 248831"/>
              <a:gd name="connsiteY40" fmla="*/ 168288 h 227229"/>
              <a:gd name="connsiteX42" fmla="*/ 142418 w 248831"/>
              <a:gd name="connsiteY42" fmla="*/ 158954 h 227229"/>
              <a:gd name="connsiteX43" fmla="*/ 142418 w 248831"/>
              <a:gd name="connsiteY43" fmla="*/ 93612 h 227229"/>
              <a:gd name="connsiteX44" fmla="*/ 120815 w 248831"/>
              <a:gd name="connsiteY44" fmla="*/ 93612 h 227229"/>
              <a:gd name="connsiteX45" fmla="*/ 108014 w 248831"/>
              <a:gd name="connsiteY45" fmla="*/ 69076 h 227229"/>
              <a:gd name="connsiteX46" fmla="*/ 142418 w 248831"/>
              <a:gd name="connsiteY46" fmla="*/ 69076 h 227229"/>
              <a:gd name="connsiteX47" fmla="*/ 142418 w 248831"/>
              <a:gd name="connsiteY47" fmla="*/ 33338 h 227229"/>
              <a:gd name="connsiteX48" fmla="*/ 140817 w 248831"/>
              <a:gd name="connsiteY48" fmla="*/ 26270 h 227229"/>
              <a:gd name="connsiteX49" fmla="*/ 135217 w 248831"/>
              <a:gd name="connsiteY49" fmla="*/ 21337 h 227229"/>
              <a:gd name="connsiteX50" fmla="*/ 184290 w 248831"/>
              <a:gd name="connsiteY50" fmla="*/ 8002 h 227229"/>
              <a:gd name="connsiteX51" fmla="*/ 184290 w 248831"/>
              <a:gd name="connsiteY51" fmla="*/ 134684 h 227229"/>
              <a:gd name="connsiteX52" fmla="*/ 178156 w 248831"/>
              <a:gd name="connsiteY52" fmla="*/ 153219 h 227229"/>
              <a:gd name="connsiteX53" fmla="*/ 158686 w 248831"/>
              <a:gd name="connsiteY53" fmla="*/ 158954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48831" h="227229">
                <a:moveTo>
                  <a:pt x="119481" y="23737"/>
                </a:moveTo>
                <a:lnTo>
                  <a:pt x="119481" y="46940"/>
                </a:lnTo>
                <a:lnTo>
                  <a:pt x="53873" y="46940"/>
                </a:lnTo>
                <a:lnTo>
                  <a:pt x="53873" y="69610"/>
                </a:lnTo>
                <a:lnTo>
                  <a:pt x="105346" y="69610"/>
                </a:lnTo>
                <a:lnTo>
                  <a:pt x="105346" y="91478"/>
                </a:lnTo>
                <a:lnTo>
                  <a:pt x="53873" y="91478"/>
                </a:lnTo>
                <a:lnTo>
                  <a:pt x="53873" y="119749"/>
                </a:lnTo>
                <a:cubicBezTo>
                  <a:pt x="66319" y="119749"/>
                  <a:pt x="79210" y="119171"/>
                  <a:pt x="92545" y="118015"/>
                </a:cubicBezTo>
                <a:cubicBezTo>
                  <a:pt x="105880" y="116860"/>
                  <a:pt x="118681" y="114681"/>
                  <a:pt x="130950" y="111482"/>
                </a:cubicBezTo>
                <a:lnTo>
                  <a:pt x="133617" y="126684"/>
                </a:lnTo>
                <a:cubicBezTo>
                  <a:pt x="128105" y="130061"/>
                  <a:pt x="121838" y="132907"/>
                  <a:pt x="114814" y="135218"/>
                </a:cubicBezTo>
                <a:cubicBezTo>
                  <a:pt x="107791" y="137530"/>
                  <a:pt x="100279" y="139351"/>
                  <a:pt x="92278" y="140684"/>
                </a:cubicBezTo>
                <a:cubicBezTo>
                  <a:pt x="84277" y="142018"/>
                  <a:pt x="76009" y="142996"/>
                  <a:pt x="67475" y="143618"/>
                </a:cubicBezTo>
                <a:cubicBezTo>
                  <a:pt x="58941" y="144241"/>
                  <a:pt x="50495" y="144552"/>
                  <a:pt x="42139" y="144552"/>
                </a:cubicBezTo>
                <a:lnTo>
                  <a:pt x="10668" y="144552"/>
                </a:lnTo>
                <a:lnTo>
                  <a:pt x="10668" y="44540"/>
                </a:lnTo>
                <a:cubicBezTo>
                  <a:pt x="10668" y="40984"/>
                  <a:pt x="9779" y="38005"/>
                  <a:pt x="8001" y="35606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3873" y="15202"/>
                </a:lnTo>
                <a:lnTo>
                  <a:pt x="53873" y="23737"/>
                </a:lnTo>
                <a:moveTo>
                  <a:pt x="43739" y="180556"/>
                </a:moveTo>
                <a:cubicBezTo>
                  <a:pt x="43739" y="177001"/>
                  <a:pt x="42850" y="174022"/>
                  <a:pt x="41072" y="171622"/>
                </a:cubicBezTo>
                <a:cubicBezTo>
                  <a:pt x="39294" y="169222"/>
                  <a:pt x="36626" y="167755"/>
                  <a:pt x="33071" y="167222"/>
                </a:cubicBezTo>
                <a:lnTo>
                  <a:pt x="90945" y="156553"/>
                </a:lnTo>
                <a:lnTo>
                  <a:pt x="90945" y="202693"/>
                </a:lnTo>
                <a:lnTo>
                  <a:pt x="222161" y="202693"/>
                </a:lnTo>
                <a:cubicBezTo>
                  <a:pt x="225716" y="202693"/>
                  <a:pt x="228695" y="201804"/>
                  <a:pt x="231095" y="200025"/>
                </a:cubicBezTo>
                <a:cubicBezTo>
                  <a:pt x="233496" y="198248"/>
                  <a:pt x="234962" y="195581"/>
                  <a:pt x="235496" y="192025"/>
                </a:cubicBezTo>
                <a:lnTo>
                  <a:pt x="248831" y="227229"/>
                </a:lnTo>
                <a:lnTo>
                  <a:pt x="43739" y="227229"/>
                </a:lnTo>
                <a:moveTo>
                  <a:pt x="201625" y="168288"/>
                </a:moveTo>
                <a:lnTo>
                  <a:pt x="201625" y="25337"/>
                </a:lnTo>
                <a:cubicBezTo>
                  <a:pt x="201625" y="22848"/>
                  <a:pt x="201092" y="20492"/>
                  <a:pt x="200025" y="18269"/>
                </a:cubicBezTo>
                <a:cubicBezTo>
                  <a:pt x="198958" y="16047"/>
                  <a:pt x="197091" y="14402"/>
                  <a:pt x="194425" y="13336"/>
                </a:cubicBezTo>
                <a:lnTo>
                  <a:pt x="243497" y="0"/>
                </a:lnTo>
                <a:lnTo>
                  <a:pt x="243497" y="144018"/>
                </a:lnTo>
                <a:cubicBezTo>
                  <a:pt x="243497" y="152553"/>
                  <a:pt x="241452" y="158731"/>
                  <a:pt x="237363" y="162554"/>
                </a:cubicBezTo>
                <a:cubicBezTo>
                  <a:pt x="233273" y="166377"/>
                  <a:pt x="226783" y="168288"/>
                  <a:pt x="217894" y="168288"/>
                </a:cubicBezTo>
                <a:moveTo>
                  <a:pt x="142418" y="158954"/>
                </a:moveTo>
                <a:lnTo>
                  <a:pt x="142418" y="93612"/>
                </a:lnTo>
                <a:lnTo>
                  <a:pt x="120815" y="93612"/>
                </a:lnTo>
                <a:lnTo>
                  <a:pt x="108014" y="69076"/>
                </a:lnTo>
                <a:lnTo>
                  <a:pt x="142418" y="69076"/>
                </a:lnTo>
                <a:lnTo>
                  <a:pt x="142418" y="33338"/>
                </a:lnTo>
                <a:cubicBezTo>
                  <a:pt x="142418" y="30849"/>
                  <a:pt x="141884" y="28493"/>
                  <a:pt x="140817" y="26270"/>
                </a:cubicBezTo>
                <a:cubicBezTo>
                  <a:pt x="139750" y="24048"/>
                  <a:pt x="137884" y="22403"/>
                  <a:pt x="135217" y="21337"/>
                </a:cubicBezTo>
                <a:lnTo>
                  <a:pt x="184290" y="8002"/>
                </a:lnTo>
                <a:lnTo>
                  <a:pt x="184290" y="134684"/>
                </a:lnTo>
                <a:cubicBezTo>
                  <a:pt x="184290" y="143218"/>
                  <a:pt x="182245" y="149397"/>
                  <a:pt x="178156" y="153219"/>
                </a:cubicBezTo>
                <a:cubicBezTo>
                  <a:pt x="174066" y="157042"/>
                  <a:pt x="167577" y="158954"/>
                  <a:pt x="158686" y="15895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6" name="Freeform 76"/>
          <p:cNvSpPr/>
          <p:nvPr/>
        </p:nvSpPr>
        <p:spPr>
          <a:xfrm>
            <a:off x="5121982" y="8711511"/>
            <a:ext cx="252831" cy="217626"/>
          </a:xfrm>
          <a:custGeom>
            <a:avLst/>
            <a:gdLst>
              <a:gd name="connsiteX0" fmla="*/ 225895 w 252831"/>
              <a:gd name="connsiteY0" fmla="*/ 66408 h 217626"/>
              <a:gd name="connsiteX1" fmla="*/ 158686 w 252831"/>
              <a:gd name="connsiteY1" fmla="*/ 66408 h 217626"/>
              <a:gd name="connsiteX2" fmla="*/ 153886 w 252831"/>
              <a:gd name="connsiteY2" fmla="*/ 87744 h 217626"/>
              <a:gd name="connsiteX3" fmla="*/ 182289 w 252831"/>
              <a:gd name="connsiteY3" fmla="*/ 91611 h 217626"/>
              <a:gd name="connsiteX4" fmla="*/ 206025 w 252831"/>
              <a:gd name="connsiteY4" fmla="*/ 102012 h 217626"/>
              <a:gd name="connsiteX5" fmla="*/ 222294 w 252831"/>
              <a:gd name="connsiteY5" fmla="*/ 118281 h 217626"/>
              <a:gd name="connsiteX6" fmla="*/ 228295 w 252831"/>
              <a:gd name="connsiteY6" fmla="*/ 139750 h 217626"/>
              <a:gd name="connsiteX7" fmla="*/ 222028 w 252831"/>
              <a:gd name="connsiteY7" fmla="*/ 154686 h 217626"/>
              <a:gd name="connsiteX8" fmla="*/ 204825 w 252831"/>
              <a:gd name="connsiteY8" fmla="*/ 162154 h 217626"/>
              <a:gd name="connsiteX9" fmla="*/ 184156 w 252831"/>
              <a:gd name="connsiteY9" fmla="*/ 159620 h 217626"/>
              <a:gd name="connsiteX10" fmla="*/ 171221 w 252831"/>
              <a:gd name="connsiteY10" fmla="*/ 147485 h 217626"/>
              <a:gd name="connsiteX11" fmla="*/ 175088 w 252831"/>
              <a:gd name="connsiteY11" fmla="*/ 134150 h 217626"/>
              <a:gd name="connsiteX12" fmla="*/ 171355 w 252831"/>
              <a:gd name="connsiteY12" fmla="*/ 121748 h 217626"/>
              <a:gd name="connsiteX13" fmla="*/ 160953 w 252831"/>
              <a:gd name="connsiteY13" fmla="*/ 111613 h 217626"/>
              <a:gd name="connsiteX14" fmla="*/ 145085 w 252831"/>
              <a:gd name="connsiteY14" fmla="*/ 105080 h 217626"/>
              <a:gd name="connsiteX15" fmla="*/ 122948 w 252831"/>
              <a:gd name="connsiteY15" fmla="*/ 127615 h 217626"/>
              <a:gd name="connsiteX16" fmla="*/ 93478 w 252831"/>
              <a:gd name="connsiteY16" fmla="*/ 144418 h 217626"/>
              <a:gd name="connsiteX17" fmla="*/ 58941 w 252831"/>
              <a:gd name="connsiteY17" fmla="*/ 155486 h 217626"/>
              <a:gd name="connsiteX18" fmla="*/ 21869 w 252831"/>
              <a:gd name="connsiteY18" fmla="*/ 160553 h 217626"/>
              <a:gd name="connsiteX19" fmla="*/ 21869 w 252831"/>
              <a:gd name="connsiteY19" fmla="*/ 155219 h 217626"/>
              <a:gd name="connsiteX20" fmla="*/ 51873 w 252831"/>
              <a:gd name="connsiteY20" fmla="*/ 145085 h 217626"/>
              <a:gd name="connsiteX21" fmla="*/ 79077 w 252831"/>
              <a:gd name="connsiteY21" fmla="*/ 125882 h 217626"/>
              <a:gd name="connsiteX22" fmla="*/ 98812 w 252831"/>
              <a:gd name="connsiteY22" fmla="*/ 99745 h 217626"/>
              <a:gd name="connsiteX23" fmla="*/ 106413 w 252831"/>
              <a:gd name="connsiteY23" fmla="*/ 68808 h 217626"/>
              <a:gd name="connsiteX24" fmla="*/ 106413 w 252831"/>
              <a:gd name="connsiteY24" fmla="*/ 66408 h 217626"/>
              <a:gd name="connsiteX25" fmla="*/ 53606 w 252831"/>
              <a:gd name="connsiteY25" fmla="*/ 66408 h 217626"/>
              <a:gd name="connsiteX26" fmla="*/ 45605 w 252831"/>
              <a:gd name="connsiteY26" fmla="*/ 73075 h 217626"/>
              <a:gd name="connsiteX27" fmla="*/ 28803 w 252831"/>
              <a:gd name="connsiteY27" fmla="*/ 41604 h 217626"/>
              <a:gd name="connsiteX28" fmla="*/ 106413 w 252831"/>
              <a:gd name="connsiteY28" fmla="*/ 41604 h 217626"/>
              <a:gd name="connsiteX29" fmla="*/ 106413 w 252831"/>
              <a:gd name="connsiteY29" fmla="*/ 29604 h 217626"/>
              <a:gd name="connsiteX30" fmla="*/ 103746 w 252831"/>
              <a:gd name="connsiteY30" fmla="*/ 20669 h 217626"/>
              <a:gd name="connsiteX31" fmla="*/ 95745 w 252831"/>
              <a:gd name="connsiteY31" fmla="*/ 16269 h 217626"/>
              <a:gd name="connsiteX32" fmla="*/ 158953 w 252831"/>
              <a:gd name="connsiteY32" fmla="*/ 0 h 217626"/>
              <a:gd name="connsiteX33" fmla="*/ 158953 w 252831"/>
              <a:gd name="connsiteY33" fmla="*/ 41604 h 217626"/>
              <a:gd name="connsiteX34" fmla="*/ 225895 w 252831"/>
              <a:gd name="connsiteY34" fmla="*/ 41604 h 217626"/>
              <a:gd name="connsiteX36" fmla="*/ 252831 w 252831"/>
              <a:gd name="connsiteY36" fmla="*/ 210159 h 217626"/>
              <a:gd name="connsiteX37" fmla="*/ 32004 w 252831"/>
              <a:gd name="connsiteY37" fmla="*/ 210159 h 217626"/>
              <a:gd name="connsiteX38" fmla="*/ 22936 w 252831"/>
              <a:gd name="connsiteY38" fmla="*/ 217626 h 217626"/>
              <a:gd name="connsiteX39" fmla="*/ 0 w 252831"/>
              <a:gd name="connsiteY39" fmla="*/ 185356 h 217626"/>
              <a:gd name="connsiteX40" fmla="*/ 252831 w 252831"/>
              <a:gd name="connsiteY40" fmla="*/ 185356 h 2176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17626">
                <a:moveTo>
                  <a:pt x="225895" y="66408"/>
                </a:moveTo>
                <a:lnTo>
                  <a:pt x="158686" y="66408"/>
                </a:lnTo>
                <a:cubicBezTo>
                  <a:pt x="158153" y="73875"/>
                  <a:pt x="156553" y="80987"/>
                  <a:pt x="153886" y="87744"/>
                </a:cubicBezTo>
                <a:cubicBezTo>
                  <a:pt x="163842" y="87922"/>
                  <a:pt x="173310" y="89211"/>
                  <a:pt x="182289" y="91611"/>
                </a:cubicBezTo>
                <a:cubicBezTo>
                  <a:pt x="191268" y="94011"/>
                  <a:pt x="199180" y="97479"/>
                  <a:pt x="206025" y="102012"/>
                </a:cubicBezTo>
                <a:cubicBezTo>
                  <a:pt x="212871" y="106546"/>
                  <a:pt x="218294" y="111969"/>
                  <a:pt x="222294" y="118281"/>
                </a:cubicBezTo>
                <a:cubicBezTo>
                  <a:pt x="226295" y="124593"/>
                  <a:pt x="228295" y="131749"/>
                  <a:pt x="228295" y="139750"/>
                </a:cubicBezTo>
                <a:cubicBezTo>
                  <a:pt x="228295" y="145440"/>
                  <a:pt x="226206" y="150419"/>
                  <a:pt x="222028" y="154686"/>
                </a:cubicBezTo>
                <a:cubicBezTo>
                  <a:pt x="217849" y="158953"/>
                  <a:pt x="212115" y="161442"/>
                  <a:pt x="204825" y="162154"/>
                </a:cubicBezTo>
                <a:cubicBezTo>
                  <a:pt x="197180" y="162864"/>
                  <a:pt x="190290" y="162020"/>
                  <a:pt x="184156" y="159620"/>
                </a:cubicBezTo>
                <a:cubicBezTo>
                  <a:pt x="178022" y="157219"/>
                  <a:pt x="173710" y="153174"/>
                  <a:pt x="171221" y="147485"/>
                </a:cubicBezTo>
                <a:cubicBezTo>
                  <a:pt x="173888" y="143040"/>
                  <a:pt x="175177" y="138595"/>
                  <a:pt x="175088" y="134150"/>
                </a:cubicBezTo>
                <a:cubicBezTo>
                  <a:pt x="174999" y="129704"/>
                  <a:pt x="173755" y="125571"/>
                  <a:pt x="171355" y="121748"/>
                </a:cubicBezTo>
                <a:cubicBezTo>
                  <a:pt x="168954" y="117925"/>
                  <a:pt x="165487" y="114547"/>
                  <a:pt x="160953" y="111613"/>
                </a:cubicBezTo>
                <a:cubicBezTo>
                  <a:pt x="156420" y="108679"/>
                  <a:pt x="151130" y="106502"/>
                  <a:pt x="145085" y="105080"/>
                </a:cubicBezTo>
                <a:cubicBezTo>
                  <a:pt x="139217" y="113614"/>
                  <a:pt x="131838" y="121126"/>
                  <a:pt x="122948" y="127615"/>
                </a:cubicBezTo>
                <a:cubicBezTo>
                  <a:pt x="114059" y="134105"/>
                  <a:pt x="104235" y="139705"/>
                  <a:pt x="93478" y="144418"/>
                </a:cubicBezTo>
                <a:cubicBezTo>
                  <a:pt x="82721" y="149129"/>
                  <a:pt x="71208" y="152819"/>
                  <a:pt x="58941" y="155486"/>
                </a:cubicBezTo>
                <a:cubicBezTo>
                  <a:pt x="46672" y="158153"/>
                  <a:pt x="34315" y="159842"/>
                  <a:pt x="21869" y="160553"/>
                </a:cubicBezTo>
                <a:lnTo>
                  <a:pt x="21869" y="155219"/>
                </a:lnTo>
                <a:cubicBezTo>
                  <a:pt x="31826" y="153619"/>
                  <a:pt x="41827" y="150240"/>
                  <a:pt x="51873" y="145085"/>
                </a:cubicBezTo>
                <a:cubicBezTo>
                  <a:pt x="61919" y="139929"/>
                  <a:pt x="70986" y="133528"/>
                  <a:pt x="79077" y="125882"/>
                </a:cubicBezTo>
                <a:cubicBezTo>
                  <a:pt x="87166" y="118237"/>
                  <a:pt x="93745" y="109524"/>
                  <a:pt x="98812" y="99745"/>
                </a:cubicBezTo>
                <a:cubicBezTo>
                  <a:pt x="103879" y="89967"/>
                  <a:pt x="106413" y="79654"/>
                  <a:pt x="106413" y="68808"/>
                </a:cubicBezTo>
                <a:lnTo>
                  <a:pt x="106413" y="66408"/>
                </a:lnTo>
                <a:lnTo>
                  <a:pt x="53606" y="66408"/>
                </a:lnTo>
                <a:cubicBezTo>
                  <a:pt x="49162" y="66408"/>
                  <a:pt x="46494" y="68631"/>
                  <a:pt x="45605" y="73075"/>
                </a:cubicBezTo>
                <a:lnTo>
                  <a:pt x="28803" y="41604"/>
                </a:lnTo>
                <a:lnTo>
                  <a:pt x="106413" y="41604"/>
                </a:lnTo>
                <a:lnTo>
                  <a:pt x="106413" y="29604"/>
                </a:lnTo>
                <a:cubicBezTo>
                  <a:pt x="106413" y="26047"/>
                  <a:pt x="105524" y="23069"/>
                  <a:pt x="103746" y="20669"/>
                </a:cubicBezTo>
                <a:cubicBezTo>
                  <a:pt x="101968" y="18269"/>
                  <a:pt x="99301" y="16801"/>
                  <a:pt x="95745" y="16269"/>
                </a:cubicBezTo>
                <a:lnTo>
                  <a:pt x="158953" y="0"/>
                </a:lnTo>
                <a:lnTo>
                  <a:pt x="158953" y="41604"/>
                </a:lnTo>
                <a:lnTo>
                  <a:pt x="225895" y="41604"/>
                </a:lnTo>
                <a:moveTo>
                  <a:pt x="252831" y="210159"/>
                </a:moveTo>
                <a:lnTo>
                  <a:pt x="32004" y="210159"/>
                </a:lnTo>
                <a:cubicBezTo>
                  <a:pt x="26848" y="210159"/>
                  <a:pt x="23825" y="212648"/>
                  <a:pt x="22936" y="217626"/>
                </a:cubicBezTo>
                <a:lnTo>
                  <a:pt x="0" y="185356"/>
                </a:lnTo>
                <a:lnTo>
                  <a:pt x="252831" y="18535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7" name="Freeform 77"/>
          <p:cNvSpPr/>
          <p:nvPr/>
        </p:nvSpPr>
        <p:spPr>
          <a:xfrm>
            <a:off x="5388682" y="8712843"/>
            <a:ext cx="260565" cy="230429"/>
          </a:xfrm>
          <a:custGeom>
            <a:avLst/>
            <a:gdLst>
              <a:gd name="connsiteX0" fmla="*/ 177355 w 260565"/>
              <a:gd name="connsiteY0" fmla="*/ 230429 h 230429"/>
              <a:gd name="connsiteX1" fmla="*/ 177355 w 260565"/>
              <a:gd name="connsiteY1" fmla="*/ 28004 h 230429"/>
              <a:gd name="connsiteX2" fmla="*/ 175755 w 260565"/>
              <a:gd name="connsiteY2" fmla="*/ 20937 h 230429"/>
              <a:gd name="connsiteX3" fmla="*/ 170154 w 260565"/>
              <a:gd name="connsiteY3" fmla="*/ 16003 h 230429"/>
              <a:gd name="connsiteX4" fmla="*/ 224561 w 260565"/>
              <a:gd name="connsiteY4" fmla="*/ 0 h 230429"/>
              <a:gd name="connsiteX5" fmla="*/ 224561 w 260565"/>
              <a:gd name="connsiteY5" fmla="*/ 81877 h 230429"/>
              <a:gd name="connsiteX6" fmla="*/ 260565 w 260565"/>
              <a:gd name="connsiteY6" fmla="*/ 81877 h 230429"/>
              <a:gd name="connsiteX7" fmla="*/ 260565 w 260565"/>
              <a:gd name="connsiteY7" fmla="*/ 109081 h 230429"/>
              <a:gd name="connsiteX8" fmla="*/ 224561 w 260565"/>
              <a:gd name="connsiteY8" fmla="*/ 109081 h 230429"/>
              <a:gd name="connsiteX9" fmla="*/ 224561 w 260565"/>
              <a:gd name="connsiteY9" fmla="*/ 206160 h 230429"/>
              <a:gd name="connsiteX10" fmla="*/ 218427 w 260565"/>
              <a:gd name="connsiteY10" fmla="*/ 224696 h 230429"/>
              <a:gd name="connsiteX11" fmla="*/ 198958 w 260565"/>
              <a:gd name="connsiteY11" fmla="*/ 230429 h 230429"/>
              <a:gd name="connsiteX13" fmla="*/ 0 w 260565"/>
              <a:gd name="connsiteY13" fmla="*/ 182424 h 230429"/>
              <a:gd name="connsiteX14" fmla="*/ 37338 w 260565"/>
              <a:gd name="connsiteY14" fmla="*/ 167222 h 230429"/>
              <a:gd name="connsiteX15" fmla="*/ 69075 w 260565"/>
              <a:gd name="connsiteY15" fmla="*/ 140684 h 230429"/>
              <a:gd name="connsiteX16" fmla="*/ 91744 w 260565"/>
              <a:gd name="connsiteY16" fmla="*/ 102547 h 230429"/>
              <a:gd name="connsiteX17" fmla="*/ 102412 w 260565"/>
              <a:gd name="connsiteY17" fmla="*/ 52274 h 230429"/>
              <a:gd name="connsiteX18" fmla="*/ 33870 w 260565"/>
              <a:gd name="connsiteY18" fmla="*/ 52274 h 230429"/>
              <a:gd name="connsiteX19" fmla="*/ 25870 w 260565"/>
              <a:gd name="connsiteY19" fmla="*/ 58941 h 230429"/>
              <a:gd name="connsiteX20" fmla="*/ 9067 w 260565"/>
              <a:gd name="connsiteY20" fmla="*/ 26404 h 230429"/>
              <a:gd name="connsiteX21" fmla="*/ 102946 w 260565"/>
              <a:gd name="connsiteY21" fmla="*/ 26404 h 230429"/>
              <a:gd name="connsiteX22" fmla="*/ 102946 w 260565"/>
              <a:gd name="connsiteY22" fmla="*/ 15202 h 230429"/>
              <a:gd name="connsiteX23" fmla="*/ 150152 w 260565"/>
              <a:gd name="connsiteY23" fmla="*/ 28004 h 230429"/>
              <a:gd name="connsiteX24" fmla="*/ 150152 w 260565"/>
              <a:gd name="connsiteY24" fmla="*/ 44272 h 230429"/>
              <a:gd name="connsiteX25" fmla="*/ 140284 w 260565"/>
              <a:gd name="connsiteY25" fmla="*/ 94146 h 230429"/>
              <a:gd name="connsiteX26" fmla="*/ 111347 w 260565"/>
              <a:gd name="connsiteY26" fmla="*/ 138551 h 230429"/>
              <a:gd name="connsiteX27" fmla="*/ 64275 w 260565"/>
              <a:gd name="connsiteY27" fmla="*/ 171755 h 230429"/>
              <a:gd name="connsiteX28" fmla="*/ 0 w 260565"/>
              <a:gd name="connsiteY28" fmla="*/ 187758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60565" h="230429">
                <a:moveTo>
                  <a:pt x="177355" y="230429"/>
                </a:moveTo>
                <a:lnTo>
                  <a:pt x="177355" y="28004"/>
                </a:lnTo>
                <a:cubicBezTo>
                  <a:pt x="177355" y="25515"/>
                  <a:pt x="176822" y="23159"/>
                  <a:pt x="175755" y="20937"/>
                </a:cubicBezTo>
                <a:cubicBezTo>
                  <a:pt x="174688" y="18714"/>
                  <a:pt x="172822" y="17070"/>
                  <a:pt x="170154" y="16003"/>
                </a:cubicBezTo>
                <a:lnTo>
                  <a:pt x="224561" y="0"/>
                </a:lnTo>
                <a:lnTo>
                  <a:pt x="224561" y="81877"/>
                </a:lnTo>
                <a:lnTo>
                  <a:pt x="260565" y="81877"/>
                </a:lnTo>
                <a:lnTo>
                  <a:pt x="260565" y="109081"/>
                </a:lnTo>
                <a:lnTo>
                  <a:pt x="224561" y="109081"/>
                </a:lnTo>
                <a:lnTo>
                  <a:pt x="224561" y="206160"/>
                </a:lnTo>
                <a:cubicBezTo>
                  <a:pt x="224561" y="214694"/>
                  <a:pt x="222517" y="220873"/>
                  <a:pt x="218427" y="224696"/>
                </a:cubicBezTo>
                <a:cubicBezTo>
                  <a:pt x="214338" y="228518"/>
                  <a:pt x="207848" y="230429"/>
                  <a:pt x="198958" y="230429"/>
                </a:cubicBezTo>
                <a:moveTo>
                  <a:pt x="0" y="182424"/>
                </a:moveTo>
                <a:cubicBezTo>
                  <a:pt x="12979" y="179223"/>
                  <a:pt x="25425" y="174155"/>
                  <a:pt x="37338" y="167222"/>
                </a:cubicBezTo>
                <a:cubicBezTo>
                  <a:pt x="49250" y="160287"/>
                  <a:pt x="59829" y="151442"/>
                  <a:pt x="69075" y="140684"/>
                </a:cubicBezTo>
                <a:cubicBezTo>
                  <a:pt x="78321" y="129928"/>
                  <a:pt x="85877" y="117215"/>
                  <a:pt x="91744" y="102547"/>
                </a:cubicBezTo>
                <a:cubicBezTo>
                  <a:pt x="97612" y="87878"/>
                  <a:pt x="101168" y="71120"/>
                  <a:pt x="102412" y="52274"/>
                </a:cubicBezTo>
                <a:lnTo>
                  <a:pt x="33870" y="52274"/>
                </a:lnTo>
                <a:cubicBezTo>
                  <a:pt x="29426" y="52274"/>
                  <a:pt x="26759" y="54497"/>
                  <a:pt x="25870" y="58941"/>
                </a:cubicBezTo>
                <a:lnTo>
                  <a:pt x="9067" y="26404"/>
                </a:lnTo>
                <a:lnTo>
                  <a:pt x="102946" y="26404"/>
                </a:lnTo>
                <a:lnTo>
                  <a:pt x="102946" y="15202"/>
                </a:lnTo>
                <a:lnTo>
                  <a:pt x="150152" y="28004"/>
                </a:lnTo>
                <a:lnTo>
                  <a:pt x="150152" y="44272"/>
                </a:lnTo>
                <a:cubicBezTo>
                  <a:pt x="150152" y="61164"/>
                  <a:pt x="146863" y="77788"/>
                  <a:pt x="140284" y="94146"/>
                </a:cubicBezTo>
                <a:cubicBezTo>
                  <a:pt x="133705" y="110503"/>
                  <a:pt x="124060" y="125305"/>
                  <a:pt x="111347" y="138551"/>
                </a:cubicBezTo>
                <a:cubicBezTo>
                  <a:pt x="98634" y="151798"/>
                  <a:pt x="82943" y="162865"/>
                  <a:pt x="64275" y="171755"/>
                </a:cubicBezTo>
                <a:cubicBezTo>
                  <a:pt x="45605" y="180645"/>
                  <a:pt x="24180" y="185979"/>
                  <a:pt x="0" y="18775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8" name="Freeform 78"/>
          <p:cNvSpPr/>
          <p:nvPr/>
        </p:nvSpPr>
        <p:spPr>
          <a:xfrm>
            <a:off x="5740879" y="8712843"/>
            <a:ext cx="229896" cy="233097"/>
          </a:xfrm>
          <a:custGeom>
            <a:avLst/>
            <a:gdLst>
              <a:gd name="connsiteX0" fmla="*/ 171755 w 229896"/>
              <a:gd name="connsiteY0" fmla="*/ 120283 h 233097"/>
              <a:gd name="connsiteX1" fmla="*/ 171755 w 229896"/>
              <a:gd name="connsiteY1" fmla="*/ 28004 h 233097"/>
              <a:gd name="connsiteX2" fmla="*/ 170155 w 229896"/>
              <a:gd name="connsiteY2" fmla="*/ 20937 h 233097"/>
              <a:gd name="connsiteX3" fmla="*/ 164554 w 229896"/>
              <a:gd name="connsiteY3" fmla="*/ 16003 h 233097"/>
              <a:gd name="connsiteX4" fmla="*/ 218961 w 229896"/>
              <a:gd name="connsiteY4" fmla="*/ 0 h 233097"/>
              <a:gd name="connsiteX5" fmla="*/ 218961 w 229896"/>
              <a:gd name="connsiteY5" fmla="*/ 96013 h 233097"/>
              <a:gd name="connsiteX6" fmla="*/ 212827 w 229896"/>
              <a:gd name="connsiteY6" fmla="*/ 114548 h 233097"/>
              <a:gd name="connsiteX7" fmla="*/ 193358 w 229896"/>
              <a:gd name="connsiteY7" fmla="*/ 120283 h 233097"/>
              <a:gd name="connsiteX9" fmla="*/ 0 w 229896"/>
              <a:gd name="connsiteY9" fmla="*/ 61875 h 233097"/>
              <a:gd name="connsiteX10" fmla="*/ 5601 w 229896"/>
              <a:gd name="connsiteY10" fmla="*/ 37872 h 233097"/>
              <a:gd name="connsiteX11" fmla="*/ 20936 w 229896"/>
              <a:gd name="connsiteY11" fmla="*/ 20270 h 233097"/>
              <a:gd name="connsiteX12" fmla="*/ 44005 w 229896"/>
              <a:gd name="connsiteY12" fmla="*/ 9335 h 233097"/>
              <a:gd name="connsiteX13" fmla="*/ 72542 w 229896"/>
              <a:gd name="connsiteY13" fmla="*/ 5601 h 233097"/>
              <a:gd name="connsiteX14" fmla="*/ 100813 w 229896"/>
              <a:gd name="connsiteY14" fmla="*/ 9335 h 233097"/>
              <a:gd name="connsiteX15" fmla="*/ 123616 w 229896"/>
              <a:gd name="connsiteY15" fmla="*/ 20270 h 233097"/>
              <a:gd name="connsiteX16" fmla="*/ 138951 w 229896"/>
              <a:gd name="connsiteY16" fmla="*/ 37872 h 233097"/>
              <a:gd name="connsiteX17" fmla="*/ 144552 w 229896"/>
              <a:gd name="connsiteY17" fmla="*/ 61875 h 233097"/>
              <a:gd name="connsiteX18" fmla="*/ 138951 w 229896"/>
              <a:gd name="connsiteY18" fmla="*/ 86678 h 233097"/>
              <a:gd name="connsiteX19" fmla="*/ 123616 w 229896"/>
              <a:gd name="connsiteY19" fmla="*/ 104414 h 233097"/>
              <a:gd name="connsiteX20" fmla="*/ 100813 w 229896"/>
              <a:gd name="connsiteY20" fmla="*/ 115081 h 233097"/>
              <a:gd name="connsiteX21" fmla="*/ 72542 w 229896"/>
              <a:gd name="connsiteY21" fmla="*/ 118682 h 233097"/>
              <a:gd name="connsiteX22" fmla="*/ 44005 w 229896"/>
              <a:gd name="connsiteY22" fmla="*/ 115081 h 233097"/>
              <a:gd name="connsiteX23" fmla="*/ 20936 w 229896"/>
              <a:gd name="connsiteY23" fmla="*/ 104414 h 233097"/>
              <a:gd name="connsiteX24" fmla="*/ 5601 w 229896"/>
              <a:gd name="connsiteY24" fmla="*/ 86678 h 233097"/>
              <a:gd name="connsiteX25" fmla="*/ 0 w 229896"/>
              <a:gd name="connsiteY25" fmla="*/ 61875 h 233097"/>
              <a:gd name="connsiteX27" fmla="*/ 44539 w 229896"/>
              <a:gd name="connsiteY27" fmla="*/ 61875 h 233097"/>
              <a:gd name="connsiteX28" fmla="*/ 46406 w 229896"/>
              <a:gd name="connsiteY28" fmla="*/ 74409 h 233097"/>
              <a:gd name="connsiteX29" fmla="*/ 51740 w 229896"/>
              <a:gd name="connsiteY29" fmla="*/ 85212 h 233097"/>
              <a:gd name="connsiteX30" fmla="*/ 60408 w 229896"/>
              <a:gd name="connsiteY30" fmla="*/ 92679 h 233097"/>
              <a:gd name="connsiteX31" fmla="*/ 72542 w 229896"/>
              <a:gd name="connsiteY31" fmla="*/ 95479 h 233097"/>
              <a:gd name="connsiteX32" fmla="*/ 84144 w 229896"/>
              <a:gd name="connsiteY32" fmla="*/ 92679 h 233097"/>
              <a:gd name="connsiteX33" fmla="*/ 92812 w 229896"/>
              <a:gd name="connsiteY33" fmla="*/ 85344 h 233097"/>
              <a:gd name="connsiteX34" fmla="*/ 98146 w 229896"/>
              <a:gd name="connsiteY34" fmla="*/ 74677 h 233097"/>
              <a:gd name="connsiteX35" fmla="*/ 100012 w 229896"/>
              <a:gd name="connsiteY35" fmla="*/ 61875 h 233097"/>
              <a:gd name="connsiteX36" fmla="*/ 98146 w 229896"/>
              <a:gd name="connsiteY36" fmla="*/ 49074 h 233097"/>
              <a:gd name="connsiteX37" fmla="*/ 92812 w 229896"/>
              <a:gd name="connsiteY37" fmla="*/ 38539 h 233097"/>
              <a:gd name="connsiteX38" fmla="*/ 84144 w 229896"/>
              <a:gd name="connsiteY38" fmla="*/ 31471 h 233097"/>
              <a:gd name="connsiteX39" fmla="*/ 72542 w 229896"/>
              <a:gd name="connsiteY39" fmla="*/ 28804 h 233097"/>
              <a:gd name="connsiteX40" fmla="*/ 60408 w 229896"/>
              <a:gd name="connsiteY40" fmla="*/ 31471 h 233097"/>
              <a:gd name="connsiteX41" fmla="*/ 51740 w 229896"/>
              <a:gd name="connsiteY41" fmla="*/ 38672 h 233097"/>
              <a:gd name="connsiteX42" fmla="*/ 46406 w 229896"/>
              <a:gd name="connsiteY42" fmla="*/ 49206 h 233097"/>
              <a:gd name="connsiteX43" fmla="*/ 44539 w 229896"/>
              <a:gd name="connsiteY43" fmla="*/ 61875 h 233097"/>
              <a:gd name="connsiteX45" fmla="*/ 33071 w 229896"/>
              <a:gd name="connsiteY45" fmla="*/ 170156 h 233097"/>
              <a:gd name="connsiteX46" fmla="*/ 169088 w 229896"/>
              <a:gd name="connsiteY46" fmla="*/ 170156 h 233097"/>
              <a:gd name="connsiteX47" fmla="*/ 169088 w 229896"/>
              <a:gd name="connsiteY47" fmla="*/ 153353 h 233097"/>
              <a:gd name="connsiteX48" fmla="*/ 39205 w 229896"/>
              <a:gd name="connsiteY48" fmla="*/ 153353 h 233097"/>
              <a:gd name="connsiteX49" fmla="*/ 28804 w 229896"/>
              <a:gd name="connsiteY49" fmla="*/ 130150 h 233097"/>
              <a:gd name="connsiteX50" fmla="*/ 217627 w 229896"/>
              <a:gd name="connsiteY50" fmla="*/ 130150 h 233097"/>
              <a:gd name="connsiteX51" fmla="*/ 217627 w 229896"/>
              <a:gd name="connsiteY51" fmla="*/ 192025 h 233097"/>
              <a:gd name="connsiteX52" fmla="*/ 81611 w 229896"/>
              <a:gd name="connsiteY52" fmla="*/ 192025 h 233097"/>
              <a:gd name="connsiteX53" fmla="*/ 81611 w 229896"/>
              <a:gd name="connsiteY53" fmla="*/ 209893 h 233097"/>
              <a:gd name="connsiteX54" fmla="*/ 204826 w 229896"/>
              <a:gd name="connsiteY54" fmla="*/ 209893 h 233097"/>
              <a:gd name="connsiteX55" fmla="*/ 216561 w 229896"/>
              <a:gd name="connsiteY55" fmla="*/ 201359 h 233097"/>
              <a:gd name="connsiteX56" fmla="*/ 229896 w 229896"/>
              <a:gd name="connsiteY56" fmla="*/ 233097 h 233097"/>
              <a:gd name="connsiteX57" fmla="*/ 33071 w 229896"/>
              <a:gd name="connsiteY57" fmla="*/ 233097 h 2330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29896" h="233097">
                <a:moveTo>
                  <a:pt x="171755" y="120283"/>
                </a:moveTo>
                <a:lnTo>
                  <a:pt x="171755" y="28004"/>
                </a:lnTo>
                <a:cubicBezTo>
                  <a:pt x="171755" y="25515"/>
                  <a:pt x="171222" y="23159"/>
                  <a:pt x="170155" y="20937"/>
                </a:cubicBezTo>
                <a:cubicBezTo>
                  <a:pt x="169088" y="18714"/>
                  <a:pt x="167221" y="17070"/>
                  <a:pt x="164554" y="16003"/>
                </a:cubicBezTo>
                <a:lnTo>
                  <a:pt x="218961" y="0"/>
                </a:lnTo>
                <a:lnTo>
                  <a:pt x="218961" y="96013"/>
                </a:lnTo>
                <a:cubicBezTo>
                  <a:pt x="218961" y="104547"/>
                  <a:pt x="216917" y="110726"/>
                  <a:pt x="212827" y="114548"/>
                </a:cubicBezTo>
                <a:cubicBezTo>
                  <a:pt x="208737" y="118371"/>
                  <a:pt x="202248" y="120283"/>
                  <a:pt x="193358" y="120283"/>
                </a:cubicBezTo>
                <a:moveTo>
                  <a:pt x="0" y="61875"/>
                </a:moveTo>
                <a:cubicBezTo>
                  <a:pt x="0" y="52807"/>
                  <a:pt x="1867" y="44807"/>
                  <a:pt x="5601" y="37872"/>
                </a:cubicBezTo>
                <a:cubicBezTo>
                  <a:pt x="9335" y="30938"/>
                  <a:pt x="14446" y="25071"/>
                  <a:pt x="20936" y="20270"/>
                </a:cubicBezTo>
                <a:cubicBezTo>
                  <a:pt x="27426" y="15469"/>
                  <a:pt x="35116" y="11824"/>
                  <a:pt x="44005" y="9335"/>
                </a:cubicBezTo>
                <a:cubicBezTo>
                  <a:pt x="52896" y="6846"/>
                  <a:pt x="62408" y="5601"/>
                  <a:pt x="72542" y="5601"/>
                </a:cubicBezTo>
                <a:cubicBezTo>
                  <a:pt x="82678" y="5601"/>
                  <a:pt x="92101" y="6846"/>
                  <a:pt x="100813" y="9335"/>
                </a:cubicBezTo>
                <a:cubicBezTo>
                  <a:pt x="109525" y="11824"/>
                  <a:pt x="117126" y="15469"/>
                  <a:pt x="123616" y="20270"/>
                </a:cubicBezTo>
                <a:cubicBezTo>
                  <a:pt x="130106" y="25071"/>
                  <a:pt x="135217" y="30938"/>
                  <a:pt x="138951" y="37872"/>
                </a:cubicBezTo>
                <a:cubicBezTo>
                  <a:pt x="142685" y="44807"/>
                  <a:pt x="144552" y="52807"/>
                  <a:pt x="144552" y="61875"/>
                </a:cubicBezTo>
                <a:cubicBezTo>
                  <a:pt x="144552" y="71298"/>
                  <a:pt x="142685" y="79566"/>
                  <a:pt x="138951" y="86678"/>
                </a:cubicBezTo>
                <a:cubicBezTo>
                  <a:pt x="135217" y="93790"/>
                  <a:pt x="130106" y="99702"/>
                  <a:pt x="123616" y="104414"/>
                </a:cubicBezTo>
                <a:cubicBezTo>
                  <a:pt x="117126" y="109125"/>
                  <a:pt x="109525" y="112681"/>
                  <a:pt x="100813" y="115081"/>
                </a:cubicBezTo>
                <a:cubicBezTo>
                  <a:pt x="92101" y="117482"/>
                  <a:pt x="82678" y="118682"/>
                  <a:pt x="72542" y="118682"/>
                </a:cubicBezTo>
                <a:cubicBezTo>
                  <a:pt x="62408" y="118682"/>
                  <a:pt x="52896" y="117482"/>
                  <a:pt x="44005" y="115081"/>
                </a:cubicBezTo>
                <a:cubicBezTo>
                  <a:pt x="35116" y="112681"/>
                  <a:pt x="27426" y="109125"/>
                  <a:pt x="20936" y="104414"/>
                </a:cubicBezTo>
                <a:cubicBezTo>
                  <a:pt x="14446" y="99702"/>
                  <a:pt x="9335" y="93790"/>
                  <a:pt x="5601" y="86678"/>
                </a:cubicBezTo>
                <a:cubicBezTo>
                  <a:pt x="1867" y="79566"/>
                  <a:pt x="0" y="71298"/>
                  <a:pt x="0" y="61875"/>
                </a:cubicBezTo>
                <a:moveTo>
                  <a:pt x="44539" y="61875"/>
                </a:moveTo>
                <a:cubicBezTo>
                  <a:pt x="44539" y="66142"/>
                  <a:pt x="45161" y="70321"/>
                  <a:pt x="46406" y="74409"/>
                </a:cubicBezTo>
                <a:cubicBezTo>
                  <a:pt x="47651" y="78499"/>
                  <a:pt x="49428" y="82100"/>
                  <a:pt x="51740" y="85212"/>
                </a:cubicBezTo>
                <a:cubicBezTo>
                  <a:pt x="54051" y="88323"/>
                  <a:pt x="56941" y="90812"/>
                  <a:pt x="60408" y="92679"/>
                </a:cubicBezTo>
                <a:cubicBezTo>
                  <a:pt x="63875" y="94546"/>
                  <a:pt x="67919" y="95479"/>
                  <a:pt x="72542" y="95479"/>
                </a:cubicBezTo>
                <a:cubicBezTo>
                  <a:pt x="76810" y="95479"/>
                  <a:pt x="80677" y="94546"/>
                  <a:pt x="84144" y="92679"/>
                </a:cubicBezTo>
                <a:cubicBezTo>
                  <a:pt x="87611" y="90812"/>
                  <a:pt x="90500" y="88367"/>
                  <a:pt x="92812" y="85344"/>
                </a:cubicBezTo>
                <a:cubicBezTo>
                  <a:pt x="95123" y="82322"/>
                  <a:pt x="96901" y="78766"/>
                  <a:pt x="98146" y="74677"/>
                </a:cubicBezTo>
                <a:cubicBezTo>
                  <a:pt x="99390" y="70587"/>
                  <a:pt x="100012" y="66320"/>
                  <a:pt x="100012" y="61875"/>
                </a:cubicBezTo>
                <a:cubicBezTo>
                  <a:pt x="100012" y="57430"/>
                  <a:pt x="99390" y="53163"/>
                  <a:pt x="98146" y="49074"/>
                </a:cubicBezTo>
                <a:cubicBezTo>
                  <a:pt x="96901" y="44984"/>
                  <a:pt x="95123" y="41472"/>
                  <a:pt x="92812" y="38539"/>
                </a:cubicBezTo>
                <a:cubicBezTo>
                  <a:pt x="90500" y="35606"/>
                  <a:pt x="87611" y="33249"/>
                  <a:pt x="84144" y="31471"/>
                </a:cubicBezTo>
                <a:cubicBezTo>
                  <a:pt x="80677" y="29694"/>
                  <a:pt x="76810" y="28804"/>
                  <a:pt x="72542" y="28804"/>
                </a:cubicBezTo>
                <a:cubicBezTo>
                  <a:pt x="67919" y="28804"/>
                  <a:pt x="63875" y="29694"/>
                  <a:pt x="60408" y="31471"/>
                </a:cubicBezTo>
                <a:cubicBezTo>
                  <a:pt x="56941" y="33249"/>
                  <a:pt x="54051" y="35649"/>
                  <a:pt x="51740" y="38672"/>
                </a:cubicBezTo>
                <a:cubicBezTo>
                  <a:pt x="49428" y="41695"/>
                  <a:pt x="47651" y="45207"/>
                  <a:pt x="46406" y="49206"/>
                </a:cubicBezTo>
                <a:cubicBezTo>
                  <a:pt x="45161" y="53207"/>
                  <a:pt x="44539" y="57430"/>
                  <a:pt x="44539" y="61875"/>
                </a:cubicBezTo>
                <a:moveTo>
                  <a:pt x="33071" y="170156"/>
                </a:moveTo>
                <a:lnTo>
                  <a:pt x="169088" y="170156"/>
                </a:lnTo>
                <a:lnTo>
                  <a:pt x="169088" y="153353"/>
                </a:lnTo>
                <a:lnTo>
                  <a:pt x="39205" y="153353"/>
                </a:lnTo>
                <a:lnTo>
                  <a:pt x="28804" y="130150"/>
                </a:lnTo>
                <a:lnTo>
                  <a:pt x="217627" y="130150"/>
                </a:lnTo>
                <a:lnTo>
                  <a:pt x="217627" y="192025"/>
                </a:lnTo>
                <a:lnTo>
                  <a:pt x="81611" y="192025"/>
                </a:lnTo>
                <a:lnTo>
                  <a:pt x="81611" y="209893"/>
                </a:lnTo>
                <a:lnTo>
                  <a:pt x="204826" y="209893"/>
                </a:lnTo>
                <a:cubicBezTo>
                  <a:pt x="211582" y="209893"/>
                  <a:pt x="215494" y="207049"/>
                  <a:pt x="216561" y="201359"/>
                </a:cubicBezTo>
                <a:lnTo>
                  <a:pt x="229896" y="233097"/>
                </a:lnTo>
                <a:lnTo>
                  <a:pt x="33071" y="23309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79" name="Freeform 79"/>
          <p:cNvSpPr/>
          <p:nvPr/>
        </p:nvSpPr>
        <p:spPr>
          <a:xfrm>
            <a:off x="5992644" y="8712843"/>
            <a:ext cx="264566" cy="233897"/>
          </a:xfrm>
          <a:custGeom>
            <a:avLst/>
            <a:gdLst>
              <a:gd name="connsiteX0" fmla="*/ 233096 w 264566"/>
              <a:gd name="connsiteY0" fmla="*/ 189091 h 233897"/>
              <a:gd name="connsiteX1" fmla="*/ 226695 w 264566"/>
              <a:gd name="connsiteY1" fmla="*/ 206559 h 233897"/>
              <a:gd name="connsiteX2" fmla="*/ 208026 w 264566"/>
              <a:gd name="connsiteY2" fmla="*/ 220695 h 233897"/>
              <a:gd name="connsiteX3" fmla="*/ 177489 w 264566"/>
              <a:gd name="connsiteY3" fmla="*/ 230296 h 233897"/>
              <a:gd name="connsiteX4" fmla="*/ 135751 w 264566"/>
              <a:gd name="connsiteY4" fmla="*/ 233897 h 233897"/>
              <a:gd name="connsiteX5" fmla="*/ 93879 w 264566"/>
              <a:gd name="connsiteY5" fmla="*/ 230296 h 233897"/>
              <a:gd name="connsiteX6" fmla="*/ 63341 w 264566"/>
              <a:gd name="connsiteY6" fmla="*/ 220695 h 233897"/>
              <a:gd name="connsiteX7" fmla="*/ 44539 w 264566"/>
              <a:gd name="connsiteY7" fmla="*/ 206559 h 233897"/>
              <a:gd name="connsiteX8" fmla="*/ 38138 w 264566"/>
              <a:gd name="connsiteY8" fmla="*/ 189091 h 233897"/>
              <a:gd name="connsiteX9" fmla="*/ 44539 w 264566"/>
              <a:gd name="connsiteY9" fmla="*/ 171622 h 233897"/>
              <a:gd name="connsiteX10" fmla="*/ 63341 w 264566"/>
              <a:gd name="connsiteY10" fmla="*/ 157353 h 233897"/>
              <a:gd name="connsiteX11" fmla="*/ 93879 w 264566"/>
              <a:gd name="connsiteY11" fmla="*/ 147752 h 233897"/>
              <a:gd name="connsiteX12" fmla="*/ 135751 w 264566"/>
              <a:gd name="connsiteY12" fmla="*/ 144285 h 233897"/>
              <a:gd name="connsiteX13" fmla="*/ 177489 w 264566"/>
              <a:gd name="connsiteY13" fmla="*/ 147752 h 233897"/>
              <a:gd name="connsiteX14" fmla="*/ 208026 w 264566"/>
              <a:gd name="connsiteY14" fmla="*/ 157353 h 233897"/>
              <a:gd name="connsiteX15" fmla="*/ 226695 w 264566"/>
              <a:gd name="connsiteY15" fmla="*/ 171622 h 233897"/>
              <a:gd name="connsiteX16" fmla="*/ 233096 w 264566"/>
              <a:gd name="connsiteY16" fmla="*/ 189091 h 233897"/>
              <a:gd name="connsiteX18" fmla="*/ 114948 w 264566"/>
              <a:gd name="connsiteY18" fmla="*/ 120283 h 233897"/>
              <a:gd name="connsiteX19" fmla="*/ 118148 w 264566"/>
              <a:gd name="connsiteY19" fmla="*/ 109881 h 233897"/>
              <a:gd name="connsiteX20" fmla="*/ 117081 w 264566"/>
              <a:gd name="connsiteY20" fmla="*/ 98813 h 233897"/>
              <a:gd name="connsiteX21" fmla="*/ 111881 w 264566"/>
              <a:gd name="connsiteY21" fmla="*/ 88678 h 233897"/>
              <a:gd name="connsiteX22" fmla="*/ 102680 w 264566"/>
              <a:gd name="connsiteY22" fmla="*/ 81344 h 233897"/>
              <a:gd name="connsiteX23" fmla="*/ 64408 w 264566"/>
              <a:gd name="connsiteY23" fmla="*/ 119749 h 233897"/>
              <a:gd name="connsiteX24" fmla="*/ 0 w 264566"/>
              <a:gd name="connsiteY24" fmla="*/ 138418 h 233897"/>
              <a:gd name="connsiteX25" fmla="*/ 0 w 264566"/>
              <a:gd name="connsiteY25" fmla="*/ 133084 h 233897"/>
              <a:gd name="connsiteX26" fmla="*/ 26404 w 264566"/>
              <a:gd name="connsiteY26" fmla="*/ 119082 h 233897"/>
              <a:gd name="connsiteX27" fmla="*/ 47606 w 264566"/>
              <a:gd name="connsiteY27" fmla="*/ 97346 h 233897"/>
              <a:gd name="connsiteX28" fmla="*/ 61608 w 264566"/>
              <a:gd name="connsiteY28" fmla="*/ 69476 h 233897"/>
              <a:gd name="connsiteX29" fmla="*/ 66675 w 264566"/>
              <a:gd name="connsiteY29" fmla="*/ 36538 h 233897"/>
              <a:gd name="connsiteX30" fmla="*/ 64008 w 264566"/>
              <a:gd name="connsiteY30" fmla="*/ 27604 h 233897"/>
              <a:gd name="connsiteX31" fmla="*/ 56007 w 264566"/>
              <a:gd name="connsiteY31" fmla="*/ 23203 h 233897"/>
              <a:gd name="connsiteX32" fmla="*/ 113881 w 264566"/>
              <a:gd name="connsiteY32" fmla="*/ 7202 h 233897"/>
              <a:gd name="connsiteX33" fmla="*/ 113881 w 264566"/>
              <a:gd name="connsiteY33" fmla="*/ 38139 h 233897"/>
              <a:gd name="connsiteX34" fmla="*/ 112548 w 264566"/>
              <a:gd name="connsiteY34" fmla="*/ 53074 h 233897"/>
              <a:gd name="connsiteX35" fmla="*/ 108814 w 264566"/>
              <a:gd name="connsiteY35" fmla="*/ 67209 h 233897"/>
              <a:gd name="connsiteX36" fmla="*/ 129749 w 264566"/>
              <a:gd name="connsiteY36" fmla="*/ 71343 h 233897"/>
              <a:gd name="connsiteX37" fmla="*/ 146552 w 264566"/>
              <a:gd name="connsiteY37" fmla="*/ 80011 h 233897"/>
              <a:gd name="connsiteX38" fmla="*/ 157753 w 264566"/>
              <a:gd name="connsiteY38" fmla="*/ 92945 h 233897"/>
              <a:gd name="connsiteX39" fmla="*/ 161887 w 264566"/>
              <a:gd name="connsiteY39" fmla="*/ 109614 h 233897"/>
              <a:gd name="connsiteX40" fmla="*/ 156953 w 264566"/>
              <a:gd name="connsiteY40" fmla="*/ 123616 h 233897"/>
              <a:gd name="connsiteX41" fmla="*/ 142418 w 264566"/>
              <a:gd name="connsiteY41" fmla="*/ 130417 h 233897"/>
              <a:gd name="connsiteX42" fmla="*/ 125749 w 264566"/>
              <a:gd name="connsiteY42" fmla="*/ 128684 h 233897"/>
              <a:gd name="connsiteX43" fmla="*/ 114948 w 264566"/>
              <a:gd name="connsiteY43" fmla="*/ 120283 h 233897"/>
              <a:gd name="connsiteX45" fmla="*/ 181356 w 264566"/>
              <a:gd name="connsiteY45" fmla="*/ 137885 h 233897"/>
              <a:gd name="connsiteX46" fmla="*/ 181356 w 264566"/>
              <a:gd name="connsiteY46" fmla="*/ 28004 h 233897"/>
              <a:gd name="connsiteX47" fmla="*/ 179756 w 264566"/>
              <a:gd name="connsiteY47" fmla="*/ 20937 h 233897"/>
              <a:gd name="connsiteX48" fmla="*/ 174155 w 264566"/>
              <a:gd name="connsiteY48" fmla="*/ 16003 h 233897"/>
              <a:gd name="connsiteX49" fmla="*/ 228562 w 264566"/>
              <a:gd name="connsiteY49" fmla="*/ 0 h 233897"/>
              <a:gd name="connsiteX50" fmla="*/ 228562 w 264566"/>
              <a:gd name="connsiteY50" fmla="*/ 49874 h 233897"/>
              <a:gd name="connsiteX51" fmla="*/ 264566 w 264566"/>
              <a:gd name="connsiteY51" fmla="*/ 49874 h 233897"/>
              <a:gd name="connsiteX52" fmla="*/ 264566 w 264566"/>
              <a:gd name="connsiteY52" fmla="*/ 74409 h 233897"/>
              <a:gd name="connsiteX53" fmla="*/ 228562 w 264566"/>
              <a:gd name="connsiteY53" fmla="*/ 74409 h 233897"/>
              <a:gd name="connsiteX54" fmla="*/ 228562 w 264566"/>
              <a:gd name="connsiteY54" fmla="*/ 113615 h 233897"/>
              <a:gd name="connsiteX55" fmla="*/ 222428 w 264566"/>
              <a:gd name="connsiteY55" fmla="*/ 132150 h 233897"/>
              <a:gd name="connsiteX56" fmla="*/ 202959 w 264566"/>
              <a:gd name="connsiteY56" fmla="*/ 137885 h 233897"/>
              <a:gd name="connsiteX58" fmla="*/ 182690 w 264566"/>
              <a:gd name="connsiteY58" fmla="*/ 189091 h 233897"/>
              <a:gd name="connsiteX59" fmla="*/ 170288 w 264566"/>
              <a:gd name="connsiteY59" fmla="*/ 172822 h 233897"/>
              <a:gd name="connsiteX60" fmla="*/ 135751 w 264566"/>
              <a:gd name="connsiteY60" fmla="*/ 166422 h 233897"/>
              <a:gd name="connsiteX61" fmla="*/ 100946 w 264566"/>
              <a:gd name="connsiteY61" fmla="*/ 172822 h 233897"/>
              <a:gd name="connsiteX62" fmla="*/ 88545 w 264566"/>
              <a:gd name="connsiteY62" fmla="*/ 189091 h 233897"/>
              <a:gd name="connsiteX63" fmla="*/ 100813 w 264566"/>
              <a:gd name="connsiteY63" fmla="*/ 205360 h 233897"/>
              <a:gd name="connsiteX64" fmla="*/ 135751 w 264566"/>
              <a:gd name="connsiteY64" fmla="*/ 211760 h 233897"/>
              <a:gd name="connsiteX65" fmla="*/ 170288 w 264566"/>
              <a:gd name="connsiteY65" fmla="*/ 205360 h 233897"/>
              <a:gd name="connsiteX66" fmla="*/ 182690 w 264566"/>
              <a:gd name="connsiteY66" fmla="*/ 189091 h 2338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64566" h="233897">
                <a:moveTo>
                  <a:pt x="233096" y="189091"/>
                </a:moveTo>
                <a:cubicBezTo>
                  <a:pt x="233096" y="195314"/>
                  <a:pt x="230963" y="201137"/>
                  <a:pt x="226695" y="206559"/>
                </a:cubicBezTo>
                <a:cubicBezTo>
                  <a:pt x="222428" y="211982"/>
                  <a:pt x="216205" y="216694"/>
                  <a:pt x="208026" y="220695"/>
                </a:cubicBezTo>
                <a:cubicBezTo>
                  <a:pt x="199847" y="224696"/>
                  <a:pt x="189668" y="227896"/>
                  <a:pt x="177489" y="230296"/>
                </a:cubicBezTo>
                <a:cubicBezTo>
                  <a:pt x="165310" y="232697"/>
                  <a:pt x="151397" y="233897"/>
                  <a:pt x="135751" y="233897"/>
                </a:cubicBezTo>
                <a:cubicBezTo>
                  <a:pt x="119926" y="233897"/>
                  <a:pt x="105969" y="232697"/>
                  <a:pt x="93879" y="230296"/>
                </a:cubicBezTo>
                <a:cubicBezTo>
                  <a:pt x="81788" y="227896"/>
                  <a:pt x="71609" y="224696"/>
                  <a:pt x="63341" y="220695"/>
                </a:cubicBezTo>
                <a:cubicBezTo>
                  <a:pt x="55074" y="216694"/>
                  <a:pt x="48806" y="211982"/>
                  <a:pt x="44539" y="206559"/>
                </a:cubicBezTo>
                <a:cubicBezTo>
                  <a:pt x="40272" y="201137"/>
                  <a:pt x="38138" y="195314"/>
                  <a:pt x="38138" y="189091"/>
                </a:cubicBezTo>
                <a:cubicBezTo>
                  <a:pt x="38138" y="182868"/>
                  <a:pt x="40272" y="177045"/>
                  <a:pt x="44539" y="171622"/>
                </a:cubicBezTo>
                <a:cubicBezTo>
                  <a:pt x="48806" y="166199"/>
                  <a:pt x="55074" y="161443"/>
                  <a:pt x="63341" y="157353"/>
                </a:cubicBezTo>
                <a:cubicBezTo>
                  <a:pt x="71609" y="153264"/>
                  <a:pt x="81788" y="150064"/>
                  <a:pt x="93879" y="147752"/>
                </a:cubicBezTo>
                <a:cubicBezTo>
                  <a:pt x="105969" y="145441"/>
                  <a:pt x="119926" y="144285"/>
                  <a:pt x="135751" y="144285"/>
                </a:cubicBezTo>
                <a:cubicBezTo>
                  <a:pt x="151397" y="144285"/>
                  <a:pt x="165310" y="145441"/>
                  <a:pt x="177489" y="147752"/>
                </a:cubicBezTo>
                <a:cubicBezTo>
                  <a:pt x="189668" y="150064"/>
                  <a:pt x="199847" y="153264"/>
                  <a:pt x="208026" y="157353"/>
                </a:cubicBezTo>
                <a:cubicBezTo>
                  <a:pt x="216205" y="161443"/>
                  <a:pt x="222428" y="166199"/>
                  <a:pt x="226695" y="171622"/>
                </a:cubicBezTo>
                <a:cubicBezTo>
                  <a:pt x="230963" y="177045"/>
                  <a:pt x="233096" y="182868"/>
                  <a:pt x="233096" y="189091"/>
                </a:cubicBezTo>
                <a:moveTo>
                  <a:pt x="114948" y="120283"/>
                </a:moveTo>
                <a:cubicBezTo>
                  <a:pt x="116726" y="117082"/>
                  <a:pt x="117793" y="113615"/>
                  <a:pt x="118148" y="109881"/>
                </a:cubicBezTo>
                <a:cubicBezTo>
                  <a:pt x="118504" y="106147"/>
                  <a:pt x="118148" y="102458"/>
                  <a:pt x="117081" y="98813"/>
                </a:cubicBezTo>
                <a:cubicBezTo>
                  <a:pt x="116015" y="95168"/>
                  <a:pt x="114281" y="91790"/>
                  <a:pt x="111881" y="88678"/>
                </a:cubicBezTo>
                <a:cubicBezTo>
                  <a:pt x="109481" y="85567"/>
                  <a:pt x="106413" y="83122"/>
                  <a:pt x="102680" y="81344"/>
                </a:cubicBezTo>
                <a:cubicBezTo>
                  <a:pt x="94323" y="96458"/>
                  <a:pt x="81566" y="109258"/>
                  <a:pt x="64408" y="119749"/>
                </a:cubicBezTo>
                <a:cubicBezTo>
                  <a:pt x="47251" y="130239"/>
                  <a:pt x="25781" y="136462"/>
                  <a:pt x="0" y="138418"/>
                </a:cubicBezTo>
                <a:lnTo>
                  <a:pt x="0" y="133084"/>
                </a:lnTo>
                <a:cubicBezTo>
                  <a:pt x="9424" y="129884"/>
                  <a:pt x="18224" y="125216"/>
                  <a:pt x="26404" y="119082"/>
                </a:cubicBezTo>
                <a:cubicBezTo>
                  <a:pt x="34582" y="112948"/>
                  <a:pt x="41650" y="105703"/>
                  <a:pt x="47606" y="97346"/>
                </a:cubicBezTo>
                <a:cubicBezTo>
                  <a:pt x="53563" y="88990"/>
                  <a:pt x="58230" y="79700"/>
                  <a:pt x="61608" y="69476"/>
                </a:cubicBezTo>
                <a:cubicBezTo>
                  <a:pt x="64986" y="59252"/>
                  <a:pt x="66675" y="48274"/>
                  <a:pt x="66675" y="36538"/>
                </a:cubicBezTo>
                <a:cubicBezTo>
                  <a:pt x="66675" y="32982"/>
                  <a:pt x="65786" y="30004"/>
                  <a:pt x="64008" y="27604"/>
                </a:cubicBezTo>
                <a:cubicBezTo>
                  <a:pt x="62230" y="25203"/>
                  <a:pt x="59563" y="23737"/>
                  <a:pt x="56007" y="23203"/>
                </a:cubicBezTo>
                <a:lnTo>
                  <a:pt x="113881" y="7202"/>
                </a:lnTo>
                <a:lnTo>
                  <a:pt x="113881" y="38139"/>
                </a:lnTo>
                <a:cubicBezTo>
                  <a:pt x="113881" y="43295"/>
                  <a:pt x="113436" y="48274"/>
                  <a:pt x="112548" y="53074"/>
                </a:cubicBezTo>
                <a:cubicBezTo>
                  <a:pt x="111658" y="57875"/>
                  <a:pt x="110414" y="62586"/>
                  <a:pt x="108814" y="67209"/>
                </a:cubicBezTo>
                <a:cubicBezTo>
                  <a:pt x="116281" y="67742"/>
                  <a:pt x="123260" y="69121"/>
                  <a:pt x="129749" y="71343"/>
                </a:cubicBezTo>
                <a:cubicBezTo>
                  <a:pt x="136239" y="73565"/>
                  <a:pt x="141840" y="76454"/>
                  <a:pt x="146552" y="80011"/>
                </a:cubicBezTo>
                <a:cubicBezTo>
                  <a:pt x="151264" y="83567"/>
                  <a:pt x="154998" y="87878"/>
                  <a:pt x="157753" y="92945"/>
                </a:cubicBezTo>
                <a:cubicBezTo>
                  <a:pt x="160510" y="98013"/>
                  <a:pt x="161887" y="103569"/>
                  <a:pt x="161887" y="109614"/>
                </a:cubicBezTo>
                <a:cubicBezTo>
                  <a:pt x="161887" y="115126"/>
                  <a:pt x="160243" y="119793"/>
                  <a:pt x="156953" y="123616"/>
                </a:cubicBezTo>
                <a:cubicBezTo>
                  <a:pt x="153664" y="127439"/>
                  <a:pt x="148819" y="129706"/>
                  <a:pt x="142418" y="130417"/>
                </a:cubicBezTo>
                <a:cubicBezTo>
                  <a:pt x="136195" y="131128"/>
                  <a:pt x="130639" y="130550"/>
                  <a:pt x="125749" y="128684"/>
                </a:cubicBezTo>
                <a:cubicBezTo>
                  <a:pt x="120859" y="126816"/>
                  <a:pt x="117259" y="124016"/>
                  <a:pt x="114948" y="120283"/>
                </a:cubicBezTo>
                <a:moveTo>
                  <a:pt x="181356" y="137885"/>
                </a:moveTo>
                <a:lnTo>
                  <a:pt x="181356" y="28004"/>
                </a:lnTo>
                <a:cubicBezTo>
                  <a:pt x="181356" y="25515"/>
                  <a:pt x="180823" y="23159"/>
                  <a:pt x="179756" y="20937"/>
                </a:cubicBezTo>
                <a:cubicBezTo>
                  <a:pt x="178689" y="18714"/>
                  <a:pt x="176823" y="17070"/>
                  <a:pt x="174155" y="16003"/>
                </a:cubicBezTo>
                <a:lnTo>
                  <a:pt x="228562" y="0"/>
                </a:lnTo>
                <a:lnTo>
                  <a:pt x="228562" y="49874"/>
                </a:lnTo>
                <a:lnTo>
                  <a:pt x="264566" y="49874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3615"/>
                </a:lnTo>
                <a:cubicBezTo>
                  <a:pt x="228562" y="122149"/>
                  <a:pt x="226518" y="128328"/>
                  <a:pt x="222428" y="132150"/>
                </a:cubicBezTo>
                <a:cubicBezTo>
                  <a:pt x="218339" y="135973"/>
                  <a:pt x="211849" y="137885"/>
                  <a:pt x="202959" y="137885"/>
                </a:cubicBezTo>
                <a:moveTo>
                  <a:pt x="182690" y="189091"/>
                </a:moveTo>
                <a:cubicBezTo>
                  <a:pt x="182690" y="182513"/>
                  <a:pt x="178556" y="177090"/>
                  <a:pt x="170288" y="172822"/>
                </a:cubicBezTo>
                <a:cubicBezTo>
                  <a:pt x="162020" y="168556"/>
                  <a:pt x="150508" y="166422"/>
                  <a:pt x="135751" y="166422"/>
                </a:cubicBezTo>
                <a:cubicBezTo>
                  <a:pt x="120815" y="166422"/>
                  <a:pt x="109213" y="168556"/>
                  <a:pt x="100946" y="172822"/>
                </a:cubicBezTo>
                <a:cubicBezTo>
                  <a:pt x="92679" y="177090"/>
                  <a:pt x="88545" y="182513"/>
                  <a:pt x="88545" y="189091"/>
                </a:cubicBezTo>
                <a:cubicBezTo>
                  <a:pt x="88545" y="195669"/>
                  <a:pt x="92634" y="201092"/>
                  <a:pt x="100813" y="205360"/>
                </a:cubicBezTo>
                <a:cubicBezTo>
                  <a:pt x="108992" y="209627"/>
                  <a:pt x="120638" y="211760"/>
                  <a:pt x="135751" y="211760"/>
                </a:cubicBezTo>
                <a:cubicBezTo>
                  <a:pt x="150508" y="211760"/>
                  <a:pt x="162020" y="209627"/>
                  <a:pt x="170288" y="205360"/>
                </a:cubicBezTo>
                <a:cubicBezTo>
                  <a:pt x="178556" y="201092"/>
                  <a:pt x="182690" y="195669"/>
                  <a:pt x="182690" y="189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0" name="Freeform 80"/>
          <p:cNvSpPr/>
          <p:nvPr/>
        </p:nvSpPr>
        <p:spPr>
          <a:xfrm>
            <a:off x="6338056" y="8716044"/>
            <a:ext cx="252831" cy="224028"/>
          </a:xfrm>
          <a:custGeom>
            <a:avLst/>
            <a:gdLst>
              <a:gd name="connsiteX0" fmla="*/ 38138 w 252831"/>
              <a:gd name="connsiteY0" fmla="*/ 8534 h 224028"/>
              <a:gd name="connsiteX1" fmla="*/ 175222 w 252831"/>
              <a:gd name="connsiteY1" fmla="*/ 8534 h 224028"/>
              <a:gd name="connsiteX2" fmla="*/ 175222 w 252831"/>
              <a:gd name="connsiteY2" fmla="*/ 0 h 224028"/>
              <a:gd name="connsiteX3" fmla="*/ 220827 w 252831"/>
              <a:gd name="connsiteY3" fmla="*/ 12802 h 224028"/>
              <a:gd name="connsiteX4" fmla="*/ 220827 w 252831"/>
              <a:gd name="connsiteY4" fmla="*/ 100012 h 224028"/>
              <a:gd name="connsiteX5" fmla="*/ 175222 w 252831"/>
              <a:gd name="connsiteY5" fmla="*/ 100012 h 224028"/>
              <a:gd name="connsiteX6" fmla="*/ 175222 w 252831"/>
              <a:gd name="connsiteY6" fmla="*/ 89078 h 224028"/>
              <a:gd name="connsiteX7" fmla="*/ 144018 w 252831"/>
              <a:gd name="connsiteY7" fmla="*/ 97613 h 224028"/>
              <a:gd name="connsiteX8" fmla="*/ 109080 w 252831"/>
              <a:gd name="connsiteY8" fmla="*/ 100012 h 224028"/>
              <a:gd name="connsiteX9" fmla="*/ 38138 w 252831"/>
              <a:gd name="connsiteY9" fmla="*/ 100012 h 224028"/>
              <a:gd name="connsiteX11" fmla="*/ 252831 w 252831"/>
              <a:gd name="connsiteY11" fmla="*/ 141618 h 224028"/>
              <a:gd name="connsiteX12" fmla="*/ 160287 w 252831"/>
              <a:gd name="connsiteY12" fmla="*/ 141618 h 224028"/>
              <a:gd name="connsiteX13" fmla="*/ 160287 w 252831"/>
              <a:gd name="connsiteY13" fmla="*/ 171489 h 224028"/>
              <a:gd name="connsiteX14" fmla="*/ 113080 w 252831"/>
              <a:gd name="connsiteY14" fmla="*/ 182156 h 224028"/>
              <a:gd name="connsiteX15" fmla="*/ 113080 w 252831"/>
              <a:gd name="connsiteY15" fmla="*/ 141618 h 224028"/>
              <a:gd name="connsiteX16" fmla="*/ 32004 w 252831"/>
              <a:gd name="connsiteY16" fmla="*/ 141618 h 224028"/>
              <a:gd name="connsiteX17" fmla="*/ 22936 w 252831"/>
              <a:gd name="connsiteY17" fmla="*/ 149086 h 224028"/>
              <a:gd name="connsiteX18" fmla="*/ 0 w 252831"/>
              <a:gd name="connsiteY18" fmla="*/ 116815 h 224028"/>
              <a:gd name="connsiteX19" fmla="*/ 252831 w 252831"/>
              <a:gd name="connsiteY19" fmla="*/ 116815 h 224028"/>
              <a:gd name="connsiteX21" fmla="*/ 42405 w 252831"/>
              <a:gd name="connsiteY21" fmla="*/ 180023 h 224028"/>
              <a:gd name="connsiteX22" fmla="*/ 39738 w 252831"/>
              <a:gd name="connsiteY22" fmla="*/ 171089 h 224028"/>
              <a:gd name="connsiteX23" fmla="*/ 31737 w 252831"/>
              <a:gd name="connsiteY23" fmla="*/ 166688 h 224028"/>
              <a:gd name="connsiteX24" fmla="*/ 89611 w 252831"/>
              <a:gd name="connsiteY24" fmla="*/ 156020 h 224028"/>
              <a:gd name="connsiteX25" fmla="*/ 89611 w 252831"/>
              <a:gd name="connsiteY25" fmla="*/ 199492 h 224028"/>
              <a:gd name="connsiteX26" fmla="*/ 211493 w 252831"/>
              <a:gd name="connsiteY26" fmla="*/ 199492 h 224028"/>
              <a:gd name="connsiteX27" fmla="*/ 220427 w 252831"/>
              <a:gd name="connsiteY27" fmla="*/ 196824 h 224028"/>
              <a:gd name="connsiteX28" fmla="*/ 224829 w 252831"/>
              <a:gd name="connsiteY28" fmla="*/ 188824 h 224028"/>
              <a:gd name="connsiteX29" fmla="*/ 238163 w 252831"/>
              <a:gd name="connsiteY29" fmla="*/ 224028 h 224028"/>
              <a:gd name="connsiteX30" fmla="*/ 42405 w 252831"/>
              <a:gd name="connsiteY30" fmla="*/ 224028 h 224028"/>
              <a:gd name="connsiteX32" fmla="*/ 114147 w 252831"/>
              <a:gd name="connsiteY32" fmla="*/ 76810 h 224028"/>
              <a:gd name="connsiteX33" fmla="*/ 125616 w 252831"/>
              <a:gd name="connsiteY33" fmla="*/ 76810 h 224028"/>
              <a:gd name="connsiteX34" fmla="*/ 141217 w 252831"/>
              <a:gd name="connsiteY34" fmla="*/ 76543 h 224028"/>
              <a:gd name="connsiteX35" fmla="*/ 158553 w 252831"/>
              <a:gd name="connsiteY35" fmla="*/ 75743 h 224028"/>
              <a:gd name="connsiteX36" fmla="*/ 175222 w 252831"/>
              <a:gd name="connsiteY36" fmla="*/ 73877 h 224028"/>
              <a:gd name="connsiteX37" fmla="*/ 175222 w 252831"/>
              <a:gd name="connsiteY37" fmla="*/ 31738 h 224028"/>
              <a:gd name="connsiteX38" fmla="*/ 84010 w 252831"/>
              <a:gd name="connsiteY38" fmla="*/ 31738 h 224028"/>
              <a:gd name="connsiteX39" fmla="*/ 84010 w 252831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24028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5" y="96012"/>
                  <a:pt x="144018" y="97613"/>
                </a:cubicBezTo>
                <a:cubicBezTo>
                  <a:pt x="132461" y="99213"/>
                  <a:pt x="120815" y="100012"/>
                  <a:pt x="109080" y="100012"/>
                </a:cubicBezTo>
                <a:lnTo>
                  <a:pt x="38138" y="100012"/>
                </a:lnTo>
                <a:moveTo>
                  <a:pt x="252831" y="141618"/>
                </a:moveTo>
                <a:lnTo>
                  <a:pt x="160287" y="141618"/>
                </a:lnTo>
                <a:lnTo>
                  <a:pt x="160287" y="171489"/>
                </a:lnTo>
                <a:lnTo>
                  <a:pt x="113080" y="182156"/>
                </a:lnTo>
                <a:lnTo>
                  <a:pt x="113080" y="141618"/>
                </a:lnTo>
                <a:lnTo>
                  <a:pt x="32004" y="141618"/>
                </a:lnTo>
                <a:cubicBezTo>
                  <a:pt x="26848" y="141618"/>
                  <a:pt x="23825" y="144107"/>
                  <a:pt x="22936" y="149086"/>
                </a:cubicBezTo>
                <a:lnTo>
                  <a:pt x="0" y="116815"/>
                </a:lnTo>
                <a:lnTo>
                  <a:pt x="252831" y="116815"/>
                </a:lnTo>
                <a:moveTo>
                  <a:pt x="42405" y="180023"/>
                </a:moveTo>
                <a:cubicBezTo>
                  <a:pt x="42405" y="176467"/>
                  <a:pt x="41516" y="173489"/>
                  <a:pt x="39738" y="171089"/>
                </a:cubicBezTo>
                <a:cubicBezTo>
                  <a:pt x="37960" y="168688"/>
                  <a:pt x="35293" y="167222"/>
                  <a:pt x="31737" y="166688"/>
                </a:cubicBezTo>
                <a:lnTo>
                  <a:pt x="89611" y="156020"/>
                </a:lnTo>
                <a:lnTo>
                  <a:pt x="89611" y="199492"/>
                </a:lnTo>
                <a:lnTo>
                  <a:pt x="211493" y="199492"/>
                </a:lnTo>
                <a:cubicBezTo>
                  <a:pt x="215049" y="199492"/>
                  <a:pt x="218027" y="198603"/>
                  <a:pt x="220427" y="196824"/>
                </a:cubicBezTo>
                <a:cubicBezTo>
                  <a:pt x="222828" y="195047"/>
                  <a:pt x="224294" y="192381"/>
                  <a:pt x="224829" y="188824"/>
                </a:cubicBezTo>
                <a:lnTo>
                  <a:pt x="238163" y="224028"/>
                </a:lnTo>
                <a:lnTo>
                  <a:pt x="42405" y="224028"/>
                </a:lnTo>
                <a:moveTo>
                  <a:pt x="114147" y="76810"/>
                </a:moveTo>
                <a:cubicBezTo>
                  <a:pt x="116992" y="76810"/>
                  <a:pt x="120815" y="76810"/>
                  <a:pt x="125616" y="76810"/>
                </a:cubicBezTo>
                <a:cubicBezTo>
                  <a:pt x="130416" y="76810"/>
                  <a:pt x="135617" y="76721"/>
                  <a:pt x="141217" y="76543"/>
                </a:cubicBezTo>
                <a:cubicBezTo>
                  <a:pt x="146819" y="76365"/>
                  <a:pt x="152596" y="76099"/>
                  <a:pt x="158553" y="75743"/>
                </a:cubicBezTo>
                <a:cubicBezTo>
                  <a:pt x="164509" y="75388"/>
                  <a:pt x="170065" y="74765"/>
                  <a:pt x="175222" y="73877"/>
                </a:cubicBezTo>
                <a:lnTo>
                  <a:pt x="175222" y="31738"/>
                </a:lnTo>
                <a:lnTo>
                  <a:pt x="84010" y="31738"/>
                </a:lnTo>
                <a:lnTo>
                  <a:pt x="84010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1" name="Freeform 81"/>
          <p:cNvSpPr/>
          <p:nvPr/>
        </p:nvSpPr>
        <p:spPr>
          <a:xfrm>
            <a:off x="6600755" y="8712843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8 h 230429"/>
              <a:gd name="connsiteX2" fmla="*/ 112548 w 264567"/>
              <a:gd name="connsiteY2" fmla="*/ 200826 h 230429"/>
              <a:gd name="connsiteX3" fmla="*/ 32004 w 264567"/>
              <a:gd name="connsiteY3" fmla="*/ 200826 h 230429"/>
              <a:gd name="connsiteX4" fmla="*/ 22937 w 264567"/>
              <a:gd name="connsiteY4" fmla="*/ 208293 h 230429"/>
              <a:gd name="connsiteX5" fmla="*/ 0 w 264567"/>
              <a:gd name="connsiteY5" fmla="*/ 176023 h 230429"/>
              <a:gd name="connsiteX6" fmla="*/ 69609 w 264567"/>
              <a:gd name="connsiteY6" fmla="*/ 176023 h 230429"/>
              <a:gd name="connsiteX7" fmla="*/ 69609 w 264567"/>
              <a:gd name="connsiteY7" fmla="*/ 153887 h 230429"/>
              <a:gd name="connsiteX8" fmla="*/ 36138 w 264567"/>
              <a:gd name="connsiteY8" fmla="*/ 139085 h 230429"/>
              <a:gd name="connsiteX9" fmla="*/ 23737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5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2 w 264567"/>
              <a:gd name="connsiteY14" fmla="*/ 74943 h 230429"/>
              <a:gd name="connsiteX15" fmla="*/ 141751 w 264567"/>
              <a:gd name="connsiteY15" fmla="*/ 83745 h 230429"/>
              <a:gd name="connsiteX16" fmla="*/ 155753 w 264567"/>
              <a:gd name="connsiteY16" fmla="*/ 97079 h 230429"/>
              <a:gd name="connsiteX17" fmla="*/ 160820 w 264567"/>
              <a:gd name="connsiteY17" fmla="*/ 113881 h 230429"/>
              <a:gd name="connsiteX18" fmla="*/ 148819 w 264567"/>
              <a:gd name="connsiteY18" fmla="*/ 138685 h 230429"/>
              <a:gd name="connsiteX19" fmla="*/ 116815 w 264567"/>
              <a:gd name="connsiteY19" fmla="*/ 153353 h 230429"/>
              <a:gd name="connsiteX20" fmla="*/ 116815 w 264567"/>
              <a:gd name="connsiteY20" fmla="*/ 176023 h 230429"/>
              <a:gd name="connsiteX21" fmla="*/ 124549 w 264567"/>
              <a:gd name="connsiteY21" fmla="*/ 176023 h 230429"/>
              <a:gd name="connsiteX22" fmla="*/ 155487 w 264567"/>
              <a:gd name="connsiteY22" fmla="*/ 174289 h 230429"/>
              <a:gd name="connsiteX23" fmla="*/ 181356 w 264567"/>
              <a:gd name="connsiteY23" fmla="*/ 169088 h 230429"/>
              <a:gd name="connsiteX24" fmla="*/ 181356 w 264567"/>
              <a:gd name="connsiteY24" fmla="*/ 28004 h 230429"/>
              <a:gd name="connsiteX25" fmla="*/ 179756 w 264567"/>
              <a:gd name="connsiteY25" fmla="*/ 20937 h 230429"/>
              <a:gd name="connsiteX26" fmla="*/ 174155 w 264567"/>
              <a:gd name="connsiteY26" fmla="*/ 16003 h 230429"/>
              <a:gd name="connsiteX27" fmla="*/ 228562 w 264567"/>
              <a:gd name="connsiteY27" fmla="*/ 0 h 230429"/>
              <a:gd name="connsiteX28" fmla="*/ 228562 w 264567"/>
              <a:gd name="connsiteY28" fmla="*/ 91746 h 230429"/>
              <a:gd name="connsiteX29" fmla="*/ 264567 w 264567"/>
              <a:gd name="connsiteY29" fmla="*/ 91746 h 230429"/>
              <a:gd name="connsiteX30" fmla="*/ 264567 w 264567"/>
              <a:gd name="connsiteY30" fmla="*/ 118949 h 230429"/>
              <a:gd name="connsiteX31" fmla="*/ 228562 w 264567"/>
              <a:gd name="connsiteY31" fmla="*/ 118949 h 230429"/>
              <a:gd name="connsiteX32" fmla="*/ 228562 w 264567"/>
              <a:gd name="connsiteY32" fmla="*/ 206160 h 230429"/>
              <a:gd name="connsiteX33" fmla="*/ 222428 w 264567"/>
              <a:gd name="connsiteY33" fmla="*/ 224696 h 230429"/>
              <a:gd name="connsiteX34" fmla="*/ 202959 w 264567"/>
              <a:gd name="connsiteY34" fmla="*/ 230429 h 230429"/>
              <a:gd name="connsiteX36" fmla="*/ 166954 w 264567"/>
              <a:gd name="connsiteY36" fmla="*/ 63475 h 230429"/>
              <a:gd name="connsiteX37" fmla="*/ 33871 w 264567"/>
              <a:gd name="connsiteY37" fmla="*/ 63475 h 230429"/>
              <a:gd name="connsiteX38" fmla="*/ 25870 w 264567"/>
              <a:gd name="connsiteY38" fmla="*/ 70143 h 230429"/>
              <a:gd name="connsiteX39" fmla="*/ 9068 w 264567"/>
              <a:gd name="connsiteY39" fmla="*/ 38939 h 230429"/>
              <a:gd name="connsiteX40" fmla="*/ 66942 w 264567"/>
              <a:gd name="connsiteY40" fmla="*/ 38939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4 w 264567"/>
              <a:gd name="connsiteY43" fmla="*/ 17603 h 230429"/>
              <a:gd name="connsiteX44" fmla="*/ 115481 w 264567"/>
              <a:gd name="connsiteY44" fmla="*/ 1334 h 230429"/>
              <a:gd name="connsiteX45" fmla="*/ 115481 w 264567"/>
              <a:gd name="connsiteY45" fmla="*/ 38939 h 230429"/>
              <a:gd name="connsiteX46" fmla="*/ 166954 w 264567"/>
              <a:gd name="connsiteY46" fmla="*/ 38939 h 230429"/>
              <a:gd name="connsiteX48" fmla="*/ 65608 w 264567"/>
              <a:gd name="connsiteY48" fmla="*/ 113881 h 230429"/>
              <a:gd name="connsiteX49" fmla="*/ 67075 w 264567"/>
              <a:gd name="connsiteY49" fmla="*/ 120683 h 230429"/>
              <a:gd name="connsiteX50" fmla="*/ 71743 w 264567"/>
              <a:gd name="connsiteY50" fmla="*/ 126684 h 230429"/>
              <a:gd name="connsiteX51" fmla="*/ 80143 w 264567"/>
              <a:gd name="connsiteY51" fmla="*/ 130950 h 230429"/>
              <a:gd name="connsiteX52" fmla="*/ 92545 w 264567"/>
              <a:gd name="connsiteY52" fmla="*/ 132550 h 230429"/>
              <a:gd name="connsiteX53" fmla="*/ 112814 w 264567"/>
              <a:gd name="connsiteY53" fmla="*/ 126684 h 230429"/>
              <a:gd name="connsiteX54" fmla="*/ 118949 w 264567"/>
              <a:gd name="connsiteY54" fmla="*/ 113881 h 230429"/>
              <a:gd name="connsiteX55" fmla="*/ 112814 w 264567"/>
              <a:gd name="connsiteY55" fmla="*/ 100947 h 230429"/>
              <a:gd name="connsiteX56" fmla="*/ 92545 w 264567"/>
              <a:gd name="connsiteY56" fmla="*/ 94946 h 230429"/>
              <a:gd name="connsiteX57" fmla="*/ 80143 w 264567"/>
              <a:gd name="connsiteY57" fmla="*/ 96679 h 230429"/>
              <a:gd name="connsiteX58" fmla="*/ 71743 w 264567"/>
              <a:gd name="connsiteY58" fmla="*/ 101080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8"/>
                </a:lnTo>
                <a:cubicBezTo>
                  <a:pt x="164109" y="196470"/>
                  <a:pt x="141174" y="200826"/>
                  <a:pt x="112548" y="200826"/>
                </a:cubicBezTo>
                <a:lnTo>
                  <a:pt x="32004" y="200826"/>
                </a:lnTo>
                <a:cubicBezTo>
                  <a:pt x="26848" y="200826"/>
                  <a:pt x="23825" y="203315"/>
                  <a:pt x="22937" y="208293"/>
                </a:cubicBezTo>
                <a:lnTo>
                  <a:pt x="0" y="176023"/>
                </a:lnTo>
                <a:lnTo>
                  <a:pt x="69609" y="176023"/>
                </a:lnTo>
                <a:lnTo>
                  <a:pt x="69609" y="153887"/>
                </a:lnTo>
                <a:cubicBezTo>
                  <a:pt x="55562" y="151219"/>
                  <a:pt x="44406" y="146286"/>
                  <a:pt x="36138" y="139085"/>
                </a:cubicBezTo>
                <a:cubicBezTo>
                  <a:pt x="27870" y="131883"/>
                  <a:pt x="23737" y="123483"/>
                  <a:pt x="23737" y="113881"/>
                </a:cubicBezTo>
                <a:cubicBezTo>
                  <a:pt x="23737" y="107836"/>
                  <a:pt x="25426" y="102236"/>
                  <a:pt x="28804" y="97079"/>
                </a:cubicBezTo>
                <a:cubicBezTo>
                  <a:pt x="32182" y="91923"/>
                  <a:pt x="36894" y="87478"/>
                  <a:pt x="42938" y="83745"/>
                </a:cubicBezTo>
                <a:cubicBezTo>
                  <a:pt x="48985" y="80011"/>
                  <a:pt x="56230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80" y="71743"/>
                  <a:pt x="111925" y="72810"/>
                  <a:pt x="120282" y="74943"/>
                </a:cubicBezTo>
                <a:cubicBezTo>
                  <a:pt x="128639" y="77077"/>
                  <a:pt x="135795" y="80011"/>
                  <a:pt x="141751" y="83745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6"/>
                  <a:pt x="160820" y="107836"/>
                  <a:pt x="160820" y="113881"/>
                </a:cubicBezTo>
                <a:cubicBezTo>
                  <a:pt x="160820" y="123483"/>
                  <a:pt x="156820" y="131750"/>
                  <a:pt x="148819" y="138685"/>
                </a:cubicBezTo>
                <a:cubicBezTo>
                  <a:pt x="140818" y="145619"/>
                  <a:pt x="130149" y="150508"/>
                  <a:pt x="116815" y="153353"/>
                </a:cubicBezTo>
                <a:lnTo>
                  <a:pt x="116815" y="176023"/>
                </a:lnTo>
                <a:lnTo>
                  <a:pt x="124549" y="176023"/>
                </a:lnTo>
                <a:cubicBezTo>
                  <a:pt x="136284" y="176023"/>
                  <a:pt x="146596" y="175445"/>
                  <a:pt x="155487" y="174289"/>
                </a:cubicBezTo>
                <a:cubicBezTo>
                  <a:pt x="164376" y="173134"/>
                  <a:pt x="173000" y="171400"/>
                  <a:pt x="181356" y="169088"/>
                </a:cubicBezTo>
                <a:lnTo>
                  <a:pt x="181356" y="28004"/>
                </a:lnTo>
                <a:cubicBezTo>
                  <a:pt x="181356" y="25515"/>
                  <a:pt x="180823" y="23159"/>
                  <a:pt x="179756" y="20937"/>
                </a:cubicBezTo>
                <a:cubicBezTo>
                  <a:pt x="178689" y="18714"/>
                  <a:pt x="176823" y="17070"/>
                  <a:pt x="174155" y="16003"/>
                </a:cubicBezTo>
                <a:lnTo>
                  <a:pt x="228562" y="0"/>
                </a:lnTo>
                <a:lnTo>
                  <a:pt x="228562" y="91746"/>
                </a:lnTo>
                <a:lnTo>
                  <a:pt x="264567" y="91746"/>
                </a:lnTo>
                <a:lnTo>
                  <a:pt x="264567" y="118949"/>
                </a:lnTo>
                <a:lnTo>
                  <a:pt x="228562" y="118949"/>
                </a:lnTo>
                <a:lnTo>
                  <a:pt x="228562" y="206160"/>
                </a:lnTo>
                <a:cubicBezTo>
                  <a:pt x="228562" y="214694"/>
                  <a:pt x="226518" y="220873"/>
                  <a:pt x="222428" y="224696"/>
                </a:cubicBezTo>
                <a:cubicBezTo>
                  <a:pt x="218339" y="228518"/>
                  <a:pt x="211849" y="230429"/>
                  <a:pt x="202959" y="230429"/>
                </a:cubicBezTo>
                <a:moveTo>
                  <a:pt x="166954" y="63475"/>
                </a:moveTo>
                <a:lnTo>
                  <a:pt x="33871" y="63475"/>
                </a:lnTo>
                <a:cubicBezTo>
                  <a:pt x="29426" y="63475"/>
                  <a:pt x="26759" y="65698"/>
                  <a:pt x="25870" y="70143"/>
                </a:cubicBezTo>
                <a:lnTo>
                  <a:pt x="9068" y="38939"/>
                </a:lnTo>
                <a:lnTo>
                  <a:pt x="66942" y="38939"/>
                </a:lnTo>
                <a:lnTo>
                  <a:pt x="66942" y="30938"/>
                </a:lnTo>
                <a:cubicBezTo>
                  <a:pt x="66942" y="27382"/>
                  <a:pt x="66053" y="24403"/>
                  <a:pt x="64275" y="22003"/>
                </a:cubicBezTo>
                <a:cubicBezTo>
                  <a:pt x="62497" y="19603"/>
                  <a:pt x="59830" y="18137"/>
                  <a:pt x="56274" y="17603"/>
                </a:cubicBezTo>
                <a:lnTo>
                  <a:pt x="115481" y="1334"/>
                </a:lnTo>
                <a:lnTo>
                  <a:pt x="115481" y="38939"/>
                </a:lnTo>
                <a:lnTo>
                  <a:pt x="166954" y="38939"/>
                </a:lnTo>
                <a:moveTo>
                  <a:pt x="65608" y="113881"/>
                </a:moveTo>
                <a:cubicBezTo>
                  <a:pt x="65608" y="116193"/>
                  <a:pt x="66097" y="118460"/>
                  <a:pt x="67075" y="120683"/>
                </a:cubicBezTo>
                <a:cubicBezTo>
                  <a:pt x="68053" y="122905"/>
                  <a:pt x="69609" y="124905"/>
                  <a:pt x="71743" y="126684"/>
                </a:cubicBezTo>
                <a:cubicBezTo>
                  <a:pt x="73876" y="128461"/>
                  <a:pt x="76676" y="129884"/>
                  <a:pt x="80143" y="130950"/>
                </a:cubicBezTo>
                <a:cubicBezTo>
                  <a:pt x="83610" y="132018"/>
                  <a:pt x="87745" y="132550"/>
                  <a:pt x="92545" y="132550"/>
                </a:cubicBezTo>
                <a:cubicBezTo>
                  <a:pt x="101968" y="132550"/>
                  <a:pt x="108725" y="130595"/>
                  <a:pt x="112814" y="126684"/>
                </a:cubicBezTo>
                <a:cubicBezTo>
                  <a:pt x="116904" y="122772"/>
                  <a:pt x="118949" y="118504"/>
                  <a:pt x="118949" y="113881"/>
                </a:cubicBezTo>
                <a:cubicBezTo>
                  <a:pt x="118949" y="109258"/>
                  <a:pt x="116904" y="104947"/>
                  <a:pt x="112814" y="100947"/>
                </a:cubicBezTo>
                <a:cubicBezTo>
                  <a:pt x="108725" y="96946"/>
                  <a:pt x="101968" y="94946"/>
                  <a:pt x="92545" y="94946"/>
                </a:cubicBezTo>
                <a:cubicBezTo>
                  <a:pt x="87745" y="94946"/>
                  <a:pt x="83610" y="95524"/>
                  <a:pt x="80143" y="96679"/>
                </a:cubicBezTo>
                <a:cubicBezTo>
                  <a:pt x="76676" y="97835"/>
                  <a:pt x="73876" y="99302"/>
                  <a:pt x="71743" y="101080"/>
                </a:cubicBezTo>
                <a:cubicBezTo>
                  <a:pt x="69609" y="102858"/>
                  <a:pt x="68053" y="104903"/>
                  <a:pt x="67075" y="107214"/>
                </a:cubicBezTo>
                <a:cubicBezTo>
                  <a:pt x="66097" y="109526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2" name="Freeform 82"/>
          <p:cNvSpPr/>
          <p:nvPr/>
        </p:nvSpPr>
        <p:spPr>
          <a:xfrm>
            <a:off x="6871457" y="8722712"/>
            <a:ext cx="252831" cy="209093"/>
          </a:xfrm>
          <a:custGeom>
            <a:avLst/>
            <a:gdLst>
              <a:gd name="connsiteX0" fmla="*/ 38137 w 252831"/>
              <a:gd name="connsiteY0" fmla="*/ 61075 h 209093"/>
              <a:gd name="connsiteX1" fmla="*/ 173888 w 252831"/>
              <a:gd name="connsiteY1" fmla="*/ 61075 h 209093"/>
              <a:gd name="connsiteX2" fmla="*/ 173888 w 252831"/>
              <a:gd name="connsiteY2" fmla="*/ 34404 h 209093"/>
              <a:gd name="connsiteX3" fmla="*/ 58673 w 252831"/>
              <a:gd name="connsiteY3" fmla="*/ 34404 h 209093"/>
              <a:gd name="connsiteX4" fmla="*/ 50672 w 252831"/>
              <a:gd name="connsiteY4" fmla="*/ 41072 h 209093"/>
              <a:gd name="connsiteX5" fmla="*/ 33870 w 252831"/>
              <a:gd name="connsiteY5" fmla="*/ 8534 h 209093"/>
              <a:gd name="connsiteX6" fmla="*/ 173888 w 252831"/>
              <a:gd name="connsiteY6" fmla="*/ 8534 h 209093"/>
              <a:gd name="connsiteX7" fmla="*/ 173888 w 252831"/>
              <a:gd name="connsiteY7" fmla="*/ 0 h 209093"/>
              <a:gd name="connsiteX8" fmla="*/ 219494 w 252831"/>
              <a:gd name="connsiteY8" fmla="*/ 12802 h 209093"/>
              <a:gd name="connsiteX9" fmla="*/ 219494 w 252831"/>
              <a:gd name="connsiteY9" fmla="*/ 84278 h 209093"/>
              <a:gd name="connsiteX10" fmla="*/ 84010 w 252831"/>
              <a:gd name="connsiteY10" fmla="*/ 84278 h 209093"/>
              <a:gd name="connsiteX11" fmla="*/ 84010 w 252831"/>
              <a:gd name="connsiteY11" fmla="*/ 112814 h 209093"/>
              <a:gd name="connsiteX12" fmla="*/ 83476 w 252831"/>
              <a:gd name="connsiteY12" fmla="*/ 113347 h 209093"/>
              <a:gd name="connsiteX13" fmla="*/ 141350 w 252831"/>
              <a:gd name="connsiteY13" fmla="*/ 113347 h 209093"/>
              <a:gd name="connsiteX14" fmla="*/ 185756 w 252831"/>
              <a:gd name="connsiteY14" fmla="*/ 111747 h 209093"/>
              <a:gd name="connsiteX15" fmla="*/ 226695 w 252831"/>
              <a:gd name="connsiteY15" fmla="*/ 105880 h 209093"/>
              <a:gd name="connsiteX16" fmla="*/ 230162 w 252831"/>
              <a:gd name="connsiteY16" fmla="*/ 124549 h 209093"/>
              <a:gd name="connsiteX17" fmla="*/ 197357 w 252831"/>
              <a:gd name="connsiteY17" fmla="*/ 134817 h 209093"/>
              <a:gd name="connsiteX18" fmla="*/ 154952 w 252831"/>
              <a:gd name="connsiteY18" fmla="*/ 140018 h 209093"/>
              <a:gd name="connsiteX19" fmla="*/ 154952 w 252831"/>
              <a:gd name="connsiteY19" fmla="*/ 176823 h 209093"/>
              <a:gd name="connsiteX20" fmla="*/ 252831 w 252831"/>
              <a:gd name="connsiteY20" fmla="*/ 176823 h 209093"/>
              <a:gd name="connsiteX21" fmla="*/ 252831 w 252831"/>
              <a:gd name="connsiteY21" fmla="*/ 201626 h 209093"/>
              <a:gd name="connsiteX22" fmla="*/ 32003 w 252831"/>
              <a:gd name="connsiteY22" fmla="*/ 201626 h 209093"/>
              <a:gd name="connsiteX23" fmla="*/ 22935 w 252831"/>
              <a:gd name="connsiteY23" fmla="*/ 209093 h 209093"/>
              <a:gd name="connsiteX24" fmla="*/ 0 w 252831"/>
              <a:gd name="connsiteY24" fmla="*/ 176823 h 209093"/>
              <a:gd name="connsiteX25" fmla="*/ 107746 w 252831"/>
              <a:gd name="connsiteY25" fmla="*/ 176823 h 209093"/>
              <a:gd name="connsiteX26" fmla="*/ 107746 w 252831"/>
              <a:gd name="connsiteY26" fmla="*/ 140551 h 209093"/>
              <a:gd name="connsiteX27" fmla="*/ 38137 w 252831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09093">
                <a:moveTo>
                  <a:pt x="38137" y="61075"/>
                </a:moveTo>
                <a:lnTo>
                  <a:pt x="173888" y="61075"/>
                </a:lnTo>
                <a:lnTo>
                  <a:pt x="173888" y="34404"/>
                </a:lnTo>
                <a:lnTo>
                  <a:pt x="58673" y="34404"/>
                </a:lnTo>
                <a:cubicBezTo>
                  <a:pt x="54228" y="34404"/>
                  <a:pt x="51561" y="36626"/>
                  <a:pt x="50672" y="41072"/>
                </a:cubicBezTo>
                <a:lnTo>
                  <a:pt x="33870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84278"/>
                </a:lnTo>
                <a:lnTo>
                  <a:pt x="84010" y="84278"/>
                </a:lnTo>
                <a:lnTo>
                  <a:pt x="84010" y="112814"/>
                </a:lnTo>
                <a:lnTo>
                  <a:pt x="83476" y="113347"/>
                </a:lnTo>
                <a:lnTo>
                  <a:pt x="141350" y="113347"/>
                </a:lnTo>
                <a:cubicBezTo>
                  <a:pt x="157352" y="113347"/>
                  <a:pt x="172154" y="112814"/>
                  <a:pt x="185756" y="111747"/>
                </a:cubicBezTo>
                <a:cubicBezTo>
                  <a:pt x="199358" y="110681"/>
                  <a:pt x="213004" y="108724"/>
                  <a:pt x="226695" y="105880"/>
                </a:cubicBezTo>
                <a:lnTo>
                  <a:pt x="230162" y="124549"/>
                </a:lnTo>
                <a:cubicBezTo>
                  <a:pt x="220916" y="128816"/>
                  <a:pt x="209981" y="132239"/>
                  <a:pt x="197357" y="134817"/>
                </a:cubicBezTo>
                <a:cubicBezTo>
                  <a:pt x="184734" y="137395"/>
                  <a:pt x="170599" y="139129"/>
                  <a:pt x="154952" y="140018"/>
                </a:cubicBezTo>
                <a:lnTo>
                  <a:pt x="154952" y="176823"/>
                </a:lnTo>
                <a:lnTo>
                  <a:pt x="252831" y="176823"/>
                </a:lnTo>
                <a:lnTo>
                  <a:pt x="252831" y="201626"/>
                </a:lnTo>
                <a:lnTo>
                  <a:pt x="32003" y="201626"/>
                </a:lnTo>
                <a:cubicBezTo>
                  <a:pt x="26847" y="201626"/>
                  <a:pt x="23824" y="204114"/>
                  <a:pt x="22935" y="209093"/>
                </a:cubicBezTo>
                <a:lnTo>
                  <a:pt x="0" y="176823"/>
                </a:lnTo>
                <a:lnTo>
                  <a:pt x="107746" y="176823"/>
                </a:lnTo>
                <a:lnTo>
                  <a:pt x="107746" y="140551"/>
                </a:lnTo>
                <a:lnTo>
                  <a:pt x="38137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3" name="Freeform 83"/>
          <p:cNvSpPr/>
          <p:nvPr/>
        </p:nvSpPr>
        <p:spPr>
          <a:xfrm>
            <a:off x="581414" y="9032824"/>
            <a:ext cx="267233" cy="230429"/>
          </a:xfrm>
          <a:custGeom>
            <a:avLst/>
            <a:gdLst>
              <a:gd name="connsiteX0" fmla="*/ 161620 w 267233"/>
              <a:gd name="connsiteY0" fmla="*/ 49606 h 230429"/>
              <a:gd name="connsiteX1" fmla="*/ 117615 w 267233"/>
              <a:gd name="connsiteY1" fmla="*/ 49606 h 230429"/>
              <a:gd name="connsiteX2" fmla="*/ 114414 w 267233"/>
              <a:gd name="connsiteY2" fmla="*/ 76943 h 230429"/>
              <a:gd name="connsiteX3" fmla="*/ 106947 w 267233"/>
              <a:gd name="connsiteY3" fmla="*/ 102413 h 230429"/>
              <a:gd name="connsiteX4" fmla="*/ 129750 w 267233"/>
              <a:gd name="connsiteY4" fmla="*/ 109614 h 230429"/>
              <a:gd name="connsiteX5" fmla="*/ 148019 w 267233"/>
              <a:gd name="connsiteY5" fmla="*/ 122816 h 230429"/>
              <a:gd name="connsiteX6" fmla="*/ 160287 w 267233"/>
              <a:gd name="connsiteY6" fmla="*/ 142152 h 230429"/>
              <a:gd name="connsiteX7" fmla="*/ 164821 w 267233"/>
              <a:gd name="connsiteY7" fmla="*/ 167222 h 230429"/>
              <a:gd name="connsiteX8" fmla="*/ 158953 w 267233"/>
              <a:gd name="connsiteY8" fmla="*/ 182956 h 230429"/>
              <a:gd name="connsiteX9" fmla="*/ 142418 w 267233"/>
              <a:gd name="connsiteY9" fmla="*/ 190691 h 230429"/>
              <a:gd name="connsiteX10" fmla="*/ 122949 w 267233"/>
              <a:gd name="connsiteY10" fmla="*/ 188291 h 230429"/>
              <a:gd name="connsiteX11" fmla="*/ 109880 w 267233"/>
              <a:gd name="connsiteY11" fmla="*/ 175222 h 230429"/>
              <a:gd name="connsiteX12" fmla="*/ 117481 w 267233"/>
              <a:gd name="connsiteY12" fmla="*/ 159620 h 230429"/>
              <a:gd name="connsiteX13" fmla="*/ 118281 w 267233"/>
              <a:gd name="connsiteY13" fmla="*/ 143085 h 230429"/>
              <a:gd name="connsiteX14" fmla="*/ 112681 w 267233"/>
              <a:gd name="connsiteY14" fmla="*/ 127750 h 230429"/>
              <a:gd name="connsiteX15" fmla="*/ 101079 w 267233"/>
              <a:gd name="connsiteY15" fmla="*/ 116015 h 230429"/>
              <a:gd name="connsiteX16" fmla="*/ 62141 w 267233"/>
              <a:gd name="connsiteY16" fmla="*/ 163621 h 230429"/>
              <a:gd name="connsiteX17" fmla="*/ 0 w 267233"/>
              <a:gd name="connsiteY17" fmla="*/ 193625 h 230429"/>
              <a:gd name="connsiteX18" fmla="*/ 0 w 267233"/>
              <a:gd name="connsiteY18" fmla="*/ 188291 h 230429"/>
              <a:gd name="connsiteX19" fmla="*/ 33204 w 267233"/>
              <a:gd name="connsiteY19" fmla="*/ 160821 h 230429"/>
              <a:gd name="connsiteX20" fmla="*/ 55340 w 267233"/>
              <a:gd name="connsiteY20" fmla="*/ 125883 h 230429"/>
              <a:gd name="connsiteX21" fmla="*/ 67475 w 267233"/>
              <a:gd name="connsiteY21" fmla="*/ 87478 h 230429"/>
              <a:gd name="connsiteX22" fmla="*/ 70675 w 267233"/>
              <a:gd name="connsiteY22" fmla="*/ 49606 h 230429"/>
              <a:gd name="connsiteX23" fmla="*/ 37871 w 267233"/>
              <a:gd name="connsiteY23" fmla="*/ 49606 h 230429"/>
              <a:gd name="connsiteX24" fmla="*/ 29870 w 267233"/>
              <a:gd name="connsiteY24" fmla="*/ 56274 h 230429"/>
              <a:gd name="connsiteX25" fmla="*/ 13068 w 267233"/>
              <a:gd name="connsiteY25" fmla="*/ 23737 h 230429"/>
              <a:gd name="connsiteX26" fmla="*/ 161620 w 267233"/>
              <a:gd name="connsiteY26" fmla="*/ 23737 h 230429"/>
              <a:gd name="connsiteX28" fmla="*/ 184023 w 267233"/>
              <a:gd name="connsiteY28" fmla="*/ 230429 h 230429"/>
              <a:gd name="connsiteX29" fmla="*/ 184023 w 267233"/>
              <a:gd name="connsiteY29" fmla="*/ 28004 h 230429"/>
              <a:gd name="connsiteX30" fmla="*/ 182423 w 267233"/>
              <a:gd name="connsiteY30" fmla="*/ 20937 h 230429"/>
              <a:gd name="connsiteX31" fmla="*/ 176822 w 267233"/>
              <a:gd name="connsiteY31" fmla="*/ 16003 h 230429"/>
              <a:gd name="connsiteX32" fmla="*/ 231229 w 267233"/>
              <a:gd name="connsiteY32" fmla="*/ 0 h 230429"/>
              <a:gd name="connsiteX33" fmla="*/ 231229 w 267233"/>
              <a:gd name="connsiteY33" fmla="*/ 87745 h 230429"/>
              <a:gd name="connsiteX34" fmla="*/ 267233 w 267233"/>
              <a:gd name="connsiteY34" fmla="*/ 87745 h 230429"/>
              <a:gd name="connsiteX35" fmla="*/ 267233 w 267233"/>
              <a:gd name="connsiteY35" fmla="*/ 114949 h 230429"/>
              <a:gd name="connsiteX36" fmla="*/ 231229 w 267233"/>
              <a:gd name="connsiteY36" fmla="*/ 114949 h 230429"/>
              <a:gd name="connsiteX37" fmla="*/ 231229 w 267233"/>
              <a:gd name="connsiteY37" fmla="*/ 206160 h 230429"/>
              <a:gd name="connsiteX38" fmla="*/ 225095 w 267233"/>
              <a:gd name="connsiteY38" fmla="*/ 224696 h 230429"/>
              <a:gd name="connsiteX39" fmla="*/ 205626 w 267233"/>
              <a:gd name="connsiteY3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67233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31"/>
                  <a:pt x="116192" y="68143"/>
                  <a:pt x="114414" y="76943"/>
                </a:cubicBezTo>
                <a:cubicBezTo>
                  <a:pt x="112636" y="85744"/>
                  <a:pt x="110147" y="94235"/>
                  <a:pt x="106947" y="102413"/>
                </a:cubicBezTo>
                <a:cubicBezTo>
                  <a:pt x="115126" y="103836"/>
                  <a:pt x="122726" y="106236"/>
                  <a:pt x="129750" y="109614"/>
                </a:cubicBezTo>
                <a:cubicBezTo>
                  <a:pt x="136773" y="112992"/>
                  <a:pt x="142862" y="117393"/>
                  <a:pt x="148019" y="122816"/>
                </a:cubicBezTo>
                <a:cubicBezTo>
                  <a:pt x="153175" y="128239"/>
                  <a:pt x="157264" y="134684"/>
                  <a:pt x="160287" y="142152"/>
                </a:cubicBezTo>
                <a:cubicBezTo>
                  <a:pt x="163309" y="149619"/>
                  <a:pt x="164821" y="157976"/>
                  <a:pt x="164821" y="167222"/>
                </a:cubicBezTo>
                <a:cubicBezTo>
                  <a:pt x="164821" y="173267"/>
                  <a:pt x="162865" y="178512"/>
                  <a:pt x="158953" y="182956"/>
                </a:cubicBezTo>
                <a:cubicBezTo>
                  <a:pt x="155042" y="187402"/>
                  <a:pt x="149530" y="189980"/>
                  <a:pt x="142418" y="190691"/>
                </a:cubicBezTo>
                <a:cubicBezTo>
                  <a:pt x="135661" y="191580"/>
                  <a:pt x="129172" y="190780"/>
                  <a:pt x="122949" y="188291"/>
                </a:cubicBezTo>
                <a:cubicBezTo>
                  <a:pt x="116726" y="185802"/>
                  <a:pt x="112370" y="181446"/>
                  <a:pt x="109880" y="175222"/>
                </a:cubicBezTo>
                <a:cubicBezTo>
                  <a:pt x="113614" y="170422"/>
                  <a:pt x="116148" y="165221"/>
                  <a:pt x="117481" y="159620"/>
                </a:cubicBezTo>
                <a:cubicBezTo>
                  <a:pt x="118815" y="154020"/>
                  <a:pt x="119082" y="148508"/>
                  <a:pt x="118281" y="143085"/>
                </a:cubicBezTo>
                <a:cubicBezTo>
                  <a:pt x="117481" y="137662"/>
                  <a:pt x="115614" y="132550"/>
                  <a:pt x="112681" y="127750"/>
                </a:cubicBezTo>
                <a:cubicBezTo>
                  <a:pt x="109747" y="122949"/>
                  <a:pt x="105880" y="119038"/>
                  <a:pt x="101079" y="116015"/>
                </a:cubicBezTo>
                <a:cubicBezTo>
                  <a:pt x="91834" y="134328"/>
                  <a:pt x="78854" y="150197"/>
                  <a:pt x="62141" y="163621"/>
                </a:cubicBezTo>
                <a:cubicBezTo>
                  <a:pt x="45428" y="177045"/>
                  <a:pt x="24714" y="187046"/>
                  <a:pt x="0" y="193625"/>
                </a:cubicBezTo>
                <a:lnTo>
                  <a:pt x="0" y="188291"/>
                </a:lnTo>
                <a:cubicBezTo>
                  <a:pt x="12979" y="180823"/>
                  <a:pt x="24047" y="171667"/>
                  <a:pt x="33204" y="160821"/>
                </a:cubicBezTo>
                <a:cubicBezTo>
                  <a:pt x="42361" y="149975"/>
                  <a:pt x="49740" y="138330"/>
                  <a:pt x="55340" y="125883"/>
                </a:cubicBezTo>
                <a:cubicBezTo>
                  <a:pt x="60941" y="113437"/>
                  <a:pt x="64986" y="100636"/>
                  <a:pt x="67475" y="87478"/>
                </a:cubicBezTo>
                <a:cubicBezTo>
                  <a:pt x="69964" y="74321"/>
                  <a:pt x="71031" y="61697"/>
                  <a:pt x="70675" y="49606"/>
                </a:cubicBezTo>
                <a:lnTo>
                  <a:pt x="37871" y="49606"/>
                </a:lnTo>
                <a:cubicBezTo>
                  <a:pt x="33426" y="49606"/>
                  <a:pt x="30759" y="51829"/>
                  <a:pt x="29870" y="56274"/>
                </a:cubicBezTo>
                <a:lnTo>
                  <a:pt x="13068" y="23737"/>
                </a:lnTo>
                <a:lnTo>
                  <a:pt x="161620" y="23737"/>
                </a:lnTo>
                <a:moveTo>
                  <a:pt x="184023" y="230429"/>
                </a:moveTo>
                <a:lnTo>
                  <a:pt x="184023" y="28004"/>
                </a:lnTo>
                <a:cubicBezTo>
                  <a:pt x="184023" y="25515"/>
                  <a:pt x="183490" y="23159"/>
                  <a:pt x="182423" y="20937"/>
                </a:cubicBezTo>
                <a:cubicBezTo>
                  <a:pt x="181356" y="18714"/>
                  <a:pt x="179489" y="17070"/>
                  <a:pt x="176822" y="16003"/>
                </a:cubicBezTo>
                <a:lnTo>
                  <a:pt x="231229" y="0"/>
                </a:lnTo>
                <a:lnTo>
                  <a:pt x="231229" y="87745"/>
                </a:lnTo>
                <a:lnTo>
                  <a:pt x="267233" y="87745"/>
                </a:lnTo>
                <a:lnTo>
                  <a:pt x="267233" y="114949"/>
                </a:lnTo>
                <a:lnTo>
                  <a:pt x="231229" y="114949"/>
                </a:lnTo>
                <a:lnTo>
                  <a:pt x="231229" y="206160"/>
                </a:lnTo>
                <a:cubicBezTo>
                  <a:pt x="231229" y="214694"/>
                  <a:pt x="229184" y="220873"/>
                  <a:pt x="225095" y="224696"/>
                </a:cubicBezTo>
                <a:cubicBezTo>
                  <a:pt x="221005" y="228518"/>
                  <a:pt x="214516" y="230429"/>
                  <a:pt x="205626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4" name="Freeform 84"/>
          <p:cNvSpPr/>
          <p:nvPr/>
        </p:nvSpPr>
        <p:spPr>
          <a:xfrm>
            <a:off x="862516" y="9032824"/>
            <a:ext cx="222161" cy="230429"/>
          </a:xfrm>
          <a:custGeom>
            <a:avLst/>
            <a:gdLst>
              <a:gd name="connsiteX0" fmla="*/ 174955 w 222161"/>
              <a:gd name="connsiteY0" fmla="*/ 230429 h 230429"/>
              <a:gd name="connsiteX1" fmla="*/ 174955 w 222161"/>
              <a:gd name="connsiteY1" fmla="*/ 161354 h 230429"/>
              <a:gd name="connsiteX2" fmla="*/ 126549 w 222161"/>
              <a:gd name="connsiteY2" fmla="*/ 179090 h 230429"/>
              <a:gd name="connsiteX3" fmla="*/ 60541 w 222161"/>
              <a:gd name="connsiteY3" fmla="*/ 185624 h 230429"/>
              <a:gd name="connsiteX4" fmla="*/ 4267 w 222161"/>
              <a:gd name="connsiteY4" fmla="*/ 185624 h 230429"/>
              <a:gd name="connsiteX5" fmla="*/ 4267 w 222161"/>
              <a:gd name="connsiteY5" fmla="*/ 89078 h 230429"/>
              <a:gd name="connsiteX6" fmla="*/ 88011 w 222161"/>
              <a:gd name="connsiteY6" fmla="*/ 89078 h 230429"/>
              <a:gd name="connsiteX7" fmla="*/ 88011 w 222161"/>
              <a:gd name="connsiteY7" fmla="*/ 49606 h 230429"/>
              <a:gd name="connsiteX8" fmla="*/ 24803 w 222161"/>
              <a:gd name="connsiteY8" fmla="*/ 49606 h 230429"/>
              <a:gd name="connsiteX9" fmla="*/ 16802 w 222161"/>
              <a:gd name="connsiteY9" fmla="*/ 56274 h 230429"/>
              <a:gd name="connsiteX10" fmla="*/ 0 w 222161"/>
              <a:gd name="connsiteY10" fmla="*/ 23737 h 230429"/>
              <a:gd name="connsiteX11" fmla="*/ 88011 w 222161"/>
              <a:gd name="connsiteY11" fmla="*/ 23737 h 230429"/>
              <a:gd name="connsiteX12" fmla="*/ 88011 w 222161"/>
              <a:gd name="connsiteY12" fmla="*/ 15202 h 230429"/>
              <a:gd name="connsiteX13" fmla="*/ 133883 w 222161"/>
              <a:gd name="connsiteY13" fmla="*/ 26671 h 230429"/>
              <a:gd name="connsiteX14" fmla="*/ 133883 w 222161"/>
              <a:gd name="connsiteY14" fmla="*/ 112282 h 230429"/>
              <a:gd name="connsiteX15" fmla="*/ 50140 w 222161"/>
              <a:gd name="connsiteY15" fmla="*/ 112282 h 230429"/>
              <a:gd name="connsiteX16" fmla="*/ 50140 w 222161"/>
              <a:gd name="connsiteY16" fmla="*/ 158421 h 230429"/>
              <a:gd name="connsiteX17" fmla="*/ 71209 w 222161"/>
              <a:gd name="connsiteY17" fmla="*/ 158421 h 230429"/>
              <a:gd name="connsiteX18" fmla="*/ 103746 w 222161"/>
              <a:gd name="connsiteY18" fmla="*/ 157221 h 230429"/>
              <a:gd name="connsiteX19" fmla="*/ 130950 w 222161"/>
              <a:gd name="connsiteY19" fmla="*/ 153887 h 230429"/>
              <a:gd name="connsiteX20" fmla="*/ 154153 w 222161"/>
              <a:gd name="connsiteY20" fmla="*/ 148952 h 230429"/>
              <a:gd name="connsiteX21" fmla="*/ 174955 w 222161"/>
              <a:gd name="connsiteY21" fmla="*/ 142952 h 230429"/>
              <a:gd name="connsiteX22" fmla="*/ 174955 w 222161"/>
              <a:gd name="connsiteY22" fmla="*/ 28004 h 230429"/>
              <a:gd name="connsiteX23" fmla="*/ 173355 w 222161"/>
              <a:gd name="connsiteY23" fmla="*/ 20937 h 230429"/>
              <a:gd name="connsiteX24" fmla="*/ 167754 w 222161"/>
              <a:gd name="connsiteY24" fmla="*/ 16003 h 230429"/>
              <a:gd name="connsiteX25" fmla="*/ 222161 w 222161"/>
              <a:gd name="connsiteY25" fmla="*/ 0 h 230429"/>
              <a:gd name="connsiteX26" fmla="*/ 222161 w 222161"/>
              <a:gd name="connsiteY26" fmla="*/ 206160 h 230429"/>
              <a:gd name="connsiteX27" fmla="*/ 216027 w 222161"/>
              <a:gd name="connsiteY27" fmla="*/ 224696 h 230429"/>
              <a:gd name="connsiteX28" fmla="*/ 196558 w 222161"/>
              <a:gd name="connsiteY28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22161" h="230429">
                <a:moveTo>
                  <a:pt x="174955" y="230429"/>
                </a:moveTo>
                <a:lnTo>
                  <a:pt x="174955" y="161354"/>
                </a:lnTo>
                <a:cubicBezTo>
                  <a:pt x="162154" y="168821"/>
                  <a:pt x="146018" y="174734"/>
                  <a:pt x="126549" y="179090"/>
                </a:cubicBezTo>
                <a:cubicBezTo>
                  <a:pt x="107080" y="183445"/>
                  <a:pt x="85077" y="185624"/>
                  <a:pt x="60541" y="185624"/>
                </a:cubicBezTo>
                <a:lnTo>
                  <a:pt x="4267" y="185624"/>
                </a:lnTo>
                <a:lnTo>
                  <a:pt x="4267" y="89078"/>
                </a:lnTo>
                <a:lnTo>
                  <a:pt x="88011" y="89078"/>
                </a:lnTo>
                <a:lnTo>
                  <a:pt x="88011" y="49606"/>
                </a:lnTo>
                <a:lnTo>
                  <a:pt x="24803" y="49606"/>
                </a:lnTo>
                <a:cubicBezTo>
                  <a:pt x="20358" y="49606"/>
                  <a:pt x="17691" y="51829"/>
                  <a:pt x="16802" y="56274"/>
                </a:cubicBezTo>
                <a:lnTo>
                  <a:pt x="0" y="23737"/>
                </a:lnTo>
                <a:lnTo>
                  <a:pt x="88011" y="23737"/>
                </a:lnTo>
                <a:lnTo>
                  <a:pt x="88011" y="15202"/>
                </a:lnTo>
                <a:lnTo>
                  <a:pt x="133883" y="26671"/>
                </a:lnTo>
                <a:lnTo>
                  <a:pt x="133883" y="112282"/>
                </a:lnTo>
                <a:lnTo>
                  <a:pt x="50140" y="112282"/>
                </a:lnTo>
                <a:lnTo>
                  <a:pt x="50140" y="158421"/>
                </a:lnTo>
                <a:lnTo>
                  <a:pt x="71209" y="158421"/>
                </a:lnTo>
                <a:cubicBezTo>
                  <a:pt x="83122" y="158421"/>
                  <a:pt x="93967" y="158021"/>
                  <a:pt x="103746" y="157221"/>
                </a:cubicBezTo>
                <a:cubicBezTo>
                  <a:pt x="113525" y="156420"/>
                  <a:pt x="122593" y="155309"/>
                  <a:pt x="130950" y="153887"/>
                </a:cubicBezTo>
                <a:cubicBezTo>
                  <a:pt x="139306" y="152464"/>
                  <a:pt x="147041" y="150819"/>
                  <a:pt x="154153" y="148952"/>
                </a:cubicBezTo>
                <a:cubicBezTo>
                  <a:pt x="161265" y="147086"/>
                  <a:pt x="168199" y="145085"/>
                  <a:pt x="174955" y="142952"/>
                </a:cubicBezTo>
                <a:lnTo>
                  <a:pt x="174955" y="28004"/>
                </a:lnTo>
                <a:cubicBezTo>
                  <a:pt x="174955" y="25515"/>
                  <a:pt x="174422" y="23159"/>
                  <a:pt x="173355" y="20937"/>
                </a:cubicBezTo>
                <a:cubicBezTo>
                  <a:pt x="172288" y="18714"/>
                  <a:pt x="170421" y="17070"/>
                  <a:pt x="167754" y="16003"/>
                </a:cubicBezTo>
                <a:lnTo>
                  <a:pt x="222161" y="0"/>
                </a:lnTo>
                <a:lnTo>
                  <a:pt x="222161" y="206160"/>
                </a:lnTo>
                <a:cubicBezTo>
                  <a:pt x="222161" y="214694"/>
                  <a:pt x="220116" y="220873"/>
                  <a:pt x="216027" y="224696"/>
                </a:cubicBezTo>
                <a:cubicBezTo>
                  <a:pt x="211938" y="228518"/>
                  <a:pt x="205448" y="230429"/>
                  <a:pt x="196558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5" name="Freeform 85"/>
          <p:cNvSpPr/>
          <p:nvPr/>
        </p:nvSpPr>
        <p:spPr>
          <a:xfrm>
            <a:off x="1192044" y="9032824"/>
            <a:ext cx="264566" cy="227229"/>
          </a:xfrm>
          <a:custGeom>
            <a:avLst/>
            <a:gdLst>
              <a:gd name="connsiteX0" fmla="*/ 182690 w 264566"/>
              <a:gd name="connsiteY0" fmla="*/ 227229 h 227229"/>
              <a:gd name="connsiteX1" fmla="*/ 182690 w 264566"/>
              <a:gd name="connsiteY1" fmla="*/ 215227 h 227229"/>
              <a:gd name="connsiteX2" fmla="*/ 159487 w 264566"/>
              <a:gd name="connsiteY2" fmla="*/ 221362 h 227229"/>
              <a:gd name="connsiteX3" fmla="*/ 133217 w 264566"/>
              <a:gd name="connsiteY3" fmla="*/ 225096 h 227229"/>
              <a:gd name="connsiteX4" fmla="*/ 106280 w 264566"/>
              <a:gd name="connsiteY4" fmla="*/ 226829 h 227229"/>
              <a:gd name="connsiteX5" fmla="*/ 80810 w 264566"/>
              <a:gd name="connsiteY5" fmla="*/ 227229 h 227229"/>
              <a:gd name="connsiteX6" fmla="*/ 41605 w 264566"/>
              <a:gd name="connsiteY6" fmla="*/ 227229 h 227229"/>
              <a:gd name="connsiteX7" fmla="*/ 41605 w 264566"/>
              <a:gd name="connsiteY7" fmla="*/ 145886 h 227229"/>
              <a:gd name="connsiteX8" fmla="*/ 87478 w 264566"/>
              <a:gd name="connsiteY8" fmla="*/ 137085 h 227229"/>
              <a:gd name="connsiteX9" fmla="*/ 87478 w 264566"/>
              <a:gd name="connsiteY9" fmla="*/ 159487 h 227229"/>
              <a:gd name="connsiteX10" fmla="*/ 182690 w 264566"/>
              <a:gd name="connsiteY10" fmla="*/ 159487 h 227229"/>
              <a:gd name="connsiteX11" fmla="*/ 182690 w 264566"/>
              <a:gd name="connsiteY11" fmla="*/ 143218 h 227229"/>
              <a:gd name="connsiteX12" fmla="*/ 228562 w 264566"/>
              <a:gd name="connsiteY12" fmla="*/ 134417 h 227229"/>
              <a:gd name="connsiteX13" fmla="*/ 228562 w 264566"/>
              <a:gd name="connsiteY13" fmla="*/ 227229 h 227229"/>
              <a:gd name="connsiteX15" fmla="*/ 0 w 264566"/>
              <a:gd name="connsiteY15" fmla="*/ 127750 h 227229"/>
              <a:gd name="connsiteX16" fmla="*/ 25336 w 264566"/>
              <a:gd name="connsiteY16" fmla="*/ 115215 h 227229"/>
              <a:gd name="connsiteX17" fmla="*/ 46539 w 264566"/>
              <a:gd name="connsiteY17" fmla="*/ 96279 h 227229"/>
              <a:gd name="connsiteX18" fmla="*/ 61208 w 264566"/>
              <a:gd name="connsiteY18" fmla="*/ 71876 h 227229"/>
              <a:gd name="connsiteX19" fmla="*/ 67208 w 264566"/>
              <a:gd name="connsiteY19" fmla="*/ 42939 h 227229"/>
              <a:gd name="connsiteX20" fmla="*/ 35204 w 264566"/>
              <a:gd name="connsiteY20" fmla="*/ 42939 h 227229"/>
              <a:gd name="connsiteX21" fmla="*/ 27203 w 264566"/>
              <a:gd name="connsiteY21" fmla="*/ 49606 h 227229"/>
              <a:gd name="connsiteX22" fmla="*/ 10401 w 264566"/>
              <a:gd name="connsiteY22" fmla="*/ 18403 h 227229"/>
              <a:gd name="connsiteX23" fmla="*/ 154686 w 264566"/>
              <a:gd name="connsiteY23" fmla="*/ 18403 h 227229"/>
              <a:gd name="connsiteX24" fmla="*/ 154686 w 264566"/>
              <a:gd name="connsiteY24" fmla="*/ 42939 h 227229"/>
              <a:gd name="connsiteX25" fmla="*/ 113081 w 264566"/>
              <a:gd name="connsiteY25" fmla="*/ 42939 h 227229"/>
              <a:gd name="connsiteX26" fmla="*/ 105080 w 264566"/>
              <a:gd name="connsiteY26" fmla="*/ 68809 h 227229"/>
              <a:gd name="connsiteX27" fmla="*/ 126949 w 264566"/>
              <a:gd name="connsiteY27" fmla="*/ 70276 h 227229"/>
              <a:gd name="connsiteX28" fmla="*/ 144418 w 264566"/>
              <a:gd name="connsiteY28" fmla="*/ 77610 h 227229"/>
              <a:gd name="connsiteX29" fmla="*/ 156020 w 264566"/>
              <a:gd name="connsiteY29" fmla="*/ 90146 h 227229"/>
              <a:gd name="connsiteX30" fmla="*/ 160287 w 264566"/>
              <a:gd name="connsiteY30" fmla="*/ 106947 h 227229"/>
              <a:gd name="connsiteX31" fmla="*/ 155353 w 264566"/>
              <a:gd name="connsiteY31" fmla="*/ 120949 h 227229"/>
              <a:gd name="connsiteX32" fmla="*/ 140818 w 264566"/>
              <a:gd name="connsiteY32" fmla="*/ 127750 h 227229"/>
              <a:gd name="connsiteX33" fmla="*/ 124149 w 264566"/>
              <a:gd name="connsiteY33" fmla="*/ 126016 h 227229"/>
              <a:gd name="connsiteX34" fmla="*/ 113348 w 264566"/>
              <a:gd name="connsiteY34" fmla="*/ 117615 h 227229"/>
              <a:gd name="connsiteX35" fmla="*/ 117081 w 264566"/>
              <a:gd name="connsiteY35" fmla="*/ 107214 h 227229"/>
              <a:gd name="connsiteX36" fmla="*/ 115481 w 264566"/>
              <a:gd name="connsiteY36" fmla="*/ 96546 h 227229"/>
              <a:gd name="connsiteX37" fmla="*/ 108947 w 264566"/>
              <a:gd name="connsiteY37" fmla="*/ 87478 h 227229"/>
              <a:gd name="connsiteX38" fmla="*/ 98146 w 264566"/>
              <a:gd name="connsiteY38" fmla="*/ 81877 h 227229"/>
              <a:gd name="connsiteX39" fmla="*/ 60941 w 264566"/>
              <a:gd name="connsiteY39" fmla="*/ 116549 h 227229"/>
              <a:gd name="connsiteX40" fmla="*/ 0 w 264566"/>
              <a:gd name="connsiteY40" fmla="*/ 133084 h 227229"/>
              <a:gd name="connsiteX42" fmla="*/ 181356 w 264566"/>
              <a:gd name="connsiteY42" fmla="*/ 129884 h 227229"/>
              <a:gd name="connsiteX43" fmla="*/ 181356 w 264566"/>
              <a:gd name="connsiteY43" fmla="*/ 28004 h 227229"/>
              <a:gd name="connsiteX44" fmla="*/ 179756 w 264566"/>
              <a:gd name="connsiteY44" fmla="*/ 20937 h 227229"/>
              <a:gd name="connsiteX45" fmla="*/ 174155 w 264566"/>
              <a:gd name="connsiteY45" fmla="*/ 16003 h 227229"/>
              <a:gd name="connsiteX46" fmla="*/ 228562 w 264566"/>
              <a:gd name="connsiteY46" fmla="*/ 0 h 227229"/>
              <a:gd name="connsiteX47" fmla="*/ 228562 w 264566"/>
              <a:gd name="connsiteY47" fmla="*/ 49874 h 227229"/>
              <a:gd name="connsiteX48" fmla="*/ 264566 w 264566"/>
              <a:gd name="connsiteY48" fmla="*/ 49874 h 227229"/>
              <a:gd name="connsiteX49" fmla="*/ 264566 w 264566"/>
              <a:gd name="connsiteY49" fmla="*/ 74409 h 227229"/>
              <a:gd name="connsiteX50" fmla="*/ 228562 w 264566"/>
              <a:gd name="connsiteY50" fmla="*/ 74409 h 227229"/>
              <a:gd name="connsiteX51" fmla="*/ 228562 w 264566"/>
              <a:gd name="connsiteY51" fmla="*/ 105614 h 227229"/>
              <a:gd name="connsiteX52" fmla="*/ 222428 w 264566"/>
              <a:gd name="connsiteY52" fmla="*/ 124149 h 227229"/>
              <a:gd name="connsiteX53" fmla="*/ 202959 w 264566"/>
              <a:gd name="connsiteY53" fmla="*/ 129884 h 227229"/>
              <a:gd name="connsiteX55" fmla="*/ 98146 w 264566"/>
              <a:gd name="connsiteY55" fmla="*/ 202693 h 227229"/>
              <a:gd name="connsiteX56" fmla="*/ 138551 w 264566"/>
              <a:gd name="connsiteY56" fmla="*/ 201759 h 227229"/>
              <a:gd name="connsiteX57" fmla="*/ 182690 w 264566"/>
              <a:gd name="connsiteY57" fmla="*/ 197892 h 227229"/>
              <a:gd name="connsiteX58" fmla="*/ 182690 w 264566"/>
              <a:gd name="connsiteY58" fmla="*/ 184024 h 227229"/>
              <a:gd name="connsiteX59" fmla="*/ 87478 w 264566"/>
              <a:gd name="connsiteY59" fmla="*/ 184024 h 227229"/>
              <a:gd name="connsiteX60" fmla="*/ 87478 w 264566"/>
              <a:gd name="connsiteY60" fmla="*/ 202693 h 227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6" h="227229">
                <a:moveTo>
                  <a:pt x="182690" y="227229"/>
                </a:moveTo>
                <a:lnTo>
                  <a:pt x="182690" y="215227"/>
                </a:lnTo>
                <a:cubicBezTo>
                  <a:pt x="175755" y="217717"/>
                  <a:pt x="168021" y="219762"/>
                  <a:pt x="159487" y="221362"/>
                </a:cubicBezTo>
                <a:cubicBezTo>
                  <a:pt x="150952" y="222962"/>
                  <a:pt x="142195" y="224206"/>
                  <a:pt x="133217" y="225096"/>
                </a:cubicBezTo>
                <a:cubicBezTo>
                  <a:pt x="124238" y="225985"/>
                  <a:pt x="115259" y="226562"/>
                  <a:pt x="106280" y="226829"/>
                </a:cubicBezTo>
                <a:cubicBezTo>
                  <a:pt x="97301" y="227096"/>
                  <a:pt x="88811" y="227229"/>
                  <a:pt x="80810" y="227229"/>
                </a:cubicBezTo>
                <a:lnTo>
                  <a:pt x="41605" y="227229"/>
                </a:lnTo>
                <a:lnTo>
                  <a:pt x="41605" y="145886"/>
                </a:lnTo>
                <a:lnTo>
                  <a:pt x="87478" y="137085"/>
                </a:lnTo>
                <a:lnTo>
                  <a:pt x="87478" y="159487"/>
                </a:lnTo>
                <a:lnTo>
                  <a:pt x="182690" y="159487"/>
                </a:lnTo>
                <a:lnTo>
                  <a:pt x="182690" y="143218"/>
                </a:lnTo>
                <a:lnTo>
                  <a:pt x="228562" y="134417"/>
                </a:lnTo>
                <a:lnTo>
                  <a:pt x="228562" y="227229"/>
                </a:lnTo>
                <a:moveTo>
                  <a:pt x="0" y="127750"/>
                </a:moveTo>
                <a:cubicBezTo>
                  <a:pt x="8890" y="124727"/>
                  <a:pt x="17335" y="120549"/>
                  <a:pt x="25336" y="115215"/>
                </a:cubicBezTo>
                <a:cubicBezTo>
                  <a:pt x="33338" y="109881"/>
                  <a:pt x="40405" y="103569"/>
                  <a:pt x="46539" y="96279"/>
                </a:cubicBezTo>
                <a:cubicBezTo>
                  <a:pt x="52673" y="88990"/>
                  <a:pt x="57563" y="80856"/>
                  <a:pt x="61208" y="71876"/>
                </a:cubicBezTo>
                <a:cubicBezTo>
                  <a:pt x="64853" y="62897"/>
                  <a:pt x="66853" y="53252"/>
                  <a:pt x="67208" y="42939"/>
                </a:cubicBezTo>
                <a:lnTo>
                  <a:pt x="35204" y="42939"/>
                </a:lnTo>
                <a:cubicBezTo>
                  <a:pt x="30759" y="42939"/>
                  <a:pt x="28092" y="45162"/>
                  <a:pt x="27203" y="49606"/>
                </a:cubicBezTo>
                <a:lnTo>
                  <a:pt x="10401" y="18403"/>
                </a:lnTo>
                <a:lnTo>
                  <a:pt x="154686" y="18403"/>
                </a:lnTo>
                <a:lnTo>
                  <a:pt x="154686" y="42939"/>
                </a:lnTo>
                <a:lnTo>
                  <a:pt x="113081" y="42939"/>
                </a:lnTo>
                <a:cubicBezTo>
                  <a:pt x="111481" y="52363"/>
                  <a:pt x="108814" y="60986"/>
                  <a:pt x="105080" y="68809"/>
                </a:cubicBezTo>
                <a:cubicBezTo>
                  <a:pt x="112903" y="68276"/>
                  <a:pt x="120193" y="68765"/>
                  <a:pt x="126949" y="70276"/>
                </a:cubicBezTo>
                <a:cubicBezTo>
                  <a:pt x="133706" y="71787"/>
                  <a:pt x="139528" y="74232"/>
                  <a:pt x="144418" y="77610"/>
                </a:cubicBezTo>
                <a:cubicBezTo>
                  <a:pt x="149308" y="80989"/>
                  <a:pt x="153175" y="85167"/>
                  <a:pt x="156020" y="90146"/>
                </a:cubicBezTo>
                <a:cubicBezTo>
                  <a:pt x="158864" y="95124"/>
                  <a:pt x="160287" y="100724"/>
                  <a:pt x="160287" y="106947"/>
                </a:cubicBezTo>
                <a:cubicBezTo>
                  <a:pt x="160287" y="112459"/>
                  <a:pt x="158642" y="117126"/>
                  <a:pt x="155353" y="120949"/>
                </a:cubicBezTo>
                <a:cubicBezTo>
                  <a:pt x="152063" y="124772"/>
                  <a:pt x="147218" y="127039"/>
                  <a:pt x="140818" y="127750"/>
                </a:cubicBezTo>
                <a:cubicBezTo>
                  <a:pt x="134595" y="128461"/>
                  <a:pt x="129038" y="127884"/>
                  <a:pt x="124149" y="126016"/>
                </a:cubicBezTo>
                <a:cubicBezTo>
                  <a:pt x="119259" y="124149"/>
                  <a:pt x="115659" y="121349"/>
                  <a:pt x="113348" y="117615"/>
                </a:cubicBezTo>
                <a:cubicBezTo>
                  <a:pt x="115481" y="114415"/>
                  <a:pt x="116726" y="110947"/>
                  <a:pt x="117081" y="107214"/>
                </a:cubicBezTo>
                <a:cubicBezTo>
                  <a:pt x="117437" y="103481"/>
                  <a:pt x="116903" y="99924"/>
                  <a:pt x="115481" y="96546"/>
                </a:cubicBezTo>
                <a:cubicBezTo>
                  <a:pt x="114059" y="93168"/>
                  <a:pt x="111881" y="90146"/>
                  <a:pt x="108947" y="87478"/>
                </a:cubicBezTo>
                <a:cubicBezTo>
                  <a:pt x="106013" y="84812"/>
                  <a:pt x="102413" y="82944"/>
                  <a:pt x="98146" y="81877"/>
                </a:cubicBezTo>
                <a:cubicBezTo>
                  <a:pt x="89256" y="95746"/>
                  <a:pt x="76854" y="107304"/>
                  <a:pt x="60941" y="116549"/>
                </a:cubicBezTo>
                <a:cubicBezTo>
                  <a:pt x="45028" y="125794"/>
                  <a:pt x="24714" y="131306"/>
                  <a:pt x="0" y="133084"/>
                </a:cubicBezTo>
                <a:moveTo>
                  <a:pt x="181356" y="129884"/>
                </a:moveTo>
                <a:lnTo>
                  <a:pt x="181356" y="28004"/>
                </a:lnTo>
                <a:cubicBezTo>
                  <a:pt x="181356" y="25515"/>
                  <a:pt x="180823" y="23159"/>
                  <a:pt x="179756" y="20937"/>
                </a:cubicBezTo>
                <a:cubicBezTo>
                  <a:pt x="178689" y="18714"/>
                  <a:pt x="176822" y="17070"/>
                  <a:pt x="174155" y="16003"/>
                </a:cubicBezTo>
                <a:lnTo>
                  <a:pt x="228562" y="0"/>
                </a:lnTo>
                <a:lnTo>
                  <a:pt x="228562" y="49874"/>
                </a:lnTo>
                <a:lnTo>
                  <a:pt x="264566" y="49874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05614"/>
                </a:lnTo>
                <a:cubicBezTo>
                  <a:pt x="228562" y="114148"/>
                  <a:pt x="226517" y="120327"/>
                  <a:pt x="222428" y="124149"/>
                </a:cubicBezTo>
                <a:cubicBezTo>
                  <a:pt x="218338" y="127972"/>
                  <a:pt x="211849" y="129884"/>
                  <a:pt x="202959" y="129884"/>
                </a:cubicBezTo>
                <a:moveTo>
                  <a:pt x="98146" y="202693"/>
                </a:moveTo>
                <a:cubicBezTo>
                  <a:pt x="110236" y="202693"/>
                  <a:pt x="123704" y="202381"/>
                  <a:pt x="138551" y="201759"/>
                </a:cubicBezTo>
                <a:cubicBezTo>
                  <a:pt x="153397" y="201137"/>
                  <a:pt x="168110" y="199848"/>
                  <a:pt x="182690" y="197892"/>
                </a:cubicBezTo>
                <a:lnTo>
                  <a:pt x="182690" y="184024"/>
                </a:lnTo>
                <a:lnTo>
                  <a:pt x="87478" y="184024"/>
                </a:lnTo>
                <a:lnTo>
                  <a:pt x="87478" y="20269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6" name="Freeform 86"/>
          <p:cNvSpPr/>
          <p:nvPr/>
        </p:nvSpPr>
        <p:spPr>
          <a:xfrm>
            <a:off x="1461411" y="9032824"/>
            <a:ext cx="261900" cy="233362"/>
          </a:xfrm>
          <a:custGeom>
            <a:avLst/>
            <a:gdLst>
              <a:gd name="connsiteX0" fmla="*/ 12268 w 261900"/>
              <a:gd name="connsiteY0" fmla="*/ 68543 h 233362"/>
              <a:gd name="connsiteX1" fmla="*/ 17869 w 261900"/>
              <a:gd name="connsiteY1" fmla="*/ 43473 h 233362"/>
              <a:gd name="connsiteX2" fmla="*/ 33204 w 261900"/>
              <a:gd name="connsiteY2" fmla="*/ 24403 h 233362"/>
              <a:gd name="connsiteX3" fmla="*/ 56274 w 261900"/>
              <a:gd name="connsiteY3" fmla="*/ 12402 h 233362"/>
              <a:gd name="connsiteX4" fmla="*/ 84811 w 261900"/>
              <a:gd name="connsiteY4" fmla="*/ 8268 h 233362"/>
              <a:gd name="connsiteX5" fmla="*/ 113081 w 261900"/>
              <a:gd name="connsiteY5" fmla="*/ 12402 h 233362"/>
              <a:gd name="connsiteX6" fmla="*/ 135884 w 261900"/>
              <a:gd name="connsiteY6" fmla="*/ 24403 h 233362"/>
              <a:gd name="connsiteX7" fmla="*/ 151219 w 261900"/>
              <a:gd name="connsiteY7" fmla="*/ 43473 h 233362"/>
              <a:gd name="connsiteX8" fmla="*/ 156820 w 261900"/>
              <a:gd name="connsiteY8" fmla="*/ 68543 h 233362"/>
              <a:gd name="connsiteX9" fmla="*/ 151219 w 261900"/>
              <a:gd name="connsiteY9" fmla="*/ 94413 h 233362"/>
              <a:gd name="connsiteX10" fmla="*/ 135884 w 261900"/>
              <a:gd name="connsiteY10" fmla="*/ 113348 h 233362"/>
              <a:gd name="connsiteX11" fmla="*/ 113081 w 261900"/>
              <a:gd name="connsiteY11" fmla="*/ 125083 h 233362"/>
              <a:gd name="connsiteX12" fmla="*/ 84811 w 261900"/>
              <a:gd name="connsiteY12" fmla="*/ 129084 h 233362"/>
              <a:gd name="connsiteX13" fmla="*/ 56274 w 261900"/>
              <a:gd name="connsiteY13" fmla="*/ 125083 h 233362"/>
              <a:gd name="connsiteX14" fmla="*/ 33204 w 261900"/>
              <a:gd name="connsiteY14" fmla="*/ 113348 h 233362"/>
              <a:gd name="connsiteX15" fmla="*/ 17869 w 261900"/>
              <a:gd name="connsiteY15" fmla="*/ 94413 h 233362"/>
              <a:gd name="connsiteX16" fmla="*/ 12268 w 261900"/>
              <a:gd name="connsiteY16" fmla="*/ 68543 h 233362"/>
              <a:gd name="connsiteX18" fmla="*/ 66675 w 261900"/>
              <a:gd name="connsiteY18" fmla="*/ 145352 h 233362"/>
              <a:gd name="connsiteX19" fmla="*/ 116548 w 261900"/>
              <a:gd name="connsiteY19" fmla="*/ 145352 h 233362"/>
              <a:gd name="connsiteX20" fmla="*/ 116548 w 261900"/>
              <a:gd name="connsiteY20" fmla="*/ 152819 h 233362"/>
              <a:gd name="connsiteX21" fmla="*/ 112814 w 261900"/>
              <a:gd name="connsiteY21" fmla="*/ 173355 h 233362"/>
              <a:gd name="connsiteX22" fmla="*/ 139751 w 261900"/>
              <a:gd name="connsiteY22" fmla="*/ 177622 h 233362"/>
              <a:gd name="connsiteX23" fmla="*/ 142951 w 261900"/>
              <a:gd name="connsiteY23" fmla="*/ 164955 h 233362"/>
              <a:gd name="connsiteX24" fmla="*/ 144018 w 261900"/>
              <a:gd name="connsiteY24" fmla="*/ 151219 h 233362"/>
              <a:gd name="connsiteX25" fmla="*/ 144018 w 261900"/>
              <a:gd name="connsiteY25" fmla="*/ 145352 h 233362"/>
              <a:gd name="connsiteX26" fmla="*/ 193891 w 261900"/>
              <a:gd name="connsiteY26" fmla="*/ 145352 h 233362"/>
              <a:gd name="connsiteX27" fmla="*/ 193891 w 261900"/>
              <a:gd name="connsiteY27" fmla="*/ 152819 h 233362"/>
              <a:gd name="connsiteX28" fmla="*/ 192557 w 261900"/>
              <a:gd name="connsiteY28" fmla="*/ 164821 h 233362"/>
              <a:gd name="connsiteX29" fmla="*/ 189090 w 261900"/>
              <a:gd name="connsiteY29" fmla="*/ 176023 h 233362"/>
              <a:gd name="connsiteX30" fmla="*/ 209760 w 261900"/>
              <a:gd name="connsiteY30" fmla="*/ 176956 h 233362"/>
              <a:gd name="connsiteX31" fmla="*/ 226295 w 261900"/>
              <a:gd name="connsiteY31" fmla="*/ 182424 h 233362"/>
              <a:gd name="connsiteX32" fmla="*/ 237230 w 261900"/>
              <a:gd name="connsiteY32" fmla="*/ 192825 h 233362"/>
              <a:gd name="connsiteX33" fmla="*/ 241097 w 261900"/>
              <a:gd name="connsiteY33" fmla="*/ 208293 h 233362"/>
              <a:gd name="connsiteX34" fmla="*/ 233763 w 261900"/>
              <a:gd name="connsiteY34" fmla="*/ 224162 h 233362"/>
              <a:gd name="connsiteX35" fmla="*/ 215760 w 261900"/>
              <a:gd name="connsiteY35" fmla="*/ 230963 h 233362"/>
              <a:gd name="connsiteX36" fmla="*/ 205492 w 261900"/>
              <a:gd name="connsiteY36" fmla="*/ 230963 h 233362"/>
              <a:gd name="connsiteX37" fmla="*/ 195625 w 261900"/>
              <a:gd name="connsiteY37" fmla="*/ 229096 h 233362"/>
              <a:gd name="connsiteX38" fmla="*/ 187223 w 261900"/>
              <a:gd name="connsiteY38" fmla="*/ 225362 h 233362"/>
              <a:gd name="connsiteX39" fmla="*/ 181623 w 261900"/>
              <a:gd name="connsiteY39" fmla="*/ 220028 h 233362"/>
              <a:gd name="connsiteX40" fmla="*/ 188024 w 261900"/>
              <a:gd name="connsiteY40" fmla="*/ 211627 h 233362"/>
              <a:gd name="connsiteX41" fmla="*/ 189357 w 261900"/>
              <a:gd name="connsiteY41" fmla="*/ 203360 h 233362"/>
              <a:gd name="connsiteX42" fmla="*/ 186290 w 261900"/>
              <a:gd name="connsiteY42" fmla="*/ 196292 h 233362"/>
              <a:gd name="connsiteX43" fmla="*/ 179756 w 261900"/>
              <a:gd name="connsiteY43" fmla="*/ 191225 h 233362"/>
              <a:gd name="connsiteX44" fmla="*/ 161087 w 261900"/>
              <a:gd name="connsiteY44" fmla="*/ 208693 h 233362"/>
              <a:gd name="connsiteX45" fmla="*/ 137084 w 261900"/>
              <a:gd name="connsiteY45" fmla="*/ 222028 h 233362"/>
              <a:gd name="connsiteX46" fmla="*/ 109480 w 261900"/>
              <a:gd name="connsiteY46" fmla="*/ 230429 h 233362"/>
              <a:gd name="connsiteX47" fmla="*/ 80010 w 261900"/>
              <a:gd name="connsiteY47" fmla="*/ 233362 h 233362"/>
              <a:gd name="connsiteX48" fmla="*/ 80010 w 261900"/>
              <a:gd name="connsiteY48" fmla="*/ 228029 h 233362"/>
              <a:gd name="connsiteX49" fmla="*/ 101613 w 261900"/>
              <a:gd name="connsiteY49" fmla="*/ 221362 h 233362"/>
              <a:gd name="connsiteX50" fmla="*/ 121882 w 261900"/>
              <a:gd name="connsiteY50" fmla="*/ 206693 h 233362"/>
              <a:gd name="connsiteX51" fmla="*/ 104546 w 261900"/>
              <a:gd name="connsiteY51" fmla="*/ 188557 h 233362"/>
              <a:gd name="connsiteX52" fmla="*/ 85878 w 261900"/>
              <a:gd name="connsiteY52" fmla="*/ 206959 h 233362"/>
              <a:gd name="connsiteX53" fmla="*/ 61074 w 261900"/>
              <a:gd name="connsiteY53" fmla="*/ 221095 h 233362"/>
              <a:gd name="connsiteX54" fmla="*/ 31871 w 261900"/>
              <a:gd name="connsiteY54" fmla="*/ 230163 h 233362"/>
              <a:gd name="connsiteX55" fmla="*/ 0 w 261900"/>
              <a:gd name="connsiteY55" fmla="*/ 233362 h 233362"/>
              <a:gd name="connsiteX56" fmla="*/ 0 w 261900"/>
              <a:gd name="connsiteY56" fmla="*/ 228029 h 233362"/>
              <a:gd name="connsiteX57" fmla="*/ 23870 w 261900"/>
              <a:gd name="connsiteY57" fmla="*/ 220962 h 233362"/>
              <a:gd name="connsiteX58" fmla="*/ 45339 w 261900"/>
              <a:gd name="connsiteY58" fmla="*/ 205493 h 233362"/>
              <a:gd name="connsiteX59" fmla="*/ 60808 w 261900"/>
              <a:gd name="connsiteY59" fmla="*/ 182156 h 233362"/>
              <a:gd name="connsiteX60" fmla="*/ 66675 w 261900"/>
              <a:gd name="connsiteY60" fmla="*/ 151219 h 233362"/>
              <a:gd name="connsiteX62" fmla="*/ 178689 w 261900"/>
              <a:gd name="connsiteY62" fmla="*/ 136285 h 233362"/>
              <a:gd name="connsiteX63" fmla="*/ 178689 w 261900"/>
              <a:gd name="connsiteY63" fmla="*/ 28004 h 233362"/>
              <a:gd name="connsiteX64" fmla="*/ 177089 w 261900"/>
              <a:gd name="connsiteY64" fmla="*/ 20937 h 233362"/>
              <a:gd name="connsiteX65" fmla="*/ 171488 w 261900"/>
              <a:gd name="connsiteY65" fmla="*/ 16003 h 233362"/>
              <a:gd name="connsiteX66" fmla="*/ 225895 w 261900"/>
              <a:gd name="connsiteY66" fmla="*/ 0 h 233362"/>
              <a:gd name="connsiteX67" fmla="*/ 225895 w 261900"/>
              <a:gd name="connsiteY67" fmla="*/ 52274 h 233362"/>
              <a:gd name="connsiteX68" fmla="*/ 261900 w 261900"/>
              <a:gd name="connsiteY68" fmla="*/ 52274 h 233362"/>
              <a:gd name="connsiteX69" fmla="*/ 261900 w 261900"/>
              <a:gd name="connsiteY69" fmla="*/ 76810 h 233362"/>
              <a:gd name="connsiteX70" fmla="*/ 225895 w 261900"/>
              <a:gd name="connsiteY70" fmla="*/ 76810 h 233362"/>
              <a:gd name="connsiteX71" fmla="*/ 225895 w 261900"/>
              <a:gd name="connsiteY71" fmla="*/ 112015 h 233362"/>
              <a:gd name="connsiteX72" fmla="*/ 219761 w 261900"/>
              <a:gd name="connsiteY72" fmla="*/ 130550 h 233362"/>
              <a:gd name="connsiteX73" fmla="*/ 200292 w 261900"/>
              <a:gd name="connsiteY73" fmla="*/ 136285 h 233362"/>
              <a:gd name="connsiteX75" fmla="*/ 56807 w 261900"/>
              <a:gd name="connsiteY75" fmla="*/ 68543 h 233362"/>
              <a:gd name="connsiteX76" fmla="*/ 58674 w 261900"/>
              <a:gd name="connsiteY76" fmla="*/ 82811 h 233362"/>
              <a:gd name="connsiteX77" fmla="*/ 64008 w 261900"/>
              <a:gd name="connsiteY77" fmla="*/ 94679 h 233362"/>
              <a:gd name="connsiteX78" fmla="*/ 72676 w 261900"/>
              <a:gd name="connsiteY78" fmla="*/ 102813 h 233362"/>
              <a:gd name="connsiteX79" fmla="*/ 84811 w 261900"/>
              <a:gd name="connsiteY79" fmla="*/ 105880 h 233362"/>
              <a:gd name="connsiteX80" fmla="*/ 96412 w 261900"/>
              <a:gd name="connsiteY80" fmla="*/ 102947 h 233362"/>
              <a:gd name="connsiteX81" fmla="*/ 105080 w 261900"/>
              <a:gd name="connsiteY81" fmla="*/ 94946 h 233362"/>
              <a:gd name="connsiteX82" fmla="*/ 110414 w 261900"/>
              <a:gd name="connsiteY82" fmla="*/ 83078 h 233362"/>
              <a:gd name="connsiteX83" fmla="*/ 112281 w 261900"/>
              <a:gd name="connsiteY83" fmla="*/ 68543 h 233362"/>
              <a:gd name="connsiteX84" fmla="*/ 110414 w 261900"/>
              <a:gd name="connsiteY84" fmla="*/ 54008 h 233362"/>
              <a:gd name="connsiteX85" fmla="*/ 105080 w 261900"/>
              <a:gd name="connsiteY85" fmla="*/ 42273 h 233362"/>
              <a:gd name="connsiteX86" fmla="*/ 96412 w 261900"/>
              <a:gd name="connsiteY86" fmla="*/ 34405 h 233362"/>
              <a:gd name="connsiteX87" fmla="*/ 84811 w 261900"/>
              <a:gd name="connsiteY87" fmla="*/ 31471 h 233362"/>
              <a:gd name="connsiteX88" fmla="*/ 72676 w 261900"/>
              <a:gd name="connsiteY88" fmla="*/ 34405 h 233362"/>
              <a:gd name="connsiteX89" fmla="*/ 64008 w 261900"/>
              <a:gd name="connsiteY89" fmla="*/ 42273 h 233362"/>
              <a:gd name="connsiteX90" fmla="*/ 58674 w 261900"/>
              <a:gd name="connsiteY90" fmla="*/ 54008 h 233362"/>
              <a:gd name="connsiteX91" fmla="*/ 56807 w 261900"/>
              <a:gd name="connsiteY91" fmla="*/ 68543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</a:cxnLst>
            <a:rect l="l" t="t" r="r" b="b"/>
            <a:pathLst>
              <a:path w="261900" h="233362">
                <a:moveTo>
                  <a:pt x="12268" y="68543"/>
                </a:moveTo>
                <a:cubicBezTo>
                  <a:pt x="12268" y="59297"/>
                  <a:pt x="14135" y="50940"/>
                  <a:pt x="17869" y="43473"/>
                </a:cubicBezTo>
                <a:cubicBezTo>
                  <a:pt x="21603" y="36006"/>
                  <a:pt x="26715" y="29649"/>
                  <a:pt x="33204" y="24403"/>
                </a:cubicBezTo>
                <a:cubicBezTo>
                  <a:pt x="39694" y="19159"/>
                  <a:pt x="47384" y="15158"/>
                  <a:pt x="56274" y="12402"/>
                </a:cubicBezTo>
                <a:cubicBezTo>
                  <a:pt x="65164" y="9646"/>
                  <a:pt x="74676" y="8268"/>
                  <a:pt x="84811" y="8268"/>
                </a:cubicBezTo>
                <a:cubicBezTo>
                  <a:pt x="94945" y="8268"/>
                  <a:pt x="104369" y="9646"/>
                  <a:pt x="113081" y="12402"/>
                </a:cubicBezTo>
                <a:cubicBezTo>
                  <a:pt x="121793" y="15158"/>
                  <a:pt x="129394" y="19159"/>
                  <a:pt x="135884" y="24403"/>
                </a:cubicBezTo>
                <a:cubicBezTo>
                  <a:pt x="142373" y="29649"/>
                  <a:pt x="147485" y="36006"/>
                  <a:pt x="151219" y="43473"/>
                </a:cubicBezTo>
                <a:cubicBezTo>
                  <a:pt x="154953" y="50940"/>
                  <a:pt x="156820" y="59297"/>
                  <a:pt x="156820" y="68543"/>
                </a:cubicBezTo>
                <a:cubicBezTo>
                  <a:pt x="156820" y="78322"/>
                  <a:pt x="154953" y="86945"/>
                  <a:pt x="151219" y="94413"/>
                </a:cubicBezTo>
                <a:cubicBezTo>
                  <a:pt x="147485" y="101881"/>
                  <a:pt x="142373" y="108192"/>
                  <a:pt x="135884" y="113348"/>
                </a:cubicBezTo>
                <a:cubicBezTo>
                  <a:pt x="129394" y="118504"/>
                  <a:pt x="121793" y="122416"/>
                  <a:pt x="113081" y="125083"/>
                </a:cubicBezTo>
                <a:cubicBezTo>
                  <a:pt x="104369" y="127750"/>
                  <a:pt x="94945" y="129084"/>
                  <a:pt x="84811" y="129084"/>
                </a:cubicBezTo>
                <a:cubicBezTo>
                  <a:pt x="74676" y="129084"/>
                  <a:pt x="65164" y="127750"/>
                  <a:pt x="56274" y="125083"/>
                </a:cubicBezTo>
                <a:cubicBezTo>
                  <a:pt x="47384" y="122416"/>
                  <a:pt x="39694" y="118504"/>
                  <a:pt x="33204" y="113348"/>
                </a:cubicBezTo>
                <a:cubicBezTo>
                  <a:pt x="26715" y="108192"/>
                  <a:pt x="21603" y="101881"/>
                  <a:pt x="17869" y="94413"/>
                </a:cubicBezTo>
                <a:cubicBezTo>
                  <a:pt x="14135" y="86945"/>
                  <a:pt x="12268" y="78322"/>
                  <a:pt x="12268" y="68543"/>
                </a:cubicBezTo>
                <a:moveTo>
                  <a:pt x="66675" y="145352"/>
                </a:moveTo>
                <a:lnTo>
                  <a:pt x="116548" y="145352"/>
                </a:lnTo>
                <a:lnTo>
                  <a:pt x="116548" y="152819"/>
                </a:lnTo>
                <a:cubicBezTo>
                  <a:pt x="116548" y="159932"/>
                  <a:pt x="115303" y="166777"/>
                  <a:pt x="112814" y="173355"/>
                </a:cubicBezTo>
                <a:cubicBezTo>
                  <a:pt x="123304" y="173000"/>
                  <a:pt x="132283" y="174422"/>
                  <a:pt x="139751" y="177622"/>
                </a:cubicBezTo>
                <a:cubicBezTo>
                  <a:pt x="141173" y="173534"/>
                  <a:pt x="142240" y="169311"/>
                  <a:pt x="142951" y="164955"/>
                </a:cubicBezTo>
                <a:cubicBezTo>
                  <a:pt x="143663" y="160599"/>
                  <a:pt x="144018" y="156020"/>
                  <a:pt x="144018" y="151219"/>
                </a:cubicBezTo>
                <a:lnTo>
                  <a:pt x="144018" y="145352"/>
                </a:lnTo>
                <a:lnTo>
                  <a:pt x="193891" y="145352"/>
                </a:lnTo>
                <a:lnTo>
                  <a:pt x="193891" y="152819"/>
                </a:lnTo>
                <a:cubicBezTo>
                  <a:pt x="193891" y="156909"/>
                  <a:pt x="193447" y="160910"/>
                  <a:pt x="192557" y="164821"/>
                </a:cubicBezTo>
                <a:cubicBezTo>
                  <a:pt x="191668" y="168732"/>
                  <a:pt x="190513" y="172467"/>
                  <a:pt x="189090" y="176023"/>
                </a:cubicBezTo>
                <a:cubicBezTo>
                  <a:pt x="196558" y="175667"/>
                  <a:pt x="203448" y="175978"/>
                  <a:pt x="209760" y="176956"/>
                </a:cubicBezTo>
                <a:cubicBezTo>
                  <a:pt x="216072" y="177933"/>
                  <a:pt x="221583" y="179756"/>
                  <a:pt x="226295" y="182424"/>
                </a:cubicBezTo>
                <a:cubicBezTo>
                  <a:pt x="231007" y="185090"/>
                  <a:pt x="234652" y="188557"/>
                  <a:pt x="237230" y="192825"/>
                </a:cubicBezTo>
                <a:cubicBezTo>
                  <a:pt x="239808" y="197092"/>
                  <a:pt x="241097" y="202248"/>
                  <a:pt x="241097" y="208293"/>
                </a:cubicBezTo>
                <a:cubicBezTo>
                  <a:pt x="241097" y="215050"/>
                  <a:pt x="238652" y="220339"/>
                  <a:pt x="233763" y="224162"/>
                </a:cubicBezTo>
                <a:cubicBezTo>
                  <a:pt x="228873" y="227985"/>
                  <a:pt x="222872" y="230251"/>
                  <a:pt x="215760" y="230963"/>
                </a:cubicBezTo>
                <a:cubicBezTo>
                  <a:pt x="212382" y="231318"/>
                  <a:pt x="208960" y="231318"/>
                  <a:pt x="205492" y="230963"/>
                </a:cubicBezTo>
                <a:cubicBezTo>
                  <a:pt x="202025" y="230608"/>
                  <a:pt x="198736" y="229985"/>
                  <a:pt x="195625" y="229096"/>
                </a:cubicBezTo>
                <a:cubicBezTo>
                  <a:pt x="192513" y="228207"/>
                  <a:pt x="189713" y="226962"/>
                  <a:pt x="187223" y="225362"/>
                </a:cubicBezTo>
                <a:cubicBezTo>
                  <a:pt x="184734" y="223762"/>
                  <a:pt x="182867" y="221984"/>
                  <a:pt x="181623" y="220028"/>
                </a:cubicBezTo>
                <a:cubicBezTo>
                  <a:pt x="184645" y="217361"/>
                  <a:pt x="186779" y="214561"/>
                  <a:pt x="188024" y="211627"/>
                </a:cubicBezTo>
                <a:cubicBezTo>
                  <a:pt x="189268" y="208693"/>
                  <a:pt x="189713" y="205937"/>
                  <a:pt x="189357" y="203360"/>
                </a:cubicBezTo>
                <a:cubicBezTo>
                  <a:pt x="189001" y="200782"/>
                  <a:pt x="187979" y="198425"/>
                  <a:pt x="186290" y="196292"/>
                </a:cubicBezTo>
                <a:cubicBezTo>
                  <a:pt x="184601" y="194159"/>
                  <a:pt x="182423" y="192469"/>
                  <a:pt x="179756" y="191225"/>
                </a:cubicBezTo>
                <a:cubicBezTo>
                  <a:pt x="174600" y="197625"/>
                  <a:pt x="168377" y="203448"/>
                  <a:pt x="161087" y="208693"/>
                </a:cubicBezTo>
                <a:cubicBezTo>
                  <a:pt x="153797" y="213939"/>
                  <a:pt x="145796" y="218384"/>
                  <a:pt x="137084" y="222028"/>
                </a:cubicBezTo>
                <a:cubicBezTo>
                  <a:pt x="128372" y="225673"/>
                  <a:pt x="119171" y="228474"/>
                  <a:pt x="109480" y="230429"/>
                </a:cubicBezTo>
                <a:cubicBezTo>
                  <a:pt x="99790" y="232385"/>
                  <a:pt x="89967" y="233362"/>
                  <a:pt x="80010" y="233362"/>
                </a:cubicBezTo>
                <a:lnTo>
                  <a:pt x="80010" y="228029"/>
                </a:lnTo>
                <a:cubicBezTo>
                  <a:pt x="87122" y="227140"/>
                  <a:pt x="94323" y="224917"/>
                  <a:pt x="101613" y="221362"/>
                </a:cubicBezTo>
                <a:cubicBezTo>
                  <a:pt x="108903" y="217805"/>
                  <a:pt x="115659" y="212916"/>
                  <a:pt x="121882" y="206693"/>
                </a:cubicBezTo>
                <a:cubicBezTo>
                  <a:pt x="119037" y="197981"/>
                  <a:pt x="113259" y="191936"/>
                  <a:pt x="104546" y="188557"/>
                </a:cubicBezTo>
                <a:cubicBezTo>
                  <a:pt x="99568" y="195314"/>
                  <a:pt x="93345" y="201448"/>
                  <a:pt x="85878" y="206959"/>
                </a:cubicBezTo>
                <a:cubicBezTo>
                  <a:pt x="78410" y="212472"/>
                  <a:pt x="70142" y="217183"/>
                  <a:pt x="61074" y="221095"/>
                </a:cubicBezTo>
                <a:cubicBezTo>
                  <a:pt x="52007" y="225006"/>
                  <a:pt x="42272" y="228029"/>
                  <a:pt x="31871" y="230163"/>
                </a:cubicBezTo>
                <a:cubicBezTo>
                  <a:pt x="21469" y="232296"/>
                  <a:pt x="10846" y="233362"/>
                  <a:pt x="0" y="233362"/>
                </a:cubicBezTo>
                <a:lnTo>
                  <a:pt x="0" y="228029"/>
                </a:lnTo>
                <a:cubicBezTo>
                  <a:pt x="8001" y="227140"/>
                  <a:pt x="15958" y="224785"/>
                  <a:pt x="23870" y="220962"/>
                </a:cubicBezTo>
                <a:cubicBezTo>
                  <a:pt x="31782" y="217139"/>
                  <a:pt x="38938" y="211982"/>
                  <a:pt x="45339" y="205493"/>
                </a:cubicBezTo>
                <a:cubicBezTo>
                  <a:pt x="51740" y="199003"/>
                  <a:pt x="56896" y="191225"/>
                  <a:pt x="60808" y="182156"/>
                </a:cubicBezTo>
                <a:cubicBezTo>
                  <a:pt x="64719" y="173089"/>
                  <a:pt x="66675" y="162776"/>
                  <a:pt x="66675" y="151219"/>
                </a:cubicBezTo>
                <a:moveTo>
                  <a:pt x="178689" y="136285"/>
                </a:moveTo>
                <a:lnTo>
                  <a:pt x="178689" y="28004"/>
                </a:lnTo>
                <a:cubicBezTo>
                  <a:pt x="178689" y="25515"/>
                  <a:pt x="178156" y="23159"/>
                  <a:pt x="177089" y="20937"/>
                </a:cubicBezTo>
                <a:cubicBezTo>
                  <a:pt x="176022" y="18714"/>
                  <a:pt x="174155" y="17070"/>
                  <a:pt x="171488" y="16003"/>
                </a:cubicBezTo>
                <a:lnTo>
                  <a:pt x="225895" y="0"/>
                </a:lnTo>
                <a:lnTo>
                  <a:pt x="225895" y="52274"/>
                </a:lnTo>
                <a:lnTo>
                  <a:pt x="261900" y="52274"/>
                </a:lnTo>
                <a:lnTo>
                  <a:pt x="261900" y="76810"/>
                </a:lnTo>
                <a:lnTo>
                  <a:pt x="225895" y="76810"/>
                </a:lnTo>
                <a:lnTo>
                  <a:pt x="225895" y="112015"/>
                </a:lnTo>
                <a:cubicBezTo>
                  <a:pt x="225895" y="120549"/>
                  <a:pt x="223850" y="126727"/>
                  <a:pt x="219761" y="130550"/>
                </a:cubicBezTo>
                <a:cubicBezTo>
                  <a:pt x="215672" y="134373"/>
                  <a:pt x="209182" y="136285"/>
                  <a:pt x="200292" y="136285"/>
                </a:cubicBezTo>
                <a:moveTo>
                  <a:pt x="56807" y="68543"/>
                </a:moveTo>
                <a:cubicBezTo>
                  <a:pt x="56807" y="73521"/>
                  <a:pt x="57430" y="78277"/>
                  <a:pt x="58674" y="82811"/>
                </a:cubicBezTo>
                <a:cubicBezTo>
                  <a:pt x="59919" y="87345"/>
                  <a:pt x="61697" y="91301"/>
                  <a:pt x="64008" y="94679"/>
                </a:cubicBezTo>
                <a:cubicBezTo>
                  <a:pt x="66320" y="98058"/>
                  <a:pt x="69209" y="100769"/>
                  <a:pt x="72676" y="102813"/>
                </a:cubicBezTo>
                <a:cubicBezTo>
                  <a:pt x="76143" y="104858"/>
                  <a:pt x="80188" y="105880"/>
                  <a:pt x="84811" y="105880"/>
                </a:cubicBezTo>
                <a:cubicBezTo>
                  <a:pt x="89078" y="105880"/>
                  <a:pt x="92945" y="104903"/>
                  <a:pt x="96412" y="102947"/>
                </a:cubicBezTo>
                <a:cubicBezTo>
                  <a:pt x="99879" y="100991"/>
                  <a:pt x="102769" y="98324"/>
                  <a:pt x="105080" y="94946"/>
                </a:cubicBezTo>
                <a:cubicBezTo>
                  <a:pt x="107391" y="91567"/>
                  <a:pt x="109169" y="87612"/>
                  <a:pt x="110414" y="83078"/>
                </a:cubicBezTo>
                <a:cubicBezTo>
                  <a:pt x="111658" y="78544"/>
                  <a:pt x="112281" y="73699"/>
                  <a:pt x="112281" y="68543"/>
                </a:cubicBezTo>
                <a:cubicBezTo>
                  <a:pt x="112281" y="63386"/>
                  <a:pt x="111658" y="58541"/>
                  <a:pt x="110414" y="54008"/>
                </a:cubicBezTo>
                <a:cubicBezTo>
                  <a:pt x="109169" y="49474"/>
                  <a:pt x="107391" y="45562"/>
                  <a:pt x="105080" y="42273"/>
                </a:cubicBezTo>
                <a:cubicBezTo>
                  <a:pt x="102769" y="38984"/>
                  <a:pt x="99879" y="36361"/>
                  <a:pt x="96412" y="34405"/>
                </a:cubicBezTo>
                <a:cubicBezTo>
                  <a:pt x="92945" y="32449"/>
                  <a:pt x="89078" y="31471"/>
                  <a:pt x="84811" y="31471"/>
                </a:cubicBezTo>
                <a:cubicBezTo>
                  <a:pt x="80188" y="31471"/>
                  <a:pt x="76143" y="32449"/>
                  <a:pt x="72676" y="34405"/>
                </a:cubicBezTo>
                <a:cubicBezTo>
                  <a:pt x="69209" y="36361"/>
                  <a:pt x="66320" y="38984"/>
                  <a:pt x="64008" y="42273"/>
                </a:cubicBezTo>
                <a:cubicBezTo>
                  <a:pt x="61697" y="45562"/>
                  <a:pt x="59919" y="49474"/>
                  <a:pt x="58674" y="54008"/>
                </a:cubicBezTo>
                <a:cubicBezTo>
                  <a:pt x="57430" y="58541"/>
                  <a:pt x="56807" y="63386"/>
                  <a:pt x="56807" y="6854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7" name="Freeform 87"/>
          <p:cNvSpPr/>
          <p:nvPr/>
        </p:nvSpPr>
        <p:spPr>
          <a:xfrm>
            <a:off x="1729444" y="9030691"/>
            <a:ext cx="252832" cy="229362"/>
          </a:xfrm>
          <a:custGeom>
            <a:avLst/>
            <a:gdLst>
              <a:gd name="connsiteX0" fmla="*/ 181356 w 252832"/>
              <a:gd name="connsiteY0" fmla="*/ 229362 h 229362"/>
              <a:gd name="connsiteX1" fmla="*/ 181356 w 252832"/>
              <a:gd name="connsiteY1" fmla="*/ 217360 h 229362"/>
              <a:gd name="connsiteX2" fmla="*/ 157487 w 252832"/>
              <a:gd name="connsiteY2" fmla="*/ 223495 h 229362"/>
              <a:gd name="connsiteX3" fmla="*/ 130283 w 252832"/>
              <a:gd name="connsiteY3" fmla="*/ 227229 h 229362"/>
              <a:gd name="connsiteX4" fmla="*/ 102546 w 252832"/>
              <a:gd name="connsiteY4" fmla="*/ 228962 h 229362"/>
              <a:gd name="connsiteX5" fmla="*/ 76810 w 252832"/>
              <a:gd name="connsiteY5" fmla="*/ 229362 h 229362"/>
              <a:gd name="connsiteX6" fmla="*/ 34938 w 252832"/>
              <a:gd name="connsiteY6" fmla="*/ 229362 h 229362"/>
              <a:gd name="connsiteX7" fmla="*/ 34938 w 252832"/>
              <a:gd name="connsiteY7" fmla="*/ 156020 h 229362"/>
              <a:gd name="connsiteX8" fmla="*/ 80810 w 252832"/>
              <a:gd name="connsiteY8" fmla="*/ 148552 h 229362"/>
              <a:gd name="connsiteX9" fmla="*/ 80810 w 252832"/>
              <a:gd name="connsiteY9" fmla="*/ 164288 h 229362"/>
              <a:gd name="connsiteX10" fmla="*/ 181356 w 252832"/>
              <a:gd name="connsiteY10" fmla="*/ 164288 h 229362"/>
              <a:gd name="connsiteX11" fmla="*/ 181356 w 252832"/>
              <a:gd name="connsiteY11" fmla="*/ 154687 h 229362"/>
              <a:gd name="connsiteX12" fmla="*/ 227229 w 252832"/>
              <a:gd name="connsiteY12" fmla="*/ 147218 h 229362"/>
              <a:gd name="connsiteX13" fmla="*/ 227229 w 252832"/>
              <a:gd name="connsiteY13" fmla="*/ 229362 h 229362"/>
              <a:gd name="connsiteX15" fmla="*/ 19203 w 252832"/>
              <a:gd name="connsiteY15" fmla="*/ 94679 h 229362"/>
              <a:gd name="connsiteX16" fmla="*/ 52407 w 252832"/>
              <a:gd name="connsiteY16" fmla="*/ 87478 h 229362"/>
              <a:gd name="connsiteX17" fmla="*/ 79744 w 252832"/>
              <a:gd name="connsiteY17" fmla="*/ 74009 h 229362"/>
              <a:gd name="connsiteX18" fmla="*/ 98279 w 252832"/>
              <a:gd name="connsiteY18" fmla="*/ 55340 h 229362"/>
              <a:gd name="connsiteX19" fmla="*/ 105080 w 252832"/>
              <a:gd name="connsiteY19" fmla="*/ 32271 h 229362"/>
              <a:gd name="connsiteX20" fmla="*/ 105080 w 252832"/>
              <a:gd name="connsiteY20" fmla="*/ 29604 h 229362"/>
              <a:gd name="connsiteX21" fmla="*/ 102413 w 252832"/>
              <a:gd name="connsiteY21" fmla="*/ 20670 h 229362"/>
              <a:gd name="connsiteX22" fmla="*/ 94412 w 252832"/>
              <a:gd name="connsiteY22" fmla="*/ 16269 h 229362"/>
              <a:gd name="connsiteX23" fmla="*/ 157620 w 252832"/>
              <a:gd name="connsiteY23" fmla="*/ 0 h 229362"/>
              <a:gd name="connsiteX24" fmla="*/ 157620 w 252832"/>
              <a:gd name="connsiteY24" fmla="*/ 18402 h 229362"/>
              <a:gd name="connsiteX25" fmla="*/ 151486 w 252832"/>
              <a:gd name="connsiteY25" fmla="*/ 44272 h 229362"/>
              <a:gd name="connsiteX26" fmla="*/ 178289 w 252832"/>
              <a:gd name="connsiteY26" fmla="*/ 46540 h 229362"/>
              <a:gd name="connsiteX27" fmla="*/ 203492 w 252832"/>
              <a:gd name="connsiteY27" fmla="*/ 53473 h 229362"/>
              <a:gd name="connsiteX28" fmla="*/ 222295 w 252832"/>
              <a:gd name="connsiteY28" fmla="*/ 64808 h 229362"/>
              <a:gd name="connsiteX29" fmla="*/ 229629 w 252832"/>
              <a:gd name="connsiteY29" fmla="*/ 80011 h 229362"/>
              <a:gd name="connsiteX30" fmla="*/ 223362 w 252832"/>
              <a:gd name="connsiteY30" fmla="*/ 93745 h 229362"/>
              <a:gd name="connsiteX31" fmla="*/ 206159 w 252832"/>
              <a:gd name="connsiteY31" fmla="*/ 99479 h 229362"/>
              <a:gd name="connsiteX32" fmla="*/ 185090 w 252832"/>
              <a:gd name="connsiteY32" fmla="*/ 97346 h 229362"/>
              <a:gd name="connsiteX33" fmla="*/ 172022 w 252832"/>
              <a:gd name="connsiteY33" fmla="*/ 87211 h 229362"/>
              <a:gd name="connsiteX34" fmla="*/ 174422 w 252832"/>
              <a:gd name="connsiteY34" fmla="*/ 76143 h 229362"/>
              <a:gd name="connsiteX35" fmla="*/ 167888 w 252832"/>
              <a:gd name="connsiteY35" fmla="*/ 67208 h 229362"/>
              <a:gd name="connsiteX36" fmla="*/ 155753 w 252832"/>
              <a:gd name="connsiteY36" fmla="*/ 61341 h 229362"/>
              <a:gd name="connsiteX37" fmla="*/ 141084 w 252832"/>
              <a:gd name="connsiteY37" fmla="*/ 59207 h 229362"/>
              <a:gd name="connsiteX38" fmla="*/ 116415 w 252832"/>
              <a:gd name="connsiteY38" fmla="*/ 77743 h 229362"/>
              <a:gd name="connsiteX39" fmla="*/ 85344 w 252832"/>
              <a:gd name="connsiteY39" fmla="*/ 90145 h 229362"/>
              <a:gd name="connsiteX40" fmla="*/ 51607 w 252832"/>
              <a:gd name="connsiteY40" fmla="*/ 97346 h 229362"/>
              <a:gd name="connsiteX41" fmla="*/ 19203 w 252832"/>
              <a:gd name="connsiteY41" fmla="*/ 100012 h 229362"/>
              <a:gd name="connsiteX43" fmla="*/ 252832 w 252832"/>
              <a:gd name="connsiteY43" fmla="*/ 136551 h 229362"/>
              <a:gd name="connsiteX44" fmla="*/ 32004 w 252832"/>
              <a:gd name="connsiteY44" fmla="*/ 136551 h 229362"/>
              <a:gd name="connsiteX45" fmla="*/ 22936 w 252832"/>
              <a:gd name="connsiteY45" fmla="*/ 144018 h 229362"/>
              <a:gd name="connsiteX46" fmla="*/ 0 w 252832"/>
              <a:gd name="connsiteY46" fmla="*/ 111747 h 229362"/>
              <a:gd name="connsiteX47" fmla="*/ 252832 w 252832"/>
              <a:gd name="connsiteY47" fmla="*/ 111747 h 229362"/>
              <a:gd name="connsiteX49" fmla="*/ 94145 w 252832"/>
              <a:gd name="connsiteY49" fmla="*/ 204826 h 229362"/>
              <a:gd name="connsiteX50" fmla="*/ 113748 w 252832"/>
              <a:gd name="connsiteY50" fmla="*/ 204693 h 229362"/>
              <a:gd name="connsiteX51" fmla="*/ 135617 w 252832"/>
              <a:gd name="connsiteY51" fmla="*/ 204026 h 229362"/>
              <a:gd name="connsiteX52" fmla="*/ 158553 w 252832"/>
              <a:gd name="connsiteY52" fmla="*/ 202559 h 229362"/>
              <a:gd name="connsiteX53" fmla="*/ 181356 w 252832"/>
              <a:gd name="connsiteY53" fmla="*/ 200025 h 229362"/>
              <a:gd name="connsiteX54" fmla="*/ 181356 w 252832"/>
              <a:gd name="connsiteY54" fmla="*/ 188824 h 229362"/>
              <a:gd name="connsiteX55" fmla="*/ 80810 w 252832"/>
              <a:gd name="connsiteY55" fmla="*/ 188824 h 229362"/>
              <a:gd name="connsiteX56" fmla="*/ 80810 w 252832"/>
              <a:gd name="connsiteY56" fmla="*/ 204826 h 229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2" h="229362">
                <a:moveTo>
                  <a:pt x="181356" y="229362"/>
                </a:moveTo>
                <a:lnTo>
                  <a:pt x="181356" y="217360"/>
                </a:lnTo>
                <a:cubicBezTo>
                  <a:pt x="174244" y="219850"/>
                  <a:pt x="166288" y="221895"/>
                  <a:pt x="157487" y="223495"/>
                </a:cubicBezTo>
                <a:cubicBezTo>
                  <a:pt x="148685" y="225095"/>
                  <a:pt x="139618" y="226340"/>
                  <a:pt x="130283" y="227229"/>
                </a:cubicBezTo>
                <a:cubicBezTo>
                  <a:pt x="120948" y="228118"/>
                  <a:pt x="111703" y="228695"/>
                  <a:pt x="102546" y="228962"/>
                </a:cubicBezTo>
                <a:cubicBezTo>
                  <a:pt x="93390" y="229229"/>
                  <a:pt x="84811" y="229362"/>
                  <a:pt x="76810" y="229362"/>
                </a:cubicBezTo>
                <a:lnTo>
                  <a:pt x="34938" y="229362"/>
                </a:lnTo>
                <a:lnTo>
                  <a:pt x="34938" y="156020"/>
                </a:lnTo>
                <a:lnTo>
                  <a:pt x="80810" y="148552"/>
                </a:lnTo>
                <a:lnTo>
                  <a:pt x="80810" y="164288"/>
                </a:lnTo>
                <a:lnTo>
                  <a:pt x="181356" y="164288"/>
                </a:lnTo>
                <a:lnTo>
                  <a:pt x="181356" y="154687"/>
                </a:lnTo>
                <a:lnTo>
                  <a:pt x="227229" y="147218"/>
                </a:lnTo>
                <a:lnTo>
                  <a:pt x="227229" y="229362"/>
                </a:lnTo>
                <a:moveTo>
                  <a:pt x="19203" y="94679"/>
                </a:moveTo>
                <a:cubicBezTo>
                  <a:pt x="30937" y="93435"/>
                  <a:pt x="42005" y="91034"/>
                  <a:pt x="52407" y="87478"/>
                </a:cubicBezTo>
                <a:cubicBezTo>
                  <a:pt x="62808" y="83922"/>
                  <a:pt x="71920" y="79432"/>
                  <a:pt x="79744" y="74009"/>
                </a:cubicBezTo>
                <a:cubicBezTo>
                  <a:pt x="87567" y="68587"/>
                  <a:pt x="93745" y="62364"/>
                  <a:pt x="98279" y="55340"/>
                </a:cubicBezTo>
                <a:cubicBezTo>
                  <a:pt x="102813" y="48317"/>
                  <a:pt x="105080" y="40628"/>
                  <a:pt x="105080" y="32271"/>
                </a:cubicBezTo>
                <a:lnTo>
                  <a:pt x="105080" y="29604"/>
                </a:lnTo>
                <a:cubicBezTo>
                  <a:pt x="105080" y="26048"/>
                  <a:pt x="104191" y="23070"/>
                  <a:pt x="102413" y="20670"/>
                </a:cubicBezTo>
                <a:cubicBezTo>
                  <a:pt x="100635" y="18269"/>
                  <a:pt x="97968" y="16802"/>
                  <a:pt x="94412" y="16269"/>
                </a:cubicBezTo>
                <a:lnTo>
                  <a:pt x="157620" y="0"/>
                </a:lnTo>
                <a:lnTo>
                  <a:pt x="157620" y="18402"/>
                </a:lnTo>
                <a:cubicBezTo>
                  <a:pt x="157620" y="27826"/>
                  <a:pt x="155575" y="36449"/>
                  <a:pt x="151486" y="44272"/>
                </a:cubicBezTo>
                <a:cubicBezTo>
                  <a:pt x="160198" y="44272"/>
                  <a:pt x="169132" y="45028"/>
                  <a:pt x="178289" y="46540"/>
                </a:cubicBezTo>
                <a:cubicBezTo>
                  <a:pt x="187446" y="48051"/>
                  <a:pt x="195847" y="50362"/>
                  <a:pt x="203492" y="53473"/>
                </a:cubicBezTo>
                <a:cubicBezTo>
                  <a:pt x="211138" y="56585"/>
                  <a:pt x="217405" y="60363"/>
                  <a:pt x="222295" y="64808"/>
                </a:cubicBezTo>
                <a:cubicBezTo>
                  <a:pt x="227184" y="69253"/>
                  <a:pt x="229629" y="74320"/>
                  <a:pt x="229629" y="80011"/>
                </a:cubicBezTo>
                <a:cubicBezTo>
                  <a:pt x="229629" y="86055"/>
                  <a:pt x="227540" y="90634"/>
                  <a:pt x="223362" y="93745"/>
                </a:cubicBezTo>
                <a:cubicBezTo>
                  <a:pt x="219183" y="96857"/>
                  <a:pt x="213449" y="98768"/>
                  <a:pt x="206159" y="99479"/>
                </a:cubicBezTo>
                <a:cubicBezTo>
                  <a:pt x="198514" y="100191"/>
                  <a:pt x="191491" y="99479"/>
                  <a:pt x="185090" y="97346"/>
                </a:cubicBezTo>
                <a:cubicBezTo>
                  <a:pt x="178689" y="95212"/>
                  <a:pt x="174333" y="91834"/>
                  <a:pt x="172022" y="87211"/>
                </a:cubicBezTo>
                <a:cubicBezTo>
                  <a:pt x="174689" y="83300"/>
                  <a:pt x="175489" y="79611"/>
                  <a:pt x="174422" y="76143"/>
                </a:cubicBezTo>
                <a:cubicBezTo>
                  <a:pt x="173355" y="72676"/>
                  <a:pt x="171177" y="69698"/>
                  <a:pt x="167888" y="67208"/>
                </a:cubicBezTo>
                <a:cubicBezTo>
                  <a:pt x="164598" y="64719"/>
                  <a:pt x="160554" y="62764"/>
                  <a:pt x="155753" y="61341"/>
                </a:cubicBezTo>
                <a:cubicBezTo>
                  <a:pt x="150952" y="59919"/>
                  <a:pt x="146063" y="59207"/>
                  <a:pt x="141084" y="59207"/>
                </a:cubicBezTo>
                <a:cubicBezTo>
                  <a:pt x="134328" y="66497"/>
                  <a:pt x="126105" y="72676"/>
                  <a:pt x="116415" y="77743"/>
                </a:cubicBezTo>
                <a:cubicBezTo>
                  <a:pt x="106724" y="82810"/>
                  <a:pt x="96368" y="86945"/>
                  <a:pt x="85344" y="90145"/>
                </a:cubicBezTo>
                <a:cubicBezTo>
                  <a:pt x="74321" y="93345"/>
                  <a:pt x="63075" y="95745"/>
                  <a:pt x="51607" y="97346"/>
                </a:cubicBezTo>
                <a:cubicBezTo>
                  <a:pt x="40138" y="98946"/>
                  <a:pt x="29337" y="99835"/>
                  <a:pt x="19203" y="100012"/>
                </a:cubicBezTo>
                <a:moveTo>
                  <a:pt x="252832" y="136551"/>
                </a:moveTo>
                <a:lnTo>
                  <a:pt x="32004" y="136551"/>
                </a:lnTo>
                <a:cubicBezTo>
                  <a:pt x="26848" y="136551"/>
                  <a:pt x="23825" y="139040"/>
                  <a:pt x="22936" y="144018"/>
                </a:cubicBezTo>
                <a:lnTo>
                  <a:pt x="0" y="111747"/>
                </a:lnTo>
                <a:lnTo>
                  <a:pt x="252832" y="111747"/>
                </a:lnTo>
                <a:moveTo>
                  <a:pt x="94145" y="204826"/>
                </a:moveTo>
                <a:cubicBezTo>
                  <a:pt x="100190" y="204826"/>
                  <a:pt x="106724" y="204781"/>
                  <a:pt x="113748" y="204693"/>
                </a:cubicBezTo>
                <a:cubicBezTo>
                  <a:pt x="120771" y="204604"/>
                  <a:pt x="128061" y="204381"/>
                  <a:pt x="135617" y="204026"/>
                </a:cubicBezTo>
                <a:cubicBezTo>
                  <a:pt x="143174" y="203670"/>
                  <a:pt x="150819" y="203181"/>
                  <a:pt x="158553" y="202559"/>
                </a:cubicBezTo>
                <a:cubicBezTo>
                  <a:pt x="166288" y="201937"/>
                  <a:pt x="173889" y="201092"/>
                  <a:pt x="181356" y="200025"/>
                </a:cubicBezTo>
                <a:lnTo>
                  <a:pt x="181356" y="188824"/>
                </a:lnTo>
                <a:lnTo>
                  <a:pt x="80810" y="188824"/>
                </a:lnTo>
                <a:lnTo>
                  <a:pt x="80810" y="20482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8" name="Freeform 88"/>
          <p:cNvSpPr/>
          <p:nvPr/>
        </p:nvSpPr>
        <p:spPr>
          <a:xfrm>
            <a:off x="2002812" y="9032824"/>
            <a:ext cx="223228" cy="230429"/>
          </a:xfrm>
          <a:custGeom>
            <a:avLst/>
            <a:gdLst>
              <a:gd name="connsiteX0" fmla="*/ 68008 w 223228"/>
              <a:gd name="connsiteY0" fmla="*/ 150420 h 230429"/>
              <a:gd name="connsiteX1" fmla="*/ 129749 w 223228"/>
              <a:gd name="connsiteY1" fmla="*/ 146552 h 230429"/>
              <a:gd name="connsiteX2" fmla="*/ 176022 w 223228"/>
              <a:gd name="connsiteY2" fmla="*/ 136551 h 230429"/>
              <a:gd name="connsiteX3" fmla="*/ 176022 w 223228"/>
              <a:gd name="connsiteY3" fmla="*/ 28004 h 230429"/>
              <a:gd name="connsiteX4" fmla="*/ 174422 w 223228"/>
              <a:gd name="connsiteY4" fmla="*/ 20937 h 230429"/>
              <a:gd name="connsiteX5" fmla="*/ 168821 w 223228"/>
              <a:gd name="connsiteY5" fmla="*/ 16003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6 h 230429"/>
              <a:gd name="connsiteX9" fmla="*/ 197624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20 h 230429"/>
              <a:gd name="connsiteX12" fmla="*/ 153086 w 223228"/>
              <a:gd name="connsiteY12" fmla="*/ 164821 h 230429"/>
              <a:gd name="connsiteX13" fmla="*/ 124682 w 223228"/>
              <a:gd name="connsiteY13" fmla="*/ 171889 h 230429"/>
              <a:gd name="connsiteX14" fmla="*/ 92278 w 223228"/>
              <a:gd name="connsiteY14" fmla="*/ 176156 h 230429"/>
              <a:gd name="connsiteX15" fmla="*/ 57340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40 h 230429"/>
              <a:gd name="connsiteX18" fmla="*/ 8001 w 223228"/>
              <a:gd name="connsiteY18" fmla="*/ 35606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2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8" y="150420"/>
                </a:moveTo>
                <a:cubicBezTo>
                  <a:pt x="91656" y="150420"/>
                  <a:pt x="112236" y="149130"/>
                  <a:pt x="129749" y="146552"/>
                </a:cubicBezTo>
                <a:cubicBezTo>
                  <a:pt x="147263" y="143974"/>
                  <a:pt x="162687" y="140641"/>
                  <a:pt x="176022" y="136551"/>
                </a:cubicBezTo>
                <a:lnTo>
                  <a:pt x="176022" y="28004"/>
                </a:lnTo>
                <a:cubicBezTo>
                  <a:pt x="176022" y="25515"/>
                  <a:pt x="175489" y="23159"/>
                  <a:pt x="174422" y="20937"/>
                </a:cubicBezTo>
                <a:cubicBezTo>
                  <a:pt x="173355" y="18714"/>
                  <a:pt x="171488" y="17070"/>
                  <a:pt x="168821" y="16003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6"/>
                </a:cubicBezTo>
                <a:cubicBezTo>
                  <a:pt x="213004" y="228518"/>
                  <a:pt x="206515" y="230429"/>
                  <a:pt x="197624" y="230429"/>
                </a:cubicBezTo>
                <a:lnTo>
                  <a:pt x="176022" y="230429"/>
                </a:lnTo>
                <a:lnTo>
                  <a:pt x="176022" y="155220"/>
                </a:lnTo>
                <a:cubicBezTo>
                  <a:pt x="169443" y="158776"/>
                  <a:pt x="161798" y="161976"/>
                  <a:pt x="153086" y="164821"/>
                </a:cubicBezTo>
                <a:cubicBezTo>
                  <a:pt x="144373" y="167666"/>
                  <a:pt x="134906" y="170022"/>
                  <a:pt x="124682" y="171889"/>
                </a:cubicBezTo>
                <a:cubicBezTo>
                  <a:pt x="114459" y="173755"/>
                  <a:pt x="103657" y="175178"/>
                  <a:pt x="92278" y="176156"/>
                </a:cubicBezTo>
                <a:cubicBezTo>
                  <a:pt x="80899" y="177133"/>
                  <a:pt x="69253" y="177622"/>
                  <a:pt x="57340" y="177622"/>
                </a:cubicBezTo>
                <a:lnTo>
                  <a:pt x="10668" y="177622"/>
                </a:lnTo>
                <a:lnTo>
                  <a:pt x="10668" y="44540"/>
                </a:lnTo>
                <a:cubicBezTo>
                  <a:pt x="10668" y="40984"/>
                  <a:pt x="9779" y="38005"/>
                  <a:pt x="8001" y="35606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2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89" name="Freeform 89"/>
          <p:cNvSpPr/>
          <p:nvPr/>
        </p:nvSpPr>
        <p:spPr>
          <a:xfrm>
            <a:off x="2269512" y="9032824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7887 h 230429"/>
              <a:gd name="connsiteX2" fmla="*/ 122549 w 253898"/>
              <a:gd name="connsiteY2" fmla="*/ 174556 h 230429"/>
              <a:gd name="connsiteX3" fmla="*/ 57340 w 253898"/>
              <a:gd name="connsiteY3" fmla="*/ 180290 h 230429"/>
              <a:gd name="connsiteX4" fmla="*/ 10668 w 253898"/>
              <a:gd name="connsiteY4" fmla="*/ 180290 h 230429"/>
              <a:gd name="connsiteX5" fmla="*/ 10668 w 253898"/>
              <a:gd name="connsiteY5" fmla="*/ 44540 h 230429"/>
              <a:gd name="connsiteX6" fmla="*/ 8001 w 253898"/>
              <a:gd name="connsiteY6" fmla="*/ 35606 h 230429"/>
              <a:gd name="connsiteX7" fmla="*/ 0 w 253898"/>
              <a:gd name="connsiteY7" fmla="*/ 31204 h 230429"/>
              <a:gd name="connsiteX8" fmla="*/ 56540 w 253898"/>
              <a:gd name="connsiteY8" fmla="*/ 15202 h 230429"/>
              <a:gd name="connsiteX9" fmla="*/ 56540 w 253898"/>
              <a:gd name="connsiteY9" fmla="*/ 23737 h 230429"/>
              <a:gd name="connsiteX10" fmla="*/ 137884 w 253898"/>
              <a:gd name="connsiteY10" fmla="*/ 23737 h 230429"/>
              <a:gd name="connsiteX11" fmla="*/ 137884 w 253898"/>
              <a:gd name="connsiteY11" fmla="*/ 49606 h 230429"/>
              <a:gd name="connsiteX12" fmla="*/ 56540 w 253898"/>
              <a:gd name="connsiteY12" fmla="*/ 49606 h 230429"/>
              <a:gd name="connsiteX13" fmla="*/ 56540 w 253898"/>
              <a:gd name="connsiteY13" fmla="*/ 151753 h 230429"/>
              <a:gd name="connsiteX14" fmla="*/ 68008 w 253898"/>
              <a:gd name="connsiteY14" fmla="*/ 151753 h 230429"/>
              <a:gd name="connsiteX15" fmla="*/ 100146 w 253898"/>
              <a:gd name="connsiteY15" fmla="*/ 150953 h 230429"/>
              <a:gd name="connsiteX16" fmla="*/ 127082 w 253898"/>
              <a:gd name="connsiteY16" fmla="*/ 148552 h 230429"/>
              <a:gd name="connsiteX17" fmla="*/ 150152 w 253898"/>
              <a:gd name="connsiteY17" fmla="*/ 144685 h 230429"/>
              <a:gd name="connsiteX18" fmla="*/ 170688 w 253898"/>
              <a:gd name="connsiteY18" fmla="*/ 139218 h 230429"/>
              <a:gd name="connsiteX19" fmla="*/ 170688 w 253898"/>
              <a:gd name="connsiteY19" fmla="*/ 28004 h 230429"/>
              <a:gd name="connsiteX20" fmla="*/ 169088 w 253898"/>
              <a:gd name="connsiteY20" fmla="*/ 20937 h 230429"/>
              <a:gd name="connsiteX21" fmla="*/ 163487 w 253898"/>
              <a:gd name="connsiteY21" fmla="*/ 16003 h 230429"/>
              <a:gd name="connsiteX22" fmla="*/ 217894 w 253898"/>
              <a:gd name="connsiteY22" fmla="*/ 0 h 230429"/>
              <a:gd name="connsiteX23" fmla="*/ 217894 w 253898"/>
              <a:gd name="connsiteY23" fmla="*/ 81877 h 230429"/>
              <a:gd name="connsiteX24" fmla="*/ 253898 w 253898"/>
              <a:gd name="connsiteY24" fmla="*/ 81877 h 230429"/>
              <a:gd name="connsiteX25" fmla="*/ 253898 w 253898"/>
              <a:gd name="connsiteY25" fmla="*/ 109081 h 230429"/>
              <a:gd name="connsiteX26" fmla="*/ 217894 w 253898"/>
              <a:gd name="connsiteY26" fmla="*/ 109081 h 230429"/>
              <a:gd name="connsiteX27" fmla="*/ 217894 w 253898"/>
              <a:gd name="connsiteY27" fmla="*/ 206160 h 230429"/>
              <a:gd name="connsiteX28" fmla="*/ 211760 w 253898"/>
              <a:gd name="connsiteY28" fmla="*/ 224696 h 230429"/>
              <a:gd name="connsiteX29" fmla="*/ 192291 w 253898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7887"/>
                </a:lnTo>
                <a:cubicBezTo>
                  <a:pt x="157886" y="165177"/>
                  <a:pt x="141840" y="170733"/>
                  <a:pt x="122549" y="174556"/>
                </a:cubicBezTo>
                <a:cubicBezTo>
                  <a:pt x="103257" y="178378"/>
                  <a:pt x="81521" y="180290"/>
                  <a:pt x="57340" y="180290"/>
                </a:cubicBezTo>
                <a:lnTo>
                  <a:pt x="10668" y="180290"/>
                </a:lnTo>
                <a:lnTo>
                  <a:pt x="10668" y="44540"/>
                </a:lnTo>
                <a:cubicBezTo>
                  <a:pt x="10668" y="40984"/>
                  <a:pt x="9779" y="38005"/>
                  <a:pt x="8001" y="35606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6540" y="15202"/>
                </a:lnTo>
                <a:lnTo>
                  <a:pt x="56540" y="23737"/>
                </a:lnTo>
                <a:lnTo>
                  <a:pt x="137884" y="23737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151753"/>
                </a:lnTo>
                <a:lnTo>
                  <a:pt x="68008" y="151753"/>
                </a:lnTo>
                <a:cubicBezTo>
                  <a:pt x="79743" y="151753"/>
                  <a:pt x="90456" y="151487"/>
                  <a:pt x="100146" y="150953"/>
                </a:cubicBezTo>
                <a:cubicBezTo>
                  <a:pt x="109836" y="150420"/>
                  <a:pt x="118815" y="149619"/>
                  <a:pt x="127082" y="148552"/>
                </a:cubicBezTo>
                <a:cubicBezTo>
                  <a:pt x="135350" y="147486"/>
                  <a:pt x="143040" y="146197"/>
                  <a:pt x="150152" y="144685"/>
                </a:cubicBezTo>
                <a:cubicBezTo>
                  <a:pt x="157264" y="143174"/>
                  <a:pt x="164109" y="141352"/>
                  <a:pt x="170688" y="139218"/>
                </a:cubicBezTo>
                <a:lnTo>
                  <a:pt x="170688" y="28004"/>
                </a:lnTo>
                <a:cubicBezTo>
                  <a:pt x="170688" y="25515"/>
                  <a:pt x="170154" y="23159"/>
                  <a:pt x="169088" y="20937"/>
                </a:cubicBezTo>
                <a:cubicBezTo>
                  <a:pt x="168021" y="18714"/>
                  <a:pt x="166154" y="17070"/>
                  <a:pt x="163487" y="16003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49" y="220873"/>
                  <a:pt x="211760" y="224696"/>
                </a:cubicBezTo>
                <a:cubicBezTo>
                  <a:pt x="207670" y="228518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0" name="Freeform 90"/>
          <p:cNvSpPr/>
          <p:nvPr/>
        </p:nvSpPr>
        <p:spPr>
          <a:xfrm>
            <a:off x="9606314" y="7163609"/>
            <a:ext cx="237744" cy="291084"/>
          </a:xfrm>
          <a:custGeom>
            <a:avLst/>
            <a:gdLst>
              <a:gd name="connsiteX0" fmla="*/ 237439 w 237744"/>
              <a:gd name="connsiteY0" fmla="*/ 184099 h 291084"/>
              <a:gd name="connsiteX1" fmla="*/ 236830 w 237744"/>
              <a:gd name="connsiteY1" fmla="*/ 180137 h 291084"/>
              <a:gd name="connsiteX2" fmla="*/ 224637 w 237744"/>
              <a:gd name="connsiteY2" fmla="*/ 172212 h 291084"/>
              <a:gd name="connsiteX3" fmla="*/ 219150 w 237744"/>
              <a:gd name="connsiteY3" fmla="*/ 172212 h 291084"/>
              <a:gd name="connsiteX4" fmla="*/ 207873 w 237744"/>
              <a:gd name="connsiteY4" fmla="*/ 177698 h 291084"/>
              <a:gd name="connsiteX5" fmla="*/ 174345 w 237744"/>
              <a:gd name="connsiteY5" fmla="*/ 178308 h 291084"/>
              <a:gd name="connsiteX6" fmla="*/ 138684 w 237744"/>
              <a:gd name="connsiteY6" fmla="*/ 175261 h 291084"/>
              <a:gd name="connsiteX7" fmla="*/ 135636 w 237744"/>
              <a:gd name="connsiteY7" fmla="*/ 176784 h 291084"/>
              <a:gd name="connsiteX8" fmla="*/ 135331 w 237744"/>
              <a:gd name="connsiteY8" fmla="*/ 178308 h 291084"/>
              <a:gd name="connsiteX9" fmla="*/ 134721 w 237744"/>
              <a:gd name="connsiteY9" fmla="*/ 177698 h 291084"/>
              <a:gd name="connsiteX10" fmla="*/ 122224 w 237744"/>
              <a:gd name="connsiteY10" fmla="*/ 171907 h 291084"/>
              <a:gd name="connsiteX11" fmla="*/ 117653 w 237744"/>
              <a:gd name="connsiteY11" fmla="*/ 171907 h 291084"/>
              <a:gd name="connsiteX12" fmla="*/ 109728 w 237744"/>
              <a:gd name="connsiteY12" fmla="*/ 174955 h 291084"/>
              <a:gd name="connsiteX13" fmla="*/ 60351 w 237744"/>
              <a:gd name="connsiteY13" fmla="*/ 175870 h 291084"/>
              <a:gd name="connsiteX14" fmla="*/ 38100 w 237744"/>
              <a:gd name="connsiteY14" fmla="*/ 174041 h 291084"/>
              <a:gd name="connsiteX15" fmla="*/ 35662 w 237744"/>
              <a:gd name="connsiteY15" fmla="*/ 178004 h 291084"/>
              <a:gd name="connsiteX16" fmla="*/ 36575 w 237744"/>
              <a:gd name="connsiteY16" fmla="*/ 181661 h 291084"/>
              <a:gd name="connsiteX17" fmla="*/ 56083 w 237744"/>
              <a:gd name="connsiteY17" fmla="*/ 196292 h 291084"/>
              <a:gd name="connsiteX18" fmla="*/ 72237 w 237744"/>
              <a:gd name="connsiteY18" fmla="*/ 193243 h 291084"/>
              <a:gd name="connsiteX19" fmla="*/ 104546 w 237744"/>
              <a:gd name="connsiteY19" fmla="*/ 192633 h 291084"/>
              <a:gd name="connsiteX20" fmla="*/ 104546 w 237744"/>
              <a:gd name="connsiteY20" fmla="*/ 218237 h 291084"/>
              <a:gd name="connsiteX21" fmla="*/ 101194 w 237744"/>
              <a:gd name="connsiteY21" fmla="*/ 219456 h 291084"/>
              <a:gd name="connsiteX22" fmla="*/ 78029 w 237744"/>
              <a:gd name="connsiteY22" fmla="*/ 220676 h 291084"/>
              <a:gd name="connsiteX23" fmla="*/ 41757 w 237744"/>
              <a:gd name="connsiteY23" fmla="*/ 220066 h 291084"/>
              <a:gd name="connsiteX24" fmla="*/ 38709 w 237744"/>
              <a:gd name="connsiteY24" fmla="*/ 221590 h 291084"/>
              <a:gd name="connsiteX25" fmla="*/ 37185 w 237744"/>
              <a:gd name="connsiteY25" fmla="*/ 228295 h 291084"/>
              <a:gd name="connsiteX26" fmla="*/ 51512 w 237744"/>
              <a:gd name="connsiteY26" fmla="*/ 235915 h 291084"/>
              <a:gd name="connsiteX27" fmla="*/ 51512 w 237744"/>
              <a:gd name="connsiteY27" fmla="*/ 259385 h 291084"/>
              <a:gd name="connsiteX28" fmla="*/ 52425 w 237744"/>
              <a:gd name="connsiteY28" fmla="*/ 273101 h 291084"/>
              <a:gd name="connsiteX29" fmla="*/ 75590 w 237744"/>
              <a:gd name="connsiteY29" fmla="*/ 288951 h 291084"/>
              <a:gd name="connsiteX30" fmla="*/ 86868 w 237744"/>
              <a:gd name="connsiteY30" fmla="*/ 288036 h 291084"/>
              <a:gd name="connsiteX31" fmla="*/ 143866 w 237744"/>
              <a:gd name="connsiteY31" fmla="*/ 269443 h 291084"/>
              <a:gd name="connsiteX32" fmla="*/ 145694 w 237744"/>
              <a:gd name="connsiteY32" fmla="*/ 266091 h 291084"/>
              <a:gd name="connsiteX33" fmla="*/ 143561 w 237744"/>
              <a:gd name="connsiteY33" fmla="*/ 259385 h 291084"/>
              <a:gd name="connsiteX34" fmla="*/ 140513 w 237744"/>
              <a:gd name="connsiteY34" fmla="*/ 257861 h 291084"/>
              <a:gd name="connsiteX35" fmla="*/ 82906 w 237744"/>
              <a:gd name="connsiteY35" fmla="*/ 266395 h 291084"/>
              <a:gd name="connsiteX36" fmla="*/ 78029 w 237744"/>
              <a:gd name="connsiteY36" fmla="*/ 261518 h 291084"/>
              <a:gd name="connsiteX37" fmla="*/ 78029 w 237744"/>
              <a:gd name="connsiteY37" fmla="*/ 236220 h 291084"/>
              <a:gd name="connsiteX38" fmla="*/ 129235 w 237744"/>
              <a:gd name="connsiteY38" fmla="*/ 233782 h 291084"/>
              <a:gd name="connsiteX39" fmla="*/ 132893 w 237744"/>
              <a:gd name="connsiteY39" fmla="*/ 224638 h 291084"/>
              <a:gd name="connsiteX40" fmla="*/ 131369 w 237744"/>
              <a:gd name="connsiteY40" fmla="*/ 221590 h 291084"/>
              <a:gd name="connsiteX41" fmla="*/ 126797 w 237744"/>
              <a:gd name="connsiteY41" fmla="*/ 218846 h 291084"/>
              <a:gd name="connsiteX42" fmla="*/ 131673 w 237744"/>
              <a:gd name="connsiteY42" fmla="*/ 191719 h 291084"/>
              <a:gd name="connsiteX43" fmla="*/ 133807 w 237744"/>
              <a:gd name="connsiteY43" fmla="*/ 185624 h 291084"/>
              <a:gd name="connsiteX44" fmla="*/ 148437 w 237744"/>
              <a:gd name="connsiteY44" fmla="*/ 194463 h 291084"/>
              <a:gd name="connsiteX45" fmla="*/ 153009 w 237744"/>
              <a:gd name="connsiteY45" fmla="*/ 274015 h 291084"/>
              <a:gd name="connsiteX46" fmla="*/ 156667 w 237744"/>
              <a:gd name="connsiteY46" fmla="*/ 291084 h 291084"/>
              <a:gd name="connsiteX47" fmla="*/ 169469 w 237744"/>
              <a:gd name="connsiteY47" fmla="*/ 291084 h 291084"/>
              <a:gd name="connsiteX48" fmla="*/ 174650 w 237744"/>
              <a:gd name="connsiteY48" fmla="*/ 280721 h 291084"/>
              <a:gd name="connsiteX49" fmla="*/ 230734 w 237744"/>
              <a:gd name="connsiteY49" fmla="*/ 280112 h 291084"/>
              <a:gd name="connsiteX50" fmla="*/ 235000 w 237744"/>
              <a:gd name="connsiteY50" fmla="*/ 267919 h 291084"/>
              <a:gd name="connsiteX51" fmla="*/ 232258 w 237744"/>
              <a:gd name="connsiteY51" fmla="*/ 263652 h 291084"/>
              <a:gd name="connsiteX52" fmla="*/ 228295 w 237744"/>
              <a:gd name="connsiteY52" fmla="*/ 261214 h 291084"/>
              <a:gd name="connsiteX53" fmla="*/ 234391 w 237744"/>
              <a:gd name="connsiteY53" fmla="*/ 196901 h 291084"/>
              <a:gd name="connsiteX55" fmla="*/ 206959 w 237744"/>
              <a:gd name="connsiteY55" fmla="*/ 260909 h 291084"/>
              <a:gd name="connsiteX56" fmla="*/ 201778 w 237744"/>
              <a:gd name="connsiteY56" fmla="*/ 262738 h 291084"/>
              <a:gd name="connsiteX57" fmla="*/ 175565 w 237744"/>
              <a:gd name="connsiteY57" fmla="*/ 263043 h 291084"/>
              <a:gd name="connsiteX58" fmla="*/ 174956 w 237744"/>
              <a:gd name="connsiteY58" fmla="*/ 196292 h 291084"/>
              <a:gd name="connsiteX59" fmla="*/ 207569 w 237744"/>
              <a:gd name="connsiteY59" fmla="*/ 195986 h 291084"/>
              <a:gd name="connsiteX61" fmla="*/ 148133 w 237744"/>
              <a:gd name="connsiteY61" fmla="*/ 154533 h 291084"/>
              <a:gd name="connsiteX62" fmla="*/ 155753 w 237744"/>
              <a:gd name="connsiteY62" fmla="*/ 159715 h 291084"/>
              <a:gd name="connsiteX63" fmla="*/ 169164 w 237744"/>
              <a:gd name="connsiteY63" fmla="*/ 153619 h 291084"/>
              <a:gd name="connsiteX64" fmla="*/ 167640 w 237744"/>
              <a:gd name="connsiteY64" fmla="*/ 144476 h 291084"/>
              <a:gd name="connsiteX65" fmla="*/ 153925 w 237744"/>
              <a:gd name="connsiteY65" fmla="*/ 123140 h 291084"/>
              <a:gd name="connsiteX66" fmla="*/ 140818 w 237744"/>
              <a:gd name="connsiteY66" fmla="*/ 119177 h 291084"/>
              <a:gd name="connsiteX67" fmla="*/ 114909 w 237744"/>
              <a:gd name="connsiteY67" fmla="*/ 96622 h 291084"/>
              <a:gd name="connsiteX68" fmla="*/ 146914 w 237744"/>
              <a:gd name="connsiteY68" fmla="*/ 51207 h 291084"/>
              <a:gd name="connsiteX69" fmla="*/ 153619 w 237744"/>
              <a:gd name="connsiteY69" fmla="*/ 41148 h 291084"/>
              <a:gd name="connsiteX70" fmla="*/ 153009 w 237744"/>
              <a:gd name="connsiteY70" fmla="*/ 36576 h 291084"/>
              <a:gd name="connsiteX71" fmla="*/ 135636 w 237744"/>
              <a:gd name="connsiteY71" fmla="*/ 28346 h 291084"/>
              <a:gd name="connsiteX72" fmla="*/ 129540 w 237744"/>
              <a:gd name="connsiteY72" fmla="*/ 28346 h 291084"/>
              <a:gd name="connsiteX73" fmla="*/ 117957 w 237744"/>
              <a:gd name="connsiteY73" fmla="*/ 33528 h 291084"/>
              <a:gd name="connsiteX74" fmla="*/ 42063 w 237744"/>
              <a:gd name="connsiteY74" fmla="*/ 35052 h 291084"/>
              <a:gd name="connsiteX75" fmla="*/ 13716 w 237744"/>
              <a:gd name="connsiteY75" fmla="*/ 32918 h 291084"/>
              <a:gd name="connsiteX76" fmla="*/ 11582 w 237744"/>
              <a:gd name="connsiteY76" fmla="*/ 36881 h 291084"/>
              <a:gd name="connsiteX77" fmla="*/ 12497 w 237744"/>
              <a:gd name="connsiteY77" fmla="*/ 40539 h 291084"/>
              <a:gd name="connsiteX78" fmla="*/ 37490 w 237744"/>
              <a:gd name="connsiteY78" fmla="*/ 56998 h 291084"/>
              <a:gd name="connsiteX79" fmla="*/ 60351 w 237744"/>
              <a:gd name="connsiteY79" fmla="*/ 52121 h 291084"/>
              <a:gd name="connsiteX80" fmla="*/ 110947 w 237744"/>
              <a:gd name="connsiteY80" fmla="*/ 51207 h 291084"/>
              <a:gd name="connsiteX81" fmla="*/ 1219 w 237744"/>
              <a:gd name="connsiteY81" fmla="*/ 165507 h 291084"/>
              <a:gd name="connsiteX82" fmla="*/ 1219 w 237744"/>
              <a:gd name="connsiteY82" fmla="*/ 168859 h 291084"/>
              <a:gd name="connsiteX83" fmla="*/ 5791 w 237744"/>
              <a:gd name="connsiteY83" fmla="*/ 173431 h 291084"/>
              <a:gd name="connsiteX84" fmla="*/ 9754 w 237744"/>
              <a:gd name="connsiteY84" fmla="*/ 172822 h 291084"/>
              <a:gd name="connsiteX85" fmla="*/ 101803 w 237744"/>
              <a:gd name="connsiteY85" fmla="*/ 110033 h 291084"/>
              <a:gd name="connsiteX87" fmla="*/ 141122 w 237744"/>
              <a:gd name="connsiteY87" fmla="*/ 86564 h 291084"/>
              <a:gd name="connsiteX88" fmla="*/ 142037 w 237744"/>
              <a:gd name="connsiteY88" fmla="*/ 90221 h 291084"/>
              <a:gd name="connsiteX89" fmla="*/ 163981 w 237744"/>
              <a:gd name="connsiteY89" fmla="*/ 106680 h 291084"/>
              <a:gd name="connsiteX90" fmla="*/ 182880 w 237744"/>
              <a:gd name="connsiteY90" fmla="*/ 101804 h 291084"/>
              <a:gd name="connsiteX91" fmla="*/ 204825 w 237744"/>
              <a:gd name="connsiteY91" fmla="*/ 100584 h 291084"/>
              <a:gd name="connsiteX92" fmla="*/ 204825 w 237744"/>
              <a:gd name="connsiteY92" fmla="*/ 118873 h 291084"/>
              <a:gd name="connsiteX93" fmla="*/ 207873 w 237744"/>
              <a:gd name="connsiteY93" fmla="*/ 162764 h 291084"/>
              <a:gd name="connsiteX94" fmla="*/ 225247 w 237744"/>
              <a:gd name="connsiteY94" fmla="*/ 162764 h 291084"/>
              <a:gd name="connsiteX95" fmla="*/ 234391 w 237744"/>
              <a:gd name="connsiteY95" fmla="*/ 110947 h 291084"/>
              <a:gd name="connsiteX96" fmla="*/ 234391 w 237744"/>
              <a:gd name="connsiteY96" fmla="*/ 33528 h 291084"/>
              <a:gd name="connsiteX97" fmla="*/ 235306 w 237744"/>
              <a:gd name="connsiteY97" fmla="*/ 16459 h 291084"/>
              <a:gd name="connsiteX98" fmla="*/ 231343 w 237744"/>
              <a:gd name="connsiteY98" fmla="*/ 9144 h 291084"/>
              <a:gd name="connsiteX99" fmla="*/ 187453 w 237744"/>
              <a:gd name="connsiteY99" fmla="*/ 0 h 291084"/>
              <a:gd name="connsiteX100" fmla="*/ 183490 w 237744"/>
              <a:gd name="connsiteY100" fmla="*/ 1829 h 291084"/>
              <a:gd name="connsiteX101" fmla="*/ 180441 w 237744"/>
              <a:gd name="connsiteY101" fmla="*/ 11278 h 291084"/>
              <a:gd name="connsiteX102" fmla="*/ 204825 w 237744"/>
              <a:gd name="connsiteY102" fmla="*/ 28042 h 291084"/>
              <a:gd name="connsiteX103" fmla="*/ 204825 w 237744"/>
              <a:gd name="connsiteY103" fmla="*/ 83515 h 291084"/>
              <a:gd name="connsiteX104" fmla="*/ 168249 w 237744"/>
              <a:gd name="connsiteY104" fmla="*/ 84430 h 291084"/>
              <a:gd name="connsiteX105" fmla="*/ 143561 w 237744"/>
              <a:gd name="connsiteY105" fmla="*/ 82906 h 29108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4">
                <a:pos x="connsiteX94" y="connsiteY94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  <a:cxn ang="104">
                <a:pos x="connsiteX104" y="connsiteY104"/>
              </a:cxn>
              <a:cxn ang="105">
                <a:pos x="connsiteX105" y="connsiteY105"/>
              </a:cxn>
            </a:cxnLst>
            <a:rect l="l" t="t" r="r" b="b"/>
            <a:pathLst>
              <a:path w="237744" h="291084">
                <a:moveTo>
                  <a:pt x="237439" y="184099"/>
                </a:moveTo>
                <a:cubicBezTo>
                  <a:pt x="237744" y="182271"/>
                  <a:pt x="237744" y="181051"/>
                  <a:pt x="236830" y="180137"/>
                </a:cubicBezTo>
                <a:cubicBezTo>
                  <a:pt x="234087" y="178004"/>
                  <a:pt x="227991" y="174041"/>
                  <a:pt x="224637" y="172212"/>
                </a:cubicBezTo>
                <a:cubicBezTo>
                  <a:pt x="223113" y="171602"/>
                  <a:pt x="220675" y="171602"/>
                  <a:pt x="219150" y="172212"/>
                </a:cubicBezTo>
                <a:lnTo>
                  <a:pt x="207873" y="177698"/>
                </a:lnTo>
                <a:cubicBezTo>
                  <a:pt x="199034" y="178613"/>
                  <a:pt x="183184" y="178613"/>
                  <a:pt x="174345" y="178308"/>
                </a:cubicBezTo>
                <a:cubicBezTo>
                  <a:pt x="165202" y="176784"/>
                  <a:pt x="148437" y="175261"/>
                  <a:pt x="138684" y="175261"/>
                </a:cubicBezTo>
                <a:cubicBezTo>
                  <a:pt x="136551" y="175261"/>
                  <a:pt x="135941" y="175870"/>
                  <a:pt x="135636" y="176784"/>
                </a:cubicBezTo>
                <a:lnTo>
                  <a:pt x="135331" y="178308"/>
                </a:lnTo>
                <a:lnTo>
                  <a:pt x="134721" y="177698"/>
                </a:lnTo>
                <a:cubicBezTo>
                  <a:pt x="131979" y="176175"/>
                  <a:pt x="125578" y="173127"/>
                  <a:pt x="122224" y="171907"/>
                </a:cubicBezTo>
                <a:cubicBezTo>
                  <a:pt x="120700" y="171298"/>
                  <a:pt x="118872" y="171298"/>
                  <a:pt x="117653" y="171907"/>
                </a:cubicBezTo>
                <a:lnTo>
                  <a:pt x="109728" y="174955"/>
                </a:lnTo>
                <a:cubicBezTo>
                  <a:pt x="100279" y="175564"/>
                  <a:pt x="68580" y="176175"/>
                  <a:pt x="60351" y="175870"/>
                </a:cubicBezTo>
                <a:cubicBezTo>
                  <a:pt x="54254" y="175870"/>
                  <a:pt x="44500" y="175261"/>
                  <a:pt x="38100" y="174041"/>
                </a:cubicBezTo>
                <a:lnTo>
                  <a:pt x="35662" y="178004"/>
                </a:lnTo>
                <a:cubicBezTo>
                  <a:pt x="35052" y="179223"/>
                  <a:pt x="35357" y="180442"/>
                  <a:pt x="36575" y="181661"/>
                </a:cubicBezTo>
                <a:cubicBezTo>
                  <a:pt x="41757" y="186843"/>
                  <a:pt x="48768" y="192633"/>
                  <a:pt x="56083" y="196292"/>
                </a:cubicBezTo>
                <a:cubicBezTo>
                  <a:pt x="60655" y="195073"/>
                  <a:pt x="67970" y="193548"/>
                  <a:pt x="72237" y="193243"/>
                </a:cubicBezTo>
                <a:cubicBezTo>
                  <a:pt x="76809" y="192633"/>
                  <a:pt x="94488" y="192329"/>
                  <a:pt x="104546" y="192633"/>
                </a:cubicBezTo>
                <a:cubicBezTo>
                  <a:pt x="104851" y="197815"/>
                  <a:pt x="104851" y="212446"/>
                  <a:pt x="104546" y="218237"/>
                </a:cubicBezTo>
                <a:lnTo>
                  <a:pt x="101194" y="219456"/>
                </a:lnTo>
                <a:cubicBezTo>
                  <a:pt x="96621" y="220066"/>
                  <a:pt x="85344" y="220371"/>
                  <a:pt x="78029" y="220676"/>
                </a:cubicBezTo>
                <a:cubicBezTo>
                  <a:pt x="69800" y="220066"/>
                  <a:pt x="49987" y="220066"/>
                  <a:pt x="41757" y="220066"/>
                </a:cubicBezTo>
                <a:cubicBezTo>
                  <a:pt x="39929" y="220066"/>
                  <a:pt x="39015" y="220676"/>
                  <a:pt x="38709" y="221590"/>
                </a:cubicBezTo>
                <a:lnTo>
                  <a:pt x="37185" y="228295"/>
                </a:lnTo>
                <a:cubicBezTo>
                  <a:pt x="42977" y="230124"/>
                  <a:pt x="47854" y="232563"/>
                  <a:pt x="51512" y="235915"/>
                </a:cubicBezTo>
                <a:lnTo>
                  <a:pt x="51512" y="259385"/>
                </a:lnTo>
                <a:cubicBezTo>
                  <a:pt x="51512" y="266091"/>
                  <a:pt x="51816" y="271577"/>
                  <a:pt x="52425" y="273101"/>
                </a:cubicBezTo>
                <a:cubicBezTo>
                  <a:pt x="56388" y="284074"/>
                  <a:pt x="62788" y="288951"/>
                  <a:pt x="75590" y="288951"/>
                </a:cubicBezTo>
                <a:cubicBezTo>
                  <a:pt x="78334" y="288951"/>
                  <a:pt x="83210" y="288646"/>
                  <a:pt x="86868" y="288036"/>
                </a:cubicBezTo>
                <a:cubicBezTo>
                  <a:pt x="103328" y="285902"/>
                  <a:pt x="128625" y="277673"/>
                  <a:pt x="143866" y="269443"/>
                </a:cubicBezTo>
                <a:cubicBezTo>
                  <a:pt x="145390" y="268224"/>
                  <a:pt x="146000" y="267005"/>
                  <a:pt x="145694" y="266091"/>
                </a:cubicBezTo>
                <a:lnTo>
                  <a:pt x="143561" y="259385"/>
                </a:lnTo>
                <a:cubicBezTo>
                  <a:pt x="143256" y="258166"/>
                  <a:pt x="142037" y="257556"/>
                  <a:pt x="140513" y="257861"/>
                </a:cubicBezTo>
                <a:cubicBezTo>
                  <a:pt x="125578" y="262433"/>
                  <a:pt x="99669" y="265785"/>
                  <a:pt x="82906" y="266395"/>
                </a:cubicBezTo>
                <a:cubicBezTo>
                  <a:pt x="79248" y="266395"/>
                  <a:pt x="78029" y="264871"/>
                  <a:pt x="78029" y="261518"/>
                </a:cubicBezTo>
                <a:lnTo>
                  <a:pt x="78029" y="236220"/>
                </a:lnTo>
                <a:lnTo>
                  <a:pt x="129235" y="233782"/>
                </a:lnTo>
                <a:cubicBezTo>
                  <a:pt x="131064" y="232258"/>
                  <a:pt x="132893" y="228600"/>
                  <a:pt x="132893" y="224638"/>
                </a:cubicBezTo>
                <a:cubicBezTo>
                  <a:pt x="132893" y="223418"/>
                  <a:pt x="132588" y="222504"/>
                  <a:pt x="131369" y="221590"/>
                </a:cubicBezTo>
                <a:lnTo>
                  <a:pt x="126797" y="218846"/>
                </a:lnTo>
                <a:cubicBezTo>
                  <a:pt x="128625" y="212446"/>
                  <a:pt x="131064" y="199340"/>
                  <a:pt x="131673" y="191719"/>
                </a:cubicBezTo>
                <a:lnTo>
                  <a:pt x="133807" y="185624"/>
                </a:lnTo>
                <a:cubicBezTo>
                  <a:pt x="139903" y="187758"/>
                  <a:pt x="145694" y="191110"/>
                  <a:pt x="148437" y="194463"/>
                </a:cubicBezTo>
                <a:lnTo>
                  <a:pt x="153009" y="274015"/>
                </a:lnTo>
                <a:cubicBezTo>
                  <a:pt x="153619" y="280112"/>
                  <a:pt x="154838" y="286817"/>
                  <a:pt x="156667" y="291084"/>
                </a:cubicBezTo>
                <a:lnTo>
                  <a:pt x="169469" y="291084"/>
                </a:lnTo>
                <a:cubicBezTo>
                  <a:pt x="171907" y="288036"/>
                  <a:pt x="173736" y="284989"/>
                  <a:pt x="174650" y="280721"/>
                </a:cubicBezTo>
                <a:lnTo>
                  <a:pt x="230734" y="280112"/>
                </a:lnTo>
                <a:cubicBezTo>
                  <a:pt x="232867" y="277978"/>
                  <a:pt x="235000" y="273710"/>
                  <a:pt x="235000" y="267919"/>
                </a:cubicBezTo>
                <a:cubicBezTo>
                  <a:pt x="235000" y="266395"/>
                  <a:pt x="234087" y="264871"/>
                  <a:pt x="232258" y="263652"/>
                </a:cubicBezTo>
                <a:lnTo>
                  <a:pt x="228295" y="261214"/>
                </a:lnTo>
                <a:cubicBezTo>
                  <a:pt x="231038" y="240792"/>
                  <a:pt x="233476" y="217018"/>
                  <a:pt x="234391" y="196901"/>
                </a:cubicBezTo>
                <a:moveTo>
                  <a:pt x="206959" y="260909"/>
                </a:moveTo>
                <a:lnTo>
                  <a:pt x="201778" y="262738"/>
                </a:lnTo>
                <a:cubicBezTo>
                  <a:pt x="194767" y="263043"/>
                  <a:pt x="183794" y="263043"/>
                  <a:pt x="175565" y="263043"/>
                </a:cubicBezTo>
                <a:lnTo>
                  <a:pt x="174956" y="196292"/>
                </a:lnTo>
                <a:cubicBezTo>
                  <a:pt x="185319" y="195986"/>
                  <a:pt x="197510" y="195682"/>
                  <a:pt x="207569" y="195986"/>
                </a:cubicBezTo>
                <a:moveTo>
                  <a:pt x="148133" y="154533"/>
                </a:moveTo>
                <a:cubicBezTo>
                  <a:pt x="150266" y="156667"/>
                  <a:pt x="153314" y="159106"/>
                  <a:pt x="155753" y="159715"/>
                </a:cubicBezTo>
                <a:cubicBezTo>
                  <a:pt x="160325" y="161240"/>
                  <a:pt x="167031" y="158192"/>
                  <a:pt x="169164" y="153619"/>
                </a:cubicBezTo>
                <a:cubicBezTo>
                  <a:pt x="170078" y="151485"/>
                  <a:pt x="169469" y="148743"/>
                  <a:pt x="167640" y="144476"/>
                </a:cubicBezTo>
                <a:cubicBezTo>
                  <a:pt x="165202" y="138989"/>
                  <a:pt x="158800" y="129540"/>
                  <a:pt x="153925" y="123140"/>
                </a:cubicBezTo>
                <a:lnTo>
                  <a:pt x="140818" y="119177"/>
                </a:lnTo>
                <a:lnTo>
                  <a:pt x="114909" y="96622"/>
                </a:lnTo>
                <a:cubicBezTo>
                  <a:pt x="128016" y="81686"/>
                  <a:pt x="138988" y="66446"/>
                  <a:pt x="146914" y="51207"/>
                </a:cubicBezTo>
                <a:lnTo>
                  <a:pt x="153619" y="41148"/>
                </a:lnTo>
                <a:cubicBezTo>
                  <a:pt x="154838" y="39319"/>
                  <a:pt x="154534" y="37491"/>
                  <a:pt x="153009" y="36576"/>
                </a:cubicBezTo>
                <a:cubicBezTo>
                  <a:pt x="149657" y="34443"/>
                  <a:pt x="140513" y="30176"/>
                  <a:pt x="135636" y="28346"/>
                </a:cubicBezTo>
                <a:cubicBezTo>
                  <a:pt x="133807" y="27737"/>
                  <a:pt x="131369" y="27737"/>
                  <a:pt x="129540" y="28346"/>
                </a:cubicBezTo>
                <a:lnTo>
                  <a:pt x="117957" y="33528"/>
                </a:lnTo>
                <a:cubicBezTo>
                  <a:pt x="103937" y="34443"/>
                  <a:pt x="53035" y="35052"/>
                  <a:pt x="42063" y="35052"/>
                </a:cubicBezTo>
                <a:cubicBezTo>
                  <a:pt x="33833" y="35052"/>
                  <a:pt x="22555" y="34443"/>
                  <a:pt x="13716" y="32918"/>
                </a:cubicBezTo>
                <a:lnTo>
                  <a:pt x="11582" y="36881"/>
                </a:lnTo>
                <a:cubicBezTo>
                  <a:pt x="10972" y="38100"/>
                  <a:pt x="11278" y="39015"/>
                  <a:pt x="12497" y="40539"/>
                </a:cubicBezTo>
                <a:cubicBezTo>
                  <a:pt x="18897" y="46330"/>
                  <a:pt x="28651" y="53036"/>
                  <a:pt x="37490" y="56998"/>
                </a:cubicBezTo>
                <a:cubicBezTo>
                  <a:pt x="43282" y="54559"/>
                  <a:pt x="54254" y="52426"/>
                  <a:pt x="60351" y="52121"/>
                </a:cubicBezTo>
                <a:cubicBezTo>
                  <a:pt x="67056" y="51512"/>
                  <a:pt x="94793" y="51207"/>
                  <a:pt x="110947" y="51207"/>
                </a:cubicBezTo>
                <a:cubicBezTo>
                  <a:pt x="90221" y="90830"/>
                  <a:pt x="50902" y="133502"/>
                  <a:pt x="1219" y="165507"/>
                </a:cubicBezTo>
                <a:cubicBezTo>
                  <a:pt x="0" y="166726"/>
                  <a:pt x="305" y="167945"/>
                  <a:pt x="1219" y="168859"/>
                </a:cubicBezTo>
                <a:lnTo>
                  <a:pt x="5791" y="173431"/>
                </a:lnTo>
                <a:cubicBezTo>
                  <a:pt x="6706" y="174041"/>
                  <a:pt x="7924" y="173736"/>
                  <a:pt x="9754" y="172822"/>
                </a:cubicBezTo>
                <a:cubicBezTo>
                  <a:pt x="44197" y="156973"/>
                  <a:pt x="76200" y="134722"/>
                  <a:pt x="101803" y="110033"/>
                </a:cubicBezTo>
                <a:moveTo>
                  <a:pt x="141122" y="86564"/>
                </a:moveTo>
                <a:cubicBezTo>
                  <a:pt x="140513" y="88088"/>
                  <a:pt x="140818" y="89002"/>
                  <a:pt x="142037" y="90221"/>
                </a:cubicBezTo>
                <a:cubicBezTo>
                  <a:pt x="147828" y="96012"/>
                  <a:pt x="155447" y="102108"/>
                  <a:pt x="163981" y="106680"/>
                </a:cubicBezTo>
                <a:cubicBezTo>
                  <a:pt x="169164" y="104242"/>
                  <a:pt x="177394" y="102108"/>
                  <a:pt x="182880" y="101804"/>
                </a:cubicBezTo>
                <a:cubicBezTo>
                  <a:pt x="187147" y="101194"/>
                  <a:pt x="196291" y="100584"/>
                  <a:pt x="204825" y="100584"/>
                </a:cubicBezTo>
                <a:lnTo>
                  <a:pt x="204825" y="118873"/>
                </a:lnTo>
                <a:cubicBezTo>
                  <a:pt x="204825" y="130149"/>
                  <a:pt x="206044" y="153010"/>
                  <a:pt x="207873" y="162764"/>
                </a:cubicBezTo>
                <a:lnTo>
                  <a:pt x="225247" y="162764"/>
                </a:lnTo>
                <a:cubicBezTo>
                  <a:pt x="230429" y="151181"/>
                  <a:pt x="234391" y="128321"/>
                  <a:pt x="234391" y="110947"/>
                </a:cubicBezTo>
                <a:lnTo>
                  <a:pt x="234391" y="33528"/>
                </a:lnTo>
                <a:lnTo>
                  <a:pt x="235306" y="16459"/>
                </a:lnTo>
                <a:cubicBezTo>
                  <a:pt x="235610" y="12802"/>
                  <a:pt x="234391" y="10364"/>
                  <a:pt x="231343" y="9144"/>
                </a:cubicBezTo>
                <a:cubicBezTo>
                  <a:pt x="221590" y="4877"/>
                  <a:pt x="200254" y="610"/>
                  <a:pt x="187453" y="0"/>
                </a:cubicBezTo>
                <a:cubicBezTo>
                  <a:pt x="184709" y="0"/>
                  <a:pt x="183794" y="610"/>
                  <a:pt x="183490" y="1829"/>
                </a:cubicBezTo>
                <a:lnTo>
                  <a:pt x="180441" y="11278"/>
                </a:lnTo>
                <a:cubicBezTo>
                  <a:pt x="190805" y="15240"/>
                  <a:pt x="200254" y="21336"/>
                  <a:pt x="204825" y="28042"/>
                </a:cubicBezTo>
                <a:lnTo>
                  <a:pt x="204825" y="83515"/>
                </a:lnTo>
                <a:cubicBezTo>
                  <a:pt x="192329" y="84125"/>
                  <a:pt x="176175" y="84430"/>
                  <a:pt x="168249" y="84430"/>
                </a:cubicBezTo>
                <a:cubicBezTo>
                  <a:pt x="160325" y="84430"/>
                  <a:pt x="150875" y="83820"/>
                  <a:pt x="143561" y="829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1" name="Freeform 91"/>
          <p:cNvSpPr/>
          <p:nvPr/>
        </p:nvSpPr>
        <p:spPr>
          <a:xfrm>
            <a:off x="9890996" y="7181593"/>
            <a:ext cx="282246" cy="265176"/>
          </a:xfrm>
          <a:custGeom>
            <a:avLst/>
            <a:gdLst>
              <a:gd name="connsiteX0" fmla="*/ 228600 w 282246"/>
              <a:gd name="connsiteY0" fmla="*/ 134722 h 265176"/>
              <a:gd name="connsiteX1" fmla="*/ 39929 w 282246"/>
              <a:gd name="connsiteY1" fmla="*/ 137769 h 265176"/>
              <a:gd name="connsiteX2" fmla="*/ 3049 w 282246"/>
              <a:gd name="connsiteY2" fmla="*/ 134417 h 265176"/>
              <a:gd name="connsiteX3" fmla="*/ 611 w 282246"/>
              <a:gd name="connsiteY3" fmla="*/ 139294 h 265176"/>
              <a:gd name="connsiteX4" fmla="*/ 1524 w 282246"/>
              <a:gd name="connsiteY4" fmla="*/ 142646 h 265176"/>
              <a:gd name="connsiteX5" fmla="*/ 33833 w 282246"/>
              <a:gd name="connsiteY5" fmla="*/ 162154 h 265176"/>
              <a:gd name="connsiteX6" fmla="*/ 66752 w 282246"/>
              <a:gd name="connsiteY6" fmla="*/ 156058 h 265176"/>
              <a:gd name="connsiteX7" fmla="*/ 236830 w 282246"/>
              <a:gd name="connsiteY7" fmla="*/ 153619 h 265176"/>
              <a:gd name="connsiteX8" fmla="*/ 274016 w 282246"/>
              <a:gd name="connsiteY8" fmla="*/ 155143 h 265176"/>
              <a:gd name="connsiteX9" fmla="*/ 282246 w 282246"/>
              <a:gd name="connsiteY9" fmla="*/ 140818 h 265176"/>
              <a:gd name="connsiteX10" fmla="*/ 277674 w 282246"/>
              <a:gd name="connsiteY10" fmla="*/ 134722 h 265176"/>
              <a:gd name="connsiteX11" fmla="*/ 240792 w 282246"/>
              <a:gd name="connsiteY11" fmla="*/ 129235 h 265176"/>
              <a:gd name="connsiteX13" fmla="*/ 189891 w 282246"/>
              <a:gd name="connsiteY13" fmla="*/ 246583 h 265176"/>
              <a:gd name="connsiteX14" fmla="*/ 104547 w 282246"/>
              <a:gd name="connsiteY14" fmla="*/ 247497 h 265176"/>
              <a:gd name="connsiteX15" fmla="*/ 97231 w 282246"/>
              <a:gd name="connsiteY15" fmla="*/ 239573 h 265176"/>
              <a:gd name="connsiteX16" fmla="*/ 97231 w 282246"/>
              <a:gd name="connsiteY16" fmla="*/ 207569 h 265176"/>
              <a:gd name="connsiteX17" fmla="*/ 97842 w 282246"/>
              <a:gd name="connsiteY17" fmla="*/ 192329 h 265176"/>
              <a:gd name="connsiteX18" fmla="*/ 92659 w 282246"/>
              <a:gd name="connsiteY18" fmla="*/ 185624 h 265176"/>
              <a:gd name="connsiteX19" fmla="*/ 51817 w 282246"/>
              <a:gd name="connsiteY19" fmla="*/ 182271 h 265176"/>
              <a:gd name="connsiteX20" fmla="*/ 47854 w 282246"/>
              <a:gd name="connsiteY20" fmla="*/ 184709 h 265176"/>
              <a:gd name="connsiteX21" fmla="*/ 46025 w 282246"/>
              <a:gd name="connsiteY21" fmla="*/ 192633 h 265176"/>
              <a:gd name="connsiteX22" fmla="*/ 67361 w 282246"/>
              <a:gd name="connsiteY22" fmla="*/ 202692 h 265176"/>
              <a:gd name="connsiteX23" fmla="*/ 67361 w 282246"/>
              <a:gd name="connsiteY23" fmla="*/ 238963 h 265176"/>
              <a:gd name="connsiteX24" fmla="*/ 95403 w 282246"/>
              <a:gd name="connsiteY24" fmla="*/ 265176 h 265176"/>
              <a:gd name="connsiteX25" fmla="*/ 227686 w 282246"/>
              <a:gd name="connsiteY25" fmla="*/ 264261 h 265176"/>
              <a:gd name="connsiteX26" fmla="*/ 232563 w 282246"/>
              <a:gd name="connsiteY26" fmla="*/ 262433 h 265176"/>
              <a:gd name="connsiteX27" fmla="*/ 236830 w 282246"/>
              <a:gd name="connsiteY27" fmla="*/ 248107 h 265176"/>
              <a:gd name="connsiteX28" fmla="*/ 232258 w 282246"/>
              <a:gd name="connsiteY28" fmla="*/ 242925 h 265176"/>
              <a:gd name="connsiteX29" fmla="*/ 201168 w 282246"/>
              <a:gd name="connsiteY29" fmla="*/ 240488 h 265176"/>
              <a:gd name="connsiteX31" fmla="*/ 140514 w 282246"/>
              <a:gd name="connsiteY31" fmla="*/ 115519 h 265176"/>
              <a:gd name="connsiteX32" fmla="*/ 213664 w 282246"/>
              <a:gd name="connsiteY32" fmla="*/ 57912 h 265176"/>
              <a:gd name="connsiteX33" fmla="*/ 140514 w 282246"/>
              <a:gd name="connsiteY33" fmla="*/ 0 h 265176"/>
              <a:gd name="connsiteX34" fmla="*/ 67361 w 282246"/>
              <a:gd name="connsiteY34" fmla="*/ 57912 h 265176"/>
              <a:gd name="connsiteX35" fmla="*/ 140514 w 282246"/>
              <a:gd name="connsiteY35" fmla="*/ 115519 h 265176"/>
              <a:gd name="connsiteX37" fmla="*/ 140514 w 282246"/>
              <a:gd name="connsiteY37" fmla="*/ 19202 h 265176"/>
              <a:gd name="connsiteX38" fmla="*/ 183795 w 282246"/>
              <a:gd name="connsiteY38" fmla="*/ 57912 h 265176"/>
              <a:gd name="connsiteX39" fmla="*/ 140514 w 282246"/>
              <a:gd name="connsiteY39" fmla="*/ 96317 h 265176"/>
              <a:gd name="connsiteX40" fmla="*/ 97231 w 282246"/>
              <a:gd name="connsiteY40" fmla="*/ 57912 h 265176"/>
              <a:gd name="connsiteX41" fmla="*/ 140514 w 282246"/>
              <a:gd name="connsiteY41" fmla="*/ 19202 h 26517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82246" h="265176">
                <a:moveTo>
                  <a:pt x="228600" y="134722"/>
                </a:moveTo>
                <a:cubicBezTo>
                  <a:pt x="206959" y="136246"/>
                  <a:pt x="59131" y="138075"/>
                  <a:pt x="39929" y="137769"/>
                </a:cubicBezTo>
                <a:cubicBezTo>
                  <a:pt x="29261" y="137464"/>
                  <a:pt x="14326" y="136246"/>
                  <a:pt x="3049" y="134417"/>
                </a:cubicBezTo>
                <a:lnTo>
                  <a:pt x="611" y="139294"/>
                </a:lnTo>
                <a:cubicBezTo>
                  <a:pt x="0" y="140512"/>
                  <a:pt x="305" y="141732"/>
                  <a:pt x="1524" y="142646"/>
                </a:cubicBezTo>
                <a:cubicBezTo>
                  <a:pt x="9449" y="150266"/>
                  <a:pt x="21946" y="157886"/>
                  <a:pt x="33833" y="162154"/>
                </a:cubicBezTo>
                <a:cubicBezTo>
                  <a:pt x="41758" y="159715"/>
                  <a:pt x="58827" y="156667"/>
                  <a:pt x="66752" y="156058"/>
                </a:cubicBezTo>
                <a:cubicBezTo>
                  <a:pt x="84125" y="154839"/>
                  <a:pt x="215798" y="153315"/>
                  <a:pt x="236830" y="153619"/>
                </a:cubicBezTo>
                <a:cubicBezTo>
                  <a:pt x="246583" y="153619"/>
                  <a:pt x="266091" y="154229"/>
                  <a:pt x="274016" y="155143"/>
                </a:cubicBezTo>
                <a:cubicBezTo>
                  <a:pt x="277674" y="153315"/>
                  <a:pt x="282246" y="147524"/>
                  <a:pt x="282246" y="140818"/>
                </a:cubicBezTo>
                <a:cubicBezTo>
                  <a:pt x="282246" y="137769"/>
                  <a:pt x="280417" y="135636"/>
                  <a:pt x="277674" y="134722"/>
                </a:cubicBezTo>
                <a:cubicBezTo>
                  <a:pt x="270053" y="131978"/>
                  <a:pt x="252680" y="129845"/>
                  <a:pt x="240792" y="129235"/>
                </a:cubicBezTo>
                <a:moveTo>
                  <a:pt x="189891" y="246583"/>
                </a:moveTo>
                <a:cubicBezTo>
                  <a:pt x="171908" y="247193"/>
                  <a:pt x="124358" y="247802"/>
                  <a:pt x="104547" y="247497"/>
                </a:cubicBezTo>
                <a:cubicBezTo>
                  <a:pt x="99061" y="247497"/>
                  <a:pt x="97231" y="245059"/>
                  <a:pt x="97231" y="239573"/>
                </a:cubicBezTo>
                <a:lnTo>
                  <a:pt x="97231" y="207569"/>
                </a:lnTo>
                <a:lnTo>
                  <a:pt x="97842" y="192329"/>
                </a:lnTo>
                <a:cubicBezTo>
                  <a:pt x="97842" y="188671"/>
                  <a:pt x="96013" y="186537"/>
                  <a:pt x="92659" y="185624"/>
                </a:cubicBezTo>
                <a:cubicBezTo>
                  <a:pt x="83820" y="183794"/>
                  <a:pt x="63398" y="182271"/>
                  <a:pt x="51817" y="182271"/>
                </a:cubicBezTo>
                <a:cubicBezTo>
                  <a:pt x="49378" y="182271"/>
                  <a:pt x="48158" y="183184"/>
                  <a:pt x="47854" y="184709"/>
                </a:cubicBezTo>
                <a:lnTo>
                  <a:pt x="46025" y="192633"/>
                </a:lnTo>
                <a:cubicBezTo>
                  <a:pt x="53950" y="194767"/>
                  <a:pt x="62180" y="198730"/>
                  <a:pt x="67361" y="202692"/>
                </a:cubicBezTo>
                <a:lnTo>
                  <a:pt x="67361" y="238963"/>
                </a:lnTo>
                <a:cubicBezTo>
                  <a:pt x="67361" y="256642"/>
                  <a:pt x="74981" y="264871"/>
                  <a:pt x="95403" y="265176"/>
                </a:cubicBezTo>
                <a:lnTo>
                  <a:pt x="227686" y="264261"/>
                </a:lnTo>
                <a:cubicBezTo>
                  <a:pt x="229515" y="264261"/>
                  <a:pt x="231344" y="263652"/>
                  <a:pt x="232563" y="262433"/>
                </a:cubicBezTo>
                <a:cubicBezTo>
                  <a:pt x="234392" y="260604"/>
                  <a:pt x="236830" y="255422"/>
                  <a:pt x="236830" y="248107"/>
                </a:cubicBezTo>
                <a:cubicBezTo>
                  <a:pt x="236830" y="245364"/>
                  <a:pt x="235001" y="243535"/>
                  <a:pt x="232258" y="242925"/>
                </a:cubicBezTo>
                <a:cubicBezTo>
                  <a:pt x="225552" y="241402"/>
                  <a:pt x="210922" y="240182"/>
                  <a:pt x="201168" y="240488"/>
                </a:cubicBezTo>
                <a:moveTo>
                  <a:pt x="140514" y="115519"/>
                </a:moveTo>
                <a:cubicBezTo>
                  <a:pt x="182880" y="115519"/>
                  <a:pt x="213664" y="91440"/>
                  <a:pt x="213664" y="57912"/>
                </a:cubicBezTo>
                <a:cubicBezTo>
                  <a:pt x="213664" y="24384"/>
                  <a:pt x="182880" y="0"/>
                  <a:pt x="140514" y="0"/>
                </a:cubicBezTo>
                <a:cubicBezTo>
                  <a:pt x="98146" y="0"/>
                  <a:pt x="67361" y="24384"/>
                  <a:pt x="67361" y="57912"/>
                </a:cubicBezTo>
                <a:cubicBezTo>
                  <a:pt x="67361" y="91440"/>
                  <a:pt x="98146" y="115519"/>
                  <a:pt x="140514" y="115519"/>
                </a:cubicBezTo>
                <a:moveTo>
                  <a:pt x="140514" y="19202"/>
                </a:moveTo>
                <a:cubicBezTo>
                  <a:pt x="165202" y="19202"/>
                  <a:pt x="183795" y="33833"/>
                  <a:pt x="183795" y="57912"/>
                </a:cubicBezTo>
                <a:cubicBezTo>
                  <a:pt x="183795" y="81686"/>
                  <a:pt x="165202" y="96317"/>
                  <a:pt x="140514" y="96317"/>
                </a:cubicBezTo>
                <a:cubicBezTo>
                  <a:pt x="115824" y="96317"/>
                  <a:pt x="97231" y="81686"/>
                  <a:pt x="97231" y="57912"/>
                </a:cubicBezTo>
                <a:cubicBezTo>
                  <a:pt x="97231" y="33833"/>
                  <a:pt x="115824" y="19202"/>
                  <a:pt x="140514" y="192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2" name="Freeform 92"/>
          <p:cNvSpPr/>
          <p:nvPr/>
        </p:nvSpPr>
        <p:spPr>
          <a:xfrm>
            <a:off x="10268506" y="7163609"/>
            <a:ext cx="249936" cy="294132"/>
          </a:xfrm>
          <a:custGeom>
            <a:avLst/>
            <a:gdLst>
              <a:gd name="connsiteX0" fmla="*/ 115825 w 249936"/>
              <a:gd name="connsiteY0" fmla="*/ 158496 h 294132"/>
              <a:gd name="connsiteX1" fmla="*/ 86868 w 249936"/>
              <a:gd name="connsiteY1" fmla="*/ 124054 h 294132"/>
              <a:gd name="connsiteX2" fmla="*/ 105461 w 249936"/>
              <a:gd name="connsiteY2" fmla="*/ 73152 h 294132"/>
              <a:gd name="connsiteX3" fmla="*/ 106070 w 249936"/>
              <a:gd name="connsiteY3" fmla="*/ 65532 h 294132"/>
              <a:gd name="connsiteX4" fmla="*/ 101803 w 249936"/>
              <a:gd name="connsiteY4" fmla="*/ 59131 h 294132"/>
              <a:gd name="connsiteX5" fmla="*/ 63703 w 249936"/>
              <a:gd name="connsiteY5" fmla="*/ 47854 h 294132"/>
              <a:gd name="connsiteX6" fmla="*/ 59741 w 249936"/>
              <a:gd name="connsiteY6" fmla="*/ 49378 h 294132"/>
              <a:gd name="connsiteX7" fmla="*/ 55473 w 249936"/>
              <a:gd name="connsiteY7" fmla="*/ 57607 h 294132"/>
              <a:gd name="connsiteX8" fmla="*/ 72237 w 249936"/>
              <a:gd name="connsiteY8" fmla="*/ 72238 h 294132"/>
              <a:gd name="connsiteX9" fmla="*/ 1219 w 249936"/>
              <a:gd name="connsiteY9" fmla="*/ 202997 h 294132"/>
              <a:gd name="connsiteX10" fmla="*/ 915 w 249936"/>
              <a:gd name="connsiteY10" fmla="*/ 206655 h 294132"/>
              <a:gd name="connsiteX11" fmla="*/ 6097 w 249936"/>
              <a:gd name="connsiteY11" fmla="*/ 211227 h 294132"/>
              <a:gd name="connsiteX12" fmla="*/ 10059 w 249936"/>
              <a:gd name="connsiteY12" fmla="*/ 210922 h 294132"/>
              <a:gd name="connsiteX13" fmla="*/ 76809 w 249936"/>
              <a:gd name="connsiteY13" fmla="*/ 141123 h 294132"/>
              <a:gd name="connsiteX14" fmla="*/ 118872 w 249936"/>
              <a:gd name="connsiteY14" fmla="*/ 196596 h 294132"/>
              <a:gd name="connsiteX15" fmla="*/ 125883 w 249936"/>
              <a:gd name="connsiteY15" fmla="*/ 203302 h 294132"/>
              <a:gd name="connsiteX16" fmla="*/ 139294 w 249936"/>
              <a:gd name="connsiteY16" fmla="*/ 199034 h 294132"/>
              <a:gd name="connsiteX17" fmla="*/ 138989 w 249936"/>
              <a:gd name="connsiteY17" fmla="*/ 188976 h 294132"/>
              <a:gd name="connsiteX18" fmla="*/ 128016 w 249936"/>
              <a:gd name="connsiteY18" fmla="*/ 164288 h 294132"/>
              <a:gd name="connsiteX20" fmla="*/ 143256 w 249936"/>
              <a:gd name="connsiteY20" fmla="*/ 32614 h 294132"/>
              <a:gd name="connsiteX21" fmla="*/ 164592 w 249936"/>
              <a:gd name="connsiteY21" fmla="*/ 46940 h 294132"/>
              <a:gd name="connsiteX22" fmla="*/ 164592 w 249936"/>
              <a:gd name="connsiteY22" fmla="*/ 114300 h 294132"/>
              <a:gd name="connsiteX23" fmla="*/ 136245 w 249936"/>
              <a:gd name="connsiteY23" fmla="*/ 114910 h 294132"/>
              <a:gd name="connsiteX24" fmla="*/ 112166 w 249936"/>
              <a:gd name="connsiteY24" fmla="*/ 113995 h 294132"/>
              <a:gd name="connsiteX25" fmla="*/ 110033 w 249936"/>
              <a:gd name="connsiteY25" fmla="*/ 117653 h 294132"/>
              <a:gd name="connsiteX26" fmla="*/ 110642 w 249936"/>
              <a:gd name="connsiteY26" fmla="*/ 121006 h 294132"/>
              <a:gd name="connsiteX27" fmla="*/ 131673 w 249936"/>
              <a:gd name="connsiteY27" fmla="*/ 135941 h 294132"/>
              <a:gd name="connsiteX28" fmla="*/ 149962 w 249936"/>
              <a:gd name="connsiteY28" fmla="*/ 131674 h 294132"/>
              <a:gd name="connsiteX29" fmla="*/ 164592 w 249936"/>
              <a:gd name="connsiteY29" fmla="*/ 130759 h 294132"/>
              <a:gd name="connsiteX30" fmla="*/ 164592 w 249936"/>
              <a:gd name="connsiteY30" fmla="*/ 217627 h 294132"/>
              <a:gd name="connsiteX31" fmla="*/ 167640 w 249936"/>
              <a:gd name="connsiteY31" fmla="*/ 274625 h 294132"/>
              <a:gd name="connsiteX32" fmla="*/ 182880 w 249936"/>
              <a:gd name="connsiteY32" fmla="*/ 274625 h 294132"/>
              <a:gd name="connsiteX33" fmla="*/ 192025 w 249936"/>
              <a:gd name="connsiteY33" fmla="*/ 209093 h 294132"/>
              <a:gd name="connsiteX34" fmla="*/ 192025 w 249936"/>
              <a:gd name="connsiteY34" fmla="*/ 51512 h 294132"/>
              <a:gd name="connsiteX35" fmla="*/ 192938 w 249936"/>
              <a:gd name="connsiteY35" fmla="*/ 36881 h 294132"/>
              <a:gd name="connsiteX36" fmla="*/ 189281 w 249936"/>
              <a:gd name="connsiteY36" fmla="*/ 30176 h 294132"/>
              <a:gd name="connsiteX37" fmla="*/ 150875 w 249936"/>
              <a:gd name="connsiteY37" fmla="*/ 21641 h 294132"/>
              <a:gd name="connsiteX38" fmla="*/ 146609 w 249936"/>
              <a:gd name="connsiteY38" fmla="*/ 23775 h 294132"/>
              <a:gd name="connsiteX40" fmla="*/ 197206 w 249936"/>
              <a:gd name="connsiteY40" fmla="*/ 11278 h 294132"/>
              <a:gd name="connsiteX41" fmla="*/ 220066 w 249936"/>
              <a:gd name="connsiteY41" fmla="*/ 26823 h 294132"/>
              <a:gd name="connsiteX42" fmla="*/ 220066 w 249936"/>
              <a:gd name="connsiteY42" fmla="*/ 233782 h 294132"/>
              <a:gd name="connsiteX43" fmla="*/ 223113 w 249936"/>
              <a:gd name="connsiteY43" fmla="*/ 294132 h 294132"/>
              <a:gd name="connsiteX44" fmla="*/ 239268 w 249936"/>
              <a:gd name="connsiteY44" fmla="*/ 294132 h 294132"/>
              <a:gd name="connsiteX45" fmla="*/ 248717 w 249936"/>
              <a:gd name="connsiteY45" fmla="*/ 224638 h 294132"/>
              <a:gd name="connsiteX46" fmla="*/ 248717 w 249936"/>
              <a:gd name="connsiteY46" fmla="*/ 32004 h 294132"/>
              <a:gd name="connsiteX47" fmla="*/ 249631 w 249936"/>
              <a:gd name="connsiteY47" fmla="*/ 15849 h 294132"/>
              <a:gd name="connsiteX48" fmla="*/ 245669 w 249936"/>
              <a:gd name="connsiteY48" fmla="*/ 8840 h 294132"/>
              <a:gd name="connsiteX49" fmla="*/ 204522 w 249936"/>
              <a:gd name="connsiteY49" fmla="*/ 0 h 294132"/>
              <a:gd name="connsiteX50" fmla="*/ 200254 w 249936"/>
              <a:gd name="connsiteY50" fmla="*/ 2133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9936" h="294132">
                <a:moveTo>
                  <a:pt x="115825" y="158496"/>
                </a:moveTo>
                <a:lnTo>
                  <a:pt x="86868" y="124054"/>
                </a:lnTo>
                <a:cubicBezTo>
                  <a:pt x="96012" y="106985"/>
                  <a:pt x="102412" y="89612"/>
                  <a:pt x="105461" y="73152"/>
                </a:cubicBezTo>
                <a:cubicBezTo>
                  <a:pt x="106070" y="71018"/>
                  <a:pt x="106375" y="68276"/>
                  <a:pt x="106070" y="65532"/>
                </a:cubicBezTo>
                <a:cubicBezTo>
                  <a:pt x="106070" y="62789"/>
                  <a:pt x="104546" y="60655"/>
                  <a:pt x="101803" y="59131"/>
                </a:cubicBezTo>
                <a:cubicBezTo>
                  <a:pt x="94488" y="54864"/>
                  <a:pt x="75895" y="49682"/>
                  <a:pt x="63703" y="47854"/>
                </a:cubicBezTo>
                <a:cubicBezTo>
                  <a:pt x="61265" y="47549"/>
                  <a:pt x="60351" y="48158"/>
                  <a:pt x="59741" y="49378"/>
                </a:cubicBezTo>
                <a:lnTo>
                  <a:pt x="55473" y="57607"/>
                </a:lnTo>
                <a:cubicBezTo>
                  <a:pt x="62789" y="61570"/>
                  <a:pt x="69494" y="67361"/>
                  <a:pt x="72237" y="72238"/>
                </a:cubicBezTo>
                <a:cubicBezTo>
                  <a:pt x="64922" y="113995"/>
                  <a:pt x="39319" y="162764"/>
                  <a:pt x="1219" y="202997"/>
                </a:cubicBezTo>
                <a:cubicBezTo>
                  <a:pt x="0" y="204521"/>
                  <a:pt x="0" y="205740"/>
                  <a:pt x="915" y="206655"/>
                </a:cubicBezTo>
                <a:lnTo>
                  <a:pt x="6097" y="211227"/>
                </a:lnTo>
                <a:cubicBezTo>
                  <a:pt x="7316" y="212141"/>
                  <a:pt x="8534" y="212141"/>
                  <a:pt x="10059" y="210922"/>
                </a:cubicBezTo>
                <a:cubicBezTo>
                  <a:pt x="37795" y="190195"/>
                  <a:pt x="60351" y="166116"/>
                  <a:pt x="76809" y="141123"/>
                </a:cubicBezTo>
                <a:lnTo>
                  <a:pt x="118872" y="196596"/>
                </a:lnTo>
                <a:cubicBezTo>
                  <a:pt x="121006" y="199340"/>
                  <a:pt x="123750" y="202388"/>
                  <a:pt x="125883" y="203302"/>
                </a:cubicBezTo>
                <a:cubicBezTo>
                  <a:pt x="129844" y="205130"/>
                  <a:pt x="136856" y="203302"/>
                  <a:pt x="139294" y="199034"/>
                </a:cubicBezTo>
                <a:cubicBezTo>
                  <a:pt x="140512" y="197206"/>
                  <a:pt x="140512" y="193853"/>
                  <a:pt x="138989" y="188976"/>
                </a:cubicBezTo>
                <a:cubicBezTo>
                  <a:pt x="136856" y="182880"/>
                  <a:pt x="131978" y="171602"/>
                  <a:pt x="128016" y="164288"/>
                </a:cubicBezTo>
                <a:moveTo>
                  <a:pt x="143256" y="32614"/>
                </a:moveTo>
                <a:cubicBezTo>
                  <a:pt x="152095" y="35967"/>
                  <a:pt x="160630" y="41453"/>
                  <a:pt x="164592" y="46940"/>
                </a:cubicBezTo>
                <a:lnTo>
                  <a:pt x="164592" y="114300"/>
                </a:lnTo>
                <a:cubicBezTo>
                  <a:pt x="154534" y="114605"/>
                  <a:pt x="142952" y="114910"/>
                  <a:pt x="136245" y="114910"/>
                </a:cubicBezTo>
                <a:cubicBezTo>
                  <a:pt x="128625" y="114910"/>
                  <a:pt x="119176" y="114605"/>
                  <a:pt x="112166" y="113995"/>
                </a:cubicBezTo>
                <a:lnTo>
                  <a:pt x="110033" y="117653"/>
                </a:lnTo>
                <a:cubicBezTo>
                  <a:pt x="109424" y="118873"/>
                  <a:pt x="109728" y="119786"/>
                  <a:pt x="110642" y="121006"/>
                </a:cubicBezTo>
                <a:cubicBezTo>
                  <a:pt x="116434" y="126797"/>
                  <a:pt x="123750" y="131979"/>
                  <a:pt x="131673" y="135941"/>
                </a:cubicBezTo>
                <a:cubicBezTo>
                  <a:pt x="136856" y="133807"/>
                  <a:pt x="144780" y="131979"/>
                  <a:pt x="149962" y="131674"/>
                </a:cubicBezTo>
                <a:cubicBezTo>
                  <a:pt x="153009" y="131369"/>
                  <a:pt x="158800" y="131064"/>
                  <a:pt x="164592" y="130759"/>
                </a:cubicBezTo>
                <a:lnTo>
                  <a:pt x="164592" y="217627"/>
                </a:lnTo>
                <a:cubicBezTo>
                  <a:pt x="164592" y="230733"/>
                  <a:pt x="165506" y="262433"/>
                  <a:pt x="167640" y="274625"/>
                </a:cubicBezTo>
                <a:lnTo>
                  <a:pt x="182880" y="274625"/>
                </a:lnTo>
                <a:cubicBezTo>
                  <a:pt x="188366" y="257251"/>
                  <a:pt x="192025" y="226771"/>
                  <a:pt x="192025" y="209093"/>
                </a:cubicBezTo>
                <a:lnTo>
                  <a:pt x="192025" y="51512"/>
                </a:lnTo>
                <a:lnTo>
                  <a:pt x="192938" y="36881"/>
                </a:lnTo>
                <a:cubicBezTo>
                  <a:pt x="192938" y="33528"/>
                  <a:pt x="191719" y="31395"/>
                  <a:pt x="189281" y="30176"/>
                </a:cubicBezTo>
                <a:cubicBezTo>
                  <a:pt x="180746" y="26213"/>
                  <a:pt x="162154" y="22251"/>
                  <a:pt x="150875" y="21641"/>
                </a:cubicBezTo>
                <a:cubicBezTo>
                  <a:pt x="148133" y="21641"/>
                  <a:pt x="147219" y="22555"/>
                  <a:pt x="146609" y="23775"/>
                </a:cubicBezTo>
                <a:moveTo>
                  <a:pt x="197206" y="11278"/>
                </a:moveTo>
                <a:cubicBezTo>
                  <a:pt x="206959" y="14936"/>
                  <a:pt x="215798" y="20727"/>
                  <a:pt x="220066" y="26823"/>
                </a:cubicBezTo>
                <a:lnTo>
                  <a:pt x="220066" y="233782"/>
                </a:lnTo>
                <a:cubicBezTo>
                  <a:pt x="220066" y="247498"/>
                  <a:pt x="221285" y="282855"/>
                  <a:pt x="223113" y="294132"/>
                </a:cubicBezTo>
                <a:lnTo>
                  <a:pt x="239268" y="294132"/>
                </a:lnTo>
                <a:cubicBezTo>
                  <a:pt x="245059" y="275540"/>
                  <a:pt x="248717" y="243230"/>
                  <a:pt x="248717" y="224638"/>
                </a:cubicBezTo>
                <a:lnTo>
                  <a:pt x="248717" y="32004"/>
                </a:lnTo>
                <a:lnTo>
                  <a:pt x="249631" y="15849"/>
                </a:lnTo>
                <a:cubicBezTo>
                  <a:pt x="249936" y="12497"/>
                  <a:pt x="248717" y="10058"/>
                  <a:pt x="245669" y="8840"/>
                </a:cubicBezTo>
                <a:cubicBezTo>
                  <a:pt x="236830" y="4573"/>
                  <a:pt x="216408" y="610"/>
                  <a:pt x="204522" y="0"/>
                </a:cubicBezTo>
                <a:cubicBezTo>
                  <a:pt x="201778" y="0"/>
                  <a:pt x="200863" y="610"/>
                  <a:pt x="200254" y="213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3" name="Freeform 93"/>
          <p:cNvSpPr/>
          <p:nvPr/>
        </p:nvSpPr>
        <p:spPr>
          <a:xfrm>
            <a:off x="10569648" y="7163609"/>
            <a:ext cx="243230" cy="294132"/>
          </a:xfrm>
          <a:custGeom>
            <a:avLst/>
            <a:gdLst>
              <a:gd name="connsiteX0" fmla="*/ 190500 w 243230"/>
              <a:gd name="connsiteY0" fmla="*/ 11278 h 294132"/>
              <a:gd name="connsiteX1" fmla="*/ 213361 w 243230"/>
              <a:gd name="connsiteY1" fmla="*/ 26823 h 294132"/>
              <a:gd name="connsiteX2" fmla="*/ 213361 w 243230"/>
              <a:gd name="connsiteY2" fmla="*/ 120092 h 294132"/>
              <a:gd name="connsiteX3" fmla="*/ 179832 w 243230"/>
              <a:gd name="connsiteY3" fmla="*/ 120701 h 294132"/>
              <a:gd name="connsiteX4" fmla="*/ 179832 w 243230"/>
              <a:gd name="connsiteY4" fmla="*/ 51207 h 294132"/>
              <a:gd name="connsiteX5" fmla="*/ 180747 w 243230"/>
              <a:gd name="connsiteY5" fmla="*/ 36881 h 294132"/>
              <a:gd name="connsiteX6" fmla="*/ 177089 w 243230"/>
              <a:gd name="connsiteY6" fmla="*/ 30176 h 294132"/>
              <a:gd name="connsiteX7" fmla="*/ 138989 w 243230"/>
              <a:gd name="connsiteY7" fmla="*/ 21641 h 294132"/>
              <a:gd name="connsiteX8" fmla="*/ 134722 w 243230"/>
              <a:gd name="connsiteY8" fmla="*/ 23470 h 294132"/>
              <a:gd name="connsiteX9" fmla="*/ 131369 w 243230"/>
              <a:gd name="connsiteY9" fmla="*/ 32614 h 294132"/>
              <a:gd name="connsiteX10" fmla="*/ 152400 w 243230"/>
              <a:gd name="connsiteY10" fmla="*/ 46940 h 294132"/>
              <a:gd name="connsiteX11" fmla="*/ 152400 w 243230"/>
              <a:gd name="connsiteY11" fmla="*/ 170383 h 294132"/>
              <a:gd name="connsiteX12" fmla="*/ 53646 w 243230"/>
              <a:gd name="connsiteY12" fmla="*/ 183490 h 294132"/>
              <a:gd name="connsiteX13" fmla="*/ 48158 w 243230"/>
              <a:gd name="connsiteY13" fmla="*/ 178004 h 294132"/>
              <a:gd name="connsiteX14" fmla="*/ 48158 w 243230"/>
              <a:gd name="connsiteY14" fmla="*/ 82601 h 294132"/>
              <a:gd name="connsiteX15" fmla="*/ 111558 w 243230"/>
              <a:gd name="connsiteY15" fmla="*/ 79858 h 294132"/>
              <a:gd name="connsiteX16" fmla="*/ 116433 w 243230"/>
              <a:gd name="connsiteY16" fmla="*/ 78333 h 294132"/>
              <a:gd name="connsiteX17" fmla="*/ 120396 w 243230"/>
              <a:gd name="connsiteY17" fmla="*/ 64618 h 294132"/>
              <a:gd name="connsiteX18" fmla="*/ 116129 w 243230"/>
              <a:gd name="connsiteY18" fmla="*/ 59436 h 294132"/>
              <a:gd name="connsiteX19" fmla="*/ 91746 w 243230"/>
              <a:gd name="connsiteY19" fmla="*/ 57607 h 294132"/>
              <a:gd name="connsiteX20" fmla="*/ 83820 w 243230"/>
              <a:gd name="connsiteY20" fmla="*/ 63094 h 294132"/>
              <a:gd name="connsiteX21" fmla="*/ 48768 w 243230"/>
              <a:gd name="connsiteY21" fmla="*/ 65227 h 294132"/>
              <a:gd name="connsiteX22" fmla="*/ 5486 w 243230"/>
              <a:gd name="connsiteY22" fmla="*/ 62789 h 294132"/>
              <a:gd name="connsiteX23" fmla="*/ 2133 w 243230"/>
              <a:gd name="connsiteY23" fmla="*/ 64618 h 294132"/>
              <a:gd name="connsiteX24" fmla="*/ 0 w 243230"/>
              <a:gd name="connsiteY24" fmla="*/ 73152 h 294132"/>
              <a:gd name="connsiteX25" fmla="*/ 18898 w 243230"/>
              <a:gd name="connsiteY25" fmla="*/ 83210 h 294132"/>
              <a:gd name="connsiteX26" fmla="*/ 18898 w 243230"/>
              <a:gd name="connsiteY26" fmla="*/ 174651 h 294132"/>
              <a:gd name="connsiteX27" fmla="*/ 20422 w 243230"/>
              <a:gd name="connsiteY27" fmla="*/ 189585 h 294132"/>
              <a:gd name="connsiteX28" fmla="*/ 44501 w 243230"/>
              <a:gd name="connsiteY28" fmla="*/ 207569 h 294132"/>
              <a:gd name="connsiteX29" fmla="*/ 55780 w 243230"/>
              <a:gd name="connsiteY29" fmla="*/ 207264 h 294132"/>
              <a:gd name="connsiteX30" fmla="*/ 152400 w 243230"/>
              <a:gd name="connsiteY30" fmla="*/ 186843 h 294132"/>
              <a:gd name="connsiteX31" fmla="*/ 152400 w 243230"/>
              <a:gd name="connsiteY31" fmla="*/ 216713 h 294132"/>
              <a:gd name="connsiteX32" fmla="*/ 155449 w 243230"/>
              <a:gd name="connsiteY32" fmla="*/ 273406 h 294132"/>
              <a:gd name="connsiteX33" fmla="*/ 170689 w 243230"/>
              <a:gd name="connsiteY33" fmla="*/ 273406 h 294132"/>
              <a:gd name="connsiteX34" fmla="*/ 179832 w 243230"/>
              <a:gd name="connsiteY34" fmla="*/ 207874 h 294132"/>
              <a:gd name="connsiteX35" fmla="*/ 179832 w 243230"/>
              <a:gd name="connsiteY35" fmla="*/ 139294 h 294132"/>
              <a:gd name="connsiteX36" fmla="*/ 213361 w 243230"/>
              <a:gd name="connsiteY36" fmla="*/ 138684 h 294132"/>
              <a:gd name="connsiteX37" fmla="*/ 213361 w 243230"/>
              <a:gd name="connsiteY37" fmla="*/ 233782 h 294132"/>
              <a:gd name="connsiteX38" fmla="*/ 216408 w 243230"/>
              <a:gd name="connsiteY38" fmla="*/ 294132 h 294132"/>
              <a:gd name="connsiteX39" fmla="*/ 232563 w 243230"/>
              <a:gd name="connsiteY39" fmla="*/ 294132 h 294132"/>
              <a:gd name="connsiteX40" fmla="*/ 242012 w 243230"/>
              <a:gd name="connsiteY40" fmla="*/ 224638 h 294132"/>
              <a:gd name="connsiteX41" fmla="*/ 242012 w 243230"/>
              <a:gd name="connsiteY41" fmla="*/ 32004 h 294132"/>
              <a:gd name="connsiteX42" fmla="*/ 242926 w 243230"/>
              <a:gd name="connsiteY42" fmla="*/ 15849 h 294132"/>
              <a:gd name="connsiteX43" fmla="*/ 238964 w 243230"/>
              <a:gd name="connsiteY43" fmla="*/ 8840 h 294132"/>
              <a:gd name="connsiteX44" fmla="*/ 197816 w 243230"/>
              <a:gd name="connsiteY44" fmla="*/ 0 h 294132"/>
              <a:gd name="connsiteX45" fmla="*/ 193549 w 243230"/>
              <a:gd name="connsiteY45" fmla="*/ 2133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3230" h="294132">
                <a:moveTo>
                  <a:pt x="190500" y="11278"/>
                </a:moveTo>
                <a:cubicBezTo>
                  <a:pt x="200254" y="14936"/>
                  <a:pt x="209093" y="20727"/>
                  <a:pt x="213361" y="26823"/>
                </a:cubicBezTo>
                <a:lnTo>
                  <a:pt x="213361" y="120092"/>
                </a:lnTo>
                <a:lnTo>
                  <a:pt x="179832" y="120701"/>
                </a:lnTo>
                <a:lnTo>
                  <a:pt x="179832" y="51207"/>
                </a:lnTo>
                <a:lnTo>
                  <a:pt x="180747" y="36881"/>
                </a:lnTo>
                <a:cubicBezTo>
                  <a:pt x="180747" y="33528"/>
                  <a:pt x="179832" y="31395"/>
                  <a:pt x="177089" y="30176"/>
                </a:cubicBezTo>
                <a:cubicBezTo>
                  <a:pt x="168859" y="25908"/>
                  <a:pt x="149961" y="21946"/>
                  <a:pt x="138989" y="21641"/>
                </a:cubicBezTo>
                <a:cubicBezTo>
                  <a:pt x="136246" y="21641"/>
                  <a:pt x="135027" y="22251"/>
                  <a:pt x="134722" y="23470"/>
                </a:cubicBezTo>
                <a:lnTo>
                  <a:pt x="131369" y="32614"/>
                </a:lnTo>
                <a:cubicBezTo>
                  <a:pt x="140208" y="35967"/>
                  <a:pt x="148743" y="41148"/>
                  <a:pt x="152400" y="46940"/>
                </a:cubicBezTo>
                <a:lnTo>
                  <a:pt x="152400" y="170383"/>
                </a:lnTo>
                <a:cubicBezTo>
                  <a:pt x="122834" y="178308"/>
                  <a:pt x="80163" y="183185"/>
                  <a:pt x="53646" y="183490"/>
                </a:cubicBezTo>
                <a:cubicBezTo>
                  <a:pt x="49683" y="183490"/>
                  <a:pt x="48158" y="181661"/>
                  <a:pt x="48158" y="178004"/>
                </a:cubicBezTo>
                <a:lnTo>
                  <a:pt x="48158" y="82601"/>
                </a:lnTo>
                <a:lnTo>
                  <a:pt x="111558" y="79858"/>
                </a:lnTo>
                <a:cubicBezTo>
                  <a:pt x="113386" y="79858"/>
                  <a:pt x="115215" y="79248"/>
                  <a:pt x="116433" y="78333"/>
                </a:cubicBezTo>
                <a:cubicBezTo>
                  <a:pt x="118567" y="76200"/>
                  <a:pt x="120396" y="71018"/>
                  <a:pt x="120396" y="64618"/>
                </a:cubicBezTo>
                <a:cubicBezTo>
                  <a:pt x="120396" y="61875"/>
                  <a:pt x="119177" y="60046"/>
                  <a:pt x="116129" y="59436"/>
                </a:cubicBezTo>
                <a:cubicBezTo>
                  <a:pt x="110337" y="58217"/>
                  <a:pt x="98755" y="57607"/>
                  <a:pt x="91746" y="57607"/>
                </a:cubicBezTo>
                <a:lnTo>
                  <a:pt x="83820" y="63094"/>
                </a:lnTo>
                <a:cubicBezTo>
                  <a:pt x="78333" y="63704"/>
                  <a:pt x="60351" y="64618"/>
                  <a:pt x="48768" y="65227"/>
                </a:cubicBezTo>
                <a:cubicBezTo>
                  <a:pt x="39015" y="63704"/>
                  <a:pt x="15850" y="62789"/>
                  <a:pt x="5486" y="62789"/>
                </a:cubicBezTo>
                <a:cubicBezTo>
                  <a:pt x="3353" y="62789"/>
                  <a:pt x="2439" y="63398"/>
                  <a:pt x="2133" y="64618"/>
                </a:cubicBezTo>
                <a:lnTo>
                  <a:pt x="0" y="73152"/>
                </a:lnTo>
                <a:cubicBezTo>
                  <a:pt x="7620" y="75285"/>
                  <a:pt x="14630" y="78943"/>
                  <a:pt x="18898" y="83210"/>
                </a:cubicBezTo>
                <a:lnTo>
                  <a:pt x="18898" y="174651"/>
                </a:lnTo>
                <a:cubicBezTo>
                  <a:pt x="18898" y="181051"/>
                  <a:pt x="19508" y="186538"/>
                  <a:pt x="20422" y="189585"/>
                </a:cubicBezTo>
                <a:cubicBezTo>
                  <a:pt x="24080" y="200864"/>
                  <a:pt x="32310" y="207569"/>
                  <a:pt x="44501" y="207569"/>
                </a:cubicBezTo>
                <a:cubicBezTo>
                  <a:pt x="47854" y="207569"/>
                  <a:pt x="51817" y="207569"/>
                  <a:pt x="55780" y="207264"/>
                </a:cubicBezTo>
                <a:cubicBezTo>
                  <a:pt x="82907" y="205130"/>
                  <a:pt x="122225" y="197510"/>
                  <a:pt x="152400" y="186843"/>
                </a:cubicBezTo>
                <a:lnTo>
                  <a:pt x="152400" y="216713"/>
                </a:lnTo>
                <a:cubicBezTo>
                  <a:pt x="152400" y="229819"/>
                  <a:pt x="153620" y="261518"/>
                  <a:pt x="155449" y="273406"/>
                </a:cubicBezTo>
                <a:lnTo>
                  <a:pt x="170689" y="273406"/>
                </a:lnTo>
                <a:cubicBezTo>
                  <a:pt x="176480" y="256337"/>
                  <a:pt x="179832" y="225858"/>
                  <a:pt x="179832" y="207874"/>
                </a:cubicBezTo>
                <a:lnTo>
                  <a:pt x="179832" y="139294"/>
                </a:lnTo>
                <a:lnTo>
                  <a:pt x="213361" y="138684"/>
                </a:lnTo>
                <a:lnTo>
                  <a:pt x="213361" y="233782"/>
                </a:lnTo>
                <a:cubicBezTo>
                  <a:pt x="213361" y="247498"/>
                  <a:pt x="214580" y="282855"/>
                  <a:pt x="216408" y="294132"/>
                </a:cubicBezTo>
                <a:lnTo>
                  <a:pt x="232563" y="294132"/>
                </a:lnTo>
                <a:cubicBezTo>
                  <a:pt x="238354" y="275540"/>
                  <a:pt x="242012" y="243230"/>
                  <a:pt x="242012" y="224638"/>
                </a:cubicBezTo>
                <a:lnTo>
                  <a:pt x="242012" y="32004"/>
                </a:lnTo>
                <a:lnTo>
                  <a:pt x="242926" y="15849"/>
                </a:lnTo>
                <a:cubicBezTo>
                  <a:pt x="243230" y="12497"/>
                  <a:pt x="242012" y="10058"/>
                  <a:pt x="238964" y="8840"/>
                </a:cubicBezTo>
                <a:cubicBezTo>
                  <a:pt x="230124" y="4573"/>
                  <a:pt x="209702" y="610"/>
                  <a:pt x="197816" y="0"/>
                </a:cubicBezTo>
                <a:cubicBezTo>
                  <a:pt x="195073" y="0"/>
                  <a:pt x="194158" y="610"/>
                  <a:pt x="193549" y="213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4" name="Freeform 94"/>
          <p:cNvSpPr/>
          <p:nvPr/>
        </p:nvSpPr>
        <p:spPr>
          <a:xfrm>
            <a:off x="10855550" y="7163609"/>
            <a:ext cx="240793" cy="294132"/>
          </a:xfrm>
          <a:custGeom>
            <a:avLst/>
            <a:gdLst>
              <a:gd name="connsiteX0" fmla="*/ 98147 w 240793"/>
              <a:gd name="connsiteY0" fmla="*/ 62484 h 294132"/>
              <a:gd name="connsiteX1" fmla="*/ 137161 w 240793"/>
              <a:gd name="connsiteY1" fmla="*/ 99975 h 294132"/>
              <a:gd name="connsiteX2" fmla="*/ 98147 w 240793"/>
              <a:gd name="connsiteY2" fmla="*/ 137464 h 294132"/>
              <a:gd name="connsiteX3" fmla="*/ 59437 w 240793"/>
              <a:gd name="connsiteY3" fmla="*/ 99975 h 294132"/>
              <a:gd name="connsiteX4" fmla="*/ 98147 w 240793"/>
              <a:gd name="connsiteY4" fmla="*/ 62484 h 294132"/>
              <a:gd name="connsiteX6" fmla="*/ 98147 w 240793"/>
              <a:gd name="connsiteY6" fmla="*/ 159715 h 294132"/>
              <a:gd name="connsiteX7" fmla="*/ 167336 w 240793"/>
              <a:gd name="connsiteY7" fmla="*/ 99975 h 294132"/>
              <a:gd name="connsiteX8" fmla="*/ 98147 w 240793"/>
              <a:gd name="connsiteY8" fmla="*/ 40843 h 294132"/>
              <a:gd name="connsiteX9" fmla="*/ 29566 w 240793"/>
              <a:gd name="connsiteY9" fmla="*/ 99975 h 294132"/>
              <a:gd name="connsiteX10" fmla="*/ 98147 w 240793"/>
              <a:gd name="connsiteY10" fmla="*/ 159715 h 294132"/>
              <a:gd name="connsiteX12" fmla="*/ 185015 w 240793"/>
              <a:gd name="connsiteY12" fmla="*/ 11278 h 294132"/>
              <a:gd name="connsiteX13" fmla="*/ 210009 w 240793"/>
              <a:gd name="connsiteY13" fmla="*/ 28042 h 294132"/>
              <a:gd name="connsiteX14" fmla="*/ 210009 w 240793"/>
              <a:gd name="connsiteY14" fmla="*/ 184099 h 294132"/>
              <a:gd name="connsiteX15" fmla="*/ 39929 w 240793"/>
              <a:gd name="connsiteY15" fmla="*/ 200254 h 294132"/>
              <a:gd name="connsiteX16" fmla="*/ 3049 w 240793"/>
              <a:gd name="connsiteY16" fmla="*/ 197815 h 294132"/>
              <a:gd name="connsiteX17" fmla="*/ 611 w 240793"/>
              <a:gd name="connsiteY17" fmla="*/ 202388 h 294132"/>
              <a:gd name="connsiteX18" fmla="*/ 1525 w 240793"/>
              <a:gd name="connsiteY18" fmla="*/ 206045 h 294132"/>
              <a:gd name="connsiteX19" fmla="*/ 34748 w 240793"/>
              <a:gd name="connsiteY19" fmla="*/ 227381 h 294132"/>
              <a:gd name="connsiteX20" fmla="*/ 60656 w 240793"/>
              <a:gd name="connsiteY20" fmla="*/ 221590 h 294132"/>
              <a:gd name="connsiteX21" fmla="*/ 210009 w 240793"/>
              <a:gd name="connsiteY21" fmla="*/ 200558 h 294132"/>
              <a:gd name="connsiteX22" fmla="*/ 210009 w 240793"/>
              <a:gd name="connsiteY22" fmla="*/ 231648 h 294132"/>
              <a:gd name="connsiteX23" fmla="*/ 213056 w 240793"/>
              <a:gd name="connsiteY23" fmla="*/ 294132 h 294132"/>
              <a:gd name="connsiteX24" fmla="*/ 229820 w 240793"/>
              <a:gd name="connsiteY24" fmla="*/ 294132 h 294132"/>
              <a:gd name="connsiteX25" fmla="*/ 239575 w 240793"/>
              <a:gd name="connsiteY25" fmla="*/ 222199 h 294132"/>
              <a:gd name="connsiteX26" fmla="*/ 239575 w 240793"/>
              <a:gd name="connsiteY26" fmla="*/ 33833 h 294132"/>
              <a:gd name="connsiteX27" fmla="*/ 240793 w 240793"/>
              <a:gd name="connsiteY27" fmla="*/ 16459 h 294132"/>
              <a:gd name="connsiteX28" fmla="*/ 236525 w 240793"/>
              <a:gd name="connsiteY28" fmla="*/ 9144 h 294132"/>
              <a:gd name="connsiteX29" fmla="*/ 192025 w 240793"/>
              <a:gd name="connsiteY29" fmla="*/ 0 h 294132"/>
              <a:gd name="connsiteX30" fmla="*/ 188062 w 240793"/>
              <a:gd name="connsiteY30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0793" h="294132">
                <a:moveTo>
                  <a:pt x="98147" y="62484"/>
                </a:moveTo>
                <a:cubicBezTo>
                  <a:pt x="120701" y="62484"/>
                  <a:pt x="137161" y="77115"/>
                  <a:pt x="137161" y="99975"/>
                </a:cubicBezTo>
                <a:cubicBezTo>
                  <a:pt x="137161" y="122834"/>
                  <a:pt x="120701" y="137464"/>
                  <a:pt x="98147" y="137464"/>
                </a:cubicBezTo>
                <a:cubicBezTo>
                  <a:pt x="75896" y="137464"/>
                  <a:pt x="59437" y="122834"/>
                  <a:pt x="59437" y="99975"/>
                </a:cubicBezTo>
                <a:cubicBezTo>
                  <a:pt x="59437" y="77115"/>
                  <a:pt x="75896" y="62484"/>
                  <a:pt x="98147" y="62484"/>
                </a:cubicBezTo>
                <a:moveTo>
                  <a:pt x="98147" y="159715"/>
                </a:moveTo>
                <a:cubicBezTo>
                  <a:pt x="138075" y="159715"/>
                  <a:pt x="167336" y="134417"/>
                  <a:pt x="167336" y="99975"/>
                </a:cubicBezTo>
                <a:cubicBezTo>
                  <a:pt x="167336" y="65837"/>
                  <a:pt x="138075" y="40843"/>
                  <a:pt x="98147" y="40843"/>
                </a:cubicBezTo>
                <a:cubicBezTo>
                  <a:pt x="58522" y="40843"/>
                  <a:pt x="29566" y="65837"/>
                  <a:pt x="29566" y="99975"/>
                </a:cubicBezTo>
                <a:cubicBezTo>
                  <a:pt x="29566" y="134417"/>
                  <a:pt x="58522" y="159715"/>
                  <a:pt x="98147" y="159715"/>
                </a:cubicBezTo>
                <a:moveTo>
                  <a:pt x="185015" y="11278"/>
                </a:moveTo>
                <a:cubicBezTo>
                  <a:pt x="195683" y="15240"/>
                  <a:pt x="205131" y="21336"/>
                  <a:pt x="210009" y="28042"/>
                </a:cubicBezTo>
                <a:lnTo>
                  <a:pt x="210009" y="184099"/>
                </a:lnTo>
                <a:cubicBezTo>
                  <a:pt x="169469" y="192024"/>
                  <a:pt x="85041" y="199340"/>
                  <a:pt x="39929" y="200254"/>
                </a:cubicBezTo>
                <a:cubicBezTo>
                  <a:pt x="28653" y="200558"/>
                  <a:pt x="14326" y="199644"/>
                  <a:pt x="3049" y="197815"/>
                </a:cubicBezTo>
                <a:lnTo>
                  <a:pt x="611" y="202388"/>
                </a:lnTo>
                <a:cubicBezTo>
                  <a:pt x="0" y="203912"/>
                  <a:pt x="306" y="204826"/>
                  <a:pt x="1525" y="206045"/>
                </a:cubicBezTo>
                <a:cubicBezTo>
                  <a:pt x="10668" y="213664"/>
                  <a:pt x="23471" y="222199"/>
                  <a:pt x="34748" y="227381"/>
                </a:cubicBezTo>
                <a:cubicBezTo>
                  <a:pt x="40844" y="224943"/>
                  <a:pt x="53950" y="221895"/>
                  <a:pt x="60656" y="221590"/>
                </a:cubicBezTo>
                <a:cubicBezTo>
                  <a:pt x="99671" y="219456"/>
                  <a:pt x="171909" y="209702"/>
                  <a:pt x="210009" y="200558"/>
                </a:cubicBezTo>
                <a:lnTo>
                  <a:pt x="210009" y="231648"/>
                </a:lnTo>
                <a:cubicBezTo>
                  <a:pt x="210009" y="245364"/>
                  <a:pt x="211227" y="282245"/>
                  <a:pt x="213056" y="294132"/>
                </a:cubicBezTo>
                <a:lnTo>
                  <a:pt x="229820" y="294132"/>
                </a:lnTo>
                <a:cubicBezTo>
                  <a:pt x="235916" y="274930"/>
                  <a:pt x="239575" y="241097"/>
                  <a:pt x="239575" y="222199"/>
                </a:cubicBezTo>
                <a:lnTo>
                  <a:pt x="239575" y="33833"/>
                </a:lnTo>
                <a:lnTo>
                  <a:pt x="240793" y="16459"/>
                </a:lnTo>
                <a:cubicBezTo>
                  <a:pt x="240793" y="12802"/>
                  <a:pt x="239575" y="10364"/>
                  <a:pt x="236525" y="9144"/>
                </a:cubicBezTo>
                <a:cubicBezTo>
                  <a:pt x="226772" y="4877"/>
                  <a:pt x="204826" y="610"/>
                  <a:pt x="192025" y="0"/>
                </a:cubicBezTo>
                <a:cubicBezTo>
                  <a:pt x="189281" y="0"/>
                  <a:pt x="188367" y="610"/>
                  <a:pt x="188062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5" name="Freeform 95"/>
          <p:cNvSpPr/>
          <p:nvPr/>
        </p:nvSpPr>
        <p:spPr>
          <a:xfrm>
            <a:off x="11223549" y="7180373"/>
            <a:ext cx="282245" cy="268225"/>
          </a:xfrm>
          <a:custGeom>
            <a:avLst/>
            <a:gdLst>
              <a:gd name="connsiteX0" fmla="*/ 228600 w 282245"/>
              <a:gd name="connsiteY0" fmla="*/ 131979 h 268225"/>
              <a:gd name="connsiteX1" fmla="*/ 39929 w 282245"/>
              <a:gd name="connsiteY1" fmla="*/ 135027 h 268225"/>
              <a:gd name="connsiteX2" fmla="*/ 3048 w 282245"/>
              <a:gd name="connsiteY2" fmla="*/ 131674 h 268225"/>
              <a:gd name="connsiteX3" fmla="*/ 610 w 282245"/>
              <a:gd name="connsiteY3" fmla="*/ 136551 h 268225"/>
              <a:gd name="connsiteX4" fmla="*/ 1524 w 282245"/>
              <a:gd name="connsiteY4" fmla="*/ 140208 h 268225"/>
              <a:gd name="connsiteX5" fmla="*/ 33832 w 282245"/>
              <a:gd name="connsiteY5" fmla="*/ 159410 h 268225"/>
              <a:gd name="connsiteX6" fmla="*/ 66751 w 282245"/>
              <a:gd name="connsiteY6" fmla="*/ 153315 h 268225"/>
              <a:gd name="connsiteX7" fmla="*/ 130454 w 282245"/>
              <a:gd name="connsiteY7" fmla="*/ 152095 h 268225"/>
              <a:gd name="connsiteX8" fmla="*/ 130454 w 282245"/>
              <a:gd name="connsiteY8" fmla="*/ 175260 h 268225"/>
              <a:gd name="connsiteX9" fmla="*/ 132893 w 282245"/>
              <a:gd name="connsiteY9" fmla="*/ 222503 h 268225"/>
              <a:gd name="connsiteX10" fmla="*/ 151485 w 282245"/>
              <a:gd name="connsiteY10" fmla="*/ 222503 h 268225"/>
              <a:gd name="connsiteX11" fmla="*/ 159716 w 282245"/>
              <a:gd name="connsiteY11" fmla="*/ 167335 h 268225"/>
              <a:gd name="connsiteX12" fmla="*/ 159716 w 282245"/>
              <a:gd name="connsiteY12" fmla="*/ 151485 h 268225"/>
              <a:gd name="connsiteX13" fmla="*/ 236829 w 282245"/>
              <a:gd name="connsiteY13" fmla="*/ 150876 h 268225"/>
              <a:gd name="connsiteX14" fmla="*/ 274016 w 282245"/>
              <a:gd name="connsiteY14" fmla="*/ 152400 h 268225"/>
              <a:gd name="connsiteX15" fmla="*/ 282245 w 282245"/>
              <a:gd name="connsiteY15" fmla="*/ 138075 h 268225"/>
              <a:gd name="connsiteX16" fmla="*/ 277673 w 282245"/>
              <a:gd name="connsiteY16" fmla="*/ 131979 h 268225"/>
              <a:gd name="connsiteX17" fmla="*/ 240792 w 282245"/>
              <a:gd name="connsiteY17" fmla="*/ 126797 h 268225"/>
              <a:gd name="connsiteX19" fmla="*/ 190500 w 282245"/>
              <a:gd name="connsiteY19" fmla="*/ 249631 h 268225"/>
              <a:gd name="connsiteX20" fmla="*/ 103022 w 282245"/>
              <a:gd name="connsiteY20" fmla="*/ 250546 h 268225"/>
              <a:gd name="connsiteX21" fmla="*/ 95707 w 282245"/>
              <a:gd name="connsiteY21" fmla="*/ 242621 h 268225"/>
              <a:gd name="connsiteX22" fmla="*/ 95707 w 282245"/>
              <a:gd name="connsiteY22" fmla="*/ 211531 h 268225"/>
              <a:gd name="connsiteX23" fmla="*/ 96317 w 282245"/>
              <a:gd name="connsiteY23" fmla="*/ 196597 h 268225"/>
              <a:gd name="connsiteX24" fmla="*/ 91135 w 282245"/>
              <a:gd name="connsiteY24" fmla="*/ 189585 h 268225"/>
              <a:gd name="connsiteX25" fmla="*/ 50292 w 282245"/>
              <a:gd name="connsiteY25" fmla="*/ 186537 h 268225"/>
              <a:gd name="connsiteX26" fmla="*/ 46634 w 282245"/>
              <a:gd name="connsiteY26" fmla="*/ 188671 h 268225"/>
              <a:gd name="connsiteX27" fmla="*/ 44500 w 282245"/>
              <a:gd name="connsiteY27" fmla="*/ 196900 h 268225"/>
              <a:gd name="connsiteX28" fmla="*/ 65836 w 282245"/>
              <a:gd name="connsiteY28" fmla="*/ 206959 h 268225"/>
              <a:gd name="connsiteX29" fmla="*/ 65836 w 282245"/>
              <a:gd name="connsiteY29" fmla="*/ 242012 h 268225"/>
              <a:gd name="connsiteX30" fmla="*/ 94793 w 282245"/>
              <a:gd name="connsiteY30" fmla="*/ 268225 h 268225"/>
              <a:gd name="connsiteX31" fmla="*/ 228295 w 282245"/>
              <a:gd name="connsiteY31" fmla="*/ 267310 h 268225"/>
              <a:gd name="connsiteX32" fmla="*/ 233173 w 282245"/>
              <a:gd name="connsiteY32" fmla="*/ 265481 h 268225"/>
              <a:gd name="connsiteX33" fmla="*/ 237440 w 282245"/>
              <a:gd name="connsiteY33" fmla="*/ 251155 h 268225"/>
              <a:gd name="connsiteX34" fmla="*/ 232563 w 282245"/>
              <a:gd name="connsiteY34" fmla="*/ 245974 h 268225"/>
              <a:gd name="connsiteX35" fmla="*/ 201778 w 282245"/>
              <a:gd name="connsiteY35" fmla="*/ 243535 h 268225"/>
              <a:gd name="connsiteX37" fmla="*/ 69494 w 282245"/>
              <a:gd name="connsiteY37" fmla="*/ 94488 h 268225"/>
              <a:gd name="connsiteX38" fmla="*/ 73761 w 282245"/>
              <a:gd name="connsiteY38" fmla="*/ 111252 h 268225"/>
              <a:gd name="connsiteX39" fmla="*/ 89916 w 282245"/>
              <a:gd name="connsiteY39" fmla="*/ 111252 h 268225"/>
              <a:gd name="connsiteX40" fmla="*/ 95097 w 282245"/>
              <a:gd name="connsiteY40" fmla="*/ 102108 h 268225"/>
              <a:gd name="connsiteX41" fmla="*/ 218236 w 282245"/>
              <a:gd name="connsiteY41" fmla="*/ 100584 h 268225"/>
              <a:gd name="connsiteX42" fmla="*/ 222810 w 282245"/>
              <a:gd name="connsiteY42" fmla="*/ 88087 h 268225"/>
              <a:gd name="connsiteX43" fmla="*/ 220369 w 282245"/>
              <a:gd name="connsiteY43" fmla="*/ 84125 h 268225"/>
              <a:gd name="connsiteX44" fmla="*/ 214579 w 282245"/>
              <a:gd name="connsiteY44" fmla="*/ 81382 h 268225"/>
              <a:gd name="connsiteX45" fmla="*/ 222503 w 282245"/>
              <a:gd name="connsiteY45" fmla="*/ 25298 h 268225"/>
              <a:gd name="connsiteX46" fmla="*/ 226466 w 282245"/>
              <a:gd name="connsiteY46" fmla="*/ 13107 h 268225"/>
              <a:gd name="connsiteX47" fmla="*/ 225857 w 282245"/>
              <a:gd name="connsiteY47" fmla="*/ 8840 h 268225"/>
              <a:gd name="connsiteX48" fmla="*/ 209093 w 282245"/>
              <a:gd name="connsiteY48" fmla="*/ 610 h 268225"/>
              <a:gd name="connsiteX49" fmla="*/ 203301 w 282245"/>
              <a:gd name="connsiteY49" fmla="*/ 610 h 268225"/>
              <a:gd name="connsiteX50" fmla="*/ 190195 w 282245"/>
              <a:gd name="connsiteY50" fmla="*/ 6706 h 268225"/>
              <a:gd name="connsiteX51" fmla="*/ 94488 w 282245"/>
              <a:gd name="connsiteY51" fmla="*/ 8230 h 268225"/>
              <a:gd name="connsiteX52" fmla="*/ 53035 w 282245"/>
              <a:gd name="connsiteY52" fmla="*/ 4572 h 268225"/>
              <a:gd name="connsiteX53" fmla="*/ 49378 w 282245"/>
              <a:gd name="connsiteY53" fmla="*/ 6400 h 268225"/>
              <a:gd name="connsiteX54" fmla="*/ 47244 w 282245"/>
              <a:gd name="connsiteY54" fmla="*/ 14935 h 268225"/>
              <a:gd name="connsiteX55" fmla="*/ 64008 w 282245"/>
              <a:gd name="connsiteY55" fmla="*/ 24994 h 268225"/>
              <a:gd name="connsiteX57" fmla="*/ 189891 w 282245"/>
              <a:gd name="connsiteY57" fmla="*/ 80772 h 268225"/>
              <a:gd name="connsiteX58" fmla="*/ 183490 w 282245"/>
              <a:gd name="connsiteY58" fmla="*/ 82600 h 268225"/>
              <a:gd name="connsiteX59" fmla="*/ 96013 w 282245"/>
              <a:gd name="connsiteY59" fmla="*/ 83820 h 268225"/>
              <a:gd name="connsiteX60" fmla="*/ 95097 w 282245"/>
              <a:gd name="connsiteY60" fmla="*/ 26518 h 268225"/>
              <a:gd name="connsiteX61" fmla="*/ 191110 w 282245"/>
              <a:gd name="connsiteY61" fmla="*/ 25603 h 2682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82245" h="268225">
                <a:moveTo>
                  <a:pt x="228600" y="131979"/>
                </a:moveTo>
                <a:cubicBezTo>
                  <a:pt x="206959" y="133503"/>
                  <a:pt x="59131" y="135331"/>
                  <a:pt x="39929" y="135027"/>
                </a:cubicBezTo>
                <a:cubicBezTo>
                  <a:pt x="29260" y="135027"/>
                  <a:pt x="14325" y="133807"/>
                  <a:pt x="3048" y="131674"/>
                </a:cubicBezTo>
                <a:lnTo>
                  <a:pt x="610" y="136551"/>
                </a:lnTo>
                <a:cubicBezTo>
                  <a:pt x="0" y="137769"/>
                  <a:pt x="304" y="139294"/>
                  <a:pt x="1524" y="140208"/>
                </a:cubicBezTo>
                <a:cubicBezTo>
                  <a:pt x="9449" y="147524"/>
                  <a:pt x="21946" y="155448"/>
                  <a:pt x="33832" y="159410"/>
                </a:cubicBezTo>
                <a:cubicBezTo>
                  <a:pt x="41757" y="156972"/>
                  <a:pt x="58826" y="153925"/>
                  <a:pt x="66751" y="153315"/>
                </a:cubicBezTo>
                <a:cubicBezTo>
                  <a:pt x="73761" y="153010"/>
                  <a:pt x="100279" y="152400"/>
                  <a:pt x="130454" y="152095"/>
                </a:cubicBezTo>
                <a:lnTo>
                  <a:pt x="130454" y="175260"/>
                </a:lnTo>
                <a:cubicBezTo>
                  <a:pt x="130454" y="187147"/>
                  <a:pt x="131674" y="211531"/>
                  <a:pt x="132893" y="222503"/>
                </a:cubicBezTo>
                <a:lnTo>
                  <a:pt x="151485" y="222503"/>
                </a:lnTo>
                <a:cubicBezTo>
                  <a:pt x="156057" y="208788"/>
                  <a:pt x="159716" y="182576"/>
                  <a:pt x="159716" y="167335"/>
                </a:cubicBezTo>
                <a:lnTo>
                  <a:pt x="159716" y="151485"/>
                </a:lnTo>
                <a:cubicBezTo>
                  <a:pt x="194157" y="151181"/>
                  <a:pt x="227076" y="150876"/>
                  <a:pt x="236829" y="150876"/>
                </a:cubicBezTo>
                <a:cubicBezTo>
                  <a:pt x="246583" y="150876"/>
                  <a:pt x="266091" y="151485"/>
                  <a:pt x="274016" y="152400"/>
                </a:cubicBezTo>
                <a:cubicBezTo>
                  <a:pt x="277673" y="150876"/>
                  <a:pt x="282245" y="144780"/>
                  <a:pt x="282245" y="138075"/>
                </a:cubicBezTo>
                <a:cubicBezTo>
                  <a:pt x="282245" y="135027"/>
                  <a:pt x="280416" y="132893"/>
                  <a:pt x="277673" y="131979"/>
                </a:cubicBezTo>
                <a:cubicBezTo>
                  <a:pt x="270053" y="129540"/>
                  <a:pt x="252679" y="127102"/>
                  <a:pt x="240792" y="126797"/>
                </a:cubicBezTo>
                <a:moveTo>
                  <a:pt x="190500" y="249631"/>
                </a:moveTo>
                <a:cubicBezTo>
                  <a:pt x="171907" y="250241"/>
                  <a:pt x="122834" y="250851"/>
                  <a:pt x="103022" y="250546"/>
                </a:cubicBezTo>
                <a:cubicBezTo>
                  <a:pt x="97535" y="250546"/>
                  <a:pt x="95707" y="248107"/>
                  <a:pt x="95707" y="242621"/>
                </a:cubicBezTo>
                <a:lnTo>
                  <a:pt x="95707" y="211531"/>
                </a:lnTo>
                <a:lnTo>
                  <a:pt x="96317" y="196597"/>
                </a:lnTo>
                <a:cubicBezTo>
                  <a:pt x="96317" y="192634"/>
                  <a:pt x="94488" y="190500"/>
                  <a:pt x="91135" y="189585"/>
                </a:cubicBezTo>
                <a:cubicBezTo>
                  <a:pt x="82296" y="187757"/>
                  <a:pt x="61875" y="186537"/>
                  <a:pt x="50292" y="186537"/>
                </a:cubicBezTo>
                <a:cubicBezTo>
                  <a:pt x="47854" y="186537"/>
                  <a:pt x="46940" y="187452"/>
                  <a:pt x="46634" y="188671"/>
                </a:cubicBezTo>
                <a:lnTo>
                  <a:pt x="44500" y="196900"/>
                </a:lnTo>
                <a:cubicBezTo>
                  <a:pt x="52730" y="199034"/>
                  <a:pt x="60960" y="202997"/>
                  <a:pt x="65836" y="206959"/>
                </a:cubicBezTo>
                <a:lnTo>
                  <a:pt x="65836" y="242012"/>
                </a:lnTo>
                <a:cubicBezTo>
                  <a:pt x="65836" y="259690"/>
                  <a:pt x="73761" y="267919"/>
                  <a:pt x="94793" y="268225"/>
                </a:cubicBezTo>
                <a:lnTo>
                  <a:pt x="228295" y="267310"/>
                </a:lnTo>
                <a:cubicBezTo>
                  <a:pt x="230124" y="267310"/>
                  <a:pt x="231953" y="266700"/>
                  <a:pt x="233173" y="265481"/>
                </a:cubicBezTo>
                <a:cubicBezTo>
                  <a:pt x="235000" y="263652"/>
                  <a:pt x="237440" y="258470"/>
                  <a:pt x="237440" y="251155"/>
                </a:cubicBezTo>
                <a:cubicBezTo>
                  <a:pt x="237440" y="248412"/>
                  <a:pt x="235610" y="246583"/>
                  <a:pt x="232563" y="245974"/>
                </a:cubicBezTo>
                <a:cubicBezTo>
                  <a:pt x="226161" y="244449"/>
                  <a:pt x="211531" y="243231"/>
                  <a:pt x="201778" y="243535"/>
                </a:cubicBezTo>
                <a:moveTo>
                  <a:pt x="69494" y="94488"/>
                </a:moveTo>
                <a:cubicBezTo>
                  <a:pt x="70103" y="100279"/>
                  <a:pt x="71628" y="106680"/>
                  <a:pt x="73761" y="111252"/>
                </a:cubicBezTo>
                <a:lnTo>
                  <a:pt x="89916" y="111252"/>
                </a:lnTo>
                <a:cubicBezTo>
                  <a:pt x="92354" y="108509"/>
                  <a:pt x="94183" y="105766"/>
                  <a:pt x="95097" y="102108"/>
                </a:cubicBezTo>
                <a:lnTo>
                  <a:pt x="218236" y="100584"/>
                </a:lnTo>
                <a:cubicBezTo>
                  <a:pt x="220676" y="98755"/>
                  <a:pt x="222810" y="93269"/>
                  <a:pt x="222810" y="88087"/>
                </a:cubicBezTo>
                <a:cubicBezTo>
                  <a:pt x="222810" y="85954"/>
                  <a:pt x="221894" y="84734"/>
                  <a:pt x="220369" y="84125"/>
                </a:cubicBezTo>
                <a:lnTo>
                  <a:pt x="214579" y="81382"/>
                </a:lnTo>
                <a:cubicBezTo>
                  <a:pt x="218236" y="63398"/>
                  <a:pt x="220980" y="43282"/>
                  <a:pt x="222503" y="25298"/>
                </a:cubicBezTo>
                <a:lnTo>
                  <a:pt x="226466" y="13107"/>
                </a:lnTo>
                <a:cubicBezTo>
                  <a:pt x="227381" y="10973"/>
                  <a:pt x="227076" y="9754"/>
                  <a:pt x="225857" y="8840"/>
                </a:cubicBezTo>
                <a:cubicBezTo>
                  <a:pt x="222503" y="6400"/>
                  <a:pt x="213664" y="2438"/>
                  <a:pt x="209093" y="610"/>
                </a:cubicBezTo>
                <a:cubicBezTo>
                  <a:pt x="207263" y="0"/>
                  <a:pt x="204825" y="0"/>
                  <a:pt x="203301" y="610"/>
                </a:cubicBezTo>
                <a:lnTo>
                  <a:pt x="190195" y="6706"/>
                </a:lnTo>
                <a:cubicBezTo>
                  <a:pt x="167641" y="7925"/>
                  <a:pt x="117044" y="8230"/>
                  <a:pt x="94488" y="8230"/>
                </a:cubicBezTo>
                <a:cubicBezTo>
                  <a:pt x="83516" y="6400"/>
                  <a:pt x="63703" y="4572"/>
                  <a:pt x="53035" y="4572"/>
                </a:cubicBezTo>
                <a:cubicBezTo>
                  <a:pt x="50901" y="4572"/>
                  <a:pt x="49988" y="5182"/>
                  <a:pt x="49378" y="6400"/>
                </a:cubicBezTo>
                <a:lnTo>
                  <a:pt x="47244" y="14935"/>
                </a:lnTo>
                <a:cubicBezTo>
                  <a:pt x="53950" y="17069"/>
                  <a:pt x="60655" y="21336"/>
                  <a:pt x="64008" y="24994"/>
                </a:cubicBezTo>
                <a:moveTo>
                  <a:pt x="189891" y="80772"/>
                </a:moveTo>
                <a:lnTo>
                  <a:pt x="183490" y="82600"/>
                </a:lnTo>
                <a:cubicBezTo>
                  <a:pt x="162763" y="83515"/>
                  <a:pt x="121310" y="84125"/>
                  <a:pt x="96013" y="83820"/>
                </a:cubicBezTo>
                <a:lnTo>
                  <a:pt x="95097" y="26518"/>
                </a:lnTo>
                <a:cubicBezTo>
                  <a:pt x="124358" y="25908"/>
                  <a:pt x="161240" y="25298"/>
                  <a:pt x="191110" y="256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6" name="Freeform 96"/>
          <p:cNvSpPr/>
          <p:nvPr/>
        </p:nvSpPr>
        <p:spPr>
          <a:xfrm>
            <a:off x="11517985" y="7163609"/>
            <a:ext cx="287122" cy="294132"/>
          </a:xfrm>
          <a:custGeom>
            <a:avLst/>
            <a:gdLst>
              <a:gd name="connsiteX0" fmla="*/ 48158 w 287122"/>
              <a:gd name="connsiteY0" fmla="*/ 21336 h 294132"/>
              <a:gd name="connsiteX1" fmla="*/ 48158 w 287122"/>
              <a:gd name="connsiteY1" fmla="*/ 24994 h 294132"/>
              <a:gd name="connsiteX2" fmla="*/ 67666 w 287122"/>
              <a:gd name="connsiteY2" fmla="*/ 44806 h 294132"/>
              <a:gd name="connsiteX3" fmla="*/ 74677 w 287122"/>
              <a:gd name="connsiteY3" fmla="*/ 46025 h 294132"/>
              <a:gd name="connsiteX4" fmla="*/ 122834 w 287122"/>
              <a:gd name="connsiteY4" fmla="*/ 44501 h 294132"/>
              <a:gd name="connsiteX5" fmla="*/ 128017 w 287122"/>
              <a:gd name="connsiteY5" fmla="*/ 42673 h 294132"/>
              <a:gd name="connsiteX6" fmla="*/ 129236 w 287122"/>
              <a:gd name="connsiteY6" fmla="*/ 26823 h 294132"/>
              <a:gd name="connsiteX7" fmla="*/ 123749 w 287122"/>
              <a:gd name="connsiteY7" fmla="*/ 24079 h 294132"/>
              <a:gd name="connsiteX8" fmla="*/ 50597 w 287122"/>
              <a:gd name="connsiteY8" fmla="*/ 18289 h 294132"/>
              <a:gd name="connsiteX10" fmla="*/ 139598 w 287122"/>
              <a:gd name="connsiteY10" fmla="*/ 60655 h 294132"/>
              <a:gd name="connsiteX11" fmla="*/ 35967 w 287122"/>
              <a:gd name="connsiteY11" fmla="*/ 63094 h 294132"/>
              <a:gd name="connsiteX12" fmla="*/ 6707 w 287122"/>
              <a:gd name="connsiteY12" fmla="*/ 60351 h 294132"/>
              <a:gd name="connsiteX13" fmla="*/ 4573 w 287122"/>
              <a:gd name="connsiteY13" fmla="*/ 64618 h 294132"/>
              <a:gd name="connsiteX14" fmla="*/ 5183 w 287122"/>
              <a:gd name="connsiteY14" fmla="*/ 67666 h 294132"/>
              <a:gd name="connsiteX15" fmla="*/ 30786 w 287122"/>
              <a:gd name="connsiteY15" fmla="*/ 84430 h 294132"/>
              <a:gd name="connsiteX16" fmla="*/ 53646 w 287122"/>
              <a:gd name="connsiteY16" fmla="*/ 80163 h 294132"/>
              <a:gd name="connsiteX17" fmla="*/ 146610 w 287122"/>
              <a:gd name="connsiteY17" fmla="*/ 77724 h 294132"/>
              <a:gd name="connsiteX18" fmla="*/ 174346 w 287122"/>
              <a:gd name="connsiteY18" fmla="*/ 78639 h 294132"/>
              <a:gd name="connsiteX19" fmla="*/ 181356 w 287122"/>
              <a:gd name="connsiteY19" fmla="*/ 65227 h 294132"/>
              <a:gd name="connsiteX20" fmla="*/ 178005 w 287122"/>
              <a:gd name="connsiteY20" fmla="*/ 60351 h 294132"/>
              <a:gd name="connsiteX21" fmla="*/ 149658 w 287122"/>
              <a:gd name="connsiteY21" fmla="*/ 56083 h 294132"/>
              <a:gd name="connsiteX23" fmla="*/ 63094 w 287122"/>
              <a:gd name="connsiteY23" fmla="*/ 136246 h 294132"/>
              <a:gd name="connsiteX24" fmla="*/ 97231 w 287122"/>
              <a:gd name="connsiteY24" fmla="*/ 107290 h 294132"/>
              <a:gd name="connsiteX25" fmla="*/ 131674 w 287122"/>
              <a:gd name="connsiteY25" fmla="*/ 136246 h 294132"/>
              <a:gd name="connsiteX26" fmla="*/ 97231 w 287122"/>
              <a:gd name="connsiteY26" fmla="*/ 165202 h 294132"/>
              <a:gd name="connsiteX27" fmla="*/ 63094 w 287122"/>
              <a:gd name="connsiteY27" fmla="*/ 136246 h 294132"/>
              <a:gd name="connsiteX29" fmla="*/ 244146 w 287122"/>
              <a:gd name="connsiteY29" fmla="*/ 127407 h 294132"/>
              <a:gd name="connsiteX30" fmla="*/ 225552 w 287122"/>
              <a:gd name="connsiteY30" fmla="*/ 128321 h 294132"/>
              <a:gd name="connsiteX31" fmla="*/ 225552 w 287122"/>
              <a:gd name="connsiteY31" fmla="*/ 33833 h 294132"/>
              <a:gd name="connsiteX32" fmla="*/ 226467 w 287122"/>
              <a:gd name="connsiteY32" fmla="*/ 16459 h 294132"/>
              <a:gd name="connsiteX33" fmla="*/ 222505 w 287122"/>
              <a:gd name="connsiteY33" fmla="*/ 9144 h 294132"/>
              <a:gd name="connsiteX34" fmla="*/ 177698 w 287122"/>
              <a:gd name="connsiteY34" fmla="*/ 0 h 294132"/>
              <a:gd name="connsiteX35" fmla="*/ 173737 w 287122"/>
              <a:gd name="connsiteY35" fmla="*/ 1829 h 294132"/>
              <a:gd name="connsiteX36" fmla="*/ 170689 w 287122"/>
              <a:gd name="connsiteY36" fmla="*/ 11278 h 294132"/>
              <a:gd name="connsiteX37" fmla="*/ 195986 w 287122"/>
              <a:gd name="connsiteY37" fmla="*/ 28042 h 294132"/>
              <a:gd name="connsiteX38" fmla="*/ 195986 w 287122"/>
              <a:gd name="connsiteY38" fmla="*/ 196292 h 294132"/>
              <a:gd name="connsiteX39" fmla="*/ 112167 w 287122"/>
              <a:gd name="connsiteY39" fmla="*/ 207264 h 294132"/>
              <a:gd name="connsiteX40" fmla="*/ 112167 w 287122"/>
              <a:gd name="connsiteY40" fmla="*/ 181661 h 294132"/>
              <a:gd name="connsiteX41" fmla="*/ 160020 w 287122"/>
              <a:gd name="connsiteY41" fmla="*/ 136246 h 294132"/>
              <a:gd name="connsiteX42" fmla="*/ 97231 w 287122"/>
              <a:gd name="connsiteY42" fmla="*/ 89612 h 294132"/>
              <a:gd name="connsiteX43" fmla="*/ 34139 w 287122"/>
              <a:gd name="connsiteY43" fmla="*/ 136246 h 294132"/>
              <a:gd name="connsiteX44" fmla="*/ 84430 w 287122"/>
              <a:gd name="connsiteY44" fmla="*/ 181966 h 294132"/>
              <a:gd name="connsiteX45" fmla="*/ 84430 w 287122"/>
              <a:gd name="connsiteY45" fmla="*/ 209702 h 294132"/>
              <a:gd name="connsiteX46" fmla="*/ 39624 w 287122"/>
              <a:gd name="connsiteY46" fmla="*/ 212141 h 294132"/>
              <a:gd name="connsiteX47" fmla="*/ 2744 w 287122"/>
              <a:gd name="connsiteY47" fmla="*/ 209702 h 294132"/>
              <a:gd name="connsiteX48" fmla="*/ 611 w 287122"/>
              <a:gd name="connsiteY48" fmla="*/ 214275 h 294132"/>
              <a:gd name="connsiteX49" fmla="*/ 1524 w 287122"/>
              <a:gd name="connsiteY49" fmla="*/ 217932 h 294132"/>
              <a:gd name="connsiteX50" fmla="*/ 34443 w 287122"/>
              <a:gd name="connsiteY50" fmla="*/ 238964 h 294132"/>
              <a:gd name="connsiteX51" fmla="*/ 60046 w 287122"/>
              <a:gd name="connsiteY51" fmla="*/ 233477 h 294132"/>
              <a:gd name="connsiteX52" fmla="*/ 195986 w 287122"/>
              <a:gd name="connsiteY52" fmla="*/ 212751 h 294132"/>
              <a:gd name="connsiteX53" fmla="*/ 195986 w 287122"/>
              <a:gd name="connsiteY53" fmla="*/ 231648 h 294132"/>
              <a:gd name="connsiteX54" fmla="*/ 198730 w 287122"/>
              <a:gd name="connsiteY54" fmla="*/ 294132 h 294132"/>
              <a:gd name="connsiteX55" fmla="*/ 215494 w 287122"/>
              <a:gd name="connsiteY55" fmla="*/ 294132 h 294132"/>
              <a:gd name="connsiteX56" fmla="*/ 225552 w 287122"/>
              <a:gd name="connsiteY56" fmla="*/ 222199 h 294132"/>
              <a:gd name="connsiteX57" fmla="*/ 225552 w 287122"/>
              <a:gd name="connsiteY57" fmla="*/ 146609 h 294132"/>
              <a:gd name="connsiteX58" fmla="*/ 275234 w 287122"/>
              <a:gd name="connsiteY58" fmla="*/ 145390 h 294132"/>
              <a:gd name="connsiteX59" fmla="*/ 283159 w 287122"/>
              <a:gd name="connsiteY59" fmla="*/ 142951 h 294132"/>
              <a:gd name="connsiteX60" fmla="*/ 286817 w 287122"/>
              <a:gd name="connsiteY60" fmla="*/ 128930 h 294132"/>
              <a:gd name="connsiteX61" fmla="*/ 281026 w 287122"/>
              <a:gd name="connsiteY61" fmla="*/ 122834 h 294132"/>
              <a:gd name="connsiteX62" fmla="*/ 253898 w 287122"/>
              <a:gd name="connsiteY62" fmla="*/ 12131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87122" h="294132">
                <a:moveTo>
                  <a:pt x="48158" y="21336"/>
                </a:moveTo>
                <a:cubicBezTo>
                  <a:pt x="47549" y="22251"/>
                  <a:pt x="47549" y="23470"/>
                  <a:pt x="48158" y="24994"/>
                </a:cubicBezTo>
                <a:cubicBezTo>
                  <a:pt x="53341" y="32614"/>
                  <a:pt x="61264" y="40843"/>
                  <a:pt x="67666" y="44806"/>
                </a:cubicBezTo>
                <a:cubicBezTo>
                  <a:pt x="69495" y="46330"/>
                  <a:pt x="71324" y="46330"/>
                  <a:pt x="74677" y="46025"/>
                </a:cubicBezTo>
                <a:cubicBezTo>
                  <a:pt x="87174" y="45110"/>
                  <a:pt x="109424" y="44501"/>
                  <a:pt x="122834" y="44501"/>
                </a:cubicBezTo>
                <a:cubicBezTo>
                  <a:pt x="124968" y="44501"/>
                  <a:pt x="126797" y="44196"/>
                  <a:pt x="128017" y="42673"/>
                </a:cubicBezTo>
                <a:cubicBezTo>
                  <a:pt x="130759" y="39624"/>
                  <a:pt x="131674" y="31090"/>
                  <a:pt x="129236" y="26823"/>
                </a:cubicBezTo>
                <a:cubicBezTo>
                  <a:pt x="128321" y="24689"/>
                  <a:pt x="126797" y="24079"/>
                  <a:pt x="123749" y="24079"/>
                </a:cubicBezTo>
                <a:cubicBezTo>
                  <a:pt x="103938" y="24079"/>
                  <a:pt x="76811" y="22861"/>
                  <a:pt x="50597" y="18289"/>
                </a:cubicBezTo>
                <a:moveTo>
                  <a:pt x="139598" y="60655"/>
                </a:moveTo>
                <a:cubicBezTo>
                  <a:pt x="126188" y="61570"/>
                  <a:pt x="48464" y="63094"/>
                  <a:pt x="35967" y="63094"/>
                </a:cubicBezTo>
                <a:cubicBezTo>
                  <a:pt x="28652" y="63094"/>
                  <a:pt x="15850" y="62179"/>
                  <a:pt x="6707" y="60351"/>
                </a:cubicBezTo>
                <a:lnTo>
                  <a:pt x="4573" y="64618"/>
                </a:lnTo>
                <a:cubicBezTo>
                  <a:pt x="3963" y="65532"/>
                  <a:pt x="4267" y="66751"/>
                  <a:pt x="5183" y="67666"/>
                </a:cubicBezTo>
                <a:cubicBezTo>
                  <a:pt x="11583" y="73761"/>
                  <a:pt x="21642" y="80467"/>
                  <a:pt x="30786" y="84430"/>
                </a:cubicBezTo>
                <a:cubicBezTo>
                  <a:pt x="36272" y="82601"/>
                  <a:pt x="47549" y="80467"/>
                  <a:pt x="53646" y="80163"/>
                </a:cubicBezTo>
                <a:cubicBezTo>
                  <a:pt x="64618" y="79248"/>
                  <a:pt x="135027" y="77724"/>
                  <a:pt x="146610" y="77724"/>
                </a:cubicBezTo>
                <a:cubicBezTo>
                  <a:pt x="153620" y="77724"/>
                  <a:pt x="168859" y="78029"/>
                  <a:pt x="174346" y="78639"/>
                </a:cubicBezTo>
                <a:cubicBezTo>
                  <a:pt x="177394" y="77115"/>
                  <a:pt x="181356" y="71324"/>
                  <a:pt x="181356" y="65227"/>
                </a:cubicBezTo>
                <a:cubicBezTo>
                  <a:pt x="181356" y="62789"/>
                  <a:pt x="180138" y="60961"/>
                  <a:pt x="178005" y="60351"/>
                </a:cubicBezTo>
                <a:cubicBezTo>
                  <a:pt x="172213" y="58217"/>
                  <a:pt x="158496" y="56389"/>
                  <a:pt x="149658" y="56083"/>
                </a:cubicBezTo>
                <a:moveTo>
                  <a:pt x="63094" y="136246"/>
                </a:moveTo>
                <a:cubicBezTo>
                  <a:pt x="63094" y="117958"/>
                  <a:pt x="78333" y="107290"/>
                  <a:pt x="97231" y="107290"/>
                </a:cubicBezTo>
                <a:cubicBezTo>
                  <a:pt x="116433" y="107290"/>
                  <a:pt x="131674" y="117958"/>
                  <a:pt x="131674" y="136246"/>
                </a:cubicBezTo>
                <a:cubicBezTo>
                  <a:pt x="131674" y="154533"/>
                  <a:pt x="116433" y="165202"/>
                  <a:pt x="97231" y="165202"/>
                </a:cubicBezTo>
                <a:cubicBezTo>
                  <a:pt x="78333" y="165202"/>
                  <a:pt x="63094" y="154533"/>
                  <a:pt x="63094" y="136246"/>
                </a:cubicBezTo>
                <a:moveTo>
                  <a:pt x="244146" y="127407"/>
                </a:moveTo>
                <a:lnTo>
                  <a:pt x="225552" y="128321"/>
                </a:lnTo>
                <a:lnTo>
                  <a:pt x="225552" y="33833"/>
                </a:lnTo>
                <a:lnTo>
                  <a:pt x="226467" y="16459"/>
                </a:lnTo>
                <a:cubicBezTo>
                  <a:pt x="226772" y="12802"/>
                  <a:pt x="225552" y="10364"/>
                  <a:pt x="222505" y="9144"/>
                </a:cubicBezTo>
                <a:cubicBezTo>
                  <a:pt x="212446" y="4877"/>
                  <a:pt x="190805" y="610"/>
                  <a:pt x="177698" y="0"/>
                </a:cubicBezTo>
                <a:cubicBezTo>
                  <a:pt x="174955" y="0"/>
                  <a:pt x="174346" y="610"/>
                  <a:pt x="173737" y="1829"/>
                </a:cubicBezTo>
                <a:lnTo>
                  <a:pt x="170689" y="11278"/>
                </a:lnTo>
                <a:cubicBezTo>
                  <a:pt x="181356" y="15240"/>
                  <a:pt x="191111" y="21336"/>
                  <a:pt x="195986" y="28042"/>
                </a:cubicBezTo>
                <a:lnTo>
                  <a:pt x="195986" y="196292"/>
                </a:lnTo>
                <a:cubicBezTo>
                  <a:pt x="175564" y="200254"/>
                  <a:pt x="143561" y="204521"/>
                  <a:pt x="112167" y="207264"/>
                </a:cubicBezTo>
                <a:lnTo>
                  <a:pt x="112167" y="181661"/>
                </a:lnTo>
                <a:cubicBezTo>
                  <a:pt x="139905" y="177089"/>
                  <a:pt x="160020" y="160020"/>
                  <a:pt x="160020" y="136246"/>
                </a:cubicBezTo>
                <a:cubicBezTo>
                  <a:pt x="160020" y="108204"/>
                  <a:pt x="132283" y="89612"/>
                  <a:pt x="97231" y="89612"/>
                </a:cubicBezTo>
                <a:cubicBezTo>
                  <a:pt x="62180" y="89612"/>
                  <a:pt x="34139" y="108204"/>
                  <a:pt x="34139" y="136246"/>
                </a:cubicBezTo>
                <a:cubicBezTo>
                  <a:pt x="34139" y="160630"/>
                  <a:pt x="55474" y="178004"/>
                  <a:pt x="84430" y="181966"/>
                </a:cubicBezTo>
                <a:lnTo>
                  <a:pt x="84430" y="209702"/>
                </a:lnTo>
                <a:cubicBezTo>
                  <a:pt x="67666" y="210922"/>
                  <a:pt x="51817" y="211836"/>
                  <a:pt x="39624" y="212141"/>
                </a:cubicBezTo>
                <a:cubicBezTo>
                  <a:pt x="28347" y="212446"/>
                  <a:pt x="14326" y="211531"/>
                  <a:pt x="2744" y="209702"/>
                </a:cubicBezTo>
                <a:lnTo>
                  <a:pt x="611" y="214275"/>
                </a:lnTo>
                <a:cubicBezTo>
                  <a:pt x="0" y="215798"/>
                  <a:pt x="305" y="216713"/>
                  <a:pt x="1524" y="217932"/>
                </a:cubicBezTo>
                <a:cubicBezTo>
                  <a:pt x="10364" y="225858"/>
                  <a:pt x="23164" y="234086"/>
                  <a:pt x="34443" y="238964"/>
                </a:cubicBezTo>
                <a:cubicBezTo>
                  <a:pt x="40539" y="236830"/>
                  <a:pt x="53646" y="233782"/>
                  <a:pt x="60046" y="233477"/>
                </a:cubicBezTo>
                <a:cubicBezTo>
                  <a:pt x="96013" y="230733"/>
                  <a:pt x="161240" y="221285"/>
                  <a:pt x="195986" y="212751"/>
                </a:cubicBezTo>
                <a:lnTo>
                  <a:pt x="195986" y="231648"/>
                </a:lnTo>
                <a:cubicBezTo>
                  <a:pt x="195986" y="245364"/>
                  <a:pt x="197207" y="282245"/>
                  <a:pt x="198730" y="294132"/>
                </a:cubicBezTo>
                <a:lnTo>
                  <a:pt x="215494" y="294132"/>
                </a:lnTo>
                <a:cubicBezTo>
                  <a:pt x="221895" y="274930"/>
                  <a:pt x="225552" y="241097"/>
                  <a:pt x="225552" y="222199"/>
                </a:cubicBezTo>
                <a:lnTo>
                  <a:pt x="225552" y="146609"/>
                </a:lnTo>
                <a:lnTo>
                  <a:pt x="275234" y="145390"/>
                </a:lnTo>
                <a:cubicBezTo>
                  <a:pt x="277978" y="145390"/>
                  <a:pt x="281330" y="144476"/>
                  <a:pt x="283159" y="142951"/>
                </a:cubicBezTo>
                <a:cubicBezTo>
                  <a:pt x="285293" y="140818"/>
                  <a:pt x="287122" y="135331"/>
                  <a:pt x="286817" y="128930"/>
                </a:cubicBezTo>
                <a:cubicBezTo>
                  <a:pt x="286513" y="126188"/>
                  <a:pt x="284380" y="123749"/>
                  <a:pt x="281026" y="122834"/>
                </a:cubicBezTo>
                <a:cubicBezTo>
                  <a:pt x="275540" y="121615"/>
                  <a:pt x="262739" y="121006"/>
                  <a:pt x="253898" y="1213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7" name="Freeform 97"/>
          <p:cNvSpPr/>
          <p:nvPr/>
        </p:nvSpPr>
        <p:spPr>
          <a:xfrm>
            <a:off x="11889853" y="7200185"/>
            <a:ext cx="282245" cy="213055"/>
          </a:xfrm>
          <a:custGeom>
            <a:avLst/>
            <a:gdLst>
              <a:gd name="connsiteX0" fmla="*/ 228600 w 282245"/>
              <a:gd name="connsiteY0" fmla="*/ 185623 h 213055"/>
              <a:gd name="connsiteX1" fmla="*/ 39929 w 282245"/>
              <a:gd name="connsiteY1" fmla="*/ 188671 h 213055"/>
              <a:gd name="connsiteX2" fmla="*/ 3048 w 282245"/>
              <a:gd name="connsiteY2" fmla="*/ 185319 h 213055"/>
              <a:gd name="connsiteX3" fmla="*/ 610 w 282245"/>
              <a:gd name="connsiteY3" fmla="*/ 190195 h 213055"/>
              <a:gd name="connsiteX4" fmla="*/ 1524 w 282245"/>
              <a:gd name="connsiteY4" fmla="*/ 193853 h 213055"/>
              <a:gd name="connsiteX5" fmla="*/ 33832 w 282245"/>
              <a:gd name="connsiteY5" fmla="*/ 213055 h 213055"/>
              <a:gd name="connsiteX6" fmla="*/ 66751 w 282245"/>
              <a:gd name="connsiteY6" fmla="*/ 206959 h 213055"/>
              <a:gd name="connsiteX7" fmla="*/ 236829 w 282245"/>
              <a:gd name="connsiteY7" fmla="*/ 204521 h 213055"/>
              <a:gd name="connsiteX8" fmla="*/ 274016 w 282245"/>
              <a:gd name="connsiteY8" fmla="*/ 206045 h 213055"/>
              <a:gd name="connsiteX9" fmla="*/ 282245 w 282245"/>
              <a:gd name="connsiteY9" fmla="*/ 191719 h 213055"/>
              <a:gd name="connsiteX10" fmla="*/ 277673 w 282245"/>
              <a:gd name="connsiteY10" fmla="*/ 185623 h 213055"/>
              <a:gd name="connsiteX11" fmla="*/ 240792 w 282245"/>
              <a:gd name="connsiteY11" fmla="*/ 180442 h 213055"/>
              <a:gd name="connsiteX13" fmla="*/ 57607 w 282245"/>
              <a:gd name="connsiteY13" fmla="*/ 113995 h 213055"/>
              <a:gd name="connsiteX14" fmla="*/ 86563 w 282245"/>
              <a:gd name="connsiteY14" fmla="*/ 140513 h 213055"/>
              <a:gd name="connsiteX15" fmla="*/ 225552 w 282245"/>
              <a:gd name="connsiteY15" fmla="*/ 138379 h 213055"/>
              <a:gd name="connsiteX16" fmla="*/ 231038 w 282245"/>
              <a:gd name="connsiteY16" fmla="*/ 136855 h 213055"/>
              <a:gd name="connsiteX17" fmla="*/ 234696 w 282245"/>
              <a:gd name="connsiteY17" fmla="*/ 123749 h 213055"/>
              <a:gd name="connsiteX18" fmla="*/ 229819 w 282245"/>
              <a:gd name="connsiteY18" fmla="*/ 118263 h 213055"/>
              <a:gd name="connsiteX19" fmla="*/ 198729 w 282245"/>
              <a:gd name="connsiteY19" fmla="*/ 115824 h 213055"/>
              <a:gd name="connsiteX20" fmla="*/ 189585 w 282245"/>
              <a:gd name="connsiteY20" fmla="*/ 121006 h 213055"/>
              <a:gd name="connsiteX21" fmla="*/ 95402 w 282245"/>
              <a:gd name="connsiteY21" fmla="*/ 122530 h 213055"/>
              <a:gd name="connsiteX22" fmla="*/ 88088 w 282245"/>
              <a:gd name="connsiteY22" fmla="*/ 115215 h 213055"/>
              <a:gd name="connsiteX23" fmla="*/ 88088 w 282245"/>
              <a:gd name="connsiteY23" fmla="*/ 81686 h 213055"/>
              <a:gd name="connsiteX24" fmla="*/ 214579 w 282245"/>
              <a:gd name="connsiteY24" fmla="*/ 79553 h 213055"/>
              <a:gd name="connsiteX25" fmla="*/ 220369 w 282245"/>
              <a:gd name="connsiteY25" fmla="*/ 77419 h 213055"/>
              <a:gd name="connsiteX26" fmla="*/ 224028 w 282245"/>
              <a:gd name="connsiteY26" fmla="*/ 64922 h 213055"/>
              <a:gd name="connsiteX27" fmla="*/ 218847 w 282245"/>
              <a:gd name="connsiteY27" fmla="*/ 59436 h 213055"/>
              <a:gd name="connsiteX28" fmla="*/ 191110 w 282245"/>
              <a:gd name="connsiteY28" fmla="*/ 57607 h 213055"/>
              <a:gd name="connsiteX29" fmla="*/ 181660 w 282245"/>
              <a:gd name="connsiteY29" fmla="*/ 62179 h 213055"/>
              <a:gd name="connsiteX30" fmla="*/ 88088 w 282245"/>
              <a:gd name="connsiteY30" fmla="*/ 64313 h 213055"/>
              <a:gd name="connsiteX31" fmla="*/ 88088 w 282245"/>
              <a:gd name="connsiteY31" fmla="*/ 25298 h 213055"/>
              <a:gd name="connsiteX32" fmla="*/ 221590 w 282245"/>
              <a:gd name="connsiteY32" fmla="*/ 22860 h 213055"/>
              <a:gd name="connsiteX33" fmla="*/ 227076 w 282245"/>
              <a:gd name="connsiteY33" fmla="*/ 21031 h 213055"/>
              <a:gd name="connsiteX34" fmla="*/ 230733 w 282245"/>
              <a:gd name="connsiteY34" fmla="*/ 7620 h 213055"/>
              <a:gd name="connsiteX35" fmla="*/ 225857 w 282245"/>
              <a:gd name="connsiteY35" fmla="*/ 2439 h 213055"/>
              <a:gd name="connsiteX36" fmla="*/ 194766 w 282245"/>
              <a:gd name="connsiteY36" fmla="*/ 305 h 213055"/>
              <a:gd name="connsiteX37" fmla="*/ 185014 w 282245"/>
              <a:gd name="connsiteY37" fmla="*/ 5486 h 213055"/>
              <a:gd name="connsiteX38" fmla="*/ 88697 w 282245"/>
              <a:gd name="connsiteY38" fmla="*/ 7620 h 213055"/>
              <a:gd name="connsiteX39" fmla="*/ 41148 w 282245"/>
              <a:gd name="connsiteY39" fmla="*/ 4267 h 213055"/>
              <a:gd name="connsiteX40" fmla="*/ 37795 w 282245"/>
              <a:gd name="connsiteY40" fmla="*/ 6097 h 213055"/>
              <a:gd name="connsiteX41" fmla="*/ 35966 w 282245"/>
              <a:gd name="connsiteY41" fmla="*/ 14631 h 213055"/>
              <a:gd name="connsiteX42" fmla="*/ 57607 w 282245"/>
              <a:gd name="connsiteY42" fmla="*/ 25603 h 21305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82245" h="213055">
                <a:moveTo>
                  <a:pt x="228600" y="185623"/>
                </a:moveTo>
                <a:cubicBezTo>
                  <a:pt x="206959" y="187147"/>
                  <a:pt x="59131" y="188976"/>
                  <a:pt x="39929" y="188671"/>
                </a:cubicBezTo>
                <a:cubicBezTo>
                  <a:pt x="29260" y="188671"/>
                  <a:pt x="14325" y="187452"/>
                  <a:pt x="3048" y="185319"/>
                </a:cubicBezTo>
                <a:lnTo>
                  <a:pt x="610" y="190195"/>
                </a:lnTo>
                <a:cubicBezTo>
                  <a:pt x="0" y="191415"/>
                  <a:pt x="304" y="192939"/>
                  <a:pt x="1524" y="193853"/>
                </a:cubicBezTo>
                <a:cubicBezTo>
                  <a:pt x="9449" y="201168"/>
                  <a:pt x="21946" y="209093"/>
                  <a:pt x="33832" y="213055"/>
                </a:cubicBezTo>
                <a:cubicBezTo>
                  <a:pt x="41757" y="210617"/>
                  <a:pt x="58826" y="207569"/>
                  <a:pt x="66751" y="206959"/>
                </a:cubicBezTo>
                <a:cubicBezTo>
                  <a:pt x="84125" y="206045"/>
                  <a:pt x="215798" y="204521"/>
                  <a:pt x="236829" y="204521"/>
                </a:cubicBezTo>
                <a:cubicBezTo>
                  <a:pt x="246583" y="204521"/>
                  <a:pt x="266091" y="205131"/>
                  <a:pt x="274016" y="206045"/>
                </a:cubicBezTo>
                <a:cubicBezTo>
                  <a:pt x="277673" y="204521"/>
                  <a:pt x="282245" y="198425"/>
                  <a:pt x="282245" y="191719"/>
                </a:cubicBezTo>
                <a:cubicBezTo>
                  <a:pt x="282245" y="188671"/>
                  <a:pt x="280416" y="186537"/>
                  <a:pt x="277673" y="185623"/>
                </a:cubicBezTo>
                <a:cubicBezTo>
                  <a:pt x="270053" y="183185"/>
                  <a:pt x="252679" y="180747"/>
                  <a:pt x="240792" y="180442"/>
                </a:cubicBezTo>
                <a:moveTo>
                  <a:pt x="57607" y="113995"/>
                </a:moveTo>
                <a:cubicBezTo>
                  <a:pt x="57607" y="131673"/>
                  <a:pt x="66142" y="140818"/>
                  <a:pt x="86563" y="140513"/>
                </a:cubicBezTo>
                <a:lnTo>
                  <a:pt x="225552" y="138379"/>
                </a:lnTo>
                <a:cubicBezTo>
                  <a:pt x="227991" y="138379"/>
                  <a:pt x="229819" y="138075"/>
                  <a:pt x="231038" y="136855"/>
                </a:cubicBezTo>
                <a:cubicBezTo>
                  <a:pt x="232563" y="135331"/>
                  <a:pt x="234696" y="130454"/>
                  <a:pt x="234696" y="123749"/>
                </a:cubicBezTo>
                <a:cubicBezTo>
                  <a:pt x="234696" y="121006"/>
                  <a:pt x="232866" y="118872"/>
                  <a:pt x="229819" y="118263"/>
                </a:cubicBezTo>
                <a:cubicBezTo>
                  <a:pt x="223114" y="116739"/>
                  <a:pt x="208483" y="115824"/>
                  <a:pt x="198729" y="115824"/>
                </a:cubicBezTo>
                <a:lnTo>
                  <a:pt x="189585" y="121006"/>
                </a:lnTo>
                <a:cubicBezTo>
                  <a:pt x="170688" y="121920"/>
                  <a:pt x="116433" y="122834"/>
                  <a:pt x="95402" y="122530"/>
                </a:cubicBezTo>
                <a:cubicBezTo>
                  <a:pt x="90221" y="122530"/>
                  <a:pt x="88088" y="120397"/>
                  <a:pt x="88088" y="115215"/>
                </a:cubicBezTo>
                <a:lnTo>
                  <a:pt x="88088" y="81686"/>
                </a:lnTo>
                <a:lnTo>
                  <a:pt x="214579" y="79553"/>
                </a:lnTo>
                <a:cubicBezTo>
                  <a:pt x="216713" y="79553"/>
                  <a:pt x="218847" y="78943"/>
                  <a:pt x="220369" y="77419"/>
                </a:cubicBezTo>
                <a:cubicBezTo>
                  <a:pt x="221894" y="75895"/>
                  <a:pt x="224028" y="70714"/>
                  <a:pt x="224028" y="64922"/>
                </a:cubicBezTo>
                <a:cubicBezTo>
                  <a:pt x="224028" y="62179"/>
                  <a:pt x="222199" y="60046"/>
                  <a:pt x="218847" y="59436"/>
                </a:cubicBezTo>
                <a:cubicBezTo>
                  <a:pt x="212446" y="58522"/>
                  <a:pt x="199949" y="57607"/>
                  <a:pt x="191110" y="57607"/>
                </a:cubicBezTo>
                <a:lnTo>
                  <a:pt x="181660" y="62179"/>
                </a:lnTo>
                <a:cubicBezTo>
                  <a:pt x="165507" y="63398"/>
                  <a:pt x="114604" y="64008"/>
                  <a:pt x="88088" y="64313"/>
                </a:cubicBezTo>
                <a:lnTo>
                  <a:pt x="88088" y="25298"/>
                </a:lnTo>
                <a:lnTo>
                  <a:pt x="221590" y="22860"/>
                </a:lnTo>
                <a:cubicBezTo>
                  <a:pt x="224028" y="22860"/>
                  <a:pt x="225857" y="22555"/>
                  <a:pt x="227076" y="21031"/>
                </a:cubicBezTo>
                <a:cubicBezTo>
                  <a:pt x="228904" y="18898"/>
                  <a:pt x="230733" y="14021"/>
                  <a:pt x="230733" y="7620"/>
                </a:cubicBezTo>
                <a:cubicBezTo>
                  <a:pt x="230733" y="4876"/>
                  <a:pt x="228904" y="3048"/>
                  <a:pt x="225857" y="2439"/>
                </a:cubicBezTo>
                <a:cubicBezTo>
                  <a:pt x="218542" y="915"/>
                  <a:pt x="203912" y="0"/>
                  <a:pt x="194766" y="305"/>
                </a:cubicBezTo>
                <a:lnTo>
                  <a:pt x="185014" y="5486"/>
                </a:lnTo>
                <a:cubicBezTo>
                  <a:pt x="168554" y="6401"/>
                  <a:pt x="112471" y="7620"/>
                  <a:pt x="88697" y="7620"/>
                </a:cubicBezTo>
                <a:cubicBezTo>
                  <a:pt x="78638" y="5791"/>
                  <a:pt x="52425" y="4267"/>
                  <a:pt x="41148" y="4267"/>
                </a:cubicBezTo>
                <a:cubicBezTo>
                  <a:pt x="39319" y="4267"/>
                  <a:pt x="38404" y="4876"/>
                  <a:pt x="37795" y="6097"/>
                </a:cubicBezTo>
                <a:lnTo>
                  <a:pt x="35966" y="14631"/>
                </a:lnTo>
                <a:cubicBezTo>
                  <a:pt x="44500" y="17069"/>
                  <a:pt x="52730" y="21031"/>
                  <a:pt x="57607" y="256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8" name="Freeform 98"/>
          <p:cNvSpPr/>
          <p:nvPr/>
        </p:nvSpPr>
        <p:spPr>
          <a:xfrm>
            <a:off x="12200444" y="7163609"/>
            <a:ext cx="255119" cy="284683"/>
          </a:xfrm>
          <a:custGeom>
            <a:avLst/>
            <a:gdLst>
              <a:gd name="connsiteX0" fmla="*/ 208178 w 255119"/>
              <a:gd name="connsiteY0" fmla="*/ 266091 h 284683"/>
              <a:gd name="connsiteX1" fmla="*/ 116129 w 255119"/>
              <a:gd name="connsiteY1" fmla="*/ 267005 h 284683"/>
              <a:gd name="connsiteX2" fmla="*/ 108509 w 255119"/>
              <a:gd name="connsiteY2" fmla="*/ 259080 h 284683"/>
              <a:gd name="connsiteX3" fmla="*/ 108509 w 255119"/>
              <a:gd name="connsiteY3" fmla="*/ 229210 h 284683"/>
              <a:gd name="connsiteX4" fmla="*/ 109119 w 255119"/>
              <a:gd name="connsiteY4" fmla="*/ 214275 h 284683"/>
              <a:gd name="connsiteX5" fmla="*/ 104241 w 255119"/>
              <a:gd name="connsiteY5" fmla="*/ 207264 h 284683"/>
              <a:gd name="connsiteX6" fmla="*/ 63094 w 255119"/>
              <a:gd name="connsiteY6" fmla="*/ 204216 h 284683"/>
              <a:gd name="connsiteX7" fmla="*/ 59436 w 255119"/>
              <a:gd name="connsiteY7" fmla="*/ 206349 h 284683"/>
              <a:gd name="connsiteX8" fmla="*/ 57303 w 255119"/>
              <a:gd name="connsiteY8" fmla="*/ 214579 h 284683"/>
              <a:gd name="connsiteX9" fmla="*/ 78943 w 255119"/>
              <a:gd name="connsiteY9" fmla="*/ 224638 h 284683"/>
              <a:gd name="connsiteX10" fmla="*/ 78943 w 255119"/>
              <a:gd name="connsiteY10" fmla="*/ 258166 h 284683"/>
              <a:gd name="connsiteX11" fmla="*/ 107900 w 255119"/>
              <a:gd name="connsiteY11" fmla="*/ 284683 h 284683"/>
              <a:gd name="connsiteX12" fmla="*/ 245973 w 255119"/>
              <a:gd name="connsiteY12" fmla="*/ 283769 h 284683"/>
              <a:gd name="connsiteX13" fmla="*/ 250851 w 255119"/>
              <a:gd name="connsiteY13" fmla="*/ 281940 h 284683"/>
              <a:gd name="connsiteX14" fmla="*/ 255119 w 255119"/>
              <a:gd name="connsiteY14" fmla="*/ 267615 h 284683"/>
              <a:gd name="connsiteX15" fmla="*/ 250241 w 255119"/>
              <a:gd name="connsiteY15" fmla="*/ 262433 h 284683"/>
              <a:gd name="connsiteX16" fmla="*/ 219456 w 255119"/>
              <a:gd name="connsiteY16" fmla="*/ 259995 h 284683"/>
              <a:gd name="connsiteX18" fmla="*/ 133503 w 255119"/>
              <a:gd name="connsiteY18" fmla="*/ 158801 h 284683"/>
              <a:gd name="connsiteX19" fmla="*/ 129844 w 255119"/>
              <a:gd name="connsiteY19" fmla="*/ 157277 h 284683"/>
              <a:gd name="connsiteX20" fmla="*/ 49683 w 255119"/>
              <a:gd name="connsiteY20" fmla="*/ 166726 h 284683"/>
              <a:gd name="connsiteX21" fmla="*/ 44197 w 255119"/>
              <a:gd name="connsiteY21" fmla="*/ 161240 h 284683"/>
              <a:gd name="connsiteX22" fmla="*/ 44197 w 255119"/>
              <a:gd name="connsiteY22" fmla="*/ 122225 h 284683"/>
              <a:gd name="connsiteX23" fmla="*/ 112166 w 255119"/>
              <a:gd name="connsiteY23" fmla="*/ 120092 h 284683"/>
              <a:gd name="connsiteX24" fmla="*/ 114909 w 255119"/>
              <a:gd name="connsiteY24" fmla="*/ 114300 h 284683"/>
              <a:gd name="connsiteX25" fmla="*/ 124663 w 255119"/>
              <a:gd name="connsiteY25" fmla="*/ 121310 h 284683"/>
              <a:gd name="connsiteX26" fmla="*/ 141428 w 255119"/>
              <a:gd name="connsiteY26" fmla="*/ 117653 h 284683"/>
              <a:gd name="connsiteX27" fmla="*/ 156667 w 255119"/>
              <a:gd name="connsiteY27" fmla="*/ 116433 h 284683"/>
              <a:gd name="connsiteX28" fmla="*/ 156667 w 255119"/>
              <a:gd name="connsiteY28" fmla="*/ 169774 h 284683"/>
              <a:gd name="connsiteX29" fmla="*/ 159716 w 255119"/>
              <a:gd name="connsiteY29" fmla="*/ 216408 h 284683"/>
              <a:gd name="connsiteX30" fmla="*/ 175565 w 255119"/>
              <a:gd name="connsiteY30" fmla="*/ 216408 h 284683"/>
              <a:gd name="connsiteX31" fmla="*/ 184403 w 255119"/>
              <a:gd name="connsiteY31" fmla="*/ 162154 h 284683"/>
              <a:gd name="connsiteX32" fmla="*/ 184403 w 255119"/>
              <a:gd name="connsiteY32" fmla="*/ 48768 h 284683"/>
              <a:gd name="connsiteX33" fmla="*/ 185013 w 255119"/>
              <a:gd name="connsiteY33" fmla="*/ 34138 h 284683"/>
              <a:gd name="connsiteX34" fmla="*/ 181356 w 255119"/>
              <a:gd name="connsiteY34" fmla="*/ 27432 h 284683"/>
              <a:gd name="connsiteX35" fmla="*/ 143256 w 255119"/>
              <a:gd name="connsiteY35" fmla="*/ 18898 h 284683"/>
              <a:gd name="connsiteX36" fmla="*/ 138989 w 255119"/>
              <a:gd name="connsiteY36" fmla="*/ 21031 h 284683"/>
              <a:gd name="connsiteX37" fmla="*/ 135636 w 255119"/>
              <a:gd name="connsiteY37" fmla="*/ 29871 h 284683"/>
              <a:gd name="connsiteX38" fmla="*/ 156667 w 255119"/>
              <a:gd name="connsiteY38" fmla="*/ 44196 h 284683"/>
              <a:gd name="connsiteX39" fmla="*/ 156667 w 255119"/>
              <a:gd name="connsiteY39" fmla="*/ 99975 h 284683"/>
              <a:gd name="connsiteX40" fmla="*/ 129235 w 255119"/>
              <a:gd name="connsiteY40" fmla="*/ 100889 h 284683"/>
              <a:gd name="connsiteX41" fmla="*/ 109424 w 255119"/>
              <a:gd name="connsiteY41" fmla="*/ 99975 h 284683"/>
              <a:gd name="connsiteX42" fmla="*/ 114605 w 255119"/>
              <a:gd name="connsiteY42" fmla="*/ 63704 h 284683"/>
              <a:gd name="connsiteX43" fmla="*/ 118263 w 255119"/>
              <a:gd name="connsiteY43" fmla="*/ 53036 h 284683"/>
              <a:gd name="connsiteX44" fmla="*/ 117653 w 255119"/>
              <a:gd name="connsiteY44" fmla="*/ 49073 h 284683"/>
              <a:gd name="connsiteX45" fmla="*/ 102412 w 255119"/>
              <a:gd name="connsiteY45" fmla="*/ 40539 h 284683"/>
              <a:gd name="connsiteX46" fmla="*/ 96927 w 255119"/>
              <a:gd name="connsiteY46" fmla="*/ 40539 h 284683"/>
              <a:gd name="connsiteX47" fmla="*/ 85650 w 255119"/>
              <a:gd name="connsiteY47" fmla="*/ 46025 h 284683"/>
              <a:gd name="connsiteX48" fmla="*/ 28956 w 255119"/>
              <a:gd name="connsiteY48" fmla="*/ 46940 h 284683"/>
              <a:gd name="connsiteX49" fmla="*/ 2743 w 255119"/>
              <a:gd name="connsiteY49" fmla="*/ 44501 h 284683"/>
              <a:gd name="connsiteX50" fmla="*/ 609 w 255119"/>
              <a:gd name="connsiteY50" fmla="*/ 48768 h 284683"/>
              <a:gd name="connsiteX51" fmla="*/ 1525 w 255119"/>
              <a:gd name="connsiteY51" fmla="*/ 52426 h 284683"/>
              <a:gd name="connsiteX52" fmla="*/ 24385 w 255119"/>
              <a:gd name="connsiteY52" fmla="*/ 68276 h 284683"/>
              <a:gd name="connsiteX53" fmla="*/ 45720 w 255119"/>
              <a:gd name="connsiteY53" fmla="*/ 64008 h 284683"/>
              <a:gd name="connsiteX54" fmla="*/ 84734 w 255119"/>
              <a:gd name="connsiteY54" fmla="*/ 63398 h 284683"/>
              <a:gd name="connsiteX55" fmla="*/ 84430 w 255119"/>
              <a:gd name="connsiteY55" fmla="*/ 102108 h 284683"/>
              <a:gd name="connsiteX56" fmla="*/ 79553 w 255119"/>
              <a:gd name="connsiteY56" fmla="*/ 103327 h 284683"/>
              <a:gd name="connsiteX57" fmla="*/ 44197 w 255119"/>
              <a:gd name="connsiteY57" fmla="*/ 104851 h 284683"/>
              <a:gd name="connsiteX58" fmla="*/ 4876 w 255119"/>
              <a:gd name="connsiteY58" fmla="*/ 103937 h 284683"/>
              <a:gd name="connsiteX59" fmla="*/ 1525 w 255119"/>
              <a:gd name="connsiteY59" fmla="*/ 105766 h 284683"/>
              <a:gd name="connsiteX60" fmla="*/ 0 w 255119"/>
              <a:gd name="connsiteY60" fmla="*/ 113081 h 284683"/>
              <a:gd name="connsiteX61" fmla="*/ 15544 w 255119"/>
              <a:gd name="connsiteY61" fmla="*/ 121615 h 284683"/>
              <a:gd name="connsiteX62" fmla="*/ 15544 w 255119"/>
              <a:gd name="connsiteY62" fmla="*/ 158496 h 284683"/>
              <a:gd name="connsiteX63" fmla="*/ 17069 w 255119"/>
              <a:gd name="connsiteY63" fmla="*/ 174041 h 284683"/>
              <a:gd name="connsiteX64" fmla="*/ 41758 w 255119"/>
              <a:gd name="connsiteY64" fmla="*/ 189585 h 284683"/>
              <a:gd name="connsiteX65" fmla="*/ 53340 w 255119"/>
              <a:gd name="connsiteY65" fmla="*/ 188976 h 284683"/>
              <a:gd name="connsiteX66" fmla="*/ 133197 w 255119"/>
              <a:gd name="connsiteY66" fmla="*/ 169164 h 284683"/>
              <a:gd name="connsiteX67" fmla="*/ 135027 w 255119"/>
              <a:gd name="connsiteY67" fmla="*/ 165812 h 284683"/>
              <a:gd name="connsiteX69" fmla="*/ 209397 w 255119"/>
              <a:gd name="connsiteY69" fmla="*/ 173127 h 284683"/>
              <a:gd name="connsiteX70" fmla="*/ 212445 w 255119"/>
              <a:gd name="connsiteY70" fmla="*/ 224638 h 284683"/>
              <a:gd name="connsiteX71" fmla="*/ 229209 w 255119"/>
              <a:gd name="connsiteY71" fmla="*/ 224638 h 284683"/>
              <a:gd name="connsiteX72" fmla="*/ 238354 w 255119"/>
              <a:gd name="connsiteY72" fmla="*/ 164592 h 284683"/>
              <a:gd name="connsiteX73" fmla="*/ 238354 w 255119"/>
              <a:gd name="connsiteY73" fmla="*/ 32004 h 284683"/>
              <a:gd name="connsiteX74" fmla="*/ 239268 w 255119"/>
              <a:gd name="connsiteY74" fmla="*/ 15849 h 284683"/>
              <a:gd name="connsiteX75" fmla="*/ 235306 w 255119"/>
              <a:gd name="connsiteY75" fmla="*/ 8840 h 284683"/>
              <a:gd name="connsiteX76" fmla="*/ 193853 w 255119"/>
              <a:gd name="connsiteY76" fmla="*/ 0 h 284683"/>
              <a:gd name="connsiteX77" fmla="*/ 189586 w 255119"/>
              <a:gd name="connsiteY77" fmla="*/ 2133 h 284683"/>
              <a:gd name="connsiteX78" fmla="*/ 186537 w 255119"/>
              <a:gd name="connsiteY78" fmla="*/ 11278 h 284683"/>
              <a:gd name="connsiteX79" fmla="*/ 209397 w 255119"/>
              <a:gd name="connsiteY79" fmla="*/ 26823 h 2846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255119" h="284683">
                <a:moveTo>
                  <a:pt x="208178" y="266091"/>
                </a:moveTo>
                <a:cubicBezTo>
                  <a:pt x="188671" y="266700"/>
                  <a:pt x="136245" y="267310"/>
                  <a:pt x="116129" y="267005"/>
                </a:cubicBezTo>
                <a:cubicBezTo>
                  <a:pt x="110642" y="267005"/>
                  <a:pt x="108509" y="264567"/>
                  <a:pt x="108509" y="259080"/>
                </a:cubicBezTo>
                <a:lnTo>
                  <a:pt x="108509" y="229210"/>
                </a:lnTo>
                <a:lnTo>
                  <a:pt x="109119" y="214275"/>
                </a:lnTo>
                <a:cubicBezTo>
                  <a:pt x="109119" y="210617"/>
                  <a:pt x="107290" y="208179"/>
                  <a:pt x="104241" y="207264"/>
                </a:cubicBezTo>
                <a:cubicBezTo>
                  <a:pt x="95097" y="205436"/>
                  <a:pt x="74981" y="204216"/>
                  <a:pt x="63094" y="204216"/>
                </a:cubicBezTo>
                <a:cubicBezTo>
                  <a:pt x="60960" y="204216"/>
                  <a:pt x="59741" y="205130"/>
                  <a:pt x="59436" y="206349"/>
                </a:cubicBezTo>
                <a:lnTo>
                  <a:pt x="57303" y="214579"/>
                </a:lnTo>
                <a:cubicBezTo>
                  <a:pt x="65532" y="217018"/>
                  <a:pt x="74066" y="220676"/>
                  <a:pt x="78943" y="224638"/>
                </a:cubicBezTo>
                <a:lnTo>
                  <a:pt x="78943" y="258166"/>
                </a:lnTo>
                <a:cubicBezTo>
                  <a:pt x="78943" y="276149"/>
                  <a:pt x="86868" y="284683"/>
                  <a:pt x="107900" y="284683"/>
                </a:cubicBezTo>
                <a:lnTo>
                  <a:pt x="245973" y="283769"/>
                </a:lnTo>
                <a:cubicBezTo>
                  <a:pt x="247803" y="283769"/>
                  <a:pt x="249631" y="283159"/>
                  <a:pt x="250851" y="281940"/>
                </a:cubicBezTo>
                <a:cubicBezTo>
                  <a:pt x="252678" y="280112"/>
                  <a:pt x="255119" y="274930"/>
                  <a:pt x="255119" y="267615"/>
                </a:cubicBezTo>
                <a:cubicBezTo>
                  <a:pt x="255119" y="264871"/>
                  <a:pt x="253289" y="263043"/>
                  <a:pt x="250241" y="262433"/>
                </a:cubicBezTo>
                <a:cubicBezTo>
                  <a:pt x="243840" y="260909"/>
                  <a:pt x="229209" y="259690"/>
                  <a:pt x="219456" y="259995"/>
                </a:cubicBezTo>
                <a:moveTo>
                  <a:pt x="133503" y="158801"/>
                </a:moveTo>
                <a:cubicBezTo>
                  <a:pt x="132893" y="157277"/>
                  <a:pt x="131673" y="156667"/>
                  <a:pt x="129844" y="157277"/>
                </a:cubicBezTo>
                <a:cubicBezTo>
                  <a:pt x="109728" y="162154"/>
                  <a:pt x="72542" y="166421"/>
                  <a:pt x="49683" y="166726"/>
                </a:cubicBezTo>
                <a:cubicBezTo>
                  <a:pt x="45416" y="166726"/>
                  <a:pt x="44197" y="164897"/>
                  <a:pt x="44197" y="161240"/>
                </a:cubicBezTo>
                <a:lnTo>
                  <a:pt x="44197" y="122225"/>
                </a:lnTo>
                <a:lnTo>
                  <a:pt x="112166" y="120092"/>
                </a:lnTo>
                <a:cubicBezTo>
                  <a:pt x="113081" y="118873"/>
                  <a:pt x="113995" y="116739"/>
                  <a:pt x="114909" y="114300"/>
                </a:cubicBezTo>
                <a:cubicBezTo>
                  <a:pt x="117958" y="116739"/>
                  <a:pt x="121310" y="119177"/>
                  <a:pt x="124663" y="121310"/>
                </a:cubicBezTo>
                <a:cubicBezTo>
                  <a:pt x="129235" y="119482"/>
                  <a:pt x="136856" y="117958"/>
                  <a:pt x="141428" y="117653"/>
                </a:cubicBezTo>
                <a:cubicBezTo>
                  <a:pt x="144475" y="117043"/>
                  <a:pt x="151181" y="116739"/>
                  <a:pt x="156667" y="116433"/>
                </a:cubicBezTo>
                <a:lnTo>
                  <a:pt x="156667" y="169774"/>
                </a:lnTo>
                <a:cubicBezTo>
                  <a:pt x="156667" y="182576"/>
                  <a:pt x="157582" y="206045"/>
                  <a:pt x="159716" y="216408"/>
                </a:cubicBezTo>
                <a:lnTo>
                  <a:pt x="175565" y="216408"/>
                </a:lnTo>
                <a:cubicBezTo>
                  <a:pt x="180746" y="203912"/>
                  <a:pt x="184403" y="181051"/>
                  <a:pt x="184403" y="162154"/>
                </a:cubicBezTo>
                <a:lnTo>
                  <a:pt x="184403" y="48768"/>
                </a:lnTo>
                <a:lnTo>
                  <a:pt x="185013" y="34138"/>
                </a:lnTo>
                <a:cubicBezTo>
                  <a:pt x="185319" y="30785"/>
                  <a:pt x="184100" y="28651"/>
                  <a:pt x="181356" y="27432"/>
                </a:cubicBezTo>
                <a:cubicBezTo>
                  <a:pt x="172822" y="23470"/>
                  <a:pt x="154229" y="19507"/>
                  <a:pt x="143256" y="18898"/>
                </a:cubicBezTo>
                <a:cubicBezTo>
                  <a:pt x="140512" y="18898"/>
                  <a:pt x="139294" y="19812"/>
                  <a:pt x="138989" y="21031"/>
                </a:cubicBezTo>
                <a:lnTo>
                  <a:pt x="135636" y="29871"/>
                </a:lnTo>
                <a:cubicBezTo>
                  <a:pt x="144475" y="33224"/>
                  <a:pt x="152705" y="38710"/>
                  <a:pt x="156667" y="44196"/>
                </a:cubicBezTo>
                <a:lnTo>
                  <a:pt x="156667" y="99975"/>
                </a:lnTo>
                <a:cubicBezTo>
                  <a:pt x="147828" y="100584"/>
                  <a:pt x="136245" y="100889"/>
                  <a:pt x="129235" y="100889"/>
                </a:cubicBezTo>
                <a:cubicBezTo>
                  <a:pt x="122530" y="100889"/>
                  <a:pt x="115215" y="100584"/>
                  <a:pt x="109424" y="99975"/>
                </a:cubicBezTo>
                <a:cubicBezTo>
                  <a:pt x="111862" y="90221"/>
                  <a:pt x="114300" y="73152"/>
                  <a:pt x="114605" y="63704"/>
                </a:cubicBezTo>
                <a:lnTo>
                  <a:pt x="118263" y="53036"/>
                </a:lnTo>
                <a:cubicBezTo>
                  <a:pt x="118872" y="51512"/>
                  <a:pt x="118872" y="49988"/>
                  <a:pt x="117653" y="49073"/>
                </a:cubicBezTo>
                <a:cubicBezTo>
                  <a:pt x="114300" y="46940"/>
                  <a:pt x="106070" y="42367"/>
                  <a:pt x="102412" y="40539"/>
                </a:cubicBezTo>
                <a:cubicBezTo>
                  <a:pt x="100585" y="39929"/>
                  <a:pt x="98451" y="39929"/>
                  <a:pt x="96927" y="40539"/>
                </a:cubicBezTo>
                <a:lnTo>
                  <a:pt x="85650" y="46025"/>
                </a:lnTo>
                <a:cubicBezTo>
                  <a:pt x="74371" y="46634"/>
                  <a:pt x="39015" y="46940"/>
                  <a:pt x="28956" y="46940"/>
                </a:cubicBezTo>
                <a:cubicBezTo>
                  <a:pt x="22251" y="46940"/>
                  <a:pt x="10363" y="46025"/>
                  <a:pt x="2743" y="44501"/>
                </a:cubicBezTo>
                <a:lnTo>
                  <a:pt x="609" y="48768"/>
                </a:lnTo>
                <a:cubicBezTo>
                  <a:pt x="0" y="49988"/>
                  <a:pt x="0" y="51207"/>
                  <a:pt x="1525" y="52426"/>
                </a:cubicBezTo>
                <a:cubicBezTo>
                  <a:pt x="7316" y="57912"/>
                  <a:pt x="15850" y="64008"/>
                  <a:pt x="24385" y="68276"/>
                </a:cubicBezTo>
                <a:cubicBezTo>
                  <a:pt x="30785" y="66446"/>
                  <a:pt x="40234" y="64618"/>
                  <a:pt x="45720" y="64008"/>
                </a:cubicBezTo>
                <a:cubicBezTo>
                  <a:pt x="51511" y="63704"/>
                  <a:pt x="75591" y="63398"/>
                  <a:pt x="84734" y="63398"/>
                </a:cubicBezTo>
                <a:cubicBezTo>
                  <a:pt x="85344" y="71018"/>
                  <a:pt x="85039" y="93574"/>
                  <a:pt x="84430" y="102108"/>
                </a:cubicBezTo>
                <a:lnTo>
                  <a:pt x="79553" y="103327"/>
                </a:lnTo>
                <a:cubicBezTo>
                  <a:pt x="73762" y="104242"/>
                  <a:pt x="52731" y="104546"/>
                  <a:pt x="44197" y="104851"/>
                </a:cubicBezTo>
                <a:cubicBezTo>
                  <a:pt x="35357" y="103937"/>
                  <a:pt x="13716" y="103937"/>
                  <a:pt x="4876" y="103937"/>
                </a:cubicBezTo>
                <a:cubicBezTo>
                  <a:pt x="2743" y="103937"/>
                  <a:pt x="1829" y="104546"/>
                  <a:pt x="1525" y="105766"/>
                </a:cubicBezTo>
                <a:lnTo>
                  <a:pt x="0" y="113081"/>
                </a:lnTo>
                <a:cubicBezTo>
                  <a:pt x="6400" y="114910"/>
                  <a:pt x="11888" y="117958"/>
                  <a:pt x="15544" y="121615"/>
                </a:cubicBezTo>
                <a:lnTo>
                  <a:pt x="15544" y="158496"/>
                </a:lnTo>
                <a:cubicBezTo>
                  <a:pt x="15544" y="166116"/>
                  <a:pt x="16155" y="172212"/>
                  <a:pt x="17069" y="174041"/>
                </a:cubicBezTo>
                <a:cubicBezTo>
                  <a:pt x="21336" y="185318"/>
                  <a:pt x="27432" y="189585"/>
                  <a:pt x="41758" y="189585"/>
                </a:cubicBezTo>
                <a:cubicBezTo>
                  <a:pt x="44806" y="189585"/>
                  <a:pt x="49683" y="189281"/>
                  <a:pt x="53340" y="188976"/>
                </a:cubicBezTo>
                <a:cubicBezTo>
                  <a:pt x="75591" y="186843"/>
                  <a:pt x="111557" y="178613"/>
                  <a:pt x="133197" y="169164"/>
                </a:cubicBezTo>
                <a:cubicBezTo>
                  <a:pt x="134417" y="168249"/>
                  <a:pt x="135331" y="167030"/>
                  <a:pt x="135027" y="165812"/>
                </a:cubicBezTo>
                <a:moveTo>
                  <a:pt x="209397" y="173127"/>
                </a:moveTo>
                <a:cubicBezTo>
                  <a:pt x="209397" y="185318"/>
                  <a:pt x="210922" y="213970"/>
                  <a:pt x="212445" y="224638"/>
                </a:cubicBezTo>
                <a:lnTo>
                  <a:pt x="229209" y="224638"/>
                </a:lnTo>
                <a:cubicBezTo>
                  <a:pt x="234391" y="209702"/>
                  <a:pt x="238354" y="182576"/>
                  <a:pt x="238354" y="164592"/>
                </a:cubicBezTo>
                <a:lnTo>
                  <a:pt x="238354" y="32004"/>
                </a:lnTo>
                <a:lnTo>
                  <a:pt x="239268" y="15849"/>
                </a:lnTo>
                <a:cubicBezTo>
                  <a:pt x="239572" y="12497"/>
                  <a:pt x="238354" y="10058"/>
                  <a:pt x="235306" y="8840"/>
                </a:cubicBezTo>
                <a:cubicBezTo>
                  <a:pt x="226162" y="4573"/>
                  <a:pt x="205740" y="610"/>
                  <a:pt x="193853" y="0"/>
                </a:cubicBezTo>
                <a:cubicBezTo>
                  <a:pt x="191415" y="0"/>
                  <a:pt x="190195" y="610"/>
                  <a:pt x="189586" y="2133"/>
                </a:cubicBezTo>
                <a:lnTo>
                  <a:pt x="186537" y="11278"/>
                </a:lnTo>
                <a:cubicBezTo>
                  <a:pt x="196291" y="14936"/>
                  <a:pt x="205435" y="20727"/>
                  <a:pt x="209397" y="2682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99" name="Freeform 99"/>
          <p:cNvSpPr/>
          <p:nvPr/>
        </p:nvSpPr>
        <p:spPr>
          <a:xfrm>
            <a:off x="12478727" y="7204452"/>
            <a:ext cx="282245" cy="205436"/>
          </a:xfrm>
          <a:custGeom>
            <a:avLst/>
            <a:gdLst>
              <a:gd name="connsiteX0" fmla="*/ 228600 w 282245"/>
              <a:gd name="connsiteY0" fmla="*/ 178003 h 205436"/>
              <a:gd name="connsiteX1" fmla="*/ 39928 w 282245"/>
              <a:gd name="connsiteY1" fmla="*/ 181052 h 205436"/>
              <a:gd name="connsiteX2" fmla="*/ 3048 w 282245"/>
              <a:gd name="connsiteY2" fmla="*/ 177698 h 205436"/>
              <a:gd name="connsiteX3" fmla="*/ 609 w 282245"/>
              <a:gd name="connsiteY3" fmla="*/ 182575 h 205436"/>
              <a:gd name="connsiteX4" fmla="*/ 1523 w 282245"/>
              <a:gd name="connsiteY4" fmla="*/ 185928 h 205436"/>
              <a:gd name="connsiteX5" fmla="*/ 33833 w 282245"/>
              <a:gd name="connsiteY5" fmla="*/ 205436 h 205436"/>
              <a:gd name="connsiteX6" fmla="*/ 66751 w 282245"/>
              <a:gd name="connsiteY6" fmla="*/ 199339 h 205436"/>
              <a:gd name="connsiteX7" fmla="*/ 236829 w 282245"/>
              <a:gd name="connsiteY7" fmla="*/ 196901 h 205436"/>
              <a:gd name="connsiteX8" fmla="*/ 274014 w 282245"/>
              <a:gd name="connsiteY8" fmla="*/ 198424 h 205436"/>
              <a:gd name="connsiteX9" fmla="*/ 282245 w 282245"/>
              <a:gd name="connsiteY9" fmla="*/ 184100 h 205436"/>
              <a:gd name="connsiteX10" fmla="*/ 277673 w 282245"/>
              <a:gd name="connsiteY10" fmla="*/ 178003 h 205436"/>
              <a:gd name="connsiteX11" fmla="*/ 240792 w 282245"/>
              <a:gd name="connsiteY11" fmla="*/ 172517 h 205436"/>
              <a:gd name="connsiteX13" fmla="*/ 58520 w 282245"/>
              <a:gd name="connsiteY13" fmla="*/ 97231 h 205436"/>
              <a:gd name="connsiteX14" fmla="*/ 87173 w 282245"/>
              <a:gd name="connsiteY14" fmla="*/ 124054 h 205436"/>
              <a:gd name="connsiteX15" fmla="*/ 227989 w 282245"/>
              <a:gd name="connsiteY15" fmla="*/ 121920 h 205436"/>
              <a:gd name="connsiteX16" fmla="*/ 232867 w 282245"/>
              <a:gd name="connsiteY16" fmla="*/ 120091 h 205436"/>
              <a:gd name="connsiteX17" fmla="*/ 236829 w 282245"/>
              <a:gd name="connsiteY17" fmla="*/ 107290 h 205436"/>
              <a:gd name="connsiteX18" fmla="*/ 231952 w 282245"/>
              <a:gd name="connsiteY18" fmla="*/ 101803 h 205436"/>
              <a:gd name="connsiteX19" fmla="*/ 201168 w 282245"/>
              <a:gd name="connsiteY19" fmla="*/ 99365 h 205436"/>
              <a:gd name="connsiteX20" fmla="*/ 192023 w 282245"/>
              <a:gd name="connsiteY20" fmla="*/ 104242 h 205436"/>
              <a:gd name="connsiteX21" fmla="*/ 96011 w 282245"/>
              <a:gd name="connsiteY21" fmla="*/ 106070 h 205436"/>
              <a:gd name="connsiteX22" fmla="*/ 89002 w 282245"/>
              <a:gd name="connsiteY22" fmla="*/ 98451 h 205436"/>
              <a:gd name="connsiteX23" fmla="*/ 89002 w 282245"/>
              <a:gd name="connsiteY23" fmla="*/ 24994 h 205436"/>
              <a:gd name="connsiteX24" fmla="*/ 225247 w 282245"/>
              <a:gd name="connsiteY24" fmla="*/ 22555 h 205436"/>
              <a:gd name="connsiteX25" fmla="*/ 230428 w 282245"/>
              <a:gd name="connsiteY25" fmla="*/ 20727 h 205436"/>
              <a:gd name="connsiteX26" fmla="*/ 234086 w 282245"/>
              <a:gd name="connsiteY26" fmla="*/ 7620 h 205436"/>
              <a:gd name="connsiteX27" fmla="*/ 229209 w 282245"/>
              <a:gd name="connsiteY27" fmla="*/ 2134 h 205436"/>
              <a:gd name="connsiteX28" fmla="*/ 198120 w 282245"/>
              <a:gd name="connsiteY28" fmla="*/ 0 h 205436"/>
              <a:gd name="connsiteX29" fmla="*/ 188367 w 282245"/>
              <a:gd name="connsiteY29" fmla="*/ 5182 h 205436"/>
              <a:gd name="connsiteX30" fmla="*/ 89306 w 282245"/>
              <a:gd name="connsiteY30" fmla="*/ 7315 h 205436"/>
              <a:gd name="connsiteX31" fmla="*/ 42061 w 282245"/>
              <a:gd name="connsiteY31" fmla="*/ 3963 h 205436"/>
              <a:gd name="connsiteX32" fmla="*/ 38709 w 282245"/>
              <a:gd name="connsiteY32" fmla="*/ 5791 h 205436"/>
              <a:gd name="connsiteX33" fmla="*/ 36576 w 282245"/>
              <a:gd name="connsiteY33" fmla="*/ 14631 h 205436"/>
              <a:gd name="connsiteX34" fmla="*/ 58520 w 282245"/>
              <a:gd name="connsiteY34" fmla="*/ 25298 h 20543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82245" h="205436">
                <a:moveTo>
                  <a:pt x="228600" y="178003"/>
                </a:moveTo>
                <a:cubicBezTo>
                  <a:pt x="206958" y="179528"/>
                  <a:pt x="59130" y="181356"/>
                  <a:pt x="39928" y="181052"/>
                </a:cubicBezTo>
                <a:cubicBezTo>
                  <a:pt x="29260" y="180746"/>
                  <a:pt x="14325" y="179528"/>
                  <a:pt x="3048" y="177698"/>
                </a:cubicBezTo>
                <a:lnTo>
                  <a:pt x="609" y="182575"/>
                </a:lnTo>
                <a:cubicBezTo>
                  <a:pt x="0" y="183795"/>
                  <a:pt x="305" y="185014"/>
                  <a:pt x="1523" y="185928"/>
                </a:cubicBezTo>
                <a:cubicBezTo>
                  <a:pt x="9448" y="193243"/>
                  <a:pt x="21945" y="201168"/>
                  <a:pt x="33833" y="205436"/>
                </a:cubicBezTo>
                <a:cubicBezTo>
                  <a:pt x="41757" y="202997"/>
                  <a:pt x="58826" y="199949"/>
                  <a:pt x="66751" y="199339"/>
                </a:cubicBezTo>
                <a:cubicBezTo>
                  <a:pt x="84124" y="198120"/>
                  <a:pt x="215798" y="196597"/>
                  <a:pt x="236829" y="196901"/>
                </a:cubicBezTo>
                <a:cubicBezTo>
                  <a:pt x="246583" y="196901"/>
                  <a:pt x="266089" y="197511"/>
                  <a:pt x="274014" y="198424"/>
                </a:cubicBezTo>
                <a:cubicBezTo>
                  <a:pt x="277673" y="196597"/>
                  <a:pt x="282245" y="190805"/>
                  <a:pt x="282245" y="184100"/>
                </a:cubicBezTo>
                <a:cubicBezTo>
                  <a:pt x="282245" y="181052"/>
                  <a:pt x="280415" y="178918"/>
                  <a:pt x="277673" y="178003"/>
                </a:cubicBezTo>
                <a:cubicBezTo>
                  <a:pt x="270052" y="175261"/>
                  <a:pt x="252679" y="173127"/>
                  <a:pt x="240792" y="172517"/>
                </a:cubicBezTo>
                <a:moveTo>
                  <a:pt x="58520" y="97231"/>
                </a:moveTo>
                <a:cubicBezTo>
                  <a:pt x="58520" y="115215"/>
                  <a:pt x="66751" y="124054"/>
                  <a:pt x="87173" y="124054"/>
                </a:cubicBezTo>
                <a:lnTo>
                  <a:pt x="227989" y="121920"/>
                </a:lnTo>
                <a:cubicBezTo>
                  <a:pt x="229819" y="121920"/>
                  <a:pt x="231648" y="121311"/>
                  <a:pt x="232867" y="120091"/>
                </a:cubicBezTo>
                <a:cubicBezTo>
                  <a:pt x="234695" y="118567"/>
                  <a:pt x="236829" y="113995"/>
                  <a:pt x="236829" y="107290"/>
                </a:cubicBezTo>
                <a:cubicBezTo>
                  <a:pt x="236829" y="104546"/>
                  <a:pt x="235001" y="102413"/>
                  <a:pt x="231952" y="101803"/>
                </a:cubicBezTo>
                <a:cubicBezTo>
                  <a:pt x="225247" y="100280"/>
                  <a:pt x="210920" y="99061"/>
                  <a:pt x="201168" y="99365"/>
                </a:cubicBezTo>
                <a:lnTo>
                  <a:pt x="192023" y="104242"/>
                </a:lnTo>
                <a:cubicBezTo>
                  <a:pt x="172211" y="105461"/>
                  <a:pt x="117348" y="106375"/>
                  <a:pt x="96011" y="106070"/>
                </a:cubicBezTo>
                <a:cubicBezTo>
                  <a:pt x="90829" y="106070"/>
                  <a:pt x="89002" y="103937"/>
                  <a:pt x="89002" y="98451"/>
                </a:cubicBezTo>
                <a:lnTo>
                  <a:pt x="89002" y="24994"/>
                </a:lnTo>
                <a:lnTo>
                  <a:pt x="225247" y="22555"/>
                </a:lnTo>
                <a:cubicBezTo>
                  <a:pt x="227380" y="22555"/>
                  <a:pt x="229209" y="22251"/>
                  <a:pt x="230428" y="20727"/>
                </a:cubicBezTo>
                <a:cubicBezTo>
                  <a:pt x="232257" y="18593"/>
                  <a:pt x="234086" y="14021"/>
                  <a:pt x="234086" y="7620"/>
                </a:cubicBezTo>
                <a:cubicBezTo>
                  <a:pt x="234086" y="4877"/>
                  <a:pt x="232257" y="2743"/>
                  <a:pt x="229209" y="2134"/>
                </a:cubicBezTo>
                <a:cubicBezTo>
                  <a:pt x="221893" y="609"/>
                  <a:pt x="207569" y="0"/>
                  <a:pt x="198120" y="0"/>
                </a:cubicBezTo>
                <a:lnTo>
                  <a:pt x="188367" y="5182"/>
                </a:lnTo>
                <a:cubicBezTo>
                  <a:pt x="171602" y="6097"/>
                  <a:pt x="117957" y="7011"/>
                  <a:pt x="89306" y="7315"/>
                </a:cubicBezTo>
                <a:cubicBezTo>
                  <a:pt x="78639" y="5486"/>
                  <a:pt x="53036" y="3963"/>
                  <a:pt x="42061" y="3963"/>
                </a:cubicBezTo>
                <a:cubicBezTo>
                  <a:pt x="39928" y="3963"/>
                  <a:pt x="39014" y="4877"/>
                  <a:pt x="38709" y="5791"/>
                </a:cubicBezTo>
                <a:lnTo>
                  <a:pt x="36576" y="14631"/>
                </a:lnTo>
                <a:cubicBezTo>
                  <a:pt x="45414" y="16764"/>
                  <a:pt x="53339" y="20727"/>
                  <a:pt x="58520" y="2529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0" name="Freeform 100"/>
          <p:cNvSpPr/>
          <p:nvPr/>
        </p:nvSpPr>
        <p:spPr>
          <a:xfrm>
            <a:off x="9592521" y="7752902"/>
            <a:ext cx="233896" cy="233096"/>
          </a:xfrm>
          <a:custGeom>
            <a:avLst/>
            <a:gdLst>
              <a:gd name="connsiteX0" fmla="*/ 233896 w 233896"/>
              <a:gd name="connsiteY0" fmla="*/ 130149 h 233096"/>
              <a:gd name="connsiteX1" fmla="*/ 233896 w 233896"/>
              <a:gd name="connsiteY1" fmla="*/ 233096 h 233096"/>
              <a:gd name="connsiteX2" fmla="*/ 197358 w 233896"/>
              <a:gd name="connsiteY2" fmla="*/ 233096 h 233096"/>
              <a:gd name="connsiteX3" fmla="*/ 197358 w 233896"/>
              <a:gd name="connsiteY3" fmla="*/ 224028 h 233096"/>
              <a:gd name="connsiteX4" fmla="*/ 183623 w 233896"/>
              <a:gd name="connsiteY4" fmla="*/ 230696 h 233096"/>
              <a:gd name="connsiteX5" fmla="*/ 165620 w 233896"/>
              <a:gd name="connsiteY5" fmla="*/ 233096 h 233096"/>
              <a:gd name="connsiteX6" fmla="*/ 139751 w 233896"/>
              <a:gd name="connsiteY6" fmla="*/ 233096 h 233096"/>
              <a:gd name="connsiteX7" fmla="*/ 139751 w 233896"/>
              <a:gd name="connsiteY7" fmla="*/ 130149 h 233096"/>
              <a:gd name="connsiteX9" fmla="*/ 154686 w 233896"/>
              <a:gd name="connsiteY9" fmla="*/ 40272 h 233096"/>
              <a:gd name="connsiteX10" fmla="*/ 112814 w 233896"/>
              <a:gd name="connsiteY10" fmla="*/ 40272 h 233096"/>
              <a:gd name="connsiteX11" fmla="*/ 105614 w 233896"/>
              <a:gd name="connsiteY11" fmla="*/ 63474 h 233096"/>
              <a:gd name="connsiteX12" fmla="*/ 127082 w 233896"/>
              <a:gd name="connsiteY12" fmla="*/ 64942 h 233096"/>
              <a:gd name="connsiteX13" fmla="*/ 144551 w 233896"/>
              <a:gd name="connsiteY13" fmla="*/ 71609 h 233096"/>
              <a:gd name="connsiteX14" fmla="*/ 156152 w 233896"/>
              <a:gd name="connsiteY14" fmla="*/ 82410 h 233096"/>
              <a:gd name="connsiteX15" fmla="*/ 160286 w 233896"/>
              <a:gd name="connsiteY15" fmla="*/ 96279 h 233096"/>
              <a:gd name="connsiteX16" fmla="*/ 155353 w 233896"/>
              <a:gd name="connsiteY16" fmla="*/ 110280 h 233096"/>
              <a:gd name="connsiteX17" fmla="*/ 140818 w 233896"/>
              <a:gd name="connsiteY17" fmla="*/ 117081 h 233096"/>
              <a:gd name="connsiteX18" fmla="*/ 124149 w 233896"/>
              <a:gd name="connsiteY18" fmla="*/ 115348 h 233096"/>
              <a:gd name="connsiteX19" fmla="*/ 113347 w 233896"/>
              <a:gd name="connsiteY19" fmla="*/ 106947 h 233096"/>
              <a:gd name="connsiteX20" fmla="*/ 116015 w 233896"/>
              <a:gd name="connsiteY20" fmla="*/ 97213 h 233096"/>
              <a:gd name="connsiteX21" fmla="*/ 114414 w 233896"/>
              <a:gd name="connsiteY21" fmla="*/ 88144 h 233096"/>
              <a:gd name="connsiteX22" fmla="*/ 108547 w 233896"/>
              <a:gd name="connsiteY22" fmla="*/ 80944 h 233096"/>
              <a:gd name="connsiteX23" fmla="*/ 98146 w 233896"/>
              <a:gd name="connsiteY23" fmla="*/ 76543 h 233096"/>
              <a:gd name="connsiteX24" fmla="*/ 60407 w 233896"/>
              <a:gd name="connsiteY24" fmla="*/ 109347 h 233096"/>
              <a:gd name="connsiteX25" fmla="*/ 0 w 233896"/>
              <a:gd name="connsiteY25" fmla="*/ 125082 h 233096"/>
              <a:gd name="connsiteX26" fmla="*/ 0 w 233896"/>
              <a:gd name="connsiteY26" fmla="*/ 119749 h 233096"/>
              <a:gd name="connsiteX27" fmla="*/ 24536 w 233896"/>
              <a:gd name="connsiteY27" fmla="*/ 107480 h 233096"/>
              <a:gd name="connsiteX28" fmla="*/ 45339 w 233896"/>
              <a:gd name="connsiteY28" fmla="*/ 89078 h 233096"/>
              <a:gd name="connsiteX29" fmla="*/ 60141 w 233896"/>
              <a:gd name="connsiteY29" fmla="*/ 66142 h 233096"/>
              <a:gd name="connsiteX30" fmla="*/ 66942 w 233896"/>
              <a:gd name="connsiteY30" fmla="*/ 40272 h 233096"/>
              <a:gd name="connsiteX31" fmla="*/ 35204 w 233896"/>
              <a:gd name="connsiteY31" fmla="*/ 40272 h 233096"/>
              <a:gd name="connsiteX32" fmla="*/ 27204 w 233896"/>
              <a:gd name="connsiteY32" fmla="*/ 46940 h 233096"/>
              <a:gd name="connsiteX33" fmla="*/ 10401 w 233896"/>
              <a:gd name="connsiteY33" fmla="*/ 15735 h 233096"/>
              <a:gd name="connsiteX34" fmla="*/ 154686 w 233896"/>
              <a:gd name="connsiteY34" fmla="*/ 15735 h 233096"/>
              <a:gd name="connsiteX36" fmla="*/ 133083 w 233896"/>
              <a:gd name="connsiteY36" fmla="*/ 233096 h 233096"/>
              <a:gd name="connsiteX37" fmla="*/ 37071 w 233896"/>
              <a:gd name="connsiteY37" fmla="*/ 233096 h 233096"/>
              <a:gd name="connsiteX38" fmla="*/ 37071 w 233896"/>
              <a:gd name="connsiteY38" fmla="*/ 170155 h 233096"/>
              <a:gd name="connsiteX39" fmla="*/ 91211 w 233896"/>
              <a:gd name="connsiteY39" fmla="*/ 170155 h 233096"/>
              <a:gd name="connsiteX40" fmla="*/ 91211 w 233896"/>
              <a:gd name="connsiteY40" fmla="*/ 153353 h 233096"/>
              <a:gd name="connsiteX41" fmla="*/ 43205 w 233896"/>
              <a:gd name="connsiteY41" fmla="*/ 153353 h 233096"/>
              <a:gd name="connsiteX42" fmla="*/ 32804 w 233896"/>
              <a:gd name="connsiteY42" fmla="*/ 130149 h 233096"/>
              <a:gd name="connsiteX43" fmla="*/ 131749 w 233896"/>
              <a:gd name="connsiteY43" fmla="*/ 130149 h 233096"/>
              <a:gd name="connsiteX44" fmla="*/ 131749 w 233896"/>
              <a:gd name="connsiteY44" fmla="*/ 192024 h 233096"/>
              <a:gd name="connsiteX45" fmla="*/ 77610 w 233896"/>
              <a:gd name="connsiteY45" fmla="*/ 192024 h 233096"/>
              <a:gd name="connsiteX46" fmla="*/ 77610 w 233896"/>
              <a:gd name="connsiteY46" fmla="*/ 209893 h 233096"/>
              <a:gd name="connsiteX47" fmla="*/ 133083 w 233896"/>
              <a:gd name="connsiteY47" fmla="*/ 209893 h 233096"/>
              <a:gd name="connsiteX49" fmla="*/ 186689 w 233896"/>
              <a:gd name="connsiteY49" fmla="*/ 120282 h 233096"/>
              <a:gd name="connsiteX50" fmla="*/ 186689 w 233896"/>
              <a:gd name="connsiteY50" fmla="*/ 70676 h 233096"/>
              <a:gd name="connsiteX51" fmla="*/ 153352 w 233896"/>
              <a:gd name="connsiteY51" fmla="*/ 70676 h 233096"/>
              <a:gd name="connsiteX52" fmla="*/ 140551 w 233896"/>
              <a:gd name="connsiteY52" fmla="*/ 47472 h 233096"/>
              <a:gd name="connsiteX53" fmla="*/ 186689 w 233896"/>
              <a:gd name="connsiteY53" fmla="*/ 47472 h 233096"/>
              <a:gd name="connsiteX54" fmla="*/ 186689 w 233896"/>
              <a:gd name="connsiteY54" fmla="*/ 28003 h 233096"/>
              <a:gd name="connsiteX55" fmla="*/ 185089 w 233896"/>
              <a:gd name="connsiteY55" fmla="*/ 20936 h 233096"/>
              <a:gd name="connsiteX56" fmla="*/ 179489 w 233896"/>
              <a:gd name="connsiteY56" fmla="*/ 16002 h 233096"/>
              <a:gd name="connsiteX57" fmla="*/ 233896 w 233896"/>
              <a:gd name="connsiteY57" fmla="*/ 0 h 233096"/>
              <a:gd name="connsiteX58" fmla="*/ 233896 w 233896"/>
              <a:gd name="connsiteY58" fmla="*/ 96012 h 233096"/>
              <a:gd name="connsiteX59" fmla="*/ 227761 w 233896"/>
              <a:gd name="connsiteY59" fmla="*/ 114547 h 233096"/>
              <a:gd name="connsiteX60" fmla="*/ 208293 w 233896"/>
              <a:gd name="connsiteY60" fmla="*/ 120282 h 233096"/>
              <a:gd name="connsiteX62" fmla="*/ 197358 w 233896"/>
              <a:gd name="connsiteY62" fmla="*/ 153353 h 233096"/>
              <a:gd name="connsiteX63" fmla="*/ 176288 w 233896"/>
              <a:gd name="connsiteY63" fmla="*/ 153353 h 233096"/>
              <a:gd name="connsiteX64" fmla="*/ 176288 w 233896"/>
              <a:gd name="connsiteY64" fmla="*/ 209893 h 233096"/>
              <a:gd name="connsiteX65" fmla="*/ 186958 w 233896"/>
              <a:gd name="connsiteY65" fmla="*/ 209093 h 233096"/>
              <a:gd name="connsiteX66" fmla="*/ 197358 w 233896"/>
              <a:gd name="connsiteY66" fmla="*/ 207226 h 2330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3896" h="233096">
                <a:moveTo>
                  <a:pt x="233896" y="130149"/>
                </a:moveTo>
                <a:lnTo>
                  <a:pt x="233896" y="233096"/>
                </a:lnTo>
                <a:lnTo>
                  <a:pt x="197358" y="233096"/>
                </a:lnTo>
                <a:lnTo>
                  <a:pt x="197358" y="224028"/>
                </a:lnTo>
                <a:cubicBezTo>
                  <a:pt x="193446" y="226873"/>
                  <a:pt x="188868" y="229095"/>
                  <a:pt x="183623" y="230696"/>
                </a:cubicBezTo>
                <a:cubicBezTo>
                  <a:pt x="178377" y="232296"/>
                  <a:pt x="172377" y="233096"/>
                  <a:pt x="165620" y="233096"/>
                </a:cubicBezTo>
                <a:lnTo>
                  <a:pt x="139751" y="233096"/>
                </a:lnTo>
                <a:lnTo>
                  <a:pt x="139751" y="130149"/>
                </a:lnTo>
                <a:moveTo>
                  <a:pt x="154686" y="40272"/>
                </a:moveTo>
                <a:lnTo>
                  <a:pt x="112814" y="40272"/>
                </a:lnTo>
                <a:cubicBezTo>
                  <a:pt x="111392" y="48273"/>
                  <a:pt x="108992" y="56007"/>
                  <a:pt x="105614" y="63474"/>
                </a:cubicBezTo>
                <a:cubicBezTo>
                  <a:pt x="113259" y="62941"/>
                  <a:pt x="120414" y="63430"/>
                  <a:pt x="127082" y="64942"/>
                </a:cubicBezTo>
                <a:cubicBezTo>
                  <a:pt x="133750" y="66453"/>
                  <a:pt x="139573" y="68675"/>
                  <a:pt x="144551" y="71609"/>
                </a:cubicBezTo>
                <a:cubicBezTo>
                  <a:pt x="149530" y="74543"/>
                  <a:pt x="153397" y="78143"/>
                  <a:pt x="156152" y="82410"/>
                </a:cubicBezTo>
                <a:cubicBezTo>
                  <a:pt x="158909" y="86678"/>
                  <a:pt x="160286" y="91301"/>
                  <a:pt x="160286" y="96279"/>
                </a:cubicBezTo>
                <a:cubicBezTo>
                  <a:pt x="160286" y="101791"/>
                  <a:pt x="158642" y="106458"/>
                  <a:pt x="155353" y="110280"/>
                </a:cubicBezTo>
                <a:cubicBezTo>
                  <a:pt x="152064" y="114103"/>
                  <a:pt x="147218" y="116370"/>
                  <a:pt x="140818" y="117081"/>
                </a:cubicBezTo>
                <a:cubicBezTo>
                  <a:pt x="134595" y="117793"/>
                  <a:pt x="129038" y="117215"/>
                  <a:pt x="124149" y="115348"/>
                </a:cubicBezTo>
                <a:cubicBezTo>
                  <a:pt x="119259" y="113481"/>
                  <a:pt x="115659" y="110680"/>
                  <a:pt x="113347" y="106947"/>
                </a:cubicBezTo>
                <a:cubicBezTo>
                  <a:pt x="114948" y="103746"/>
                  <a:pt x="115836" y="100501"/>
                  <a:pt x="116015" y="97213"/>
                </a:cubicBezTo>
                <a:cubicBezTo>
                  <a:pt x="116192" y="93923"/>
                  <a:pt x="115659" y="90900"/>
                  <a:pt x="114414" y="88144"/>
                </a:cubicBezTo>
                <a:cubicBezTo>
                  <a:pt x="113170" y="85389"/>
                  <a:pt x="111213" y="82989"/>
                  <a:pt x="108547" y="80944"/>
                </a:cubicBezTo>
                <a:cubicBezTo>
                  <a:pt x="105880" y="78899"/>
                  <a:pt x="102413" y="77432"/>
                  <a:pt x="98146" y="76543"/>
                </a:cubicBezTo>
                <a:cubicBezTo>
                  <a:pt x="89078" y="89700"/>
                  <a:pt x="76498" y="100635"/>
                  <a:pt x="60407" y="109347"/>
                </a:cubicBezTo>
                <a:cubicBezTo>
                  <a:pt x="44317" y="118059"/>
                  <a:pt x="24181" y="123304"/>
                  <a:pt x="0" y="125082"/>
                </a:cubicBezTo>
                <a:lnTo>
                  <a:pt x="0" y="119749"/>
                </a:lnTo>
                <a:cubicBezTo>
                  <a:pt x="8534" y="116904"/>
                  <a:pt x="16713" y="112815"/>
                  <a:pt x="24536" y="107480"/>
                </a:cubicBezTo>
                <a:cubicBezTo>
                  <a:pt x="32359" y="102146"/>
                  <a:pt x="39294" y="96012"/>
                  <a:pt x="45339" y="89078"/>
                </a:cubicBezTo>
                <a:cubicBezTo>
                  <a:pt x="51384" y="82144"/>
                  <a:pt x="56318" y="74498"/>
                  <a:pt x="60141" y="66142"/>
                </a:cubicBezTo>
                <a:cubicBezTo>
                  <a:pt x="63964" y="57786"/>
                  <a:pt x="66230" y="49162"/>
                  <a:pt x="66942" y="40272"/>
                </a:cubicBezTo>
                <a:lnTo>
                  <a:pt x="35204" y="40272"/>
                </a:lnTo>
                <a:cubicBezTo>
                  <a:pt x="30759" y="40272"/>
                  <a:pt x="28093" y="42494"/>
                  <a:pt x="27204" y="46940"/>
                </a:cubicBezTo>
                <a:lnTo>
                  <a:pt x="10401" y="15735"/>
                </a:lnTo>
                <a:lnTo>
                  <a:pt x="154686" y="15735"/>
                </a:lnTo>
                <a:moveTo>
                  <a:pt x="133083" y="233096"/>
                </a:moveTo>
                <a:lnTo>
                  <a:pt x="37071" y="233096"/>
                </a:lnTo>
                <a:lnTo>
                  <a:pt x="37071" y="170155"/>
                </a:lnTo>
                <a:lnTo>
                  <a:pt x="91211" y="170155"/>
                </a:lnTo>
                <a:lnTo>
                  <a:pt x="91211" y="153353"/>
                </a:lnTo>
                <a:lnTo>
                  <a:pt x="43205" y="153353"/>
                </a:lnTo>
                <a:lnTo>
                  <a:pt x="32804" y="130149"/>
                </a:lnTo>
                <a:lnTo>
                  <a:pt x="131749" y="130149"/>
                </a:lnTo>
                <a:lnTo>
                  <a:pt x="131749" y="192024"/>
                </a:lnTo>
                <a:lnTo>
                  <a:pt x="77610" y="192024"/>
                </a:lnTo>
                <a:lnTo>
                  <a:pt x="77610" y="209893"/>
                </a:lnTo>
                <a:lnTo>
                  <a:pt x="133083" y="209893"/>
                </a:lnTo>
                <a:moveTo>
                  <a:pt x="186689" y="120282"/>
                </a:moveTo>
                <a:lnTo>
                  <a:pt x="186689" y="70676"/>
                </a:lnTo>
                <a:lnTo>
                  <a:pt x="153352" y="70676"/>
                </a:lnTo>
                <a:lnTo>
                  <a:pt x="140551" y="47472"/>
                </a:lnTo>
                <a:lnTo>
                  <a:pt x="186689" y="47472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96012"/>
                </a:lnTo>
                <a:cubicBezTo>
                  <a:pt x="233896" y="104546"/>
                  <a:pt x="231851" y="110725"/>
                  <a:pt x="227761" y="114547"/>
                </a:cubicBezTo>
                <a:cubicBezTo>
                  <a:pt x="223672" y="118370"/>
                  <a:pt x="217182" y="120282"/>
                  <a:pt x="208293" y="120282"/>
                </a:cubicBezTo>
                <a:moveTo>
                  <a:pt x="197358" y="153353"/>
                </a:moveTo>
                <a:lnTo>
                  <a:pt x="176288" y="153353"/>
                </a:lnTo>
                <a:lnTo>
                  <a:pt x="176288" y="209893"/>
                </a:lnTo>
                <a:cubicBezTo>
                  <a:pt x="179667" y="209715"/>
                  <a:pt x="183223" y="209448"/>
                  <a:pt x="186958" y="209093"/>
                </a:cubicBezTo>
                <a:cubicBezTo>
                  <a:pt x="190691" y="208737"/>
                  <a:pt x="194158" y="208115"/>
                  <a:pt x="197358" y="20722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1" name="Freeform 101"/>
          <p:cNvSpPr/>
          <p:nvPr/>
        </p:nvSpPr>
        <p:spPr>
          <a:xfrm>
            <a:off x="9863223" y="7756902"/>
            <a:ext cx="252831" cy="223227"/>
          </a:xfrm>
          <a:custGeom>
            <a:avLst/>
            <a:gdLst>
              <a:gd name="connsiteX0" fmla="*/ 81342 w 252831"/>
              <a:gd name="connsiteY0" fmla="*/ 52540 h 223227"/>
              <a:gd name="connsiteX1" fmla="*/ 93611 w 252831"/>
              <a:gd name="connsiteY1" fmla="*/ 73342 h 223227"/>
              <a:gd name="connsiteX2" fmla="*/ 130149 w 252831"/>
              <a:gd name="connsiteY2" fmla="*/ 81343 h 223227"/>
              <a:gd name="connsiteX3" fmla="*/ 166819 w 252831"/>
              <a:gd name="connsiteY3" fmla="*/ 73342 h 223227"/>
              <a:gd name="connsiteX4" fmla="*/ 179222 w 252831"/>
              <a:gd name="connsiteY4" fmla="*/ 52540 h 223227"/>
              <a:gd name="connsiteX5" fmla="*/ 166688 w 252831"/>
              <a:gd name="connsiteY5" fmla="*/ 31737 h 223227"/>
              <a:gd name="connsiteX6" fmla="*/ 130149 w 252831"/>
              <a:gd name="connsiteY6" fmla="*/ 23737 h 223227"/>
              <a:gd name="connsiteX7" fmla="*/ 93744 w 252831"/>
              <a:gd name="connsiteY7" fmla="*/ 31737 h 223227"/>
              <a:gd name="connsiteX8" fmla="*/ 81342 w 252831"/>
              <a:gd name="connsiteY8" fmla="*/ 52540 h 223227"/>
              <a:gd name="connsiteX10" fmla="*/ 34403 w 252831"/>
              <a:gd name="connsiteY10" fmla="*/ 52540 h 223227"/>
              <a:gd name="connsiteX11" fmla="*/ 41472 w 252831"/>
              <a:gd name="connsiteY11" fmla="*/ 29604 h 223227"/>
              <a:gd name="connsiteX12" fmla="*/ 61340 w 252831"/>
              <a:gd name="connsiteY12" fmla="*/ 13202 h 223227"/>
              <a:gd name="connsiteX13" fmla="*/ 91744 w 252831"/>
              <a:gd name="connsiteY13" fmla="*/ 3334 h 223227"/>
              <a:gd name="connsiteX14" fmla="*/ 130149 w 252831"/>
              <a:gd name="connsiteY14" fmla="*/ 0 h 223227"/>
              <a:gd name="connsiteX15" fmla="*/ 168687 w 252831"/>
              <a:gd name="connsiteY15" fmla="*/ 3334 h 223227"/>
              <a:gd name="connsiteX16" fmla="*/ 199223 w 252831"/>
              <a:gd name="connsiteY16" fmla="*/ 13202 h 223227"/>
              <a:gd name="connsiteX17" fmla="*/ 219227 w 252831"/>
              <a:gd name="connsiteY17" fmla="*/ 29604 h 223227"/>
              <a:gd name="connsiteX18" fmla="*/ 226428 w 252831"/>
              <a:gd name="connsiteY18" fmla="*/ 52540 h 223227"/>
              <a:gd name="connsiteX19" fmla="*/ 219227 w 252831"/>
              <a:gd name="connsiteY19" fmla="*/ 75477 h 223227"/>
              <a:gd name="connsiteX20" fmla="*/ 199091 w 252831"/>
              <a:gd name="connsiteY20" fmla="*/ 91878 h 223227"/>
              <a:gd name="connsiteX21" fmla="*/ 168553 w 252831"/>
              <a:gd name="connsiteY21" fmla="*/ 101747 h 223227"/>
              <a:gd name="connsiteX22" fmla="*/ 130149 w 252831"/>
              <a:gd name="connsiteY22" fmla="*/ 105080 h 223227"/>
              <a:gd name="connsiteX23" fmla="*/ 91744 w 252831"/>
              <a:gd name="connsiteY23" fmla="*/ 101747 h 223227"/>
              <a:gd name="connsiteX24" fmla="*/ 61474 w 252831"/>
              <a:gd name="connsiteY24" fmla="*/ 91878 h 223227"/>
              <a:gd name="connsiteX25" fmla="*/ 41604 w 252831"/>
              <a:gd name="connsiteY25" fmla="*/ 75477 h 223227"/>
              <a:gd name="connsiteX26" fmla="*/ 34403 w 252831"/>
              <a:gd name="connsiteY26" fmla="*/ 52540 h 223227"/>
              <a:gd name="connsiteX28" fmla="*/ 252831 w 252831"/>
              <a:gd name="connsiteY28" fmla="*/ 143484 h 223227"/>
              <a:gd name="connsiteX29" fmla="*/ 32003 w 252831"/>
              <a:gd name="connsiteY29" fmla="*/ 143484 h 223227"/>
              <a:gd name="connsiteX30" fmla="*/ 22935 w 252831"/>
              <a:gd name="connsiteY30" fmla="*/ 150952 h 223227"/>
              <a:gd name="connsiteX31" fmla="*/ 0 w 252831"/>
              <a:gd name="connsiteY31" fmla="*/ 118681 h 223227"/>
              <a:gd name="connsiteX32" fmla="*/ 252831 w 252831"/>
              <a:gd name="connsiteY32" fmla="*/ 118681 h 223227"/>
              <a:gd name="connsiteX34" fmla="*/ 42404 w 252831"/>
              <a:gd name="connsiteY34" fmla="*/ 179222 h 223227"/>
              <a:gd name="connsiteX35" fmla="*/ 39738 w 252831"/>
              <a:gd name="connsiteY35" fmla="*/ 170288 h 223227"/>
              <a:gd name="connsiteX36" fmla="*/ 31736 w 252831"/>
              <a:gd name="connsiteY36" fmla="*/ 165887 h 223227"/>
              <a:gd name="connsiteX37" fmla="*/ 89610 w 252831"/>
              <a:gd name="connsiteY37" fmla="*/ 155219 h 223227"/>
              <a:gd name="connsiteX38" fmla="*/ 89610 w 252831"/>
              <a:gd name="connsiteY38" fmla="*/ 198692 h 223227"/>
              <a:gd name="connsiteX39" fmla="*/ 211493 w 252831"/>
              <a:gd name="connsiteY39" fmla="*/ 198692 h 223227"/>
              <a:gd name="connsiteX40" fmla="*/ 220427 w 252831"/>
              <a:gd name="connsiteY40" fmla="*/ 196024 h 223227"/>
              <a:gd name="connsiteX41" fmla="*/ 224828 w 252831"/>
              <a:gd name="connsiteY41" fmla="*/ 188023 h 223227"/>
              <a:gd name="connsiteX42" fmla="*/ 238162 w 252831"/>
              <a:gd name="connsiteY42" fmla="*/ 223227 h 223227"/>
              <a:gd name="connsiteX43" fmla="*/ 42404 w 252831"/>
              <a:gd name="connsiteY43" fmla="*/ 223227 h 22322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52831" h="223227">
                <a:moveTo>
                  <a:pt x="81342" y="52540"/>
                </a:moveTo>
                <a:cubicBezTo>
                  <a:pt x="81342" y="61075"/>
                  <a:pt x="85432" y="68008"/>
                  <a:pt x="93611" y="73342"/>
                </a:cubicBezTo>
                <a:cubicBezTo>
                  <a:pt x="101790" y="78677"/>
                  <a:pt x="113970" y="81343"/>
                  <a:pt x="130149" y="81343"/>
                </a:cubicBezTo>
                <a:cubicBezTo>
                  <a:pt x="146329" y="81343"/>
                  <a:pt x="158553" y="78677"/>
                  <a:pt x="166819" y="73342"/>
                </a:cubicBezTo>
                <a:cubicBezTo>
                  <a:pt x="175088" y="68008"/>
                  <a:pt x="179222" y="61075"/>
                  <a:pt x="179222" y="52540"/>
                </a:cubicBezTo>
                <a:cubicBezTo>
                  <a:pt x="179222" y="44006"/>
                  <a:pt x="175044" y="37071"/>
                  <a:pt x="166688" y="31737"/>
                </a:cubicBezTo>
                <a:cubicBezTo>
                  <a:pt x="158330" y="26403"/>
                  <a:pt x="146151" y="23737"/>
                  <a:pt x="130149" y="23737"/>
                </a:cubicBezTo>
                <a:cubicBezTo>
                  <a:pt x="114147" y="23737"/>
                  <a:pt x="102012" y="26403"/>
                  <a:pt x="93744" y="31737"/>
                </a:cubicBezTo>
                <a:cubicBezTo>
                  <a:pt x="85477" y="37071"/>
                  <a:pt x="81342" y="44006"/>
                  <a:pt x="81342" y="52540"/>
                </a:cubicBezTo>
                <a:moveTo>
                  <a:pt x="34403" y="52540"/>
                </a:moveTo>
                <a:cubicBezTo>
                  <a:pt x="34403" y="43828"/>
                  <a:pt x="36759" y="36182"/>
                  <a:pt x="41472" y="29604"/>
                </a:cubicBezTo>
                <a:cubicBezTo>
                  <a:pt x="46183" y="23025"/>
                  <a:pt x="52806" y="17558"/>
                  <a:pt x="61340" y="13202"/>
                </a:cubicBezTo>
                <a:cubicBezTo>
                  <a:pt x="69875" y="8845"/>
                  <a:pt x="80009" y="5556"/>
                  <a:pt x="91744" y="3334"/>
                </a:cubicBezTo>
                <a:cubicBezTo>
                  <a:pt x="103478" y="1111"/>
                  <a:pt x="116281" y="0"/>
                  <a:pt x="130149" y="0"/>
                </a:cubicBezTo>
                <a:cubicBezTo>
                  <a:pt x="144018" y="0"/>
                  <a:pt x="156863" y="1111"/>
                  <a:pt x="168687" y="3334"/>
                </a:cubicBezTo>
                <a:cubicBezTo>
                  <a:pt x="180511" y="5556"/>
                  <a:pt x="190689" y="8845"/>
                  <a:pt x="199223" y="13202"/>
                </a:cubicBezTo>
                <a:cubicBezTo>
                  <a:pt x="207758" y="17558"/>
                  <a:pt x="214426" y="23025"/>
                  <a:pt x="219227" y="29604"/>
                </a:cubicBezTo>
                <a:cubicBezTo>
                  <a:pt x="224027" y="36182"/>
                  <a:pt x="226428" y="43828"/>
                  <a:pt x="226428" y="52540"/>
                </a:cubicBezTo>
                <a:cubicBezTo>
                  <a:pt x="226428" y="61252"/>
                  <a:pt x="224027" y="68897"/>
                  <a:pt x="219227" y="75477"/>
                </a:cubicBezTo>
                <a:cubicBezTo>
                  <a:pt x="214426" y="82055"/>
                  <a:pt x="207714" y="87523"/>
                  <a:pt x="199091" y="91878"/>
                </a:cubicBezTo>
                <a:cubicBezTo>
                  <a:pt x="190467" y="96234"/>
                  <a:pt x="180288" y="99523"/>
                  <a:pt x="168553" y="101747"/>
                </a:cubicBezTo>
                <a:cubicBezTo>
                  <a:pt x="156819" y="103969"/>
                  <a:pt x="144018" y="105080"/>
                  <a:pt x="130149" y="105080"/>
                </a:cubicBezTo>
                <a:cubicBezTo>
                  <a:pt x="116281" y="105080"/>
                  <a:pt x="103478" y="103969"/>
                  <a:pt x="91744" y="101747"/>
                </a:cubicBezTo>
                <a:cubicBezTo>
                  <a:pt x="80009" y="99523"/>
                  <a:pt x="69918" y="96234"/>
                  <a:pt x="61474" y="91878"/>
                </a:cubicBezTo>
                <a:cubicBezTo>
                  <a:pt x="53028" y="87523"/>
                  <a:pt x="46405" y="82055"/>
                  <a:pt x="41604" y="75477"/>
                </a:cubicBezTo>
                <a:cubicBezTo>
                  <a:pt x="36803" y="68897"/>
                  <a:pt x="34403" y="61252"/>
                  <a:pt x="34403" y="52540"/>
                </a:cubicBezTo>
                <a:moveTo>
                  <a:pt x="252831" y="143484"/>
                </a:moveTo>
                <a:lnTo>
                  <a:pt x="32003" y="143484"/>
                </a:lnTo>
                <a:cubicBezTo>
                  <a:pt x="26846" y="143484"/>
                  <a:pt x="23825" y="145974"/>
                  <a:pt x="22935" y="150952"/>
                </a:cubicBezTo>
                <a:lnTo>
                  <a:pt x="0" y="118681"/>
                </a:lnTo>
                <a:lnTo>
                  <a:pt x="252831" y="118681"/>
                </a:lnTo>
                <a:moveTo>
                  <a:pt x="42404" y="179222"/>
                </a:moveTo>
                <a:cubicBezTo>
                  <a:pt x="42404" y="175666"/>
                  <a:pt x="41515" y="172689"/>
                  <a:pt x="39738" y="170288"/>
                </a:cubicBezTo>
                <a:cubicBezTo>
                  <a:pt x="37959" y="167887"/>
                  <a:pt x="35292" y="166421"/>
                  <a:pt x="31736" y="165887"/>
                </a:cubicBezTo>
                <a:lnTo>
                  <a:pt x="89610" y="155219"/>
                </a:lnTo>
                <a:lnTo>
                  <a:pt x="89610" y="198692"/>
                </a:lnTo>
                <a:lnTo>
                  <a:pt x="211493" y="198692"/>
                </a:lnTo>
                <a:cubicBezTo>
                  <a:pt x="215048" y="198692"/>
                  <a:pt x="218025" y="197803"/>
                  <a:pt x="220427" y="196024"/>
                </a:cubicBezTo>
                <a:cubicBezTo>
                  <a:pt x="222827" y="194246"/>
                  <a:pt x="224294" y="191580"/>
                  <a:pt x="224828" y="188023"/>
                </a:cubicBezTo>
                <a:lnTo>
                  <a:pt x="238162" y="223227"/>
                </a:lnTo>
                <a:lnTo>
                  <a:pt x="42404" y="22322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2" name="Freeform 102"/>
          <p:cNvSpPr/>
          <p:nvPr/>
        </p:nvSpPr>
        <p:spPr>
          <a:xfrm>
            <a:off x="10197817" y="7752902"/>
            <a:ext cx="256832" cy="230963"/>
          </a:xfrm>
          <a:custGeom>
            <a:avLst/>
            <a:gdLst>
              <a:gd name="connsiteX0" fmla="*/ 157087 w 256832"/>
              <a:gd name="connsiteY0" fmla="*/ 224561 h 230963"/>
              <a:gd name="connsiteX1" fmla="*/ 157087 w 256832"/>
              <a:gd name="connsiteY1" fmla="*/ 101612 h 230963"/>
              <a:gd name="connsiteX2" fmla="*/ 130683 w 256832"/>
              <a:gd name="connsiteY2" fmla="*/ 101612 h 230963"/>
              <a:gd name="connsiteX3" fmla="*/ 117881 w 256832"/>
              <a:gd name="connsiteY3" fmla="*/ 74409 h 230963"/>
              <a:gd name="connsiteX4" fmla="*/ 157087 w 256832"/>
              <a:gd name="connsiteY4" fmla="*/ 74409 h 230963"/>
              <a:gd name="connsiteX5" fmla="*/ 157087 w 256832"/>
              <a:gd name="connsiteY5" fmla="*/ 33338 h 230963"/>
              <a:gd name="connsiteX6" fmla="*/ 155486 w 256832"/>
              <a:gd name="connsiteY6" fmla="*/ 26270 h 230963"/>
              <a:gd name="connsiteX7" fmla="*/ 149885 w 256832"/>
              <a:gd name="connsiteY7" fmla="*/ 21337 h 230963"/>
              <a:gd name="connsiteX8" fmla="*/ 198959 w 256832"/>
              <a:gd name="connsiteY8" fmla="*/ 8001 h 230963"/>
              <a:gd name="connsiteX9" fmla="*/ 198959 w 256832"/>
              <a:gd name="connsiteY9" fmla="*/ 200292 h 230963"/>
              <a:gd name="connsiteX10" fmla="*/ 192825 w 256832"/>
              <a:gd name="connsiteY10" fmla="*/ 218827 h 230963"/>
              <a:gd name="connsiteX11" fmla="*/ 173356 w 256832"/>
              <a:gd name="connsiteY11" fmla="*/ 224561 h 230963"/>
              <a:gd name="connsiteX13" fmla="*/ 60008 w 256832"/>
              <a:gd name="connsiteY13" fmla="*/ 44806 h 230963"/>
              <a:gd name="connsiteX14" fmla="*/ 57341 w 256832"/>
              <a:gd name="connsiteY14" fmla="*/ 35871 h 230963"/>
              <a:gd name="connsiteX15" fmla="*/ 49340 w 256832"/>
              <a:gd name="connsiteY15" fmla="*/ 31471 h 230963"/>
              <a:gd name="connsiteX16" fmla="*/ 104547 w 256832"/>
              <a:gd name="connsiteY16" fmla="*/ 15202 h 230963"/>
              <a:gd name="connsiteX17" fmla="*/ 104547 w 256832"/>
              <a:gd name="connsiteY17" fmla="*/ 53074 h 230963"/>
              <a:gd name="connsiteX18" fmla="*/ 99478 w 256832"/>
              <a:gd name="connsiteY18" fmla="*/ 97079 h 230963"/>
              <a:gd name="connsiteX19" fmla="*/ 115747 w 256832"/>
              <a:gd name="connsiteY19" fmla="*/ 106680 h 230963"/>
              <a:gd name="connsiteX20" fmla="*/ 129883 w 256832"/>
              <a:gd name="connsiteY20" fmla="*/ 120015 h 230963"/>
              <a:gd name="connsiteX21" fmla="*/ 139750 w 256832"/>
              <a:gd name="connsiteY21" fmla="*/ 138150 h 230963"/>
              <a:gd name="connsiteX22" fmla="*/ 143484 w 256832"/>
              <a:gd name="connsiteY22" fmla="*/ 161887 h 230963"/>
              <a:gd name="connsiteX23" fmla="*/ 137617 w 256832"/>
              <a:gd name="connsiteY23" fmla="*/ 177355 h 230963"/>
              <a:gd name="connsiteX24" fmla="*/ 121082 w 256832"/>
              <a:gd name="connsiteY24" fmla="*/ 185356 h 230963"/>
              <a:gd name="connsiteX25" fmla="*/ 102280 w 256832"/>
              <a:gd name="connsiteY25" fmla="*/ 182823 h 230963"/>
              <a:gd name="connsiteX26" fmla="*/ 89878 w 256832"/>
              <a:gd name="connsiteY26" fmla="*/ 169887 h 230963"/>
              <a:gd name="connsiteX27" fmla="*/ 98013 w 256832"/>
              <a:gd name="connsiteY27" fmla="*/ 158153 h 230963"/>
              <a:gd name="connsiteX28" fmla="*/ 101212 w 256832"/>
              <a:gd name="connsiteY28" fmla="*/ 143484 h 230963"/>
              <a:gd name="connsiteX29" fmla="*/ 99747 w 256832"/>
              <a:gd name="connsiteY29" fmla="*/ 128015 h 230963"/>
              <a:gd name="connsiteX30" fmla="*/ 94145 w 256832"/>
              <a:gd name="connsiteY30" fmla="*/ 114147 h 230963"/>
              <a:gd name="connsiteX31" fmla="*/ 60808 w 256832"/>
              <a:gd name="connsiteY31" fmla="*/ 159353 h 230963"/>
              <a:gd name="connsiteX32" fmla="*/ 0 w 256832"/>
              <a:gd name="connsiteY32" fmla="*/ 188290 h 230963"/>
              <a:gd name="connsiteX33" fmla="*/ 0 w 256832"/>
              <a:gd name="connsiteY33" fmla="*/ 182956 h 230963"/>
              <a:gd name="connsiteX34" fmla="*/ 31603 w 256832"/>
              <a:gd name="connsiteY34" fmla="*/ 156553 h 230963"/>
              <a:gd name="connsiteX35" fmla="*/ 49740 w 256832"/>
              <a:gd name="connsiteY35" fmla="*/ 124682 h 230963"/>
              <a:gd name="connsiteX36" fmla="*/ 58007 w 256832"/>
              <a:gd name="connsiteY36" fmla="*/ 89478 h 230963"/>
              <a:gd name="connsiteX37" fmla="*/ 60008 w 256832"/>
              <a:gd name="connsiteY37" fmla="*/ 53074 h 230963"/>
              <a:gd name="connsiteX39" fmla="*/ 214960 w 256832"/>
              <a:gd name="connsiteY39" fmla="*/ 230963 h 230963"/>
              <a:gd name="connsiteX40" fmla="*/ 214960 w 256832"/>
              <a:gd name="connsiteY40" fmla="*/ 25336 h 230963"/>
              <a:gd name="connsiteX41" fmla="*/ 213360 w 256832"/>
              <a:gd name="connsiteY41" fmla="*/ 18269 h 230963"/>
              <a:gd name="connsiteX42" fmla="*/ 207759 w 256832"/>
              <a:gd name="connsiteY42" fmla="*/ 13335 h 230963"/>
              <a:gd name="connsiteX43" fmla="*/ 256832 w 256832"/>
              <a:gd name="connsiteY43" fmla="*/ 0 h 230963"/>
              <a:gd name="connsiteX44" fmla="*/ 256832 w 256832"/>
              <a:gd name="connsiteY44" fmla="*/ 206693 h 230963"/>
              <a:gd name="connsiteX45" fmla="*/ 250699 w 256832"/>
              <a:gd name="connsiteY45" fmla="*/ 225228 h 230963"/>
              <a:gd name="connsiteX46" fmla="*/ 231229 w 256832"/>
              <a:gd name="connsiteY46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56832" h="230963">
                <a:moveTo>
                  <a:pt x="157087" y="224561"/>
                </a:moveTo>
                <a:lnTo>
                  <a:pt x="157087" y="101612"/>
                </a:lnTo>
                <a:lnTo>
                  <a:pt x="130683" y="101612"/>
                </a:lnTo>
                <a:lnTo>
                  <a:pt x="117881" y="74409"/>
                </a:lnTo>
                <a:lnTo>
                  <a:pt x="157087" y="74409"/>
                </a:lnTo>
                <a:lnTo>
                  <a:pt x="157087" y="33338"/>
                </a:lnTo>
                <a:cubicBezTo>
                  <a:pt x="157087" y="30849"/>
                  <a:pt x="156553" y="28492"/>
                  <a:pt x="155486" y="26270"/>
                </a:cubicBezTo>
                <a:cubicBezTo>
                  <a:pt x="154419" y="24048"/>
                  <a:pt x="152553" y="22403"/>
                  <a:pt x="149885" y="21337"/>
                </a:cubicBezTo>
                <a:lnTo>
                  <a:pt x="198959" y="8001"/>
                </a:lnTo>
                <a:lnTo>
                  <a:pt x="198959" y="200292"/>
                </a:lnTo>
                <a:cubicBezTo>
                  <a:pt x="198959" y="208826"/>
                  <a:pt x="196914" y="215005"/>
                  <a:pt x="192825" y="218827"/>
                </a:cubicBezTo>
                <a:cubicBezTo>
                  <a:pt x="188735" y="222650"/>
                  <a:pt x="182245" y="224561"/>
                  <a:pt x="173356" y="224561"/>
                </a:cubicBezTo>
                <a:moveTo>
                  <a:pt x="60008" y="44806"/>
                </a:moveTo>
                <a:cubicBezTo>
                  <a:pt x="60008" y="41249"/>
                  <a:pt x="59118" y="38271"/>
                  <a:pt x="57341" y="35871"/>
                </a:cubicBezTo>
                <a:cubicBezTo>
                  <a:pt x="55563" y="33471"/>
                  <a:pt x="52895" y="32004"/>
                  <a:pt x="49340" y="31471"/>
                </a:cubicBezTo>
                <a:lnTo>
                  <a:pt x="104547" y="15202"/>
                </a:lnTo>
                <a:lnTo>
                  <a:pt x="104547" y="53074"/>
                </a:lnTo>
                <a:cubicBezTo>
                  <a:pt x="104547" y="69075"/>
                  <a:pt x="102858" y="83744"/>
                  <a:pt x="99478" y="97079"/>
                </a:cubicBezTo>
                <a:cubicBezTo>
                  <a:pt x="104991" y="99746"/>
                  <a:pt x="110414" y="102946"/>
                  <a:pt x="115747" y="106680"/>
                </a:cubicBezTo>
                <a:cubicBezTo>
                  <a:pt x="121082" y="110414"/>
                  <a:pt x="125793" y="114859"/>
                  <a:pt x="129883" y="120015"/>
                </a:cubicBezTo>
                <a:cubicBezTo>
                  <a:pt x="133972" y="125171"/>
                  <a:pt x="137261" y="131216"/>
                  <a:pt x="139750" y="138150"/>
                </a:cubicBezTo>
                <a:cubicBezTo>
                  <a:pt x="142240" y="145084"/>
                  <a:pt x="143484" y="152997"/>
                  <a:pt x="143484" y="161887"/>
                </a:cubicBezTo>
                <a:cubicBezTo>
                  <a:pt x="143484" y="167754"/>
                  <a:pt x="141529" y="172910"/>
                  <a:pt x="137617" y="177355"/>
                </a:cubicBezTo>
                <a:cubicBezTo>
                  <a:pt x="133706" y="181801"/>
                  <a:pt x="128195" y="184468"/>
                  <a:pt x="121082" y="185356"/>
                </a:cubicBezTo>
                <a:cubicBezTo>
                  <a:pt x="114326" y="186068"/>
                  <a:pt x="108059" y="185224"/>
                  <a:pt x="102280" y="182823"/>
                </a:cubicBezTo>
                <a:cubicBezTo>
                  <a:pt x="96501" y="180422"/>
                  <a:pt x="92367" y="176111"/>
                  <a:pt x="89878" y="169887"/>
                </a:cubicBezTo>
                <a:cubicBezTo>
                  <a:pt x="93434" y="166688"/>
                  <a:pt x="96145" y="162776"/>
                  <a:pt x="98013" y="158153"/>
                </a:cubicBezTo>
                <a:cubicBezTo>
                  <a:pt x="99878" y="153530"/>
                  <a:pt x="100947" y="148641"/>
                  <a:pt x="101212" y="143484"/>
                </a:cubicBezTo>
                <a:cubicBezTo>
                  <a:pt x="101480" y="138329"/>
                  <a:pt x="100990" y="133172"/>
                  <a:pt x="99747" y="128015"/>
                </a:cubicBezTo>
                <a:cubicBezTo>
                  <a:pt x="98501" y="122860"/>
                  <a:pt x="96635" y="118237"/>
                  <a:pt x="94145" y="114147"/>
                </a:cubicBezTo>
                <a:cubicBezTo>
                  <a:pt x="87033" y="131750"/>
                  <a:pt x="75921" y="146818"/>
                  <a:pt x="60808" y="159353"/>
                </a:cubicBezTo>
                <a:cubicBezTo>
                  <a:pt x="45695" y="171888"/>
                  <a:pt x="25426" y="181534"/>
                  <a:pt x="0" y="188290"/>
                </a:cubicBezTo>
                <a:lnTo>
                  <a:pt x="0" y="182956"/>
                </a:lnTo>
                <a:cubicBezTo>
                  <a:pt x="13157" y="175310"/>
                  <a:pt x="23692" y="166510"/>
                  <a:pt x="31603" y="156553"/>
                </a:cubicBezTo>
                <a:cubicBezTo>
                  <a:pt x="39516" y="146596"/>
                  <a:pt x="45561" y="135972"/>
                  <a:pt x="49740" y="124682"/>
                </a:cubicBezTo>
                <a:cubicBezTo>
                  <a:pt x="53918" y="113392"/>
                  <a:pt x="56675" y="101657"/>
                  <a:pt x="58007" y="89478"/>
                </a:cubicBezTo>
                <a:cubicBezTo>
                  <a:pt x="59341" y="77298"/>
                  <a:pt x="60008" y="65163"/>
                  <a:pt x="60008" y="53074"/>
                </a:cubicBezTo>
                <a:moveTo>
                  <a:pt x="214960" y="230963"/>
                </a:moveTo>
                <a:lnTo>
                  <a:pt x="214960" y="25336"/>
                </a:lnTo>
                <a:cubicBezTo>
                  <a:pt x="214960" y="22847"/>
                  <a:pt x="214426" y="20492"/>
                  <a:pt x="213360" y="18269"/>
                </a:cubicBezTo>
                <a:cubicBezTo>
                  <a:pt x="212293" y="16046"/>
                  <a:pt x="210427" y="14402"/>
                  <a:pt x="207759" y="13335"/>
                </a:cubicBezTo>
                <a:lnTo>
                  <a:pt x="256832" y="0"/>
                </a:lnTo>
                <a:lnTo>
                  <a:pt x="256832" y="206693"/>
                </a:lnTo>
                <a:cubicBezTo>
                  <a:pt x="256832" y="215227"/>
                  <a:pt x="254788" y="221405"/>
                  <a:pt x="250699" y="225228"/>
                </a:cubicBezTo>
                <a:cubicBezTo>
                  <a:pt x="246609" y="229051"/>
                  <a:pt x="240119" y="230963"/>
                  <a:pt x="231229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3" name="Freeform 103"/>
          <p:cNvSpPr/>
          <p:nvPr/>
        </p:nvSpPr>
        <p:spPr>
          <a:xfrm>
            <a:off x="10477852" y="7752902"/>
            <a:ext cx="243497" cy="230963"/>
          </a:xfrm>
          <a:custGeom>
            <a:avLst/>
            <a:gdLst>
              <a:gd name="connsiteX0" fmla="*/ 201625 w 243497"/>
              <a:gd name="connsiteY0" fmla="*/ 230963 h 230963"/>
              <a:gd name="connsiteX1" fmla="*/ 201625 w 243497"/>
              <a:gd name="connsiteY1" fmla="*/ 111481 h 230963"/>
              <a:gd name="connsiteX2" fmla="*/ 181623 w 243497"/>
              <a:gd name="connsiteY2" fmla="*/ 111481 h 230963"/>
              <a:gd name="connsiteX3" fmla="*/ 181623 w 243497"/>
              <a:gd name="connsiteY3" fmla="*/ 200292 h 230963"/>
              <a:gd name="connsiteX4" fmla="*/ 175489 w 243497"/>
              <a:gd name="connsiteY4" fmla="*/ 218827 h 230963"/>
              <a:gd name="connsiteX5" fmla="*/ 156020 w 243497"/>
              <a:gd name="connsiteY5" fmla="*/ 224561 h 230963"/>
              <a:gd name="connsiteX6" fmla="*/ 139751 w 243497"/>
              <a:gd name="connsiteY6" fmla="*/ 224561 h 230963"/>
              <a:gd name="connsiteX7" fmla="*/ 139751 w 243497"/>
              <a:gd name="connsiteY7" fmla="*/ 159486 h 230963"/>
              <a:gd name="connsiteX8" fmla="*/ 100547 w 243497"/>
              <a:gd name="connsiteY8" fmla="*/ 172688 h 230963"/>
              <a:gd name="connsiteX9" fmla="*/ 49340 w 243497"/>
              <a:gd name="connsiteY9" fmla="*/ 177622 h 230963"/>
              <a:gd name="connsiteX10" fmla="*/ 10668 w 243497"/>
              <a:gd name="connsiteY10" fmla="*/ 177622 h 230963"/>
              <a:gd name="connsiteX11" fmla="*/ 10668 w 243497"/>
              <a:gd name="connsiteY11" fmla="*/ 47206 h 230963"/>
              <a:gd name="connsiteX12" fmla="*/ 8001 w 243497"/>
              <a:gd name="connsiteY12" fmla="*/ 38271 h 230963"/>
              <a:gd name="connsiteX13" fmla="*/ 0 w 243497"/>
              <a:gd name="connsiteY13" fmla="*/ 33871 h 230963"/>
              <a:gd name="connsiteX14" fmla="*/ 53874 w 243497"/>
              <a:gd name="connsiteY14" fmla="*/ 17869 h 230963"/>
              <a:gd name="connsiteX15" fmla="*/ 53874 w 243497"/>
              <a:gd name="connsiteY15" fmla="*/ 26403 h 230963"/>
              <a:gd name="connsiteX16" fmla="*/ 117881 w 243497"/>
              <a:gd name="connsiteY16" fmla="*/ 26403 h 230963"/>
              <a:gd name="connsiteX17" fmla="*/ 117881 w 243497"/>
              <a:gd name="connsiteY17" fmla="*/ 52274 h 230963"/>
              <a:gd name="connsiteX18" fmla="*/ 53874 w 243497"/>
              <a:gd name="connsiteY18" fmla="*/ 52274 h 230963"/>
              <a:gd name="connsiteX19" fmla="*/ 53874 w 243497"/>
              <a:gd name="connsiteY19" fmla="*/ 149085 h 230963"/>
              <a:gd name="connsiteX20" fmla="*/ 60009 w 243497"/>
              <a:gd name="connsiteY20" fmla="*/ 149085 h 230963"/>
              <a:gd name="connsiteX21" fmla="*/ 104546 w 243497"/>
              <a:gd name="connsiteY21" fmla="*/ 147085 h 230963"/>
              <a:gd name="connsiteX22" fmla="*/ 139751 w 243497"/>
              <a:gd name="connsiteY22" fmla="*/ 141351 h 230963"/>
              <a:gd name="connsiteX23" fmla="*/ 139751 w 243497"/>
              <a:gd name="connsiteY23" fmla="*/ 33338 h 230963"/>
              <a:gd name="connsiteX24" fmla="*/ 138151 w 243497"/>
              <a:gd name="connsiteY24" fmla="*/ 26270 h 230963"/>
              <a:gd name="connsiteX25" fmla="*/ 132550 w 243497"/>
              <a:gd name="connsiteY25" fmla="*/ 21337 h 230963"/>
              <a:gd name="connsiteX26" fmla="*/ 181623 w 243497"/>
              <a:gd name="connsiteY26" fmla="*/ 8001 h 230963"/>
              <a:gd name="connsiteX27" fmla="*/ 181623 w 243497"/>
              <a:gd name="connsiteY27" fmla="*/ 84277 h 230963"/>
              <a:gd name="connsiteX28" fmla="*/ 201625 w 243497"/>
              <a:gd name="connsiteY28" fmla="*/ 84277 h 230963"/>
              <a:gd name="connsiteX29" fmla="*/ 201625 w 243497"/>
              <a:gd name="connsiteY29" fmla="*/ 25336 h 230963"/>
              <a:gd name="connsiteX30" fmla="*/ 200025 w 243497"/>
              <a:gd name="connsiteY30" fmla="*/ 18269 h 230963"/>
              <a:gd name="connsiteX31" fmla="*/ 194425 w 243497"/>
              <a:gd name="connsiteY31" fmla="*/ 13335 h 230963"/>
              <a:gd name="connsiteX32" fmla="*/ 243497 w 243497"/>
              <a:gd name="connsiteY32" fmla="*/ 0 h 230963"/>
              <a:gd name="connsiteX33" fmla="*/ 243497 w 243497"/>
              <a:gd name="connsiteY33" fmla="*/ 206693 h 230963"/>
              <a:gd name="connsiteX34" fmla="*/ 237364 w 243497"/>
              <a:gd name="connsiteY34" fmla="*/ 225228 h 230963"/>
              <a:gd name="connsiteX35" fmla="*/ 217894 w 243497"/>
              <a:gd name="connsiteY35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3497" h="230963">
                <a:moveTo>
                  <a:pt x="201625" y="230963"/>
                </a:moveTo>
                <a:lnTo>
                  <a:pt x="201625" y="111481"/>
                </a:lnTo>
                <a:lnTo>
                  <a:pt x="181623" y="111481"/>
                </a:lnTo>
                <a:lnTo>
                  <a:pt x="181623" y="200292"/>
                </a:lnTo>
                <a:cubicBezTo>
                  <a:pt x="181623" y="208826"/>
                  <a:pt x="179578" y="215005"/>
                  <a:pt x="175489" y="218827"/>
                </a:cubicBezTo>
                <a:cubicBezTo>
                  <a:pt x="171399" y="222650"/>
                  <a:pt x="164910" y="224561"/>
                  <a:pt x="156020" y="224561"/>
                </a:cubicBezTo>
                <a:lnTo>
                  <a:pt x="139751" y="224561"/>
                </a:lnTo>
                <a:lnTo>
                  <a:pt x="139751" y="159486"/>
                </a:lnTo>
                <a:cubicBezTo>
                  <a:pt x="128550" y="164998"/>
                  <a:pt x="115481" y="169399"/>
                  <a:pt x="100547" y="172688"/>
                </a:cubicBezTo>
                <a:cubicBezTo>
                  <a:pt x="85612" y="175978"/>
                  <a:pt x="68543" y="177622"/>
                  <a:pt x="49340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1"/>
                </a:cubicBezTo>
                <a:cubicBezTo>
                  <a:pt x="6223" y="35871"/>
                  <a:pt x="3556" y="34404"/>
                  <a:pt x="0" y="33871"/>
                </a:cubicBezTo>
                <a:lnTo>
                  <a:pt x="53874" y="17869"/>
                </a:lnTo>
                <a:lnTo>
                  <a:pt x="53874" y="26403"/>
                </a:lnTo>
                <a:lnTo>
                  <a:pt x="117881" y="26403"/>
                </a:lnTo>
                <a:lnTo>
                  <a:pt x="117881" y="52274"/>
                </a:lnTo>
                <a:lnTo>
                  <a:pt x="53874" y="52274"/>
                </a:lnTo>
                <a:lnTo>
                  <a:pt x="53874" y="149085"/>
                </a:lnTo>
                <a:lnTo>
                  <a:pt x="60009" y="149085"/>
                </a:lnTo>
                <a:cubicBezTo>
                  <a:pt x="76543" y="149085"/>
                  <a:pt x="91389" y="148419"/>
                  <a:pt x="104546" y="147085"/>
                </a:cubicBezTo>
                <a:cubicBezTo>
                  <a:pt x="117704" y="145752"/>
                  <a:pt x="129439" y="143841"/>
                  <a:pt x="139751" y="141351"/>
                </a:cubicBezTo>
                <a:lnTo>
                  <a:pt x="139751" y="33338"/>
                </a:lnTo>
                <a:cubicBezTo>
                  <a:pt x="139751" y="30849"/>
                  <a:pt x="139218" y="28492"/>
                  <a:pt x="138151" y="26270"/>
                </a:cubicBezTo>
                <a:cubicBezTo>
                  <a:pt x="137084" y="24048"/>
                  <a:pt x="135218" y="22403"/>
                  <a:pt x="132550" y="21337"/>
                </a:cubicBezTo>
                <a:lnTo>
                  <a:pt x="181623" y="8001"/>
                </a:lnTo>
                <a:lnTo>
                  <a:pt x="181623" y="84277"/>
                </a:lnTo>
                <a:lnTo>
                  <a:pt x="201625" y="84277"/>
                </a:lnTo>
                <a:lnTo>
                  <a:pt x="201625" y="25336"/>
                </a:lnTo>
                <a:cubicBezTo>
                  <a:pt x="201625" y="22847"/>
                  <a:pt x="201092" y="20492"/>
                  <a:pt x="200025" y="18269"/>
                </a:cubicBezTo>
                <a:cubicBezTo>
                  <a:pt x="198958" y="16046"/>
                  <a:pt x="197092" y="14402"/>
                  <a:pt x="194425" y="13335"/>
                </a:cubicBezTo>
                <a:lnTo>
                  <a:pt x="243497" y="0"/>
                </a:lnTo>
                <a:lnTo>
                  <a:pt x="243497" y="206693"/>
                </a:lnTo>
                <a:cubicBezTo>
                  <a:pt x="243497" y="215227"/>
                  <a:pt x="241453" y="221405"/>
                  <a:pt x="237364" y="225228"/>
                </a:cubicBezTo>
                <a:cubicBezTo>
                  <a:pt x="233274" y="229051"/>
                  <a:pt x="226785" y="230963"/>
                  <a:pt x="217894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4" name="Freeform 104"/>
          <p:cNvSpPr/>
          <p:nvPr/>
        </p:nvSpPr>
        <p:spPr>
          <a:xfrm>
            <a:off x="10737886" y="7756102"/>
            <a:ext cx="252831" cy="224028"/>
          </a:xfrm>
          <a:custGeom>
            <a:avLst/>
            <a:gdLst>
              <a:gd name="connsiteX0" fmla="*/ 124816 w 252831"/>
              <a:gd name="connsiteY0" fmla="*/ 70143 h 224028"/>
              <a:gd name="connsiteX1" fmla="*/ 152819 w 252831"/>
              <a:gd name="connsiteY1" fmla="*/ 69610 h 224028"/>
              <a:gd name="connsiteX2" fmla="*/ 179888 w 252831"/>
              <a:gd name="connsiteY2" fmla="*/ 68143 h 224028"/>
              <a:gd name="connsiteX3" fmla="*/ 204425 w 252831"/>
              <a:gd name="connsiteY3" fmla="*/ 65742 h 224028"/>
              <a:gd name="connsiteX4" fmla="*/ 224828 w 252831"/>
              <a:gd name="connsiteY4" fmla="*/ 62675 h 224028"/>
              <a:gd name="connsiteX5" fmla="*/ 228294 w 252831"/>
              <a:gd name="connsiteY5" fmla="*/ 78677 h 224028"/>
              <a:gd name="connsiteX6" fmla="*/ 206291 w 252831"/>
              <a:gd name="connsiteY6" fmla="*/ 86012 h 224028"/>
              <a:gd name="connsiteX7" fmla="*/ 177088 w 252831"/>
              <a:gd name="connsiteY7" fmla="*/ 91478 h 224028"/>
              <a:gd name="connsiteX8" fmla="*/ 144950 w 252831"/>
              <a:gd name="connsiteY8" fmla="*/ 94813 h 224028"/>
              <a:gd name="connsiteX9" fmla="*/ 114147 w 252831"/>
              <a:gd name="connsiteY9" fmla="*/ 96013 h 224028"/>
              <a:gd name="connsiteX10" fmla="*/ 41872 w 252831"/>
              <a:gd name="connsiteY10" fmla="*/ 96013 h 224028"/>
              <a:gd name="connsiteX11" fmla="*/ 41872 w 252831"/>
              <a:gd name="connsiteY11" fmla="*/ 29338 h 224028"/>
              <a:gd name="connsiteX12" fmla="*/ 39204 w 252831"/>
              <a:gd name="connsiteY12" fmla="*/ 20403 h 224028"/>
              <a:gd name="connsiteX13" fmla="*/ 31204 w 252831"/>
              <a:gd name="connsiteY13" fmla="*/ 16003 h 224028"/>
              <a:gd name="connsiteX14" fmla="*/ 90410 w 252831"/>
              <a:gd name="connsiteY14" fmla="*/ 0 h 224028"/>
              <a:gd name="connsiteX15" fmla="*/ 90410 w 252831"/>
              <a:gd name="connsiteY15" fmla="*/ 70143 h 224028"/>
              <a:gd name="connsiteX17" fmla="*/ 42404 w 252831"/>
              <a:gd name="connsiteY17" fmla="*/ 176023 h 224028"/>
              <a:gd name="connsiteX18" fmla="*/ 39738 w 252831"/>
              <a:gd name="connsiteY18" fmla="*/ 167088 h 224028"/>
              <a:gd name="connsiteX19" fmla="*/ 31736 w 252831"/>
              <a:gd name="connsiteY19" fmla="*/ 162688 h 224028"/>
              <a:gd name="connsiteX20" fmla="*/ 89610 w 252831"/>
              <a:gd name="connsiteY20" fmla="*/ 152019 h 224028"/>
              <a:gd name="connsiteX21" fmla="*/ 89610 w 252831"/>
              <a:gd name="connsiteY21" fmla="*/ 199492 h 224028"/>
              <a:gd name="connsiteX22" fmla="*/ 211493 w 252831"/>
              <a:gd name="connsiteY22" fmla="*/ 199492 h 224028"/>
              <a:gd name="connsiteX23" fmla="*/ 220427 w 252831"/>
              <a:gd name="connsiteY23" fmla="*/ 196825 h 224028"/>
              <a:gd name="connsiteX24" fmla="*/ 224828 w 252831"/>
              <a:gd name="connsiteY24" fmla="*/ 188824 h 224028"/>
              <a:gd name="connsiteX25" fmla="*/ 238162 w 252831"/>
              <a:gd name="connsiteY25" fmla="*/ 224028 h 224028"/>
              <a:gd name="connsiteX26" fmla="*/ 42404 w 252831"/>
              <a:gd name="connsiteY26" fmla="*/ 224028 h 224028"/>
              <a:gd name="connsiteX28" fmla="*/ 252831 w 252831"/>
              <a:gd name="connsiteY28" fmla="*/ 138951 h 224028"/>
              <a:gd name="connsiteX29" fmla="*/ 32003 w 252831"/>
              <a:gd name="connsiteY29" fmla="*/ 138951 h 224028"/>
              <a:gd name="connsiteX30" fmla="*/ 22935 w 252831"/>
              <a:gd name="connsiteY30" fmla="*/ 146419 h 224028"/>
              <a:gd name="connsiteX31" fmla="*/ 0 w 252831"/>
              <a:gd name="connsiteY31" fmla="*/ 114148 h 224028"/>
              <a:gd name="connsiteX32" fmla="*/ 252831 w 252831"/>
              <a:gd name="connsiteY32" fmla="*/ 11414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1" h="224028">
                <a:moveTo>
                  <a:pt x="124816" y="70143"/>
                </a:moveTo>
                <a:cubicBezTo>
                  <a:pt x="134060" y="70143"/>
                  <a:pt x="143394" y="69965"/>
                  <a:pt x="152819" y="69610"/>
                </a:cubicBezTo>
                <a:cubicBezTo>
                  <a:pt x="162242" y="69254"/>
                  <a:pt x="171265" y="68765"/>
                  <a:pt x="179888" y="68143"/>
                </a:cubicBezTo>
                <a:cubicBezTo>
                  <a:pt x="188511" y="67520"/>
                  <a:pt x="196690" y="66720"/>
                  <a:pt x="204425" y="65742"/>
                </a:cubicBezTo>
                <a:cubicBezTo>
                  <a:pt x="212159" y="64764"/>
                  <a:pt x="218960" y="63742"/>
                  <a:pt x="224828" y="62675"/>
                </a:cubicBezTo>
                <a:lnTo>
                  <a:pt x="228294" y="78677"/>
                </a:lnTo>
                <a:cubicBezTo>
                  <a:pt x="222605" y="81344"/>
                  <a:pt x="215271" y="83789"/>
                  <a:pt x="206291" y="86012"/>
                </a:cubicBezTo>
                <a:cubicBezTo>
                  <a:pt x="197314" y="88234"/>
                  <a:pt x="187578" y="90057"/>
                  <a:pt x="177088" y="91478"/>
                </a:cubicBezTo>
                <a:cubicBezTo>
                  <a:pt x="166598" y="92901"/>
                  <a:pt x="155885" y="94013"/>
                  <a:pt x="144950" y="94813"/>
                </a:cubicBezTo>
                <a:cubicBezTo>
                  <a:pt x="134016" y="95613"/>
                  <a:pt x="123747" y="96013"/>
                  <a:pt x="114147" y="96013"/>
                </a:cubicBezTo>
                <a:lnTo>
                  <a:pt x="41872" y="96013"/>
                </a:lnTo>
                <a:lnTo>
                  <a:pt x="41872" y="29338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3"/>
                  <a:pt x="34759" y="16536"/>
                  <a:pt x="31204" y="16003"/>
                </a:cubicBezTo>
                <a:lnTo>
                  <a:pt x="90410" y="0"/>
                </a:lnTo>
                <a:lnTo>
                  <a:pt x="90410" y="70143"/>
                </a:lnTo>
                <a:moveTo>
                  <a:pt x="42404" y="176023"/>
                </a:moveTo>
                <a:cubicBezTo>
                  <a:pt x="42404" y="172467"/>
                  <a:pt x="41515" y="169488"/>
                  <a:pt x="39738" y="167088"/>
                </a:cubicBezTo>
                <a:cubicBezTo>
                  <a:pt x="37959" y="164688"/>
                  <a:pt x="35292" y="163221"/>
                  <a:pt x="31736" y="162688"/>
                </a:cubicBezTo>
                <a:lnTo>
                  <a:pt x="89610" y="152019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8" y="199492"/>
                  <a:pt x="218025" y="198603"/>
                  <a:pt x="220427" y="196825"/>
                </a:cubicBezTo>
                <a:cubicBezTo>
                  <a:pt x="222827" y="195047"/>
                  <a:pt x="224294" y="192381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252831" y="138951"/>
                </a:moveTo>
                <a:lnTo>
                  <a:pt x="32003" y="138951"/>
                </a:lnTo>
                <a:cubicBezTo>
                  <a:pt x="26846" y="138951"/>
                  <a:pt x="23825" y="141441"/>
                  <a:pt x="22935" y="146419"/>
                </a:cubicBezTo>
                <a:lnTo>
                  <a:pt x="0" y="114148"/>
                </a:lnTo>
                <a:lnTo>
                  <a:pt x="252831" y="11414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5" name="Freeform 105"/>
          <p:cNvSpPr/>
          <p:nvPr/>
        </p:nvSpPr>
        <p:spPr>
          <a:xfrm>
            <a:off x="11075296" y="7752902"/>
            <a:ext cx="244830" cy="227228"/>
          </a:xfrm>
          <a:custGeom>
            <a:avLst/>
            <a:gdLst>
              <a:gd name="connsiteX0" fmla="*/ 154686 w 244830"/>
              <a:gd name="connsiteY0" fmla="*/ 45606 h 227228"/>
              <a:gd name="connsiteX1" fmla="*/ 113348 w 244830"/>
              <a:gd name="connsiteY1" fmla="*/ 45606 h 227228"/>
              <a:gd name="connsiteX2" fmla="*/ 109347 w 244830"/>
              <a:gd name="connsiteY2" fmla="*/ 63209 h 227228"/>
              <a:gd name="connsiteX3" fmla="*/ 103212 w 244830"/>
              <a:gd name="connsiteY3" fmla="*/ 79743 h 227228"/>
              <a:gd name="connsiteX4" fmla="*/ 125616 w 244830"/>
              <a:gd name="connsiteY4" fmla="*/ 80810 h 227228"/>
              <a:gd name="connsiteX5" fmla="*/ 143752 w 244830"/>
              <a:gd name="connsiteY5" fmla="*/ 88278 h 227228"/>
              <a:gd name="connsiteX6" fmla="*/ 155886 w 244830"/>
              <a:gd name="connsiteY6" fmla="*/ 101746 h 227228"/>
              <a:gd name="connsiteX7" fmla="*/ 160286 w 244830"/>
              <a:gd name="connsiteY7" fmla="*/ 120282 h 227228"/>
              <a:gd name="connsiteX8" fmla="*/ 155352 w 244830"/>
              <a:gd name="connsiteY8" fmla="*/ 134283 h 227228"/>
              <a:gd name="connsiteX9" fmla="*/ 140817 w 244830"/>
              <a:gd name="connsiteY9" fmla="*/ 141084 h 227228"/>
              <a:gd name="connsiteX10" fmla="*/ 124148 w 244830"/>
              <a:gd name="connsiteY10" fmla="*/ 139350 h 227228"/>
              <a:gd name="connsiteX11" fmla="*/ 113348 w 244830"/>
              <a:gd name="connsiteY11" fmla="*/ 130950 h 227228"/>
              <a:gd name="connsiteX12" fmla="*/ 117081 w 244830"/>
              <a:gd name="connsiteY12" fmla="*/ 118814 h 227228"/>
              <a:gd name="connsiteX13" fmla="*/ 115081 w 244830"/>
              <a:gd name="connsiteY13" fmla="*/ 107080 h 227228"/>
              <a:gd name="connsiteX14" fmla="*/ 108014 w 244830"/>
              <a:gd name="connsiteY14" fmla="*/ 97613 h 227228"/>
              <a:gd name="connsiteX15" fmla="*/ 96545 w 244830"/>
              <a:gd name="connsiteY15" fmla="*/ 92278 h 227228"/>
              <a:gd name="connsiteX16" fmla="*/ 59341 w 244830"/>
              <a:gd name="connsiteY16" fmla="*/ 128283 h 227228"/>
              <a:gd name="connsiteX17" fmla="*/ 0 w 244830"/>
              <a:gd name="connsiteY17" fmla="*/ 145084 h 227228"/>
              <a:gd name="connsiteX18" fmla="*/ 0 w 244830"/>
              <a:gd name="connsiteY18" fmla="*/ 139750 h 227228"/>
              <a:gd name="connsiteX19" fmla="*/ 25470 w 244830"/>
              <a:gd name="connsiteY19" fmla="*/ 126416 h 227228"/>
              <a:gd name="connsiteX20" fmla="*/ 46805 w 244830"/>
              <a:gd name="connsiteY20" fmla="*/ 105480 h 227228"/>
              <a:gd name="connsiteX21" fmla="*/ 61474 w 244830"/>
              <a:gd name="connsiteY21" fmla="*/ 78277 h 227228"/>
              <a:gd name="connsiteX22" fmla="*/ 67208 w 244830"/>
              <a:gd name="connsiteY22" fmla="*/ 45606 h 227228"/>
              <a:gd name="connsiteX23" fmla="*/ 35205 w 244830"/>
              <a:gd name="connsiteY23" fmla="*/ 45606 h 227228"/>
              <a:gd name="connsiteX24" fmla="*/ 27203 w 244830"/>
              <a:gd name="connsiteY24" fmla="*/ 52274 h 227228"/>
              <a:gd name="connsiteX25" fmla="*/ 10402 w 244830"/>
              <a:gd name="connsiteY25" fmla="*/ 21069 h 227228"/>
              <a:gd name="connsiteX26" fmla="*/ 154686 w 244830"/>
              <a:gd name="connsiteY26" fmla="*/ 21069 h 227228"/>
              <a:gd name="connsiteX28" fmla="*/ 186689 w 244830"/>
              <a:gd name="connsiteY28" fmla="*/ 166688 h 227228"/>
              <a:gd name="connsiteX29" fmla="*/ 186689 w 244830"/>
              <a:gd name="connsiteY29" fmla="*/ 82410 h 227228"/>
              <a:gd name="connsiteX30" fmla="*/ 153352 w 244830"/>
              <a:gd name="connsiteY30" fmla="*/ 82410 h 227228"/>
              <a:gd name="connsiteX31" fmla="*/ 140551 w 244830"/>
              <a:gd name="connsiteY31" fmla="*/ 57874 h 227228"/>
              <a:gd name="connsiteX32" fmla="*/ 186689 w 244830"/>
              <a:gd name="connsiteY32" fmla="*/ 57874 h 227228"/>
              <a:gd name="connsiteX33" fmla="*/ 186689 w 244830"/>
              <a:gd name="connsiteY33" fmla="*/ 28003 h 227228"/>
              <a:gd name="connsiteX34" fmla="*/ 185089 w 244830"/>
              <a:gd name="connsiteY34" fmla="*/ 20936 h 227228"/>
              <a:gd name="connsiteX35" fmla="*/ 179489 w 244830"/>
              <a:gd name="connsiteY35" fmla="*/ 16002 h 227228"/>
              <a:gd name="connsiteX36" fmla="*/ 233896 w 244830"/>
              <a:gd name="connsiteY36" fmla="*/ 0 h 227228"/>
              <a:gd name="connsiteX37" fmla="*/ 233896 w 244830"/>
              <a:gd name="connsiteY37" fmla="*/ 142418 h 227228"/>
              <a:gd name="connsiteX38" fmla="*/ 227761 w 244830"/>
              <a:gd name="connsiteY38" fmla="*/ 160953 h 227228"/>
              <a:gd name="connsiteX39" fmla="*/ 208293 w 244830"/>
              <a:gd name="connsiteY39" fmla="*/ 166688 h 227228"/>
              <a:gd name="connsiteX41" fmla="*/ 51739 w 244830"/>
              <a:gd name="connsiteY41" fmla="*/ 173889 h 227228"/>
              <a:gd name="connsiteX42" fmla="*/ 49073 w 244830"/>
              <a:gd name="connsiteY42" fmla="*/ 164954 h 227228"/>
              <a:gd name="connsiteX43" fmla="*/ 41072 w 244830"/>
              <a:gd name="connsiteY43" fmla="*/ 160553 h 227228"/>
              <a:gd name="connsiteX44" fmla="*/ 98945 w 244830"/>
              <a:gd name="connsiteY44" fmla="*/ 149885 h 227228"/>
              <a:gd name="connsiteX45" fmla="*/ 98945 w 244830"/>
              <a:gd name="connsiteY45" fmla="*/ 202692 h 227228"/>
              <a:gd name="connsiteX46" fmla="*/ 218161 w 244830"/>
              <a:gd name="connsiteY46" fmla="*/ 202692 h 227228"/>
              <a:gd name="connsiteX47" fmla="*/ 227095 w 244830"/>
              <a:gd name="connsiteY47" fmla="*/ 200025 h 227228"/>
              <a:gd name="connsiteX48" fmla="*/ 231495 w 244830"/>
              <a:gd name="connsiteY48" fmla="*/ 192024 h 227228"/>
              <a:gd name="connsiteX49" fmla="*/ 244830 w 244830"/>
              <a:gd name="connsiteY49" fmla="*/ 227228 h 227228"/>
              <a:gd name="connsiteX50" fmla="*/ 51739 w 244830"/>
              <a:gd name="connsiteY50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0" h="227228">
                <a:moveTo>
                  <a:pt x="154686" y="45606"/>
                </a:moveTo>
                <a:lnTo>
                  <a:pt x="113348" y="45606"/>
                </a:lnTo>
                <a:cubicBezTo>
                  <a:pt x="112280" y="51651"/>
                  <a:pt x="110947" y="57518"/>
                  <a:pt x="109347" y="63209"/>
                </a:cubicBezTo>
                <a:cubicBezTo>
                  <a:pt x="107747" y="68897"/>
                  <a:pt x="105702" y="74409"/>
                  <a:pt x="103212" y="79743"/>
                </a:cubicBezTo>
                <a:cubicBezTo>
                  <a:pt x="111214" y="79032"/>
                  <a:pt x="118681" y="79388"/>
                  <a:pt x="125616" y="80810"/>
                </a:cubicBezTo>
                <a:cubicBezTo>
                  <a:pt x="132550" y="82232"/>
                  <a:pt x="138595" y="84722"/>
                  <a:pt x="143752" y="88278"/>
                </a:cubicBezTo>
                <a:cubicBezTo>
                  <a:pt x="148907" y="91834"/>
                  <a:pt x="152952" y="96323"/>
                  <a:pt x="155886" y="101746"/>
                </a:cubicBezTo>
                <a:cubicBezTo>
                  <a:pt x="158820" y="107169"/>
                  <a:pt x="160286" y="113347"/>
                  <a:pt x="160286" y="120282"/>
                </a:cubicBezTo>
                <a:cubicBezTo>
                  <a:pt x="160286" y="125793"/>
                  <a:pt x="158641" y="130461"/>
                  <a:pt x="155352" y="134283"/>
                </a:cubicBezTo>
                <a:cubicBezTo>
                  <a:pt x="152063" y="138106"/>
                  <a:pt x="147217" y="140373"/>
                  <a:pt x="140817" y="141084"/>
                </a:cubicBezTo>
                <a:cubicBezTo>
                  <a:pt x="134594" y="141796"/>
                  <a:pt x="129039" y="141218"/>
                  <a:pt x="124148" y="139350"/>
                </a:cubicBezTo>
                <a:cubicBezTo>
                  <a:pt x="119259" y="137484"/>
                  <a:pt x="115660" y="134683"/>
                  <a:pt x="113348" y="130950"/>
                </a:cubicBezTo>
                <a:cubicBezTo>
                  <a:pt x="115660" y="127038"/>
                  <a:pt x="116903" y="122993"/>
                  <a:pt x="117081" y="118814"/>
                </a:cubicBezTo>
                <a:cubicBezTo>
                  <a:pt x="117260" y="114636"/>
                  <a:pt x="116591" y="110725"/>
                  <a:pt x="115081" y="107080"/>
                </a:cubicBezTo>
                <a:cubicBezTo>
                  <a:pt x="113570" y="103436"/>
                  <a:pt x="111214" y="100279"/>
                  <a:pt x="108014" y="97613"/>
                </a:cubicBezTo>
                <a:cubicBezTo>
                  <a:pt x="104814" y="94945"/>
                  <a:pt x="100991" y="93167"/>
                  <a:pt x="96545" y="92278"/>
                </a:cubicBezTo>
                <a:cubicBezTo>
                  <a:pt x="87477" y="106858"/>
                  <a:pt x="75076" y="118859"/>
                  <a:pt x="59341" y="128283"/>
                </a:cubicBezTo>
                <a:cubicBezTo>
                  <a:pt x="43605" y="137706"/>
                  <a:pt x="23825" y="143307"/>
                  <a:pt x="0" y="145084"/>
                </a:cubicBezTo>
                <a:lnTo>
                  <a:pt x="0" y="139750"/>
                </a:lnTo>
                <a:cubicBezTo>
                  <a:pt x="8890" y="136728"/>
                  <a:pt x="17380" y="132283"/>
                  <a:pt x="25470" y="126416"/>
                </a:cubicBezTo>
                <a:cubicBezTo>
                  <a:pt x="33559" y="120548"/>
                  <a:pt x="40672" y="113570"/>
                  <a:pt x="46805" y="105480"/>
                </a:cubicBezTo>
                <a:cubicBezTo>
                  <a:pt x="52939" y="97389"/>
                  <a:pt x="57829" y="88323"/>
                  <a:pt x="61474" y="78277"/>
                </a:cubicBezTo>
                <a:cubicBezTo>
                  <a:pt x="65119" y="68231"/>
                  <a:pt x="67031" y="57341"/>
                  <a:pt x="67208" y="45606"/>
                </a:cubicBezTo>
                <a:lnTo>
                  <a:pt x="35205" y="45606"/>
                </a:lnTo>
                <a:cubicBezTo>
                  <a:pt x="30759" y="45606"/>
                  <a:pt x="28093" y="47828"/>
                  <a:pt x="27203" y="52274"/>
                </a:cubicBezTo>
                <a:lnTo>
                  <a:pt x="10402" y="21069"/>
                </a:lnTo>
                <a:lnTo>
                  <a:pt x="154686" y="21069"/>
                </a:lnTo>
                <a:moveTo>
                  <a:pt x="186689" y="166688"/>
                </a:moveTo>
                <a:lnTo>
                  <a:pt x="186689" y="82410"/>
                </a:lnTo>
                <a:lnTo>
                  <a:pt x="153352" y="82410"/>
                </a:lnTo>
                <a:lnTo>
                  <a:pt x="140551" y="57874"/>
                </a:lnTo>
                <a:lnTo>
                  <a:pt x="186689" y="57874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2"/>
                  <a:pt x="231851" y="157131"/>
                  <a:pt x="227761" y="160953"/>
                </a:cubicBezTo>
                <a:cubicBezTo>
                  <a:pt x="223672" y="164776"/>
                  <a:pt x="217182" y="166688"/>
                  <a:pt x="208293" y="166688"/>
                </a:cubicBezTo>
                <a:moveTo>
                  <a:pt x="51739" y="173889"/>
                </a:moveTo>
                <a:cubicBezTo>
                  <a:pt x="51739" y="170332"/>
                  <a:pt x="50850" y="167354"/>
                  <a:pt x="49073" y="164954"/>
                </a:cubicBezTo>
                <a:cubicBezTo>
                  <a:pt x="47295" y="162554"/>
                  <a:pt x="44628" y="161087"/>
                  <a:pt x="41072" y="160553"/>
                </a:cubicBezTo>
                <a:lnTo>
                  <a:pt x="98945" y="149885"/>
                </a:lnTo>
                <a:lnTo>
                  <a:pt x="98945" y="202692"/>
                </a:lnTo>
                <a:lnTo>
                  <a:pt x="218161" y="202692"/>
                </a:lnTo>
                <a:cubicBezTo>
                  <a:pt x="221717" y="202692"/>
                  <a:pt x="224695" y="201803"/>
                  <a:pt x="227095" y="200025"/>
                </a:cubicBezTo>
                <a:cubicBezTo>
                  <a:pt x="229495" y="198247"/>
                  <a:pt x="230963" y="195580"/>
                  <a:pt x="231495" y="192024"/>
                </a:cubicBezTo>
                <a:lnTo>
                  <a:pt x="244830" y="227228"/>
                </a:lnTo>
                <a:lnTo>
                  <a:pt x="51739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6" name="Freeform 106"/>
          <p:cNvSpPr/>
          <p:nvPr/>
        </p:nvSpPr>
        <p:spPr>
          <a:xfrm>
            <a:off x="11345997" y="7753169"/>
            <a:ext cx="252831" cy="233629"/>
          </a:xfrm>
          <a:custGeom>
            <a:avLst/>
            <a:gdLst>
              <a:gd name="connsiteX0" fmla="*/ 110147 w 252831"/>
              <a:gd name="connsiteY0" fmla="*/ 80543 h 233629"/>
              <a:gd name="connsiteX1" fmla="*/ 143884 w 252831"/>
              <a:gd name="connsiteY1" fmla="*/ 80411 h 233629"/>
              <a:gd name="connsiteX2" fmla="*/ 175888 w 252831"/>
              <a:gd name="connsiteY2" fmla="*/ 79877 h 233629"/>
              <a:gd name="connsiteX3" fmla="*/ 204425 w 252831"/>
              <a:gd name="connsiteY3" fmla="*/ 78543 h 233629"/>
              <a:gd name="connsiteX4" fmla="*/ 227494 w 252831"/>
              <a:gd name="connsiteY4" fmla="*/ 76009 h 233629"/>
              <a:gd name="connsiteX5" fmla="*/ 230961 w 252831"/>
              <a:gd name="connsiteY5" fmla="*/ 91478 h 233629"/>
              <a:gd name="connsiteX6" fmla="*/ 198557 w 252831"/>
              <a:gd name="connsiteY6" fmla="*/ 99346 h 233629"/>
              <a:gd name="connsiteX7" fmla="*/ 154952 w 252831"/>
              <a:gd name="connsiteY7" fmla="*/ 103213 h 233629"/>
              <a:gd name="connsiteX8" fmla="*/ 154952 w 252831"/>
              <a:gd name="connsiteY8" fmla="*/ 117348 h 233629"/>
              <a:gd name="connsiteX9" fmla="*/ 252831 w 252831"/>
              <a:gd name="connsiteY9" fmla="*/ 117348 h 233629"/>
              <a:gd name="connsiteX10" fmla="*/ 252831 w 252831"/>
              <a:gd name="connsiteY10" fmla="*/ 142151 h 233629"/>
              <a:gd name="connsiteX11" fmla="*/ 32003 w 252831"/>
              <a:gd name="connsiteY11" fmla="*/ 142151 h 233629"/>
              <a:gd name="connsiteX12" fmla="*/ 22935 w 252831"/>
              <a:gd name="connsiteY12" fmla="*/ 149619 h 233629"/>
              <a:gd name="connsiteX13" fmla="*/ 0 w 252831"/>
              <a:gd name="connsiteY13" fmla="*/ 117348 h 233629"/>
              <a:gd name="connsiteX14" fmla="*/ 107745 w 252831"/>
              <a:gd name="connsiteY14" fmla="*/ 117348 h 233629"/>
              <a:gd name="connsiteX15" fmla="*/ 107745 w 252831"/>
              <a:gd name="connsiteY15" fmla="*/ 104546 h 233629"/>
              <a:gd name="connsiteX16" fmla="*/ 42138 w 252831"/>
              <a:gd name="connsiteY16" fmla="*/ 104546 h 233629"/>
              <a:gd name="connsiteX17" fmla="*/ 42138 w 252831"/>
              <a:gd name="connsiteY17" fmla="*/ 29337 h 233629"/>
              <a:gd name="connsiteX18" fmla="*/ 39470 w 252831"/>
              <a:gd name="connsiteY18" fmla="*/ 20403 h 233629"/>
              <a:gd name="connsiteX19" fmla="*/ 31469 w 252831"/>
              <a:gd name="connsiteY19" fmla="*/ 16002 h 233629"/>
              <a:gd name="connsiteX20" fmla="*/ 89344 w 252831"/>
              <a:gd name="connsiteY20" fmla="*/ 0 h 233629"/>
              <a:gd name="connsiteX21" fmla="*/ 89344 w 252831"/>
              <a:gd name="connsiteY21" fmla="*/ 8801 h 233629"/>
              <a:gd name="connsiteX22" fmla="*/ 219759 w 252831"/>
              <a:gd name="connsiteY22" fmla="*/ 8801 h 233629"/>
              <a:gd name="connsiteX23" fmla="*/ 219759 w 252831"/>
              <a:gd name="connsiteY23" fmla="*/ 32004 h 233629"/>
              <a:gd name="connsiteX24" fmla="*/ 89344 w 252831"/>
              <a:gd name="connsiteY24" fmla="*/ 32004 h 233629"/>
              <a:gd name="connsiteX25" fmla="*/ 89344 w 252831"/>
              <a:gd name="connsiteY25" fmla="*/ 45339 h 233629"/>
              <a:gd name="connsiteX26" fmla="*/ 215760 w 252831"/>
              <a:gd name="connsiteY26" fmla="*/ 45339 h 233629"/>
              <a:gd name="connsiteX27" fmla="*/ 215760 w 252831"/>
              <a:gd name="connsiteY27" fmla="*/ 65875 h 233629"/>
              <a:gd name="connsiteX28" fmla="*/ 89344 w 252831"/>
              <a:gd name="connsiteY28" fmla="*/ 65875 h 233629"/>
              <a:gd name="connsiteX29" fmla="*/ 89344 w 252831"/>
              <a:gd name="connsiteY29" fmla="*/ 80543 h 233629"/>
              <a:gd name="connsiteX31" fmla="*/ 230161 w 252831"/>
              <a:gd name="connsiteY31" fmla="*/ 192824 h 233629"/>
              <a:gd name="connsiteX32" fmla="*/ 204425 w 252831"/>
              <a:gd name="connsiteY32" fmla="*/ 222428 h 233629"/>
              <a:gd name="connsiteX33" fmla="*/ 131482 w 252831"/>
              <a:gd name="connsiteY33" fmla="*/ 233629 h 233629"/>
              <a:gd name="connsiteX34" fmla="*/ 89344 w 252831"/>
              <a:gd name="connsiteY34" fmla="*/ 230696 h 233629"/>
              <a:gd name="connsiteX35" fmla="*/ 58407 w 252831"/>
              <a:gd name="connsiteY35" fmla="*/ 222428 h 233629"/>
              <a:gd name="connsiteX36" fmla="*/ 39204 w 252831"/>
              <a:gd name="connsiteY36" fmla="*/ 209626 h 233629"/>
              <a:gd name="connsiteX37" fmla="*/ 32536 w 252831"/>
              <a:gd name="connsiteY37" fmla="*/ 192824 h 233629"/>
              <a:gd name="connsiteX38" fmla="*/ 39204 w 252831"/>
              <a:gd name="connsiteY38" fmla="*/ 176155 h 233629"/>
              <a:gd name="connsiteX39" fmla="*/ 58407 w 252831"/>
              <a:gd name="connsiteY39" fmla="*/ 163220 h 233629"/>
              <a:gd name="connsiteX40" fmla="*/ 89344 w 252831"/>
              <a:gd name="connsiteY40" fmla="*/ 154953 h 233629"/>
              <a:gd name="connsiteX41" fmla="*/ 131482 w 252831"/>
              <a:gd name="connsiteY41" fmla="*/ 152019 h 233629"/>
              <a:gd name="connsiteX42" fmla="*/ 204425 w 252831"/>
              <a:gd name="connsiteY42" fmla="*/ 163220 h 233629"/>
              <a:gd name="connsiteX43" fmla="*/ 230161 w 252831"/>
              <a:gd name="connsiteY43" fmla="*/ 192824 h 233629"/>
              <a:gd name="connsiteX45" fmla="*/ 180555 w 252831"/>
              <a:gd name="connsiteY45" fmla="*/ 192824 h 233629"/>
              <a:gd name="connsiteX46" fmla="*/ 167087 w 252831"/>
              <a:gd name="connsiteY46" fmla="*/ 179089 h 233629"/>
              <a:gd name="connsiteX47" fmla="*/ 131482 w 252831"/>
              <a:gd name="connsiteY47" fmla="*/ 174155 h 233629"/>
              <a:gd name="connsiteX48" fmla="*/ 95611 w 252831"/>
              <a:gd name="connsiteY48" fmla="*/ 179089 h 233629"/>
              <a:gd name="connsiteX49" fmla="*/ 82142 w 252831"/>
              <a:gd name="connsiteY49" fmla="*/ 192824 h 233629"/>
              <a:gd name="connsiteX50" fmla="*/ 95478 w 252831"/>
              <a:gd name="connsiteY50" fmla="*/ 206559 h 233629"/>
              <a:gd name="connsiteX51" fmla="*/ 131482 w 252831"/>
              <a:gd name="connsiteY51" fmla="*/ 211493 h 233629"/>
              <a:gd name="connsiteX52" fmla="*/ 167087 w 252831"/>
              <a:gd name="connsiteY52" fmla="*/ 206559 h 233629"/>
              <a:gd name="connsiteX53" fmla="*/ 180555 w 252831"/>
              <a:gd name="connsiteY53" fmla="*/ 192824 h 2336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52831" h="233629">
                <a:moveTo>
                  <a:pt x="110147" y="80543"/>
                </a:moveTo>
                <a:cubicBezTo>
                  <a:pt x="121526" y="80543"/>
                  <a:pt x="132772" y="80499"/>
                  <a:pt x="143884" y="80411"/>
                </a:cubicBezTo>
                <a:cubicBezTo>
                  <a:pt x="154996" y="80321"/>
                  <a:pt x="165664" y="80143"/>
                  <a:pt x="175888" y="79877"/>
                </a:cubicBezTo>
                <a:cubicBezTo>
                  <a:pt x="186111" y="79611"/>
                  <a:pt x="195624" y="79166"/>
                  <a:pt x="204425" y="78543"/>
                </a:cubicBezTo>
                <a:cubicBezTo>
                  <a:pt x="213226" y="77921"/>
                  <a:pt x="220915" y="77076"/>
                  <a:pt x="227494" y="76009"/>
                </a:cubicBezTo>
                <a:lnTo>
                  <a:pt x="230961" y="91478"/>
                </a:lnTo>
                <a:cubicBezTo>
                  <a:pt x="222960" y="95035"/>
                  <a:pt x="212159" y="97657"/>
                  <a:pt x="198557" y="99346"/>
                </a:cubicBezTo>
                <a:cubicBezTo>
                  <a:pt x="184956" y="101035"/>
                  <a:pt x="170421" y="102324"/>
                  <a:pt x="154952" y="103213"/>
                </a:cubicBezTo>
                <a:lnTo>
                  <a:pt x="154952" y="117348"/>
                </a:lnTo>
                <a:lnTo>
                  <a:pt x="252831" y="117348"/>
                </a:lnTo>
                <a:lnTo>
                  <a:pt x="252831" y="142151"/>
                </a:lnTo>
                <a:lnTo>
                  <a:pt x="32003" y="142151"/>
                </a:lnTo>
                <a:cubicBezTo>
                  <a:pt x="26846" y="142151"/>
                  <a:pt x="23825" y="144641"/>
                  <a:pt x="22935" y="149619"/>
                </a:cubicBezTo>
                <a:lnTo>
                  <a:pt x="0" y="117348"/>
                </a:lnTo>
                <a:lnTo>
                  <a:pt x="107745" y="117348"/>
                </a:lnTo>
                <a:lnTo>
                  <a:pt x="107745" y="104546"/>
                </a:lnTo>
                <a:lnTo>
                  <a:pt x="42138" y="104546"/>
                </a:lnTo>
                <a:lnTo>
                  <a:pt x="42138" y="29337"/>
                </a:lnTo>
                <a:cubicBezTo>
                  <a:pt x="42138" y="25781"/>
                  <a:pt x="41249" y="22802"/>
                  <a:pt x="39470" y="20403"/>
                </a:cubicBezTo>
                <a:cubicBezTo>
                  <a:pt x="37692" y="18002"/>
                  <a:pt x="35026" y="16535"/>
                  <a:pt x="31469" y="16002"/>
                </a:cubicBezTo>
                <a:lnTo>
                  <a:pt x="89344" y="0"/>
                </a:lnTo>
                <a:lnTo>
                  <a:pt x="89344" y="8801"/>
                </a:lnTo>
                <a:lnTo>
                  <a:pt x="219759" y="8801"/>
                </a:lnTo>
                <a:lnTo>
                  <a:pt x="219759" y="32004"/>
                </a:lnTo>
                <a:lnTo>
                  <a:pt x="89344" y="32004"/>
                </a:lnTo>
                <a:lnTo>
                  <a:pt x="89344" y="45339"/>
                </a:lnTo>
                <a:lnTo>
                  <a:pt x="215760" y="45339"/>
                </a:lnTo>
                <a:lnTo>
                  <a:pt x="215760" y="65875"/>
                </a:lnTo>
                <a:lnTo>
                  <a:pt x="89344" y="65875"/>
                </a:lnTo>
                <a:lnTo>
                  <a:pt x="89344" y="80543"/>
                </a:lnTo>
                <a:moveTo>
                  <a:pt x="230161" y="192824"/>
                </a:moveTo>
                <a:cubicBezTo>
                  <a:pt x="230161" y="205092"/>
                  <a:pt x="221583" y="214961"/>
                  <a:pt x="204425" y="222428"/>
                </a:cubicBezTo>
                <a:cubicBezTo>
                  <a:pt x="187268" y="229895"/>
                  <a:pt x="162953" y="233629"/>
                  <a:pt x="131482" y="233629"/>
                </a:cubicBezTo>
                <a:cubicBezTo>
                  <a:pt x="115658" y="233629"/>
                  <a:pt x="101612" y="232652"/>
                  <a:pt x="89344" y="230696"/>
                </a:cubicBezTo>
                <a:cubicBezTo>
                  <a:pt x="77075" y="228740"/>
                  <a:pt x="66763" y="225984"/>
                  <a:pt x="58407" y="222428"/>
                </a:cubicBezTo>
                <a:cubicBezTo>
                  <a:pt x="50050" y="218872"/>
                  <a:pt x="43649" y="214605"/>
                  <a:pt x="39204" y="209626"/>
                </a:cubicBezTo>
                <a:cubicBezTo>
                  <a:pt x="34759" y="204648"/>
                  <a:pt x="32536" y="199047"/>
                  <a:pt x="32536" y="192824"/>
                </a:cubicBezTo>
                <a:cubicBezTo>
                  <a:pt x="32536" y="186779"/>
                  <a:pt x="34759" y="181223"/>
                  <a:pt x="39204" y="176155"/>
                </a:cubicBezTo>
                <a:cubicBezTo>
                  <a:pt x="43649" y="171089"/>
                  <a:pt x="50050" y="166777"/>
                  <a:pt x="58407" y="163220"/>
                </a:cubicBezTo>
                <a:cubicBezTo>
                  <a:pt x="66763" y="159665"/>
                  <a:pt x="77075" y="156908"/>
                  <a:pt x="89344" y="154953"/>
                </a:cubicBezTo>
                <a:cubicBezTo>
                  <a:pt x="101612" y="152997"/>
                  <a:pt x="115658" y="152019"/>
                  <a:pt x="131482" y="152019"/>
                </a:cubicBezTo>
                <a:cubicBezTo>
                  <a:pt x="162953" y="152019"/>
                  <a:pt x="187268" y="155753"/>
                  <a:pt x="204425" y="163220"/>
                </a:cubicBezTo>
                <a:cubicBezTo>
                  <a:pt x="221583" y="170688"/>
                  <a:pt x="230161" y="180556"/>
                  <a:pt x="230161" y="192824"/>
                </a:cubicBezTo>
                <a:moveTo>
                  <a:pt x="180555" y="192824"/>
                </a:moveTo>
                <a:cubicBezTo>
                  <a:pt x="180555" y="186957"/>
                  <a:pt x="176065" y="182378"/>
                  <a:pt x="167087" y="179089"/>
                </a:cubicBezTo>
                <a:cubicBezTo>
                  <a:pt x="158107" y="175800"/>
                  <a:pt x="146239" y="174155"/>
                  <a:pt x="131482" y="174155"/>
                </a:cubicBezTo>
                <a:cubicBezTo>
                  <a:pt x="116547" y="174155"/>
                  <a:pt x="104590" y="175800"/>
                  <a:pt x="95611" y="179089"/>
                </a:cubicBezTo>
                <a:cubicBezTo>
                  <a:pt x="86633" y="182378"/>
                  <a:pt x="82142" y="186957"/>
                  <a:pt x="82142" y="192824"/>
                </a:cubicBezTo>
                <a:cubicBezTo>
                  <a:pt x="82142" y="198692"/>
                  <a:pt x="86587" y="203270"/>
                  <a:pt x="95478" y="206559"/>
                </a:cubicBezTo>
                <a:cubicBezTo>
                  <a:pt x="104367" y="209849"/>
                  <a:pt x="116370" y="211493"/>
                  <a:pt x="131482" y="211493"/>
                </a:cubicBezTo>
                <a:cubicBezTo>
                  <a:pt x="146239" y="211493"/>
                  <a:pt x="158107" y="209849"/>
                  <a:pt x="167087" y="206559"/>
                </a:cubicBezTo>
                <a:cubicBezTo>
                  <a:pt x="176065" y="203270"/>
                  <a:pt x="180555" y="198692"/>
                  <a:pt x="180555" y="1928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7" name="Freeform 107"/>
          <p:cNvSpPr/>
          <p:nvPr/>
        </p:nvSpPr>
        <p:spPr>
          <a:xfrm>
            <a:off x="11608696" y="7752902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79756 h 230429"/>
              <a:gd name="connsiteX2" fmla="*/ 151219 w 264567"/>
              <a:gd name="connsiteY2" fmla="*/ 189757 h 230429"/>
              <a:gd name="connsiteX3" fmla="*/ 112548 w 264567"/>
              <a:gd name="connsiteY3" fmla="*/ 192824 h 230429"/>
              <a:gd name="connsiteX4" fmla="*/ 32004 w 264567"/>
              <a:gd name="connsiteY4" fmla="*/ 192824 h 230429"/>
              <a:gd name="connsiteX5" fmla="*/ 22936 w 264567"/>
              <a:gd name="connsiteY5" fmla="*/ 200292 h 230429"/>
              <a:gd name="connsiteX6" fmla="*/ 0 w 264567"/>
              <a:gd name="connsiteY6" fmla="*/ 168021 h 230429"/>
              <a:gd name="connsiteX7" fmla="*/ 50140 w 264567"/>
              <a:gd name="connsiteY7" fmla="*/ 168021 h 230429"/>
              <a:gd name="connsiteX8" fmla="*/ 50140 w 264567"/>
              <a:gd name="connsiteY8" fmla="*/ 113347 h 230429"/>
              <a:gd name="connsiteX9" fmla="*/ 48539 w 264567"/>
              <a:gd name="connsiteY9" fmla="*/ 106280 h 230429"/>
              <a:gd name="connsiteX10" fmla="*/ 42938 w 264567"/>
              <a:gd name="connsiteY10" fmla="*/ 101346 h 230429"/>
              <a:gd name="connsiteX11" fmla="*/ 94678 w 264567"/>
              <a:gd name="connsiteY11" fmla="*/ 88012 h 230429"/>
              <a:gd name="connsiteX12" fmla="*/ 94678 w 264567"/>
              <a:gd name="connsiteY12" fmla="*/ 168021 h 230429"/>
              <a:gd name="connsiteX13" fmla="*/ 124549 w 264567"/>
              <a:gd name="connsiteY13" fmla="*/ 168021 h 230429"/>
              <a:gd name="connsiteX14" fmla="*/ 155486 w 264567"/>
              <a:gd name="connsiteY14" fmla="*/ 166288 h 230429"/>
              <a:gd name="connsiteX15" fmla="*/ 181356 w 264567"/>
              <a:gd name="connsiteY15" fmla="*/ 161087 h 230429"/>
              <a:gd name="connsiteX16" fmla="*/ 181356 w 264567"/>
              <a:gd name="connsiteY16" fmla="*/ 28003 h 230429"/>
              <a:gd name="connsiteX17" fmla="*/ 179755 w 264567"/>
              <a:gd name="connsiteY17" fmla="*/ 20936 h 230429"/>
              <a:gd name="connsiteX18" fmla="*/ 174154 w 264567"/>
              <a:gd name="connsiteY18" fmla="*/ 16002 h 230429"/>
              <a:gd name="connsiteX19" fmla="*/ 228561 w 264567"/>
              <a:gd name="connsiteY19" fmla="*/ 0 h 230429"/>
              <a:gd name="connsiteX20" fmla="*/ 228561 w 264567"/>
              <a:gd name="connsiteY20" fmla="*/ 81877 h 230429"/>
              <a:gd name="connsiteX21" fmla="*/ 264567 w 264567"/>
              <a:gd name="connsiteY21" fmla="*/ 81877 h 230429"/>
              <a:gd name="connsiteX22" fmla="*/ 264567 w 264567"/>
              <a:gd name="connsiteY22" fmla="*/ 109080 h 230429"/>
              <a:gd name="connsiteX23" fmla="*/ 228561 w 264567"/>
              <a:gd name="connsiteY23" fmla="*/ 109080 h 230429"/>
              <a:gd name="connsiteX24" fmla="*/ 228561 w 264567"/>
              <a:gd name="connsiteY24" fmla="*/ 206160 h 230429"/>
              <a:gd name="connsiteX25" fmla="*/ 222428 w 264567"/>
              <a:gd name="connsiteY25" fmla="*/ 224695 h 230429"/>
              <a:gd name="connsiteX26" fmla="*/ 202958 w 264567"/>
              <a:gd name="connsiteY26" fmla="*/ 230429 h 230429"/>
              <a:gd name="connsiteX28" fmla="*/ 101880 w 264567"/>
              <a:gd name="connsiteY28" fmla="*/ 147485 h 230429"/>
              <a:gd name="connsiteX29" fmla="*/ 109613 w 264567"/>
              <a:gd name="connsiteY29" fmla="*/ 136284 h 230429"/>
              <a:gd name="connsiteX30" fmla="*/ 113614 w 264567"/>
              <a:gd name="connsiteY30" fmla="*/ 120148 h 230429"/>
              <a:gd name="connsiteX31" fmla="*/ 115214 w 264567"/>
              <a:gd name="connsiteY31" fmla="*/ 101212 h 230429"/>
              <a:gd name="connsiteX32" fmla="*/ 115481 w 264567"/>
              <a:gd name="connsiteY32" fmla="*/ 81611 h 230429"/>
              <a:gd name="connsiteX33" fmla="*/ 115481 w 264567"/>
              <a:gd name="connsiteY33" fmla="*/ 49606 h 230429"/>
              <a:gd name="connsiteX34" fmla="*/ 43739 w 264567"/>
              <a:gd name="connsiteY34" fmla="*/ 49606 h 230429"/>
              <a:gd name="connsiteX35" fmla="*/ 35737 w 264567"/>
              <a:gd name="connsiteY35" fmla="*/ 56274 h 230429"/>
              <a:gd name="connsiteX36" fmla="*/ 18936 w 264567"/>
              <a:gd name="connsiteY36" fmla="*/ 23737 h 230429"/>
              <a:gd name="connsiteX37" fmla="*/ 115481 w 264567"/>
              <a:gd name="connsiteY37" fmla="*/ 23737 h 230429"/>
              <a:gd name="connsiteX38" fmla="*/ 115481 w 264567"/>
              <a:gd name="connsiteY38" fmla="*/ 12535 h 230429"/>
              <a:gd name="connsiteX39" fmla="*/ 160020 w 264567"/>
              <a:gd name="connsiteY39" fmla="*/ 25336 h 230429"/>
              <a:gd name="connsiteX40" fmla="*/ 160020 w 264567"/>
              <a:gd name="connsiteY40" fmla="*/ 71743 h 230429"/>
              <a:gd name="connsiteX41" fmla="*/ 156820 w 264567"/>
              <a:gd name="connsiteY41" fmla="*/ 101346 h 230429"/>
              <a:gd name="connsiteX42" fmla="*/ 146552 w 264567"/>
              <a:gd name="connsiteY42" fmla="*/ 124416 h 230429"/>
              <a:gd name="connsiteX43" fmla="*/ 128415 w 264567"/>
              <a:gd name="connsiteY43" fmla="*/ 141484 h 230429"/>
              <a:gd name="connsiteX44" fmla="*/ 101880 w 264567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79756"/>
                </a:lnTo>
                <a:cubicBezTo>
                  <a:pt x="172644" y="184379"/>
                  <a:pt x="162598" y="187713"/>
                  <a:pt x="151219" y="189757"/>
                </a:cubicBezTo>
                <a:cubicBezTo>
                  <a:pt x="139840" y="191802"/>
                  <a:pt x="126949" y="192824"/>
                  <a:pt x="112548" y="192824"/>
                </a:cubicBezTo>
                <a:lnTo>
                  <a:pt x="32004" y="192824"/>
                </a:lnTo>
                <a:cubicBezTo>
                  <a:pt x="26847" y="192824"/>
                  <a:pt x="23825" y="195314"/>
                  <a:pt x="22936" y="200292"/>
                </a:cubicBezTo>
                <a:lnTo>
                  <a:pt x="0" y="168021"/>
                </a:lnTo>
                <a:lnTo>
                  <a:pt x="50140" y="168021"/>
                </a:lnTo>
                <a:lnTo>
                  <a:pt x="50140" y="113347"/>
                </a:lnTo>
                <a:cubicBezTo>
                  <a:pt x="50140" y="110858"/>
                  <a:pt x="49606" y="108503"/>
                  <a:pt x="48539" y="106280"/>
                </a:cubicBezTo>
                <a:cubicBezTo>
                  <a:pt x="47473" y="104057"/>
                  <a:pt x="45605" y="102412"/>
                  <a:pt x="42938" y="101346"/>
                </a:cubicBezTo>
                <a:lnTo>
                  <a:pt x="94678" y="88012"/>
                </a:lnTo>
                <a:lnTo>
                  <a:pt x="94678" y="168021"/>
                </a:lnTo>
                <a:lnTo>
                  <a:pt x="124549" y="168021"/>
                </a:lnTo>
                <a:cubicBezTo>
                  <a:pt x="136283" y="168021"/>
                  <a:pt x="146596" y="167443"/>
                  <a:pt x="155486" y="166288"/>
                </a:cubicBezTo>
                <a:cubicBezTo>
                  <a:pt x="164376" y="165132"/>
                  <a:pt x="173000" y="163398"/>
                  <a:pt x="181356" y="161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0"/>
                </a:lnTo>
                <a:lnTo>
                  <a:pt x="228561" y="109080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101880" y="147485"/>
                </a:moveTo>
                <a:cubicBezTo>
                  <a:pt x="105257" y="144818"/>
                  <a:pt x="107835" y="141084"/>
                  <a:pt x="109613" y="136284"/>
                </a:cubicBezTo>
                <a:cubicBezTo>
                  <a:pt x="111392" y="131483"/>
                  <a:pt x="112726" y="126105"/>
                  <a:pt x="113614" y="120148"/>
                </a:cubicBezTo>
                <a:cubicBezTo>
                  <a:pt x="114503" y="114192"/>
                  <a:pt x="115036" y="107880"/>
                  <a:pt x="115214" y="101212"/>
                </a:cubicBezTo>
                <a:cubicBezTo>
                  <a:pt x="115391" y="94545"/>
                  <a:pt x="115481" y="88012"/>
                  <a:pt x="115481" y="81611"/>
                </a:cubicBezTo>
                <a:lnTo>
                  <a:pt x="115481" y="49606"/>
                </a:lnTo>
                <a:lnTo>
                  <a:pt x="43739" y="49606"/>
                </a:lnTo>
                <a:cubicBezTo>
                  <a:pt x="39294" y="49606"/>
                  <a:pt x="36627" y="51829"/>
                  <a:pt x="35737" y="56274"/>
                </a:cubicBezTo>
                <a:lnTo>
                  <a:pt x="18936" y="23737"/>
                </a:lnTo>
                <a:lnTo>
                  <a:pt x="115481" y="23737"/>
                </a:lnTo>
                <a:lnTo>
                  <a:pt x="115481" y="12535"/>
                </a:lnTo>
                <a:lnTo>
                  <a:pt x="160020" y="25336"/>
                </a:lnTo>
                <a:lnTo>
                  <a:pt x="160020" y="71743"/>
                </a:lnTo>
                <a:cubicBezTo>
                  <a:pt x="160020" y="82765"/>
                  <a:pt x="158953" y="92634"/>
                  <a:pt x="156820" y="101346"/>
                </a:cubicBezTo>
                <a:cubicBezTo>
                  <a:pt x="154686" y="110058"/>
                  <a:pt x="151263" y="117748"/>
                  <a:pt x="146552" y="124416"/>
                </a:cubicBezTo>
                <a:cubicBezTo>
                  <a:pt x="141840" y="131083"/>
                  <a:pt x="135795" y="136773"/>
                  <a:pt x="128415" y="141484"/>
                </a:cubicBezTo>
                <a:cubicBezTo>
                  <a:pt x="121037" y="146196"/>
                  <a:pt x="112192" y="149975"/>
                  <a:pt x="101880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8" name="Freeform 108"/>
          <p:cNvSpPr/>
          <p:nvPr/>
        </p:nvSpPr>
        <p:spPr>
          <a:xfrm>
            <a:off x="11957842" y="7751569"/>
            <a:ext cx="237096" cy="228561"/>
          </a:xfrm>
          <a:custGeom>
            <a:avLst/>
            <a:gdLst>
              <a:gd name="connsiteX0" fmla="*/ 178955 w 237096"/>
              <a:gd name="connsiteY0" fmla="*/ 173621 h 228561"/>
              <a:gd name="connsiteX1" fmla="*/ 178955 w 237096"/>
              <a:gd name="connsiteY1" fmla="*/ 133083 h 228561"/>
              <a:gd name="connsiteX2" fmla="*/ 149351 w 237096"/>
              <a:gd name="connsiteY2" fmla="*/ 133083 h 228561"/>
              <a:gd name="connsiteX3" fmla="*/ 144552 w 237096"/>
              <a:gd name="connsiteY3" fmla="*/ 124282 h 228561"/>
              <a:gd name="connsiteX4" fmla="*/ 122282 w 237096"/>
              <a:gd name="connsiteY4" fmla="*/ 142151 h 228561"/>
              <a:gd name="connsiteX5" fmla="*/ 82944 w 237096"/>
              <a:gd name="connsiteY5" fmla="*/ 148818 h 228561"/>
              <a:gd name="connsiteX6" fmla="*/ 54006 w 237096"/>
              <a:gd name="connsiteY6" fmla="*/ 145485 h 228561"/>
              <a:gd name="connsiteX7" fmla="*/ 33204 w 237096"/>
              <a:gd name="connsiteY7" fmla="*/ 136416 h 228561"/>
              <a:gd name="connsiteX8" fmla="*/ 20669 w 237096"/>
              <a:gd name="connsiteY8" fmla="*/ 122815 h 228561"/>
              <a:gd name="connsiteX9" fmla="*/ 16535 w 237096"/>
              <a:gd name="connsiteY9" fmla="*/ 106146 h 228561"/>
              <a:gd name="connsiteX10" fmla="*/ 20669 w 237096"/>
              <a:gd name="connsiteY10" fmla="*/ 89477 h 228561"/>
              <a:gd name="connsiteX11" fmla="*/ 33204 w 237096"/>
              <a:gd name="connsiteY11" fmla="*/ 75876 h 228561"/>
              <a:gd name="connsiteX12" fmla="*/ 54006 w 237096"/>
              <a:gd name="connsiteY12" fmla="*/ 66675 h 228561"/>
              <a:gd name="connsiteX13" fmla="*/ 82944 w 237096"/>
              <a:gd name="connsiteY13" fmla="*/ 63208 h 228561"/>
              <a:gd name="connsiteX14" fmla="*/ 111347 w 237096"/>
              <a:gd name="connsiteY14" fmla="*/ 66542 h 228561"/>
              <a:gd name="connsiteX15" fmla="*/ 132017 w 237096"/>
              <a:gd name="connsiteY15" fmla="*/ 75476 h 228561"/>
              <a:gd name="connsiteX16" fmla="*/ 126149 w 237096"/>
              <a:gd name="connsiteY16" fmla="*/ 64542 h 228561"/>
              <a:gd name="connsiteX17" fmla="*/ 178955 w 237096"/>
              <a:gd name="connsiteY17" fmla="*/ 64542 h 228561"/>
              <a:gd name="connsiteX18" fmla="*/ 178955 w 237096"/>
              <a:gd name="connsiteY18" fmla="*/ 29336 h 228561"/>
              <a:gd name="connsiteX19" fmla="*/ 177355 w 237096"/>
              <a:gd name="connsiteY19" fmla="*/ 22269 h 228561"/>
              <a:gd name="connsiteX20" fmla="*/ 171755 w 237096"/>
              <a:gd name="connsiteY20" fmla="*/ 17335 h 228561"/>
              <a:gd name="connsiteX21" fmla="*/ 226161 w 237096"/>
              <a:gd name="connsiteY21" fmla="*/ 1333 h 228561"/>
              <a:gd name="connsiteX22" fmla="*/ 226161 w 237096"/>
              <a:gd name="connsiteY22" fmla="*/ 149352 h 228561"/>
              <a:gd name="connsiteX23" fmla="*/ 220027 w 237096"/>
              <a:gd name="connsiteY23" fmla="*/ 167887 h 228561"/>
              <a:gd name="connsiteX24" fmla="*/ 200558 w 237096"/>
              <a:gd name="connsiteY24" fmla="*/ 173621 h 228561"/>
              <a:gd name="connsiteX26" fmla="*/ 46673 w 237096"/>
              <a:gd name="connsiteY26" fmla="*/ 184556 h 228561"/>
              <a:gd name="connsiteX27" fmla="*/ 44005 w 237096"/>
              <a:gd name="connsiteY27" fmla="*/ 175622 h 228561"/>
              <a:gd name="connsiteX28" fmla="*/ 36005 w 237096"/>
              <a:gd name="connsiteY28" fmla="*/ 171221 h 228561"/>
              <a:gd name="connsiteX29" fmla="*/ 93878 w 237096"/>
              <a:gd name="connsiteY29" fmla="*/ 160553 h 228561"/>
              <a:gd name="connsiteX30" fmla="*/ 93878 w 237096"/>
              <a:gd name="connsiteY30" fmla="*/ 204026 h 228561"/>
              <a:gd name="connsiteX31" fmla="*/ 210427 w 237096"/>
              <a:gd name="connsiteY31" fmla="*/ 204026 h 228561"/>
              <a:gd name="connsiteX32" fmla="*/ 219361 w 237096"/>
              <a:gd name="connsiteY32" fmla="*/ 201358 h 228561"/>
              <a:gd name="connsiteX33" fmla="*/ 223761 w 237096"/>
              <a:gd name="connsiteY33" fmla="*/ 193357 h 228561"/>
              <a:gd name="connsiteX34" fmla="*/ 237096 w 237096"/>
              <a:gd name="connsiteY34" fmla="*/ 228561 h 228561"/>
              <a:gd name="connsiteX35" fmla="*/ 46673 w 237096"/>
              <a:gd name="connsiteY35" fmla="*/ 228561 h 228561"/>
              <a:gd name="connsiteX37" fmla="*/ 156020 w 237096"/>
              <a:gd name="connsiteY37" fmla="*/ 54407 h 228561"/>
              <a:gd name="connsiteX38" fmla="*/ 24803 w 237096"/>
              <a:gd name="connsiteY38" fmla="*/ 54407 h 228561"/>
              <a:gd name="connsiteX39" fmla="*/ 16802 w 237096"/>
              <a:gd name="connsiteY39" fmla="*/ 61074 h 228561"/>
              <a:gd name="connsiteX40" fmla="*/ 0 w 237096"/>
              <a:gd name="connsiteY40" fmla="*/ 31204 h 228561"/>
              <a:gd name="connsiteX41" fmla="*/ 56541 w 237096"/>
              <a:gd name="connsiteY41" fmla="*/ 31204 h 228561"/>
              <a:gd name="connsiteX42" fmla="*/ 56541 w 237096"/>
              <a:gd name="connsiteY42" fmla="*/ 26936 h 228561"/>
              <a:gd name="connsiteX43" fmla="*/ 53873 w 237096"/>
              <a:gd name="connsiteY43" fmla="*/ 18002 h 228561"/>
              <a:gd name="connsiteX44" fmla="*/ 45873 w 237096"/>
              <a:gd name="connsiteY44" fmla="*/ 13601 h 228561"/>
              <a:gd name="connsiteX45" fmla="*/ 106414 w 237096"/>
              <a:gd name="connsiteY45" fmla="*/ 0 h 228561"/>
              <a:gd name="connsiteX46" fmla="*/ 106414 w 237096"/>
              <a:gd name="connsiteY46" fmla="*/ 31204 h 228561"/>
              <a:gd name="connsiteX47" fmla="*/ 156020 w 237096"/>
              <a:gd name="connsiteY47" fmla="*/ 31204 h 228561"/>
              <a:gd name="connsiteX49" fmla="*/ 108279 w 237096"/>
              <a:gd name="connsiteY49" fmla="*/ 106146 h 228561"/>
              <a:gd name="connsiteX50" fmla="*/ 102012 w 237096"/>
              <a:gd name="connsiteY50" fmla="*/ 90945 h 228561"/>
              <a:gd name="connsiteX51" fmla="*/ 82944 w 237096"/>
              <a:gd name="connsiteY51" fmla="*/ 84277 h 228561"/>
              <a:gd name="connsiteX52" fmla="*/ 64008 w 237096"/>
              <a:gd name="connsiteY52" fmla="*/ 90945 h 228561"/>
              <a:gd name="connsiteX53" fmla="*/ 57873 w 237096"/>
              <a:gd name="connsiteY53" fmla="*/ 106146 h 228561"/>
              <a:gd name="connsiteX54" fmla="*/ 64008 w 237096"/>
              <a:gd name="connsiteY54" fmla="*/ 121214 h 228561"/>
              <a:gd name="connsiteX55" fmla="*/ 82944 w 237096"/>
              <a:gd name="connsiteY55" fmla="*/ 127749 h 228561"/>
              <a:gd name="connsiteX56" fmla="*/ 102012 w 237096"/>
              <a:gd name="connsiteY56" fmla="*/ 121214 h 228561"/>
              <a:gd name="connsiteX57" fmla="*/ 108279 w 237096"/>
              <a:gd name="connsiteY57" fmla="*/ 106146 h 228561"/>
              <a:gd name="connsiteX59" fmla="*/ 149619 w 237096"/>
              <a:gd name="connsiteY59" fmla="*/ 106146 h 228561"/>
              <a:gd name="connsiteX60" fmla="*/ 149351 w 237096"/>
              <a:gd name="connsiteY60" fmla="*/ 109880 h 228561"/>
              <a:gd name="connsiteX61" fmla="*/ 178955 w 237096"/>
              <a:gd name="connsiteY61" fmla="*/ 109880 h 228561"/>
              <a:gd name="connsiteX62" fmla="*/ 178955 w 237096"/>
              <a:gd name="connsiteY62" fmla="*/ 87744 h 228561"/>
              <a:gd name="connsiteX63" fmla="*/ 144284 w 237096"/>
              <a:gd name="connsiteY63" fmla="*/ 87744 h 228561"/>
              <a:gd name="connsiteX64" fmla="*/ 149619 w 237096"/>
              <a:gd name="connsiteY64" fmla="*/ 106146 h 2285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37096" h="228561">
                <a:moveTo>
                  <a:pt x="178955" y="173621"/>
                </a:moveTo>
                <a:lnTo>
                  <a:pt x="178955" y="133083"/>
                </a:lnTo>
                <a:lnTo>
                  <a:pt x="149351" y="133083"/>
                </a:lnTo>
                <a:lnTo>
                  <a:pt x="144552" y="124282"/>
                </a:lnTo>
                <a:cubicBezTo>
                  <a:pt x="139929" y="131749"/>
                  <a:pt x="132505" y="137706"/>
                  <a:pt x="122282" y="142151"/>
                </a:cubicBezTo>
                <a:cubicBezTo>
                  <a:pt x="112058" y="146596"/>
                  <a:pt x="98945" y="148818"/>
                  <a:pt x="82944" y="148818"/>
                </a:cubicBezTo>
                <a:cubicBezTo>
                  <a:pt x="71920" y="148818"/>
                  <a:pt x="62274" y="147707"/>
                  <a:pt x="54006" y="145485"/>
                </a:cubicBezTo>
                <a:cubicBezTo>
                  <a:pt x="45739" y="143263"/>
                  <a:pt x="38805" y="140240"/>
                  <a:pt x="33204" y="136416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3" y="117570"/>
                  <a:pt x="16535" y="112013"/>
                  <a:pt x="16535" y="106146"/>
                </a:cubicBezTo>
                <a:cubicBezTo>
                  <a:pt x="16535" y="100279"/>
                  <a:pt x="17913" y="94723"/>
                  <a:pt x="20669" y="89477"/>
                </a:cubicBezTo>
                <a:cubicBezTo>
                  <a:pt x="23425" y="84233"/>
                  <a:pt x="27603" y="79699"/>
                  <a:pt x="33204" y="75876"/>
                </a:cubicBezTo>
                <a:cubicBezTo>
                  <a:pt x="38805" y="72053"/>
                  <a:pt x="45739" y="68986"/>
                  <a:pt x="54006" y="66675"/>
                </a:cubicBezTo>
                <a:cubicBezTo>
                  <a:pt x="62274" y="64364"/>
                  <a:pt x="71920" y="63208"/>
                  <a:pt x="82944" y="63208"/>
                </a:cubicBezTo>
                <a:cubicBezTo>
                  <a:pt x="93790" y="63208"/>
                  <a:pt x="103257" y="64319"/>
                  <a:pt x="111347" y="66542"/>
                </a:cubicBezTo>
                <a:cubicBezTo>
                  <a:pt x="119437" y="68764"/>
                  <a:pt x="126327" y="71742"/>
                  <a:pt x="132017" y="75476"/>
                </a:cubicBezTo>
                <a:lnTo>
                  <a:pt x="126149" y="64542"/>
                </a:lnTo>
                <a:lnTo>
                  <a:pt x="178955" y="64542"/>
                </a:lnTo>
                <a:lnTo>
                  <a:pt x="178955" y="29336"/>
                </a:lnTo>
                <a:cubicBezTo>
                  <a:pt x="178955" y="26848"/>
                  <a:pt x="178422" y="24492"/>
                  <a:pt x="177355" y="22269"/>
                </a:cubicBezTo>
                <a:cubicBezTo>
                  <a:pt x="176288" y="20047"/>
                  <a:pt x="174422" y="18402"/>
                  <a:pt x="171755" y="17335"/>
                </a:cubicBezTo>
                <a:lnTo>
                  <a:pt x="226161" y="1333"/>
                </a:lnTo>
                <a:lnTo>
                  <a:pt x="226161" y="149352"/>
                </a:lnTo>
                <a:cubicBezTo>
                  <a:pt x="226161" y="157886"/>
                  <a:pt x="224117" y="164065"/>
                  <a:pt x="220027" y="167887"/>
                </a:cubicBezTo>
                <a:cubicBezTo>
                  <a:pt x="215938" y="171710"/>
                  <a:pt x="209448" y="173621"/>
                  <a:pt x="200558" y="173621"/>
                </a:cubicBezTo>
                <a:moveTo>
                  <a:pt x="46673" y="184556"/>
                </a:moveTo>
                <a:cubicBezTo>
                  <a:pt x="46673" y="181000"/>
                  <a:pt x="45783" y="178022"/>
                  <a:pt x="44005" y="175622"/>
                </a:cubicBezTo>
                <a:cubicBezTo>
                  <a:pt x="42228" y="173221"/>
                  <a:pt x="39560" y="171755"/>
                  <a:pt x="36005" y="171221"/>
                </a:cubicBezTo>
                <a:lnTo>
                  <a:pt x="93878" y="160553"/>
                </a:lnTo>
                <a:lnTo>
                  <a:pt x="93878" y="204026"/>
                </a:lnTo>
                <a:lnTo>
                  <a:pt x="210427" y="204026"/>
                </a:lnTo>
                <a:cubicBezTo>
                  <a:pt x="213982" y="204026"/>
                  <a:pt x="216960" y="203136"/>
                  <a:pt x="219361" y="201358"/>
                </a:cubicBezTo>
                <a:cubicBezTo>
                  <a:pt x="221761" y="199580"/>
                  <a:pt x="223228" y="196914"/>
                  <a:pt x="223761" y="193357"/>
                </a:cubicBezTo>
                <a:lnTo>
                  <a:pt x="237096" y="228561"/>
                </a:lnTo>
                <a:lnTo>
                  <a:pt x="46673" y="228561"/>
                </a:lnTo>
                <a:moveTo>
                  <a:pt x="156020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6"/>
                </a:lnTo>
                <a:cubicBezTo>
                  <a:pt x="56541" y="23381"/>
                  <a:pt x="55651" y="20402"/>
                  <a:pt x="53873" y="18002"/>
                </a:cubicBezTo>
                <a:cubicBezTo>
                  <a:pt x="52096" y="15602"/>
                  <a:pt x="49428" y="14136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6020" y="31204"/>
                </a:lnTo>
                <a:moveTo>
                  <a:pt x="108279" y="106146"/>
                </a:moveTo>
                <a:cubicBezTo>
                  <a:pt x="108279" y="100457"/>
                  <a:pt x="106191" y="95390"/>
                  <a:pt x="102012" y="90945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5"/>
                </a:cubicBezTo>
                <a:cubicBezTo>
                  <a:pt x="59919" y="95390"/>
                  <a:pt x="57873" y="100457"/>
                  <a:pt x="57873" y="106146"/>
                </a:cubicBezTo>
                <a:cubicBezTo>
                  <a:pt x="57873" y="111837"/>
                  <a:pt x="59919" y="116859"/>
                  <a:pt x="64008" y="121214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2" y="121214"/>
                </a:cubicBezTo>
                <a:cubicBezTo>
                  <a:pt x="106191" y="116859"/>
                  <a:pt x="108279" y="111837"/>
                  <a:pt x="108279" y="106146"/>
                </a:cubicBezTo>
                <a:moveTo>
                  <a:pt x="149619" y="106146"/>
                </a:moveTo>
                <a:cubicBezTo>
                  <a:pt x="149619" y="107924"/>
                  <a:pt x="149529" y="109169"/>
                  <a:pt x="149351" y="109880"/>
                </a:cubicBezTo>
                <a:lnTo>
                  <a:pt x="178955" y="109880"/>
                </a:lnTo>
                <a:lnTo>
                  <a:pt x="178955" y="87744"/>
                </a:lnTo>
                <a:lnTo>
                  <a:pt x="144284" y="87744"/>
                </a:lnTo>
                <a:cubicBezTo>
                  <a:pt x="147841" y="93434"/>
                  <a:pt x="149619" y="99568"/>
                  <a:pt x="149619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09" name="Freeform 109"/>
          <p:cNvSpPr/>
          <p:nvPr/>
        </p:nvSpPr>
        <p:spPr>
          <a:xfrm>
            <a:off x="12227475" y="7752902"/>
            <a:ext cx="243497" cy="230963"/>
          </a:xfrm>
          <a:custGeom>
            <a:avLst/>
            <a:gdLst>
              <a:gd name="connsiteX0" fmla="*/ 201625 w 243497"/>
              <a:gd name="connsiteY0" fmla="*/ 230963 h 230963"/>
              <a:gd name="connsiteX1" fmla="*/ 201625 w 243497"/>
              <a:gd name="connsiteY1" fmla="*/ 111481 h 230963"/>
              <a:gd name="connsiteX2" fmla="*/ 181623 w 243497"/>
              <a:gd name="connsiteY2" fmla="*/ 111481 h 230963"/>
              <a:gd name="connsiteX3" fmla="*/ 181623 w 243497"/>
              <a:gd name="connsiteY3" fmla="*/ 200292 h 230963"/>
              <a:gd name="connsiteX4" fmla="*/ 175489 w 243497"/>
              <a:gd name="connsiteY4" fmla="*/ 218827 h 230963"/>
              <a:gd name="connsiteX5" fmla="*/ 156020 w 243497"/>
              <a:gd name="connsiteY5" fmla="*/ 224561 h 230963"/>
              <a:gd name="connsiteX6" fmla="*/ 139751 w 243497"/>
              <a:gd name="connsiteY6" fmla="*/ 224561 h 230963"/>
              <a:gd name="connsiteX7" fmla="*/ 139751 w 243497"/>
              <a:gd name="connsiteY7" fmla="*/ 159486 h 230963"/>
              <a:gd name="connsiteX8" fmla="*/ 100547 w 243497"/>
              <a:gd name="connsiteY8" fmla="*/ 172688 h 230963"/>
              <a:gd name="connsiteX9" fmla="*/ 49340 w 243497"/>
              <a:gd name="connsiteY9" fmla="*/ 177622 h 230963"/>
              <a:gd name="connsiteX10" fmla="*/ 10668 w 243497"/>
              <a:gd name="connsiteY10" fmla="*/ 177622 h 230963"/>
              <a:gd name="connsiteX11" fmla="*/ 10668 w 243497"/>
              <a:gd name="connsiteY11" fmla="*/ 47206 h 230963"/>
              <a:gd name="connsiteX12" fmla="*/ 8001 w 243497"/>
              <a:gd name="connsiteY12" fmla="*/ 38271 h 230963"/>
              <a:gd name="connsiteX13" fmla="*/ 0 w 243497"/>
              <a:gd name="connsiteY13" fmla="*/ 33871 h 230963"/>
              <a:gd name="connsiteX14" fmla="*/ 53874 w 243497"/>
              <a:gd name="connsiteY14" fmla="*/ 17869 h 230963"/>
              <a:gd name="connsiteX15" fmla="*/ 53874 w 243497"/>
              <a:gd name="connsiteY15" fmla="*/ 26403 h 230963"/>
              <a:gd name="connsiteX16" fmla="*/ 117881 w 243497"/>
              <a:gd name="connsiteY16" fmla="*/ 26403 h 230963"/>
              <a:gd name="connsiteX17" fmla="*/ 117881 w 243497"/>
              <a:gd name="connsiteY17" fmla="*/ 52274 h 230963"/>
              <a:gd name="connsiteX18" fmla="*/ 53874 w 243497"/>
              <a:gd name="connsiteY18" fmla="*/ 52274 h 230963"/>
              <a:gd name="connsiteX19" fmla="*/ 53874 w 243497"/>
              <a:gd name="connsiteY19" fmla="*/ 149085 h 230963"/>
              <a:gd name="connsiteX20" fmla="*/ 60009 w 243497"/>
              <a:gd name="connsiteY20" fmla="*/ 149085 h 230963"/>
              <a:gd name="connsiteX21" fmla="*/ 104546 w 243497"/>
              <a:gd name="connsiteY21" fmla="*/ 147085 h 230963"/>
              <a:gd name="connsiteX22" fmla="*/ 139751 w 243497"/>
              <a:gd name="connsiteY22" fmla="*/ 141351 h 230963"/>
              <a:gd name="connsiteX23" fmla="*/ 139751 w 243497"/>
              <a:gd name="connsiteY23" fmla="*/ 33338 h 230963"/>
              <a:gd name="connsiteX24" fmla="*/ 138151 w 243497"/>
              <a:gd name="connsiteY24" fmla="*/ 26270 h 230963"/>
              <a:gd name="connsiteX25" fmla="*/ 132550 w 243497"/>
              <a:gd name="connsiteY25" fmla="*/ 21337 h 230963"/>
              <a:gd name="connsiteX26" fmla="*/ 181623 w 243497"/>
              <a:gd name="connsiteY26" fmla="*/ 8001 h 230963"/>
              <a:gd name="connsiteX27" fmla="*/ 181623 w 243497"/>
              <a:gd name="connsiteY27" fmla="*/ 84277 h 230963"/>
              <a:gd name="connsiteX28" fmla="*/ 201625 w 243497"/>
              <a:gd name="connsiteY28" fmla="*/ 84277 h 230963"/>
              <a:gd name="connsiteX29" fmla="*/ 201625 w 243497"/>
              <a:gd name="connsiteY29" fmla="*/ 25336 h 230963"/>
              <a:gd name="connsiteX30" fmla="*/ 200025 w 243497"/>
              <a:gd name="connsiteY30" fmla="*/ 18269 h 230963"/>
              <a:gd name="connsiteX31" fmla="*/ 194425 w 243497"/>
              <a:gd name="connsiteY31" fmla="*/ 13335 h 230963"/>
              <a:gd name="connsiteX32" fmla="*/ 243497 w 243497"/>
              <a:gd name="connsiteY32" fmla="*/ 0 h 230963"/>
              <a:gd name="connsiteX33" fmla="*/ 243497 w 243497"/>
              <a:gd name="connsiteY33" fmla="*/ 206693 h 230963"/>
              <a:gd name="connsiteX34" fmla="*/ 237364 w 243497"/>
              <a:gd name="connsiteY34" fmla="*/ 225228 h 230963"/>
              <a:gd name="connsiteX35" fmla="*/ 217894 w 243497"/>
              <a:gd name="connsiteY35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3497" h="230963">
                <a:moveTo>
                  <a:pt x="201625" y="230963"/>
                </a:moveTo>
                <a:lnTo>
                  <a:pt x="201625" y="111481"/>
                </a:lnTo>
                <a:lnTo>
                  <a:pt x="181623" y="111481"/>
                </a:lnTo>
                <a:lnTo>
                  <a:pt x="181623" y="200292"/>
                </a:lnTo>
                <a:cubicBezTo>
                  <a:pt x="181623" y="208826"/>
                  <a:pt x="179578" y="215005"/>
                  <a:pt x="175489" y="218827"/>
                </a:cubicBezTo>
                <a:cubicBezTo>
                  <a:pt x="171399" y="222650"/>
                  <a:pt x="164910" y="224561"/>
                  <a:pt x="156020" y="224561"/>
                </a:cubicBezTo>
                <a:lnTo>
                  <a:pt x="139751" y="224561"/>
                </a:lnTo>
                <a:lnTo>
                  <a:pt x="139751" y="159486"/>
                </a:lnTo>
                <a:cubicBezTo>
                  <a:pt x="128550" y="164998"/>
                  <a:pt x="115481" y="169399"/>
                  <a:pt x="100547" y="172688"/>
                </a:cubicBezTo>
                <a:cubicBezTo>
                  <a:pt x="85612" y="175978"/>
                  <a:pt x="68543" y="177622"/>
                  <a:pt x="49340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1"/>
                </a:cubicBezTo>
                <a:cubicBezTo>
                  <a:pt x="6223" y="35871"/>
                  <a:pt x="3556" y="34404"/>
                  <a:pt x="0" y="33871"/>
                </a:cubicBezTo>
                <a:lnTo>
                  <a:pt x="53874" y="17869"/>
                </a:lnTo>
                <a:lnTo>
                  <a:pt x="53874" y="26403"/>
                </a:lnTo>
                <a:lnTo>
                  <a:pt x="117881" y="26403"/>
                </a:lnTo>
                <a:lnTo>
                  <a:pt x="117881" y="52274"/>
                </a:lnTo>
                <a:lnTo>
                  <a:pt x="53874" y="52274"/>
                </a:lnTo>
                <a:lnTo>
                  <a:pt x="53874" y="149085"/>
                </a:lnTo>
                <a:lnTo>
                  <a:pt x="60009" y="149085"/>
                </a:lnTo>
                <a:cubicBezTo>
                  <a:pt x="76543" y="149085"/>
                  <a:pt x="91389" y="148419"/>
                  <a:pt x="104546" y="147085"/>
                </a:cubicBezTo>
                <a:cubicBezTo>
                  <a:pt x="117704" y="145752"/>
                  <a:pt x="129439" y="143841"/>
                  <a:pt x="139751" y="141351"/>
                </a:cubicBezTo>
                <a:lnTo>
                  <a:pt x="139751" y="33338"/>
                </a:lnTo>
                <a:cubicBezTo>
                  <a:pt x="139751" y="30849"/>
                  <a:pt x="139218" y="28492"/>
                  <a:pt x="138151" y="26270"/>
                </a:cubicBezTo>
                <a:cubicBezTo>
                  <a:pt x="137084" y="24048"/>
                  <a:pt x="135218" y="22403"/>
                  <a:pt x="132550" y="21337"/>
                </a:cubicBezTo>
                <a:lnTo>
                  <a:pt x="181623" y="8001"/>
                </a:lnTo>
                <a:lnTo>
                  <a:pt x="181623" y="84277"/>
                </a:lnTo>
                <a:lnTo>
                  <a:pt x="201625" y="84277"/>
                </a:lnTo>
                <a:lnTo>
                  <a:pt x="201625" y="25336"/>
                </a:lnTo>
                <a:cubicBezTo>
                  <a:pt x="201625" y="22847"/>
                  <a:pt x="201092" y="20492"/>
                  <a:pt x="200025" y="18269"/>
                </a:cubicBezTo>
                <a:cubicBezTo>
                  <a:pt x="198958" y="16046"/>
                  <a:pt x="197092" y="14402"/>
                  <a:pt x="194425" y="13335"/>
                </a:cubicBezTo>
                <a:lnTo>
                  <a:pt x="243497" y="0"/>
                </a:lnTo>
                <a:lnTo>
                  <a:pt x="243497" y="206693"/>
                </a:lnTo>
                <a:cubicBezTo>
                  <a:pt x="243497" y="215227"/>
                  <a:pt x="241453" y="221405"/>
                  <a:pt x="237364" y="225228"/>
                </a:cubicBezTo>
                <a:cubicBezTo>
                  <a:pt x="233274" y="229051"/>
                  <a:pt x="226785" y="230963"/>
                  <a:pt x="217894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0" name="Freeform 110"/>
          <p:cNvSpPr/>
          <p:nvPr/>
        </p:nvSpPr>
        <p:spPr>
          <a:xfrm>
            <a:off x="12487509" y="7750768"/>
            <a:ext cx="252831" cy="235230"/>
          </a:xfrm>
          <a:custGeom>
            <a:avLst/>
            <a:gdLst>
              <a:gd name="connsiteX0" fmla="*/ 36003 w 252831"/>
              <a:gd name="connsiteY0" fmla="*/ 179489 h 235230"/>
              <a:gd name="connsiteX1" fmla="*/ 174688 w 252831"/>
              <a:gd name="connsiteY1" fmla="*/ 179489 h 235230"/>
              <a:gd name="connsiteX2" fmla="*/ 174688 w 252831"/>
              <a:gd name="connsiteY2" fmla="*/ 166955 h 235230"/>
              <a:gd name="connsiteX3" fmla="*/ 44805 w 252831"/>
              <a:gd name="connsiteY3" fmla="*/ 166955 h 235230"/>
              <a:gd name="connsiteX4" fmla="*/ 29070 w 252831"/>
              <a:gd name="connsiteY4" fmla="*/ 145085 h 235230"/>
              <a:gd name="connsiteX5" fmla="*/ 223227 w 252831"/>
              <a:gd name="connsiteY5" fmla="*/ 145085 h 235230"/>
              <a:gd name="connsiteX6" fmla="*/ 223227 w 252831"/>
              <a:gd name="connsiteY6" fmla="*/ 200025 h 235230"/>
              <a:gd name="connsiteX7" fmla="*/ 84544 w 252831"/>
              <a:gd name="connsiteY7" fmla="*/ 200025 h 235230"/>
              <a:gd name="connsiteX8" fmla="*/ 84544 w 252831"/>
              <a:gd name="connsiteY8" fmla="*/ 213361 h 235230"/>
              <a:gd name="connsiteX9" fmla="*/ 210425 w 252831"/>
              <a:gd name="connsiteY9" fmla="*/ 213361 h 235230"/>
              <a:gd name="connsiteX10" fmla="*/ 222160 w 252831"/>
              <a:gd name="connsiteY10" fmla="*/ 205359 h 235230"/>
              <a:gd name="connsiteX11" fmla="*/ 235496 w 252831"/>
              <a:gd name="connsiteY11" fmla="*/ 235230 h 235230"/>
              <a:gd name="connsiteX12" fmla="*/ 36003 w 252831"/>
              <a:gd name="connsiteY12" fmla="*/ 235230 h 235230"/>
              <a:gd name="connsiteX14" fmla="*/ 152019 w 252831"/>
              <a:gd name="connsiteY14" fmla="*/ 73076 h 235230"/>
              <a:gd name="connsiteX15" fmla="*/ 193356 w 252831"/>
              <a:gd name="connsiteY15" fmla="*/ 72676 h 235230"/>
              <a:gd name="connsiteX16" fmla="*/ 226694 w 252831"/>
              <a:gd name="connsiteY16" fmla="*/ 69609 h 235230"/>
              <a:gd name="connsiteX17" fmla="*/ 230161 w 252831"/>
              <a:gd name="connsiteY17" fmla="*/ 85344 h 235230"/>
              <a:gd name="connsiteX18" fmla="*/ 212159 w 252831"/>
              <a:gd name="connsiteY18" fmla="*/ 91346 h 235230"/>
              <a:gd name="connsiteX19" fmla="*/ 191891 w 252831"/>
              <a:gd name="connsiteY19" fmla="*/ 94679 h 235230"/>
              <a:gd name="connsiteX20" fmla="*/ 168553 w 252831"/>
              <a:gd name="connsiteY20" fmla="*/ 96012 h 235230"/>
              <a:gd name="connsiteX21" fmla="*/ 141350 w 252831"/>
              <a:gd name="connsiteY21" fmla="*/ 96279 h 235230"/>
              <a:gd name="connsiteX22" fmla="*/ 38137 w 252831"/>
              <a:gd name="connsiteY22" fmla="*/ 96279 h 235230"/>
              <a:gd name="connsiteX23" fmla="*/ 38137 w 252831"/>
              <a:gd name="connsiteY23" fmla="*/ 41606 h 235230"/>
              <a:gd name="connsiteX24" fmla="*/ 173888 w 252831"/>
              <a:gd name="connsiteY24" fmla="*/ 41606 h 235230"/>
              <a:gd name="connsiteX25" fmla="*/ 173888 w 252831"/>
              <a:gd name="connsiteY25" fmla="*/ 30404 h 235230"/>
              <a:gd name="connsiteX26" fmla="*/ 58672 w 252831"/>
              <a:gd name="connsiteY26" fmla="*/ 30404 h 235230"/>
              <a:gd name="connsiteX27" fmla="*/ 50672 w 252831"/>
              <a:gd name="connsiteY27" fmla="*/ 37071 h 235230"/>
              <a:gd name="connsiteX28" fmla="*/ 33869 w 252831"/>
              <a:gd name="connsiteY28" fmla="*/ 8534 h 235230"/>
              <a:gd name="connsiteX29" fmla="*/ 173888 w 252831"/>
              <a:gd name="connsiteY29" fmla="*/ 8534 h 235230"/>
              <a:gd name="connsiteX30" fmla="*/ 173888 w 252831"/>
              <a:gd name="connsiteY30" fmla="*/ 0 h 235230"/>
              <a:gd name="connsiteX31" fmla="*/ 219494 w 252831"/>
              <a:gd name="connsiteY31" fmla="*/ 12802 h 235230"/>
              <a:gd name="connsiteX32" fmla="*/ 219494 w 252831"/>
              <a:gd name="connsiteY32" fmla="*/ 60808 h 235230"/>
              <a:gd name="connsiteX33" fmla="*/ 84010 w 252831"/>
              <a:gd name="connsiteY33" fmla="*/ 60808 h 235230"/>
              <a:gd name="connsiteX34" fmla="*/ 84010 w 252831"/>
              <a:gd name="connsiteY34" fmla="*/ 73076 h 235230"/>
              <a:gd name="connsiteX36" fmla="*/ 252831 w 252831"/>
              <a:gd name="connsiteY36" fmla="*/ 132550 h 235230"/>
              <a:gd name="connsiteX37" fmla="*/ 32003 w 252831"/>
              <a:gd name="connsiteY37" fmla="*/ 132550 h 235230"/>
              <a:gd name="connsiteX38" fmla="*/ 22935 w 252831"/>
              <a:gd name="connsiteY38" fmla="*/ 140018 h 235230"/>
              <a:gd name="connsiteX39" fmla="*/ 0 w 252831"/>
              <a:gd name="connsiteY39" fmla="*/ 107747 h 235230"/>
              <a:gd name="connsiteX40" fmla="*/ 252831 w 252831"/>
              <a:gd name="connsiteY40" fmla="*/ 107747 h 235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35230">
                <a:moveTo>
                  <a:pt x="36003" y="179489"/>
                </a:moveTo>
                <a:lnTo>
                  <a:pt x="174688" y="179489"/>
                </a:lnTo>
                <a:lnTo>
                  <a:pt x="174688" y="166955"/>
                </a:lnTo>
                <a:lnTo>
                  <a:pt x="44805" y="166955"/>
                </a:lnTo>
                <a:lnTo>
                  <a:pt x="29070" y="145085"/>
                </a:lnTo>
                <a:lnTo>
                  <a:pt x="223227" y="145085"/>
                </a:lnTo>
                <a:lnTo>
                  <a:pt x="223227" y="200025"/>
                </a:lnTo>
                <a:lnTo>
                  <a:pt x="84544" y="200025"/>
                </a:lnTo>
                <a:lnTo>
                  <a:pt x="84544" y="213361"/>
                </a:lnTo>
                <a:lnTo>
                  <a:pt x="210425" y="213361"/>
                </a:lnTo>
                <a:cubicBezTo>
                  <a:pt x="217182" y="213361"/>
                  <a:pt x="221093" y="210693"/>
                  <a:pt x="222160" y="205359"/>
                </a:cubicBezTo>
                <a:lnTo>
                  <a:pt x="235496" y="235230"/>
                </a:lnTo>
                <a:lnTo>
                  <a:pt x="36003" y="235230"/>
                </a:lnTo>
                <a:moveTo>
                  <a:pt x="152019" y="73076"/>
                </a:moveTo>
                <a:cubicBezTo>
                  <a:pt x="167842" y="73076"/>
                  <a:pt x="181622" y="72943"/>
                  <a:pt x="193356" y="72676"/>
                </a:cubicBezTo>
                <a:cubicBezTo>
                  <a:pt x="205091" y="72410"/>
                  <a:pt x="216204" y="71387"/>
                  <a:pt x="226694" y="69609"/>
                </a:cubicBezTo>
                <a:lnTo>
                  <a:pt x="230161" y="85344"/>
                </a:lnTo>
                <a:cubicBezTo>
                  <a:pt x="224472" y="87834"/>
                  <a:pt x="218471" y="89834"/>
                  <a:pt x="212159" y="91346"/>
                </a:cubicBezTo>
                <a:cubicBezTo>
                  <a:pt x="205848" y="92857"/>
                  <a:pt x="199091" y="93968"/>
                  <a:pt x="191891" y="94679"/>
                </a:cubicBezTo>
                <a:cubicBezTo>
                  <a:pt x="184688" y="95390"/>
                  <a:pt x="176910" y="95834"/>
                  <a:pt x="168553" y="96012"/>
                </a:cubicBezTo>
                <a:cubicBezTo>
                  <a:pt x="160196" y="96190"/>
                  <a:pt x="151129" y="96279"/>
                  <a:pt x="141350" y="96279"/>
                </a:cubicBezTo>
                <a:lnTo>
                  <a:pt x="38137" y="96279"/>
                </a:lnTo>
                <a:lnTo>
                  <a:pt x="38137" y="41606"/>
                </a:lnTo>
                <a:lnTo>
                  <a:pt x="173888" y="41606"/>
                </a:lnTo>
                <a:lnTo>
                  <a:pt x="173888" y="30404"/>
                </a:lnTo>
                <a:lnTo>
                  <a:pt x="58672" y="30404"/>
                </a:lnTo>
                <a:cubicBezTo>
                  <a:pt x="54228" y="30404"/>
                  <a:pt x="51561" y="32627"/>
                  <a:pt x="50672" y="37071"/>
                </a:cubicBezTo>
                <a:lnTo>
                  <a:pt x="33869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60808"/>
                </a:lnTo>
                <a:lnTo>
                  <a:pt x="84010" y="60808"/>
                </a:lnTo>
                <a:lnTo>
                  <a:pt x="84010" y="73076"/>
                </a:lnTo>
                <a:moveTo>
                  <a:pt x="252831" y="132550"/>
                </a:moveTo>
                <a:lnTo>
                  <a:pt x="32003" y="132550"/>
                </a:lnTo>
                <a:cubicBezTo>
                  <a:pt x="26846" y="132550"/>
                  <a:pt x="23825" y="135040"/>
                  <a:pt x="22935" y="140018"/>
                </a:cubicBezTo>
                <a:lnTo>
                  <a:pt x="0" y="107747"/>
                </a:lnTo>
                <a:lnTo>
                  <a:pt x="252831" y="1077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1" name="Freeform 111"/>
          <p:cNvSpPr/>
          <p:nvPr/>
        </p:nvSpPr>
        <p:spPr>
          <a:xfrm>
            <a:off x="12828921" y="7754235"/>
            <a:ext cx="252831" cy="232563"/>
          </a:xfrm>
          <a:custGeom>
            <a:avLst/>
            <a:gdLst>
              <a:gd name="connsiteX0" fmla="*/ 230694 w 252831"/>
              <a:gd name="connsiteY0" fmla="*/ 187758 h 232563"/>
              <a:gd name="connsiteX1" fmla="*/ 205091 w 252831"/>
              <a:gd name="connsiteY1" fmla="*/ 220694 h 232563"/>
              <a:gd name="connsiteX2" fmla="*/ 132016 w 252831"/>
              <a:gd name="connsiteY2" fmla="*/ 232563 h 232563"/>
              <a:gd name="connsiteX3" fmla="*/ 58806 w 252831"/>
              <a:gd name="connsiteY3" fmla="*/ 220694 h 232563"/>
              <a:gd name="connsiteX4" fmla="*/ 33069 w 252831"/>
              <a:gd name="connsiteY4" fmla="*/ 187758 h 232563"/>
              <a:gd name="connsiteX5" fmla="*/ 62407 w 252831"/>
              <a:gd name="connsiteY5" fmla="*/ 153353 h 232563"/>
              <a:gd name="connsiteX6" fmla="*/ 62407 w 252831"/>
              <a:gd name="connsiteY6" fmla="*/ 128816 h 232563"/>
              <a:gd name="connsiteX7" fmla="*/ 32003 w 252831"/>
              <a:gd name="connsiteY7" fmla="*/ 128816 h 232563"/>
              <a:gd name="connsiteX8" fmla="*/ 22935 w 252831"/>
              <a:gd name="connsiteY8" fmla="*/ 136284 h 232563"/>
              <a:gd name="connsiteX9" fmla="*/ 0 w 252831"/>
              <a:gd name="connsiteY9" fmla="*/ 104013 h 232563"/>
              <a:gd name="connsiteX10" fmla="*/ 252831 w 252831"/>
              <a:gd name="connsiteY10" fmla="*/ 104013 h 232563"/>
              <a:gd name="connsiteX11" fmla="*/ 252831 w 252831"/>
              <a:gd name="connsiteY11" fmla="*/ 128816 h 232563"/>
              <a:gd name="connsiteX12" fmla="*/ 200290 w 252831"/>
              <a:gd name="connsiteY12" fmla="*/ 128816 h 232563"/>
              <a:gd name="connsiteX13" fmla="*/ 200290 w 252831"/>
              <a:gd name="connsiteY13" fmla="*/ 153086 h 232563"/>
              <a:gd name="connsiteX14" fmla="*/ 222960 w 252831"/>
              <a:gd name="connsiteY14" fmla="*/ 167622 h 232563"/>
              <a:gd name="connsiteX15" fmla="*/ 230694 w 252831"/>
              <a:gd name="connsiteY15" fmla="*/ 187758 h 232563"/>
              <a:gd name="connsiteX17" fmla="*/ 34403 w 252831"/>
              <a:gd name="connsiteY17" fmla="*/ 47206 h 232563"/>
              <a:gd name="connsiteX18" fmla="*/ 41472 w 252831"/>
              <a:gd name="connsiteY18" fmla="*/ 27337 h 232563"/>
              <a:gd name="connsiteX19" fmla="*/ 61340 w 252831"/>
              <a:gd name="connsiteY19" fmla="*/ 12536 h 232563"/>
              <a:gd name="connsiteX20" fmla="*/ 91744 w 252831"/>
              <a:gd name="connsiteY20" fmla="*/ 3201 h 232563"/>
              <a:gd name="connsiteX21" fmla="*/ 130149 w 252831"/>
              <a:gd name="connsiteY21" fmla="*/ 0 h 232563"/>
              <a:gd name="connsiteX22" fmla="*/ 168687 w 252831"/>
              <a:gd name="connsiteY22" fmla="*/ 3335 h 232563"/>
              <a:gd name="connsiteX23" fmla="*/ 199223 w 252831"/>
              <a:gd name="connsiteY23" fmla="*/ 12802 h 232563"/>
              <a:gd name="connsiteX24" fmla="*/ 219227 w 252831"/>
              <a:gd name="connsiteY24" fmla="*/ 27604 h 232563"/>
              <a:gd name="connsiteX25" fmla="*/ 226428 w 252831"/>
              <a:gd name="connsiteY25" fmla="*/ 47206 h 232563"/>
              <a:gd name="connsiteX26" fmla="*/ 219227 w 252831"/>
              <a:gd name="connsiteY26" fmla="*/ 66809 h 232563"/>
              <a:gd name="connsiteX27" fmla="*/ 199090 w 252831"/>
              <a:gd name="connsiteY27" fmla="*/ 81611 h 232563"/>
              <a:gd name="connsiteX28" fmla="*/ 168553 w 252831"/>
              <a:gd name="connsiteY28" fmla="*/ 91078 h 232563"/>
              <a:gd name="connsiteX29" fmla="*/ 130149 w 252831"/>
              <a:gd name="connsiteY29" fmla="*/ 94412 h 232563"/>
              <a:gd name="connsiteX30" fmla="*/ 91744 w 252831"/>
              <a:gd name="connsiteY30" fmla="*/ 91211 h 232563"/>
              <a:gd name="connsiteX31" fmla="*/ 61474 w 252831"/>
              <a:gd name="connsiteY31" fmla="*/ 81877 h 232563"/>
              <a:gd name="connsiteX32" fmla="*/ 41604 w 252831"/>
              <a:gd name="connsiteY32" fmla="*/ 67075 h 232563"/>
              <a:gd name="connsiteX33" fmla="*/ 34403 w 252831"/>
              <a:gd name="connsiteY33" fmla="*/ 47206 h 232563"/>
              <a:gd name="connsiteX35" fmla="*/ 81342 w 252831"/>
              <a:gd name="connsiteY35" fmla="*/ 47206 h 232563"/>
              <a:gd name="connsiteX36" fmla="*/ 93611 w 252831"/>
              <a:gd name="connsiteY36" fmla="*/ 63609 h 232563"/>
              <a:gd name="connsiteX37" fmla="*/ 130149 w 252831"/>
              <a:gd name="connsiteY37" fmla="*/ 70676 h 232563"/>
              <a:gd name="connsiteX38" fmla="*/ 166819 w 252831"/>
              <a:gd name="connsiteY38" fmla="*/ 63609 h 232563"/>
              <a:gd name="connsiteX39" fmla="*/ 179222 w 252831"/>
              <a:gd name="connsiteY39" fmla="*/ 47206 h 232563"/>
              <a:gd name="connsiteX40" fmla="*/ 166688 w 252831"/>
              <a:gd name="connsiteY40" fmla="*/ 30804 h 232563"/>
              <a:gd name="connsiteX41" fmla="*/ 130149 w 252831"/>
              <a:gd name="connsiteY41" fmla="*/ 23737 h 232563"/>
              <a:gd name="connsiteX42" fmla="*/ 93744 w 252831"/>
              <a:gd name="connsiteY42" fmla="*/ 30804 h 232563"/>
              <a:gd name="connsiteX43" fmla="*/ 81342 w 252831"/>
              <a:gd name="connsiteY43" fmla="*/ 47206 h 232563"/>
              <a:gd name="connsiteX45" fmla="*/ 181088 w 252831"/>
              <a:gd name="connsiteY45" fmla="*/ 187758 h 232563"/>
              <a:gd name="connsiteX46" fmla="*/ 167619 w 252831"/>
              <a:gd name="connsiteY46" fmla="*/ 170955 h 232563"/>
              <a:gd name="connsiteX47" fmla="*/ 132016 w 252831"/>
              <a:gd name="connsiteY47" fmla="*/ 165088 h 232563"/>
              <a:gd name="connsiteX48" fmla="*/ 96145 w 252831"/>
              <a:gd name="connsiteY48" fmla="*/ 170955 h 232563"/>
              <a:gd name="connsiteX49" fmla="*/ 82676 w 252831"/>
              <a:gd name="connsiteY49" fmla="*/ 187758 h 232563"/>
              <a:gd name="connsiteX50" fmla="*/ 96011 w 252831"/>
              <a:gd name="connsiteY50" fmla="*/ 204560 h 232563"/>
              <a:gd name="connsiteX51" fmla="*/ 132016 w 252831"/>
              <a:gd name="connsiteY51" fmla="*/ 210426 h 232563"/>
              <a:gd name="connsiteX52" fmla="*/ 167619 w 252831"/>
              <a:gd name="connsiteY52" fmla="*/ 204560 h 232563"/>
              <a:gd name="connsiteX53" fmla="*/ 181088 w 252831"/>
              <a:gd name="connsiteY53" fmla="*/ 187758 h 232563"/>
              <a:gd name="connsiteX55" fmla="*/ 132016 w 252831"/>
              <a:gd name="connsiteY55" fmla="*/ 142951 h 232563"/>
              <a:gd name="connsiteX56" fmla="*/ 153084 w 252831"/>
              <a:gd name="connsiteY56" fmla="*/ 143751 h 232563"/>
              <a:gd name="connsiteX57" fmla="*/ 153084 w 252831"/>
              <a:gd name="connsiteY57" fmla="*/ 128816 h 232563"/>
              <a:gd name="connsiteX58" fmla="*/ 109613 w 252831"/>
              <a:gd name="connsiteY58" fmla="*/ 128816 h 232563"/>
              <a:gd name="connsiteX59" fmla="*/ 109613 w 252831"/>
              <a:gd name="connsiteY59" fmla="*/ 143751 h 232563"/>
              <a:gd name="connsiteX60" fmla="*/ 132016 w 252831"/>
              <a:gd name="connsiteY60" fmla="*/ 142951 h 2325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52831" h="232563">
                <a:moveTo>
                  <a:pt x="230694" y="187758"/>
                </a:moveTo>
                <a:cubicBezTo>
                  <a:pt x="230694" y="201803"/>
                  <a:pt x="222160" y="212782"/>
                  <a:pt x="205091" y="220694"/>
                </a:cubicBezTo>
                <a:cubicBezTo>
                  <a:pt x="188023" y="228606"/>
                  <a:pt x="163664" y="232563"/>
                  <a:pt x="132016" y="232563"/>
                </a:cubicBezTo>
                <a:cubicBezTo>
                  <a:pt x="100367" y="232563"/>
                  <a:pt x="75964" y="228606"/>
                  <a:pt x="58806" y="220694"/>
                </a:cubicBezTo>
                <a:cubicBezTo>
                  <a:pt x="41649" y="212782"/>
                  <a:pt x="33069" y="201803"/>
                  <a:pt x="33069" y="187758"/>
                </a:cubicBezTo>
                <a:cubicBezTo>
                  <a:pt x="33069" y="172645"/>
                  <a:pt x="42849" y="161176"/>
                  <a:pt x="62407" y="153353"/>
                </a:cubicBezTo>
                <a:lnTo>
                  <a:pt x="62407" y="128816"/>
                </a:lnTo>
                <a:lnTo>
                  <a:pt x="32003" y="128816"/>
                </a:lnTo>
                <a:cubicBezTo>
                  <a:pt x="26846" y="128816"/>
                  <a:pt x="23825" y="131305"/>
                  <a:pt x="22935" y="136284"/>
                </a:cubicBezTo>
                <a:lnTo>
                  <a:pt x="0" y="104013"/>
                </a:lnTo>
                <a:lnTo>
                  <a:pt x="252831" y="104013"/>
                </a:lnTo>
                <a:lnTo>
                  <a:pt x="252831" y="128816"/>
                </a:lnTo>
                <a:lnTo>
                  <a:pt x="200290" y="128816"/>
                </a:lnTo>
                <a:lnTo>
                  <a:pt x="200290" y="153086"/>
                </a:lnTo>
                <a:cubicBezTo>
                  <a:pt x="210248" y="156997"/>
                  <a:pt x="217804" y="161843"/>
                  <a:pt x="222960" y="167622"/>
                </a:cubicBezTo>
                <a:cubicBezTo>
                  <a:pt x="228118" y="173399"/>
                  <a:pt x="230694" y="180111"/>
                  <a:pt x="230694" y="187758"/>
                </a:cubicBezTo>
                <a:moveTo>
                  <a:pt x="34403" y="47206"/>
                </a:moveTo>
                <a:cubicBezTo>
                  <a:pt x="34403" y="39739"/>
                  <a:pt x="36759" y="33116"/>
                  <a:pt x="41472" y="27337"/>
                </a:cubicBezTo>
                <a:cubicBezTo>
                  <a:pt x="46183" y="21558"/>
                  <a:pt x="52806" y="16625"/>
                  <a:pt x="61340" y="12536"/>
                </a:cubicBezTo>
                <a:cubicBezTo>
                  <a:pt x="69875" y="8446"/>
                  <a:pt x="80009" y="5335"/>
                  <a:pt x="91744" y="3201"/>
                </a:cubicBezTo>
                <a:cubicBezTo>
                  <a:pt x="103478" y="1067"/>
                  <a:pt x="116281" y="0"/>
                  <a:pt x="130149" y="0"/>
                </a:cubicBezTo>
                <a:cubicBezTo>
                  <a:pt x="144018" y="0"/>
                  <a:pt x="156863" y="1112"/>
                  <a:pt x="168687" y="3335"/>
                </a:cubicBezTo>
                <a:cubicBezTo>
                  <a:pt x="180511" y="5557"/>
                  <a:pt x="190689" y="8713"/>
                  <a:pt x="199223" y="12802"/>
                </a:cubicBezTo>
                <a:cubicBezTo>
                  <a:pt x="207758" y="16891"/>
                  <a:pt x="214426" y="21825"/>
                  <a:pt x="219227" y="27604"/>
                </a:cubicBezTo>
                <a:cubicBezTo>
                  <a:pt x="224027" y="33382"/>
                  <a:pt x="226428" y="39916"/>
                  <a:pt x="226428" y="47206"/>
                </a:cubicBezTo>
                <a:cubicBezTo>
                  <a:pt x="226428" y="54496"/>
                  <a:pt x="224027" y="61030"/>
                  <a:pt x="219227" y="66809"/>
                </a:cubicBezTo>
                <a:cubicBezTo>
                  <a:pt x="214426" y="72587"/>
                  <a:pt x="207713" y="77521"/>
                  <a:pt x="199090" y="81611"/>
                </a:cubicBezTo>
                <a:cubicBezTo>
                  <a:pt x="190467" y="85699"/>
                  <a:pt x="180288" y="88856"/>
                  <a:pt x="168553" y="91078"/>
                </a:cubicBezTo>
                <a:cubicBezTo>
                  <a:pt x="156819" y="93301"/>
                  <a:pt x="144018" y="94412"/>
                  <a:pt x="130149" y="94412"/>
                </a:cubicBezTo>
                <a:cubicBezTo>
                  <a:pt x="116281" y="94412"/>
                  <a:pt x="103478" y="93345"/>
                  <a:pt x="91744" y="91211"/>
                </a:cubicBezTo>
                <a:cubicBezTo>
                  <a:pt x="80009" y="89078"/>
                  <a:pt x="69918" y="85967"/>
                  <a:pt x="61474" y="81877"/>
                </a:cubicBezTo>
                <a:cubicBezTo>
                  <a:pt x="53028" y="77788"/>
                  <a:pt x="46405" y="72854"/>
                  <a:pt x="41604" y="67075"/>
                </a:cubicBezTo>
                <a:cubicBezTo>
                  <a:pt x="36803" y="61297"/>
                  <a:pt x="34403" y="54673"/>
                  <a:pt x="34403" y="47206"/>
                </a:cubicBezTo>
                <a:moveTo>
                  <a:pt x="81342" y="47206"/>
                </a:moveTo>
                <a:cubicBezTo>
                  <a:pt x="81342" y="53429"/>
                  <a:pt x="85432" y="58896"/>
                  <a:pt x="93611" y="63609"/>
                </a:cubicBezTo>
                <a:cubicBezTo>
                  <a:pt x="101790" y="68320"/>
                  <a:pt x="113970" y="70676"/>
                  <a:pt x="130149" y="70676"/>
                </a:cubicBezTo>
                <a:cubicBezTo>
                  <a:pt x="146329" y="70676"/>
                  <a:pt x="158553" y="68320"/>
                  <a:pt x="166819" y="63609"/>
                </a:cubicBezTo>
                <a:cubicBezTo>
                  <a:pt x="175088" y="58896"/>
                  <a:pt x="179222" y="53429"/>
                  <a:pt x="179222" y="47206"/>
                </a:cubicBezTo>
                <a:cubicBezTo>
                  <a:pt x="179222" y="40984"/>
                  <a:pt x="175044" y="35516"/>
                  <a:pt x="166688" y="30804"/>
                </a:cubicBezTo>
                <a:cubicBezTo>
                  <a:pt x="158330" y="26092"/>
                  <a:pt x="146151" y="23737"/>
                  <a:pt x="130149" y="23737"/>
                </a:cubicBezTo>
                <a:cubicBezTo>
                  <a:pt x="114147" y="23737"/>
                  <a:pt x="102012" y="26092"/>
                  <a:pt x="93744" y="30804"/>
                </a:cubicBezTo>
                <a:cubicBezTo>
                  <a:pt x="85477" y="35516"/>
                  <a:pt x="81342" y="40984"/>
                  <a:pt x="81342" y="47206"/>
                </a:cubicBezTo>
                <a:moveTo>
                  <a:pt x="181088" y="187758"/>
                </a:moveTo>
                <a:cubicBezTo>
                  <a:pt x="181088" y="180467"/>
                  <a:pt x="176599" y="174867"/>
                  <a:pt x="167619" y="170955"/>
                </a:cubicBezTo>
                <a:cubicBezTo>
                  <a:pt x="158641" y="167043"/>
                  <a:pt x="146773" y="165088"/>
                  <a:pt x="132016" y="165088"/>
                </a:cubicBezTo>
                <a:cubicBezTo>
                  <a:pt x="117081" y="165088"/>
                  <a:pt x="105124" y="167043"/>
                  <a:pt x="96145" y="170955"/>
                </a:cubicBezTo>
                <a:cubicBezTo>
                  <a:pt x="87165" y="174867"/>
                  <a:pt x="82676" y="180467"/>
                  <a:pt x="82676" y="187758"/>
                </a:cubicBezTo>
                <a:cubicBezTo>
                  <a:pt x="82676" y="195047"/>
                  <a:pt x="87121" y="200648"/>
                  <a:pt x="96011" y="204560"/>
                </a:cubicBezTo>
                <a:cubicBezTo>
                  <a:pt x="104901" y="208471"/>
                  <a:pt x="116903" y="210426"/>
                  <a:pt x="132016" y="210426"/>
                </a:cubicBezTo>
                <a:cubicBezTo>
                  <a:pt x="146773" y="210426"/>
                  <a:pt x="158641" y="208471"/>
                  <a:pt x="167619" y="204560"/>
                </a:cubicBezTo>
                <a:cubicBezTo>
                  <a:pt x="176599" y="200648"/>
                  <a:pt x="181088" y="195047"/>
                  <a:pt x="181088" y="187758"/>
                </a:cubicBezTo>
                <a:moveTo>
                  <a:pt x="132016" y="142951"/>
                </a:moveTo>
                <a:cubicBezTo>
                  <a:pt x="139305" y="142951"/>
                  <a:pt x="146329" y="143218"/>
                  <a:pt x="153084" y="143751"/>
                </a:cubicBezTo>
                <a:lnTo>
                  <a:pt x="153084" y="128816"/>
                </a:lnTo>
                <a:lnTo>
                  <a:pt x="109613" y="128816"/>
                </a:lnTo>
                <a:lnTo>
                  <a:pt x="109613" y="143751"/>
                </a:lnTo>
                <a:cubicBezTo>
                  <a:pt x="116547" y="143218"/>
                  <a:pt x="124014" y="142951"/>
                  <a:pt x="132016" y="14295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2" name="Freeform 112"/>
          <p:cNvSpPr/>
          <p:nvPr/>
        </p:nvSpPr>
        <p:spPr>
          <a:xfrm>
            <a:off x="13099354" y="7748901"/>
            <a:ext cx="256832" cy="231229"/>
          </a:xfrm>
          <a:custGeom>
            <a:avLst/>
            <a:gdLst>
              <a:gd name="connsiteX0" fmla="*/ 174955 w 256832"/>
              <a:gd name="connsiteY0" fmla="*/ 231229 h 231229"/>
              <a:gd name="connsiteX1" fmla="*/ 174955 w 256832"/>
              <a:gd name="connsiteY1" fmla="*/ 219228 h 231229"/>
              <a:gd name="connsiteX2" fmla="*/ 151752 w 256832"/>
              <a:gd name="connsiteY2" fmla="*/ 225362 h 231229"/>
              <a:gd name="connsiteX3" fmla="*/ 125482 w 256832"/>
              <a:gd name="connsiteY3" fmla="*/ 229095 h 231229"/>
              <a:gd name="connsiteX4" fmla="*/ 98544 w 256832"/>
              <a:gd name="connsiteY4" fmla="*/ 230829 h 231229"/>
              <a:gd name="connsiteX5" fmla="*/ 73076 w 256832"/>
              <a:gd name="connsiteY5" fmla="*/ 231229 h 231229"/>
              <a:gd name="connsiteX6" fmla="*/ 33871 w 256832"/>
              <a:gd name="connsiteY6" fmla="*/ 231229 h 231229"/>
              <a:gd name="connsiteX7" fmla="*/ 33871 w 256832"/>
              <a:gd name="connsiteY7" fmla="*/ 159220 h 231229"/>
              <a:gd name="connsiteX8" fmla="*/ 79742 w 256832"/>
              <a:gd name="connsiteY8" fmla="*/ 150419 h 231229"/>
              <a:gd name="connsiteX9" fmla="*/ 79742 w 256832"/>
              <a:gd name="connsiteY9" fmla="*/ 168022 h 231229"/>
              <a:gd name="connsiteX10" fmla="*/ 174955 w 256832"/>
              <a:gd name="connsiteY10" fmla="*/ 168022 h 231229"/>
              <a:gd name="connsiteX11" fmla="*/ 174955 w 256832"/>
              <a:gd name="connsiteY11" fmla="*/ 156553 h 231229"/>
              <a:gd name="connsiteX12" fmla="*/ 220827 w 256832"/>
              <a:gd name="connsiteY12" fmla="*/ 147752 h 231229"/>
              <a:gd name="connsiteX13" fmla="*/ 220827 w 256832"/>
              <a:gd name="connsiteY13" fmla="*/ 231229 h 231229"/>
              <a:gd name="connsiteX15" fmla="*/ 82944 w 256832"/>
              <a:gd name="connsiteY15" fmla="*/ 63208 h 231229"/>
              <a:gd name="connsiteX16" fmla="*/ 111880 w 256832"/>
              <a:gd name="connsiteY16" fmla="*/ 66542 h 231229"/>
              <a:gd name="connsiteX17" fmla="*/ 132682 w 256832"/>
              <a:gd name="connsiteY17" fmla="*/ 75476 h 231229"/>
              <a:gd name="connsiteX18" fmla="*/ 145351 w 256832"/>
              <a:gd name="connsiteY18" fmla="*/ 88411 h 231229"/>
              <a:gd name="connsiteX19" fmla="*/ 149619 w 256832"/>
              <a:gd name="connsiteY19" fmla="*/ 103480 h 231229"/>
              <a:gd name="connsiteX20" fmla="*/ 145351 w 256832"/>
              <a:gd name="connsiteY20" fmla="*/ 118682 h 231229"/>
              <a:gd name="connsiteX21" fmla="*/ 132682 w 256832"/>
              <a:gd name="connsiteY21" fmla="*/ 131349 h 231229"/>
              <a:gd name="connsiteX22" fmla="*/ 111880 w 256832"/>
              <a:gd name="connsiteY22" fmla="*/ 140150 h 231229"/>
              <a:gd name="connsiteX23" fmla="*/ 82944 w 256832"/>
              <a:gd name="connsiteY23" fmla="*/ 143485 h 231229"/>
              <a:gd name="connsiteX24" fmla="*/ 54006 w 256832"/>
              <a:gd name="connsiteY24" fmla="*/ 140150 h 231229"/>
              <a:gd name="connsiteX25" fmla="*/ 33204 w 256832"/>
              <a:gd name="connsiteY25" fmla="*/ 131349 h 231229"/>
              <a:gd name="connsiteX26" fmla="*/ 20669 w 256832"/>
              <a:gd name="connsiteY26" fmla="*/ 118682 h 231229"/>
              <a:gd name="connsiteX27" fmla="*/ 16535 w 256832"/>
              <a:gd name="connsiteY27" fmla="*/ 103480 h 231229"/>
              <a:gd name="connsiteX28" fmla="*/ 20669 w 256832"/>
              <a:gd name="connsiteY28" fmla="*/ 88411 h 231229"/>
              <a:gd name="connsiteX29" fmla="*/ 33204 w 256832"/>
              <a:gd name="connsiteY29" fmla="*/ 75476 h 231229"/>
              <a:gd name="connsiteX30" fmla="*/ 54006 w 256832"/>
              <a:gd name="connsiteY30" fmla="*/ 66542 h 231229"/>
              <a:gd name="connsiteX31" fmla="*/ 82944 w 256832"/>
              <a:gd name="connsiteY31" fmla="*/ 63208 h 231229"/>
              <a:gd name="connsiteX33" fmla="*/ 173622 w 256832"/>
              <a:gd name="connsiteY33" fmla="*/ 141618 h 231229"/>
              <a:gd name="connsiteX34" fmla="*/ 173622 w 256832"/>
              <a:gd name="connsiteY34" fmla="*/ 32003 h 231229"/>
              <a:gd name="connsiteX35" fmla="*/ 172021 w 256832"/>
              <a:gd name="connsiteY35" fmla="*/ 24936 h 231229"/>
              <a:gd name="connsiteX36" fmla="*/ 166419 w 256832"/>
              <a:gd name="connsiteY36" fmla="*/ 20003 h 231229"/>
              <a:gd name="connsiteX37" fmla="*/ 220827 w 256832"/>
              <a:gd name="connsiteY37" fmla="*/ 4001 h 231229"/>
              <a:gd name="connsiteX38" fmla="*/ 220827 w 256832"/>
              <a:gd name="connsiteY38" fmla="*/ 53873 h 231229"/>
              <a:gd name="connsiteX39" fmla="*/ 256832 w 256832"/>
              <a:gd name="connsiteY39" fmla="*/ 53873 h 231229"/>
              <a:gd name="connsiteX40" fmla="*/ 256832 w 256832"/>
              <a:gd name="connsiteY40" fmla="*/ 78410 h 231229"/>
              <a:gd name="connsiteX41" fmla="*/ 220827 w 256832"/>
              <a:gd name="connsiteY41" fmla="*/ 78410 h 231229"/>
              <a:gd name="connsiteX42" fmla="*/ 220827 w 256832"/>
              <a:gd name="connsiteY42" fmla="*/ 117348 h 231229"/>
              <a:gd name="connsiteX43" fmla="*/ 214694 w 256832"/>
              <a:gd name="connsiteY43" fmla="*/ 135884 h 231229"/>
              <a:gd name="connsiteX44" fmla="*/ 195224 w 256832"/>
              <a:gd name="connsiteY44" fmla="*/ 141618 h 231229"/>
              <a:gd name="connsiteX46" fmla="*/ 153352 w 256832"/>
              <a:gd name="connsiteY46" fmla="*/ 54407 h 231229"/>
              <a:gd name="connsiteX47" fmla="*/ 24803 w 256832"/>
              <a:gd name="connsiteY47" fmla="*/ 54407 h 231229"/>
              <a:gd name="connsiteX48" fmla="*/ 16802 w 256832"/>
              <a:gd name="connsiteY48" fmla="*/ 61075 h 231229"/>
              <a:gd name="connsiteX49" fmla="*/ 0 w 256832"/>
              <a:gd name="connsiteY49" fmla="*/ 31204 h 231229"/>
              <a:gd name="connsiteX50" fmla="*/ 56541 w 256832"/>
              <a:gd name="connsiteY50" fmla="*/ 31204 h 231229"/>
              <a:gd name="connsiteX51" fmla="*/ 56541 w 256832"/>
              <a:gd name="connsiteY51" fmla="*/ 26937 h 231229"/>
              <a:gd name="connsiteX52" fmla="*/ 53874 w 256832"/>
              <a:gd name="connsiteY52" fmla="*/ 18003 h 231229"/>
              <a:gd name="connsiteX53" fmla="*/ 45873 w 256832"/>
              <a:gd name="connsiteY53" fmla="*/ 13601 h 231229"/>
              <a:gd name="connsiteX54" fmla="*/ 106414 w 256832"/>
              <a:gd name="connsiteY54" fmla="*/ 0 h 231229"/>
              <a:gd name="connsiteX55" fmla="*/ 106414 w 256832"/>
              <a:gd name="connsiteY55" fmla="*/ 31204 h 231229"/>
              <a:gd name="connsiteX56" fmla="*/ 153352 w 256832"/>
              <a:gd name="connsiteY56" fmla="*/ 31204 h 231229"/>
              <a:gd name="connsiteX58" fmla="*/ 108280 w 256832"/>
              <a:gd name="connsiteY58" fmla="*/ 103480 h 231229"/>
              <a:gd name="connsiteX59" fmla="*/ 102012 w 256832"/>
              <a:gd name="connsiteY59" fmla="*/ 90144 h 231229"/>
              <a:gd name="connsiteX60" fmla="*/ 82944 w 256832"/>
              <a:gd name="connsiteY60" fmla="*/ 84278 h 231229"/>
              <a:gd name="connsiteX61" fmla="*/ 64007 w 256832"/>
              <a:gd name="connsiteY61" fmla="*/ 90144 h 231229"/>
              <a:gd name="connsiteX62" fmla="*/ 57874 w 256832"/>
              <a:gd name="connsiteY62" fmla="*/ 103480 h 231229"/>
              <a:gd name="connsiteX63" fmla="*/ 64007 w 256832"/>
              <a:gd name="connsiteY63" fmla="*/ 116681 h 231229"/>
              <a:gd name="connsiteX64" fmla="*/ 82944 w 256832"/>
              <a:gd name="connsiteY64" fmla="*/ 122415 h 231229"/>
              <a:gd name="connsiteX65" fmla="*/ 102012 w 256832"/>
              <a:gd name="connsiteY65" fmla="*/ 116681 h 231229"/>
              <a:gd name="connsiteX66" fmla="*/ 108280 w 256832"/>
              <a:gd name="connsiteY66" fmla="*/ 103480 h 231229"/>
              <a:gd name="connsiteX68" fmla="*/ 90412 w 256832"/>
              <a:gd name="connsiteY68" fmla="*/ 206693 h 231229"/>
              <a:gd name="connsiteX69" fmla="*/ 130817 w 256832"/>
              <a:gd name="connsiteY69" fmla="*/ 205759 h 231229"/>
              <a:gd name="connsiteX70" fmla="*/ 174955 w 256832"/>
              <a:gd name="connsiteY70" fmla="*/ 201892 h 231229"/>
              <a:gd name="connsiteX71" fmla="*/ 174955 w 256832"/>
              <a:gd name="connsiteY71" fmla="*/ 191224 h 231229"/>
              <a:gd name="connsiteX72" fmla="*/ 79742 w 256832"/>
              <a:gd name="connsiteY72" fmla="*/ 191224 h 231229"/>
              <a:gd name="connsiteX73" fmla="*/ 79742 w 256832"/>
              <a:gd name="connsiteY73" fmla="*/ 206693 h 231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56832" h="231229">
                <a:moveTo>
                  <a:pt x="174955" y="231229"/>
                </a:moveTo>
                <a:lnTo>
                  <a:pt x="174955" y="219228"/>
                </a:lnTo>
                <a:cubicBezTo>
                  <a:pt x="168021" y="221717"/>
                  <a:pt x="160286" y="223762"/>
                  <a:pt x="151752" y="225362"/>
                </a:cubicBezTo>
                <a:cubicBezTo>
                  <a:pt x="143218" y="226962"/>
                  <a:pt x="134462" y="228206"/>
                  <a:pt x="125482" y="229095"/>
                </a:cubicBezTo>
                <a:cubicBezTo>
                  <a:pt x="116503" y="229984"/>
                  <a:pt x="107525" y="230562"/>
                  <a:pt x="98544" y="230829"/>
                </a:cubicBezTo>
                <a:cubicBezTo>
                  <a:pt x="89567" y="231096"/>
                  <a:pt x="81076" y="231229"/>
                  <a:pt x="73076" y="231229"/>
                </a:cubicBezTo>
                <a:lnTo>
                  <a:pt x="33871" y="231229"/>
                </a:lnTo>
                <a:lnTo>
                  <a:pt x="33871" y="159220"/>
                </a:lnTo>
                <a:lnTo>
                  <a:pt x="79742" y="150419"/>
                </a:lnTo>
                <a:lnTo>
                  <a:pt x="79742" y="168022"/>
                </a:lnTo>
                <a:lnTo>
                  <a:pt x="174955" y="168022"/>
                </a:lnTo>
                <a:lnTo>
                  <a:pt x="174955" y="156553"/>
                </a:lnTo>
                <a:lnTo>
                  <a:pt x="220827" y="147752"/>
                </a:lnTo>
                <a:lnTo>
                  <a:pt x="220827" y="231229"/>
                </a:lnTo>
                <a:moveTo>
                  <a:pt x="82944" y="63208"/>
                </a:moveTo>
                <a:cubicBezTo>
                  <a:pt x="93968" y="63208"/>
                  <a:pt x="103612" y="64319"/>
                  <a:pt x="111880" y="66542"/>
                </a:cubicBezTo>
                <a:cubicBezTo>
                  <a:pt x="120149" y="68764"/>
                  <a:pt x="127082" y="71742"/>
                  <a:pt x="132682" y="75476"/>
                </a:cubicBezTo>
                <a:cubicBezTo>
                  <a:pt x="138283" y="79210"/>
                  <a:pt x="142506" y="83521"/>
                  <a:pt x="145351" y="88411"/>
                </a:cubicBezTo>
                <a:cubicBezTo>
                  <a:pt x="148196" y="93301"/>
                  <a:pt x="149619" y="98323"/>
                  <a:pt x="149619" y="103480"/>
                </a:cubicBezTo>
                <a:cubicBezTo>
                  <a:pt x="149619" y="108814"/>
                  <a:pt x="148196" y="113881"/>
                  <a:pt x="145351" y="118682"/>
                </a:cubicBezTo>
                <a:cubicBezTo>
                  <a:pt x="142506" y="123482"/>
                  <a:pt x="138283" y="127705"/>
                  <a:pt x="132682" y="131349"/>
                </a:cubicBezTo>
                <a:cubicBezTo>
                  <a:pt x="127082" y="134995"/>
                  <a:pt x="120149" y="137928"/>
                  <a:pt x="111880" y="140150"/>
                </a:cubicBezTo>
                <a:cubicBezTo>
                  <a:pt x="103612" y="142373"/>
                  <a:pt x="93968" y="143485"/>
                  <a:pt x="82944" y="143485"/>
                </a:cubicBezTo>
                <a:cubicBezTo>
                  <a:pt x="71920" y="143485"/>
                  <a:pt x="62274" y="142373"/>
                  <a:pt x="54006" y="140150"/>
                </a:cubicBezTo>
                <a:cubicBezTo>
                  <a:pt x="45738" y="137928"/>
                  <a:pt x="38805" y="134995"/>
                  <a:pt x="33204" y="131349"/>
                </a:cubicBezTo>
                <a:cubicBezTo>
                  <a:pt x="27603" y="127705"/>
                  <a:pt x="23425" y="123482"/>
                  <a:pt x="20669" y="118682"/>
                </a:cubicBezTo>
                <a:cubicBezTo>
                  <a:pt x="17914" y="113881"/>
                  <a:pt x="16535" y="108814"/>
                  <a:pt x="16535" y="103480"/>
                </a:cubicBezTo>
                <a:cubicBezTo>
                  <a:pt x="16535" y="98323"/>
                  <a:pt x="17914" y="93301"/>
                  <a:pt x="20669" y="88411"/>
                </a:cubicBezTo>
                <a:cubicBezTo>
                  <a:pt x="23425" y="83521"/>
                  <a:pt x="27603" y="79210"/>
                  <a:pt x="33204" y="75476"/>
                </a:cubicBezTo>
                <a:cubicBezTo>
                  <a:pt x="38805" y="71742"/>
                  <a:pt x="45738" y="68764"/>
                  <a:pt x="54006" y="66542"/>
                </a:cubicBezTo>
                <a:cubicBezTo>
                  <a:pt x="62274" y="64319"/>
                  <a:pt x="71920" y="63208"/>
                  <a:pt x="82944" y="63208"/>
                </a:cubicBezTo>
                <a:moveTo>
                  <a:pt x="173622" y="141618"/>
                </a:moveTo>
                <a:lnTo>
                  <a:pt x="173622" y="32003"/>
                </a:lnTo>
                <a:cubicBezTo>
                  <a:pt x="173622" y="29515"/>
                  <a:pt x="173089" y="27159"/>
                  <a:pt x="172021" y="24936"/>
                </a:cubicBezTo>
                <a:cubicBezTo>
                  <a:pt x="170955" y="22714"/>
                  <a:pt x="169087" y="21069"/>
                  <a:pt x="166419" y="20003"/>
                </a:cubicBezTo>
                <a:lnTo>
                  <a:pt x="220827" y="4001"/>
                </a:lnTo>
                <a:lnTo>
                  <a:pt x="220827" y="53873"/>
                </a:lnTo>
                <a:lnTo>
                  <a:pt x="256832" y="53873"/>
                </a:lnTo>
                <a:lnTo>
                  <a:pt x="256832" y="78410"/>
                </a:lnTo>
                <a:lnTo>
                  <a:pt x="220827" y="78410"/>
                </a:lnTo>
                <a:lnTo>
                  <a:pt x="220827" y="117348"/>
                </a:lnTo>
                <a:cubicBezTo>
                  <a:pt x="220827" y="125882"/>
                  <a:pt x="218784" y="132061"/>
                  <a:pt x="214694" y="135884"/>
                </a:cubicBezTo>
                <a:cubicBezTo>
                  <a:pt x="210603" y="139707"/>
                  <a:pt x="204115" y="141618"/>
                  <a:pt x="195224" y="141618"/>
                </a:cubicBez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5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4" y="18003"/>
                </a:cubicBezTo>
                <a:cubicBezTo>
                  <a:pt x="52096" y="15602"/>
                  <a:pt x="49428" y="14135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80" y="103480"/>
                </a:moveTo>
                <a:cubicBezTo>
                  <a:pt x="108280" y="98502"/>
                  <a:pt x="106190" y="94056"/>
                  <a:pt x="102012" y="90144"/>
                </a:cubicBezTo>
                <a:cubicBezTo>
                  <a:pt x="97834" y="86233"/>
                  <a:pt x="91478" y="84278"/>
                  <a:pt x="82944" y="84278"/>
                </a:cubicBezTo>
                <a:cubicBezTo>
                  <a:pt x="74409" y="84278"/>
                  <a:pt x="68097" y="86233"/>
                  <a:pt x="64007" y="90144"/>
                </a:cubicBezTo>
                <a:cubicBezTo>
                  <a:pt x="59919" y="94056"/>
                  <a:pt x="57874" y="98502"/>
                  <a:pt x="57874" y="103480"/>
                </a:cubicBezTo>
                <a:cubicBezTo>
                  <a:pt x="57874" y="108458"/>
                  <a:pt x="59919" y="112859"/>
                  <a:pt x="64007" y="116681"/>
                </a:cubicBezTo>
                <a:cubicBezTo>
                  <a:pt x="68097" y="120504"/>
                  <a:pt x="74409" y="122415"/>
                  <a:pt x="82944" y="122415"/>
                </a:cubicBezTo>
                <a:cubicBezTo>
                  <a:pt x="91478" y="122415"/>
                  <a:pt x="97834" y="120504"/>
                  <a:pt x="102012" y="116681"/>
                </a:cubicBezTo>
                <a:cubicBezTo>
                  <a:pt x="106190" y="112859"/>
                  <a:pt x="108280" y="108458"/>
                  <a:pt x="108280" y="103480"/>
                </a:cubicBezTo>
                <a:moveTo>
                  <a:pt x="90412" y="206693"/>
                </a:moveTo>
                <a:cubicBezTo>
                  <a:pt x="102502" y="206693"/>
                  <a:pt x="115970" y="206382"/>
                  <a:pt x="130817" y="205759"/>
                </a:cubicBezTo>
                <a:cubicBezTo>
                  <a:pt x="145662" y="205137"/>
                  <a:pt x="160375" y="203848"/>
                  <a:pt x="174955" y="201892"/>
                </a:cubicBezTo>
                <a:lnTo>
                  <a:pt x="174955" y="191224"/>
                </a:lnTo>
                <a:lnTo>
                  <a:pt x="79742" y="191224"/>
                </a:lnTo>
                <a:lnTo>
                  <a:pt x="79742" y="20669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3" name="Freeform 113"/>
          <p:cNvSpPr/>
          <p:nvPr/>
        </p:nvSpPr>
        <p:spPr>
          <a:xfrm>
            <a:off x="13366054" y="7751569"/>
            <a:ext cx="256832" cy="228561"/>
          </a:xfrm>
          <a:custGeom>
            <a:avLst/>
            <a:gdLst>
              <a:gd name="connsiteX0" fmla="*/ 82944 w 256832"/>
              <a:gd name="connsiteY0" fmla="*/ 63208 h 228561"/>
              <a:gd name="connsiteX1" fmla="*/ 111880 w 256832"/>
              <a:gd name="connsiteY1" fmla="*/ 66675 h 228561"/>
              <a:gd name="connsiteX2" fmla="*/ 132682 w 256832"/>
              <a:gd name="connsiteY2" fmla="*/ 75876 h 228561"/>
              <a:gd name="connsiteX3" fmla="*/ 145351 w 256832"/>
              <a:gd name="connsiteY3" fmla="*/ 89477 h 228561"/>
              <a:gd name="connsiteX4" fmla="*/ 149619 w 256832"/>
              <a:gd name="connsiteY4" fmla="*/ 106146 h 228561"/>
              <a:gd name="connsiteX5" fmla="*/ 145351 w 256832"/>
              <a:gd name="connsiteY5" fmla="*/ 122815 h 228561"/>
              <a:gd name="connsiteX6" fmla="*/ 132682 w 256832"/>
              <a:gd name="connsiteY6" fmla="*/ 136416 h 228561"/>
              <a:gd name="connsiteX7" fmla="*/ 111880 w 256832"/>
              <a:gd name="connsiteY7" fmla="*/ 145485 h 228561"/>
              <a:gd name="connsiteX8" fmla="*/ 82944 w 256832"/>
              <a:gd name="connsiteY8" fmla="*/ 148818 h 228561"/>
              <a:gd name="connsiteX9" fmla="*/ 54006 w 256832"/>
              <a:gd name="connsiteY9" fmla="*/ 145485 h 228561"/>
              <a:gd name="connsiteX10" fmla="*/ 33204 w 256832"/>
              <a:gd name="connsiteY10" fmla="*/ 136416 h 228561"/>
              <a:gd name="connsiteX11" fmla="*/ 20669 w 256832"/>
              <a:gd name="connsiteY11" fmla="*/ 122815 h 228561"/>
              <a:gd name="connsiteX12" fmla="*/ 16535 w 256832"/>
              <a:gd name="connsiteY12" fmla="*/ 106146 h 228561"/>
              <a:gd name="connsiteX13" fmla="*/ 20669 w 256832"/>
              <a:gd name="connsiteY13" fmla="*/ 89477 h 228561"/>
              <a:gd name="connsiteX14" fmla="*/ 33204 w 256832"/>
              <a:gd name="connsiteY14" fmla="*/ 75876 h 228561"/>
              <a:gd name="connsiteX15" fmla="*/ 54006 w 256832"/>
              <a:gd name="connsiteY15" fmla="*/ 66675 h 228561"/>
              <a:gd name="connsiteX16" fmla="*/ 82944 w 256832"/>
              <a:gd name="connsiteY16" fmla="*/ 63208 h 228561"/>
              <a:gd name="connsiteX18" fmla="*/ 173622 w 256832"/>
              <a:gd name="connsiteY18" fmla="*/ 173621 h 228561"/>
              <a:gd name="connsiteX19" fmla="*/ 173622 w 256832"/>
              <a:gd name="connsiteY19" fmla="*/ 29336 h 228561"/>
              <a:gd name="connsiteX20" fmla="*/ 172021 w 256832"/>
              <a:gd name="connsiteY20" fmla="*/ 22269 h 228561"/>
              <a:gd name="connsiteX21" fmla="*/ 166419 w 256832"/>
              <a:gd name="connsiteY21" fmla="*/ 17335 h 228561"/>
              <a:gd name="connsiteX22" fmla="*/ 220827 w 256832"/>
              <a:gd name="connsiteY22" fmla="*/ 1333 h 228561"/>
              <a:gd name="connsiteX23" fmla="*/ 220827 w 256832"/>
              <a:gd name="connsiteY23" fmla="*/ 75209 h 228561"/>
              <a:gd name="connsiteX24" fmla="*/ 256832 w 256832"/>
              <a:gd name="connsiteY24" fmla="*/ 75209 h 228561"/>
              <a:gd name="connsiteX25" fmla="*/ 256832 w 256832"/>
              <a:gd name="connsiteY25" fmla="*/ 99746 h 228561"/>
              <a:gd name="connsiteX26" fmla="*/ 220827 w 256832"/>
              <a:gd name="connsiteY26" fmla="*/ 99746 h 228561"/>
              <a:gd name="connsiteX27" fmla="*/ 220827 w 256832"/>
              <a:gd name="connsiteY27" fmla="*/ 149352 h 228561"/>
              <a:gd name="connsiteX28" fmla="*/ 214694 w 256832"/>
              <a:gd name="connsiteY28" fmla="*/ 167887 h 228561"/>
              <a:gd name="connsiteX29" fmla="*/ 195224 w 256832"/>
              <a:gd name="connsiteY29" fmla="*/ 173621 h 228561"/>
              <a:gd name="connsiteX31" fmla="*/ 38671 w 256832"/>
              <a:gd name="connsiteY31" fmla="*/ 184556 h 228561"/>
              <a:gd name="connsiteX32" fmla="*/ 36006 w 256832"/>
              <a:gd name="connsiteY32" fmla="*/ 175622 h 228561"/>
              <a:gd name="connsiteX33" fmla="*/ 28003 w 256832"/>
              <a:gd name="connsiteY33" fmla="*/ 171221 h 228561"/>
              <a:gd name="connsiteX34" fmla="*/ 85877 w 256832"/>
              <a:gd name="connsiteY34" fmla="*/ 160553 h 228561"/>
              <a:gd name="connsiteX35" fmla="*/ 85877 w 256832"/>
              <a:gd name="connsiteY35" fmla="*/ 204026 h 228561"/>
              <a:gd name="connsiteX36" fmla="*/ 207759 w 256832"/>
              <a:gd name="connsiteY36" fmla="*/ 204026 h 228561"/>
              <a:gd name="connsiteX37" fmla="*/ 216694 w 256832"/>
              <a:gd name="connsiteY37" fmla="*/ 201358 h 228561"/>
              <a:gd name="connsiteX38" fmla="*/ 221095 w 256832"/>
              <a:gd name="connsiteY38" fmla="*/ 193357 h 228561"/>
              <a:gd name="connsiteX39" fmla="*/ 234429 w 256832"/>
              <a:gd name="connsiteY39" fmla="*/ 228561 h 228561"/>
              <a:gd name="connsiteX40" fmla="*/ 38671 w 256832"/>
              <a:gd name="connsiteY40" fmla="*/ 228561 h 228561"/>
              <a:gd name="connsiteX42" fmla="*/ 153352 w 256832"/>
              <a:gd name="connsiteY42" fmla="*/ 54407 h 228561"/>
              <a:gd name="connsiteX43" fmla="*/ 24803 w 256832"/>
              <a:gd name="connsiteY43" fmla="*/ 54407 h 228561"/>
              <a:gd name="connsiteX44" fmla="*/ 16802 w 256832"/>
              <a:gd name="connsiteY44" fmla="*/ 61074 h 228561"/>
              <a:gd name="connsiteX45" fmla="*/ 0 w 256832"/>
              <a:gd name="connsiteY45" fmla="*/ 31204 h 228561"/>
              <a:gd name="connsiteX46" fmla="*/ 56541 w 256832"/>
              <a:gd name="connsiteY46" fmla="*/ 31204 h 228561"/>
              <a:gd name="connsiteX47" fmla="*/ 56541 w 256832"/>
              <a:gd name="connsiteY47" fmla="*/ 26936 h 228561"/>
              <a:gd name="connsiteX48" fmla="*/ 53874 w 256832"/>
              <a:gd name="connsiteY48" fmla="*/ 18002 h 228561"/>
              <a:gd name="connsiteX49" fmla="*/ 45873 w 256832"/>
              <a:gd name="connsiteY49" fmla="*/ 13601 h 228561"/>
              <a:gd name="connsiteX50" fmla="*/ 106414 w 256832"/>
              <a:gd name="connsiteY50" fmla="*/ 0 h 228561"/>
              <a:gd name="connsiteX51" fmla="*/ 106414 w 256832"/>
              <a:gd name="connsiteY51" fmla="*/ 31204 h 228561"/>
              <a:gd name="connsiteX52" fmla="*/ 153352 w 256832"/>
              <a:gd name="connsiteY52" fmla="*/ 31204 h 228561"/>
              <a:gd name="connsiteX54" fmla="*/ 108280 w 256832"/>
              <a:gd name="connsiteY54" fmla="*/ 106146 h 228561"/>
              <a:gd name="connsiteX55" fmla="*/ 102012 w 256832"/>
              <a:gd name="connsiteY55" fmla="*/ 90945 h 228561"/>
              <a:gd name="connsiteX56" fmla="*/ 82944 w 256832"/>
              <a:gd name="connsiteY56" fmla="*/ 84277 h 228561"/>
              <a:gd name="connsiteX57" fmla="*/ 64007 w 256832"/>
              <a:gd name="connsiteY57" fmla="*/ 90945 h 228561"/>
              <a:gd name="connsiteX58" fmla="*/ 57874 w 256832"/>
              <a:gd name="connsiteY58" fmla="*/ 106146 h 228561"/>
              <a:gd name="connsiteX59" fmla="*/ 64007 w 256832"/>
              <a:gd name="connsiteY59" fmla="*/ 121214 h 228561"/>
              <a:gd name="connsiteX60" fmla="*/ 82944 w 256832"/>
              <a:gd name="connsiteY60" fmla="*/ 127749 h 228561"/>
              <a:gd name="connsiteX61" fmla="*/ 102012 w 256832"/>
              <a:gd name="connsiteY61" fmla="*/ 121214 h 228561"/>
              <a:gd name="connsiteX62" fmla="*/ 108280 w 256832"/>
              <a:gd name="connsiteY62" fmla="*/ 106146 h 2285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1">
                <a:moveTo>
                  <a:pt x="82944" y="63208"/>
                </a:moveTo>
                <a:cubicBezTo>
                  <a:pt x="93968" y="63208"/>
                  <a:pt x="103612" y="64364"/>
                  <a:pt x="111880" y="66675"/>
                </a:cubicBezTo>
                <a:cubicBezTo>
                  <a:pt x="120149" y="68986"/>
                  <a:pt x="127082" y="72053"/>
                  <a:pt x="132682" y="75876"/>
                </a:cubicBezTo>
                <a:cubicBezTo>
                  <a:pt x="138283" y="79699"/>
                  <a:pt x="142506" y="84233"/>
                  <a:pt x="145351" y="89477"/>
                </a:cubicBezTo>
                <a:cubicBezTo>
                  <a:pt x="148196" y="94723"/>
                  <a:pt x="149619" y="100279"/>
                  <a:pt x="149619" y="106146"/>
                </a:cubicBezTo>
                <a:cubicBezTo>
                  <a:pt x="149619" y="112013"/>
                  <a:pt x="148196" y="117570"/>
                  <a:pt x="145351" y="122815"/>
                </a:cubicBezTo>
                <a:cubicBezTo>
                  <a:pt x="142506" y="128060"/>
                  <a:pt x="138283" y="132594"/>
                  <a:pt x="132682" y="136416"/>
                </a:cubicBezTo>
                <a:cubicBezTo>
                  <a:pt x="127082" y="140240"/>
                  <a:pt x="120149" y="143263"/>
                  <a:pt x="111880" y="145485"/>
                </a:cubicBezTo>
                <a:cubicBezTo>
                  <a:pt x="103612" y="147707"/>
                  <a:pt x="93968" y="148818"/>
                  <a:pt x="82944" y="148818"/>
                </a:cubicBezTo>
                <a:cubicBezTo>
                  <a:pt x="71920" y="148818"/>
                  <a:pt x="62274" y="147707"/>
                  <a:pt x="54006" y="145485"/>
                </a:cubicBezTo>
                <a:cubicBezTo>
                  <a:pt x="45738" y="143263"/>
                  <a:pt x="38805" y="140240"/>
                  <a:pt x="33204" y="136416"/>
                </a:cubicBezTo>
                <a:cubicBezTo>
                  <a:pt x="27603" y="132594"/>
                  <a:pt x="23425" y="128060"/>
                  <a:pt x="20669" y="122815"/>
                </a:cubicBezTo>
                <a:cubicBezTo>
                  <a:pt x="17914" y="117570"/>
                  <a:pt x="16535" y="112013"/>
                  <a:pt x="16535" y="106146"/>
                </a:cubicBezTo>
                <a:cubicBezTo>
                  <a:pt x="16535" y="100279"/>
                  <a:pt x="17914" y="94723"/>
                  <a:pt x="20669" y="89477"/>
                </a:cubicBezTo>
                <a:cubicBezTo>
                  <a:pt x="23425" y="84233"/>
                  <a:pt x="27603" y="79699"/>
                  <a:pt x="33204" y="75876"/>
                </a:cubicBezTo>
                <a:cubicBezTo>
                  <a:pt x="38805" y="72053"/>
                  <a:pt x="45738" y="68986"/>
                  <a:pt x="54006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6"/>
                </a:lnTo>
                <a:cubicBezTo>
                  <a:pt x="173622" y="26848"/>
                  <a:pt x="173089" y="24492"/>
                  <a:pt x="172021" y="22269"/>
                </a:cubicBezTo>
                <a:cubicBezTo>
                  <a:pt x="170955" y="20047"/>
                  <a:pt x="169087" y="18402"/>
                  <a:pt x="166419" y="17335"/>
                </a:cubicBezTo>
                <a:lnTo>
                  <a:pt x="220827" y="1333"/>
                </a:lnTo>
                <a:lnTo>
                  <a:pt x="220827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7" y="99746"/>
                </a:lnTo>
                <a:lnTo>
                  <a:pt x="220827" y="149352"/>
                </a:lnTo>
                <a:cubicBezTo>
                  <a:pt x="220827" y="157886"/>
                  <a:pt x="218784" y="164065"/>
                  <a:pt x="214694" y="167887"/>
                </a:cubicBezTo>
                <a:cubicBezTo>
                  <a:pt x="210603" y="171710"/>
                  <a:pt x="204115" y="173621"/>
                  <a:pt x="195224" y="173621"/>
                </a:cubicBezTo>
                <a:moveTo>
                  <a:pt x="38671" y="184556"/>
                </a:moveTo>
                <a:cubicBezTo>
                  <a:pt x="38671" y="181000"/>
                  <a:pt x="37782" y="178022"/>
                  <a:pt x="36006" y="175622"/>
                </a:cubicBezTo>
                <a:cubicBezTo>
                  <a:pt x="34226" y="173221"/>
                  <a:pt x="31559" y="171755"/>
                  <a:pt x="28003" y="171221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6" y="204026"/>
                  <a:pt x="214292" y="203136"/>
                  <a:pt x="216694" y="201358"/>
                </a:cubicBezTo>
                <a:cubicBezTo>
                  <a:pt x="219094" y="199580"/>
                  <a:pt x="220562" y="196914"/>
                  <a:pt x="221095" y="193357"/>
                </a:cubicBezTo>
                <a:lnTo>
                  <a:pt x="234429" y="228561"/>
                </a:lnTo>
                <a:lnTo>
                  <a:pt x="38671" y="228561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6"/>
                </a:lnTo>
                <a:cubicBezTo>
                  <a:pt x="56541" y="23381"/>
                  <a:pt x="55651" y="20402"/>
                  <a:pt x="53874" y="18002"/>
                </a:cubicBezTo>
                <a:cubicBezTo>
                  <a:pt x="52096" y="15602"/>
                  <a:pt x="49428" y="14136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80" y="106146"/>
                </a:moveTo>
                <a:cubicBezTo>
                  <a:pt x="108280" y="100457"/>
                  <a:pt x="106190" y="95390"/>
                  <a:pt x="102012" y="90945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7" y="90945"/>
                </a:cubicBezTo>
                <a:cubicBezTo>
                  <a:pt x="59919" y="95390"/>
                  <a:pt x="57874" y="100457"/>
                  <a:pt x="57874" y="106146"/>
                </a:cubicBezTo>
                <a:cubicBezTo>
                  <a:pt x="57874" y="111837"/>
                  <a:pt x="59919" y="116859"/>
                  <a:pt x="64007" y="121214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2" y="121214"/>
                </a:cubicBezTo>
                <a:cubicBezTo>
                  <a:pt x="106190" y="116859"/>
                  <a:pt x="108280" y="111837"/>
                  <a:pt x="108280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4" name="Freeform 114"/>
          <p:cNvSpPr/>
          <p:nvPr/>
        </p:nvSpPr>
        <p:spPr>
          <a:xfrm>
            <a:off x="13696916" y="7752902"/>
            <a:ext cx="256831" cy="230963"/>
          </a:xfrm>
          <a:custGeom>
            <a:avLst/>
            <a:gdLst>
              <a:gd name="connsiteX0" fmla="*/ 214959 w 256831"/>
              <a:gd name="connsiteY0" fmla="*/ 230963 h 230963"/>
              <a:gd name="connsiteX1" fmla="*/ 214959 w 256831"/>
              <a:gd name="connsiteY1" fmla="*/ 111481 h 230963"/>
              <a:gd name="connsiteX2" fmla="*/ 194957 w 256831"/>
              <a:gd name="connsiteY2" fmla="*/ 111481 h 230963"/>
              <a:gd name="connsiteX3" fmla="*/ 194957 w 256831"/>
              <a:gd name="connsiteY3" fmla="*/ 200292 h 230963"/>
              <a:gd name="connsiteX4" fmla="*/ 188823 w 256831"/>
              <a:gd name="connsiteY4" fmla="*/ 218827 h 230963"/>
              <a:gd name="connsiteX5" fmla="*/ 169354 w 256831"/>
              <a:gd name="connsiteY5" fmla="*/ 224561 h 230963"/>
              <a:gd name="connsiteX6" fmla="*/ 153085 w 256831"/>
              <a:gd name="connsiteY6" fmla="*/ 224561 h 230963"/>
              <a:gd name="connsiteX7" fmla="*/ 153085 w 256831"/>
              <a:gd name="connsiteY7" fmla="*/ 33338 h 230963"/>
              <a:gd name="connsiteX8" fmla="*/ 151485 w 256831"/>
              <a:gd name="connsiteY8" fmla="*/ 26270 h 230963"/>
              <a:gd name="connsiteX9" fmla="*/ 145884 w 256831"/>
              <a:gd name="connsiteY9" fmla="*/ 21337 h 230963"/>
              <a:gd name="connsiteX10" fmla="*/ 194957 w 256831"/>
              <a:gd name="connsiteY10" fmla="*/ 8001 h 230963"/>
              <a:gd name="connsiteX11" fmla="*/ 194957 w 256831"/>
              <a:gd name="connsiteY11" fmla="*/ 84277 h 230963"/>
              <a:gd name="connsiteX12" fmla="*/ 214959 w 256831"/>
              <a:gd name="connsiteY12" fmla="*/ 84277 h 230963"/>
              <a:gd name="connsiteX13" fmla="*/ 214959 w 256831"/>
              <a:gd name="connsiteY13" fmla="*/ 25336 h 230963"/>
              <a:gd name="connsiteX14" fmla="*/ 213359 w 256831"/>
              <a:gd name="connsiteY14" fmla="*/ 18269 h 230963"/>
              <a:gd name="connsiteX15" fmla="*/ 207758 w 256831"/>
              <a:gd name="connsiteY15" fmla="*/ 13335 h 230963"/>
              <a:gd name="connsiteX16" fmla="*/ 256831 w 256831"/>
              <a:gd name="connsiteY16" fmla="*/ 0 h 230963"/>
              <a:gd name="connsiteX17" fmla="*/ 256831 w 256831"/>
              <a:gd name="connsiteY17" fmla="*/ 206693 h 230963"/>
              <a:gd name="connsiteX18" fmla="*/ 250698 w 256831"/>
              <a:gd name="connsiteY18" fmla="*/ 225228 h 230963"/>
              <a:gd name="connsiteX19" fmla="*/ 231228 w 256831"/>
              <a:gd name="connsiteY19" fmla="*/ 230963 h 230963"/>
              <a:gd name="connsiteX21" fmla="*/ 60007 w 256831"/>
              <a:gd name="connsiteY21" fmla="*/ 44806 h 230963"/>
              <a:gd name="connsiteX22" fmla="*/ 57339 w 256831"/>
              <a:gd name="connsiteY22" fmla="*/ 35871 h 230963"/>
              <a:gd name="connsiteX23" fmla="*/ 49340 w 256831"/>
              <a:gd name="connsiteY23" fmla="*/ 31471 h 230963"/>
              <a:gd name="connsiteX24" fmla="*/ 104546 w 256831"/>
              <a:gd name="connsiteY24" fmla="*/ 15202 h 230963"/>
              <a:gd name="connsiteX25" fmla="*/ 104546 w 256831"/>
              <a:gd name="connsiteY25" fmla="*/ 53074 h 230963"/>
              <a:gd name="connsiteX26" fmla="*/ 99478 w 256831"/>
              <a:gd name="connsiteY26" fmla="*/ 97079 h 230963"/>
              <a:gd name="connsiteX27" fmla="*/ 115746 w 256831"/>
              <a:gd name="connsiteY27" fmla="*/ 106680 h 230963"/>
              <a:gd name="connsiteX28" fmla="*/ 129882 w 256831"/>
              <a:gd name="connsiteY28" fmla="*/ 120015 h 230963"/>
              <a:gd name="connsiteX29" fmla="*/ 139750 w 256831"/>
              <a:gd name="connsiteY29" fmla="*/ 138150 h 230963"/>
              <a:gd name="connsiteX30" fmla="*/ 143483 w 256831"/>
              <a:gd name="connsiteY30" fmla="*/ 161887 h 230963"/>
              <a:gd name="connsiteX31" fmla="*/ 137616 w 256831"/>
              <a:gd name="connsiteY31" fmla="*/ 177355 h 230963"/>
              <a:gd name="connsiteX32" fmla="*/ 121081 w 256831"/>
              <a:gd name="connsiteY32" fmla="*/ 185356 h 230963"/>
              <a:gd name="connsiteX33" fmla="*/ 102279 w 256831"/>
              <a:gd name="connsiteY33" fmla="*/ 182823 h 230963"/>
              <a:gd name="connsiteX34" fmla="*/ 89877 w 256831"/>
              <a:gd name="connsiteY34" fmla="*/ 169887 h 230963"/>
              <a:gd name="connsiteX35" fmla="*/ 98013 w 256831"/>
              <a:gd name="connsiteY35" fmla="*/ 158153 h 230963"/>
              <a:gd name="connsiteX36" fmla="*/ 101212 w 256831"/>
              <a:gd name="connsiteY36" fmla="*/ 143484 h 230963"/>
              <a:gd name="connsiteX37" fmla="*/ 99746 w 256831"/>
              <a:gd name="connsiteY37" fmla="*/ 128015 h 230963"/>
              <a:gd name="connsiteX38" fmla="*/ 94145 w 256831"/>
              <a:gd name="connsiteY38" fmla="*/ 114147 h 230963"/>
              <a:gd name="connsiteX39" fmla="*/ 60807 w 256831"/>
              <a:gd name="connsiteY39" fmla="*/ 159353 h 230963"/>
              <a:gd name="connsiteX40" fmla="*/ 0 w 256831"/>
              <a:gd name="connsiteY40" fmla="*/ 188290 h 230963"/>
              <a:gd name="connsiteX41" fmla="*/ 0 w 256831"/>
              <a:gd name="connsiteY41" fmla="*/ 182956 h 230963"/>
              <a:gd name="connsiteX42" fmla="*/ 31603 w 256831"/>
              <a:gd name="connsiteY42" fmla="*/ 156553 h 230963"/>
              <a:gd name="connsiteX43" fmla="*/ 49740 w 256831"/>
              <a:gd name="connsiteY43" fmla="*/ 124682 h 230963"/>
              <a:gd name="connsiteX44" fmla="*/ 58006 w 256831"/>
              <a:gd name="connsiteY44" fmla="*/ 89478 h 230963"/>
              <a:gd name="connsiteX45" fmla="*/ 60007 w 256831"/>
              <a:gd name="connsiteY45" fmla="*/ 53074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56831" h="230963">
                <a:moveTo>
                  <a:pt x="214959" y="230963"/>
                </a:moveTo>
                <a:lnTo>
                  <a:pt x="214959" y="111481"/>
                </a:lnTo>
                <a:lnTo>
                  <a:pt x="194957" y="111481"/>
                </a:lnTo>
                <a:lnTo>
                  <a:pt x="194957" y="200292"/>
                </a:lnTo>
                <a:cubicBezTo>
                  <a:pt x="194957" y="208826"/>
                  <a:pt x="192912" y="215005"/>
                  <a:pt x="188823" y="218827"/>
                </a:cubicBezTo>
                <a:cubicBezTo>
                  <a:pt x="184733" y="222650"/>
                  <a:pt x="178243" y="224561"/>
                  <a:pt x="169354" y="224561"/>
                </a:cubicBezTo>
                <a:lnTo>
                  <a:pt x="153085" y="224561"/>
                </a:lnTo>
                <a:lnTo>
                  <a:pt x="153085" y="33338"/>
                </a:lnTo>
                <a:cubicBezTo>
                  <a:pt x="153085" y="30849"/>
                  <a:pt x="152552" y="28492"/>
                  <a:pt x="151485" y="26270"/>
                </a:cubicBezTo>
                <a:cubicBezTo>
                  <a:pt x="150419" y="24048"/>
                  <a:pt x="148552" y="22403"/>
                  <a:pt x="145884" y="21337"/>
                </a:cubicBezTo>
                <a:lnTo>
                  <a:pt x="194957" y="8001"/>
                </a:lnTo>
                <a:lnTo>
                  <a:pt x="194957" y="84277"/>
                </a:lnTo>
                <a:lnTo>
                  <a:pt x="214959" y="84277"/>
                </a:lnTo>
                <a:lnTo>
                  <a:pt x="214959" y="25336"/>
                </a:lnTo>
                <a:cubicBezTo>
                  <a:pt x="214959" y="22847"/>
                  <a:pt x="214426" y="20492"/>
                  <a:pt x="213359" y="18269"/>
                </a:cubicBezTo>
                <a:cubicBezTo>
                  <a:pt x="212292" y="16046"/>
                  <a:pt x="210426" y="14402"/>
                  <a:pt x="207758" y="13335"/>
                </a:cubicBezTo>
                <a:lnTo>
                  <a:pt x="256831" y="0"/>
                </a:lnTo>
                <a:lnTo>
                  <a:pt x="256831" y="206693"/>
                </a:lnTo>
                <a:cubicBezTo>
                  <a:pt x="256831" y="215227"/>
                  <a:pt x="254788" y="221405"/>
                  <a:pt x="250698" y="225228"/>
                </a:cubicBezTo>
                <a:cubicBezTo>
                  <a:pt x="246608" y="229051"/>
                  <a:pt x="240119" y="230963"/>
                  <a:pt x="231228" y="230963"/>
                </a:cubicBezTo>
                <a:moveTo>
                  <a:pt x="60007" y="44806"/>
                </a:moveTo>
                <a:cubicBezTo>
                  <a:pt x="60007" y="41249"/>
                  <a:pt x="59117" y="38271"/>
                  <a:pt x="57339" y="35871"/>
                </a:cubicBezTo>
                <a:cubicBezTo>
                  <a:pt x="55562" y="33471"/>
                  <a:pt x="52894" y="32004"/>
                  <a:pt x="49340" y="31471"/>
                </a:cubicBezTo>
                <a:lnTo>
                  <a:pt x="104546" y="15202"/>
                </a:lnTo>
                <a:lnTo>
                  <a:pt x="104546" y="53074"/>
                </a:lnTo>
                <a:cubicBezTo>
                  <a:pt x="104546" y="69075"/>
                  <a:pt x="102857" y="83744"/>
                  <a:pt x="99478" y="97079"/>
                </a:cubicBezTo>
                <a:cubicBezTo>
                  <a:pt x="104990" y="99746"/>
                  <a:pt x="110413" y="102946"/>
                  <a:pt x="115746" y="106680"/>
                </a:cubicBezTo>
                <a:cubicBezTo>
                  <a:pt x="121081" y="110414"/>
                  <a:pt x="125792" y="114859"/>
                  <a:pt x="129882" y="120015"/>
                </a:cubicBezTo>
                <a:cubicBezTo>
                  <a:pt x="133972" y="125171"/>
                  <a:pt x="137260" y="131216"/>
                  <a:pt x="139750" y="138150"/>
                </a:cubicBezTo>
                <a:cubicBezTo>
                  <a:pt x="142239" y="145084"/>
                  <a:pt x="143483" y="152997"/>
                  <a:pt x="143483" y="161887"/>
                </a:cubicBezTo>
                <a:cubicBezTo>
                  <a:pt x="143483" y="167754"/>
                  <a:pt x="141528" y="172910"/>
                  <a:pt x="137616" y="177355"/>
                </a:cubicBezTo>
                <a:cubicBezTo>
                  <a:pt x="133705" y="181801"/>
                  <a:pt x="128194" y="184468"/>
                  <a:pt x="121081" y="185356"/>
                </a:cubicBezTo>
                <a:cubicBezTo>
                  <a:pt x="114325" y="186068"/>
                  <a:pt x="108059" y="185224"/>
                  <a:pt x="102279" y="182823"/>
                </a:cubicBezTo>
                <a:cubicBezTo>
                  <a:pt x="96500" y="180422"/>
                  <a:pt x="92366" y="176111"/>
                  <a:pt x="89877" y="169887"/>
                </a:cubicBezTo>
                <a:cubicBezTo>
                  <a:pt x="93433" y="166688"/>
                  <a:pt x="96145" y="162776"/>
                  <a:pt x="98013" y="158153"/>
                </a:cubicBezTo>
                <a:cubicBezTo>
                  <a:pt x="99878" y="153530"/>
                  <a:pt x="100946" y="148641"/>
                  <a:pt x="101212" y="143484"/>
                </a:cubicBezTo>
                <a:cubicBezTo>
                  <a:pt x="101479" y="138329"/>
                  <a:pt x="100989" y="133172"/>
                  <a:pt x="99746" y="128015"/>
                </a:cubicBezTo>
                <a:cubicBezTo>
                  <a:pt x="98499" y="122860"/>
                  <a:pt x="96634" y="118237"/>
                  <a:pt x="94145" y="114147"/>
                </a:cubicBezTo>
                <a:cubicBezTo>
                  <a:pt x="87032" y="131750"/>
                  <a:pt x="75921" y="146818"/>
                  <a:pt x="60807" y="159353"/>
                </a:cubicBezTo>
                <a:cubicBezTo>
                  <a:pt x="45693" y="171888"/>
                  <a:pt x="25425" y="181534"/>
                  <a:pt x="0" y="188290"/>
                </a:cubicBezTo>
                <a:lnTo>
                  <a:pt x="0" y="182956"/>
                </a:lnTo>
                <a:cubicBezTo>
                  <a:pt x="13156" y="175310"/>
                  <a:pt x="23692" y="166510"/>
                  <a:pt x="31603" y="156553"/>
                </a:cubicBezTo>
                <a:cubicBezTo>
                  <a:pt x="39515" y="146596"/>
                  <a:pt x="45560" y="135972"/>
                  <a:pt x="49740" y="124682"/>
                </a:cubicBezTo>
                <a:cubicBezTo>
                  <a:pt x="53916" y="113392"/>
                  <a:pt x="56674" y="101657"/>
                  <a:pt x="58006" y="89478"/>
                </a:cubicBezTo>
                <a:cubicBezTo>
                  <a:pt x="59339" y="77298"/>
                  <a:pt x="60007" y="65163"/>
                  <a:pt x="60007" y="530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5" name="Freeform 115"/>
          <p:cNvSpPr/>
          <p:nvPr/>
        </p:nvSpPr>
        <p:spPr>
          <a:xfrm>
            <a:off x="13970284" y="7762770"/>
            <a:ext cx="252831" cy="209093"/>
          </a:xfrm>
          <a:custGeom>
            <a:avLst/>
            <a:gdLst>
              <a:gd name="connsiteX0" fmla="*/ 38137 w 252831"/>
              <a:gd name="connsiteY0" fmla="*/ 61075 h 209093"/>
              <a:gd name="connsiteX1" fmla="*/ 173889 w 252831"/>
              <a:gd name="connsiteY1" fmla="*/ 61075 h 209093"/>
              <a:gd name="connsiteX2" fmla="*/ 173889 w 252831"/>
              <a:gd name="connsiteY2" fmla="*/ 34404 h 209093"/>
              <a:gd name="connsiteX3" fmla="*/ 58672 w 252831"/>
              <a:gd name="connsiteY3" fmla="*/ 34404 h 209093"/>
              <a:gd name="connsiteX4" fmla="*/ 50671 w 252831"/>
              <a:gd name="connsiteY4" fmla="*/ 41072 h 209093"/>
              <a:gd name="connsiteX5" fmla="*/ 33869 w 252831"/>
              <a:gd name="connsiteY5" fmla="*/ 8534 h 209093"/>
              <a:gd name="connsiteX6" fmla="*/ 173889 w 252831"/>
              <a:gd name="connsiteY6" fmla="*/ 8534 h 209093"/>
              <a:gd name="connsiteX7" fmla="*/ 173889 w 252831"/>
              <a:gd name="connsiteY7" fmla="*/ 0 h 209093"/>
              <a:gd name="connsiteX8" fmla="*/ 219494 w 252831"/>
              <a:gd name="connsiteY8" fmla="*/ 12802 h 209093"/>
              <a:gd name="connsiteX9" fmla="*/ 219494 w 252831"/>
              <a:gd name="connsiteY9" fmla="*/ 84278 h 209093"/>
              <a:gd name="connsiteX10" fmla="*/ 84009 w 252831"/>
              <a:gd name="connsiteY10" fmla="*/ 84278 h 209093"/>
              <a:gd name="connsiteX11" fmla="*/ 84009 w 252831"/>
              <a:gd name="connsiteY11" fmla="*/ 112814 h 209093"/>
              <a:gd name="connsiteX12" fmla="*/ 83476 w 252831"/>
              <a:gd name="connsiteY12" fmla="*/ 113348 h 209093"/>
              <a:gd name="connsiteX13" fmla="*/ 141351 w 252831"/>
              <a:gd name="connsiteY13" fmla="*/ 113348 h 209093"/>
              <a:gd name="connsiteX14" fmla="*/ 185756 w 252831"/>
              <a:gd name="connsiteY14" fmla="*/ 111747 h 209093"/>
              <a:gd name="connsiteX15" fmla="*/ 226695 w 252831"/>
              <a:gd name="connsiteY15" fmla="*/ 105880 h 209093"/>
              <a:gd name="connsiteX16" fmla="*/ 230161 w 252831"/>
              <a:gd name="connsiteY16" fmla="*/ 124549 h 209093"/>
              <a:gd name="connsiteX17" fmla="*/ 197357 w 252831"/>
              <a:gd name="connsiteY17" fmla="*/ 134817 h 209093"/>
              <a:gd name="connsiteX18" fmla="*/ 154952 w 252831"/>
              <a:gd name="connsiteY18" fmla="*/ 140018 h 209093"/>
              <a:gd name="connsiteX19" fmla="*/ 154952 w 252831"/>
              <a:gd name="connsiteY19" fmla="*/ 176823 h 209093"/>
              <a:gd name="connsiteX20" fmla="*/ 252831 w 252831"/>
              <a:gd name="connsiteY20" fmla="*/ 176823 h 209093"/>
              <a:gd name="connsiteX21" fmla="*/ 252831 w 252831"/>
              <a:gd name="connsiteY21" fmla="*/ 201626 h 209093"/>
              <a:gd name="connsiteX22" fmla="*/ 32003 w 252831"/>
              <a:gd name="connsiteY22" fmla="*/ 201626 h 209093"/>
              <a:gd name="connsiteX23" fmla="*/ 22935 w 252831"/>
              <a:gd name="connsiteY23" fmla="*/ 209093 h 209093"/>
              <a:gd name="connsiteX24" fmla="*/ 0 w 252831"/>
              <a:gd name="connsiteY24" fmla="*/ 176823 h 209093"/>
              <a:gd name="connsiteX25" fmla="*/ 107745 w 252831"/>
              <a:gd name="connsiteY25" fmla="*/ 176823 h 209093"/>
              <a:gd name="connsiteX26" fmla="*/ 107745 w 252831"/>
              <a:gd name="connsiteY26" fmla="*/ 140551 h 209093"/>
              <a:gd name="connsiteX27" fmla="*/ 38137 w 252831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09093">
                <a:moveTo>
                  <a:pt x="38137" y="61075"/>
                </a:moveTo>
                <a:lnTo>
                  <a:pt x="173889" y="61075"/>
                </a:lnTo>
                <a:lnTo>
                  <a:pt x="173889" y="34404"/>
                </a:lnTo>
                <a:lnTo>
                  <a:pt x="58672" y="34404"/>
                </a:lnTo>
                <a:cubicBezTo>
                  <a:pt x="54228" y="34404"/>
                  <a:pt x="51561" y="36627"/>
                  <a:pt x="50671" y="41072"/>
                </a:cubicBezTo>
                <a:lnTo>
                  <a:pt x="33869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84278"/>
                </a:lnTo>
                <a:lnTo>
                  <a:pt x="84009" y="84278"/>
                </a:lnTo>
                <a:lnTo>
                  <a:pt x="84009" y="112814"/>
                </a:lnTo>
                <a:lnTo>
                  <a:pt x="83476" y="113348"/>
                </a:lnTo>
                <a:lnTo>
                  <a:pt x="141351" y="113348"/>
                </a:lnTo>
                <a:cubicBezTo>
                  <a:pt x="157352" y="113348"/>
                  <a:pt x="172154" y="112814"/>
                  <a:pt x="185756" y="111747"/>
                </a:cubicBezTo>
                <a:cubicBezTo>
                  <a:pt x="199357" y="110681"/>
                  <a:pt x="213004" y="108725"/>
                  <a:pt x="226695" y="105880"/>
                </a:cubicBezTo>
                <a:lnTo>
                  <a:pt x="230161" y="124549"/>
                </a:lnTo>
                <a:cubicBezTo>
                  <a:pt x="220915" y="128816"/>
                  <a:pt x="209981" y="132239"/>
                  <a:pt x="197357" y="134817"/>
                </a:cubicBezTo>
                <a:cubicBezTo>
                  <a:pt x="184734" y="137395"/>
                  <a:pt x="170599" y="139129"/>
                  <a:pt x="154952" y="140018"/>
                </a:cubicBezTo>
                <a:lnTo>
                  <a:pt x="154952" y="176823"/>
                </a:lnTo>
                <a:lnTo>
                  <a:pt x="252831" y="176823"/>
                </a:lnTo>
                <a:lnTo>
                  <a:pt x="252831" y="201626"/>
                </a:lnTo>
                <a:lnTo>
                  <a:pt x="32003" y="201626"/>
                </a:lnTo>
                <a:cubicBezTo>
                  <a:pt x="26846" y="201626"/>
                  <a:pt x="23825" y="204115"/>
                  <a:pt x="22935" y="209093"/>
                </a:cubicBezTo>
                <a:lnTo>
                  <a:pt x="0" y="176823"/>
                </a:lnTo>
                <a:lnTo>
                  <a:pt x="107745" y="176823"/>
                </a:lnTo>
                <a:lnTo>
                  <a:pt x="107745" y="140551"/>
                </a:lnTo>
                <a:lnTo>
                  <a:pt x="38137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6" name="Freeform 116"/>
          <p:cNvSpPr/>
          <p:nvPr/>
        </p:nvSpPr>
        <p:spPr>
          <a:xfrm>
            <a:off x="14236984" y="7756902"/>
            <a:ext cx="252831" cy="223227"/>
          </a:xfrm>
          <a:custGeom>
            <a:avLst/>
            <a:gdLst>
              <a:gd name="connsiteX0" fmla="*/ 34403 w 252831"/>
              <a:gd name="connsiteY0" fmla="*/ 52540 h 223227"/>
              <a:gd name="connsiteX1" fmla="*/ 41472 w 252831"/>
              <a:gd name="connsiteY1" fmla="*/ 29604 h 223227"/>
              <a:gd name="connsiteX2" fmla="*/ 61340 w 252831"/>
              <a:gd name="connsiteY2" fmla="*/ 13202 h 223227"/>
              <a:gd name="connsiteX3" fmla="*/ 91745 w 252831"/>
              <a:gd name="connsiteY3" fmla="*/ 3334 h 223227"/>
              <a:gd name="connsiteX4" fmla="*/ 130149 w 252831"/>
              <a:gd name="connsiteY4" fmla="*/ 0 h 223227"/>
              <a:gd name="connsiteX5" fmla="*/ 168687 w 252831"/>
              <a:gd name="connsiteY5" fmla="*/ 3334 h 223227"/>
              <a:gd name="connsiteX6" fmla="*/ 199223 w 252831"/>
              <a:gd name="connsiteY6" fmla="*/ 13202 h 223227"/>
              <a:gd name="connsiteX7" fmla="*/ 219227 w 252831"/>
              <a:gd name="connsiteY7" fmla="*/ 29604 h 223227"/>
              <a:gd name="connsiteX8" fmla="*/ 226428 w 252831"/>
              <a:gd name="connsiteY8" fmla="*/ 52540 h 223227"/>
              <a:gd name="connsiteX9" fmla="*/ 219227 w 252831"/>
              <a:gd name="connsiteY9" fmla="*/ 75477 h 223227"/>
              <a:gd name="connsiteX10" fmla="*/ 199090 w 252831"/>
              <a:gd name="connsiteY10" fmla="*/ 91878 h 223227"/>
              <a:gd name="connsiteX11" fmla="*/ 168553 w 252831"/>
              <a:gd name="connsiteY11" fmla="*/ 101747 h 223227"/>
              <a:gd name="connsiteX12" fmla="*/ 130149 w 252831"/>
              <a:gd name="connsiteY12" fmla="*/ 105080 h 223227"/>
              <a:gd name="connsiteX13" fmla="*/ 91745 w 252831"/>
              <a:gd name="connsiteY13" fmla="*/ 101747 h 223227"/>
              <a:gd name="connsiteX14" fmla="*/ 61474 w 252831"/>
              <a:gd name="connsiteY14" fmla="*/ 91878 h 223227"/>
              <a:gd name="connsiteX15" fmla="*/ 41604 w 252831"/>
              <a:gd name="connsiteY15" fmla="*/ 75477 h 223227"/>
              <a:gd name="connsiteX16" fmla="*/ 34403 w 252831"/>
              <a:gd name="connsiteY16" fmla="*/ 52540 h 223227"/>
              <a:gd name="connsiteX18" fmla="*/ 252831 w 252831"/>
              <a:gd name="connsiteY18" fmla="*/ 142152 h 223227"/>
              <a:gd name="connsiteX19" fmla="*/ 160286 w 252831"/>
              <a:gd name="connsiteY19" fmla="*/ 142152 h 223227"/>
              <a:gd name="connsiteX20" fmla="*/ 160286 w 252831"/>
              <a:gd name="connsiteY20" fmla="*/ 170688 h 223227"/>
              <a:gd name="connsiteX21" fmla="*/ 113080 w 252831"/>
              <a:gd name="connsiteY21" fmla="*/ 181356 h 223227"/>
              <a:gd name="connsiteX22" fmla="*/ 113080 w 252831"/>
              <a:gd name="connsiteY22" fmla="*/ 142152 h 223227"/>
              <a:gd name="connsiteX23" fmla="*/ 32003 w 252831"/>
              <a:gd name="connsiteY23" fmla="*/ 142152 h 223227"/>
              <a:gd name="connsiteX24" fmla="*/ 22935 w 252831"/>
              <a:gd name="connsiteY24" fmla="*/ 149619 h 223227"/>
              <a:gd name="connsiteX25" fmla="*/ 0 w 252831"/>
              <a:gd name="connsiteY25" fmla="*/ 117349 h 223227"/>
              <a:gd name="connsiteX26" fmla="*/ 252831 w 252831"/>
              <a:gd name="connsiteY26" fmla="*/ 117349 h 223227"/>
              <a:gd name="connsiteX28" fmla="*/ 42404 w 252831"/>
              <a:gd name="connsiteY28" fmla="*/ 180556 h 223227"/>
              <a:gd name="connsiteX29" fmla="*/ 39739 w 252831"/>
              <a:gd name="connsiteY29" fmla="*/ 171621 h 223227"/>
              <a:gd name="connsiteX30" fmla="*/ 31736 w 252831"/>
              <a:gd name="connsiteY30" fmla="*/ 167221 h 223227"/>
              <a:gd name="connsiteX31" fmla="*/ 89610 w 252831"/>
              <a:gd name="connsiteY31" fmla="*/ 156552 h 223227"/>
              <a:gd name="connsiteX32" fmla="*/ 89610 w 252831"/>
              <a:gd name="connsiteY32" fmla="*/ 198692 h 223227"/>
              <a:gd name="connsiteX33" fmla="*/ 211493 w 252831"/>
              <a:gd name="connsiteY33" fmla="*/ 198692 h 223227"/>
              <a:gd name="connsiteX34" fmla="*/ 220427 w 252831"/>
              <a:gd name="connsiteY34" fmla="*/ 196024 h 223227"/>
              <a:gd name="connsiteX35" fmla="*/ 224828 w 252831"/>
              <a:gd name="connsiteY35" fmla="*/ 188023 h 223227"/>
              <a:gd name="connsiteX36" fmla="*/ 238162 w 252831"/>
              <a:gd name="connsiteY36" fmla="*/ 223227 h 223227"/>
              <a:gd name="connsiteX37" fmla="*/ 42404 w 252831"/>
              <a:gd name="connsiteY37" fmla="*/ 223227 h 223227"/>
              <a:gd name="connsiteX39" fmla="*/ 81342 w 252831"/>
              <a:gd name="connsiteY39" fmla="*/ 52540 h 223227"/>
              <a:gd name="connsiteX40" fmla="*/ 93611 w 252831"/>
              <a:gd name="connsiteY40" fmla="*/ 73342 h 223227"/>
              <a:gd name="connsiteX41" fmla="*/ 130149 w 252831"/>
              <a:gd name="connsiteY41" fmla="*/ 81343 h 223227"/>
              <a:gd name="connsiteX42" fmla="*/ 166819 w 252831"/>
              <a:gd name="connsiteY42" fmla="*/ 73342 h 223227"/>
              <a:gd name="connsiteX43" fmla="*/ 179222 w 252831"/>
              <a:gd name="connsiteY43" fmla="*/ 52540 h 223227"/>
              <a:gd name="connsiteX44" fmla="*/ 166688 w 252831"/>
              <a:gd name="connsiteY44" fmla="*/ 31737 h 223227"/>
              <a:gd name="connsiteX45" fmla="*/ 130149 w 252831"/>
              <a:gd name="connsiteY45" fmla="*/ 23737 h 223227"/>
              <a:gd name="connsiteX46" fmla="*/ 93745 w 252831"/>
              <a:gd name="connsiteY46" fmla="*/ 31737 h 223227"/>
              <a:gd name="connsiteX47" fmla="*/ 81342 w 252831"/>
              <a:gd name="connsiteY47" fmla="*/ 52540 h 22322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2831" h="223227">
                <a:moveTo>
                  <a:pt x="34403" y="52540"/>
                </a:moveTo>
                <a:cubicBezTo>
                  <a:pt x="34403" y="43828"/>
                  <a:pt x="36759" y="36182"/>
                  <a:pt x="41472" y="29604"/>
                </a:cubicBezTo>
                <a:cubicBezTo>
                  <a:pt x="46183" y="23025"/>
                  <a:pt x="52806" y="17558"/>
                  <a:pt x="61340" y="13202"/>
                </a:cubicBezTo>
                <a:cubicBezTo>
                  <a:pt x="69875" y="8845"/>
                  <a:pt x="80009" y="5556"/>
                  <a:pt x="91745" y="3334"/>
                </a:cubicBezTo>
                <a:cubicBezTo>
                  <a:pt x="103477" y="1111"/>
                  <a:pt x="116281" y="0"/>
                  <a:pt x="130149" y="0"/>
                </a:cubicBezTo>
                <a:cubicBezTo>
                  <a:pt x="144018" y="0"/>
                  <a:pt x="156863" y="1111"/>
                  <a:pt x="168687" y="3334"/>
                </a:cubicBezTo>
                <a:cubicBezTo>
                  <a:pt x="180511" y="5556"/>
                  <a:pt x="190689" y="8845"/>
                  <a:pt x="199223" y="13202"/>
                </a:cubicBezTo>
                <a:cubicBezTo>
                  <a:pt x="207758" y="17558"/>
                  <a:pt x="214426" y="23025"/>
                  <a:pt x="219227" y="29604"/>
                </a:cubicBezTo>
                <a:cubicBezTo>
                  <a:pt x="224027" y="36182"/>
                  <a:pt x="226428" y="43828"/>
                  <a:pt x="226428" y="52540"/>
                </a:cubicBezTo>
                <a:cubicBezTo>
                  <a:pt x="226428" y="61252"/>
                  <a:pt x="224027" y="68897"/>
                  <a:pt x="219227" y="75477"/>
                </a:cubicBezTo>
                <a:cubicBezTo>
                  <a:pt x="214426" y="82055"/>
                  <a:pt x="207713" y="87523"/>
                  <a:pt x="199090" y="91878"/>
                </a:cubicBezTo>
                <a:cubicBezTo>
                  <a:pt x="190467" y="96234"/>
                  <a:pt x="180288" y="99523"/>
                  <a:pt x="168553" y="101747"/>
                </a:cubicBezTo>
                <a:cubicBezTo>
                  <a:pt x="156820" y="103969"/>
                  <a:pt x="144018" y="105080"/>
                  <a:pt x="130149" y="105080"/>
                </a:cubicBezTo>
                <a:cubicBezTo>
                  <a:pt x="116281" y="105080"/>
                  <a:pt x="103477" y="103969"/>
                  <a:pt x="91745" y="101747"/>
                </a:cubicBezTo>
                <a:cubicBezTo>
                  <a:pt x="80009" y="99523"/>
                  <a:pt x="69918" y="96234"/>
                  <a:pt x="61474" y="91878"/>
                </a:cubicBezTo>
                <a:cubicBezTo>
                  <a:pt x="53028" y="87523"/>
                  <a:pt x="46405" y="82055"/>
                  <a:pt x="41604" y="75477"/>
                </a:cubicBezTo>
                <a:cubicBezTo>
                  <a:pt x="36802" y="68897"/>
                  <a:pt x="34403" y="61252"/>
                  <a:pt x="34403" y="52540"/>
                </a:cubicBezTo>
                <a:moveTo>
                  <a:pt x="252831" y="142152"/>
                </a:moveTo>
                <a:lnTo>
                  <a:pt x="160286" y="142152"/>
                </a:lnTo>
                <a:lnTo>
                  <a:pt x="160286" y="170688"/>
                </a:lnTo>
                <a:lnTo>
                  <a:pt x="113080" y="181356"/>
                </a:lnTo>
                <a:lnTo>
                  <a:pt x="113080" y="142152"/>
                </a:lnTo>
                <a:lnTo>
                  <a:pt x="32003" y="142152"/>
                </a:lnTo>
                <a:cubicBezTo>
                  <a:pt x="26846" y="142152"/>
                  <a:pt x="23825" y="144640"/>
                  <a:pt x="22935" y="149619"/>
                </a:cubicBezTo>
                <a:lnTo>
                  <a:pt x="0" y="117349"/>
                </a:lnTo>
                <a:lnTo>
                  <a:pt x="252831" y="117349"/>
                </a:lnTo>
                <a:moveTo>
                  <a:pt x="42404" y="180556"/>
                </a:moveTo>
                <a:cubicBezTo>
                  <a:pt x="42404" y="177000"/>
                  <a:pt x="41515" y="174021"/>
                  <a:pt x="39739" y="171621"/>
                </a:cubicBezTo>
                <a:cubicBezTo>
                  <a:pt x="37959" y="169221"/>
                  <a:pt x="35292" y="167755"/>
                  <a:pt x="31736" y="167221"/>
                </a:cubicBezTo>
                <a:lnTo>
                  <a:pt x="89610" y="156552"/>
                </a:lnTo>
                <a:lnTo>
                  <a:pt x="89610" y="198692"/>
                </a:lnTo>
                <a:lnTo>
                  <a:pt x="211493" y="198692"/>
                </a:lnTo>
                <a:cubicBezTo>
                  <a:pt x="215049" y="198692"/>
                  <a:pt x="218025" y="197803"/>
                  <a:pt x="220427" y="196024"/>
                </a:cubicBezTo>
                <a:cubicBezTo>
                  <a:pt x="222827" y="194246"/>
                  <a:pt x="224295" y="191580"/>
                  <a:pt x="224828" y="188023"/>
                </a:cubicBezTo>
                <a:lnTo>
                  <a:pt x="238162" y="223227"/>
                </a:lnTo>
                <a:lnTo>
                  <a:pt x="42404" y="223227"/>
                </a:lnTo>
                <a:moveTo>
                  <a:pt x="81342" y="52540"/>
                </a:moveTo>
                <a:cubicBezTo>
                  <a:pt x="81342" y="61075"/>
                  <a:pt x="85432" y="68008"/>
                  <a:pt x="93611" y="73342"/>
                </a:cubicBezTo>
                <a:cubicBezTo>
                  <a:pt x="101791" y="78677"/>
                  <a:pt x="113970" y="81343"/>
                  <a:pt x="130149" y="81343"/>
                </a:cubicBezTo>
                <a:cubicBezTo>
                  <a:pt x="146329" y="81343"/>
                  <a:pt x="158553" y="78677"/>
                  <a:pt x="166819" y="73342"/>
                </a:cubicBezTo>
                <a:cubicBezTo>
                  <a:pt x="175089" y="68008"/>
                  <a:pt x="179222" y="61075"/>
                  <a:pt x="179222" y="52540"/>
                </a:cubicBezTo>
                <a:cubicBezTo>
                  <a:pt x="179222" y="44006"/>
                  <a:pt x="175044" y="37071"/>
                  <a:pt x="166688" y="31737"/>
                </a:cubicBezTo>
                <a:cubicBezTo>
                  <a:pt x="158330" y="26403"/>
                  <a:pt x="146151" y="23737"/>
                  <a:pt x="130149" y="23737"/>
                </a:cubicBezTo>
                <a:cubicBezTo>
                  <a:pt x="114147" y="23737"/>
                  <a:pt x="102012" y="26403"/>
                  <a:pt x="93745" y="31737"/>
                </a:cubicBezTo>
                <a:cubicBezTo>
                  <a:pt x="85477" y="37071"/>
                  <a:pt x="81342" y="44006"/>
                  <a:pt x="81342" y="5254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7" name="Freeform 117"/>
          <p:cNvSpPr/>
          <p:nvPr/>
        </p:nvSpPr>
        <p:spPr>
          <a:xfrm>
            <a:off x="14578395" y="7756102"/>
            <a:ext cx="252831" cy="224028"/>
          </a:xfrm>
          <a:custGeom>
            <a:avLst/>
            <a:gdLst>
              <a:gd name="connsiteX0" fmla="*/ 38137 w 252831"/>
              <a:gd name="connsiteY0" fmla="*/ 8534 h 224028"/>
              <a:gd name="connsiteX1" fmla="*/ 175222 w 252831"/>
              <a:gd name="connsiteY1" fmla="*/ 8534 h 224028"/>
              <a:gd name="connsiteX2" fmla="*/ 175222 w 252831"/>
              <a:gd name="connsiteY2" fmla="*/ 0 h 224028"/>
              <a:gd name="connsiteX3" fmla="*/ 220827 w 252831"/>
              <a:gd name="connsiteY3" fmla="*/ 12802 h 224028"/>
              <a:gd name="connsiteX4" fmla="*/ 220827 w 252831"/>
              <a:gd name="connsiteY4" fmla="*/ 100012 h 224028"/>
              <a:gd name="connsiteX5" fmla="*/ 175222 w 252831"/>
              <a:gd name="connsiteY5" fmla="*/ 100012 h 224028"/>
              <a:gd name="connsiteX6" fmla="*/ 175222 w 252831"/>
              <a:gd name="connsiteY6" fmla="*/ 89078 h 224028"/>
              <a:gd name="connsiteX7" fmla="*/ 144018 w 252831"/>
              <a:gd name="connsiteY7" fmla="*/ 97613 h 224028"/>
              <a:gd name="connsiteX8" fmla="*/ 109079 w 252831"/>
              <a:gd name="connsiteY8" fmla="*/ 100012 h 224028"/>
              <a:gd name="connsiteX9" fmla="*/ 38137 w 252831"/>
              <a:gd name="connsiteY9" fmla="*/ 100012 h 224028"/>
              <a:gd name="connsiteX11" fmla="*/ 252831 w 252831"/>
              <a:gd name="connsiteY11" fmla="*/ 141618 h 224028"/>
              <a:gd name="connsiteX12" fmla="*/ 160286 w 252831"/>
              <a:gd name="connsiteY12" fmla="*/ 141618 h 224028"/>
              <a:gd name="connsiteX13" fmla="*/ 160286 w 252831"/>
              <a:gd name="connsiteY13" fmla="*/ 171489 h 224028"/>
              <a:gd name="connsiteX14" fmla="*/ 113080 w 252831"/>
              <a:gd name="connsiteY14" fmla="*/ 182156 h 224028"/>
              <a:gd name="connsiteX15" fmla="*/ 113080 w 252831"/>
              <a:gd name="connsiteY15" fmla="*/ 141618 h 224028"/>
              <a:gd name="connsiteX16" fmla="*/ 32003 w 252831"/>
              <a:gd name="connsiteY16" fmla="*/ 141618 h 224028"/>
              <a:gd name="connsiteX17" fmla="*/ 22935 w 252831"/>
              <a:gd name="connsiteY17" fmla="*/ 149086 h 224028"/>
              <a:gd name="connsiteX18" fmla="*/ 0 w 252831"/>
              <a:gd name="connsiteY18" fmla="*/ 116815 h 224028"/>
              <a:gd name="connsiteX19" fmla="*/ 252831 w 252831"/>
              <a:gd name="connsiteY19" fmla="*/ 116815 h 224028"/>
              <a:gd name="connsiteX21" fmla="*/ 42404 w 252831"/>
              <a:gd name="connsiteY21" fmla="*/ 180023 h 224028"/>
              <a:gd name="connsiteX22" fmla="*/ 39739 w 252831"/>
              <a:gd name="connsiteY22" fmla="*/ 171089 h 224028"/>
              <a:gd name="connsiteX23" fmla="*/ 31736 w 252831"/>
              <a:gd name="connsiteY23" fmla="*/ 166688 h 224028"/>
              <a:gd name="connsiteX24" fmla="*/ 89610 w 252831"/>
              <a:gd name="connsiteY24" fmla="*/ 156020 h 224028"/>
              <a:gd name="connsiteX25" fmla="*/ 89610 w 252831"/>
              <a:gd name="connsiteY25" fmla="*/ 199492 h 224028"/>
              <a:gd name="connsiteX26" fmla="*/ 211493 w 252831"/>
              <a:gd name="connsiteY26" fmla="*/ 199492 h 224028"/>
              <a:gd name="connsiteX27" fmla="*/ 220427 w 252831"/>
              <a:gd name="connsiteY27" fmla="*/ 196825 h 224028"/>
              <a:gd name="connsiteX28" fmla="*/ 224828 w 252831"/>
              <a:gd name="connsiteY28" fmla="*/ 188824 h 224028"/>
              <a:gd name="connsiteX29" fmla="*/ 238162 w 252831"/>
              <a:gd name="connsiteY29" fmla="*/ 224028 h 224028"/>
              <a:gd name="connsiteX30" fmla="*/ 42404 w 252831"/>
              <a:gd name="connsiteY30" fmla="*/ 224028 h 224028"/>
              <a:gd name="connsiteX32" fmla="*/ 114147 w 252831"/>
              <a:gd name="connsiteY32" fmla="*/ 76810 h 224028"/>
              <a:gd name="connsiteX33" fmla="*/ 125616 w 252831"/>
              <a:gd name="connsiteY33" fmla="*/ 76810 h 224028"/>
              <a:gd name="connsiteX34" fmla="*/ 141216 w 252831"/>
              <a:gd name="connsiteY34" fmla="*/ 76543 h 224028"/>
              <a:gd name="connsiteX35" fmla="*/ 158553 w 252831"/>
              <a:gd name="connsiteY35" fmla="*/ 75743 h 224028"/>
              <a:gd name="connsiteX36" fmla="*/ 175222 w 252831"/>
              <a:gd name="connsiteY36" fmla="*/ 73877 h 224028"/>
              <a:gd name="connsiteX37" fmla="*/ 175222 w 252831"/>
              <a:gd name="connsiteY37" fmla="*/ 31738 h 224028"/>
              <a:gd name="connsiteX38" fmla="*/ 84009 w 252831"/>
              <a:gd name="connsiteY38" fmla="*/ 31738 h 224028"/>
              <a:gd name="connsiteX39" fmla="*/ 84009 w 252831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24028">
                <a:moveTo>
                  <a:pt x="38137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3" y="96013"/>
                  <a:pt x="144018" y="97613"/>
                </a:cubicBezTo>
                <a:cubicBezTo>
                  <a:pt x="132460" y="99213"/>
                  <a:pt x="120814" y="100012"/>
                  <a:pt x="109079" y="100012"/>
                </a:cubicBezTo>
                <a:lnTo>
                  <a:pt x="38137" y="100012"/>
                </a:lnTo>
                <a:moveTo>
                  <a:pt x="252831" y="141618"/>
                </a:moveTo>
                <a:lnTo>
                  <a:pt x="160286" y="141618"/>
                </a:lnTo>
                <a:lnTo>
                  <a:pt x="160286" y="171489"/>
                </a:lnTo>
                <a:lnTo>
                  <a:pt x="113080" y="182156"/>
                </a:lnTo>
                <a:lnTo>
                  <a:pt x="113080" y="141618"/>
                </a:lnTo>
                <a:lnTo>
                  <a:pt x="32003" y="141618"/>
                </a:lnTo>
                <a:cubicBezTo>
                  <a:pt x="26846" y="141618"/>
                  <a:pt x="23825" y="144107"/>
                  <a:pt x="22935" y="149086"/>
                </a:cubicBezTo>
                <a:lnTo>
                  <a:pt x="0" y="116815"/>
                </a:lnTo>
                <a:lnTo>
                  <a:pt x="252831" y="116815"/>
                </a:lnTo>
                <a:moveTo>
                  <a:pt x="42404" y="180023"/>
                </a:moveTo>
                <a:cubicBezTo>
                  <a:pt x="42404" y="176467"/>
                  <a:pt x="41515" y="173489"/>
                  <a:pt x="39739" y="171089"/>
                </a:cubicBezTo>
                <a:cubicBezTo>
                  <a:pt x="37959" y="168688"/>
                  <a:pt x="35292" y="167222"/>
                  <a:pt x="31736" y="166688"/>
                </a:cubicBezTo>
                <a:lnTo>
                  <a:pt x="89610" y="156020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9" y="199492"/>
                  <a:pt x="218025" y="198603"/>
                  <a:pt x="220427" y="196825"/>
                </a:cubicBezTo>
                <a:cubicBezTo>
                  <a:pt x="222827" y="195047"/>
                  <a:pt x="224295" y="192381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114147" y="76810"/>
                </a:moveTo>
                <a:cubicBezTo>
                  <a:pt x="116991" y="76810"/>
                  <a:pt x="120814" y="76810"/>
                  <a:pt x="125616" y="76810"/>
                </a:cubicBezTo>
                <a:cubicBezTo>
                  <a:pt x="130415" y="76810"/>
                  <a:pt x="135615" y="76721"/>
                  <a:pt x="141216" y="76543"/>
                </a:cubicBezTo>
                <a:cubicBezTo>
                  <a:pt x="146817" y="76366"/>
                  <a:pt x="152597" y="76099"/>
                  <a:pt x="158553" y="75743"/>
                </a:cubicBezTo>
                <a:cubicBezTo>
                  <a:pt x="164508" y="75388"/>
                  <a:pt x="170066" y="74766"/>
                  <a:pt x="175222" y="73877"/>
                </a:cubicBezTo>
                <a:lnTo>
                  <a:pt x="175222" y="31738"/>
                </a:lnTo>
                <a:lnTo>
                  <a:pt x="84009" y="31738"/>
                </a:lnTo>
                <a:lnTo>
                  <a:pt x="84009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8" name="Freeform 118"/>
          <p:cNvSpPr/>
          <p:nvPr/>
        </p:nvSpPr>
        <p:spPr>
          <a:xfrm>
            <a:off x="14841094" y="7752902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5 h 230429"/>
              <a:gd name="connsiteX3" fmla="*/ 32004 w 264567"/>
              <a:gd name="connsiteY3" fmla="*/ 200825 h 230429"/>
              <a:gd name="connsiteX4" fmla="*/ 22935 w 264567"/>
              <a:gd name="connsiteY4" fmla="*/ 208293 h 230429"/>
              <a:gd name="connsiteX5" fmla="*/ 0 w 264567"/>
              <a:gd name="connsiteY5" fmla="*/ 176022 h 230429"/>
              <a:gd name="connsiteX6" fmla="*/ 69608 w 264567"/>
              <a:gd name="connsiteY6" fmla="*/ 176022 h 230429"/>
              <a:gd name="connsiteX7" fmla="*/ 69608 w 264567"/>
              <a:gd name="connsiteY7" fmla="*/ 153886 h 230429"/>
              <a:gd name="connsiteX8" fmla="*/ 36137 w 264567"/>
              <a:gd name="connsiteY8" fmla="*/ 139085 h 230429"/>
              <a:gd name="connsiteX9" fmla="*/ 23735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3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1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5 w 264567"/>
              <a:gd name="connsiteY22" fmla="*/ 174289 h 230429"/>
              <a:gd name="connsiteX23" fmla="*/ 181356 w 264567"/>
              <a:gd name="connsiteY23" fmla="*/ 169087 h 230429"/>
              <a:gd name="connsiteX24" fmla="*/ 181356 w 264567"/>
              <a:gd name="connsiteY24" fmla="*/ 28003 h 230429"/>
              <a:gd name="connsiteX25" fmla="*/ 179755 w 264567"/>
              <a:gd name="connsiteY25" fmla="*/ 20936 h 230429"/>
              <a:gd name="connsiteX26" fmla="*/ 174154 w 264567"/>
              <a:gd name="connsiteY26" fmla="*/ 16002 h 230429"/>
              <a:gd name="connsiteX27" fmla="*/ 228561 w 264567"/>
              <a:gd name="connsiteY27" fmla="*/ 0 h 230429"/>
              <a:gd name="connsiteX28" fmla="*/ 228561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1 w 264567"/>
              <a:gd name="connsiteY31" fmla="*/ 118949 h 230429"/>
              <a:gd name="connsiteX32" fmla="*/ 228561 w 264567"/>
              <a:gd name="connsiteY32" fmla="*/ 206160 h 230429"/>
              <a:gd name="connsiteX33" fmla="*/ 222428 w 264567"/>
              <a:gd name="connsiteY33" fmla="*/ 224695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3 w 264567"/>
              <a:gd name="connsiteY43" fmla="*/ 17602 h 230429"/>
              <a:gd name="connsiteX44" fmla="*/ 115481 w 264567"/>
              <a:gd name="connsiteY44" fmla="*/ 1333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1 w 264567"/>
              <a:gd name="connsiteY50" fmla="*/ 126683 h 230429"/>
              <a:gd name="connsiteX51" fmla="*/ 80142 w 264567"/>
              <a:gd name="connsiteY51" fmla="*/ 130950 h 230429"/>
              <a:gd name="connsiteX52" fmla="*/ 92545 w 264567"/>
              <a:gd name="connsiteY52" fmla="*/ 132550 h 230429"/>
              <a:gd name="connsiteX53" fmla="*/ 112815 w 264567"/>
              <a:gd name="connsiteY53" fmla="*/ 126683 h 230429"/>
              <a:gd name="connsiteX54" fmla="*/ 118948 w 264567"/>
              <a:gd name="connsiteY54" fmla="*/ 113881 h 230429"/>
              <a:gd name="connsiteX55" fmla="*/ 112815 w 264567"/>
              <a:gd name="connsiteY55" fmla="*/ 100946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1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8" y="200825"/>
                </a:cubicBezTo>
                <a:lnTo>
                  <a:pt x="32004" y="200825"/>
                </a:lnTo>
                <a:cubicBezTo>
                  <a:pt x="26848" y="200825"/>
                  <a:pt x="23825" y="203314"/>
                  <a:pt x="22935" y="208293"/>
                </a:cubicBezTo>
                <a:lnTo>
                  <a:pt x="0" y="176022"/>
                </a:lnTo>
                <a:lnTo>
                  <a:pt x="69608" y="176022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5"/>
                </a:cubicBezTo>
                <a:cubicBezTo>
                  <a:pt x="27871" y="131883"/>
                  <a:pt x="23735" y="123482"/>
                  <a:pt x="23735" y="113881"/>
                </a:cubicBezTo>
                <a:cubicBezTo>
                  <a:pt x="23735" y="107835"/>
                  <a:pt x="25425" y="102235"/>
                  <a:pt x="28804" y="97079"/>
                </a:cubicBezTo>
                <a:cubicBezTo>
                  <a:pt x="32181" y="91923"/>
                  <a:pt x="36894" y="87478"/>
                  <a:pt x="42938" y="83744"/>
                </a:cubicBezTo>
                <a:cubicBezTo>
                  <a:pt x="48985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79" y="71743"/>
                  <a:pt x="111925" y="72810"/>
                  <a:pt x="120283" y="74943"/>
                </a:cubicBezTo>
                <a:cubicBezTo>
                  <a:pt x="128639" y="77077"/>
                  <a:pt x="135795" y="80010"/>
                  <a:pt x="141751" y="83744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5"/>
                  <a:pt x="160821" y="107835"/>
                  <a:pt x="160821" y="113881"/>
                </a:cubicBezTo>
                <a:cubicBezTo>
                  <a:pt x="160821" y="123482"/>
                  <a:pt x="156820" y="131750"/>
                  <a:pt x="148819" y="138684"/>
                </a:cubicBezTo>
                <a:cubicBezTo>
                  <a:pt x="140816" y="145618"/>
                  <a:pt x="130149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3" y="176022"/>
                  <a:pt x="146596" y="175444"/>
                  <a:pt x="155485" y="174289"/>
                </a:cubicBezTo>
                <a:cubicBezTo>
                  <a:pt x="164376" y="173133"/>
                  <a:pt x="173000" y="171399"/>
                  <a:pt x="181356" y="169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90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1" y="118949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7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8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5" y="19603"/>
                  <a:pt x="59830" y="18136"/>
                  <a:pt x="56273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4"/>
                  <a:pt x="69608" y="124904"/>
                  <a:pt x="71741" y="126683"/>
                </a:cubicBezTo>
                <a:cubicBezTo>
                  <a:pt x="73876" y="128460"/>
                  <a:pt x="76677" y="129884"/>
                  <a:pt x="80142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9" y="132550"/>
                  <a:pt x="108725" y="130594"/>
                  <a:pt x="112815" y="126683"/>
                </a:cubicBezTo>
                <a:cubicBezTo>
                  <a:pt x="116903" y="122771"/>
                  <a:pt x="118948" y="118504"/>
                  <a:pt x="118948" y="113881"/>
                </a:cubicBezTo>
                <a:cubicBezTo>
                  <a:pt x="118948" y="109258"/>
                  <a:pt x="116903" y="104946"/>
                  <a:pt x="112815" y="100946"/>
                </a:cubicBezTo>
                <a:cubicBezTo>
                  <a:pt x="108725" y="96946"/>
                  <a:pt x="101969" y="94945"/>
                  <a:pt x="92545" y="94945"/>
                </a:cubicBezTo>
                <a:cubicBezTo>
                  <a:pt x="87745" y="94945"/>
                  <a:pt x="83610" y="95523"/>
                  <a:pt x="80142" y="96679"/>
                </a:cubicBezTo>
                <a:cubicBezTo>
                  <a:pt x="76677" y="97834"/>
                  <a:pt x="73876" y="99301"/>
                  <a:pt x="71741" y="101079"/>
                </a:cubicBezTo>
                <a:cubicBezTo>
                  <a:pt x="69608" y="102857"/>
                  <a:pt x="68053" y="104902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19" name="Freeform 119"/>
          <p:cNvSpPr/>
          <p:nvPr/>
        </p:nvSpPr>
        <p:spPr>
          <a:xfrm>
            <a:off x="15111795" y="7750768"/>
            <a:ext cx="252831" cy="235230"/>
          </a:xfrm>
          <a:custGeom>
            <a:avLst/>
            <a:gdLst>
              <a:gd name="connsiteX0" fmla="*/ 36002 w 252831"/>
              <a:gd name="connsiteY0" fmla="*/ 179489 h 235230"/>
              <a:gd name="connsiteX1" fmla="*/ 174689 w 252831"/>
              <a:gd name="connsiteY1" fmla="*/ 179489 h 235230"/>
              <a:gd name="connsiteX2" fmla="*/ 174689 w 252831"/>
              <a:gd name="connsiteY2" fmla="*/ 166955 h 235230"/>
              <a:gd name="connsiteX3" fmla="*/ 44805 w 252831"/>
              <a:gd name="connsiteY3" fmla="*/ 166955 h 235230"/>
              <a:gd name="connsiteX4" fmla="*/ 29070 w 252831"/>
              <a:gd name="connsiteY4" fmla="*/ 145085 h 235230"/>
              <a:gd name="connsiteX5" fmla="*/ 223227 w 252831"/>
              <a:gd name="connsiteY5" fmla="*/ 145085 h 235230"/>
              <a:gd name="connsiteX6" fmla="*/ 223227 w 252831"/>
              <a:gd name="connsiteY6" fmla="*/ 200025 h 235230"/>
              <a:gd name="connsiteX7" fmla="*/ 84544 w 252831"/>
              <a:gd name="connsiteY7" fmla="*/ 200025 h 235230"/>
              <a:gd name="connsiteX8" fmla="*/ 84544 w 252831"/>
              <a:gd name="connsiteY8" fmla="*/ 213361 h 235230"/>
              <a:gd name="connsiteX9" fmla="*/ 210426 w 252831"/>
              <a:gd name="connsiteY9" fmla="*/ 213361 h 235230"/>
              <a:gd name="connsiteX10" fmla="*/ 222160 w 252831"/>
              <a:gd name="connsiteY10" fmla="*/ 205359 h 235230"/>
              <a:gd name="connsiteX11" fmla="*/ 235496 w 252831"/>
              <a:gd name="connsiteY11" fmla="*/ 235230 h 235230"/>
              <a:gd name="connsiteX12" fmla="*/ 36002 w 252831"/>
              <a:gd name="connsiteY12" fmla="*/ 235230 h 235230"/>
              <a:gd name="connsiteX14" fmla="*/ 152019 w 252831"/>
              <a:gd name="connsiteY14" fmla="*/ 73076 h 235230"/>
              <a:gd name="connsiteX15" fmla="*/ 193357 w 252831"/>
              <a:gd name="connsiteY15" fmla="*/ 72676 h 235230"/>
              <a:gd name="connsiteX16" fmla="*/ 226695 w 252831"/>
              <a:gd name="connsiteY16" fmla="*/ 69609 h 235230"/>
              <a:gd name="connsiteX17" fmla="*/ 230161 w 252831"/>
              <a:gd name="connsiteY17" fmla="*/ 85344 h 235230"/>
              <a:gd name="connsiteX18" fmla="*/ 212159 w 252831"/>
              <a:gd name="connsiteY18" fmla="*/ 91346 h 235230"/>
              <a:gd name="connsiteX19" fmla="*/ 191891 w 252831"/>
              <a:gd name="connsiteY19" fmla="*/ 94679 h 235230"/>
              <a:gd name="connsiteX20" fmla="*/ 168553 w 252831"/>
              <a:gd name="connsiteY20" fmla="*/ 96012 h 235230"/>
              <a:gd name="connsiteX21" fmla="*/ 141351 w 252831"/>
              <a:gd name="connsiteY21" fmla="*/ 96279 h 235230"/>
              <a:gd name="connsiteX22" fmla="*/ 38137 w 252831"/>
              <a:gd name="connsiteY22" fmla="*/ 96279 h 235230"/>
              <a:gd name="connsiteX23" fmla="*/ 38137 w 252831"/>
              <a:gd name="connsiteY23" fmla="*/ 41606 h 235230"/>
              <a:gd name="connsiteX24" fmla="*/ 173889 w 252831"/>
              <a:gd name="connsiteY24" fmla="*/ 41606 h 235230"/>
              <a:gd name="connsiteX25" fmla="*/ 173889 w 252831"/>
              <a:gd name="connsiteY25" fmla="*/ 30404 h 235230"/>
              <a:gd name="connsiteX26" fmla="*/ 58672 w 252831"/>
              <a:gd name="connsiteY26" fmla="*/ 30404 h 235230"/>
              <a:gd name="connsiteX27" fmla="*/ 50671 w 252831"/>
              <a:gd name="connsiteY27" fmla="*/ 37071 h 235230"/>
              <a:gd name="connsiteX28" fmla="*/ 33869 w 252831"/>
              <a:gd name="connsiteY28" fmla="*/ 8534 h 235230"/>
              <a:gd name="connsiteX29" fmla="*/ 173889 w 252831"/>
              <a:gd name="connsiteY29" fmla="*/ 8534 h 235230"/>
              <a:gd name="connsiteX30" fmla="*/ 173889 w 252831"/>
              <a:gd name="connsiteY30" fmla="*/ 0 h 235230"/>
              <a:gd name="connsiteX31" fmla="*/ 219494 w 252831"/>
              <a:gd name="connsiteY31" fmla="*/ 12802 h 235230"/>
              <a:gd name="connsiteX32" fmla="*/ 219494 w 252831"/>
              <a:gd name="connsiteY32" fmla="*/ 60808 h 235230"/>
              <a:gd name="connsiteX33" fmla="*/ 84009 w 252831"/>
              <a:gd name="connsiteY33" fmla="*/ 60808 h 235230"/>
              <a:gd name="connsiteX34" fmla="*/ 84009 w 252831"/>
              <a:gd name="connsiteY34" fmla="*/ 73076 h 235230"/>
              <a:gd name="connsiteX36" fmla="*/ 252831 w 252831"/>
              <a:gd name="connsiteY36" fmla="*/ 132550 h 235230"/>
              <a:gd name="connsiteX37" fmla="*/ 32003 w 252831"/>
              <a:gd name="connsiteY37" fmla="*/ 132550 h 235230"/>
              <a:gd name="connsiteX38" fmla="*/ 22935 w 252831"/>
              <a:gd name="connsiteY38" fmla="*/ 140018 h 235230"/>
              <a:gd name="connsiteX39" fmla="*/ 0 w 252831"/>
              <a:gd name="connsiteY39" fmla="*/ 107747 h 235230"/>
              <a:gd name="connsiteX40" fmla="*/ 252831 w 252831"/>
              <a:gd name="connsiteY40" fmla="*/ 107747 h 235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35230">
                <a:moveTo>
                  <a:pt x="36002" y="179489"/>
                </a:moveTo>
                <a:lnTo>
                  <a:pt x="174689" y="179489"/>
                </a:lnTo>
                <a:lnTo>
                  <a:pt x="174689" y="166955"/>
                </a:lnTo>
                <a:lnTo>
                  <a:pt x="44805" y="166955"/>
                </a:lnTo>
                <a:lnTo>
                  <a:pt x="29070" y="145085"/>
                </a:lnTo>
                <a:lnTo>
                  <a:pt x="223227" y="145085"/>
                </a:lnTo>
                <a:lnTo>
                  <a:pt x="223227" y="200025"/>
                </a:lnTo>
                <a:lnTo>
                  <a:pt x="84544" y="200025"/>
                </a:lnTo>
                <a:lnTo>
                  <a:pt x="84544" y="213361"/>
                </a:lnTo>
                <a:lnTo>
                  <a:pt x="210426" y="213361"/>
                </a:lnTo>
                <a:cubicBezTo>
                  <a:pt x="217182" y="213361"/>
                  <a:pt x="221093" y="210693"/>
                  <a:pt x="222160" y="205359"/>
                </a:cubicBezTo>
                <a:lnTo>
                  <a:pt x="235496" y="235230"/>
                </a:lnTo>
                <a:lnTo>
                  <a:pt x="36002" y="235230"/>
                </a:lnTo>
                <a:moveTo>
                  <a:pt x="152019" y="73076"/>
                </a:moveTo>
                <a:cubicBezTo>
                  <a:pt x="167842" y="73076"/>
                  <a:pt x="181621" y="72943"/>
                  <a:pt x="193357" y="72676"/>
                </a:cubicBezTo>
                <a:cubicBezTo>
                  <a:pt x="205091" y="72410"/>
                  <a:pt x="216204" y="71387"/>
                  <a:pt x="226695" y="69609"/>
                </a:cubicBezTo>
                <a:lnTo>
                  <a:pt x="230161" y="85344"/>
                </a:lnTo>
                <a:cubicBezTo>
                  <a:pt x="224472" y="87834"/>
                  <a:pt x="218472" y="89834"/>
                  <a:pt x="212159" y="91346"/>
                </a:cubicBezTo>
                <a:cubicBezTo>
                  <a:pt x="205848" y="92857"/>
                  <a:pt x="199090" y="93968"/>
                  <a:pt x="191891" y="94679"/>
                </a:cubicBezTo>
                <a:cubicBezTo>
                  <a:pt x="184688" y="95390"/>
                  <a:pt x="176910" y="95834"/>
                  <a:pt x="168553" y="96012"/>
                </a:cubicBezTo>
                <a:cubicBezTo>
                  <a:pt x="160196" y="96190"/>
                  <a:pt x="151129" y="96279"/>
                  <a:pt x="141351" y="96279"/>
                </a:cubicBezTo>
                <a:lnTo>
                  <a:pt x="38137" y="96279"/>
                </a:lnTo>
                <a:lnTo>
                  <a:pt x="38137" y="41606"/>
                </a:lnTo>
                <a:lnTo>
                  <a:pt x="173889" y="41606"/>
                </a:lnTo>
                <a:lnTo>
                  <a:pt x="173889" y="30404"/>
                </a:lnTo>
                <a:lnTo>
                  <a:pt x="58672" y="30404"/>
                </a:lnTo>
                <a:cubicBezTo>
                  <a:pt x="54228" y="30404"/>
                  <a:pt x="51561" y="32627"/>
                  <a:pt x="50671" y="37071"/>
                </a:cubicBezTo>
                <a:lnTo>
                  <a:pt x="33869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60808"/>
                </a:lnTo>
                <a:lnTo>
                  <a:pt x="84009" y="60808"/>
                </a:lnTo>
                <a:lnTo>
                  <a:pt x="84009" y="73076"/>
                </a:lnTo>
                <a:moveTo>
                  <a:pt x="252831" y="132550"/>
                </a:moveTo>
                <a:lnTo>
                  <a:pt x="32003" y="132550"/>
                </a:lnTo>
                <a:cubicBezTo>
                  <a:pt x="26846" y="132550"/>
                  <a:pt x="23825" y="135040"/>
                  <a:pt x="22935" y="140018"/>
                </a:cubicBezTo>
                <a:lnTo>
                  <a:pt x="0" y="107747"/>
                </a:lnTo>
                <a:lnTo>
                  <a:pt x="252831" y="1077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0" name="Freeform 120"/>
          <p:cNvSpPr/>
          <p:nvPr/>
        </p:nvSpPr>
        <p:spPr>
          <a:xfrm>
            <a:off x="15449206" y="7748901"/>
            <a:ext cx="264567" cy="237896"/>
          </a:xfrm>
          <a:custGeom>
            <a:avLst/>
            <a:gdLst>
              <a:gd name="connsiteX0" fmla="*/ 233096 w 264567"/>
              <a:gd name="connsiteY0" fmla="*/ 193091 h 237896"/>
              <a:gd name="connsiteX1" fmla="*/ 226696 w 264567"/>
              <a:gd name="connsiteY1" fmla="*/ 210560 h 237896"/>
              <a:gd name="connsiteX2" fmla="*/ 208026 w 264567"/>
              <a:gd name="connsiteY2" fmla="*/ 224695 h 237896"/>
              <a:gd name="connsiteX3" fmla="*/ 177490 w 264567"/>
              <a:gd name="connsiteY3" fmla="*/ 234297 h 237896"/>
              <a:gd name="connsiteX4" fmla="*/ 135750 w 264567"/>
              <a:gd name="connsiteY4" fmla="*/ 237896 h 237896"/>
              <a:gd name="connsiteX5" fmla="*/ 93878 w 264567"/>
              <a:gd name="connsiteY5" fmla="*/ 234429 h 237896"/>
              <a:gd name="connsiteX6" fmla="*/ 63342 w 264567"/>
              <a:gd name="connsiteY6" fmla="*/ 224828 h 237896"/>
              <a:gd name="connsiteX7" fmla="*/ 44540 w 264567"/>
              <a:gd name="connsiteY7" fmla="*/ 210560 h 237896"/>
              <a:gd name="connsiteX8" fmla="*/ 38139 w 264567"/>
              <a:gd name="connsiteY8" fmla="*/ 193091 h 237896"/>
              <a:gd name="connsiteX9" fmla="*/ 44540 w 264567"/>
              <a:gd name="connsiteY9" fmla="*/ 175622 h 237896"/>
              <a:gd name="connsiteX10" fmla="*/ 63342 w 264567"/>
              <a:gd name="connsiteY10" fmla="*/ 161354 h 237896"/>
              <a:gd name="connsiteX11" fmla="*/ 93878 w 264567"/>
              <a:gd name="connsiteY11" fmla="*/ 151753 h 237896"/>
              <a:gd name="connsiteX12" fmla="*/ 135750 w 264567"/>
              <a:gd name="connsiteY12" fmla="*/ 148285 h 237896"/>
              <a:gd name="connsiteX13" fmla="*/ 177490 w 264567"/>
              <a:gd name="connsiteY13" fmla="*/ 151753 h 237896"/>
              <a:gd name="connsiteX14" fmla="*/ 208026 w 264567"/>
              <a:gd name="connsiteY14" fmla="*/ 161354 h 237896"/>
              <a:gd name="connsiteX15" fmla="*/ 226696 w 264567"/>
              <a:gd name="connsiteY15" fmla="*/ 175622 h 237896"/>
              <a:gd name="connsiteX16" fmla="*/ 233096 w 264567"/>
              <a:gd name="connsiteY16" fmla="*/ 193091 h 237896"/>
              <a:gd name="connsiteX18" fmla="*/ 116281 w 264567"/>
              <a:gd name="connsiteY18" fmla="*/ 126950 h 237896"/>
              <a:gd name="connsiteX19" fmla="*/ 119881 w 264567"/>
              <a:gd name="connsiteY19" fmla="*/ 117481 h 237896"/>
              <a:gd name="connsiteX20" fmla="*/ 119081 w 264567"/>
              <a:gd name="connsiteY20" fmla="*/ 107480 h 237896"/>
              <a:gd name="connsiteX21" fmla="*/ 114015 w 264567"/>
              <a:gd name="connsiteY21" fmla="*/ 98678 h 237896"/>
              <a:gd name="connsiteX22" fmla="*/ 105346 w 264567"/>
              <a:gd name="connsiteY22" fmla="*/ 92545 h 237896"/>
              <a:gd name="connsiteX23" fmla="*/ 65208 w 264567"/>
              <a:gd name="connsiteY23" fmla="*/ 128283 h 237896"/>
              <a:gd name="connsiteX24" fmla="*/ 0 w 264567"/>
              <a:gd name="connsiteY24" fmla="*/ 145085 h 237896"/>
              <a:gd name="connsiteX25" fmla="*/ 0 w 264567"/>
              <a:gd name="connsiteY25" fmla="*/ 139750 h 237896"/>
              <a:gd name="connsiteX26" fmla="*/ 26003 w 264567"/>
              <a:gd name="connsiteY26" fmla="*/ 127350 h 237896"/>
              <a:gd name="connsiteX27" fmla="*/ 47873 w 264567"/>
              <a:gd name="connsiteY27" fmla="*/ 109347 h 237896"/>
              <a:gd name="connsiteX28" fmla="*/ 63209 w 264567"/>
              <a:gd name="connsiteY28" fmla="*/ 85744 h 237896"/>
              <a:gd name="connsiteX29" fmla="*/ 69875 w 264567"/>
              <a:gd name="connsiteY29" fmla="*/ 56541 h 237896"/>
              <a:gd name="connsiteX30" fmla="*/ 38939 w 264567"/>
              <a:gd name="connsiteY30" fmla="*/ 56541 h 237896"/>
              <a:gd name="connsiteX31" fmla="*/ 30938 w 264567"/>
              <a:gd name="connsiteY31" fmla="*/ 63208 h 237896"/>
              <a:gd name="connsiteX32" fmla="*/ 14136 w 264567"/>
              <a:gd name="connsiteY32" fmla="*/ 32003 h 237896"/>
              <a:gd name="connsiteX33" fmla="*/ 69875 w 264567"/>
              <a:gd name="connsiteY33" fmla="*/ 32003 h 237896"/>
              <a:gd name="connsiteX34" fmla="*/ 69875 w 264567"/>
              <a:gd name="connsiteY34" fmla="*/ 26937 h 237896"/>
              <a:gd name="connsiteX35" fmla="*/ 67208 w 264567"/>
              <a:gd name="connsiteY35" fmla="*/ 18003 h 237896"/>
              <a:gd name="connsiteX36" fmla="*/ 59207 w 264567"/>
              <a:gd name="connsiteY36" fmla="*/ 13601 h 237896"/>
              <a:gd name="connsiteX37" fmla="*/ 117081 w 264567"/>
              <a:gd name="connsiteY37" fmla="*/ 0 h 237896"/>
              <a:gd name="connsiteX38" fmla="*/ 117081 w 264567"/>
              <a:gd name="connsiteY38" fmla="*/ 32003 h 237896"/>
              <a:gd name="connsiteX39" fmla="*/ 162954 w 264567"/>
              <a:gd name="connsiteY39" fmla="*/ 32003 h 237896"/>
              <a:gd name="connsiteX40" fmla="*/ 162954 w 264567"/>
              <a:gd name="connsiteY40" fmla="*/ 56541 h 237896"/>
              <a:gd name="connsiteX41" fmla="*/ 116815 w 264567"/>
              <a:gd name="connsiteY41" fmla="*/ 56541 h 237896"/>
              <a:gd name="connsiteX42" fmla="*/ 112280 w 264567"/>
              <a:gd name="connsiteY42" fmla="*/ 78143 h 237896"/>
              <a:gd name="connsiteX43" fmla="*/ 132550 w 264567"/>
              <a:gd name="connsiteY43" fmla="*/ 80410 h 237896"/>
              <a:gd name="connsiteX44" fmla="*/ 148685 w 264567"/>
              <a:gd name="connsiteY44" fmla="*/ 87878 h 237896"/>
              <a:gd name="connsiteX45" fmla="*/ 159353 w 264567"/>
              <a:gd name="connsiteY45" fmla="*/ 100012 h 237896"/>
              <a:gd name="connsiteX46" fmla="*/ 163221 w 264567"/>
              <a:gd name="connsiteY46" fmla="*/ 116281 h 237896"/>
              <a:gd name="connsiteX47" fmla="*/ 158286 w 264567"/>
              <a:gd name="connsiteY47" fmla="*/ 130283 h 237896"/>
              <a:gd name="connsiteX48" fmla="*/ 143752 w 264567"/>
              <a:gd name="connsiteY48" fmla="*/ 137084 h 237896"/>
              <a:gd name="connsiteX49" fmla="*/ 127084 w 264567"/>
              <a:gd name="connsiteY49" fmla="*/ 135351 h 237896"/>
              <a:gd name="connsiteX50" fmla="*/ 116281 w 264567"/>
              <a:gd name="connsiteY50" fmla="*/ 126950 h 237896"/>
              <a:gd name="connsiteX52" fmla="*/ 181356 w 264567"/>
              <a:gd name="connsiteY52" fmla="*/ 141618 h 237896"/>
              <a:gd name="connsiteX53" fmla="*/ 181356 w 264567"/>
              <a:gd name="connsiteY53" fmla="*/ 32003 h 237896"/>
              <a:gd name="connsiteX54" fmla="*/ 179755 w 264567"/>
              <a:gd name="connsiteY54" fmla="*/ 24936 h 237896"/>
              <a:gd name="connsiteX55" fmla="*/ 174154 w 264567"/>
              <a:gd name="connsiteY55" fmla="*/ 20003 h 237896"/>
              <a:gd name="connsiteX56" fmla="*/ 228561 w 264567"/>
              <a:gd name="connsiteY56" fmla="*/ 4001 h 237896"/>
              <a:gd name="connsiteX57" fmla="*/ 228561 w 264567"/>
              <a:gd name="connsiteY57" fmla="*/ 53873 h 237896"/>
              <a:gd name="connsiteX58" fmla="*/ 264567 w 264567"/>
              <a:gd name="connsiteY58" fmla="*/ 53873 h 237896"/>
              <a:gd name="connsiteX59" fmla="*/ 264567 w 264567"/>
              <a:gd name="connsiteY59" fmla="*/ 78410 h 237896"/>
              <a:gd name="connsiteX60" fmla="*/ 228561 w 264567"/>
              <a:gd name="connsiteY60" fmla="*/ 78410 h 237896"/>
              <a:gd name="connsiteX61" fmla="*/ 228561 w 264567"/>
              <a:gd name="connsiteY61" fmla="*/ 117348 h 237896"/>
              <a:gd name="connsiteX62" fmla="*/ 222428 w 264567"/>
              <a:gd name="connsiteY62" fmla="*/ 135884 h 237896"/>
              <a:gd name="connsiteX63" fmla="*/ 202958 w 264567"/>
              <a:gd name="connsiteY63" fmla="*/ 141618 h 237896"/>
              <a:gd name="connsiteX65" fmla="*/ 182690 w 264567"/>
              <a:gd name="connsiteY65" fmla="*/ 193091 h 237896"/>
              <a:gd name="connsiteX66" fmla="*/ 170289 w 264567"/>
              <a:gd name="connsiteY66" fmla="*/ 176823 h 237896"/>
              <a:gd name="connsiteX67" fmla="*/ 135750 w 264567"/>
              <a:gd name="connsiteY67" fmla="*/ 170421 h 237896"/>
              <a:gd name="connsiteX68" fmla="*/ 100946 w 264567"/>
              <a:gd name="connsiteY68" fmla="*/ 176823 h 237896"/>
              <a:gd name="connsiteX69" fmla="*/ 88545 w 264567"/>
              <a:gd name="connsiteY69" fmla="*/ 193091 h 237896"/>
              <a:gd name="connsiteX70" fmla="*/ 100812 w 264567"/>
              <a:gd name="connsiteY70" fmla="*/ 209359 h 237896"/>
              <a:gd name="connsiteX71" fmla="*/ 135750 w 264567"/>
              <a:gd name="connsiteY71" fmla="*/ 215760 h 237896"/>
              <a:gd name="connsiteX72" fmla="*/ 170289 w 264567"/>
              <a:gd name="connsiteY72" fmla="*/ 209359 h 237896"/>
              <a:gd name="connsiteX73" fmla="*/ 182690 w 264567"/>
              <a:gd name="connsiteY73" fmla="*/ 193091 h 237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64567" h="237896">
                <a:moveTo>
                  <a:pt x="233096" y="193091"/>
                </a:moveTo>
                <a:cubicBezTo>
                  <a:pt x="233096" y="199314"/>
                  <a:pt x="230963" y="205137"/>
                  <a:pt x="226696" y="210560"/>
                </a:cubicBezTo>
                <a:cubicBezTo>
                  <a:pt x="222428" y="215983"/>
                  <a:pt x="216204" y="220694"/>
                  <a:pt x="208026" y="224695"/>
                </a:cubicBezTo>
                <a:cubicBezTo>
                  <a:pt x="199847" y="228695"/>
                  <a:pt x="189669" y="231896"/>
                  <a:pt x="177490" y="234297"/>
                </a:cubicBezTo>
                <a:cubicBezTo>
                  <a:pt x="165309" y="236696"/>
                  <a:pt x="151397" y="237896"/>
                  <a:pt x="135750" y="237896"/>
                </a:cubicBezTo>
                <a:cubicBezTo>
                  <a:pt x="119926" y="237896"/>
                  <a:pt x="105969" y="236741"/>
                  <a:pt x="93878" y="234429"/>
                </a:cubicBezTo>
                <a:cubicBezTo>
                  <a:pt x="81787" y="232118"/>
                  <a:pt x="71608" y="228917"/>
                  <a:pt x="63342" y="224828"/>
                </a:cubicBezTo>
                <a:cubicBezTo>
                  <a:pt x="55073" y="220739"/>
                  <a:pt x="48806" y="215983"/>
                  <a:pt x="44540" y="210560"/>
                </a:cubicBezTo>
                <a:cubicBezTo>
                  <a:pt x="40272" y="205137"/>
                  <a:pt x="38139" y="199314"/>
                  <a:pt x="38139" y="193091"/>
                </a:cubicBezTo>
                <a:cubicBezTo>
                  <a:pt x="38139" y="186868"/>
                  <a:pt x="40272" y="181045"/>
                  <a:pt x="44540" y="175622"/>
                </a:cubicBezTo>
                <a:cubicBezTo>
                  <a:pt x="48806" y="170199"/>
                  <a:pt x="55073" y="165443"/>
                  <a:pt x="63342" y="161354"/>
                </a:cubicBezTo>
                <a:cubicBezTo>
                  <a:pt x="71608" y="157264"/>
                  <a:pt x="81787" y="154064"/>
                  <a:pt x="93878" y="151753"/>
                </a:cubicBezTo>
                <a:cubicBezTo>
                  <a:pt x="105969" y="149441"/>
                  <a:pt x="119926" y="148285"/>
                  <a:pt x="135750" y="148285"/>
                </a:cubicBezTo>
                <a:cubicBezTo>
                  <a:pt x="151397" y="148285"/>
                  <a:pt x="165309" y="149441"/>
                  <a:pt x="177490" y="151753"/>
                </a:cubicBezTo>
                <a:cubicBezTo>
                  <a:pt x="189669" y="154064"/>
                  <a:pt x="199847" y="157264"/>
                  <a:pt x="208026" y="161354"/>
                </a:cubicBezTo>
                <a:cubicBezTo>
                  <a:pt x="216204" y="165443"/>
                  <a:pt x="222428" y="170199"/>
                  <a:pt x="226696" y="175622"/>
                </a:cubicBezTo>
                <a:cubicBezTo>
                  <a:pt x="230963" y="181045"/>
                  <a:pt x="233096" y="186868"/>
                  <a:pt x="233096" y="193091"/>
                </a:cubicBezTo>
                <a:moveTo>
                  <a:pt x="116281" y="126950"/>
                </a:moveTo>
                <a:cubicBezTo>
                  <a:pt x="118238" y="124105"/>
                  <a:pt x="119438" y="120948"/>
                  <a:pt x="119881" y="117481"/>
                </a:cubicBezTo>
                <a:cubicBezTo>
                  <a:pt x="120326" y="114015"/>
                  <a:pt x="120059" y="110681"/>
                  <a:pt x="119081" y="107480"/>
                </a:cubicBezTo>
                <a:cubicBezTo>
                  <a:pt x="118103" y="104280"/>
                  <a:pt x="116415" y="101347"/>
                  <a:pt x="114015" y="98678"/>
                </a:cubicBezTo>
                <a:cubicBezTo>
                  <a:pt x="111615" y="96012"/>
                  <a:pt x="108725" y="93967"/>
                  <a:pt x="105346" y="92545"/>
                </a:cubicBezTo>
                <a:cubicBezTo>
                  <a:pt x="96456" y="107124"/>
                  <a:pt x="83077" y="119037"/>
                  <a:pt x="65208" y="128283"/>
                </a:cubicBezTo>
                <a:cubicBezTo>
                  <a:pt x="47340" y="137528"/>
                  <a:pt x="25603" y="143129"/>
                  <a:pt x="0" y="145085"/>
                </a:cubicBezTo>
                <a:lnTo>
                  <a:pt x="0" y="139750"/>
                </a:lnTo>
                <a:cubicBezTo>
                  <a:pt x="9068" y="136551"/>
                  <a:pt x="17735" y="132416"/>
                  <a:pt x="26003" y="127350"/>
                </a:cubicBezTo>
                <a:cubicBezTo>
                  <a:pt x="34271" y="122282"/>
                  <a:pt x="41560" y="116281"/>
                  <a:pt x="47873" y="109347"/>
                </a:cubicBezTo>
                <a:cubicBezTo>
                  <a:pt x="54184" y="102413"/>
                  <a:pt x="59296" y="94545"/>
                  <a:pt x="63209" y="85744"/>
                </a:cubicBezTo>
                <a:cubicBezTo>
                  <a:pt x="67118" y="76943"/>
                  <a:pt x="69342" y="67209"/>
                  <a:pt x="69875" y="56541"/>
                </a:cubicBezTo>
                <a:lnTo>
                  <a:pt x="38939" y="56541"/>
                </a:lnTo>
                <a:cubicBezTo>
                  <a:pt x="34494" y="56541"/>
                  <a:pt x="31826" y="58763"/>
                  <a:pt x="30938" y="63208"/>
                </a:cubicBezTo>
                <a:lnTo>
                  <a:pt x="14136" y="32003"/>
                </a:lnTo>
                <a:lnTo>
                  <a:pt x="69875" y="32003"/>
                </a:lnTo>
                <a:lnTo>
                  <a:pt x="69875" y="26937"/>
                </a:lnTo>
                <a:cubicBezTo>
                  <a:pt x="69875" y="23381"/>
                  <a:pt x="68986" y="20403"/>
                  <a:pt x="67208" y="18003"/>
                </a:cubicBezTo>
                <a:cubicBezTo>
                  <a:pt x="65432" y="15602"/>
                  <a:pt x="62764" y="14135"/>
                  <a:pt x="59207" y="13601"/>
                </a:cubicBezTo>
                <a:lnTo>
                  <a:pt x="117081" y="0"/>
                </a:lnTo>
                <a:lnTo>
                  <a:pt x="117081" y="32003"/>
                </a:lnTo>
                <a:lnTo>
                  <a:pt x="162954" y="32003"/>
                </a:lnTo>
                <a:lnTo>
                  <a:pt x="162954" y="56541"/>
                </a:lnTo>
                <a:lnTo>
                  <a:pt x="116815" y="56541"/>
                </a:lnTo>
                <a:cubicBezTo>
                  <a:pt x="116281" y="63653"/>
                  <a:pt x="114770" y="70853"/>
                  <a:pt x="112280" y="78143"/>
                </a:cubicBezTo>
                <a:cubicBezTo>
                  <a:pt x="119571" y="77966"/>
                  <a:pt x="126327" y="78721"/>
                  <a:pt x="132550" y="80410"/>
                </a:cubicBezTo>
                <a:cubicBezTo>
                  <a:pt x="138773" y="82099"/>
                  <a:pt x="144152" y="84589"/>
                  <a:pt x="148685" y="87878"/>
                </a:cubicBezTo>
                <a:cubicBezTo>
                  <a:pt x="153219" y="91167"/>
                  <a:pt x="156775" y="95212"/>
                  <a:pt x="159353" y="100012"/>
                </a:cubicBezTo>
                <a:cubicBezTo>
                  <a:pt x="161931" y="104813"/>
                  <a:pt x="163221" y="110236"/>
                  <a:pt x="163221" y="116281"/>
                </a:cubicBezTo>
                <a:cubicBezTo>
                  <a:pt x="163221" y="121793"/>
                  <a:pt x="161576" y="126460"/>
                  <a:pt x="158286" y="130283"/>
                </a:cubicBezTo>
                <a:cubicBezTo>
                  <a:pt x="154998" y="134106"/>
                  <a:pt x="150152" y="136372"/>
                  <a:pt x="143752" y="137084"/>
                </a:cubicBezTo>
                <a:cubicBezTo>
                  <a:pt x="137528" y="137795"/>
                  <a:pt x="131972" y="137217"/>
                  <a:pt x="127084" y="135351"/>
                </a:cubicBezTo>
                <a:cubicBezTo>
                  <a:pt x="122193" y="133484"/>
                  <a:pt x="118593" y="130683"/>
                  <a:pt x="116281" y="126950"/>
                </a:cubicBezTo>
                <a:moveTo>
                  <a:pt x="181356" y="141618"/>
                </a:moveTo>
                <a:lnTo>
                  <a:pt x="181356" y="32003"/>
                </a:lnTo>
                <a:cubicBezTo>
                  <a:pt x="181356" y="29515"/>
                  <a:pt x="180823" y="27159"/>
                  <a:pt x="179755" y="24936"/>
                </a:cubicBezTo>
                <a:cubicBezTo>
                  <a:pt x="178690" y="22714"/>
                  <a:pt x="176822" y="21069"/>
                  <a:pt x="174154" y="20003"/>
                </a:cubicBezTo>
                <a:lnTo>
                  <a:pt x="228561" y="4001"/>
                </a:lnTo>
                <a:lnTo>
                  <a:pt x="228561" y="53873"/>
                </a:lnTo>
                <a:lnTo>
                  <a:pt x="264567" y="53873"/>
                </a:lnTo>
                <a:lnTo>
                  <a:pt x="264567" y="78410"/>
                </a:lnTo>
                <a:lnTo>
                  <a:pt x="228561" y="78410"/>
                </a:lnTo>
                <a:lnTo>
                  <a:pt x="228561" y="117348"/>
                </a:lnTo>
                <a:cubicBezTo>
                  <a:pt x="228561" y="125882"/>
                  <a:pt x="226518" y="132061"/>
                  <a:pt x="222428" y="135884"/>
                </a:cubicBezTo>
                <a:cubicBezTo>
                  <a:pt x="218337" y="139707"/>
                  <a:pt x="211849" y="141618"/>
                  <a:pt x="202958" y="141618"/>
                </a:cubicBezTo>
                <a:moveTo>
                  <a:pt x="182690" y="193091"/>
                </a:moveTo>
                <a:cubicBezTo>
                  <a:pt x="182690" y="186513"/>
                  <a:pt x="178555" y="181090"/>
                  <a:pt x="170289" y="176823"/>
                </a:cubicBezTo>
                <a:cubicBezTo>
                  <a:pt x="162021" y="172555"/>
                  <a:pt x="150507" y="170421"/>
                  <a:pt x="135750" y="170421"/>
                </a:cubicBezTo>
                <a:cubicBezTo>
                  <a:pt x="120814" y="170421"/>
                  <a:pt x="109213" y="172555"/>
                  <a:pt x="100946" y="176823"/>
                </a:cubicBezTo>
                <a:cubicBezTo>
                  <a:pt x="92678" y="181090"/>
                  <a:pt x="88545" y="186513"/>
                  <a:pt x="88545" y="193091"/>
                </a:cubicBezTo>
                <a:cubicBezTo>
                  <a:pt x="88545" y="199669"/>
                  <a:pt x="92633" y="205092"/>
                  <a:pt x="100812" y="209359"/>
                </a:cubicBezTo>
                <a:cubicBezTo>
                  <a:pt x="108992" y="213626"/>
                  <a:pt x="120638" y="215760"/>
                  <a:pt x="135750" y="215760"/>
                </a:cubicBezTo>
                <a:cubicBezTo>
                  <a:pt x="150507" y="215760"/>
                  <a:pt x="162021" y="213626"/>
                  <a:pt x="170289" y="209359"/>
                </a:cubicBezTo>
                <a:cubicBezTo>
                  <a:pt x="178555" y="205092"/>
                  <a:pt x="182690" y="199669"/>
                  <a:pt x="182690" y="193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1" name="Freeform 121"/>
          <p:cNvSpPr/>
          <p:nvPr/>
        </p:nvSpPr>
        <p:spPr>
          <a:xfrm>
            <a:off x="15719907" y="7771304"/>
            <a:ext cx="252831" cy="196559"/>
          </a:xfrm>
          <a:custGeom>
            <a:avLst/>
            <a:gdLst>
              <a:gd name="connsiteX0" fmla="*/ 173889 w 252831"/>
              <a:gd name="connsiteY0" fmla="*/ 111747 h 196559"/>
              <a:gd name="connsiteX1" fmla="*/ 177355 w 252831"/>
              <a:gd name="connsiteY1" fmla="*/ 98679 h 196559"/>
              <a:gd name="connsiteX2" fmla="*/ 172554 w 252831"/>
              <a:gd name="connsiteY2" fmla="*/ 87078 h 196559"/>
              <a:gd name="connsiteX3" fmla="*/ 161086 w 252831"/>
              <a:gd name="connsiteY3" fmla="*/ 78010 h 196559"/>
              <a:gd name="connsiteX4" fmla="*/ 144551 w 252831"/>
              <a:gd name="connsiteY4" fmla="*/ 72010 h 196559"/>
              <a:gd name="connsiteX5" fmla="*/ 121348 w 252831"/>
              <a:gd name="connsiteY5" fmla="*/ 93879 h 196559"/>
              <a:gd name="connsiteX6" fmla="*/ 90945 w 252831"/>
              <a:gd name="connsiteY6" fmla="*/ 109748 h 196559"/>
              <a:gd name="connsiteX7" fmla="*/ 56007 w 252831"/>
              <a:gd name="connsiteY7" fmla="*/ 120016 h 196559"/>
              <a:gd name="connsiteX8" fmla="*/ 19202 w 252831"/>
              <a:gd name="connsiteY8" fmla="*/ 124816 h 196559"/>
              <a:gd name="connsiteX9" fmla="*/ 19202 w 252831"/>
              <a:gd name="connsiteY9" fmla="*/ 119482 h 196559"/>
              <a:gd name="connsiteX10" fmla="*/ 49871 w 252831"/>
              <a:gd name="connsiteY10" fmla="*/ 109748 h 196559"/>
              <a:gd name="connsiteX11" fmla="*/ 78409 w 252831"/>
              <a:gd name="connsiteY11" fmla="*/ 91211 h 196559"/>
              <a:gd name="connsiteX12" fmla="*/ 99478 w 252831"/>
              <a:gd name="connsiteY12" fmla="*/ 65208 h 196559"/>
              <a:gd name="connsiteX13" fmla="*/ 107745 w 252831"/>
              <a:gd name="connsiteY13" fmla="*/ 33072 h 196559"/>
              <a:gd name="connsiteX14" fmla="*/ 107745 w 252831"/>
              <a:gd name="connsiteY14" fmla="*/ 24803 h 196559"/>
              <a:gd name="connsiteX15" fmla="*/ 54939 w 252831"/>
              <a:gd name="connsiteY15" fmla="*/ 24803 h 196559"/>
              <a:gd name="connsiteX16" fmla="*/ 49606 w 252831"/>
              <a:gd name="connsiteY16" fmla="*/ 27070 h 196559"/>
              <a:gd name="connsiteX17" fmla="*/ 46938 w 252831"/>
              <a:gd name="connsiteY17" fmla="*/ 32538 h 196559"/>
              <a:gd name="connsiteX18" fmla="*/ 30136 w 252831"/>
              <a:gd name="connsiteY18" fmla="*/ 0 h 196559"/>
              <a:gd name="connsiteX19" fmla="*/ 224560 w 252831"/>
              <a:gd name="connsiteY19" fmla="*/ 0 h 196559"/>
              <a:gd name="connsiteX20" fmla="*/ 224560 w 252831"/>
              <a:gd name="connsiteY20" fmla="*/ 24803 h 196559"/>
              <a:gd name="connsiteX21" fmla="*/ 160286 w 252831"/>
              <a:gd name="connsiteY21" fmla="*/ 24803 h 196559"/>
              <a:gd name="connsiteX22" fmla="*/ 154418 w 252831"/>
              <a:gd name="connsiteY22" fmla="*/ 54673 h 196559"/>
              <a:gd name="connsiteX23" fmla="*/ 183221 w 252831"/>
              <a:gd name="connsiteY23" fmla="*/ 58541 h 196559"/>
              <a:gd name="connsiteX24" fmla="*/ 207626 w 252831"/>
              <a:gd name="connsiteY24" fmla="*/ 68542 h 196559"/>
              <a:gd name="connsiteX25" fmla="*/ 224560 w 252831"/>
              <a:gd name="connsiteY25" fmla="*/ 84010 h 196559"/>
              <a:gd name="connsiteX26" fmla="*/ 230961 w 252831"/>
              <a:gd name="connsiteY26" fmla="*/ 104014 h 196559"/>
              <a:gd name="connsiteX27" fmla="*/ 224695 w 252831"/>
              <a:gd name="connsiteY27" fmla="*/ 118949 h 196559"/>
              <a:gd name="connsiteX28" fmla="*/ 207491 w 252831"/>
              <a:gd name="connsiteY28" fmla="*/ 126416 h 196559"/>
              <a:gd name="connsiteX29" fmla="*/ 186821 w 252831"/>
              <a:gd name="connsiteY29" fmla="*/ 123882 h 196559"/>
              <a:gd name="connsiteX30" fmla="*/ 173889 w 252831"/>
              <a:gd name="connsiteY30" fmla="*/ 111747 h 196559"/>
              <a:gd name="connsiteX32" fmla="*/ 252831 w 252831"/>
              <a:gd name="connsiteY32" fmla="*/ 189091 h 196559"/>
              <a:gd name="connsiteX33" fmla="*/ 32003 w 252831"/>
              <a:gd name="connsiteY33" fmla="*/ 189091 h 196559"/>
              <a:gd name="connsiteX34" fmla="*/ 22935 w 252831"/>
              <a:gd name="connsiteY34" fmla="*/ 196559 h 196559"/>
              <a:gd name="connsiteX35" fmla="*/ 0 w 252831"/>
              <a:gd name="connsiteY35" fmla="*/ 164288 h 196559"/>
              <a:gd name="connsiteX36" fmla="*/ 107745 w 252831"/>
              <a:gd name="connsiteY36" fmla="*/ 164288 h 196559"/>
              <a:gd name="connsiteX37" fmla="*/ 107745 w 252831"/>
              <a:gd name="connsiteY37" fmla="*/ 132283 h 196559"/>
              <a:gd name="connsiteX38" fmla="*/ 106145 w 252831"/>
              <a:gd name="connsiteY38" fmla="*/ 125216 h 196559"/>
              <a:gd name="connsiteX39" fmla="*/ 100544 w 252831"/>
              <a:gd name="connsiteY39" fmla="*/ 120282 h 196559"/>
              <a:gd name="connsiteX40" fmla="*/ 154952 w 252831"/>
              <a:gd name="connsiteY40" fmla="*/ 106947 h 196559"/>
              <a:gd name="connsiteX41" fmla="*/ 154952 w 252831"/>
              <a:gd name="connsiteY41" fmla="*/ 164288 h 196559"/>
              <a:gd name="connsiteX42" fmla="*/ 252831 w 252831"/>
              <a:gd name="connsiteY42" fmla="*/ 164288 h 1965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52831" h="196559">
                <a:moveTo>
                  <a:pt x="173889" y="111747"/>
                </a:moveTo>
                <a:cubicBezTo>
                  <a:pt x="176554" y="107303"/>
                  <a:pt x="177710" y="102947"/>
                  <a:pt x="177355" y="98679"/>
                </a:cubicBezTo>
                <a:cubicBezTo>
                  <a:pt x="176998" y="94413"/>
                  <a:pt x="175399" y="90545"/>
                  <a:pt x="172554" y="87078"/>
                </a:cubicBezTo>
                <a:cubicBezTo>
                  <a:pt x="169709" y="83610"/>
                  <a:pt x="165886" y="80588"/>
                  <a:pt x="161086" y="78010"/>
                </a:cubicBezTo>
                <a:cubicBezTo>
                  <a:pt x="156285" y="75433"/>
                  <a:pt x="150774" y="73432"/>
                  <a:pt x="144551" y="72010"/>
                </a:cubicBezTo>
                <a:cubicBezTo>
                  <a:pt x="138328" y="80366"/>
                  <a:pt x="130592" y="87656"/>
                  <a:pt x="121348" y="93879"/>
                </a:cubicBezTo>
                <a:cubicBezTo>
                  <a:pt x="112102" y="100102"/>
                  <a:pt x="101967" y="105391"/>
                  <a:pt x="90945" y="109748"/>
                </a:cubicBezTo>
                <a:cubicBezTo>
                  <a:pt x="79921" y="114104"/>
                  <a:pt x="68275" y="117526"/>
                  <a:pt x="56007" y="120016"/>
                </a:cubicBezTo>
                <a:cubicBezTo>
                  <a:pt x="43738" y="122504"/>
                  <a:pt x="31469" y="124105"/>
                  <a:pt x="19202" y="124816"/>
                </a:cubicBezTo>
                <a:lnTo>
                  <a:pt x="19202" y="119482"/>
                </a:lnTo>
                <a:cubicBezTo>
                  <a:pt x="29158" y="117882"/>
                  <a:pt x="39382" y="114636"/>
                  <a:pt x="49871" y="109748"/>
                </a:cubicBezTo>
                <a:cubicBezTo>
                  <a:pt x="60362" y="104858"/>
                  <a:pt x="69875" y="98679"/>
                  <a:pt x="78409" y="91211"/>
                </a:cubicBezTo>
                <a:cubicBezTo>
                  <a:pt x="86944" y="83744"/>
                  <a:pt x="93966" y="75076"/>
                  <a:pt x="99478" y="65208"/>
                </a:cubicBezTo>
                <a:cubicBezTo>
                  <a:pt x="104990" y="55341"/>
                  <a:pt x="107745" y="44628"/>
                  <a:pt x="107745" y="33072"/>
                </a:cubicBezTo>
                <a:lnTo>
                  <a:pt x="107745" y="24803"/>
                </a:lnTo>
                <a:lnTo>
                  <a:pt x="54939" y="24803"/>
                </a:lnTo>
                <a:cubicBezTo>
                  <a:pt x="52806" y="24803"/>
                  <a:pt x="51028" y="25559"/>
                  <a:pt x="49606" y="27070"/>
                </a:cubicBezTo>
                <a:cubicBezTo>
                  <a:pt x="48183" y="28581"/>
                  <a:pt x="47295" y="30404"/>
                  <a:pt x="46938" y="32538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4803"/>
                </a:lnTo>
                <a:lnTo>
                  <a:pt x="160286" y="24803"/>
                </a:lnTo>
                <a:cubicBezTo>
                  <a:pt x="160286" y="35293"/>
                  <a:pt x="158330" y="45250"/>
                  <a:pt x="154418" y="54673"/>
                </a:cubicBezTo>
                <a:cubicBezTo>
                  <a:pt x="164376" y="54852"/>
                  <a:pt x="173975" y="56141"/>
                  <a:pt x="183221" y="58541"/>
                </a:cubicBezTo>
                <a:cubicBezTo>
                  <a:pt x="192467" y="60941"/>
                  <a:pt x="200603" y="64275"/>
                  <a:pt x="207626" y="68542"/>
                </a:cubicBezTo>
                <a:cubicBezTo>
                  <a:pt x="214649" y="72810"/>
                  <a:pt x="220294" y="77966"/>
                  <a:pt x="224560" y="84010"/>
                </a:cubicBezTo>
                <a:cubicBezTo>
                  <a:pt x="228828" y="90057"/>
                  <a:pt x="230961" y="96724"/>
                  <a:pt x="230961" y="104014"/>
                </a:cubicBezTo>
                <a:cubicBezTo>
                  <a:pt x="230961" y="109703"/>
                  <a:pt x="228871" y="114681"/>
                  <a:pt x="224695" y="118949"/>
                </a:cubicBezTo>
                <a:cubicBezTo>
                  <a:pt x="220515" y="123216"/>
                  <a:pt x="214782" y="125705"/>
                  <a:pt x="207491" y="126416"/>
                </a:cubicBezTo>
                <a:cubicBezTo>
                  <a:pt x="199847" y="127127"/>
                  <a:pt x="192957" y="126282"/>
                  <a:pt x="186821" y="123882"/>
                </a:cubicBezTo>
                <a:cubicBezTo>
                  <a:pt x="180688" y="121483"/>
                  <a:pt x="176377" y="117437"/>
                  <a:pt x="173889" y="111747"/>
                </a:cubicBezTo>
                <a:moveTo>
                  <a:pt x="252831" y="189091"/>
                </a:moveTo>
                <a:lnTo>
                  <a:pt x="32003" y="189091"/>
                </a:lnTo>
                <a:cubicBezTo>
                  <a:pt x="26846" y="189091"/>
                  <a:pt x="23825" y="191580"/>
                  <a:pt x="22935" y="196559"/>
                </a:cubicBezTo>
                <a:lnTo>
                  <a:pt x="0" y="164288"/>
                </a:lnTo>
                <a:lnTo>
                  <a:pt x="107745" y="164288"/>
                </a:lnTo>
                <a:lnTo>
                  <a:pt x="107745" y="132283"/>
                </a:lnTo>
                <a:cubicBezTo>
                  <a:pt x="107745" y="129794"/>
                  <a:pt x="107214" y="127439"/>
                  <a:pt x="106145" y="125216"/>
                </a:cubicBezTo>
                <a:cubicBezTo>
                  <a:pt x="105079" y="122993"/>
                  <a:pt x="103212" y="121348"/>
                  <a:pt x="100544" y="120282"/>
                </a:cubicBezTo>
                <a:lnTo>
                  <a:pt x="154952" y="106947"/>
                </a:lnTo>
                <a:lnTo>
                  <a:pt x="154952" y="164288"/>
                </a:lnTo>
                <a:lnTo>
                  <a:pt x="252831" y="16428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2" name="Freeform 122"/>
          <p:cNvSpPr/>
          <p:nvPr/>
        </p:nvSpPr>
        <p:spPr>
          <a:xfrm>
            <a:off x="15990340" y="7748901"/>
            <a:ext cx="256832" cy="231229"/>
          </a:xfrm>
          <a:custGeom>
            <a:avLst/>
            <a:gdLst>
              <a:gd name="connsiteX0" fmla="*/ 174955 w 256832"/>
              <a:gd name="connsiteY0" fmla="*/ 231229 h 231229"/>
              <a:gd name="connsiteX1" fmla="*/ 174955 w 256832"/>
              <a:gd name="connsiteY1" fmla="*/ 219228 h 231229"/>
              <a:gd name="connsiteX2" fmla="*/ 151752 w 256832"/>
              <a:gd name="connsiteY2" fmla="*/ 225362 h 231229"/>
              <a:gd name="connsiteX3" fmla="*/ 125482 w 256832"/>
              <a:gd name="connsiteY3" fmla="*/ 229095 h 231229"/>
              <a:gd name="connsiteX4" fmla="*/ 98544 w 256832"/>
              <a:gd name="connsiteY4" fmla="*/ 230829 h 231229"/>
              <a:gd name="connsiteX5" fmla="*/ 73076 w 256832"/>
              <a:gd name="connsiteY5" fmla="*/ 231229 h 231229"/>
              <a:gd name="connsiteX6" fmla="*/ 33871 w 256832"/>
              <a:gd name="connsiteY6" fmla="*/ 231229 h 231229"/>
              <a:gd name="connsiteX7" fmla="*/ 33871 w 256832"/>
              <a:gd name="connsiteY7" fmla="*/ 159220 h 231229"/>
              <a:gd name="connsiteX8" fmla="*/ 79742 w 256832"/>
              <a:gd name="connsiteY8" fmla="*/ 150419 h 231229"/>
              <a:gd name="connsiteX9" fmla="*/ 79742 w 256832"/>
              <a:gd name="connsiteY9" fmla="*/ 168022 h 231229"/>
              <a:gd name="connsiteX10" fmla="*/ 174955 w 256832"/>
              <a:gd name="connsiteY10" fmla="*/ 168022 h 231229"/>
              <a:gd name="connsiteX11" fmla="*/ 174955 w 256832"/>
              <a:gd name="connsiteY11" fmla="*/ 156553 h 231229"/>
              <a:gd name="connsiteX12" fmla="*/ 220827 w 256832"/>
              <a:gd name="connsiteY12" fmla="*/ 147752 h 231229"/>
              <a:gd name="connsiteX13" fmla="*/ 220827 w 256832"/>
              <a:gd name="connsiteY13" fmla="*/ 231229 h 231229"/>
              <a:gd name="connsiteX15" fmla="*/ 82944 w 256832"/>
              <a:gd name="connsiteY15" fmla="*/ 63208 h 231229"/>
              <a:gd name="connsiteX16" fmla="*/ 111880 w 256832"/>
              <a:gd name="connsiteY16" fmla="*/ 66542 h 231229"/>
              <a:gd name="connsiteX17" fmla="*/ 132682 w 256832"/>
              <a:gd name="connsiteY17" fmla="*/ 75476 h 231229"/>
              <a:gd name="connsiteX18" fmla="*/ 145351 w 256832"/>
              <a:gd name="connsiteY18" fmla="*/ 88411 h 231229"/>
              <a:gd name="connsiteX19" fmla="*/ 149619 w 256832"/>
              <a:gd name="connsiteY19" fmla="*/ 103480 h 231229"/>
              <a:gd name="connsiteX20" fmla="*/ 145351 w 256832"/>
              <a:gd name="connsiteY20" fmla="*/ 118682 h 231229"/>
              <a:gd name="connsiteX21" fmla="*/ 132682 w 256832"/>
              <a:gd name="connsiteY21" fmla="*/ 131349 h 231229"/>
              <a:gd name="connsiteX22" fmla="*/ 111880 w 256832"/>
              <a:gd name="connsiteY22" fmla="*/ 140150 h 231229"/>
              <a:gd name="connsiteX23" fmla="*/ 82944 w 256832"/>
              <a:gd name="connsiteY23" fmla="*/ 143485 h 231229"/>
              <a:gd name="connsiteX24" fmla="*/ 54006 w 256832"/>
              <a:gd name="connsiteY24" fmla="*/ 140150 h 231229"/>
              <a:gd name="connsiteX25" fmla="*/ 33204 w 256832"/>
              <a:gd name="connsiteY25" fmla="*/ 131349 h 231229"/>
              <a:gd name="connsiteX26" fmla="*/ 20669 w 256832"/>
              <a:gd name="connsiteY26" fmla="*/ 118682 h 231229"/>
              <a:gd name="connsiteX27" fmla="*/ 16535 w 256832"/>
              <a:gd name="connsiteY27" fmla="*/ 103480 h 231229"/>
              <a:gd name="connsiteX28" fmla="*/ 20669 w 256832"/>
              <a:gd name="connsiteY28" fmla="*/ 88411 h 231229"/>
              <a:gd name="connsiteX29" fmla="*/ 33204 w 256832"/>
              <a:gd name="connsiteY29" fmla="*/ 75476 h 231229"/>
              <a:gd name="connsiteX30" fmla="*/ 54006 w 256832"/>
              <a:gd name="connsiteY30" fmla="*/ 66542 h 231229"/>
              <a:gd name="connsiteX31" fmla="*/ 82944 w 256832"/>
              <a:gd name="connsiteY31" fmla="*/ 63208 h 231229"/>
              <a:gd name="connsiteX33" fmla="*/ 173622 w 256832"/>
              <a:gd name="connsiteY33" fmla="*/ 141618 h 231229"/>
              <a:gd name="connsiteX34" fmla="*/ 173622 w 256832"/>
              <a:gd name="connsiteY34" fmla="*/ 32003 h 231229"/>
              <a:gd name="connsiteX35" fmla="*/ 172021 w 256832"/>
              <a:gd name="connsiteY35" fmla="*/ 24936 h 231229"/>
              <a:gd name="connsiteX36" fmla="*/ 166419 w 256832"/>
              <a:gd name="connsiteY36" fmla="*/ 20003 h 231229"/>
              <a:gd name="connsiteX37" fmla="*/ 220827 w 256832"/>
              <a:gd name="connsiteY37" fmla="*/ 4001 h 231229"/>
              <a:gd name="connsiteX38" fmla="*/ 220827 w 256832"/>
              <a:gd name="connsiteY38" fmla="*/ 53873 h 231229"/>
              <a:gd name="connsiteX39" fmla="*/ 256832 w 256832"/>
              <a:gd name="connsiteY39" fmla="*/ 53873 h 231229"/>
              <a:gd name="connsiteX40" fmla="*/ 256832 w 256832"/>
              <a:gd name="connsiteY40" fmla="*/ 78410 h 231229"/>
              <a:gd name="connsiteX41" fmla="*/ 220827 w 256832"/>
              <a:gd name="connsiteY41" fmla="*/ 78410 h 231229"/>
              <a:gd name="connsiteX42" fmla="*/ 220827 w 256832"/>
              <a:gd name="connsiteY42" fmla="*/ 117348 h 231229"/>
              <a:gd name="connsiteX43" fmla="*/ 214694 w 256832"/>
              <a:gd name="connsiteY43" fmla="*/ 135884 h 231229"/>
              <a:gd name="connsiteX44" fmla="*/ 195224 w 256832"/>
              <a:gd name="connsiteY44" fmla="*/ 141618 h 231229"/>
              <a:gd name="connsiteX46" fmla="*/ 153352 w 256832"/>
              <a:gd name="connsiteY46" fmla="*/ 54407 h 231229"/>
              <a:gd name="connsiteX47" fmla="*/ 24803 w 256832"/>
              <a:gd name="connsiteY47" fmla="*/ 54407 h 231229"/>
              <a:gd name="connsiteX48" fmla="*/ 16802 w 256832"/>
              <a:gd name="connsiteY48" fmla="*/ 61075 h 231229"/>
              <a:gd name="connsiteX49" fmla="*/ 0 w 256832"/>
              <a:gd name="connsiteY49" fmla="*/ 31204 h 231229"/>
              <a:gd name="connsiteX50" fmla="*/ 56541 w 256832"/>
              <a:gd name="connsiteY50" fmla="*/ 31204 h 231229"/>
              <a:gd name="connsiteX51" fmla="*/ 56541 w 256832"/>
              <a:gd name="connsiteY51" fmla="*/ 26937 h 231229"/>
              <a:gd name="connsiteX52" fmla="*/ 53874 w 256832"/>
              <a:gd name="connsiteY52" fmla="*/ 18003 h 231229"/>
              <a:gd name="connsiteX53" fmla="*/ 45873 w 256832"/>
              <a:gd name="connsiteY53" fmla="*/ 13601 h 231229"/>
              <a:gd name="connsiteX54" fmla="*/ 106414 w 256832"/>
              <a:gd name="connsiteY54" fmla="*/ 0 h 231229"/>
              <a:gd name="connsiteX55" fmla="*/ 106414 w 256832"/>
              <a:gd name="connsiteY55" fmla="*/ 31204 h 231229"/>
              <a:gd name="connsiteX56" fmla="*/ 153352 w 256832"/>
              <a:gd name="connsiteY56" fmla="*/ 31204 h 231229"/>
              <a:gd name="connsiteX58" fmla="*/ 108280 w 256832"/>
              <a:gd name="connsiteY58" fmla="*/ 103480 h 231229"/>
              <a:gd name="connsiteX59" fmla="*/ 102012 w 256832"/>
              <a:gd name="connsiteY59" fmla="*/ 90144 h 231229"/>
              <a:gd name="connsiteX60" fmla="*/ 82944 w 256832"/>
              <a:gd name="connsiteY60" fmla="*/ 84278 h 231229"/>
              <a:gd name="connsiteX61" fmla="*/ 64007 w 256832"/>
              <a:gd name="connsiteY61" fmla="*/ 90144 h 231229"/>
              <a:gd name="connsiteX62" fmla="*/ 57874 w 256832"/>
              <a:gd name="connsiteY62" fmla="*/ 103480 h 231229"/>
              <a:gd name="connsiteX63" fmla="*/ 64007 w 256832"/>
              <a:gd name="connsiteY63" fmla="*/ 116681 h 231229"/>
              <a:gd name="connsiteX64" fmla="*/ 82944 w 256832"/>
              <a:gd name="connsiteY64" fmla="*/ 122415 h 231229"/>
              <a:gd name="connsiteX65" fmla="*/ 102012 w 256832"/>
              <a:gd name="connsiteY65" fmla="*/ 116681 h 231229"/>
              <a:gd name="connsiteX66" fmla="*/ 108280 w 256832"/>
              <a:gd name="connsiteY66" fmla="*/ 103480 h 231229"/>
              <a:gd name="connsiteX68" fmla="*/ 90412 w 256832"/>
              <a:gd name="connsiteY68" fmla="*/ 206693 h 231229"/>
              <a:gd name="connsiteX69" fmla="*/ 130817 w 256832"/>
              <a:gd name="connsiteY69" fmla="*/ 205759 h 231229"/>
              <a:gd name="connsiteX70" fmla="*/ 174955 w 256832"/>
              <a:gd name="connsiteY70" fmla="*/ 201892 h 231229"/>
              <a:gd name="connsiteX71" fmla="*/ 174955 w 256832"/>
              <a:gd name="connsiteY71" fmla="*/ 191224 h 231229"/>
              <a:gd name="connsiteX72" fmla="*/ 79742 w 256832"/>
              <a:gd name="connsiteY72" fmla="*/ 191224 h 231229"/>
              <a:gd name="connsiteX73" fmla="*/ 79742 w 256832"/>
              <a:gd name="connsiteY73" fmla="*/ 206693 h 231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</a:cxnLst>
            <a:rect l="l" t="t" r="r" b="b"/>
            <a:pathLst>
              <a:path w="256832" h="231229">
                <a:moveTo>
                  <a:pt x="174955" y="231229"/>
                </a:moveTo>
                <a:lnTo>
                  <a:pt x="174955" y="219228"/>
                </a:lnTo>
                <a:cubicBezTo>
                  <a:pt x="168021" y="221717"/>
                  <a:pt x="160286" y="223762"/>
                  <a:pt x="151752" y="225362"/>
                </a:cubicBezTo>
                <a:cubicBezTo>
                  <a:pt x="143218" y="226962"/>
                  <a:pt x="134462" y="228206"/>
                  <a:pt x="125482" y="229095"/>
                </a:cubicBezTo>
                <a:cubicBezTo>
                  <a:pt x="116503" y="229984"/>
                  <a:pt x="107525" y="230562"/>
                  <a:pt x="98544" y="230829"/>
                </a:cubicBezTo>
                <a:cubicBezTo>
                  <a:pt x="89567" y="231096"/>
                  <a:pt x="81076" y="231229"/>
                  <a:pt x="73076" y="231229"/>
                </a:cubicBezTo>
                <a:lnTo>
                  <a:pt x="33871" y="231229"/>
                </a:lnTo>
                <a:lnTo>
                  <a:pt x="33871" y="159220"/>
                </a:lnTo>
                <a:lnTo>
                  <a:pt x="79742" y="150419"/>
                </a:lnTo>
                <a:lnTo>
                  <a:pt x="79742" y="168022"/>
                </a:lnTo>
                <a:lnTo>
                  <a:pt x="174955" y="168022"/>
                </a:lnTo>
                <a:lnTo>
                  <a:pt x="174955" y="156553"/>
                </a:lnTo>
                <a:lnTo>
                  <a:pt x="220827" y="147752"/>
                </a:lnTo>
                <a:lnTo>
                  <a:pt x="220827" y="231229"/>
                </a:lnTo>
                <a:moveTo>
                  <a:pt x="82944" y="63208"/>
                </a:moveTo>
                <a:cubicBezTo>
                  <a:pt x="93968" y="63208"/>
                  <a:pt x="103612" y="64319"/>
                  <a:pt x="111880" y="66542"/>
                </a:cubicBezTo>
                <a:cubicBezTo>
                  <a:pt x="120149" y="68764"/>
                  <a:pt x="127082" y="71742"/>
                  <a:pt x="132682" y="75476"/>
                </a:cubicBezTo>
                <a:cubicBezTo>
                  <a:pt x="138283" y="79210"/>
                  <a:pt x="142506" y="83521"/>
                  <a:pt x="145351" y="88411"/>
                </a:cubicBezTo>
                <a:cubicBezTo>
                  <a:pt x="148196" y="93301"/>
                  <a:pt x="149619" y="98323"/>
                  <a:pt x="149619" y="103480"/>
                </a:cubicBezTo>
                <a:cubicBezTo>
                  <a:pt x="149619" y="108814"/>
                  <a:pt x="148196" y="113881"/>
                  <a:pt x="145351" y="118682"/>
                </a:cubicBezTo>
                <a:cubicBezTo>
                  <a:pt x="142506" y="123482"/>
                  <a:pt x="138283" y="127705"/>
                  <a:pt x="132682" y="131349"/>
                </a:cubicBezTo>
                <a:cubicBezTo>
                  <a:pt x="127082" y="134995"/>
                  <a:pt x="120149" y="137928"/>
                  <a:pt x="111880" y="140150"/>
                </a:cubicBezTo>
                <a:cubicBezTo>
                  <a:pt x="103612" y="142373"/>
                  <a:pt x="93968" y="143485"/>
                  <a:pt x="82944" y="143485"/>
                </a:cubicBezTo>
                <a:cubicBezTo>
                  <a:pt x="71920" y="143485"/>
                  <a:pt x="62274" y="142373"/>
                  <a:pt x="54006" y="140150"/>
                </a:cubicBezTo>
                <a:cubicBezTo>
                  <a:pt x="45738" y="137928"/>
                  <a:pt x="38805" y="134995"/>
                  <a:pt x="33204" y="131349"/>
                </a:cubicBezTo>
                <a:cubicBezTo>
                  <a:pt x="27603" y="127705"/>
                  <a:pt x="23425" y="123482"/>
                  <a:pt x="20669" y="118682"/>
                </a:cubicBezTo>
                <a:cubicBezTo>
                  <a:pt x="17914" y="113881"/>
                  <a:pt x="16535" y="108814"/>
                  <a:pt x="16535" y="103480"/>
                </a:cubicBezTo>
                <a:cubicBezTo>
                  <a:pt x="16535" y="98323"/>
                  <a:pt x="17914" y="93301"/>
                  <a:pt x="20669" y="88411"/>
                </a:cubicBezTo>
                <a:cubicBezTo>
                  <a:pt x="23425" y="83521"/>
                  <a:pt x="27603" y="79210"/>
                  <a:pt x="33204" y="75476"/>
                </a:cubicBezTo>
                <a:cubicBezTo>
                  <a:pt x="38805" y="71742"/>
                  <a:pt x="45738" y="68764"/>
                  <a:pt x="54006" y="66542"/>
                </a:cubicBezTo>
                <a:cubicBezTo>
                  <a:pt x="62274" y="64319"/>
                  <a:pt x="71920" y="63208"/>
                  <a:pt x="82944" y="63208"/>
                </a:cubicBezTo>
                <a:moveTo>
                  <a:pt x="173622" y="141618"/>
                </a:moveTo>
                <a:lnTo>
                  <a:pt x="173622" y="32003"/>
                </a:lnTo>
                <a:cubicBezTo>
                  <a:pt x="173622" y="29515"/>
                  <a:pt x="173089" y="27159"/>
                  <a:pt x="172021" y="24936"/>
                </a:cubicBezTo>
                <a:cubicBezTo>
                  <a:pt x="170955" y="22714"/>
                  <a:pt x="169087" y="21069"/>
                  <a:pt x="166419" y="20003"/>
                </a:cubicBezTo>
                <a:lnTo>
                  <a:pt x="220827" y="4001"/>
                </a:lnTo>
                <a:lnTo>
                  <a:pt x="220827" y="53873"/>
                </a:lnTo>
                <a:lnTo>
                  <a:pt x="256832" y="53873"/>
                </a:lnTo>
                <a:lnTo>
                  <a:pt x="256832" y="78410"/>
                </a:lnTo>
                <a:lnTo>
                  <a:pt x="220827" y="78410"/>
                </a:lnTo>
                <a:lnTo>
                  <a:pt x="220827" y="117348"/>
                </a:lnTo>
                <a:cubicBezTo>
                  <a:pt x="220827" y="125882"/>
                  <a:pt x="218784" y="132061"/>
                  <a:pt x="214694" y="135884"/>
                </a:cubicBezTo>
                <a:cubicBezTo>
                  <a:pt x="210603" y="139707"/>
                  <a:pt x="204115" y="141618"/>
                  <a:pt x="195224" y="141618"/>
                </a:cubicBez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5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4" y="18003"/>
                </a:cubicBezTo>
                <a:cubicBezTo>
                  <a:pt x="52096" y="15602"/>
                  <a:pt x="49428" y="14135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80" y="103480"/>
                </a:moveTo>
                <a:cubicBezTo>
                  <a:pt x="108280" y="98502"/>
                  <a:pt x="106190" y="94056"/>
                  <a:pt x="102012" y="90144"/>
                </a:cubicBezTo>
                <a:cubicBezTo>
                  <a:pt x="97834" y="86233"/>
                  <a:pt x="91478" y="84278"/>
                  <a:pt x="82944" y="84278"/>
                </a:cubicBezTo>
                <a:cubicBezTo>
                  <a:pt x="74409" y="84278"/>
                  <a:pt x="68097" y="86233"/>
                  <a:pt x="64007" y="90144"/>
                </a:cubicBezTo>
                <a:cubicBezTo>
                  <a:pt x="59919" y="94056"/>
                  <a:pt x="57874" y="98502"/>
                  <a:pt x="57874" y="103480"/>
                </a:cubicBezTo>
                <a:cubicBezTo>
                  <a:pt x="57874" y="108458"/>
                  <a:pt x="59919" y="112859"/>
                  <a:pt x="64007" y="116681"/>
                </a:cubicBezTo>
                <a:cubicBezTo>
                  <a:pt x="68097" y="120504"/>
                  <a:pt x="74409" y="122415"/>
                  <a:pt x="82944" y="122415"/>
                </a:cubicBezTo>
                <a:cubicBezTo>
                  <a:pt x="91478" y="122415"/>
                  <a:pt x="97834" y="120504"/>
                  <a:pt x="102012" y="116681"/>
                </a:cubicBezTo>
                <a:cubicBezTo>
                  <a:pt x="106190" y="112859"/>
                  <a:pt x="108280" y="108458"/>
                  <a:pt x="108280" y="103480"/>
                </a:cubicBezTo>
                <a:moveTo>
                  <a:pt x="90412" y="206693"/>
                </a:moveTo>
                <a:cubicBezTo>
                  <a:pt x="102502" y="206693"/>
                  <a:pt x="115970" y="206382"/>
                  <a:pt x="130817" y="205759"/>
                </a:cubicBezTo>
                <a:cubicBezTo>
                  <a:pt x="145662" y="205137"/>
                  <a:pt x="160375" y="203848"/>
                  <a:pt x="174955" y="201892"/>
                </a:cubicBezTo>
                <a:lnTo>
                  <a:pt x="174955" y="191224"/>
                </a:lnTo>
                <a:lnTo>
                  <a:pt x="79742" y="191224"/>
                </a:lnTo>
                <a:lnTo>
                  <a:pt x="79742" y="206693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3" name="Freeform 123"/>
          <p:cNvSpPr/>
          <p:nvPr/>
        </p:nvSpPr>
        <p:spPr>
          <a:xfrm>
            <a:off x="16259973" y="7752902"/>
            <a:ext cx="223228" cy="230429"/>
          </a:xfrm>
          <a:custGeom>
            <a:avLst/>
            <a:gdLst>
              <a:gd name="connsiteX0" fmla="*/ 68010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2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7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10" y="150419"/>
                </a:moveTo>
                <a:cubicBezTo>
                  <a:pt x="91656" y="150419"/>
                  <a:pt x="112237" y="149130"/>
                  <a:pt x="129749" y="146552"/>
                </a:cubicBezTo>
                <a:cubicBezTo>
                  <a:pt x="147264" y="143973"/>
                  <a:pt x="162686" y="140640"/>
                  <a:pt x="176022" y="136550"/>
                </a:cubicBez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4"/>
                  <a:pt x="171489" y="17069"/>
                  <a:pt x="168822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5"/>
                </a:cubicBezTo>
                <a:cubicBezTo>
                  <a:pt x="213006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6"/>
                  <a:pt x="161799" y="161976"/>
                  <a:pt x="153087" y="164821"/>
                </a:cubicBezTo>
                <a:cubicBezTo>
                  <a:pt x="144374" y="167666"/>
                  <a:pt x="134906" y="170021"/>
                  <a:pt x="124682" y="171888"/>
                </a:cubicBezTo>
                <a:cubicBezTo>
                  <a:pt x="114460" y="173755"/>
                  <a:pt x="103657" y="175178"/>
                  <a:pt x="92278" y="176155"/>
                </a:cubicBezTo>
                <a:cubicBezTo>
                  <a:pt x="80899" y="177133"/>
                  <a:pt x="69253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4" name="Freeform 124"/>
          <p:cNvSpPr/>
          <p:nvPr/>
        </p:nvSpPr>
        <p:spPr>
          <a:xfrm>
            <a:off x="16526673" y="7752902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90 h 230429"/>
              <a:gd name="connsiteX4" fmla="*/ 10668 w 253899"/>
              <a:gd name="connsiteY4" fmla="*/ 180290 h 230429"/>
              <a:gd name="connsiteX5" fmla="*/ 10668 w 253899"/>
              <a:gd name="connsiteY5" fmla="*/ 44539 h 230429"/>
              <a:gd name="connsiteX6" fmla="*/ 8001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7 h 230429"/>
              <a:gd name="connsiteX10" fmla="*/ 137885 w 253899"/>
              <a:gd name="connsiteY10" fmla="*/ 23737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10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4 w 253899"/>
              <a:gd name="connsiteY17" fmla="*/ 144684 h 230429"/>
              <a:gd name="connsiteX18" fmla="*/ 170689 w 253899"/>
              <a:gd name="connsiteY18" fmla="*/ 139218 h 230429"/>
              <a:gd name="connsiteX19" fmla="*/ 170689 w 253899"/>
              <a:gd name="connsiteY19" fmla="*/ 28003 h 230429"/>
              <a:gd name="connsiteX20" fmla="*/ 169087 w 253899"/>
              <a:gd name="connsiteY20" fmla="*/ 20936 h 230429"/>
              <a:gd name="connsiteX21" fmla="*/ 163486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0 h 230429"/>
              <a:gd name="connsiteX26" fmla="*/ 217894 w 253899"/>
              <a:gd name="connsiteY26" fmla="*/ 109080 h 230429"/>
              <a:gd name="connsiteX27" fmla="*/ 217894 w 253899"/>
              <a:gd name="connsiteY27" fmla="*/ 206160 h 230429"/>
              <a:gd name="connsiteX28" fmla="*/ 211761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6" y="165176"/>
                  <a:pt x="141841" y="170732"/>
                  <a:pt x="122549" y="174555"/>
                </a:cubicBezTo>
                <a:cubicBezTo>
                  <a:pt x="103257" y="178378"/>
                  <a:pt x="81522" y="180290"/>
                  <a:pt x="57341" y="180290"/>
                </a:cubicBezTo>
                <a:lnTo>
                  <a:pt x="10668" y="180290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7"/>
                </a:lnTo>
                <a:lnTo>
                  <a:pt x="137885" y="23737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10" y="151752"/>
                </a:lnTo>
                <a:cubicBezTo>
                  <a:pt x="79742" y="151752"/>
                  <a:pt x="90456" y="151486"/>
                  <a:pt x="100147" y="150952"/>
                </a:cubicBezTo>
                <a:cubicBezTo>
                  <a:pt x="109837" y="150419"/>
                  <a:pt x="118816" y="149619"/>
                  <a:pt x="127084" y="148552"/>
                </a:cubicBezTo>
                <a:cubicBezTo>
                  <a:pt x="135350" y="147485"/>
                  <a:pt x="143041" y="146196"/>
                  <a:pt x="150154" y="144684"/>
                </a:cubicBezTo>
                <a:cubicBezTo>
                  <a:pt x="157263" y="143173"/>
                  <a:pt x="164109" y="141351"/>
                  <a:pt x="170689" y="139218"/>
                </a:cubicBezTo>
                <a:lnTo>
                  <a:pt x="170689" y="28003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4"/>
                  <a:pt x="166154" y="17069"/>
                  <a:pt x="163486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0"/>
                </a:lnTo>
                <a:lnTo>
                  <a:pt x="217894" y="109080"/>
                </a:lnTo>
                <a:lnTo>
                  <a:pt x="217894" y="206160"/>
                </a:lnTo>
                <a:cubicBezTo>
                  <a:pt x="217894" y="214694"/>
                  <a:pt x="215850" y="220873"/>
                  <a:pt x="211761" y="224695"/>
                </a:cubicBezTo>
                <a:cubicBezTo>
                  <a:pt x="207669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5" name="Freeform 125"/>
          <p:cNvSpPr/>
          <p:nvPr/>
        </p:nvSpPr>
        <p:spPr>
          <a:xfrm>
            <a:off x="9600256" y="8391530"/>
            <a:ext cx="256832" cy="228561"/>
          </a:xfrm>
          <a:custGeom>
            <a:avLst/>
            <a:gdLst>
              <a:gd name="connsiteX0" fmla="*/ 82944 w 256832"/>
              <a:gd name="connsiteY0" fmla="*/ 63208 h 228561"/>
              <a:gd name="connsiteX1" fmla="*/ 111880 w 256832"/>
              <a:gd name="connsiteY1" fmla="*/ 66675 h 228561"/>
              <a:gd name="connsiteX2" fmla="*/ 132683 w 256832"/>
              <a:gd name="connsiteY2" fmla="*/ 75876 h 228561"/>
              <a:gd name="connsiteX3" fmla="*/ 145352 w 256832"/>
              <a:gd name="connsiteY3" fmla="*/ 89477 h 228561"/>
              <a:gd name="connsiteX4" fmla="*/ 149619 w 256832"/>
              <a:gd name="connsiteY4" fmla="*/ 106146 h 228561"/>
              <a:gd name="connsiteX5" fmla="*/ 145352 w 256832"/>
              <a:gd name="connsiteY5" fmla="*/ 122815 h 228561"/>
              <a:gd name="connsiteX6" fmla="*/ 132683 w 256832"/>
              <a:gd name="connsiteY6" fmla="*/ 136416 h 228561"/>
              <a:gd name="connsiteX7" fmla="*/ 111880 w 256832"/>
              <a:gd name="connsiteY7" fmla="*/ 145485 h 228561"/>
              <a:gd name="connsiteX8" fmla="*/ 82944 w 256832"/>
              <a:gd name="connsiteY8" fmla="*/ 148818 h 228561"/>
              <a:gd name="connsiteX9" fmla="*/ 54007 w 256832"/>
              <a:gd name="connsiteY9" fmla="*/ 145485 h 228561"/>
              <a:gd name="connsiteX10" fmla="*/ 33204 w 256832"/>
              <a:gd name="connsiteY10" fmla="*/ 136416 h 228561"/>
              <a:gd name="connsiteX11" fmla="*/ 20669 w 256832"/>
              <a:gd name="connsiteY11" fmla="*/ 122815 h 228561"/>
              <a:gd name="connsiteX12" fmla="*/ 16535 w 256832"/>
              <a:gd name="connsiteY12" fmla="*/ 106146 h 228561"/>
              <a:gd name="connsiteX13" fmla="*/ 20669 w 256832"/>
              <a:gd name="connsiteY13" fmla="*/ 89477 h 228561"/>
              <a:gd name="connsiteX14" fmla="*/ 33204 w 256832"/>
              <a:gd name="connsiteY14" fmla="*/ 75876 h 228561"/>
              <a:gd name="connsiteX15" fmla="*/ 54007 w 256832"/>
              <a:gd name="connsiteY15" fmla="*/ 66675 h 228561"/>
              <a:gd name="connsiteX16" fmla="*/ 82944 w 256832"/>
              <a:gd name="connsiteY16" fmla="*/ 63208 h 228561"/>
              <a:gd name="connsiteX18" fmla="*/ 173622 w 256832"/>
              <a:gd name="connsiteY18" fmla="*/ 173621 h 228561"/>
              <a:gd name="connsiteX19" fmla="*/ 173622 w 256832"/>
              <a:gd name="connsiteY19" fmla="*/ 29336 h 228561"/>
              <a:gd name="connsiteX20" fmla="*/ 172021 w 256832"/>
              <a:gd name="connsiteY20" fmla="*/ 22269 h 228561"/>
              <a:gd name="connsiteX21" fmla="*/ 166420 w 256832"/>
              <a:gd name="connsiteY21" fmla="*/ 17335 h 228561"/>
              <a:gd name="connsiteX22" fmla="*/ 220827 w 256832"/>
              <a:gd name="connsiteY22" fmla="*/ 1333 h 228561"/>
              <a:gd name="connsiteX23" fmla="*/ 220827 w 256832"/>
              <a:gd name="connsiteY23" fmla="*/ 75209 h 228561"/>
              <a:gd name="connsiteX24" fmla="*/ 256832 w 256832"/>
              <a:gd name="connsiteY24" fmla="*/ 75209 h 228561"/>
              <a:gd name="connsiteX25" fmla="*/ 256832 w 256832"/>
              <a:gd name="connsiteY25" fmla="*/ 99746 h 228561"/>
              <a:gd name="connsiteX26" fmla="*/ 220827 w 256832"/>
              <a:gd name="connsiteY26" fmla="*/ 99746 h 228561"/>
              <a:gd name="connsiteX27" fmla="*/ 220827 w 256832"/>
              <a:gd name="connsiteY27" fmla="*/ 149352 h 228561"/>
              <a:gd name="connsiteX28" fmla="*/ 214694 w 256832"/>
              <a:gd name="connsiteY28" fmla="*/ 167887 h 228561"/>
              <a:gd name="connsiteX29" fmla="*/ 195224 w 256832"/>
              <a:gd name="connsiteY29" fmla="*/ 173621 h 228561"/>
              <a:gd name="connsiteX31" fmla="*/ 38671 w 256832"/>
              <a:gd name="connsiteY31" fmla="*/ 184556 h 228561"/>
              <a:gd name="connsiteX32" fmla="*/ 36004 w 256832"/>
              <a:gd name="connsiteY32" fmla="*/ 175622 h 228561"/>
              <a:gd name="connsiteX33" fmla="*/ 28004 w 256832"/>
              <a:gd name="connsiteY33" fmla="*/ 171221 h 228561"/>
              <a:gd name="connsiteX34" fmla="*/ 85877 w 256832"/>
              <a:gd name="connsiteY34" fmla="*/ 160553 h 228561"/>
              <a:gd name="connsiteX35" fmla="*/ 85877 w 256832"/>
              <a:gd name="connsiteY35" fmla="*/ 204026 h 228561"/>
              <a:gd name="connsiteX36" fmla="*/ 207759 w 256832"/>
              <a:gd name="connsiteY36" fmla="*/ 204026 h 228561"/>
              <a:gd name="connsiteX37" fmla="*/ 216694 w 256832"/>
              <a:gd name="connsiteY37" fmla="*/ 201358 h 228561"/>
              <a:gd name="connsiteX38" fmla="*/ 221095 w 256832"/>
              <a:gd name="connsiteY38" fmla="*/ 193357 h 228561"/>
              <a:gd name="connsiteX39" fmla="*/ 234429 w 256832"/>
              <a:gd name="connsiteY39" fmla="*/ 228561 h 228561"/>
              <a:gd name="connsiteX40" fmla="*/ 38671 w 256832"/>
              <a:gd name="connsiteY40" fmla="*/ 228561 h 228561"/>
              <a:gd name="connsiteX42" fmla="*/ 153352 w 256832"/>
              <a:gd name="connsiteY42" fmla="*/ 54407 h 228561"/>
              <a:gd name="connsiteX43" fmla="*/ 24803 w 256832"/>
              <a:gd name="connsiteY43" fmla="*/ 54407 h 228561"/>
              <a:gd name="connsiteX44" fmla="*/ 16802 w 256832"/>
              <a:gd name="connsiteY44" fmla="*/ 61074 h 228561"/>
              <a:gd name="connsiteX45" fmla="*/ 0 w 256832"/>
              <a:gd name="connsiteY45" fmla="*/ 31204 h 228561"/>
              <a:gd name="connsiteX46" fmla="*/ 56540 w 256832"/>
              <a:gd name="connsiteY46" fmla="*/ 31204 h 228561"/>
              <a:gd name="connsiteX47" fmla="*/ 56540 w 256832"/>
              <a:gd name="connsiteY47" fmla="*/ 26936 h 228561"/>
              <a:gd name="connsiteX48" fmla="*/ 53873 w 256832"/>
              <a:gd name="connsiteY48" fmla="*/ 18002 h 228561"/>
              <a:gd name="connsiteX49" fmla="*/ 45872 w 256832"/>
              <a:gd name="connsiteY49" fmla="*/ 13601 h 228561"/>
              <a:gd name="connsiteX50" fmla="*/ 106414 w 256832"/>
              <a:gd name="connsiteY50" fmla="*/ 0 h 228561"/>
              <a:gd name="connsiteX51" fmla="*/ 106414 w 256832"/>
              <a:gd name="connsiteY51" fmla="*/ 31204 h 228561"/>
              <a:gd name="connsiteX52" fmla="*/ 153352 w 256832"/>
              <a:gd name="connsiteY52" fmla="*/ 31204 h 228561"/>
              <a:gd name="connsiteX54" fmla="*/ 108280 w 256832"/>
              <a:gd name="connsiteY54" fmla="*/ 106146 h 228561"/>
              <a:gd name="connsiteX55" fmla="*/ 102012 w 256832"/>
              <a:gd name="connsiteY55" fmla="*/ 90945 h 228561"/>
              <a:gd name="connsiteX56" fmla="*/ 82944 w 256832"/>
              <a:gd name="connsiteY56" fmla="*/ 84277 h 228561"/>
              <a:gd name="connsiteX57" fmla="*/ 64008 w 256832"/>
              <a:gd name="connsiteY57" fmla="*/ 90945 h 228561"/>
              <a:gd name="connsiteX58" fmla="*/ 57874 w 256832"/>
              <a:gd name="connsiteY58" fmla="*/ 106146 h 228561"/>
              <a:gd name="connsiteX59" fmla="*/ 64008 w 256832"/>
              <a:gd name="connsiteY59" fmla="*/ 121214 h 228561"/>
              <a:gd name="connsiteX60" fmla="*/ 82944 w 256832"/>
              <a:gd name="connsiteY60" fmla="*/ 127749 h 228561"/>
              <a:gd name="connsiteX61" fmla="*/ 102012 w 256832"/>
              <a:gd name="connsiteY61" fmla="*/ 121214 h 228561"/>
              <a:gd name="connsiteX62" fmla="*/ 108280 w 256832"/>
              <a:gd name="connsiteY62" fmla="*/ 106146 h 2285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1">
                <a:moveTo>
                  <a:pt x="82944" y="63208"/>
                </a:moveTo>
                <a:cubicBezTo>
                  <a:pt x="93967" y="63208"/>
                  <a:pt x="103613" y="64364"/>
                  <a:pt x="111880" y="66675"/>
                </a:cubicBezTo>
                <a:cubicBezTo>
                  <a:pt x="120148" y="68986"/>
                  <a:pt x="127082" y="72053"/>
                  <a:pt x="132683" y="75876"/>
                </a:cubicBezTo>
                <a:cubicBezTo>
                  <a:pt x="138284" y="79699"/>
                  <a:pt x="142506" y="84233"/>
                  <a:pt x="145352" y="89477"/>
                </a:cubicBezTo>
                <a:cubicBezTo>
                  <a:pt x="148196" y="94723"/>
                  <a:pt x="149619" y="100279"/>
                  <a:pt x="149619" y="106146"/>
                </a:cubicBezTo>
                <a:cubicBezTo>
                  <a:pt x="149619" y="112013"/>
                  <a:pt x="148196" y="117570"/>
                  <a:pt x="145352" y="122815"/>
                </a:cubicBezTo>
                <a:cubicBezTo>
                  <a:pt x="142506" y="128060"/>
                  <a:pt x="138284" y="132594"/>
                  <a:pt x="132683" y="136416"/>
                </a:cubicBezTo>
                <a:cubicBezTo>
                  <a:pt x="127082" y="140240"/>
                  <a:pt x="120148" y="143263"/>
                  <a:pt x="111880" y="145485"/>
                </a:cubicBezTo>
                <a:cubicBezTo>
                  <a:pt x="103613" y="147707"/>
                  <a:pt x="93967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3"/>
                  <a:pt x="38805" y="140240"/>
                  <a:pt x="33204" y="136416"/>
                </a:cubicBezTo>
                <a:cubicBezTo>
                  <a:pt x="27604" y="132594"/>
                  <a:pt x="23425" y="128060"/>
                  <a:pt x="20669" y="122815"/>
                </a:cubicBezTo>
                <a:cubicBezTo>
                  <a:pt x="17914" y="117570"/>
                  <a:pt x="16535" y="112013"/>
                  <a:pt x="16535" y="106146"/>
                </a:cubicBezTo>
                <a:cubicBezTo>
                  <a:pt x="16535" y="100279"/>
                  <a:pt x="17914" y="94723"/>
                  <a:pt x="20669" y="89477"/>
                </a:cubicBezTo>
                <a:cubicBezTo>
                  <a:pt x="23425" y="84233"/>
                  <a:pt x="27604" y="79699"/>
                  <a:pt x="33204" y="75876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1"/>
                </a:moveTo>
                <a:lnTo>
                  <a:pt x="173622" y="29336"/>
                </a:lnTo>
                <a:cubicBezTo>
                  <a:pt x="173622" y="26848"/>
                  <a:pt x="173089" y="24492"/>
                  <a:pt x="172021" y="22269"/>
                </a:cubicBezTo>
                <a:cubicBezTo>
                  <a:pt x="170955" y="20047"/>
                  <a:pt x="169087" y="18402"/>
                  <a:pt x="166420" y="17335"/>
                </a:cubicBezTo>
                <a:lnTo>
                  <a:pt x="220827" y="1333"/>
                </a:lnTo>
                <a:lnTo>
                  <a:pt x="220827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7" y="99746"/>
                </a:lnTo>
                <a:lnTo>
                  <a:pt x="220827" y="149352"/>
                </a:lnTo>
                <a:cubicBezTo>
                  <a:pt x="220827" y="157886"/>
                  <a:pt x="218784" y="164065"/>
                  <a:pt x="214694" y="167887"/>
                </a:cubicBezTo>
                <a:cubicBezTo>
                  <a:pt x="210603" y="171710"/>
                  <a:pt x="204115" y="173621"/>
                  <a:pt x="195224" y="173621"/>
                </a:cubicBezTo>
                <a:moveTo>
                  <a:pt x="38671" y="184556"/>
                </a:moveTo>
                <a:cubicBezTo>
                  <a:pt x="38671" y="181000"/>
                  <a:pt x="37782" y="178022"/>
                  <a:pt x="36004" y="175622"/>
                </a:cubicBezTo>
                <a:cubicBezTo>
                  <a:pt x="34227" y="173221"/>
                  <a:pt x="31559" y="171755"/>
                  <a:pt x="28004" y="171221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5" y="204026"/>
                  <a:pt x="214292" y="203136"/>
                  <a:pt x="216694" y="201358"/>
                </a:cubicBezTo>
                <a:cubicBezTo>
                  <a:pt x="219094" y="199580"/>
                  <a:pt x="220561" y="196914"/>
                  <a:pt x="221095" y="193357"/>
                </a:cubicBezTo>
                <a:lnTo>
                  <a:pt x="234429" y="228561"/>
                </a:lnTo>
                <a:lnTo>
                  <a:pt x="38671" y="228561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4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6"/>
                </a:lnTo>
                <a:cubicBezTo>
                  <a:pt x="56540" y="23381"/>
                  <a:pt x="55651" y="20402"/>
                  <a:pt x="53873" y="18002"/>
                </a:cubicBezTo>
                <a:cubicBezTo>
                  <a:pt x="52095" y="15602"/>
                  <a:pt x="49428" y="14136"/>
                  <a:pt x="45872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80" y="106146"/>
                </a:moveTo>
                <a:cubicBezTo>
                  <a:pt x="108280" y="100457"/>
                  <a:pt x="106190" y="95390"/>
                  <a:pt x="102012" y="90945"/>
                </a:cubicBezTo>
                <a:cubicBezTo>
                  <a:pt x="97834" y="86499"/>
                  <a:pt x="91478" y="84277"/>
                  <a:pt x="82944" y="84277"/>
                </a:cubicBezTo>
                <a:cubicBezTo>
                  <a:pt x="74409" y="84277"/>
                  <a:pt x="68097" y="86499"/>
                  <a:pt x="64008" y="90945"/>
                </a:cubicBezTo>
                <a:cubicBezTo>
                  <a:pt x="59919" y="95390"/>
                  <a:pt x="57874" y="100457"/>
                  <a:pt x="57874" y="106146"/>
                </a:cubicBezTo>
                <a:cubicBezTo>
                  <a:pt x="57874" y="111837"/>
                  <a:pt x="59919" y="116859"/>
                  <a:pt x="64008" y="121214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2" y="121214"/>
                </a:cubicBezTo>
                <a:cubicBezTo>
                  <a:pt x="106190" y="116859"/>
                  <a:pt x="108280" y="111837"/>
                  <a:pt x="108280" y="1061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6" name="Freeform 126"/>
          <p:cNvSpPr/>
          <p:nvPr/>
        </p:nvSpPr>
        <p:spPr>
          <a:xfrm>
            <a:off x="9863223" y="8405931"/>
            <a:ext cx="252831" cy="220294"/>
          </a:xfrm>
          <a:custGeom>
            <a:avLst/>
            <a:gdLst>
              <a:gd name="connsiteX0" fmla="*/ 252831 w 252831"/>
              <a:gd name="connsiteY0" fmla="*/ 145618 h 220294"/>
              <a:gd name="connsiteX1" fmla="*/ 156285 w 252831"/>
              <a:gd name="connsiteY1" fmla="*/ 145618 h 220294"/>
              <a:gd name="connsiteX2" fmla="*/ 156285 w 252831"/>
              <a:gd name="connsiteY2" fmla="*/ 201626 h 220294"/>
              <a:gd name="connsiteX3" fmla="*/ 109079 w 252831"/>
              <a:gd name="connsiteY3" fmla="*/ 220294 h 220294"/>
              <a:gd name="connsiteX4" fmla="*/ 109079 w 252831"/>
              <a:gd name="connsiteY4" fmla="*/ 145618 h 220294"/>
              <a:gd name="connsiteX5" fmla="*/ 32003 w 252831"/>
              <a:gd name="connsiteY5" fmla="*/ 145618 h 220294"/>
              <a:gd name="connsiteX6" fmla="*/ 22935 w 252831"/>
              <a:gd name="connsiteY6" fmla="*/ 153086 h 220294"/>
              <a:gd name="connsiteX7" fmla="*/ 0 w 252831"/>
              <a:gd name="connsiteY7" fmla="*/ 120815 h 220294"/>
              <a:gd name="connsiteX8" fmla="*/ 252831 w 252831"/>
              <a:gd name="connsiteY8" fmla="*/ 120815 h 220294"/>
              <a:gd name="connsiteX10" fmla="*/ 228561 w 252831"/>
              <a:gd name="connsiteY10" fmla="*/ 102413 h 220294"/>
              <a:gd name="connsiteX11" fmla="*/ 39738 w 252831"/>
              <a:gd name="connsiteY11" fmla="*/ 102413 h 220294"/>
              <a:gd name="connsiteX12" fmla="*/ 26403 w 252831"/>
              <a:gd name="connsiteY12" fmla="*/ 77877 h 220294"/>
              <a:gd name="connsiteX13" fmla="*/ 72541 w 252831"/>
              <a:gd name="connsiteY13" fmla="*/ 77877 h 220294"/>
              <a:gd name="connsiteX14" fmla="*/ 67207 w 252831"/>
              <a:gd name="connsiteY14" fmla="*/ 35205 h 220294"/>
              <a:gd name="connsiteX15" fmla="*/ 112547 w 252831"/>
              <a:gd name="connsiteY15" fmla="*/ 35205 h 220294"/>
              <a:gd name="connsiteX16" fmla="*/ 116547 w 252831"/>
              <a:gd name="connsiteY16" fmla="*/ 77877 h 220294"/>
              <a:gd name="connsiteX17" fmla="*/ 148285 w 252831"/>
              <a:gd name="connsiteY17" fmla="*/ 77877 h 220294"/>
              <a:gd name="connsiteX18" fmla="*/ 152552 w 252831"/>
              <a:gd name="connsiteY18" fmla="*/ 35205 h 220294"/>
              <a:gd name="connsiteX19" fmla="*/ 198157 w 252831"/>
              <a:gd name="connsiteY19" fmla="*/ 35205 h 220294"/>
              <a:gd name="connsiteX20" fmla="*/ 192556 w 252831"/>
              <a:gd name="connsiteY20" fmla="*/ 77877 h 220294"/>
              <a:gd name="connsiteX21" fmla="*/ 228561 w 252831"/>
              <a:gd name="connsiteY21" fmla="*/ 77877 h 220294"/>
              <a:gd name="connsiteX23" fmla="*/ 223227 w 252831"/>
              <a:gd name="connsiteY23" fmla="*/ 24536 h 220294"/>
              <a:gd name="connsiteX24" fmla="*/ 56539 w 252831"/>
              <a:gd name="connsiteY24" fmla="*/ 24536 h 220294"/>
              <a:gd name="connsiteX25" fmla="*/ 48538 w 252831"/>
              <a:gd name="connsiteY25" fmla="*/ 31204 h 220294"/>
              <a:gd name="connsiteX26" fmla="*/ 31736 w 252831"/>
              <a:gd name="connsiteY26" fmla="*/ 0 h 220294"/>
              <a:gd name="connsiteX27" fmla="*/ 223227 w 252831"/>
              <a:gd name="connsiteY27" fmla="*/ 0 h 2202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20294">
                <a:moveTo>
                  <a:pt x="252831" y="145618"/>
                </a:moveTo>
                <a:lnTo>
                  <a:pt x="156285" y="145618"/>
                </a:lnTo>
                <a:lnTo>
                  <a:pt x="156285" y="201626"/>
                </a:lnTo>
                <a:lnTo>
                  <a:pt x="109079" y="220294"/>
                </a:lnTo>
                <a:lnTo>
                  <a:pt x="109079" y="145618"/>
                </a:lnTo>
                <a:lnTo>
                  <a:pt x="32003" y="145618"/>
                </a:lnTo>
                <a:cubicBezTo>
                  <a:pt x="26846" y="145618"/>
                  <a:pt x="23825" y="148108"/>
                  <a:pt x="22935" y="153086"/>
                </a:cubicBezTo>
                <a:lnTo>
                  <a:pt x="0" y="120815"/>
                </a:lnTo>
                <a:lnTo>
                  <a:pt x="252831" y="120815"/>
                </a:lnTo>
                <a:moveTo>
                  <a:pt x="228561" y="102413"/>
                </a:moveTo>
                <a:lnTo>
                  <a:pt x="39738" y="102413"/>
                </a:lnTo>
                <a:lnTo>
                  <a:pt x="26403" y="77877"/>
                </a:lnTo>
                <a:lnTo>
                  <a:pt x="72541" y="77877"/>
                </a:lnTo>
                <a:lnTo>
                  <a:pt x="67207" y="35205"/>
                </a:lnTo>
                <a:lnTo>
                  <a:pt x="112547" y="35205"/>
                </a:lnTo>
                <a:lnTo>
                  <a:pt x="116547" y="77877"/>
                </a:lnTo>
                <a:lnTo>
                  <a:pt x="148285" y="77877"/>
                </a:lnTo>
                <a:lnTo>
                  <a:pt x="152552" y="35205"/>
                </a:lnTo>
                <a:lnTo>
                  <a:pt x="198157" y="35205"/>
                </a:lnTo>
                <a:lnTo>
                  <a:pt x="192556" y="77877"/>
                </a:lnTo>
                <a:lnTo>
                  <a:pt x="228561" y="77877"/>
                </a:lnTo>
                <a:moveTo>
                  <a:pt x="223227" y="24536"/>
                </a:moveTo>
                <a:lnTo>
                  <a:pt x="56539" y="24536"/>
                </a:lnTo>
                <a:cubicBezTo>
                  <a:pt x="52094" y="24536"/>
                  <a:pt x="49428" y="26759"/>
                  <a:pt x="48538" y="31204"/>
                </a:cubicBezTo>
                <a:lnTo>
                  <a:pt x="31736" y="0"/>
                </a:lnTo>
                <a:lnTo>
                  <a:pt x="223227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7" name="Freeform 127"/>
          <p:cNvSpPr/>
          <p:nvPr/>
        </p:nvSpPr>
        <p:spPr>
          <a:xfrm>
            <a:off x="10200484" y="8388862"/>
            <a:ext cx="264567" cy="234429"/>
          </a:xfrm>
          <a:custGeom>
            <a:avLst/>
            <a:gdLst>
              <a:gd name="connsiteX0" fmla="*/ 116281 w 264567"/>
              <a:gd name="connsiteY0" fmla="*/ 126950 h 234429"/>
              <a:gd name="connsiteX1" fmla="*/ 119881 w 264567"/>
              <a:gd name="connsiteY1" fmla="*/ 117481 h 234429"/>
              <a:gd name="connsiteX2" fmla="*/ 119081 w 264567"/>
              <a:gd name="connsiteY2" fmla="*/ 107480 h 234429"/>
              <a:gd name="connsiteX3" fmla="*/ 114014 w 264567"/>
              <a:gd name="connsiteY3" fmla="*/ 98678 h 234429"/>
              <a:gd name="connsiteX4" fmla="*/ 105346 w 264567"/>
              <a:gd name="connsiteY4" fmla="*/ 92545 h 234429"/>
              <a:gd name="connsiteX5" fmla="*/ 65208 w 264567"/>
              <a:gd name="connsiteY5" fmla="*/ 128283 h 234429"/>
              <a:gd name="connsiteX6" fmla="*/ 0 w 264567"/>
              <a:gd name="connsiteY6" fmla="*/ 145085 h 234429"/>
              <a:gd name="connsiteX7" fmla="*/ 0 w 264567"/>
              <a:gd name="connsiteY7" fmla="*/ 139750 h 234429"/>
              <a:gd name="connsiteX8" fmla="*/ 26003 w 264567"/>
              <a:gd name="connsiteY8" fmla="*/ 127350 h 234429"/>
              <a:gd name="connsiteX9" fmla="*/ 47873 w 264567"/>
              <a:gd name="connsiteY9" fmla="*/ 109347 h 234429"/>
              <a:gd name="connsiteX10" fmla="*/ 63208 w 264567"/>
              <a:gd name="connsiteY10" fmla="*/ 85744 h 234429"/>
              <a:gd name="connsiteX11" fmla="*/ 69875 w 264567"/>
              <a:gd name="connsiteY11" fmla="*/ 56541 h 234429"/>
              <a:gd name="connsiteX12" fmla="*/ 38939 w 264567"/>
              <a:gd name="connsiteY12" fmla="*/ 56541 h 234429"/>
              <a:gd name="connsiteX13" fmla="*/ 30938 w 264567"/>
              <a:gd name="connsiteY13" fmla="*/ 63208 h 234429"/>
              <a:gd name="connsiteX14" fmla="*/ 14136 w 264567"/>
              <a:gd name="connsiteY14" fmla="*/ 32003 h 234429"/>
              <a:gd name="connsiteX15" fmla="*/ 69875 w 264567"/>
              <a:gd name="connsiteY15" fmla="*/ 32003 h 234429"/>
              <a:gd name="connsiteX16" fmla="*/ 69875 w 264567"/>
              <a:gd name="connsiteY16" fmla="*/ 26937 h 234429"/>
              <a:gd name="connsiteX17" fmla="*/ 67208 w 264567"/>
              <a:gd name="connsiteY17" fmla="*/ 18003 h 234429"/>
              <a:gd name="connsiteX18" fmla="*/ 59207 w 264567"/>
              <a:gd name="connsiteY18" fmla="*/ 13601 h 234429"/>
              <a:gd name="connsiteX19" fmla="*/ 117081 w 264567"/>
              <a:gd name="connsiteY19" fmla="*/ 0 h 234429"/>
              <a:gd name="connsiteX20" fmla="*/ 117081 w 264567"/>
              <a:gd name="connsiteY20" fmla="*/ 32003 h 234429"/>
              <a:gd name="connsiteX21" fmla="*/ 162954 w 264567"/>
              <a:gd name="connsiteY21" fmla="*/ 32003 h 234429"/>
              <a:gd name="connsiteX22" fmla="*/ 162954 w 264567"/>
              <a:gd name="connsiteY22" fmla="*/ 56541 h 234429"/>
              <a:gd name="connsiteX23" fmla="*/ 116815 w 264567"/>
              <a:gd name="connsiteY23" fmla="*/ 56541 h 234429"/>
              <a:gd name="connsiteX24" fmla="*/ 112280 w 264567"/>
              <a:gd name="connsiteY24" fmla="*/ 78143 h 234429"/>
              <a:gd name="connsiteX25" fmla="*/ 132550 w 264567"/>
              <a:gd name="connsiteY25" fmla="*/ 80410 h 234429"/>
              <a:gd name="connsiteX26" fmla="*/ 148685 w 264567"/>
              <a:gd name="connsiteY26" fmla="*/ 87878 h 234429"/>
              <a:gd name="connsiteX27" fmla="*/ 159353 w 264567"/>
              <a:gd name="connsiteY27" fmla="*/ 100012 h 234429"/>
              <a:gd name="connsiteX28" fmla="*/ 163220 w 264567"/>
              <a:gd name="connsiteY28" fmla="*/ 116281 h 234429"/>
              <a:gd name="connsiteX29" fmla="*/ 158286 w 264567"/>
              <a:gd name="connsiteY29" fmla="*/ 130283 h 234429"/>
              <a:gd name="connsiteX30" fmla="*/ 143752 w 264567"/>
              <a:gd name="connsiteY30" fmla="*/ 137084 h 234429"/>
              <a:gd name="connsiteX31" fmla="*/ 127083 w 264567"/>
              <a:gd name="connsiteY31" fmla="*/ 135351 h 234429"/>
              <a:gd name="connsiteX32" fmla="*/ 116281 w 264567"/>
              <a:gd name="connsiteY32" fmla="*/ 126950 h 234429"/>
              <a:gd name="connsiteX34" fmla="*/ 228561 w 264567"/>
              <a:gd name="connsiteY34" fmla="*/ 151219 h 234429"/>
              <a:gd name="connsiteX35" fmla="*/ 228561 w 264567"/>
              <a:gd name="connsiteY35" fmla="*/ 210160 h 234429"/>
              <a:gd name="connsiteX36" fmla="*/ 222428 w 264567"/>
              <a:gd name="connsiteY36" fmla="*/ 228695 h 234429"/>
              <a:gd name="connsiteX37" fmla="*/ 202958 w 264567"/>
              <a:gd name="connsiteY37" fmla="*/ 234429 h 234429"/>
              <a:gd name="connsiteX38" fmla="*/ 181356 w 264567"/>
              <a:gd name="connsiteY38" fmla="*/ 234429 h 234429"/>
              <a:gd name="connsiteX39" fmla="*/ 181356 w 264567"/>
              <a:gd name="connsiteY39" fmla="*/ 175756 h 234429"/>
              <a:gd name="connsiteX40" fmla="*/ 58941 w 264567"/>
              <a:gd name="connsiteY40" fmla="*/ 175756 h 234429"/>
              <a:gd name="connsiteX41" fmla="*/ 50940 w 264567"/>
              <a:gd name="connsiteY41" fmla="*/ 182422 h 234429"/>
              <a:gd name="connsiteX42" fmla="*/ 34137 w 264567"/>
              <a:gd name="connsiteY42" fmla="*/ 151219 h 234429"/>
              <a:gd name="connsiteX44" fmla="*/ 181356 w 264567"/>
              <a:gd name="connsiteY44" fmla="*/ 138684 h 234429"/>
              <a:gd name="connsiteX45" fmla="*/ 181356 w 264567"/>
              <a:gd name="connsiteY45" fmla="*/ 32003 h 234429"/>
              <a:gd name="connsiteX46" fmla="*/ 179755 w 264567"/>
              <a:gd name="connsiteY46" fmla="*/ 24936 h 234429"/>
              <a:gd name="connsiteX47" fmla="*/ 174154 w 264567"/>
              <a:gd name="connsiteY47" fmla="*/ 20003 h 234429"/>
              <a:gd name="connsiteX48" fmla="*/ 228561 w 264567"/>
              <a:gd name="connsiteY48" fmla="*/ 4001 h 234429"/>
              <a:gd name="connsiteX49" fmla="*/ 228561 w 264567"/>
              <a:gd name="connsiteY49" fmla="*/ 54140 h 234429"/>
              <a:gd name="connsiteX50" fmla="*/ 264567 w 264567"/>
              <a:gd name="connsiteY50" fmla="*/ 54140 h 234429"/>
              <a:gd name="connsiteX51" fmla="*/ 264567 w 264567"/>
              <a:gd name="connsiteY51" fmla="*/ 78677 h 234429"/>
              <a:gd name="connsiteX52" fmla="*/ 228561 w 264567"/>
              <a:gd name="connsiteY52" fmla="*/ 78677 h 234429"/>
              <a:gd name="connsiteX53" fmla="*/ 228561 w 264567"/>
              <a:gd name="connsiteY53" fmla="*/ 114415 h 234429"/>
              <a:gd name="connsiteX54" fmla="*/ 222428 w 264567"/>
              <a:gd name="connsiteY54" fmla="*/ 132950 h 234429"/>
              <a:gd name="connsiteX55" fmla="*/ 202958 w 264567"/>
              <a:gd name="connsiteY55" fmla="*/ 138684 h 234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</a:cxnLst>
            <a:rect l="l" t="t" r="r" b="b"/>
            <a:pathLst>
              <a:path w="264567" h="234429">
                <a:moveTo>
                  <a:pt x="116281" y="126950"/>
                </a:moveTo>
                <a:cubicBezTo>
                  <a:pt x="118237" y="124105"/>
                  <a:pt x="119437" y="120948"/>
                  <a:pt x="119881" y="117481"/>
                </a:cubicBezTo>
                <a:cubicBezTo>
                  <a:pt x="120326" y="114015"/>
                  <a:pt x="120059" y="110681"/>
                  <a:pt x="119081" y="107480"/>
                </a:cubicBezTo>
                <a:cubicBezTo>
                  <a:pt x="118103" y="104280"/>
                  <a:pt x="116415" y="101347"/>
                  <a:pt x="114014" y="98678"/>
                </a:cubicBezTo>
                <a:cubicBezTo>
                  <a:pt x="111614" y="96012"/>
                  <a:pt x="108725" y="93967"/>
                  <a:pt x="105346" y="92545"/>
                </a:cubicBezTo>
                <a:cubicBezTo>
                  <a:pt x="96457" y="107124"/>
                  <a:pt x="83077" y="119037"/>
                  <a:pt x="65208" y="128283"/>
                </a:cubicBezTo>
                <a:cubicBezTo>
                  <a:pt x="47339" y="137528"/>
                  <a:pt x="25603" y="143129"/>
                  <a:pt x="0" y="145085"/>
                </a:cubicBezTo>
                <a:lnTo>
                  <a:pt x="0" y="139750"/>
                </a:lnTo>
                <a:cubicBezTo>
                  <a:pt x="9068" y="136551"/>
                  <a:pt x="17735" y="132416"/>
                  <a:pt x="26003" y="127350"/>
                </a:cubicBezTo>
                <a:cubicBezTo>
                  <a:pt x="34271" y="122282"/>
                  <a:pt x="41560" y="116281"/>
                  <a:pt x="47873" y="109347"/>
                </a:cubicBezTo>
                <a:cubicBezTo>
                  <a:pt x="54184" y="102413"/>
                  <a:pt x="59296" y="94545"/>
                  <a:pt x="63208" y="85744"/>
                </a:cubicBezTo>
                <a:cubicBezTo>
                  <a:pt x="67119" y="76943"/>
                  <a:pt x="69342" y="67209"/>
                  <a:pt x="69875" y="56541"/>
                </a:cubicBezTo>
                <a:lnTo>
                  <a:pt x="38939" y="56541"/>
                </a:lnTo>
                <a:cubicBezTo>
                  <a:pt x="34493" y="56541"/>
                  <a:pt x="31826" y="58763"/>
                  <a:pt x="30938" y="63208"/>
                </a:cubicBezTo>
                <a:lnTo>
                  <a:pt x="14136" y="32003"/>
                </a:lnTo>
                <a:lnTo>
                  <a:pt x="69875" y="32003"/>
                </a:lnTo>
                <a:lnTo>
                  <a:pt x="69875" y="26937"/>
                </a:lnTo>
                <a:cubicBezTo>
                  <a:pt x="69875" y="23381"/>
                  <a:pt x="68986" y="20403"/>
                  <a:pt x="67208" y="18003"/>
                </a:cubicBezTo>
                <a:cubicBezTo>
                  <a:pt x="65431" y="15602"/>
                  <a:pt x="62764" y="14135"/>
                  <a:pt x="59207" y="13601"/>
                </a:cubicBezTo>
                <a:lnTo>
                  <a:pt x="117081" y="0"/>
                </a:lnTo>
                <a:lnTo>
                  <a:pt x="117081" y="32003"/>
                </a:lnTo>
                <a:lnTo>
                  <a:pt x="162954" y="32003"/>
                </a:lnTo>
                <a:lnTo>
                  <a:pt x="162954" y="56541"/>
                </a:lnTo>
                <a:lnTo>
                  <a:pt x="116815" y="56541"/>
                </a:lnTo>
                <a:cubicBezTo>
                  <a:pt x="116281" y="63653"/>
                  <a:pt x="114770" y="70853"/>
                  <a:pt x="112280" y="78143"/>
                </a:cubicBezTo>
                <a:cubicBezTo>
                  <a:pt x="119571" y="77966"/>
                  <a:pt x="126327" y="78721"/>
                  <a:pt x="132550" y="80410"/>
                </a:cubicBezTo>
                <a:cubicBezTo>
                  <a:pt x="138773" y="82099"/>
                  <a:pt x="144152" y="84589"/>
                  <a:pt x="148685" y="87878"/>
                </a:cubicBezTo>
                <a:cubicBezTo>
                  <a:pt x="153219" y="91167"/>
                  <a:pt x="156775" y="95212"/>
                  <a:pt x="159353" y="100012"/>
                </a:cubicBezTo>
                <a:cubicBezTo>
                  <a:pt x="161931" y="104813"/>
                  <a:pt x="163220" y="110236"/>
                  <a:pt x="163220" y="116281"/>
                </a:cubicBezTo>
                <a:cubicBezTo>
                  <a:pt x="163220" y="121793"/>
                  <a:pt x="161576" y="126460"/>
                  <a:pt x="158286" y="130283"/>
                </a:cubicBezTo>
                <a:cubicBezTo>
                  <a:pt x="154998" y="134106"/>
                  <a:pt x="150152" y="136372"/>
                  <a:pt x="143752" y="137084"/>
                </a:cubicBezTo>
                <a:cubicBezTo>
                  <a:pt x="137528" y="137795"/>
                  <a:pt x="131972" y="137217"/>
                  <a:pt x="127083" y="135351"/>
                </a:cubicBezTo>
                <a:cubicBezTo>
                  <a:pt x="122193" y="133484"/>
                  <a:pt x="118593" y="130683"/>
                  <a:pt x="116281" y="126950"/>
                </a:cubicBezTo>
                <a:moveTo>
                  <a:pt x="228561" y="151219"/>
                </a:moveTo>
                <a:lnTo>
                  <a:pt x="228561" y="210160"/>
                </a:lnTo>
                <a:cubicBezTo>
                  <a:pt x="228561" y="218694"/>
                  <a:pt x="226518" y="224873"/>
                  <a:pt x="222428" y="228695"/>
                </a:cubicBezTo>
                <a:cubicBezTo>
                  <a:pt x="218338" y="232518"/>
                  <a:pt x="211849" y="234429"/>
                  <a:pt x="202958" y="234429"/>
                </a:cubicBezTo>
                <a:lnTo>
                  <a:pt x="181356" y="234429"/>
                </a:lnTo>
                <a:lnTo>
                  <a:pt x="181356" y="175756"/>
                </a:lnTo>
                <a:lnTo>
                  <a:pt x="58941" y="175756"/>
                </a:lnTo>
                <a:cubicBezTo>
                  <a:pt x="54496" y="175756"/>
                  <a:pt x="51828" y="177978"/>
                  <a:pt x="50940" y="182422"/>
                </a:cubicBezTo>
                <a:lnTo>
                  <a:pt x="34137" y="151219"/>
                </a:lnTo>
                <a:moveTo>
                  <a:pt x="181356" y="138684"/>
                </a:moveTo>
                <a:lnTo>
                  <a:pt x="181356" y="32003"/>
                </a:lnTo>
                <a:cubicBezTo>
                  <a:pt x="181356" y="29515"/>
                  <a:pt x="180823" y="27159"/>
                  <a:pt x="179755" y="24936"/>
                </a:cubicBezTo>
                <a:cubicBezTo>
                  <a:pt x="178689" y="22714"/>
                  <a:pt x="176822" y="21069"/>
                  <a:pt x="174154" y="20003"/>
                </a:cubicBezTo>
                <a:lnTo>
                  <a:pt x="228561" y="4001"/>
                </a:lnTo>
                <a:lnTo>
                  <a:pt x="228561" y="54140"/>
                </a:lnTo>
                <a:lnTo>
                  <a:pt x="264567" y="54140"/>
                </a:lnTo>
                <a:lnTo>
                  <a:pt x="264567" y="78677"/>
                </a:lnTo>
                <a:lnTo>
                  <a:pt x="228561" y="78677"/>
                </a:lnTo>
                <a:lnTo>
                  <a:pt x="228561" y="114415"/>
                </a:lnTo>
                <a:cubicBezTo>
                  <a:pt x="228561" y="122949"/>
                  <a:pt x="226518" y="129128"/>
                  <a:pt x="222428" y="132950"/>
                </a:cubicBezTo>
                <a:cubicBezTo>
                  <a:pt x="218338" y="136772"/>
                  <a:pt x="211849" y="138684"/>
                  <a:pt x="202958" y="1386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8" name="Freeform 128"/>
          <p:cNvSpPr/>
          <p:nvPr/>
        </p:nvSpPr>
        <p:spPr>
          <a:xfrm>
            <a:off x="10471186" y="8394196"/>
            <a:ext cx="252831" cy="232563"/>
          </a:xfrm>
          <a:custGeom>
            <a:avLst/>
            <a:gdLst>
              <a:gd name="connsiteX0" fmla="*/ 34403 w 252831"/>
              <a:gd name="connsiteY0" fmla="*/ 47206 h 232563"/>
              <a:gd name="connsiteX1" fmla="*/ 41472 w 252831"/>
              <a:gd name="connsiteY1" fmla="*/ 27337 h 232563"/>
              <a:gd name="connsiteX2" fmla="*/ 61340 w 252831"/>
              <a:gd name="connsiteY2" fmla="*/ 12536 h 232563"/>
              <a:gd name="connsiteX3" fmla="*/ 91744 w 252831"/>
              <a:gd name="connsiteY3" fmla="*/ 3201 h 232563"/>
              <a:gd name="connsiteX4" fmla="*/ 130149 w 252831"/>
              <a:gd name="connsiteY4" fmla="*/ 0 h 232563"/>
              <a:gd name="connsiteX5" fmla="*/ 168687 w 252831"/>
              <a:gd name="connsiteY5" fmla="*/ 3335 h 232563"/>
              <a:gd name="connsiteX6" fmla="*/ 199223 w 252831"/>
              <a:gd name="connsiteY6" fmla="*/ 12802 h 232563"/>
              <a:gd name="connsiteX7" fmla="*/ 219227 w 252831"/>
              <a:gd name="connsiteY7" fmla="*/ 27604 h 232563"/>
              <a:gd name="connsiteX8" fmla="*/ 226428 w 252831"/>
              <a:gd name="connsiteY8" fmla="*/ 47206 h 232563"/>
              <a:gd name="connsiteX9" fmla="*/ 218960 w 252831"/>
              <a:gd name="connsiteY9" fmla="*/ 67342 h 232563"/>
              <a:gd name="connsiteX10" fmla="*/ 197891 w 252831"/>
              <a:gd name="connsiteY10" fmla="*/ 82410 h 232563"/>
              <a:gd name="connsiteX11" fmla="*/ 197891 w 252831"/>
              <a:gd name="connsiteY11" fmla="*/ 106680 h 232563"/>
              <a:gd name="connsiteX12" fmla="*/ 252831 w 252831"/>
              <a:gd name="connsiteY12" fmla="*/ 106680 h 232563"/>
              <a:gd name="connsiteX13" fmla="*/ 252831 w 252831"/>
              <a:gd name="connsiteY13" fmla="*/ 131483 h 232563"/>
              <a:gd name="connsiteX14" fmla="*/ 32003 w 252831"/>
              <a:gd name="connsiteY14" fmla="*/ 131483 h 232563"/>
              <a:gd name="connsiteX15" fmla="*/ 22935 w 252831"/>
              <a:gd name="connsiteY15" fmla="*/ 138951 h 232563"/>
              <a:gd name="connsiteX16" fmla="*/ 0 w 252831"/>
              <a:gd name="connsiteY16" fmla="*/ 106680 h 232563"/>
              <a:gd name="connsiteX17" fmla="*/ 62674 w 252831"/>
              <a:gd name="connsiteY17" fmla="*/ 106680 h 232563"/>
              <a:gd name="connsiteX18" fmla="*/ 62674 w 252831"/>
              <a:gd name="connsiteY18" fmla="*/ 82410 h 232563"/>
              <a:gd name="connsiteX19" fmla="*/ 41738 w 252831"/>
              <a:gd name="connsiteY19" fmla="*/ 67475 h 232563"/>
              <a:gd name="connsiteX20" fmla="*/ 34403 w 252831"/>
              <a:gd name="connsiteY20" fmla="*/ 47206 h 232563"/>
              <a:gd name="connsiteX22" fmla="*/ 230694 w 252831"/>
              <a:gd name="connsiteY22" fmla="*/ 187758 h 232563"/>
              <a:gd name="connsiteX23" fmla="*/ 205091 w 252831"/>
              <a:gd name="connsiteY23" fmla="*/ 220694 h 232563"/>
              <a:gd name="connsiteX24" fmla="*/ 132016 w 252831"/>
              <a:gd name="connsiteY24" fmla="*/ 232563 h 232563"/>
              <a:gd name="connsiteX25" fmla="*/ 58806 w 252831"/>
              <a:gd name="connsiteY25" fmla="*/ 220694 h 232563"/>
              <a:gd name="connsiteX26" fmla="*/ 33069 w 252831"/>
              <a:gd name="connsiteY26" fmla="*/ 187758 h 232563"/>
              <a:gd name="connsiteX27" fmla="*/ 58806 w 252831"/>
              <a:gd name="connsiteY27" fmla="*/ 154820 h 232563"/>
              <a:gd name="connsiteX28" fmla="*/ 132016 w 252831"/>
              <a:gd name="connsiteY28" fmla="*/ 142951 h 232563"/>
              <a:gd name="connsiteX29" fmla="*/ 205091 w 252831"/>
              <a:gd name="connsiteY29" fmla="*/ 154820 h 232563"/>
              <a:gd name="connsiteX30" fmla="*/ 230694 w 252831"/>
              <a:gd name="connsiteY30" fmla="*/ 187758 h 232563"/>
              <a:gd name="connsiteX32" fmla="*/ 81342 w 252831"/>
              <a:gd name="connsiteY32" fmla="*/ 47206 h 232563"/>
              <a:gd name="connsiteX33" fmla="*/ 93611 w 252831"/>
              <a:gd name="connsiteY33" fmla="*/ 63609 h 232563"/>
              <a:gd name="connsiteX34" fmla="*/ 130149 w 252831"/>
              <a:gd name="connsiteY34" fmla="*/ 70676 h 232563"/>
              <a:gd name="connsiteX35" fmla="*/ 166819 w 252831"/>
              <a:gd name="connsiteY35" fmla="*/ 63609 h 232563"/>
              <a:gd name="connsiteX36" fmla="*/ 179222 w 252831"/>
              <a:gd name="connsiteY36" fmla="*/ 47206 h 232563"/>
              <a:gd name="connsiteX37" fmla="*/ 166688 w 252831"/>
              <a:gd name="connsiteY37" fmla="*/ 30804 h 232563"/>
              <a:gd name="connsiteX38" fmla="*/ 130149 w 252831"/>
              <a:gd name="connsiteY38" fmla="*/ 23737 h 232563"/>
              <a:gd name="connsiteX39" fmla="*/ 93744 w 252831"/>
              <a:gd name="connsiteY39" fmla="*/ 30804 h 232563"/>
              <a:gd name="connsiteX40" fmla="*/ 81342 w 252831"/>
              <a:gd name="connsiteY40" fmla="*/ 47206 h 232563"/>
              <a:gd name="connsiteX42" fmla="*/ 181088 w 252831"/>
              <a:gd name="connsiteY42" fmla="*/ 187758 h 232563"/>
              <a:gd name="connsiteX43" fmla="*/ 167619 w 252831"/>
              <a:gd name="connsiteY43" fmla="*/ 170955 h 232563"/>
              <a:gd name="connsiteX44" fmla="*/ 132016 w 252831"/>
              <a:gd name="connsiteY44" fmla="*/ 165088 h 232563"/>
              <a:gd name="connsiteX45" fmla="*/ 96145 w 252831"/>
              <a:gd name="connsiteY45" fmla="*/ 170955 h 232563"/>
              <a:gd name="connsiteX46" fmla="*/ 82676 w 252831"/>
              <a:gd name="connsiteY46" fmla="*/ 187758 h 232563"/>
              <a:gd name="connsiteX47" fmla="*/ 96011 w 252831"/>
              <a:gd name="connsiteY47" fmla="*/ 204560 h 232563"/>
              <a:gd name="connsiteX48" fmla="*/ 132016 w 252831"/>
              <a:gd name="connsiteY48" fmla="*/ 210426 h 232563"/>
              <a:gd name="connsiteX49" fmla="*/ 167619 w 252831"/>
              <a:gd name="connsiteY49" fmla="*/ 204560 h 232563"/>
              <a:gd name="connsiteX50" fmla="*/ 181088 w 252831"/>
              <a:gd name="connsiteY50" fmla="*/ 187758 h 232563"/>
              <a:gd name="connsiteX52" fmla="*/ 130149 w 252831"/>
              <a:gd name="connsiteY52" fmla="*/ 94412 h 232563"/>
              <a:gd name="connsiteX53" fmla="*/ 118281 w 252831"/>
              <a:gd name="connsiteY53" fmla="*/ 94145 h 232563"/>
              <a:gd name="connsiteX54" fmla="*/ 107213 w 252831"/>
              <a:gd name="connsiteY54" fmla="*/ 93345 h 232563"/>
              <a:gd name="connsiteX55" fmla="*/ 107213 w 252831"/>
              <a:gd name="connsiteY55" fmla="*/ 106680 h 232563"/>
              <a:gd name="connsiteX56" fmla="*/ 153352 w 252831"/>
              <a:gd name="connsiteY56" fmla="*/ 106680 h 232563"/>
              <a:gd name="connsiteX57" fmla="*/ 153352 w 252831"/>
              <a:gd name="connsiteY57" fmla="*/ 93345 h 232563"/>
              <a:gd name="connsiteX58" fmla="*/ 142016 w 252831"/>
              <a:gd name="connsiteY58" fmla="*/ 94145 h 232563"/>
              <a:gd name="connsiteX59" fmla="*/ 130149 w 252831"/>
              <a:gd name="connsiteY59" fmla="*/ 94412 h 2325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2831" h="232563">
                <a:moveTo>
                  <a:pt x="34403" y="47206"/>
                </a:moveTo>
                <a:cubicBezTo>
                  <a:pt x="34403" y="39739"/>
                  <a:pt x="36759" y="33116"/>
                  <a:pt x="41472" y="27337"/>
                </a:cubicBezTo>
                <a:cubicBezTo>
                  <a:pt x="46183" y="21558"/>
                  <a:pt x="52806" y="16625"/>
                  <a:pt x="61340" y="12536"/>
                </a:cubicBezTo>
                <a:cubicBezTo>
                  <a:pt x="69875" y="8446"/>
                  <a:pt x="80009" y="5335"/>
                  <a:pt x="91744" y="3201"/>
                </a:cubicBezTo>
                <a:cubicBezTo>
                  <a:pt x="103478" y="1067"/>
                  <a:pt x="116281" y="0"/>
                  <a:pt x="130149" y="0"/>
                </a:cubicBezTo>
                <a:cubicBezTo>
                  <a:pt x="144018" y="0"/>
                  <a:pt x="156863" y="1112"/>
                  <a:pt x="168687" y="3335"/>
                </a:cubicBezTo>
                <a:cubicBezTo>
                  <a:pt x="180511" y="5557"/>
                  <a:pt x="190689" y="8713"/>
                  <a:pt x="199223" y="12802"/>
                </a:cubicBezTo>
                <a:cubicBezTo>
                  <a:pt x="207758" y="16891"/>
                  <a:pt x="214426" y="21825"/>
                  <a:pt x="219227" y="27604"/>
                </a:cubicBezTo>
                <a:cubicBezTo>
                  <a:pt x="224027" y="33382"/>
                  <a:pt x="226428" y="39916"/>
                  <a:pt x="226428" y="47206"/>
                </a:cubicBezTo>
                <a:cubicBezTo>
                  <a:pt x="226428" y="54673"/>
                  <a:pt x="223938" y="61386"/>
                  <a:pt x="218960" y="67342"/>
                </a:cubicBezTo>
                <a:cubicBezTo>
                  <a:pt x="213982" y="73299"/>
                  <a:pt x="206958" y="78321"/>
                  <a:pt x="197891" y="82410"/>
                </a:cubicBezTo>
                <a:lnTo>
                  <a:pt x="197891" y="106680"/>
                </a:lnTo>
                <a:lnTo>
                  <a:pt x="252831" y="106680"/>
                </a:lnTo>
                <a:lnTo>
                  <a:pt x="252831" y="131483"/>
                </a:lnTo>
                <a:lnTo>
                  <a:pt x="32003" y="131483"/>
                </a:lnTo>
                <a:cubicBezTo>
                  <a:pt x="26846" y="131483"/>
                  <a:pt x="23825" y="133973"/>
                  <a:pt x="22935" y="138951"/>
                </a:cubicBezTo>
                <a:lnTo>
                  <a:pt x="0" y="106680"/>
                </a:lnTo>
                <a:lnTo>
                  <a:pt x="62674" y="106680"/>
                </a:lnTo>
                <a:lnTo>
                  <a:pt x="62674" y="82410"/>
                </a:lnTo>
                <a:cubicBezTo>
                  <a:pt x="53606" y="78321"/>
                  <a:pt x="46627" y="73343"/>
                  <a:pt x="41738" y="67475"/>
                </a:cubicBezTo>
                <a:cubicBezTo>
                  <a:pt x="36849" y="61608"/>
                  <a:pt x="34403" y="54852"/>
                  <a:pt x="34403" y="47206"/>
                </a:cubicBezTo>
                <a:moveTo>
                  <a:pt x="230694" y="187758"/>
                </a:moveTo>
                <a:cubicBezTo>
                  <a:pt x="230694" y="201803"/>
                  <a:pt x="222160" y="212782"/>
                  <a:pt x="205091" y="220694"/>
                </a:cubicBezTo>
                <a:cubicBezTo>
                  <a:pt x="188023" y="228606"/>
                  <a:pt x="163664" y="232563"/>
                  <a:pt x="132016" y="232563"/>
                </a:cubicBezTo>
                <a:cubicBezTo>
                  <a:pt x="100367" y="232563"/>
                  <a:pt x="75964" y="228606"/>
                  <a:pt x="58806" y="220694"/>
                </a:cubicBezTo>
                <a:cubicBezTo>
                  <a:pt x="41649" y="212782"/>
                  <a:pt x="33069" y="201803"/>
                  <a:pt x="33069" y="187758"/>
                </a:cubicBezTo>
                <a:cubicBezTo>
                  <a:pt x="33069" y="173711"/>
                  <a:pt x="41649" y="162731"/>
                  <a:pt x="58806" y="154820"/>
                </a:cubicBezTo>
                <a:cubicBezTo>
                  <a:pt x="75964" y="146907"/>
                  <a:pt x="100367" y="142951"/>
                  <a:pt x="132016" y="142951"/>
                </a:cubicBezTo>
                <a:cubicBezTo>
                  <a:pt x="163664" y="142951"/>
                  <a:pt x="188023" y="146907"/>
                  <a:pt x="205091" y="154820"/>
                </a:cubicBezTo>
                <a:cubicBezTo>
                  <a:pt x="222160" y="162731"/>
                  <a:pt x="230694" y="173711"/>
                  <a:pt x="230694" y="187758"/>
                </a:cubicBezTo>
                <a:moveTo>
                  <a:pt x="81342" y="47206"/>
                </a:moveTo>
                <a:cubicBezTo>
                  <a:pt x="81342" y="53429"/>
                  <a:pt x="85432" y="58896"/>
                  <a:pt x="93611" y="63609"/>
                </a:cubicBezTo>
                <a:cubicBezTo>
                  <a:pt x="101790" y="68320"/>
                  <a:pt x="113970" y="70676"/>
                  <a:pt x="130149" y="70676"/>
                </a:cubicBezTo>
                <a:cubicBezTo>
                  <a:pt x="146329" y="70676"/>
                  <a:pt x="158553" y="68320"/>
                  <a:pt x="166819" y="63609"/>
                </a:cubicBezTo>
                <a:cubicBezTo>
                  <a:pt x="175088" y="58896"/>
                  <a:pt x="179222" y="53429"/>
                  <a:pt x="179222" y="47206"/>
                </a:cubicBezTo>
                <a:cubicBezTo>
                  <a:pt x="179222" y="40984"/>
                  <a:pt x="175044" y="35516"/>
                  <a:pt x="166688" y="30804"/>
                </a:cubicBezTo>
                <a:cubicBezTo>
                  <a:pt x="158330" y="26092"/>
                  <a:pt x="146151" y="23737"/>
                  <a:pt x="130149" y="23737"/>
                </a:cubicBezTo>
                <a:cubicBezTo>
                  <a:pt x="114147" y="23737"/>
                  <a:pt x="102012" y="26092"/>
                  <a:pt x="93744" y="30804"/>
                </a:cubicBezTo>
                <a:cubicBezTo>
                  <a:pt x="85477" y="35516"/>
                  <a:pt x="81342" y="40984"/>
                  <a:pt x="81342" y="47206"/>
                </a:cubicBezTo>
                <a:moveTo>
                  <a:pt x="181088" y="187758"/>
                </a:moveTo>
                <a:cubicBezTo>
                  <a:pt x="181088" y="180467"/>
                  <a:pt x="176599" y="174867"/>
                  <a:pt x="167619" y="170955"/>
                </a:cubicBezTo>
                <a:cubicBezTo>
                  <a:pt x="158641" y="167043"/>
                  <a:pt x="146773" y="165088"/>
                  <a:pt x="132016" y="165088"/>
                </a:cubicBezTo>
                <a:cubicBezTo>
                  <a:pt x="117081" y="165088"/>
                  <a:pt x="105124" y="167043"/>
                  <a:pt x="96145" y="170955"/>
                </a:cubicBezTo>
                <a:cubicBezTo>
                  <a:pt x="87165" y="174867"/>
                  <a:pt x="82676" y="180467"/>
                  <a:pt x="82676" y="187758"/>
                </a:cubicBezTo>
                <a:cubicBezTo>
                  <a:pt x="82676" y="195047"/>
                  <a:pt x="87121" y="200648"/>
                  <a:pt x="96011" y="204560"/>
                </a:cubicBezTo>
                <a:cubicBezTo>
                  <a:pt x="104901" y="208471"/>
                  <a:pt x="116903" y="210426"/>
                  <a:pt x="132016" y="210426"/>
                </a:cubicBezTo>
                <a:cubicBezTo>
                  <a:pt x="146773" y="210426"/>
                  <a:pt x="158641" y="208471"/>
                  <a:pt x="167619" y="204560"/>
                </a:cubicBezTo>
                <a:cubicBezTo>
                  <a:pt x="176599" y="200648"/>
                  <a:pt x="181088" y="195047"/>
                  <a:pt x="181088" y="187758"/>
                </a:cubicBezTo>
                <a:moveTo>
                  <a:pt x="130149" y="94412"/>
                </a:moveTo>
                <a:cubicBezTo>
                  <a:pt x="126059" y="94412"/>
                  <a:pt x="122104" y="94323"/>
                  <a:pt x="118281" y="94145"/>
                </a:cubicBezTo>
                <a:cubicBezTo>
                  <a:pt x="114458" y="93968"/>
                  <a:pt x="110768" y="93701"/>
                  <a:pt x="107213" y="93345"/>
                </a:cubicBezTo>
                <a:lnTo>
                  <a:pt x="107213" y="106680"/>
                </a:lnTo>
                <a:lnTo>
                  <a:pt x="153352" y="106680"/>
                </a:lnTo>
                <a:lnTo>
                  <a:pt x="153352" y="93345"/>
                </a:lnTo>
                <a:cubicBezTo>
                  <a:pt x="149619" y="93701"/>
                  <a:pt x="145839" y="93968"/>
                  <a:pt x="142016" y="94145"/>
                </a:cubicBezTo>
                <a:cubicBezTo>
                  <a:pt x="138195" y="94323"/>
                  <a:pt x="134238" y="94412"/>
                  <a:pt x="130149" y="944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29" name="Freeform 129"/>
          <p:cNvSpPr/>
          <p:nvPr/>
        </p:nvSpPr>
        <p:spPr>
          <a:xfrm>
            <a:off x="10746152" y="8569151"/>
            <a:ext cx="49874" cy="76810"/>
          </a:xfrm>
          <a:custGeom>
            <a:avLst/>
            <a:gdLst>
              <a:gd name="connsiteX0" fmla="*/ 0 w 49874"/>
              <a:gd name="connsiteY0" fmla="*/ 24536 h 76810"/>
              <a:gd name="connsiteX1" fmla="*/ 1868 w 49874"/>
              <a:gd name="connsiteY1" fmla="*/ 14936 h 76810"/>
              <a:gd name="connsiteX2" fmla="*/ 7069 w 49874"/>
              <a:gd name="connsiteY2" fmla="*/ 7068 h 76810"/>
              <a:gd name="connsiteX3" fmla="*/ 14936 w 49874"/>
              <a:gd name="connsiteY3" fmla="*/ 1867 h 76810"/>
              <a:gd name="connsiteX4" fmla="*/ 24803 w 49874"/>
              <a:gd name="connsiteY4" fmla="*/ 0 h 76810"/>
              <a:gd name="connsiteX5" fmla="*/ 42672 w 49874"/>
              <a:gd name="connsiteY5" fmla="*/ 7068 h 76810"/>
              <a:gd name="connsiteX6" fmla="*/ 49874 w 49874"/>
              <a:gd name="connsiteY6" fmla="*/ 28270 h 76810"/>
              <a:gd name="connsiteX7" fmla="*/ 41872 w 49874"/>
              <a:gd name="connsiteY7" fmla="*/ 53740 h 76810"/>
              <a:gd name="connsiteX8" fmla="*/ 16269 w 49874"/>
              <a:gd name="connsiteY8" fmla="*/ 76810 h 76810"/>
              <a:gd name="connsiteX9" fmla="*/ 11736 w 49874"/>
              <a:gd name="connsiteY9" fmla="*/ 71743 h 76810"/>
              <a:gd name="connsiteX10" fmla="*/ 22137 w 49874"/>
              <a:gd name="connsiteY10" fmla="*/ 57607 h 76810"/>
              <a:gd name="connsiteX11" fmla="*/ 13602 w 49874"/>
              <a:gd name="connsiteY11" fmla="*/ 46673 h 76810"/>
              <a:gd name="connsiteX12" fmla="*/ 4001 w 49874"/>
              <a:gd name="connsiteY12" fmla="*/ 38539 h 76810"/>
              <a:gd name="connsiteX13" fmla="*/ 0 w 49874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4" h="76810">
                <a:moveTo>
                  <a:pt x="0" y="24536"/>
                </a:moveTo>
                <a:cubicBezTo>
                  <a:pt x="0" y="21158"/>
                  <a:pt x="622" y="17959"/>
                  <a:pt x="1868" y="14936"/>
                </a:cubicBezTo>
                <a:cubicBezTo>
                  <a:pt x="3111" y="11912"/>
                  <a:pt x="4845" y="9290"/>
                  <a:pt x="7069" y="7068"/>
                </a:cubicBezTo>
                <a:cubicBezTo>
                  <a:pt x="9291" y="4845"/>
                  <a:pt x="11914" y="3112"/>
                  <a:pt x="14936" y="1867"/>
                </a:cubicBezTo>
                <a:cubicBezTo>
                  <a:pt x="17959" y="622"/>
                  <a:pt x="21248" y="0"/>
                  <a:pt x="24803" y="0"/>
                </a:cubicBezTo>
                <a:cubicBezTo>
                  <a:pt x="31916" y="0"/>
                  <a:pt x="37872" y="2356"/>
                  <a:pt x="42672" y="7068"/>
                </a:cubicBezTo>
                <a:cubicBezTo>
                  <a:pt x="47473" y="11779"/>
                  <a:pt x="49874" y="18847"/>
                  <a:pt x="49874" y="28270"/>
                </a:cubicBezTo>
                <a:cubicBezTo>
                  <a:pt x="49874" y="36627"/>
                  <a:pt x="47206" y="45117"/>
                  <a:pt x="41872" y="53740"/>
                </a:cubicBezTo>
                <a:cubicBezTo>
                  <a:pt x="36539" y="62364"/>
                  <a:pt x="28004" y="70053"/>
                  <a:pt x="16269" y="76810"/>
                </a:cubicBezTo>
                <a:lnTo>
                  <a:pt x="11736" y="71743"/>
                </a:lnTo>
                <a:cubicBezTo>
                  <a:pt x="18492" y="66587"/>
                  <a:pt x="21960" y="61875"/>
                  <a:pt x="22137" y="57607"/>
                </a:cubicBezTo>
                <a:cubicBezTo>
                  <a:pt x="22314" y="53340"/>
                  <a:pt x="19470" y="49695"/>
                  <a:pt x="13602" y="46673"/>
                </a:cubicBezTo>
                <a:cubicBezTo>
                  <a:pt x="9868" y="44717"/>
                  <a:pt x="6669" y="42005"/>
                  <a:pt x="4001" y="38539"/>
                </a:cubicBezTo>
                <a:cubicBezTo>
                  <a:pt x="1334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0" name="Freeform 130"/>
          <p:cNvSpPr/>
          <p:nvPr/>
        </p:nvSpPr>
        <p:spPr>
          <a:xfrm>
            <a:off x="10892667" y="8393396"/>
            <a:ext cx="252831" cy="229895"/>
          </a:xfrm>
          <a:custGeom>
            <a:avLst/>
            <a:gdLst>
              <a:gd name="connsiteX0" fmla="*/ 252831 w 252831"/>
              <a:gd name="connsiteY0" fmla="*/ 116548 h 229895"/>
              <a:gd name="connsiteX1" fmla="*/ 153619 w 252831"/>
              <a:gd name="connsiteY1" fmla="*/ 116548 h 229895"/>
              <a:gd name="connsiteX2" fmla="*/ 153619 w 252831"/>
              <a:gd name="connsiteY2" fmla="*/ 145885 h 229895"/>
              <a:gd name="connsiteX3" fmla="*/ 225894 w 252831"/>
              <a:gd name="connsiteY3" fmla="*/ 145885 h 229895"/>
              <a:gd name="connsiteX4" fmla="*/ 225894 w 252831"/>
              <a:gd name="connsiteY4" fmla="*/ 205626 h 229895"/>
              <a:gd name="connsiteX5" fmla="*/ 219759 w 252831"/>
              <a:gd name="connsiteY5" fmla="*/ 224162 h 229895"/>
              <a:gd name="connsiteX6" fmla="*/ 200291 w 252831"/>
              <a:gd name="connsiteY6" fmla="*/ 229895 h 229895"/>
              <a:gd name="connsiteX7" fmla="*/ 178688 w 252831"/>
              <a:gd name="connsiteY7" fmla="*/ 229895 h 229895"/>
              <a:gd name="connsiteX8" fmla="*/ 178688 w 252831"/>
              <a:gd name="connsiteY8" fmla="*/ 170421 h 229895"/>
              <a:gd name="connsiteX9" fmla="*/ 56539 w 252831"/>
              <a:gd name="connsiteY9" fmla="*/ 170421 h 229895"/>
              <a:gd name="connsiteX10" fmla="*/ 48538 w 252831"/>
              <a:gd name="connsiteY10" fmla="*/ 177088 h 229895"/>
              <a:gd name="connsiteX11" fmla="*/ 26135 w 252831"/>
              <a:gd name="connsiteY11" fmla="*/ 145885 h 229895"/>
              <a:gd name="connsiteX12" fmla="*/ 106413 w 252831"/>
              <a:gd name="connsiteY12" fmla="*/ 145885 h 229895"/>
              <a:gd name="connsiteX13" fmla="*/ 106413 w 252831"/>
              <a:gd name="connsiteY13" fmla="*/ 116548 h 229895"/>
              <a:gd name="connsiteX14" fmla="*/ 32003 w 252831"/>
              <a:gd name="connsiteY14" fmla="*/ 116548 h 229895"/>
              <a:gd name="connsiteX15" fmla="*/ 22935 w 252831"/>
              <a:gd name="connsiteY15" fmla="*/ 124016 h 229895"/>
              <a:gd name="connsiteX16" fmla="*/ 0 w 252831"/>
              <a:gd name="connsiteY16" fmla="*/ 91745 h 229895"/>
              <a:gd name="connsiteX17" fmla="*/ 165353 w 252831"/>
              <a:gd name="connsiteY17" fmla="*/ 91745 h 229895"/>
              <a:gd name="connsiteX18" fmla="*/ 174020 w 252831"/>
              <a:gd name="connsiteY18" fmla="*/ 70276 h 229895"/>
              <a:gd name="connsiteX19" fmla="*/ 175754 w 252831"/>
              <a:gd name="connsiteY19" fmla="*/ 38405 h 229895"/>
              <a:gd name="connsiteX20" fmla="*/ 175754 w 252831"/>
              <a:gd name="connsiteY20" fmla="*/ 35738 h 229895"/>
              <a:gd name="connsiteX21" fmla="*/ 58672 w 252831"/>
              <a:gd name="connsiteY21" fmla="*/ 35738 h 229895"/>
              <a:gd name="connsiteX22" fmla="*/ 50672 w 252831"/>
              <a:gd name="connsiteY22" fmla="*/ 42405 h 229895"/>
              <a:gd name="connsiteX23" fmla="*/ 33869 w 252831"/>
              <a:gd name="connsiteY23" fmla="*/ 11201 h 229895"/>
              <a:gd name="connsiteX24" fmla="*/ 175754 w 252831"/>
              <a:gd name="connsiteY24" fmla="*/ 11201 h 229895"/>
              <a:gd name="connsiteX25" fmla="*/ 175754 w 252831"/>
              <a:gd name="connsiteY25" fmla="*/ 0 h 229895"/>
              <a:gd name="connsiteX26" fmla="*/ 222960 w 252831"/>
              <a:gd name="connsiteY26" fmla="*/ 12802 h 229895"/>
              <a:gd name="connsiteX27" fmla="*/ 222960 w 252831"/>
              <a:gd name="connsiteY27" fmla="*/ 29870 h 229895"/>
              <a:gd name="connsiteX28" fmla="*/ 215092 w 252831"/>
              <a:gd name="connsiteY28" fmla="*/ 68142 h 229895"/>
              <a:gd name="connsiteX29" fmla="*/ 192022 w 252831"/>
              <a:gd name="connsiteY29" fmla="*/ 91745 h 229895"/>
              <a:gd name="connsiteX30" fmla="*/ 252831 w 252831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5">
                <a:moveTo>
                  <a:pt x="252831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4" y="145885"/>
                </a:lnTo>
                <a:lnTo>
                  <a:pt x="225894" y="205626"/>
                </a:lnTo>
                <a:cubicBezTo>
                  <a:pt x="225894" y="214161"/>
                  <a:pt x="223850" y="220339"/>
                  <a:pt x="219759" y="224162"/>
                </a:cubicBezTo>
                <a:cubicBezTo>
                  <a:pt x="215671" y="227984"/>
                  <a:pt x="209181" y="229895"/>
                  <a:pt x="200291" y="229895"/>
                </a:cubicBezTo>
                <a:lnTo>
                  <a:pt x="178688" y="229895"/>
                </a:lnTo>
                <a:lnTo>
                  <a:pt x="178688" y="170421"/>
                </a:lnTo>
                <a:lnTo>
                  <a:pt x="56539" y="170421"/>
                </a:lnTo>
                <a:cubicBezTo>
                  <a:pt x="52094" y="170421"/>
                  <a:pt x="49428" y="172644"/>
                  <a:pt x="48538" y="177088"/>
                </a:cubicBezTo>
                <a:lnTo>
                  <a:pt x="26135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3" y="116548"/>
                </a:lnTo>
                <a:cubicBezTo>
                  <a:pt x="26846" y="116548"/>
                  <a:pt x="23825" y="119037"/>
                  <a:pt x="22935" y="124016"/>
                </a:cubicBezTo>
                <a:lnTo>
                  <a:pt x="0" y="91745"/>
                </a:lnTo>
                <a:lnTo>
                  <a:pt x="165353" y="91745"/>
                </a:lnTo>
                <a:cubicBezTo>
                  <a:pt x="169976" y="86767"/>
                  <a:pt x="172865" y="79610"/>
                  <a:pt x="174020" y="70276"/>
                </a:cubicBezTo>
                <a:cubicBezTo>
                  <a:pt x="175176" y="60941"/>
                  <a:pt x="175754" y="50318"/>
                  <a:pt x="175754" y="38405"/>
                </a:cubicBezTo>
                <a:lnTo>
                  <a:pt x="175754" y="35738"/>
                </a:lnTo>
                <a:lnTo>
                  <a:pt x="58672" y="35738"/>
                </a:lnTo>
                <a:cubicBezTo>
                  <a:pt x="54228" y="35738"/>
                  <a:pt x="51561" y="37960"/>
                  <a:pt x="50672" y="42405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29870"/>
                </a:lnTo>
                <a:cubicBezTo>
                  <a:pt x="222960" y="45339"/>
                  <a:pt x="220337" y="58096"/>
                  <a:pt x="215092" y="68142"/>
                </a:cubicBezTo>
                <a:cubicBezTo>
                  <a:pt x="209848" y="78187"/>
                  <a:pt x="202158" y="86055"/>
                  <a:pt x="192022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1" name="Freeform 131"/>
          <p:cNvSpPr/>
          <p:nvPr/>
        </p:nvSpPr>
        <p:spPr>
          <a:xfrm>
            <a:off x="11159367" y="8401931"/>
            <a:ext cx="252831" cy="224828"/>
          </a:xfrm>
          <a:custGeom>
            <a:avLst/>
            <a:gdLst>
              <a:gd name="connsiteX0" fmla="*/ 230161 w 252831"/>
              <a:gd name="connsiteY0" fmla="*/ 182690 h 224828"/>
              <a:gd name="connsiteX1" fmla="*/ 204558 w 252831"/>
              <a:gd name="connsiteY1" fmla="*/ 213361 h 224828"/>
              <a:gd name="connsiteX2" fmla="*/ 131482 w 252831"/>
              <a:gd name="connsiteY2" fmla="*/ 224828 h 224828"/>
              <a:gd name="connsiteX3" fmla="*/ 58272 w 252831"/>
              <a:gd name="connsiteY3" fmla="*/ 213361 h 224828"/>
              <a:gd name="connsiteX4" fmla="*/ 32536 w 252831"/>
              <a:gd name="connsiteY4" fmla="*/ 182690 h 224828"/>
              <a:gd name="connsiteX5" fmla="*/ 51606 w 252831"/>
              <a:gd name="connsiteY5" fmla="*/ 155486 h 224828"/>
              <a:gd name="connsiteX6" fmla="*/ 106413 w 252831"/>
              <a:gd name="connsiteY6" fmla="*/ 141618 h 224828"/>
              <a:gd name="connsiteX7" fmla="*/ 106413 w 252831"/>
              <a:gd name="connsiteY7" fmla="*/ 125882 h 224828"/>
              <a:gd name="connsiteX8" fmla="*/ 32003 w 252831"/>
              <a:gd name="connsiteY8" fmla="*/ 125882 h 224828"/>
              <a:gd name="connsiteX9" fmla="*/ 22935 w 252831"/>
              <a:gd name="connsiteY9" fmla="*/ 133350 h 224828"/>
              <a:gd name="connsiteX10" fmla="*/ 0 w 252831"/>
              <a:gd name="connsiteY10" fmla="*/ 101079 h 224828"/>
              <a:gd name="connsiteX11" fmla="*/ 252831 w 252831"/>
              <a:gd name="connsiteY11" fmla="*/ 101079 h 224828"/>
              <a:gd name="connsiteX12" fmla="*/ 252831 w 252831"/>
              <a:gd name="connsiteY12" fmla="*/ 125882 h 224828"/>
              <a:gd name="connsiteX13" fmla="*/ 153619 w 252831"/>
              <a:gd name="connsiteY13" fmla="*/ 125882 h 224828"/>
              <a:gd name="connsiteX14" fmla="*/ 153619 w 252831"/>
              <a:gd name="connsiteY14" fmla="*/ 141351 h 224828"/>
              <a:gd name="connsiteX15" fmla="*/ 210425 w 252831"/>
              <a:gd name="connsiteY15" fmla="*/ 155086 h 224828"/>
              <a:gd name="connsiteX16" fmla="*/ 230161 w 252831"/>
              <a:gd name="connsiteY16" fmla="*/ 182690 h 224828"/>
              <a:gd name="connsiteX18" fmla="*/ 228561 w 252831"/>
              <a:gd name="connsiteY18" fmla="*/ 86144 h 224828"/>
              <a:gd name="connsiteX19" fmla="*/ 39738 w 252831"/>
              <a:gd name="connsiteY19" fmla="*/ 86144 h 224828"/>
              <a:gd name="connsiteX20" fmla="*/ 26403 w 252831"/>
              <a:gd name="connsiteY20" fmla="*/ 62941 h 224828"/>
              <a:gd name="connsiteX21" fmla="*/ 72008 w 252831"/>
              <a:gd name="connsiteY21" fmla="*/ 62941 h 224828"/>
              <a:gd name="connsiteX22" fmla="*/ 67207 w 252831"/>
              <a:gd name="connsiteY22" fmla="*/ 31738 h 224828"/>
              <a:gd name="connsiteX23" fmla="*/ 113347 w 252831"/>
              <a:gd name="connsiteY23" fmla="*/ 31738 h 224828"/>
              <a:gd name="connsiteX24" fmla="*/ 116813 w 252831"/>
              <a:gd name="connsiteY24" fmla="*/ 62941 h 224828"/>
              <a:gd name="connsiteX25" fmla="*/ 148285 w 252831"/>
              <a:gd name="connsiteY25" fmla="*/ 62941 h 224828"/>
              <a:gd name="connsiteX26" fmla="*/ 152019 w 252831"/>
              <a:gd name="connsiteY26" fmla="*/ 31738 h 224828"/>
              <a:gd name="connsiteX27" fmla="*/ 198157 w 252831"/>
              <a:gd name="connsiteY27" fmla="*/ 31738 h 224828"/>
              <a:gd name="connsiteX28" fmla="*/ 193091 w 252831"/>
              <a:gd name="connsiteY28" fmla="*/ 62941 h 224828"/>
              <a:gd name="connsiteX29" fmla="*/ 228561 w 252831"/>
              <a:gd name="connsiteY29" fmla="*/ 62941 h 224828"/>
              <a:gd name="connsiteX31" fmla="*/ 223227 w 252831"/>
              <a:gd name="connsiteY31" fmla="*/ 23203 h 224828"/>
              <a:gd name="connsiteX32" fmla="*/ 56539 w 252831"/>
              <a:gd name="connsiteY32" fmla="*/ 23203 h 224828"/>
              <a:gd name="connsiteX33" fmla="*/ 48538 w 252831"/>
              <a:gd name="connsiteY33" fmla="*/ 29870 h 224828"/>
              <a:gd name="connsiteX34" fmla="*/ 31736 w 252831"/>
              <a:gd name="connsiteY34" fmla="*/ 0 h 224828"/>
              <a:gd name="connsiteX35" fmla="*/ 223227 w 252831"/>
              <a:gd name="connsiteY35" fmla="*/ 0 h 224828"/>
              <a:gd name="connsiteX37" fmla="*/ 180555 w 252831"/>
              <a:gd name="connsiteY37" fmla="*/ 182690 h 224828"/>
              <a:gd name="connsiteX38" fmla="*/ 167087 w 252831"/>
              <a:gd name="connsiteY38" fmla="*/ 167754 h 224828"/>
              <a:gd name="connsiteX39" fmla="*/ 131482 w 252831"/>
              <a:gd name="connsiteY39" fmla="*/ 162688 h 224828"/>
              <a:gd name="connsiteX40" fmla="*/ 95611 w 252831"/>
              <a:gd name="connsiteY40" fmla="*/ 167754 h 224828"/>
              <a:gd name="connsiteX41" fmla="*/ 82142 w 252831"/>
              <a:gd name="connsiteY41" fmla="*/ 182690 h 224828"/>
              <a:gd name="connsiteX42" fmla="*/ 95478 w 252831"/>
              <a:gd name="connsiteY42" fmla="*/ 197625 h 224828"/>
              <a:gd name="connsiteX43" fmla="*/ 131482 w 252831"/>
              <a:gd name="connsiteY43" fmla="*/ 202692 h 224828"/>
              <a:gd name="connsiteX44" fmla="*/ 167087 w 252831"/>
              <a:gd name="connsiteY44" fmla="*/ 197625 h 224828"/>
              <a:gd name="connsiteX45" fmla="*/ 180555 w 252831"/>
              <a:gd name="connsiteY45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52831" h="224828">
                <a:moveTo>
                  <a:pt x="230161" y="182690"/>
                </a:moveTo>
                <a:cubicBezTo>
                  <a:pt x="230161" y="195491"/>
                  <a:pt x="221627" y="205715"/>
                  <a:pt x="204558" y="213361"/>
                </a:cubicBezTo>
                <a:cubicBezTo>
                  <a:pt x="187489" y="221005"/>
                  <a:pt x="163130" y="224828"/>
                  <a:pt x="131482" y="224828"/>
                </a:cubicBezTo>
                <a:cubicBezTo>
                  <a:pt x="99834" y="224828"/>
                  <a:pt x="75431" y="221005"/>
                  <a:pt x="58272" y="213361"/>
                </a:cubicBezTo>
                <a:cubicBezTo>
                  <a:pt x="41115" y="205715"/>
                  <a:pt x="32536" y="195491"/>
                  <a:pt x="32536" y="182690"/>
                </a:cubicBezTo>
                <a:cubicBezTo>
                  <a:pt x="32536" y="171844"/>
                  <a:pt x="38892" y="162776"/>
                  <a:pt x="51606" y="155486"/>
                </a:cubicBezTo>
                <a:cubicBezTo>
                  <a:pt x="64318" y="148196"/>
                  <a:pt x="82587" y="143573"/>
                  <a:pt x="106413" y="141618"/>
                </a:cubicBezTo>
                <a:lnTo>
                  <a:pt x="106413" y="125882"/>
                </a:lnTo>
                <a:lnTo>
                  <a:pt x="32003" y="125882"/>
                </a:lnTo>
                <a:cubicBezTo>
                  <a:pt x="26846" y="125882"/>
                  <a:pt x="23825" y="128372"/>
                  <a:pt x="22935" y="133350"/>
                </a:cubicBezTo>
                <a:lnTo>
                  <a:pt x="0" y="101079"/>
                </a:lnTo>
                <a:lnTo>
                  <a:pt x="252831" y="101079"/>
                </a:lnTo>
                <a:lnTo>
                  <a:pt x="252831" y="125882"/>
                </a:lnTo>
                <a:lnTo>
                  <a:pt x="153619" y="125882"/>
                </a:lnTo>
                <a:lnTo>
                  <a:pt x="153619" y="141351"/>
                </a:lnTo>
                <a:cubicBezTo>
                  <a:pt x="178333" y="143308"/>
                  <a:pt x="197268" y="147886"/>
                  <a:pt x="210425" y="155086"/>
                </a:cubicBezTo>
                <a:cubicBezTo>
                  <a:pt x="223582" y="162288"/>
                  <a:pt x="230161" y="171489"/>
                  <a:pt x="230161" y="182690"/>
                </a:cubicBezTo>
                <a:moveTo>
                  <a:pt x="228561" y="86144"/>
                </a:moveTo>
                <a:lnTo>
                  <a:pt x="39738" y="86144"/>
                </a:lnTo>
                <a:lnTo>
                  <a:pt x="26403" y="62941"/>
                </a:lnTo>
                <a:lnTo>
                  <a:pt x="72008" y="62941"/>
                </a:lnTo>
                <a:lnTo>
                  <a:pt x="67207" y="31738"/>
                </a:lnTo>
                <a:lnTo>
                  <a:pt x="113347" y="31738"/>
                </a:lnTo>
                <a:lnTo>
                  <a:pt x="116813" y="62941"/>
                </a:lnTo>
                <a:lnTo>
                  <a:pt x="148285" y="62941"/>
                </a:lnTo>
                <a:lnTo>
                  <a:pt x="152019" y="31738"/>
                </a:lnTo>
                <a:lnTo>
                  <a:pt x="198157" y="31738"/>
                </a:lnTo>
                <a:lnTo>
                  <a:pt x="193091" y="62941"/>
                </a:lnTo>
                <a:lnTo>
                  <a:pt x="228561" y="62941"/>
                </a:lnTo>
                <a:moveTo>
                  <a:pt x="223227" y="23203"/>
                </a:moveTo>
                <a:lnTo>
                  <a:pt x="56539" y="23203"/>
                </a:lnTo>
                <a:cubicBezTo>
                  <a:pt x="52094" y="23203"/>
                  <a:pt x="49428" y="25426"/>
                  <a:pt x="48538" y="29870"/>
                </a:cubicBezTo>
                <a:lnTo>
                  <a:pt x="31736" y="0"/>
                </a:lnTo>
                <a:lnTo>
                  <a:pt x="223227" y="0"/>
                </a:lnTo>
                <a:moveTo>
                  <a:pt x="180555" y="182690"/>
                </a:moveTo>
                <a:cubicBezTo>
                  <a:pt x="180555" y="176111"/>
                  <a:pt x="176065" y="171133"/>
                  <a:pt x="167087" y="167754"/>
                </a:cubicBezTo>
                <a:cubicBezTo>
                  <a:pt x="158107" y="164376"/>
                  <a:pt x="146239" y="162688"/>
                  <a:pt x="131482" y="162688"/>
                </a:cubicBezTo>
                <a:cubicBezTo>
                  <a:pt x="116547" y="162688"/>
                  <a:pt x="104590" y="164376"/>
                  <a:pt x="95611" y="167754"/>
                </a:cubicBezTo>
                <a:cubicBezTo>
                  <a:pt x="86633" y="171133"/>
                  <a:pt x="82142" y="176111"/>
                  <a:pt x="82142" y="182690"/>
                </a:cubicBezTo>
                <a:cubicBezTo>
                  <a:pt x="82142" y="189268"/>
                  <a:pt x="86587" y="194246"/>
                  <a:pt x="95478" y="197625"/>
                </a:cubicBezTo>
                <a:cubicBezTo>
                  <a:pt x="104367" y="201003"/>
                  <a:pt x="116370" y="202692"/>
                  <a:pt x="131482" y="202692"/>
                </a:cubicBezTo>
                <a:cubicBezTo>
                  <a:pt x="146239" y="202692"/>
                  <a:pt x="158107" y="201003"/>
                  <a:pt x="167087" y="197625"/>
                </a:cubicBezTo>
                <a:cubicBezTo>
                  <a:pt x="176065" y="194246"/>
                  <a:pt x="180555" y="189268"/>
                  <a:pt x="180555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2" name="Freeform 132"/>
          <p:cNvSpPr/>
          <p:nvPr/>
        </p:nvSpPr>
        <p:spPr>
          <a:xfrm>
            <a:off x="11437801" y="8399531"/>
            <a:ext cx="80276" cy="222961"/>
          </a:xfrm>
          <a:custGeom>
            <a:avLst/>
            <a:gdLst>
              <a:gd name="connsiteX0" fmla="*/ 47206 w 80276"/>
              <a:gd name="connsiteY0" fmla="*/ 111481 h 222961"/>
              <a:gd name="connsiteX1" fmla="*/ 48672 w 80276"/>
              <a:gd name="connsiteY1" fmla="*/ 140551 h 222961"/>
              <a:gd name="connsiteX2" fmla="*/ 53873 w 80276"/>
              <a:gd name="connsiteY2" fmla="*/ 170554 h 222961"/>
              <a:gd name="connsiteX3" fmla="*/ 64007 w 80276"/>
              <a:gd name="connsiteY3" fmla="*/ 198958 h 222961"/>
              <a:gd name="connsiteX4" fmla="*/ 80276 w 80276"/>
              <a:gd name="connsiteY4" fmla="*/ 222961 h 222961"/>
              <a:gd name="connsiteX5" fmla="*/ 61607 w 80276"/>
              <a:gd name="connsiteY5" fmla="*/ 222961 h 222961"/>
              <a:gd name="connsiteX6" fmla="*/ 38672 w 80276"/>
              <a:gd name="connsiteY6" fmla="*/ 208693 h 222961"/>
              <a:gd name="connsiteX7" fmla="*/ 18935 w 80276"/>
              <a:gd name="connsiteY7" fmla="*/ 185089 h 222961"/>
              <a:gd name="connsiteX8" fmla="*/ 5200 w 80276"/>
              <a:gd name="connsiteY8" fmla="*/ 152552 h 222961"/>
              <a:gd name="connsiteX9" fmla="*/ 0 w 80276"/>
              <a:gd name="connsiteY9" fmla="*/ 111481 h 222961"/>
              <a:gd name="connsiteX10" fmla="*/ 5200 w 80276"/>
              <a:gd name="connsiteY10" fmla="*/ 70409 h 222961"/>
              <a:gd name="connsiteX11" fmla="*/ 18935 w 80276"/>
              <a:gd name="connsiteY11" fmla="*/ 37871 h 222961"/>
              <a:gd name="connsiteX12" fmla="*/ 38672 w 80276"/>
              <a:gd name="connsiteY12" fmla="*/ 14268 h 222961"/>
              <a:gd name="connsiteX13" fmla="*/ 61607 w 80276"/>
              <a:gd name="connsiteY13" fmla="*/ 0 h 222961"/>
              <a:gd name="connsiteX14" fmla="*/ 80276 w 80276"/>
              <a:gd name="connsiteY14" fmla="*/ 0 h 222961"/>
              <a:gd name="connsiteX15" fmla="*/ 64007 w 80276"/>
              <a:gd name="connsiteY15" fmla="*/ 24003 h 222961"/>
              <a:gd name="connsiteX16" fmla="*/ 53873 w 80276"/>
              <a:gd name="connsiteY16" fmla="*/ 52406 h 222961"/>
              <a:gd name="connsiteX17" fmla="*/ 48672 w 80276"/>
              <a:gd name="connsiteY17" fmla="*/ 82410 h 222961"/>
              <a:gd name="connsiteX18" fmla="*/ 47206 w 80276"/>
              <a:gd name="connsiteY18" fmla="*/ 111481 h 2229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80276" h="222961">
                <a:moveTo>
                  <a:pt x="47206" y="111481"/>
                </a:moveTo>
                <a:cubicBezTo>
                  <a:pt x="47206" y="120726"/>
                  <a:pt x="47695" y="130416"/>
                  <a:pt x="48672" y="140551"/>
                </a:cubicBezTo>
                <a:cubicBezTo>
                  <a:pt x="49650" y="150685"/>
                  <a:pt x="51384" y="160686"/>
                  <a:pt x="53873" y="170554"/>
                </a:cubicBezTo>
                <a:cubicBezTo>
                  <a:pt x="56362" y="180422"/>
                  <a:pt x="59741" y="189891"/>
                  <a:pt x="64007" y="198958"/>
                </a:cubicBezTo>
                <a:cubicBezTo>
                  <a:pt x="68275" y="208026"/>
                  <a:pt x="73698" y="216026"/>
                  <a:pt x="80276" y="222961"/>
                </a:cubicBezTo>
                <a:lnTo>
                  <a:pt x="61607" y="222961"/>
                </a:lnTo>
                <a:cubicBezTo>
                  <a:pt x="53784" y="219760"/>
                  <a:pt x="46138" y="215005"/>
                  <a:pt x="38672" y="208693"/>
                </a:cubicBezTo>
                <a:cubicBezTo>
                  <a:pt x="31204" y="202381"/>
                  <a:pt x="24625" y="194513"/>
                  <a:pt x="18935" y="185089"/>
                </a:cubicBezTo>
                <a:cubicBezTo>
                  <a:pt x="13246" y="175666"/>
                  <a:pt x="8668" y="164820"/>
                  <a:pt x="5200" y="152552"/>
                </a:cubicBezTo>
                <a:cubicBezTo>
                  <a:pt x="1733" y="140284"/>
                  <a:pt x="0" y="126593"/>
                  <a:pt x="0" y="111481"/>
                </a:cubicBezTo>
                <a:cubicBezTo>
                  <a:pt x="0" y="96368"/>
                  <a:pt x="1733" y="82676"/>
                  <a:pt x="5200" y="70409"/>
                </a:cubicBezTo>
                <a:cubicBezTo>
                  <a:pt x="8668" y="58141"/>
                  <a:pt x="13246" y="47295"/>
                  <a:pt x="18935" y="37871"/>
                </a:cubicBezTo>
                <a:cubicBezTo>
                  <a:pt x="24625" y="28448"/>
                  <a:pt x="31204" y="20580"/>
                  <a:pt x="38672" y="14268"/>
                </a:cubicBezTo>
                <a:cubicBezTo>
                  <a:pt x="46138" y="7956"/>
                  <a:pt x="53784" y="3200"/>
                  <a:pt x="61607" y="0"/>
                </a:cubicBezTo>
                <a:lnTo>
                  <a:pt x="80276" y="0"/>
                </a:lnTo>
                <a:cubicBezTo>
                  <a:pt x="73698" y="6934"/>
                  <a:pt x="68275" y="14935"/>
                  <a:pt x="64007" y="24003"/>
                </a:cubicBezTo>
                <a:cubicBezTo>
                  <a:pt x="59741" y="33070"/>
                  <a:pt x="56362" y="42538"/>
                  <a:pt x="53873" y="52406"/>
                </a:cubicBezTo>
                <a:cubicBezTo>
                  <a:pt x="51384" y="62274"/>
                  <a:pt x="49650" y="72275"/>
                  <a:pt x="48672" y="82410"/>
                </a:cubicBezTo>
                <a:cubicBezTo>
                  <a:pt x="47695" y="92545"/>
                  <a:pt x="47206" y="102235"/>
                  <a:pt x="47206" y="1114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3" name="Freeform 133"/>
          <p:cNvSpPr/>
          <p:nvPr/>
        </p:nvSpPr>
        <p:spPr>
          <a:xfrm>
            <a:off x="11550081" y="8376861"/>
            <a:ext cx="218695" cy="231496"/>
          </a:xfrm>
          <a:custGeom>
            <a:avLst/>
            <a:gdLst>
              <a:gd name="connsiteX0" fmla="*/ 117349 w 218695"/>
              <a:gd name="connsiteY0" fmla="*/ 158420 h 231496"/>
              <a:gd name="connsiteX1" fmla="*/ 117349 w 218695"/>
              <a:gd name="connsiteY1" fmla="*/ 113615 h 231496"/>
              <a:gd name="connsiteX2" fmla="*/ 170689 w 218695"/>
              <a:gd name="connsiteY2" fmla="*/ 113615 h 231496"/>
              <a:gd name="connsiteX3" fmla="*/ 170689 w 218695"/>
              <a:gd name="connsiteY3" fmla="*/ 96546 h 231496"/>
              <a:gd name="connsiteX4" fmla="*/ 117349 w 218695"/>
              <a:gd name="connsiteY4" fmla="*/ 96546 h 231496"/>
              <a:gd name="connsiteX5" fmla="*/ 117349 w 218695"/>
              <a:gd name="connsiteY5" fmla="*/ 58674 h 231496"/>
              <a:gd name="connsiteX6" fmla="*/ 177355 w 218695"/>
              <a:gd name="connsiteY6" fmla="*/ 58674 h 231496"/>
              <a:gd name="connsiteX7" fmla="*/ 177355 w 218695"/>
              <a:gd name="connsiteY7" fmla="*/ 40805 h 231496"/>
              <a:gd name="connsiteX8" fmla="*/ 41072 w 218695"/>
              <a:gd name="connsiteY8" fmla="*/ 40805 h 231496"/>
              <a:gd name="connsiteX9" fmla="*/ 41072 w 218695"/>
              <a:gd name="connsiteY9" fmla="*/ 58674 h 231496"/>
              <a:gd name="connsiteX10" fmla="*/ 98680 w 218695"/>
              <a:gd name="connsiteY10" fmla="*/ 58674 h 231496"/>
              <a:gd name="connsiteX11" fmla="*/ 98680 w 218695"/>
              <a:gd name="connsiteY11" fmla="*/ 96546 h 231496"/>
              <a:gd name="connsiteX12" fmla="*/ 48540 w 218695"/>
              <a:gd name="connsiteY12" fmla="*/ 96546 h 231496"/>
              <a:gd name="connsiteX13" fmla="*/ 48540 w 218695"/>
              <a:gd name="connsiteY13" fmla="*/ 113615 h 231496"/>
              <a:gd name="connsiteX14" fmla="*/ 98680 w 218695"/>
              <a:gd name="connsiteY14" fmla="*/ 113615 h 231496"/>
              <a:gd name="connsiteX15" fmla="*/ 98680 w 218695"/>
              <a:gd name="connsiteY15" fmla="*/ 158420 h 231496"/>
              <a:gd name="connsiteX16" fmla="*/ 37339 w 218695"/>
              <a:gd name="connsiteY16" fmla="*/ 158420 h 231496"/>
              <a:gd name="connsiteX17" fmla="*/ 37339 w 218695"/>
              <a:gd name="connsiteY17" fmla="*/ 175222 h 231496"/>
              <a:gd name="connsiteX18" fmla="*/ 182690 w 218695"/>
              <a:gd name="connsiteY18" fmla="*/ 175222 h 231496"/>
              <a:gd name="connsiteX19" fmla="*/ 182690 w 218695"/>
              <a:gd name="connsiteY19" fmla="*/ 158420 h 231496"/>
              <a:gd name="connsiteX21" fmla="*/ 134152 w 218695"/>
              <a:gd name="connsiteY21" fmla="*/ 125349 h 231496"/>
              <a:gd name="connsiteX22" fmla="*/ 160020 w 218695"/>
              <a:gd name="connsiteY22" fmla="*/ 155487 h 231496"/>
              <a:gd name="connsiteX23" fmla="*/ 173622 w 218695"/>
              <a:gd name="connsiteY23" fmla="*/ 147486 h 231496"/>
              <a:gd name="connsiteX24" fmla="*/ 146686 w 218695"/>
              <a:gd name="connsiteY24" fmla="*/ 118414 h 231496"/>
              <a:gd name="connsiteX26" fmla="*/ 19736 w 218695"/>
              <a:gd name="connsiteY26" fmla="*/ 199758 h 231496"/>
              <a:gd name="connsiteX27" fmla="*/ 19736 w 218695"/>
              <a:gd name="connsiteY27" fmla="*/ 18402 h 231496"/>
              <a:gd name="connsiteX28" fmla="*/ 198158 w 218695"/>
              <a:gd name="connsiteY28" fmla="*/ 18402 h 231496"/>
              <a:gd name="connsiteX29" fmla="*/ 198158 w 218695"/>
              <a:gd name="connsiteY29" fmla="*/ 199758 h 231496"/>
              <a:gd name="connsiteX31" fmla="*/ 0 w 218695"/>
              <a:gd name="connsiteY31" fmla="*/ 0 h 231496"/>
              <a:gd name="connsiteX32" fmla="*/ 0 w 218695"/>
              <a:gd name="connsiteY32" fmla="*/ 231496 h 231496"/>
              <a:gd name="connsiteX33" fmla="*/ 19736 w 218695"/>
              <a:gd name="connsiteY33" fmla="*/ 231496 h 231496"/>
              <a:gd name="connsiteX34" fmla="*/ 19736 w 218695"/>
              <a:gd name="connsiteY34" fmla="*/ 218160 h 231496"/>
              <a:gd name="connsiteX35" fmla="*/ 198158 w 218695"/>
              <a:gd name="connsiteY35" fmla="*/ 218160 h 231496"/>
              <a:gd name="connsiteX36" fmla="*/ 198158 w 218695"/>
              <a:gd name="connsiteY36" fmla="*/ 231496 h 231496"/>
              <a:gd name="connsiteX37" fmla="*/ 218695 w 218695"/>
              <a:gd name="connsiteY37" fmla="*/ 231496 h 231496"/>
              <a:gd name="connsiteX38" fmla="*/ 218695 w 218695"/>
              <a:gd name="connsiteY38" fmla="*/ 0 h 2314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</a:cxnLst>
            <a:rect l="l" t="t" r="r" b="b"/>
            <a:pathLst>
              <a:path w="218695" h="231496">
                <a:moveTo>
                  <a:pt x="117349" y="158420"/>
                </a:moveTo>
                <a:lnTo>
                  <a:pt x="117349" y="113615"/>
                </a:lnTo>
                <a:lnTo>
                  <a:pt x="170689" y="113615"/>
                </a:lnTo>
                <a:lnTo>
                  <a:pt x="170689" y="96546"/>
                </a:lnTo>
                <a:lnTo>
                  <a:pt x="117349" y="96546"/>
                </a:lnTo>
                <a:lnTo>
                  <a:pt x="117349" y="58674"/>
                </a:lnTo>
                <a:lnTo>
                  <a:pt x="177355" y="58674"/>
                </a:lnTo>
                <a:lnTo>
                  <a:pt x="177355" y="40805"/>
                </a:lnTo>
                <a:lnTo>
                  <a:pt x="41072" y="40805"/>
                </a:lnTo>
                <a:lnTo>
                  <a:pt x="41072" y="58674"/>
                </a:lnTo>
                <a:lnTo>
                  <a:pt x="98680" y="58674"/>
                </a:lnTo>
                <a:lnTo>
                  <a:pt x="98680" y="96546"/>
                </a:lnTo>
                <a:lnTo>
                  <a:pt x="48540" y="96546"/>
                </a:lnTo>
                <a:lnTo>
                  <a:pt x="48540" y="113615"/>
                </a:lnTo>
                <a:lnTo>
                  <a:pt x="98680" y="113615"/>
                </a:lnTo>
                <a:lnTo>
                  <a:pt x="98680" y="158420"/>
                </a:lnTo>
                <a:lnTo>
                  <a:pt x="37339" y="158420"/>
                </a:lnTo>
                <a:lnTo>
                  <a:pt x="37339" y="175222"/>
                </a:lnTo>
                <a:lnTo>
                  <a:pt x="182690" y="175222"/>
                </a:lnTo>
                <a:lnTo>
                  <a:pt x="182690" y="158420"/>
                </a:lnTo>
                <a:moveTo>
                  <a:pt x="134152" y="125349"/>
                </a:moveTo>
                <a:cubicBezTo>
                  <a:pt x="143486" y="134417"/>
                  <a:pt x="154953" y="147218"/>
                  <a:pt x="160020" y="155487"/>
                </a:cubicBezTo>
                <a:lnTo>
                  <a:pt x="173622" y="147486"/>
                </a:lnTo>
                <a:cubicBezTo>
                  <a:pt x="168289" y="139218"/>
                  <a:pt x="156553" y="126949"/>
                  <a:pt x="146686" y="118414"/>
                </a:cubicBezTo>
                <a:moveTo>
                  <a:pt x="19736" y="199758"/>
                </a:moveTo>
                <a:lnTo>
                  <a:pt x="19736" y="18402"/>
                </a:lnTo>
                <a:lnTo>
                  <a:pt x="198158" y="18402"/>
                </a:lnTo>
                <a:lnTo>
                  <a:pt x="198158" y="199758"/>
                </a:lnTo>
                <a:moveTo>
                  <a:pt x="0" y="0"/>
                </a:moveTo>
                <a:lnTo>
                  <a:pt x="0" y="231496"/>
                </a:lnTo>
                <a:lnTo>
                  <a:pt x="19736" y="231496"/>
                </a:lnTo>
                <a:lnTo>
                  <a:pt x="19736" y="218160"/>
                </a:lnTo>
                <a:lnTo>
                  <a:pt x="198158" y="218160"/>
                </a:lnTo>
                <a:lnTo>
                  <a:pt x="198158" y="231496"/>
                </a:lnTo>
                <a:lnTo>
                  <a:pt x="218695" y="231496"/>
                </a:lnTo>
                <a:lnTo>
                  <a:pt x="218695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4" name="Freeform 134"/>
          <p:cNvSpPr/>
          <p:nvPr/>
        </p:nvSpPr>
        <p:spPr>
          <a:xfrm>
            <a:off x="11802645" y="8365126"/>
            <a:ext cx="237364" cy="243498"/>
          </a:xfrm>
          <a:custGeom>
            <a:avLst/>
            <a:gdLst>
              <a:gd name="connsiteX0" fmla="*/ 60542 w 237364"/>
              <a:gd name="connsiteY0" fmla="*/ 34137 h 243498"/>
              <a:gd name="connsiteX1" fmla="*/ 21603 w 237364"/>
              <a:gd name="connsiteY1" fmla="*/ 4001 h 243498"/>
              <a:gd name="connsiteX2" fmla="*/ 8803 w 237364"/>
              <a:gd name="connsiteY2" fmla="*/ 16002 h 243498"/>
              <a:gd name="connsiteX3" fmla="*/ 47206 w 237364"/>
              <a:gd name="connsiteY3" fmla="*/ 47473 h 243498"/>
              <a:gd name="connsiteX5" fmla="*/ 51740 w 237364"/>
              <a:gd name="connsiteY5" fmla="*/ 102413 h 243498"/>
              <a:gd name="connsiteX6" fmla="*/ 11469 w 237364"/>
              <a:gd name="connsiteY6" fmla="*/ 75209 h 243498"/>
              <a:gd name="connsiteX7" fmla="*/ 0 w 237364"/>
              <a:gd name="connsiteY7" fmla="*/ 88011 h 243498"/>
              <a:gd name="connsiteX8" fmla="*/ 39472 w 237364"/>
              <a:gd name="connsiteY8" fmla="*/ 116815 h 243498"/>
              <a:gd name="connsiteX10" fmla="*/ 23471 w 237364"/>
              <a:gd name="connsiteY10" fmla="*/ 240830 h 243498"/>
              <a:gd name="connsiteX11" fmla="*/ 55741 w 237364"/>
              <a:gd name="connsiteY11" fmla="*/ 152019 h 243498"/>
              <a:gd name="connsiteX12" fmla="*/ 40272 w 237364"/>
              <a:gd name="connsiteY12" fmla="*/ 141884 h 243498"/>
              <a:gd name="connsiteX13" fmla="*/ 5869 w 237364"/>
              <a:gd name="connsiteY13" fmla="*/ 230696 h 243498"/>
              <a:gd name="connsiteX15" fmla="*/ 85878 w 237364"/>
              <a:gd name="connsiteY15" fmla="*/ 118415 h 243498"/>
              <a:gd name="connsiteX16" fmla="*/ 132550 w 237364"/>
              <a:gd name="connsiteY16" fmla="*/ 118415 h 243498"/>
              <a:gd name="connsiteX17" fmla="*/ 132550 w 237364"/>
              <a:gd name="connsiteY17" fmla="*/ 140018 h 243498"/>
              <a:gd name="connsiteX18" fmla="*/ 85878 w 237364"/>
              <a:gd name="connsiteY18" fmla="*/ 140018 h 243498"/>
              <a:gd name="connsiteX20" fmla="*/ 85878 w 237364"/>
              <a:gd name="connsiteY20" fmla="*/ 83478 h 243498"/>
              <a:gd name="connsiteX21" fmla="*/ 132550 w 237364"/>
              <a:gd name="connsiteY21" fmla="*/ 83478 h 243498"/>
              <a:gd name="connsiteX22" fmla="*/ 132550 w 237364"/>
              <a:gd name="connsiteY22" fmla="*/ 104546 h 243498"/>
              <a:gd name="connsiteX23" fmla="*/ 85878 w 237364"/>
              <a:gd name="connsiteY23" fmla="*/ 104546 h 243498"/>
              <a:gd name="connsiteX25" fmla="*/ 156553 w 237364"/>
              <a:gd name="connsiteY25" fmla="*/ 194691 h 243498"/>
              <a:gd name="connsiteX26" fmla="*/ 156553 w 237364"/>
              <a:gd name="connsiteY26" fmla="*/ 176823 h 243498"/>
              <a:gd name="connsiteX27" fmla="*/ 118683 w 237364"/>
              <a:gd name="connsiteY27" fmla="*/ 176823 h 243498"/>
              <a:gd name="connsiteX28" fmla="*/ 118683 w 237364"/>
              <a:gd name="connsiteY28" fmla="*/ 154686 h 243498"/>
              <a:gd name="connsiteX29" fmla="*/ 149619 w 237364"/>
              <a:gd name="connsiteY29" fmla="*/ 154686 h 243498"/>
              <a:gd name="connsiteX30" fmla="*/ 149619 w 237364"/>
              <a:gd name="connsiteY30" fmla="*/ 69076 h 243498"/>
              <a:gd name="connsiteX31" fmla="*/ 118683 w 237364"/>
              <a:gd name="connsiteY31" fmla="*/ 69076 h 243498"/>
              <a:gd name="connsiteX32" fmla="*/ 118683 w 237364"/>
              <a:gd name="connsiteY32" fmla="*/ 46940 h 243498"/>
              <a:gd name="connsiteX33" fmla="*/ 155487 w 237364"/>
              <a:gd name="connsiteY33" fmla="*/ 46940 h 243498"/>
              <a:gd name="connsiteX34" fmla="*/ 155487 w 237364"/>
              <a:gd name="connsiteY34" fmla="*/ 29604 h 243498"/>
              <a:gd name="connsiteX35" fmla="*/ 118683 w 237364"/>
              <a:gd name="connsiteY35" fmla="*/ 29604 h 243498"/>
              <a:gd name="connsiteX36" fmla="*/ 118683 w 237364"/>
              <a:gd name="connsiteY36" fmla="*/ 0 h 243498"/>
              <a:gd name="connsiteX37" fmla="*/ 100547 w 237364"/>
              <a:gd name="connsiteY37" fmla="*/ 0 h 243498"/>
              <a:gd name="connsiteX38" fmla="*/ 100547 w 237364"/>
              <a:gd name="connsiteY38" fmla="*/ 29604 h 243498"/>
              <a:gd name="connsiteX39" fmla="*/ 64009 w 237364"/>
              <a:gd name="connsiteY39" fmla="*/ 29604 h 243498"/>
              <a:gd name="connsiteX40" fmla="*/ 64009 w 237364"/>
              <a:gd name="connsiteY40" fmla="*/ 46940 h 243498"/>
              <a:gd name="connsiteX41" fmla="*/ 100547 w 237364"/>
              <a:gd name="connsiteY41" fmla="*/ 46940 h 243498"/>
              <a:gd name="connsiteX42" fmla="*/ 100547 w 237364"/>
              <a:gd name="connsiteY42" fmla="*/ 69076 h 243498"/>
              <a:gd name="connsiteX43" fmla="*/ 69343 w 237364"/>
              <a:gd name="connsiteY43" fmla="*/ 69076 h 243498"/>
              <a:gd name="connsiteX44" fmla="*/ 69343 w 237364"/>
              <a:gd name="connsiteY44" fmla="*/ 154686 h 243498"/>
              <a:gd name="connsiteX45" fmla="*/ 100547 w 237364"/>
              <a:gd name="connsiteY45" fmla="*/ 154686 h 243498"/>
              <a:gd name="connsiteX46" fmla="*/ 100547 w 237364"/>
              <a:gd name="connsiteY46" fmla="*/ 176823 h 243498"/>
              <a:gd name="connsiteX47" fmla="*/ 59209 w 237364"/>
              <a:gd name="connsiteY47" fmla="*/ 176823 h 243498"/>
              <a:gd name="connsiteX48" fmla="*/ 59209 w 237364"/>
              <a:gd name="connsiteY48" fmla="*/ 194691 h 243498"/>
              <a:gd name="connsiteX49" fmla="*/ 100547 w 237364"/>
              <a:gd name="connsiteY49" fmla="*/ 194691 h 243498"/>
              <a:gd name="connsiteX50" fmla="*/ 100547 w 237364"/>
              <a:gd name="connsiteY50" fmla="*/ 243231 h 243498"/>
              <a:gd name="connsiteX51" fmla="*/ 118683 w 237364"/>
              <a:gd name="connsiteY51" fmla="*/ 243231 h 243498"/>
              <a:gd name="connsiteX52" fmla="*/ 118683 w 237364"/>
              <a:gd name="connsiteY52" fmla="*/ 194691 h 243498"/>
              <a:gd name="connsiteX54" fmla="*/ 184558 w 237364"/>
              <a:gd name="connsiteY54" fmla="*/ 134417 h 243498"/>
              <a:gd name="connsiteX55" fmla="*/ 184824 w 237364"/>
              <a:gd name="connsiteY55" fmla="*/ 115749 h 243498"/>
              <a:gd name="connsiteX56" fmla="*/ 184824 w 237364"/>
              <a:gd name="connsiteY56" fmla="*/ 89612 h 243498"/>
              <a:gd name="connsiteX57" fmla="*/ 219495 w 237364"/>
              <a:gd name="connsiteY57" fmla="*/ 89612 h 243498"/>
              <a:gd name="connsiteX58" fmla="*/ 219495 w 237364"/>
              <a:gd name="connsiteY58" fmla="*/ 134417 h 243498"/>
              <a:gd name="connsiteX60" fmla="*/ 219495 w 237364"/>
              <a:gd name="connsiteY60" fmla="*/ 27737 h 243498"/>
              <a:gd name="connsiteX61" fmla="*/ 219495 w 237364"/>
              <a:gd name="connsiteY61" fmla="*/ 71742 h 243498"/>
              <a:gd name="connsiteX62" fmla="*/ 184824 w 237364"/>
              <a:gd name="connsiteY62" fmla="*/ 71742 h 243498"/>
              <a:gd name="connsiteX63" fmla="*/ 184824 w 237364"/>
              <a:gd name="connsiteY63" fmla="*/ 27737 h 243498"/>
              <a:gd name="connsiteX65" fmla="*/ 237364 w 237364"/>
              <a:gd name="connsiteY65" fmla="*/ 9602 h 243498"/>
              <a:gd name="connsiteX66" fmla="*/ 167222 w 237364"/>
              <a:gd name="connsiteY66" fmla="*/ 9602 h 243498"/>
              <a:gd name="connsiteX67" fmla="*/ 167222 w 237364"/>
              <a:gd name="connsiteY67" fmla="*/ 115749 h 243498"/>
              <a:gd name="connsiteX68" fmla="*/ 140819 w 237364"/>
              <a:gd name="connsiteY68" fmla="*/ 232830 h 243498"/>
              <a:gd name="connsiteX69" fmla="*/ 155487 w 237364"/>
              <a:gd name="connsiteY69" fmla="*/ 243498 h 243498"/>
              <a:gd name="connsiteX70" fmla="*/ 183490 w 237364"/>
              <a:gd name="connsiteY70" fmla="*/ 152553 h 243498"/>
              <a:gd name="connsiteX71" fmla="*/ 219495 w 237364"/>
              <a:gd name="connsiteY71" fmla="*/ 152553 h 243498"/>
              <a:gd name="connsiteX72" fmla="*/ 219495 w 237364"/>
              <a:gd name="connsiteY72" fmla="*/ 218428 h 243498"/>
              <a:gd name="connsiteX73" fmla="*/ 214694 w 237364"/>
              <a:gd name="connsiteY73" fmla="*/ 223495 h 243498"/>
              <a:gd name="connsiteX74" fmla="*/ 188291 w 237364"/>
              <a:gd name="connsiteY74" fmla="*/ 223228 h 243498"/>
              <a:gd name="connsiteX75" fmla="*/ 193625 w 237364"/>
              <a:gd name="connsiteY75" fmla="*/ 242431 h 243498"/>
              <a:gd name="connsiteX76" fmla="*/ 228563 w 237364"/>
              <a:gd name="connsiteY76" fmla="*/ 238696 h 243498"/>
              <a:gd name="connsiteX77" fmla="*/ 237364 w 237364"/>
              <a:gd name="connsiteY77" fmla="*/ 218694 h 2434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237364" h="243498">
                <a:moveTo>
                  <a:pt x="60542" y="34137"/>
                </a:moveTo>
                <a:cubicBezTo>
                  <a:pt x="52008" y="25071"/>
                  <a:pt x="35206" y="12268"/>
                  <a:pt x="21603" y="4001"/>
                </a:cubicBezTo>
                <a:lnTo>
                  <a:pt x="8803" y="16002"/>
                </a:lnTo>
                <a:cubicBezTo>
                  <a:pt x="22670" y="24803"/>
                  <a:pt x="38939" y="38405"/>
                  <a:pt x="47206" y="47473"/>
                </a:cubicBezTo>
                <a:moveTo>
                  <a:pt x="51740" y="102413"/>
                </a:moveTo>
                <a:cubicBezTo>
                  <a:pt x="42940" y="94145"/>
                  <a:pt x="25337" y="82677"/>
                  <a:pt x="11469" y="75209"/>
                </a:cubicBezTo>
                <a:lnTo>
                  <a:pt x="0" y="88011"/>
                </a:lnTo>
                <a:cubicBezTo>
                  <a:pt x="13869" y="96012"/>
                  <a:pt x="31204" y="108547"/>
                  <a:pt x="39472" y="116815"/>
                </a:cubicBezTo>
                <a:moveTo>
                  <a:pt x="23471" y="240830"/>
                </a:moveTo>
                <a:cubicBezTo>
                  <a:pt x="34406" y="215227"/>
                  <a:pt x="46941" y="181090"/>
                  <a:pt x="55741" y="152019"/>
                </a:cubicBezTo>
                <a:lnTo>
                  <a:pt x="40272" y="141884"/>
                </a:lnTo>
                <a:cubicBezTo>
                  <a:pt x="30404" y="172821"/>
                  <a:pt x="16003" y="209093"/>
                  <a:pt x="5869" y="230696"/>
                </a:cubicBezTo>
                <a:moveTo>
                  <a:pt x="85878" y="118415"/>
                </a:moveTo>
                <a:lnTo>
                  <a:pt x="132550" y="118415"/>
                </a:lnTo>
                <a:lnTo>
                  <a:pt x="132550" y="140018"/>
                </a:lnTo>
                <a:lnTo>
                  <a:pt x="85878" y="140018"/>
                </a:lnTo>
                <a:moveTo>
                  <a:pt x="85878" y="83478"/>
                </a:moveTo>
                <a:lnTo>
                  <a:pt x="132550" y="83478"/>
                </a:lnTo>
                <a:lnTo>
                  <a:pt x="132550" y="104546"/>
                </a:lnTo>
                <a:lnTo>
                  <a:pt x="85878" y="104546"/>
                </a:lnTo>
                <a:moveTo>
                  <a:pt x="156553" y="194691"/>
                </a:moveTo>
                <a:lnTo>
                  <a:pt x="156553" y="176823"/>
                </a:lnTo>
                <a:lnTo>
                  <a:pt x="118683" y="176823"/>
                </a:lnTo>
                <a:lnTo>
                  <a:pt x="118683" y="154686"/>
                </a:lnTo>
                <a:lnTo>
                  <a:pt x="149619" y="154686"/>
                </a:lnTo>
                <a:lnTo>
                  <a:pt x="149619" y="69076"/>
                </a:lnTo>
                <a:lnTo>
                  <a:pt x="118683" y="69076"/>
                </a:lnTo>
                <a:lnTo>
                  <a:pt x="118683" y="46940"/>
                </a:lnTo>
                <a:lnTo>
                  <a:pt x="155487" y="46940"/>
                </a:lnTo>
                <a:lnTo>
                  <a:pt x="155487" y="29604"/>
                </a:lnTo>
                <a:lnTo>
                  <a:pt x="118683" y="29604"/>
                </a:lnTo>
                <a:lnTo>
                  <a:pt x="118683" y="0"/>
                </a:lnTo>
                <a:lnTo>
                  <a:pt x="100547" y="0"/>
                </a:lnTo>
                <a:lnTo>
                  <a:pt x="100547" y="29604"/>
                </a:lnTo>
                <a:lnTo>
                  <a:pt x="64009" y="29604"/>
                </a:lnTo>
                <a:lnTo>
                  <a:pt x="64009" y="46940"/>
                </a:lnTo>
                <a:lnTo>
                  <a:pt x="100547" y="46940"/>
                </a:lnTo>
                <a:lnTo>
                  <a:pt x="100547" y="69076"/>
                </a:lnTo>
                <a:lnTo>
                  <a:pt x="69343" y="69076"/>
                </a:lnTo>
                <a:lnTo>
                  <a:pt x="69343" y="154686"/>
                </a:lnTo>
                <a:lnTo>
                  <a:pt x="100547" y="154686"/>
                </a:lnTo>
                <a:lnTo>
                  <a:pt x="100547" y="176823"/>
                </a:lnTo>
                <a:lnTo>
                  <a:pt x="59209" y="176823"/>
                </a:lnTo>
                <a:lnTo>
                  <a:pt x="59209" y="194691"/>
                </a:lnTo>
                <a:lnTo>
                  <a:pt x="100547" y="194691"/>
                </a:lnTo>
                <a:lnTo>
                  <a:pt x="100547" y="243231"/>
                </a:lnTo>
                <a:lnTo>
                  <a:pt x="118683" y="243231"/>
                </a:lnTo>
                <a:lnTo>
                  <a:pt x="118683" y="194691"/>
                </a:lnTo>
                <a:moveTo>
                  <a:pt x="184558" y="134417"/>
                </a:moveTo>
                <a:cubicBezTo>
                  <a:pt x="184824" y="128016"/>
                  <a:pt x="184824" y="121615"/>
                  <a:pt x="184824" y="115749"/>
                </a:cubicBezTo>
                <a:lnTo>
                  <a:pt x="184824" y="89612"/>
                </a:lnTo>
                <a:lnTo>
                  <a:pt x="219495" y="89612"/>
                </a:lnTo>
                <a:lnTo>
                  <a:pt x="219495" y="134417"/>
                </a:lnTo>
                <a:moveTo>
                  <a:pt x="219495" y="27737"/>
                </a:moveTo>
                <a:lnTo>
                  <a:pt x="219495" y="71742"/>
                </a:lnTo>
                <a:lnTo>
                  <a:pt x="184824" y="71742"/>
                </a:lnTo>
                <a:lnTo>
                  <a:pt x="184824" y="27737"/>
                </a:lnTo>
                <a:moveTo>
                  <a:pt x="237364" y="9602"/>
                </a:moveTo>
                <a:lnTo>
                  <a:pt x="167222" y="9602"/>
                </a:lnTo>
                <a:lnTo>
                  <a:pt x="167222" y="115749"/>
                </a:lnTo>
                <a:cubicBezTo>
                  <a:pt x="167222" y="153086"/>
                  <a:pt x="164822" y="200292"/>
                  <a:pt x="140819" y="232830"/>
                </a:cubicBezTo>
                <a:cubicBezTo>
                  <a:pt x="145086" y="234697"/>
                  <a:pt x="152553" y="240297"/>
                  <a:pt x="155487" y="243498"/>
                </a:cubicBezTo>
                <a:cubicBezTo>
                  <a:pt x="173890" y="218961"/>
                  <a:pt x="180823" y="184557"/>
                  <a:pt x="183490" y="152553"/>
                </a:cubicBezTo>
                <a:lnTo>
                  <a:pt x="219495" y="152553"/>
                </a:lnTo>
                <a:lnTo>
                  <a:pt x="219495" y="218428"/>
                </a:lnTo>
                <a:cubicBezTo>
                  <a:pt x="219495" y="222428"/>
                  <a:pt x="218162" y="223495"/>
                  <a:pt x="214694" y="223495"/>
                </a:cubicBezTo>
                <a:cubicBezTo>
                  <a:pt x="211494" y="223495"/>
                  <a:pt x="200293" y="223762"/>
                  <a:pt x="188291" y="223228"/>
                </a:cubicBezTo>
                <a:cubicBezTo>
                  <a:pt x="190691" y="228562"/>
                  <a:pt x="192825" y="237363"/>
                  <a:pt x="193625" y="242431"/>
                </a:cubicBezTo>
                <a:cubicBezTo>
                  <a:pt x="210694" y="242698"/>
                  <a:pt x="221628" y="242164"/>
                  <a:pt x="228563" y="238696"/>
                </a:cubicBezTo>
                <a:cubicBezTo>
                  <a:pt x="235231" y="235496"/>
                  <a:pt x="237364" y="229362"/>
                  <a:pt x="237364" y="21869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5" name="Freeform 135"/>
          <p:cNvSpPr/>
          <p:nvPr/>
        </p:nvSpPr>
        <p:spPr>
          <a:xfrm>
            <a:off x="12067212" y="8399531"/>
            <a:ext cx="80277" cy="222961"/>
          </a:xfrm>
          <a:custGeom>
            <a:avLst/>
            <a:gdLst>
              <a:gd name="connsiteX0" fmla="*/ 33071 w 80277"/>
              <a:gd name="connsiteY0" fmla="*/ 111481 h 222961"/>
              <a:gd name="connsiteX1" fmla="*/ 31605 w 80277"/>
              <a:gd name="connsiteY1" fmla="*/ 82410 h 222961"/>
              <a:gd name="connsiteX2" fmla="*/ 26405 w 80277"/>
              <a:gd name="connsiteY2" fmla="*/ 52406 h 222961"/>
              <a:gd name="connsiteX3" fmla="*/ 16269 w 80277"/>
              <a:gd name="connsiteY3" fmla="*/ 24003 h 222961"/>
              <a:gd name="connsiteX4" fmla="*/ 0 w 80277"/>
              <a:gd name="connsiteY4" fmla="*/ 0 h 222961"/>
              <a:gd name="connsiteX5" fmla="*/ 18670 w 80277"/>
              <a:gd name="connsiteY5" fmla="*/ 0 h 222961"/>
              <a:gd name="connsiteX6" fmla="*/ 41472 w 80277"/>
              <a:gd name="connsiteY6" fmla="*/ 14268 h 222961"/>
              <a:gd name="connsiteX7" fmla="*/ 61208 w 80277"/>
              <a:gd name="connsiteY7" fmla="*/ 37871 h 222961"/>
              <a:gd name="connsiteX8" fmla="*/ 75077 w 80277"/>
              <a:gd name="connsiteY8" fmla="*/ 70409 h 222961"/>
              <a:gd name="connsiteX9" fmla="*/ 80277 w 80277"/>
              <a:gd name="connsiteY9" fmla="*/ 111481 h 222961"/>
              <a:gd name="connsiteX10" fmla="*/ 75077 w 80277"/>
              <a:gd name="connsiteY10" fmla="*/ 152552 h 222961"/>
              <a:gd name="connsiteX11" fmla="*/ 61208 w 80277"/>
              <a:gd name="connsiteY11" fmla="*/ 185089 h 222961"/>
              <a:gd name="connsiteX12" fmla="*/ 41472 w 80277"/>
              <a:gd name="connsiteY12" fmla="*/ 208693 h 222961"/>
              <a:gd name="connsiteX13" fmla="*/ 18670 w 80277"/>
              <a:gd name="connsiteY13" fmla="*/ 222961 h 222961"/>
              <a:gd name="connsiteX14" fmla="*/ 0 w 80277"/>
              <a:gd name="connsiteY14" fmla="*/ 222961 h 222961"/>
              <a:gd name="connsiteX15" fmla="*/ 16269 w 80277"/>
              <a:gd name="connsiteY15" fmla="*/ 198958 h 222961"/>
              <a:gd name="connsiteX16" fmla="*/ 26405 w 80277"/>
              <a:gd name="connsiteY16" fmla="*/ 170554 h 222961"/>
              <a:gd name="connsiteX17" fmla="*/ 31605 w 80277"/>
              <a:gd name="connsiteY17" fmla="*/ 140551 h 222961"/>
              <a:gd name="connsiteX18" fmla="*/ 33071 w 80277"/>
              <a:gd name="connsiteY18" fmla="*/ 111481 h 222961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</a:cxnLst>
            <a:rect l="l" t="t" r="r" b="b"/>
            <a:pathLst>
              <a:path w="80277" h="222961">
                <a:moveTo>
                  <a:pt x="33071" y="111481"/>
                </a:moveTo>
                <a:cubicBezTo>
                  <a:pt x="33071" y="102235"/>
                  <a:pt x="32583" y="92545"/>
                  <a:pt x="31605" y="82410"/>
                </a:cubicBezTo>
                <a:cubicBezTo>
                  <a:pt x="30626" y="72275"/>
                  <a:pt x="28894" y="62274"/>
                  <a:pt x="26405" y="52406"/>
                </a:cubicBezTo>
                <a:cubicBezTo>
                  <a:pt x="23915" y="42538"/>
                  <a:pt x="20536" y="33070"/>
                  <a:pt x="16269" y="24003"/>
                </a:cubicBezTo>
                <a:cubicBezTo>
                  <a:pt x="12002" y="14935"/>
                  <a:pt x="6579" y="6934"/>
                  <a:pt x="0" y="0"/>
                </a:cubicBezTo>
                <a:lnTo>
                  <a:pt x="18670" y="0"/>
                </a:lnTo>
                <a:cubicBezTo>
                  <a:pt x="26493" y="3200"/>
                  <a:pt x="34093" y="7956"/>
                  <a:pt x="41472" y="14268"/>
                </a:cubicBezTo>
                <a:cubicBezTo>
                  <a:pt x="48851" y="20580"/>
                  <a:pt x="55429" y="28448"/>
                  <a:pt x="61208" y="37871"/>
                </a:cubicBezTo>
                <a:cubicBezTo>
                  <a:pt x="66987" y="47295"/>
                  <a:pt x="71610" y="58141"/>
                  <a:pt x="75077" y="70409"/>
                </a:cubicBezTo>
                <a:cubicBezTo>
                  <a:pt x="78544" y="82676"/>
                  <a:pt x="80277" y="96368"/>
                  <a:pt x="80277" y="111481"/>
                </a:cubicBezTo>
                <a:cubicBezTo>
                  <a:pt x="80277" y="126593"/>
                  <a:pt x="78544" y="140284"/>
                  <a:pt x="75077" y="152552"/>
                </a:cubicBezTo>
                <a:cubicBezTo>
                  <a:pt x="71610" y="164820"/>
                  <a:pt x="66987" y="175666"/>
                  <a:pt x="61208" y="185089"/>
                </a:cubicBezTo>
                <a:cubicBezTo>
                  <a:pt x="55429" y="194513"/>
                  <a:pt x="48851" y="202381"/>
                  <a:pt x="41472" y="208693"/>
                </a:cubicBezTo>
                <a:cubicBezTo>
                  <a:pt x="34093" y="215005"/>
                  <a:pt x="26493" y="219760"/>
                  <a:pt x="18670" y="222961"/>
                </a:cubicBezTo>
                <a:lnTo>
                  <a:pt x="0" y="222961"/>
                </a:lnTo>
                <a:cubicBezTo>
                  <a:pt x="6579" y="216026"/>
                  <a:pt x="12002" y="208026"/>
                  <a:pt x="16269" y="198958"/>
                </a:cubicBezTo>
                <a:cubicBezTo>
                  <a:pt x="20536" y="189891"/>
                  <a:pt x="23915" y="180422"/>
                  <a:pt x="26405" y="170554"/>
                </a:cubicBezTo>
                <a:cubicBezTo>
                  <a:pt x="28894" y="160686"/>
                  <a:pt x="30626" y="150685"/>
                  <a:pt x="31605" y="140551"/>
                </a:cubicBezTo>
                <a:cubicBezTo>
                  <a:pt x="32583" y="130416"/>
                  <a:pt x="33071" y="120726"/>
                  <a:pt x="33071" y="1114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6" name="Freeform 136"/>
          <p:cNvSpPr/>
          <p:nvPr/>
        </p:nvSpPr>
        <p:spPr>
          <a:xfrm>
            <a:off x="12247449" y="8402464"/>
            <a:ext cx="252831" cy="204026"/>
          </a:xfrm>
          <a:custGeom>
            <a:avLst/>
            <a:gdLst>
              <a:gd name="connsiteX0" fmla="*/ 110147 w 252831"/>
              <a:gd name="connsiteY0" fmla="*/ 118149 h 204026"/>
              <a:gd name="connsiteX1" fmla="*/ 143884 w 252831"/>
              <a:gd name="connsiteY1" fmla="*/ 117615 h 204026"/>
              <a:gd name="connsiteX2" fmla="*/ 175888 w 252831"/>
              <a:gd name="connsiteY2" fmla="*/ 116148 h 204026"/>
              <a:gd name="connsiteX3" fmla="*/ 204425 w 252831"/>
              <a:gd name="connsiteY3" fmla="*/ 113748 h 204026"/>
              <a:gd name="connsiteX4" fmla="*/ 227494 w 252831"/>
              <a:gd name="connsiteY4" fmla="*/ 110681 h 204026"/>
              <a:gd name="connsiteX5" fmla="*/ 230961 w 252831"/>
              <a:gd name="connsiteY5" fmla="*/ 129349 h 204026"/>
              <a:gd name="connsiteX6" fmla="*/ 205891 w 252831"/>
              <a:gd name="connsiteY6" fmla="*/ 136417 h 204026"/>
              <a:gd name="connsiteX7" fmla="*/ 172154 w 252831"/>
              <a:gd name="connsiteY7" fmla="*/ 141484 h 204026"/>
              <a:gd name="connsiteX8" fmla="*/ 134816 w 252831"/>
              <a:gd name="connsiteY8" fmla="*/ 144418 h 204026"/>
              <a:gd name="connsiteX9" fmla="*/ 99478 w 252831"/>
              <a:gd name="connsiteY9" fmla="*/ 145352 h 204026"/>
              <a:gd name="connsiteX10" fmla="*/ 42138 w 252831"/>
              <a:gd name="connsiteY10" fmla="*/ 145352 h 204026"/>
              <a:gd name="connsiteX11" fmla="*/ 42138 w 252831"/>
              <a:gd name="connsiteY11" fmla="*/ 29337 h 204026"/>
              <a:gd name="connsiteX12" fmla="*/ 39470 w 252831"/>
              <a:gd name="connsiteY12" fmla="*/ 20403 h 204026"/>
              <a:gd name="connsiteX13" fmla="*/ 31469 w 252831"/>
              <a:gd name="connsiteY13" fmla="*/ 16002 h 204026"/>
              <a:gd name="connsiteX14" fmla="*/ 89344 w 252831"/>
              <a:gd name="connsiteY14" fmla="*/ 0 h 204026"/>
              <a:gd name="connsiteX15" fmla="*/ 89344 w 252831"/>
              <a:gd name="connsiteY15" fmla="*/ 8801 h 204026"/>
              <a:gd name="connsiteX16" fmla="*/ 219759 w 252831"/>
              <a:gd name="connsiteY16" fmla="*/ 8801 h 204026"/>
              <a:gd name="connsiteX17" fmla="*/ 219759 w 252831"/>
              <a:gd name="connsiteY17" fmla="*/ 34671 h 204026"/>
              <a:gd name="connsiteX18" fmla="*/ 89344 w 252831"/>
              <a:gd name="connsiteY18" fmla="*/ 34671 h 204026"/>
              <a:gd name="connsiteX19" fmla="*/ 89344 w 252831"/>
              <a:gd name="connsiteY19" fmla="*/ 63209 h 204026"/>
              <a:gd name="connsiteX20" fmla="*/ 215760 w 252831"/>
              <a:gd name="connsiteY20" fmla="*/ 63209 h 204026"/>
              <a:gd name="connsiteX21" fmla="*/ 215760 w 252831"/>
              <a:gd name="connsiteY21" fmla="*/ 86411 h 204026"/>
              <a:gd name="connsiteX22" fmla="*/ 89344 w 252831"/>
              <a:gd name="connsiteY22" fmla="*/ 86411 h 204026"/>
              <a:gd name="connsiteX23" fmla="*/ 89344 w 252831"/>
              <a:gd name="connsiteY23" fmla="*/ 118149 h 204026"/>
              <a:gd name="connsiteX25" fmla="*/ 252831 w 252831"/>
              <a:gd name="connsiteY25" fmla="*/ 196559 h 204026"/>
              <a:gd name="connsiteX26" fmla="*/ 32003 w 252831"/>
              <a:gd name="connsiteY26" fmla="*/ 196559 h 204026"/>
              <a:gd name="connsiteX27" fmla="*/ 22935 w 252831"/>
              <a:gd name="connsiteY27" fmla="*/ 204026 h 204026"/>
              <a:gd name="connsiteX28" fmla="*/ 0 w 252831"/>
              <a:gd name="connsiteY28" fmla="*/ 171755 h 204026"/>
              <a:gd name="connsiteX29" fmla="*/ 252831 w 252831"/>
              <a:gd name="connsiteY29" fmla="*/ 171755 h 2040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2831" h="204026">
                <a:moveTo>
                  <a:pt x="110147" y="118149"/>
                </a:moveTo>
                <a:cubicBezTo>
                  <a:pt x="121526" y="118149"/>
                  <a:pt x="132772" y="117971"/>
                  <a:pt x="143884" y="117615"/>
                </a:cubicBezTo>
                <a:cubicBezTo>
                  <a:pt x="154996" y="117260"/>
                  <a:pt x="165664" y="116770"/>
                  <a:pt x="175888" y="116148"/>
                </a:cubicBezTo>
                <a:cubicBezTo>
                  <a:pt x="186111" y="115526"/>
                  <a:pt x="195624" y="114726"/>
                  <a:pt x="204425" y="113748"/>
                </a:cubicBezTo>
                <a:cubicBezTo>
                  <a:pt x="213226" y="112770"/>
                  <a:pt x="220915" y="111748"/>
                  <a:pt x="227494" y="110681"/>
                </a:cubicBezTo>
                <a:lnTo>
                  <a:pt x="230961" y="129349"/>
                </a:lnTo>
                <a:cubicBezTo>
                  <a:pt x="224560" y="132017"/>
                  <a:pt x="216204" y="134372"/>
                  <a:pt x="205891" y="136417"/>
                </a:cubicBezTo>
                <a:cubicBezTo>
                  <a:pt x="195580" y="138462"/>
                  <a:pt x="184334" y="140151"/>
                  <a:pt x="172154" y="141484"/>
                </a:cubicBezTo>
                <a:cubicBezTo>
                  <a:pt x="159975" y="142818"/>
                  <a:pt x="147529" y="143796"/>
                  <a:pt x="134816" y="144418"/>
                </a:cubicBezTo>
                <a:cubicBezTo>
                  <a:pt x="122104" y="145041"/>
                  <a:pt x="110324" y="145352"/>
                  <a:pt x="99478" y="145352"/>
                </a:cubicBezTo>
                <a:lnTo>
                  <a:pt x="42138" y="145352"/>
                </a:lnTo>
                <a:lnTo>
                  <a:pt x="42138" y="29337"/>
                </a:lnTo>
                <a:cubicBezTo>
                  <a:pt x="42138" y="25781"/>
                  <a:pt x="41249" y="22803"/>
                  <a:pt x="39470" y="20403"/>
                </a:cubicBezTo>
                <a:cubicBezTo>
                  <a:pt x="37692" y="18002"/>
                  <a:pt x="35026" y="16535"/>
                  <a:pt x="31469" y="16002"/>
                </a:cubicBezTo>
                <a:lnTo>
                  <a:pt x="89344" y="0"/>
                </a:lnTo>
                <a:lnTo>
                  <a:pt x="89344" y="8801"/>
                </a:lnTo>
                <a:lnTo>
                  <a:pt x="219759" y="8801"/>
                </a:lnTo>
                <a:lnTo>
                  <a:pt x="219759" y="34671"/>
                </a:lnTo>
                <a:lnTo>
                  <a:pt x="89344" y="34671"/>
                </a:lnTo>
                <a:lnTo>
                  <a:pt x="89344" y="63209"/>
                </a:lnTo>
                <a:lnTo>
                  <a:pt x="215760" y="63209"/>
                </a:lnTo>
                <a:lnTo>
                  <a:pt x="215760" y="86411"/>
                </a:lnTo>
                <a:lnTo>
                  <a:pt x="89344" y="86411"/>
                </a:lnTo>
                <a:lnTo>
                  <a:pt x="89344" y="118149"/>
                </a:lnTo>
                <a:moveTo>
                  <a:pt x="252831" y="196559"/>
                </a:moveTo>
                <a:lnTo>
                  <a:pt x="32003" y="196559"/>
                </a:lnTo>
                <a:cubicBezTo>
                  <a:pt x="26846" y="196559"/>
                  <a:pt x="23825" y="199047"/>
                  <a:pt x="22935" y="204026"/>
                </a:cubicBezTo>
                <a:lnTo>
                  <a:pt x="0" y="171755"/>
                </a:lnTo>
                <a:lnTo>
                  <a:pt x="252831" y="17175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7" name="Freeform 137"/>
          <p:cNvSpPr/>
          <p:nvPr/>
        </p:nvSpPr>
        <p:spPr>
          <a:xfrm>
            <a:off x="12521882" y="8392863"/>
            <a:ext cx="247765" cy="227228"/>
          </a:xfrm>
          <a:custGeom>
            <a:avLst/>
            <a:gdLst>
              <a:gd name="connsiteX0" fmla="*/ 141352 w 247765"/>
              <a:gd name="connsiteY0" fmla="*/ 158953 h 227228"/>
              <a:gd name="connsiteX1" fmla="*/ 141352 w 247765"/>
              <a:gd name="connsiteY1" fmla="*/ 91478 h 227228"/>
              <a:gd name="connsiteX2" fmla="*/ 123216 w 247765"/>
              <a:gd name="connsiteY2" fmla="*/ 91478 h 227228"/>
              <a:gd name="connsiteX3" fmla="*/ 114681 w 247765"/>
              <a:gd name="connsiteY3" fmla="*/ 75209 h 227228"/>
              <a:gd name="connsiteX4" fmla="*/ 114681 w 247765"/>
              <a:gd name="connsiteY4" fmla="*/ 93611 h 227228"/>
              <a:gd name="connsiteX5" fmla="*/ 47473 w 247765"/>
              <a:gd name="connsiteY5" fmla="*/ 93611 h 227228"/>
              <a:gd name="connsiteX6" fmla="*/ 47473 w 247765"/>
              <a:gd name="connsiteY6" fmla="*/ 118681 h 227228"/>
              <a:gd name="connsiteX7" fmla="*/ 45607 w 247765"/>
              <a:gd name="connsiteY7" fmla="*/ 120548 h 227228"/>
              <a:gd name="connsiteX8" fmla="*/ 50940 w 247765"/>
              <a:gd name="connsiteY8" fmla="*/ 120548 h 227228"/>
              <a:gd name="connsiteX9" fmla="*/ 90146 w 247765"/>
              <a:gd name="connsiteY9" fmla="*/ 118949 h 227228"/>
              <a:gd name="connsiteX10" fmla="*/ 129083 w 247765"/>
              <a:gd name="connsiteY10" fmla="*/ 112547 h 227228"/>
              <a:gd name="connsiteX11" fmla="*/ 131750 w 247765"/>
              <a:gd name="connsiteY11" fmla="*/ 127750 h 227228"/>
              <a:gd name="connsiteX12" fmla="*/ 112948 w 247765"/>
              <a:gd name="connsiteY12" fmla="*/ 136284 h 227228"/>
              <a:gd name="connsiteX13" fmla="*/ 90412 w 247765"/>
              <a:gd name="connsiteY13" fmla="*/ 141751 h 227228"/>
              <a:gd name="connsiteX14" fmla="*/ 65608 w 247765"/>
              <a:gd name="connsiteY14" fmla="*/ 144684 h 227228"/>
              <a:gd name="connsiteX15" fmla="*/ 40272 w 247765"/>
              <a:gd name="connsiteY15" fmla="*/ 145618 h 227228"/>
              <a:gd name="connsiteX16" fmla="*/ 4267 w 247765"/>
              <a:gd name="connsiteY16" fmla="*/ 145618 h 227228"/>
              <a:gd name="connsiteX17" fmla="*/ 4267 w 247765"/>
              <a:gd name="connsiteY17" fmla="*/ 73075 h 227228"/>
              <a:gd name="connsiteX18" fmla="*/ 71476 w 247765"/>
              <a:gd name="connsiteY18" fmla="*/ 73075 h 227228"/>
              <a:gd name="connsiteX19" fmla="*/ 71476 w 247765"/>
              <a:gd name="connsiteY19" fmla="*/ 46940 h 227228"/>
              <a:gd name="connsiteX20" fmla="*/ 24803 w 247765"/>
              <a:gd name="connsiteY20" fmla="*/ 46940 h 227228"/>
              <a:gd name="connsiteX21" fmla="*/ 16802 w 247765"/>
              <a:gd name="connsiteY21" fmla="*/ 53607 h 227228"/>
              <a:gd name="connsiteX22" fmla="*/ 0 w 247765"/>
              <a:gd name="connsiteY22" fmla="*/ 23737 h 227228"/>
              <a:gd name="connsiteX23" fmla="*/ 71476 w 247765"/>
              <a:gd name="connsiteY23" fmla="*/ 23737 h 227228"/>
              <a:gd name="connsiteX24" fmla="*/ 71476 w 247765"/>
              <a:gd name="connsiteY24" fmla="*/ 15202 h 227228"/>
              <a:gd name="connsiteX25" fmla="*/ 114681 w 247765"/>
              <a:gd name="connsiteY25" fmla="*/ 26670 h 227228"/>
              <a:gd name="connsiteX26" fmla="*/ 114681 w 247765"/>
              <a:gd name="connsiteY26" fmla="*/ 66942 h 227228"/>
              <a:gd name="connsiteX27" fmla="*/ 141352 w 247765"/>
              <a:gd name="connsiteY27" fmla="*/ 66942 h 227228"/>
              <a:gd name="connsiteX28" fmla="*/ 141352 w 247765"/>
              <a:gd name="connsiteY28" fmla="*/ 33338 h 227228"/>
              <a:gd name="connsiteX29" fmla="*/ 139752 w 247765"/>
              <a:gd name="connsiteY29" fmla="*/ 26270 h 227228"/>
              <a:gd name="connsiteX30" fmla="*/ 134152 w 247765"/>
              <a:gd name="connsiteY30" fmla="*/ 21337 h 227228"/>
              <a:gd name="connsiteX31" fmla="*/ 183224 w 247765"/>
              <a:gd name="connsiteY31" fmla="*/ 8001 h 227228"/>
              <a:gd name="connsiteX32" fmla="*/ 183224 w 247765"/>
              <a:gd name="connsiteY32" fmla="*/ 134683 h 227228"/>
              <a:gd name="connsiteX33" fmla="*/ 177089 w 247765"/>
              <a:gd name="connsiteY33" fmla="*/ 153219 h 227228"/>
              <a:gd name="connsiteX34" fmla="*/ 157621 w 247765"/>
              <a:gd name="connsiteY34" fmla="*/ 158953 h 227228"/>
              <a:gd name="connsiteX36" fmla="*/ 42673 w 247765"/>
              <a:gd name="connsiteY36" fmla="*/ 180556 h 227228"/>
              <a:gd name="connsiteX37" fmla="*/ 40005 w 247765"/>
              <a:gd name="connsiteY37" fmla="*/ 171621 h 227228"/>
              <a:gd name="connsiteX38" fmla="*/ 32005 w 247765"/>
              <a:gd name="connsiteY38" fmla="*/ 167221 h 227228"/>
              <a:gd name="connsiteX39" fmla="*/ 89878 w 247765"/>
              <a:gd name="connsiteY39" fmla="*/ 156553 h 227228"/>
              <a:gd name="connsiteX40" fmla="*/ 89878 w 247765"/>
              <a:gd name="connsiteY40" fmla="*/ 202692 h 227228"/>
              <a:gd name="connsiteX41" fmla="*/ 221095 w 247765"/>
              <a:gd name="connsiteY41" fmla="*/ 202692 h 227228"/>
              <a:gd name="connsiteX42" fmla="*/ 230029 w 247765"/>
              <a:gd name="connsiteY42" fmla="*/ 200025 h 227228"/>
              <a:gd name="connsiteX43" fmla="*/ 234430 w 247765"/>
              <a:gd name="connsiteY43" fmla="*/ 192024 h 227228"/>
              <a:gd name="connsiteX44" fmla="*/ 247765 w 247765"/>
              <a:gd name="connsiteY44" fmla="*/ 227228 h 227228"/>
              <a:gd name="connsiteX45" fmla="*/ 42673 w 247765"/>
              <a:gd name="connsiteY45" fmla="*/ 227228 h 227228"/>
              <a:gd name="connsiteX47" fmla="*/ 200558 w 247765"/>
              <a:gd name="connsiteY47" fmla="*/ 168287 h 227228"/>
              <a:gd name="connsiteX48" fmla="*/ 200558 w 247765"/>
              <a:gd name="connsiteY48" fmla="*/ 25336 h 227228"/>
              <a:gd name="connsiteX49" fmla="*/ 198958 w 247765"/>
              <a:gd name="connsiteY49" fmla="*/ 18269 h 227228"/>
              <a:gd name="connsiteX50" fmla="*/ 193358 w 247765"/>
              <a:gd name="connsiteY50" fmla="*/ 13335 h 227228"/>
              <a:gd name="connsiteX51" fmla="*/ 242430 w 247765"/>
              <a:gd name="connsiteY51" fmla="*/ 0 h 227228"/>
              <a:gd name="connsiteX52" fmla="*/ 242430 w 247765"/>
              <a:gd name="connsiteY52" fmla="*/ 144018 h 227228"/>
              <a:gd name="connsiteX53" fmla="*/ 236297 w 247765"/>
              <a:gd name="connsiteY53" fmla="*/ 162554 h 227228"/>
              <a:gd name="connsiteX54" fmla="*/ 216827 w 247765"/>
              <a:gd name="connsiteY54" fmla="*/ 168287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47765" h="227228">
                <a:moveTo>
                  <a:pt x="141352" y="158953"/>
                </a:moveTo>
                <a:lnTo>
                  <a:pt x="141352" y="91478"/>
                </a:lnTo>
                <a:lnTo>
                  <a:pt x="123216" y="91478"/>
                </a:lnTo>
                <a:lnTo>
                  <a:pt x="114681" y="75209"/>
                </a:lnTo>
                <a:lnTo>
                  <a:pt x="114681" y="93611"/>
                </a:lnTo>
                <a:lnTo>
                  <a:pt x="47473" y="93611"/>
                </a:lnTo>
                <a:lnTo>
                  <a:pt x="47473" y="118681"/>
                </a:lnTo>
                <a:lnTo>
                  <a:pt x="45607" y="120548"/>
                </a:lnTo>
                <a:lnTo>
                  <a:pt x="50940" y="120548"/>
                </a:lnTo>
                <a:cubicBezTo>
                  <a:pt x="63564" y="120548"/>
                  <a:pt x="76633" y="120015"/>
                  <a:pt x="90146" y="118949"/>
                </a:cubicBezTo>
                <a:cubicBezTo>
                  <a:pt x="103657" y="117881"/>
                  <a:pt x="116637" y="115748"/>
                  <a:pt x="129083" y="112547"/>
                </a:cubicBezTo>
                <a:lnTo>
                  <a:pt x="131750" y="127750"/>
                </a:lnTo>
                <a:cubicBezTo>
                  <a:pt x="126239" y="131127"/>
                  <a:pt x="119971" y="133972"/>
                  <a:pt x="112948" y="136284"/>
                </a:cubicBezTo>
                <a:cubicBezTo>
                  <a:pt x="105925" y="138595"/>
                  <a:pt x="98413" y="140418"/>
                  <a:pt x="90412" y="141751"/>
                </a:cubicBezTo>
                <a:cubicBezTo>
                  <a:pt x="82411" y="143084"/>
                  <a:pt x="74143" y="144063"/>
                  <a:pt x="65608" y="144684"/>
                </a:cubicBezTo>
                <a:cubicBezTo>
                  <a:pt x="57074" y="145307"/>
                  <a:pt x="48628" y="145618"/>
                  <a:pt x="40272" y="145618"/>
                </a:cubicBezTo>
                <a:lnTo>
                  <a:pt x="4267" y="145618"/>
                </a:lnTo>
                <a:lnTo>
                  <a:pt x="4267" y="73075"/>
                </a:lnTo>
                <a:lnTo>
                  <a:pt x="71476" y="73075"/>
                </a:lnTo>
                <a:lnTo>
                  <a:pt x="71476" y="46940"/>
                </a:lnTo>
                <a:lnTo>
                  <a:pt x="24803" y="46940"/>
                </a:lnTo>
                <a:cubicBezTo>
                  <a:pt x="20359" y="46940"/>
                  <a:pt x="17692" y="49162"/>
                  <a:pt x="16802" y="53607"/>
                </a:cubicBezTo>
                <a:lnTo>
                  <a:pt x="0" y="23737"/>
                </a:lnTo>
                <a:lnTo>
                  <a:pt x="71476" y="23737"/>
                </a:lnTo>
                <a:lnTo>
                  <a:pt x="71476" y="15202"/>
                </a:lnTo>
                <a:lnTo>
                  <a:pt x="114681" y="26670"/>
                </a:lnTo>
                <a:lnTo>
                  <a:pt x="114681" y="66942"/>
                </a:lnTo>
                <a:lnTo>
                  <a:pt x="141352" y="66942"/>
                </a:lnTo>
                <a:lnTo>
                  <a:pt x="141352" y="33338"/>
                </a:lnTo>
                <a:cubicBezTo>
                  <a:pt x="141352" y="30849"/>
                  <a:pt x="140818" y="28492"/>
                  <a:pt x="139752" y="26270"/>
                </a:cubicBezTo>
                <a:cubicBezTo>
                  <a:pt x="138685" y="24048"/>
                  <a:pt x="136817" y="22403"/>
                  <a:pt x="134152" y="21337"/>
                </a:cubicBezTo>
                <a:lnTo>
                  <a:pt x="183224" y="8001"/>
                </a:lnTo>
                <a:lnTo>
                  <a:pt x="183224" y="134683"/>
                </a:lnTo>
                <a:cubicBezTo>
                  <a:pt x="183224" y="143218"/>
                  <a:pt x="181178" y="149396"/>
                  <a:pt x="177089" y="153219"/>
                </a:cubicBezTo>
                <a:cubicBezTo>
                  <a:pt x="173000" y="157042"/>
                  <a:pt x="166511" y="158953"/>
                  <a:pt x="157621" y="158953"/>
                </a:cubicBezTo>
                <a:moveTo>
                  <a:pt x="42673" y="180556"/>
                </a:moveTo>
                <a:cubicBezTo>
                  <a:pt x="42673" y="177000"/>
                  <a:pt x="41783" y="174022"/>
                  <a:pt x="40005" y="171621"/>
                </a:cubicBezTo>
                <a:cubicBezTo>
                  <a:pt x="38228" y="169221"/>
                  <a:pt x="35561" y="167754"/>
                  <a:pt x="32005" y="167221"/>
                </a:cubicBezTo>
                <a:lnTo>
                  <a:pt x="89878" y="156553"/>
                </a:lnTo>
                <a:lnTo>
                  <a:pt x="89878" y="202692"/>
                </a:lnTo>
                <a:lnTo>
                  <a:pt x="221095" y="202692"/>
                </a:lnTo>
                <a:cubicBezTo>
                  <a:pt x="224651" y="202692"/>
                  <a:pt x="227630" y="201803"/>
                  <a:pt x="230029" y="200025"/>
                </a:cubicBezTo>
                <a:cubicBezTo>
                  <a:pt x="232430" y="198247"/>
                  <a:pt x="233896" y="195580"/>
                  <a:pt x="234430" y="192024"/>
                </a:cubicBezTo>
                <a:lnTo>
                  <a:pt x="247765" y="227228"/>
                </a:lnTo>
                <a:lnTo>
                  <a:pt x="42673" y="227228"/>
                </a:lnTo>
                <a:moveTo>
                  <a:pt x="200558" y="168287"/>
                </a:moveTo>
                <a:lnTo>
                  <a:pt x="200558" y="25336"/>
                </a:lnTo>
                <a:cubicBezTo>
                  <a:pt x="200558" y="22847"/>
                  <a:pt x="200025" y="20492"/>
                  <a:pt x="198958" y="18269"/>
                </a:cubicBezTo>
                <a:cubicBezTo>
                  <a:pt x="197892" y="16046"/>
                  <a:pt x="196025" y="14402"/>
                  <a:pt x="193358" y="13335"/>
                </a:cubicBezTo>
                <a:lnTo>
                  <a:pt x="242430" y="0"/>
                </a:lnTo>
                <a:lnTo>
                  <a:pt x="242430" y="144018"/>
                </a:lnTo>
                <a:cubicBezTo>
                  <a:pt x="242430" y="152553"/>
                  <a:pt x="240387" y="158731"/>
                  <a:pt x="236297" y="162554"/>
                </a:cubicBezTo>
                <a:cubicBezTo>
                  <a:pt x="232208" y="166376"/>
                  <a:pt x="225718" y="168287"/>
                  <a:pt x="216827" y="16828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8" name="Freeform 138"/>
          <p:cNvSpPr/>
          <p:nvPr/>
        </p:nvSpPr>
        <p:spPr>
          <a:xfrm>
            <a:off x="12780849" y="8402731"/>
            <a:ext cx="252831" cy="201092"/>
          </a:xfrm>
          <a:custGeom>
            <a:avLst/>
            <a:gdLst>
              <a:gd name="connsiteX0" fmla="*/ 124816 w 252831"/>
              <a:gd name="connsiteY0" fmla="*/ 113615 h 201092"/>
              <a:gd name="connsiteX1" fmla="*/ 152819 w 252831"/>
              <a:gd name="connsiteY1" fmla="*/ 113214 h 201092"/>
              <a:gd name="connsiteX2" fmla="*/ 179888 w 252831"/>
              <a:gd name="connsiteY2" fmla="*/ 112014 h 201092"/>
              <a:gd name="connsiteX3" fmla="*/ 204425 w 252831"/>
              <a:gd name="connsiteY3" fmla="*/ 109881 h 201092"/>
              <a:gd name="connsiteX4" fmla="*/ 224828 w 252831"/>
              <a:gd name="connsiteY4" fmla="*/ 106947 h 201092"/>
              <a:gd name="connsiteX5" fmla="*/ 228295 w 252831"/>
              <a:gd name="connsiteY5" fmla="*/ 124282 h 201092"/>
              <a:gd name="connsiteX6" fmla="*/ 206291 w 252831"/>
              <a:gd name="connsiteY6" fmla="*/ 131617 h 201092"/>
              <a:gd name="connsiteX7" fmla="*/ 177088 w 252831"/>
              <a:gd name="connsiteY7" fmla="*/ 137085 h 201092"/>
              <a:gd name="connsiteX8" fmla="*/ 144950 w 252831"/>
              <a:gd name="connsiteY8" fmla="*/ 140418 h 201092"/>
              <a:gd name="connsiteX9" fmla="*/ 114147 w 252831"/>
              <a:gd name="connsiteY9" fmla="*/ 141618 h 201092"/>
              <a:gd name="connsiteX10" fmla="*/ 41872 w 252831"/>
              <a:gd name="connsiteY10" fmla="*/ 141618 h 201092"/>
              <a:gd name="connsiteX11" fmla="*/ 41872 w 252831"/>
              <a:gd name="connsiteY11" fmla="*/ 29338 h 201092"/>
              <a:gd name="connsiteX12" fmla="*/ 39204 w 252831"/>
              <a:gd name="connsiteY12" fmla="*/ 20403 h 201092"/>
              <a:gd name="connsiteX13" fmla="*/ 31204 w 252831"/>
              <a:gd name="connsiteY13" fmla="*/ 16002 h 201092"/>
              <a:gd name="connsiteX14" fmla="*/ 90410 w 252831"/>
              <a:gd name="connsiteY14" fmla="*/ 0 h 201092"/>
              <a:gd name="connsiteX15" fmla="*/ 90410 w 252831"/>
              <a:gd name="connsiteY15" fmla="*/ 8534 h 201092"/>
              <a:gd name="connsiteX16" fmla="*/ 215760 w 252831"/>
              <a:gd name="connsiteY16" fmla="*/ 8534 h 201092"/>
              <a:gd name="connsiteX17" fmla="*/ 215760 w 252831"/>
              <a:gd name="connsiteY17" fmla="*/ 34404 h 201092"/>
              <a:gd name="connsiteX18" fmla="*/ 90410 w 252831"/>
              <a:gd name="connsiteY18" fmla="*/ 34404 h 201092"/>
              <a:gd name="connsiteX19" fmla="*/ 90410 w 252831"/>
              <a:gd name="connsiteY19" fmla="*/ 113615 h 201092"/>
              <a:gd name="connsiteX21" fmla="*/ 252831 w 252831"/>
              <a:gd name="connsiteY21" fmla="*/ 193625 h 201092"/>
              <a:gd name="connsiteX22" fmla="*/ 32003 w 252831"/>
              <a:gd name="connsiteY22" fmla="*/ 193625 h 201092"/>
              <a:gd name="connsiteX23" fmla="*/ 22935 w 252831"/>
              <a:gd name="connsiteY23" fmla="*/ 201092 h 201092"/>
              <a:gd name="connsiteX24" fmla="*/ 0 w 252831"/>
              <a:gd name="connsiteY24" fmla="*/ 168821 h 201092"/>
              <a:gd name="connsiteX25" fmla="*/ 252831 w 252831"/>
              <a:gd name="connsiteY25" fmla="*/ 168821 h 2010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252831" h="201092">
                <a:moveTo>
                  <a:pt x="124816" y="113615"/>
                </a:moveTo>
                <a:cubicBezTo>
                  <a:pt x="134060" y="113615"/>
                  <a:pt x="143394" y="113481"/>
                  <a:pt x="152819" y="113214"/>
                </a:cubicBezTo>
                <a:cubicBezTo>
                  <a:pt x="162242" y="112948"/>
                  <a:pt x="171265" y="112548"/>
                  <a:pt x="179888" y="112014"/>
                </a:cubicBezTo>
                <a:cubicBezTo>
                  <a:pt x="188511" y="111482"/>
                  <a:pt x="196690" y="110770"/>
                  <a:pt x="204425" y="109881"/>
                </a:cubicBezTo>
                <a:cubicBezTo>
                  <a:pt x="212159" y="108992"/>
                  <a:pt x="218960" y="108014"/>
                  <a:pt x="224828" y="106947"/>
                </a:cubicBezTo>
                <a:lnTo>
                  <a:pt x="228295" y="124282"/>
                </a:lnTo>
                <a:cubicBezTo>
                  <a:pt x="222605" y="126950"/>
                  <a:pt x="215271" y="129394"/>
                  <a:pt x="206291" y="131617"/>
                </a:cubicBezTo>
                <a:cubicBezTo>
                  <a:pt x="197314" y="133839"/>
                  <a:pt x="187578" y="135661"/>
                  <a:pt x="177088" y="137085"/>
                </a:cubicBezTo>
                <a:cubicBezTo>
                  <a:pt x="166598" y="138506"/>
                  <a:pt x="155885" y="139618"/>
                  <a:pt x="144950" y="140418"/>
                </a:cubicBezTo>
                <a:cubicBezTo>
                  <a:pt x="134016" y="141218"/>
                  <a:pt x="123747" y="141618"/>
                  <a:pt x="114147" y="141618"/>
                </a:cubicBezTo>
                <a:lnTo>
                  <a:pt x="41872" y="141618"/>
                </a:lnTo>
                <a:lnTo>
                  <a:pt x="41872" y="29338"/>
                </a:lnTo>
                <a:cubicBezTo>
                  <a:pt x="41872" y="25781"/>
                  <a:pt x="40982" y="22803"/>
                  <a:pt x="39204" y="20403"/>
                </a:cubicBezTo>
                <a:cubicBezTo>
                  <a:pt x="37426" y="18003"/>
                  <a:pt x="34759" y="16535"/>
                  <a:pt x="31204" y="16002"/>
                </a:cubicBezTo>
                <a:lnTo>
                  <a:pt x="90410" y="0"/>
                </a:lnTo>
                <a:lnTo>
                  <a:pt x="90410" y="8534"/>
                </a:lnTo>
                <a:lnTo>
                  <a:pt x="215760" y="8534"/>
                </a:lnTo>
                <a:lnTo>
                  <a:pt x="215760" y="34404"/>
                </a:lnTo>
                <a:lnTo>
                  <a:pt x="90410" y="34404"/>
                </a:lnTo>
                <a:lnTo>
                  <a:pt x="90410" y="113615"/>
                </a:lnTo>
                <a:moveTo>
                  <a:pt x="252831" y="193625"/>
                </a:moveTo>
                <a:lnTo>
                  <a:pt x="32003" y="193625"/>
                </a:lnTo>
                <a:cubicBezTo>
                  <a:pt x="26846" y="193625"/>
                  <a:pt x="23825" y="196114"/>
                  <a:pt x="22935" y="201092"/>
                </a:cubicBezTo>
                <a:lnTo>
                  <a:pt x="0" y="168821"/>
                </a:lnTo>
                <a:lnTo>
                  <a:pt x="252831" y="16882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39" name="Freeform 139"/>
          <p:cNvSpPr/>
          <p:nvPr/>
        </p:nvSpPr>
        <p:spPr>
          <a:xfrm>
            <a:off x="13055815" y="8569151"/>
            <a:ext cx="49874" cy="76810"/>
          </a:xfrm>
          <a:custGeom>
            <a:avLst/>
            <a:gdLst>
              <a:gd name="connsiteX0" fmla="*/ 0 w 49874"/>
              <a:gd name="connsiteY0" fmla="*/ 24536 h 76810"/>
              <a:gd name="connsiteX1" fmla="*/ 1868 w 49874"/>
              <a:gd name="connsiteY1" fmla="*/ 14936 h 76810"/>
              <a:gd name="connsiteX2" fmla="*/ 7068 w 49874"/>
              <a:gd name="connsiteY2" fmla="*/ 7068 h 76810"/>
              <a:gd name="connsiteX3" fmla="*/ 14936 w 49874"/>
              <a:gd name="connsiteY3" fmla="*/ 1867 h 76810"/>
              <a:gd name="connsiteX4" fmla="*/ 24803 w 49874"/>
              <a:gd name="connsiteY4" fmla="*/ 0 h 76810"/>
              <a:gd name="connsiteX5" fmla="*/ 42672 w 49874"/>
              <a:gd name="connsiteY5" fmla="*/ 7068 h 76810"/>
              <a:gd name="connsiteX6" fmla="*/ 49874 w 49874"/>
              <a:gd name="connsiteY6" fmla="*/ 28270 h 76810"/>
              <a:gd name="connsiteX7" fmla="*/ 41872 w 49874"/>
              <a:gd name="connsiteY7" fmla="*/ 53740 h 76810"/>
              <a:gd name="connsiteX8" fmla="*/ 16269 w 49874"/>
              <a:gd name="connsiteY8" fmla="*/ 76810 h 76810"/>
              <a:gd name="connsiteX9" fmla="*/ 11736 w 49874"/>
              <a:gd name="connsiteY9" fmla="*/ 71743 h 76810"/>
              <a:gd name="connsiteX10" fmla="*/ 22137 w 49874"/>
              <a:gd name="connsiteY10" fmla="*/ 57607 h 76810"/>
              <a:gd name="connsiteX11" fmla="*/ 13602 w 49874"/>
              <a:gd name="connsiteY11" fmla="*/ 46673 h 76810"/>
              <a:gd name="connsiteX12" fmla="*/ 4001 w 49874"/>
              <a:gd name="connsiteY12" fmla="*/ 38539 h 76810"/>
              <a:gd name="connsiteX13" fmla="*/ 0 w 49874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4" h="76810">
                <a:moveTo>
                  <a:pt x="0" y="24536"/>
                </a:moveTo>
                <a:cubicBezTo>
                  <a:pt x="0" y="21158"/>
                  <a:pt x="622" y="17959"/>
                  <a:pt x="1868" y="14936"/>
                </a:cubicBezTo>
                <a:cubicBezTo>
                  <a:pt x="3111" y="11912"/>
                  <a:pt x="4845" y="9290"/>
                  <a:pt x="7068" y="7068"/>
                </a:cubicBezTo>
                <a:cubicBezTo>
                  <a:pt x="9291" y="4845"/>
                  <a:pt x="11914" y="3112"/>
                  <a:pt x="14936" y="1867"/>
                </a:cubicBezTo>
                <a:cubicBezTo>
                  <a:pt x="17959" y="622"/>
                  <a:pt x="21248" y="0"/>
                  <a:pt x="24803" y="0"/>
                </a:cubicBezTo>
                <a:cubicBezTo>
                  <a:pt x="31916" y="0"/>
                  <a:pt x="37872" y="2356"/>
                  <a:pt x="42672" y="7068"/>
                </a:cubicBezTo>
                <a:cubicBezTo>
                  <a:pt x="47473" y="11779"/>
                  <a:pt x="49874" y="18847"/>
                  <a:pt x="49874" y="28270"/>
                </a:cubicBezTo>
                <a:cubicBezTo>
                  <a:pt x="49874" y="36627"/>
                  <a:pt x="47206" y="45117"/>
                  <a:pt x="41872" y="53740"/>
                </a:cubicBezTo>
                <a:cubicBezTo>
                  <a:pt x="36539" y="62364"/>
                  <a:pt x="28004" y="70053"/>
                  <a:pt x="16269" y="76810"/>
                </a:cubicBezTo>
                <a:lnTo>
                  <a:pt x="11736" y="71743"/>
                </a:lnTo>
                <a:cubicBezTo>
                  <a:pt x="18492" y="66587"/>
                  <a:pt x="21960" y="61875"/>
                  <a:pt x="22137" y="57607"/>
                </a:cubicBezTo>
                <a:cubicBezTo>
                  <a:pt x="22313" y="53340"/>
                  <a:pt x="19470" y="49695"/>
                  <a:pt x="13602" y="46673"/>
                </a:cubicBezTo>
                <a:cubicBezTo>
                  <a:pt x="9868" y="44717"/>
                  <a:pt x="6668" y="42005"/>
                  <a:pt x="4001" y="38539"/>
                </a:cubicBezTo>
                <a:cubicBezTo>
                  <a:pt x="1335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0" name="Freeform 140"/>
          <p:cNvSpPr/>
          <p:nvPr/>
        </p:nvSpPr>
        <p:spPr>
          <a:xfrm>
            <a:off x="13208048" y="8392863"/>
            <a:ext cx="244297" cy="230963"/>
          </a:xfrm>
          <a:custGeom>
            <a:avLst/>
            <a:gdLst>
              <a:gd name="connsiteX0" fmla="*/ 202425 w 244297"/>
              <a:gd name="connsiteY0" fmla="*/ 230963 h 230963"/>
              <a:gd name="connsiteX1" fmla="*/ 202425 w 244297"/>
              <a:gd name="connsiteY1" fmla="*/ 111481 h 230963"/>
              <a:gd name="connsiteX2" fmla="*/ 182423 w 244297"/>
              <a:gd name="connsiteY2" fmla="*/ 111481 h 230963"/>
              <a:gd name="connsiteX3" fmla="*/ 182423 w 244297"/>
              <a:gd name="connsiteY3" fmla="*/ 200292 h 230963"/>
              <a:gd name="connsiteX4" fmla="*/ 176288 w 244297"/>
              <a:gd name="connsiteY4" fmla="*/ 218827 h 230963"/>
              <a:gd name="connsiteX5" fmla="*/ 156820 w 244297"/>
              <a:gd name="connsiteY5" fmla="*/ 224561 h 230963"/>
              <a:gd name="connsiteX6" fmla="*/ 140551 w 244297"/>
              <a:gd name="connsiteY6" fmla="*/ 224561 h 230963"/>
              <a:gd name="connsiteX7" fmla="*/ 140551 w 244297"/>
              <a:gd name="connsiteY7" fmla="*/ 33338 h 230963"/>
              <a:gd name="connsiteX8" fmla="*/ 138951 w 244297"/>
              <a:gd name="connsiteY8" fmla="*/ 26270 h 230963"/>
              <a:gd name="connsiteX9" fmla="*/ 133350 w 244297"/>
              <a:gd name="connsiteY9" fmla="*/ 21337 h 230963"/>
              <a:gd name="connsiteX10" fmla="*/ 182423 w 244297"/>
              <a:gd name="connsiteY10" fmla="*/ 8001 h 230963"/>
              <a:gd name="connsiteX11" fmla="*/ 182423 w 244297"/>
              <a:gd name="connsiteY11" fmla="*/ 84277 h 230963"/>
              <a:gd name="connsiteX12" fmla="*/ 202425 w 244297"/>
              <a:gd name="connsiteY12" fmla="*/ 84277 h 230963"/>
              <a:gd name="connsiteX13" fmla="*/ 202425 w 244297"/>
              <a:gd name="connsiteY13" fmla="*/ 25336 h 230963"/>
              <a:gd name="connsiteX14" fmla="*/ 200825 w 244297"/>
              <a:gd name="connsiteY14" fmla="*/ 18269 h 230963"/>
              <a:gd name="connsiteX15" fmla="*/ 195224 w 244297"/>
              <a:gd name="connsiteY15" fmla="*/ 13335 h 230963"/>
              <a:gd name="connsiteX16" fmla="*/ 244297 w 244297"/>
              <a:gd name="connsiteY16" fmla="*/ 0 h 230963"/>
              <a:gd name="connsiteX17" fmla="*/ 244297 w 244297"/>
              <a:gd name="connsiteY17" fmla="*/ 206693 h 230963"/>
              <a:gd name="connsiteX18" fmla="*/ 238164 w 244297"/>
              <a:gd name="connsiteY18" fmla="*/ 225228 h 230963"/>
              <a:gd name="connsiteX19" fmla="*/ 218694 w 244297"/>
              <a:gd name="connsiteY19" fmla="*/ 230963 h 230963"/>
              <a:gd name="connsiteX21" fmla="*/ 0 w 244297"/>
              <a:gd name="connsiteY21" fmla="*/ 101612 h 230963"/>
              <a:gd name="connsiteX22" fmla="*/ 17069 w 244297"/>
              <a:gd name="connsiteY22" fmla="*/ 37738 h 230963"/>
              <a:gd name="connsiteX23" fmla="*/ 63742 w 244297"/>
              <a:gd name="connsiteY23" fmla="*/ 16002 h 230963"/>
              <a:gd name="connsiteX24" fmla="*/ 110013 w 244297"/>
              <a:gd name="connsiteY24" fmla="*/ 37738 h 230963"/>
              <a:gd name="connsiteX25" fmla="*/ 127215 w 244297"/>
              <a:gd name="connsiteY25" fmla="*/ 101612 h 230963"/>
              <a:gd name="connsiteX26" fmla="*/ 110013 w 244297"/>
              <a:gd name="connsiteY26" fmla="*/ 165221 h 230963"/>
              <a:gd name="connsiteX27" fmla="*/ 63742 w 244297"/>
              <a:gd name="connsiteY27" fmla="*/ 186690 h 230963"/>
              <a:gd name="connsiteX28" fmla="*/ 17069 w 244297"/>
              <a:gd name="connsiteY28" fmla="*/ 165221 h 230963"/>
              <a:gd name="connsiteX29" fmla="*/ 0 w 244297"/>
              <a:gd name="connsiteY29" fmla="*/ 101612 h 230963"/>
              <a:gd name="connsiteX31" fmla="*/ 42938 w 244297"/>
              <a:gd name="connsiteY31" fmla="*/ 101612 h 230963"/>
              <a:gd name="connsiteX32" fmla="*/ 44005 w 244297"/>
              <a:gd name="connsiteY32" fmla="*/ 126416 h 230963"/>
              <a:gd name="connsiteX33" fmla="*/ 47473 w 244297"/>
              <a:gd name="connsiteY33" fmla="*/ 145485 h 230963"/>
              <a:gd name="connsiteX34" fmla="*/ 53874 w 244297"/>
              <a:gd name="connsiteY34" fmla="*/ 157753 h 230963"/>
              <a:gd name="connsiteX35" fmla="*/ 63742 w 244297"/>
              <a:gd name="connsiteY35" fmla="*/ 162154 h 230963"/>
              <a:gd name="connsiteX36" fmla="*/ 73209 w 244297"/>
              <a:gd name="connsiteY36" fmla="*/ 157753 h 230963"/>
              <a:gd name="connsiteX37" fmla="*/ 79477 w 244297"/>
              <a:gd name="connsiteY37" fmla="*/ 145485 h 230963"/>
              <a:gd name="connsiteX38" fmla="*/ 82944 w 244297"/>
              <a:gd name="connsiteY38" fmla="*/ 126416 h 230963"/>
              <a:gd name="connsiteX39" fmla="*/ 84010 w 244297"/>
              <a:gd name="connsiteY39" fmla="*/ 101612 h 230963"/>
              <a:gd name="connsiteX40" fmla="*/ 82944 w 244297"/>
              <a:gd name="connsiteY40" fmla="*/ 76809 h 230963"/>
              <a:gd name="connsiteX41" fmla="*/ 79477 w 244297"/>
              <a:gd name="connsiteY41" fmla="*/ 57474 h 230963"/>
              <a:gd name="connsiteX42" fmla="*/ 73209 w 244297"/>
              <a:gd name="connsiteY42" fmla="*/ 44939 h 230963"/>
              <a:gd name="connsiteX43" fmla="*/ 63742 w 244297"/>
              <a:gd name="connsiteY43" fmla="*/ 40539 h 230963"/>
              <a:gd name="connsiteX44" fmla="*/ 53874 w 244297"/>
              <a:gd name="connsiteY44" fmla="*/ 44939 h 230963"/>
              <a:gd name="connsiteX45" fmla="*/ 47473 w 244297"/>
              <a:gd name="connsiteY45" fmla="*/ 57474 h 230963"/>
              <a:gd name="connsiteX46" fmla="*/ 44005 w 244297"/>
              <a:gd name="connsiteY46" fmla="*/ 76809 h 230963"/>
              <a:gd name="connsiteX47" fmla="*/ 42938 w 244297"/>
              <a:gd name="connsiteY47" fmla="*/ 101612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44297" h="230963">
                <a:moveTo>
                  <a:pt x="202425" y="230963"/>
                </a:moveTo>
                <a:lnTo>
                  <a:pt x="202425" y="111481"/>
                </a:lnTo>
                <a:lnTo>
                  <a:pt x="182423" y="111481"/>
                </a:lnTo>
                <a:lnTo>
                  <a:pt x="182423" y="200292"/>
                </a:lnTo>
                <a:cubicBezTo>
                  <a:pt x="182423" y="208826"/>
                  <a:pt x="180378" y="215005"/>
                  <a:pt x="176288" y="218827"/>
                </a:cubicBezTo>
                <a:cubicBezTo>
                  <a:pt x="172199" y="222650"/>
                  <a:pt x="165709" y="224561"/>
                  <a:pt x="156820" y="224561"/>
                </a:cubicBezTo>
                <a:lnTo>
                  <a:pt x="140551" y="224561"/>
                </a:lnTo>
                <a:lnTo>
                  <a:pt x="140551" y="33338"/>
                </a:lnTo>
                <a:cubicBezTo>
                  <a:pt x="140551" y="30849"/>
                  <a:pt x="140018" y="28492"/>
                  <a:pt x="138951" y="26270"/>
                </a:cubicBezTo>
                <a:cubicBezTo>
                  <a:pt x="137885" y="24048"/>
                  <a:pt x="136018" y="22403"/>
                  <a:pt x="133350" y="21337"/>
                </a:cubicBezTo>
                <a:lnTo>
                  <a:pt x="182423" y="8001"/>
                </a:lnTo>
                <a:lnTo>
                  <a:pt x="182423" y="84277"/>
                </a:lnTo>
                <a:lnTo>
                  <a:pt x="202425" y="84277"/>
                </a:lnTo>
                <a:lnTo>
                  <a:pt x="202425" y="25336"/>
                </a:lnTo>
                <a:cubicBezTo>
                  <a:pt x="202425" y="22847"/>
                  <a:pt x="201892" y="20492"/>
                  <a:pt x="200825" y="18269"/>
                </a:cubicBezTo>
                <a:cubicBezTo>
                  <a:pt x="199758" y="16046"/>
                  <a:pt x="197892" y="14402"/>
                  <a:pt x="195224" y="13335"/>
                </a:cubicBezTo>
                <a:lnTo>
                  <a:pt x="244297" y="0"/>
                </a:lnTo>
                <a:lnTo>
                  <a:pt x="244297" y="206693"/>
                </a:lnTo>
                <a:cubicBezTo>
                  <a:pt x="244297" y="215227"/>
                  <a:pt x="242253" y="221405"/>
                  <a:pt x="238164" y="225228"/>
                </a:cubicBezTo>
                <a:cubicBezTo>
                  <a:pt x="234074" y="229051"/>
                  <a:pt x="227585" y="230963"/>
                  <a:pt x="218694" y="230963"/>
                </a:cubicBezTo>
                <a:moveTo>
                  <a:pt x="0" y="101612"/>
                </a:moveTo>
                <a:cubicBezTo>
                  <a:pt x="0" y="73520"/>
                  <a:pt x="5690" y="52229"/>
                  <a:pt x="17069" y="37738"/>
                </a:cubicBezTo>
                <a:cubicBezTo>
                  <a:pt x="28449" y="23247"/>
                  <a:pt x="44005" y="16002"/>
                  <a:pt x="63742" y="16002"/>
                </a:cubicBezTo>
                <a:cubicBezTo>
                  <a:pt x="83122" y="16002"/>
                  <a:pt x="98546" y="23247"/>
                  <a:pt x="110013" y="37738"/>
                </a:cubicBezTo>
                <a:cubicBezTo>
                  <a:pt x="121483" y="52229"/>
                  <a:pt x="127215" y="73520"/>
                  <a:pt x="127215" y="101612"/>
                </a:cubicBezTo>
                <a:cubicBezTo>
                  <a:pt x="127215" y="129705"/>
                  <a:pt x="121483" y="150908"/>
                  <a:pt x="110013" y="165221"/>
                </a:cubicBezTo>
                <a:cubicBezTo>
                  <a:pt x="98546" y="179533"/>
                  <a:pt x="83122" y="186690"/>
                  <a:pt x="63742" y="186690"/>
                </a:cubicBezTo>
                <a:cubicBezTo>
                  <a:pt x="44005" y="186690"/>
                  <a:pt x="28449" y="179533"/>
                  <a:pt x="17069" y="165221"/>
                </a:cubicBezTo>
                <a:cubicBezTo>
                  <a:pt x="5690" y="150908"/>
                  <a:pt x="0" y="129705"/>
                  <a:pt x="0" y="101612"/>
                </a:cubicBezTo>
                <a:moveTo>
                  <a:pt x="42938" y="101612"/>
                </a:moveTo>
                <a:cubicBezTo>
                  <a:pt x="42938" y="110680"/>
                  <a:pt x="43295" y="118949"/>
                  <a:pt x="44005" y="126416"/>
                </a:cubicBezTo>
                <a:cubicBezTo>
                  <a:pt x="44718" y="133883"/>
                  <a:pt x="45873" y="140240"/>
                  <a:pt x="47473" y="145485"/>
                </a:cubicBezTo>
                <a:cubicBezTo>
                  <a:pt x="49073" y="150730"/>
                  <a:pt x="51206" y="154819"/>
                  <a:pt x="53874" y="157753"/>
                </a:cubicBezTo>
                <a:cubicBezTo>
                  <a:pt x="56541" y="160686"/>
                  <a:pt x="59830" y="162154"/>
                  <a:pt x="63742" y="162154"/>
                </a:cubicBezTo>
                <a:cubicBezTo>
                  <a:pt x="67475" y="162154"/>
                  <a:pt x="70631" y="160686"/>
                  <a:pt x="73209" y="157753"/>
                </a:cubicBezTo>
                <a:cubicBezTo>
                  <a:pt x="75788" y="154819"/>
                  <a:pt x="77877" y="150730"/>
                  <a:pt x="79477" y="145485"/>
                </a:cubicBezTo>
                <a:cubicBezTo>
                  <a:pt x="81077" y="140240"/>
                  <a:pt x="82232" y="133883"/>
                  <a:pt x="82944" y="126416"/>
                </a:cubicBezTo>
                <a:cubicBezTo>
                  <a:pt x="83655" y="118949"/>
                  <a:pt x="84010" y="110680"/>
                  <a:pt x="84010" y="101612"/>
                </a:cubicBezTo>
                <a:cubicBezTo>
                  <a:pt x="84010" y="92545"/>
                  <a:pt x="83655" y="84277"/>
                  <a:pt x="82944" y="76809"/>
                </a:cubicBezTo>
                <a:cubicBezTo>
                  <a:pt x="82232" y="69342"/>
                  <a:pt x="81077" y="62897"/>
                  <a:pt x="79477" y="57474"/>
                </a:cubicBezTo>
                <a:cubicBezTo>
                  <a:pt x="77877" y="52051"/>
                  <a:pt x="75788" y="47872"/>
                  <a:pt x="73209" y="44939"/>
                </a:cubicBezTo>
                <a:cubicBezTo>
                  <a:pt x="70631" y="42005"/>
                  <a:pt x="67475" y="40539"/>
                  <a:pt x="63742" y="40539"/>
                </a:cubicBezTo>
                <a:cubicBezTo>
                  <a:pt x="59830" y="40539"/>
                  <a:pt x="56541" y="42005"/>
                  <a:pt x="53874" y="44939"/>
                </a:cubicBezTo>
                <a:cubicBezTo>
                  <a:pt x="51206" y="47872"/>
                  <a:pt x="49073" y="52051"/>
                  <a:pt x="47473" y="57474"/>
                </a:cubicBezTo>
                <a:cubicBezTo>
                  <a:pt x="45873" y="62897"/>
                  <a:pt x="44718" y="69342"/>
                  <a:pt x="44005" y="76809"/>
                </a:cubicBezTo>
                <a:cubicBezTo>
                  <a:pt x="43295" y="84277"/>
                  <a:pt x="42938" y="92545"/>
                  <a:pt x="42938" y="10161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1" name="Freeform 141"/>
          <p:cNvSpPr/>
          <p:nvPr/>
        </p:nvSpPr>
        <p:spPr>
          <a:xfrm>
            <a:off x="13475548" y="8392863"/>
            <a:ext cx="223228" cy="230429"/>
          </a:xfrm>
          <a:custGeom>
            <a:avLst/>
            <a:gdLst>
              <a:gd name="connsiteX0" fmla="*/ 68010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2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7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10" y="150419"/>
                </a:moveTo>
                <a:cubicBezTo>
                  <a:pt x="91656" y="150419"/>
                  <a:pt x="112237" y="149130"/>
                  <a:pt x="129749" y="146552"/>
                </a:cubicBezTo>
                <a:cubicBezTo>
                  <a:pt x="147264" y="143973"/>
                  <a:pt x="162686" y="140640"/>
                  <a:pt x="176022" y="136550"/>
                </a:cubicBez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4"/>
                  <a:pt x="171489" y="17069"/>
                  <a:pt x="168822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5"/>
                </a:cubicBezTo>
                <a:cubicBezTo>
                  <a:pt x="213006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6"/>
                  <a:pt x="161799" y="161976"/>
                  <a:pt x="153087" y="164821"/>
                </a:cubicBezTo>
                <a:cubicBezTo>
                  <a:pt x="144374" y="167666"/>
                  <a:pt x="134906" y="170021"/>
                  <a:pt x="124682" y="171888"/>
                </a:cubicBezTo>
                <a:cubicBezTo>
                  <a:pt x="114460" y="173755"/>
                  <a:pt x="103657" y="175178"/>
                  <a:pt x="92278" y="176155"/>
                </a:cubicBezTo>
                <a:cubicBezTo>
                  <a:pt x="80899" y="177133"/>
                  <a:pt x="69253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2" name="Freeform 142"/>
          <p:cNvSpPr/>
          <p:nvPr/>
        </p:nvSpPr>
        <p:spPr>
          <a:xfrm>
            <a:off x="13747583" y="8392863"/>
            <a:ext cx="238162" cy="230963"/>
          </a:xfrm>
          <a:custGeom>
            <a:avLst/>
            <a:gdLst>
              <a:gd name="connsiteX0" fmla="*/ 0 w 238162"/>
              <a:gd name="connsiteY0" fmla="*/ 26403 h 230963"/>
              <a:gd name="connsiteX1" fmla="*/ 72543 w 238162"/>
              <a:gd name="connsiteY1" fmla="*/ 26403 h 230963"/>
              <a:gd name="connsiteX2" fmla="*/ 72543 w 238162"/>
              <a:gd name="connsiteY2" fmla="*/ 17869 h 230963"/>
              <a:gd name="connsiteX3" fmla="*/ 114415 w 238162"/>
              <a:gd name="connsiteY3" fmla="*/ 30671 h 230963"/>
              <a:gd name="connsiteX4" fmla="*/ 114415 w 238162"/>
              <a:gd name="connsiteY4" fmla="*/ 80810 h 230963"/>
              <a:gd name="connsiteX5" fmla="*/ 138418 w 238162"/>
              <a:gd name="connsiteY5" fmla="*/ 80810 h 230963"/>
              <a:gd name="connsiteX6" fmla="*/ 138418 w 238162"/>
              <a:gd name="connsiteY6" fmla="*/ 33338 h 230963"/>
              <a:gd name="connsiteX7" fmla="*/ 136816 w 238162"/>
              <a:gd name="connsiteY7" fmla="*/ 26270 h 230963"/>
              <a:gd name="connsiteX8" fmla="*/ 131215 w 238162"/>
              <a:gd name="connsiteY8" fmla="*/ 21337 h 230963"/>
              <a:gd name="connsiteX9" fmla="*/ 180290 w 238162"/>
              <a:gd name="connsiteY9" fmla="*/ 8001 h 230963"/>
              <a:gd name="connsiteX10" fmla="*/ 180290 w 238162"/>
              <a:gd name="connsiteY10" fmla="*/ 200292 h 230963"/>
              <a:gd name="connsiteX11" fmla="*/ 174155 w 238162"/>
              <a:gd name="connsiteY11" fmla="*/ 218827 h 230963"/>
              <a:gd name="connsiteX12" fmla="*/ 154687 w 238162"/>
              <a:gd name="connsiteY12" fmla="*/ 224561 h 230963"/>
              <a:gd name="connsiteX13" fmla="*/ 138418 w 238162"/>
              <a:gd name="connsiteY13" fmla="*/ 224561 h 230963"/>
              <a:gd name="connsiteX14" fmla="*/ 138418 w 238162"/>
              <a:gd name="connsiteY14" fmla="*/ 108014 h 230963"/>
              <a:gd name="connsiteX15" fmla="*/ 114415 w 238162"/>
              <a:gd name="connsiteY15" fmla="*/ 108014 h 230963"/>
              <a:gd name="connsiteX16" fmla="*/ 114415 w 238162"/>
              <a:gd name="connsiteY16" fmla="*/ 176288 h 230963"/>
              <a:gd name="connsiteX17" fmla="*/ 72543 w 238162"/>
              <a:gd name="connsiteY17" fmla="*/ 176288 h 230963"/>
              <a:gd name="connsiteX18" fmla="*/ 72543 w 238162"/>
              <a:gd name="connsiteY18" fmla="*/ 166688 h 230963"/>
              <a:gd name="connsiteX19" fmla="*/ 54406 w 238162"/>
              <a:gd name="connsiteY19" fmla="*/ 174822 h 230963"/>
              <a:gd name="connsiteX20" fmla="*/ 33604 w 238162"/>
              <a:gd name="connsiteY20" fmla="*/ 177622 h 230963"/>
              <a:gd name="connsiteX21" fmla="*/ 0 w 238162"/>
              <a:gd name="connsiteY21" fmla="*/ 177622 h 230963"/>
              <a:gd name="connsiteX23" fmla="*/ 196290 w 238162"/>
              <a:gd name="connsiteY23" fmla="*/ 230963 h 230963"/>
              <a:gd name="connsiteX24" fmla="*/ 196290 w 238162"/>
              <a:gd name="connsiteY24" fmla="*/ 25336 h 230963"/>
              <a:gd name="connsiteX25" fmla="*/ 194690 w 238162"/>
              <a:gd name="connsiteY25" fmla="*/ 18269 h 230963"/>
              <a:gd name="connsiteX26" fmla="*/ 189089 w 238162"/>
              <a:gd name="connsiteY26" fmla="*/ 13335 h 230963"/>
              <a:gd name="connsiteX27" fmla="*/ 238162 w 238162"/>
              <a:gd name="connsiteY27" fmla="*/ 0 h 230963"/>
              <a:gd name="connsiteX28" fmla="*/ 238162 w 238162"/>
              <a:gd name="connsiteY28" fmla="*/ 206693 h 230963"/>
              <a:gd name="connsiteX29" fmla="*/ 232029 w 238162"/>
              <a:gd name="connsiteY29" fmla="*/ 225228 h 230963"/>
              <a:gd name="connsiteX30" fmla="*/ 212559 w 238162"/>
              <a:gd name="connsiteY30" fmla="*/ 230963 h 230963"/>
              <a:gd name="connsiteX32" fmla="*/ 72543 w 238162"/>
              <a:gd name="connsiteY32" fmla="*/ 50940 h 230963"/>
              <a:gd name="connsiteX33" fmla="*/ 41872 w 238162"/>
              <a:gd name="connsiteY33" fmla="*/ 50940 h 230963"/>
              <a:gd name="connsiteX34" fmla="*/ 41872 w 238162"/>
              <a:gd name="connsiteY34" fmla="*/ 153086 h 230963"/>
              <a:gd name="connsiteX35" fmla="*/ 55739 w 238162"/>
              <a:gd name="connsiteY35" fmla="*/ 152553 h 230963"/>
              <a:gd name="connsiteX36" fmla="*/ 72543 w 238162"/>
              <a:gd name="connsiteY36" fmla="*/ 149885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238162" h="230963">
                <a:moveTo>
                  <a:pt x="0" y="26403"/>
                </a:moveTo>
                <a:lnTo>
                  <a:pt x="72543" y="26403"/>
                </a:lnTo>
                <a:lnTo>
                  <a:pt x="72543" y="17869"/>
                </a:lnTo>
                <a:lnTo>
                  <a:pt x="114415" y="30671"/>
                </a:lnTo>
                <a:lnTo>
                  <a:pt x="114415" y="80810"/>
                </a:lnTo>
                <a:lnTo>
                  <a:pt x="138418" y="80810"/>
                </a:lnTo>
                <a:lnTo>
                  <a:pt x="138418" y="33338"/>
                </a:lnTo>
                <a:cubicBezTo>
                  <a:pt x="138418" y="30849"/>
                  <a:pt x="137883" y="28492"/>
                  <a:pt x="136816" y="26270"/>
                </a:cubicBezTo>
                <a:cubicBezTo>
                  <a:pt x="135750" y="24048"/>
                  <a:pt x="133883" y="22403"/>
                  <a:pt x="131215" y="21337"/>
                </a:cubicBezTo>
                <a:lnTo>
                  <a:pt x="180290" y="8001"/>
                </a:lnTo>
                <a:lnTo>
                  <a:pt x="180290" y="200292"/>
                </a:lnTo>
                <a:cubicBezTo>
                  <a:pt x="180290" y="208826"/>
                  <a:pt x="178243" y="215005"/>
                  <a:pt x="174155" y="218827"/>
                </a:cubicBezTo>
                <a:cubicBezTo>
                  <a:pt x="170066" y="222650"/>
                  <a:pt x="163575" y="224561"/>
                  <a:pt x="154687" y="224561"/>
                </a:cubicBezTo>
                <a:lnTo>
                  <a:pt x="138418" y="224561"/>
                </a:lnTo>
                <a:lnTo>
                  <a:pt x="138418" y="108014"/>
                </a:lnTo>
                <a:lnTo>
                  <a:pt x="114415" y="108014"/>
                </a:lnTo>
                <a:lnTo>
                  <a:pt x="114415" y="176288"/>
                </a:lnTo>
                <a:lnTo>
                  <a:pt x="72543" y="176288"/>
                </a:lnTo>
                <a:lnTo>
                  <a:pt x="72543" y="166688"/>
                </a:lnTo>
                <a:cubicBezTo>
                  <a:pt x="66852" y="170244"/>
                  <a:pt x="60807" y="172955"/>
                  <a:pt x="54406" y="174822"/>
                </a:cubicBezTo>
                <a:cubicBezTo>
                  <a:pt x="48006" y="176689"/>
                  <a:pt x="41070" y="177622"/>
                  <a:pt x="33604" y="177622"/>
                </a:cubicBezTo>
                <a:lnTo>
                  <a:pt x="0" y="177622"/>
                </a:lnTo>
                <a:moveTo>
                  <a:pt x="196290" y="230963"/>
                </a:moveTo>
                <a:lnTo>
                  <a:pt x="196290" y="25336"/>
                </a:lnTo>
                <a:cubicBezTo>
                  <a:pt x="196290" y="22847"/>
                  <a:pt x="195757" y="20492"/>
                  <a:pt x="194690" y="18269"/>
                </a:cubicBezTo>
                <a:cubicBezTo>
                  <a:pt x="193624" y="16046"/>
                  <a:pt x="191757" y="14402"/>
                  <a:pt x="189089" y="13335"/>
                </a:cubicBezTo>
                <a:lnTo>
                  <a:pt x="238162" y="0"/>
                </a:lnTo>
                <a:lnTo>
                  <a:pt x="238162" y="206693"/>
                </a:lnTo>
                <a:cubicBezTo>
                  <a:pt x="238162" y="215227"/>
                  <a:pt x="236119" y="221405"/>
                  <a:pt x="232029" y="225228"/>
                </a:cubicBezTo>
                <a:cubicBezTo>
                  <a:pt x="227940" y="229051"/>
                  <a:pt x="221450" y="230963"/>
                  <a:pt x="212559" y="230963"/>
                </a:cubicBezTo>
                <a:moveTo>
                  <a:pt x="72543" y="50940"/>
                </a:moveTo>
                <a:lnTo>
                  <a:pt x="41872" y="50940"/>
                </a:lnTo>
                <a:lnTo>
                  <a:pt x="41872" y="153086"/>
                </a:lnTo>
                <a:cubicBezTo>
                  <a:pt x="45607" y="153086"/>
                  <a:pt x="50229" y="152908"/>
                  <a:pt x="55739" y="152553"/>
                </a:cubicBezTo>
                <a:cubicBezTo>
                  <a:pt x="61252" y="152197"/>
                  <a:pt x="66852" y="151308"/>
                  <a:pt x="72543" y="14988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3" name="Freeform 143"/>
          <p:cNvSpPr/>
          <p:nvPr/>
        </p:nvSpPr>
        <p:spPr>
          <a:xfrm>
            <a:off x="14008148" y="8392863"/>
            <a:ext cx="224028" cy="230429"/>
          </a:xfrm>
          <a:custGeom>
            <a:avLst/>
            <a:gdLst>
              <a:gd name="connsiteX0" fmla="*/ 45605 w 224028"/>
              <a:gd name="connsiteY0" fmla="*/ 101346 h 230429"/>
              <a:gd name="connsiteX1" fmla="*/ 47605 w 224028"/>
              <a:gd name="connsiteY1" fmla="*/ 127083 h 230429"/>
              <a:gd name="connsiteX2" fmla="*/ 53206 w 224028"/>
              <a:gd name="connsiteY2" fmla="*/ 147085 h 230429"/>
              <a:gd name="connsiteX3" fmla="*/ 62140 w 224028"/>
              <a:gd name="connsiteY3" fmla="*/ 160153 h 230429"/>
              <a:gd name="connsiteX4" fmla="*/ 74409 w 224028"/>
              <a:gd name="connsiteY4" fmla="*/ 164821 h 230429"/>
              <a:gd name="connsiteX5" fmla="*/ 86278 w 224028"/>
              <a:gd name="connsiteY5" fmla="*/ 160153 h 230429"/>
              <a:gd name="connsiteX6" fmla="*/ 95078 w 224028"/>
              <a:gd name="connsiteY6" fmla="*/ 147085 h 230429"/>
              <a:gd name="connsiteX7" fmla="*/ 100679 w 224028"/>
              <a:gd name="connsiteY7" fmla="*/ 127083 h 230429"/>
              <a:gd name="connsiteX8" fmla="*/ 102681 w 224028"/>
              <a:gd name="connsiteY8" fmla="*/ 101346 h 230429"/>
              <a:gd name="connsiteX9" fmla="*/ 100679 w 224028"/>
              <a:gd name="connsiteY9" fmla="*/ 75609 h 230429"/>
              <a:gd name="connsiteX10" fmla="*/ 95078 w 224028"/>
              <a:gd name="connsiteY10" fmla="*/ 55607 h 230429"/>
              <a:gd name="connsiteX11" fmla="*/ 86278 w 224028"/>
              <a:gd name="connsiteY11" fmla="*/ 42538 h 230429"/>
              <a:gd name="connsiteX12" fmla="*/ 74409 w 224028"/>
              <a:gd name="connsiteY12" fmla="*/ 37871 h 230429"/>
              <a:gd name="connsiteX13" fmla="*/ 62140 w 224028"/>
              <a:gd name="connsiteY13" fmla="*/ 42538 h 230429"/>
              <a:gd name="connsiteX14" fmla="*/ 53206 w 224028"/>
              <a:gd name="connsiteY14" fmla="*/ 55607 h 230429"/>
              <a:gd name="connsiteX15" fmla="*/ 47605 w 224028"/>
              <a:gd name="connsiteY15" fmla="*/ 75609 h 230429"/>
              <a:gd name="connsiteX16" fmla="*/ 45605 w 224028"/>
              <a:gd name="connsiteY16" fmla="*/ 101346 h 230429"/>
              <a:gd name="connsiteX18" fmla="*/ 0 w 224028"/>
              <a:gd name="connsiteY18" fmla="*/ 101346 h 230429"/>
              <a:gd name="connsiteX19" fmla="*/ 5735 w 224028"/>
              <a:gd name="connsiteY19" fmla="*/ 62941 h 230429"/>
              <a:gd name="connsiteX20" fmla="*/ 21470 w 224028"/>
              <a:gd name="connsiteY20" fmla="*/ 35337 h 230429"/>
              <a:gd name="connsiteX21" fmla="*/ 45072 w 224028"/>
              <a:gd name="connsiteY21" fmla="*/ 18802 h 230429"/>
              <a:gd name="connsiteX22" fmla="*/ 74409 w 224028"/>
              <a:gd name="connsiteY22" fmla="*/ 13335 h 230429"/>
              <a:gd name="connsiteX23" fmla="*/ 103481 w 224028"/>
              <a:gd name="connsiteY23" fmla="*/ 18802 h 230429"/>
              <a:gd name="connsiteX24" fmla="*/ 127084 w 224028"/>
              <a:gd name="connsiteY24" fmla="*/ 35337 h 230429"/>
              <a:gd name="connsiteX25" fmla="*/ 142818 w 224028"/>
              <a:gd name="connsiteY25" fmla="*/ 62941 h 230429"/>
              <a:gd name="connsiteX26" fmla="*/ 148552 w 224028"/>
              <a:gd name="connsiteY26" fmla="*/ 101346 h 230429"/>
              <a:gd name="connsiteX27" fmla="*/ 142818 w 224028"/>
              <a:gd name="connsiteY27" fmla="*/ 139884 h 230429"/>
              <a:gd name="connsiteX28" fmla="*/ 127084 w 224028"/>
              <a:gd name="connsiteY28" fmla="*/ 167354 h 230429"/>
              <a:gd name="connsiteX29" fmla="*/ 103481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70 w 224028"/>
              <a:gd name="connsiteY32" fmla="*/ 167354 h 230429"/>
              <a:gd name="connsiteX33" fmla="*/ 5735 w 224028"/>
              <a:gd name="connsiteY33" fmla="*/ 139884 h 230429"/>
              <a:gd name="connsiteX34" fmla="*/ 0 w 224028"/>
              <a:gd name="connsiteY34" fmla="*/ 101346 h 230429"/>
              <a:gd name="connsiteX36" fmla="*/ 176822 w 224028"/>
              <a:gd name="connsiteY36" fmla="*/ 230429 h 230429"/>
              <a:gd name="connsiteX37" fmla="*/ 176822 w 224028"/>
              <a:gd name="connsiteY37" fmla="*/ 28003 h 230429"/>
              <a:gd name="connsiteX38" fmla="*/ 175222 w 224028"/>
              <a:gd name="connsiteY38" fmla="*/ 20936 h 230429"/>
              <a:gd name="connsiteX39" fmla="*/ 169622 w 224028"/>
              <a:gd name="connsiteY39" fmla="*/ 16002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5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5" y="101346"/>
                </a:moveTo>
                <a:cubicBezTo>
                  <a:pt x="45605" y="110769"/>
                  <a:pt x="46273" y="119349"/>
                  <a:pt x="47605" y="127083"/>
                </a:cubicBezTo>
                <a:cubicBezTo>
                  <a:pt x="48940" y="134817"/>
                  <a:pt x="50806" y="141484"/>
                  <a:pt x="53206" y="147085"/>
                </a:cubicBezTo>
                <a:cubicBezTo>
                  <a:pt x="55607" y="152686"/>
                  <a:pt x="58586" y="157042"/>
                  <a:pt x="62140" y="160153"/>
                </a:cubicBezTo>
                <a:cubicBezTo>
                  <a:pt x="65697" y="163264"/>
                  <a:pt x="69786" y="164821"/>
                  <a:pt x="74409" y="164821"/>
                </a:cubicBezTo>
                <a:cubicBezTo>
                  <a:pt x="78856" y="164821"/>
                  <a:pt x="82810" y="163264"/>
                  <a:pt x="86278" y="160153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2" y="119349"/>
                  <a:pt x="102681" y="110769"/>
                  <a:pt x="102681" y="101346"/>
                </a:cubicBezTo>
                <a:cubicBezTo>
                  <a:pt x="102681" y="91923"/>
                  <a:pt x="102012" y="83344"/>
                  <a:pt x="100679" y="75609"/>
                </a:cubicBezTo>
                <a:cubicBezTo>
                  <a:pt x="99346" y="67875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6" y="37871"/>
                  <a:pt x="74409" y="37871"/>
                </a:cubicBezTo>
                <a:cubicBezTo>
                  <a:pt x="69786" y="37871"/>
                  <a:pt x="65697" y="39427"/>
                  <a:pt x="62140" y="42538"/>
                </a:cubicBezTo>
                <a:cubicBezTo>
                  <a:pt x="58586" y="45650"/>
                  <a:pt x="55607" y="50006"/>
                  <a:pt x="53206" y="55607"/>
                </a:cubicBezTo>
                <a:cubicBezTo>
                  <a:pt x="50806" y="61208"/>
                  <a:pt x="48940" y="67875"/>
                  <a:pt x="47605" y="75609"/>
                </a:cubicBezTo>
                <a:cubicBezTo>
                  <a:pt x="46273" y="83344"/>
                  <a:pt x="45605" y="91923"/>
                  <a:pt x="45605" y="101346"/>
                </a:cubicBezTo>
                <a:moveTo>
                  <a:pt x="0" y="101346"/>
                </a:moveTo>
                <a:cubicBezTo>
                  <a:pt x="0" y="86767"/>
                  <a:pt x="1912" y="73965"/>
                  <a:pt x="5735" y="62941"/>
                </a:cubicBezTo>
                <a:cubicBezTo>
                  <a:pt x="9558" y="51918"/>
                  <a:pt x="14802" y="42717"/>
                  <a:pt x="21470" y="35337"/>
                </a:cubicBezTo>
                <a:cubicBezTo>
                  <a:pt x="28136" y="27960"/>
                  <a:pt x="36006" y="22447"/>
                  <a:pt x="45072" y="18802"/>
                </a:cubicBezTo>
                <a:cubicBezTo>
                  <a:pt x="54141" y="15157"/>
                  <a:pt x="63920" y="13335"/>
                  <a:pt x="74409" y="13335"/>
                </a:cubicBezTo>
                <a:cubicBezTo>
                  <a:pt x="84722" y="13335"/>
                  <a:pt x="94411" y="15157"/>
                  <a:pt x="103481" y="18802"/>
                </a:cubicBezTo>
                <a:cubicBezTo>
                  <a:pt x="112548" y="22447"/>
                  <a:pt x="120416" y="27960"/>
                  <a:pt x="127084" y="35337"/>
                </a:cubicBezTo>
                <a:cubicBezTo>
                  <a:pt x="133750" y="42717"/>
                  <a:pt x="138995" y="51918"/>
                  <a:pt x="142818" y="62941"/>
                </a:cubicBezTo>
                <a:cubicBezTo>
                  <a:pt x="146641" y="73965"/>
                  <a:pt x="148552" y="86767"/>
                  <a:pt x="148552" y="101346"/>
                </a:cubicBezTo>
                <a:cubicBezTo>
                  <a:pt x="148552" y="116103"/>
                  <a:pt x="146641" y="128949"/>
                  <a:pt x="142818" y="139884"/>
                </a:cubicBezTo>
                <a:cubicBezTo>
                  <a:pt x="138995" y="150819"/>
                  <a:pt x="133750" y="159976"/>
                  <a:pt x="127084" y="167354"/>
                </a:cubicBezTo>
                <a:cubicBezTo>
                  <a:pt x="120416" y="174733"/>
                  <a:pt x="112548" y="180245"/>
                  <a:pt x="103481" y="183890"/>
                </a:cubicBezTo>
                <a:cubicBezTo>
                  <a:pt x="94411" y="187535"/>
                  <a:pt x="84722" y="189357"/>
                  <a:pt x="74409" y="189357"/>
                </a:cubicBezTo>
                <a:cubicBezTo>
                  <a:pt x="63920" y="189357"/>
                  <a:pt x="54141" y="187535"/>
                  <a:pt x="45072" y="183890"/>
                </a:cubicBezTo>
                <a:cubicBezTo>
                  <a:pt x="36006" y="180245"/>
                  <a:pt x="28136" y="174733"/>
                  <a:pt x="21470" y="167354"/>
                </a:cubicBezTo>
                <a:cubicBezTo>
                  <a:pt x="14802" y="159976"/>
                  <a:pt x="9558" y="150819"/>
                  <a:pt x="5735" y="139884"/>
                </a:cubicBezTo>
                <a:cubicBezTo>
                  <a:pt x="1912" y="128949"/>
                  <a:pt x="0" y="116103"/>
                  <a:pt x="0" y="101346"/>
                </a:cubicBezTo>
                <a:moveTo>
                  <a:pt x="176822" y="230429"/>
                </a:moveTo>
                <a:lnTo>
                  <a:pt x="176822" y="28003"/>
                </a:lnTo>
                <a:cubicBezTo>
                  <a:pt x="176822" y="25515"/>
                  <a:pt x="176288" y="23158"/>
                  <a:pt x="175222" y="20936"/>
                </a:cubicBezTo>
                <a:cubicBezTo>
                  <a:pt x="174155" y="18714"/>
                  <a:pt x="172289" y="17069"/>
                  <a:pt x="169622" y="16002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3"/>
                  <a:pt x="217894" y="224695"/>
                </a:cubicBezTo>
                <a:cubicBezTo>
                  <a:pt x="213806" y="228517"/>
                  <a:pt x="207314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4" name="Freeform 144"/>
          <p:cNvSpPr/>
          <p:nvPr/>
        </p:nvSpPr>
        <p:spPr>
          <a:xfrm>
            <a:off x="14264980" y="8392863"/>
            <a:ext cx="244830" cy="227228"/>
          </a:xfrm>
          <a:custGeom>
            <a:avLst/>
            <a:gdLst>
              <a:gd name="connsiteX0" fmla="*/ 186689 w 244830"/>
              <a:gd name="connsiteY0" fmla="*/ 166688 h 227228"/>
              <a:gd name="connsiteX1" fmla="*/ 186689 w 244830"/>
              <a:gd name="connsiteY1" fmla="*/ 110147 h 227228"/>
              <a:gd name="connsiteX2" fmla="*/ 161086 w 244830"/>
              <a:gd name="connsiteY2" fmla="*/ 110147 h 227228"/>
              <a:gd name="connsiteX3" fmla="*/ 161886 w 244830"/>
              <a:gd name="connsiteY3" fmla="*/ 117615 h 227228"/>
              <a:gd name="connsiteX4" fmla="*/ 156953 w 244830"/>
              <a:gd name="connsiteY4" fmla="*/ 131617 h 227228"/>
              <a:gd name="connsiteX5" fmla="*/ 142418 w 244830"/>
              <a:gd name="connsiteY5" fmla="*/ 138418 h 227228"/>
              <a:gd name="connsiteX6" fmla="*/ 125749 w 244830"/>
              <a:gd name="connsiteY6" fmla="*/ 136684 h 227228"/>
              <a:gd name="connsiteX7" fmla="*/ 114948 w 244830"/>
              <a:gd name="connsiteY7" fmla="*/ 128283 h 227228"/>
              <a:gd name="connsiteX8" fmla="*/ 118148 w 244830"/>
              <a:gd name="connsiteY8" fmla="*/ 117748 h 227228"/>
              <a:gd name="connsiteX9" fmla="*/ 116948 w 244830"/>
              <a:gd name="connsiteY9" fmla="*/ 106413 h 227228"/>
              <a:gd name="connsiteX10" fmla="*/ 111347 w 244830"/>
              <a:gd name="connsiteY10" fmla="*/ 96146 h 227228"/>
              <a:gd name="connsiteX11" fmla="*/ 101879 w 244830"/>
              <a:gd name="connsiteY11" fmla="*/ 88812 h 227228"/>
              <a:gd name="connsiteX12" fmla="*/ 63609 w 244830"/>
              <a:gd name="connsiteY12" fmla="*/ 128150 h 227228"/>
              <a:gd name="connsiteX13" fmla="*/ 0 w 244830"/>
              <a:gd name="connsiteY13" fmla="*/ 146418 h 227228"/>
              <a:gd name="connsiteX14" fmla="*/ 0 w 244830"/>
              <a:gd name="connsiteY14" fmla="*/ 141084 h 227228"/>
              <a:gd name="connsiteX15" fmla="*/ 26403 w 244830"/>
              <a:gd name="connsiteY15" fmla="*/ 126683 h 227228"/>
              <a:gd name="connsiteX16" fmla="*/ 47606 w 244830"/>
              <a:gd name="connsiteY16" fmla="*/ 103880 h 227228"/>
              <a:gd name="connsiteX17" fmla="*/ 61609 w 244830"/>
              <a:gd name="connsiteY17" fmla="*/ 74276 h 227228"/>
              <a:gd name="connsiteX18" fmla="*/ 66675 w 244830"/>
              <a:gd name="connsiteY18" fmla="*/ 39472 h 227228"/>
              <a:gd name="connsiteX19" fmla="*/ 64008 w 244830"/>
              <a:gd name="connsiteY19" fmla="*/ 30538 h 227228"/>
              <a:gd name="connsiteX20" fmla="*/ 56007 w 244830"/>
              <a:gd name="connsiteY20" fmla="*/ 26136 h 227228"/>
              <a:gd name="connsiteX21" fmla="*/ 113880 w 244830"/>
              <a:gd name="connsiteY21" fmla="*/ 9868 h 227228"/>
              <a:gd name="connsiteX22" fmla="*/ 113880 w 244830"/>
              <a:gd name="connsiteY22" fmla="*/ 40805 h 227228"/>
              <a:gd name="connsiteX23" fmla="*/ 108014 w 244830"/>
              <a:gd name="connsiteY23" fmla="*/ 75209 h 227228"/>
              <a:gd name="connsiteX24" fmla="*/ 128549 w 244830"/>
              <a:gd name="connsiteY24" fmla="*/ 78810 h 227228"/>
              <a:gd name="connsiteX25" fmla="*/ 145084 w 244830"/>
              <a:gd name="connsiteY25" fmla="*/ 86944 h 227228"/>
              <a:gd name="connsiteX26" fmla="*/ 186689 w 244830"/>
              <a:gd name="connsiteY26" fmla="*/ 86944 h 227228"/>
              <a:gd name="connsiteX27" fmla="*/ 186689 w 244830"/>
              <a:gd name="connsiteY27" fmla="*/ 64808 h 227228"/>
              <a:gd name="connsiteX28" fmla="*/ 142684 w 244830"/>
              <a:gd name="connsiteY28" fmla="*/ 64808 h 227228"/>
              <a:gd name="connsiteX29" fmla="*/ 129884 w 244830"/>
              <a:gd name="connsiteY29" fmla="*/ 41605 h 227228"/>
              <a:gd name="connsiteX30" fmla="*/ 186689 w 244830"/>
              <a:gd name="connsiteY30" fmla="*/ 41605 h 227228"/>
              <a:gd name="connsiteX31" fmla="*/ 186689 w 244830"/>
              <a:gd name="connsiteY31" fmla="*/ 28003 h 227228"/>
              <a:gd name="connsiteX32" fmla="*/ 185089 w 244830"/>
              <a:gd name="connsiteY32" fmla="*/ 20936 h 227228"/>
              <a:gd name="connsiteX33" fmla="*/ 179490 w 244830"/>
              <a:gd name="connsiteY33" fmla="*/ 16002 h 227228"/>
              <a:gd name="connsiteX34" fmla="*/ 233896 w 244830"/>
              <a:gd name="connsiteY34" fmla="*/ 0 h 227228"/>
              <a:gd name="connsiteX35" fmla="*/ 233896 w 244830"/>
              <a:gd name="connsiteY35" fmla="*/ 142418 h 227228"/>
              <a:gd name="connsiteX36" fmla="*/ 227761 w 244830"/>
              <a:gd name="connsiteY36" fmla="*/ 160953 h 227228"/>
              <a:gd name="connsiteX37" fmla="*/ 208293 w 244830"/>
              <a:gd name="connsiteY37" fmla="*/ 166688 h 227228"/>
              <a:gd name="connsiteX39" fmla="*/ 51739 w 244830"/>
              <a:gd name="connsiteY39" fmla="*/ 173889 h 227228"/>
              <a:gd name="connsiteX40" fmla="*/ 49073 w 244830"/>
              <a:gd name="connsiteY40" fmla="*/ 164954 h 227228"/>
              <a:gd name="connsiteX41" fmla="*/ 41072 w 244830"/>
              <a:gd name="connsiteY41" fmla="*/ 160553 h 227228"/>
              <a:gd name="connsiteX42" fmla="*/ 98946 w 244830"/>
              <a:gd name="connsiteY42" fmla="*/ 149885 h 227228"/>
              <a:gd name="connsiteX43" fmla="*/ 98946 w 244830"/>
              <a:gd name="connsiteY43" fmla="*/ 202692 h 227228"/>
              <a:gd name="connsiteX44" fmla="*/ 218160 w 244830"/>
              <a:gd name="connsiteY44" fmla="*/ 202692 h 227228"/>
              <a:gd name="connsiteX45" fmla="*/ 227096 w 244830"/>
              <a:gd name="connsiteY45" fmla="*/ 200025 h 227228"/>
              <a:gd name="connsiteX46" fmla="*/ 231496 w 244830"/>
              <a:gd name="connsiteY46" fmla="*/ 192024 h 227228"/>
              <a:gd name="connsiteX47" fmla="*/ 244830 w 244830"/>
              <a:gd name="connsiteY47" fmla="*/ 227228 h 227228"/>
              <a:gd name="connsiteX48" fmla="*/ 51739 w 244830"/>
              <a:gd name="connsiteY48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44830" h="227228">
                <a:moveTo>
                  <a:pt x="186689" y="166688"/>
                </a:moveTo>
                <a:lnTo>
                  <a:pt x="186689" y="110147"/>
                </a:lnTo>
                <a:lnTo>
                  <a:pt x="161086" y="110147"/>
                </a:lnTo>
                <a:cubicBezTo>
                  <a:pt x="161621" y="112637"/>
                  <a:pt x="161886" y="115126"/>
                  <a:pt x="161886" y="117615"/>
                </a:cubicBezTo>
                <a:cubicBezTo>
                  <a:pt x="161886" y="123127"/>
                  <a:pt x="160243" y="127794"/>
                  <a:pt x="156953" y="131617"/>
                </a:cubicBezTo>
                <a:cubicBezTo>
                  <a:pt x="153663" y="135439"/>
                  <a:pt x="148819" y="137706"/>
                  <a:pt x="142418" y="138418"/>
                </a:cubicBezTo>
                <a:cubicBezTo>
                  <a:pt x="136195" y="139129"/>
                  <a:pt x="130639" y="138550"/>
                  <a:pt x="125749" y="136684"/>
                </a:cubicBezTo>
                <a:cubicBezTo>
                  <a:pt x="120859" y="134817"/>
                  <a:pt x="117260" y="132017"/>
                  <a:pt x="114948" y="128283"/>
                </a:cubicBezTo>
                <a:cubicBezTo>
                  <a:pt x="116725" y="125082"/>
                  <a:pt x="117793" y="121571"/>
                  <a:pt x="118148" y="117748"/>
                </a:cubicBezTo>
                <a:cubicBezTo>
                  <a:pt x="118503" y="113926"/>
                  <a:pt x="118103" y="110147"/>
                  <a:pt x="116948" y="106413"/>
                </a:cubicBezTo>
                <a:cubicBezTo>
                  <a:pt x="115791" y="102680"/>
                  <a:pt x="113925" y="99258"/>
                  <a:pt x="111347" y="96146"/>
                </a:cubicBezTo>
                <a:cubicBezTo>
                  <a:pt x="108769" y="93034"/>
                  <a:pt x="105614" y="90589"/>
                  <a:pt x="101879" y="88812"/>
                </a:cubicBezTo>
                <a:cubicBezTo>
                  <a:pt x="93346" y="104635"/>
                  <a:pt x="80587" y="117748"/>
                  <a:pt x="63609" y="128150"/>
                </a:cubicBezTo>
                <a:cubicBezTo>
                  <a:pt x="46628" y="138550"/>
                  <a:pt x="25425" y="144641"/>
                  <a:pt x="0" y="146418"/>
                </a:cubicBezTo>
                <a:lnTo>
                  <a:pt x="0" y="141084"/>
                </a:lnTo>
                <a:cubicBezTo>
                  <a:pt x="9424" y="137884"/>
                  <a:pt x="18225" y="133083"/>
                  <a:pt x="26403" y="126683"/>
                </a:cubicBezTo>
                <a:cubicBezTo>
                  <a:pt x="34581" y="120282"/>
                  <a:pt x="41650" y="112681"/>
                  <a:pt x="47606" y="103880"/>
                </a:cubicBezTo>
                <a:cubicBezTo>
                  <a:pt x="53563" y="95078"/>
                  <a:pt x="58229" y="85211"/>
                  <a:pt x="61609" y="74276"/>
                </a:cubicBezTo>
                <a:cubicBezTo>
                  <a:pt x="64985" y="63341"/>
                  <a:pt x="66675" y="51739"/>
                  <a:pt x="66675" y="39472"/>
                </a:cubicBezTo>
                <a:cubicBezTo>
                  <a:pt x="66675" y="35916"/>
                  <a:pt x="65785" y="32938"/>
                  <a:pt x="64008" y="30538"/>
                </a:cubicBezTo>
                <a:cubicBezTo>
                  <a:pt x="62230" y="28137"/>
                  <a:pt x="59562" y="26670"/>
                  <a:pt x="56007" y="26136"/>
                </a:cubicBezTo>
                <a:lnTo>
                  <a:pt x="113880" y="9868"/>
                </a:lnTo>
                <a:lnTo>
                  <a:pt x="113880" y="40805"/>
                </a:lnTo>
                <a:cubicBezTo>
                  <a:pt x="113880" y="52363"/>
                  <a:pt x="111925" y="63830"/>
                  <a:pt x="108014" y="75209"/>
                </a:cubicBezTo>
                <a:cubicBezTo>
                  <a:pt x="115481" y="75565"/>
                  <a:pt x="122326" y="76766"/>
                  <a:pt x="128549" y="78810"/>
                </a:cubicBezTo>
                <a:cubicBezTo>
                  <a:pt x="134772" y="80855"/>
                  <a:pt x="140284" y="83566"/>
                  <a:pt x="145084" y="86944"/>
                </a:cubicBezTo>
                <a:lnTo>
                  <a:pt x="186689" y="86944"/>
                </a:lnTo>
                <a:lnTo>
                  <a:pt x="186689" y="64808"/>
                </a:lnTo>
                <a:lnTo>
                  <a:pt x="142684" y="64808"/>
                </a:lnTo>
                <a:lnTo>
                  <a:pt x="129884" y="41605"/>
                </a:lnTo>
                <a:lnTo>
                  <a:pt x="186689" y="41605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90" y="16002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2"/>
                  <a:pt x="231851" y="157131"/>
                  <a:pt x="227761" y="160953"/>
                </a:cubicBezTo>
                <a:cubicBezTo>
                  <a:pt x="223673" y="164776"/>
                  <a:pt x="217182" y="166688"/>
                  <a:pt x="208293" y="166688"/>
                </a:cubicBezTo>
                <a:moveTo>
                  <a:pt x="51739" y="173889"/>
                </a:moveTo>
                <a:cubicBezTo>
                  <a:pt x="51739" y="170332"/>
                  <a:pt x="50850" y="167354"/>
                  <a:pt x="49073" y="164954"/>
                </a:cubicBezTo>
                <a:cubicBezTo>
                  <a:pt x="47295" y="162554"/>
                  <a:pt x="44627" y="161087"/>
                  <a:pt x="41072" y="160553"/>
                </a:cubicBezTo>
                <a:lnTo>
                  <a:pt x="98946" y="149885"/>
                </a:lnTo>
                <a:lnTo>
                  <a:pt x="98946" y="202692"/>
                </a:lnTo>
                <a:lnTo>
                  <a:pt x="218160" y="202692"/>
                </a:lnTo>
                <a:cubicBezTo>
                  <a:pt x="221717" y="202692"/>
                  <a:pt x="224695" y="201803"/>
                  <a:pt x="227096" y="200025"/>
                </a:cubicBezTo>
                <a:cubicBezTo>
                  <a:pt x="229496" y="198247"/>
                  <a:pt x="230963" y="195580"/>
                  <a:pt x="231496" y="192024"/>
                </a:cubicBezTo>
                <a:lnTo>
                  <a:pt x="244830" y="227228"/>
                </a:lnTo>
                <a:lnTo>
                  <a:pt x="51739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5" name="Freeform 145"/>
          <p:cNvSpPr/>
          <p:nvPr/>
        </p:nvSpPr>
        <p:spPr>
          <a:xfrm>
            <a:off x="14531680" y="8392863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79756 h 230429"/>
              <a:gd name="connsiteX2" fmla="*/ 151219 w 264567"/>
              <a:gd name="connsiteY2" fmla="*/ 189757 h 230429"/>
              <a:gd name="connsiteX3" fmla="*/ 112548 w 264567"/>
              <a:gd name="connsiteY3" fmla="*/ 192824 h 230429"/>
              <a:gd name="connsiteX4" fmla="*/ 32004 w 264567"/>
              <a:gd name="connsiteY4" fmla="*/ 192824 h 230429"/>
              <a:gd name="connsiteX5" fmla="*/ 22935 w 264567"/>
              <a:gd name="connsiteY5" fmla="*/ 200292 h 230429"/>
              <a:gd name="connsiteX6" fmla="*/ 0 w 264567"/>
              <a:gd name="connsiteY6" fmla="*/ 168021 h 230429"/>
              <a:gd name="connsiteX7" fmla="*/ 50140 w 264567"/>
              <a:gd name="connsiteY7" fmla="*/ 168021 h 230429"/>
              <a:gd name="connsiteX8" fmla="*/ 50140 w 264567"/>
              <a:gd name="connsiteY8" fmla="*/ 113347 h 230429"/>
              <a:gd name="connsiteX9" fmla="*/ 48540 w 264567"/>
              <a:gd name="connsiteY9" fmla="*/ 106280 h 230429"/>
              <a:gd name="connsiteX10" fmla="*/ 42938 w 264567"/>
              <a:gd name="connsiteY10" fmla="*/ 101346 h 230429"/>
              <a:gd name="connsiteX11" fmla="*/ 94678 w 264567"/>
              <a:gd name="connsiteY11" fmla="*/ 88012 h 230429"/>
              <a:gd name="connsiteX12" fmla="*/ 94678 w 264567"/>
              <a:gd name="connsiteY12" fmla="*/ 168021 h 230429"/>
              <a:gd name="connsiteX13" fmla="*/ 124549 w 264567"/>
              <a:gd name="connsiteY13" fmla="*/ 168021 h 230429"/>
              <a:gd name="connsiteX14" fmla="*/ 155485 w 264567"/>
              <a:gd name="connsiteY14" fmla="*/ 166288 h 230429"/>
              <a:gd name="connsiteX15" fmla="*/ 181356 w 264567"/>
              <a:gd name="connsiteY15" fmla="*/ 161087 h 230429"/>
              <a:gd name="connsiteX16" fmla="*/ 181356 w 264567"/>
              <a:gd name="connsiteY16" fmla="*/ 28003 h 230429"/>
              <a:gd name="connsiteX17" fmla="*/ 179755 w 264567"/>
              <a:gd name="connsiteY17" fmla="*/ 20936 h 230429"/>
              <a:gd name="connsiteX18" fmla="*/ 174154 w 264567"/>
              <a:gd name="connsiteY18" fmla="*/ 16002 h 230429"/>
              <a:gd name="connsiteX19" fmla="*/ 228561 w 264567"/>
              <a:gd name="connsiteY19" fmla="*/ 0 h 230429"/>
              <a:gd name="connsiteX20" fmla="*/ 228561 w 264567"/>
              <a:gd name="connsiteY20" fmla="*/ 81877 h 230429"/>
              <a:gd name="connsiteX21" fmla="*/ 264567 w 264567"/>
              <a:gd name="connsiteY21" fmla="*/ 81877 h 230429"/>
              <a:gd name="connsiteX22" fmla="*/ 264567 w 264567"/>
              <a:gd name="connsiteY22" fmla="*/ 109080 h 230429"/>
              <a:gd name="connsiteX23" fmla="*/ 228561 w 264567"/>
              <a:gd name="connsiteY23" fmla="*/ 109080 h 230429"/>
              <a:gd name="connsiteX24" fmla="*/ 228561 w 264567"/>
              <a:gd name="connsiteY24" fmla="*/ 206160 h 230429"/>
              <a:gd name="connsiteX25" fmla="*/ 222428 w 264567"/>
              <a:gd name="connsiteY25" fmla="*/ 224695 h 230429"/>
              <a:gd name="connsiteX26" fmla="*/ 202958 w 264567"/>
              <a:gd name="connsiteY26" fmla="*/ 230429 h 230429"/>
              <a:gd name="connsiteX28" fmla="*/ 101879 w 264567"/>
              <a:gd name="connsiteY28" fmla="*/ 147485 h 230429"/>
              <a:gd name="connsiteX29" fmla="*/ 109613 w 264567"/>
              <a:gd name="connsiteY29" fmla="*/ 136284 h 230429"/>
              <a:gd name="connsiteX30" fmla="*/ 113615 w 264567"/>
              <a:gd name="connsiteY30" fmla="*/ 120148 h 230429"/>
              <a:gd name="connsiteX31" fmla="*/ 115215 w 264567"/>
              <a:gd name="connsiteY31" fmla="*/ 101212 h 230429"/>
              <a:gd name="connsiteX32" fmla="*/ 115481 w 264567"/>
              <a:gd name="connsiteY32" fmla="*/ 81611 h 230429"/>
              <a:gd name="connsiteX33" fmla="*/ 115481 w 264567"/>
              <a:gd name="connsiteY33" fmla="*/ 49606 h 230429"/>
              <a:gd name="connsiteX34" fmla="*/ 43740 w 264567"/>
              <a:gd name="connsiteY34" fmla="*/ 49606 h 230429"/>
              <a:gd name="connsiteX35" fmla="*/ 35737 w 264567"/>
              <a:gd name="connsiteY35" fmla="*/ 56274 h 230429"/>
              <a:gd name="connsiteX36" fmla="*/ 18935 w 264567"/>
              <a:gd name="connsiteY36" fmla="*/ 23737 h 230429"/>
              <a:gd name="connsiteX37" fmla="*/ 115481 w 264567"/>
              <a:gd name="connsiteY37" fmla="*/ 23737 h 230429"/>
              <a:gd name="connsiteX38" fmla="*/ 115481 w 264567"/>
              <a:gd name="connsiteY38" fmla="*/ 12535 h 230429"/>
              <a:gd name="connsiteX39" fmla="*/ 160021 w 264567"/>
              <a:gd name="connsiteY39" fmla="*/ 25336 h 230429"/>
              <a:gd name="connsiteX40" fmla="*/ 160021 w 264567"/>
              <a:gd name="connsiteY40" fmla="*/ 71743 h 230429"/>
              <a:gd name="connsiteX41" fmla="*/ 156820 w 264567"/>
              <a:gd name="connsiteY41" fmla="*/ 101346 h 230429"/>
              <a:gd name="connsiteX42" fmla="*/ 146552 w 264567"/>
              <a:gd name="connsiteY42" fmla="*/ 124416 h 230429"/>
              <a:gd name="connsiteX43" fmla="*/ 128415 w 264567"/>
              <a:gd name="connsiteY43" fmla="*/ 141484 h 230429"/>
              <a:gd name="connsiteX44" fmla="*/ 101879 w 264567"/>
              <a:gd name="connsiteY44" fmla="*/ 1528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79756"/>
                </a:lnTo>
                <a:cubicBezTo>
                  <a:pt x="172644" y="184379"/>
                  <a:pt x="162598" y="187713"/>
                  <a:pt x="151219" y="189757"/>
                </a:cubicBezTo>
                <a:cubicBezTo>
                  <a:pt x="139840" y="191802"/>
                  <a:pt x="126949" y="192824"/>
                  <a:pt x="112548" y="192824"/>
                </a:cubicBezTo>
                <a:lnTo>
                  <a:pt x="32004" y="192824"/>
                </a:lnTo>
                <a:cubicBezTo>
                  <a:pt x="26848" y="192824"/>
                  <a:pt x="23825" y="195314"/>
                  <a:pt x="22935" y="200292"/>
                </a:cubicBezTo>
                <a:lnTo>
                  <a:pt x="0" y="168021"/>
                </a:lnTo>
                <a:lnTo>
                  <a:pt x="50140" y="168021"/>
                </a:lnTo>
                <a:lnTo>
                  <a:pt x="50140" y="113347"/>
                </a:lnTo>
                <a:cubicBezTo>
                  <a:pt x="50140" y="110858"/>
                  <a:pt x="49606" y="108503"/>
                  <a:pt x="48540" y="106280"/>
                </a:cubicBezTo>
                <a:cubicBezTo>
                  <a:pt x="47473" y="104057"/>
                  <a:pt x="45605" y="102412"/>
                  <a:pt x="42938" y="101346"/>
                </a:cubicBezTo>
                <a:lnTo>
                  <a:pt x="94678" y="88012"/>
                </a:lnTo>
                <a:lnTo>
                  <a:pt x="94678" y="168021"/>
                </a:lnTo>
                <a:lnTo>
                  <a:pt x="124549" y="168021"/>
                </a:lnTo>
                <a:cubicBezTo>
                  <a:pt x="136283" y="168021"/>
                  <a:pt x="146596" y="167443"/>
                  <a:pt x="155485" y="166288"/>
                </a:cubicBezTo>
                <a:cubicBezTo>
                  <a:pt x="164376" y="165132"/>
                  <a:pt x="173000" y="163398"/>
                  <a:pt x="181356" y="161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90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0"/>
                </a:lnTo>
                <a:lnTo>
                  <a:pt x="228561" y="109080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7" y="228517"/>
                  <a:pt x="211849" y="230429"/>
                  <a:pt x="202958" y="230429"/>
                </a:cubicBezTo>
                <a:moveTo>
                  <a:pt x="101879" y="147485"/>
                </a:moveTo>
                <a:cubicBezTo>
                  <a:pt x="105257" y="144818"/>
                  <a:pt x="107835" y="141084"/>
                  <a:pt x="109613" y="136284"/>
                </a:cubicBezTo>
                <a:cubicBezTo>
                  <a:pt x="111392" y="131483"/>
                  <a:pt x="112725" y="126105"/>
                  <a:pt x="113615" y="120148"/>
                </a:cubicBezTo>
                <a:cubicBezTo>
                  <a:pt x="114503" y="114192"/>
                  <a:pt x="115036" y="107880"/>
                  <a:pt x="115215" y="101212"/>
                </a:cubicBezTo>
                <a:cubicBezTo>
                  <a:pt x="115391" y="94545"/>
                  <a:pt x="115481" y="88012"/>
                  <a:pt x="115481" y="81611"/>
                </a:cubicBezTo>
                <a:lnTo>
                  <a:pt x="115481" y="49606"/>
                </a:lnTo>
                <a:lnTo>
                  <a:pt x="43740" y="49606"/>
                </a:lnTo>
                <a:cubicBezTo>
                  <a:pt x="39294" y="49606"/>
                  <a:pt x="36627" y="51829"/>
                  <a:pt x="35737" y="56274"/>
                </a:cubicBezTo>
                <a:lnTo>
                  <a:pt x="18935" y="23737"/>
                </a:lnTo>
                <a:lnTo>
                  <a:pt x="115481" y="23737"/>
                </a:lnTo>
                <a:lnTo>
                  <a:pt x="115481" y="12535"/>
                </a:lnTo>
                <a:lnTo>
                  <a:pt x="160021" y="25336"/>
                </a:lnTo>
                <a:lnTo>
                  <a:pt x="160021" y="71743"/>
                </a:lnTo>
                <a:cubicBezTo>
                  <a:pt x="160021" y="82765"/>
                  <a:pt x="158953" y="92634"/>
                  <a:pt x="156820" y="101346"/>
                </a:cubicBezTo>
                <a:cubicBezTo>
                  <a:pt x="154685" y="110058"/>
                  <a:pt x="151262" y="117748"/>
                  <a:pt x="146552" y="124416"/>
                </a:cubicBezTo>
                <a:cubicBezTo>
                  <a:pt x="141839" y="131083"/>
                  <a:pt x="135795" y="136773"/>
                  <a:pt x="128415" y="141484"/>
                </a:cubicBezTo>
                <a:cubicBezTo>
                  <a:pt x="121038" y="146196"/>
                  <a:pt x="112192" y="149975"/>
                  <a:pt x="101879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6" name="Freeform 146"/>
          <p:cNvSpPr/>
          <p:nvPr/>
        </p:nvSpPr>
        <p:spPr>
          <a:xfrm>
            <a:off x="14879758" y="8392863"/>
            <a:ext cx="247498" cy="230963"/>
          </a:xfrm>
          <a:custGeom>
            <a:avLst/>
            <a:gdLst>
              <a:gd name="connsiteX0" fmla="*/ 147754 w 247498"/>
              <a:gd name="connsiteY0" fmla="*/ 224561 h 230963"/>
              <a:gd name="connsiteX1" fmla="*/ 147754 w 247498"/>
              <a:gd name="connsiteY1" fmla="*/ 108014 h 230963"/>
              <a:gd name="connsiteX2" fmla="*/ 114148 w 247498"/>
              <a:gd name="connsiteY2" fmla="*/ 108014 h 230963"/>
              <a:gd name="connsiteX3" fmla="*/ 71743 w 247498"/>
              <a:gd name="connsiteY3" fmla="*/ 159220 h 230963"/>
              <a:gd name="connsiteX4" fmla="*/ 0 w 247498"/>
              <a:gd name="connsiteY4" fmla="*/ 185089 h 230963"/>
              <a:gd name="connsiteX5" fmla="*/ 0 w 247498"/>
              <a:gd name="connsiteY5" fmla="*/ 179756 h 230963"/>
              <a:gd name="connsiteX6" fmla="*/ 29604 w 247498"/>
              <a:gd name="connsiteY6" fmla="*/ 162821 h 230963"/>
              <a:gd name="connsiteX7" fmla="*/ 54542 w 247498"/>
              <a:gd name="connsiteY7" fmla="*/ 139218 h 230963"/>
              <a:gd name="connsiteX8" fmla="*/ 72276 w 247498"/>
              <a:gd name="connsiteY8" fmla="*/ 104680 h 230963"/>
              <a:gd name="connsiteX9" fmla="*/ 80279 w 247498"/>
              <a:gd name="connsiteY9" fmla="*/ 54940 h 230963"/>
              <a:gd name="connsiteX10" fmla="*/ 31204 w 247498"/>
              <a:gd name="connsiteY10" fmla="*/ 54940 h 230963"/>
              <a:gd name="connsiteX11" fmla="*/ 23205 w 247498"/>
              <a:gd name="connsiteY11" fmla="*/ 61608 h 230963"/>
              <a:gd name="connsiteX12" fmla="*/ 6401 w 247498"/>
              <a:gd name="connsiteY12" fmla="*/ 29070 h 230963"/>
              <a:gd name="connsiteX13" fmla="*/ 80544 w 247498"/>
              <a:gd name="connsiteY13" fmla="*/ 29070 h 230963"/>
              <a:gd name="connsiteX14" fmla="*/ 80544 w 247498"/>
              <a:gd name="connsiteY14" fmla="*/ 17869 h 230963"/>
              <a:gd name="connsiteX15" fmla="*/ 125084 w 247498"/>
              <a:gd name="connsiteY15" fmla="*/ 30671 h 230963"/>
              <a:gd name="connsiteX16" fmla="*/ 125084 w 247498"/>
              <a:gd name="connsiteY16" fmla="*/ 49606 h 230963"/>
              <a:gd name="connsiteX17" fmla="*/ 122151 w 247498"/>
              <a:gd name="connsiteY17" fmla="*/ 80810 h 230963"/>
              <a:gd name="connsiteX18" fmla="*/ 147754 w 247498"/>
              <a:gd name="connsiteY18" fmla="*/ 80810 h 230963"/>
              <a:gd name="connsiteX19" fmla="*/ 147754 w 247498"/>
              <a:gd name="connsiteY19" fmla="*/ 33338 h 230963"/>
              <a:gd name="connsiteX20" fmla="*/ 146152 w 247498"/>
              <a:gd name="connsiteY20" fmla="*/ 26270 h 230963"/>
              <a:gd name="connsiteX21" fmla="*/ 140551 w 247498"/>
              <a:gd name="connsiteY21" fmla="*/ 21337 h 230963"/>
              <a:gd name="connsiteX22" fmla="*/ 189626 w 247498"/>
              <a:gd name="connsiteY22" fmla="*/ 8001 h 230963"/>
              <a:gd name="connsiteX23" fmla="*/ 189626 w 247498"/>
              <a:gd name="connsiteY23" fmla="*/ 200292 h 230963"/>
              <a:gd name="connsiteX24" fmla="*/ 183491 w 247498"/>
              <a:gd name="connsiteY24" fmla="*/ 218827 h 230963"/>
              <a:gd name="connsiteX25" fmla="*/ 164023 w 247498"/>
              <a:gd name="connsiteY25" fmla="*/ 224561 h 230963"/>
              <a:gd name="connsiteX27" fmla="*/ 205626 w 247498"/>
              <a:gd name="connsiteY27" fmla="*/ 230963 h 230963"/>
              <a:gd name="connsiteX28" fmla="*/ 205626 w 247498"/>
              <a:gd name="connsiteY28" fmla="*/ 25336 h 230963"/>
              <a:gd name="connsiteX29" fmla="*/ 204026 w 247498"/>
              <a:gd name="connsiteY29" fmla="*/ 18269 h 230963"/>
              <a:gd name="connsiteX30" fmla="*/ 198425 w 247498"/>
              <a:gd name="connsiteY30" fmla="*/ 13335 h 230963"/>
              <a:gd name="connsiteX31" fmla="*/ 247498 w 247498"/>
              <a:gd name="connsiteY31" fmla="*/ 0 h 230963"/>
              <a:gd name="connsiteX32" fmla="*/ 247498 w 247498"/>
              <a:gd name="connsiteY32" fmla="*/ 206693 h 230963"/>
              <a:gd name="connsiteX33" fmla="*/ 241365 w 247498"/>
              <a:gd name="connsiteY33" fmla="*/ 225228 h 230963"/>
              <a:gd name="connsiteX34" fmla="*/ 221895 w 247498"/>
              <a:gd name="connsiteY34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47498" h="230963">
                <a:moveTo>
                  <a:pt x="147754" y="224561"/>
                </a:moveTo>
                <a:lnTo>
                  <a:pt x="147754" y="108014"/>
                </a:lnTo>
                <a:lnTo>
                  <a:pt x="114148" y="108014"/>
                </a:lnTo>
                <a:cubicBezTo>
                  <a:pt x="105080" y="128994"/>
                  <a:pt x="90946" y="146063"/>
                  <a:pt x="71743" y="159220"/>
                </a:cubicBezTo>
                <a:cubicBezTo>
                  <a:pt x="52541" y="172377"/>
                  <a:pt x="28628" y="181001"/>
                  <a:pt x="0" y="185089"/>
                </a:cubicBezTo>
                <a:lnTo>
                  <a:pt x="0" y="179756"/>
                </a:lnTo>
                <a:cubicBezTo>
                  <a:pt x="10314" y="174778"/>
                  <a:pt x="20182" y="169132"/>
                  <a:pt x="29604" y="162821"/>
                </a:cubicBezTo>
                <a:cubicBezTo>
                  <a:pt x="39029" y="156508"/>
                  <a:pt x="47341" y="148641"/>
                  <a:pt x="54542" y="139218"/>
                </a:cubicBezTo>
                <a:cubicBezTo>
                  <a:pt x="61742" y="129794"/>
                  <a:pt x="67653" y="118281"/>
                  <a:pt x="72276" y="104680"/>
                </a:cubicBezTo>
                <a:cubicBezTo>
                  <a:pt x="76899" y="91078"/>
                  <a:pt x="79567" y="74498"/>
                  <a:pt x="80279" y="54940"/>
                </a:cubicBezTo>
                <a:lnTo>
                  <a:pt x="31204" y="54940"/>
                </a:lnTo>
                <a:cubicBezTo>
                  <a:pt x="26760" y="54940"/>
                  <a:pt x="24093" y="57162"/>
                  <a:pt x="23205" y="61608"/>
                </a:cubicBezTo>
                <a:lnTo>
                  <a:pt x="6401" y="29070"/>
                </a:lnTo>
                <a:lnTo>
                  <a:pt x="80544" y="29070"/>
                </a:lnTo>
                <a:lnTo>
                  <a:pt x="80544" y="17869"/>
                </a:lnTo>
                <a:lnTo>
                  <a:pt x="125084" y="30671"/>
                </a:lnTo>
                <a:lnTo>
                  <a:pt x="125084" y="49606"/>
                </a:lnTo>
                <a:cubicBezTo>
                  <a:pt x="125084" y="60097"/>
                  <a:pt x="124106" y="70498"/>
                  <a:pt x="122151" y="80810"/>
                </a:cubicBezTo>
                <a:lnTo>
                  <a:pt x="147754" y="80810"/>
                </a:lnTo>
                <a:lnTo>
                  <a:pt x="147754" y="33338"/>
                </a:lnTo>
                <a:cubicBezTo>
                  <a:pt x="147754" y="30849"/>
                  <a:pt x="147219" y="28492"/>
                  <a:pt x="146152" y="26270"/>
                </a:cubicBezTo>
                <a:cubicBezTo>
                  <a:pt x="145086" y="24048"/>
                  <a:pt x="143219" y="22403"/>
                  <a:pt x="140551" y="21337"/>
                </a:cubicBezTo>
                <a:lnTo>
                  <a:pt x="189626" y="8001"/>
                </a:lnTo>
                <a:lnTo>
                  <a:pt x="189626" y="200292"/>
                </a:lnTo>
                <a:cubicBezTo>
                  <a:pt x="189626" y="208826"/>
                  <a:pt x="187579" y="215005"/>
                  <a:pt x="183491" y="218827"/>
                </a:cubicBezTo>
                <a:cubicBezTo>
                  <a:pt x="179401" y="222650"/>
                  <a:pt x="172910" y="224561"/>
                  <a:pt x="164023" y="224561"/>
                </a:cubicBezTo>
                <a:moveTo>
                  <a:pt x="205626" y="230963"/>
                </a:moveTo>
                <a:lnTo>
                  <a:pt x="205626" y="25336"/>
                </a:lnTo>
                <a:cubicBezTo>
                  <a:pt x="205626" y="22847"/>
                  <a:pt x="205093" y="20492"/>
                  <a:pt x="204026" y="18269"/>
                </a:cubicBezTo>
                <a:cubicBezTo>
                  <a:pt x="202960" y="16046"/>
                  <a:pt x="201093" y="14402"/>
                  <a:pt x="198425" y="13335"/>
                </a:cubicBezTo>
                <a:lnTo>
                  <a:pt x="247498" y="0"/>
                </a:lnTo>
                <a:lnTo>
                  <a:pt x="247498" y="206693"/>
                </a:lnTo>
                <a:cubicBezTo>
                  <a:pt x="247498" y="215227"/>
                  <a:pt x="245455" y="221405"/>
                  <a:pt x="241365" y="225228"/>
                </a:cubicBezTo>
                <a:cubicBezTo>
                  <a:pt x="237275" y="229051"/>
                  <a:pt x="230786" y="230963"/>
                  <a:pt x="221895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7" name="Freeform 147"/>
          <p:cNvSpPr/>
          <p:nvPr/>
        </p:nvSpPr>
        <p:spPr>
          <a:xfrm>
            <a:off x="15154728" y="8392863"/>
            <a:ext cx="218960" cy="227228"/>
          </a:xfrm>
          <a:custGeom>
            <a:avLst/>
            <a:gdLst>
              <a:gd name="connsiteX0" fmla="*/ 218960 w 218960"/>
              <a:gd name="connsiteY0" fmla="*/ 145352 h 227228"/>
              <a:gd name="connsiteX1" fmla="*/ 218960 w 218960"/>
              <a:gd name="connsiteY1" fmla="*/ 227228 h 227228"/>
              <a:gd name="connsiteX2" fmla="*/ 173087 w 218960"/>
              <a:gd name="connsiteY2" fmla="*/ 227228 h 227228"/>
              <a:gd name="connsiteX3" fmla="*/ 173087 w 218960"/>
              <a:gd name="connsiteY3" fmla="*/ 215227 h 227228"/>
              <a:gd name="connsiteX4" fmla="*/ 149885 w 218960"/>
              <a:gd name="connsiteY4" fmla="*/ 221362 h 227228"/>
              <a:gd name="connsiteX5" fmla="*/ 123616 w 218960"/>
              <a:gd name="connsiteY5" fmla="*/ 225095 h 227228"/>
              <a:gd name="connsiteX6" fmla="*/ 96679 w 218960"/>
              <a:gd name="connsiteY6" fmla="*/ 226828 h 227228"/>
              <a:gd name="connsiteX7" fmla="*/ 71208 w 218960"/>
              <a:gd name="connsiteY7" fmla="*/ 227228 h 227228"/>
              <a:gd name="connsiteX8" fmla="*/ 34671 w 218960"/>
              <a:gd name="connsiteY8" fmla="*/ 227228 h 227228"/>
              <a:gd name="connsiteX9" fmla="*/ 34671 w 218960"/>
              <a:gd name="connsiteY9" fmla="*/ 145352 h 227228"/>
              <a:gd name="connsiteX11" fmla="*/ 0 w 218960"/>
              <a:gd name="connsiteY11" fmla="*/ 68542 h 227228"/>
              <a:gd name="connsiteX12" fmla="*/ 5866 w 218960"/>
              <a:gd name="connsiteY12" fmla="*/ 43472 h 227228"/>
              <a:gd name="connsiteX13" fmla="*/ 21735 w 218960"/>
              <a:gd name="connsiteY13" fmla="*/ 24403 h 227228"/>
              <a:gd name="connsiteX14" fmla="*/ 45205 w 218960"/>
              <a:gd name="connsiteY14" fmla="*/ 12402 h 227228"/>
              <a:gd name="connsiteX15" fmla="*/ 73875 w 218960"/>
              <a:gd name="connsiteY15" fmla="*/ 8268 h 227228"/>
              <a:gd name="connsiteX16" fmla="*/ 102412 w 218960"/>
              <a:gd name="connsiteY16" fmla="*/ 12402 h 227228"/>
              <a:gd name="connsiteX17" fmla="*/ 125749 w 218960"/>
              <a:gd name="connsiteY17" fmla="*/ 24403 h 227228"/>
              <a:gd name="connsiteX18" fmla="*/ 141484 w 218960"/>
              <a:gd name="connsiteY18" fmla="*/ 43472 h 227228"/>
              <a:gd name="connsiteX19" fmla="*/ 147219 w 218960"/>
              <a:gd name="connsiteY19" fmla="*/ 68542 h 227228"/>
              <a:gd name="connsiteX20" fmla="*/ 141484 w 218960"/>
              <a:gd name="connsiteY20" fmla="*/ 94412 h 227228"/>
              <a:gd name="connsiteX21" fmla="*/ 125749 w 218960"/>
              <a:gd name="connsiteY21" fmla="*/ 113347 h 227228"/>
              <a:gd name="connsiteX22" fmla="*/ 102412 w 218960"/>
              <a:gd name="connsiteY22" fmla="*/ 125082 h 227228"/>
              <a:gd name="connsiteX23" fmla="*/ 73875 w 218960"/>
              <a:gd name="connsiteY23" fmla="*/ 129083 h 227228"/>
              <a:gd name="connsiteX24" fmla="*/ 45205 w 218960"/>
              <a:gd name="connsiteY24" fmla="*/ 125082 h 227228"/>
              <a:gd name="connsiteX25" fmla="*/ 21735 w 218960"/>
              <a:gd name="connsiteY25" fmla="*/ 113347 h 227228"/>
              <a:gd name="connsiteX26" fmla="*/ 5866 w 218960"/>
              <a:gd name="connsiteY26" fmla="*/ 94412 h 227228"/>
              <a:gd name="connsiteX27" fmla="*/ 0 w 218960"/>
              <a:gd name="connsiteY27" fmla="*/ 68542 h 227228"/>
              <a:gd name="connsiteX29" fmla="*/ 171754 w 218960"/>
              <a:gd name="connsiteY29" fmla="*/ 133617 h 227228"/>
              <a:gd name="connsiteX30" fmla="*/ 171754 w 218960"/>
              <a:gd name="connsiteY30" fmla="*/ 28003 h 227228"/>
              <a:gd name="connsiteX31" fmla="*/ 170154 w 218960"/>
              <a:gd name="connsiteY31" fmla="*/ 20936 h 227228"/>
              <a:gd name="connsiteX32" fmla="*/ 164554 w 218960"/>
              <a:gd name="connsiteY32" fmla="*/ 16002 h 227228"/>
              <a:gd name="connsiteX33" fmla="*/ 218960 w 218960"/>
              <a:gd name="connsiteY33" fmla="*/ 0 h 227228"/>
              <a:gd name="connsiteX34" fmla="*/ 218960 w 218960"/>
              <a:gd name="connsiteY34" fmla="*/ 109347 h 227228"/>
              <a:gd name="connsiteX35" fmla="*/ 212826 w 218960"/>
              <a:gd name="connsiteY35" fmla="*/ 127883 h 227228"/>
              <a:gd name="connsiteX36" fmla="*/ 193357 w 218960"/>
              <a:gd name="connsiteY36" fmla="*/ 133617 h 227228"/>
              <a:gd name="connsiteX38" fmla="*/ 44538 w 218960"/>
              <a:gd name="connsiteY38" fmla="*/ 68542 h 227228"/>
              <a:gd name="connsiteX39" fmla="*/ 46538 w 218960"/>
              <a:gd name="connsiteY39" fmla="*/ 82810 h 227228"/>
              <a:gd name="connsiteX40" fmla="*/ 52406 w 218960"/>
              <a:gd name="connsiteY40" fmla="*/ 94678 h 227228"/>
              <a:gd name="connsiteX41" fmla="*/ 61607 w 218960"/>
              <a:gd name="connsiteY41" fmla="*/ 102812 h 227228"/>
              <a:gd name="connsiteX42" fmla="*/ 73875 w 218960"/>
              <a:gd name="connsiteY42" fmla="*/ 105880 h 227228"/>
              <a:gd name="connsiteX43" fmla="*/ 85610 w 218960"/>
              <a:gd name="connsiteY43" fmla="*/ 102946 h 227228"/>
              <a:gd name="connsiteX44" fmla="*/ 94811 w 218960"/>
              <a:gd name="connsiteY44" fmla="*/ 94945 h 227228"/>
              <a:gd name="connsiteX45" fmla="*/ 100679 w 218960"/>
              <a:gd name="connsiteY45" fmla="*/ 83077 h 227228"/>
              <a:gd name="connsiteX46" fmla="*/ 102679 w 218960"/>
              <a:gd name="connsiteY46" fmla="*/ 68542 h 227228"/>
              <a:gd name="connsiteX47" fmla="*/ 100679 w 218960"/>
              <a:gd name="connsiteY47" fmla="*/ 54007 h 227228"/>
              <a:gd name="connsiteX48" fmla="*/ 94811 w 218960"/>
              <a:gd name="connsiteY48" fmla="*/ 42272 h 227228"/>
              <a:gd name="connsiteX49" fmla="*/ 85610 w 218960"/>
              <a:gd name="connsiteY49" fmla="*/ 34404 h 227228"/>
              <a:gd name="connsiteX50" fmla="*/ 73875 w 218960"/>
              <a:gd name="connsiteY50" fmla="*/ 31471 h 227228"/>
              <a:gd name="connsiteX51" fmla="*/ 61607 w 218960"/>
              <a:gd name="connsiteY51" fmla="*/ 34404 h 227228"/>
              <a:gd name="connsiteX52" fmla="*/ 52406 w 218960"/>
              <a:gd name="connsiteY52" fmla="*/ 42272 h 227228"/>
              <a:gd name="connsiteX53" fmla="*/ 46538 w 218960"/>
              <a:gd name="connsiteY53" fmla="*/ 54007 h 227228"/>
              <a:gd name="connsiteX54" fmla="*/ 44538 w 218960"/>
              <a:gd name="connsiteY54" fmla="*/ 68542 h 227228"/>
              <a:gd name="connsiteX56" fmla="*/ 88543 w 218960"/>
              <a:gd name="connsiteY56" fmla="*/ 202692 h 227228"/>
              <a:gd name="connsiteX57" fmla="*/ 128949 w 218960"/>
              <a:gd name="connsiteY57" fmla="*/ 201758 h 227228"/>
              <a:gd name="connsiteX58" fmla="*/ 173087 w 218960"/>
              <a:gd name="connsiteY58" fmla="*/ 197891 h 227228"/>
              <a:gd name="connsiteX59" fmla="*/ 173087 w 218960"/>
              <a:gd name="connsiteY59" fmla="*/ 169887 h 227228"/>
              <a:gd name="connsiteX60" fmla="*/ 80544 w 218960"/>
              <a:gd name="connsiteY60" fmla="*/ 169887 h 227228"/>
              <a:gd name="connsiteX61" fmla="*/ 80544 w 218960"/>
              <a:gd name="connsiteY61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</a:cxnLst>
            <a:rect l="l" t="t" r="r" b="b"/>
            <a:pathLst>
              <a:path w="218960" h="227228">
                <a:moveTo>
                  <a:pt x="218960" y="145352"/>
                </a:moveTo>
                <a:lnTo>
                  <a:pt x="218960" y="227228"/>
                </a:lnTo>
                <a:lnTo>
                  <a:pt x="173087" y="227228"/>
                </a:lnTo>
                <a:lnTo>
                  <a:pt x="173087" y="215227"/>
                </a:lnTo>
                <a:cubicBezTo>
                  <a:pt x="166154" y="217716"/>
                  <a:pt x="158418" y="219761"/>
                  <a:pt x="149885" y="221362"/>
                </a:cubicBezTo>
                <a:cubicBezTo>
                  <a:pt x="141350" y="222962"/>
                  <a:pt x="132593" y="224206"/>
                  <a:pt x="123616" y="225095"/>
                </a:cubicBezTo>
                <a:cubicBezTo>
                  <a:pt x="114635" y="225984"/>
                  <a:pt x="105657" y="226561"/>
                  <a:pt x="96679" y="226828"/>
                </a:cubicBezTo>
                <a:cubicBezTo>
                  <a:pt x="87699" y="227095"/>
                  <a:pt x="79211" y="227228"/>
                  <a:pt x="71208" y="227228"/>
                </a:cubicBezTo>
                <a:lnTo>
                  <a:pt x="34671" y="227228"/>
                </a:lnTo>
                <a:lnTo>
                  <a:pt x="34671" y="145352"/>
                </a:lnTo>
                <a:moveTo>
                  <a:pt x="0" y="68542"/>
                </a:moveTo>
                <a:cubicBezTo>
                  <a:pt x="0" y="59296"/>
                  <a:pt x="1955" y="50940"/>
                  <a:pt x="5866" y="43472"/>
                </a:cubicBezTo>
                <a:cubicBezTo>
                  <a:pt x="9778" y="36005"/>
                  <a:pt x="15069" y="29648"/>
                  <a:pt x="21735" y="24403"/>
                </a:cubicBezTo>
                <a:cubicBezTo>
                  <a:pt x="28404" y="19158"/>
                  <a:pt x="36227" y="15157"/>
                  <a:pt x="45205" y="12402"/>
                </a:cubicBezTo>
                <a:cubicBezTo>
                  <a:pt x="54184" y="9646"/>
                  <a:pt x="63742" y="8268"/>
                  <a:pt x="73875" y="8268"/>
                </a:cubicBezTo>
                <a:cubicBezTo>
                  <a:pt x="84010" y="8268"/>
                  <a:pt x="93523" y="9646"/>
                  <a:pt x="102412" y="12402"/>
                </a:cubicBezTo>
                <a:cubicBezTo>
                  <a:pt x="111302" y="15157"/>
                  <a:pt x="119081" y="19158"/>
                  <a:pt x="125749" y="24403"/>
                </a:cubicBezTo>
                <a:cubicBezTo>
                  <a:pt x="132417" y="29648"/>
                  <a:pt x="137661" y="36005"/>
                  <a:pt x="141484" y="43472"/>
                </a:cubicBezTo>
                <a:cubicBezTo>
                  <a:pt x="145307" y="50940"/>
                  <a:pt x="147219" y="59296"/>
                  <a:pt x="147219" y="68542"/>
                </a:cubicBezTo>
                <a:cubicBezTo>
                  <a:pt x="147219" y="78321"/>
                  <a:pt x="145307" y="86944"/>
                  <a:pt x="141484" y="94412"/>
                </a:cubicBezTo>
                <a:cubicBezTo>
                  <a:pt x="137661" y="101880"/>
                  <a:pt x="132417" y="108192"/>
                  <a:pt x="125749" y="113347"/>
                </a:cubicBezTo>
                <a:cubicBezTo>
                  <a:pt x="119081" y="118504"/>
                  <a:pt x="111302" y="122416"/>
                  <a:pt x="102412" y="125082"/>
                </a:cubicBezTo>
                <a:cubicBezTo>
                  <a:pt x="93523" y="127750"/>
                  <a:pt x="84010" y="129083"/>
                  <a:pt x="73875" y="129083"/>
                </a:cubicBezTo>
                <a:cubicBezTo>
                  <a:pt x="63742" y="129083"/>
                  <a:pt x="54184" y="127750"/>
                  <a:pt x="45205" y="125082"/>
                </a:cubicBezTo>
                <a:cubicBezTo>
                  <a:pt x="36227" y="122416"/>
                  <a:pt x="28404" y="118504"/>
                  <a:pt x="21735" y="113347"/>
                </a:cubicBezTo>
                <a:cubicBezTo>
                  <a:pt x="15069" y="108192"/>
                  <a:pt x="9778" y="101880"/>
                  <a:pt x="5866" y="94412"/>
                </a:cubicBezTo>
                <a:cubicBezTo>
                  <a:pt x="1955" y="86944"/>
                  <a:pt x="0" y="78321"/>
                  <a:pt x="0" y="68542"/>
                </a:cubicBezTo>
                <a:moveTo>
                  <a:pt x="171754" y="133617"/>
                </a:moveTo>
                <a:lnTo>
                  <a:pt x="171754" y="28003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09347"/>
                </a:lnTo>
                <a:cubicBezTo>
                  <a:pt x="218960" y="117881"/>
                  <a:pt x="216915" y="124061"/>
                  <a:pt x="212826" y="127883"/>
                </a:cubicBezTo>
                <a:cubicBezTo>
                  <a:pt x="208738" y="131705"/>
                  <a:pt x="202247" y="133617"/>
                  <a:pt x="193357" y="133617"/>
                </a:cubicBezTo>
                <a:moveTo>
                  <a:pt x="44538" y="68542"/>
                </a:moveTo>
                <a:cubicBezTo>
                  <a:pt x="44538" y="73520"/>
                  <a:pt x="45205" y="78277"/>
                  <a:pt x="46538" y="82810"/>
                </a:cubicBezTo>
                <a:cubicBezTo>
                  <a:pt x="47873" y="87344"/>
                  <a:pt x="49828" y="91301"/>
                  <a:pt x="52406" y="94678"/>
                </a:cubicBezTo>
                <a:cubicBezTo>
                  <a:pt x="54984" y="98057"/>
                  <a:pt x="58052" y="100768"/>
                  <a:pt x="61607" y="102812"/>
                </a:cubicBezTo>
                <a:cubicBezTo>
                  <a:pt x="65163" y="104857"/>
                  <a:pt x="69252" y="105880"/>
                  <a:pt x="73875" y="105880"/>
                </a:cubicBezTo>
                <a:cubicBezTo>
                  <a:pt x="78143" y="105880"/>
                  <a:pt x="82054" y="104902"/>
                  <a:pt x="85610" y="102946"/>
                </a:cubicBezTo>
                <a:cubicBezTo>
                  <a:pt x="89167" y="100991"/>
                  <a:pt x="92233" y="98323"/>
                  <a:pt x="94811" y="94945"/>
                </a:cubicBezTo>
                <a:cubicBezTo>
                  <a:pt x="97389" y="91567"/>
                  <a:pt x="99346" y="87611"/>
                  <a:pt x="100679" y="83077"/>
                </a:cubicBezTo>
                <a:cubicBezTo>
                  <a:pt x="102012" y="78543"/>
                  <a:pt x="102679" y="73698"/>
                  <a:pt x="102679" y="68542"/>
                </a:cubicBezTo>
                <a:cubicBezTo>
                  <a:pt x="102679" y="63385"/>
                  <a:pt x="102012" y="58541"/>
                  <a:pt x="100679" y="54007"/>
                </a:cubicBezTo>
                <a:cubicBezTo>
                  <a:pt x="99346" y="49473"/>
                  <a:pt x="97389" y="45562"/>
                  <a:pt x="94811" y="42272"/>
                </a:cubicBezTo>
                <a:cubicBezTo>
                  <a:pt x="92233" y="38983"/>
                  <a:pt x="89167" y="36361"/>
                  <a:pt x="85610" y="34404"/>
                </a:cubicBezTo>
                <a:cubicBezTo>
                  <a:pt x="82054" y="32448"/>
                  <a:pt x="78143" y="31471"/>
                  <a:pt x="73875" y="31471"/>
                </a:cubicBezTo>
                <a:cubicBezTo>
                  <a:pt x="69252" y="31471"/>
                  <a:pt x="65163" y="32448"/>
                  <a:pt x="61607" y="34404"/>
                </a:cubicBezTo>
                <a:cubicBezTo>
                  <a:pt x="58052" y="36361"/>
                  <a:pt x="54984" y="38983"/>
                  <a:pt x="52406" y="42272"/>
                </a:cubicBezTo>
                <a:cubicBezTo>
                  <a:pt x="49828" y="45562"/>
                  <a:pt x="47873" y="49473"/>
                  <a:pt x="46538" y="54007"/>
                </a:cubicBezTo>
                <a:cubicBezTo>
                  <a:pt x="45205" y="58541"/>
                  <a:pt x="44538" y="63385"/>
                  <a:pt x="44538" y="68542"/>
                </a:cubicBezTo>
                <a:moveTo>
                  <a:pt x="88543" y="202692"/>
                </a:moveTo>
                <a:cubicBezTo>
                  <a:pt x="100634" y="202692"/>
                  <a:pt x="114103" y="202381"/>
                  <a:pt x="128949" y="201758"/>
                </a:cubicBezTo>
                <a:cubicBezTo>
                  <a:pt x="143796" y="201137"/>
                  <a:pt x="158508" y="199847"/>
                  <a:pt x="173087" y="197891"/>
                </a:cubicBezTo>
                <a:lnTo>
                  <a:pt x="173087" y="169887"/>
                </a:lnTo>
                <a:lnTo>
                  <a:pt x="80544" y="169887"/>
                </a:lnTo>
                <a:lnTo>
                  <a:pt x="80544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8" name="Freeform 148"/>
          <p:cNvSpPr/>
          <p:nvPr/>
        </p:nvSpPr>
        <p:spPr>
          <a:xfrm>
            <a:off x="15485205" y="8396063"/>
            <a:ext cx="252831" cy="224028"/>
          </a:xfrm>
          <a:custGeom>
            <a:avLst/>
            <a:gdLst>
              <a:gd name="connsiteX0" fmla="*/ 38137 w 252831"/>
              <a:gd name="connsiteY0" fmla="*/ 8534 h 224028"/>
              <a:gd name="connsiteX1" fmla="*/ 175222 w 252831"/>
              <a:gd name="connsiteY1" fmla="*/ 8534 h 224028"/>
              <a:gd name="connsiteX2" fmla="*/ 175222 w 252831"/>
              <a:gd name="connsiteY2" fmla="*/ 0 h 224028"/>
              <a:gd name="connsiteX3" fmla="*/ 220827 w 252831"/>
              <a:gd name="connsiteY3" fmla="*/ 12802 h 224028"/>
              <a:gd name="connsiteX4" fmla="*/ 220827 w 252831"/>
              <a:gd name="connsiteY4" fmla="*/ 100012 h 224028"/>
              <a:gd name="connsiteX5" fmla="*/ 175222 w 252831"/>
              <a:gd name="connsiteY5" fmla="*/ 100012 h 224028"/>
              <a:gd name="connsiteX6" fmla="*/ 175222 w 252831"/>
              <a:gd name="connsiteY6" fmla="*/ 89078 h 224028"/>
              <a:gd name="connsiteX7" fmla="*/ 144018 w 252831"/>
              <a:gd name="connsiteY7" fmla="*/ 97613 h 224028"/>
              <a:gd name="connsiteX8" fmla="*/ 109079 w 252831"/>
              <a:gd name="connsiteY8" fmla="*/ 100012 h 224028"/>
              <a:gd name="connsiteX9" fmla="*/ 38137 w 252831"/>
              <a:gd name="connsiteY9" fmla="*/ 100012 h 224028"/>
              <a:gd name="connsiteX11" fmla="*/ 252831 w 252831"/>
              <a:gd name="connsiteY11" fmla="*/ 141618 h 224028"/>
              <a:gd name="connsiteX12" fmla="*/ 160286 w 252831"/>
              <a:gd name="connsiteY12" fmla="*/ 141618 h 224028"/>
              <a:gd name="connsiteX13" fmla="*/ 160286 w 252831"/>
              <a:gd name="connsiteY13" fmla="*/ 171489 h 224028"/>
              <a:gd name="connsiteX14" fmla="*/ 113080 w 252831"/>
              <a:gd name="connsiteY14" fmla="*/ 182156 h 224028"/>
              <a:gd name="connsiteX15" fmla="*/ 113080 w 252831"/>
              <a:gd name="connsiteY15" fmla="*/ 141618 h 224028"/>
              <a:gd name="connsiteX16" fmla="*/ 32003 w 252831"/>
              <a:gd name="connsiteY16" fmla="*/ 141618 h 224028"/>
              <a:gd name="connsiteX17" fmla="*/ 22935 w 252831"/>
              <a:gd name="connsiteY17" fmla="*/ 149086 h 224028"/>
              <a:gd name="connsiteX18" fmla="*/ 0 w 252831"/>
              <a:gd name="connsiteY18" fmla="*/ 116815 h 224028"/>
              <a:gd name="connsiteX19" fmla="*/ 252831 w 252831"/>
              <a:gd name="connsiteY19" fmla="*/ 116815 h 224028"/>
              <a:gd name="connsiteX21" fmla="*/ 42404 w 252831"/>
              <a:gd name="connsiteY21" fmla="*/ 180023 h 224028"/>
              <a:gd name="connsiteX22" fmla="*/ 39739 w 252831"/>
              <a:gd name="connsiteY22" fmla="*/ 171089 h 224028"/>
              <a:gd name="connsiteX23" fmla="*/ 31736 w 252831"/>
              <a:gd name="connsiteY23" fmla="*/ 166688 h 224028"/>
              <a:gd name="connsiteX24" fmla="*/ 89610 w 252831"/>
              <a:gd name="connsiteY24" fmla="*/ 156020 h 224028"/>
              <a:gd name="connsiteX25" fmla="*/ 89610 w 252831"/>
              <a:gd name="connsiteY25" fmla="*/ 199492 h 224028"/>
              <a:gd name="connsiteX26" fmla="*/ 211493 w 252831"/>
              <a:gd name="connsiteY26" fmla="*/ 199492 h 224028"/>
              <a:gd name="connsiteX27" fmla="*/ 220427 w 252831"/>
              <a:gd name="connsiteY27" fmla="*/ 196825 h 224028"/>
              <a:gd name="connsiteX28" fmla="*/ 224828 w 252831"/>
              <a:gd name="connsiteY28" fmla="*/ 188824 h 224028"/>
              <a:gd name="connsiteX29" fmla="*/ 238162 w 252831"/>
              <a:gd name="connsiteY29" fmla="*/ 224028 h 224028"/>
              <a:gd name="connsiteX30" fmla="*/ 42404 w 252831"/>
              <a:gd name="connsiteY30" fmla="*/ 224028 h 224028"/>
              <a:gd name="connsiteX32" fmla="*/ 114147 w 252831"/>
              <a:gd name="connsiteY32" fmla="*/ 76810 h 224028"/>
              <a:gd name="connsiteX33" fmla="*/ 125616 w 252831"/>
              <a:gd name="connsiteY33" fmla="*/ 76810 h 224028"/>
              <a:gd name="connsiteX34" fmla="*/ 141216 w 252831"/>
              <a:gd name="connsiteY34" fmla="*/ 76543 h 224028"/>
              <a:gd name="connsiteX35" fmla="*/ 158553 w 252831"/>
              <a:gd name="connsiteY35" fmla="*/ 75743 h 224028"/>
              <a:gd name="connsiteX36" fmla="*/ 175222 w 252831"/>
              <a:gd name="connsiteY36" fmla="*/ 73877 h 224028"/>
              <a:gd name="connsiteX37" fmla="*/ 175222 w 252831"/>
              <a:gd name="connsiteY37" fmla="*/ 31738 h 224028"/>
              <a:gd name="connsiteX38" fmla="*/ 84009 w 252831"/>
              <a:gd name="connsiteY38" fmla="*/ 31738 h 224028"/>
              <a:gd name="connsiteX39" fmla="*/ 84009 w 252831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24028">
                <a:moveTo>
                  <a:pt x="38137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3" y="96013"/>
                  <a:pt x="144018" y="97613"/>
                </a:cubicBezTo>
                <a:cubicBezTo>
                  <a:pt x="132460" y="99213"/>
                  <a:pt x="120814" y="100012"/>
                  <a:pt x="109079" y="100012"/>
                </a:cubicBezTo>
                <a:lnTo>
                  <a:pt x="38137" y="100012"/>
                </a:lnTo>
                <a:moveTo>
                  <a:pt x="252831" y="141618"/>
                </a:moveTo>
                <a:lnTo>
                  <a:pt x="160286" y="141618"/>
                </a:lnTo>
                <a:lnTo>
                  <a:pt x="160286" y="171489"/>
                </a:lnTo>
                <a:lnTo>
                  <a:pt x="113080" y="182156"/>
                </a:lnTo>
                <a:lnTo>
                  <a:pt x="113080" y="141618"/>
                </a:lnTo>
                <a:lnTo>
                  <a:pt x="32003" y="141618"/>
                </a:lnTo>
                <a:cubicBezTo>
                  <a:pt x="26846" y="141618"/>
                  <a:pt x="23825" y="144107"/>
                  <a:pt x="22935" y="149086"/>
                </a:cubicBezTo>
                <a:lnTo>
                  <a:pt x="0" y="116815"/>
                </a:lnTo>
                <a:lnTo>
                  <a:pt x="252831" y="116815"/>
                </a:lnTo>
                <a:moveTo>
                  <a:pt x="42404" y="180023"/>
                </a:moveTo>
                <a:cubicBezTo>
                  <a:pt x="42404" y="176467"/>
                  <a:pt x="41515" y="173489"/>
                  <a:pt x="39739" y="171089"/>
                </a:cubicBezTo>
                <a:cubicBezTo>
                  <a:pt x="37959" y="168688"/>
                  <a:pt x="35292" y="167222"/>
                  <a:pt x="31736" y="166688"/>
                </a:cubicBezTo>
                <a:lnTo>
                  <a:pt x="89610" y="156020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9" y="199492"/>
                  <a:pt x="218025" y="198603"/>
                  <a:pt x="220427" y="196825"/>
                </a:cubicBezTo>
                <a:cubicBezTo>
                  <a:pt x="222827" y="195047"/>
                  <a:pt x="224295" y="192381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114147" y="76810"/>
                </a:moveTo>
                <a:cubicBezTo>
                  <a:pt x="116991" y="76810"/>
                  <a:pt x="120814" y="76810"/>
                  <a:pt x="125616" y="76810"/>
                </a:cubicBezTo>
                <a:cubicBezTo>
                  <a:pt x="130415" y="76810"/>
                  <a:pt x="135615" y="76721"/>
                  <a:pt x="141216" y="76543"/>
                </a:cubicBezTo>
                <a:cubicBezTo>
                  <a:pt x="146817" y="76366"/>
                  <a:pt x="152597" y="76099"/>
                  <a:pt x="158553" y="75743"/>
                </a:cubicBezTo>
                <a:cubicBezTo>
                  <a:pt x="164508" y="75388"/>
                  <a:pt x="170066" y="74766"/>
                  <a:pt x="175222" y="73877"/>
                </a:cubicBezTo>
                <a:lnTo>
                  <a:pt x="175222" y="31738"/>
                </a:lnTo>
                <a:lnTo>
                  <a:pt x="84009" y="31738"/>
                </a:lnTo>
                <a:lnTo>
                  <a:pt x="84009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49" name="Freeform 149"/>
          <p:cNvSpPr/>
          <p:nvPr/>
        </p:nvSpPr>
        <p:spPr>
          <a:xfrm>
            <a:off x="15747904" y="8392863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5 h 230429"/>
              <a:gd name="connsiteX3" fmla="*/ 32004 w 264567"/>
              <a:gd name="connsiteY3" fmla="*/ 200825 h 230429"/>
              <a:gd name="connsiteX4" fmla="*/ 22935 w 264567"/>
              <a:gd name="connsiteY4" fmla="*/ 208293 h 230429"/>
              <a:gd name="connsiteX5" fmla="*/ 0 w 264567"/>
              <a:gd name="connsiteY5" fmla="*/ 176022 h 230429"/>
              <a:gd name="connsiteX6" fmla="*/ 69608 w 264567"/>
              <a:gd name="connsiteY6" fmla="*/ 176022 h 230429"/>
              <a:gd name="connsiteX7" fmla="*/ 69608 w 264567"/>
              <a:gd name="connsiteY7" fmla="*/ 153886 h 230429"/>
              <a:gd name="connsiteX8" fmla="*/ 36137 w 264567"/>
              <a:gd name="connsiteY8" fmla="*/ 139085 h 230429"/>
              <a:gd name="connsiteX9" fmla="*/ 23735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3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1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5 w 264567"/>
              <a:gd name="connsiteY22" fmla="*/ 174289 h 230429"/>
              <a:gd name="connsiteX23" fmla="*/ 181356 w 264567"/>
              <a:gd name="connsiteY23" fmla="*/ 169087 h 230429"/>
              <a:gd name="connsiteX24" fmla="*/ 181356 w 264567"/>
              <a:gd name="connsiteY24" fmla="*/ 28003 h 230429"/>
              <a:gd name="connsiteX25" fmla="*/ 179755 w 264567"/>
              <a:gd name="connsiteY25" fmla="*/ 20936 h 230429"/>
              <a:gd name="connsiteX26" fmla="*/ 174154 w 264567"/>
              <a:gd name="connsiteY26" fmla="*/ 16002 h 230429"/>
              <a:gd name="connsiteX27" fmla="*/ 228561 w 264567"/>
              <a:gd name="connsiteY27" fmla="*/ 0 h 230429"/>
              <a:gd name="connsiteX28" fmla="*/ 228561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1 w 264567"/>
              <a:gd name="connsiteY31" fmla="*/ 118949 h 230429"/>
              <a:gd name="connsiteX32" fmla="*/ 228561 w 264567"/>
              <a:gd name="connsiteY32" fmla="*/ 206160 h 230429"/>
              <a:gd name="connsiteX33" fmla="*/ 222428 w 264567"/>
              <a:gd name="connsiteY33" fmla="*/ 224695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3 w 264567"/>
              <a:gd name="connsiteY43" fmla="*/ 17602 h 230429"/>
              <a:gd name="connsiteX44" fmla="*/ 115481 w 264567"/>
              <a:gd name="connsiteY44" fmla="*/ 1333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1 w 264567"/>
              <a:gd name="connsiteY50" fmla="*/ 126683 h 230429"/>
              <a:gd name="connsiteX51" fmla="*/ 80142 w 264567"/>
              <a:gd name="connsiteY51" fmla="*/ 130950 h 230429"/>
              <a:gd name="connsiteX52" fmla="*/ 92545 w 264567"/>
              <a:gd name="connsiteY52" fmla="*/ 132550 h 230429"/>
              <a:gd name="connsiteX53" fmla="*/ 112815 w 264567"/>
              <a:gd name="connsiteY53" fmla="*/ 126683 h 230429"/>
              <a:gd name="connsiteX54" fmla="*/ 118948 w 264567"/>
              <a:gd name="connsiteY54" fmla="*/ 113881 h 230429"/>
              <a:gd name="connsiteX55" fmla="*/ 112815 w 264567"/>
              <a:gd name="connsiteY55" fmla="*/ 100946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1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8" y="200825"/>
                </a:cubicBezTo>
                <a:lnTo>
                  <a:pt x="32004" y="200825"/>
                </a:lnTo>
                <a:cubicBezTo>
                  <a:pt x="26848" y="200825"/>
                  <a:pt x="23825" y="203314"/>
                  <a:pt x="22935" y="208293"/>
                </a:cubicBezTo>
                <a:lnTo>
                  <a:pt x="0" y="176022"/>
                </a:lnTo>
                <a:lnTo>
                  <a:pt x="69608" y="176022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5"/>
                </a:cubicBezTo>
                <a:cubicBezTo>
                  <a:pt x="27871" y="131883"/>
                  <a:pt x="23735" y="123482"/>
                  <a:pt x="23735" y="113881"/>
                </a:cubicBezTo>
                <a:cubicBezTo>
                  <a:pt x="23735" y="107835"/>
                  <a:pt x="25425" y="102235"/>
                  <a:pt x="28804" y="97079"/>
                </a:cubicBezTo>
                <a:cubicBezTo>
                  <a:pt x="32181" y="91923"/>
                  <a:pt x="36894" y="87478"/>
                  <a:pt x="42938" y="83744"/>
                </a:cubicBezTo>
                <a:cubicBezTo>
                  <a:pt x="48985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79" y="71743"/>
                  <a:pt x="111925" y="72810"/>
                  <a:pt x="120283" y="74943"/>
                </a:cubicBezTo>
                <a:cubicBezTo>
                  <a:pt x="128639" y="77077"/>
                  <a:pt x="135795" y="80010"/>
                  <a:pt x="141751" y="83744"/>
                </a:cubicBezTo>
                <a:cubicBezTo>
                  <a:pt x="147707" y="87478"/>
                  <a:pt x="152375" y="91923"/>
                  <a:pt x="155753" y="97079"/>
                </a:cubicBezTo>
                <a:cubicBezTo>
                  <a:pt x="159131" y="102235"/>
                  <a:pt x="160821" y="107835"/>
                  <a:pt x="160821" y="113881"/>
                </a:cubicBezTo>
                <a:cubicBezTo>
                  <a:pt x="160821" y="123482"/>
                  <a:pt x="156820" y="131750"/>
                  <a:pt x="148819" y="138684"/>
                </a:cubicBezTo>
                <a:cubicBezTo>
                  <a:pt x="140816" y="145618"/>
                  <a:pt x="130149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3" y="176022"/>
                  <a:pt x="146596" y="175444"/>
                  <a:pt x="155485" y="174289"/>
                </a:cubicBezTo>
                <a:cubicBezTo>
                  <a:pt x="164376" y="173133"/>
                  <a:pt x="173000" y="171399"/>
                  <a:pt x="181356" y="169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90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1" y="118949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7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8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5" y="19603"/>
                  <a:pt x="59830" y="18136"/>
                  <a:pt x="56273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4"/>
                  <a:pt x="69608" y="124904"/>
                  <a:pt x="71741" y="126683"/>
                </a:cubicBezTo>
                <a:cubicBezTo>
                  <a:pt x="73876" y="128460"/>
                  <a:pt x="76677" y="129884"/>
                  <a:pt x="80142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9" y="132550"/>
                  <a:pt x="108725" y="130594"/>
                  <a:pt x="112815" y="126683"/>
                </a:cubicBezTo>
                <a:cubicBezTo>
                  <a:pt x="116903" y="122771"/>
                  <a:pt x="118948" y="118504"/>
                  <a:pt x="118948" y="113881"/>
                </a:cubicBezTo>
                <a:cubicBezTo>
                  <a:pt x="118948" y="109258"/>
                  <a:pt x="116903" y="104946"/>
                  <a:pt x="112815" y="100946"/>
                </a:cubicBezTo>
                <a:cubicBezTo>
                  <a:pt x="108725" y="96946"/>
                  <a:pt x="101969" y="94945"/>
                  <a:pt x="92545" y="94945"/>
                </a:cubicBezTo>
                <a:cubicBezTo>
                  <a:pt x="87745" y="94945"/>
                  <a:pt x="83610" y="95523"/>
                  <a:pt x="80142" y="96679"/>
                </a:cubicBezTo>
                <a:cubicBezTo>
                  <a:pt x="76677" y="97834"/>
                  <a:pt x="73876" y="99301"/>
                  <a:pt x="71741" y="101079"/>
                </a:cubicBezTo>
                <a:cubicBezTo>
                  <a:pt x="69608" y="102857"/>
                  <a:pt x="68053" y="104902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0" name="Freeform 150"/>
          <p:cNvSpPr/>
          <p:nvPr/>
        </p:nvSpPr>
        <p:spPr>
          <a:xfrm>
            <a:off x="16018605" y="8392863"/>
            <a:ext cx="260565" cy="230429"/>
          </a:xfrm>
          <a:custGeom>
            <a:avLst/>
            <a:gdLst>
              <a:gd name="connsiteX0" fmla="*/ 177355 w 260565"/>
              <a:gd name="connsiteY0" fmla="*/ 230429 h 230429"/>
              <a:gd name="connsiteX1" fmla="*/ 177355 w 260565"/>
              <a:gd name="connsiteY1" fmla="*/ 28003 h 230429"/>
              <a:gd name="connsiteX2" fmla="*/ 175754 w 260565"/>
              <a:gd name="connsiteY2" fmla="*/ 20936 h 230429"/>
              <a:gd name="connsiteX3" fmla="*/ 170152 w 260565"/>
              <a:gd name="connsiteY3" fmla="*/ 16002 h 230429"/>
              <a:gd name="connsiteX4" fmla="*/ 224560 w 260565"/>
              <a:gd name="connsiteY4" fmla="*/ 0 h 230429"/>
              <a:gd name="connsiteX5" fmla="*/ 224560 w 260565"/>
              <a:gd name="connsiteY5" fmla="*/ 81877 h 230429"/>
              <a:gd name="connsiteX6" fmla="*/ 260565 w 260565"/>
              <a:gd name="connsiteY6" fmla="*/ 81877 h 230429"/>
              <a:gd name="connsiteX7" fmla="*/ 260565 w 260565"/>
              <a:gd name="connsiteY7" fmla="*/ 109080 h 230429"/>
              <a:gd name="connsiteX8" fmla="*/ 224560 w 260565"/>
              <a:gd name="connsiteY8" fmla="*/ 109080 h 230429"/>
              <a:gd name="connsiteX9" fmla="*/ 224560 w 260565"/>
              <a:gd name="connsiteY9" fmla="*/ 206160 h 230429"/>
              <a:gd name="connsiteX10" fmla="*/ 218427 w 260565"/>
              <a:gd name="connsiteY10" fmla="*/ 224695 h 230429"/>
              <a:gd name="connsiteX11" fmla="*/ 198957 w 260565"/>
              <a:gd name="connsiteY11" fmla="*/ 230429 h 230429"/>
              <a:gd name="connsiteX13" fmla="*/ 0 w 260565"/>
              <a:gd name="connsiteY13" fmla="*/ 182423 h 230429"/>
              <a:gd name="connsiteX14" fmla="*/ 37337 w 260565"/>
              <a:gd name="connsiteY14" fmla="*/ 167221 h 230429"/>
              <a:gd name="connsiteX15" fmla="*/ 69075 w 260565"/>
              <a:gd name="connsiteY15" fmla="*/ 140684 h 230429"/>
              <a:gd name="connsiteX16" fmla="*/ 91745 w 260565"/>
              <a:gd name="connsiteY16" fmla="*/ 102546 h 230429"/>
              <a:gd name="connsiteX17" fmla="*/ 102412 w 260565"/>
              <a:gd name="connsiteY17" fmla="*/ 52274 h 230429"/>
              <a:gd name="connsiteX18" fmla="*/ 33869 w 260565"/>
              <a:gd name="connsiteY18" fmla="*/ 52274 h 230429"/>
              <a:gd name="connsiteX19" fmla="*/ 25870 w 260565"/>
              <a:gd name="connsiteY19" fmla="*/ 58941 h 230429"/>
              <a:gd name="connsiteX20" fmla="*/ 9066 w 260565"/>
              <a:gd name="connsiteY20" fmla="*/ 26403 h 230429"/>
              <a:gd name="connsiteX21" fmla="*/ 102946 w 260565"/>
              <a:gd name="connsiteY21" fmla="*/ 26403 h 230429"/>
              <a:gd name="connsiteX22" fmla="*/ 102946 w 260565"/>
              <a:gd name="connsiteY22" fmla="*/ 15202 h 230429"/>
              <a:gd name="connsiteX23" fmla="*/ 150151 w 260565"/>
              <a:gd name="connsiteY23" fmla="*/ 28003 h 230429"/>
              <a:gd name="connsiteX24" fmla="*/ 150151 w 260565"/>
              <a:gd name="connsiteY24" fmla="*/ 44272 h 230429"/>
              <a:gd name="connsiteX25" fmla="*/ 140283 w 260565"/>
              <a:gd name="connsiteY25" fmla="*/ 94145 h 230429"/>
              <a:gd name="connsiteX26" fmla="*/ 111347 w 260565"/>
              <a:gd name="connsiteY26" fmla="*/ 138550 h 230429"/>
              <a:gd name="connsiteX27" fmla="*/ 64274 w 260565"/>
              <a:gd name="connsiteY27" fmla="*/ 171755 h 230429"/>
              <a:gd name="connsiteX28" fmla="*/ 0 w 260565"/>
              <a:gd name="connsiteY28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60565" h="230429">
                <a:moveTo>
                  <a:pt x="177355" y="230429"/>
                </a:moveTo>
                <a:lnTo>
                  <a:pt x="177355" y="28003"/>
                </a:lnTo>
                <a:cubicBezTo>
                  <a:pt x="177355" y="25515"/>
                  <a:pt x="176822" y="23158"/>
                  <a:pt x="175754" y="20936"/>
                </a:cubicBezTo>
                <a:cubicBezTo>
                  <a:pt x="174689" y="18714"/>
                  <a:pt x="172820" y="17069"/>
                  <a:pt x="170152" y="16002"/>
                </a:cubicBezTo>
                <a:lnTo>
                  <a:pt x="224560" y="0"/>
                </a:lnTo>
                <a:lnTo>
                  <a:pt x="224560" y="81877"/>
                </a:lnTo>
                <a:lnTo>
                  <a:pt x="260565" y="81877"/>
                </a:lnTo>
                <a:lnTo>
                  <a:pt x="260565" y="109080"/>
                </a:lnTo>
                <a:lnTo>
                  <a:pt x="224560" y="109080"/>
                </a:lnTo>
                <a:lnTo>
                  <a:pt x="224560" y="206160"/>
                </a:lnTo>
                <a:cubicBezTo>
                  <a:pt x="224560" y="214694"/>
                  <a:pt x="222517" y="220873"/>
                  <a:pt x="218427" y="224695"/>
                </a:cubicBezTo>
                <a:cubicBezTo>
                  <a:pt x="214336" y="228517"/>
                  <a:pt x="207848" y="230429"/>
                  <a:pt x="198957" y="230429"/>
                </a:cubicBezTo>
                <a:moveTo>
                  <a:pt x="0" y="182423"/>
                </a:moveTo>
                <a:cubicBezTo>
                  <a:pt x="12979" y="179222"/>
                  <a:pt x="25425" y="174155"/>
                  <a:pt x="37337" y="167221"/>
                </a:cubicBezTo>
                <a:cubicBezTo>
                  <a:pt x="49250" y="160286"/>
                  <a:pt x="59829" y="151441"/>
                  <a:pt x="69075" y="140684"/>
                </a:cubicBezTo>
                <a:cubicBezTo>
                  <a:pt x="78321" y="129927"/>
                  <a:pt x="85877" y="117215"/>
                  <a:pt x="91745" y="102546"/>
                </a:cubicBezTo>
                <a:cubicBezTo>
                  <a:pt x="97611" y="87878"/>
                  <a:pt x="101167" y="71120"/>
                  <a:pt x="102412" y="52274"/>
                </a:cubicBezTo>
                <a:lnTo>
                  <a:pt x="33869" y="52274"/>
                </a:lnTo>
                <a:cubicBezTo>
                  <a:pt x="29425" y="52274"/>
                  <a:pt x="26758" y="54496"/>
                  <a:pt x="25870" y="58941"/>
                </a:cubicBezTo>
                <a:lnTo>
                  <a:pt x="9066" y="26403"/>
                </a:lnTo>
                <a:lnTo>
                  <a:pt x="102946" y="26403"/>
                </a:lnTo>
                <a:lnTo>
                  <a:pt x="102946" y="15202"/>
                </a:lnTo>
                <a:lnTo>
                  <a:pt x="150151" y="28003"/>
                </a:lnTo>
                <a:lnTo>
                  <a:pt x="150151" y="44272"/>
                </a:lnTo>
                <a:cubicBezTo>
                  <a:pt x="150151" y="61164"/>
                  <a:pt x="146861" y="77788"/>
                  <a:pt x="140283" y="94145"/>
                </a:cubicBezTo>
                <a:cubicBezTo>
                  <a:pt x="133705" y="110503"/>
                  <a:pt x="124059" y="125304"/>
                  <a:pt x="111347" y="138550"/>
                </a:cubicBezTo>
                <a:cubicBezTo>
                  <a:pt x="98633" y="151797"/>
                  <a:pt x="82944" y="162864"/>
                  <a:pt x="64274" y="171755"/>
                </a:cubicBezTo>
                <a:cubicBezTo>
                  <a:pt x="45605" y="180645"/>
                  <a:pt x="24180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1" name="Freeform 151"/>
          <p:cNvSpPr/>
          <p:nvPr/>
        </p:nvSpPr>
        <p:spPr>
          <a:xfrm>
            <a:off x="16360017" y="8393396"/>
            <a:ext cx="252831" cy="226695"/>
          </a:xfrm>
          <a:custGeom>
            <a:avLst/>
            <a:gdLst>
              <a:gd name="connsiteX0" fmla="*/ 180022 w 252831"/>
              <a:gd name="connsiteY0" fmla="*/ 226695 h 226695"/>
              <a:gd name="connsiteX1" fmla="*/ 180022 w 252831"/>
              <a:gd name="connsiteY1" fmla="*/ 214694 h 226695"/>
              <a:gd name="connsiteX2" fmla="*/ 156152 w 252831"/>
              <a:gd name="connsiteY2" fmla="*/ 220828 h 226695"/>
              <a:gd name="connsiteX3" fmla="*/ 128949 w 252831"/>
              <a:gd name="connsiteY3" fmla="*/ 224561 h 226695"/>
              <a:gd name="connsiteX4" fmla="*/ 101212 w 252831"/>
              <a:gd name="connsiteY4" fmla="*/ 226295 h 226695"/>
              <a:gd name="connsiteX5" fmla="*/ 75476 w 252831"/>
              <a:gd name="connsiteY5" fmla="*/ 226695 h 226695"/>
              <a:gd name="connsiteX6" fmla="*/ 33603 w 252831"/>
              <a:gd name="connsiteY6" fmla="*/ 226695 h 226695"/>
              <a:gd name="connsiteX7" fmla="*/ 33603 w 252831"/>
              <a:gd name="connsiteY7" fmla="*/ 142684 h 226695"/>
              <a:gd name="connsiteX8" fmla="*/ 79476 w 252831"/>
              <a:gd name="connsiteY8" fmla="*/ 135217 h 226695"/>
              <a:gd name="connsiteX9" fmla="*/ 79476 w 252831"/>
              <a:gd name="connsiteY9" fmla="*/ 156287 h 226695"/>
              <a:gd name="connsiteX10" fmla="*/ 180022 w 252831"/>
              <a:gd name="connsiteY10" fmla="*/ 156287 h 226695"/>
              <a:gd name="connsiteX11" fmla="*/ 180022 w 252831"/>
              <a:gd name="connsiteY11" fmla="*/ 141351 h 226695"/>
              <a:gd name="connsiteX12" fmla="*/ 225895 w 252831"/>
              <a:gd name="connsiteY12" fmla="*/ 133883 h 226695"/>
              <a:gd name="connsiteX13" fmla="*/ 225895 w 252831"/>
              <a:gd name="connsiteY13" fmla="*/ 226695 h 226695"/>
              <a:gd name="connsiteX15" fmla="*/ 252831 w 252831"/>
              <a:gd name="connsiteY15" fmla="*/ 121882 h 226695"/>
              <a:gd name="connsiteX16" fmla="*/ 32003 w 252831"/>
              <a:gd name="connsiteY16" fmla="*/ 121882 h 226695"/>
              <a:gd name="connsiteX17" fmla="*/ 22935 w 252831"/>
              <a:gd name="connsiteY17" fmla="*/ 129350 h 226695"/>
              <a:gd name="connsiteX18" fmla="*/ 0 w 252831"/>
              <a:gd name="connsiteY18" fmla="*/ 97079 h 226695"/>
              <a:gd name="connsiteX19" fmla="*/ 165353 w 252831"/>
              <a:gd name="connsiteY19" fmla="*/ 97079 h 226695"/>
              <a:gd name="connsiteX20" fmla="*/ 174020 w 252831"/>
              <a:gd name="connsiteY20" fmla="*/ 75609 h 226695"/>
              <a:gd name="connsiteX21" fmla="*/ 175754 w 252831"/>
              <a:gd name="connsiteY21" fmla="*/ 43738 h 226695"/>
              <a:gd name="connsiteX22" fmla="*/ 175754 w 252831"/>
              <a:gd name="connsiteY22" fmla="*/ 35738 h 226695"/>
              <a:gd name="connsiteX23" fmla="*/ 58672 w 252831"/>
              <a:gd name="connsiteY23" fmla="*/ 35738 h 226695"/>
              <a:gd name="connsiteX24" fmla="*/ 50671 w 252831"/>
              <a:gd name="connsiteY24" fmla="*/ 42405 h 226695"/>
              <a:gd name="connsiteX25" fmla="*/ 33869 w 252831"/>
              <a:gd name="connsiteY25" fmla="*/ 11201 h 226695"/>
              <a:gd name="connsiteX26" fmla="*/ 175754 w 252831"/>
              <a:gd name="connsiteY26" fmla="*/ 11201 h 226695"/>
              <a:gd name="connsiteX27" fmla="*/ 175754 w 252831"/>
              <a:gd name="connsiteY27" fmla="*/ 0 h 226695"/>
              <a:gd name="connsiteX28" fmla="*/ 222960 w 252831"/>
              <a:gd name="connsiteY28" fmla="*/ 12802 h 226695"/>
              <a:gd name="connsiteX29" fmla="*/ 222960 w 252831"/>
              <a:gd name="connsiteY29" fmla="*/ 35204 h 226695"/>
              <a:gd name="connsiteX30" fmla="*/ 215092 w 252831"/>
              <a:gd name="connsiteY30" fmla="*/ 73476 h 226695"/>
              <a:gd name="connsiteX31" fmla="*/ 192022 w 252831"/>
              <a:gd name="connsiteY31" fmla="*/ 97079 h 226695"/>
              <a:gd name="connsiteX32" fmla="*/ 252831 w 252831"/>
              <a:gd name="connsiteY32" fmla="*/ 97079 h 226695"/>
              <a:gd name="connsiteX34" fmla="*/ 92810 w 252831"/>
              <a:gd name="connsiteY34" fmla="*/ 202159 h 226695"/>
              <a:gd name="connsiteX35" fmla="*/ 112413 w 252831"/>
              <a:gd name="connsiteY35" fmla="*/ 202026 h 226695"/>
              <a:gd name="connsiteX36" fmla="*/ 134282 w 252831"/>
              <a:gd name="connsiteY36" fmla="*/ 201359 h 226695"/>
              <a:gd name="connsiteX37" fmla="*/ 157220 w 252831"/>
              <a:gd name="connsiteY37" fmla="*/ 199892 h 226695"/>
              <a:gd name="connsiteX38" fmla="*/ 180022 w 252831"/>
              <a:gd name="connsiteY38" fmla="*/ 197358 h 226695"/>
              <a:gd name="connsiteX39" fmla="*/ 180022 w 252831"/>
              <a:gd name="connsiteY39" fmla="*/ 180823 h 226695"/>
              <a:gd name="connsiteX40" fmla="*/ 79476 w 252831"/>
              <a:gd name="connsiteY40" fmla="*/ 180823 h 226695"/>
              <a:gd name="connsiteX41" fmla="*/ 79476 w 252831"/>
              <a:gd name="connsiteY41" fmla="*/ 202159 h 2266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52831" h="226695">
                <a:moveTo>
                  <a:pt x="180022" y="226695"/>
                </a:moveTo>
                <a:lnTo>
                  <a:pt x="180022" y="214694"/>
                </a:lnTo>
                <a:cubicBezTo>
                  <a:pt x="172910" y="217183"/>
                  <a:pt x="164953" y="219228"/>
                  <a:pt x="156152" y="220828"/>
                </a:cubicBezTo>
                <a:cubicBezTo>
                  <a:pt x="147351" y="222428"/>
                  <a:pt x="138283" y="223672"/>
                  <a:pt x="128949" y="224561"/>
                </a:cubicBezTo>
                <a:cubicBezTo>
                  <a:pt x="119614" y="225451"/>
                  <a:pt x="110368" y="226028"/>
                  <a:pt x="101212" y="226295"/>
                </a:cubicBezTo>
                <a:cubicBezTo>
                  <a:pt x="92055" y="226562"/>
                  <a:pt x="83476" y="226695"/>
                  <a:pt x="75476" y="226695"/>
                </a:cubicBezTo>
                <a:lnTo>
                  <a:pt x="33603" y="226695"/>
                </a:lnTo>
                <a:lnTo>
                  <a:pt x="33603" y="142684"/>
                </a:lnTo>
                <a:lnTo>
                  <a:pt x="79476" y="135217"/>
                </a:lnTo>
                <a:lnTo>
                  <a:pt x="79476" y="156287"/>
                </a:lnTo>
                <a:lnTo>
                  <a:pt x="180022" y="156287"/>
                </a:lnTo>
                <a:lnTo>
                  <a:pt x="180022" y="141351"/>
                </a:lnTo>
                <a:lnTo>
                  <a:pt x="225895" y="133883"/>
                </a:lnTo>
                <a:lnTo>
                  <a:pt x="225895" y="226695"/>
                </a:lnTo>
                <a:moveTo>
                  <a:pt x="252831" y="121882"/>
                </a:moveTo>
                <a:lnTo>
                  <a:pt x="32003" y="121882"/>
                </a:lnTo>
                <a:cubicBezTo>
                  <a:pt x="26846" y="121882"/>
                  <a:pt x="23825" y="124371"/>
                  <a:pt x="22935" y="129350"/>
                </a:cubicBezTo>
                <a:lnTo>
                  <a:pt x="0" y="97079"/>
                </a:lnTo>
                <a:lnTo>
                  <a:pt x="165353" y="97079"/>
                </a:lnTo>
                <a:cubicBezTo>
                  <a:pt x="169976" y="92101"/>
                  <a:pt x="172865" y="84944"/>
                  <a:pt x="174020" y="75609"/>
                </a:cubicBezTo>
                <a:cubicBezTo>
                  <a:pt x="175175" y="66275"/>
                  <a:pt x="175754" y="55652"/>
                  <a:pt x="175754" y="43738"/>
                </a:cubicBezTo>
                <a:lnTo>
                  <a:pt x="175754" y="35738"/>
                </a:lnTo>
                <a:lnTo>
                  <a:pt x="58672" y="35738"/>
                </a:lnTo>
                <a:cubicBezTo>
                  <a:pt x="54228" y="35738"/>
                  <a:pt x="51561" y="37960"/>
                  <a:pt x="50671" y="42405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35204"/>
                </a:lnTo>
                <a:cubicBezTo>
                  <a:pt x="222960" y="50673"/>
                  <a:pt x="220337" y="63430"/>
                  <a:pt x="215092" y="73476"/>
                </a:cubicBezTo>
                <a:cubicBezTo>
                  <a:pt x="209848" y="83522"/>
                  <a:pt x="202158" y="91390"/>
                  <a:pt x="192022" y="97079"/>
                </a:cubicBezTo>
                <a:lnTo>
                  <a:pt x="252831" y="97079"/>
                </a:lnTo>
                <a:moveTo>
                  <a:pt x="92810" y="202159"/>
                </a:moveTo>
                <a:cubicBezTo>
                  <a:pt x="98856" y="202159"/>
                  <a:pt x="105390" y="202114"/>
                  <a:pt x="112413" y="202026"/>
                </a:cubicBezTo>
                <a:cubicBezTo>
                  <a:pt x="119436" y="201937"/>
                  <a:pt x="126726" y="201714"/>
                  <a:pt x="134282" y="201359"/>
                </a:cubicBezTo>
                <a:cubicBezTo>
                  <a:pt x="141838" y="201003"/>
                  <a:pt x="149484" y="200514"/>
                  <a:pt x="157220" y="199892"/>
                </a:cubicBezTo>
                <a:cubicBezTo>
                  <a:pt x="164953" y="199269"/>
                  <a:pt x="172554" y="198425"/>
                  <a:pt x="180022" y="197358"/>
                </a:cubicBezTo>
                <a:lnTo>
                  <a:pt x="180022" y="180823"/>
                </a:lnTo>
                <a:lnTo>
                  <a:pt x="79476" y="180823"/>
                </a:lnTo>
                <a:lnTo>
                  <a:pt x="79476" y="20215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2" name="Freeform 152"/>
          <p:cNvSpPr/>
          <p:nvPr/>
        </p:nvSpPr>
        <p:spPr>
          <a:xfrm>
            <a:off x="16622716" y="8392863"/>
            <a:ext cx="237096" cy="233896"/>
          </a:xfrm>
          <a:custGeom>
            <a:avLst/>
            <a:gdLst>
              <a:gd name="connsiteX0" fmla="*/ 237096 w 237096"/>
              <a:gd name="connsiteY0" fmla="*/ 189091 h 233896"/>
              <a:gd name="connsiteX1" fmla="*/ 230696 w 237096"/>
              <a:gd name="connsiteY1" fmla="*/ 206559 h 233896"/>
              <a:gd name="connsiteX2" fmla="*/ 212027 w 237096"/>
              <a:gd name="connsiteY2" fmla="*/ 220694 h 233896"/>
              <a:gd name="connsiteX3" fmla="*/ 181490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2 w 237096"/>
              <a:gd name="connsiteY6" fmla="*/ 220694 h 233896"/>
              <a:gd name="connsiteX7" fmla="*/ 48540 w 237096"/>
              <a:gd name="connsiteY7" fmla="*/ 206559 h 233896"/>
              <a:gd name="connsiteX8" fmla="*/ 42139 w 237096"/>
              <a:gd name="connsiteY8" fmla="*/ 189091 h 233896"/>
              <a:gd name="connsiteX9" fmla="*/ 48540 w 237096"/>
              <a:gd name="connsiteY9" fmla="*/ 171621 h 233896"/>
              <a:gd name="connsiteX10" fmla="*/ 67342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4 h 233896"/>
              <a:gd name="connsiteX13" fmla="*/ 181490 w 237096"/>
              <a:gd name="connsiteY13" fmla="*/ 147752 h 233896"/>
              <a:gd name="connsiteX14" fmla="*/ 212027 w 237096"/>
              <a:gd name="connsiteY14" fmla="*/ 157353 h 233896"/>
              <a:gd name="connsiteX15" fmla="*/ 230696 w 237096"/>
              <a:gd name="connsiteY15" fmla="*/ 171621 h 233896"/>
              <a:gd name="connsiteX16" fmla="*/ 237096 w 237096"/>
              <a:gd name="connsiteY16" fmla="*/ 189091 h 233896"/>
              <a:gd name="connsiteX18" fmla="*/ 66675 w 237096"/>
              <a:gd name="connsiteY18" fmla="*/ 36805 h 233896"/>
              <a:gd name="connsiteX19" fmla="*/ 64008 w 237096"/>
              <a:gd name="connsiteY19" fmla="*/ 27870 h 233896"/>
              <a:gd name="connsiteX20" fmla="*/ 56007 w 237096"/>
              <a:gd name="connsiteY20" fmla="*/ 23470 h 233896"/>
              <a:gd name="connsiteX21" fmla="*/ 113880 w 237096"/>
              <a:gd name="connsiteY21" fmla="*/ 7201 h 233896"/>
              <a:gd name="connsiteX22" fmla="*/ 113880 w 237096"/>
              <a:gd name="connsiteY22" fmla="*/ 38138 h 233896"/>
              <a:gd name="connsiteX23" fmla="*/ 112548 w 237096"/>
              <a:gd name="connsiteY23" fmla="*/ 53074 h 233896"/>
              <a:gd name="connsiteX24" fmla="*/ 108814 w 237096"/>
              <a:gd name="connsiteY24" fmla="*/ 67208 h 233896"/>
              <a:gd name="connsiteX25" fmla="*/ 129749 w 237096"/>
              <a:gd name="connsiteY25" fmla="*/ 71343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6 w 237096"/>
              <a:gd name="connsiteY28" fmla="*/ 109613 h 233896"/>
              <a:gd name="connsiteX29" fmla="*/ 156953 w 237096"/>
              <a:gd name="connsiteY29" fmla="*/ 123616 h 233896"/>
              <a:gd name="connsiteX30" fmla="*/ 142418 w 237096"/>
              <a:gd name="connsiteY30" fmla="*/ 130416 h 233896"/>
              <a:gd name="connsiteX31" fmla="*/ 125749 w 237096"/>
              <a:gd name="connsiteY31" fmla="*/ 128683 h 233896"/>
              <a:gd name="connsiteX32" fmla="*/ 114948 w 237096"/>
              <a:gd name="connsiteY32" fmla="*/ 120282 h 233896"/>
              <a:gd name="connsiteX33" fmla="*/ 118148 w 237096"/>
              <a:gd name="connsiteY33" fmla="*/ 109880 h 233896"/>
              <a:gd name="connsiteX34" fmla="*/ 117081 w 237096"/>
              <a:gd name="connsiteY34" fmla="*/ 98813 h 233896"/>
              <a:gd name="connsiteX35" fmla="*/ 111880 w 237096"/>
              <a:gd name="connsiteY35" fmla="*/ 88678 h 233896"/>
              <a:gd name="connsiteX36" fmla="*/ 102679 w 237096"/>
              <a:gd name="connsiteY36" fmla="*/ 81344 h 233896"/>
              <a:gd name="connsiteX37" fmla="*/ 64408 w 237096"/>
              <a:gd name="connsiteY37" fmla="*/ 119749 h 233896"/>
              <a:gd name="connsiteX38" fmla="*/ 0 w 237096"/>
              <a:gd name="connsiteY38" fmla="*/ 138418 h 233896"/>
              <a:gd name="connsiteX39" fmla="*/ 0 w 237096"/>
              <a:gd name="connsiteY39" fmla="*/ 133083 h 233896"/>
              <a:gd name="connsiteX40" fmla="*/ 26403 w 237096"/>
              <a:gd name="connsiteY40" fmla="*/ 118814 h 233896"/>
              <a:gd name="connsiteX41" fmla="*/ 47606 w 237096"/>
              <a:gd name="connsiteY41" fmla="*/ 96546 h 233896"/>
              <a:gd name="connsiteX42" fmla="*/ 61609 w 237096"/>
              <a:gd name="connsiteY42" fmla="*/ 68542 h 233896"/>
              <a:gd name="connsiteX43" fmla="*/ 66675 w 237096"/>
              <a:gd name="connsiteY43" fmla="*/ 36805 h 233896"/>
              <a:gd name="connsiteX45" fmla="*/ 186689 w 237096"/>
              <a:gd name="connsiteY45" fmla="*/ 137884 h 233896"/>
              <a:gd name="connsiteX46" fmla="*/ 186689 w 237096"/>
              <a:gd name="connsiteY46" fmla="*/ 69609 h 233896"/>
              <a:gd name="connsiteX47" fmla="*/ 145352 w 237096"/>
              <a:gd name="connsiteY47" fmla="*/ 69609 h 233896"/>
              <a:gd name="connsiteX48" fmla="*/ 132550 w 237096"/>
              <a:gd name="connsiteY48" fmla="*/ 45072 h 233896"/>
              <a:gd name="connsiteX49" fmla="*/ 186689 w 237096"/>
              <a:gd name="connsiteY49" fmla="*/ 45072 h 233896"/>
              <a:gd name="connsiteX50" fmla="*/ 186689 w 237096"/>
              <a:gd name="connsiteY50" fmla="*/ 28003 h 233896"/>
              <a:gd name="connsiteX51" fmla="*/ 185089 w 237096"/>
              <a:gd name="connsiteY51" fmla="*/ 20936 h 233896"/>
              <a:gd name="connsiteX52" fmla="*/ 179490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5 h 233896"/>
              <a:gd name="connsiteX55" fmla="*/ 227761 w 237096"/>
              <a:gd name="connsiteY55" fmla="*/ 132150 h 233896"/>
              <a:gd name="connsiteX56" fmla="*/ 208293 w 237096"/>
              <a:gd name="connsiteY56" fmla="*/ 137884 h 233896"/>
              <a:gd name="connsiteX58" fmla="*/ 186689 w 237096"/>
              <a:gd name="connsiteY58" fmla="*/ 189091 h 233896"/>
              <a:gd name="connsiteX59" fmla="*/ 174289 w 237096"/>
              <a:gd name="connsiteY59" fmla="*/ 173088 h 233896"/>
              <a:gd name="connsiteX60" fmla="*/ 139751 w 237096"/>
              <a:gd name="connsiteY60" fmla="*/ 166421 h 233896"/>
              <a:gd name="connsiteX61" fmla="*/ 104946 w 237096"/>
              <a:gd name="connsiteY61" fmla="*/ 173088 h 233896"/>
              <a:gd name="connsiteX62" fmla="*/ 92545 w 237096"/>
              <a:gd name="connsiteY62" fmla="*/ 189091 h 233896"/>
              <a:gd name="connsiteX63" fmla="*/ 104814 w 237096"/>
              <a:gd name="connsiteY63" fmla="*/ 205093 h 233896"/>
              <a:gd name="connsiteX64" fmla="*/ 139751 w 237096"/>
              <a:gd name="connsiteY64" fmla="*/ 211759 h 233896"/>
              <a:gd name="connsiteX65" fmla="*/ 174289 w 237096"/>
              <a:gd name="connsiteY65" fmla="*/ 205093 h 233896"/>
              <a:gd name="connsiteX66" fmla="*/ 186689 w 237096"/>
              <a:gd name="connsiteY66" fmla="*/ 189091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1"/>
                </a:moveTo>
                <a:cubicBezTo>
                  <a:pt x="237096" y="195314"/>
                  <a:pt x="234962" y="201137"/>
                  <a:pt x="230696" y="206559"/>
                </a:cubicBezTo>
                <a:cubicBezTo>
                  <a:pt x="226428" y="211982"/>
                  <a:pt x="220205" y="216694"/>
                  <a:pt x="212027" y="220694"/>
                </a:cubicBezTo>
                <a:cubicBezTo>
                  <a:pt x="203848" y="224695"/>
                  <a:pt x="193669" y="227895"/>
                  <a:pt x="181490" y="230296"/>
                </a:cubicBezTo>
                <a:cubicBezTo>
                  <a:pt x="169309" y="232696"/>
                  <a:pt x="155398" y="233896"/>
                  <a:pt x="139751" y="233896"/>
                </a:cubicBezTo>
                <a:cubicBezTo>
                  <a:pt x="123926" y="233896"/>
                  <a:pt x="109968" y="232696"/>
                  <a:pt x="97879" y="230296"/>
                </a:cubicBezTo>
                <a:cubicBezTo>
                  <a:pt x="85789" y="227895"/>
                  <a:pt x="75609" y="224695"/>
                  <a:pt x="67342" y="220694"/>
                </a:cubicBezTo>
                <a:cubicBezTo>
                  <a:pt x="59074" y="216694"/>
                  <a:pt x="52806" y="211982"/>
                  <a:pt x="48540" y="206559"/>
                </a:cubicBezTo>
                <a:cubicBezTo>
                  <a:pt x="44272" y="201137"/>
                  <a:pt x="42139" y="195314"/>
                  <a:pt x="42139" y="189091"/>
                </a:cubicBezTo>
                <a:cubicBezTo>
                  <a:pt x="42139" y="182867"/>
                  <a:pt x="44272" y="177044"/>
                  <a:pt x="48540" y="171621"/>
                </a:cubicBezTo>
                <a:cubicBezTo>
                  <a:pt x="52806" y="166198"/>
                  <a:pt x="59074" y="161442"/>
                  <a:pt x="67342" y="157353"/>
                </a:cubicBezTo>
                <a:cubicBezTo>
                  <a:pt x="75609" y="153264"/>
                  <a:pt x="85789" y="150064"/>
                  <a:pt x="97879" y="147752"/>
                </a:cubicBezTo>
                <a:cubicBezTo>
                  <a:pt x="109968" y="145441"/>
                  <a:pt x="123926" y="144284"/>
                  <a:pt x="139751" y="144284"/>
                </a:cubicBezTo>
                <a:cubicBezTo>
                  <a:pt x="155398" y="144284"/>
                  <a:pt x="169309" y="145441"/>
                  <a:pt x="181490" y="147752"/>
                </a:cubicBezTo>
                <a:cubicBezTo>
                  <a:pt x="193669" y="150064"/>
                  <a:pt x="203848" y="153264"/>
                  <a:pt x="212027" y="157353"/>
                </a:cubicBezTo>
                <a:cubicBezTo>
                  <a:pt x="220205" y="161442"/>
                  <a:pt x="226428" y="166198"/>
                  <a:pt x="230696" y="171621"/>
                </a:cubicBezTo>
                <a:cubicBezTo>
                  <a:pt x="234962" y="177044"/>
                  <a:pt x="237096" y="182867"/>
                  <a:pt x="237096" y="189091"/>
                </a:cubicBezTo>
                <a:moveTo>
                  <a:pt x="66675" y="36805"/>
                </a:moveTo>
                <a:cubicBezTo>
                  <a:pt x="66675" y="33248"/>
                  <a:pt x="65785" y="30271"/>
                  <a:pt x="64008" y="27870"/>
                </a:cubicBezTo>
                <a:cubicBezTo>
                  <a:pt x="62230" y="25470"/>
                  <a:pt x="59562" y="24003"/>
                  <a:pt x="56007" y="23470"/>
                </a:cubicBezTo>
                <a:lnTo>
                  <a:pt x="113880" y="7201"/>
                </a:lnTo>
                <a:lnTo>
                  <a:pt x="113880" y="38138"/>
                </a:lnTo>
                <a:cubicBezTo>
                  <a:pt x="113880" y="43294"/>
                  <a:pt x="113436" y="48273"/>
                  <a:pt x="112548" y="53074"/>
                </a:cubicBezTo>
                <a:cubicBezTo>
                  <a:pt x="111658" y="57874"/>
                  <a:pt x="110415" y="62585"/>
                  <a:pt x="108814" y="67208"/>
                </a:cubicBezTo>
                <a:cubicBezTo>
                  <a:pt x="116281" y="67742"/>
                  <a:pt x="123261" y="69120"/>
                  <a:pt x="129749" y="71343"/>
                </a:cubicBezTo>
                <a:cubicBezTo>
                  <a:pt x="136240" y="73565"/>
                  <a:pt x="141839" y="76454"/>
                  <a:pt x="146552" y="80010"/>
                </a:cubicBezTo>
                <a:cubicBezTo>
                  <a:pt x="151262" y="83566"/>
                  <a:pt x="154998" y="87878"/>
                  <a:pt x="157753" y="92945"/>
                </a:cubicBezTo>
                <a:cubicBezTo>
                  <a:pt x="160508" y="98013"/>
                  <a:pt x="161886" y="103569"/>
                  <a:pt x="161886" y="109613"/>
                </a:cubicBezTo>
                <a:cubicBezTo>
                  <a:pt x="161886" y="115126"/>
                  <a:pt x="160243" y="119793"/>
                  <a:pt x="156953" y="123616"/>
                </a:cubicBezTo>
                <a:cubicBezTo>
                  <a:pt x="153663" y="127438"/>
                  <a:pt x="148819" y="129705"/>
                  <a:pt x="142418" y="130416"/>
                </a:cubicBezTo>
                <a:cubicBezTo>
                  <a:pt x="136195" y="131127"/>
                  <a:pt x="130639" y="130550"/>
                  <a:pt x="125749" y="128683"/>
                </a:cubicBezTo>
                <a:cubicBezTo>
                  <a:pt x="120859" y="126816"/>
                  <a:pt x="117260" y="124016"/>
                  <a:pt x="114948" y="120282"/>
                </a:cubicBezTo>
                <a:cubicBezTo>
                  <a:pt x="116725" y="117081"/>
                  <a:pt x="117793" y="113615"/>
                  <a:pt x="118148" y="109880"/>
                </a:cubicBezTo>
                <a:cubicBezTo>
                  <a:pt x="118503" y="106147"/>
                  <a:pt x="118148" y="102457"/>
                  <a:pt x="117081" y="98813"/>
                </a:cubicBezTo>
                <a:cubicBezTo>
                  <a:pt x="116015" y="95167"/>
                  <a:pt x="114281" y="91790"/>
                  <a:pt x="111880" y="88678"/>
                </a:cubicBezTo>
                <a:cubicBezTo>
                  <a:pt x="109480" y="85566"/>
                  <a:pt x="106414" y="83121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3"/>
                </a:lnTo>
                <a:cubicBezTo>
                  <a:pt x="9424" y="129884"/>
                  <a:pt x="18225" y="125127"/>
                  <a:pt x="26403" y="118814"/>
                </a:cubicBezTo>
                <a:cubicBezTo>
                  <a:pt x="34581" y="112503"/>
                  <a:pt x="41650" y="105080"/>
                  <a:pt x="47606" y="96546"/>
                </a:cubicBezTo>
                <a:cubicBezTo>
                  <a:pt x="53563" y="88012"/>
                  <a:pt x="58229" y="78677"/>
                  <a:pt x="61609" y="68542"/>
                </a:cubicBezTo>
                <a:cubicBezTo>
                  <a:pt x="64985" y="58407"/>
                  <a:pt x="66675" y="47828"/>
                  <a:pt x="66675" y="36805"/>
                </a:cubicBezTo>
                <a:moveTo>
                  <a:pt x="186689" y="137884"/>
                </a:moveTo>
                <a:lnTo>
                  <a:pt x="186689" y="69609"/>
                </a:lnTo>
                <a:lnTo>
                  <a:pt x="145352" y="69609"/>
                </a:lnTo>
                <a:lnTo>
                  <a:pt x="132550" y="45072"/>
                </a:lnTo>
                <a:lnTo>
                  <a:pt x="186689" y="45072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90" y="16002"/>
                </a:cubicBezTo>
                <a:lnTo>
                  <a:pt x="233896" y="0"/>
                </a:lnTo>
                <a:lnTo>
                  <a:pt x="233896" y="113615"/>
                </a:lnTo>
                <a:cubicBezTo>
                  <a:pt x="233896" y="122149"/>
                  <a:pt x="231851" y="128327"/>
                  <a:pt x="227761" y="132150"/>
                </a:cubicBezTo>
                <a:cubicBezTo>
                  <a:pt x="223673" y="135972"/>
                  <a:pt x="217182" y="137884"/>
                  <a:pt x="208293" y="137884"/>
                </a:cubicBezTo>
                <a:moveTo>
                  <a:pt x="186689" y="189091"/>
                </a:moveTo>
                <a:cubicBezTo>
                  <a:pt x="186689" y="182867"/>
                  <a:pt x="182556" y="177533"/>
                  <a:pt x="174289" y="173088"/>
                </a:cubicBezTo>
                <a:cubicBezTo>
                  <a:pt x="166021" y="168644"/>
                  <a:pt x="154508" y="166421"/>
                  <a:pt x="139751" y="166421"/>
                </a:cubicBezTo>
                <a:cubicBezTo>
                  <a:pt x="124816" y="166421"/>
                  <a:pt x="113215" y="168644"/>
                  <a:pt x="104946" y="173088"/>
                </a:cubicBezTo>
                <a:cubicBezTo>
                  <a:pt x="96679" y="177533"/>
                  <a:pt x="92545" y="182867"/>
                  <a:pt x="92545" y="189091"/>
                </a:cubicBezTo>
                <a:cubicBezTo>
                  <a:pt x="92545" y="195314"/>
                  <a:pt x="96634" y="200647"/>
                  <a:pt x="104814" y="205093"/>
                </a:cubicBezTo>
                <a:cubicBezTo>
                  <a:pt x="112992" y="209538"/>
                  <a:pt x="124637" y="211759"/>
                  <a:pt x="139751" y="211759"/>
                </a:cubicBezTo>
                <a:cubicBezTo>
                  <a:pt x="154508" y="211759"/>
                  <a:pt x="166021" y="209538"/>
                  <a:pt x="174289" y="205093"/>
                </a:cubicBezTo>
                <a:cubicBezTo>
                  <a:pt x="182556" y="200647"/>
                  <a:pt x="186689" y="195314"/>
                  <a:pt x="186689" y="189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3" name="Freeform 153"/>
          <p:cNvSpPr/>
          <p:nvPr/>
        </p:nvSpPr>
        <p:spPr>
          <a:xfrm>
            <a:off x="16889416" y="8392863"/>
            <a:ext cx="264567" cy="233896"/>
          </a:xfrm>
          <a:custGeom>
            <a:avLst/>
            <a:gdLst>
              <a:gd name="connsiteX0" fmla="*/ 233096 w 264567"/>
              <a:gd name="connsiteY0" fmla="*/ 187757 h 233896"/>
              <a:gd name="connsiteX1" fmla="*/ 226696 w 264567"/>
              <a:gd name="connsiteY1" fmla="*/ 205893 h 233896"/>
              <a:gd name="connsiteX2" fmla="*/ 208026 w 264567"/>
              <a:gd name="connsiteY2" fmla="*/ 220561 h 233896"/>
              <a:gd name="connsiteX3" fmla="*/ 177490 w 264567"/>
              <a:gd name="connsiteY3" fmla="*/ 230296 h 233896"/>
              <a:gd name="connsiteX4" fmla="*/ 135750 w 264567"/>
              <a:gd name="connsiteY4" fmla="*/ 233896 h 233896"/>
              <a:gd name="connsiteX5" fmla="*/ 93878 w 264567"/>
              <a:gd name="connsiteY5" fmla="*/ 230296 h 233896"/>
              <a:gd name="connsiteX6" fmla="*/ 63342 w 264567"/>
              <a:gd name="connsiteY6" fmla="*/ 220561 h 233896"/>
              <a:gd name="connsiteX7" fmla="*/ 44540 w 264567"/>
              <a:gd name="connsiteY7" fmla="*/ 205893 h 233896"/>
              <a:gd name="connsiteX8" fmla="*/ 38139 w 264567"/>
              <a:gd name="connsiteY8" fmla="*/ 187757 h 233896"/>
              <a:gd name="connsiteX9" fmla="*/ 44540 w 264567"/>
              <a:gd name="connsiteY9" fmla="*/ 169487 h 233896"/>
              <a:gd name="connsiteX10" fmla="*/ 63342 w 264567"/>
              <a:gd name="connsiteY10" fmla="*/ 154953 h 233896"/>
              <a:gd name="connsiteX11" fmla="*/ 93878 w 264567"/>
              <a:gd name="connsiteY11" fmla="*/ 145218 h 233896"/>
              <a:gd name="connsiteX12" fmla="*/ 135750 w 264567"/>
              <a:gd name="connsiteY12" fmla="*/ 141618 h 233896"/>
              <a:gd name="connsiteX13" fmla="*/ 177490 w 264567"/>
              <a:gd name="connsiteY13" fmla="*/ 145218 h 233896"/>
              <a:gd name="connsiteX14" fmla="*/ 208026 w 264567"/>
              <a:gd name="connsiteY14" fmla="*/ 154953 h 233896"/>
              <a:gd name="connsiteX15" fmla="*/ 226696 w 264567"/>
              <a:gd name="connsiteY15" fmla="*/ 169487 h 233896"/>
              <a:gd name="connsiteX16" fmla="*/ 233096 w 264567"/>
              <a:gd name="connsiteY16" fmla="*/ 187757 h 233896"/>
              <a:gd name="connsiteX18" fmla="*/ 154685 w 264567"/>
              <a:gd name="connsiteY18" fmla="*/ 42938 h 233896"/>
              <a:gd name="connsiteX19" fmla="*/ 113615 w 264567"/>
              <a:gd name="connsiteY19" fmla="*/ 42938 h 233896"/>
              <a:gd name="connsiteX20" fmla="*/ 110280 w 264567"/>
              <a:gd name="connsiteY20" fmla="*/ 57474 h 233896"/>
              <a:gd name="connsiteX21" fmla="*/ 105346 w 264567"/>
              <a:gd name="connsiteY21" fmla="*/ 71475 h 233896"/>
              <a:gd name="connsiteX22" fmla="*/ 126949 w 264567"/>
              <a:gd name="connsiteY22" fmla="*/ 73075 h 233896"/>
              <a:gd name="connsiteX23" fmla="*/ 144418 w 264567"/>
              <a:gd name="connsiteY23" fmla="*/ 80410 h 233896"/>
              <a:gd name="connsiteX24" fmla="*/ 156020 w 264567"/>
              <a:gd name="connsiteY24" fmla="*/ 92811 h 233896"/>
              <a:gd name="connsiteX25" fmla="*/ 160286 w 264567"/>
              <a:gd name="connsiteY25" fmla="*/ 109613 h 233896"/>
              <a:gd name="connsiteX26" fmla="*/ 155352 w 264567"/>
              <a:gd name="connsiteY26" fmla="*/ 123616 h 233896"/>
              <a:gd name="connsiteX27" fmla="*/ 140816 w 264567"/>
              <a:gd name="connsiteY27" fmla="*/ 130416 h 233896"/>
              <a:gd name="connsiteX28" fmla="*/ 124147 w 264567"/>
              <a:gd name="connsiteY28" fmla="*/ 128683 h 233896"/>
              <a:gd name="connsiteX29" fmla="*/ 113348 w 264567"/>
              <a:gd name="connsiteY29" fmla="*/ 120282 h 233896"/>
              <a:gd name="connsiteX30" fmla="*/ 117081 w 264567"/>
              <a:gd name="connsiteY30" fmla="*/ 109880 h 233896"/>
              <a:gd name="connsiteX31" fmla="*/ 115615 w 264567"/>
              <a:gd name="connsiteY31" fmla="*/ 99346 h 233896"/>
              <a:gd name="connsiteX32" fmla="*/ 109213 w 264567"/>
              <a:gd name="connsiteY32" fmla="*/ 90412 h 233896"/>
              <a:gd name="connsiteX33" fmla="*/ 98679 w 264567"/>
              <a:gd name="connsiteY33" fmla="*/ 84811 h 233896"/>
              <a:gd name="connsiteX34" fmla="*/ 82677 w 264567"/>
              <a:gd name="connsiteY34" fmla="*/ 104946 h 233896"/>
              <a:gd name="connsiteX35" fmla="*/ 61209 w 264567"/>
              <a:gd name="connsiteY35" fmla="*/ 121082 h 233896"/>
              <a:gd name="connsiteX36" fmla="*/ 33737 w 264567"/>
              <a:gd name="connsiteY36" fmla="*/ 132550 h 233896"/>
              <a:gd name="connsiteX37" fmla="*/ 0 w 264567"/>
              <a:gd name="connsiteY37" fmla="*/ 138418 h 233896"/>
              <a:gd name="connsiteX38" fmla="*/ 0 w 264567"/>
              <a:gd name="connsiteY38" fmla="*/ 133083 h 233896"/>
              <a:gd name="connsiteX39" fmla="*/ 25870 w 264567"/>
              <a:gd name="connsiteY39" fmla="*/ 119749 h 233896"/>
              <a:gd name="connsiteX40" fmla="*/ 47340 w 264567"/>
              <a:gd name="connsiteY40" fmla="*/ 99479 h 233896"/>
              <a:gd name="connsiteX41" fmla="*/ 61874 w 264567"/>
              <a:gd name="connsiteY41" fmla="*/ 73343 h 233896"/>
              <a:gd name="connsiteX42" fmla="*/ 67208 w 264567"/>
              <a:gd name="connsiteY42" fmla="*/ 42938 h 233896"/>
              <a:gd name="connsiteX43" fmla="*/ 35204 w 264567"/>
              <a:gd name="connsiteY43" fmla="*/ 42938 h 233896"/>
              <a:gd name="connsiteX44" fmla="*/ 27203 w 264567"/>
              <a:gd name="connsiteY44" fmla="*/ 49606 h 233896"/>
              <a:gd name="connsiteX45" fmla="*/ 10402 w 264567"/>
              <a:gd name="connsiteY45" fmla="*/ 18402 h 233896"/>
              <a:gd name="connsiteX46" fmla="*/ 154685 w 264567"/>
              <a:gd name="connsiteY46" fmla="*/ 18402 h 233896"/>
              <a:gd name="connsiteX48" fmla="*/ 181356 w 264567"/>
              <a:gd name="connsiteY48" fmla="*/ 134950 h 233896"/>
              <a:gd name="connsiteX49" fmla="*/ 181356 w 264567"/>
              <a:gd name="connsiteY49" fmla="*/ 28003 h 233896"/>
              <a:gd name="connsiteX50" fmla="*/ 179755 w 264567"/>
              <a:gd name="connsiteY50" fmla="*/ 20936 h 233896"/>
              <a:gd name="connsiteX51" fmla="*/ 174154 w 264567"/>
              <a:gd name="connsiteY51" fmla="*/ 16002 h 233896"/>
              <a:gd name="connsiteX52" fmla="*/ 228561 w 264567"/>
              <a:gd name="connsiteY52" fmla="*/ 0 h 233896"/>
              <a:gd name="connsiteX53" fmla="*/ 228561 w 264567"/>
              <a:gd name="connsiteY53" fmla="*/ 49873 h 233896"/>
              <a:gd name="connsiteX54" fmla="*/ 264567 w 264567"/>
              <a:gd name="connsiteY54" fmla="*/ 49873 h 233896"/>
              <a:gd name="connsiteX55" fmla="*/ 264567 w 264567"/>
              <a:gd name="connsiteY55" fmla="*/ 74409 h 233896"/>
              <a:gd name="connsiteX56" fmla="*/ 228561 w 264567"/>
              <a:gd name="connsiteY56" fmla="*/ 74409 h 233896"/>
              <a:gd name="connsiteX57" fmla="*/ 228561 w 264567"/>
              <a:gd name="connsiteY57" fmla="*/ 110680 h 233896"/>
              <a:gd name="connsiteX58" fmla="*/ 222428 w 264567"/>
              <a:gd name="connsiteY58" fmla="*/ 129216 h 233896"/>
              <a:gd name="connsiteX59" fmla="*/ 202958 w 264567"/>
              <a:gd name="connsiteY59" fmla="*/ 134950 h 233896"/>
              <a:gd name="connsiteX61" fmla="*/ 182690 w 264567"/>
              <a:gd name="connsiteY61" fmla="*/ 187757 h 233896"/>
              <a:gd name="connsiteX62" fmla="*/ 170289 w 264567"/>
              <a:gd name="connsiteY62" fmla="*/ 170288 h 233896"/>
              <a:gd name="connsiteX63" fmla="*/ 135750 w 264567"/>
              <a:gd name="connsiteY63" fmla="*/ 163754 h 233896"/>
              <a:gd name="connsiteX64" fmla="*/ 100946 w 264567"/>
              <a:gd name="connsiteY64" fmla="*/ 170288 h 233896"/>
              <a:gd name="connsiteX65" fmla="*/ 88545 w 264567"/>
              <a:gd name="connsiteY65" fmla="*/ 187757 h 233896"/>
              <a:gd name="connsiteX66" fmla="*/ 100812 w 264567"/>
              <a:gd name="connsiteY66" fmla="*/ 205225 h 233896"/>
              <a:gd name="connsiteX67" fmla="*/ 135750 w 264567"/>
              <a:gd name="connsiteY67" fmla="*/ 211759 h 233896"/>
              <a:gd name="connsiteX68" fmla="*/ 170289 w 264567"/>
              <a:gd name="connsiteY68" fmla="*/ 205225 h 233896"/>
              <a:gd name="connsiteX69" fmla="*/ 182690 w 264567"/>
              <a:gd name="connsiteY69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64567" h="233896">
                <a:moveTo>
                  <a:pt x="233096" y="187757"/>
                </a:moveTo>
                <a:cubicBezTo>
                  <a:pt x="233096" y="194158"/>
                  <a:pt x="230963" y="200203"/>
                  <a:pt x="226696" y="205893"/>
                </a:cubicBezTo>
                <a:cubicBezTo>
                  <a:pt x="222428" y="211582"/>
                  <a:pt x="216204" y="216471"/>
                  <a:pt x="208026" y="220561"/>
                </a:cubicBezTo>
                <a:cubicBezTo>
                  <a:pt x="199847" y="224651"/>
                  <a:pt x="189669" y="227895"/>
                  <a:pt x="177490" y="230296"/>
                </a:cubicBezTo>
                <a:cubicBezTo>
                  <a:pt x="165309" y="232696"/>
                  <a:pt x="151397" y="233896"/>
                  <a:pt x="135750" y="233896"/>
                </a:cubicBezTo>
                <a:cubicBezTo>
                  <a:pt x="119926" y="233896"/>
                  <a:pt x="105969" y="232696"/>
                  <a:pt x="93878" y="230296"/>
                </a:cubicBezTo>
                <a:cubicBezTo>
                  <a:pt x="81787" y="227895"/>
                  <a:pt x="71608" y="224651"/>
                  <a:pt x="63342" y="220561"/>
                </a:cubicBezTo>
                <a:cubicBezTo>
                  <a:pt x="55073" y="216471"/>
                  <a:pt x="48806" y="211582"/>
                  <a:pt x="44540" y="205893"/>
                </a:cubicBezTo>
                <a:cubicBezTo>
                  <a:pt x="40272" y="200203"/>
                  <a:pt x="38139" y="194158"/>
                  <a:pt x="38139" y="187757"/>
                </a:cubicBezTo>
                <a:cubicBezTo>
                  <a:pt x="38139" y="181178"/>
                  <a:pt x="40272" y="175089"/>
                  <a:pt x="44540" y="169487"/>
                </a:cubicBezTo>
                <a:cubicBezTo>
                  <a:pt x="48806" y="163888"/>
                  <a:pt x="55073" y="159042"/>
                  <a:pt x="63342" y="154953"/>
                </a:cubicBezTo>
                <a:cubicBezTo>
                  <a:pt x="71608" y="150864"/>
                  <a:pt x="81787" y="147619"/>
                  <a:pt x="93878" y="145218"/>
                </a:cubicBezTo>
                <a:cubicBezTo>
                  <a:pt x="105969" y="142818"/>
                  <a:pt x="119926" y="141618"/>
                  <a:pt x="135750" y="141618"/>
                </a:cubicBezTo>
                <a:cubicBezTo>
                  <a:pt x="151397" y="141618"/>
                  <a:pt x="165309" y="142818"/>
                  <a:pt x="177490" y="145218"/>
                </a:cubicBezTo>
                <a:cubicBezTo>
                  <a:pt x="189669" y="147619"/>
                  <a:pt x="199847" y="150864"/>
                  <a:pt x="208026" y="154953"/>
                </a:cubicBezTo>
                <a:cubicBezTo>
                  <a:pt x="216204" y="159042"/>
                  <a:pt x="222428" y="163888"/>
                  <a:pt x="226696" y="169487"/>
                </a:cubicBezTo>
                <a:cubicBezTo>
                  <a:pt x="230963" y="175089"/>
                  <a:pt x="233096" y="181178"/>
                  <a:pt x="233096" y="187757"/>
                </a:cubicBezTo>
                <a:moveTo>
                  <a:pt x="154685" y="42938"/>
                </a:moveTo>
                <a:lnTo>
                  <a:pt x="113615" y="42938"/>
                </a:lnTo>
                <a:cubicBezTo>
                  <a:pt x="112725" y="47917"/>
                  <a:pt x="111615" y="52763"/>
                  <a:pt x="110280" y="57474"/>
                </a:cubicBezTo>
                <a:cubicBezTo>
                  <a:pt x="108947" y="62185"/>
                  <a:pt x="107302" y="66853"/>
                  <a:pt x="105346" y="71475"/>
                </a:cubicBezTo>
                <a:cubicBezTo>
                  <a:pt x="112992" y="70942"/>
                  <a:pt x="120193" y="71475"/>
                  <a:pt x="126949" y="73075"/>
                </a:cubicBezTo>
                <a:cubicBezTo>
                  <a:pt x="133707" y="74676"/>
                  <a:pt x="139529" y="77121"/>
                  <a:pt x="144418" y="80410"/>
                </a:cubicBezTo>
                <a:cubicBezTo>
                  <a:pt x="149307" y="83700"/>
                  <a:pt x="153175" y="87833"/>
                  <a:pt x="156020" y="92811"/>
                </a:cubicBezTo>
                <a:cubicBezTo>
                  <a:pt x="158865" y="97789"/>
                  <a:pt x="160286" y="103391"/>
                  <a:pt x="160286" y="109613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2" y="127438"/>
                  <a:pt x="147217" y="129705"/>
                  <a:pt x="140816" y="130416"/>
                </a:cubicBezTo>
                <a:cubicBezTo>
                  <a:pt x="134593" y="131127"/>
                  <a:pt x="129039" y="130550"/>
                  <a:pt x="124147" y="128683"/>
                </a:cubicBezTo>
                <a:cubicBezTo>
                  <a:pt x="119259" y="126816"/>
                  <a:pt x="115660" y="124016"/>
                  <a:pt x="113348" y="120282"/>
                </a:cubicBezTo>
                <a:cubicBezTo>
                  <a:pt x="115481" y="117081"/>
                  <a:pt x="116725" y="113615"/>
                  <a:pt x="117081" y="109880"/>
                </a:cubicBezTo>
                <a:cubicBezTo>
                  <a:pt x="117438" y="106147"/>
                  <a:pt x="116948" y="102635"/>
                  <a:pt x="115615" y="99346"/>
                </a:cubicBezTo>
                <a:cubicBezTo>
                  <a:pt x="114281" y="96057"/>
                  <a:pt x="112148" y="93078"/>
                  <a:pt x="109213" y="90412"/>
                </a:cubicBezTo>
                <a:cubicBezTo>
                  <a:pt x="106279" y="87744"/>
                  <a:pt x="102769" y="85878"/>
                  <a:pt x="98679" y="84811"/>
                </a:cubicBezTo>
                <a:cubicBezTo>
                  <a:pt x="94233" y="92101"/>
                  <a:pt x="88900" y="98813"/>
                  <a:pt x="82677" y="104946"/>
                </a:cubicBezTo>
                <a:cubicBezTo>
                  <a:pt x="76454" y="111081"/>
                  <a:pt x="69297" y="116459"/>
                  <a:pt x="61209" y="121082"/>
                </a:cubicBezTo>
                <a:cubicBezTo>
                  <a:pt x="53118" y="125705"/>
                  <a:pt x="43962" y="129527"/>
                  <a:pt x="33737" y="132550"/>
                </a:cubicBezTo>
                <a:cubicBezTo>
                  <a:pt x="23513" y="135572"/>
                  <a:pt x="12267" y="137529"/>
                  <a:pt x="0" y="138418"/>
                </a:cubicBezTo>
                <a:lnTo>
                  <a:pt x="0" y="133083"/>
                </a:lnTo>
                <a:cubicBezTo>
                  <a:pt x="9068" y="129884"/>
                  <a:pt x="17690" y="125438"/>
                  <a:pt x="25870" y="119749"/>
                </a:cubicBezTo>
                <a:cubicBezTo>
                  <a:pt x="34049" y="114058"/>
                  <a:pt x="41205" y="107303"/>
                  <a:pt x="47340" y="99479"/>
                </a:cubicBezTo>
                <a:cubicBezTo>
                  <a:pt x="53473" y="91656"/>
                  <a:pt x="58319" y="82944"/>
                  <a:pt x="61874" y="73343"/>
                </a:cubicBezTo>
                <a:cubicBezTo>
                  <a:pt x="65432" y="63741"/>
                  <a:pt x="67208" y="53607"/>
                  <a:pt x="67208" y="42938"/>
                </a:cubicBezTo>
                <a:lnTo>
                  <a:pt x="35204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2"/>
                </a:lnTo>
                <a:lnTo>
                  <a:pt x="154685" y="18402"/>
                </a:lnTo>
                <a:moveTo>
                  <a:pt x="181356" y="134950"/>
                </a:move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90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49873"/>
                </a:lnTo>
                <a:lnTo>
                  <a:pt x="264567" y="49873"/>
                </a:lnTo>
                <a:lnTo>
                  <a:pt x="264567" y="74409"/>
                </a:lnTo>
                <a:lnTo>
                  <a:pt x="228561" y="74409"/>
                </a:lnTo>
                <a:lnTo>
                  <a:pt x="228561" y="110680"/>
                </a:lnTo>
                <a:cubicBezTo>
                  <a:pt x="228561" y="119215"/>
                  <a:pt x="226518" y="125393"/>
                  <a:pt x="222428" y="129216"/>
                </a:cubicBezTo>
                <a:cubicBezTo>
                  <a:pt x="218337" y="133038"/>
                  <a:pt x="211849" y="134950"/>
                  <a:pt x="202958" y="134950"/>
                </a:cubicBezTo>
                <a:moveTo>
                  <a:pt x="182690" y="187757"/>
                </a:moveTo>
                <a:cubicBezTo>
                  <a:pt x="182690" y="180467"/>
                  <a:pt x="178555" y="174644"/>
                  <a:pt x="170289" y="170288"/>
                </a:cubicBezTo>
                <a:cubicBezTo>
                  <a:pt x="162021" y="165933"/>
                  <a:pt x="150507" y="163754"/>
                  <a:pt x="135750" y="163754"/>
                </a:cubicBezTo>
                <a:cubicBezTo>
                  <a:pt x="120814" y="163754"/>
                  <a:pt x="109213" y="165933"/>
                  <a:pt x="100946" y="170288"/>
                </a:cubicBezTo>
                <a:cubicBezTo>
                  <a:pt x="92678" y="174644"/>
                  <a:pt x="88545" y="180467"/>
                  <a:pt x="88545" y="187757"/>
                </a:cubicBezTo>
                <a:cubicBezTo>
                  <a:pt x="88545" y="195047"/>
                  <a:pt x="92633" y="200870"/>
                  <a:pt x="100812" y="205225"/>
                </a:cubicBezTo>
                <a:cubicBezTo>
                  <a:pt x="108992" y="209582"/>
                  <a:pt x="120638" y="211759"/>
                  <a:pt x="135750" y="211759"/>
                </a:cubicBezTo>
                <a:cubicBezTo>
                  <a:pt x="150507" y="211759"/>
                  <a:pt x="162021" y="209582"/>
                  <a:pt x="170289" y="205225"/>
                </a:cubicBezTo>
                <a:cubicBezTo>
                  <a:pt x="178555" y="200870"/>
                  <a:pt x="182690" y="195047"/>
                  <a:pt x="18269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4" name="Freeform 154"/>
          <p:cNvSpPr/>
          <p:nvPr/>
        </p:nvSpPr>
        <p:spPr>
          <a:xfrm>
            <a:off x="17165183" y="8392863"/>
            <a:ext cx="255499" cy="230429"/>
          </a:xfrm>
          <a:custGeom>
            <a:avLst/>
            <a:gdLst>
              <a:gd name="connsiteX0" fmla="*/ 12002 w 255499"/>
              <a:gd name="connsiteY0" fmla="*/ 138950 h 230429"/>
              <a:gd name="connsiteX1" fmla="*/ 17202 w 255499"/>
              <a:gd name="connsiteY1" fmla="*/ 117081 h 230429"/>
              <a:gd name="connsiteX2" fmla="*/ 31736 w 255499"/>
              <a:gd name="connsiteY2" fmla="*/ 100012 h 230429"/>
              <a:gd name="connsiteX3" fmla="*/ 54006 w 255499"/>
              <a:gd name="connsiteY3" fmla="*/ 88944 h 230429"/>
              <a:gd name="connsiteX4" fmla="*/ 82144 w 255499"/>
              <a:gd name="connsiteY4" fmla="*/ 85077 h 230429"/>
              <a:gd name="connsiteX5" fmla="*/ 110013 w 255499"/>
              <a:gd name="connsiteY5" fmla="*/ 88944 h 230429"/>
              <a:gd name="connsiteX6" fmla="*/ 132017 w 255499"/>
              <a:gd name="connsiteY6" fmla="*/ 100012 h 230429"/>
              <a:gd name="connsiteX7" fmla="*/ 146552 w 255499"/>
              <a:gd name="connsiteY7" fmla="*/ 117081 h 230429"/>
              <a:gd name="connsiteX8" fmla="*/ 151754 w 255499"/>
              <a:gd name="connsiteY8" fmla="*/ 138950 h 230429"/>
              <a:gd name="connsiteX9" fmla="*/ 146552 w 255499"/>
              <a:gd name="connsiteY9" fmla="*/ 161620 h 230429"/>
              <a:gd name="connsiteX10" fmla="*/ 132017 w 255499"/>
              <a:gd name="connsiteY10" fmla="*/ 178822 h 230429"/>
              <a:gd name="connsiteX11" fmla="*/ 110013 w 255499"/>
              <a:gd name="connsiteY11" fmla="*/ 189624 h 230429"/>
              <a:gd name="connsiteX12" fmla="*/ 82144 w 255499"/>
              <a:gd name="connsiteY12" fmla="*/ 193358 h 230429"/>
              <a:gd name="connsiteX13" fmla="*/ 54006 w 255499"/>
              <a:gd name="connsiteY13" fmla="*/ 189624 h 230429"/>
              <a:gd name="connsiteX14" fmla="*/ 31736 w 255499"/>
              <a:gd name="connsiteY14" fmla="*/ 178822 h 230429"/>
              <a:gd name="connsiteX15" fmla="*/ 17202 w 255499"/>
              <a:gd name="connsiteY15" fmla="*/ 161620 h 230429"/>
              <a:gd name="connsiteX16" fmla="*/ 12002 w 255499"/>
              <a:gd name="connsiteY16" fmla="*/ 138950 h 230429"/>
              <a:gd name="connsiteX18" fmla="*/ 172289 w 255499"/>
              <a:gd name="connsiteY18" fmla="*/ 230429 h 230429"/>
              <a:gd name="connsiteX19" fmla="*/ 172289 w 255499"/>
              <a:gd name="connsiteY19" fmla="*/ 28003 h 230429"/>
              <a:gd name="connsiteX20" fmla="*/ 170687 w 255499"/>
              <a:gd name="connsiteY20" fmla="*/ 20936 h 230429"/>
              <a:gd name="connsiteX21" fmla="*/ 165086 w 255499"/>
              <a:gd name="connsiteY21" fmla="*/ 16002 h 230429"/>
              <a:gd name="connsiteX22" fmla="*/ 219494 w 255499"/>
              <a:gd name="connsiteY22" fmla="*/ 0 h 230429"/>
              <a:gd name="connsiteX23" fmla="*/ 219494 w 255499"/>
              <a:gd name="connsiteY23" fmla="*/ 91745 h 230429"/>
              <a:gd name="connsiteX24" fmla="*/ 255499 w 255499"/>
              <a:gd name="connsiteY24" fmla="*/ 91745 h 230429"/>
              <a:gd name="connsiteX25" fmla="*/ 255499 w 255499"/>
              <a:gd name="connsiteY25" fmla="*/ 118949 h 230429"/>
              <a:gd name="connsiteX26" fmla="*/ 219494 w 255499"/>
              <a:gd name="connsiteY26" fmla="*/ 118949 h 230429"/>
              <a:gd name="connsiteX27" fmla="*/ 219494 w 255499"/>
              <a:gd name="connsiteY27" fmla="*/ 206160 h 230429"/>
              <a:gd name="connsiteX28" fmla="*/ 213361 w 255499"/>
              <a:gd name="connsiteY28" fmla="*/ 224695 h 230429"/>
              <a:gd name="connsiteX29" fmla="*/ 193890 w 255499"/>
              <a:gd name="connsiteY29" fmla="*/ 230429 h 230429"/>
              <a:gd name="connsiteX31" fmla="*/ 153353 w 255499"/>
              <a:gd name="connsiteY31" fmla="*/ 71475 h 230429"/>
              <a:gd name="connsiteX32" fmla="*/ 24803 w 255499"/>
              <a:gd name="connsiteY32" fmla="*/ 71475 h 230429"/>
              <a:gd name="connsiteX33" fmla="*/ 16802 w 255499"/>
              <a:gd name="connsiteY33" fmla="*/ 78143 h 230429"/>
              <a:gd name="connsiteX34" fmla="*/ 0 w 255499"/>
              <a:gd name="connsiteY34" fmla="*/ 46940 h 230429"/>
              <a:gd name="connsiteX35" fmla="*/ 56541 w 255499"/>
              <a:gd name="connsiteY35" fmla="*/ 46940 h 230429"/>
              <a:gd name="connsiteX36" fmla="*/ 56541 w 255499"/>
              <a:gd name="connsiteY36" fmla="*/ 33604 h 230429"/>
              <a:gd name="connsiteX37" fmla="*/ 53874 w 255499"/>
              <a:gd name="connsiteY37" fmla="*/ 24670 h 230429"/>
              <a:gd name="connsiteX38" fmla="*/ 45872 w 255499"/>
              <a:gd name="connsiteY38" fmla="*/ 20269 h 230429"/>
              <a:gd name="connsiteX39" fmla="*/ 106414 w 255499"/>
              <a:gd name="connsiteY39" fmla="*/ 4001 h 230429"/>
              <a:gd name="connsiteX40" fmla="*/ 106414 w 255499"/>
              <a:gd name="connsiteY40" fmla="*/ 46940 h 230429"/>
              <a:gd name="connsiteX41" fmla="*/ 153353 w 255499"/>
              <a:gd name="connsiteY41" fmla="*/ 46940 h 230429"/>
              <a:gd name="connsiteX43" fmla="*/ 53874 w 255499"/>
              <a:gd name="connsiteY43" fmla="*/ 138950 h 230429"/>
              <a:gd name="connsiteX44" fmla="*/ 55341 w 255499"/>
              <a:gd name="connsiteY44" fmla="*/ 150019 h 230429"/>
              <a:gd name="connsiteX45" fmla="*/ 60141 w 255499"/>
              <a:gd name="connsiteY45" fmla="*/ 160020 h 230429"/>
              <a:gd name="connsiteX46" fmla="*/ 68942 w 255499"/>
              <a:gd name="connsiteY46" fmla="*/ 167354 h 230429"/>
              <a:gd name="connsiteX47" fmla="*/ 82144 w 255499"/>
              <a:gd name="connsiteY47" fmla="*/ 170155 h 230429"/>
              <a:gd name="connsiteX48" fmla="*/ 94946 w 255499"/>
              <a:gd name="connsiteY48" fmla="*/ 167354 h 230429"/>
              <a:gd name="connsiteX49" fmla="*/ 103612 w 255499"/>
              <a:gd name="connsiteY49" fmla="*/ 160153 h 230429"/>
              <a:gd name="connsiteX50" fmla="*/ 108414 w 255499"/>
              <a:gd name="connsiteY50" fmla="*/ 150152 h 230429"/>
              <a:gd name="connsiteX51" fmla="*/ 109880 w 255499"/>
              <a:gd name="connsiteY51" fmla="*/ 138950 h 230429"/>
              <a:gd name="connsiteX52" fmla="*/ 108414 w 255499"/>
              <a:gd name="connsiteY52" fmla="*/ 127615 h 230429"/>
              <a:gd name="connsiteX53" fmla="*/ 103612 w 255499"/>
              <a:gd name="connsiteY53" fmla="*/ 117881 h 230429"/>
              <a:gd name="connsiteX54" fmla="*/ 94946 w 255499"/>
              <a:gd name="connsiteY54" fmla="*/ 110947 h 230429"/>
              <a:gd name="connsiteX55" fmla="*/ 82144 w 255499"/>
              <a:gd name="connsiteY55" fmla="*/ 108280 h 230429"/>
              <a:gd name="connsiteX56" fmla="*/ 68942 w 255499"/>
              <a:gd name="connsiteY56" fmla="*/ 110947 h 230429"/>
              <a:gd name="connsiteX57" fmla="*/ 60141 w 255499"/>
              <a:gd name="connsiteY57" fmla="*/ 117881 h 230429"/>
              <a:gd name="connsiteX58" fmla="*/ 55341 w 255499"/>
              <a:gd name="connsiteY58" fmla="*/ 127750 h 230429"/>
              <a:gd name="connsiteX59" fmla="*/ 53874 w 255499"/>
              <a:gd name="connsiteY59" fmla="*/ 13895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9" h="230429">
                <a:moveTo>
                  <a:pt x="12002" y="138950"/>
                </a:moveTo>
                <a:cubicBezTo>
                  <a:pt x="12002" y="130950"/>
                  <a:pt x="13736" y="123660"/>
                  <a:pt x="17202" y="117081"/>
                </a:cubicBezTo>
                <a:cubicBezTo>
                  <a:pt x="20669" y="110503"/>
                  <a:pt x="25513" y="104813"/>
                  <a:pt x="31736" y="100012"/>
                </a:cubicBezTo>
                <a:cubicBezTo>
                  <a:pt x="37960" y="95212"/>
                  <a:pt x="45383" y="91523"/>
                  <a:pt x="54006" y="88944"/>
                </a:cubicBezTo>
                <a:cubicBezTo>
                  <a:pt x="62630" y="86367"/>
                  <a:pt x="72010" y="85077"/>
                  <a:pt x="82144" y="85077"/>
                </a:cubicBezTo>
                <a:cubicBezTo>
                  <a:pt x="92278" y="85077"/>
                  <a:pt x="101569" y="86367"/>
                  <a:pt x="110013" y="88944"/>
                </a:cubicBezTo>
                <a:cubicBezTo>
                  <a:pt x="118459" y="91523"/>
                  <a:pt x="125794" y="95212"/>
                  <a:pt x="132017" y="100012"/>
                </a:cubicBezTo>
                <a:cubicBezTo>
                  <a:pt x="138240" y="104813"/>
                  <a:pt x="143084" y="110503"/>
                  <a:pt x="146552" y="117081"/>
                </a:cubicBezTo>
                <a:cubicBezTo>
                  <a:pt x="150019" y="123660"/>
                  <a:pt x="151754" y="130950"/>
                  <a:pt x="151754" y="138950"/>
                </a:cubicBezTo>
                <a:cubicBezTo>
                  <a:pt x="151754" y="147307"/>
                  <a:pt x="150019" y="154863"/>
                  <a:pt x="146552" y="161620"/>
                </a:cubicBezTo>
                <a:cubicBezTo>
                  <a:pt x="143084" y="168377"/>
                  <a:pt x="138240" y="174110"/>
                  <a:pt x="132017" y="178822"/>
                </a:cubicBezTo>
                <a:cubicBezTo>
                  <a:pt x="125794" y="183534"/>
                  <a:pt x="118459" y="187134"/>
                  <a:pt x="110013" y="189624"/>
                </a:cubicBezTo>
                <a:cubicBezTo>
                  <a:pt x="101569" y="192113"/>
                  <a:pt x="92278" y="193358"/>
                  <a:pt x="82144" y="193358"/>
                </a:cubicBezTo>
                <a:cubicBezTo>
                  <a:pt x="72010" y="193358"/>
                  <a:pt x="62630" y="192113"/>
                  <a:pt x="54006" y="189624"/>
                </a:cubicBezTo>
                <a:cubicBezTo>
                  <a:pt x="45383" y="187134"/>
                  <a:pt x="37960" y="183534"/>
                  <a:pt x="31736" y="178822"/>
                </a:cubicBezTo>
                <a:cubicBezTo>
                  <a:pt x="25513" y="174110"/>
                  <a:pt x="20669" y="168377"/>
                  <a:pt x="17202" y="161620"/>
                </a:cubicBezTo>
                <a:cubicBezTo>
                  <a:pt x="13736" y="154863"/>
                  <a:pt x="12002" y="147307"/>
                  <a:pt x="12002" y="138950"/>
                </a:cubicBezTo>
                <a:moveTo>
                  <a:pt x="172289" y="230429"/>
                </a:moveTo>
                <a:lnTo>
                  <a:pt x="172289" y="28003"/>
                </a:lnTo>
                <a:cubicBezTo>
                  <a:pt x="172289" y="25515"/>
                  <a:pt x="171755" y="23158"/>
                  <a:pt x="170687" y="20936"/>
                </a:cubicBezTo>
                <a:cubicBezTo>
                  <a:pt x="169622" y="18714"/>
                  <a:pt x="167754" y="17069"/>
                  <a:pt x="165086" y="16002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9" y="91745"/>
                </a:lnTo>
                <a:lnTo>
                  <a:pt x="255499" y="118949"/>
                </a:lnTo>
                <a:lnTo>
                  <a:pt x="219494" y="118949"/>
                </a:lnTo>
                <a:lnTo>
                  <a:pt x="219494" y="206160"/>
                </a:lnTo>
                <a:cubicBezTo>
                  <a:pt x="219494" y="214694"/>
                  <a:pt x="217450" y="220873"/>
                  <a:pt x="213361" y="224695"/>
                </a:cubicBezTo>
                <a:cubicBezTo>
                  <a:pt x="209269" y="228517"/>
                  <a:pt x="202781" y="230429"/>
                  <a:pt x="193890" y="230429"/>
                </a:cubicBezTo>
                <a:moveTo>
                  <a:pt x="153353" y="71475"/>
                </a:moveTo>
                <a:lnTo>
                  <a:pt x="24803" y="71475"/>
                </a:lnTo>
                <a:cubicBezTo>
                  <a:pt x="20358" y="71475"/>
                  <a:pt x="17690" y="73698"/>
                  <a:pt x="16802" y="78143"/>
                </a:cubicBezTo>
                <a:lnTo>
                  <a:pt x="0" y="46940"/>
                </a:lnTo>
                <a:lnTo>
                  <a:pt x="56541" y="46940"/>
                </a:lnTo>
                <a:lnTo>
                  <a:pt x="56541" y="33604"/>
                </a:lnTo>
                <a:cubicBezTo>
                  <a:pt x="56541" y="30048"/>
                  <a:pt x="55651" y="27070"/>
                  <a:pt x="53874" y="24670"/>
                </a:cubicBezTo>
                <a:cubicBezTo>
                  <a:pt x="52096" y="22269"/>
                  <a:pt x="49428" y="20803"/>
                  <a:pt x="45872" y="20269"/>
                </a:cubicBezTo>
                <a:lnTo>
                  <a:pt x="106414" y="4001"/>
                </a:lnTo>
                <a:lnTo>
                  <a:pt x="106414" y="46940"/>
                </a:lnTo>
                <a:lnTo>
                  <a:pt x="153353" y="46940"/>
                </a:lnTo>
                <a:moveTo>
                  <a:pt x="53874" y="138950"/>
                </a:moveTo>
                <a:cubicBezTo>
                  <a:pt x="53874" y="142684"/>
                  <a:pt x="54363" y="146374"/>
                  <a:pt x="55341" y="150019"/>
                </a:cubicBezTo>
                <a:cubicBezTo>
                  <a:pt x="56317" y="153663"/>
                  <a:pt x="57919" y="156997"/>
                  <a:pt x="60141" y="160020"/>
                </a:cubicBezTo>
                <a:cubicBezTo>
                  <a:pt x="62364" y="163043"/>
                  <a:pt x="65297" y="165488"/>
                  <a:pt x="68942" y="167354"/>
                </a:cubicBezTo>
                <a:cubicBezTo>
                  <a:pt x="72586" y="169221"/>
                  <a:pt x="76988" y="170155"/>
                  <a:pt x="82144" y="170155"/>
                </a:cubicBezTo>
                <a:cubicBezTo>
                  <a:pt x="87122" y="170155"/>
                  <a:pt x="91388" y="169221"/>
                  <a:pt x="94946" y="167354"/>
                </a:cubicBezTo>
                <a:cubicBezTo>
                  <a:pt x="98501" y="165488"/>
                  <a:pt x="101391" y="163087"/>
                  <a:pt x="103612" y="160153"/>
                </a:cubicBezTo>
                <a:cubicBezTo>
                  <a:pt x="105835" y="157220"/>
                  <a:pt x="107435" y="153886"/>
                  <a:pt x="108414" y="150152"/>
                </a:cubicBezTo>
                <a:cubicBezTo>
                  <a:pt x="109392" y="146418"/>
                  <a:pt x="109880" y="142684"/>
                  <a:pt x="109880" y="138950"/>
                </a:cubicBezTo>
                <a:cubicBezTo>
                  <a:pt x="109880" y="135039"/>
                  <a:pt x="109392" y="131261"/>
                  <a:pt x="108414" y="127615"/>
                </a:cubicBezTo>
                <a:cubicBezTo>
                  <a:pt x="107435" y="123972"/>
                  <a:pt x="105835" y="120726"/>
                  <a:pt x="103612" y="117881"/>
                </a:cubicBezTo>
                <a:cubicBezTo>
                  <a:pt x="101391" y="115036"/>
                  <a:pt x="98501" y="112726"/>
                  <a:pt x="94946" y="110947"/>
                </a:cubicBezTo>
                <a:cubicBezTo>
                  <a:pt x="91388" y="109169"/>
                  <a:pt x="87122" y="108280"/>
                  <a:pt x="82144" y="108280"/>
                </a:cubicBezTo>
                <a:cubicBezTo>
                  <a:pt x="76988" y="108280"/>
                  <a:pt x="72586" y="109169"/>
                  <a:pt x="68942" y="110947"/>
                </a:cubicBezTo>
                <a:cubicBezTo>
                  <a:pt x="65297" y="112726"/>
                  <a:pt x="62364" y="115036"/>
                  <a:pt x="60141" y="117881"/>
                </a:cubicBezTo>
                <a:cubicBezTo>
                  <a:pt x="57919" y="120726"/>
                  <a:pt x="56317" y="124016"/>
                  <a:pt x="55341" y="127750"/>
                </a:cubicBezTo>
                <a:cubicBezTo>
                  <a:pt x="54363" y="131483"/>
                  <a:pt x="53874" y="135217"/>
                  <a:pt x="53874" y="1389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5" name="Freeform 155"/>
          <p:cNvSpPr/>
          <p:nvPr/>
        </p:nvSpPr>
        <p:spPr>
          <a:xfrm>
            <a:off x="17438818" y="8392863"/>
            <a:ext cx="217894" cy="230429"/>
          </a:xfrm>
          <a:custGeom>
            <a:avLst/>
            <a:gdLst>
              <a:gd name="connsiteX0" fmla="*/ 0 w 217894"/>
              <a:gd name="connsiteY0" fmla="*/ 23737 h 230429"/>
              <a:gd name="connsiteX1" fmla="*/ 92811 w 217894"/>
              <a:gd name="connsiteY1" fmla="*/ 23737 h 230429"/>
              <a:gd name="connsiteX2" fmla="*/ 92811 w 217894"/>
              <a:gd name="connsiteY2" fmla="*/ 15202 h 230429"/>
              <a:gd name="connsiteX3" fmla="*/ 137350 w 217894"/>
              <a:gd name="connsiteY3" fmla="*/ 28003 h 230429"/>
              <a:gd name="connsiteX4" fmla="*/ 137350 w 217894"/>
              <a:gd name="connsiteY4" fmla="*/ 54140 h 230429"/>
              <a:gd name="connsiteX5" fmla="*/ 170687 w 217894"/>
              <a:gd name="connsiteY5" fmla="*/ 54140 h 230429"/>
              <a:gd name="connsiteX6" fmla="*/ 170687 w 217894"/>
              <a:gd name="connsiteY6" fmla="*/ 28003 h 230429"/>
              <a:gd name="connsiteX7" fmla="*/ 169087 w 217894"/>
              <a:gd name="connsiteY7" fmla="*/ 20936 h 230429"/>
              <a:gd name="connsiteX8" fmla="*/ 163488 w 217894"/>
              <a:gd name="connsiteY8" fmla="*/ 16002 h 230429"/>
              <a:gd name="connsiteX9" fmla="*/ 217894 w 217894"/>
              <a:gd name="connsiteY9" fmla="*/ 0 h 230429"/>
              <a:gd name="connsiteX10" fmla="*/ 217894 w 217894"/>
              <a:gd name="connsiteY10" fmla="*/ 206160 h 230429"/>
              <a:gd name="connsiteX11" fmla="*/ 211759 w 217894"/>
              <a:gd name="connsiteY11" fmla="*/ 224695 h 230429"/>
              <a:gd name="connsiteX12" fmla="*/ 192291 w 217894"/>
              <a:gd name="connsiteY12" fmla="*/ 230429 h 230429"/>
              <a:gd name="connsiteX13" fmla="*/ 170687 w 217894"/>
              <a:gd name="connsiteY13" fmla="*/ 230429 h 230429"/>
              <a:gd name="connsiteX14" fmla="*/ 170687 w 217894"/>
              <a:gd name="connsiteY14" fmla="*/ 141351 h 230429"/>
              <a:gd name="connsiteX15" fmla="*/ 137350 w 217894"/>
              <a:gd name="connsiteY15" fmla="*/ 141351 h 230429"/>
              <a:gd name="connsiteX16" fmla="*/ 137350 w 217894"/>
              <a:gd name="connsiteY16" fmla="*/ 178956 h 230429"/>
              <a:gd name="connsiteX17" fmla="*/ 92811 w 217894"/>
              <a:gd name="connsiteY17" fmla="*/ 178956 h 230429"/>
              <a:gd name="connsiteX18" fmla="*/ 92811 w 217894"/>
              <a:gd name="connsiteY18" fmla="*/ 169355 h 230429"/>
              <a:gd name="connsiteX19" fmla="*/ 66008 w 217894"/>
              <a:gd name="connsiteY19" fmla="*/ 177622 h 230429"/>
              <a:gd name="connsiteX20" fmla="*/ 33604 w 217894"/>
              <a:gd name="connsiteY20" fmla="*/ 180290 h 230429"/>
              <a:gd name="connsiteX21" fmla="*/ 0 w 217894"/>
              <a:gd name="connsiteY21" fmla="*/ 180290 h 230429"/>
              <a:gd name="connsiteX23" fmla="*/ 92811 w 217894"/>
              <a:gd name="connsiteY23" fmla="*/ 48273 h 230429"/>
              <a:gd name="connsiteX24" fmla="*/ 44538 w 217894"/>
              <a:gd name="connsiteY24" fmla="*/ 48273 h 230429"/>
              <a:gd name="connsiteX25" fmla="*/ 44538 w 217894"/>
              <a:gd name="connsiteY25" fmla="*/ 155753 h 230429"/>
              <a:gd name="connsiteX26" fmla="*/ 55339 w 217894"/>
              <a:gd name="connsiteY26" fmla="*/ 155753 h 230429"/>
              <a:gd name="connsiteX27" fmla="*/ 67742 w 217894"/>
              <a:gd name="connsiteY27" fmla="*/ 155487 h 230429"/>
              <a:gd name="connsiteX28" fmla="*/ 80677 w 217894"/>
              <a:gd name="connsiteY28" fmla="*/ 154687 h 230429"/>
              <a:gd name="connsiteX29" fmla="*/ 92811 w 217894"/>
              <a:gd name="connsiteY29" fmla="*/ 153086 h 230429"/>
              <a:gd name="connsiteX31" fmla="*/ 137350 w 217894"/>
              <a:gd name="connsiteY31" fmla="*/ 115481 h 230429"/>
              <a:gd name="connsiteX32" fmla="*/ 170687 w 217894"/>
              <a:gd name="connsiteY32" fmla="*/ 115481 h 230429"/>
              <a:gd name="connsiteX33" fmla="*/ 170687 w 217894"/>
              <a:gd name="connsiteY33" fmla="*/ 80010 h 230429"/>
              <a:gd name="connsiteX34" fmla="*/ 137350 w 217894"/>
              <a:gd name="connsiteY34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17894" h="230429">
                <a:moveTo>
                  <a:pt x="0" y="23737"/>
                </a:moveTo>
                <a:lnTo>
                  <a:pt x="92811" y="23737"/>
                </a:lnTo>
                <a:lnTo>
                  <a:pt x="92811" y="15202"/>
                </a:lnTo>
                <a:lnTo>
                  <a:pt x="137350" y="28003"/>
                </a:lnTo>
                <a:lnTo>
                  <a:pt x="137350" y="54140"/>
                </a:lnTo>
                <a:lnTo>
                  <a:pt x="170687" y="54140"/>
                </a:lnTo>
                <a:lnTo>
                  <a:pt x="170687" y="28003"/>
                </a:lnTo>
                <a:cubicBezTo>
                  <a:pt x="170687" y="25515"/>
                  <a:pt x="170154" y="23158"/>
                  <a:pt x="169087" y="20936"/>
                </a:cubicBezTo>
                <a:cubicBezTo>
                  <a:pt x="168021" y="18714"/>
                  <a:pt x="166154" y="17069"/>
                  <a:pt x="163488" y="16002"/>
                </a:cubicBezTo>
                <a:lnTo>
                  <a:pt x="217894" y="0"/>
                </a:lnTo>
                <a:lnTo>
                  <a:pt x="217894" y="206160"/>
                </a:lnTo>
                <a:cubicBezTo>
                  <a:pt x="217894" y="214694"/>
                  <a:pt x="215849" y="220873"/>
                  <a:pt x="211759" y="224695"/>
                </a:cubicBezTo>
                <a:cubicBezTo>
                  <a:pt x="207671" y="228517"/>
                  <a:pt x="201180" y="230429"/>
                  <a:pt x="192291" y="230429"/>
                </a:cubicBezTo>
                <a:lnTo>
                  <a:pt x="170687" y="230429"/>
                </a:lnTo>
                <a:lnTo>
                  <a:pt x="170687" y="141351"/>
                </a:lnTo>
                <a:lnTo>
                  <a:pt x="137350" y="141351"/>
                </a:lnTo>
                <a:lnTo>
                  <a:pt x="137350" y="178956"/>
                </a:lnTo>
                <a:lnTo>
                  <a:pt x="92811" y="178956"/>
                </a:lnTo>
                <a:lnTo>
                  <a:pt x="92811" y="169355"/>
                </a:lnTo>
                <a:cubicBezTo>
                  <a:pt x="84810" y="173088"/>
                  <a:pt x="75876" y="175844"/>
                  <a:pt x="66008" y="177622"/>
                </a:cubicBezTo>
                <a:cubicBezTo>
                  <a:pt x="56139" y="179401"/>
                  <a:pt x="45338" y="180290"/>
                  <a:pt x="33604" y="180290"/>
                </a:cubicBezTo>
                <a:lnTo>
                  <a:pt x="0" y="180290"/>
                </a:lnTo>
                <a:moveTo>
                  <a:pt x="92811" y="48273"/>
                </a:moveTo>
                <a:lnTo>
                  <a:pt x="44538" y="48273"/>
                </a:lnTo>
                <a:lnTo>
                  <a:pt x="44538" y="155753"/>
                </a:lnTo>
                <a:cubicBezTo>
                  <a:pt x="47740" y="155753"/>
                  <a:pt x="51340" y="155753"/>
                  <a:pt x="55339" y="155753"/>
                </a:cubicBezTo>
                <a:cubicBezTo>
                  <a:pt x="59341" y="155753"/>
                  <a:pt x="63475" y="155664"/>
                  <a:pt x="67742" y="155487"/>
                </a:cubicBezTo>
                <a:cubicBezTo>
                  <a:pt x="72008" y="155308"/>
                  <a:pt x="76321" y="155042"/>
                  <a:pt x="80677" y="154687"/>
                </a:cubicBezTo>
                <a:cubicBezTo>
                  <a:pt x="85032" y="154330"/>
                  <a:pt x="89077" y="153797"/>
                  <a:pt x="92811" y="153086"/>
                </a:cubicBezTo>
                <a:moveTo>
                  <a:pt x="137350" y="115481"/>
                </a:moveTo>
                <a:lnTo>
                  <a:pt x="170687" y="115481"/>
                </a:lnTo>
                <a:lnTo>
                  <a:pt x="170687" y="80010"/>
                </a:lnTo>
                <a:lnTo>
                  <a:pt x="137350" y="800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6" name="Freeform 156"/>
          <p:cNvSpPr/>
          <p:nvPr/>
        </p:nvSpPr>
        <p:spPr>
          <a:xfrm>
            <a:off x="9596522" y="8721911"/>
            <a:ext cx="252832" cy="224828"/>
          </a:xfrm>
          <a:custGeom>
            <a:avLst/>
            <a:gdLst>
              <a:gd name="connsiteX0" fmla="*/ 230162 w 252832"/>
              <a:gd name="connsiteY0" fmla="*/ 182690 h 224828"/>
              <a:gd name="connsiteX1" fmla="*/ 204559 w 252832"/>
              <a:gd name="connsiteY1" fmla="*/ 213361 h 224828"/>
              <a:gd name="connsiteX2" fmla="*/ 131483 w 252832"/>
              <a:gd name="connsiteY2" fmla="*/ 224828 h 224828"/>
              <a:gd name="connsiteX3" fmla="*/ 58273 w 252832"/>
              <a:gd name="connsiteY3" fmla="*/ 213361 h 224828"/>
              <a:gd name="connsiteX4" fmla="*/ 32538 w 252832"/>
              <a:gd name="connsiteY4" fmla="*/ 182690 h 224828"/>
              <a:gd name="connsiteX5" fmla="*/ 51607 w 252832"/>
              <a:gd name="connsiteY5" fmla="*/ 155486 h 224828"/>
              <a:gd name="connsiteX6" fmla="*/ 106413 w 252832"/>
              <a:gd name="connsiteY6" fmla="*/ 141618 h 224828"/>
              <a:gd name="connsiteX7" fmla="*/ 106413 w 252832"/>
              <a:gd name="connsiteY7" fmla="*/ 124549 h 224828"/>
              <a:gd name="connsiteX8" fmla="*/ 32003 w 252832"/>
              <a:gd name="connsiteY8" fmla="*/ 124549 h 224828"/>
              <a:gd name="connsiteX9" fmla="*/ 22936 w 252832"/>
              <a:gd name="connsiteY9" fmla="*/ 132017 h 224828"/>
              <a:gd name="connsiteX10" fmla="*/ 0 w 252832"/>
              <a:gd name="connsiteY10" fmla="*/ 99746 h 224828"/>
              <a:gd name="connsiteX11" fmla="*/ 252832 w 252832"/>
              <a:gd name="connsiteY11" fmla="*/ 99746 h 224828"/>
              <a:gd name="connsiteX12" fmla="*/ 252832 w 252832"/>
              <a:gd name="connsiteY12" fmla="*/ 124549 h 224828"/>
              <a:gd name="connsiteX13" fmla="*/ 153619 w 252832"/>
              <a:gd name="connsiteY13" fmla="*/ 124549 h 224828"/>
              <a:gd name="connsiteX14" fmla="*/ 153619 w 252832"/>
              <a:gd name="connsiteY14" fmla="*/ 141351 h 224828"/>
              <a:gd name="connsiteX15" fmla="*/ 210426 w 252832"/>
              <a:gd name="connsiteY15" fmla="*/ 155086 h 224828"/>
              <a:gd name="connsiteX16" fmla="*/ 230162 w 252832"/>
              <a:gd name="connsiteY16" fmla="*/ 182690 h 224828"/>
              <a:gd name="connsiteX18" fmla="*/ 173355 w 252832"/>
              <a:gd name="connsiteY18" fmla="*/ 77343 h 224828"/>
              <a:gd name="connsiteX19" fmla="*/ 175223 w 252832"/>
              <a:gd name="connsiteY19" fmla="*/ 68009 h 224828"/>
              <a:gd name="connsiteX20" fmla="*/ 169088 w 252832"/>
              <a:gd name="connsiteY20" fmla="*/ 60407 h 224828"/>
              <a:gd name="connsiteX21" fmla="*/ 157752 w 252832"/>
              <a:gd name="connsiteY21" fmla="*/ 55207 h 224828"/>
              <a:gd name="connsiteX22" fmla="*/ 143751 w 252832"/>
              <a:gd name="connsiteY22" fmla="*/ 53074 h 224828"/>
              <a:gd name="connsiteX23" fmla="*/ 118814 w 252832"/>
              <a:gd name="connsiteY23" fmla="*/ 69076 h 224828"/>
              <a:gd name="connsiteX24" fmla="*/ 87211 w 252832"/>
              <a:gd name="connsiteY24" fmla="*/ 80011 h 224828"/>
              <a:gd name="connsiteX25" fmla="*/ 53074 w 252832"/>
              <a:gd name="connsiteY25" fmla="*/ 86411 h 224828"/>
              <a:gd name="connsiteX26" fmla="*/ 20536 w 252832"/>
              <a:gd name="connsiteY26" fmla="*/ 88811 h 224828"/>
              <a:gd name="connsiteX27" fmla="*/ 20536 w 252832"/>
              <a:gd name="connsiteY27" fmla="*/ 83477 h 224828"/>
              <a:gd name="connsiteX28" fmla="*/ 54007 w 252832"/>
              <a:gd name="connsiteY28" fmla="*/ 76276 h 224828"/>
              <a:gd name="connsiteX29" fmla="*/ 81744 w 252832"/>
              <a:gd name="connsiteY29" fmla="*/ 63342 h 224828"/>
              <a:gd name="connsiteX30" fmla="*/ 100679 w 252832"/>
              <a:gd name="connsiteY30" fmla="*/ 46272 h 224828"/>
              <a:gd name="connsiteX31" fmla="*/ 107747 w 252832"/>
              <a:gd name="connsiteY31" fmla="*/ 26403 h 224828"/>
              <a:gd name="connsiteX32" fmla="*/ 107747 w 252832"/>
              <a:gd name="connsiteY32" fmla="*/ 23470 h 224828"/>
              <a:gd name="connsiteX33" fmla="*/ 54940 w 252832"/>
              <a:gd name="connsiteY33" fmla="*/ 23470 h 224828"/>
              <a:gd name="connsiteX34" fmla="*/ 49606 w 252832"/>
              <a:gd name="connsiteY34" fmla="*/ 25737 h 224828"/>
              <a:gd name="connsiteX35" fmla="*/ 46939 w 252832"/>
              <a:gd name="connsiteY35" fmla="*/ 31204 h 224828"/>
              <a:gd name="connsiteX36" fmla="*/ 30137 w 252832"/>
              <a:gd name="connsiteY36" fmla="*/ 0 h 224828"/>
              <a:gd name="connsiteX37" fmla="*/ 224561 w 252832"/>
              <a:gd name="connsiteY37" fmla="*/ 0 h 224828"/>
              <a:gd name="connsiteX38" fmla="*/ 224561 w 252832"/>
              <a:gd name="connsiteY38" fmla="*/ 23470 h 224828"/>
              <a:gd name="connsiteX39" fmla="*/ 159754 w 252832"/>
              <a:gd name="connsiteY39" fmla="*/ 23470 h 224828"/>
              <a:gd name="connsiteX40" fmla="*/ 154419 w 252832"/>
              <a:gd name="connsiteY40" fmla="*/ 39739 h 224828"/>
              <a:gd name="connsiteX41" fmla="*/ 180156 w 252832"/>
              <a:gd name="connsiteY41" fmla="*/ 41605 h 224828"/>
              <a:gd name="connsiteX42" fmla="*/ 204959 w 252832"/>
              <a:gd name="connsiteY42" fmla="*/ 46806 h 224828"/>
              <a:gd name="connsiteX43" fmla="*/ 223627 w 252832"/>
              <a:gd name="connsiteY43" fmla="*/ 56141 h 224828"/>
              <a:gd name="connsiteX44" fmla="*/ 230962 w 252832"/>
              <a:gd name="connsiteY44" fmla="*/ 70142 h 224828"/>
              <a:gd name="connsiteX45" fmla="*/ 224695 w 252832"/>
              <a:gd name="connsiteY45" fmla="*/ 82677 h 224828"/>
              <a:gd name="connsiteX46" fmla="*/ 207492 w 252832"/>
              <a:gd name="connsiteY46" fmla="*/ 88278 h 224828"/>
              <a:gd name="connsiteX47" fmla="*/ 186423 w 252832"/>
              <a:gd name="connsiteY47" fmla="*/ 86411 h 224828"/>
              <a:gd name="connsiteX48" fmla="*/ 173355 w 252832"/>
              <a:gd name="connsiteY48" fmla="*/ 77343 h 224828"/>
              <a:gd name="connsiteX50" fmla="*/ 180556 w 252832"/>
              <a:gd name="connsiteY50" fmla="*/ 182690 h 224828"/>
              <a:gd name="connsiteX51" fmla="*/ 167088 w 252832"/>
              <a:gd name="connsiteY51" fmla="*/ 167754 h 224828"/>
              <a:gd name="connsiteX52" fmla="*/ 131483 w 252832"/>
              <a:gd name="connsiteY52" fmla="*/ 162688 h 224828"/>
              <a:gd name="connsiteX53" fmla="*/ 95612 w 252832"/>
              <a:gd name="connsiteY53" fmla="*/ 167754 h 224828"/>
              <a:gd name="connsiteX54" fmla="*/ 82144 w 252832"/>
              <a:gd name="connsiteY54" fmla="*/ 182690 h 224828"/>
              <a:gd name="connsiteX55" fmla="*/ 95479 w 252832"/>
              <a:gd name="connsiteY55" fmla="*/ 197625 h 224828"/>
              <a:gd name="connsiteX56" fmla="*/ 131483 w 252832"/>
              <a:gd name="connsiteY56" fmla="*/ 202692 h 224828"/>
              <a:gd name="connsiteX57" fmla="*/ 167088 w 252832"/>
              <a:gd name="connsiteY57" fmla="*/ 197625 h 224828"/>
              <a:gd name="connsiteX58" fmla="*/ 180556 w 252832"/>
              <a:gd name="connsiteY58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2" h="224828">
                <a:moveTo>
                  <a:pt x="230162" y="182690"/>
                </a:moveTo>
                <a:cubicBezTo>
                  <a:pt x="230162" y="195491"/>
                  <a:pt x="221628" y="205715"/>
                  <a:pt x="204559" y="213361"/>
                </a:cubicBezTo>
                <a:cubicBezTo>
                  <a:pt x="187490" y="221005"/>
                  <a:pt x="163131" y="224828"/>
                  <a:pt x="131483" y="224828"/>
                </a:cubicBezTo>
                <a:cubicBezTo>
                  <a:pt x="99834" y="224828"/>
                  <a:pt x="75432" y="221005"/>
                  <a:pt x="58273" y="213361"/>
                </a:cubicBezTo>
                <a:cubicBezTo>
                  <a:pt x="41116" y="205715"/>
                  <a:pt x="32538" y="195491"/>
                  <a:pt x="32538" y="182690"/>
                </a:cubicBezTo>
                <a:cubicBezTo>
                  <a:pt x="32538" y="171844"/>
                  <a:pt x="38893" y="162776"/>
                  <a:pt x="51607" y="155486"/>
                </a:cubicBezTo>
                <a:cubicBezTo>
                  <a:pt x="64319" y="148196"/>
                  <a:pt x="82588" y="143573"/>
                  <a:pt x="106413" y="141618"/>
                </a:cubicBezTo>
                <a:lnTo>
                  <a:pt x="106413" y="124549"/>
                </a:lnTo>
                <a:lnTo>
                  <a:pt x="32003" y="124549"/>
                </a:lnTo>
                <a:cubicBezTo>
                  <a:pt x="26847" y="124549"/>
                  <a:pt x="23825" y="127039"/>
                  <a:pt x="22936" y="132017"/>
                </a:cubicBezTo>
                <a:lnTo>
                  <a:pt x="0" y="99746"/>
                </a:lnTo>
                <a:lnTo>
                  <a:pt x="252832" y="99746"/>
                </a:lnTo>
                <a:lnTo>
                  <a:pt x="252832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4" y="143308"/>
                  <a:pt x="197269" y="147886"/>
                  <a:pt x="210426" y="155086"/>
                </a:cubicBezTo>
                <a:cubicBezTo>
                  <a:pt x="223583" y="162288"/>
                  <a:pt x="230162" y="171489"/>
                  <a:pt x="230162" y="182690"/>
                </a:cubicBezTo>
                <a:moveTo>
                  <a:pt x="173355" y="77343"/>
                </a:moveTo>
                <a:cubicBezTo>
                  <a:pt x="175666" y="73964"/>
                  <a:pt x="176288" y="70853"/>
                  <a:pt x="175223" y="68009"/>
                </a:cubicBezTo>
                <a:cubicBezTo>
                  <a:pt x="174154" y="65163"/>
                  <a:pt x="172111" y="62630"/>
                  <a:pt x="169088" y="60407"/>
                </a:cubicBezTo>
                <a:cubicBezTo>
                  <a:pt x="166065" y="58185"/>
                  <a:pt x="162287" y="56452"/>
                  <a:pt x="157752" y="55207"/>
                </a:cubicBezTo>
                <a:cubicBezTo>
                  <a:pt x="153219" y="53963"/>
                  <a:pt x="148551" y="53251"/>
                  <a:pt x="143751" y="53074"/>
                </a:cubicBezTo>
                <a:cubicBezTo>
                  <a:pt x="136995" y="59296"/>
                  <a:pt x="128683" y="64630"/>
                  <a:pt x="118814" y="69076"/>
                </a:cubicBezTo>
                <a:cubicBezTo>
                  <a:pt x="108947" y="73521"/>
                  <a:pt x="98413" y="77165"/>
                  <a:pt x="87211" y="80011"/>
                </a:cubicBezTo>
                <a:cubicBezTo>
                  <a:pt x="76009" y="82855"/>
                  <a:pt x="64630" y="84989"/>
                  <a:pt x="53074" y="86411"/>
                </a:cubicBezTo>
                <a:cubicBezTo>
                  <a:pt x="41516" y="87833"/>
                  <a:pt x="30670" y="88633"/>
                  <a:pt x="20536" y="88811"/>
                </a:cubicBezTo>
                <a:lnTo>
                  <a:pt x="20536" y="83477"/>
                </a:lnTo>
                <a:cubicBezTo>
                  <a:pt x="32270" y="82233"/>
                  <a:pt x="43428" y="79832"/>
                  <a:pt x="54007" y="76276"/>
                </a:cubicBezTo>
                <a:cubicBezTo>
                  <a:pt x="64586" y="72720"/>
                  <a:pt x="73831" y="68409"/>
                  <a:pt x="81744" y="63342"/>
                </a:cubicBezTo>
                <a:cubicBezTo>
                  <a:pt x="89656" y="58274"/>
                  <a:pt x="95967" y="52584"/>
                  <a:pt x="100679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70"/>
                </a:lnTo>
                <a:lnTo>
                  <a:pt x="54940" y="23470"/>
                </a:lnTo>
                <a:cubicBezTo>
                  <a:pt x="52807" y="23470"/>
                  <a:pt x="51029" y="24226"/>
                  <a:pt x="49606" y="25737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70"/>
                </a:lnTo>
                <a:lnTo>
                  <a:pt x="159754" y="23470"/>
                </a:lnTo>
                <a:cubicBezTo>
                  <a:pt x="159220" y="29338"/>
                  <a:pt x="157442" y="34761"/>
                  <a:pt x="154419" y="39739"/>
                </a:cubicBezTo>
                <a:cubicBezTo>
                  <a:pt x="162597" y="39916"/>
                  <a:pt x="171177" y="40539"/>
                  <a:pt x="180156" y="41605"/>
                </a:cubicBezTo>
                <a:cubicBezTo>
                  <a:pt x="189134" y="42672"/>
                  <a:pt x="197403" y="44406"/>
                  <a:pt x="204959" y="46806"/>
                </a:cubicBezTo>
                <a:cubicBezTo>
                  <a:pt x="212515" y="49206"/>
                  <a:pt x="218738" y="52318"/>
                  <a:pt x="223627" y="56141"/>
                </a:cubicBezTo>
                <a:cubicBezTo>
                  <a:pt x="228518" y="59964"/>
                  <a:pt x="230962" y="64630"/>
                  <a:pt x="230962" y="70142"/>
                </a:cubicBezTo>
                <a:cubicBezTo>
                  <a:pt x="230962" y="75476"/>
                  <a:pt x="228872" y="79655"/>
                  <a:pt x="224695" y="82677"/>
                </a:cubicBezTo>
                <a:cubicBezTo>
                  <a:pt x="220516" y="85699"/>
                  <a:pt x="214783" y="87567"/>
                  <a:pt x="207492" y="88278"/>
                </a:cubicBezTo>
                <a:cubicBezTo>
                  <a:pt x="199847" y="88989"/>
                  <a:pt x="192823" y="88367"/>
                  <a:pt x="186423" y="86411"/>
                </a:cubicBezTo>
                <a:cubicBezTo>
                  <a:pt x="180022" y="84455"/>
                  <a:pt x="175666" y="81432"/>
                  <a:pt x="173355" y="77343"/>
                </a:cubicBezTo>
                <a:moveTo>
                  <a:pt x="180556" y="182690"/>
                </a:moveTo>
                <a:cubicBezTo>
                  <a:pt x="180556" y="176111"/>
                  <a:pt x="176066" y="171133"/>
                  <a:pt x="167088" y="167754"/>
                </a:cubicBezTo>
                <a:cubicBezTo>
                  <a:pt x="158108" y="164376"/>
                  <a:pt x="146240" y="162688"/>
                  <a:pt x="131483" y="162688"/>
                </a:cubicBezTo>
                <a:cubicBezTo>
                  <a:pt x="116548" y="162688"/>
                  <a:pt x="104591" y="164376"/>
                  <a:pt x="95612" y="167754"/>
                </a:cubicBezTo>
                <a:cubicBezTo>
                  <a:pt x="86633" y="171133"/>
                  <a:pt x="82144" y="176111"/>
                  <a:pt x="82144" y="182690"/>
                </a:cubicBezTo>
                <a:cubicBezTo>
                  <a:pt x="82144" y="189268"/>
                  <a:pt x="86589" y="194246"/>
                  <a:pt x="95479" y="197625"/>
                </a:cubicBezTo>
                <a:cubicBezTo>
                  <a:pt x="104368" y="201003"/>
                  <a:pt x="116370" y="202692"/>
                  <a:pt x="131483" y="202692"/>
                </a:cubicBezTo>
                <a:cubicBezTo>
                  <a:pt x="146240" y="202692"/>
                  <a:pt x="158108" y="201003"/>
                  <a:pt x="167088" y="197625"/>
                </a:cubicBezTo>
                <a:cubicBezTo>
                  <a:pt x="176066" y="194246"/>
                  <a:pt x="180556" y="189268"/>
                  <a:pt x="180556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7" name="Freeform 157"/>
          <p:cNvSpPr/>
          <p:nvPr/>
        </p:nvSpPr>
        <p:spPr>
          <a:xfrm>
            <a:off x="9863223" y="8713377"/>
            <a:ext cx="252831" cy="229895"/>
          </a:xfrm>
          <a:custGeom>
            <a:avLst/>
            <a:gdLst>
              <a:gd name="connsiteX0" fmla="*/ 252831 w 252831"/>
              <a:gd name="connsiteY0" fmla="*/ 116548 h 229895"/>
              <a:gd name="connsiteX1" fmla="*/ 153619 w 252831"/>
              <a:gd name="connsiteY1" fmla="*/ 116548 h 229895"/>
              <a:gd name="connsiteX2" fmla="*/ 153619 w 252831"/>
              <a:gd name="connsiteY2" fmla="*/ 145885 h 229895"/>
              <a:gd name="connsiteX3" fmla="*/ 225894 w 252831"/>
              <a:gd name="connsiteY3" fmla="*/ 145885 h 229895"/>
              <a:gd name="connsiteX4" fmla="*/ 225894 w 252831"/>
              <a:gd name="connsiteY4" fmla="*/ 205626 h 229895"/>
              <a:gd name="connsiteX5" fmla="*/ 219759 w 252831"/>
              <a:gd name="connsiteY5" fmla="*/ 224162 h 229895"/>
              <a:gd name="connsiteX6" fmla="*/ 200291 w 252831"/>
              <a:gd name="connsiteY6" fmla="*/ 229895 h 229895"/>
              <a:gd name="connsiteX7" fmla="*/ 178688 w 252831"/>
              <a:gd name="connsiteY7" fmla="*/ 229895 h 229895"/>
              <a:gd name="connsiteX8" fmla="*/ 178688 w 252831"/>
              <a:gd name="connsiteY8" fmla="*/ 170421 h 229895"/>
              <a:gd name="connsiteX9" fmla="*/ 56539 w 252831"/>
              <a:gd name="connsiteY9" fmla="*/ 170421 h 229895"/>
              <a:gd name="connsiteX10" fmla="*/ 48538 w 252831"/>
              <a:gd name="connsiteY10" fmla="*/ 177088 h 229895"/>
              <a:gd name="connsiteX11" fmla="*/ 26135 w 252831"/>
              <a:gd name="connsiteY11" fmla="*/ 145885 h 229895"/>
              <a:gd name="connsiteX12" fmla="*/ 106413 w 252831"/>
              <a:gd name="connsiteY12" fmla="*/ 145885 h 229895"/>
              <a:gd name="connsiteX13" fmla="*/ 106413 w 252831"/>
              <a:gd name="connsiteY13" fmla="*/ 116548 h 229895"/>
              <a:gd name="connsiteX14" fmla="*/ 32003 w 252831"/>
              <a:gd name="connsiteY14" fmla="*/ 116548 h 229895"/>
              <a:gd name="connsiteX15" fmla="*/ 22935 w 252831"/>
              <a:gd name="connsiteY15" fmla="*/ 124016 h 229895"/>
              <a:gd name="connsiteX16" fmla="*/ 0 w 252831"/>
              <a:gd name="connsiteY16" fmla="*/ 91745 h 229895"/>
              <a:gd name="connsiteX17" fmla="*/ 165353 w 252831"/>
              <a:gd name="connsiteY17" fmla="*/ 91745 h 229895"/>
              <a:gd name="connsiteX18" fmla="*/ 174020 w 252831"/>
              <a:gd name="connsiteY18" fmla="*/ 70276 h 229895"/>
              <a:gd name="connsiteX19" fmla="*/ 175754 w 252831"/>
              <a:gd name="connsiteY19" fmla="*/ 38405 h 229895"/>
              <a:gd name="connsiteX20" fmla="*/ 175754 w 252831"/>
              <a:gd name="connsiteY20" fmla="*/ 35738 h 229895"/>
              <a:gd name="connsiteX21" fmla="*/ 58672 w 252831"/>
              <a:gd name="connsiteY21" fmla="*/ 35738 h 229895"/>
              <a:gd name="connsiteX22" fmla="*/ 50672 w 252831"/>
              <a:gd name="connsiteY22" fmla="*/ 42405 h 229895"/>
              <a:gd name="connsiteX23" fmla="*/ 33869 w 252831"/>
              <a:gd name="connsiteY23" fmla="*/ 11201 h 229895"/>
              <a:gd name="connsiteX24" fmla="*/ 175754 w 252831"/>
              <a:gd name="connsiteY24" fmla="*/ 11201 h 229895"/>
              <a:gd name="connsiteX25" fmla="*/ 175754 w 252831"/>
              <a:gd name="connsiteY25" fmla="*/ 0 h 229895"/>
              <a:gd name="connsiteX26" fmla="*/ 222960 w 252831"/>
              <a:gd name="connsiteY26" fmla="*/ 12802 h 229895"/>
              <a:gd name="connsiteX27" fmla="*/ 222960 w 252831"/>
              <a:gd name="connsiteY27" fmla="*/ 29870 h 229895"/>
              <a:gd name="connsiteX28" fmla="*/ 215092 w 252831"/>
              <a:gd name="connsiteY28" fmla="*/ 68142 h 229895"/>
              <a:gd name="connsiteX29" fmla="*/ 192022 w 252831"/>
              <a:gd name="connsiteY29" fmla="*/ 91745 h 229895"/>
              <a:gd name="connsiteX30" fmla="*/ 252831 w 252831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5">
                <a:moveTo>
                  <a:pt x="252831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4" y="145885"/>
                </a:lnTo>
                <a:lnTo>
                  <a:pt x="225894" y="205626"/>
                </a:lnTo>
                <a:cubicBezTo>
                  <a:pt x="225894" y="214161"/>
                  <a:pt x="223850" y="220339"/>
                  <a:pt x="219759" y="224162"/>
                </a:cubicBezTo>
                <a:cubicBezTo>
                  <a:pt x="215671" y="227984"/>
                  <a:pt x="209181" y="229895"/>
                  <a:pt x="200291" y="229895"/>
                </a:cubicBezTo>
                <a:lnTo>
                  <a:pt x="178688" y="229895"/>
                </a:lnTo>
                <a:lnTo>
                  <a:pt x="178688" y="170421"/>
                </a:lnTo>
                <a:lnTo>
                  <a:pt x="56539" y="170421"/>
                </a:lnTo>
                <a:cubicBezTo>
                  <a:pt x="52094" y="170421"/>
                  <a:pt x="49428" y="172644"/>
                  <a:pt x="48538" y="177088"/>
                </a:cubicBezTo>
                <a:lnTo>
                  <a:pt x="26135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3" y="116548"/>
                </a:lnTo>
                <a:cubicBezTo>
                  <a:pt x="26846" y="116548"/>
                  <a:pt x="23825" y="119037"/>
                  <a:pt x="22935" y="124016"/>
                </a:cubicBezTo>
                <a:lnTo>
                  <a:pt x="0" y="91745"/>
                </a:lnTo>
                <a:lnTo>
                  <a:pt x="165353" y="91745"/>
                </a:lnTo>
                <a:cubicBezTo>
                  <a:pt x="169976" y="86767"/>
                  <a:pt x="172865" y="79610"/>
                  <a:pt x="174020" y="70276"/>
                </a:cubicBezTo>
                <a:cubicBezTo>
                  <a:pt x="175176" y="60941"/>
                  <a:pt x="175754" y="50318"/>
                  <a:pt x="175754" y="38405"/>
                </a:cubicBezTo>
                <a:lnTo>
                  <a:pt x="175754" y="35738"/>
                </a:lnTo>
                <a:lnTo>
                  <a:pt x="58672" y="35738"/>
                </a:lnTo>
                <a:cubicBezTo>
                  <a:pt x="54228" y="35738"/>
                  <a:pt x="51561" y="37960"/>
                  <a:pt x="50672" y="42405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29870"/>
                </a:lnTo>
                <a:cubicBezTo>
                  <a:pt x="222960" y="45339"/>
                  <a:pt x="220337" y="58096"/>
                  <a:pt x="215092" y="68142"/>
                </a:cubicBezTo>
                <a:cubicBezTo>
                  <a:pt x="209848" y="78187"/>
                  <a:pt x="202158" y="86055"/>
                  <a:pt x="192022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8" name="Freeform 158"/>
          <p:cNvSpPr/>
          <p:nvPr/>
        </p:nvSpPr>
        <p:spPr>
          <a:xfrm>
            <a:off x="10204486" y="8716043"/>
            <a:ext cx="252831" cy="224028"/>
          </a:xfrm>
          <a:custGeom>
            <a:avLst/>
            <a:gdLst>
              <a:gd name="connsiteX0" fmla="*/ 38137 w 252831"/>
              <a:gd name="connsiteY0" fmla="*/ 8534 h 224028"/>
              <a:gd name="connsiteX1" fmla="*/ 175222 w 252831"/>
              <a:gd name="connsiteY1" fmla="*/ 8534 h 224028"/>
              <a:gd name="connsiteX2" fmla="*/ 175222 w 252831"/>
              <a:gd name="connsiteY2" fmla="*/ 0 h 224028"/>
              <a:gd name="connsiteX3" fmla="*/ 220827 w 252831"/>
              <a:gd name="connsiteY3" fmla="*/ 12802 h 224028"/>
              <a:gd name="connsiteX4" fmla="*/ 220827 w 252831"/>
              <a:gd name="connsiteY4" fmla="*/ 100012 h 224028"/>
              <a:gd name="connsiteX5" fmla="*/ 175222 w 252831"/>
              <a:gd name="connsiteY5" fmla="*/ 100012 h 224028"/>
              <a:gd name="connsiteX6" fmla="*/ 175222 w 252831"/>
              <a:gd name="connsiteY6" fmla="*/ 89078 h 224028"/>
              <a:gd name="connsiteX7" fmla="*/ 144018 w 252831"/>
              <a:gd name="connsiteY7" fmla="*/ 97613 h 224028"/>
              <a:gd name="connsiteX8" fmla="*/ 109079 w 252831"/>
              <a:gd name="connsiteY8" fmla="*/ 100012 h 224028"/>
              <a:gd name="connsiteX9" fmla="*/ 38137 w 252831"/>
              <a:gd name="connsiteY9" fmla="*/ 100012 h 224028"/>
              <a:gd name="connsiteX11" fmla="*/ 252831 w 252831"/>
              <a:gd name="connsiteY11" fmla="*/ 141618 h 224028"/>
              <a:gd name="connsiteX12" fmla="*/ 160286 w 252831"/>
              <a:gd name="connsiteY12" fmla="*/ 141618 h 224028"/>
              <a:gd name="connsiteX13" fmla="*/ 160286 w 252831"/>
              <a:gd name="connsiteY13" fmla="*/ 171489 h 224028"/>
              <a:gd name="connsiteX14" fmla="*/ 113080 w 252831"/>
              <a:gd name="connsiteY14" fmla="*/ 182156 h 224028"/>
              <a:gd name="connsiteX15" fmla="*/ 113080 w 252831"/>
              <a:gd name="connsiteY15" fmla="*/ 141618 h 224028"/>
              <a:gd name="connsiteX16" fmla="*/ 32003 w 252831"/>
              <a:gd name="connsiteY16" fmla="*/ 141618 h 224028"/>
              <a:gd name="connsiteX17" fmla="*/ 22935 w 252831"/>
              <a:gd name="connsiteY17" fmla="*/ 149086 h 224028"/>
              <a:gd name="connsiteX18" fmla="*/ 0 w 252831"/>
              <a:gd name="connsiteY18" fmla="*/ 116815 h 224028"/>
              <a:gd name="connsiteX19" fmla="*/ 252831 w 252831"/>
              <a:gd name="connsiteY19" fmla="*/ 116815 h 224028"/>
              <a:gd name="connsiteX21" fmla="*/ 42404 w 252831"/>
              <a:gd name="connsiteY21" fmla="*/ 180023 h 224028"/>
              <a:gd name="connsiteX22" fmla="*/ 39738 w 252831"/>
              <a:gd name="connsiteY22" fmla="*/ 171089 h 224028"/>
              <a:gd name="connsiteX23" fmla="*/ 31736 w 252831"/>
              <a:gd name="connsiteY23" fmla="*/ 166688 h 224028"/>
              <a:gd name="connsiteX24" fmla="*/ 89610 w 252831"/>
              <a:gd name="connsiteY24" fmla="*/ 156020 h 224028"/>
              <a:gd name="connsiteX25" fmla="*/ 89610 w 252831"/>
              <a:gd name="connsiteY25" fmla="*/ 199492 h 224028"/>
              <a:gd name="connsiteX26" fmla="*/ 211493 w 252831"/>
              <a:gd name="connsiteY26" fmla="*/ 199492 h 224028"/>
              <a:gd name="connsiteX27" fmla="*/ 220427 w 252831"/>
              <a:gd name="connsiteY27" fmla="*/ 196825 h 224028"/>
              <a:gd name="connsiteX28" fmla="*/ 224828 w 252831"/>
              <a:gd name="connsiteY28" fmla="*/ 188824 h 224028"/>
              <a:gd name="connsiteX29" fmla="*/ 238162 w 252831"/>
              <a:gd name="connsiteY29" fmla="*/ 224028 h 224028"/>
              <a:gd name="connsiteX30" fmla="*/ 42404 w 252831"/>
              <a:gd name="connsiteY30" fmla="*/ 224028 h 224028"/>
              <a:gd name="connsiteX32" fmla="*/ 114147 w 252831"/>
              <a:gd name="connsiteY32" fmla="*/ 76810 h 224028"/>
              <a:gd name="connsiteX33" fmla="*/ 125616 w 252831"/>
              <a:gd name="connsiteY33" fmla="*/ 76810 h 224028"/>
              <a:gd name="connsiteX34" fmla="*/ 141216 w 252831"/>
              <a:gd name="connsiteY34" fmla="*/ 76543 h 224028"/>
              <a:gd name="connsiteX35" fmla="*/ 158553 w 252831"/>
              <a:gd name="connsiteY35" fmla="*/ 75743 h 224028"/>
              <a:gd name="connsiteX36" fmla="*/ 175222 w 252831"/>
              <a:gd name="connsiteY36" fmla="*/ 73877 h 224028"/>
              <a:gd name="connsiteX37" fmla="*/ 175222 w 252831"/>
              <a:gd name="connsiteY37" fmla="*/ 31738 h 224028"/>
              <a:gd name="connsiteX38" fmla="*/ 84010 w 252831"/>
              <a:gd name="connsiteY38" fmla="*/ 31738 h 224028"/>
              <a:gd name="connsiteX39" fmla="*/ 84010 w 252831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1" h="224028">
                <a:moveTo>
                  <a:pt x="38137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7" y="12802"/>
                </a:lnTo>
                <a:lnTo>
                  <a:pt x="220827" y="100012"/>
                </a:lnTo>
                <a:lnTo>
                  <a:pt x="175222" y="100012"/>
                </a:lnTo>
                <a:lnTo>
                  <a:pt x="175222" y="89078"/>
                </a:lnTo>
                <a:cubicBezTo>
                  <a:pt x="165976" y="93168"/>
                  <a:pt x="155573" y="96013"/>
                  <a:pt x="144018" y="97613"/>
                </a:cubicBezTo>
                <a:cubicBezTo>
                  <a:pt x="132460" y="99213"/>
                  <a:pt x="120814" y="100012"/>
                  <a:pt x="109079" y="100012"/>
                </a:cubicBezTo>
                <a:lnTo>
                  <a:pt x="38137" y="100012"/>
                </a:lnTo>
                <a:moveTo>
                  <a:pt x="252831" y="141618"/>
                </a:moveTo>
                <a:lnTo>
                  <a:pt x="160286" y="141618"/>
                </a:lnTo>
                <a:lnTo>
                  <a:pt x="160286" y="171489"/>
                </a:lnTo>
                <a:lnTo>
                  <a:pt x="113080" y="182156"/>
                </a:lnTo>
                <a:lnTo>
                  <a:pt x="113080" y="141618"/>
                </a:lnTo>
                <a:lnTo>
                  <a:pt x="32003" y="141618"/>
                </a:lnTo>
                <a:cubicBezTo>
                  <a:pt x="26846" y="141618"/>
                  <a:pt x="23825" y="144107"/>
                  <a:pt x="22935" y="149086"/>
                </a:cubicBezTo>
                <a:lnTo>
                  <a:pt x="0" y="116815"/>
                </a:lnTo>
                <a:lnTo>
                  <a:pt x="252831" y="116815"/>
                </a:lnTo>
                <a:moveTo>
                  <a:pt x="42404" y="180023"/>
                </a:moveTo>
                <a:cubicBezTo>
                  <a:pt x="42404" y="176467"/>
                  <a:pt x="41515" y="173489"/>
                  <a:pt x="39738" y="171089"/>
                </a:cubicBezTo>
                <a:cubicBezTo>
                  <a:pt x="37959" y="168688"/>
                  <a:pt x="35292" y="167222"/>
                  <a:pt x="31736" y="166688"/>
                </a:cubicBezTo>
                <a:lnTo>
                  <a:pt x="89610" y="156020"/>
                </a:lnTo>
                <a:lnTo>
                  <a:pt x="89610" y="199492"/>
                </a:lnTo>
                <a:lnTo>
                  <a:pt x="211493" y="199492"/>
                </a:lnTo>
                <a:cubicBezTo>
                  <a:pt x="215048" y="199492"/>
                  <a:pt x="218025" y="198603"/>
                  <a:pt x="220427" y="196825"/>
                </a:cubicBezTo>
                <a:cubicBezTo>
                  <a:pt x="222827" y="195047"/>
                  <a:pt x="224294" y="192381"/>
                  <a:pt x="224828" y="188824"/>
                </a:cubicBezTo>
                <a:lnTo>
                  <a:pt x="238162" y="224028"/>
                </a:lnTo>
                <a:lnTo>
                  <a:pt x="42404" y="224028"/>
                </a:lnTo>
                <a:moveTo>
                  <a:pt x="114147" y="76810"/>
                </a:moveTo>
                <a:cubicBezTo>
                  <a:pt x="116991" y="76810"/>
                  <a:pt x="120814" y="76810"/>
                  <a:pt x="125616" y="76810"/>
                </a:cubicBezTo>
                <a:cubicBezTo>
                  <a:pt x="130415" y="76810"/>
                  <a:pt x="135616" y="76721"/>
                  <a:pt x="141216" y="76543"/>
                </a:cubicBezTo>
                <a:cubicBezTo>
                  <a:pt x="146817" y="76366"/>
                  <a:pt x="152596" y="76099"/>
                  <a:pt x="158553" y="75743"/>
                </a:cubicBezTo>
                <a:cubicBezTo>
                  <a:pt x="164508" y="75388"/>
                  <a:pt x="170065" y="74766"/>
                  <a:pt x="175222" y="73877"/>
                </a:cubicBezTo>
                <a:lnTo>
                  <a:pt x="175222" y="31738"/>
                </a:lnTo>
                <a:lnTo>
                  <a:pt x="84010" y="31738"/>
                </a:lnTo>
                <a:lnTo>
                  <a:pt x="84010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59" name="Freeform 159"/>
          <p:cNvSpPr/>
          <p:nvPr/>
        </p:nvSpPr>
        <p:spPr>
          <a:xfrm>
            <a:off x="10467184" y="8712843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5 h 230429"/>
              <a:gd name="connsiteX3" fmla="*/ 32004 w 264567"/>
              <a:gd name="connsiteY3" fmla="*/ 200825 h 230429"/>
              <a:gd name="connsiteX4" fmla="*/ 22936 w 264567"/>
              <a:gd name="connsiteY4" fmla="*/ 208293 h 230429"/>
              <a:gd name="connsiteX5" fmla="*/ 0 w 264567"/>
              <a:gd name="connsiteY5" fmla="*/ 176022 h 230429"/>
              <a:gd name="connsiteX6" fmla="*/ 69608 w 264567"/>
              <a:gd name="connsiteY6" fmla="*/ 176022 h 230429"/>
              <a:gd name="connsiteX7" fmla="*/ 69608 w 264567"/>
              <a:gd name="connsiteY7" fmla="*/ 153886 h 230429"/>
              <a:gd name="connsiteX8" fmla="*/ 36137 w 264567"/>
              <a:gd name="connsiteY8" fmla="*/ 139085 h 230429"/>
              <a:gd name="connsiteX9" fmla="*/ 23736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3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0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6 w 264567"/>
              <a:gd name="connsiteY22" fmla="*/ 174289 h 230429"/>
              <a:gd name="connsiteX23" fmla="*/ 181356 w 264567"/>
              <a:gd name="connsiteY23" fmla="*/ 169087 h 230429"/>
              <a:gd name="connsiteX24" fmla="*/ 181356 w 264567"/>
              <a:gd name="connsiteY24" fmla="*/ 28003 h 230429"/>
              <a:gd name="connsiteX25" fmla="*/ 179755 w 264567"/>
              <a:gd name="connsiteY25" fmla="*/ 20936 h 230429"/>
              <a:gd name="connsiteX26" fmla="*/ 174154 w 264567"/>
              <a:gd name="connsiteY26" fmla="*/ 16002 h 230429"/>
              <a:gd name="connsiteX27" fmla="*/ 228561 w 264567"/>
              <a:gd name="connsiteY27" fmla="*/ 0 h 230429"/>
              <a:gd name="connsiteX28" fmla="*/ 228561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1 w 264567"/>
              <a:gd name="connsiteY31" fmla="*/ 118949 h 230429"/>
              <a:gd name="connsiteX32" fmla="*/ 228561 w 264567"/>
              <a:gd name="connsiteY32" fmla="*/ 206160 h 230429"/>
              <a:gd name="connsiteX33" fmla="*/ 222428 w 264567"/>
              <a:gd name="connsiteY33" fmla="*/ 224695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3 w 264567"/>
              <a:gd name="connsiteY43" fmla="*/ 17602 h 230429"/>
              <a:gd name="connsiteX44" fmla="*/ 115481 w 264567"/>
              <a:gd name="connsiteY44" fmla="*/ 1333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2 w 264567"/>
              <a:gd name="connsiteY50" fmla="*/ 126683 h 230429"/>
              <a:gd name="connsiteX51" fmla="*/ 80142 w 264567"/>
              <a:gd name="connsiteY51" fmla="*/ 130950 h 230429"/>
              <a:gd name="connsiteX52" fmla="*/ 92545 w 264567"/>
              <a:gd name="connsiteY52" fmla="*/ 132550 h 230429"/>
              <a:gd name="connsiteX53" fmla="*/ 112814 w 264567"/>
              <a:gd name="connsiteY53" fmla="*/ 126683 h 230429"/>
              <a:gd name="connsiteX54" fmla="*/ 118949 w 264567"/>
              <a:gd name="connsiteY54" fmla="*/ 113881 h 230429"/>
              <a:gd name="connsiteX55" fmla="*/ 112814 w 264567"/>
              <a:gd name="connsiteY55" fmla="*/ 100946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2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8" y="200825"/>
                </a:cubicBezTo>
                <a:lnTo>
                  <a:pt x="32004" y="200825"/>
                </a:lnTo>
                <a:cubicBezTo>
                  <a:pt x="26847" y="200825"/>
                  <a:pt x="23825" y="203314"/>
                  <a:pt x="22936" y="208293"/>
                </a:cubicBezTo>
                <a:lnTo>
                  <a:pt x="0" y="176022"/>
                </a:lnTo>
                <a:lnTo>
                  <a:pt x="69608" y="176022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5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5"/>
                  <a:pt x="25425" y="102235"/>
                  <a:pt x="28804" y="97079"/>
                </a:cubicBezTo>
                <a:cubicBezTo>
                  <a:pt x="32182" y="91923"/>
                  <a:pt x="36893" y="87478"/>
                  <a:pt x="42938" y="83744"/>
                </a:cubicBezTo>
                <a:cubicBezTo>
                  <a:pt x="48985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80" y="71743"/>
                  <a:pt x="111925" y="72810"/>
                  <a:pt x="120283" y="74943"/>
                </a:cubicBezTo>
                <a:cubicBezTo>
                  <a:pt x="128639" y="77077"/>
                  <a:pt x="135795" y="80010"/>
                  <a:pt x="141751" y="83744"/>
                </a:cubicBezTo>
                <a:cubicBezTo>
                  <a:pt x="147707" y="87478"/>
                  <a:pt x="152374" y="91923"/>
                  <a:pt x="155753" y="97079"/>
                </a:cubicBezTo>
                <a:cubicBezTo>
                  <a:pt x="159131" y="102235"/>
                  <a:pt x="160820" y="107835"/>
                  <a:pt x="160820" y="113881"/>
                </a:cubicBezTo>
                <a:cubicBezTo>
                  <a:pt x="160820" y="123482"/>
                  <a:pt x="156820" y="131750"/>
                  <a:pt x="148819" y="138684"/>
                </a:cubicBezTo>
                <a:cubicBezTo>
                  <a:pt x="140817" y="145618"/>
                  <a:pt x="130149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3" y="176022"/>
                  <a:pt x="146596" y="175444"/>
                  <a:pt x="155486" y="174289"/>
                </a:cubicBezTo>
                <a:cubicBezTo>
                  <a:pt x="164376" y="173133"/>
                  <a:pt x="173000" y="171399"/>
                  <a:pt x="181356" y="169087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1" y="118949"/>
                </a:lnTo>
                <a:lnTo>
                  <a:pt x="228561" y="206160"/>
                </a:lnTo>
                <a:cubicBezTo>
                  <a:pt x="228561" y="214694"/>
                  <a:pt x="226518" y="220873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6" y="19603"/>
                  <a:pt x="59830" y="18136"/>
                  <a:pt x="56273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4"/>
                  <a:pt x="69608" y="124904"/>
                  <a:pt x="71742" y="126683"/>
                </a:cubicBezTo>
                <a:cubicBezTo>
                  <a:pt x="73876" y="128460"/>
                  <a:pt x="76677" y="129884"/>
                  <a:pt x="80142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8" y="132550"/>
                  <a:pt x="108725" y="130594"/>
                  <a:pt x="112814" y="126683"/>
                </a:cubicBezTo>
                <a:cubicBezTo>
                  <a:pt x="116903" y="122771"/>
                  <a:pt x="118949" y="118504"/>
                  <a:pt x="118949" y="113881"/>
                </a:cubicBezTo>
                <a:cubicBezTo>
                  <a:pt x="118949" y="109258"/>
                  <a:pt x="116903" y="104946"/>
                  <a:pt x="112814" y="100946"/>
                </a:cubicBezTo>
                <a:cubicBezTo>
                  <a:pt x="108725" y="96946"/>
                  <a:pt x="101968" y="94945"/>
                  <a:pt x="92545" y="94945"/>
                </a:cubicBezTo>
                <a:cubicBezTo>
                  <a:pt x="87745" y="94945"/>
                  <a:pt x="83610" y="95523"/>
                  <a:pt x="80142" y="96679"/>
                </a:cubicBezTo>
                <a:cubicBezTo>
                  <a:pt x="76677" y="97834"/>
                  <a:pt x="73876" y="99301"/>
                  <a:pt x="71742" y="101079"/>
                </a:cubicBezTo>
                <a:cubicBezTo>
                  <a:pt x="69608" y="102857"/>
                  <a:pt x="68053" y="104902"/>
                  <a:pt x="67075" y="107214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0" name="Freeform 160"/>
          <p:cNvSpPr/>
          <p:nvPr/>
        </p:nvSpPr>
        <p:spPr>
          <a:xfrm>
            <a:off x="10733884" y="8712843"/>
            <a:ext cx="233896" cy="230429"/>
          </a:xfrm>
          <a:custGeom>
            <a:avLst/>
            <a:gdLst>
              <a:gd name="connsiteX0" fmla="*/ 17869 w 233896"/>
              <a:gd name="connsiteY0" fmla="*/ 80010 h 230429"/>
              <a:gd name="connsiteX1" fmla="*/ 23870 w 233896"/>
              <a:gd name="connsiteY1" fmla="*/ 50406 h 230429"/>
              <a:gd name="connsiteX2" fmla="*/ 40005 w 233896"/>
              <a:gd name="connsiteY2" fmla="*/ 29604 h 230429"/>
              <a:gd name="connsiteX3" fmla="*/ 63474 w 233896"/>
              <a:gd name="connsiteY3" fmla="*/ 17335 h 230429"/>
              <a:gd name="connsiteX4" fmla="*/ 91478 w 233896"/>
              <a:gd name="connsiteY4" fmla="*/ 13335 h 230429"/>
              <a:gd name="connsiteX5" fmla="*/ 119214 w 233896"/>
              <a:gd name="connsiteY5" fmla="*/ 17335 h 230429"/>
              <a:gd name="connsiteX6" fmla="*/ 142684 w 233896"/>
              <a:gd name="connsiteY6" fmla="*/ 29604 h 230429"/>
              <a:gd name="connsiteX7" fmla="*/ 158820 w 233896"/>
              <a:gd name="connsiteY7" fmla="*/ 50406 h 230429"/>
              <a:gd name="connsiteX8" fmla="*/ 164820 w 233896"/>
              <a:gd name="connsiteY8" fmla="*/ 80010 h 230429"/>
              <a:gd name="connsiteX9" fmla="*/ 158820 w 233896"/>
              <a:gd name="connsiteY9" fmla="*/ 109613 h 230429"/>
              <a:gd name="connsiteX10" fmla="*/ 142684 w 233896"/>
              <a:gd name="connsiteY10" fmla="*/ 130416 h 230429"/>
              <a:gd name="connsiteX11" fmla="*/ 119214 w 233896"/>
              <a:gd name="connsiteY11" fmla="*/ 142684 h 230429"/>
              <a:gd name="connsiteX12" fmla="*/ 91478 w 233896"/>
              <a:gd name="connsiteY12" fmla="*/ 146685 h 230429"/>
              <a:gd name="connsiteX13" fmla="*/ 63474 w 233896"/>
              <a:gd name="connsiteY13" fmla="*/ 142684 h 230429"/>
              <a:gd name="connsiteX14" fmla="*/ 40005 w 233896"/>
              <a:gd name="connsiteY14" fmla="*/ 130416 h 230429"/>
              <a:gd name="connsiteX15" fmla="*/ 23870 w 233896"/>
              <a:gd name="connsiteY15" fmla="*/ 109613 h 230429"/>
              <a:gd name="connsiteX16" fmla="*/ 17869 w 233896"/>
              <a:gd name="connsiteY16" fmla="*/ 80010 h 230429"/>
              <a:gd name="connsiteX18" fmla="*/ 186689 w 233896"/>
              <a:gd name="connsiteY18" fmla="*/ 230429 h 230429"/>
              <a:gd name="connsiteX19" fmla="*/ 186689 w 233896"/>
              <a:gd name="connsiteY19" fmla="*/ 178422 h 230429"/>
              <a:gd name="connsiteX20" fmla="*/ 156553 w 233896"/>
              <a:gd name="connsiteY20" fmla="*/ 188424 h 230429"/>
              <a:gd name="connsiteX21" fmla="*/ 117881 w 233896"/>
              <a:gd name="connsiteY21" fmla="*/ 191491 h 230429"/>
              <a:gd name="connsiteX22" fmla="*/ 32004 w 233896"/>
              <a:gd name="connsiteY22" fmla="*/ 191491 h 230429"/>
              <a:gd name="connsiteX23" fmla="*/ 22936 w 233896"/>
              <a:gd name="connsiteY23" fmla="*/ 198958 h 230429"/>
              <a:gd name="connsiteX24" fmla="*/ 0 w 233896"/>
              <a:gd name="connsiteY24" fmla="*/ 166688 h 230429"/>
              <a:gd name="connsiteX25" fmla="*/ 129883 w 233896"/>
              <a:gd name="connsiteY25" fmla="*/ 166688 h 230429"/>
              <a:gd name="connsiteX26" fmla="*/ 160820 w 233896"/>
              <a:gd name="connsiteY26" fmla="*/ 164954 h 230429"/>
              <a:gd name="connsiteX27" fmla="*/ 186689 w 233896"/>
              <a:gd name="connsiteY27" fmla="*/ 159753 h 230429"/>
              <a:gd name="connsiteX28" fmla="*/ 186689 w 233896"/>
              <a:gd name="connsiteY28" fmla="*/ 28003 h 230429"/>
              <a:gd name="connsiteX29" fmla="*/ 185089 w 233896"/>
              <a:gd name="connsiteY29" fmla="*/ 20936 h 230429"/>
              <a:gd name="connsiteX30" fmla="*/ 179489 w 233896"/>
              <a:gd name="connsiteY30" fmla="*/ 16002 h 230429"/>
              <a:gd name="connsiteX31" fmla="*/ 233896 w 233896"/>
              <a:gd name="connsiteY31" fmla="*/ 0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6" fmla="*/ 63474 w 233896"/>
              <a:gd name="connsiteY36" fmla="*/ 80010 h 230429"/>
              <a:gd name="connsiteX37" fmla="*/ 65342 w 233896"/>
              <a:gd name="connsiteY37" fmla="*/ 96812 h 230429"/>
              <a:gd name="connsiteX38" fmla="*/ 70676 w 233896"/>
              <a:gd name="connsiteY38" fmla="*/ 110147 h 230429"/>
              <a:gd name="connsiteX39" fmla="*/ 79342 w 233896"/>
              <a:gd name="connsiteY39" fmla="*/ 118949 h 230429"/>
              <a:gd name="connsiteX40" fmla="*/ 91478 w 233896"/>
              <a:gd name="connsiteY40" fmla="*/ 122149 h 230429"/>
              <a:gd name="connsiteX41" fmla="*/ 103212 w 233896"/>
              <a:gd name="connsiteY41" fmla="*/ 118949 h 230429"/>
              <a:gd name="connsiteX42" fmla="*/ 111747 w 233896"/>
              <a:gd name="connsiteY42" fmla="*/ 110147 h 230429"/>
              <a:gd name="connsiteX43" fmla="*/ 117081 w 233896"/>
              <a:gd name="connsiteY43" fmla="*/ 96812 h 230429"/>
              <a:gd name="connsiteX44" fmla="*/ 118949 w 233896"/>
              <a:gd name="connsiteY44" fmla="*/ 80010 h 230429"/>
              <a:gd name="connsiteX45" fmla="*/ 117081 w 233896"/>
              <a:gd name="connsiteY45" fmla="*/ 63209 h 230429"/>
              <a:gd name="connsiteX46" fmla="*/ 111747 w 233896"/>
              <a:gd name="connsiteY46" fmla="*/ 49873 h 230429"/>
              <a:gd name="connsiteX47" fmla="*/ 103212 w 233896"/>
              <a:gd name="connsiteY47" fmla="*/ 41072 h 230429"/>
              <a:gd name="connsiteX48" fmla="*/ 91478 w 233896"/>
              <a:gd name="connsiteY48" fmla="*/ 37871 h 230429"/>
              <a:gd name="connsiteX49" fmla="*/ 79342 w 233896"/>
              <a:gd name="connsiteY49" fmla="*/ 41072 h 230429"/>
              <a:gd name="connsiteX50" fmla="*/ 70676 w 233896"/>
              <a:gd name="connsiteY50" fmla="*/ 49873 h 230429"/>
              <a:gd name="connsiteX51" fmla="*/ 65342 w 233896"/>
              <a:gd name="connsiteY51" fmla="*/ 63209 h 230429"/>
              <a:gd name="connsiteX52" fmla="*/ 63474 w 233896"/>
              <a:gd name="connsiteY52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7869" y="80010"/>
                </a:moveTo>
                <a:cubicBezTo>
                  <a:pt x="17869" y="68631"/>
                  <a:pt x="19869" y="58763"/>
                  <a:pt x="23870" y="50406"/>
                </a:cubicBezTo>
                <a:cubicBezTo>
                  <a:pt x="27870" y="42049"/>
                  <a:pt x="33248" y="35116"/>
                  <a:pt x="40005" y="29604"/>
                </a:cubicBezTo>
                <a:cubicBezTo>
                  <a:pt x="46761" y="24092"/>
                  <a:pt x="54585" y="20003"/>
                  <a:pt x="63474" y="17335"/>
                </a:cubicBezTo>
                <a:cubicBezTo>
                  <a:pt x="72365" y="14669"/>
                  <a:pt x="81699" y="13335"/>
                  <a:pt x="91478" y="13335"/>
                </a:cubicBezTo>
                <a:cubicBezTo>
                  <a:pt x="101079" y="13335"/>
                  <a:pt x="110325" y="14669"/>
                  <a:pt x="119214" y="17335"/>
                </a:cubicBezTo>
                <a:cubicBezTo>
                  <a:pt x="128105" y="20003"/>
                  <a:pt x="135928" y="24092"/>
                  <a:pt x="142684" y="29604"/>
                </a:cubicBezTo>
                <a:cubicBezTo>
                  <a:pt x="149440" y="35116"/>
                  <a:pt x="154820" y="42049"/>
                  <a:pt x="158820" y="50406"/>
                </a:cubicBezTo>
                <a:cubicBezTo>
                  <a:pt x="162820" y="58763"/>
                  <a:pt x="164820" y="68631"/>
                  <a:pt x="164820" y="80010"/>
                </a:cubicBezTo>
                <a:cubicBezTo>
                  <a:pt x="164820" y="91389"/>
                  <a:pt x="162820" y="101257"/>
                  <a:pt x="158820" y="109613"/>
                </a:cubicBezTo>
                <a:cubicBezTo>
                  <a:pt x="154820" y="117970"/>
                  <a:pt x="149440" y="124904"/>
                  <a:pt x="142684" y="130416"/>
                </a:cubicBezTo>
                <a:cubicBezTo>
                  <a:pt x="135928" y="135928"/>
                  <a:pt x="128105" y="140018"/>
                  <a:pt x="119214" y="142684"/>
                </a:cubicBezTo>
                <a:cubicBezTo>
                  <a:pt x="110325" y="145352"/>
                  <a:pt x="101079" y="146685"/>
                  <a:pt x="91478" y="146685"/>
                </a:cubicBezTo>
                <a:cubicBezTo>
                  <a:pt x="81699" y="146685"/>
                  <a:pt x="72365" y="145352"/>
                  <a:pt x="63474" y="142684"/>
                </a:cubicBezTo>
                <a:cubicBezTo>
                  <a:pt x="54585" y="140018"/>
                  <a:pt x="46761" y="135928"/>
                  <a:pt x="40005" y="130416"/>
                </a:cubicBezTo>
                <a:cubicBezTo>
                  <a:pt x="33248" y="124904"/>
                  <a:pt x="27870" y="117970"/>
                  <a:pt x="23870" y="109613"/>
                </a:cubicBezTo>
                <a:cubicBezTo>
                  <a:pt x="19869" y="101257"/>
                  <a:pt x="17869" y="91389"/>
                  <a:pt x="17869" y="80010"/>
                </a:cubicBezTo>
                <a:moveTo>
                  <a:pt x="186689" y="230429"/>
                </a:moveTo>
                <a:lnTo>
                  <a:pt x="186689" y="178422"/>
                </a:lnTo>
                <a:cubicBezTo>
                  <a:pt x="177978" y="183045"/>
                  <a:pt x="167932" y="186379"/>
                  <a:pt x="156553" y="188424"/>
                </a:cubicBezTo>
                <a:cubicBezTo>
                  <a:pt x="145174" y="190468"/>
                  <a:pt x="132283" y="191491"/>
                  <a:pt x="117881" y="191491"/>
                </a:cubicBezTo>
                <a:lnTo>
                  <a:pt x="32004" y="191491"/>
                </a:lnTo>
                <a:cubicBezTo>
                  <a:pt x="26847" y="191491"/>
                  <a:pt x="23825" y="193980"/>
                  <a:pt x="22936" y="198958"/>
                </a:cubicBezTo>
                <a:lnTo>
                  <a:pt x="0" y="166688"/>
                </a:lnTo>
                <a:lnTo>
                  <a:pt x="129883" y="166688"/>
                </a:lnTo>
                <a:cubicBezTo>
                  <a:pt x="141618" y="166688"/>
                  <a:pt x="151930" y="166109"/>
                  <a:pt x="160820" y="164954"/>
                </a:cubicBezTo>
                <a:cubicBezTo>
                  <a:pt x="169711" y="163799"/>
                  <a:pt x="178333" y="162065"/>
                  <a:pt x="186689" y="159753"/>
                </a:cubicBez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60"/>
                </a:lnTo>
                <a:cubicBezTo>
                  <a:pt x="233896" y="214694"/>
                  <a:pt x="231851" y="220873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moveTo>
                  <a:pt x="63474" y="80010"/>
                </a:moveTo>
                <a:cubicBezTo>
                  <a:pt x="63474" y="86055"/>
                  <a:pt x="64097" y="91656"/>
                  <a:pt x="65342" y="96812"/>
                </a:cubicBezTo>
                <a:cubicBezTo>
                  <a:pt x="66585" y="101969"/>
                  <a:pt x="68365" y="106413"/>
                  <a:pt x="70676" y="110147"/>
                </a:cubicBezTo>
                <a:cubicBezTo>
                  <a:pt x="72988" y="113881"/>
                  <a:pt x="75876" y="116815"/>
                  <a:pt x="79342" y="118949"/>
                </a:cubicBezTo>
                <a:cubicBezTo>
                  <a:pt x="82810" y="121082"/>
                  <a:pt x="86855" y="122149"/>
                  <a:pt x="91478" y="122149"/>
                </a:cubicBezTo>
                <a:cubicBezTo>
                  <a:pt x="95923" y="122149"/>
                  <a:pt x="99834" y="121082"/>
                  <a:pt x="103212" y="118949"/>
                </a:cubicBezTo>
                <a:cubicBezTo>
                  <a:pt x="106591" y="116815"/>
                  <a:pt x="109437" y="113881"/>
                  <a:pt x="111747" y="110147"/>
                </a:cubicBezTo>
                <a:cubicBezTo>
                  <a:pt x="114058" y="106413"/>
                  <a:pt x="115837" y="101969"/>
                  <a:pt x="117081" y="96812"/>
                </a:cubicBezTo>
                <a:cubicBezTo>
                  <a:pt x="118325" y="91656"/>
                  <a:pt x="118949" y="86055"/>
                  <a:pt x="118949" y="80010"/>
                </a:cubicBezTo>
                <a:cubicBezTo>
                  <a:pt x="118949" y="73965"/>
                  <a:pt x="118325" y="68364"/>
                  <a:pt x="117081" y="63209"/>
                </a:cubicBezTo>
                <a:cubicBezTo>
                  <a:pt x="115837" y="58051"/>
                  <a:pt x="114058" y="53607"/>
                  <a:pt x="111747" y="49873"/>
                </a:cubicBezTo>
                <a:cubicBezTo>
                  <a:pt x="109437" y="46140"/>
                  <a:pt x="106591" y="43205"/>
                  <a:pt x="103212" y="41072"/>
                </a:cubicBezTo>
                <a:cubicBezTo>
                  <a:pt x="99834" y="38938"/>
                  <a:pt x="95923" y="37871"/>
                  <a:pt x="91478" y="37871"/>
                </a:cubicBezTo>
                <a:cubicBezTo>
                  <a:pt x="86855" y="37871"/>
                  <a:pt x="82810" y="38938"/>
                  <a:pt x="79342" y="41072"/>
                </a:cubicBezTo>
                <a:cubicBezTo>
                  <a:pt x="75876" y="43205"/>
                  <a:pt x="72988" y="46140"/>
                  <a:pt x="70676" y="49873"/>
                </a:cubicBezTo>
                <a:cubicBezTo>
                  <a:pt x="68365" y="53607"/>
                  <a:pt x="66585" y="58051"/>
                  <a:pt x="65342" y="63209"/>
                </a:cubicBezTo>
                <a:cubicBezTo>
                  <a:pt x="64097" y="68364"/>
                  <a:pt x="63474" y="73965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1" name="Freeform 161"/>
          <p:cNvSpPr/>
          <p:nvPr/>
        </p:nvSpPr>
        <p:spPr>
          <a:xfrm>
            <a:off x="11072629" y="8712843"/>
            <a:ext cx="256832" cy="230963"/>
          </a:xfrm>
          <a:custGeom>
            <a:avLst/>
            <a:gdLst>
              <a:gd name="connsiteX0" fmla="*/ 214960 w 256832"/>
              <a:gd name="connsiteY0" fmla="*/ 230963 h 230963"/>
              <a:gd name="connsiteX1" fmla="*/ 214960 w 256832"/>
              <a:gd name="connsiteY1" fmla="*/ 111481 h 230963"/>
              <a:gd name="connsiteX2" fmla="*/ 194958 w 256832"/>
              <a:gd name="connsiteY2" fmla="*/ 111481 h 230963"/>
              <a:gd name="connsiteX3" fmla="*/ 194958 w 256832"/>
              <a:gd name="connsiteY3" fmla="*/ 200292 h 230963"/>
              <a:gd name="connsiteX4" fmla="*/ 188823 w 256832"/>
              <a:gd name="connsiteY4" fmla="*/ 218827 h 230963"/>
              <a:gd name="connsiteX5" fmla="*/ 169355 w 256832"/>
              <a:gd name="connsiteY5" fmla="*/ 224561 h 230963"/>
              <a:gd name="connsiteX6" fmla="*/ 153086 w 256832"/>
              <a:gd name="connsiteY6" fmla="*/ 224561 h 230963"/>
              <a:gd name="connsiteX7" fmla="*/ 153086 w 256832"/>
              <a:gd name="connsiteY7" fmla="*/ 33338 h 230963"/>
              <a:gd name="connsiteX8" fmla="*/ 151486 w 256832"/>
              <a:gd name="connsiteY8" fmla="*/ 26270 h 230963"/>
              <a:gd name="connsiteX9" fmla="*/ 145885 w 256832"/>
              <a:gd name="connsiteY9" fmla="*/ 21337 h 230963"/>
              <a:gd name="connsiteX10" fmla="*/ 194958 w 256832"/>
              <a:gd name="connsiteY10" fmla="*/ 8001 h 230963"/>
              <a:gd name="connsiteX11" fmla="*/ 194958 w 256832"/>
              <a:gd name="connsiteY11" fmla="*/ 84277 h 230963"/>
              <a:gd name="connsiteX12" fmla="*/ 214960 w 256832"/>
              <a:gd name="connsiteY12" fmla="*/ 84277 h 230963"/>
              <a:gd name="connsiteX13" fmla="*/ 214960 w 256832"/>
              <a:gd name="connsiteY13" fmla="*/ 25336 h 230963"/>
              <a:gd name="connsiteX14" fmla="*/ 213360 w 256832"/>
              <a:gd name="connsiteY14" fmla="*/ 18269 h 230963"/>
              <a:gd name="connsiteX15" fmla="*/ 207759 w 256832"/>
              <a:gd name="connsiteY15" fmla="*/ 13335 h 230963"/>
              <a:gd name="connsiteX16" fmla="*/ 256832 w 256832"/>
              <a:gd name="connsiteY16" fmla="*/ 0 h 230963"/>
              <a:gd name="connsiteX17" fmla="*/ 256832 w 256832"/>
              <a:gd name="connsiteY17" fmla="*/ 206693 h 230963"/>
              <a:gd name="connsiteX18" fmla="*/ 250699 w 256832"/>
              <a:gd name="connsiteY18" fmla="*/ 225228 h 230963"/>
              <a:gd name="connsiteX19" fmla="*/ 231229 w 256832"/>
              <a:gd name="connsiteY19" fmla="*/ 230963 h 230963"/>
              <a:gd name="connsiteX21" fmla="*/ 60008 w 256832"/>
              <a:gd name="connsiteY21" fmla="*/ 44806 h 230963"/>
              <a:gd name="connsiteX22" fmla="*/ 57341 w 256832"/>
              <a:gd name="connsiteY22" fmla="*/ 35871 h 230963"/>
              <a:gd name="connsiteX23" fmla="*/ 49340 w 256832"/>
              <a:gd name="connsiteY23" fmla="*/ 31471 h 230963"/>
              <a:gd name="connsiteX24" fmla="*/ 104547 w 256832"/>
              <a:gd name="connsiteY24" fmla="*/ 15202 h 230963"/>
              <a:gd name="connsiteX25" fmla="*/ 104547 w 256832"/>
              <a:gd name="connsiteY25" fmla="*/ 53074 h 230963"/>
              <a:gd name="connsiteX26" fmla="*/ 99478 w 256832"/>
              <a:gd name="connsiteY26" fmla="*/ 97079 h 230963"/>
              <a:gd name="connsiteX27" fmla="*/ 115747 w 256832"/>
              <a:gd name="connsiteY27" fmla="*/ 106680 h 230963"/>
              <a:gd name="connsiteX28" fmla="*/ 129883 w 256832"/>
              <a:gd name="connsiteY28" fmla="*/ 120015 h 230963"/>
              <a:gd name="connsiteX29" fmla="*/ 139750 w 256832"/>
              <a:gd name="connsiteY29" fmla="*/ 138150 h 230963"/>
              <a:gd name="connsiteX30" fmla="*/ 143484 w 256832"/>
              <a:gd name="connsiteY30" fmla="*/ 161887 h 230963"/>
              <a:gd name="connsiteX31" fmla="*/ 137617 w 256832"/>
              <a:gd name="connsiteY31" fmla="*/ 177355 h 230963"/>
              <a:gd name="connsiteX32" fmla="*/ 121082 w 256832"/>
              <a:gd name="connsiteY32" fmla="*/ 185356 h 230963"/>
              <a:gd name="connsiteX33" fmla="*/ 102280 w 256832"/>
              <a:gd name="connsiteY33" fmla="*/ 182823 h 230963"/>
              <a:gd name="connsiteX34" fmla="*/ 89878 w 256832"/>
              <a:gd name="connsiteY34" fmla="*/ 169887 h 230963"/>
              <a:gd name="connsiteX35" fmla="*/ 98013 w 256832"/>
              <a:gd name="connsiteY35" fmla="*/ 158153 h 230963"/>
              <a:gd name="connsiteX36" fmla="*/ 101212 w 256832"/>
              <a:gd name="connsiteY36" fmla="*/ 143484 h 230963"/>
              <a:gd name="connsiteX37" fmla="*/ 99747 w 256832"/>
              <a:gd name="connsiteY37" fmla="*/ 128015 h 230963"/>
              <a:gd name="connsiteX38" fmla="*/ 94145 w 256832"/>
              <a:gd name="connsiteY38" fmla="*/ 114147 h 230963"/>
              <a:gd name="connsiteX39" fmla="*/ 60808 w 256832"/>
              <a:gd name="connsiteY39" fmla="*/ 159353 h 230963"/>
              <a:gd name="connsiteX40" fmla="*/ 0 w 256832"/>
              <a:gd name="connsiteY40" fmla="*/ 188290 h 230963"/>
              <a:gd name="connsiteX41" fmla="*/ 0 w 256832"/>
              <a:gd name="connsiteY41" fmla="*/ 182956 h 230963"/>
              <a:gd name="connsiteX42" fmla="*/ 31603 w 256832"/>
              <a:gd name="connsiteY42" fmla="*/ 156553 h 230963"/>
              <a:gd name="connsiteX43" fmla="*/ 49740 w 256832"/>
              <a:gd name="connsiteY43" fmla="*/ 124682 h 230963"/>
              <a:gd name="connsiteX44" fmla="*/ 58007 w 256832"/>
              <a:gd name="connsiteY44" fmla="*/ 89478 h 230963"/>
              <a:gd name="connsiteX45" fmla="*/ 60008 w 256832"/>
              <a:gd name="connsiteY45" fmla="*/ 53074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56832" h="230963">
                <a:moveTo>
                  <a:pt x="214960" y="230963"/>
                </a:moveTo>
                <a:lnTo>
                  <a:pt x="214960" y="111481"/>
                </a:lnTo>
                <a:lnTo>
                  <a:pt x="194958" y="111481"/>
                </a:lnTo>
                <a:lnTo>
                  <a:pt x="194958" y="200292"/>
                </a:lnTo>
                <a:cubicBezTo>
                  <a:pt x="194958" y="208826"/>
                  <a:pt x="192913" y="215005"/>
                  <a:pt x="188823" y="218827"/>
                </a:cubicBezTo>
                <a:cubicBezTo>
                  <a:pt x="184734" y="222650"/>
                  <a:pt x="178245" y="224561"/>
                  <a:pt x="169355" y="224561"/>
                </a:cubicBezTo>
                <a:lnTo>
                  <a:pt x="153086" y="224561"/>
                </a:lnTo>
                <a:lnTo>
                  <a:pt x="153086" y="33338"/>
                </a:lnTo>
                <a:cubicBezTo>
                  <a:pt x="153086" y="30849"/>
                  <a:pt x="152553" y="28492"/>
                  <a:pt x="151486" y="26270"/>
                </a:cubicBezTo>
                <a:cubicBezTo>
                  <a:pt x="150419" y="24048"/>
                  <a:pt x="148553" y="22403"/>
                  <a:pt x="145885" y="21337"/>
                </a:cubicBezTo>
                <a:lnTo>
                  <a:pt x="194958" y="8001"/>
                </a:lnTo>
                <a:lnTo>
                  <a:pt x="194958" y="84277"/>
                </a:lnTo>
                <a:lnTo>
                  <a:pt x="214960" y="84277"/>
                </a:lnTo>
                <a:lnTo>
                  <a:pt x="214960" y="25336"/>
                </a:lnTo>
                <a:cubicBezTo>
                  <a:pt x="214960" y="22847"/>
                  <a:pt x="214426" y="20492"/>
                  <a:pt x="213360" y="18269"/>
                </a:cubicBezTo>
                <a:cubicBezTo>
                  <a:pt x="212293" y="16046"/>
                  <a:pt x="210427" y="14402"/>
                  <a:pt x="207759" y="13335"/>
                </a:cubicBezTo>
                <a:lnTo>
                  <a:pt x="256832" y="0"/>
                </a:lnTo>
                <a:lnTo>
                  <a:pt x="256832" y="206693"/>
                </a:lnTo>
                <a:cubicBezTo>
                  <a:pt x="256832" y="215227"/>
                  <a:pt x="254788" y="221405"/>
                  <a:pt x="250699" y="225228"/>
                </a:cubicBezTo>
                <a:cubicBezTo>
                  <a:pt x="246609" y="229051"/>
                  <a:pt x="240119" y="230963"/>
                  <a:pt x="231229" y="230963"/>
                </a:cubicBezTo>
                <a:moveTo>
                  <a:pt x="60008" y="44806"/>
                </a:moveTo>
                <a:cubicBezTo>
                  <a:pt x="60008" y="41249"/>
                  <a:pt x="59118" y="38271"/>
                  <a:pt x="57341" y="35871"/>
                </a:cubicBezTo>
                <a:cubicBezTo>
                  <a:pt x="55563" y="33471"/>
                  <a:pt x="52895" y="32004"/>
                  <a:pt x="49340" y="31471"/>
                </a:cubicBezTo>
                <a:lnTo>
                  <a:pt x="104547" y="15202"/>
                </a:lnTo>
                <a:lnTo>
                  <a:pt x="104547" y="53074"/>
                </a:lnTo>
                <a:cubicBezTo>
                  <a:pt x="104547" y="69075"/>
                  <a:pt x="102858" y="83744"/>
                  <a:pt x="99478" y="97079"/>
                </a:cubicBezTo>
                <a:cubicBezTo>
                  <a:pt x="104991" y="99746"/>
                  <a:pt x="110414" y="102946"/>
                  <a:pt x="115747" y="106680"/>
                </a:cubicBezTo>
                <a:cubicBezTo>
                  <a:pt x="121082" y="110414"/>
                  <a:pt x="125793" y="114859"/>
                  <a:pt x="129883" y="120015"/>
                </a:cubicBezTo>
                <a:cubicBezTo>
                  <a:pt x="133972" y="125171"/>
                  <a:pt x="137261" y="131216"/>
                  <a:pt x="139750" y="138150"/>
                </a:cubicBezTo>
                <a:cubicBezTo>
                  <a:pt x="142240" y="145084"/>
                  <a:pt x="143484" y="152997"/>
                  <a:pt x="143484" y="161887"/>
                </a:cubicBezTo>
                <a:cubicBezTo>
                  <a:pt x="143484" y="167754"/>
                  <a:pt x="141529" y="172910"/>
                  <a:pt x="137617" y="177355"/>
                </a:cubicBezTo>
                <a:cubicBezTo>
                  <a:pt x="133706" y="181801"/>
                  <a:pt x="128195" y="184468"/>
                  <a:pt x="121082" y="185356"/>
                </a:cubicBezTo>
                <a:cubicBezTo>
                  <a:pt x="114326" y="186068"/>
                  <a:pt x="108059" y="185224"/>
                  <a:pt x="102280" y="182823"/>
                </a:cubicBezTo>
                <a:cubicBezTo>
                  <a:pt x="96501" y="180422"/>
                  <a:pt x="92367" y="176111"/>
                  <a:pt x="89878" y="169887"/>
                </a:cubicBezTo>
                <a:cubicBezTo>
                  <a:pt x="93434" y="166688"/>
                  <a:pt x="96145" y="162776"/>
                  <a:pt x="98013" y="158153"/>
                </a:cubicBezTo>
                <a:cubicBezTo>
                  <a:pt x="99878" y="153530"/>
                  <a:pt x="100947" y="148641"/>
                  <a:pt x="101212" y="143484"/>
                </a:cubicBezTo>
                <a:cubicBezTo>
                  <a:pt x="101480" y="138329"/>
                  <a:pt x="100990" y="133172"/>
                  <a:pt x="99747" y="128015"/>
                </a:cubicBezTo>
                <a:cubicBezTo>
                  <a:pt x="98501" y="122860"/>
                  <a:pt x="96635" y="118237"/>
                  <a:pt x="94145" y="114147"/>
                </a:cubicBezTo>
                <a:cubicBezTo>
                  <a:pt x="87033" y="131750"/>
                  <a:pt x="75921" y="146818"/>
                  <a:pt x="60808" y="159353"/>
                </a:cubicBezTo>
                <a:cubicBezTo>
                  <a:pt x="45695" y="171888"/>
                  <a:pt x="25426" y="181534"/>
                  <a:pt x="0" y="188290"/>
                </a:cubicBezTo>
                <a:lnTo>
                  <a:pt x="0" y="182956"/>
                </a:lnTo>
                <a:cubicBezTo>
                  <a:pt x="13157" y="175310"/>
                  <a:pt x="23692" y="166510"/>
                  <a:pt x="31603" y="156553"/>
                </a:cubicBezTo>
                <a:cubicBezTo>
                  <a:pt x="39516" y="146596"/>
                  <a:pt x="45561" y="135972"/>
                  <a:pt x="49740" y="124682"/>
                </a:cubicBezTo>
                <a:cubicBezTo>
                  <a:pt x="53918" y="113392"/>
                  <a:pt x="56675" y="101657"/>
                  <a:pt x="58007" y="89478"/>
                </a:cubicBezTo>
                <a:cubicBezTo>
                  <a:pt x="59341" y="77298"/>
                  <a:pt x="60008" y="65163"/>
                  <a:pt x="60008" y="530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2" name="Freeform 162"/>
          <p:cNvSpPr/>
          <p:nvPr/>
        </p:nvSpPr>
        <p:spPr>
          <a:xfrm>
            <a:off x="11345997" y="8722711"/>
            <a:ext cx="252831" cy="209093"/>
          </a:xfrm>
          <a:custGeom>
            <a:avLst/>
            <a:gdLst>
              <a:gd name="connsiteX0" fmla="*/ 38137 w 252831"/>
              <a:gd name="connsiteY0" fmla="*/ 61075 h 209093"/>
              <a:gd name="connsiteX1" fmla="*/ 173888 w 252831"/>
              <a:gd name="connsiteY1" fmla="*/ 61075 h 209093"/>
              <a:gd name="connsiteX2" fmla="*/ 173888 w 252831"/>
              <a:gd name="connsiteY2" fmla="*/ 34404 h 209093"/>
              <a:gd name="connsiteX3" fmla="*/ 58672 w 252831"/>
              <a:gd name="connsiteY3" fmla="*/ 34404 h 209093"/>
              <a:gd name="connsiteX4" fmla="*/ 50672 w 252831"/>
              <a:gd name="connsiteY4" fmla="*/ 41072 h 209093"/>
              <a:gd name="connsiteX5" fmla="*/ 33869 w 252831"/>
              <a:gd name="connsiteY5" fmla="*/ 8534 h 209093"/>
              <a:gd name="connsiteX6" fmla="*/ 173888 w 252831"/>
              <a:gd name="connsiteY6" fmla="*/ 8534 h 209093"/>
              <a:gd name="connsiteX7" fmla="*/ 173888 w 252831"/>
              <a:gd name="connsiteY7" fmla="*/ 0 h 209093"/>
              <a:gd name="connsiteX8" fmla="*/ 219494 w 252831"/>
              <a:gd name="connsiteY8" fmla="*/ 12802 h 209093"/>
              <a:gd name="connsiteX9" fmla="*/ 219494 w 252831"/>
              <a:gd name="connsiteY9" fmla="*/ 84278 h 209093"/>
              <a:gd name="connsiteX10" fmla="*/ 84010 w 252831"/>
              <a:gd name="connsiteY10" fmla="*/ 84278 h 209093"/>
              <a:gd name="connsiteX11" fmla="*/ 84010 w 252831"/>
              <a:gd name="connsiteY11" fmla="*/ 112814 h 209093"/>
              <a:gd name="connsiteX12" fmla="*/ 83476 w 252831"/>
              <a:gd name="connsiteY12" fmla="*/ 113348 h 209093"/>
              <a:gd name="connsiteX13" fmla="*/ 141350 w 252831"/>
              <a:gd name="connsiteY13" fmla="*/ 113348 h 209093"/>
              <a:gd name="connsiteX14" fmla="*/ 185756 w 252831"/>
              <a:gd name="connsiteY14" fmla="*/ 111747 h 209093"/>
              <a:gd name="connsiteX15" fmla="*/ 226694 w 252831"/>
              <a:gd name="connsiteY15" fmla="*/ 105880 h 209093"/>
              <a:gd name="connsiteX16" fmla="*/ 230161 w 252831"/>
              <a:gd name="connsiteY16" fmla="*/ 124549 h 209093"/>
              <a:gd name="connsiteX17" fmla="*/ 197357 w 252831"/>
              <a:gd name="connsiteY17" fmla="*/ 134817 h 209093"/>
              <a:gd name="connsiteX18" fmla="*/ 154952 w 252831"/>
              <a:gd name="connsiteY18" fmla="*/ 140018 h 209093"/>
              <a:gd name="connsiteX19" fmla="*/ 154952 w 252831"/>
              <a:gd name="connsiteY19" fmla="*/ 176823 h 209093"/>
              <a:gd name="connsiteX20" fmla="*/ 252831 w 252831"/>
              <a:gd name="connsiteY20" fmla="*/ 176823 h 209093"/>
              <a:gd name="connsiteX21" fmla="*/ 252831 w 252831"/>
              <a:gd name="connsiteY21" fmla="*/ 201626 h 209093"/>
              <a:gd name="connsiteX22" fmla="*/ 32003 w 252831"/>
              <a:gd name="connsiteY22" fmla="*/ 201626 h 209093"/>
              <a:gd name="connsiteX23" fmla="*/ 22935 w 252831"/>
              <a:gd name="connsiteY23" fmla="*/ 209093 h 209093"/>
              <a:gd name="connsiteX24" fmla="*/ 0 w 252831"/>
              <a:gd name="connsiteY24" fmla="*/ 176823 h 209093"/>
              <a:gd name="connsiteX25" fmla="*/ 107745 w 252831"/>
              <a:gd name="connsiteY25" fmla="*/ 176823 h 209093"/>
              <a:gd name="connsiteX26" fmla="*/ 107745 w 252831"/>
              <a:gd name="connsiteY26" fmla="*/ 140551 h 209093"/>
              <a:gd name="connsiteX27" fmla="*/ 38137 w 252831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09093">
                <a:moveTo>
                  <a:pt x="38137" y="61075"/>
                </a:moveTo>
                <a:lnTo>
                  <a:pt x="173888" y="61075"/>
                </a:lnTo>
                <a:lnTo>
                  <a:pt x="173888" y="34404"/>
                </a:lnTo>
                <a:lnTo>
                  <a:pt x="58672" y="34404"/>
                </a:lnTo>
                <a:cubicBezTo>
                  <a:pt x="54228" y="34404"/>
                  <a:pt x="51561" y="36627"/>
                  <a:pt x="50672" y="41072"/>
                </a:cubicBezTo>
                <a:lnTo>
                  <a:pt x="33869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84278"/>
                </a:lnTo>
                <a:lnTo>
                  <a:pt x="84010" y="84278"/>
                </a:lnTo>
                <a:lnTo>
                  <a:pt x="84010" y="112814"/>
                </a:lnTo>
                <a:lnTo>
                  <a:pt x="83476" y="113348"/>
                </a:lnTo>
                <a:lnTo>
                  <a:pt x="141350" y="113348"/>
                </a:lnTo>
                <a:cubicBezTo>
                  <a:pt x="157352" y="113348"/>
                  <a:pt x="172154" y="112814"/>
                  <a:pt x="185756" y="111747"/>
                </a:cubicBezTo>
                <a:cubicBezTo>
                  <a:pt x="199357" y="110681"/>
                  <a:pt x="213004" y="108725"/>
                  <a:pt x="226694" y="105880"/>
                </a:cubicBezTo>
                <a:lnTo>
                  <a:pt x="230161" y="124549"/>
                </a:lnTo>
                <a:cubicBezTo>
                  <a:pt x="220915" y="128816"/>
                  <a:pt x="209981" y="132239"/>
                  <a:pt x="197357" y="134817"/>
                </a:cubicBezTo>
                <a:cubicBezTo>
                  <a:pt x="184734" y="137395"/>
                  <a:pt x="170599" y="139129"/>
                  <a:pt x="154952" y="140018"/>
                </a:cubicBezTo>
                <a:lnTo>
                  <a:pt x="154952" y="176823"/>
                </a:lnTo>
                <a:lnTo>
                  <a:pt x="252831" y="176823"/>
                </a:lnTo>
                <a:lnTo>
                  <a:pt x="252831" y="201626"/>
                </a:lnTo>
                <a:lnTo>
                  <a:pt x="32003" y="201626"/>
                </a:lnTo>
                <a:cubicBezTo>
                  <a:pt x="26846" y="201626"/>
                  <a:pt x="23825" y="204115"/>
                  <a:pt x="22935" y="209093"/>
                </a:cubicBezTo>
                <a:lnTo>
                  <a:pt x="0" y="176823"/>
                </a:lnTo>
                <a:lnTo>
                  <a:pt x="107745" y="176823"/>
                </a:lnTo>
                <a:lnTo>
                  <a:pt x="107745" y="140551"/>
                </a:lnTo>
                <a:lnTo>
                  <a:pt x="38137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3" name="Freeform 163"/>
          <p:cNvSpPr/>
          <p:nvPr/>
        </p:nvSpPr>
        <p:spPr>
          <a:xfrm>
            <a:off x="11612697" y="8716844"/>
            <a:ext cx="252831" cy="223227"/>
          </a:xfrm>
          <a:custGeom>
            <a:avLst/>
            <a:gdLst>
              <a:gd name="connsiteX0" fmla="*/ 34403 w 252831"/>
              <a:gd name="connsiteY0" fmla="*/ 52540 h 223227"/>
              <a:gd name="connsiteX1" fmla="*/ 41472 w 252831"/>
              <a:gd name="connsiteY1" fmla="*/ 29604 h 223227"/>
              <a:gd name="connsiteX2" fmla="*/ 61340 w 252831"/>
              <a:gd name="connsiteY2" fmla="*/ 13202 h 223227"/>
              <a:gd name="connsiteX3" fmla="*/ 91744 w 252831"/>
              <a:gd name="connsiteY3" fmla="*/ 3334 h 223227"/>
              <a:gd name="connsiteX4" fmla="*/ 130149 w 252831"/>
              <a:gd name="connsiteY4" fmla="*/ 0 h 223227"/>
              <a:gd name="connsiteX5" fmla="*/ 168687 w 252831"/>
              <a:gd name="connsiteY5" fmla="*/ 3334 h 223227"/>
              <a:gd name="connsiteX6" fmla="*/ 199223 w 252831"/>
              <a:gd name="connsiteY6" fmla="*/ 13202 h 223227"/>
              <a:gd name="connsiteX7" fmla="*/ 219227 w 252831"/>
              <a:gd name="connsiteY7" fmla="*/ 29604 h 223227"/>
              <a:gd name="connsiteX8" fmla="*/ 226428 w 252831"/>
              <a:gd name="connsiteY8" fmla="*/ 52540 h 223227"/>
              <a:gd name="connsiteX9" fmla="*/ 219227 w 252831"/>
              <a:gd name="connsiteY9" fmla="*/ 75477 h 223227"/>
              <a:gd name="connsiteX10" fmla="*/ 199091 w 252831"/>
              <a:gd name="connsiteY10" fmla="*/ 91878 h 223227"/>
              <a:gd name="connsiteX11" fmla="*/ 168553 w 252831"/>
              <a:gd name="connsiteY11" fmla="*/ 101747 h 223227"/>
              <a:gd name="connsiteX12" fmla="*/ 130149 w 252831"/>
              <a:gd name="connsiteY12" fmla="*/ 105080 h 223227"/>
              <a:gd name="connsiteX13" fmla="*/ 91744 w 252831"/>
              <a:gd name="connsiteY13" fmla="*/ 101747 h 223227"/>
              <a:gd name="connsiteX14" fmla="*/ 61474 w 252831"/>
              <a:gd name="connsiteY14" fmla="*/ 91878 h 223227"/>
              <a:gd name="connsiteX15" fmla="*/ 41604 w 252831"/>
              <a:gd name="connsiteY15" fmla="*/ 75477 h 223227"/>
              <a:gd name="connsiteX16" fmla="*/ 34403 w 252831"/>
              <a:gd name="connsiteY16" fmla="*/ 52540 h 223227"/>
              <a:gd name="connsiteX18" fmla="*/ 252831 w 252831"/>
              <a:gd name="connsiteY18" fmla="*/ 142152 h 223227"/>
              <a:gd name="connsiteX19" fmla="*/ 160286 w 252831"/>
              <a:gd name="connsiteY19" fmla="*/ 142152 h 223227"/>
              <a:gd name="connsiteX20" fmla="*/ 160286 w 252831"/>
              <a:gd name="connsiteY20" fmla="*/ 170688 h 223227"/>
              <a:gd name="connsiteX21" fmla="*/ 113080 w 252831"/>
              <a:gd name="connsiteY21" fmla="*/ 181356 h 223227"/>
              <a:gd name="connsiteX22" fmla="*/ 113080 w 252831"/>
              <a:gd name="connsiteY22" fmla="*/ 142152 h 223227"/>
              <a:gd name="connsiteX23" fmla="*/ 32003 w 252831"/>
              <a:gd name="connsiteY23" fmla="*/ 142152 h 223227"/>
              <a:gd name="connsiteX24" fmla="*/ 22935 w 252831"/>
              <a:gd name="connsiteY24" fmla="*/ 149619 h 223227"/>
              <a:gd name="connsiteX25" fmla="*/ 0 w 252831"/>
              <a:gd name="connsiteY25" fmla="*/ 117349 h 223227"/>
              <a:gd name="connsiteX26" fmla="*/ 252831 w 252831"/>
              <a:gd name="connsiteY26" fmla="*/ 117349 h 223227"/>
              <a:gd name="connsiteX28" fmla="*/ 42404 w 252831"/>
              <a:gd name="connsiteY28" fmla="*/ 180556 h 223227"/>
              <a:gd name="connsiteX29" fmla="*/ 39738 w 252831"/>
              <a:gd name="connsiteY29" fmla="*/ 171621 h 223227"/>
              <a:gd name="connsiteX30" fmla="*/ 31736 w 252831"/>
              <a:gd name="connsiteY30" fmla="*/ 167221 h 223227"/>
              <a:gd name="connsiteX31" fmla="*/ 89610 w 252831"/>
              <a:gd name="connsiteY31" fmla="*/ 156552 h 223227"/>
              <a:gd name="connsiteX32" fmla="*/ 89610 w 252831"/>
              <a:gd name="connsiteY32" fmla="*/ 198692 h 223227"/>
              <a:gd name="connsiteX33" fmla="*/ 211493 w 252831"/>
              <a:gd name="connsiteY33" fmla="*/ 198692 h 223227"/>
              <a:gd name="connsiteX34" fmla="*/ 220427 w 252831"/>
              <a:gd name="connsiteY34" fmla="*/ 196024 h 223227"/>
              <a:gd name="connsiteX35" fmla="*/ 224828 w 252831"/>
              <a:gd name="connsiteY35" fmla="*/ 188023 h 223227"/>
              <a:gd name="connsiteX36" fmla="*/ 238162 w 252831"/>
              <a:gd name="connsiteY36" fmla="*/ 223227 h 223227"/>
              <a:gd name="connsiteX37" fmla="*/ 42404 w 252831"/>
              <a:gd name="connsiteY37" fmla="*/ 223227 h 223227"/>
              <a:gd name="connsiteX39" fmla="*/ 81342 w 252831"/>
              <a:gd name="connsiteY39" fmla="*/ 52540 h 223227"/>
              <a:gd name="connsiteX40" fmla="*/ 93611 w 252831"/>
              <a:gd name="connsiteY40" fmla="*/ 73342 h 223227"/>
              <a:gd name="connsiteX41" fmla="*/ 130149 w 252831"/>
              <a:gd name="connsiteY41" fmla="*/ 81343 h 223227"/>
              <a:gd name="connsiteX42" fmla="*/ 166819 w 252831"/>
              <a:gd name="connsiteY42" fmla="*/ 73342 h 223227"/>
              <a:gd name="connsiteX43" fmla="*/ 179222 w 252831"/>
              <a:gd name="connsiteY43" fmla="*/ 52540 h 223227"/>
              <a:gd name="connsiteX44" fmla="*/ 166688 w 252831"/>
              <a:gd name="connsiteY44" fmla="*/ 31737 h 223227"/>
              <a:gd name="connsiteX45" fmla="*/ 130149 w 252831"/>
              <a:gd name="connsiteY45" fmla="*/ 23737 h 223227"/>
              <a:gd name="connsiteX46" fmla="*/ 93744 w 252831"/>
              <a:gd name="connsiteY46" fmla="*/ 31737 h 223227"/>
              <a:gd name="connsiteX47" fmla="*/ 81342 w 252831"/>
              <a:gd name="connsiteY47" fmla="*/ 52540 h 22322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2831" h="223227">
                <a:moveTo>
                  <a:pt x="34403" y="52540"/>
                </a:moveTo>
                <a:cubicBezTo>
                  <a:pt x="34403" y="43828"/>
                  <a:pt x="36759" y="36182"/>
                  <a:pt x="41472" y="29604"/>
                </a:cubicBezTo>
                <a:cubicBezTo>
                  <a:pt x="46183" y="23025"/>
                  <a:pt x="52806" y="17558"/>
                  <a:pt x="61340" y="13202"/>
                </a:cubicBezTo>
                <a:cubicBezTo>
                  <a:pt x="69875" y="8845"/>
                  <a:pt x="80009" y="5556"/>
                  <a:pt x="91744" y="3334"/>
                </a:cubicBezTo>
                <a:cubicBezTo>
                  <a:pt x="103478" y="1111"/>
                  <a:pt x="116281" y="0"/>
                  <a:pt x="130149" y="0"/>
                </a:cubicBezTo>
                <a:cubicBezTo>
                  <a:pt x="144018" y="0"/>
                  <a:pt x="156863" y="1111"/>
                  <a:pt x="168687" y="3334"/>
                </a:cubicBezTo>
                <a:cubicBezTo>
                  <a:pt x="180511" y="5556"/>
                  <a:pt x="190689" y="8845"/>
                  <a:pt x="199223" y="13202"/>
                </a:cubicBezTo>
                <a:cubicBezTo>
                  <a:pt x="207758" y="17558"/>
                  <a:pt x="214426" y="23025"/>
                  <a:pt x="219227" y="29604"/>
                </a:cubicBezTo>
                <a:cubicBezTo>
                  <a:pt x="224027" y="36182"/>
                  <a:pt x="226428" y="43828"/>
                  <a:pt x="226428" y="52540"/>
                </a:cubicBezTo>
                <a:cubicBezTo>
                  <a:pt x="226428" y="61252"/>
                  <a:pt x="224027" y="68897"/>
                  <a:pt x="219227" y="75477"/>
                </a:cubicBezTo>
                <a:cubicBezTo>
                  <a:pt x="214426" y="82055"/>
                  <a:pt x="207714" y="87523"/>
                  <a:pt x="199091" y="91878"/>
                </a:cubicBezTo>
                <a:cubicBezTo>
                  <a:pt x="190467" y="96234"/>
                  <a:pt x="180288" y="99523"/>
                  <a:pt x="168553" y="101747"/>
                </a:cubicBezTo>
                <a:cubicBezTo>
                  <a:pt x="156819" y="103969"/>
                  <a:pt x="144018" y="105080"/>
                  <a:pt x="130149" y="105080"/>
                </a:cubicBezTo>
                <a:cubicBezTo>
                  <a:pt x="116281" y="105080"/>
                  <a:pt x="103478" y="103969"/>
                  <a:pt x="91744" y="101747"/>
                </a:cubicBezTo>
                <a:cubicBezTo>
                  <a:pt x="80009" y="99523"/>
                  <a:pt x="69918" y="96234"/>
                  <a:pt x="61474" y="91878"/>
                </a:cubicBezTo>
                <a:cubicBezTo>
                  <a:pt x="53028" y="87523"/>
                  <a:pt x="46405" y="82055"/>
                  <a:pt x="41604" y="75477"/>
                </a:cubicBezTo>
                <a:cubicBezTo>
                  <a:pt x="36803" y="68897"/>
                  <a:pt x="34403" y="61252"/>
                  <a:pt x="34403" y="52540"/>
                </a:cubicBezTo>
                <a:moveTo>
                  <a:pt x="252831" y="142152"/>
                </a:moveTo>
                <a:lnTo>
                  <a:pt x="160286" y="142152"/>
                </a:lnTo>
                <a:lnTo>
                  <a:pt x="160286" y="170688"/>
                </a:lnTo>
                <a:lnTo>
                  <a:pt x="113080" y="181356"/>
                </a:lnTo>
                <a:lnTo>
                  <a:pt x="113080" y="142152"/>
                </a:lnTo>
                <a:lnTo>
                  <a:pt x="32003" y="142152"/>
                </a:lnTo>
                <a:cubicBezTo>
                  <a:pt x="26846" y="142152"/>
                  <a:pt x="23825" y="144640"/>
                  <a:pt x="22935" y="149619"/>
                </a:cubicBezTo>
                <a:lnTo>
                  <a:pt x="0" y="117349"/>
                </a:lnTo>
                <a:lnTo>
                  <a:pt x="252831" y="117349"/>
                </a:lnTo>
                <a:moveTo>
                  <a:pt x="42404" y="180556"/>
                </a:moveTo>
                <a:cubicBezTo>
                  <a:pt x="42404" y="177000"/>
                  <a:pt x="41515" y="174021"/>
                  <a:pt x="39738" y="171621"/>
                </a:cubicBezTo>
                <a:cubicBezTo>
                  <a:pt x="37959" y="169221"/>
                  <a:pt x="35292" y="167755"/>
                  <a:pt x="31736" y="167221"/>
                </a:cubicBezTo>
                <a:lnTo>
                  <a:pt x="89610" y="156552"/>
                </a:lnTo>
                <a:lnTo>
                  <a:pt x="89610" y="198692"/>
                </a:lnTo>
                <a:lnTo>
                  <a:pt x="211493" y="198692"/>
                </a:lnTo>
                <a:cubicBezTo>
                  <a:pt x="215048" y="198692"/>
                  <a:pt x="218025" y="197803"/>
                  <a:pt x="220427" y="196024"/>
                </a:cubicBezTo>
                <a:cubicBezTo>
                  <a:pt x="222827" y="194246"/>
                  <a:pt x="224294" y="191580"/>
                  <a:pt x="224828" y="188023"/>
                </a:cubicBezTo>
                <a:lnTo>
                  <a:pt x="238162" y="223227"/>
                </a:lnTo>
                <a:lnTo>
                  <a:pt x="42404" y="223227"/>
                </a:lnTo>
                <a:moveTo>
                  <a:pt x="81342" y="52540"/>
                </a:moveTo>
                <a:cubicBezTo>
                  <a:pt x="81342" y="61075"/>
                  <a:pt x="85432" y="68008"/>
                  <a:pt x="93611" y="73342"/>
                </a:cubicBezTo>
                <a:cubicBezTo>
                  <a:pt x="101790" y="78677"/>
                  <a:pt x="113970" y="81343"/>
                  <a:pt x="130149" y="81343"/>
                </a:cubicBezTo>
                <a:cubicBezTo>
                  <a:pt x="146329" y="81343"/>
                  <a:pt x="158553" y="78677"/>
                  <a:pt x="166819" y="73342"/>
                </a:cubicBezTo>
                <a:cubicBezTo>
                  <a:pt x="175088" y="68008"/>
                  <a:pt x="179222" y="61075"/>
                  <a:pt x="179222" y="52540"/>
                </a:cubicBezTo>
                <a:cubicBezTo>
                  <a:pt x="179222" y="44006"/>
                  <a:pt x="175044" y="37071"/>
                  <a:pt x="166688" y="31737"/>
                </a:cubicBezTo>
                <a:cubicBezTo>
                  <a:pt x="158330" y="26403"/>
                  <a:pt x="146151" y="23737"/>
                  <a:pt x="130149" y="23737"/>
                </a:cubicBezTo>
                <a:cubicBezTo>
                  <a:pt x="114147" y="23737"/>
                  <a:pt x="102012" y="26403"/>
                  <a:pt x="93744" y="31737"/>
                </a:cubicBezTo>
                <a:cubicBezTo>
                  <a:pt x="85477" y="37071"/>
                  <a:pt x="81342" y="44006"/>
                  <a:pt x="81342" y="5254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4" name="Freeform 164"/>
          <p:cNvSpPr/>
          <p:nvPr/>
        </p:nvSpPr>
        <p:spPr>
          <a:xfrm>
            <a:off x="11950108" y="8712843"/>
            <a:ext cx="237096" cy="233896"/>
          </a:xfrm>
          <a:custGeom>
            <a:avLst/>
            <a:gdLst>
              <a:gd name="connsiteX0" fmla="*/ 237096 w 237096"/>
              <a:gd name="connsiteY0" fmla="*/ 187757 h 233896"/>
              <a:gd name="connsiteX1" fmla="*/ 230695 w 237096"/>
              <a:gd name="connsiteY1" fmla="*/ 205893 h 233896"/>
              <a:gd name="connsiteX2" fmla="*/ 212027 w 237096"/>
              <a:gd name="connsiteY2" fmla="*/ 220561 h 233896"/>
              <a:gd name="connsiteX3" fmla="*/ 181489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2 w 237096"/>
              <a:gd name="connsiteY6" fmla="*/ 220561 h 233896"/>
              <a:gd name="connsiteX7" fmla="*/ 48539 w 237096"/>
              <a:gd name="connsiteY7" fmla="*/ 205893 h 233896"/>
              <a:gd name="connsiteX8" fmla="*/ 42139 w 237096"/>
              <a:gd name="connsiteY8" fmla="*/ 187757 h 233896"/>
              <a:gd name="connsiteX9" fmla="*/ 48539 w 237096"/>
              <a:gd name="connsiteY9" fmla="*/ 169487 h 233896"/>
              <a:gd name="connsiteX10" fmla="*/ 67342 w 237096"/>
              <a:gd name="connsiteY10" fmla="*/ 154953 h 233896"/>
              <a:gd name="connsiteX11" fmla="*/ 97879 w 237096"/>
              <a:gd name="connsiteY11" fmla="*/ 145218 h 233896"/>
              <a:gd name="connsiteX12" fmla="*/ 139751 w 237096"/>
              <a:gd name="connsiteY12" fmla="*/ 141618 h 233896"/>
              <a:gd name="connsiteX13" fmla="*/ 181489 w 237096"/>
              <a:gd name="connsiteY13" fmla="*/ 145218 h 233896"/>
              <a:gd name="connsiteX14" fmla="*/ 212027 w 237096"/>
              <a:gd name="connsiteY14" fmla="*/ 154953 h 233896"/>
              <a:gd name="connsiteX15" fmla="*/ 230695 w 237096"/>
              <a:gd name="connsiteY15" fmla="*/ 169487 h 233896"/>
              <a:gd name="connsiteX16" fmla="*/ 237096 w 237096"/>
              <a:gd name="connsiteY16" fmla="*/ 187757 h 233896"/>
              <a:gd name="connsiteX18" fmla="*/ 113348 w 237096"/>
              <a:gd name="connsiteY18" fmla="*/ 120282 h 233896"/>
              <a:gd name="connsiteX19" fmla="*/ 117081 w 237096"/>
              <a:gd name="connsiteY19" fmla="*/ 109880 h 233896"/>
              <a:gd name="connsiteX20" fmla="*/ 115481 w 237096"/>
              <a:gd name="connsiteY20" fmla="*/ 99213 h 233896"/>
              <a:gd name="connsiteX21" fmla="*/ 108947 w 237096"/>
              <a:gd name="connsiteY21" fmla="*/ 90145 h 233896"/>
              <a:gd name="connsiteX22" fmla="*/ 98145 w 237096"/>
              <a:gd name="connsiteY22" fmla="*/ 84544 h 233896"/>
              <a:gd name="connsiteX23" fmla="*/ 60940 w 237096"/>
              <a:gd name="connsiteY23" fmla="*/ 119215 h 233896"/>
              <a:gd name="connsiteX24" fmla="*/ 0 w 237096"/>
              <a:gd name="connsiteY24" fmla="*/ 135750 h 233896"/>
              <a:gd name="connsiteX25" fmla="*/ 0 w 237096"/>
              <a:gd name="connsiteY25" fmla="*/ 130416 h 233896"/>
              <a:gd name="connsiteX26" fmla="*/ 25870 w 237096"/>
              <a:gd name="connsiteY26" fmla="*/ 117348 h 233896"/>
              <a:gd name="connsiteX27" fmla="*/ 47339 w 237096"/>
              <a:gd name="connsiteY27" fmla="*/ 97879 h 233896"/>
              <a:gd name="connsiteX28" fmla="*/ 61874 w 237096"/>
              <a:gd name="connsiteY28" fmla="*/ 72810 h 233896"/>
              <a:gd name="connsiteX29" fmla="*/ 67208 w 237096"/>
              <a:gd name="connsiteY29" fmla="*/ 42938 h 233896"/>
              <a:gd name="connsiteX30" fmla="*/ 35205 w 237096"/>
              <a:gd name="connsiteY30" fmla="*/ 42938 h 233896"/>
              <a:gd name="connsiteX31" fmla="*/ 27203 w 237096"/>
              <a:gd name="connsiteY31" fmla="*/ 49606 h 233896"/>
              <a:gd name="connsiteX32" fmla="*/ 10402 w 237096"/>
              <a:gd name="connsiteY32" fmla="*/ 18402 h 233896"/>
              <a:gd name="connsiteX33" fmla="*/ 154686 w 237096"/>
              <a:gd name="connsiteY33" fmla="*/ 18402 h 233896"/>
              <a:gd name="connsiteX34" fmla="*/ 154686 w 237096"/>
              <a:gd name="connsiteY34" fmla="*/ 42938 h 233896"/>
              <a:gd name="connsiteX35" fmla="*/ 113614 w 237096"/>
              <a:gd name="connsiteY35" fmla="*/ 42938 h 233896"/>
              <a:gd name="connsiteX36" fmla="*/ 105080 w 237096"/>
              <a:gd name="connsiteY36" fmla="*/ 71475 h 233896"/>
              <a:gd name="connsiteX37" fmla="*/ 126949 w 237096"/>
              <a:gd name="connsiteY37" fmla="*/ 72943 h 233896"/>
              <a:gd name="connsiteX38" fmla="*/ 144418 w 237096"/>
              <a:gd name="connsiteY38" fmla="*/ 80277 h 233896"/>
              <a:gd name="connsiteX39" fmla="*/ 156020 w 237096"/>
              <a:gd name="connsiteY39" fmla="*/ 92811 h 233896"/>
              <a:gd name="connsiteX40" fmla="*/ 160286 w 237096"/>
              <a:gd name="connsiteY40" fmla="*/ 109613 h 233896"/>
              <a:gd name="connsiteX41" fmla="*/ 155352 w 237096"/>
              <a:gd name="connsiteY41" fmla="*/ 123616 h 233896"/>
              <a:gd name="connsiteX42" fmla="*/ 140817 w 237096"/>
              <a:gd name="connsiteY42" fmla="*/ 130416 h 233896"/>
              <a:gd name="connsiteX43" fmla="*/ 124148 w 237096"/>
              <a:gd name="connsiteY43" fmla="*/ 128683 h 233896"/>
              <a:gd name="connsiteX44" fmla="*/ 113348 w 237096"/>
              <a:gd name="connsiteY44" fmla="*/ 120282 h 233896"/>
              <a:gd name="connsiteX46" fmla="*/ 186689 w 237096"/>
              <a:gd name="connsiteY46" fmla="*/ 134950 h 233896"/>
              <a:gd name="connsiteX47" fmla="*/ 186689 w 237096"/>
              <a:gd name="connsiteY47" fmla="*/ 77609 h 233896"/>
              <a:gd name="connsiteX48" fmla="*/ 153352 w 237096"/>
              <a:gd name="connsiteY48" fmla="*/ 77609 h 233896"/>
              <a:gd name="connsiteX49" fmla="*/ 140551 w 237096"/>
              <a:gd name="connsiteY49" fmla="*/ 53074 h 233896"/>
              <a:gd name="connsiteX50" fmla="*/ 186689 w 237096"/>
              <a:gd name="connsiteY50" fmla="*/ 53074 h 233896"/>
              <a:gd name="connsiteX51" fmla="*/ 186689 w 237096"/>
              <a:gd name="connsiteY51" fmla="*/ 28003 h 233896"/>
              <a:gd name="connsiteX52" fmla="*/ 185089 w 237096"/>
              <a:gd name="connsiteY52" fmla="*/ 20936 h 233896"/>
              <a:gd name="connsiteX53" fmla="*/ 179489 w 237096"/>
              <a:gd name="connsiteY53" fmla="*/ 16002 h 233896"/>
              <a:gd name="connsiteX54" fmla="*/ 233896 w 237096"/>
              <a:gd name="connsiteY54" fmla="*/ 0 h 233896"/>
              <a:gd name="connsiteX55" fmla="*/ 233896 w 237096"/>
              <a:gd name="connsiteY55" fmla="*/ 110680 h 233896"/>
              <a:gd name="connsiteX56" fmla="*/ 227761 w 237096"/>
              <a:gd name="connsiteY56" fmla="*/ 129216 h 233896"/>
              <a:gd name="connsiteX57" fmla="*/ 208293 w 237096"/>
              <a:gd name="connsiteY57" fmla="*/ 134950 h 233896"/>
              <a:gd name="connsiteX59" fmla="*/ 186689 w 237096"/>
              <a:gd name="connsiteY59" fmla="*/ 187757 h 233896"/>
              <a:gd name="connsiteX60" fmla="*/ 174289 w 237096"/>
              <a:gd name="connsiteY60" fmla="*/ 170288 h 233896"/>
              <a:gd name="connsiteX61" fmla="*/ 139751 w 237096"/>
              <a:gd name="connsiteY61" fmla="*/ 163754 h 233896"/>
              <a:gd name="connsiteX62" fmla="*/ 104946 w 237096"/>
              <a:gd name="connsiteY62" fmla="*/ 170288 h 233896"/>
              <a:gd name="connsiteX63" fmla="*/ 92545 w 237096"/>
              <a:gd name="connsiteY63" fmla="*/ 187757 h 233896"/>
              <a:gd name="connsiteX64" fmla="*/ 104814 w 237096"/>
              <a:gd name="connsiteY64" fmla="*/ 205225 h 233896"/>
              <a:gd name="connsiteX65" fmla="*/ 139751 w 237096"/>
              <a:gd name="connsiteY65" fmla="*/ 211759 h 233896"/>
              <a:gd name="connsiteX66" fmla="*/ 174289 w 237096"/>
              <a:gd name="connsiteY66" fmla="*/ 205225 h 233896"/>
              <a:gd name="connsiteX67" fmla="*/ 186689 w 237096"/>
              <a:gd name="connsiteY67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</a:cxnLst>
            <a:rect l="l" t="t" r="r" b="b"/>
            <a:pathLst>
              <a:path w="237096" h="233896">
                <a:moveTo>
                  <a:pt x="237096" y="187757"/>
                </a:moveTo>
                <a:cubicBezTo>
                  <a:pt x="237096" y="194158"/>
                  <a:pt x="234962" y="200203"/>
                  <a:pt x="230695" y="205893"/>
                </a:cubicBezTo>
                <a:cubicBezTo>
                  <a:pt x="226428" y="211582"/>
                  <a:pt x="220205" y="216471"/>
                  <a:pt x="212027" y="220561"/>
                </a:cubicBezTo>
                <a:cubicBezTo>
                  <a:pt x="203848" y="224651"/>
                  <a:pt x="193669" y="227895"/>
                  <a:pt x="181489" y="230296"/>
                </a:cubicBezTo>
                <a:cubicBezTo>
                  <a:pt x="169309" y="232696"/>
                  <a:pt x="155397" y="233896"/>
                  <a:pt x="139751" y="233896"/>
                </a:cubicBezTo>
                <a:cubicBezTo>
                  <a:pt x="123926" y="233896"/>
                  <a:pt x="109968" y="232696"/>
                  <a:pt x="97879" y="230296"/>
                </a:cubicBezTo>
                <a:cubicBezTo>
                  <a:pt x="85789" y="227895"/>
                  <a:pt x="75609" y="224651"/>
                  <a:pt x="67342" y="220561"/>
                </a:cubicBezTo>
                <a:cubicBezTo>
                  <a:pt x="59074" y="216471"/>
                  <a:pt x="52806" y="211582"/>
                  <a:pt x="48539" y="205893"/>
                </a:cubicBezTo>
                <a:cubicBezTo>
                  <a:pt x="44272" y="200203"/>
                  <a:pt x="42139" y="194158"/>
                  <a:pt x="42139" y="187757"/>
                </a:cubicBezTo>
                <a:cubicBezTo>
                  <a:pt x="42139" y="181178"/>
                  <a:pt x="44272" y="175089"/>
                  <a:pt x="48539" y="169487"/>
                </a:cubicBezTo>
                <a:cubicBezTo>
                  <a:pt x="52806" y="163888"/>
                  <a:pt x="59074" y="159042"/>
                  <a:pt x="67342" y="154953"/>
                </a:cubicBezTo>
                <a:cubicBezTo>
                  <a:pt x="75609" y="150864"/>
                  <a:pt x="85789" y="147619"/>
                  <a:pt x="97879" y="145218"/>
                </a:cubicBezTo>
                <a:cubicBezTo>
                  <a:pt x="109968" y="142818"/>
                  <a:pt x="123926" y="141618"/>
                  <a:pt x="139751" y="141618"/>
                </a:cubicBezTo>
                <a:cubicBezTo>
                  <a:pt x="155397" y="141618"/>
                  <a:pt x="169309" y="142818"/>
                  <a:pt x="181489" y="145218"/>
                </a:cubicBezTo>
                <a:cubicBezTo>
                  <a:pt x="193669" y="147619"/>
                  <a:pt x="203848" y="150864"/>
                  <a:pt x="212027" y="154953"/>
                </a:cubicBezTo>
                <a:cubicBezTo>
                  <a:pt x="220205" y="159042"/>
                  <a:pt x="226428" y="163888"/>
                  <a:pt x="230695" y="169487"/>
                </a:cubicBezTo>
                <a:cubicBezTo>
                  <a:pt x="234962" y="175089"/>
                  <a:pt x="237096" y="181178"/>
                  <a:pt x="237096" y="187757"/>
                </a:cubicBezTo>
                <a:moveTo>
                  <a:pt x="113348" y="120282"/>
                </a:moveTo>
                <a:cubicBezTo>
                  <a:pt x="115481" y="117081"/>
                  <a:pt x="116725" y="113615"/>
                  <a:pt x="117081" y="109880"/>
                </a:cubicBezTo>
                <a:cubicBezTo>
                  <a:pt x="117437" y="106147"/>
                  <a:pt x="116903" y="102591"/>
                  <a:pt x="115481" y="99213"/>
                </a:cubicBezTo>
                <a:cubicBezTo>
                  <a:pt x="114058" y="95834"/>
                  <a:pt x="111880" y="92811"/>
                  <a:pt x="108947" y="90145"/>
                </a:cubicBezTo>
                <a:cubicBezTo>
                  <a:pt x="106014" y="87478"/>
                  <a:pt x="102412" y="85611"/>
                  <a:pt x="98145" y="84544"/>
                </a:cubicBezTo>
                <a:cubicBezTo>
                  <a:pt x="89255" y="98413"/>
                  <a:pt x="76853" y="109969"/>
                  <a:pt x="60940" y="119215"/>
                </a:cubicBezTo>
                <a:cubicBezTo>
                  <a:pt x="45027" y="128460"/>
                  <a:pt x="24713" y="133972"/>
                  <a:pt x="0" y="135750"/>
                </a:cubicBezTo>
                <a:lnTo>
                  <a:pt x="0" y="130416"/>
                </a:lnTo>
                <a:cubicBezTo>
                  <a:pt x="9068" y="127215"/>
                  <a:pt x="17690" y="122860"/>
                  <a:pt x="25870" y="117348"/>
                </a:cubicBezTo>
                <a:cubicBezTo>
                  <a:pt x="34049" y="111836"/>
                  <a:pt x="41205" y="105346"/>
                  <a:pt x="47339" y="97879"/>
                </a:cubicBezTo>
                <a:cubicBezTo>
                  <a:pt x="53473" y="90412"/>
                  <a:pt x="58319" y="82055"/>
                  <a:pt x="61874" y="72810"/>
                </a:cubicBezTo>
                <a:cubicBezTo>
                  <a:pt x="65431" y="63564"/>
                  <a:pt x="67208" y="53607"/>
                  <a:pt x="67208" y="42938"/>
                </a:cubicBezTo>
                <a:lnTo>
                  <a:pt x="35205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2"/>
                </a:lnTo>
                <a:lnTo>
                  <a:pt x="154686" y="18402"/>
                </a:lnTo>
                <a:lnTo>
                  <a:pt x="154686" y="42938"/>
                </a:lnTo>
                <a:lnTo>
                  <a:pt x="113614" y="42938"/>
                </a:lnTo>
                <a:cubicBezTo>
                  <a:pt x="112014" y="52895"/>
                  <a:pt x="109169" y="62408"/>
                  <a:pt x="105080" y="71475"/>
                </a:cubicBezTo>
                <a:cubicBezTo>
                  <a:pt x="112902" y="70942"/>
                  <a:pt x="120193" y="71431"/>
                  <a:pt x="126949" y="72943"/>
                </a:cubicBezTo>
                <a:cubicBezTo>
                  <a:pt x="133706" y="74454"/>
                  <a:pt x="139529" y="76898"/>
                  <a:pt x="144418" y="80277"/>
                </a:cubicBezTo>
                <a:cubicBezTo>
                  <a:pt x="149307" y="83655"/>
                  <a:pt x="153174" y="87833"/>
                  <a:pt x="156020" y="92811"/>
                </a:cubicBezTo>
                <a:cubicBezTo>
                  <a:pt x="158865" y="97789"/>
                  <a:pt x="160286" y="103391"/>
                  <a:pt x="160286" y="109613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3" y="127438"/>
                  <a:pt x="147217" y="129705"/>
                  <a:pt x="140817" y="130416"/>
                </a:cubicBezTo>
                <a:cubicBezTo>
                  <a:pt x="134594" y="131127"/>
                  <a:pt x="129039" y="130550"/>
                  <a:pt x="124148" y="128683"/>
                </a:cubicBezTo>
                <a:cubicBezTo>
                  <a:pt x="119259" y="126816"/>
                  <a:pt x="115660" y="124016"/>
                  <a:pt x="113348" y="120282"/>
                </a:cubicBezTo>
                <a:moveTo>
                  <a:pt x="186689" y="134950"/>
                </a:moveTo>
                <a:lnTo>
                  <a:pt x="186689" y="77609"/>
                </a:lnTo>
                <a:lnTo>
                  <a:pt x="153352" y="77609"/>
                </a:lnTo>
                <a:lnTo>
                  <a:pt x="140551" y="53074"/>
                </a:lnTo>
                <a:lnTo>
                  <a:pt x="186689" y="53074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0680"/>
                </a:lnTo>
                <a:cubicBezTo>
                  <a:pt x="233896" y="119215"/>
                  <a:pt x="231851" y="125393"/>
                  <a:pt x="227761" y="129216"/>
                </a:cubicBezTo>
                <a:cubicBezTo>
                  <a:pt x="223672" y="133038"/>
                  <a:pt x="217182" y="134950"/>
                  <a:pt x="208293" y="134950"/>
                </a:cubicBezTo>
                <a:moveTo>
                  <a:pt x="186689" y="187757"/>
                </a:moveTo>
                <a:cubicBezTo>
                  <a:pt x="186689" y="180467"/>
                  <a:pt x="182556" y="174644"/>
                  <a:pt x="174289" y="170288"/>
                </a:cubicBezTo>
                <a:cubicBezTo>
                  <a:pt x="166020" y="165933"/>
                  <a:pt x="154508" y="163754"/>
                  <a:pt x="139751" y="163754"/>
                </a:cubicBezTo>
                <a:cubicBezTo>
                  <a:pt x="124816" y="163754"/>
                  <a:pt x="113214" y="165933"/>
                  <a:pt x="104946" y="170288"/>
                </a:cubicBezTo>
                <a:cubicBezTo>
                  <a:pt x="96679" y="174644"/>
                  <a:pt x="92545" y="180467"/>
                  <a:pt x="92545" y="187757"/>
                </a:cubicBezTo>
                <a:cubicBezTo>
                  <a:pt x="92545" y="195047"/>
                  <a:pt x="96634" y="200870"/>
                  <a:pt x="104814" y="205225"/>
                </a:cubicBezTo>
                <a:cubicBezTo>
                  <a:pt x="112992" y="209582"/>
                  <a:pt x="124637" y="211759"/>
                  <a:pt x="139751" y="211759"/>
                </a:cubicBezTo>
                <a:cubicBezTo>
                  <a:pt x="154508" y="211759"/>
                  <a:pt x="166020" y="209582"/>
                  <a:pt x="174289" y="205225"/>
                </a:cubicBezTo>
                <a:cubicBezTo>
                  <a:pt x="182556" y="200870"/>
                  <a:pt x="186689" y="195047"/>
                  <a:pt x="186689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5" name="Freeform 165"/>
          <p:cNvSpPr/>
          <p:nvPr/>
        </p:nvSpPr>
        <p:spPr>
          <a:xfrm>
            <a:off x="12214141" y="8712843"/>
            <a:ext cx="256832" cy="230963"/>
          </a:xfrm>
          <a:custGeom>
            <a:avLst/>
            <a:gdLst>
              <a:gd name="connsiteX0" fmla="*/ 142952 w 256832"/>
              <a:gd name="connsiteY0" fmla="*/ 74143 h 230963"/>
              <a:gd name="connsiteX1" fmla="*/ 104013 w 256832"/>
              <a:gd name="connsiteY1" fmla="*/ 74143 h 230963"/>
              <a:gd name="connsiteX2" fmla="*/ 101347 w 256832"/>
              <a:gd name="connsiteY2" fmla="*/ 94412 h 230963"/>
              <a:gd name="connsiteX3" fmla="*/ 96545 w 256832"/>
              <a:gd name="connsiteY3" fmla="*/ 113347 h 230963"/>
              <a:gd name="connsiteX4" fmla="*/ 114681 w 256832"/>
              <a:gd name="connsiteY4" fmla="*/ 119749 h 230963"/>
              <a:gd name="connsiteX5" fmla="*/ 129616 w 256832"/>
              <a:gd name="connsiteY5" fmla="*/ 131350 h 230963"/>
              <a:gd name="connsiteX6" fmla="*/ 139750 w 256832"/>
              <a:gd name="connsiteY6" fmla="*/ 148152 h 230963"/>
              <a:gd name="connsiteX7" fmla="*/ 143484 w 256832"/>
              <a:gd name="connsiteY7" fmla="*/ 169887 h 230963"/>
              <a:gd name="connsiteX8" fmla="*/ 137617 w 256832"/>
              <a:gd name="connsiteY8" fmla="*/ 185489 h 230963"/>
              <a:gd name="connsiteX9" fmla="*/ 121082 w 256832"/>
              <a:gd name="connsiteY9" fmla="*/ 193358 h 230963"/>
              <a:gd name="connsiteX10" fmla="*/ 102946 w 256832"/>
              <a:gd name="connsiteY10" fmla="*/ 190824 h 230963"/>
              <a:gd name="connsiteX11" fmla="*/ 91212 w 256832"/>
              <a:gd name="connsiteY11" fmla="*/ 177889 h 230963"/>
              <a:gd name="connsiteX12" fmla="*/ 99078 w 256832"/>
              <a:gd name="connsiteY12" fmla="*/ 165088 h 230963"/>
              <a:gd name="connsiteX13" fmla="*/ 101480 w 256832"/>
              <a:gd name="connsiteY13" fmla="*/ 151352 h 230963"/>
              <a:gd name="connsiteX14" fmla="*/ 98547 w 256832"/>
              <a:gd name="connsiteY14" fmla="*/ 138550 h 230963"/>
              <a:gd name="connsiteX15" fmla="*/ 90678 w 256832"/>
              <a:gd name="connsiteY15" fmla="*/ 128550 h 230963"/>
              <a:gd name="connsiteX16" fmla="*/ 56807 w 256832"/>
              <a:gd name="connsiteY16" fmla="*/ 170955 h 230963"/>
              <a:gd name="connsiteX17" fmla="*/ 0 w 256832"/>
              <a:gd name="connsiteY17" fmla="*/ 196291 h 230963"/>
              <a:gd name="connsiteX18" fmla="*/ 0 w 256832"/>
              <a:gd name="connsiteY18" fmla="*/ 190957 h 230963"/>
              <a:gd name="connsiteX19" fmla="*/ 28670 w 256832"/>
              <a:gd name="connsiteY19" fmla="*/ 168421 h 230963"/>
              <a:gd name="connsiteX20" fmla="*/ 46672 w 256832"/>
              <a:gd name="connsiteY20" fmla="*/ 140818 h 230963"/>
              <a:gd name="connsiteX21" fmla="*/ 56141 w 256832"/>
              <a:gd name="connsiteY21" fmla="*/ 109080 h 230963"/>
              <a:gd name="connsiteX22" fmla="*/ 59741 w 256832"/>
              <a:gd name="connsiteY22" fmla="*/ 74143 h 230963"/>
              <a:gd name="connsiteX23" fmla="*/ 35205 w 256832"/>
              <a:gd name="connsiteY23" fmla="*/ 74143 h 230963"/>
              <a:gd name="connsiteX24" fmla="*/ 27204 w 256832"/>
              <a:gd name="connsiteY24" fmla="*/ 80810 h 230963"/>
              <a:gd name="connsiteX25" fmla="*/ 10402 w 256832"/>
              <a:gd name="connsiteY25" fmla="*/ 49606 h 230963"/>
              <a:gd name="connsiteX26" fmla="*/ 60008 w 256832"/>
              <a:gd name="connsiteY26" fmla="*/ 49606 h 230963"/>
              <a:gd name="connsiteX27" fmla="*/ 60008 w 256832"/>
              <a:gd name="connsiteY27" fmla="*/ 36271 h 230963"/>
              <a:gd name="connsiteX28" fmla="*/ 57341 w 256832"/>
              <a:gd name="connsiteY28" fmla="*/ 27336 h 230963"/>
              <a:gd name="connsiteX29" fmla="*/ 49340 w 256832"/>
              <a:gd name="connsiteY29" fmla="*/ 22937 h 230963"/>
              <a:gd name="connsiteX30" fmla="*/ 104547 w 256832"/>
              <a:gd name="connsiteY30" fmla="*/ 6668 h 230963"/>
              <a:gd name="connsiteX31" fmla="*/ 104547 w 256832"/>
              <a:gd name="connsiteY31" fmla="*/ 49606 h 230963"/>
              <a:gd name="connsiteX32" fmla="*/ 142952 w 256832"/>
              <a:gd name="connsiteY32" fmla="*/ 49606 h 230963"/>
              <a:gd name="connsiteX34" fmla="*/ 157087 w 256832"/>
              <a:gd name="connsiteY34" fmla="*/ 224561 h 230963"/>
              <a:gd name="connsiteX35" fmla="*/ 157087 w 256832"/>
              <a:gd name="connsiteY35" fmla="*/ 118149 h 230963"/>
              <a:gd name="connsiteX36" fmla="*/ 133350 w 256832"/>
              <a:gd name="connsiteY36" fmla="*/ 118149 h 230963"/>
              <a:gd name="connsiteX37" fmla="*/ 120548 w 256832"/>
              <a:gd name="connsiteY37" fmla="*/ 90945 h 230963"/>
              <a:gd name="connsiteX38" fmla="*/ 157087 w 256832"/>
              <a:gd name="connsiteY38" fmla="*/ 90945 h 230963"/>
              <a:gd name="connsiteX39" fmla="*/ 157087 w 256832"/>
              <a:gd name="connsiteY39" fmla="*/ 33338 h 230963"/>
              <a:gd name="connsiteX40" fmla="*/ 155486 w 256832"/>
              <a:gd name="connsiteY40" fmla="*/ 26270 h 230963"/>
              <a:gd name="connsiteX41" fmla="*/ 149885 w 256832"/>
              <a:gd name="connsiteY41" fmla="*/ 21337 h 230963"/>
              <a:gd name="connsiteX42" fmla="*/ 198959 w 256832"/>
              <a:gd name="connsiteY42" fmla="*/ 8001 h 230963"/>
              <a:gd name="connsiteX43" fmla="*/ 198959 w 256832"/>
              <a:gd name="connsiteY43" fmla="*/ 200292 h 230963"/>
              <a:gd name="connsiteX44" fmla="*/ 192825 w 256832"/>
              <a:gd name="connsiteY44" fmla="*/ 218827 h 230963"/>
              <a:gd name="connsiteX45" fmla="*/ 173356 w 256832"/>
              <a:gd name="connsiteY45" fmla="*/ 224561 h 230963"/>
              <a:gd name="connsiteX47" fmla="*/ 214960 w 256832"/>
              <a:gd name="connsiteY47" fmla="*/ 230963 h 230963"/>
              <a:gd name="connsiteX48" fmla="*/ 214960 w 256832"/>
              <a:gd name="connsiteY48" fmla="*/ 25336 h 230963"/>
              <a:gd name="connsiteX49" fmla="*/ 213360 w 256832"/>
              <a:gd name="connsiteY49" fmla="*/ 18269 h 230963"/>
              <a:gd name="connsiteX50" fmla="*/ 207759 w 256832"/>
              <a:gd name="connsiteY50" fmla="*/ 13335 h 230963"/>
              <a:gd name="connsiteX51" fmla="*/ 256832 w 256832"/>
              <a:gd name="connsiteY51" fmla="*/ 0 h 230963"/>
              <a:gd name="connsiteX52" fmla="*/ 256832 w 256832"/>
              <a:gd name="connsiteY52" fmla="*/ 206693 h 230963"/>
              <a:gd name="connsiteX53" fmla="*/ 250699 w 256832"/>
              <a:gd name="connsiteY53" fmla="*/ 225228 h 230963"/>
              <a:gd name="connsiteX54" fmla="*/ 231229 w 256832"/>
              <a:gd name="connsiteY54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56832" h="230963">
                <a:moveTo>
                  <a:pt x="142952" y="74143"/>
                </a:moveTo>
                <a:lnTo>
                  <a:pt x="104013" y="74143"/>
                </a:lnTo>
                <a:cubicBezTo>
                  <a:pt x="103480" y="81077"/>
                  <a:pt x="102590" y="87833"/>
                  <a:pt x="101347" y="94412"/>
                </a:cubicBezTo>
                <a:cubicBezTo>
                  <a:pt x="100102" y="100991"/>
                  <a:pt x="98501" y="107303"/>
                  <a:pt x="96545" y="113347"/>
                </a:cubicBezTo>
                <a:cubicBezTo>
                  <a:pt x="102946" y="114592"/>
                  <a:pt x="108993" y="116726"/>
                  <a:pt x="114681" y="119749"/>
                </a:cubicBezTo>
                <a:cubicBezTo>
                  <a:pt x="120370" y="122771"/>
                  <a:pt x="125350" y="126638"/>
                  <a:pt x="129616" y="131350"/>
                </a:cubicBezTo>
                <a:cubicBezTo>
                  <a:pt x="133884" y="136061"/>
                  <a:pt x="137261" y="141662"/>
                  <a:pt x="139750" y="148152"/>
                </a:cubicBezTo>
                <a:cubicBezTo>
                  <a:pt x="142240" y="154642"/>
                  <a:pt x="143484" y="161887"/>
                  <a:pt x="143484" y="169887"/>
                </a:cubicBezTo>
                <a:cubicBezTo>
                  <a:pt x="143484" y="175933"/>
                  <a:pt x="141529" y="181133"/>
                  <a:pt x="137617" y="185489"/>
                </a:cubicBezTo>
                <a:cubicBezTo>
                  <a:pt x="133706" y="189846"/>
                  <a:pt x="128195" y="192468"/>
                  <a:pt x="121082" y="193358"/>
                </a:cubicBezTo>
                <a:cubicBezTo>
                  <a:pt x="114326" y="194069"/>
                  <a:pt x="108281" y="193224"/>
                  <a:pt x="102946" y="190824"/>
                </a:cubicBezTo>
                <a:cubicBezTo>
                  <a:pt x="97613" y="188424"/>
                  <a:pt x="93701" y="184112"/>
                  <a:pt x="91212" y="177889"/>
                </a:cubicBezTo>
                <a:cubicBezTo>
                  <a:pt x="94767" y="173978"/>
                  <a:pt x="97390" y="169711"/>
                  <a:pt x="99078" y="165088"/>
                </a:cubicBezTo>
                <a:cubicBezTo>
                  <a:pt x="100768" y="160465"/>
                  <a:pt x="101568" y="155887"/>
                  <a:pt x="101480" y="151352"/>
                </a:cubicBezTo>
                <a:cubicBezTo>
                  <a:pt x="101390" y="146818"/>
                  <a:pt x="100412" y="142551"/>
                  <a:pt x="98547" y="138550"/>
                </a:cubicBezTo>
                <a:cubicBezTo>
                  <a:pt x="96679" y="134550"/>
                  <a:pt x="94055" y="131216"/>
                  <a:pt x="90678" y="128550"/>
                </a:cubicBezTo>
                <a:cubicBezTo>
                  <a:pt x="82855" y="145084"/>
                  <a:pt x="71564" y="159220"/>
                  <a:pt x="56807" y="170955"/>
                </a:cubicBezTo>
                <a:cubicBezTo>
                  <a:pt x="42049" y="182690"/>
                  <a:pt x="23114" y="191136"/>
                  <a:pt x="0" y="196291"/>
                </a:cubicBezTo>
                <a:lnTo>
                  <a:pt x="0" y="190957"/>
                </a:lnTo>
                <a:cubicBezTo>
                  <a:pt x="11557" y="184379"/>
                  <a:pt x="21114" y="176867"/>
                  <a:pt x="28670" y="168421"/>
                </a:cubicBezTo>
                <a:cubicBezTo>
                  <a:pt x="36226" y="159976"/>
                  <a:pt x="42228" y="150775"/>
                  <a:pt x="46672" y="140818"/>
                </a:cubicBezTo>
                <a:cubicBezTo>
                  <a:pt x="51118" y="130861"/>
                  <a:pt x="54273" y="120282"/>
                  <a:pt x="56141" y="109080"/>
                </a:cubicBezTo>
                <a:cubicBezTo>
                  <a:pt x="58007" y="97879"/>
                  <a:pt x="59208" y="86233"/>
                  <a:pt x="59741" y="74143"/>
                </a:cubicBezTo>
                <a:lnTo>
                  <a:pt x="35205" y="74143"/>
                </a:lnTo>
                <a:cubicBezTo>
                  <a:pt x="30760" y="74143"/>
                  <a:pt x="28092" y="76365"/>
                  <a:pt x="27204" y="80810"/>
                </a:cubicBezTo>
                <a:lnTo>
                  <a:pt x="10402" y="49606"/>
                </a:lnTo>
                <a:lnTo>
                  <a:pt x="60008" y="49606"/>
                </a:lnTo>
                <a:lnTo>
                  <a:pt x="60008" y="36271"/>
                </a:lnTo>
                <a:cubicBezTo>
                  <a:pt x="60008" y="32715"/>
                  <a:pt x="59118" y="29737"/>
                  <a:pt x="57341" y="27336"/>
                </a:cubicBezTo>
                <a:cubicBezTo>
                  <a:pt x="55563" y="24936"/>
                  <a:pt x="52895" y="23470"/>
                  <a:pt x="49340" y="22937"/>
                </a:cubicBezTo>
                <a:lnTo>
                  <a:pt x="104547" y="6668"/>
                </a:lnTo>
                <a:lnTo>
                  <a:pt x="104547" y="49606"/>
                </a:lnTo>
                <a:lnTo>
                  <a:pt x="142952" y="49606"/>
                </a:lnTo>
                <a:moveTo>
                  <a:pt x="157087" y="224561"/>
                </a:moveTo>
                <a:lnTo>
                  <a:pt x="157087" y="118149"/>
                </a:lnTo>
                <a:lnTo>
                  <a:pt x="133350" y="118149"/>
                </a:lnTo>
                <a:lnTo>
                  <a:pt x="120548" y="90945"/>
                </a:lnTo>
                <a:lnTo>
                  <a:pt x="157087" y="90945"/>
                </a:lnTo>
                <a:lnTo>
                  <a:pt x="157087" y="33338"/>
                </a:lnTo>
                <a:cubicBezTo>
                  <a:pt x="157087" y="30849"/>
                  <a:pt x="156553" y="28492"/>
                  <a:pt x="155486" y="26270"/>
                </a:cubicBezTo>
                <a:cubicBezTo>
                  <a:pt x="154419" y="24048"/>
                  <a:pt x="152553" y="22403"/>
                  <a:pt x="149885" y="21337"/>
                </a:cubicBezTo>
                <a:lnTo>
                  <a:pt x="198959" y="8001"/>
                </a:lnTo>
                <a:lnTo>
                  <a:pt x="198959" y="200292"/>
                </a:lnTo>
                <a:cubicBezTo>
                  <a:pt x="198959" y="208826"/>
                  <a:pt x="196914" y="215005"/>
                  <a:pt x="192825" y="218827"/>
                </a:cubicBezTo>
                <a:cubicBezTo>
                  <a:pt x="188735" y="222650"/>
                  <a:pt x="182245" y="224561"/>
                  <a:pt x="173356" y="224561"/>
                </a:cubicBezTo>
                <a:moveTo>
                  <a:pt x="214960" y="230963"/>
                </a:moveTo>
                <a:lnTo>
                  <a:pt x="214960" y="25336"/>
                </a:lnTo>
                <a:cubicBezTo>
                  <a:pt x="214960" y="22847"/>
                  <a:pt x="214426" y="20492"/>
                  <a:pt x="213360" y="18269"/>
                </a:cubicBezTo>
                <a:cubicBezTo>
                  <a:pt x="212293" y="16046"/>
                  <a:pt x="210427" y="14402"/>
                  <a:pt x="207759" y="13335"/>
                </a:cubicBezTo>
                <a:lnTo>
                  <a:pt x="256832" y="0"/>
                </a:lnTo>
                <a:lnTo>
                  <a:pt x="256832" y="206693"/>
                </a:lnTo>
                <a:cubicBezTo>
                  <a:pt x="256832" y="215227"/>
                  <a:pt x="254788" y="221405"/>
                  <a:pt x="250699" y="225228"/>
                </a:cubicBezTo>
                <a:cubicBezTo>
                  <a:pt x="246609" y="229051"/>
                  <a:pt x="240119" y="230963"/>
                  <a:pt x="231229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6" name="Freeform 166"/>
          <p:cNvSpPr/>
          <p:nvPr/>
        </p:nvSpPr>
        <p:spPr>
          <a:xfrm>
            <a:off x="12483508" y="8712843"/>
            <a:ext cx="237096" cy="233896"/>
          </a:xfrm>
          <a:custGeom>
            <a:avLst/>
            <a:gdLst>
              <a:gd name="connsiteX0" fmla="*/ 237096 w 237096"/>
              <a:gd name="connsiteY0" fmla="*/ 189091 h 233896"/>
              <a:gd name="connsiteX1" fmla="*/ 230695 w 237096"/>
              <a:gd name="connsiteY1" fmla="*/ 206559 h 233896"/>
              <a:gd name="connsiteX2" fmla="*/ 212027 w 237096"/>
              <a:gd name="connsiteY2" fmla="*/ 220694 h 233896"/>
              <a:gd name="connsiteX3" fmla="*/ 181489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2 w 237096"/>
              <a:gd name="connsiteY6" fmla="*/ 220694 h 233896"/>
              <a:gd name="connsiteX7" fmla="*/ 48539 w 237096"/>
              <a:gd name="connsiteY7" fmla="*/ 206559 h 233896"/>
              <a:gd name="connsiteX8" fmla="*/ 42139 w 237096"/>
              <a:gd name="connsiteY8" fmla="*/ 189091 h 233896"/>
              <a:gd name="connsiteX9" fmla="*/ 48539 w 237096"/>
              <a:gd name="connsiteY9" fmla="*/ 171621 h 233896"/>
              <a:gd name="connsiteX10" fmla="*/ 67342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4 h 233896"/>
              <a:gd name="connsiteX13" fmla="*/ 181489 w 237096"/>
              <a:gd name="connsiteY13" fmla="*/ 147752 h 233896"/>
              <a:gd name="connsiteX14" fmla="*/ 212027 w 237096"/>
              <a:gd name="connsiteY14" fmla="*/ 157353 h 233896"/>
              <a:gd name="connsiteX15" fmla="*/ 230695 w 237096"/>
              <a:gd name="connsiteY15" fmla="*/ 171621 h 233896"/>
              <a:gd name="connsiteX16" fmla="*/ 237096 w 237096"/>
              <a:gd name="connsiteY16" fmla="*/ 189091 h 233896"/>
              <a:gd name="connsiteX18" fmla="*/ 66675 w 237096"/>
              <a:gd name="connsiteY18" fmla="*/ 36805 h 233896"/>
              <a:gd name="connsiteX19" fmla="*/ 64008 w 237096"/>
              <a:gd name="connsiteY19" fmla="*/ 27870 h 233896"/>
              <a:gd name="connsiteX20" fmla="*/ 56007 w 237096"/>
              <a:gd name="connsiteY20" fmla="*/ 23470 h 233896"/>
              <a:gd name="connsiteX21" fmla="*/ 113880 w 237096"/>
              <a:gd name="connsiteY21" fmla="*/ 7201 h 233896"/>
              <a:gd name="connsiteX22" fmla="*/ 113880 w 237096"/>
              <a:gd name="connsiteY22" fmla="*/ 38138 h 233896"/>
              <a:gd name="connsiteX23" fmla="*/ 112548 w 237096"/>
              <a:gd name="connsiteY23" fmla="*/ 53074 h 233896"/>
              <a:gd name="connsiteX24" fmla="*/ 108814 w 237096"/>
              <a:gd name="connsiteY24" fmla="*/ 67208 h 233896"/>
              <a:gd name="connsiteX25" fmla="*/ 129749 w 237096"/>
              <a:gd name="connsiteY25" fmla="*/ 71343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6 w 237096"/>
              <a:gd name="connsiteY28" fmla="*/ 109613 h 233896"/>
              <a:gd name="connsiteX29" fmla="*/ 156953 w 237096"/>
              <a:gd name="connsiteY29" fmla="*/ 123616 h 233896"/>
              <a:gd name="connsiteX30" fmla="*/ 142418 w 237096"/>
              <a:gd name="connsiteY30" fmla="*/ 130416 h 233896"/>
              <a:gd name="connsiteX31" fmla="*/ 125749 w 237096"/>
              <a:gd name="connsiteY31" fmla="*/ 128683 h 233896"/>
              <a:gd name="connsiteX32" fmla="*/ 114948 w 237096"/>
              <a:gd name="connsiteY32" fmla="*/ 120282 h 233896"/>
              <a:gd name="connsiteX33" fmla="*/ 118149 w 237096"/>
              <a:gd name="connsiteY33" fmla="*/ 109880 h 233896"/>
              <a:gd name="connsiteX34" fmla="*/ 117081 w 237096"/>
              <a:gd name="connsiteY34" fmla="*/ 98813 h 233896"/>
              <a:gd name="connsiteX35" fmla="*/ 111880 w 237096"/>
              <a:gd name="connsiteY35" fmla="*/ 88678 h 233896"/>
              <a:gd name="connsiteX36" fmla="*/ 102680 w 237096"/>
              <a:gd name="connsiteY36" fmla="*/ 81344 h 233896"/>
              <a:gd name="connsiteX37" fmla="*/ 64408 w 237096"/>
              <a:gd name="connsiteY37" fmla="*/ 119749 h 233896"/>
              <a:gd name="connsiteX38" fmla="*/ 0 w 237096"/>
              <a:gd name="connsiteY38" fmla="*/ 138418 h 233896"/>
              <a:gd name="connsiteX39" fmla="*/ 0 w 237096"/>
              <a:gd name="connsiteY39" fmla="*/ 133083 h 233896"/>
              <a:gd name="connsiteX40" fmla="*/ 26403 w 237096"/>
              <a:gd name="connsiteY40" fmla="*/ 118814 h 233896"/>
              <a:gd name="connsiteX41" fmla="*/ 47606 w 237096"/>
              <a:gd name="connsiteY41" fmla="*/ 96546 h 233896"/>
              <a:gd name="connsiteX42" fmla="*/ 61608 w 237096"/>
              <a:gd name="connsiteY42" fmla="*/ 68542 h 233896"/>
              <a:gd name="connsiteX43" fmla="*/ 66675 w 237096"/>
              <a:gd name="connsiteY43" fmla="*/ 36805 h 233896"/>
              <a:gd name="connsiteX45" fmla="*/ 186689 w 237096"/>
              <a:gd name="connsiteY45" fmla="*/ 137884 h 233896"/>
              <a:gd name="connsiteX46" fmla="*/ 186689 w 237096"/>
              <a:gd name="connsiteY46" fmla="*/ 69609 h 233896"/>
              <a:gd name="connsiteX47" fmla="*/ 145352 w 237096"/>
              <a:gd name="connsiteY47" fmla="*/ 69609 h 233896"/>
              <a:gd name="connsiteX48" fmla="*/ 132550 w 237096"/>
              <a:gd name="connsiteY48" fmla="*/ 45072 h 233896"/>
              <a:gd name="connsiteX49" fmla="*/ 186689 w 237096"/>
              <a:gd name="connsiteY49" fmla="*/ 45072 h 233896"/>
              <a:gd name="connsiteX50" fmla="*/ 186689 w 237096"/>
              <a:gd name="connsiteY50" fmla="*/ 28003 h 233896"/>
              <a:gd name="connsiteX51" fmla="*/ 185089 w 237096"/>
              <a:gd name="connsiteY51" fmla="*/ 20936 h 233896"/>
              <a:gd name="connsiteX52" fmla="*/ 179489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5 h 233896"/>
              <a:gd name="connsiteX55" fmla="*/ 227761 w 237096"/>
              <a:gd name="connsiteY55" fmla="*/ 132150 h 233896"/>
              <a:gd name="connsiteX56" fmla="*/ 208293 w 237096"/>
              <a:gd name="connsiteY56" fmla="*/ 137884 h 233896"/>
              <a:gd name="connsiteX58" fmla="*/ 186689 w 237096"/>
              <a:gd name="connsiteY58" fmla="*/ 189091 h 233896"/>
              <a:gd name="connsiteX59" fmla="*/ 174289 w 237096"/>
              <a:gd name="connsiteY59" fmla="*/ 173088 h 233896"/>
              <a:gd name="connsiteX60" fmla="*/ 139751 w 237096"/>
              <a:gd name="connsiteY60" fmla="*/ 166421 h 233896"/>
              <a:gd name="connsiteX61" fmla="*/ 104946 w 237096"/>
              <a:gd name="connsiteY61" fmla="*/ 173088 h 233896"/>
              <a:gd name="connsiteX62" fmla="*/ 92545 w 237096"/>
              <a:gd name="connsiteY62" fmla="*/ 189091 h 233896"/>
              <a:gd name="connsiteX63" fmla="*/ 104814 w 237096"/>
              <a:gd name="connsiteY63" fmla="*/ 205093 h 233896"/>
              <a:gd name="connsiteX64" fmla="*/ 139751 w 237096"/>
              <a:gd name="connsiteY64" fmla="*/ 211759 h 233896"/>
              <a:gd name="connsiteX65" fmla="*/ 174289 w 237096"/>
              <a:gd name="connsiteY65" fmla="*/ 205093 h 233896"/>
              <a:gd name="connsiteX66" fmla="*/ 186689 w 237096"/>
              <a:gd name="connsiteY66" fmla="*/ 189091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1"/>
                </a:moveTo>
                <a:cubicBezTo>
                  <a:pt x="237096" y="195314"/>
                  <a:pt x="234962" y="201137"/>
                  <a:pt x="230695" y="206559"/>
                </a:cubicBezTo>
                <a:cubicBezTo>
                  <a:pt x="226428" y="211982"/>
                  <a:pt x="220205" y="216694"/>
                  <a:pt x="212027" y="220694"/>
                </a:cubicBezTo>
                <a:cubicBezTo>
                  <a:pt x="203848" y="224695"/>
                  <a:pt x="193669" y="227895"/>
                  <a:pt x="181489" y="230296"/>
                </a:cubicBezTo>
                <a:cubicBezTo>
                  <a:pt x="169309" y="232696"/>
                  <a:pt x="155397" y="233896"/>
                  <a:pt x="139751" y="233896"/>
                </a:cubicBezTo>
                <a:cubicBezTo>
                  <a:pt x="123926" y="233896"/>
                  <a:pt x="109968" y="232696"/>
                  <a:pt x="97879" y="230296"/>
                </a:cubicBezTo>
                <a:cubicBezTo>
                  <a:pt x="85789" y="227895"/>
                  <a:pt x="75609" y="224695"/>
                  <a:pt x="67342" y="220694"/>
                </a:cubicBezTo>
                <a:cubicBezTo>
                  <a:pt x="59074" y="216694"/>
                  <a:pt x="52806" y="211982"/>
                  <a:pt x="48539" y="206559"/>
                </a:cubicBezTo>
                <a:cubicBezTo>
                  <a:pt x="44272" y="201137"/>
                  <a:pt x="42139" y="195314"/>
                  <a:pt x="42139" y="189091"/>
                </a:cubicBezTo>
                <a:cubicBezTo>
                  <a:pt x="42139" y="182867"/>
                  <a:pt x="44272" y="177044"/>
                  <a:pt x="48539" y="171621"/>
                </a:cubicBezTo>
                <a:cubicBezTo>
                  <a:pt x="52806" y="166198"/>
                  <a:pt x="59074" y="161442"/>
                  <a:pt x="67342" y="157353"/>
                </a:cubicBezTo>
                <a:cubicBezTo>
                  <a:pt x="75609" y="153264"/>
                  <a:pt x="85789" y="150064"/>
                  <a:pt x="97879" y="147752"/>
                </a:cubicBezTo>
                <a:cubicBezTo>
                  <a:pt x="109968" y="145441"/>
                  <a:pt x="123926" y="144284"/>
                  <a:pt x="139751" y="144284"/>
                </a:cubicBezTo>
                <a:cubicBezTo>
                  <a:pt x="155397" y="144284"/>
                  <a:pt x="169309" y="145441"/>
                  <a:pt x="181489" y="147752"/>
                </a:cubicBezTo>
                <a:cubicBezTo>
                  <a:pt x="193669" y="150064"/>
                  <a:pt x="203848" y="153264"/>
                  <a:pt x="212027" y="157353"/>
                </a:cubicBezTo>
                <a:cubicBezTo>
                  <a:pt x="220205" y="161442"/>
                  <a:pt x="226428" y="166198"/>
                  <a:pt x="230695" y="171621"/>
                </a:cubicBezTo>
                <a:cubicBezTo>
                  <a:pt x="234962" y="177044"/>
                  <a:pt x="237096" y="182867"/>
                  <a:pt x="237096" y="189091"/>
                </a:cubicBezTo>
                <a:moveTo>
                  <a:pt x="66675" y="36805"/>
                </a:moveTo>
                <a:cubicBezTo>
                  <a:pt x="66675" y="33248"/>
                  <a:pt x="65785" y="30271"/>
                  <a:pt x="64008" y="27870"/>
                </a:cubicBezTo>
                <a:cubicBezTo>
                  <a:pt x="62230" y="25470"/>
                  <a:pt x="59562" y="24003"/>
                  <a:pt x="56007" y="23470"/>
                </a:cubicBezTo>
                <a:lnTo>
                  <a:pt x="113880" y="7201"/>
                </a:lnTo>
                <a:lnTo>
                  <a:pt x="113880" y="38138"/>
                </a:lnTo>
                <a:cubicBezTo>
                  <a:pt x="113880" y="43294"/>
                  <a:pt x="113436" y="48273"/>
                  <a:pt x="112548" y="53074"/>
                </a:cubicBezTo>
                <a:cubicBezTo>
                  <a:pt x="111658" y="57874"/>
                  <a:pt x="110414" y="62585"/>
                  <a:pt x="108814" y="67208"/>
                </a:cubicBezTo>
                <a:cubicBezTo>
                  <a:pt x="116281" y="67742"/>
                  <a:pt x="123260" y="69120"/>
                  <a:pt x="129749" y="71343"/>
                </a:cubicBezTo>
                <a:cubicBezTo>
                  <a:pt x="136240" y="73565"/>
                  <a:pt x="141840" y="76454"/>
                  <a:pt x="146552" y="80010"/>
                </a:cubicBezTo>
                <a:cubicBezTo>
                  <a:pt x="151263" y="83566"/>
                  <a:pt x="154998" y="87878"/>
                  <a:pt x="157753" y="92945"/>
                </a:cubicBezTo>
                <a:cubicBezTo>
                  <a:pt x="160509" y="98013"/>
                  <a:pt x="161886" y="103569"/>
                  <a:pt x="161886" y="109613"/>
                </a:cubicBezTo>
                <a:cubicBezTo>
                  <a:pt x="161886" y="115126"/>
                  <a:pt x="160243" y="119793"/>
                  <a:pt x="156953" y="123616"/>
                </a:cubicBezTo>
                <a:cubicBezTo>
                  <a:pt x="153663" y="127438"/>
                  <a:pt x="148819" y="129705"/>
                  <a:pt x="142418" y="130416"/>
                </a:cubicBezTo>
                <a:cubicBezTo>
                  <a:pt x="136195" y="131127"/>
                  <a:pt x="130639" y="130550"/>
                  <a:pt x="125749" y="128683"/>
                </a:cubicBezTo>
                <a:cubicBezTo>
                  <a:pt x="120859" y="126816"/>
                  <a:pt x="117260" y="124016"/>
                  <a:pt x="114948" y="120282"/>
                </a:cubicBezTo>
                <a:cubicBezTo>
                  <a:pt x="116725" y="117081"/>
                  <a:pt x="117793" y="113615"/>
                  <a:pt x="118149" y="109880"/>
                </a:cubicBezTo>
                <a:cubicBezTo>
                  <a:pt x="118503" y="106147"/>
                  <a:pt x="118149" y="102457"/>
                  <a:pt x="117081" y="98813"/>
                </a:cubicBezTo>
                <a:cubicBezTo>
                  <a:pt x="116014" y="95167"/>
                  <a:pt x="114281" y="91790"/>
                  <a:pt x="111880" y="88678"/>
                </a:cubicBezTo>
                <a:cubicBezTo>
                  <a:pt x="109480" y="85566"/>
                  <a:pt x="106414" y="83121"/>
                  <a:pt x="102680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1" y="130239"/>
                  <a:pt x="25781" y="136461"/>
                  <a:pt x="0" y="138418"/>
                </a:cubicBezTo>
                <a:lnTo>
                  <a:pt x="0" y="133083"/>
                </a:lnTo>
                <a:cubicBezTo>
                  <a:pt x="9424" y="129884"/>
                  <a:pt x="18224" y="125127"/>
                  <a:pt x="26403" y="118814"/>
                </a:cubicBezTo>
                <a:cubicBezTo>
                  <a:pt x="34582" y="112503"/>
                  <a:pt x="41650" y="105080"/>
                  <a:pt x="47606" y="96546"/>
                </a:cubicBezTo>
                <a:cubicBezTo>
                  <a:pt x="53562" y="88012"/>
                  <a:pt x="58229" y="78677"/>
                  <a:pt x="61608" y="68542"/>
                </a:cubicBezTo>
                <a:cubicBezTo>
                  <a:pt x="64985" y="58407"/>
                  <a:pt x="66675" y="47828"/>
                  <a:pt x="66675" y="36805"/>
                </a:cubicBezTo>
                <a:moveTo>
                  <a:pt x="186689" y="137884"/>
                </a:moveTo>
                <a:lnTo>
                  <a:pt x="186689" y="69609"/>
                </a:lnTo>
                <a:lnTo>
                  <a:pt x="145352" y="69609"/>
                </a:lnTo>
                <a:lnTo>
                  <a:pt x="132550" y="45072"/>
                </a:lnTo>
                <a:lnTo>
                  <a:pt x="186689" y="45072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3615"/>
                </a:lnTo>
                <a:cubicBezTo>
                  <a:pt x="233896" y="122149"/>
                  <a:pt x="231851" y="128327"/>
                  <a:pt x="227761" y="132150"/>
                </a:cubicBezTo>
                <a:cubicBezTo>
                  <a:pt x="223672" y="135972"/>
                  <a:pt x="217182" y="137884"/>
                  <a:pt x="208293" y="137884"/>
                </a:cubicBezTo>
                <a:moveTo>
                  <a:pt x="186689" y="189091"/>
                </a:moveTo>
                <a:cubicBezTo>
                  <a:pt x="186689" y="182867"/>
                  <a:pt x="182556" y="177533"/>
                  <a:pt x="174289" y="173088"/>
                </a:cubicBezTo>
                <a:cubicBezTo>
                  <a:pt x="166020" y="168644"/>
                  <a:pt x="154508" y="166421"/>
                  <a:pt x="139751" y="166421"/>
                </a:cubicBezTo>
                <a:cubicBezTo>
                  <a:pt x="124816" y="166421"/>
                  <a:pt x="113214" y="168644"/>
                  <a:pt x="104946" y="173088"/>
                </a:cubicBezTo>
                <a:cubicBezTo>
                  <a:pt x="96679" y="177533"/>
                  <a:pt x="92545" y="182867"/>
                  <a:pt x="92545" y="189091"/>
                </a:cubicBezTo>
                <a:cubicBezTo>
                  <a:pt x="92545" y="195314"/>
                  <a:pt x="96634" y="200647"/>
                  <a:pt x="104814" y="205093"/>
                </a:cubicBezTo>
                <a:cubicBezTo>
                  <a:pt x="112992" y="209538"/>
                  <a:pt x="124637" y="211759"/>
                  <a:pt x="139751" y="211759"/>
                </a:cubicBezTo>
                <a:cubicBezTo>
                  <a:pt x="154508" y="211759"/>
                  <a:pt x="166020" y="209538"/>
                  <a:pt x="174289" y="205093"/>
                </a:cubicBezTo>
                <a:cubicBezTo>
                  <a:pt x="182556" y="200647"/>
                  <a:pt x="186689" y="195314"/>
                  <a:pt x="186689" y="189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7" name="Freeform 167"/>
          <p:cNvSpPr/>
          <p:nvPr/>
        </p:nvSpPr>
        <p:spPr>
          <a:xfrm>
            <a:off x="12754209" y="8711510"/>
            <a:ext cx="252831" cy="234429"/>
          </a:xfrm>
          <a:custGeom>
            <a:avLst/>
            <a:gdLst>
              <a:gd name="connsiteX0" fmla="*/ 252831 w 252831"/>
              <a:gd name="connsiteY0" fmla="*/ 124015 h 234429"/>
              <a:gd name="connsiteX1" fmla="*/ 32003 w 252831"/>
              <a:gd name="connsiteY1" fmla="*/ 124015 h 234429"/>
              <a:gd name="connsiteX2" fmla="*/ 22935 w 252831"/>
              <a:gd name="connsiteY2" fmla="*/ 131483 h 234429"/>
              <a:gd name="connsiteX3" fmla="*/ 0 w 252831"/>
              <a:gd name="connsiteY3" fmla="*/ 99212 h 234429"/>
              <a:gd name="connsiteX4" fmla="*/ 252831 w 252831"/>
              <a:gd name="connsiteY4" fmla="*/ 99212 h 234429"/>
              <a:gd name="connsiteX6" fmla="*/ 81342 w 252831"/>
              <a:gd name="connsiteY6" fmla="*/ 44538 h 234429"/>
              <a:gd name="connsiteX7" fmla="*/ 130149 w 252831"/>
              <a:gd name="connsiteY7" fmla="*/ 65342 h 234429"/>
              <a:gd name="connsiteX8" fmla="*/ 179222 w 252831"/>
              <a:gd name="connsiteY8" fmla="*/ 44538 h 234429"/>
              <a:gd name="connsiteX9" fmla="*/ 166688 w 252831"/>
              <a:gd name="connsiteY9" fmla="*/ 29070 h 234429"/>
              <a:gd name="connsiteX10" fmla="*/ 130149 w 252831"/>
              <a:gd name="connsiteY10" fmla="*/ 23737 h 234429"/>
              <a:gd name="connsiteX11" fmla="*/ 93744 w 252831"/>
              <a:gd name="connsiteY11" fmla="*/ 29070 h 234429"/>
              <a:gd name="connsiteX12" fmla="*/ 81342 w 252831"/>
              <a:gd name="connsiteY12" fmla="*/ 44538 h 234429"/>
              <a:gd name="connsiteX14" fmla="*/ 34403 w 252831"/>
              <a:gd name="connsiteY14" fmla="*/ 44538 h 234429"/>
              <a:gd name="connsiteX15" fmla="*/ 41472 w 252831"/>
              <a:gd name="connsiteY15" fmla="*/ 24402 h 234429"/>
              <a:gd name="connsiteX16" fmla="*/ 61340 w 252831"/>
              <a:gd name="connsiteY16" fmla="*/ 10534 h 234429"/>
              <a:gd name="connsiteX17" fmla="*/ 91744 w 252831"/>
              <a:gd name="connsiteY17" fmla="*/ 2533 h 234429"/>
              <a:gd name="connsiteX18" fmla="*/ 130149 w 252831"/>
              <a:gd name="connsiteY18" fmla="*/ 0 h 234429"/>
              <a:gd name="connsiteX19" fmla="*/ 168687 w 252831"/>
              <a:gd name="connsiteY19" fmla="*/ 2533 h 234429"/>
              <a:gd name="connsiteX20" fmla="*/ 199223 w 252831"/>
              <a:gd name="connsiteY20" fmla="*/ 10534 h 234429"/>
              <a:gd name="connsiteX21" fmla="*/ 219227 w 252831"/>
              <a:gd name="connsiteY21" fmla="*/ 24402 h 234429"/>
              <a:gd name="connsiteX22" fmla="*/ 226428 w 252831"/>
              <a:gd name="connsiteY22" fmla="*/ 44538 h 234429"/>
              <a:gd name="connsiteX23" fmla="*/ 219227 w 252831"/>
              <a:gd name="connsiteY23" fmla="*/ 64808 h 234429"/>
              <a:gd name="connsiteX24" fmla="*/ 199091 w 252831"/>
              <a:gd name="connsiteY24" fmla="*/ 78676 h 234429"/>
              <a:gd name="connsiteX25" fmla="*/ 168553 w 252831"/>
              <a:gd name="connsiteY25" fmla="*/ 86544 h 234429"/>
              <a:gd name="connsiteX26" fmla="*/ 130149 w 252831"/>
              <a:gd name="connsiteY26" fmla="*/ 89078 h 234429"/>
              <a:gd name="connsiteX27" fmla="*/ 91744 w 252831"/>
              <a:gd name="connsiteY27" fmla="*/ 86544 h 234429"/>
              <a:gd name="connsiteX28" fmla="*/ 61474 w 252831"/>
              <a:gd name="connsiteY28" fmla="*/ 78676 h 234429"/>
              <a:gd name="connsiteX29" fmla="*/ 41604 w 252831"/>
              <a:gd name="connsiteY29" fmla="*/ 64808 h 234429"/>
              <a:gd name="connsiteX30" fmla="*/ 34403 w 252831"/>
              <a:gd name="connsiteY30" fmla="*/ 44538 h 234429"/>
              <a:gd name="connsiteX32" fmla="*/ 36003 w 252831"/>
              <a:gd name="connsiteY32" fmla="*/ 174955 h 234429"/>
              <a:gd name="connsiteX33" fmla="*/ 174688 w 252831"/>
              <a:gd name="connsiteY33" fmla="*/ 174955 h 234429"/>
              <a:gd name="connsiteX34" fmla="*/ 174688 w 252831"/>
              <a:gd name="connsiteY34" fmla="*/ 159753 h 234429"/>
              <a:gd name="connsiteX35" fmla="*/ 45072 w 252831"/>
              <a:gd name="connsiteY35" fmla="*/ 159753 h 234429"/>
              <a:gd name="connsiteX36" fmla="*/ 29070 w 252831"/>
              <a:gd name="connsiteY36" fmla="*/ 137351 h 234429"/>
              <a:gd name="connsiteX37" fmla="*/ 223227 w 252831"/>
              <a:gd name="connsiteY37" fmla="*/ 137351 h 234429"/>
              <a:gd name="connsiteX38" fmla="*/ 223227 w 252831"/>
              <a:gd name="connsiteY38" fmla="*/ 196024 h 234429"/>
              <a:gd name="connsiteX39" fmla="*/ 84544 w 252831"/>
              <a:gd name="connsiteY39" fmla="*/ 196024 h 234429"/>
              <a:gd name="connsiteX40" fmla="*/ 84544 w 252831"/>
              <a:gd name="connsiteY40" fmla="*/ 212026 h 234429"/>
              <a:gd name="connsiteX41" fmla="*/ 210425 w 252831"/>
              <a:gd name="connsiteY41" fmla="*/ 212026 h 234429"/>
              <a:gd name="connsiteX42" fmla="*/ 222160 w 252831"/>
              <a:gd name="connsiteY42" fmla="*/ 203491 h 234429"/>
              <a:gd name="connsiteX43" fmla="*/ 235496 w 252831"/>
              <a:gd name="connsiteY43" fmla="*/ 234429 h 234429"/>
              <a:gd name="connsiteX44" fmla="*/ 36003 w 252831"/>
              <a:gd name="connsiteY44" fmla="*/ 234429 h 234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1" h="234429">
                <a:moveTo>
                  <a:pt x="252831" y="124015"/>
                </a:moveTo>
                <a:lnTo>
                  <a:pt x="32003" y="124015"/>
                </a:lnTo>
                <a:cubicBezTo>
                  <a:pt x="26846" y="124015"/>
                  <a:pt x="23825" y="126505"/>
                  <a:pt x="22935" y="131483"/>
                </a:cubicBezTo>
                <a:lnTo>
                  <a:pt x="0" y="99212"/>
                </a:lnTo>
                <a:lnTo>
                  <a:pt x="252831" y="99212"/>
                </a:lnTo>
                <a:moveTo>
                  <a:pt x="81342" y="44538"/>
                </a:moveTo>
                <a:cubicBezTo>
                  <a:pt x="81342" y="58407"/>
                  <a:pt x="97611" y="65342"/>
                  <a:pt x="130149" y="65342"/>
                </a:cubicBezTo>
                <a:cubicBezTo>
                  <a:pt x="162864" y="65342"/>
                  <a:pt x="179222" y="58407"/>
                  <a:pt x="179222" y="44538"/>
                </a:cubicBezTo>
                <a:cubicBezTo>
                  <a:pt x="179222" y="37782"/>
                  <a:pt x="175044" y="32626"/>
                  <a:pt x="166688" y="29070"/>
                </a:cubicBezTo>
                <a:cubicBezTo>
                  <a:pt x="158330" y="25514"/>
                  <a:pt x="146151" y="23737"/>
                  <a:pt x="130149" y="23737"/>
                </a:cubicBezTo>
                <a:cubicBezTo>
                  <a:pt x="114147" y="23737"/>
                  <a:pt x="102012" y="25514"/>
                  <a:pt x="93744" y="29070"/>
                </a:cubicBezTo>
                <a:cubicBezTo>
                  <a:pt x="85477" y="32626"/>
                  <a:pt x="81342" y="37782"/>
                  <a:pt x="81342" y="44538"/>
                </a:cubicBezTo>
                <a:moveTo>
                  <a:pt x="34403" y="44538"/>
                </a:moveTo>
                <a:cubicBezTo>
                  <a:pt x="34403" y="36716"/>
                  <a:pt x="36759" y="30004"/>
                  <a:pt x="41472" y="24402"/>
                </a:cubicBezTo>
                <a:cubicBezTo>
                  <a:pt x="46183" y="18802"/>
                  <a:pt x="52806" y="14179"/>
                  <a:pt x="61340" y="10534"/>
                </a:cubicBezTo>
                <a:cubicBezTo>
                  <a:pt x="69875" y="6890"/>
                  <a:pt x="80009" y="4222"/>
                  <a:pt x="91744" y="2533"/>
                </a:cubicBezTo>
                <a:cubicBezTo>
                  <a:pt x="103478" y="844"/>
                  <a:pt x="116281" y="0"/>
                  <a:pt x="130149" y="0"/>
                </a:cubicBezTo>
                <a:cubicBezTo>
                  <a:pt x="144018" y="0"/>
                  <a:pt x="156863" y="844"/>
                  <a:pt x="168687" y="2533"/>
                </a:cubicBezTo>
                <a:cubicBezTo>
                  <a:pt x="180511" y="4222"/>
                  <a:pt x="190689" y="6890"/>
                  <a:pt x="199223" y="10534"/>
                </a:cubicBezTo>
                <a:cubicBezTo>
                  <a:pt x="207758" y="14179"/>
                  <a:pt x="214426" y="18802"/>
                  <a:pt x="219227" y="24402"/>
                </a:cubicBezTo>
                <a:cubicBezTo>
                  <a:pt x="224027" y="30004"/>
                  <a:pt x="226428" y="36716"/>
                  <a:pt x="226428" y="44538"/>
                </a:cubicBezTo>
                <a:cubicBezTo>
                  <a:pt x="226428" y="52362"/>
                  <a:pt x="224027" y="59119"/>
                  <a:pt x="219227" y="64808"/>
                </a:cubicBezTo>
                <a:cubicBezTo>
                  <a:pt x="214426" y="70497"/>
                  <a:pt x="207714" y="75120"/>
                  <a:pt x="199091" y="78676"/>
                </a:cubicBezTo>
                <a:cubicBezTo>
                  <a:pt x="190467" y="82232"/>
                  <a:pt x="180288" y="84855"/>
                  <a:pt x="168553" y="86544"/>
                </a:cubicBezTo>
                <a:cubicBezTo>
                  <a:pt x="156819" y="88233"/>
                  <a:pt x="144018" y="89078"/>
                  <a:pt x="130149" y="89078"/>
                </a:cubicBezTo>
                <a:cubicBezTo>
                  <a:pt x="116281" y="89078"/>
                  <a:pt x="103478" y="88233"/>
                  <a:pt x="91744" y="86544"/>
                </a:cubicBezTo>
                <a:cubicBezTo>
                  <a:pt x="80009" y="84855"/>
                  <a:pt x="69918" y="82232"/>
                  <a:pt x="61474" y="78676"/>
                </a:cubicBezTo>
                <a:cubicBezTo>
                  <a:pt x="53028" y="75120"/>
                  <a:pt x="46405" y="70497"/>
                  <a:pt x="41604" y="64808"/>
                </a:cubicBezTo>
                <a:cubicBezTo>
                  <a:pt x="36803" y="59119"/>
                  <a:pt x="34403" y="52362"/>
                  <a:pt x="34403" y="44538"/>
                </a:cubicBezTo>
                <a:moveTo>
                  <a:pt x="36003" y="174955"/>
                </a:moveTo>
                <a:lnTo>
                  <a:pt x="174688" y="174955"/>
                </a:lnTo>
                <a:lnTo>
                  <a:pt x="174688" y="159753"/>
                </a:lnTo>
                <a:lnTo>
                  <a:pt x="45072" y="159753"/>
                </a:lnTo>
                <a:lnTo>
                  <a:pt x="29070" y="137351"/>
                </a:lnTo>
                <a:lnTo>
                  <a:pt x="223227" y="137351"/>
                </a:lnTo>
                <a:lnTo>
                  <a:pt x="223227" y="196024"/>
                </a:lnTo>
                <a:lnTo>
                  <a:pt x="84544" y="196024"/>
                </a:lnTo>
                <a:lnTo>
                  <a:pt x="84544" y="212026"/>
                </a:lnTo>
                <a:lnTo>
                  <a:pt x="210425" y="212026"/>
                </a:lnTo>
                <a:cubicBezTo>
                  <a:pt x="217182" y="212026"/>
                  <a:pt x="221093" y="209181"/>
                  <a:pt x="222160" y="203491"/>
                </a:cubicBezTo>
                <a:lnTo>
                  <a:pt x="235496" y="234429"/>
                </a:lnTo>
                <a:lnTo>
                  <a:pt x="36003" y="23442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8" name="Freeform 168"/>
          <p:cNvSpPr/>
          <p:nvPr/>
        </p:nvSpPr>
        <p:spPr>
          <a:xfrm>
            <a:off x="13099354" y="8708843"/>
            <a:ext cx="228028" cy="237896"/>
          </a:xfrm>
          <a:custGeom>
            <a:avLst/>
            <a:gdLst>
              <a:gd name="connsiteX0" fmla="*/ 178955 w 228028"/>
              <a:gd name="connsiteY0" fmla="*/ 149885 h 237896"/>
              <a:gd name="connsiteX1" fmla="*/ 178955 w 228028"/>
              <a:gd name="connsiteY1" fmla="*/ 131750 h 237896"/>
              <a:gd name="connsiteX2" fmla="*/ 149351 w 228028"/>
              <a:gd name="connsiteY2" fmla="*/ 131750 h 237896"/>
              <a:gd name="connsiteX3" fmla="*/ 144018 w 228028"/>
              <a:gd name="connsiteY3" fmla="*/ 122415 h 237896"/>
              <a:gd name="connsiteX4" fmla="*/ 121882 w 228028"/>
              <a:gd name="connsiteY4" fmla="*/ 139350 h 237896"/>
              <a:gd name="connsiteX5" fmla="*/ 82944 w 228028"/>
              <a:gd name="connsiteY5" fmla="*/ 146152 h 237896"/>
              <a:gd name="connsiteX6" fmla="*/ 54006 w 228028"/>
              <a:gd name="connsiteY6" fmla="*/ 142684 h 237896"/>
              <a:gd name="connsiteX7" fmla="*/ 33204 w 228028"/>
              <a:gd name="connsiteY7" fmla="*/ 133350 h 237896"/>
              <a:gd name="connsiteX8" fmla="*/ 20669 w 228028"/>
              <a:gd name="connsiteY8" fmla="*/ 120148 h 237896"/>
              <a:gd name="connsiteX9" fmla="*/ 16535 w 228028"/>
              <a:gd name="connsiteY9" fmla="*/ 104813 h 237896"/>
              <a:gd name="connsiteX10" fmla="*/ 20669 w 228028"/>
              <a:gd name="connsiteY10" fmla="*/ 89612 h 237896"/>
              <a:gd name="connsiteX11" fmla="*/ 33204 w 228028"/>
              <a:gd name="connsiteY11" fmla="*/ 76276 h 237896"/>
              <a:gd name="connsiteX12" fmla="*/ 54006 w 228028"/>
              <a:gd name="connsiteY12" fmla="*/ 66809 h 237896"/>
              <a:gd name="connsiteX13" fmla="*/ 82944 w 228028"/>
              <a:gd name="connsiteY13" fmla="*/ 63208 h 237896"/>
              <a:gd name="connsiteX14" fmla="*/ 111347 w 228028"/>
              <a:gd name="connsiteY14" fmla="*/ 66675 h 237896"/>
              <a:gd name="connsiteX15" fmla="*/ 132017 w 228028"/>
              <a:gd name="connsiteY15" fmla="*/ 75743 h 237896"/>
              <a:gd name="connsiteX16" fmla="*/ 127482 w 228028"/>
              <a:gd name="connsiteY16" fmla="*/ 67209 h 237896"/>
              <a:gd name="connsiteX17" fmla="*/ 178955 w 228028"/>
              <a:gd name="connsiteY17" fmla="*/ 67209 h 237896"/>
              <a:gd name="connsiteX18" fmla="*/ 178955 w 228028"/>
              <a:gd name="connsiteY18" fmla="*/ 32003 h 237896"/>
              <a:gd name="connsiteX19" fmla="*/ 177355 w 228028"/>
              <a:gd name="connsiteY19" fmla="*/ 24936 h 237896"/>
              <a:gd name="connsiteX20" fmla="*/ 171755 w 228028"/>
              <a:gd name="connsiteY20" fmla="*/ 20003 h 237896"/>
              <a:gd name="connsiteX21" fmla="*/ 226161 w 228028"/>
              <a:gd name="connsiteY21" fmla="*/ 4001 h 237896"/>
              <a:gd name="connsiteX22" fmla="*/ 226161 w 228028"/>
              <a:gd name="connsiteY22" fmla="*/ 119749 h 237896"/>
              <a:gd name="connsiteX23" fmla="*/ 219894 w 228028"/>
              <a:gd name="connsiteY23" fmla="*/ 141084 h 237896"/>
              <a:gd name="connsiteX24" fmla="*/ 200558 w 228028"/>
              <a:gd name="connsiteY24" fmla="*/ 149885 h 237896"/>
              <a:gd name="connsiteX26" fmla="*/ 228028 w 228028"/>
              <a:gd name="connsiteY26" fmla="*/ 195758 h 237896"/>
              <a:gd name="connsiteX27" fmla="*/ 221895 w 228028"/>
              <a:gd name="connsiteY27" fmla="*/ 212160 h 237896"/>
              <a:gd name="connsiteX28" fmla="*/ 203625 w 228028"/>
              <a:gd name="connsiteY28" fmla="*/ 225495 h 237896"/>
              <a:gd name="connsiteX29" fmla="*/ 173489 w 228028"/>
              <a:gd name="connsiteY29" fmla="*/ 234563 h 237896"/>
              <a:gd name="connsiteX30" fmla="*/ 132017 w 228028"/>
              <a:gd name="connsiteY30" fmla="*/ 237896 h 237896"/>
              <a:gd name="connsiteX31" fmla="*/ 90412 w 228028"/>
              <a:gd name="connsiteY31" fmla="*/ 234563 h 237896"/>
              <a:gd name="connsiteX32" fmla="*/ 60274 w 228028"/>
              <a:gd name="connsiteY32" fmla="*/ 225495 h 237896"/>
              <a:gd name="connsiteX33" fmla="*/ 41872 w 228028"/>
              <a:gd name="connsiteY33" fmla="*/ 212160 h 237896"/>
              <a:gd name="connsiteX34" fmla="*/ 35737 w 228028"/>
              <a:gd name="connsiteY34" fmla="*/ 195758 h 237896"/>
              <a:gd name="connsiteX35" fmla="*/ 41872 w 228028"/>
              <a:gd name="connsiteY35" fmla="*/ 179222 h 237896"/>
              <a:gd name="connsiteX36" fmla="*/ 60274 w 228028"/>
              <a:gd name="connsiteY36" fmla="*/ 165888 h 237896"/>
              <a:gd name="connsiteX37" fmla="*/ 90412 w 228028"/>
              <a:gd name="connsiteY37" fmla="*/ 156953 h 237896"/>
              <a:gd name="connsiteX38" fmla="*/ 132017 w 228028"/>
              <a:gd name="connsiteY38" fmla="*/ 153619 h 237896"/>
              <a:gd name="connsiteX39" fmla="*/ 173489 w 228028"/>
              <a:gd name="connsiteY39" fmla="*/ 156953 h 237896"/>
              <a:gd name="connsiteX40" fmla="*/ 203625 w 228028"/>
              <a:gd name="connsiteY40" fmla="*/ 166021 h 237896"/>
              <a:gd name="connsiteX41" fmla="*/ 221895 w 228028"/>
              <a:gd name="connsiteY41" fmla="*/ 179356 h 237896"/>
              <a:gd name="connsiteX42" fmla="*/ 228028 w 228028"/>
              <a:gd name="connsiteY42" fmla="*/ 195758 h 237896"/>
              <a:gd name="connsiteX44" fmla="*/ 156020 w 228028"/>
              <a:gd name="connsiteY44" fmla="*/ 54407 h 237896"/>
              <a:gd name="connsiteX45" fmla="*/ 24803 w 228028"/>
              <a:gd name="connsiteY45" fmla="*/ 54407 h 237896"/>
              <a:gd name="connsiteX46" fmla="*/ 16802 w 228028"/>
              <a:gd name="connsiteY46" fmla="*/ 61075 h 237896"/>
              <a:gd name="connsiteX47" fmla="*/ 0 w 228028"/>
              <a:gd name="connsiteY47" fmla="*/ 31204 h 237896"/>
              <a:gd name="connsiteX48" fmla="*/ 56541 w 228028"/>
              <a:gd name="connsiteY48" fmla="*/ 31204 h 237896"/>
              <a:gd name="connsiteX49" fmla="*/ 56541 w 228028"/>
              <a:gd name="connsiteY49" fmla="*/ 26937 h 237896"/>
              <a:gd name="connsiteX50" fmla="*/ 53874 w 228028"/>
              <a:gd name="connsiteY50" fmla="*/ 18003 h 237896"/>
              <a:gd name="connsiteX51" fmla="*/ 45873 w 228028"/>
              <a:gd name="connsiteY51" fmla="*/ 13601 h 237896"/>
              <a:gd name="connsiteX52" fmla="*/ 106414 w 228028"/>
              <a:gd name="connsiteY52" fmla="*/ 0 h 237896"/>
              <a:gd name="connsiteX53" fmla="*/ 106414 w 228028"/>
              <a:gd name="connsiteY53" fmla="*/ 31204 h 237896"/>
              <a:gd name="connsiteX54" fmla="*/ 156020 w 228028"/>
              <a:gd name="connsiteY54" fmla="*/ 31204 h 237896"/>
              <a:gd name="connsiteX56" fmla="*/ 177622 w 228028"/>
              <a:gd name="connsiteY56" fmla="*/ 195758 h 237896"/>
              <a:gd name="connsiteX57" fmla="*/ 165888 w 228028"/>
              <a:gd name="connsiteY57" fmla="*/ 181356 h 237896"/>
              <a:gd name="connsiteX58" fmla="*/ 132017 w 228028"/>
              <a:gd name="connsiteY58" fmla="*/ 175756 h 237896"/>
              <a:gd name="connsiteX59" fmla="*/ 97879 w 228028"/>
              <a:gd name="connsiteY59" fmla="*/ 181490 h 237896"/>
              <a:gd name="connsiteX60" fmla="*/ 86144 w 228028"/>
              <a:gd name="connsiteY60" fmla="*/ 195758 h 237896"/>
              <a:gd name="connsiteX61" fmla="*/ 97744 w 228028"/>
              <a:gd name="connsiteY61" fmla="*/ 210160 h 237896"/>
              <a:gd name="connsiteX62" fmla="*/ 132017 w 228028"/>
              <a:gd name="connsiteY62" fmla="*/ 215760 h 237896"/>
              <a:gd name="connsiteX63" fmla="*/ 165888 w 228028"/>
              <a:gd name="connsiteY63" fmla="*/ 210160 h 237896"/>
              <a:gd name="connsiteX64" fmla="*/ 177622 w 228028"/>
              <a:gd name="connsiteY64" fmla="*/ 195758 h 237896"/>
              <a:gd name="connsiteX66" fmla="*/ 108280 w 228028"/>
              <a:gd name="connsiteY66" fmla="*/ 104813 h 237896"/>
              <a:gd name="connsiteX67" fmla="*/ 102012 w 228028"/>
              <a:gd name="connsiteY67" fmla="*/ 90812 h 237896"/>
              <a:gd name="connsiteX68" fmla="*/ 82944 w 228028"/>
              <a:gd name="connsiteY68" fmla="*/ 84278 h 237896"/>
              <a:gd name="connsiteX69" fmla="*/ 64007 w 228028"/>
              <a:gd name="connsiteY69" fmla="*/ 90812 h 237896"/>
              <a:gd name="connsiteX70" fmla="*/ 57874 w 228028"/>
              <a:gd name="connsiteY70" fmla="*/ 104813 h 237896"/>
              <a:gd name="connsiteX71" fmla="*/ 64007 w 228028"/>
              <a:gd name="connsiteY71" fmla="*/ 118682 h 237896"/>
              <a:gd name="connsiteX72" fmla="*/ 82944 w 228028"/>
              <a:gd name="connsiteY72" fmla="*/ 125082 h 237896"/>
              <a:gd name="connsiteX73" fmla="*/ 102012 w 228028"/>
              <a:gd name="connsiteY73" fmla="*/ 118682 h 237896"/>
              <a:gd name="connsiteX74" fmla="*/ 108280 w 228028"/>
              <a:gd name="connsiteY74" fmla="*/ 104813 h 237896"/>
              <a:gd name="connsiteX76" fmla="*/ 149619 w 228028"/>
              <a:gd name="connsiteY76" fmla="*/ 104813 h 237896"/>
              <a:gd name="connsiteX77" fmla="*/ 149485 w 228028"/>
              <a:gd name="connsiteY77" fmla="*/ 106813 h 237896"/>
              <a:gd name="connsiteX78" fmla="*/ 149351 w 228028"/>
              <a:gd name="connsiteY78" fmla="*/ 108547 h 237896"/>
              <a:gd name="connsiteX79" fmla="*/ 178955 w 228028"/>
              <a:gd name="connsiteY79" fmla="*/ 108547 h 237896"/>
              <a:gd name="connsiteX80" fmla="*/ 178955 w 228028"/>
              <a:gd name="connsiteY80" fmla="*/ 90412 h 237896"/>
              <a:gd name="connsiteX81" fmla="*/ 145886 w 228028"/>
              <a:gd name="connsiteY81" fmla="*/ 90412 h 237896"/>
              <a:gd name="connsiteX82" fmla="*/ 149619 w 228028"/>
              <a:gd name="connsiteY82" fmla="*/ 104813 h 237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</a:cxnLst>
            <a:rect l="l" t="t" r="r" b="b"/>
            <a:pathLst>
              <a:path w="228028" h="237896">
                <a:moveTo>
                  <a:pt x="178955" y="149885"/>
                </a:moveTo>
                <a:lnTo>
                  <a:pt x="178955" y="131750"/>
                </a:lnTo>
                <a:lnTo>
                  <a:pt x="149351" y="131750"/>
                </a:lnTo>
                <a:lnTo>
                  <a:pt x="144018" y="122415"/>
                </a:lnTo>
                <a:cubicBezTo>
                  <a:pt x="139395" y="129172"/>
                  <a:pt x="132017" y="134817"/>
                  <a:pt x="121882" y="139350"/>
                </a:cubicBezTo>
                <a:cubicBezTo>
                  <a:pt x="111747" y="143885"/>
                  <a:pt x="98768" y="146152"/>
                  <a:pt x="82944" y="146152"/>
                </a:cubicBezTo>
                <a:cubicBezTo>
                  <a:pt x="71920" y="146152"/>
                  <a:pt x="62274" y="144996"/>
                  <a:pt x="54006" y="142684"/>
                </a:cubicBezTo>
                <a:cubicBezTo>
                  <a:pt x="45738" y="140374"/>
                  <a:pt x="38805" y="137261"/>
                  <a:pt x="33204" y="133350"/>
                </a:cubicBezTo>
                <a:cubicBezTo>
                  <a:pt x="27603" y="129439"/>
                  <a:pt x="23425" y="125038"/>
                  <a:pt x="20669" y="120148"/>
                </a:cubicBezTo>
                <a:cubicBezTo>
                  <a:pt x="17914" y="115259"/>
                  <a:pt x="16535" y="110148"/>
                  <a:pt x="16535" y="104813"/>
                </a:cubicBezTo>
                <a:cubicBezTo>
                  <a:pt x="16535" y="99657"/>
                  <a:pt x="17914" y="94590"/>
                  <a:pt x="20669" y="89612"/>
                </a:cubicBezTo>
                <a:cubicBezTo>
                  <a:pt x="23425" y="84633"/>
                  <a:pt x="27603" y="80188"/>
                  <a:pt x="33204" y="76276"/>
                </a:cubicBezTo>
                <a:cubicBezTo>
                  <a:pt x="38805" y="72365"/>
                  <a:pt x="45738" y="69209"/>
                  <a:pt x="54006" y="66809"/>
                </a:cubicBezTo>
                <a:cubicBezTo>
                  <a:pt x="62274" y="64408"/>
                  <a:pt x="71920" y="63208"/>
                  <a:pt x="82944" y="63208"/>
                </a:cubicBezTo>
                <a:cubicBezTo>
                  <a:pt x="93790" y="63208"/>
                  <a:pt x="103257" y="64364"/>
                  <a:pt x="111347" y="66675"/>
                </a:cubicBezTo>
                <a:cubicBezTo>
                  <a:pt x="119436" y="68986"/>
                  <a:pt x="126327" y="72009"/>
                  <a:pt x="132017" y="75743"/>
                </a:cubicBezTo>
                <a:lnTo>
                  <a:pt x="127482" y="67209"/>
                </a:lnTo>
                <a:lnTo>
                  <a:pt x="178955" y="67209"/>
                </a:lnTo>
                <a:lnTo>
                  <a:pt x="178955" y="32003"/>
                </a:lnTo>
                <a:cubicBezTo>
                  <a:pt x="178955" y="29515"/>
                  <a:pt x="178422" y="27159"/>
                  <a:pt x="177355" y="24936"/>
                </a:cubicBezTo>
                <a:cubicBezTo>
                  <a:pt x="176288" y="22714"/>
                  <a:pt x="174422" y="21069"/>
                  <a:pt x="171755" y="20003"/>
                </a:cubicBezTo>
                <a:lnTo>
                  <a:pt x="226161" y="4001"/>
                </a:lnTo>
                <a:lnTo>
                  <a:pt x="226161" y="119749"/>
                </a:lnTo>
                <a:cubicBezTo>
                  <a:pt x="226161" y="128105"/>
                  <a:pt x="224072" y="135217"/>
                  <a:pt x="219894" y="141084"/>
                </a:cubicBezTo>
                <a:cubicBezTo>
                  <a:pt x="215716" y="146951"/>
                  <a:pt x="209271" y="149885"/>
                  <a:pt x="200558" y="149885"/>
                </a:cubicBezTo>
                <a:moveTo>
                  <a:pt x="228028" y="195758"/>
                </a:moveTo>
                <a:cubicBezTo>
                  <a:pt x="228028" y="201626"/>
                  <a:pt x="225985" y="207093"/>
                  <a:pt x="221895" y="212160"/>
                </a:cubicBezTo>
                <a:cubicBezTo>
                  <a:pt x="217805" y="217228"/>
                  <a:pt x="211716" y="221673"/>
                  <a:pt x="203625" y="225495"/>
                </a:cubicBezTo>
                <a:cubicBezTo>
                  <a:pt x="195535" y="229317"/>
                  <a:pt x="185489" y="232340"/>
                  <a:pt x="173489" y="234563"/>
                </a:cubicBezTo>
                <a:cubicBezTo>
                  <a:pt x="161486" y="236785"/>
                  <a:pt x="147664" y="237896"/>
                  <a:pt x="132017" y="237896"/>
                </a:cubicBezTo>
                <a:cubicBezTo>
                  <a:pt x="116191" y="237896"/>
                  <a:pt x="102324" y="236785"/>
                  <a:pt x="90412" y="234563"/>
                </a:cubicBezTo>
                <a:cubicBezTo>
                  <a:pt x="78499" y="232340"/>
                  <a:pt x="68453" y="229317"/>
                  <a:pt x="60274" y="225495"/>
                </a:cubicBezTo>
                <a:cubicBezTo>
                  <a:pt x="52096" y="221673"/>
                  <a:pt x="45962" y="217228"/>
                  <a:pt x="41872" y="212160"/>
                </a:cubicBezTo>
                <a:cubicBezTo>
                  <a:pt x="37782" y="207093"/>
                  <a:pt x="35737" y="201626"/>
                  <a:pt x="35737" y="195758"/>
                </a:cubicBezTo>
                <a:cubicBezTo>
                  <a:pt x="35737" y="189891"/>
                  <a:pt x="37782" y="184379"/>
                  <a:pt x="41872" y="179222"/>
                </a:cubicBezTo>
                <a:cubicBezTo>
                  <a:pt x="45962" y="174066"/>
                  <a:pt x="52096" y="169621"/>
                  <a:pt x="60274" y="165888"/>
                </a:cubicBezTo>
                <a:cubicBezTo>
                  <a:pt x="68453" y="162154"/>
                  <a:pt x="78499" y="159176"/>
                  <a:pt x="90412" y="156953"/>
                </a:cubicBezTo>
                <a:cubicBezTo>
                  <a:pt x="102324" y="154731"/>
                  <a:pt x="116191" y="153619"/>
                  <a:pt x="132017" y="153619"/>
                </a:cubicBezTo>
                <a:cubicBezTo>
                  <a:pt x="147664" y="153619"/>
                  <a:pt x="161486" y="154731"/>
                  <a:pt x="173489" y="156953"/>
                </a:cubicBezTo>
                <a:cubicBezTo>
                  <a:pt x="185489" y="159176"/>
                  <a:pt x="195535" y="162199"/>
                  <a:pt x="203625" y="166021"/>
                </a:cubicBezTo>
                <a:cubicBezTo>
                  <a:pt x="211716" y="169844"/>
                  <a:pt x="217805" y="174289"/>
                  <a:pt x="221895" y="179356"/>
                </a:cubicBezTo>
                <a:cubicBezTo>
                  <a:pt x="225985" y="184423"/>
                  <a:pt x="228028" y="189891"/>
                  <a:pt x="228028" y="195758"/>
                </a:cubicBezTo>
                <a:moveTo>
                  <a:pt x="156020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5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4" y="18003"/>
                </a:cubicBezTo>
                <a:cubicBezTo>
                  <a:pt x="52096" y="15602"/>
                  <a:pt x="49428" y="14135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6020" y="31204"/>
                </a:lnTo>
                <a:moveTo>
                  <a:pt x="177622" y="195758"/>
                </a:moveTo>
                <a:cubicBezTo>
                  <a:pt x="177622" y="189891"/>
                  <a:pt x="173710" y="185090"/>
                  <a:pt x="165888" y="181356"/>
                </a:cubicBezTo>
                <a:cubicBezTo>
                  <a:pt x="158063" y="177622"/>
                  <a:pt x="146774" y="175756"/>
                  <a:pt x="132017" y="175756"/>
                </a:cubicBezTo>
                <a:cubicBezTo>
                  <a:pt x="117081" y="175756"/>
                  <a:pt x="105702" y="177667"/>
                  <a:pt x="97879" y="181490"/>
                </a:cubicBezTo>
                <a:cubicBezTo>
                  <a:pt x="90055" y="185312"/>
                  <a:pt x="86144" y="190068"/>
                  <a:pt x="86144" y="195758"/>
                </a:cubicBezTo>
                <a:cubicBezTo>
                  <a:pt x="86144" y="201626"/>
                  <a:pt x="90012" y="206425"/>
                  <a:pt x="97744" y="210160"/>
                </a:cubicBezTo>
                <a:cubicBezTo>
                  <a:pt x="105480" y="213893"/>
                  <a:pt x="116903" y="215760"/>
                  <a:pt x="132017" y="215760"/>
                </a:cubicBezTo>
                <a:cubicBezTo>
                  <a:pt x="146774" y="215760"/>
                  <a:pt x="158063" y="213893"/>
                  <a:pt x="165888" y="210160"/>
                </a:cubicBezTo>
                <a:cubicBezTo>
                  <a:pt x="173710" y="206425"/>
                  <a:pt x="177622" y="201626"/>
                  <a:pt x="177622" y="195758"/>
                </a:cubicBezTo>
                <a:moveTo>
                  <a:pt x="108280" y="104813"/>
                </a:moveTo>
                <a:cubicBezTo>
                  <a:pt x="108280" y="99835"/>
                  <a:pt x="106190" y="95167"/>
                  <a:pt x="102012" y="90812"/>
                </a:cubicBezTo>
                <a:cubicBezTo>
                  <a:pt x="97834" y="86455"/>
                  <a:pt x="91478" y="84278"/>
                  <a:pt x="82944" y="84278"/>
                </a:cubicBezTo>
                <a:cubicBezTo>
                  <a:pt x="74409" y="84278"/>
                  <a:pt x="68097" y="86455"/>
                  <a:pt x="64007" y="90812"/>
                </a:cubicBezTo>
                <a:cubicBezTo>
                  <a:pt x="59919" y="95167"/>
                  <a:pt x="57874" y="99835"/>
                  <a:pt x="57874" y="104813"/>
                </a:cubicBezTo>
                <a:cubicBezTo>
                  <a:pt x="57874" y="109792"/>
                  <a:pt x="59919" y="114415"/>
                  <a:pt x="64007" y="118682"/>
                </a:cubicBezTo>
                <a:cubicBezTo>
                  <a:pt x="68097" y="122949"/>
                  <a:pt x="74409" y="125082"/>
                  <a:pt x="82944" y="125082"/>
                </a:cubicBezTo>
                <a:cubicBezTo>
                  <a:pt x="91478" y="125082"/>
                  <a:pt x="97834" y="122949"/>
                  <a:pt x="102012" y="118682"/>
                </a:cubicBezTo>
                <a:cubicBezTo>
                  <a:pt x="106190" y="114415"/>
                  <a:pt x="108280" y="109792"/>
                  <a:pt x="108280" y="104813"/>
                </a:cubicBezTo>
                <a:moveTo>
                  <a:pt x="149619" y="104813"/>
                </a:moveTo>
                <a:cubicBezTo>
                  <a:pt x="149619" y="105525"/>
                  <a:pt x="149574" y="106191"/>
                  <a:pt x="149485" y="106813"/>
                </a:cubicBezTo>
                <a:cubicBezTo>
                  <a:pt x="149397" y="107436"/>
                  <a:pt x="149351" y="108014"/>
                  <a:pt x="149351" y="108547"/>
                </a:cubicBezTo>
                <a:lnTo>
                  <a:pt x="178955" y="108547"/>
                </a:lnTo>
                <a:lnTo>
                  <a:pt x="178955" y="90412"/>
                </a:lnTo>
                <a:lnTo>
                  <a:pt x="145886" y="90412"/>
                </a:lnTo>
                <a:cubicBezTo>
                  <a:pt x="148374" y="95035"/>
                  <a:pt x="149619" y="99835"/>
                  <a:pt x="149619" y="1048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69" name="Freeform 169"/>
          <p:cNvSpPr/>
          <p:nvPr/>
        </p:nvSpPr>
        <p:spPr>
          <a:xfrm>
            <a:off x="13358320" y="8712843"/>
            <a:ext cx="237096" cy="233896"/>
          </a:xfrm>
          <a:custGeom>
            <a:avLst/>
            <a:gdLst>
              <a:gd name="connsiteX0" fmla="*/ 237096 w 237096"/>
              <a:gd name="connsiteY0" fmla="*/ 189091 h 233896"/>
              <a:gd name="connsiteX1" fmla="*/ 230696 w 237096"/>
              <a:gd name="connsiteY1" fmla="*/ 206559 h 233896"/>
              <a:gd name="connsiteX2" fmla="*/ 212027 w 237096"/>
              <a:gd name="connsiteY2" fmla="*/ 220694 h 233896"/>
              <a:gd name="connsiteX3" fmla="*/ 181490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2 w 237096"/>
              <a:gd name="connsiteY6" fmla="*/ 220694 h 233896"/>
              <a:gd name="connsiteX7" fmla="*/ 48540 w 237096"/>
              <a:gd name="connsiteY7" fmla="*/ 206559 h 233896"/>
              <a:gd name="connsiteX8" fmla="*/ 42139 w 237096"/>
              <a:gd name="connsiteY8" fmla="*/ 189091 h 233896"/>
              <a:gd name="connsiteX9" fmla="*/ 48540 w 237096"/>
              <a:gd name="connsiteY9" fmla="*/ 171621 h 233896"/>
              <a:gd name="connsiteX10" fmla="*/ 67342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4 h 233896"/>
              <a:gd name="connsiteX13" fmla="*/ 181490 w 237096"/>
              <a:gd name="connsiteY13" fmla="*/ 147752 h 233896"/>
              <a:gd name="connsiteX14" fmla="*/ 212027 w 237096"/>
              <a:gd name="connsiteY14" fmla="*/ 157353 h 233896"/>
              <a:gd name="connsiteX15" fmla="*/ 230696 w 237096"/>
              <a:gd name="connsiteY15" fmla="*/ 171621 h 233896"/>
              <a:gd name="connsiteX16" fmla="*/ 237096 w 237096"/>
              <a:gd name="connsiteY16" fmla="*/ 189091 h 233896"/>
              <a:gd name="connsiteX18" fmla="*/ 66675 w 237096"/>
              <a:gd name="connsiteY18" fmla="*/ 36805 h 233896"/>
              <a:gd name="connsiteX19" fmla="*/ 64008 w 237096"/>
              <a:gd name="connsiteY19" fmla="*/ 27870 h 233896"/>
              <a:gd name="connsiteX20" fmla="*/ 56007 w 237096"/>
              <a:gd name="connsiteY20" fmla="*/ 23470 h 233896"/>
              <a:gd name="connsiteX21" fmla="*/ 113880 w 237096"/>
              <a:gd name="connsiteY21" fmla="*/ 7201 h 233896"/>
              <a:gd name="connsiteX22" fmla="*/ 113880 w 237096"/>
              <a:gd name="connsiteY22" fmla="*/ 38138 h 233896"/>
              <a:gd name="connsiteX23" fmla="*/ 112548 w 237096"/>
              <a:gd name="connsiteY23" fmla="*/ 53074 h 233896"/>
              <a:gd name="connsiteX24" fmla="*/ 108814 w 237096"/>
              <a:gd name="connsiteY24" fmla="*/ 67208 h 233896"/>
              <a:gd name="connsiteX25" fmla="*/ 129749 w 237096"/>
              <a:gd name="connsiteY25" fmla="*/ 71343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6 w 237096"/>
              <a:gd name="connsiteY28" fmla="*/ 109613 h 233896"/>
              <a:gd name="connsiteX29" fmla="*/ 156953 w 237096"/>
              <a:gd name="connsiteY29" fmla="*/ 123616 h 233896"/>
              <a:gd name="connsiteX30" fmla="*/ 142418 w 237096"/>
              <a:gd name="connsiteY30" fmla="*/ 130416 h 233896"/>
              <a:gd name="connsiteX31" fmla="*/ 125749 w 237096"/>
              <a:gd name="connsiteY31" fmla="*/ 128683 h 233896"/>
              <a:gd name="connsiteX32" fmla="*/ 114948 w 237096"/>
              <a:gd name="connsiteY32" fmla="*/ 120282 h 233896"/>
              <a:gd name="connsiteX33" fmla="*/ 118148 w 237096"/>
              <a:gd name="connsiteY33" fmla="*/ 109880 h 233896"/>
              <a:gd name="connsiteX34" fmla="*/ 117081 w 237096"/>
              <a:gd name="connsiteY34" fmla="*/ 98813 h 233896"/>
              <a:gd name="connsiteX35" fmla="*/ 111880 w 237096"/>
              <a:gd name="connsiteY35" fmla="*/ 88678 h 233896"/>
              <a:gd name="connsiteX36" fmla="*/ 102679 w 237096"/>
              <a:gd name="connsiteY36" fmla="*/ 81344 h 233896"/>
              <a:gd name="connsiteX37" fmla="*/ 64408 w 237096"/>
              <a:gd name="connsiteY37" fmla="*/ 119749 h 233896"/>
              <a:gd name="connsiteX38" fmla="*/ 0 w 237096"/>
              <a:gd name="connsiteY38" fmla="*/ 138418 h 233896"/>
              <a:gd name="connsiteX39" fmla="*/ 0 w 237096"/>
              <a:gd name="connsiteY39" fmla="*/ 133083 h 233896"/>
              <a:gd name="connsiteX40" fmla="*/ 26403 w 237096"/>
              <a:gd name="connsiteY40" fmla="*/ 118814 h 233896"/>
              <a:gd name="connsiteX41" fmla="*/ 47606 w 237096"/>
              <a:gd name="connsiteY41" fmla="*/ 96546 h 233896"/>
              <a:gd name="connsiteX42" fmla="*/ 61609 w 237096"/>
              <a:gd name="connsiteY42" fmla="*/ 68542 h 233896"/>
              <a:gd name="connsiteX43" fmla="*/ 66675 w 237096"/>
              <a:gd name="connsiteY43" fmla="*/ 36805 h 233896"/>
              <a:gd name="connsiteX45" fmla="*/ 186689 w 237096"/>
              <a:gd name="connsiteY45" fmla="*/ 137884 h 233896"/>
              <a:gd name="connsiteX46" fmla="*/ 186689 w 237096"/>
              <a:gd name="connsiteY46" fmla="*/ 69609 h 233896"/>
              <a:gd name="connsiteX47" fmla="*/ 145352 w 237096"/>
              <a:gd name="connsiteY47" fmla="*/ 69609 h 233896"/>
              <a:gd name="connsiteX48" fmla="*/ 132550 w 237096"/>
              <a:gd name="connsiteY48" fmla="*/ 45072 h 233896"/>
              <a:gd name="connsiteX49" fmla="*/ 186689 w 237096"/>
              <a:gd name="connsiteY49" fmla="*/ 45072 h 233896"/>
              <a:gd name="connsiteX50" fmla="*/ 186689 w 237096"/>
              <a:gd name="connsiteY50" fmla="*/ 28003 h 233896"/>
              <a:gd name="connsiteX51" fmla="*/ 185089 w 237096"/>
              <a:gd name="connsiteY51" fmla="*/ 20936 h 233896"/>
              <a:gd name="connsiteX52" fmla="*/ 179490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5 h 233896"/>
              <a:gd name="connsiteX55" fmla="*/ 227761 w 237096"/>
              <a:gd name="connsiteY55" fmla="*/ 132150 h 233896"/>
              <a:gd name="connsiteX56" fmla="*/ 208293 w 237096"/>
              <a:gd name="connsiteY56" fmla="*/ 137884 h 233896"/>
              <a:gd name="connsiteX58" fmla="*/ 186689 w 237096"/>
              <a:gd name="connsiteY58" fmla="*/ 189091 h 233896"/>
              <a:gd name="connsiteX59" fmla="*/ 174289 w 237096"/>
              <a:gd name="connsiteY59" fmla="*/ 173088 h 233896"/>
              <a:gd name="connsiteX60" fmla="*/ 139751 w 237096"/>
              <a:gd name="connsiteY60" fmla="*/ 166421 h 233896"/>
              <a:gd name="connsiteX61" fmla="*/ 104946 w 237096"/>
              <a:gd name="connsiteY61" fmla="*/ 173088 h 233896"/>
              <a:gd name="connsiteX62" fmla="*/ 92545 w 237096"/>
              <a:gd name="connsiteY62" fmla="*/ 189091 h 233896"/>
              <a:gd name="connsiteX63" fmla="*/ 104814 w 237096"/>
              <a:gd name="connsiteY63" fmla="*/ 205093 h 233896"/>
              <a:gd name="connsiteX64" fmla="*/ 139751 w 237096"/>
              <a:gd name="connsiteY64" fmla="*/ 211759 h 233896"/>
              <a:gd name="connsiteX65" fmla="*/ 174289 w 237096"/>
              <a:gd name="connsiteY65" fmla="*/ 205093 h 233896"/>
              <a:gd name="connsiteX66" fmla="*/ 186689 w 237096"/>
              <a:gd name="connsiteY66" fmla="*/ 189091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1"/>
                </a:moveTo>
                <a:cubicBezTo>
                  <a:pt x="237096" y="195314"/>
                  <a:pt x="234962" y="201137"/>
                  <a:pt x="230696" y="206559"/>
                </a:cubicBezTo>
                <a:cubicBezTo>
                  <a:pt x="226428" y="211982"/>
                  <a:pt x="220205" y="216694"/>
                  <a:pt x="212027" y="220694"/>
                </a:cubicBezTo>
                <a:cubicBezTo>
                  <a:pt x="203848" y="224695"/>
                  <a:pt x="193669" y="227895"/>
                  <a:pt x="181490" y="230296"/>
                </a:cubicBezTo>
                <a:cubicBezTo>
                  <a:pt x="169309" y="232696"/>
                  <a:pt x="155398" y="233896"/>
                  <a:pt x="139751" y="233896"/>
                </a:cubicBezTo>
                <a:cubicBezTo>
                  <a:pt x="123926" y="233896"/>
                  <a:pt x="109968" y="232696"/>
                  <a:pt x="97879" y="230296"/>
                </a:cubicBezTo>
                <a:cubicBezTo>
                  <a:pt x="85789" y="227895"/>
                  <a:pt x="75609" y="224695"/>
                  <a:pt x="67342" y="220694"/>
                </a:cubicBezTo>
                <a:cubicBezTo>
                  <a:pt x="59074" y="216694"/>
                  <a:pt x="52806" y="211982"/>
                  <a:pt x="48540" y="206559"/>
                </a:cubicBezTo>
                <a:cubicBezTo>
                  <a:pt x="44272" y="201137"/>
                  <a:pt x="42139" y="195314"/>
                  <a:pt x="42139" y="189091"/>
                </a:cubicBezTo>
                <a:cubicBezTo>
                  <a:pt x="42139" y="182867"/>
                  <a:pt x="44272" y="177044"/>
                  <a:pt x="48540" y="171621"/>
                </a:cubicBezTo>
                <a:cubicBezTo>
                  <a:pt x="52806" y="166198"/>
                  <a:pt x="59074" y="161442"/>
                  <a:pt x="67342" y="157353"/>
                </a:cubicBezTo>
                <a:cubicBezTo>
                  <a:pt x="75609" y="153264"/>
                  <a:pt x="85789" y="150064"/>
                  <a:pt x="97879" y="147752"/>
                </a:cubicBezTo>
                <a:cubicBezTo>
                  <a:pt x="109968" y="145441"/>
                  <a:pt x="123926" y="144284"/>
                  <a:pt x="139751" y="144284"/>
                </a:cubicBezTo>
                <a:cubicBezTo>
                  <a:pt x="155398" y="144284"/>
                  <a:pt x="169309" y="145441"/>
                  <a:pt x="181490" y="147752"/>
                </a:cubicBezTo>
                <a:cubicBezTo>
                  <a:pt x="193669" y="150064"/>
                  <a:pt x="203848" y="153264"/>
                  <a:pt x="212027" y="157353"/>
                </a:cubicBezTo>
                <a:cubicBezTo>
                  <a:pt x="220205" y="161442"/>
                  <a:pt x="226428" y="166198"/>
                  <a:pt x="230696" y="171621"/>
                </a:cubicBezTo>
                <a:cubicBezTo>
                  <a:pt x="234962" y="177044"/>
                  <a:pt x="237096" y="182867"/>
                  <a:pt x="237096" y="189091"/>
                </a:cubicBezTo>
                <a:moveTo>
                  <a:pt x="66675" y="36805"/>
                </a:moveTo>
                <a:cubicBezTo>
                  <a:pt x="66675" y="33248"/>
                  <a:pt x="65785" y="30271"/>
                  <a:pt x="64008" y="27870"/>
                </a:cubicBezTo>
                <a:cubicBezTo>
                  <a:pt x="62230" y="25470"/>
                  <a:pt x="59562" y="24003"/>
                  <a:pt x="56007" y="23470"/>
                </a:cubicBezTo>
                <a:lnTo>
                  <a:pt x="113880" y="7201"/>
                </a:lnTo>
                <a:lnTo>
                  <a:pt x="113880" y="38138"/>
                </a:lnTo>
                <a:cubicBezTo>
                  <a:pt x="113880" y="43294"/>
                  <a:pt x="113436" y="48273"/>
                  <a:pt x="112548" y="53074"/>
                </a:cubicBezTo>
                <a:cubicBezTo>
                  <a:pt x="111658" y="57874"/>
                  <a:pt x="110415" y="62585"/>
                  <a:pt x="108814" y="67208"/>
                </a:cubicBezTo>
                <a:cubicBezTo>
                  <a:pt x="116281" y="67742"/>
                  <a:pt x="123261" y="69120"/>
                  <a:pt x="129749" y="71343"/>
                </a:cubicBezTo>
                <a:cubicBezTo>
                  <a:pt x="136240" y="73565"/>
                  <a:pt x="141839" y="76454"/>
                  <a:pt x="146552" y="80010"/>
                </a:cubicBezTo>
                <a:cubicBezTo>
                  <a:pt x="151262" y="83566"/>
                  <a:pt x="154998" y="87878"/>
                  <a:pt x="157753" y="92945"/>
                </a:cubicBezTo>
                <a:cubicBezTo>
                  <a:pt x="160508" y="98013"/>
                  <a:pt x="161886" y="103569"/>
                  <a:pt x="161886" y="109613"/>
                </a:cubicBezTo>
                <a:cubicBezTo>
                  <a:pt x="161886" y="115126"/>
                  <a:pt x="160243" y="119793"/>
                  <a:pt x="156953" y="123616"/>
                </a:cubicBezTo>
                <a:cubicBezTo>
                  <a:pt x="153663" y="127438"/>
                  <a:pt x="148819" y="129705"/>
                  <a:pt x="142418" y="130416"/>
                </a:cubicBezTo>
                <a:cubicBezTo>
                  <a:pt x="136195" y="131127"/>
                  <a:pt x="130639" y="130550"/>
                  <a:pt x="125749" y="128683"/>
                </a:cubicBezTo>
                <a:cubicBezTo>
                  <a:pt x="120859" y="126816"/>
                  <a:pt x="117260" y="124016"/>
                  <a:pt x="114948" y="120282"/>
                </a:cubicBezTo>
                <a:cubicBezTo>
                  <a:pt x="116725" y="117081"/>
                  <a:pt x="117793" y="113615"/>
                  <a:pt x="118148" y="109880"/>
                </a:cubicBezTo>
                <a:cubicBezTo>
                  <a:pt x="118503" y="106147"/>
                  <a:pt x="118148" y="102457"/>
                  <a:pt x="117081" y="98813"/>
                </a:cubicBezTo>
                <a:cubicBezTo>
                  <a:pt x="116015" y="95167"/>
                  <a:pt x="114281" y="91790"/>
                  <a:pt x="111880" y="88678"/>
                </a:cubicBezTo>
                <a:cubicBezTo>
                  <a:pt x="109480" y="85566"/>
                  <a:pt x="106414" y="83121"/>
                  <a:pt x="102679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0" y="130239"/>
                  <a:pt x="25781" y="136461"/>
                  <a:pt x="0" y="138418"/>
                </a:cubicBezTo>
                <a:lnTo>
                  <a:pt x="0" y="133083"/>
                </a:lnTo>
                <a:cubicBezTo>
                  <a:pt x="9424" y="129884"/>
                  <a:pt x="18225" y="125127"/>
                  <a:pt x="26403" y="118814"/>
                </a:cubicBezTo>
                <a:cubicBezTo>
                  <a:pt x="34581" y="112503"/>
                  <a:pt x="41650" y="105080"/>
                  <a:pt x="47606" y="96546"/>
                </a:cubicBezTo>
                <a:cubicBezTo>
                  <a:pt x="53563" y="88012"/>
                  <a:pt x="58229" y="78677"/>
                  <a:pt x="61609" y="68542"/>
                </a:cubicBezTo>
                <a:cubicBezTo>
                  <a:pt x="64985" y="58407"/>
                  <a:pt x="66675" y="47828"/>
                  <a:pt x="66675" y="36805"/>
                </a:cubicBezTo>
                <a:moveTo>
                  <a:pt x="186689" y="137884"/>
                </a:moveTo>
                <a:lnTo>
                  <a:pt x="186689" y="69609"/>
                </a:lnTo>
                <a:lnTo>
                  <a:pt x="145352" y="69609"/>
                </a:lnTo>
                <a:lnTo>
                  <a:pt x="132550" y="45072"/>
                </a:lnTo>
                <a:lnTo>
                  <a:pt x="186689" y="45072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90" y="16002"/>
                </a:cubicBezTo>
                <a:lnTo>
                  <a:pt x="233896" y="0"/>
                </a:lnTo>
                <a:lnTo>
                  <a:pt x="233896" y="113615"/>
                </a:lnTo>
                <a:cubicBezTo>
                  <a:pt x="233896" y="122149"/>
                  <a:pt x="231851" y="128327"/>
                  <a:pt x="227761" y="132150"/>
                </a:cubicBezTo>
                <a:cubicBezTo>
                  <a:pt x="223673" y="135972"/>
                  <a:pt x="217182" y="137884"/>
                  <a:pt x="208293" y="137884"/>
                </a:cubicBezTo>
                <a:moveTo>
                  <a:pt x="186689" y="189091"/>
                </a:moveTo>
                <a:cubicBezTo>
                  <a:pt x="186689" y="182867"/>
                  <a:pt x="182556" y="177533"/>
                  <a:pt x="174289" y="173088"/>
                </a:cubicBezTo>
                <a:cubicBezTo>
                  <a:pt x="166021" y="168644"/>
                  <a:pt x="154508" y="166421"/>
                  <a:pt x="139751" y="166421"/>
                </a:cubicBezTo>
                <a:cubicBezTo>
                  <a:pt x="124816" y="166421"/>
                  <a:pt x="113215" y="168644"/>
                  <a:pt x="104946" y="173088"/>
                </a:cubicBezTo>
                <a:cubicBezTo>
                  <a:pt x="96679" y="177533"/>
                  <a:pt x="92545" y="182867"/>
                  <a:pt x="92545" y="189091"/>
                </a:cubicBezTo>
                <a:cubicBezTo>
                  <a:pt x="92545" y="195314"/>
                  <a:pt x="96634" y="200647"/>
                  <a:pt x="104814" y="205093"/>
                </a:cubicBezTo>
                <a:cubicBezTo>
                  <a:pt x="112992" y="209538"/>
                  <a:pt x="124637" y="211759"/>
                  <a:pt x="139751" y="211759"/>
                </a:cubicBezTo>
                <a:cubicBezTo>
                  <a:pt x="154508" y="211759"/>
                  <a:pt x="166021" y="209538"/>
                  <a:pt x="174289" y="205093"/>
                </a:cubicBezTo>
                <a:cubicBezTo>
                  <a:pt x="182556" y="200647"/>
                  <a:pt x="186689" y="195314"/>
                  <a:pt x="186689" y="18909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0" name="Freeform 170"/>
          <p:cNvSpPr/>
          <p:nvPr/>
        </p:nvSpPr>
        <p:spPr>
          <a:xfrm>
            <a:off x="13634087" y="8712843"/>
            <a:ext cx="255499" cy="230429"/>
          </a:xfrm>
          <a:custGeom>
            <a:avLst/>
            <a:gdLst>
              <a:gd name="connsiteX0" fmla="*/ 12002 w 255499"/>
              <a:gd name="connsiteY0" fmla="*/ 138950 h 230429"/>
              <a:gd name="connsiteX1" fmla="*/ 17202 w 255499"/>
              <a:gd name="connsiteY1" fmla="*/ 117081 h 230429"/>
              <a:gd name="connsiteX2" fmla="*/ 31736 w 255499"/>
              <a:gd name="connsiteY2" fmla="*/ 100012 h 230429"/>
              <a:gd name="connsiteX3" fmla="*/ 54006 w 255499"/>
              <a:gd name="connsiteY3" fmla="*/ 88944 h 230429"/>
              <a:gd name="connsiteX4" fmla="*/ 82144 w 255499"/>
              <a:gd name="connsiteY4" fmla="*/ 85077 h 230429"/>
              <a:gd name="connsiteX5" fmla="*/ 110013 w 255499"/>
              <a:gd name="connsiteY5" fmla="*/ 88944 h 230429"/>
              <a:gd name="connsiteX6" fmla="*/ 132017 w 255499"/>
              <a:gd name="connsiteY6" fmla="*/ 100012 h 230429"/>
              <a:gd name="connsiteX7" fmla="*/ 146552 w 255499"/>
              <a:gd name="connsiteY7" fmla="*/ 117081 h 230429"/>
              <a:gd name="connsiteX8" fmla="*/ 151754 w 255499"/>
              <a:gd name="connsiteY8" fmla="*/ 138950 h 230429"/>
              <a:gd name="connsiteX9" fmla="*/ 146552 w 255499"/>
              <a:gd name="connsiteY9" fmla="*/ 161620 h 230429"/>
              <a:gd name="connsiteX10" fmla="*/ 132017 w 255499"/>
              <a:gd name="connsiteY10" fmla="*/ 178822 h 230429"/>
              <a:gd name="connsiteX11" fmla="*/ 110013 w 255499"/>
              <a:gd name="connsiteY11" fmla="*/ 189624 h 230429"/>
              <a:gd name="connsiteX12" fmla="*/ 82144 w 255499"/>
              <a:gd name="connsiteY12" fmla="*/ 193358 h 230429"/>
              <a:gd name="connsiteX13" fmla="*/ 54006 w 255499"/>
              <a:gd name="connsiteY13" fmla="*/ 189624 h 230429"/>
              <a:gd name="connsiteX14" fmla="*/ 31736 w 255499"/>
              <a:gd name="connsiteY14" fmla="*/ 178822 h 230429"/>
              <a:gd name="connsiteX15" fmla="*/ 17202 w 255499"/>
              <a:gd name="connsiteY15" fmla="*/ 161620 h 230429"/>
              <a:gd name="connsiteX16" fmla="*/ 12002 w 255499"/>
              <a:gd name="connsiteY16" fmla="*/ 138950 h 230429"/>
              <a:gd name="connsiteX18" fmla="*/ 172289 w 255499"/>
              <a:gd name="connsiteY18" fmla="*/ 230429 h 230429"/>
              <a:gd name="connsiteX19" fmla="*/ 172289 w 255499"/>
              <a:gd name="connsiteY19" fmla="*/ 28003 h 230429"/>
              <a:gd name="connsiteX20" fmla="*/ 170687 w 255499"/>
              <a:gd name="connsiteY20" fmla="*/ 20936 h 230429"/>
              <a:gd name="connsiteX21" fmla="*/ 165086 w 255499"/>
              <a:gd name="connsiteY21" fmla="*/ 16002 h 230429"/>
              <a:gd name="connsiteX22" fmla="*/ 219494 w 255499"/>
              <a:gd name="connsiteY22" fmla="*/ 0 h 230429"/>
              <a:gd name="connsiteX23" fmla="*/ 219494 w 255499"/>
              <a:gd name="connsiteY23" fmla="*/ 91745 h 230429"/>
              <a:gd name="connsiteX24" fmla="*/ 255499 w 255499"/>
              <a:gd name="connsiteY24" fmla="*/ 91745 h 230429"/>
              <a:gd name="connsiteX25" fmla="*/ 255499 w 255499"/>
              <a:gd name="connsiteY25" fmla="*/ 118949 h 230429"/>
              <a:gd name="connsiteX26" fmla="*/ 219494 w 255499"/>
              <a:gd name="connsiteY26" fmla="*/ 118949 h 230429"/>
              <a:gd name="connsiteX27" fmla="*/ 219494 w 255499"/>
              <a:gd name="connsiteY27" fmla="*/ 206160 h 230429"/>
              <a:gd name="connsiteX28" fmla="*/ 213361 w 255499"/>
              <a:gd name="connsiteY28" fmla="*/ 224695 h 230429"/>
              <a:gd name="connsiteX29" fmla="*/ 193890 w 255499"/>
              <a:gd name="connsiteY29" fmla="*/ 230429 h 230429"/>
              <a:gd name="connsiteX31" fmla="*/ 153353 w 255499"/>
              <a:gd name="connsiteY31" fmla="*/ 71475 h 230429"/>
              <a:gd name="connsiteX32" fmla="*/ 24803 w 255499"/>
              <a:gd name="connsiteY32" fmla="*/ 71475 h 230429"/>
              <a:gd name="connsiteX33" fmla="*/ 16802 w 255499"/>
              <a:gd name="connsiteY33" fmla="*/ 78143 h 230429"/>
              <a:gd name="connsiteX34" fmla="*/ 0 w 255499"/>
              <a:gd name="connsiteY34" fmla="*/ 46940 h 230429"/>
              <a:gd name="connsiteX35" fmla="*/ 56541 w 255499"/>
              <a:gd name="connsiteY35" fmla="*/ 46940 h 230429"/>
              <a:gd name="connsiteX36" fmla="*/ 56541 w 255499"/>
              <a:gd name="connsiteY36" fmla="*/ 33604 h 230429"/>
              <a:gd name="connsiteX37" fmla="*/ 53874 w 255499"/>
              <a:gd name="connsiteY37" fmla="*/ 24670 h 230429"/>
              <a:gd name="connsiteX38" fmla="*/ 45872 w 255499"/>
              <a:gd name="connsiteY38" fmla="*/ 20269 h 230429"/>
              <a:gd name="connsiteX39" fmla="*/ 106414 w 255499"/>
              <a:gd name="connsiteY39" fmla="*/ 4001 h 230429"/>
              <a:gd name="connsiteX40" fmla="*/ 106414 w 255499"/>
              <a:gd name="connsiteY40" fmla="*/ 46940 h 230429"/>
              <a:gd name="connsiteX41" fmla="*/ 153353 w 255499"/>
              <a:gd name="connsiteY41" fmla="*/ 46940 h 230429"/>
              <a:gd name="connsiteX43" fmla="*/ 53874 w 255499"/>
              <a:gd name="connsiteY43" fmla="*/ 138950 h 230429"/>
              <a:gd name="connsiteX44" fmla="*/ 55341 w 255499"/>
              <a:gd name="connsiteY44" fmla="*/ 150019 h 230429"/>
              <a:gd name="connsiteX45" fmla="*/ 60141 w 255499"/>
              <a:gd name="connsiteY45" fmla="*/ 160020 h 230429"/>
              <a:gd name="connsiteX46" fmla="*/ 68942 w 255499"/>
              <a:gd name="connsiteY46" fmla="*/ 167354 h 230429"/>
              <a:gd name="connsiteX47" fmla="*/ 82144 w 255499"/>
              <a:gd name="connsiteY47" fmla="*/ 170155 h 230429"/>
              <a:gd name="connsiteX48" fmla="*/ 94946 w 255499"/>
              <a:gd name="connsiteY48" fmla="*/ 167354 h 230429"/>
              <a:gd name="connsiteX49" fmla="*/ 103612 w 255499"/>
              <a:gd name="connsiteY49" fmla="*/ 160153 h 230429"/>
              <a:gd name="connsiteX50" fmla="*/ 108414 w 255499"/>
              <a:gd name="connsiteY50" fmla="*/ 150152 h 230429"/>
              <a:gd name="connsiteX51" fmla="*/ 109880 w 255499"/>
              <a:gd name="connsiteY51" fmla="*/ 138950 h 230429"/>
              <a:gd name="connsiteX52" fmla="*/ 108414 w 255499"/>
              <a:gd name="connsiteY52" fmla="*/ 127615 h 230429"/>
              <a:gd name="connsiteX53" fmla="*/ 103612 w 255499"/>
              <a:gd name="connsiteY53" fmla="*/ 117881 h 230429"/>
              <a:gd name="connsiteX54" fmla="*/ 94946 w 255499"/>
              <a:gd name="connsiteY54" fmla="*/ 110947 h 230429"/>
              <a:gd name="connsiteX55" fmla="*/ 82144 w 255499"/>
              <a:gd name="connsiteY55" fmla="*/ 108280 h 230429"/>
              <a:gd name="connsiteX56" fmla="*/ 68942 w 255499"/>
              <a:gd name="connsiteY56" fmla="*/ 110947 h 230429"/>
              <a:gd name="connsiteX57" fmla="*/ 60141 w 255499"/>
              <a:gd name="connsiteY57" fmla="*/ 117881 h 230429"/>
              <a:gd name="connsiteX58" fmla="*/ 55341 w 255499"/>
              <a:gd name="connsiteY58" fmla="*/ 127750 h 230429"/>
              <a:gd name="connsiteX59" fmla="*/ 53874 w 255499"/>
              <a:gd name="connsiteY59" fmla="*/ 13895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9" h="230429">
                <a:moveTo>
                  <a:pt x="12002" y="138950"/>
                </a:moveTo>
                <a:cubicBezTo>
                  <a:pt x="12002" y="130950"/>
                  <a:pt x="13736" y="123660"/>
                  <a:pt x="17202" y="117081"/>
                </a:cubicBezTo>
                <a:cubicBezTo>
                  <a:pt x="20669" y="110503"/>
                  <a:pt x="25513" y="104813"/>
                  <a:pt x="31736" y="100012"/>
                </a:cubicBezTo>
                <a:cubicBezTo>
                  <a:pt x="37960" y="95212"/>
                  <a:pt x="45383" y="91523"/>
                  <a:pt x="54006" y="88944"/>
                </a:cubicBezTo>
                <a:cubicBezTo>
                  <a:pt x="62630" y="86367"/>
                  <a:pt x="72010" y="85077"/>
                  <a:pt x="82144" y="85077"/>
                </a:cubicBezTo>
                <a:cubicBezTo>
                  <a:pt x="92278" y="85077"/>
                  <a:pt x="101569" y="86367"/>
                  <a:pt x="110013" y="88944"/>
                </a:cubicBezTo>
                <a:cubicBezTo>
                  <a:pt x="118459" y="91523"/>
                  <a:pt x="125794" y="95212"/>
                  <a:pt x="132017" y="100012"/>
                </a:cubicBezTo>
                <a:cubicBezTo>
                  <a:pt x="138240" y="104813"/>
                  <a:pt x="143084" y="110503"/>
                  <a:pt x="146552" y="117081"/>
                </a:cubicBezTo>
                <a:cubicBezTo>
                  <a:pt x="150019" y="123660"/>
                  <a:pt x="151754" y="130950"/>
                  <a:pt x="151754" y="138950"/>
                </a:cubicBezTo>
                <a:cubicBezTo>
                  <a:pt x="151754" y="147307"/>
                  <a:pt x="150019" y="154863"/>
                  <a:pt x="146552" y="161620"/>
                </a:cubicBezTo>
                <a:cubicBezTo>
                  <a:pt x="143084" y="168377"/>
                  <a:pt x="138240" y="174110"/>
                  <a:pt x="132017" y="178822"/>
                </a:cubicBezTo>
                <a:cubicBezTo>
                  <a:pt x="125794" y="183534"/>
                  <a:pt x="118459" y="187134"/>
                  <a:pt x="110013" y="189624"/>
                </a:cubicBezTo>
                <a:cubicBezTo>
                  <a:pt x="101569" y="192113"/>
                  <a:pt x="92278" y="193358"/>
                  <a:pt x="82144" y="193358"/>
                </a:cubicBezTo>
                <a:cubicBezTo>
                  <a:pt x="72010" y="193358"/>
                  <a:pt x="62630" y="192113"/>
                  <a:pt x="54006" y="189624"/>
                </a:cubicBezTo>
                <a:cubicBezTo>
                  <a:pt x="45383" y="187134"/>
                  <a:pt x="37960" y="183534"/>
                  <a:pt x="31736" y="178822"/>
                </a:cubicBezTo>
                <a:cubicBezTo>
                  <a:pt x="25513" y="174110"/>
                  <a:pt x="20669" y="168377"/>
                  <a:pt x="17202" y="161620"/>
                </a:cubicBezTo>
                <a:cubicBezTo>
                  <a:pt x="13736" y="154863"/>
                  <a:pt x="12002" y="147307"/>
                  <a:pt x="12002" y="138950"/>
                </a:cubicBezTo>
                <a:moveTo>
                  <a:pt x="172289" y="230429"/>
                </a:moveTo>
                <a:lnTo>
                  <a:pt x="172289" y="28003"/>
                </a:lnTo>
                <a:cubicBezTo>
                  <a:pt x="172289" y="25515"/>
                  <a:pt x="171755" y="23158"/>
                  <a:pt x="170687" y="20936"/>
                </a:cubicBezTo>
                <a:cubicBezTo>
                  <a:pt x="169622" y="18714"/>
                  <a:pt x="167754" y="17069"/>
                  <a:pt x="165086" y="16002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9" y="91745"/>
                </a:lnTo>
                <a:lnTo>
                  <a:pt x="255499" y="118949"/>
                </a:lnTo>
                <a:lnTo>
                  <a:pt x="219494" y="118949"/>
                </a:lnTo>
                <a:lnTo>
                  <a:pt x="219494" y="206160"/>
                </a:lnTo>
                <a:cubicBezTo>
                  <a:pt x="219494" y="214694"/>
                  <a:pt x="217450" y="220873"/>
                  <a:pt x="213361" y="224695"/>
                </a:cubicBezTo>
                <a:cubicBezTo>
                  <a:pt x="209269" y="228517"/>
                  <a:pt x="202781" y="230429"/>
                  <a:pt x="193890" y="230429"/>
                </a:cubicBezTo>
                <a:moveTo>
                  <a:pt x="153353" y="71475"/>
                </a:moveTo>
                <a:lnTo>
                  <a:pt x="24803" y="71475"/>
                </a:lnTo>
                <a:cubicBezTo>
                  <a:pt x="20358" y="71475"/>
                  <a:pt x="17690" y="73698"/>
                  <a:pt x="16802" y="78143"/>
                </a:cubicBezTo>
                <a:lnTo>
                  <a:pt x="0" y="46940"/>
                </a:lnTo>
                <a:lnTo>
                  <a:pt x="56541" y="46940"/>
                </a:lnTo>
                <a:lnTo>
                  <a:pt x="56541" y="33604"/>
                </a:lnTo>
                <a:cubicBezTo>
                  <a:pt x="56541" y="30048"/>
                  <a:pt x="55651" y="27070"/>
                  <a:pt x="53874" y="24670"/>
                </a:cubicBezTo>
                <a:cubicBezTo>
                  <a:pt x="52096" y="22269"/>
                  <a:pt x="49428" y="20803"/>
                  <a:pt x="45872" y="20269"/>
                </a:cubicBezTo>
                <a:lnTo>
                  <a:pt x="106414" y="4001"/>
                </a:lnTo>
                <a:lnTo>
                  <a:pt x="106414" y="46940"/>
                </a:lnTo>
                <a:lnTo>
                  <a:pt x="153353" y="46940"/>
                </a:lnTo>
                <a:moveTo>
                  <a:pt x="53874" y="138950"/>
                </a:moveTo>
                <a:cubicBezTo>
                  <a:pt x="53874" y="142684"/>
                  <a:pt x="54363" y="146374"/>
                  <a:pt x="55341" y="150019"/>
                </a:cubicBezTo>
                <a:cubicBezTo>
                  <a:pt x="56317" y="153663"/>
                  <a:pt x="57919" y="156997"/>
                  <a:pt x="60141" y="160020"/>
                </a:cubicBezTo>
                <a:cubicBezTo>
                  <a:pt x="62364" y="163043"/>
                  <a:pt x="65297" y="165488"/>
                  <a:pt x="68942" y="167354"/>
                </a:cubicBezTo>
                <a:cubicBezTo>
                  <a:pt x="72586" y="169221"/>
                  <a:pt x="76988" y="170155"/>
                  <a:pt x="82144" y="170155"/>
                </a:cubicBezTo>
                <a:cubicBezTo>
                  <a:pt x="87122" y="170155"/>
                  <a:pt x="91388" y="169221"/>
                  <a:pt x="94946" y="167354"/>
                </a:cubicBezTo>
                <a:cubicBezTo>
                  <a:pt x="98501" y="165488"/>
                  <a:pt x="101391" y="163087"/>
                  <a:pt x="103612" y="160153"/>
                </a:cubicBezTo>
                <a:cubicBezTo>
                  <a:pt x="105835" y="157220"/>
                  <a:pt x="107435" y="153886"/>
                  <a:pt x="108414" y="150152"/>
                </a:cubicBezTo>
                <a:cubicBezTo>
                  <a:pt x="109392" y="146418"/>
                  <a:pt x="109880" y="142684"/>
                  <a:pt x="109880" y="138950"/>
                </a:cubicBezTo>
                <a:cubicBezTo>
                  <a:pt x="109880" y="135039"/>
                  <a:pt x="109392" y="131261"/>
                  <a:pt x="108414" y="127615"/>
                </a:cubicBezTo>
                <a:cubicBezTo>
                  <a:pt x="107435" y="123972"/>
                  <a:pt x="105835" y="120726"/>
                  <a:pt x="103612" y="117881"/>
                </a:cubicBezTo>
                <a:cubicBezTo>
                  <a:pt x="101391" y="115036"/>
                  <a:pt x="98501" y="112726"/>
                  <a:pt x="94946" y="110947"/>
                </a:cubicBezTo>
                <a:cubicBezTo>
                  <a:pt x="91388" y="109169"/>
                  <a:pt x="87122" y="108280"/>
                  <a:pt x="82144" y="108280"/>
                </a:cubicBezTo>
                <a:cubicBezTo>
                  <a:pt x="76988" y="108280"/>
                  <a:pt x="72586" y="109169"/>
                  <a:pt x="68942" y="110947"/>
                </a:cubicBezTo>
                <a:cubicBezTo>
                  <a:pt x="65297" y="112726"/>
                  <a:pt x="62364" y="115036"/>
                  <a:pt x="60141" y="117881"/>
                </a:cubicBezTo>
                <a:cubicBezTo>
                  <a:pt x="57919" y="120726"/>
                  <a:pt x="56317" y="124016"/>
                  <a:pt x="55341" y="127750"/>
                </a:cubicBezTo>
                <a:cubicBezTo>
                  <a:pt x="54363" y="131483"/>
                  <a:pt x="53874" y="135217"/>
                  <a:pt x="53874" y="1389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1" name="Freeform 171"/>
          <p:cNvSpPr/>
          <p:nvPr/>
        </p:nvSpPr>
        <p:spPr>
          <a:xfrm>
            <a:off x="13895721" y="8722711"/>
            <a:ext cx="252831" cy="206426"/>
          </a:xfrm>
          <a:custGeom>
            <a:avLst/>
            <a:gdLst>
              <a:gd name="connsiteX0" fmla="*/ 252831 w 252831"/>
              <a:gd name="connsiteY0" fmla="*/ 198958 h 206426"/>
              <a:gd name="connsiteX1" fmla="*/ 32003 w 252831"/>
              <a:gd name="connsiteY1" fmla="*/ 198958 h 206426"/>
              <a:gd name="connsiteX2" fmla="*/ 22935 w 252831"/>
              <a:gd name="connsiteY2" fmla="*/ 206426 h 206426"/>
              <a:gd name="connsiteX3" fmla="*/ 0 w 252831"/>
              <a:gd name="connsiteY3" fmla="*/ 174155 h 206426"/>
              <a:gd name="connsiteX4" fmla="*/ 83744 w 252831"/>
              <a:gd name="connsiteY4" fmla="*/ 174155 h 206426"/>
              <a:gd name="connsiteX5" fmla="*/ 83744 w 252831"/>
              <a:gd name="connsiteY5" fmla="*/ 111482 h 206426"/>
              <a:gd name="connsiteX6" fmla="*/ 82142 w 252831"/>
              <a:gd name="connsiteY6" fmla="*/ 104414 h 206426"/>
              <a:gd name="connsiteX7" fmla="*/ 76541 w 252831"/>
              <a:gd name="connsiteY7" fmla="*/ 99479 h 206426"/>
              <a:gd name="connsiteX8" fmla="*/ 130949 w 252831"/>
              <a:gd name="connsiteY8" fmla="*/ 86144 h 206426"/>
              <a:gd name="connsiteX9" fmla="*/ 130949 w 252831"/>
              <a:gd name="connsiteY9" fmla="*/ 174155 h 206426"/>
              <a:gd name="connsiteX10" fmla="*/ 252831 w 252831"/>
              <a:gd name="connsiteY10" fmla="*/ 174155 h 206426"/>
              <a:gd name="connsiteX12" fmla="*/ 156820 w 252831"/>
              <a:gd name="connsiteY12" fmla="*/ 142951 h 206426"/>
              <a:gd name="connsiteX13" fmla="*/ 167619 w 252831"/>
              <a:gd name="connsiteY13" fmla="*/ 130950 h 206426"/>
              <a:gd name="connsiteX14" fmla="*/ 173220 w 252831"/>
              <a:gd name="connsiteY14" fmla="*/ 112948 h 206426"/>
              <a:gd name="connsiteX15" fmla="*/ 175354 w 252831"/>
              <a:gd name="connsiteY15" fmla="*/ 92145 h 206426"/>
              <a:gd name="connsiteX16" fmla="*/ 175754 w 252831"/>
              <a:gd name="connsiteY16" fmla="*/ 71743 h 206426"/>
              <a:gd name="connsiteX17" fmla="*/ 175754 w 252831"/>
              <a:gd name="connsiteY17" fmla="*/ 37072 h 206426"/>
              <a:gd name="connsiteX18" fmla="*/ 58672 w 252831"/>
              <a:gd name="connsiteY18" fmla="*/ 37072 h 206426"/>
              <a:gd name="connsiteX19" fmla="*/ 50671 w 252831"/>
              <a:gd name="connsiteY19" fmla="*/ 43739 h 206426"/>
              <a:gd name="connsiteX20" fmla="*/ 33869 w 252831"/>
              <a:gd name="connsiteY20" fmla="*/ 11202 h 206426"/>
              <a:gd name="connsiteX21" fmla="*/ 175754 w 252831"/>
              <a:gd name="connsiteY21" fmla="*/ 11202 h 206426"/>
              <a:gd name="connsiteX22" fmla="*/ 175754 w 252831"/>
              <a:gd name="connsiteY22" fmla="*/ 0 h 206426"/>
              <a:gd name="connsiteX23" fmla="*/ 222960 w 252831"/>
              <a:gd name="connsiteY23" fmla="*/ 12802 h 206426"/>
              <a:gd name="connsiteX24" fmla="*/ 222960 w 252831"/>
              <a:gd name="connsiteY24" fmla="*/ 61875 h 206426"/>
              <a:gd name="connsiteX25" fmla="*/ 207491 w 252831"/>
              <a:gd name="connsiteY25" fmla="*/ 116681 h 206426"/>
              <a:gd name="connsiteX26" fmla="*/ 156820 w 252831"/>
              <a:gd name="connsiteY26" fmla="*/ 148286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52831" h="206426">
                <a:moveTo>
                  <a:pt x="252831" y="198958"/>
                </a:moveTo>
                <a:lnTo>
                  <a:pt x="32003" y="198958"/>
                </a:lnTo>
                <a:cubicBezTo>
                  <a:pt x="26846" y="198958"/>
                  <a:pt x="23825" y="201448"/>
                  <a:pt x="22935" y="206426"/>
                </a:cubicBezTo>
                <a:lnTo>
                  <a:pt x="0" y="174155"/>
                </a:lnTo>
                <a:lnTo>
                  <a:pt x="83744" y="174155"/>
                </a:lnTo>
                <a:lnTo>
                  <a:pt x="83744" y="111482"/>
                </a:lnTo>
                <a:cubicBezTo>
                  <a:pt x="83744" y="108992"/>
                  <a:pt x="83209" y="106636"/>
                  <a:pt x="82142" y="104414"/>
                </a:cubicBezTo>
                <a:cubicBezTo>
                  <a:pt x="81076" y="102191"/>
                  <a:pt x="79209" y="100547"/>
                  <a:pt x="76541" y="99479"/>
                </a:cubicBezTo>
                <a:lnTo>
                  <a:pt x="130949" y="86144"/>
                </a:lnTo>
                <a:lnTo>
                  <a:pt x="130949" y="174155"/>
                </a:lnTo>
                <a:lnTo>
                  <a:pt x="252831" y="174155"/>
                </a:lnTo>
                <a:moveTo>
                  <a:pt x="156820" y="142951"/>
                </a:moveTo>
                <a:cubicBezTo>
                  <a:pt x="161443" y="140284"/>
                  <a:pt x="165043" y="136285"/>
                  <a:pt x="167619" y="130950"/>
                </a:cubicBezTo>
                <a:cubicBezTo>
                  <a:pt x="170199" y="125616"/>
                  <a:pt x="172065" y="119616"/>
                  <a:pt x="173220" y="112948"/>
                </a:cubicBezTo>
                <a:cubicBezTo>
                  <a:pt x="174375" y="106280"/>
                  <a:pt x="175089" y="99346"/>
                  <a:pt x="175354" y="92145"/>
                </a:cubicBezTo>
                <a:cubicBezTo>
                  <a:pt x="175622" y="84944"/>
                  <a:pt x="175754" y="78144"/>
                  <a:pt x="175754" y="71743"/>
                </a:cubicBezTo>
                <a:lnTo>
                  <a:pt x="175754" y="37072"/>
                </a:lnTo>
                <a:lnTo>
                  <a:pt x="58672" y="37072"/>
                </a:lnTo>
                <a:cubicBezTo>
                  <a:pt x="54228" y="37072"/>
                  <a:pt x="51561" y="39295"/>
                  <a:pt x="50671" y="43739"/>
                </a:cubicBezTo>
                <a:lnTo>
                  <a:pt x="33869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61875"/>
                </a:lnTo>
                <a:cubicBezTo>
                  <a:pt x="222960" y="84100"/>
                  <a:pt x="217804" y="102369"/>
                  <a:pt x="207491" y="116681"/>
                </a:cubicBezTo>
                <a:cubicBezTo>
                  <a:pt x="197180" y="130994"/>
                  <a:pt x="180288" y="141529"/>
                  <a:pt x="156820" y="1482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2" name="Freeform 172"/>
          <p:cNvSpPr/>
          <p:nvPr/>
        </p:nvSpPr>
        <p:spPr>
          <a:xfrm>
            <a:off x="14243650" y="8712843"/>
            <a:ext cx="238430" cy="233362"/>
          </a:xfrm>
          <a:custGeom>
            <a:avLst/>
            <a:gdLst>
              <a:gd name="connsiteX0" fmla="*/ 4268 w 238430"/>
              <a:gd name="connsiteY0" fmla="*/ 68542 h 233362"/>
              <a:gd name="connsiteX1" fmla="*/ 10134 w 238430"/>
              <a:gd name="connsiteY1" fmla="*/ 43472 h 233362"/>
              <a:gd name="connsiteX2" fmla="*/ 26003 w 238430"/>
              <a:gd name="connsiteY2" fmla="*/ 24403 h 233362"/>
              <a:gd name="connsiteX3" fmla="*/ 49473 w 238430"/>
              <a:gd name="connsiteY3" fmla="*/ 12402 h 233362"/>
              <a:gd name="connsiteX4" fmla="*/ 78143 w 238430"/>
              <a:gd name="connsiteY4" fmla="*/ 8268 h 233362"/>
              <a:gd name="connsiteX5" fmla="*/ 106680 w 238430"/>
              <a:gd name="connsiteY5" fmla="*/ 12402 h 233362"/>
              <a:gd name="connsiteX6" fmla="*/ 130017 w 238430"/>
              <a:gd name="connsiteY6" fmla="*/ 24403 h 233362"/>
              <a:gd name="connsiteX7" fmla="*/ 145752 w 238430"/>
              <a:gd name="connsiteY7" fmla="*/ 43472 h 233362"/>
              <a:gd name="connsiteX8" fmla="*/ 151487 w 238430"/>
              <a:gd name="connsiteY8" fmla="*/ 68542 h 233362"/>
              <a:gd name="connsiteX9" fmla="*/ 145752 w 238430"/>
              <a:gd name="connsiteY9" fmla="*/ 94412 h 233362"/>
              <a:gd name="connsiteX10" fmla="*/ 130017 w 238430"/>
              <a:gd name="connsiteY10" fmla="*/ 113347 h 233362"/>
              <a:gd name="connsiteX11" fmla="*/ 106680 w 238430"/>
              <a:gd name="connsiteY11" fmla="*/ 125082 h 233362"/>
              <a:gd name="connsiteX12" fmla="*/ 78143 w 238430"/>
              <a:gd name="connsiteY12" fmla="*/ 129083 h 233362"/>
              <a:gd name="connsiteX13" fmla="*/ 49473 w 238430"/>
              <a:gd name="connsiteY13" fmla="*/ 125082 h 233362"/>
              <a:gd name="connsiteX14" fmla="*/ 26003 w 238430"/>
              <a:gd name="connsiteY14" fmla="*/ 113347 h 233362"/>
              <a:gd name="connsiteX15" fmla="*/ 10134 w 238430"/>
              <a:gd name="connsiteY15" fmla="*/ 94412 h 233362"/>
              <a:gd name="connsiteX16" fmla="*/ 4268 w 238430"/>
              <a:gd name="connsiteY16" fmla="*/ 68542 h 233362"/>
              <a:gd name="connsiteX18" fmla="*/ 66675 w 238430"/>
              <a:gd name="connsiteY18" fmla="*/ 145352 h 233362"/>
              <a:gd name="connsiteX19" fmla="*/ 116548 w 238430"/>
              <a:gd name="connsiteY19" fmla="*/ 145352 h 233362"/>
              <a:gd name="connsiteX20" fmla="*/ 116548 w 238430"/>
              <a:gd name="connsiteY20" fmla="*/ 152819 h 233362"/>
              <a:gd name="connsiteX21" fmla="*/ 112815 w 238430"/>
              <a:gd name="connsiteY21" fmla="*/ 173355 h 233362"/>
              <a:gd name="connsiteX22" fmla="*/ 138418 w 238430"/>
              <a:gd name="connsiteY22" fmla="*/ 177622 h 233362"/>
              <a:gd name="connsiteX23" fmla="*/ 141618 w 238430"/>
              <a:gd name="connsiteY23" fmla="*/ 164954 h 233362"/>
              <a:gd name="connsiteX24" fmla="*/ 142684 w 238430"/>
              <a:gd name="connsiteY24" fmla="*/ 151219 h 233362"/>
              <a:gd name="connsiteX25" fmla="*/ 142684 w 238430"/>
              <a:gd name="connsiteY25" fmla="*/ 145352 h 233362"/>
              <a:gd name="connsiteX26" fmla="*/ 192557 w 238430"/>
              <a:gd name="connsiteY26" fmla="*/ 145352 h 233362"/>
              <a:gd name="connsiteX27" fmla="*/ 192557 w 238430"/>
              <a:gd name="connsiteY27" fmla="*/ 152819 h 233362"/>
              <a:gd name="connsiteX28" fmla="*/ 191224 w 238430"/>
              <a:gd name="connsiteY28" fmla="*/ 164821 h 233362"/>
              <a:gd name="connsiteX29" fmla="*/ 187758 w 238430"/>
              <a:gd name="connsiteY29" fmla="*/ 176022 h 233362"/>
              <a:gd name="connsiteX30" fmla="*/ 207893 w 238430"/>
              <a:gd name="connsiteY30" fmla="*/ 177355 h 233362"/>
              <a:gd name="connsiteX31" fmla="*/ 223895 w 238430"/>
              <a:gd name="connsiteY31" fmla="*/ 182823 h 233362"/>
              <a:gd name="connsiteX32" fmla="*/ 234562 w 238430"/>
              <a:gd name="connsiteY32" fmla="*/ 192957 h 233362"/>
              <a:gd name="connsiteX33" fmla="*/ 238430 w 238430"/>
              <a:gd name="connsiteY33" fmla="*/ 208293 h 233362"/>
              <a:gd name="connsiteX34" fmla="*/ 231096 w 238430"/>
              <a:gd name="connsiteY34" fmla="*/ 224162 h 233362"/>
              <a:gd name="connsiteX35" fmla="*/ 213092 w 238430"/>
              <a:gd name="connsiteY35" fmla="*/ 230963 h 233362"/>
              <a:gd name="connsiteX36" fmla="*/ 202825 w 238430"/>
              <a:gd name="connsiteY36" fmla="*/ 230963 h 233362"/>
              <a:gd name="connsiteX37" fmla="*/ 192959 w 238430"/>
              <a:gd name="connsiteY37" fmla="*/ 229095 h 233362"/>
              <a:gd name="connsiteX38" fmla="*/ 184556 w 238430"/>
              <a:gd name="connsiteY38" fmla="*/ 225361 h 233362"/>
              <a:gd name="connsiteX39" fmla="*/ 178955 w 238430"/>
              <a:gd name="connsiteY39" fmla="*/ 220028 h 233362"/>
              <a:gd name="connsiteX40" fmla="*/ 185091 w 238430"/>
              <a:gd name="connsiteY40" fmla="*/ 211893 h 233362"/>
              <a:gd name="connsiteX41" fmla="*/ 186691 w 238430"/>
              <a:gd name="connsiteY41" fmla="*/ 203892 h 233362"/>
              <a:gd name="connsiteX42" fmla="*/ 184156 w 238430"/>
              <a:gd name="connsiteY42" fmla="*/ 196824 h 233362"/>
              <a:gd name="connsiteX43" fmla="*/ 178155 w 238430"/>
              <a:gd name="connsiteY43" fmla="*/ 191757 h 233362"/>
              <a:gd name="connsiteX44" fmla="*/ 159486 w 238430"/>
              <a:gd name="connsiteY44" fmla="*/ 209093 h 233362"/>
              <a:gd name="connsiteX45" fmla="*/ 135485 w 238430"/>
              <a:gd name="connsiteY45" fmla="*/ 222162 h 233362"/>
              <a:gd name="connsiteX46" fmla="*/ 107880 w 238430"/>
              <a:gd name="connsiteY46" fmla="*/ 230429 h 233362"/>
              <a:gd name="connsiteX47" fmla="*/ 78677 w 238430"/>
              <a:gd name="connsiteY47" fmla="*/ 233362 h 233362"/>
              <a:gd name="connsiteX48" fmla="*/ 78677 w 238430"/>
              <a:gd name="connsiteY48" fmla="*/ 228028 h 233362"/>
              <a:gd name="connsiteX49" fmla="*/ 100279 w 238430"/>
              <a:gd name="connsiteY49" fmla="*/ 221362 h 233362"/>
              <a:gd name="connsiteX50" fmla="*/ 120549 w 238430"/>
              <a:gd name="connsiteY50" fmla="*/ 206693 h 233362"/>
              <a:gd name="connsiteX51" fmla="*/ 104280 w 238430"/>
              <a:gd name="connsiteY51" fmla="*/ 188824 h 233362"/>
              <a:gd name="connsiteX52" fmla="*/ 85612 w 238430"/>
              <a:gd name="connsiteY52" fmla="*/ 207226 h 233362"/>
              <a:gd name="connsiteX53" fmla="*/ 60809 w 238430"/>
              <a:gd name="connsiteY53" fmla="*/ 221362 h 233362"/>
              <a:gd name="connsiteX54" fmla="*/ 31604 w 238430"/>
              <a:gd name="connsiteY54" fmla="*/ 230296 h 233362"/>
              <a:gd name="connsiteX55" fmla="*/ 0 w 238430"/>
              <a:gd name="connsiteY55" fmla="*/ 233362 h 233362"/>
              <a:gd name="connsiteX56" fmla="*/ 0 w 238430"/>
              <a:gd name="connsiteY56" fmla="*/ 228028 h 233362"/>
              <a:gd name="connsiteX57" fmla="*/ 23870 w 238430"/>
              <a:gd name="connsiteY57" fmla="*/ 220961 h 233362"/>
              <a:gd name="connsiteX58" fmla="*/ 45340 w 238430"/>
              <a:gd name="connsiteY58" fmla="*/ 205493 h 233362"/>
              <a:gd name="connsiteX59" fmla="*/ 60809 w 238430"/>
              <a:gd name="connsiteY59" fmla="*/ 182156 h 233362"/>
              <a:gd name="connsiteX60" fmla="*/ 66675 w 238430"/>
              <a:gd name="connsiteY60" fmla="*/ 151219 h 233362"/>
              <a:gd name="connsiteX62" fmla="*/ 176022 w 238430"/>
              <a:gd name="connsiteY62" fmla="*/ 136284 h 233362"/>
              <a:gd name="connsiteX63" fmla="*/ 176022 w 238430"/>
              <a:gd name="connsiteY63" fmla="*/ 28003 h 233362"/>
              <a:gd name="connsiteX64" fmla="*/ 174422 w 238430"/>
              <a:gd name="connsiteY64" fmla="*/ 20936 h 233362"/>
              <a:gd name="connsiteX65" fmla="*/ 168822 w 238430"/>
              <a:gd name="connsiteY65" fmla="*/ 16002 h 233362"/>
              <a:gd name="connsiteX66" fmla="*/ 223228 w 238430"/>
              <a:gd name="connsiteY66" fmla="*/ 0 h 233362"/>
              <a:gd name="connsiteX67" fmla="*/ 223228 w 238430"/>
              <a:gd name="connsiteY67" fmla="*/ 112014 h 233362"/>
              <a:gd name="connsiteX68" fmla="*/ 217094 w 238430"/>
              <a:gd name="connsiteY68" fmla="*/ 130550 h 233362"/>
              <a:gd name="connsiteX69" fmla="*/ 197625 w 238430"/>
              <a:gd name="connsiteY69" fmla="*/ 136284 h 233362"/>
              <a:gd name="connsiteX71" fmla="*/ 48806 w 238430"/>
              <a:gd name="connsiteY71" fmla="*/ 68542 h 233362"/>
              <a:gd name="connsiteX72" fmla="*/ 50806 w 238430"/>
              <a:gd name="connsiteY72" fmla="*/ 82810 h 233362"/>
              <a:gd name="connsiteX73" fmla="*/ 56674 w 238430"/>
              <a:gd name="connsiteY73" fmla="*/ 94678 h 233362"/>
              <a:gd name="connsiteX74" fmla="*/ 65875 w 238430"/>
              <a:gd name="connsiteY74" fmla="*/ 102812 h 233362"/>
              <a:gd name="connsiteX75" fmla="*/ 78143 w 238430"/>
              <a:gd name="connsiteY75" fmla="*/ 105880 h 233362"/>
              <a:gd name="connsiteX76" fmla="*/ 89878 w 238430"/>
              <a:gd name="connsiteY76" fmla="*/ 102946 h 233362"/>
              <a:gd name="connsiteX77" fmla="*/ 99079 w 238430"/>
              <a:gd name="connsiteY77" fmla="*/ 94945 h 233362"/>
              <a:gd name="connsiteX78" fmla="*/ 104947 w 238430"/>
              <a:gd name="connsiteY78" fmla="*/ 83077 h 233362"/>
              <a:gd name="connsiteX79" fmla="*/ 106947 w 238430"/>
              <a:gd name="connsiteY79" fmla="*/ 68542 h 233362"/>
              <a:gd name="connsiteX80" fmla="*/ 104947 w 238430"/>
              <a:gd name="connsiteY80" fmla="*/ 54007 h 233362"/>
              <a:gd name="connsiteX81" fmla="*/ 99079 w 238430"/>
              <a:gd name="connsiteY81" fmla="*/ 42272 h 233362"/>
              <a:gd name="connsiteX82" fmla="*/ 89878 w 238430"/>
              <a:gd name="connsiteY82" fmla="*/ 34404 h 233362"/>
              <a:gd name="connsiteX83" fmla="*/ 78143 w 238430"/>
              <a:gd name="connsiteY83" fmla="*/ 31471 h 233362"/>
              <a:gd name="connsiteX84" fmla="*/ 65875 w 238430"/>
              <a:gd name="connsiteY84" fmla="*/ 34404 h 233362"/>
              <a:gd name="connsiteX85" fmla="*/ 56674 w 238430"/>
              <a:gd name="connsiteY85" fmla="*/ 42272 h 233362"/>
              <a:gd name="connsiteX86" fmla="*/ 50806 w 238430"/>
              <a:gd name="connsiteY86" fmla="*/ 54007 h 233362"/>
              <a:gd name="connsiteX87" fmla="*/ 48806 w 238430"/>
              <a:gd name="connsiteY87" fmla="*/ 68542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</a:cxnLst>
            <a:rect l="l" t="t" r="r" b="b"/>
            <a:pathLst>
              <a:path w="238430" h="233362">
                <a:moveTo>
                  <a:pt x="4268" y="68542"/>
                </a:moveTo>
                <a:cubicBezTo>
                  <a:pt x="4268" y="59296"/>
                  <a:pt x="6223" y="50940"/>
                  <a:pt x="10134" y="43472"/>
                </a:cubicBezTo>
                <a:cubicBezTo>
                  <a:pt x="14046" y="36005"/>
                  <a:pt x="19337" y="29648"/>
                  <a:pt x="26003" y="24403"/>
                </a:cubicBezTo>
                <a:cubicBezTo>
                  <a:pt x="32672" y="19158"/>
                  <a:pt x="40495" y="15157"/>
                  <a:pt x="49473" y="12402"/>
                </a:cubicBezTo>
                <a:cubicBezTo>
                  <a:pt x="58452" y="9646"/>
                  <a:pt x="68010" y="8268"/>
                  <a:pt x="78143" y="8268"/>
                </a:cubicBezTo>
                <a:cubicBezTo>
                  <a:pt x="88278" y="8268"/>
                  <a:pt x="97791" y="9646"/>
                  <a:pt x="106680" y="12402"/>
                </a:cubicBezTo>
                <a:cubicBezTo>
                  <a:pt x="115570" y="15157"/>
                  <a:pt x="123349" y="19158"/>
                  <a:pt x="130017" y="24403"/>
                </a:cubicBezTo>
                <a:cubicBezTo>
                  <a:pt x="136685" y="29648"/>
                  <a:pt x="141929" y="36005"/>
                  <a:pt x="145752" y="43472"/>
                </a:cubicBezTo>
                <a:cubicBezTo>
                  <a:pt x="149575" y="50940"/>
                  <a:pt x="151487" y="59296"/>
                  <a:pt x="151487" y="68542"/>
                </a:cubicBezTo>
                <a:cubicBezTo>
                  <a:pt x="151487" y="78321"/>
                  <a:pt x="149575" y="86944"/>
                  <a:pt x="145752" y="94412"/>
                </a:cubicBezTo>
                <a:cubicBezTo>
                  <a:pt x="141929" y="101880"/>
                  <a:pt x="136685" y="108192"/>
                  <a:pt x="130017" y="113347"/>
                </a:cubicBezTo>
                <a:cubicBezTo>
                  <a:pt x="123349" y="118504"/>
                  <a:pt x="115570" y="122416"/>
                  <a:pt x="106680" y="125082"/>
                </a:cubicBezTo>
                <a:cubicBezTo>
                  <a:pt x="97791" y="127750"/>
                  <a:pt x="88278" y="129083"/>
                  <a:pt x="78143" y="129083"/>
                </a:cubicBezTo>
                <a:cubicBezTo>
                  <a:pt x="68010" y="129083"/>
                  <a:pt x="58452" y="127750"/>
                  <a:pt x="49473" y="125082"/>
                </a:cubicBezTo>
                <a:cubicBezTo>
                  <a:pt x="40495" y="122416"/>
                  <a:pt x="32672" y="118504"/>
                  <a:pt x="26003" y="113347"/>
                </a:cubicBezTo>
                <a:cubicBezTo>
                  <a:pt x="19337" y="108192"/>
                  <a:pt x="14046" y="101880"/>
                  <a:pt x="10134" y="94412"/>
                </a:cubicBezTo>
                <a:cubicBezTo>
                  <a:pt x="6223" y="86944"/>
                  <a:pt x="4268" y="78321"/>
                  <a:pt x="4268" y="68542"/>
                </a:cubicBezTo>
                <a:moveTo>
                  <a:pt x="66675" y="145352"/>
                </a:moveTo>
                <a:lnTo>
                  <a:pt x="116548" y="145352"/>
                </a:lnTo>
                <a:lnTo>
                  <a:pt x="116548" y="152819"/>
                </a:lnTo>
                <a:cubicBezTo>
                  <a:pt x="116548" y="159931"/>
                  <a:pt x="115303" y="166776"/>
                  <a:pt x="112815" y="173355"/>
                </a:cubicBezTo>
                <a:cubicBezTo>
                  <a:pt x="122061" y="173177"/>
                  <a:pt x="130595" y="174599"/>
                  <a:pt x="138418" y="177622"/>
                </a:cubicBezTo>
                <a:cubicBezTo>
                  <a:pt x="139840" y="173533"/>
                  <a:pt x="140908" y="169310"/>
                  <a:pt x="141618" y="164954"/>
                </a:cubicBezTo>
                <a:cubicBezTo>
                  <a:pt x="142329" y="160598"/>
                  <a:pt x="142684" y="156019"/>
                  <a:pt x="142684" y="151219"/>
                </a:cubicBezTo>
                <a:lnTo>
                  <a:pt x="142684" y="145352"/>
                </a:lnTo>
                <a:lnTo>
                  <a:pt x="192557" y="145352"/>
                </a:lnTo>
                <a:lnTo>
                  <a:pt x="192557" y="152819"/>
                </a:lnTo>
                <a:cubicBezTo>
                  <a:pt x="192557" y="156909"/>
                  <a:pt x="192114" y="160910"/>
                  <a:pt x="191224" y="164821"/>
                </a:cubicBezTo>
                <a:cubicBezTo>
                  <a:pt x="190336" y="168732"/>
                  <a:pt x="189179" y="172466"/>
                  <a:pt x="187758" y="176022"/>
                </a:cubicBezTo>
                <a:cubicBezTo>
                  <a:pt x="195047" y="175844"/>
                  <a:pt x="201760" y="176288"/>
                  <a:pt x="207893" y="177355"/>
                </a:cubicBezTo>
                <a:cubicBezTo>
                  <a:pt x="214027" y="178422"/>
                  <a:pt x="219362" y="180245"/>
                  <a:pt x="223895" y="182823"/>
                </a:cubicBezTo>
                <a:cubicBezTo>
                  <a:pt x="228429" y="185401"/>
                  <a:pt x="231984" y="188779"/>
                  <a:pt x="234562" y="192957"/>
                </a:cubicBezTo>
                <a:cubicBezTo>
                  <a:pt x="237141" y="197136"/>
                  <a:pt x="238430" y="202247"/>
                  <a:pt x="238430" y="208293"/>
                </a:cubicBezTo>
                <a:cubicBezTo>
                  <a:pt x="238430" y="215049"/>
                  <a:pt x="235986" y="220338"/>
                  <a:pt x="231096" y="224162"/>
                </a:cubicBezTo>
                <a:cubicBezTo>
                  <a:pt x="226206" y="227985"/>
                  <a:pt x="220205" y="230251"/>
                  <a:pt x="213092" y="230963"/>
                </a:cubicBezTo>
                <a:cubicBezTo>
                  <a:pt x="209716" y="231318"/>
                  <a:pt x="206293" y="231318"/>
                  <a:pt x="202825" y="230963"/>
                </a:cubicBezTo>
                <a:cubicBezTo>
                  <a:pt x="199360" y="230607"/>
                  <a:pt x="196070" y="229984"/>
                  <a:pt x="192959" y="229095"/>
                </a:cubicBezTo>
                <a:cubicBezTo>
                  <a:pt x="189846" y="228206"/>
                  <a:pt x="187046" y="226961"/>
                  <a:pt x="184556" y="225361"/>
                </a:cubicBezTo>
                <a:cubicBezTo>
                  <a:pt x="182068" y="223762"/>
                  <a:pt x="180201" y="221983"/>
                  <a:pt x="178955" y="220028"/>
                </a:cubicBezTo>
                <a:cubicBezTo>
                  <a:pt x="181801" y="217360"/>
                  <a:pt x="183846" y="214649"/>
                  <a:pt x="185091" y="211893"/>
                </a:cubicBezTo>
                <a:cubicBezTo>
                  <a:pt x="186334" y="209137"/>
                  <a:pt x="186868" y="206470"/>
                  <a:pt x="186691" y="203892"/>
                </a:cubicBezTo>
                <a:cubicBezTo>
                  <a:pt x="186513" y="201314"/>
                  <a:pt x="185668" y="198958"/>
                  <a:pt x="184156" y="196824"/>
                </a:cubicBezTo>
                <a:cubicBezTo>
                  <a:pt x="182645" y="194690"/>
                  <a:pt x="180645" y="193002"/>
                  <a:pt x="178155" y="191757"/>
                </a:cubicBezTo>
                <a:cubicBezTo>
                  <a:pt x="173000" y="198158"/>
                  <a:pt x="166776" y="203936"/>
                  <a:pt x="159486" y="209093"/>
                </a:cubicBezTo>
                <a:cubicBezTo>
                  <a:pt x="152197" y="214249"/>
                  <a:pt x="144196" y="218605"/>
                  <a:pt x="135485" y="222162"/>
                </a:cubicBezTo>
                <a:cubicBezTo>
                  <a:pt x="126772" y="225717"/>
                  <a:pt x="117571" y="228473"/>
                  <a:pt x="107880" y="230429"/>
                </a:cubicBezTo>
                <a:cubicBezTo>
                  <a:pt x="98191" y="232384"/>
                  <a:pt x="88455" y="233362"/>
                  <a:pt x="78677" y="233362"/>
                </a:cubicBezTo>
                <a:lnTo>
                  <a:pt x="78677" y="228028"/>
                </a:lnTo>
                <a:cubicBezTo>
                  <a:pt x="85789" y="227140"/>
                  <a:pt x="92990" y="224917"/>
                  <a:pt x="100279" y="221362"/>
                </a:cubicBezTo>
                <a:cubicBezTo>
                  <a:pt x="107570" y="217805"/>
                  <a:pt x="114326" y="212916"/>
                  <a:pt x="120549" y="206693"/>
                </a:cubicBezTo>
                <a:cubicBezTo>
                  <a:pt x="117703" y="198336"/>
                  <a:pt x="112280" y="192380"/>
                  <a:pt x="104280" y="188824"/>
                </a:cubicBezTo>
                <a:cubicBezTo>
                  <a:pt x="99301" y="195580"/>
                  <a:pt x="93078" y="201714"/>
                  <a:pt x="85612" y="207226"/>
                </a:cubicBezTo>
                <a:cubicBezTo>
                  <a:pt x="78143" y="212738"/>
                  <a:pt x="69875" y="217450"/>
                  <a:pt x="60809" y="221362"/>
                </a:cubicBezTo>
                <a:cubicBezTo>
                  <a:pt x="51741" y="225273"/>
                  <a:pt x="42005" y="228251"/>
                  <a:pt x="31604" y="230296"/>
                </a:cubicBezTo>
                <a:cubicBezTo>
                  <a:pt x="21203" y="232340"/>
                  <a:pt x="10668" y="233362"/>
                  <a:pt x="0" y="233362"/>
                </a:cubicBezTo>
                <a:lnTo>
                  <a:pt x="0" y="228028"/>
                </a:lnTo>
                <a:cubicBezTo>
                  <a:pt x="8001" y="227140"/>
                  <a:pt x="15957" y="224784"/>
                  <a:pt x="23870" y="220961"/>
                </a:cubicBezTo>
                <a:cubicBezTo>
                  <a:pt x="31783" y="217139"/>
                  <a:pt x="38939" y="211982"/>
                  <a:pt x="45340" y="205493"/>
                </a:cubicBezTo>
                <a:cubicBezTo>
                  <a:pt x="51741" y="199003"/>
                  <a:pt x="56897" y="191224"/>
                  <a:pt x="60809" y="182156"/>
                </a:cubicBezTo>
                <a:cubicBezTo>
                  <a:pt x="64720" y="173088"/>
                  <a:pt x="66675" y="162776"/>
                  <a:pt x="66675" y="151219"/>
                </a:cubicBezTo>
                <a:moveTo>
                  <a:pt x="176022" y="136284"/>
                </a:move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4"/>
                  <a:pt x="171489" y="17069"/>
                  <a:pt x="168822" y="16002"/>
                </a:cubicBezTo>
                <a:lnTo>
                  <a:pt x="223228" y="0"/>
                </a:lnTo>
                <a:lnTo>
                  <a:pt x="223228" y="112014"/>
                </a:lnTo>
                <a:cubicBezTo>
                  <a:pt x="223228" y="120548"/>
                  <a:pt x="221183" y="126727"/>
                  <a:pt x="217094" y="130550"/>
                </a:cubicBezTo>
                <a:cubicBezTo>
                  <a:pt x="213006" y="134372"/>
                  <a:pt x="206515" y="136284"/>
                  <a:pt x="197625" y="136284"/>
                </a:cubicBezTo>
                <a:moveTo>
                  <a:pt x="48806" y="68542"/>
                </a:moveTo>
                <a:cubicBezTo>
                  <a:pt x="48806" y="73520"/>
                  <a:pt x="49473" y="78277"/>
                  <a:pt x="50806" y="82810"/>
                </a:cubicBezTo>
                <a:cubicBezTo>
                  <a:pt x="52141" y="87344"/>
                  <a:pt x="54096" y="91301"/>
                  <a:pt x="56674" y="94678"/>
                </a:cubicBezTo>
                <a:cubicBezTo>
                  <a:pt x="59252" y="98057"/>
                  <a:pt x="62320" y="100768"/>
                  <a:pt x="65875" y="102812"/>
                </a:cubicBezTo>
                <a:cubicBezTo>
                  <a:pt x="69431" y="104857"/>
                  <a:pt x="73520" y="105880"/>
                  <a:pt x="78143" y="105880"/>
                </a:cubicBezTo>
                <a:cubicBezTo>
                  <a:pt x="82410" y="105880"/>
                  <a:pt x="86322" y="104902"/>
                  <a:pt x="89878" y="102946"/>
                </a:cubicBezTo>
                <a:cubicBezTo>
                  <a:pt x="93435" y="100991"/>
                  <a:pt x="96501" y="98323"/>
                  <a:pt x="99079" y="94945"/>
                </a:cubicBezTo>
                <a:cubicBezTo>
                  <a:pt x="101657" y="91567"/>
                  <a:pt x="103614" y="87611"/>
                  <a:pt x="104947" y="83077"/>
                </a:cubicBezTo>
                <a:cubicBezTo>
                  <a:pt x="106280" y="78543"/>
                  <a:pt x="106947" y="73698"/>
                  <a:pt x="106947" y="68542"/>
                </a:cubicBezTo>
                <a:cubicBezTo>
                  <a:pt x="106947" y="63385"/>
                  <a:pt x="106280" y="58541"/>
                  <a:pt x="104947" y="54007"/>
                </a:cubicBezTo>
                <a:cubicBezTo>
                  <a:pt x="103614" y="49473"/>
                  <a:pt x="101657" y="45562"/>
                  <a:pt x="99079" y="42272"/>
                </a:cubicBezTo>
                <a:cubicBezTo>
                  <a:pt x="96501" y="38983"/>
                  <a:pt x="93435" y="36361"/>
                  <a:pt x="89878" y="34404"/>
                </a:cubicBezTo>
                <a:cubicBezTo>
                  <a:pt x="86322" y="32448"/>
                  <a:pt x="82410" y="31471"/>
                  <a:pt x="78143" y="31471"/>
                </a:cubicBezTo>
                <a:cubicBezTo>
                  <a:pt x="73520" y="31471"/>
                  <a:pt x="69431" y="32448"/>
                  <a:pt x="65875" y="34404"/>
                </a:cubicBezTo>
                <a:cubicBezTo>
                  <a:pt x="62320" y="36361"/>
                  <a:pt x="59252" y="38983"/>
                  <a:pt x="56674" y="42272"/>
                </a:cubicBezTo>
                <a:cubicBezTo>
                  <a:pt x="54096" y="45562"/>
                  <a:pt x="52141" y="49473"/>
                  <a:pt x="50806" y="54007"/>
                </a:cubicBezTo>
                <a:cubicBezTo>
                  <a:pt x="49473" y="58541"/>
                  <a:pt x="48806" y="63385"/>
                  <a:pt x="48806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3" name="Freeform 173"/>
          <p:cNvSpPr/>
          <p:nvPr/>
        </p:nvSpPr>
        <p:spPr>
          <a:xfrm>
            <a:off x="14503684" y="8710709"/>
            <a:ext cx="252831" cy="229362"/>
          </a:xfrm>
          <a:custGeom>
            <a:avLst/>
            <a:gdLst>
              <a:gd name="connsiteX0" fmla="*/ 181355 w 252831"/>
              <a:gd name="connsiteY0" fmla="*/ 229362 h 229362"/>
              <a:gd name="connsiteX1" fmla="*/ 181355 w 252831"/>
              <a:gd name="connsiteY1" fmla="*/ 217361 h 229362"/>
              <a:gd name="connsiteX2" fmla="*/ 157485 w 252831"/>
              <a:gd name="connsiteY2" fmla="*/ 223496 h 229362"/>
              <a:gd name="connsiteX3" fmla="*/ 130282 w 252831"/>
              <a:gd name="connsiteY3" fmla="*/ 227229 h 229362"/>
              <a:gd name="connsiteX4" fmla="*/ 102546 w 252831"/>
              <a:gd name="connsiteY4" fmla="*/ 228962 h 229362"/>
              <a:gd name="connsiteX5" fmla="*/ 76809 w 252831"/>
              <a:gd name="connsiteY5" fmla="*/ 229362 h 229362"/>
              <a:gd name="connsiteX6" fmla="*/ 34937 w 252831"/>
              <a:gd name="connsiteY6" fmla="*/ 229362 h 229362"/>
              <a:gd name="connsiteX7" fmla="*/ 34937 w 252831"/>
              <a:gd name="connsiteY7" fmla="*/ 156020 h 229362"/>
              <a:gd name="connsiteX8" fmla="*/ 80809 w 252831"/>
              <a:gd name="connsiteY8" fmla="*/ 148552 h 229362"/>
              <a:gd name="connsiteX9" fmla="*/ 80809 w 252831"/>
              <a:gd name="connsiteY9" fmla="*/ 164288 h 229362"/>
              <a:gd name="connsiteX10" fmla="*/ 181355 w 252831"/>
              <a:gd name="connsiteY10" fmla="*/ 164288 h 229362"/>
              <a:gd name="connsiteX11" fmla="*/ 181355 w 252831"/>
              <a:gd name="connsiteY11" fmla="*/ 154687 h 229362"/>
              <a:gd name="connsiteX12" fmla="*/ 227228 w 252831"/>
              <a:gd name="connsiteY12" fmla="*/ 147218 h 229362"/>
              <a:gd name="connsiteX13" fmla="*/ 227228 w 252831"/>
              <a:gd name="connsiteY13" fmla="*/ 229362 h 229362"/>
              <a:gd name="connsiteX15" fmla="*/ 19202 w 252831"/>
              <a:gd name="connsiteY15" fmla="*/ 94679 h 229362"/>
              <a:gd name="connsiteX16" fmla="*/ 52406 w 252831"/>
              <a:gd name="connsiteY16" fmla="*/ 87478 h 229362"/>
              <a:gd name="connsiteX17" fmla="*/ 79742 w 252831"/>
              <a:gd name="connsiteY17" fmla="*/ 74009 h 229362"/>
              <a:gd name="connsiteX18" fmla="*/ 98278 w 252831"/>
              <a:gd name="connsiteY18" fmla="*/ 55340 h 229362"/>
              <a:gd name="connsiteX19" fmla="*/ 105079 w 252831"/>
              <a:gd name="connsiteY19" fmla="*/ 32271 h 229362"/>
              <a:gd name="connsiteX20" fmla="*/ 105079 w 252831"/>
              <a:gd name="connsiteY20" fmla="*/ 29604 h 229362"/>
              <a:gd name="connsiteX21" fmla="*/ 102412 w 252831"/>
              <a:gd name="connsiteY21" fmla="*/ 20670 h 229362"/>
              <a:gd name="connsiteX22" fmla="*/ 94411 w 252831"/>
              <a:gd name="connsiteY22" fmla="*/ 16269 h 229362"/>
              <a:gd name="connsiteX23" fmla="*/ 157620 w 252831"/>
              <a:gd name="connsiteY23" fmla="*/ 0 h 229362"/>
              <a:gd name="connsiteX24" fmla="*/ 157620 w 252831"/>
              <a:gd name="connsiteY24" fmla="*/ 18403 h 229362"/>
              <a:gd name="connsiteX25" fmla="*/ 151484 w 252831"/>
              <a:gd name="connsiteY25" fmla="*/ 44272 h 229362"/>
              <a:gd name="connsiteX26" fmla="*/ 178288 w 252831"/>
              <a:gd name="connsiteY26" fmla="*/ 46540 h 229362"/>
              <a:gd name="connsiteX27" fmla="*/ 203490 w 252831"/>
              <a:gd name="connsiteY27" fmla="*/ 53473 h 229362"/>
              <a:gd name="connsiteX28" fmla="*/ 222293 w 252831"/>
              <a:gd name="connsiteY28" fmla="*/ 64808 h 229362"/>
              <a:gd name="connsiteX29" fmla="*/ 229628 w 252831"/>
              <a:gd name="connsiteY29" fmla="*/ 80011 h 229362"/>
              <a:gd name="connsiteX30" fmla="*/ 223360 w 252831"/>
              <a:gd name="connsiteY30" fmla="*/ 93745 h 229362"/>
              <a:gd name="connsiteX31" fmla="*/ 206158 w 252831"/>
              <a:gd name="connsiteY31" fmla="*/ 99480 h 229362"/>
              <a:gd name="connsiteX32" fmla="*/ 185089 w 252831"/>
              <a:gd name="connsiteY32" fmla="*/ 97346 h 229362"/>
              <a:gd name="connsiteX33" fmla="*/ 172021 w 252831"/>
              <a:gd name="connsiteY33" fmla="*/ 87211 h 229362"/>
              <a:gd name="connsiteX34" fmla="*/ 174420 w 252831"/>
              <a:gd name="connsiteY34" fmla="*/ 76143 h 229362"/>
              <a:gd name="connsiteX35" fmla="*/ 167887 w 252831"/>
              <a:gd name="connsiteY35" fmla="*/ 67209 h 229362"/>
              <a:gd name="connsiteX36" fmla="*/ 155752 w 252831"/>
              <a:gd name="connsiteY36" fmla="*/ 61341 h 229362"/>
              <a:gd name="connsiteX37" fmla="*/ 141083 w 252831"/>
              <a:gd name="connsiteY37" fmla="*/ 59208 h 229362"/>
              <a:gd name="connsiteX38" fmla="*/ 116413 w 252831"/>
              <a:gd name="connsiteY38" fmla="*/ 77743 h 229362"/>
              <a:gd name="connsiteX39" fmla="*/ 85344 w 252831"/>
              <a:gd name="connsiteY39" fmla="*/ 90146 h 229362"/>
              <a:gd name="connsiteX40" fmla="*/ 51606 w 252831"/>
              <a:gd name="connsiteY40" fmla="*/ 97346 h 229362"/>
              <a:gd name="connsiteX41" fmla="*/ 19202 w 252831"/>
              <a:gd name="connsiteY41" fmla="*/ 100012 h 229362"/>
              <a:gd name="connsiteX43" fmla="*/ 252831 w 252831"/>
              <a:gd name="connsiteY43" fmla="*/ 136551 h 229362"/>
              <a:gd name="connsiteX44" fmla="*/ 32003 w 252831"/>
              <a:gd name="connsiteY44" fmla="*/ 136551 h 229362"/>
              <a:gd name="connsiteX45" fmla="*/ 22935 w 252831"/>
              <a:gd name="connsiteY45" fmla="*/ 144018 h 229362"/>
              <a:gd name="connsiteX46" fmla="*/ 0 w 252831"/>
              <a:gd name="connsiteY46" fmla="*/ 111747 h 229362"/>
              <a:gd name="connsiteX47" fmla="*/ 252831 w 252831"/>
              <a:gd name="connsiteY47" fmla="*/ 111747 h 229362"/>
              <a:gd name="connsiteX49" fmla="*/ 94145 w 252831"/>
              <a:gd name="connsiteY49" fmla="*/ 204826 h 229362"/>
              <a:gd name="connsiteX50" fmla="*/ 113747 w 252831"/>
              <a:gd name="connsiteY50" fmla="*/ 204693 h 229362"/>
              <a:gd name="connsiteX51" fmla="*/ 135615 w 252831"/>
              <a:gd name="connsiteY51" fmla="*/ 204026 h 229362"/>
              <a:gd name="connsiteX52" fmla="*/ 158553 w 252831"/>
              <a:gd name="connsiteY52" fmla="*/ 202559 h 229362"/>
              <a:gd name="connsiteX53" fmla="*/ 181355 w 252831"/>
              <a:gd name="connsiteY53" fmla="*/ 200025 h 229362"/>
              <a:gd name="connsiteX54" fmla="*/ 181355 w 252831"/>
              <a:gd name="connsiteY54" fmla="*/ 188824 h 229362"/>
              <a:gd name="connsiteX55" fmla="*/ 80809 w 252831"/>
              <a:gd name="connsiteY55" fmla="*/ 188824 h 229362"/>
              <a:gd name="connsiteX56" fmla="*/ 80809 w 252831"/>
              <a:gd name="connsiteY56" fmla="*/ 204826 h 229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1" h="229362">
                <a:moveTo>
                  <a:pt x="181355" y="229362"/>
                </a:moveTo>
                <a:lnTo>
                  <a:pt x="181355" y="217361"/>
                </a:lnTo>
                <a:cubicBezTo>
                  <a:pt x="174244" y="219850"/>
                  <a:pt x="166288" y="221895"/>
                  <a:pt x="157485" y="223496"/>
                </a:cubicBezTo>
                <a:cubicBezTo>
                  <a:pt x="148684" y="225096"/>
                  <a:pt x="139616" y="226340"/>
                  <a:pt x="130282" y="227229"/>
                </a:cubicBezTo>
                <a:cubicBezTo>
                  <a:pt x="120948" y="228118"/>
                  <a:pt x="111702" y="228695"/>
                  <a:pt x="102546" y="228962"/>
                </a:cubicBezTo>
                <a:cubicBezTo>
                  <a:pt x="93388" y="229229"/>
                  <a:pt x="84809" y="229362"/>
                  <a:pt x="76809" y="229362"/>
                </a:cubicBezTo>
                <a:lnTo>
                  <a:pt x="34937" y="229362"/>
                </a:lnTo>
                <a:lnTo>
                  <a:pt x="34937" y="156020"/>
                </a:lnTo>
                <a:lnTo>
                  <a:pt x="80809" y="148552"/>
                </a:lnTo>
                <a:lnTo>
                  <a:pt x="80809" y="164288"/>
                </a:lnTo>
                <a:lnTo>
                  <a:pt x="181355" y="164288"/>
                </a:lnTo>
                <a:lnTo>
                  <a:pt x="181355" y="154687"/>
                </a:lnTo>
                <a:lnTo>
                  <a:pt x="227228" y="147218"/>
                </a:lnTo>
                <a:lnTo>
                  <a:pt x="227228" y="229362"/>
                </a:lnTo>
                <a:moveTo>
                  <a:pt x="19202" y="94679"/>
                </a:moveTo>
                <a:cubicBezTo>
                  <a:pt x="30936" y="93435"/>
                  <a:pt x="42004" y="91034"/>
                  <a:pt x="52406" y="87478"/>
                </a:cubicBezTo>
                <a:cubicBezTo>
                  <a:pt x="62807" y="83922"/>
                  <a:pt x="71920" y="79432"/>
                  <a:pt x="79742" y="74009"/>
                </a:cubicBezTo>
                <a:cubicBezTo>
                  <a:pt x="87565" y="68587"/>
                  <a:pt x="93745" y="62364"/>
                  <a:pt x="98278" y="55340"/>
                </a:cubicBezTo>
                <a:cubicBezTo>
                  <a:pt x="102812" y="48317"/>
                  <a:pt x="105079" y="40628"/>
                  <a:pt x="105079" y="32271"/>
                </a:cubicBezTo>
                <a:lnTo>
                  <a:pt x="105079" y="29604"/>
                </a:lnTo>
                <a:cubicBezTo>
                  <a:pt x="105079" y="26048"/>
                  <a:pt x="104191" y="23070"/>
                  <a:pt x="102412" y="20670"/>
                </a:cubicBezTo>
                <a:cubicBezTo>
                  <a:pt x="100634" y="18269"/>
                  <a:pt x="97968" y="16803"/>
                  <a:pt x="94411" y="16269"/>
                </a:cubicBezTo>
                <a:lnTo>
                  <a:pt x="157620" y="0"/>
                </a:lnTo>
                <a:lnTo>
                  <a:pt x="157620" y="18403"/>
                </a:lnTo>
                <a:cubicBezTo>
                  <a:pt x="157620" y="27826"/>
                  <a:pt x="155573" y="36450"/>
                  <a:pt x="151484" y="44272"/>
                </a:cubicBezTo>
                <a:cubicBezTo>
                  <a:pt x="160196" y="44272"/>
                  <a:pt x="169131" y="45028"/>
                  <a:pt x="178288" y="46540"/>
                </a:cubicBezTo>
                <a:cubicBezTo>
                  <a:pt x="187444" y="48051"/>
                  <a:pt x="195845" y="50362"/>
                  <a:pt x="203490" y="53473"/>
                </a:cubicBezTo>
                <a:cubicBezTo>
                  <a:pt x="211136" y="56585"/>
                  <a:pt x="217404" y="60363"/>
                  <a:pt x="222293" y="64808"/>
                </a:cubicBezTo>
                <a:cubicBezTo>
                  <a:pt x="227183" y="69254"/>
                  <a:pt x="229628" y="74320"/>
                  <a:pt x="229628" y="80011"/>
                </a:cubicBezTo>
                <a:cubicBezTo>
                  <a:pt x="229628" y="86055"/>
                  <a:pt x="227540" y="90634"/>
                  <a:pt x="223360" y="93745"/>
                </a:cubicBezTo>
                <a:cubicBezTo>
                  <a:pt x="219182" y="96857"/>
                  <a:pt x="213449" y="98768"/>
                  <a:pt x="206158" y="99480"/>
                </a:cubicBezTo>
                <a:cubicBezTo>
                  <a:pt x="198513" y="100191"/>
                  <a:pt x="191491" y="99480"/>
                  <a:pt x="185089" y="97346"/>
                </a:cubicBezTo>
                <a:cubicBezTo>
                  <a:pt x="178688" y="95212"/>
                  <a:pt x="174332" y="91834"/>
                  <a:pt x="172021" y="87211"/>
                </a:cubicBezTo>
                <a:cubicBezTo>
                  <a:pt x="174689" y="83300"/>
                  <a:pt x="175489" y="79611"/>
                  <a:pt x="174420" y="76143"/>
                </a:cubicBezTo>
                <a:cubicBezTo>
                  <a:pt x="173354" y="72676"/>
                  <a:pt x="171176" y="69698"/>
                  <a:pt x="167887" y="67209"/>
                </a:cubicBezTo>
                <a:cubicBezTo>
                  <a:pt x="164598" y="64719"/>
                  <a:pt x="160553" y="62764"/>
                  <a:pt x="155752" y="61341"/>
                </a:cubicBezTo>
                <a:cubicBezTo>
                  <a:pt x="150950" y="59920"/>
                  <a:pt x="146061" y="59208"/>
                  <a:pt x="141083" y="59208"/>
                </a:cubicBezTo>
                <a:cubicBezTo>
                  <a:pt x="134328" y="66497"/>
                  <a:pt x="126104" y="72676"/>
                  <a:pt x="116413" y="77743"/>
                </a:cubicBezTo>
                <a:cubicBezTo>
                  <a:pt x="106724" y="82811"/>
                  <a:pt x="96368" y="86945"/>
                  <a:pt x="85344" y="90146"/>
                </a:cubicBezTo>
                <a:cubicBezTo>
                  <a:pt x="74319" y="93345"/>
                  <a:pt x="63074" y="95745"/>
                  <a:pt x="51606" y="97346"/>
                </a:cubicBezTo>
                <a:cubicBezTo>
                  <a:pt x="40139" y="98946"/>
                  <a:pt x="29336" y="99835"/>
                  <a:pt x="19202" y="100012"/>
                </a:cubicBezTo>
                <a:moveTo>
                  <a:pt x="252831" y="136551"/>
                </a:moveTo>
                <a:lnTo>
                  <a:pt x="32003" y="136551"/>
                </a:lnTo>
                <a:cubicBezTo>
                  <a:pt x="26846" y="136551"/>
                  <a:pt x="23825" y="139040"/>
                  <a:pt x="22935" y="144018"/>
                </a:cubicBezTo>
                <a:lnTo>
                  <a:pt x="0" y="111747"/>
                </a:lnTo>
                <a:lnTo>
                  <a:pt x="252831" y="111747"/>
                </a:lnTo>
                <a:moveTo>
                  <a:pt x="94145" y="204826"/>
                </a:moveTo>
                <a:cubicBezTo>
                  <a:pt x="100189" y="204826"/>
                  <a:pt x="106724" y="204781"/>
                  <a:pt x="113747" y="204693"/>
                </a:cubicBezTo>
                <a:cubicBezTo>
                  <a:pt x="120769" y="204604"/>
                  <a:pt x="128059" y="204381"/>
                  <a:pt x="135615" y="204026"/>
                </a:cubicBezTo>
                <a:cubicBezTo>
                  <a:pt x="143173" y="203671"/>
                  <a:pt x="150819" y="203181"/>
                  <a:pt x="158553" y="202559"/>
                </a:cubicBezTo>
                <a:cubicBezTo>
                  <a:pt x="166288" y="201937"/>
                  <a:pt x="173889" y="201092"/>
                  <a:pt x="181355" y="200025"/>
                </a:cubicBezTo>
                <a:lnTo>
                  <a:pt x="181355" y="188824"/>
                </a:lnTo>
                <a:lnTo>
                  <a:pt x="80809" y="188824"/>
                </a:lnTo>
                <a:lnTo>
                  <a:pt x="80809" y="20482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4" name="Freeform 174"/>
          <p:cNvSpPr/>
          <p:nvPr/>
        </p:nvSpPr>
        <p:spPr>
          <a:xfrm>
            <a:off x="14777050" y="8712843"/>
            <a:ext cx="223228" cy="230429"/>
          </a:xfrm>
          <a:custGeom>
            <a:avLst/>
            <a:gdLst>
              <a:gd name="connsiteX0" fmla="*/ 68010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2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7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10" y="150419"/>
                </a:moveTo>
                <a:cubicBezTo>
                  <a:pt x="91656" y="150419"/>
                  <a:pt x="112237" y="149130"/>
                  <a:pt x="129749" y="146552"/>
                </a:cubicBezTo>
                <a:cubicBezTo>
                  <a:pt x="147264" y="143973"/>
                  <a:pt x="162686" y="140640"/>
                  <a:pt x="176022" y="136550"/>
                </a:cubicBez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4"/>
                  <a:pt x="171489" y="17069"/>
                  <a:pt x="168822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3"/>
                  <a:pt x="217094" y="224695"/>
                </a:cubicBezTo>
                <a:cubicBezTo>
                  <a:pt x="213006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6"/>
                  <a:pt x="161799" y="161976"/>
                  <a:pt x="153087" y="164821"/>
                </a:cubicBezTo>
                <a:cubicBezTo>
                  <a:pt x="144374" y="167666"/>
                  <a:pt x="134906" y="170021"/>
                  <a:pt x="124682" y="171888"/>
                </a:cubicBezTo>
                <a:cubicBezTo>
                  <a:pt x="114460" y="173755"/>
                  <a:pt x="103657" y="175178"/>
                  <a:pt x="92278" y="176155"/>
                </a:cubicBezTo>
                <a:cubicBezTo>
                  <a:pt x="80899" y="177133"/>
                  <a:pt x="69253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5" name="Freeform 175"/>
          <p:cNvSpPr/>
          <p:nvPr/>
        </p:nvSpPr>
        <p:spPr>
          <a:xfrm>
            <a:off x="15043750" y="8712843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90 h 230429"/>
              <a:gd name="connsiteX4" fmla="*/ 10668 w 253899"/>
              <a:gd name="connsiteY4" fmla="*/ 180290 h 230429"/>
              <a:gd name="connsiteX5" fmla="*/ 10668 w 253899"/>
              <a:gd name="connsiteY5" fmla="*/ 44539 h 230429"/>
              <a:gd name="connsiteX6" fmla="*/ 8001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7 h 230429"/>
              <a:gd name="connsiteX10" fmla="*/ 137885 w 253899"/>
              <a:gd name="connsiteY10" fmla="*/ 23737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10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4 w 253899"/>
              <a:gd name="connsiteY17" fmla="*/ 144684 h 230429"/>
              <a:gd name="connsiteX18" fmla="*/ 170689 w 253899"/>
              <a:gd name="connsiteY18" fmla="*/ 139218 h 230429"/>
              <a:gd name="connsiteX19" fmla="*/ 170689 w 253899"/>
              <a:gd name="connsiteY19" fmla="*/ 28003 h 230429"/>
              <a:gd name="connsiteX20" fmla="*/ 169087 w 253899"/>
              <a:gd name="connsiteY20" fmla="*/ 20936 h 230429"/>
              <a:gd name="connsiteX21" fmla="*/ 163486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0 h 230429"/>
              <a:gd name="connsiteX26" fmla="*/ 217894 w 253899"/>
              <a:gd name="connsiteY26" fmla="*/ 109080 h 230429"/>
              <a:gd name="connsiteX27" fmla="*/ 217894 w 253899"/>
              <a:gd name="connsiteY27" fmla="*/ 206160 h 230429"/>
              <a:gd name="connsiteX28" fmla="*/ 211761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6" y="165176"/>
                  <a:pt x="141841" y="170732"/>
                  <a:pt x="122549" y="174555"/>
                </a:cubicBezTo>
                <a:cubicBezTo>
                  <a:pt x="103257" y="178378"/>
                  <a:pt x="81522" y="180290"/>
                  <a:pt x="57341" y="180290"/>
                </a:cubicBezTo>
                <a:lnTo>
                  <a:pt x="10668" y="180290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7"/>
                </a:lnTo>
                <a:lnTo>
                  <a:pt x="137885" y="23737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10" y="151752"/>
                </a:lnTo>
                <a:cubicBezTo>
                  <a:pt x="79742" y="151752"/>
                  <a:pt x="90456" y="151486"/>
                  <a:pt x="100147" y="150952"/>
                </a:cubicBezTo>
                <a:cubicBezTo>
                  <a:pt x="109837" y="150419"/>
                  <a:pt x="118816" y="149619"/>
                  <a:pt x="127084" y="148552"/>
                </a:cubicBezTo>
                <a:cubicBezTo>
                  <a:pt x="135350" y="147485"/>
                  <a:pt x="143041" y="146196"/>
                  <a:pt x="150154" y="144684"/>
                </a:cubicBezTo>
                <a:cubicBezTo>
                  <a:pt x="157263" y="143173"/>
                  <a:pt x="164109" y="141351"/>
                  <a:pt x="170689" y="139218"/>
                </a:cubicBezTo>
                <a:lnTo>
                  <a:pt x="170689" y="28003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4"/>
                  <a:pt x="166154" y="17069"/>
                  <a:pt x="163486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0"/>
                </a:lnTo>
                <a:lnTo>
                  <a:pt x="217894" y="109080"/>
                </a:lnTo>
                <a:lnTo>
                  <a:pt x="217894" y="206160"/>
                </a:lnTo>
                <a:cubicBezTo>
                  <a:pt x="217894" y="214694"/>
                  <a:pt x="215850" y="220873"/>
                  <a:pt x="211761" y="224695"/>
                </a:cubicBezTo>
                <a:cubicBezTo>
                  <a:pt x="207669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6" name="Freeform 176"/>
          <p:cNvSpPr/>
          <p:nvPr/>
        </p:nvSpPr>
        <p:spPr>
          <a:xfrm>
            <a:off x="588119" y="3454772"/>
            <a:ext cx="282245" cy="278283"/>
          </a:xfrm>
          <a:custGeom>
            <a:avLst/>
            <a:gdLst>
              <a:gd name="connsiteX0" fmla="*/ 228600 w 282245"/>
              <a:gd name="connsiteY0" fmla="*/ 123444 h 278283"/>
              <a:gd name="connsiteX1" fmla="*/ 39929 w 282245"/>
              <a:gd name="connsiteY1" fmla="*/ 126492 h 278283"/>
              <a:gd name="connsiteX2" fmla="*/ 3048 w 282245"/>
              <a:gd name="connsiteY2" fmla="*/ 123139 h 278283"/>
              <a:gd name="connsiteX3" fmla="*/ 610 w 282245"/>
              <a:gd name="connsiteY3" fmla="*/ 128016 h 278283"/>
              <a:gd name="connsiteX4" fmla="*/ 1524 w 282245"/>
              <a:gd name="connsiteY4" fmla="*/ 131369 h 278283"/>
              <a:gd name="connsiteX5" fmla="*/ 33833 w 282245"/>
              <a:gd name="connsiteY5" fmla="*/ 150876 h 278283"/>
              <a:gd name="connsiteX6" fmla="*/ 66751 w 282245"/>
              <a:gd name="connsiteY6" fmla="*/ 144780 h 278283"/>
              <a:gd name="connsiteX7" fmla="*/ 127711 w 282245"/>
              <a:gd name="connsiteY7" fmla="*/ 143256 h 278283"/>
              <a:gd name="connsiteX8" fmla="*/ 127711 w 282245"/>
              <a:gd name="connsiteY8" fmla="*/ 156972 h 278283"/>
              <a:gd name="connsiteX9" fmla="*/ 128930 w 282245"/>
              <a:gd name="connsiteY9" fmla="*/ 175565 h 278283"/>
              <a:gd name="connsiteX10" fmla="*/ 71018 w 282245"/>
              <a:gd name="connsiteY10" fmla="*/ 224942 h 278283"/>
              <a:gd name="connsiteX11" fmla="*/ 140208 w 282245"/>
              <a:gd name="connsiteY11" fmla="*/ 278283 h 278283"/>
              <a:gd name="connsiteX12" fmla="*/ 209702 w 282245"/>
              <a:gd name="connsiteY12" fmla="*/ 224942 h 278283"/>
              <a:gd name="connsiteX13" fmla="*/ 153314 w 282245"/>
              <a:gd name="connsiteY13" fmla="*/ 175565 h 278283"/>
              <a:gd name="connsiteX14" fmla="*/ 156972 w 282245"/>
              <a:gd name="connsiteY14" fmla="*/ 151181 h 278283"/>
              <a:gd name="connsiteX15" fmla="*/ 156972 w 282245"/>
              <a:gd name="connsiteY15" fmla="*/ 142951 h 278283"/>
              <a:gd name="connsiteX16" fmla="*/ 236830 w 282245"/>
              <a:gd name="connsiteY16" fmla="*/ 142342 h 278283"/>
              <a:gd name="connsiteX17" fmla="*/ 274015 w 282245"/>
              <a:gd name="connsiteY17" fmla="*/ 143866 h 278283"/>
              <a:gd name="connsiteX18" fmla="*/ 282245 w 282245"/>
              <a:gd name="connsiteY18" fmla="*/ 129540 h 278283"/>
              <a:gd name="connsiteX19" fmla="*/ 277673 w 282245"/>
              <a:gd name="connsiteY19" fmla="*/ 123444 h 278283"/>
              <a:gd name="connsiteX20" fmla="*/ 240792 w 282245"/>
              <a:gd name="connsiteY20" fmla="*/ 117958 h 278283"/>
              <a:gd name="connsiteX22" fmla="*/ 179527 w 282245"/>
              <a:gd name="connsiteY22" fmla="*/ 224942 h 278283"/>
              <a:gd name="connsiteX23" fmla="*/ 140208 w 282245"/>
              <a:gd name="connsiteY23" fmla="*/ 256337 h 278283"/>
              <a:gd name="connsiteX24" fmla="*/ 101194 w 282245"/>
              <a:gd name="connsiteY24" fmla="*/ 224942 h 278283"/>
              <a:gd name="connsiteX25" fmla="*/ 140208 w 282245"/>
              <a:gd name="connsiteY25" fmla="*/ 193548 h 278283"/>
              <a:gd name="connsiteX26" fmla="*/ 179527 w 282245"/>
              <a:gd name="connsiteY26" fmla="*/ 224942 h 278283"/>
              <a:gd name="connsiteX28" fmla="*/ 28956 w 282245"/>
              <a:gd name="connsiteY28" fmla="*/ 110947 h 278283"/>
              <a:gd name="connsiteX29" fmla="*/ 33223 w 282245"/>
              <a:gd name="connsiteY29" fmla="*/ 111252 h 278283"/>
              <a:gd name="connsiteX30" fmla="*/ 142037 w 282245"/>
              <a:gd name="connsiteY30" fmla="*/ 73762 h 278283"/>
              <a:gd name="connsiteX31" fmla="*/ 238963 w 282245"/>
              <a:gd name="connsiteY31" fmla="*/ 100584 h 278283"/>
              <a:gd name="connsiteX32" fmla="*/ 248412 w 282245"/>
              <a:gd name="connsiteY32" fmla="*/ 100889 h 278283"/>
              <a:gd name="connsiteX33" fmla="*/ 255727 w 282245"/>
              <a:gd name="connsiteY33" fmla="*/ 89611 h 278283"/>
              <a:gd name="connsiteX34" fmla="*/ 249936 w 282245"/>
              <a:gd name="connsiteY34" fmla="*/ 82906 h 278283"/>
              <a:gd name="connsiteX35" fmla="*/ 228295 w 282245"/>
              <a:gd name="connsiteY35" fmla="*/ 72847 h 278283"/>
              <a:gd name="connsiteX36" fmla="*/ 211836 w 282245"/>
              <a:gd name="connsiteY36" fmla="*/ 72847 h 278283"/>
              <a:gd name="connsiteX37" fmla="*/ 165202 w 282245"/>
              <a:gd name="connsiteY37" fmla="*/ 61265 h 278283"/>
              <a:gd name="connsiteX38" fmla="*/ 217018 w 282245"/>
              <a:gd name="connsiteY38" fmla="*/ 23165 h 278283"/>
              <a:gd name="connsiteX39" fmla="*/ 226771 w 282245"/>
              <a:gd name="connsiteY39" fmla="*/ 13716 h 278283"/>
              <a:gd name="connsiteX40" fmla="*/ 226466 w 282245"/>
              <a:gd name="connsiteY40" fmla="*/ 8839 h 278283"/>
              <a:gd name="connsiteX41" fmla="*/ 207264 w 282245"/>
              <a:gd name="connsiteY41" fmla="*/ 610 h 278283"/>
              <a:gd name="connsiteX42" fmla="*/ 200558 w 282245"/>
              <a:gd name="connsiteY42" fmla="*/ 610 h 278283"/>
              <a:gd name="connsiteX43" fmla="*/ 186538 w 282245"/>
              <a:gd name="connsiteY43" fmla="*/ 6096 h 278283"/>
              <a:gd name="connsiteX44" fmla="*/ 78029 w 282245"/>
              <a:gd name="connsiteY44" fmla="*/ 7620 h 278283"/>
              <a:gd name="connsiteX45" fmla="*/ 46939 w 282245"/>
              <a:gd name="connsiteY45" fmla="*/ 5182 h 278283"/>
              <a:gd name="connsiteX46" fmla="*/ 44501 w 282245"/>
              <a:gd name="connsiteY46" fmla="*/ 10059 h 278283"/>
              <a:gd name="connsiteX47" fmla="*/ 45415 w 282245"/>
              <a:gd name="connsiteY47" fmla="*/ 13411 h 278283"/>
              <a:gd name="connsiteX48" fmla="*/ 73152 w 282245"/>
              <a:gd name="connsiteY48" fmla="*/ 29566 h 278283"/>
              <a:gd name="connsiteX49" fmla="*/ 100279 w 282245"/>
              <a:gd name="connsiteY49" fmla="*/ 24689 h 278283"/>
              <a:gd name="connsiteX50" fmla="*/ 173736 w 282245"/>
              <a:gd name="connsiteY50" fmla="*/ 23775 h 278283"/>
              <a:gd name="connsiteX51" fmla="*/ 26518 w 282245"/>
              <a:gd name="connsiteY51" fmla="*/ 102413 h 278283"/>
              <a:gd name="connsiteX52" fmla="*/ 25298 w 282245"/>
              <a:gd name="connsiteY52" fmla="*/ 106071 h 27828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82245" h="278283">
                <a:moveTo>
                  <a:pt x="228600" y="123444"/>
                </a:moveTo>
                <a:cubicBezTo>
                  <a:pt x="206959" y="124968"/>
                  <a:pt x="59131" y="126797"/>
                  <a:pt x="39929" y="126492"/>
                </a:cubicBezTo>
                <a:cubicBezTo>
                  <a:pt x="29261" y="126187"/>
                  <a:pt x="14326" y="124968"/>
                  <a:pt x="3048" y="123139"/>
                </a:cubicBezTo>
                <a:lnTo>
                  <a:pt x="610" y="128016"/>
                </a:lnTo>
                <a:cubicBezTo>
                  <a:pt x="0" y="129235"/>
                  <a:pt x="305" y="130454"/>
                  <a:pt x="1524" y="131369"/>
                </a:cubicBezTo>
                <a:cubicBezTo>
                  <a:pt x="9449" y="138989"/>
                  <a:pt x="21946" y="146609"/>
                  <a:pt x="33833" y="150876"/>
                </a:cubicBezTo>
                <a:cubicBezTo>
                  <a:pt x="41758" y="148438"/>
                  <a:pt x="58826" y="145390"/>
                  <a:pt x="66751" y="144780"/>
                </a:cubicBezTo>
                <a:cubicBezTo>
                  <a:pt x="73762" y="144171"/>
                  <a:pt x="98755" y="143866"/>
                  <a:pt x="127711" y="143256"/>
                </a:cubicBezTo>
                <a:lnTo>
                  <a:pt x="127711" y="156972"/>
                </a:lnTo>
                <a:cubicBezTo>
                  <a:pt x="127711" y="162154"/>
                  <a:pt x="128016" y="169164"/>
                  <a:pt x="128930" y="175565"/>
                </a:cubicBezTo>
                <a:cubicBezTo>
                  <a:pt x="95402" y="178918"/>
                  <a:pt x="71018" y="198120"/>
                  <a:pt x="71018" y="224942"/>
                </a:cubicBezTo>
                <a:cubicBezTo>
                  <a:pt x="71018" y="256642"/>
                  <a:pt x="100889" y="278283"/>
                  <a:pt x="140208" y="278283"/>
                </a:cubicBezTo>
                <a:cubicBezTo>
                  <a:pt x="179832" y="278283"/>
                  <a:pt x="209702" y="256642"/>
                  <a:pt x="209702" y="224942"/>
                </a:cubicBezTo>
                <a:cubicBezTo>
                  <a:pt x="209702" y="198425"/>
                  <a:pt x="186233" y="179527"/>
                  <a:pt x="153314" y="175565"/>
                </a:cubicBezTo>
                <a:cubicBezTo>
                  <a:pt x="155448" y="168250"/>
                  <a:pt x="156972" y="159106"/>
                  <a:pt x="156972" y="151181"/>
                </a:cubicBezTo>
                <a:lnTo>
                  <a:pt x="156972" y="142951"/>
                </a:lnTo>
                <a:cubicBezTo>
                  <a:pt x="192329" y="142342"/>
                  <a:pt x="226771" y="142342"/>
                  <a:pt x="236830" y="142342"/>
                </a:cubicBezTo>
                <a:cubicBezTo>
                  <a:pt x="246583" y="142342"/>
                  <a:pt x="266090" y="142951"/>
                  <a:pt x="274015" y="143866"/>
                </a:cubicBezTo>
                <a:cubicBezTo>
                  <a:pt x="277673" y="142037"/>
                  <a:pt x="282245" y="136246"/>
                  <a:pt x="282245" y="129540"/>
                </a:cubicBezTo>
                <a:cubicBezTo>
                  <a:pt x="282245" y="126492"/>
                  <a:pt x="280416" y="124359"/>
                  <a:pt x="277673" y="123444"/>
                </a:cubicBezTo>
                <a:cubicBezTo>
                  <a:pt x="270053" y="120701"/>
                  <a:pt x="252679" y="118567"/>
                  <a:pt x="240792" y="117958"/>
                </a:cubicBezTo>
                <a:moveTo>
                  <a:pt x="179527" y="224942"/>
                </a:moveTo>
                <a:cubicBezTo>
                  <a:pt x="179527" y="244450"/>
                  <a:pt x="163068" y="256337"/>
                  <a:pt x="140208" y="256337"/>
                </a:cubicBezTo>
                <a:cubicBezTo>
                  <a:pt x="117653" y="256337"/>
                  <a:pt x="101194" y="244450"/>
                  <a:pt x="101194" y="224942"/>
                </a:cubicBezTo>
                <a:cubicBezTo>
                  <a:pt x="101194" y="205740"/>
                  <a:pt x="117653" y="193548"/>
                  <a:pt x="140208" y="193548"/>
                </a:cubicBezTo>
                <a:cubicBezTo>
                  <a:pt x="163068" y="193548"/>
                  <a:pt x="179527" y="205740"/>
                  <a:pt x="179527" y="224942"/>
                </a:cubicBezTo>
                <a:moveTo>
                  <a:pt x="28956" y="110947"/>
                </a:moveTo>
                <a:cubicBezTo>
                  <a:pt x="29566" y="111557"/>
                  <a:pt x="30785" y="111862"/>
                  <a:pt x="33223" y="111252"/>
                </a:cubicBezTo>
                <a:cubicBezTo>
                  <a:pt x="71628" y="103023"/>
                  <a:pt x="108814" y="90221"/>
                  <a:pt x="142037" y="73762"/>
                </a:cubicBezTo>
                <a:lnTo>
                  <a:pt x="238963" y="100584"/>
                </a:lnTo>
                <a:cubicBezTo>
                  <a:pt x="242316" y="101498"/>
                  <a:pt x="245974" y="101803"/>
                  <a:pt x="248412" y="100889"/>
                </a:cubicBezTo>
                <a:cubicBezTo>
                  <a:pt x="252679" y="99669"/>
                  <a:pt x="256337" y="94488"/>
                  <a:pt x="255727" y="89611"/>
                </a:cubicBezTo>
                <a:cubicBezTo>
                  <a:pt x="255422" y="87478"/>
                  <a:pt x="253594" y="85039"/>
                  <a:pt x="249936" y="82906"/>
                </a:cubicBezTo>
                <a:cubicBezTo>
                  <a:pt x="245364" y="79858"/>
                  <a:pt x="235610" y="74981"/>
                  <a:pt x="228295" y="72847"/>
                </a:cubicBezTo>
                <a:lnTo>
                  <a:pt x="211836" y="72847"/>
                </a:lnTo>
                <a:lnTo>
                  <a:pt x="165202" y="61265"/>
                </a:lnTo>
                <a:cubicBezTo>
                  <a:pt x="184709" y="49683"/>
                  <a:pt x="202082" y="36881"/>
                  <a:pt x="217018" y="23165"/>
                </a:cubicBezTo>
                <a:lnTo>
                  <a:pt x="226771" y="13716"/>
                </a:lnTo>
                <a:cubicBezTo>
                  <a:pt x="228295" y="12192"/>
                  <a:pt x="228295" y="10059"/>
                  <a:pt x="226466" y="8839"/>
                </a:cubicBezTo>
                <a:cubicBezTo>
                  <a:pt x="222809" y="7010"/>
                  <a:pt x="212446" y="2439"/>
                  <a:pt x="207264" y="610"/>
                </a:cubicBezTo>
                <a:cubicBezTo>
                  <a:pt x="205130" y="0"/>
                  <a:pt x="202387" y="0"/>
                  <a:pt x="200558" y="610"/>
                </a:cubicBezTo>
                <a:lnTo>
                  <a:pt x="186538" y="6096"/>
                </a:lnTo>
                <a:cubicBezTo>
                  <a:pt x="168250" y="7010"/>
                  <a:pt x="93269" y="7925"/>
                  <a:pt x="78029" y="7620"/>
                </a:cubicBezTo>
                <a:cubicBezTo>
                  <a:pt x="69190" y="7620"/>
                  <a:pt x="56388" y="6706"/>
                  <a:pt x="46939" y="5182"/>
                </a:cubicBezTo>
                <a:lnTo>
                  <a:pt x="44501" y="10059"/>
                </a:lnTo>
                <a:cubicBezTo>
                  <a:pt x="43891" y="11278"/>
                  <a:pt x="44196" y="12497"/>
                  <a:pt x="45415" y="13411"/>
                </a:cubicBezTo>
                <a:cubicBezTo>
                  <a:pt x="52730" y="19507"/>
                  <a:pt x="63398" y="25908"/>
                  <a:pt x="73152" y="29566"/>
                </a:cubicBezTo>
                <a:cubicBezTo>
                  <a:pt x="79858" y="27127"/>
                  <a:pt x="93269" y="24993"/>
                  <a:pt x="100279" y="24689"/>
                </a:cubicBezTo>
                <a:cubicBezTo>
                  <a:pt x="110338" y="24080"/>
                  <a:pt x="149047" y="23469"/>
                  <a:pt x="173736" y="23775"/>
                </a:cubicBezTo>
                <a:cubicBezTo>
                  <a:pt x="138379" y="54864"/>
                  <a:pt x="86868" y="81992"/>
                  <a:pt x="26518" y="102413"/>
                </a:cubicBezTo>
                <a:cubicBezTo>
                  <a:pt x="24689" y="103023"/>
                  <a:pt x="24384" y="104547"/>
                  <a:pt x="25298" y="10607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7" name="Freeform 177"/>
          <p:cNvSpPr/>
          <p:nvPr/>
        </p:nvSpPr>
        <p:spPr>
          <a:xfrm>
            <a:off x="882556" y="3457211"/>
            <a:ext cx="282245" cy="279197"/>
          </a:xfrm>
          <a:custGeom>
            <a:avLst/>
            <a:gdLst>
              <a:gd name="connsiteX0" fmla="*/ 228600 w 282245"/>
              <a:gd name="connsiteY0" fmla="*/ 100584 h 279197"/>
              <a:gd name="connsiteX1" fmla="*/ 208483 w 282245"/>
              <a:gd name="connsiteY1" fmla="*/ 101498 h 279197"/>
              <a:gd name="connsiteX2" fmla="*/ 229210 w 282245"/>
              <a:gd name="connsiteY2" fmla="*/ 26213 h 279197"/>
              <a:gd name="connsiteX3" fmla="*/ 234391 w 282245"/>
              <a:gd name="connsiteY3" fmla="*/ 14020 h 279197"/>
              <a:gd name="connsiteX4" fmla="*/ 233782 w 282245"/>
              <a:gd name="connsiteY4" fmla="*/ 9753 h 279197"/>
              <a:gd name="connsiteX5" fmla="*/ 216713 w 282245"/>
              <a:gd name="connsiteY5" fmla="*/ 914 h 279197"/>
              <a:gd name="connsiteX6" fmla="*/ 210922 w 282245"/>
              <a:gd name="connsiteY6" fmla="*/ 914 h 279197"/>
              <a:gd name="connsiteX7" fmla="*/ 198120 w 282245"/>
              <a:gd name="connsiteY7" fmla="*/ 6705 h 279197"/>
              <a:gd name="connsiteX8" fmla="*/ 78029 w 282245"/>
              <a:gd name="connsiteY8" fmla="*/ 8534 h 279197"/>
              <a:gd name="connsiteX9" fmla="*/ 44806 w 282245"/>
              <a:gd name="connsiteY9" fmla="*/ 5791 h 279197"/>
              <a:gd name="connsiteX10" fmla="*/ 42672 w 282245"/>
              <a:gd name="connsiteY10" fmla="*/ 10363 h 279197"/>
              <a:gd name="connsiteX11" fmla="*/ 43891 w 282245"/>
              <a:gd name="connsiteY11" fmla="*/ 14325 h 279197"/>
              <a:gd name="connsiteX12" fmla="*/ 72542 w 282245"/>
              <a:gd name="connsiteY12" fmla="*/ 32004 h 279197"/>
              <a:gd name="connsiteX13" fmla="*/ 101498 w 282245"/>
              <a:gd name="connsiteY13" fmla="*/ 26822 h 279197"/>
              <a:gd name="connsiteX14" fmla="*/ 195986 w 282245"/>
              <a:gd name="connsiteY14" fmla="*/ 25298 h 279197"/>
              <a:gd name="connsiteX15" fmla="*/ 187757 w 282245"/>
              <a:gd name="connsiteY15" fmla="*/ 101803 h 279197"/>
              <a:gd name="connsiteX16" fmla="*/ 39929 w 282245"/>
              <a:gd name="connsiteY16" fmla="*/ 103632 h 279197"/>
              <a:gd name="connsiteX17" fmla="*/ 3048 w 282245"/>
              <a:gd name="connsiteY17" fmla="*/ 100279 h 279197"/>
              <a:gd name="connsiteX18" fmla="*/ 610 w 282245"/>
              <a:gd name="connsiteY18" fmla="*/ 105156 h 279197"/>
              <a:gd name="connsiteX19" fmla="*/ 1524 w 282245"/>
              <a:gd name="connsiteY19" fmla="*/ 108814 h 279197"/>
              <a:gd name="connsiteX20" fmla="*/ 33833 w 282245"/>
              <a:gd name="connsiteY20" fmla="*/ 128016 h 279197"/>
              <a:gd name="connsiteX21" fmla="*/ 66751 w 282245"/>
              <a:gd name="connsiteY21" fmla="*/ 121920 h 279197"/>
              <a:gd name="connsiteX22" fmla="*/ 127711 w 282245"/>
              <a:gd name="connsiteY22" fmla="*/ 120701 h 279197"/>
              <a:gd name="connsiteX23" fmla="*/ 127711 w 282245"/>
              <a:gd name="connsiteY23" fmla="*/ 142951 h 279197"/>
              <a:gd name="connsiteX24" fmla="*/ 128930 w 282245"/>
              <a:gd name="connsiteY24" fmla="*/ 174955 h 279197"/>
              <a:gd name="connsiteX25" fmla="*/ 75895 w 282245"/>
              <a:gd name="connsiteY25" fmla="*/ 175565 h 279197"/>
              <a:gd name="connsiteX26" fmla="*/ 43282 w 282245"/>
              <a:gd name="connsiteY26" fmla="*/ 173126 h 279197"/>
              <a:gd name="connsiteX27" fmla="*/ 40538 w 282245"/>
              <a:gd name="connsiteY27" fmla="*/ 177698 h 279197"/>
              <a:gd name="connsiteX28" fmla="*/ 41758 w 282245"/>
              <a:gd name="connsiteY28" fmla="*/ 181661 h 279197"/>
              <a:gd name="connsiteX29" fmla="*/ 70714 w 282245"/>
              <a:gd name="connsiteY29" fmla="*/ 198425 h 279197"/>
              <a:gd name="connsiteX30" fmla="*/ 99060 w 282245"/>
              <a:gd name="connsiteY30" fmla="*/ 193243 h 279197"/>
              <a:gd name="connsiteX31" fmla="*/ 193853 w 282245"/>
              <a:gd name="connsiteY31" fmla="*/ 192024 h 279197"/>
              <a:gd name="connsiteX32" fmla="*/ 193853 w 282245"/>
              <a:gd name="connsiteY32" fmla="*/ 239878 h 279197"/>
              <a:gd name="connsiteX33" fmla="*/ 196901 w 282245"/>
              <a:gd name="connsiteY33" fmla="*/ 279197 h 279197"/>
              <a:gd name="connsiteX34" fmla="*/ 214579 w 282245"/>
              <a:gd name="connsiteY34" fmla="*/ 279197 h 279197"/>
              <a:gd name="connsiteX35" fmla="*/ 222809 w 282245"/>
              <a:gd name="connsiteY35" fmla="*/ 232867 h 279197"/>
              <a:gd name="connsiteX36" fmla="*/ 223723 w 282245"/>
              <a:gd name="connsiteY36" fmla="*/ 193243 h 279197"/>
              <a:gd name="connsiteX37" fmla="*/ 227381 w 282245"/>
              <a:gd name="connsiteY37" fmla="*/ 181966 h 279197"/>
              <a:gd name="connsiteX38" fmla="*/ 226771 w 282245"/>
              <a:gd name="connsiteY38" fmla="*/ 177698 h 279197"/>
              <a:gd name="connsiteX39" fmla="*/ 211836 w 282245"/>
              <a:gd name="connsiteY39" fmla="*/ 168859 h 279197"/>
              <a:gd name="connsiteX40" fmla="*/ 206350 w 282245"/>
              <a:gd name="connsiteY40" fmla="*/ 168859 h 279197"/>
              <a:gd name="connsiteX41" fmla="*/ 196596 w 282245"/>
              <a:gd name="connsiteY41" fmla="*/ 173431 h 279197"/>
              <a:gd name="connsiteX42" fmla="*/ 152095 w 282245"/>
              <a:gd name="connsiteY42" fmla="*/ 174650 h 279197"/>
              <a:gd name="connsiteX43" fmla="*/ 156972 w 282245"/>
              <a:gd name="connsiteY43" fmla="*/ 135636 h 279197"/>
              <a:gd name="connsiteX44" fmla="*/ 156972 w 282245"/>
              <a:gd name="connsiteY44" fmla="*/ 120396 h 279197"/>
              <a:gd name="connsiteX45" fmla="*/ 236830 w 282245"/>
              <a:gd name="connsiteY45" fmla="*/ 119481 h 279197"/>
              <a:gd name="connsiteX46" fmla="*/ 274015 w 282245"/>
              <a:gd name="connsiteY46" fmla="*/ 121005 h 279197"/>
              <a:gd name="connsiteX47" fmla="*/ 282245 w 282245"/>
              <a:gd name="connsiteY47" fmla="*/ 106680 h 279197"/>
              <a:gd name="connsiteX48" fmla="*/ 277673 w 282245"/>
              <a:gd name="connsiteY48" fmla="*/ 100584 h 279197"/>
              <a:gd name="connsiteX49" fmla="*/ 240792 w 282245"/>
              <a:gd name="connsiteY49" fmla="*/ 95402 h 27919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</a:cxnLst>
            <a:rect l="l" t="t" r="r" b="b"/>
            <a:pathLst>
              <a:path w="282245" h="279197">
                <a:moveTo>
                  <a:pt x="228600" y="100584"/>
                </a:moveTo>
                <a:cubicBezTo>
                  <a:pt x="224942" y="100889"/>
                  <a:pt x="217932" y="101193"/>
                  <a:pt x="208483" y="101498"/>
                </a:cubicBezTo>
                <a:cubicBezTo>
                  <a:pt x="218237" y="79248"/>
                  <a:pt x="226771" y="48768"/>
                  <a:pt x="229210" y="26213"/>
                </a:cubicBezTo>
                <a:lnTo>
                  <a:pt x="234391" y="14020"/>
                </a:lnTo>
                <a:cubicBezTo>
                  <a:pt x="235306" y="12192"/>
                  <a:pt x="235001" y="10668"/>
                  <a:pt x="233782" y="9753"/>
                </a:cubicBezTo>
                <a:cubicBezTo>
                  <a:pt x="230124" y="7315"/>
                  <a:pt x="221590" y="2743"/>
                  <a:pt x="216713" y="914"/>
                </a:cubicBezTo>
                <a:cubicBezTo>
                  <a:pt x="215189" y="0"/>
                  <a:pt x="212446" y="0"/>
                  <a:pt x="210922" y="914"/>
                </a:cubicBezTo>
                <a:lnTo>
                  <a:pt x="198120" y="6705"/>
                </a:lnTo>
                <a:cubicBezTo>
                  <a:pt x="177698" y="7620"/>
                  <a:pt x="93574" y="8839"/>
                  <a:pt x="78029" y="8534"/>
                </a:cubicBezTo>
                <a:cubicBezTo>
                  <a:pt x="68580" y="8534"/>
                  <a:pt x="55169" y="7620"/>
                  <a:pt x="44806" y="5791"/>
                </a:cubicBezTo>
                <a:lnTo>
                  <a:pt x="42672" y="10363"/>
                </a:lnTo>
                <a:cubicBezTo>
                  <a:pt x="42062" y="11887"/>
                  <a:pt x="42367" y="12802"/>
                  <a:pt x="43891" y="14325"/>
                </a:cubicBezTo>
                <a:cubicBezTo>
                  <a:pt x="51206" y="21031"/>
                  <a:pt x="62179" y="27737"/>
                  <a:pt x="72542" y="32004"/>
                </a:cubicBezTo>
                <a:cubicBezTo>
                  <a:pt x="80162" y="29566"/>
                  <a:pt x="93878" y="27127"/>
                  <a:pt x="101498" y="26822"/>
                </a:cubicBezTo>
                <a:cubicBezTo>
                  <a:pt x="114910" y="25908"/>
                  <a:pt x="171298" y="24993"/>
                  <a:pt x="195986" y="25298"/>
                </a:cubicBezTo>
                <a:cubicBezTo>
                  <a:pt x="195682" y="46634"/>
                  <a:pt x="192634" y="79858"/>
                  <a:pt x="187757" y="101803"/>
                </a:cubicBezTo>
                <a:cubicBezTo>
                  <a:pt x="135636" y="103022"/>
                  <a:pt x="53950" y="103937"/>
                  <a:pt x="39929" y="103632"/>
                </a:cubicBezTo>
                <a:cubicBezTo>
                  <a:pt x="29261" y="103632"/>
                  <a:pt x="14326" y="102413"/>
                  <a:pt x="3048" y="100279"/>
                </a:cubicBezTo>
                <a:lnTo>
                  <a:pt x="610" y="105156"/>
                </a:lnTo>
                <a:cubicBezTo>
                  <a:pt x="0" y="106375"/>
                  <a:pt x="305" y="107899"/>
                  <a:pt x="1524" y="108814"/>
                </a:cubicBezTo>
                <a:cubicBezTo>
                  <a:pt x="9449" y="116129"/>
                  <a:pt x="21946" y="124053"/>
                  <a:pt x="33833" y="128016"/>
                </a:cubicBezTo>
                <a:cubicBezTo>
                  <a:pt x="41758" y="125578"/>
                  <a:pt x="58826" y="122529"/>
                  <a:pt x="66751" y="121920"/>
                </a:cubicBezTo>
                <a:cubicBezTo>
                  <a:pt x="73762" y="121615"/>
                  <a:pt x="98755" y="121005"/>
                  <a:pt x="127711" y="120701"/>
                </a:cubicBezTo>
                <a:lnTo>
                  <a:pt x="127711" y="142951"/>
                </a:lnTo>
                <a:cubicBezTo>
                  <a:pt x="127711" y="151181"/>
                  <a:pt x="128321" y="164592"/>
                  <a:pt x="128930" y="174955"/>
                </a:cubicBezTo>
                <a:cubicBezTo>
                  <a:pt x="105461" y="175260"/>
                  <a:pt x="83210" y="175565"/>
                  <a:pt x="75895" y="175565"/>
                </a:cubicBezTo>
                <a:cubicBezTo>
                  <a:pt x="66446" y="175565"/>
                  <a:pt x="53340" y="174650"/>
                  <a:pt x="43282" y="173126"/>
                </a:cubicBezTo>
                <a:lnTo>
                  <a:pt x="40538" y="177698"/>
                </a:lnTo>
                <a:cubicBezTo>
                  <a:pt x="39929" y="179222"/>
                  <a:pt x="40234" y="180442"/>
                  <a:pt x="41758" y="181661"/>
                </a:cubicBezTo>
                <a:cubicBezTo>
                  <a:pt x="49378" y="188061"/>
                  <a:pt x="60046" y="194462"/>
                  <a:pt x="70714" y="198425"/>
                </a:cubicBezTo>
                <a:cubicBezTo>
                  <a:pt x="77724" y="195681"/>
                  <a:pt x="91440" y="193548"/>
                  <a:pt x="99060" y="193243"/>
                </a:cubicBezTo>
                <a:cubicBezTo>
                  <a:pt x="112166" y="192329"/>
                  <a:pt x="168859" y="191719"/>
                  <a:pt x="193853" y="192024"/>
                </a:cubicBezTo>
                <a:lnTo>
                  <a:pt x="193853" y="239878"/>
                </a:lnTo>
                <a:cubicBezTo>
                  <a:pt x="193853" y="250546"/>
                  <a:pt x="195072" y="269748"/>
                  <a:pt x="196901" y="279197"/>
                </a:cubicBezTo>
                <a:lnTo>
                  <a:pt x="214579" y="279197"/>
                </a:lnTo>
                <a:cubicBezTo>
                  <a:pt x="219151" y="267919"/>
                  <a:pt x="222809" y="246583"/>
                  <a:pt x="222809" y="232867"/>
                </a:cubicBezTo>
                <a:lnTo>
                  <a:pt x="223723" y="193243"/>
                </a:lnTo>
                <a:lnTo>
                  <a:pt x="227381" y="181966"/>
                </a:lnTo>
                <a:cubicBezTo>
                  <a:pt x="228295" y="180137"/>
                  <a:pt x="227990" y="178917"/>
                  <a:pt x="226771" y="177698"/>
                </a:cubicBezTo>
                <a:cubicBezTo>
                  <a:pt x="224028" y="175565"/>
                  <a:pt x="216103" y="170993"/>
                  <a:pt x="211836" y="168859"/>
                </a:cubicBezTo>
                <a:cubicBezTo>
                  <a:pt x="210312" y="168250"/>
                  <a:pt x="207874" y="168250"/>
                  <a:pt x="206350" y="168859"/>
                </a:cubicBezTo>
                <a:lnTo>
                  <a:pt x="196596" y="173431"/>
                </a:lnTo>
                <a:cubicBezTo>
                  <a:pt x="188976" y="173736"/>
                  <a:pt x="171298" y="174346"/>
                  <a:pt x="152095" y="174650"/>
                </a:cubicBezTo>
                <a:cubicBezTo>
                  <a:pt x="154838" y="162458"/>
                  <a:pt x="156972" y="146609"/>
                  <a:pt x="156972" y="135636"/>
                </a:cubicBezTo>
                <a:lnTo>
                  <a:pt x="156972" y="120396"/>
                </a:lnTo>
                <a:cubicBezTo>
                  <a:pt x="192329" y="119786"/>
                  <a:pt x="226771" y="119481"/>
                  <a:pt x="236830" y="119481"/>
                </a:cubicBezTo>
                <a:cubicBezTo>
                  <a:pt x="246583" y="119481"/>
                  <a:pt x="266090" y="120091"/>
                  <a:pt x="274015" y="121005"/>
                </a:cubicBezTo>
                <a:cubicBezTo>
                  <a:pt x="277673" y="119481"/>
                  <a:pt x="282245" y="113386"/>
                  <a:pt x="282245" y="106680"/>
                </a:cubicBezTo>
                <a:cubicBezTo>
                  <a:pt x="282245" y="103632"/>
                  <a:pt x="280416" y="101498"/>
                  <a:pt x="277673" y="100584"/>
                </a:cubicBezTo>
                <a:cubicBezTo>
                  <a:pt x="270053" y="98146"/>
                  <a:pt x="252679" y="95707"/>
                  <a:pt x="240792" y="9540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8" name="Freeform 178"/>
          <p:cNvSpPr/>
          <p:nvPr/>
        </p:nvSpPr>
        <p:spPr>
          <a:xfrm>
            <a:off x="1254274" y="3480376"/>
            <a:ext cx="282245" cy="205435"/>
          </a:xfrm>
          <a:custGeom>
            <a:avLst/>
            <a:gdLst>
              <a:gd name="connsiteX0" fmla="*/ 228600 w 282245"/>
              <a:gd name="connsiteY0" fmla="*/ 178003 h 205435"/>
              <a:gd name="connsiteX1" fmla="*/ 39929 w 282245"/>
              <a:gd name="connsiteY1" fmla="*/ 181051 h 205435"/>
              <a:gd name="connsiteX2" fmla="*/ 3048 w 282245"/>
              <a:gd name="connsiteY2" fmla="*/ 177698 h 205435"/>
              <a:gd name="connsiteX3" fmla="*/ 610 w 282245"/>
              <a:gd name="connsiteY3" fmla="*/ 182575 h 205435"/>
              <a:gd name="connsiteX4" fmla="*/ 1524 w 282245"/>
              <a:gd name="connsiteY4" fmla="*/ 185928 h 205435"/>
              <a:gd name="connsiteX5" fmla="*/ 33833 w 282245"/>
              <a:gd name="connsiteY5" fmla="*/ 205435 h 205435"/>
              <a:gd name="connsiteX6" fmla="*/ 66751 w 282245"/>
              <a:gd name="connsiteY6" fmla="*/ 199339 h 205435"/>
              <a:gd name="connsiteX7" fmla="*/ 236830 w 282245"/>
              <a:gd name="connsiteY7" fmla="*/ 196901 h 205435"/>
              <a:gd name="connsiteX8" fmla="*/ 274015 w 282245"/>
              <a:gd name="connsiteY8" fmla="*/ 198424 h 205435"/>
              <a:gd name="connsiteX9" fmla="*/ 282245 w 282245"/>
              <a:gd name="connsiteY9" fmla="*/ 184099 h 205435"/>
              <a:gd name="connsiteX10" fmla="*/ 277673 w 282245"/>
              <a:gd name="connsiteY10" fmla="*/ 178003 h 205435"/>
              <a:gd name="connsiteX11" fmla="*/ 240792 w 282245"/>
              <a:gd name="connsiteY11" fmla="*/ 172517 h 205435"/>
              <a:gd name="connsiteX13" fmla="*/ 58522 w 282245"/>
              <a:gd name="connsiteY13" fmla="*/ 97231 h 205435"/>
              <a:gd name="connsiteX14" fmla="*/ 87173 w 282245"/>
              <a:gd name="connsiteY14" fmla="*/ 124054 h 205435"/>
              <a:gd name="connsiteX15" fmla="*/ 227990 w 282245"/>
              <a:gd name="connsiteY15" fmla="*/ 121920 h 205435"/>
              <a:gd name="connsiteX16" fmla="*/ 232867 w 282245"/>
              <a:gd name="connsiteY16" fmla="*/ 120091 h 205435"/>
              <a:gd name="connsiteX17" fmla="*/ 236830 w 282245"/>
              <a:gd name="connsiteY17" fmla="*/ 107290 h 205435"/>
              <a:gd name="connsiteX18" fmla="*/ 231953 w 282245"/>
              <a:gd name="connsiteY18" fmla="*/ 101803 h 205435"/>
              <a:gd name="connsiteX19" fmla="*/ 201168 w 282245"/>
              <a:gd name="connsiteY19" fmla="*/ 99364 h 205435"/>
              <a:gd name="connsiteX20" fmla="*/ 192024 w 282245"/>
              <a:gd name="connsiteY20" fmla="*/ 104242 h 205435"/>
              <a:gd name="connsiteX21" fmla="*/ 96012 w 282245"/>
              <a:gd name="connsiteY21" fmla="*/ 106070 h 205435"/>
              <a:gd name="connsiteX22" fmla="*/ 89002 w 282245"/>
              <a:gd name="connsiteY22" fmla="*/ 98451 h 205435"/>
              <a:gd name="connsiteX23" fmla="*/ 89002 w 282245"/>
              <a:gd name="connsiteY23" fmla="*/ 24993 h 205435"/>
              <a:gd name="connsiteX24" fmla="*/ 225247 w 282245"/>
              <a:gd name="connsiteY24" fmla="*/ 22555 h 205435"/>
              <a:gd name="connsiteX25" fmla="*/ 230429 w 282245"/>
              <a:gd name="connsiteY25" fmla="*/ 20726 h 205435"/>
              <a:gd name="connsiteX26" fmla="*/ 234086 w 282245"/>
              <a:gd name="connsiteY26" fmla="*/ 7620 h 205435"/>
              <a:gd name="connsiteX27" fmla="*/ 229210 w 282245"/>
              <a:gd name="connsiteY27" fmla="*/ 2134 h 205435"/>
              <a:gd name="connsiteX28" fmla="*/ 198120 w 282245"/>
              <a:gd name="connsiteY28" fmla="*/ 0 h 205435"/>
              <a:gd name="connsiteX29" fmla="*/ 188366 w 282245"/>
              <a:gd name="connsiteY29" fmla="*/ 5181 h 205435"/>
              <a:gd name="connsiteX30" fmla="*/ 89306 w 282245"/>
              <a:gd name="connsiteY30" fmla="*/ 7315 h 205435"/>
              <a:gd name="connsiteX31" fmla="*/ 42062 w 282245"/>
              <a:gd name="connsiteY31" fmla="*/ 3962 h 205435"/>
              <a:gd name="connsiteX32" fmla="*/ 38710 w 282245"/>
              <a:gd name="connsiteY32" fmla="*/ 5791 h 205435"/>
              <a:gd name="connsiteX33" fmla="*/ 36576 w 282245"/>
              <a:gd name="connsiteY33" fmla="*/ 14630 h 205435"/>
              <a:gd name="connsiteX34" fmla="*/ 58522 w 282245"/>
              <a:gd name="connsiteY34" fmla="*/ 25298 h 20543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82245" h="205435">
                <a:moveTo>
                  <a:pt x="228600" y="178003"/>
                </a:moveTo>
                <a:cubicBezTo>
                  <a:pt x="206959" y="179527"/>
                  <a:pt x="59131" y="181356"/>
                  <a:pt x="39929" y="181051"/>
                </a:cubicBezTo>
                <a:cubicBezTo>
                  <a:pt x="29261" y="180746"/>
                  <a:pt x="14326" y="179527"/>
                  <a:pt x="3048" y="177698"/>
                </a:cubicBezTo>
                <a:lnTo>
                  <a:pt x="610" y="182575"/>
                </a:lnTo>
                <a:cubicBezTo>
                  <a:pt x="0" y="183794"/>
                  <a:pt x="305" y="185014"/>
                  <a:pt x="1524" y="185928"/>
                </a:cubicBezTo>
                <a:cubicBezTo>
                  <a:pt x="9449" y="193243"/>
                  <a:pt x="21946" y="201168"/>
                  <a:pt x="33833" y="205435"/>
                </a:cubicBezTo>
                <a:cubicBezTo>
                  <a:pt x="41758" y="202997"/>
                  <a:pt x="58826" y="199949"/>
                  <a:pt x="66751" y="199339"/>
                </a:cubicBezTo>
                <a:cubicBezTo>
                  <a:pt x="84125" y="198120"/>
                  <a:pt x="215798" y="196596"/>
                  <a:pt x="236830" y="196901"/>
                </a:cubicBezTo>
                <a:cubicBezTo>
                  <a:pt x="246583" y="196901"/>
                  <a:pt x="266090" y="197510"/>
                  <a:pt x="274015" y="198424"/>
                </a:cubicBezTo>
                <a:cubicBezTo>
                  <a:pt x="277673" y="196596"/>
                  <a:pt x="282245" y="190805"/>
                  <a:pt x="282245" y="184099"/>
                </a:cubicBezTo>
                <a:cubicBezTo>
                  <a:pt x="282245" y="181051"/>
                  <a:pt x="280416" y="178918"/>
                  <a:pt x="277673" y="178003"/>
                </a:cubicBezTo>
                <a:cubicBezTo>
                  <a:pt x="270053" y="175260"/>
                  <a:pt x="252679" y="173126"/>
                  <a:pt x="240792" y="172517"/>
                </a:cubicBezTo>
                <a:moveTo>
                  <a:pt x="58522" y="97231"/>
                </a:moveTo>
                <a:cubicBezTo>
                  <a:pt x="58522" y="115214"/>
                  <a:pt x="66751" y="124054"/>
                  <a:pt x="87173" y="124054"/>
                </a:cubicBezTo>
                <a:lnTo>
                  <a:pt x="227990" y="121920"/>
                </a:lnTo>
                <a:cubicBezTo>
                  <a:pt x="229819" y="121920"/>
                  <a:pt x="231648" y="121310"/>
                  <a:pt x="232867" y="120091"/>
                </a:cubicBezTo>
                <a:cubicBezTo>
                  <a:pt x="234696" y="118567"/>
                  <a:pt x="236830" y="113995"/>
                  <a:pt x="236830" y="107290"/>
                </a:cubicBezTo>
                <a:cubicBezTo>
                  <a:pt x="236830" y="104546"/>
                  <a:pt x="235001" y="102413"/>
                  <a:pt x="231953" y="101803"/>
                </a:cubicBezTo>
                <a:cubicBezTo>
                  <a:pt x="225247" y="100279"/>
                  <a:pt x="210922" y="99060"/>
                  <a:pt x="201168" y="99364"/>
                </a:cubicBezTo>
                <a:lnTo>
                  <a:pt x="192024" y="104242"/>
                </a:lnTo>
                <a:cubicBezTo>
                  <a:pt x="172212" y="105461"/>
                  <a:pt x="117348" y="106375"/>
                  <a:pt x="96012" y="106070"/>
                </a:cubicBezTo>
                <a:cubicBezTo>
                  <a:pt x="90831" y="106070"/>
                  <a:pt x="89002" y="103937"/>
                  <a:pt x="89002" y="98451"/>
                </a:cubicBezTo>
                <a:lnTo>
                  <a:pt x="89002" y="24993"/>
                </a:lnTo>
                <a:lnTo>
                  <a:pt x="225247" y="22555"/>
                </a:lnTo>
                <a:cubicBezTo>
                  <a:pt x="227381" y="22555"/>
                  <a:pt x="229210" y="22251"/>
                  <a:pt x="230429" y="20726"/>
                </a:cubicBezTo>
                <a:cubicBezTo>
                  <a:pt x="232258" y="18593"/>
                  <a:pt x="234086" y="14021"/>
                  <a:pt x="234086" y="7620"/>
                </a:cubicBezTo>
                <a:cubicBezTo>
                  <a:pt x="234086" y="4877"/>
                  <a:pt x="232258" y="2743"/>
                  <a:pt x="229210" y="2134"/>
                </a:cubicBezTo>
                <a:cubicBezTo>
                  <a:pt x="221894" y="610"/>
                  <a:pt x="207569" y="0"/>
                  <a:pt x="198120" y="0"/>
                </a:cubicBezTo>
                <a:lnTo>
                  <a:pt x="188366" y="5181"/>
                </a:lnTo>
                <a:cubicBezTo>
                  <a:pt x="171603" y="6096"/>
                  <a:pt x="117958" y="7010"/>
                  <a:pt x="89306" y="7315"/>
                </a:cubicBezTo>
                <a:cubicBezTo>
                  <a:pt x="78639" y="5486"/>
                  <a:pt x="53035" y="3962"/>
                  <a:pt x="42062" y="3962"/>
                </a:cubicBezTo>
                <a:cubicBezTo>
                  <a:pt x="39929" y="3962"/>
                  <a:pt x="39014" y="4877"/>
                  <a:pt x="38710" y="5791"/>
                </a:cubicBezTo>
                <a:lnTo>
                  <a:pt x="36576" y="14630"/>
                </a:lnTo>
                <a:cubicBezTo>
                  <a:pt x="45415" y="16764"/>
                  <a:pt x="53340" y="20726"/>
                  <a:pt x="58522" y="2529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79" name="Freeform 179"/>
          <p:cNvSpPr/>
          <p:nvPr/>
        </p:nvSpPr>
        <p:spPr>
          <a:xfrm>
            <a:off x="1558464" y="3439533"/>
            <a:ext cx="277368" cy="294132"/>
          </a:xfrm>
          <a:custGeom>
            <a:avLst/>
            <a:gdLst>
              <a:gd name="connsiteX0" fmla="*/ 234391 w 277368"/>
              <a:gd name="connsiteY0" fmla="*/ 127406 h 294132"/>
              <a:gd name="connsiteX1" fmla="*/ 215799 w 277368"/>
              <a:gd name="connsiteY1" fmla="*/ 128321 h 294132"/>
              <a:gd name="connsiteX2" fmla="*/ 215799 w 277368"/>
              <a:gd name="connsiteY2" fmla="*/ 33833 h 294132"/>
              <a:gd name="connsiteX3" fmla="*/ 216713 w 277368"/>
              <a:gd name="connsiteY3" fmla="*/ 16459 h 294132"/>
              <a:gd name="connsiteX4" fmla="*/ 212750 w 277368"/>
              <a:gd name="connsiteY4" fmla="*/ 9144 h 294132"/>
              <a:gd name="connsiteX5" fmla="*/ 167945 w 277368"/>
              <a:gd name="connsiteY5" fmla="*/ 0 h 294132"/>
              <a:gd name="connsiteX6" fmla="*/ 163982 w 277368"/>
              <a:gd name="connsiteY6" fmla="*/ 1829 h 294132"/>
              <a:gd name="connsiteX7" fmla="*/ 160934 w 277368"/>
              <a:gd name="connsiteY7" fmla="*/ 11278 h 294132"/>
              <a:gd name="connsiteX8" fmla="*/ 186233 w 277368"/>
              <a:gd name="connsiteY8" fmla="*/ 28041 h 294132"/>
              <a:gd name="connsiteX9" fmla="*/ 186233 w 277368"/>
              <a:gd name="connsiteY9" fmla="*/ 177394 h 294132"/>
              <a:gd name="connsiteX10" fmla="*/ 53950 w 277368"/>
              <a:gd name="connsiteY10" fmla="*/ 194463 h 294132"/>
              <a:gd name="connsiteX11" fmla="*/ 48158 w 277368"/>
              <a:gd name="connsiteY11" fmla="*/ 188671 h 294132"/>
              <a:gd name="connsiteX12" fmla="*/ 48158 w 277368"/>
              <a:gd name="connsiteY12" fmla="*/ 136246 h 294132"/>
              <a:gd name="connsiteX13" fmla="*/ 137465 w 277368"/>
              <a:gd name="connsiteY13" fmla="*/ 133502 h 294132"/>
              <a:gd name="connsiteX14" fmla="*/ 140817 w 277368"/>
              <a:gd name="connsiteY14" fmla="*/ 122225 h 294132"/>
              <a:gd name="connsiteX15" fmla="*/ 138684 w 277368"/>
              <a:gd name="connsiteY15" fmla="*/ 118872 h 294132"/>
              <a:gd name="connsiteX16" fmla="*/ 132283 w 277368"/>
              <a:gd name="connsiteY16" fmla="*/ 115519 h 294132"/>
              <a:gd name="connsiteX17" fmla="*/ 139903 w 277368"/>
              <a:gd name="connsiteY17" fmla="*/ 66141 h 294132"/>
              <a:gd name="connsiteX18" fmla="*/ 143561 w 277368"/>
              <a:gd name="connsiteY18" fmla="*/ 55473 h 294132"/>
              <a:gd name="connsiteX19" fmla="*/ 142646 w 277368"/>
              <a:gd name="connsiteY19" fmla="*/ 51206 h 294132"/>
              <a:gd name="connsiteX20" fmla="*/ 127102 w 277368"/>
              <a:gd name="connsiteY20" fmla="*/ 42672 h 294132"/>
              <a:gd name="connsiteX21" fmla="*/ 121311 w 277368"/>
              <a:gd name="connsiteY21" fmla="*/ 42672 h 294132"/>
              <a:gd name="connsiteX22" fmla="*/ 110642 w 277368"/>
              <a:gd name="connsiteY22" fmla="*/ 47854 h 294132"/>
              <a:gd name="connsiteX23" fmla="*/ 33223 w 277368"/>
              <a:gd name="connsiteY23" fmla="*/ 49682 h 294132"/>
              <a:gd name="connsiteX24" fmla="*/ 4877 w 277368"/>
              <a:gd name="connsiteY24" fmla="*/ 47244 h 294132"/>
              <a:gd name="connsiteX25" fmla="*/ 2438 w 277368"/>
              <a:gd name="connsiteY25" fmla="*/ 51511 h 294132"/>
              <a:gd name="connsiteX26" fmla="*/ 3353 w 277368"/>
              <a:gd name="connsiteY26" fmla="*/ 55169 h 294132"/>
              <a:gd name="connsiteX27" fmla="*/ 28346 w 277368"/>
              <a:gd name="connsiteY27" fmla="*/ 71323 h 294132"/>
              <a:gd name="connsiteX28" fmla="*/ 52730 w 277368"/>
              <a:gd name="connsiteY28" fmla="*/ 66751 h 294132"/>
              <a:gd name="connsiteX29" fmla="*/ 106985 w 277368"/>
              <a:gd name="connsiteY29" fmla="*/ 65532 h 294132"/>
              <a:gd name="connsiteX30" fmla="*/ 106375 w 277368"/>
              <a:gd name="connsiteY30" fmla="*/ 115519 h 294132"/>
              <a:gd name="connsiteX31" fmla="*/ 101194 w 277368"/>
              <a:gd name="connsiteY31" fmla="*/ 117043 h 294132"/>
              <a:gd name="connsiteX32" fmla="*/ 48463 w 277368"/>
              <a:gd name="connsiteY32" fmla="*/ 118872 h 294132"/>
              <a:gd name="connsiteX33" fmla="*/ 4877 w 277368"/>
              <a:gd name="connsiteY33" fmla="*/ 117348 h 294132"/>
              <a:gd name="connsiteX34" fmla="*/ 1524 w 277368"/>
              <a:gd name="connsiteY34" fmla="*/ 119177 h 294132"/>
              <a:gd name="connsiteX35" fmla="*/ 0 w 277368"/>
              <a:gd name="connsiteY35" fmla="*/ 126492 h 294132"/>
              <a:gd name="connsiteX36" fmla="*/ 17983 w 277368"/>
              <a:gd name="connsiteY36" fmla="*/ 135941 h 294132"/>
              <a:gd name="connsiteX37" fmla="*/ 17983 w 277368"/>
              <a:gd name="connsiteY37" fmla="*/ 185319 h 294132"/>
              <a:gd name="connsiteX38" fmla="*/ 19812 w 277368"/>
              <a:gd name="connsiteY38" fmla="*/ 200558 h 294132"/>
              <a:gd name="connsiteX39" fmla="*/ 44196 w 277368"/>
              <a:gd name="connsiteY39" fmla="*/ 218846 h 294132"/>
              <a:gd name="connsiteX40" fmla="*/ 55169 w 277368"/>
              <a:gd name="connsiteY40" fmla="*/ 218541 h 294132"/>
              <a:gd name="connsiteX41" fmla="*/ 186233 w 277368"/>
              <a:gd name="connsiteY41" fmla="*/ 193548 h 294132"/>
              <a:gd name="connsiteX42" fmla="*/ 186233 w 277368"/>
              <a:gd name="connsiteY42" fmla="*/ 231648 h 294132"/>
              <a:gd name="connsiteX43" fmla="*/ 188976 w 277368"/>
              <a:gd name="connsiteY43" fmla="*/ 294132 h 294132"/>
              <a:gd name="connsiteX44" fmla="*/ 205740 w 277368"/>
              <a:gd name="connsiteY44" fmla="*/ 294132 h 294132"/>
              <a:gd name="connsiteX45" fmla="*/ 215799 w 277368"/>
              <a:gd name="connsiteY45" fmla="*/ 222199 h 294132"/>
              <a:gd name="connsiteX46" fmla="*/ 215799 w 277368"/>
              <a:gd name="connsiteY46" fmla="*/ 146304 h 294132"/>
              <a:gd name="connsiteX47" fmla="*/ 265481 w 277368"/>
              <a:gd name="connsiteY47" fmla="*/ 145085 h 294132"/>
              <a:gd name="connsiteX48" fmla="*/ 273406 w 277368"/>
              <a:gd name="connsiteY48" fmla="*/ 142646 h 294132"/>
              <a:gd name="connsiteX49" fmla="*/ 277063 w 277368"/>
              <a:gd name="connsiteY49" fmla="*/ 128930 h 294132"/>
              <a:gd name="connsiteX50" fmla="*/ 271272 w 277368"/>
              <a:gd name="connsiteY50" fmla="*/ 122834 h 294132"/>
              <a:gd name="connsiteX51" fmla="*/ 244145 w 277368"/>
              <a:gd name="connsiteY51" fmla="*/ 12131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</a:cxnLst>
            <a:rect l="l" t="t" r="r" b="b"/>
            <a:pathLst>
              <a:path w="277368" h="294132">
                <a:moveTo>
                  <a:pt x="234391" y="127406"/>
                </a:moveTo>
                <a:lnTo>
                  <a:pt x="215799" y="128321"/>
                </a:lnTo>
                <a:lnTo>
                  <a:pt x="215799" y="33833"/>
                </a:lnTo>
                <a:lnTo>
                  <a:pt x="216713" y="16459"/>
                </a:lnTo>
                <a:cubicBezTo>
                  <a:pt x="217017" y="12802"/>
                  <a:pt x="215799" y="10363"/>
                  <a:pt x="212750" y="9144"/>
                </a:cubicBezTo>
                <a:cubicBezTo>
                  <a:pt x="202692" y="4877"/>
                  <a:pt x="181051" y="609"/>
                  <a:pt x="167945" y="0"/>
                </a:cubicBezTo>
                <a:cubicBezTo>
                  <a:pt x="165202" y="0"/>
                  <a:pt x="164592" y="609"/>
                  <a:pt x="163982" y="1829"/>
                </a:cubicBezTo>
                <a:lnTo>
                  <a:pt x="160934" y="11278"/>
                </a:lnTo>
                <a:cubicBezTo>
                  <a:pt x="171602" y="15240"/>
                  <a:pt x="181356" y="21336"/>
                  <a:pt x="186233" y="28041"/>
                </a:cubicBezTo>
                <a:lnTo>
                  <a:pt x="186233" y="177394"/>
                </a:lnTo>
                <a:cubicBezTo>
                  <a:pt x="146609" y="187757"/>
                  <a:pt x="89306" y="194158"/>
                  <a:pt x="53950" y="194463"/>
                </a:cubicBezTo>
                <a:cubicBezTo>
                  <a:pt x="49682" y="194463"/>
                  <a:pt x="48158" y="192633"/>
                  <a:pt x="48158" y="188671"/>
                </a:cubicBezTo>
                <a:lnTo>
                  <a:pt x="48158" y="136246"/>
                </a:lnTo>
                <a:lnTo>
                  <a:pt x="137465" y="133502"/>
                </a:lnTo>
                <a:cubicBezTo>
                  <a:pt x="138989" y="131673"/>
                  <a:pt x="140817" y="127102"/>
                  <a:pt x="140817" y="122225"/>
                </a:cubicBezTo>
                <a:cubicBezTo>
                  <a:pt x="140817" y="121005"/>
                  <a:pt x="140208" y="119481"/>
                  <a:pt x="138684" y="118872"/>
                </a:cubicBezTo>
                <a:lnTo>
                  <a:pt x="132283" y="115519"/>
                </a:lnTo>
                <a:cubicBezTo>
                  <a:pt x="135331" y="103632"/>
                  <a:pt x="139294" y="79858"/>
                  <a:pt x="139903" y="66141"/>
                </a:cubicBezTo>
                <a:lnTo>
                  <a:pt x="143561" y="55473"/>
                </a:lnTo>
                <a:cubicBezTo>
                  <a:pt x="144170" y="53645"/>
                  <a:pt x="144170" y="52121"/>
                  <a:pt x="142646" y="51206"/>
                </a:cubicBezTo>
                <a:cubicBezTo>
                  <a:pt x="139294" y="48768"/>
                  <a:pt x="131064" y="44500"/>
                  <a:pt x="127102" y="42672"/>
                </a:cubicBezTo>
                <a:cubicBezTo>
                  <a:pt x="125273" y="42063"/>
                  <a:pt x="122834" y="42063"/>
                  <a:pt x="121311" y="42672"/>
                </a:cubicBezTo>
                <a:lnTo>
                  <a:pt x="110642" y="47854"/>
                </a:lnTo>
                <a:cubicBezTo>
                  <a:pt x="98146" y="48768"/>
                  <a:pt x="45415" y="49682"/>
                  <a:pt x="33223" y="49682"/>
                </a:cubicBezTo>
                <a:cubicBezTo>
                  <a:pt x="25908" y="49682"/>
                  <a:pt x="13106" y="48768"/>
                  <a:pt x="4877" y="47244"/>
                </a:cubicBezTo>
                <a:lnTo>
                  <a:pt x="2438" y="51511"/>
                </a:lnTo>
                <a:cubicBezTo>
                  <a:pt x="2134" y="52730"/>
                  <a:pt x="2134" y="53949"/>
                  <a:pt x="3353" y="55169"/>
                </a:cubicBezTo>
                <a:cubicBezTo>
                  <a:pt x="10363" y="60960"/>
                  <a:pt x="19202" y="67056"/>
                  <a:pt x="28346" y="71323"/>
                </a:cubicBezTo>
                <a:cubicBezTo>
                  <a:pt x="35662" y="69190"/>
                  <a:pt x="46634" y="67056"/>
                  <a:pt x="52730" y="66751"/>
                </a:cubicBezTo>
                <a:cubicBezTo>
                  <a:pt x="60046" y="66141"/>
                  <a:pt x="93269" y="65532"/>
                  <a:pt x="106985" y="65532"/>
                </a:cubicBezTo>
                <a:cubicBezTo>
                  <a:pt x="107594" y="74981"/>
                  <a:pt x="107594" y="105461"/>
                  <a:pt x="106375" y="115519"/>
                </a:cubicBezTo>
                <a:lnTo>
                  <a:pt x="101194" y="117043"/>
                </a:lnTo>
                <a:cubicBezTo>
                  <a:pt x="93269" y="117653"/>
                  <a:pt x="62484" y="118567"/>
                  <a:pt x="48463" y="118872"/>
                </a:cubicBezTo>
                <a:cubicBezTo>
                  <a:pt x="39014" y="117653"/>
                  <a:pt x="14935" y="117348"/>
                  <a:pt x="4877" y="117348"/>
                </a:cubicBezTo>
                <a:cubicBezTo>
                  <a:pt x="2743" y="117348"/>
                  <a:pt x="1829" y="117958"/>
                  <a:pt x="1524" y="119177"/>
                </a:cubicBezTo>
                <a:lnTo>
                  <a:pt x="0" y="126492"/>
                </a:lnTo>
                <a:cubicBezTo>
                  <a:pt x="7011" y="128625"/>
                  <a:pt x="13716" y="131978"/>
                  <a:pt x="17983" y="135941"/>
                </a:cubicBezTo>
                <a:lnTo>
                  <a:pt x="17983" y="185319"/>
                </a:lnTo>
                <a:cubicBezTo>
                  <a:pt x="17983" y="191719"/>
                  <a:pt x="18593" y="197510"/>
                  <a:pt x="19812" y="200558"/>
                </a:cubicBezTo>
                <a:cubicBezTo>
                  <a:pt x="23470" y="211531"/>
                  <a:pt x="32004" y="218846"/>
                  <a:pt x="44196" y="218846"/>
                </a:cubicBezTo>
                <a:cubicBezTo>
                  <a:pt x="47244" y="218846"/>
                  <a:pt x="51206" y="218846"/>
                  <a:pt x="55169" y="218541"/>
                </a:cubicBezTo>
                <a:cubicBezTo>
                  <a:pt x="91745" y="215494"/>
                  <a:pt x="144780" y="206349"/>
                  <a:pt x="186233" y="193548"/>
                </a:cubicBezTo>
                <a:lnTo>
                  <a:pt x="186233" y="231648"/>
                </a:lnTo>
                <a:cubicBezTo>
                  <a:pt x="186233" y="245364"/>
                  <a:pt x="187452" y="282245"/>
                  <a:pt x="188976" y="294132"/>
                </a:cubicBezTo>
                <a:lnTo>
                  <a:pt x="205740" y="294132"/>
                </a:lnTo>
                <a:cubicBezTo>
                  <a:pt x="212141" y="274930"/>
                  <a:pt x="215799" y="241097"/>
                  <a:pt x="215799" y="222199"/>
                </a:cubicBezTo>
                <a:lnTo>
                  <a:pt x="215799" y="146304"/>
                </a:lnTo>
                <a:lnTo>
                  <a:pt x="265481" y="145085"/>
                </a:lnTo>
                <a:cubicBezTo>
                  <a:pt x="268224" y="145085"/>
                  <a:pt x="271577" y="144475"/>
                  <a:pt x="273406" y="142646"/>
                </a:cubicBezTo>
                <a:cubicBezTo>
                  <a:pt x="275539" y="140817"/>
                  <a:pt x="277368" y="135026"/>
                  <a:pt x="277063" y="128930"/>
                </a:cubicBezTo>
                <a:cubicBezTo>
                  <a:pt x="276758" y="125882"/>
                  <a:pt x="274625" y="123444"/>
                  <a:pt x="271272" y="122834"/>
                </a:cubicBezTo>
                <a:cubicBezTo>
                  <a:pt x="265786" y="121615"/>
                  <a:pt x="252984" y="121005"/>
                  <a:pt x="244145" y="1213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0" name="Freeform 180"/>
          <p:cNvSpPr/>
          <p:nvPr/>
        </p:nvSpPr>
        <p:spPr>
          <a:xfrm>
            <a:off x="1848939" y="3439533"/>
            <a:ext cx="281330" cy="294132"/>
          </a:xfrm>
          <a:custGeom>
            <a:avLst/>
            <a:gdLst>
              <a:gd name="connsiteX0" fmla="*/ 238354 w 281330"/>
              <a:gd name="connsiteY0" fmla="*/ 127102 h 294132"/>
              <a:gd name="connsiteX1" fmla="*/ 219761 w 281330"/>
              <a:gd name="connsiteY1" fmla="*/ 128016 h 294132"/>
              <a:gd name="connsiteX2" fmla="*/ 219761 w 281330"/>
              <a:gd name="connsiteY2" fmla="*/ 33833 h 294132"/>
              <a:gd name="connsiteX3" fmla="*/ 220675 w 281330"/>
              <a:gd name="connsiteY3" fmla="*/ 16459 h 294132"/>
              <a:gd name="connsiteX4" fmla="*/ 216713 w 281330"/>
              <a:gd name="connsiteY4" fmla="*/ 9144 h 294132"/>
              <a:gd name="connsiteX5" fmla="*/ 171907 w 281330"/>
              <a:gd name="connsiteY5" fmla="*/ 0 h 294132"/>
              <a:gd name="connsiteX6" fmla="*/ 167945 w 281330"/>
              <a:gd name="connsiteY6" fmla="*/ 1829 h 294132"/>
              <a:gd name="connsiteX7" fmla="*/ 164897 w 281330"/>
              <a:gd name="connsiteY7" fmla="*/ 11278 h 294132"/>
              <a:gd name="connsiteX8" fmla="*/ 190195 w 281330"/>
              <a:gd name="connsiteY8" fmla="*/ 28041 h 294132"/>
              <a:gd name="connsiteX9" fmla="*/ 190195 w 281330"/>
              <a:gd name="connsiteY9" fmla="*/ 231648 h 294132"/>
              <a:gd name="connsiteX10" fmla="*/ 192938 w 281330"/>
              <a:gd name="connsiteY10" fmla="*/ 294132 h 294132"/>
              <a:gd name="connsiteX11" fmla="*/ 209703 w 281330"/>
              <a:gd name="connsiteY11" fmla="*/ 294132 h 294132"/>
              <a:gd name="connsiteX12" fmla="*/ 219761 w 281330"/>
              <a:gd name="connsiteY12" fmla="*/ 222199 h 294132"/>
              <a:gd name="connsiteX13" fmla="*/ 219761 w 281330"/>
              <a:gd name="connsiteY13" fmla="*/ 146304 h 294132"/>
              <a:gd name="connsiteX14" fmla="*/ 269443 w 281330"/>
              <a:gd name="connsiteY14" fmla="*/ 145085 h 294132"/>
              <a:gd name="connsiteX15" fmla="*/ 277368 w 281330"/>
              <a:gd name="connsiteY15" fmla="*/ 142646 h 294132"/>
              <a:gd name="connsiteX16" fmla="*/ 281026 w 281330"/>
              <a:gd name="connsiteY16" fmla="*/ 128625 h 294132"/>
              <a:gd name="connsiteX17" fmla="*/ 275234 w 281330"/>
              <a:gd name="connsiteY17" fmla="*/ 122530 h 294132"/>
              <a:gd name="connsiteX18" fmla="*/ 248107 w 281330"/>
              <a:gd name="connsiteY18" fmla="*/ 121005 h 294132"/>
              <a:gd name="connsiteX20" fmla="*/ 118262 w 281330"/>
              <a:gd name="connsiteY20" fmla="*/ 60960 h 294132"/>
              <a:gd name="connsiteX21" fmla="*/ 47549 w 281330"/>
              <a:gd name="connsiteY21" fmla="*/ 62484 h 294132"/>
              <a:gd name="connsiteX22" fmla="*/ 5486 w 281330"/>
              <a:gd name="connsiteY22" fmla="*/ 58826 h 294132"/>
              <a:gd name="connsiteX23" fmla="*/ 1829 w 281330"/>
              <a:gd name="connsiteY23" fmla="*/ 60655 h 294132"/>
              <a:gd name="connsiteX24" fmla="*/ 0 w 281330"/>
              <a:gd name="connsiteY24" fmla="*/ 68885 h 294132"/>
              <a:gd name="connsiteX25" fmla="*/ 16154 w 281330"/>
              <a:gd name="connsiteY25" fmla="*/ 78943 h 294132"/>
              <a:gd name="connsiteX26" fmla="*/ 22250 w 281330"/>
              <a:gd name="connsiteY26" fmla="*/ 185014 h 294132"/>
              <a:gd name="connsiteX27" fmla="*/ 25908 w 281330"/>
              <a:gd name="connsiteY27" fmla="*/ 206654 h 294132"/>
              <a:gd name="connsiteX28" fmla="*/ 42672 w 281330"/>
              <a:gd name="connsiteY28" fmla="*/ 206654 h 294132"/>
              <a:gd name="connsiteX29" fmla="*/ 48158 w 281330"/>
              <a:gd name="connsiteY29" fmla="*/ 192633 h 294132"/>
              <a:gd name="connsiteX30" fmla="*/ 146304 w 281330"/>
              <a:gd name="connsiteY30" fmla="*/ 191414 h 294132"/>
              <a:gd name="connsiteX31" fmla="*/ 150571 w 281330"/>
              <a:gd name="connsiteY31" fmla="*/ 178308 h 294132"/>
              <a:gd name="connsiteX32" fmla="*/ 147828 w 281330"/>
              <a:gd name="connsiteY32" fmla="*/ 174346 h 294132"/>
              <a:gd name="connsiteX33" fmla="*/ 142037 w 281330"/>
              <a:gd name="connsiteY33" fmla="*/ 171907 h 294132"/>
              <a:gd name="connsiteX34" fmla="*/ 149352 w 281330"/>
              <a:gd name="connsiteY34" fmla="*/ 80163 h 294132"/>
              <a:gd name="connsiteX35" fmla="*/ 153619 w 281330"/>
              <a:gd name="connsiteY35" fmla="*/ 67970 h 294132"/>
              <a:gd name="connsiteX36" fmla="*/ 152705 w 281330"/>
              <a:gd name="connsiteY36" fmla="*/ 63398 h 294132"/>
              <a:gd name="connsiteX37" fmla="*/ 136246 w 281330"/>
              <a:gd name="connsiteY37" fmla="*/ 54559 h 294132"/>
              <a:gd name="connsiteX38" fmla="*/ 130454 w 281330"/>
              <a:gd name="connsiteY38" fmla="*/ 54559 h 294132"/>
              <a:gd name="connsiteX40" fmla="*/ 47549 w 281330"/>
              <a:gd name="connsiteY40" fmla="*/ 80467 h 294132"/>
              <a:gd name="connsiteX41" fmla="*/ 117653 w 281330"/>
              <a:gd name="connsiteY41" fmla="*/ 79248 h 294132"/>
              <a:gd name="connsiteX42" fmla="*/ 117043 w 281330"/>
              <a:gd name="connsiteY42" fmla="*/ 171602 h 294132"/>
              <a:gd name="connsiteX43" fmla="*/ 110947 w 281330"/>
              <a:gd name="connsiteY43" fmla="*/ 173126 h 294132"/>
              <a:gd name="connsiteX44" fmla="*/ 48768 w 281330"/>
              <a:gd name="connsiteY44" fmla="*/ 174041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81330" h="294132">
                <a:moveTo>
                  <a:pt x="238354" y="127102"/>
                </a:moveTo>
                <a:lnTo>
                  <a:pt x="219761" y="128016"/>
                </a:lnTo>
                <a:lnTo>
                  <a:pt x="219761" y="33833"/>
                </a:lnTo>
                <a:lnTo>
                  <a:pt x="220675" y="16459"/>
                </a:lnTo>
                <a:cubicBezTo>
                  <a:pt x="220980" y="12802"/>
                  <a:pt x="219761" y="10363"/>
                  <a:pt x="216713" y="9144"/>
                </a:cubicBezTo>
                <a:cubicBezTo>
                  <a:pt x="206654" y="4877"/>
                  <a:pt x="185014" y="609"/>
                  <a:pt x="171907" y="0"/>
                </a:cubicBezTo>
                <a:cubicBezTo>
                  <a:pt x="169164" y="0"/>
                  <a:pt x="168554" y="609"/>
                  <a:pt x="167945" y="1829"/>
                </a:cubicBezTo>
                <a:lnTo>
                  <a:pt x="164897" y="11278"/>
                </a:lnTo>
                <a:cubicBezTo>
                  <a:pt x="175565" y="15240"/>
                  <a:pt x="185318" y="21336"/>
                  <a:pt x="190195" y="28041"/>
                </a:cubicBezTo>
                <a:lnTo>
                  <a:pt x="190195" y="231648"/>
                </a:lnTo>
                <a:cubicBezTo>
                  <a:pt x="190195" y="245364"/>
                  <a:pt x="191414" y="282245"/>
                  <a:pt x="192938" y="294132"/>
                </a:cubicBezTo>
                <a:lnTo>
                  <a:pt x="209703" y="294132"/>
                </a:lnTo>
                <a:cubicBezTo>
                  <a:pt x="216103" y="274930"/>
                  <a:pt x="219761" y="241097"/>
                  <a:pt x="219761" y="222199"/>
                </a:cubicBezTo>
                <a:lnTo>
                  <a:pt x="219761" y="146304"/>
                </a:lnTo>
                <a:lnTo>
                  <a:pt x="269443" y="145085"/>
                </a:lnTo>
                <a:cubicBezTo>
                  <a:pt x="272186" y="145085"/>
                  <a:pt x="275539" y="144170"/>
                  <a:pt x="277368" y="142646"/>
                </a:cubicBezTo>
                <a:cubicBezTo>
                  <a:pt x="279502" y="140513"/>
                  <a:pt x="281330" y="135026"/>
                  <a:pt x="281026" y="128625"/>
                </a:cubicBezTo>
                <a:cubicBezTo>
                  <a:pt x="280721" y="125882"/>
                  <a:pt x="278587" y="123444"/>
                  <a:pt x="275234" y="122530"/>
                </a:cubicBezTo>
                <a:cubicBezTo>
                  <a:pt x="269748" y="121310"/>
                  <a:pt x="256946" y="120700"/>
                  <a:pt x="248107" y="121005"/>
                </a:cubicBezTo>
                <a:moveTo>
                  <a:pt x="118262" y="60960"/>
                </a:moveTo>
                <a:cubicBezTo>
                  <a:pt x="101194" y="62179"/>
                  <a:pt x="64922" y="62484"/>
                  <a:pt x="47549" y="62484"/>
                </a:cubicBezTo>
                <a:cubicBezTo>
                  <a:pt x="36576" y="60350"/>
                  <a:pt x="16459" y="58826"/>
                  <a:pt x="5486" y="58826"/>
                </a:cubicBezTo>
                <a:cubicBezTo>
                  <a:pt x="3353" y="58826"/>
                  <a:pt x="2438" y="59436"/>
                  <a:pt x="1829" y="60655"/>
                </a:cubicBezTo>
                <a:lnTo>
                  <a:pt x="0" y="68885"/>
                </a:lnTo>
                <a:cubicBezTo>
                  <a:pt x="6401" y="71323"/>
                  <a:pt x="12802" y="74981"/>
                  <a:pt x="16154" y="78943"/>
                </a:cubicBezTo>
                <a:lnTo>
                  <a:pt x="22250" y="185014"/>
                </a:lnTo>
                <a:cubicBezTo>
                  <a:pt x="22860" y="192024"/>
                  <a:pt x="24079" y="200558"/>
                  <a:pt x="25908" y="206654"/>
                </a:cubicBezTo>
                <a:lnTo>
                  <a:pt x="42672" y="206654"/>
                </a:lnTo>
                <a:cubicBezTo>
                  <a:pt x="45110" y="202387"/>
                  <a:pt x="46939" y="197815"/>
                  <a:pt x="48158" y="192633"/>
                </a:cubicBezTo>
                <a:lnTo>
                  <a:pt x="146304" y="191414"/>
                </a:lnTo>
                <a:cubicBezTo>
                  <a:pt x="148438" y="189281"/>
                  <a:pt x="150571" y="184099"/>
                  <a:pt x="150571" y="178308"/>
                </a:cubicBezTo>
                <a:cubicBezTo>
                  <a:pt x="150571" y="176479"/>
                  <a:pt x="149657" y="175260"/>
                  <a:pt x="147828" y="174346"/>
                </a:cubicBezTo>
                <a:lnTo>
                  <a:pt x="142037" y="171907"/>
                </a:lnTo>
                <a:cubicBezTo>
                  <a:pt x="145390" y="143561"/>
                  <a:pt x="148742" y="108508"/>
                  <a:pt x="149352" y="80163"/>
                </a:cubicBezTo>
                <a:lnTo>
                  <a:pt x="153619" y="67970"/>
                </a:lnTo>
                <a:cubicBezTo>
                  <a:pt x="154229" y="65837"/>
                  <a:pt x="153924" y="64313"/>
                  <a:pt x="152705" y="63398"/>
                </a:cubicBezTo>
                <a:cubicBezTo>
                  <a:pt x="149352" y="60960"/>
                  <a:pt x="140513" y="56693"/>
                  <a:pt x="136246" y="54559"/>
                </a:cubicBezTo>
                <a:cubicBezTo>
                  <a:pt x="134417" y="53949"/>
                  <a:pt x="131978" y="53949"/>
                  <a:pt x="130454" y="54559"/>
                </a:cubicBezTo>
                <a:moveTo>
                  <a:pt x="47549" y="80467"/>
                </a:moveTo>
                <a:cubicBezTo>
                  <a:pt x="69190" y="79858"/>
                  <a:pt x="95707" y="79248"/>
                  <a:pt x="117653" y="79248"/>
                </a:cubicBezTo>
                <a:lnTo>
                  <a:pt x="117043" y="171602"/>
                </a:lnTo>
                <a:lnTo>
                  <a:pt x="110947" y="173126"/>
                </a:lnTo>
                <a:cubicBezTo>
                  <a:pt x="96012" y="174041"/>
                  <a:pt x="66751" y="174346"/>
                  <a:pt x="48768" y="17404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1" name="Freeform 181"/>
          <p:cNvSpPr/>
          <p:nvPr/>
        </p:nvSpPr>
        <p:spPr>
          <a:xfrm>
            <a:off x="2137280" y="3439533"/>
            <a:ext cx="287426" cy="294132"/>
          </a:xfrm>
          <a:custGeom>
            <a:avLst/>
            <a:gdLst>
              <a:gd name="connsiteX0" fmla="*/ 53950 w 287426"/>
              <a:gd name="connsiteY0" fmla="*/ 98450 h 294132"/>
              <a:gd name="connsiteX1" fmla="*/ 92964 w 287426"/>
              <a:gd name="connsiteY1" fmla="*/ 60350 h 294132"/>
              <a:gd name="connsiteX2" fmla="*/ 131979 w 287426"/>
              <a:gd name="connsiteY2" fmla="*/ 98450 h 294132"/>
              <a:gd name="connsiteX3" fmla="*/ 92964 w 287426"/>
              <a:gd name="connsiteY3" fmla="*/ 136246 h 294132"/>
              <a:gd name="connsiteX4" fmla="*/ 53950 w 287426"/>
              <a:gd name="connsiteY4" fmla="*/ 98450 h 294132"/>
              <a:gd name="connsiteX6" fmla="*/ 244450 w 287426"/>
              <a:gd name="connsiteY6" fmla="*/ 126797 h 294132"/>
              <a:gd name="connsiteX7" fmla="*/ 225857 w 287426"/>
              <a:gd name="connsiteY7" fmla="*/ 127711 h 294132"/>
              <a:gd name="connsiteX8" fmla="*/ 225857 w 287426"/>
              <a:gd name="connsiteY8" fmla="*/ 33833 h 294132"/>
              <a:gd name="connsiteX9" fmla="*/ 226771 w 287426"/>
              <a:gd name="connsiteY9" fmla="*/ 16459 h 294132"/>
              <a:gd name="connsiteX10" fmla="*/ 222809 w 287426"/>
              <a:gd name="connsiteY10" fmla="*/ 9144 h 294132"/>
              <a:gd name="connsiteX11" fmla="*/ 178003 w 287426"/>
              <a:gd name="connsiteY11" fmla="*/ 0 h 294132"/>
              <a:gd name="connsiteX12" fmla="*/ 174041 w 287426"/>
              <a:gd name="connsiteY12" fmla="*/ 1829 h 294132"/>
              <a:gd name="connsiteX13" fmla="*/ 170993 w 287426"/>
              <a:gd name="connsiteY13" fmla="*/ 11278 h 294132"/>
              <a:gd name="connsiteX14" fmla="*/ 196291 w 287426"/>
              <a:gd name="connsiteY14" fmla="*/ 28041 h 294132"/>
              <a:gd name="connsiteX15" fmla="*/ 196291 w 287426"/>
              <a:gd name="connsiteY15" fmla="*/ 187147 h 294132"/>
              <a:gd name="connsiteX16" fmla="*/ 108509 w 287426"/>
              <a:gd name="connsiteY16" fmla="*/ 198730 h 294132"/>
              <a:gd name="connsiteX17" fmla="*/ 108509 w 287426"/>
              <a:gd name="connsiteY17" fmla="*/ 157277 h 294132"/>
              <a:gd name="connsiteX18" fmla="*/ 162154 w 287426"/>
              <a:gd name="connsiteY18" fmla="*/ 98450 h 294132"/>
              <a:gd name="connsiteX19" fmla="*/ 92964 w 287426"/>
              <a:gd name="connsiteY19" fmla="*/ 38709 h 294132"/>
              <a:gd name="connsiteX20" fmla="*/ 24079 w 287426"/>
              <a:gd name="connsiteY20" fmla="*/ 98450 h 294132"/>
              <a:gd name="connsiteX21" fmla="*/ 80772 w 287426"/>
              <a:gd name="connsiteY21" fmla="*/ 157581 h 294132"/>
              <a:gd name="connsiteX22" fmla="*/ 80772 w 287426"/>
              <a:gd name="connsiteY22" fmla="*/ 200863 h 294132"/>
              <a:gd name="connsiteX23" fmla="*/ 39929 w 287426"/>
              <a:gd name="connsiteY23" fmla="*/ 202997 h 294132"/>
              <a:gd name="connsiteX24" fmla="*/ 3048 w 287426"/>
              <a:gd name="connsiteY24" fmla="*/ 200558 h 294132"/>
              <a:gd name="connsiteX25" fmla="*/ 914 w 287426"/>
              <a:gd name="connsiteY25" fmla="*/ 205130 h 294132"/>
              <a:gd name="connsiteX26" fmla="*/ 1829 w 287426"/>
              <a:gd name="connsiteY26" fmla="*/ 208788 h 294132"/>
              <a:gd name="connsiteX27" fmla="*/ 34747 w 287426"/>
              <a:gd name="connsiteY27" fmla="*/ 229819 h 294132"/>
              <a:gd name="connsiteX28" fmla="*/ 60351 w 287426"/>
              <a:gd name="connsiteY28" fmla="*/ 224333 h 294132"/>
              <a:gd name="connsiteX29" fmla="*/ 196291 w 287426"/>
              <a:gd name="connsiteY29" fmla="*/ 203606 h 294132"/>
              <a:gd name="connsiteX30" fmla="*/ 196291 w 287426"/>
              <a:gd name="connsiteY30" fmla="*/ 231648 h 294132"/>
              <a:gd name="connsiteX31" fmla="*/ 199034 w 287426"/>
              <a:gd name="connsiteY31" fmla="*/ 294132 h 294132"/>
              <a:gd name="connsiteX32" fmla="*/ 215798 w 287426"/>
              <a:gd name="connsiteY32" fmla="*/ 294132 h 294132"/>
              <a:gd name="connsiteX33" fmla="*/ 225857 w 287426"/>
              <a:gd name="connsiteY33" fmla="*/ 222199 h 294132"/>
              <a:gd name="connsiteX34" fmla="*/ 225857 w 287426"/>
              <a:gd name="connsiteY34" fmla="*/ 145694 h 294132"/>
              <a:gd name="connsiteX35" fmla="*/ 275539 w 287426"/>
              <a:gd name="connsiteY35" fmla="*/ 144475 h 294132"/>
              <a:gd name="connsiteX36" fmla="*/ 283464 w 287426"/>
              <a:gd name="connsiteY36" fmla="*/ 142037 h 294132"/>
              <a:gd name="connsiteX37" fmla="*/ 287122 w 287426"/>
              <a:gd name="connsiteY37" fmla="*/ 128321 h 294132"/>
              <a:gd name="connsiteX38" fmla="*/ 281331 w 287426"/>
              <a:gd name="connsiteY38" fmla="*/ 122225 h 294132"/>
              <a:gd name="connsiteX39" fmla="*/ 254203 w 287426"/>
              <a:gd name="connsiteY39" fmla="*/ 12070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87426" h="294132">
                <a:moveTo>
                  <a:pt x="53950" y="98450"/>
                </a:moveTo>
                <a:cubicBezTo>
                  <a:pt x="53950" y="75286"/>
                  <a:pt x="70409" y="60350"/>
                  <a:pt x="92964" y="60350"/>
                </a:cubicBezTo>
                <a:cubicBezTo>
                  <a:pt x="115519" y="60350"/>
                  <a:pt x="131979" y="75286"/>
                  <a:pt x="131979" y="98450"/>
                </a:cubicBezTo>
                <a:cubicBezTo>
                  <a:pt x="131979" y="121310"/>
                  <a:pt x="115519" y="136246"/>
                  <a:pt x="92964" y="136246"/>
                </a:cubicBezTo>
                <a:cubicBezTo>
                  <a:pt x="70409" y="136246"/>
                  <a:pt x="53950" y="121310"/>
                  <a:pt x="53950" y="98450"/>
                </a:cubicBezTo>
                <a:moveTo>
                  <a:pt x="244450" y="126797"/>
                </a:moveTo>
                <a:lnTo>
                  <a:pt x="225857" y="127711"/>
                </a:lnTo>
                <a:lnTo>
                  <a:pt x="225857" y="33833"/>
                </a:lnTo>
                <a:lnTo>
                  <a:pt x="226771" y="16459"/>
                </a:lnTo>
                <a:cubicBezTo>
                  <a:pt x="227076" y="12802"/>
                  <a:pt x="225857" y="10363"/>
                  <a:pt x="222809" y="9144"/>
                </a:cubicBezTo>
                <a:cubicBezTo>
                  <a:pt x="212751" y="4877"/>
                  <a:pt x="191110" y="609"/>
                  <a:pt x="178003" y="0"/>
                </a:cubicBezTo>
                <a:cubicBezTo>
                  <a:pt x="175260" y="0"/>
                  <a:pt x="174651" y="609"/>
                  <a:pt x="174041" y="1829"/>
                </a:cubicBezTo>
                <a:lnTo>
                  <a:pt x="170993" y="11278"/>
                </a:lnTo>
                <a:cubicBezTo>
                  <a:pt x="181661" y="15240"/>
                  <a:pt x="191414" y="21336"/>
                  <a:pt x="196291" y="28041"/>
                </a:cubicBezTo>
                <a:lnTo>
                  <a:pt x="196291" y="187147"/>
                </a:lnTo>
                <a:cubicBezTo>
                  <a:pt x="174955" y="191414"/>
                  <a:pt x="141122" y="195681"/>
                  <a:pt x="108509" y="198730"/>
                </a:cubicBezTo>
                <a:lnTo>
                  <a:pt x="108509" y="157277"/>
                </a:lnTo>
                <a:cubicBezTo>
                  <a:pt x="140208" y="151486"/>
                  <a:pt x="162154" y="128625"/>
                  <a:pt x="162154" y="98450"/>
                </a:cubicBezTo>
                <a:cubicBezTo>
                  <a:pt x="162154" y="64008"/>
                  <a:pt x="132893" y="38709"/>
                  <a:pt x="92964" y="38709"/>
                </a:cubicBezTo>
                <a:cubicBezTo>
                  <a:pt x="53035" y="38709"/>
                  <a:pt x="24079" y="64008"/>
                  <a:pt x="24079" y="98450"/>
                </a:cubicBezTo>
                <a:cubicBezTo>
                  <a:pt x="24079" y="129540"/>
                  <a:pt x="47244" y="153009"/>
                  <a:pt x="80772" y="157581"/>
                </a:cubicBezTo>
                <a:lnTo>
                  <a:pt x="80772" y="200863"/>
                </a:lnTo>
                <a:cubicBezTo>
                  <a:pt x="65532" y="202082"/>
                  <a:pt x="51206" y="202692"/>
                  <a:pt x="39929" y="202997"/>
                </a:cubicBezTo>
                <a:cubicBezTo>
                  <a:pt x="28651" y="203302"/>
                  <a:pt x="14631" y="202387"/>
                  <a:pt x="3048" y="200558"/>
                </a:cubicBezTo>
                <a:lnTo>
                  <a:pt x="914" y="205130"/>
                </a:lnTo>
                <a:cubicBezTo>
                  <a:pt x="0" y="206654"/>
                  <a:pt x="305" y="207569"/>
                  <a:pt x="1829" y="208788"/>
                </a:cubicBezTo>
                <a:cubicBezTo>
                  <a:pt x="10668" y="216408"/>
                  <a:pt x="23470" y="224942"/>
                  <a:pt x="34747" y="229819"/>
                </a:cubicBezTo>
                <a:cubicBezTo>
                  <a:pt x="40843" y="227686"/>
                  <a:pt x="53950" y="224637"/>
                  <a:pt x="60351" y="224333"/>
                </a:cubicBezTo>
                <a:cubicBezTo>
                  <a:pt x="96317" y="221590"/>
                  <a:pt x="161544" y="212141"/>
                  <a:pt x="196291" y="203606"/>
                </a:cubicBezTo>
                <a:lnTo>
                  <a:pt x="196291" y="231648"/>
                </a:lnTo>
                <a:cubicBezTo>
                  <a:pt x="196291" y="245364"/>
                  <a:pt x="197510" y="282245"/>
                  <a:pt x="199034" y="294132"/>
                </a:cubicBezTo>
                <a:lnTo>
                  <a:pt x="215798" y="294132"/>
                </a:lnTo>
                <a:cubicBezTo>
                  <a:pt x="222199" y="274930"/>
                  <a:pt x="225857" y="241097"/>
                  <a:pt x="225857" y="222199"/>
                </a:cubicBezTo>
                <a:lnTo>
                  <a:pt x="225857" y="145694"/>
                </a:lnTo>
                <a:lnTo>
                  <a:pt x="275539" y="144475"/>
                </a:lnTo>
                <a:cubicBezTo>
                  <a:pt x="278283" y="144475"/>
                  <a:pt x="281635" y="143866"/>
                  <a:pt x="283464" y="142037"/>
                </a:cubicBezTo>
                <a:cubicBezTo>
                  <a:pt x="285598" y="140208"/>
                  <a:pt x="287426" y="134417"/>
                  <a:pt x="287122" y="128321"/>
                </a:cubicBezTo>
                <a:cubicBezTo>
                  <a:pt x="286817" y="125273"/>
                  <a:pt x="284683" y="122834"/>
                  <a:pt x="281331" y="122225"/>
                </a:cubicBezTo>
                <a:cubicBezTo>
                  <a:pt x="275844" y="121005"/>
                  <a:pt x="263042" y="120396"/>
                  <a:pt x="254203" y="12070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2" name="Freeform 182"/>
          <p:cNvSpPr/>
          <p:nvPr/>
        </p:nvSpPr>
        <p:spPr>
          <a:xfrm>
            <a:off x="2530217" y="3439533"/>
            <a:ext cx="224333" cy="291694"/>
          </a:xfrm>
          <a:custGeom>
            <a:avLst/>
            <a:gdLst>
              <a:gd name="connsiteX0" fmla="*/ 152705 w 224333"/>
              <a:gd name="connsiteY0" fmla="*/ 268529 h 291694"/>
              <a:gd name="connsiteX1" fmla="*/ 114910 w 224333"/>
              <a:gd name="connsiteY1" fmla="*/ 233172 h 291694"/>
              <a:gd name="connsiteX2" fmla="*/ 152705 w 224333"/>
              <a:gd name="connsiteY2" fmla="*/ 197205 h 291694"/>
              <a:gd name="connsiteX3" fmla="*/ 190195 w 224333"/>
              <a:gd name="connsiteY3" fmla="*/ 233172 h 291694"/>
              <a:gd name="connsiteX4" fmla="*/ 152705 w 224333"/>
              <a:gd name="connsiteY4" fmla="*/ 268529 h 291694"/>
              <a:gd name="connsiteX6" fmla="*/ 152705 w 224333"/>
              <a:gd name="connsiteY6" fmla="*/ 177698 h 291694"/>
              <a:gd name="connsiteX7" fmla="*/ 84735 w 224333"/>
              <a:gd name="connsiteY7" fmla="*/ 233172 h 291694"/>
              <a:gd name="connsiteX8" fmla="*/ 152705 w 224333"/>
              <a:gd name="connsiteY8" fmla="*/ 291694 h 291694"/>
              <a:gd name="connsiteX9" fmla="*/ 220370 w 224333"/>
              <a:gd name="connsiteY9" fmla="*/ 233172 h 291694"/>
              <a:gd name="connsiteX10" fmla="*/ 152705 w 224333"/>
              <a:gd name="connsiteY10" fmla="*/ 177698 h 291694"/>
              <a:gd name="connsiteX12" fmla="*/ 68275 w 224333"/>
              <a:gd name="connsiteY12" fmla="*/ 136246 h 291694"/>
              <a:gd name="connsiteX13" fmla="*/ 29566 w 224333"/>
              <a:gd name="connsiteY13" fmla="*/ 96012 h 291694"/>
              <a:gd name="connsiteX14" fmla="*/ 68275 w 224333"/>
              <a:gd name="connsiteY14" fmla="*/ 55778 h 291694"/>
              <a:gd name="connsiteX15" fmla="*/ 106985 w 224333"/>
              <a:gd name="connsiteY15" fmla="*/ 96012 h 291694"/>
              <a:gd name="connsiteX16" fmla="*/ 68275 w 224333"/>
              <a:gd name="connsiteY16" fmla="*/ 136246 h 291694"/>
              <a:gd name="connsiteX18" fmla="*/ 169164 w 224333"/>
              <a:gd name="connsiteY18" fmla="*/ 11278 h 291694"/>
              <a:gd name="connsiteX19" fmla="*/ 193853 w 224333"/>
              <a:gd name="connsiteY19" fmla="*/ 28041 h 291694"/>
              <a:gd name="connsiteX20" fmla="*/ 193853 w 224333"/>
              <a:gd name="connsiteY20" fmla="*/ 53949 h 291694"/>
              <a:gd name="connsiteX21" fmla="*/ 160935 w 224333"/>
              <a:gd name="connsiteY21" fmla="*/ 54864 h 291694"/>
              <a:gd name="connsiteX22" fmla="*/ 136246 w 224333"/>
              <a:gd name="connsiteY22" fmla="*/ 53340 h 291694"/>
              <a:gd name="connsiteX23" fmla="*/ 134112 w 224333"/>
              <a:gd name="connsiteY23" fmla="*/ 56997 h 291694"/>
              <a:gd name="connsiteX24" fmla="*/ 135027 w 224333"/>
              <a:gd name="connsiteY24" fmla="*/ 60655 h 291694"/>
              <a:gd name="connsiteX25" fmla="*/ 156667 w 224333"/>
              <a:gd name="connsiteY25" fmla="*/ 75590 h 291694"/>
              <a:gd name="connsiteX26" fmla="*/ 175565 w 224333"/>
              <a:gd name="connsiteY26" fmla="*/ 71628 h 291694"/>
              <a:gd name="connsiteX27" fmla="*/ 193853 w 224333"/>
              <a:gd name="connsiteY27" fmla="*/ 70714 h 291694"/>
              <a:gd name="connsiteX28" fmla="*/ 193853 w 224333"/>
              <a:gd name="connsiteY28" fmla="*/ 115214 h 291694"/>
              <a:gd name="connsiteX29" fmla="*/ 150876 w 224333"/>
              <a:gd name="connsiteY29" fmla="*/ 116433 h 291694"/>
              <a:gd name="connsiteX30" fmla="*/ 133503 w 224333"/>
              <a:gd name="connsiteY30" fmla="*/ 115519 h 291694"/>
              <a:gd name="connsiteX31" fmla="*/ 136550 w 224333"/>
              <a:gd name="connsiteY31" fmla="*/ 96012 h 291694"/>
              <a:gd name="connsiteX32" fmla="*/ 68275 w 224333"/>
              <a:gd name="connsiteY32" fmla="*/ 34442 h 291694"/>
              <a:gd name="connsiteX33" fmla="*/ 0 w 224333"/>
              <a:gd name="connsiteY33" fmla="*/ 96012 h 291694"/>
              <a:gd name="connsiteX34" fmla="*/ 68275 w 224333"/>
              <a:gd name="connsiteY34" fmla="*/ 158496 h 291694"/>
              <a:gd name="connsiteX35" fmla="*/ 129235 w 224333"/>
              <a:gd name="connsiteY35" fmla="*/ 125882 h 291694"/>
              <a:gd name="connsiteX36" fmla="*/ 146609 w 224333"/>
              <a:gd name="connsiteY36" fmla="*/ 137160 h 291694"/>
              <a:gd name="connsiteX37" fmla="*/ 165506 w 224333"/>
              <a:gd name="connsiteY37" fmla="*/ 132893 h 291694"/>
              <a:gd name="connsiteX38" fmla="*/ 193853 w 224333"/>
              <a:gd name="connsiteY38" fmla="*/ 131978 h 291694"/>
              <a:gd name="connsiteX39" fmla="*/ 193853 w 224333"/>
              <a:gd name="connsiteY39" fmla="*/ 132893 h 291694"/>
              <a:gd name="connsiteX40" fmla="*/ 196901 w 224333"/>
              <a:gd name="connsiteY40" fmla="*/ 182575 h 291694"/>
              <a:gd name="connsiteX41" fmla="*/ 213970 w 224333"/>
              <a:gd name="connsiteY41" fmla="*/ 182575 h 291694"/>
              <a:gd name="connsiteX42" fmla="*/ 223419 w 224333"/>
              <a:gd name="connsiteY42" fmla="*/ 124968 h 291694"/>
              <a:gd name="connsiteX43" fmla="*/ 223419 w 224333"/>
              <a:gd name="connsiteY43" fmla="*/ 33528 h 291694"/>
              <a:gd name="connsiteX44" fmla="*/ 224333 w 224333"/>
              <a:gd name="connsiteY44" fmla="*/ 16459 h 291694"/>
              <a:gd name="connsiteX45" fmla="*/ 220370 w 224333"/>
              <a:gd name="connsiteY45" fmla="*/ 9144 h 291694"/>
              <a:gd name="connsiteX46" fmla="*/ 176479 w 224333"/>
              <a:gd name="connsiteY46" fmla="*/ 0 h 291694"/>
              <a:gd name="connsiteX47" fmla="*/ 172212 w 224333"/>
              <a:gd name="connsiteY47" fmla="*/ 1829 h 29169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24333" h="291694">
                <a:moveTo>
                  <a:pt x="152705" y="268529"/>
                </a:moveTo>
                <a:cubicBezTo>
                  <a:pt x="131064" y="268529"/>
                  <a:pt x="114910" y="255727"/>
                  <a:pt x="114910" y="233172"/>
                </a:cubicBezTo>
                <a:cubicBezTo>
                  <a:pt x="114910" y="210617"/>
                  <a:pt x="131064" y="197205"/>
                  <a:pt x="152705" y="197205"/>
                </a:cubicBezTo>
                <a:cubicBezTo>
                  <a:pt x="174041" y="197205"/>
                  <a:pt x="190195" y="210617"/>
                  <a:pt x="190195" y="233172"/>
                </a:cubicBezTo>
                <a:cubicBezTo>
                  <a:pt x="190195" y="255727"/>
                  <a:pt x="174041" y="268529"/>
                  <a:pt x="152705" y="268529"/>
                </a:cubicBezTo>
                <a:moveTo>
                  <a:pt x="152705" y="177698"/>
                </a:moveTo>
                <a:cubicBezTo>
                  <a:pt x="114605" y="177698"/>
                  <a:pt x="84735" y="199339"/>
                  <a:pt x="84735" y="233172"/>
                </a:cubicBezTo>
                <a:cubicBezTo>
                  <a:pt x="84735" y="268529"/>
                  <a:pt x="114605" y="291694"/>
                  <a:pt x="152705" y="291694"/>
                </a:cubicBezTo>
                <a:cubicBezTo>
                  <a:pt x="190805" y="291694"/>
                  <a:pt x="220370" y="268529"/>
                  <a:pt x="220370" y="233172"/>
                </a:cubicBezTo>
                <a:cubicBezTo>
                  <a:pt x="220370" y="199339"/>
                  <a:pt x="190805" y="177698"/>
                  <a:pt x="152705" y="177698"/>
                </a:cubicBezTo>
                <a:moveTo>
                  <a:pt x="68275" y="136246"/>
                </a:moveTo>
                <a:cubicBezTo>
                  <a:pt x="45720" y="136246"/>
                  <a:pt x="29566" y="121005"/>
                  <a:pt x="29566" y="96012"/>
                </a:cubicBezTo>
                <a:cubicBezTo>
                  <a:pt x="29566" y="71323"/>
                  <a:pt x="45720" y="55778"/>
                  <a:pt x="68275" y="55778"/>
                </a:cubicBezTo>
                <a:cubicBezTo>
                  <a:pt x="90831" y="55778"/>
                  <a:pt x="106985" y="71323"/>
                  <a:pt x="106985" y="96012"/>
                </a:cubicBezTo>
                <a:cubicBezTo>
                  <a:pt x="106985" y="121005"/>
                  <a:pt x="90831" y="136246"/>
                  <a:pt x="68275" y="136246"/>
                </a:cubicBezTo>
                <a:moveTo>
                  <a:pt x="169164" y="11278"/>
                </a:moveTo>
                <a:cubicBezTo>
                  <a:pt x="179832" y="15240"/>
                  <a:pt x="189281" y="21336"/>
                  <a:pt x="193853" y="28041"/>
                </a:cubicBezTo>
                <a:lnTo>
                  <a:pt x="193853" y="53949"/>
                </a:lnTo>
                <a:cubicBezTo>
                  <a:pt x="181966" y="54559"/>
                  <a:pt x="168249" y="54864"/>
                  <a:pt x="160935" y="54864"/>
                </a:cubicBezTo>
                <a:cubicBezTo>
                  <a:pt x="153010" y="54864"/>
                  <a:pt x="143561" y="54254"/>
                  <a:pt x="136246" y="53340"/>
                </a:cubicBezTo>
                <a:lnTo>
                  <a:pt x="134112" y="56997"/>
                </a:lnTo>
                <a:cubicBezTo>
                  <a:pt x="133503" y="58522"/>
                  <a:pt x="133807" y="59436"/>
                  <a:pt x="135027" y="60655"/>
                </a:cubicBezTo>
                <a:cubicBezTo>
                  <a:pt x="140818" y="66141"/>
                  <a:pt x="148133" y="71628"/>
                  <a:pt x="156667" y="75590"/>
                </a:cubicBezTo>
                <a:cubicBezTo>
                  <a:pt x="162154" y="73761"/>
                  <a:pt x="170383" y="72237"/>
                  <a:pt x="175565" y="71628"/>
                </a:cubicBezTo>
                <a:cubicBezTo>
                  <a:pt x="179527" y="71019"/>
                  <a:pt x="186538" y="70714"/>
                  <a:pt x="193853" y="70714"/>
                </a:cubicBezTo>
                <a:lnTo>
                  <a:pt x="193853" y="115214"/>
                </a:lnTo>
                <a:cubicBezTo>
                  <a:pt x="179832" y="116129"/>
                  <a:pt x="160020" y="116433"/>
                  <a:pt x="150876" y="116433"/>
                </a:cubicBezTo>
                <a:cubicBezTo>
                  <a:pt x="145390" y="116433"/>
                  <a:pt x="139294" y="116129"/>
                  <a:pt x="133503" y="115519"/>
                </a:cubicBezTo>
                <a:cubicBezTo>
                  <a:pt x="135636" y="109423"/>
                  <a:pt x="136550" y="103022"/>
                  <a:pt x="136550" y="96012"/>
                </a:cubicBezTo>
                <a:cubicBezTo>
                  <a:pt x="136550" y="60046"/>
                  <a:pt x="107899" y="34442"/>
                  <a:pt x="68275" y="34442"/>
                </a:cubicBezTo>
                <a:cubicBezTo>
                  <a:pt x="28651" y="34442"/>
                  <a:pt x="0" y="60046"/>
                  <a:pt x="0" y="96012"/>
                </a:cubicBezTo>
                <a:cubicBezTo>
                  <a:pt x="0" y="132588"/>
                  <a:pt x="28651" y="158496"/>
                  <a:pt x="68275" y="158496"/>
                </a:cubicBezTo>
                <a:cubicBezTo>
                  <a:pt x="96012" y="158496"/>
                  <a:pt x="118263" y="145999"/>
                  <a:pt x="129235" y="125882"/>
                </a:cubicBezTo>
                <a:cubicBezTo>
                  <a:pt x="134112" y="130149"/>
                  <a:pt x="140208" y="133807"/>
                  <a:pt x="146609" y="137160"/>
                </a:cubicBezTo>
                <a:cubicBezTo>
                  <a:pt x="152095" y="135331"/>
                  <a:pt x="160325" y="133502"/>
                  <a:pt x="165506" y="132893"/>
                </a:cubicBezTo>
                <a:cubicBezTo>
                  <a:pt x="171298" y="132283"/>
                  <a:pt x="183490" y="131978"/>
                  <a:pt x="193853" y="131978"/>
                </a:cubicBezTo>
                <a:lnTo>
                  <a:pt x="193853" y="132893"/>
                </a:lnTo>
                <a:cubicBezTo>
                  <a:pt x="193853" y="144780"/>
                  <a:pt x="195072" y="172212"/>
                  <a:pt x="196901" y="182575"/>
                </a:cubicBezTo>
                <a:lnTo>
                  <a:pt x="213970" y="182575"/>
                </a:lnTo>
                <a:cubicBezTo>
                  <a:pt x="219456" y="168554"/>
                  <a:pt x="223419" y="141122"/>
                  <a:pt x="223419" y="124968"/>
                </a:cubicBezTo>
                <a:lnTo>
                  <a:pt x="223419" y="33528"/>
                </a:lnTo>
                <a:lnTo>
                  <a:pt x="224333" y="16459"/>
                </a:lnTo>
                <a:cubicBezTo>
                  <a:pt x="224333" y="12802"/>
                  <a:pt x="223114" y="10363"/>
                  <a:pt x="220370" y="9144"/>
                </a:cubicBezTo>
                <a:cubicBezTo>
                  <a:pt x="210617" y="4877"/>
                  <a:pt x="189281" y="609"/>
                  <a:pt x="176479" y="0"/>
                </a:cubicBezTo>
                <a:cubicBezTo>
                  <a:pt x="173736" y="0"/>
                  <a:pt x="172822" y="609"/>
                  <a:pt x="172212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3" name="Freeform 183"/>
          <p:cNvSpPr/>
          <p:nvPr/>
        </p:nvSpPr>
        <p:spPr>
          <a:xfrm>
            <a:off x="2803927" y="3439533"/>
            <a:ext cx="287122" cy="294132"/>
          </a:xfrm>
          <a:custGeom>
            <a:avLst/>
            <a:gdLst>
              <a:gd name="connsiteX0" fmla="*/ 48158 w 287122"/>
              <a:gd name="connsiteY0" fmla="*/ 21336 h 294132"/>
              <a:gd name="connsiteX1" fmla="*/ 48158 w 287122"/>
              <a:gd name="connsiteY1" fmla="*/ 24994 h 294132"/>
              <a:gd name="connsiteX2" fmla="*/ 67666 w 287122"/>
              <a:gd name="connsiteY2" fmla="*/ 44805 h 294132"/>
              <a:gd name="connsiteX3" fmla="*/ 74676 w 287122"/>
              <a:gd name="connsiteY3" fmla="*/ 46025 h 294132"/>
              <a:gd name="connsiteX4" fmla="*/ 122834 w 287122"/>
              <a:gd name="connsiteY4" fmla="*/ 44500 h 294132"/>
              <a:gd name="connsiteX5" fmla="*/ 128016 w 287122"/>
              <a:gd name="connsiteY5" fmla="*/ 42672 h 294132"/>
              <a:gd name="connsiteX6" fmla="*/ 129235 w 287122"/>
              <a:gd name="connsiteY6" fmla="*/ 26822 h 294132"/>
              <a:gd name="connsiteX7" fmla="*/ 123749 w 287122"/>
              <a:gd name="connsiteY7" fmla="*/ 24079 h 294132"/>
              <a:gd name="connsiteX8" fmla="*/ 50597 w 287122"/>
              <a:gd name="connsiteY8" fmla="*/ 18288 h 294132"/>
              <a:gd name="connsiteX10" fmla="*/ 139598 w 287122"/>
              <a:gd name="connsiteY10" fmla="*/ 60655 h 294132"/>
              <a:gd name="connsiteX11" fmla="*/ 35966 w 287122"/>
              <a:gd name="connsiteY11" fmla="*/ 63094 h 294132"/>
              <a:gd name="connsiteX12" fmla="*/ 6705 w 287122"/>
              <a:gd name="connsiteY12" fmla="*/ 60350 h 294132"/>
              <a:gd name="connsiteX13" fmla="*/ 4572 w 287122"/>
              <a:gd name="connsiteY13" fmla="*/ 64617 h 294132"/>
              <a:gd name="connsiteX14" fmla="*/ 5181 w 287122"/>
              <a:gd name="connsiteY14" fmla="*/ 67666 h 294132"/>
              <a:gd name="connsiteX15" fmla="*/ 30785 w 287122"/>
              <a:gd name="connsiteY15" fmla="*/ 84430 h 294132"/>
              <a:gd name="connsiteX16" fmla="*/ 53645 w 287122"/>
              <a:gd name="connsiteY16" fmla="*/ 80163 h 294132"/>
              <a:gd name="connsiteX17" fmla="*/ 146609 w 287122"/>
              <a:gd name="connsiteY17" fmla="*/ 77724 h 294132"/>
              <a:gd name="connsiteX18" fmla="*/ 174346 w 287122"/>
              <a:gd name="connsiteY18" fmla="*/ 78638 h 294132"/>
              <a:gd name="connsiteX19" fmla="*/ 181356 w 287122"/>
              <a:gd name="connsiteY19" fmla="*/ 65227 h 294132"/>
              <a:gd name="connsiteX20" fmla="*/ 178003 w 287122"/>
              <a:gd name="connsiteY20" fmla="*/ 60350 h 294132"/>
              <a:gd name="connsiteX21" fmla="*/ 149657 w 287122"/>
              <a:gd name="connsiteY21" fmla="*/ 56083 h 294132"/>
              <a:gd name="connsiteX23" fmla="*/ 63094 w 287122"/>
              <a:gd name="connsiteY23" fmla="*/ 136246 h 294132"/>
              <a:gd name="connsiteX24" fmla="*/ 97231 w 287122"/>
              <a:gd name="connsiteY24" fmla="*/ 107290 h 294132"/>
              <a:gd name="connsiteX25" fmla="*/ 131673 w 287122"/>
              <a:gd name="connsiteY25" fmla="*/ 136246 h 294132"/>
              <a:gd name="connsiteX26" fmla="*/ 97231 w 287122"/>
              <a:gd name="connsiteY26" fmla="*/ 165202 h 294132"/>
              <a:gd name="connsiteX27" fmla="*/ 63094 w 287122"/>
              <a:gd name="connsiteY27" fmla="*/ 136246 h 294132"/>
              <a:gd name="connsiteX29" fmla="*/ 244145 w 287122"/>
              <a:gd name="connsiteY29" fmla="*/ 127406 h 294132"/>
              <a:gd name="connsiteX30" fmla="*/ 225552 w 287122"/>
              <a:gd name="connsiteY30" fmla="*/ 128321 h 294132"/>
              <a:gd name="connsiteX31" fmla="*/ 225552 w 287122"/>
              <a:gd name="connsiteY31" fmla="*/ 33833 h 294132"/>
              <a:gd name="connsiteX32" fmla="*/ 226466 w 287122"/>
              <a:gd name="connsiteY32" fmla="*/ 16459 h 294132"/>
              <a:gd name="connsiteX33" fmla="*/ 222504 w 287122"/>
              <a:gd name="connsiteY33" fmla="*/ 9144 h 294132"/>
              <a:gd name="connsiteX34" fmla="*/ 177698 w 287122"/>
              <a:gd name="connsiteY34" fmla="*/ 0 h 294132"/>
              <a:gd name="connsiteX35" fmla="*/ 173736 w 287122"/>
              <a:gd name="connsiteY35" fmla="*/ 1829 h 294132"/>
              <a:gd name="connsiteX36" fmla="*/ 170688 w 287122"/>
              <a:gd name="connsiteY36" fmla="*/ 11278 h 294132"/>
              <a:gd name="connsiteX37" fmla="*/ 195986 w 287122"/>
              <a:gd name="connsiteY37" fmla="*/ 28041 h 294132"/>
              <a:gd name="connsiteX38" fmla="*/ 195986 w 287122"/>
              <a:gd name="connsiteY38" fmla="*/ 196291 h 294132"/>
              <a:gd name="connsiteX39" fmla="*/ 112166 w 287122"/>
              <a:gd name="connsiteY39" fmla="*/ 207264 h 294132"/>
              <a:gd name="connsiteX40" fmla="*/ 112166 w 287122"/>
              <a:gd name="connsiteY40" fmla="*/ 181661 h 294132"/>
              <a:gd name="connsiteX41" fmla="*/ 160020 w 287122"/>
              <a:gd name="connsiteY41" fmla="*/ 136246 h 294132"/>
              <a:gd name="connsiteX42" fmla="*/ 97231 w 287122"/>
              <a:gd name="connsiteY42" fmla="*/ 89611 h 294132"/>
              <a:gd name="connsiteX43" fmla="*/ 34137 w 287122"/>
              <a:gd name="connsiteY43" fmla="*/ 136246 h 294132"/>
              <a:gd name="connsiteX44" fmla="*/ 84430 w 287122"/>
              <a:gd name="connsiteY44" fmla="*/ 181966 h 294132"/>
              <a:gd name="connsiteX45" fmla="*/ 84430 w 287122"/>
              <a:gd name="connsiteY45" fmla="*/ 209702 h 294132"/>
              <a:gd name="connsiteX46" fmla="*/ 39624 w 287122"/>
              <a:gd name="connsiteY46" fmla="*/ 212141 h 294132"/>
              <a:gd name="connsiteX47" fmla="*/ 2743 w 287122"/>
              <a:gd name="connsiteY47" fmla="*/ 209702 h 294132"/>
              <a:gd name="connsiteX48" fmla="*/ 610 w 287122"/>
              <a:gd name="connsiteY48" fmla="*/ 214274 h 294132"/>
              <a:gd name="connsiteX49" fmla="*/ 1524 w 287122"/>
              <a:gd name="connsiteY49" fmla="*/ 217932 h 294132"/>
              <a:gd name="connsiteX50" fmla="*/ 34442 w 287122"/>
              <a:gd name="connsiteY50" fmla="*/ 238963 h 294132"/>
              <a:gd name="connsiteX51" fmla="*/ 60046 w 287122"/>
              <a:gd name="connsiteY51" fmla="*/ 233477 h 294132"/>
              <a:gd name="connsiteX52" fmla="*/ 195986 w 287122"/>
              <a:gd name="connsiteY52" fmla="*/ 212750 h 294132"/>
              <a:gd name="connsiteX53" fmla="*/ 195986 w 287122"/>
              <a:gd name="connsiteY53" fmla="*/ 231648 h 294132"/>
              <a:gd name="connsiteX54" fmla="*/ 198730 w 287122"/>
              <a:gd name="connsiteY54" fmla="*/ 294132 h 294132"/>
              <a:gd name="connsiteX55" fmla="*/ 215494 w 287122"/>
              <a:gd name="connsiteY55" fmla="*/ 294132 h 294132"/>
              <a:gd name="connsiteX56" fmla="*/ 225552 w 287122"/>
              <a:gd name="connsiteY56" fmla="*/ 222199 h 294132"/>
              <a:gd name="connsiteX57" fmla="*/ 225552 w 287122"/>
              <a:gd name="connsiteY57" fmla="*/ 146608 h 294132"/>
              <a:gd name="connsiteX58" fmla="*/ 275234 w 287122"/>
              <a:gd name="connsiteY58" fmla="*/ 145390 h 294132"/>
              <a:gd name="connsiteX59" fmla="*/ 283159 w 287122"/>
              <a:gd name="connsiteY59" fmla="*/ 142951 h 294132"/>
              <a:gd name="connsiteX60" fmla="*/ 286817 w 287122"/>
              <a:gd name="connsiteY60" fmla="*/ 128930 h 294132"/>
              <a:gd name="connsiteX61" fmla="*/ 281026 w 287122"/>
              <a:gd name="connsiteY61" fmla="*/ 122834 h 294132"/>
              <a:gd name="connsiteX62" fmla="*/ 253898 w 287122"/>
              <a:gd name="connsiteY62" fmla="*/ 121310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87122" h="294132">
                <a:moveTo>
                  <a:pt x="48158" y="21336"/>
                </a:moveTo>
                <a:cubicBezTo>
                  <a:pt x="47549" y="22250"/>
                  <a:pt x="47549" y="23469"/>
                  <a:pt x="48158" y="24994"/>
                </a:cubicBezTo>
                <a:cubicBezTo>
                  <a:pt x="53340" y="32614"/>
                  <a:pt x="61265" y="40843"/>
                  <a:pt x="67666" y="44805"/>
                </a:cubicBezTo>
                <a:cubicBezTo>
                  <a:pt x="69494" y="46330"/>
                  <a:pt x="71323" y="46330"/>
                  <a:pt x="74676" y="46025"/>
                </a:cubicBezTo>
                <a:cubicBezTo>
                  <a:pt x="87173" y="45110"/>
                  <a:pt x="109423" y="44500"/>
                  <a:pt x="122834" y="44500"/>
                </a:cubicBezTo>
                <a:cubicBezTo>
                  <a:pt x="124968" y="44500"/>
                  <a:pt x="126797" y="44196"/>
                  <a:pt x="128016" y="42672"/>
                </a:cubicBezTo>
                <a:cubicBezTo>
                  <a:pt x="130759" y="39624"/>
                  <a:pt x="131673" y="31090"/>
                  <a:pt x="129235" y="26822"/>
                </a:cubicBezTo>
                <a:cubicBezTo>
                  <a:pt x="128321" y="24689"/>
                  <a:pt x="126797" y="24079"/>
                  <a:pt x="123749" y="24079"/>
                </a:cubicBezTo>
                <a:cubicBezTo>
                  <a:pt x="103937" y="24079"/>
                  <a:pt x="76810" y="22860"/>
                  <a:pt x="50597" y="18288"/>
                </a:cubicBezTo>
                <a:moveTo>
                  <a:pt x="139598" y="60655"/>
                </a:moveTo>
                <a:cubicBezTo>
                  <a:pt x="126187" y="61569"/>
                  <a:pt x="48463" y="63094"/>
                  <a:pt x="35966" y="63094"/>
                </a:cubicBezTo>
                <a:cubicBezTo>
                  <a:pt x="28651" y="63094"/>
                  <a:pt x="15850" y="62179"/>
                  <a:pt x="6705" y="60350"/>
                </a:cubicBezTo>
                <a:lnTo>
                  <a:pt x="4572" y="64617"/>
                </a:lnTo>
                <a:cubicBezTo>
                  <a:pt x="3962" y="65532"/>
                  <a:pt x="4267" y="66751"/>
                  <a:pt x="5181" y="67666"/>
                </a:cubicBezTo>
                <a:cubicBezTo>
                  <a:pt x="11583" y="73761"/>
                  <a:pt x="21641" y="80467"/>
                  <a:pt x="30785" y="84430"/>
                </a:cubicBezTo>
                <a:cubicBezTo>
                  <a:pt x="36271" y="82600"/>
                  <a:pt x="47549" y="80467"/>
                  <a:pt x="53645" y="80163"/>
                </a:cubicBezTo>
                <a:cubicBezTo>
                  <a:pt x="64618" y="79248"/>
                  <a:pt x="135026" y="77724"/>
                  <a:pt x="146609" y="77724"/>
                </a:cubicBezTo>
                <a:cubicBezTo>
                  <a:pt x="153619" y="77724"/>
                  <a:pt x="168859" y="78029"/>
                  <a:pt x="174346" y="78638"/>
                </a:cubicBezTo>
                <a:cubicBezTo>
                  <a:pt x="177394" y="77114"/>
                  <a:pt x="181356" y="71323"/>
                  <a:pt x="181356" y="65227"/>
                </a:cubicBezTo>
                <a:cubicBezTo>
                  <a:pt x="181356" y="62789"/>
                  <a:pt x="180137" y="60960"/>
                  <a:pt x="178003" y="60350"/>
                </a:cubicBezTo>
                <a:cubicBezTo>
                  <a:pt x="172212" y="58217"/>
                  <a:pt x="158496" y="56388"/>
                  <a:pt x="149657" y="56083"/>
                </a:cubicBezTo>
                <a:moveTo>
                  <a:pt x="63094" y="136246"/>
                </a:moveTo>
                <a:cubicBezTo>
                  <a:pt x="63094" y="117958"/>
                  <a:pt x="78334" y="107290"/>
                  <a:pt x="97231" y="107290"/>
                </a:cubicBezTo>
                <a:cubicBezTo>
                  <a:pt x="116434" y="107290"/>
                  <a:pt x="131673" y="117958"/>
                  <a:pt x="131673" y="136246"/>
                </a:cubicBezTo>
                <a:cubicBezTo>
                  <a:pt x="131673" y="154533"/>
                  <a:pt x="116434" y="165202"/>
                  <a:pt x="97231" y="165202"/>
                </a:cubicBezTo>
                <a:cubicBezTo>
                  <a:pt x="78334" y="165202"/>
                  <a:pt x="63094" y="154533"/>
                  <a:pt x="63094" y="136246"/>
                </a:cubicBezTo>
                <a:moveTo>
                  <a:pt x="244145" y="127406"/>
                </a:moveTo>
                <a:lnTo>
                  <a:pt x="225552" y="128321"/>
                </a:lnTo>
                <a:lnTo>
                  <a:pt x="225552" y="33833"/>
                </a:lnTo>
                <a:lnTo>
                  <a:pt x="226466" y="16459"/>
                </a:lnTo>
                <a:cubicBezTo>
                  <a:pt x="226771" y="12802"/>
                  <a:pt x="225552" y="10363"/>
                  <a:pt x="222504" y="9144"/>
                </a:cubicBezTo>
                <a:cubicBezTo>
                  <a:pt x="212446" y="4877"/>
                  <a:pt x="190805" y="609"/>
                  <a:pt x="177698" y="0"/>
                </a:cubicBezTo>
                <a:cubicBezTo>
                  <a:pt x="174955" y="0"/>
                  <a:pt x="174346" y="609"/>
                  <a:pt x="173736" y="1829"/>
                </a:cubicBezTo>
                <a:lnTo>
                  <a:pt x="170688" y="11278"/>
                </a:lnTo>
                <a:cubicBezTo>
                  <a:pt x="181356" y="15240"/>
                  <a:pt x="191110" y="21336"/>
                  <a:pt x="195986" y="28041"/>
                </a:cubicBezTo>
                <a:lnTo>
                  <a:pt x="195986" y="196291"/>
                </a:lnTo>
                <a:cubicBezTo>
                  <a:pt x="175565" y="200254"/>
                  <a:pt x="143561" y="204521"/>
                  <a:pt x="112166" y="207264"/>
                </a:cubicBezTo>
                <a:lnTo>
                  <a:pt x="112166" y="181661"/>
                </a:lnTo>
                <a:cubicBezTo>
                  <a:pt x="139903" y="177089"/>
                  <a:pt x="160020" y="160020"/>
                  <a:pt x="160020" y="136246"/>
                </a:cubicBezTo>
                <a:cubicBezTo>
                  <a:pt x="160020" y="108204"/>
                  <a:pt x="132283" y="89611"/>
                  <a:pt x="97231" y="89611"/>
                </a:cubicBezTo>
                <a:cubicBezTo>
                  <a:pt x="62179" y="89611"/>
                  <a:pt x="34137" y="108204"/>
                  <a:pt x="34137" y="136246"/>
                </a:cubicBezTo>
                <a:cubicBezTo>
                  <a:pt x="34137" y="160630"/>
                  <a:pt x="55473" y="178003"/>
                  <a:pt x="84430" y="181966"/>
                </a:cubicBezTo>
                <a:lnTo>
                  <a:pt x="84430" y="209702"/>
                </a:lnTo>
                <a:cubicBezTo>
                  <a:pt x="67666" y="210922"/>
                  <a:pt x="51816" y="211836"/>
                  <a:pt x="39624" y="212141"/>
                </a:cubicBezTo>
                <a:cubicBezTo>
                  <a:pt x="28346" y="212446"/>
                  <a:pt x="14326" y="211531"/>
                  <a:pt x="2743" y="209702"/>
                </a:cubicBezTo>
                <a:lnTo>
                  <a:pt x="610" y="214274"/>
                </a:lnTo>
                <a:cubicBezTo>
                  <a:pt x="0" y="215798"/>
                  <a:pt x="305" y="216713"/>
                  <a:pt x="1524" y="217932"/>
                </a:cubicBezTo>
                <a:cubicBezTo>
                  <a:pt x="10363" y="225857"/>
                  <a:pt x="23165" y="234086"/>
                  <a:pt x="34442" y="238963"/>
                </a:cubicBezTo>
                <a:cubicBezTo>
                  <a:pt x="40538" y="236830"/>
                  <a:pt x="53645" y="233781"/>
                  <a:pt x="60046" y="233477"/>
                </a:cubicBezTo>
                <a:cubicBezTo>
                  <a:pt x="96012" y="230733"/>
                  <a:pt x="161239" y="221285"/>
                  <a:pt x="195986" y="212750"/>
                </a:cubicBezTo>
                <a:lnTo>
                  <a:pt x="195986" y="231648"/>
                </a:lnTo>
                <a:cubicBezTo>
                  <a:pt x="195986" y="245364"/>
                  <a:pt x="197205" y="282245"/>
                  <a:pt x="198730" y="294132"/>
                </a:cubicBezTo>
                <a:lnTo>
                  <a:pt x="215494" y="294132"/>
                </a:lnTo>
                <a:cubicBezTo>
                  <a:pt x="221894" y="274930"/>
                  <a:pt x="225552" y="241097"/>
                  <a:pt x="225552" y="222199"/>
                </a:cubicBezTo>
                <a:lnTo>
                  <a:pt x="225552" y="146608"/>
                </a:lnTo>
                <a:lnTo>
                  <a:pt x="275234" y="145390"/>
                </a:lnTo>
                <a:cubicBezTo>
                  <a:pt x="277978" y="145390"/>
                  <a:pt x="281330" y="144475"/>
                  <a:pt x="283159" y="142951"/>
                </a:cubicBezTo>
                <a:cubicBezTo>
                  <a:pt x="285293" y="140817"/>
                  <a:pt x="287122" y="135331"/>
                  <a:pt x="286817" y="128930"/>
                </a:cubicBezTo>
                <a:cubicBezTo>
                  <a:pt x="286512" y="126187"/>
                  <a:pt x="284378" y="123749"/>
                  <a:pt x="281026" y="122834"/>
                </a:cubicBezTo>
                <a:cubicBezTo>
                  <a:pt x="275539" y="121615"/>
                  <a:pt x="262737" y="121005"/>
                  <a:pt x="253898" y="1213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4" name="Freeform 184"/>
          <p:cNvSpPr/>
          <p:nvPr/>
        </p:nvSpPr>
        <p:spPr>
          <a:xfrm>
            <a:off x="3177928" y="3439533"/>
            <a:ext cx="284988" cy="284073"/>
          </a:xfrm>
          <a:custGeom>
            <a:avLst/>
            <a:gdLst>
              <a:gd name="connsiteX0" fmla="*/ 242011 w 284988"/>
              <a:gd name="connsiteY0" fmla="*/ 107594 h 284073"/>
              <a:gd name="connsiteX1" fmla="*/ 223418 w 284988"/>
              <a:gd name="connsiteY1" fmla="*/ 108508 h 284073"/>
              <a:gd name="connsiteX2" fmla="*/ 223418 w 284988"/>
              <a:gd name="connsiteY2" fmla="*/ 33528 h 284073"/>
              <a:gd name="connsiteX3" fmla="*/ 224333 w 284988"/>
              <a:gd name="connsiteY3" fmla="*/ 16459 h 284073"/>
              <a:gd name="connsiteX4" fmla="*/ 220370 w 284988"/>
              <a:gd name="connsiteY4" fmla="*/ 9144 h 284073"/>
              <a:gd name="connsiteX5" fmla="*/ 176479 w 284988"/>
              <a:gd name="connsiteY5" fmla="*/ 0 h 284073"/>
              <a:gd name="connsiteX6" fmla="*/ 172212 w 284988"/>
              <a:gd name="connsiteY6" fmla="*/ 1829 h 284073"/>
              <a:gd name="connsiteX7" fmla="*/ 169164 w 284988"/>
              <a:gd name="connsiteY7" fmla="*/ 11278 h 284073"/>
              <a:gd name="connsiteX8" fmla="*/ 193853 w 284988"/>
              <a:gd name="connsiteY8" fmla="*/ 28041 h 284073"/>
              <a:gd name="connsiteX9" fmla="*/ 193853 w 284988"/>
              <a:gd name="connsiteY9" fmla="*/ 157581 h 284073"/>
              <a:gd name="connsiteX10" fmla="*/ 196596 w 284988"/>
              <a:gd name="connsiteY10" fmla="*/ 216408 h 284073"/>
              <a:gd name="connsiteX11" fmla="*/ 213665 w 284988"/>
              <a:gd name="connsiteY11" fmla="*/ 216408 h 284073"/>
              <a:gd name="connsiteX12" fmla="*/ 223418 w 284988"/>
              <a:gd name="connsiteY12" fmla="*/ 148437 h 284073"/>
              <a:gd name="connsiteX13" fmla="*/ 223418 w 284988"/>
              <a:gd name="connsiteY13" fmla="*/ 126492 h 284073"/>
              <a:gd name="connsiteX14" fmla="*/ 273101 w 284988"/>
              <a:gd name="connsiteY14" fmla="*/ 125273 h 284073"/>
              <a:gd name="connsiteX15" fmla="*/ 281026 w 284988"/>
              <a:gd name="connsiteY15" fmla="*/ 122834 h 284073"/>
              <a:gd name="connsiteX16" fmla="*/ 284683 w 284988"/>
              <a:gd name="connsiteY16" fmla="*/ 109119 h 284073"/>
              <a:gd name="connsiteX17" fmla="*/ 278892 w 284988"/>
              <a:gd name="connsiteY17" fmla="*/ 103022 h 284073"/>
              <a:gd name="connsiteX18" fmla="*/ 251765 w 284988"/>
              <a:gd name="connsiteY18" fmla="*/ 101498 h 284073"/>
              <a:gd name="connsiteX20" fmla="*/ 199035 w 284988"/>
              <a:gd name="connsiteY20" fmla="*/ 265481 h 284073"/>
              <a:gd name="connsiteX21" fmla="*/ 117043 w 284988"/>
              <a:gd name="connsiteY21" fmla="*/ 266395 h 284073"/>
              <a:gd name="connsiteX22" fmla="*/ 109423 w 284988"/>
              <a:gd name="connsiteY22" fmla="*/ 258775 h 284073"/>
              <a:gd name="connsiteX23" fmla="*/ 109423 w 284988"/>
              <a:gd name="connsiteY23" fmla="*/ 221894 h 284073"/>
              <a:gd name="connsiteX24" fmla="*/ 110033 w 284988"/>
              <a:gd name="connsiteY24" fmla="*/ 206959 h 284073"/>
              <a:gd name="connsiteX25" fmla="*/ 104851 w 284988"/>
              <a:gd name="connsiteY25" fmla="*/ 199949 h 284073"/>
              <a:gd name="connsiteX26" fmla="*/ 63703 w 284988"/>
              <a:gd name="connsiteY26" fmla="*/ 196596 h 284073"/>
              <a:gd name="connsiteX27" fmla="*/ 59741 w 284988"/>
              <a:gd name="connsiteY27" fmla="*/ 199034 h 284073"/>
              <a:gd name="connsiteX28" fmla="*/ 57912 w 284988"/>
              <a:gd name="connsiteY28" fmla="*/ 207264 h 284073"/>
              <a:gd name="connsiteX29" fmla="*/ 79248 w 284988"/>
              <a:gd name="connsiteY29" fmla="*/ 217322 h 284073"/>
              <a:gd name="connsiteX30" fmla="*/ 79248 w 284988"/>
              <a:gd name="connsiteY30" fmla="*/ 258166 h 284073"/>
              <a:gd name="connsiteX31" fmla="*/ 108814 w 284988"/>
              <a:gd name="connsiteY31" fmla="*/ 284073 h 284073"/>
              <a:gd name="connsiteX32" fmla="*/ 236830 w 284988"/>
              <a:gd name="connsiteY32" fmla="*/ 283159 h 284073"/>
              <a:gd name="connsiteX33" fmla="*/ 241706 w 284988"/>
              <a:gd name="connsiteY33" fmla="*/ 281635 h 284073"/>
              <a:gd name="connsiteX34" fmla="*/ 245974 w 284988"/>
              <a:gd name="connsiteY34" fmla="*/ 267309 h 284073"/>
              <a:gd name="connsiteX35" fmla="*/ 241402 w 284988"/>
              <a:gd name="connsiteY35" fmla="*/ 261823 h 284073"/>
              <a:gd name="connsiteX36" fmla="*/ 210312 w 284988"/>
              <a:gd name="connsiteY36" fmla="*/ 259385 h 284073"/>
              <a:gd name="connsiteX38" fmla="*/ 145390 w 284988"/>
              <a:gd name="connsiteY38" fmla="*/ 164592 h 284073"/>
              <a:gd name="connsiteX39" fmla="*/ 153619 w 284988"/>
              <a:gd name="connsiteY39" fmla="*/ 170078 h 284073"/>
              <a:gd name="connsiteX40" fmla="*/ 167030 w 284988"/>
              <a:gd name="connsiteY40" fmla="*/ 163678 h 284073"/>
              <a:gd name="connsiteX41" fmla="*/ 164897 w 284988"/>
              <a:gd name="connsiteY41" fmla="*/ 153619 h 284073"/>
              <a:gd name="connsiteX42" fmla="*/ 149352 w 284988"/>
              <a:gd name="connsiteY42" fmla="*/ 131064 h 284073"/>
              <a:gd name="connsiteX43" fmla="*/ 134417 w 284988"/>
              <a:gd name="connsiteY43" fmla="*/ 126187 h 284073"/>
              <a:gd name="connsiteX44" fmla="*/ 98755 w 284988"/>
              <a:gd name="connsiteY44" fmla="*/ 95402 h 284073"/>
              <a:gd name="connsiteX45" fmla="*/ 115824 w 284988"/>
              <a:gd name="connsiteY45" fmla="*/ 55473 h 284073"/>
              <a:gd name="connsiteX46" fmla="*/ 116738 w 284988"/>
              <a:gd name="connsiteY46" fmla="*/ 48158 h 284073"/>
              <a:gd name="connsiteX47" fmla="*/ 112166 w 284988"/>
              <a:gd name="connsiteY47" fmla="*/ 41453 h 284073"/>
              <a:gd name="connsiteX48" fmla="*/ 73457 w 284988"/>
              <a:gd name="connsiteY48" fmla="*/ 28956 h 284073"/>
              <a:gd name="connsiteX49" fmla="*/ 69190 w 284988"/>
              <a:gd name="connsiteY49" fmla="*/ 30175 h 284073"/>
              <a:gd name="connsiteX50" fmla="*/ 64923 w 284988"/>
              <a:gd name="connsiteY50" fmla="*/ 38405 h 284073"/>
              <a:gd name="connsiteX51" fmla="*/ 82296 w 284988"/>
              <a:gd name="connsiteY51" fmla="*/ 54559 h 284073"/>
              <a:gd name="connsiteX52" fmla="*/ 1219 w 284988"/>
              <a:gd name="connsiteY52" fmla="*/ 176479 h 284073"/>
              <a:gd name="connsiteX53" fmla="*/ 914 w 284988"/>
              <a:gd name="connsiteY53" fmla="*/ 180137 h 284073"/>
              <a:gd name="connsiteX54" fmla="*/ 5487 w 284988"/>
              <a:gd name="connsiteY54" fmla="*/ 184099 h 284073"/>
              <a:gd name="connsiteX55" fmla="*/ 9449 w 284988"/>
              <a:gd name="connsiteY55" fmla="*/ 184099 h 284073"/>
              <a:gd name="connsiteX56" fmla="*/ 88392 w 284988"/>
              <a:gd name="connsiteY56" fmla="*/ 111557 h 28407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84988" h="284073">
                <a:moveTo>
                  <a:pt x="242011" y="107594"/>
                </a:moveTo>
                <a:lnTo>
                  <a:pt x="223418" y="108508"/>
                </a:lnTo>
                <a:lnTo>
                  <a:pt x="223418" y="33528"/>
                </a:lnTo>
                <a:lnTo>
                  <a:pt x="224333" y="16459"/>
                </a:lnTo>
                <a:cubicBezTo>
                  <a:pt x="224333" y="12802"/>
                  <a:pt x="223114" y="10363"/>
                  <a:pt x="220370" y="9144"/>
                </a:cubicBezTo>
                <a:cubicBezTo>
                  <a:pt x="210617" y="4877"/>
                  <a:pt x="189281" y="609"/>
                  <a:pt x="176479" y="0"/>
                </a:cubicBezTo>
                <a:cubicBezTo>
                  <a:pt x="173736" y="0"/>
                  <a:pt x="172822" y="609"/>
                  <a:pt x="172212" y="1829"/>
                </a:cubicBezTo>
                <a:lnTo>
                  <a:pt x="169164" y="11278"/>
                </a:lnTo>
                <a:cubicBezTo>
                  <a:pt x="179527" y="15240"/>
                  <a:pt x="188976" y="21336"/>
                  <a:pt x="193853" y="28041"/>
                </a:cubicBezTo>
                <a:lnTo>
                  <a:pt x="193853" y="157581"/>
                </a:lnTo>
                <a:cubicBezTo>
                  <a:pt x="193853" y="172212"/>
                  <a:pt x="194767" y="204521"/>
                  <a:pt x="196596" y="216408"/>
                </a:cubicBezTo>
                <a:lnTo>
                  <a:pt x="213665" y="216408"/>
                </a:lnTo>
                <a:cubicBezTo>
                  <a:pt x="219761" y="199339"/>
                  <a:pt x="223418" y="170993"/>
                  <a:pt x="223418" y="148437"/>
                </a:cubicBezTo>
                <a:lnTo>
                  <a:pt x="223418" y="126492"/>
                </a:lnTo>
                <a:lnTo>
                  <a:pt x="273101" y="125273"/>
                </a:lnTo>
                <a:cubicBezTo>
                  <a:pt x="275844" y="125273"/>
                  <a:pt x="279197" y="124663"/>
                  <a:pt x="281026" y="122834"/>
                </a:cubicBezTo>
                <a:cubicBezTo>
                  <a:pt x="283159" y="121005"/>
                  <a:pt x="284988" y="115214"/>
                  <a:pt x="284683" y="109119"/>
                </a:cubicBezTo>
                <a:cubicBezTo>
                  <a:pt x="284379" y="106070"/>
                  <a:pt x="282245" y="103632"/>
                  <a:pt x="278892" y="103022"/>
                </a:cubicBezTo>
                <a:cubicBezTo>
                  <a:pt x="273406" y="101803"/>
                  <a:pt x="260604" y="101194"/>
                  <a:pt x="251765" y="101498"/>
                </a:cubicBezTo>
                <a:moveTo>
                  <a:pt x="199035" y="265481"/>
                </a:moveTo>
                <a:cubicBezTo>
                  <a:pt x="181661" y="266395"/>
                  <a:pt x="135026" y="266700"/>
                  <a:pt x="117043" y="266395"/>
                </a:cubicBezTo>
                <a:cubicBezTo>
                  <a:pt x="111557" y="266395"/>
                  <a:pt x="109423" y="263957"/>
                  <a:pt x="109423" y="258775"/>
                </a:cubicBezTo>
                <a:lnTo>
                  <a:pt x="109423" y="221894"/>
                </a:lnTo>
                <a:lnTo>
                  <a:pt x="110033" y="206959"/>
                </a:lnTo>
                <a:cubicBezTo>
                  <a:pt x="110033" y="202997"/>
                  <a:pt x="108204" y="200863"/>
                  <a:pt x="104851" y="199949"/>
                </a:cubicBezTo>
                <a:cubicBezTo>
                  <a:pt x="96012" y="198120"/>
                  <a:pt x="75286" y="196596"/>
                  <a:pt x="63703" y="196596"/>
                </a:cubicBezTo>
                <a:cubicBezTo>
                  <a:pt x="61570" y="196596"/>
                  <a:pt x="60046" y="197510"/>
                  <a:pt x="59741" y="199034"/>
                </a:cubicBezTo>
                <a:lnTo>
                  <a:pt x="57912" y="207264"/>
                </a:lnTo>
                <a:cubicBezTo>
                  <a:pt x="66142" y="209397"/>
                  <a:pt x="74371" y="213360"/>
                  <a:pt x="79248" y="217322"/>
                </a:cubicBezTo>
                <a:lnTo>
                  <a:pt x="79248" y="258166"/>
                </a:lnTo>
                <a:cubicBezTo>
                  <a:pt x="79248" y="275844"/>
                  <a:pt x="87173" y="284073"/>
                  <a:pt x="108814" y="284073"/>
                </a:cubicBezTo>
                <a:lnTo>
                  <a:pt x="236830" y="283159"/>
                </a:lnTo>
                <a:cubicBezTo>
                  <a:pt x="238658" y="283159"/>
                  <a:pt x="240487" y="282854"/>
                  <a:pt x="241706" y="281635"/>
                </a:cubicBezTo>
                <a:cubicBezTo>
                  <a:pt x="243840" y="279806"/>
                  <a:pt x="245974" y="274625"/>
                  <a:pt x="245974" y="267309"/>
                </a:cubicBezTo>
                <a:cubicBezTo>
                  <a:pt x="245974" y="264566"/>
                  <a:pt x="244145" y="262433"/>
                  <a:pt x="241402" y="261823"/>
                </a:cubicBezTo>
                <a:cubicBezTo>
                  <a:pt x="234391" y="260299"/>
                  <a:pt x="220066" y="259385"/>
                  <a:pt x="210312" y="259385"/>
                </a:cubicBezTo>
                <a:moveTo>
                  <a:pt x="145390" y="164592"/>
                </a:moveTo>
                <a:cubicBezTo>
                  <a:pt x="147828" y="167030"/>
                  <a:pt x="151181" y="169773"/>
                  <a:pt x="153619" y="170078"/>
                </a:cubicBezTo>
                <a:cubicBezTo>
                  <a:pt x="158191" y="171602"/>
                  <a:pt x="164897" y="168554"/>
                  <a:pt x="167030" y="163678"/>
                </a:cubicBezTo>
                <a:cubicBezTo>
                  <a:pt x="167945" y="161239"/>
                  <a:pt x="167335" y="158191"/>
                  <a:pt x="164897" y="153619"/>
                </a:cubicBezTo>
                <a:cubicBezTo>
                  <a:pt x="161849" y="147828"/>
                  <a:pt x="154838" y="137464"/>
                  <a:pt x="149352" y="131064"/>
                </a:cubicBezTo>
                <a:lnTo>
                  <a:pt x="134417" y="126187"/>
                </a:lnTo>
                <a:lnTo>
                  <a:pt x="98755" y="95402"/>
                </a:lnTo>
                <a:cubicBezTo>
                  <a:pt x="106680" y="82296"/>
                  <a:pt x="112166" y="68580"/>
                  <a:pt x="115824" y="55473"/>
                </a:cubicBezTo>
                <a:cubicBezTo>
                  <a:pt x="116433" y="53645"/>
                  <a:pt x="116738" y="50902"/>
                  <a:pt x="116738" y="48158"/>
                </a:cubicBezTo>
                <a:cubicBezTo>
                  <a:pt x="116738" y="45415"/>
                  <a:pt x="115214" y="42977"/>
                  <a:pt x="112166" y="41453"/>
                </a:cubicBezTo>
                <a:cubicBezTo>
                  <a:pt x="104851" y="37186"/>
                  <a:pt x="85344" y="30785"/>
                  <a:pt x="73457" y="28956"/>
                </a:cubicBezTo>
                <a:cubicBezTo>
                  <a:pt x="71018" y="28651"/>
                  <a:pt x="69799" y="28956"/>
                  <a:pt x="69190" y="30175"/>
                </a:cubicBezTo>
                <a:lnTo>
                  <a:pt x="64923" y="38405"/>
                </a:lnTo>
                <a:cubicBezTo>
                  <a:pt x="72238" y="42367"/>
                  <a:pt x="79248" y="49073"/>
                  <a:pt x="82296" y="54559"/>
                </a:cubicBezTo>
                <a:cubicBezTo>
                  <a:pt x="72238" y="94488"/>
                  <a:pt x="42672" y="139598"/>
                  <a:pt x="1219" y="176479"/>
                </a:cubicBezTo>
                <a:cubicBezTo>
                  <a:pt x="0" y="177698"/>
                  <a:pt x="0" y="178917"/>
                  <a:pt x="914" y="180137"/>
                </a:cubicBezTo>
                <a:lnTo>
                  <a:pt x="5487" y="184099"/>
                </a:lnTo>
                <a:cubicBezTo>
                  <a:pt x="6706" y="185014"/>
                  <a:pt x="7620" y="185014"/>
                  <a:pt x="9449" y="184099"/>
                </a:cubicBezTo>
                <a:cubicBezTo>
                  <a:pt x="42367" y="163982"/>
                  <a:pt x="69495" y="138379"/>
                  <a:pt x="88392" y="1115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5" name="Freeform 185"/>
          <p:cNvSpPr/>
          <p:nvPr/>
        </p:nvSpPr>
        <p:spPr>
          <a:xfrm>
            <a:off x="3490957" y="3439533"/>
            <a:ext cx="226771" cy="291998"/>
          </a:xfrm>
          <a:custGeom>
            <a:avLst/>
            <a:gdLst>
              <a:gd name="connsiteX0" fmla="*/ 217322 w 226771"/>
              <a:gd name="connsiteY0" fmla="*/ 263957 h 291998"/>
              <a:gd name="connsiteX1" fmla="*/ 220980 w 226771"/>
              <a:gd name="connsiteY1" fmla="*/ 235915 h 291998"/>
              <a:gd name="connsiteX2" fmla="*/ 221285 w 226771"/>
              <a:gd name="connsiteY2" fmla="*/ 192329 h 291998"/>
              <a:gd name="connsiteX3" fmla="*/ 222199 w 226771"/>
              <a:gd name="connsiteY3" fmla="*/ 178917 h 291998"/>
              <a:gd name="connsiteX4" fmla="*/ 218541 w 226771"/>
              <a:gd name="connsiteY4" fmla="*/ 173431 h 291998"/>
              <a:gd name="connsiteX5" fmla="*/ 180136 w 226771"/>
              <a:gd name="connsiteY5" fmla="*/ 166116 h 291998"/>
              <a:gd name="connsiteX6" fmla="*/ 175869 w 226771"/>
              <a:gd name="connsiteY6" fmla="*/ 167945 h 291998"/>
              <a:gd name="connsiteX7" fmla="*/ 172821 w 226771"/>
              <a:gd name="connsiteY7" fmla="*/ 176479 h 291998"/>
              <a:gd name="connsiteX8" fmla="*/ 191719 w 226771"/>
              <a:gd name="connsiteY8" fmla="*/ 188061 h 291998"/>
              <a:gd name="connsiteX9" fmla="*/ 191719 w 226771"/>
              <a:gd name="connsiteY9" fmla="*/ 213360 h 291998"/>
              <a:gd name="connsiteX10" fmla="*/ 106070 w 226771"/>
              <a:gd name="connsiteY10" fmla="*/ 214274 h 291998"/>
              <a:gd name="connsiteX11" fmla="*/ 106375 w 226771"/>
              <a:gd name="connsiteY11" fmla="*/ 200863 h 291998"/>
              <a:gd name="connsiteX12" fmla="*/ 106680 w 226771"/>
              <a:gd name="connsiteY12" fmla="*/ 187452 h 291998"/>
              <a:gd name="connsiteX13" fmla="*/ 103022 w 226771"/>
              <a:gd name="connsiteY13" fmla="*/ 181661 h 291998"/>
              <a:gd name="connsiteX14" fmla="*/ 64922 w 226771"/>
              <a:gd name="connsiteY14" fmla="*/ 177698 h 291998"/>
              <a:gd name="connsiteX15" fmla="*/ 60655 w 226771"/>
              <a:gd name="connsiteY15" fmla="*/ 179222 h 291998"/>
              <a:gd name="connsiteX16" fmla="*/ 58217 w 226771"/>
              <a:gd name="connsiteY16" fmla="*/ 187452 h 291998"/>
              <a:gd name="connsiteX17" fmla="*/ 76200 w 226771"/>
              <a:gd name="connsiteY17" fmla="*/ 198120 h 291998"/>
              <a:gd name="connsiteX18" fmla="*/ 77724 w 226771"/>
              <a:gd name="connsiteY18" fmla="*/ 272491 h 291998"/>
              <a:gd name="connsiteX19" fmla="*/ 81381 w 226771"/>
              <a:gd name="connsiteY19" fmla="*/ 291998 h 291998"/>
              <a:gd name="connsiteX20" fmla="*/ 97536 w 226771"/>
              <a:gd name="connsiteY20" fmla="*/ 291998 h 291998"/>
              <a:gd name="connsiteX21" fmla="*/ 103632 w 226771"/>
              <a:gd name="connsiteY21" fmla="*/ 282549 h 291998"/>
              <a:gd name="connsiteX22" fmla="*/ 223418 w 226771"/>
              <a:gd name="connsiteY22" fmla="*/ 281940 h 291998"/>
              <a:gd name="connsiteX23" fmla="*/ 226771 w 226771"/>
              <a:gd name="connsiteY23" fmla="*/ 270358 h 291998"/>
              <a:gd name="connsiteX24" fmla="*/ 224028 w 226771"/>
              <a:gd name="connsiteY24" fmla="*/ 266700 h 291998"/>
              <a:gd name="connsiteX26" fmla="*/ 191719 w 226771"/>
              <a:gd name="connsiteY26" fmla="*/ 231038 h 291998"/>
              <a:gd name="connsiteX27" fmla="*/ 191719 w 226771"/>
              <a:gd name="connsiteY27" fmla="*/ 263652 h 291998"/>
              <a:gd name="connsiteX28" fmla="*/ 105461 w 226771"/>
              <a:gd name="connsiteY28" fmla="*/ 264566 h 291998"/>
              <a:gd name="connsiteX29" fmla="*/ 106070 w 226771"/>
              <a:gd name="connsiteY29" fmla="*/ 231953 h 291998"/>
              <a:gd name="connsiteX31" fmla="*/ 193548 w 226771"/>
              <a:gd name="connsiteY31" fmla="*/ 112471 h 291998"/>
              <a:gd name="connsiteX32" fmla="*/ 196596 w 226771"/>
              <a:gd name="connsiteY32" fmla="*/ 160020 h 291998"/>
              <a:gd name="connsiteX33" fmla="*/ 213969 w 226771"/>
              <a:gd name="connsiteY33" fmla="*/ 160020 h 291998"/>
              <a:gd name="connsiteX34" fmla="*/ 223113 w 226771"/>
              <a:gd name="connsiteY34" fmla="*/ 104241 h 291998"/>
              <a:gd name="connsiteX35" fmla="*/ 223113 w 226771"/>
              <a:gd name="connsiteY35" fmla="*/ 33528 h 291998"/>
              <a:gd name="connsiteX36" fmla="*/ 224028 w 226771"/>
              <a:gd name="connsiteY36" fmla="*/ 16459 h 291998"/>
              <a:gd name="connsiteX37" fmla="*/ 220066 w 226771"/>
              <a:gd name="connsiteY37" fmla="*/ 9144 h 291998"/>
              <a:gd name="connsiteX38" fmla="*/ 176174 w 226771"/>
              <a:gd name="connsiteY38" fmla="*/ 0 h 291998"/>
              <a:gd name="connsiteX39" fmla="*/ 172212 w 226771"/>
              <a:gd name="connsiteY39" fmla="*/ 1829 h 291998"/>
              <a:gd name="connsiteX40" fmla="*/ 169164 w 226771"/>
              <a:gd name="connsiteY40" fmla="*/ 11278 h 291998"/>
              <a:gd name="connsiteX41" fmla="*/ 193548 w 226771"/>
              <a:gd name="connsiteY41" fmla="*/ 28041 h 291998"/>
              <a:gd name="connsiteX42" fmla="*/ 193548 w 226771"/>
              <a:gd name="connsiteY42" fmla="*/ 79858 h 291998"/>
              <a:gd name="connsiteX43" fmla="*/ 152705 w 226771"/>
              <a:gd name="connsiteY43" fmla="*/ 80772 h 291998"/>
              <a:gd name="connsiteX44" fmla="*/ 135941 w 226771"/>
              <a:gd name="connsiteY44" fmla="*/ 80163 h 291998"/>
              <a:gd name="connsiteX45" fmla="*/ 68580 w 226771"/>
              <a:gd name="connsiteY45" fmla="*/ 31699 h 291998"/>
              <a:gd name="connsiteX46" fmla="*/ 0 w 226771"/>
              <a:gd name="connsiteY46" fmla="*/ 91745 h 291998"/>
              <a:gd name="connsiteX47" fmla="*/ 68580 w 226771"/>
              <a:gd name="connsiteY47" fmla="*/ 152705 h 291998"/>
              <a:gd name="connsiteX48" fmla="*/ 137160 w 226771"/>
              <a:gd name="connsiteY48" fmla="*/ 95402 h 291998"/>
              <a:gd name="connsiteX49" fmla="*/ 148742 w 226771"/>
              <a:gd name="connsiteY49" fmla="*/ 101803 h 291998"/>
              <a:gd name="connsiteX50" fmla="*/ 167640 w 226771"/>
              <a:gd name="connsiteY50" fmla="*/ 97231 h 291998"/>
              <a:gd name="connsiteX51" fmla="*/ 193548 w 226771"/>
              <a:gd name="connsiteY51" fmla="*/ 96317 h 291998"/>
              <a:gd name="connsiteX53" fmla="*/ 29566 w 226771"/>
              <a:gd name="connsiteY53" fmla="*/ 91745 h 291998"/>
              <a:gd name="connsiteX54" fmla="*/ 68580 w 226771"/>
              <a:gd name="connsiteY54" fmla="*/ 53035 h 291998"/>
              <a:gd name="connsiteX55" fmla="*/ 107899 w 226771"/>
              <a:gd name="connsiteY55" fmla="*/ 91745 h 291998"/>
              <a:gd name="connsiteX56" fmla="*/ 68580 w 226771"/>
              <a:gd name="connsiteY56" fmla="*/ 130454 h 291998"/>
              <a:gd name="connsiteX57" fmla="*/ 29566 w 226771"/>
              <a:gd name="connsiteY57" fmla="*/ 91745 h 29199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26771" h="291998">
                <a:moveTo>
                  <a:pt x="217322" y="263957"/>
                </a:moveTo>
                <a:cubicBezTo>
                  <a:pt x="219456" y="256946"/>
                  <a:pt x="220980" y="245059"/>
                  <a:pt x="220980" y="235915"/>
                </a:cubicBezTo>
                <a:lnTo>
                  <a:pt x="221285" y="192329"/>
                </a:lnTo>
                <a:lnTo>
                  <a:pt x="222199" y="178917"/>
                </a:lnTo>
                <a:cubicBezTo>
                  <a:pt x="222199" y="176174"/>
                  <a:pt x="221285" y="174346"/>
                  <a:pt x="218541" y="173431"/>
                </a:cubicBezTo>
                <a:cubicBezTo>
                  <a:pt x="210617" y="170078"/>
                  <a:pt x="190805" y="166725"/>
                  <a:pt x="180136" y="166116"/>
                </a:cubicBezTo>
                <a:cubicBezTo>
                  <a:pt x="177393" y="166116"/>
                  <a:pt x="176479" y="166725"/>
                  <a:pt x="175869" y="167945"/>
                </a:cubicBezTo>
                <a:lnTo>
                  <a:pt x="172821" y="176479"/>
                </a:lnTo>
                <a:cubicBezTo>
                  <a:pt x="180441" y="179527"/>
                  <a:pt x="188061" y="183794"/>
                  <a:pt x="191719" y="188061"/>
                </a:cubicBezTo>
                <a:lnTo>
                  <a:pt x="191719" y="213360"/>
                </a:lnTo>
                <a:lnTo>
                  <a:pt x="106070" y="214274"/>
                </a:lnTo>
                <a:lnTo>
                  <a:pt x="106375" y="200863"/>
                </a:lnTo>
                <a:lnTo>
                  <a:pt x="106680" y="187452"/>
                </a:lnTo>
                <a:cubicBezTo>
                  <a:pt x="106680" y="184404"/>
                  <a:pt x="105766" y="182575"/>
                  <a:pt x="103022" y="181661"/>
                </a:cubicBezTo>
                <a:cubicBezTo>
                  <a:pt x="95097" y="179527"/>
                  <a:pt x="75285" y="177394"/>
                  <a:pt x="64922" y="177698"/>
                </a:cubicBezTo>
                <a:cubicBezTo>
                  <a:pt x="61874" y="177698"/>
                  <a:pt x="60960" y="178308"/>
                  <a:pt x="60655" y="179222"/>
                </a:cubicBezTo>
                <a:lnTo>
                  <a:pt x="58217" y="187452"/>
                </a:lnTo>
                <a:cubicBezTo>
                  <a:pt x="65227" y="189586"/>
                  <a:pt x="72847" y="194158"/>
                  <a:pt x="76200" y="198120"/>
                </a:cubicBezTo>
                <a:lnTo>
                  <a:pt x="77724" y="272491"/>
                </a:lnTo>
                <a:cubicBezTo>
                  <a:pt x="77724" y="278282"/>
                  <a:pt x="78943" y="286512"/>
                  <a:pt x="81381" y="291998"/>
                </a:cubicBezTo>
                <a:lnTo>
                  <a:pt x="97536" y="291998"/>
                </a:lnTo>
                <a:cubicBezTo>
                  <a:pt x="99669" y="290169"/>
                  <a:pt x="102108" y="287122"/>
                  <a:pt x="103632" y="282549"/>
                </a:cubicBezTo>
                <a:cubicBezTo>
                  <a:pt x="131369" y="282245"/>
                  <a:pt x="197510" y="281635"/>
                  <a:pt x="223418" y="281940"/>
                </a:cubicBezTo>
                <a:cubicBezTo>
                  <a:pt x="225247" y="279806"/>
                  <a:pt x="226771" y="275234"/>
                  <a:pt x="226771" y="270358"/>
                </a:cubicBezTo>
                <a:cubicBezTo>
                  <a:pt x="226771" y="268529"/>
                  <a:pt x="225857" y="267309"/>
                  <a:pt x="224028" y="266700"/>
                </a:cubicBezTo>
                <a:moveTo>
                  <a:pt x="191719" y="231038"/>
                </a:moveTo>
                <a:lnTo>
                  <a:pt x="191719" y="263652"/>
                </a:lnTo>
                <a:lnTo>
                  <a:pt x="105461" y="264566"/>
                </a:lnTo>
                <a:lnTo>
                  <a:pt x="106070" y="231953"/>
                </a:lnTo>
                <a:moveTo>
                  <a:pt x="193548" y="112471"/>
                </a:moveTo>
                <a:cubicBezTo>
                  <a:pt x="193548" y="124054"/>
                  <a:pt x="194767" y="150266"/>
                  <a:pt x="196596" y="160020"/>
                </a:cubicBezTo>
                <a:lnTo>
                  <a:pt x="213969" y="160020"/>
                </a:lnTo>
                <a:cubicBezTo>
                  <a:pt x="219456" y="147219"/>
                  <a:pt x="223113" y="121920"/>
                  <a:pt x="223113" y="104241"/>
                </a:cubicBezTo>
                <a:lnTo>
                  <a:pt x="223113" y="33528"/>
                </a:lnTo>
                <a:lnTo>
                  <a:pt x="224028" y="16459"/>
                </a:lnTo>
                <a:cubicBezTo>
                  <a:pt x="224333" y="12802"/>
                  <a:pt x="223113" y="10363"/>
                  <a:pt x="220066" y="9144"/>
                </a:cubicBezTo>
                <a:cubicBezTo>
                  <a:pt x="210312" y="4877"/>
                  <a:pt x="188976" y="609"/>
                  <a:pt x="176174" y="0"/>
                </a:cubicBezTo>
                <a:cubicBezTo>
                  <a:pt x="173431" y="0"/>
                  <a:pt x="172517" y="609"/>
                  <a:pt x="172212" y="1829"/>
                </a:cubicBezTo>
                <a:lnTo>
                  <a:pt x="169164" y="11278"/>
                </a:lnTo>
                <a:cubicBezTo>
                  <a:pt x="179527" y="15240"/>
                  <a:pt x="188976" y="21336"/>
                  <a:pt x="193548" y="28041"/>
                </a:cubicBezTo>
                <a:lnTo>
                  <a:pt x="193548" y="79858"/>
                </a:lnTo>
                <a:cubicBezTo>
                  <a:pt x="179832" y="80467"/>
                  <a:pt x="161544" y="81077"/>
                  <a:pt x="152705" y="80772"/>
                </a:cubicBezTo>
                <a:cubicBezTo>
                  <a:pt x="147523" y="80772"/>
                  <a:pt x="141732" y="80772"/>
                  <a:pt x="135941" y="80163"/>
                </a:cubicBezTo>
                <a:cubicBezTo>
                  <a:pt x="130454" y="51511"/>
                  <a:pt x="103936" y="31699"/>
                  <a:pt x="68580" y="31699"/>
                </a:cubicBezTo>
                <a:cubicBezTo>
                  <a:pt x="28956" y="31699"/>
                  <a:pt x="0" y="56997"/>
                  <a:pt x="0" y="91745"/>
                </a:cubicBezTo>
                <a:cubicBezTo>
                  <a:pt x="0" y="127102"/>
                  <a:pt x="28956" y="152705"/>
                  <a:pt x="68580" y="152705"/>
                </a:cubicBezTo>
                <a:cubicBezTo>
                  <a:pt x="106985" y="152705"/>
                  <a:pt x="135026" y="128930"/>
                  <a:pt x="137160" y="95402"/>
                </a:cubicBezTo>
                <a:cubicBezTo>
                  <a:pt x="140512" y="97841"/>
                  <a:pt x="144475" y="99974"/>
                  <a:pt x="148742" y="101803"/>
                </a:cubicBezTo>
                <a:cubicBezTo>
                  <a:pt x="153924" y="99974"/>
                  <a:pt x="162458" y="97841"/>
                  <a:pt x="167640" y="97231"/>
                </a:cubicBezTo>
                <a:cubicBezTo>
                  <a:pt x="172821" y="96622"/>
                  <a:pt x="183794" y="96317"/>
                  <a:pt x="193548" y="96317"/>
                </a:cubicBezTo>
                <a:moveTo>
                  <a:pt x="29566" y="91745"/>
                </a:moveTo>
                <a:cubicBezTo>
                  <a:pt x="29566" y="67970"/>
                  <a:pt x="46025" y="53035"/>
                  <a:pt x="68580" y="53035"/>
                </a:cubicBezTo>
                <a:cubicBezTo>
                  <a:pt x="91440" y="53035"/>
                  <a:pt x="107899" y="67970"/>
                  <a:pt x="107899" y="91745"/>
                </a:cubicBezTo>
                <a:cubicBezTo>
                  <a:pt x="107899" y="115519"/>
                  <a:pt x="91440" y="130454"/>
                  <a:pt x="68580" y="130454"/>
                </a:cubicBezTo>
                <a:cubicBezTo>
                  <a:pt x="46025" y="130454"/>
                  <a:pt x="29566" y="115519"/>
                  <a:pt x="29566" y="9174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6" name="Freeform 186"/>
          <p:cNvSpPr/>
          <p:nvPr/>
        </p:nvSpPr>
        <p:spPr>
          <a:xfrm>
            <a:off x="588081" y="4037893"/>
            <a:ext cx="252832" cy="224828"/>
          </a:xfrm>
          <a:custGeom>
            <a:avLst/>
            <a:gdLst>
              <a:gd name="connsiteX0" fmla="*/ 230162 w 252832"/>
              <a:gd name="connsiteY0" fmla="*/ 182690 h 224828"/>
              <a:gd name="connsiteX1" fmla="*/ 204559 w 252832"/>
              <a:gd name="connsiteY1" fmla="*/ 213360 h 224828"/>
              <a:gd name="connsiteX2" fmla="*/ 131483 w 252832"/>
              <a:gd name="connsiteY2" fmla="*/ 224828 h 224828"/>
              <a:gd name="connsiteX3" fmla="*/ 58274 w 252832"/>
              <a:gd name="connsiteY3" fmla="*/ 213360 h 224828"/>
              <a:gd name="connsiteX4" fmla="*/ 32537 w 252832"/>
              <a:gd name="connsiteY4" fmla="*/ 182690 h 224828"/>
              <a:gd name="connsiteX5" fmla="*/ 51606 w 252832"/>
              <a:gd name="connsiteY5" fmla="*/ 155486 h 224828"/>
              <a:gd name="connsiteX6" fmla="*/ 106413 w 252832"/>
              <a:gd name="connsiteY6" fmla="*/ 141618 h 224828"/>
              <a:gd name="connsiteX7" fmla="*/ 106413 w 252832"/>
              <a:gd name="connsiteY7" fmla="*/ 124549 h 224828"/>
              <a:gd name="connsiteX8" fmla="*/ 32004 w 252832"/>
              <a:gd name="connsiteY8" fmla="*/ 124549 h 224828"/>
              <a:gd name="connsiteX9" fmla="*/ 22936 w 252832"/>
              <a:gd name="connsiteY9" fmla="*/ 132016 h 224828"/>
              <a:gd name="connsiteX10" fmla="*/ 0 w 252832"/>
              <a:gd name="connsiteY10" fmla="*/ 99746 h 224828"/>
              <a:gd name="connsiteX11" fmla="*/ 252832 w 252832"/>
              <a:gd name="connsiteY11" fmla="*/ 99746 h 224828"/>
              <a:gd name="connsiteX12" fmla="*/ 252832 w 252832"/>
              <a:gd name="connsiteY12" fmla="*/ 124549 h 224828"/>
              <a:gd name="connsiteX13" fmla="*/ 153619 w 252832"/>
              <a:gd name="connsiteY13" fmla="*/ 124549 h 224828"/>
              <a:gd name="connsiteX14" fmla="*/ 153619 w 252832"/>
              <a:gd name="connsiteY14" fmla="*/ 141351 h 224828"/>
              <a:gd name="connsiteX15" fmla="*/ 210426 w 252832"/>
              <a:gd name="connsiteY15" fmla="*/ 155086 h 224828"/>
              <a:gd name="connsiteX16" fmla="*/ 230162 w 252832"/>
              <a:gd name="connsiteY16" fmla="*/ 182690 h 224828"/>
              <a:gd name="connsiteX18" fmla="*/ 173355 w 252832"/>
              <a:gd name="connsiteY18" fmla="*/ 77343 h 224828"/>
              <a:gd name="connsiteX19" fmla="*/ 175222 w 252832"/>
              <a:gd name="connsiteY19" fmla="*/ 68008 h 224828"/>
              <a:gd name="connsiteX20" fmla="*/ 169088 w 252832"/>
              <a:gd name="connsiteY20" fmla="*/ 60407 h 224828"/>
              <a:gd name="connsiteX21" fmla="*/ 157753 w 252832"/>
              <a:gd name="connsiteY21" fmla="*/ 55207 h 224828"/>
              <a:gd name="connsiteX22" fmla="*/ 143751 w 252832"/>
              <a:gd name="connsiteY22" fmla="*/ 53073 h 224828"/>
              <a:gd name="connsiteX23" fmla="*/ 118815 w 252832"/>
              <a:gd name="connsiteY23" fmla="*/ 69075 h 224828"/>
              <a:gd name="connsiteX24" fmla="*/ 87211 w 252832"/>
              <a:gd name="connsiteY24" fmla="*/ 80010 h 224828"/>
              <a:gd name="connsiteX25" fmla="*/ 53073 w 252832"/>
              <a:gd name="connsiteY25" fmla="*/ 86411 h 224828"/>
              <a:gd name="connsiteX26" fmla="*/ 20536 w 252832"/>
              <a:gd name="connsiteY26" fmla="*/ 88811 h 224828"/>
              <a:gd name="connsiteX27" fmla="*/ 20536 w 252832"/>
              <a:gd name="connsiteY27" fmla="*/ 83477 h 224828"/>
              <a:gd name="connsiteX28" fmla="*/ 54007 w 252832"/>
              <a:gd name="connsiteY28" fmla="*/ 76276 h 224828"/>
              <a:gd name="connsiteX29" fmla="*/ 81744 w 252832"/>
              <a:gd name="connsiteY29" fmla="*/ 63341 h 224828"/>
              <a:gd name="connsiteX30" fmla="*/ 100679 w 252832"/>
              <a:gd name="connsiteY30" fmla="*/ 46272 h 224828"/>
              <a:gd name="connsiteX31" fmla="*/ 107747 w 252832"/>
              <a:gd name="connsiteY31" fmla="*/ 26403 h 224828"/>
              <a:gd name="connsiteX32" fmla="*/ 107747 w 252832"/>
              <a:gd name="connsiteY32" fmla="*/ 23469 h 224828"/>
              <a:gd name="connsiteX33" fmla="*/ 54940 w 252832"/>
              <a:gd name="connsiteY33" fmla="*/ 23469 h 224828"/>
              <a:gd name="connsiteX34" fmla="*/ 49606 w 252832"/>
              <a:gd name="connsiteY34" fmla="*/ 25736 h 224828"/>
              <a:gd name="connsiteX35" fmla="*/ 46939 w 252832"/>
              <a:gd name="connsiteY35" fmla="*/ 31204 h 224828"/>
              <a:gd name="connsiteX36" fmla="*/ 30137 w 252832"/>
              <a:gd name="connsiteY36" fmla="*/ 0 h 224828"/>
              <a:gd name="connsiteX37" fmla="*/ 224561 w 252832"/>
              <a:gd name="connsiteY37" fmla="*/ 0 h 224828"/>
              <a:gd name="connsiteX38" fmla="*/ 224561 w 252832"/>
              <a:gd name="connsiteY38" fmla="*/ 23469 h 224828"/>
              <a:gd name="connsiteX39" fmla="*/ 159753 w 252832"/>
              <a:gd name="connsiteY39" fmla="*/ 23469 h 224828"/>
              <a:gd name="connsiteX40" fmla="*/ 154419 w 252832"/>
              <a:gd name="connsiteY40" fmla="*/ 39738 h 224828"/>
              <a:gd name="connsiteX41" fmla="*/ 180156 w 252832"/>
              <a:gd name="connsiteY41" fmla="*/ 41605 h 224828"/>
              <a:gd name="connsiteX42" fmla="*/ 204959 w 252832"/>
              <a:gd name="connsiteY42" fmla="*/ 46806 h 224828"/>
              <a:gd name="connsiteX43" fmla="*/ 223628 w 252832"/>
              <a:gd name="connsiteY43" fmla="*/ 56140 h 224828"/>
              <a:gd name="connsiteX44" fmla="*/ 230962 w 252832"/>
              <a:gd name="connsiteY44" fmla="*/ 70142 h 224828"/>
              <a:gd name="connsiteX45" fmla="*/ 224695 w 252832"/>
              <a:gd name="connsiteY45" fmla="*/ 82677 h 224828"/>
              <a:gd name="connsiteX46" fmla="*/ 207493 w 252832"/>
              <a:gd name="connsiteY46" fmla="*/ 88278 h 224828"/>
              <a:gd name="connsiteX47" fmla="*/ 186423 w 252832"/>
              <a:gd name="connsiteY47" fmla="*/ 86411 h 224828"/>
              <a:gd name="connsiteX48" fmla="*/ 173355 w 252832"/>
              <a:gd name="connsiteY48" fmla="*/ 77343 h 224828"/>
              <a:gd name="connsiteX50" fmla="*/ 180556 w 252832"/>
              <a:gd name="connsiteY50" fmla="*/ 182690 h 224828"/>
              <a:gd name="connsiteX51" fmla="*/ 167088 w 252832"/>
              <a:gd name="connsiteY51" fmla="*/ 167754 h 224828"/>
              <a:gd name="connsiteX52" fmla="*/ 131483 w 252832"/>
              <a:gd name="connsiteY52" fmla="*/ 162687 h 224828"/>
              <a:gd name="connsiteX53" fmla="*/ 95612 w 252832"/>
              <a:gd name="connsiteY53" fmla="*/ 167754 h 224828"/>
              <a:gd name="connsiteX54" fmla="*/ 82144 w 252832"/>
              <a:gd name="connsiteY54" fmla="*/ 182690 h 224828"/>
              <a:gd name="connsiteX55" fmla="*/ 95479 w 252832"/>
              <a:gd name="connsiteY55" fmla="*/ 197624 h 224828"/>
              <a:gd name="connsiteX56" fmla="*/ 131483 w 252832"/>
              <a:gd name="connsiteY56" fmla="*/ 202692 h 224828"/>
              <a:gd name="connsiteX57" fmla="*/ 167088 w 252832"/>
              <a:gd name="connsiteY57" fmla="*/ 197624 h 224828"/>
              <a:gd name="connsiteX58" fmla="*/ 180556 w 252832"/>
              <a:gd name="connsiteY58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2" h="224828">
                <a:moveTo>
                  <a:pt x="230162" y="182690"/>
                </a:moveTo>
                <a:cubicBezTo>
                  <a:pt x="230162" y="195491"/>
                  <a:pt x="221628" y="205715"/>
                  <a:pt x="204559" y="213360"/>
                </a:cubicBezTo>
                <a:cubicBezTo>
                  <a:pt x="187490" y="221006"/>
                  <a:pt x="163131" y="224828"/>
                  <a:pt x="131483" y="224828"/>
                </a:cubicBezTo>
                <a:cubicBezTo>
                  <a:pt x="99835" y="224828"/>
                  <a:pt x="75432" y="221006"/>
                  <a:pt x="58274" y="213360"/>
                </a:cubicBezTo>
                <a:cubicBezTo>
                  <a:pt x="41116" y="205715"/>
                  <a:pt x="32537" y="195491"/>
                  <a:pt x="32537" y="182690"/>
                </a:cubicBezTo>
                <a:cubicBezTo>
                  <a:pt x="32537" y="171844"/>
                  <a:pt x="38894" y="162776"/>
                  <a:pt x="51606" y="155486"/>
                </a:cubicBezTo>
                <a:cubicBezTo>
                  <a:pt x="64319" y="148196"/>
                  <a:pt x="82588" y="143573"/>
                  <a:pt x="106413" y="141618"/>
                </a:cubicBezTo>
                <a:lnTo>
                  <a:pt x="106413" y="124549"/>
                </a:lnTo>
                <a:lnTo>
                  <a:pt x="32004" y="124549"/>
                </a:lnTo>
                <a:cubicBezTo>
                  <a:pt x="26848" y="124549"/>
                  <a:pt x="23825" y="127038"/>
                  <a:pt x="22936" y="132016"/>
                </a:cubicBezTo>
                <a:lnTo>
                  <a:pt x="0" y="99746"/>
                </a:lnTo>
                <a:lnTo>
                  <a:pt x="252832" y="99746"/>
                </a:lnTo>
                <a:lnTo>
                  <a:pt x="252832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3" y="143307"/>
                  <a:pt x="197269" y="147885"/>
                  <a:pt x="210426" y="155086"/>
                </a:cubicBezTo>
                <a:cubicBezTo>
                  <a:pt x="223583" y="162287"/>
                  <a:pt x="230162" y="171488"/>
                  <a:pt x="230162" y="182690"/>
                </a:cubicBezTo>
                <a:moveTo>
                  <a:pt x="173355" y="77343"/>
                </a:moveTo>
                <a:cubicBezTo>
                  <a:pt x="175666" y="73964"/>
                  <a:pt x="176289" y="70853"/>
                  <a:pt x="175222" y="68008"/>
                </a:cubicBezTo>
                <a:cubicBezTo>
                  <a:pt x="174155" y="65163"/>
                  <a:pt x="172110" y="62630"/>
                  <a:pt x="169088" y="60407"/>
                </a:cubicBezTo>
                <a:cubicBezTo>
                  <a:pt x="166065" y="58185"/>
                  <a:pt x="162287" y="56452"/>
                  <a:pt x="157753" y="55207"/>
                </a:cubicBezTo>
                <a:cubicBezTo>
                  <a:pt x="153219" y="53962"/>
                  <a:pt x="148552" y="53251"/>
                  <a:pt x="143751" y="53073"/>
                </a:cubicBezTo>
                <a:cubicBezTo>
                  <a:pt x="136995" y="59296"/>
                  <a:pt x="128683" y="64630"/>
                  <a:pt x="118815" y="69075"/>
                </a:cubicBezTo>
                <a:cubicBezTo>
                  <a:pt x="108947" y="73520"/>
                  <a:pt x="98412" y="77165"/>
                  <a:pt x="87211" y="80010"/>
                </a:cubicBezTo>
                <a:cubicBezTo>
                  <a:pt x="76009" y="82855"/>
                  <a:pt x="64630" y="84989"/>
                  <a:pt x="53073" y="86411"/>
                </a:cubicBezTo>
                <a:cubicBezTo>
                  <a:pt x="41516" y="87833"/>
                  <a:pt x="30670" y="88633"/>
                  <a:pt x="20536" y="88811"/>
                </a:cubicBezTo>
                <a:lnTo>
                  <a:pt x="20536" y="83477"/>
                </a:lnTo>
                <a:cubicBezTo>
                  <a:pt x="32271" y="82233"/>
                  <a:pt x="43428" y="79832"/>
                  <a:pt x="54007" y="76276"/>
                </a:cubicBezTo>
                <a:cubicBezTo>
                  <a:pt x="64586" y="72720"/>
                  <a:pt x="73831" y="68408"/>
                  <a:pt x="81744" y="63341"/>
                </a:cubicBezTo>
                <a:cubicBezTo>
                  <a:pt x="89656" y="58274"/>
                  <a:pt x="95968" y="52584"/>
                  <a:pt x="100679" y="46272"/>
                </a:cubicBezTo>
                <a:cubicBezTo>
                  <a:pt x="105391" y="39960"/>
                  <a:pt x="107747" y="33338"/>
                  <a:pt x="107747" y="26403"/>
                </a:cubicBezTo>
                <a:lnTo>
                  <a:pt x="107747" y="23469"/>
                </a:lnTo>
                <a:lnTo>
                  <a:pt x="54940" y="23469"/>
                </a:lnTo>
                <a:cubicBezTo>
                  <a:pt x="52807" y="23469"/>
                  <a:pt x="51029" y="24225"/>
                  <a:pt x="49606" y="25736"/>
                </a:cubicBezTo>
                <a:cubicBezTo>
                  <a:pt x="48184" y="27248"/>
                  <a:pt x="47295" y="29070"/>
                  <a:pt x="46939" y="31204"/>
                </a:cubicBezTo>
                <a:lnTo>
                  <a:pt x="30137" y="0"/>
                </a:lnTo>
                <a:lnTo>
                  <a:pt x="224561" y="0"/>
                </a:lnTo>
                <a:lnTo>
                  <a:pt x="224561" y="23469"/>
                </a:lnTo>
                <a:lnTo>
                  <a:pt x="159753" y="23469"/>
                </a:lnTo>
                <a:cubicBezTo>
                  <a:pt x="159220" y="29337"/>
                  <a:pt x="157442" y="34760"/>
                  <a:pt x="154419" y="39738"/>
                </a:cubicBezTo>
                <a:cubicBezTo>
                  <a:pt x="162598" y="39916"/>
                  <a:pt x="171177" y="40538"/>
                  <a:pt x="180156" y="41605"/>
                </a:cubicBezTo>
                <a:cubicBezTo>
                  <a:pt x="189135" y="42672"/>
                  <a:pt x="197402" y="44405"/>
                  <a:pt x="204959" y="46806"/>
                </a:cubicBezTo>
                <a:cubicBezTo>
                  <a:pt x="212515" y="49206"/>
                  <a:pt x="218738" y="52317"/>
                  <a:pt x="223628" y="56140"/>
                </a:cubicBezTo>
                <a:cubicBezTo>
                  <a:pt x="228517" y="59963"/>
                  <a:pt x="230962" y="64630"/>
                  <a:pt x="230962" y="70142"/>
                </a:cubicBezTo>
                <a:cubicBezTo>
                  <a:pt x="230962" y="75476"/>
                  <a:pt x="228873" y="79654"/>
                  <a:pt x="224695" y="82677"/>
                </a:cubicBezTo>
                <a:cubicBezTo>
                  <a:pt x="220516" y="85699"/>
                  <a:pt x="214782" y="87566"/>
                  <a:pt x="207493" y="88278"/>
                </a:cubicBezTo>
                <a:cubicBezTo>
                  <a:pt x="199847" y="88989"/>
                  <a:pt x="192824" y="88366"/>
                  <a:pt x="186423" y="86411"/>
                </a:cubicBezTo>
                <a:cubicBezTo>
                  <a:pt x="180022" y="84455"/>
                  <a:pt x="175666" y="81432"/>
                  <a:pt x="173355" y="77343"/>
                </a:cubicBezTo>
                <a:moveTo>
                  <a:pt x="180556" y="182690"/>
                </a:moveTo>
                <a:cubicBezTo>
                  <a:pt x="180556" y="176111"/>
                  <a:pt x="176066" y="171132"/>
                  <a:pt x="167088" y="167754"/>
                </a:cubicBezTo>
                <a:cubicBezTo>
                  <a:pt x="158109" y="164376"/>
                  <a:pt x="146241" y="162687"/>
                  <a:pt x="131483" y="162687"/>
                </a:cubicBezTo>
                <a:cubicBezTo>
                  <a:pt x="116548" y="162687"/>
                  <a:pt x="104591" y="164376"/>
                  <a:pt x="95612" y="167754"/>
                </a:cubicBezTo>
                <a:cubicBezTo>
                  <a:pt x="86633" y="171132"/>
                  <a:pt x="82144" y="176111"/>
                  <a:pt x="82144" y="182690"/>
                </a:cubicBezTo>
                <a:cubicBezTo>
                  <a:pt x="82144" y="189268"/>
                  <a:pt x="86589" y="194246"/>
                  <a:pt x="95479" y="197624"/>
                </a:cubicBezTo>
                <a:cubicBezTo>
                  <a:pt x="104369" y="201003"/>
                  <a:pt x="116370" y="202692"/>
                  <a:pt x="131483" y="202692"/>
                </a:cubicBezTo>
                <a:cubicBezTo>
                  <a:pt x="146241" y="202692"/>
                  <a:pt x="158109" y="201003"/>
                  <a:pt x="167088" y="197624"/>
                </a:cubicBezTo>
                <a:cubicBezTo>
                  <a:pt x="176066" y="194246"/>
                  <a:pt x="180556" y="189268"/>
                  <a:pt x="180556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7" name="Freeform 187"/>
          <p:cNvSpPr/>
          <p:nvPr/>
        </p:nvSpPr>
        <p:spPr>
          <a:xfrm>
            <a:off x="854781" y="4029359"/>
            <a:ext cx="252832" cy="229895"/>
          </a:xfrm>
          <a:custGeom>
            <a:avLst/>
            <a:gdLst>
              <a:gd name="connsiteX0" fmla="*/ 252832 w 252832"/>
              <a:gd name="connsiteY0" fmla="*/ 116548 h 229895"/>
              <a:gd name="connsiteX1" fmla="*/ 153619 w 252832"/>
              <a:gd name="connsiteY1" fmla="*/ 116548 h 229895"/>
              <a:gd name="connsiteX2" fmla="*/ 153619 w 252832"/>
              <a:gd name="connsiteY2" fmla="*/ 145885 h 229895"/>
              <a:gd name="connsiteX3" fmla="*/ 225895 w 252832"/>
              <a:gd name="connsiteY3" fmla="*/ 145885 h 229895"/>
              <a:gd name="connsiteX4" fmla="*/ 225895 w 252832"/>
              <a:gd name="connsiteY4" fmla="*/ 205625 h 229895"/>
              <a:gd name="connsiteX5" fmla="*/ 219761 w 252832"/>
              <a:gd name="connsiteY5" fmla="*/ 224162 h 229895"/>
              <a:gd name="connsiteX6" fmla="*/ 200292 w 252832"/>
              <a:gd name="connsiteY6" fmla="*/ 229895 h 229895"/>
              <a:gd name="connsiteX7" fmla="*/ 178689 w 252832"/>
              <a:gd name="connsiteY7" fmla="*/ 229895 h 229895"/>
              <a:gd name="connsiteX8" fmla="*/ 178689 w 252832"/>
              <a:gd name="connsiteY8" fmla="*/ 170421 h 229895"/>
              <a:gd name="connsiteX9" fmla="*/ 56540 w 252832"/>
              <a:gd name="connsiteY9" fmla="*/ 170421 h 229895"/>
              <a:gd name="connsiteX10" fmla="*/ 48539 w 252832"/>
              <a:gd name="connsiteY10" fmla="*/ 177088 h 229895"/>
              <a:gd name="connsiteX11" fmla="*/ 26137 w 252832"/>
              <a:gd name="connsiteY11" fmla="*/ 145885 h 229895"/>
              <a:gd name="connsiteX12" fmla="*/ 106413 w 252832"/>
              <a:gd name="connsiteY12" fmla="*/ 145885 h 229895"/>
              <a:gd name="connsiteX13" fmla="*/ 106413 w 252832"/>
              <a:gd name="connsiteY13" fmla="*/ 116548 h 229895"/>
              <a:gd name="connsiteX14" fmla="*/ 32004 w 252832"/>
              <a:gd name="connsiteY14" fmla="*/ 116548 h 229895"/>
              <a:gd name="connsiteX15" fmla="*/ 22936 w 252832"/>
              <a:gd name="connsiteY15" fmla="*/ 124015 h 229895"/>
              <a:gd name="connsiteX16" fmla="*/ 0 w 252832"/>
              <a:gd name="connsiteY16" fmla="*/ 91745 h 229895"/>
              <a:gd name="connsiteX17" fmla="*/ 165354 w 252832"/>
              <a:gd name="connsiteY17" fmla="*/ 91745 h 229895"/>
              <a:gd name="connsiteX18" fmla="*/ 174022 w 252832"/>
              <a:gd name="connsiteY18" fmla="*/ 70276 h 229895"/>
              <a:gd name="connsiteX19" fmla="*/ 175755 w 252832"/>
              <a:gd name="connsiteY19" fmla="*/ 38405 h 229895"/>
              <a:gd name="connsiteX20" fmla="*/ 175755 w 252832"/>
              <a:gd name="connsiteY20" fmla="*/ 35738 h 229895"/>
              <a:gd name="connsiteX21" fmla="*/ 58674 w 252832"/>
              <a:gd name="connsiteY21" fmla="*/ 35738 h 229895"/>
              <a:gd name="connsiteX22" fmla="*/ 50673 w 252832"/>
              <a:gd name="connsiteY22" fmla="*/ 42405 h 229895"/>
              <a:gd name="connsiteX23" fmla="*/ 33871 w 252832"/>
              <a:gd name="connsiteY23" fmla="*/ 11201 h 229895"/>
              <a:gd name="connsiteX24" fmla="*/ 175755 w 252832"/>
              <a:gd name="connsiteY24" fmla="*/ 11201 h 229895"/>
              <a:gd name="connsiteX25" fmla="*/ 175755 w 252832"/>
              <a:gd name="connsiteY25" fmla="*/ 0 h 229895"/>
              <a:gd name="connsiteX26" fmla="*/ 222961 w 252832"/>
              <a:gd name="connsiteY26" fmla="*/ 12802 h 229895"/>
              <a:gd name="connsiteX27" fmla="*/ 222961 w 252832"/>
              <a:gd name="connsiteY27" fmla="*/ 29870 h 229895"/>
              <a:gd name="connsiteX28" fmla="*/ 215094 w 252832"/>
              <a:gd name="connsiteY28" fmla="*/ 68142 h 229895"/>
              <a:gd name="connsiteX29" fmla="*/ 192024 w 252832"/>
              <a:gd name="connsiteY29" fmla="*/ 91745 h 229895"/>
              <a:gd name="connsiteX30" fmla="*/ 252832 w 252832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2" h="229895">
                <a:moveTo>
                  <a:pt x="252832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5" y="145885"/>
                </a:lnTo>
                <a:lnTo>
                  <a:pt x="225895" y="205625"/>
                </a:lnTo>
                <a:cubicBezTo>
                  <a:pt x="225895" y="214160"/>
                  <a:pt x="223850" y="220338"/>
                  <a:pt x="219761" y="224162"/>
                </a:cubicBezTo>
                <a:cubicBezTo>
                  <a:pt x="215671" y="227984"/>
                  <a:pt x="209182" y="229895"/>
                  <a:pt x="200292" y="229895"/>
                </a:cubicBezTo>
                <a:lnTo>
                  <a:pt x="178689" y="229895"/>
                </a:lnTo>
                <a:lnTo>
                  <a:pt x="178689" y="170421"/>
                </a:lnTo>
                <a:lnTo>
                  <a:pt x="56540" y="170421"/>
                </a:lnTo>
                <a:cubicBezTo>
                  <a:pt x="52095" y="170421"/>
                  <a:pt x="49428" y="172644"/>
                  <a:pt x="48539" y="177088"/>
                </a:cubicBezTo>
                <a:lnTo>
                  <a:pt x="26137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4" y="116548"/>
                </a:lnTo>
                <a:cubicBezTo>
                  <a:pt x="26848" y="116548"/>
                  <a:pt x="23825" y="119037"/>
                  <a:pt x="22936" y="124015"/>
                </a:cubicBezTo>
                <a:lnTo>
                  <a:pt x="0" y="91745"/>
                </a:lnTo>
                <a:lnTo>
                  <a:pt x="165354" y="91745"/>
                </a:lnTo>
                <a:cubicBezTo>
                  <a:pt x="169977" y="86766"/>
                  <a:pt x="172866" y="79610"/>
                  <a:pt x="174022" y="70276"/>
                </a:cubicBezTo>
                <a:cubicBezTo>
                  <a:pt x="175177" y="60941"/>
                  <a:pt x="175755" y="50317"/>
                  <a:pt x="175755" y="38405"/>
                </a:cubicBezTo>
                <a:lnTo>
                  <a:pt x="175755" y="35738"/>
                </a:lnTo>
                <a:lnTo>
                  <a:pt x="58674" y="35738"/>
                </a:lnTo>
                <a:cubicBezTo>
                  <a:pt x="54229" y="35738"/>
                  <a:pt x="51562" y="37960"/>
                  <a:pt x="50673" y="42405"/>
                </a:cubicBezTo>
                <a:lnTo>
                  <a:pt x="33871" y="11201"/>
                </a:lnTo>
                <a:lnTo>
                  <a:pt x="175755" y="11201"/>
                </a:lnTo>
                <a:lnTo>
                  <a:pt x="175755" y="0"/>
                </a:lnTo>
                <a:lnTo>
                  <a:pt x="222961" y="12802"/>
                </a:lnTo>
                <a:lnTo>
                  <a:pt x="222961" y="29870"/>
                </a:lnTo>
                <a:cubicBezTo>
                  <a:pt x="222961" y="45339"/>
                  <a:pt x="220339" y="58096"/>
                  <a:pt x="215094" y="68142"/>
                </a:cubicBezTo>
                <a:cubicBezTo>
                  <a:pt x="209848" y="78187"/>
                  <a:pt x="202159" y="86055"/>
                  <a:pt x="192024" y="91745"/>
                </a:cubicBezTo>
                <a:lnTo>
                  <a:pt x="252832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8" name="Freeform 188"/>
          <p:cNvSpPr/>
          <p:nvPr/>
        </p:nvSpPr>
        <p:spPr>
          <a:xfrm>
            <a:off x="1206979" y="4028825"/>
            <a:ext cx="222161" cy="233896"/>
          </a:xfrm>
          <a:custGeom>
            <a:avLst/>
            <a:gdLst>
              <a:gd name="connsiteX0" fmla="*/ 171755 w 222161"/>
              <a:gd name="connsiteY0" fmla="*/ 135217 h 233896"/>
              <a:gd name="connsiteX1" fmla="*/ 171755 w 222161"/>
              <a:gd name="connsiteY1" fmla="*/ 103479 h 233896"/>
              <a:gd name="connsiteX2" fmla="*/ 135484 w 222161"/>
              <a:gd name="connsiteY2" fmla="*/ 103479 h 233896"/>
              <a:gd name="connsiteX3" fmla="*/ 109480 w 222161"/>
              <a:gd name="connsiteY3" fmla="*/ 122682 h 233896"/>
              <a:gd name="connsiteX4" fmla="*/ 73876 w 222161"/>
              <a:gd name="connsiteY4" fmla="*/ 129082 h 233896"/>
              <a:gd name="connsiteX5" fmla="*/ 45206 w 222161"/>
              <a:gd name="connsiteY5" fmla="*/ 125082 h 233896"/>
              <a:gd name="connsiteX6" fmla="*/ 21736 w 222161"/>
              <a:gd name="connsiteY6" fmla="*/ 113347 h 233896"/>
              <a:gd name="connsiteX7" fmla="*/ 5867 w 222161"/>
              <a:gd name="connsiteY7" fmla="*/ 94412 h 233896"/>
              <a:gd name="connsiteX8" fmla="*/ 0 w 222161"/>
              <a:gd name="connsiteY8" fmla="*/ 68542 h 233896"/>
              <a:gd name="connsiteX9" fmla="*/ 5867 w 222161"/>
              <a:gd name="connsiteY9" fmla="*/ 43472 h 233896"/>
              <a:gd name="connsiteX10" fmla="*/ 21736 w 222161"/>
              <a:gd name="connsiteY10" fmla="*/ 24403 h 233896"/>
              <a:gd name="connsiteX11" fmla="*/ 45206 w 222161"/>
              <a:gd name="connsiteY11" fmla="*/ 12401 h 233896"/>
              <a:gd name="connsiteX12" fmla="*/ 73876 w 222161"/>
              <a:gd name="connsiteY12" fmla="*/ 8267 h 233896"/>
              <a:gd name="connsiteX13" fmla="*/ 110014 w 222161"/>
              <a:gd name="connsiteY13" fmla="*/ 15201 h 233896"/>
              <a:gd name="connsiteX14" fmla="*/ 136017 w 222161"/>
              <a:gd name="connsiteY14" fmla="*/ 34937 h 233896"/>
              <a:gd name="connsiteX15" fmla="*/ 171755 w 222161"/>
              <a:gd name="connsiteY15" fmla="*/ 34937 h 233896"/>
              <a:gd name="connsiteX16" fmla="*/ 171755 w 222161"/>
              <a:gd name="connsiteY16" fmla="*/ 28003 h 233896"/>
              <a:gd name="connsiteX17" fmla="*/ 170155 w 222161"/>
              <a:gd name="connsiteY17" fmla="*/ 20936 h 233896"/>
              <a:gd name="connsiteX18" fmla="*/ 164554 w 222161"/>
              <a:gd name="connsiteY18" fmla="*/ 16002 h 233896"/>
              <a:gd name="connsiteX19" fmla="*/ 218961 w 222161"/>
              <a:gd name="connsiteY19" fmla="*/ 0 h 233896"/>
              <a:gd name="connsiteX20" fmla="*/ 218961 w 222161"/>
              <a:gd name="connsiteY20" fmla="*/ 110947 h 233896"/>
              <a:gd name="connsiteX21" fmla="*/ 212827 w 222161"/>
              <a:gd name="connsiteY21" fmla="*/ 129483 h 233896"/>
              <a:gd name="connsiteX22" fmla="*/ 193357 w 222161"/>
              <a:gd name="connsiteY22" fmla="*/ 135217 h 233896"/>
              <a:gd name="connsiteX24" fmla="*/ 222161 w 222161"/>
              <a:gd name="connsiteY24" fmla="*/ 187756 h 233896"/>
              <a:gd name="connsiteX25" fmla="*/ 215760 w 222161"/>
              <a:gd name="connsiteY25" fmla="*/ 205892 h 233896"/>
              <a:gd name="connsiteX26" fmla="*/ 197091 w 222161"/>
              <a:gd name="connsiteY26" fmla="*/ 220561 h 233896"/>
              <a:gd name="connsiteX27" fmla="*/ 166554 w 222161"/>
              <a:gd name="connsiteY27" fmla="*/ 230295 h 233896"/>
              <a:gd name="connsiteX28" fmla="*/ 124816 w 222161"/>
              <a:gd name="connsiteY28" fmla="*/ 233896 h 233896"/>
              <a:gd name="connsiteX29" fmla="*/ 82944 w 222161"/>
              <a:gd name="connsiteY29" fmla="*/ 230295 h 233896"/>
              <a:gd name="connsiteX30" fmla="*/ 52407 w 222161"/>
              <a:gd name="connsiteY30" fmla="*/ 220561 h 233896"/>
              <a:gd name="connsiteX31" fmla="*/ 33604 w 222161"/>
              <a:gd name="connsiteY31" fmla="*/ 205892 h 233896"/>
              <a:gd name="connsiteX32" fmla="*/ 27203 w 222161"/>
              <a:gd name="connsiteY32" fmla="*/ 187756 h 233896"/>
              <a:gd name="connsiteX33" fmla="*/ 33604 w 222161"/>
              <a:gd name="connsiteY33" fmla="*/ 169487 h 233896"/>
              <a:gd name="connsiteX34" fmla="*/ 52407 w 222161"/>
              <a:gd name="connsiteY34" fmla="*/ 154953 h 233896"/>
              <a:gd name="connsiteX35" fmla="*/ 82944 w 222161"/>
              <a:gd name="connsiteY35" fmla="*/ 145218 h 233896"/>
              <a:gd name="connsiteX36" fmla="*/ 124816 w 222161"/>
              <a:gd name="connsiteY36" fmla="*/ 141617 h 233896"/>
              <a:gd name="connsiteX37" fmla="*/ 166554 w 222161"/>
              <a:gd name="connsiteY37" fmla="*/ 145218 h 233896"/>
              <a:gd name="connsiteX38" fmla="*/ 197091 w 222161"/>
              <a:gd name="connsiteY38" fmla="*/ 154953 h 233896"/>
              <a:gd name="connsiteX39" fmla="*/ 215760 w 222161"/>
              <a:gd name="connsiteY39" fmla="*/ 169487 h 233896"/>
              <a:gd name="connsiteX40" fmla="*/ 222161 w 222161"/>
              <a:gd name="connsiteY40" fmla="*/ 187756 h 233896"/>
              <a:gd name="connsiteX42" fmla="*/ 171755 w 222161"/>
              <a:gd name="connsiteY42" fmla="*/ 187756 h 233896"/>
              <a:gd name="connsiteX43" fmla="*/ 159353 w 222161"/>
              <a:gd name="connsiteY43" fmla="*/ 170288 h 233896"/>
              <a:gd name="connsiteX44" fmla="*/ 124816 w 222161"/>
              <a:gd name="connsiteY44" fmla="*/ 163754 h 233896"/>
              <a:gd name="connsiteX45" fmla="*/ 90011 w 222161"/>
              <a:gd name="connsiteY45" fmla="*/ 170288 h 233896"/>
              <a:gd name="connsiteX46" fmla="*/ 77610 w 222161"/>
              <a:gd name="connsiteY46" fmla="*/ 187756 h 233896"/>
              <a:gd name="connsiteX47" fmla="*/ 89878 w 222161"/>
              <a:gd name="connsiteY47" fmla="*/ 205225 h 233896"/>
              <a:gd name="connsiteX48" fmla="*/ 124816 w 222161"/>
              <a:gd name="connsiteY48" fmla="*/ 211760 h 233896"/>
              <a:gd name="connsiteX49" fmla="*/ 159353 w 222161"/>
              <a:gd name="connsiteY49" fmla="*/ 205225 h 233896"/>
              <a:gd name="connsiteX50" fmla="*/ 171755 w 222161"/>
              <a:gd name="connsiteY50" fmla="*/ 187756 h 233896"/>
              <a:gd name="connsiteX52" fmla="*/ 44539 w 222161"/>
              <a:gd name="connsiteY52" fmla="*/ 68542 h 233896"/>
              <a:gd name="connsiteX53" fmla="*/ 46539 w 222161"/>
              <a:gd name="connsiteY53" fmla="*/ 82810 h 233896"/>
              <a:gd name="connsiteX54" fmla="*/ 52407 w 222161"/>
              <a:gd name="connsiteY54" fmla="*/ 94678 h 233896"/>
              <a:gd name="connsiteX55" fmla="*/ 61608 w 222161"/>
              <a:gd name="connsiteY55" fmla="*/ 102812 h 233896"/>
              <a:gd name="connsiteX56" fmla="*/ 73876 w 222161"/>
              <a:gd name="connsiteY56" fmla="*/ 105880 h 233896"/>
              <a:gd name="connsiteX57" fmla="*/ 85611 w 222161"/>
              <a:gd name="connsiteY57" fmla="*/ 102946 h 233896"/>
              <a:gd name="connsiteX58" fmla="*/ 94812 w 222161"/>
              <a:gd name="connsiteY58" fmla="*/ 94945 h 233896"/>
              <a:gd name="connsiteX59" fmla="*/ 100679 w 222161"/>
              <a:gd name="connsiteY59" fmla="*/ 83077 h 233896"/>
              <a:gd name="connsiteX60" fmla="*/ 102680 w 222161"/>
              <a:gd name="connsiteY60" fmla="*/ 68542 h 233896"/>
              <a:gd name="connsiteX61" fmla="*/ 100679 w 222161"/>
              <a:gd name="connsiteY61" fmla="*/ 54006 h 233896"/>
              <a:gd name="connsiteX62" fmla="*/ 94812 w 222161"/>
              <a:gd name="connsiteY62" fmla="*/ 42272 h 233896"/>
              <a:gd name="connsiteX63" fmla="*/ 85611 w 222161"/>
              <a:gd name="connsiteY63" fmla="*/ 34404 h 233896"/>
              <a:gd name="connsiteX64" fmla="*/ 73876 w 222161"/>
              <a:gd name="connsiteY64" fmla="*/ 31470 h 233896"/>
              <a:gd name="connsiteX65" fmla="*/ 61608 w 222161"/>
              <a:gd name="connsiteY65" fmla="*/ 34404 h 233896"/>
              <a:gd name="connsiteX66" fmla="*/ 52407 w 222161"/>
              <a:gd name="connsiteY66" fmla="*/ 42272 h 233896"/>
              <a:gd name="connsiteX67" fmla="*/ 46539 w 222161"/>
              <a:gd name="connsiteY67" fmla="*/ 54006 h 233896"/>
              <a:gd name="connsiteX68" fmla="*/ 44539 w 222161"/>
              <a:gd name="connsiteY68" fmla="*/ 68542 h 233896"/>
              <a:gd name="connsiteX70" fmla="*/ 147218 w 222161"/>
              <a:gd name="connsiteY70" fmla="*/ 68542 h 233896"/>
              <a:gd name="connsiteX71" fmla="*/ 146952 w 222161"/>
              <a:gd name="connsiteY71" fmla="*/ 74542 h 233896"/>
              <a:gd name="connsiteX72" fmla="*/ 146152 w 222161"/>
              <a:gd name="connsiteY72" fmla="*/ 80276 h 233896"/>
              <a:gd name="connsiteX73" fmla="*/ 171755 w 222161"/>
              <a:gd name="connsiteY73" fmla="*/ 80276 h 233896"/>
              <a:gd name="connsiteX74" fmla="*/ 171755 w 222161"/>
              <a:gd name="connsiteY74" fmla="*/ 58140 h 233896"/>
              <a:gd name="connsiteX75" fmla="*/ 146152 w 222161"/>
              <a:gd name="connsiteY75" fmla="*/ 58140 h 233896"/>
              <a:gd name="connsiteX76" fmla="*/ 146952 w 222161"/>
              <a:gd name="connsiteY76" fmla="*/ 63341 h 233896"/>
              <a:gd name="connsiteX77" fmla="*/ 147218 w 222161"/>
              <a:gd name="connsiteY77" fmla="*/ 68542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</a:cxnLst>
            <a:rect l="l" t="t" r="r" b="b"/>
            <a:pathLst>
              <a:path w="222161" h="233896">
                <a:moveTo>
                  <a:pt x="171755" y="135217"/>
                </a:moveTo>
                <a:lnTo>
                  <a:pt x="171755" y="103479"/>
                </a:lnTo>
                <a:lnTo>
                  <a:pt x="135484" y="103479"/>
                </a:lnTo>
                <a:cubicBezTo>
                  <a:pt x="128905" y="112014"/>
                  <a:pt x="120237" y="118414"/>
                  <a:pt x="109480" y="122682"/>
                </a:cubicBezTo>
                <a:cubicBezTo>
                  <a:pt x="98723" y="126949"/>
                  <a:pt x="86855" y="129082"/>
                  <a:pt x="73876" y="129082"/>
                </a:cubicBezTo>
                <a:cubicBezTo>
                  <a:pt x="63741" y="129082"/>
                  <a:pt x="54185" y="127749"/>
                  <a:pt x="45206" y="125082"/>
                </a:cubicBezTo>
                <a:cubicBezTo>
                  <a:pt x="36227" y="122415"/>
                  <a:pt x="28404" y="118504"/>
                  <a:pt x="21736" y="113347"/>
                </a:cubicBezTo>
                <a:cubicBezTo>
                  <a:pt x="15069" y="108191"/>
                  <a:pt x="9779" y="101879"/>
                  <a:pt x="5867" y="94412"/>
                </a:cubicBezTo>
                <a:cubicBezTo>
                  <a:pt x="1956" y="86944"/>
                  <a:pt x="0" y="78321"/>
                  <a:pt x="0" y="68542"/>
                </a:cubicBezTo>
                <a:cubicBezTo>
                  <a:pt x="0" y="59296"/>
                  <a:pt x="1956" y="50940"/>
                  <a:pt x="5867" y="43472"/>
                </a:cubicBezTo>
                <a:cubicBezTo>
                  <a:pt x="9779" y="36004"/>
                  <a:pt x="15069" y="29648"/>
                  <a:pt x="21736" y="24403"/>
                </a:cubicBezTo>
                <a:cubicBezTo>
                  <a:pt x="28404" y="19158"/>
                  <a:pt x="36227" y="15157"/>
                  <a:pt x="45206" y="12401"/>
                </a:cubicBezTo>
                <a:cubicBezTo>
                  <a:pt x="54185" y="9646"/>
                  <a:pt x="63741" y="8267"/>
                  <a:pt x="73876" y="8267"/>
                </a:cubicBezTo>
                <a:cubicBezTo>
                  <a:pt x="87033" y="8267"/>
                  <a:pt x="99079" y="10579"/>
                  <a:pt x="110014" y="15201"/>
                </a:cubicBezTo>
                <a:cubicBezTo>
                  <a:pt x="120949" y="19824"/>
                  <a:pt x="129616" y="26403"/>
                  <a:pt x="136017" y="34937"/>
                </a:cubicBezTo>
                <a:lnTo>
                  <a:pt x="171755" y="34937"/>
                </a:lnTo>
                <a:lnTo>
                  <a:pt x="171755" y="28003"/>
                </a:lnTo>
                <a:cubicBezTo>
                  <a:pt x="171755" y="25514"/>
                  <a:pt x="171222" y="23158"/>
                  <a:pt x="170155" y="20936"/>
                </a:cubicBezTo>
                <a:cubicBezTo>
                  <a:pt x="169088" y="18713"/>
                  <a:pt x="167221" y="17069"/>
                  <a:pt x="164554" y="16002"/>
                </a:cubicBezTo>
                <a:lnTo>
                  <a:pt x="218961" y="0"/>
                </a:lnTo>
                <a:lnTo>
                  <a:pt x="218961" y="110947"/>
                </a:lnTo>
                <a:cubicBezTo>
                  <a:pt x="218961" y="119481"/>
                  <a:pt x="216916" y="125660"/>
                  <a:pt x="212827" y="129483"/>
                </a:cubicBezTo>
                <a:cubicBezTo>
                  <a:pt x="208737" y="133305"/>
                  <a:pt x="202248" y="135217"/>
                  <a:pt x="193357" y="135217"/>
                </a:cubicBezTo>
                <a:moveTo>
                  <a:pt x="222161" y="187756"/>
                </a:moveTo>
                <a:cubicBezTo>
                  <a:pt x="222161" y="194157"/>
                  <a:pt x="220027" y="200203"/>
                  <a:pt x="215760" y="205892"/>
                </a:cubicBezTo>
                <a:cubicBezTo>
                  <a:pt x="211493" y="211582"/>
                  <a:pt x="205270" y="216471"/>
                  <a:pt x="197091" y="220561"/>
                </a:cubicBezTo>
                <a:cubicBezTo>
                  <a:pt x="188912" y="224650"/>
                  <a:pt x="178733" y="227895"/>
                  <a:pt x="166554" y="230295"/>
                </a:cubicBezTo>
                <a:cubicBezTo>
                  <a:pt x="154375" y="232695"/>
                  <a:pt x="140462" y="233896"/>
                  <a:pt x="124816" y="233896"/>
                </a:cubicBezTo>
                <a:cubicBezTo>
                  <a:pt x="108991" y="233896"/>
                  <a:pt x="95034" y="232695"/>
                  <a:pt x="82944" y="230295"/>
                </a:cubicBezTo>
                <a:cubicBezTo>
                  <a:pt x="70853" y="227895"/>
                  <a:pt x="60674" y="224650"/>
                  <a:pt x="52407" y="220561"/>
                </a:cubicBezTo>
                <a:cubicBezTo>
                  <a:pt x="44139" y="216471"/>
                  <a:pt x="37872" y="211582"/>
                  <a:pt x="33604" y="205892"/>
                </a:cubicBezTo>
                <a:cubicBezTo>
                  <a:pt x="29337" y="200203"/>
                  <a:pt x="27203" y="194157"/>
                  <a:pt x="27203" y="187756"/>
                </a:cubicBezTo>
                <a:cubicBezTo>
                  <a:pt x="27203" y="181178"/>
                  <a:pt x="29337" y="175089"/>
                  <a:pt x="33604" y="169487"/>
                </a:cubicBezTo>
                <a:cubicBezTo>
                  <a:pt x="37872" y="163887"/>
                  <a:pt x="44139" y="159042"/>
                  <a:pt x="52407" y="154953"/>
                </a:cubicBezTo>
                <a:cubicBezTo>
                  <a:pt x="60674" y="150863"/>
                  <a:pt x="70853" y="147618"/>
                  <a:pt x="82944" y="145218"/>
                </a:cubicBezTo>
                <a:cubicBezTo>
                  <a:pt x="95034" y="142818"/>
                  <a:pt x="108991" y="141617"/>
                  <a:pt x="124816" y="141617"/>
                </a:cubicBezTo>
                <a:cubicBezTo>
                  <a:pt x="140462" y="141617"/>
                  <a:pt x="154375" y="142818"/>
                  <a:pt x="166554" y="145218"/>
                </a:cubicBezTo>
                <a:cubicBezTo>
                  <a:pt x="178733" y="147618"/>
                  <a:pt x="188912" y="150863"/>
                  <a:pt x="197091" y="154953"/>
                </a:cubicBezTo>
                <a:cubicBezTo>
                  <a:pt x="205270" y="159042"/>
                  <a:pt x="211493" y="163887"/>
                  <a:pt x="215760" y="169487"/>
                </a:cubicBezTo>
                <a:cubicBezTo>
                  <a:pt x="220027" y="175089"/>
                  <a:pt x="222161" y="181178"/>
                  <a:pt x="222161" y="187756"/>
                </a:cubicBezTo>
                <a:moveTo>
                  <a:pt x="171755" y="187756"/>
                </a:moveTo>
                <a:cubicBezTo>
                  <a:pt x="171755" y="180467"/>
                  <a:pt x="167621" y="174644"/>
                  <a:pt x="159353" y="170288"/>
                </a:cubicBezTo>
                <a:cubicBezTo>
                  <a:pt x="151086" y="165932"/>
                  <a:pt x="139573" y="163754"/>
                  <a:pt x="124816" y="163754"/>
                </a:cubicBezTo>
                <a:cubicBezTo>
                  <a:pt x="109881" y="163754"/>
                  <a:pt x="98279" y="165932"/>
                  <a:pt x="90011" y="170288"/>
                </a:cubicBezTo>
                <a:cubicBezTo>
                  <a:pt x="81744" y="174644"/>
                  <a:pt x="77610" y="180467"/>
                  <a:pt x="77610" y="187756"/>
                </a:cubicBezTo>
                <a:cubicBezTo>
                  <a:pt x="77610" y="195046"/>
                  <a:pt x="81699" y="200869"/>
                  <a:pt x="89878" y="205225"/>
                </a:cubicBezTo>
                <a:cubicBezTo>
                  <a:pt x="98057" y="209582"/>
                  <a:pt x="109703" y="211760"/>
                  <a:pt x="124816" y="211760"/>
                </a:cubicBezTo>
                <a:cubicBezTo>
                  <a:pt x="139573" y="211760"/>
                  <a:pt x="151086" y="209582"/>
                  <a:pt x="159353" y="205225"/>
                </a:cubicBezTo>
                <a:cubicBezTo>
                  <a:pt x="167621" y="200869"/>
                  <a:pt x="171755" y="195046"/>
                  <a:pt x="171755" y="187756"/>
                </a:cubicBezTo>
                <a:moveTo>
                  <a:pt x="44539" y="68542"/>
                </a:moveTo>
                <a:cubicBezTo>
                  <a:pt x="44539" y="73520"/>
                  <a:pt x="45206" y="78276"/>
                  <a:pt x="46539" y="82810"/>
                </a:cubicBezTo>
                <a:cubicBezTo>
                  <a:pt x="47873" y="87344"/>
                  <a:pt x="49828" y="91300"/>
                  <a:pt x="52407" y="94678"/>
                </a:cubicBezTo>
                <a:cubicBezTo>
                  <a:pt x="54985" y="98056"/>
                  <a:pt x="58052" y="100768"/>
                  <a:pt x="61608" y="102812"/>
                </a:cubicBezTo>
                <a:cubicBezTo>
                  <a:pt x="65164" y="104857"/>
                  <a:pt x="69253" y="105880"/>
                  <a:pt x="73876" y="105880"/>
                </a:cubicBezTo>
                <a:cubicBezTo>
                  <a:pt x="78143" y="105880"/>
                  <a:pt x="82055" y="104902"/>
                  <a:pt x="85611" y="102946"/>
                </a:cubicBezTo>
                <a:cubicBezTo>
                  <a:pt x="89167" y="100990"/>
                  <a:pt x="92234" y="98323"/>
                  <a:pt x="94812" y="94945"/>
                </a:cubicBezTo>
                <a:cubicBezTo>
                  <a:pt x="97390" y="91567"/>
                  <a:pt x="99346" y="87611"/>
                  <a:pt x="100679" y="83077"/>
                </a:cubicBezTo>
                <a:cubicBezTo>
                  <a:pt x="102013" y="78543"/>
                  <a:pt x="102680" y="73698"/>
                  <a:pt x="102680" y="68542"/>
                </a:cubicBezTo>
                <a:cubicBezTo>
                  <a:pt x="102680" y="63386"/>
                  <a:pt x="102013" y="58541"/>
                  <a:pt x="100679" y="54006"/>
                </a:cubicBezTo>
                <a:cubicBezTo>
                  <a:pt x="99346" y="49473"/>
                  <a:pt x="97390" y="45561"/>
                  <a:pt x="94812" y="42272"/>
                </a:cubicBezTo>
                <a:cubicBezTo>
                  <a:pt x="92234" y="38983"/>
                  <a:pt x="89167" y="36360"/>
                  <a:pt x="85611" y="34404"/>
                </a:cubicBezTo>
                <a:cubicBezTo>
                  <a:pt x="82055" y="32448"/>
                  <a:pt x="78143" y="31470"/>
                  <a:pt x="73876" y="31470"/>
                </a:cubicBezTo>
                <a:cubicBezTo>
                  <a:pt x="69253" y="31470"/>
                  <a:pt x="65164" y="32448"/>
                  <a:pt x="61608" y="34404"/>
                </a:cubicBezTo>
                <a:cubicBezTo>
                  <a:pt x="58052" y="36360"/>
                  <a:pt x="54985" y="38983"/>
                  <a:pt x="52407" y="42272"/>
                </a:cubicBezTo>
                <a:cubicBezTo>
                  <a:pt x="49828" y="45561"/>
                  <a:pt x="47873" y="49473"/>
                  <a:pt x="46539" y="54006"/>
                </a:cubicBezTo>
                <a:cubicBezTo>
                  <a:pt x="45206" y="58541"/>
                  <a:pt x="44539" y="63386"/>
                  <a:pt x="44539" y="68542"/>
                </a:cubicBezTo>
                <a:moveTo>
                  <a:pt x="147218" y="68542"/>
                </a:moveTo>
                <a:cubicBezTo>
                  <a:pt x="147218" y="70675"/>
                  <a:pt x="147129" y="72675"/>
                  <a:pt x="146952" y="74542"/>
                </a:cubicBezTo>
                <a:cubicBezTo>
                  <a:pt x="146774" y="76409"/>
                  <a:pt x="146507" y="78321"/>
                  <a:pt x="146152" y="80276"/>
                </a:cubicBezTo>
                <a:lnTo>
                  <a:pt x="171755" y="80276"/>
                </a:lnTo>
                <a:lnTo>
                  <a:pt x="171755" y="58140"/>
                </a:lnTo>
                <a:lnTo>
                  <a:pt x="146152" y="58140"/>
                </a:lnTo>
                <a:cubicBezTo>
                  <a:pt x="146507" y="59918"/>
                  <a:pt x="146774" y="61652"/>
                  <a:pt x="146952" y="63341"/>
                </a:cubicBezTo>
                <a:cubicBezTo>
                  <a:pt x="147129" y="65030"/>
                  <a:pt x="147218" y="66763"/>
                  <a:pt x="147218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89" name="Freeform 189"/>
          <p:cNvSpPr/>
          <p:nvPr/>
        </p:nvSpPr>
        <p:spPr>
          <a:xfrm>
            <a:off x="1458744" y="4028825"/>
            <a:ext cx="264566" cy="230429"/>
          </a:xfrm>
          <a:custGeom>
            <a:avLst/>
            <a:gdLst>
              <a:gd name="connsiteX0" fmla="*/ 181356 w 264566"/>
              <a:gd name="connsiteY0" fmla="*/ 230429 h 230429"/>
              <a:gd name="connsiteX1" fmla="*/ 181356 w 264566"/>
              <a:gd name="connsiteY1" fmla="*/ 187756 h 230429"/>
              <a:gd name="connsiteX2" fmla="*/ 112547 w 264566"/>
              <a:gd name="connsiteY2" fmla="*/ 200825 h 230429"/>
              <a:gd name="connsiteX3" fmla="*/ 32004 w 264566"/>
              <a:gd name="connsiteY3" fmla="*/ 200825 h 230429"/>
              <a:gd name="connsiteX4" fmla="*/ 22936 w 264566"/>
              <a:gd name="connsiteY4" fmla="*/ 208292 h 230429"/>
              <a:gd name="connsiteX5" fmla="*/ 0 w 264566"/>
              <a:gd name="connsiteY5" fmla="*/ 176022 h 230429"/>
              <a:gd name="connsiteX6" fmla="*/ 69609 w 264566"/>
              <a:gd name="connsiteY6" fmla="*/ 176022 h 230429"/>
              <a:gd name="connsiteX7" fmla="*/ 69609 w 264566"/>
              <a:gd name="connsiteY7" fmla="*/ 153886 h 230429"/>
              <a:gd name="connsiteX8" fmla="*/ 36138 w 264566"/>
              <a:gd name="connsiteY8" fmla="*/ 139084 h 230429"/>
              <a:gd name="connsiteX9" fmla="*/ 23736 w 264566"/>
              <a:gd name="connsiteY9" fmla="*/ 113881 h 230429"/>
              <a:gd name="connsiteX10" fmla="*/ 28804 w 264566"/>
              <a:gd name="connsiteY10" fmla="*/ 97079 h 230429"/>
              <a:gd name="connsiteX11" fmla="*/ 42939 w 264566"/>
              <a:gd name="connsiteY11" fmla="*/ 83744 h 230429"/>
              <a:gd name="connsiteX12" fmla="*/ 64675 w 264566"/>
              <a:gd name="connsiteY12" fmla="*/ 74942 h 230429"/>
              <a:gd name="connsiteX13" fmla="*/ 92545 w 264566"/>
              <a:gd name="connsiteY13" fmla="*/ 71742 h 230429"/>
              <a:gd name="connsiteX14" fmla="*/ 120282 w 264566"/>
              <a:gd name="connsiteY14" fmla="*/ 74942 h 230429"/>
              <a:gd name="connsiteX15" fmla="*/ 141751 w 264566"/>
              <a:gd name="connsiteY15" fmla="*/ 83744 h 230429"/>
              <a:gd name="connsiteX16" fmla="*/ 155753 w 264566"/>
              <a:gd name="connsiteY16" fmla="*/ 97079 h 230429"/>
              <a:gd name="connsiteX17" fmla="*/ 160820 w 264566"/>
              <a:gd name="connsiteY17" fmla="*/ 113881 h 230429"/>
              <a:gd name="connsiteX18" fmla="*/ 148819 w 264566"/>
              <a:gd name="connsiteY18" fmla="*/ 138684 h 230429"/>
              <a:gd name="connsiteX19" fmla="*/ 116815 w 264566"/>
              <a:gd name="connsiteY19" fmla="*/ 153352 h 230429"/>
              <a:gd name="connsiteX20" fmla="*/ 116815 w 264566"/>
              <a:gd name="connsiteY20" fmla="*/ 176022 h 230429"/>
              <a:gd name="connsiteX21" fmla="*/ 124549 w 264566"/>
              <a:gd name="connsiteY21" fmla="*/ 176022 h 230429"/>
              <a:gd name="connsiteX22" fmla="*/ 155486 w 264566"/>
              <a:gd name="connsiteY22" fmla="*/ 174288 h 230429"/>
              <a:gd name="connsiteX23" fmla="*/ 181356 w 264566"/>
              <a:gd name="connsiteY23" fmla="*/ 169087 h 230429"/>
              <a:gd name="connsiteX24" fmla="*/ 181356 w 264566"/>
              <a:gd name="connsiteY24" fmla="*/ 28003 h 230429"/>
              <a:gd name="connsiteX25" fmla="*/ 179756 w 264566"/>
              <a:gd name="connsiteY25" fmla="*/ 20936 h 230429"/>
              <a:gd name="connsiteX26" fmla="*/ 174155 w 264566"/>
              <a:gd name="connsiteY26" fmla="*/ 16002 h 230429"/>
              <a:gd name="connsiteX27" fmla="*/ 228562 w 264566"/>
              <a:gd name="connsiteY27" fmla="*/ 0 h 230429"/>
              <a:gd name="connsiteX28" fmla="*/ 228562 w 264566"/>
              <a:gd name="connsiteY28" fmla="*/ 91745 h 230429"/>
              <a:gd name="connsiteX29" fmla="*/ 264566 w 264566"/>
              <a:gd name="connsiteY29" fmla="*/ 91745 h 230429"/>
              <a:gd name="connsiteX30" fmla="*/ 264566 w 264566"/>
              <a:gd name="connsiteY30" fmla="*/ 118948 h 230429"/>
              <a:gd name="connsiteX31" fmla="*/ 228562 w 264566"/>
              <a:gd name="connsiteY31" fmla="*/ 118948 h 230429"/>
              <a:gd name="connsiteX32" fmla="*/ 228562 w 264566"/>
              <a:gd name="connsiteY32" fmla="*/ 206159 h 230429"/>
              <a:gd name="connsiteX33" fmla="*/ 222428 w 264566"/>
              <a:gd name="connsiteY33" fmla="*/ 224695 h 230429"/>
              <a:gd name="connsiteX34" fmla="*/ 202959 w 264566"/>
              <a:gd name="connsiteY34" fmla="*/ 230429 h 230429"/>
              <a:gd name="connsiteX36" fmla="*/ 166954 w 264566"/>
              <a:gd name="connsiteY36" fmla="*/ 63474 h 230429"/>
              <a:gd name="connsiteX37" fmla="*/ 33871 w 264566"/>
              <a:gd name="connsiteY37" fmla="*/ 63474 h 230429"/>
              <a:gd name="connsiteX38" fmla="*/ 25870 w 264566"/>
              <a:gd name="connsiteY38" fmla="*/ 70142 h 230429"/>
              <a:gd name="connsiteX39" fmla="*/ 9068 w 264566"/>
              <a:gd name="connsiteY39" fmla="*/ 38938 h 230429"/>
              <a:gd name="connsiteX40" fmla="*/ 66942 w 264566"/>
              <a:gd name="connsiteY40" fmla="*/ 38938 h 230429"/>
              <a:gd name="connsiteX41" fmla="*/ 66942 w 264566"/>
              <a:gd name="connsiteY41" fmla="*/ 30937 h 230429"/>
              <a:gd name="connsiteX42" fmla="*/ 64275 w 264566"/>
              <a:gd name="connsiteY42" fmla="*/ 22003 h 230429"/>
              <a:gd name="connsiteX43" fmla="*/ 56274 w 264566"/>
              <a:gd name="connsiteY43" fmla="*/ 17602 h 230429"/>
              <a:gd name="connsiteX44" fmla="*/ 115481 w 264566"/>
              <a:gd name="connsiteY44" fmla="*/ 1333 h 230429"/>
              <a:gd name="connsiteX45" fmla="*/ 115481 w 264566"/>
              <a:gd name="connsiteY45" fmla="*/ 38938 h 230429"/>
              <a:gd name="connsiteX46" fmla="*/ 166954 w 264566"/>
              <a:gd name="connsiteY46" fmla="*/ 38938 h 230429"/>
              <a:gd name="connsiteX48" fmla="*/ 65608 w 264566"/>
              <a:gd name="connsiteY48" fmla="*/ 113881 h 230429"/>
              <a:gd name="connsiteX49" fmla="*/ 67075 w 264566"/>
              <a:gd name="connsiteY49" fmla="*/ 120681 h 230429"/>
              <a:gd name="connsiteX50" fmla="*/ 71742 w 264566"/>
              <a:gd name="connsiteY50" fmla="*/ 126682 h 230429"/>
              <a:gd name="connsiteX51" fmla="*/ 80143 w 264566"/>
              <a:gd name="connsiteY51" fmla="*/ 130949 h 230429"/>
              <a:gd name="connsiteX52" fmla="*/ 92545 w 264566"/>
              <a:gd name="connsiteY52" fmla="*/ 132550 h 230429"/>
              <a:gd name="connsiteX53" fmla="*/ 112814 w 264566"/>
              <a:gd name="connsiteY53" fmla="*/ 126682 h 230429"/>
              <a:gd name="connsiteX54" fmla="*/ 118948 w 264566"/>
              <a:gd name="connsiteY54" fmla="*/ 113881 h 230429"/>
              <a:gd name="connsiteX55" fmla="*/ 112814 w 264566"/>
              <a:gd name="connsiteY55" fmla="*/ 100946 h 230429"/>
              <a:gd name="connsiteX56" fmla="*/ 92545 w 264566"/>
              <a:gd name="connsiteY56" fmla="*/ 94945 h 230429"/>
              <a:gd name="connsiteX57" fmla="*/ 80143 w 264566"/>
              <a:gd name="connsiteY57" fmla="*/ 96679 h 230429"/>
              <a:gd name="connsiteX58" fmla="*/ 71742 w 264566"/>
              <a:gd name="connsiteY58" fmla="*/ 101079 h 230429"/>
              <a:gd name="connsiteX59" fmla="*/ 67075 w 264566"/>
              <a:gd name="connsiteY59" fmla="*/ 107213 h 230429"/>
              <a:gd name="connsiteX60" fmla="*/ 65608 w 264566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6" h="230429">
                <a:moveTo>
                  <a:pt x="181356" y="230429"/>
                </a:moveTo>
                <a:lnTo>
                  <a:pt x="181356" y="187756"/>
                </a:lnTo>
                <a:cubicBezTo>
                  <a:pt x="164109" y="196469"/>
                  <a:pt x="141173" y="200825"/>
                  <a:pt x="112547" y="200825"/>
                </a:cubicBezTo>
                <a:lnTo>
                  <a:pt x="32004" y="200825"/>
                </a:lnTo>
                <a:cubicBezTo>
                  <a:pt x="26848" y="200825"/>
                  <a:pt x="23825" y="203314"/>
                  <a:pt x="22936" y="208292"/>
                </a:cubicBezTo>
                <a:lnTo>
                  <a:pt x="0" y="176022"/>
                </a:lnTo>
                <a:lnTo>
                  <a:pt x="69609" y="176022"/>
                </a:lnTo>
                <a:lnTo>
                  <a:pt x="69609" y="153886"/>
                </a:lnTo>
                <a:cubicBezTo>
                  <a:pt x="55562" y="151219"/>
                  <a:pt x="44406" y="146284"/>
                  <a:pt x="36138" y="139084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5"/>
                  <a:pt x="25425" y="102235"/>
                  <a:pt x="28804" y="97079"/>
                </a:cubicBezTo>
                <a:cubicBezTo>
                  <a:pt x="32182" y="91922"/>
                  <a:pt x="36893" y="87478"/>
                  <a:pt x="42939" y="83744"/>
                </a:cubicBezTo>
                <a:cubicBezTo>
                  <a:pt x="48984" y="80010"/>
                  <a:pt x="56229" y="77076"/>
                  <a:pt x="64675" y="74942"/>
                </a:cubicBezTo>
                <a:cubicBezTo>
                  <a:pt x="73120" y="72809"/>
                  <a:pt x="82410" y="71742"/>
                  <a:pt x="92545" y="71742"/>
                </a:cubicBezTo>
                <a:cubicBezTo>
                  <a:pt x="102679" y="71742"/>
                  <a:pt x="111925" y="72809"/>
                  <a:pt x="120282" y="74942"/>
                </a:cubicBezTo>
                <a:cubicBezTo>
                  <a:pt x="128638" y="77076"/>
                  <a:pt x="135795" y="80010"/>
                  <a:pt x="141751" y="83744"/>
                </a:cubicBezTo>
                <a:cubicBezTo>
                  <a:pt x="147707" y="87478"/>
                  <a:pt x="152375" y="91922"/>
                  <a:pt x="155753" y="97079"/>
                </a:cubicBezTo>
                <a:cubicBezTo>
                  <a:pt x="159131" y="102235"/>
                  <a:pt x="160820" y="107835"/>
                  <a:pt x="160820" y="113881"/>
                </a:cubicBezTo>
                <a:cubicBezTo>
                  <a:pt x="160820" y="123482"/>
                  <a:pt x="156820" y="131750"/>
                  <a:pt x="148819" y="138684"/>
                </a:cubicBezTo>
                <a:cubicBezTo>
                  <a:pt x="140818" y="145618"/>
                  <a:pt x="130150" y="150507"/>
                  <a:pt x="116815" y="153352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4" y="176022"/>
                  <a:pt x="146596" y="175444"/>
                  <a:pt x="155486" y="174288"/>
                </a:cubicBezTo>
                <a:cubicBezTo>
                  <a:pt x="164376" y="173133"/>
                  <a:pt x="172999" y="171399"/>
                  <a:pt x="181356" y="169087"/>
                </a:cubicBezTo>
                <a:lnTo>
                  <a:pt x="181356" y="28003"/>
                </a:lnTo>
                <a:cubicBezTo>
                  <a:pt x="181356" y="25514"/>
                  <a:pt x="180823" y="23158"/>
                  <a:pt x="179756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91745"/>
                </a:lnTo>
                <a:lnTo>
                  <a:pt x="264566" y="91745"/>
                </a:lnTo>
                <a:lnTo>
                  <a:pt x="264566" y="118948"/>
                </a:lnTo>
                <a:lnTo>
                  <a:pt x="228562" y="118948"/>
                </a:lnTo>
                <a:lnTo>
                  <a:pt x="228562" y="206159"/>
                </a:lnTo>
                <a:cubicBezTo>
                  <a:pt x="228562" y="214693"/>
                  <a:pt x="226517" y="220872"/>
                  <a:pt x="222428" y="224695"/>
                </a:cubicBezTo>
                <a:cubicBezTo>
                  <a:pt x="218338" y="228517"/>
                  <a:pt x="211849" y="230429"/>
                  <a:pt x="202959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7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7" y="19602"/>
                  <a:pt x="59830" y="18135"/>
                  <a:pt x="56274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1"/>
                </a:cubicBezTo>
                <a:cubicBezTo>
                  <a:pt x="68053" y="122904"/>
                  <a:pt x="69609" y="124904"/>
                  <a:pt x="71742" y="126682"/>
                </a:cubicBezTo>
                <a:cubicBezTo>
                  <a:pt x="73876" y="128460"/>
                  <a:pt x="76676" y="129883"/>
                  <a:pt x="80143" y="130949"/>
                </a:cubicBezTo>
                <a:cubicBezTo>
                  <a:pt x="83610" y="132016"/>
                  <a:pt x="87744" y="132550"/>
                  <a:pt x="92545" y="132550"/>
                </a:cubicBezTo>
                <a:cubicBezTo>
                  <a:pt x="101968" y="132550"/>
                  <a:pt x="108725" y="130594"/>
                  <a:pt x="112814" y="126682"/>
                </a:cubicBezTo>
                <a:cubicBezTo>
                  <a:pt x="116903" y="122771"/>
                  <a:pt x="118948" y="118504"/>
                  <a:pt x="118948" y="113881"/>
                </a:cubicBezTo>
                <a:cubicBezTo>
                  <a:pt x="118948" y="109258"/>
                  <a:pt x="116903" y="104946"/>
                  <a:pt x="112814" y="100946"/>
                </a:cubicBezTo>
                <a:cubicBezTo>
                  <a:pt x="108725" y="96945"/>
                  <a:pt x="101968" y="94945"/>
                  <a:pt x="92545" y="94945"/>
                </a:cubicBezTo>
                <a:cubicBezTo>
                  <a:pt x="87744" y="94945"/>
                  <a:pt x="83610" y="95523"/>
                  <a:pt x="80143" y="96679"/>
                </a:cubicBezTo>
                <a:cubicBezTo>
                  <a:pt x="76676" y="97834"/>
                  <a:pt x="73876" y="99301"/>
                  <a:pt x="71742" y="101079"/>
                </a:cubicBezTo>
                <a:cubicBezTo>
                  <a:pt x="69609" y="102857"/>
                  <a:pt x="68053" y="104902"/>
                  <a:pt x="67075" y="107213"/>
                </a:cubicBezTo>
                <a:cubicBezTo>
                  <a:pt x="66097" y="109525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0" name="Freeform 190"/>
          <p:cNvSpPr/>
          <p:nvPr/>
        </p:nvSpPr>
        <p:spPr>
          <a:xfrm>
            <a:off x="1800155" y="4028825"/>
            <a:ext cx="264566" cy="227228"/>
          </a:xfrm>
          <a:custGeom>
            <a:avLst/>
            <a:gdLst>
              <a:gd name="connsiteX0" fmla="*/ 181356 w 264566"/>
              <a:gd name="connsiteY0" fmla="*/ 166688 h 227228"/>
              <a:gd name="connsiteX1" fmla="*/ 181356 w 264566"/>
              <a:gd name="connsiteY1" fmla="*/ 28003 h 227228"/>
              <a:gd name="connsiteX2" fmla="*/ 179756 w 264566"/>
              <a:gd name="connsiteY2" fmla="*/ 20936 h 227228"/>
              <a:gd name="connsiteX3" fmla="*/ 174155 w 264566"/>
              <a:gd name="connsiteY3" fmla="*/ 16002 h 227228"/>
              <a:gd name="connsiteX4" fmla="*/ 228562 w 264566"/>
              <a:gd name="connsiteY4" fmla="*/ 0 h 227228"/>
              <a:gd name="connsiteX5" fmla="*/ 228562 w 264566"/>
              <a:gd name="connsiteY5" fmla="*/ 68008 h 227228"/>
              <a:gd name="connsiteX6" fmla="*/ 264566 w 264566"/>
              <a:gd name="connsiteY6" fmla="*/ 68008 h 227228"/>
              <a:gd name="connsiteX7" fmla="*/ 264566 w 264566"/>
              <a:gd name="connsiteY7" fmla="*/ 92545 h 227228"/>
              <a:gd name="connsiteX8" fmla="*/ 228562 w 264566"/>
              <a:gd name="connsiteY8" fmla="*/ 92545 h 227228"/>
              <a:gd name="connsiteX9" fmla="*/ 228562 w 264566"/>
              <a:gd name="connsiteY9" fmla="*/ 142418 h 227228"/>
              <a:gd name="connsiteX10" fmla="*/ 222428 w 264566"/>
              <a:gd name="connsiteY10" fmla="*/ 160953 h 227228"/>
              <a:gd name="connsiteX11" fmla="*/ 202959 w 264566"/>
              <a:gd name="connsiteY11" fmla="*/ 166688 h 227228"/>
              <a:gd name="connsiteX13" fmla="*/ 66675 w 264566"/>
              <a:gd name="connsiteY13" fmla="*/ 39471 h 227228"/>
              <a:gd name="connsiteX14" fmla="*/ 64008 w 264566"/>
              <a:gd name="connsiteY14" fmla="*/ 30537 h 227228"/>
              <a:gd name="connsiteX15" fmla="*/ 56007 w 264566"/>
              <a:gd name="connsiteY15" fmla="*/ 26136 h 227228"/>
              <a:gd name="connsiteX16" fmla="*/ 113881 w 264566"/>
              <a:gd name="connsiteY16" fmla="*/ 9868 h 227228"/>
              <a:gd name="connsiteX17" fmla="*/ 113881 w 264566"/>
              <a:gd name="connsiteY17" fmla="*/ 40805 h 227228"/>
              <a:gd name="connsiteX18" fmla="*/ 108013 w 264566"/>
              <a:gd name="connsiteY18" fmla="*/ 75209 h 227228"/>
              <a:gd name="connsiteX19" fmla="*/ 129349 w 264566"/>
              <a:gd name="connsiteY19" fmla="*/ 78943 h 227228"/>
              <a:gd name="connsiteX20" fmla="*/ 146418 w 264566"/>
              <a:gd name="connsiteY20" fmla="*/ 87611 h 227228"/>
              <a:gd name="connsiteX21" fmla="*/ 157753 w 264566"/>
              <a:gd name="connsiteY21" fmla="*/ 100679 h 227228"/>
              <a:gd name="connsiteX22" fmla="*/ 161887 w 264566"/>
              <a:gd name="connsiteY22" fmla="*/ 117615 h 227228"/>
              <a:gd name="connsiteX23" fmla="*/ 156953 w 264566"/>
              <a:gd name="connsiteY23" fmla="*/ 131616 h 227228"/>
              <a:gd name="connsiteX24" fmla="*/ 142418 w 264566"/>
              <a:gd name="connsiteY24" fmla="*/ 138417 h 227228"/>
              <a:gd name="connsiteX25" fmla="*/ 125749 w 264566"/>
              <a:gd name="connsiteY25" fmla="*/ 136684 h 227228"/>
              <a:gd name="connsiteX26" fmla="*/ 114948 w 264566"/>
              <a:gd name="connsiteY26" fmla="*/ 128282 h 227228"/>
              <a:gd name="connsiteX27" fmla="*/ 118148 w 264566"/>
              <a:gd name="connsiteY27" fmla="*/ 117748 h 227228"/>
              <a:gd name="connsiteX28" fmla="*/ 116948 w 264566"/>
              <a:gd name="connsiteY28" fmla="*/ 106413 h 227228"/>
              <a:gd name="connsiteX29" fmla="*/ 111347 w 264566"/>
              <a:gd name="connsiteY29" fmla="*/ 96145 h 227228"/>
              <a:gd name="connsiteX30" fmla="*/ 101879 w 264566"/>
              <a:gd name="connsiteY30" fmla="*/ 88811 h 227228"/>
              <a:gd name="connsiteX31" fmla="*/ 63608 w 264566"/>
              <a:gd name="connsiteY31" fmla="*/ 128149 h 227228"/>
              <a:gd name="connsiteX32" fmla="*/ 0 w 264566"/>
              <a:gd name="connsiteY32" fmla="*/ 146418 h 227228"/>
              <a:gd name="connsiteX33" fmla="*/ 0 w 264566"/>
              <a:gd name="connsiteY33" fmla="*/ 141084 h 227228"/>
              <a:gd name="connsiteX34" fmla="*/ 26403 w 264566"/>
              <a:gd name="connsiteY34" fmla="*/ 126682 h 227228"/>
              <a:gd name="connsiteX35" fmla="*/ 47606 w 264566"/>
              <a:gd name="connsiteY35" fmla="*/ 103879 h 227228"/>
              <a:gd name="connsiteX36" fmla="*/ 61608 w 264566"/>
              <a:gd name="connsiteY36" fmla="*/ 74276 h 227228"/>
              <a:gd name="connsiteX37" fmla="*/ 66675 w 264566"/>
              <a:gd name="connsiteY37" fmla="*/ 39471 h 227228"/>
              <a:gd name="connsiteX39" fmla="*/ 46406 w 264566"/>
              <a:gd name="connsiteY39" fmla="*/ 173888 h 227228"/>
              <a:gd name="connsiteX40" fmla="*/ 43739 w 264566"/>
              <a:gd name="connsiteY40" fmla="*/ 164954 h 227228"/>
              <a:gd name="connsiteX41" fmla="*/ 35738 w 264566"/>
              <a:gd name="connsiteY41" fmla="*/ 160553 h 227228"/>
              <a:gd name="connsiteX42" fmla="*/ 93612 w 264566"/>
              <a:gd name="connsiteY42" fmla="*/ 149885 h 227228"/>
              <a:gd name="connsiteX43" fmla="*/ 93612 w 264566"/>
              <a:gd name="connsiteY43" fmla="*/ 202692 h 227228"/>
              <a:gd name="connsiteX44" fmla="*/ 215494 w 264566"/>
              <a:gd name="connsiteY44" fmla="*/ 202692 h 227228"/>
              <a:gd name="connsiteX45" fmla="*/ 224428 w 264566"/>
              <a:gd name="connsiteY45" fmla="*/ 200025 h 227228"/>
              <a:gd name="connsiteX46" fmla="*/ 228828 w 264566"/>
              <a:gd name="connsiteY46" fmla="*/ 192024 h 227228"/>
              <a:gd name="connsiteX47" fmla="*/ 242164 w 264566"/>
              <a:gd name="connsiteY47" fmla="*/ 227228 h 227228"/>
              <a:gd name="connsiteX48" fmla="*/ 46406 w 264566"/>
              <a:gd name="connsiteY48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64566" h="227228">
                <a:moveTo>
                  <a:pt x="181356" y="166688"/>
                </a:moveTo>
                <a:lnTo>
                  <a:pt x="181356" y="28003"/>
                </a:lnTo>
                <a:cubicBezTo>
                  <a:pt x="181356" y="25514"/>
                  <a:pt x="180823" y="23158"/>
                  <a:pt x="179756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68008"/>
                </a:lnTo>
                <a:lnTo>
                  <a:pt x="264566" y="68008"/>
                </a:lnTo>
                <a:lnTo>
                  <a:pt x="264566" y="92545"/>
                </a:lnTo>
                <a:lnTo>
                  <a:pt x="228562" y="92545"/>
                </a:lnTo>
                <a:lnTo>
                  <a:pt x="228562" y="142418"/>
                </a:lnTo>
                <a:cubicBezTo>
                  <a:pt x="228562" y="150952"/>
                  <a:pt x="226517" y="157130"/>
                  <a:pt x="222428" y="160953"/>
                </a:cubicBezTo>
                <a:cubicBezTo>
                  <a:pt x="218338" y="164776"/>
                  <a:pt x="211849" y="166688"/>
                  <a:pt x="202959" y="166688"/>
                </a:cubicBezTo>
                <a:moveTo>
                  <a:pt x="66675" y="39471"/>
                </a:moveTo>
                <a:cubicBezTo>
                  <a:pt x="66675" y="35916"/>
                  <a:pt x="65786" y="32937"/>
                  <a:pt x="64008" y="30537"/>
                </a:cubicBezTo>
                <a:cubicBezTo>
                  <a:pt x="62230" y="28137"/>
                  <a:pt x="59563" y="26670"/>
                  <a:pt x="56007" y="26136"/>
                </a:cubicBezTo>
                <a:lnTo>
                  <a:pt x="113881" y="9868"/>
                </a:lnTo>
                <a:lnTo>
                  <a:pt x="113881" y="40805"/>
                </a:lnTo>
                <a:cubicBezTo>
                  <a:pt x="113881" y="52362"/>
                  <a:pt x="111925" y="63830"/>
                  <a:pt x="108013" y="75209"/>
                </a:cubicBezTo>
                <a:cubicBezTo>
                  <a:pt x="115659" y="75565"/>
                  <a:pt x="122771" y="76809"/>
                  <a:pt x="129349" y="78943"/>
                </a:cubicBezTo>
                <a:cubicBezTo>
                  <a:pt x="135928" y="81076"/>
                  <a:pt x="141618" y="83966"/>
                  <a:pt x="146418" y="87611"/>
                </a:cubicBezTo>
                <a:cubicBezTo>
                  <a:pt x="151219" y="91256"/>
                  <a:pt x="154997" y="95612"/>
                  <a:pt x="157753" y="100679"/>
                </a:cubicBezTo>
                <a:cubicBezTo>
                  <a:pt x="160509" y="105746"/>
                  <a:pt x="161887" y="111391"/>
                  <a:pt x="161887" y="117615"/>
                </a:cubicBezTo>
                <a:cubicBezTo>
                  <a:pt x="161887" y="123127"/>
                  <a:pt x="160242" y="127794"/>
                  <a:pt x="156953" y="131616"/>
                </a:cubicBezTo>
                <a:cubicBezTo>
                  <a:pt x="153664" y="135439"/>
                  <a:pt x="148819" y="137706"/>
                  <a:pt x="142418" y="138417"/>
                </a:cubicBezTo>
                <a:cubicBezTo>
                  <a:pt x="136195" y="139128"/>
                  <a:pt x="130639" y="138550"/>
                  <a:pt x="125749" y="136684"/>
                </a:cubicBezTo>
                <a:cubicBezTo>
                  <a:pt x="120859" y="134817"/>
                  <a:pt x="117259" y="132016"/>
                  <a:pt x="114948" y="128282"/>
                </a:cubicBezTo>
                <a:cubicBezTo>
                  <a:pt x="116726" y="125082"/>
                  <a:pt x="117792" y="121570"/>
                  <a:pt x="118148" y="117748"/>
                </a:cubicBezTo>
                <a:cubicBezTo>
                  <a:pt x="118504" y="113925"/>
                  <a:pt x="118104" y="110147"/>
                  <a:pt x="116948" y="106413"/>
                </a:cubicBezTo>
                <a:cubicBezTo>
                  <a:pt x="115792" y="102679"/>
                  <a:pt x="113925" y="99257"/>
                  <a:pt x="111347" y="96145"/>
                </a:cubicBezTo>
                <a:cubicBezTo>
                  <a:pt x="108769" y="93033"/>
                  <a:pt x="105613" y="90589"/>
                  <a:pt x="101879" y="88811"/>
                </a:cubicBezTo>
                <a:cubicBezTo>
                  <a:pt x="93345" y="104635"/>
                  <a:pt x="80588" y="117748"/>
                  <a:pt x="63608" y="128149"/>
                </a:cubicBezTo>
                <a:cubicBezTo>
                  <a:pt x="46628" y="138550"/>
                  <a:pt x="25425" y="144640"/>
                  <a:pt x="0" y="146418"/>
                </a:cubicBezTo>
                <a:lnTo>
                  <a:pt x="0" y="141084"/>
                </a:lnTo>
                <a:cubicBezTo>
                  <a:pt x="9423" y="137884"/>
                  <a:pt x="18224" y="133083"/>
                  <a:pt x="26403" y="126682"/>
                </a:cubicBezTo>
                <a:cubicBezTo>
                  <a:pt x="34582" y="120281"/>
                  <a:pt x="41650" y="112681"/>
                  <a:pt x="47606" y="103879"/>
                </a:cubicBezTo>
                <a:cubicBezTo>
                  <a:pt x="53562" y="95078"/>
                  <a:pt x="58230" y="85210"/>
                  <a:pt x="61608" y="74276"/>
                </a:cubicBezTo>
                <a:cubicBezTo>
                  <a:pt x="64986" y="63341"/>
                  <a:pt x="66675" y="51739"/>
                  <a:pt x="66675" y="39471"/>
                </a:cubicBezTo>
                <a:moveTo>
                  <a:pt x="46406" y="173888"/>
                </a:moveTo>
                <a:cubicBezTo>
                  <a:pt x="46406" y="170332"/>
                  <a:pt x="45517" y="167354"/>
                  <a:pt x="43739" y="164954"/>
                </a:cubicBezTo>
                <a:cubicBezTo>
                  <a:pt x="41961" y="162553"/>
                  <a:pt x="39294" y="161087"/>
                  <a:pt x="35738" y="160553"/>
                </a:cubicBezTo>
                <a:lnTo>
                  <a:pt x="93612" y="149885"/>
                </a:lnTo>
                <a:lnTo>
                  <a:pt x="93612" y="202692"/>
                </a:lnTo>
                <a:lnTo>
                  <a:pt x="215494" y="202692"/>
                </a:lnTo>
                <a:cubicBezTo>
                  <a:pt x="219050" y="202692"/>
                  <a:pt x="222028" y="201803"/>
                  <a:pt x="224428" y="200025"/>
                </a:cubicBezTo>
                <a:cubicBezTo>
                  <a:pt x="226828" y="198247"/>
                  <a:pt x="228295" y="195580"/>
                  <a:pt x="228828" y="192024"/>
                </a:cubicBezTo>
                <a:lnTo>
                  <a:pt x="242164" y="227228"/>
                </a:lnTo>
                <a:lnTo>
                  <a:pt x="46406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1" name="Freeform 191"/>
          <p:cNvSpPr/>
          <p:nvPr/>
        </p:nvSpPr>
        <p:spPr>
          <a:xfrm>
            <a:off x="2081791" y="4028825"/>
            <a:ext cx="218960" cy="227228"/>
          </a:xfrm>
          <a:custGeom>
            <a:avLst/>
            <a:gdLst>
              <a:gd name="connsiteX0" fmla="*/ 171755 w 218960"/>
              <a:gd name="connsiteY0" fmla="*/ 133617 h 227228"/>
              <a:gd name="connsiteX1" fmla="*/ 171755 w 218960"/>
              <a:gd name="connsiteY1" fmla="*/ 76809 h 227228"/>
              <a:gd name="connsiteX2" fmla="*/ 146418 w 218960"/>
              <a:gd name="connsiteY2" fmla="*/ 76809 h 227228"/>
              <a:gd name="connsiteX3" fmla="*/ 138150 w 218960"/>
              <a:gd name="connsiteY3" fmla="*/ 98412 h 227228"/>
              <a:gd name="connsiteX4" fmla="*/ 122015 w 218960"/>
              <a:gd name="connsiteY4" fmla="*/ 114014 h 227228"/>
              <a:gd name="connsiteX5" fmla="*/ 100012 w 218960"/>
              <a:gd name="connsiteY5" fmla="*/ 123482 h 227228"/>
              <a:gd name="connsiteX6" fmla="*/ 73876 w 218960"/>
              <a:gd name="connsiteY6" fmla="*/ 126682 h 227228"/>
              <a:gd name="connsiteX7" fmla="*/ 45205 w 218960"/>
              <a:gd name="connsiteY7" fmla="*/ 122815 h 227228"/>
              <a:gd name="connsiteX8" fmla="*/ 21736 w 218960"/>
              <a:gd name="connsiteY8" fmla="*/ 111480 h 227228"/>
              <a:gd name="connsiteX9" fmla="*/ 5867 w 218960"/>
              <a:gd name="connsiteY9" fmla="*/ 92945 h 227228"/>
              <a:gd name="connsiteX10" fmla="*/ 0 w 218960"/>
              <a:gd name="connsiteY10" fmla="*/ 67208 h 227228"/>
              <a:gd name="connsiteX11" fmla="*/ 5867 w 218960"/>
              <a:gd name="connsiteY11" fmla="*/ 42272 h 227228"/>
              <a:gd name="connsiteX12" fmla="*/ 21736 w 218960"/>
              <a:gd name="connsiteY12" fmla="*/ 23736 h 227228"/>
              <a:gd name="connsiteX13" fmla="*/ 45205 w 218960"/>
              <a:gd name="connsiteY13" fmla="*/ 12268 h 227228"/>
              <a:gd name="connsiteX14" fmla="*/ 73876 w 218960"/>
              <a:gd name="connsiteY14" fmla="*/ 8267 h 227228"/>
              <a:gd name="connsiteX15" fmla="*/ 98412 w 218960"/>
              <a:gd name="connsiteY15" fmla="*/ 11201 h 227228"/>
              <a:gd name="connsiteX16" fmla="*/ 119615 w 218960"/>
              <a:gd name="connsiteY16" fmla="*/ 19736 h 227228"/>
              <a:gd name="connsiteX17" fmla="*/ 135750 w 218960"/>
              <a:gd name="connsiteY17" fmla="*/ 33604 h 227228"/>
              <a:gd name="connsiteX18" fmla="*/ 145351 w 218960"/>
              <a:gd name="connsiteY18" fmla="*/ 52273 h 227228"/>
              <a:gd name="connsiteX19" fmla="*/ 171755 w 218960"/>
              <a:gd name="connsiteY19" fmla="*/ 52273 h 227228"/>
              <a:gd name="connsiteX20" fmla="*/ 171755 w 218960"/>
              <a:gd name="connsiteY20" fmla="*/ 28003 h 227228"/>
              <a:gd name="connsiteX21" fmla="*/ 170155 w 218960"/>
              <a:gd name="connsiteY21" fmla="*/ 20936 h 227228"/>
              <a:gd name="connsiteX22" fmla="*/ 164554 w 218960"/>
              <a:gd name="connsiteY22" fmla="*/ 16002 h 227228"/>
              <a:gd name="connsiteX23" fmla="*/ 218960 w 218960"/>
              <a:gd name="connsiteY23" fmla="*/ 0 h 227228"/>
              <a:gd name="connsiteX24" fmla="*/ 218960 w 218960"/>
              <a:gd name="connsiteY24" fmla="*/ 109347 h 227228"/>
              <a:gd name="connsiteX25" fmla="*/ 212827 w 218960"/>
              <a:gd name="connsiteY25" fmla="*/ 127883 h 227228"/>
              <a:gd name="connsiteX26" fmla="*/ 193357 w 218960"/>
              <a:gd name="connsiteY26" fmla="*/ 133617 h 227228"/>
              <a:gd name="connsiteX28" fmla="*/ 173088 w 218960"/>
              <a:gd name="connsiteY28" fmla="*/ 227228 h 227228"/>
              <a:gd name="connsiteX29" fmla="*/ 173088 w 218960"/>
              <a:gd name="connsiteY29" fmla="*/ 215226 h 227228"/>
              <a:gd name="connsiteX30" fmla="*/ 149885 w 218960"/>
              <a:gd name="connsiteY30" fmla="*/ 221361 h 227228"/>
              <a:gd name="connsiteX31" fmla="*/ 123615 w 218960"/>
              <a:gd name="connsiteY31" fmla="*/ 225095 h 227228"/>
              <a:gd name="connsiteX32" fmla="*/ 96679 w 218960"/>
              <a:gd name="connsiteY32" fmla="*/ 226828 h 227228"/>
              <a:gd name="connsiteX33" fmla="*/ 71209 w 218960"/>
              <a:gd name="connsiteY33" fmla="*/ 227228 h 227228"/>
              <a:gd name="connsiteX34" fmla="*/ 34671 w 218960"/>
              <a:gd name="connsiteY34" fmla="*/ 227228 h 227228"/>
              <a:gd name="connsiteX35" fmla="*/ 34671 w 218960"/>
              <a:gd name="connsiteY35" fmla="*/ 147485 h 227228"/>
              <a:gd name="connsiteX36" fmla="*/ 80543 w 218960"/>
              <a:gd name="connsiteY36" fmla="*/ 138684 h 227228"/>
              <a:gd name="connsiteX37" fmla="*/ 80543 w 218960"/>
              <a:gd name="connsiteY37" fmla="*/ 160020 h 227228"/>
              <a:gd name="connsiteX38" fmla="*/ 173088 w 218960"/>
              <a:gd name="connsiteY38" fmla="*/ 160020 h 227228"/>
              <a:gd name="connsiteX39" fmla="*/ 173088 w 218960"/>
              <a:gd name="connsiteY39" fmla="*/ 144818 h 227228"/>
              <a:gd name="connsiteX40" fmla="*/ 218960 w 218960"/>
              <a:gd name="connsiteY40" fmla="*/ 136017 h 227228"/>
              <a:gd name="connsiteX41" fmla="*/ 218960 w 218960"/>
              <a:gd name="connsiteY41" fmla="*/ 227228 h 227228"/>
              <a:gd name="connsiteX43" fmla="*/ 44539 w 218960"/>
              <a:gd name="connsiteY43" fmla="*/ 67208 h 227228"/>
              <a:gd name="connsiteX44" fmla="*/ 46539 w 218960"/>
              <a:gd name="connsiteY44" fmla="*/ 81343 h 227228"/>
              <a:gd name="connsiteX45" fmla="*/ 52406 w 218960"/>
              <a:gd name="connsiteY45" fmla="*/ 92945 h 227228"/>
              <a:gd name="connsiteX46" fmla="*/ 61607 w 218960"/>
              <a:gd name="connsiteY46" fmla="*/ 100679 h 227228"/>
              <a:gd name="connsiteX47" fmla="*/ 73876 w 218960"/>
              <a:gd name="connsiteY47" fmla="*/ 103479 h 227228"/>
              <a:gd name="connsiteX48" fmla="*/ 85610 w 218960"/>
              <a:gd name="connsiteY48" fmla="*/ 100679 h 227228"/>
              <a:gd name="connsiteX49" fmla="*/ 94812 w 218960"/>
              <a:gd name="connsiteY49" fmla="*/ 93078 h 227228"/>
              <a:gd name="connsiteX50" fmla="*/ 100679 w 218960"/>
              <a:gd name="connsiteY50" fmla="*/ 81610 h 227228"/>
              <a:gd name="connsiteX51" fmla="*/ 102679 w 218960"/>
              <a:gd name="connsiteY51" fmla="*/ 67208 h 227228"/>
              <a:gd name="connsiteX52" fmla="*/ 94812 w 218960"/>
              <a:gd name="connsiteY52" fmla="*/ 41471 h 227228"/>
              <a:gd name="connsiteX53" fmla="*/ 73876 w 218960"/>
              <a:gd name="connsiteY53" fmla="*/ 31470 h 227228"/>
              <a:gd name="connsiteX54" fmla="*/ 52406 w 218960"/>
              <a:gd name="connsiteY54" fmla="*/ 41605 h 227228"/>
              <a:gd name="connsiteX55" fmla="*/ 44539 w 218960"/>
              <a:gd name="connsiteY55" fmla="*/ 67208 h 227228"/>
              <a:gd name="connsiteX57" fmla="*/ 91211 w 218960"/>
              <a:gd name="connsiteY57" fmla="*/ 202692 h 227228"/>
              <a:gd name="connsiteX58" fmla="*/ 130416 w 218960"/>
              <a:gd name="connsiteY58" fmla="*/ 201758 h 227228"/>
              <a:gd name="connsiteX59" fmla="*/ 173088 w 218960"/>
              <a:gd name="connsiteY59" fmla="*/ 197891 h 227228"/>
              <a:gd name="connsiteX60" fmla="*/ 173088 w 218960"/>
              <a:gd name="connsiteY60" fmla="*/ 184556 h 227228"/>
              <a:gd name="connsiteX61" fmla="*/ 80543 w 218960"/>
              <a:gd name="connsiteY61" fmla="*/ 184556 h 227228"/>
              <a:gd name="connsiteX62" fmla="*/ 80543 w 218960"/>
              <a:gd name="connsiteY62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18960" h="227228">
                <a:moveTo>
                  <a:pt x="171755" y="133617"/>
                </a:moveTo>
                <a:lnTo>
                  <a:pt x="171755" y="76809"/>
                </a:lnTo>
                <a:lnTo>
                  <a:pt x="146418" y="76809"/>
                </a:lnTo>
                <a:cubicBezTo>
                  <a:pt x="145174" y="84988"/>
                  <a:pt x="142418" y="92189"/>
                  <a:pt x="138150" y="98412"/>
                </a:cubicBezTo>
                <a:cubicBezTo>
                  <a:pt x="133883" y="104635"/>
                  <a:pt x="128505" y="109836"/>
                  <a:pt x="122015" y="114014"/>
                </a:cubicBezTo>
                <a:cubicBezTo>
                  <a:pt x="115526" y="118192"/>
                  <a:pt x="108191" y="121348"/>
                  <a:pt x="100012" y="123482"/>
                </a:cubicBezTo>
                <a:cubicBezTo>
                  <a:pt x="91834" y="125616"/>
                  <a:pt x="83121" y="126682"/>
                  <a:pt x="73876" y="126682"/>
                </a:cubicBezTo>
                <a:cubicBezTo>
                  <a:pt x="63741" y="126682"/>
                  <a:pt x="54184" y="125393"/>
                  <a:pt x="45205" y="122815"/>
                </a:cubicBezTo>
                <a:cubicBezTo>
                  <a:pt x="36227" y="120237"/>
                  <a:pt x="28403" y="116459"/>
                  <a:pt x="21736" y="111480"/>
                </a:cubicBezTo>
                <a:cubicBezTo>
                  <a:pt x="15068" y="106502"/>
                  <a:pt x="9779" y="100323"/>
                  <a:pt x="5867" y="92945"/>
                </a:cubicBezTo>
                <a:cubicBezTo>
                  <a:pt x="1956" y="85566"/>
                  <a:pt x="0" y="76987"/>
                  <a:pt x="0" y="67208"/>
                </a:cubicBezTo>
                <a:cubicBezTo>
                  <a:pt x="0" y="57963"/>
                  <a:pt x="1956" y="49650"/>
                  <a:pt x="5867" y="42272"/>
                </a:cubicBezTo>
                <a:cubicBezTo>
                  <a:pt x="9779" y="34893"/>
                  <a:pt x="15068" y="28715"/>
                  <a:pt x="21736" y="23736"/>
                </a:cubicBezTo>
                <a:cubicBezTo>
                  <a:pt x="28403" y="18758"/>
                  <a:pt x="36227" y="14935"/>
                  <a:pt x="45205" y="12268"/>
                </a:cubicBezTo>
                <a:cubicBezTo>
                  <a:pt x="54184" y="9601"/>
                  <a:pt x="63741" y="8267"/>
                  <a:pt x="73876" y="8267"/>
                </a:cubicBezTo>
                <a:cubicBezTo>
                  <a:pt x="82410" y="8267"/>
                  <a:pt x="90589" y="9245"/>
                  <a:pt x="98412" y="11201"/>
                </a:cubicBezTo>
                <a:cubicBezTo>
                  <a:pt x="106235" y="13157"/>
                  <a:pt x="113303" y="16002"/>
                  <a:pt x="119615" y="19736"/>
                </a:cubicBezTo>
                <a:cubicBezTo>
                  <a:pt x="125927" y="23469"/>
                  <a:pt x="131305" y="28092"/>
                  <a:pt x="135750" y="33604"/>
                </a:cubicBezTo>
                <a:cubicBezTo>
                  <a:pt x="140195" y="39116"/>
                  <a:pt x="143396" y="45339"/>
                  <a:pt x="145351" y="52273"/>
                </a:cubicBezTo>
                <a:lnTo>
                  <a:pt x="171755" y="52273"/>
                </a:lnTo>
                <a:lnTo>
                  <a:pt x="171755" y="28003"/>
                </a:lnTo>
                <a:cubicBezTo>
                  <a:pt x="171755" y="25514"/>
                  <a:pt x="171221" y="23158"/>
                  <a:pt x="170155" y="20936"/>
                </a:cubicBezTo>
                <a:cubicBezTo>
                  <a:pt x="169088" y="18713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09347"/>
                </a:lnTo>
                <a:cubicBezTo>
                  <a:pt x="218960" y="117881"/>
                  <a:pt x="216916" y="124060"/>
                  <a:pt x="212827" y="127883"/>
                </a:cubicBezTo>
                <a:cubicBezTo>
                  <a:pt x="208737" y="131705"/>
                  <a:pt x="202247" y="133617"/>
                  <a:pt x="193357" y="133617"/>
                </a:cubicBezTo>
                <a:moveTo>
                  <a:pt x="173088" y="227228"/>
                </a:moveTo>
                <a:lnTo>
                  <a:pt x="173088" y="215226"/>
                </a:lnTo>
                <a:cubicBezTo>
                  <a:pt x="166154" y="217716"/>
                  <a:pt x="158420" y="219761"/>
                  <a:pt x="149885" y="221361"/>
                </a:cubicBezTo>
                <a:cubicBezTo>
                  <a:pt x="141351" y="222961"/>
                  <a:pt x="132594" y="224206"/>
                  <a:pt x="123615" y="225095"/>
                </a:cubicBezTo>
                <a:cubicBezTo>
                  <a:pt x="114636" y="225983"/>
                  <a:pt x="105658" y="226561"/>
                  <a:pt x="96679" y="226828"/>
                </a:cubicBezTo>
                <a:cubicBezTo>
                  <a:pt x="87700" y="227095"/>
                  <a:pt x="79210" y="227228"/>
                  <a:pt x="71209" y="227228"/>
                </a:cubicBezTo>
                <a:lnTo>
                  <a:pt x="34671" y="227228"/>
                </a:lnTo>
                <a:lnTo>
                  <a:pt x="34671" y="147485"/>
                </a:lnTo>
                <a:lnTo>
                  <a:pt x="80543" y="138684"/>
                </a:lnTo>
                <a:lnTo>
                  <a:pt x="80543" y="160020"/>
                </a:lnTo>
                <a:lnTo>
                  <a:pt x="173088" y="160020"/>
                </a:lnTo>
                <a:lnTo>
                  <a:pt x="173088" y="144818"/>
                </a:lnTo>
                <a:lnTo>
                  <a:pt x="218960" y="136017"/>
                </a:lnTo>
                <a:lnTo>
                  <a:pt x="218960" y="227228"/>
                </a:lnTo>
                <a:moveTo>
                  <a:pt x="44539" y="67208"/>
                </a:moveTo>
                <a:cubicBezTo>
                  <a:pt x="44539" y="72186"/>
                  <a:pt x="45205" y="76898"/>
                  <a:pt x="46539" y="81343"/>
                </a:cubicBezTo>
                <a:cubicBezTo>
                  <a:pt x="47873" y="85788"/>
                  <a:pt x="49828" y="89655"/>
                  <a:pt x="52406" y="92945"/>
                </a:cubicBezTo>
                <a:cubicBezTo>
                  <a:pt x="54984" y="96234"/>
                  <a:pt x="58051" y="98812"/>
                  <a:pt x="61607" y="100679"/>
                </a:cubicBezTo>
                <a:cubicBezTo>
                  <a:pt x="65163" y="102546"/>
                  <a:pt x="69253" y="103479"/>
                  <a:pt x="73876" y="103479"/>
                </a:cubicBezTo>
                <a:cubicBezTo>
                  <a:pt x="78143" y="103479"/>
                  <a:pt x="82054" y="102546"/>
                  <a:pt x="85610" y="100679"/>
                </a:cubicBezTo>
                <a:cubicBezTo>
                  <a:pt x="89167" y="98812"/>
                  <a:pt x="92234" y="96278"/>
                  <a:pt x="94812" y="93078"/>
                </a:cubicBezTo>
                <a:cubicBezTo>
                  <a:pt x="97390" y="89877"/>
                  <a:pt x="99345" y="86055"/>
                  <a:pt x="100679" y="81610"/>
                </a:cubicBezTo>
                <a:cubicBezTo>
                  <a:pt x="102013" y="77165"/>
                  <a:pt x="102679" y="72365"/>
                  <a:pt x="102679" y="67208"/>
                </a:cubicBezTo>
                <a:cubicBezTo>
                  <a:pt x="102679" y="56718"/>
                  <a:pt x="100057" y="48139"/>
                  <a:pt x="94812" y="41471"/>
                </a:cubicBezTo>
                <a:cubicBezTo>
                  <a:pt x="89567" y="34804"/>
                  <a:pt x="82588" y="31470"/>
                  <a:pt x="73876" y="31470"/>
                </a:cubicBezTo>
                <a:cubicBezTo>
                  <a:pt x="64808" y="31470"/>
                  <a:pt x="57652" y="34849"/>
                  <a:pt x="52406" y="41605"/>
                </a:cubicBezTo>
                <a:cubicBezTo>
                  <a:pt x="47161" y="48361"/>
                  <a:pt x="44539" y="56896"/>
                  <a:pt x="44539" y="67208"/>
                </a:cubicBezTo>
                <a:moveTo>
                  <a:pt x="91211" y="202692"/>
                </a:moveTo>
                <a:cubicBezTo>
                  <a:pt x="103302" y="202692"/>
                  <a:pt x="116370" y="202381"/>
                  <a:pt x="130416" y="201758"/>
                </a:cubicBezTo>
                <a:cubicBezTo>
                  <a:pt x="144462" y="201136"/>
                  <a:pt x="158686" y="199847"/>
                  <a:pt x="173088" y="197891"/>
                </a:cubicBezTo>
                <a:lnTo>
                  <a:pt x="173088" y="184556"/>
                </a:lnTo>
                <a:lnTo>
                  <a:pt x="80543" y="184556"/>
                </a:lnTo>
                <a:lnTo>
                  <a:pt x="80543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2" name="Freeform 192"/>
          <p:cNvSpPr/>
          <p:nvPr/>
        </p:nvSpPr>
        <p:spPr>
          <a:xfrm>
            <a:off x="2337556" y="4032826"/>
            <a:ext cx="252832" cy="223228"/>
          </a:xfrm>
          <a:custGeom>
            <a:avLst/>
            <a:gdLst>
              <a:gd name="connsiteX0" fmla="*/ 81344 w 252832"/>
              <a:gd name="connsiteY0" fmla="*/ 52540 h 223228"/>
              <a:gd name="connsiteX1" fmla="*/ 93612 w 252832"/>
              <a:gd name="connsiteY1" fmla="*/ 73343 h 223228"/>
              <a:gd name="connsiteX2" fmla="*/ 130150 w 252832"/>
              <a:gd name="connsiteY2" fmla="*/ 81343 h 223228"/>
              <a:gd name="connsiteX3" fmla="*/ 166821 w 252832"/>
              <a:gd name="connsiteY3" fmla="*/ 73343 h 223228"/>
              <a:gd name="connsiteX4" fmla="*/ 179223 w 252832"/>
              <a:gd name="connsiteY4" fmla="*/ 52540 h 223228"/>
              <a:gd name="connsiteX5" fmla="*/ 166688 w 252832"/>
              <a:gd name="connsiteY5" fmla="*/ 31737 h 223228"/>
              <a:gd name="connsiteX6" fmla="*/ 130150 w 252832"/>
              <a:gd name="connsiteY6" fmla="*/ 23737 h 223228"/>
              <a:gd name="connsiteX7" fmla="*/ 93745 w 252832"/>
              <a:gd name="connsiteY7" fmla="*/ 31737 h 223228"/>
              <a:gd name="connsiteX8" fmla="*/ 81344 w 252832"/>
              <a:gd name="connsiteY8" fmla="*/ 52540 h 223228"/>
              <a:gd name="connsiteX10" fmla="*/ 34404 w 252832"/>
              <a:gd name="connsiteY10" fmla="*/ 52540 h 223228"/>
              <a:gd name="connsiteX11" fmla="*/ 41472 w 252832"/>
              <a:gd name="connsiteY11" fmla="*/ 29604 h 223228"/>
              <a:gd name="connsiteX12" fmla="*/ 61341 w 252832"/>
              <a:gd name="connsiteY12" fmla="*/ 13202 h 223228"/>
              <a:gd name="connsiteX13" fmla="*/ 91745 w 252832"/>
              <a:gd name="connsiteY13" fmla="*/ 3334 h 223228"/>
              <a:gd name="connsiteX14" fmla="*/ 130150 w 252832"/>
              <a:gd name="connsiteY14" fmla="*/ 0 h 223228"/>
              <a:gd name="connsiteX15" fmla="*/ 168688 w 252832"/>
              <a:gd name="connsiteY15" fmla="*/ 3334 h 223228"/>
              <a:gd name="connsiteX16" fmla="*/ 199225 w 252832"/>
              <a:gd name="connsiteY16" fmla="*/ 13202 h 223228"/>
              <a:gd name="connsiteX17" fmla="*/ 219227 w 252832"/>
              <a:gd name="connsiteY17" fmla="*/ 29604 h 223228"/>
              <a:gd name="connsiteX18" fmla="*/ 226428 w 252832"/>
              <a:gd name="connsiteY18" fmla="*/ 52540 h 223228"/>
              <a:gd name="connsiteX19" fmla="*/ 219227 w 252832"/>
              <a:gd name="connsiteY19" fmla="*/ 75476 h 223228"/>
              <a:gd name="connsiteX20" fmla="*/ 199092 w 252832"/>
              <a:gd name="connsiteY20" fmla="*/ 91878 h 223228"/>
              <a:gd name="connsiteX21" fmla="*/ 168555 w 252832"/>
              <a:gd name="connsiteY21" fmla="*/ 101746 h 223228"/>
              <a:gd name="connsiteX22" fmla="*/ 130150 w 252832"/>
              <a:gd name="connsiteY22" fmla="*/ 105080 h 223228"/>
              <a:gd name="connsiteX23" fmla="*/ 91745 w 252832"/>
              <a:gd name="connsiteY23" fmla="*/ 101746 h 223228"/>
              <a:gd name="connsiteX24" fmla="*/ 61475 w 252832"/>
              <a:gd name="connsiteY24" fmla="*/ 91878 h 223228"/>
              <a:gd name="connsiteX25" fmla="*/ 41605 w 252832"/>
              <a:gd name="connsiteY25" fmla="*/ 75476 h 223228"/>
              <a:gd name="connsiteX26" fmla="*/ 34404 w 252832"/>
              <a:gd name="connsiteY26" fmla="*/ 52540 h 223228"/>
              <a:gd name="connsiteX28" fmla="*/ 252832 w 252832"/>
              <a:gd name="connsiteY28" fmla="*/ 143485 h 223228"/>
              <a:gd name="connsiteX29" fmla="*/ 32004 w 252832"/>
              <a:gd name="connsiteY29" fmla="*/ 143485 h 223228"/>
              <a:gd name="connsiteX30" fmla="*/ 22936 w 252832"/>
              <a:gd name="connsiteY30" fmla="*/ 150952 h 223228"/>
              <a:gd name="connsiteX31" fmla="*/ 0 w 252832"/>
              <a:gd name="connsiteY31" fmla="*/ 118682 h 223228"/>
              <a:gd name="connsiteX32" fmla="*/ 252832 w 252832"/>
              <a:gd name="connsiteY32" fmla="*/ 118682 h 223228"/>
              <a:gd name="connsiteX34" fmla="*/ 42406 w 252832"/>
              <a:gd name="connsiteY34" fmla="*/ 179223 h 223228"/>
              <a:gd name="connsiteX35" fmla="*/ 39738 w 252832"/>
              <a:gd name="connsiteY35" fmla="*/ 170288 h 223228"/>
              <a:gd name="connsiteX36" fmla="*/ 31737 w 252832"/>
              <a:gd name="connsiteY36" fmla="*/ 165888 h 223228"/>
              <a:gd name="connsiteX37" fmla="*/ 89611 w 252832"/>
              <a:gd name="connsiteY37" fmla="*/ 155220 h 223228"/>
              <a:gd name="connsiteX38" fmla="*/ 89611 w 252832"/>
              <a:gd name="connsiteY38" fmla="*/ 198692 h 223228"/>
              <a:gd name="connsiteX39" fmla="*/ 211493 w 252832"/>
              <a:gd name="connsiteY39" fmla="*/ 198692 h 223228"/>
              <a:gd name="connsiteX40" fmla="*/ 220428 w 252832"/>
              <a:gd name="connsiteY40" fmla="*/ 196025 h 223228"/>
              <a:gd name="connsiteX41" fmla="*/ 224828 w 252832"/>
              <a:gd name="connsiteY41" fmla="*/ 188023 h 223228"/>
              <a:gd name="connsiteX42" fmla="*/ 238163 w 252832"/>
              <a:gd name="connsiteY42" fmla="*/ 223228 h 223228"/>
              <a:gd name="connsiteX43" fmla="*/ 42406 w 252832"/>
              <a:gd name="connsiteY43" fmla="*/ 223228 h 223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52832" h="223228">
                <a:moveTo>
                  <a:pt x="81344" y="52540"/>
                </a:moveTo>
                <a:cubicBezTo>
                  <a:pt x="81344" y="61075"/>
                  <a:pt x="85433" y="68009"/>
                  <a:pt x="93612" y="73343"/>
                </a:cubicBezTo>
                <a:cubicBezTo>
                  <a:pt x="101791" y="78677"/>
                  <a:pt x="113970" y="81343"/>
                  <a:pt x="130150" y="81343"/>
                </a:cubicBezTo>
                <a:cubicBezTo>
                  <a:pt x="146329" y="81343"/>
                  <a:pt x="158553" y="78677"/>
                  <a:pt x="166821" y="73343"/>
                </a:cubicBezTo>
                <a:cubicBezTo>
                  <a:pt x="175089" y="68009"/>
                  <a:pt x="179223" y="61075"/>
                  <a:pt x="179223" y="52540"/>
                </a:cubicBezTo>
                <a:cubicBezTo>
                  <a:pt x="179223" y="44005"/>
                  <a:pt x="175044" y="37071"/>
                  <a:pt x="166688" y="31737"/>
                </a:cubicBezTo>
                <a:cubicBezTo>
                  <a:pt x="158331" y="26403"/>
                  <a:pt x="146152" y="23737"/>
                  <a:pt x="130150" y="23737"/>
                </a:cubicBezTo>
                <a:cubicBezTo>
                  <a:pt x="114148" y="23737"/>
                  <a:pt x="102013" y="26403"/>
                  <a:pt x="93745" y="31737"/>
                </a:cubicBezTo>
                <a:cubicBezTo>
                  <a:pt x="85477" y="37071"/>
                  <a:pt x="81344" y="44005"/>
                  <a:pt x="81344" y="52540"/>
                </a:cubicBezTo>
                <a:moveTo>
                  <a:pt x="34404" y="52540"/>
                </a:moveTo>
                <a:cubicBezTo>
                  <a:pt x="34404" y="43828"/>
                  <a:pt x="36760" y="36183"/>
                  <a:pt x="41472" y="29604"/>
                </a:cubicBezTo>
                <a:cubicBezTo>
                  <a:pt x="46184" y="23025"/>
                  <a:pt x="52807" y="17558"/>
                  <a:pt x="61341" y="13202"/>
                </a:cubicBezTo>
                <a:cubicBezTo>
                  <a:pt x="69876" y="8846"/>
                  <a:pt x="80010" y="5557"/>
                  <a:pt x="91745" y="3334"/>
                </a:cubicBezTo>
                <a:cubicBezTo>
                  <a:pt x="103480" y="1111"/>
                  <a:pt x="116281" y="0"/>
                  <a:pt x="130150" y="0"/>
                </a:cubicBezTo>
                <a:cubicBezTo>
                  <a:pt x="144018" y="0"/>
                  <a:pt x="156864" y="1111"/>
                  <a:pt x="168688" y="3334"/>
                </a:cubicBezTo>
                <a:cubicBezTo>
                  <a:pt x="180511" y="5557"/>
                  <a:pt x="190691" y="8846"/>
                  <a:pt x="199225" y="13202"/>
                </a:cubicBezTo>
                <a:cubicBezTo>
                  <a:pt x="207759" y="17558"/>
                  <a:pt x="214427" y="23025"/>
                  <a:pt x="219227" y="29604"/>
                </a:cubicBezTo>
                <a:cubicBezTo>
                  <a:pt x="224028" y="36183"/>
                  <a:pt x="226428" y="43828"/>
                  <a:pt x="226428" y="52540"/>
                </a:cubicBezTo>
                <a:cubicBezTo>
                  <a:pt x="226428" y="61252"/>
                  <a:pt x="224028" y="68898"/>
                  <a:pt x="219227" y="75476"/>
                </a:cubicBezTo>
                <a:cubicBezTo>
                  <a:pt x="214427" y="82055"/>
                  <a:pt x="207715" y="87522"/>
                  <a:pt x="199092" y="91878"/>
                </a:cubicBezTo>
                <a:cubicBezTo>
                  <a:pt x="190468" y="96234"/>
                  <a:pt x="180289" y="99524"/>
                  <a:pt x="168555" y="101746"/>
                </a:cubicBezTo>
                <a:cubicBezTo>
                  <a:pt x="156820" y="103969"/>
                  <a:pt x="144018" y="105080"/>
                  <a:pt x="130150" y="105080"/>
                </a:cubicBezTo>
                <a:cubicBezTo>
                  <a:pt x="116281" y="105080"/>
                  <a:pt x="103480" y="103969"/>
                  <a:pt x="91745" y="101746"/>
                </a:cubicBezTo>
                <a:cubicBezTo>
                  <a:pt x="80010" y="99524"/>
                  <a:pt x="69920" y="96234"/>
                  <a:pt x="61475" y="91878"/>
                </a:cubicBezTo>
                <a:cubicBezTo>
                  <a:pt x="53029" y="87522"/>
                  <a:pt x="46406" y="82055"/>
                  <a:pt x="41605" y="75476"/>
                </a:cubicBezTo>
                <a:cubicBezTo>
                  <a:pt x="36805" y="68898"/>
                  <a:pt x="34404" y="61252"/>
                  <a:pt x="34404" y="52540"/>
                </a:cubicBezTo>
                <a:moveTo>
                  <a:pt x="252832" y="143485"/>
                </a:moveTo>
                <a:lnTo>
                  <a:pt x="32004" y="143485"/>
                </a:lnTo>
                <a:cubicBezTo>
                  <a:pt x="26848" y="143485"/>
                  <a:pt x="23825" y="145974"/>
                  <a:pt x="22936" y="150952"/>
                </a:cubicBezTo>
                <a:lnTo>
                  <a:pt x="0" y="118682"/>
                </a:lnTo>
                <a:lnTo>
                  <a:pt x="252832" y="118682"/>
                </a:lnTo>
                <a:moveTo>
                  <a:pt x="42406" y="179223"/>
                </a:moveTo>
                <a:cubicBezTo>
                  <a:pt x="42406" y="175666"/>
                  <a:pt x="41516" y="172688"/>
                  <a:pt x="39738" y="170288"/>
                </a:cubicBezTo>
                <a:cubicBezTo>
                  <a:pt x="37960" y="167888"/>
                  <a:pt x="35293" y="166421"/>
                  <a:pt x="31737" y="165888"/>
                </a:cubicBezTo>
                <a:lnTo>
                  <a:pt x="89611" y="155220"/>
                </a:lnTo>
                <a:lnTo>
                  <a:pt x="89611" y="198692"/>
                </a:lnTo>
                <a:lnTo>
                  <a:pt x="211493" y="198692"/>
                </a:lnTo>
                <a:cubicBezTo>
                  <a:pt x="215049" y="198692"/>
                  <a:pt x="218027" y="197803"/>
                  <a:pt x="220428" y="196025"/>
                </a:cubicBezTo>
                <a:cubicBezTo>
                  <a:pt x="222828" y="194247"/>
                  <a:pt x="224295" y="191580"/>
                  <a:pt x="224828" y="188023"/>
                </a:cubicBezTo>
                <a:lnTo>
                  <a:pt x="238163" y="223228"/>
                </a:lnTo>
                <a:lnTo>
                  <a:pt x="42406" y="223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3" name="Freeform 193"/>
          <p:cNvSpPr/>
          <p:nvPr/>
        </p:nvSpPr>
        <p:spPr>
          <a:xfrm>
            <a:off x="2672300" y="4028825"/>
            <a:ext cx="256832" cy="230962"/>
          </a:xfrm>
          <a:custGeom>
            <a:avLst/>
            <a:gdLst>
              <a:gd name="connsiteX0" fmla="*/ 157086 w 256832"/>
              <a:gd name="connsiteY0" fmla="*/ 224561 h 230962"/>
              <a:gd name="connsiteX1" fmla="*/ 157086 w 256832"/>
              <a:gd name="connsiteY1" fmla="*/ 101612 h 230962"/>
              <a:gd name="connsiteX2" fmla="*/ 130683 w 256832"/>
              <a:gd name="connsiteY2" fmla="*/ 101612 h 230962"/>
              <a:gd name="connsiteX3" fmla="*/ 117881 w 256832"/>
              <a:gd name="connsiteY3" fmla="*/ 74409 h 230962"/>
              <a:gd name="connsiteX4" fmla="*/ 157086 w 256832"/>
              <a:gd name="connsiteY4" fmla="*/ 74409 h 230962"/>
              <a:gd name="connsiteX5" fmla="*/ 157086 w 256832"/>
              <a:gd name="connsiteY5" fmla="*/ 33338 h 230962"/>
              <a:gd name="connsiteX6" fmla="*/ 155486 w 256832"/>
              <a:gd name="connsiteY6" fmla="*/ 26270 h 230962"/>
              <a:gd name="connsiteX7" fmla="*/ 149885 w 256832"/>
              <a:gd name="connsiteY7" fmla="*/ 21336 h 230962"/>
              <a:gd name="connsiteX8" fmla="*/ 198958 w 256832"/>
              <a:gd name="connsiteY8" fmla="*/ 8001 h 230962"/>
              <a:gd name="connsiteX9" fmla="*/ 198958 w 256832"/>
              <a:gd name="connsiteY9" fmla="*/ 200292 h 230962"/>
              <a:gd name="connsiteX10" fmla="*/ 192824 w 256832"/>
              <a:gd name="connsiteY10" fmla="*/ 218827 h 230962"/>
              <a:gd name="connsiteX11" fmla="*/ 173355 w 256832"/>
              <a:gd name="connsiteY11" fmla="*/ 224561 h 230962"/>
              <a:gd name="connsiteX13" fmla="*/ 60007 w 256832"/>
              <a:gd name="connsiteY13" fmla="*/ 44805 h 230962"/>
              <a:gd name="connsiteX14" fmla="*/ 57340 w 256832"/>
              <a:gd name="connsiteY14" fmla="*/ 35871 h 230962"/>
              <a:gd name="connsiteX15" fmla="*/ 49339 w 256832"/>
              <a:gd name="connsiteY15" fmla="*/ 31470 h 230962"/>
              <a:gd name="connsiteX16" fmla="*/ 104546 w 256832"/>
              <a:gd name="connsiteY16" fmla="*/ 15201 h 230962"/>
              <a:gd name="connsiteX17" fmla="*/ 104546 w 256832"/>
              <a:gd name="connsiteY17" fmla="*/ 53073 h 230962"/>
              <a:gd name="connsiteX18" fmla="*/ 99479 w 256832"/>
              <a:gd name="connsiteY18" fmla="*/ 97079 h 230962"/>
              <a:gd name="connsiteX19" fmla="*/ 115748 w 256832"/>
              <a:gd name="connsiteY19" fmla="*/ 106680 h 230962"/>
              <a:gd name="connsiteX20" fmla="*/ 129883 w 256832"/>
              <a:gd name="connsiteY20" fmla="*/ 120015 h 230962"/>
              <a:gd name="connsiteX21" fmla="*/ 139751 w 256832"/>
              <a:gd name="connsiteY21" fmla="*/ 138150 h 230962"/>
              <a:gd name="connsiteX22" fmla="*/ 143484 w 256832"/>
              <a:gd name="connsiteY22" fmla="*/ 161887 h 230962"/>
              <a:gd name="connsiteX23" fmla="*/ 137617 w 256832"/>
              <a:gd name="connsiteY23" fmla="*/ 177355 h 230962"/>
              <a:gd name="connsiteX24" fmla="*/ 121082 w 256832"/>
              <a:gd name="connsiteY24" fmla="*/ 185356 h 230962"/>
              <a:gd name="connsiteX25" fmla="*/ 102279 w 256832"/>
              <a:gd name="connsiteY25" fmla="*/ 182823 h 230962"/>
              <a:gd name="connsiteX26" fmla="*/ 89878 w 256832"/>
              <a:gd name="connsiteY26" fmla="*/ 169888 h 230962"/>
              <a:gd name="connsiteX27" fmla="*/ 98012 w 256832"/>
              <a:gd name="connsiteY27" fmla="*/ 158153 h 230962"/>
              <a:gd name="connsiteX28" fmla="*/ 101212 w 256832"/>
              <a:gd name="connsiteY28" fmla="*/ 143484 h 230962"/>
              <a:gd name="connsiteX29" fmla="*/ 99746 w 256832"/>
              <a:gd name="connsiteY29" fmla="*/ 128015 h 230962"/>
              <a:gd name="connsiteX30" fmla="*/ 94145 w 256832"/>
              <a:gd name="connsiteY30" fmla="*/ 114147 h 230962"/>
              <a:gd name="connsiteX31" fmla="*/ 60807 w 256832"/>
              <a:gd name="connsiteY31" fmla="*/ 159353 h 230962"/>
              <a:gd name="connsiteX32" fmla="*/ 0 w 256832"/>
              <a:gd name="connsiteY32" fmla="*/ 188290 h 230962"/>
              <a:gd name="connsiteX33" fmla="*/ 0 w 256832"/>
              <a:gd name="connsiteY33" fmla="*/ 182956 h 230962"/>
              <a:gd name="connsiteX34" fmla="*/ 31604 w 256832"/>
              <a:gd name="connsiteY34" fmla="*/ 156552 h 230962"/>
              <a:gd name="connsiteX35" fmla="*/ 49739 w 256832"/>
              <a:gd name="connsiteY35" fmla="*/ 124682 h 230962"/>
              <a:gd name="connsiteX36" fmla="*/ 58007 w 256832"/>
              <a:gd name="connsiteY36" fmla="*/ 89477 h 230962"/>
              <a:gd name="connsiteX37" fmla="*/ 60007 w 256832"/>
              <a:gd name="connsiteY37" fmla="*/ 53073 h 230962"/>
              <a:gd name="connsiteX39" fmla="*/ 214960 w 256832"/>
              <a:gd name="connsiteY39" fmla="*/ 230962 h 230962"/>
              <a:gd name="connsiteX40" fmla="*/ 214960 w 256832"/>
              <a:gd name="connsiteY40" fmla="*/ 25336 h 230962"/>
              <a:gd name="connsiteX41" fmla="*/ 213360 w 256832"/>
              <a:gd name="connsiteY41" fmla="*/ 18269 h 230962"/>
              <a:gd name="connsiteX42" fmla="*/ 207759 w 256832"/>
              <a:gd name="connsiteY42" fmla="*/ 13335 h 230962"/>
              <a:gd name="connsiteX43" fmla="*/ 256832 w 256832"/>
              <a:gd name="connsiteY43" fmla="*/ 0 h 230962"/>
              <a:gd name="connsiteX44" fmla="*/ 256832 w 256832"/>
              <a:gd name="connsiteY44" fmla="*/ 206692 h 230962"/>
              <a:gd name="connsiteX45" fmla="*/ 250698 w 256832"/>
              <a:gd name="connsiteY45" fmla="*/ 225228 h 230962"/>
              <a:gd name="connsiteX46" fmla="*/ 231229 w 256832"/>
              <a:gd name="connsiteY46" fmla="*/ 230962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</a:cxnLst>
            <a:rect l="l" t="t" r="r" b="b"/>
            <a:pathLst>
              <a:path w="256832" h="230962">
                <a:moveTo>
                  <a:pt x="157086" y="224561"/>
                </a:moveTo>
                <a:lnTo>
                  <a:pt x="157086" y="101612"/>
                </a:lnTo>
                <a:lnTo>
                  <a:pt x="130683" y="101612"/>
                </a:lnTo>
                <a:lnTo>
                  <a:pt x="117881" y="74409"/>
                </a:lnTo>
                <a:lnTo>
                  <a:pt x="157086" y="74409"/>
                </a:lnTo>
                <a:lnTo>
                  <a:pt x="157086" y="33338"/>
                </a:lnTo>
                <a:cubicBezTo>
                  <a:pt x="157086" y="30848"/>
                  <a:pt x="156553" y="28492"/>
                  <a:pt x="155486" y="26270"/>
                </a:cubicBezTo>
                <a:cubicBezTo>
                  <a:pt x="154419" y="24047"/>
                  <a:pt x="152552" y="22403"/>
                  <a:pt x="149885" y="21336"/>
                </a:cubicBezTo>
                <a:lnTo>
                  <a:pt x="198958" y="8001"/>
                </a:lnTo>
                <a:lnTo>
                  <a:pt x="198958" y="200292"/>
                </a:lnTo>
                <a:cubicBezTo>
                  <a:pt x="198958" y="208826"/>
                  <a:pt x="196913" y="215005"/>
                  <a:pt x="192824" y="218827"/>
                </a:cubicBezTo>
                <a:cubicBezTo>
                  <a:pt x="188735" y="222650"/>
                  <a:pt x="182245" y="224561"/>
                  <a:pt x="173355" y="224561"/>
                </a:cubicBezTo>
                <a:moveTo>
                  <a:pt x="60007" y="44805"/>
                </a:moveTo>
                <a:cubicBezTo>
                  <a:pt x="60007" y="41249"/>
                  <a:pt x="59118" y="38271"/>
                  <a:pt x="57340" y="35871"/>
                </a:cubicBezTo>
                <a:cubicBezTo>
                  <a:pt x="55562" y="33470"/>
                  <a:pt x="52895" y="32004"/>
                  <a:pt x="49339" y="31470"/>
                </a:cubicBezTo>
                <a:lnTo>
                  <a:pt x="104546" y="15201"/>
                </a:lnTo>
                <a:lnTo>
                  <a:pt x="104546" y="53073"/>
                </a:lnTo>
                <a:cubicBezTo>
                  <a:pt x="104546" y="69075"/>
                  <a:pt x="102857" y="83744"/>
                  <a:pt x="99479" y="97079"/>
                </a:cubicBezTo>
                <a:cubicBezTo>
                  <a:pt x="104991" y="99745"/>
                  <a:pt x="110414" y="102946"/>
                  <a:pt x="115748" y="106680"/>
                </a:cubicBezTo>
                <a:cubicBezTo>
                  <a:pt x="121082" y="110413"/>
                  <a:pt x="125793" y="114858"/>
                  <a:pt x="129883" y="120015"/>
                </a:cubicBezTo>
                <a:cubicBezTo>
                  <a:pt x="133972" y="125171"/>
                  <a:pt x="137261" y="131216"/>
                  <a:pt x="139751" y="138150"/>
                </a:cubicBezTo>
                <a:cubicBezTo>
                  <a:pt x="142240" y="145085"/>
                  <a:pt x="143484" y="152997"/>
                  <a:pt x="143484" y="161887"/>
                </a:cubicBezTo>
                <a:cubicBezTo>
                  <a:pt x="143484" y="167754"/>
                  <a:pt x="141529" y="172910"/>
                  <a:pt x="137617" y="177355"/>
                </a:cubicBezTo>
                <a:cubicBezTo>
                  <a:pt x="133706" y="181800"/>
                  <a:pt x="128194" y="184467"/>
                  <a:pt x="121082" y="185356"/>
                </a:cubicBezTo>
                <a:cubicBezTo>
                  <a:pt x="114325" y="186067"/>
                  <a:pt x="108058" y="185223"/>
                  <a:pt x="102279" y="182823"/>
                </a:cubicBezTo>
                <a:cubicBezTo>
                  <a:pt x="96501" y="180422"/>
                  <a:pt x="92367" y="176111"/>
                  <a:pt x="89878" y="169888"/>
                </a:cubicBezTo>
                <a:cubicBezTo>
                  <a:pt x="93434" y="166688"/>
                  <a:pt x="96145" y="162776"/>
                  <a:pt x="98012" y="158153"/>
                </a:cubicBezTo>
                <a:cubicBezTo>
                  <a:pt x="99879" y="153530"/>
                  <a:pt x="100946" y="148641"/>
                  <a:pt x="101212" y="143484"/>
                </a:cubicBezTo>
                <a:cubicBezTo>
                  <a:pt x="101479" y="138328"/>
                  <a:pt x="100990" y="133172"/>
                  <a:pt x="99746" y="128015"/>
                </a:cubicBezTo>
                <a:cubicBezTo>
                  <a:pt x="98501" y="122860"/>
                  <a:pt x="96634" y="118237"/>
                  <a:pt x="94145" y="114147"/>
                </a:cubicBezTo>
                <a:cubicBezTo>
                  <a:pt x="87033" y="131750"/>
                  <a:pt x="75920" y="146818"/>
                  <a:pt x="60807" y="159353"/>
                </a:cubicBezTo>
                <a:cubicBezTo>
                  <a:pt x="45695" y="171888"/>
                  <a:pt x="25425" y="181533"/>
                  <a:pt x="0" y="188290"/>
                </a:cubicBezTo>
                <a:lnTo>
                  <a:pt x="0" y="182956"/>
                </a:lnTo>
                <a:cubicBezTo>
                  <a:pt x="13157" y="175310"/>
                  <a:pt x="23692" y="166510"/>
                  <a:pt x="31604" y="156552"/>
                </a:cubicBezTo>
                <a:cubicBezTo>
                  <a:pt x="39516" y="146596"/>
                  <a:pt x="45561" y="135972"/>
                  <a:pt x="49739" y="124682"/>
                </a:cubicBezTo>
                <a:cubicBezTo>
                  <a:pt x="53918" y="113392"/>
                  <a:pt x="56673" y="101657"/>
                  <a:pt x="58007" y="89477"/>
                </a:cubicBezTo>
                <a:cubicBezTo>
                  <a:pt x="59341" y="77298"/>
                  <a:pt x="60007" y="65163"/>
                  <a:pt x="60007" y="53073"/>
                </a:cubicBezTo>
                <a:moveTo>
                  <a:pt x="214960" y="230962"/>
                </a:moveTo>
                <a:lnTo>
                  <a:pt x="214960" y="25336"/>
                </a:lnTo>
                <a:cubicBezTo>
                  <a:pt x="214960" y="22847"/>
                  <a:pt x="214427" y="20491"/>
                  <a:pt x="213360" y="18269"/>
                </a:cubicBezTo>
                <a:cubicBezTo>
                  <a:pt x="212293" y="16046"/>
                  <a:pt x="210426" y="14401"/>
                  <a:pt x="207759" y="13335"/>
                </a:cubicBezTo>
                <a:lnTo>
                  <a:pt x="256832" y="0"/>
                </a:lnTo>
                <a:lnTo>
                  <a:pt x="256832" y="206692"/>
                </a:lnTo>
                <a:cubicBezTo>
                  <a:pt x="256832" y="215226"/>
                  <a:pt x="254787" y="221405"/>
                  <a:pt x="250698" y="225228"/>
                </a:cubicBezTo>
                <a:cubicBezTo>
                  <a:pt x="246608" y="229051"/>
                  <a:pt x="240119" y="230962"/>
                  <a:pt x="231229" y="2309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4" name="Freeform 194"/>
          <p:cNvSpPr/>
          <p:nvPr/>
        </p:nvSpPr>
        <p:spPr>
          <a:xfrm>
            <a:off x="2948335" y="4028825"/>
            <a:ext cx="247498" cy="230962"/>
          </a:xfrm>
          <a:custGeom>
            <a:avLst/>
            <a:gdLst>
              <a:gd name="connsiteX0" fmla="*/ 147752 w 247498"/>
              <a:gd name="connsiteY0" fmla="*/ 224561 h 230962"/>
              <a:gd name="connsiteX1" fmla="*/ 147752 w 247498"/>
              <a:gd name="connsiteY1" fmla="*/ 141351 h 230962"/>
              <a:gd name="connsiteX2" fmla="*/ 110680 w 247498"/>
              <a:gd name="connsiteY2" fmla="*/ 141351 h 230962"/>
              <a:gd name="connsiteX3" fmla="*/ 103746 w 247498"/>
              <a:gd name="connsiteY3" fmla="*/ 127215 h 230962"/>
              <a:gd name="connsiteX4" fmla="*/ 62008 w 247498"/>
              <a:gd name="connsiteY4" fmla="*/ 165354 h 230962"/>
              <a:gd name="connsiteX5" fmla="*/ 0 w 247498"/>
              <a:gd name="connsiteY5" fmla="*/ 185089 h 230962"/>
              <a:gd name="connsiteX6" fmla="*/ 0 w 247498"/>
              <a:gd name="connsiteY6" fmla="*/ 179756 h 230962"/>
              <a:gd name="connsiteX7" fmla="*/ 29604 w 247498"/>
              <a:gd name="connsiteY7" fmla="*/ 162820 h 230962"/>
              <a:gd name="connsiteX8" fmla="*/ 54540 w 247498"/>
              <a:gd name="connsiteY8" fmla="*/ 139217 h 230962"/>
              <a:gd name="connsiteX9" fmla="*/ 72276 w 247498"/>
              <a:gd name="connsiteY9" fmla="*/ 104680 h 230962"/>
              <a:gd name="connsiteX10" fmla="*/ 80277 w 247498"/>
              <a:gd name="connsiteY10" fmla="*/ 54940 h 230962"/>
              <a:gd name="connsiteX11" fmla="*/ 31204 w 247498"/>
              <a:gd name="connsiteY11" fmla="*/ 54940 h 230962"/>
              <a:gd name="connsiteX12" fmla="*/ 23203 w 247498"/>
              <a:gd name="connsiteY12" fmla="*/ 61607 h 230962"/>
              <a:gd name="connsiteX13" fmla="*/ 6401 w 247498"/>
              <a:gd name="connsiteY13" fmla="*/ 29070 h 230962"/>
              <a:gd name="connsiteX14" fmla="*/ 80543 w 247498"/>
              <a:gd name="connsiteY14" fmla="*/ 29070 h 230962"/>
              <a:gd name="connsiteX15" fmla="*/ 80543 w 247498"/>
              <a:gd name="connsiteY15" fmla="*/ 17869 h 230962"/>
              <a:gd name="connsiteX16" fmla="*/ 125082 w 247498"/>
              <a:gd name="connsiteY16" fmla="*/ 30670 h 230962"/>
              <a:gd name="connsiteX17" fmla="*/ 125082 w 247498"/>
              <a:gd name="connsiteY17" fmla="*/ 49606 h 230962"/>
              <a:gd name="connsiteX18" fmla="*/ 125082 w 247498"/>
              <a:gd name="connsiteY18" fmla="*/ 53206 h 230962"/>
              <a:gd name="connsiteX19" fmla="*/ 124816 w 247498"/>
              <a:gd name="connsiteY19" fmla="*/ 56807 h 230962"/>
              <a:gd name="connsiteX20" fmla="*/ 147752 w 247498"/>
              <a:gd name="connsiteY20" fmla="*/ 56807 h 230962"/>
              <a:gd name="connsiteX21" fmla="*/ 147752 w 247498"/>
              <a:gd name="connsiteY21" fmla="*/ 33338 h 230962"/>
              <a:gd name="connsiteX22" fmla="*/ 146152 w 247498"/>
              <a:gd name="connsiteY22" fmla="*/ 26270 h 230962"/>
              <a:gd name="connsiteX23" fmla="*/ 140551 w 247498"/>
              <a:gd name="connsiteY23" fmla="*/ 21336 h 230962"/>
              <a:gd name="connsiteX24" fmla="*/ 189624 w 247498"/>
              <a:gd name="connsiteY24" fmla="*/ 8001 h 230962"/>
              <a:gd name="connsiteX25" fmla="*/ 189624 w 247498"/>
              <a:gd name="connsiteY25" fmla="*/ 200292 h 230962"/>
              <a:gd name="connsiteX26" fmla="*/ 183490 w 247498"/>
              <a:gd name="connsiteY26" fmla="*/ 218827 h 230962"/>
              <a:gd name="connsiteX27" fmla="*/ 164020 w 247498"/>
              <a:gd name="connsiteY27" fmla="*/ 224561 h 230962"/>
              <a:gd name="connsiteX29" fmla="*/ 205626 w 247498"/>
              <a:gd name="connsiteY29" fmla="*/ 230962 h 230962"/>
              <a:gd name="connsiteX30" fmla="*/ 205626 w 247498"/>
              <a:gd name="connsiteY30" fmla="*/ 25336 h 230962"/>
              <a:gd name="connsiteX31" fmla="*/ 204026 w 247498"/>
              <a:gd name="connsiteY31" fmla="*/ 18269 h 230962"/>
              <a:gd name="connsiteX32" fmla="*/ 198425 w 247498"/>
              <a:gd name="connsiteY32" fmla="*/ 13335 h 230962"/>
              <a:gd name="connsiteX33" fmla="*/ 247498 w 247498"/>
              <a:gd name="connsiteY33" fmla="*/ 0 h 230962"/>
              <a:gd name="connsiteX34" fmla="*/ 247498 w 247498"/>
              <a:gd name="connsiteY34" fmla="*/ 206692 h 230962"/>
              <a:gd name="connsiteX35" fmla="*/ 241363 w 247498"/>
              <a:gd name="connsiteY35" fmla="*/ 225228 h 230962"/>
              <a:gd name="connsiteX36" fmla="*/ 221895 w 247498"/>
              <a:gd name="connsiteY36" fmla="*/ 230962 h 230962"/>
              <a:gd name="connsiteX38" fmla="*/ 147752 w 247498"/>
              <a:gd name="connsiteY38" fmla="*/ 115481 h 230962"/>
              <a:gd name="connsiteX39" fmla="*/ 147752 w 247498"/>
              <a:gd name="connsiteY39" fmla="*/ 82677 h 230962"/>
              <a:gd name="connsiteX40" fmla="*/ 121882 w 247498"/>
              <a:gd name="connsiteY40" fmla="*/ 82677 h 230962"/>
              <a:gd name="connsiteX41" fmla="*/ 117081 w 247498"/>
              <a:gd name="connsiteY41" fmla="*/ 99879 h 230962"/>
              <a:gd name="connsiteX42" fmla="*/ 110414 w 247498"/>
              <a:gd name="connsiteY42" fmla="*/ 115481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</a:cxnLst>
            <a:rect l="l" t="t" r="r" b="b"/>
            <a:pathLst>
              <a:path w="247498" h="230962">
                <a:moveTo>
                  <a:pt x="147752" y="224561"/>
                </a:moveTo>
                <a:lnTo>
                  <a:pt x="147752" y="141351"/>
                </a:lnTo>
                <a:lnTo>
                  <a:pt x="110680" y="141351"/>
                </a:lnTo>
                <a:lnTo>
                  <a:pt x="103746" y="127215"/>
                </a:lnTo>
                <a:cubicBezTo>
                  <a:pt x="93256" y="142862"/>
                  <a:pt x="79343" y="155575"/>
                  <a:pt x="62008" y="165354"/>
                </a:cubicBezTo>
                <a:cubicBezTo>
                  <a:pt x="44672" y="175133"/>
                  <a:pt x="24003" y="181711"/>
                  <a:pt x="0" y="185089"/>
                </a:cubicBezTo>
                <a:lnTo>
                  <a:pt x="0" y="179756"/>
                </a:lnTo>
                <a:cubicBezTo>
                  <a:pt x="10312" y="174777"/>
                  <a:pt x="20180" y="169132"/>
                  <a:pt x="29604" y="162820"/>
                </a:cubicBezTo>
                <a:cubicBezTo>
                  <a:pt x="39027" y="156508"/>
                  <a:pt x="47339" y="148641"/>
                  <a:pt x="54540" y="139217"/>
                </a:cubicBezTo>
                <a:cubicBezTo>
                  <a:pt x="61741" y="129794"/>
                  <a:pt x="67653" y="118281"/>
                  <a:pt x="72276" y="104680"/>
                </a:cubicBezTo>
                <a:cubicBezTo>
                  <a:pt x="76899" y="91078"/>
                  <a:pt x="79565" y="74498"/>
                  <a:pt x="80277" y="54940"/>
                </a:cubicBezTo>
                <a:lnTo>
                  <a:pt x="31204" y="54940"/>
                </a:lnTo>
                <a:cubicBezTo>
                  <a:pt x="26759" y="54940"/>
                  <a:pt x="24092" y="57162"/>
                  <a:pt x="23203" y="61607"/>
                </a:cubicBezTo>
                <a:lnTo>
                  <a:pt x="6401" y="29070"/>
                </a:lnTo>
                <a:lnTo>
                  <a:pt x="80543" y="29070"/>
                </a:lnTo>
                <a:lnTo>
                  <a:pt x="80543" y="17869"/>
                </a:lnTo>
                <a:lnTo>
                  <a:pt x="125082" y="30670"/>
                </a:lnTo>
                <a:lnTo>
                  <a:pt x="125082" y="49606"/>
                </a:lnTo>
                <a:cubicBezTo>
                  <a:pt x="125082" y="50850"/>
                  <a:pt x="125082" y="52051"/>
                  <a:pt x="125082" y="53206"/>
                </a:cubicBezTo>
                <a:cubicBezTo>
                  <a:pt x="125082" y="54362"/>
                  <a:pt x="124994" y="55562"/>
                  <a:pt x="124816" y="56807"/>
                </a:cubicBezTo>
                <a:lnTo>
                  <a:pt x="147752" y="56807"/>
                </a:lnTo>
                <a:lnTo>
                  <a:pt x="147752" y="33338"/>
                </a:lnTo>
                <a:cubicBezTo>
                  <a:pt x="147752" y="30848"/>
                  <a:pt x="147218" y="28492"/>
                  <a:pt x="146152" y="26270"/>
                </a:cubicBezTo>
                <a:cubicBezTo>
                  <a:pt x="145085" y="24047"/>
                  <a:pt x="143218" y="22403"/>
                  <a:pt x="140551" y="21336"/>
                </a:cubicBezTo>
                <a:lnTo>
                  <a:pt x="189624" y="8001"/>
                </a:lnTo>
                <a:lnTo>
                  <a:pt x="189624" y="200292"/>
                </a:lnTo>
                <a:cubicBezTo>
                  <a:pt x="189624" y="208826"/>
                  <a:pt x="187579" y="215005"/>
                  <a:pt x="183490" y="218827"/>
                </a:cubicBezTo>
                <a:cubicBezTo>
                  <a:pt x="179400" y="222650"/>
                  <a:pt x="172911" y="224561"/>
                  <a:pt x="164020" y="224561"/>
                </a:cubicBezTo>
                <a:moveTo>
                  <a:pt x="205626" y="230962"/>
                </a:moveTo>
                <a:lnTo>
                  <a:pt x="205626" y="25336"/>
                </a:lnTo>
                <a:cubicBezTo>
                  <a:pt x="205626" y="22847"/>
                  <a:pt x="205092" y="20491"/>
                  <a:pt x="204026" y="18269"/>
                </a:cubicBezTo>
                <a:cubicBezTo>
                  <a:pt x="202959" y="16046"/>
                  <a:pt x="201092" y="14401"/>
                  <a:pt x="198425" y="13335"/>
                </a:cubicBezTo>
                <a:lnTo>
                  <a:pt x="247498" y="0"/>
                </a:lnTo>
                <a:lnTo>
                  <a:pt x="247498" y="206692"/>
                </a:lnTo>
                <a:cubicBezTo>
                  <a:pt x="247498" y="215226"/>
                  <a:pt x="245453" y="221405"/>
                  <a:pt x="241363" y="225228"/>
                </a:cubicBezTo>
                <a:cubicBezTo>
                  <a:pt x="237274" y="229051"/>
                  <a:pt x="230785" y="230962"/>
                  <a:pt x="221895" y="230962"/>
                </a:cubicBezTo>
                <a:moveTo>
                  <a:pt x="147752" y="115481"/>
                </a:moveTo>
                <a:lnTo>
                  <a:pt x="147752" y="82677"/>
                </a:lnTo>
                <a:lnTo>
                  <a:pt x="121882" y="82677"/>
                </a:lnTo>
                <a:cubicBezTo>
                  <a:pt x="120637" y="88722"/>
                  <a:pt x="119037" y="94456"/>
                  <a:pt x="117081" y="99879"/>
                </a:cubicBezTo>
                <a:cubicBezTo>
                  <a:pt x="115126" y="105302"/>
                  <a:pt x="112903" y="110503"/>
                  <a:pt x="110414" y="1154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5" name="Freeform 195"/>
          <p:cNvSpPr/>
          <p:nvPr/>
        </p:nvSpPr>
        <p:spPr>
          <a:xfrm>
            <a:off x="3293214" y="4042694"/>
            <a:ext cx="147485" cy="200025"/>
          </a:xfrm>
          <a:custGeom>
            <a:avLst/>
            <a:gdLst>
              <a:gd name="connsiteX0" fmla="*/ 143218 w 147485"/>
              <a:gd name="connsiteY0" fmla="*/ 60274 h 200025"/>
              <a:gd name="connsiteX1" fmla="*/ 138950 w 147485"/>
              <a:gd name="connsiteY1" fmla="*/ 80544 h 200025"/>
              <a:gd name="connsiteX2" fmla="*/ 127883 w 147485"/>
              <a:gd name="connsiteY2" fmla="*/ 102146 h 200025"/>
              <a:gd name="connsiteX3" fmla="*/ 112280 w 147485"/>
              <a:gd name="connsiteY3" fmla="*/ 123616 h 200025"/>
              <a:gd name="connsiteX4" fmla="*/ 94411 w 147485"/>
              <a:gd name="connsiteY4" fmla="*/ 143618 h 200025"/>
              <a:gd name="connsiteX5" fmla="*/ 76809 w 147485"/>
              <a:gd name="connsiteY5" fmla="*/ 160953 h 200025"/>
              <a:gd name="connsiteX6" fmla="*/ 61874 w 147485"/>
              <a:gd name="connsiteY6" fmla="*/ 174422 h 200025"/>
              <a:gd name="connsiteX7" fmla="*/ 147485 w 147485"/>
              <a:gd name="connsiteY7" fmla="*/ 174422 h 200025"/>
              <a:gd name="connsiteX8" fmla="*/ 147485 w 147485"/>
              <a:gd name="connsiteY8" fmla="*/ 200025 h 200025"/>
              <a:gd name="connsiteX9" fmla="*/ 800 w 147485"/>
              <a:gd name="connsiteY9" fmla="*/ 200025 h 200025"/>
              <a:gd name="connsiteX10" fmla="*/ 800 w 147485"/>
              <a:gd name="connsiteY10" fmla="*/ 184557 h 200025"/>
              <a:gd name="connsiteX11" fmla="*/ 21736 w 147485"/>
              <a:gd name="connsiteY11" fmla="*/ 164687 h 200025"/>
              <a:gd name="connsiteX12" fmla="*/ 43738 w 147485"/>
              <a:gd name="connsiteY12" fmla="*/ 142551 h 200025"/>
              <a:gd name="connsiteX13" fmla="*/ 64674 w 147485"/>
              <a:gd name="connsiteY13" fmla="*/ 119482 h 200025"/>
              <a:gd name="connsiteX14" fmla="*/ 82410 w 147485"/>
              <a:gd name="connsiteY14" fmla="*/ 96412 h 200025"/>
              <a:gd name="connsiteX15" fmla="*/ 94678 w 147485"/>
              <a:gd name="connsiteY15" fmla="*/ 74809 h 200025"/>
              <a:gd name="connsiteX16" fmla="*/ 99212 w 147485"/>
              <a:gd name="connsiteY16" fmla="*/ 56007 h 200025"/>
              <a:gd name="connsiteX17" fmla="*/ 92545 w 147485"/>
              <a:gd name="connsiteY17" fmla="*/ 33604 h 200025"/>
              <a:gd name="connsiteX18" fmla="*/ 73875 w 147485"/>
              <a:gd name="connsiteY18" fmla="*/ 25603 h 200025"/>
              <a:gd name="connsiteX19" fmla="*/ 50273 w 147485"/>
              <a:gd name="connsiteY19" fmla="*/ 37205 h 200025"/>
              <a:gd name="connsiteX20" fmla="*/ 38671 w 147485"/>
              <a:gd name="connsiteY20" fmla="*/ 68008 h 200025"/>
              <a:gd name="connsiteX21" fmla="*/ 0 w 147485"/>
              <a:gd name="connsiteY21" fmla="*/ 57074 h 200025"/>
              <a:gd name="connsiteX22" fmla="*/ 23469 w 147485"/>
              <a:gd name="connsiteY22" fmla="*/ 14935 h 200025"/>
              <a:gd name="connsiteX23" fmla="*/ 74409 w 147485"/>
              <a:gd name="connsiteY23" fmla="*/ 0 h 200025"/>
              <a:gd name="connsiteX24" fmla="*/ 101346 w 147485"/>
              <a:gd name="connsiteY24" fmla="*/ 3601 h 200025"/>
              <a:gd name="connsiteX25" fmla="*/ 123215 w 147485"/>
              <a:gd name="connsiteY25" fmla="*/ 14668 h 200025"/>
              <a:gd name="connsiteX26" fmla="*/ 137883 w 147485"/>
              <a:gd name="connsiteY26" fmla="*/ 33471 h 200025"/>
              <a:gd name="connsiteX27" fmla="*/ 143218 w 147485"/>
              <a:gd name="connsiteY27" fmla="*/ 60274 h 20002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147485" h="200025">
                <a:moveTo>
                  <a:pt x="143218" y="60274"/>
                </a:moveTo>
                <a:cubicBezTo>
                  <a:pt x="143218" y="66675"/>
                  <a:pt x="141795" y="73431"/>
                  <a:pt x="138950" y="80544"/>
                </a:cubicBezTo>
                <a:cubicBezTo>
                  <a:pt x="136106" y="87656"/>
                  <a:pt x="132416" y="94856"/>
                  <a:pt x="127883" y="102146"/>
                </a:cubicBezTo>
                <a:cubicBezTo>
                  <a:pt x="123348" y="109436"/>
                  <a:pt x="118148" y="116592"/>
                  <a:pt x="112280" y="123616"/>
                </a:cubicBezTo>
                <a:cubicBezTo>
                  <a:pt x="106413" y="130639"/>
                  <a:pt x="100457" y="137306"/>
                  <a:pt x="94411" y="143618"/>
                </a:cubicBezTo>
                <a:cubicBezTo>
                  <a:pt x="88366" y="149930"/>
                  <a:pt x="82499" y="155708"/>
                  <a:pt x="76809" y="160953"/>
                </a:cubicBezTo>
                <a:cubicBezTo>
                  <a:pt x="71120" y="166199"/>
                  <a:pt x="66141" y="170688"/>
                  <a:pt x="61874" y="174422"/>
                </a:cubicBezTo>
                <a:lnTo>
                  <a:pt x="147485" y="174422"/>
                </a:lnTo>
                <a:lnTo>
                  <a:pt x="147485" y="200025"/>
                </a:lnTo>
                <a:lnTo>
                  <a:pt x="800" y="200025"/>
                </a:lnTo>
                <a:lnTo>
                  <a:pt x="800" y="184557"/>
                </a:lnTo>
                <a:cubicBezTo>
                  <a:pt x="7379" y="178511"/>
                  <a:pt x="14357" y="171888"/>
                  <a:pt x="21736" y="164687"/>
                </a:cubicBezTo>
                <a:cubicBezTo>
                  <a:pt x="29115" y="157487"/>
                  <a:pt x="36449" y="150108"/>
                  <a:pt x="43738" y="142551"/>
                </a:cubicBezTo>
                <a:cubicBezTo>
                  <a:pt x="51028" y="134995"/>
                  <a:pt x="58007" y="127305"/>
                  <a:pt x="64674" y="119482"/>
                </a:cubicBezTo>
                <a:cubicBezTo>
                  <a:pt x="71342" y="111658"/>
                  <a:pt x="77254" y="103968"/>
                  <a:pt x="82410" y="96412"/>
                </a:cubicBezTo>
                <a:cubicBezTo>
                  <a:pt x="87566" y="88855"/>
                  <a:pt x="91656" y="81655"/>
                  <a:pt x="94678" y="74809"/>
                </a:cubicBezTo>
                <a:cubicBezTo>
                  <a:pt x="97701" y="67964"/>
                  <a:pt x="99212" y="61697"/>
                  <a:pt x="99212" y="56007"/>
                </a:cubicBezTo>
                <a:cubicBezTo>
                  <a:pt x="99212" y="46406"/>
                  <a:pt x="96989" y="38938"/>
                  <a:pt x="92545" y="33604"/>
                </a:cubicBezTo>
                <a:cubicBezTo>
                  <a:pt x="88100" y="28270"/>
                  <a:pt x="81876" y="25603"/>
                  <a:pt x="73875" y="25603"/>
                </a:cubicBezTo>
                <a:cubicBezTo>
                  <a:pt x="63741" y="25603"/>
                  <a:pt x="55873" y="29470"/>
                  <a:pt x="50273" y="37205"/>
                </a:cubicBezTo>
                <a:cubicBezTo>
                  <a:pt x="44672" y="44939"/>
                  <a:pt x="40805" y="55207"/>
                  <a:pt x="38671" y="68008"/>
                </a:cubicBezTo>
                <a:lnTo>
                  <a:pt x="0" y="57074"/>
                </a:lnTo>
                <a:cubicBezTo>
                  <a:pt x="3556" y="38938"/>
                  <a:pt x="11379" y="24892"/>
                  <a:pt x="23469" y="14935"/>
                </a:cubicBezTo>
                <a:cubicBezTo>
                  <a:pt x="35560" y="4978"/>
                  <a:pt x="52539" y="0"/>
                  <a:pt x="74409" y="0"/>
                </a:cubicBezTo>
                <a:cubicBezTo>
                  <a:pt x="84010" y="0"/>
                  <a:pt x="92989" y="1200"/>
                  <a:pt x="101346" y="3601"/>
                </a:cubicBezTo>
                <a:cubicBezTo>
                  <a:pt x="109703" y="6001"/>
                  <a:pt x="116992" y="9690"/>
                  <a:pt x="123215" y="14668"/>
                </a:cubicBezTo>
                <a:cubicBezTo>
                  <a:pt x="129438" y="19647"/>
                  <a:pt x="134327" y="25915"/>
                  <a:pt x="137883" y="33471"/>
                </a:cubicBezTo>
                <a:cubicBezTo>
                  <a:pt x="141440" y="41027"/>
                  <a:pt x="143218" y="49962"/>
                  <a:pt x="143218" y="6027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6" name="Freeform 196"/>
          <p:cNvSpPr/>
          <p:nvPr/>
        </p:nvSpPr>
        <p:spPr>
          <a:xfrm>
            <a:off x="3456434" y="4028825"/>
            <a:ext cx="233896" cy="230429"/>
          </a:xfrm>
          <a:custGeom>
            <a:avLst/>
            <a:gdLst>
              <a:gd name="connsiteX0" fmla="*/ 186690 w 233896"/>
              <a:gd name="connsiteY0" fmla="*/ 230429 h 230429"/>
              <a:gd name="connsiteX1" fmla="*/ 186690 w 233896"/>
              <a:gd name="connsiteY1" fmla="*/ 146951 h 230429"/>
              <a:gd name="connsiteX2" fmla="*/ 156553 w 233896"/>
              <a:gd name="connsiteY2" fmla="*/ 156953 h 230429"/>
              <a:gd name="connsiteX3" fmla="*/ 117881 w 233896"/>
              <a:gd name="connsiteY3" fmla="*/ 160020 h 230429"/>
              <a:gd name="connsiteX4" fmla="*/ 117081 w 233896"/>
              <a:gd name="connsiteY4" fmla="*/ 160020 h 230429"/>
              <a:gd name="connsiteX5" fmla="*/ 117081 w 233896"/>
              <a:gd name="connsiteY5" fmla="*/ 220027 h 230429"/>
              <a:gd name="connsiteX6" fmla="*/ 69875 w 233896"/>
              <a:gd name="connsiteY6" fmla="*/ 220027 h 230429"/>
              <a:gd name="connsiteX7" fmla="*/ 69875 w 233896"/>
              <a:gd name="connsiteY7" fmla="*/ 160020 h 230429"/>
              <a:gd name="connsiteX8" fmla="*/ 32004 w 233896"/>
              <a:gd name="connsiteY8" fmla="*/ 160020 h 230429"/>
              <a:gd name="connsiteX9" fmla="*/ 22936 w 233896"/>
              <a:gd name="connsiteY9" fmla="*/ 167487 h 230429"/>
              <a:gd name="connsiteX10" fmla="*/ 0 w 233896"/>
              <a:gd name="connsiteY10" fmla="*/ 135217 h 230429"/>
              <a:gd name="connsiteX11" fmla="*/ 129883 w 233896"/>
              <a:gd name="connsiteY11" fmla="*/ 135217 h 230429"/>
              <a:gd name="connsiteX12" fmla="*/ 160820 w 233896"/>
              <a:gd name="connsiteY12" fmla="*/ 133483 h 230429"/>
              <a:gd name="connsiteX13" fmla="*/ 186690 w 233896"/>
              <a:gd name="connsiteY13" fmla="*/ 128282 h 230429"/>
              <a:gd name="connsiteX14" fmla="*/ 186690 w 233896"/>
              <a:gd name="connsiteY14" fmla="*/ 28003 h 230429"/>
              <a:gd name="connsiteX15" fmla="*/ 185089 w 233896"/>
              <a:gd name="connsiteY15" fmla="*/ 20936 h 230429"/>
              <a:gd name="connsiteX16" fmla="*/ 179489 w 233896"/>
              <a:gd name="connsiteY16" fmla="*/ 16002 h 230429"/>
              <a:gd name="connsiteX17" fmla="*/ 233896 w 233896"/>
              <a:gd name="connsiteY17" fmla="*/ 0 h 230429"/>
              <a:gd name="connsiteX18" fmla="*/ 233896 w 233896"/>
              <a:gd name="connsiteY18" fmla="*/ 206159 h 230429"/>
              <a:gd name="connsiteX19" fmla="*/ 227762 w 233896"/>
              <a:gd name="connsiteY19" fmla="*/ 224695 h 230429"/>
              <a:gd name="connsiteX20" fmla="*/ 208293 w 233896"/>
              <a:gd name="connsiteY20" fmla="*/ 230429 h 230429"/>
              <a:gd name="connsiteX22" fmla="*/ 21336 w 233896"/>
              <a:gd name="connsiteY22" fmla="*/ 66675 h 230429"/>
              <a:gd name="connsiteX23" fmla="*/ 27203 w 233896"/>
              <a:gd name="connsiteY23" fmla="*/ 42272 h 230429"/>
              <a:gd name="connsiteX24" fmla="*/ 42805 w 233896"/>
              <a:gd name="connsiteY24" fmla="*/ 24803 h 230429"/>
              <a:gd name="connsiteX25" fmla="*/ 65608 w 233896"/>
              <a:gd name="connsiteY25" fmla="*/ 14268 h 230429"/>
              <a:gd name="connsiteX26" fmla="*/ 93078 w 233896"/>
              <a:gd name="connsiteY26" fmla="*/ 10668 h 230429"/>
              <a:gd name="connsiteX27" fmla="*/ 120415 w 233896"/>
              <a:gd name="connsiteY27" fmla="*/ 14268 h 230429"/>
              <a:gd name="connsiteX28" fmla="*/ 143218 w 233896"/>
              <a:gd name="connsiteY28" fmla="*/ 24803 h 230429"/>
              <a:gd name="connsiteX29" fmla="*/ 158820 w 233896"/>
              <a:gd name="connsiteY29" fmla="*/ 42272 h 230429"/>
              <a:gd name="connsiteX30" fmla="*/ 164554 w 233896"/>
              <a:gd name="connsiteY30" fmla="*/ 66675 h 230429"/>
              <a:gd name="connsiteX31" fmla="*/ 158820 w 233896"/>
              <a:gd name="connsiteY31" fmla="*/ 91078 h 230429"/>
              <a:gd name="connsiteX32" fmla="*/ 143218 w 233896"/>
              <a:gd name="connsiteY32" fmla="*/ 108547 h 230429"/>
              <a:gd name="connsiteX33" fmla="*/ 120415 w 233896"/>
              <a:gd name="connsiteY33" fmla="*/ 119081 h 230429"/>
              <a:gd name="connsiteX34" fmla="*/ 93078 w 233896"/>
              <a:gd name="connsiteY34" fmla="*/ 122682 h 230429"/>
              <a:gd name="connsiteX35" fmla="*/ 65608 w 233896"/>
              <a:gd name="connsiteY35" fmla="*/ 119081 h 230429"/>
              <a:gd name="connsiteX36" fmla="*/ 42672 w 233896"/>
              <a:gd name="connsiteY36" fmla="*/ 108547 h 230429"/>
              <a:gd name="connsiteX37" fmla="*/ 27070 w 233896"/>
              <a:gd name="connsiteY37" fmla="*/ 91078 h 230429"/>
              <a:gd name="connsiteX38" fmla="*/ 21336 w 233896"/>
              <a:gd name="connsiteY38" fmla="*/ 66675 h 230429"/>
              <a:gd name="connsiteX40" fmla="*/ 66942 w 233896"/>
              <a:gd name="connsiteY40" fmla="*/ 66675 h 230429"/>
              <a:gd name="connsiteX41" fmla="*/ 73209 w 233896"/>
              <a:gd name="connsiteY41" fmla="*/ 88944 h 230429"/>
              <a:gd name="connsiteX42" fmla="*/ 93078 w 233896"/>
              <a:gd name="connsiteY42" fmla="*/ 98145 h 230429"/>
              <a:gd name="connsiteX43" fmla="*/ 112414 w 233896"/>
              <a:gd name="connsiteY43" fmla="*/ 88944 h 230429"/>
              <a:gd name="connsiteX44" fmla="*/ 118681 w 233896"/>
              <a:gd name="connsiteY44" fmla="*/ 66675 h 230429"/>
              <a:gd name="connsiteX45" fmla="*/ 112414 w 233896"/>
              <a:gd name="connsiteY45" fmla="*/ 44405 h 230429"/>
              <a:gd name="connsiteX46" fmla="*/ 93078 w 233896"/>
              <a:gd name="connsiteY46" fmla="*/ 35204 h 230429"/>
              <a:gd name="connsiteX47" fmla="*/ 73209 w 233896"/>
              <a:gd name="connsiteY47" fmla="*/ 44405 h 230429"/>
              <a:gd name="connsiteX48" fmla="*/ 66942 w 233896"/>
              <a:gd name="connsiteY48" fmla="*/ 66675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33896" h="230429">
                <a:moveTo>
                  <a:pt x="186690" y="230429"/>
                </a:moveTo>
                <a:lnTo>
                  <a:pt x="186690" y="146951"/>
                </a:lnTo>
                <a:cubicBezTo>
                  <a:pt x="177978" y="151574"/>
                  <a:pt x="167932" y="154908"/>
                  <a:pt x="156553" y="156953"/>
                </a:cubicBezTo>
                <a:cubicBezTo>
                  <a:pt x="145173" y="158997"/>
                  <a:pt x="132283" y="160020"/>
                  <a:pt x="117881" y="160020"/>
                </a:cubicBezTo>
                <a:lnTo>
                  <a:pt x="117081" y="160020"/>
                </a:lnTo>
                <a:lnTo>
                  <a:pt x="117081" y="220027"/>
                </a:lnTo>
                <a:lnTo>
                  <a:pt x="69875" y="220027"/>
                </a:lnTo>
                <a:lnTo>
                  <a:pt x="69875" y="160020"/>
                </a:lnTo>
                <a:lnTo>
                  <a:pt x="32004" y="160020"/>
                </a:lnTo>
                <a:cubicBezTo>
                  <a:pt x="26848" y="160020"/>
                  <a:pt x="23825" y="162509"/>
                  <a:pt x="22936" y="167487"/>
                </a:cubicBezTo>
                <a:lnTo>
                  <a:pt x="0" y="135217"/>
                </a:lnTo>
                <a:lnTo>
                  <a:pt x="129883" y="135217"/>
                </a:lnTo>
                <a:cubicBezTo>
                  <a:pt x="141618" y="135217"/>
                  <a:pt x="151930" y="134639"/>
                  <a:pt x="160820" y="133483"/>
                </a:cubicBezTo>
                <a:cubicBezTo>
                  <a:pt x="169710" y="132327"/>
                  <a:pt x="178333" y="130594"/>
                  <a:pt x="186690" y="128282"/>
                </a:cubicBezTo>
                <a:lnTo>
                  <a:pt x="186690" y="28003"/>
                </a:lnTo>
                <a:cubicBezTo>
                  <a:pt x="186690" y="25514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206159"/>
                </a:lnTo>
                <a:cubicBezTo>
                  <a:pt x="233896" y="214693"/>
                  <a:pt x="231851" y="220872"/>
                  <a:pt x="227762" y="224695"/>
                </a:cubicBezTo>
                <a:cubicBezTo>
                  <a:pt x="223672" y="228517"/>
                  <a:pt x="217182" y="230429"/>
                  <a:pt x="208293" y="230429"/>
                </a:cubicBezTo>
                <a:moveTo>
                  <a:pt x="21336" y="66675"/>
                </a:moveTo>
                <a:cubicBezTo>
                  <a:pt x="21336" y="57429"/>
                  <a:pt x="23292" y="49295"/>
                  <a:pt x="27203" y="42272"/>
                </a:cubicBezTo>
                <a:cubicBezTo>
                  <a:pt x="31115" y="35249"/>
                  <a:pt x="36316" y="29426"/>
                  <a:pt x="42805" y="24803"/>
                </a:cubicBezTo>
                <a:cubicBezTo>
                  <a:pt x="49295" y="20180"/>
                  <a:pt x="56896" y="16669"/>
                  <a:pt x="65608" y="14268"/>
                </a:cubicBezTo>
                <a:cubicBezTo>
                  <a:pt x="74320" y="11868"/>
                  <a:pt x="83477" y="10668"/>
                  <a:pt x="93078" y="10668"/>
                </a:cubicBezTo>
                <a:cubicBezTo>
                  <a:pt x="102679" y="10668"/>
                  <a:pt x="111792" y="11868"/>
                  <a:pt x="120415" y="14268"/>
                </a:cubicBezTo>
                <a:cubicBezTo>
                  <a:pt x="129038" y="16669"/>
                  <a:pt x="136639" y="20180"/>
                  <a:pt x="143218" y="24803"/>
                </a:cubicBezTo>
                <a:cubicBezTo>
                  <a:pt x="149796" y="29426"/>
                  <a:pt x="154997" y="35249"/>
                  <a:pt x="158820" y="42272"/>
                </a:cubicBezTo>
                <a:cubicBezTo>
                  <a:pt x="162642" y="49295"/>
                  <a:pt x="164554" y="57429"/>
                  <a:pt x="164554" y="66675"/>
                </a:cubicBezTo>
                <a:cubicBezTo>
                  <a:pt x="164554" y="75920"/>
                  <a:pt x="162642" y="84055"/>
                  <a:pt x="158820" y="91078"/>
                </a:cubicBezTo>
                <a:cubicBezTo>
                  <a:pt x="154997" y="98101"/>
                  <a:pt x="149796" y="103924"/>
                  <a:pt x="143218" y="108547"/>
                </a:cubicBezTo>
                <a:cubicBezTo>
                  <a:pt x="136639" y="113169"/>
                  <a:pt x="129038" y="116681"/>
                  <a:pt x="120415" y="119081"/>
                </a:cubicBezTo>
                <a:cubicBezTo>
                  <a:pt x="111792" y="121482"/>
                  <a:pt x="102679" y="122682"/>
                  <a:pt x="93078" y="122682"/>
                </a:cubicBezTo>
                <a:cubicBezTo>
                  <a:pt x="83477" y="122682"/>
                  <a:pt x="74320" y="121482"/>
                  <a:pt x="65608" y="119081"/>
                </a:cubicBezTo>
                <a:cubicBezTo>
                  <a:pt x="56896" y="116681"/>
                  <a:pt x="49250" y="113169"/>
                  <a:pt x="42672" y="108547"/>
                </a:cubicBezTo>
                <a:cubicBezTo>
                  <a:pt x="36093" y="103924"/>
                  <a:pt x="30893" y="98101"/>
                  <a:pt x="27070" y="91078"/>
                </a:cubicBezTo>
                <a:cubicBezTo>
                  <a:pt x="23247" y="84055"/>
                  <a:pt x="21336" y="75920"/>
                  <a:pt x="21336" y="66675"/>
                </a:cubicBezTo>
                <a:moveTo>
                  <a:pt x="66942" y="66675"/>
                </a:moveTo>
                <a:cubicBezTo>
                  <a:pt x="66942" y="75387"/>
                  <a:pt x="69031" y="82810"/>
                  <a:pt x="73209" y="88944"/>
                </a:cubicBezTo>
                <a:cubicBezTo>
                  <a:pt x="77387" y="95078"/>
                  <a:pt x="84010" y="98145"/>
                  <a:pt x="93078" y="98145"/>
                </a:cubicBezTo>
                <a:cubicBezTo>
                  <a:pt x="101790" y="98145"/>
                  <a:pt x="108236" y="95078"/>
                  <a:pt x="112414" y="88944"/>
                </a:cubicBezTo>
                <a:cubicBezTo>
                  <a:pt x="116592" y="82810"/>
                  <a:pt x="118681" y="75387"/>
                  <a:pt x="118681" y="66675"/>
                </a:cubicBezTo>
                <a:cubicBezTo>
                  <a:pt x="118681" y="57963"/>
                  <a:pt x="116592" y="50540"/>
                  <a:pt x="112414" y="44405"/>
                </a:cubicBezTo>
                <a:cubicBezTo>
                  <a:pt x="108236" y="38271"/>
                  <a:pt x="101790" y="35204"/>
                  <a:pt x="93078" y="35204"/>
                </a:cubicBezTo>
                <a:cubicBezTo>
                  <a:pt x="84010" y="35204"/>
                  <a:pt x="77387" y="38271"/>
                  <a:pt x="73209" y="44405"/>
                </a:cubicBezTo>
                <a:cubicBezTo>
                  <a:pt x="69031" y="50540"/>
                  <a:pt x="66942" y="57963"/>
                  <a:pt x="66942" y="6667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7" name="Freeform 197"/>
          <p:cNvSpPr/>
          <p:nvPr/>
        </p:nvSpPr>
        <p:spPr>
          <a:xfrm>
            <a:off x="3801727" y="4033359"/>
            <a:ext cx="252832" cy="228829"/>
          </a:xfrm>
          <a:custGeom>
            <a:avLst/>
            <a:gdLst>
              <a:gd name="connsiteX0" fmla="*/ 252832 w 252832"/>
              <a:gd name="connsiteY0" fmla="*/ 142151 h 228829"/>
              <a:gd name="connsiteX1" fmla="*/ 197625 w 252832"/>
              <a:gd name="connsiteY1" fmla="*/ 142151 h 228829"/>
              <a:gd name="connsiteX2" fmla="*/ 197625 w 252832"/>
              <a:gd name="connsiteY2" fmla="*/ 207492 h 228829"/>
              <a:gd name="connsiteX3" fmla="*/ 150419 w 252832"/>
              <a:gd name="connsiteY3" fmla="*/ 226161 h 228829"/>
              <a:gd name="connsiteX4" fmla="*/ 150419 w 252832"/>
              <a:gd name="connsiteY4" fmla="*/ 142151 h 228829"/>
              <a:gd name="connsiteX5" fmla="*/ 106947 w 252832"/>
              <a:gd name="connsiteY5" fmla="*/ 142151 h 228829"/>
              <a:gd name="connsiteX6" fmla="*/ 106947 w 252832"/>
              <a:gd name="connsiteY6" fmla="*/ 210159 h 228829"/>
              <a:gd name="connsiteX7" fmla="*/ 59741 w 252832"/>
              <a:gd name="connsiteY7" fmla="*/ 228829 h 228829"/>
              <a:gd name="connsiteX8" fmla="*/ 59741 w 252832"/>
              <a:gd name="connsiteY8" fmla="*/ 142151 h 228829"/>
              <a:gd name="connsiteX9" fmla="*/ 32004 w 252832"/>
              <a:gd name="connsiteY9" fmla="*/ 142151 h 228829"/>
              <a:gd name="connsiteX10" fmla="*/ 22937 w 252832"/>
              <a:gd name="connsiteY10" fmla="*/ 149619 h 228829"/>
              <a:gd name="connsiteX11" fmla="*/ 0 w 252832"/>
              <a:gd name="connsiteY11" fmla="*/ 117348 h 228829"/>
              <a:gd name="connsiteX12" fmla="*/ 161620 w 252832"/>
              <a:gd name="connsiteY12" fmla="*/ 117348 h 228829"/>
              <a:gd name="connsiteX13" fmla="*/ 169621 w 252832"/>
              <a:gd name="connsiteY13" fmla="*/ 106547 h 228829"/>
              <a:gd name="connsiteX14" fmla="*/ 173889 w 252832"/>
              <a:gd name="connsiteY14" fmla="*/ 92145 h 228829"/>
              <a:gd name="connsiteX15" fmla="*/ 175489 w 252832"/>
              <a:gd name="connsiteY15" fmla="*/ 75343 h 228829"/>
              <a:gd name="connsiteX16" fmla="*/ 175755 w 252832"/>
              <a:gd name="connsiteY16" fmla="*/ 57074 h 228829"/>
              <a:gd name="connsiteX17" fmla="*/ 175755 w 252832"/>
              <a:gd name="connsiteY17" fmla="*/ 37071 h 228829"/>
              <a:gd name="connsiteX18" fmla="*/ 58674 w 252832"/>
              <a:gd name="connsiteY18" fmla="*/ 37071 h 228829"/>
              <a:gd name="connsiteX19" fmla="*/ 50673 w 252832"/>
              <a:gd name="connsiteY19" fmla="*/ 43739 h 228829"/>
              <a:gd name="connsiteX20" fmla="*/ 33871 w 252832"/>
              <a:gd name="connsiteY20" fmla="*/ 11201 h 228829"/>
              <a:gd name="connsiteX21" fmla="*/ 175755 w 252832"/>
              <a:gd name="connsiteY21" fmla="*/ 11201 h 228829"/>
              <a:gd name="connsiteX22" fmla="*/ 175755 w 252832"/>
              <a:gd name="connsiteY22" fmla="*/ 0 h 228829"/>
              <a:gd name="connsiteX23" fmla="*/ 222962 w 252832"/>
              <a:gd name="connsiteY23" fmla="*/ 12802 h 228829"/>
              <a:gd name="connsiteX24" fmla="*/ 222962 w 252832"/>
              <a:gd name="connsiteY24" fmla="*/ 47206 h 228829"/>
              <a:gd name="connsiteX25" fmla="*/ 213627 w 252832"/>
              <a:gd name="connsiteY25" fmla="*/ 91344 h 228829"/>
              <a:gd name="connsiteX26" fmla="*/ 181623 w 252832"/>
              <a:gd name="connsiteY26" fmla="*/ 117348 h 228829"/>
              <a:gd name="connsiteX27" fmla="*/ 252832 w 252832"/>
              <a:gd name="connsiteY27" fmla="*/ 117348 h 2288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2" h="228829">
                <a:moveTo>
                  <a:pt x="252832" y="142151"/>
                </a:moveTo>
                <a:lnTo>
                  <a:pt x="197625" y="142151"/>
                </a:lnTo>
                <a:lnTo>
                  <a:pt x="197625" y="207492"/>
                </a:lnTo>
                <a:lnTo>
                  <a:pt x="150419" y="226161"/>
                </a:lnTo>
                <a:lnTo>
                  <a:pt x="150419" y="142151"/>
                </a:lnTo>
                <a:lnTo>
                  <a:pt x="106947" y="142151"/>
                </a:lnTo>
                <a:lnTo>
                  <a:pt x="106947" y="210159"/>
                </a:lnTo>
                <a:lnTo>
                  <a:pt x="59741" y="228829"/>
                </a:lnTo>
                <a:lnTo>
                  <a:pt x="59741" y="142151"/>
                </a:lnTo>
                <a:lnTo>
                  <a:pt x="32004" y="142151"/>
                </a:lnTo>
                <a:cubicBezTo>
                  <a:pt x="26848" y="142151"/>
                  <a:pt x="23825" y="144640"/>
                  <a:pt x="22937" y="149619"/>
                </a:cubicBezTo>
                <a:lnTo>
                  <a:pt x="0" y="117348"/>
                </a:lnTo>
                <a:lnTo>
                  <a:pt x="161620" y="117348"/>
                </a:lnTo>
                <a:cubicBezTo>
                  <a:pt x="164998" y="114503"/>
                  <a:pt x="167665" y="110903"/>
                  <a:pt x="169621" y="106547"/>
                </a:cubicBezTo>
                <a:cubicBezTo>
                  <a:pt x="171577" y="102190"/>
                  <a:pt x="173000" y="97390"/>
                  <a:pt x="173889" y="92145"/>
                </a:cubicBezTo>
                <a:cubicBezTo>
                  <a:pt x="174778" y="86899"/>
                  <a:pt x="175311" y="81299"/>
                  <a:pt x="175489" y="75343"/>
                </a:cubicBezTo>
                <a:cubicBezTo>
                  <a:pt x="175666" y="69386"/>
                  <a:pt x="175755" y="63297"/>
                  <a:pt x="175755" y="57074"/>
                </a:cubicBezTo>
                <a:lnTo>
                  <a:pt x="175755" y="37071"/>
                </a:lnTo>
                <a:lnTo>
                  <a:pt x="58674" y="37071"/>
                </a:lnTo>
                <a:cubicBezTo>
                  <a:pt x="54229" y="37071"/>
                  <a:pt x="51562" y="39294"/>
                  <a:pt x="50673" y="43739"/>
                </a:cubicBezTo>
                <a:lnTo>
                  <a:pt x="33871" y="11201"/>
                </a:lnTo>
                <a:lnTo>
                  <a:pt x="175755" y="11201"/>
                </a:lnTo>
                <a:lnTo>
                  <a:pt x="175755" y="0"/>
                </a:lnTo>
                <a:lnTo>
                  <a:pt x="222962" y="12802"/>
                </a:lnTo>
                <a:lnTo>
                  <a:pt x="222962" y="47206"/>
                </a:lnTo>
                <a:cubicBezTo>
                  <a:pt x="222962" y="65519"/>
                  <a:pt x="219850" y="80232"/>
                  <a:pt x="213627" y="91344"/>
                </a:cubicBezTo>
                <a:cubicBezTo>
                  <a:pt x="207404" y="102457"/>
                  <a:pt x="196736" y="111125"/>
                  <a:pt x="181623" y="117348"/>
                </a:cubicBezTo>
                <a:lnTo>
                  <a:pt x="252832" y="11734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8" name="Freeform 198"/>
          <p:cNvSpPr/>
          <p:nvPr/>
        </p:nvSpPr>
        <p:spPr>
          <a:xfrm>
            <a:off x="4068427" y="4038693"/>
            <a:ext cx="252832" cy="203759"/>
          </a:xfrm>
          <a:custGeom>
            <a:avLst/>
            <a:gdLst>
              <a:gd name="connsiteX0" fmla="*/ 38138 w 252832"/>
              <a:gd name="connsiteY0" fmla="*/ 8534 h 203759"/>
              <a:gd name="connsiteX1" fmla="*/ 175222 w 252832"/>
              <a:gd name="connsiteY1" fmla="*/ 8534 h 203759"/>
              <a:gd name="connsiteX2" fmla="*/ 175222 w 252832"/>
              <a:gd name="connsiteY2" fmla="*/ 0 h 203759"/>
              <a:gd name="connsiteX3" fmla="*/ 220828 w 252832"/>
              <a:gd name="connsiteY3" fmla="*/ 12802 h 203759"/>
              <a:gd name="connsiteX4" fmla="*/ 220828 w 252832"/>
              <a:gd name="connsiteY4" fmla="*/ 136551 h 203759"/>
              <a:gd name="connsiteX5" fmla="*/ 175222 w 252832"/>
              <a:gd name="connsiteY5" fmla="*/ 136551 h 203759"/>
              <a:gd name="connsiteX6" fmla="*/ 175222 w 252832"/>
              <a:gd name="connsiteY6" fmla="*/ 125616 h 203759"/>
              <a:gd name="connsiteX7" fmla="*/ 165354 w 252832"/>
              <a:gd name="connsiteY7" fmla="*/ 129349 h 203759"/>
              <a:gd name="connsiteX8" fmla="*/ 154953 w 252832"/>
              <a:gd name="connsiteY8" fmla="*/ 132283 h 203759"/>
              <a:gd name="connsiteX9" fmla="*/ 154953 w 252832"/>
              <a:gd name="connsiteY9" fmla="*/ 171488 h 203759"/>
              <a:gd name="connsiteX10" fmla="*/ 252832 w 252832"/>
              <a:gd name="connsiteY10" fmla="*/ 171488 h 203759"/>
              <a:gd name="connsiteX11" fmla="*/ 252832 w 252832"/>
              <a:gd name="connsiteY11" fmla="*/ 196291 h 203759"/>
              <a:gd name="connsiteX12" fmla="*/ 32004 w 252832"/>
              <a:gd name="connsiteY12" fmla="*/ 196291 h 203759"/>
              <a:gd name="connsiteX13" fmla="*/ 22937 w 252832"/>
              <a:gd name="connsiteY13" fmla="*/ 203759 h 203759"/>
              <a:gd name="connsiteX14" fmla="*/ 0 w 252832"/>
              <a:gd name="connsiteY14" fmla="*/ 171488 h 203759"/>
              <a:gd name="connsiteX15" fmla="*/ 107747 w 252832"/>
              <a:gd name="connsiteY15" fmla="*/ 171488 h 203759"/>
              <a:gd name="connsiteX16" fmla="*/ 107747 w 252832"/>
              <a:gd name="connsiteY16" fmla="*/ 136551 h 203759"/>
              <a:gd name="connsiteX17" fmla="*/ 38138 w 252832"/>
              <a:gd name="connsiteY17" fmla="*/ 136551 h 203759"/>
              <a:gd name="connsiteX19" fmla="*/ 114148 w 252832"/>
              <a:gd name="connsiteY19" fmla="*/ 112014 h 203759"/>
              <a:gd name="connsiteX20" fmla="*/ 125616 w 252832"/>
              <a:gd name="connsiteY20" fmla="*/ 112014 h 203759"/>
              <a:gd name="connsiteX21" fmla="*/ 141218 w 252832"/>
              <a:gd name="connsiteY21" fmla="*/ 111747 h 203759"/>
              <a:gd name="connsiteX22" fmla="*/ 158553 w 252832"/>
              <a:gd name="connsiteY22" fmla="*/ 110947 h 203759"/>
              <a:gd name="connsiteX23" fmla="*/ 175222 w 252832"/>
              <a:gd name="connsiteY23" fmla="*/ 109080 h 203759"/>
              <a:gd name="connsiteX24" fmla="*/ 175222 w 252832"/>
              <a:gd name="connsiteY24" fmla="*/ 33071 h 203759"/>
              <a:gd name="connsiteX25" fmla="*/ 84011 w 252832"/>
              <a:gd name="connsiteY25" fmla="*/ 33071 h 203759"/>
              <a:gd name="connsiteX26" fmla="*/ 84011 w 252832"/>
              <a:gd name="connsiteY26" fmla="*/ 112014 h 2037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52832" h="203759">
                <a:moveTo>
                  <a:pt x="38138" y="8534"/>
                </a:moveTo>
                <a:lnTo>
                  <a:pt x="175222" y="8534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136551"/>
                </a:lnTo>
                <a:lnTo>
                  <a:pt x="175222" y="136551"/>
                </a:lnTo>
                <a:lnTo>
                  <a:pt x="175222" y="125616"/>
                </a:lnTo>
                <a:cubicBezTo>
                  <a:pt x="172022" y="127038"/>
                  <a:pt x="168732" y="128283"/>
                  <a:pt x="165354" y="129349"/>
                </a:cubicBezTo>
                <a:cubicBezTo>
                  <a:pt x="161976" y="130416"/>
                  <a:pt x="158509" y="131394"/>
                  <a:pt x="154953" y="132283"/>
                </a:cubicBezTo>
                <a:lnTo>
                  <a:pt x="154953" y="171488"/>
                </a:lnTo>
                <a:lnTo>
                  <a:pt x="252832" y="171488"/>
                </a:lnTo>
                <a:lnTo>
                  <a:pt x="252832" y="196291"/>
                </a:lnTo>
                <a:lnTo>
                  <a:pt x="32004" y="196291"/>
                </a:lnTo>
                <a:cubicBezTo>
                  <a:pt x="26848" y="196291"/>
                  <a:pt x="23825" y="198780"/>
                  <a:pt x="22937" y="203759"/>
                </a:cubicBezTo>
                <a:lnTo>
                  <a:pt x="0" y="171488"/>
                </a:lnTo>
                <a:lnTo>
                  <a:pt x="107747" y="171488"/>
                </a:lnTo>
                <a:lnTo>
                  <a:pt x="107747" y="136551"/>
                </a:lnTo>
                <a:lnTo>
                  <a:pt x="38138" y="136551"/>
                </a:lnTo>
                <a:moveTo>
                  <a:pt x="114148" y="112014"/>
                </a:moveTo>
                <a:cubicBezTo>
                  <a:pt x="116993" y="112014"/>
                  <a:pt x="120815" y="112014"/>
                  <a:pt x="125616" y="112014"/>
                </a:cubicBezTo>
                <a:cubicBezTo>
                  <a:pt x="130416" y="112014"/>
                  <a:pt x="135617" y="111925"/>
                  <a:pt x="141218" y="111747"/>
                </a:cubicBezTo>
                <a:cubicBezTo>
                  <a:pt x="146819" y="111570"/>
                  <a:pt x="152597" y="111303"/>
                  <a:pt x="158553" y="110947"/>
                </a:cubicBezTo>
                <a:cubicBezTo>
                  <a:pt x="164509" y="110592"/>
                  <a:pt x="170066" y="109969"/>
                  <a:pt x="175222" y="109080"/>
                </a:cubicBezTo>
                <a:lnTo>
                  <a:pt x="175222" y="33071"/>
                </a:lnTo>
                <a:lnTo>
                  <a:pt x="84011" y="33071"/>
                </a:lnTo>
                <a:lnTo>
                  <a:pt x="84011" y="11201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199" name="Freeform 199"/>
          <p:cNvSpPr/>
          <p:nvPr/>
        </p:nvSpPr>
        <p:spPr>
          <a:xfrm>
            <a:off x="4335127" y="4038693"/>
            <a:ext cx="252832" cy="209093"/>
          </a:xfrm>
          <a:custGeom>
            <a:avLst/>
            <a:gdLst>
              <a:gd name="connsiteX0" fmla="*/ 38138 w 252832"/>
              <a:gd name="connsiteY0" fmla="*/ 61075 h 209093"/>
              <a:gd name="connsiteX1" fmla="*/ 173889 w 252832"/>
              <a:gd name="connsiteY1" fmla="*/ 61075 h 209093"/>
              <a:gd name="connsiteX2" fmla="*/ 173889 w 252832"/>
              <a:gd name="connsiteY2" fmla="*/ 34404 h 209093"/>
              <a:gd name="connsiteX3" fmla="*/ 58674 w 252832"/>
              <a:gd name="connsiteY3" fmla="*/ 34404 h 209093"/>
              <a:gd name="connsiteX4" fmla="*/ 50673 w 252832"/>
              <a:gd name="connsiteY4" fmla="*/ 41072 h 209093"/>
              <a:gd name="connsiteX5" fmla="*/ 33871 w 252832"/>
              <a:gd name="connsiteY5" fmla="*/ 8534 h 209093"/>
              <a:gd name="connsiteX6" fmla="*/ 173889 w 252832"/>
              <a:gd name="connsiteY6" fmla="*/ 8534 h 209093"/>
              <a:gd name="connsiteX7" fmla="*/ 173889 w 252832"/>
              <a:gd name="connsiteY7" fmla="*/ 0 h 209093"/>
              <a:gd name="connsiteX8" fmla="*/ 219494 w 252832"/>
              <a:gd name="connsiteY8" fmla="*/ 12802 h 209093"/>
              <a:gd name="connsiteX9" fmla="*/ 219494 w 252832"/>
              <a:gd name="connsiteY9" fmla="*/ 84277 h 209093"/>
              <a:gd name="connsiteX10" fmla="*/ 84011 w 252832"/>
              <a:gd name="connsiteY10" fmla="*/ 84277 h 209093"/>
              <a:gd name="connsiteX11" fmla="*/ 84011 w 252832"/>
              <a:gd name="connsiteY11" fmla="*/ 112814 h 209093"/>
              <a:gd name="connsiteX12" fmla="*/ 83477 w 252832"/>
              <a:gd name="connsiteY12" fmla="*/ 113347 h 209093"/>
              <a:gd name="connsiteX13" fmla="*/ 141351 w 252832"/>
              <a:gd name="connsiteY13" fmla="*/ 113347 h 209093"/>
              <a:gd name="connsiteX14" fmla="*/ 185757 w 252832"/>
              <a:gd name="connsiteY14" fmla="*/ 111747 h 209093"/>
              <a:gd name="connsiteX15" fmla="*/ 226695 w 252832"/>
              <a:gd name="connsiteY15" fmla="*/ 105880 h 209093"/>
              <a:gd name="connsiteX16" fmla="*/ 230162 w 252832"/>
              <a:gd name="connsiteY16" fmla="*/ 124549 h 209093"/>
              <a:gd name="connsiteX17" fmla="*/ 197358 w 252832"/>
              <a:gd name="connsiteY17" fmla="*/ 134817 h 209093"/>
              <a:gd name="connsiteX18" fmla="*/ 154953 w 252832"/>
              <a:gd name="connsiteY18" fmla="*/ 140018 h 209093"/>
              <a:gd name="connsiteX19" fmla="*/ 154953 w 252832"/>
              <a:gd name="connsiteY19" fmla="*/ 176822 h 209093"/>
              <a:gd name="connsiteX20" fmla="*/ 252832 w 252832"/>
              <a:gd name="connsiteY20" fmla="*/ 176822 h 209093"/>
              <a:gd name="connsiteX21" fmla="*/ 252832 w 252832"/>
              <a:gd name="connsiteY21" fmla="*/ 201625 h 209093"/>
              <a:gd name="connsiteX22" fmla="*/ 32004 w 252832"/>
              <a:gd name="connsiteY22" fmla="*/ 201625 h 209093"/>
              <a:gd name="connsiteX23" fmla="*/ 22937 w 252832"/>
              <a:gd name="connsiteY23" fmla="*/ 209093 h 209093"/>
              <a:gd name="connsiteX24" fmla="*/ 0 w 252832"/>
              <a:gd name="connsiteY24" fmla="*/ 176822 h 209093"/>
              <a:gd name="connsiteX25" fmla="*/ 107747 w 252832"/>
              <a:gd name="connsiteY25" fmla="*/ 176822 h 209093"/>
              <a:gd name="connsiteX26" fmla="*/ 107747 w 252832"/>
              <a:gd name="connsiteY26" fmla="*/ 140551 h 209093"/>
              <a:gd name="connsiteX27" fmla="*/ 38138 w 252832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2" h="209093">
                <a:moveTo>
                  <a:pt x="38138" y="61075"/>
                </a:moveTo>
                <a:lnTo>
                  <a:pt x="173889" y="61075"/>
                </a:lnTo>
                <a:lnTo>
                  <a:pt x="173889" y="34404"/>
                </a:lnTo>
                <a:lnTo>
                  <a:pt x="58674" y="34404"/>
                </a:lnTo>
                <a:cubicBezTo>
                  <a:pt x="54229" y="34404"/>
                  <a:pt x="51562" y="36627"/>
                  <a:pt x="50673" y="41072"/>
                </a:cubicBezTo>
                <a:lnTo>
                  <a:pt x="33871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84277"/>
                </a:lnTo>
                <a:lnTo>
                  <a:pt x="84011" y="84277"/>
                </a:lnTo>
                <a:lnTo>
                  <a:pt x="84011" y="112814"/>
                </a:lnTo>
                <a:lnTo>
                  <a:pt x="83477" y="113347"/>
                </a:lnTo>
                <a:lnTo>
                  <a:pt x="141351" y="113347"/>
                </a:lnTo>
                <a:cubicBezTo>
                  <a:pt x="157353" y="113347"/>
                  <a:pt x="172155" y="112814"/>
                  <a:pt x="185757" y="111747"/>
                </a:cubicBezTo>
                <a:cubicBezTo>
                  <a:pt x="199358" y="110680"/>
                  <a:pt x="213004" y="108725"/>
                  <a:pt x="226695" y="105880"/>
                </a:cubicBezTo>
                <a:lnTo>
                  <a:pt x="230162" y="124549"/>
                </a:lnTo>
                <a:cubicBezTo>
                  <a:pt x="220917" y="128816"/>
                  <a:pt x="209982" y="132239"/>
                  <a:pt x="197358" y="134817"/>
                </a:cubicBezTo>
                <a:cubicBezTo>
                  <a:pt x="184734" y="137395"/>
                  <a:pt x="170599" y="139128"/>
                  <a:pt x="154953" y="140018"/>
                </a:cubicBezTo>
                <a:lnTo>
                  <a:pt x="154953" y="176822"/>
                </a:lnTo>
                <a:lnTo>
                  <a:pt x="252832" y="176822"/>
                </a:lnTo>
                <a:lnTo>
                  <a:pt x="252832" y="201625"/>
                </a:lnTo>
                <a:lnTo>
                  <a:pt x="32004" y="201625"/>
                </a:lnTo>
                <a:cubicBezTo>
                  <a:pt x="26848" y="201625"/>
                  <a:pt x="23825" y="204115"/>
                  <a:pt x="22937" y="209093"/>
                </a:cubicBezTo>
                <a:lnTo>
                  <a:pt x="0" y="176822"/>
                </a:lnTo>
                <a:lnTo>
                  <a:pt x="107747" y="176822"/>
                </a:lnTo>
                <a:lnTo>
                  <a:pt x="107747" y="140551"/>
                </a:lnTo>
                <a:lnTo>
                  <a:pt x="38138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0" name="Freeform 200"/>
          <p:cNvSpPr/>
          <p:nvPr/>
        </p:nvSpPr>
        <p:spPr>
          <a:xfrm>
            <a:off x="4672538" y="4028825"/>
            <a:ext cx="237096" cy="233896"/>
          </a:xfrm>
          <a:custGeom>
            <a:avLst/>
            <a:gdLst>
              <a:gd name="connsiteX0" fmla="*/ 237096 w 237096"/>
              <a:gd name="connsiteY0" fmla="*/ 189090 h 233896"/>
              <a:gd name="connsiteX1" fmla="*/ 230696 w 237096"/>
              <a:gd name="connsiteY1" fmla="*/ 206559 h 233896"/>
              <a:gd name="connsiteX2" fmla="*/ 212026 w 237096"/>
              <a:gd name="connsiteY2" fmla="*/ 220694 h 233896"/>
              <a:gd name="connsiteX3" fmla="*/ 181489 w 237096"/>
              <a:gd name="connsiteY3" fmla="*/ 230295 h 233896"/>
              <a:gd name="connsiteX4" fmla="*/ 139751 w 237096"/>
              <a:gd name="connsiteY4" fmla="*/ 233896 h 233896"/>
              <a:gd name="connsiteX5" fmla="*/ 97879 w 237096"/>
              <a:gd name="connsiteY5" fmla="*/ 230295 h 233896"/>
              <a:gd name="connsiteX6" fmla="*/ 67341 w 237096"/>
              <a:gd name="connsiteY6" fmla="*/ 220694 h 233896"/>
              <a:gd name="connsiteX7" fmla="*/ 48539 w 237096"/>
              <a:gd name="connsiteY7" fmla="*/ 206559 h 233896"/>
              <a:gd name="connsiteX8" fmla="*/ 42138 w 237096"/>
              <a:gd name="connsiteY8" fmla="*/ 189090 h 233896"/>
              <a:gd name="connsiteX9" fmla="*/ 48539 w 237096"/>
              <a:gd name="connsiteY9" fmla="*/ 171621 h 233896"/>
              <a:gd name="connsiteX10" fmla="*/ 67341 w 237096"/>
              <a:gd name="connsiteY10" fmla="*/ 157353 h 233896"/>
              <a:gd name="connsiteX11" fmla="*/ 97879 w 237096"/>
              <a:gd name="connsiteY11" fmla="*/ 147751 h 233896"/>
              <a:gd name="connsiteX12" fmla="*/ 139751 w 237096"/>
              <a:gd name="connsiteY12" fmla="*/ 144284 h 233896"/>
              <a:gd name="connsiteX13" fmla="*/ 181489 w 237096"/>
              <a:gd name="connsiteY13" fmla="*/ 147751 h 233896"/>
              <a:gd name="connsiteX14" fmla="*/ 212026 w 237096"/>
              <a:gd name="connsiteY14" fmla="*/ 157353 h 233896"/>
              <a:gd name="connsiteX15" fmla="*/ 230696 w 237096"/>
              <a:gd name="connsiteY15" fmla="*/ 171621 h 233896"/>
              <a:gd name="connsiteX16" fmla="*/ 237096 w 237096"/>
              <a:gd name="connsiteY16" fmla="*/ 189090 h 233896"/>
              <a:gd name="connsiteX18" fmla="*/ 66675 w 237096"/>
              <a:gd name="connsiteY18" fmla="*/ 36804 h 233896"/>
              <a:gd name="connsiteX19" fmla="*/ 64008 w 237096"/>
              <a:gd name="connsiteY19" fmla="*/ 27870 h 233896"/>
              <a:gd name="connsiteX20" fmla="*/ 56007 w 237096"/>
              <a:gd name="connsiteY20" fmla="*/ 23469 h 233896"/>
              <a:gd name="connsiteX21" fmla="*/ 113881 w 237096"/>
              <a:gd name="connsiteY21" fmla="*/ 7201 h 233896"/>
              <a:gd name="connsiteX22" fmla="*/ 113881 w 237096"/>
              <a:gd name="connsiteY22" fmla="*/ 38138 h 233896"/>
              <a:gd name="connsiteX23" fmla="*/ 112547 w 237096"/>
              <a:gd name="connsiteY23" fmla="*/ 53073 h 233896"/>
              <a:gd name="connsiteX24" fmla="*/ 108813 w 237096"/>
              <a:gd name="connsiteY24" fmla="*/ 67208 h 233896"/>
              <a:gd name="connsiteX25" fmla="*/ 129749 w 237096"/>
              <a:gd name="connsiteY25" fmla="*/ 71342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7 w 237096"/>
              <a:gd name="connsiteY28" fmla="*/ 109613 h 233896"/>
              <a:gd name="connsiteX29" fmla="*/ 156953 w 237096"/>
              <a:gd name="connsiteY29" fmla="*/ 123615 h 233896"/>
              <a:gd name="connsiteX30" fmla="*/ 142418 w 237096"/>
              <a:gd name="connsiteY30" fmla="*/ 130416 h 233896"/>
              <a:gd name="connsiteX31" fmla="*/ 125749 w 237096"/>
              <a:gd name="connsiteY31" fmla="*/ 128682 h 233896"/>
              <a:gd name="connsiteX32" fmla="*/ 114948 w 237096"/>
              <a:gd name="connsiteY32" fmla="*/ 120281 h 233896"/>
              <a:gd name="connsiteX33" fmla="*/ 118148 w 237096"/>
              <a:gd name="connsiteY33" fmla="*/ 109880 h 233896"/>
              <a:gd name="connsiteX34" fmla="*/ 117081 w 237096"/>
              <a:gd name="connsiteY34" fmla="*/ 98812 h 233896"/>
              <a:gd name="connsiteX35" fmla="*/ 111880 w 237096"/>
              <a:gd name="connsiteY35" fmla="*/ 88678 h 233896"/>
              <a:gd name="connsiteX36" fmla="*/ 102679 w 237096"/>
              <a:gd name="connsiteY36" fmla="*/ 81343 h 233896"/>
              <a:gd name="connsiteX37" fmla="*/ 64408 w 237096"/>
              <a:gd name="connsiteY37" fmla="*/ 119748 h 233896"/>
              <a:gd name="connsiteX38" fmla="*/ 0 w 237096"/>
              <a:gd name="connsiteY38" fmla="*/ 138417 h 233896"/>
              <a:gd name="connsiteX39" fmla="*/ 0 w 237096"/>
              <a:gd name="connsiteY39" fmla="*/ 133083 h 233896"/>
              <a:gd name="connsiteX40" fmla="*/ 26403 w 237096"/>
              <a:gd name="connsiteY40" fmla="*/ 118815 h 233896"/>
              <a:gd name="connsiteX41" fmla="*/ 47606 w 237096"/>
              <a:gd name="connsiteY41" fmla="*/ 96545 h 233896"/>
              <a:gd name="connsiteX42" fmla="*/ 61607 w 237096"/>
              <a:gd name="connsiteY42" fmla="*/ 68542 h 233896"/>
              <a:gd name="connsiteX43" fmla="*/ 66675 w 237096"/>
              <a:gd name="connsiteY43" fmla="*/ 36804 h 233896"/>
              <a:gd name="connsiteX45" fmla="*/ 186690 w 237096"/>
              <a:gd name="connsiteY45" fmla="*/ 137884 h 233896"/>
              <a:gd name="connsiteX46" fmla="*/ 186690 w 237096"/>
              <a:gd name="connsiteY46" fmla="*/ 69609 h 233896"/>
              <a:gd name="connsiteX47" fmla="*/ 145351 w 237096"/>
              <a:gd name="connsiteY47" fmla="*/ 69609 h 233896"/>
              <a:gd name="connsiteX48" fmla="*/ 132550 w 237096"/>
              <a:gd name="connsiteY48" fmla="*/ 45072 h 233896"/>
              <a:gd name="connsiteX49" fmla="*/ 186690 w 237096"/>
              <a:gd name="connsiteY49" fmla="*/ 45072 h 233896"/>
              <a:gd name="connsiteX50" fmla="*/ 186690 w 237096"/>
              <a:gd name="connsiteY50" fmla="*/ 28003 h 233896"/>
              <a:gd name="connsiteX51" fmla="*/ 185089 w 237096"/>
              <a:gd name="connsiteY51" fmla="*/ 20936 h 233896"/>
              <a:gd name="connsiteX52" fmla="*/ 179489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4 h 233896"/>
              <a:gd name="connsiteX55" fmla="*/ 227762 w 237096"/>
              <a:gd name="connsiteY55" fmla="*/ 132150 h 233896"/>
              <a:gd name="connsiteX56" fmla="*/ 208293 w 237096"/>
              <a:gd name="connsiteY56" fmla="*/ 137884 h 233896"/>
              <a:gd name="connsiteX58" fmla="*/ 186690 w 237096"/>
              <a:gd name="connsiteY58" fmla="*/ 189090 h 233896"/>
              <a:gd name="connsiteX59" fmla="*/ 174288 w 237096"/>
              <a:gd name="connsiteY59" fmla="*/ 173088 h 233896"/>
              <a:gd name="connsiteX60" fmla="*/ 139751 w 237096"/>
              <a:gd name="connsiteY60" fmla="*/ 166420 h 233896"/>
              <a:gd name="connsiteX61" fmla="*/ 104946 w 237096"/>
              <a:gd name="connsiteY61" fmla="*/ 173088 h 233896"/>
              <a:gd name="connsiteX62" fmla="*/ 92544 w 237096"/>
              <a:gd name="connsiteY62" fmla="*/ 189090 h 233896"/>
              <a:gd name="connsiteX63" fmla="*/ 104813 w 237096"/>
              <a:gd name="connsiteY63" fmla="*/ 205092 h 233896"/>
              <a:gd name="connsiteX64" fmla="*/ 139751 w 237096"/>
              <a:gd name="connsiteY64" fmla="*/ 211760 h 233896"/>
              <a:gd name="connsiteX65" fmla="*/ 174288 w 237096"/>
              <a:gd name="connsiteY65" fmla="*/ 205092 h 233896"/>
              <a:gd name="connsiteX66" fmla="*/ 186690 w 23709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0"/>
                </a:moveTo>
                <a:cubicBezTo>
                  <a:pt x="237096" y="195313"/>
                  <a:pt x="234963" y="201136"/>
                  <a:pt x="230696" y="206559"/>
                </a:cubicBezTo>
                <a:cubicBezTo>
                  <a:pt x="226428" y="211982"/>
                  <a:pt x="220206" y="216694"/>
                  <a:pt x="212026" y="220694"/>
                </a:cubicBezTo>
                <a:cubicBezTo>
                  <a:pt x="203847" y="224695"/>
                  <a:pt x="193668" y="227895"/>
                  <a:pt x="181489" y="230295"/>
                </a:cubicBezTo>
                <a:cubicBezTo>
                  <a:pt x="169310" y="232695"/>
                  <a:pt x="155397" y="233896"/>
                  <a:pt x="139751" y="233896"/>
                </a:cubicBezTo>
                <a:cubicBezTo>
                  <a:pt x="123926" y="233896"/>
                  <a:pt x="109969" y="232695"/>
                  <a:pt x="97879" y="230295"/>
                </a:cubicBezTo>
                <a:cubicBezTo>
                  <a:pt x="85788" y="227895"/>
                  <a:pt x="75609" y="224695"/>
                  <a:pt x="67341" y="220694"/>
                </a:cubicBezTo>
                <a:cubicBezTo>
                  <a:pt x="59074" y="216694"/>
                  <a:pt x="52806" y="211982"/>
                  <a:pt x="48539" y="206559"/>
                </a:cubicBezTo>
                <a:cubicBezTo>
                  <a:pt x="44272" y="201136"/>
                  <a:pt x="42138" y="195313"/>
                  <a:pt x="42138" y="189090"/>
                </a:cubicBezTo>
                <a:cubicBezTo>
                  <a:pt x="42138" y="182867"/>
                  <a:pt x="44272" y="177044"/>
                  <a:pt x="48539" y="171621"/>
                </a:cubicBezTo>
                <a:cubicBezTo>
                  <a:pt x="52806" y="166198"/>
                  <a:pt x="59074" y="161442"/>
                  <a:pt x="67341" y="157353"/>
                </a:cubicBezTo>
                <a:cubicBezTo>
                  <a:pt x="75609" y="153263"/>
                  <a:pt x="85788" y="150063"/>
                  <a:pt x="97879" y="147751"/>
                </a:cubicBezTo>
                <a:cubicBezTo>
                  <a:pt x="109969" y="145440"/>
                  <a:pt x="123926" y="144284"/>
                  <a:pt x="139751" y="144284"/>
                </a:cubicBezTo>
                <a:cubicBezTo>
                  <a:pt x="155397" y="144284"/>
                  <a:pt x="169310" y="145440"/>
                  <a:pt x="181489" y="147751"/>
                </a:cubicBezTo>
                <a:cubicBezTo>
                  <a:pt x="193668" y="150063"/>
                  <a:pt x="203847" y="153263"/>
                  <a:pt x="212026" y="157353"/>
                </a:cubicBezTo>
                <a:cubicBezTo>
                  <a:pt x="220206" y="161442"/>
                  <a:pt x="226428" y="166198"/>
                  <a:pt x="230696" y="171621"/>
                </a:cubicBezTo>
                <a:cubicBezTo>
                  <a:pt x="234963" y="177044"/>
                  <a:pt x="237096" y="182867"/>
                  <a:pt x="237096" y="189090"/>
                </a:cubicBezTo>
                <a:moveTo>
                  <a:pt x="66675" y="36804"/>
                </a:moveTo>
                <a:cubicBezTo>
                  <a:pt x="66675" y="33248"/>
                  <a:pt x="65786" y="30270"/>
                  <a:pt x="64008" y="27870"/>
                </a:cubicBezTo>
                <a:cubicBezTo>
                  <a:pt x="62230" y="25470"/>
                  <a:pt x="59563" y="24003"/>
                  <a:pt x="56007" y="23469"/>
                </a:cubicBezTo>
                <a:lnTo>
                  <a:pt x="113881" y="7201"/>
                </a:lnTo>
                <a:lnTo>
                  <a:pt x="113881" y="38138"/>
                </a:lnTo>
                <a:cubicBezTo>
                  <a:pt x="113881" y="43294"/>
                  <a:pt x="113436" y="48273"/>
                  <a:pt x="112547" y="53073"/>
                </a:cubicBezTo>
                <a:cubicBezTo>
                  <a:pt x="111658" y="57874"/>
                  <a:pt x="110413" y="62585"/>
                  <a:pt x="108813" y="67208"/>
                </a:cubicBezTo>
                <a:cubicBezTo>
                  <a:pt x="116281" y="67742"/>
                  <a:pt x="123260" y="69119"/>
                  <a:pt x="129749" y="71342"/>
                </a:cubicBezTo>
                <a:cubicBezTo>
                  <a:pt x="136239" y="73565"/>
                  <a:pt x="141840" y="76453"/>
                  <a:pt x="146552" y="80010"/>
                </a:cubicBezTo>
                <a:cubicBezTo>
                  <a:pt x="151263" y="83566"/>
                  <a:pt x="154997" y="87878"/>
                  <a:pt x="157753" y="92945"/>
                </a:cubicBezTo>
                <a:cubicBezTo>
                  <a:pt x="160509" y="98012"/>
                  <a:pt x="161887" y="103568"/>
                  <a:pt x="161887" y="109613"/>
                </a:cubicBezTo>
                <a:cubicBezTo>
                  <a:pt x="161887" y="115125"/>
                  <a:pt x="160242" y="119793"/>
                  <a:pt x="156953" y="123615"/>
                </a:cubicBezTo>
                <a:cubicBezTo>
                  <a:pt x="153663" y="127438"/>
                  <a:pt x="148818" y="129705"/>
                  <a:pt x="142418" y="130416"/>
                </a:cubicBezTo>
                <a:cubicBezTo>
                  <a:pt x="136194" y="131127"/>
                  <a:pt x="130639" y="130549"/>
                  <a:pt x="125749" y="128682"/>
                </a:cubicBezTo>
                <a:cubicBezTo>
                  <a:pt x="120859" y="126816"/>
                  <a:pt x="117259" y="124015"/>
                  <a:pt x="114948" y="120281"/>
                </a:cubicBezTo>
                <a:cubicBezTo>
                  <a:pt x="116726" y="117081"/>
                  <a:pt x="117792" y="113614"/>
                  <a:pt x="118148" y="109880"/>
                </a:cubicBezTo>
                <a:cubicBezTo>
                  <a:pt x="118503" y="106146"/>
                  <a:pt x="118148" y="102457"/>
                  <a:pt x="117081" y="98812"/>
                </a:cubicBezTo>
                <a:cubicBezTo>
                  <a:pt x="116014" y="95167"/>
                  <a:pt x="114281" y="91789"/>
                  <a:pt x="111880" y="88678"/>
                </a:cubicBezTo>
                <a:cubicBezTo>
                  <a:pt x="109480" y="85566"/>
                  <a:pt x="106413" y="83121"/>
                  <a:pt x="102679" y="81343"/>
                </a:cubicBezTo>
                <a:cubicBezTo>
                  <a:pt x="94323" y="96456"/>
                  <a:pt x="81566" y="109258"/>
                  <a:pt x="64408" y="119748"/>
                </a:cubicBezTo>
                <a:cubicBezTo>
                  <a:pt x="47250" y="130238"/>
                  <a:pt x="25781" y="136461"/>
                  <a:pt x="0" y="138417"/>
                </a:cubicBezTo>
                <a:lnTo>
                  <a:pt x="0" y="133083"/>
                </a:lnTo>
                <a:cubicBezTo>
                  <a:pt x="9423" y="129883"/>
                  <a:pt x="18224" y="125126"/>
                  <a:pt x="26403" y="118815"/>
                </a:cubicBezTo>
                <a:cubicBezTo>
                  <a:pt x="34582" y="112502"/>
                  <a:pt x="41649" y="105080"/>
                  <a:pt x="47606" y="96545"/>
                </a:cubicBezTo>
                <a:cubicBezTo>
                  <a:pt x="53562" y="88011"/>
                  <a:pt x="58229" y="78676"/>
                  <a:pt x="61607" y="68542"/>
                </a:cubicBezTo>
                <a:cubicBezTo>
                  <a:pt x="64986" y="58407"/>
                  <a:pt x="66675" y="47828"/>
                  <a:pt x="66675" y="36804"/>
                </a:cubicBezTo>
                <a:moveTo>
                  <a:pt x="186690" y="137884"/>
                </a:moveTo>
                <a:lnTo>
                  <a:pt x="186690" y="69609"/>
                </a:lnTo>
                <a:lnTo>
                  <a:pt x="145351" y="69609"/>
                </a:lnTo>
                <a:lnTo>
                  <a:pt x="132550" y="45072"/>
                </a:lnTo>
                <a:lnTo>
                  <a:pt x="186690" y="45072"/>
                </a:lnTo>
                <a:lnTo>
                  <a:pt x="186690" y="28003"/>
                </a:lnTo>
                <a:cubicBezTo>
                  <a:pt x="186690" y="25514"/>
                  <a:pt x="186156" y="23158"/>
                  <a:pt x="185089" y="20936"/>
                </a:cubicBezTo>
                <a:cubicBezTo>
                  <a:pt x="184022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3614"/>
                </a:lnTo>
                <a:cubicBezTo>
                  <a:pt x="233896" y="122148"/>
                  <a:pt x="231851" y="128327"/>
                  <a:pt x="227762" y="132150"/>
                </a:cubicBezTo>
                <a:cubicBezTo>
                  <a:pt x="223672" y="135972"/>
                  <a:pt x="217182" y="137884"/>
                  <a:pt x="208293" y="137884"/>
                </a:cubicBezTo>
                <a:moveTo>
                  <a:pt x="186690" y="189090"/>
                </a:moveTo>
                <a:cubicBezTo>
                  <a:pt x="186690" y="182867"/>
                  <a:pt x="182556" y="177533"/>
                  <a:pt x="174288" y="173088"/>
                </a:cubicBezTo>
                <a:cubicBezTo>
                  <a:pt x="166020" y="168643"/>
                  <a:pt x="154508" y="166420"/>
                  <a:pt x="139751" y="166420"/>
                </a:cubicBezTo>
                <a:cubicBezTo>
                  <a:pt x="124815" y="166420"/>
                  <a:pt x="113214" y="168643"/>
                  <a:pt x="104946" y="173088"/>
                </a:cubicBezTo>
                <a:cubicBezTo>
                  <a:pt x="96679" y="177533"/>
                  <a:pt x="92544" y="182867"/>
                  <a:pt x="92544" y="189090"/>
                </a:cubicBezTo>
                <a:cubicBezTo>
                  <a:pt x="92544" y="195313"/>
                  <a:pt x="96634" y="200647"/>
                  <a:pt x="104813" y="205092"/>
                </a:cubicBezTo>
                <a:cubicBezTo>
                  <a:pt x="112992" y="209537"/>
                  <a:pt x="124638" y="211760"/>
                  <a:pt x="139751" y="211760"/>
                </a:cubicBezTo>
                <a:cubicBezTo>
                  <a:pt x="154508" y="211760"/>
                  <a:pt x="166020" y="209537"/>
                  <a:pt x="174288" y="205092"/>
                </a:cubicBezTo>
                <a:cubicBezTo>
                  <a:pt x="182556" y="200647"/>
                  <a:pt x="186690" y="195313"/>
                  <a:pt x="186690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1" name="Freeform 201"/>
          <p:cNvSpPr/>
          <p:nvPr/>
        </p:nvSpPr>
        <p:spPr>
          <a:xfrm>
            <a:off x="4939238" y="4028825"/>
            <a:ext cx="264566" cy="233896"/>
          </a:xfrm>
          <a:custGeom>
            <a:avLst/>
            <a:gdLst>
              <a:gd name="connsiteX0" fmla="*/ 233096 w 264566"/>
              <a:gd name="connsiteY0" fmla="*/ 187756 h 233896"/>
              <a:gd name="connsiteX1" fmla="*/ 226695 w 264566"/>
              <a:gd name="connsiteY1" fmla="*/ 205892 h 233896"/>
              <a:gd name="connsiteX2" fmla="*/ 208026 w 264566"/>
              <a:gd name="connsiteY2" fmla="*/ 220561 h 233896"/>
              <a:gd name="connsiteX3" fmla="*/ 177489 w 264566"/>
              <a:gd name="connsiteY3" fmla="*/ 230295 h 233896"/>
              <a:gd name="connsiteX4" fmla="*/ 135751 w 264566"/>
              <a:gd name="connsiteY4" fmla="*/ 233896 h 233896"/>
              <a:gd name="connsiteX5" fmla="*/ 93879 w 264566"/>
              <a:gd name="connsiteY5" fmla="*/ 230295 h 233896"/>
              <a:gd name="connsiteX6" fmla="*/ 63341 w 264566"/>
              <a:gd name="connsiteY6" fmla="*/ 220561 h 233896"/>
              <a:gd name="connsiteX7" fmla="*/ 44539 w 264566"/>
              <a:gd name="connsiteY7" fmla="*/ 205892 h 233896"/>
              <a:gd name="connsiteX8" fmla="*/ 38138 w 264566"/>
              <a:gd name="connsiteY8" fmla="*/ 187756 h 233896"/>
              <a:gd name="connsiteX9" fmla="*/ 44539 w 264566"/>
              <a:gd name="connsiteY9" fmla="*/ 169487 h 233896"/>
              <a:gd name="connsiteX10" fmla="*/ 63341 w 264566"/>
              <a:gd name="connsiteY10" fmla="*/ 154953 h 233896"/>
              <a:gd name="connsiteX11" fmla="*/ 93879 w 264566"/>
              <a:gd name="connsiteY11" fmla="*/ 145218 h 233896"/>
              <a:gd name="connsiteX12" fmla="*/ 135751 w 264566"/>
              <a:gd name="connsiteY12" fmla="*/ 141617 h 233896"/>
              <a:gd name="connsiteX13" fmla="*/ 177489 w 264566"/>
              <a:gd name="connsiteY13" fmla="*/ 145218 h 233896"/>
              <a:gd name="connsiteX14" fmla="*/ 208026 w 264566"/>
              <a:gd name="connsiteY14" fmla="*/ 154953 h 233896"/>
              <a:gd name="connsiteX15" fmla="*/ 226695 w 264566"/>
              <a:gd name="connsiteY15" fmla="*/ 169487 h 233896"/>
              <a:gd name="connsiteX16" fmla="*/ 233096 w 264566"/>
              <a:gd name="connsiteY16" fmla="*/ 187756 h 233896"/>
              <a:gd name="connsiteX18" fmla="*/ 154686 w 264566"/>
              <a:gd name="connsiteY18" fmla="*/ 42938 h 233896"/>
              <a:gd name="connsiteX19" fmla="*/ 113615 w 264566"/>
              <a:gd name="connsiteY19" fmla="*/ 42938 h 233896"/>
              <a:gd name="connsiteX20" fmla="*/ 110280 w 264566"/>
              <a:gd name="connsiteY20" fmla="*/ 57474 h 233896"/>
              <a:gd name="connsiteX21" fmla="*/ 105346 w 264566"/>
              <a:gd name="connsiteY21" fmla="*/ 71475 h 233896"/>
              <a:gd name="connsiteX22" fmla="*/ 126949 w 264566"/>
              <a:gd name="connsiteY22" fmla="*/ 73076 h 233896"/>
              <a:gd name="connsiteX23" fmla="*/ 144418 w 264566"/>
              <a:gd name="connsiteY23" fmla="*/ 80410 h 233896"/>
              <a:gd name="connsiteX24" fmla="*/ 156020 w 264566"/>
              <a:gd name="connsiteY24" fmla="*/ 92811 h 233896"/>
              <a:gd name="connsiteX25" fmla="*/ 160287 w 264566"/>
              <a:gd name="connsiteY25" fmla="*/ 109613 h 233896"/>
              <a:gd name="connsiteX26" fmla="*/ 155353 w 264566"/>
              <a:gd name="connsiteY26" fmla="*/ 123615 h 233896"/>
              <a:gd name="connsiteX27" fmla="*/ 140818 w 264566"/>
              <a:gd name="connsiteY27" fmla="*/ 130416 h 233896"/>
              <a:gd name="connsiteX28" fmla="*/ 124149 w 264566"/>
              <a:gd name="connsiteY28" fmla="*/ 128682 h 233896"/>
              <a:gd name="connsiteX29" fmla="*/ 113348 w 264566"/>
              <a:gd name="connsiteY29" fmla="*/ 120281 h 233896"/>
              <a:gd name="connsiteX30" fmla="*/ 117081 w 264566"/>
              <a:gd name="connsiteY30" fmla="*/ 109880 h 233896"/>
              <a:gd name="connsiteX31" fmla="*/ 115615 w 264566"/>
              <a:gd name="connsiteY31" fmla="*/ 99345 h 233896"/>
              <a:gd name="connsiteX32" fmla="*/ 109213 w 264566"/>
              <a:gd name="connsiteY32" fmla="*/ 90411 h 233896"/>
              <a:gd name="connsiteX33" fmla="*/ 98679 w 264566"/>
              <a:gd name="connsiteY33" fmla="*/ 84810 h 233896"/>
              <a:gd name="connsiteX34" fmla="*/ 82677 w 264566"/>
              <a:gd name="connsiteY34" fmla="*/ 104946 h 233896"/>
              <a:gd name="connsiteX35" fmla="*/ 61208 w 264566"/>
              <a:gd name="connsiteY35" fmla="*/ 121081 h 233896"/>
              <a:gd name="connsiteX36" fmla="*/ 33737 w 264566"/>
              <a:gd name="connsiteY36" fmla="*/ 132550 h 233896"/>
              <a:gd name="connsiteX37" fmla="*/ 0 w 264566"/>
              <a:gd name="connsiteY37" fmla="*/ 138417 h 233896"/>
              <a:gd name="connsiteX38" fmla="*/ 0 w 264566"/>
              <a:gd name="connsiteY38" fmla="*/ 133083 h 233896"/>
              <a:gd name="connsiteX39" fmla="*/ 25870 w 264566"/>
              <a:gd name="connsiteY39" fmla="*/ 119748 h 233896"/>
              <a:gd name="connsiteX40" fmla="*/ 47340 w 264566"/>
              <a:gd name="connsiteY40" fmla="*/ 99479 h 233896"/>
              <a:gd name="connsiteX41" fmla="*/ 61875 w 264566"/>
              <a:gd name="connsiteY41" fmla="*/ 73342 h 233896"/>
              <a:gd name="connsiteX42" fmla="*/ 67209 w 264566"/>
              <a:gd name="connsiteY42" fmla="*/ 42938 h 233896"/>
              <a:gd name="connsiteX43" fmla="*/ 35205 w 264566"/>
              <a:gd name="connsiteY43" fmla="*/ 42938 h 233896"/>
              <a:gd name="connsiteX44" fmla="*/ 27204 w 264566"/>
              <a:gd name="connsiteY44" fmla="*/ 49606 h 233896"/>
              <a:gd name="connsiteX45" fmla="*/ 10402 w 264566"/>
              <a:gd name="connsiteY45" fmla="*/ 18402 h 233896"/>
              <a:gd name="connsiteX46" fmla="*/ 154686 w 264566"/>
              <a:gd name="connsiteY46" fmla="*/ 18402 h 233896"/>
              <a:gd name="connsiteX48" fmla="*/ 181356 w 264566"/>
              <a:gd name="connsiteY48" fmla="*/ 134950 h 233896"/>
              <a:gd name="connsiteX49" fmla="*/ 181356 w 264566"/>
              <a:gd name="connsiteY49" fmla="*/ 28003 h 233896"/>
              <a:gd name="connsiteX50" fmla="*/ 179756 w 264566"/>
              <a:gd name="connsiteY50" fmla="*/ 20936 h 233896"/>
              <a:gd name="connsiteX51" fmla="*/ 174155 w 264566"/>
              <a:gd name="connsiteY51" fmla="*/ 16002 h 233896"/>
              <a:gd name="connsiteX52" fmla="*/ 228562 w 264566"/>
              <a:gd name="connsiteY52" fmla="*/ 0 h 233896"/>
              <a:gd name="connsiteX53" fmla="*/ 228562 w 264566"/>
              <a:gd name="connsiteY53" fmla="*/ 49873 h 233896"/>
              <a:gd name="connsiteX54" fmla="*/ 264566 w 264566"/>
              <a:gd name="connsiteY54" fmla="*/ 49873 h 233896"/>
              <a:gd name="connsiteX55" fmla="*/ 264566 w 264566"/>
              <a:gd name="connsiteY55" fmla="*/ 74409 h 233896"/>
              <a:gd name="connsiteX56" fmla="*/ 228562 w 264566"/>
              <a:gd name="connsiteY56" fmla="*/ 74409 h 233896"/>
              <a:gd name="connsiteX57" fmla="*/ 228562 w 264566"/>
              <a:gd name="connsiteY57" fmla="*/ 110680 h 233896"/>
              <a:gd name="connsiteX58" fmla="*/ 222428 w 264566"/>
              <a:gd name="connsiteY58" fmla="*/ 129216 h 233896"/>
              <a:gd name="connsiteX59" fmla="*/ 202959 w 264566"/>
              <a:gd name="connsiteY59" fmla="*/ 134950 h 233896"/>
              <a:gd name="connsiteX61" fmla="*/ 182690 w 264566"/>
              <a:gd name="connsiteY61" fmla="*/ 187756 h 233896"/>
              <a:gd name="connsiteX62" fmla="*/ 170288 w 264566"/>
              <a:gd name="connsiteY62" fmla="*/ 170288 h 233896"/>
              <a:gd name="connsiteX63" fmla="*/ 135751 w 264566"/>
              <a:gd name="connsiteY63" fmla="*/ 163754 h 233896"/>
              <a:gd name="connsiteX64" fmla="*/ 100946 w 264566"/>
              <a:gd name="connsiteY64" fmla="*/ 170288 h 233896"/>
              <a:gd name="connsiteX65" fmla="*/ 88545 w 264566"/>
              <a:gd name="connsiteY65" fmla="*/ 187756 h 233896"/>
              <a:gd name="connsiteX66" fmla="*/ 100813 w 264566"/>
              <a:gd name="connsiteY66" fmla="*/ 205225 h 233896"/>
              <a:gd name="connsiteX67" fmla="*/ 135751 w 264566"/>
              <a:gd name="connsiteY67" fmla="*/ 211760 h 233896"/>
              <a:gd name="connsiteX68" fmla="*/ 170288 w 264566"/>
              <a:gd name="connsiteY68" fmla="*/ 205225 h 233896"/>
              <a:gd name="connsiteX69" fmla="*/ 182690 w 264566"/>
              <a:gd name="connsiteY69" fmla="*/ 187756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64566" h="233896">
                <a:moveTo>
                  <a:pt x="233096" y="187756"/>
                </a:moveTo>
                <a:cubicBezTo>
                  <a:pt x="233096" y="194157"/>
                  <a:pt x="230963" y="200203"/>
                  <a:pt x="226695" y="205892"/>
                </a:cubicBezTo>
                <a:cubicBezTo>
                  <a:pt x="222428" y="211582"/>
                  <a:pt x="216205" y="216471"/>
                  <a:pt x="208026" y="220561"/>
                </a:cubicBezTo>
                <a:cubicBezTo>
                  <a:pt x="199847" y="224650"/>
                  <a:pt x="189668" y="227895"/>
                  <a:pt x="177489" y="230295"/>
                </a:cubicBezTo>
                <a:cubicBezTo>
                  <a:pt x="165310" y="232695"/>
                  <a:pt x="151397" y="233896"/>
                  <a:pt x="135751" y="233896"/>
                </a:cubicBezTo>
                <a:cubicBezTo>
                  <a:pt x="119926" y="233896"/>
                  <a:pt x="105969" y="232695"/>
                  <a:pt x="93879" y="230295"/>
                </a:cubicBezTo>
                <a:cubicBezTo>
                  <a:pt x="81788" y="227895"/>
                  <a:pt x="71609" y="224650"/>
                  <a:pt x="63341" y="220561"/>
                </a:cubicBezTo>
                <a:cubicBezTo>
                  <a:pt x="55074" y="216471"/>
                  <a:pt x="48806" y="211582"/>
                  <a:pt x="44539" y="205892"/>
                </a:cubicBezTo>
                <a:cubicBezTo>
                  <a:pt x="40272" y="200203"/>
                  <a:pt x="38138" y="194157"/>
                  <a:pt x="38138" y="187756"/>
                </a:cubicBezTo>
                <a:cubicBezTo>
                  <a:pt x="38138" y="181178"/>
                  <a:pt x="40272" y="175089"/>
                  <a:pt x="44539" y="169487"/>
                </a:cubicBezTo>
                <a:cubicBezTo>
                  <a:pt x="48806" y="163887"/>
                  <a:pt x="55074" y="159042"/>
                  <a:pt x="63341" y="154953"/>
                </a:cubicBezTo>
                <a:cubicBezTo>
                  <a:pt x="71609" y="150863"/>
                  <a:pt x="81788" y="147618"/>
                  <a:pt x="93879" y="145218"/>
                </a:cubicBezTo>
                <a:cubicBezTo>
                  <a:pt x="105969" y="142818"/>
                  <a:pt x="119926" y="141617"/>
                  <a:pt x="135751" y="141617"/>
                </a:cubicBezTo>
                <a:cubicBezTo>
                  <a:pt x="151397" y="141617"/>
                  <a:pt x="165310" y="142818"/>
                  <a:pt x="177489" y="145218"/>
                </a:cubicBezTo>
                <a:cubicBezTo>
                  <a:pt x="189668" y="147618"/>
                  <a:pt x="199847" y="150863"/>
                  <a:pt x="208026" y="154953"/>
                </a:cubicBezTo>
                <a:cubicBezTo>
                  <a:pt x="216205" y="159042"/>
                  <a:pt x="222428" y="163887"/>
                  <a:pt x="226695" y="169487"/>
                </a:cubicBezTo>
                <a:cubicBezTo>
                  <a:pt x="230963" y="175089"/>
                  <a:pt x="233096" y="181178"/>
                  <a:pt x="233096" y="187756"/>
                </a:cubicBezTo>
                <a:moveTo>
                  <a:pt x="154686" y="42938"/>
                </a:moveTo>
                <a:lnTo>
                  <a:pt x="113615" y="42938"/>
                </a:lnTo>
                <a:cubicBezTo>
                  <a:pt x="112725" y="47917"/>
                  <a:pt x="111614" y="52762"/>
                  <a:pt x="110280" y="57474"/>
                </a:cubicBezTo>
                <a:cubicBezTo>
                  <a:pt x="108947" y="62185"/>
                  <a:pt x="107303" y="66853"/>
                  <a:pt x="105346" y="71475"/>
                </a:cubicBezTo>
                <a:cubicBezTo>
                  <a:pt x="112992" y="70942"/>
                  <a:pt x="120193" y="71475"/>
                  <a:pt x="126949" y="73076"/>
                </a:cubicBezTo>
                <a:cubicBezTo>
                  <a:pt x="133706" y="74676"/>
                  <a:pt x="139529" y="77120"/>
                  <a:pt x="144418" y="80410"/>
                </a:cubicBezTo>
                <a:cubicBezTo>
                  <a:pt x="149308" y="83699"/>
                  <a:pt x="153175" y="87833"/>
                  <a:pt x="156020" y="92811"/>
                </a:cubicBezTo>
                <a:cubicBezTo>
                  <a:pt x="158865" y="97790"/>
                  <a:pt x="160287" y="103391"/>
                  <a:pt x="160287" y="109613"/>
                </a:cubicBezTo>
                <a:cubicBezTo>
                  <a:pt x="160287" y="115125"/>
                  <a:pt x="158642" y="119793"/>
                  <a:pt x="155353" y="123615"/>
                </a:cubicBezTo>
                <a:cubicBezTo>
                  <a:pt x="152064" y="127438"/>
                  <a:pt x="147218" y="129705"/>
                  <a:pt x="140818" y="130416"/>
                </a:cubicBezTo>
                <a:cubicBezTo>
                  <a:pt x="134595" y="131127"/>
                  <a:pt x="129039" y="130549"/>
                  <a:pt x="124149" y="128682"/>
                </a:cubicBezTo>
                <a:cubicBezTo>
                  <a:pt x="119259" y="126816"/>
                  <a:pt x="115659" y="124015"/>
                  <a:pt x="113348" y="120281"/>
                </a:cubicBezTo>
                <a:cubicBezTo>
                  <a:pt x="115481" y="117081"/>
                  <a:pt x="116726" y="113614"/>
                  <a:pt x="117081" y="109880"/>
                </a:cubicBezTo>
                <a:cubicBezTo>
                  <a:pt x="117437" y="106146"/>
                  <a:pt x="116948" y="102635"/>
                  <a:pt x="115615" y="99345"/>
                </a:cubicBezTo>
                <a:cubicBezTo>
                  <a:pt x="114281" y="96056"/>
                  <a:pt x="112148" y="93078"/>
                  <a:pt x="109213" y="90411"/>
                </a:cubicBezTo>
                <a:cubicBezTo>
                  <a:pt x="106280" y="87744"/>
                  <a:pt x="102769" y="85877"/>
                  <a:pt x="98679" y="84810"/>
                </a:cubicBezTo>
                <a:cubicBezTo>
                  <a:pt x="94235" y="92100"/>
                  <a:pt x="88900" y="98812"/>
                  <a:pt x="82677" y="104946"/>
                </a:cubicBezTo>
                <a:cubicBezTo>
                  <a:pt x="76454" y="111080"/>
                  <a:pt x="69297" y="116459"/>
                  <a:pt x="61208" y="121081"/>
                </a:cubicBezTo>
                <a:cubicBezTo>
                  <a:pt x="53118" y="125704"/>
                  <a:pt x="43961" y="129527"/>
                  <a:pt x="33737" y="132550"/>
                </a:cubicBezTo>
                <a:cubicBezTo>
                  <a:pt x="23514" y="135572"/>
                  <a:pt x="12268" y="137528"/>
                  <a:pt x="0" y="138417"/>
                </a:cubicBezTo>
                <a:lnTo>
                  <a:pt x="0" y="133083"/>
                </a:lnTo>
                <a:cubicBezTo>
                  <a:pt x="9068" y="129883"/>
                  <a:pt x="17691" y="125438"/>
                  <a:pt x="25870" y="119748"/>
                </a:cubicBezTo>
                <a:cubicBezTo>
                  <a:pt x="34049" y="114058"/>
                  <a:pt x="41205" y="107302"/>
                  <a:pt x="47340" y="99479"/>
                </a:cubicBezTo>
                <a:cubicBezTo>
                  <a:pt x="53473" y="91656"/>
                  <a:pt x="58319" y="82943"/>
                  <a:pt x="61875" y="73342"/>
                </a:cubicBezTo>
                <a:cubicBezTo>
                  <a:pt x="65430" y="63741"/>
                  <a:pt x="67209" y="53606"/>
                  <a:pt x="67209" y="42938"/>
                </a:cubicBezTo>
                <a:lnTo>
                  <a:pt x="35205" y="42938"/>
                </a:lnTo>
                <a:cubicBezTo>
                  <a:pt x="30760" y="42938"/>
                  <a:pt x="28092" y="45161"/>
                  <a:pt x="27204" y="49606"/>
                </a:cubicBezTo>
                <a:lnTo>
                  <a:pt x="10402" y="18402"/>
                </a:lnTo>
                <a:lnTo>
                  <a:pt x="154686" y="18402"/>
                </a:lnTo>
                <a:moveTo>
                  <a:pt x="181356" y="134950"/>
                </a:moveTo>
                <a:lnTo>
                  <a:pt x="181356" y="28003"/>
                </a:lnTo>
                <a:cubicBezTo>
                  <a:pt x="181356" y="25514"/>
                  <a:pt x="180823" y="23158"/>
                  <a:pt x="179756" y="20936"/>
                </a:cubicBezTo>
                <a:cubicBezTo>
                  <a:pt x="178689" y="18713"/>
                  <a:pt x="176823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0680"/>
                </a:lnTo>
                <a:cubicBezTo>
                  <a:pt x="228562" y="119215"/>
                  <a:pt x="226518" y="125393"/>
                  <a:pt x="222428" y="129216"/>
                </a:cubicBezTo>
                <a:cubicBezTo>
                  <a:pt x="218339" y="133038"/>
                  <a:pt x="211849" y="134950"/>
                  <a:pt x="202959" y="134950"/>
                </a:cubicBezTo>
                <a:moveTo>
                  <a:pt x="182690" y="187756"/>
                </a:moveTo>
                <a:cubicBezTo>
                  <a:pt x="182690" y="180467"/>
                  <a:pt x="178556" y="174644"/>
                  <a:pt x="170288" y="170288"/>
                </a:cubicBezTo>
                <a:cubicBezTo>
                  <a:pt x="162020" y="165932"/>
                  <a:pt x="150508" y="163754"/>
                  <a:pt x="135751" y="163754"/>
                </a:cubicBezTo>
                <a:cubicBezTo>
                  <a:pt x="120815" y="163754"/>
                  <a:pt x="109213" y="165932"/>
                  <a:pt x="100946" y="170288"/>
                </a:cubicBezTo>
                <a:cubicBezTo>
                  <a:pt x="92679" y="174644"/>
                  <a:pt x="88545" y="180467"/>
                  <a:pt x="88545" y="187756"/>
                </a:cubicBezTo>
                <a:cubicBezTo>
                  <a:pt x="88545" y="195046"/>
                  <a:pt x="92634" y="200869"/>
                  <a:pt x="100813" y="205225"/>
                </a:cubicBezTo>
                <a:cubicBezTo>
                  <a:pt x="108992" y="209582"/>
                  <a:pt x="120638" y="211760"/>
                  <a:pt x="135751" y="211760"/>
                </a:cubicBezTo>
                <a:cubicBezTo>
                  <a:pt x="150508" y="211760"/>
                  <a:pt x="162020" y="209582"/>
                  <a:pt x="170288" y="205225"/>
                </a:cubicBezTo>
                <a:cubicBezTo>
                  <a:pt x="178556" y="200869"/>
                  <a:pt x="182690" y="195046"/>
                  <a:pt x="182690" y="1877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2" name="Freeform 202"/>
          <p:cNvSpPr/>
          <p:nvPr/>
        </p:nvSpPr>
        <p:spPr>
          <a:xfrm>
            <a:off x="5208339" y="4028825"/>
            <a:ext cx="260032" cy="233362"/>
          </a:xfrm>
          <a:custGeom>
            <a:avLst/>
            <a:gdLst>
              <a:gd name="connsiteX0" fmla="*/ 209893 w 260032"/>
              <a:gd name="connsiteY0" fmla="*/ 144284 h 233362"/>
              <a:gd name="connsiteX1" fmla="*/ 209893 w 260032"/>
              <a:gd name="connsiteY1" fmla="*/ 88811 h 233362"/>
              <a:gd name="connsiteX2" fmla="*/ 189890 w 260032"/>
              <a:gd name="connsiteY2" fmla="*/ 88811 h 233362"/>
              <a:gd name="connsiteX3" fmla="*/ 189890 w 260032"/>
              <a:gd name="connsiteY3" fmla="*/ 117348 h 233362"/>
              <a:gd name="connsiteX4" fmla="*/ 183756 w 260032"/>
              <a:gd name="connsiteY4" fmla="*/ 135884 h 233362"/>
              <a:gd name="connsiteX5" fmla="*/ 164287 w 260032"/>
              <a:gd name="connsiteY5" fmla="*/ 141617 h 233362"/>
              <a:gd name="connsiteX6" fmla="*/ 148018 w 260032"/>
              <a:gd name="connsiteY6" fmla="*/ 141617 h 233362"/>
              <a:gd name="connsiteX7" fmla="*/ 148018 w 260032"/>
              <a:gd name="connsiteY7" fmla="*/ 33338 h 233362"/>
              <a:gd name="connsiteX8" fmla="*/ 146418 w 260032"/>
              <a:gd name="connsiteY8" fmla="*/ 26270 h 233362"/>
              <a:gd name="connsiteX9" fmla="*/ 140817 w 260032"/>
              <a:gd name="connsiteY9" fmla="*/ 21336 h 233362"/>
              <a:gd name="connsiteX10" fmla="*/ 189890 w 260032"/>
              <a:gd name="connsiteY10" fmla="*/ 8001 h 233362"/>
              <a:gd name="connsiteX11" fmla="*/ 189890 w 260032"/>
              <a:gd name="connsiteY11" fmla="*/ 64274 h 233362"/>
              <a:gd name="connsiteX12" fmla="*/ 209893 w 260032"/>
              <a:gd name="connsiteY12" fmla="*/ 64274 h 233362"/>
              <a:gd name="connsiteX13" fmla="*/ 209893 w 260032"/>
              <a:gd name="connsiteY13" fmla="*/ 25336 h 233362"/>
              <a:gd name="connsiteX14" fmla="*/ 208292 w 260032"/>
              <a:gd name="connsiteY14" fmla="*/ 18269 h 233362"/>
              <a:gd name="connsiteX15" fmla="*/ 202692 w 260032"/>
              <a:gd name="connsiteY15" fmla="*/ 13335 h 233362"/>
              <a:gd name="connsiteX16" fmla="*/ 251764 w 260032"/>
              <a:gd name="connsiteY16" fmla="*/ 0 h 233362"/>
              <a:gd name="connsiteX17" fmla="*/ 251764 w 260032"/>
              <a:gd name="connsiteY17" fmla="*/ 120015 h 233362"/>
              <a:gd name="connsiteX18" fmla="*/ 245631 w 260032"/>
              <a:gd name="connsiteY18" fmla="*/ 138550 h 233362"/>
              <a:gd name="connsiteX19" fmla="*/ 226161 w 260032"/>
              <a:gd name="connsiteY19" fmla="*/ 144284 h 233362"/>
              <a:gd name="connsiteX21" fmla="*/ 80276 w 260032"/>
              <a:gd name="connsiteY21" fmla="*/ 153352 h 233362"/>
              <a:gd name="connsiteX22" fmla="*/ 130149 w 260032"/>
              <a:gd name="connsiteY22" fmla="*/ 153352 h 233362"/>
              <a:gd name="connsiteX23" fmla="*/ 130149 w 260032"/>
              <a:gd name="connsiteY23" fmla="*/ 160820 h 233362"/>
              <a:gd name="connsiteX24" fmla="*/ 127216 w 260032"/>
              <a:gd name="connsiteY24" fmla="*/ 175489 h 233362"/>
              <a:gd name="connsiteX25" fmla="*/ 157353 w 260032"/>
              <a:gd name="connsiteY25" fmla="*/ 181623 h 233362"/>
              <a:gd name="connsiteX26" fmla="*/ 160553 w 260032"/>
              <a:gd name="connsiteY26" fmla="*/ 170821 h 233362"/>
              <a:gd name="connsiteX27" fmla="*/ 161620 w 260032"/>
              <a:gd name="connsiteY27" fmla="*/ 159220 h 233362"/>
              <a:gd name="connsiteX28" fmla="*/ 161620 w 260032"/>
              <a:gd name="connsiteY28" fmla="*/ 153352 h 233362"/>
              <a:gd name="connsiteX29" fmla="*/ 211493 w 260032"/>
              <a:gd name="connsiteY29" fmla="*/ 153352 h 233362"/>
              <a:gd name="connsiteX30" fmla="*/ 211493 w 260032"/>
              <a:gd name="connsiteY30" fmla="*/ 160820 h 233362"/>
              <a:gd name="connsiteX31" fmla="*/ 207759 w 260032"/>
              <a:gd name="connsiteY31" fmla="*/ 178155 h 233362"/>
              <a:gd name="connsiteX32" fmla="*/ 228562 w 260032"/>
              <a:gd name="connsiteY32" fmla="*/ 179089 h 233362"/>
              <a:gd name="connsiteX33" fmla="*/ 245097 w 260032"/>
              <a:gd name="connsiteY33" fmla="*/ 184290 h 233362"/>
              <a:gd name="connsiteX34" fmla="*/ 256032 w 260032"/>
              <a:gd name="connsiteY34" fmla="*/ 194024 h 233362"/>
              <a:gd name="connsiteX35" fmla="*/ 260032 w 260032"/>
              <a:gd name="connsiteY35" fmla="*/ 208292 h 233362"/>
              <a:gd name="connsiteX36" fmla="*/ 252699 w 260032"/>
              <a:gd name="connsiteY36" fmla="*/ 224161 h 233362"/>
              <a:gd name="connsiteX37" fmla="*/ 234696 w 260032"/>
              <a:gd name="connsiteY37" fmla="*/ 230962 h 233362"/>
              <a:gd name="connsiteX38" fmla="*/ 224428 w 260032"/>
              <a:gd name="connsiteY38" fmla="*/ 230962 h 233362"/>
              <a:gd name="connsiteX39" fmla="*/ 214560 w 260032"/>
              <a:gd name="connsiteY39" fmla="*/ 229095 h 233362"/>
              <a:gd name="connsiteX40" fmla="*/ 206159 w 260032"/>
              <a:gd name="connsiteY40" fmla="*/ 225361 h 233362"/>
              <a:gd name="connsiteX41" fmla="*/ 200558 w 260032"/>
              <a:gd name="connsiteY41" fmla="*/ 220027 h 233362"/>
              <a:gd name="connsiteX42" fmla="*/ 206959 w 260032"/>
              <a:gd name="connsiteY42" fmla="*/ 211893 h 233362"/>
              <a:gd name="connsiteX43" fmla="*/ 208159 w 260032"/>
              <a:gd name="connsiteY43" fmla="*/ 204159 h 233362"/>
              <a:gd name="connsiteX44" fmla="*/ 204959 w 260032"/>
              <a:gd name="connsiteY44" fmla="*/ 197624 h 233362"/>
              <a:gd name="connsiteX45" fmla="*/ 198158 w 260032"/>
              <a:gd name="connsiteY45" fmla="*/ 193091 h 233362"/>
              <a:gd name="connsiteX46" fmla="*/ 179622 w 260032"/>
              <a:gd name="connsiteY46" fmla="*/ 209226 h 233362"/>
              <a:gd name="connsiteX47" fmla="*/ 155353 w 260032"/>
              <a:gd name="connsiteY47" fmla="*/ 222028 h 233362"/>
              <a:gd name="connsiteX48" fmla="*/ 127483 w 260032"/>
              <a:gd name="connsiteY48" fmla="*/ 230429 h 233362"/>
              <a:gd name="connsiteX49" fmla="*/ 97612 w 260032"/>
              <a:gd name="connsiteY49" fmla="*/ 233362 h 233362"/>
              <a:gd name="connsiteX50" fmla="*/ 97612 w 260032"/>
              <a:gd name="connsiteY50" fmla="*/ 228028 h 233362"/>
              <a:gd name="connsiteX51" fmla="*/ 118015 w 260032"/>
              <a:gd name="connsiteY51" fmla="*/ 221894 h 233362"/>
              <a:gd name="connsiteX52" fmla="*/ 137350 w 260032"/>
              <a:gd name="connsiteY52" fmla="*/ 209359 h 233362"/>
              <a:gd name="connsiteX53" fmla="*/ 130816 w 260032"/>
              <a:gd name="connsiteY53" fmla="*/ 197358 h 233362"/>
              <a:gd name="connsiteX54" fmla="*/ 118682 w 260032"/>
              <a:gd name="connsiteY54" fmla="*/ 190157 h 233362"/>
              <a:gd name="connsiteX55" fmla="*/ 99613 w 260032"/>
              <a:gd name="connsiteY55" fmla="*/ 207492 h 233362"/>
              <a:gd name="connsiteX56" fmla="*/ 73742 w 260032"/>
              <a:gd name="connsiteY56" fmla="*/ 221228 h 233362"/>
              <a:gd name="connsiteX57" fmla="*/ 43472 w 260032"/>
              <a:gd name="connsiteY57" fmla="*/ 230162 h 233362"/>
              <a:gd name="connsiteX58" fmla="*/ 10935 w 260032"/>
              <a:gd name="connsiteY58" fmla="*/ 233362 h 233362"/>
              <a:gd name="connsiteX59" fmla="*/ 10935 w 260032"/>
              <a:gd name="connsiteY59" fmla="*/ 228028 h 233362"/>
              <a:gd name="connsiteX60" fmla="*/ 35204 w 260032"/>
              <a:gd name="connsiteY60" fmla="*/ 221094 h 233362"/>
              <a:gd name="connsiteX61" fmla="*/ 57474 w 260032"/>
              <a:gd name="connsiteY61" fmla="*/ 206559 h 233362"/>
              <a:gd name="connsiteX62" fmla="*/ 73875 w 260032"/>
              <a:gd name="connsiteY62" fmla="*/ 185490 h 233362"/>
              <a:gd name="connsiteX63" fmla="*/ 80276 w 260032"/>
              <a:gd name="connsiteY63" fmla="*/ 159220 h 233362"/>
              <a:gd name="connsiteX65" fmla="*/ 74409 w 260032"/>
              <a:gd name="connsiteY65" fmla="*/ 64541 h 233362"/>
              <a:gd name="connsiteX66" fmla="*/ 100946 w 260032"/>
              <a:gd name="connsiteY66" fmla="*/ 67875 h 233362"/>
              <a:gd name="connsiteX67" fmla="*/ 119214 w 260032"/>
              <a:gd name="connsiteY67" fmla="*/ 76676 h 233362"/>
              <a:gd name="connsiteX68" fmla="*/ 129749 w 260032"/>
              <a:gd name="connsiteY68" fmla="*/ 89211 h 233362"/>
              <a:gd name="connsiteX69" fmla="*/ 133083 w 260032"/>
              <a:gd name="connsiteY69" fmla="*/ 103479 h 233362"/>
              <a:gd name="connsiteX70" fmla="*/ 129749 w 260032"/>
              <a:gd name="connsiteY70" fmla="*/ 117881 h 233362"/>
              <a:gd name="connsiteX71" fmla="*/ 119214 w 260032"/>
              <a:gd name="connsiteY71" fmla="*/ 130283 h 233362"/>
              <a:gd name="connsiteX72" fmla="*/ 100946 w 260032"/>
              <a:gd name="connsiteY72" fmla="*/ 138950 h 233362"/>
              <a:gd name="connsiteX73" fmla="*/ 74409 w 260032"/>
              <a:gd name="connsiteY73" fmla="*/ 142151 h 233362"/>
              <a:gd name="connsiteX74" fmla="*/ 47872 w 260032"/>
              <a:gd name="connsiteY74" fmla="*/ 138950 h 233362"/>
              <a:gd name="connsiteX75" fmla="*/ 29737 w 260032"/>
              <a:gd name="connsiteY75" fmla="*/ 130283 h 233362"/>
              <a:gd name="connsiteX76" fmla="*/ 19336 w 260032"/>
              <a:gd name="connsiteY76" fmla="*/ 117881 h 233362"/>
              <a:gd name="connsiteX77" fmla="*/ 16002 w 260032"/>
              <a:gd name="connsiteY77" fmla="*/ 103479 h 233362"/>
              <a:gd name="connsiteX78" fmla="*/ 19336 w 260032"/>
              <a:gd name="connsiteY78" fmla="*/ 89211 h 233362"/>
              <a:gd name="connsiteX79" fmla="*/ 29737 w 260032"/>
              <a:gd name="connsiteY79" fmla="*/ 76676 h 233362"/>
              <a:gd name="connsiteX80" fmla="*/ 47872 w 260032"/>
              <a:gd name="connsiteY80" fmla="*/ 67875 h 233362"/>
              <a:gd name="connsiteX81" fmla="*/ 74409 w 260032"/>
              <a:gd name="connsiteY81" fmla="*/ 64541 h 233362"/>
              <a:gd name="connsiteX83" fmla="*/ 136017 w 260032"/>
              <a:gd name="connsiteY83" fmla="*/ 55740 h 233362"/>
              <a:gd name="connsiteX84" fmla="*/ 24803 w 260032"/>
              <a:gd name="connsiteY84" fmla="*/ 55740 h 233362"/>
              <a:gd name="connsiteX85" fmla="*/ 16802 w 260032"/>
              <a:gd name="connsiteY85" fmla="*/ 62407 h 233362"/>
              <a:gd name="connsiteX86" fmla="*/ 0 w 260032"/>
              <a:gd name="connsiteY86" fmla="*/ 32537 h 233362"/>
              <a:gd name="connsiteX87" fmla="*/ 52007 w 260032"/>
              <a:gd name="connsiteY87" fmla="*/ 32537 h 233362"/>
              <a:gd name="connsiteX88" fmla="*/ 52007 w 260032"/>
              <a:gd name="connsiteY88" fmla="*/ 30937 h 233362"/>
              <a:gd name="connsiteX89" fmla="*/ 49339 w 260032"/>
              <a:gd name="connsiteY89" fmla="*/ 22003 h 233362"/>
              <a:gd name="connsiteX90" fmla="*/ 41339 w 260032"/>
              <a:gd name="connsiteY90" fmla="*/ 17602 h 233362"/>
              <a:gd name="connsiteX91" fmla="*/ 96545 w 260032"/>
              <a:gd name="connsiteY91" fmla="*/ 1333 h 233362"/>
              <a:gd name="connsiteX92" fmla="*/ 96545 w 260032"/>
              <a:gd name="connsiteY92" fmla="*/ 32537 h 233362"/>
              <a:gd name="connsiteX93" fmla="*/ 136017 w 260032"/>
              <a:gd name="connsiteY93" fmla="*/ 32537 h 233362"/>
              <a:gd name="connsiteX95" fmla="*/ 94411 w 260032"/>
              <a:gd name="connsiteY95" fmla="*/ 103479 h 233362"/>
              <a:gd name="connsiteX96" fmla="*/ 89477 w 260032"/>
              <a:gd name="connsiteY96" fmla="*/ 91078 h 233362"/>
              <a:gd name="connsiteX97" fmla="*/ 74409 w 260032"/>
              <a:gd name="connsiteY97" fmla="*/ 85610 h 233362"/>
              <a:gd name="connsiteX98" fmla="*/ 59474 w 260032"/>
              <a:gd name="connsiteY98" fmla="*/ 91078 h 233362"/>
              <a:gd name="connsiteX99" fmla="*/ 54673 w 260032"/>
              <a:gd name="connsiteY99" fmla="*/ 103479 h 233362"/>
              <a:gd name="connsiteX100" fmla="*/ 59474 w 260032"/>
              <a:gd name="connsiteY100" fmla="*/ 115748 h 233362"/>
              <a:gd name="connsiteX101" fmla="*/ 74409 w 260032"/>
              <a:gd name="connsiteY101" fmla="*/ 121081 h 233362"/>
              <a:gd name="connsiteX102" fmla="*/ 89477 w 260032"/>
              <a:gd name="connsiteY102" fmla="*/ 115348 h 233362"/>
              <a:gd name="connsiteX103" fmla="*/ 94411 w 260032"/>
              <a:gd name="connsiteY103" fmla="*/ 103479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  <a:cxn ang="88">
                <a:pos x="connsiteX88" y="connsiteY88"/>
              </a:cxn>
              <a:cxn ang="89">
                <a:pos x="connsiteX89" y="connsiteY89"/>
              </a:cxn>
              <a:cxn ang="90">
                <a:pos x="connsiteX90" y="connsiteY90"/>
              </a:cxn>
              <a:cxn ang="91">
                <a:pos x="connsiteX91" y="connsiteY91"/>
              </a:cxn>
              <a:cxn ang="92">
                <a:pos x="connsiteX92" y="connsiteY92"/>
              </a:cxn>
              <a:cxn ang="93">
                <a:pos x="connsiteX93" y="connsiteY93"/>
              </a:cxn>
              <a:cxn ang="95">
                <a:pos x="connsiteX95" y="connsiteY95"/>
              </a:cxn>
              <a:cxn ang="96">
                <a:pos x="connsiteX96" y="connsiteY96"/>
              </a:cxn>
              <a:cxn ang="97">
                <a:pos x="connsiteX97" y="connsiteY97"/>
              </a:cxn>
              <a:cxn ang="98">
                <a:pos x="connsiteX98" y="connsiteY98"/>
              </a:cxn>
              <a:cxn ang="99">
                <a:pos x="connsiteX99" y="connsiteY99"/>
              </a:cxn>
              <a:cxn ang="100">
                <a:pos x="connsiteX100" y="connsiteY100"/>
              </a:cxn>
              <a:cxn ang="101">
                <a:pos x="connsiteX101" y="connsiteY101"/>
              </a:cxn>
              <a:cxn ang="102">
                <a:pos x="connsiteX102" y="connsiteY102"/>
              </a:cxn>
              <a:cxn ang="103">
                <a:pos x="connsiteX103" y="connsiteY103"/>
              </a:cxn>
            </a:cxnLst>
            <a:rect l="l" t="t" r="r" b="b"/>
            <a:pathLst>
              <a:path w="260032" h="233362">
                <a:moveTo>
                  <a:pt x="209893" y="144284"/>
                </a:moveTo>
                <a:lnTo>
                  <a:pt x="209893" y="88811"/>
                </a:lnTo>
                <a:lnTo>
                  <a:pt x="189890" y="88811"/>
                </a:lnTo>
                <a:lnTo>
                  <a:pt x="189890" y="117348"/>
                </a:lnTo>
                <a:cubicBezTo>
                  <a:pt x="189890" y="125882"/>
                  <a:pt x="187845" y="132061"/>
                  <a:pt x="183756" y="135884"/>
                </a:cubicBezTo>
                <a:cubicBezTo>
                  <a:pt x="179667" y="139706"/>
                  <a:pt x="173177" y="141617"/>
                  <a:pt x="164287" y="141617"/>
                </a:cubicBezTo>
                <a:lnTo>
                  <a:pt x="148018" y="141617"/>
                </a:lnTo>
                <a:lnTo>
                  <a:pt x="148018" y="33338"/>
                </a:lnTo>
                <a:cubicBezTo>
                  <a:pt x="148018" y="30848"/>
                  <a:pt x="147485" y="28492"/>
                  <a:pt x="146418" y="26270"/>
                </a:cubicBezTo>
                <a:cubicBezTo>
                  <a:pt x="145352" y="24047"/>
                  <a:pt x="143485" y="22403"/>
                  <a:pt x="140817" y="21336"/>
                </a:cubicBezTo>
                <a:lnTo>
                  <a:pt x="189890" y="8001"/>
                </a:lnTo>
                <a:lnTo>
                  <a:pt x="189890" y="64274"/>
                </a:lnTo>
                <a:lnTo>
                  <a:pt x="209893" y="64274"/>
                </a:lnTo>
                <a:lnTo>
                  <a:pt x="209893" y="25336"/>
                </a:lnTo>
                <a:cubicBezTo>
                  <a:pt x="209893" y="22847"/>
                  <a:pt x="209359" y="20491"/>
                  <a:pt x="208292" y="18269"/>
                </a:cubicBezTo>
                <a:cubicBezTo>
                  <a:pt x="207225" y="16046"/>
                  <a:pt x="205359" y="14401"/>
                  <a:pt x="202692" y="13335"/>
                </a:cubicBezTo>
                <a:lnTo>
                  <a:pt x="251764" y="0"/>
                </a:lnTo>
                <a:lnTo>
                  <a:pt x="251764" y="120015"/>
                </a:lnTo>
                <a:cubicBezTo>
                  <a:pt x="251764" y="128549"/>
                  <a:pt x="249720" y="134728"/>
                  <a:pt x="245631" y="138550"/>
                </a:cubicBezTo>
                <a:cubicBezTo>
                  <a:pt x="241541" y="142373"/>
                  <a:pt x="235051" y="144284"/>
                  <a:pt x="226161" y="144284"/>
                </a:cubicBezTo>
                <a:moveTo>
                  <a:pt x="80276" y="153352"/>
                </a:moveTo>
                <a:lnTo>
                  <a:pt x="130149" y="153352"/>
                </a:lnTo>
                <a:lnTo>
                  <a:pt x="130149" y="160820"/>
                </a:lnTo>
                <a:cubicBezTo>
                  <a:pt x="130149" y="165621"/>
                  <a:pt x="129172" y="170510"/>
                  <a:pt x="127216" y="175489"/>
                </a:cubicBezTo>
                <a:cubicBezTo>
                  <a:pt x="138240" y="175133"/>
                  <a:pt x="148285" y="177178"/>
                  <a:pt x="157353" y="181623"/>
                </a:cubicBezTo>
                <a:cubicBezTo>
                  <a:pt x="158775" y="178066"/>
                  <a:pt x="159842" y="174466"/>
                  <a:pt x="160553" y="170821"/>
                </a:cubicBezTo>
                <a:cubicBezTo>
                  <a:pt x="161265" y="167176"/>
                  <a:pt x="161620" y="163309"/>
                  <a:pt x="161620" y="159220"/>
                </a:cubicBezTo>
                <a:lnTo>
                  <a:pt x="161620" y="153352"/>
                </a:lnTo>
                <a:lnTo>
                  <a:pt x="211493" y="153352"/>
                </a:lnTo>
                <a:lnTo>
                  <a:pt x="211493" y="160820"/>
                </a:lnTo>
                <a:cubicBezTo>
                  <a:pt x="211493" y="166510"/>
                  <a:pt x="210248" y="172288"/>
                  <a:pt x="207759" y="178155"/>
                </a:cubicBezTo>
                <a:cubicBezTo>
                  <a:pt x="215227" y="177800"/>
                  <a:pt x="222161" y="178111"/>
                  <a:pt x="228562" y="179089"/>
                </a:cubicBezTo>
                <a:cubicBezTo>
                  <a:pt x="234963" y="180067"/>
                  <a:pt x="240474" y="181800"/>
                  <a:pt x="245097" y="184290"/>
                </a:cubicBezTo>
                <a:cubicBezTo>
                  <a:pt x="249720" y="186779"/>
                  <a:pt x="253364" y="190023"/>
                  <a:pt x="256032" y="194024"/>
                </a:cubicBezTo>
                <a:cubicBezTo>
                  <a:pt x="258699" y="198024"/>
                  <a:pt x="260032" y="202781"/>
                  <a:pt x="260032" y="208292"/>
                </a:cubicBezTo>
                <a:cubicBezTo>
                  <a:pt x="260032" y="215049"/>
                  <a:pt x="257587" y="220338"/>
                  <a:pt x="252699" y="224161"/>
                </a:cubicBezTo>
                <a:cubicBezTo>
                  <a:pt x="247809" y="227984"/>
                  <a:pt x="241808" y="230251"/>
                  <a:pt x="234696" y="230962"/>
                </a:cubicBezTo>
                <a:cubicBezTo>
                  <a:pt x="231318" y="231318"/>
                  <a:pt x="227895" y="231318"/>
                  <a:pt x="224428" y="230962"/>
                </a:cubicBezTo>
                <a:cubicBezTo>
                  <a:pt x="220961" y="230606"/>
                  <a:pt x="217671" y="229984"/>
                  <a:pt x="214560" y="229095"/>
                </a:cubicBezTo>
                <a:cubicBezTo>
                  <a:pt x="211448" y="228206"/>
                  <a:pt x="208648" y="226961"/>
                  <a:pt x="206159" y="225361"/>
                </a:cubicBezTo>
                <a:cubicBezTo>
                  <a:pt x="203670" y="223761"/>
                  <a:pt x="201802" y="221983"/>
                  <a:pt x="200558" y="220027"/>
                </a:cubicBezTo>
                <a:cubicBezTo>
                  <a:pt x="203581" y="217360"/>
                  <a:pt x="205715" y="214649"/>
                  <a:pt x="206959" y="211893"/>
                </a:cubicBezTo>
                <a:cubicBezTo>
                  <a:pt x="208204" y="209137"/>
                  <a:pt x="208604" y="206559"/>
                  <a:pt x="208159" y="204159"/>
                </a:cubicBezTo>
                <a:cubicBezTo>
                  <a:pt x="207714" y="201758"/>
                  <a:pt x="206648" y="199580"/>
                  <a:pt x="204959" y="197624"/>
                </a:cubicBezTo>
                <a:cubicBezTo>
                  <a:pt x="203270" y="195669"/>
                  <a:pt x="201002" y="194157"/>
                  <a:pt x="198158" y="193091"/>
                </a:cubicBezTo>
                <a:cubicBezTo>
                  <a:pt x="193179" y="198958"/>
                  <a:pt x="187001" y="204336"/>
                  <a:pt x="179622" y="209226"/>
                </a:cubicBezTo>
                <a:cubicBezTo>
                  <a:pt x="172243" y="214115"/>
                  <a:pt x="164154" y="218382"/>
                  <a:pt x="155353" y="222028"/>
                </a:cubicBezTo>
                <a:cubicBezTo>
                  <a:pt x="146552" y="225672"/>
                  <a:pt x="137261" y="228473"/>
                  <a:pt x="127483" y="230429"/>
                </a:cubicBezTo>
                <a:cubicBezTo>
                  <a:pt x="117704" y="232384"/>
                  <a:pt x="107747" y="233362"/>
                  <a:pt x="97612" y="233362"/>
                </a:cubicBezTo>
                <a:lnTo>
                  <a:pt x="97612" y="228028"/>
                </a:lnTo>
                <a:cubicBezTo>
                  <a:pt x="104368" y="227139"/>
                  <a:pt x="111169" y="225095"/>
                  <a:pt x="118015" y="221894"/>
                </a:cubicBezTo>
                <a:cubicBezTo>
                  <a:pt x="124860" y="218694"/>
                  <a:pt x="131305" y="214516"/>
                  <a:pt x="137350" y="209359"/>
                </a:cubicBezTo>
                <a:cubicBezTo>
                  <a:pt x="136283" y="204736"/>
                  <a:pt x="134106" y="200736"/>
                  <a:pt x="130816" y="197358"/>
                </a:cubicBezTo>
                <a:cubicBezTo>
                  <a:pt x="127527" y="193980"/>
                  <a:pt x="123482" y="191579"/>
                  <a:pt x="118682" y="190157"/>
                </a:cubicBezTo>
                <a:cubicBezTo>
                  <a:pt x="113703" y="196380"/>
                  <a:pt x="107347" y="202159"/>
                  <a:pt x="99613" y="207492"/>
                </a:cubicBezTo>
                <a:cubicBezTo>
                  <a:pt x="91878" y="212827"/>
                  <a:pt x="83255" y="217405"/>
                  <a:pt x="73742" y="221228"/>
                </a:cubicBezTo>
                <a:cubicBezTo>
                  <a:pt x="64230" y="225050"/>
                  <a:pt x="54140" y="228028"/>
                  <a:pt x="43472" y="230162"/>
                </a:cubicBezTo>
                <a:cubicBezTo>
                  <a:pt x="32804" y="232296"/>
                  <a:pt x="21958" y="233362"/>
                  <a:pt x="10935" y="233362"/>
                </a:cubicBezTo>
                <a:lnTo>
                  <a:pt x="10935" y="228028"/>
                </a:lnTo>
                <a:cubicBezTo>
                  <a:pt x="18935" y="227139"/>
                  <a:pt x="27025" y="224828"/>
                  <a:pt x="35204" y="221094"/>
                </a:cubicBezTo>
                <a:cubicBezTo>
                  <a:pt x="43383" y="217360"/>
                  <a:pt x="50806" y="212515"/>
                  <a:pt x="57474" y="206559"/>
                </a:cubicBezTo>
                <a:cubicBezTo>
                  <a:pt x="64141" y="200602"/>
                  <a:pt x="69608" y="193580"/>
                  <a:pt x="73875" y="185490"/>
                </a:cubicBezTo>
                <a:cubicBezTo>
                  <a:pt x="78143" y="177400"/>
                  <a:pt x="80276" y="168643"/>
                  <a:pt x="80276" y="159220"/>
                </a:cubicBezTo>
                <a:moveTo>
                  <a:pt x="74409" y="64541"/>
                </a:moveTo>
                <a:cubicBezTo>
                  <a:pt x="84721" y="64541"/>
                  <a:pt x="93567" y="65652"/>
                  <a:pt x="100946" y="67875"/>
                </a:cubicBezTo>
                <a:cubicBezTo>
                  <a:pt x="108324" y="70097"/>
                  <a:pt x="114414" y="73031"/>
                  <a:pt x="119214" y="76676"/>
                </a:cubicBezTo>
                <a:cubicBezTo>
                  <a:pt x="124016" y="80321"/>
                  <a:pt x="127527" y="84499"/>
                  <a:pt x="129749" y="89211"/>
                </a:cubicBezTo>
                <a:cubicBezTo>
                  <a:pt x="131972" y="93923"/>
                  <a:pt x="133083" y="98679"/>
                  <a:pt x="133083" y="103479"/>
                </a:cubicBezTo>
                <a:cubicBezTo>
                  <a:pt x="133083" y="108458"/>
                  <a:pt x="131972" y="113258"/>
                  <a:pt x="129749" y="117881"/>
                </a:cubicBezTo>
                <a:cubicBezTo>
                  <a:pt x="127527" y="122504"/>
                  <a:pt x="124016" y="126638"/>
                  <a:pt x="119214" y="130283"/>
                </a:cubicBezTo>
                <a:cubicBezTo>
                  <a:pt x="114414" y="133927"/>
                  <a:pt x="108324" y="136817"/>
                  <a:pt x="100946" y="138950"/>
                </a:cubicBezTo>
                <a:cubicBezTo>
                  <a:pt x="93567" y="141084"/>
                  <a:pt x="84721" y="142151"/>
                  <a:pt x="74409" y="142151"/>
                </a:cubicBezTo>
                <a:cubicBezTo>
                  <a:pt x="64096" y="142151"/>
                  <a:pt x="55251" y="141084"/>
                  <a:pt x="47872" y="138950"/>
                </a:cubicBezTo>
                <a:cubicBezTo>
                  <a:pt x="40494" y="136817"/>
                  <a:pt x="34449" y="133927"/>
                  <a:pt x="29737" y="130283"/>
                </a:cubicBezTo>
                <a:cubicBezTo>
                  <a:pt x="25025" y="126638"/>
                  <a:pt x="21558" y="122504"/>
                  <a:pt x="19336" y="117881"/>
                </a:cubicBezTo>
                <a:cubicBezTo>
                  <a:pt x="17113" y="113258"/>
                  <a:pt x="16002" y="108458"/>
                  <a:pt x="16002" y="103479"/>
                </a:cubicBezTo>
                <a:cubicBezTo>
                  <a:pt x="16002" y="98679"/>
                  <a:pt x="17113" y="93923"/>
                  <a:pt x="19336" y="89211"/>
                </a:cubicBezTo>
                <a:cubicBezTo>
                  <a:pt x="21558" y="84499"/>
                  <a:pt x="25025" y="80321"/>
                  <a:pt x="29737" y="76676"/>
                </a:cubicBezTo>
                <a:cubicBezTo>
                  <a:pt x="34449" y="73031"/>
                  <a:pt x="40494" y="70097"/>
                  <a:pt x="47872" y="67875"/>
                </a:cubicBezTo>
                <a:cubicBezTo>
                  <a:pt x="55251" y="65652"/>
                  <a:pt x="64096" y="64541"/>
                  <a:pt x="74409" y="64541"/>
                </a:cubicBezTo>
                <a:moveTo>
                  <a:pt x="136017" y="55740"/>
                </a:moveTo>
                <a:lnTo>
                  <a:pt x="24803" y="55740"/>
                </a:lnTo>
                <a:cubicBezTo>
                  <a:pt x="20358" y="55740"/>
                  <a:pt x="17691" y="57963"/>
                  <a:pt x="16802" y="62407"/>
                </a:cubicBezTo>
                <a:lnTo>
                  <a:pt x="0" y="32537"/>
                </a:lnTo>
                <a:lnTo>
                  <a:pt x="52007" y="32537"/>
                </a:lnTo>
                <a:lnTo>
                  <a:pt x="52007" y="30937"/>
                </a:lnTo>
                <a:cubicBezTo>
                  <a:pt x="52007" y="27381"/>
                  <a:pt x="51118" y="24403"/>
                  <a:pt x="49339" y="22003"/>
                </a:cubicBezTo>
                <a:cubicBezTo>
                  <a:pt x="47561" y="19602"/>
                  <a:pt x="44894" y="18135"/>
                  <a:pt x="41339" y="17602"/>
                </a:cubicBezTo>
                <a:lnTo>
                  <a:pt x="96545" y="1333"/>
                </a:lnTo>
                <a:lnTo>
                  <a:pt x="96545" y="32537"/>
                </a:lnTo>
                <a:lnTo>
                  <a:pt x="136017" y="32537"/>
                </a:lnTo>
                <a:moveTo>
                  <a:pt x="94411" y="103479"/>
                </a:moveTo>
                <a:cubicBezTo>
                  <a:pt x="94411" y="98857"/>
                  <a:pt x="92767" y="94723"/>
                  <a:pt x="89477" y="91078"/>
                </a:cubicBezTo>
                <a:cubicBezTo>
                  <a:pt x="86188" y="87433"/>
                  <a:pt x="81166" y="85610"/>
                  <a:pt x="74409" y="85610"/>
                </a:cubicBezTo>
                <a:cubicBezTo>
                  <a:pt x="67652" y="85610"/>
                  <a:pt x="62674" y="87433"/>
                  <a:pt x="59474" y="91078"/>
                </a:cubicBezTo>
                <a:cubicBezTo>
                  <a:pt x="56274" y="94723"/>
                  <a:pt x="54673" y="98857"/>
                  <a:pt x="54673" y="103479"/>
                </a:cubicBezTo>
                <a:cubicBezTo>
                  <a:pt x="54673" y="108102"/>
                  <a:pt x="56274" y="112192"/>
                  <a:pt x="59474" y="115748"/>
                </a:cubicBezTo>
                <a:cubicBezTo>
                  <a:pt x="62674" y="119304"/>
                  <a:pt x="67652" y="121081"/>
                  <a:pt x="74409" y="121081"/>
                </a:cubicBezTo>
                <a:cubicBezTo>
                  <a:pt x="81166" y="121081"/>
                  <a:pt x="86188" y="119170"/>
                  <a:pt x="89477" y="115348"/>
                </a:cubicBezTo>
                <a:cubicBezTo>
                  <a:pt x="92767" y="111525"/>
                  <a:pt x="94411" y="107569"/>
                  <a:pt x="94411" y="10347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3" name="Freeform 203"/>
          <p:cNvSpPr/>
          <p:nvPr/>
        </p:nvSpPr>
        <p:spPr>
          <a:xfrm>
            <a:off x="5476639" y="4026691"/>
            <a:ext cx="252831" cy="229362"/>
          </a:xfrm>
          <a:custGeom>
            <a:avLst/>
            <a:gdLst>
              <a:gd name="connsiteX0" fmla="*/ 181356 w 252831"/>
              <a:gd name="connsiteY0" fmla="*/ 229362 h 229362"/>
              <a:gd name="connsiteX1" fmla="*/ 181356 w 252831"/>
              <a:gd name="connsiteY1" fmla="*/ 217360 h 229362"/>
              <a:gd name="connsiteX2" fmla="*/ 157486 w 252831"/>
              <a:gd name="connsiteY2" fmla="*/ 223495 h 229362"/>
              <a:gd name="connsiteX3" fmla="*/ 130283 w 252831"/>
              <a:gd name="connsiteY3" fmla="*/ 227229 h 229362"/>
              <a:gd name="connsiteX4" fmla="*/ 102546 w 252831"/>
              <a:gd name="connsiteY4" fmla="*/ 228962 h 229362"/>
              <a:gd name="connsiteX5" fmla="*/ 76809 w 252831"/>
              <a:gd name="connsiteY5" fmla="*/ 229362 h 229362"/>
              <a:gd name="connsiteX6" fmla="*/ 34937 w 252831"/>
              <a:gd name="connsiteY6" fmla="*/ 229362 h 229362"/>
              <a:gd name="connsiteX7" fmla="*/ 34937 w 252831"/>
              <a:gd name="connsiteY7" fmla="*/ 156020 h 229362"/>
              <a:gd name="connsiteX8" fmla="*/ 80809 w 252831"/>
              <a:gd name="connsiteY8" fmla="*/ 148552 h 229362"/>
              <a:gd name="connsiteX9" fmla="*/ 80809 w 252831"/>
              <a:gd name="connsiteY9" fmla="*/ 164287 h 229362"/>
              <a:gd name="connsiteX10" fmla="*/ 181356 w 252831"/>
              <a:gd name="connsiteY10" fmla="*/ 164287 h 229362"/>
              <a:gd name="connsiteX11" fmla="*/ 181356 w 252831"/>
              <a:gd name="connsiteY11" fmla="*/ 154686 h 229362"/>
              <a:gd name="connsiteX12" fmla="*/ 227228 w 252831"/>
              <a:gd name="connsiteY12" fmla="*/ 147219 h 229362"/>
              <a:gd name="connsiteX13" fmla="*/ 227228 w 252831"/>
              <a:gd name="connsiteY13" fmla="*/ 229362 h 229362"/>
              <a:gd name="connsiteX15" fmla="*/ 19202 w 252831"/>
              <a:gd name="connsiteY15" fmla="*/ 94679 h 229362"/>
              <a:gd name="connsiteX16" fmla="*/ 52406 w 252831"/>
              <a:gd name="connsiteY16" fmla="*/ 87478 h 229362"/>
              <a:gd name="connsiteX17" fmla="*/ 79743 w 252831"/>
              <a:gd name="connsiteY17" fmla="*/ 74009 h 229362"/>
              <a:gd name="connsiteX18" fmla="*/ 98279 w 252831"/>
              <a:gd name="connsiteY18" fmla="*/ 55340 h 229362"/>
              <a:gd name="connsiteX19" fmla="*/ 105080 w 252831"/>
              <a:gd name="connsiteY19" fmla="*/ 32271 h 229362"/>
              <a:gd name="connsiteX20" fmla="*/ 105080 w 252831"/>
              <a:gd name="connsiteY20" fmla="*/ 29604 h 229362"/>
              <a:gd name="connsiteX21" fmla="*/ 102412 w 252831"/>
              <a:gd name="connsiteY21" fmla="*/ 20669 h 229362"/>
              <a:gd name="connsiteX22" fmla="*/ 94412 w 252831"/>
              <a:gd name="connsiteY22" fmla="*/ 16269 h 229362"/>
              <a:gd name="connsiteX23" fmla="*/ 157619 w 252831"/>
              <a:gd name="connsiteY23" fmla="*/ 0 h 229362"/>
              <a:gd name="connsiteX24" fmla="*/ 157619 w 252831"/>
              <a:gd name="connsiteY24" fmla="*/ 18402 h 229362"/>
              <a:gd name="connsiteX25" fmla="*/ 151486 w 252831"/>
              <a:gd name="connsiteY25" fmla="*/ 44272 h 229362"/>
              <a:gd name="connsiteX26" fmla="*/ 178289 w 252831"/>
              <a:gd name="connsiteY26" fmla="*/ 46539 h 229362"/>
              <a:gd name="connsiteX27" fmla="*/ 203492 w 252831"/>
              <a:gd name="connsiteY27" fmla="*/ 53473 h 229362"/>
              <a:gd name="connsiteX28" fmla="*/ 222294 w 252831"/>
              <a:gd name="connsiteY28" fmla="*/ 64808 h 229362"/>
              <a:gd name="connsiteX29" fmla="*/ 229628 w 252831"/>
              <a:gd name="connsiteY29" fmla="*/ 80010 h 229362"/>
              <a:gd name="connsiteX30" fmla="*/ 223361 w 252831"/>
              <a:gd name="connsiteY30" fmla="*/ 93745 h 229362"/>
              <a:gd name="connsiteX31" fmla="*/ 206159 w 252831"/>
              <a:gd name="connsiteY31" fmla="*/ 99479 h 229362"/>
              <a:gd name="connsiteX32" fmla="*/ 185089 w 252831"/>
              <a:gd name="connsiteY32" fmla="*/ 97346 h 229362"/>
              <a:gd name="connsiteX33" fmla="*/ 172022 w 252831"/>
              <a:gd name="connsiteY33" fmla="*/ 87211 h 229362"/>
              <a:gd name="connsiteX34" fmla="*/ 174422 w 252831"/>
              <a:gd name="connsiteY34" fmla="*/ 76143 h 229362"/>
              <a:gd name="connsiteX35" fmla="*/ 167887 w 252831"/>
              <a:gd name="connsiteY35" fmla="*/ 67209 h 229362"/>
              <a:gd name="connsiteX36" fmla="*/ 155753 w 252831"/>
              <a:gd name="connsiteY36" fmla="*/ 61341 h 229362"/>
              <a:gd name="connsiteX37" fmla="*/ 141084 w 252831"/>
              <a:gd name="connsiteY37" fmla="*/ 59207 h 229362"/>
              <a:gd name="connsiteX38" fmla="*/ 116414 w 252831"/>
              <a:gd name="connsiteY38" fmla="*/ 77743 h 229362"/>
              <a:gd name="connsiteX39" fmla="*/ 85344 w 252831"/>
              <a:gd name="connsiteY39" fmla="*/ 90145 h 229362"/>
              <a:gd name="connsiteX40" fmla="*/ 51606 w 252831"/>
              <a:gd name="connsiteY40" fmla="*/ 97346 h 229362"/>
              <a:gd name="connsiteX41" fmla="*/ 19202 w 252831"/>
              <a:gd name="connsiteY41" fmla="*/ 100012 h 229362"/>
              <a:gd name="connsiteX43" fmla="*/ 252831 w 252831"/>
              <a:gd name="connsiteY43" fmla="*/ 136551 h 229362"/>
              <a:gd name="connsiteX44" fmla="*/ 32004 w 252831"/>
              <a:gd name="connsiteY44" fmla="*/ 136551 h 229362"/>
              <a:gd name="connsiteX45" fmla="*/ 22936 w 252831"/>
              <a:gd name="connsiteY45" fmla="*/ 144018 h 229362"/>
              <a:gd name="connsiteX46" fmla="*/ 0 w 252831"/>
              <a:gd name="connsiteY46" fmla="*/ 111747 h 229362"/>
              <a:gd name="connsiteX47" fmla="*/ 252831 w 252831"/>
              <a:gd name="connsiteY47" fmla="*/ 111747 h 229362"/>
              <a:gd name="connsiteX49" fmla="*/ 94145 w 252831"/>
              <a:gd name="connsiteY49" fmla="*/ 204826 h 229362"/>
              <a:gd name="connsiteX50" fmla="*/ 113747 w 252831"/>
              <a:gd name="connsiteY50" fmla="*/ 204693 h 229362"/>
              <a:gd name="connsiteX51" fmla="*/ 135617 w 252831"/>
              <a:gd name="connsiteY51" fmla="*/ 204026 h 229362"/>
              <a:gd name="connsiteX52" fmla="*/ 158553 w 252831"/>
              <a:gd name="connsiteY52" fmla="*/ 202559 h 229362"/>
              <a:gd name="connsiteX53" fmla="*/ 181356 w 252831"/>
              <a:gd name="connsiteY53" fmla="*/ 200025 h 229362"/>
              <a:gd name="connsiteX54" fmla="*/ 181356 w 252831"/>
              <a:gd name="connsiteY54" fmla="*/ 188824 h 229362"/>
              <a:gd name="connsiteX55" fmla="*/ 80809 w 252831"/>
              <a:gd name="connsiteY55" fmla="*/ 188824 h 229362"/>
              <a:gd name="connsiteX56" fmla="*/ 80809 w 252831"/>
              <a:gd name="connsiteY56" fmla="*/ 204826 h 229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1" h="229362">
                <a:moveTo>
                  <a:pt x="181356" y="229362"/>
                </a:moveTo>
                <a:lnTo>
                  <a:pt x="181356" y="217360"/>
                </a:lnTo>
                <a:cubicBezTo>
                  <a:pt x="174244" y="219850"/>
                  <a:pt x="166287" y="221895"/>
                  <a:pt x="157486" y="223495"/>
                </a:cubicBezTo>
                <a:cubicBezTo>
                  <a:pt x="148685" y="225095"/>
                  <a:pt x="139617" y="226340"/>
                  <a:pt x="130283" y="227229"/>
                </a:cubicBezTo>
                <a:cubicBezTo>
                  <a:pt x="120948" y="228117"/>
                  <a:pt x="111702" y="228695"/>
                  <a:pt x="102546" y="228962"/>
                </a:cubicBezTo>
                <a:cubicBezTo>
                  <a:pt x="93389" y="229229"/>
                  <a:pt x="84811" y="229362"/>
                  <a:pt x="76809" y="229362"/>
                </a:cubicBezTo>
                <a:lnTo>
                  <a:pt x="34937" y="229362"/>
                </a:lnTo>
                <a:lnTo>
                  <a:pt x="34937" y="156020"/>
                </a:lnTo>
                <a:lnTo>
                  <a:pt x="80809" y="148552"/>
                </a:lnTo>
                <a:lnTo>
                  <a:pt x="80809" y="164287"/>
                </a:lnTo>
                <a:lnTo>
                  <a:pt x="181356" y="164287"/>
                </a:lnTo>
                <a:lnTo>
                  <a:pt x="181356" y="154686"/>
                </a:lnTo>
                <a:lnTo>
                  <a:pt x="227228" y="147219"/>
                </a:lnTo>
                <a:lnTo>
                  <a:pt x="227228" y="229362"/>
                </a:lnTo>
                <a:moveTo>
                  <a:pt x="19202" y="94679"/>
                </a:moveTo>
                <a:cubicBezTo>
                  <a:pt x="30937" y="93434"/>
                  <a:pt x="42005" y="91034"/>
                  <a:pt x="52406" y="87478"/>
                </a:cubicBezTo>
                <a:cubicBezTo>
                  <a:pt x="62808" y="83922"/>
                  <a:pt x="71920" y="79432"/>
                  <a:pt x="79743" y="74009"/>
                </a:cubicBezTo>
                <a:cubicBezTo>
                  <a:pt x="87566" y="68587"/>
                  <a:pt x="93745" y="62364"/>
                  <a:pt x="98279" y="55340"/>
                </a:cubicBezTo>
                <a:cubicBezTo>
                  <a:pt x="102812" y="48317"/>
                  <a:pt x="105080" y="40627"/>
                  <a:pt x="105080" y="32271"/>
                </a:cubicBezTo>
                <a:lnTo>
                  <a:pt x="105080" y="29604"/>
                </a:lnTo>
                <a:cubicBezTo>
                  <a:pt x="105080" y="26048"/>
                  <a:pt x="104191" y="23070"/>
                  <a:pt x="102412" y="20669"/>
                </a:cubicBezTo>
                <a:cubicBezTo>
                  <a:pt x="100635" y="18269"/>
                  <a:pt x="97967" y="16802"/>
                  <a:pt x="94412" y="16269"/>
                </a:cubicBezTo>
                <a:lnTo>
                  <a:pt x="157619" y="0"/>
                </a:lnTo>
                <a:lnTo>
                  <a:pt x="157619" y="18402"/>
                </a:lnTo>
                <a:cubicBezTo>
                  <a:pt x="157619" y="27826"/>
                  <a:pt x="155575" y="36449"/>
                  <a:pt x="151486" y="44272"/>
                </a:cubicBezTo>
                <a:cubicBezTo>
                  <a:pt x="160198" y="44272"/>
                  <a:pt x="169132" y="45028"/>
                  <a:pt x="178289" y="46539"/>
                </a:cubicBezTo>
                <a:cubicBezTo>
                  <a:pt x="187446" y="48051"/>
                  <a:pt x="195846" y="50362"/>
                  <a:pt x="203492" y="53473"/>
                </a:cubicBezTo>
                <a:cubicBezTo>
                  <a:pt x="211137" y="56585"/>
                  <a:pt x="217405" y="60363"/>
                  <a:pt x="222294" y="64808"/>
                </a:cubicBezTo>
                <a:cubicBezTo>
                  <a:pt x="227184" y="69253"/>
                  <a:pt x="229628" y="74320"/>
                  <a:pt x="229628" y="80010"/>
                </a:cubicBezTo>
                <a:cubicBezTo>
                  <a:pt x="229628" y="86055"/>
                  <a:pt x="227539" y="90634"/>
                  <a:pt x="223361" y="93745"/>
                </a:cubicBezTo>
                <a:cubicBezTo>
                  <a:pt x="219182" y="96856"/>
                  <a:pt x="213449" y="98768"/>
                  <a:pt x="206159" y="99479"/>
                </a:cubicBezTo>
                <a:cubicBezTo>
                  <a:pt x="198513" y="100190"/>
                  <a:pt x="191491" y="99479"/>
                  <a:pt x="185089" y="97346"/>
                </a:cubicBezTo>
                <a:cubicBezTo>
                  <a:pt x="178689" y="95212"/>
                  <a:pt x="174332" y="91834"/>
                  <a:pt x="172022" y="87211"/>
                </a:cubicBezTo>
                <a:cubicBezTo>
                  <a:pt x="174688" y="83300"/>
                  <a:pt x="175488" y="79610"/>
                  <a:pt x="174422" y="76143"/>
                </a:cubicBezTo>
                <a:cubicBezTo>
                  <a:pt x="173355" y="72676"/>
                  <a:pt x="171177" y="69698"/>
                  <a:pt x="167887" y="67209"/>
                </a:cubicBezTo>
                <a:cubicBezTo>
                  <a:pt x="164598" y="64719"/>
                  <a:pt x="160553" y="62764"/>
                  <a:pt x="155753" y="61341"/>
                </a:cubicBezTo>
                <a:cubicBezTo>
                  <a:pt x="150952" y="59919"/>
                  <a:pt x="146063" y="59207"/>
                  <a:pt x="141084" y="59207"/>
                </a:cubicBezTo>
                <a:cubicBezTo>
                  <a:pt x="134328" y="66497"/>
                  <a:pt x="126104" y="72676"/>
                  <a:pt x="116414" y="77743"/>
                </a:cubicBezTo>
                <a:cubicBezTo>
                  <a:pt x="106724" y="82810"/>
                  <a:pt x="96367" y="86944"/>
                  <a:pt x="85344" y="90145"/>
                </a:cubicBezTo>
                <a:cubicBezTo>
                  <a:pt x="74320" y="93345"/>
                  <a:pt x="63074" y="95745"/>
                  <a:pt x="51606" y="97346"/>
                </a:cubicBezTo>
                <a:cubicBezTo>
                  <a:pt x="40138" y="98946"/>
                  <a:pt x="29337" y="99835"/>
                  <a:pt x="19202" y="100012"/>
                </a:cubicBezTo>
                <a:moveTo>
                  <a:pt x="252831" y="136551"/>
                </a:moveTo>
                <a:lnTo>
                  <a:pt x="32004" y="136551"/>
                </a:lnTo>
                <a:cubicBezTo>
                  <a:pt x="26848" y="136551"/>
                  <a:pt x="23825" y="139040"/>
                  <a:pt x="22936" y="144018"/>
                </a:cubicBezTo>
                <a:lnTo>
                  <a:pt x="0" y="111747"/>
                </a:lnTo>
                <a:lnTo>
                  <a:pt x="252831" y="111747"/>
                </a:lnTo>
                <a:moveTo>
                  <a:pt x="94145" y="204826"/>
                </a:moveTo>
                <a:cubicBezTo>
                  <a:pt x="100190" y="204826"/>
                  <a:pt x="106724" y="204781"/>
                  <a:pt x="113747" y="204693"/>
                </a:cubicBezTo>
                <a:cubicBezTo>
                  <a:pt x="120771" y="204603"/>
                  <a:pt x="128060" y="204381"/>
                  <a:pt x="135617" y="204026"/>
                </a:cubicBezTo>
                <a:cubicBezTo>
                  <a:pt x="143173" y="203670"/>
                  <a:pt x="150819" y="203181"/>
                  <a:pt x="158553" y="202559"/>
                </a:cubicBezTo>
                <a:cubicBezTo>
                  <a:pt x="166287" y="201937"/>
                  <a:pt x="173888" y="201092"/>
                  <a:pt x="181356" y="200025"/>
                </a:cubicBezTo>
                <a:lnTo>
                  <a:pt x="181356" y="188824"/>
                </a:lnTo>
                <a:lnTo>
                  <a:pt x="80809" y="188824"/>
                </a:lnTo>
                <a:lnTo>
                  <a:pt x="80809" y="20482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4" name="Freeform 204"/>
          <p:cNvSpPr/>
          <p:nvPr/>
        </p:nvSpPr>
        <p:spPr>
          <a:xfrm>
            <a:off x="5750006" y="4028825"/>
            <a:ext cx="223228" cy="230429"/>
          </a:xfrm>
          <a:custGeom>
            <a:avLst/>
            <a:gdLst>
              <a:gd name="connsiteX0" fmla="*/ 68009 w 223228"/>
              <a:gd name="connsiteY0" fmla="*/ 150419 h 230429"/>
              <a:gd name="connsiteX1" fmla="*/ 129750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1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59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6 w 223228"/>
              <a:gd name="connsiteY12" fmla="*/ 164820 h 230429"/>
              <a:gd name="connsiteX13" fmla="*/ 124683 w 223228"/>
              <a:gd name="connsiteY13" fmla="*/ 171888 h 230429"/>
              <a:gd name="connsiteX14" fmla="*/ 92278 w 223228"/>
              <a:gd name="connsiteY14" fmla="*/ 176155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4 h 230429"/>
              <a:gd name="connsiteX19" fmla="*/ 0 w 223228"/>
              <a:gd name="connsiteY19" fmla="*/ 31204 h 230429"/>
              <a:gd name="connsiteX20" fmla="*/ 57874 w 223228"/>
              <a:gd name="connsiteY20" fmla="*/ 15201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9" y="150419"/>
                </a:moveTo>
                <a:cubicBezTo>
                  <a:pt x="91656" y="150419"/>
                  <a:pt x="112237" y="149130"/>
                  <a:pt x="129750" y="146552"/>
                </a:cubicBezTo>
                <a:cubicBezTo>
                  <a:pt x="147263" y="143973"/>
                  <a:pt x="162687" y="140639"/>
                  <a:pt x="176022" y="136550"/>
                </a:cubicBezTo>
                <a:lnTo>
                  <a:pt x="176022" y="28003"/>
                </a:lnTo>
                <a:cubicBezTo>
                  <a:pt x="176022" y="25514"/>
                  <a:pt x="175489" y="23158"/>
                  <a:pt x="174422" y="20936"/>
                </a:cubicBezTo>
                <a:cubicBezTo>
                  <a:pt x="173355" y="18713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206159"/>
                </a:lnTo>
                <a:cubicBezTo>
                  <a:pt x="223228" y="214693"/>
                  <a:pt x="221184" y="220872"/>
                  <a:pt x="217094" y="224695"/>
                </a:cubicBezTo>
                <a:cubicBezTo>
                  <a:pt x="213004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5"/>
                  <a:pt x="161798" y="161975"/>
                  <a:pt x="153086" y="164820"/>
                </a:cubicBezTo>
                <a:cubicBezTo>
                  <a:pt x="144374" y="167665"/>
                  <a:pt x="134906" y="170021"/>
                  <a:pt x="124683" y="171888"/>
                </a:cubicBezTo>
                <a:cubicBezTo>
                  <a:pt x="114459" y="173755"/>
                  <a:pt x="103658" y="175177"/>
                  <a:pt x="92278" y="176155"/>
                </a:cubicBezTo>
                <a:cubicBezTo>
                  <a:pt x="80899" y="177133"/>
                  <a:pt x="69254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7"/>
                  <a:pt x="0" y="31204"/>
                </a:cubicBezTo>
                <a:lnTo>
                  <a:pt x="57874" y="15201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5" name="Freeform 205"/>
          <p:cNvSpPr/>
          <p:nvPr/>
        </p:nvSpPr>
        <p:spPr>
          <a:xfrm>
            <a:off x="6016706" y="4028825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7886 h 230429"/>
              <a:gd name="connsiteX2" fmla="*/ 122549 w 253898"/>
              <a:gd name="connsiteY2" fmla="*/ 174555 h 230429"/>
              <a:gd name="connsiteX3" fmla="*/ 57341 w 253898"/>
              <a:gd name="connsiteY3" fmla="*/ 180289 h 230429"/>
              <a:gd name="connsiteX4" fmla="*/ 10668 w 253898"/>
              <a:gd name="connsiteY4" fmla="*/ 180289 h 230429"/>
              <a:gd name="connsiteX5" fmla="*/ 10668 w 253898"/>
              <a:gd name="connsiteY5" fmla="*/ 44539 h 230429"/>
              <a:gd name="connsiteX6" fmla="*/ 8001 w 253898"/>
              <a:gd name="connsiteY6" fmla="*/ 35604 h 230429"/>
              <a:gd name="connsiteX7" fmla="*/ 0 w 253898"/>
              <a:gd name="connsiteY7" fmla="*/ 31204 h 230429"/>
              <a:gd name="connsiteX8" fmla="*/ 56541 w 253898"/>
              <a:gd name="connsiteY8" fmla="*/ 15201 h 230429"/>
              <a:gd name="connsiteX9" fmla="*/ 56541 w 253898"/>
              <a:gd name="connsiteY9" fmla="*/ 23736 h 230429"/>
              <a:gd name="connsiteX10" fmla="*/ 137884 w 253898"/>
              <a:gd name="connsiteY10" fmla="*/ 23736 h 230429"/>
              <a:gd name="connsiteX11" fmla="*/ 137884 w 253898"/>
              <a:gd name="connsiteY11" fmla="*/ 49606 h 230429"/>
              <a:gd name="connsiteX12" fmla="*/ 56541 w 253898"/>
              <a:gd name="connsiteY12" fmla="*/ 49606 h 230429"/>
              <a:gd name="connsiteX13" fmla="*/ 56541 w 253898"/>
              <a:gd name="connsiteY13" fmla="*/ 151752 h 230429"/>
              <a:gd name="connsiteX14" fmla="*/ 68009 w 253898"/>
              <a:gd name="connsiteY14" fmla="*/ 151752 h 230429"/>
              <a:gd name="connsiteX15" fmla="*/ 100146 w 253898"/>
              <a:gd name="connsiteY15" fmla="*/ 150952 h 230429"/>
              <a:gd name="connsiteX16" fmla="*/ 127083 w 253898"/>
              <a:gd name="connsiteY16" fmla="*/ 148551 h 230429"/>
              <a:gd name="connsiteX17" fmla="*/ 150152 w 253898"/>
              <a:gd name="connsiteY17" fmla="*/ 144684 h 230429"/>
              <a:gd name="connsiteX18" fmla="*/ 170688 w 253898"/>
              <a:gd name="connsiteY18" fmla="*/ 139217 h 230429"/>
              <a:gd name="connsiteX19" fmla="*/ 170688 w 253898"/>
              <a:gd name="connsiteY19" fmla="*/ 28003 h 230429"/>
              <a:gd name="connsiteX20" fmla="*/ 169088 w 253898"/>
              <a:gd name="connsiteY20" fmla="*/ 20936 h 230429"/>
              <a:gd name="connsiteX21" fmla="*/ 163487 w 253898"/>
              <a:gd name="connsiteY21" fmla="*/ 16002 h 230429"/>
              <a:gd name="connsiteX22" fmla="*/ 217894 w 253898"/>
              <a:gd name="connsiteY22" fmla="*/ 0 h 230429"/>
              <a:gd name="connsiteX23" fmla="*/ 217894 w 253898"/>
              <a:gd name="connsiteY23" fmla="*/ 81876 h 230429"/>
              <a:gd name="connsiteX24" fmla="*/ 253898 w 253898"/>
              <a:gd name="connsiteY24" fmla="*/ 81876 h 230429"/>
              <a:gd name="connsiteX25" fmla="*/ 253898 w 253898"/>
              <a:gd name="connsiteY25" fmla="*/ 109080 h 230429"/>
              <a:gd name="connsiteX26" fmla="*/ 217894 w 253898"/>
              <a:gd name="connsiteY26" fmla="*/ 109080 h 230429"/>
              <a:gd name="connsiteX27" fmla="*/ 217894 w 253898"/>
              <a:gd name="connsiteY27" fmla="*/ 206159 h 230429"/>
              <a:gd name="connsiteX28" fmla="*/ 211760 w 253898"/>
              <a:gd name="connsiteY28" fmla="*/ 224695 h 230429"/>
              <a:gd name="connsiteX29" fmla="*/ 192291 w 253898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7886"/>
                </a:lnTo>
                <a:cubicBezTo>
                  <a:pt x="157887" y="165176"/>
                  <a:pt x="141840" y="170732"/>
                  <a:pt x="122549" y="174555"/>
                </a:cubicBezTo>
                <a:cubicBezTo>
                  <a:pt x="103258" y="178377"/>
                  <a:pt x="81522" y="180289"/>
                  <a:pt x="57341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7"/>
                  <a:pt x="0" y="31204"/>
                </a:cubicBezTo>
                <a:lnTo>
                  <a:pt x="56541" y="15201"/>
                </a:lnTo>
                <a:lnTo>
                  <a:pt x="56541" y="23736"/>
                </a:lnTo>
                <a:lnTo>
                  <a:pt x="137884" y="23736"/>
                </a:lnTo>
                <a:lnTo>
                  <a:pt x="137884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09" y="151752"/>
                </a:lnTo>
                <a:cubicBezTo>
                  <a:pt x="79744" y="151752"/>
                  <a:pt x="90456" y="151485"/>
                  <a:pt x="100146" y="150952"/>
                </a:cubicBezTo>
                <a:cubicBezTo>
                  <a:pt x="109836" y="150419"/>
                  <a:pt x="118815" y="149618"/>
                  <a:pt x="127083" y="148551"/>
                </a:cubicBezTo>
                <a:cubicBezTo>
                  <a:pt x="135350" y="147485"/>
                  <a:pt x="143040" y="146196"/>
                  <a:pt x="150152" y="144684"/>
                </a:cubicBezTo>
                <a:cubicBezTo>
                  <a:pt x="157264" y="143173"/>
                  <a:pt x="164110" y="141351"/>
                  <a:pt x="170688" y="139217"/>
                </a:cubicBezTo>
                <a:lnTo>
                  <a:pt x="170688" y="28003"/>
                </a:lnTo>
                <a:cubicBezTo>
                  <a:pt x="170688" y="25514"/>
                  <a:pt x="170155" y="23158"/>
                  <a:pt x="169088" y="20936"/>
                </a:cubicBezTo>
                <a:cubicBezTo>
                  <a:pt x="168021" y="18713"/>
                  <a:pt x="166155" y="17069"/>
                  <a:pt x="163487" y="16002"/>
                </a:cubicBezTo>
                <a:lnTo>
                  <a:pt x="217894" y="0"/>
                </a:lnTo>
                <a:lnTo>
                  <a:pt x="217894" y="81876"/>
                </a:lnTo>
                <a:lnTo>
                  <a:pt x="253898" y="81876"/>
                </a:lnTo>
                <a:lnTo>
                  <a:pt x="253898" y="109080"/>
                </a:lnTo>
                <a:lnTo>
                  <a:pt x="217894" y="109080"/>
                </a:lnTo>
                <a:lnTo>
                  <a:pt x="217894" y="206159"/>
                </a:lnTo>
                <a:cubicBezTo>
                  <a:pt x="217894" y="214693"/>
                  <a:pt x="215850" y="220872"/>
                  <a:pt x="211760" y="224695"/>
                </a:cubicBezTo>
                <a:cubicBezTo>
                  <a:pt x="207671" y="228517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6" name="Freeform 206"/>
          <p:cNvSpPr/>
          <p:nvPr/>
        </p:nvSpPr>
        <p:spPr>
          <a:xfrm>
            <a:off x="599016" y="4668786"/>
            <a:ext cx="218961" cy="230429"/>
          </a:xfrm>
          <a:custGeom>
            <a:avLst/>
            <a:gdLst>
              <a:gd name="connsiteX0" fmla="*/ 171755 w 218961"/>
              <a:gd name="connsiteY0" fmla="*/ 133617 h 230429"/>
              <a:gd name="connsiteX1" fmla="*/ 171755 w 218961"/>
              <a:gd name="connsiteY1" fmla="*/ 103746 h 230429"/>
              <a:gd name="connsiteX2" fmla="*/ 135484 w 218961"/>
              <a:gd name="connsiteY2" fmla="*/ 103746 h 230429"/>
              <a:gd name="connsiteX3" fmla="*/ 109347 w 218961"/>
              <a:gd name="connsiteY3" fmla="*/ 122682 h 230429"/>
              <a:gd name="connsiteX4" fmla="*/ 73876 w 218961"/>
              <a:gd name="connsiteY4" fmla="*/ 129082 h 230429"/>
              <a:gd name="connsiteX5" fmla="*/ 45206 w 218961"/>
              <a:gd name="connsiteY5" fmla="*/ 125082 h 230429"/>
              <a:gd name="connsiteX6" fmla="*/ 21736 w 218961"/>
              <a:gd name="connsiteY6" fmla="*/ 113347 h 230429"/>
              <a:gd name="connsiteX7" fmla="*/ 5867 w 218961"/>
              <a:gd name="connsiteY7" fmla="*/ 94412 h 230429"/>
              <a:gd name="connsiteX8" fmla="*/ 0 w 218961"/>
              <a:gd name="connsiteY8" fmla="*/ 68542 h 230429"/>
              <a:gd name="connsiteX9" fmla="*/ 5867 w 218961"/>
              <a:gd name="connsiteY9" fmla="*/ 43472 h 230429"/>
              <a:gd name="connsiteX10" fmla="*/ 21736 w 218961"/>
              <a:gd name="connsiteY10" fmla="*/ 24403 h 230429"/>
              <a:gd name="connsiteX11" fmla="*/ 45206 w 218961"/>
              <a:gd name="connsiteY11" fmla="*/ 12401 h 230429"/>
              <a:gd name="connsiteX12" fmla="*/ 73876 w 218961"/>
              <a:gd name="connsiteY12" fmla="*/ 8267 h 230429"/>
              <a:gd name="connsiteX13" fmla="*/ 110014 w 218961"/>
              <a:gd name="connsiteY13" fmla="*/ 15335 h 230429"/>
              <a:gd name="connsiteX14" fmla="*/ 136284 w 218961"/>
              <a:gd name="connsiteY14" fmla="*/ 35204 h 230429"/>
              <a:gd name="connsiteX15" fmla="*/ 171755 w 218961"/>
              <a:gd name="connsiteY15" fmla="*/ 35204 h 230429"/>
              <a:gd name="connsiteX16" fmla="*/ 171755 w 218961"/>
              <a:gd name="connsiteY16" fmla="*/ 28003 h 230429"/>
              <a:gd name="connsiteX17" fmla="*/ 170155 w 218961"/>
              <a:gd name="connsiteY17" fmla="*/ 20936 h 230429"/>
              <a:gd name="connsiteX18" fmla="*/ 164554 w 218961"/>
              <a:gd name="connsiteY18" fmla="*/ 16002 h 230429"/>
              <a:gd name="connsiteX19" fmla="*/ 218961 w 218961"/>
              <a:gd name="connsiteY19" fmla="*/ 0 h 230429"/>
              <a:gd name="connsiteX20" fmla="*/ 218961 w 218961"/>
              <a:gd name="connsiteY20" fmla="*/ 109347 h 230429"/>
              <a:gd name="connsiteX21" fmla="*/ 212827 w 218961"/>
              <a:gd name="connsiteY21" fmla="*/ 127883 h 230429"/>
              <a:gd name="connsiteX22" fmla="*/ 193358 w 218961"/>
              <a:gd name="connsiteY22" fmla="*/ 133617 h 230429"/>
              <a:gd name="connsiteX24" fmla="*/ 218961 w 218961"/>
              <a:gd name="connsiteY24" fmla="*/ 145085 h 230429"/>
              <a:gd name="connsiteX25" fmla="*/ 218961 w 218961"/>
              <a:gd name="connsiteY25" fmla="*/ 206159 h 230429"/>
              <a:gd name="connsiteX26" fmla="*/ 212827 w 218961"/>
              <a:gd name="connsiteY26" fmla="*/ 224695 h 230429"/>
              <a:gd name="connsiteX27" fmla="*/ 193358 w 218961"/>
              <a:gd name="connsiteY27" fmla="*/ 230429 h 230429"/>
              <a:gd name="connsiteX28" fmla="*/ 171755 w 218961"/>
              <a:gd name="connsiteY28" fmla="*/ 230429 h 230429"/>
              <a:gd name="connsiteX29" fmla="*/ 171755 w 218961"/>
              <a:gd name="connsiteY29" fmla="*/ 169621 h 230429"/>
              <a:gd name="connsiteX30" fmla="*/ 52006 w 218961"/>
              <a:gd name="connsiteY30" fmla="*/ 169621 h 230429"/>
              <a:gd name="connsiteX31" fmla="*/ 44006 w 218961"/>
              <a:gd name="connsiteY31" fmla="*/ 176288 h 230429"/>
              <a:gd name="connsiteX32" fmla="*/ 27203 w 218961"/>
              <a:gd name="connsiteY32" fmla="*/ 145085 h 230429"/>
              <a:gd name="connsiteX34" fmla="*/ 44539 w 218961"/>
              <a:gd name="connsiteY34" fmla="*/ 68542 h 230429"/>
              <a:gd name="connsiteX35" fmla="*/ 46539 w 218961"/>
              <a:gd name="connsiteY35" fmla="*/ 82810 h 230429"/>
              <a:gd name="connsiteX36" fmla="*/ 52407 w 218961"/>
              <a:gd name="connsiteY36" fmla="*/ 94678 h 230429"/>
              <a:gd name="connsiteX37" fmla="*/ 61608 w 218961"/>
              <a:gd name="connsiteY37" fmla="*/ 102812 h 230429"/>
              <a:gd name="connsiteX38" fmla="*/ 73876 w 218961"/>
              <a:gd name="connsiteY38" fmla="*/ 105880 h 230429"/>
              <a:gd name="connsiteX39" fmla="*/ 85611 w 218961"/>
              <a:gd name="connsiteY39" fmla="*/ 102946 h 230429"/>
              <a:gd name="connsiteX40" fmla="*/ 94812 w 218961"/>
              <a:gd name="connsiteY40" fmla="*/ 94945 h 230429"/>
              <a:gd name="connsiteX41" fmla="*/ 100679 w 218961"/>
              <a:gd name="connsiteY41" fmla="*/ 83077 h 230429"/>
              <a:gd name="connsiteX42" fmla="*/ 102679 w 218961"/>
              <a:gd name="connsiteY42" fmla="*/ 68542 h 230429"/>
              <a:gd name="connsiteX43" fmla="*/ 100679 w 218961"/>
              <a:gd name="connsiteY43" fmla="*/ 54006 h 230429"/>
              <a:gd name="connsiteX44" fmla="*/ 94812 w 218961"/>
              <a:gd name="connsiteY44" fmla="*/ 42272 h 230429"/>
              <a:gd name="connsiteX45" fmla="*/ 85611 w 218961"/>
              <a:gd name="connsiteY45" fmla="*/ 34404 h 230429"/>
              <a:gd name="connsiteX46" fmla="*/ 73876 w 218961"/>
              <a:gd name="connsiteY46" fmla="*/ 31470 h 230429"/>
              <a:gd name="connsiteX47" fmla="*/ 61608 w 218961"/>
              <a:gd name="connsiteY47" fmla="*/ 34404 h 230429"/>
              <a:gd name="connsiteX48" fmla="*/ 52407 w 218961"/>
              <a:gd name="connsiteY48" fmla="*/ 42272 h 230429"/>
              <a:gd name="connsiteX49" fmla="*/ 46539 w 218961"/>
              <a:gd name="connsiteY49" fmla="*/ 54006 h 230429"/>
              <a:gd name="connsiteX50" fmla="*/ 44539 w 218961"/>
              <a:gd name="connsiteY50" fmla="*/ 68542 h 230429"/>
              <a:gd name="connsiteX52" fmla="*/ 147218 w 218961"/>
              <a:gd name="connsiteY52" fmla="*/ 68542 h 230429"/>
              <a:gd name="connsiteX53" fmla="*/ 146152 w 218961"/>
              <a:gd name="connsiteY53" fmla="*/ 80543 h 230429"/>
              <a:gd name="connsiteX54" fmla="*/ 171755 w 218961"/>
              <a:gd name="connsiteY54" fmla="*/ 80543 h 230429"/>
              <a:gd name="connsiteX55" fmla="*/ 171755 w 218961"/>
              <a:gd name="connsiteY55" fmla="*/ 58407 h 230429"/>
              <a:gd name="connsiteX56" fmla="*/ 146418 w 218961"/>
              <a:gd name="connsiteY56" fmla="*/ 58407 h 230429"/>
              <a:gd name="connsiteX57" fmla="*/ 147218 w 218961"/>
              <a:gd name="connsiteY57" fmla="*/ 68542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18961" h="230429">
                <a:moveTo>
                  <a:pt x="171755" y="133617"/>
                </a:moveTo>
                <a:lnTo>
                  <a:pt x="171755" y="103746"/>
                </a:lnTo>
                <a:lnTo>
                  <a:pt x="135484" y="103746"/>
                </a:lnTo>
                <a:cubicBezTo>
                  <a:pt x="128905" y="112102"/>
                  <a:pt x="120193" y="118414"/>
                  <a:pt x="109347" y="122682"/>
                </a:cubicBezTo>
                <a:cubicBezTo>
                  <a:pt x="98501" y="126949"/>
                  <a:pt x="86677" y="129082"/>
                  <a:pt x="73876" y="129082"/>
                </a:cubicBezTo>
                <a:cubicBezTo>
                  <a:pt x="63741" y="129082"/>
                  <a:pt x="54185" y="127749"/>
                  <a:pt x="45206" y="125082"/>
                </a:cubicBezTo>
                <a:cubicBezTo>
                  <a:pt x="36227" y="122415"/>
                  <a:pt x="28404" y="118504"/>
                  <a:pt x="21736" y="113347"/>
                </a:cubicBezTo>
                <a:cubicBezTo>
                  <a:pt x="15069" y="108191"/>
                  <a:pt x="9779" y="101879"/>
                  <a:pt x="5867" y="94412"/>
                </a:cubicBezTo>
                <a:cubicBezTo>
                  <a:pt x="1956" y="86944"/>
                  <a:pt x="0" y="78321"/>
                  <a:pt x="0" y="68542"/>
                </a:cubicBezTo>
                <a:cubicBezTo>
                  <a:pt x="0" y="59296"/>
                  <a:pt x="1956" y="50940"/>
                  <a:pt x="5867" y="43472"/>
                </a:cubicBezTo>
                <a:cubicBezTo>
                  <a:pt x="9779" y="36004"/>
                  <a:pt x="15069" y="29648"/>
                  <a:pt x="21736" y="24403"/>
                </a:cubicBezTo>
                <a:cubicBezTo>
                  <a:pt x="28404" y="19158"/>
                  <a:pt x="36227" y="15157"/>
                  <a:pt x="45206" y="12401"/>
                </a:cubicBezTo>
                <a:cubicBezTo>
                  <a:pt x="54185" y="9646"/>
                  <a:pt x="63741" y="8267"/>
                  <a:pt x="73876" y="8267"/>
                </a:cubicBezTo>
                <a:cubicBezTo>
                  <a:pt x="87033" y="8267"/>
                  <a:pt x="99079" y="10623"/>
                  <a:pt x="110014" y="15335"/>
                </a:cubicBezTo>
                <a:cubicBezTo>
                  <a:pt x="120948" y="20047"/>
                  <a:pt x="129705" y="26670"/>
                  <a:pt x="136284" y="35204"/>
                </a:cubicBezTo>
                <a:lnTo>
                  <a:pt x="171755" y="35204"/>
                </a:lnTo>
                <a:lnTo>
                  <a:pt x="171755" y="28003"/>
                </a:lnTo>
                <a:cubicBezTo>
                  <a:pt x="171755" y="25514"/>
                  <a:pt x="171221" y="23158"/>
                  <a:pt x="170155" y="20936"/>
                </a:cubicBezTo>
                <a:cubicBezTo>
                  <a:pt x="169088" y="18713"/>
                  <a:pt x="167221" y="17069"/>
                  <a:pt x="164554" y="16002"/>
                </a:cubicBezTo>
                <a:lnTo>
                  <a:pt x="218961" y="0"/>
                </a:lnTo>
                <a:lnTo>
                  <a:pt x="218961" y="109347"/>
                </a:lnTo>
                <a:cubicBezTo>
                  <a:pt x="218961" y="117881"/>
                  <a:pt x="216916" y="124060"/>
                  <a:pt x="212827" y="127883"/>
                </a:cubicBezTo>
                <a:cubicBezTo>
                  <a:pt x="208737" y="131705"/>
                  <a:pt x="202247" y="133617"/>
                  <a:pt x="193358" y="133617"/>
                </a:cubicBezTo>
                <a:moveTo>
                  <a:pt x="218961" y="145085"/>
                </a:moveTo>
                <a:lnTo>
                  <a:pt x="218961" y="206159"/>
                </a:lnTo>
                <a:cubicBezTo>
                  <a:pt x="218961" y="214693"/>
                  <a:pt x="216916" y="220872"/>
                  <a:pt x="212827" y="224695"/>
                </a:cubicBezTo>
                <a:cubicBezTo>
                  <a:pt x="208737" y="228517"/>
                  <a:pt x="202247" y="230429"/>
                  <a:pt x="193358" y="230429"/>
                </a:cubicBezTo>
                <a:lnTo>
                  <a:pt x="171755" y="230429"/>
                </a:lnTo>
                <a:lnTo>
                  <a:pt x="171755" y="169621"/>
                </a:lnTo>
                <a:lnTo>
                  <a:pt x="52006" y="169621"/>
                </a:lnTo>
                <a:cubicBezTo>
                  <a:pt x="47561" y="169621"/>
                  <a:pt x="44894" y="171843"/>
                  <a:pt x="44006" y="176288"/>
                </a:cubicBezTo>
                <a:lnTo>
                  <a:pt x="27203" y="145085"/>
                </a:lnTo>
                <a:moveTo>
                  <a:pt x="44539" y="68542"/>
                </a:moveTo>
                <a:cubicBezTo>
                  <a:pt x="44539" y="73520"/>
                  <a:pt x="45206" y="78276"/>
                  <a:pt x="46539" y="82810"/>
                </a:cubicBezTo>
                <a:cubicBezTo>
                  <a:pt x="47873" y="87344"/>
                  <a:pt x="49828" y="91300"/>
                  <a:pt x="52407" y="94678"/>
                </a:cubicBezTo>
                <a:cubicBezTo>
                  <a:pt x="54985" y="98056"/>
                  <a:pt x="58052" y="100768"/>
                  <a:pt x="61608" y="102812"/>
                </a:cubicBezTo>
                <a:cubicBezTo>
                  <a:pt x="65164" y="104857"/>
                  <a:pt x="69253" y="105880"/>
                  <a:pt x="73876" y="105880"/>
                </a:cubicBezTo>
                <a:cubicBezTo>
                  <a:pt x="78143" y="105880"/>
                  <a:pt x="82055" y="104902"/>
                  <a:pt x="85611" y="102946"/>
                </a:cubicBezTo>
                <a:cubicBezTo>
                  <a:pt x="89167" y="100990"/>
                  <a:pt x="92234" y="98323"/>
                  <a:pt x="94812" y="94945"/>
                </a:cubicBezTo>
                <a:cubicBezTo>
                  <a:pt x="97390" y="91567"/>
                  <a:pt x="99346" y="87611"/>
                  <a:pt x="100679" y="83077"/>
                </a:cubicBezTo>
                <a:cubicBezTo>
                  <a:pt x="102013" y="78543"/>
                  <a:pt x="102679" y="73698"/>
                  <a:pt x="102679" y="68542"/>
                </a:cubicBezTo>
                <a:cubicBezTo>
                  <a:pt x="102679" y="63386"/>
                  <a:pt x="102013" y="58541"/>
                  <a:pt x="100679" y="54006"/>
                </a:cubicBezTo>
                <a:cubicBezTo>
                  <a:pt x="99346" y="49473"/>
                  <a:pt x="97390" y="45561"/>
                  <a:pt x="94812" y="42272"/>
                </a:cubicBezTo>
                <a:cubicBezTo>
                  <a:pt x="92234" y="38983"/>
                  <a:pt x="89167" y="36360"/>
                  <a:pt x="85611" y="34404"/>
                </a:cubicBezTo>
                <a:cubicBezTo>
                  <a:pt x="82055" y="32448"/>
                  <a:pt x="78143" y="31470"/>
                  <a:pt x="73876" y="31470"/>
                </a:cubicBezTo>
                <a:cubicBezTo>
                  <a:pt x="69253" y="31470"/>
                  <a:pt x="65164" y="32448"/>
                  <a:pt x="61608" y="34404"/>
                </a:cubicBezTo>
                <a:cubicBezTo>
                  <a:pt x="58052" y="36360"/>
                  <a:pt x="54985" y="38983"/>
                  <a:pt x="52407" y="42272"/>
                </a:cubicBezTo>
                <a:cubicBezTo>
                  <a:pt x="49828" y="45561"/>
                  <a:pt x="47873" y="49473"/>
                  <a:pt x="46539" y="54006"/>
                </a:cubicBezTo>
                <a:cubicBezTo>
                  <a:pt x="45206" y="58541"/>
                  <a:pt x="44539" y="63386"/>
                  <a:pt x="44539" y="68542"/>
                </a:cubicBezTo>
                <a:moveTo>
                  <a:pt x="147218" y="68542"/>
                </a:moveTo>
                <a:cubicBezTo>
                  <a:pt x="147218" y="73165"/>
                  <a:pt x="146863" y="77165"/>
                  <a:pt x="146152" y="80543"/>
                </a:cubicBezTo>
                <a:lnTo>
                  <a:pt x="171755" y="80543"/>
                </a:lnTo>
                <a:lnTo>
                  <a:pt x="171755" y="58407"/>
                </a:lnTo>
                <a:lnTo>
                  <a:pt x="146418" y="58407"/>
                </a:lnTo>
                <a:cubicBezTo>
                  <a:pt x="146952" y="61607"/>
                  <a:pt x="147218" y="64986"/>
                  <a:pt x="147218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7" name="Freeform 207"/>
          <p:cNvSpPr/>
          <p:nvPr/>
        </p:nvSpPr>
        <p:spPr>
          <a:xfrm>
            <a:off x="848114" y="4668786"/>
            <a:ext cx="267233" cy="230429"/>
          </a:xfrm>
          <a:custGeom>
            <a:avLst/>
            <a:gdLst>
              <a:gd name="connsiteX0" fmla="*/ 184023 w 267233"/>
              <a:gd name="connsiteY0" fmla="*/ 230429 h 230429"/>
              <a:gd name="connsiteX1" fmla="*/ 184023 w 267233"/>
              <a:gd name="connsiteY1" fmla="*/ 28003 h 230429"/>
              <a:gd name="connsiteX2" fmla="*/ 182423 w 267233"/>
              <a:gd name="connsiteY2" fmla="*/ 20936 h 230429"/>
              <a:gd name="connsiteX3" fmla="*/ 176822 w 267233"/>
              <a:gd name="connsiteY3" fmla="*/ 16002 h 230429"/>
              <a:gd name="connsiteX4" fmla="*/ 231229 w 267233"/>
              <a:gd name="connsiteY4" fmla="*/ 0 h 230429"/>
              <a:gd name="connsiteX5" fmla="*/ 231229 w 267233"/>
              <a:gd name="connsiteY5" fmla="*/ 87744 h 230429"/>
              <a:gd name="connsiteX6" fmla="*/ 267233 w 267233"/>
              <a:gd name="connsiteY6" fmla="*/ 87744 h 230429"/>
              <a:gd name="connsiteX7" fmla="*/ 267233 w 267233"/>
              <a:gd name="connsiteY7" fmla="*/ 114948 h 230429"/>
              <a:gd name="connsiteX8" fmla="*/ 231229 w 267233"/>
              <a:gd name="connsiteY8" fmla="*/ 114948 h 230429"/>
              <a:gd name="connsiteX9" fmla="*/ 231229 w 267233"/>
              <a:gd name="connsiteY9" fmla="*/ 206159 h 230429"/>
              <a:gd name="connsiteX10" fmla="*/ 225095 w 267233"/>
              <a:gd name="connsiteY10" fmla="*/ 224695 h 230429"/>
              <a:gd name="connsiteX11" fmla="*/ 205626 w 267233"/>
              <a:gd name="connsiteY11" fmla="*/ 230429 h 230429"/>
              <a:gd name="connsiteX13" fmla="*/ 70676 w 267233"/>
              <a:gd name="connsiteY13" fmla="*/ 42139 h 230429"/>
              <a:gd name="connsiteX14" fmla="*/ 68009 w 267233"/>
              <a:gd name="connsiteY14" fmla="*/ 33204 h 230429"/>
              <a:gd name="connsiteX15" fmla="*/ 60008 w 267233"/>
              <a:gd name="connsiteY15" fmla="*/ 28803 h 230429"/>
              <a:gd name="connsiteX16" fmla="*/ 117881 w 267233"/>
              <a:gd name="connsiteY16" fmla="*/ 12535 h 230429"/>
              <a:gd name="connsiteX17" fmla="*/ 117881 w 267233"/>
              <a:gd name="connsiteY17" fmla="*/ 47739 h 230429"/>
              <a:gd name="connsiteX18" fmla="*/ 110947 w 267233"/>
              <a:gd name="connsiteY18" fmla="*/ 92811 h 230429"/>
              <a:gd name="connsiteX19" fmla="*/ 131883 w 267233"/>
              <a:gd name="connsiteY19" fmla="*/ 101479 h 230429"/>
              <a:gd name="connsiteX20" fmla="*/ 148952 w 267233"/>
              <a:gd name="connsiteY20" fmla="*/ 116281 h 230429"/>
              <a:gd name="connsiteX21" fmla="*/ 160553 w 267233"/>
              <a:gd name="connsiteY21" fmla="*/ 137350 h 230429"/>
              <a:gd name="connsiteX22" fmla="*/ 164821 w 267233"/>
              <a:gd name="connsiteY22" fmla="*/ 164554 h 230429"/>
              <a:gd name="connsiteX23" fmla="*/ 158953 w 267233"/>
              <a:gd name="connsiteY23" fmla="*/ 180289 h 230429"/>
              <a:gd name="connsiteX24" fmla="*/ 142418 w 267233"/>
              <a:gd name="connsiteY24" fmla="*/ 188023 h 230429"/>
              <a:gd name="connsiteX25" fmla="*/ 122949 w 267233"/>
              <a:gd name="connsiteY25" fmla="*/ 185623 h 230429"/>
              <a:gd name="connsiteX26" fmla="*/ 109881 w 267233"/>
              <a:gd name="connsiteY26" fmla="*/ 172555 h 230429"/>
              <a:gd name="connsiteX27" fmla="*/ 117348 w 267233"/>
              <a:gd name="connsiteY27" fmla="*/ 155086 h 230429"/>
              <a:gd name="connsiteX28" fmla="*/ 118682 w 267233"/>
              <a:gd name="connsiteY28" fmla="*/ 137350 h 230429"/>
              <a:gd name="connsiteX29" fmla="*/ 114414 w 267233"/>
              <a:gd name="connsiteY29" fmla="*/ 121215 h 230429"/>
              <a:gd name="connsiteX30" fmla="*/ 105080 w 267233"/>
              <a:gd name="connsiteY30" fmla="*/ 108280 h 230429"/>
              <a:gd name="connsiteX31" fmla="*/ 65342 w 267233"/>
              <a:gd name="connsiteY31" fmla="*/ 158953 h 230429"/>
              <a:gd name="connsiteX32" fmla="*/ 0 w 267233"/>
              <a:gd name="connsiteY32" fmla="*/ 190957 h 230429"/>
              <a:gd name="connsiteX33" fmla="*/ 0 w 267233"/>
              <a:gd name="connsiteY33" fmla="*/ 185623 h 230429"/>
              <a:gd name="connsiteX34" fmla="*/ 33338 w 267233"/>
              <a:gd name="connsiteY34" fmla="*/ 158020 h 230429"/>
              <a:gd name="connsiteX35" fmla="*/ 55207 w 267233"/>
              <a:gd name="connsiteY35" fmla="*/ 123482 h 230429"/>
              <a:gd name="connsiteX36" fmla="*/ 67075 w 267233"/>
              <a:gd name="connsiteY36" fmla="*/ 85610 h 230429"/>
              <a:gd name="connsiteX37" fmla="*/ 70676 w 267233"/>
              <a:gd name="connsiteY37" fmla="*/ 4800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67233" h="230429">
                <a:moveTo>
                  <a:pt x="184023" y="230429"/>
                </a:moveTo>
                <a:lnTo>
                  <a:pt x="184023" y="28003"/>
                </a:lnTo>
                <a:cubicBezTo>
                  <a:pt x="184023" y="25514"/>
                  <a:pt x="183490" y="23158"/>
                  <a:pt x="182423" y="20936"/>
                </a:cubicBezTo>
                <a:cubicBezTo>
                  <a:pt x="181356" y="18713"/>
                  <a:pt x="179489" y="17069"/>
                  <a:pt x="176822" y="16002"/>
                </a:cubicBezTo>
                <a:lnTo>
                  <a:pt x="231229" y="0"/>
                </a:lnTo>
                <a:lnTo>
                  <a:pt x="231229" y="87744"/>
                </a:lnTo>
                <a:lnTo>
                  <a:pt x="267233" y="87744"/>
                </a:lnTo>
                <a:lnTo>
                  <a:pt x="267233" y="114948"/>
                </a:lnTo>
                <a:lnTo>
                  <a:pt x="231229" y="114948"/>
                </a:lnTo>
                <a:lnTo>
                  <a:pt x="231229" y="206159"/>
                </a:lnTo>
                <a:cubicBezTo>
                  <a:pt x="231229" y="214693"/>
                  <a:pt x="229184" y="220872"/>
                  <a:pt x="225095" y="224695"/>
                </a:cubicBezTo>
                <a:cubicBezTo>
                  <a:pt x="221006" y="228517"/>
                  <a:pt x="214516" y="230429"/>
                  <a:pt x="205626" y="230429"/>
                </a:cubicBezTo>
                <a:moveTo>
                  <a:pt x="70676" y="42139"/>
                </a:moveTo>
                <a:cubicBezTo>
                  <a:pt x="70676" y="38583"/>
                  <a:pt x="69787" y="35604"/>
                  <a:pt x="68009" y="33204"/>
                </a:cubicBezTo>
                <a:cubicBezTo>
                  <a:pt x="66231" y="30804"/>
                  <a:pt x="63564" y="29337"/>
                  <a:pt x="60008" y="28803"/>
                </a:cubicBezTo>
                <a:lnTo>
                  <a:pt x="117881" y="12535"/>
                </a:lnTo>
                <a:lnTo>
                  <a:pt x="117881" y="47739"/>
                </a:lnTo>
                <a:cubicBezTo>
                  <a:pt x="117881" y="63386"/>
                  <a:pt x="115570" y="78410"/>
                  <a:pt x="110947" y="92811"/>
                </a:cubicBezTo>
                <a:cubicBezTo>
                  <a:pt x="118415" y="94767"/>
                  <a:pt x="125394" y="97656"/>
                  <a:pt x="131883" y="101479"/>
                </a:cubicBezTo>
                <a:cubicBezTo>
                  <a:pt x="138373" y="105302"/>
                  <a:pt x="144063" y="110236"/>
                  <a:pt x="148952" y="116281"/>
                </a:cubicBezTo>
                <a:cubicBezTo>
                  <a:pt x="153842" y="122326"/>
                  <a:pt x="157709" y="129349"/>
                  <a:pt x="160553" y="137350"/>
                </a:cubicBezTo>
                <a:cubicBezTo>
                  <a:pt x="163398" y="145351"/>
                  <a:pt x="164821" y="154419"/>
                  <a:pt x="164821" y="164554"/>
                </a:cubicBezTo>
                <a:cubicBezTo>
                  <a:pt x="164821" y="170599"/>
                  <a:pt x="162865" y="175844"/>
                  <a:pt x="158953" y="180289"/>
                </a:cubicBezTo>
                <a:cubicBezTo>
                  <a:pt x="155042" y="184734"/>
                  <a:pt x="149530" y="187312"/>
                  <a:pt x="142418" y="188023"/>
                </a:cubicBezTo>
                <a:cubicBezTo>
                  <a:pt x="135661" y="188912"/>
                  <a:pt x="129172" y="188112"/>
                  <a:pt x="122949" y="185623"/>
                </a:cubicBezTo>
                <a:cubicBezTo>
                  <a:pt x="116726" y="183134"/>
                  <a:pt x="112370" y="178777"/>
                  <a:pt x="109881" y="172555"/>
                </a:cubicBezTo>
                <a:cubicBezTo>
                  <a:pt x="113436" y="167043"/>
                  <a:pt x="115926" y="161220"/>
                  <a:pt x="117348" y="155086"/>
                </a:cubicBezTo>
                <a:cubicBezTo>
                  <a:pt x="118770" y="148952"/>
                  <a:pt x="119215" y="143040"/>
                  <a:pt x="118682" y="137350"/>
                </a:cubicBezTo>
                <a:cubicBezTo>
                  <a:pt x="118148" y="131661"/>
                  <a:pt x="116726" y="126282"/>
                  <a:pt x="114414" y="121215"/>
                </a:cubicBezTo>
                <a:cubicBezTo>
                  <a:pt x="112103" y="116148"/>
                  <a:pt x="108991" y="111836"/>
                  <a:pt x="105080" y="108280"/>
                </a:cubicBezTo>
                <a:cubicBezTo>
                  <a:pt x="96190" y="127660"/>
                  <a:pt x="82944" y="144551"/>
                  <a:pt x="65342" y="158953"/>
                </a:cubicBezTo>
                <a:cubicBezTo>
                  <a:pt x="47739" y="173355"/>
                  <a:pt x="25959" y="184023"/>
                  <a:pt x="0" y="190957"/>
                </a:cubicBezTo>
                <a:lnTo>
                  <a:pt x="0" y="185623"/>
                </a:lnTo>
                <a:cubicBezTo>
                  <a:pt x="13157" y="177978"/>
                  <a:pt x="24270" y="168777"/>
                  <a:pt x="33338" y="158020"/>
                </a:cubicBezTo>
                <a:cubicBezTo>
                  <a:pt x="42405" y="147263"/>
                  <a:pt x="49695" y="135750"/>
                  <a:pt x="55207" y="123482"/>
                </a:cubicBezTo>
                <a:cubicBezTo>
                  <a:pt x="60719" y="111214"/>
                  <a:pt x="64675" y="98590"/>
                  <a:pt x="67075" y="85610"/>
                </a:cubicBezTo>
                <a:cubicBezTo>
                  <a:pt x="69475" y="72631"/>
                  <a:pt x="70676" y="60096"/>
                  <a:pt x="70676" y="48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8" name="Freeform 208"/>
          <p:cNvSpPr/>
          <p:nvPr/>
        </p:nvSpPr>
        <p:spPr>
          <a:xfrm>
            <a:off x="1196044" y="4678654"/>
            <a:ext cx="252832" cy="201092"/>
          </a:xfrm>
          <a:custGeom>
            <a:avLst/>
            <a:gdLst>
              <a:gd name="connsiteX0" fmla="*/ 124816 w 252832"/>
              <a:gd name="connsiteY0" fmla="*/ 113614 h 201092"/>
              <a:gd name="connsiteX1" fmla="*/ 152819 w 252832"/>
              <a:gd name="connsiteY1" fmla="*/ 113214 h 201092"/>
              <a:gd name="connsiteX2" fmla="*/ 179889 w 252832"/>
              <a:gd name="connsiteY2" fmla="*/ 112014 h 201092"/>
              <a:gd name="connsiteX3" fmla="*/ 204426 w 252832"/>
              <a:gd name="connsiteY3" fmla="*/ 109881 h 201092"/>
              <a:gd name="connsiteX4" fmla="*/ 224828 w 252832"/>
              <a:gd name="connsiteY4" fmla="*/ 106947 h 201092"/>
              <a:gd name="connsiteX5" fmla="*/ 228295 w 252832"/>
              <a:gd name="connsiteY5" fmla="*/ 124282 h 201092"/>
              <a:gd name="connsiteX6" fmla="*/ 206292 w 252832"/>
              <a:gd name="connsiteY6" fmla="*/ 131616 h 201092"/>
              <a:gd name="connsiteX7" fmla="*/ 177089 w 252832"/>
              <a:gd name="connsiteY7" fmla="*/ 137084 h 201092"/>
              <a:gd name="connsiteX8" fmla="*/ 144951 w 252832"/>
              <a:gd name="connsiteY8" fmla="*/ 140418 h 201092"/>
              <a:gd name="connsiteX9" fmla="*/ 114148 w 252832"/>
              <a:gd name="connsiteY9" fmla="*/ 141618 h 201092"/>
              <a:gd name="connsiteX10" fmla="*/ 41872 w 252832"/>
              <a:gd name="connsiteY10" fmla="*/ 141618 h 201092"/>
              <a:gd name="connsiteX11" fmla="*/ 41872 w 252832"/>
              <a:gd name="connsiteY11" fmla="*/ 29337 h 201092"/>
              <a:gd name="connsiteX12" fmla="*/ 39205 w 252832"/>
              <a:gd name="connsiteY12" fmla="*/ 20403 h 201092"/>
              <a:gd name="connsiteX13" fmla="*/ 31204 w 252832"/>
              <a:gd name="connsiteY13" fmla="*/ 16002 h 201092"/>
              <a:gd name="connsiteX14" fmla="*/ 90411 w 252832"/>
              <a:gd name="connsiteY14" fmla="*/ 0 h 201092"/>
              <a:gd name="connsiteX15" fmla="*/ 90411 w 252832"/>
              <a:gd name="connsiteY15" fmla="*/ 8534 h 201092"/>
              <a:gd name="connsiteX16" fmla="*/ 215760 w 252832"/>
              <a:gd name="connsiteY16" fmla="*/ 8534 h 201092"/>
              <a:gd name="connsiteX17" fmla="*/ 215760 w 252832"/>
              <a:gd name="connsiteY17" fmla="*/ 34404 h 201092"/>
              <a:gd name="connsiteX18" fmla="*/ 90411 w 252832"/>
              <a:gd name="connsiteY18" fmla="*/ 34404 h 201092"/>
              <a:gd name="connsiteX19" fmla="*/ 90411 w 252832"/>
              <a:gd name="connsiteY19" fmla="*/ 113614 h 201092"/>
              <a:gd name="connsiteX21" fmla="*/ 252832 w 252832"/>
              <a:gd name="connsiteY21" fmla="*/ 193624 h 201092"/>
              <a:gd name="connsiteX22" fmla="*/ 32004 w 252832"/>
              <a:gd name="connsiteY22" fmla="*/ 193624 h 201092"/>
              <a:gd name="connsiteX23" fmla="*/ 22936 w 252832"/>
              <a:gd name="connsiteY23" fmla="*/ 201092 h 201092"/>
              <a:gd name="connsiteX24" fmla="*/ 0 w 252832"/>
              <a:gd name="connsiteY24" fmla="*/ 168821 h 201092"/>
              <a:gd name="connsiteX25" fmla="*/ 252832 w 252832"/>
              <a:gd name="connsiteY25" fmla="*/ 168821 h 20109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252832" h="201092">
                <a:moveTo>
                  <a:pt x="124816" y="113614"/>
                </a:moveTo>
                <a:cubicBezTo>
                  <a:pt x="134061" y="113614"/>
                  <a:pt x="143396" y="113481"/>
                  <a:pt x="152819" y="113214"/>
                </a:cubicBezTo>
                <a:cubicBezTo>
                  <a:pt x="162242" y="112947"/>
                  <a:pt x="171266" y="112547"/>
                  <a:pt x="179889" y="112014"/>
                </a:cubicBezTo>
                <a:cubicBezTo>
                  <a:pt x="188512" y="111481"/>
                  <a:pt x="196691" y="110769"/>
                  <a:pt x="204426" y="109881"/>
                </a:cubicBezTo>
                <a:cubicBezTo>
                  <a:pt x="212160" y="108991"/>
                  <a:pt x="218961" y="108014"/>
                  <a:pt x="224828" y="106947"/>
                </a:cubicBezTo>
                <a:lnTo>
                  <a:pt x="228295" y="124282"/>
                </a:lnTo>
                <a:cubicBezTo>
                  <a:pt x="222606" y="126949"/>
                  <a:pt x="215271" y="129394"/>
                  <a:pt x="206292" y="131616"/>
                </a:cubicBezTo>
                <a:cubicBezTo>
                  <a:pt x="197313" y="133839"/>
                  <a:pt x="187579" y="135661"/>
                  <a:pt x="177089" y="137084"/>
                </a:cubicBezTo>
                <a:cubicBezTo>
                  <a:pt x="166599" y="138506"/>
                  <a:pt x="155886" y="139618"/>
                  <a:pt x="144951" y="140418"/>
                </a:cubicBezTo>
                <a:cubicBezTo>
                  <a:pt x="134017" y="141218"/>
                  <a:pt x="123749" y="141618"/>
                  <a:pt x="114148" y="141618"/>
                </a:cubicBezTo>
                <a:lnTo>
                  <a:pt x="41872" y="141618"/>
                </a:lnTo>
                <a:lnTo>
                  <a:pt x="41872" y="29337"/>
                </a:lnTo>
                <a:cubicBezTo>
                  <a:pt x="41872" y="25781"/>
                  <a:pt x="40983" y="22803"/>
                  <a:pt x="39205" y="20403"/>
                </a:cubicBezTo>
                <a:cubicBezTo>
                  <a:pt x="37427" y="18002"/>
                  <a:pt x="34760" y="16535"/>
                  <a:pt x="31204" y="16002"/>
                </a:cubicBezTo>
                <a:lnTo>
                  <a:pt x="90411" y="0"/>
                </a:lnTo>
                <a:lnTo>
                  <a:pt x="90411" y="8534"/>
                </a:lnTo>
                <a:lnTo>
                  <a:pt x="215760" y="8534"/>
                </a:lnTo>
                <a:lnTo>
                  <a:pt x="215760" y="34404"/>
                </a:lnTo>
                <a:lnTo>
                  <a:pt x="90411" y="34404"/>
                </a:lnTo>
                <a:lnTo>
                  <a:pt x="90411" y="113614"/>
                </a:lnTo>
                <a:moveTo>
                  <a:pt x="252832" y="193624"/>
                </a:moveTo>
                <a:lnTo>
                  <a:pt x="32004" y="193624"/>
                </a:lnTo>
                <a:cubicBezTo>
                  <a:pt x="26848" y="193624"/>
                  <a:pt x="23825" y="196113"/>
                  <a:pt x="22936" y="201092"/>
                </a:cubicBezTo>
                <a:lnTo>
                  <a:pt x="0" y="168821"/>
                </a:lnTo>
                <a:lnTo>
                  <a:pt x="252832" y="16882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09" name="Freeform 209"/>
          <p:cNvSpPr/>
          <p:nvPr/>
        </p:nvSpPr>
        <p:spPr>
          <a:xfrm>
            <a:off x="1470479" y="4668786"/>
            <a:ext cx="252832" cy="230429"/>
          </a:xfrm>
          <a:custGeom>
            <a:avLst/>
            <a:gdLst>
              <a:gd name="connsiteX0" fmla="*/ 169621 w 252832"/>
              <a:gd name="connsiteY0" fmla="*/ 230429 h 230429"/>
              <a:gd name="connsiteX1" fmla="*/ 169621 w 252832"/>
              <a:gd name="connsiteY1" fmla="*/ 164287 h 230429"/>
              <a:gd name="connsiteX2" fmla="*/ 122549 w 252832"/>
              <a:gd name="connsiteY2" fmla="*/ 180022 h 230429"/>
              <a:gd name="connsiteX3" fmla="*/ 60541 w 252832"/>
              <a:gd name="connsiteY3" fmla="*/ 185623 h 230429"/>
              <a:gd name="connsiteX4" fmla="*/ 4267 w 252832"/>
              <a:gd name="connsiteY4" fmla="*/ 185623 h 230429"/>
              <a:gd name="connsiteX5" fmla="*/ 4267 w 252832"/>
              <a:gd name="connsiteY5" fmla="*/ 89078 h 230429"/>
              <a:gd name="connsiteX6" fmla="*/ 88011 w 252832"/>
              <a:gd name="connsiteY6" fmla="*/ 89078 h 230429"/>
              <a:gd name="connsiteX7" fmla="*/ 88011 w 252832"/>
              <a:gd name="connsiteY7" fmla="*/ 49606 h 230429"/>
              <a:gd name="connsiteX8" fmla="*/ 24803 w 252832"/>
              <a:gd name="connsiteY8" fmla="*/ 49606 h 230429"/>
              <a:gd name="connsiteX9" fmla="*/ 16802 w 252832"/>
              <a:gd name="connsiteY9" fmla="*/ 56273 h 230429"/>
              <a:gd name="connsiteX10" fmla="*/ 0 w 252832"/>
              <a:gd name="connsiteY10" fmla="*/ 23736 h 230429"/>
              <a:gd name="connsiteX11" fmla="*/ 88011 w 252832"/>
              <a:gd name="connsiteY11" fmla="*/ 23736 h 230429"/>
              <a:gd name="connsiteX12" fmla="*/ 88011 w 252832"/>
              <a:gd name="connsiteY12" fmla="*/ 15201 h 230429"/>
              <a:gd name="connsiteX13" fmla="*/ 133883 w 252832"/>
              <a:gd name="connsiteY13" fmla="*/ 26670 h 230429"/>
              <a:gd name="connsiteX14" fmla="*/ 133883 w 252832"/>
              <a:gd name="connsiteY14" fmla="*/ 112281 h 230429"/>
              <a:gd name="connsiteX15" fmla="*/ 50139 w 252832"/>
              <a:gd name="connsiteY15" fmla="*/ 112281 h 230429"/>
              <a:gd name="connsiteX16" fmla="*/ 50139 w 252832"/>
              <a:gd name="connsiteY16" fmla="*/ 158420 h 230429"/>
              <a:gd name="connsiteX17" fmla="*/ 71209 w 252832"/>
              <a:gd name="connsiteY17" fmla="*/ 158420 h 230429"/>
              <a:gd name="connsiteX18" fmla="*/ 101879 w 252832"/>
              <a:gd name="connsiteY18" fmla="*/ 157486 h 230429"/>
              <a:gd name="connsiteX19" fmla="*/ 127616 w 252832"/>
              <a:gd name="connsiteY19" fmla="*/ 154819 h 230429"/>
              <a:gd name="connsiteX20" fmla="*/ 149752 w 252832"/>
              <a:gd name="connsiteY20" fmla="*/ 150685 h 230429"/>
              <a:gd name="connsiteX21" fmla="*/ 169621 w 252832"/>
              <a:gd name="connsiteY21" fmla="*/ 145351 h 230429"/>
              <a:gd name="connsiteX22" fmla="*/ 169621 w 252832"/>
              <a:gd name="connsiteY22" fmla="*/ 28003 h 230429"/>
              <a:gd name="connsiteX23" fmla="*/ 168021 w 252832"/>
              <a:gd name="connsiteY23" fmla="*/ 20936 h 230429"/>
              <a:gd name="connsiteX24" fmla="*/ 162420 w 252832"/>
              <a:gd name="connsiteY24" fmla="*/ 16002 h 230429"/>
              <a:gd name="connsiteX25" fmla="*/ 216827 w 252832"/>
              <a:gd name="connsiteY25" fmla="*/ 0 h 230429"/>
              <a:gd name="connsiteX26" fmla="*/ 216827 w 252832"/>
              <a:gd name="connsiteY26" fmla="*/ 81876 h 230429"/>
              <a:gd name="connsiteX27" fmla="*/ 252832 w 252832"/>
              <a:gd name="connsiteY27" fmla="*/ 81876 h 230429"/>
              <a:gd name="connsiteX28" fmla="*/ 252832 w 252832"/>
              <a:gd name="connsiteY28" fmla="*/ 109080 h 230429"/>
              <a:gd name="connsiteX29" fmla="*/ 216827 w 252832"/>
              <a:gd name="connsiteY29" fmla="*/ 109080 h 230429"/>
              <a:gd name="connsiteX30" fmla="*/ 216827 w 252832"/>
              <a:gd name="connsiteY30" fmla="*/ 206159 h 230429"/>
              <a:gd name="connsiteX31" fmla="*/ 210693 w 252832"/>
              <a:gd name="connsiteY31" fmla="*/ 224695 h 230429"/>
              <a:gd name="connsiteX32" fmla="*/ 191224 w 252832"/>
              <a:gd name="connsiteY32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2" h="230429">
                <a:moveTo>
                  <a:pt x="169621" y="230429"/>
                </a:moveTo>
                <a:lnTo>
                  <a:pt x="169621" y="164287"/>
                </a:lnTo>
                <a:cubicBezTo>
                  <a:pt x="156819" y="171043"/>
                  <a:pt x="141129" y="176288"/>
                  <a:pt x="122549" y="180022"/>
                </a:cubicBezTo>
                <a:cubicBezTo>
                  <a:pt x="103969" y="183756"/>
                  <a:pt x="83299" y="185623"/>
                  <a:pt x="60541" y="185623"/>
                </a:cubicBezTo>
                <a:lnTo>
                  <a:pt x="4267" y="185623"/>
                </a:lnTo>
                <a:lnTo>
                  <a:pt x="4267" y="89078"/>
                </a:lnTo>
                <a:lnTo>
                  <a:pt x="88011" y="89078"/>
                </a:lnTo>
                <a:lnTo>
                  <a:pt x="88011" y="49606"/>
                </a:lnTo>
                <a:lnTo>
                  <a:pt x="24803" y="49606"/>
                </a:lnTo>
                <a:cubicBezTo>
                  <a:pt x="20358" y="49606"/>
                  <a:pt x="17691" y="51829"/>
                  <a:pt x="16802" y="56273"/>
                </a:cubicBezTo>
                <a:lnTo>
                  <a:pt x="0" y="23736"/>
                </a:lnTo>
                <a:lnTo>
                  <a:pt x="88011" y="23736"/>
                </a:lnTo>
                <a:lnTo>
                  <a:pt x="88011" y="15201"/>
                </a:lnTo>
                <a:lnTo>
                  <a:pt x="133883" y="26670"/>
                </a:lnTo>
                <a:lnTo>
                  <a:pt x="133883" y="112281"/>
                </a:lnTo>
                <a:lnTo>
                  <a:pt x="50139" y="112281"/>
                </a:lnTo>
                <a:lnTo>
                  <a:pt x="50139" y="158420"/>
                </a:lnTo>
                <a:lnTo>
                  <a:pt x="71209" y="158420"/>
                </a:lnTo>
                <a:cubicBezTo>
                  <a:pt x="82410" y="158420"/>
                  <a:pt x="92634" y="158108"/>
                  <a:pt x="101879" y="157486"/>
                </a:cubicBezTo>
                <a:cubicBezTo>
                  <a:pt x="111125" y="156864"/>
                  <a:pt x="119704" y="155975"/>
                  <a:pt x="127616" y="154819"/>
                </a:cubicBezTo>
                <a:cubicBezTo>
                  <a:pt x="135528" y="153663"/>
                  <a:pt x="142907" y="152285"/>
                  <a:pt x="149752" y="150685"/>
                </a:cubicBezTo>
                <a:cubicBezTo>
                  <a:pt x="156597" y="149085"/>
                  <a:pt x="163220" y="147307"/>
                  <a:pt x="169621" y="145351"/>
                </a:cubicBezTo>
                <a:lnTo>
                  <a:pt x="169621" y="28003"/>
                </a:lnTo>
                <a:cubicBezTo>
                  <a:pt x="169621" y="25514"/>
                  <a:pt x="169088" y="23158"/>
                  <a:pt x="168021" y="20936"/>
                </a:cubicBezTo>
                <a:cubicBezTo>
                  <a:pt x="166954" y="18713"/>
                  <a:pt x="165087" y="17069"/>
                  <a:pt x="162420" y="16002"/>
                </a:cubicBezTo>
                <a:lnTo>
                  <a:pt x="216827" y="0"/>
                </a:lnTo>
                <a:lnTo>
                  <a:pt x="216827" y="81876"/>
                </a:lnTo>
                <a:lnTo>
                  <a:pt x="252832" y="81876"/>
                </a:lnTo>
                <a:lnTo>
                  <a:pt x="252832" y="109080"/>
                </a:lnTo>
                <a:lnTo>
                  <a:pt x="216827" y="109080"/>
                </a:lnTo>
                <a:lnTo>
                  <a:pt x="216827" y="206159"/>
                </a:lnTo>
                <a:cubicBezTo>
                  <a:pt x="216827" y="214693"/>
                  <a:pt x="214782" y="220872"/>
                  <a:pt x="210693" y="224695"/>
                </a:cubicBezTo>
                <a:cubicBezTo>
                  <a:pt x="206604" y="228517"/>
                  <a:pt x="200114" y="230429"/>
                  <a:pt x="191224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0" name="Freeform 210"/>
          <p:cNvSpPr/>
          <p:nvPr/>
        </p:nvSpPr>
        <p:spPr>
          <a:xfrm>
            <a:off x="1741446" y="4668786"/>
            <a:ext cx="248564" cy="230429"/>
          </a:xfrm>
          <a:custGeom>
            <a:avLst/>
            <a:gdLst>
              <a:gd name="connsiteX0" fmla="*/ 0 w 248564"/>
              <a:gd name="connsiteY0" fmla="*/ 23736 h 230429"/>
              <a:gd name="connsiteX1" fmla="*/ 92812 w 248564"/>
              <a:gd name="connsiteY1" fmla="*/ 23736 h 230429"/>
              <a:gd name="connsiteX2" fmla="*/ 92812 w 248564"/>
              <a:gd name="connsiteY2" fmla="*/ 15201 h 230429"/>
              <a:gd name="connsiteX3" fmla="*/ 137351 w 248564"/>
              <a:gd name="connsiteY3" fmla="*/ 28003 h 230429"/>
              <a:gd name="connsiteX4" fmla="*/ 137351 w 248564"/>
              <a:gd name="connsiteY4" fmla="*/ 178956 h 230429"/>
              <a:gd name="connsiteX5" fmla="*/ 92812 w 248564"/>
              <a:gd name="connsiteY5" fmla="*/ 178956 h 230429"/>
              <a:gd name="connsiteX6" fmla="*/ 92812 w 248564"/>
              <a:gd name="connsiteY6" fmla="*/ 169354 h 230429"/>
              <a:gd name="connsiteX7" fmla="*/ 66008 w 248564"/>
              <a:gd name="connsiteY7" fmla="*/ 177622 h 230429"/>
              <a:gd name="connsiteX8" fmla="*/ 33604 w 248564"/>
              <a:gd name="connsiteY8" fmla="*/ 180289 h 230429"/>
              <a:gd name="connsiteX9" fmla="*/ 0 w 248564"/>
              <a:gd name="connsiteY9" fmla="*/ 180289 h 230429"/>
              <a:gd name="connsiteX11" fmla="*/ 165354 w 248564"/>
              <a:gd name="connsiteY11" fmla="*/ 230429 h 230429"/>
              <a:gd name="connsiteX12" fmla="*/ 165354 w 248564"/>
              <a:gd name="connsiteY12" fmla="*/ 28003 h 230429"/>
              <a:gd name="connsiteX13" fmla="*/ 163754 w 248564"/>
              <a:gd name="connsiteY13" fmla="*/ 20936 h 230429"/>
              <a:gd name="connsiteX14" fmla="*/ 158153 w 248564"/>
              <a:gd name="connsiteY14" fmla="*/ 16002 h 230429"/>
              <a:gd name="connsiteX15" fmla="*/ 212560 w 248564"/>
              <a:gd name="connsiteY15" fmla="*/ 0 h 230429"/>
              <a:gd name="connsiteX16" fmla="*/ 212560 w 248564"/>
              <a:gd name="connsiteY16" fmla="*/ 81876 h 230429"/>
              <a:gd name="connsiteX17" fmla="*/ 248564 w 248564"/>
              <a:gd name="connsiteY17" fmla="*/ 81876 h 230429"/>
              <a:gd name="connsiteX18" fmla="*/ 248564 w 248564"/>
              <a:gd name="connsiteY18" fmla="*/ 109080 h 230429"/>
              <a:gd name="connsiteX19" fmla="*/ 212560 w 248564"/>
              <a:gd name="connsiteY19" fmla="*/ 109080 h 230429"/>
              <a:gd name="connsiteX20" fmla="*/ 212560 w 248564"/>
              <a:gd name="connsiteY20" fmla="*/ 206159 h 230429"/>
              <a:gd name="connsiteX21" fmla="*/ 206426 w 248564"/>
              <a:gd name="connsiteY21" fmla="*/ 224695 h 230429"/>
              <a:gd name="connsiteX22" fmla="*/ 186957 w 248564"/>
              <a:gd name="connsiteY22" fmla="*/ 230429 h 230429"/>
              <a:gd name="connsiteX24" fmla="*/ 92812 w 248564"/>
              <a:gd name="connsiteY24" fmla="*/ 48273 h 230429"/>
              <a:gd name="connsiteX25" fmla="*/ 44539 w 248564"/>
              <a:gd name="connsiteY25" fmla="*/ 48273 h 230429"/>
              <a:gd name="connsiteX26" fmla="*/ 44539 w 248564"/>
              <a:gd name="connsiteY26" fmla="*/ 155753 h 230429"/>
              <a:gd name="connsiteX27" fmla="*/ 55340 w 248564"/>
              <a:gd name="connsiteY27" fmla="*/ 155753 h 230429"/>
              <a:gd name="connsiteX28" fmla="*/ 67742 w 248564"/>
              <a:gd name="connsiteY28" fmla="*/ 155486 h 230429"/>
              <a:gd name="connsiteX29" fmla="*/ 80677 w 248564"/>
              <a:gd name="connsiteY29" fmla="*/ 154686 h 230429"/>
              <a:gd name="connsiteX30" fmla="*/ 92812 w 248564"/>
              <a:gd name="connsiteY30" fmla="*/ 15308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8564" h="230429">
                <a:moveTo>
                  <a:pt x="0" y="23736"/>
                </a:moveTo>
                <a:lnTo>
                  <a:pt x="92812" y="23736"/>
                </a:lnTo>
                <a:lnTo>
                  <a:pt x="92812" y="15201"/>
                </a:lnTo>
                <a:lnTo>
                  <a:pt x="137351" y="28003"/>
                </a:lnTo>
                <a:lnTo>
                  <a:pt x="137351" y="178956"/>
                </a:lnTo>
                <a:lnTo>
                  <a:pt x="92812" y="178956"/>
                </a:lnTo>
                <a:lnTo>
                  <a:pt x="92812" y="169354"/>
                </a:lnTo>
                <a:cubicBezTo>
                  <a:pt x="84811" y="173088"/>
                  <a:pt x="75876" y="175844"/>
                  <a:pt x="66008" y="177622"/>
                </a:cubicBezTo>
                <a:cubicBezTo>
                  <a:pt x="56140" y="179400"/>
                  <a:pt x="45339" y="180289"/>
                  <a:pt x="33604" y="180289"/>
                </a:cubicBezTo>
                <a:lnTo>
                  <a:pt x="0" y="180289"/>
                </a:lnTo>
                <a:moveTo>
                  <a:pt x="165354" y="230429"/>
                </a:moveTo>
                <a:lnTo>
                  <a:pt x="165354" y="28003"/>
                </a:lnTo>
                <a:cubicBezTo>
                  <a:pt x="165354" y="25514"/>
                  <a:pt x="164821" y="23158"/>
                  <a:pt x="163754" y="20936"/>
                </a:cubicBezTo>
                <a:cubicBezTo>
                  <a:pt x="162687" y="18713"/>
                  <a:pt x="160820" y="17069"/>
                  <a:pt x="158153" y="16002"/>
                </a:cubicBezTo>
                <a:lnTo>
                  <a:pt x="212560" y="0"/>
                </a:lnTo>
                <a:lnTo>
                  <a:pt x="212560" y="81876"/>
                </a:lnTo>
                <a:lnTo>
                  <a:pt x="248564" y="81876"/>
                </a:lnTo>
                <a:lnTo>
                  <a:pt x="248564" y="109080"/>
                </a:lnTo>
                <a:lnTo>
                  <a:pt x="212560" y="109080"/>
                </a:lnTo>
                <a:lnTo>
                  <a:pt x="212560" y="206159"/>
                </a:lnTo>
                <a:cubicBezTo>
                  <a:pt x="212560" y="214693"/>
                  <a:pt x="210515" y="220872"/>
                  <a:pt x="206426" y="224695"/>
                </a:cubicBezTo>
                <a:cubicBezTo>
                  <a:pt x="202336" y="228517"/>
                  <a:pt x="195847" y="230429"/>
                  <a:pt x="186957" y="230429"/>
                </a:cubicBezTo>
                <a:moveTo>
                  <a:pt x="92812" y="48273"/>
                </a:moveTo>
                <a:lnTo>
                  <a:pt x="44539" y="48273"/>
                </a:lnTo>
                <a:lnTo>
                  <a:pt x="44539" y="155753"/>
                </a:lnTo>
                <a:cubicBezTo>
                  <a:pt x="47739" y="155753"/>
                  <a:pt x="51340" y="155753"/>
                  <a:pt x="55340" y="155753"/>
                </a:cubicBezTo>
                <a:cubicBezTo>
                  <a:pt x="59341" y="155753"/>
                  <a:pt x="63475" y="155664"/>
                  <a:pt x="67742" y="155486"/>
                </a:cubicBezTo>
                <a:cubicBezTo>
                  <a:pt x="72009" y="155308"/>
                  <a:pt x="76321" y="155041"/>
                  <a:pt x="80677" y="154686"/>
                </a:cubicBezTo>
                <a:cubicBezTo>
                  <a:pt x="85033" y="154330"/>
                  <a:pt x="89078" y="153797"/>
                  <a:pt x="92812" y="1530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1" name="Freeform 211"/>
          <p:cNvSpPr/>
          <p:nvPr/>
        </p:nvSpPr>
        <p:spPr>
          <a:xfrm>
            <a:off x="2004412" y="4845075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5 h 76810"/>
              <a:gd name="connsiteX2" fmla="*/ 7067 w 49873"/>
              <a:gd name="connsiteY2" fmla="*/ 7068 h 76810"/>
              <a:gd name="connsiteX3" fmla="*/ 14935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8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3 h 76810"/>
              <a:gd name="connsiteX10" fmla="*/ 22136 w 49873"/>
              <a:gd name="connsiteY10" fmla="*/ 57607 h 76810"/>
              <a:gd name="connsiteX11" fmla="*/ 13602 w 49873"/>
              <a:gd name="connsiteY11" fmla="*/ 46672 h 76810"/>
              <a:gd name="connsiteX12" fmla="*/ 4001 w 49873"/>
              <a:gd name="connsiteY12" fmla="*/ 38538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8"/>
                  <a:pt x="1867" y="14935"/>
                </a:cubicBezTo>
                <a:cubicBezTo>
                  <a:pt x="3111" y="11912"/>
                  <a:pt x="4845" y="9290"/>
                  <a:pt x="7067" y="7068"/>
                </a:cubicBezTo>
                <a:cubicBezTo>
                  <a:pt x="9290" y="4845"/>
                  <a:pt x="11912" y="3111"/>
                  <a:pt x="14935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8"/>
                </a:cubicBezTo>
                <a:cubicBezTo>
                  <a:pt x="47472" y="11779"/>
                  <a:pt x="49873" y="18847"/>
                  <a:pt x="49873" y="28270"/>
                </a:cubicBezTo>
                <a:cubicBezTo>
                  <a:pt x="49873" y="36626"/>
                  <a:pt x="47206" y="45117"/>
                  <a:pt x="41872" y="53740"/>
                </a:cubicBezTo>
                <a:cubicBezTo>
                  <a:pt x="36538" y="62364"/>
                  <a:pt x="28003" y="70053"/>
                  <a:pt x="16269" y="76810"/>
                </a:cubicBezTo>
                <a:lnTo>
                  <a:pt x="11735" y="71743"/>
                </a:lnTo>
                <a:cubicBezTo>
                  <a:pt x="18491" y="66586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2" y="46672"/>
                </a:cubicBezTo>
                <a:cubicBezTo>
                  <a:pt x="9868" y="44717"/>
                  <a:pt x="6667" y="42005"/>
                  <a:pt x="4001" y="38538"/>
                </a:cubicBezTo>
                <a:cubicBezTo>
                  <a:pt x="1333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2" name="Freeform 212"/>
          <p:cNvSpPr/>
          <p:nvPr/>
        </p:nvSpPr>
        <p:spPr>
          <a:xfrm>
            <a:off x="2150392" y="4668786"/>
            <a:ext cx="261099" cy="227228"/>
          </a:xfrm>
          <a:custGeom>
            <a:avLst/>
            <a:gdLst>
              <a:gd name="connsiteX0" fmla="*/ 177889 w 261099"/>
              <a:gd name="connsiteY0" fmla="*/ 166688 h 227228"/>
              <a:gd name="connsiteX1" fmla="*/ 177889 w 261099"/>
              <a:gd name="connsiteY1" fmla="*/ 116281 h 227228"/>
              <a:gd name="connsiteX2" fmla="*/ 152819 w 261099"/>
              <a:gd name="connsiteY2" fmla="*/ 124949 h 227228"/>
              <a:gd name="connsiteX3" fmla="*/ 120948 w 261099"/>
              <a:gd name="connsiteY3" fmla="*/ 131349 h 227228"/>
              <a:gd name="connsiteX4" fmla="*/ 84677 w 261099"/>
              <a:gd name="connsiteY4" fmla="*/ 135350 h 227228"/>
              <a:gd name="connsiteX5" fmla="*/ 46406 w 261099"/>
              <a:gd name="connsiteY5" fmla="*/ 136817 h 227228"/>
              <a:gd name="connsiteX6" fmla="*/ 13335 w 261099"/>
              <a:gd name="connsiteY6" fmla="*/ 136817 h 227228"/>
              <a:gd name="connsiteX7" fmla="*/ 0 w 261099"/>
              <a:gd name="connsiteY7" fmla="*/ 112281 h 227228"/>
              <a:gd name="connsiteX8" fmla="*/ 34938 w 261099"/>
              <a:gd name="connsiteY8" fmla="*/ 112281 h 227228"/>
              <a:gd name="connsiteX9" fmla="*/ 30404 w 261099"/>
              <a:gd name="connsiteY9" fmla="*/ 56273 h 227228"/>
              <a:gd name="connsiteX10" fmla="*/ 70409 w 261099"/>
              <a:gd name="connsiteY10" fmla="*/ 56273 h 227228"/>
              <a:gd name="connsiteX11" fmla="*/ 73342 w 261099"/>
              <a:gd name="connsiteY11" fmla="*/ 112281 h 227228"/>
              <a:gd name="connsiteX12" fmla="*/ 97079 w 261099"/>
              <a:gd name="connsiteY12" fmla="*/ 111480 h 227228"/>
              <a:gd name="connsiteX13" fmla="*/ 100012 w 261099"/>
              <a:gd name="connsiteY13" fmla="*/ 56273 h 227228"/>
              <a:gd name="connsiteX14" fmla="*/ 140017 w 261099"/>
              <a:gd name="connsiteY14" fmla="*/ 56273 h 227228"/>
              <a:gd name="connsiteX15" fmla="*/ 135750 w 261099"/>
              <a:gd name="connsiteY15" fmla="*/ 108814 h 227228"/>
              <a:gd name="connsiteX16" fmla="*/ 158020 w 261099"/>
              <a:gd name="connsiteY16" fmla="*/ 105880 h 227228"/>
              <a:gd name="connsiteX17" fmla="*/ 177889 w 261099"/>
              <a:gd name="connsiteY17" fmla="*/ 102146 h 227228"/>
              <a:gd name="connsiteX18" fmla="*/ 177889 w 261099"/>
              <a:gd name="connsiteY18" fmla="*/ 28003 h 227228"/>
              <a:gd name="connsiteX19" fmla="*/ 176289 w 261099"/>
              <a:gd name="connsiteY19" fmla="*/ 20936 h 227228"/>
              <a:gd name="connsiteX20" fmla="*/ 170688 w 261099"/>
              <a:gd name="connsiteY20" fmla="*/ 16002 h 227228"/>
              <a:gd name="connsiteX21" fmla="*/ 225095 w 261099"/>
              <a:gd name="connsiteY21" fmla="*/ 0 h 227228"/>
              <a:gd name="connsiteX22" fmla="*/ 225095 w 261099"/>
              <a:gd name="connsiteY22" fmla="*/ 68008 h 227228"/>
              <a:gd name="connsiteX23" fmla="*/ 261099 w 261099"/>
              <a:gd name="connsiteY23" fmla="*/ 68008 h 227228"/>
              <a:gd name="connsiteX24" fmla="*/ 261099 w 261099"/>
              <a:gd name="connsiteY24" fmla="*/ 92545 h 227228"/>
              <a:gd name="connsiteX25" fmla="*/ 225095 w 261099"/>
              <a:gd name="connsiteY25" fmla="*/ 92545 h 227228"/>
              <a:gd name="connsiteX26" fmla="*/ 225095 w 261099"/>
              <a:gd name="connsiteY26" fmla="*/ 142418 h 227228"/>
              <a:gd name="connsiteX27" fmla="*/ 218961 w 261099"/>
              <a:gd name="connsiteY27" fmla="*/ 160953 h 227228"/>
              <a:gd name="connsiteX28" fmla="*/ 199492 w 261099"/>
              <a:gd name="connsiteY28" fmla="*/ 166688 h 227228"/>
              <a:gd name="connsiteX30" fmla="*/ 42939 w 261099"/>
              <a:gd name="connsiteY30" fmla="*/ 173888 h 227228"/>
              <a:gd name="connsiteX31" fmla="*/ 40272 w 261099"/>
              <a:gd name="connsiteY31" fmla="*/ 164954 h 227228"/>
              <a:gd name="connsiteX32" fmla="*/ 32271 w 261099"/>
              <a:gd name="connsiteY32" fmla="*/ 160553 h 227228"/>
              <a:gd name="connsiteX33" fmla="*/ 90145 w 261099"/>
              <a:gd name="connsiteY33" fmla="*/ 149885 h 227228"/>
              <a:gd name="connsiteX34" fmla="*/ 90145 w 261099"/>
              <a:gd name="connsiteY34" fmla="*/ 202692 h 227228"/>
              <a:gd name="connsiteX35" fmla="*/ 212027 w 261099"/>
              <a:gd name="connsiteY35" fmla="*/ 202692 h 227228"/>
              <a:gd name="connsiteX36" fmla="*/ 220961 w 261099"/>
              <a:gd name="connsiteY36" fmla="*/ 200025 h 227228"/>
              <a:gd name="connsiteX37" fmla="*/ 225361 w 261099"/>
              <a:gd name="connsiteY37" fmla="*/ 192024 h 227228"/>
              <a:gd name="connsiteX38" fmla="*/ 238696 w 261099"/>
              <a:gd name="connsiteY38" fmla="*/ 227228 h 227228"/>
              <a:gd name="connsiteX39" fmla="*/ 42939 w 261099"/>
              <a:gd name="connsiteY39" fmla="*/ 227228 h 227228"/>
              <a:gd name="connsiteX41" fmla="*/ 155753 w 261099"/>
              <a:gd name="connsiteY41" fmla="*/ 45606 h 227228"/>
              <a:gd name="connsiteX42" fmla="*/ 27737 w 261099"/>
              <a:gd name="connsiteY42" fmla="*/ 45606 h 227228"/>
              <a:gd name="connsiteX43" fmla="*/ 19736 w 261099"/>
              <a:gd name="connsiteY43" fmla="*/ 52273 h 227228"/>
              <a:gd name="connsiteX44" fmla="*/ 2934 w 261099"/>
              <a:gd name="connsiteY44" fmla="*/ 21069 h 227228"/>
              <a:gd name="connsiteX45" fmla="*/ 155753 w 261099"/>
              <a:gd name="connsiteY45" fmla="*/ 21069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61099" h="227228">
                <a:moveTo>
                  <a:pt x="177889" y="166688"/>
                </a:moveTo>
                <a:lnTo>
                  <a:pt x="177889" y="116281"/>
                </a:lnTo>
                <a:cubicBezTo>
                  <a:pt x="170955" y="119481"/>
                  <a:pt x="162598" y="122371"/>
                  <a:pt x="152819" y="124949"/>
                </a:cubicBezTo>
                <a:cubicBezTo>
                  <a:pt x="143040" y="127527"/>
                  <a:pt x="132417" y="129660"/>
                  <a:pt x="120948" y="131349"/>
                </a:cubicBezTo>
                <a:cubicBezTo>
                  <a:pt x="109480" y="133038"/>
                  <a:pt x="97390" y="134372"/>
                  <a:pt x="84677" y="135350"/>
                </a:cubicBezTo>
                <a:cubicBezTo>
                  <a:pt x="71965" y="136328"/>
                  <a:pt x="59207" y="136817"/>
                  <a:pt x="46406" y="136817"/>
                </a:cubicBezTo>
                <a:lnTo>
                  <a:pt x="13335" y="136817"/>
                </a:lnTo>
                <a:lnTo>
                  <a:pt x="0" y="112281"/>
                </a:lnTo>
                <a:lnTo>
                  <a:pt x="34938" y="112281"/>
                </a:lnTo>
                <a:lnTo>
                  <a:pt x="30404" y="56273"/>
                </a:lnTo>
                <a:lnTo>
                  <a:pt x="70409" y="56273"/>
                </a:lnTo>
                <a:lnTo>
                  <a:pt x="73342" y="112281"/>
                </a:lnTo>
                <a:lnTo>
                  <a:pt x="97079" y="111480"/>
                </a:lnTo>
                <a:lnTo>
                  <a:pt x="100012" y="56273"/>
                </a:lnTo>
                <a:lnTo>
                  <a:pt x="140017" y="56273"/>
                </a:lnTo>
                <a:lnTo>
                  <a:pt x="135750" y="108814"/>
                </a:lnTo>
                <a:cubicBezTo>
                  <a:pt x="143573" y="107924"/>
                  <a:pt x="150997" y="106947"/>
                  <a:pt x="158020" y="105880"/>
                </a:cubicBezTo>
                <a:cubicBezTo>
                  <a:pt x="165043" y="104813"/>
                  <a:pt x="171666" y="103568"/>
                  <a:pt x="177889" y="102146"/>
                </a:cubicBezTo>
                <a:lnTo>
                  <a:pt x="177889" y="28003"/>
                </a:lnTo>
                <a:cubicBezTo>
                  <a:pt x="177889" y="25514"/>
                  <a:pt x="177356" y="23158"/>
                  <a:pt x="176289" y="20936"/>
                </a:cubicBezTo>
                <a:cubicBezTo>
                  <a:pt x="175222" y="18713"/>
                  <a:pt x="173355" y="17069"/>
                  <a:pt x="170688" y="16002"/>
                </a:cubicBezTo>
                <a:lnTo>
                  <a:pt x="225095" y="0"/>
                </a:lnTo>
                <a:lnTo>
                  <a:pt x="225095" y="68008"/>
                </a:lnTo>
                <a:lnTo>
                  <a:pt x="261099" y="68008"/>
                </a:lnTo>
                <a:lnTo>
                  <a:pt x="261099" y="92545"/>
                </a:lnTo>
                <a:lnTo>
                  <a:pt x="225095" y="92545"/>
                </a:lnTo>
                <a:lnTo>
                  <a:pt x="225095" y="142418"/>
                </a:lnTo>
                <a:cubicBezTo>
                  <a:pt x="225095" y="150952"/>
                  <a:pt x="223050" y="157130"/>
                  <a:pt x="218961" y="160953"/>
                </a:cubicBezTo>
                <a:cubicBezTo>
                  <a:pt x="214871" y="164776"/>
                  <a:pt x="208382" y="166688"/>
                  <a:pt x="199492" y="166688"/>
                </a:cubicBezTo>
                <a:moveTo>
                  <a:pt x="42939" y="173888"/>
                </a:moveTo>
                <a:cubicBezTo>
                  <a:pt x="42939" y="170332"/>
                  <a:pt x="42050" y="167354"/>
                  <a:pt x="40272" y="164954"/>
                </a:cubicBezTo>
                <a:cubicBezTo>
                  <a:pt x="38494" y="162553"/>
                  <a:pt x="35827" y="161087"/>
                  <a:pt x="32271" y="160553"/>
                </a:cubicBezTo>
                <a:lnTo>
                  <a:pt x="90145" y="149885"/>
                </a:lnTo>
                <a:lnTo>
                  <a:pt x="90145" y="202692"/>
                </a:lnTo>
                <a:lnTo>
                  <a:pt x="212027" y="202692"/>
                </a:lnTo>
                <a:cubicBezTo>
                  <a:pt x="215583" y="202692"/>
                  <a:pt x="218561" y="201803"/>
                  <a:pt x="220961" y="200025"/>
                </a:cubicBezTo>
                <a:cubicBezTo>
                  <a:pt x="223361" y="198247"/>
                  <a:pt x="224828" y="195580"/>
                  <a:pt x="225361" y="192024"/>
                </a:cubicBezTo>
                <a:lnTo>
                  <a:pt x="238696" y="227228"/>
                </a:lnTo>
                <a:lnTo>
                  <a:pt x="42939" y="227228"/>
                </a:lnTo>
                <a:moveTo>
                  <a:pt x="155753" y="45606"/>
                </a:moveTo>
                <a:lnTo>
                  <a:pt x="27737" y="45606"/>
                </a:lnTo>
                <a:cubicBezTo>
                  <a:pt x="23292" y="45606"/>
                  <a:pt x="20625" y="47828"/>
                  <a:pt x="19736" y="52273"/>
                </a:cubicBezTo>
                <a:lnTo>
                  <a:pt x="2934" y="21069"/>
                </a:lnTo>
                <a:lnTo>
                  <a:pt x="155753" y="2106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3" name="Freeform 213"/>
          <p:cNvSpPr/>
          <p:nvPr/>
        </p:nvSpPr>
        <p:spPr>
          <a:xfrm>
            <a:off x="2424293" y="4668786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64287 h 230429"/>
              <a:gd name="connsiteX2" fmla="*/ 123615 w 253898"/>
              <a:gd name="connsiteY2" fmla="*/ 180022 h 230429"/>
              <a:gd name="connsiteX3" fmla="*/ 61607 w 253898"/>
              <a:gd name="connsiteY3" fmla="*/ 185623 h 230429"/>
              <a:gd name="connsiteX4" fmla="*/ 10668 w 253898"/>
              <a:gd name="connsiteY4" fmla="*/ 185623 h 230429"/>
              <a:gd name="connsiteX5" fmla="*/ 10668 w 253898"/>
              <a:gd name="connsiteY5" fmla="*/ 44539 h 230429"/>
              <a:gd name="connsiteX6" fmla="*/ 8001 w 253898"/>
              <a:gd name="connsiteY6" fmla="*/ 35604 h 230429"/>
              <a:gd name="connsiteX7" fmla="*/ 0 w 253898"/>
              <a:gd name="connsiteY7" fmla="*/ 31204 h 230429"/>
              <a:gd name="connsiteX8" fmla="*/ 56540 w 253898"/>
              <a:gd name="connsiteY8" fmla="*/ 15201 h 230429"/>
              <a:gd name="connsiteX9" fmla="*/ 56540 w 253898"/>
              <a:gd name="connsiteY9" fmla="*/ 23736 h 230429"/>
              <a:gd name="connsiteX10" fmla="*/ 137884 w 253898"/>
              <a:gd name="connsiteY10" fmla="*/ 23736 h 230429"/>
              <a:gd name="connsiteX11" fmla="*/ 137884 w 253898"/>
              <a:gd name="connsiteY11" fmla="*/ 49606 h 230429"/>
              <a:gd name="connsiteX12" fmla="*/ 56540 w 253898"/>
              <a:gd name="connsiteY12" fmla="*/ 49606 h 230429"/>
              <a:gd name="connsiteX13" fmla="*/ 56540 w 253898"/>
              <a:gd name="connsiteY13" fmla="*/ 87478 h 230429"/>
              <a:gd name="connsiteX14" fmla="*/ 132550 w 253898"/>
              <a:gd name="connsiteY14" fmla="*/ 87478 h 230429"/>
              <a:gd name="connsiteX15" fmla="*/ 132550 w 253898"/>
              <a:gd name="connsiteY15" fmla="*/ 112014 h 230429"/>
              <a:gd name="connsiteX16" fmla="*/ 56540 w 253898"/>
              <a:gd name="connsiteY16" fmla="*/ 112014 h 230429"/>
              <a:gd name="connsiteX17" fmla="*/ 56540 w 253898"/>
              <a:gd name="connsiteY17" fmla="*/ 158420 h 230429"/>
              <a:gd name="connsiteX18" fmla="*/ 72275 w 253898"/>
              <a:gd name="connsiteY18" fmla="*/ 158420 h 230429"/>
              <a:gd name="connsiteX19" fmla="*/ 102946 w 253898"/>
              <a:gd name="connsiteY19" fmla="*/ 157486 h 230429"/>
              <a:gd name="connsiteX20" fmla="*/ 128682 w 253898"/>
              <a:gd name="connsiteY20" fmla="*/ 154819 h 230429"/>
              <a:gd name="connsiteX21" fmla="*/ 150819 w 253898"/>
              <a:gd name="connsiteY21" fmla="*/ 150685 h 230429"/>
              <a:gd name="connsiteX22" fmla="*/ 170688 w 253898"/>
              <a:gd name="connsiteY22" fmla="*/ 145351 h 230429"/>
              <a:gd name="connsiteX23" fmla="*/ 170688 w 253898"/>
              <a:gd name="connsiteY23" fmla="*/ 28003 h 230429"/>
              <a:gd name="connsiteX24" fmla="*/ 169088 w 253898"/>
              <a:gd name="connsiteY24" fmla="*/ 20936 h 230429"/>
              <a:gd name="connsiteX25" fmla="*/ 163487 w 253898"/>
              <a:gd name="connsiteY25" fmla="*/ 16002 h 230429"/>
              <a:gd name="connsiteX26" fmla="*/ 217894 w 253898"/>
              <a:gd name="connsiteY26" fmla="*/ 0 h 230429"/>
              <a:gd name="connsiteX27" fmla="*/ 217894 w 253898"/>
              <a:gd name="connsiteY27" fmla="*/ 81876 h 230429"/>
              <a:gd name="connsiteX28" fmla="*/ 253898 w 253898"/>
              <a:gd name="connsiteY28" fmla="*/ 81876 h 230429"/>
              <a:gd name="connsiteX29" fmla="*/ 253898 w 253898"/>
              <a:gd name="connsiteY29" fmla="*/ 109080 h 230429"/>
              <a:gd name="connsiteX30" fmla="*/ 217894 w 253898"/>
              <a:gd name="connsiteY30" fmla="*/ 109080 h 230429"/>
              <a:gd name="connsiteX31" fmla="*/ 217894 w 253898"/>
              <a:gd name="connsiteY31" fmla="*/ 206159 h 230429"/>
              <a:gd name="connsiteX32" fmla="*/ 211760 w 253898"/>
              <a:gd name="connsiteY32" fmla="*/ 224695 h 230429"/>
              <a:gd name="connsiteX33" fmla="*/ 192291 w 253898"/>
              <a:gd name="connsiteY3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64287"/>
                </a:lnTo>
                <a:cubicBezTo>
                  <a:pt x="157886" y="171043"/>
                  <a:pt x="142195" y="176288"/>
                  <a:pt x="123615" y="180022"/>
                </a:cubicBezTo>
                <a:cubicBezTo>
                  <a:pt x="105035" y="183756"/>
                  <a:pt x="84366" y="185623"/>
                  <a:pt x="61607" y="185623"/>
                </a:cubicBezTo>
                <a:lnTo>
                  <a:pt x="10668" y="185623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7"/>
                  <a:pt x="0" y="31204"/>
                </a:cubicBezTo>
                <a:lnTo>
                  <a:pt x="56540" y="15201"/>
                </a:lnTo>
                <a:lnTo>
                  <a:pt x="56540" y="23736"/>
                </a:lnTo>
                <a:lnTo>
                  <a:pt x="137884" y="23736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87478"/>
                </a:lnTo>
                <a:lnTo>
                  <a:pt x="132550" y="87478"/>
                </a:lnTo>
                <a:lnTo>
                  <a:pt x="132550" y="112014"/>
                </a:lnTo>
                <a:lnTo>
                  <a:pt x="56540" y="112014"/>
                </a:lnTo>
                <a:lnTo>
                  <a:pt x="56540" y="158420"/>
                </a:lnTo>
                <a:lnTo>
                  <a:pt x="72275" y="158420"/>
                </a:lnTo>
                <a:cubicBezTo>
                  <a:pt x="83477" y="158420"/>
                  <a:pt x="93700" y="158108"/>
                  <a:pt x="102946" y="157486"/>
                </a:cubicBezTo>
                <a:cubicBezTo>
                  <a:pt x="112192" y="156864"/>
                  <a:pt x="120771" y="155975"/>
                  <a:pt x="128682" y="154819"/>
                </a:cubicBezTo>
                <a:cubicBezTo>
                  <a:pt x="136595" y="153663"/>
                  <a:pt x="143973" y="152285"/>
                  <a:pt x="150819" y="150685"/>
                </a:cubicBezTo>
                <a:cubicBezTo>
                  <a:pt x="157664" y="149085"/>
                  <a:pt x="164287" y="147307"/>
                  <a:pt x="170688" y="145351"/>
                </a:cubicBezTo>
                <a:lnTo>
                  <a:pt x="170688" y="28003"/>
                </a:lnTo>
                <a:cubicBezTo>
                  <a:pt x="170688" y="25514"/>
                  <a:pt x="170154" y="23158"/>
                  <a:pt x="169088" y="20936"/>
                </a:cubicBezTo>
                <a:cubicBezTo>
                  <a:pt x="168021" y="18713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81876"/>
                </a:lnTo>
                <a:lnTo>
                  <a:pt x="253898" y="81876"/>
                </a:lnTo>
                <a:lnTo>
                  <a:pt x="253898" y="109080"/>
                </a:lnTo>
                <a:lnTo>
                  <a:pt x="217894" y="109080"/>
                </a:lnTo>
                <a:lnTo>
                  <a:pt x="217894" y="206159"/>
                </a:lnTo>
                <a:cubicBezTo>
                  <a:pt x="217894" y="214693"/>
                  <a:pt x="215849" y="220872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4" name="Freeform 214"/>
          <p:cNvSpPr/>
          <p:nvPr/>
        </p:nvSpPr>
        <p:spPr>
          <a:xfrm>
            <a:off x="2677658" y="4668786"/>
            <a:ext cx="236563" cy="230429"/>
          </a:xfrm>
          <a:custGeom>
            <a:avLst/>
            <a:gdLst>
              <a:gd name="connsiteX0" fmla="*/ 161620 w 236563"/>
              <a:gd name="connsiteY0" fmla="*/ 49606 h 230429"/>
              <a:gd name="connsiteX1" fmla="*/ 117615 w 236563"/>
              <a:gd name="connsiteY1" fmla="*/ 49606 h 230429"/>
              <a:gd name="connsiteX2" fmla="*/ 114414 w 236563"/>
              <a:gd name="connsiteY2" fmla="*/ 76943 h 230429"/>
              <a:gd name="connsiteX3" fmla="*/ 106947 w 236563"/>
              <a:gd name="connsiteY3" fmla="*/ 102412 h 230429"/>
              <a:gd name="connsiteX4" fmla="*/ 129749 w 236563"/>
              <a:gd name="connsiteY4" fmla="*/ 109613 h 230429"/>
              <a:gd name="connsiteX5" fmla="*/ 148018 w 236563"/>
              <a:gd name="connsiteY5" fmla="*/ 122815 h 230429"/>
              <a:gd name="connsiteX6" fmla="*/ 160287 w 236563"/>
              <a:gd name="connsiteY6" fmla="*/ 142151 h 230429"/>
              <a:gd name="connsiteX7" fmla="*/ 164820 w 236563"/>
              <a:gd name="connsiteY7" fmla="*/ 167221 h 230429"/>
              <a:gd name="connsiteX8" fmla="*/ 158953 w 236563"/>
              <a:gd name="connsiteY8" fmla="*/ 182956 h 230429"/>
              <a:gd name="connsiteX9" fmla="*/ 142418 w 236563"/>
              <a:gd name="connsiteY9" fmla="*/ 190690 h 230429"/>
              <a:gd name="connsiteX10" fmla="*/ 122949 w 236563"/>
              <a:gd name="connsiteY10" fmla="*/ 188290 h 230429"/>
              <a:gd name="connsiteX11" fmla="*/ 109880 w 236563"/>
              <a:gd name="connsiteY11" fmla="*/ 175222 h 230429"/>
              <a:gd name="connsiteX12" fmla="*/ 117481 w 236563"/>
              <a:gd name="connsiteY12" fmla="*/ 159620 h 230429"/>
              <a:gd name="connsiteX13" fmla="*/ 118281 w 236563"/>
              <a:gd name="connsiteY13" fmla="*/ 143084 h 230429"/>
              <a:gd name="connsiteX14" fmla="*/ 112681 w 236563"/>
              <a:gd name="connsiteY14" fmla="*/ 127749 h 230429"/>
              <a:gd name="connsiteX15" fmla="*/ 101079 w 236563"/>
              <a:gd name="connsiteY15" fmla="*/ 116014 h 230429"/>
              <a:gd name="connsiteX16" fmla="*/ 62141 w 236563"/>
              <a:gd name="connsiteY16" fmla="*/ 163620 h 230429"/>
              <a:gd name="connsiteX17" fmla="*/ 0 w 236563"/>
              <a:gd name="connsiteY17" fmla="*/ 193624 h 230429"/>
              <a:gd name="connsiteX18" fmla="*/ 0 w 236563"/>
              <a:gd name="connsiteY18" fmla="*/ 188290 h 230429"/>
              <a:gd name="connsiteX19" fmla="*/ 33204 w 236563"/>
              <a:gd name="connsiteY19" fmla="*/ 160820 h 230429"/>
              <a:gd name="connsiteX20" fmla="*/ 55340 w 236563"/>
              <a:gd name="connsiteY20" fmla="*/ 125882 h 230429"/>
              <a:gd name="connsiteX21" fmla="*/ 67475 w 236563"/>
              <a:gd name="connsiteY21" fmla="*/ 87478 h 230429"/>
              <a:gd name="connsiteX22" fmla="*/ 70675 w 236563"/>
              <a:gd name="connsiteY22" fmla="*/ 49606 h 230429"/>
              <a:gd name="connsiteX23" fmla="*/ 37871 w 236563"/>
              <a:gd name="connsiteY23" fmla="*/ 49606 h 230429"/>
              <a:gd name="connsiteX24" fmla="*/ 29870 w 236563"/>
              <a:gd name="connsiteY24" fmla="*/ 56273 h 230429"/>
              <a:gd name="connsiteX25" fmla="*/ 13068 w 236563"/>
              <a:gd name="connsiteY25" fmla="*/ 23736 h 230429"/>
              <a:gd name="connsiteX26" fmla="*/ 161620 w 236563"/>
              <a:gd name="connsiteY26" fmla="*/ 23736 h 230429"/>
              <a:gd name="connsiteX28" fmla="*/ 189357 w 236563"/>
              <a:gd name="connsiteY28" fmla="*/ 230429 h 230429"/>
              <a:gd name="connsiteX29" fmla="*/ 189357 w 236563"/>
              <a:gd name="connsiteY29" fmla="*/ 28003 h 230429"/>
              <a:gd name="connsiteX30" fmla="*/ 187757 w 236563"/>
              <a:gd name="connsiteY30" fmla="*/ 20936 h 230429"/>
              <a:gd name="connsiteX31" fmla="*/ 182156 w 236563"/>
              <a:gd name="connsiteY31" fmla="*/ 16002 h 230429"/>
              <a:gd name="connsiteX32" fmla="*/ 236563 w 236563"/>
              <a:gd name="connsiteY32" fmla="*/ 0 h 230429"/>
              <a:gd name="connsiteX33" fmla="*/ 236563 w 236563"/>
              <a:gd name="connsiteY33" fmla="*/ 206159 h 230429"/>
              <a:gd name="connsiteX34" fmla="*/ 230429 w 236563"/>
              <a:gd name="connsiteY34" fmla="*/ 224695 h 230429"/>
              <a:gd name="connsiteX35" fmla="*/ 210959 w 236563"/>
              <a:gd name="connsiteY3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36563" h="230429">
                <a:moveTo>
                  <a:pt x="161620" y="49606"/>
                </a:moveTo>
                <a:lnTo>
                  <a:pt x="117615" y="49606"/>
                </a:lnTo>
                <a:cubicBezTo>
                  <a:pt x="117259" y="59029"/>
                  <a:pt x="116192" y="68142"/>
                  <a:pt x="114414" y="76943"/>
                </a:cubicBezTo>
                <a:cubicBezTo>
                  <a:pt x="112636" y="85744"/>
                  <a:pt x="110147" y="94234"/>
                  <a:pt x="106947" y="102412"/>
                </a:cubicBezTo>
                <a:cubicBezTo>
                  <a:pt x="115125" y="103835"/>
                  <a:pt x="122726" y="106235"/>
                  <a:pt x="129749" y="109613"/>
                </a:cubicBezTo>
                <a:cubicBezTo>
                  <a:pt x="136772" y="112992"/>
                  <a:pt x="142862" y="117392"/>
                  <a:pt x="148018" y="122815"/>
                </a:cubicBezTo>
                <a:cubicBezTo>
                  <a:pt x="153175" y="128238"/>
                  <a:pt x="157264" y="134683"/>
                  <a:pt x="160287" y="142151"/>
                </a:cubicBezTo>
                <a:cubicBezTo>
                  <a:pt x="163309" y="149618"/>
                  <a:pt x="164820" y="157975"/>
                  <a:pt x="164820" y="167221"/>
                </a:cubicBezTo>
                <a:cubicBezTo>
                  <a:pt x="164820" y="173266"/>
                  <a:pt x="162865" y="178511"/>
                  <a:pt x="158953" y="182956"/>
                </a:cubicBezTo>
                <a:cubicBezTo>
                  <a:pt x="155042" y="187401"/>
                  <a:pt x="149529" y="189979"/>
                  <a:pt x="142418" y="190690"/>
                </a:cubicBezTo>
                <a:cubicBezTo>
                  <a:pt x="135661" y="191579"/>
                  <a:pt x="129171" y="190779"/>
                  <a:pt x="122949" y="188290"/>
                </a:cubicBezTo>
                <a:cubicBezTo>
                  <a:pt x="116725" y="185801"/>
                  <a:pt x="112370" y="181445"/>
                  <a:pt x="109880" y="175222"/>
                </a:cubicBezTo>
                <a:cubicBezTo>
                  <a:pt x="113614" y="170421"/>
                  <a:pt x="116148" y="165220"/>
                  <a:pt x="117481" y="159620"/>
                </a:cubicBezTo>
                <a:cubicBezTo>
                  <a:pt x="118815" y="154019"/>
                  <a:pt x="119081" y="148507"/>
                  <a:pt x="118281" y="143084"/>
                </a:cubicBezTo>
                <a:cubicBezTo>
                  <a:pt x="117481" y="137661"/>
                  <a:pt x="115614" y="132550"/>
                  <a:pt x="112681" y="127749"/>
                </a:cubicBezTo>
                <a:cubicBezTo>
                  <a:pt x="109747" y="122948"/>
                  <a:pt x="105880" y="119037"/>
                  <a:pt x="101079" y="116014"/>
                </a:cubicBezTo>
                <a:cubicBezTo>
                  <a:pt x="91834" y="134328"/>
                  <a:pt x="78854" y="150196"/>
                  <a:pt x="62141" y="163620"/>
                </a:cubicBezTo>
                <a:cubicBezTo>
                  <a:pt x="45428" y="177044"/>
                  <a:pt x="24714" y="187046"/>
                  <a:pt x="0" y="193624"/>
                </a:cubicBezTo>
                <a:lnTo>
                  <a:pt x="0" y="188290"/>
                </a:lnTo>
                <a:cubicBezTo>
                  <a:pt x="12979" y="180822"/>
                  <a:pt x="24047" y="171665"/>
                  <a:pt x="33204" y="160820"/>
                </a:cubicBezTo>
                <a:cubicBezTo>
                  <a:pt x="42361" y="149974"/>
                  <a:pt x="49739" y="138328"/>
                  <a:pt x="55340" y="125882"/>
                </a:cubicBezTo>
                <a:cubicBezTo>
                  <a:pt x="60941" y="113436"/>
                  <a:pt x="64986" y="100635"/>
                  <a:pt x="67475" y="87478"/>
                </a:cubicBezTo>
                <a:cubicBezTo>
                  <a:pt x="69964" y="74320"/>
                  <a:pt x="71031" y="61696"/>
                  <a:pt x="70675" y="49606"/>
                </a:cubicBezTo>
                <a:lnTo>
                  <a:pt x="37871" y="49606"/>
                </a:lnTo>
                <a:cubicBezTo>
                  <a:pt x="33426" y="49606"/>
                  <a:pt x="30759" y="51829"/>
                  <a:pt x="29870" y="56273"/>
                </a:cubicBezTo>
                <a:lnTo>
                  <a:pt x="13068" y="23736"/>
                </a:lnTo>
                <a:lnTo>
                  <a:pt x="161620" y="23736"/>
                </a:lnTo>
                <a:moveTo>
                  <a:pt x="189357" y="230429"/>
                </a:moveTo>
                <a:lnTo>
                  <a:pt x="189357" y="28003"/>
                </a:lnTo>
                <a:cubicBezTo>
                  <a:pt x="189357" y="25514"/>
                  <a:pt x="188823" y="23158"/>
                  <a:pt x="187757" y="20936"/>
                </a:cubicBezTo>
                <a:cubicBezTo>
                  <a:pt x="186690" y="18713"/>
                  <a:pt x="184823" y="17069"/>
                  <a:pt x="182156" y="16002"/>
                </a:cubicBezTo>
                <a:lnTo>
                  <a:pt x="236563" y="0"/>
                </a:lnTo>
                <a:lnTo>
                  <a:pt x="236563" y="206159"/>
                </a:lnTo>
                <a:cubicBezTo>
                  <a:pt x="236563" y="214693"/>
                  <a:pt x="234518" y="220872"/>
                  <a:pt x="230429" y="224695"/>
                </a:cubicBezTo>
                <a:cubicBezTo>
                  <a:pt x="226339" y="228517"/>
                  <a:pt x="219850" y="230429"/>
                  <a:pt x="210959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5" name="Freeform 215"/>
          <p:cNvSpPr/>
          <p:nvPr/>
        </p:nvSpPr>
        <p:spPr>
          <a:xfrm>
            <a:off x="2959293" y="4845075"/>
            <a:ext cx="49873" cy="76810"/>
          </a:xfrm>
          <a:custGeom>
            <a:avLst/>
            <a:gdLst>
              <a:gd name="connsiteX0" fmla="*/ 0 w 49873"/>
              <a:gd name="connsiteY0" fmla="*/ 24536 h 76810"/>
              <a:gd name="connsiteX1" fmla="*/ 1867 w 49873"/>
              <a:gd name="connsiteY1" fmla="*/ 14935 h 76810"/>
              <a:gd name="connsiteX2" fmla="*/ 7068 w 49873"/>
              <a:gd name="connsiteY2" fmla="*/ 7068 h 76810"/>
              <a:gd name="connsiteX3" fmla="*/ 14935 w 49873"/>
              <a:gd name="connsiteY3" fmla="*/ 1867 h 76810"/>
              <a:gd name="connsiteX4" fmla="*/ 24803 w 49873"/>
              <a:gd name="connsiteY4" fmla="*/ 0 h 76810"/>
              <a:gd name="connsiteX5" fmla="*/ 42672 w 49873"/>
              <a:gd name="connsiteY5" fmla="*/ 7068 h 76810"/>
              <a:gd name="connsiteX6" fmla="*/ 49873 w 49873"/>
              <a:gd name="connsiteY6" fmla="*/ 28270 h 76810"/>
              <a:gd name="connsiteX7" fmla="*/ 41872 w 49873"/>
              <a:gd name="connsiteY7" fmla="*/ 53740 h 76810"/>
              <a:gd name="connsiteX8" fmla="*/ 16269 w 49873"/>
              <a:gd name="connsiteY8" fmla="*/ 76810 h 76810"/>
              <a:gd name="connsiteX9" fmla="*/ 11735 w 49873"/>
              <a:gd name="connsiteY9" fmla="*/ 71743 h 76810"/>
              <a:gd name="connsiteX10" fmla="*/ 22136 w 49873"/>
              <a:gd name="connsiteY10" fmla="*/ 57607 h 76810"/>
              <a:gd name="connsiteX11" fmla="*/ 13601 w 49873"/>
              <a:gd name="connsiteY11" fmla="*/ 46672 h 76810"/>
              <a:gd name="connsiteX12" fmla="*/ 4000 w 49873"/>
              <a:gd name="connsiteY12" fmla="*/ 38538 h 76810"/>
              <a:gd name="connsiteX13" fmla="*/ 0 w 49873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3" h="76810">
                <a:moveTo>
                  <a:pt x="0" y="24536"/>
                </a:moveTo>
                <a:cubicBezTo>
                  <a:pt x="0" y="21158"/>
                  <a:pt x="622" y="17958"/>
                  <a:pt x="1867" y="14935"/>
                </a:cubicBezTo>
                <a:cubicBezTo>
                  <a:pt x="3111" y="11912"/>
                  <a:pt x="4845" y="9290"/>
                  <a:pt x="7068" y="7068"/>
                </a:cubicBezTo>
                <a:cubicBezTo>
                  <a:pt x="9290" y="4845"/>
                  <a:pt x="11913" y="3111"/>
                  <a:pt x="14935" y="1867"/>
                </a:cubicBezTo>
                <a:cubicBezTo>
                  <a:pt x="17958" y="622"/>
                  <a:pt x="21247" y="0"/>
                  <a:pt x="24803" y="0"/>
                </a:cubicBezTo>
                <a:cubicBezTo>
                  <a:pt x="31915" y="0"/>
                  <a:pt x="37871" y="2356"/>
                  <a:pt x="42672" y="7068"/>
                </a:cubicBezTo>
                <a:cubicBezTo>
                  <a:pt x="47472" y="11779"/>
                  <a:pt x="49873" y="18847"/>
                  <a:pt x="49873" y="28270"/>
                </a:cubicBezTo>
                <a:cubicBezTo>
                  <a:pt x="49873" y="36626"/>
                  <a:pt x="47206" y="45117"/>
                  <a:pt x="41872" y="53740"/>
                </a:cubicBezTo>
                <a:cubicBezTo>
                  <a:pt x="36538" y="62364"/>
                  <a:pt x="28004" y="70053"/>
                  <a:pt x="16269" y="76810"/>
                </a:cubicBezTo>
                <a:lnTo>
                  <a:pt x="11735" y="71743"/>
                </a:lnTo>
                <a:cubicBezTo>
                  <a:pt x="18491" y="66586"/>
                  <a:pt x="21958" y="61875"/>
                  <a:pt x="22136" y="57607"/>
                </a:cubicBezTo>
                <a:cubicBezTo>
                  <a:pt x="22314" y="53340"/>
                  <a:pt x="19469" y="49695"/>
                  <a:pt x="13601" y="46672"/>
                </a:cubicBezTo>
                <a:cubicBezTo>
                  <a:pt x="9868" y="44717"/>
                  <a:pt x="6667" y="42005"/>
                  <a:pt x="4000" y="38538"/>
                </a:cubicBezTo>
                <a:cubicBezTo>
                  <a:pt x="1333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6" name="Freeform 216"/>
          <p:cNvSpPr/>
          <p:nvPr/>
        </p:nvSpPr>
        <p:spPr>
          <a:xfrm>
            <a:off x="3109392" y="4667453"/>
            <a:ext cx="237096" cy="228562"/>
          </a:xfrm>
          <a:custGeom>
            <a:avLst/>
            <a:gdLst>
              <a:gd name="connsiteX0" fmla="*/ 178956 w 237096"/>
              <a:gd name="connsiteY0" fmla="*/ 173622 h 228562"/>
              <a:gd name="connsiteX1" fmla="*/ 178956 w 237096"/>
              <a:gd name="connsiteY1" fmla="*/ 133083 h 228562"/>
              <a:gd name="connsiteX2" fmla="*/ 149352 w 237096"/>
              <a:gd name="connsiteY2" fmla="*/ 133083 h 228562"/>
              <a:gd name="connsiteX3" fmla="*/ 144551 w 237096"/>
              <a:gd name="connsiteY3" fmla="*/ 124282 h 228562"/>
              <a:gd name="connsiteX4" fmla="*/ 122282 w 237096"/>
              <a:gd name="connsiteY4" fmla="*/ 142151 h 228562"/>
              <a:gd name="connsiteX5" fmla="*/ 82944 w 237096"/>
              <a:gd name="connsiteY5" fmla="*/ 148818 h 228562"/>
              <a:gd name="connsiteX6" fmla="*/ 54007 w 237096"/>
              <a:gd name="connsiteY6" fmla="*/ 145485 h 228562"/>
              <a:gd name="connsiteX7" fmla="*/ 33204 w 237096"/>
              <a:gd name="connsiteY7" fmla="*/ 136417 h 228562"/>
              <a:gd name="connsiteX8" fmla="*/ 20669 w 237096"/>
              <a:gd name="connsiteY8" fmla="*/ 122815 h 228562"/>
              <a:gd name="connsiteX9" fmla="*/ 16535 w 237096"/>
              <a:gd name="connsiteY9" fmla="*/ 106147 h 228562"/>
              <a:gd name="connsiteX10" fmla="*/ 20669 w 237096"/>
              <a:gd name="connsiteY10" fmla="*/ 89478 h 228562"/>
              <a:gd name="connsiteX11" fmla="*/ 33204 w 237096"/>
              <a:gd name="connsiteY11" fmla="*/ 75876 h 228562"/>
              <a:gd name="connsiteX12" fmla="*/ 54007 w 237096"/>
              <a:gd name="connsiteY12" fmla="*/ 66675 h 228562"/>
              <a:gd name="connsiteX13" fmla="*/ 82944 w 237096"/>
              <a:gd name="connsiteY13" fmla="*/ 63208 h 228562"/>
              <a:gd name="connsiteX14" fmla="*/ 111347 w 237096"/>
              <a:gd name="connsiteY14" fmla="*/ 66541 h 228562"/>
              <a:gd name="connsiteX15" fmla="*/ 132017 w 237096"/>
              <a:gd name="connsiteY15" fmla="*/ 75476 h 228562"/>
              <a:gd name="connsiteX16" fmla="*/ 126149 w 237096"/>
              <a:gd name="connsiteY16" fmla="*/ 64541 h 228562"/>
              <a:gd name="connsiteX17" fmla="*/ 178956 w 237096"/>
              <a:gd name="connsiteY17" fmla="*/ 64541 h 228562"/>
              <a:gd name="connsiteX18" fmla="*/ 178956 w 237096"/>
              <a:gd name="connsiteY18" fmla="*/ 29337 h 228562"/>
              <a:gd name="connsiteX19" fmla="*/ 177355 w 237096"/>
              <a:gd name="connsiteY19" fmla="*/ 22270 h 228562"/>
              <a:gd name="connsiteX20" fmla="*/ 171755 w 237096"/>
              <a:gd name="connsiteY20" fmla="*/ 17335 h 228562"/>
              <a:gd name="connsiteX21" fmla="*/ 226162 w 237096"/>
              <a:gd name="connsiteY21" fmla="*/ 1334 h 228562"/>
              <a:gd name="connsiteX22" fmla="*/ 226162 w 237096"/>
              <a:gd name="connsiteY22" fmla="*/ 149352 h 228562"/>
              <a:gd name="connsiteX23" fmla="*/ 220028 w 237096"/>
              <a:gd name="connsiteY23" fmla="*/ 167888 h 228562"/>
              <a:gd name="connsiteX24" fmla="*/ 200558 w 237096"/>
              <a:gd name="connsiteY24" fmla="*/ 173622 h 228562"/>
              <a:gd name="connsiteX26" fmla="*/ 46672 w 237096"/>
              <a:gd name="connsiteY26" fmla="*/ 184557 h 228562"/>
              <a:gd name="connsiteX27" fmla="*/ 44005 w 237096"/>
              <a:gd name="connsiteY27" fmla="*/ 175622 h 228562"/>
              <a:gd name="connsiteX28" fmla="*/ 36004 w 237096"/>
              <a:gd name="connsiteY28" fmla="*/ 171221 h 228562"/>
              <a:gd name="connsiteX29" fmla="*/ 93879 w 237096"/>
              <a:gd name="connsiteY29" fmla="*/ 160553 h 228562"/>
              <a:gd name="connsiteX30" fmla="*/ 93879 w 237096"/>
              <a:gd name="connsiteY30" fmla="*/ 204026 h 228562"/>
              <a:gd name="connsiteX31" fmla="*/ 210426 w 237096"/>
              <a:gd name="connsiteY31" fmla="*/ 204026 h 228562"/>
              <a:gd name="connsiteX32" fmla="*/ 219361 w 237096"/>
              <a:gd name="connsiteY32" fmla="*/ 201359 h 228562"/>
              <a:gd name="connsiteX33" fmla="*/ 223762 w 237096"/>
              <a:gd name="connsiteY33" fmla="*/ 193357 h 228562"/>
              <a:gd name="connsiteX34" fmla="*/ 237096 w 237096"/>
              <a:gd name="connsiteY34" fmla="*/ 228562 h 228562"/>
              <a:gd name="connsiteX35" fmla="*/ 46672 w 237096"/>
              <a:gd name="connsiteY35" fmla="*/ 228562 h 228562"/>
              <a:gd name="connsiteX37" fmla="*/ 156020 w 237096"/>
              <a:gd name="connsiteY37" fmla="*/ 54407 h 228562"/>
              <a:gd name="connsiteX38" fmla="*/ 24803 w 237096"/>
              <a:gd name="connsiteY38" fmla="*/ 54407 h 228562"/>
              <a:gd name="connsiteX39" fmla="*/ 16802 w 237096"/>
              <a:gd name="connsiteY39" fmla="*/ 61074 h 228562"/>
              <a:gd name="connsiteX40" fmla="*/ 0 w 237096"/>
              <a:gd name="connsiteY40" fmla="*/ 31204 h 228562"/>
              <a:gd name="connsiteX41" fmla="*/ 56540 w 237096"/>
              <a:gd name="connsiteY41" fmla="*/ 31204 h 228562"/>
              <a:gd name="connsiteX42" fmla="*/ 56540 w 237096"/>
              <a:gd name="connsiteY42" fmla="*/ 26937 h 228562"/>
              <a:gd name="connsiteX43" fmla="*/ 53873 w 237096"/>
              <a:gd name="connsiteY43" fmla="*/ 18002 h 228562"/>
              <a:gd name="connsiteX44" fmla="*/ 45872 w 237096"/>
              <a:gd name="connsiteY44" fmla="*/ 13602 h 228562"/>
              <a:gd name="connsiteX45" fmla="*/ 106413 w 237096"/>
              <a:gd name="connsiteY45" fmla="*/ 0 h 228562"/>
              <a:gd name="connsiteX46" fmla="*/ 106413 w 237096"/>
              <a:gd name="connsiteY46" fmla="*/ 31204 h 228562"/>
              <a:gd name="connsiteX47" fmla="*/ 156020 w 237096"/>
              <a:gd name="connsiteY47" fmla="*/ 31204 h 228562"/>
              <a:gd name="connsiteX49" fmla="*/ 108280 w 237096"/>
              <a:gd name="connsiteY49" fmla="*/ 106147 h 228562"/>
              <a:gd name="connsiteX50" fmla="*/ 102013 w 237096"/>
              <a:gd name="connsiteY50" fmla="*/ 90944 h 228562"/>
              <a:gd name="connsiteX51" fmla="*/ 82944 w 237096"/>
              <a:gd name="connsiteY51" fmla="*/ 84277 h 228562"/>
              <a:gd name="connsiteX52" fmla="*/ 64008 w 237096"/>
              <a:gd name="connsiteY52" fmla="*/ 90944 h 228562"/>
              <a:gd name="connsiteX53" fmla="*/ 57874 w 237096"/>
              <a:gd name="connsiteY53" fmla="*/ 106147 h 228562"/>
              <a:gd name="connsiteX54" fmla="*/ 64008 w 237096"/>
              <a:gd name="connsiteY54" fmla="*/ 121215 h 228562"/>
              <a:gd name="connsiteX55" fmla="*/ 82944 w 237096"/>
              <a:gd name="connsiteY55" fmla="*/ 127749 h 228562"/>
              <a:gd name="connsiteX56" fmla="*/ 102013 w 237096"/>
              <a:gd name="connsiteY56" fmla="*/ 121215 h 228562"/>
              <a:gd name="connsiteX57" fmla="*/ 108280 w 237096"/>
              <a:gd name="connsiteY57" fmla="*/ 106147 h 228562"/>
              <a:gd name="connsiteX59" fmla="*/ 149619 w 237096"/>
              <a:gd name="connsiteY59" fmla="*/ 106147 h 228562"/>
              <a:gd name="connsiteX60" fmla="*/ 149352 w 237096"/>
              <a:gd name="connsiteY60" fmla="*/ 109881 h 228562"/>
              <a:gd name="connsiteX61" fmla="*/ 178956 w 237096"/>
              <a:gd name="connsiteY61" fmla="*/ 109881 h 228562"/>
              <a:gd name="connsiteX62" fmla="*/ 178956 w 237096"/>
              <a:gd name="connsiteY62" fmla="*/ 87744 h 228562"/>
              <a:gd name="connsiteX63" fmla="*/ 144285 w 237096"/>
              <a:gd name="connsiteY63" fmla="*/ 87744 h 228562"/>
              <a:gd name="connsiteX64" fmla="*/ 149619 w 237096"/>
              <a:gd name="connsiteY64" fmla="*/ 106147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</a:cxnLst>
            <a:rect l="l" t="t" r="r" b="b"/>
            <a:pathLst>
              <a:path w="237096" h="228562">
                <a:moveTo>
                  <a:pt x="178956" y="173622"/>
                </a:moveTo>
                <a:lnTo>
                  <a:pt x="178956" y="133083"/>
                </a:lnTo>
                <a:lnTo>
                  <a:pt x="149352" y="133083"/>
                </a:lnTo>
                <a:lnTo>
                  <a:pt x="144551" y="124282"/>
                </a:lnTo>
                <a:cubicBezTo>
                  <a:pt x="139929" y="131750"/>
                  <a:pt x="132505" y="137706"/>
                  <a:pt x="122282" y="142151"/>
                </a:cubicBezTo>
                <a:cubicBezTo>
                  <a:pt x="112059" y="146596"/>
                  <a:pt x="98946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2"/>
                  <a:pt x="38805" y="140240"/>
                  <a:pt x="33204" y="136417"/>
                </a:cubicBezTo>
                <a:cubicBezTo>
                  <a:pt x="27604" y="132594"/>
                  <a:pt x="23425" y="128060"/>
                  <a:pt x="20669" y="122815"/>
                </a:cubicBezTo>
                <a:cubicBezTo>
                  <a:pt x="17913" y="117570"/>
                  <a:pt x="16535" y="112014"/>
                  <a:pt x="16535" y="106147"/>
                </a:cubicBezTo>
                <a:cubicBezTo>
                  <a:pt x="16535" y="100279"/>
                  <a:pt x="17913" y="94723"/>
                  <a:pt x="20669" y="89478"/>
                </a:cubicBezTo>
                <a:cubicBezTo>
                  <a:pt x="23425" y="84232"/>
                  <a:pt x="27604" y="79699"/>
                  <a:pt x="33204" y="75876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cubicBezTo>
                  <a:pt x="93790" y="63208"/>
                  <a:pt x="103257" y="64319"/>
                  <a:pt x="111347" y="66541"/>
                </a:cubicBezTo>
                <a:cubicBezTo>
                  <a:pt x="119437" y="68764"/>
                  <a:pt x="126327" y="71743"/>
                  <a:pt x="132017" y="75476"/>
                </a:cubicBezTo>
                <a:lnTo>
                  <a:pt x="126149" y="64541"/>
                </a:lnTo>
                <a:lnTo>
                  <a:pt x="178956" y="64541"/>
                </a:lnTo>
                <a:lnTo>
                  <a:pt x="178956" y="29337"/>
                </a:lnTo>
                <a:cubicBezTo>
                  <a:pt x="178956" y="26848"/>
                  <a:pt x="178422" y="24492"/>
                  <a:pt x="177355" y="22270"/>
                </a:cubicBezTo>
                <a:cubicBezTo>
                  <a:pt x="176288" y="20047"/>
                  <a:pt x="174422" y="18402"/>
                  <a:pt x="171755" y="17335"/>
                </a:cubicBezTo>
                <a:lnTo>
                  <a:pt x="226162" y="1334"/>
                </a:lnTo>
                <a:lnTo>
                  <a:pt x="226162" y="149352"/>
                </a:lnTo>
                <a:cubicBezTo>
                  <a:pt x="226162" y="157886"/>
                  <a:pt x="224117" y="164065"/>
                  <a:pt x="220028" y="167888"/>
                </a:cubicBezTo>
                <a:cubicBezTo>
                  <a:pt x="215938" y="171710"/>
                  <a:pt x="209448" y="173622"/>
                  <a:pt x="200558" y="173622"/>
                </a:cubicBezTo>
                <a:moveTo>
                  <a:pt x="46672" y="184557"/>
                </a:moveTo>
                <a:cubicBezTo>
                  <a:pt x="46672" y="181000"/>
                  <a:pt x="45784" y="178022"/>
                  <a:pt x="44005" y="175622"/>
                </a:cubicBezTo>
                <a:cubicBezTo>
                  <a:pt x="42228" y="173222"/>
                  <a:pt x="39561" y="171755"/>
                  <a:pt x="36004" y="171221"/>
                </a:cubicBezTo>
                <a:lnTo>
                  <a:pt x="93879" y="160553"/>
                </a:lnTo>
                <a:lnTo>
                  <a:pt x="93879" y="204026"/>
                </a:lnTo>
                <a:lnTo>
                  <a:pt x="210426" y="204026"/>
                </a:lnTo>
                <a:cubicBezTo>
                  <a:pt x="213982" y="204026"/>
                  <a:pt x="216960" y="203136"/>
                  <a:pt x="219361" y="201359"/>
                </a:cubicBezTo>
                <a:cubicBezTo>
                  <a:pt x="221761" y="199580"/>
                  <a:pt x="223228" y="196914"/>
                  <a:pt x="223762" y="193357"/>
                </a:cubicBezTo>
                <a:lnTo>
                  <a:pt x="237096" y="228562"/>
                </a:lnTo>
                <a:lnTo>
                  <a:pt x="46672" y="228562"/>
                </a:lnTo>
                <a:moveTo>
                  <a:pt x="156020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4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7"/>
                </a:lnTo>
                <a:cubicBezTo>
                  <a:pt x="56540" y="23381"/>
                  <a:pt x="55652" y="20402"/>
                  <a:pt x="53873" y="18002"/>
                </a:cubicBezTo>
                <a:cubicBezTo>
                  <a:pt x="52095" y="15602"/>
                  <a:pt x="49428" y="14135"/>
                  <a:pt x="45872" y="13602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6020" y="31204"/>
                </a:lnTo>
                <a:moveTo>
                  <a:pt x="108280" y="106147"/>
                </a:moveTo>
                <a:cubicBezTo>
                  <a:pt x="108280" y="100457"/>
                  <a:pt x="106191" y="95390"/>
                  <a:pt x="102013" y="90944"/>
                </a:cubicBezTo>
                <a:cubicBezTo>
                  <a:pt x="97834" y="86500"/>
                  <a:pt x="91478" y="84277"/>
                  <a:pt x="82944" y="84277"/>
                </a:cubicBezTo>
                <a:cubicBezTo>
                  <a:pt x="74409" y="84277"/>
                  <a:pt x="68098" y="86500"/>
                  <a:pt x="64008" y="90944"/>
                </a:cubicBezTo>
                <a:cubicBezTo>
                  <a:pt x="59919" y="95390"/>
                  <a:pt x="57874" y="100457"/>
                  <a:pt x="57874" y="106147"/>
                </a:cubicBezTo>
                <a:cubicBezTo>
                  <a:pt x="57874" y="111836"/>
                  <a:pt x="59919" y="116859"/>
                  <a:pt x="64008" y="121215"/>
                </a:cubicBezTo>
                <a:cubicBezTo>
                  <a:pt x="68098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3" y="121215"/>
                </a:cubicBezTo>
                <a:cubicBezTo>
                  <a:pt x="106191" y="116859"/>
                  <a:pt x="108280" y="111836"/>
                  <a:pt x="108280" y="106147"/>
                </a:cubicBezTo>
                <a:moveTo>
                  <a:pt x="149619" y="106147"/>
                </a:moveTo>
                <a:cubicBezTo>
                  <a:pt x="149619" y="107924"/>
                  <a:pt x="149530" y="109169"/>
                  <a:pt x="149352" y="109881"/>
                </a:cubicBezTo>
                <a:lnTo>
                  <a:pt x="178956" y="109881"/>
                </a:lnTo>
                <a:lnTo>
                  <a:pt x="178956" y="87744"/>
                </a:lnTo>
                <a:lnTo>
                  <a:pt x="144285" y="87744"/>
                </a:lnTo>
                <a:cubicBezTo>
                  <a:pt x="147841" y="93434"/>
                  <a:pt x="149619" y="99568"/>
                  <a:pt x="149619" y="1061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7" name="Freeform 217"/>
          <p:cNvSpPr/>
          <p:nvPr/>
        </p:nvSpPr>
        <p:spPr>
          <a:xfrm>
            <a:off x="3379026" y="4668786"/>
            <a:ext cx="243497" cy="230962"/>
          </a:xfrm>
          <a:custGeom>
            <a:avLst/>
            <a:gdLst>
              <a:gd name="connsiteX0" fmla="*/ 201625 w 243497"/>
              <a:gd name="connsiteY0" fmla="*/ 230962 h 230962"/>
              <a:gd name="connsiteX1" fmla="*/ 201625 w 243497"/>
              <a:gd name="connsiteY1" fmla="*/ 111480 h 230962"/>
              <a:gd name="connsiteX2" fmla="*/ 181623 w 243497"/>
              <a:gd name="connsiteY2" fmla="*/ 111480 h 230962"/>
              <a:gd name="connsiteX3" fmla="*/ 181623 w 243497"/>
              <a:gd name="connsiteY3" fmla="*/ 200292 h 230962"/>
              <a:gd name="connsiteX4" fmla="*/ 175489 w 243497"/>
              <a:gd name="connsiteY4" fmla="*/ 218827 h 230962"/>
              <a:gd name="connsiteX5" fmla="*/ 156020 w 243497"/>
              <a:gd name="connsiteY5" fmla="*/ 224561 h 230962"/>
              <a:gd name="connsiteX6" fmla="*/ 139751 w 243497"/>
              <a:gd name="connsiteY6" fmla="*/ 224561 h 230962"/>
              <a:gd name="connsiteX7" fmla="*/ 139751 w 243497"/>
              <a:gd name="connsiteY7" fmla="*/ 159486 h 230962"/>
              <a:gd name="connsiteX8" fmla="*/ 100546 w 243497"/>
              <a:gd name="connsiteY8" fmla="*/ 172688 h 230962"/>
              <a:gd name="connsiteX9" fmla="*/ 49339 w 243497"/>
              <a:gd name="connsiteY9" fmla="*/ 177622 h 230962"/>
              <a:gd name="connsiteX10" fmla="*/ 10668 w 243497"/>
              <a:gd name="connsiteY10" fmla="*/ 177622 h 230962"/>
              <a:gd name="connsiteX11" fmla="*/ 10668 w 243497"/>
              <a:gd name="connsiteY11" fmla="*/ 47206 h 230962"/>
              <a:gd name="connsiteX12" fmla="*/ 8001 w 243497"/>
              <a:gd name="connsiteY12" fmla="*/ 38271 h 230962"/>
              <a:gd name="connsiteX13" fmla="*/ 0 w 243497"/>
              <a:gd name="connsiteY13" fmla="*/ 33871 h 230962"/>
              <a:gd name="connsiteX14" fmla="*/ 53873 w 243497"/>
              <a:gd name="connsiteY14" fmla="*/ 17869 h 230962"/>
              <a:gd name="connsiteX15" fmla="*/ 53873 w 243497"/>
              <a:gd name="connsiteY15" fmla="*/ 26403 h 230962"/>
              <a:gd name="connsiteX16" fmla="*/ 117881 w 243497"/>
              <a:gd name="connsiteY16" fmla="*/ 26403 h 230962"/>
              <a:gd name="connsiteX17" fmla="*/ 117881 w 243497"/>
              <a:gd name="connsiteY17" fmla="*/ 52273 h 230962"/>
              <a:gd name="connsiteX18" fmla="*/ 53873 w 243497"/>
              <a:gd name="connsiteY18" fmla="*/ 52273 h 230962"/>
              <a:gd name="connsiteX19" fmla="*/ 53873 w 243497"/>
              <a:gd name="connsiteY19" fmla="*/ 149085 h 230962"/>
              <a:gd name="connsiteX20" fmla="*/ 60007 w 243497"/>
              <a:gd name="connsiteY20" fmla="*/ 149085 h 230962"/>
              <a:gd name="connsiteX21" fmla="*/ 104546 w 243497"/>
              <a:gd name="connsiteY21" fmla="*/ 147085 h 230962"/>
              <a:gd name="connsiteX22" fmla="*/ 139751 w 243497"/>
              <a:gd name="connsiteY22" fmla="*/ 141351 h 230962"/>
              <a:gd name="connsiteX23" fmla="*/ 139751 w 243497"/>
              <a:gd name="connsiteY23" fmla="*/ 33338 h 230962"/>
              <a:gd name="connsiteX24" fmla="*/ 138150 w 243497"/>
              <a:gd name="connsiteY24" fmla="*/ 26270 h 230962"/>
              <a:gd name="connsiteX25" fmla="*/ 132550 w 243497"/>
              <a:gd name="connsiteY25" fmla="*/ 21336 h 230962"/>
              <a:gd name="connsiteX26" fmla="*/ 181623 w 243497"/>
              <a:gd name="connsiteY26" fmla="*/ 8001 h 230962"/>
              <a:gd name="connsiteX27" fmla="*/ 181623 w 243497"/>
              <a:gd name="connsiteY27" fmla="*/ 84277 h 230962"/>
              <a:gd name="connsiteX28" fmla="*/ 201625 w 243497"/>
              <a:gd name="connsiteY28" fmla="*/ 84277 h 230962"/>
              <a:gd name="connsiteX29" fmla="*/ 201625 w 243497"/>
              <a:gd name="connsiteY29" fmla="*/ 25336 h 230962"/>
              <a:gd name="connsiteX30" fmla="*/ 200025 w 243497"/>
              <a:gd name="connsiteY30" fmla="*/ 18269 h 230962"/>
              <a:gd name="connsiteX31" fmla="*/ 194424 w 243497"/>
              <a:gd name="connsiteY31" fmla="*/ 13335 h 230962"/>
              <a:gd name="connsiteX32" fmla="*/ 243497 w 243497"/>
              <a:gd name="connsiteY32" fmla="*/ 0 h 230962"/>
              <a:gd name="connsiteX33" fmla="*/ 243497 w 243497"/>
              <a:gd name="connsiteY33" fmla="*/ 206692 h 230962"/>
              <a:gd name="connsiteX34" fmla="*/ 237363 w 243497"/>
              <a:gd name="connsiteY34" fmla="*/ 225228 h 230962"/>
              <a:gd name="connsiteX35" fmla="*/ 217894 w 243497"/>
              <a:gd name="connsiteY35" fmla="*/ 230962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3497" h="230962">
                <a:moveTo>
                  <a:pt x="201625" y="230962"/>
                </a:moveTo>
                <a:lnTo>
                  <a:pt x="201625" y="111480"/>
                </a:lnTo>
                <a:lnTo>
                  <a:pt x="181623" y="111480"/>
                </a:lnTo>
                <a:lnTo>
                  <a:pt x="181623" y="200292"/>
                </a:lnTo>
                <a:cubicBezTo>
                  <a:pt x="181623" y="208826"/>
                  <a:pt x="179578" y="215005"/>
                  <a:pt x="175489" y="218827"/>
                </a:cubicBezTo>
                <a:cubicBezTo>
                  <a:pt x="171399" y="222650"/>
                  <a:pt x="164909" y="224561"/>
                  <a:pt x="156020" y="224561"/>
                </a:cubicBezTo>
                <a:lnTo>
                  <a:pt x="139751" y="224561"/>
                </a:lnTo>
                <a:lnTo>
                  <a:pt x="139751" y="159486"/>
                </a:lnTo>
                <a:cubicBezTo>
                  <a:pt x="128550" y="164998"/>
                  <a:pt x="115481" y="169399"/>
                  <a:pt x="100546" y="172688"/>
                </a:cubicBezTo>
                <a:cubicBezTo>
                  <a:pt x="85611" y="175977"/>
                  <a:pt x="68542" y="177622"/>
                  <a:pt x="49339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1"/>
                </a:cubicBezTo>
                <a:cubicBezTo>
                  <a:pt x="6223" y="35871"/>
                  <a:pt x="3556" y="34404"/>
                  <a:pt x="0" y="33871"/>
                </a:cubicBezTo>
                <a:lnTo>
                  <a:pt x="53873" y="17869"/>
                </a:lnTo>
                <a:lnTo>
                  <a:pt x="53873" y="26403"/>
                </a:lnTo>
                <a:lnTo>
                  <a:pt x="117881" y="26403"/>
                </a:lnTo>
                <a:lnTo>
                  <a:pt x="117881" y="52273"/>
                </a:lnTo>
                <a:lnTo>
                  <a:pt x="53873" y="52273"/>
                </a:lnTo>
                <a:lnTo>
                  <a:pt x="53873" y="149085"/>
                </a:lnTo>
                <a:lnTo>
                  <a:pt x="60007" y="149085"/>
                </a:lnTo>
                <a:cubicBezTo>
                  <a:pt x="76543" y="149085"/>
                  <a:pt x="91389" y="148418"/>
                  <a:pt x="104546" y="147085"/>
                </a:cubicBezTo>
                <a:cubicBezTo>
                  <a:pt x="117704" y="145751"/>
                  <a:pt x="129438" y="143840"/>
                  <a:pt x="139751" y="141351"/>
                </a:cubicBezTo>
                <a:lnTo>
                  <a:pt x="139751" y="33338"/>
                </a:lnTo>
                <a:cubicBezTo>
                  <a:pt x="139751" y="30848"/>
                  <a:pt x="139217" y="28492"/>
                  <a:pt x="138150" y="26270"/>
                </a:cubicBezTo>
                <a:cubicBezTo>
                  <a:pt x="137084" y="24047"/>
                  <a:pt x="135217" y="22403"/>
                  <a:pt x="132550" y="21336"/>
                </a:cubicBezTo>
                <a:lnTo>
                  <a:pt x="181623" y="8001"/>
                </a:lnTo>
                <a:lnTo>
                  <a:pt x="181623" y="84277"/>
                </a:lnTo>
                <a:lnTo>
                  <a:pt x="201625" y="84277"/>
                </a:lnTo>
                <a:lnTo>
                  <a:pt x="201625" y="25336"/>
                </a:lnTo>
                <a:cubicBezTo>
                  <a:pt x="201625" y="22847"/>
                  <a:pt x="201092" y="20491"/>
                  <a:pt x="200025" y="18269"/>
                </a:cubicBezTo>
                <a:cubicBezTo>
                  <a:pt x="198958" y="16046"/>
                  <a:pt x="197091" y="14401"/>
                  <a:pt x="194424" y="13335"/>
                </a:cubicBezTo>
                <a:lnTo>
                  <a:pt x="243497" y="0"/>
                </a:lnTo>
                <a:lnTo>
                  <a:pt x="243497" y="206692"/>
                </a:lnTo>
                <a:cubicBezTo>
                  <a:pt x="243497" y="215226"/>
                  <a:pt x="241452" y="221405"/>
                  <a:pt x="237363" y="225228"/>
                </a:cubicBezTo>
                <a:cubicBezTo>
                  <a:pt x="233273" y="229051"/>
                  <a:pt x="226784" y="230962"/>
                  <a:pt x="217894" y="23096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8" name="Freeform 218"/>
          <p:cNvSpPr/>
          <p:nvPr/>
        </p:nvSpPr>
        <p:spPr>
          <a:xfrm>
            <a:off x="3639058" y="4666652"/>
            <a:ext cx="252832" cy="235230"/>
          </a:xfrm>
          <a:custGeom>
            <a:avLst/>
            <a:gdLst>
              <a:gd name="connsiteX0" fmla="*/ 36005 w 252832"/>
              <a:gd name="connsiteY0" fmla="*/ 175756 h 235230"/>
              <a:gd name="connsiteX1" fmla="*/ 174689 w 252832"/>
              <a:gd name="connsiteY1" fmla="*/ 175756 h 235230"/>
              <a:gd name="connsiteX2" fmla="*/ 174689 w 252832"/>
              <a:gd name="connsiteY2" fmla="*/ 160554 h 235230"/>
              <a:gd name="connsiteX3" fmla="*/ 45072 w 252832"/>
              <a:gd name="connsiteY3" fmla="*/ 160554 h 235230"/>
              <a:gd name="connsiteX4" fmla="*/ 29070 w 252832"/>
              <a:gd name="connsiteY4" fmla="*/ 138151 h 235230"/>
              <a:gd name="connsiteX5" fmla="*/ 107747 w 252832"/>
              <a:gd name="connsiteY5" fmla="*/ 138151 h 235230"/>
              <a:gd name="connsiteX6" fmla="*/ 107747 w 252832"/>
              <a:gd name="connsiteY6" fmla="*/ 124016 h 235230"/>
              <a:gd name="connsiteX7" fmla="*/ 32004 w 252832"/>
              <a:gd name="connsiteY7" fmla="*/ 124016 h 235230"/>
              <a:gd name="connsiteX8" fmla="*/ 22937 w 252832"/>
              <a:gd name="connsiteY8" fmla="*/ 131483 h 235230"/>
              <a:gd name="connsiteX9" fmla="*/ 0 w 252832"/>
              <a:gd name="connsiteY9" fmla="*/ 99213 h 235230"/>
              <a:gd name="connsiteX10" fmla="*/ 252832 w 252832"/>
              <a:gd name="connsiteY10" fmla="*/ 99213 h 235230"/>
              <a:gd name="connsiteX11" fmla="*/ 252832 w 252832"/>
              <a:gd name="connsiteY11" fmla="*/ 124016 h 235230"/>
              <a:gd name="connsiteX12" fmla="*/ 154953 w 252832"/>
              <a:gd name="connsiteY12" fmla="*/ 124016 h 235230"/>
              <a:gd name="connsiteX13" fmla="*/ 154953 w 252832"/>
              <a:gd name="connsiteY13" fmla="*/ 138151 h 235230"/>
              <a:gd name="connsiteX14" fmla="*/ 223228 w 252832"/>
              <a:gd name="connsiteY14" fmla="*/ 138151 h 235230"/>
              <a:gd name="connsiteX15" fmla="*/ 223228 w 252832"/>
              <a:gd name="connsiteY15" fmla="*/ 196824 h 235230"/>
              <a:gd name="connsiteX16" fmla="*/ 84544 w 252832"/>
              <a:gd name="connsiteY16" fmla="*/ 196824 h 235230"/>
              <a:gd name="connsiteX17" fmla="*/ 84544 w 252832"/>
              <a:gd name="connsiteY17" fmla="*/ 212827 h 235230"/>
              <a:gd name="connsiteX18" fmla="*/ 210427 w 252832"/>
              <a:gd name="connsiteY18" fmla="*/ 212827 h 235230"/>
              <a:gd name="connsiteX19" fmla="*/ 222161 w 252832"/>
              <a:gd name="connsiteY19" fmla="*/ 204293 h 235230"/>
              <a:gd name="connsiteX20" fmla="*/ 235496 w 252832"/>
              <a:gd name="connsiteY20" fmla="*/ 235230 h 235230"/>
              <a:gd name="connsiteX21" fmla="*/ 36005 w 252832"/>
              <a:gd name="connsiteY21" fmla="*/ 235230 h 235230"/>
              <a:gd name="connsiteX23" fmla="*/ 38138 w 252832"/>
              <a:gd name="connsiteY23" fmla="*/ 8535 h 235230"/>
              <a:gd name="connsiteX24" fmla="*/ 175222 w 252832"/>
              <a:gd name="connsiteY24" fmla="*/ 8535 h 235230"/>
              <a:gd name="connsiteX25" fmla="*/ 175222 w 252832"/>
              <a:gd name="connsiteY25" fmla="*/ 0 h 235230"/>
              <a:gd name="connsiteX26" fmla="*/ 220828 w 252832"/>
              <a:gd name="connsiteY26" fmla="*/ 12802 h 235230"/>
              <a:gd name="connsiteX27" fmla="*/ 220828 w 252832"/>
              <a:gd name="connsiteY27" fmla="*/ 86678 h 235230"/>
              <a:gd name="connsiteX28" fmla="*/ 175222 w 252832"/>
              <a:gd name="connsiteY28" fmla="*/ 86678 h 235230"/>
              <a:gd name="connsiteX29" fmla="*/ 175222 w 252832"/>
              <a:gd name="connsiteY29" fmla="*/ 75743 h 235230"/>
              <a:gd name="connsiteX30" fmla="*/ 144018 w 252832"/>
              <a:gd name="connsiteY30" fmla="*/ 84277 h 235230"/>
              <a:gd name="connsiteX31" fmla="*/ 109080 w 252832"/>
              <a:gd name="connsiteY31" fmla="*/ 86678 h 235230"/>
              <a:gd name="connsiteX32" fmla="*/ 38138 w 252832"/>
              <a:gd name="connsiteY32" fmla="*/ 86678 h 235230"/>
              <a:gd name="connsiteX34" fmla="*/ 84011 w 252832"/>
              <a:gd name="connsiteY34" fmla="*/ 63474 h 235230"/>
              <a:gd name="connsiteX35" fmla="*/ 115748 w 252832"/>
              <a:gd name="connsiteY35" fmla="*/ 63474 h 235230"/>
              <a:gd name="connsiteX36" fmla="*/ 127349 w 252832"/>
              <a:gd name="connsiteY36" fmla="*/ 63474 h 235230"/>
              <a:gd name="connsiteX37" fmla="*/ 142685 w 252832"/>
              <a:gd name="connsiteY37" fmla="*/ 63208 h 235230"/>
              <a:gd name="connsiteX38" fmla="*/ 159353 w 252832"/>
              <a:gd name="connsiteY38" fmla="*/ 62408 h 235230"/>
              <a:gd name="connsiteX39" fmla="*/ 175222 w 252832"/>
              <a:gd name="connsiteY39" fmla="*/ 60541 h 235230"/>
              <a:gd name="connsiteX40" fmla="*/ 175222 w 252832"/>
              <a:gd name="connsiteY40" fmla="*/ 31737 h 235230"/>
              <a:gd name="connsiteX41" fmla="*/ 84011 w 252832"/>
              <a:gd name="connsiteY41" fmla="*/ 31737 h 235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</a:cxnLst>
            <a:rect l="l" t="t" r="r" b="b"/>
            <a:pathLst>
              <a:path w="252832" h="235230">
                <a:moveTo>
                  <a:pt x="36005" y="175756"/>
                </a:moveTo>
                <a:lnTo>
                  <a:pt x="174689" y="175756"/>
                </a:lnTo>
                <a:lnTo>
                  <a:pt x="174689" y="160554"/>
                </a:lnTo>
                <a:lnTo>
                  <a:pt x="45072" y="160554"/>
                </a:lnTo>
                <a:lnTo>
                  <a:pt x="29070" y="138151"/>
                </a:lnTo>
                <a:lnTo>
                  <a:pt x="107747" y="138151"/>
                </a:lnTo>
                <a:lnTo>
                  <a:pt x="107747" y="124016"/>
                </a:lnTo>
                <a:lnTo>
                  <a:pt x="32004" y="124016"/>
                </a:lnTo>
                <a:cubicBezTo>
                  <a:pt x="26848" y="124016"/>
                  <a:pt x="23825" y="126505"/>
                  <a:pt x="22937" y="131483"/>
                </a:cubicBezTo>
                <a:lnTo>
                  <a:pt x="0" y="99213"/>
                </a:lnTo>
                <a:lnTo>
                  <a:pt x="252832" y="99213"/>
                </a:lnTo>
                <a:lnTo>
                  <a:pt x="252832" y="124016"/>
                </a:lnTo>
                <a:lnTo>
                  <a:pt x="154953" y="124016"/>
                </a:lnTo>
                <a:lnTo>
                  <a:pt x="154953" y="138151"/>
                </a:lnTo>
                <a:lnTo>
                  <a:pt x="223228" y="138151"/>
                </a:lnTo>
                <a:lnTo>
                  <a:pt x="223228" y="196824"/>
                </a:lnTo>
                <a:lnTo>
                  <a:pt x="84544" y="196824"/>
                </a:lnTo>
                <a:lnTo>
                  <a:pt x="84544" y="212827"/>
                </a:lnTo>
                <a:lnTo>
                  <a:pt x="210427" y="212827"/>
                </a:lnTo>
                <a:cubicBezTo>
                  <a:pt x="217183" y="212827"/>
                  <a:pt x="221094" y="209982"/>
                  <a:pt x="222161" y="204293"/>
                </a:cubicBezTo>
                <a:lnTo>
                  <a:pt x="235496" y="235230"/>
                </a:lnTo>
                <a:lnTo>
                  <a:pt x="36005" y="235230"/>
                </a:lnTo>
                <a:moveTo>
                  <a:pt x="38138" y="8535"/>
                </a:moveTo>
                <a:lnTo>
                  <a:pt x="175222" y="8535"/>
                </a:lnTo>
                <a:lnTo>
                  <a:pt x="175222" y="0"/>
                </a:lnTo>
                <a:lnTo>
                  <a:pt x="220828" y="12802"/>
                </a:lnTo>
                <a:lnTo>
                  <a:pt x="220828" y="86678"/>
                </a:lnTo>
                <a:lnTo>
                  <a:pt x="175222" y="86678"/>
                </a:lnTo>
                <a:lnTo>
                  <a:pt x="175222" y="75743"/>
                </a:lnTo>
                <a:cubicBezTo>
                  <a:pt x="165976" y="79832"/>
                  <a:pt x="155575" y="82677"/>
                  <a:pt x="144018" y="84277"/>
                </a:cubicBezTo>
                <a:cubicBezTo>
                  <a:pt x="132461" y="85878"/>
                  <a:pt x="120815" y="86678"/>
                  <a:pt x="109080" y="86678"/>
                </a:cubicBezTo>
                <a:lnTo>
                  <a:pt x="38138" y="86678"/>
                </a:lnTo>
                <a:moveTo>
                  <a:pt x="84011" y="63474"/>
                </a:moveTo>
                <a:lnTo>
                  <a:pt x="115748" y="63474"/>
                </a:lnTo>
                <a:cubicBezTo>
                  <a:pt x="118770" y="63474"/>
                  <a:pt x="122637" y="63474"/>
                  <a:pt x="127349" y="63474"/>
                </a:cubicBezTo>
                <a:cubicBezTo>
                  <a:pt x="132061" y="63474"/>
                  <a:pt x="137173" y="63386"/>
                  <a:pt x="142685" y="63208"/>
                </a:cubicBezTo>
                <a:cubicBezTo>
                  <a:pt x="148196" y="63030"/>
                  <a:pt x="153753" y="62764"/>
                  <a:pt x="159353" y="62408"/>
                </a:cubicBezTo>
                <a:cubicBezTo>
                  <a:pt x="164954" y="62052"/>
                  <a:pt x="170244" y="61430"/>
                  <a:pt x="175222" y="60541"/>
                </a:cubicBezTo>
                <a:lnTo>
                  <a:pt x="175222" y="31737"/>
                </a:lnTo>
                <a:lnTo>
                  <a:pt x="84011" y="3173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19" name="Freeform 219"/>
          <p:cNvSpPr/>
          <p:nvPr/>
        </p:nvSpPr>
        <p:spPr>
          <a:xfrm>
            <a:off x="3980469" y="4669320"/>
            <a:ext cx="252832" cy="233362"/>
          </a:xfrm>
          <a:custGeom>
            <a:avLst/>
            <a:gdLst>
              <a:gd name="connsiteX0" fmla="*/ 230162 w 252832"/>
              <a:gd name="connsiteY0" fmla="*/ 191224 h 233362"/>
              <a:gd name="connsiteX1" fmla="*/ 204559 w 252832"/>
              <a:gd name="connsiteY1" fmla="*/ 221894 h 233362"/>
              <a:gd name="connsiteX2" fmla="*/ 131483 w 252832"/>
              <a:gd name="connsiteY2" fmla="*/ 233362 h 233362"/>
              <a:gd name="connsiteX3" fmla="*/ 58274 w 252832"/>
              <a:gd name="connsiteY3" fmla="*/ 221894 h 233362"/>
              <a:gd name="connsiteX4" fmla="*/ 32538 w 252832"/>
              <a:gd name="connsiteY4" fmla="*/ 191224 h 233362"/>
              <a:gd name="connsiteX5" fmla="*/ 58274 w 252832"/>
              <a:gd name="connsiteY5" fmla="*/ 160553 h 233362"/>
              <a:gd name="connsiteX6" fmla="*/ 131483 w 252832"/>
              <a:gd name="connsiteY6" fmla="*/ 149085 h 233362"/>
              <a:gd name="connsiteX7" fmla="*/ 204559 w 252832"/>
              <a:gd name="connsiteY7" fmla="*/ 160553 h 233362"/>
              <a:gd name="connsiteX8" fmla="*/ 230162 w 252832"/>
              <a:gd name="connsiteY8" fmla="*/ 191224 h 233362"/>
              <a:gd name="connsiteX10" fmla="*/ 123216 w 252832"/>
              <a:gd name="connsiteY10" fmla="*/ 68809 h 233362"/>
              <a:gd name="connsiteX11" fmla="*/ 151352 w 252832"/>
              <a:gd name="connsiteY11" fmla="*/ 68275 h 233362"/>
              <a:gd name="connsiteX12" fmla="*/ 178956 w 252832"/>
              <a:gd name="connsiteY12" fmla="*/ 66808 h 233362"/>
              <a:gd name="connsiteX13" fmla="*/ 204026 w 252832"/>
              <a:gd name="connsiteY13" fmla="*/ 64541 h 233362"/>
              <a:gd name="connsiteX14" fmla="*/ 224561 w 252832"/>
              <a:gd name="connsiteY14" fmla="*/ 61607 h 233362"/>
              <a:gd name="connsiteX15" fmla="*/ 228029 w 252832"/>
              <a:gd name="connsiteY15" fmla="*/ 77610 h 233362"/>
              <a:gd name="connsiteX16" fmla="*/ 205759 w 252832"/>
              <a:gd name="connsiteY16" fmla="*/ 84944 h 233362"/>
              <a:gd name="connsiteX17" fmla="*/ 176156 w 252832"/>
              <a:gd name="connsiteY17" fmla="*/ 90411 h 233362"/>
              <a:gd name="connsiteX18" fmla="*/ 143618 w 252832"/>
              <a:gd name="connsiteY18" fmla="*/ 93745 h 233362"/>
              <a:gd name="connsiteX19" fmla="*/ 112547 w 252832"/>
              <a:gd name="connsiteY19" fmla="*/ 94945 h 233362"/>
              <a:gd name="connsiteX20" fmla="*/ 41872 w 252832"/>
              <a:gd name="connsiteY20" fmla="*/ 94945 h 233362"/>
              <a:gd name="connsiteX21" fmla="*/ 41872 w 252832"/>
              <a:gd name="connsiteY21" fmla="*/ 29337 h 233362"/>
              <a:gd name="connsiteX22" fmla="*/ 39205 w 252832"/>
              <a:gd name="connsiteY22" fmla="*/ 20403 h 233362"/>
              <a:gd name="connsiteX23" fmla="*/ 31204 w 252832"/>
              <a:gd name="connsiteY23" fmla="*/ 16002 h 233362"/>
              <a:gd name="connsiteX24" fmla="*/ 90412 w 252832"/>
              <a:gd name="connsiteY24" fmla="*/ 0 h 233362"/>
              <a:gd name="connsiteX25" fmla="*/ 90412 w 252832"/>
              <a:gd name="connsiteY25" fmla="*/ 8534 h 233362"/>
              <a:gd name="connsiteX26" fmla="*/ 215760 w 252832"/>
              <a:gd name="connsiteY26" fmla="*/ 8534 h 233362"/>
              <a:gd name="connsiteX27" fmla="*/ 215760 w 252832"/>
              <a:gd name="connsiteY27" fmla="*/ 33071 h 233362"/>
              <a:gd name="connsiteX28" fmla="*/ 90412 w 252832"/>
              <a:gd name="connsiteY28" fmla="*/ 33071 h 233362"/>
              <a:gd name="connsiteX29" fmla="*/ 90412 w 252832"/>
              <a:gd name="connsiteY29" fmla="*/ 68809 h 233362"/>
              <a:gd name="connsiteX31" fmla="*/ 252832 w 252832"/>
              <a:gd name="connsiteY31" fmla="*/ 134683 h 233362"/>
              <a:gd name="connsiteX32" fmla="*/ 32004 w 252832"/>
              <a:gd name="connsiteY32" fmla="*/ 134683 h 233362"/>
              <a:gd name="connsiteX33" fmla="*/ 22937 w 252832"/>
              <a:gd name="connsiteY33" fmla="*/ 142151 h 233362"/>
              <a:gd name="connsiteX34" fmla="*/ 0 w 252832"/>
              <a:gd name="connsiteY34" fmla="*/ 109880 h 233362"/>
              <a:gd name="connsiteX35" fmla="*/ 252832 w 252832"/>
              <a:gd name="connsiteY35" fmla="*/ 109880 h 233362"/>
              <a:gd name="connsiteX37" fmla="*/ 180556 w 252832"/>
              <a:gd name="connsiteY37" fmla="*/ 191224 h 233362"/>
              <a:gd name="connsiteX38" fmla="*/ 167087 w 252832"/>
              <a:gd name="connsiteY38" fmla="*/ 176288 h 233362"/>
              <a:gd name="connsiteX39" fmla="*/ 131483 w 252832"/>
              <a:gd name="connsiteY39" fmla="*/ 171221 h 233362"/>
              <a:gd name="connsiteX40" fmla="*/ 95612 w 252832"/>
              <a:gd name="connsiteY40" fmla="*/ 176288 h 233362"/>
              <a:gd name="connsiteX41" fmla="*/ 82144 w 252832"/>
              <a:gd name="connsiteY41" fmla="*/ 191224 h 233362"/>
              <a:gd name="connsiteX42" fmla="*/ 95479 w 252832"/>
              <a:gd name="connsiteY42" fmla="*/ 206159 h 233362"/>
              <a:gd name="connsiteX43" fmla="*/ 131483 w 252832"/>
              <a:gd name="connsiteY43" fmla="*/ 211226 h 233362"/>
              <a:gd name="connsiteX44" fmla="*/ 167087 w 252832"/>
              <a:gd name="connsiteY44" fmla="*/ 206159 h 233362"/>
              <a:gd name="connsiteX45" fmla="*/ 180556 w 252832"/>
              <a:gd name="connsiteY45" fmla="*/ 191224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52832" h="233362">
                <a:moveTo>
                  <a:pt x="230162" y="191224"/>
                </a:moveTo>
                <a:cubicBezTo>
                  <a:pt x="230162" y="204026"/>
                  <a:pt x="221628" y="214249"/>
                  <a:pt x="204559" y="221894"/>
                </a:cubicBezTo>
                <a:cubicBezTo>
                  <a:pt x="187490" y="229539"/>
                  <a:pt x="163132" y="233362"/>
                  <a:pt x="131483" y="233362"/>
                </a:cubicBezTo>
                <a:cubicBezTo>
                  <a:pt x="99835" y="233362"/>
                  <a:pt x="75432" y="229539"/>
                  <a:pt x="58274" y="221894"/>
                </a:cubicBezTo>
                <a:cubicBezTo>
                  <a:pt x="41116" y="214249"/>
                  <a:pt x="32538" y="204026"/>
                  <a:pt x="32538" y="191224"/>
                </a:cubicBezTo>
                <a:cubicBezTo>
                  <a:pt x="32538" y="178422"/>
                  <a:pt x="41116" y="168199"/>
                  <a:pt x="58274" y="160553"/>
                </a:cubicBezTo>
                <a:cubicBezTo>
                  <a:pt x="75432" y="152908"/>
                  <a:pt x="99835" y="149085"/>
                  <a:pt x="131483" y="149085"/>
                </a:cubicBezTo>
                <a:cubicBezTo>
                  <a:pt x="163132" y="149085"/>
                  <a:pt x="187490" y="152908"/>
                  <a:pt x="204559" y="160553"/>
                </a:cubicBezTo>
                <a:cubicBezTo>
                  <a:pt x="221628" y="168199"/>
                  <a:pt x="230162" y="178422"/>
                  <a:pt x="230162" y="191224"/>
                </a:cubicBezTo>
                <a:moveTo>
                  <a:pt x="123216" y="68809"/>
                </a:moveTo>
                <a:cubicBezTo>
                  <a:pt x="132461" y="68809"/>
                  <a:pt x="141840" y="68631"/>
                  <a:pt x="151352" y="68275"/>
                </a:cubicBezTo>
                <a:cubicBezTo>
                  <a:pt x="160865" y="67919"/>
                  <a:pt x="170066" y="67430"/>
                  <a:pt x="178956" y="66808"/>
                </a:cubicBezTo>
                <a:cubicBezTo>
                  <a:pt x="187846" y="66186"/>
                  <a:pt x="196202" y="65430"/>
                  <a:pt x="204026" y="64541"/>
                </a:cubicBezTo>
                <a:cubicBezTo>
                  <a:pt x="211849" y="63652"/>
                  <a:pt x="218694" y="62674"/>
                  <a:pt x="224561" y="61607"/>
                </a:cubicBezTo>
                <a:lnTo>
                  <a:pt x="228029" y="77610"/>
                </a:lnTo>
                <a:cubicBezTo>
                  <a:pt x="222339" y="80276"/>
                  <a:pt x="214916" y="82721"/>
                  <a:pt x="205759" y="84944"/>
                </a:cubicBezTo>
                <a:cubicBezTo>
                  <a:pt x="196603" y="87166"/>
                  <a:pt x="186735" y="88989"/>
                  <a:pt x="176156" y="90411"/>
                </a:cubicBezTo>
                <a:cubicBezTo>
                  <a:pt x="165576" y="91834"/>
                  <a:pt x="154730" y="92945"/>
                  <a:pt x="143618" y="93745"/>
                </a:cubicBezTo>
                <a:cubicBezTo>
                  <a:pt x="132506" y="94545"/>
                  <a:pt x="122149" y="94945"/>
                  <a:pt x="112547" y="94945"/>
                </a:cubicBezTo>
                <a:lnTo>
                  <a:pt x="41872" y="94945"/>
                </a:lnTo>
                <a:lnTo>
                  <a:pt x="41872" y="29337"/>
                </a:lnTo>
                <a:cubicBezTo>
                  <a:pt x="41872" y="25781"/>
                  <a:pt x="40983" y="22802"/>
                  <a:pt x="39205" y="20403"/>
                </a:cubicBezTo>
                <a:cubicBezTo>
                  <a:pt x="37427" y="18002"/>
                  <a:pt x="34760" y="16535"/>
                  <a:pt x="31204" y="16002"/>
                </a:cubicBezTo>
                <a:lnTo>
                  <a:pt x="90412" y="0"/>
                </a:lnTo>
                <a:lnTo>
                  <a:pt x="90412" y="8534"/>
                </a:lnTo>
                <a:lnTo>
                  <a:pt x="215760" y="8534"/>
                </a:lnTo>
                <a:lnTo>
                  <a:pt x="215760" y="33071"/>
                </a:lnTo>
                <a:lnTo>
                  <a:pt x="90412" y="33071"/>
                </a:lnTo>
                <a:lnTo>
                  <a:pt x="90412" y="68809"/>
                </a:lnTo>
                <a:moveTo>
                  <a:pt x="252832" y="134683"/>
                </a:moveTo>
                <a:lnTo>
                  <a:pt x="32004" y="134683"/>
                </a:lnTo>
                <a:cubicBezTo>
                  <a:pt x="26848" y="134683"/>
                  <a:pt x="23825" y="137172"/>
                  <a:pt x="22937" y="142151"/>
                </a:cubicBezTo>
                <a:lnTo>
                  <a:pt x="0" y="109880"/>
                </a:lnTo>
                <a:lnTo>
                  <a:pt x="252832" y="109880"/>
                </a:lnTo>
                <a:moveTo>
                  <a:pt x="180556" y="191224"/>
                </a:moveTo>
                <a:cubicBezTo>
                  <a:pt x="180556" y="184645"/>
                  <a:pt x="176067" y="179667"/>
                  <a:pt x="167087" y="176288"/>
                </a:cubicBezTo>
                <a:cubicBezTo>
                  <a:pt x="158109" y="172910"/>
                  <a:pt x="146241" y="171221"/>
                  <a:pt x="131483" y="171221"/>
                </a:cubicBezTo>
                <a:cubicBezTo>
                  <a:pt x="116548" y="171221"/>
                  <a:pt x="104591" y="172910"/>
                  <a:pt x="95612" y="176288"/>
                </a:cubicBezTo>
                <a:cubicBezTo>
                  <a:pt x="86633" y="179667"/>
                  <a:pt x="82144" y="184645"/>
                  <a:pt x="82144" y="191224"/>
                </a:cubicBezTo>
                <a:cubicBezTo>
                  <a:pt x="82144" y="197803"/>
                  <a:pt x="86589" y="202781"/>
                  <a:pt x="95479" y="206159"/>
                </a:cubicBezTo>
                <a:cubicBezTo>
                  <a:pt x="104369" y="209537"/>
                  <a:pt x="116370" y="211226"/>
                  <a:pt x="131483" y="211226"/>
                </a:cubicBezTo>
                <a:cubicBezTo>
                  <a:pt x="146241" y="211226"/>
                  <a:pt x="158109" y="209537"/>
                  <a:pt x="167087" y="206159"/>
                </a:cubicBezTo>
                <a:cubicBezTo>
                  <a:pt x="176067" y="202781"/>
                  <a:pt x="180556" y="197803"/>
                  <a:pt x="180556" y="19122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0" name="Freeform 220"/>
          <p:cNvSpPr/>
          <p:nvPr/>
        </p:nvSpPr>
        <p:spPr>
          <a:xfrm>
            <a:off x="4328549" y="4668786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7886 h 230429"/>
              <a:gd name="connsiteX2" fmla="*/ 122548 w 253898"/>
              <a:gd name="connsiteY2" fmla="*/ 174555 h 230429"/>
              <a:gd name="connsiteX3" fmla="*/ 57340 w 253898"/>
              <a:gd name="connsiteY3" fmla="*/ 180289 h 230429"/>
              <a:gd name="connsiteX4" fmla="*/ 10668 w 253898"/>
              <a:gd name="connsiteY4" fmla="*/ 180289 h 230429"/>
              <a:gd name="connsiteX5" fmla="*/ 10668 w 253898"/>
              <a:gd name="connsiteY5" fmla="*/ 44539 h 230429"/>
              <a:gd name="connsiteX6" fmla="*/ 8001 w 253898"/>
              <a:gd name="connsiteY6" fmla="*/ 35604 h 230429"/>
              <a:gd name="connsiteX7" fmla="*/ 0 w 253898"/>
              <a:gd name="connsiteY7" fmla="*/ 31204 h 230429"/>
              <a:gd name="connsiteX8" fmla="*/ 56540 w 253898"/>
              <a:gd name="connsiteY8" fmla="*/ 15201 h 230429"/>
              <a:gd name="connsiteX9" fmla="*/ 56540 w 253898"/>
              <a:gd name="connsiteY9" fmla="*/ 23736 h 230429"/>
              <a:gd name="connsiteX10" fmla="*/ 137884 w 253898"/>
              <a:gd name="connsiteY10" fmla="*/ 23736 h 230429"/>
              <a:gd name="connsiteX11" fmla="*/ 137884 w 253898"/>
              <a:gd name="connsiteY11" fmla="*/ 49606 h 230429"/>
              <a:gd name="connsiteX12" fmla="*/ 56540 w 253898"/>
              <a:gd name="connsiteY12" fmla="*/ 49606 h 230429"/>
              <a:gd name="connsiteX13" fmla="*/ 56540 w 253898"/>
              <a:gd name="connsiteY13" fmla="*/ 151752 h 230429"/>
              <a:gd name="connsiteX14" fmla="*/ 68008 w 253898"/>
              <a:gd name="connsiteY14" fmla="*/ 151752 h 230429"/>
              <a:gd name="connsiteX15" fmla="*/ 100146 w 253898"/>
              <a:gd name="connsiteY15" fmla="*/ 150952 h 230429"/>
              <a:gd name="connsiteX16" fmla="*/ 127082 w 253898"/>
              <a:gd name="connsiteY16" fmla="*/ 148551 h 230429"/>
              <a:gd name="connsiteX17" fmla="*/ 150152 w 253898"/>
              <a:gd name="connsiteY17" fmla="*/ 144684 h 230429"/>
              <a:gd name="connsiteX18" fmla="*/ 170688 w 253898"/>
              <a:gd name="connsiteY18" fmla="*/ 139217 h 230429"/>
              <a:gd name="connsiteX19" fmla="*/ 170688 w 253898"/>
              <a:gd name="connsiteY19" fmla="*/ 28003 h 230429"/>
              <a:gd name="connsiteX20" fmla="*/ 169087 w 253898"/>
              <a:gd name="connsiteY20" fmla="*/ 20936 h 230429"/>
              <a:gd name="connsiteX21" fmla="*/ 163487 w 253898"/>
              <a:gd name="connsiteY21" fmla="*/ 16002 h 230429"/>
              <a:gd name="connsiteX22" fmla="*/ 217894 w 253898"/>
              <a:gd name="connsiteY22" fmla="*/ 0 h 230429"/>
              <a:gd name="connsiteX23" fmla="*/ 217894 w 253898"/>
              <a:gd name="connsiteY23" fmla="*/ 81876 h 230429"/>
              <a:gd name="connsiteX24" fmla="*/ 253898 w 253898"/>
              <a:gd name="connsiteY24" fmla="*/ 81876 h 230429"/>
              <a:gd name="connsiteX25" fmla="*/ 253898 w 253898"/>
              <a:gd name="connsiteY25" fmla="*/ 109080 h 230429"/>
              <a:gd name="connsiteX26" fmla="*/ 217894 w 253898"/>
              <a:gd name="connsiteY26" fmla="*/ 109080 h 230429"/>
              <a:gd name="connsiteX27" fmla="*/ 217894 w 253898"/>
              <a:gd name="connsiteY27" fmla="*/ 206159 h 230429"/>
              <a:gd name="connsiteX28" fmla="*/ 211760 w 253898"/>
              <a:gd name="connsiteY28" fmla="*/ 224695 h 230429"/>
              <a:gd name="connsiteX29" fmla="*/ 192291 w 253898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7886"/>
                </a:lnTo>
                <a:cubicBezTo>
                  <a:pt x="157886" y="165176"/>
                  <a:pt x="141840" y="170732"/>
                  <a:pt x="122548" y="174555"/>
                </a:cubicBezTo>
                <a:cubicBezTo>
                  <a:pt x="103257" y="178377"/>
                  <a:pt x="81521" y="180289"/>
                  <a:pt x="57340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7"/>
                  <a:pt x="0" y="31204"/>
                </a:cubicBezTo>
                <a:lnTo>
                  <a:pt x="56540" y="15201"/>
                </a:lnTo>
                <a:lnTo>
                  <a:pt x="56540" y="23736"/>
                </a:lnTo>
                <a:lnTo>
                  <a:pt x="137884" y="23736"/>
                </a:lnTo>
                <a:lnTo>
                  <a:pt x="137884" y="49606"/>
                </a:lnTo>
                <a:lnTo>
                  <a:pt x="56540" y="49606"/>
                </a:lnTo>
                <a:lnTo>
                  <a:pt x="56540" y="151752"/>
                </a:lnTo>
                <a:lnTo>
                  <a:pt x="68008" y="151752"/>
                </a:lnTo>
                <a:cubicBezTo>
                  <a:pt x="79743" y="151752"/>
                  <a:pt x="90456" y="151485"/>
                  <a:pt x="100146" y="150952"/>
                </a:cubicBezTo>
                <a:cubicBezTo>
                  <a:pt x="109836" y="150419"/>
                  <a:pt x="118815" y="149618"/>
                  <a:pt x="127082" y="148551"/>
                </a:cubicBezTo>
                <a:cubicBezTo>
                  <a:pt x="135350" y="147485"/>
                  <a:pt x="143040" y="146196"/>
                  <a:pt x="150152" y="144684"/>
                </a:cubicBezTo>
                <a:cubicBezTo>
                  <a:pt x="157264" y="143173"/>
                  <a:pt x="164109" y="141351"/>
                  <a:pt x="170688" y="139217"/>
                </a:cubicBezTo>
                <a:lnTo>
                  <a:pt x="170688" y="28003"/>
                </a:lnTo>
                <a:cubicBezTo>
                  <a:pt x="170688" y="25514"/>
                  <a:pt x="170154" y="23158"/>
                  <a:pt x="169087" y="20936"/>
                </a:cubicBezTo>
                <a:cubicBezTo>
                  <a:pt x="168021" y="18713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81876"/>
                </a:lnTo>
                <a:lnTo>
                  <a:pt x="253898" y="81876"/>
                </a:lnTo>
                <a:lnTo>
                  <a:pt x="253898" y="109080"/>
                </a:lnTo>
                <a:lnTo>
                  <a:pt x="217894" y="109080"/>
                </a:lnTo>
                <a:lnTo>
                  <a:pt x="217894" y="206159"/>
                </a:lnTo>
                <a:cubicBezTo>
                  <a:pt x="217894" y="214693"/>
                  <a:pt x="215849" y="220872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1" name="Freeform 221"/>
          <p:cNvSpPr/>
          <p:nvPr/>
        </p:nvSpPr>
        <p:spPr>
          <a:xfrm>
            <a:off x="4599516" y="4668786"/>
            <a:ext cx="249631" cy="233896"/>
          </a:xfrm>
          <a:custGeom>
            <a:avLst/>
            <a:gdLst>
              <a:gd name="connsiteX0" fmla="*/ 218160 w 249631"/>
              <a:gd name="connsiteY0" fmla="*/ 187756 h 233896"/>
              <a:gd name="connsiteX1" fmla="*/ 211760 w 249631"/>
              <a:gd name="connsiteY1" fmla="*/ 205892 h 233896"/>
              <a:gd name="connsiteX2" fmla="*/ 193091 w 249631"/>
              <a:gd name="connsiteY2" fmla="*/ 220561 h 233896"/>
              <a:gd name="connsiteX3" fmla="*/ 162554 w 249631"/>
              <a:gd name="connsiteY3" fmla="*/ 230295 h 233896"/>
              <a:gd name="connsiteX4" fmla="*/ 120815 w 249631"/>
              <a:gd name="connsiteY4" fmla="*/ 233896 h 233896"/>
              <a:gd name="connsiteX5" fmla="*/ 78943 w 249631"/>
              <a:gd name="connsiteY5" fmla="*/ 230295 h 233896"/>
              <a:gd name="connsiteX6" fmla="*/ 48406 w 249631"/>
              <a:gd name="connsiteY6" fmla="*/ 220561 h 233896"/>
              <a:gd name="connsiteX7" fmla="*/ 29604 w 249631"/>
              <a:gd name="connsiteY7" fmla="*/ 205892 h 233896"/>
              <a:gd name="connsiteX8" fmla="*/ 23203 w 249631"/>
              <a:gd name="connsiteY8" fmla="*/ 187756 h 233896"/>
              <a:gd name="connsiteX9" fmla="*/ 29604 w 249631"/>
              <a:gd name="connsiteY9" fmla="*/ 169487 h 233896"/>
              <a:gd name="connsiteX10" fmla="*/ 48406 w 249631"/>
              <a:gd name="connsiteY10" fmla="*/ 154953 h 233896"/>
              <a:gd name="connsiteX11" fmla="*/ 78943 w 249631"/>
              <a:gd name="connsiteY11" fmla="*/ 145218 h 233896"/>
              <a:gd name="connsiteX12" fmla="*/ 120815 w 249631"/>
              <a:gd name="connsiteY12" fmla="*/ 141617 h 233896"/>
              <a:gd name="connsiteX13" fmla="*/ 162554 w 249631"/>
              <a:gd name="connsiteY13" fmla="*/ 145218 h 233896"/>
              <a:gd name="connsiteX14" fmla="*/ 193091 w 249631"/>
              <a:gd name="connsiteY14" fmla="*/ 154953 h 233896"/>
              <a:gd name="connsiteX15" fmla="*/ 211760 w 249631"/>
              <a:gd name="connsiteY15" fmla="*/ 169487 h 233896"/>
              <a:gd name="connsiteX16" fmla="*/ 218160 w 249631"/>
              <a:gd name="connsiteY16" fmla="*/ 187756 h 233896"/>
              <a:gd name="connsiteX18" fmla="*/ 0 w 249631"/>
              <a:gd name="connsiteY18" fmla="*/ 68542 h 233896"/>
              <a:gd name="connsiteX19" fmla="*/ 5600 w 249631"/>
              <a:gd name="connsiteY19" fmla="*/ 43472 h 233896"/>
              <a:gd name="connsiteX20" fmla="*/ 20936 w 249631"/>
              <a:gd name="connsiteY20" fmla="*/ 24403 h 233896"/>
              <a:gd name="connsiteX21" fmla="*/ 44005 w 249631"/>
              <a:gd name="connsiteY21" fmla="*/ 12401 h 233896"/>
              <a:gd name="connsiteX22" fmla="*/ 72542 w 249631"/>
              <a:gd name="connsiteY22" fmla="*/ 8267 h 233896"/>
              <a:gd name="connsiteX23" fmla="*/ 100812 w 249631"/>
              <a:gd name="connsiteY23" fmla="*/ 12401 h 233896"/>
              <a:gd name="connsiteX24" fmla="*/ 123615 w 249631"/>
              <a:gd name="connsiteY24" fmla="*/ 24403 h 233896"/>
              <a:gd name="connsiteX25" fmla="*/ 138950 w 249631"/>
              <a:gd name="connsiteY25" fmla="*/ 43472 h 233896"/>
              <a:gd name="connsiteX26" fmla="*/ 144551 w 249631"/>
              <a:gd name="connsiteY26" fmla="*/ 68542 h 233896"/>
              <a:gd name="connsiteX27" fmla="*/ 138950 w 249631"/>
              <a:gd name="connsiteY27" fmla="*/ 94412 h 233896"/>
              <a:gd name="connsiteX28" fmla="*/ 123615 w 249631"/>
              <a:gd name="connsiteY28" fmla="*/ 113347 h 233896"/>
              <a:gd name="connsiteX29" fmla="*/ 100812 w 249631"/>
              <a:gd name="connsiteY29" fmla="*/ 125082 h 233896"/>
              <a:gd name="connsiteX30" fmla="*/ 72542 w 249631"/>
              <a:gd name="connsiteY30" fmla="*/ 129082 h 233896"/>
              <a:gd name="connsiteX31" fmla="*/ 44005 w 249631"/>
              <a:gd name="connsiteY31" fmla="*/ 125082 h 233896"/>
              <a:gd name="connsiteX32" fmla="*/ 20936 w 249631"/>
              <a:gd name="connsiteY32" fmla="*/ 113347 h 233896"/>
              <a:gd name="connsiteX33" fmla="*/ 5600 w 249631"/>
              <a:gd name="connsiteY33" fmla="*/ 94412 h 233896"/>
              <a:gd name="connsiteX34" fmla="*/ 0 w 249631"/>
              <a:gd name="connsiteY34" fmla="*/ 68542 h 233896"/>
              <a:gd name="connsiteX36" fmla="*/ 166420 w 249631"/>
              <a:gd name="connsiteY36" fmla="*/ 135217 h 233896"/>
              <a:gd name="connsiteX37" fmla="*/ 166420 w 249631"/>
              <a:gd name="connsiteY37" fmla="*/ 28003 h 233896"/>
              <a:gd name="connsiteX38" fmla="*/ 164820 w 249631"/>
              <a:gd name="connsiteY38" fmla="*/ 20936 h 233896"/>
              <a:gd name="connsiteX39" fmla="*/ 159220 w 249631"/>
              <a:gd name="connsiteY39" fmla="*/ 16002 h 233896"/>
              <a:gd name="connsiteX40" fmla="*/ 213626 w 249631"/>
              <a:gd name="connsiteY40" fmla="*/ 0 h 233896"/>
              <a:gd name="connsiteX41" fmla="*/ 213626 w 249631"/>
              <a:gd name="connsiteY41" fmla="*/ 29870 h 233896"/>
              <a:gd name="connsiteX42" fmla="*/ 249631 w 249631"/>
              <a:gd name="connsiteY42" fmla="*/ 29870 h 233896"/>
              <a:gd name="connsiteX43" fmla="*/ 249631 w 249631"/>
              <a:gd name="connsiteY43" fmla="*/ 54406 h 233896"/>
              <a:gd name="connsiteX44" fmla="*/ 213626 w 249631"/>
              <a:gd name="connsiteY44" fmla="*/ 54406 h 233896"/>
              <a:gd name="connsiteX45" fmla="*/ 213626 w 249631"/>
              <a:gd name="connsiteY45" fmla="*/ 76009 h 233896"/>
              <a:gd name="connsiteX46" fmla="*/ 249631 w 249631"/>
              <a:gd name="connsiteY46" fmla="*/ 76009 h 233896"/>
              <a:gd name="connsiteX47" fmla="*/ 249631 w 249631"/>
              <a:gd name="connsiteY47" fmla="*/ 100546 h 233896"/>
              <a:gd name="connsiteX48" fmla="*/ 213626 w 249631"/>
              <a:gd name="connsiteY48" fmla="*/ 100546 h 233896"/>
              <a:gd name="connsiteX49" fmla="*/ 213626 w 249631"/>
              <a:gd name="connsiteY49" fmla="*/ 110947 h 233896"/>
              <a:gd name="connsiteX50" fmla="*/ 207492 w 249631"/>
              <a:gd name="connsiteY50" fmla="*/ 129483 h 233896"/>
              <a:gd name="connsiteX51" fmla="*/ 188023 w 249631"/>
              <a:gd name="connsiteY51" fmla="*/ 135217 h 233896"/>
              <a:gd name="connsiteX53" fmla="*/ 167754 w 249631"/>
              <a:gd name="connsiteY53" fmla="*/ 187756 h 233896"/>
              <a:gd name="connsiteX54" fmla="*/ 155353 w 249631"/>
              <a:gd name="connsiteY54" fmla="*/ 170288 h 233896"/>
              <a:gd name="connsiteX55" fmla="*/ 120815 w 249631"/>
              <a:gd name="connsiteY55" fmla="*/ 163754 h 233896"/>
              <a:gd name="connsiteX56" fmla="*/ 86011 w 249631"/>
              <a:gd name="connsiteY56" fmla="*/ 170288 h 233896"/>
              <a:gd name="connsiteX57" fmla="*/ 73609 w 249631"/>
              <a:gd name="connsiteY57" fmla="*/ 187756 h 233896"/>
              <a:gd name="connsiteX58" fmla="*/ 85877 w 249631"/>
              <a:gd name="connsiteY58" fmla="*/ 205225 h 233896"/>
              <a:gd name="connsiteX59" fmla="*/ 120815 w 249631"/>
              <a:gd name="connsiteY59" fmla="*/ 211759 h 233896"/>
              <a:gd name="connsiteX60" fmla="*/ 155353 w 249631"/>
              <a:gd name="connsiteY60" fmla="*/ 205225 h 233896"/>
              <a:gd name="connsiteX61" fmla="*/ 167754 w 249631"/>
              <a:gd name="connsiteY61" fmla="*/ 187756 h 233896"/>
              <a:gd name="connsiteX63" fmla="*/ 44539 w 249631"/>
              <a:gd name="connsiteY63" fmla="*/ 68542 h 233896"/>
              <a:gd name="connsiteX64" fmla="*/ 46406 w 249631"/>
              <a:gd name="connsiteY64" fmla="*/ 82810 h 233896"/>
              <a:gd name="connsiteX65" fmla="*/ 51740 w 249631"/>
              <a:gd name="connsiteY65" fmla="*/ 94678 h 233896"/>
              <a:gd name="connsiteX66" fmla="*/ 60407 w 249631"/>
              <a:gd name="connsiteY66" fmla="*/ 102812 h 233896"/>
              <a:gd name="connsiteX67" fmla="*/ 72542 w 249631"/>
              <a:gd name="connsiteY67" fmla="*/ 105880 h 233896"/>
              <a:gd name="connsiteX68" fmla="*/ 84144 w 249631"/>
              <a:gd name="connsiteY68" fmla="*/ 102946 h 233896"/>
              <a:gd name="connsiteX69" fmla="*/ 92811 w 249631"/>
              <a:gd name="connsiteY69" fmla="*/ 94945 h 233896"/>
              <a:gd name="connsiteX70" fmla="*/ 98145 w 249631"/>
              <a:gd name="connsiteY70" fmla="*/ 83077 h 233896"/>
              <a:gd name="connsiteX71" fmla="*/ 100012 w 249631"/>
              <a:gd name="connsiteY71" fmla="*/ 68542 h 233896"/>
              <a:gd name="connsiteX72" fmla="*/ 98145 w 249631"/>
              <a:gd name="connsiteY72" fmla="*/ 54006 h 233896"/>
              <a:gd name="connsiteX73" fmla="*/ 92811 w 249631"/>
              <a:gd name="connsiteY73" fmla="*/ 42272 h 233896"/>
              <a:gd name="connsiteX74" fmla="*/ 84144 w 249631"/>
              <a:gd name="connsiteY74" fmla="*/ 34404 h 233896"/>
              <a:gd name="connsiteX75" fmla="*/ 72542 w 249631"/>
              <a:gd name="connsiteY75" fmla="*/ 31470 h 233896"/>
              <a:gd name="connsiteX76" fmla="*/ 60407 w 249631"/>
              <a:gd name="connsiteY76" fmla="*/ 34404 h 233896"/>
              <a:gd name="connsiteX77" fmla="*/ 51740 w 249631"/>
              <a:gd name="connsiteY77" fmla="*/ 42272 h 233896"/>
              <a:gd name="connsiteX78" fmla="*/ 46406 w 249631"/>
              <a:gd name="connsiteY78" fmla="*/ 54006 h 233896"/>
              <a:gd name="connsiteX79" fmla="*/ 44539 w 249631"/>
              <a:gd name="connsiteY79" fmla="*/ 68542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249631" h="233896">
                <a:moveTo>
                  <a:pt x="218160" y="187756"/>
                </a:moveTo>
                <a:cubicBezTo>
                  <a:pt x="218160" y="194157"/>
                  <a:pt x="216027" y="200203"/>
                  <a:pt x="211760" y="205892"/>
                </a:cubicBezTo>
                <a:cubicBezTo>
                  <a:pt x="207492" y="211582"/>
                  <a:pt x="201269" y="216471"/>
                  <a:pt x="193091" y="220561"/>
                </a:cubicBezTo>
                <a:cubicBezTo>
                  <a:pt x="184912" y="224650"/>
                  <a:pt x="174733" y="227895"/>
                  <a:pt x="162554" y="230295"/>
                </a:cubicBezTo>
                <a:cubicBezTo>
                  <a:pt x="150374" y="232695"/>
                  <a:pt x="136461" y="233896"/>
                  <a:pt x="120815" y="233896"/>
                </a:cubicBezTo>
                <a:cubicBezTo>
                  <a:pt x="104991" y="233896"/>
                  <a:pt x="91034" y="232695"/>
                  <a:pt x="78943" y="230295"/>
                </a:cubicBezTo>
                <a:cubicBezTo>
                  <a:pt x="66853" y="227895"/>
                  <a:pt x="56673" y="224650"/>
                  <a:pt x="48406" y="220561"/>
                </a:cubicBezTo>
                <a:cubicBezTo>
                  <a:pt x="40138" y="216471"/>
                  <a:pt x="33871" y="211582"/>
                  <a:pt x="29604" y="205892"/>
                </a:cubicBezTo>
                <a:cubicBezTo>
                  <a:pt x="25336" y="200203"/>
                  <a:pt x="23203" y="194157"/>
                  <a:pt x="23203" y="187756"/>
                </a:cubicBezTo>
                <a:cubicBezTo>
                  <a:pt x="23203" y="181178"/>
                  <a:pt x="25336" y="175089"/>
                  <a:pt x="29604" y="169487"/>
                </a:cubicBezTo>
                <a:cubicBezTo>
                  <a:pt x="33871" y="163887"/>
                  <a:pt x="40138" y="159042"/>
                  <a:pt x="48406" y="154953"/>
                </a:cubicBezTo>
                <a:cubicBezTo>
                  <a:pt x="56673" y="150863"/>
                  <a:pt x="66853" y="147618"/>
                  <a:pt x="78943" y="145218"/>
                </a:cubicBezTo>
                <a:cubicBezTo>
                  <a:pt x="91034" y="142818"/>
                  <a:pt x="104991" y="141617"/>
                  <a:pt x="120815" y="141617"/>
                </a:cubicBezTo>
                <a:cubicBezTo>
                  <a:pt x="136461" y="141617"/>
                  <a:pt x="150374" y="142818"/>
                  <a:pt x="162554" y="145218"/>
                </a:cubicBezTo>
                <a:cubicBezTo>
                  <a:pt x="174733" y="147618"/>
                  <a:pt x="184912" y="150863"/>
                  <a:pt x="193091" y="154953"/>
                </a:cubicBezTo>
                <a:cubicBezTo>
                  <a:pt x="201269" y="159042"/>
                  <a:pt x="207492" y="163887"/>
                  <a:pt x="211760" y="169487"/>
                </a:cubicBezTo>
                <a:cubicBezTo>
                  <a:pt x="216027" y="175089"/>
                  <a:pt x="218160" y="181178"/>
                  <a:pt x="218160" y="187756"/>
                </a:cubicBezTo>
                <a:moveTo>
                  <a:pt x="0" y="68542"/>
                </a:moveTo>
                <a:cubicBezTo>
                  <a:pt x="0" y="59296"/>
                  <a:pt x="1867" y="50940"/>
                  <a:pt x="5600" y="43472"/>
                </a:cubicBezTo>
                <a:cubicBezTo>
                  <a:pt x="9334" y="36004"/>
                  <a:pt x="14446" y="29648"/>
                  <a:pt x="20936" y="24403"/>
                </a:cubicBezTo>
                <a:cubicBezTo>
                  <a:pt x="27425" y="19158"/>
                  <a:pt x="35116" y="15157"/>
                  <a:pt x="44005" y="12401"/>
                </a:cubicBezTo>
                <a:cubicBezTo>
                  <a:pt x="52895" y="9646"/>
                  <a:pt x="62408" y="8267"/>
                  <a:pt x="72542" y="8267"/>
                </a:cubicBezTo>
                <a:cubicBezTo>
                  <a:pt x="82677" y="8267"/>
                  <a:pt x="92101" y="9646"/>
                  <a:pt x="100812" y="12401"/>
                </a:cubicBezTo>
                <a:cubicBezTo>
                  <a:pt x="109525" y="15157"/>
                  <a:pt x="117125" y="19158"/>
                  <a:pt x="123615" y="24403"/>
                </a:cubicBezTo>
                <a:cubicBezTo>
                  <a:pt x="130105" y="29648"/>
                  <a:pt x="135217" y="36004"/>
                  <a:pt x="138950" y="43472"/>
                </a:cubicBezTo>
                <a:cubicBezTo>
                  <a:pt x="142684" y="50940"/>
                  <a:pt x="144551" y="59296"/>
                  <a:pt x="144551" y="68542"/>
                </a:cubicBezTo>
                <a:cubicBezTo>
                  <a:pt x="144551" y="78321"/>
                  <a:pt x="142684" y="86944"/>
                  <a:pt x="138950" y="94412"/>
                </a:cubicBezTo>
                <a:cubicBezTo>
                  <a:pt x="135217" y="101879"/>
                  <a:pt x="130105" y="108191"/>
                  <a:pt x="123615" y="113347"/>
                </a:cubicBezTo>
                <a:cubicBezTo>
                  <a:pt x="117125" y="118504"/>
                  <a:pt x="109525" y="122415"/>
                  <a:pt x="100812" y="125082"/>
                </a:cubicBezTo>
                <a:cubicBezTo>
                  <a:pt x="92101" y="127749"/>
                  <a:pt x="82677" y="129082"/>
                  <a:pt x="72542" y="129082"/>
                </a:cubicBezTo>
                <a:cubicBezTo>
                  <a:pt x="62408" y="129082"/>
                  <a:pt x="52895" y="127749"/>
                  <a:pt x="44005" y="125082"/>
                </a:cubicBezTo>
                <a:cubicBezTo>
                  <a:pt x="35116" y="122415"/>
                  <a:pt x="27425" y="118504"/>
                  <a:pt x="20936" y="113347"/>
                </a:cubicBezTo>
                <a:cubicBezTo>
                  <a:pt x="14446" y="108191"/>
                  <a:pt x="9334" y="101879"/>
                  <a:pt x="5600" y="94412"/>
                </a:cubicBezTo>
                <a:cubicBezTo>
                  <a:pt x="1867" y="86944"/>
                  <a:pt x="0" y="78321"/>
                  <a:pt x="0" y="68542"/>
                </a:cubicBezTo>
                <a:moveTo>
                  <a:pt x="166420" y="135217"/>
                </a:moveTo>
                <a:lnTo>
                  <a:pt x="166420" y="28003"/>
                </a:lnTo>
                <a:cubicBezTo>
                  <a:pt x="166420" y="25514"/>
                  <a:pt x="165887" y="23158"/>
                  <a:pt x="164820" y="20936"/>
                </a:cubicBezTo>
                <a:cubicBezTo>
                  <a:pt x="163754" y="18713"/>
                  <a:pt x="161887" y="17069"/>
                  <a:pt x="159220" y="16002"/>
                </a:cubicBezTo>
                <a:lnTo>
                  <a:pt x="213626" y="0"/>
                </a:lnTo>
                <a:lnTo>
                  <a:pt x="213626" y="29870"/>
                </a:lnTo>
                <a:lnTo>
                  <a:pt x="249631" y="29870"/>
                </a:lnTo>
                <a:lnTo>
                  <a:pt x="249631" y="54406"/>
                </a:lnTo>
                <a:lnTo>
                  <a:pt x="213626" y="54406"/>
                </a:lnTo>
                <a:lnTo>
                  <a:pt x="213626" y="76009"/>
                </a:lnTo>
                <a:lnTo>
                  <a:pt x="249631" y="76009"/>
                </a:lnTo>
                <a:lnTo>
                  <a:pt x="249631" y="100546"/>
                </a:lnTo>
                <a:lnTo>
                  <a:pt x="213626" y="100546"/>
                </a:lnTo>
                <a:lnTo>
                  <a:pt x="213626" y="110947"/>
                </a:lnTo>
                <a:cubicBezTo>
                  <a:pt x="213626" y="119481"/>
                  <a:pt x="211582" y="125660"/>
                  <a:pt x="207492" y="129483"/>
                </a:cubicBezTo>
                <a:cubicBezTo>
                  <a:pt x="203403" y="133305"/>
                  <a:pt x="196914" y="135217"/>
                  <a:pt x="188023" y="135217"/>
                </a:cubicBezTo>
                <a:moveTo>
                  <a:pt x="167754" y="187756"/>
                </a:moveTo>
                <a:cubicBezTo>
                  <a:pt x="167754" y="180467"/>
                  <a:pt x="163620" y="174644"/>
                  <a:pt x="155353" y="170288"/>
                </a:cubicBezTo>
                <a:cubicBezTo>
                  <a:pt x="147085" y="165932"/>
                  <a:pt x="135572" y="163754"/>
                  <a:pt x="120815" y="163754"/>
                </a:cubicBezTo>
                <a:cubicBezTo>
                  <a:pt x="105880" y="163754"/>
                  <a:pt x="94278" y="165932"/>
                  <a:pt x="86011" y="170288"/>
                </a:cubicBezTo>
                <a:cubicBezTo>
                  <a:pt x="77743" y="174644"/>
                  <a:pt x="73609" y="180467"/>
                  <a:pt x="73609" y="187756"/>
                </a:cubicBezTo>
                <a:cubicBezTo>
                  <a:pt x="73609" y="195046"/>
                  <a:pt x="77698" y="200869"/>
                  <a:pt x="85877" y="205225"/>
                </a:cubicBezTo>
                <a:cubicBezTo>
                  <a:pt x="94056" y="209582"/>
                  <a:pt x="105702" y="211759"/>
                  <a:pt x="120815" y="211759"/>
                </a:cubicBezTo>
                <a:cubicBezTo>
                  <a:pt x="135572" y="211759"/>
                  <a:pt x="147085" y="209582"/>
                  <a:pt x="155353" y="205225"/>
                </a:cubicBezTo>
                <a:cubicBezTo>
                  <a:pt x="163620" y="200869"/>
                  <a:pt x="167754" y="195046"/>
                  <a:pt x="167754" y="187756"/>
                </a:cubicBezTo>
                <a:moveTo>
                  <a:pt x="44539" y="68542"/>
                </a:moveTo>
                <a:cubicBezTo>
                  <a:pt x="44539" y="73520"/>
                  <a:pt x="45161" y="78276"/>
                  <a:pt x="46406" y="82810"/>
                </a:cubicBezTo>
                <a:cubicBezTo>
                  <a:pt x="47650" y="87344"/>
                  <a:pt x="49428" y="91300"/>
                  <a:pt x="51740" y="94678"/>
                </a:cubicBezTo>
                <a:cubicBezTo>
                  <a:pt x="54051" y="98056"/>
                  <a:pt x="56940" y="100768"/>
                  <a:pt x="60407" y="102812"/>
                </a:cubicBezTo>
                <a:cubicBezTo>
                  <a:pt x="63874" y="104857"/>
                  <a:pt x="67919" y="105880"/>
                  <a:pt x="72542" y="105880"/>
                </a:cubicBezTo>
                <a:cubicBezTo>
                  <a:pt x="76809" y="105880"/>
                  <a:pt x="80676" y="104902"/>
                  <a:pt x="84144" y="102946"/>
                </a:cubicBezTo>
                <a:cubicBezTo>
                  <a:pt x="87611" y="100990"/>
                  <a:pt x="90500" y="98323"/>
                  <a:pt x="92811" y="94945"/>
                </a:cubicBezTo>
                <a:cubicBezTo>
                  <a:pt x="95123" y="91567"/>
                  <a:pt x="96901" y="87611"/>
                  <a:pt x="98145" y="83077"/>
                </a:cubicBezTo>
                <a:cubicBezTo>
                  <a:pt x="99390" y="78543"/>
                  <a:pt x="100012" y="73698"/>
                  <a:pt x="100012" y="68542"/>
                </a:cubicBezTo>
                <a:cubicBezTo>
                  <a:pt x="100012" y="63386"/>
                  <a:pt x="99390" y="58541"/>
                  <a:pt x="98145" y="54006"/>
                </a:cubicBezTo>
                <a:cubicBezTo>
                  <a:pt x="96901" y="49473"/>
                  <a:pt x="95123" y="45561"/>
                  <a:pt x="92811" y="42272"/>
                </a:cubicBezTo>
                <a:cubicBezTo>
                  <a:pt x="90500" y="38983"/>
                  <a:pt x="87611" y="36360"/>
                  <a:pt x="84144" y="34404"/>
                </a:cubicBezTo>
                <a:cubicBezTo>
                  <a:pt x="80676" y="32448"/>
                  <a:pt x="76809" y="31470"/>
                  <a:pt x="72542" y="31470"/>
                </a:cubicBezTo>
                <a:cubicBezTo>
                  <a:pt x="67919" y="31470"/>
                  <a:pt x="63874" y="32448"/>
                  <a:pt x="60407" y="34404"/>
                </a:cubicBezTo>
                <a:cubicBezTo>
                  <a:pt x="56940" y="36360"/>
                  <a:pt x="54051" y="38983"/>
                  <a:pt x="51740" y="42272"/>
                </a:cubicBezTo>
                <a:cubicBezTo>
                  <a:pt x="49428" y="45561"/>
                  <a:pt x="47650" y="49473"/>
                  <a:pt x="46406" y="54006"/>
                </a:cubicBezTo>
                <a:cubicBezTo>
                  <a:pt x="45161" y="58541"/>
                  <a:pt x="44539" y="63386"/>
                  <a:pt x="44539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2" name="Freeform 222"/>
          <p:cNvSpPr/>
          <p:nvPr/>
        </p:nvSpPr>
        <p:spPr>
          <a:xfrm>
            <a:off x="4859015" y="4667453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1 w 256832"/>
              <a:gd name="connsiteY1" fmla="*/ 66675 h 228562"/>
              <a:gd name="connsiteX2" fmla="*/ 132683 w 256832"/>
              <a:gd name="connsiteY2" fmla="*/ 75876 h 228562"/>
              <a:gd name="connsiteX3" fmla="*/ 145352 w 256832"/>
              <a:gd name="connsiteY3" fmla="*/ 89478 h 228562"/>
              <a:gd name="connsiteX4" fmla="*/ 149619 w 256832"/>
              <a:gd name="connsiteY4" fmla="*/ 106147 h 228562"/>
              <a:gd name="connsiteX5" fmla="*/ 145352 w 256832"/>
              <a:gd name="connsiteY5" fmla="*/ 122815 h 228562"/>
              <a:gd name="connsiteX6" fmla="*/ 132683 w 256832"/>
              <a:gd name="connsiteY6" fmla="*/ 136417 h 228562"/>
              <a:gd name="connsiteX7" fmla="*/ 111881 w 256832"/>
              <a:gd name="connsiteY7" fmla="*/ 145485 h 228562"/>
              <a:gd name="connsiteX8" fmla="*/ 82944 w 256832"/>
              <a:gd name="connsiteY8" fmla="*/ 148818 h 228562"/>
              <a:gd name="connsiteX9" fmla="*/ 54007 w 256832"/>
              <a:gd name="connsiteY9" fmla="*/ 145485 h 228562"/>
              <a:gd name="connsiteX10" fmla="*/ 33204 w 256832"/>
              <a:gd name="connsiteY10" fmla="*/ 136417 h 228562"/>
              <a:gd name="connsiteX11" fmla="*/ 20669 w 256832"/>
              <a:gd name="connsiteY11" fmla="*/ 122815 h 228562"/>
              <a:gd name="connsiteX12" fmla="*/ 16535 w 256832"/>
              <a:gd name="connsiteY12" fmla="*/ 106147 h 228562"/>
              <a:gd name="connsiteX13" fmla="*/ 20669 w 256832"/>
              <a:gd name="connsiteY13" fmla="*/ 89478 h 228562"/>
              <a:gd name="connsiteX14" fmla="*/ 33204 w 256832"/>
              <a:gd name="connsiteY14" fmla="*/ 75876 h 228562"/>
              <a:gd name="connsiteX15" fmla="*/ 54007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2 h 228562"/>
              <a:gd name="connsiteX19" fmla="*/ 173622 w 256832"/>
              <a:gd name="connsiteY19" fmla="*/ 29337 h 228562"/>
              <a:gd name="connsiteX20" fmla="*/ 172021 w 256832"/>
              <a:gd name="connsiteY20" fmla="*/ 22270 h 228562"/>
              <a:gd name="connsiteX21" fmla="*/ 166421 w 256832"/>
              <a:gd name="connsiteY21" fmla="*/ 17335 h 228562"/>
              <a:gd name="connsiteX22" fmla="*/ 220828 w 256832"/>
              <a:gd name="connsiteY22" fmla="*/ 1334 h 228562"/>
              <a:gd name="connsiteX23" fmla="*/ 220828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8 w 256832"/>
              <a:gd name="connsiteY26" fmla="*/ 99746 h 228562"/>
              <a:gd name="connsiteX27" fmla="*/ 220828 w 256832"/>
              <a:gd name="connsiteY27" fmla="*/ 149352 h 228562"/>
              <a:gd name="connsiteX28" fmla="*/ 214693 w 256832"/>
              <a:gd name="connsiteY28" fmla="*/ 167888 h 228562"/>
              <a:gd name="connsiteX29" fmla="*/ 195225 w 256832"/>
              <a:gd name="connsiteY29" fmla="*/ 173622 h 228562"/>
              <a:gd name="connsiteX31" fmla="*/ 38671 w 256832"/>
              <a:gd name="connsiteY31" fmla="*/ 184557 h 228562"/>
              <a:gd name="connsiteX32" fmla="*/ 36005 w 256832"/>
              <a:gd name="connsiteY32" fmla="*/ 175622 h 228562"/>
              <a:gd name="connsiteX33" fmla="*/ 28004 w 256832"/>
              <a:gd name="connsiteY33" fmla="*/ 171221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9 h 228562"/>
              <a:gd name="connsiteX38" fmla="*/ 221095 w 256832"/>
              <a:gd name="connsiteY38" fmla="*/ 193357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3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4 h 228562"/>
              <a:gd name="connsiteX45" fmla="*/ 0 w 256832"/>
              <a:gd name="connsiteY45" fmla="*/ 31204 h 228562"/>
              <a:gd name="connsiteX46" fmla="*/ 56541 w 256832"/>
              <a:gd name="connsiteY46" fmla="*/ 31204 h 228562"/>
              <a:gd name="connsiteX47" fmla="*/ 56541 w 256832"/>
              <a:gd name="connsiteY47" fmla="*/ 26937 h 228562"/>
              <a:gd name="connsiteX48" fmla="*/ 53873 w 256832"/>
              <a:gd name="connsiteY48" fmla="*/ 18002 h 228562"/>
              <a:gd name="connsiteX49" fmla="*/ 45872 w 256832"/>
              <a:gd name="connsiteY49" fmla="*/ 13602 h 228562"/>
              <a:gd name="connsiteX50" fmla="*/ 106413 w 256832"/>
              <a:gd name="connsiteY50" fmla="*/ 0 h 228562"/>
              <a:gd name="connsiteX51" fmla="*/ 106413 w 256832"/>
              <a:gd name="connsiteY51" fmla="*/ 31204 h 228562"/>
              <a:gd name="connsiteX52" fmla="*/ 153353 w 256832"/>
              <a:gd name="connsiteY52" fmla="*/ 31204 h 228562"/>
              <a:gd name="connsiteX54" fmla="*/ 108280 w 256832"/>
              <a:gd name="connsiteY54" fmla="*/ 106147 h 228562"/>
              <a:gd name="connsiteX55" fmla="*/ 102013 w 256832"/>
              <a:gd name="connsiteY55" fmla="*/ 90944 h 228562"/>
              <a:gd name="connsiteX56" fmla="*/ 82944 w 256832"/>
              <a:gd name="connsiteY56" fmla="*/ 84277 h 228562"/>
              <a:gd name="connsiteX57" fmla="*/ 64008 w 256832"/>
              <a:gd name="connsiteY57" fmla="*/ 90944 h 228562"/>
              <a:gd name="connsiteX58" fmla="*/ 57874 w 256832"/>
              <a:gd name="connsiteY58" fmla="*/ 106147 h 228562"/>
              <a:gd name="connsiteX59" fmla="*/ 64008 w 256832"/>
              <a:gd name="connsiteY59" fmla="*/ 121215 h 228562"/>
              <a:gd name="connsiteX60" fmla="*/ 82944 w 256832"/>
              <a:gd name="connsiteY60" fmla="*/ 127749 h 228562"/>
              <a:gd name="connsiteX61" fmla="*/ 102013 w 256832"/>
              <a:gd name="connsiteY61" fmla="*/ 121215 h 228562"/>
              <a:gd name="connsiteX62" fmla="*/ 108280 w 256832"/>
              <a:gd name="connsiteY62" fmla="*/ 106147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8" y="63208"/>
                  <a:pt x="103613" y="64364"/>
                  <a:pt x="111881" y="66675"/>
                </a:cubicBezTo>
                <a:cubicBezTo>
                  <a:pt x="120148" y="68986"/>
                  <a:pt x="127082" y="72053"/>
                  <a:pt x="132683" y="75876"/>
                </a:cubicBezTo>
                <a:cubicBezTo>
                  <a:pt x="138284" y="79699"/>
                  <a:pt x="142507" y="84232"/>
                  <a:pt x="145352" y="89478"/>
                </a:cubicBezTo>
                <a:cubicBezTo>
                  <a:pt x="148196" y="94723"/>
                  <a:pt x="149619" y="100279"/>
                  <a:pt x="149619" y="106147"/>
                </a:cubicBezTo>
                <a:cubicBezTo>
                  <a:pt x="149619" y="112014"/>
                  <a:pt x="148196" y="117570"/>
                  <a:pt x="145352" y="122815"/>
                </a:cubicBezTo>
                <a:cubicBezTo>
                  <a:pt x="142507" y="128060"/>
                  <a:pt x="138284" y="132594"/>
                  <a:pt x="132683" y="136417"/>
                </a:cubicBezTo>
                <a:cubicBezTo>
                  <a:pt x="127082" y="140240"/>
                  <a:pt x="120148" y="143262"/>
                  <a:pt x="111881" y="145485"/>
                </a:cubicBezTo>
                <a:cubicBezTo>
                  <a:pt x="103613" y="147707"/>
                  <a:pt x="93968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2"/>
                  <a:pt x="38805" y="140240"/>
                  <a:pt x="33204" y="136417"/>
                </a:cubicBezTo>
                <a:cubicBezTo>
                  <a:pt x="27604" y="132594"/>
                  <a:pt x="23425" y="128060"/>
                  <a:pt x="20669" y="122815"/>
                </a:cubicBezTo>
                <a:cubicBezTo>
                  <a:pt x="17914" y="117570"/>
                  <a:pt x="16535" y="112014"/>
                  <a:pt x="16535" y="106147"/>
                </a:cubicBezTo>
                <a:cubicBezTo>
                  <a:pt x="16535" y="100279"/>
                  <a:pt x="17914" y="94723"/>
                  <a:pt x="20669" y="89478"/>
                </a:cubicBezTo>
                <a:cubicBezTo>
                  <a:pt x="23425" y="84232"/>
                  <a:pt x="27604" y="79699"/>
                  <a:pt x="33204" y="75876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2"/>
                </a:moveTo>
                <a:lnTo>
                  <a:pt x="173622" y="29337"/>
                </a:lnTo>
                <a:cubicBezTo>
                  <a:pt x="173622" y="26848"/>
                  <a:pt x="173088" y="24492"/>
                  <a:pt x="172021" y="22270"/>
                </a:cubicBezTo>
                <a:cubicBezTo>
                  <a:pt x="170955" y="20047"/>
                  <a:pt x="169088" y="18402"/>
                  <a:pt x="166421" y="17335"/>
                </a:cubicBezTo>
                <a:lnTo>
                  <a:pt x="220828" y="1334"/>
                </a:lnTo>
                <a:lnTo>
                  <a:pt x="220828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8" y="99746"/>
                </a:lnTo>
                <a:lnTo>
                  <a:pt x="220828" y="149352"/>
                </a:lnTo>
                <a:cubicBezTo>
                  <a:pt x="220828" y="157886"/>
                  <a:pt x="218783" y="164065"/>
                  <a:pt x="214693" y="167888"/>
                </a:cubicBezTo>
                <a:cubicBezTo>
                  <a:pt x="210604" y="171710"/>
                  <a:pt x="204114" y="173622"/>
                  <a:pt x="195225" y="173622"/>
                </a:cubicBezTo>
                <a:moveTo>
                  <a:pt x="38671" y="184557"/>
                </a:moveTo>
                <a:cubicBezTo>
                  <a:pt x="38671" y="181000"/>
                  <a:pt x="37783" y="178022"/>
                  <a:pt x="36005" y="175622"/>
                </a:cubicBezTo>
                <a:cubicBezTo>
                  <a:pt x="34227" y="173222"/>
                  <a:pt x="31560" y="171755"/>
                  <a:pt x="28004" y="171221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6" y="204026"/>
                  <a:pt x="214293" y="203136"/>
                  <a:pt x="216694" y="201359"/>
                </a:cubicBezTo>
                <a:cubicBezTo>
                  <a:pt x="219094" y="199580"/>
                  <a:pt x="220561" y="196914"/>
                  <a:pt x="221095" y="193357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3" y="54407"/>
                </a:moveTo>
                <a:lnTo>
                  <a:pt x="24803" y="54407"/>
                </a:lnTo>
                <a:cubicBezTo>
                  <a:pt x="20358" y="54407"/>
                  <a:pt x="17691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2"/>
                  <a:pt x="53873" y="18002"/>
                </a:cubicBezTo>
                <a:cubicBezTo>
                  <a:pt x="52096" y="15602"/>
                  <a:pt x="49428" y="14135"/>
                  <a:pt x="45872" y="13602"/>
                </a:cubicBezTo>
                <a:lnTo>
                  <a:pt x="106413" y="0"/>
                </a:lnTo>
                <a:lnTo>
                  <a:pt x="106413" y="31204"/>
                </a:lnTo>
                <a:lnTo>
                  <a:pt x="153353" y="31204"/>
                </a:lnTo>
                <a:moveTo>
                  <a:pt x="108280" y="106147"/>
                </a:moveTo>
                <a:cubicBezTo>
                  <a:pt x="108280" y="100457"/>
                  <a:pt x="106191" y="95390"/>
                  <a:pt x="102013" y="90944"/>
                </a:cubicBezTo>
                <a:cubicBezTo>
                  <a:pt x="97835" y="86500"/>
                  <a:pt x="91478" y="84277"/>
                  <a:pt x="82944" y="84277"/>
                </a:cubicBezTo>
                <a:cubicBezTo>
                  <a:pt x="74409" y="84277"/>
                  <a:pt x="68097" y="86500"/>
                  <a:pt x="64008" y="90944"/>
                </a:cubicBezTo>
                <a:cubicBezTo>
                  <a:pt x="59918" y="95390"/>
                  <a:pt x="57874" y="100457"/>
                  <a:pt x="57874" y="106147"/>
                </a:cubicBezTo>
                <a:cubicBezTo>
                  <a:pt x="57874" y="111836"/>
                  <a:pt x="59918" y="116859"/>
                  <a:pt x="64008" y="121215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5" y="125571"/>
                  <a:pt x="102013" y="121215"/>
                </a:cubicBezTo>
                <a:cubicBezTo>
                  <a:pt x="106191" y="116859"/>
                  <a:pt x="108280" y="111836"/>
                  <a:pt x="108280" y="1061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3" name="Freeform 223"/>
          <p:cNvSpPr/>
          <p:nvPr/>
        </p:nvSpPr>
        <p:spPr>
          <a:xfrm>
            <a:off x="5192544" y="4668786"/>
            <a:ext cx="264566" cy="233896"/>
          </a:xfrm>
          <a:custGeom>
            <a:avLst/>
            <a:gdLst>
              <a:gd name="connsiteX0" fmla="*/ 233096 w 264566"/>
              <a:gd name="connsiteY0" fmla="*/ 187756 h 233896"/>
              <a:gd name="connsiteX1" fmla="*/ 226695 w 264566"/>
              <a:gd name="connsiteY1" fmla="*/ 205892 h 233896"/>
              <a:gd name="connsiteX2" fmla="*/ 208026 w 264566"/>
              <a:gd name="connsiteY2" fmla="*/ 220561 h 233896"/>
              <a:gd name="connsiteX3" fmla="*/ 177489 w 264566"/>
              <a:gd name="connsiteY3" fmla="*/ 230295 h 233896"/>
              <a:gd name="connsiteX4" fmla="*/ 135751 w 264566"/>
              <a:gd name="connsiteY4" fmla="*/ 233896 h 233896"/>
              <a:gd name="connsiteX5" fmla="*/ 93879 w 264566"/>
              <a:gd name="connsiteY5" fmla="*/ 230295 h 233896"/>
              <a:gd name="connsiteX6" fmla="*/ 63341 w 264566"/>
              <a:gd name="connsiteY6" fmla="*/ 220561 h 233896"/>
              <a:gd name="connsiteX7" fmla="*/ 44539 w 264566"/>
              <a:gd name="connsiteY7" fmla="*/ 205892 h 233896"/>
              <a:gd name="connsiteX8" fmla="*/ 38138 w 264566"/>
              <a:gd name="connsiteY8" fmla="*/ 187756 h 233896"/>
              <a:gd name="connsiteX9" fmla="*/ 44539 w 264566"/>
              <a:gd name="connsiteY9" fmla="*/ 169487 h 233896"/>
              <a:gd name="connsiteX10" fmla="*/ 63341 w 264566"/>
              <a:gd name="connsiteY10" fmla="*/ 154953 h 233896"/>
              <a:gd name="connsiteX11" fmla="*/ 93879 w 264566"/>
              <a:gd name="connsiteY11" fmla="*/ 145218 h 233896"/>
              <a:gd name="connsiteX12" fmla="*/ 135751 w 264566"/>
              <a:gd name="connsiteY12" fmla="*/ 141617 h 233896"/>
              <a:gd name="connsiteX13" fmla="*/ 177489 w 264566"/>
              <a:gd name="connsiteY13" fmla="*/ 145218 h 233896"/>
              <a:gd name="connsiteX14" fmla="*/ 208026 w 264566"/>
              <a:gd name="connsiteY14" fmla="*/ 154953 h 233896"/>
              <a:gd name="connsiteX15" fmla="*/ 226695 w 264566"/>
              <a:gd name="connsiteY15" fmla="*/ 169487 h 233896"/>
              <a:gd name="connsiteX16" fmla="*/ 233096 w 264566"/>
              <a:gd name="connsiteY16" fmla="*/ 187756 h 233896"/>
              <a:gd name="connsiteX18" fmla="*/ 154686 w 264566"/>
              <a:gd name="connsiteY18" fmla="*/ 42938 h 233896"/>
              <a:gd name="connsiteX19" fmla="*/ 113615 w 264566"/>
              <a:gd name="connsiteY19" fmla="*/ 42938 h 233896"/>
              <a:gd name="connsiteX20" fmla="*/ 110280 w 264566"/>
              <a:gd name="connsiteY20" fmla="*/ 57474 h 233896"/>
              <a:gd name="connsiteX21" fmla="*/ 105346 w 264566"/>
              <a:gd name="connsiteY21" fmla="*/ 71475 h 233896"/>
              <a:gd name="connsiteX22" fmla="*/ 126949 w 264566"/>
              <a:gd name="connsiteY22" fmla="*/ 73076 h 233896"/>
              <a:gd name="connsiteX23" fmla="*/ 144418 w 264566"/>
              <a:gd name="connsiteY23" fmla="*/ 80410 h 233896"/>
              <a:gd name="connsiteX24" fmla="*/ 156020 w 264566"/>
              <a:gd name="connsiteY24" fmla="*/ 92811 h 233896"/>
              <a:gd name="connsiteX25" fmla="*/ 160287 w 264566"/>
              <a:gd name="connsiteY25" fmla="*/ 109613 h 233896"/>
              <a:gd name="connsiteX26" fmla="*/ 155353 w 264566"/>
              <a:gd name="connsiteY26" fmla="*/ 123615 h 233896"/>
              <a:gd name="connsiteX27" fmla="*/ 140818 w 264566"/>
              <a:gd name="connsiteY27" fmla="*/ 130416 h 233896"/>
              <a:gd name="connsiteX28" fmla="*/ 124149 w 264566"/>
              <a:gd name="connsiteY28" fmla="*/ 128682 h 233896"/>
              <a:gd name="connsiteX29" fmla="*/ 113348 w 264566"/>
              <a:gd name="connsiteY29" fmla="*/ 120281 h 233896"/>
              <a:gd name="connsiteX30" fmla="*/ 117081 w 264566"/>
              <a:gd name="connsiteY30" fmla="*/ 109880 h 233896"/>
              <a:gd name="connsiteX31" fmla="*/ 115615 w 264566"/>
              <a:gd name="connsiteY31" fmla="*/ 99345 h 233896"/>
              <a:gd name="connsiteX32" fmla="*/ 109213 w 264566"/>
              <a:gd name="connsiteY32" fmla="*/ 90411 h 233896"/>
              <a:gd name="connsiteX33" fmla="*/ 98679 w 264566"/>
              <a:gd name="connsiteY33" fmla="*/ 84810 h 233896"/>
              <a:gd name="connsiteX34" fmla="*/ 82677 w 264566"/>
              <a:gd name="connsiteY34" fmla="*/ 104946 h 233896"/>
              <a:gd name="connsiteX35" fmla="*/ 61208 w 264566"/>
              <a:gd name="connsiteY35" fmla="*/ 121081 h 233896"/>
              <a:gd name="connsiteX36" fmla="*/ 33737 w 264566"/>
              <a:gd name="connsiteY36" fmla="*/ 132550 h 233896"/>
              <a:gd name="connsiteX37" fmla="*/ 0 w 264566"/>
              <a:gd name="connsiteY37" fmla="*/ 138417 h 233896"/>
              <a:gd name="connsiteX38" fmla="*/ 0 w 264566"/>
              <a:gd name="connsiteY38" fmla="*/ 133083 h 233896"/>
              <a:gd name="connsiteX39" fmla="*/ 25870 w 264566"/>
              <a:gd name="connsiteY39" fmla="*/ 119748 h 233896"/>
              <a:gd name="connsiteX40" fmla="*/ 47340 w 264566"/>
              <a:gd name="connsiteY40" fmla="*/ 99479 h 233896"/>
              <a:gd name="connsiteX41" fmla="*/ 61875 w 264566"/>
              <a:gd name="connsiteY41" fmla="*/ 73342 h 233896"/>
              <a:gd name="connsiteX42" fmla="*/ 67209 w 264566"/>
              <a:gd name="connsiteY42" fmla="*/ 42938 h 233896"/>
              <a:gd name="connsiteX43" fmla="*/ 35205 w 264566"/>
              <a:gd name="connsiteY43" fmla="*/ 42938 h 233896"/>
              <a:gd name="connsiteX44" fmla="*/ 27204 w 264566"/>
              <a:gd name="connsiteY44" fmla="*/ 49606 h 233896"/>
              <a:gd name="connsiteX45" fmla="*/ 10402 w 264566"/>
              <a:gd name="connsiteY45" fmla="*/ 18402 h 233896"/>
              <a:gd name="connsiteX46" fmla="*/ 154686 w 264566"/>
              <a:gd name="connsiteY46" fmla="*/ 18402 h 233896"/>
              <a:gd name="connsiteX48" fmla="*/ 181356 w 264566"/>
              <a:gd name="connsiteY48" fmla="*/ 134950 h 233896"/>
              <a:gd name="connsiteX49" fmla="*/ 181356 w 264566"/>
              <a:gd name="connsiteY49" fmla="*/ 28003 h 233896"/>
              <a:gd name="connsiteX50" fmla="*/ 179756 w 264566"/>
              <a:gd name="connsiteY50" fmla="*/ 20936 h 233896"/>
              <a:gd name="connsiteX51" fmla="*/ 174155 w 264566"/>
              <a:gd name="connsiteY51" fmla="*/ 16002 h 233896"/>
              <a:gd name="connsiteX52" fmla="*/ 228562 w 264566"/>
              <a:gd name="connsiteY52" fmla="*/ 0 h 233896"/>
              <a:gd name="connsiteX53" fmla="*/ 228562 w 264566"/>
              <a:gd name="connsiteY53" fmla="*/ 49873 h 233896"/>
              <a:gd name="connsiteX54" fmla="*/ 264566 w 264566"/>
              <a:gd name="connsiteY54" fmla="*/ 49873 h 233896"/>
              <a:gd name="connsiteX55" fmla="*/ 264566 w 264566"/>
              <a:gd name="connsiteY55" fmla="*/ 74409 h 233896"/>
              <a:gd name="connsiteX56" fmla="*/ 228562 w 264566"/>
              <a:gd name="connsiteY56" fmla="*/ 74409 h 233896"/>
              <a:gd name="connsiteX57" fmla="*/ 228562 w 264566"/>
              <a:gd name="connsiteY57" fmla="*/ 110680 h 233896"/>
              <a:gd name="connsiteX58" fmla="*/ 222428 w 264566"/>
              <a:gd name="connsiteY58" fmla="*/ 129216 h 233896"/>
              <a:gd name="connsiteX59" fmla="*/ 202959 w 264566"/>
              <a:gd name="connsiteY59" fmla="*/ 134950 h 233896"/>
              <a:gd name="connsiteX61" fmla="*/ 182690 w 264566"/>
              <a:gd name="connsiteY61" fmla="*/ 187756 h 233896"/>
              <a:gd name="connsiteX62" fmla="*/ 170288 w 264566"/>
              <a:gd name="connsiteY62" fmla="*/ 170288 h 233896"/>
              <a:gd name="connsiteX63" fmla="*/ 135751 w 264566"/>
              <a:gd name="connsiteY63" fmla="*/ 163754 h 233896"/>
              <a:gd name="connsiteX64" fmla="*/ 100946 w 264566"/>
              <a:gd name="connsiteY64" fmla="*/ 170288 h 233896"/>
              <a:gd name="connsiteX65" fmla="*/ 88545 w 264566"/>
              <a:gd name="connsiteY65" fmla="*/ 187756 h 233896"/>
              <a:gd name="connsiteX66" fmla="*/ 100813 w 264566"/>
              <a:gd name="connsiteY66" fmla="*/ 205225 h 233896"/>
              <a:gd name="connsiteX67" fmla="*/ 135751 w 264566"/>
              <a:gd name="connsiteY67" fmla="*/ 211759 h 233896"/>
              <a:gd name="connsiteX68" fmla="*/ 170288 w 264566"/>
              <a:gd name="connsiteY68" fmla="*/ 205225 h 233896"/>
              <a:gd name="connsiteX69" fmla="*/ 182690 w 264566"/>
              <a:gd name="connsiteY69" fmla="*/ 187756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64566" h="233896">
                <a:moveTo>
                  <a:pt x="233096" y="187756"/>
                </a:moveTo>
                <a:cubicBezTo>
                  <a:pt x="233096" y="194157"/>
                  <a:pt x="230963" y="200203"/>
                  <a:pt x="226695" y="205892"/>
                </a:cubicBezTo>
                <a:cubicBezTo>
                  <a:pt x="222428" y="211582"/>
                  <a:pt x="216205" y="216471"/>
                  <a:pt x="208026" y="220561"/>
                </a:cubicBezTo>
                <a:cubicBezTo>
                  <a:pt x="199847" y="224650"/>
                  <a:pt x="189668" y="227895"/>
                  <a:pt x="177489" y="230295"/>
                </a:cubicBezTo>
                <a:cubicBezTo>
                  <a:pt x="165310" y="232695"/>
                  <a:pt x="151397" y="233896"/>
                  <a:pt x="135751" y="233896"/>
                </a:cubicBezTo>
                <a:cubicBezTo>
                  <a:pt x="119926" y="233896"/>
                  <a:pt x="105969" y="232695"/>
                  <a:pt x="93879" y="230295"/>
                </a:cubicBezTo>
                <a:cubicBezTo>
                  <a:pt x="81788" y="227895"/>
                  <a:pt x="71609" y="224650"/>
                  <a:pt x="63341" y="220561"/>
                </a:cubicBezTo>
                <a:cubicBezTo>
                  <a:pt x="55074" y="216471"/>
                  <a:pt x="48806" y="211582"/>
                  <a:pt x="44539" y="205892"/>
                </a:cubicBezTo>
                <a:cubicBezTo>
                  <a:pt x="40272" y="200203"/>
                  <a:pt x="38138" y="194157"/>
                  <a:pt x="38138" y="187756"/>
                </a:cubicBezTo>
                <a:cubicBezTo>
                  <a:pt x="38138" y="181178"/>
                  <a:pt x="40272" y="175089"/>
                  <a:pt x="44539" y="169487"/>
                </a:cubicBezTo>
                <a:cubicBezTo>
                  <a:pt x="48806" y="163887"/>
                  <a:pt x="55074" y="159042"/>
                  <a:pt x="63341" y="154953"/>
                </a:cubicBezTo>
                <a:cubicBezTo>
                  <a:pt x="71609" y="150863"/>
                  <a:pt x="81788" y="147618"/>
                  <a:pt x="93879" y="145218"/>
                </a:cubicBezTo>
                <a:cubicBezTo>
                  <a:pt x="105969" y="142818"/>
                  <a:pt x="119926" y="141617"/>
                  <a:pt x="135751" y="141617"/>
                </a:cubicBezTo>
                <a:cubicBezTo>
                  <a:pt x="151397" y="141617"/>
                  <a:pt x="165310" y="142818"/>
                  <a:pt x="177489" y="145218"/>
                </a:cubicBezTo>
                <a:cubicBezTo>
                  <a:pt x="189668" y="147618"/>
                  <a:pt x="199847" y="150863"/>
                  <a:pt x="208026" y="154953"/>
                </a:cubicBezTo>
                <a:cubicBezTo>
                  <a:pt x="216205" y="159042"/>
                  <a:pt x="222428" y="163887"/>
                  <a:pt x="226695" y="169487"/>
                </a:cubicBezTo>
                <a:cubicBezTo>
                  <a:pt x="230963" y="175089"/>
                  <a:pt x="233096" y="181178"/>
                  <a:pt x="233096" y="187756"/>
                </a:cubicBezTo>
                <a:moveTo>
                  <a:pt x="154686" y="42938"/>
                </a:moveTo>
                <a:lnTo>
                  <a:pt x="113615" y="42938"/>
                </a:lnTo>
                <a:cubicBezTo>
                  <a:pt x="112725" y="47917"/>
                  <a:pt x="111614" y="52762"/>
                  <a:pt x="110280" y="57474"/>
                </a:cubicBezTo>
                <a:cubicBezTo>
                  <a:pt x="108947" y="62185"/>
                  <a:pt x="107303" y="66853"/>
                  <a:pt x="105346" y="71475"/>
                </a:cubicBezTo>
                <a:cubicBezTo>
                  <a:pt x="112992" y="70942"/>
                  <a:pt x="120193" y="71475"/>
                  <a:pt x="126949" y="73076"/>
                </a:cubicBezTo>
                <a:cubicBezTo>
                  <a:pt x="133706" y="74676"/>
                  <a:pt x="139529" y="77120"/>
                  <a:pt x="144418" y="80410"/>
                </a:cubicBezTo>
                <a:cubicBezTo>
                  <a:pt x="149308" y="83699"/>
                  <a:pt x="153175" y="87833"/>
                  <a:pt x="156020" y="92811"/>
                </a:cubicBezTo>
                <a:cubicBezTo>
                  <a:pt x="158865" y="97790"/>
                  <a:pt x="160287" y="103391"/>
                  <a:pt x="160287" y="109613"/>
                </a:cubicBezTo>
                <a:cubicBezTo>
                  <a:pt x="160287" y="115125"/>
                  <a:pt x="158642" y="119793"/>
                  <a:pt x="155353" y="123615"/>
                </a:cubicBezTo>
                <a:cubicBezTo>
                  <a:pt x="152064" y="127438"/>
                  <a:pt x="147218" y="129705"/>
                  <a:pt x="140818" y="130416"/>
                </a:cubicBezTo>
                <a:cubicBezTo>
                  <a:pt x="134595" y="131127"/>
                  <a:pt x="129039" y="130549"/>
                  <a:pt x="124149" y="128682"/>
                </a:cubicBezTo>
                <a:cubicBezTo>
                  <a:pt x="119259" y="126816"/>
                  <a:pt x="115659" y="124015"/>
                  <a:pt x="113348" y="120281"/>
                </a:cubicBezTo>
                <a:cubicBezTo>
                  <a:pt x="115481" y="117081"/>
                  <a:pt x="116726" y="113614"/>
                  <a:pt x="117081" y="109880"/>
                </a:cubicBezTo>
                <a:cubicBezTo>
                  <a:pt x="117437" y="106146"/>
                  <a:pt x="116948" y="102635"/>
                  <a:pt x="115615" y="99345"/>
                </a:cubicBezTo>
                <a:cubicBezTo>
                  <a:pt x="114281" y="96056"/>
                  <a:pt x="112148" y="93078"/>
                  <a:pt x="109213" y="90411"/>
                </a:cubicBezTo>
                <a:cubicBezTo>
                  <a:pt x="106280" y="87744"/>
                  <a:pt x="102769" y="85877"/>
                  <a:pt x="98679" y="84810"/>
                </a:cubicBezTo>
                <a:cubicBezTo>
                  <a:pt x="94235" y="92100"/>
                  <a:pt x="88900" y="98812"/>
                  <a:pt x="82677" y="104946"/>
                </a:cubicBezTo>
                <a:cubicBezTo>
                  <a:pt x="76454" y="111080"/>
                  <a:pt x="69297" y="116459"/>
                  <a:pt x="61208" y="121081"/>
                </a:cubicBezTo>
                <a:cubicBezTo>
                  <a:pt x="53118" y="125704"/>
                  <a:pt x="43961" y="129527"/>
                  <a:pt x="33737" y="132550"/>
                </a:cubicBezTo>
                <a:cubicBezTo>
                  <a:pt x="23514" y="135572"/>
                  <a:pt x="12268" y="137528"/>
                  <a:pt x="0" y="138417"/>
                </a:cubicBezTo>
                <a:lnTo>
                  <a:pt x="0" y="133083"/>
                </a:lnTo>
                <a:cubicBezTo>
                  <a:pt x="9068" y="129883"/>
                  <a:pt x="17691" y="125438"/>
                  <a:pt x="25870" y="119748"/>
                </a:cubicBezTo>
                <a:cubicBezTo>
                  <a:pt x="34049" y="114058"/>
                  <a:pt x="41205" y="107302"/>
                  <a:pt x="47340" y="99479"/>
                </a:cubicBezTo>
                <a:cubicBezTo>
                  <a:pt x="53473" y="91656"/>
                  <a:pt x="58319" y="82943"/>
                  <a:pt x="61875" y="73342"/>
                </a:cubicBezTo>
                <a:cubicBezTo>
                  <a:pt x="65430" y="63741"/>
                  <a:pt x="67209" y="53606"/>
                  <a:pt x="67209" y="42938"/>
                </a:cubicBezTo>
                <a:lnTo>
                  <a:pt x="35205" y="42938"/>
                </a:lnTo>
                <a:cubicBezTo>
                  <a:pt x="30760" y="42938"/>
                  <a:pt x="28092" y="45161"/>
                  <a:pt x="27204" y="49606"/>
                </a:cubicBezTo>
                <a:lnTo>
                  <a:pt x="10402" y="18402"/>
                </a:lnTo>
                <a:lnTo>
                  <a:pt x="154686" y="18402"/>
                </a:lnTo>
                <a:moveTo>
                  <a:pt x="181356" y="134950"/>
                </a:moveTo>
                <a:lnTo>
                  <a:pt x="181356" y="28003"/>
                </a:lnTo>
                <a:cubicBezTo>
                  <a:pt x="181356" y="25514"/>
                  <a:pt x="180823" y="23158"/>
                  <a:pt x="179756" y="20936"/>
                </a:cubicBezTo>
                <a:cubicBezTo>
                  <a:pt x="178689" y="18713"/>
                  <a:pt x="176823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0680"/>
                </a:lnTo>
                <a:cubicBezTo>
                  <a:pt x="228562" y="119215"/>
                  <a:pt x="226518" y="125393"/>
                  <a:pt x="222428" y="129216"/>
                </a:cubicBezTo>
                <a:cubicBezTo>
                  <a:pt x="218339" y="133038"/>
                  <a:pt x="211849" y="134950"/>
                  <a:pt x="202959" y="134950"/>
                </a:cubicBezTo>
                <a:moveTo>
                  <a:pt x="182690" y="187756"/>
                </a:moveTo>
                <a:cubicBezTo>
                  <a:pt x="182690" y="180467"/>
                  <a:pt x="178556" y="174644"/>
                  <a:pt x="170288" y="170288"/>
                </a:cubicBezTo>
                <a:cubicBezTo>
                  <a:pt x="162020" y="165932"/>
                  <a:pt x="150508" y="163754"/>
                  <a:pt x="135751" y="163754"/>
                </a:cubicBezTo>
                <a:cubicBezTo>
                  <a:pt x="120815" y="163754"/>
                  <a:pt x="109213" y="165932"/>
                  <a:pt x="100946" y="170288"/>
                </a:cubicBezTo>
                <a:cubicBezTo>
                  <a:pt x="92679" y="174644"/>
                  <a:pt x="88545" y="180467"/>
                  <a:pt x="88545" y="187756"/>
                </a:cubicBezTo>
                <a:cubicBezTo>
                  <a:pt x="88545" y="195046"/>
                  <a:pt x="92634" y="200869"/>
                  <a:pt x="100813" y="205225"/>
                </a:cubicBezTo>
                <a:cubicBezTo>
                  <a:pt x="108992" y="209582"/>
                  <a:pt x="120638" y="211759"/>
                  <a:pt x="135751" y="211759"/>
                </a:cubicBezTo>
                <a:cubicBezTo>
                  <a:pt x="150508" y="211759"/>
                  <a:pt x="162020" y="209582"/>
                  <a:pt x="170288" y="205225"/>
                </a:cubicBezTo>
                <a:cubicBezTo>
                  <a:pt x="178556" y="200869"/>
                  <a:pt x="182690" y="195046"/>
                  <a:pt x="182690" y="1877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4" name="Freeform 224"/>
          <p:cNvSpPr/>
          <p:nvPr/>
        </p:nvSpPr>
        <p:spPr>
          <a:xfrm>
            <a:off x="5463244" y="4678654"/>
            <a:ext cx="252831" cy="206426"/>
          </a:xfrm>
          <a:custGeom>
            <a:avLst/>
            <a:gdLst>
              <a:gd name="connsiteX0" fmla="*/ 141351 w 252831"/>
              <a:gd name="connsiteY0" fmla="*/ 118682 h 206426"/>
              <a:gd name="connsiteX1" fmla="*/ 185756 w 252831"/>
              <a:gd name="connsiteY1" fmla="*/ 117081 h 206426"/>
              <a:gd name="connsiteX2" fmla="*/ 226695 w 252831"/>
              <a:gd name="connsiteY2" fmla="*/ 111214 h 206426"/>
              <a:gd name="connsiteX3" fmla="*/ 230162 w 252831"/>
              <a:gd name="connsiteY3" fmla="*/ 129883 h 206426"/>
              <a:gd name="connsiteX4" fmla="*/ 187890 w 252831"/>
              <a:gd name="connsiteY4" fmla="*/ 141884 h 206426"/>
              <a:gd name="connsiteX5" fmla="*/ 130683 w 252831"/>
              <a:gd name="connsiteY5" fmla="*/ 145885 h 206426"/>
              <a:gd name="connsiteX6" fmla="*/ 38138 w 252831"/>
              <a:gd name="connsiteY6" fmla="*/ 145885 h 206426"/>
              <a:gd name="connsiteX7" fmla="*/ 38138 w 252831"/>
              <a:gd name="connsiteY7" fmla="*/ 63741 h 206426"/>
              <a:gd name="connsiteX8" fmla="*/ 173888 w 252831"/>
              <a:gd name="connsiteY8" fmla="*/ 63741 h 206426"/>
              <a:gd name="connsiteX9" fmla="*/ 173888 w 252831"/>
              <a:gd name="connsiteY9" fmla="*/ 34404 h 206426"/>
              <a:gd name="connsiteX10" fmla="*/ 58674 w 252831"/>
              <a:gd name="connsiteY10" fmla="*/ 34404 h 206426"/>
              <a:gd name="connsiteX11" fmla="*/ 50672 w 252831"/>
              <a:gd name="connsiteY11" fmla="*/ 41072 h 206426"/>
              <a:gd name="connsiteX12" fmla="*/ 33870 w 252831"/>
              <a:gd name="connsiteY12" fmla="*/ 8534 h 206426"/>
              <a:gd name="connsiteX13" fmla="*/ 173888 w 252831"/>
              <a:gd name="connsiteY13" fmla="*/ 8534 h 206426"/>
              <a:gd name="connsiteX14" fmla="*/ 173888 w 252831"/>
              <a:gd name="connsiteY14" fmla="*/ 0 h 206426"/>
              <a:gd name="connsiteX15" fmla="*/ 219494 w 252831"/>
              <a:gd name="connsiteY15" fmla="*/ 12802 h 206426"/>
              <a:gd name="connsiteX16" fmla="*/ 219494 w 252831"/>
              <a:gd name="connsiteY16" fmla="*/ 86944 h 206426"/>
              <a:gd name="connsiteX17" fmla="*/ 84010 w 252831"/>
              <a:gd name="connsiteY17" fmla="*/ 86944 h 206426"/>
              <a:gd name="connsiteX18" fmla="*/ 84010 w 252831"/>
              <a:gd name="connsiteY18" fmla="*/ 118148 h 206426"/>
              <a:gd name="connsiteX19" fmla="*/ 83477 w 252831"/>
              <a:gd name="connsiteY19" fmla="*/ 118682 h 206426"/>
              <a:gd name="connsiteX21" fmla="*/ 252831 w 252831"/>
              <a:gd name="connsiteY21" fmla="*/ 198958 h 206426"/>
              <a:gd name="connsiteX22" fmla="*/ 32004 w 252831"/>
              <a:gd name="connsiteY22" fmla="*/ 198958 h 206426"/>
              <a:gd name="connsiteX23" fmla="*/ 22936 w 252831"/>
              <a:gd name="connsiteY23" fmla="*/ 206426 h 206426"/>
              <a:gd name="connsiteX24" fmla="*/ 0 w 252831"/>
              <a:gd name="connsiteY24" fmla="*/ 174155 h 206426"/>
              <a:gd name="connsiteX25" fmla="*/ 252831 w 252831"/>
              <a:gd name="connsiteY25" fmla="*/ 174155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</a:cxnLst>
            <a:rect l="l" t="t" r="r" b="b"/>
            <a:pathLst>
              <a:path w="252831" h="206426">
                <a:moveTo>
                  <a:pt x="141351" y="118682"/>
                </a:moveTo>
                <a:cubicBezTo>
                  <a:pt x="157353" y="118682"/>
                  <a:pt x="172155" y="118148"/>
                  <a:pt x="185756" y="117081"/>
                </a:cubicBezTo>
                <a:cubicBezTo>
                  <a:pt x="199358" y="116015"/>
                  <a:pt x="213004" y="114059"/>
                  <a:pt x="226695" y="111214"/>
                </a:cubicBezTo>
                <a:lnTo>
                  <a:pt x="230162" y="129883"/>
                </a:lnTo>
                <a:cubicBezTo>
                  <a:pt x="218605" y="135217"/>
                  <a:pt x="204514" y="139217"/>
                  <a:pt x="187890" y="141884"/>
                </a:cubicBezTo>
                <a:cubicBezTo>
                  <a:pt x="171266" y="144551"/>
                  <a:pt x="152197" y="145885"/>
                  <a:pt x="130683" y="145885"/>
                </a:cubicBezTo>
                <a:lnTo>
                  <a:pt x="38138" y="145885"/>
                </a:lnTo>
                <a:lnTo>
                  <a:pt x="38138" y="63741"/>
                </a:lnTo>
                <a:lnTo>
                  <a:pt x="173888" y="63741"/>
                </a:lnTo>
                <a:lnTo>
                  <a:pt x="173888" y="34404"/>
                </a:lnTo>
                <a:lnTo>
                  <a:pt x="58674" y="34404"/>
                </a:lnTo>
                <a:cubicBezTo>
                  <a:pt x="54229" y="34404"/>
                  <a:pt x="51562" y="36627"/>
                  <a:pt x="50672" y="41072"/>
                </a:cubicBezTo>
                <a:lnTo>
                  <a:pt x="33870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86944"/>
                </a:lnTo>
                <a:lnTo>
                  <a:pt x="84010" y="86944"/>
                </a:lnTo>
                <a:lnTo>
                  <a:pt x="84010" y="118148"/>
                </a:lnTo>
                <a:lnTo>
                  <a:pt x="83477" y="118682"/>
                </a:lnTo>
                <a:moveTo>
                  <a:pt x="252831" y="198958"/>
                </a:moveTo>
                <a:lnTo>
                  <a:pt x="32004" y="198958"/>
                </a:lnTo>
                <a:cubicBezTo>
                  <a:pt x="26848" y="198958"/>
                  <a:pt x="23825" y="201447"/>
                  <a:pt x="22936" y="206426"/>
                </a:cubicBezTo>
                <a:lnTo>
                  <a:pt x="0" y="174155"/>
                </a:lnTo>
                <a:lnTo>
                  <a:pt x="252831" y="17415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5" name="Freeform 225"/>
          <p:cNvSpPr/>
          <p:nvPr/>
        </p:nvSpPr>
        <p:spPr>
          <a:xfrm>
            <a:off x="5729944" y="4668786"/>
            <a:ext cx="260565" cy="230429"/>
          </a:xfrm>
          <a:custGeom>
            <a:avLst/>
            <a:gdLst>
              <a:gd name="connsiteX0" fmla="*/ 177355 w 260565"/>
              <a:gd name="connsiteY0" fmla="*/ 230429 h 230429"/>
              <a:gd name="connsiteX1" fmla="*/ 177355 w 260565"/>
              <a:gd name="connsiteY1" fmla="*/ 28003 h 230429"/>
              <a:gd name="connsiteX2" fmla="*/ 175755 w 260565"/>
              <a:gd name="connsiteY2" fmla="*/ 20936 h 230429"/>
              <a:gd name="connsiteX3" fmla="*/ 170154 w 260565"/>
              <a:gd name="connsiteY3" fmla="*/ 16002 h 230429"/>
              <a:gd name="connsiteX4" fmla="*/ 224561 w 260565"/>
              <a:gd name="connsiteY4" fmla="*/ 0 h 230429"/>
              <a:gd name="connsiteX5" fmla="*/ 224561 w 260565"/>
              <a:gd name="connsiteY5" fmla="*/ 81876 h 230429"/>
              <a:gd name="connsiteX6" fmla="*/ 260565 w 260565"/>
              <a:gd name="connsiteY6" fmla="*/ 81876 h 230429"/>
              <a:gd name="connsiteX7" fmla="*/ 260565 w 260565"/>
              <a:gd name="connsiteY7" fmla="*/ 109080 h 230429"/>
              <a:gd name="connsiteX8" fmla="*/ 224561 w 260565"/>
              <a:gd name="connsiteY8" fmla="*/ 109080 h 230429"/>
              <a:gd name="connsiteX9" fmla="*/ 224561 w 260565"/>
              <a:gd name="connsiteY9" fmla="*/ 206159 h 230429"/>
              <a:gd name="connsiteX10" fmla="*/ 218427 w 260565"/>
              <a:gd name="connsiteY10" fmla="*/ 224695 h 230429"/>
              <a:gd name="connsiteX11" fmla="*/ 198958 w 260565"/>
              <a:gd name="connsiteY11" fmla="*/ 230429 h 230429"/>
              <a:gd name="connsiteX13" fmla="*/ 0 w 260565"/>
              <a:gd name="connsiteY13" fmla="*/ 182423 h 230429"/>
              <a:gd name="connsiteX14" fmla="*/ 37338 w 260565"/>
              <a:gd name="connsiteY14" fmla="*/ 167221 h 230429"/>
              <a:gd name="connsiteX15" fmla="*/ 69075 w 260565"/>
              <a:gd name="connsiteY15" fmla="*/ 140684 h 230429"/>
              <a:gd name="connsiteX16" fmla="*/ 91744 w 260565"/>
              <a:gd name="connsiteY16" fmla="*/ 102546 h 230429"/>
              <a:gd name="connsiteX17" fmla="*/ 102412 w 260565"/>
              <a:gd name="connsiteY17" fmla="*/ 52273 h 230429"/>
              <a:gd name="connsiteX18" fmla="*/ 33870 w 260565"/>
              <a:gd name="connsiteY18" fmla="*/ 52273 h 230429"/>
              <a:gd name="connsiteX19" fmla="*/ 25870 w 260565"/>
              <a:gd name="connsiteY19" fmla="*/ 58941 h 230429"/>
              <a:gd name="connsiteX20" fmla="*/ 9067 w 260565"/>
              <a:gd name="connsiteY20" fmla="*/ 26403 h 230429"/>
              <a:gd name="connsiteX21" fmla="*/ 102946 w 260565"/>
              <a:gd name="connsiteY21" fmla="*/ 26403 h 230429"/>
              <a:gd name="connsiteX22" fmla="*/ 102946 w 260565"/>
              <a:gd name="connsiteY22" fmla="*/ 15201 h 230429"/>
              <a:gd name="connsiteX23" fmla="*/ 150152 w 260565"/>
              <a:gd name="connsiteY23" fmla="*/ 28003 h 230429"/>
              <a:gd name="connsiteX24" fmla="*/ 150152 w 260565"/>
              <a:gd name="connsiteY24" fmla="*/ 44272 h 230429"/>
              <a:gd name="connsiteX25" fmla="*/ 140284 w 260565"/>
              <a:gd name="connsiteY25" fmla="*/ 94145 h 230429"/>
              <a:gd name="connsiteX26" fmla="*/ 111347 w 260565"/>
              <a:gd name="connsiteY26" fmla="*/ 138550 h 230429"/>
              <a:gd name="connsiteX27" fmla="*/ 64275 w 260565"/>
              <a:gd name="connsiteY27" fmla="*/ 171755 h 230429"/>
              <a:gd name="connsiteX28" fmla="*/ 0 w 260565"/>
              <a:gd name="connsiteY28" fmla="*/ 18775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</a:cxnLst>
            <a:rect l="l" t="t" r="r" b="b"/>
            <a:pathLst>
              <a:path w="260565" h="230429">
                <a:moveTo>
                  <a:pt x="177355" y="230429"/>
                </a:moveTo>
                <a:lnTo>
                  <a:pt x="177355" y="28003"/>
                </a:lnTo>
                <a:cubicBezTo>
                  <a:pt x="177355" y="25514"/>
                  <a:pt x="176822" y="23158"/>
                  <a:pt x="175755" y="20936"/>
                </a:cubicBezTo>
                <a:cubicBezTo>
                  <a:pt x="174688" y="18713"/>
                  <a:pt x="172822" y="17069"/>
                  <a:pt x="170154" y="16002"/>
                </a:cubicBezTo>
                <a:lnTo>
                  <a:pt x="224561" y="0"/>
                </a:lnTo>
                <a:lnTo>
                  <a:pt x="224561" y="81876"/>
                </a:lnTo>
                <a:lnTo>
                  <a:pt x="260565" y="81876"/>
                </a:lnTo>
                <a:lnTo>
                  <a:pt x="260565" y="109080"/>
                </a:lnTo>
                <a:lnTo>
                  <a:pt x="224561" y="109080"/>
                </a:lnTo>
                <a:lnTo>
                  <a:pt x="224561" y="206159"/>
                </a:lnTo>
                <a:cubicBezTo>
                  <a:pt x="224561" y="214693"/>
                  <a:pt x="222517" y="220872"/>
                  <a:pt x="218427" y="224695"/>
                </a:cubicBezTo>
                <a:cubicBezTo>
                  <a:pt x="214338" y="228517"/>
                  <a:pt x="207848" y="230429"/>
                  <a:pt x="198958" y="230429"/>
                </a:cubicBezTo>
                <a:moveTo>
                  <a:pt x="0" y="182423"/>
                </a:moveTo>
                <a:cubicBezTo>
                  <a:pt x="12979" y="179222"/>
                  <a:pt x="25425" y="174155"/>
                  <a:pt x="37338" y="167221"/>
                </a:cubicBezTo>
                <a:cubicBezTo>
                  <a:pt x="49250" y="160286"/>
                  <a:pt x="59829" y="151441"/>
                  <a:pt x="69075" y="140684"/>
                </a:cubicBezTo>
                <a:cubicBezTo>
                  <a:pt x="78321" y="129927"/>
                  <a:pt x="85877" y="117215"/>
                  <a:pt x="91744" y="102546"/>
                </a:cubicBezTo>
                <a:cubicBezTo>
                  <a:pt x="97612" y="87878"/>
                  <a:pt x="101168" y="71120"/>
                  <a:pt x="102412" y="52273"/>
                </a:cubicBezTo>
                <a:lnTo>
                  <a:pt x="33870" y="52273"/>
                </a:lnTo>
                <a:cubicBezTo>
                  <a:pt x="29426" y="52273"/>
                  <a:pt x="26759" y="54496"/>
                  <a:pt x="25870" y="58941"/>
                </a:cubicBezTo>
                <a:lnTo>
                  <a:pt x="9067" y="26403"/>
                </a:lnTo>
                <a:lnTo>
                  <a:pt x="102946" y="26403"/>
                </a:lnTo>
                <a:lnTo>
                  <a:pt x="102946" y="15201"/>
                </a:lnTo>
                <a:lnTo>
                  <a:pt x="150152" y="28003"/>
                </a:lnTo>
                <a:lnTo>
                  <a:pt x="150152" y="44272"/>
                </a:lnTo>
                <a:cubicBezTo>
                  <a:pt x="150152" y="61163"/>
                  <a:pt x="146863" y="77788"/>
                  <a:pt x="140284" y="94145"/>
                </a:cubicBezTo>
                <a:cubicBezTo>
                  <a:pt x="133705" y="110503"/>
                  <a:pt x="124060" y="125304"/>
                  <a:pt x="111347" y="138550"/>
                </a:cubicBezTo>
                <a:cubicBezTo>
                  <a:pt x="98634" y="151797"/>
                  <a:pt x="82943" y="162864"/>
                  <a:pt x="64275" y="171755"/>
                </a:cubicBezTo>
                <a:cubicBezTo>
                  <a:pt x="45605" y="180645"/>
                  <a:pt x="24180" y="185979"/>
                  <a:pt x="0" y="18775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6" name="Freeform 226"/>
          <p:cNvSpPr/>
          <p:nvPr/>
        </p:nvSpPr>
        <p:spPr>
          <a:xfrm>
            <a:off x="6072689" y="4668786"/>
            <a:ext cx="259233" cy="233096"/>
          </a:xfrm>
          <a:custGeom>
            <a:avLst/>
            <a:gdLst>
              <a:gd name="connsiteX0" fmla="*/ 37339 w 259233"/>
              <a:gd name="connsiteY0" fmla="*/ 170154 h 233096"/>
              <a:gd name="connsiteX1" fmla="*/ 173355 w 259233"/>
              <a:gd name="connsiteY1" fmla="*/ 170154 h 233096"/>
              <a:gd name="connsiteX2" fmla="*/ 173355 w 259233"/>
              <a:gd name="connsiteY2" fmla="*/ 153352 h 233096"/>
              <a:gd name="connsiteX3" fmla="*/ 43473 w 259233"/>
              <a:gd name="connsiteY3" fmla="*/ 153352 h 233096"/>
              <a:gd name="connsiteX4" fmla="*/ 33072 w 259233"/>
              <a:gd name="connsiteY4" fmla="*/ 130149 h 233096"/>
              <a:gd name="connsiteX5" fmla="*/ 221895 w 259233"/>
              <a:gd name="connsiteY5" fmla="*/ 130149 h 233096"/>
              <a:gd name="connsiteX6" fmla="*/ 221895 w 259233"/>
              <a:gd name="connsiteY6" fmla="*/ 192024 h 233096"/>
              <a:gd name="connsiteX7" fmla="*/ 85878 w 259233"/>
              <a:gd name="connsiteY7" fmla="*/ 192024 h 233096"/>
              <a:gd name="connsiteX8" fmla="*/ 85878 w 259233"/>
              <a:gd name="connsiteY8" fmla="*/ 209893 h 233096"/>
              <a:gd name="connsiteX9" fmla="*/ 209093 w 259233"/>
              <a:gd name="connsiteY9" fmla="*/ 209893 h 233096"/>
              <a:gd name="connsiteX10" fmla="*/ 220828 w 259233"/>
              <a:gd name="connsiteY10" fmla="*/ 201358 h 233096"/>
              <a:gd name="connsiteX11" fmla="*/ 234163 w 259233"/>
              <a:gd name="connsiteY11" fmla="*/ 233096 h 233096"/>
              <a:gd name="connsiteX12" fmla="*/ 37339 w 259233"/>
              <a:gd name="connsiteY12" fmla="*/ 233096 h 233096"/>
              <a:gd name="connsiteX14" fmla="*/ 148019 w 259233"/>
              <a:gd name="connsiteY14" fmla="*/ 114948 h 233096"/>
              <a:gd name="connsiteX15" fmla="*/ 103480 w 259233"/>
              <a:gd name="connsiteY15" fmla="*/ 114948 h 233096"/>
              <a:gd name="connsiteX16" fmla="*/ 103480 w 259233"/>
              <a:gd name="connsiteY16" fmla="*/ 105346 h 233096"/>
              <a:gd name="connsiteX17" fmla="*/ 76677 w 259233"/>
              <a:gd name="connsiteY17" fmla="*/ 113614 h 233096"/>
              <a:gd name="connsiteX18" fmla="*/ 44272 w 259233"/>
              <a:gd name="connsiteY18" fmla="*/ 116281 h 233096"/>
              <a:gd name="connsiteX19" fmla="*/ 10668 w 259233"/>
              <a:gd name="connsiteY19" fmla="*/ 116281 h 233096"/>
              <a:gd name="connsiteX20" fmla="*/ 10668 w 259233"/>
              <a:gd name="connsiteY20" fmla="*/ 36538 h 233096"/>
              <a:gd name="connsiteX21" fmla="*/ 8001 w 259233"/>
              <a:gd name="connsiteY21" fmla="*/ 27603 h 233096"/>
              <a:gd name="connsiteX22" fmla="*/ 0 w 259233"/>
              <a:gd name="connsiteY22" fmla="*/ 23202 h 233096"/>
              <a:gd name="connsiteX23" fmla="*/ 55207 w 259233"/>
              <a:gd name="connsiteY23" fmla="*/ 8534 h 233096"/>
              <a:gd name="connsiteX24" fmla="*/ 55207 w 259233"/>
              <a:gd name="connsiteY24" fmla="*/ 42139 h 233096"/>
              <a:gd name="connsiteX25" fmla="*/ 103480 w 259233"/>
              <a:gd name="connsiteY25" fmla="*/ 42139 h 233096"/>
              <a:gd name="connsiteX26" fmla="*/ 103480 w 259233"/>
              <a:gd name="connsiteY26" fmla="*/ 17335 h 233096"/>
              <a:gd name="connsiteX27" fmla="*/ 148019 w 259233"/>
              <a:gd name="connsiteY27" fmla="*/ 5867 h 233096"/>
              <a:gd name="connsiteX29" fmla="*/ 176023 w 259233"/>
              <a:gd name="connsiteY29" fmla="*/ 120281 h 233096"/>
              <a:gd name="connsiteX30" fmla="*/ 176023 w 259233"/>
              <a:gd name="connsiteY30" fmla="*/ 28003 h 233096"/>
              <a:gd name="connsiteX31" fmla="*/ 174422 w 259233"/>
              <a:gd name="connsiteY31" fmla="*/ 20936 h 233096"/>
              <a:gd name="connsiteX32" fmla="*/ 168821 w 259233"/>
              <a:gd name="connsiteY32" fmla="*/ 16002 h 233096"/>
              <a:gd name="connsiteX33" fmla="*/ 223228 w 259233"/>
              <a:gd name="connsiteY33" fmla="*/ 0 h 233096"/>
              <a:gd name="connsiteX34" fmla="*/ 223228 w 259233"/>
              <a:gd name="connsiteY34" fmla="*/ 46939 h 233096"/>
              <a:gd name="connsiteX35" fmla="*/ 259233 w 259233"/>
              <a:gd name="connsiteY35" fmla="*/ 46939 h 233096"/>
              <a:gd name="connsiteX36" fmla="*/ 259233 w 259233"/>
              <a:gd name="connsiteY36" fmla="*/ 71475 h 233096"/>
              <a:gd name="connsiteX37" fmla="*/ 223228 w 259233"/>
              <a:gd name="connsiteY37" fmla="*/ 71475 h 233096"/>
              <a:gd name="connsiteX38" fmla="*/ 223228 w 259233"/>
              <a:gd name="connsiteY38" fmla="*/ 96012 h 233096"/>
              <a:gd name="connsiteX39" fmla="*/ 217094 w 259233"/>
              <a:gd name="connsiteY39" fmla="*/ 114547 h 233096"/>
              <a:gd name="connsiteX40" fmla="*/ 197625 w 259233"/>
              <a:gd name="connsiteY40" fmla="*/ 120281 h 233096"/>
              <a:gd name="connsiteX42" fmla="*/ 103480 w 259233"/>
              <a:gd name="connsiteY42" fmla="*/ 66675 h 233096"/>
              <a:gd name="connsiteX43" fmla="*/ 55207 w 259233"/>
              <a:gd name="connsiteY43" fmla="*/ 66675 h 233096"/>
              <a:gd name="connsiteX44" fmla="*/ 55207 w 259233"/>
              <a:gd name="connsiteY44" fmla="*/ 91745 h 233096"/>
              <a:gd name="connsiteX45" fmla="*/ 66008 w 259233"/>
              <a:gd name="connsiteY45" fmla="*/ 91745 h 233096"/>
              <a:gd name="connsiteX46" fmla="*/ 78410 w 259233"/>
              <a:gd name="connsiteY46" fmla="*/ 91478 h 233096"/>
              <a:gd name="connsiteX47" fmla="*/ 91345 w 259233"/>
              <a:gd name="connsiteY47" fmla="*/ 90678 h 233096"/>
              <a:gd name="connsiteX48" fmla="*/ 103480 w 259233"/>
              <a:gd name="connsiteY48" fmla="*/ 89078 h 2330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9233" h="233096">
                <a:moveTo>
                  <a:pt x="37339" y="170154"/>
                </a:moveTo>
                <a:lnTo>
                  <a:pt x="173355" y="170154"/>
                </a:lnTo>
                <a:lnTo>
                  <a:pt x="173355" y="153352"/>
                </a:lnTo>
                <a:lnTo>
                  <a:pt x="43473" y="153352"/>
                </a:lnTo>
                <a:lnTo>
                  <a:pt x="33072" y="130149"/>
                </a:lnTo>
                <a:lnTo>
                  <a:pt x="221895" y="130149"/>
                </a:lnTo>
                <a:lnTo>
                  <a:pt x="221895" y="192024"/>
                </a:lnTo>
                <a:lnTo>
                  <a:pt x="85878" y="192024"/>
                </a:lnTo>
                <a:lnTo>
                  <a:pt x="85878" y="209893"/>
                </a:lnTo>
                <a:lnTo>
                  <a:pt x="209093" y="209893"/>
                </a:lnTo>
                <a:cubicBezTo>
                  <a:pt x="215850" y="209893"/>
                  <a:pt x="219761" y="207048"/>
                  <a:pt x="220828" y="201358"/>
                </a:cubicBezTo>
                <a:lnTo>
                  <a:pt x="234163" y="233096"/>
                </a:lnTo>
                <a:lnTo>
                  <a:pt x="37339" y="233096"/>
                </a:lnTo>
                <a:moveTo>
                  <a:pt x="148019" y="114948"/>
                </a:moveTo>
                <a:lnTo>
                  <a:pt x="103480" y="114948"/>
                </a:lnTo>
                <a:lnTo>
                  <a:pt x="103480" y="105346"/>
                </a:lnTo>
                <a:cubicBezTo>
                  <a:pt x="95479" y="109080"/>
                  <a:pt x="86544" y="111836"/>
                  <a:pt x="76677" y="113614"/>
                </a:cubicBezTo>
                <a:cubicBezTo>
                  <a:pt x="66809" y="115392"/>
                  <a:pt x="56007" y="116281"/>
                  <a:pt x="44272" y="116281"/>
                </a:cubicBezTo>
                <a:lnTo>
                  <a:pt x="10668" y="116281"/>
                </a:lnTo>
                <a:lnTo>
                  <a:pt x="10668" y="36538"/>
                </a:lnTo>
                <a:cubicBezTo>
                  <a:pt x="10668" y="32982"/>
                  <a:pt x="9779" y="30004"/>
                  <a:pt x="8001" y="27603"/>
                </a:cubicBezTo>
                <a:cubicBezTo>
                  <a:pt x="6224" y="25203"/>
                  <a:pt x="3556" y="23736"/>
                  <a:pt x="0" y="23202"/>
                </a:cubicBezTo>
                <a:lnTo>
                  <a:pt x="55207" y="8534"/>
                </a:lnTo>
                <a:lnTo>
                  <a:pt x="55207" y="42139"/>
                </a:lnTo>
                <a:lnTo>
                  <a:pt x="103480" y="42139"/>
                </a:lnTo>
                <a:lnTo>
                  <a:pt x="103480" y="17335"/>
                </a:lnTo>
                <a:lnTo>
                  <a:pt x="148019" y="5867"/>
                </a:lnTo>
                <a:moveTo>
                  <a:pt x="176023" y="120281"/>
                </a:moveTo>
                <a:lnTo>
                  <a:pt x="176023" y="28003"/>
                </a:lnTo>
                <a:cubicBezTo>
                  <a:pt x="176023" y="25514"/>
                  <a:pt x="175489" y="23158"/>
                  <a:pt x="174422" y="20936"/>
                </a:cubicBezTo>
                <a:cubicBezTo>
                  <a:pt x="173355" y="18713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46939"/>
                </a:lnTo>
                <a:lnTo>
                  <a:pt x="259233" y="46939"/>
                </a:lnTo>
                <a:lnTo>
                  <a:pt x="259233" y="71475"/>
                </a:lnTo>
                <a:lnTo>
                  <a:pt x="223228" y="71475"/>
                </a:lnTo>
                <a:lnTo>
                  <a:pt x="223228" y="96012"/>
                </a:lnTo>
                <a:cubicBezTo>
                  <a:pt x="223228" y="104546"/>
                  <a:pt x="221184" y="110725"/>
                  <a:pt x="217094" y="114547"/>
                </a:cubicBezTo>
                <a:cubicBezTo>
                  <a:pt x="213005" y="118370"/>
                  <a:pt x="206515" y="120281"/>
                  <a:pt x="197625" y="120281"/>
                </a:cubicBezTo>
                <a:moveTo>
                  <a:pt x="103480" y="66675"/>
                </a:moveTo>
                <a:lnTo>
                  <a:pt x="55207" y="66675"/>
                </a:lnTo>
                <a:lnTo>
                  <a:pt x="55207" y="91745"/>
                </a:lnTo>
                <a:cubicBezTo>
                  <a:pt x="58408" y="91745"/>
                  <a:pt x="62008" y="91745"/>
                  <a:pt x="66008" y="91745"/>
                </a:cubicBezTo>
                <a:cubicBezTo>
                  <a:pt x="70009" y="91745"/>
                  <a:pt x="74143" y="91656"/>
                  <a:pt x="78410" y="91478"/>
                </a:cubicBezTo>
                <a:cubicBezTo>
                  <a:pt x="82677" y="91300"/>
                  <a:pt x="86989" y="91033"/>
                  <a:pt x="91345" y="90678"/>
                </a:cubicBezTo>
                <a:cubicBezTo>
                  <a:pt x="95701" y="90322"/>
                  <a:pt x="99747" y="89789"/>
                  <a:pt x="103480" y="89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7" name="Freeform 227"/>
          <p:cNvSpPr/>
          <p:nvPr/>
        </p:nvSpPr>
        <p:spPr>
          <a:xfrm>
            <a:off x="6334055" y="4668786"/>
            <a:ext cx="244831" cy="227228"/>
          </a:xfrm>
          <a:custGeom>
            <a:avLst/>
            <a:gdLst>
              <a:gd name="connsiteX0" fmla="*/ 154686 w 244831"/>
              <a:gd name="connsiteY0" fmla="*/ 45606 h 227228"/>
              <a:gd name="connsiteX1" fmla="*/ 113348 w 244831"/>
              <a:gd name="connsiteY1" fmla="*/ 45606 h 227228"/>
              <a:gd name="connsiteX2" fmla="*/ 109348 w 244831"/>
              <a:gd name="connsiteY2" fmla="*/ 63208 h 227228"/>
              <a:gd name="connsiteX3" fmla="*/ 103213 w 244831"/>
              <a:gd name="connsiteY3" fmla="*/ 79743 h 227228"/>
              <a:gd name="connsiteX4" fmla="*/ 125616 w 244831"/>
              <a:gd name="connsiteY4" fmla="*/ 80810 h 227228"/>
              <a:gd name="connsiteX5" fmla="*/ 143752 w 244831"/>
              <a:gd name="connsiteY5" fmla="*/ 88278 h 227228"/>
              <a:gd name="connsiteX6" fmla="*/ 155887 w 244831"/>
              <a:gd name="connsiteY6" fmla="*/ 101746 h 227228"/>
              <a:gd name="connsiteX7" fmla="*/ 160287 w 244831"/>
              <a:gd name="connsiteY7" fmla="*/ 120281 h 227228"/>
              <a:gd name="connsiteX8" fmla="*/ 155353 w 244831"/>
              <a:gd name="connsiteY8" fmla="*/ 134283 h 227228"/>
              <a:gd name="connsiteX9" fmla="*/ 140818 w 244831"/>
              <a:gd name="connsiteY9" fmla="*/ 141084 h 227228"/>
              <a:gd name="connsiteX10" fmla="*/ 124149 w 244831"/>
              <a:gd name="connsiteY10" fmla="*/ 139350 h 227228"/>
              <a:gd name="connsiteX11" fmla="*/ 113348 w 244831"/>
              <a:gd name="connsiteY11" fmla="*/ 130949 h 227228"/>
              <a:gd name="connsiteX12" fmla="*/ 117081 w 244831"/>
              <a:gd name="connsiteY12" fmla="*/ 118815 h 227228"/>
              <a:gd name="connsiteX13" fmla="*/ 115081 w 244831"/>
              <a:gd name="connsiteY13" fmla="*/ 107080 h 227228"/>
              <a:gd name="connsiteX14" fmla="*/ 108014 w 244831"/>
              <a:gd name="connsiteY14" fmla="*/ 97612 h 227228"/>
              <a:gd name="connsiteX15" fmla="*/ 96546 w 244831"/>
              <a:gd name="connsiteY15" fmla="*/ 92278 h 227228"/>
              <a:gd name="connsiteX16" fmla="*/ 59341 w 244831"/>
              <a:gd name="connsiteY16" fmla="*/ 128282 h 227228"/>
              <a:gd name="connsiteX17" fmla="*/ 0 w 244831"/>
              <a:gd name="connsiteY17" fmla="*/ 145085 h 227228"/>
              <a:gd name="connsiteX18" fmla="*/ 0 w 244831"/>
              <a:gd name="connsiteY18" fmla="*/ 139751 h 227228"/>
              <a:gd name="connsiteX19" fmla="*/ 25470 w 244831"/>
              <a:gd name="connsiteY19" fmla="*/ 126416 h 227228"/>
              <a:gd name="connsiteX20" fmla="*/ 46806 w 244831"/>
              <a:gd name="connsiteY20" fmla="*/ 105480 h 227228"/>
              <a:gd name="connsiteX21" fmla="*/ 61475 w 244831"/>
              <a:gd name="connsiteY21" fmla="*/ 78276 h 227228"/>
              <a:gd name="connsiteX22" fmla="*/ 67209 w 244831"/>
              <a:gd name="connsiteY22" fmla="*/ 45606 h 227228"/>
              <a:gd name="connsiteX23" fmla="*/ 35205 w 244831"/>
              <a:gd name="connsiteY23" fmla="*/ 45606 h 227228"/>
              <a:gd name="connsiteX24" fmla="*/ 27204 w 244831"/>
              <a:gd name="connsiteY24" fmla="*/ 52273 h 227228"/>
              <a:gd name="connsiteX25" fmla="*/ 10402 w 244831"/>
              <a:gd name="connsiteY25" fmla="*/ 21069 h 227228"/>
              <a:gd name="connsiteX26" fmla="*/ 154686 w 244831"/>
              <a:gd name="connsiteY26" fmla="*/ 21069 h 227228"/>
              <a:gd name="connsiteX28" fmla="*/ 186690 w 244831"/>
              <a:gd name="connsiteY28" fmla="*/ 166688 h 227228"/>
              <a:gd name="connsiteX29" fmla="*/ 186690 w 244831"/>
              <a:gd name="connsiteY29" fmla="*/ 82410 h 227228"/>
              <a:gd name="connsiteX30" fmla="*/ 153353 w 244831"/>
              <a:gd name="connsiteY30" fmla="*/ 82410 h 227228"/>
              <a:gd name="connsiteX31" fmla="*/ 140551 w 244831"/>
              <a:gd name="connsiteY31" fmla="*/ 57874 h 227228"/>
              <a:gd name="connsiteX32" fmla="*/ 186690 w 244831"/>
              <a:gd name="connsiteY32" fmla="*/ 57874 h 227228"/>
              <a:gd name="connsiteX33" fmla="*/ 186690 w 244831"/>
              <a:gd name="connsiteY33" fmla="*/ 28003 h 227228"/>
              <a:gd name="connsiteX34" fmla="*/ 185089 w 244831"/>
              <a:gd name="connsiteY34" fmla="*/ 20936 h 227228"/>
              <a:gd name="connsiteX35" fmla="*/ 179489 w 244831"/>
              <a:gd name="connsiteY35" fmla="*/ 16002 h 227228"/>
              <a:gd name="connsiteX36" fmla="*/ 233896 w 244831"/>
              <a:gd name="connsiteY36" fmla="*/ 0 h 227228"/>
              <a:gd name="connsiteX37" fmla="*/ 233896 w 244831"/>
              <a:gd name="connsiteY37" fmla="*/ 142418 h 227228"/>
              <a:gd name="connsiteX38" fmla="*/ 227762 w 244831"/>
              <a:gd name="connsiteY38" fmla="*/ 160953 h 227228"/>
              <a:gd name="connsiteX39" fmla="*/ 208293 w 244831"/>
              <a:gd name="connsiteY39" fmla="*/ 166688 h 227228"/>
              <a:gd name="connsiteX41" fmla="*/ 51740 w 244831"/>
              <a:gd name="connsiteY41" fmla="*/ 173888 h 227228"/>
              <a:gd name="connsiteX42" fmla="*/ 49073 w 244831"/>
              <a:gd name="connsiteY42" fmla="*/ 164954 h 227228"/>
              <a:gd name="connsiteX43" fmla="*/ 41072 w 244831"/>
              <a:gd name="connsiteY43" fmla="*/ 160553 h 227228"/>
              <a:gd name="connsiteX44" fmla="*/ 98946 w 244831"/>
              <a:gd name="connsiteY44" fmla="*/ 149885 h 227228"/>
              <a:gd name="connsiteX45" fmla="*/ 98946 w 244831"/>
              <a:gd name="connsiteY45" fmla="*/ 202692 h 227228"/>
              <a:gd name="connsiteX46" fmla="*/ 218160 w 244831"/>
              <a:gd name="connsiteY46" fmla="*/ 202692 h 227228"/>
              <a:gd name="connsiteX47" fmla="*/ 227095 w 244831"/>
              <a:gd name="connsiteY47" fmla="*/ 200025 h 227228"/>
              <a:gd name="connsiteX48" fmla="*/ 231496 w 244831"/>
              <a:gd name="connsiteY48" fmla="*/ 192024 h 227228"/>
              <a:gd name="connsiteX49" fmla="*/ 244831 w 244831"/>
              <a:gd name="connsiteY49" fmla="*/ 227228 h 227228"/>
              <a:gd name="connsiteX50" fmla="*/ 51740 w 244831"/>
              <a:gd name="connsiteY50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44831" h="227228">
                <a:moveTo>
                  <a:pt x="154686" y="45606"/>
                </a:moveTo>
                <a:lnTo>
                  <a:pt x="113348" y="45606"/>
                </a:lnTo>
                <a:cubicBezTo>
                  <a:pt x="112281" y="51650"/>
                  <a:pt x="110947" y="57518"/>
                  <a:pt x="109348" y="63208"/>
                </a:cubicBezTo>
                <a:cubicBezTo>
                  <a:pt x="107747" y="68897"/>
                  <a:pt x="105702" y="74409"/>
                  <a:pt x="103213" y="79743"/>
                </a:cubicBezTo>
                <a:cubicBezTo>
                  <a:pt x="111214" y="79032"/>
                  <a:pt x="118682" y="79387"/>
                  <a:pt x="125616" y="80810"/>
                </a:cubicBezTo>
                <a:cubicBezTo>
                  <a:pt x="132550" y="82232"/>
                  <a:pt x="138595" y="84722"/>
                  <a:pt x="143752" y="88278"/>
                </a:cubicBezTo>
                <a:cubicBezTo>
                  <a:pt x="148908" y="91834"/>
                  <a:pt x="152953" y="96323"/>
                  <a:pt x="155887" y="101746"/>
                </a:cubicBezTo>
                <a:cubicBezTo>
                  <a:pt x="158820" y="107169"/>
                  <a:pt x="160287" y="113347"/>
                  <a:pt x="160287" y="120281"/>
                </a:cubicBezTo>
                <a:cubicBezTo>
                  <a:pt x="160287" y="125793"/>
                  <a:pt x="158642" y="130461"/>
                  <a:pt x="155353" y="134283"/>
                </a:cubicBezTo>
                <a:cubicBezTo>
                  <a:pt x="152064" y="138106"/>
                  <a:pt x="147218" y="140373"/>
                  <a:pt x="140818" y="141084"/>
                </a:cubicBezTo>
                <a:cubicBezTo>
                  <a:pt x="134595" y="141795"/>
                  <a:pt x="129039" y="141217"/>
                  <a:pt x="124149" y="139350"/>
                </a:cubicBezTo>
                <a:cubicBezTo>
                  <a:pt x="119259" y="137484"/>
                  <a:pt x="115659" y="134683"/>
                  <a:pt x="113348" y="130949"/>
                </a:cubicBezTo>
                <a:cubicBezTo>
                  <a:pt x="115659" y="127038"/>
                  <a:pt x="116904" y="122993"/>
                  <a:pt x="117081" y="118815"/>
                </a:cubicBezTo>
                <a:cubicBezTo>
                  <a:pt x="117259" y="114636"/>
                  <a:pt x="116592" y="110725"/>
                  <a:pt x="115081" y="107080"/>
                </a:cubicBezTo>
                <a:cubicBezTo>
                  <a:pt x="113570" y="103435"/>
                  <a:pt x="111214" y="100279"/>
                  <a:pt x="108014" y="97612"/>
                </a:cubicBezTo>
                <a:cubicBezTo>
                  <a:pt x="104813" y="94945"/>
                  <a:pt x="100990" y="93167"/>
                  <a:pt x="96546" y="92278"/>
                </a:cubicBezTo>
                <a:cubicBezTo>
                  <a:pt x="87478" y="106858"/>
                  <a:pt x="75076" y="118859"/>
                  <a:pt x="59341" y="128282"/>
                </a:cubicBezTo>
                <a:cubicBezTo>
                  <a:pt x="43605" y="137706"/>
                  <a:pt x="23825" y="143307"/>
                  <a:pt x="0" y="145085"/>
                </a:cubicBezTo>
                <a:lnTo>
                  <a:pt x="0" y="139751"/>
                </a:lnTo>
                <a:cubicBezTo>
                  <a:pt x="8890" y="136728"/>
                  <a:pt x="17380" y="132283"/>
                  <a:pt x="25470" y="126416"/>
                </a:cubicBezTo>
                <a:cubicBezTo>
                  <a:pt x="33560" y="120548"/>
                  <a:pt x="40672" y="113569"/>
                  <a:pt x="46806" y="105480"/>
                </a:cubicBezTo>
                <a:cubicBezTo>
                  <a:pt x="52940" y="97389"/>
                  <a:pt x="57830" y="88322"/>
                  <a:pt x="61475" y="78276"/>
                </a:cubicBezTo>
                <a:cubicBezTo>
                  <a:pt x="65119" y="68231"/>
                  <a:pt x="67031" y="57340"/>
                  <a:pt x="67209" y="45606"/>
                </a:cubicBezTo>
                <a:lnTo>
                  <a:pt x="35205" y="45606"/>
                </a:lnTo>
                <a:cubicBezTo>
                  <a:pt x="30760" y="45606"/>
                  <a:pt x="28092" y="47828"/>
                  <a:pt x="27204" y="52273"/>
                </a:cubicBezTo>
                <a:lnTo>
                  <a:pt x="10402" y="21069"/>
                </a:lnTo>
                <a:lnTo>
                  <a:pt x="154686" y="21069"/>
                </a:lnTo>
                <a:moveTo>
                  <a:pt x="186690" y="166688"/>
                </a:moveTo>
                <a:lnTo>
                  <a:pt x="186690" y="82410"/>
                </a:lnTo>
                <a:lnTo>
                  <a:pt x="153353" y="82410"/>
                </a:lnTo>
                <a:lnTo>
                  <a:pt x="140551" y="57874"/>
                </a:lnTo>
                <a:lnTo>
                  <a:pt x="186690" y="57874"/>
                </a:lnTo>
                <a:lnTo>
                  <a:pt x="186690" y="28003"/>
                </a:lnTo>
                <a:cubicBezTo>
                  <a:pt x="186690" y="25514"/>
                  <a:pt x="186157" y="23158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42418"/>
                </a:lnTo>
                <a:cubicBezTo>
                  <a:pt x="233896" y="150952"/>
                  <a:pt x="231852" y="157130"/>
                  <a:pt x="227762" y="160953"/>
                </a:cubicBezTo>
                <a:cubicBezTo>
                  <a:pt x="223672" y="164776"/>
                  <a:pt x="217183" y="166688"/>
                  <a:pt x="208293" y="166688"/>
                </a:cubicBezTo>
                <a:moveTo>
                  <a:pt x="51740" y="173888"/>
                </a:moveTo>
                <a:cubicBezTo>
                  <a:pt x="51740" y="170332"/>
                  <a:pt x="50851" y="167354"/>
                  <a:pt x="49073" y="164954"/>
                </a:cubicBezTo>
                <a:cubicBezTo>
                  <a:pt x="47295" y="162553"/>
                  <a:pt x="44628" y="161087"/>
                  <a:pt x="41072" y="160553"/>
                </a:cubicBezTo>
                <a:lnTo>
                  <a:pt x="98946" y="149885"/>
                </a:lnTo>
                <a:lnTo>
                  <a:pt x="98946" y="202692"/>
                </a:lnTo>
                <a:lnTo>
                  <a:pt x="218160" y="202692"/>
                </a:lnTo>
                <a:cubicBezTo>
                  <a:pt x="221717" y="202692"/>
                  <a:pt x="224695" y="201803"/>
                  <a:pt x="227095" y="200025"/>
                </a:cubicBezTo>
                <a:cubicBezTo>
                  <a:pt x="229495" y="198247"/>
                  <a:pt x="230963" y="195580"/>
                  <a:pt x="231496" y="192024"/>
                </a:cubicBezTo>
                <a:lnTo>
                  <a:pt x="244831" y="227228"/>
                </a:lnTo>
                <a:lnTo>
                  <a:pt x="51740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8" name="Freeform 228"/>
          <p:cNvSpPr/>
          <p:nvPr/>
        </p:nvSpPr>
        <p:spPr>
          <a:xfrm>
            <a:off x="6609823" y="4668786"/>
            <a:ext cx="255499" cy="230429"/>
          </a:xfrm>
          <a:custGeom>
            <a:avLst/>
            <a:gdLst>
              <a:gd name="connsiteX0" fmla="*/ 12002 w 255499"/>
              <a:gd name="connsiteY0" fmla="*/ 138950 h 230429"/>
              <a:gd name="connsiteX1" fmla="*/ 17202 w 255499"/>
              <a:gd name="connsiteY1" fmla="*/ 117081 h 230429"/>
              <a:gd name="connsiteX2" fmla="*/ 31738 w 255499"/>
              <a:gd name="connsiteY2" fmla="*/ 100012 h 230429"/>
              <a:gd name="connsiteX3" fmla="*/ 54007 w 255499"/>
              <a:gd name="connsiteY3" fmla="*/ 88944 h 230429"/>
              <a:gd name="connsiteX4" fmla="*/ 82144 w 255499"/>
              <a:gd name="connsiteY4" fmla="*/ 85077 h 230429"/>
              <a:gd name="connsiteX5" fmla="*/ 110014 w 255499"/>
              <a:gd name="connsiteY5" fmla="*/ 88944 h 230429"/>
              <a:gd name="connsiteX6" fmla="*/ 132017 w 255499"/>
              <a:gd name="connsiteY6" fmla="*/ 100012 h 230429"/>
              <a:gd name="connsiteX7" fmla="*/ 146552 w 255499"/>
              <a:gd name="connsiteY7" fmla="*/ 117081 h 230429"/>
              <a:gd name="connsiteX8" fmla="*/ 151753 w 255499"/>
              <a:gd name="connsiteY8" fmla="*/ 138950 h 230429"/>
              <a:gd name="connsiteX9" fmla="*/ 146552 w 255499"/>
              <a:gd name="connsiteY9" fmla="*/ 161620 h 230429"/>
              <a:gd name="connsiteX10" fmla="*/ 132017 w 255499"/>
              <a:gd name="connsiteY10" fmla="*/ 178822 h 230429"/>
              <a:gd name="connsiteX11" fmla="*/ 110014 w 255499"/>
              <a:gd name="connsiteY11" fmla="*/ 189623 h 230429"/>
              <a:gd name="connsiteX12" fmla="*/ 82144 w 255499"/>
              <a:gd name="connsiteY12" fmla="*/ 193357 h 230429"/>
              <a:gd name="connsiteX13" fmla="*/ 54007 w 255499"/>
              <a:gd name="connsiteY13" fmla="*/ 189623 h 230429"/>
              <a:gd name="connsiteX14" fmla="*/ 31738 w 255499"/>
              <a:gd name="connsiteY14" fmla="*/ 178822 h 230429"/>
              <a:gd name="connsiteX15" fmla="*/ 17202 w 255499"/>
              <a:gd name="connsiteY15" fmla="*/ 161620 h 230429"/>
              <a:gd name="connsiteX16" fmla="*/ 12002 w 255499"/>
              <a:gd name="connsiteY16" fmla="*/ 138950 h 230429"/>
              <a:gd name="connsiteX18" fmla="*/ 172289 w 255499"/>
              <a:gd name="connsiteY18" fmla="*/ 230429 h 230429"/>
              <a:gd name="connsiteX19" fmla="*/ 172289 w 255499"/>
              <a:gd name="connsiteY19" fmla="*/ 28003 h 230429"/>
              <a:gd name="connsiteX20" fmla="*/ 170688 w 255499"/>
              <a:gd name="connsiteY20" fmla="*/ 20936 h 230429"/>
              <a:gd name="connsiteX21" fmla="*/ 165088 w 255499"/>
              <a:gd name="connsiteY21" fmla="*/ 16002 h 230429"/>
              <a:gd name="connsiteX22" fmla="*/ 219494 w 255499"/>
              <a:gd name="connsiteY22" fmla="*/ 0 h 230429"/>
              <a:gd name="connsiteX23" fmla="*/ 219494 w 255499"/>
              <a:gd name="connsiteY23" fmla="*/ 91745 h 230429"/>
              <a:gd name="connsiteX24" fmla="*/ 255499 w 255499"/>
              <a:gd name="connsiteY24" fmla="*/ 91745 h 230429"/>
              <a:gd name="connsiteX25" fmla="*/ 255499 w 255499"/>
              <a:gd name="connsiteY25" fmla="*/ 118948 h 230429"/>
              <a:gd name="connsiteX26" fmla="*/ 219494 w 255499"/>
              <a:gd name="connsiteY26" fmla="*/ 118948 h 230429"/>
              <a:gd name="connsiteX27" fmla="*/ 219494 w 255499"/>
              <a:gd name="connsiteY27" fmla="*/ 206159 h 230429"/>
              <a:gd name="connsiteX28" fmla="*/ 213360 w 255499"/>
              <a:gd name="connsiteY28" fmla="*/ 224695 h 230429"/>
              <a:gd name="connsiteX29" fmla="*/ 193891 w 255499"/>
              <a:gd name="connsiteY29" fmla="*/ 230429 h 230429"/>
              <a:gd name="connsiteX31" fmla="*/ 153353 w 255499"/>
              <a:gd name="connsiteY31" fmla="*/ 71475 h 230429"/>
              <a:gd name="connsiteX32" fmla="*/ 24803 w 255499"/>
              <a:gd name="connsiteY32" fmla="*/ 71475 h 230429"/>
              <a:gd name="connsiteX33" fmla="*/ 16802 w 255499"/>
              <a:gd name="connsiteY33" fmla="*/ 78143 h 230429"/>
              <a:gd name="connsiteX34" fmla="*/ 0 w 255499"/>
              <a:gd name="connsiteY34" fmla="*/ 46939 h 230429"/>
              <a:gd name="connsiteX35" fmla="*/ 56541 w 255499"/>
              <a:gd name="connsiteY35" fmla="*/ 46939 h 230429"/>
              <a:gd name="connsiteX36" fmla="*/ 56541 w 255499"/>
              <a:gd name="connsiteY36" fmla="*/ 33604 h 230429"/>
              <a:gd name="connsiteX37" fmla="*/ 53874 w 255499"/>
              <a:gd name="connsiteY37" fmla="*/ 24670 h 230429"/>
              <a:gd name="connsiteX38" fmla="*/ 45872 w 255499"/>
              <a:gd name="connsiteY38" fmla="*/ 20269 h 230429"/>
              <a:gd name="connsiteX39" fmla="*/ 106414 w 255499"/>
              <a:gd name="connsiteY39" fmla="*/ 4000 h 230429"/>
              <a:gd name="connsiteX40" fmla="*/ 106414 w 255499"/>
              <a:gd name="connsiteY40" fmla="*/ 46939 h 230429"/>
              <a:gd name="connsiteX41" fmla="*/ 153353 w 255499"/>
              <a:gd name="connsiteY41" fmla="*/ 46939 h 230429"/>
              <a:gd name="connsiteX43" fmla="*/ 53874 w 255499"/>
              <a:gd name="connsiteY43" fmla="*/ 138950 h 230429"/>
              <a:gd name="connsiteX44" fmla="*/ 55341 w 255499"/>
              <a:gd name="connsiteY44" fmla="*/ 150019 h 230429"/>
              <a:gd name="connsiteX45" fmla="*/ 60141 w 255499"/>
              <a:gd name="connsiteY45" fmla="*/ 160020 h 230429"/>
              <a:gd name="connsiteX46" fmla="*/ 68942 w 255499"/>
              <a:gd name="connsiteY46" fmla="*/ 167354 h 230429"/>
              <a:gd name="connsiteX47" fmla="*/ 82144 w 255499"/>
              <a:gd name="connsiteY47" fmla="*/ 170154 h 230429"/>
              <a:gd name="connsiteX48" fmla="*/ 94946 w 255499"/>
              <a:gd name="connsiteY48" fmla="*/ 167354 h 230429"/>
              <a:gd name="connsiteX49" fmla="*/ 103613 w 255499"/>
              <a:gd name="connsiteY49" fmla="*/ 160153 h 230429"/>
              <a:gd name="connsiteX50" fmla="*/ 108414 w 255499"/>
              <a:gd name="connsiteY50" fmla="*/ 150152 h 230429"/>
              <a:gd name="connsiteX51" fmla="*/ 109881 w 255499"/>
              <a:gd name="connsiteY51" fmla="*/ 138950 h 230429"/>
              <a:gd name="connsiteX52" fmla="*/ 108414 w 255499"/>
              <a:gd name="connsiteY52" fmla="*/ 127615 h 230429"/>
              <a:gd name="connsiteX53" fmla="*/ 103613 w 255499"/>
              <a:gd name="connsiteY53" fmla="*/ 117881 h 230429"/>
              <a:gd name="connsiteX54" fmla="*/ 94946 w 255499"/>
              <a:gd name="connsiteY54" fmla="*/ 110947 h 230429"/>
              <a:gd name="connsiteX55" fmla="*/ 82144 w 255499"/>
              <a:gd name="connsiteY55" fmla="*/ 108280 h 230429"/>
              <a:gd name="connsiteX56" fmla="*/ 68942 w 255499"/>
              <a:gd name="connsiteY56" fmla="*/ 110947 h 230429"/>
              <a:gd name="connsiteX57" fmla="*/ 60141 w 255499"/>
              <a:gd name="connsiteY57" fmla="*/ 117881 h 230429"/>
              <a:gd name="connsiteX58" fmla="*/ 55341 w 255499"/>
              <a:gd name="connsiteY58" fmla="*/ 127749 h 230429"/>
              <a:gd name="connsiteX59" fmla="*/ 53874 w 255499"/>
              <a:gd name="connsiteY59" fmla="*/ 13895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9" h="230429">
                <a:moveTo>
                  <a:pt x="12002" y="138950"/>
                </a:moveTo>
                <a:cubicBezTo>
                  <a:pt x="12002" y="130949"/>
                  <a:pt x="13736" y="123660"/>
                  <a:pt x="17202" y="117081"/>
                </a:cubicBezTo>
                <a:cubicBezTo>
                  <a:pt x="20669" y="110503"/>
                  <a:pt x="25515" y="104813"/>
                  <a:pt x="31738" y="100012"/>
                </a:cubicBezTo>
                <a:cubicBezTo>
                  <a:pt x="37960" y="95212"/>
                  <a:pt x="45383" y="91522"/>
                  <a:pt x="54007" y="88944"/>
                </a:cubicBezTo>
                <a:cubicBezTo>
                  <a:pt x="62630" y="86366"/>
                  <a:pt x="72010" y="85077"/>
                  <a:pt x="82144" y="85077"/>
                </a:cubicBezTo>
                <a:cubicBezTo>
                  <a:pt x="92278" y="85077"/>
                  <a:pt x="101569" y="86366"/>
                  <a:pt x="110014" y="88944"/>
                </a:cubicBezTo>
                <a:cubicBezTo>
                  <a:pt x="118459" y="91522"/>
                  <a:pt x="125794" y="95212"/>
                  <a:pt x="132017" y="100012"/>
                </a:cubicBezTo>
                <a:cubicBezTo>
                  <a:pt x="138240" y="104813"/>
                  <a:pt x="143084" y="110503"/>
                  <a:pt x="146552" y="117081"/>
                </a:cubicBezTo>
                <a:cubicBezTo>
                  <a:pt x="150019" y="123660"/>
                  <a:pt x="151753" y="130949"/>
                  <a:pt x="151753" y="138950"/>
                </a:cubicBezTo>
                <a:cubicBezTo>
                  <a:pt x="151753" y="147307"/>
                  <a:pt x="150019" y="154863"/>
                  <a:pt x="146552" y="161620"/>
                </a:cubicBezTo>
                <a:cubicBezTo>
                  <a:pt x="143084" y="168376"/>
                  <a:pt x="138240" y="174110"/>
                  <a:pt x="132017" y="178822"/>
                </a:cubicBezTo>
                <a:cubicBezTo>
                  <a:pt x="125794" y="183534"/>
                  <a:pt x="118459" y="187134"/>
                  <a:pt x="110014" y="189623"/>
                </a:cubicBezTo>
                <a:cubicBezTo>
                  <a:pt x="101569" y="192113"/>
                  <a:pt x="92278" y="193357"/>
                  <a:pt x="82144" y="193357"/>
                </a:cubicBezTo>
                <a:cubicBezTo>
                  <a:pt x="72010" y="193357"/>
                  <a:pt x="62630" y="192113"/>
                  <a:pt x="54007" y="189623"/>
                </a:cubicBezTo>
                <a:cubicBezTo>
                  <a:pt x="45383" y="187134"/>
                  <a:pt x="37960" y="183534"/>
                  <a:pt x="31738" y="178822"/>
                </a:cubicBezTo>
                <a:cubicBezTo>
                  <a:pt x="25515" y="174110"/>
                  <a:pt x="20669" y="168376"/>
                  <a:pt x="17202" y="161620"/>
                </a:cubicBezTo>
                <a:cubicBezTo>
                  <a:pt x="13736" y="154863"/>
                  <a:pt x="12002" y="147307"/>
                  <a:pt x="12002" y="138950"/>
                </a:cubicBezTo>
                <a:moveTo>
                  <a:pt x="172289" y="230429"/>
                </a:moveTo>
                <a:lnTo>
                  <a:pt x="172289" y="28003"/>
                </a:lnTo>
                <a:cubicBezTo>
                  <a:pt x="172289" y="25514"/>
                  <a:pt x="171755" y="23158"/>
                  <a:pt x="170688" y="20936"/>
                </a:cubicBezTo>
                <a:cubicBezTo>
                  <a:pt x="169621" y="18713"/>
                  <a:pt x="167755" y="17069"/>
                  <a:pt x="165088" y="16002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9" y="91745"/>
                </a:lnTo>
                <a:lnTo>
                  <a:pt x="255499" y="118948"/>
                </a:lnTo>
                <a:lnTo>
                  <a:pt x="219494" y="118948"/>
                </a:lnTo>
                <a:lnTo>
                  <a:pt x="219494" y="206159"/>
                </a:lnTo>
                <a:cubicBezTo>
                  <a:pt x="219494" y="214693"/>
                  <a:pt x="217450" y="220872"/>
                  <a:pt x="213360" y="224695"/>
                </a:cubicBezTo>
                <a:cubicBezTo>
                  <a:pt x="209271" y="228517"/>
                  <a:pt x="202781" y="230429"/>
                  <a:pt x="193891" y="230429"/>
                </a:cubicBezTo>
                <a:moveTo>
                  <a:pt x="153353" y="71475"/>
                </a:moveTo>
                <a:lnTo>
                  <a:pt x="24803" y="71475"/>
                </a:lnTo>
                <a:cubicBezTo>
                  <a:pt x="20358" y="71475"/>
                  <a:pt x="17691" y="73698"/>
                  <a:pt x="16802" y="78143"/>
                </a:cubicBezTo>
                <a:lnTo>
                  <a:pt x="0" y="46939"/>
                </a:lnTo>
                <a:lnTo>
                  <a:pt x="56541" y="46939"/>
                </a:lnTo>
                <a:lnTo>
                  <a:pt x="56541" y="33604"/>
                </a:lnTo>
                <a:cubicBezTo>
                  <a:pt x="56541" y="30048"/>
                  <a:pt x="55652" y="27070"/>
                  <a:pt x="53874" y="24670"/>
                </a:cubicBezTo>
                <a:cubicBezTo>
                  <a:pt x="52095" y="22269"/>
                  <a:pt x="49429" y="20803"/>
                  <a:pt x="45872" y="20269"/>
                </a:cubicBezTo>
                <a:lnTo>
                  <a:pt x="106414" y="4000"/>
                </a:lnTo>
                <a:lnTo>
                  <a:pt x="106414" y="46939"/>
                </a:lnTo>
                <a:lnTo>
                  <a:pt x="153353" y="46939"/>
                </a:lnTo>
                <a:moveTo>
                  <a:pt x="53874" y="138950"/>
                </a:moveTo>
                <a:cubicBezTo>
                  <a:pt x="53874" y="142684"/>
                  <a:pt x="54363" y="146374"/>
                  <a:pt x="55341" y="150019"/>
                </a:cubicBezTo>
                <a:cubicBezTo>
                  <a:pt x="56318" y="153663"/>
                  <a:pt x="57919" y="156997"/>
                  <a:pt x="60141" y="160020"/>
                </a:cubicBezTo>
                <a:cubicBezTo>
                  <a:pt x="62364" y="163042"/>
                  <a:pt x="65298" y="165487"/>
                  <a:pt x="68942" y="167354"/>
                </a:cubicBezTo>
                <a:cubicBezTo>
                  <a:pt x="72587" y="169221"/>
                  <a:pt x="76988" y="170154"/>
                  <a:pt x="82144" y="170154"/>
                </a:cubicBezTo>
                <a:cubicBezTo>
                  <a:pt x="87123" y="170154"/>
                  <a:pt x="91390" y="169221"/>
                  <a:pt x="94946" y="167354"/>
                </a:cubicBezTo>
                <a:cubicBezTo>
                  <a:pt x="98501" y="165487"/>
                  <a:pt x="101391" y="163087"/>
                  <a:pt x="103613" y="160153"/>
                </a:cubicBezTo>
                <a:cubicBezTo>
                  <a:pt x="105835" y="157219"/>
                  <a:pt x="107435" y="153886"/>
                  <a:pt x="108414" y="150152"/>
                </a:cubicBezTo>
                <a:cubicBezTo>
                  <a:pt x="109392" y="146418"/>
                  <a:pt x="109881" y="142684"/>
                  <a:pt x="109881" y="138950"/>
                </a:cubicBezTo>
                <a:cubicBezTo>
                  <a:pt x="109881" y="135039"/>
                  <a:pt x="109392" y="131261"/>
                  <a:pt x="108414" y="127615"/>
                </a:cubicBezTo>
                <a:cubicBezTo>
                  <a:pt x="107435" y="123971"/>
                  <a:pt x="105835" y="120726"/>
                  <a:pt x="103613" y="117881"/>
                </a:cubicBezTo>
                <a:cubicBezTo>
                  <a:pt x="101391" y="115036"/>
                  <a:pt x="98501" y="112725"/>
                  <a:pt x="94946" y="110947"/>
                </a:cubicBezTo>
                <a:cubicBezTo>
                  <a:pt x="91390" y="109169"/>
                  <a:pt x="87123" y="108280"/>
                  <a:pt x="82144" y="108280"/>
                </a:cubicBezTo>
                <a:cubicBezTo>
                  <a:pt x="76988" y="108280"/>
                  <a:pt x="72587" y="109169"/>
                  <a:pt x="68942" y="110947"/>
                </a:cubicBezTo>
                <a:cubicBezTo>
                  <a:pt x="65298" y="112725"/>
                  <a:pt x="62364" y="115036"/>
                  <a:pt x="60141" y="117881"/>
                </a:cubicBezTo>
                <a:cubicBezTo>
                  <a:pt x="57919" y="120726"/>
                  <a:pt x="56318" y="124015"/>
                  <a:pt x="55341" y="127749"/>
                </a:cubicBezTo>
                <a:cubicBezTo>
                  <a:pt x="54363" y="131483"/>
                  <a:pt x="53874" y="135217"/>
                  <a:pt x="53874" y="1389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29" name="Freeform 229"/>
          <p:cNvSpPr/>
          <p:nvPr/>
        </p:nvSpPr>
        <p:spPr>
          <a:xfrm>
            <a:off x="6883457" y="4668786"/>
            <a:ext cx="217894" cy="230429"/>
          </a:xfrm>
          <a:custGeom>
            <a:avLst/>
            <a:gdLst>
              <a:gd name="connsiteX0" fmla="*/ 0 w 217894"/>
              <a:gd name="connsiteY0" fmla="*/ 23736 h 230429"/>
              <a:gd name="connsiteX1" fmla="*/ 92811 w 217894"/>
              <a:gd name="connsiteY1" fmla="*/ 23736 h 230429"/>
              <a:gd name="connsiteX2" fmla="*/ 92811 w 217894"/>
              <a:gd name="connsiteY2" fmla="*/ 15201 h 230429"/>
              <a:gd name="connsiteX3" fmla="*/ 137351 w 217894"/>
              <a:gd name="connsiteY3" fmla="*/ 28003 h 230429"/>
              <a:gd name="connsiteX4" fmla="*/ 137351 w 217894"/>
              <a:gd name="connsiteY4" fmla="*/ 54140 h 230429"/>
              <a:gd name="connsiteX5" fmla="*/ 170688 w 217894"/>
              <a:gd name="connsiteY5" fmla="*/ 54140 h 230429"/>
              <a:gd name="connsiteX6" fmla="*/ 170688 w 217894"/>
              <a:gd name="connsiteY6" fmla="*/ 28003 h 230429"/>
              <a:gd name="connsiteX7" fmla="*/ 169087 w 217894"/>
              <a:gd name="connsiteY7" fmla="*/ 20936 h 230429"/>
              <a:gd name="connsiteX8" fmla="*/ 163487 w 217894"/>
              <a:gd name="connsiteY8" fmla="*/ 16002 h 230429"/>
              <a:gd name="connsiteX9" fmla="*/ 217894 w 217894"/>
              <a:gd name="connsiteY9" fmla="*/ 0 h 230429"/>
              <a:gd name="connsiteX10" fmla="*/ 217894 w 217894"/>
              <a:gd name="connsiteY10" fmla="*/ 206159 h 230429"/>
              <a:gd name="connsiteX11" fmla="*/ 211760 w 217894"/>
              <a:gd name="connsiteY11" fmla="*/ 224695 h 230429"/>
              <a:gd name="connsiteX12" fmla="*/ 192291 w 217894"/>
              <a:gd name="connsiteY12" fmla="*/ 230429 h 230429"/>
              <a:gd name="connsiteX13" fmla="*/ 170688 w 217894"/>
              <a:gd name="connsiteY13" fmla="*/ 230429 h 230429"/>
              <a:gd name="connsiteX14" fmla="*/ 170688 w 217894"/>
              <a:gd name="connsiteY14" fmla="*/ 141351 h 230429"/>
              <a:gd name="connsiteX15" fmla="*/ 137351 w 217894"/>
              <a:gd name="connsiteY15" fmla="*/ 141351 h 230429"/>
              <a:gd name="connsiteX16" fmla="*/ 137351 w 217894"/>
              <a:gd name="connsiteY16" fmla="*/ 178956 h 230429"/>
              <a:gd name="connsiteX17" fmla="*/ 92811 w 217894"/>
              <a:gd name="connsiteY17" fmla="*/ 178956 h 230429"/>
              <a:gd name="connsiteX18" fmla="*/ 92811 w 217894"/>
              <a:gd name="connsiteY18" fmla="*/ 169354 h 230429"/>
              <a:gd name="connsiteX19" fmla="*/ 66008 w 217894"/>
              <a:gd name="connsiteY19" fmla="*/ 177622 h 230429"/>
              <a:gd name="connsiteX20" fmla="*/ 33604 w 217894"/>
              <a:gd name="connsiteY20" fmla="*/ 180289 h 230429"/>
              <a:gd name="connsiteX21" fmla="*/ 0 w 217894"/>
              <a:gd name="connsiteY21" fmla="*/ 180289 h 230429"/>
              <a:gd name="connsiteX23" fmla="*/ 92811 w 217894"/>
              <a:gd name="connsiteY23" fmla="*/ 48273 h 230429"/>
              <a:gd name="connsiteX24" fmla="*/ 44539 w 217894"/>
              <a:gd name="connsiteY24" fmla="*/ 48273 h 230429"/>
              <a:gd name="connsiteX25" fmla="*/ 44539 w 217894"/>
              <a:gd name="connsiteY25" fmla="*/ 155753 h 230429"/>
              <a:gd name="connsiteX26" fmla="*/ 55340 w 217894"/>
              <a:gd name="connsiteY26" fmla="*/ 155753 h 230429"/>
              <a:gd name="connsiteX27" fmla="*/ 67742 w 217894"/>
              <a:gd name="connsiteY27" fmla="*/ 155486 h 230429"/>
              <a:gd name="connsiteX28" fmla="*/ 80677 w 217894"/>
              <a:gd name="connsiteY28" fmla="*/ 154686 h 230429"/>
              <a:gd name="connsiteX29" fmla="*/ 92811 w 217894"/>
              <a:gd name="connsiteY29" fmla="*/ 153086 h 230429"/>
              <a:gd name="connsiteX31" fmla="*/ 137351 w 217894"/>
              <a:gd name="connsiteY31" fmla="*/ 115481 h 230429"/>
              <a:gd name="connsiteX32" fmla="*/ 170688 w 217894"/>
              <a:gd name="connsiteY32" fmla="*/ 115481 h 230429"/>
              <a:gd name="connsiteX33" fmla="*/ 170688 w 217894"/>
              <a:gd name="connsiteY33" fmla="*/ 80010 h 230429"/>
              <a:gd name="connsiteX34" fmla="*/ 137351 w 217894"/>
              <a:gd name="connsiteY34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17894" h="230429">
                <a:moveTo>
                  <a:pt x="0" y="23736"/>
                </a:moveTo>
                <a:lnTo>
                  <a:pt x="92811" y="23736"/>
                </a:lnTo>
                <a:lnTo>
                  <a:pt x="92811" y="15201"/>
                </a:lnTo>
                <a:lnTo>
                  <a:pt x="137351" y="28003"/>
                </a:lnTo>
                <a:lnTo>
                  <a:pt x="137351" y="54140"/>
                </a:lnTo>
                <a:lnTo>
                  <a:pt x="170688" y="54140"/>
                </a:lnTo>
                <a:lnTo>
                  <a:pt x="170688" y="28003"/>
                </a:lnTo>
                <a:cubicBezTo>
                  <a:pt x="170688" y="25514"/>
                  <a:pt x="170155" y="23158"/>
                  <a:pt x="169087" y="20936"/>
                </a:cubicBezTo>
                <a:cubicBezTo>
                  <a:pt x="168021" y="18713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206159"/>
                </a:lnTo>
                <a:cubicBezTo>
                  <a:pt x="217894" y="214693"/>
                  <a:pt x="215850" y="220872"/>
                  <a:pt x="211760" y="224695"/>
                </a:cubicBezTo>
                <a:cubicBezTo>
                  <a:pt x="207670" y="228517"/>
                  <a:pt x="201181" y="230429"/>
                  <a:pt x="192291" y="230429"/>
                </a:cubicBezTo>
                <a:lnTo>
                  <a:pt x="170688" y="230429"/>
                </a:lnTo>
                <a:lnTo>
                  <a:pt x="170688" y="141351"/>
                </a:lnTo>
                <a:lnTo>
                  <a:pt x="137351" y="141351"/>
                </a:lnTo>
                <a:lnTo>
                  <a:pt x="137351" y="178956"/>
                </a:lnTo>
                <a:lnTo>
                  <a:pt x="92811" y="178956"/>
                </a:lnTo>
                <a:lnTo>
                  <a:pt x="92811" y="169354"/>
                </a:lnTo>
                <a:cubicBezTo>
                  <a:pt x="84811" y="173088"/>
                  <a:pt x="75876" y="175844"/>
                  <a:pt x="66008" y="177622"/>
                </a:cubicBezTo>
                <a:cubicBezTo>
                  <a:pt x="56141" y="179400"/>
                  <a:pt x="45339" y="180289"/>
                  <a:pt x="33604" y="180289"/>
                </a:cubicBezTo>
                <a:lnTo>
                  <a:pt x="0" y="180289"/>
                </a:lnTo>
                <a:moveTo>
                  <a:pt x="92811" y="48273"/>
                </a:moveTo>
                <a:lnTo>
                  <a:pt x="44539" y="48273"/>
                </a:lnTo>
                <a:lnTo>
                  <a:pt x="44539" y="155753"/>
                </a:lnTo>
                <a:cubicBezTo>
                  <a:pt x="47740" y="155753"/>
                  <a:pt x="51340" y="155753"/>
                  <a:pt x="55340" y="155753"/>
                </a:cubicBezTo>
                <a:cubicBezTo>
                  <a:pt x="59341" y="155753"/>
                  <a:pt x="63474" y="155664"/>
                  <a:pt x="67742" y="155486"/>
                </a:cubicBezTo>
                <a:cubicBezTo>
                  <a:pt x="72009" y="155308"/>
                  <a:pt x="76321" y="155041"/>
                  <a:pt x="80677" y="154686"/>
                </a:cubicBezTo>
                <a:cubicBezTo>
                  <a:pt x="85033" y="154330"/>
                  <a:pt x="89078" y="153797"/>
                  <a:pt x="92811" y="153086"/>
                </a:cubicBezTo>
                <a:moveTo>
                  <a:pt x="137351" y="115481"/>
                </a:moveTo>
                <a:lnTo>
                  <a:pt x="170688" y="115481"/>
                </a:lnTo>
                <a:lnTo>
                  <a:pt x="170688" y="80010"/>
                </a:lnTo>
                <a:lnTo>
                  <a:pt x="137351" y="800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0" name="Freeform 230"/>
          <p:cNvSpPr/>
          <p:nvPr/>
        </p:nvSpPr>
        <p:spPr>
          <a:xfrm>
            <a:off x="662644" y="4986633"/>
            <a:ext cx="252832" cy="235230"/>
          </a:xfrm>
          <a:custGeom>
            <a:avLst/>
            <a:gdLst>
              <a:gd name="connsiteX0" fmla="*/ 34671 w 252832"/>
              <a:gd name="connsiteY0" fmla="*/ 171221 h 235230"/>
              <a:gd name="connsiteX1" fmla="*/ 173355 w 252832"/>
              <a:gd name="connsiteY1" fmla="*/ 171221 h 235230"/>
              <a:gd name="connsiteX2" fmla="*/ 173355 w 252832"/>
              <a:gd name="connsiteY2" fmla="*/ 152819 h 235230"/>
              <a:gd name="connsiteX3" fmla="*/ 44272 w 252832"/>
              <a:gd name="connsiteY3" fmla="*/ 152819 h 235230"/>
              <a:gd name="connsiteX4" fmla="*/ 27737 w 252832"/>
              <a:gd name="connsiteY4" fmla="*/ 129883 h 235230"/>
              <a:gd name="connsiteX5" fmla="*/ 221894 w 252832"/>
              <a:gd name="connsiteY5" fmla="*/ 129883 h 235230"/>
              <a:gd name="connsiteX6" fmla="*/ 221894 w 252832"/>
              <a:gd name="connsiteY6" fmla="*/ 192824 h 235230"/>
              <a:gd name="connsiteX7" fmla="*/ 83210 w 252832"/>
              <a:gd name="connsiteY7" fmla="*/ 192824 h 235230"/>
              <a:gd name="connsiteX8" fmla="*/ 83210 w 252832"/>
              <a:gd name="connsiteY8" fmla="*/ 212293 h 235230"/>
              <a:gd name="connsiteX9" fmla="*/ 209093 w 252832"/>
              <a:gd name="connsiteY9" fmla="*/ 212293 h 235230"/>
              <a:gd name="connsiteX10" fmla="*/ 220828 w 252832"/>
              <a:gd name="connsiteY10" fmla="*/ 203759 h 235230"/>
              <a:gd name="connsiteX11" fmla="*/ 234163 w 252832"/>
              <a:gd name="connsiteY11" fmla="*/ 235230 h 235230"/>
              <a:gd name="connsiteX12" fmla="*/ 34671 w 252832"/>
              <a:gd name="connsiteY12" fmla="*/ 235230 h 235230"/>
              <a:gd name="connsiteX14" fmla="*/ 252832 w 252832"/>
              <a:gd name="connsiteY14" fmla="*/ 112814 h 235230"/>
              <a:gd name="connsiteX15" fmla="*/ 32004 w 252832"/>
              <a:gd name="connsiteY15" fmla="*/ 112814 h 235230"/>
              <a:gd name="connsiteX16" fmla="*/ 22936 w 252832"/>
              <a:gd name="connsiteY16" fmla="*/ 120282 h 235230"/>
              <a:gd name="connsiteX17" fmla="*/ 0 w 252832"/>
              <a:gd name="connsiteY17" fmla="*/ 88011 h 235230"/>
              <a:gd name="connsiteX18" fmla="*/ 164020 w 252832"/>
              <a:gd name="connsiteY18" fmla="*/ 88011 h 235230"/>
              <a:gd name="connsiteX19" fmla="*/ 173755 w 252832"/>
              <a:gd name="connsiteY19" fmla="*/ 69609 h 235230"/>
              <a:gd name="connsiteX20" fmla="*/ 175755 w 252832"/>
              <a:gd name="connsiteY20" fmla="*/ 38405 h 235230"/>
              <a:gd name="connsiteX21" fmla="*/ 175755 w 252832"/>
              <a:gd name="connsiteY21" fmla="*/ 35738 h 235230"/>
              <a:gd name="connsiteX22" fmla="*/ 58674 w 252832"/>
              <a:gd name="connsiteY22" fmla="*/ 35738 h 235230"/>
              <a:gd name="connsiteX23" fmla="*/ 50673 w 252832"/>
              <a:gd name="connsiteY23" fmla="*/ 42406 h 235230"/>
              <a:gd name="connsiteX24" fmla="*/ 33871 w 252832"/>
              <a:gd name="connsiteY24" fmla="*/ 11202 h 235230"/>
              <a:gd name="connsiteX25" fmla="*/ 175755 w 252832"/>
              <a:gd name="connsiteY25" fmla="*/ 11202 h 235230"/>
              <a:gd name="connsiteX26" fmla="*/ 175755 w 252832"/>
              <a:gd name="connsiteY26" fmla="*/ 0 h 235230"/>
              <a:gd name="connsiteX27" fmla="*/ 222961 w 252832"/>
              <a:gd name="connsiteY27" fmla="*/ 12802 h 235230"/>
              <a:gd name="connsiteX28" fmla="*/ 222961 w 252832"/>
              <a:gd name="connsiteY28" fmla="*/ 29870 h 235230"/>
              <a:gd name="connsiteX29" fmla="*/ 214960 w 252832"/>
              <a:gd name="connsiteY29" fmla="*/ 67075 h 235230"/>
              <a:gd name="connsiteX30" fmla="*/ 191224 w 252832"/>
              <a:gd name="connsiteY30" fmla="*/ 88011 h 235230"/>
              <a:gd name="connsiteX31" fmla="*/ 252832 w 252832"/>
              <a:gd name="connsiteY31" fmla="*/ 88011 h 235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</a:cxnLst>
            <a:rect l="l" t="t" r="r" b="b"/>
            <a:pathLst>
              <a:path w="252832" h="235230">
                <a:moveTo>
                  <a:pt x="34671" y="171221"/>
                </a:moveTo>
                <a:lnTo>
                  <a:pt x="173355" y="171221"/>
                </a:lnTo>
                <a:lnTo>
                  <a:pt x="173355" y="152819"/>
                </a:lnTo>
                <a:lnTo>
                  <a:pt x="44272" y="152819"/>
                </a:lnTo>
                <a:lnTo>
                  <a:pt x="27737" y="129883"/>
                </a:lnTo>
                <a:lnTo>
                  <a:pt x="221894" y="129883"/>
                </a:lnTo>
                <a:lnTo>
                  <a:pt x="221894" y="192824"/>
                </a:lnTo>
                <a:lnTo>
                  <a:pt x="83210" y="192824"/>
                </a:lnTo>
                <a:lnTo>
                  <a:pt x="83210" y="212293"/>
                </a:lnTo>
                <a:lnTo>
                  <a:pt x="209093" y="212293"/>
                </a:lnTo>
                <a:cubicBezTo>
                  <a:pt x="215849" y="212293"/>
                  <a:pt x="219761" y="209448"/>
                  <a:pt x="220828" y="203759"/>
                </a:cubicBezTo>
                <a:lnTo>
                  <a:pt x="234163" y="235230"/>
                </a:lnTo>
                <a:lnTo>
                  <a:pt x="34671" y="235230"/>
                </a:lnTo>
                <a:moveTo>
                  <a:pt x="252832" y="112814"/>
                </a:moveTo>
                <a:lnTo>
                  <a:pt x="32004" y="112814"/>
                </a:lnTo>
                <a:cubicBezTo>
                  <a:pt x="26848" y="112814"/>
                  <a:pt x="23825" y="115303"/>
                  <a:pt x="22936" y="120282"/>
                </a:cubicBezTo>
                <a:lnTo>
                  <a:pt x="0" y="88011"/>
                </a:lnTo>
                <a:lnTo>
                  <a:pt x="164020" y="88011"/>
                </a:lnTo>
                <a:cubicBezTo>
                  <a:pt x="169177" y="83922"/>
                  <a:pt x="172421" y="77788"/>
                  <a:pt x="173755" y="69609"/>
                </a:cubicBezTo>
                <a:cubicBezTo>
                  <a:pt x="175089" y="61430"/>
                  <a:pt x="175755" y="51029"/>
                  <a:pt x="175755" y="38405"/>
                </a:cubicBezTo>
                <a:lnTo>
                  <a:pt x="175755" y="35738"/>
                </a:lnTo>
                <a:lnTo>
                  <a:pt x="58674" y="35738"/>
                </a:lnTo>
                <a:cubicBezTo>
                  <a:pt x="54229" y="35738"/>
                  <a:pt x="51562" y="37960"/>
                  <a:pt x="50673" y="42406"/>
                </a:cubicBezTo>
                <a:lnTo>
                  <a:pt x="33871" y="11202"/>
                </a:lnTo>
                <a:lnTo>
                  <a:pt x="175755" y="11202"/>
                </a:lnTo>
                <a:lnTo>
                  <a:pt x="175755" y="0"/>
                </a:lnTo>
                <a:lnTo>
                  <a:pt x="222961" y="12802"/>
                </a:lnTo>
                <a:lnTo>
                  <a:pt x="222961" y="29870"/>
                </a:lnTo>
                <a:cubicBezTo>
                  <a:pt x="222961" y="45517"/>
                  <a:pt x="220294" y="57919"/>
                  <a:pt x="214960" y="67075"/>
                </a:cubicBezTo>
                <a:cubicBezTo>
                  <a:pt x="209626" y="76232"/>
                  <a:pt x="201714" y="83210"/>
                  <a:pt x="191224" y="88011"/>
                </a:cubicBezTo>
                <a:lnTo>
                  <a:pt x="252832" y="8801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1" name="Freeform 231"/>
          <p:cNvSpPr/>
          <p:nvPr/>
        </p:nvSpPr>
        <p:spPr>
          <a:xfrm>
            <a:off x="929344" y="4998634"/>
            <a:ext cx="252832" cy="209093"/>
          </a:xfrm>
          <a:custGeom>
            <a:avLst/>
            <a:gdLst>
              <a:gd name="connsiteX0" fmla="*/ 38138 w 252832"/>
              <a:gd name="connsiteY0" fmla="*/ 61074 h 209093"/>
              <a:gd name="connsiteX1" fmla="*/ 173888 w 252832"/>
              <a:gd name="connsiteY1" fmla="*/ 61074 h 209093"/>
              <a:gd name="connsiteX2" fmla="*/ 173888 w 252832"/>
              <a:gd name="connsiteY2" fmla="*/ 34404 h 209093"/>
              <a:gd name="connsiteX3" fmla="*/ 58674 w 252832"/>
              <a:gd name="connsiteY3" fmla="*/ 34404 h 209093"/>
              <a:gd name="connsiteX4" fmla="*/ 50673 w 252832"/>
              <a:gd name="connsiteY4" fmla="*/ 41072 h 209093"/>
              <a:gd name="connsiteX5" fmla="*/ 33871 w 252832"/>
              <a:gd name="connsiteY5" fmla="*/ 8534 h 209093"/>
              <a:gd name="connsiteX6" fmla="*/ 173888 w 252832"/>
              <a:gd name="connsiteY6" fmla="*/ 8534 h 209093"/>
              <a:gd name="connsiteX7" fmla="*/ 173888 w 252832"/>
              <a:gd name="connsiteY7" fmla="*/ 0 h 209093"/>
              <a:gd name="connsiteX8" fmla="*/ 219494 w 252832"/>
              <a:gd name="connsiteY8" fmla="*/ 12802 h 209093"/>
              <a:gd name="connsiteX9" fmla="*/ 219494 w 252832"/>
              <a:gd name="connsiteY9" fmla="*/ 84277 h 209093"/>
              <a:gd name="connsiteX10" fmla="*/ 84010 w 252832"/>
              <a:gd name="connsiteY10" fmla="*/ 84277 h 209093"/>
              <a:gd name="connsiteX11" fmla="*/ 84010 w 252832"/>
              <a:gd name="connsiteY11" fmla="*/ 112814 h 209093"/>
              <a:gd name="connsiteX12" fmla="*/ 83477 w 252832"/>
              <a:gd name="connsiteY12" fmla="*/ 113348 h 209093"/>
              <a:gd name="connsiteX13" fmla="*/ 141351 w 252832"/>
              <a:gd name="connsiteY13" fmla="*/ 113348 h 209093"/>
              <a:gd name="connsiteX14" fmla="*/ 185756 w 252832"/>
              <a:gd name="connsiteY14" fmla="*/ 111747 h 209093"/>
              <a:gd name="connsiteX15" fmla="*/ 226695 w 252832"/>
              <a:gd name="connsiteY15" fmla="*/ 105880 h 209093"/>
              <a:gd name="connsiteX16" fmla="*/ 230162 w 252832"/>
              <a:gd name="connsiteY16" fmla="*/ 124549 h 209093"/>
              <a:gd name="connsiteX17" fmla="*/ 197358 w 252832"/>
              <a:gd name="connsiteY17" fmla="*/ 134817 h 209093"/>
              <a:gd name="connsiteX18" fmla="*/ 154953 w 252832"/>
              <a:gd name="connsiteY18" fmla="*/ 140018 h 209093"/>
              <a:gd name="connsiteX19" fmla="*/ 154953 w 252832"/>
              <a:gd name="connsiteY19" fmla="*/ 176823 h 209093"/>
              <a:gd name="connsiteX20" fmla="*/ 252832 w 252832"/>
              <a:gd name="connsiteY20" fmla="*/ 176823 h 209093"/>
              <a:gd name="connsiteX21" fmla="*/ 252832 w 252832"/>
              <a:gd name="connsiteY21" fmla="*/ 201626 h 209093"/>
              <a:gd name="connsiteX22" fmla="*/ 32004 w 252832"/>
              <a:gd name="connsiteY22" fmla="*/ 201626 h 209093"/>
              <a:gd name="connsiteX23" fmla="*/ 22936 w 252832"/>
              <a:gd name="connsiteY23" fmla="*/ 209093 h 209093"/>
              <a:gd name="connsiteX24" fmla="*/ 0 w 252832"/>
              <a:gd name="connsiteY24" fmla="*/ 176823 h 209093"/>
              <a:gd name="connsiteX25" fmla="*/ 107747 w 252832"/>
              <a:gd name="connsiteY25" fmla="*/ 176823 h 209093"/>
              <a:gd name="connsiteX26" fmla="*/ 107747 w 252832"/>
              <a:gd name="connsiteY26" fmla="*/ 140551 h 209093"/>
              <a:gd name="connsiteX27" fmla="*/ 38138 w 252832"/>
              <a:gd name="connsiteY27" fmla="*/ 140551 h 2090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2" h="209093">
                <a:moveTo>
                  <a:pt x="38138" y="61074"/>
                </a:moveTo>
                <a:lnTo>
                  <a:pt x="173888" y="61074"/>
                </a:lnTo>
                <a:lnTo>
                  <a:pt x="173888" y="34404"/>
                </a:lnTo>
                <a:lnTo>
                  <a:pt x="58674" y="34404"/>
                </a:lnTo>
                <a:cubicBezTo>
                  <a:pt x="54229" y="34404"/>
                  <a:pt x="51562" y="36627"/>
                  <a:pt x="50673" y="41072"/>
                </a:cubicBezTo>
                <a:lnTo>
                  <a:pt x="33871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84277"/>
                </a:lnTo>
                <a:lnTo>
                  <a:pt x="84010" y="84277"/>
                </a:lnTo>
                <a:lnTo>
                  <a:pt x="84010" y="112814"/>
                </a:lnTo>
                <a:lnTo>
                  <a:pt x="83477" y="113348"/>
                </a:lnTo>
                <a:lnTo>
                  <a:pt x="141351" y="113348"/>
                </a:lnTo>
                <a:cubicBezTo>
                  <a:pt x="157353" y="113348"/>
                  <a:pt x="172155" y="112814"/>
                  <a:pt x="185756" y="111747"/>
                </a:cubicBezTo>
                <a:cubicBezTo>
                  <a:pt x="199358" y="110680"/>
                  <a:pt x="213004" y="108725"/>
                  <a:pt x="226695" y="105880"/>
                </a:cubicBezTo>
                <a:lnTo>
                  <a:pt x="230162" y="124549"/>
                </a:lnTo>
                <a:cubicBezTo>
                  <a:pt x="220916" y="128816"/>
                  <a:pt x="209982" y="132239"/>
                  <a:pt x="197358" y="134817"/>
                </a:cubicBezTo>
                <a:cubicBezTo>
                  <a:pt x="184734" y="137395"/>
                  <a:pt x="170599" y="139129"/>
                  <a:pt x="154953" y="140018"/>
                </a:cubicBezTo>
                <a:lnTo>
                  <a:pt x="154953" y="176823"/>
                </a:lnTo>
                <a:lnTo>
                  <a:pt x="252832" y="176823"/>
                </a:lnTo>
                <a:lnTo>
                  <a:pt x="252832" y="201626"/>
                </a:lnTo>
                <a:lnTo>
                  <a:pt x="32004" y="201626"/>
                </a:lnTo>
                <a:cubicBezTo>
                  <a:pt x="26848" y="201626"/>
                  <a:pt x="23825" y="204114"/>
                  <a:pt x="22936" y="209093"/>
                </a:cubicBezTo>
                <a:lnTo>
                  <a:pt x="0" y="176823"/>
                </a:lnTo>
                <a:lnTo>
                  <a:pt x="107747" y="176823"/>
                </a:lnTo>
                <a:lnTo>
                  <a:pt x="107747" y="140551"/>
                </a:lnTo>
                <a:lnTo>
                  <a:pt x="38138" y="14055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2" name="Freeform 232"/>
          <p:cNvSpPr/>
          <p:nvPr/>
        </p:nvSpPr>
        <p:spPr>
          <a:xfrm>
            <a:off x="1197378" y="4988766"/>
            <a:ext cx="239497" cy="233096"/>
          </a:xfrm>
          <a:custGeom>
            <a:avLst/>
            <a:gdLst>
              <a:gd name="connsiteX0" fmla="*/ 181356 w 239497"/>
              <a:gd name="connsiteY0" fmla="*/ 120281 h 233096"/>
              <a:gd name="connsiteX1" fmla="*/ 181356 w 239497"/>
              <a:gd name="connsiteY1" fmla="*/ 76276 h 233096"/>
              <a:gd name="connsiteX2" fmla="*/ 148018 w 239497"/>
              <a:gd name="connsiteY2" fmla="*/ 76276 h 233096"/>
              <a:gd name="connsiteX3" fmla="*/ 148018 w 239497"/>
              <a:gd name="connsiteY3" fmla="*/ 114948 h 233096"/>
              <a:gd name="connsiteX4" fmla="*/ 103480 w 239497"/>
              <a:gd name="connsiteY4" fmla="*/ 114948 h 233096"/>
              <a:gd name="connsiteX5" fmla="*/ 103480 w 239497"/>
              <a:gd name="connsiteY5" fmla="*/ 105347 h 233096"/>
              <a:gd name="connsiteX6" fmla="*/ 76676 w 239497"/>
              <a:gd name="connsiteY6" fmla="*/ 113614 h 233096"/>
              <a:gd name="connsiteX7" fmla="*/ 44272 w 239497"/>
              <a:gd name="connsiteY7" fmla="*/ 116281 h 233096"/>
              <a:gd name="connsiteX8" fmla="*/ 10668 w 239497"/>
              <a:gd name="connsiteY8" fmla="*/ 116281 h 233096"/>
              <a:gd name="connsiteX9" fmla="*/ 10668 w 239497"/>
              <a:gd name="connsiteY9" fmla="*/ 36538 h 233096"/>
              <a:gd name="connsiteX10" fmla="*/ 8001 w 239497"/>
              <a:gd name="connsiteY10" fmla="*/ 27603 h 233096"/>
              <a:gd name="connsiteX11" fmla="*/ 0 w 239497"/>
              <a:gd name="connsiteY11" fmla="*/ 23203 h 233096"/>
              <a:gd name="connsiteX12" fmla="*/ 55207 w 239497"/>
              <a:gd name="connsiteY12" fmla="*/ 8534 h 233096"/>
              <a:gd name="connsiteX13" fmla="*/ 55207 w 239497"/>
              <a:gd name="connsiteY13" fmla="*/ 42139 h 233096"/>
              <a:gd name="connsiteX14" fmla="*/ 103480 w 239497"/>
              <a:gd name="connsiteY14" fmla="*/ 42139 h 233096"/>
              <a:gd name="connsiteX15" fmla="*/ 103480 w 239497"/>
              <a:gd name="connsiteY15" fmla="*/ 17336 h 233096"/>
              <a:gd name="connsiteX16" fmla="*/ 148018 w 239497"/>
              <a:gd name="connsiteY16" fmla="*/ 5867 h 233096"/>
              <a:gd name="connsiteX17" fmla="*/ 148018 w 239497"/>
              <a:gd name="connsiteY17" fmla="*/ 51740 h 233096"/>
              <a:gd name="connsiteX18" fmla="*/ 181356 w 239497"/>
              <a:gd name="connsiteY18" fmla="*/ 51740 h 233096"/>
              <a:gd name="connsiteX19" fmla="*/ 181356 w 239497"/>
              <a:gd name="connsiteY19" fmla="*/ 28003 h 233096"/>
              <a:gd name="connsiteX20" fmla="*/ 179756 w 239497"/>
              <a:gd name="connsiteY20" fmla="*/ 20936 h 233096"/>
              <a:gd name="connsiteX21" fmla="*/ 174155 w 239497"/>
              <a:gd name="connsiteY21" fmla="*/ 16002 h 233096"/>
              <a:gd name="connsiteX22" fmla="*/ 228562 w 239497"/>
              <a:gd name="connsiteY22" fmla="*/ 0 h 233096"/>
              <a:gd name="connsiteX23" fmla="*/ 228562 w 239497"/>
              <a:gd name="connsiteY23" fmla="*/ 96012 h 233096"/>
              <a:gd name="connsiteX24" fmla="*/ 222428 w 239497"/>
              <a:gd name="connsiteY24" fmla="*/ 114548 h 233096"/>
              <a:gd name="connsiteX25" fmla="*/ 202959 w 239497"/>
              <a:gd name="connsiteY25" fmla="*/ 120281 h 233096"/>
              <a:gd name="connsiteX27" fmla="*/ 42672 w 239497"/>
              <a:gd name="connsiteY27" fmla="*/ 170155 h 233096"/>
              <a:gd name="connsiteX28" fmla="*/ 178689 w 239497"/>
              <a:gd name="connsiteY28" fmla="*/ 170155 h 233096"/>
              <a:gd name="connsiteX29" fmla="*/ 178689 w 239497"/>
              <a:gd name="connsiteY29" fmla="*/ 153353 h 233096"/>
              <a:gd name="connsiteX30" fmla="*/ 48806 w 239497"/>
              <a:gd name="connsiteY30" fmla="*/ 153353 h 233096"/>
              <a:gd name="connsiteX31" fmla="*/ 38405 w 239497"/>
              <a:gd name="connsiteY31" fmla="*/ 130150 h 233096"/>
              <a:gd name="connsiteX32" fmla="*/ 227228 w 239497"/>
              <a:gd name="connsiteY32" fmla="*/ 130150 h 233096"/>
              <a:gd name="connsiteX33" fmla="*/ 227228 w 239497"/>
              <a:gd name="connsiteY33" fmla="*/ 192024 h 233096"/>
              <a:gd name="connsiteX34" fmla="*/ 91211 w 239497"/>
              <a:gd name="connsiteY34" fmla="*/ 192024 h 233096"/>
              <a:gd name="connsiteX35" fmla="*/ 91211 w 239497"/>
              <a:gd name="connsiteY35" fmla="*/ 209893 h 233096"/>
              <a:gd name="connsiteX36" fmla="*/ 214427 w 239497"/>
              <a:gd name="connsiteY36" fmla="*/ 209893 h 233096"/>
              <a:gd name="connsiteX37" fmla="*/ 226162 w 239497"/>
              <a:gd name="connsiteY37" fmla="*/ 201359 h 233096"/>
              <a:gd name="connsiteX38" fmla="*/ 239497 w 239497"/>
              <a:gd name="connsiteY38" fmla="*/ 233096 h 233096"/>
              <a:gd name="connsiteX39" fmla="*/ 42672 w 239497"/>
              <a:gd name="connsiteY39" fmla="*/ 233096 h 233096"/>
              <a:gd name="connsiteX41" fmla="*/ 103480 w 239497"/>
              <a:gd name="connsiteY41" fmla="*/ 66675 h 233096"/>
              <a:gd name="connsiteX42" fmla="*/ 55207 w 239497"/>
              <a:gd name="connsiteY42" fmla="*/ 66675 h 233096"/>
              <a:gd name="connsiteX43" fmla="*/ 55207 w 239497"/>
              <a:gd name="connsiteY43" fmla="*/ 91745 h 233096"/>
              <a:gd name="connsiteX44" fmla="*/ 66008 w 239497"/>
              <a:gd name="connsiteY44" fmla="*/ 91745 h 233096"/>
              <a:gd name="connsiteX45" fmla="*/ 78410 w 239497"/>
              <a:gd name="connsiteY45" fmla="*/ 91478 h 233096"/>
              <a:gd name="connsiteX46" fmla="*/ 91345 w 239497"/>
              <a:gd name="connsiteY46" fmla="*/ 90678 h 233096"/>
              <a:gd name="connsiteX47" fmla="*/ 103480 w 239497"/>
              <a:gd name="connsiteY47" fmla="*/ 89078 h 2330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39497" h="233096">
                <a:moveTo>
                  <a:pt x="181356" y="120281"/>
                </a:moveTo>
                <a:lnTo>
                  <a:pt x="181356" y="76276"/>
                </a:lnTo>
                <a:lnTo>
                  <a:pt x="148018" y="76276"/>
                </a:lnTo>
                <a:lnTo>
                  <a:pt x="148018" y="114948"/>
                </a:lnTo>
                <a:lnTo>
                  <a:pt x="103480" y="114948"/>
                </a:lnTo>
                <a:lnTo>
                  <a:pt x="103480" y="105347"/>
                </a:lnTo>
                <a:cubicBezTo>
                  <a:pt x="95479" y="109081"/>
                  <a:pt x="86544" y="111836"/>
                  <a:pt x="76676" y="113614"/>
                </a:cubicBezTo>
                <a:cubicBezTo>
                  <a:pt x="66808" y="115393"/>
                  <a:pt x="56007" y="116281"/>
                  <a:pt x="44272" y="116281"/>
                </a:cubicBezTo>
                <a:lnTo>
                  <a:pt x="10668" y="116281"/>
                </a:lnTo>
                <a:lnTo>
                  <a:pt x="10668" y="36538"/>
                </a:lnTo>
                <a:cubicBezTo>
                  <a:pt x="10668" y="32982"/>
                  <a:pt x="9779" y="30004"/>
                  <a:pt x="8001" y="27603"/>
                </a:cubicBezTo>
                <a:cubicBezTo>
                  <a:pt x="6223" y="25203"/>
                  <a:pt x="3556" y="23736"/>
                  <a:pt x="0" y="23203"/>
                </a:cubicBezTo>
                <a:lnTo>
                  <a:pt x="55207" y="8534"/>
                </a:lnTo>
                <a:lnTo>
                  <a:pt x="55207" y="42139"/>
                </a:lnTo>
                <a:lnTo>
                  <a:pt x="103480" y="42139"/>
                </a:lnTo>
                <a:lnTo>
                  <a:pt x="103480" y="17336"/>
                </a:lnTo>
                <a:lnTo>
                  <a:pt x="148018" y="5867"/>
                </a:lnTo>
                <a:lnTo>
                  <a:pt x="148018" y="51740"/>
                </a:lnTo>
                <a:lnTo>
                  <a:pt x="181356" y="51740"/>
                </a:lnTo>
                <a:lnTo>
                  <a:pt x="181356" y="28003"/>
                </a:lnTo>
                <a:cubicBezTo>
                  <a:pt x="181356" y="25515"/>
                  <a:pt x="180823" y="23159"/>
                  <a:pt x="179756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96012"/>
                </a:lnTo>
                <a:cubicBezTo>
                  <a:pt x="228562" y="104547"/>
                  <a:pt x="226517" y="110725"/>
                  <a:pt x="222428" y="114548"/>
                </a:cubicBezTo>
                <a:cubicBezTo>
                  <a:pt x="218338" y="118371"/>
                  <a:pt x="211849" y="120281"/>
                  <a:pt x="202959" y="120281"/>
                </a:cubicBezTo>
                <a:moveTo>
                  <a:pt x="42672" y="170155"/>
                </a:moveTo>
                <a:lnTo>
                  <a:pt x="178689" y="170155"/>
                </a:lnTo>
                <a:lnTo>
                  <a:pt x="178689" y="153353"/>
                </a:lnTo>
                <a:lnTo>
                  <a:pt x="48806" y="153353"/>
                </a:lnTo>
                <a:lnTo>
                  <a:pt x="38405" y="130150"/>
                </a:lnTo>
                <a:lnTo>
                  <a:pt x="227228" y="130150"/>
                </a:lnTo>
                <a:lnTo>
                  <a:pt x="227228" y="192024"/>
                </a:lnTo>
                <a:lnTo>
                  <a:pt x="91211" y="192024"/>
                </a:lnTo>
                <a:lnTo>
                  <a:pt x="91211" y="209893"/>
                </a:lnTo>
                <a:lnTo>
                  <a:pt x="214427" y="209893"/>
                </a:lnTo>
                <a:cubicBezTo>
                  <a:pt x="221183" y="209893"/>
                  <a:pt x="225095" y="207048"/>
                  <a:pt x="226162" y="201359"/>
                </a:cubicBezTo>
                <a:lnTo>
                  <a:pt x="239497" y="233096"/>
                </a:lnTo>
                <a:lnTo>
                  <a:pt x="42672" y="233096"/>
                </a:lnTo>
                <a:moveTo>
                  <a:pt x="103480" y="66675"/>
                </a:moveTo>
                <a:lnTo>
                  <a:pt x="55207" y="66675"/>
                </a:lnTo>
                <a:lnTo>
                  <a:pt x="55207" y="91745"/>
                </a:lnTo>
                <a:cubicBezTo>
                  <a:pt x="58407" y="91745"/>
                  <a:pt x="62008" y="91745"/>
                  <a:pt x="66008" y="91745"/>
                </a:cubicBezTo>
                <a:cubicBezTo>
                  <a:pt x="70009" y="91745"/>
                  <a:pt x="74143" y="91656"/>
                  <a:pt x="78410" y="91478"/>
                </a:cubicBezTo>
                <a:cubicBezTo>
                  <a:pt x="82677" y="91300"/>
                  <a:pt x="86989" y="91034"/>
                  <a:pt x="91345" y="90678"/>
                </a:cubicBezTo>
                <a:cubicBezTo>
                  <a:pt x="95701" y="90322"/>
                  <a:pt x="99746" y="89789"/>
                  <a:pt x="103480" y="89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3" name="Freeform 233"/>
          <p:cNvSpPr/>
          <p:nvPr/>
        </p:nvSpPr>
        <p:spPr>
          <a:xfrm>
            <a:off x="1530788" y="4988766"/>
            <a:ext cx="236563" cy="230429"/>
          </a:xfrm>
          <a:custGeom>
            <a:avLst/>
            <a:gdLst>
              <a:gd name="connsiteX0" fmla="*/ 70676 w 236563"/>
              <a:gd name="connsiteY0" fmla="*/ 42139 h 230429"/>
              <a:gd name="connsiteX1" fmla="*/ 68009 w 236563"/>
              <a:gd name="connsiteY1" fmla="*/ 33205 h 230429"/>
              <a:gd name="connsiteX2" fmla="*/ 60008 w 236563"/>
              <a:gd name="connsiteY2" fmla="*/ 28803 h 230429"/>
              <a:gd name="connsiteX3" fmla="*/ 117882 w 236563"/>
              <a:gd name="connsiteY3" fmla="*/ 12535 h 230429"/>
              <a:gd name="connsiteX4" fmla="*/ 117882 w 236563"/>
              <a:gd name="connsiteY4" fmla="*/ 47739 h 230429"/>
              <a:gd name="connsiteX5" fmla="*/ 110947 w 236563"/>
              <a:gd name="connsiteY5" fmla="*/ 92812 h 230429"/>
              <a:gd name="connsiteX6" fmla="*/ 131883 w 236563"/>
              <a:gd name="connsiteY6" fmla="*/ 101479 h 230429"/>
              <a:gd name="connsiteX7" fmla="*/ 148952 w 236563"/>
              <a:gd name="connsiteY7" fmla="*/ 116281 h 230429"/>
              <a:gd name="connsiteX8" fmla="*/ 160553 w 236563"/>
              <a:gd name="connsiteY8" fmla="*/ 137351 h 230429"/>
              <a:gd name="connsiteX9" fmla="*/ 164821 w 236563"/>
              <a:gd name="connsiteY9" fmla="*/ 164554 h 230429"/>
              <a:gd name="connsiteX10" fmla="*/ 158953 w 236563"/>
              <a:gd name="connsiteY10" fmla="*/ 180289 h 230429"/>
              <a:gd name="connsiteX11" fmla="*/ 142418 w 236563"/>
              <a:gd name="connsiteY11" fmla="*/ 188023 h 230429"/>
              <a:gd name="connsiteX12" fmla="*/ 122949 w 236563"/>
              <a:gd name="connsiteY12" fmla="*/ 185624 h 230429"/>
              <a:gd name="connsiteX13" fmla="*/ 109881 w 236563"/>
              <a:gd name="connsiteY13" fmla="*/ 172555 h 230429"/>
              <a:gd name="connsiteX14" fmla="*/ 117348 w 236563"/>
              <a:gd name="connsiteY14" fmla="*/ 155086 h 230429"/>
              <a:gd name="connsiteX15" fmla="*/ 118682 w 236563"/>
              <a:gd name="connsiteY15" fmla="*/ 137351 h 230429"/>
              <a:gd name="connsiteX16" fmla="*/ 114414 w 236563"/>
              <a:gd name="connsiteY16" fmla="*/ 121215 h 230429"/>
              <a:gd name="connsiteX17" fmla="*/ 105080 w 236563"/>
              <a:gd name="connsiteY17" fmla="*/ 108281 h 230429"/>
              <a:gd name="connsiteX18" fmla="*/ 65342 w 236563"/>
              <a:gd name="connsiteY18" fmla="*/ 158953 h 230429"/>
              <a:gd name="connsiteX19" fmla="*/ 0 w 236563"/>
              <a:gd name="connsiteY19" fmla="*/ 190958 h 230429"/>
              <a:gd name="connsiteX20" fmla="*/ 0 w 236563"/>
              <a:gd name="connsiteY20" fmla="*/ 185624 h 230429"/>
              <a:gd name="connsiteX21" fmla="*/ 33338 w 236563"/>
              <a:gd name="connsiteY21" fmla="*/ 158020 h 230429"/>
              <a:gd name="connsiteX22" fmla="*/ 55207 w 236563"/>
              <a:gd name="connsiteY22" fmla="*/ 123482 h 230429"/>
              <a:gd name="connsiteX23" fmla="*/ 67075 w 236563"/>
              <a:gd name="connsiteY23" fmla="*/ 85611 h 230429"/>
              <a:gd name="connsiteX24" fmla="*/ 70676 w 236563"/>
              <a:gd name="connsiteY24" fmla="*/ 48006 h 230429"/>
              <a:gd name="connsiteX26" fmla="*/ 189357 w 236563"/>
              <a:gd name="connsiteY26" fmla="*/ 230429 h 230429"/>
              <a:gd name="connsiteX27" fmla="*/ 189357 w 236563"/>
              <a:gd name="connsiteY27" fmla="*/ 28003 h 230429"/>
              <a:gd name="connsiteX28" fmla="*/ 187757 w 236563"/>
              <a:gd name="connsiteY28" fmla="*/ 20936 h 230429"/>
              <a:gd name="connsiteX29" fmla="*/ 182156 w 236563"/>
              <a:gd name="connsiteY29" fmla="*/ 16002 h 230429"/>
              <a:gd name="connsiteX30" fmla="*/ 236563 w 236563"/>
              <a:gd name="connsiteY30" fmla="*/ 0 h 230429"/>
              <a:gd name="connsiteX31" fmla="*/ 236563 w 236563"/>
              <a:gd name="connsiteY31" fmla="*/ 206160 h 230429"/>
              <a:gd name="connsiteX32" fmla="*/ 230429 w 236563"/>
              <a:gd name="connsiteY32" fmla="*/ 224695 h 230429"/>
              <a:gd name="connsiteX33" fmla="*/ 210960 w 236563"/>
              <a:gd name="connsiteY3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36563" h="230429">
                <a:moveTo>
                  <a:pt x="70676" y="42139"/>
                </a:moveTo>
                <a:cubicBezTo>
                  <a:pt x="70676" y="38583"/>
                  <a:pt x="69787" y="35605"/>
                  <a:pt x="68009" y="33205"/>
                </a:cubicBezTo>
                <a:cubicBezTo>
                  <a:pt x="66231" y="30804"/>
                  <a:pt x="63564" y="29337"/>
                  <a:pt x="60008" y="28803"/>
                </a:cubicBezTo>
                <a:lnTo>
                  <a:pt x="117882" y="12535"/>
                </a:lnTo>
                <a:lnTo>
                  <a:pt x="117882" y="47739"/>
                </a:lnTo>
                <a:cubicBezTo>
                  <a:pt x="117882" y="63386"/>
                  <a:pt x="115570" y="78410"/>
                  <a:pt x="110947" y="92812"/>
                </a:cubicBezTo>
                <a:cubicBezTo>
                  <a:pt x="118415" y="94767"/>
                  <a:pt x="125394" y="97657"/>
                  <a:pt x="131883" y="101479"/>
                </a:cubicBezTo>
                <a:cubicBezTo>
                  <a:pt x="138373" y="105302"/>
                  <a:pt x="144063" y="110236"/>
                  <a:pt x="148952" y="116281"/>
                </a:cubicBezTo>
                <a:cubicBezTo>
                  <a:pt x="153842" y="122327"/>
                  <a:pt x="157709" y="129350"/>
                  <a:pt x="160553" y="137351"/>
                </a:cubicBezTo>
                <a:cubicBezTo>
                  <a:pt x="163398" y="145352"/>
                  <a:pt x="164821" y="154420"/>
                  <a:pt x="164821" y="164554"/>
                </a:cubicBezTo>
                <a:cubicBezTo>
                  <a:pt x="164821" y="170599"/>
                  <a:pt x="162865" y="175845"/>
                  <a:pt x="158953" y="180289"/>
                </a:cubicBezTo>
                <a:cubicBezTo>
                  <a:pt x="155042" y="184734"/>
                  <a:pt x="149530" y="187312"/>
                  <a:pt x="142418" y="188023"/>
                </a:cubicBezTo>
                <a:cubicBezTo>
                  <a:pt x="135661" y="188913"/>
                  <a:pt x="129172" y="188112"/>
                  <a:pt x="122949" y="185624"/>
                </a:cubicBezTo>
                <a:cubicBezTo>
                  <a:pt x="116726" y="183134"/>
                  <a:pt x="112370" y="178778"/>
                  <a:pt x="109881" y="172555"/>
                </a:cubicBezTo>
                <a:cubicBezTo>
                  <a:pt x="113436" y="167043"/>
                  <a:pt x="115926" y="161220"/>
                  <a:pt x="117348" y="155086"/>
                </a:cubicBezTo>
                <a:cubicBezTo>
                  <a:pt x="118770" y="148952"/>
                  <a:pt x="119215" y="143040"/>
                  <a:pt x="118682" y="137351"/>
                </a:cubicBezTo>
                <a:cubicBezTo>
                  <a:pt x="118148" y="131661"/>
                  <a:pt x="116726" y="126283"/>
                  <a:pt x="114414" y="121215"/>
                </a:cubicBezTo>
                <a:cubicBezTo>
                  <a:pt x="112103" y="116148"/>
                  <a:pt x="108991" y="111836"/>
                  <a:pt x="105080" y="108281"/>
                </a:cubicBezTo>
                <a:cubicBezTo>
                  <a:pt x="96190" y="127661"/>
                  <a:pt x="82944" y="144552"/>
                  <a:pt x="65342" y="158953"/>
                </a:cubicBezTo>
                <a:cubicBezTo>
                  <a:pt x="47739" y="173355"/>
                  <a:pt x="25959" y="184023"/>
                  <a:pt x="0" y="190958"/>
                </a:cubicBezTo>
                <a:lnTo>
                  <a:pt x="0" y="185624"/>
                </a:lnTo>
                <a:cubicBezTo>
                  <a:pt x="13157" y="177978"/>
                  <a:pt x="24270" y="168777"/>
                  <a:pt x="33338" y="158020"/>
                </a:cubicBezTo>
                <a:cubicBezTo>
                  <a:pt x="42405" y="147263"/>
                  <a:pt x="49695" y="135750"/>
                  <a:pt x="55207" y="123482"/>
                </a:cubicBezTo>
                <a:cubicBezTo>
                  <a:pt x="60719" y="111214"/>
                  <a:pt x="64675" y="98590"/>
                  <a:pt x="67075" y="85611"/>
                </a:cubicBezTo>
                <a:cubicBezTo>
                  <a:pt x="69475" y="72632"/>
                  <a:pt x="70676" y="60096"/>
                  <a:pt x="70676" y="48006"/>
                </a:cubicBezTo>
                <a:moveTo>
                  <a:pt x="189357" y="230429"/>
                </a:moveTo>
                <a:lnTo>
                  <a:pt x="189357" y="28003"/>
                </a:lnTo>
                <a:cubicBezTo>
                  <a:pt x="189357" y="25515"/>
                  <a:pt x="188824" y="23159"/>
                  <a:pt x="187757" y="20936"/>
                </a:cubicBezTo>
                <a:cubicBezTo>
                  <a:pt x="186690" y="18713"/>
                  <a:pt x="184823" y="17069"/>
                  <a:pt x="182156" y="16002"/>
                </a:cubicBezTo>
                <a:lnTo>
                  <a:pt x="236563" y="0"/>
                </a:lnTo>
                <a:lnTo>
                  <a:pt x="236563" y="206160"/>
                </a:lnTo>
                <a:cubicBezTo>
                  <a:pt x="236563" y="214694"/>
                  <a:pt x="234518" y="220872"/>
                  <a:pt x="230429" y="224695"/>
                </a:cubicBezTo>
                <a:cubicBezTo>
                  <a:pt x="226339" y="228517"/>
                  <a:pt x="219850" y="230429"/>
                  <a:pt x="210960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4" name="Freeform 234"/>
          <p:cNvSpPr/>
          <p:nvPr/>
        </p:nvSpPr>
        <p:spPr>
          <a:xfrm>
            <a:off x="1800155" y="4988766"/>
            <a:ext cx="264566" cy="233896"/>
          </a:xfrm>
          <a:custGeom>
            <a:avLst/>
            <a:gdLst>
              <a:gd name="connsiteX0" fmla="*/ 233096 w 264566"/>
              <a:gd name="connsiteY0" fmla="*/ 187757 h 233896"/>
              <a:gd name="connsiteX1" fmla="*/ 226695 w 264566"/>
              <a:gd name="connsiteY1" fmla="*/ 205892 h 233896"/>
              <a:gd name="connsiteX2" fmla="*/ 208026 w 264566"/>
              <a:gd name="connsiteY2" fmla="*/ 220561 h 233896"/>
              <a:gd name="connsiteX3" fmla="*/ 177489 w 264566"/>
              <a:gd name="connsiteY3" fmla="*/ 230296 h 233896"/>
              <a:gd name="connsiteX4" fmla="*/ 135750 w 264566"/>
              <a:gd name="connsiteY4" fmla="*/ 233896 h 233896"/>
              <a:gd name="connsiteX5" fmla="*/ 93878 w 264566"/>
              <a:gd name="connsiteY5" fmla="*/ 230296 h 233896"/>
              <a:gd name="connsiteX6" fmla="*/ 63341 w 264566"/>
              <a:gd name="connsiteY6" fmla="*/ 220561 h 233896"/>
              <a:gd name="connsiteX7" fmla="*/ 44539 w 264566"/>
              <a:gd name="connsiteY7" fmla="*/ 205892 h 233896"/>
              <a:gd name="connsiteX8" fmla="*/ 38138 w 264566"/>
              <a:gd name="connsiteY8" fmla="*/ 187757 h 233896"/>
              <a:gd name="connsiteX9" fmla="*/ 44539 w 264566"/>
              <a:gd name="connsiteY9" fmla="*/ 169488 h 233896"/>
              <a:gd name="connsiteX10" fmla="*/ 63341 w 264566"/>
              <a:gd name="connsiteY10" fmla="*/ 154953 h 233896"/>
              <a:gd name="connsiteX11" fmla="*/ 93878 w 264566"/>
              <a:gd name="connsiteY11" fmla="*/ 145219 h 233896"/>
              <a:gd name="connsiteX12" fmla="*/ 135750 w 264566"/>
              <a:gd name="connsiteY12" fmla="*/ 141618 h 233896"/>
              <a:gd name="connsiteX13" fmla="*/ 177489 w 264566"/>
              <a:gd name="connsiteY13" fmla="*/ 145219 h 233896"/>
              <a:gd name="connsiteX14" fmla="*/ 208026 w 264566"/>
              <a:gd name="connsiteY14" fmla="*/ 154953 h 233896"/>
              <a:gd name="connsiteX15" fmla="*/ 226695 w 264566"/>
              <a:gd name="connsiteY15" fmla="*/ 169488 h 233896"/>
              <a:gd name="connsiteX16" fmla="*/ 233096 w 264566"/>
              <a:gd name="connsiteY16" fmla="*/ 187757 h 233896"/>
              <a:gd name="connsiteX18" fmla="*/ 154686 w 264566"/>
              <a:gd name="connsiteY18" fmla="*/ 42939 h 233896"/>
              <a:gd name="connsiteX19" fmla="*/ 113614 w 264566"/>
              <a:gd name="connsiteY19" fmla="*/ 42939 h 233896"/>
              <a:gd name="connsiteX20" fmla="*/ 110280 w 264566"/>
              <a:gd name="connsiteY20" fmla="*/ 57474 h 233896"/>
              <a:gd name="connsiteX21" fmla="*/ 105346 w 264566"/>
              <a:gd name="connsiteY21" fmla="*/ 71476 h 233896"/>
              <a:gd name="connsiteX22" fmla="*/ 126949 w 264566"/>
              <a:gd name="connsiteY22" fmla="*/ 73076 h 233896"/>
              <a:gd name="connsiteX23" fmla="*/ 144418 w 264566"/>
              <a:gd name="connsiteY23" fmla="*/ 80410 h 233896"/>
              <a:gd name="connsiteX24" fmla="*/ 156020 w 264566"/>
              <a:gd name="connsiteY24" fmla="*/ 92812 h 233896"/>
              <a:gd name="connsiteX25" fmla="*/ 160287 w 264566"/>
              <a:gd name="connsiteY25" fmla="*/ 109614 h 233896"/>
              <a:gd name="connsiteX26" fmla="*/ 155353 w 264566"/>
              <a:gd name="connsiteY26" fmla="*/ 123616 h 233896"/>
              <a:gd name="connsiteX27" fmla="*/ 140818 w 264566"/>
              <a:gd name="connsiteY27" fmla="*/ 130416 h 233896"/>
              <a:gd name="connsiteX28" fmla="*/ 124149 w 264566"/>
              <a:gd name="connsiteY28" fmla="*/ 128683 h 233896"/>
              <a:gd name="connsiteX29" fmla="*/ 113348 w 264566"/>
              <a:gd name="connsiteY29" fmla="*/ 120281 h 233896"/>
              <a:gd name="connsiteX30" fmla="*/ 117081 w 264566"/>
              <a:gd name="connsiteY30" fmla="*/ 109881 h 233896"/>
              <a:gd name="connsiteX31" fmla="*/ 115614 w 264566"/>
              <a:gd name="connsiteY31" fmla="*/ 99345 h 233896"/>
              <a:gd name="connsiteX32" fmla="*/ 109214 w 264566"/>
              <a:gd name="connsiteY32" fmla="*/ 90411 h 233896"/>
              <a:gd name="connsiteX33" fmla="*/ 98679 w 264566"/>
              <a:gd name="connsiteY33" fmla="*/ 84811 h 233896"/>
              <a:gd name="connsiteX34" fmla="*/ 82677 w 264566"/>
              <a:gd name="connsiteY34" fmla="*/ 104947 h 233896"/>
              <a:gd name="connsiteX35" fmla="*/ 61208 w 264566"/>
              <a:gd name="connsiteY35" fmla="*/ 121082 h 233896"/>
              <a:gd name="connsiteX36" fmla="*/ 33738 w 264566"/>
              <a:gd name="connsiteY36" fmla="*/ 132550 h 233896"/>
              <a:gd name="connsiteX37" fmla="*/ 0 w 264566"/>
              <a:gd name="connsiteY37" fmla="*/ 138418 h 233896"/>
              <a:gd name="connsiteX38" fmla="*/ 0 w 264566"/>
              <a:gd name="connsiteY38" fmla="*/ 133084 h 233896"/>
              <a:gd name="connsiteX39" fmla="*/ 25870 w 264566"/>
              <a:gd name="connsiteY39" fmla="*/ 119749 h 233896"/>
              <a:gd name="connsiteX40" fmla="*/ 47339 w 264566"/>
              <a:gd name="connsiteY40" fmla="*/ 99480 h 233896"/>
              <a:gd name="connsiteX41" fmla="*/ 61874 w 264566"/>
              <a:gd name="connsiteY41" fmla="*/ 73342 h 233896"/>
              <a:gd name="connsiteX42" fmla="*/ 67208 w 264566"/>
              <a:gd name="connsiteY42" fmla="*/ 42939 h 233896"/>
              <a:gd name="connsiteX43" fmla="*/ 35204 w 264566"/>
              <a:gd name="connsiteY43" fmla="*/ 42939 h 233896"/>
              <a:gd name="connsiteX44" fmla="*/ 27203 w 264566"/>
              <a:gd name="connsiteY44" fmla="*/ 49606 h 233896"/>
              <a:gd name="connsiteX45" fmla="*/ 10401 w 264566"/>
              <a:gd name="connsiteY45" fmla="*/ 18402 h 233896"/>
              <a:gd name="connsiteX46" fmla="*/ 154686 w 264566"/>
              <a:gd name="connsiteY46" fmla="*/ 18402 h 233896"/>
              <a:gd name="connsiteX48" fmla="*/ 181356 w 264566"/>
              <a:gd name="connsiteY48" fmla="*/ 134950 h 233896"/>
              <a:gd name="connsiteX49" fmla="*/ 181356 w 264566"/>
              <a:gd name="connsiteY49" fmla="*/ 28003 h 233896"/>
              <a:gd name="connsiteX50" fmla="*/ 179756 w 264566"/>
              <a:gd name="connsiteY50" fmla="*/ 20936 h 233896"/>
              <a:gd name="connsiteX51" fmla="*/ 174155 w 264566"/>
              <a:gd name="connsiteY51" fmla="*/ 16002 h 233896"/>
              <a:gd name="connsiteX52" fmla="*/ 228562 w 264566"/>
              <a:gd name="connsiteY52" fmla="*/ 0 h 233896"/>
              <a:gd name="connsiteX53" fmla="*/ 228562 w 264566"/>
              <a:gd name="connsiteY53" fmla="*/ 49873 h 233896"/>
              <a:gd name="connsiteX54" fmla="*/ 264566 w 264566"/>
              <a:gd name="connsiteY54" fmla="*/ 49873 h 233896"/>
              <a:gd name="connsiteX55" fmla="*/ 264566 w 264566"/>
              <a:gd name="connsiteY55" fmla="*/ 74409 h 233896"/>
              <a:gd name="connsiteX56" fmla="*/ 228562 w 264566"/>
              <a:gd name="connsiteY56" fmla="*/ 74409 h 233896"/>
              <a:gd name="connsiteX57" fmla="*/ 228562 w 264566"/>
              <a:gd name="connsiteY57" fmla="*/ 110680 h 233896"/>
              <a:gd name="connsiteX58" fmla="*/ 222428 w 264566"/>
              <a:gd name="connsiteY58" fmla="*/ 129217 h 233896"/>
              <a:gd name="connsiteX59" fmla="*/ 202959 w 264566"/>
              <a:gd name="connsiteY59" fmla="*/ 134950 h 233896"/>
              <a:gd name="connsiteX61" fmla="*/ 182689 w 264566"/>
              <a:gd name="connsiteY61" fmla="*/ 187757 h 233896"/>
              <a:gd name="connsiteX62" fmla="*/ 170288 w 264566"/>
              <a:gd name="connsiteY62" fmla="*/ 170288 h 233896"/>
              <a:gd name="connsiteX63" fmla="*/ 135750 w 264566"/>
              <a:gd name="connsiteY63" fmla="*/ 163754 h 233896"/>
              <a:gd name="connsiteX64" fmla="*/ 100946 w 264566"/>
              <a:gd name="connsiteY64" fmla="*/ 170288 h 233896"/>
              <a:gd name="connsiteX65" fmla="*/ 88544 w 264566"/>
              <a:gd name="connsiteY65" fmla="*/ 187757 h 233896"/>
              <a:gd name="connsiteX66" fmla="*/ 100813 w 264566"/>
              <a:gd name="connsiteY66" fmla="*/ 205226 h 233896"/>
              <a:gd name="connsiteX67" fmla="*/ 135750 w 264566"/>
              <a:gd name="connsiteY67" fmla="*/ 211760 h 233896"/>
              <a:gd name="connsiteX68" fmla="*/ 170288 w 264566"/>
              <a:gd name="connsiteY68" fmla="*/ 205226 h 233896"/>
              <a:gd name="connsiteX69" fmla="*/ 182689 w 264566"/>
              <a:gd name="connsiteY69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64566" h="233896">
                <a:moveTo>
                  <a:pt x="233096" y="187757"/>
                </a:moveTo>
                <a:cubicBezTo>
                  <a:pt x="233096" y="194158"/>
                  <a:pt x="230962" y="200203"/>
                  <a:pt x="226695" y="205892"/>
                </a:cubicBezTo>
                <a:cubicBezTo>
                  <a:pt x="222428" y="211582"/>
                  <a:pt x="216205" y="216472"/>
                  <a:pt x="208026" y="220561"/>
                </a:cubicBezTo>
                <a:cubicBezTo>
                  <a:pt x="199847" y="224650"/>
                  <a:pt x="189668" y="227895"/>
                  <a:pt x="177489" y="230296"/>
                </a:cubicBezTo>
                <a:cubicBezTo>
                  <a:pt x="165309" y="232695"/>
                  <a:pt x="151397" y="233896"/>
                  <a:pt x="135750" y="233896"/>
                </a:cubicBezTo>
                <a:cubicBezTo>
                  <a:pt x="119926" y="233896"/>
                  <a:pt x="105969" y="232695"/>
                  <a:pt x="93878" y="230296"/>
                </a:cubicBezTo>
                <a:cubicBezTo>
                  <a:pt x="81788" y="227895"/>
                  <a:pt x="71609" y="224650"/>
                  <a:pt x="63341" y="220561"/>
                </a:cubicBezTo>
                <a:cubicBezTo>
                  <a:pt x="55074" y="216472"/>
                  <a:pt x="48806" y="211582"/>
                  <a:pt x="44539" y="205892"/>
                </a:cubicBezTo>
                <a:cubicBezTo>
                  <a:pt x="40272" y="200203"/>
                  <a:pt x="38138" y="194158"/>
                  <a:pt x="38138" y="187757"/>
                </a:cubicBezTo>
                <a:cubicBezTo>
                  <a:pt x="38138" y="181178"/>
                  <a:pt x="40272" y="175089"/>
                  <a:pt x="44539" y="169488"/>
                </a:cubicBezTo>
                <a:cubicBezTo>
                  <a:pt x="48806" y="163887"/>
                  <a:pt x="55074" y="159042"/>
                  <a:pt x="63341" y="154953"/>
                </a:cubicBezTo>
                <a:cubicBezTo>
                  <a:pt x="71609" y="150863"/>
                  <a:pt x="81788" y="147619"/>
                  <a:pt x="93878" y="145219"/>
                </a:cubicBezTo>
                <a:cubicBezTo>
                  <a:pt x="105969" y="142818"/>
                  <a:pt x="119926" y="141618"/>
                  <a:pt x="135750" y="141618"/>
                </a:cubicBezTo>
                <a:cubicBezTo>
                  <a:pt x="151397" y="141618"/>
                  <a:pt x="165309" y="142818"/>
                  <a:pt x="177489" y="145219"/>
                </a:cubicBezTo>
                <a:cubicBezTo>
                  <a:pt x="189668" y="147619"/>
                  <a:pt x="199847" y="150863"/>
                  <a:pt x="208026" y="154953"/>
                </a:cubicBezTo>
                <a:cubicBezTo>
                  <a:pt x="216205" y="159042"/>
                  <a:pt x="222428" y="163887"/>
                  <a:pt x="226695" y="169488"/>
                </a:cubicBezTo>
                <a:cubicBezTo>
                  <a:pt x="230962" y="175089"/>
                  <a:pt x="233096" y="181178"/>
                  <a:pt x="233096" y="187757"/>
                </a:cubicBezTo>
                <a:moveTo>
                  <a:pt x="154686" y="42939"/>
                </a:moveTo>
                <a:lnTo>
                  <a:pt x="113614" y="42939"/>
                </a:lnTo>
                <a:cubicBezTo>
                  <a:pt x="112725" y="47918"/>
                  <a:pt x="111614" y="52762"/>
                  <a:pt x="110280" y="57474"/>
                </a:cubicBezTo>
                <a:cubicBezTo>
                  <a:pt x="108947" y="62186"/>
                  <a:pt x="107302" y="66853"/>
                  <a:pt x="105346" y="71476"/>
                </a:cubicBezTo>
                <a:cubicBezTo>
                  <a:pt x="112992" y="70942"/>
                  <a:pt x="120193" y="71476"/>
                  <a:pt x="126949" y="73076"/>
                </a:cubicBezTo>
                <a:cubicBezTo>
                  <a:pt x="133706" y="74676"/>
                  <a:pt x="139528" y="77121"/>
                  <a:pt x="144418" y="80410"/>
                </a:cubicBezTo>
                <a:cubicBezTo>
                  <a:pt x="149308" y="83700"/>
                  <a:pt x="153175" y="87834"/>
                  <a:pt x="156020" y="92812"/>
                </a:cubicBezTo>
                <a:cubicBezTo>
                  <a:pt x="158864" y="97790"/>
                  <a:pt x="160287" y="103391"/>
                  <a:pt x="160287" y="109614"/>
                </a:cubicBezTo>
                <a:cubicBezTo>
                  <a:pt x="160287" y="115126"/>
                  <a:pt x="158642" y="119793"/>
                  <a:pt x="155353" y="123616"/>
                </a:cubicBezTo>
                <a:cubicBezTo>
                  <a:pt x="152063" y="127438"/>
                  <a:pt x="147218" y="129706"/>
                  <a:pt x="140818" y="130416"/>
                </a:cubicBezTo>
                <a:cubicBezTo>
                  <a:pt x="134595" y="131127"/>
                  <a:pt x="129038" y="130550"/>
                  <a:pt x="124149" y="128683"/>
                </a:cubicBezTo>
                <a:cubicBezTo>
                  <a:pt x="119259" y="126816"/>
                  <a:pt x="115659" y="124016"/>
                  <a:pt x="113348" y="120281"/>
                </a:cubicBezTo>
                <a:cubicBezTo>
                  <a:pt x="115481" y="117081"/>
                  <a:pt x="116726" y="113614"/>
                  <a:pt x="117081" y="109881"/>
                </a:cubicBezTo>
                <a:cubicBezTo>
                  <a:pt x="117437" y="106147"/>
                  <a:pt x="116948" y="102635"/>
                  <a:pt x="115614" y="99345"/>
                </a:cubicBezTo>
                <a:cubicBezTo>
                  <a:pt x="114281" y="96057"/>
                  <a:pt x="112147" y="93078"/>
                  <a:pt x="109214" y="90411"/>
                </a:cubicBezTo>
                <a:cubicBezTo>
                  <a:pt x="106280" y="87745"/>
                  <a:pt x="102768" y="85877"/>
                  <a:pt x="98679" y="84811"/>
                </a:cubicBezTo>
                <a:cubicBezTo>
                  <a:pt x="94234" y="92101"/>
                  <a:pt x="88900" y="98813"/>
                  <a:pt x="82677" y="104947"/>
                </a:cubicBezTo>
                <a:cubicBezTo>
                  <a:pt x="76454" y="111080"/>
                  <a:pt x="69298" y="116459"/>
                  <a:pt x="61208" y="121082"/>
                </a:cubicBezTo>
                <a:cubicBezTo>
                  <a:pt x="53118" y="125704"/>
                  <a:pt x="43961" y="129527"/>
                  <a:pt x="33738" y="132550"/>
                </a:cubicBezTo>
                <a:cubicBezTo>
                  <a:pt x="23514" y="135573"/>
                  <a:pt x="12268" y="137528"/>
                  <a:pt x="0" y="138418"/>
                </a:cubicBezTo>
                <a:lnTo>
                  <a:pt x="0" y="133084"/>
                </a:lnTo>
                <a:cubicBezTo>
                  <a:pt x="9068" y="129883"/>
                  <a:pt x="17691" y="125438"/>
                  <a:pt x="25870" y="119749"/>
                </a:cubicBezTo>
                <a:cubicBezTo>
                  <a:pt x="34049" y="114059"/>
                  <a:pt x="41205" y="107302"/>
                  <a:pt x="47339" y="99480"/>
                </a:cubicBezTo>
                <a:cubicBezTo>
                  <a:pt x="53473" y="91656"/>
                  <a:pt x="58318" y="82944"/>
                  <a:pt x="61874" y="73342"/>
                </a:cubicBezTo>
                <a:cubicBezTo>
                  <a:pt x="65430" y="63741"/>
                  <a:pt x="67208" y="53606"/>
                  <a:pt x="67208" y="42939"/>
                </a:cubicBezTo>
                <a:lnTo>
                  <a:pt x="35204" y="42939"/>
                </a:lnTo>
                <a:cubicBezTo>
                  <a:pt x="30759" y="42939"/>
                  <a:pt x="28092" y="45161"/>
                  <a:pt x="27203" y="49606"/>
                </a:cubicBezTo>
                <a:lnTo>
                  <a:pt x="10401" y="18402"/>
                </a:lnTo>
                <a:lnTo>
                  <a:pt x="154686" y="18402"/>
                </a:lnTo>
                <a:moveTo>
                  <a:pt x="181356" y="134950"/>
                </a:moveTo>
                <a:lnTo>
                  <a:pt x="181356" y="28003"/>
                </a:lnTo>
                <a:cubicBezTo>
                  <a:pt x="181356" y="25515"/>
                  <a:pt x="180823" y="23159"/>
                  <a:pt x="179756" y="20936"/>
                </a:cubicBezTo>
                <a:cubicBezTo>
                  <a:pt x="178689" y="18713"/>
                  <a:pt x="176822" y="17069"/>
                  <a:pt x="174155" y="16002"/>
                </a:cubicBezTo>
                <a:lnTo>
                  <a:pt x="228562" y="0"/>
                </a:lnTo>
                <a:lnTo>
                  <a:pt x="228562" y="49873"/>
                </a:lnTo>
                <a:lnTo>
                  <a:pt x="264566" y="49873"/>
                </a:lnTo>
                <a:lnTo>
                  <a:pt x="264566" y="74409"/>
                </a:lnTo>
                <a:lnTo>
                  <a:pt x="228562" y="74409"/>
                </a:lnTo>
                <a:lnTo>
                  <a:pt x="228562" y="110680"/>
                </a:lnTo>
                <a:cubicBezTo>
                  <a:pt x="228562" y="119215"/>
                  <a:pt x="226517" y="125394"/>
                  <a:pt x="222428" y="129217"/>
                </a:cubicBezTo>
                <a:cubicBezTo>
                  <a:pt x="218338" y="133039"/>
                  <a:pt x="211849" y="134950"/>
                  <a:pt x="202959" y="134950"/>
                </a:cubicBezTo>
                <a:moveTo>
                  <a:pt x="182689" y="187757"/>
                </a:moveTo>
                <a:cubicBezTo>
                  <a:pt x="182689" y="180467"/>
                  <a:pt x="178556" y="174644"/>
                  <a:pt x="170288" y="170288"/>
                </a:cubicBezTo>
                <a:cubicBezTo>
                  <a:pt x="162020" y="165932"/>
                  <a:pt x="150508" y="163754"/>
                  <a:pt x="135750" y="163754"/>
                </a:cubicBezTo>
                <a:cubicBezTo>
                  <a:pt x="120815" y="163754"/>
                  <a:pt x="109214" y="165932"/>
                  <a:pt x="100946" y="170288"/>
                </a:cubicBezTo>
                <a:cubicBezTo>
                  <a:pt x="92678" y="174644"/>
                  <a:pt x="88544" y="180467"/>
                  <a:pt x="88544" y="187757"/>
                </a:cubicBezTo>
                <a:cubicBezTo>
                  <a:pt x="88544" y="195047"/>
                  <a:pt x="92634" y="200870"/>
                  <a:pt x="100813" y="205226"/>
                </a:cubicBezTo>
                <a:cubicBezTo>
                  <a:pt x="108991" y="209582"/>
                  <a:pt x="120637" y="211760"/>
                  <a:pt x="135750" y="211760"/>
                </a:cubicBezTo>
                <a:cubicBezTo>
                  <a:pt x="150508" y="211760"/>
                  <a:pt x="162020" y="209582"/>
                  <a:pt x="170288" y="205226"/>
                </a:cubicBezTo>
                <a:cubicBezTo>
                  <a:pt x="178556" y="200870"/>
                  <a:pt x="182689" y="195047"/>
                  <a:pt x="182689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5" name="Freeform 235"/>
          <p:cNvSpPr/>
          <p:nvPr/>
        </p:nvSpPr>
        <p:spPr>
          <a:xfrm>
            <a:off x="2076723" y="4988766"/>
            <a:ext cx="244297" cy="230962"/>
          </a:xfrm>
          <a:custGeom>
            <a:avLst/>
            <a:gdLst>
              <a:gd name="connsiteX0" fmla="*/ 144551 w 244297"/>
              <a:gd name="connsiteY0" fmla="*/ 224561 h 230962"/>
              <a:gd name="connsiteX1" fmla="*/ 144551 w 244297"/>
              <a:gd name="connsiteY1" fmla="*/ 108014 h 230962"/>
              <a:gd name="connsiteX2" fmla="*/ 126949 w 244297"/>
              <a:gd name="connsiteY2" fmla="*/ 108014 h 230962"/>
              <a:gd name="connsiteX3" fmla="*/ 108547 w 244297"/>
              <a:gd name="connsiteY3" fmla="*/ 166821 h 230962"/>
              <a:gd name="connsiteX4" fmla="*/ 63741 w 244297"/>
              <a:gd name="connsiteY4" fmla="*/ 186691 h 230962"/>
              <a:gd name="connsiteX5" fmla="*/ 17069 w 244297"/>
              <a:gd name="connsiteY5" fmla="*/ 165221 h 230962"/>
              <a:gd name="connsiteX6" fmla="*/ 0 w 244297"/>
              <a:gd name="connsiteY6" fmla="*/ 101613 h 230962"/>
              <a:gd name="connsiteX7" fmla="*/ 17069 w 244297"/>
              <a:gd name="connsiteY7" fmla="*/ 37738 h 230962"/>
              <a:gd name="connsiteX8" fmla="*/ 63741 w 244297"/>
              <a:gd name="connsiteY8" fmla="*/ 16002 h 230962"/>
              <a:gd name="connsiteX9" fmla="*/ 105347 w 244297"/>
              <a:gd name="connsiteY9" fmla="*/ 32405 h 230962"/>
              <a:gd name="connsiteX10" fmla="*/ 125882 w 244297"/>
              <a:gd name="connsiteY10" fmla="*/ 80810 h 230962"/>
              <a:gd name="connsiteX11" fmla="*/ 144551 w 244297"/>
              <a:gd name="connsiteY11" fmla="*/ 80810 h 230962"/>
              <a:gd name="connsiteX12" fmla="*/ 144551 w 244297"/>
              <a:gd name="connsiteY12" fmla="*/ 33338 h 230962"/>
              <a:gd name="connsiteX13" fmla="*/ 142951 w 244297"/>
              <a:gd name="connsiteY13" fmla="*/ 26270 h 230962"/>
              <a:gd name="connsiteX14" fmla="*/ 137351 w 244297"/>
              <a:gd name="connsiteY14" fmla="*/ 21336 h 230962"/>
              <a:gd name="connsiteX15" fmla="*/ 186423 w 244297"/>
              <a:gd name="connsiteY15" fmla="*/ 8001 h 230962"/>
              <a:gd name="connsiteX16" fmla="*/ 186423 w 244297"/>
              <a:gd name="connsiteY16" fmla="*/ 200292 h 230962"/>
              <a:gd name="connsiteX17" fmla="*/ 180289 w 244297"/>
              <a:gd name="connsiteY17" fmla="*/ 218827 h 230962"/>
              <a:gd name="connsiteX18" fmla="*/ 160820 w 244297"/>
              <a:gd name="connsiteY18" fmla="*/ 224561 h 230962"/>
              <a:gd name="connsiteX20" fmla="*/ 202425 w 244297"/>
              <a:gd name="connsiteY20" fmla="*/ 230962 h 230962"/>
              <a:gd name="connsiteX21" fmla="*/ 202425 w 244297"/>
              <a:gd name="connsiteY21" fmla="*/ 25337 h 230962"/>
              <a:gd name="connsiteX22" fmla="*/ 200825 w 244297"/>
              <a:gd name="connsiteY22" fmla="*/ 18269 h 230962"/>
              <a:gd name="connsiteX23" fmla="*/ 195225 w 244297"/>
              <a:gd name="connsiteY23" fmla="*/ 13335 h 230962"/>
              <a:gd name="connsiteX24" fmla="*/ 244297 w 244297"/>
              <a:gd name="connsiteY24" fmla="*/ 0 h 230962"/>
              <a:gd name="connsiteX25" fmla="*/ 244297 w 244297"/>
              <a:gd name="connsiteY25" fmla="*/ 206692 h 230962"/>
              <a:gd name="connsiteX26" fmla="*/ 238163 w 244297"/>
              <a:gd name="connsiteY26" fmla="*/ 225228 h 230962"/>
              <a:gd name="connsiteX27" fmla="*/ 218694 w 244297"/>
              <a:gd name="connsiteY27" fmla="*/ 230962 h 230962"/>
              <a:gd name="connsiteX29" fmla="*/ 42939 w 244297"/>
              <a:gd name="connsiteY29" fmla="*/ 101613 h 230962"/>
              <a:gd name="connsiteX30" fmla="*/ 44006 w 244297"/>
              <a:gd name="connsiteY30" fmla="*/ 126416 h 230962"/>
              <a:gd name="connsiteX31" fmla="*/ 47473 w 244297"/>
              <a:gd name="connsiteY31" fmla="*/ 145485 h 230962"/>
              <a:gd name="connsiteX32" fmla="*/ 53873 w 244297"/>
              <a:gd name="connsiteY32" fmla="*/ 157753 h 230962"/>
              <a:gd name="connsiteX33" fmla="*/ 63741 w 244297"/>
              <a:gd name="connsiteY33" fmla="*/ 162153 h 230962"/>
              <a:gd name="connsiteX34" fmla="*/ 73209 w 244297"/>
              <a:gd name="connsiteY34" fmla="*/ 157753 h 230962"/>
              <a:gd name="connsiteX35" fmla="*/ 79477 w 244297"/>
              <a:gd name="connsiteY35" fmla="*/ 145485 h 230962"/>
              <a:gd name="connsiteX36" fmla="*/ 82944 w 244297"/>
              <a:gd name="connsiteY36" fmla="*/ 126416 h 230962"/>
              <a:gd name="connsiteX37" fmla="*/ 84011 w 244297"/>
              <a:gd name="connsiteY37" fmla="*/ 101613 h 230962"/>
              <a:gd name="connsiteX38" fmla="*/ 82944 w 244297"/>
              <a:gd name="connsiteY38" fmla="*/ 76810 h 230962"/>
              <a:gd name="connsiteX39" fmla="*/ 79477 w 244297"/>
              <a:gd name="connsiteY39" fmla="*/ 57474 h 230962"/>
              <a:gd name="connsiteX40" fmla="*/ 73209 w 244297"/>
              <a:gd name="connsiteY40" fmla="*/ 44939 h 230962"/>
              <a:gd name="connsiteX41" fmla="*/ 63741 w 244297"/>
              <a:gd name="connsiteY41" fmla="*/ 40539 h 230962"/>
              <a:gd name="connsiteX42" fmla="*/ 53873 w 244297"/>
              <a:gd name="connsiteY42" fmla="*/ 44939 h 230962"/>
              <a:gd name="connsiteX43" fmla="*/ 47473 w 244297"/>
              <a:gd name="connsiteY43" fmla="*/ 57474 h 230962"/>
              <a:gd name="connsiteX44" fmla="*/ 44006 w 244297"/>
              <a:gd name="connsiteY44" fmla="*/ 76810 h 230962"/>
              <a:gd name="connsiteX45" fmla="*/ 42939 w 244297"/>
              <a:gd name="connsiteY45" fmla="*/ 101613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4297" h="230962">
                <a:moveTo>
                  <a:pt x="144551" y="224561"/>
                </a:moveTo>
                <a:lnTo>
                  <a:pt x="144551" y="108014"/>
                </a:lnTo>
                <a:lnTo>
                  <a:pt x="126949" y="108014"/>
                </a:lnTo>
                <a:cubicBezTo>
                  <a:pt x="126060" y="133973"/>
                  <a:pt x="119926" y="153575"/>
                  <a:pt x="108547" y="166821"/>
                </a:cubicBezTo>
                <a:cubicBezTo>
                  <a:pt x="97168" y="180067"/>
                  <a:pt x="82233" y="186691"/>
                  <a:pt x="63741" y="186691"/>
                </a:cubicBezTo>
                <a:cubicBezTo>
                  <a:pt x="44006" y="186691"/>
                  <a:pt x="28448" y="179534"/>
                  <a:pt x="17069" y="165221"/>
                </a:cubicBezTo>
                <a:cubicBezTo>
                  <a:pt x="5690" y="150907"/>
                  <a:pt x="0" y="129706"/>
                  <a:pt x="0" y="101613"/>
                </a:cubicBezTo>
                <a:cubicBezTo>
                  <a:pt x="0" y="73521"/>
                  <a:pt x="5690" y="52229"/>
                  <a:pt x="17069" y="37738"/>
                </a:cubicBezTo>
                <a:cubicBezTo>
                  <a:pt x="28448" y="23247"/>
                  <a:pt x="44006" y="16002"/>
                  <a:pt x="63741" y="16002"/>
                </a:cubicBezTo>
                <a:cubicBezTo>
                  <a:pt x="80632" y="16002"/>
                  <a:pt x="94501" y="21470"/>
                  <a:pt x="105347" y="32405"/>
                </a:cubicBezTo>
                <a:cubicBezTo>
                  <a:pt x="116192" y="43339"/>
                  <a:pt x="123038" y="59474"/>
                  <a:pt x="125882" y="80810"/>
                </a:cubicBezTo>
                <a:lnTo>
                  <a:pt x="144551" y="80810"/>
                </a:lnTo>
                <a:lnTo>
                  <a:pt x="144551" y="33338"/>
                </a:lnTo>
                <a:cubicBezTo>
                  <a:pt x="144551" y="30849"/>
                  <a:pt x="144018" y="28492"/>
                  <a:pt x="142951" y="26270"/>
                </a:cubicBezTo>
                <a:cubicBezTo>
                  <a:pt x="141885" y="24047"/>
                  <a:pt x="140018" y="22403"/>
                  <a:pt x="137351" y="21336"/>
                </a:cubicBezTo>
                <a:lnTo>
                  <a:pt x="186423" y="8001"/>
                </a:lnTo>
                <a:lnTo>
                  <a:pt x="186423" y="200292"/>
                </a:lnTo>
                <a:cubicBezTo>
                  <a:pt x="186423" y="208826"/>
                  <a:pt x="184379" y="215005"/>
                  <a:pt x="180289" y="218827"/>
                </a:cubicBezTo>
                <a:cubicBezTo>
                  <a:pt x="176200" y="222650"/>
                  <a:pt x="169710" y="224561"/>
                  <a:pt x="160820" y="224561"/>
                </a:cubicBezTo>
                <a:moveTo>
                  <a:pt x="202425" y="230962"/>
                </a:moveTo>
                <a:lnTo>
                  <a:pt x="202425" y="25337"/>
                </a:lnTo>
                <a:cubicBezTo>
                  <a:pt x="202425" y="22847"/>
                  <a:pt x="201892" y="20492"/>
                  <a:pt x="200825" y="18269"/>
                </a:cubicBezTo>
                <a:cubicBezTo>
                  <a:pt x="199758" y="16047"/>
                  <a:pt x="197891" y="14402"/>
                  <a:pt x="195225" y="13335"/>
                </a:cubicBezTo>
                <a:lnTo>
                  <a:pt x="244297" y="0"/>
                </a:lnTo>
                <a:lnTo>
                  <a:pt x="244297" y="206692"/>
                </a:lnTo>
                <a:cubicBezTo>
                  <a:pt x="244297" y="215227"/>
                  <a:pt x="242252" y="221405"/>
                  <a:pt x="238163" y="225228"/>
                </a:cubicBezTo>
                <a:cubicBezTo>
                  <a:pt x="234074" y="229051"/>
                  <a:pt x="227584" y="230962"/>
                  <a:pt x="218694" y="230962"/>
                </a:cubicBezTo>
                <a:moveTo>
                  <a:pt x="42939" y="101613"/>
                </a:moveTo>
                <a:cubicBezTo>
                  <a:pt x="42939" y="110680"/>
                  <a:pt x="43294" y="118949"/>
                  <a:pt x="44006" y="126416"/>
                </a:cubicBezTo>
                <a:cubicBezTo>
                  <a:pt x="44717" y="133884"/>
                  <a:pt x="45872" y="140240"/>
                  <a:pt x="47473" y="145485"/>
                </a:cubicBezTo>
                <a:cubicBezTo>
                  <a:pt x="49073" y="150730"/>
                  <a:pt x="51207" y="154820"/>
                  <a:pt x="53873" y="157753"/>
                </a:cubicBezTo>
                <a:cubicBezTo>
                  <a:pt x="56540" y="160687"/>
                  <a:pt x="59830" y="162153"/>
                  <a:pt x="63741" y="162153"/>
                </a:cubicBezTo>
                <a:cubicBezTo>
                  <a:pt x="67475" y="162153"/>
                  <a:pt x="70631" y="160687"/>
                  <a:pt x="73209" y="157753"/>
                </a:cubicBezTo>
                <a:cubicBezTo>
                  <a:pt x="75787" y="154820"/>
                  <a:pt x="77876" y="150730"/>
                  <a:pt x="79477" y="145485"/>
                </a:cubicBezTo>
                <a:cubicBezTo>
                  <a:pt x="81077" y="140240"/>
                  <a:pt x="82233" y="133884"/>
                  <a:pt x="82944" y="126416"/>
                </a:cubicBezTo>
                <a:cubicBezTo>
                  <a:pt x="83655" y="118949"/>
                  <a:pt x="84011" y="110680"/>
                  <a:pt x="84011" y="101613"/>
                </a:cubicBezTo>
                <a:cubicBezTo>
                  <a:pt x="84011" y="92545"/>
                  <a:pt x="83655" y="84277"/>
                  <a:pt x="82944" y="76810"/>
                </a:cubicBezTo>
                <a:cubicBezTo>
                  <a:pt x="82233" y="69342"/>
                  <a:pt x="81077" y="62897"/>
                  <a:pt x="79477" y="57474"/>
                </a:cubicBezTo>
                <a:cubicBezTo>
                  <a:pt x="77876" y="52051"/>
                  <a:pt x="75787" y="47873"/>
                  <a:pt x="73209" y="44939"/>
                </a:cubicBezTo>
                <a:cubicBezTo>
                  <a:pt x="70631" y="42006"/>
                  <a:pt x="67475" y="40539"/>
                  <a:pt x="63741" y="40539"/>
                </a:cubicBezTo>
                <a:cubicBezTo>
                  <a:pt x="59830" y="40539"/>
                  <a:pt x="56540" y="42006"/>
                  <a:pt x="53873" y="44939"/>
                </a:cubicBezTo>
                <a:cubicBezTo>
                  <a:pt x="51207" y="47873"/>
                  <a:pt x="49073" y="52051"/>
                  <a:pt x="47473" y="57474"/>
                </a:cubicBezTo>
                <a:cubicBezTo>
                  <a:pt x="45872" y="62897"/>
                  <a:pt x="44717" y="69342"/>
                  <a:pt x="44006" y="76810"/>
                </a:cubicBezTo>
                <a:cubicBezTo>
                  <a:pt x="43294" y="84277"/>
                  <a:pt x="42939" y="92545"/>
                  <a:pt x="42939" y="1016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6" name="Freeform 236"/>
          <p:cNvSpPr/>
          <p:nvPr/>
        </p:nvSpPr>
        <p:spPr>
          <a:xfrm>
            <a:off x="2330888" y="4988766"/>
            <a:ext cx="236563" cy="230429"/>
          </a:xfrm>
          <a:custGeom>
            <a:avLst/>
            <a:gdLst>
              <a:gd name="connsiteX0" fmla="*/ 189357 w 236563"/>
              <a:gd name="connsiteY0" fmla="*/ 230429 h 230429"/>
              <a:gd name="connsiteX1" fmla="*/ 189357 w 236563"/>
              <a:gd name="connsiteY1" fmla="*/ 98946 h 230429"/>
              <a:gd name="connsiteX2" fmla="*/ 154686 w 236563"/>
              <a:gd name="connsiteY2" fmla="*/ 98946 h 230429"/>
              <a:gd name="connsiteX3" fmla="*/ 141885 w 236563"/>
              <a:gd name="connsiteY3" fmla="*/ 71743 h 230429"/>
              <a:gd name="connsiteX4" fmla="*/ 189357 w 236563"/>
              <a:gd name="connsiteY4" fmla="*/ 71743 h 230429"/>
              <a:gd name="connsiteX5" fmla="*/ 189357 w 236563"/>
              <a:gd name="connsiteY5" fmla="*/ 28003 h 230429"/>
              <a:gd name="connsiteX6" fmla="*/ 187757 w 236563"/>
              <a:gd name="connsiteY6" fmla="*/ 20936 h 230429"/>
              <a:gd name="connsiteX7" fmla="*/ 182156 w 236563"/>
              <a:gd name="connsiteY7" fmla="*/ 16002 h 230429"/>
              <a:gd name="connsiteX8" fmla="*/ 236563 w 236563"/>
              <a:gd name="connsiteY8" fmla="*/ 0 h 230429"/>
              <a:gd name="connsiteX9" fmla="*/ 236563 w 236563"/>
              <a:gd name="connsiteY9" fmla="*/ 206160 h 230429"/>
              <a:gd name="connsiteX10" fmla="*/ 230429 w 236563"/>
              <a:gd name="connsiteY10" fmla="*/ 224695 h 230429"/>
              <a:gd name="connsiteX11" fmla="*/ 210960 w 236563"/>
              <a:gd name="connsiteY11" fmla="*/ 230429 h 230429"/>
              <a:gd name="connsiteX13" fmla="*/ 70676 w 236563"/>
              <a:gd name="connsiteY13" fmla="*/ 42139 h 230429"/>
              <a:gd name="connsiteX14" fmla="*/ 68009 w 236563"/>
              <a:gd name="connsiteY14" fmla="*/ 33205 h 230429"/>
              <a:gd name="connsiteX15" fmla="*/ 60008 w 236563"/>
              <a:gd name="connsiteY15" fmla="*/ 28803 h 230429"/>
              <a:gd name="connsiteX16" fmla="*/ 117881 w 236563"/>
              <a:gd name="connsiteY16" fmla="*/ 12535 h 230429"/>
              <a:gd name="connsiteX17" fmla="*/ 117881 w 236563"/>
              <a:gd name="connsiteY17" fmla="*/ 47739 h 230429"/>
              <a:gd name="connsiteX18" fmla="*/ 110947 w 236563"/>
              <a:gd name="connsiteY18" fmla="*/ 92812 h 230429"/>
              <a:gd name="connsiteX19" fmla="*/ 131883 w 236563"/>
              <a:gd name="connsiteY19" fmla="*/ 101479 h 230429"/>
              <a:gd name="connsiteX20" fmla="*/ 148952 w 236563"/>
              <a:gd name="connsiteY20" fmla="*/ 116281 h 230429"/>
              <a:gd name="connsiteX21" fmla="*/ 160553 w 236563"/>
              <a:gd name="connsiteY21" fmla="*/ 137351 h 230429"/>
              <a:gd name="connsiteX22" fmla="*/ 164821 w 236563"/>
              <a:gd name="connsiteY22" fmla="*/ 164554 h 230429"/>
              <a:gd name="connsiteX23" fmla="*/ 158953 w 236563"/>
              <a:gd name="connsiteY23" fmla="*/ 180289 h 230429"/>
              <a:gd name="connsiteX24" fmla="*/ 142418 w 236563"/>
              <a:gd name="connsiteY24" fmla="*/ 188023 h 230429"/>
              <a:gd name="connsiteX25" fmla="*/ 122949 w 236563"/>
              <a:gd name="connsiteY25" fmla="*/ 185624 h 230429"/>
              <a:gd name="connsiteX26" fmla="*/ 109881 w 236563"/>
              <a:gd name="connsiteY26" fmla="*/ 172555 h 230429"/>
              <a:gd name="connsiteX27" fmla="*/ 117348 w 236563"/>
              <a:gd name="connsiteY27" fmla="*/ 155086 h 230429"/>
              <a:gd name="connsiteX28" fmla="*/ 118682 w 236563"/>
              <a:gd name="connsiteY28" fmla="*/ 137351 h 230429"/>
              <a:gd name="connsiteX29" fmla="*/ 114414 w 236563"/>
              <a:gd name="connsiteY29" fmla="*/ 121215 h 230429"/>
              <a:gd name="connsiteX30" fmla="*/ 105080 w 236563"/>
              <a:gd name="connsiteY30" fmla="*/ 108281 h 230429"/>
              <a:gd name="connsiteX31" fmla="*/ 65342 w 236563"/>
              <a:gd name="connsiteY31" fmla="*/ 158953 h 230429"/>
              <a:gd name="connsiteX32" fmla="*/ 0 w 236563"/>
              <a:gd name="connsiteY32" fmla="*/ 190958 h 230429"/>
              <a:gd name="connsiteX33" fmla="*/ 0 w 236563"/>
              <a:gd name="connsiteY33" fmla="*/ 185624 h 230429"/>
              <a:gd name="connsiteX34" fmla="*/ 33338 w 236563"/>
              <a:gd name="connsiteY34" fmla="*/ 158020 h 230429"/>
              <a:gd name="connsiteX35" fmla="*/ 55207 w 236563"/>
              <a:gd name="connsiteY35" fmla="*/ 123482 h 230429"/>
              <a:gd name="connsiteX36" fmla="*/ 67075 w 236563"/>
              <a:gd name="connsiteY36" fmla="*/ 85611 h 230429"/>
              <a:gd name="connsiteX37" fmla="*/ 70676 w 236563"/>
              <a:gd name="connsiteY37" fmla="*/ 4800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36563" h="230429">
                <a:moveTo>
                  <a:pt x="189357" y="230429"/>
                </a:moveTo>
                <a:lnTo>
                  <a:pt x="189357" y="98946"/>
                </a:lnTo>
                <a:lnTo>
                  <a:pt x="154686" y="98946"/>
                </a:lnTo>
                <a:lnTo>
                  <a:pt x="141885" y="71743"/>
                </a:lnTo>
                <a:lnTo>
                  <a:pt x="189357" y="71743"/>
                </a:lnTo>
                <a:lnTo>
                  <a:pt x="189357" y="28003"/>
                </a:lnTo>
                <a:cubicBezTo>
                  <a:pt x="189357" y="25515"/>
                  <a:pt x="188824" y="23159"/>
                  <a:pt x="187757" y="20936"/>
                </a:cubicBezTo>
                <a:cubicBezTo>
                  <a:pt x="186690" y="18713"/>
                  <a:pt x="184823" y="17069"/>
                  <a:pt x="182156" y="16002"/>
                </a:cubicBezTo>
                <a:lnTo>
                  <a:pt x="236563" y="0"/>
                </a:lnTo>
                <a:lnTo>
                  <a:pt x="236563" y="206160"/>
                </a:lnTo>
                <a:cubicBezTo>
                  <a:pt x="236563" y="214694"/>
                  <a:pt x="234518" y="220872"/>
                  <a:pt x="230429" y="224695"/>
                </a:cubicBezTo>
                <a:cubicBezTo>
                  <a:pt x="226340" y="228517"/>
                  <a:pt x="219850" y="230429"/>
                  <a:pt x="210960" y="230429"/>
                </a:cubicBezTo>
                <a:moveTo>
                  <a:pt x="70676" y="42139"/>
                </a:moveTo>
                <a:cubicBezTo>
                  <a:pt x="70676" y="38583"/>
                  <a:pt x="69787" y="35605"/>
                  <a:pt x="68009" y="33205"/>
                </a:cubicBezTo>
                <a:cubicBezTo>
                  <a:pt x="66231" y="30804"/>
                  <a:pt x="63564" y="29337"/>
                  <a:pt x="60008" y="28803"/>
                </a:cubicBezTo>
                <a:lnTo>
                  <a:pt x="117881" y="12535"/>
                </a:lnTo>
                <a:lnTo>
                  <a:pt x="117881" y="47739"/>
                </a:lnTo>
                <a:cubicBezTo>
                  <a:pt x="117881" y="63386"/>
                  <a:pt x="115570" y="78410"/>
                  <a:pt x="110947" y="92812"/>
                </a:cubicBezTo>
                <a:cubicBezTo>
                  <a:pt x="118415" y="94767"/>
                  <a:pt x="125394" y="97657"/>
                  <a:pt x="131883" y="101479"/>
                </a:cubicBezTo>
                <a:cubicBezTo>
                  <a:pt x="138373" y="105302"/>
                  <a:pt x="144063" y="110236"/>
                  <a:pt x="148952" y="116281"/>
                </a:cubicBezTo>
                <a:cubicBezTo>
                  <a:pt x="153841" y="122327"/>
                  <a:pt x="157709" y="129350"/>
                  <a:pt x="160553" y="137351"/>
                </a:cubicBezTo>
                <a:cubicBezTo>
                  <a:pt x="163398" y="145352"/>
                  <a:pt x="164821" y="154420"/>
                  <a:pt x="164821" y="164554"/>
                </a:cubicBezTo>
                <a:cubicBezTo>
                  <a:pt x="164821" y="170599"/>
                  <a:pt x="162865" y="175845"/>
                  <a:pt x="158953" y="180289"/>
                </a:cubicBezTo>
                <a:cubicBezTo>
                  <a:pt x="155042" y="184734"/>
                  <a:pt x="149530" y="187312"/>
                  <a:pt x="142418" y="188023"/>
                </a:cubicBezTo>
                <a:cubicBezTo>
                  <a:pt x="135661" y="188913"/>
                  <a:pt x="129172" y="188112"/>
                  <a:pt x="122949" y="185624"/>
                </a:cubicBezTo>
                <a:cubicBezTo>
                  <a:pt x="116726" y="183134"/>
                  <a:pt x="112370" y="178778"/>
                  <a:pt x="109881" y="172555"/>
                </a:cubicBezTo>
                <a:cubicBezTo>
                  <a:pt x="113436" y="167043"/>
                  <a:pt x="115926" y="161220"/>
                  <a:pt x="117348" y="155086"/>
                </a:cubicBezTo>
                <a:cubicBezTo>
                  <a:pt x="118771" y="148952"/>
                  <a:pt x="119215" y="143040"/>
                  <a:pt x="118682" y="137351"/>
                </a:cubicBezTo>
                <a:cubicBezTo>
                  <a:pt x="118148" y="131661"/>
                  <a:pt x="116726" y="126283"/>
                  <a:pt x="114414" y="121215"/>
                </a:cubicBezTo>
                <a:cubicBezTo>
                  <a:pt x="112103" y="116148"/>
                  <a:pt x="108991" y="111836"/>
                  <a:pt x="105080" y="108281"/>
                </a:cubicBezTo>
                <a:cubicBezTo>
                  <a:pt x="96190" y="127661"/>
                  <a:pt x="82944" y="144552"/>
                  <a:pt x="65342" y="158953"/>
                </a:cubicBezTo>
                <a:cubicBezTo>
                  <a:pt x="47739" y="173355"/>
                  <a:pt x="25959" y="184023"/>
                  <a:pt x="0" y="190958"/>
                </a:cubicBezTo>
                <a:lnTo>
                  <a:pt x="0" y="185624"/>
                </a:lnTo>
                <a:cubicBezTo>
                  <a:pt x="13157" y="177978"/>
                  <a:pt x="24270" y="168777"/>
                  <a:pt x="33338" y="158020"/>
                </a:cubicBezTo>
                <a:cubicBezTo>
                  <a:pt x="42405" y="147263"/>
                  <a:pt x="49695" y="135750"/>
                  <a:pt x="55207" y="123482"/>
                </a:cubicBezTo>
                <a:cubicBezTo>
                  <a:pt x="60719" y="111214"/>
                  <a:pt x="64675" y="98590"/>
                  <a:pt x="67075" y="85611"/>
                </a:cubicBezTo>
                <a:cubicBezTo>
                  <a:pt x="69475" y="72632"/>
                  <a:pt x="70676" y="60096"/>
                  <a:pt x="70676" y="48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7" name="Freeform 237"/>
          <p:cNvSpPr/>
          <p:nvPr/>
        </p:nvSpPr>
        <p:spPr>
          <a:xfrm>
            <a:off x="2689902" y="4988766"/>
            <a:ext cx="229895" cy="227228"/>
          </a:xfrm>
          <a:custGeom>
            <a:avLst/>
            <a:gdLst>
              <a:gd name="connsiteX0" fmla="*/ 39471 w 229895"/>
              <a:gd name="connsiteY0" fmla="*/ 176556 h 227228"/>
              <a:gd name="connsiteX1" fmla="*/ 36804 w 229895"/>
              <a:gd name="connsiteY1" fmla="*/ 167621 h 227228"/>
              <a:gd name="connsiteX2" fmla="*/ 28803 w 229895"/>
              <a:gd name="connsiteY2" fmla="*/ 163220 h 227228"/>
              <a:gd name="connsiteX3" fmla="*/ 86677 w 229895"/>
              <a:gd name="connsiteY3" fmla="*/ 152552 h 227228"/>
              <a:gd name="connsiteX4" fmla="*/ 86677 w 229895"/>
              <a:gd name="connsiteY4" fmla="*/ 202692 h 227228"/>
              <a:gd name="connsiteX5" fmla="*/ 203225 w 229895"/>
              <a:gd name="connsiteY5" fmla="*/ 202692 h 227228"/>
              <a:gd name="connsiteX6" fmla="*/ 212160 w 229895"/>
              <a:gd name="connsiteY6" fmla="*/ 200025 h 227228"/>
              <a:gd name="connsiteX7" fmla="*/ 216560 w 229895"/>
              <a:gd name="connsiteY7" fmla="*/ 192024 h 227228"/>
              <a:gd name="connsiteX8" fmla="*/ 229895 w 229895"/>
              <a:gd name="connsiteY8" fmla="*/ 227228 h 227228"/>
              <a:gd name="connsiteX9" fmla="*/ 39471 w 229895"/>
              <a:gd name="connsiteY9" fmla="*/ 227228 h 227228"/>
              <a:gd name="connsiteX11" fmla="*/ 171755 w 229895"/>
              <a:gd name="connsiteY11" fmla="*/ 166688 h 227228"/>
              <a:gd name="connsiteX12" fmla="*/ 171755 w 229895"/>
              <a:gd name="connsiteY12" fmla="*/ 28003 h 227228"/>
              <a:gd name="connsiteX13" fmla="*/ 170154 w 229895"/>
              <a:gd name="connsiteY13" fmla="*/ 20936 h 227228"/>
              <a:gd name="connsiteX14" fmla="*/ 164554 w 229895"/>
              <a:gd name="connsiteY14" fmla="*/ 16002 h 227228"/>
              <a:gd name="connsiteX15" fmla="*/ 218961 w 229895"/>
              <a:gd name="connsiteY15" fmla="*/ 0 h 227228"/>
              <a:gd name="connsiteX16" fmla="*/ 218961 w 229895"/>
              <a:gd name="connsiteY16" fmla="*/ 142418 h 227228"/>
              <a:gd name="connsiteX17" fmla="*/ 212827 w 229895"/>
              <a:gd name="connsiteY17" fmla="*/ 160953 h 227228"/>
              <a:gd name="connsiteX18" fmla="*/ 193357 w 229895"/>
              <a:gd name="connsiteY18" fmla="*/ 166688 h 227228"/>
              <a:gd name="connsiteX20" fmla="*/ 0 w 229895"/>
              <a:gd name="connsiteY20" fmla="*/ 73342 h 227228"/>
              <a:gd name="connsiteX21" fmla="*/ 5867 w 229895"/>
              <a:gd name="connsiteY21" fmla="*/ 47873 h 227228"/>
              <a:gd name="connsiteX22" fmla="*/ 21736 w 229895"/>
              <a:gd name="connsiteY22" fmla="*/ 28137 h 227228"/>
              <a:gd name="connsiteX23" fmla="*/ 45206 w 229895"/>
              <a:gd name="connsiteY23" fmla="*/ 15469 h 227228"/>
              <a:gd name="connsiteX24" fmla="*/ 73876 w 229895"/>
              <a:gd name="connsiteY24" fmla="*/ 10935 h 227228"/>
              <a:gd name="connsiteX25" fmla="*/ 102413 w 229895"/>
              <a:gd name="connsiteY25" fmla="*/ 15469 h 227228"/>
              <a:gd name="connsiteX26" fmla="*/ 125749 w 229895"/>
              <a:gd name="connsiteY26" fmla="*/ 28137 h 227228"/>
              <a:gd name="connsiteX27" fmla="*/ 141484 w 229895"/>
              <a:gd name="connsiteY27" fmla="*/ 47873 h 227228"/>
              <a:gd name="connsiteX28" fmla="*/ 147218 w 229895"/>
              <a:gd name="connsiteY28" fmla="*/ 73342 h 227228"/>
              <a:gd name="connsiteX29" fmla="*/ 141484 w 229895"/>
              <a:gd name="connsiteY29" fmla="*/ 99613 h 227228"/>
              <a:gd name="connsiteX30" fmla="*/ 125749 w 229895"/>
              <a:gd name="connsiteY30" fmla="*/ 119349 h 227228"/>
              <a:gd name="connsiteX31" fmla="*/ 102413 w 229895"/>
              <a:gd name="connsiteY31" fmla="*/ 131883 h 227228"/>
              <a:gd name="connsiteX32" fmla="*/ 73876 w 229895"/>
              <a:gd name="connsiteY32" fmla="*/ 136284 h 227228"/>
              <a:gd name="connsiteX33" fmla="*/ 45206 w 229895"/>
              <a:gd name="connsiteY33" fmla="*/ 131883 h 227228"/>
              <a:gd name="connsiteX34" fmla="*/ 21736 w 229895"/>
              <a:gd name="connsiteY34" fmla="*/ 119349 h 227228"/>
              <a:gd name="connsiteX35" fmla="*/ 5867 w 229895"/>
              <a:gd name="connsiteY35" fmla="*/ 99613 h 227228"/>
              <a:gd name="connsiteX36" fmla="*/ 0 w 229895"/>
              <a:gd name="connsiteY36" fmla="*/ 73342 h 227228"/>
              <a:gd name="connsiteX38" fmla="*/ 44539 w 229895"/>
              <a:gd name="connsiteY38" fmla="*/ 73342 h 227228"/>
              <a:gd name="connsiteX39" fmla="*/ 46539 w 229895"/>
              <a:gd name="connsiteY39" fmla="*/ 88011 h 227228"/>
              <a:gd name="connsiteX40" fmla="*/ 52406 w 229895"/>
              <a:gd name="connsiteY40" fmla="*/ 100813 h 227228"/>
              <a:gd name="connsiteX41" fmla="*/ 61607 w 229895"/>
              <a:gd name="connsiteY41" fmla="*/ 109747 h 227228"/>
              <a:gd name="connsiteX42" fmla="*/ 73876 w 229895"/>
              <a:gd name="connsiteY42" fmla="*/ 113081 h 227228"/>
              <a:gd name="connsiteX43" fmla="*/ 85611 w 229895"/>
              <a:gd name="connsiteY43" fmla="*/ 109747 h 227228"/>
              <a:gd name="connsiteX44" fmla="*/ 94812 w 229895"/>
              <a:gd name="connsiteY44" fmla="*/ 100946 h 227228"/>
              <a:gd name="connsiteX45" fmla="*/ 100679 w 229895"/>
              <a:gd name="connsiteY45" fmla="*/ 88278 h 227228"/>
              <a:gd name="connsiteX46" fmla="*/ 102679 w 229895"/>
              <a:gd name="connsiteY46" fmla="*/ 73342 h 227228"/>
              <a:gd name="connsiteX47" fmla="*/ 100679 w 229895"/>
              <a:gd name="connsiteY47" fmla="*/ 58541 h 227228"/>
              <a:gd name="connsiteX48" fmla="*/ 94812 w 229895"/>
              <a:gd name="connsiteY48" fmla="*/ 46006 h 227228"/>
              <a:gd name="connsiteX49" fmla="*/ 85611 w 229895"/>
              <a:gd name="connsiteY49" fmla="*/ 37338 h 227228"/>
              <a:gd name="connsiteX50" fmla="*/ 73876 w 229895"/>
              <a:gd name="connsiteY50" fmla="*/ 34138 h 227228"/>
              <a:gd name="connsiteX51" fmla="*/ 61607 w 229895"/>
              <a:gd name="connsiteY51" fmla="*/ 37338 h 227228"/>
              <a:gd name="connsiteX52" fmla="*/ 52406 w 229895"/>
              <a:gd name="connsiteY52" fmla="*/ 46006 h 227228"/>
              <a:gd name="connsiteX53" fmla="*/ 46539 w 229895"/>
              <a:gd name="connsiteY53" fmla="*/ 58541 h 227228"/>
              <a:gd name="connsiteX54" fmla="*/ 44539 w 229895"/>
              <a:gd name="connsiteY54" fmla="*/ 7334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29895" h="227228">
                <a:moveTo>
                  <a:pt x="39471" y="176556"/>
                </a:moveTo>
                <a:cubicBezTo>
                  <a:pt x="39471" y="172999"/>
                  <a:pt x="38583" y="170022"/>
                  <a:pt x="36804" y="167621"/>
                </a:cubicBezTo>
                <a:cubicBezTo>
                  <a:pt x="35027" y="165221"/>
                  <a:pt x="32360" y="163754"/>
                  <a:pt x="28803" y="163220"/>
                </a:cubicBezTo>
                <a:lnTo>
                  <a:pt x="86677" y="152552"/>
                </a:lnTo>
                <a:lnTo>
                  <a:pt x="86677" y="202692"/>
                </a:lnTo>
                <a:lnTo>
                  <a:pt x="203225" y="202692"/>
                </a:lnTo>
                <a:cubicBezTo>
                  <a:pt x="206781" y="202692"/>
                  <a:pt x="209759" y="201804"/>
                  <a:pt x="212160" y="200025"/>
                </a:cubicBezTo>
                <a:cubicBezTo>
                  <a:pt x="214560" y="198247"/>
                  <a:pt x="216027" y="195580"/>
                  <a:pt x="216560" y="192024"/>
                </a:cubicBezTo>
                <a:lnTo>
                  <a:pt x="229895" y="227228"/>
                </a:lnTo>
                <a:lnTo>
                  <a:pt x="39471" y="227228"/>
                </a:lnTo>
                <a:moveTo>
                  <a:pt x="171755" y="166688"/>
                </a:moveTo>
                <a:lnTo>
                  <a:pt x="171755" y="28003"/>
                </a:lnTo>
                <a:cubicBezTo>
                  <a:pt x="171755" y="25515"/>
                  <a:pt x="171221" y="23159"/>
                  <a:pt x="170154" y="20936"/>
                </a:cubicBezTo>
                <a:cubicBezTo>
                  <a:pt x="169088" y="18713"/>
                  <a:pt x="167221" y="17069"/>
                  <a:pt x="164554" y="16002"/>
                </a:cubicBezTo>
                <a:lnTo>
                  <a:pt x="218961" y="0"/>
                </a:lnTo>
                <a:lnTo>
                  <a:pt x="218961" y="142418"/>
                </a:lnTo>
                <a:cubicBezTo>
                  <a:pt x="218961" y="150952"/>
                  <a:pt x="216916" y="157131"/>
                  <a:pt x="212827" y="160953"/>
                </a:cubicBezTo>
                <a:cubicBezTo>
                  <a:pt x="208737" y="164776"/>
                  <a:pt x="202247" y="166688"/>
                  <a:pt x="193357" y="166688"/>
                </a:cubicBezTo>
                <a:moveTo>
                  <a:pt x="0" y="73342"/>
                </a:moveTo>
                <a:cubicBezTo>
                  <a:pt x="0" y="64097"/>
                  <a:pt x="1956" y="55607"/>
                  <a:pt x="5867" y="47873"/>
                </a:cubicBezTo>
                <a:cubicBezTo>
                  <a:pt x="9779" y="40138"/>
                  <a:pt x="15068" y="33560"/>
                  <a:pt x="21736" y="28137"/>
                </a:cubicBezTo>
                <a:cubicBezTo>
                  <a:pt x="28403" y="22715"/>
                  <a:pt x="36226" y="18492"/>
                  <a:pt x="45206" y="15469"/>
                </a:cubicBezTo>
                <a:cubicBezTo>
                  <a:pt x="54184" y="12446"/>
                  <a:pt x="63741" y="10935"/>
                  <a:pt x="73876" y="10935"/>
                </a:cubicBezTo>
                <a:cubicBezTo>
                  <a:pt x="84010" y="10935"/>
                  <a:pt x="93523" y="12446"/>
                  <a:pt x="102413" y="15469"/>
                </a:cubicBezTo>
                <a:cubicBezTo>
                  <a:pt x="111303" y="18492"/>
                  <a:pt x="119081" y="22715"/>
                  <a:pt x="125749" y="28137"/>
                </a:cubicBezTo>
                <a:cubicBezTo>
                  <a:pt x="132417" y="33560"/>
                  <a:pt x="137662" y="40138"/>
                  <a:pt x="141484" y="47873"/>
                </a:cubicBezTo>
                <a:cubicBezTo>
                  <a:pt x="145307" y="55607"/>
                  <a:pt x="147218" y="64097"/>
                  <a:pt x="147218" y="73342"/>
                </a:cubicBezTo>
                <a:cubicBezTo>
                  <a:pt x="147218" y="83122"/>
                  <a:pt x="145307" y="91878"/>
                  <a:pt x="141484" y="99613"/>
                </a:cubicBezTo>
                <a:cubicBezTo>
                  <a:pt x="137662" y="107347"/>
                  <a:pt x="132417" y="113926"/>
                  <a:pt x="125749" y="119349"/>
                </a:cubicBezTo>
                <a:cubicBezTo>
                  <a:pt x="119081" y="124771"/>
                  <a:pt x="111303" y="128950"/>
                  <a:pt x="102413" y="131883"/>
                </a:cubicBezTo>
                <a:cubicBezTo>
                  <a:pt x="93523" y="134817"/>
                  <a:pt x="84010" y="136284"/>
                  <a:pt x="73876" y="136284"/>
                </a:cubicBezTo>
                <a:cubicBezTo>
                  <a:pt x="63741" y="136284"/>
                  <a:pt x="54184" y="134817"/>
                  <a:pt x="45206" y="131883"/>
                </a:cubicBezTo>
                <a:cubicBezTo>
                  <a:pt x="36226" y="128950"/>
                  <a:pt x="28403" y="124771"/>
                  <a:pt x="21736" y="119349"/>
                </a:cubicBezTo>
                <a:cubicBezTo>
                  <a:pt x="15068" y="113926"/>
                  <a:pt x="9779" y="107347"/>
                  <a:pt x="5867" y="99613"/>
                </a:cubicBezTo>
                <a:cubicBezTo>
                  <a:pt x="1956" y="91878"/>
                  <a:pt x="0" y="83122"/>
                  <a:pt x="0" y="73342"/>
                </a:cubicBezTo>
                <a:moveTo>
                  <a:pt x="44539" y="73342"/>
                </a:moveTo>
                <a:cubicBezTo>
                  <a:pt x="44539" y="78321"/>
                  <a:pt x="45206" y="83211"/>
                  <a:pt x="46539" y="88011"/>
                </a:cubicBezTo>
                <a:cubicBezTo>
                  <a:pt x="47873" y="92812"/>
                  <a:pt x="49828" y="97079"/>
                  <a:pt x="52406" y="100813"/>
                </a:cubicBezTo>
                <a:cubicBezTo>
                  <a:pt x="54985" y="104547"/>
                  <a:pt x="58051" y="107525"/>
                  <a:pt x="61607" y="109747"/>
                </a:cubicBezTo>
                <a:cubicBezTo>
                  <a:pt x="65164" y="111970"/>
                  <a:pt x="69253" y="113081"/>
                  <a:pt x="73876" y="113081"/>
                </a:cubicBezTo>
                <a:cubicBezTo>
                  <a:pt x="78143" y="113081"/>
                  <a:pt x="82054" y="111970"/>
                  <a:pt x="85611" y="109747"/>
                </a:cubicBezTo>
                <a:cubicBezTo>
                  <a:pt x="89167" y="107525"/>
                  <a:pt x="92234" y="104591"/>
                  <a:pt x="94812" y="100946"/>
                </a:cubicBezTo>
                <a:cubicBezTo>
                  <a:pt x="97390" y="97301"/>
                  <a:pt x="99345" y="93078"/>
                  <a:pt x="100679" y="88278"/>
                </a:cubicBezTo>
                <a:cubicBezTo>
                  <a:pt x="102013" y="83477"/>
                  <a:pt x="102679" y="78499"/>
                  <a:pt x="102679" y="73342"/>
                </a:cubicBezTo>
                <a:cubicBezTo>
                  <a:pt x="102679" y="68187"/>
                  <a:pt x="102013" y="63252"/>
                  <a:pt x="100679" y="58541"/>
                </a:cubicBezTo>
                <a:cubicBezTo>
                  <a:pt x="99345" y="53829"/>
                  <a:pt x="97390" y="49651"/>
                  <a:pt x="94812" y="46006"/>
                </a:cubicBezTo>
                <a:cubicBezTo>
                  <a:pt x="92234" y="42361"/>
                  <a:pt x="89167" y="39472"/>
                  <a:pt x="85611" y="37338"/>
                </a:cubicBezTo>
                <a:cubicBezTo>
                  <a:pt x="82054" y="35205"/>
                  <a:pt x="78143" y="34138"/>
                  <a:pt x="73876" y="34138"/>
                </a:cubicBezTo>
                <a:cubicBezTo>
                  <a:pt x="69253" y="34138"/>
                  <a:pt x="65164" y="35205"/>
                  <a:pt x="61607" y="37338"/>
                </a:cubicBezTo>
                <a:cubicBezTo>
                  <a:pt x="58051" y="39472"/>
                  <a:pt x="54985" y="42361"/>
                  <a:pt x="52406" y="46006"/>
                </a:cubicBezTo>
                <a:cubicBezTo>
                  <a:pt x="49828" y="49651"/>
                  <a:pt x="47873" y="53829"/>
                  <a:pt x="46539" y="58541"/>
                </a:cubicBezTo>
                <a:cubicBezTo>
                  <a:pt x="45206" y="63252"/>
                  <a:pt x="44539" y="68187"/>
                  <a:pt x="44539" y="733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8" name="Freeform 238"/>
          <p:cNvSpPr/>
          <p:nvPr/>
        </p:nvSpPr>
        <p:spPr>
          <a:xfrm>
            <a:off x="2945667" y="4988766"/>
            <a:ext cx="229896" cy="230429"/>
          </a:xfrm>
          <a:custGeom>
            <a:avLst/>
            <a:gdLst>
              <a:gd name="connsiteX0" fmla="*/ 182690 w 229896"/>
              <a:gd name="connsiteY0" fmla="*/ 230429 h 230429"/>
              <a:gd name="connsiteX1" fmla="*/ 182690 w 229896"/>
              <a:gd name="connsiteY1" fmla="*/ 28003 h 230429"/>
              <a:gd name="connsiteX2" fmla="*/ 181089 w 229896"/>
              <a:gd name="connsiteY2" fmla="*/ 20936 h 230429"/>
              <a:gd name="connsiteX3" fmla="*/ 175489 w 229896"/>
              <a:gd name="connsiteY3" fmla="*/ 16002 h 230429"/>
              <a:gd name="connsiteX4" fmla="*/ 229896 w 229896"/>
              <a:gd name="connsiteY4" fmla="*/ 0 h 230429"/>
              <a:gd name="connsiteX5" fmla="*/ 229896 w 229896"/>
              <a:gd name="connsiteY5" fmla="*/ 206160 h 230429"/>
              <a:gd name="connsiteX6" fmla="*/ 223762 w 229896"/>
              <a:gd name="connsiteY6" fmla="*/ 224695 h 230429"/>
              <a:gd name="connsiteX7" fmla="*/ 204292 w 229896"/>
              <a:gd name="connsiteY7" fmla="*/ 230429 h 230429"/>
              <a:gd name="connsiteX9" fmla="*/ 0 w 229896"/>
              <a:gd name="connsiteY9" fmla="*/ 182423 h 230429"/>
              <a:gd name="connsiteX10" fmla="*/ 37338 w 229896"/>
              <a:gd name="connsiteY10" fmla="*/ 167221 h 230429"/>
              <a:gd name="connsiteX11" fmla="*/ 69076 w 229896"/>
              <a:gd name="connsiteY11" fmla="*/ 140684 h 230429"/>
              <a:gd name="connsiteX12" fmla="*/ 91745 w 229896"/>
              <a:gd name="connsiteY12" fmla="*/ 102546 h 230429"/>
              <a:gd name="connsiteX13" fmla="*/ 102413 w 229896"/>
              <a:gd name="connsiteY13" fmla="*/ 52274 h 230429"/>
              <a:gd name="connsiteX14" fmla="*/ 33871 w 229896"/>
              <a:gd name="connsiteY14" fmla="*/ 52274 h 230429"/>
              <a:gd name="connsiteX15" fmla="*/ 25870 w 229896"/>
              <a:gd name="connsiteY15" fmla="*/ 58941 h 230429"/>
              <a:gd name="connsiteX16" fmla="*/ 9068 w 229896"/>
              <a:gd name="connsiteY16" fmla="*/ 26403 h 230429"/>
              <a:gd name="connsiteX17" fmla="*/ 102946 w 229896"/>
              <a:gd name="connsiteY17" fmla="*/ 26403 h 230429"/>
              <a:gd name="connsiteX18" fmla="*/ 102946 w 229896"/>
              <a:gd name="connsiteY18" fmla="*/ 15202 h 230429"/>
              <a:gd name="connsiteX19" fmla="*/ 150152 w 229896"/>
              <a:gd name="connsiteY19" fmla="*/ 28003 h 230429"/>
              <a:gd name="connsiteX20" fmla="*/ 150152 w 229896"/>
              <a:gd name="connsiteY20" fmla="*/ 44272 h 230429"/>
              <a:gd name="connsiteX21" fmla="*/ 140284 w 229896"/>
              <a:gd name="connsiteY21" fmla="*/ 94145 h 230429"/>
              <a:gd name="connsiteX22" fmla="*/ 111347 w 229896"/>
              <a:gd name="connsiteY22" fmla="*/ 138551 h 230429"/>
              <a:gd name="connsiteX23" fmla="*/ 64275 w 229896"/>
              <a:gd name="connsiteY23" fmla="*/ 171755 h 230429"/>
              <a:gd name="connsiteX24" fmla="*/ 0 w 229896"/>
              <a:gd name="connsiteY24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29896" h="230429">
                <a:moveTo>
                  <a:pt x="182690" y="230429"/>
                </a:moveTo>
                <a:lnTo>
                  <a:pt x="182690" y="28003"/>
                </a:lnTo>
                <a:cubicBezTo>
                  <a:pt x="182690" y="25515"/>
                  <a:pt x="182156" y="23159"/>
                  <a:pt x="181089" y="20936"/>
                </a:cubicBezTo>
                <a:cubicBezTo>
                  <a:pt x="180023" y="18713"/>
                  <a:pt x="178156" y="17069"/>
                  <a:pt x="175489" y="16002"/>
                </a:cubicBezTo>
                <a:lnTo>
                  <a:pt x="229896" y="0"/>
                </a:lnTo>
                <a:lnTo>
                  <a:pt x="229896" y="206160"/>
                </a:lnTo>
                <a:cubicBezTo>
                  <a:pt x="229896" y="214694"/>
                  <a:pt x="227851" y="220872"/>
                  <a:pt x="223762" y="224695"/>
                </a:cubicBezTo>
                <a:cubicBezTo>
                  <a:pt x="219672" y="228517"/>
                  <a:pt x="213182" y="230429"/>
                  <a:pt x="204292" y="230429"/>
                </a:cubicBezTo>
                <a:moveTo>
                  <a:pt x="0" y="182423"/>
                </a:moveTo>
                <a:cubicBezTo>
                  <a:pt x="12979" y="179223"/>
                  <a:pt x="25426" y="174155"/>
                  <a:pt x="37338" y="167221"/>
                </a:cubicBezTo>
                <a:cubicBezTo>
                  <a:pt x="49251" y="160287"/>
                  <a:pt x="59830" y="151442"/>
                  <a:pt x="69076" y="140684"/>
                </a:cubicBezTo>
                <a:cubicBezTo>
                  <a:pt x="78321" y="129927"/>
                  <a:pt x="85877" y="117215"/>
                  <a:pt x="91745" y="102546"/>
                </a:cubicBezTo>
                <a:cubicBezTo>
                  <a:pt x="97612" y="87878"/>
                  <a:pt x="101168" y="71120"/>
                  <a:pt x="102413" y="52274"/>
                </a:cubicBezTo>
                <a:lnTo>
                  <a:pt x="33871" y="52274"/>
                </a:lnTo>
                <a:cubicBezTo>
                  <a:pt x="29426" y="52274"/>
                  <a:pt x="26759" y="54496"/>
                  <a:pt x="25870" y="58941"/>
                </a:cubicBezTo>
                <a:lnTo>
                  <a:pt x="9068" y="26403"/>
                </a:lnTo>
                <a:lnTo>
                  <a:pt x="102946" y="26403"/>
                </a:lnTo>
                <a:lnTo>
                  <a:pt x="102946" y="15202"/>
                </a:lnTo>
                <a:lnTo>
                  <a:pt x="150152" y="28003"/>
                </a:lnTo>
                <a:lnTo>
                  <a:pt x="150152" y="44272"/>
                </a:lnTo>
                <a:cubicBezTo>
                  <a:pt x="150152" y="61163"/>
                  <a:pt x="146863" y="77788"/>
                  <a:pt x="140284" y="94145"/>
                </a:cubicBezTo>
                <a:cubicBezTo>
                  <a:pt x="133706" y="110503"/>
                  <a:pt x="124060" y="125304"/>
                  <a:pt x="111347" y="138551"/>
                </a:cubicBezTo>
                <a:cubicBezTo>
                  <a:pt x="98635" y="151797"/>
                  <a:pt x="82944" y="162865"/>
                  <a:pt x="64275" y="171755"/>
                </a:cubicBezTo>
                <a:cubicBezTo>
                  <a:pt x="45606" y="180645"/>
                  <a:pt x="24181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39" name="Freeform 239"/>
          <p:cNvSpPr/>
          <p:nvPr/>
        </p:nvSpPr>
        <p:spPr>
          <a:xfrm>
            <a:off x="3212367" y="4986633"/>
            <a:ext cx="252832" cy="235230"/>
          </a:xfrm>
          <a:custGeom>
            <a:avLst/>
            <a:gdLst>
              <a:gd name="connsiteX0" fmla="*/ 36005 w 252832"/>
              <a:gd name="connsiteY0" fmla="*/ 179489 h 235230"/>
              <a:gd name="connsiteX1" fmla="*/ 174689 w 252832"/>
              <a:gd name="connsiteY1" fmla="*/ 179489 h 235230"/>
              <a:gd name="connsiteX2" fmla="*/ 174689 w 252832"/>
              <a:gd name="connsiteY2" fmla="*/ 166954 h 235230"/>
              <a:gd name="connsiteX3" fmla="*/ 44806 w 252832"/>
              <a:gd name="connsiteY3" fmla="*/ 166954 h 235230"/>
              <a:gd name="connsiteX4" fmla="*/ 29070 w 252832"/>
              <a:gd name="connsiteY4" fmla="*/ 145085 h 235230"/>
              <a:gd name="connsiteX5" fmla="*/ 223228 w 252832"/>
              <a:gd name="connsiteY5" fmla="*/ 145085 h 235230"/>
              <a:gd name="connsiteX6" fmla="*/ 223228 w 252832"/>
              <a:gd name="connsiteY6" fmla="*/ 200025 h 235230"/>
              <a:gd name="connsiteX7" fmla="*/ 84544 w 252832"/>
              <a:gd name="connsiteY7" fmla="*/ 200025 h 235230"/>
              <a:gd name="connsiteX8" fmla="*/ 84544 w 252832"/>
              <a:gd name="connsiteY8" fmla="*/ 213360 h 235230"/>
              <a:gd name="connsiteX9" fmla="*/ 210427 w 252832"/>
              <a:gd name="connsiteY9" fmla="*/ 213360 h 235230"/>
              <a:gd name="connsiteX10" fmla="*/ 222161 w 252832"/>
              <a:gd name="connsiteY10" fmla="*/ 205359 h 235230"/>
              <a:gd name="connsiteX11" fmla="*/ 235496 w 252832"/>
              <a:gd name="connsiteY11" fmla="*/ 235230 h 235230"/>
              <a:gd name="connsiteX12" fmla="*/ 36005 w 252832"/>
              <a:gd name="connsiteY12" fmla="*/ 235230 h 235230"/>
              <a:gd name="connsiteX14" fmla="*/ 152019 w 252832"/>
              <a:gd name="connsiteY14" fmla="*/ 73076 h 235230"/>
              <a:gd name="connsiteX15" fmla="*/ 193358 w 252832"/>
              <a:gd name="connsiteY15" fmla="*/ 72676 h 235230"/>
              <a:gd name="connsiteX16" fmla="*/ 226695 w 252832"/>
              <a:gd name="connsiteY16" fmla="*/ 69609 h 235230"/>
              <a:gd name="connsiteX17" fmla="*/ 230162 w 252832"/>
              <a:gd name="connsiteY17" fmla="*/ 85344 h 235230"/>
              <a:gd name="connsiteX18" fmla="*/ 212160 w 252832"/>
              <a:gd name="connsiteY18" fmla="*/ 91345 h 235230"/>
              <a:gd name="connsiteX19" fmla="*/ 191891 w 252832"/>
              <a:gd name="connsiteY19" fmla="*/ 94679 h 235230"/>
              <a:gd name="connsiteX20" fmla="*/ 168555 w 252832"/>
              <a:gd name="connsiteY20" fmla="*/ 96012 h 235230"/>
              <a:gd name="connsiteX21" fmla="*/ 141351 w 252832"/>
              <a:gd name="connsiteY21" fmla="*/ 96279 h 235230"/>
              <a:gd name="connsiteX22" fmla="*/ 38138 w 252832"/>
              <a:gd name="connsiteY22" fmla="*/ 96279 h 235230"/>
              <a:gd name="connsiteX23" fmla="*/ 38138 w 252832"/>
              <a:gd name="connsiteY23" fmla="*/ 41606 h 235230"/>
              <a:gd name="connsiteX24" fmla="*/ 173889 w 252832"/>
              <a:gd name="connsiteY24" fmla="*/ 41606 h 235230"/>
              <a:gd name="connsiteX25" fmla="*/ 173889 w 252832"/>
              <a:gd name="connsiteY25" fmla="*/ 30404 h 235230"/>
              <a:gd name="connsiteX26" fmla="*/ 58674 w 252832"/>
              <a:gd name="connsiteY26" fmla="*/ 30404 h 235230"/>
              <a:gd name="connsiteX27" fmla="*/ 50673 w 252832"/>
              <a:gd name="connsiteY27" fmla="*/ 37071 h 235230"/>
              <a:gd name="connsiteX28" fmla="*/ 33871 w 252832"/>
              <a:gd name="connsiteY28" fmla="*/ 8534 h 235230"/>
              <a:gd name="connsiteX29" fmla="*/ 173889 w 252832"/>
              <a:gd name="connsiteY29" fmla="*/ 8534 h 235230"/>
              <a:gd name="connsiteX30" fmla="*/ 173889 w 252832"/>
              <a:gd name="connsiteY30" fmla="*/ 0 h 235230"/>
              <a:gd name="connsiteX31" fmla="*/ 219494 w 252832"/>
              <a:gd name="connsiteY31" fmla="*/ 12802 h 235230"/>
              <a:gd name="connsiteX32" fmla="*/ 219494 w 252832"/>
              <a:gd name="connsiteY32" fmla="*/ 60808 h 235230"/>
              <a:gd name="connsiteX33" fmla="*/ 84011 w 252832"/>
              <a:gd name="connsiteY33" fmla="*/ 60808 h 235230"/>
              <a:gd name="connsiteX34" fmla="*/ 84011 w 252832"/>
              <a:gd name="connsiteY34" fmla="*/ 73076 h 235230"/>
              <a:gd name="connsiteX36" fmla="*/ 252832 w 252832"/>
              <a:gd name="connsiteY36" fmla="*/ 132550 h 235230"/>
              <a:gd name="connsiteX37" fmla="*/ 32004 w 252832"/>
              <a:gd name="connsiteY37" fmla="*/ 132550 h 235230"/>
              <a:gd name="connsiteX38" fmla="*/ 22937 w 252832"/>
              <a:gd name="connsiteY38" fmla="*/ 140018 h 235230"/>
              <a:gd name="connsiteX39" fmla="*/ 0 w 252832"/>
              <a:gd name="connsiteY39" fmla="*/ 107747 h 235230"/>
              <a:gd name="connsiteX40" fmla="*/ 252832 w 252832"/>
              <a:gd name="connsiteY40" fmla="*/ 107747 h 23523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2" h="235230">
                <a:moveTo>
                  <a:pt x="36005" y="179489"/>
                </a:moveTo>
                <a:lnTo>
                  <a:pt x="174689" y="179489"/>
                </a:lnTo>
                <a:lnTo>
                  <a:pt x="174689" y="166954"/>
                </a:lnTo>
                <a:lnTo>
                  <a:pt x="44806" y="166954"/>
                </a:lnTo>
                <a:lnTo>
                  <a:pt x="29070" y="145085"/>
                </a:lnTo>
                <a:lnTo>
                  <a:pt x="223228" y="145085"/>
                </a:lnTo>
                <a:lnTo>
                  <a:pt x="223228" y="200025"/>
                </a:lnTo>
                <a:lnTo>
                  <a:pt x="84544" y="200025"/>
                </a:lnTo>
                <a:lnTo>
                  <a:pt x="84544" y="213360"/>
                </a:lnTo>
                <a:lnTo>
                  <a:pt x="210427" y="213360"/>
                </a:lnTo>
                <a:cubicBezTo>
                  <a:pt x="217183" y="213360"/>
                  <a:pt x="221094" y="210693"/>
                  <a:pt x="222161" y="205359"/>
                </a:cubicBezTo>
                <a:lnTo>
                  <a:pt x="235496" y="235230"/>
                </a:lnTo>
                <a:lnTo>
                  <a:pt x="36005" y="235230"/>
                </a:lnTo>
                <a:moveTo>
                  <a:pt x="152019" y="73076"/>
                </a:moveTo>
                <a:cubicBezTo>
                  <a:pt x="167843" y="73076"/>
                  <a:pt x="181623" y="72943"/>
                  <a:pt x="193358" y="72676"/>
                </a:cubicBezTo>
                <a:cubicBezTo>
                  <a:pt x="205093" y="72409"/>
                  <a:pt x="216205" y="71387"/>
                  <a:pt x="226695" y="69609"/>
                </a:cubicBezTo>
                <a:lnTo>
                  <a:pt x="230162" y="85344"/>
                </a:lnTo>
                <a:cubicBezTo>
                  <a:pt x="224473" y="87833"/>
                  <a:pt x="218472" y="89833"/>
                  <a:pt x="212160" y="91345"/>
                </a:cubicBezTo>
                <a:cubicBezTo>
                  <a:pt x="205848" y="92856"/>
                  <a:pt x="199092" y="93968"/>
                  <a:pt x="191891" y="94679"/>
                </a:cubicBezTo>
                <a:cubicBezTo>
                  <a:pt x="184690" y="95390"/>
                  <a:pt x="176911" y="95834"/>
                  <a:pt x="168555" y="96012"/>
                </a:cubicBezTo>
                <a:cubicBezTo>
                  <a:pt x="160198" y="96190"/>
                  <a:pt x="151130" y="96279"/>
                  <a:pt x="141351" y="96279"/>
                </a:cubicBezTo>
                <a:lnTo>
                  <a:pt x="38138" y="96279"/>
                </a:lnTo>
                <a:lnTo>
                  <a:pt x="38138" y="41606"/>
                </a:lnTo>
                <a:lnTo>
                  <a:pt x="173889" y="41606"/>
                </a:lnTo>
                <a:lnTo>
                  <a:pt x="173889" y="30404"/>
                </a:lnTo>
                <a:lnTo>
                  <a:pt x="58674" y="30404"/>
                </a:lnTo>
                <a:cubicBezTo>
                  <a:pt x="54229" y="30404"/>
                  <a:pt x="51562" y="32627"/>
                  <a:pt x="50673" y="37071"/>
                </a:cubicBezTo>
                <a:lnTo>
                  <a:pt x="33871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60808"/>
                </a:lnTo>
                <a:lnTo>
                  <a:pt x="84011" y="60808"/>
                </a:lnTo>
                <a:lnTo>
                  <a:pt x="84011" y="73076"/>
                </a:lnTo>
                <a:moveTo>
                  <a:pt x="252832" y="132550"/>
                </a:moveTo>
                <a:lnTo>
                  <a:pt x="32004" y="132550"/>
                </a:lnTo>
                <a:cubicBezTo>
                  <a:pt x="26848" y="132550"/>
                  <a:pt x="23825" y="135039"/>
                  <a:pt x="22937" y="140018"/>
                </a:cubicBezTo>
                <a:lnTo>
                  <a:pt x="0" y="107747"/>
                </a:lnTo>
                <a:lnTo>
                  <a:pt x="252832" y="1077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0" name="Freeform 240"/>
          <p:cNvSpPr/>
          <p:nvPr/>
        </p:nvSpPr>
        <p:spPr>
          <a:xfrm>
            <a:off x="3564714" y="4988766"/>
            <a:ext cx="228562" cy="227228"/>
          </a:xfrm>
          <a:custGeom>
            <a:avLst/>
            <a:gdLst>
              <a:gd name="connsiteX0" fmla="*/ 171755 w 228562"/>
              <a:gd name="connsiteY0" fmla="*/ 132283 h 227228"/>
              <a:gd name="connsiteX1" fmla="*/ 171755 w 228562"/>
              <a:gd name="connsiteY1" fmla="*/ 79477 h 227228"/>
              <a:gd name="connsiteX2" fmla="*/ 146152 w 228562"/>
              <a:gd name="connsiteY2" fmla="*/ 79477 h 227228"/>
              <a:gd name="connsiteX3" fmla="*/ 137617 w 228562"/>
              <a:gd name="connsiteY3" fmla="*/ 100680 h 227228"/>
              <a:gd name="connsiteX4" fmla="*/ 121615 w 228562"/>
              <a:gd name="connsiteY4" fmla="*/ 116281 h 227228"/>
              <a:gd name="connsiteX5" fmla="*/ 99745 w 228562"/>
              <a:gd name="connsiteY5" fmla="*/ 125883 h 227228"/>
              <a:gd name="connsiteX6" fmla="*/ 73876 w 228562"/>
              <a:gd name="connsiteY6" fmla="*/ 129083 h 227228"/>
              <a:gd name="connsiteX7" fmla="*/ 45206 w 228562"/>
              <a:gd name="connsiteY7" fmla="*/ 125083 h 227228"/>
              <a:gd name="connsiteX8" fmla="*/ 21736 w 228562"/>
              <a:gd name="connsiteY8" fmla="*/ 113348 h 227228"/>
              <a:gd name="connsiteX9" fmla="*/ 5867 w 228562"/>
              <a:gd name="connsiteY9" fmla="*/ 94412 h 227228"/>
              <a:gd name="connsiteX10" fmla="*/ 0 w 228562"/>
              <a:gd name="connsiteY10" fmla="*/ 68542 h 227228"/>
              <a:gd name="connsiteX11" fmla="*/ 5867 w 228562"/>
              <a:gd name="connsiteY11" fmla="*/ 43472 h 227228"/>
              <a:gd name="connsiteX12" fmla="*/ 21736 w 228562"/>
              <a:gd name="connsiteY12" fmla="*/ 24403 h 227228"/>
              <a:gd name="connsiteX13" fmla="*/ 45206 w 228562"/>
              <a:gd name="connsiteY13" fmla="*/ 12402 h 227228"/>
              <a:gd name="connsiteX14" fmla="*/ 73876 w 228562"/>
              <a:gd name="connsiteY14" fmla="*/ 8268 h 227228"/>
              <a:gd name="connsiteX15" fmla="*/ 98812 w 228562"/>
              <a:gd name="connsiteY15" fmla="*/ 11469 h 227228"/>
              <a:gd name="connsiteX16" fmla="*/ 120148 w 228562"/>
              <a:gd name="connsiteY16" fmla="*/ 20670 h 227228"/>
              <a:gd name="connsiteX17" fmla="*/ 136284 w 228562"/>
              <a:gd name="connsiteY17" fmla="*/ 35338 h 227228"/>
              <a:gd name="connsiteX18" fmla="*/ 145618 w 228562"/>
              <a:gd name="connsiteY18" fmla="*/ 54940 h 227228"/>
              <a:gd name="connsiteX19" fmla="*/ 171755 w 228562"/>
              <a:gd name="connsiteY19" fmla="*/ 54940 h 227228"/>
              <a:gd name="connsiteX20" fmla="*/ 171755 w 228562"/>
              <a:gd name="connsiteY20" fmla="*/ 28003 h 227228"/>
              <a:gd name="connsiteX21" fmla="*/ 170154 w 228562"/>
              <a:gd name="connsiteY21" fmla="*/ 20936 h 227228"/>
              <a:gd name="connsiteX22" fmla="*/ 164554 w 228562"/>
              <a:gd name="connsiteY22" fmla="*/ 16002 h 227228"/>
              <a:gd name="connsiteX23" fmla="*/ 218961 w 228562"/>
              <a:gd name="connsiteY23" fmla="*/ 0 h 227228"/>
              <a:gd name="connsiteX24" fmla="*/ 218961 w 228562"/>
              <a:gd name="connsiteY24" fmla="*/ 108014 h 227228"/>
              <a:gd name="connsiteX25" fmla="*/ 212827 w 228562"/>
              <a:gd name="connsiteY25" fmla="*/ 126549 h 227228"/>
              <a:gd name="connsiteX26" fmla="*/ 193357 w 228562"/>
              <a:gd name="connsiteY26" fmla="*/ 132283 h 227228"/>
              <a:gd name="connsiteX28" fmla="*/ 37338 w 228562"/>
              <a:gd name="connsiteY28" fmla="*/ 142685 h 227228"/>
              <a:gd name="connsiteX29" fmla="*/ 217627 w 228562"/>
              <a:gd name="connsiteY29" fmla="*/ 142685 h 227228"/>
              <a:gd name="connsiteX30" fmla="*/ 217627 w 228562"/>
              <a:gd name="connsiteY30" fmla="*/ 167221 h 227228"/>
              <a:gd name="connsiteX31" fmla="*/ 84544 w 228562"/>
              <a:gd name="connsiteY31" fmla="*/ 167221 h 227228"/>
              <a:gd name="connsiteX32" fmla="*/ 84544 w 228562"/>
              <a:gd name="connsiteY32" fmla="*/ 202692 h 227228"/>
              <a:gd name="connsiteX33" fmla="*/ 201892 w 228562"/>
              <a:gd name="connsiteY33" fmla="*/ 202692 h 227228"/>
              <a:gd name="connsiteX34" fmla="*/ 210826 w 228562"/>
              <a:gd name="connsiteY34" fmla="*/ 200025 h 227228"/>
              <a:gd name="connsiteX35" fmla="*/ 215227 w 228562"/>
              <a:gd name="connsiteY35" fmla="*/ 192024 h 227228"/>
              <a:gd name="connsiteX36" fmla="*/ 228562 w 228562"/>
              <a:gd name="connsiteY36" fmla="*/ 227228 h 227228"/>
              <a:gd name="connsiteX37" fmla="*/ 37338 w 228562"/>
              <a:gd name="connsiteY37" fmla="*/ 227228 h 227228"/>
              <a:gd name="connsiteX39" fmla="*/ 44539 w 228562"/>
              <a:gd name="connsiteY39" fmla="*/ 68542 h 227228"/>
              <a:gd name="connsiteX40" fmla="*/ 46539 w 228562"/>
              <a:gd name="connsiteY40" fmla="*/ 82811 h 227228"/>
              <a:gd name="connsiteX41" fmla="*/ 52406 w 228562"/>
              <a:gd name="connsiteY41" fmla="*/ 94678 h 227228"/>
              <a:gd name="connsiteX42" fmla="*/ 61607 w 228562"/>
              <a:gd name="connsiteY42" fmla="*/ 102813 h 227228"/>
              <a:gd name="connsiteX43" fmla="*/ 73876 w 228562"/>
              <a:gd name="connsiteY43" fmla="*/ 105880 h 227228"/>
              <a:gd name="connsiteX44" fmla="*/ 85611 w 228562"/>
              <a:gd name="connsiteY44" fmla="*/ 102947 h 227228"/>
              <a:gd name="connsiteX45" fmla="*/ 94812 w 228562"/>
              <a:gd name="connsiteY45" fmla="*/ 94945 h 227228"/>
              <a:gd name="connsiteX46" fmla="*/ 100679 w 228562"/>
              <a:gd name="connsiteY46" fmla="*/ 83077 h 227228"/>
              <a:gd name="connsiteX47" fmla="*/ 102679 w 228562"/>
              <a:gd name="connsiteY47" fmla="*/ 68542 h 227228"/>
              <a:gd name="connsiteX48" fmla="*/ 100679 w 228562"/>
              <a:gd name="connsiteY48" fmla="*/ 54007 h 227228"/>
              <a:gd name="connsiteX49" fmla="*/ 94812 w 228562"/>
              <a:gd name="connsiteY49" fmla="*/ 42272 h 227228"/>
              <a:gd name="connsiteX50" fmla="*/ 85611 w 228562"/>
              <a:gd name="connsiteY50" fmla="*/ 34404 h 227228"/>
              <a:gd name="connsiteX51" fmla="*/ 73876 w 228562"/>
              <a:gd name="connsiteY51" fmla="*/ 31471 h 227228"/>
              <a:gd name="connsiteX52" fmla="*/ 61607 w 228562"/>
              <a:gd name="connsiteY52" fmla="*/ 34404 h 227228"/>
              <a:gd name="connsiteX53" fmla="*/ 52406 w 228562"/>
              <a:gd name="connsiteY53" fmla="*/ 42272 h 227228"/>
              <a:gd name="connsiteX54" fmla="*/ 46539 w 228562"/>
              <a:gd name="connsiteY54" fmla="*/ 54007 h 227228"/>
              <a:gd name="connsiteX55" fmla="*/ 44539 w 228562"/>
              <a:gd name="connsiteY55" fmla="*/ 6854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</a:cxnLst>
            <a:rect l="l" t="t" r="r" b="b"/>
            <a:pathLst>
              <a:path w="228562" h="227228">
                <a:moveTo>
                  <a:pt x="171755" y="132283"/>
                </a:moveTo>
                <a:lnTo>
                  <a:pt x="171755" y="79477"/>
                </a:lnTo>
                <a:lnTo>
                  <a:pt x="146152" y="79477"/>
                </a:lnTo>
                <a:cubicBezTo>
                  <a:pt x="144729" y="87478"/>
                  <a:pt x="141884" y="94545"/>
                  <a:pt x="137617" y="100680"/>
                </a:cubicBezTo>
                <a:cubicBezTo>
                  <a:pt x="133350" y="106813"/>
                  <a:pt x="128016" y="112014"/>
                  <a:pt x="121615" y="116281"/>
                </a:cubicBezTo>
                <a:cubicBezTo>
                  <a:pt x="115214" y="120548"/>
                  <a:pt x="107924" y="123749"/>
                  <a:pt x="99745" y="125883"/>
                </a:cubicBezTo>
                <a:cubicBezTo>
                  <a:pt x="91567" y="128016"/>
                  <a:pt x="82944" y="129083"/>
                  <a:pt x="73876" y="129083"/>
                </a:cubicBezTo>
                <a:cubicBezTo>
                  <a:pt x="63741" y="129083"/>
                  <a:pt x="54184" y="127749"/>
                  <a:pt x="45206" y="125083"/>
                </a:cubicBezTo>
                <a:cubicBezTo>
                  <a:pt x="36226" y="122415"/>
                  <a:pt x="28403" y="118504"/>
                  <a:pt x="21736" y="113348"/>
                </a:cubicBezTo>
                <a:cubicBezTo>
                  <a:pt x="15068" y="108191"/>
                  <a:pt x="9779" y="101880"/>
                  <a:pt x="5867" y="94412"/>
                </a:cubicBezTo>
                <a:cubicBezTo>
                  <a:pt x="1956" y="86944"/>
                  <a:pt x="0" y="78321"/>
                  <a:pt x="0" y="68542"/>
                </a:cubicBezTo>
                <a:cubicBezTo>
                  <a:pt x="0" y="59296"/>
                  <a:pt x="1956" y="50940"/>
                  <a:pt x="5867" y="43472"/>
                </a:cubicBezTo>
                <a:cubicBezTo>
                  <a:pt x="9779" y="36005"/>
                  <a:pt x="15068" y="29648"/>
                  <a:pt x="21736" y="24403"/>
                </a:cubicBezTo>
                <a:cubicBezTo>
                  <a:pt x="28403" y="19158"/>
                  <a:pt x="36226" y="15158"/>
                  <a:pt x="45206" y="12402"/>
                </a:cubicBezTo>
                <a:cubicBezTo>
                  <a:pt x="54184" y="9646"/>
                  <a:pt x="63741" y="8268"/>
                  <a:pt x="73876" y="8268"/>
                </a:cubicBezTo>
                <a:cubicBezTo>
                  <a:pt x="82588" y="8268"/>
                  <a:pt x="90900" y="9335"/>
                  <a:pt x="98812" y="11469"/>
                </a:cubicBezTo>
                <a:cubicBezTo>
                  <a:pt x="106724" y="13602"/>
                  <a:pt x="113836" y="16669"/>
                  <a:pt x="120148" y="20670"/>
                </a:cubicBezTo>
                <a:cubicBezTo>
                  <a:pt x="126460" y="24670"/>
                  <a:pt x="131838" y="29559"/>
                  <a:pt x="136284" y="35338"/>
                </a:cubicBezTo>
                <a:cubicBezTo>
                  <a:pt x="140729" y="41116"/>
                  <a:pt x="143840" y="47651"/>
                  <a:pt x="145618" y="54940"/>
                </a:cubicBezTo>
                <a:lnTo>
                  <a:pt x="171755" y="54940"/>
                </a:lnTo>
                <a:lnTo>
                  <a:pt x="171755" y="28003"/>
                </a:lnTo>
                <a:cubicBezTo>
                  <a:pt x="171755" y="25515"/>
                  <a:pt x="171221" y="23159"/>
                  <a:pt x="170154" y="20936"/>
                </a:cubicBezTo>
                <a:cubicBezTo>
                  <a:pt x="169087" y="18713"/>
                  <a:pt x="167221" y="17069"/>
                  <a:pt x="164554" y="16002"/>
                </a:cubicBezTo>
                <a:lnTo>
                  <a:pt x="218961" y="0"/>
                </a:lnTo>
                <a:lnTo>
                  <a:pt x="218961" y="108014"/>
                </a:lnTo>
                <a:cubicBezTo>
                  <a:pt x="218961" y="116548"/>
                  <a:pt x="216916" y="122727"/>
                  <a:pt x="212827" y="126549"/>
                </a:cubicBezTo>
                <a:cubicBezTo>
                  <a:pt x="208737" y="130372"/>
                  <a:pt x="202247" y="132283"/>
                  <a:pt x="193357" y="132283"/>
                </a:cubicBezTo>
                <a:moveTo>
                  <a:pt x="37338" y="142685"/>
                </a:moveTo>
                <a:lnTo>
                  <a:pt x="217627" y="142685"/>
                </a:lnTo>
                <a:lnTo>
                  <a:pt x="217627" y="167221"/>
                </a:lnTo>
                <a:lnTo>
                  <a:pt x="84544" y="167221"/>
                </a:lnTo>
                <a:lnTo>
                  <a:pt x="84544" y="202692"/>
                </a:lnTo>
                <a:lnTo>
                  <a:pt x="201892" y="202692"/>
                </a:lnTo>
                <a:cubicBezTo>
                  <a:pt x="205448" y="202692"/>
                  <a:pt x="208426" y="201804"/>
                  <a:pt x="210826" y="200025"/>
                </a:cubicBezTo>
                <a:cubicBezTo>
                  <a:pt x="213227" y="198247"/>
                  <a:pt x="214693" y="195580"/>
                  <a:pt x="215227" y="192024"/>
                </a:cubicBezTo>
                <a:lnTo>
                  <a:pt x="228562" y="227228"/>
                </a:lnTo>
                <a:lnTo>
                  <a:pt x="37338" y="227228"/>
                </a:lnTo>
                <a:moveTo>
                  <a:pt x="44539" y="68542"/>
                </a:moveTo>
                <a:cubicBezTo>
                  <a:pt x="44539" y="73521"/>
                  <a:pt x="45206" y="78277"/>
                  <a:pt x="46539" y="82811"/>
                </a:cubicBezTo>
                <a:cubicBezTo>
                  <a:pt x="47873" y="87345"/>
                  <a:pt x="49828" y="91300"/>
                  <a:pt x="52406" y="94678"/>
                </a:cubicBezTo>
                <a:cubicBezTo>
                  <a:pt x="54985" y="98057"/>
                  <a:pt x="58051" y="100768"/>
                  <a:pt x="61607" y="102813"/>
                </a:cubicBezTo>
                <a:cubicBezTo>
                  <a:pt x="65163" y="104858"/>
                  <a:pt x="69253" y="105880"/>
                  <a:pt x="73876" y="105880"/>
                </a:cubicBezTo>
                <a:cubicBezTo>
                  <a:pt x="78143" y="105880"/>
                  <a:pt x="82055" y="104903"/>
                  <a:pt x="85611" y="102947"/>
                </a:cubicBezTo>
                <a:cubicBezTo>
                  <a:pt x="89167" y="100990"/>
                  <a:pt x="92234" y="98324"/>
                  <a:pt x="94812" y="94945"/>
                </a:cubicBezTo>
                <a:cubicBezTo>
                  <a:pt x="97390" y="91567"/>
                  <a:pt x="99345" y="87611"/>
                  <a:pt x="100679" y="83077"/>
                </a:cubicBezTo>
                <a:cubicBezTo>
                  <a:pt x="102012" y="78544"/>
                  <a:pt x="102679" y="73698"/>
                  <a:pt x="102679" y="68542"/>
                </a:cubicBezTo>
                <a:cubicBezTo>
                  <a:pt x="102679" y="63386"/>
                  <a:pt x="102012" y="58541"/>
                  <a:pt x="100679" y="54007"/>
                </a:cubicBezTo>
                <a:cubicBezTo>
                  <a:pt x="99345" y="49473"/>
                  <a:pt x="97390" y="45561"/>
                  <a:pt x="94812" y="42272"/>
                </a:cubicBezTo>
                <a:cubicBezTo>
                  <a:pt x="92234" y="38983"/>
                  <a:pt x="89167" y="36360"/>
                  <a:pt x="85611" y="34404"/>
                </a:cubicBezTo>
                <a:cubicBezTo>
                  <a:pt x="82055" y="32449"/>
                  <a:pt x="78143" y="31471"/>
                  <a:pt x="73876" y="31471"/>
                </a:cubicBezTo>
                <a:cubicBezTo>
                  <a:pt x="69253" y="31471"/>
                  <a:pt x="65163" y="32449"/>
                  <a:pt x="61607" y="34404"/>
                </a:cubicBezTo>
                <a:cubicBezTo>
                  <a:pt x="58051" y="36360"/>
                  <a:pt x="54985" y="38983"/>
                  <a:pt x="52406" y="42272"/>
                </a:cubicBezTo>
                <a:cubicBezTo>
                  <a:pt x="49828" y="45561"/>
                  <a:pt x="47873" y="49473"/>
                  <a:pt x="46539" y="54007"/>
                </a:cubicBezTo>
                <a:cubicBezTo>
                  <a:pt x="45206" y="58541"/>
                  <a:pt x="44539" y="63386"/>
                  <a:pt x="44539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1" name="Freeform 241"/>
          <p:cNvSpPr/>
          <p:nvPr/>
        </p:nvSpPr>
        <p:spPr>
          <a:xfrm>
            <a:off x="3820479" y="4998634"/>
            <a:ext cx="252832" cy="206426"/>
          </a:xfrm>
          <a:custGeom>
            <a:avLst/>
            <a:gdLst>
              <a:gd name="connsiteX0" fmla="*/ 252832 w 252832"/>
              <a:gd name="connsiteY0" fmla="*/ 198958 h 206426"/>
              <a:gd name="connsiteX1" fmla="*/ 32004 w 252832"/>
              <a:gd name="connsiteY1" fmla="*/ 198958 h 206426"/>
              <a:gd name="connsiteX2" fmla="*/ 22937 w 252832"/>
              <a:gd name="connsiteY2" fmla="*/ 206426 h 206426"/>
              <a:gd name="connsiteX3" fmla="*/ 0 w 252832"/>
              <a:gd name="connsiteY3" fmla="*/ 174155 h 206426"/>
              <a:gd name="connsiteX4" fmla="*/ 83744 w 252832"/>
              <a:gd name="connsiteY4" fmla="*/ 174155 h 206426"/>
              <a:gd name="connsiteX5" fmla="*/ 83744 w 252832"/>
              <a:gd name="connsiteY5" fmla="*/ 111480 h 206426"/>
              <a:gd name="connsiteX6" fmla="*/ 82144 w 252832"/>
              <a:gd name="connsiteY6" fmla="*/ 104413 h 206426"/>
              <a:gd name="connsiteX7" fmla="*/ 76543 w 252832"/>
              <a:gd name="connsiteY7" fmla="*/ 99479 h 206426"/>
              <a:gd name="connsiteX8" fmla="*/ 130950 w 252832"/>
              <a:gd name="connsiteY8" fmla="*/ 86144 h 206426"/>
              <a:gd name="connsiteX9" fmla="*/ 130950 w 252832"/>
              <a:gd name="connsiteY9" fmla="*/ 174155 h 206426"/>
              <a:gd name="connsiteX10" fmla="*/ 252832 w 252832"/>
              <a:gd name="connsiteY10" fmla="*/ 174155 h 206426"/>
              <a:gd name="connsiteX12" fmla="*/ 156820 w 252832"/>
              <a:gd name="connsiteY12" fmla="*/ 142951 h 206426"/>
              <a:gd name="connsiteX13" fmla="*/ 167621 w 252832"/>
              <a:gd name="connsiteY13" fmla="*/ 130949 h 206426"/>
              <a:gd name="connsiteX14" fmla="*/ 173222 w 252832"/>
              <a:gd name="connsiteY14" fmla="*/ 112948 h 206426"/>
              <a:gd name="connsiteX15" fmla="*/ 175355 w 252832"/>
              <a:gd name="connsiteY15" fmla="*/ 92145 h 206426"/>
              <a:gd name="connsiteX16" fmla="*/ 175755 w 252832"/>
              <a:gd name="connsiteY16" fmla="*/ 71742 h 206426"/>
              <a:gd name="connsiteX17" fmla="*/ 175755 w 252832"/>
              <a:gd name="connsiteY17" fmla="*/ 37071 h 206426"/>
              <a:gd name="connsiteX18" fmla="*/ 58674 w 252832"/>
              <a:gd name="connsiteY18" fmla="*/ 37071 h 206426"/>
              <a:gd name="connsiteX19" fmla="*/ 50673 w 252832"/>
              <a:gd name="connsiteY19" fmla="*/ 43738 h 206426"/>
              <a:gd name="connsiteX20" fmla="*/ 33871 w 252832"/>
              <a:gd name="connsiteY20" fmla="*/ 11202 h 206426"/>
              <a:gd name="connsiteX21" fmla="*/ 175755 w 252832"/>
              <a:gd name="connsiteY21" fmla="*/ 11202 h 206426"/>
              <a:gd name="connsiteX22" fmla="*/ 175755 w 252832"/>
              <a:gd name="connsiteY22" fmla="*/ 0 h 206426"/>
              <a:gd name="connsiteX23" fmla="*/ 222962 w 252832"/>
              <a:gd name="connsiteY23" fmla="*/ 12802 h 206426"/>
              <a:gd name="connsiteX24" fmla="*/ 222962 w 252832"/>
              <a:gd name="connsiteY24" fmla="*/ 61875 h 206426"/>
              <a:gd name="connsiteX25" fmla="*/ 207493 w 252832"/>
              <a:gd name="connsiteY25" fmla="*/ 116681 h 206426"/>
              <a:gd name="connsiteX26" fmla="*/ 156820 w 252832"/>
              <a:gd name="connsiteY26" fmla="*/ 148285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52832" h="206426">
                <a:moveTo>
                  <a:pt x="252832" y="198958"/>
                </a:moveTo>
                <a:lnTo>
                  <a:pt x="32004" y="198958"/>
                </a:lnTo>
                <a:cubicBezTo>
                  <a:pt x="26848" y="198958"/>
                  <a:pt x="23825" y="201447"/>
                  <a:pt x="22937" y="206426"/>
                </a:cubicBezTo>
                <a:lnTo>
                  <a:pt x="0" y="174155"/>
                </a:lnTo>
                <a:lnTo>
                  <a:pt x="83744" y="174155"/>
                </a:lnTo>
                <a:lnTo>
                  <a:pt x="83744" y="111480"/>
                </a:lnTo>
                <a:cubicBezTo>
                  <a:pt x="83744" y="108992"/>
                  <a:pt x="83210" y="106635"/>
                  <a:pt x="82144" y="104413"/>
                </a:cubicBezTo>
                <a:cubicBezTo>
                  <a:pt x="81077" y="102191"/>
                  <a:pt x="79210" y="100546"/>
                  <a:pt x="76543" y="99479"/>
                </a:cubicBezTo>
                <a:lnTo>
                  <a:pt x="130950" y="86144"/>
                </a:lnTo>
                <a:lnTo>
                  <a:pt x="130950" y="174155"/>
                </a:lnTo>
                <a:lnTo>
                  <a:pt x="252832" y="174155"/>
                </a:lnTo>
                <a:moveTo>
                  <a:pt x="156820" y="142951"/>
                </a:moveTo>
                <a:cubicBezTo>
                  <a:pt x="161442" y="140284"/>
                  <a:pt x="165043" y="136284"/>
                  <a:pt x="167621" y="130949"/>
                </a:cubicBezTo>
                <a:cubicBezTo>
                  <a:pt x="170199" y="125616"/>
                  <a:pt x="172066" y="119615"/>
                  <a:pt x="173222" y="112948"/>
                </a:cubicBezTo>
                <a:cubicBezTo>
                  <a:pt x="174378" y="106280"/>
                  <a:pt x="175089" y="99346"/>
                  <a:pt x="175355" y="92145"/>
                </a:cubicBezTo>
                <a:cubicBezTo>
                  <a:pt x="175622" y="84944"/>
                  <a:pt x="175755" y="78143"/>
                  <a:pt x="175755" y="71742"/>
                </a:cubicBezTo>
                <a:lnTo>
                  <a:pt x="175755" y="37071"/>
                </a:lnTo>
                <a:lnTo>
                  <a:pt x="58674" y="37071"/>
                </a:lnTo>
                <a:cubicBezTo>
                  <a:pt x="54229" y="37071"/>
                  <a:pt x="51562" y="39294"/>
                  <a:pt x="50673" y="43738"/>
                </a:cubicBezTo>
                <a:lnTo>
                  <a:pt x="33871" y="11202"/>
                </a:lnTo>
                <a:lnTo>
                  <a:pt x="175755" y="11202"/>
                </a:lnTo>
                <a:lnTo>
                  <a:pt x="175755" y="0"/>
                </a:lnTo>
                <a:lnTo>
                  <a:pt x="222962" y="12802"/>
                </a:lnTo>
                <a:lnTo>
                  <a:pt x="222962" y="61875"/>
                </a:lnTo>
                <a:cubicBezTo>
                  <a:pt x="222962" y="84100"/>
                  <a:pt x="217805" y="102368"/>
                  <a:pt x="207493" y="116681"/>
                </a:cubicBezTo>
                <a:cubicBezTo>
                  <a:pt x="197180" y="130994"/>
                  <a:pt x="180289" y="141529"/>
                  <a:pt x="156820" y="14828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2" name="Freeform 242"/>
          <p:cNvSpPr/>
          <p:nvPr/>
        </p:nvSpPr>
        <p:spPr>
          <a:xfrm>
            <a:off x="4168410" y="4988766"/>
            <a:ext cx="238430" cy="233362"/>
          </a:xfrm>
          <a:custGeom>
            <a:avLst/>
            <a:gdLst>
              <a:gd name="connsiteX0" fmla="*/ 4267 w 238430"/>
              <a:gd name="connsiteY0" fmla="*/ 68542 h 233362"/>
              <a:gd name="connsiteX1" fmla="*/ 10134 w 238430"/>
              <a:gd name="connsiteY1" fmla="*/ 43472 h 233362"/>
              <a:gd name="connsiteX2" fmla="*/ 26003 w 238430"/>
              <a:gd name="connsiteY2" fmla="*/ 24403 h 233362"/>
              <a:gd name="connsiteX3" fmla="*/ 49473 w 238430"/>
              <a:gd name="connsiteY3" fmla="*/ 12402 h 233362"/>
              <a:gd name="connsiteX4" fmla="*/ 78143 w 238430"/>
              <a:gd name="connsiteY4" fmla="*/ 8268 h 233362"/>
              <a:gd name="connsiteX5" fmla="*/ 106680 w 238430"/>
              <a:gd name="connsiteY5" fmla="*/ 12402 h 233362"/>
              <a:gd name="connsiteX6" fmla="*/ 130016 w 238430"/>
              <a:gd name="connsiteY6" fmla="*/ 24403 h 233362"/>
              <a:gd name="connsiteX7" fmla="*/ 145752 w 238430"/>
              <a:gd name="connsiteY7" fmla="*/ 43472 h 233362"/>
              <a:gd name="connsiteX8" fmla="*/ 151485 w 238430"/>
              <a:gd name="connsiteY8" fmla="*/ 68542 h 233362"/>
              <a:gd name="connsiteX9" fmla="*/ 145752 w 238430"/>
              <a:gd name="connsiteY9" fmla="*/ 94412 h 233362"/>
              <a:gd name="connsiteX10" fmla="*/ 130016 w 238430"/>
              <a:gd name="connsiteY10" fmla="*/ 113348 h 233362"/>
              <a:gd name="connsiteX11" fmla="*/ 106680 w 238430"/>
              <a:gd name="connsiteY11" fmla="*/ 125083 h 233362"/>
              <a:gd name="connsiteX12" fmla="*/ 78143 w 238430"/>
              <a:gd name="connsiteY12" fmla="*/ 129083 h 233362"/>
              <a:gd name="connsiteX13" fmla="*/ 49473 w 238430"/>
              <a:gd name="connsiteY13" fmla="*/ 125083 h 233362"/>
              <a:gd name="connsiteX14" fmla="*/ 26003 w 238430"/>
              <a:gd name="connsiteY14" fmla="*/ 113348 h 233362"/>
              <a:gd name="connsiteX15" fmla="*/ 10134 w 238430"/>
              <a:gd name="connsiteY15" fmla="*/ 94412 h 233362"/>
              <a:gd name="connsiteX16" fmla="*/ 4267 w 238430"/>
              <a:gd name="connsiteY16" fmla="*/ 68542 h 233362"/>
              <a:gd name="connsiteX18" fmla="*/ 66675 w 238430"/>
              <a:gd name="connsiteY18" fmla="*/ 145352 h 233362"/>
              <a:gd name="connsiteX19" fmla="*/ 116548 w 238430"/>
              <a:gd name="connsiteY19" fmla="*/ 145352 h 233362"/>
              <a:gd name="connsiteX20" fmla="*/ 116548 w 238430"/>
              <a:gd name="connsiteY20" fmla="*/ 152819 h 233362"/>
              <a:gd name="connsiteX21" fmla="*/ 112814 w 238430"/>
              <a:gd name="connsiteY21" fmla="*/ 173355 h 233362"/>
              <a:gd name="connsiteX22" fmla="*/ 138417 w 238430"/>
              <a:gd name="connsiteY22" fmla="*/ 177622 h 233362"/>
              <a:gd name="connsiteX23" fmla="*/ 141617 w 238430"/>
              <a:gd name="connsiteY23" fmla="*/ 164954 h 233362"/>
              <a:gd name="connsiteX24" fmla="*/ 142684 w 238430"/>
              <a:gd name="connsiteY24" fmla="*/ 151219 h 233362"/>
              <a:gd name="connsiteX25" fmla="*/ 142684 w 238430"/>
              <a:gd name="connsiteY25" fmla="*/ 145352 h 233362"/>
              <a:gd name="connsiteX26" fmla="*/ 192557 w 238430"/>
              <a:gd name="connsiteY26" fmla="*/ 145352 h 233362"/>
              <a:gd name="connsiteX27" fmla="*/ 192557 w 238430"/>
              <a:gd name="connsiteY27" fmla="*/ 152819 h 233362"/>
              <a:gd name="connsiteX28" fmla="*/ 191224 w 238430"/>
              <a:gd name="connsiteY28" fmla="*/ 164821 h 233362"/>
              <a:gd name="connsiteX29" fmla="*/ 187757 w 238430"/>
              <a:gd name="connsiteY29" fmla="*/ 176022 h 233362"/>
              <a:gd name="connsiteX30" fmla="*/ 207892 w 238430"/>
              <a:gd name="connsiteY30" fmla="*/ 177355 h 233362"/>
              <a:gd name="connsiteX31" fmla="*/ 223894 w 238430"/>
              <a:gd name="connsiteY31" fmla="*/ 182823 h 233362"/>
              <a:gd name="connsiteX32" fmla="*/ 234562 w 238430"/>
              <a:gd name="connsiteY32" fmla="*/ 192958 h 233362"/>
              <a:gd name="connsiteX33" fmla="*/ 238430 w 238430"/>
              <a:gd name="connsiteY33" fmla="*/ 208293 h 233362"/>
              <a:gd name="connsiteX34" fmla="*/ 231095 w 238430"/>
              <a:gd name="connsiteY34" fmla="*/ 224161 h 233362"/>
              <a:gd name="connsiteX35" fmla="*/ 213093 w 238430"/>
              <a:gd name="connsiteY35" fmla="*/ 230962 h 233362"/>
              <a:gd name="connsiteX36" fmla="*/ 202825 w 238430"/>
              <a:gd name="connsiteY36" fmla="*/ 230962 h 233362"/>
              <a:gd name="connsiteX37" fmla="*/ 192957 w 238430"/>
              <a:gd name="connsiteY37" fmla="*/ 229095 h 233362"/>
              <a:gd name="connsiteX38" fmla="*/ 184556 w 238430"/>
              <a:gd name="connsiteY38" fmla="*/ 225362 h 233362"/>
              <a:gd name="connsiteX39" fmla="*/ 178956 w 238430"/>
              <a:gd name="connsiteY39" fmla="*/ 220028 h 233362"/>
              <a:gd name="connsiteX40" fmla="*/ 185090 w 238430"/>
              <a:gd name="connsiteY40" fmla="*/ 211894 h 233362"/>
              <a:gd name="connsiteX41" fmla="*/ 186690 w 238430"/>
              <a:gd name="connsiteY41" fmla="*/ 203892 h 233362"/>
              <a:gd name="connsiteX42" fmla="*/ 184156 w 238430"/>
              <a:gd name="connsiteY42" fmla="*/ 196825 h 233362"/>
              <a:gd name="connsiteX43" fmla="*/ 178155 w 238430"/>
              <a:gd name="connsiteY43" fmla="*/ 191758 h 233362"/>
              <a:gd name="connsiteX44" fmla="*/ 159486 w 238430"/>
              <a:gd name="connsiteY44" fmla="*/ 209093 h 233362"/>
              <a:gd name="connsiteX45" fmla="*/ 135484 w 238430"/>
              <a:gd name="connsiteY45" fmla="*/ 222161 h 233362"/>
              <a:gd name="connsiteX46" fmla="*/ 107880 w 238430"/>
              <a:gd name="connsiteY46" fmla="*/ 230429 h 233362"/>
              <a:gd name="connsiteX47" fmla="*/ 78676 w 238430"/>
              <a:gd name="connsiteY47" fmla="*/ 233362 h 233362"/>
              <a:gd name="connsiteX48" fmla="*/ 78676 w 238430"/>
              <a:gd name="connsiteY48" fmla="*/ 228028 h 233362"/>
              <a:gd name="connsiteX49" fmla="*/ 100279 w 238430"/>
              <a:gd name="connsiteY49" fmla="*/ 221361 h 233362"/>
              <a:gd name="connsiteX50" fmla="*/ 120548 w 238430"/>
              <a:gd name="connsiteY50" fmla="*/ 206692 h 233362"/>
              <a:gd name="connsiteX51" fmla="*/ 104280 w 238430"/>
              <a:gd name="connsiteY51" fmla="*/ 188824 h 233362"/>
              <a:gd name="connsiteX52" fmla="*/ 85611 w 238430"/>
              <a:gd name="connsiteY52" fmla="*/ 207226 h 233362"/>
              <a:gd name="connsiteX53" fmla="*/ 60808 w 238430"/>
              <a:gd name="connsiteY53" fmla="*/ 221361 h 233362"/>
              <a:gd name="connsiteX54" fmla="*/ 31604 w 238430"/>
              <a:gd name="connsiteY54" fmla="*/ 230296 h 233362"/>
              <a:gd name="connsiteX55" fmla="*/ 0 w 238430"/>
              <a:gd name="connsiteY55" fmla="*/ 233362 h 233362"/>
              <a:gd name="connsiteX56" fmla="*/ 0 w 238430"/>
              <a:gd name="connsiteY56" fmla="*/ 228028 h 233362"/>
              <a:gd name="connsiteX57" fmla="*/ 23869 w 238430"/>
              <a:gd name="connsiteY57" fmla="*/ 220961 h 233362"/>
              <a:gd name="connsiteX58" fmla="*/ 45339 w 238430"/>
              <a:gd name="connsiteY58" fmla="*/ 205492 h 233362"/>
              <a:gd name="connsiteX59" fmla="*/ 60808 w 238430"/>
              <a:gd name="connsiteY59" fmla="*/ 182156 h 233362"/>
              <a:gd name="connsiteX60" fmla="*/ 66675 w 238430"/>
              <a:gd name="connsiteY60" fmla="*/ 151219 h 233362"/>
              <a:gd name="connsiteX62" fmla="*/ 176022 w 238430"/>
              <a:gd name="connsiteY62" fmla="*/ 136284 h 233362"/>
              <a:gd name="connsiteX63" fmla="*/ 176022 w 238430"/>
              <a:gd name="connsiteY63" fmla="*/ 28003 h 233362"/>
              <a:gd name="connsiteX64" fmla="*/ 174422 w 238430"/>
              <a:gd name="connsiteY64" fmla="*/ 20936 h 233362"/>
              <a:gd name="connsiteX65" fmla="*/ 168821 w 238430"/>
              <a:gd name="connsiteY65" fmla="*/ 16002 h 233362"/>
              <a:gd name="connsiteX66" fmla="*/ 223228 w 238430"/>
              <a:gd name="connsiteY66" fmla="*/ 0 h 233362"/>
              <a:gd name="connsiteX67" fmla="*/ 223228 w 238430"/>
              <a:gd name="connsiteY67" fmla="*/ 112014 h 233362"/>
              <a:gd name="connsiteX68" fmla="*/ 217094 w 238430"/>
              <a:gd name="connsiteY68" fmla="*/ 130550 h 233362"/>
              <a:gd name="connsiteX69" fmla="*/ 197624 w 238430"/>
              <a:gd name="connsiteY69" fmla="*/ 136284 h 233362"/>
              <a:gd name="connsiteX71" fmla="*/ 48806 w 238430"/>
              <a:gd name="connsiteY71" fmla="*/ 68542 h 233362"/>
              <a:gd name="connsiteX72" fmla="*/ 50806 w 238430"/>
              <a:gd name="connsiteY72" fmla="*/ 82811 h 233362"/>
              <a:gd name="connsiteX73" fmla="*/ 56673 w 238430"/>
              <a:gd name="connsiteY73" fmla="*/ 94678 h 233362"/>
              <a:gd name="connsiteX74" fmla="*/ 65875 w 238430"/>
              <a:gd name="connsiteY74" fmla="*/ 102813 h 233362"/>
              <a:gd name="connsiteX75" fmla="*/ 78143 w 238430"/>
              <a:gd name="connsiteY75" fmla="*/ 105880 h 233362"/>
              <a:gd name="connsiteX76" fmla="*/ 89878 w 238430"/>
              <a:gd name="connsiteY76" fmla="*/ 102947 h 233362"/>
              <a:gd name="connsiteX77" fmla="*/ 99079 w 238430"/>
              <a:gd name="connsiteY77" fmla="*/ 94945 h 233362"/>
              <a:gd name="connsiteX78" fmla="*/ 104946 w 238430"/>
              <a:gd name="connsiteY78" fmla="*/ 83077 h 233362"/>
              <a:gd name="connsiteX79" fmla="*/ 106947 w 238430"/>
              <a:gd name="connsiteY79" fmla="*/ 68542 h 233362"/>
              <a:gd name="connsiteX80" fmla="*/ 104946 w 238430"/>
              <a:gd name="connsiteY80" fmla="*/ 54007 h 233362"/>
              <a:gd name="connsiteX81" fmla="*/ 99079 w 238430"/>
              <a:gd name="connsiteY81" fmla="*/ 42272 h 233362"/>
              <a:gd name="connsiteX82" fmla="*/ 89878 w 238430"/>
              <a:gd name="connsiteY82" fmla="*/ 34404 h 233362"/>
              <a:gd name="connsiteX83" fmla="*/ 78143 w 238430"/>
              <a:gd name="connsiteY83" fmla="*/ 31471 h 233362"/>
              <a:gd name="connsiteX84" fmla="*/ 65875 w 238430"/>
              <a:gd name="connsiteY84" fmla="*/ 34404 h 233362"/>
              <a:gd name="connsiteX85" fmla="*/ 56673 w 238430"/>
              <a:gd name="connsiteY85" fmla="*/ 42272 h 233362"/>
              <a:gd name="connsiteX86" fmla="*/ 50806 w 238430"/>
              <a:gd name="connsiteY86" fmla="*/ 54007 h 233362"/>
              <a:gd name="connsiteX87" fmla="*/ 48806 w 238430"/>
              <a:gd name="connsiteY87" fmla="*/ 68542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</a:cxnLst>
            <a:rect l="l" t="t" r="r" b="b"/>
            <a:pathLst>
              <a:path w="238430" h="233362">
                <a:moveTo>
                  <a:pt x="4267" y="68542"/>
                </a:moveTo>
                <a:cubicBezTo>
                  <a:pt x="4267" y="59296"/>
                  <a:pt x="6223" y="50940"/>
                  <a:pt x="10134" y="43472"/>
                </a:cubicBezTo>
                <a:cubicBezTo>
                  <a:pt x="14046" y="36005"/>
                  <a:pt x="19336" y="29648"/>
                  <a:pt x="26003" y="24403"/>
                </a:cubicBezTo>
                <a:cubicBezTo>
                  <a:pt x="32670" y="19158"/>
                  <a:pt x="40494" y="15158"/>
                  <a:pt x="49473" y="12402"/>
                </a:cubicBezTo>
                <a:cubicBezTo>
                  <a:pt x="58451" y="9646"/>
                  <a:pt x="68008" y="8268"/>
                  <a:pt x="78143" y="8268"/>
                </a:cubicBezTo>
                <a:cubicBezTo>
                  <a:pt x="88278" y="8268"/>
                  <a:pt x="97790" y="9646"/>
                  <a:pt x="106680" y="12402"/>
                </a:cubicBezTo>
                <a:cubicBezTo>
                  <a:pt x="115570" y="15158"/>
                  <a:pt x="123348" y="19158"/>
                  <a:pt x="130016" y="24403"/>
                </a:cubicBezTo>
                <a:cubicBezTo>
                  <a:pt x="136684" y="29648"/>
                  <a:pt x="141929" y="36005"/>
                  <a:pt x="145752" y="43472"/>
                </a:cubicBezTo>
                <a:cubicBezTo>
                  <a:pt x="149574" y="50940"/>
                  <a:pt x="151485" y="59296"/>
                  <a:pt x="151485" y="68542"/>
                </a:cubicBezTo>
                <a:cubicBezTo>
                  <a:pt x="151485" y="78321"/>
                  <a:pt x="149574" y="86944"/>
                  <a:pt x="145752" y="94412"/>
                </a:cubicBezTo>
                <a:cubicBezTo>
                  <a:pt x="141929" y="101880"/>
                  <a:pt x="136684" y="108191"/>
                  <a:pt x="130016" y="113348"/>
                </a:cubicBezTo>
                <a:cubicBezTo>
                  <a:pt x="123348" y="118504"/>
                  <a:pt x="115570" y="122415"/>
                  <a:pt x="106680" y="125083"/>
                </a:cubicBezTo>
                <a:cubicBezTo>
                  <a:pt x="97790" y="127749"/>
                  <a:pt x="88278" y="129083"/>
                  <a:pt x="78143" y="129083"/>
                </a:cubicBezTo>
                <a:cubicBezTo>
                  <a:pt x="68008" y="129083"/>
                  <a:pt x="58451" y="127749"/>
                  <a:pt x="49473" y="125083"/>
                </a:cubicBezTo>
                <a:cubicBezTo>
                  <a:pt x="40494" y="122415"/>
                  <a:pt x="32670" y="118504"/>
                  <a:pt x="26003" y="113348"/>
                </a:cubicBezTo>
                <a:cubicBezTo>
                  <a:pt x="19336" y="108191"/>
                  <a:pt x="14046" y="101880"/>
                  <a:pt x="10134" y="94412"/>
                </a:cubicBezTo>
                <a:cubicBezTo>
                  <a:pt x="6223" y="86944"/>
                  <a:pt x="4267" y="78321"/>
                  <a:pt x="4267" y="68542"/>
                </a:cubicBezTo>
                <a:moveTo>
                  <a:pt x="66675" y="145352"/>
                </a:moveTo>
                <a:lnTo>
                  <a:pt x="116548" y="145352"/>
                </a:lnTo>
                <a:lnTo>
                  <a:pt x="116548" y="152819"/>
                </a:lnTo>
                <a:cubicBezTo>
                  <a:pt x="116548" y="159932"/>
                  <a:pt x="115303" y="166776"/>
                  <a:pt x="112814" y="173355"/>
                </a:cubicBezTo>
                <a:cubicBezTo>
                  <a:pt x="122060" y="173177"/>
                  <a:pt x="130594" y="174600"/>
                  <a:pt x="138417" y="177622"/>
                </a:cubicBezTo>
                <a:cubicBezTo>
                  <a:pt x="139840" y="173533"/>
                  <a:pt x="140907" y="169310"/>
                  <a:pt x="141617" y="164954"/>
                </a:cubicBezTo>
                <a:cubicBezTo>
                  <a:pt x="142329" y="160598"/>
                  <a:pt x="142684" y="156020"/>
                  <a:pt x="142684" y="151219"/>
                </a:cubicBezTo>
                <a:lnTo>
                  <a:pt x="142684" y="145352"/>
                </a:lnTo>
                <a:lnTo>
                  <a:pt x="192557" y="145352"/>
                </a:lnTo>
                <a:lnTo>
                  <a:pt x="192557" y="152819"/>
                </a:lnTo>
                <a:cubicBezTo>
                  <a:pt x="192557" y="156909"/>
                  <a:pt x="192113" y="160909"/>
                  <a:pt x="191224" y="164821"/>
                </a:cubicBezTo>
                <a:cubicBezTo>
                  <a:pt x="190335" y="168732"/>
                  <a:pt x="189179" y="172466"/>
                  <a:pt x="187757" y="176022"/>
                </a:cubicBezTo>
                <a:cubicBezTo>
                  <a:pt x="195046" y="175845"/>
                  <a:pt x="201759" y="176289"/>
                  <a:pt x="207892" y="177355"/>
                </a:cubicBezTo>
                <a:cubicBezTo>
                  <a:pt x="214026" y="178422"/>
                  <a:pt x="219361" y="180245"/>
                  <a:pt x="223894" y="182823"/>
                </a:cubicBezTo>
                <a:cubicBezTo>
                  <a:pt x="228428" y="185401"/>
                  <a:pt x="231984" y="188779"/>
                  <a:pt x="234562" y="192958"/>
                </a:cubicBezTo>
                <a:cubicBezTo>
                  <a:pt x="237141" y="197136"/>
                  <a:pt x="238430" y="202248"/>
                  <a:pt x="238430" y="208293"/>
                </a:cubicBezTo>
                <a:cubicBezTo>
                  <a:pt x="238430" y="215049"/>
                  <a:pt x="235985" y="220339"/>
                  <a:pt x="231095" y="224161"/>
                </a:cubicBezTo>
                <a:cubicBezTo>
                  <a:pt x="226206" y="227984"/>
                  <a:pt x="220205" y="230251"/>
                  <a:pt x="213093" y="230962"/>
                </a:cubicBezTo>
                <a:cubicBezTo>
                  <a:pt x="209715" y="231318"/>
                  <a:pt x="206292" y="231318"/>
                  <a:pt x="202825" y="230962"/>
                </a:cubicBezTo>
                <a:cubicBezTo>
                  <a:pt x="199358" y="230607"/>
                  <a:pt x="196069" y="229984"/>
                  <a:pt x="192957" y="229095"/>
                </a:cubicBezTo>
                <a:cubicBezTo>
                  <a:pt x="189846" y="228207"/>
                  <a:pt x="187046" y="226962"/>
                  <a:pt x="184556" y="225362"/>
                </a:cubicBezTo>
                <a:cubicBezTo>
                  <a:pt x="182067" y="223761"/>
                  <a:pt x="180200" y="221984"/>
                  <a:pt x="178956" y="220028"/>
                </a:cubicBezTo>
                <a:cubicBezTo>
                  <a:pt x="181801" y="217361"/>
                  <a:pt x="183845" y="214649"/>
                  <a:pt x="185090" y="211894"/>
                </a:cubicBezTo>
                <a:cubicBezTo>
                  <a:pt x="186334" y="209137"/>
                  <a:pt x="186868" y="206471"/>
                  <a:pt x="186690" y="203892"/>
                </a:cubicBezTo>
                <a:cubicBezTo>
                  <a:pt x="186512" y="201314"/>
                  <a:pt x="185667" y="198958"/>
                  <a:pt x="184156" y="196825"/>
                </a:cubicBezTo>
                <a:cubicBezTo>
                  <a:pt x="182645" y="194691"/>
                  <a:pt x="180645" y="193002"/>
                  <a:pt x="178155" y="191758"/>
                </a:cubicBezTo>
                <a:cubicBezTo>
                  <a:pt x="172999" y="198158"/>
                  <a:pt x="166776" y="203937"/>
                  <a:pt x="159486" y="209093"/>
                </a:cubicBezTo>
                <a:cubicBezTo>
                  <a:pt x="152197" y="214249"/>
                  <a:pt x="144196" y="218605"/>
                  <a:pt x="135484" y="222161"/>
                </a:cubicBezTo>
                <a:cubicBezTo>
                  <a:pt x="126771" y="225717"/>
                  <a:pt x="117570" y="228473"/>
                  <a:pt x="107880" y="230429"/>
                </a:cubicBezTo>
                <a:cubicBezTo>
                  <a:pt x="98190" y="232385"/>
                  <a:pt x="88455" y="233362"/>
                  <a:pt x="78676" y="233362"/>
                </a:cubicBezTo>
                <a:lnTo>
                  <a:pt x="78676" y="228028"/>
                </a:lnTo>
                <a:cubicBezTo>
                  <a:pt x="85788" y="227140"/>
                  <a:pt x="92989" y="224917"/>
                  <a:pt x="100279" y="221361"/>
                </a:cubicBezTo>
                <a:cubicBezTo>
                  <a:pt x="107569" y="217805"/>
                  <a:pt x="114325" y="212915"/>
                  <a:pt x="120548" y="206692"/>
                </a:cubicBezTo>
                <a:cubicBezTo>
                  <a:pt x="117704" y="198336"/>
                  <a:pt x="112281" y="192379"/>
                  <a:pt x="104280" y="188824"/>
                </a:cubicBezTo>
                <a:cubicBezTo>
                  <a:pt x="99301" y="195580"/>
                  <a:pt x="93078" y="201714"/>
                  <a:pt x="85611" y="207226"/>
                </a:cubicBezTo>
                <a:cubicBezTo>
                  <a:pt x="78143" y="212738"/>
                  <a:pt x="69875" y="217450"/>
                  <a:pt x="60808" y="221361"/>
                </a:cubicBezTo>
                <a:cubicBezTo>
                  <a:pt x="51740" y="225273"/>
                  <a:pt x="42005" y="228251"/>
                  <a:pt x="31604" y="230296"/>
                </a:cubicBezTo>
                <a:cubicBezTo>
                  <a:pt x="21203" y="232340"/>
                  <a:pt x="10668" y="233362"/>
                  <a:pt x="0" y="233362"/>
                </a:cubicBezTo>
                <a:lnTo>
                  <a:pt x="0" y="228028"/>
                </a:lnTo>
                <a:cubicBezTo>
                  <a:pt x="8001" y="227140"/>
                  <a:pt x="15957" y="224784"/>
                  <a:pt x="23869" y="220961"/>
                </a:cubicBezTo>
                <a:cubicBezTo>
                  <a:pt x="31782" y="217138"/>
                  <a:pt x="38938" y="211982"/>
                  <a:pt x="45339" y="205492"/>
                </a:cubicBezTo>
                <a:cubicBezTo>
                  <a:pt x="51740" y="199003"/>
                  <a:pt x="56896" y="191224"/>
                  <a:pt x="60808" y="182156"/>
                </a:cubicBezTo>
                <a:cubicBezTo>
                  <a:pt x="64719" y="173088"/>
                  <a:pt x="66675" y="162776"/>
                  <a:pt x="66675" y="151219"/>
                </a:cubicBezTo>
                <a:moveTo>
                  <a:pt x="176022" y="136284"/>
                </a:moveTo>
                <a:lnTo>
                  <a:pt x="176022" y="28003"/>
                </a:lnTo>
                <a:cubicBezTo>
                  <a:pt x="176022" y="25515"/>
                  <a:pt x="175489" y="23159"/>
                  <a:pt x="174422" y="20936"/>
                </a:cubicBezTo>
                <a:cubicBezTo>
                  <a:pt x="173355" y="18713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112014"/>
                </a:lnTo>
                <a:cubicBezTo>
                  <a:pt x="223228" y="120548"/>
                  <a:pt x="221183" y="126727"/>
                  <a:pt x="217094" y="130550"/>
                </a:cubicBezTo>
                <a:cubicBezTo>
                  <a:pt x="213004" y="134373"/>
                  <a:pt x="206515" y="136284"/>
                  <a:pt x="197624" y="136284"/>
                </a:cubicBezTo>
                <a:moveTo>
                  <a:pt x="48806" y="68542"/>
                </a:moveTo>
                <a:cubicBezTo>
                  <a:pt x="48806" y="73521"/>
                  <a:pt x="49473" y="78277"/>
                  <a:pt x="50806" y="82811"/>
                </a:cubicBezTo>
                <a:cubicBezTo>
                  <a:pt x="52140" y="87345"/>
                  <a:pt x="54096" y="91300"/>
                  <a:pt x="56673" y="94678"/>
                </a:cubicBezTo>
                <a:cubicBezTo>
                  <a:pt x="59252" y="98057"/>
                  <a:pt x="62319" y="100768"/>
                  <a:pt x="65875" y="102813"/>
                </a:cubicBezTo>
                <a:cubicBezTo>
                  <a:pt x="69431" y="104858"/>
                  <a:pt x="73520" y="105880"/>
                  <a:pt x="78143" y="105880"/>
                </a:cubicBezTo>
                <a:cubicBezTo>
                  <a:pt x="82410" y="105880"/>
                  <a:pt x="86322" y="104903"/>
                  <a:pt x="89878" y="102947"/>
                </a:cubicBezTo>
                <a:cubicBezTo>
                  <a:pt x="93434" y="100990"/>
                  <a:pt x="96501" y="98324"/>
                  <a:pt x="99079" y="94945"/>
                </a:cubicBezTo>
                <a:cubicBezTo>
                  <a:pt x="101657" y="91567"/>
                  <a:pt x="103613" y="87611"/>
                  <a:pt x="104946" y="83077"/>
                </a:cubicBezTo>
                <a:cubicBezTo>
                  <a:pt x="106280" y="78544"/>
                  <a:pt x="106947" y="73698"/>
                  <a:pt x="106947" y="68542"/>
                </a:cubicBezTo>
                <a:cubicBezTo>
                  <a:pt x="106947" y="63386"/>
                  <a:pt x="106280" y="58541"/>
                  <a:pt x="104946" y="54007"/>
                </a:cubicBezTo>
                <a:cubicBezTo>
                  <a:pt x="103613" y="49473"/>
                  <a:pt x="101657" y="45561"/>
                  <a:pt x="99079" y="42272"/>
                </a:cubicBezTo>
                <a:cubicBezTo>
                  <a:pt x="96501" y="38983"/>
                  <a:pt x="93434" y="36360"/>
                  <a:pt x="89878" y="34404"/>
                </a:cubicBezTo>
                <a:cubicBezTo>
                  <a:pt x="86322" y="32449"/>
                  <a:pt x="82410" y="31471"/>
                  <a:pt x="78143" y="31471"/>
                </a:cubicBezTo>
                <a:cubicBezTo>
                  <a:pt x="73520" y="31471"/>
                  <a:pt x="69431" y="32449"/>
                  <a:pt x="65875" y="34404"/>
                </a:cubicBezTo>
                <a:cubicBezTo>
                  <a:pt x="62319" y="36360"/>
                  <a:pt x="59252" y="38983"/>
                  <a:pt x="56673" y="42272"/>
                </a:cubicBezTo>
                <a:cubicBezTo>
                  <a:pt x="54096" y="45561"/>
                  <a:pt x="52140" y="49473"/>
                  <a:pt x="50806" y="54007"/>
                </a:cubicBezTo>
                <a:cubicBezTo>
                  <a:pt x="49473" y="58541"/>
                  <a:pt x="48806" y="63386"/>
                  <a:pt x="48806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3" name="Freeform 243"/>
          <p:cNvSpPr/>
          <p:nvPr/>
        </p:nvSpPr>
        <p:spPr>
          <a:xfrm>
            <a:off x="4428442" y="4986633"/>
            <a:ext cx="252832" cy="229362"/>
          </a:xfrm>
          <a:custGeom>
            <a:avLst/>
            <a:gdLst>
              <a:gd name="connsiteX0" fmla="*/ 181356 w 252832"/>
              <a:gd name="connsiteY0" fmla="*/ 229362 h 229362"/>
              <a:gd name="connsiteX1" fmla="*/ 181356 w 252832"/>
              <a:gd name="connsiteY1" fmla="*/ 217360 h 229362"/>
              <a:gd name="connsiteX2" fmla="*/ 157487 w 252832"/>
              <a:gd name="connsiteY2" fmla="*/ 223494 h 229362"/>
              <a:gd name="connsiteX3" fmla="*/ 130283 w 252832"/>
              <a:gd name="connsiteY3" fmla="*/ 227229 h 229362"/>
              <a:gd name="connsiteX4" fmla="*/ 102546 w 252832"/>
              <a:gd name="connsiteY4" fmla="*/ 228962 h 229362"/>
              <a:gd name="connsiteX5" fmla="*/ 76810 w 252832"/>
              <a:gd name="connsiteY5" fmla="*/ 229362 h 229362"/>
              <a:gd name="connsiteX6" fmla="*/ 34938 w 252832"/>
              <a:gd name="connsiteY6" fmla="*/ 229362 h 229362"/>
              <a:gd name="connsiteX7" fmla="*/ 34938 w 252832"/>
              <a:gd name="connsiteY7" fmla="*/ 156020 h 229362"/>
              <a:gd name="connsiteX8" fmla="*/ 80810 w 252832"/>
              <a:gd name="connsiteY8" fmla="*/ 148552 h 229362"/>
              <a:gd name="connsiteX9" fmla="*/ 80810 w 252832"/>
              <a:gd name="connsiteY9" fmla="*/ 164287 h 229362"/>
              <a:gd name="connsiteX10" fmla="*/ 181356 w 252832"/>
              <a:gd name="connsiteY10" fmla="*/ 164287 h 229362"/>
              <a:gd name="connsiteX11" fmla="*/ 181356 w 252832"/>
              <a:gd name="connsiteY11" fmla="*/ 154686 h 229362"/>
              <a:gd name="connsiteX12" fmla="*/ 227229 w 252832"/>
              <a:gd name="connsiteY12" fmla="*/ 147218 h 229362"/>
              <a:gd name="connsiteX13" fmla="*/ 227229 w 252832"/>
              <a:gd name="connsiteY13" fmla="*/ 229362 h 229362"/>
              <a:gd name="connsiteX15" fmla="*/ 19202 w 252832"/>
              <a:gd name="connsiteY15" fmla="*/ 94679 h 229362"/>
              <a:gd name="connsiteX16" fmla="*/ 52407 w 252832"/>
              <a:gd name="connsiteY16" fmla="*/ 87478 h 229362"/>
              <a:gd name="connsiteX17" fmla="*/ 79744 w 252832"/>
              <a:gd name="connsiteY17" fmla="*/ 74009 h 229362"/>
              <a:gd name="connsiteX18" fmla="*/ 98279 w 252832"/>
              <a:gd name="connsiteY18" fmla="*/ 55340 h 229362"/>
              <a:gd name="connsiteX19" fmla="*/ 105080 w 252832"/>
              <a:gd name="connsiteY19" fmla="*/ 32271 h 229362"/>
              <a:gd name="connsiteX20" fmla="*/ 105080 w 252832"/>
              <a:gd name="connsiteY20" fmla="*/ 29604 h 229362"/>
              <a:gd name="connsiteX21" fmla="*/ 102413 w 252832"/>
              <a:gd name="connsiteY21" fmla="*/ 20670 h 229362"/>
              <a:gd name="connsiteX22" fmla="*/ 94412 w 252832"/>
              <a:gd name="connsiteY22" fmla="*/ 16269 h 229362"/>
              <a:gd name="connsiteX23" fmla="*/ 157620 w 252832"/>
              <a:gd name="connsiteY23" fmla="*/ 0 h 229362"/>
              <a:gd name="connsiteX24" fmla="*/ 157620 w 252832"/>
              <a:gd name="connsiteY24" fmla="*/ 18402 h 229362"/>
              <a:gd name="connsiteX25" fmla="*/ 151486 w 252832"/>
              <a:gd name="connsiteY25" fmla="*/ 44272 h 229362"/>
              <a:gd name="connsiteX26" fmla="*/ 178289 w 252832"/>
              <a:gd name="connsiteY26" fmla="*/ 46539 h 229362"/>
              <a:gd name="connsiteX27" fmla="*/ 203492 w 252832"/>
              <a:gd name="connsiteY27" fmla="*/ 53473 h 229362"/>
              <a:gd name="connsiteX28" fmla="*/ 222295 w 252832"/>
              <a:gd name="connsiteY28" fmla="*/ 64808 h 229362"/>
              <a:gd name="connsiteX29" fmla="*/ 229629 w 252832"/>
              <a:gd name="connsiteY29" fmla="*/ 80010 h 229362"/>
              <a:gd name="connsiteX30" fmla="*/ 223362 w 252832"/>
              <a:gd name="connsiteY30" fmla="*/ 93745 h 229362"/>
              <a:gd name="connsiteX31" fmla="*/ 206160 w 252832"/>
              <a:gd name="connsiteY31" fmla="*/ 99479 h 229362"/>
              <a:gd name="connsiteX32" fmla="*/ 185090 w 252832"/>
              <a:gd name="connsiteY32" fmla="*/ 97346 h 229362"/>
              <a:gd name="connsiteX33" fmla="*/ 172022 w 252832"/>
              <a:gd name="connsiteY33" fmla="*/ 87211 h 229362"/>
              <a:gd name="connsiteX34" fmla="*/ 174422 w 252832"/>
              <a:gd name="connsiteY34" fmla="*/ 76143 h 229362"/>
              <a:gd name="connsiteX35" fmla="*/ 167888 w 252832"/>
              <a:gd name="connsiteY35" fmla="*/ 67209 h 229362"/>
              <a:gd name="connsiteX36" fmla="*/ 155753 w 252832"/>
              <a:gd name="connsiteY36" fmla="*/ 61341 h 229362"/>
              <a:gd name="connsiteX37" fmla="*/ 141084 w 252832"/>
              <a:gd name="connsiteY37" fmla="*/ 59207 h 229362"/>
              <a:gd name="connsiteX38" fmla="*/ 116415 w 252832"/>
              <a:gd name="connsiteY38" fmla="*/ 77743 h 229362"/>
              <a:gd name="connsiteX39" fmla="*/ 85344 w 252832"/>
              <a:gd name="connsiteY39" fmla="*/ 90144 h 229362"/>
              <a:gd name="connsiteX40" fmla="*/ 51607 w 252832"/>
              <a:gd name="connsiteY40" fmla="*/ 97346 h 229362"/>
              <a:gd name="connsiteX41" fmla="*/ 19202 w 252832"/>
              <a:gd name="connsiteY41" fmla="*/ 100012 h 229362"/>
              <a:gd name="connsiteX43" fmla="*/ 252832 w 252832"/>
              <a:gd name="connsiteY43" fmla="*/ 136551 h 229362"/>
              <a:gd name="connsiteX44" fmla="*/ 32004 w 252832"/>
              <a:gd name="connsiteY44" fmla="*/ 136551 h 229362"/>
              <a:gd name="connsiteX45" fmla="*/ 22937 w 252832"/>
              <a:gd name="connsiteY45" fmla="*/ 144018 h 229362"/>
              <a:gd name="connsiteX46" fmla="*/ 0 w 252832"/>
              <a:gd name="connsiteY46" fmla="*/ 111747 h 229362"/>
              <a:gd name="connsiteX47" fmla="*/ 252832 w 252832"/>
              <a:gd name="connsiteY47" fmla="*/ 111747 h 229362"/>
              <a:gd name="connsiteX49" fmla="*/ 94145 w 252832"/>
              <a:gd name="connsiteY49" fmla="*/ 204826 h 229362"/>
              <a:gd name="connsiteX50" fmla="*/ 113748 w 252832"/>
              <a:gd name="connsiteY50" fmla="*/ 204692 h 229362"/>
              <a:gd name="connsiteX51" fmla="*/ 135617 w 252832"/>
              <a:gd name="connsiteY51" fmla="*/ 204026 h 229362"/>
              <a:gd name="connsiteX52" fmla="*/ 158553 w 252832"/>
              <a:gd name="connsiteY52" fmla="*/ 202559 h 229362"/>
              <a:gd name="connsiteX53" fmla="*/ 181356 w 252832"/>
              <a:gd name="connsiteY53" fmla="*/ 200025 h 229362"/>
              <a:gd name="connsiteX54" fmla="*/ 181356 w 252832"/>
              <a:gd name="connsiteY54" fmla="*/ 188824 h 229362"/>
              <a:gd name="connsiteX55" fmla="*/ 80810 w 252832"/>
              <a:gd name="connsiteY55" fmla="*/ 188824 h 229362"/>
              <a:gd name="connsiteX56" fmla="*/ 80810 w 252832"/>
              <a:gd name="connsiteY56" fmla="*/ 204826 h 229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2" h="229362">
                <a:moveTo>
                  <a:pt x="181356" y="229362"/>
                </a:moveTo>
                <a:lnTo>
                  <a:pt x="181356" y="217360"/>
                </a:lnTo>
                <a:cubicBezTo>
                  <a:pt x="174244" y="219850"/>
                  <a:pt x="166288" y="221895"/>
                  <a:pt x="157487" y="223494"/>
                </a:cubicBezTo>
                <a:cubicBezTo>
                  <a:pt x="148685" y="225095"/>
                  <a:pt x="139618" y="226340"/>
                  <a:pt x="130283" y="227229"/>
                </a:cubicBezTo>
                <a:cubicBezTo>
                  <a:pt x="120948" y="228117"/>
                  <a:pt x="111703" y="228695"/>
                  <a:pt x="102546" y="228962"/>
                </a:cubicBezTo>
                <a:cubicBezTo>
                  <a:pt x="93390" y="229229"/>
                  <a:pt x="84811" y="229362"/>
                  <a:pt x="76810" y="229362"/>
                </a:cubicBezTo>
                <a:lnTo>
                  <a:pt x="34938" y="229362"/>
                </a:lnTo>
                <a:lnTo>
                  <a:pt x="34938" y="156020"/>
                </a:lnTo>
                <a:lnTo>
                  <a:pt x="80810" y="148552"/>
                </a:lnTo>
                <a:lnTo>
                  <a:pt x="80810" y="164287"/>
                </a:lnTo>
                <a:lnTo>
                  <a:pt x="181356" y="164287"/>
                </a:lnTo>
                <a:lnTo>
                  <a:pt x="181356" y="154686"/>
                </a:lnTo>
                <a:lnTo>
                  <a:pt x="227229" y="147218"/>
                </a:lnTo>
                <a:lnTo>
                  <a:pt x="227229" y="229362"/>
                </a:lnTo>
                <a:moveTo>
                  <a:pt x="19202" y="94679"/>
                </a:moveTo>
                <a:cubicBezTo>
                  <a:pt x="30938" y="93434"/>
                  <a:pt x="42005" y="91034"/>
                  <a:pt x="52407" y="87478"/>
                </a:cubicBezTo>
                <a:cubicBezTo>
                  <a:pt x="62808" y="83922"/>
                  <a:pt x="71920" y="79432"/>
                  <a:pt x="79744" y="74009"/>
                </a:cubicBezTo>
                <a:cubicBezTo>
                  <a:pt x="87567" y="68587"/>
                  <a:pt x="93745" y="62364"/>
                  <a:pt x="98279" y="55340"/>
                </a:cubicBezTo>
                <a:cubicBezTo>
                  <a:pt x="102813" y="48317"/>
                  <a:pt x="105080" y="40627"/>
                  <a:pt x="105080" y="32271"/>
                </a:cubicBezTo>
                <a:lnTo>
                  <a:pt x="105080" y="29604"/>
                </a:lnTo>
                <a:cubicBezTo>
                  <a:pt x="105080" y="26048"/>
                  <a:pt x="104191" y="23070"/>
                  <a:pt x="102413" y="20670"/>
                </a:cubicBezTo>
                <a:cubicBezTo>
                  <a:pt x="100635" y="18269"/>
                  <a:pt x="97968" y="16802"/>
                  <a:pt x="94412" y="16269"/>
                </a:cubicBezTo>
                <a:lnTo>
                  <a:pt x="157620" y="0"/>
                </a:lnTo>
                <a:lnTo>
                  <a:pt x="157620" y="18402"/>
                </a:lnTo>
                <a:cubicBezTo>
                  <a:pt x="157620" y="27825"/>
                  <a:pt x="155575" y="36449"/>
                  <a:pt x="151486" y="44272"/>
                </a:cubicBezTo>
                <a:cubicBezTo>
                  <a:pt x="160198" y="44272"/>
                  <a:pt x="169132" y="45028"/>
                  <a:pt x="178289" y="46539"/>
                </a:cubicBezTo>
                <a:cubicBezTo>
                  <a:pt x="187446" y="48051"/>
                  <a:pt x="195847" y="50362"/>
                  <a:pt x="203492" y="53473"/>
                </a:cubicBezTo>
                <a:cubicBezTo>
                  <a:pt x="211138" y="56585"/>
                  <a:pt x="217405" y="60363"/>
                  <a:pt x="222295" y="64808"/>
                </a:cubicBezTo>
                <a:cubicBezTo>
                  <a:pt x="227184" y="69253"/>
                  <a:pt x="229629" y="74320"/>
                  <a:pt x="229629" y="80010"/>
                </a:cubicBezTo>
                <a:cubicBezTo>
                  <a:pt x="229629" y="86055"/>
                  <a:pt x="227540" y="90633"/>
                  <a:pt x="223362" y="93745"/>
                </a:cubicBezTo>
                <a:cubicBezTo>
                  <a:pt x="219183" y="96857"/>
                  <a:pt x="213449" y="98768"/>
                  <a:pt x="206160" y="99479"/>
                </a:cubicBezTo>
                <a:cubicBezTo>
                  <a:pt x="198514" y="100190"/>
                  <a:pt x="191491" y="99479"/>
                  <a:pt x="185090" y="97346"/>
                </a:cubicBezTo>
                <a:cubicBezTo>
                  <a:pt x="178689" y="95212"/>
                  <a:pt x="174333" y="91834"/>
                  <a:pt x="172022" y="87211"/>
                </a:cubicBezTo>
                <a:cubicBezTo>
                  <a:pt x="174689" y="83300"/>
                  <a:pt x="175489" y="79610"/>
                  <a:pt x="174422" y="76143"/>
                </a:cubicBezTo>
                <a:cubicBezTo>
                  <a:pt x="173355" y="72676"/>
                  <a:pt x="171177" y="69697"/>
                  <a:pt x="167888" y="67209"/>
                </a:cubicBezTo>
                <a:cubicBezTo>
                  <a:pt x="164598" y="64719"/>
                  <a:pt x="160554" y="62764"/>
                  <a:pt x="155753" y="61341"/>
                </a:cubicBezTo>
                <a:cubicBezTo>
                  <a:pt x="150952" y="59919"/>
                  <a:pt x="146063" y="59207"/>
                  <a:pt x="141084" y="59207"/>
                </a:cubicBezTo>
                <a:cubicBezTo>
                  <a:pt x="134328" y="66497"/>
                  <a:pt x="126105" y="72676"/>
                  <a:pt x="116415" y="77743"/>
                </a:cubicBezTo>
                <a:cubicBezTo>
                  <a:pt x="106724" y="82810"/>
                  <a:pt x="96368" y="86944"/>
                  <a:pt x="85344" y="90144"/>
                </a:cubicBezTo>
                <a:cubicBezTo>
                  <a:pt x="74321" y="93345"/>
                  <a:pt x="63075" y="95745"/>
                  <a:pt x="51607" y="97346"/>
                </a:cubicBezTo>
                <a:cubicBezTo>
                  <a:pt x="40139" y="98946"/>
                  <a:pt x="29337" y="99835"/>
                  <a:pt x="19202" y="100012"/>
                </a:cubicBezTo>
                <a:moveTo>
                  <a:pt x="252832" y="136551"/>
                </a:moveTo>
                <a:lnTo>
                  <a:pt x="32004" y="136551"/>
                </a:lnTo>
                <a:cubicBezTo>
                  <a:pt x="26848" y="136551"/>
                  <a:pt x="23825" y="139040"/>
                  <a:pt x="22937" y="144018"/>
                </a:cubicBezTo>
                <a:lnTo>
                  <a:pt x="0" y="111747"/>
                </a:lnTo>
                <a:lnTo>
                  <a:pt x="252832" y="111747"/>
                </a:lnTo>
                <a:moveTo>
                  <a:pt x="94145" y="204826"/>
                </a:moveTo>
                <a:cubicBezTo>
                  <a:pt x="100190" y="204826"/>
                  <a:pt x="106724" y="204781"/>
                  <a:pt x="113748" y="204692"/>
                </a:cubicBezTo>
                <a:cubicBezTo>
                  <a:pt x="120771" y="204603"/>
                  <a:pt x="128060" y="204381"/>
                  <a:pt x="135617" y="204026"/>
                </a:cubicBezTo>
                <a:cubicBezTo>
                  <a:pt x="143173" y="203670"/>
                  <a:pt x="150819" y="203181"/>
                  <a:pt x="158553" y="202559"/>
                </a:cubicBezTo>
                <a:cubicBezTo>
                  <a:pt x="166288" y="201937"/>
                  <a:pt x="173889" y="201092"/>
                  <a:pt x="181356" y="200025"/>
                </a:cubicBezTo>
                <a:lnTo>
                  <a:pt x="181356" y="188824"/>
                </a:lnTo>
                <a:lnTo>
                  <a:pt x="80810" y="188824"/>
                </a:lnTo>
                <a:lnTo>
                  <a:pt x="80810" y="20482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4" name="Freeform 244"/>
          <p:cNvSpPr/>
          <p:nvPr/>
        </p:nvSpPr>
        <p:spPr>
          <a:xfrm>
            <a:off x="4701810" y="4988766"/>
            <a:ext cx="223228" cy="230429"/>
          </a:xfrm>
          <a:custGeom>
            <a:avLst/>
            <a:gdLst>
              <a:gd name="connsiteX0" fmla="*/ 68008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1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20 h 230429"/>
              <a:gd name="connsiteX12" fmla="*/ 153086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6 h 230429"/>
              <a:gd name="connsiteX15" fmla="*/ 57340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8" y="150419"/>
                </a:moveTo>
                <a:cubicBezTo>
                  <a:pt x="91656" y="150419"/>
                  <a:pt x="112236" y="149130"/>
                  <a:pt x="129749" y="146552"/>
                </a:cubicBezTo>
                <a:cubicBezTo>
                  <a:pt x="147263" y="143974"/>
                  <a:pt x="162687" y="140640"/>
                  <a:pt x="176022" y="136550"/>
                </a:cubicBezTo>
                <a:lnTo>
                  <a:pt x="176022" y="28003"/>
                </a:lnTo>
                <a:cubicBezTo>
                  <a:pt x="176022" y="25515"/>
                  <a:pt x="175489" y="23159"/>
                  <a:pt x="174422" y="20936"/>
                </a:cubicBezTo>
                <a:cubicBezTo>
                  <a:pt x="173355" y="18713"/>
                  <a:pt x="171488" y="17069"/>
                  <a:pt x="168821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2"/>
                  <a:pt x="217094" y="224695"/>
                </a:cubicBezTo>
                <a:cubicBezTo>
                  <a:pt x="213004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20"/>
                </a:lnTo>
                <a:cubicBezTo>
                  <a:pt x="169443" y="158776"/>
                  <a:pt x="161798" y="161976"/>
                  <a:pt x="153086" y="164821"/>
                </a:cubicBezTo>
                <a:cubicBezTo>
                  <a:pt x="144373" y="167665"/>
                  <a:pt x="134906" y="170022"/>
                  <a:pt x="124682" y="171888"/>
                </a:cubicBezTo>
                <a:cubicBezTo>
                  <a:pt x="114459" y="173755"/>
                  <a:pt x="103657" y="175178"/>
                  <a:pt x="92278" y="176156"/>
                </a:cubicBezTo>
                <a:cubicBezTo>
                  <a:pt x="80899" y="177133"/>
                  <a:pt x="69253" y="177622"/>
                  <a:pt x="57340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5" name="Freeform 245"/>
          <p:cNvSpPr/>
          <p:nvPr/>
        </p:nvSpPr>
        <p:spPr>
          <a:xfrm>
            <a:off x="4968510" y="4988766"/>
            <a:ext cx="253898" cy="230429"/>
          </a:xfrm>
          <a:custGeom>
            <a:avLst/>
            <a:gdLst>
              <a:gd name="connsiteX0" fmla="*/ 170688 w 253898"/>
              <a:gd name="connsiteY0" fmla="*/ 230429 h 230429"/>
              <a:gd name="connsiteX1" fmla="*/ 170688 w 253898"/>
              <a:gd name="connsiteY1" fmla="*/ 157886 h 230429"/>
              <a:gd name="connsiteX2" fmla="*/ 122549 w 253898"/>
              <a:gd name="connsiteY2" fmla="*/ 174555 h 230429"/>
              <a:gd name="connsiteX3" fmla="*/ 57341 w 253898"/>
              <a:gd name="connsiteY3" fmla="*/ 180289 h 230429"/>
              <a:gd name="connsiteX4" fmla="*/ 10668 w 253898"/>
              <a:gd name="connsiteY4" fmla="*/ 180289 h 230429"/>
              <a:gd name="connsiteX5" fmla="*/ 10668 w 253898"/>
              <a:gd name="connsiteY5" fmla="*/ 44539 h 230429"/>
              <a:gd name="connsiteX6" fmla="*/ 8001 w 253898"/>
              <a:gd name="connsiteY6" fmla="*/ 35605 h 230429"/>
              <a:gd name="connsiteX7" fmla="*/ 0 w 253898"/>
              <a:gd name="connsiteY7" fmla="*/ 31204 h 230429"/>
              <a:gd name="connsiteX8" fmla="*/ 56541 w 253898"/>
              <a:gd name="connsiteY8" fmla="*/ 15202 h 230429"/>
              <a:gd name="connsiteX9" fmla="*/ 56541 w 253898"/>
              <a:gd name="connsiteY9" fmla="*/ 23736 h 230429"/>
              <a:gd name="connsiteX10" fmla="*/ 137884 w 253898"/>
              <a:gd name="connsiteY10" fmla="*/ 23736 h 230429"/>
              <a:gd name="connsiteX11" fmla="*/ 137884 w 253898"/>
              <a:gd name="connsiteY11" fmla="*/ 49606 h 230429"/>
              <a:gd name="connsiteX12" fmla="*/ 56541 w 253898"/>
              <a:gd name="connsiteY12" fmla="*/ 49606 h 230429"/>
              <a:gd name="connsiteX13" fmla="*/ 56541 w 253898"/>
              <a:gd name="connsiteY13" fmla="*/ 151752 h 230429"/>
              <a:gd name="connsiteX14" fmla="*/ 68009 w 253898"/>
              <a:gd name="connsiteY14" fmla="*/ 151752 h 230429"/>
              <a:gd name="connsiteX15" fmla="*/ 100146 w 253898"/>
              <a:gd name="connsiteY15" fmla="*/ 150952 h 230429"/>
              <a:gd name="connsiteX16" fmla="*/ 127083 w 253898"/>
              <a:gd name="connsiteY16" fmla="*/ 148552 h 230429"/>
              <a:gd name="connsiteX17" fmla="*/ 150152 w 253898"/>
              <a:gd name="connsiteY17" fmla="*/ 144685 h 230429"/>
              <a:gd name="connsiteX18" fmla="*/ 170688 w 253898"/>
              <a:gd name="connsiteY18" fmla="*/ 139217 h 230429"/>
              <a:gd name="connsiteX19" fmla="*/ 170688 w 253898"/>
              <a:gd name="connsiteY19" fmla="*/ 28003 h 230429"/>
              <a:gd name="connsiteX20" fmla="*/ 169088 w 253898"/>
              <a:gd name="connsiteY20" fmla="*/ 20936 h 230429"/>
              <a:gd name="connsiteX21" fmla="*/ 163487 w 253898"/>
              <a:gd name="connsiteY21" fmla="*/ 16002 h 230429"/>
              <a:gd name="connsiteX22" fmla="*/ 217894 w 253898"/>
              <a:gd name="connsiteY22" fmla="*/ 0 h 230429"/>
              <a:gd name="connsiteX23" fmla="*/ 217894 w 253898"/>
              <a:gd name="connsiteY23" fmla="*/ 81877 h 230429"/>
              <a:gd name="connsiteX24" fmla="*/ 253898 w 253898"/>
              <a:gd name="connsiteY24" fmla="*/ 81877 h 230429"/>
              <a:gd name="connsiteX25" fmla="*/ 253898 w 253898"/>
              <a:gd name="connsiteY25" fmla="*/ 109081 h 230429"/>
              <a:gd name="connsiteX26" fmla="*/ 217894 w 253898"/>
              <a:gd name="connsiteY26" fmla="*/ 109081 h 230429"/>
              <a:gd name="connsiteX27" fmla="*/ 217894 w 253898"/>
              <a:gd name="connsiteY27" fmla="*/ 206160 h 230429"/>
              <a:gd name="connsiteX28" fmla="*/ 211760 w 253898"/>
              <a:gd name="connsiteY28" fmla="*/ 224695 h 230429"/>
              <a:gd name="connsiteX29" fmla="*/ 192291 w 253898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8" h="230429">
                <a:moveTo>
                  <a:pt x="170688" y="230429"/>
                </a:moveTo>
                <a:lnTo>
                  <a:pt x="170688" y="157886"/>
                </a:lnTo>
                <a:cubicBezTo>
                  <a:pt x="157887" y="165176"/>
                  <a:pt x="141840" y="170733"/>
                  <a:pt x="122549" y="174555"/>
                </a:cubicBezTo>
                <a:cubicBezTo>
                  <a:pt x="103258" y="178378"/>
                  <a:pt x="81522" y="180289"/>
                  <a:pt x="57341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5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6"/>
                </a:lnTo>
                <a:lnTo>
                  <a:pt x="137884" y="23736"/>
                </a:lnTo>
                <a:lnTo>
                  <a:pt x="137884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09" y="151752"/>
                </a:lnTo>
                <a:cubicBezTo>
                  <a:pt x="79744" y="151752"/>
                  <a:pt x="90456" y="151486"/>
                  <a:pt x="100146" y="150952"/>
                </a:cubicBezTo>
                <a:cubicBezTo>
                  <a:pt x="109836" y="150419"/>
                  <a:pt x="118815" y="149619"/>
                  <a:pt x="127083" y="148552"/>
                </a:cubicBezTo>
                <a:cubicBezTo>
                  <a:pt x="135350" y="147485"/>
                  <a:pt x="143040" y="146196"/>
                  <a:pt x="150152" y="144685"/>
                </a:cubicBezTo>
                <a:cubicBezTo>
                  <a:pt x="157264" y="143174"/>
                  <a:pt x="164110" y="141351"/>
                  <a:pt x="170688" y="139217"/>
                </a:cubicBezTo>
                <a:lnTo>
                  <a:pt x="170688" y="28003"/>
                </a:lnTo>
                <a:cubicBezTo>
                  <a:pt x="170688" y="25515"/>
                  <a:pt x="170155" y="23159"/>
                  <a:pt x="169088" y="20936"/>
                </a:cubicBezTo>
                <a:cubicBezTo>
                  <a:pt x="168021" y="18713"/>
                  <a:pt x="166155" y="17069"/>
                  <a:pt x="163487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8" y="81877"/>
                </a:lnTo>
                <a:lnTo>
                  <a:pt x="253898" y="109081"/>
                </a:lnTo>
                <a:lnTo>
                  <a:pt x="217894" y="109081"/>
                </a:lnTo>
                <a:lnTo>
                  <a:pt x="217894" y="206160"/>
                </a:lnTo>
                <a:cubicBezTo>
                  <a:pt x="217894" y="214694"/>
                  <a:pt x="215850" y="220872"/>
                  <a:pt x="211760" y="224695"/>
                </a:cubicBezTo>
                <a:cubicBezTo>
                  <a:pt x="207671" y="228517"/>
                  <a:pt x="201181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6" name="Freeform 246"/>
          <p:cNvSpPr/>
          <p:nvPr/>
        </p:nvSpPr>
        <p:spPr>
          <a:xfrm>
            <a:off x="9604485" y="3475803"/>
            <a:ext cx="213055" cy="224637"/>
          </a:xfrm>
          <a:custGeom>
            <a:avLst/>
            <a:gdLst>
              <a:gd name="connsiteX0" fmla="*/ 188366 w 213055"/>
              <a:gd name="connsiteY0" fmla="*/ 210617 h 224637"/>
              <a:gd name="connsiteX1" fmla="*/ 117043 w 213055"/>
              <a:gd name="connsiteY1" fmla="*/ 82296 h 224637"/>
              <a:gd name="connsiteX2" fmla="*/ 172211 w 213055"/>
              <a:gd name="connsiteY2" fmla="*/ 15545 h 224637"/>
              <a:gd name="connsiteX3" fmla="*/ 203910 w 213055"/>
              <a:gd name="connsiteY3" fmla="*/ 10973 h 224637"/>
              <a:gd name="connsiteX4" fmla="*/ 203910 w 213055"/>
              <a:gd name="connsiteY4" fmla="*/ 0 h 224637"/>
              <a:gd name="connsiteX5" fmla="*/ 126797 w 213055"/>
              <a:gd name="connsiteY5" fmla="*/ 0 h 224637"/>
              <a:gd name="connsiteX6" fmla="*/ 126797 w 213055"/>
              <a:gd name="connsiteY6" fmla="*/ 10973 h 224637"/>
              <a:gd name="connsiteX7" fmla="*/ 154838 w 213055"/>
              <a:gd name="connsiteY7" fmla="*/ 15545 h 224637"/>
              <a:gd name="connsiteX8" fmla="*/ 64922 w 213055"/>
              <a:gd name="connsiteY8" fmla="*/ 127406 h 224637"/>
              <a:gd name="connsiteX9" fmla="*/ 64922 w 213055"/>
              <a:gd name="connsiteY9" fmla="*/ 104546 h 224637"/>
              <a:gd name="connsiteX10" fmla="*/ 65532 w 213055"/>
              <a:gd name="connsiteY10" fmla="*/ 14325 h 224637"/>
              <a:gd name="connsiteX11" fmla="*/ 96317 w 213055"/>
              <a:gd name="connsiteY11" fmla="*/ 10973 h 224637"/>
              <a:gd name="connsiteX12" fmla="*/ 96317 w 213055"/>
              <a:gd name="connsiteY12" fmla="*/ 0 h 224637"/>
              <a:gd name="connsiteX13" fmla="*/ 0 w 213055"/>
              <a:gd name="connsiteY13" fmla="*/ 0 h 224637"/>
              <a:gd name="connsiteX14" fmla="*/ 0 w 213055"/>
              <a:gd name="connsiteY14" fmla="*/ 10973 h 224637"/>
              <a:gd name="connsiteX15" fmla="*/ 30175 w 213055"/>
              <a:gd name="connsiteY15" fmla="*/ 14325 h 224637"/>
              <a:gd name="connsiteX16" fmla="*/ 30784 w 213055"/>
              <a:gd name="connsiteY16" fmla="*/ 104546 h 224637"/>
              <a:gd name="connsiteX17" fmla="*/ 30784 w 213055"/>
              <a:gd name="connsiteY17" fmla="*/ 120091 h 224637"/>
              <a:gd name="connsiteX18" fmla="*/ 30175 w 213055"/>
              <a:gd name="connsiteY18" fmla="*/ 210312 h 224637"/>
              <a:gd name="connsiteX19" fmla="*/ 0 w 213055"/>
              <a:gd name="connsiteY19" fmla="*/ 213665 h 224637"/>
              <a:gd name="connsiteX20" fmla="*/ 0 w 213055"/>
              <a:gd name="connsiteY20" fmla="*/ 224637 h 224637"/>
              <a:gd name="connsiteX21" fmla="*/ 95097 w 213055"/>
              <a:gd name="connsiteY21" fmla="*/ 224637 h 224637"/>
              <a:gd name="connsiteX22" fmla="*/ 95097 w 213055"/>
              <a:gd name="connsiteY22" fmla="*/ 213665 h 224637"/>
              <a:gd name="connsiteX23" fmla="*/ 65532 w 213055"/>
              <a:gd name="connsiteY23" fmla="*/ 210312 h 224637"/>
              <a:gd name="connsiteX24" fmla="*/ 64922 w 213055"/>
              <a:gd name="connsiteY24" fmla="*/ 145390 h 224637"/>
              <a:gd name="connsiteX25" fmla="*/ 95402 w 213055"/>
              <a:gd name="connsiteY25" fmla="*/ 108204 h 224637"/>
              <a:gd name="connsiteX26" fmla="*/ 150571 w 213055"/>
              <a:gd name="connsiteY26" fmla="*/ 210617 h 224637"/>
              <a:gd name="connsiteX27" fmla="*/ 124053 w 213055"/>
              <a:gd name="connsiteY27" fmla="*/ 213665 h 224637"/>
              <a:gd name="connsiteX28" fmla="*/ 124053 w 213055"/>
              <a:gd name="connsiteY28" fmla="*/ 224637 h 224637"/>
              <a:gd name="connsiteX29" fmla="*/ 213055 w 213055"/>
              <a:gd name="connsiteY29" fmla="*/ 224637 h 224637"/>
              <a:gd name="connsiteX30" fmla="*/ 213055 w 213055"/>
              <a:gd name="connsiteY30" fmla="*/ 213665 h 22463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13055" h="224637">
                <a:moveTo>
                  <a:pt x="188366" y="210617"/>
                </a:moveTo>
                <a:lnTo>
                  <a:pt x="117043" y="82296"/>
                </a:lnTo>
                <a:lnTo>
                  <a:pt x="172211" y="15545"/>
                </a:lnTo>
                <a:lnTo>
                  <a:pt x="203910" y="10973"/>
                </a:lnTo>
                <a:lnTo>
                  <a:pt x="203910" y="0"/>
                </a:lnTo>
                <a:lnTo>
                  <a:pt x="126797" y="0"/>
                </a:lnTo>
                <a:lnTo>
                  <a:pt x="126797" y="10973"/>
                </a:lnTo>
                <a:lnTo>
                  <a:pt x="154838" y="15545"/>
                </a:lnTo>
                <a:lnTo>
                  <a:pt x="64922" y="127406"/>
                </a:lnTo>
                <a:lnTo>
                  <a:pt x="64922" y="104546"/>
                </a:lnTo>
                <a:cubicBezTo>
                  <a:pt x="64922" y="73761"/>
                  <a:pt x="64922" y="43891"/>
                  <a:pt x="65532" y="14325"/>
                </a:cubicBezTo>
                <a:lnTo>
                  <a:pt x="96317" y="10973"/>
                </a:lnTo>
                <a:lnTo>
                  <a:pt x="96317" y="0"/>
                </a:lnTo>
                <a:lnTo>
                  <a:pt x="0" y="0"/>
                </a:lnTo>
                <a:lnTo>
                  <a:pt x="0" y="10973"/>
                </a:lnTo>
                <a:lnTo>
                  <a:pt x="30175" y="14325"/>
                </a:lnTo>
                <a:cubicBezTo>
                  <a:pt x="30784" y="44196"/>
                  <a:pt x="30784" y="74676"/>
                  <a:pt x="30784" y="104546"/>
                </a:cubicBezTo>
                <a:lnTo>
                  <a:pt x="30784" y="120091"/>
                </a:lnTo>
                <a:cubicBezTo>
                  <a:pt x="30784" y="150571"/>
                  <a:pt x="30784" y="180746"/>
                  <a:pt x="30175" y="210312"/>
                </a:cubicBezTo>
                <a:lnTo>
                  <a:pt x="0" y="213665"/>
                </a:lnTo>
                <a:lnTo>
                  <a:pt x="0" y="224637"/>
                </a:lnTo>
                <a:lnTo>
                  <a:pt x="95097" y="224637"/>
                </a:lnTo>
                <a:lnTo>
                  <a:pt x="95097" y="213665"/>
                </a:lnTo>
                <a:lnTo>
                  <a:pt x="65532" y="210312"/>
                </a:lnTo>
                <a:cubicBezTo>
                  <a:pt x="64922" y="187147"/>
                  <a:pt x="64922" y="164897"/>
                  <a:pt x="64922" y="145390"/>
                </a:cubicBezTo>
                <a:lnTo>
                  <a:pt x="95402" y="108204"/>
                </a:lnTo>
                <a:lnTo>
                  <a:pt x="150571" y="210617"/>
                </a:lnTo>
                <a:lnTo>
                  <a:pt x="124053" y="213665"/>
                </a:lnTo>
                <a:lnTo>
                  <a:pt x="124053" y="224637"/>
                </a:lnTo>
                <a:lnTo>
                  <a:pt x="213055" y="224637"/>
                </a:lnTo>
                <a:lnTo>
                  <a:pt x="213055" y="21366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7" name="Freeform 247"/>
          <p:cNvSpPr/>
          <p:nvPr/>
        </p:nvSpPr>
        <p:spPr>
          <a:xfrm>
            <a:off x="9830646" y="3605648"/>
            <a:ext cx="80467" cy="20117"/>
          </a:xfrm>
          <a:custGeom>
            <a:avLst/>
            <a:gdLst>
              <a:gd name="connsiteX0" fmla="*/ 0 w 80467"/>
              <a:gd name="connsiteY0" fmla="*/ 20117 h 20117"/>
              <a:gd name="connsiteX1" fmla="*/ 80467 w 80467"/>
              <a:gd name="connsiteY1" fmla="*/ 20117 h 20117"/>
              <a:gd name="connsiteX2" fmla="*/ 80467 w 80467"/>
              <a:gd name="connsiteY2" fmla="*/ 0 h 20117"/>
              <a:gd name="connsiteX3" fmla="*/ 0 w 80467"/>
              <a:gd name="connsiteY3" fmla="*/ 0 h 201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80467" h="20117">
                <a:moveTo>
                  <a:pt x="0" y="20117"/>
                </a:moveTo>
                <a:lnTo>
                  <a:pt x="80467" y="20117"/>
                </a:lnTo>
                <a:lnTo>
                  <a:pt x="80467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8" name="Freeform 248"/>
          <p:cNvSpPr/>
          <p:nvPr/>
        </p:nvSpPr>
        <p:spPr>
          <a:xfrm>
            <a:off x="9935192" y="3535544"/>
            <a:ext cx="174042" cy="244754"/>
          </a:xfrm>
          <a:custGeom>
            <a:avLst/>
            <a:gdLst>
              <a:gd name="connsiteX0" fmla="*/ 59437 w 174042"/>
              <a:gd name="connsiteY0" fmla="*/ 34137 h 244754"/>
              <a:gd name="connsiteX1" fmla="*/ 96622 w 174042"/>
              <a:gd name="connsiteY1" fmla="*/ 17374 h 244754"/>
              <a:gd name="connsiteX2" fmla="*/ 139294 w 174042"/>
              <a:gd name="connsiteY2" fmla="*/ 85344 h 244754"/>
              <a:gd name="connsiteX3" fmla="*/ 94184 w 174042"/>
              <a:gd name="connsiteY3" fmla="*/ 151486 h 244754"/>
              <a:gd name="connsiteX4" fmla="*/ 59437 w 174042"/>
              <a:gd name="connsiteY4" fmla="*/ 137160 h 244754"/>
              <a:gd name="connsiteX6" fmla="*/ 55780 w 174042"/>
              <a:gd name="connsiteY6" fmla="*/ 3353 h 244754"/>
              <a:gd name="connsiteX7" fmla="*/ 51512 w 174042"/>
              <a:gd name="connsiteY7" fmla="*/ 305 h 244754"/>
              <a:gd name="connsiteX8" fmla="*/ 0 w 174042"/>
              <a:gd name="connsiteY8" fmla="*/ 18288 h 244754"/>
              <a:gd name="connsiteX9" fmla="*/ 0 w 174042"/>
              <a:gd name="connsiteY9" fmla="*/ 27432 h 244754"/>
              <a:gd name="connsiteX10" fmla="*/ 25603 w 174042"/>
              <a:gd name="connsiteY10" fmla="*/ 29870 h 244754"/>
              <a:gd name="connsiteX11" fmla="*/ 26823 w 174042"/>
              <a:gd name="connsiteY11" fmla="*/ 74981 h 244754"/>
              <a:gd name="connsiteX12" fmla="*/ 26823 w 174042"/>
              <a:gd name="connsiteY12" fmla="*/ 172212 h 244754"/>
              <a:gd name="connsiteX13" fmla="*/ 25909 w 174042"/>
              <a:gd name="connsiteY13" fmla="*/ 231343 h 244754"/>
              <a:gd name="connsiteX14" fmla="*/ 1220 w 174042"/>
              <a:gd name="connsiteY14" fmla="*/ 235001 h 244754"/>
              <a:gd name="connsiteX15" fmla="*/ 1220 w 174042"/>
              <a:gd name="connsiteY15" fmla="*/ 244754 h 244754"/>
              <a:gd name="connsiteX16" fmla="*/ 88088 w 174042"/>
              <a:gd name="connsiteY16" fmla="*/ 244754 h 244754"/>
              <a:gd name="connsiteX17" fmla="*/ 88088 w 174042"/>
              <a:gd name="connsiteY17" fmla="*/ 235001 h 244754"/>
              <a:gd name="connsiteX18" fmla="*/ 59131 w 174042"/>
              <a:gd name="connsiteY18" fmla="*/ 231039 h 244754"/>
              <a:gd name="connsiteX19" fmla="*/ 58522 w 174042"/>
              <a:gd name="connsiteY19" fmla="*/ 171907 h 244754"/>
              <a:gd name="connsiteX20" fmla="*/ 58522 w 174042"/>
              <a:gd name="connsiteY20" fmla="*/ 147524 h 244754"/>
              <a:gd name="connsiteX21" fmla="*/ 103937 w 174042"/>
              <a:gd name="connsiteY21" fmla="*/ 169469 h 244754"/>
              <a:gd name="connsiteX22" fmla="*/ 174042 w 174042"/>
              <a:gd name="connsiteY22" fmla="*/ 83820 h 244754"/>
              <a:gd name="connsiteX23" fmla="*/ 109424 w 174042"/>
              <a:gd name="connsiteY23" fmla="*/ 0 h 244754"/>
              <a:gd name="connsiteX24" fmla="*/ 57913 w 174042"/>
              <a:gd name="connsiteY24" fmla="*/ 24384 h 24475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174042" h="244754">
                <a:moveTo>
                  <a:pt x="59437" y="34137"/>
                </a:moveTo>
                <a:cubicBezTo>
                  <a:pt x="75287" y="20117"/>
                  <a:pt x="86868" y="17374"/>
                  <a:pt x="96622" y="17374"/>
                </a:cubicBezTo>
                <a:cubicBezTo>
                  <a:pt x="122225" y="17374"/>
                  <a:pt x="139294" y="39319"/>
                  <a:pt x="139294" y="85344"/>
                </a:cubicBezTo>
                <a:cubicBezTo>
                  <a:pt x="139294" y="133198"/>
                  <a:pt x="119787" y="151486"/>
                  <a:pt x="94184" y="151486"/>
                </a:cubicBezTo>
                <a:cubicBezTo>
                  <a:pt x="81992" y="151486"/>
                  <a:pt x="71019" y="147524"/>
                  <a:pt x="59437" y="137160"/>
                </a:cubicBezTo>
                <a:moveTo>
                  <a:pt x="55780" y="3353"/>
                </a:moveTo>
                <a:lnTo>
                  <a:pt x="51512" y="305"/>
                </a:lnTo>
                <a:lnTo>
                  <a:pt x="0" y="18288"/>
                </a:lnTo>
                <a:lnTo>
                  <a:pt x="0" y="27432"/>
                </a:lnTo>
                <a:lnTo>
                  <a:pt x="25603" y="29870"/>
                </a:lnTo>
                <a:cubicBezTo>
                  <a:pt x="26519" y="43892"/>
                  <a:pt x="26823" y="55778"/>
                  <a:pt x="26823" y="74981"/>
                </a:cubicBezTo>
                <a:lnTo>
                  <a:pt x="26823" y="172212"/>
                </a:lnTo>
                <a:cubicBezTo>
                  <a:pt x="26823" y="190805"/>
                  <a:pt x="26519" y="211227"/>
                  <a:pt x="25909" y="231343"/>
                </a:cubicBezTo>
                <a:lnTo>
                  <a:pt x="1220" y="235001"/>
                </a:lnTo>
                <a:lnTo>
                  <a:pt x="1220" y="244754"/>
                </a:lnTo>
                <a:lnTo>
                  <a:pt x="88088" y="244754"/>
                </a:lnTo>
                <a:lnTo>
                  <a:pt x="88088" y="235001"/>
                </a:lnTo>
                <a:lnTo>
                  <a:pt x="59131" y="231039"/>
                </a:lnTo>
                <a:cubicBezTo>
                  <a:pt x="58827" y="210617"/>
                  <a:pt x="58522" y="189891"/>
                  <a:pt x="58522" y="171907"/>
                </a:cubicBezTo>
                <a:lnTo>
                  <a:pt x="58522" y="147524"/>
                </a:lnTo>
                <a:cubicBezTo>
                  <a:pt x="72544" y="164287"/>
                  <a:pt x="88393" y="169469"/>
                  <a:pt x="103937" y="169469"/>
                </a:cubicBezTo>
                <a:cubicBezTo>
                  <a:pt x="143562" y="169469"/>
                  <a:pt x="174042" y="136551"/>
                  <a:pt x="174042" y="83820"/>
                </a:cubicBezTo>
                <a:cubicBezTo>
                  <a:pt x="174042" y="31090"/>
                  <a:pt x="146000" y="0"/>
                  <a:pt x="109424" y="0"/>
                </a:cubicBezTo>
                <a:cubicBezTo>
                  <a:pt x="91136" y="0"/>
                  <a:pt x="73458" y="7315"/>
                  <a:pt x="57913" y="243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49" name="Freeform 249"/>
          <p:cNvSpPr/>
          <p:nvPr/>
        </p:nvSpPr>
        <p:spPr>
          <a:xfrm>
            <a:off x="10136970" y="3535544"/>
            <a:ext cx="158190" cy="169469"/>
          </a:xfrm>
          <a:custGeom>
            <a:avLst/>
            <a:gdLst>
              <a:gd name="connsiteX0" fmla="*/ 79248 w 158190"/>
              <a:gd name="connsiteY0" fmla="*/ 169469 h 169469"/>
              <a:gd name="connsiteX1" fmla="*/ 158190 w 158190"/>
              <a:gd name="connsiteY1" fmla="*/ 84734 h 169469"/>
              <a:gd name="connsiteX2" fmla="*/ 79248 w 158190"/>
              <a:gd name="connsiteY2" fmla="*/ 0 h 169469"/>
              <a:gd name="connsiteX3" fmla="*/ 0 w 158190"/>
              <a:gd name="connsiteY3" fmla="*/ 84734 h 169469"/>
              <a:gd name="connsiteX4" fmla="*/ 79248 w 158190"/>
              <a:gd name="connsiteY4" fmla="*/ 169469 h 169469"/>
              <a:gd name="connsiteX6" fmla="*/ 79248 w 158190"/>
              <a:gd name="connsiteY6" fmla="*/ 157277 h 169469"/>
              <a:gd name="connsiteX7" fmla="*/ 35662 w 158190"/>
              <a:gd name="connsiteY7" fmla="*/ 85039 h 169469"/>
              <a:gd name="connsiteX8" fmla="*/ 79248 w 158190"/>
              <a:gd name="connsiteY8" fmla="*/ 11887 h 169469"/>
              <a:gd name="connsiteX9" fmla="*/ 122834 w 158190"/>
              <a:gd name="connsiteY9" fmla="*/ 85039 h 169469"/>
              <a:gd name="connsiteX10" fmla="*/ 79248 w 158190"/>
              <a:gd name="connsiteY10" fmla="*/ 157277 h 1694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</a:cxnLst>
            <a:rect l="l" t="t" r="r" b="b"/>
            <a:pathLst>
              <a:path w="158190" h="169469">
                <a:moveTo>
                  <a:pt x="79248" y="169469"/>
                </a:moveTo>
                <a:cubicBezTo>
                  <a:pt x="121310" y="169469"/>
                  <a:pt x="158190" y="139903"/>
                  <a:pt x="158190" y="84734"/>
                </a:cubicBezTo>
                <a:cubicBezTo>
                  <a:pt x="158190" y="29566"/>
                  <a:pt x="120090" y="0"/>
                  <a:pt x="79248" y="0"/>
                </a:cubicBezTo>
                <a:cubicBezTo>
                  <a:pt x="37796" y="0"/>
                  <a:pt x="0" y="29870"/>
                  <a:pt x="0" y="84734"/>
                </a:cubicBezTo>
                <a:cubicBezTo>
                  <a:pt x="0" y="139598"/>
                  <a:pt x="36576" y="169469"/>
                  <a:pt x="79248" y="169469"/>
                </a:cubicBezTo>
                <a:moveTo>
                  <a:pt x="79248" y="157277"/>
                </a:moveTo>
                <a:cubicBezTo>
                  <a:pt x="51512" y="157277"/>
                  <a:pt x="35662" y="132893"/>
                  <a:pt x="35662" y="85039"/>
                </a:cubicBezTo>
                <a:cubicBezTo>
                  <a:pt x="35662" y="36881"/>
                  <a:pt x="51512" y="11887"/>
                  <a:pt x="79248" y="11887"/>
                </a:cubicBezTo>
                <a:cubicBezTo>
                  <a:pt x="106375" y="11887"/>
                  <a:pt x="122834" y="36881"/>
                  <a:pt x="122834" y="85039"/>
                </a:cubicBezTo>
                <a:cubicBezTo>
                  <a:pt x="122834" y="132893"/>
                  <a:pt x="106375" y="157277"/>
                  <a:pt x="79248" y="1572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0" name="Freeform 250"/>
          <p:cNvSpPr/>
          <p:nvPr/>
        </p:nvSpPr>
        <p:spPr>
          <a:xfrm>
            <a:off x="10319851" y="3535544"/>
            <a:ext cx="174041" cy="244754"/>
          </a:xfrm>
          <a:custGeom>
            <a:avLst/>
            <a:gdLst>
              <a:gd name="connsiteX0" fmla="*/ 59435 w 174041"/>
              <a:gd name="connsiteY0" fmla="*/ 34137 h 244754"/>
              <a:gd name="connsiteX1" fmla="*/ 96622 w 174041"/>
              <a:gd name="connsiteY1" fmla="*/ 17374 h 244754"/>
              <a:gd name="connsiteX2" fmla="*/ 139294 w 174041"/>
              <a:gd name="connsiteY2" fmla="*/ 85344 h 244754"/>
              <a:gd name="connsiteX3" fmla="*/ 94183 w 174041"/>
              <a:gd name="connsiteY3" fmla="*/ 151486 h 244754"/>
              <a:gd name="connsiteX4" fmla="*/ 59435 w 174041"/>
              <a:gd name="connsiteY4" fmla="*/ 137160 h 244754"/>
              <a:gd name="connsiteX6" fmla="*/ 55778 w 174041"/>
              <a:gd name="connsiteY6" fmla="*/ 3353 h 244754"/>
              <a:gd name="connsiteX7" fmla="*/ 51510 w 174041"/>
              <a:gd name="connsiteY7" fmla="*/ 305 h 244754"/>
              <a:gd name="connsiteX8" fmla="*/ 0 w 174041"/>
              <a:gd name="connsiteY8" fmla="*/ 18288 h 244754"/>
              <a:gd name="connsiteX9" fmla="*/ 0 w 174041"/>
              <a:gd name="connsiteY9" fmla="*/ 27432 h 244754"/>
              <a:gd name="connsiteX10" fmla="*/ 25603 w 174041"/>
              <a:gd name="connsiteY10" fmla="*/ 29870 h 244754"/>
              <a:gd name="connsiteX11" fmla="*/ 26822 w 174041"/>
              <a:gd name="connsiteY11" fmla="*/ 74981 h 244754"/>
              <a:gd name="connsiteX12" fmla="*/ 26822 w 174041"/>
              <a:gd name="connsiteY12" fmla="*/ 172212 h 244754"/>
              <a:gd name="connsiteX13" fmla="*/ 25907 w 174041"/>
              <a:gd name="connsiteY13" fmla="*/ 231343 h 244754"/>
              <a:gd name="connsiteX14" fmla="*/ 1219 w 174041"/>
              <a:gd name="connsiteY14" fmla="*/ 235001 h 244754"/>
              <a:gd name="connsiteX15" fmla="*/ 1219 w 174041"/>
              <a:gd name="connsiteY15" fmla="*/ 244754 h 244754"/>
              <a:gd name="connsiteX16" fmla="*/ 88088 w 174041"/>
              <a:gd name="connsiteY16" fmla="*/ 244754 h 244754"/>
              <a:gd name="connsiteX17" fmla="*/ 88088 w 174041"/>
              <a:gd name="connsiteY17" fmla="*/ 235001 h 244754"/>
              <a:gd name="connsiteX18" fmla="*/ 59131 w 174041"/>
              <a:gd name="connsiteY18" fmla="*/ 231039 h 244754"/>
              <a:gd name="connsiteX19" fmla="*/ 58522 w 174041"/>
              <a:gd name="connsiteY19" fmla="*/ 171907 h 244754"/>
              <a:gd name="connsiteX20" fmla="*/ 58522 w 174041"/>
              <a:gd name="connsiteY20" fmla="*/ 147524 h 244754"/>
              <a:gd name="connsiteX21" fmla="*/ 103936 w 174041"/>
              <a:gd name="connsiteY21" fmla="*/ 169469 h 244754"/>
              <a:gd name="connsiteX22" fmla="*/ 174041 w 174041"/>
              <a:gd name="connsiteY22" fmla="*/ 83820 h 244754"/>
              <a:gd name="connsiteX23" fmla="*/ 109423 w 174041"/>
              <a:gd name="connsiteY23" fmla="*/ 0 h 244754"/>
              <a:gd name="connsiteX24" fmla="*/ 57911 w 174041"/>
              <a:gd name="connsiteY24" fmla="*/ 24384 h 24475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174041" h="244754">
                <a:moveTo>
                  <a:pt x="59435" y="34137"/>
                </a:moveTo>
                <a:cubicBezTo>
                  <a:pt x="75285" y="20117"/>
                  <a:pt x="86868" y="17374"/>
                  <a:pt x="96622" y="17374"/>
                </a:cubicBezTo>
                <a:cubicBezTo>
                  <a:pt x="122225" y="17374"/>
                  <a:pt x="139294" y="39319"/>
                  <a:pt x="139294" y="85344"/>
                </a:cubicBezTo>
                <a:cubicBezTo>
                  <a:pt x="139294" y="133198"/>
                  <a:pt x="119786" y="151486"/>
                  <a:pt x="94183" y="151486"/>
                </a:cubicBezTo>
                <a:cubicBezTo>
                  <a:pt x="81991" y="151486"/>
                  <a:pt x="71019" y="147524"/>
                  <a:pt x="59435" y="137160"/>
                </a:cubicBezTo>
                <a:moveTo>
                  <a:pt x="55778" y="3353"/>
                </a:moveTo>
                <a:lnTo>
                  <a:pt x="51510" y="305"/>
                </a:lnTo>
                <a:lnTo>
                  <a:pt x="0" y="18288"/>
                </a:lnTo>
                <a:lnTo>
                  <a:pt x="0" y="27432"/>
                </a:lnTo>
                <a:lnTo>
                  <a:pt x="25603" y="29870"/>
                </a:lnTo>
                <a:cubicBezTo>
                  <a:pt x="26518" y="43892"/>
                  <a:pt x="26822" y="55778"/>
                  <a:pt x="26822" y="74981"/>
                </a:cubicBezTo>
                <a:lnTo>
                  <a:pt x="26822" y="172212"/>
                </a:lnTo>
                <a:cubicBezTo>
                  <a:pt x="26822" y="190805"/>
                  <a:pt x="26518" y="211227"/>
                  <a:pt x="25907" y="231343"/>
                </a:cubicBezTo>
                <a:lnTo>
                  <a:pt x="1219" y="235001"/>
                </a:lnTo>
                <a:lnTo>
                  <a:pt x="1219" y="244754"/>
                </a:lnTo>
                <a:lnTo>
                  <a:pt x="88088" y="244754"/>
                </a:lnTo>
                <a:lnTo>
                  <a:pt x="88088" y="235001"/>
                </a:lnTo>
                <a:lnTo>
                  <a:pt x="59131" y="231039"/>
                </a:lnTo>
                <a:cubicBezTo>
                  <a:pt x="58826" y="210617"/>
                  <a:pt x="58522" y="189891"/>
                  <a:pt x="58522" y="171907"/>
                </a:cubicBezTo>
                <a:lnTo>
                  <a:pt x="58522" y="147524"/>
                </a:lnTo>
                <a:cubicBezTo>
                  <a:pt x="72541" y="164287"/>
                  <a:pt x="88392" y="169469"/>
                  <a:pt x="103936" y="169469"/>
                </a:cubicBezTo>
                <a:cubicBezTo>
                  <a:pt x="143560" y="169469"/>
                  <a:pt x="174041" y="136551"/>
                  <a:pt x="174041" y="83820"/>
                </a:cubicBezTo>
                <a:cubicBezTo>
                  <a:pt x="174041" y="31090"/>
                  <a:pt x="145999" y="0"/>
                  <a:pt x="109423" y="0"/>
                </a:cubicBezTo>
                <a:cubicBezTo>
                  <a:pt x="91135" y="0"/>
                  <a:pt x="73457" y="7315"/>
                  <a:pt x="57911" y="243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1" name="Freeform 251"/>
          <p:cNvSpPr/>
          <p:nvPr/>
        </p:nvSpPr>
        <p:spPr>
          <a:xfrm>
            <a:off x="10514313" y="3439532"/>
            <a:ext cx="287426" cy="294132"/>
          </a:xfrm>
          <a:custGeom>
            <a:avLst/>
            <a:gdLst>
              <a:gd name="connsiteX0" fmla="*/ 135331 w 287426"/>
              <a:gd name="connsiteY0" fmla="*/ 160325 h 294132"/>
              <a:gd name="connsiteX1" fmla="*/ 139903 w 287426"/>
              <a:gd name="connsiteY1" fmla="*/ 157582 h 294132"/>
              <a:gd name="connsiteX2" fmla="*/ 162763 w 287426"/>
              <a:gd name="connsiteY2" fmla="*/ 65532 h 294132"/>
              <a:gd name="connsiteX3" fmla="*/ 167030 w 287426"/>
              <a:gd name="connsiteY3" fmla="*/ 53949 h 294132"/>
              <a:gd name="connsiteX4" fmla="*/ 166115 w 287426"/>
              <a:gd name="connsiteY4" fmla="*/ 49682 h 294132"/>
              <a:gd name="connsiteX5" fmla="*/ 151180 w 287426"/>
              <a:gd name="connsiteY5" fmla="*/ 40539 h 294132"/>
              <a:gd name="connsiteX6" fmla="*/ 145390 w 287426"/>
              <a:gd name="connsiteY6" fmla="*/ 40539 h 294132"/>
              <a:gd name="connsiteX7" fmla="*/ 133502 w 287426"/>
              <a:gd name="connsiteY7" fmla="*/ 46634 h 294132"/>
              <a:gd name="connsiteX8" fmla="*/ 48158 w 287426"/>
              <a:gd name="connsiteY8" fmla="*/ 49073 h 294132"/>
              <a:gd name="connsiteX9" fmla="*/ 17373 w 287426"/>
              <a:gd name="connsiteY9" fmla="*/ 46939 h 294132"/>
              <a:gd name="connsiteX10" fmla="*/ 14935 w 287426"/>
              <a:gd name="connsiteY10" fmla="*/ 51512 h 294132"/>
              <a:gd name="connsiteX11" fmla="*/ 15849 w 287426"/>
              <a:gd name="connsiteY11" fmla="*/ 55169 h 294132"/>
              <a:gd name="connsiteX12" fmla="*/ 43281 w 287426"/>
              <a:gd name="connsiteY12" fmla="*/ 71628 h 294132"/>
              <a:gd name="connsiteX13" fmla="*/ 70103 w 287426"/>
              <a:gd name="connsiteY13" fmla="*/ 66446 h 294132"/>
              <a:gd name="connsiteX14" fmla="*/ 130759 w 287426"/>
              <a:gd name="connsiteY14" fmla="*/ 64922 h 294132"/>
              <a:gd name="connsiteX15" fmla="*/ 125577 w 287426"/>
              <a:gd name="connsiteY15" fmla="*/ 154534 h 294132"/>
              <a:gd name="connsiteX16" fmla="*/ 127710 w 287426"/>
              <a:gd name="connsiteY16" fmla="*/ 158801 h 294132"/>
              <a:gd name="connsiteX18" fmla="*/ 244449 w 287426"/>
              <a:gd name="connsiteY18" fmla="*/ 127102 h 294132"/>
              <a:gd name="connsiteX19" fmla="*/ 226466 w 287426"/>
              <a:gd name="connsiteY19" fmla="*/ 128016 h 294132"/>
              <a:gd name="connsiteX20" fmla="*/ 226466 w 287426"/>
              <a:gd name="connsiteY20" fmla="*/ 33833 h 294132"/>
              <a:gd name="connsiteX21" fmla="*/ 227380 w 287426"/>
              <a:gd name="connsiteY21" fmla="*/ 16459 h 294132"/>
              <a:gd name="connsiteX22" fmla="*/ 223417 w 287426"/>
              <a:gd name="connsiteY22" fmla="*/ 9144 h 294132"/>
              <a:gd name="connsiteX23" fmla="*/ 178612 w 287426"/>
              <a:gd name="connsiteY23" fmla="*/ 0 h 294132"/>
              <a:gd name="connsiteX24" fmla="*/ 174650 w 287426"/>
              <a:gd name="connsiteY24" fmla="*/ 1829 h 294132"/>
              <a:gd name="connsiteX25" fmla="*/ 171602 w 287426"/>
              <a:gd name="connsiteY25" fmla="*/ 11278 h 294132"/>
              <a:gd name="connsiteX26" fmla="*/ 196900 w 287426"/>
              <a:gd name="connsiteY26" fmla="*/ 28042 h 294132"/>
              <a:gd name="connsiteX27" fmla="*/ 196900 w 287426"/>
              <a:gd name="connsiteY27" fmla="*/ 183185 h 294132"/>
              <a:gd name="connsiteX28" fmla="*/ 95707 w 287426"/>
              <a:gd name="connsiteY28" fmla="*/ 195986 h 294132"/>
              <a:gd name="connsiteX29" fmla="*/ 96316 w 287426"/>
              <a:gd name="connsiteY29" fmla="*/ 140513 h 294132"/>
              <a:gd name="connsiteX30" fmla="*/ 97841 w 287426"/>
              <a:gd name="connsiteY30" fmla="*/ 124968 h 294132"/>
              <a:gd name="connsiteX31" fmla="*/ 94182 w 287426"/>
              <a:gd name="connsiteY31" fmla="*/ 119177 h 294132"/>
              <a:gd name="connsiteX32" fmla="*/ 57302 w 287426"/>
              <a:gd name="connsiteY32" fmla="*/ 114910 h 294132"/>
              <a:gd name="connsiteX33" fmla="*/ 53339 w 287426"/>
              <a:gd name="connsiteY33" fmla="*/ 116434 h 294132"/>
              <a:gd name="connsiteX34" fmla="*/ 51206 w 287426"/>
              <a:gd name="connsiteY34" fmla="*/ 125273 h 294132"/>
              <a:gd name="connsiteX35" fmla="*/ 68275 w 287426"/>
              <a:gd name="connsiteY35" fmla="*/ 135331 h 294132"/>
              <a:gd name="connsiteX36" fmla="*/ 69190 w 287426"/>
              <a:gd name="connsiteY36" fmla="*/ 197815 h 294132"/>
              <a:gd name="connsiteX37" fmla="*/ 39929 w 287426"/>
              <a:gd name="connsiteY37" fmla="*/ 199034 h 294132"/>
              <a:gd name="connsiteX38" fmla="*/ 2742 w 287426"/>
              <a:gd name="connsiteY38" fmla="*/ 196596 h 294132"/>
              <a:gd name="connsiteX39" fmla="*/ 609 w 287426"/>
              <a:gd name="connsiteY39" fmla="*/ 201168 h 294132"/>
              <a:gd name="connsiteX40" fmla="*/ 1524 w 287426"/>
              <a:gd name="connsiteY40" fmla="*/ 204825 h 294132"/>
              <a:gd name="connsiteX41" fmla="*/ 34747 w 287426"/>
              <a:gd name="connsiteY41" fmla="*/ 225857 h 294132"/>
              <a:gd name="connsiteX42" fmla="*/ 60350 w 287426"/>
              <a:gd name="connsiteY42" fmla="*/ 220371 h 294132"/>
              <a:gd name="connsiteX43" fmla="*/ 196900 w 287426"/>
              <a:gd name="connsiteY43" fmla="*/ 199644 h 294132"/>
              <a:gd name="connsiteX44" fmla="*/ 196900 w 287426"/>
              <a:gd name="connsiteY44" fmla="*/ 231648 h 294132"/>
              <a:gd name="connsiteX45" fmla="*/ 199644 w 287426"/>
              <a:gd name="connsiteY45" fmla="*/ 294132 h 294132"/>
              <a:gd name="connsiteX46" fmla="*/ 216407 w 287426"/>
              <a:gd name="connsiteY46" fmla="*/ 294132 h 294132"/>
              <a:gd name="connsiteX47" fmla="*/ 226466 w 287426"/>
              <a:gd name="connsiteY47" fmla="*/ 222199 h 294132"/>
              <a:gd name="connsiteX48" fmla="*/ 226466 w 287426"/>
              <a:gd name="connsiteY48" fmla="*/ 145999 h 294132"/>
              <a:gd name="connsiteX49" fmla="*/ 275538 w 287426"/>
              <a:gd name="connsiteY49" fmla="*/ 145085 h 294132"/>
              <a:gd name="connsiteX50" fmla="*/ 283463 w 287426"/>
              <a:gd name="connsiteY50" fmla="*/ 142646 h 294132"/>
              <a:gd name="connsiteX51" fmla="*/ 287122 w 287426"/>
              <a:gd name="connsiteY51" fmla="*/ 128625 h 294132"/>
              <a:gd name="connsiteX52" fmla="*/ 281330 w 287426"/>
              <a:gd name="connsiteY52" fmla="*/ 122530 h 294132"/>
              <a:gd name="connsiteX53" fmla="*/ 254203 w 287426"/>
              <a:gd name="connsiteY53" fmla="*/ 121006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</a:cxnLst>
            <a:rect l="l" t="t" r="r" b="b"/>
            <a:pathLst>
              <a:path w="287426" h="294132">
                <a:moveTo>
                  <a:pt x="135331" y="160325"/>
                </a:moveTo>
                <a:cubicBezTo>
                  <a:pt x="137160" y="160325"/>
                  <a:pt x="138988" y="159410"/>
                  <a:pt x="139903" y="157582"/>
                </a:cubicBezTo>
                <a:cubicBezTo>
                  <a:pt x="151791" y="132283"/>
                  <a:pt x="161544" y="93269"/>
                  <a:pt x="162763" y="65532"/>
                </a:cubicBezTo>
                <a:lnTo>
                  <a:pt x="167030" y="53949"/>
                </a:lnTo>
                <a:cubicBezTo>
                  <a:pt x="167639" y="52121"/>
                  <a:pt x="167639" y="50902"/>
                  <a:pt x="166115" y="49682"/>
                </a:cubicBezTo>
                <a:cubicBezTo>
                  <a:pt x="163068" y="47244"/>
                  <a:pt x="155142" y="42672"/>
                  <a:pt x="151180" y="40539"/>
                </a:cubicBezTo>
                <a:cubicBezTo>
                  <a:pt x="149351" y="39929"/>
                  <a:pt x="146913" y="39929"/>
                  <a:pt x="145390" y="40539"/>
                </a:cubicBezTo>
                <a:lnTo>
                  <a:pt x="133502" y="46634"/>
                </a:lnTo>
                <a:cubicBezTo>
                  <a:pt x="117653" y="47854"/>
                  <a:pt x="60350" y="49073"/>
                  <a:pt x="48158" y="49073"/>
                </a:cubicBezTo>
                <a:cubicBezTo>
                  <a:pt x="39319" y="49073"/>
                  <a:pt x="27127" y="48463"/>
                  <a:pt x="17373" y="46939"/>
                </a:cubicBezTo>
                <a:lnTo>
                  <a:pt x="14935" y="51512"/>
                </a:lnTo>
                <a:cubicBezTo>
                  <a:pt x="14325" y="53036"/>
                  <a:pt x="14630" y="53949"/>
                  <a:pt x="15849" y="55169"/>
                </a:cubicBezTo>
                <a:cubicBezTo>
                  <a:pt x="23164" y="61570"/>
                  <a:pt x="33528" y="67666"/>
                  <a:pt x="43281" y="71628"/>
                </a:cubicBezTo>
                <a:cubicBezTo>
                  <a:pt x="50292" y="69190"/>
                  <a:pt x="62788" y="66751"/>
                  <a:pt x="70103" y="66446"/>
                </a:cubicBezTo>
                <a:cubicBezTo>
                  <a:pt x="78638" y="65532"/>
                  <a:pt x="113691" y="64618"/>
                  <a:pt x="130759" y="64922"/>
                </a:cubicBezTo>
                <a:cubicBezTo>
                  <a:pt x="131063" y="90221"/>
                  <a:pt x="129539" y="129236"/>
                  <a:pt x="125577" y="154534"/>
                </a:cubicBezTo>
                <a:cubicBezTo>
                  <a:pt x="125272" y="157582"/>
                  <a:pt x="126188" y="158496"/>
                  <a:pt x="127710" y="158801"/>
                </a:cubicBezTo>
                <a:moveTo>
                  <a:pt x="244449" y="127102"/>
                </a:moveTo>
                <a:lnTo>
                  <a:pt x="226466" y="128016"/>
                </a:lnTo>
                <a:lnTo>
                  <a:pt x="226466" y="33833"/>
                </a:lnTo>
                <a:lnTo>
                  <a:pt x="227380" y="16459"/>
                </a:lnTo>
                <a:cubicBezTo>
                  <a:pt x="227685" y="12802"/>
                  <a:pt x="226466" y="10363"/>
                  <a:pt x="223417" y="9144"/>
                </a:cubicBezTo>
                <a:cubicBezTo>
                  <a:pt x="213360" y="4877"/>
                  <a:pt x="191719" y="610"/>
                  <a:pt x="178612" y="0"/>
                </a:cubicBezTo>
                <a:cubicBezTo>
                  <a:pt x="175869" y="0"/>
                  <a:pt x="175260" y="610"/>
                  <a:pt x="174650" y="1829"/>
                </a:cubicBezTo>
                <a:lnTo>
                  <a:pt x="171602" y="11278"/>
                </a:lnTo>
                <a:cubicBezTo>
                  <a:pt x="182269" y="15240"/>
                  <a:pt x="192024" y="21336"/>
                  <a:pt x="196900" y="28042"/>
                </a:cubicBezTo>
                <a:lnTo>
                  <a:pt x="196900" y="183185"/>
                </a:lnTo>
                <a:cubicBezTo>
                  <a:pt x="172822" y="188062"/>
                  <a:pt x="132588" y="192939"/>
                  <a:pt x="95707" y="195986"/>
                </a:cubicBezTo>
                <a:lnTo>
                  <a:pt x="96316" y="140513"/>
                </a:lnTo>
                <a:lnTo>
                  <a:pt x="97841" y="124968"/>
                </a:lnTo>
                <a:cubicBezTo>
                  <a:pt x="98144" y="121920"/>
                  <a:pt x="97231" y="120091"/>
                  <a:pt x="94182" y="119177"/>
                </a:cubicBezTo>
                <a:cubicBezTo>
                  <a:pt x="86563" y="117043"/>
                  <a:pt x="67056" y="114910"/>
                  <a:pt x="57302" y="114910"/>
                </a:cubicBezTo>
                <a:cubicBezTo>
                  <a:pt x="54254" y="114910"/>
                  <a:pt x="53644" y="115519"/>
                  <a:pt x="53339" y="116434"/>
                </a:cubicBezTo>
                <a:lnTo>
                  <a:pt x="51206" y="125273"/>
                </a:lnTo>
                <a:cubicBezTo>
                  <a:pt x="57911" y="127407"/>
                  <a:pt x="65227" y="131369"/>
                  <a:pt x="68275" y="135331"/>
                </a:cubicBezTo>
                <a:lnTo>
                  <a:pt x="69190" y="197815"/>
                </a:lnTo>
                <a:cubicBezTo>
                  <a:pt x="58216" y="198425"/>
                  <a:pt x="48463" y="198730"/>
                  <a:pt x="39929" y="199034"/>
                </a:cubicBezTo>
                <a:cubicBezTo>
                  <a:pt x="28650" y="199339"/>
                  <a:pt x="14325" y="198425"/>
                  <a:pt x="2742" y="196596"/>
                </a:cubicBezTo>
                <a:lnTo>
                  <a:pt x="609" y="201168"/>
                </a:lnTo>
                <a:cubicBezTo>
                  <a:pt x="0" y="202692"/>
                  <a:pt x="304" y="203607"/>
                  <a:pt x="1524" y="204825"/>
                </a:cubicBezTo>
                <a:cubicBezTo>
                  <a:pt x="10363" y="212751"/>
                  <a:pt x="23469" y="220980"/>
                  <a:pt x="34747" y="225857"/>
                </a:cubicBezTo>
                <a:cubicBezTo>
                  <a:pt x="40842" y="223723"/>
                  <a:pt x="53949" y="220675"/>
                  <a:pt x="60350" y="220371"/>
                </a:cubicBezTo>
                <a:cubicBezTo>
                  <a:pt x="96316" y="217627"/>
                  <a:pt x="162154" y="208179"/>
                  <a:pt x="196900" y="199644"/>
                </a:cubicBezTo>
                <a:lnTo>
                  <a:pt x="196900" y="231648"/>
                </a:lnTo>
                <a:cubicBezTo>
                  <a:pt x="196900" y="245364"/>
                  <a:pt x="198120" y="282245"/>
                  <a:pt x="199644" y="294132"/>
                </a:cubicBezTo>
                <a:lnTo>
                  <a:pt x="216407" y="294132"/>
                </a:lnTo>
                <a:cubicBezTo>
                  <a:pt x="222808" y="274930"/>
                  <a:pt x="226466" y="241097"/>
                  <a:pt x="226466" y="222199"/>
                </a:cubicBezTo>
                <a:lnTo>
                  <a:pt x="226466" y="145999"/>
                </a:lnTo>
                <a:lnTo>
                  <a:pt x="275538" y="145085"/>
                </a:lnTo>
                <a:cubicBezTo>
                  <a:pt x="278281" y="145085"/>
                  <a:pt x="281635" y="144171"/>
                  <a:pt x="283463" y="142646"/>
                </a:cubicBezTo>
                <a:cubicBezTo>
                  <a:pt x="285597" y="140513"/>
                  <a:pt x="287426" y="135027"/>
                  <a:pt x="287122" y="128625"/>
                </a:cubicBezTo>
                <a:cubicBezTo>
                  <a:pt x="286816" y="125882"/>
                  <a:pt x="284682" y="123444"/>
                  <a:pt x="281330" y="122530"/>
                </a:cubicBezTo>
                <a:cubicBezTo>
                  <a:pt x="275844" y="121310"/>
                  <a:pt x="263041" y="120701"/>
                  <a:pt x="254203" y="121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2" name="Freeform 252"/>
          <p:cNvSpPr/>
          <p:nvPr/>
        </p:nvSpPr>
        <p:spPr>
          <a:xfrm>
            <a:off x="10895293" y="3470317"/>
            <a:ext cx="182880" cy="235610"/>
          </a:xfrm>
          <a:custGeom>
            <a:avLst/>
            <a:gdLst>
              <a:gd name="connsiteX0" fmla="*/ 164895 w 182880"/>
              <a:gd name="connsiteY0" fmla="*/ 168249 h 235610"/>
              <a:gd name="connsiteX1" fmla="*/ 154533 w 182880"/>
              <a:gd name="connsiteY1" fmla="*/ 214274 h 235610"/>
              <a:gd name="connsiteX2" fmla="*/ 119481 w 182880"/>
              <a:gd name="connsiteY2" fmla="*/ 221590 h 235610"/>
              <a:gd name="connsiteX3" fmla="*/ 39014 w 182880"/>
              <a:gd name="connsiteY3" fmla="*/ 117958 h 235610"/>
              <a:gd name="connsiteX4" fmla="*/ 120090 w 182880"/>
              <a:gd name="connsiteY4" fmla="*/ 13411 h 235610"/>
              <a:gd name="connsiteX5" fmla="*/ 151789 w 182880"/>
              <a:gd name="connsiteY5" fmla="*/ 20727 h 235610"/>
              <a:gd name="connsiteX6" fmla="*/ 162153 w 182880"/>
              <a:gd name="connsiteY6" fmla="*/ 67361 h 235610"/>
              <a:gd name="connsiteX7" fmla="*/ 179831 w 182880"/>
              <a:gd name="connsiteY7" fmla="*/ 67361 h 235610"/>
              <a:gd name="connsiteX8" fmla="*/ 179831 w 182880"/>
              <a:gd name="connsiteY8" fmla="*/ 16459 h 235610"/>
              <a:gd name="connsiteX9" fmla="*/ 115823 w 182880"/>
              <a:gd name="connsiteY9" fmla="*/ 0 h 235610"/>
              <a:gd name="connsiteX10" fmla="*/ 0 w 182880"/>
              <a:gd name="connsiteY10" fmla="*/ 117958 h 235610"/>
              <a:gd name="connsiteX11" fmla="*/ 115214 w 182880"/>
              <a:gd name="connsiteY11" fmla="*/ 235610 h 235610"/>
              <a:gd name="connsiteX12" fmla="*/ 182575 w 182880"/>
              <a:gd name="connsiteY12" fmla="*/ 218542 h 235610"/>
              <a:gd name="connsiteX13" fmla="*/ 182880 w 182880"/>
              <a:gd name="connsiteY13" fmla="*/ 168249 h 2356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182880" h="235610">
                <a:moveTo>
                  <a:pt x="164895" y="168249"/>
                </a:moveTo>
                <a:lnTo>
                  <a:pt x="154533" y="214274"/>
                </a:lnTo>
                <a:cubicBezTo>
                  <a:pt x="142951" y="219761"/>
                  <a:pt x="131369" y="221590"/>
                  <a:pt x="119481" y="221590"/>
                </a:cubicBezTo>
                <a:cubicBezTo>
                  <a:pt x="72237" y="221590"/>
                  <a:pt x="39014" y="187147"/>
                  <a:pt x="39014" y="117958"/>
                </a:cubicBezTo>
                <a:cubicBezTo>
                  <a:pt x="39014" y="49378"/>
                  <a:pt x="74371" y="13411"/>
                  <a:pt x="120090" y="13411"/>
                </a:cubicBezTo>
                <a:cubicBezTo>
                  <a:pt x="131063" y="13411"/>
                  <a:pt x="141426" y="15545"/>
                  <a:pt x="151789" y="20727"/>
                </a:cubicBezTo>
                <a:lnTo>
                  <a:pt x="162153" y="67361"/>
                </a:lnTo>
                <a:lnTo>
                  <a:pt x="179831" y="67361"/>
                </a:lnTo>
                <a:lnTo>
                  <a:pt x="179831" y="16459"/>
                </a:lnTo>
                <a:cubicBezTo>
                  <a:pt x="158495" y="4877"/>
                  <a:pt x="137464" y="0"/>
                  <a:pt x="115823" y="0"/>
                </a:cubicBezTo>
                <a:cubicBezTo>
                  <a:pt x="50595" y="0"/>
                  <a:pt x="0" y="46025"/>
                  <a:pt x="0" y="117958"/>
                </a:cubicBezTo>
                <a:cubicBezTo>
                  <a:pt x="0" y="190195"/>
                  <a:pt x="48158" y="235610"/>
                  <a:pt x="115214" y="235610"/>
                </a:cubicBezTo>
                <a:cubicBezTo>
                  <a:pt x="140208" y="235610"/>
                  <a:pt x="162153" y="230124"/>
                  <a:pt x="182575" y="218542"/>
                </a:cubicBezTo>
                <a:lnTo>
                  <a:pt x="182880" y="16824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3" name="Freeform 253"/>
          <p:cNvSpPr/>
          <p:nvPr/>
        </p:nvSpPr>
        <p:spPr>
          <a:xfrm>
            <a:off x="11105604" y="3605648"/>
            <a:ext cx="80468" cy="20117"/>
          </a:xfrm>
          <a:custGeom>
            <a:avLst/>
            <a:gdLst>
              <a:gd name="connsiteX0" fmla="*/ 0 w 80468"/>
              <a:gd name="connsiteY0" fmla="*/ 20117 h 20117"/>
              <a:gd name="connsiteX1" fmla="*/ 80468 w 80468"/>
              <a:gd name="connsiteY1" fmla="*/ 20117 h 20117"/>
              <a:gd name="connsiteX2" fmla="*/ 80468 w 80468"/>
              <a:gd name="connsiteY2" fmla="*/ 0 h 20117"/>
              <a:gd name="connsiteX3" fmla="*/ 0 w 80468"/>
              <a:gd name="connsiteY3" fmla="*/ 0 h 2011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80468" h="20117">
                <a:moveTo>
                  <a:pt x="0" y="20117"/>
                </a:moveTo>
                <a:lnTo>
                  <a:pt x="80468" y="20117"/>
                </a:lnTo>
                <a:lnTo>
                  <a:pt x="80468" y="0"/>
                </a:lnTo>
                <a:lnTo>
                  <a:pt x="0" y="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4" name="Freeform 254"/>
          <p:cNvSpPr/>
          <p:nvPr/>
        </p:nvSpPr>
        <p:spPr>
          <a:xfrm>
            <a:off x="11210151" y="3535544"/>
            <a:ext cx="174041" cy="244754"/>
          </a:xfrm>
          <a:custGeom>
            <a:avLst/>
            <a:gdLst>
              <a:gd name="connsiteX0" fmla="*/ 59436 w 174041"/>
              <a:gd name="connsiteY0" fmla="*/ 34137 h 244754"/>
              <a:gd name="connsiteX1" fmla="*/ 96622 w 174041"/>
              <a:gd name="connsiteY1" fmla="*/ 17374 h 244754"/>
              <a:gd name="connsiteX2" fmla="*/ 139294 w 174041"/>
              <a:gd name="connsiteY2" fmla="*/ 85344 h 244754"/>
              <a:gd name="connsiteX3" fmla="*/ 94184 w 174041"/>
              <a:gd name="connsiteY3" fmla="*/ 151486 h 244754"/>
              <a:gd name="connsiteX4" fmla="*/ 59436 w 174041"/>
              <a:gd name="connsiteY4" fmla="*/ 137160 h 244754"/>
              <a:gd name="connsiteX6" fmla="*/ 55779 w 174041"/>
              <a:gd name="connsiteY6" fmla="*/ 3353 h 244754"/>
              <a:gd name="connsiteX7" fmla="*/ 51512 w 174041"/>
              <a:gd name="connsiteY7" fmla="*/ 305 h 244754"/>
              <a:gd name="connsiteX8" fmla="*/ 0 w 174041"/>
              <a:gd name="connsiteY8" fmla="*/ 18288 h 244754"/>
              <a:gd name="connsiteX9" fmla="*/ 0 w 174041"/>
              <a:gd name="connsiteY9" fmla="*/ 27432 h 244754"/>
              <a:gd name="connsiteX10" fmla="*/ 25603 w 174041"/>
              <a:gd name="connsiteY10" fmla="*/ 29870 h 244754"/>
              <a:gd name="connsiteX11" fmla="*/ 26822 w 174041"/>
              <a:gd name="connsiteY11" fmla="*/ 74981 h 244754"/>
              <a:gd name="connsiteX12" fmla="*/ 26822 w 174041"/>
              <a:gd name="connsiteY12" fmla="*/ 172212 h 244754"/>
              <a:gd name="connsiteX13" fmla="*/ 25909 w 174041"/>
              <a:gd name="connsiteY13" fmla="*/ 231343 h 244754"/>
              <a:gd name="connsiteX14" fmla="*/ 1219 w 174041"/>
              <a:gd name="connsiteY14" fmla="*/ 235001 h 244754"/>
              <a:gd name="connsiteX15" fmla="*/ 1219 w 174041"/>
              <a:gd name="connsiteY15" fmla="*/ 244754 h 244754"/>
              <a:gd name="connsiteX16" fmla="*/ 88088 w 174041"/>
              <a:gd name="connsiteY16" fmla="*/ 244754 h 244754"/>
              <a:gd name="connsiteX17" fmla="*/ 88088 w 174041"/>
              <a:gd name="connsiteY17" fmla="*/ 235001 h 244754"/>
              <a:gd name="connsiteX18" fmla="*/ 59131 w 174041"/>
              <a:gd name="connsiteY18" fmla="*/ 231039 h 244754"/>
              <a:gd name="connsiteX19" fmla="*/ 58522 w 174041"/>
              <a:gd name="connsiteY19" fmla="*/ 171907 h 244754"/>
              <a:gd name="connsiteX20" fmla="*/ 58522 w 174041"/>
              <a:gd name="connsiteY20" fmla="*/ 147524 h 244754"/>
              <a:gd name="connsiteX21" fmla="*/ 103937 w 174041"/>
              <a:gd name="connsiteY21" fmla="*/ 169469 h 244754"/>
              <a:gd name="connsiteX22" fmla="*/ 174041 w 174041"/>
              <a:gd name="connsiteY22" fmla="*/ 83820 h 244754"/>
              <a:gd name="connsiteX23" fmla="*/ 109424 w 174041"/>
              <a:gd name="connsiteY23" fmla="*/ 0 h 244754"/>
              <a:gd name="connsiteX24" fmla="*/ 57913 w 174041"/>
              <a:gd name="connsiteY24" fmla="*/ 24384 h 24475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174041" h="244754">
                <a:moveTo>
                  <a:pt x="59436" y="34137"/>
                </a:moveTo>
                <a:cubicBezTo>
                  <a:pt x="75286" y="20117"/>
                  <a:pt x="86868" y="17374"/>
                  <a:pt x="96622" y="17374"/>
                </a:cubicBezTo>
                <a:cubicBezTo>
                  <a:pt x="122225" y="17374"/>
                  <a:pt x="139294" y="39319"/>
                  <a:pt x="139294" y="85344"/>
                </a:cubicBezTo>
                <a:cubicBezTo>
                  <a:pt x="139294" y="133198"/>
                  <a:pt x="119787" y="151486"/>
                  <a:pt x="94184" y="151486"/>
                </a:cubicBezTo>
                <a:cubicBezTo>
                  <a:pt x="81991" y="151486"/>
                  <a:pt x="71019" y="147524"/>
                  <a:pt x="59436" y="137160"/>
                </a:cubicBezTo>
                <a:moveTo>
                  <a:pt x="55779" y="3353"/>
                </a:moveTo>
                <a:lnTo>
                  <a:pt x="51512" y="305"/>
                </a:lnTo>
                <a:lnTo>
                  <a:pt x="0" y="18288"/>
                </a:lnTo>
                <a:lnTo>
                  <a:pt x="0" y="27432"/>
                </a:lnTo>
                <a:lnTo>
                  <a:pt x="25603" y="29870"/>
                </a:lnTo>
                <a:cubicBezTo>
                  <a:pt x="26519" y="43892"/>
                  <a:pt x="26822" y="55778"/>
                  <a:pt x="26822" y="74981"/>
                </a:cubicBezTo>
                <a:lnTo>
                  <a:pt x="26822" y="172212"/>
                </a:lnTo>
                <a:cubicBezTo>
                  <a:pt x="26822" y="190805"/>
                  <a:pt x="26519" y="211227"/>
                  <a:pt x="25909" y="231343"/>
                </a:cubicBezTo>
                <a:lnTo>
                  <a:pt x="1219" y="235001"/>
                </a:lnTo>
                <a:lnTo>
                  <a:pt x="1219" y="244754"/>
                </a:lnTo>
                <a:lnTo>
                  <a:pt x="88088" y="244754"/>
                </a:lnTo>
                <a:lnTo>
                  <a:pt x="88088" y="235001"/>
                </a:lnTo>
                <a:lnTo>
                  <a:pt x="59131" y="231039"/>
                </a:lnTo>
                <a:cubicBezTo>
                  <a:pt x="58827" y="210617"/>
                  <a:pt x="58522" y="189891"/>
                  <a:pt x="58522" y="171907"/>
                </a:cubicBezTo>
                <a:lnTo>
                  <a:pt x="58522" y="147524"/>
                </a:lnTo>
                <a:cubicBezTo>
                  <a:pt x="72544" y="164287"/>
                  <a:pt x="88392" y="169469"/>
                  <a:pt x="103937" y="169469"/>
                </a:cubicBezTo>
                <a:cubicBezTo>
                  <a:pt x="143561" y="169469"/>
                  <a:pt x="174041" y="136551"/>
                  <a:pt x="174041" y="83820"/>
                </a:cubicBezTo>
                <a:cubicBezTo>
                  <a:pt x="174041" y="31090"/>
                  <a:pt x="146000" y="0"/>
                  <a:pt x="109424" y="0"/>
                </a:cubicBezTo>
                <a:cubicBezTo>
                  <a:pt x="91135" y="0"/>
                  <a:pt x="73457" y="7315"/>
                  <a:pt x="57913" y="243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5" name="Freeform 255"/>
          <p:cNvSpPr/>
          <p:nvPr/>
        </p:nvSpPr>
        <p:spPr>
          <a:xfrm>
            <a:off x="11411929" y="3535544"/>
            <a:ext cx="158190" cy="169469"/>
          </a:xfrm>
          <a:custGeom>
            <a:avLst/>
            <a:gdLst>
              <a:gd name="connsiteX0" fmla="*/ 79247 w 158190"/>
              <a:gd name="connsiteY0" fmla="*/ 169469 h 169469"/>
              <a:gd name="connsiteX1" fmla="*/ 158190 w 158190"/>
              <a:gd name="connsiteY1" fmla="*/ 84734 h 169469"/>
              <a:gd name="connsiteX2" fmla="*/ 79247 w 158190"/>
              <a:gd name="connsiteY2" fmla="*/ 0 h 169469"/>
              <a:gd name="connsiteX3" fmla="*/ 0 w 158190"/>
              <a:gd name="connsiteY3" fmla="*/ 84734 h 169469"/>
              <a:gd name="connsiteX4" fmla="*/ 79247 w 158190"/>
              <a:gd name="connsiteY4" fmla="*/ 169469 h 169469"/>
              <a:gd name="connsiteX6" fmla="*/ 79247 w 158190"/>
              <a:gd name="connsiteY6" fmla="*/ 157277 h 169469"/>
              <a:gd name="connsiteX7" fmla="*/ 35661 w 158190"/>
              <a:gd name="connsiteY7" fmla="*/ 85039 h 169469"/>
              <a:gd name="connsiteX8" fmla="*/ 79247 w 158190"/>
              <a:gd name="connsiteY8" fmla="*/ 11887 h 169469"/>
              <a:gd name="connsiteX9" fmla="*/ 122834 w 158190"/>
              <a:gd name="connsiteY9" fmla="*/ 85039 h 169469"/>
              <a:gd name="connsiteX10" fmla="*/ 79247 w 158190"/>
              <a:gd name="connsiteY10" fmla="*/ 157277 h 16946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</a:cxnLst>
            <a:rect l="l" t="t" r="r" b="b"/>
            <a:pathLst>
              <a:path w="158190" h="169469">
                <a:moveTo>
                  <a:pt x="79247" y="169469"/>
                </a:moveTo>
                <a:cubicBezTo>
                  <a:pt x="121310" y="169469"/>
                  <a:pt x="158190" y="139903"/>
                  <a:pt x="158190" y="84734"/>
                </a:cubicBezTo>
                <a:cubicBezTo>
                  <a:pt x="158190" y="29566"/>
                  <a:pt x="120090" y="0"/>
                  <a:pt x="79247" y="0"/>
                </a:cubicBezTo>
                <a:cubicBezTo>
                  <a:pt x="37794" y="0"/>
                  <a:pt x="0" y="29870"/>
                  <a:pt x="0" y="84734"/>
                </a:cubicBezTo>
                <a:cubicBezTo>
                  <a:pt x="0" y="139598"/>
                  <a:pt x="36575" y="169469"/>
                  <a:pt x="79247" y="169469"/>
                </a:cubicBezTo>
                <a:moveTo>
                  <a:pt x="79247" y="157277"/>
                </a:moveTo>
                <a:cubicBezTo>
                  <a:pt x="51511" y="157277"/>
                  <a:pt x="35661" y="132893"/>
                  <a:pt x="35661" y="85039"/>
                </a:cubicBezTo>
                <a:cubicBezTo>
                  <a:pt x="35661" y="36881"/>
                  <a:pt x="51511" y="11887"/>
                  <a:pt x="79247" y="11887"/>
                </a:cubicBezTo>
                <a:cubicBezTo>
                  <a:pt x="106375" y="11887"/>
                  <a:pt x="122834" y="36881"/>
                  <a:pt x="122834" y="85039"/>
                </a:cubicBezTo>
                <a:cubicBezTo>
                  <a:pt x="122834" y="132893"/>
                  <a:pt x="106375" y="157277"/>
                  <a:pt x="79247" y="15727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6" name="Freeform 256"/>
          <p:cNvSpPr/>
          <p:nvPr/>
        </p:nvSpPr>
        <p:spPr>
          <a:xfrm>
            <a:off x="11594809" y="3535544"/>
            <a:ext cx="174041" cy="244754"/>
          </a:xfrm>
          <a:custGeom>
            <a:avLst/>
            <a:gdLst>
              <a:gd name="connsiteX0" fmla="*/ 59436 w 174041"/>
              <a:gd name="connsiteY0" fmla="*/ 34137 h 244754"/>
              <a:gd name="connsiteX1" fmla="*/ 96622 w 174041"/>
              <a:gd name="connsiteY1" fmla="*/ 17374 h 244754"/>
              <a:gd name="connsiteX2" fmla="*/ 139294 w 174041"/>
              <a:gd name="connsiteY2" fmla="*/ 85344 h 244754"/>
              <a:gd name="connsiteX3" fmla="*/ 94183 w 174041"/>
              <a:gd name="connsiteY3" fmla="*/ 151486 h 244754"/>
              <a:gd name="connsiteX4" fmla="*/ 59436 w 174041"/>
              <a:gd name="connsiteY4" fmla="*/ 137160 h 244754"/>
              <a:gd name="connsiteX6" fmla="*/ 55778 w 174041"/>
              <a:gd name="connsiteY6" fmla="*/ 3353 h 244754"/>
              <a:gd name="connsiteX7" fmla="*/ 51511 w 174041"/>
              <a:gd name="connsiteY7" fmla="*/ 305 h 244754"/>
              <a:gd name="connsiteX8" fmla="*/ 0 w 174041"/>
              <a:gd name="connsiteY8" fmla="*/ 18288 h 244754"/>
              <a:gd name="connsiteX9" fmla="*/ 0 w 174041"/>
              <a:gd name="connsiteY9" fmla="*/ 27432 h 244754"/>
              <a:gd name="connsiteX10" fmla="*/ 25603 w 174041"/>
              <a:gd name="connsiteY10" fmla="*/ 29870 h 244754"/>
              <a:gd name="connsiteX11" fmla="*/ 26823 w 174041"/>
              <a:gd name="connsiteY11" fmla="*/ 74981 h 244754"/>
              <a:gd name="connsiteX12" fmla="*/ 26823 w 174041"/>
              <a:gd name="connsiteY12" fmla="*/ 172212 h 244754"/>
              <a:gd name="connsiteX13" fmla="*/ 25908 w 174041"/>
              <a:gd name="connsiteY13" fmla="*/ 231343 h 244754"/>
              <a:gd name="connsiteX14" fmla="*/ 1220 w 174041"/>
              <a:gd name="connsiteY14" fmla="*/ 235001 h 244754"/>
              <a:gd name="connsiteX15" fmla="*/ 1220 w 174041"/>
              <a:gd name="connsiteY15" fmla="*/ 244754 h 244754"/>
              <a:gd name="connsiteX16" fmla="*/ 88088 w 174041"/>
              <a:gd name="connsiteY16" fmla="*/ 244754 h 244754"/>
              <a:gd name="connsiteX17" fmla="*/ 88088 w 174041"/>
              <a:gd name="connsiteY17" fmla="*/ 235001 h 244754"/>
              <a:gd name="connsiteX18" fmla="*/ 59131 w 174041"/>
              <a:gd name="connsiteY18" fmla="*/ 231039 h 244754"/>
              <a:gd name="connsiteX19" fmla="*/ 58522 w 174041"/>
              <a:gd name="connsiteY19" fmla="*/ 171907 h 244754"/>
              <a:gd name="connsiteX20" fmla="*/ 58522 w 174041"/>
              <a:gd name="connsiteY20" fmla="*/ 147524 h 244754"/>
              <a:gd name="connsiteX21" fmla="*/ 103936 w 174041"/>
              <a:gd name="connsiteY21" fmla="*/ 169469 h 244754"/>
              <a:gd name="connsiteX22" fmla="*/ 174041 w 174041"/>
              <a:gd name="connsiteY22" fmla="*/ 83820 h 244754"/>
              <a:gd name="connsiteX23" fmla="*/ 109424 w 174041"/>
              <a:gd name="connsiteY23" fmla="*/ 0 h 244754"/>
              <a:gd name="connsiteX24" fmla="*/ 57911 w 174041"/>
              <a:gd name="connsiteY24" fmla="*/ 24384 h 24475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174041" h="244754">
                <a:moveTo>
                  <a:pt x="59436" y="34137"/>
                </a:moveTo>
                <a:cubicBezTo>
                  <a:pt x="75286" y="20117"/>
                  <a:pt x="86868" y="17374"/>
                  <a:pt x="96622" y="17374"/>
                </a:cubicBezTo>
                <a:cubicBezTo>
                  <a:pt x="122225" y="17374"/>
                  <a:pt x="139294" y="39319"/>
                  <a:pt x="139294" y="85344"/>
                </a:cubicBezTo>
                <a:cubicBezTo>
                  <a:pt x="139294" y="133198"/>
                  <a:pt x="119786" y="151486"/>
                  <a:pt x="94183" y="151486"/>
                </a:cubicBezTo>
                <a:cubicBezTo>
                  <a:pt x="81992" y="151486"/>
                  <a:pt x="71019" y="147524"/>
                  <a:pt x="59436" y="137160"/>
                </a:cubicBezTo>
                <a:moveTo>
                  <a:pt x="55778" y="3353"/>
                </a:moveTo>
                <a:lnTo>
                  <a:pt x="51511" y="305"/>
                </a:lnTo>
                <a:lnTo>
                  <a:pt x="0" y="18288"/>
                </a:lnTo>
                <a:lnTo>
                  <a:pt x="0" y="27432"/>
                </a:lnTo>
                <a:lnTo>
                  <a:pt x="25603" y="29870"/>
                </a:lnTo>
                <a:cubicBezTo>
                  <a:pt x="26518" y="43892"/>
                  <a:pt x="26823" y="55778"/>
                  <a:pt x="26823" y="74981"/>
                </a:cubicBezTo>
                <a:lnTo>
                  <a:pt x="26823" y="172212"/>
                </a:lnTo>
                <a:cubicBezTo>
                  <a:pt x="26823" y="190805"/>
                  <a:pt x="26518" y="211227"/>
                  <a:pt x="25908" y="231343"/>
                </a:cubicBezTo>
                <a:lnTo>
                  <a:pt x="1220" y="235001"/>
                </a:lnTo>
                <a:lnTo>
                  <a:pt x="1220" y="244754"/>
                </a:lnTo>
                <a:lnTo>
                  <a:pt x="88088" y="244754"/>
                </a:lnTo>
                <a:lnTo>
                  <a:pt x="88088" y="235001"/>
                </a:lnTo>
                <a:lnTo>
                  <a:pt x="59131" y="231039"/>
                </a:lnTo>
                <a:cubicBezTo>
                  <a:pt x="58827" y="210617"/>
                  <a:pt x="58522" y="189891"/>
                  <a:pt x="58522" y="171907"/>
                </a:cubicBezTo>
                <a:lnTo>
                  <a:pt x="58522" y="147524"/>
                </a:lnTo>
                <a:cubicBezTo>
                  <a:pt x="72542" y="164287"/>
                  <a:pt x="88392" y="169469"/>
                  <a:pt x="103936" y="169469"/>
                </a:cubicBezTo>
                <a:cubicBezTo>
                  <a:pt x="143561" y="169469"/>
                  <a:pt x="174041" y="136551"/>
                  <a:pt x="174041" y="83820"/>
                </a:cubicBezTo>
                <a:cubicBezTo>
                  <a:pt x="174041" y="31090"/>
                  <a:pt x="145999" y="0"/>
                  <a:pt x="109424" y="0"/>
                </a:cubicBezTo>
                <a:cubicBezTo>
                  <a:pt x="91136" y="0"/>
                  <a:pt x="73458" y="7315"/>
                  <a:pt x="57911" y="24384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7" name="Freeform 257"/>
          <p:cNvSpPr/>
          <p:nvPr/>
        </p:nvSpPr>
        <p:spPr>
          <a:xfrm>
            <a:off x="11793538" y="3439532"/>
            <a:ext cx="240792" cy="294132"/>
          </a:xfrm>
          <a:custGeom>
            <a:avLst/>
            <a:gdLst>
              <a:gd name="connsiteX0" fmla="*/ 98145 w 240792"/>
              <a:gd name="connsiteY0" fmla="*/ 62484 h 294132"/>
              <a:gd name="connsiteX1" fmla="*/ 137160 w 240792"/>
              <a:gd name="connsiteY1" fmla="*/ 99975 h 294132"/>
              <a:gd name="connsiteX2" fmla="*/ 98145 w 240792"/>
              <a:gd name="connsiteY2" fmla="*/ 137465 h 294132"/>
              <a:gd name="connsiteX3" fmla="*/ 59436 w 240792"/>
              <a:gd name="connsiteY3" fmla="*/ 99975 h 294132"/>
              <a:gd name="connsiteX4" fmla="*/ 98145 w 240792"/>
              <a:gd name="connsiteY4" fmla="*/ 62484 h 294132"/>
              <a:gd name="connsiteX6" fmla="*/ 98145 w 240792"/>
              <a:gd name="connsiteY6" fmla="*/ 159715 h 294132"/>
              <a:gd name="connsiteX7" fmla="*/ 167335 w 240792"/>
              <a:gd name="connsiteY7" fmla="*/ 99975 h 294132"/>
              <a:gd name="connsiteX8" fmla="*/ 98145 w 240792"/>
              <a:gd name="connsiteY8" fmla="*/ 40843 h 294132"/>
              <a:gd name="connsiteX9" fmla="*/ 29566 w 240792"/>
              <a:gd name="connsiteY9" fmla="*/ 99975 h 294132"/>
              <a:gd name="connsiteX10" fmla="*/ 98145 w 240792"/>
              <a:gd name="connsiteY10" fmla="*/ 159715 h 294132"/>
              <a:gd name="connsiteX12" fmla="*/ 185013 w 240792"/>
              <a:gd name="connsiteY12" fmla="*/ 11278 h 294132"/>
              <a:gd name="connsiteX13" fmla="*/ 210007 w 240792"/>
              <a:gd name="connsiteY13" fmla="*/ 28042 h 294132"/>
              <a:gd name="connsiteX14" fmla="*/ 210007 w 240792"/>
              <a:gd name="connsiteY14" fmla="*/ 184099 h 294132"/>
              <a:gd name="connsiteX15" fmla="*/ 39929 w 240792"/>
              <a:gd name="connsiteY15" fmla="*/ 200254 h 294132"/>
              <a:gd name="connsiteX16" fmla="*/ 3047 w 240792"/>
              <a:gd name="connsiteY16" fmla="*/ 197815 h 294132"/>
              <a:gd name="connsiteX17" fmla="*/ 609 w 240792"/>
              <a:gd name="connsiteY17" fmla="*/ 202387 h 294132"/>
              <a:gd name="connsiteX18" fmla="*/ 1525 w 240792"/>
              <a:gd name="connsiteY18" fmla="*/ 206045 h 294132"/>
              <a:gd name="connsiteX19" fmla="*/ 34747 w 240792"/>
              <a:gd name="connsiteY19" fmla="*/ 227381 h 294132"/>
              <a:gd name="connsiteX20" fmla="*/ 60656 w 240792"/>
              <a:gd name="connsiteY20" fmla="*/ 221590 h 294132"/>
              <a:gd name="connsiteX21" fmla="*/ 210007 w 240792"/>
              <a:gd name="connsiteY21" fmla="*/ 200558 h 294132"/>
              <a:gd name="connsiteX22" fmla="*/ 210007 w 240792"/>
              <a:gd name="connsiteY22" fmla="*/ 231648 h 294132"/>
              <a:gd name="connsiteX23" fmla="*/ 213056 w 240792"/>
              <a:gd name="connsiteY23" fmla="*/ 294132 h 294132"/>
              <a:gd name="connsiteX24" fmla="*/ 229819 w 240792"/>
              <a:gd name="connsiteY24" fmla="*/ 294132 h 294132"/>
              <a:gd name="connsiteX25" fmla="*/ 239572 w 240792"/>
              <a:gd name="connsiteY25" fmla="*/ 222199 h 294132"/>
              <a:gd name="connsiteX26" fmla="*/ 239572 w 240792"/>
              <a:gd name="connsiteY26" fmla="*/ 33833 h 294132"/>
              <a:gd name="connsiteX27" fmla="*/ 240792 w 240792"/>
              <a:gd name="connsiteY27" fmla="*/ 16459 h 294132"/>
              <a:gd name="connsiteX28" fmla="*/ 236525 w 240792"/>
              <a:gd name="connsiteY28" fmla="*/ 9144 h 294132"/>
              <a:gd name="connsiteX29" fmla="*/ 192025 w 240792"/>
              <a:gd name="connsiteY29" fmla="*/ 0 h 294132"/>
              <a:gd name="connsiteX30" fmla="*/ 188062 w 240792"/>
              <a:gd name="connsiteY30" fmla="*/ 1829 h 29413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40792" h="294132">
                <a:moveTo>
                  <a:pt x="98145" y="62484"/>
                </a:moveTo>
                <a:cubicBezTo>
                  <a:pt x="120700" y="62484"/>
                  <a:pt x="137160" y="77115"/>
                  <a:pt x="137160" y="99975"/>
                </a:cubicBezTo>
                <a:cubicBezTo>
                  <a:pt x="137160" y="122834"/>
                  <a:pt x="120700" y="137465"/>
                  <a:pt x="98145" y="137465"/>
                </a:cubicBezTo>
                <a:cubicBezTo>
                  <a:pt x="75895" y="137465"/>
                  <a:pt x="59436" y="122834"/>
                  <a:pt x="59436" y="99975"/>
                </a:cubicBezTo>
                <a:cubicBezTo>
                  <a:pt x="59436" y="77115"/>
                  <a:pt x="75895" y="62484"/>
                  <a:pt x="98145" y="62484"/>
                </a:cubicBezTo>
                <a:moveTo>
                  <a:pt x="98145" y="159715"/>
                </a:moveTo>
                <a:cubicBezTo>
                  <a:pt x="138075" y="159715"/>
                  <a:pt x="167335" y="134417"/>
                  <a:pt x="167335" y="99975"/>
                </a:cubicBezTo>
                <a:cubicBezTo>
                  <a:pt x="167335" y="65837"/>
                  <a:pt x="138075" y="40843"/>
                  <a:pt x="98145" y="40843"/>
                </a:cubicBezTo>
                <a:cubicBezTo>
                  <a:pt x="58522" y="40843"/>
                  <a:pt x="29566" y="65837"/>
                  <a:pt x="29566" y="99975"/>
                </a:cubicBezTo>
                <a:cubicBezTo>
                  <a:pt x="29566" y="134417"/>
                  <a:pt x="58522" y="159715"/>
                  <a:pt x="98145" y="159715"/>
                </a:cubicBezTo>
                <a:moveTo>
                  <a:pt x="185013" y="11278"/>
                </a:moveTo>
                <a:cubicBezTo>
                  <a:pt x="195681" y="15240"/>
                  <a:pt x="205131" y="21336"/>
                  <a:pt x="210007" y="28042"/>
                </a:cubicBezTo>
                <a:lnTo>
                  <a:pt x="210007" y="184099"/>
                </a:lnTo>
                <a:cubicBezTo>
                  <a:pt x="169469" y="192024"/>
                  <a:pt x="85039" y="199339"/>
                  <a:pt x="39929" y="200254"/>
                </a:cubicBezTo>
                <a:cubicBezTo>
                  <a:pt x="28650" y="200558"/>
                  <a:pt x="14325" y="199644"/>
                  <a:pt x="3047" y="197815"/>
                </a:cubicBezTo>
                <a:lnTo>
                  <a:pt x="609" y="202387"/>
                </a:lnTo>
                <a:cubicBezTo>
                  <a:pt x="0" y="203912"/>
                  <a:pt x="305" y="204825"/>
                  <a:pt x="1525" y="206045"/>
                </a:cubicBezTo>
                <a:cubicBezTo>
                  <a:pt x="10668" y="213665"/>
                  <a:pt x="23469" y="222199"/>
                  <a:pt x="34747" y="227381"/>
                </a:cubicBezTo>
                <a:cubicBezTo>
                  <a:pt x="40843" y="224942"/>
                  <a:pt x="53949" y="221895"/>
                  <a:pt x="60656" y="221590"/>
                </a:cubicBezTo>
                <a:cubicBezTo>
                  <a:pt x="99669" y="219456"/>
                  <a:pt x="171907" y="209703"/>
                  <a:pt x="210007" y="200558"/>
                </a:cubicBezTo>
                <a:lnTo>
                  <a:pt x="210007" y="231648"/>
                </a:lnTo>
                <a:cubicBezTo>
                  <a:pt x="210007" y="245364"/>
                  <a:pt x="211227" y="282245"/>
                  <a:pt x="213056" y="294132"/>
                </a:cubicBezTo>
                <a:lnTo>
                  <a:pt x="229819" y="294132"/>
                </a:lnTo>
                <a:cubicBezTo>
                  <a:pt x="235915" y="274930"/>
                  <a:pt x="239572" y="241097"/>
                  <a:pt x="239572" y="222199"/>
                </a:cubicBezTo>
                <a:lnTo>
                  <a:pt x="239572" y="33833"/>
                </a:lnTo>
                <a:lnTo>
                  <a:pt x="240792" y="16459"/>
                </a:lnTo>
                <a:cubicBezTo>
                  <a:pt x="240792" y="12802"/>
                  <a:pt x="239572" y="10363"/>
                  <a:pt x="236525" y="9144"/>
                </a:cubicBezTo>
                <a:cubicBezTo>
                  <a:pt x="226771" y="4877"/>
                  <a:pt x="204825" y="610"/>
                  <a:pt x="192025" y="0"/>
                </a:cubicBezTo>
                <a:cubicBezTo>
                  <a:pt x="189281" y="0"/>
                  <a:pt x="188366" y="610"/>
                  <a:pt x="188062" y="18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8" name="Freeform 258"/>
          <p:cNvSpPr/>
          <p:nvPr/>
        </p:nvSpPr>
        <p:spPr>
          <a:xfrm>
            <a:off x="12161315" y="3473060"/>
            <a:ext cx="282245" cy="215493"/>
          </a:xfrm>
          <a:custGeom>
            <a:avLst/>
            <a:gdLst>
              <a:gd name="connsiteX0" fmla="*/ 209702 w 282245"/>
              <a:gd name="connsiteY0" fmla="*/ 155143 h 215493"/>
              <a:gd name="connsiteX1" fmla="*/ 214579 w 282245"/>
              <a:gd name="connsiteY1" fmla="*/ 152400 h 215493"/>
              <a:gd name="connsiteX2" fmla="*/ 241097 w 282245"/>
              <a:gd name="connsiteY2" fmla="*/ 28042 h 215493"/>
              <a:gd name="connsiteX3" fmla="*/ 245974 w 282245"/>
              <a:gd name="connsiteY3" fmla="*/ 15849 h 215493"/>
              <a:gd name="connsiteX4" fmla="*/ 245363 w 282245"/>
              <a:gd name="connsiteY4" fmla="*/ 10973 h 215493"/>
              <a:gd name="connsiteX5" fmla="*/ 227991 w 282245"/>
              <a:gd name="connsiteY5" fmla="*/ 914 h 215493"/>
              <a:gd name="connsiteX6" fmla="*/ 221894 w 282245"/>
              <a:gd name="connsiteY6" fmla="*/ 914 h 215493"/>
              <a:gd name="connsiteX7" fmla="*/ 209397 w 282245"/>
              <a:gd name="connsiteY7" fmla="*/ 7010 h 215493"/>
              <a:gd name="connsiteX8" fmla="*/ 70410 w 282245"/>
              <a:gd name="connsiteY8" fmla="*/ 9754 h 215493"/>
              <a:gd name="connsiteX9" fmla="*/ 37795 w 282245"/>
              <a:gd name="connsiteY9" fmla="*/ 7010 h 215493"/>
              <a:gd name="connsiteX10" fmla="*/ 35661 w 282245"/>
              <a:gd name="connsiteY10" fmla="*/ 11278 h 215493"/>
              <a:gd name="connsiteX11" fmla="*/ 36576 w 282245"/>
              <a:gd name="connsiteY11" fmla="*/ 15240 h 215493"/>
              <a:gd name="connsiteX12" fmla="*/ 65227 w 282245"/>
              <a:gd name="connsiteY12" fmla="*/ 33528 h 215493"/>
              <a:gd name="connsiteX13" fmla="*/ 95707 w 282245"/>
              <a:gd name="connsiteY13" fmla="*/ 28346 h 215493"/>
              <a:gd name="connsiteX14" fmla="*/ 207569 w 282245"/>
              <a:gd name="connsiteY14" fmla="*/ 26213 h 215493"/>
              <a:gd name="connsiteX15" fmla="*/ 199340 w 282245"/>
              <a:gd name="connsiteY15" fmla="*/ 148742 h 215493"/>
              <a:gd name="connsiteX16" fmla="*/ 201473 w 282245"/>
              <a:gd name="connsiteY16" fmla="*/ 153314 h 215493"/>
              <a:gd name="connsiteX18" fmla="*/ 228600 w 282245"/>
              <a:gd name="connsiteY18" fmla="*/ 188061 h 215493"/>
              <a:gd name="connsiteX19" fmla="*/ 170079 w 282245"/>
              <a:gd name="connsiteY19" fmla="*/ 189585 h 215493"/>
              <a:gd name="connsiteX20" fmla="*/ 174346 w 282245"/>
              <a:gd name="connsiteY20" fmla="*/ 110337 h 215493"/>
              <a:gd name="connsiteX21" fmla="*/ 176175 w 282245"/>
              <a:gd name="connsiteY21" fmla="*/ 97231 h 215493"/>
              <a:gd name="connsiteX22" fmla="*/ 172822 w 282245"/>
              <a:gd name="connsiteY22" fmla="*/ 91745 h 215493"/>
              <a:gd name="connsiteX23" fmla="*/ 137464 w 282245"/>
              <a:gd name="connsiteY23" fmla="*/ 82905 h 215493"/>
              <a:gd name="connsiteX24" fmla="*/ 133502 w 282245"/>
              <a:gd name="connsiteY24" fmla="*/ 84734 h 215493"/>
              <a:gd name="connsiteX25" fmla="*/ 130454 w 282245"/>
              <a:gd name="connsiteY25" fmla="*/ 92354 h 215493"/>
              <a:gd name="connsiteX26" fmla="*/ 147523 w 282245"/>
              <a:gd name="connsiteY26" fmla="*/ 105766 h 215493"/>
              <a:gd name="connsiteX27" fmla="*/ 145085 w 282245"/>
              <a:gd name="connsiteY27" fmla="*/ 190195 h 215493"/>
              <a:gd name="connsiteX28" fmla="*/ 106680 w 282245"/>
              <a:gd name="connsiteY28" fmla="*/ 190500 h 215493"/>
              <a:gd name="connsiteX29" fmla="*/ 106680 w 282245"/>
              <a:gd name="connsiteY29" fmla="*/ 122225 h 215493"/>
              <a:gd name="connsiteX30" fmla="*/ 107594 w 282245"/>
              <a:gd name="connsiteY30" fmla="*/ 109423 h 215493"/>
              <a:gd name="connsiteX31" fmla="*/ 104242 w 282245"/>
              <a:gd name="connsiteY31" fmla="*/ 103632 h 215493"/>
              <a:gd name="connsiteX32" fmla="*/ 68885 w 282245"/>
              <a:gd name="connsiteY32" fmla="*/ 99365 h 215493"/>
              <a:gd name="connsiteX33" fmla="*/ 64922 w 282245"/>
              <a:gd name="connsiteY33" fmla="*/ 100888 h 215493"/>
              <a:gd name="connsiteX34" fmla="*/ 62788 w 282245"/>
              <a:gd name="connsiteY34" fmla="*/ 109423 h 215493"/>
              <a:gd name="connsiteX35" fmla="*/ 79553 w 282245"/>
              <a:gd name="connsiteY35" fmla="*/ 118872 h 215493"/>
              <a:gd name="connsiteX36" fmla="*/ 82296 w 282245"/>
              <a:gd name="connsiteY36" fmla="*/ 190805 h 215493"/>
              <a:gd name="connsiteX37" fmla="*/ 39929 w 282245"/>
              <a:gd name="connsiteY37" fmla="*/ 191110 h 215493"/>
              <a:gd name="connsiteX38" fmla="*/ 3048 w 282245"/>
              <a:gd name="connsiteY38" fmla="*/ 187757 h 215493"/>
              <a:gd name="connsiteX39" fmla="*/ 610 w 282245"/>
              <a:gd name="connsiteY39" fmla="*/ 192634 h 215493"/>
              <a:gd name="connsiteX40" fmla="*/ 1524 w 282245"/>
              <a:gd name="connsiteY40" fmla="*/ 195986 h 215493"/>
              <a:gd name="connsiteX41" fmla="*/ 33832 w 282245"/>
              <a:gd name="connsiteY41" fmla="*/ 215493 h 215493"/>
              <a:gd name="connsiteX42" fmla="*/ 66751 w 282245"/>
              <a:gd name="connsiteY42" fmla="*/ 209397 h 215493"/>
              <a:gd name="connsiteX43" fmla="*/ 236829 w 282245"/>
              <a:gd name="connsiteY43" fmla="*/ 206959 h 215493"/>
              <a:gd name="connsiteX44" fmla="*/ 274016 w 282245"/>
              <a:gd name="connsiteY44" fmla="*/ 208483 h 215493"/>
              <a:gd name="connsiteX45" fmla="*/ 282245 w 282245"/>
              <a:gd name="connsiteY45" fmla="*/ 194158 h 215493"/>
              <a:gd name="connsiteX46" fmla="*/ 277673 w 282245"/>
              <a:gd name="connsiteY46" fmla="*/ 188061 h 215493"/>
              <a:gd name="connsiteX47" fmla="*/ 240792 w 282245"/>
              <a:gd name="connsiteY47" fmla="*/ 182575 h 21549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82245" h="215493">
                <a:moveTo>
                  <a:pt x="209702" y="155143"/>
                </a:moveTo>
                <a:cubicBezTo>
                  <a:pt x="211531" y="155448"/>
                  <a:pt x="213664" y="154534"/>
                  <a:pt x="214579" y="152400"/>
                </a:cubicBezTo>
                <a:cubicBezTo>
                  <a:pt x="228600" y="117348"/>
                  <a:pt x="239878" y="64008"/>
                  <a:pt x="241097" y="28042"/>
                </a:cubicBezTo>
                <a:lnTo>
                  <a:pt x="245974" y="15849"/>
                </a:lnTo>
                <a:cubicBezTo>
                  <a:pt x="246888" y="13716"/>
                  <a:pt x="246583" y="12192"/>
                  <a:pt x="245363" y="10973"/>
                </a:cubicBezTo>
                <a:cubicBezTo>
                  <a:pt x="241707" y="8534"/>
                  <a:pt x="232866" y="3353"/>
                  <a:pt x="227991" y="914"/>
                </a:cubicBezTo>
                <a:cubicBezTo>
                  <a:pt x="226161" y="0"/>
                  <a:pt x="223723" y="0"/>
                  <a:pt x="221894" y="914"/>
                </a:cubicBezTo>
                <a:lnTo>
                  <a:pt x="209397" y="7010"/>
                </a:lnTo>
                <a:cubicBezTo>
                  <a:pt x="185014" y="8229"/>
                  <a:pt x="87173" y="9754"/>
                  <a:pt x="70410" y="9754"/>
                </a:cubicBezTo>
                <a:cubicBezTo>
                  <a:pt x="61264" y="9754"/>
                  <a:pt x="48158" y="8839"/>
                  <a:pt x="37795" y="7010"/>
                </a:cubicBezTo>
                <a:lnTo>
                  <a:pt x="35661" y="11278"/>
                </a:lnTo>
                <a:cubicBezTo>
                  <a:pt x="34747" y="12802"/>
                  <a:pt x="35052" y="13716"/>
                  <a:pt x="36576" y="15240"/>
                </a:cubicBezTo>
                <a:cubicBezTo>
                  <a:pt x="43891" y="21946"/>
                  <a:pt x="55169" y="29261"/>
                  <a:pt x="65227" y="33528"/>
                </a:cubicBezTo>
                <a:cubicBezTo>
                  <a:pt x="72847" y="31090"/>
                  <a:pt x="87478" y="28651"/>
                  <a:pt x="95707" y="28346"/>
                </a:cubicBezTo>
                <a:cubicBezTo>
                  <a:pt x="111861" y="27432"/>
                  <a:pt x="178613" y="26213"/>
                  <a:pt x="207569" y="26213"/>
                </a:cubicBezTo>
                <a:cubicBezTo>
                  <a:pt x="207874" y="60960"/>
                  <a:pt x="205130" y="114910"/>
                  <a:pt x="199340" y="148742"/>
                </a:cubicBezTo>
                <a:cubicBezTo>
                  <a:pt x="199034" y="151790"/>
                  <a:pt x="199644" y="153010"/>
                  <a:pt x="201473" y="153314"/>
                </a:cubicBezTo>
                <a:moveTo>
                  <a:pt x="228600" y="188061"/>
                </a:moveTo>
                <a:cubicBezTo>
                  <a:pt x="220980" y="188671"/>
                  <a:pt x="197816" y="189281"/>
                  <a:pt x="170079" y="189585"/>
                </a:cubicBezTo>
                <a:lnTo>
                  <a:pt x="174346" y="110337"/>
                </a:lnTo>
                <a:lnTo>
                  <a:pt x="176175" y="97231"/>
                </a:lnTo>
                <a:cubicBezTo>
                  <a:pt x="176479" y="94793"/>
                  <a:pt x="175564" y="92964"/>
                  <a:pt x="172822" y="91745"/>
                </a:cubicBezTo>
                <a:cubicBezTo>
                  <a:pt x="164897" y="88087"/>
                  <a:pt x="148132" y="84125"/>
                  <a:pt x="137464" y="82905"/>
                </a:cubicBezTo>
                <a:cubicBezTo>
                  <a:pt x="135026" y="82905"/>
                  <a:pt x="134113" y="83515"/>
                  <a:pt x="133502" y="84734"/>
                </a:cubicBezTo>
                <a:lnTo>
                  <a:pt x="130454" y="92354"/>
                </a:lnTo>
                <a:cubicBezTo>
                  <a:pt x="137464" y="95707"/>
                  <a:pt x="144169" y="100584"/>
                  <a:pt x="147523" y="105766"/>
                </a:cubicBezTo>
                <a:lnTo>
                  <a:pt x="145085" y="190195"/>
                </a:lnTo>
                <a:lnTo>
                  <a:pt x="106680" y="190500"/>
                </a:lnTo>
                <a:lnTo>
                  <a:pt x="106680" y="122225"/>
                </a:lnTo>
                <a:lnTo>
                  <a:pt x="107594" y="109423"/>
                </a:lnTo>
                <a:cubicBezTo>
                  <a:pt x="107594" y="106375"/>
                  <a:pt x="106680" y="104546"/>
                  <a:pt x="104242" y="103632"/>
                </a:cubicBezTo>
                <a:cubicBezTo>
                  <a:pt x="96317" y="101193"/>
                  <a:pt x="78944" y="99365"/>
                  <a:pt x="68885" y="99365"/>
                </a:cubicBezTo>
                <a:cubicBezTo>
                  <a:pt x="66142" y="99365"/>
                  <a:pt x="65227" y="99975"/>
                  <a:pt x="64922" y="100888"/>
                </a:cubicBezTo>
                <a:lnTo>
                  <a:pt x="62788" y="109423"/>
                </a:lnTo>
                <a:cubicBezTo>
                  <a:pt x="69494" y="111557"/>
                  <a:pt x="76200" y="114910"/>
                  <a:pt x="79553" y="118872"/>
                </a:cubicBezTo>
                <a:lnTo>
                  <a:pt x="82296" y="190805"/>
                </a:lnTo>
                <a:cubicBezTo>
                  <a:pt x="61569" y="191110"/>
                  <a:pt x="45416" y="191110"/>
                  <a:pt x="39929" y="191110"/>
                </a:cubicBezTo>
                <a:cubicBezTo>
                  <a:pt x="29260" y="190805"/>
                  <a:pt x="14325" y="189585"/>
                  <a:pt x="3048" y="187757"/>
                </a:cubicBezTo>
                <a:lnTo>
                  <a:pt x="610" y="192634"/>
                </a:lnTo>
                <a:cubicBezTo>
                  <a:pt x="0" y="193853"/>
                  <a:pt x="304" y="195072"/>
                  <a:pt x="1524" y="195986"/>
                </a:cubicBezTo>
                <a:cubicBezTo>
                  <a:pt x="9449" y="203606"/>
                  <a:pt x="21946" y="211226"/>
                  <a:pt x="33832" y="215493"/>
                </a:cubicBezTo>
                <a:cubicBezTo>
                  <a:pt x="41757" y="213055"/>
                  <a:pt x="58826" y="210007"/>
                  <a:pt x="66751" y="209397"/>
                </a:cubicBezTo>
                <a:cubicBezTo>
                  <a:pt x="84125" y="208178"/>
                  <a:pt x="215798" y="206654"/>
                  <a:pt x="236829" y="206959"/>
                </a:cubicBezTo>
                <a:cubicBezTo>
                  <a:pt x="246583" y="206959"/>
                  <a:pt x="266091" y="207569"/>
                  <a:pt x="274016" y="208483"/>
                </a:cubicBezTo>
                <a:cubicBezTo>
                  <a:pt x="277673" y="206654"/>
                  <a:pt x="282245" y="200863"/>
                  <a:pt x="282245" y="194158"/>
                </a:cubicBezTo>
                <a:cubicBezTo>
                  <a:pt x="282245" y="191110"/>
                  <a:pt x="280416" y="188976"/>
                  <a:pt x="277673" y="188061"/>
                </a:cubicBezTo>
                <a:cubicBezTo>
                  <a:pt x="270053" y="185318"/>
                  <a:pt x="252679" y="183185"/>
                  <a:pt x="240792" y="182575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59" name="Freeform 259"/>
          <p:cNvSpPr/>
          <p:nvPr/>
        </p:nvSpPr>
        <p:spPr>
          <a:xfrm>
            <a:off x="12455751" y="3455686"/>
            <a:ext cx="282246" cy="276454"/>
          </a:xfrm>
          <a:custGeom>
            <a:avLst/>
            <a:gdLst>
              <a:gd name="connsiteX0" fmla="*/ 228600 w 282246"/>
              <a:gd name="connsiteY0" fmla="*/ 152095 h 276454"/>
              <a:gd name="connsiteX1" fmla="*/ 39929 w 282246"/>
              <a:gd name="connsiteY1" fmla="*/ 155143 h 276454"/>
              <a:gd name="connsiteX2" fmla="*/ 3049 w 282246"/>
              <a:gd name="connsiteY2" fmla="*/ 151790 h 276454"/>
              <a:gd name="connsiteX3" fmla="*/ 611 w 282246"/>
              <a:gd name="connsiteY3" fmla="*/ 156667 h 276454"/>
              <a:gd name="connsiteX4" fmla="*/ 1524 w 282246"/>
              <a:gd name="connsiteY4" fmla="*/ 160020 h 276454"/>
              <a:gd name="connsiteX5" fmla="*/ 33833 w 282246"/>
              <a:gd name="connsiteY5" fmla="*/ 179527 h 276454"/>
              <a:gd name="connsiteX6" fmla="*/ 66752 w 282246"/>
              <a:gd name="connsiteY6" fmla="*/ 173431 h 276454"/>
              <a:gd name="connsiteX7" fmla="*/ 82296 w 282246"/>
              <a:gd name="connsiteY7" fmla="*/ 172822 h 276454"/>
              <a:gd name="connsiteX8" fmla="*/ 82296 w 282246"/>
              <a:gd name="connsiteY8" fmla="*/ 213969 h 276454"/>
              <a:gd name="connsiteX9" fmla="*/ 85345 w 282246"/>
              <a:gd name="connsiteY9" fmla="*/ 272492 h 276454"/>
              <a:gd name="connsiteX10" fmla="*/ 102108 w 282246"/>
              <a:gd name="connsiteY10" fmla="*/ 272492 h 276454"/>
              <a:gd name="connsiteX11" fmla="*/ 111861 w 282246"/>
              <a:gd name="connsiteY11" fmla="*/ 204826 h 276454"/>
              <a:gd name="connsiteX12" fmla="*/ 111861 w 282246"/>
              <a:gd name="connsiteY12" fmla="*/ 172212 h 276454"/>
              <a:gd name="connsiteX13" fmla="*/ 169774 w 282246"/>
              <a:gd name="connsiteY13" fmla="*/ 171298 h 276454"/>
              <a:gd name="connsiteX14" fmla="*/ 169774 w 282246"/>
              <a:gd name="connsiteY14" fmla="*/ 217627 h 276454"/>
              <a:gd name="connsiteX15" fmla="*/ 172822 w 282246"/>
              <a:gd name="connsiteY15" fmla="*/ 276454 h 276454"/>
              <a:gd name="connsiteX16" fmla="*/ 189586 w 282246"/>
              <a:gd name="connsiteY16" fmla="*/ 276454 h 276454"/>
              <a:gd name="connsiteX17" fmla="*/ 199034 w 282246"/>
              <a:gd name="connsiteY17" fmla="*/ 208788 h 276454"/>
              <a:gd name="connsiteX18" fmla="*/ 199034 w 282246"/>
              <a:gd name="connsiteY18" fmla="*/ 170993 h 276454"/>
              <a:gd name="connsiteX19" fmla="*/ 236830 w 282246"/>
              <a:gd name="connsiteY19" fmla="*/ 170993 h 276454"/>
              <a:gd name="connsiteX20" fmla="*/ 274016 w 282246"/>
              <a:gd name="connsiteY20" fmla="*/ 172517 h 276454"/>
              <a:gd name="connsiteX21" fmla="*/ 282246 w 282246"/>
              <a:gd name="connsiteY21" fmla="*/ 158192 h 276454"/>
              <a:gd name="connsiteX22" fmla="*/ 277674 w 282246"/>
              <a:gd name="connsiteY22" fmla="*/ 152095 h 276454"/>
              <a:gd name="connsiteX23" fmla="*/ 240792 w 282246"/>
              <a:gd name="connsiteY23" fmla="*/ 146609 h 276454"/>
              <a:gd name="connsiteX25" fmla="*/ 61875 w 282246"/>
              <a:gd name="connsiteY25" fmla="*/ 103023 h 276454"/>
              <a:gd name="connsiteX26" fmla="*/ 87478 w 282246"/>
              <a:gd name="connsiteY26" fmla="*/ 125883 h 276454"/>
              <a:gd name="connsiteX27" fmla="*/ 227991 w 282246"/>
              <a:gd name="connsiteY27" fmla="*/ 123444 h 276454"/>
              <a:gd name="connsiteX28" fmla="*/ 232867 w 282246"/>
              <a:gd name="connsiteY28" fmla="*/ 121920 h 276454"/>
              <a:gd name="connsiteX29" fmla="*/ 236525 w 282246"/>
              <a:gd name="connsiteY29" fmla="*/ 109423 h 276454"/>
              <a:gd name="connsiteX30" fmla="*/ 231649 w 282246"/>
              <a:gd name="connsiteY30" fmla="*/ 104242 h 276454"/>
              <a:gd name="connsiteX31" fmla="*/ 201778 w 282246"/>
              <a:gd name="connsiteY31" fmla="*/ 102108 h 276454"/>
              <a:gd name="connsiteX32" fmla="*/ 192939 w 282246"/>
              <a:gd name="connsiteY32" fmla="*/ 106985 h 276454"/>
              <a:gd name="connsiteX33" fmla="*/ 97842 w 282246"/>
              <a:gd name="connsiteY33" fmla="*/ 108814 h 276454"/>
              <a:gd name="connsiteX34" fmla="*/ 92050 w 282246"/>
              <a:gd name="connsiteY34" fmla="*/ 103023 h 276454"/>
              <a:gd name="connsiteX35" fmla="*/ 92050 w 282246"/>
              <a:gd name="connsiteY35" fmla="*/ 73762 h 276454"/>
              <a:gd name="connsiteX36" fmla="*/ 217932 w 282246"/>
              <a:gd name="connsiteY36" fmla="*/ 71628 h 276454"/>
              <a:gd name="connsiteX37" fmla="*/ 221286 w 282246"/>
              <a:gd name="connsiteY37" fmla="*/ 60960 h 276454"/>
              <a:gd name="connsiteX38" fmla="*/ 219152 w 282246"/>
              <a:gd name="connsiteY38" fmla="*/ 57607 h 276454"/>
              <a:gd name="connsiteX39" fmla="*/ 213055 w 282246"/>
              <a:gd name="connsiteY39" fmla="*/ 54864 h 276454"/>
              <a:gd name="connsiteX40" fmla="*/ 220066 w 282246"/>
              <a:gd name="connsiteY40" fmla="*/ 22251 h 276454"/>
              <a:gd name="connsiteX41" fmla="*/ 223724 w 282246"/>
              <a:gd name="connsiteY41" fmla="*/ 12802 h 276454"/>
              <a:gd name="connsiteX42" fmla="*/ 223114 w 282246"/>
              <a:gd name="connsiteY42" fmla="*/ 8229 h 276454"/>
              <a:gd name="connsiteX43" fmla="*/ 208483 w 282246"/>
              <a:gd name="connsiteY43" fmla="*/ 610 h 276454"/>
              <a:gd name="connsiteX44" fmla="*/ 202692 w 282246"/>
              <a:gd name="connsiteY44" fmla="*/ 610 h 276454"/>
              <a:gd name="connsiteX45" fmla="*/ 192024 w 282246"/>
              <a:gd name="connsiteY45" fmla="*/ 5486 h 276454"/>
              <a:gd name="connsiteX46" fmla="*/ 80163 w 282246"/>
              <a:gd name="connsiteY46" fmla="*/ 7620 h 276454"/>
              <a:gd name="connsiteX47" fmla="*/ 49378 w 282246"/>
              <a:gd name="connsiteY47" fmla="*/ 4877 h 276454"/>
              <a:gd name="connsiteX48" fmla="*/ 47549 w 282246"/>
              <a:gd name="connsiteY48" fmla="*/ 8839 h 276454"/>
              <a:gd name="connsiteX49" fmla="*/ 48464 w 282246"/>
              <a:gd name="connsiteY49" fmla="*/ 12192 h 276454"/>
              <a:gd name="connsiteX50" fmla="*/ 75286 w 282246"/>
              <a:gd name="connsiteY50" fmla="*/ 28956 h 276454"/>
              <a:gd name="connsiteX51" fmla="*/ 102108 w 282246"/>
              <a:gd name="connsiteY51" fmla="*/ 24384 h 276454"/>
              <a:gd name="connsiteX52" fmla="*/ 187758 w 282246"/>
              <a:gd name="connsiteY52" fmla="*/ 22860 h 276454"/>
              <a:gd name="connsiteX53" fmla="*/ 186539 w 282246"/>
              <a:gd name="connsiteY53" fmla="*/ 54559 h 276454"/>
              <a:gd name="connsiteX54" fmla="*/ 180747 w 282246"/>
              <a:gd name="connsiteY54" fmla="*/ 56083 h 276454"/>
              <a:gd name="connsiteX55" fmla="*/ 92659 w 282246"/>
              <a:gd name="connsiteY55" fmla="*/ 57912 h 276454"/>
              <a:gd name="connsiteX56" fmla="*/ 49074 w 282246"/>
              <a:gd name="connsiteY56" fmla="*/ 56083 h 276454"/>
              <a:gd name="connsiteX57" fmla="*/ 45720 w 282246"/>
              <a:gd name="connsiteY57" fmla="*/ 57912 h 276454"/>
              <a:gd name="connsiteX58" fmla="*/ 44196 w 282246"/>
              <a:gd name="connsiteY58" fmla="*/ 64923 h 276454"/>
              <a:gd name="connsiteX59" fmla="*/ 61875 w 282246"/>
              <a:gd name="connsiteY59" fmla="*/ 74066 h 27645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82246" h="276454">
                <a:moveTo>
                  <a:pt x="228600" y="152095"/>
                </a:moveTo>
                <a:cubicBezTo>
                  <a:pt x="206959" y="153619"/>
                  <a:pt x="59131" y="155448"/>
                  <a:pt x="39929" y="155143"/>
                </a:cubicBezTo>
                <a:cubicBezTo>
                  <a:pt x="29261" y="154839"/>
                  <a:pt x="14326" y="153619"/>
                  <a:pt x="3049" y="151790"/>
                </a:cubicBezTo>
                <a:lnTo>
                  <a:pt x="611" y="156667"/>
                </a:lnTo>
                <a:cubicBezTo>
                  <a:pt x="0" y="157886"/>
                  <a:pt x="305" y="159106"/>
                  <a:pt x="1524" y="160020"/>
                </a:cubicBezTo>
                <a:cubicBezTo>
                  <a:pt x="9449" y="167335"/>
                  <a:pt x="21946" y="175260"/>
                  <a:pt x="33833" y="179527"/>
                </a:cubicBezTo>
                <a:cubicBezTo>
                  <a:pt x="41758" y="177089"/>
                  <a:pt x="58827" y="174041"/>
                  <a:pt x="66752" y="173431"/>
                </a:cubicBezTo>
                <a:cubicBezTo>
                  <a:pt x="69495" y="173126"/>
                  <a:pt x="74981" y="173126"/>
                  <a:pt x="82296" y="172822"/>
                </a:cubicBezTo>
                <a:lnTo>
                  <a:pt x="82296" y="213969"/>
                </a:lnTo>
                <a:cubicBezTo>
                  <a:pt x="82296" y="227686"/>
                  <a:pt x="83820" y="259690"/>
                  <a:pt x="85345" y="272492"/>
                </a:cubicBezTo>
                <a:lnTo>
                  <a:pt x="102108" y="272492"/>
                </a:lnTo>
                <a:cubicBezTo>
                  <a:pt x="107595" y="255727"/>
                  <a:pt x="111861" y="222504"/>
                  <a:pt x="111861" y="204826"/>
                </a:cubicBezTo>
                <a:lnTo>
                  <a:pt x="111861" y="172212"/>
                </a:lnTo>
                <a:lnTo>
                  <a:pt x="169774" y="171298"/>
                </a:lnTo>
                <a:lnTo>
                  <a:pt x="169774" y="217627"/>
                </a:lnTo>
                <a:cubicBezTo>
                  <a:pt x="169774" y="231648"/>
                  <a:pt x="171298" y="263347"/>
                  <a:pt x="172822" y="276454"/>
                </a:cubicBezTo>
                <a:lnTo>
                  <a:pt x="189586" y="276454"/>
                </a:lnTo>
                <a:cubicBezTo>
                  <a:pt x="194767" y="259690"/>
                  <a:pt x="199034" y="226466"/>
                  <a:pt x="199034" y="208788"/>
                </a:cubicBezTo>
                <a:lnTo>
                  <a:pt x="199034" y="170993"/>
                </a:lnTo>
                <a:lnTo>
                  <a:pt x="236830" y="170993"/>
                </a:lnTo>
                <a:cubicBezTo>
                  <a:pt x="246583" y="170993"/>
                  <a:pt x="266091" y="171602"/>
                  <a:pt x="274016" y="172517"/>
                </a:cubicBezTo>
                <a:cubicBezTo>
                  <a:pt x="277674" y="170688"/>
                  <a:pt x="282246" y="164592"/>
                  <a:pt x="282246" y="158192"/>
                </a:cubicBezTo>
                <a:cubicBezTo>
                  <a:pt x="282246" y="155143"/>
                  <a:pt x="280417" y="153010"/>
                  <a:pt x="277674" y="152095"/>
                </a:cubicBezTo>
                <a:cubicBezTo>
                  <a:pt x="270053" y="149352"/>
                  <a:pt x="252680" y="147219"/>
                  <a:pt x="240792" y="146609"/>
                </a:cubicBezTo>
                <a:moveTo>
                  <a:pt x="61875" y="103023"/>
                </a:moveTo>
                <a:cubicBezTo>
                  <a:pt x="61875" y="117958"/>
                  <a:pt x="68886" y="125578"/>
                  <a:pt x="87478" y="125883"/>
                </a:cubicBezTo>
                <a:lnTo>
                  <a:pt x="227991" y="123444"/>
                </a:lnTo>
                <a:cubicBezTo>
                  <a:pt x="230124" y="123444"/>
                  <a:pt x="231953" y="122834"/>
                  <a:pt x="232867" y="121920"/>
                </a:cubicBezTo>
                <a:cubicBezTo>
                  <a:pt x="234696" y="120092"/>
                  <a:pt x="236525" y="115519"/>
                  <a:pt x="236525" y="109423"/>
                </a:cubicBezTo>
                <a:cubicBezTo>
                  <a:pt x="236525" y="106680"/>
                  <a:pt x="234696" y="104851"/>
                  <a:pt x="231649" y="104242"/>
                </a:cubicBezTo>
                <a:cubicBezTo>
                  <a:pt x="225248" y="102718"/>
                  <a:pt x="211227" y="101803"/>
                  <a:pt x="201778" y="102108"/>
                </a:cubicBezTo>
                <a:lnTo>
                  <a:pt x="192939" y="106985"/>
                </a:lnTo>
                <a:cubicBezTo>
                  <a:pt x="174346" y="108204"/>
                  <a:pt x="121007" y="109119"/>
                  <a:pt x="97842" y="108814"/>
                </a:cubicBezTo>
                <a:cubicBezTo>
                  <a:pt x="93574" y="108814"/>
                  <a:pt x="92050" y="106985"/>
                  <a:pt x="92050" y="103023"/>
                </a:cubicBezTo>
                <a:lnTo>
                  <a:pt x="92050" y="73762"/>
                </a:lnTo>
                <a:lnTo>
                  <a:pt x="217932" y="71628"/>
                </a:lnTo>
                <a:cubicBezTo>
                  <a:pt x="219456" y="70104"/>
                  <a:pt x="221286" y="65532"/>
                  <a:pt x="221286" y="60960"/>
                </a:cubicBezTo>
                <a:cubicBezTo>
                  <a:pt x="221286" y="59436"/>
                  <a:pt x="220676" y="58217"/>
                  <a:pt x="219152" y="57607"/>
                </a:cubicBezTo>
                <a:lnTo>
                  <a:pt x="213055" y="54864"/>
                </a:lnTo>
                <a:cubicBezTo>
                  <a:pt x="215494" y="46939"/>
                  <a:pt x="219152" y="31395"/>
                  <a:pt x="220066" y="22251"/>
                </a:cubicBezTo>
                <a:lnTo>
                  <a:pt x="223724" y="12802"/>
                </a:lnTo>
                <a:cubicBezTo>
                  <a:pt x="224639" y="10973"/>
                  <a:pt x="224639" y="9449"/>
                  <a:pt x="223114" y="8229"/>
                </a:cubicBezTo>
                <a:cubicBezTo>
                  <a:pt x="220371" y="6096"/>
                  <a:pt x="212446" y="2439"/>
                  <a:pt x="208483" y="610"/>
                </a:cubicBezTo>
                <a:cubicBezTo>
                  <a:pt x="206655" y="0"/>
                  <a:pt x="204217" y="0"/>
                  <a:pt x="202692" y="610"/>
                </a:cubicBezTo>
                <a:lnTo>
                  <a:pt x="192024" y="5486"/>
                </a:lnTo>
                <a:cubicBezTo>
                  <a:pt x="172822" y="6706"/>
                  <a:pt x="95708" y="7925"/>
                  <a:pt x="80163" y="7620"/>
                </a:cubicBezTo>
                <a:cubicBezTo>
                  <a:pt x="72543" y="7620"/>
                  <a:pt x="58217" y="6401"/>
                  <a:pt x="49378" y="4877"/>
                </a:cubicBezTo>
                <a:lnTo>
                  <a:pt x="47549" y="8839"/>
                </a:lnTo>
                <a:cubicBezTo>
                  <a:pt x="46940" y="10059"/>
                  <a:pt x="46940" y="10668"/>
                  <a:pt x="48464" y="12192"/>
                </a:cubicBezTo>
                <a:cubicBezTo>
                  <a:pt x="55474" y="18288"/>
                  <a:pt x="64923" y="24689"/>
                  <a:pt x="75286" y="28956"/>
                </a:cubicBezTo>
                <a:cubicBezTo>
                  <a:pt x="83516" y="26823"/>
                  <a:pt x="95708" y="24689"/>
                  <a:pt x="102108" y="24384"/>
                </a:cubicBezTo>
                <a:cubicBezTo>
                  <a:pt x="113995" y="23775"/>
                  <a:pt x="166117" y="22860"/>
                  <a:pt x="187758" y="22860"/>
                </a:cubicBezTo>
                <a:cubicBezTo>
                  <a:pt x="188061" y="29870"/>
                  <a:pt x="187758" y="47244"/>
                  <a:pt x="186539" y="54559"/>
                </a:cubicBezTo>
                <a:lnTo>
                  <a:pt x="180747" y="56083"/>
                </a:lnTo>
                <a:cubicBezTo>
                  <a:pt x="167946" y="56998"/>
                  <a:pt x="113995" y="57912"/>
                  <a:pt x="92659" y="57912"/>
                </a:cubicBezTo>
                <a:cubicBezTo>
                  <a:pt x="83211" y="56693"/>
                  <a:pt x="59437" y="56083"/>
                  <a:pt x="49074" y="56083"/>
                </a:cubicBezTo>
                <a:cubicBezTo>
                  <a:pt x="46940" y="56083"/>
                  <a:pt x="46025" y="56998"/>
                  <a:pt x="45720" y="57912"/>
                </a:cubicBezTo>
                <a:lnTo>
                  <a:pt x="44196" y="64923"/>
                </a:lnTo>
                <a:cubicBezTo>
                  <a:pt x="51208" y="67056"/>
                  <a:pt x="57913" y="70409"/>
                  <a:pt x="61875" y="7406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0" name="Freeform 260"/>
          <p:cNvSpPr/>
          <p:nvPr/>
        </p:nvSpPr>
        <p:spPr>
          <a:xfrm>
            <a:off x="9600256" y="4027491"/>
            <a:ext cx="256832" cy="228562"/>
          </a:xfrm>
          <a:custGeom>
            <a:avLst/>
            <a:gdLst>
              <a:gd name="connsiteX0" fmla="*/ 82944 w 256832"/>
              <a:gd name="connsiteY0" fmla="*/ 63208 h 228562"/>
              <a:gd name="connsiteX1" fmla="*/ 111880 w 256832"/>
              <a:gd name="connsiteY1" fmla="*/ 66675 h 228562"/>
              <a:gd name="connsiteX2" fmla="*/ 132683 w 256832"/>
              <a:gd name="connsiteY2" fmla="*/ 75876 h 228562"/>
              <a:gd name="connsiteX3" fmla="*/ 145352 w 256832"/>
              <a:gd name="connsiteY3" fmla="*/ 89478 h 228562"/>
              <a:gd name="connsiteX4" fmla="*/ 149619 w 256832"/>
              <a:gd name="connsiteY4" fmla="*/ 106147 h 228562"/>
              <a:gd name="connsiteX5" fmla="*/ 145352 w 256832"/>
              <a:gd name="connsiteY5" fmla="*/ 122815 h 228562"/>
              <a:gd name="connsiteX6" fmla="*/ 132683 w 256832"/>
              <a:gd name="connsiteY6" fmla="*/ 136417 h 228562"/>
              <a:gd name="connsiteX7" fmla="*/ 111880 w 256832"/>
              <a:gd name="connsiteY7" fmla="*/ 145485 h 228562"/>
              <a:gd name="connsiteX8" fmla="*/ 82944 w 256832"/>
              <a:gd name="connsiteY8" fmla="*/ 148818 h 228562"/>
              <a:gd name="connsiteX9" fmla="*/ 54007 w 256832"/>
              <a:gd name="connsiteY9" fmla="*/ 145485 h 228562"/>
              <a:gd name="connsiteX10" fmla="*/ 33204 w 256832"/>
              <a:gd name="connsiteY10" fmla="*/ 136417 h 228562"/>
              <a:gd name="connsiteX11" fmla="*/ 20669 w 256832"/>
              <a:gd name="connsiteY11" fmla="*/ 122815 h 228562"/>
              <a:gd name="connsiteX12" fmla="*/ 16535 w 256832"/>
              <a:gd name="connsiteY12" fmla="*/ 106147 h 228562"/>
              <a:gd name="connsiteX13" fmla="*/ 20669 w 256832"/>
              <a:gd name="connsiteY13" fmla="*/ 89478 h 228562"/>
              <a:gd name="connsiteX14" fmla="*/ 33204 w 256832"/>
              <a:gd name="connsiteY14" fmla="*/ 75876 h 228562"/>
              <a:gd name="connsiteX15" fmla="*/ 54007 w 256832"/>
              <a:gd name="connsiteY15" fmla="*/ 66675 h 228562"/>
              <a:gd name="connsiteX16" fmla="*/ 82944 w 256832"/>
              <a:gd name="connsiteY16" fmla="*/ 63208 h 228562"/>
              <a:gd name="connsiteX18" fmla="*/ 173622 w 256832"/>
              <a:gd name="connsiteY18" fmla="*/ 173622 h 228562"/>
              <a:gd name="connsiteX19" fmla="*/ 173622 w 256832"/>
              <a:gd name="connsiteY19" fmla="*/ 29337 h 228562"/>
              <a:gd name="connsiteX20" fmla="*/ 172021 w 256832"/>
              <a:gd name="connsiteY20" fmla="*/ 22270 h 228562"/>
              <a:gd name="connsiteX21" fmla="*/ 166420 w 256832"/>
              <a:gd name="connsiteY21" fmla="*/ 17336 h 228562"/>
              <a:gd name="connsiteX22" fmla="*/ 220827 w 256832"/>
              <a:gd name="connsiteY22" fmla="*/ 1334 h 228562"/>
              <a:gd name="connsiteX23" fmla="*/ 220827 w 256832"/>
              <a:gd name="connsiteY23" fmla="*/ 75209 h 228562"/>
              <a:gd name="connsiteX24" fmla="*/ 256832 w 256832"/>
              <a:gd name="connsiteY24" fmla="*/ 75209 h 228562"/>
              <a:gd name="connsiteX25" fmla="*/ 256832 w 256832"/>
              <a:gd name="connsiteY25" fmla="*/ 99746 h 228562"/>
              <a:gd name="connsiteX26" fmla="*/ 220827 w 256832"/>
              <a:gd name="connsiteY26" fmla="*/ 99746 h 228562"/>
              <a:gd name="connsiteX27" fmla="*/ 220827 w 256832"/>
              <a:gd name="connsiteY27" fmla="*/ 149352 h 228562"/>
              <a:gd name="connsiteX28" fmla="*/ 214694 w 256832"/>
              <a:gd name="connsiteY28" fmla="*/ 167888 h 228562"/>
              <a:gd name="connsiteX29" fmla="*/ 195224 w 256832"/>
              <a:gd name="connsiteY29" fmla="*/ 173622 h 228562"/>
              <a:gd name="connsiteX31" fmla="*/ 38671 w 256832"/>
              <a:gd name="connsiteY31" fmla="*/ 184557 h 228562"/>
              <a:gd name="connsiteX32" fmla="*/ 36004 w 256832"/>
              <a:gd name="connsiteY32" fmla="*/ 175622 h 228562"/>
              <a:gd name="connsiteX33" fmla="*/ 28004 w 256832"/>
              <a:gd name="connsiteY33" fmla="*/ 171222 h 228562"/>
              <a:gd name="connsiteX34" fmla="*/ 85877 w 256832"/>
              <a:gd name="connsiteY34" fmla="*/ 160553 h 228562"/>
              <a:gd name="connsiteX35" fmla="*/ 85877 w 256832"/>
              <a:gd name="connsiteY35" fmla="*/ 204026 h 228562"/>
              <a:gd name="connsiteX36" fmla="*/ 207759 w 256832"/>
              <a:gd name="connsiteY36" fmla="*/ 204026 h 228562"/>
              <a:gd name="connsiteX37" fmla="*/ 216694 w 256832"/>
              <a:gd name="connsiteY37" fmla="*/ 201359 h 228562"/>
              <a:gd name="connsiteX38" fmla="*/ 221095 w 256832"/>
              <a:gd name="connsiteY38" fmla="*/ 193358 h 228562"/>
              <a:gd name="connsiteX39" fmla="*/ 234429 w 256832"/>
              <a:gd name="connsiteY39" fmla="*/ 228562 h 228562"/>
              <a:gd name="connsiteX40" fmla="*/ 38671 w 256832"/>
              <a:gd name="connsiteY40" fmla="*/ 228562 h 228562"/>
              <a:gd name="connsiteX42" fmla="*/ 153352 w 256832"/>
              <a:gd name="connsiteY42" fmla="*/ 54407 h 228562"/>
              <a:gd name="connsiteX43" fmla="*/ 24803 w 256832"/>
              <a:gd name="connsiteY43" fmla="*/ 54407 h 228562"/>
              <a:gd name="connsiteX44" fmla="*/ 16802 w 256832"/>
              <a:gd name="connsiteY44" fmla="*/ 61074 h 228562"/>
              <a:gd name="connsiteX45" fmla="*/ 0 w 256832"/>
              <a:gd name="connsiteY45" fmla="*/ 31204 h 228562"/>
              <a:gd name="connsiteX46" fmla="*/ 56540 w 256832"/>
              <a:gd name="connsiteY46" fmla="*/ 31204 h 228562"/>
              <a:gd name="connsiteX47" fmla="*/ 56540 w 256832"/>
              <a:gd name="connsiteY47" fmla="*/ 26937 h 228562"/>
              <a:gd name="connsiteX48" fmla="*/ 53873 w 256832"/>
              <a:gd name="connsiteY48" fmla="*/ 18002 h 228562"/>
              <a:gd name="connsiteX49" fmla="*/ 45872 w 256832"/>
              <a:gd name="connsiteY49" fmla="*/ 13602 h 228562"/>
              <a:gd name="connsiteX50" fmla="*/ 106414 w 256832"/>
              <a:gd name="connsiteY50" fmla="*/ 0 h 228562"/>
              <a:gd name="connsiteX51" fmla="*/ 106414 w 256832"/>
              <a:gd name="connsiteY51" fmla="*/ 31204 h 228562"/>
              <a:gd name="connsiteX52" fmla="*/ 153352 w 256832"/>
              <a:gd name="connsiteY52" fmla="*/ 31204 h 228562"/>
              <a:gd name="connsiteX54" fmla="*/ 108280 w 256832"/>
              <a:gd name="connsiteY54" fmla="*/ 106147 h 228562"/>
              <a:gd name="connsiteX55" fmla="*/ 102012 w 256832"/>
              <a:gd name="connsiteY55" fmla="*/ 90945 h 228562"/>
              <a:gd name="connsiteX56" fmla="*/ 82944 w 256832"/>
              <a:gd name="connsiteY56" fmla="*/ 84277 h 228562"/>
              <a:gd name="connsiteX57" fmla="*/ 64008 w 256832"/>
              <a:gd name="connsiteY57" fmla="*/ 90945 h 228562"/>
              <a:gd name="connsiteX58" fmla="*/ 57874 w 256832"/>
              <a:gd name="connsiteY58" fmla="*/ 106147 h 228562"/>
              <a:gd name="connsiteX59" fmla="*/ 64008 w 256832"/>
              <a:gd name="connsiteY59" fmla="*/ 121215 h 228562"/>
              <a:gd name="connsiteX60" fmla="*/ 82944 w 256832"/>
              <a:gd name="connsiteY60" fmla="*/ 127749 h 228562"/>
              <a:gd name="connsiteX61" fmla="*/ 102012 w 256832"/>
              <a:gd name="connsiteY61" fmla="*/ 121215 h 228562"/>
              <a:gd name="connsiteX62" fmla="*/ 108280 w 256832"/>
              <a:gd name="connsiteY62" fmla="*/ 106147 h 2285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56832" h="228562">
                <a:moveTo>
                  <a:pt x="82944" y="63208"/>
                </a:moveTo>
                <a:cubicBezTo>
                  <a:pt x="93967" y="63208"/>
                  <a:pt x="103613" y="64364"/>
                  <a:pt x="111880" y="66675"/>
                </a:cubicBezTo>
                <a:cubicBezTo>
                  <a:pt x="120148" y="68986"/>
                  <a:pt x="127082" y="72053"/>
                  <a:pt x="132683" y="75876"/>
                </a:cubicBezTo>
                <a:cubicBezTo>
                  <a:pt x="138284" y="79699"/>
                  <a:pt x="142506" y="84233"/>
                  <a:pt x="145352" y="89478"/>
                </a:cubicBezTo>
                <a:cubicBezTo>
                  <a:pt x="148196" y="94723"/>
                  <a:pt x="149619" y="100280"/>
                  <a:pt x="149619" y="106147"/>
                </a:cubicBezTo>
                <a:cubicBezTo>
                  <a:pt x="149619" y="112014"/>
                  <a:pt x="148196" y="117570"/>
                  <a:pt x="145352" y="122815"/>
                </a:cubicBezTo>
                <a:cubicBezTo>
                  <a:pt x="142506" y="128061"/>
                  <a:pt x="138284" y="132594"/>
                  <a:pt x="132683" y="136417"/>
                </a:cubicBezTo>
                <a:cubicBezTo>
                  <a:pt x="127082" y="140240"/>
                  <a:pt x="120148" y="143263"/>
                  <a:pt x="111880" y="145485"/>
                </a:cubicBezTo>
                <a:cubicBezTo>
                  <a:pt x="103613" y="147707"/>
                  <a:pt x="93967" y="148818"/>
                  <a:pt x="82944" y="148818"/>
                </a:cubicBezTo>
                <a:cubicBezTo>
                  <a:pt x="71920" y="148818"/>
                  <a:pt x="62274" y="147707"/>
                  <a:pt x="54007" y="145485"/>
                </a:cubicBezTo>
                <a:cubicBezTo>
                  <a:pt x="45739" y="143263"/>
                  <a:pt x="38805" y="140240"/>
                  <a:pt x="33204" y="136417"/>
                </a:cubicBezTo>
                <a:cubicBezTo>
                  <a:pt x="27604" y="132594"/>
                  <a:pt x="23425" y="128061"/>
                  <a:pt x="20669" y="122815"/>
                </a:cubicBezTo>
                <a:cubicBezTo>
                  <a:pt x="17914" y="117570"/>
                  <a:pt x="16535" y="112014"/>
                  <a:pt x="16535" y="106147"/>
                </a:cubicBezTo>
                <a:cubicBezTo>
                  <a:pt x="16535" y="100280"/>
                  <a:pt x="17914" y="94723"/>
                  <a:pt x="20669" y="89478"/>
                </a:cubicBezTo>
                <a:cubicBezTo>
                  <a:pt x="23425" y="84233"/>
                  <a:pt x="27604" y="79699"/>
                  <a:pt x="33204" y="75876"/>
                </a:cubicBezTo>
                <a:cubicBezTo>
                  <a:pt x="38805" y="72053"/>
                  <a:pt x="45739" y="68986"/>
                  <a:pt x="54007" y="66675"/>
                </a:cubicBezTo>
                <a:cubicBezTo>
                  <a:pt x="62274" y="64364"/>
                  <a:pt x="71920" y="63208"/>
                  <a:pt x="82944" y="63208"/>
                </a:cubicBezTo>
                <a:moveTo>
                  <a:pt x="173622" y="173622"/>
                </a:moveTo>
                <a:lnTo>
                  <a:pt x="173622" y="29337"/>
                </a:lnTo>
                <a:cubicBezTo>
                  <a:pt x="173622" y="26848"/>
                  <a:pt x="173089" y="24492"/>
                  <a:pt x="172021" y="22270"/>
                </a:cubicBezTo>
                <a:cubicBezTo>
                  <a:pt x="170955" y="20047"/>
                  <a:pt x="169087" y="18402"/>
                  <a:pt x="166420" y="17336"/>
                </a:cubicBezTo>
                <a:lnTo>
                  <a:pt x="220827" y="1334"/>
                </a:lnTo>
                <a:lnTo>
                  <a:pt x="220827" y="75209"/>
                </a:lnTo>
                <a:lnTo>
                  <a:pt x="256832" y="75209"/>
                </a:lnTo>
                <a:lnTo>
                  <a:pt x="256832" y="99746"/>
                </a:lnTo>
                <a:lnTo>
                  <a:pt x="220827" y="99746"/>
                </a:lnTo>
                <a:lnTo>
                  <a:pt x="220827" y="149352"/>
                </a:lnTo>
                <a:cubicBezTo>
                  <a:pt x="220827" y="157886"/>
                  <a:pt x="218784" y="164065"/>
                  <a:pt x="214694" y="167888"/>
                </a:cubicBezTo>
                <a:cubicBezTo>
                  <a:pt x="210603" y="171710"/>
                  <a:pt x="204115" y="173622"/>
                  <a:pt x="195224" y="173622"/>
                </a:cubicBezTo>
                <a:moveTo>
                  <a:pt x="38671" y="184557"/>
                </a:moveTo>
                <a:cubicBezTo>
                  <a:pt x="38671" y="181000"/>
                  <a:pt x="37782" y="178022"/>
                  <a:pt x="36004" y="175622"/>
                </a:cubicBezTo>
                <a:cubicBezTo>
                  <a:pt x="34227" y="173222"/>
                  <a:pt x="31559" y="171755"/>
                  <a:pt x="28004" y="171222"/>
                </a:cubicBezTo>
                <a:lnTo>
                  <a:pt x="85877" y="160553"/>
                </a:lnTo>
                <a:lnTo>
                  <a:pt x="85877" y="204026"/>
                </a:lnTo>
                <a:lnTo>
                  <a:pt x="207759" y="204026"/>
                </a:lnTo>
                <a:cubicBezTo>
                  <a:pt x="211315" y="204026"/>
                  <a:pt x="214292" y="203136"/>
                  <a:pt x="216694" y="201359"/>
                </a:cubicBezTo>
                <a:cubicBezTo>
                  <a:pt x="219094" y="199580"/>
                  <a:pt x="220561" y="196914"/>
                  <a:pt x="221095" y="193358"/>
                </a:cubicBezTo>
                <a:lnTo>
                  <a:pt x="234429" y="228562"/>
                </a:lnTo>
                <a:lnTo>
                  <a:pt x="38671" y="228562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4"/>
                </a:cubicBezTo>
                <a:lnTo>
                  <a:pt x="0" y="31204"/>
                </a:lnTo>
                <a:lnTo>
                  <a:pt x="56540" y="31204"/>
                </a:lnTo>
                <a:lnTo>
                  <a:pt x="56540" y="26937"/>
                </a:lnTo>
                <a:cubicBezTo>
                  <a:pt x="56540" y="23381"/>
                  <a:pt x="55651" y="20403"/>
                  <a:pt x="53873" y="18002"/>
                </a:cubicBezTo>
                <a:cubicBezTo>
                  <a:pt x="52095" y="15602"/>
                  <a:pt x="49428" y="14135"/>
                  <a:pt x="45872" y="13602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80" y="106147"/>
                </a:moveTo>
                <a:cubicBezTo>
                  <a:pt x="108280" y="100457"/>
                  <a:pt x="106190" y="95390"/>
                  <a:pt x="102012" y="90945"/>
                </a:cubicBezTo>
                <a:cubicBezTo>
                  <a:pt x="97834" y="86500"/>
                  <a:pt x="91478" y="84277"/>
                  <a:pt x="82944" y="84277"/>
                </a:cubicBezTo>
                <a:cubicBezTo>
                  <a:pt x="74409" y="84277"/>
                  <a:pt x="68097" y="86500"/>
                  <a:pt x="64008" y="90945"/>
                </a:cubicBezTo>
                <a:cubicBezTo>
                  <a:pt x="59919" y="95390"/>
                  <a:pt x="57874" y="100457"/>
                  <a:pt x="57874" y="106147"/>
                </a:cubicBezTo>
                <a:cubicBezTo>
                  <a:pt x="57874" y="111836"/>
                  <a:pt x="59919" y="116859"/>
                  <a:pt x="64008" y="121215"/>
                </a:cubicBezTo>
                <a:cubicBezTo>
                  <a:pt x="68097" y="125571"/>
                  <a:pt x="74409" y="127749"/>
                  <a:pt x="82944" y="127749"/>
                </a:cubicBezTo>
                <a:cubicBezTo>
                  <a:pt x="91478" y="127749"/>
                  <a:pt x="97834" y="125571"/>
                  <a:pt x="102012" y="121215"/>
                </a:cubicBezTo>
                <a:cubicBezTo>
                  <a:pt x="106190" y="116859"/>
                  <a:pt x="108280" y="111836"/>
                  <a:pt x="108280" y="10614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1" name="Freeform 261"/>
          <p:cNvSpPr/>
          <p:nvPr/>
        </p:nvSpPr>
        <p:spPr>
          <a:xfrm>
            <a:off x="9863223" y="4029358"/>
            <a:ext cx="252831" cy="229895"/>
          </a:xfrm>
          <a:custGeom>
            <a:avLst/>
            <a:gdLst>
              <a:gd name="connsiteX0" fmla="*/ 252831 w 252831"/>
              <a:gd name="connsiteY0" fmla="*/ 116548 h 229895"/>
              <a:gd name="connsiteX1" fmla="*/ 153619 w 252831"/>
              <a:gd name="connsiteY1" fmla="*/ 116548 h 229895"/>
              <a:gd name="connsiteX2" fmla="*/ 153619 w 252831"/>
              <a:gd name="connsiteY2" fmla="*/ 145885 h 229895"/>
              <a:gd name="connsiteX3" fmla="*/ 225894 w 252831"/>
              <a:gd name="connsiteY3" fmla="*/ 145885 h 229895"/>
              <a:gd name="connsiteX4" fmla="*/ 225894 w 252831"/>
              <a:gd name="connsiteY4" fmla="*/ 205626 h 229895"/>
              <a:gd name="connsiteX5" fmla="*/ 219759 w 252831"/>
              <a:gd name="connsiteY5" fmla="*/ 224162 h 229895"/>
              <a:gd name="connsiteX6" fmla="*/ 200291 w 252831"/>
              <a:gd name="connsiteY6" fmla="*/ 229895 h 229895"/>
              <a:gd name="connsiteX7" fmla="*/ 178688 w 252831"/>
              <a:gd name="connsiteY7" fmla="*/ 229895 h 229895"/>
              <a:gd name="connsiteX8" fmla="*/ 178688 w 252831"/>
              <a:gd name="connsiteY8" fmla="*/ 170421 h 229895"/>
              <a:gd name="connsiteX9" fmla="*/ 56539 w 252831"/>
              <a:gd name="connsiteY9" fmla="*/ 170421 h 229895"/>
              <a:gd name="connsiteX10" fmla="*/ 48538 w 252831"/>
              <a:gd name="connsiteY10" fmla="*/ 177089 h 229895"/>
              <a:gd name="connsiteX11" fmla="*/ 26135 w 252831"/>
              <a:gd name="connsiteY11" fmla="*/ 145885 h 229895"/>
              <a:gd name="connsiteX12" fmla="*/ 106413 w 252831"/>
              <a:gd name="connsiteY12" fmla="*/ 145885 h 229895"/>
              <a:gd name="connsiteX13" fmla="*/ 106413 w 252831"/>
              <a:gd name="connsiteY13" fmla="*/ 116548 h 229895"/>
              <a:gd name="connsiteX14" fmla="*/ 32003 w 252831"/>
              <a:gd name="connsiteY14" fmla="*/ 116548 h 229895"/>
              <a:gd name="connsiteX15" fmla="*/ 22935 w 252831"/>
              <a:gd name="connsiteY15" fmla="*/ 124016 h 229895"/>
              <a:gd name="connsiteX16" fmla="*/ 0 w 252831"/>
              <a:gd name="connsiteY16" fmla="*/ 91745 h 229895"/>
              <a:gd name="connsiteX17" fmla="*/ 165353 w 252831"/>
              <a:gd name="connsiteY17" fmla="*/ 91745 h 229895"/>
              <a:gd name="connsiteX18" fmla="*/ 174020 w 252831"/>
              <a:gd name="connsiteY18" fmla="*/ 70276 h 229895"/>
              <a:gd name="connsiteX19" fmla="*/ 175754 w 252831"/>
              <a:gd name="connsiteY19" fmla="*/ 38405 h 229895"/>
              <a:gd name="connsiteX20" fmla="*/ 175754 w 252831"/>
              <a:gd name="connsiteY20" fmla="*/ 35738 h 229895"/>
              <a:gd name="connsiteX21" fmla="*/ 58672 w 252831"/>
              <a:gd name="connsiteY21" fmla="*/ 35738 h 229895"/>
              <a:gd name="connsiteX22" fmla="*/ 50672 w 252831"/>
              <a:gd name="connsiteY22" fmla="*/ 42406 h 229895"/>
              <a:gd name="connsiteX23" fmla="*/ 33869 w 252831"/>
              <a:gd name="connsiteY23" fmla="*/ 11202 h 229895"/>
              <a:gd name="connsiteX24" fmla="*/ 175754 w 252831"/>
              <a:gd name="connsiteY24" fmla="*/ 11202 h 229895"/>
              <a:gd name="connsiteX25" fmla="*/ 175754 w 252831"/>
              <a:gd name="connsiteY25" fmla="*/ 0 h 229895"/>
              <a:gd name="connsiteX26" fmla="*/ 222960 w 252831"/>
              <a:gd name="connsiteY26" fmla="*/ 12802 h 229895"/>
              <a:gd name="connsiteX27" fmla="*/ 222960 w 252831"/>
              <a:gd name="connsiteY27" fmla="*/ 29870 h 229895"/>
              <a:gd name="connsiteX28" fmla="*/ 215092 w 252831"/>
              <a:gd name="connsiteY28" fmla="*/ 68142 h 229895"/>
              <a:gd name="connsiteX29" fmla="*/ 192022 w 252831"/>
              <a:gd name="connsiteY29" fmla="*/ 91745 h 229895"/>
              <a:gd name="connsiteX30" fmla="*/ 252831 w 252831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5">
                <a:moveTo>
                  <a:pt x="252831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4" y="145885"/>
                </a:lnTo>
                <a:lnTo>
                  <a:pt x="225894" y="205626"/>
                </a:lnTo>
                <a:cubicBezTo>
                  <a:pt x="225894" y="214160"/>
                  <a:pt x="223850" y="220339"/>
                  <a:pt x="219759" y="224162"/>
                </a:cubicBezTo>
                <a:cubicBezTo>
                  <a:pt x="215671" y="227984"/>
                  <a:pt x="209181" y="229895"/>
                  <a:pt x="200291" y="229895"/>
                </a:cubicBezTo>
                <a:lnTo>
                  <a:pt x="178688" y="229895"/>
                </a:lnTo>
                <a:lnTo>
                  <a:pt x="178688" y="170421"/>
                </a:lnTo>
                <a:lnTo>
                  <a:pt x="56539" y="170421"/>
                </a:lnTo>
                <a:cubicBezTo>
                  <a:pt x="52094" y="170421"/>
                  <a:pt x="49428" y="172644"/>
                  <a:pt x="48538" y="177089"/>
                </a:cubicBezTo>
                <a:lnTo>
                  <a:pt x="26135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3" y="116548"/>
                </a:lnTo>
                <a:cubicBezTo>
                  <a:pt x="26846" y="116548"/>
                  <a:pt x="23825" y="119037"/>
                  <a:pt x="22935" y="124016"/>
                </a:cubicBezTo>
                <a:lnTo>
                  <a:pt x="0" y="91745"/>
                </a:lnTo>
                <a:lnTo>
                  <a:pt x="165353" y="91745"/>
                </a:lnTo>
                <a:cubicBezTo>
                  <a:pt x="169976" y="86766"/>
                  <a:pt x="172865" y="79610"/>
                  <a:pt x="174020" y="70276"/>
                </a:cubicBezTo>
                <a:cubicBezTo>
                  <a:pt x="175176" y="60941"/>
                  <a:pt x="175754" y="50317"/>
                  <a:pt x="175754" y="38405"/>
                </a:cubicBezTo>
                <a:lnTo>
                  <a:pt x="175754" y="35738"/>
                </a:lnTo>
                <a:lnTo>
                  <a:pt x="58672" y="35738"/>
                </a:lnTo>
                <a:cubicBezTo>
                  <a:pt x="54228" y="35738"/>
                  <a:pt x="51561" y="37960"/>
                  <a:pt x="50672" y="42406"/>
                </a:cubicBezTo>
                <a:lnTo>
                  <a:pt x="33869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29870"/>
                </a:lnTo>
                <a:cubicBezTo>
                  <a:pt x="222960" y="45339"/>
                  <a:pt x="220337" y="58096"/>
                  <a:pt x="215092" y="68142"/>
                </a:cubicBezTo>
                <a:cubicBezTo>
                  <a:pt x="209848" y="78187"/>
                  <a:pt x="202158" y="86055"/>
                  <a:pt x="192022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2" name="Freeform 262"/>
          <p:cNvSpPr/>
          <p:nvPr/>
        </p:nvSpPr>
        <p:spPr>
          <a:xfrm>
            <a:off x="10203952" y="4042159"/>
            <a:ext cx="186156" cy="200559"/>
          </a:xfrm>
          <a:custGeom>
            <a:avLst/>
            <a:gdLst>
              <a:gd name="connsiteX0" fmla="*/ 54407 w 186156"/>
              <a:gd name="connsiteY0" fmla="*/ 183490 h 200559"/>
              <a:gd name="connsiteX1" fmla="*/ 36271 w 186156"/>
              <a:gd name="connsiteY1" fmla="*/ 200559 h 200559"/>
              <a:gd name="connsiteX2" fmla="*/ 7200 w 186156"/>
              <a:gd name="connsiteY2" fmla="*/ 200559 h 200559"/>
              <a:gd name="connsiteX3" fmla="*/ 7200 w 186156"/>
              <a:gd name="connsiteY3" fmla="*/ 28004 h 200559"/>
              <a:gd name="connsiteX4" fmla="*/ 5600 w 186156"/>
              <a:gd name="connsiteY4" fmla="*/ 20936 h 200559"/>
              <a:gd name="connsiteX5" fmla="*/ 0 w 186156"/>
              <a:gd name="connsiteY5" fmla="*/ 16002 h 200559"/>
              <a:gd name="connsiteX6" fmla="*/ 54407 w 186156"/>
              <a:gd name="connsiteY6" fmla="*/ 0 h 200559"/>
              <a:gd name="connsiteX7" fmla="*/ 54407 w 186156"/>
              <a:gd name="connsiteY7" fmla="*/ 82144 h 200559"/>
              <a:gd name="connsiteX8" fmla="*/ 122948 w 186156"/>
              <a:gd name="connsiteY8" fmla="*/ 8001 h 200559"/>
              <a:gd name="connsiteX9" fmla="*/ 175488 w 186156"/>
              <a:gd name="connsiteY9" fmla="*/ 8001 h 200559"/>
              <a:gd name="connsiteX10" fmla="*/ 94145 w 186156"/>
              <a:gd name="connsiteY10" fmla="*/ 92545 h 200559"/>
              <a:gd name="connsiteX11" fmla="*/ 186156 w 186156"/>
              <a:gd name="connsiteY11" fmla="*/ 200559 h 200559"/>
              <a:gd name="connsiteX12" fmla="*/ 132816 w 186156"/>
              <a:gd name="connsiteY12" fmla="*/ 200559 h 200559"/>
              <a:gd name="connsiteX13" fmla="*/ 67741 w 186156"/>
              <a:gd name="connsiteY13" fmla="*/ 120282 h 200559"/>
              <a:gd name="connsiteX14" fmla="*/ 54407 w 186156"/>
              <a:gd name="connsiteY14" fmla="*/ 134150 h 2005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</a:cxnLst>
            <a:rect l="l" t="t" r="r" b="b"/>
            <a:pathLst>
              <a:path w="186156" h="200559">
                <a:moveTo>
                  <a:pt x="54407" y="183490"/>
                </a:moveTo>
                <a:cubicBezTo>
                  <a:pt x="54407" y="194869"/>
                  <a:pt x="48361" y="200559"/>
                  <a:pt x="36271" y="200559"/>
                </a:cubicBezTo>
                <a:lnTo>
                  <a:pt x="7200" y="200559"/>
                </a:lnTo>
                <a:lnTo>
                  <a:pt x="7200" y="28004"/>
                </a:lnTo>
                <a:cubicBezTo>
                  <a:pt x="7200" y="25514"/>
                  <a:pt x="6667" y="23159"/>
                  <a:pt x="5600" y="20936"/>
                </a:cubicBezTo>
                <a:cubicBezTo>
                  <a:pt x="4534" y="18714"/>
                  <a:pt x="2667" y="17069"/>
                  <a:pt x="0" y="16002"/>
                </a:cubicBezTo>
                <a:lnTo>
                  <a:pt x="54407" y="0"/>
                </a:lnTo>
                <a:lnTo>
                  <a:pt x="54407" y="82144"/>
                </a:lnTo>
                <a:lnTo>
                  <a:pt x="122948" y="8001"/>
                </a:lnTo>
                <a:lnTo>
                  <a:pt x="175488" y="8001"/>
                </a:lnTo>
                <a:lnTo>
                  <a:pt x="94145" y="92545"/>
                </a:lnTo>
                <a:lnTo>
                  <a:pt x="186156" y="200559"/>
                </a:lnTo>
                <a:lnTo>
                  <a:pt x="132816" y="200559"/>
                </a:lnTo>
                <a:lnTo>
                  <a:pt x="67741" y="120282"/>
                </a:lnTo>
                <a:lnTo>
                  <a:pt x="54407" y="13415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3" name="Freeform 263"/>
          <p:cNvSpPr/>
          <p:nvPr/>
        </p:nvSpPr>
        <p:spPr>
          <a:xfrm>
            <a:off x="10418378" y="4128037"/>
            <a:ext cx="120548" cy="28537"/>
          </a:xfrm>
          <a:custGeom>
            <a:avLst/>
            <a:gdLst>
              <a:gd name="connsiteX0" fmla="*/ 0 w 120548"/>
              <a:gd name="connsiteY0" fmla="*/ 0 h 28537"/>
              <a:gd name="connsiteX1" fmla="*/ 120548 w 120548"/>
              <a:gd name="connsiteY1" fmla="*/ 0 h 28537"/>
              <a:gd name="connsiteX2" fmla="*/ 120548 w 120548"/>
              <a:gd name="connsiteY2" fmla="*/ 28537 h 28537"/>
              <a:gd name="connsiteX3" fmla="*/ 0 w 120548"/>
              <a:gd name="connsiteY3" fmla="*/ 28537 h 2853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7">
                <a:moveTo>
                  <a:pt x="0" y="0"/>
                </a:moveTo>
                <a:lnTo>
                  <a:pt x="120548" y="0"/>
                </a:lnTo>
                <a:lnTo>
                  <a:pt x="120548" y="28537"/>
                </a:lnTo>
                <a:lnTo>
                  <a:pt x="0" y="2853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4" name="Freeform 264"/>
          <p:cNvSpPr/>
          <p:nvPr/>
        </p:nvSpPr>
        <p:spPr>
          <a:xfrm>
            <a:off x="10564797" y="4094166"/>
            <a:ext cx="161086" cy="208559"/>
          </a:xfrm>
          <a:custGeom>
            <a:avLst/>
            <a:gdLst>
              <a:gd name="connsiteX0" fmla="*/ 7201 w 161086"/>
              <a:gd name="connsiteY0" fmla="*/ 208559 h 208559"/>
              <a:gd name="connsiteX1" fmla="*/ 7201 w 161086"/>
              <a:gd name="connsiteY1" fmla="*/ 28004 h 208559"/>
              <a:gd name="connsiteX2" fmla="*/ 5600 w 161086"/>
              <a:gd name="connsiteY2" fmla="*/ 20936 h 208559"/>
              <a:gd name="connsiteX3" fmla="*/ 0 w 161086"/>
              <a:gd name="connsiteY3" fmla="*/ 16002 h 208559"/>
              <a:gd name="connsiteX4" fmla="*/ 53073 w 161086"/>
              <a:gd name="connsiteY4" fmla="*/ 0 h 208559"/>
              <a:gd name="connsiteX5" fmla="*/ 53073 w 161086"/>
              <a:gd name="connsiteY5" fmla="*/ 16002 h 208559"/>
              <a:gd name="connsiteX6" fmla="*/ 72808 w 161086"/>
              <a:gd name="connsiteY6" fmla="*/ 7468 h 208559"/>
              <a:gd name="connsiteX7" fmla="*/ 94945 w 161086"/>
              <a:gd name="connsiteY7" fmla="*/ 4267 h 208559"/>
              <a:gd name="connsiteX8" fmla="*/ 122281 w 161086"/>
              <a:gd name="connsiteY8" fmla="*/ 9601 h 208559"/>
              <a:gd name="connsiteX9" fmla="*/ 143084 w 161086"/>
              <a:gd name="connsiteY9" fmla="*/ 24536 h 208559"/>
              <a:gd name="connsiteX10" fmla="*/ 156420 w 161086"/>
              <a:gd name="connsiteY10" fmla="*/ 47339 h 208559"/>
              <a:gd name="connsiteX11" fmla="*/ 161086 w 161086"/>
              <a:gd name="connsiteY11" fmla="*/ 76276 h 208559"/>
              <a:gd name="connsiteX12" fmla="*/ 156820 w 161086"/>
              <a:gd name="connsiteY12" fmla="*/ 106813 h 208559"/>
              <a:gd name="connsiteX13" fmla="*/ 144151 w 161086"/>
              <a:gd name="connsiteY13" fmla="*/ 130950 h 208559"/>
              <a:gd name="connsiteX14" fmla="*/ 123482 w 161086"/>
              <a:gd name="connsiteY14" fmla="*/ 146685 h 208559"/>
              <a:gd name="connsiteX15" fmla="*/ 95211 w 161086"/>
              <a:gd name="connsiteY15" fmla="*/ 152286 h 208559"/>
              <a:gd name="connsiteX16" fmla="*/ 71875 w 161086"/>
              <a:gd name="connsiteY16" fmla="*/ 147752 h 208559"/>
              <a:gd name="connsiteX17" fmla="*/ 53073 w 161086"/>
              <a:gd name="connsiteY17" fmla="*/ 136551 h 208559"/>
              <a:gd name="connsiteX18" fmla="*/ 53073 w 161086"/>
              <a:gd name="connsiteY18" fmla="*/ 191491 h 208559"/>
              <a:gd name="connsiteX19" fmla="*/ 34937 w 161086"/>
              <a:gd name="connsiteY19" fmla="*/ 208559 h 208559"/>
              <a:gd name="connsiteX21" fmla="*/ 82942 w 161086"/>
              <a:gd name="connsiteY21" fmla="*/ 126416 h 208559"/>
              <a:gd name="connsiteX22" fmla="*/ 94278 w 161086"/>
              <a:gd name="connsiteY22" fmla="*/ 123749 h 208559"/>
              <a:gd name="connsiteX23" fmla="*/ 104680 w 161086"/>
              <a:gd name="connsiteY23" fmla="*/ 115081 h 208559"/>
              <a:gd name="connsiteX24" fmla="*/ 112280 w 161086"/>
              <a:gd name="connsiteY24" fmla="*/ 99346 h 208559"/>
              <a:gd name="connsiteX25" fmla="*/ 115214 w 161086"/>
              <a:gd name="connsiteY25" fmla="*/ 75209 h 208559"/>
              <a:gd name="connsiteX26" fmla="*/ 112414 w 161086"/>
              <a:gd name="connsiteY26" fmla="*/ 55207 h 208559"/>
              <a:gd name="connsiteX27" fmla="*/ 104812 w 161086"/>
              <a:gd name="connsiteY27" fmla="*/ 41072 h 208559"/>
              <a:gd name="connsiteX28" fmla="*/ 93878 w 161086"/>
              <a:gd name="connsiteY28" fmla="*/ 32804 h 208559"/>
              <a:gd name="connsiteX29" fmla="*/ 81076 w 161086"/>
              <a:gd name="connsiteY29" fmla="*/ 30137 h 208559"/>
              <a:gd name="connsiteX30" fmla="*/ 65873 w 161086"/>
              <a:gd name="connsiteY30" fmla="*/ 32538 h 208559"/>
              <a:gd name="connsiteX31" fmla="*/ 53073 w 161086"/>
              <a:gd name="connsiteY31" fmla="*/ 37872 h 208559"/>
              <a:gd name="connsiteX32" fmla="*/ 53073 w 161086"/>
              <a:gd name="connsiteY32" fmla="*/ 114681 h 208559"/>
              <a:gd name="connsiteX33" fmla="*/ 65608 w 161086"/>
              <a:gd name="connsiteY33" fmla="*/ 122815 h 208559"/>
              <a:gd name="connsiteX34" fmla="*/ 82942 w 161086"/>
              <a:gd name="connsiteY34" fmla="*/ 126416 h 2085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161086" h="208559">
                <a:moveTo>
                  <a:pt x="7201" y="208559"/>
                </a:moveTo>
                <a:lnTo>
                  <a:pt x="7201" y="28004"/>
                </a:lnTo>
                <a:cubicBezTo>
                  <a:pt x="7201" y="25514"/>
                  <a:pt x="6667" y="23159"/>
                  <a:pt x="5600" y="20936"/>
                </a:cubicBezTo>
                <a:cubicBezTo>
                  <a:pt x="4533" y="18714"/>
                  <a:pt x="2667" y="17069"/>
                  <a:pt x="0" y="16002"/>
                </a:cubicBezTo>
                <a:lnTo>
                  <a:pt x="53073" y="0"/>
                </a:lnTo>
                <a:lnTo>
                  <a:pt x="53073" y="16002"/>
                </a:lnTo>
                <a:cubicBezTo>
                  <a:pt x="58941" y="12446"/>
                  <a:pt x="65519" y="9601"/>
                  <a:pt x="72808" y="7468"/>
                </a:cubicBezTo>
                <a:cubicBezTo>
                  <a:pt x="80099" y="5334"/>
                  <a:pt x="87477" y="4267"/>
                  <a:pt x="94945" y="4267"/>
                </a:cubicBezTo>
                <a:cubicBezTo>
                  <a:pt x="105080" y="4267"/>
                  <a:pt x="114191" y="6045"/>
                  <a:pt x="122281" y="9601"/>
                </a:cubicBezTo>
                <a:cubicBezTo>
                  <a:pt x="130371" y="13157"/>
                  <a:pt x="137306" y="18136"/>
                  <a:pt x="143084" y="24536"/>
                </a:cubicBezTo>
                <a:cubicBezTo>
                  <a:pt x="148863" y="30937"/>
                  <a:pt x="153308" y="38538"/>
                  <a:pt x="156420" y="47339"/>
                </a:cubicBezTo>
                <a:cubicBezTo>
                  <a:pt x="159531" y="56140"/>
                  <a:pt x="161086" y="65786"/>
                  <a:pt x="161086" y="76276"/>
                </a:cubicBezTo>
                <a:cubicBezTo>
                  <a:pt x="161086" y="87300"/>
                  <a:pt x="159663" y="97479"/>
                  <a:pt x="156820" y="106813"/>
                </a:cubicBezTo>
                <a:cubicBezTo>
                  <a:pt x="153974" y="116148"/>
                  <a:pt x="149751" y="124194"/>
                  <a:pt x="144151" y="130950"/>
                </a:cubicBezTo>
                <a:cubicBezTo>
                  <a:pt x="138550" y="137706"/>
                  <a:pt x="131660" y="142951"/>
                  <a:pt x="123482" y="146685"/>
                </a:cubicBezTo>
                <a:cubicBezTo>
                  <a:pt x="115302" y="150419"/>
                  <a:pt x="105880" y="152286"/>
                  <a:pt x="95211" y="152286"/>
                </a:cubicBezTo>
                <a:cubicBezTo>
                  <a:pt x="87033" y="152286"/>
                  <a:pt x="79253" y="150775"/>
                  <a:pt x="71875" y="147752"/>
                </a:cubicBezTo>
                <a:cubicBezTo>
                  <a:pt x="64496" y="144730"/>
                  <a:pt x="58229" y="140996"/>
                  <a:pt x="53073" y="136551"/>
                </a:cubicBezTo>
                <a:lnTo>
                  <a:pt x="53073" y="191491"/>
                </a:lnTo>
                <a:cubicBezTo>
                  <a:pt x="53073" y="202870"/>
                  <a:pt x="47027" y="208559"/>
                  <a:pt x="34937" y="208559"/>
                </a:cubicBezTo>
                <a:moveTo>
                  <a:pt x="82942" y="126416"/>
                </a:moveTo>
                <a:cubicBezTo>
                  <a:pt x="86677" y="126416"/>
                  <a:pt x="90455" y="125527"/>
                  <a:pt x="94278" y="123749"/>
                </a:cubicBezTo>
                <a:cubicBezTo>
                  <a:pt x="98101" y="121971"/>
                  <a:pt x="101568" y="119082"/>
                  <a:pt x="104680" y="115081"/>
                </a:cubicBezTo>
                <a:cubicBezTo>
                  <a:pt x="107791" y="111080"/>
                  <a:pt x="110325" y="105835"/>
                  <a:pt x="112280" y="99346"/>
                </a:cubicBezTo>
                <a:cubicBezTo>
                  <a:pt x="114236" y="92856"/>
                  <a:pt x="115214" y="84811"/>
                  <a:pt x="115214" y="75209"/>
                </a:cubicBezTo>
                <a:cubicBezTo>
                  <a:pt x="115214" y="67564"/>
                  <a:pt x="114280" y="60897"/>
                  <a:pt x="112414" y="55207"/>
                </a:cubicBezTo>
                <a:cubicBezTo>
                  <a:pt x="110547" y="49518"/>
                  <a:pt x="108014" y="44806"/>
                  <a:pt x="104812" y="41072"/>
                </a:cubicBezTo>
                <a:cubicBezTo>
                  <a:pt x="101612" y="37338"/>
                  <a:pt x="97968" y="34582"/>
                  <a:pt x="93878" y="32804"/>
                </a:cubicBezTo>
                <a:cubicBezTo>
                  <a:pt x="89788" y="31026"/>
                  <a:pt x="85522" y="30137"/>
                  <a:pt x="81076" y="30137"/>
                </a:cubicBezTo>
                <a:cubicBezTo>
                  <a:pt x="75919" y="30137"/>
                  <a:pt x="70853" y="30937"/>
                  <a:pt x="65873" y="32538"/>
                </a:cubicBezTo>
                <a:cubicBezTo>
                  <a:pt x="60896" y="34138"/>
                  <a:pt x="56629" y="35916"/>
                  <a:pt x="53073" y="37872"/>
                </a:cubicBezTo>
                <a:lnTo>
                  <a:pt x="53073" y="114681"/>
                </a:lnTo>
                <a:cubicBezTo>
                  <a:pt x="56629" y="117704"/>
                  <a:pt x="60807" y="120415"/>
                  <a:pt x="65608" y="122815"/>
                </a:cubicBezTo>
                <a:cubicBezTo>
                  <a:pt x="70408" y="125216"/>
                  <a:pt x="76188" y="126416"/>
                  <a:pt x="82942" y="1264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5" name="Freeform 265"/>
          <p:cNvSpPr/>
          <p:nvPr/>
        </p:nvSpPr>
        <p:spPr>
          <a:xfrm>
            <a:off x="10741885" y="4097100"/>
            <a:ext cx="164288" cy="152819"/>
          </a:xfrm>
          <a:custGeom>
            <a:avLst/>
            <a:gdLst>
              <a:gd name="connsiteX0" fmla="*/ 82144 w 164288"/>
              <a:gd name="connsiteY0" fmla="*/ 25603 h 152819"/>
              <a:gd name="connsiteX1" fmla="*/ 67475 w 164288"/>
              <a:gd name="connsiteY1" fmla="*/ 29470 h 152819"/>
              <a:gd name="connsiteX2" fmla="*/ 56807 w 164288"/>
              <a:gd name="connsiteY2" fmla="*/ 40138 h 152819"/>
              <a:gd name="connsiteX3" fmla="*/ 50273 w 164288"/>
              <a:gd name="connsiteY3" fmla="*/ 56274 h 152819"/>
              <a:gd name="connsiteX4" fmla="*/ 48006 w 164288"/>
              <a:gd name="connsiteY4" fmla="*/ 76543 h 152819"/>
              <a:gd name="connsiteX5" fmla="*/ 50140 w 164288"/>
              <a:gd name="connsiteY5" fmla="*/ 96679 h 152819"/>
              <a:gd name="connsiteX6" fmla="*/ 56674 w 164288"/>
              <a:gd name="connsiteY6" fmla="*/ 112681 h 152819"/>
              <a:gd name="connsiteX7" fmla="*/ 67342 w 164288"/>
              <a:gd name="connsiteY7" fmla="*/ 123349 h 152819"/>
              <a:gd name="connsiteX8" fmla="*/ 82144 w 164288"/>
              <a:gd name="connsiteY8" fmla="*/ 127216 h 152819"/>
              <a:gd name="connsiteX9" fmla="*/ 96944 w 164288"/>
              <a:gd name="connsiteY9" fmla="*/ 123349 h 152819"/>
              <a:gd name="connsiteX10" fmla="*/ 107747 w 164288"/>
              <a:gd name="connsiteY10" fmla="*/ 112681 h 152819"/>
              <a:gd name="connsiteX11" fmla="*/ 114281 w 164288"/>
              <a:gd name="connsiteY11" fmla="*/ 96545 h 152819"/>
              <a:gd name="connsiteX12" fmla="*/ 116548 w 164288"/>
              <a:gd name="connsiteY12" fmla="*/ 76543 h 152819"/>
              <a:gd name="connsiteX13" fmla="*/ 114281 w 164288"/>
              <a:gd name="connsiteY13" fmla="*/ 56540 h 152819"/>
              <a:gd name="connsiteX14" fmla="*/ 107613 w 164288"/>
              <a:gd name="connsiteY14" fmla="*/ 40405 h 152819"/>
              <a:gd name="connsiteX15" fmla="*/ 96813 w 164288"/>
              <a:gd name="connsiteY15" fmla="*/ 29604 h 152819"/>
              <a:gd name="connsiteX16" fmla="*/ 82144 w 164288"/>
              <a:gd name="connsiteY16" fmla="*/ 25603 h 152819"/>
              <a:gd name="connsiteX18" fmla="*/ 82144 w 164288"/>
              <a:gd name="connsiteY18" fmla="*/ 152819 h 152819"/>
              <a:gd name="connsiteX19" fmla="*/ 50806 w 164288"/>
              <a:gd name="connsiteY19" fmla="*/ 147619 h 152819"/>
              <a:gd name="connsiteX20" fmla="*/ 24669 w 164288"/>
              <a:gd name="connsiteY20" fmla="*/ 132550 h 152819"/>
              <a:gd name="connsiteX21" fmla="*/ 6668 w 164288"/>
              <a:gd name="connsiteY21" fmla="*/ 108547 h 152819"/>
              <a:gd name="connsiteX22" fmla="*/ 0 w 164288"/>
              <a:gd name="connsiteY22" fmla="*/ 76543 h 152819"/>
              <a:gd name="connsiteX23" fmla="*/ 6668 w 164288"/>
              <a:gd name="connsiteY23" fmla="*/ 44539 h 152819"/>
              <a:gd name="connsiteX24" fmla="*/ 24669 w 164288"/>
              <a:gd name="connsiteY24" fmla="*/ 20536 h 152819"/>
              <a:gd name="connsiteX25" fmla="*/ 50806 w 164288"/>
              <a:gd name="connsiteY25" fmla="*/ 5334 h 152819"/>
              <a:gd name="connsiteX26" fmla="*/ 82144 w 164288"/>
              <a:gd name="connsiteY26" fmla="*/ 0 h 152819"/>
              <a:gd name="connsiteX27" fmla="*/ 113347 w 164288"/>
              <a:gd name="connsiteY27" fmla="*/ 5334 h 152819"/>
              <a:gd name="connsiteX28" fmla="*/ 139618 w 164288"/>
              <a:gd name="connsiteY28" fmla="*/ 20536 h 152819"/>
              <a:gd name="connsiteX29" fmla="*/ 157619 w 164288"/>
              <a:gd name="connsiteY29" fmla="*/ 44539 h 152819"/>
              <a:gd name="connsiteX30" fmla="*/ 164288 w 164288"/>
              <a:gd name="connsiteY30" fmla="*/ 76543 h 152819"/>
              <a:gd name="connsiteX31" fmla="*/ 157619 w 164288"/>
              <a:gd name="connsiteY31" fmla="*/ 108547 h 152819"/>
              <a:gd name="connsiteX32" fmla="*/ 139618 w 164288"/>
              <a:gd name="connsiteY32" fmla="*/ 132550 h 152819"/>
              <a:gd name="connsiteX33" fmla="*/ 113347 w 164288"/>
              <a:gd name="connsiteY33" fmla="*/ 147619 h 152819"/>
              <a:gd name="connsiteX34" fmla="*/ 82144 w 164288"/>
              <a:gd name="connsiteY34" fmla="*/ 152819 h 15281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164288" h="152819">
                <a:moveTo>
                  <a:pt x="82144" y="25603"/>
                </a:moveTo>
                <a:cubicBezTo>
                  <a:pt x="76633" y="25603"/>
                  <a:pt x="71741" y="26892"/>
                  <a:pt x="67475" y="29470"/>
                </a:cubicBezTo>
                <a:cubicBezTo>
                  <a:pt x="63207" y="32048"/>
                  <a:pt x="59652" y="35604"/>
                  <a:pt x="56807" y="40138"/>
                </a:cubicBezTo>
                <a:cubicBezTo>
                  <a:pt x="53963" y="44672"/>
                  <a:pt x="51784" y="50050"/>
                  <a:pt x="50273" y="56274"/>
                </a:cubicBezTo>
                <a:cubicBezTo>
                  <a:pt x="48761" y="62497"/>
                  <a:pt x="48006" y="69253"/>
                  <a:pt x="48006" y="76543"/>
                </a:cubicBezTo>
                <a:cubicBezTo>
                  <a:pt x="48006" y="83832"/>
                  <a:pt x="48718" y="90544"/>
                  <a:pt x="50140" y="96679"/>
                </a:cubicBezTo>
                <a:cubicBezTo>
                  <a:pt x="51561" y="102813"/>
                  <a:pt x="53739" y="108146"/>
                  <a:pt x="56674" y="112681"/>
                </a:cubicBezTo>
                <a:cubicBezTo>
                  <a:pt x="59607" y="117215"/>
                  <a:pt x="63164" y="120771"/>
                  <a:pt x="67342" y="123349"/>
                </a:cubicBezTo>
                <a:cubicBezTo>
                  <a:pt x="71520" y="125927"/>
                  <a:pt x="76454" y="127216"/>
                  <a:pt x="82144" y="127216"/>
                </a:cubicBezTo>
                <a:cubicBezTo>
                  <a:pt x="87655" y="127216"/>
                  <a:pt x="92590" y="125927"/>
                  <a:pt x="96944" y="123349"/>
                </a:cubicBezTo>
                <a:cubicBezTo>
                  <a:pt x="101302" y="120771"/>
                  <a:pt x="104901" y="117215"/>
                  <a:pt x="107747" y="112681"/>
                </a:cubicBezTo>
                <a:cubicBezTo>
                  <a:pt x="110592" y="108146"/>
                  <a:pt x="112770" y="102768"/>
                  <a:pt x="114281" y="96545"/>
                </a:cubicBezTo>
                <a:cubicBezTo>
                  <a:pt x="115793" y="90322"/>
                  <a:pt x="116548" y="83655"/>
                  <a:pt x="116548" y="76543"/>
                </a:cubicBezTo>
                <a:cubicBezTo>
                  <a:pt x="116548" y="69431"/>
                  <a:pt x="115793" y="62763"/>
                  <a:pt x="114281" y="56540"/>
                </a:cubicBezTo>
                <a:cubicBezTo>
                  <a:pt x="112770" y="50317"/>
                  <a:pt x="110548" y="44939"/>
                  <a:pt x="107613" y="40405"/>
                </a:cubicBezTo>
                <a:cubicBezTo>
                  <a:pt x="104679" y="35871"/>
                  <a:pt x="101079" y="32271"/>
                  <a:pt x="96813" y="29604"/>
                </a:cubicBezTo>
                <a:cubicBezTo>
                  <a:pt x="92545" y="26936"/>
                  <a:pt x="87655" y="25603"/>
                  <a:pt x="82144" y="25603"/>
                </a:cubicBezTo>
                <a:moveTo>
                  <a:pt x="82144" y="152819"/>
                </a:moveTo>
                <a:cubicBezTo>
                  <a:pt x="71120" y="152819"/>
                  <a:pt x="60674" y="151086"/>
                  <a:pt x="50806" y="147619"/>
                </a:cubicBezTo>
                <a:cubicBezTo>
                  <a:pt x="40938" y="144151"/>
                  <a:pt x="32226" y="139128"/>
                  <a:pt x="24669" y="132550"/>
                </a:cubicBezTo>
                <a:cubicBezTo>
                  <a:pt x="17114" y="125971"/>
                  <a:pt x="11112" y="117970"/>
                  <a:pt x="6668" y="108547"/>
                </a:cubicBezTo>
                <a:cubicBezTo>
                  <a:pt x="2223" y="99123"/>
                  <a:pt x="0" y="88455"/>
                  <a:pt x="0" y="76543"/>
                </a:cubicBezTo>
                <a:cubicBezTo>
                  <a:pt x="0" y="64630"/>
                  <a:pt x="2223" y="53962"/>
                  <a:pt x="6668" y="44539"/>
                </a:cubicBezTo>
                <a:cubicBezTo>
                  <a:pt x="11112" y="35115"/>
                  <a:pt x="17114" y="27114"/>
                  <a:pt x="24669" y="20536"/>
                </a:cubicBezTo>
                <a:cubicBezTo>
                  <a:pt x="32226" y="13957"/>
                  <a:pt x="40938" y="8890"/>
                  <a:pt x="50806" y="5334"/>
                </a:cubicBezTo>
                <a:cubicBezTo>
                  <a:pt x="60674" y="1778"/>
                  <a:pt x="71120" y="0"/>
                  <a:pt x="82144" y="0"/>
                </a:cubicBezTo>
                <a:cubicBezTo>
                  <a:pt x="92990" y="0"/>
                  <a:pt x="103391" y="1778"/>
                  <a:pt x="113347" y="5334"/>
                </a:cubicBezTo>
                <a:cubicBezTo>
                  <a:pt x="123304" y="8890"/>
                  <a:pt x="132062" y="13957"/>
                  <a:pt x="139618" y="20536"/>
                </a:cubicBezTo>
                <a:cubicBezTo>
                  <a:pt x="147174" y="27114"/>
                  <a:pt x="153175" y="35115"/>
                  <a:pt x="157619" y="44539"/>
                </a:cubicBezTo>
                <a:cubicBezTo>
                  <a:pt x="162065" y="53962"/>
                  <a:pt x="164288" y="64630"/>
                  <a:pt x="164288" y="76543"/>
                </a:cubicBezTo>
                <a:cubicBezTo>
                  <a:pt x="164288" y="88455"/>
                  <a:pt x="162065" y="99123"/>
                  <a:pt x="157619" y="108547"/>
                </a:cubicBezTo>
                <a:cubicBezTo>
                  <a:pt x="153175" y="117970"/>
                  <a:pt x="147174" y="125971"/>
                  <a:pt x="139618" y="132550"/>
                </a:cubicBezTo>
                <a:cubicBezTo>
                  <a:pt x="132062" y="139128"/>
                  <a:pt x="123304" y="144151"/>
                  <a:pt x="113347" y="147619"/>
                </a:cubicBezTo>
                <a:cubicBezTo>
                  <a:pt x="103391" y="151086"/>
                  <a:pt x="92990" y="152819"/>
                  <a:pt x="82144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6" name="Freeform 266"/>
          <p:cNvSpPr/>
          <p:nvPr/>
        </p:nvSpPr>
        <p:spPr>
          <a:xfrm>
            <a:off x="10920308" y="4094166"/>
            <a:ext cx="161087" cy="208559"/>
          </a:xfrm>
          <a:custGeom>
            <a:avLst/>
            <a:gdLst>
              <a:gd name="connsiteX0" fmla="*/ 7200 w 161087"/>
              <a:gd name="connsiteY0" fmla="*/ 208559 h 208559"/>
              <a:gd name="connsiteX1" fmla="*/ 7200 w 161087"/>
              <a:gd name="connsiteY1" fmla="*/ 28004 h 208559"/>
              <a:gd name="connsiteX2" fmla="*/ 5600 w 161087"/>
              <a:gd name="connsiteY2" fmla="*/ 20936 h 208559"/>
              <a:gd name="connsiteX3" fmla="*/ 0 w 161087"/>
              <a:gd name="connsiteY3" fmla="*/ 16002 h 208559"/>
              <a:gd name="connsiteX4" fmla="*/ 53074 w 161087"/>
              <a:gd name="connsiteY4" fmla="*/ 0 h 208559"/>
              <a:gd name="connsiteX5" fmla="*/ 53074 w 161087"/>
              <a:gd name="connsiteY5" fmla="*/ 16002 h 208559"/>
              <a:gd name="connsiteX6" fmla="*/ 72809 w 161087"/>
              <a:gd name="connsiteY6" fmla="*/ 7468 h 208559"/>
              <a:gd name="connsiteX7" fmla="*/ 94945 w 161087"/>
              <a:gd name="connsiteY7" fmla="*/ 4267 h 208559"/>
              <a:gd name="connsiteX8" fmla="*/ 122282 w 161087"/>
              <a:gd name="connsiteY8" fmla="*/ 9601 h 208559"/>
              <a:gd name="connsiteX9" fmla="*/ 143084 w 161087"/>
              <a:gd name="connsiteY9" fmla="*/ 24536 h 208559"/>
              <a:gd name="connsiteX10" fmla="*/ 156419 w 161087"/>
              <a:gd name="connsiteY10" fmla="*/ 47339 h 208559"/>
              <a:gd name="connsiteX11" fmla="*/ 161087 w 161087"/>
              <a:gd name="connsiteY11" fmla="*/ 76276 h 208559"/>
              <a:gd name="connsiteX12" fmla="*/ 156819 w 161087"/>
              <a:gd name="connsiteY12" fmla="*/ 106813 h 208559"/>
              <a:gd name="connsiteX13" fmla="*/ 144150 w 161087"/>
              <a:gd name="connsiteY13" fmla="*/ 130950 h 208559"/>
              <a:gd name="connsiteX14" fmla="*/ 123482 w 161087"/>
              <a:gd name="connsiteY14" fmla="*/ 146685 h 208559"/>
              <a:gd name="connsiteX15" fmla="*/ 95212 w 161087"/>
              <a:gd name="connsiteY15" fmla="*/ 152286 h 208559"/>
              <a:gd name="connsiteX16" fmla="*/ 71875 w 161087"/>
              <a:gd name="connsiteY16" fmla="*/ 147752 h 208559"/>
              <a:gd name="connsiteX17" fmla="*/ 53074 w 161087"/>
              <a:gd name="connsiteY17" fmla="*/ 136551 h 208559"/>
              <a:gd name="connsiteX18" fmla="*/ 53074 w 161087"/>
              <a:gd name="connsiteY18" fmla="*/ 191491 h 208559"/>
              <a:gd name="connsiteX19" fmla="*/ 34937 w 161087"/>
              <a:gd name="connsiteY19" fmla="*/ 208559 h 208559"/>
              <a:gd name="connsiteX21" fmla="*/ 82944 w 161087"/>
              <a:gd name="connsiteY21" fmla="*/ 126416 h 208559"/>
              <a:gd name="connsiteX22" fmla="*/ 94278 w 161087"/>
              <a:gd name="connsiteY22" fmla="*/ 123749 h 208559"/>
              <a:gd name="connsiteX23" fmla="*/ 104680 w 161087"/>
              <a:gd name="connsiteY23" fmla="*/ 115081 h 208559"/>
              <a:gd name="connsiteX24" fmla="*/ 112281 w 161087"/>
              <a:gd name="connsiteY24" fmla="*/ 99346 h 208559"/>
              <a:gd name="connsiteX25" fmla="*/ 115214 w 161087"/>
              <a:gd name="connsiteY25" fmla="*/ 75209 h 208559"/>
              <a:gd name="connsiteX26" fmla="*/ 112414 w 161087"/>
              <a:gd name="connsiteY26" fmla="*/ 55207 h 208559"/>
              <a:gd name="connsiteX27" fmla="*/ 104813 w 161087"/>
              <a:gd name="connsiteY27" fmla="*/ 41072 h 208559"/>
              <a:gd name="connsiteX28" fmla="*/ 93878 w 161087"/>
              <a:gd name="connsiteY28" fmla="*/ 32804 h 208559"/>
              <a:gd name="connsiteX29" fmla="*/ 81076 w 161087"/>
              <a:gd name="connsiteY29" fmla="*/ 30137 h 208559"/>
              <a:gd name="connsiteX30" fmla="*/ 65875 w 161087"/>
              <a:gd name="connsiteY30" fmla="*/ 32538 h 208559"/>
              <a:gd name="connsiteX31" fmla="*/ 53074 w 161087"/>
              <a:gd name="connsiteY31" fmla="*/ 37872 h 208559"/>
              <a:gd name="connsiteX32" fmla="*/ 53074 w 161087"/>
              <a:gd name="connsiteY32" fmla="*/ 114681 h 208559"/>
              <a:gd name="connsiteX33" fmla="*/ 65608 w 161087"/>
              <a:gd name="connsiteY33" fmla="*/ 122815 h 208559"/>
              <a:gd name="connsiteX34" fmla="*/ 82944 w 161087"/>
              <a:gd name="connsiteY34" fmla="*/ 126416 h 2085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161087" h="208559">
                <a:moveTo>
                  <a:pt x="7200" y="208559"/>
                </a:moveTo>
                <a:lnTo>
                  <a:pt x="7200" y="28004"/>
                </a:lnTo>
                <a:cubicBezTo>
                  <a:pt x="7200" y="25514"/>
                  <a:pt x="6667" y="23159"/>
                  <a:pt x="5600" y="20936"/>
                </a:cubicBezTo>
                <a:cubicBezTo>
                  <a:pt x="4534" y="18714"/>
                  <a:pt x="2667" y="17069"/>
                  <a:pt x="0" y="16002"/>
                </a:cubicBezTo>
                <a:lnTo>
                  <a:pt x="53074" y="0"/>
                </a:lnTo>
                <a:lnTo>
                  <a:pt x="53074" y="16002"/>
                </a:lnTo>
                <a:cubicBezTo>
                  <a:pt x="58941" y="12446"/>
                  <a:pt x="65519" y="9601"/>
                  <a:pt x="72809" y="7468"/>
                </a:cubicBezTo>
                <a:cubicBezTo>
                  <a:pt x="80098" y="5334"/>
                  <a:pt x="87478" y="4267"/>
                  <a:pt x="94945" y="4267"/>
                </a:cubicBezTo>
                <a:cubicBezTo>
                  <a:pt x="105080" y="4267"/>
                  <a:pt x="114192" y="6045"/>
                  <a:pt x="122282" y="9601"/>
                </a:cubicBezTo>
                <a:cubicBezTo>
                  <a:pt x="130371" y="13157"/>
                  <a:pt x="137306" y="18136"/>
                  <a:pt x="143084" y="24536"/>
                </a:cubicBezTo>
                <a:cubicBezTo>
                  <a:pt x="148863" y="30937"/>
                  <a:pt x="153308" y="38538"/>
                  <a:pt x="156419" y="47339"/>
                </a:cubicBezTo>
                <a:cubicBezTo>
                  <a:pt x="159531" y="56140"/>
                  <a:pt x="161087" y="65786"/>
                  <a:pt x="161087" y="76276"/>
                </a:cubicBezTo>
                <a:cubicBezTo>
                  <a:pt x="161087" y="87300"/>
                  <a:pt x="159665" y="97479"/>
                  <a:pt x="156819" y="106813"/>
                </a:cubicBezTo>
                <a:cubicBezTo>
                  <a:pt x="153974" y="116148"/>
                  <a:pt x="149751" y="124194"/>
                  <a:pt x="144150" y="130950"/>
                </a:cubicBezTo>
                <a:cubicBezTo>
                  <a:pt x="138550" y="137706"/>
                  <a:pt x="131661" y="142951"/>
                  <a:pt x="123482" y="146685"/>
                </a:cubicBezTo>
                <a:cubicBezTo>
                  <a:pt x="115304" y="150419"/>
                  <a:pt x="105880" y="152286"/>
                  <a:pt x="95212" y="152286"/>
                </a:cubicBezTo>
                <a:cubicBezTo>
                  <a:pt x="87033" y="152286"/>
                  <a:pt x="79255" y="150775"/>
                  <a:pt x="71875" y="147752"/>
                </a:cubicBezTo>
                <a:cubicBezTo>
                  <a:pt x="64498" y="144730"/>
                  <a:pt x="58229" y="140996"/>
                  <a:pt x="53074" y="136551"/>
                </a:cubicBezTo>
                <a:lnTo>
                  <a:pt x="53074" y="191491"/>
                </a:lnTo>
                <a:cubicBezTo>
                  <a:pt x="53074" y="202870"/>
                  <a:pt x="47027" y="208559"/>
                  <a:pt x="34937" y="208559"/>
                </a:cubicBezTo>
                <a:moveTo>
                  <a:pt x="82944" y="126416"/>
                </a:moveTo>
                <a:cubicBezTo>
                  <a:pt x="86678" y="126416"/>
                  <a:pt x="90455" y="125527"/>
                  <a:pt x="94278" y="123749"/>
                </a:cubicBezTo>
                <a:cubicBezTo>
                  <a:pt x="98101" y="121971"/>
                  <a:pt x="101568" y="119082"/>
                  <a:pt x="104680" y="115081"/>
                </a:cubicBezTo>
                <a:cubicBezTo>
                  <a:pt x="107791" y="111080"/>
                  <a:pt x="110324" y="105835"/>
                  <a:pt x="112281" y="99346"/>
                </a:cubicBezTo>
                <a:cubicBezTo>
                  <a:pt x="114236" y="92856"/>
                  <a:pt x="115214" y="84811"/>
                  <a:pt x="115214" y="75209"/>
                </a:cubicBezTo>
                <a:cubicBezTo>
                  <a:pt x="115214" y="67564"/>
                  <a:pt x="114281" y="60897"/>
                  <a:pt x="112414" y="55207"/>
                </a:cubicBezTo>
                <a:cubicBezTo>
                  <a:pt x="110547" y="49518"/>
                  <a:pt x="108013" y="44806"/>
                  <a:pt x="104813" y="41072"/>
                </a:cubicBezTo>
                <a:cubicBezTo>
                  <a:pt x="101612" y="37338"/>
                  <a:pt x="97967" y="34582"/>
                  <a:pt x="93878" y="32804"/>
                </a:cubicBezTo>
                <a:cubicBezTo>
                  <a:pt x="89789" y="31026"/>
                  <a:pt x="85521" y="30137"/>
                  <a:pt x="81076" y="30137"/>
                </a:cubicBezTo>
                <a:cubicBezTo>
                  <a:pt x="75920" y="30137"/>
                  <a:pt x="70852" y="30937"/>
                  <a:pt x="65875" y="32538"/>
                </a:cubicBezTo>
                <a:cubicBezTo>
                  <a:pt x="60896" y="34138"/>
                  <a:pt x="56629" y="35916"/>
                  <a:pt x="53074" y="37872"/>
                </a:cubicBezTo>
                <a:lnTo>
                  <a:pt x="53074" y="114681"/>
                </a:lnTo>
                <a:cubicBezTo>
                  <a:pt x="56629" y="117704"/>
                  <a:pt x="60806" y="120415"/>
                  <a:pt x="65608" y="122815"/>
                </a:cubicBezTo>
                <a:cubicBezTo>
                  <a:pt x="70409" y="125216"/>
                  <a:pt x="76187" y="126416"/>
                  <a:pt x="82944" y="1264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7" name="Freeform 267"/>
          <p:cNvSpPr/>
          <p:nvPr/>
        </p:nvSpPr>
        <p:spPr>
          <a:xfrm>
            <a:off x="11096064" y="4032825"/>
            <a:ext cx="252831" cy="223228"/>
          </a:xfrm>
          <a:custGeom>
            <a:avLst/>
            <a:gdLst>
              <a:gd name="connsiteX0" fmla="*/ 81342 w 252831"/>
              <a:gd name="connsiteY0" fmla="*/ 52540 h 223228"/>
              <a:gd name="connsiteX1" fmla="*/ 93611 w 252831"/>
              <a:gd name="connsiteY1" fmla="*/ 73342 h 223228"/>
              <a:gd name="connsiteX2" fmla="*/ 130149 w 252831"/>
              <a:gd name="connsiteY2" fmla="*/ 81343 h 223228"/>
              <a:gd name="connsiteX3" fmla="*/ 166819 w 252831"/>
              <a:gd name="connsiteY3" fmla="*/ 73342 h 223228"/>
              <a:gd name="connsiteX4" fmla="*/ 179222 w 252831"/>
              <a:gd name="connsiteY4" fmla="*/ 52540 h 223228"/>
              <a:gd name="connsiteX5" fmla="*/ 166688 w 252831"/>
              <a:gd name="connsiteY5" fmla="*/ 31737 h 223228"/>
              <a:gd name="connsiteX6" fmla="*/ 130149 w 252831"/>
              <a:gd name="connsiteY6" fmla="*/ 23736 h 223228"/>
              <a:gd name="connsiteX7" fmla="*/ 93744 w 252831"/>
              <a:gd name="connsiteY7" fmla="*/ 31737 h 223228"/>
              <a:gd name="connsiteX8" fmla="*/ 81342 w 252831"/>
              <a:gd name="connsiteY8" fmla="*/ 52540 h 223228"/>
              <a:gd name="connsiteX10" fmla="*/ 34403 w 252831"/>
              <a:gd name="connsiteY10" fmla="*/ 52540 h 223228"/>
              <a:gd name="connsiteX11" fmla="*/ 41472 w 252831"/>
              <a:gd name="connsiteY11" fmla="*/ 29604 h 223228"/>
              <a:gd name="connsiteX12" fmla="*/ 61340 w 252831"/>
              <a:gd name="connsiteY12" fmla="*/ 13202 h 223228"/>
              <a:gd name="connsiteX13" fmla="*/ 91744 w 252831"/>
              <a:gd name="connsiteY13" fmla="*/ 3334 h 223228"/>
              <a:gd name="connsiteX14" fmla="*/ 130149 w 252831"/>
              <a:gd name="connsiteY14" fmla="*/ 0 h 223228"/>
              <a:gd name="connsiteX15" fmla="*/ 168687 w 252831"/>
              <a:gd name="connsiteY15" fmla="*/ 3334 h 223228"/>
              <a:gd name="connsiteX16" fmla="*/ 199223 w 252831"/>
              <a:gd name="connsiteY16" fmla="*/ 13202 h 223228"/>
              <a:gd name="connsiteX17" fmla="*/ 219227 w 252831"/>
              <a:gd name="connsiteY17" fmla="*/ 29604 h 223228"/>
              <a:gd name="connsiteX18" fmla="*/ 226428 w 252831"/>
              <a:gd name="connsiteY18" fmla="*/ 52540 h 223228"/>
              <a:gd name="connsiteX19" fmla="*/ 219227 w 252831"/>
              <a:gd name="connsiteY19" fmla="*/ 75476 h 223228"/>
              <a:gd name="connsiteX20" fmla="*/ 199091 w 252831"/>
              <a:gd name="connsiteY20" fmla="*/ 91878 h 223228"/>
              <a:gd name="connsiteX21" fmla="*/ 168553 w 252831"/>
              <a:gd name="connsiteY21" fmla="*/ 101746 h 223228"/>
              <a:gd name="connsiteX22" fmla="*/ 130149 w 252831"/>
              <a:gd name="connsiteY22" fmla="*/ 105080 h 223228"/>
              <a:gd name="connsiteX23" fmla="*/ 91744 w 252831"/>
              <a:gd name="connsiteY23" fmla="*/ 101746 h 223228"/>
              <a:gd name="connsiteX24" fmla="*/ 61474 w 252831"/>
              <a:gd name="connsiteY24" fmla="*/ 91878 h 223228"/>
              <a:gd name="connsiteX25" fmla="*/ 41604 w 252831"/>
              <a:gd name="connsiteY25" fmla="*/ 75476 h 223228"/>
              <a:gd name="connsiteX26" fmla="*/ 34403 w 252831"/>
              <a:gd name="connsiteY26" fmla="*/ 52540 h 223228"/>
              <a:gd name="connsiteX28" fmla="*/ 252831 w 252831"/>
              <a:gd name="connsiteY28" fmla="*/ 143484 h 223228"/>
              <a:gd name="connsiteX29" fmla="*/ 32003 w 252831"/>
              <a:gd name="connsiteY29" fmla="*/ 143484 h 223228"/>
              <a:gd name="connsiteX30" fmla="*/ 22935 w 252831"/>
              <a:gd name="connsiteY30" fmla="*/ 150952 h 223228"/>
              <a:gd name="connsiteX31" fmla="*/ 0 w 252831"/>
              <a:gd name="connsiteY31" fmla="*/ 118681 h 223228"/>
              <a:gd name="connsiteX32" fmla="*/ 252831 w 252831"/>
              <a:gd name="connsiteY32" fmla="*/ 118681 h 223228"/>
              <a:gd name="connsiteX34" fmla="*/ 42404 w 252831"/>
              <a:gd name="connsiteY34" fmla="*/ 179222 h 223228"/>
              <a:gd name="connsiteX35" fmla="*/ 39738 w 252831"/>
              <a:gd name="connsiteY35" fmla="*/ 170288 h 223228"/>
              <a:gd name="connsiteX36" fmla="*/ 31736 w 252831"/>
              <a:gd name="connsiteY36" fmla="*/ 165888 h 223228"/>
              <a:gd name="connsiteX37" fmla="*/ 89610 w 252831"/>
              <a:gd name="connsiteY37" fmla="*/ 155219 h 223228"/>
              <a:gd name="connsiteX38" fmla="*/ 89610 w 252831"/>
              <a:gd name="connsiteY38" fmla="*/ 198692 h 223228"/>
              <a:gd name="connsiteX39" fmla="*/ 211493 w 252831"/>
              <a:gd name="connsiteY39" fmla="*/ 198692 h 223228"/>
              <a:gd name="connsiteX40" fmla="*/ 220427 w 252831"/>
              <a:gd name="connsiteY40" fmla="*/ 196024 h 223228"/>
              <a:gd name="connsiteX41" fmla="*/ 224828 w 252831"/>
              <a:gd name="connsiteY41" fmla="*/ 188023 h 223228"/>
              <a:gd name="connsiteX42" fmla="*/ 238162 w 252831"/>
              <a:gd name="connsiteY42" fmla="*/ 223228 h 223228"/>
              <a:gd name="connsiteX43" fmla="*/ 42404 w 252831"/>
              <a:gd name="connsiteY43" fmla="*/ 223228 h 223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52831" h="223228">
                <a:moveTo>
                  <a:pt x="81342" y="52540"/>
                </a:moveTo>
                <a:cubicBezTo>
                  <a:pt x="81342" y="61075"/>
                  <a:pt x="85432" y="68009"/>
                  <a:pt x="93611" y="73342"/>
                </a:cubicBezTo>
                <a:cubicBezTo>
                  <a:pt x="101790" y="78677"/>
                  <a:pt x="113970" y="81343"/>
                  <a:pt x="130149" y="81343"/>
                </a:cubicBezTo>
                <a:cubicBezTo>
                  <a:pt x="146329" y="81343"/>
                  <a:pt x="158553" y="78677"/>
                  <a:pt x="166819" y="73342"/>
                </a:cubicBezTo>
                <a:cubicBezTo>
                  <a:pt x="175088" y="68009"/>
                  <a:pt x="179222" y="61075"/>
                  <a:pt x="179222" y="52540"/>
                </a:cubicBezTo>
                <a:cubicBezTo>
                  <a:pt x="179222" y="44005"/>
                  <a:pt x="175044" y="37071"/>
                  <a:pt x="166688" y="31737"/>
                </a:cubicBezTo>
                <a:cubicBezTo>
                  <a:pt x="158330" y="26403"/>
                  <a:pt x="146151" y="23736"/>
                  <a:pt x="130149" y="23736"/>
                </a:cubicBezTo>
                <a:cubicBezTo>
                  <a:pt x="114147" y="23736"/>
                  <a:pt x="102012" y="26403"/>
                  <a:pt x="93744" y="31737"/>
                </a:cubicBezTo>
                <a:cubicBezTo>
                  <a:pt x="85477" y="37071"/>
                  <a:pt x="81342" y="44005"/>
                  <a:pt x="81342" y="52540"/>
                </a:cubicBezTo>
                <a:moveTo>
                  <a:pt x="34403" y="52540"/>
                </a:moveTo>
                <a:cubicBezTo>
                  <a:pt x="34403" y="43828"/>
                  <a:pt x="36759" y="36182"/>
                  <a:pt x="41472" y="29604"/>
                </a:cubicBezTo>
                <a:cubicBezTo>
                  <a:pt x="46183" y="23025"/>
                  <a:pt x="52806" y="17557"/>
                  <a:pt x="61340" y="13202"/>
                </a:cubicBezTo>
                <a:cubicBezTo>
                  <a:pt x="69875" y="8846"/>
                  <a:pt x="80009" y="5556"/>
                  <a:pt x="91744" y="3334"/>
                </a:cubicBezTo>
                <a:cubicBezTo>
                  <a:pt x="103478" y="1111"/>
                  <a:pt x="116280" y="0"/>
                  <a:pt x="130149" y="0"/>
                </a:cubicBezTo>
                <a:cubicBezTo>
                  <a:pt x="144018" y="0"/>
                  <a:pt x="156863" y="1111"/>
                  <a:pt x="168687" y="3334"/>
                </a:cubicBezTo>
                <a:cubicBezTo>
                  <a:pt x="180511" y="5556"/>
                  <a:pt x="190689" y="8846"/>
                  <a:pt x="199223" y="13202"/>
                </a:cubicBezTo>
                <a:cubicBezTo>
                  <a:pt x="207758" y="17557"/>
                  <a:pt x="214426" y="23025"/>
                  <a:pt x="219227" y="29604"/>
                </a:cubicBezTo>
                <a:cubicBezTo>
                  <a:pt x="224027" y="36182"/>
                  <a:pt x="226428" y="43828"/>
                  <a:pt x="226428" y="52540"/>
                </a:cubicBezTo>
                <a:cubicBezTo>
                  <a:pt x="226428" y="61252"/>
                  <a:pt x="224027" y="68897"/>
                  <a:pt x="219227" y="75476"/>
                </a:cubicBezTo>
                <a:cubicBezTo>
                  <a:pt x="214426" y="82055"/>
                  <a:pt x="207714" y="87522"/>
                  <a:pt x="199091" y="91878"/>
                </a:cubicBezTo>
                <a:cubicBezTo>
                  <a:pt x="190467" y="96234"/>
                  <a:pt x="180288" y="99523"/>
                  <a:pt x="168553" y="101746"/>
                </a:cubicBezTo>
                <a:cubicBezTo>
                  <a:pt x="156819" y="103968"/>
                  <a:pt x="144018" y="105080"/>
                  <a:pt x="130149" y="105080"/>
                </a:cubicBezTo>
                <a:cubicBezTo>
                  <a:pt x="116280" y="105080"/>
                  <a:pt x="103478" y="103968"/>
                  <a:pt x="91744" y="101746"/>
                </a:cubicBezTo>
                <a:cubicBezTo>
                  <a:pt x="80009" y="99523"/>
                  <a:pt x="69918" y="96234"/>
                  <a:pt x="61474" y="91878"/>
                </a:cubicBezTo>
                <a:cubicBezTo>
                  <a:pt x="53028" y="87522"/>
                  <a:pt x="46405" y="82055"/>
                  <a:pt x="41604" y="75476"/>
                </a:cubicBezTo>
                <a:cubicBezTo>
                  <a:pt x="36803" y="68897"/>
                  <a:pt x="34403" y="61252"/>
                  <a:pt x="34403" y="52540"/>
                </a:cubicBezTo>
                <a:moveTo>
                  <a:pt x="252831" y="143484"/>
                </a:moveTo>
                <a:lnTo>
                  <a:pt x="32003" y="143484"/>
                </a:lnTo>
                <a:cubicBezTo>
                  <a:pt x="26846" y="143484"/>
                  <a:pt x="23823" y="145974"/>
                  <a:pt x="22935" y="150952"/>
                </a:cubicBezTo>
                <a:lnTo>
                  <a:pt x="0" y="118681"/>
                </a:lnTo>
                <a:lnTo>
                  <a:pt x="252831" y="118681"/>
                </a:lnTo>
                <a:moveTo>
                  <a:pt x="42404" y="179222"/>
                </a:moveTo>
                <a:cubicBezTo>
                  <a:pt x="42404" y="175666"/>
                  <a:pt x="41515" y="172688"/>
                  <a:pt x="39738" y="170288"/>
                </a:cubicBezTo>
                <a:cubicBezTo>
                  <a:pt x="37959" y="167887"/>
                  <a:pt x="35292" y="166421"/>
                  <a:pt x="31736" y="165888"/>
                </a:cubicBezTo>
                <a:lnTo>
                  <a:pt x="89610" y="155219"/>
                </a:lnTo>
                <a:lnTo>
                  <a:pt x="89610" y="198692"/>
                </a:lnTo>
                <a:lnTo>
                  <a:pt x="211493" y="198692"/>
                </a:lnTo>
                <a:cubicBezTo>
                  <a:pt x="215048" y="198692"/>
                  <a:pt x="218025" y="197802"/>
                  <a:pt x="220427" y="196024"/>
                </a:cubicBezTo>
                <a:cubicBezTo>
                  <a:pt x="222827" y="194246"/>
                  <a:pt x="224294" y="191579"/>
                  <a:pt x="224828" y="188023"/>
                </a:cubicBezTo>
                <a:lnTo>
                  <a:pt x="238162" y="223228"/>
                </a:lnTo>
                <a:lnTo>
                  <a:pt x="42404" y="223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8" name="Freeform 268"/>
          <p:cNvSpPr/>
          <p:nvPr/>
        </p:nvSpPr>
        <p:spPr>
          <a:xfrm>
            <a:off x="11437527" y="4037892"/>
            <a:ext cx="252831" cy="224828"/>
          </a:xfrm>
          <a:custGeom>
            <a:avLst/>
            <a:gdLst>
              <a:gd name="connsiteX0" fmla="*/ 230161 w 252831"/>
              <a:gd name="connsiteY0" fmla="*/ 182690 h 224828"/>
              <a:gd name="connsiteX1" fmla="*/ 204558 w 252831"/>
              <a:gd name="connsiteY1" fmla="*/ 213360 h 224828"/>
              <a:gd name="connsiteX2" fmla="*/ 131482 w 252831"/>
              <a:gd name="connsiteY2" fmla="*/ 224828 h 224828"/>
              <a:gd name="connsiteX3" fmla="*/ 58272 w 252831"/>
              <a:gd name="connsiteY3" fmla="*/ 213360 h 224828"/>
              <a:gd name="connsiteX4" fmla="*/ 32536 w 252831"/>
              <a:gd name="connsiteY4" fmla="*/ 182690 h 224828"/>
              <a:gd name="connsiteX5" fmla="*/ 51606 w 252831"/>
              <a:gd name="connsiteY5" fmla="*/ 155486 h 224828"/>
              <a:gd name="connsiteX6" fmla="*/ 106413 w 252831"/>
              <a:gd name="connsiteY6" fmla="*/ 141618 h 224828"/>
              <a:gd name="connsiteX7" fmla="*/ 106413 w 252831"/>
              <a:gd name="connsiteY7" fmla="*/ 124549 h 224828"/>
              <a:gd name="connsiteX8" fmla="*/ 32003 w 252831"/>
              <a:gd name="connsiteY8" fmla="*/ 124549 h 224828"/>
              <a:gd name="connsiteX9" fmla="*/ 22935 w 252831"/>
              <a:gd name="connsiteY9" fmla="*/ 132017 h 224828"/>
              <a:gd name="connsiteX10" fmla="*/ 0 w 252831"/>
              <a:gd name="connsiteY10" fmla="*/ 99746 h 224828"/>
              <a:gd name="connsiteX11" fmla="*/ 252831 w 252831"/>
              <a:gd name="connsiteY11" fmla="*/ 99746 h 224828"/>
              <a:gd name="connsiteX12" fmla="*/ 252831 w 252831"/>
              <a:gd name="connsiteY12" fmla="*/ 124549 h 224828"/>
              <a:gd name="connsiteX13" fmla="*/ 153619 w 252831"/>
              <a:gd name="connsiteY13" fmla="*/ 124549 h 224828"/>
              <a:gd name="connsiteX14" fmla="*/ 153619 w 252831"/>
              <a:gd name="connsiteY14" fmla="*/ 141351 h 224828"/>
              <a:gd name="connsiteX15" fmla="*/ 210425 w 252831"/>
              <a:gd name="connsiteY15" fmla="*/ 155086 h 224828"/>
              <a:gd name="connsiteX16" fmla="*/ 230161 w 252831"/>
              <a:gd name="connsiteY16" fmla="*/ 182690 h 224828"/>
              <a:gd name="connsiteX18" fmla="*/ 173354 w 252831"/>
              <a:gd name="connsiteY18" fmla="*/ 77343 h 224828"/>
              <a:gd name="connsiteX19" fmla="*/ 175222 w 252831"/>
              <a:gd name="connsiteY19" fmla="*/ 68009 h 224828"/>
              <a:gd name="connsiteX20" fmla="*/ 169087 w 252831"/>
              <a:gd name="connsiteY20" fmla="*/ 60408 h 224828"/>
              <a:gd name="connsiteX21" fmla="*/ 157752 w 252831"/>
              <a:gd name="connsiteY21" fmla="*/ 55207 h 224828"/>
              <a:gd name="connsiteX22" fmla="*/ 143750 w 252831"/>
              <a:gd name="connsiteY22" fmla="*/ 53074 h 224828"/>
              <a:gd name="connsiteX23" fmla="*/ 118814 w 252831"/>
              <a:gd name="connsiteY23" fmla="*/ 69075 h 224828"/>
              <a:gd name="connsiteX24" fmla="*/ 87210 w 252831"/>
              <a:gd name="connsiteY24" fmla="*/ 80010 h 224828"/>
              <a:gd name="connsiteX25" fmla="*/ 53072 w 252831"/>
              <a:gd name="connsiteY25" fmla="*/ 86411 h 224828"/>
              <a:gd name="connsiteX26" fmla="*/ 20535 w 252831"/>
              <a:gd name="connsiteY26" fmla="*/ 88811 h 224828"/>
              <a:gd name="connsiteX27" fmla="*/ 20535 w 252831"/>
              <a:gd name="connsiteY27" fmla="*/ 83477 h 224828"/>
              <a:gd name="connsiteX28" fmla="*/ 54006 w 252831"/>
              <a:gd name="connsiteY28" fmla="*/ 76276 h 224828"/>
              <a:gd name="connsiteX29" fmla="*/ 81742 w 252831"/>
              <a:gd name="connsiteY29" fmla="*/ 63341 h 224828"/>
              <a:gd name="connsiteX30" fmla="*/ 100678 w 252831"/>
              <a:gd name="connsiteY30" fmla="*/ 46273 h 224828"/>
              <a:gd name="connsiteX31" fmla="*/ 107745 w 252831"/>
              <a:gd name="connsiteY31" fmla="*/ 26403 h 224828"/>
              <a:gd name="connsiteX32" fmla="*/ 107745 w 252831"/>
              <a:gd name="connsiteY32" fmla="*/ 23470 h 224828"/>
              <a:gd name="connsiteX33" fmla="*/ 54939 w 252831"/>
              <a:gd name="connsiteY33" fmla="*/ 23470 h 224828"/>
              <a:gd name="connsiteX34" fmla="*/ 49606 w 252831"/>
              <a:gd name="connsiteY34" fmla="*/ 25737 h 224828"/>
              <a:gd name="connsiteX35" fmla="*/ 46938 w 252831"/>
              <a:gd name="connsiteY35" fmla="*/ 31204 h 224828"/>
              <a:gd name="connsiteX36" fmla="*/ 30136 w 252831"/>
              <a:gd name="connsiteY36" fmla="*/ 0 h 224828"/>
              <a:gd name="connsiteX37" fmla="*/ 224560 w 252831"/>
              <a:gd name="connsiteY37" fmla="*/ 0 h 224828"/>
              <a:gd name="connsiteX38" fmla="*/ 224560 w 252831"/>
              <a:gd name="connsiteY38" fmla="*/ 23470 h 224828"/>
              <a:gd name="connsiteX39" fmla="*/ 159753 w 252831"/>
              <a:gd name="connsiteY39" fmla="*/ 23470 h 224828"/>
              <a:gd name="connsiteX40" fmla="*/ 154418 w 252831"/>
              <a:gd name="connsiteY40" fmla="*/ 39739 h 224828"/>
              <a:gd name="connsiteX41" fmla="*/ 180155 w 252831"/>
              <a:gd name="connsiteY41" fmla="*/ 41605 h 224828"/>
              <a:gd name="connsiteX42" fmla="*/ 204958 w 252831"/>
              <a:gd name="connsiteY42" fmla="*/ 46806 h 224828"/>
              <a:gd name="connsiteX43" fmla="*/ 223627 w 252831"/>
              <a:gd name="connsiteY43" fmla="*/ 56140 h 224828"/>
              <a:gd name="connsiteX44" fmla="*/ 230961 w 252831"/>
              <a:gd name="connsiteY44" fmla="*/ 70142 h 224828"/>
              <a:gd name="connsiteX45" fmla="*/ 224694 w 252831"/>
              <a:gd name="connsiteY45" fmla="*/ 82677 h 224828"/>
              <a:gd name="connsiteX46" fmla="*/ 207491 w 252831"/>
              <a:gd name="connsiteY46" fmla="*/ 88278 h 224828"/>
              <a:gd name="connsiteX47" fmla="*/ 186422 w 252831"/>
              <a:gd name="connsiteY47" fmla="*/ 86411 h 224828"/>
              <a:gd name="connsiteX48" fmla="*/ 173354 w 252831"/>
              <a:gd name="connsiteY48" fmla="*/ 77343 h 224828"/>
              <a:gd name="connsiteX50" fmla="*/ 180555 w 252831"/>
              <a:gd name="connsiteY50" fmla="*/ 182690 h 224828"/>
              <a:gd name="connsiteX51" fmla="*/ 167087 w 252831"/>
              <a:gd name="connsiteY51" fmla="*/ 167754 h 224828"/>
              <a:gd name="connsiteX52" fmla="*/ 131482 w 252831"/>
              <a:gd name="connsiteY52" fmla="*/ 162687 h 224828"/>
              <a:gd name="connsiteX53" fmla="*/ 95611 w 252831"/>
              <a:gd name="connsiteY53" fmla="*/ 167754 h 224828"/>
              <a:gd name="connsiteX54" fmla="*/ 82142 w 252831"/>
              <a:gd name="connsiteY54" fmla="*/ 182690 h 224828"/>
              <a:gd name="connsiteX55" fmla="*/ 95478 w 252831"/>
              <a:gd name="connsiteY55" fmla="*/ 197625 h 224828"/>
              <a:gd name="connsiteX56" fmla="*/ 131482 w 252831"/>
              <a:gd name="connsiteY56" fmla="*/ 202692 h 224828"/>
              <a:gd name="connsiteX57" fmla="*/ 167087 w 252831"/>
              <a:gd name="connsiteY57" fmla="*/ 197625 h 224828"/>
              <a:gd name="connsiteX58" fmla="*/ 180555 w 252831"/>
              <a:gd name="connsiteY58" fmla="*/ 182690 h 2248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</a:cxnLst>
            <a:rect l="l" t="t" r="r" b="b"/>
            <a:pathLst>
              <a:path w="252831" h="224828">
                <a:moveTo>
                  <a:pt x="230161" y="182690"/>
                </a:moveTo>
                <a:cubicBezTo>
                  <a:pt x="230161" y="195491"/>
                  <a:pt x="221627" y="205715"/>
                  <a:pt x="204558" y="213360"/>
                </a:cubicBezTo>
                <a:cubicBezTo>
                  <a:pt x="187489" y="221006"/>
                  <a:pt x="163130" y="224828"/>
                  <a:pt x="131482" y="224828"/>
                </a:cubicBezTo>
                <a:cubicBezTo>
                  <a:pt x="99834" y="224828"/>
                  <a:pt x="75431" y="221006"/>
                  <a:pt x="58272" y="213360"/>
                </a:cubicBezTo>
                <a:cubicBezTo>
                  <a:pt x="41115" y="205715"/>
                  <a:pt x="32536" y="195491"/>
                  <a:pt x="32536" y="182690"/>
                </a:cubicBezTo>
                <a:cubicBezTo>
                  <a:pt x="32536" y="171844"/>
                  <a:pt x="38892" y="162776"/>
                  <a:pt x="51606" y="155486"/>
                </a:cubicBezTo>
                <a:cubicBezTo>
                  <a:pt x="64318" y="148196"/>
                  <a:pt x="82587" y="143574"/>
                  <a:pt x="106413" y="141618"/>
                </a:cubicBezTo>
                <a:lnTo>
                  <a:pt x="106413" y="124549"/>
                </a:lnTo>
                <a:lnTo>
                  <a:pt x="32003" y="124549"/>
                </a:lnTo>
                <a:cubicBezTo>
                  <a:pt x="26846" y="124549"/>
                  <a:pt x="23825" y="127038"/>
                  <a:pt x="22935" y="132017"/>
                </a:cubicBezTo>
                <a:lnTo>
                  <a:pt x="0" y="99746"/>
                </a:lnTo>
                <a:lnTo>
                  <a:pt x="252831" y="99746"/>
                </a:lnTo>
                <a:lnTo>
                  <a:pt x="252831" y="124549"/>
                </a:lnTo>
                <a:lnTo>
                  <a:pt x="153619" y="124549"/>
                </a:lnTo>
                <a:lnTo>
                  <a:pt x="153619" y="141351"/>
                </a:lnTo>
                <a:cubicBezTo>
                  <a:pt x="178333" y="143307"/>
                  <a:pt x="197268" y="147886"/>
                  <a:pt x="210425" y="155086"/>
                </a:cubicBezTo>
                <a:cubicBezTo>
                  <a:pt x="223582" y="162287"/>
                  <a:pt x="230161" y="171488"/>
                  <a:pt x="230161" y="182690"/>
                </a:cubicBezTo>
                <a:moveTo>
                  <a:pt x="173354" y="77343"/>
                </a:moveTo>
                <a:cubicBezTo>
                  <a:pt x="175665" y="73965"/>
                  <a:pt x="176288" y="70853"/>
                  <a:pt x="175222" y="68009"/>
                </a:cubicBezTo>
                <a:cubicBezTo>
                  <a:pt x="174154" y="65163"/>
                  <a:pt x="172110" y="62630"/>
                  <a:pt x="169087" y="60408"/>
                </a:cubicBezTo>
                <a:cubicBezTo>
                  <a:pt x="166064" y="58185"/>
                  <a:pt x="162286" y="56452"/>
                  <a:pt x="157752" y="55207"/>
                </a:cubicBezTo>
                <a:cubicBezTo>
                  <a:pt x="153219" y="53962"/>
                  <a:pt x="148551" y="53251"/>
                  <a:pt x="143750" y="53074"/>
                </a:cubicBezTo>
                <a:cubicBezTo>
                  <a:pt x="136993" y="59296"/>
                  <a:pt x="128681" y="64630"/>
                  <a:pt x="118814" y="69075"/>
                </a:cubicBezTo>
                <a:cubicBezTo>
                  <a:pt x="108947" y="73520"/>
                  <a:pt x="98411" y="77165"/>
                  <a:pt x="87210" y="80010"/>
                </a:cubicBezTo>
                <a:cubicBezTo>
                  <a:pt x="76009" y="82855"/>
                  <a:pt x="64629" y="84989"/>
                  <a:pt x="53072" y="86411"/>
                </a:cubicBezTo>
                <a:cubicBezTo>
                  <a:pt x="41515" y="87833"/>
                  <a:pt x="30669" y="88633"/>
                  <a:pt x="20535" y="88811"/>
                </a:cubicBezTo>
                <a:lnTo>
                  <a:pt x="20535" y="83477"/>
                </a:lnTo>
                <a:cubicBezTo>
                  <a:pt x="32269" y="82233"/>
                  <a:pt x="43427" y="79832"/>
                  <a:pt x="54006" y="76276"/>
                </a:cubicBezTo>
                <a:cubicBezTo>
                  <a:pt x="64585" y="72720"/>
                  <a:pt x="73831" y="68409"/>
                  <a:pt x="81742" y="63341"/>
                </a:cubicBezTo>
                <a:cubicBezTo>
                  <a:pt x="89655" y="58274"/>
                  <a:pt x="95967" y="52584"/>
                  <a:pt x="100678" y="46273"/>
                </a:cubicBezTo>
                <a:cubicBezTo>
                  <a:pt x="105390" y="39960"/>
                  <a:pt x="107745" y="33338"/>
                  <a:pt x="107745" y="26403"/>
                </a:cubicBezTo>
                <a:lnTo>
                  <a:pt x="107745" y="23470"/>
                </a:lnTo>
                <a:lnTo>
                  <a:pt x="54939" y="23470"/>
                </a:lnTo>
                <a:cubicBezTo>
                  <a:pt x="52806" y="23470"/>
                  <a:pt x="51028" y="24226"/>
                  <a:pt x="49606" y="25737"/>
                </a:cubicBezTo>
                <a:cubicBezTo>
                  <a:pt x="48183" y="27248"/>
                  <a:pt x="47295" y="29070"/>
                  <a:pt x="46938" y="31204"/>
                </a:cubicBezTo>
                <a:lnTo>
                  <a:pt x="30136" y="0"/>
                </a:lnTo>
                <a:lnTo>
                  <a:pt x="224560" y="0"/>
                </a:lnTo>
                <a:lnTo>
                  <a:pt x="224560" y="23470"/>
                </a:lnTo>
                <a:lnTo>
                  <a:pt x="159753" y="23470"/>
                </a:lnTo>
                <a:cubicBezTo>
                  <a:pt x="159219" y="29337"/>
                  <a:pt x="157442" y="34760"/>
                  <a:pt x="154418" y="39739"/>
                </a:cubicBezTo>
                <a:cubicBezTo>
                  <a:pt x="162596" y="39916"/>
                  <a:pt x="171176" y="40539"/>
                  <a:pt x="180155" y="41605"/>
                </a:cubicBezTo>
                <a:cubicBezTo>
                  <a:pt x="189133" y="42672"/>
                  <a:pt x="197402" y="44406"/>
                  <a:pt x="204958" y="46806"/>
                </a:cubicBezTo>
                <a:cubicBezTo>
                  <a:pt x="212514" y="49206"/>
                  <a:pt x="218737" y="52318"/>
                  <a:pt x="223627" y="56140"/>
                </a:cubicBezTo>
                <a:cubicBezTo>
                  <a:pt x="228517" y="59963"/>
                  <a:pt x="230961" y="64630"/>
                  <a:pt x="230961" y="70142"/>
                </a:cubicBezTo>
                <a:cubicBezTo>
                  <a:pt x="230961" y="75476"/>
                  <a:pt x="228871" y="79655"/>
                  <a:pt x="224694" y="82677"/>
                </a:cubicBezTo>
                <a:cubicBezTo>
                  <a:pt x="220515" y="85699"/>
                  <a:pt x="214782" y="87567"/>
                  <a:pt x="207491" y="88278"/>
                </a:cubicBezTo>
                <a:cubicBezTo>
                  <a:pt x="199847" y="88989"/>
                  <a:pt x="192822" y="88367"/>
                  <a:pt x="186422" y="86411"/>
                </a:cubicBezTo>
                <a:cubicBezTo>
                  <a:pt x="180022" y="84455"/>
                  <a:pt x="175665" y="81432"/>
                  <a:pt x="173354" y="77343"/>
                </a:cubicBezTo>
                <a:moveTo>
                  <a:pt x="180555" y="182690"/>
                </a:moveTo>
                <a:cubicBezTo>
                  <a:pt x="180555" y="176111"/>
                  <a:pt x="176065" y="171133"/>
                  <a:pt x="167087" y="167754"/>
                </a:cubicBezTo>
                <a:cubicBezTo>
                  <a:pt x="158107" y="164376"/>
                  <a:pt x="146239" y="162687"/>
                  <a:pt x="131482" y="162687"/>
                </a:cubicBezTo>
                <a:cubicBezTo>
                  <a:pt x="116547" y="162687"/>
                  <a:pt x="104590" y="164376"/>
                  <a:pt x="95611" y="167754"/>
                </a:cubicBezTo>
                <a:cubicBezTo>
                  <a:pt x="86633" y="171133"/>
                  <a:pt x="82142" y="176111"/>
                  <a:pt x="82142" y="182690"/>
                </a:cubicBezTo>
                <a:cubicBezTo>
                  <a:pt x="82142" y="189268"/>
                  <a:pt x="86587" y="194246"/>
                  <a:pt x="95478" y="197625"/>
                </a:cubicBezTo>
                <a:cubicBezTo>
                  <a:pt x="104367" y="201003"/>
                  <a:pt x="116370" y="202692"/>
                  <a:pt x="131482" y="202692"/>
                </a:cubicBezTo>
                <a:cubicBezTo>
                  <a:pt x="146239" y="202692"/>
                  <a:pt x="158107" y="201003"/>
                  <a:pt x="167087" y="197625"/>
                </a:cubicBezTo>
                <a:cubicBezTo>
                  <a:pt x="176065" y="194246"/>
                  <a:pt x="180555" y="189268"/>
                  <a:pt x="180555" y="1826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69" name="Freeform 269"/>
          <p:cNvSpPr/>
          <p:nvPr/>
        </p:nvSpPr>
        <p:spPr>
          <a:xfrm>
            <a:off x="11704227" y="4029358"/>
            <a:ext cx="252831" cy="229895"/>
          </a:xfrm>
          <a:custGeom>
            <a:avLst/>
            <a:gdLst>
              <a:gd name="connsiteX0" fmla="*/ 252831 w 252831"/>
              <a:gd name="connsiteY0" fmla="*/ 116548 h 229895"/>
              <a:gd name="connsiteX1" fmla="*/ 153619 w 252831"/>
              <a:gd name="connsiteY1" fmla="*/ 116548 h 229895"/>
              <a:gd name="connsiteX2" fmla="*/ 153619 w 252831"/>
              <a:gd name="connsiteY2" fmla="*/ 145885 h 229895"/>
              <a:gd name="connsiteX3" fmla="*/ 225894 w 252831"/>
              <a:gd name="connsiteY3" fmla="*/ 145885 h 229895"/>
              <a:gd name="connsiteX4" fmla="*/ 225894 w 252831"/>
              <a:gd name="connsiteY4" fmla="*/ 205626 h 229895"/>
              <a:gd name="connsiteX5" fmla="*/ 219759 w 252831"/>
              <a:gd name="connsiteY5" fmla="*/ 224162 h 229895"/>
              <a:gd name="connsiteX6" fmla="*/ 200291 w 252831"/>
              <a:gd name="connsiteY6" fmla="*/ 229895 h 229895"/>
              <a:gd name="connsiteX7" fmla="*/ 178688 w 252831"/>
              <a:gd name="connsiteY7" fmla="*/ 229895 h 229895"/>
              <a:gd name="connsiteX8" fmla="*/ 178688 w 252831"/>
              <a:gd name="connsiteY8" fmla="*/ 170421 h 229895"/>
              <a:gd name="connsiteX9" fmla="*/ 56539 w 252831"/>
              <a:gd name="connsiteY9" fmla="*/ 170421 h 229895"/>
              <a:gd name="connsiteX10" fmla="*/ 48538 w 252831"/>
              <a:gd name="connsiteY10" fmla="*/ 177089 h 229895"/>
              <a:gd name="connsiteX11" fmla="*/ 26135 w 252831"/>
              <a:gd name="connsiteY11" fmla="*/ 145885 h 229895"/>
              <a:gd name="connsiteX12" fmla="*/ 106413 w 252831"/>
              <a:gd name="connsiteY12" fmla="*/ 145885 h 229895"/>
              <a:gd name="connsiteX13" fmla="*/ 106413 w 252831"/>
              <a:gd name="connsiteY13" fmla="*/ 116548 h 229895"/>
              <a:gd name="connsiteX14" fmla="*/ 32003 w 252831"/>
              <a:gd name="connsiteY14" fmla="*/ 116548 h 229895"/>
              <a:gd name="connsiteX15" fmla="*/ 22935 w 252831"/>
              <a:gd name="connsiteY15" fmla="*/ 124016 h 229895"/>
              <a:gd name="connsiteX16" fmla="*/ 0 w 252831"/>
              <a:gd name="connsiteY16" fmla="*/ 91745 h 229895"/>
              <a:gd name="connsiteX17" fmla="*/ 165353 w 252831"/>
              <a:gd name="connsiteY17" fmla="*/ 91745 h 229895"/>
              <a:gd name="connsiteX18" fmla="*/ 174020 w 252831"/>
              <a:gd name="connsiteY18" fmla="*/ 70276 h 229895"/>
              <a:gd name="connsiteX19" fmla="*/ 175754 w 252831"/>
              <a:gd name="connsiteY19" fmla="*/ 38405 h 229895"/>
              <a:gd name="connsiteX20" fmla="*/ 175754 w 252831"/>
              <a:gd name="connsiteY20" fmla="*/ 35738 h 229895"/>
              <a:gd name="connsiteX21" fmla="*/ 58672 w 252831"/>
              <a:gd name="connsiteY21" fmla="*/ 35738 h 229895"/>
              <a:gd name="connsiteX22" fmla="*/ 50672 w 252831"/>
              <a:gd name="connsiteY22" fmla="*/ 42406 h 229895"/>
              <a:gd name="connsiteX23" fmla="*/ 33869 w 252831"/>
              <a:gd name="connsiteY23" fmla="*/ 11202 h 229895"/>
              <a:gd name="connsiteX24" fmla="*/ 175754 w 252831"/>
              <a:gd name="connsiteY24" fmla="*/ 11202 h 229895"/>
              <a:gd name="connsiteX25" fmla="*/ 175754 w 252831"/>
              <a:gd name="connsiteY25" fmla="*/ 0 h 229895"/>
              <a:gd name="connsiteX26" fmla="*/ 222960 w 252831"/>
              <a:gd name="connsiteY26" fmla="*/ 12802 h 229895"/>
              <a:gd name="connsiteX27" fmla="*/ 222960 w 252831"/>
              <a:gd name="connsiteY27" fmla="*/ 29870 h 229895"/>
              <a:gd name="connsiteX28" fmla="*/ 215092 w 252831"/>
              <a:gd name="connsiteY28" fmla="*/ 68142 h 229895"/>
              <a:gd name="connsiteX29" fmla="*/ 192022 w 252831"/>
              <a:gd name="connsiteY29" fmla="*/ 91745 h 229895"/>
              <a:gd name="connsiteX30" fmla="*/ 252831 w 252831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5">
                <a:moveTo>
                  <a:pt x="252831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4" y="145885"/>
                </a:lnTo>
                <a:lnTo>
                  <a:pt x="225894" y="205626"/>
                </a:lnTo>
                <a:cubicBezTo>
                  <a:pt x="225894" y="214160"/>
                  <a:pt x="223850" y="220339"/>
                  <a:pt x="219759" y="224162"/>
                </a:cubicBezTo>
                <a:cubicBezTo>
                  <a:pt x="215671" y="227984"/>
                  <a:pt x="209181" y="229895"/>
                  <a:pt x="200291" y="229895"/>
                </a:cubicBezTo>
                <a:lnTo>
                  <a:pt x="178688" y="229895"/>
                </a:lnTo>
                <a:lnTo>
                  <a:pt x="178688" y="170421"/>
                </a:lnTo>
                <a:lnTo>
                  <a:pt x="56539" y="170421"/>
                </a:lnTo>
                <a:cubicBezTo>
                  <a:pt x="52094" y="170421"/>
                  <a:pt x="49428" y="172644"/>
                  <a:pt x="48538" y="177089"/>
                </a:cubicBezTo>
                <a:lnTo>
                  <a:pt x="26135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3" y="116548"/>
                </a:lnTo>
                <a:cubicBezTo>
                  <a:pt x="26846" y="116548"/>
                  <a:pt x="23825" y="119037"/>
                  <a:pt x="22935" y="124016"/>
                </a:cubicBezTo>
                <a:lnTo>
                  <a:pt x="0" y="91745"/>
                </a:lnTo>
                <a:lnTo>
                  <a:pt x="165353" y="91745"/>
                </a:lnTo>
                <a:cubicBezTo>
                  <a:pt x="169976" y="86766"/>
                  <a:pt x="172865" y="79610"/>
                  <a:pt x="174020" y="70276"/>
                </a:cubicBezTo>
                <a:cubicBezTo>
                  <a:pt x="175176" y="60941"/>
                  <a:pt x="175754" y="50317"/>
                  <a:pt x="175754" y="38405"/>
                </a:cubicBezTo>
                <a:lnTo>
                  <a:pt x="175754" y="35738"/>
                </a:lnTo>
                <a:lnTo>
                  <a:pt x="58672" y="35738"/>
                </a:lnTo>
                <a:cubicBezTo>
                  <a:pt x="54228" y="35738"/>
                  <a:pt x="51561" y="37960"/>
                  <a:pt x="50672" y="42406"/>
                </a:cubicBezTo>
                <a:lnTo>
                  <a:pt x="33869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29870"/>
                </a:lnTo>
                <a:cubicBezTo>
                  <a:pt x="222960" y="45339"/>
                  <a:pt x="220337" y="58096"/>
                  <a:pt x="215092" y="68142"/>
                </a:cubicBezTo>
                <a:cubicBezTo>
                  <a:pt x="209848" y="78187"/>
                  <a:pt x="202158" y="86055"/>
                  <a:pt x="192022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0" name="Freeform 270"/>
          <p:cNvSpPr/>
          <p:nvPr/>
        </p:nvSpPr>
        <p:spPr>
          <a:xfrm>
            <a:off x="11976793" y="4028825"/>
            <a:ext cx="244297" cy="230962"/>
          </a:xfrm>
          <a:custGeom>
            <a:avLst/>
            <a:gdLst>
              <a:gd name="connsiteX0" fmla="*/ 144552 w 244297"/>
              <a:gd name="connsiteY0" fmla="*/ 224561 h 230962"/>
              <a:gd name="connsiteX1" fmla="*/ 144552 w 244297"/>
              <a:gd name="connsiteY1" fmla="*/ 108014 h 230962"/>
              <a:gd name="connsiteX2" fmla="*/ 126950 w 244297"/>
              <a:gd name="connsiteY2" fmla="*/ 108014 h 230962"/>
              <a:gd name="connsiteX3" fmla="*/ 108547 w 244297"/>
              <a:gd name="connsiteY3" fmla="*/ 166821 h 230962"/>
              <a:gd name="connsiteX4" fmla="*/ 63742 w 244297"/>
              <a:gd name="connsiteY4" fmla="*/ 186690 h 230962"/>
              <a:gd name="connsiteX5" fmla="*/ 17069 w 244297"/>
              <a:gd name="connsiteY5" fmla="*/ 165221 h 230962"/>
              <a:gd name="connsiteX6" fmla="*/ 0 w 244297"/>
              <a:gd name="connsiteY6" fmla="*/ 101613 h 230962"/>
              <a:gd name="connsiteX7" fmla="*/ 17069 w 244297"/>
              <a:gd name="connsiteY7" fmla="*/ 37738 h 230962"/>
              <a:gd name="connsiteX8" fmla="*/ 63742 w 244297"/>
              <a:gd name="connsiteY8" fmla="*/ 16002 h 230962"/>
              <a:gd name="connsiteX9" fmla="*/ 105346 w 244297"/>
              <a:gd name="connsiteY9" fmla="*/ 32404 h 230962"/>
              <a:gd name="connsiteX10" fmla="*/ 125882 w 244297"/>
              <a:gd name="connsiteY10" fmla="*/ 80810 h 230962"/>
              <a:gd name="connsiteX11" fmla="*/ 144552 w 244297"/>
              <a:gd name="connsiteY11" fmla="*/ 80810 h 230962"/>
              <a:gd name="connsiteX12" fmla="*/ 144552 w 244297"/>
              <a:gd name="connsiteY12" fmla="*/ 33338 h 230962"/>
              <a:gd name="connsiteX13" fmla="*/ 142951 w 244297"/>
              <a:gd name="connsiteY13" fmla="*/ 26270 h 230962"/>
              <a:gd name="connsiteX14" fmla="*/ 137350 w 244297"/>
              <a:gd name="connsiteY14" fmla="*/ 21336 h 230962"/>
              <a:gd name="connsiteX15" fmla="*/ 186424 w 244297"/>
              <a:gd name="connsiteY15" fmla="*/ 8001 h 230962"/>
              <a:gd name="connsiteX16" fmla="*/ 186424 w 244297"/>
              <a:gd name="connsiteY16" fmla="*/ 200292 h 230962"/>
              <a:gd name="connsiteX17" fmla="*/ 180290 w 244297"/>
              <a:gd name="connsiteY17" fmla="*/ 218827 h 230962"/>
              <a:gd name="connsiteX18" fmla="*/ 160821 w 244297"/>
              <a:gd name="connsiteY18" fmla="*/ 224561 h 230962"/>
              <a:gd name="connsiteX20" fmla="*/ 202425 w 244297"/>
              <a:gd name="connsiteY20" fmla="*/ 230962 h 230962"/>
              <a:gd name="connsiteX21" fmla="*/ 202425 w 244297"/>
              <a:gd name="connsiteY21" fmla="*/ 25336 h 230962"/>
              <a:gd name="connsiteX22" fmla="*/ 200825 w 244297"/>
              <a:gd name="connsiteY22" fmla="*/ 18269 h 230962"/>
              <a:gd name="connsiteX23" fmla="*/ 195225 w 244297"/>
              <a:gd name="connsiteY23" fmla="*/ 13335 h 230962"/>
              <a:gd name="connsiteX24" fmla="*/ 244297 w 244297"/>
              <a:gd name="connsiteY24" fmla="*/ 0 h 230962"/>
              <a:gd name="connsiteX25" fmla="*/ 244297 w 244297"/>
              <a:gd name="connsiteY25" fmla="*/ 206692 h 230962"/>
              <a:gd name="connsiteX26" fmla="*/ 238164 w 244297"/>
              <a:gd name="connsiteY26" fmla="*/ 225228 h 230962"/>
              <a:gd name="connsiteX27" fmla="*/ 218694 w 244297"/>
              <a:gd name="connsiteY27" fmla="*/ 230962 h 230962"/>
              <a:gd name="connsiteX29" fmla="*/ 42938 w 244297"/>
              <a:gd name="connsiteY29" fmla="*/ 101613 h 230962"/>
              <a:gd name="connsiteX30" fmla="*/ 44006 w 244297"/>
              <a:gd name="connsiteY30" fmla="*/ 126416 h 230962"/>
              <a:gd name="connsiteX31" fmla="*/ 47473 w 244297"/>
              <a:gd name="connsiteY31" fmla="*/ 145485 h 230962"/>
              <a:gd name="connsiteX32" fmla="*/ 53874 w 244297"/>
              <a:gd name="connsiteY32" fmla="*/ 157753 h 230962"/>
              <a:gd name="connsiteX33" fmla="*/ 63742 w 244297"/>
              <a:gd name="connsiteY33" fmla="*/ 162154 h 230962"/>
              <a:gd name="connsiteX34" fmla="*/ 73209 w 244297"/>
              <a:gd name="connsiteY34" fmla="*/ 157753 h 230962"/>
              <a:gd name="connsiteX35" fmla="*/ 79477 w 244297"/>
              <a:gd name="connsiteY35" fmla="*/ 145485 h 230962"/>
              <a:gd name="connsiteX36" fmla="*/ 82944 w 244297"/>
              <a:gd name="connsiteY36" fmla="*/ 126416 h 230962"/>
              <a:gd name="connsiteX37" fmla="*/ 84010 w 244297"/>
              <a:gd name="connsiteY37" fmla="*/ 101613 h 230962"/>
              <a:gd name="connsiteX38" fmla="*/ 82944 w 244297"/>
              <a:gd name="connsiteY38" fmla="*/ 76810 h 230962"/>
              <a:gd name="connsiteX39" fmla="*/ 79477 w 244297"/>
              <a:gd name="connsiteY39" fmla="*/ 57474 h 230962"/>
              <a:gd name="connsiteX40" fmla="*/ 73209 w 244297"/>
              <a:gd name="connsiteY40" fmla="*/ 44939 h 230962"/>
              <a:gd name="connsiteX41" fmla="*/ 63742 w 244297"/>
              <a:gd name="connsiteY41" fmla="*/ 40538 h 230962"/>
              <a:gd name="connsiteX42" fmla="*/ 53874 w 244297"/>
              <a:gd name="connsiteY42" fmla="*/ 44939 h 230962"/>
              <a:gd name="connsiteX43" fmla="*/ 47473 w 244297"/>
              <a:gd name="connsiteY43" fmla="*/ 57474 h 230962"/>
              <a:gd name="connsiteX44" fmla="*/ 44006 w 244297"/>
              <a:gd name="connsiteY44" fmla="*/ 76810 h 230962"/>
              <a:gd name="connsiteX45" fmla="*/ 42938 w 244297"/>
              <a:gd name="connsiteY45" fmla="*/ 101613 h 2309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</a:cxnLst>
            <a:rect l="l" t="t" r="r" b="b"/>
            <a:pathLst>
              <a:path w="244297" h="230962">
                <a:moveTo>
                  <a:pt x="144552" y="224561"/>
                </a:moveTo>
                <a:lnTo>
                  <a:pt x="144552" y="108014"/>
                </a:lnTo>
                <a:lnTo>
                  <a:pt x="126950" y="108014"/>
                </a:lnTo>
                <a:cubicBezTo>
                  <a:pt x="126061" y="133972"/>
                  <a:pt x="119927" y="153575"/>
                  <a:pt x="108547" y="166821"/>
                </a:cubicBezTo>
                <a:cubicBezTo>
                  <a:pt x="97168" y="180067"/>
                  <a:pt x="82232" y="186690"/>
                  <a:pt x="63742" y="186690"/>
                </a:cubicBezTo>
                <a:cubicBezTo>
                  <a:pt x="44006" y="186690"/>
                  <a:pt x="28449" y="179534"/>
                  <a:pt x="17069" y="165221"/>
                </a:cubicBezTo>
                <a:cubicBezTo>
                  <a:pt x="5690" y="150908"/>
                  <a:pt x="0" y="129705"/>
                  <a:pt x="0" y="101613"/>
                </a:cubicBezTo>
                <a:cubicBezTo>
                  <a:pt x="0" y="73520"/>
                  <a:pt x="5690" y="52229"/>
                  <a:pt x="17069" y="37738"/>
                </a:cubicBezTo>
                <a:cubicBezTo>
                  <a:pt x="28449" y="23247"/>
                  <a:pt x="44006" y="16002"/>
                  <a:pt x="63742" y="16002"/>
                </a:cubicBezTo>
                <a:cubicBezTo>
                  <a:pt x="80632" y="16002"/>
                  <a:pt x="94500" y="21469"/>
                  <a:pt x="105346" y="32404"/>
                </a:cubicBezTo>
                <a:cubicBezTo>
                  <a:pt x="116192" y="43339"/>
                  <a:pt x="123038" y="59474"/>
                  <a:pt x="125882" y="80810"/>
                </a:cubicBezTo>
                <a:lnTo>
                  <a:pt x="144552" y="80810"/>
                </a:lnTo>
                <a:lnTo>
                  <a:pt x="144552" y="33338"/>
                </a:lnTo>
                <a:cubicBezTo>
                  <a:pt x="144552" y="30848"/>
                  <a:pt x="144018" y="28492"/>
                  <a:pt x="142951" y="26270"/>
                </a:cubicBezTo>
                <a:cubicBezTo>
                  <a:pt x="141884" y="24047"/>
                  <a:pt x="140018" y="22403"/>
                  <a:pt x="137350" y="21336"/>
                </a:cubicBezTo>
                <a:lnTo>
                  <a:pt x="186424" y="8001"/>
                </a:lnTo>
                <a:lnTo>
                  <a:pt x="186424" y="200292"/>
                </a:lnTo>
                <a:cubicBezTo>
                  <a:pt x="186424" y="208826"/>
                  <a:pt x="184379" y="215005"/>
                  <a:pt x="180290" y="218827"/>
                </a:cubicBezTo>
                <a:cubicBezTo>
                  <a:pt x="176200" y="222650"/>
                  <a:pt x="169710" y="224561"/>
                  <a:pt x="160821" y="224561"/>
                </a:cubicBezTo>
                <a:moveTo>
                  <a:pt x="202425" y="230962"/>
                </a:moveTo>
                <a:lnTo>
                  <a:pt x="202425" y="25336"/>
                </a:lnTo>
                <a:cubicBezTo>
                  <a:pt x="202425" y="22847"/>
                  <a:pt x="201892" y="20491"/>
                  <a:pt x="200825" y="18269"/>
                </a:cubicBezTo>
                <a:cubicBezTo>
                  <a:pt x="199758" y="16046"/>
                  <a:pt x="197892" y="14402"/>
                  <a:pt x="195225" y="13335"/>
                </a:cubicBezTo>
                <a:lnTo>
                  <a:pt x="244297" y="0"/>
                </a:lnTo>
                <a:lnTo>
                  <a:pt x="244297" y="206692"/>
                </a:lnTo>
                <a:cubicBezTo>
                  <a:pt x="244297" y="215227"/>
                  <a:pt x="242253" y="221405"/>
                  <a:pt x="238164" y="225228"/>
                </a:cubicBezTo>
                <a:cubicBezTo>
                  <a:pt x="234074" y="229051"/>
                  <a:pt x="227585" y="230962"/>
                  <a:pt x="218694" y="230962"/>
                </a:cubicBezTo>
                <a:moveTo>
                  <a:pt x="42938" y="101613"/>
                </a:moveTo>
                <a:cubicBezTo>
                  <a:pt x="42938" y="110680"/>
                  <a:pt x="43294" y="118948"/>
                  <a:pt x="44006" y="126416"/>
                </a:cubicBezTo>
                <a:cubicBezTo>
                  <a:pt x="44717" y="133883"/>
                  <a:pt x="45873" y="140240"/>
                  <a:pt x="47473" y="145485"/>
                </a:cubicBezTo>
                <a:cubicBezTo>
                  <a:pt x="49073" y="150730"/>
                  <a:pt x="51206" y="154819"/>
                  <a:pt x="53874" y="157753"/>
                </a:cubicBezTo>
                <a:cubicBezTo>
                  <a:pt x="56541" y="160687"/>
                  <a:pt x="59830" y="162154"/>
                  <a:pt x="63742" y="162154"/>
                </a:cubicBezTo>
                <a:cubicBezTo>
                  <a:pt x="67475" y="162154"/>
                  <a:pt x="70631" y="160687"/>
                  <a:pt x="73209" y="157753"/>
                </a:cubicBezTo>
                <a:cubicBezTo>
                  <a:pt x="75788" y="154819"/>
                  <a:pt x="77877" y="150730"/>
                  <a:pt x="79477" y="145485"/>
                </a:cubicBezTo>
                <a:cubicBezTo>
                  <a:pt x="81077" y="140240"/>
                  <a:pt x="82232" y="133883"/>
                  <a:pt x="82944" y="126416"/>
                </a:cubicBezTo>
                <a:cubicBezTo>
                  <a:pt x="83655" y="118948"/>
                  <a:pt x="84010" y="110680"/>
                  <a:pt x="84010" y="101613"/>
                </a:cubicBezTo>
                <a:cubicBezTo>
                  <a:pt x="84010" y="92545"/>
                  <a:pt x="83655" y="84277"/>
                  <a:pt x="82944" y="76810"/>
                </a:cubicBezTo>
                <a:cubicBezTo>
                  <a:pt x="82232" y="69342"/>
                  <a:pt x="81077" y="62897"/>
                  <a:pt x="79477" y="57474"/>
                </a:cubicBezTo>
                <a:cubicBezTo>
                  <a:pt x="77877" y="52051"/>
                  <a:pt x="75788" y="47873"/>
                  <a:pt x="73209" y="44939"/>
                </a:cubicBezTo>
                <a:cubicBezTo>
                  <a:pt x="70631" y="42005"/>
                  <a:pt x="67475" y="40538"/>
                  <a:pt x="63742" y="40538"/>
                </a:cubicBezTo>
                <a:cubicBezTo>
                  <a:pt x="59830" y="40538"/>
                  <a:pt x="56541" y="42005"/>
                  <a:pt x="53874" y="44939"/>
                </a:cubicBezTo>
                <a:cubicBezTo>
                  <a:pt x="51206" y="47873"/>
                  <a:pt x="49073" y="52051"/>
                  <a:pt x="47473" y="57474"/>
                </a:cubicBezTo>
                <a:cubicBezTo>
                  <a:pt x="45873" y="62897"/>
                  <a:pt x="44717" y="69342"/>
                  <a:pt x="44006" y="76810"/>
                </a:cubicBezTo>
                <a:cubicBezTo>
                  <a:pt x="43294" y="84277"/>
                  <a:pt x="42938" y="92545"/>
                  <a:pt x="42938" y="1016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1" name="Freeform 271"/>
          <p:cNvSpPr/>
          <p:nvPr/>
        </p:nvSpPr>
        <p:spPr>
          <a:xfrm>
            <a:off x="12230958" y="4028825"/>
            <a:ext cx="236563" cy="230429"/>
          </a:xfrm>
          <a:custGeom>
            <a:avLst/>
            <a:gdLst>
              <a:gd name="connsiteX0" fmla="*/ 189357 w 236563"/>
              <a:gd name="connsiteY0" fmla="*/ 230429 h 230429"/>
              <a:gd name="connsiteX1" fmla="*/ 189357 w 236563"/>
              <a:gd name="connsiteY1" fmla="*/ 98946 h 230429"/>
              <a:gd name="connsiteX2" fmla="*/ 154686 w 236563"/>
              <a:gd name="connsiteY2" fmla="*/ 98946 h 230429"/>
              <a:gd name="connsiteX3" fmla="*/ 141884 w 236563"/>
              <a:gd name="connsiteY3" fmla="*/ 71742 h 230429"/>
              <a:gd name="connsiteX4" fmla="*/ 189357 w 236563"/>
              <a:gd name="connsiteY4" fmla="*/ 71742 h 230429"/>
              <a:gd name="connsiteX5" fmla="*/ 189357 w 236563"/>
              <a:gd name="connsiteY5" fmla="*/ 28003 h 230429"/>
              <a:gd name="connsiteX6" fmla="*/ 187757 w 236563"/>
              <a:gd name="connsiteY6" fmla="*/ 20936 h 230429"/>
              <a:gd name="connsiteX7" fmla="*/ 182156 w 236563"/>
              <a:gd name="connsiteY7" fmla="*/ 16002 h 230429"/>
              <a:gd name="connsiteX8" fmla="*/ 236563 w 236563"/>
              <a:gd name="connsiteY8" fmla="*/ 0 h 230429"/>
              <a:gd name="connsiteX9" fmla="*/ 236563 w 236563"/>
              <a:gd name="connsiteY9" fmla="*/ 206159 h 230429"/>
              <a:gd name="connsiteX10" fmla="*/ 230429 w 236563"/>
              <a:gd name="connsiteY10" fmla="*/ 224695 h 230429"/>
              <a:gd name="connsiteX11" fmla="*/ 210960 w 236563"/>
              <a:gd name="connsiteY11" fmla="*/ 230429 h 230429"/>
              <a:gd name="connsiteX13" fmla="*/ 70676 w 236563"/>
              <a:gd name="connsiteY13" fmla="*/ 42139 h 230429"/>
              <a:gd name="connsiteX14" fmla="*/ 68009 w 236563"/>
              <a:gd name="connsiteY14" fmla="*/ 33204 h 230429"/>
              <a:gd name="connsiteX15" fmla="*/ 60008 w 236563"/>
              <a:gd name="connsiteY15" fmla="*/ 28804 h 230429"/>
              <a:gd name="connsiteX16" fmla="*/ 117881 w 236563"/>
              <a:gd name="connsiteY16" fmla="*/ 12535 h 230429"/>
              <a:gd name="connsiteX17" fmla="*/ 117881 w 236563"/>
              <a:gd name="connsiteY17" fmla="*/ 47739 h 230429"/>
              <a:gd name="connsiteX18" fmla="*/ 110947 w 236563"/>
              <a:gd name="connsiteY18" fmla="*/ 92811 h 230429"/>
              <a:gd name="connsiteX19" fmla="*/ 131884 w 236563"/>
              <a:gd name="connsiteY19" fmla="*/ 101479 h 230429"/>
              <a:gd name="connsiteX20" fmla="*/ 148953 w 236563"/>
              <a:gd name="connsiteY20" fmla="*/ 116281 h 230429"/>
              <a:gd name="connsiteX21" fmla="*/ 160554 w 236563"/>
              <a:gd name="connsiteY21" fmla="*/ 137351 h 230429"/>
              <a:gd name="connsiteX22" fmla="*/ 164822 w 236563"/>
              <a:gd name="connsiteY22" fmla="*/ 164554 h 230429"/>
              <a:gd name="connsiteX23" fmla="*/ 158953 w 236563"/>
              <a:gd name="connsiteY23" fmla="*/ 180289 h 230429"/>
              <a:gd name="connsiteX24" fmla="*/ 142418 w 236563"/>
              <a:gd name="connsiteY24" fmla="*/ 188023 h 230429"/>
              <a:gd name="connsiteX25" fmla="*/ 122950 w 236563"/>
              <a:gd name="connsiteY25" fmla="*/ 185623 h 230429"/>
              <a:gd name="connsiteX26" fmla="*/ 109881 w 236563"/>
              <a:gd name="connsiteY26" fmla="*/ 172555 h 230429"/>
              <a:gd name="connsiteX27" fmla="*/ 117349 w 236563"/>
              <a:gd name="connsiteY27" fmla="*/ 155086 h 230429"/>
              <a:gd name="connsiteX28" fmla="*/ 118681 w 236563"/>
              <a:gd name="connsiteY28" fmla="*/ 137351 h 230429"/>
              <a:gd name="connsiteX29" fmla="*/ 114414 w 236563"/>
              <a:gd name="connsiteY29" fmla="*/ 121215 h 230429"/>
              <a:gd name="connsiteX30" fmla="*/ 105080 w 236563"/>
              <a:gd name="connsiteY30" fmla="*/ 108280 h 230429"/>
              <a:gd name="connsiteX31" fmla="*/ 65341 w 236563"/>
              <a:gd name="connsiteY31" fmla="*/ 158953 h 230429"/>
              <a:gd name="connsiteX32" fmla="*/ 0 w 236563"/>
              <a:gd name="connsiteY32" fmla="*/ 190957 h 230429"/>
              <a:gd name="connsiteX33" fmla="*/ 0 w 236563"/>
              <a:gd name="connsiteY33" fmla="*/ 185623 h 230429"/>
              <a:gd name="connsiteX34" fmla="*/ 33338 w 236563"/>
              <a:gd name="connsiteY34" fmla="*/ 158020 h 230429"/>
              <a:gd name="connsiteX35" fmla="*/ 55207 w 236563"/>
              <a:gd name="connsiteY35" fmla="*/ 123482 h 230429"/>
              <a:gd name="connsiteX36" fmla="*/ 67075 w 236563"/>
              <a:gd name="connsiteY36" fmla="*/ 85611 h 230429"/>
              <a:gd name="connsiteX37" fmla="*/ 70676 w 236563"/>
              <a:gd name="connsiteY37" fmla="*/ 4800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</a:cxnLst>
            <a:rect l="l" t="t" r="r" b="b"/>
            <a:pathLst>
              <a:path w="236563" h="230429">
                <a:moveTo>
                  <a:pt x="189357" y="230429"/>
                </a:moveTo>
                <a:lnTo>
                  <a:pt x="189357" y="98946"/>
                </a:lnTo>
                <a:lnTo>
                  <a:pt x="154686" y="98946"/>
                </a:lnTo>
                <a:lnTo>
                  <a:pt x="141884" y="71742"/>
                </a:lnTo>
                <a:lnTo>
                  <a:pt x="189357" y="71742"/>
                </a:lnTo>
                <a:lnTo>
                  <a:pt x="189357" y="28003"/>
                </a:lnTo>
                <a:cubicBezTo>
                  <a:pt x="189357" y="25514"/>
                  <a:pt x="188823" y="23158"/>
                  <a:pt x="187757" y="20936"/>
                </a:cubicBezTo>
                <a:cubicBezTo>
                  <a:pt x="186690" y="18714"/>
                  <a:pt x="184824" y="17069"/>
                  <a:pt x="182156" y="16002"/>
                </a:cubicBezTo>
                <a:lnTo>
                  <a:pt x="236563" y="0"/>
                </a:lnTo>
                <a:lnTo>
                  <a:pt x="236563" y="206159"/>
                </a:lnTo>
                <a:cubicBezTo>
                  <a:pt x="236563" y="214693"/>
                  <a:pt x="234518" y="220872"/>
                  <a:pt x="230429" y="224695"/>
                </a:cubicBezTo>
                <a:cubicBezTo>
                  <a:pt x="226340" y="228517"/>
                  <a:pt x="219849" y="230429"/>
                  <a:pt x="210960" y="230429"/>
                </a:cubicBezTo>
                <a:moveTo>
                  <a:pt x="70676" y="42139"/>
                </a:moveTo>
                <a:cubicBezTo>
                  <a:pt x="70676" y="38583"/>
                  <a:pt x="69786" y="35604"/>
                  <a:pt x="68009" y="33204"/>
                </a:cubicBezTo>
                <a:cubicBezTo>
                  <a:pt x="66231" y="30804"/>
                  <a:pt x="63564" y="29337"/>
                  <a:pt x="60008" y="28804"/>
                </a:cubicBezTo>
                <a:lnTo>
                  <a:pt x="117881" y="12535"/>
                </a:lnTo>
                <a:lnTo>
                  <a:pt x="117881" y="47739"/>
                </a:lnTo>
                <a:cubicBezTo>
                  <a:pt x="117881" y="63386"/>
                  <a:pt x="115570" y="78410"/>
                  <a:pt x="110947" y="92811"/>
                </a:cubicBezTo>
                <a:cubicBezTo>
                  <a:pt x="118415" y="94767"/>
                  <a:pt x="125393" y="97657"/>
                  <a:pt x="131884" y="101479"/>
                </a:cubicBezTo>
                <a:cubicBezTo>
                  <a:pt x="138373" y="105302"/>
                  <a:pt x="144062" y="110236"/>
                  <a:pt x="148953" y="116281"/>
                </a:cubicBezTo>
                <a:cubicBezTo>
                  <a:pt x="153842" y="122326"/>
                  <a:pt x="157709" y="129349"/>
                  <a:pt x="160554" y="137351"/>
                </a:cubicBezTo>
                <a:cubicBezTo>
                  <a:pt x="163399" y="145352"/>
                  <a:pt x="164822" y="154419"/>
                  <a:pt x="164822" y="164554"/>
                </a:cubicBezTo>
                <a:cubicBezTo>
                  <a:pt x="164822" y="170599"/>
                  <a:pt x="162864" y="175844"/>
                  <a:pt x="158953" y="180289"/>
                </a:cubicBezTo>
                <a:cubicBezTo>
                  <a:pt x="155042" y="184734"/>
                  <a:pt x="149530" y="187312"/>
                  <a:pt x="142418" y="188023"/>
                </a:cubicBezTo>
                <a:cubicBezTo>
                  <a:pt x="135661" y="188912"/>
                  <a:pt x="129173" y="188113"/>
                  <a:pt x="122950" y="185623"/>
                </a:cubicBezTo>
                <a:cubicBezTo>
                  <a:pt x="116725" y="183134"/>
                  <a:pt x="112370" y="178778"/>
                  <a:pt x="109881" y="172555"/>
                </a:cubicBezTo>
                <a:cubicBezTo>
                  <a:pt x="113436" y="167043"/>
                  <a:pt x="115925" y="161220"/>
                  <a:pt x="117349" y="155086"/>
                </a:cubicBezTo>
                <a:cubicBezTo>
                  <a:pt x="118770" y="148952"/>
                  <a:pt x="119215" y="143040"/>
                  <a:pt x="118681" y="137351"/>
                </a:cubicBezTo>
                <a:cubicBezTo>
                  <a:pt x="118149" y="131661"/>
                  <a:pt x="116725" y="126283"/>
                  <a:pt x="114414" y="121215"/>
                </a:cubicBezTo>
                <a:cubicBezTo>
                  <a:pt x="112104" y="116148"/>
                  <a:pt x="108993" y="111836"/>
                  <a:pt x="105080" y="108280"/>
                </a:cubicBezTo>
                <a:cubicBezTo>
                  <a:pt x="96189" y="127660"/>
                  <a:pt x="82944" y="144552"/>
                  <a:pt x="65341" y="158953"/>
                </a:cubicBezTo>
                <a:cubicBezTo>
                  <a:pt x="47739" y="173355"/>
                  <a:pt x="25959" y="184023"/>
                  <a:pt x="0" y="190957"/>
                </a:cubicBezTo>
                <a:lnTo>
                  <a:pt x="0" y="185623"/>
                </a:lnTo>
                <a:cubicBezTo>
                  <a:pt x="13157" y="177978"/>
                  <a:pt x="24269" y="168777"/>
                  <a:pt x="33338" y="158020"/>
                </a:cubicBezTo>
                <a:cubicBezTo>
                  <a:pt x="42406" y="147263"/>
                  <a:pt x="49695" y="135750"/>
                  <a:pt x="55207" y="123482"/>
                </a:cubicBezTo>
                <a:cubicBezTo>
                  <a:pt x="60718" y="111214"/>
                  <a:pt x="64675" y="98590"/>
                  <a:pt x="67075" y="85611"/>
                </a:cubicBezTo>
                <a:cubicBezTo>
                  <a:pt x="69476" y="72631"/>
                  <a:pt x="70676" y="60096"/>
                  <a:pt x="70676" y="4800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2" name="Freeform 272"/>
          <p:cNvSpPr/>
          <p:nvPr/>
        </p:nvSpPr>
        <p:spPr>
          <a:xfrm>
            <a:off x="12579038" y="4032025"/>
            <a:ext cx="252831" cy="224028"/>
          </a:xfrm>
          <a:custGeom>
            <a:avLst/>
            <a:gdLst>
              <a:gd name="connsiteX0" fmla="*/ 252831 w 252831"/>
              <a:gd name="connsiteY0" fmla="*/ 138150 h 224028"/>
              <a:gd name="connsiteX1" fmla="*/ 32003 w 252831"/>
              <a:gd name="connsiteY1" fmla="*/ 138150 h 224028"/>
              <a:gd name="connsiteX2" fmla="*/ 22935 w 252831"/>
              <a:gd name="connsiteY2" fmla="*/ 145618 h 224028"/>
              <a:gd name="connsiteX3" fmla="*/ 0 w 252831"/>
              <a:gd name="connsiteY3" fmla="*/ 113347 h 224028"/>
              <a:gd name="connsiteX4" fmla="*/ 165353 w 252831"/>
              <a:gd name="connsiteY4" fmla="*/ 113347 h 224028"/>
              <a:gd name="connsiteX5" fmla="*/ 171487 w 252831"/>
              <a:gd name="connsiteY5" fmla="*/ 101746 h 224028"/>
              <a:gd name="connsiteX6" fmla="*/ 174688 w 252831"/>
              <a:gd name="connsiteY6" fmla="*/ 85877 h 224028"/>
              <a:gd name="connsiteX7" fmla="*/ 56007 w 252831"/>
              <a:gd name="connsiteY7" fmla="*/ 85877 h 224028"/>
              <a:gd name="connsiteX8" fmla="*/ 48005 w 252831"/>
              <a:gd name="connsiteY8" fmla="*/ 92545 h 224028"/>
              <a:gd name="connsiteX9" fmla="*/ 31204 w 252831"/>
              <a:gd name="connsiteY9" fmla="*/ 61341 h 224028"/>
              <a:gd name="connsiteX10" fmla="*/ 175754 w 252831"/>
              <a:gd name="connsiteY10" fmla="*/ 61341 h 224028"/>
              <a:gd name="connsiteX11" fmla="*/ 175754 w 252831"/>
              <a:gd name="connsiteY11" fmla="*/ 35737 h 224028"/>
              <a:gd name="connsiteX12" fmla="*/ 60006 w 252831"/>
              <a:gd name="connsiteY12" fmla="*/ 35737 h 224028"/>
              <a:gd name="connsiteX13" fmla="*/ 52006 w 252831"/>
              <a:gd name="connsiteY13" fmla="*/ 42405 h 224028"/>
              <a:gd name="connsiteX14" fmla="*/ 35203 w 252831"/>
              <a:gd name="connsiteY14" fmla="*/ 11201 h 224028"/>
              <a:gd name="connsiteX15" fmla="*/ 175754 w 252831"/>
              <a:gd name="connsiteY15" fmla="*/ 11201 h 224028"/>
              <a:gd name="connsiteX16" fmla="*/ 175754 w 252831"/>
              <a:gd name="connsiteY16" fmla="*/ 0 h 224028"/>
              <a:gd name="connsiteX17" fmla="*/ 222960 w 252831"/>
              <a:gd name="connsiteY17" fmla="*/ 12802 h 224028"/>
              <a:gd name="connsiteX18" fmla="*/ 222960 w 252831"/>
              <a:gd name="connsiteY18" fmla="*/ 49873 h 224028"/>
              <a:gd name="connsiteX19" fmla="*/ 215092 w 252831"/>
              <a:gd name="connsiteY19" fmla="*/ 88944 h 224028"/>
              <a:gd name="connsiteX20" fmla="*/ 191757 w 252831"/>
              <a:gd name="connsiteY20" fmla="*/ 113347 h 224028"/>
              <a:gd name="connsiteX21" fmla="*/ 252831 w 252831"/>
              <a:gd name="connsiteY21" fmla="*/ 113347 h 224028"/>
              <a:gd name="connsiteX23" fmla="*/ 41070 w 252831"/>
              <a:gd name="connsiteY23" fmla="*/ 176288 h 224028"/>
              <a:gd name="connsiteX24" fmla="*/ 38404 w 252831"/>
              <a:gd name="connsiteY24" fmla="*/ 167354 h 224028"/>
              <a:gd name="connsiteX25" fmla="*/ 30403 w 252831"/>
              <a:gd name="connsiteY25" fmla="*/ 162954 h 224028"/>
              <a:gd name="connsiteX26" fmla="*/ 88277 w 252831"/>
              <a:gd name="connsiteY26" fmla="*/ 152285 h 224028"/>
              <a:gd name="connsiteX27" fmla="*/ 88277 w 252831"/>
              <a:gd name="connsiteY27" fmla="*/ 199492 h 224028"/>
              <a:gd name="connsiteX28" fmla="*/ 210159 w 252831"/>
              <a:gd name="connsiteY28" fmla="*/ 199492 h 224028"/>
              <a:gd name="connsiteX29" fmla="*/ 219094 w 252831"/>
              <a:gd name="connsiteY29" fmla="*/ 196824 h 224028"/>
              <a:gd name="connsiteX30" fmla="*/ 223494 w 252831"/>
              <a:gd name="connsiteY30" fmla="*/ 188823 h 224028"/>
              <a:gd name="connsiteX31" fmla="*/ 236828 w 252831"/>
              <a:gd name="connsiteY31" fmla="*/ 224028 h 224028"/>
              <a:gd name="connsiteX32" fmla="*/ 41070 w 252831"/>
              <a:gd name="connsiteY32" fmla="*/ 224028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</a:cxnLst>
            <a:rect l="l" t="t" r="r" b="b"/>
            <a:pathLst>
              <a:path w="252831" h="224028">
                <a:moveTo>
                  <a:pt x="252831" y="138150"/>
                </a:moveTo>
                <a:lnTo>
                  <a:pt x="32003" y="138150"/>
                </a:lnTo>
                <a:cubicBezTo>
                  <a:pt x="26846" y="138150"/>
                  <a:pt x="23825" y="140639"/>
                  <a:pt x="22935" y="145618"/>
                </a:cubicBezTo>
                <a:lnTo>
                  <a:pt x="0" y="113347"/>
                </a:lnTo>
                <a:lnTo>
                  <a:pt x="165353" y="113347"/>
                </a:lnTo>
                <a:cubicBezTo>
                  <a:pt x="168019" y="110325"/>
                  <a:pt x="170065" y="106458"/>
                  <a:pt x="171487" y="101746"/>
                </a:cubicBezTo>
                <a:cubicBezTo>
                  <a:pt x="172910" y="97034"/>
                  <a:pt x="173976" y="91745"/>
                  <a:pt x="174688" y="85877"/>
                </a:cubicBezTo>
                <a:lnTo>
                  <a:pt x="56007" y="85877"/>
                </a:lnTo>
                <a:cubicBezTo>
                  <a:pt x="51561" y="85877"/>
                  <a:pt x="48895" y="88100"/>
                  <a:pt x="48005" y="92545"/>
                </a:cubicBezTo>
                <a:lnTo>
                  <a:pt x="31204" y="61341"/>
                </a:lnTo>
                <a:lnTo>
                  <a:pt x="175754" y="61341"/>
                </a:lnTo>
                <a:lnTo>
                  <a:pt x="175754" y="35737"/>
                </a:lnTo>
                <a:lnTo>
                  <a:pt x="60006" y="35737"/>
                </a:lnTo>
                <a:cubicBezTo>
                  <a:pt x="55561" y="35737"/>
                  <a:pt x="52894" y="37960"/>
                  <a:pt x="52006" y="42405"/>
                </a:cubicBezTo>
                <a:lnTo>
                  <a:pt x="35203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49873"/>
                </a:lnTo>
                <a:cubicBezTo>
                  <a:pt x="222960" y="65519"/>
                  <a:pt x="220337" y="78543"/>
                  <a:pt x="215092" y="88944"/>
                </a:cubicBezTo>
                <a:cubicBezTo>
                  <a:pt x="209848" y="99345"/>
                  <a:pt x="202068" y="107480"/>
                  <a:pt x="191757" y="113347"/>
                </a:cubicBezTo>
                <a:lnTo>
                  <a:pt x="252831" y="113347"/>
                </a:lnTo>
                <a:moveTo>
                  <a:pt x="41070" y="176288"/>
                </a:moveTo>
                <a:cubicBezTo>
                  <a:pt x="41070" y="172732"/>
                  <a:pt x="40182" y="169754"/>
                  <a:pt x="38404" y="167354"/>
                </a:cubicBezTo>
                <a:cubicBezTo>
                  <a:pt x="36626" y="164954"/>
                  <a:pt x="33959" y="163487"/>
                  <a:pt x="30403" y="162954"/>
                </a:cubicBezTo>
                <a:lnTo>
                  <a:pt x="88277" y="152285"/>
                </a:lnTo>
                <a:lnTo>
                  <a:pt x="88277" y="199492"/>
                </a:lnTo>
                <a:lnTo>
                  <a:pt x="210159" y="199492"/>
                </a:lnTo>
                <a:cubicBezTo>
                  <a:pt x="213714" y="199492"/>
                  <a:pt x="216694" y="198602"/>
                  <a:pt x="219094" y="196824"/>
                </a:cubicBezTo>
                <a:cubicBezTo>
                  <a:pt x="221493" y="195046"/>
                  <a:pt x="222960" y="192379"/>
                  <a:pt x="223494" y="188823"/>
                </a:cubicBezTo>
                <a:lnTo>
                  <a:pt x="236828" y="224028"/>
                </a:lnTo>
                <a:lnTo>
                  <a:pt x="41070" y="2240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3" name="Freeform 273"/>
          <p:cNvSpPr/>
          <p:nvPr/>
        </p:nvSpPr>
        <p:spPr>
          <a:xfrm>
            <a:off x="12931235" y="4028825"/>
            <a:ext cx="229894" cy="227228"/>
          </a:xfrm>
          <a:custGeom>
            <a:avLst/>
            <a:gdLst>
              <a:gd name="connsiteX0" fmla="*/ 39472 w 229894"/>
              <a:gd name="connsiteY0" fmla="*/ 176555 h 227228"/>
              <a:gd name="connsiteX1" fmla="*/ 36804 w 229894"/>
              <a:gd name="connsiteY1" fmla="*/ 167621 h 227228"/>
              <a:gd name="connsiteX2" fmla="*/ 28804 w 229894"/>
              <a:gd name="connsiteY2" fmla="*/ 163220 h 227228"/>
              <a:gd name="connsiteX3" fmla="*/ 86677 w 229894"/>
              <a:gd name="connsiteY3" fmla="*/ 152552 h 227228"/>
              <a:gd name="connsiteX4" fmla="*/ 86677 w 229894"/>
              <a:gd name="connsiteY4" fmla="*/ 202692 h 227228"/>
              <a:gd name="connsiteX5" fmla="*/ 203225 w 229894"/>
              <a:gd name="connsiteY5" fmla="*/ 202692 h 227228"/>
              <a:gd name="connsiteX6" fmla="*/ 212161 w 229894"/>
              <a:gd name="connsiteY6" fmla="*/ 200025 h 227228"/>
              <a:gd name="connsiteX7" fmla="*/ 216560 w 229894"/>
              <a:gd name="connsiteY7" fmla="*/ 192024 h 227228"/>
              <a:gd name="connsiteX8" fmla="*/ 229894 w 229894"/>
              <a:gd name="connsiteY8" fmla="*/ 227228 h 227228"/>
              <a:gd name="connsiteX9" fmla="*/ 39472 w 229894"/>
              <a:gd name="connsiteY9" fmla="*/ 227228 h 227228"/>
              <a:gd name="connsiteX11" fmla="*/ 171754 w 229894"/>
              <a:gd name="connsiteY11" fmla="*/ 166688 h 227228"/>
              <a:gd name="connsiteX12" fmla="*/ 171754 w 229894"/>
              <a:gd name="connsiteY12" fmla="*/ 28003 h 227228"/>
              <a:gd name="connsiteX13" fmla="*/ 170154 w 229894"/>
              <a:gd name="connsiteY13" fmla="*/ 20936 h 227228"/>
              <a:gd name="connsiteX14" fmla="*/ 164554 w 229894"/>
              <a:gd name="connsiteY14" fmla="*/ 16002 h 227228"/>
              <a:gd name="connsiteX15" fmla="*/ 218960 w 229894"/>
              <a:gd name="connsiteY15" fmla="*/ 0 h 227228"/>
              <a:gd name="connsiteX16" fmla="*/ 218960 w 229894"/>
              <a:gd name="connsiteY16" fmla="*/ 142418 h 227228"/>
              <a:gd name="connsiteX17" fmla="*/ 212826 w 229894"/>
              <a:gd name="connsiteY17" fmla="*/ 160953 h 227228"/>
              <a:gd name="connsiteX18" fmla="*/ 193357 w 229894"/>
              <a:gd name="connsiteY18" fmla="*/ 166688 h 227228"/>
              <a:gd name="connsiteX20" fmla="*/ 0 w 229894"/>
              <a:gd name="connsiteY20" fmla="*/ 73342 h 227228"/>
              <a:gd name="connsiteX21" fmla="*/ 5866 w 229894"/>
              <a:gd name="connsiteY21" fmla="*/ 47873 h 227228"/>
              <a:gd name="connsiteX22" fmla="*/ 21735 w 229894"/>
              <a:gd name="connsiteY22" fmla="*/ 28137 h 227228"/>
              <a:gd name="connsiteX23" fmla="*/ 45205 w 229894"/>
              <a:gd name="connsiteY23" fmla="*/ 15469 h 227228"/>
              <a:gd name="connsiteX24" fmla="*/ 73875 w 229894"/>
              <a:gd name="connsiteY24" fmla="*/ 10935 h 227228"/>
              <a:gd name="connsiteX25" fmla="*/ 102412 w 229894"/>
              <a:gd name="connsiteY25" fmla="*/ 15469 h 227228"/>
              <a:gd name="connsiteX26" fmla="*/ 125749 w 229894"/>
              <a:gd name="connsiteY26" fmla="*/ 28137 h 227228"/>
              <a:gd name="connsiteX27" fmla="*/ 141484 w 229894"/>
              <a:gd name="connsiteY27" fmla="*/ 47873 h 227228"/>
              <a:gd name="connsiteX28" fmla="*/ 147219 w 229894"/>
              <a:gd name="connsiteY28" fmla="*/ 73342 h 227228"/>
              <a:gd name="connsiteX29" fmla="*/ 141484 w 229894"/>
              <a:gd name="connsiteY29" fmla="*/ 99613 h 227228"/>
              <a:gd name="connsiteX30" fmla="*/ 125749 w 229894"/>
              <a:gd name="connsiteY30" fmla="*/ 119349 h 227228"/>
              <a:gd name="connsiteX31" fmla="*/ 102412 w 229894"/>
              <a:gd name="connsiteY31" fmla="*/ 131883 h 227228"/>
              <a:gd name="connsiteX32" fmla="*/ 73875 w 229894"/>
              <a:gd name="connsiteY32" fmla="*/ 136284 h 227228"/>
              <a:gd name="connsiteX33" fmla="*/ 45205 w 229894"/>
              <a:gd name="connsiteY33" fmla="*/ 131883 h 227228"/>
              <a:gd name="connsiteX34" fmla="*/ 21735 w 229894"/>
              <a:gd name="connsiteY34" fmla="*/ 119349 h 227228"/>
              <a:gd name="connsiteX35" fmla="*/ 5866 w 229894"/>
              <a:gd name="connsiteY35" fmla="*/ 99613 h 227228"/>
              <a:gd name="connsiteX36" fmla="*/ 0 w 229894"/>
              <a:gd name="connsiteY36" fmla="*/ 73342 h 227228"/>
              <a:gd name="connsiteX38" fmla="*/ 44538 w 229894"/>
              <a:gd name="connsiteY38" fmla="*/ 73342 h 227228"/>
              <a:gd name="connsiteX39" fmla="*/ 46538 w 229894"/>
              <a:gd name="connsiteY39" fmla="*/ 88011 h 227228"/>
              <a:gd name="connsiteX40" fmla="*/ 52406 w 229894"/>
              <a:gd name="connsiteY40" fmla="*/ 100812 h 227228"/>
              <a:gd name="connsiteX41" fmla="*/ 61607 w 229894"/>
              <a:gd name="connsiteY41" fmla="*/ 109747 h 227228"/>
              <a:gd name="connsiteX42" fmla="*/ 73875 w 229894"/>
              <a:gd name="connsiteY42" fmla="*/ 113081 h 227228"/>
              <a:gd name="connsiteX43" fmla="*/ 85610 w 229894"/>
              <a:gd name="connsiteY43" fmla="*/ 109747 h 227228"/>
              <a:gd name="connsiteX44" fmla="*/ 94811 w 229894"/>
              <a:gd name="connsiteY44" fmla="*/ 100946 h 227228"/>
              <a:gd name="connsiteX45" fmla="*/ 100679 w 229894"/>
              <a:gd name="connsiteY45" fmla="*/ 88278 h 227228"/>
              <a:gd name="connsiteX46" fmla="*/ 102679 w 229894"/>
              <a:gd name="connsiteY46" fmla="*/ 73342 h 227228"/>
              <a:gd name="connsiteX47" fmla="*/ 100679 w 229894"/>
              <a:gd name="connsiteY47" fmla="*/ 58541 h 227228"/>
              <a:gd name="connsiteX48" fmla="*/ 94811 w 229894"/>
              <a:gd name="connsiteY48" fmla="*/ 46006 h 227228"/>
              <a:gd name="connsiteX49" fmla="*/ 85610 w 229894"/>
              <a:gd name="connsiteY49" fmla="*/ 37338 h 227228"/>
              <a:gd name="connsiteX50" fmla="*/ 73875 w 229894"/>
              <a:gd name="connsiteY50" fmla="*/ 34137 h 227228"/>
              <a:gd name="connsiteX51" fmla="*/ 61607 w 229894"/>
              <a:gd name="connsiteY51" fmla="*/ 37338 h 227228"/>
              <a:gd name="connsiteX52" fmla="*/ 52406 w 229894"/>
              <a:gd name="connsiteY52" fmla="*/ 46006 h 227228"/>
              <a:gd name="connsiteX53" fmla="*/ 46538 w 229894"/>
              <a:gd name="connsiteY53" fmla="*/ 58541 h 227228"/>
              <a:gd name="connsiteX54" fmla="*/ 44538 w 229894"/>
              <a:gd name="connsiteY54" fmla="*/ 7334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</a:cxnLst>
            <a:rect l="l" t="t" r="r" b="b"/>
            <a:pathLst>
              <a:path w="229894" h="227228">
                <a:moveTo>
                  <a:pt x="39472" y="176555"/>
                </a:moveTo>
                <a:cubicBezTo>
                  <a:pt x="39472" y="173000"/>
                  <a:pt x="38582" y="170021"/>
                  <a:pt x="36804" y="167621"/>
                </a:cubicBezTo>
                <a:cubicBezTo>
                  <a:pt x="35027" y="165221"/>
                  <a:pt x="32359" y="163754"/>
                  <a:pt x="28804" y="163220"/>
                </a:cubicBezTo>
                <a:lnTo>
                  <a:pt x="86677" y="152552"/>
                </a:lnTo>
                <a:lnTo>
                  <a:pt x="86677" y="202692"/>
                </a:lnTo>
                <a:lnTo>
                  <a:pt x="203225" y="202692"/>
                </a:lnTo>
                <a:cubicBezTo>
                  <a:pt x="206781" y="202692"/>
                  <a:pt x="209759" y="201803"/>
                  <a:pt x="212161" y="200025"/>
                </a:cubicBezTo>
                <a:cubicBezTo>
                  <a:pt x="214561" y="198247"/>
                  <a:pt x="216027" y="195580"/>
                  <a:pt x="216560" y="192024"/>
                </a:cubicBezTo>
                <a:lnTo>
                  <a:pt x="229894" y="227228"/>
                </a:lnTo>
                <a:lnTo>
                  <a:pt x="39472" y="227228"/>
                </a:lnTo>
                <a:moveTo>
                  <a:pt x="171754" y="166688"/>
                </a:moveTo>
                <a:lnTo>
                  <a:pt x="171754" y="28003"/>
                </a:lnTo>
                <a:cubicBezTo>
                  <a:pt x="171754" y="25514"/>
                  <a:pt x="171221" y="23158"/>
                  <a:pt x="170154" y="20936"/>
                </a:cubicBezTo>
                <a:cubicBezTo>
                  <a:pt x="169087" y="18714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42418"/>
                </a:lnTo>
                <a:cubicBezTo>
                  <a:pt x="218960" y="150952"/>
                  <a:pt x="216915" y="157131"/>
                  <a:pt x="212826" y="160953"/>
                </a:cubicBezTo>
                <a:cubicBezTo>
                  <a:pt x="208738" y="164776"/>
                  <a:pt x="202247" y="166688"/>
                  <a:pt x="193357" y="166688"/>
                </a:cubicBezTo>
                <a:moveTo>
                  <a:pt x="0" y="73342"/>
                </a:moveTo>
                <a:cubicBezTo>
                  <a:pt x="0" y="64097"/>
                  <a:pt x="1955" y="55607"/>
                  <a:pt x="5866" y="47873"/>
                </a:cubicBezTo>
                <a:cubicBezTo>
                  <a:pt x="9778" y="40138"/>
                  <a:pt x="15069" y="33560"/>
                  <a:pt x="21735" y="28137"/>
                </a:cubicBezTo>
                <a:cubicBezTo>
                  <a:pt x="28404" y="22714"/>
                  <a:pt x="36226" y="18491"/>
                  <a:pt x="45205" y="15469"/>
                </a:cubicBezTo>
                <a:cubicBezTo>
                  <a:pt x="54184" y="12446"/>
                  <a:pt x="63741" y="10935"/>
                  <a:pt x="73875" y="10935"/>
                </a:cubicBezTo>
                <a:cubicBezTo>
                  <a:pt x="84010" y="10935"/>
                  <a:pt x="93523" y="12446"/>
                  <a:pt x="102412" y="15469"/>
                </a:cubicBezTo>
                <a:cubicBezTo>
                  <a:pt x="111302" y="18491"/>
                  <a:pt x="119081" y="22714"/>
                  <a:pt x="125749" y="28137"/>
                </a:cubicBezTo>
                <a:cubicBezTo>
                  <a:pt x="132417" y="33560"/>
                  <a:pt x="137661" y="40138"/>
                  <a:pt x="141484" y="47873"/>
                </a:cubicBezTo>
                <a:cubicBezTo>
                  <a:pt x="145307" y="55607"/>
                  <a:pt x="147219" y="64097"/>
                  <a:pt x="147219" y="73342"/>
                </a:cubicBezTo>
                <a:cubicBezTo>
                  <a:pt x="147219" y="83121"/>
                  <a:pt x="145307" y="91878"/>
                  <a:pt x="141484" y="99613"/>
                </a:cubicBezTo>
                <a:cubicBezTo>
                  <a:pt x="137661" y="107347"/>
                  <a:pt x="132417" y="113926"/>
                  <a:pt x="125749" y="119349"/>
                </a:cubicBezTo>
                <a:cubicBezTo>
                  <a:pt x="119081" y="124771"/>
                  <a:pt x="111302" y="128949"/>
                  <a:pt x="102412" y="131883"/>
                </a:cubicBezTo>
                <a:cubicBezTo>
                  <a:pt x="93523" y="134817"/>
                  <a:pt x="84010" y="136284"/>
                  <a:pt x="73875" y="136284"/>
                </a:cubicBezTo>
                <a:cubicBezTo>
                  <a:pt x="63741" y="136284"/>
                  <a:pt x="54184" y="134817"/>
                  <a:pt x="45205" y="131883"/>
                </a:cubicBezTo>
                <a:cubicBezTo>
                  <a:pt x="36226" y="128949"/>
                  <a:pt x="28404" y="124771"/>
                  <a:pt x="21735" y="119349"/>
                </a:cubicBezTo>
                <a:cubicBezTo>
                  <a:pt x="15069" y="113926"/>
                  <a:pt x="9778" y="107347"/>
                  <a:pt x="5866" y="99613"/>
                </a:cubicBezTo>
                <a:cubicBezTo>
                  <a:pt x="1955" y="91878"/>
                  <a:pt x="0" y="83121"/>
                  <a:pt x="0" y="73342"/>
                </a:cubicBezTo>
                <a:moveTo>
                  <a:pt x="44538" y="73342"/>
                </a:moveTo>
                <a:cubicBezTo>
                  <a:pt x="44538" y="78321"/>
                  <a:pt x="45205" y="83210"/>
                  <a:pt x="46538" y="88011"/>
                </a:cubicBezTo>
                <a:cubicBezTo>
                  <a:pt x="47872" y="92811"/>
                  <a:pt x="49828" y="97079"/>
                  <a:pt x="52406" y="100812"/>
                </a:cubicBezTo>
                <a:cubicBezTo>
                  <a:pt x="54984" y="104546"/>
                  <a:pt x="58052" y="107524"/>
                  <a:pt x="61607" y="109747"/>
                </a:cubicBezTo>
                <a:cubicBezTo>
                  <a:pt x="65163" y="111970"/>
                  <a:pt x="69252" y="113081"/>
                  <a:pt x="73875" y="113081"/>
                </a:cubicBezTo>
                <a:cubicBezTo>
                  <a:pt x="78143" y="113081"/>
                  <a:pt x="82054" y="111970"/>
                  <a:pt x="85610" y="109747"/>
                </a:cubicBezTo>
                <a:cubicBezTo>
                  <a:pt x="89167" y="107524"/>
                  <a:pt x="92233" y="104591"/>
                  <a:pt x="94811" y="100946"/>
                </a:cubicBezTo>
                <a:cubicBezTo>
                  <a:pt x="97389" y="97301"/>
                  <a:pt x="99346" y="93078"/>
                  <a:pt x="100679" y="88278"/>
                </a:cubicBezTo>
                <a:cubicBezTo>
                  <a:pt x="102012" y="83477"/>
                  <a:pt x="102679" y="78499"/>
                  <a:pt x="102679" y="73342"/>
                </a:cubicBezTo>
                <a:cubicBezTo>
                  <a:pt x="102679" y="68187"/>
                  <a:pt x="102012" y="63252"/>
                  <a:pt x="100679" y="58541"/>
                </a:cubicBezTo>
                <a:cubicBezTo>
                  <a:pt x="99346" y="53829"/>
                  <a:pt x="97389" y="49650"/>
                  <a:pt x="94811" y="46006"/>
                </a:cubicBezTo>
                <a:cubicBezTo>
                  <a:pt x="92233" y="42361"/>
                  <a:pt x="89167" y="39472"/>
                  <a:pt x="85610" y="37338"/>
                </a:cubicBezTo>
                <a:cubicBezTo>
                  <a:pt x="82054" y="35204"/>
                  <a:pt x="78143" y="34137"/>
                  <a:pt x="73875" y="34137"/>
                </a:cubicBezTo>
                <a:cubicBezTo>
                  <a:pt x="69252" y="34137"/>
                  <a:pt x="65163" y="35204"/>
                  <a:pt x="61607" y="37338"/>
                </a:cubicBezTo>
                <a:cubicBezTo>
                  <a:pt x="58052" y="39472"/>
                  <a:pt x="54984" y="42361"/>
                  <a:pt x="52406" y="46006"/>
                </a:cubicBezTo>
                <a:cubicBezTo>
                  <a:pt x="49828" y="49650"/>
                  <a:pt x="47872" y="53829"/>
                  <a:pt x="46538" y="58541"/>
                </a:cubicBezTo>
                <a:cubicBezTo>
                  <a:pt x="45205" y="63252"/>
                  <a:pt x="44538" y="68187"/>
                  <a:pt x="44538" y="733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4" name="Freeform 274"/>
          <p:cNvSpPr/>
          <p:nvPr/>
        </p:nvSpPr>
        <p:spPr>
          <a:xfrm>
            <a:off x="13187001" y="4028825"/>
            <a:ext cx="229894" cy="230429"/>
          </a:xfrm>
          <a:custGeom>
            <a:avLst/>
            <a:gdLst>
              <a:gd name="connsiteX0" fmla="*/ 182688 w 229894"/>
              <a:gd name="connsiteY0" fmla="*/ 230429 h 230429"/>
              <a:gd name="connsiteX1" fmla="*/ 182688 w 229894"/>
              <a:gd name="connsiteY1" fmla="*/ 28003 h 230429"/>
              <a:gd name="connsiteX2" fmla="*/ 181088 w 229894"/>
              <a:gd name="connsiteY2" fmla="*/ 20936 h 230429"/>
              <a:gd name="connsiteX3" fmla="*/ 175489 w 229894"/>
              <a:gd name="connsiteY3" fmla="*/ 16002 h 230429"/>
              <a:gd name="connsiteX4" fmla="*/ 229894 w 229894"/>
              <a:gd name="connsiteY4" fmla="*/ 0 h 230429"/>
              <a:gd name="connsiteX5" fmla="*/ 229894 w 229894"/>
              <a:gd name="connsiteY5" fmla="*/ 206159 h 230429"/>
              <a:gd name="connsiteX6" fmla="*/ 223760 w 229894"/>
              <a:gd name="connsiteY6" fmla="*/ 224695 h 230429"/>
              <a:gd name="connsiteX7" fmla="*/ 204291 w 229894"/>
              <a:gd name="connsiteY7" fmla="*/ 230429 h 230429"/>
              <a:gd name="connsiteX9" fmla="*/ 0 w 229894"/>
              <a:gd name="connsiteY9" fmla="*/ 182423 h 230429"/>
              <a:gd name="connsiteX10" fmla="*/ 37337 w 229894"/>
              <a:gd name="connsiteY10" fmla="*/ 167221 h 230429"/>
              <a:gd name="connsiteX11" fmla="*/ 69075 w 229894"/>
              <a:gd name="connsiteY11" fmla="*/ 140684 h 230429"/>
              <a:gd name="connsiteX12" fmla="*/ 91745 w 229894"/>
              <a:gd name="connsiteY12" fmla="*/ 102546 h 230429"/>
              <a:gd name="connsiteX13" fmla="*/ 102412 w 229894"/>
              <a:gd name="connsiteY13" fmla="*/ 52273 h 230429"/>
              <a:gd name="connsiteX14" fmla="*/ 33869 w 229894"/>
              <a:gd name="connsiteY14" fmla="*/ 52273 h 230429"/>
              <a:gd name="connsiteX15" fmla="*/ 25870 w 229894"/>
              <a:gd name="connsiteY15" fmla="*/ 58941 h 230429"/>
              <a:gd name="connsiteX16" fmla="*/ 9066 w 229894"/>
              <a:gd name="connsiteY16" fmla="*/ 26403 h 230429"/>
              <a:gd name="connsiteX17" fmla="*/ 102946 w 229894"/>
              <a:gd name="connsiteY17" fmla="*/ 26403 h 230429"/>
              <a:gd name="connsiteX18" fmla="*/ 102946 w 229894"/>
              <a:gd name="connsiteY18" fmla="*/ 15202 h 230429"/>
              <a:gd name="connsiteX19" fmla="*/ 150151 w 229894"/>
              <a:gd name="connsiteY19" fmla="*/ 28003 h 230429"/>
              <a:gd name="connsiteX20" fmla="*/ 150151 w 229894"/>
              <a:gd name="connsiteY20" fmla="*/ 44272 h 230429"/>
              <a:gd name="connsiteX21" fmla="*/ 140283 w 229894"/>
              <a:gd name="connsiteY21" fmla="*/ 94145 h 230429"/>
              <a:gd name="connsiteX22" fmla="*/ 111347 w 229894"/>
              <a:gd name="connsiteY22" fmla="*/ 138550 h 230429"/>
              <a:gd name="connsiteX23" fmla="*/ 64274 w 229894"/>
              <a:gd name="connsiteY23" fmla="*/ 171755 h 230429"/>
              <a:gd name="connsiteX24" fmla="*/ 0 w 229894"/>
              <a:gd name="connsiteY24" fmla="*/ 187757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</a:cxnLst>
            <a:rect l="l" t="t" r="r" b="b"/>
            <a:pathLst>
              <a:path w="229894" h="230429">
                <a:moveTo>
                  <a:pt x="182688" y="230429"/>
                </a:moveTo>
                <a:lnTo>
                  <a:pt x="182688" y="28003"/>
                </a:lnTo>
                <a:cubicBezTo>
                  <a:pt x="182688" y="25514"/>
                  <a:pt x="182155" y="23158"/>
                  <a:pt x="181088" y="20936"/>
                </a:cubicBezTo>
                <a:cubicBezTo>
                  <a:pt x="180022" y="18714"/>
                  <a:pt x="178155" y="17069"/>
                  <a:pt x="175489" y="16002"/>
                </a:cubicBezTo>
                <a:lnTo>
                  <a:pt x="229894" y="0"/>
                </a:lnTo>
                <a:lnTo>
                  <a:pt x="229894" y="206159"/>
                </a:lnTo>
                <a:cubicBezTo>
                  <a:pt x="229894" y="214693"/>
                  <a:pt x="227850" y="220872"/>
                  <a:pt x="223760" y="224695"/>
                </a:cubicBezTo>
                <a:cubicBezTo>
                  <a:pt x="219672" y="228517"/>
                  <a:pt x="213181" y="230429"/>
                  <a:pt x="204291" y="230429"/>
                </a:cubicBezTo>
                <a:moveTo>
                  <a:pt x="0" y="182423"/>
                </a:moveTo>
                <a:cubicBezTo>
                  <a:pt x="12979" y="179222"/>
                  <a:pt x="25425" y="174155"/>
                  <a:pt x="37337" y="167221"/>
                </a:cubicBezTo>
                <a:cubicBezTo>
                  <a:pt x="49250" y="160286"/>
                  <a:pt x="59829" y="151441"/>
                  <a:pt x="69075" y="140684"/>
                </a:cubicBezTo>
                <a:cubicBezTo>
                  <a:pt x="78321" y="129927"/>
                  <a:pt x="85877" y="117215"/>
                  <a:pt x="91745" y="102546"/>
                </a:cubicBezTo>
                <a:cubicBezTo>
                  <a:pt x="97611" y="87878"/>
                  <a:pt x="101167" y="71120"/>
                  <a:pt x="102412" y="52273"/>
                </a:cubicBezTo>
                <a:lnTo>
                  <a:pt x="33869" y="52273"/>
                </a:lnTo>
                <a:cubicBezTo>
                  <a:pt x="29425" y="52273"/>
                  <a:pt x="26758" y="54496"/>
                  <a:pt x="25870" y="58941"/>
                </a:cubicBezTo>
                <a:lnTo>
                  <a:pt x="9066" y="26403"/>
                </a:lnTo>
                <a:lnTo>
                  <a:pt x="102946" y="26403"/>
                </a:lnTo>
                <a:lnTo>
                  <a:pt x="102946" y="15202"/>
                </a:lnTo>
                <a:lnTo>
                  <a:pt x="150151" y="28003"/>
                </a:lnTo>
                <a:lnTo>
                  <a:pt x="150151" y="44272"/>
                </a:lnTo>
                <a:cubicBezTo>
                  <a:pt x="150151" y="61163"/>
                  <a:pt x="146861" y="77788"/>
                  <a:pt x="140283" y="94145"/>
                </a:cubicBezTo>
                <a:cubicBezTo>
                  <a:pt x="133705" y="110503"/>
                  <a:pt x="124059" y="125305"/>
                  <a:pt x="111347" y="138550"/>
                </a:cubicBezTo>
                <a:cubicBezTo>
                  <a:pt x="98633" y="151797"/>
                  <a:pt x="82944" y="162865"/>
                  <a:pt x="64274" y="171755"/>
                </a:cubicBezTo>
                <a:cubicBezTo>
                  <a:pt x="45605" y="180645"/>
                  <a:pt x="24180" y="185979"/>
                  <a:pt x="0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5" name="Freeform 275"/>
          <p:cNvSpPr/>
          <p:nvPr/>
        </p:nvSpPr>
        <p:spPr>
          <a:xfrm>
            <a:off x="13453701" y="4026691"/>
            <a:ext cx="252831" cy="235229"/>
          </a:xfrm>
          <a:custGeom>
            <a:avLst/>
            <a:gdLst>
              <a:gd name="connsiteX0" fmla="*/ 36002 w 252831"/>
              <a:gd name="connsiteY0" fmla="*/ 179489 h 235229"/>
              <a:gd name="connsiteX1" fmla="*/ 174689 w 252831"/>
              <a:gd name="connsiteY1" fmla="*/ 179489 h 235229"/>
              <a:gd name="connsiteX2" fmla="*/ 174689 w 252831"/>
              <a:gd name="connsiteY2" fmla="*/ 166954 h 235229"/>
              <a:gd name="connsiteX3" fmla="*/ 44805 w 252831"/>
              <a:gd name="connsiteY3" fmla="*/ 166954 h 235229"/>
              <a:gd name="connsiteX4" fmla="*/ 29070 w 252831"/>
              <a:gd name="connsiteY4" fmla="*/ 145085 h 235229"/>
              <a:gd name="connsiteX5" fmla="*/ 223227 w 252831"/>
              <a:gd name="connsiteY5" fmla="*/ 145085 h 235229"/>
              <a:gd name="connsiteX6" fmla="*/ 223227 w 252831"/>
              <a:gd name="connsiteY6" fmla="*/ 200025 h 235229"/>
              <a:gd name="connsiteX7" fmla="*/ 84544 w 252831"/>
              <a:gd name="connsiteY7" fmla="*/ 200025 h 235229"/>
              <a:gd name="connsiteX8" fmla="*/ 84544 w 252831"/>
              <a:gd name="connsiteY8" fmla="*/ 213360 h 235229"/>
              <a:gd name="connsiteX9" fmla="*/ 210426 w 252831"/>
              <a:gd name="connsiteY9" fmla="*/ 213360 h 235229"/>
              <a:gd name="connsiteX10" fmla="*/ 222160 w 252831"/>
              <a:gd name="connsiteY10" fmla="*/ 205359 h 235229"/>
              <a:gd name="connsiteX11" fmla="*/ 235496 w 252831"/>
              <a:gd name="connsiteY11" fmla="*/ 235229 h 235229"/>
              <a:gd name="connsiteX12" fmla="*/ 36002 w 252831"/>
              <a:gd name="connsiteY12" fmla="*/ 235229 h 235229"/>
              <a:gd name="connsiteX14" fmla="*/ 152019 w 252831"/>
              <a:gd name="connsiteY14" fmla="*/ 73076 h 235229"/>
              <a:gd name="connsiteX15" fmla="*/ 193357 w 252831"/>
              <a:gd name="connsiteY15" fmla="*/ 72676 h 235229"/>
              <a:gd name="connsiteX16" fmla="*/ 226695 w 252831"/>
              <a:gd name="connsiteY16" fmla="*/ 69609 h 235229"/>
              <a:gd name="connsiteX17" fmla="*/ 230161 w 252831"/>
              <a:gd name="connsiteY17" fmla="*/ 85344 h 235229"/>
              <a:gd name="connsiteX18" fmla="*/ 212159 w 252831"/>
              <a:gd name="connsiteY18" fmla="*/ 91345 h 235229"/>
              <a:gd name="connsiteX19" fmla="*/ 191891 w 252831"/>
              <a:gd name="connsiteY19" fmla="*/ 94678 h 235229"/>
              <a:gd name="connsiteX20" fmla="*/ 168553 w 252831"/>
              <a:gd name="connsiteY20" fmla="*/ 96012 h 235229"/>
              <a:gd name="connsiteX21" fmla="*/ 141351 w 252831"/>
              <a:gd name="connsiteY21" fmla="*/ 96279 h 235229"/>
              <a:gd name="connsiteX22" fmla="*/ 38137 w 252831"/>
              <a:gd name="connsiteY22" fmla="*/ 96279 h 235229"/>
              <a:gd name="connsiteX23" fmla="*/ 38137 w 252831"/>
              <a:gd name="connsiteY23" fmla="*/ 41605 h 235229"/>
              <a:gd name="connsiteX24" fmla="*/ 173889 w 252831"/>
              <a:gd name="connsiteY24" fmla="*/ 41605 h 235229"/>
              <a:gd name="connsiteX25" fmla="*/ 173889 w 252831"/>
              <a:gd name="connsiteY25" fmla="*/ 30404 h 235229"/>
              <a:gd name="connsiteX26" fmla="*/ 58672 w 252831"/>
              <a:gd name="connsiteY26" fmla="*/ 30404 h 235229"/>
              <a:gd name="connsiteX27" fmla="*/ 50671 w 252831"/>
              <a:gd name="connsiteY27" fmla="*/ 37071 h 235229"/>
              <a:gd name="connsiteX28" fmla="*/ 33869 w 252831"/>
              <a:gd name="connsiteY28" fmla="*/ 8534 h 235229"/>
              <a:gd name="connsiteX29" fmla="*/ 173889 w 252831"/>
              <a:gd name="connsiteY29" fmla="*/ 8534 h 235229"/>
              <a:gd name="connsiteX30" fmla="*/ 173889 w 252831"/>
              <a:gd name="connsiteY30" fmla="*/ 0 h 235229"/>
              <a:gd name="connsiteX31" fmla="*/ 219494 w 252831"/>
              <a:gd name="connsiteY31" fmla="*/ 12802 h 235229"/>
              <a:gd name="connsiteX32" fmla="*/ 219494 w 252831"/>
              <a:gd name="connsiteY32" fmla="*/ 60808 h 235229"/>
              <a:gd name="connsiteX33" fmla="*/ 84009 w 252831"/>
              <a:gd name="connsiteY33" fmla="*/ 60808 h 235229"/>
              <a:gd name="connsiteX34" fmla="*/ 84009 w 252831"/>
              <a:gd name="connsiteY34" fmla="*/ 73076 h 235229"/>
              <a:gd name="connsiteX36" fmla="*/ 252831 w 252831"/>
              <a:gd name="connsiteY36" fmla="*/ 132550 h 235229"/>
              <a:gd name="connsiteX37" fmla="*/ 32003 w 252831"/>
              <a:gd name="connsiteY37" fmla="*/ 132550 h 235229"/>
              <a:gd name="connsiteX38" fmla="*/ 22935 w 252831"/>
              <a:gd name="connsiteY38" fmla="*/ 140017 h 235229"/>
              <a:gd name="connsiteX39" fmla="*/ 0 w 252831"/>
              <a:gd name="connsiteY39" fmla="*/ 107747 h 235229"/>
              <a:gd name="connsiteX40" fmla="*/ 252831 w 252831"/>
              <a:gd name="connsiteY40" fmla="*/ 107747 h 235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35229">
                <a:moveTo>
                  <a:pt x="36002" y="179489"/>
                </a:moveTo>
                <a:lnTo>
                  <a:pt x="174689" y="179489"/>
                </a:lnTo>
                <a:lnTo>
                  <a:pt x="174689" y="166954"/>
                </a:lnTo>
                <a:lnTo>
                  <a:pt x="44805" y="166954"/>
                </a:lnTo>
                <a:lnTo>
                  <a:pt x="29070" y="145085"/>
                </a:lnTo>
                <a:lnTo>
                  <a:pt x="223227" y="145085"/>
                </a:lnTo>
                <a:lnTo>
                  <a:pt x="223227" y="200025"/>
                </a:lnTo>
                <a:lnTo>
                  <a:pt x="84544" y="200025"/>
                </a:lnTo>
                <a:lnTo>
                  <a:pt x="84544" y="213360"/>
                </a:lnTo>
                <a:lnTo>
                  <a:pt x="210426" y="213360"/>
                </a:lnTo>
                <a:cubicBezTo>
                  <a:pt x="217182" y="213360"/>
                  <a:pt x="221093" y="210693"/>
                  <a:pt x="222160" y="205359"/>
                </a:cubicBezTo>
                <a:lnTo>
                  <a:pt x="235496" y="235229"/>
                </a:lnTo>
                <a:lnTo>
                  <a:pt x="36002" y="235229"/>
                </a:lnTo>
                <a:moveTo>
                  <a:pt x="152019" y="73076"/>
                </a:moveTo>
                <a:cubicBezTo>
                  <a:pt x="167842" y="73076"/>
                  <a:pt x="181621" y="72942"/>
                  <a:pt x="193357" y="72676"/>
                </a:cubicBezTo>
                <a:cubicBezTo>
                  <a:pt x="205091" y="72409"/>
                  <a:pt x="216204" y="71387"/>
                  <a:pt x="226695" y="69609"/>
                </a:cubicBezTo>
                <a:lnTo>
                  <a:pt x="230161" y="85344"/>
                </a:lnTo>
                <a:cubicBezTo>
                  <a:pt x="224472" y="87833"/>
                  <a:pt x="218472" y="89833"/>
                  <a:pt x="212159" y="91345"/>
                </a:cubicBezTo>
                <a:cubicBezTo>
                  <a:pt x="205848" y="92856"/>
                  <a:pt x="199090" y="93968"/>
                  <a:pt x="191891" y="94678"/>
                </a:cubicBezTo>
                <a:cubicBezTo>
                  <a:pt x="184688" y="95390"/>
                  <a:pt x="176910" y="95834"/>
                  <a:pt x="168553" y="96012"/>
                </a:cubicBezTo>
                <a:cubicBezTo>
                  <a:pt x="160196" y="96190"/>
                  <a:pt x="151129" y="96279"/>
                  <a:pt x="141351" y="96279"/>
                </a:cubicBezTo>
                <a:lnTo>
                  <a:pt x="38137" y="96279"/>
                </a:lnTo>
                <a:lnTo>
                  <a:pt x="38137" y="41605"/>
                </a:lnTo>
                <a:lnTo>
                  <a:pt x="173889" y="41605"/>
                </a:lnTo>
                <a:lnTo>
                  <a:pt x="173889" y="30404"/>
                </a:lnTo>
                <a:lnTo>
                  <a:pt x="58672" y="30404"/>
                </a:lnTo>
                <a:cubicBezTo>
                  <a:pt x="54228" y="30404"/>
                  <a:pt x="51561" y="32626"/>
                  <a:pt x="50671" y="37071"/>
                </a:cubicBezTo>
                <a:lnTo>
                  <a:pt x="33869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60808"/>
                </a:lnTo>
                <a:lnTo>
                  <a:pt x="84009" y="60808"/>
                </a:lnTo>
                <a:lnTo>
                  <a:pt x="84009" y="73076"/>
                </a:lnTo>
                <a:moveTo>
                  <a:pt x="252831" y="132550"/>
                </a:moveTo>
                <a:lnTo>
                  <a:pt x="32003" y="132550"/>
                </a:lnTo>
                <a:cubicBezTo>
                  <a:pt x="26846" y="132550"/>
                  <a:pt x="23825" y="135039"/>
                  <a:pt x="22935" y="140017"/>
                </a:cubicBezTo>
                <a:lnTo>
                  <a:pt x="0" y="107747"/>
                </a:lnTo>
                <a:lnTo>
                  <a:pt x="252831" y="10774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6" name="Freeform 276"/>
          <p:cNvSpPr/>
          <p:nvPr/>
        </p:nvSpPr>
        <p:spPr>
          <a:xfrm>
            <a:off x="13795113" y="4026691"/>
            <a:ext cx="252831" cy="235229"/>
          </a:xfrm>
          <a:custGeom>
            <a:avLst/>
            <a:gdLst>
              <a:gd name="connsiteX0" fmla="*/ 252831 w 252831"/>
              <a:gd name="connsiteY0" fmla="*/ 112281 h 235229"/>
              <a:gd name="connsiteX1" fmla="*/ 32003 w 252831"/>
              <a:gd name="connsiteY1" fmla="*/ 112281 h 235229"/>
              <a:gd name="connsiteX2" fmla="*/ 22935 w 252831"/>
              <a:gd name="connsiteY2" fmla="*/ 119748 h 235229"/>
              <a:gd name="connsiteX3" fmla="*/ 0 w 252831"/>
              <a:gd name="connsiteY3" fmla="*/ 87478 h 235229"/>
              <a:gd name="connsiteX4" fmla="*/ 60007 w 252831"/>
              <a:gd name="connsiteY4" fmla="*/ 87478 h 235229"/>
              <a:gd name="connsiteX5" fmla="*/ 76676 w 252831"/>
              <a:gd name="connsiteY5" fmla="*/ 73476 h 235229"/>
              <a:gd name="connsiteX6" fmla="*/ 83209 w 252831"/>
              <a:gd name="connsiteY6" fmla="*/ 49873 h 235229"/>
              <a:gd name="connsiteX7" fmla="*/ 83209 w 252831"/>
              <a:gd name="connsiteY7" fmla="*/ 35738 h 235229"/>
              <a:gd name="connsiteX8" fmla="*/ 46405 w 252831"/>
              <a:gd name="connsiteY8" fmla="*/ 35738 h 235229"/>
              <a:gd name="connsiteX9" fmla="*/ 38404 w 252831"/>
              <a:gd name="connsiteY9" fmla="*/ 42406 h 235229"/>
              <a:gd name="connsiteX10" fmla="*/ 21602 w 252831"/>
              <a:gd name="connsiteY10" fmla="*/ 11201 h 235229"/>
              <a:gd name="connsiteX11" fmla="*/ 83209 w 252831"/>
              <a:gd name="connsiteY11" fmla="*/ 11201 h 235229"/>
              <a:gd name="connsiteX12" fmla="*/ 83209 w 252831"/>
              <a:gd name="connsiteY12" fmla="*/ 0 h 235229"/>
              <a:gd name="connsiteX13" fmla="*/ 126416 w 252831"/>
              <a:gd name="connsiteY13" fmla="*/ 11468 h 235229"/>
              <a:gd name="connsiteX14" fmla="*/ 126416 w 252831"/>
              <a:gd name="connsiteY14" fmla="*/ 41339 h 235229"/>
              <a:gd name="connsiteX15" fmla="*/ 123214 w 252831"/>
              <a:gd name="connsiteY15" fmla="*/ 56940 h 235229"/>
              <a:gd name="connsiteX16" fmla="*/ 114546 w 252831"/>
              <a:gd name="connsiteY16" fmla="*/ 69742 h 235229"/>
              <a:gd name="connsiteX17" fmla="*/ 102012 w 252831"/>
              <a:gd name="connsiteY17" fmla="*/ 79877 h 235229"/>
              <a:gd name="connsiteX18" fmla="*/ 86944 w 252831"/>
              <a:gd name="connsiteY18" fmla="*/ 87478 h 235229"/>
              <a:gd name="connsiteX19" fmla="*/ 173889 w 252831"/>
              <a:gd name="connsiteY19" fmla="*/ 87478 h 235229"/>
              <a:gd name="connsiteX20" fmla="*/ 181488 w 252831"/>
              <a:gd name="connsiteY20" fmla="*/ 79610 h 235229"/>
              <a:gd name="connsiteX21" fmla="*/ 185756 w 252831"/>
              <a:gd name="connsiteY21" fmla="*/ 70409 h 235229"/>
              <a:gd name="connsiteX22" fmla="*/ 187489 w 252831"/>
              <a:gd name="connsiteY22" fmla="*/ 60408 h 235229"/>
              <a:gd name="connsiteX23" fmla="*/ 187756 w 252831"/>
              <a:gd name="connsiteY23" fmla="*/ 49873 h 235229"/>
              <a:gd name="connsiteX24" fmla="*/ 187756 w 252831"/>
              <a:gd name="connsiteY24" fmla="*/ 35738 h 235229"/>
              <a:gd name="connsiteX25" fmla="*/ 134415 w 252831"/>
              <a:gd name="connsiteY25" fmla="*/ 35738 h 235229"/>
              <a:gd name="connsiteX26" fmla="*/ 134415 w 252831"/>
              <a:gd name="connsiteY26" fmla="*/ 11201 h 235229"/>
              <a:gd name="connsiteX27" fmla="*/ 187756 w 252831"/>
              <a:gd name="connsiteY27" fmla="*/ 11201 h 235229"/>
              <a:gd name="connsiteX28" fmla="*/ 187756 w 252831"/>
              <a:gd name="connsiteY28" fmla="*/ 0 h 235229"/>
              <a:gd name="connsiteX29" fmla="*/ 230961 w 252831"/>
              <a:gd name="connsiteY29" fmla="*/ 11468 h 235229"/>
              <a:gd name="connsiteX30" fmla="*/ 230961 w 252831"/>
              <a:gd name="connsiteY30" fmla="*/ 38672 h 235229"/>
              <a:gd name="connsiteX31" fmla="*/ 223095 w 252831"/>
              <a:gd name="connsiteY31" fmla="*/ 69209 h 235229"/>
              <a:gd name="connsiteX32" fmla="*/ 199223 w 252831"/>
              <a:gd name="connsiteY32" fmla="*/ 87478 h 235229"/>
              <a:gd name="connsiteX33" fmla="*/ 252831 w 252831"/>
              <a:gd name="connsiteY33" fmla="*/ 87478 h 235229"/>
              <a:gd name="connsiteX35" fmla="*/ 34669 w 252831"/>
              <a:gd name="connsiteY35" fmla="*/ 171221 h 235229"/>
              <a:gd name="connsiteX36" fmla="*/ 173354 w 252831"/>
              <a:gd name="connsiteY36" fmla="*/ 171221 h 235229"/>
              <a:gd name="connsiteX37" fmla="*/ 173354 w 252831"/>
              <a:gd name="connsiteY37" fmla="*/ 152819 h 235229"/>
              <a:gd name="connsiteX38" fmla="*/ 44272 w 252831"/>
              <a:gd name="connsiteY38" fmla="*/ 152819 h 235229"/>
              <a:gd name="connsiteX39" fmla="*/ 27736 w 252831"/>
              <a:gd name="connsiteY39" fmla="*/ 129883 h 235229"/>
              <a:gd name="connsiteX40" fmla="*/ 221893 w 252831"/>
              <a:gd name="connsiteY40" fmla="*/ 129883 h 235229"/>
              <a:gd name="connsiteX41" fmla="*/ 221893 w 252831"/>
              <a:gd name="connsiteY41" fmla="*/ 192824 h 235229"/>
              <a:gd name="connsiteX42" fmla="*/ 83209 w 252831"/>
              <a:gd name="connsiteY42" fmla="*/ 192824 h 235229"/>
              <a:gd name="connsiteX43" fmla="*/ 83209 w 252831"/>
              <a:gd name="connsiteY43" fmla="*/ 212293 h 235229"/>
              <a:gd name="connsiteX44" fmla="*/ 209091 w 252831"/>
              <a:gd name="connsiteY44" fmla="*/ 212293 h 235229"/>
              <a:gd name="connsiteX45" fmla="*/ 220827 w 252831"/>
              <a:gd name="connsiteY45" fmla="*/ 203759 h 235229"/>
              <a:gd name="connsiteX46" fmla="*/ 234162 w 252831"/>
              <a:gd name="connsiteY46" fmla="*/ 235229 h 235229"/>
              <a:gd name="connsiteX47" fmla="*/ 34669 w 252831"/>
              <a:gd name="connsiteY47" fmla="*/ 235229 h 235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</a:cxnLst>
            <a:rect l="l" t="t" r="r" b="b"/>
            <a:pathLst>
              <a:path w="252831" h="235229">
                <a:moveTo>
                  <a:pt x="252831" y="112281"/>
                </a:moveTo>
                <a:lnTo>
                  <a:pt x="32003" y="112281"/>
                </a:lnTo>
                <a:cubicBezTo>
                  <a:pt x="26846" y="112281"/>
                  <a:pt x="23825" y="114770"/>
                  <a:pt x="22935" y="119748"/>
                </a:cubicBezTo>
                <a:lnTo>
                  <a:pt x="0" y="87478"/>
                </a:lnTo>
                <a:lnTo>
                  <a:pt x="60007" y="87478"/>
                </a:lnTo>
                <a:cubicBezTo>
                  <a:pt x="66763" y="84811"/>
                  <a:pt x="72320" y="80143"/>
                  <a:pt x="76676" y="73476"/>
                </a:cubicBezTo>
                <a:cubicBezTo>
                  <a:pt x="81032" y="66808"/>
                  <a:pt x="83209" y="58941"/>
                  <a:pt x="83209" y="49873"/>
                </a:cubicBezTo>
                <a:lnTo>
                  <a:pt x="83209" y="35738"/>
                </a:lnTo>
                <a:lnTo>
                  <a:pt x="46405" y="35738"/>
                </a:lnTo>
                <a:cubicBezTo>
                  <a:pt x="41960" y="35738"/>
                  <a:pt x="39292" y="37960"/>
                  <a:pt x="38404" y="42406"/>
                </a:cubicBezTo>
                <a:lnTo>
                  <a:pt x="21602" y="11201"/>
                </a:lnTo>
                <a:lnTo>
                  <a:pt x="83209" y="11201"/>
                </a:lnTo>
                <a:lnTo>
                  <a:pt x="83209" y="0"/>
                </a:lnTo>
                <a:lnTo>
                  <a:pt x="126416" y="11468"/>
                </a:lnTo>
                <a:lnTo>
                  <a:pt x="126416" y="41339"/>
                </a:lnTo>
                <a:cubicBezTo>
                  <a:pt x="126416" y="47028"/>
                  <a:pt x="125347" y="52229"/>
                  <a:pt x="123214" y="56940"/>
                </a:cubicBezTo>
                <a:cubicBezTo>
                  <a:pt x="121081" y="61652"/>
                  <a:pt x="118191" y="65919"/>
                  <a:pt x="114546" y="69742"/>
                </a:cubicBezTo>
                <a:cubicBezTo>
                  <a:pt x="110902" y="73565"/>
                  <a:pt x="106724" y="76943"/>
                  <a:pt x="102012" y="79877"/>
                </a:cubicBezTo>
                <a:cubicBezTo>
                  <a:pt x="97301" y="82810"/>
                  <a:pt x="92278" y="85344"/>
                  <a:pt x="86944" y="87478"/>
                </a:cubicBezTo>
                <a:lnTo>
                  <a:pt x="173889" y="87478"/>
                </a:lnTo>
                <a:cubicBezTo>
                  <a:pt x="177088" y="85166"/>
                  <a:pt x="179622" y="82543"/>
                  <a:pt x="181488" y="79610"/>
                </a:cubicBezTo>
                <a:cubicBezTo>
                  <a:pt x="183356" y="76676"/>
                  <a:pt x="184778" y="73609"/>
                  <a:pt x="185756" y="70409"/>
                </a:cubicBezTo>
                <a:cubicBezTo>
                  <a:pt x="186734" y="67209"/>
                  <a:pt x="187311" y="63875"/>
                  <a:pt x="187489" y="60408"/>
                </a:cubicBezTo>
                <a:cubicBezTo>
                  <a:pt x="187668" y="56940"/>
                  <a:pt x="187756" y="53429"/>
                  <a:pt x="187756" y="49873"/>
                </a:cubicBezTo>
                <a:lnTo>
                  <a:pt x="187756" y="35738"/>
                </a:lnTo>
                <a:lnTo>
                  <a:pt x="134415" y="35738"/>
                </a:lnTo>
                <a:lnTo>
                  <a:pt x="134415" y="11201"/>
                </a:lnTo>
                <a:lnTo>
                  <a:pt x="187756" y="11201"/>
                </a:lnTo>
                <a:lnTo>
                  <a:pt x="187756" y="0"/>
                </a:lnTo>
                <a:lnTo>
                  <a:pt x="230961" y="11468"/>
                </a:lnTo>
                <a:lnTo>
                  <a:pt x="230961" y="38672"/>
                </a:lnTo>
                <a:cubicBezTo>
                  <a:pt x="230961" y="51117"/>
                  <a:pt x="228340" y="61297"/>
                  <a:pt x="223095" y="69209"/>
                </a:cubicBezTo>
                <a:cubicBezTo>
                  <a:pt x="217849" y="77120"/>
                  <a:pt x="209891" y="83210"/>
                  <a:pt x="199223" y="87478"/>
                </a:cubicBezTo>
                <a:lnTo>
                  <a:pt x="252831" y="87478"/>
                </a:lnTo>
                <a:moveTo>
                  <a:pt x="34669" y="171221"/>
                </a:moveTo>
                <a:lnTo>
                  <a:pt x="173354" y="171221"/>
                </a:lnTo>
                <a:lnTo>
                  <a:pt x="173354" y="152819"/>
                </a:lnTo>
                <a:lnTo>
                  <a:pt x="44272" y="152819"/>
                </a:lnTo>
                <a:lnTo>
                  <a:pt x="27736" y="129883"/>
                </a:lnTo>
                <a:lnTo>
                  <a:pt x="221893" y="129883"/>
                </a:lnTo>
                <a:lnTo>
                  <a:pt x="221893" y="192824"/>
                </a:lnTo>
                <a:lnTo>
                  <a:pt x="83209" y="192824"/>
                </a:lnTo>
                <a:lnTo>
                  <a:pt x="83209" y="212293"/>
                </a:lnTo>
                <a:lnTo>
                  <a:pt x="209091" y="212293"/>
                </a:lnTo>
                <a:cubicBezTo>
                  <a:pt x="215849" y="212293"/>
                  <a:pt x="219759" y="209448"/>
                  <a:pt x="220827" y="203759"/>
                </a:cubicBezTo>
                <a:lnTo>
                  <a:pt x="234162" y="235229"/>
                </a:lnTo>
                <a:lnTo>
                  <a:pt x="34669" y="23522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7" name="Freeform 277"/>
          <p:cNvSpPr/>
          <p:nvPr/>
        </p:nvSpPr>
        <p:spPr>
          <a:xfrm>
            <a:off x="14061813" y="4038692"/>
            <a:ext cx="252831" cy="206426"/>
          </a:xfrm>
          <a:custGeom>
            <a:avLst/>
            <a:gdLst>
              <a:gd name="connsiteX0" fmla="*/ 252831 w 252831"/>
              <a:gd name="connsiteY0" fmla="*/ 198958 h 206426"/>
              <a:gd name="connsiteX1" fmla="*/ 32003 w 252831"/>
              <a:gd name="connsiteY1" fmla="*/ 198958 h 206426"/>
              <a:gd name="connsiteX2" fmla="*/ 22935 w 252831"/>
              <a:gd name="connsiteY2" fmla="*/ 206426 h 206426"/>
              <a:gd name="connsiteX3" fmla="*/ 0 w 252831"/>
              <a:gd name="connsiteY3" fmla="*/ 174155 h 206426"/>
              <a:gd name="connsiteX4" fmla="*/ 83744 w 252831"/>
              <a:gd name="connsiteY4" fmla="*/ 174155 h 206426"/>
              <a:gd name="connsiteX5" fmla="*/ 83744 w 252831"/>
              <a:gd name="connsiteY5" fmla="*/ 111481 h 206426"/>
              <a:gd name="connsiteX6" fmla="*/ 82142 w 252831"/>
              <a:gd name="connsiteY6" fmla="*/ 104413 h 206426"/>
              <a:gd name="connsiteX7" fmla="*/ 76541 w 252831"/>
              <a:gd name="connsiteY7" fmla="*/ 99479 h 206426"/>
              <a:gd name="connsiteX8" fmla="*/ 130949 w 252831"/>
              <a:gd name="connsiteY8" fmla="*/ 86144 h 206426"/>
              <a:gd name="connsiteX9" fmla="*/ 130949 w 252831"/>
              <a:gd name="connsiteY9" fmla="*/ 174155 h 206426"/>
              <a:gd name="connsiteX10" fmla="*/ 252831 w 252831"/>
              <a:gd name="connsiteY10" fmla="*/ 174155 h 206426"/>
              <a:gd name="connsiteX12" fmla="*/ 156820 w 252831"/>
              <a:gd name="connsiteY12" fmla="*/ 142951 h 206426"/>
              <a:gd name="connsiteX13" fmla="*/ 167619 w 252831"/>
              <a:gd name="connsiteY13" fmla="*/ 130950 h 206426"/>
              <a:gd name="connsiteX14" fmla="*/ 173220 w 252831"/>
              <a:gd name="connsiteY14" fmla="*/ 112948 h 206426"/>
              <a:gd name="connsiteX15" fmla="*/ 175354 w 252831"/>
              <a:gd name="connsiteY15" fmla="*/ 92145 h 206426"/>
              <a:gd name="connsiteX16" fmla="*/ 175754 w 252831"/>
              <a:gd name="connsiteY16" fmla="*/ 71743 h 206426"/>
              <a:gd name="connsiteX17" fmla="*/ 175754 w 252831"/>
              <a:gd name="connsiteY17" fmla="*/ 37071 h 206426"/>
              <a:gd name="connsiteX18" fmla="*/ 58672 w 252831"/>
              <a:gd name="connsiteY18" fmla="*/ 37071 h 206426"/>
              <a:gd name="connsiteX19" fmla="*/ 50671 w 252831"/>
              <a:gd name="connsiteY19" fmla="*/ 43739 h 206426"/>
              <a:gd name="connsiteX20" fmla="*/ 33869 w 252831"/>
              <a:gd name="connsiteY20" fmla="*/ 11202 h 206426"/>
              <a:gd name="connsiteX21" fmla="*/ 175754 w 252831"/>
              <a:gd name="connsiteY21" fmla="*/ 11202 h 206426"/>
              <a:gd name="connsiteX22" fmla="*/ 175754 w 252831"/>
              <a:gd name="connsiteY22" fmla="*/ 0 h 206426"/>
              <a:gd name="connsiteX23" fmla="*/ 222960 w 252831"/>
              <a:gd name="connsiteY23" fmla="*/ 12802 h 206426"/>
              <a:gd name="connsiteX24" fmla="*/ 222960 w 252831"/>
              <a:gd name="connsiteY24" fmla="*/ 61875 h 206426"/>
              <a:gd name="connsiteX25" fmla="*/ 207491 w 252831"/>
              <a:gd name="connsiteY25" fmla="*/ 116681 h 206426"/>
              <a:gd name="connsiteX26" fmla="*/ 156820 w 252831"/>
              <a:gd name="connsiteY26" fmla="*/ 148286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52831" h="206426">
                <a:moveTo>
                  <a:pt x="252831" y="198958"/>
                </a:moveTo>
                <a:lnTo>
                  <a:pt x="32003" y="198958"/>
                </a:lnTo>
                <a:cubicBezTo>
                  <a:pt x="26846" y="198958"/>
                  <a:pt x="23825" y="201448"/>
                  <a:pt x="22935" y="206426"/>
                </a:cubicBezTo>
                <a:lnTo>
                  <a:pt x="0" y="174155"/>
                </a:lnTo>
                <a:lnTo>
                  <a:pt x="83744" y="174155"/>
                </a:lnTo>
                <a:lnTo>
                  <a:pt x="83744" y="111481"/>
                </a:lnTo>
                <a:cubicBezTo>
                  <a:pt x="83744" y="108991"/>
                  <a:pt x="83209" y="106636"/>
                  <a:pt x="82142" y="104413"/>
                </a:cubicBezTo>
                <a:cubicBezTo>
                  <a:pt x="81076" y="102191"/>
                  <a:pt x="79209" y="100546"/>
                  <a:pt x="76541" y="99479"/>
                </a:cubicBezTo>
                <a:lnTo>
                  <a:pt x="130949" y="86144"/>
                </a:lnTo>
                <a:lnTo>
                  <a:pt x="130949" y="174155"/>
                </a:lnTo>
                <a:lnTo>
                  <a:pt x="252831" y="174155"/>
                </a:lnTo>
                <a:moveTo>
                  <a:pt x="156820" y="142951"/>
                </a:moveTo>
                <a:cubicBezTo>
                  <a:pt x="161443" y="140284"/>
                  <a:pt x="165043" y="136284"/>
                  <a:pt x="167619" y="130950"/>
                </a:cubicBezTo>
                <a:cubicBezTo>
                  <a:pt x="170199" y="125616"/>
                  <a:pt x="172065" y="119615"/>
                  <a:pt x="173220" y="112948"/>
                </a:cubicBezTo>
                <a:cubicBezTo>
                  <a:pt x="174375" y="106280"/>
                  <a:pt x="175089" y="99346"/>
                  <a:pt x="175354" y="92145"/>
                </a:cubicBezTo>
                <a:cubicBezTo>
                  <a:pt x="175622" y="84944"/>
                  <a:pt x="175754" y="78143"/>
                  <a:pt x="175754" y="71743"/>
                </a:cubicBezTo>
                <a:lnTo>
                  <a:pt x="175754" y="37071"/>
                </a:lnTo>
                <a:lnTo>
                  <a:pt x="58672" y="37071"/>
                </a:lnTo>
                <a:cubicBezTo>
                  <a:pt x="54228" y="37071"/>
                  <a:pt x="51561" y="39294"/>
                  <a:pt x="50671" y="43739"/>
                </a:cubicBezTo>
                <a:lnTo>
                  <a:pt x="33869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61875"/>
                </a:lnTo>
                <a:cubicBezTo>
                  <a:pt x="222960" y="84100"/>
                  <a:pt x="217804" y="102369"/>
                  <a:pt x="207491" y="116681"/>
                </a:cubicBezTo>
                <a:cubicBezTo>
                  <a:pt x="197180" y="130994"/>
                  <a:pt x="180288" y="141529"/>
                  <a:pt x="156820" y="1482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8" name="Freeform 278"/>
          <p:cNvSpPr/>
          <p:nvPr/>
        </p:nvSpPr>
        <p:spPr>
          <a:xfrm>
            <a:off x="14409891" y="4028825"/>
            <a:ext cx="238430" cy="233362"/>
          </a:xfrm>
          <a:custGeom>
            <a:avLst/>
            <a:gdLst>
              <a:gd name="connsiteX0" fmla="*/ 4268 w 238430"/>
              <a:gd name="connsiteY0" fmla="*/ 68542 h 233362"/>
              <a:gd name="connsiteX1" fmla="*/ 10134 w 238430"/>
              <a:gd name="connsiteY1" fmla="*/ 43472 h 233362"/>
              <a:gd name="connsiteX2" fmla="*/ 26003 w 238430"/>
              <a:gd name="connsiteY2" fmla="*/ 24403 h 233362"/>
              <a:gd name="connsiteX3" fmla="*/ 49473 w 238430"/>
              <a:gd name="connsiteY3" fmla="*/ 12402 h 233362"/>
              <a:gd name="connsiteX4" fmla="*/ 78143 w 238430"/>
              <a:gd name="connsiteY4" fmla="*/ 8268 h 233362"/>
              <a:gd name="connsiteX5" fmla="*/ 106680 w 238430"/>
              <a:gd name="connsiteY5" fmla="*/ 12402 h 233362"/>
              <a:gd name="connsiteX6" fmla="*/ 130017 w 238430"/>
              <a:gd name="connsiteY6" fmla="*/ 24403 h 233362"/>
              <a:gd name="connsiteX7" fmla="*/ 145752 w 238430"/>
              <a:gd name="connsiteY7" fmla="*/ 43472 h 233362"/>
              <a:gd name="connsiteX8" fmla="*/ 151487 w 238430"/>
              <a:gd name="connsiteY8" fmla="*/ 68542 h 233362"/>
              <a:gd name="connsiteX9" fmla="*/ 145752 w 238430"/>
              <a:gd name="connsiteY9" fmla="*/ 94412 h 233362"/>
              <a:gd name="connsiteX10" fmla="*/ 130017 w 238430"/>
              <a:gd name="connsiteY10" fmla="*/ 113347 h 233362"/>
              <a:gd name="connsiteX11" fmla="*/ 106680 w 238430"/>
              <a:gd name="connsiteY11" fmla="*/ 125082 h 233362"/>
              <a:gd name="connsiteX12" fmla="*/ 78143 w 238430"/>
              <a:gd name="connsiteY12" fmla="*/ 129083 h 233362"/>
              <a:gd name="connsiteX13" fmla="*/ 49473 w 238430"/>
              <a:gd name="connsiteY13" fmla="*/ 125082 h 233362"/>
              <a:gd name="connsiteX14" fmla="*/ 26003 w 238430"/>
              <a:gd name="connsiteY14" fmla="*/ 113347 h 233362"/>
              <a:gd name="connsiteX15" fmla="*/ 10134 w 238430"/>
              <a:gd name="connsiteY15" fmla="*/ 94412 h 233362"/>
              <a:gd name="connsiteX16" fmla="*/ 4268 w 238430"/>
              <a:gd name="connsiteY16" fmla="*/ 68542 h 233362"/>
              <a:gd name="connsiteX18" fmla="*/ 66675 w 238430"/>
              <a:gd name="connsiteY18" fmla="*/ 145352 h 233362"/>
              <a:gd name="connsiteX19" fmla="*/ 116548 w 238430"/>
              <a:gd name="connsiteY19" fmla="*/ 145352 h 233362"/>
              <a:gd name="connsiteX20" fmla="*/ 116548 w 238430"/>
              <a:gd name="connsiteY20" fmla="*/ 152819 h 233362"/>
              <a:gd name="connsiteX21" fmla="*/ 112815 w 238430"/>
              <a:gd name="connsiteY21" fmla="*/ 173355 h 233362"/>
              <a:gd name="connsiteX22" fmla="*/ 138418 w 238430"/>
              <a:gd name="connsiteY22" fmla="*/ 177622 h 233362"/>
              <a:gd name="connsiteX23" fmla="*/ 141618 w 238430"/>
              <a:gd name="connsiteY23" fmla="*/ 164954 h 233362"/>
              <a:gd name="connsiteX24" fmla="*/ 142684 w 238430"/>
              <a:gd name="connsiteY24" fmla="*/ 151219 h 233362"/>
              <a:gd name="connsiteX25" fmla="*/ 142684 w 238430"/>
              <a:gd name="connsiteY25" fmla="*/ 145352 h 233362"/>
              <a:gd name="connsiteX26" fmla="*/ 192557 w 238430"/>
              <a:gd name="connsiteY26" fmla="*/ 145352 h 233362"/>
              <a:gd name="connsiteX27" fmla="*/ 192557 w 238430"/>
              <a:gd name="connsiteY27" fmla="*/ 152819 h 233362"/>
              <a:gd name="connsiteX28" fmla="*/ 191224 w 238430"/>
              <a:gd name="connsiteY28" fmla="*/ 164821 h 233362"/>
              <a:gd name="connsiteX29" fmla="*/ 187758 w 238430"/>
              <a:gd name="connsiteY29" fmla="*/ 176022 h 233362"/>
              <a:gd name="connsiteX30" fmla="*/ 207893 w 238430"/>
              <a:gd name="connsiteY30" fmla="*/ 177355 h 233362"/>
              <a:gd name="connsiteX31" fmla="*/ 223895 w 238430"/>
              <a:gd name="connsiteY31" fmla="*/ 182823 h 233362"/>
              <a:gd name="connsiteX32" fmla="*/ 234562 w 238430"/>
              <a:gd name="connsiteY32" fmla="*/ 192958 h 233362"/>
              <a:gd name="connsiteX33" fmla="*/ 238430 w 238430"/>
              <a:gd name="connsiteY33" fmla="*/ 208293 h 233362"/>
              <a:gd name="connsiteX34" fmla="*/ 231096 w 238430"/>
              <a:gd name="connsiteY34" fmla="*/ 224162 h 233362"/>
              <a:gd name="connsiteX35" fmla="*/ 213092 w 238430"/>
              <a:gd name="connsiteY35" fmla="*/ 230962 h 233362"/>
              <a:gd name="connsiteX36" fmla="*/ 202825 w 238430"/>
              <a:gd name="connsiteY36" fmla="*/ 230962 h 233362"/>
              <a:gd name="connsiteX37" fmla="*/ 192959 w 238430"/>
              <a:gd name="connsiteY37" fmla="*/ 229095 h 233362"/>
              <a:gd name="connsiteX38" fmla="*/ 184556 w 238430"/>
              <a:gd name="connsiteY38" fmla="*/ 225361 h 233362"/>
              <a:gd name="connsiteX39" fmla="*/ 178955 w 238430"/>
              <a:gd name="connsiteY39" fmla="*/ 220027 h 233362"/>
              <a:gd name="connsiteX40" fmla="*/ 185091 w 238430"/>
              <a:gd name="connsiteY40" fmla="*/ 211893 h 233362"/>
              <a:gd name="connsiteX41" fmla="*/ 186691 w 238430"/>
              <a:gd name="connsiteY41" fmla="*/ 203892 h 233362"/>
              <a:gd name="connsiteX42" fmla="*/ 184156 w 238430"/>
              <a:gd name="connsiteY42" fmla="*/ 196825 h 233362"/>
              <a:gd name="connsiteX43" fmla="*/ 178155 w 238430"/>
              <a:gd name="connsiteY43" fmla="*/ 191757 h 233362"/>
              <a:gd name="connsiteX44" fmla="*/ 159486 w 238430"/>
              <a:gd name="connsiteY44" fmla="*/ 209093 h 233362"/>
              <a:gd name="connsiteX45" fmla="*/ 135485 w 238430"/>
              <a:gd name="connsiteY45" fmla="*/ 222161 h 233362"/>
              <a:gd name="connsiteX46" fmla="*/ 107880 w 238430"/>
              <a:gd name="connsiteY46" fmla="*/ 230429 h 233362"/>
              <a:gd name="connsiteX47" fmla="*/ 78677 w 238430"/>
              <a:gd name="connsiteY47" fmla="*/ 233362 h 233362"/>
              <a:gd name="connsiteX48" fmla="*/ 78677 w 238430"/>
              <a:gd name="connsiteY48" fmla="*/ 228028 h 233362"/>
              <a:gd name="connsiteX49" fmla="*/ 100279 w 238430"/>
              <a:gd name="connsiteY49" fmla="*/ 221361 h 233362"/>
              <a:gd name="connsiteX50" fmla="*/ 120549 w 238430"/>
              <a:gd name="connsiteY50" fmla="*/ 206692 h 233362"/>
              <a:gd name="connsiteX51" fmla="*/ 104280 w 238430"/>
              <a:gd name="connsiteY51" fmla="*/ 188823 h 233362"/>
              <a:gd name="connsiteX52" fmla="*/ 85612 w 238430"/>
              <a:gd name="connsiteY52" fmla="*/ 207226 h 233362"/>
              <a:gd name="connsiteX53" fmla="*/ 60809 w 238430"/>
              <a:gd name="connsiteY53" fmla="*/ 221361 h 233362"/>
              <a:gd name="connsiteX54" fmla="*/ 31604 w 238430"/>
              <a:gd name="connsiteY54" fmla="*/ 230295 h 233362"/>
              <a:gd name="connsiteX55" fmla="*/ 0 w 238430"/>
              <a:gd name="connsiteY55" fmla="*/ 233362 h 233362"/>
              <a:gd name="connsiteX56" fmla="*/ 0 w 238430"/>
              <a:gd name="connsiteY56" fmla="*/ 228028 h 233362"/>
              <a:gd name="connsiteX57" fmla="*/ 23870 w 238430"/>
              <a:gd name="connsiteY57" fmla="*/ 220961 h 233362"/>
              <a:gd name="connsiteX58" fmla="*/ 45340 w 238430"/>
              <a:gd name="connsiteY58" fmla="*/ 205492 h 233362"/>
              <a:gd name="connsiteX59" fmla="*/ 60809 w 238430"/>
              <a:gd name="connsiteY59" fmla="*/ 182156 h 233362"/>
              <a:gd name="connsiteX60" fmla="*/ 66675 w 238430"/>
              <a:gd name="connsiteY60" fmla="*/ 151219 h 233362"/>
              <a:gd name="connsiteX62" fmla="*/ 176022 w 238430"/>
              <a:gd name="connsiteY62" fmla="*/ 136284 h 233362"/>
              <a:gd name="connsiteX63" fmla="*/ 176022 w 238430"/>
              <a:gd name="connsiteY63" fmla="*/ 28003 h 233362"/>
              <a:gd name="connsiteX64" fmla="*/ 174422 w 238430"/>
              <a:gd name="connsiteY64" fmla="*/ 20936 h 233362"/>
              <a:gd name="connsiteX65" fmla="*/ 168822 w 238430"/>
              <a:gd name="connsiteY65" fmla="*/ 16002 h 233362"/>
              <a:gd name="connsiteX66" fmla="*/ 223228 w 238430"/>
              <a:gd name="connsiteY66" fmla="*/ 0 h 233362"/>
              <a:gd name="connsiteX67" fmla="*/ 223228 w 238430"/>
              <a:gd name="connsiteY67" fmla="*/ 112014 h 233362"/>
              <a:gd name="connsiteX68" fmla="*/ 217094 w 238430"/>
              <a:gd name="connsiteY68" fmla="*/ 130550 h 233362"/>
              <a:gd name="connsiteX69" fmla="*/ 197625 w 238430"/>
              <a:gd name="connsiteY69" fmla="*/ 136284 h 233362"/>
              <a:gd name="connsiteX71" fmla="*/ 48806 w 238430"/>
              <a:gd name="connsiteY71" fmla="*/ 68542 h 233362"/>
              <a:gd name="connsiteX72" fmla="*/ 50806 w 238430"/>
              <a:gd name="connsiteY72" fmla="*/ 82810 h 233362"/>
              <a:gd name="connsiteX73" fmla="*/ 56674 w 238430"/>
              <a:gd name="connsiteY73" fmla="*/ 94678 h 233362"/>
              <a:gd name="connsiteX74" fmla="*/ 65875 w 238430"/>
              <a:gd name="connsiteY74" fmla="*/ 102813 h 233362"/>
              <a:gd name="connsiteX75" fmla="*/ 78143 w 238430"/>
              <a:gd name="connsiteY75" fmla="*/ 105880 h 233362"/>
              <a:gd name="connsiteX76" fmla="*/ 89878 w 238430"/>
              <a:gd name="connsiteY76" fmla="*/ 102946 h 233362"/>
              <a:gd name="connsiteX77" fmla="*/ 99079 w 238430"/>
              <a:gd name="connsiteY77" fmla="*/ 94945 h 233362"/>
              <a:gd name="connsiteX78" fmla="*/ 104947 w 238430"/>
              <a:gd name="connsiteY78" fmla="*/ 83077 h 233362"/>
              <a:gd name="connsiteX79" fmla="*/ 106947 w 238430"/>
              <a:gd name="connsiteY79" fmla="*/ 68542 h 233362"/>
              <a:gd name="connsiteX80" fmla="*/ 104947 w 238430"/>
              <a:gd name="connsiteY80" fmla="*/ 54007 h 233362"/>
              <a:gd name="connsiteX81" fmla="*/ 99079 w 238430"/>
              <a:gd name="connsiteY81" fmla="*/ 42272 h 233362"/>
              <a:gd name="connsiteX82" fmla="*/ 89878 w 238430"/>
              <a:gd name="connsiteY82" fmla="*/ 34404 h 233362"/>
              <a:gd name="connsiteX83" fmla="*/ 78143 w 238430"/>
              <a:gd name="connsiteY83" fmla="*/ 31471 h 233362"/>
              <a:gd name="connsiteX84" fmla="*/ 65875 w 238430"/>
              <a:gd name="connsiteY84" fmla="*/ 34404 h 233362"/>
              <a:gd name="connsiteX85" fmla="*/ 56674 w 238430"/>
              <a:gd name="connsiteY85" fmla="*/ 42272 h 233362"/>
              <a:gd name="connsiteX86" fmla="*/ 50806 w 238430"/>
              <a:gd name="connsiteY86" fmla="*/ 54007 h 233362"/>
              <a:gd name="connsiteX87" fmla="*/ 48806 w 238430"/>
              <a:gd name="connsiteY87" fmla="*/ 68542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</a:cxnLst>
            <a:rect l="l" t="t" r="r" b="b"/>
            <a:pathLst>
              <a:path w="238430" h="233362">
                <a:moveTo>
                  <a:pt x="4268" y="68542"/>
                </a:moveTo>
                <a:cubicBezTo>
                  <a:pt x="4268" y="59296"/>
                  <a:pt x="6223" y="50940"/>
                  <a:pt x="10134" y="43472"/>
                </a:cubicBezTo>
                <a:cubicBezTo>
                  <a:pt x="14046" y="36005"/>
                  <a:pt x="19337" y="29648"/>
                  <a:pt x="26003" y="24403"/>
                </a:cubicBezTo>
                <a:cubicBezTo>
                  <a:pt x="32672" y="19158"/>
                  <a:pt x="40495" y="15157"/>
                  <a:pt x="49473" y="12402"/>
                </a:cubicBezTo>
                <a:cubicBezTo>
                  <a:pt x="58452" y="9646"/>
                  <a:pt x="68010" y="8268"/>
                  <a:pt x="78143" y="8268"/>
                </a:cubicBezTo>
                <a:cubicBezTo>
                  <a:pt x="88278" y="8268"/>
                  <a:pt x="97791" y="9646"/>
                  <a:pt x="106680" y="12402"/>
                </a:cubicBezTo>
                <a:cubicBezTo>
                  <a:pt x="115570" y="15157"/>
                  <a:pt x="123349" y="19158"/>
                  <a:pt x="130017" y="24403"/>
                </a:cubicBezTo>
                <a:cubicBezTo>
                  <a:pt x="136685" y="29648"/>
                  <a:pt x="141929" y="36005"/>
                  <a:pt x="145752" y="43472"/>
                </a:cubicBezTo>
                <a:cubicBezTo>
                  <a:pt x="149575" y="50940"/>
                  <a:pt x="151487" y="59296"/>
                  <a:pt x="151487" y="68542"/>
                </a:cubicBezTo>
                <a:cubicBezTo>
                  <a:pt x="151487" y="78321"/>
                  <a:pt x="149575" y="86944"/>
                  <a:pt x="145752" y="94412"/>
                </a:cubicBezTo>
                <a:cubicBezTo>
                  <a:pt x="141929" y="101879"/>
                  <a:pt x="136685" y="108191"/>
                  <a:pt x="130017" y="113347"/>
                </a:cubicBezTo>
                <a:cubicBezTo>
                  <a:pt x="123349" y="118504"/>
                  <a:pt x="115570" y="122415"/>
                  <a:pt x="106680" y="125082"/>
                </a:cubicBezTo>
                <a:cubicBezTo>
                  <a:pt x="97791" y="127749"/>
                  <a:pt x="88278" y="129083"/>
                  <a:pt x="78143" y="129083"/>
                </a:cubicBezTo>
                <a:cubicBezTo>
                  <a:pt x="68010" y="129083"/>
                  <a:pt x="58452" y="127749"/>
                  <a:pt x="49473" y="125082"/>
                </a:cubicBezTo>
                <a:cubicBezTo>
                  <a:pt x="40495" y="122415"/>
                  <a:pt x="32672" y="118504"/>
                  <a:pt x="26003" y="113347"/>
                </a:cubicBezTo>
                <a:cubicBezTo>
                  <a:pt x="19337" y="108191"/>
                  <a:pt x="14046" y="101879"/>
                  <a:pt x="10134" y="94412"/>
                </a:cubicBezTo>
                <a:cubicBezTo>
                  <a:pt x="6223" y="86944"/>
                  <a:pt x="4268" y="78321"/>
                  <a:pt x="4268" y="68542"/>
                </a:cubicBezTo>
                <a:moveTo>
                  <a:pt x="66675" y="145352"/>
                </a:moveTo>
                <a:lnTo>
                  <a:pt x="116548" y="145352"/>
                </a:lnTo>
                <a:lnTo>
                  <a:pt x="116548" y="152819"/>
                </a:lnTo>
                <a:cubicBezTo>
                  <a:pt x="116548" y="159931"/>
                  <a:pt x="115303" y="166776"/>
                  <a:pt x="112815" y="173355"/>
                </a:cubicBezTo>
                <a:cubicBezTo>
                  <a:pt x="122061" y="173177"/>
                  <a:pt x="130595" y="174599"/>
                  <a:pt x="138418" y="177622"/>
                </a:cubicBezTo>
                <a:cubicBezTo>
                  <a:pt x="139840" y="173533"/>
                  <a:pt x="140908" y="169310"/>
                  <a:pt x="141618" y="164954"/>
                </a:cubicBezTo>
                <a:cubicBezTo>
                  <a:pt x="142329" y="160598"/>
                  <a:pt x="142684" y="156019"/>
                  <a:pt x="142684" y="151219"/>
                </a:cubicBezTo>
                <a:lnTo>
                  <a:pt x="142684" y="145352"/>
                </a:lnTo>
                <a:lnTo>
                  <a:pt x="192557" y="145352"/>
                </a:lnTo>
                <a:lnTo>
                  <a:pt x="192557" y="152819"/>
                </a:lnTo>
                <a:cubicBezTo>
                  <a:pt x="192557" y="156909"/>
                  <a:pt x="192114" y="160909"/>
                  <a:pt x="191224" y="164821"/>
                </a:cubicBezTo>
                <a:cubicBezTo>
                  <a:pt x="190336" y="168732"/>
                  <a:pt x="189179" y="172466"/>
                  <a:pt x="187758" y="176022"/>
                </a:cubicBezTo>
                <a:cubicBezTo>
                  <a:pt x="195047" y="175844"/>
                  <a:pt x="201760" y="176289"/>
                  <a:pt x="207893" y="177355"/>
                </a:cubicBezTo>
                <a:cubicBezTo>
                  <a:pt x="214027" y="178422"/>
                  <a:pt x="219362" y="180245"/>
                  <a:pt x="223895" y="182823"/>
                </a:cubicBezTo>
                <a:cubicBezTo>
                  <a:pt x="228429" y="185401"/>
                  <a:pt x="231984" y="188779"/>
                  <a:pt x="234562" y="192958"/>
                </a:cubicBezTo>
                <a:cubicBezTo>
                  <a:pt x="237141" y="197136"/>
                  <a:pt x="238430" y="202247"/>
                  <a:pt x="238430" y="208293"/>
                </a:cubicBezTo>
                <a:cubicBezTo>
                  <a:pt x="238430" y="215049"/>
                  <a:pt x="235986" y="220338"/>
                  <a:pt x="231096" y="224162"/>
                </a:cubicBezTo>
                <a:cubicBezTo>
                  <a:pt x="226206" y="227984"/>
                  <a:pt x="220205" y="230251"/>
                  <a:pt x="213092" y="230962"/>
                </a:cubicBezTo>
                <a:cubicBezTo>
                  <a:pt x="209716" y="231318"/>
                  <a:pt x="206293" y="231318"/>
                  <a:pt x="202825" y="230962"/>
                </a:cubicBezTo>
                <a:cubicBezTo>
                  <a:pt x="199360" y="230607"/>
                  <a:pt x="196070" y="229984"/>
                  <a:pt x="192959" y="229095"/>
                </a:cubicBezTo>
                <a:cubicBezTo>
                  <a:pt x="189846" y="228206"/>
                  <a:pt x="187046" y="226961"/>
                  <a:pt x="184556" y="225361"/>
                </a:cubicBezTo>
                <a:cubicBezTo>
                  <a:pt x="182068" y="223761"/>
                  <a:pt x="180201" y="221983"/>
                  <a:pt x="178955" y="220027"/>
                </a:cubicBezTo>
                <a:cubicBezTo>
                  <a:pt x="181801" y="217360"/>
                  <a:pt x="183846" y="214649"/>
                  <a:pt x="185091" y="211893"/>
                </a:cubicBezTo>
                <a:cubicBezTo>
                  <a:pt x="186334" y="209137"/>
                  <a:pt x="186868" y="206470"/>
                  <a:pt x="186691" y="203892"/>
                </a:cubicBezTo>
                <a:cubicBezTo>
                  <a:pt x="186513" y="201314"/>
                  <a:pt x="185668" y="198958"/>
                  <a:pt x="184156" y="196825"/>
                </a:cubicBezTo>
                <a:cubicBezTo>
                  <a:pt x="182645" y="194691"/>
                  <a:pt x="180645" y="193002"/>
                  <a:pt x="178155" y="191757"/>
                </a:cubicBezTo>
                <a:cubicBezTo>
                  <a:pt x="173000" y="198158"/>
                  <a:pt x="166776" y="203936"/>
                  <a:pt x="159486" y="209093"/>
                </a:cubicBezTo>
                <a:cubicBezTo>
                  <a:pt x="152197" y="214249"/>
                  <a:pt x="144196" y="218605"/>
                  <a:pt x="135485" y="222161"/>
                </a:cubicBezTo>
                <a:cubicBezTo>
                  <a:pt x="126772" y="225717"/>
                  <a:pt x="117571" y="228473"/>
                  <a:pt x="107880" y="230429"/>
                </a:cubicBezTo>
                <a:cubicBezTo>
                  <a:pt x="98191" y="232384"/>
                  <a:pt x="88455" y="233362"/>
                  <a:pt x="78677" y="233362"/>
                </a:cubicBezTo>
                <a:lnTo>
                  <a:pt x="78677" y="228028"/>
                </a:lnTo>
                <a:cubicBezTo>
                  <a:pt x="85789" y="227140"/>
                  <a:pt x="92990" y="224917"/>
                  <a:pt x="100279" y="221361"/>
                </a:cubicBezTo>
                <a:cubicBezTo>
                  <a:pt x="107570" y="217805"/>
                  <a:pt x="114326" y="212916"/>
                  <a:pt x="120549" y="206692"/>
                </a:cubicBezTo>
                <a:cubicBezTo>
                  <a:pt x="117703" y="198336"/>
                  <a:pt x="112280" y="192380"/>
                  <a:pt x="104280" y="188823"/>
                </a:cubicBezTo>
                <a:cubicBezTo>
                  <a:pt x="99301" y="195580"/>
                  <a:pt x="93078" y="201714"/>
                  <a:pt x="85612" y="207226"/>
                </a:cubicBezTo>
                <a:cubicBezTo>
                  <a:pt x="78143" y="212738"/>
                  <a:pt x="69875" y="217450"/>
                  <a:pt x="60809" y="221361"/>
                </a:cubicBezTo>
                <a:cubicBezTo>
                  <a:pt x="51741" y="225273"/>
                  <a:pt x="42005" y="228251"/>
                  <a:pt x="31604" y="230295"/>
                </a:cubicBezTo>
                <a:cubicBezTo>
                  <a:pt x="21203" y="232340"/>
                  <a:pt x="10668" y="233362"/>
                  <a:pt x="0" y="233362"/>
                </a:cubicBezTo>
                <a:lnTo>
                  <a:pt x="0" y="228028"/>
                </a:lnTo>
                <a:cubicBezTo>
                  <a:pt x="8001" y="227140"/>
                  <a:pt x="15957" y="224784"/>
                  <a:pt x="23870" y="220961"/>
                </a:cubicBezTo>
                <a:cubicBezTo>
                  <a:pt x="31783" y="217138"/>
                  <a:pt x="38939" y="211982"/>
                  <a:pt x="45340" y="205492"/>
                </a:cubicBezTo>
                <a:cubicBezTo>
                  <a:pt x="51741" y="199003"/>
                  <a:pt x="56897" y="191224"/>
                  <a:pt x="60809" y="182156"/>
                </a:cubicBezTo>
                <a:cubicBezTo>
                  <a:pt x="64720" y="173088"/>
                  <a:pt x="66675" y="162776"/>
                  <a:pt x="66675" y="151219"/>
                </a:cubicBezTo>
                <a:moveTo>
                  <a:pt x="176022" y="136284"/>
                </a:moveTo>
                <a:lnTo>
                  <a:pt x="176022" y="28003"/>
                </a:lnTo>
                <a:cubicBezTo>
                  <a:pt x="176022" y="25514"/>
                  <a:pt x="175489" y="23158"/>
                  <a:pt x="174422" y="20936"/>
                </a:cubicBezTo>
                <a:cubicBezTo>
                  <a:pt x="173355" y="18714"/>
                  <a:pt x="171489" y="17069"/>
                  <a:pt x="168822" y="16002"/>
                </a:cubicBezTo>
                <a:lnTo>
                  <a:pt x="223228" y="0"/>
                </a:lnTo>
                <a:lnTo>
                  <a:pt x="223228" y="112014"/>
                </a:lnTo>
                <a:cubicBezTo>
                  <a:pt x="223228" y="120548"/>
                  <a:pt x="221183" y="126727"/>
                  <a:pt x="217094" y="130550"/>
                </a:cubicBezTo>
                <a:cubicBezTo>
                  <a:pt x="213006" y="134372"/>
                  <a:pt x="206515" y="136284"/>
                  <a:pt x="197625" y="136284"/>
                </a:cubicBezTo>
                <a:moveTo>
                  <a:pt x="48806" y="68542"/>
                </a:moveTo>
                <a:cubicBezTo>
                  <a:pt x="48806" y="73520"/>
                  <a:pt x="49473" y="78277"/>
                  <a:pt x="50806" y="82810"/>
                </a:cubicBezTo>
                <a:cubicBezTo>
                  <a:pt x="52141" y="87344"/>
                  <a:pt x="54096" y="91300"/>
                  <a:pt x="56674" y="94678"/>
                </a:cubicBezTo>
                <a:cubicBezTo>
                  <a:pt x="59252" y="98057"/>
                  <a:pt x="62320" y="100768"/>
                  <a:pt x="65875" y="102813"/>
                </a:cubicBezTo>
                <a:cubicBezTo>
                  <a:pt x="69431" y="104858"/>
                  <a:pt x="73520" y="105880"/>
                  <a:pt x="78143" y="105880"/>
                </a:cubicBezTo>
                <a:cubicBezTo>
                  <a:pt x="82410" y="105880"/>
                  <a:pt x="86322" y="104902"/>
                  <a:pt x="89878" y="102946"/>
                </a:cubicBezTo>
                <a:cubicBezTo>
                  <a:pt x="93435" y="100990"/>
                  <a:pt x="96501" y="98323"/>
                  <a:pt x="99079" y="94945"/>
                </a:cubicBezTo>
                <a:cubicBezTo>
                  <a:pt x="101657" y="91567"/>
                  <a:pt x="103614" y="87611"/>
                  <a:pt x="104947" y="83077"/>
                </a:cubicBezTo>
                <a:cubicBezTo>
                  <a:pt x="106280" y="78543"/>
                  <a:pt x="106947" y="73698"/>
                  <a:pt x="106947" y="68542"/>
                </a:cubicBezTo>
                <a:cubicBezTo>
                  <a:pt x="106947" y="63386"/>
                  <a:pt x="106280" y="58541"/>
                  <a:pt x="104947" y="54007"/>
                </a:cubicBezTo>
                <a:cubicBezTo>
                  <a:pt x="103614" y="49473"/>
                  <a:pt x="101657" y="45561"/>
                  <a:pt x="99079" y="42272"/>
                </a:cubicBezTo>
                <a:cubicBezTo>
                  <a:pt x="96501" y="38983"/>
                  <a:pt x="93435" y="36360"/>
                  <a:pt x="89878" y="34404"/>
                </a:cubicBezTo>
                <a:cubicBezTo>
                  <a:pt x="86322" y="32448"/>
                  <a:pt x="82410" y="31471"/>
                  <a:pt x="78143" y="31471"/>
                </a:cubicBezTo>
                <a:cubicBezTo>
                  <a:pt x="73520" y="31471"/>
                  <a:pt x="69431" y="32448"/>
                  <a:pt x="65875" y="34404"/>
                </a:cubicBezTo>
                <a:cubicBezTo>
                  <a:pt x="62320" y="36360"/>
                  <a:pt x="59252" y="38983"/>
                  <a:pt x="56674" y="42272"/>
                </a:cubicBezTo>
                <a:cubicBezTo>
                  <a:pt x="54096" y="45561"/>
                  <a:pt x="52141" y="49473"/>
                  <a:pt x="50806" y="54007"/>
                </a:cubicBezTo>
                <a:cubicBezTo>
                  <a:pt x="49473" y="58541"/>
                  <a:pt x="48806" y="63386"/>
                  <a:pt x="48806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79" name="Freeform 279"/>
          <p:cNvSpPr/>
          <p:nvPr/>
        </p:nvSpPr>
        <p:spPr>
          <a:xfrm>
            <a:off x="14669925" y="4039493"/>
            <a:ext cx="252831" cy="202959"/>
          </a:xfrm>
          <a:custGeom>
            <a:avLst/>
            <a:gdLst>
              <a:gd name="connsiteX0" fmla="*/ 252831 w 252831"/>
              <a:gd name="connsiteY0" fmla="*/ 195491 h 202959"/>
              <a:gd name="connsiteX1" fmla="*/ 32003 w 252831"/>
              <a:gd name="connsiteY1" fmla="*/ 195491 h 202959"/>
              <a:gd name="connsiteX2" fmla="*/ 22935 w 252831"/>
              <a:gd name="connsiteY2" fmla="*/ 202959 h 202959"/>
              <a:gd name="connsiteX3" fmla="*/ 0 w 252831"/>
              <a:gd name="connsiteY3" fmla="*/ 170688 h 202959"/>
              <a:gd name="connsiteX4" fmla="*/ 252831 w 252831"/>
              <a:gd name="connsiteY4" fmla="*/ 170688 h 202959"/>
              <a:gd name="connsiteX6" fmla="*/ 80009 w 252831"/>
              <a:gd name="connsiteY6" fmla="*/ 72542 h 202959"/>
              <a:gd name="connsiteX7" fmla="*/ 84275 w 252831"/>
              <a:gd name="connsiteY7" fmla="*/ 93745 h 202959"/>
              <a:gd name="connsiteX8" fmla="*/ 95478 w 252831"/>
              <a:gd name="connsiteY8" fmla="*/ 108547 h 202959"/>
              <a:gd name="connsiteX9" fmla="*/ 111480 w 252831"/>
              <a:gd name="connsiteY9" fmla="*/ 117215 h 202959"/>
              <a:gd name="connsiteX10" fmla="*/ 130149 w 252831"/>
              <a:gd name="connsiteY10" fmla="*/ 120015 h 202959"/>
              <a:gd name="connsiteX11" fmla="*/ 148684 w 252831"/>
              <a:gd name="connsiteY11" fmla="*/ 117215 h 202959"/>
              <a:gd name="connsiteX12" fmla="*/ 164553 w 252831"/>
              <a:gd name="connsiteY12" fmla="*/ 108547 h 202959"/>
              <a:gd name="connsiteX13" fmla="*/ 175622 w 252831"/>
              <a:gd name="connsiteY13" fmla="*/ 93745 h 202959"/>
              <a:gd name="connsiteX14" fmla="*/ 179755 w 252831"/>
              <a:gd name="connsiteY14" fmla="*/ 72542 h 202959"/>
              <a:gd name="connsiteX15" fmla="*/ 175622 w 252831"/>
              <a:gd name="connsiteY15" fmla="*/ 51340 h 202959"/>
              <a:gd name="connsiteX16" fmla="*/ 164553 w 252831"/>
              <a:gd name="connsiteY16" fmla="*/ 36538 h 202959"/>
              <a:gd name="connsiteX17" fmla="*/ 148684 w 252831"/>
              <a:gd name="connsiteY17" fmla="*/ 27870 h 202959"/>
              <a:gd name="connsiteX18" fmla="*/ 130149 w 252831"/>
              <a:gd name="connsiteY18" fmla="*/ 25070 h 202959"/>
              <a:gd name="connsiteX19" fmla="*/ 111613 w 252831"/>
              <a:gd name="connsiteY19" fmla="*/ 27870 h 202959"/>
              <a:gd name="connsiteX20" fmla="*/ 95611 w 252831"/>
              <a:gd name="connsiteY20" fmla="*/ 36538 h 202959"/>
              <a:gd name="connsiteX21" fmla="*/ 84275 w 252831"/>
              <a:gd name="connsiteY21" fmla="*/ 51340 h 202959"/>
              <a:gd name="connsiteX22" fmla="*/ 80009 w 252831"/>
              <a:gd name="connsiteY22" fmla="*/ 72542 h 202959"/>
              <a:gd name="connsiteX24" fmla="*/ 33069 w 252831"/>
              <a:gd name="connsiteY24" fmla="*/ 72542 h 202959"/>
              <a:gd name="connsiteX25" fmla="*/ 40939 w 252831"/>
              <a:gd name="connsiteY25" fmla="*/ 41072 h 202959"/>
              <a:gd name="connsiteX26" fmla="*/ 62274 w 252831"/>
              <a:gd name="connsiteY26" fmla="*/ 18269 h 202959"/>
              <a:gd name="connsiteX27" fmla="*/ 93345 w 252831"/>
              <a:gd name="connsiteY27" fmla="*/ 4534 h 202959"/>
              <a:gd name="connsiteX28" fmla="*/ 130149 w 252831"/>
              <a:gd name="connsiteY28" fmla="*/ 0 h 202959"/>
              <a:gd name="connsiteX29" fmla="*/ 166953 w 252831"/>
              <a:gd name="connsiteY29" fmla="*/ 4534 h 202959"/>
              <a:gd name="connsiteX30" fmla="*/ 197890 w 252831"/>
              <a:gd name="connsiteY30" fmla="*/ 18269 h 202959"/>
              <a:gd name="connsiteX31" fmla="*/ 219094 w 252831"/>
              <a:gd name="connsiteY31" fmla="*/ 41072 h 202959"/>
              <a:gd name="connsiteX32" fmla="*/ 226961 w 252831"/>
              <a:gd name="connsiteY32" fmla="*/ 72542 h 202959"/>
              <a:gd name="connsiteX33" fmla="*/ 219094 w 252831"/>
              <a:gd name="connsiteY33" fmla="*/ 104146 h 202959"/>
              <a:gd name="connsiteX34" fmla="*/ 197890 w 252831"/>
              <a:gd name="connsiteY34" fmla="*/ 126816 h 202959"/>
              <a:gd name="connsiteX35" fmla="*/ 166953 w 252831"/>
              <a:gd name="connsiteY35" fmla="*/ 140551 h 202959"/>
              <a:gd name="connsiteX36" fmla="*/ 130149 w 252831"/>
              <a:gd name="connsiteY36" fmla="*/ 145085 h 202959"/>
              <a:gd name="connsiteX37" fmla="*/ 93345 w 252831"/>
              <a:gd name="connsiteY37" fmla="*/ 140551 h 202959"/>
              <a:gd name="connsiteX38" fmla="*/ 62274 w 252831"/>
              <a:gd name="connsiteY38" fmla="*/ 126816 h 202959"/>
              <a:gd name="connsiteX39" fmla="*/ 40939 w 252831"/>
              <a:gd name="connsiteY39" fmla="*/ 104146 h 202959"/>
              <a:gd name="connsiteX40" fmla="*/ 33069 w 252831"/>
              <a:gd name="connsiteY40" fmla="*/ 72542 h 2029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</a:cxnLst>
            <a:rect l="l" t="t" r="r" b="b"/>
            <a:pathLst>
              <a:path w="252831" h="202959">
                <a:moveTo>
                  <a:pt x="252831" y="195491"/>
                </a:moveTo>
                <a:lnTo>
                  <a:pt x="32003" y="195491"/>
                </a:lnTo>
                <a:cubicBezTo>
                  <a:pt x="26846" y="195491"/>
                  <a:pt x="23825" y="197981"/>
                  <a:pt x="22935" y="202959"/>
                </a:cubicBezTo>
                <a:lnTo>
                  <a:pt x="0" y="170688"/>
                </a:lnTo>
                <a:lnTo>
                  <a:pt x="252831" y="170688"/>
                </a:lnTo>
                <a:moveTo>
                  <a:pt x="80009" y="72542"/>
                </a:moveTo>
                <a:cubicBezTo>
                  <a:pt x="80009" y="80721"/>
                  <a:pt x="81432" y="87789"/>
                  <a:pt x="84275" y="93745"/>
                </a:cubicBezTo>
                <a:cubicBezTo>
                  <a:pt x="87122" y="99701"/>
                  <a:pt x="90855" y="104635"/>
                  <a:pt x="95478" y="108547"/>
                </a:cubicBezTo>
                <a:cubicBezTo>
                  <a:pt x="100101" y="112459"/>
                  <a:pt x="105435" y="115348"/>
                  <a:pt x="111480" y="117215"/>
                </a:cubicBezTo>
                <a:cubicBezTo>
                  <a:pt x="117525" y="119081"/>
                  <a:pt x="123747" y="120015"/>
                  <a:pt x="130149" y="120015"/>
                </a:cubicBezTo>
                <a:cubicBezTo>
                  <a:pt x="136550" y="120015"/>
                  <a:pt x="142728" y="119081"/>
                  <a:pt x="148684" y="117215"/>
                </a:cubicBezTo>
                <a:cubicBezTo>
                  <a:pt x="154640" y="115348"/>
                  <a:pt x="159930" y="112459"/>
                  <a:pt x="164553" y="108547"/>
                </a:cubicBezTo>
                <a:cubicBezTo>
                  <a:pt x="169176" y="104635"/>
                  <a:pt x="172865" y="99701"/>
                  <a:pt x="175622" y="93745"/>
                </a:cubicBezTo>
                <a:cubicBezTo>
                  <a:pt x="178377" y="87789"/>
                  <a:pt x="179755" y="80721"/>
                  <a:pt x="179755" y="72542"/>
                </a:cubicBezTo>
                <a:cubicBezTo>
                  <a:pt x="179755" y="64364"/>
                  <a:pt x="178377" y="57296"/>
                  <a:pt x="175622" y="51340"/>
                </a:cubicBezTo>
                <a:cubicBezTo>
                  <a:pt x="172865" y="45383"/>
                  <a:pt x="169176" y="40449"/>
                  <a:pt x="164553" y="36538"/>
                </a:cubicBezTo>
                <a:cubicBezTo>
                  <a:pt x="159930" y="32626"/>
                  <a:pt x="154640" y="29737"/>
                  <a:pt x="148684" y="27870"/>
                </a:cubicBezTo>
                <a:cubicBezTo>
                  <a:pt x="142728" y="26003"/>
                  <a:pt x="136550" y="25070"/>
                  <a:pt x="130149" y="25070"/>
                </a:cubicBezTo>
                <a:cubicBezTo>
                  <a:pt x="123747" y="25070"/>
                  <a:pt x="117570" y="26003"/>
                  <a:pt x="111613" y="27870"/>
                </a:cubicBezTo>
                <a:cubicBezTo>
                  <a:pt x="105657" y="29737"/>
                  <a:pt x="100323" y="32626"/>
                  <a:pt x="95611" y="36538"/>
                </a:cubicBezTo>
                <a:cubicBezTo>
                  <a:pt x="90900" y="40449"/>
                  <a:pt x="87122" y="45383"/>
                  <a:pt x="84275" y="51340"/>
                </a:cubicBezTo>
                <a:cubicBezTo>
                  <a:pt x="81432" y="57296"/>
                  <a:pt x="80009" y="64364"/>
                  <a:pt x="80009" y="72542"/>
                </a:cubicBezTo>
                <a:moveTo>
                  <a:pt x="33069" y="72542"/>
                </a:moveTo>
                <a:cubicBezTo>
                  <a:pt x="33069" y="60630"/>
                  <a:pt x="35692" y="50140"/>
                  <a:pt x="40939" y="41072"/>
                </a:cubicBezTo>
                <a:cubicBezTo>
                  <a:pt x="46183" y="32004"/>
                  <a:pt x="53294" y="24403"/>
                  <a:pt x="62274" y="18269"/>
                </a:cubicBezTo>
                <a:cubicBezTo>
                  <a:pt x="71253" y="12135"/>
                  <a:pt x="81609" y="7557"/>
                  <a:pt x="93345" y="4534"/>
                </a:cubicBezTo>
                <a:cubicBezTo>
                  <a:pt x="105079" y="1511"/>
                  <a:pt x="117346" y="0"/>
                  <a:pt x="130149" y="0"/>
                </a:cubicBezTo>
                <a:cubicBezTo>
                  <a:pt x="142951" y="0"/>
                  <a:pt x="155218" y="1511"/>
                  <a:pt x="166953" y="4534"/>
                </a:cubicBezTo>
                <a:cubicBezTo>
                  <a:pt x="178688" y="7557"/>
                  <a:pt x="189001" y="12135"/>
                  <a:pt x="197890" y="18269"/>
                </a:cubicBezTo>
                <a:cubicBezTo>
                  <a:pt x="206780" y="24403"/>
                  <a:pt x="213849" y="32004"/>
                  <a:pt x="219094" y="41072"/>
                </a:cubicBezTo>
                <a:cubicBezTo>
                  <a:pt x="224338" y="50140"/>
                  <a:pt x="226961" y="60630"/>
                  <a:pt x="226961" y="72542"/>
                </a:cubicBezTo>
                <a:cubicBezTo>
                  <a:pt x="226961" y="84633"/>
                  <a:pt x="224338" y="95167"/>
                  <a:pt x="219094" y="104146"/>
                </a:cubicBezTo>
                <a:cubicBezTo>
                  <a:pt x="213849" y="113125"/>
                  <a:pt x="206780" y="120682"/>
                  <a:pt x="197890" y="126816"/>
                </a:cubicBezTo>
                <a:cubicBezTo>
                  <a:pt x="189001" y="132950"/>
                  <a:pt x="178688" y="137528"/>
                  <a:pt x="166953" y="140551"/>
                </a:cubicBezTo>
                <a:cubicBezTo>
                  <a:pt x="155218" y="143574"/>
                  <a:pt x="142951" y="145085"/>
                  <a:pt x="130149" y="145085"/>
                </a:cubicBezTo>
                <a:cubicBezTo>
                  <a:pt x="117346" y="145085"/>
                  <a:pt x="105079" y="143574"/>
                  <a:pt x="93345" y="140551"/>
                </a:cubicBezTo>
                <a:cubicBezTo>
                  <a:pt x="81609" y="137528"/>
                  <a:pt x="71253" y="132950"/>
                  <a:pt x="62274" y="126816"/>
                </a:cubicBezTo>
                <a:cubicBezTo>
                  <a:pt x="53294" y="120682"/>
                  <a:pt x="46183" y="113125"/>
                  <a:pt x="40939" y="104146"/>
                </a:cubicBezTo>
                <a:cubicBezTo>
                  <a:pt x="35692" y="95167"/>
                  <a:pt x="33069" y="84633"/>
                  <a:pt x="33069" y="72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0" name="Freeform 280"/>
          <p:cNvSpPr/>
          <p:nvPr/>
        </p:nvSpPr>
        <p:spPr>
          <a:xfrm>
            <a:off x="14948626" y="4028825"/>
            <a:ext cx="217894" cy="230429"/>
          </a:xfrm>
          <a:custGeom>
            <a:avLst/>
            <a:gdLst>
              <a:gd name="connsiteX0" fmla="*/ 0 w 217894"/>
              <a:gd name="connsiteY0" fmla="*/ 23736 h 230429"/>
              <a:gd name="connsiteX1" fmla="*/ 92811 w 217894"/>
              <a:gd name="connsiteY1" fmla="*/ 23736 h 230429"/>
              <a:gd name="connsiteX2" fmla="*/ 92811 w 217894"/>
              <a:gd name="connsiteY2" fmla="*/ 15202 h 230429"/>
              <a:gd name="connsiteX3" fmla="*/ 137350 w 217894"/>
              <a:gd name="connsiteY3" fmla="*/ 28003 h 230429"/>
              <a:gd name="connsiteX4" fmla="*/ 137350 w 217894"/>
              <a:gd name="connsiteY4" fmla="*/ 54140 h 230429"/>
              <a:gd name="connsiteX5" fmla="*/ 170687 w 217894"/>
              <a:gd name="connsiteY5" fmla="*/ 54140 h 230429"/>
              <a:gd name="connsiteX6" fmla="*/ 170687 w 217894"/>
              <a:gd name="connsiteY6" fmla="*/ 28003 h 230429"/>
              <a:gd name="connsiteX7" fmla="*/ 169087 w 217894"/>
              <a:gd name="connsiteY7" fmla="*/ 20936 h 230429"/>
              <a:gd name="connsiteX8" fmla="*/ 163488 w 217894"/>
              <a:gd name="connsiteY8" fmla="*/ 16002 h 230429"/>
              <a:gd name="connsiteX9" fmla="*/ 217894 w 217894"/>
              <a:gd name="connsiteY9" fmla="*/ 0 h 230429"/>
              <a:gd name="connsiteX10" fmla="*/ 217894 w 217894"/>
              <a:gd name="connsiteY10" fmla="*/ 206159 h 230429"/>
              <a:gd name="connsiteX11" fmla="*/ 211759 w 217894"/>
              <a:gd name="connsiteY11" fmla="*/ 224695 h 230429"/>
              <a:gd name="connsiteX12" fmla="*/ 192291 w 217894"/>
              <a:gd name="connsiteY12" fmla="*/ 230429 h 230429"/>
              <a:gd name="connsiteX13" fmla="*/ 170687 w 217894"/>
              <a:gd name="connsiteY13" fmla="*/ 230429 h 230429"/>
              <a:gd name="connsiteX14" fmla="*/ 170687 w 217894"/>
              <a:gd name="connsiteY14" fmla="*/ 141351 h 230429"/>
              <a:gd name="connsiteX15" fmla="*/ 137350 w 217894"/>
              <a:gd name="connsiteY15" fmla="*/ 141351 h 230429"/>
              <a:gd name="connsiteX16" fmla="*/ 137350 w 217894"/>
              <a:gd name="connsiteY16" fmla="*/ 178956 h 230429"/>
              <a:gd name="connsiteX17" fmla="*/ 92811 w 217894"/>
              <a:gd name="connsiteY17" fmla="*/ 178956 h 230429"/>
              <a:gd name="connsiteX18" fmla="*/ 92811 w 217894"/>
              <a:gd name="connsiteY18" fmla="*/ 169355 h 230429"/>
              <a:gd name="connsiteX19" fmla="*/ 66008 w 217894"/>
              <a:gd name="connsiteY19" fmla="*/ 177622 h 230429"/>
              <a:gd name="connsiteX20" fmla="*/ 33604 w 217894"/>
              <a:gd name="connsiteY20" fmla="*/ 180289 h 230429"/>
              <a:gd name="connsiteX21" fmla="*/ 0 w 217894"/>
              <a:gd name="connsiteY21" fmla="*/ 180289 h 230429"/>
              <a:gd name="connsiteX23" fmla="*/ 92811 w 217894"/>
              <a:gd name="connsiteY23" fmla="*/ 48273 h 230429"/>
              <a:gd name="connsiteX24" fmla="*/ 44538 w 217894"/>
              <a:gd name="connsiteY24" fmla="*/ 48273 h 230429"/>
              <a:gd name="connsiteX25" fmla="*/ 44538 w 217894"/>
              <a:gd name="connsiteY25" fmla="*/ 155753 h 230429"/>
              <a:gd name="connsiteX26" fmla="*/ 55339 w 217894"/>
              <a:gd name="connsiteY26" fmla="*/ 155753 h 230429"/>
              <a:gd name="connsiteX27" fmla="*/ 67742 w 217894"/>
              <a:gd name="connsiteY27" fmla="*/ 155486 h 230429"/>
              <a:gd name="connsiteX28" fmla="*/ 80677 w 217894"/>
              <a:gd name="connsiteY28" fmla="*/ 154686 h 230429"/>
              <a:gd name="connsiteX29" fmla="*/ 92811 w 217894"/>
              <a:gd name="connsiteY29" fmla="*/ 153086 h 230429"/>
              <a:gd name="connsiteX31" fmla="*/ 137350 w 217894"/>
              <a:gd name="connsiteY31" fmla="*/ 115481 h 230429"/>
              <a:gd name="connsiteX32" fmla="*/ 170687 w 217894"/>
              <a:gd name="connsiteY32" fmla="*/ 115481 h 230429"/>
              <a:gd name="connsiteX33" fmla="*/ 170687 w 217894"/>
              <a:gd name="connsiteY33" fmla="*/ 80010 h 230429"/>
              <a:gd name="connsiteX34" fmla="*/ 137350 w 217894"/>
              <a:gd name="connsiteY34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17894" h="230429">
                <a:moveTo>
                  <a:pt x="0" y="23736"/>
                </a:moveTo>
                <a:lnTo>
                  <a:pt x="92811" y="23736"/>
                </a:lnTo>
                <a:lnTo>
                  <a:pt x="92811" y="15202"/>
                </a:lnTo>
                <a:lnTo>
                  <a:pt x="137350" y="28003"/>
                </a:lnTo>
                <a:lnTo>
                  <a:pt x="137350" y="54140"/>
                </a:lnTo>
                <a:lnTo>
                  <a:pt x="170687" y="54140"/>
                </a:lnTo>
                <a:lnTo>
                  <a:pt x="170687" y="28003"/>
                </a:lnTo>
                <a:cubicBezTo>
                  <a:pt x="170687" y="25514"/>
                  <a:pt x="170154" y="23158"/>
                  <a:pt x="169087" y="20936"/>
                </a:cubicBezTo>
                <a:cubicBezTo>
                  <a:pt x="168021" y="18714"/>
                  <a:pt x="166154" y="17069"/>
                  <a:pt x="163488" y="16002"/>
                </a:cubicBezTo>
                <a:lnTo>
                  <a:pt x="217894" y="0"/>
                </a:lnTo>
                <a:lnTo>
                  <a:pt x="217894" y="206159"/>
                </a:lnTo>
                <a:cubicBezTo>
                  <a:pt x="217894" y="214693"/>
                  <a:pt x="215849" y="220872"/>
                  <a:pt x="211759" y="224695"/>
                </a:cubicBezTo>
                <a:cubicBezTo>
                  <a:pt x="207671" y="228517"/>
                  <a:pt x="201180" y="230429"/>
                  <a:pt x="192291" y="230429"/>
                </a:cubicBezTo>
                <a:lnTo>
                  <a:pt x="170687" y="230429"/>
                </a:lnTo>
                <a:lnTo>
                  <a:pt x="170687" y="141351"/>
                </a:lnTo>
                <a:lnTo>
                  <a:pt x="137350" y="141351"/>
                </a:lnTo>
                <a:lnTo>
                  <a:pt x="137350" y="178956"/>
                </a:lnTo>
                <a:lnTo>
                  <a:pt x="92811" y="178956"/>
                </a:lnTo>
                <a:lnTo>
                  <a:pt x="92811" y="169355"/>
                </a:lnTo>
                <a:cubicBezTo>
                  <a:pt x="84810" y="173088"/>
                  <a:pt x="75876" y="175844"/>
                  <a:pt x="66008" y="177622"/>
                </a:cubicBezTo>
                <a:cubicBezTo>
                  <a:pt x="56139" y="179400"/>
                  <a:pt x="45338" y="180289"/>
                  <a:pt x="33604" y="180289"/>
                </a:cubicBezTo>
                <a:lnTo>
                  <a:pt x="0" y="180289"/>
                </a:lnTo>
                <a:moveTo>
                  <a:pt x="92811" y="48273"/>
                </a:moveTo>
                <a:lnTo>
                  <a:pt x="44538" y="48273"/>
                </a:lnTo>
                <a:lnTo>
                  <a:pt x="44538" y="155753"/>
                </a:lnTo>
                <a:cubicBezTo>
                  <a:pt x="47740" y="155753"/>
                  <a:pt x="51340" y="155753"/>
                  <a:pt x="55339" y="155753"/>
                </a:cubicBezTo>
                <a:cubicBezTo>
                  <a:pt x="59341" y="155753"/>
                  <a:pt x="63475" y="155664"/>
                  <a:pt x="67742" y="155486"/>
                </a:cubicBezTo>
                <a:cubicBezTo>
                  <a:pt x="72008" y="155308"/>
                  <a:pt x="76321" y="155042"/>
                  <a:pt x="80677" y="154686"/>
                </a:cubicBezTo>
                <a:cubicBezTo>
                  <a:pt x="85032" y="154331"/>
                  <a:pt x="89077" y="153797"/>
                  <a:pt x="92811" y="153086"/>
                </a:cubicBezTo>
                <a:moveTo>
                  <a:pt x="137350" y="115481"/>
                </a:moveTo>
                <a:lnTo>
                  <a:pt x="170687" y="115481"/>
                </a:lnTo>
                <a:lnTo>
                  <a:pt x="170687" y="80010"/>
                </a:lnTo>
                <a:lnTo>
                  <a:pt x="137350" y="800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1" name="Freeform 281"/>
          <p:cNvSpPr/>
          <p:nvPr/>
        </p:nvSpPr>
        <p:spPr>
          <a:xfrm>
            <a:off x="15211591" y="4205113"/>
            <a:ext cx="49874" cy="76810"/>
          </a:xfrm>
          <a:custGeom>
            <a:avLst/>
            <a:gdLst>
              <a:gd name="connsiteX0" fmla="*/ 0 w 49874"/>
              <a:gd name="connsiteY0" fmla="*/ 24536 h 76810"/>
              <a:gd name="connsiteX1" fmla="*/ 1868 w 49874"/>
              <a:gd name="connsiteY1" fmla="*/ 14935 h 76810"/>
              <a:gd name="connsiteX2" fmla="*/ 7068 w 49874"/>
              <a:gd name="connsiteY2" fmla="*/ 7067 h 76810"/>
              <a:gd name="connsiteX3" fmla="*/ 14936 w 49874"/>
              <a:gd name="connsiteY3" fmla="*/ 1867 h 76810"/>
              <a:gd name="connsiteX4" fmla="*/ 24803 w 49874"/>
              <a:gd name="connsiteY4" fmla="*/ 0 h 76810"/>
              <a:gd name="connsiteX5" fmla="*/ 42672 w 49874"/>
              <a:gd name="connsiteY5" fmla="*/ 7067 h 76810"/>
              <a:gd name="connsiteX6" fmla="*/ 49874 w 49874"/>
              <a:gd name="connsiteY6" fmla="*/ 28270 h 76810"/>
              <a:gd name="connsiteX7" fmla="*/ 41872 w 49874"/>
              <a:gd name="connsiteY7" fmla="*/ 53740 h 76810"/>
              <a:gd name="connsiteX8" fmla="*/ 16269 w 49874"/>
              <a:gd name="connsiteY8" fmla="*/ 76810 h 76810"/>
              <a:gd name="connsiteX9" fmla="*/ 11736 w 49874"/>
              <a:gd name="connsiteY9" fmla="*/ 71742 h 76810"/>
              <a:gd name="connsiteX10" fmla="*/ 22137 w 49874"/>
              <a:gd name="connsiteY10" fmla="*/ 57607 h 76810"/>
              <a:gd name="connsiteX11" fmla="*/ 13602 w 49874"/>
              <a:gd name="connsiteY11" fmla="*/ 46672 h 76810"/>
              <a:gd name="connsiteX12" fmla="*/ 4001 w 49874"/>
              <a:gd name="connsiteY12" fmla="*/ 38538 h 76810"/>
              <a:gd name="connsiteX13" fmla="*/ 0 w 49874"/>
              <a:gd name="connsiteY13" fmla="*/ 24536 h 76810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</a:cxnLst>
            <a:rect l="l" t="t" r="r" b="b"/>
            <a:pathLst>
              <a:path w="49874" h="76810">
                <a:moveTo>
                  <a:pt x="0" y="24536"/>
                </a:moveTo>
                <a:cubicBezTo>
                  <a:pt x="0" y="21158"/>
                  <a:pt x="622" y="17957"/>
                  <a:pt x="1868" y="14935"/>
                </a:cubicBezTo>
                <a:cubicBezTo>
                  <a:pt x="3111" y="11912"/>
                  <a:pt x="4845" y="9290"/>
                  <a:pt x="7068" y="7067"/>
                </a:cubicBezTo>
                <a:cubicBezTo>
                  <a:pt x="9291" y="4845"/>
                  <a:pt x="11914" y="3111"/>
                  <a:pt x="14936" y="1867"/>
                </a:cubicBezTo>
                <a:cubicBezTo>
                  <a:pt x="17959" y="622"/>
                  <a:pt x="21248" y="0"/>
                  <a:pt x="24803" y="0"/>
                </a:cubicBezTo>
                <a:cubicBezTo>
                  <a:pt x="31916" y="0"/>
                  <a:pt x="37872" y="2356"/>
                  <a:pt x="42672" y="7067"/>
                </a:cubicBezTo>
                <a:cubicBezTo>
                  <a:pt x="47473" y="11779"/>
                  <a:pt x="49874" y="18847"/>
                  <a:pt x="49874" y="28270"/>
                </a:cubicBezTo>
                <a:cubicBezTo>
                  <a:pt x="49874" y="36627"/>
                  <a:pt x="47206" y="45117"/>
                  <a:pt x="41872" y="53740"/>
                </a:cubicBezTo>
                <a:cubicBezTo>
                  <a:pt x="36539" y="62363"/>
                  <a:pt x="28004" y="70053"/>
                  <a:pt x="16269" y="76810"/>
                </a:cubicBezTo>
                <a:lnTo>
                  <a:pt x="11736" y="71742"/>
                </a:lnTo>
                <a:cubicBezTo>
                  <a:pt x="18492" y="66586"/>
                  <a:pt x="21960" y="61874"/>
                  <a:pt x="22137" y="57607"/>
                </a:cubicBezTo>
                <a:cubicBezTo>
                  <a:pt x="22313" y="53340"/>
                  <a:pt x="19470" y="49695"/>
                  <a:pt x="13602" y="46672"/>
                </a:cubicBezTo>
                <a:cubicBezTo>
                  <a:pt x="9868" y="44717"/>
                  <a:pt x="6668" y="42005"/>
                  <a:pt x="4001" y="38538"/>
                </a:cubicBezTo>
                <a:cubicBezTo>
                  <a:pt x="1335" y="35071"/>
                  <a:pt x="0" y="30404"/>
                  <a:pt x="0" y="2453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2" name="Freeform 282"/>
          <p:cNvSpPr/>
          <p:nvPr/>
        </p:nvSpPr>
        <p:spPr>
          <a:xfrm>
            <a:off x="9600523" y="4361073"/>
            <a:ext cx="183490" cy="208826"/>
          </a:xfrm>
          <a:custGeom>
            <a:avLst/>
            <a:gdLst>
              <a:gd name="connsiteX0" fmla="*/ 98413 w 183490"/>
              <a:gd name="connsiteY0" fmla="*/ 25603 h 208826"/>
              <a:gd name="connsiteX1" fmla="*/ 77876 w 183490"/>
              <a:gd name="connsiteY1" fmla="*/ 30804 h 208826"/>
              <a:gd name="connsiteX2" fmla="*/ 62007 w 183490"/>
              <a:gd name="connsiteY2" fmla="*/ 46139 h 208826"/>
              <a:gd name="connsiteX3" fmla="*/ 51739 w 183490"/>
              <a:gd name="connsiteY3" fmla="*/ 70942 h 208826"/>
              <a:gd name="connsiteX4" fmla="*/ 48006 w 183490"/>
              <a:gd name="connsiteY4" fmla="*/ 104546 h 208826"/>
              <a:gd name="connsiteX5" fmla="*/ 51739 w 183490"/>
              <a:gd name="connsiteY5" fmla="*/ 138150 h 208826"/>
              <a:gd name="connsiteX6" fmla="*/ 62141 w 183490"/>
              <a:gd name="connsiteY6" fmla="*/ 162820 h 208826"/>
              <a:gd name="connsiteX7" fmla="*/ 77743 w 183490"/>
              <a:gd name="connsiteY7" fmla="*/ 178022 h 208826"/>
              <a:gd name="connsiteX8" fmla="*/ 96812 w 183490"/>
              <a:gd name="connsiteY8" fmla="*/ 183223 h 208826"/>
              <a:gd name="connsiteX9" fmla="*/ 113481 w 183490"/>
              <a:gd name="connsiteY9" fmla="*/ 179756 h 208826"/>
              <a:gd name="connsiteX10" fmla="*/ 125616 w 183490"/>
              <a:gd name="connsiteY10" fmla="*/ 170288 h 208826"/>
              <a:gd name="connsiteX11" fmla="*/ 133617 w 183490"/>
              <a:gd name="connsiteY11" fmla="*/ 156286 h 208826"/>
              <a:gd name="connsiteX12" fmla="*/ 137351 w 183490"/>
              <a:gd name="connsiteY12" fmla="*/ 139484 h 208826"/>
              <a:gd name="connsiteX13" fmla="*/ 183490 w 183490"/>
              <a:gd name="connsiteY13" fmla="*/ 145885 h 208826"/>
              <a:gd name="connsiteX14" fmla="*/ 172288 w 183490"/>
              <a:gd name="connsiteY14" fmla="*/ 173622 h 208826"/>
              <a:gd name="connsiteX15" fmla="*/ 152419 w 183490"/>
              <a:gd name="connsiteY15" fmla="*/ 193224 h 208826"/>
              <a:gd name="connsiteX16" fmla="*/ 125749 w 183490"/>
              <a:gd name="connsiteY16" fmla="*/ 204959 h 208826"/>
              <a:gd name="connsiteX17" fmla="*/ 94145 w 183490"/>
              <a:gd name="connsiteY17" fmla="*/ 208826 h 208826"/>
              <a:gd name="connsiteX18" fmla="*/ 56141 w 183490"/>
              <a:gd name="connsiteY18" fmla="*/ 202425 h 208826"/>
              <a:gd name="connsiteX19" fmla="*/ 26403 w 183490"/>
              <a:gd name="connsiteY19" fmla="*/ 183090 h 208826"/>
              <a:gd name="connsiteX20" fmla="*/ 6934 w 183490"/>
              <a:gd name="connsiteY20" fmla="*/ 150552 h 208826"/>
              <a:gd name="connsiteX21" fmla="*/ 0 w 183490"/>
              <a:gd name="connsiteY21" fmla="*/ 104546 h 208826"/>
              <a:gd name="connsiteX22" fmla="*/ 7334 w 183490"/>
              <a:gd name="connsiteY22" fmla="*/ 59207 h 208826"/>
              <a:gd name="connsiteX23" fmla="*/ 27870 w 183490"/>
              <a:gd name="connsiteY23" fmla="*/ 26536 h 208826"/>
              <a:gd name="connsiteX24" fmla="*/ 59074 w 183490"/>
              <a:gd name="connsiteY24" fmla="*/ 6667 h 208826"/>
              <a:gd name="connsiteX25" fmla="*/ 98413 w 183490"/>
              <a:gd name="connsiteY25" fmla="*/ 0 h 208826"/>
              <a:gd name="connsiteX26" fmla="*/ 129082 w 183490"/>
              <a:gd name="connsiteY26" fmla="*/ 4534 h 208826"/>
              <a:gd name="connsiteX27" fmla="*/ 154285 w 183490"/>
              <a:gd name="connsiteY27" fmla="*/ 17069 h 208826"/>
              <a:gd name="connsiteX28" fmla="*/ 171354 w 183490"/>
              <a:gd name="connsiteY28" fmla="*/ 35871 h 208826"/>
              <a:gd name="connsiteX29" fmla="*/ 177622 w 183490"/>
              <a:gd name="connsiteY29" fmla="*/ 59207 h 208826"/>
              <a:gd name="connsiteX30" fmla="*/ 170421 w 183490"/>
              <a:gd name="connsiteY30" fmla="*/ 75343 h 208826"/>
              <a:gd name="connsiteX31" fmla="*/ 152285 w 183490"/>
              <a:gd name="connsiteY31" fmla="*/ 81343 h 208826"/>
              <a:gd name="connsiteX32" fmla="*/ 128015 w 183490"/>
              <a:gd name="connsiteY32" fmla="*/ 67475 h 208826"/>
              <a:gd name="connsiteX33" fmla="*/ 131483 w 183490"/>
              <a:gd name="connsiteY33" fmla="*/ 53607 h 208826"/>
              <a:gd name="connsiteX34" fmla="*/ 127882 w 183490"/>
              <a:gd name="connsiteY34" fmla="*/ 40005 h 208826"/>
              <a:gd name="connsiteX35" fmla="*/ 116948 w 183490"/>
              <a:gd name="connsiteY35" fmla="*/ 29737 h 208826"/>
              <a:gd name="connsiteX36" fmla="*/ 98413 w 183490"/>
              <a:gd name="connsiteY36" fmla="*/ 25603 h 2088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</a:cxnLst>
            <a:rect l="l" t="t" r="r" b="b"/>
            <a:pathLst>
              <a:path w="183490" h="208826">
                <a:moveTo>
                  <a:pt x="98413" y="25603"/>
                </a:moveTo>
                <a:cubicBezTo>
                  <a:pt x="90945" y="25603"/>
                  <a:pt x="84099" y="27337"/>
                  <a:pt x="77876" y="30804"/>
                </a:cubicBezTo>
                <a:cubicBezTo>
                  <a:pt x="71653" y="34271"/>
                  <a:pt x="66363" y="39382"/>
                  <a:pt x="62007" y="46139"/>
                </a:cubicBezTo>
                <a:cubicBezTo>
                  <a:pt x="57652" y="52895"/>
                  <a:pt x="54229" y="61163"/>
                  <a:pt x="51739" y="70942"/>
                </a:cubicBezTo>
                <a:cubicBezTo>
                  <a:pt x="49250" y="80721"/>
                  <a:pt x="48006" y="91923"/>
                  <a:pt x="48006" y="104546"/>
                </a:cubicBezTo>
                <a:cubicBezTo>
                  <a:pt x="48006" y="117170"/>
                  <a:pt x="49250" y="128372"/>
                  <a:pt x="51739" y="138150"/>
                </a:cubicBezTo>
                <a:cubicBezTo>
                  <a:pt x="54229" y="147930"/>
                  <a:pt x="57696" y="156152"/>
                  <a:pt x="62141" y="162820"/>
                </a:cubicBezTo>
                <a:cubicBezTo>
                  <a:pt x="66587" y="169488"/>
                  <a:pt x="71786" y="174555"/>
                  <a:pt x="77743" y="178022"/>
                </a:cubicBezTo>
                <a:cubicBezTo>
                  <a:pt x="83699" y="181489"/>
                  <a:pt x="90056" y="183223"/>
                  <a:pt x="96812" y="183223"/>
                </a:cubicBezTo>
                <a:cubicBezTo>
                  <a:pt x="103212" y="183223"/>
                  <a:pt x="108769" y="182067"/>
                  <a:pt x="113481" y="179756"/>
                </a:cubicBezTo>
                <a:cubicBezTo>
                  <a:pt x="118193" y="177444"/>
                  <a:pt x="122238" y="174289"/>
                  <a:pt x="125616" y="170288"/>
                </a:cubicBezTo>
                <a:cubicBezTo>
                  <a:pt x="128994" y="166287"/>
                  <a:pt x="131661" y="161620"/>
                  <a:pt x="133617" y="156286"/>
                </a:cubicBezTo>
                <a:cubicBezTo>
                  <a:pt x="135572" y="150952"/>
                  <a:pt x="136816" y="145351"/>
                  <a:pt x="137351" y="139484"/>
                </a:cubicBezTo>
                <a:lnTo>
                  <a:pt x="183490" y="145885"/>
                </a:lnTo>
                <a:cubicBezTo>
                  <a:pt x="181356" y="156553"/>
                  <a:pt x="177622" y="165798"/>
                  <a:pt x="172288" y="173622"/>
                </a:cubicBezTo>
                <a:cubicBezTo>
                  <a:pt x="166954" y="181445"/>
                  <a:pt x="160331" y="187979"/>
                  <a:pt x="152419" y="193224"/>
                </a:cubicBezTo>
                <a:cubicBezTo>
                  <a:pt x="144507" y="198469"/>
                  <a:pt x="135617" y="202381"/>
                  <a:pt x="125749" y="204959"/>
                </a:cubicBezTo>
                <a:cubicBezTo>
                  <a:pt x="115881" y="207537"/>
                  <a:pt x="105346" y="208826"/>
                  <a:pt x="94145" y="208826"/>
                </a:cubicBezTo>
                <a:cubicBezTo>
                  <a:pt x="80276" y="208826"/>
                  <a:pt x="67608" y="206692"/>
                  <a:pt x="56141" y="202425"/>
                </a:cubicBezTo>
                <a:cubicBezTo>
                  <a:pt x="44672" y="198158"/>
                  <a:pt x="34760" y="191713"/>
                  <a:pt x="26403" y="183090"/>
                </a:cubicBezTo>
                <a:cubicBezTo>
                  <a:pt x="18047" y="174466"/>
                  <a:pt x="11557" y="163620"/>
                  <a:pt x="6934" y="150552"/>
                </a:cubicBezTo>
                <a:cubicBezTo>
                  <a:pt x="2311" y="137484"/>
                  <a:pt x="0" y="122149"/>
                  <a:pt x="0" y="104546"/>
                </a:cubicBezTo>
                <a:cubicBezTo>
                  <a:pt x="0" y="87300"/>
                  <a:pt x="2445" y="72187"/>
                  <a:pt x="7334" y="59207"/>
                </a:cubicBezTo>
                <a:cubicBezTo>
                  <a:pt x="12224" y="46228"/>
                  <a:pt x="19069" y="35338"/>
                  <a:pt x="27870" y="26536"/>
                </a:cubicBezTo>
                <a:cubicBezTo>
                  <a:pt x="36671" y="17735"/>
                  <a:pt x="47072" y="11112"/>
                  <a:pt x="59074" y="6667"/>
                </a:cubicBezTo>
                <a:cubicBezTo>
                  <a:pt x="71076" y="2222"/>
                  <a:pt x="84188" y="0"/>
                  <a:pt x="98413" y="0"/>
                </a:cubicBezTo>
                <a:cubicBezTo>
                  <a:pt x="109258" y="0"/>
                  <a:pt x="119481" y="1511"/>
                  <a:pt x="129082" y="4534"/>
                </a:cubicBezTo>
                <a:cubicBezTo>
                  <a:pt x="138684" y="7557"/>
                  <a:pt x="147085" y="11735"/>
                  <a:pt x="154285" y="17069"/>
                </a:cubicBezTo>
                <a:cubicBezTo>
                  <a:pt x="161486" y="22403"/>
                  <a:pt x="167177" y="28670"/>
                  <a:pt x="171354" y="35871"/>
                </a:cubicBezTo>
                <a:cubicBezTo>
                  <a:pt x="175533" y="43072"/>
                  <a:pt x="177622" y="50851"/>
                  <a:pt x="177622" y="59207"/>
                </a:cubicBezTo>
                <a:cubicBezTo>
                  <a:pt x="177622" y="65964"/>
                  <a:pt x="175222" y="71342"/>
                  <a:pt x="170421" y="75343"/>
                </a:cubicBezTo>
                <a:cubicBezTo>
                  <a:pt x="165621" y="79343"/>
                  <a:pt x="159576" y="81343"/>
                  <a:pt x="152285" y="81343"/>
                </a:cubicBezTo>
                <a:cubicBezTo>
                  <a:pt x="141262" y="81343"/>
                  <a:pt x="133172" y="76721"/>
                  <a:pt x="128015" y="67475"/>
                </a:cubicBezTo>
                <a:cubicBezTo>
                  <a:pt x="130327" y="63208"/>
                  <a:pt x="131483" y="58585"/>
                  <a:pt x="131483" y="53607"/>
                </a:cubicBezTo>
                <a:cubicBezTo>
                  <a:pt x="131483" y="48628"/>
                  <a:pt x="130283" y="44094"/>
                  <a:pt x="127882" y="40005"/>
                </a:cubicBezTo>
                <a:cubicBezTo>
                  <a:pt x="125482" y="35916"/>
                  <a:pt x="121838" y="32493"/>
                  <a:pt x="116948" y="29737"/>
                </a:cubicBezTo>
                <a:cubicBezTo>
                  <a:pt x="112058" y="26981"/>
                  <a:pt x="105880" y="25603"/>
                  <a:pt x="98413" y="2560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3" name="Freeform 283"/>
          <p:cNvSpPr/>
          <p:nvPr/>
        </p:nvSpPr>
        <p:spPr>
          <a:xfrm>
            <a:off x="9809082" y="4448018"/>
            <a:ext cx="120548" cy="28537"/>
          </a:xfrm>
          <a:custGeom>
            <a:avLst/>
            <a:gdLst>
              <a:gd name="connsiteX0" fmla="*/ 0 w 120548"/>
              <a:gd name="connsiteY0" fmla="*/ 0 h 28537"/>
              <a:gd name="connsiteX1" fmla="*/ 120548 w 120548"/>
              <a:gd name="connsiteY1" fmla="*/ 0 h 28537"/>
              <a:gd name="connsiteX2" fmla="*/ 120548 w 120548"/>
              <a:gd name="connsiteY2" fmla="*/ 28537 h 28537"/>
              <a:gd name="connsiteX3" fmla="*/ 0 w 120548"/>
              <a:gd name="connsiteY3" fmla="*/ 28537 h 28537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</a:cxnLst>
            <a:rect l="l" t="t" r="r" b="b"/>
            <a:pathLst>
              <a:path w="120548" h="28537">
                <a:moveTo>
                  <a:pt x="0" y="0"/>
                </a:moveTo>
                <a:lnTo>
                  <a:pt x="120548" y="0"/>
                </a:lnTo>
                <a:lnTo>
                  <a:pt x="120548" y="28537"/>
                </a:lnTo>
                <a:lnTo>
                  <a:pt x="0" y="28537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4" name="Freeform 284"/>
          <p:cNvSpPr/>
          <p:nvPr/>
        </p:nvSpPr>
        <p:spPr>
          <a:xfrm>
            <a:off x="9955501" y="4414146"/>
            <a:ext cx="161086" cy="208559"/>
          </a:xfrm>
          <a:custGeom>
            <a:avLst/>
            <a:gdLst>
              <a:gd name="connsiteX0" fmla="*/ 7200 w 161086"/>
              <a:gd name="connsiteY0" fmla="*/ 208559 h 208559"/>
              <a:gd name="connsiteX1" fmla="*/ 7200 w 161086"/>
              <a:gd name="connsiteY1" fmla="*/ 28004 h 208559"/>
              <a:gd name="connsiteX2" fmla="*/ 5600 w 161086"/>
              <a:gd name="connsiteY2" fmla="*/ 20936 h 208559"/>
              <a:gd name="connsiteX3" fmla="*/ 0 w 161086"/>
              <a:gd name="connsiteY3" fmla="*/ 16002 h 208559"/>
              <a:gd name="connsiteX4" fmla="*/ 53072 w 161086"/>
              <a:gd name="connsiteY4" fmla="*/ 0 h 208559"/>
              <a:gd name="connsiteX5" fmla="*/ 53072 w 161086"/>
              <a:gd name="connsiteY5" fmla="*/ 16002 h 208559"/>
              <a:gd name="connsiteX6" fmla="*/ 72808 w 161086"/>
              <a:gd name="connsiteY6" fmla="*/ 7468 h 208559"/>
              <a:gd name="connsiteX7" fmla="*/ 94945 w 161086"/>
              <a:gd name="connsiteY7" fmla="*/ 4267 h 208559"/>
              <a:gd name="connsiteX8" fmla="*/ 122282 w 161086"/>
              <a:gd name="connsiteY8" fmla="*/ 9601 h 208559"/>
              <a:gd name="connsiteX9" fmla="*/ 143084 w 161086"/>
              <a:gd name="connsiteY9" fmla="*/ 24536 h 208559"/>
              <a:gd name="connsiteX10" fmla="*/ 156419 w 161086"/>
              <a:gd name="connsiteY10" fmla="*/ 47339 h 208559"/>
              <a:gd name="connsiteX11" fmla="*/ 161086 w 161086"/>
              <a:gd name="connsiteY11" fmla="*/ 76276 h 208559"/>
              <a:gd name="connsiteX12" fmla="*/ 156819 w 161086"/>
              <a:gd name="connsiteY12" fmla="*/ 106813 h 208559"/>
              <a:gd name="connsiteX13" fmla="*/ 144150 w 161086"/>
              <a:gd name="connsiteY13" fmla="*/ 130950 h 208559"/>
              <a:gd name="connsiteX14" fmla="*/ 123482 w 161086"/>
              <a:gd name="connsiteY14" fmla="*/ 146685 h 208559"/>
              <a:gd name="connsiteX15" fmla="*/ 95211 w 161086"/>
              <a:gd name="connsiteY15" fmla="*/ 152286 h 208559"/>
              <a:gd name="connsiteX16" fmla="*/ 71875 w 161086"/>
              <a:gd name="connsiteY16" fmla="*/ 147752 h 208559"/>
              <a:gd name="connsiteX17" fmla="*/ 53072 w 161086"/>
              <a:gd name="connsiteY17" fmla="*/ 136551 h 208559"/>
              <a:gd name="connsiteX18" fmla="*/ 53072 w 161086"/>
              <a:gd name="connsiteY18" fmla="*/ 191491 h 208559"/>
              <a:gd name="connsiteX19" fmla="*/ 34937 w 161086"/>
              <a:gd name="connsiteY19" fmla="*/ 208559 h 208559"/>
              <a:gd name="connsiteX21" fmla="*/ 82944 w 161086"/>
              <a:gd name="connsiteY21" fmla="*/ 126416 h 208559"/>
              <a:gd name="connsiteX22" fmla="*/ 94278 w 161086"/>
              <a:gd name="connsiteY22" fmla="*/ 123749 h 208559"/>
              <a:gd name="connsiteX23" fmla="*/ 104679 w 161086"/>
              <a:gd name="connsiteY23" fmla="*/ 115081 h 208559"/>
              <a:gd name="connsiteX24" fmla="*/ 112280 w 161086"/>
              <a:gd name="connsiteY24" fmla="*/ 99346 h 208559"/>
              <a:gd name="connsiteX25" fmla="*/ 115213 w 161086"/>
              <a:gd name="connsiteY25" fmla="*/ 75209 h 208559"/>
              <a:gd name="connsiteX26" fmla="*/ 112413 w 161086"/>
              <a:gd name="connsiteY26" fmla="*/ 55207 h 208559"/>
              <a:gd name="connsiteX27" fmla="*/ 104812 w 161086"/>
              <a:gd name="connsiteY27" fmla="*/ 41072 h 208559"/>
              <a:gd name="connsiteX28" fmla="*/ 93878 w 161086"/>
              <a:gd name="connsiteY28" fmla="*/ 32804 h 208559"/>
              <a:gd name="connsiteX29" fmla="*/ 81076 w 161086"/>
              <a:gd name="connsiteY29" fmla="*/ 30137 h 208559"/>
              <a:gd name="connsiteX30" fmla="*/ 65875 w 161086"/>
              <a:gd name="connsiteY30" fmla="*/ 32538 h 208559"/>
              <a:gd name="connsiteX31" fmla="*/ 53072 w 161086"/>
              <a:gd name="connsiteY31" fmla="*/ 37872 h 208559"/>
              <a:gd name="connsiteX32" fmla="*/ 53072 w 161086"/>
              <a:gd name="connsiteY32" fmla="*/ 114681 h 208559"/>
              <a:gd name="connsiteX33" fmla="*/ 65607 w 161086"/>
              <a:gd name="connsiteY33" fmla="*/ 122815 h 208559"/>
              <a:gd name="connsiteX34" fmla="*/ 82944 w 161086"/>
              <a:gd name="connsiteY34" fmla="*/ 126416 h 2085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161086" h="208559">
                <a:moveTo>
                  <a:pt x="7200" y="208559"/>
                </a:moveTo>
                <a:lnTo>
                  <a:pt x="7200" y="28004"/>
                </a:lnTo>
                <a:cubicBezTo>
                  <a:pt x="7200" y="25514"/>
                  <a:pt x="6666" y="23159"/>
                  <a:pt x="5600" y="20936"/>
                </a:cubicBezTo>
                <a:cubicBezTo>
                  <a:pt x="4533" y="18714"/>
                  <a:pt x="2666" y="17069"/>
                  <a:pt x="0" y="16002"/>
                </a:cubicBezTo>
                <a:lnTo>
                  <a:pt x="53072" y="0"/>
                </a:lnTo>
                <a:lnTo>
                  <a:pt x="53072" y="16002"/>
                </a:lnTo>
                <a:cubicBezTo>
                  <a:pt x="58941" y="12446"/>
                  <a:pt x="65518" y="9601"/>
                  <a:pt x="72808" y="7468"/>
                </a:cubicBezTo>
                <a:cubicBezTo>
                  <a:pt x="80098" y="5334"/>
                  <a:pt x="87477" y="4267"/>
                  <a:pt x="94945" y="4267"/>
                </a:cubicBezTo>
                <a:cubicBezTo>
                  <a:pt x="105079" y="4267"/>
                  <a:pt x="114191" y="6045"/>
                  <a:pt x="122282" y="9601"/>
                </a:cubicBezTo>
                <a:cubicBezTo>
                  <a:pt x="130370" y="13157"/>
                  <a:pt x="137305" y="18136"/>
                  <a:pt x="143084" y="24536"/>
                </a:cubicBezTo>
                <a:cubicBezTo>
                  <a:pt x="148862" y="30937"/>
                  <a:pt x="153308" y="38538"/>
                  <a:pt x="156419" y="47339"/>
                </a:cubicBezTo>
                <a:cubicBezTo>
                  <a:pt x="159531" y="56140"/>
                  <a:pt x="161086" y="65786"/>
                  <a:pt x="161086" y="76276"/>
                </a:cubicBezTo>
                <a:cubicBezTo>
                  <a:pt x="161086" y="87300"/>
                  <a:pt x="159663" y="97479"/>
                  <a:pt x="156819" y="106813"/>
                </a:cubicBezTo>
                <a:cubicBezTo>
                  <a:pt x="153974" y="116148"/>
                  <a:pt x="149751" y="124194"/>
                  <a:pt x="144150" y="130950"/>
                </a:cubicBezTo>
                <a:cubicBezTo>
                  <a:pt x="138550" y="137706"/>
                  <a:pt x="131660" y="142951"/>
                  <a:pt x="123482" y="146685"/>
                </a:cubicBezTo>
                <a:cubicBezTo>
                  <a:pt x="115303" y="150419"/>
                  <a:pt x="105879" y="152286"/>
                  <a:pt x="95211" y="152286"/>
                </a:cubicBezTo>
                <a:cubicBezTo>
                  <a:pt x="87033" y="152286"/>
                  <a:pt x="79254" y="150775"/>
                  <a:pt x="71875" y="147752"/>
                </a:cubicBezTo>
                <a:cubicBezTo>
                  <a:pt x="64495" y="144730"/>
                  <a:pt x="58229" y="140996"/>
                  <a:pt x="53072" y="136551"/>
                </a:cubicBezTo>
                <a:lnTo>
                  <a:pt x="53072" y="191491"/>
                </a:lnTo>
                <a:cubicBezTo>
                  <a:pt x="53072" y="202870"/>
                  <a:pt x="47027" y="208559"/>
                  <a:pt x="34937" y="208559"/>
                </a:cubicBezTo>
                <a:moveTo>
                  <a:pt x="82944" y="126416"/>
                </a:moveTo>
                <a:cubicBezTo>
                  <a:pt x="86677" y="126416"/>
                  <a:pt x="90455" y="125527"/>
                  <a:pt x="94278" y="123749"/>
                </a:cubicBezTo>
                <a:cubicBezTo>
                  <a:pt x="98101" y="121971"/>
                  <a:pt x="101567" y="119082"/>
                  <a:pt x="104679" y="115081"/>
                </a:cubicBezTo>
                <a:cubicBezTo>
                  <a:pt x="107790" y="111080"/>
                  <a:pt x="110324" y="105835"/>
                  <a:pt x="112280" y="99346"/>
                </a:cubicBezTo>
                <a:cubicBezTo>
                  <a:pt x="114236" y="92856"/>
                  <a:pt x="115213" y="84811"/>
                  <a:pt x="115213" y="75209"/>
                </a:cubicBezTo>
                <a:cubicBezTo>
                  <a:pt x="115213" y="67564"/>
                  <a:pt x="114280" y="60897"/>
                  <a:pt x="112413" y="55207"/>
                </a:cubicBezTo>
                <a:cubicBezTo>
                  <a:pt x="110547" y="49518"/>
                  <a:pt x="108013" y="44806"/>
                  <a:pt x="104812" y="41072"/>
                </a:cubicBezTo>
                <a:cubicBezTo>
                  <a:pt x="101612" y="37338"/>
                  <a:pt x="97967" y="34582"/>
                  <a:pt x="93878" y="32804"/>
                </a:cubicBezTo>
                <a:cubicBezTo>
                  <a:pt x="89788" y="31026"/>
                  <a:pt x="85521" y="30137"/>
                  <a:pt x="81076" y="30137"/>
                </a:cubicBezTo>
                <a:cubicBezTo>
                  <a:pt x="75919" y="30137"/>
                  <a:pt x="70852" y="30937"/>
                  <a:pt x="65875" y="32538"/>
                </a:cubicBezTo>
                <a:cubicBezTo>
                  <a:pt x="60896" y="34138"/>
                  <a:pt x="56629" y="35916"/>
                  <a:pt x="53072" y="37872"/>
                </a:cubicBezTo>
                <a:lnTo>
                  <a:pt x="53072" y="114681"/>
                </a:lnTo>
                <a:cubicBezTo>
                  <a:pt x="56629" y="117704"/>
                  <a:pt x="60806" y="120415"/>
                  <a:pt x="65607" y="122815"/>
                </a:cubicBezTo>
                <a:cubicBezTo>
                  <a:pt x="70408" y="125216"/>
                  <a:pt x="76187" y="126416"/>
                  <a:pt x="82944" y="1264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5" name="Freeform 285"/>
          <p:cNvSpPr/>
          <p:nvPr/>
        </p:nvSpPr>
        <p:spPr>
          <a:xfrm>
            <a:off x="10132588" y="4417080"/>
            <a:ext cx="164288" cy="152819"/>
          </a:xfrm>
          <a:custGeom>
            <a:avLst/>
            <a:gdLst>
              <a:gd name="connsiteX0" fmla="*/ 82144 w 164288"/>
              <a:gd name="connsiteY0" fmla="*/ 25603 h 152819"/>
              <a:gd name="connsiteX1" fmla="*/ 67475 w 164288"/>
              <a:gd name="connsiteY1" fmla="*/ 29470 h 152819"/>
              <a:gd name="connsiteX2" fmla="*/ 56807 w 164288"/>
              <a:gd name="connsiteY2" fmla="*/ 40138 h 152819"/>
              <a:gd name="connsiteX3" fmla="*/ 50274 w 164288"/>
              <a:gd name="connsiteY3" fmla="*/ 56274 h 152819"/>
              <a:gd name="connsiteX4" fmla="*/ 48006 w 164288"/>
              <a:gd name="connsiteY4" fmla="*/ 76543 h 152819"/>
              <a:gd name="connsiteX5" fmla="*/ 50140 w 164288"/>
              <a:gd name="connsiteY5" fmla="*/ 96679 h 152819"/>
              <a:gd name="connsiteX6" fmla="*/ 56675 w 164288"/>
              <a:gd name="connsiteY6" fmla="*/ 112681 h 152819"/>
              <a:gd name="connsiteX7" fmla="*/ 67342 w 164288"/>
              <a:gd name="connsiteY7" fmla="*/ 123349 h 152819"/>
              <a:gd name="connsiteX8" fmla="*/ 82144 w 164288"/>
              <a:gd name="connsiteY8" fmla="*/ 127216 h 152819"/>
              <a:gd name="connsiteX9" fmla="*/ 96947 w 164288"/>
              <a:gd name="connsiteY9" fmla="*/ 123349 h 152819"/>
              <a:gd name="connsiteX10" fmla="*/ 107747 w 164288"/>
              <a:gd name="connsiteY10" fmla="*/ 112681 h 152819"/>
              <a:gd name="connsiteX11" fmla="*/ 114281 w 164288"/>
              <a:gd name="connsiteY11" fmla="*/ 96545 h 152819"/>
              <a:gd name="connsiteX12" fmla="*/ 116549 w 164288"/>
              <a:gd name="connsiteY12" fmla="*/ 76543 h 152819"/>
              <a:gd name="connsiteX13" fmla="*/ 114281 w 164288"/>
              <a:gd name="connsiteY13" fmla="*/ 56540 h 152819"/>
              <a:gd name="connsiteX14" fmla="*/ 107614 w 164288"/>
              <a:gd name="connsiteY14" fmla="*/ 40405 h 152819"/>
              <a:gd name="connsiteX15" fmla="*/ 96813 w 164288"/>
              <a:gd name="connsiteY15" fmla="*/ 29604 h 152819"/>
              <a:gd name="connsiteX16" fmla="*/ 82144 w 164288"/>
              <a:gd name="connsiteY16" fmla="*/ 25603 h 152819"/>
              <a:gd name="connsiteX18" fmla="*/ 82144 w 164288"/>
              <a:gd name="connsiteY18" fmla="*/ 152819 h 152819"/>
              <a:gd name="connsiteX19" fmla="*/ 50806 w 164288"/>
              <a:gd name="connsiteY19" fmla="*/ 147619 h 152819"/>
              <a:gd name="connsiteX20" fmla="*/ 24671 w 164288"/>
              <a:gd name="connsiteY20" fmla="*/ 132550 h 152819"/>
              <a:gd name="connsiteX21" fmla="*/ 6669 w 164288"/>
              <a:gd name="connsiteY21" fmla="*/ 108547 h 152819"/>
              <a:gd name="connsiteX22" fmla="*/ 0 w 164288"/>
              <a:gd name="connsiteY22" fmla="*/ 76543 h 152819"/>
              <a:gd name="connsiteX23" fmla="*/ 6669 w 164288"/>
              <a:gd name="connsiteY23" fmla="*/ 44539 h 152819"/>
              <a:gd name="connsiteX24" fmla="*/ 24671 w 164288"/>
              <a:gd name="connsiteY24" fmla="*/ 20536 h 152819"/>
              <a:gd name="connsiteX25" fmla="*/ 50806 w 164288"/>
              <a:gd name="connsiteY25" fmla="*/ 5334 h 152819"/>
              <a:gd name="connsiteX26" fmla="*/ 82144 w 164288"/>
              <a:gd name="connsiteY26" fmla="*/ 0 h 152819"/>
              <a:gd name="connsiteX27" fmla="*/ 113347 w 164288"/>
              <a:gd name="connsiteY27" fmla="*/ 5334 h 152819"/>
              <a:gd name="connsiteX28" fmla="*/ 139619 w 164288"/>
              <a:gd name="connsiteY28" fmla="*/ 20536 h 152819"/>
              <a:gd name="connsiteX29" fmla="*/ 157621 w 164288"/>
              <a:gd name="connsiteY29" fmla="*/ 44539 h 152819"/>
              <a:gd name="connsiteX30" fmla="*/ 164288 w 164288"/>
              <a:gd name="connsiteY30" fmla="*/ 76543 h 152819"/>
              <a:gd name="connsiteX31" fmla="*/ 157621 w 164288"/>
              <a:gd name="connsiteY31" fmla="*/ 108547 h 152819"/>
              <a:gd name="connsiteX32" fmla="*/ 139619 w 164288"/>
              <a:gd name="connsiteY32" fmla="*/ 132550 h 152819"/>
              <a:gd name="connsiteX33" fmla="*/ 113347 w 164288"/>
              <a:gd name="connsiteY33" fmla="*/ 147619 h 152819"/>
              <a:gd name="connsiteX34" fmla="*/ 82144 w 164288"/>
              <a:gd name="connsiteY34" fmla="*/ 152819 h 15281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164288" h="152819">
                <a:moveTo>
                  <a:pt x="82144" y="25603"/>
                </a:moveTo>
                <a:cubicBezTo>
                  <a:pt x="76633" y="25603"/>
                  <a:pt x="71742" y="26892"/>
                  <a:pt x="67475" y="29470"/>
                </a:cubicBezTo>
                <a:cubicBezTo>
                  <a:pt x="63208" y="32048"/>
                  <a:pt x="59652" y="35604"/>
                  <a:pt x="56807" y="40138"/>
                </a:cubicBezTo>
                <a:cubicBezTo>
                  <a:pt x="53963" y="44672"/>
                  <a:pt x="51785" y="50050"/>
                  <a:pt x="50274" y="56274"/>
                </a:cubicBezTo>
                <a:cubicBezTo>
                  <a:pt x="48762" y="62497"/>
                  <a:pt x="48006" y="69253"/>
                  <a:pt x="48006" y="76543"/>
                </a:cubicBezTo>
                <a:cubicBezTo>
                  <a:pt x="48006" y="83832"/>
                  <a:pt x="48718" y="90544"/>
                  <a:pt x="50140" y="96679"/>
                </a:cubicBezTo>
                <a:cubicBezTo>
                  <a:pt x="51562" y="102813"/>
                  <a:pt x="53741" y="108146"/>
                  <a:pt x="56675" y="112681"/>
                </a:cubicBezTo>
                <a:cubicBezTo>
                  <a:pt x="59608" y="117215"/>
                  <a:pt x="63164" y="120771"/>
                  <a:pt x="67342" y="123349"/>
                </a:cubicBezTo>
                <a:cubicBezTo>
                  <a:pt x="71520" y="125927"/>
                  <a:pt x="76455" y="127216"/>
                  <a:pt x="82144" y="127216"/>
                </a:cubicBezTo>
                <a:cubicBezTo>
                  <a:pt x="87656" y="127216"/>
                  <a:pt x="92590" y="125927"/>
                  <a:pt x="96947" y="123349"/>
                </a:cubicBezTo>
                <a:cubicBezTo>
                  <a:pt x="101302" y="120771"/>
                  <a:pt x="104903" y="117215"/>
                  <a:pt x="107747" y="112681"/>
                </a:cubicBezTo>
                <a:cubicBezTo>
                  <a:pt x="110592" y="108146"/>
                  <a:pt x="112770" y="102768"/>
                  <a:pt x="114281" y="96545"/>
                </a:cubicBezTo>
                <a:cubicBezTo>
                  <a:pt x="115793" y="90322"/>
                  <a:pt x="116549" y="83655"/>
                  <a:pt x="116549" y="76543"/>
                </a:cubicBezTo>
                <a:cubicBezTo>
                  <a:pt x="116549" y="69431"/>
                  <a:pt x="115793" y="62763"/>
                  <a:pt x="114281" y="56540"/>
                </a:cubicBezTo>
                <a:cubicBezTo>
                  <a:pt x="112770" y="50317"/>
                  <a:pt x="110548" y="44939"/>
                  <a:pt x="107614" y="40405"/>
                </a:cubicBezTo>
                <a:cubicBezTo>
                  <a:pt x="104680" y="35871"/>
                  <a:pt x="101080" y="32271"/>
                  <a:pt x="96813" y="29604"/>
                </a:cubicBezTo>
                <a:cubicBezTo>
                  <a:pt x="92546" y="26936"/>
                  <a:pt x="87656" y="25603"/>
                  <a:pt x="82144" y="25603"/>
                </a:cubicBezTo>
                <a:moveTo>
                  <a:pt x="82144" y="152819"/>
                </a:moveTo>
                <a:cubicBezTo>
                  <a:pt x="71120" y="152819"/>
                  <a:pt x="60675" y="151086"/>
                  <a:pt x="50806" y="147619"/>
                </a:cubicBezTo>
                <a:cubicBezTo>
                  <a:pt x="40939" y="144151"/>
                  <a:pt x="32227" y="139128"/>
                  <a:pt x="24671" y="132550"/>
                </a:cubicBezTo>
                <a:cubicBezTo>
                  <a:pt x="17114" y="125971"/>
                  <a:pt x="11113" y="117970"/>
                  <a:pt x="6669" y="108547"/>
                </a:cubicBezTo>
                <a:cubicBezTo>
                  <a:pt x="2223" y="99123"/>
                  <a:pt x="0" y="88455"/>
                  <a:pt x="0" y="76543"/>
                </a:cubicBezTo>
                <a:cubicBezTo>
                  <a:pt x="0" y="64630"/>
                  <a:pt x="2223" y="53962"/>
                  <a:pt x="6669" y="44539"/>
                </a:cubicBezTo>
                <a:cubicBezTo>
                  <a:pt x="11113" y="35115"/>
                  <a:pt x="17114" y="27114"/>
                  <a:pt x="24671" y="20536"/>
                </a:cubicBezTo>
                <a:cubicBezTo>
                  <a:pt x="32227" y="13957"/>
                  <a:pt x="40939" y="8890"/>
                  <a:pt x="50806" y="5334"/>
                </a:cubicBezTo>
                <a:cubicBezTo>
                  <a:pt x="60675" y="1778"/>
                  <a:pt x="71120" y="0"/>
                  <a:pt x="82144" y="0"/>
                </a:cubicBezTo>
                <a:cubicBezTo>
                  <a:pt x="92990" y="0"/>
                  <a:pt x="103391" y="1778"/>
                  <a:pt x="113347" y="5334"/>
                </a:cubicBezTo>
                <a:cubicBezTo>
                  <a:pt x="123305" y="8890"/>
                  <a:pt x="132062" y="13957"/>
                  <a:pt x="139619" y="20536"/>
                </a:cubicBezTo>
                <a:cubicBezTo>
                  <a:pt x="147175" y="27114"/>
                  <a:pt x="153176" y="35115"/>
                  <a:pt x="157621" y="44539"/>
                </a:cubicBezTo>
                <a:cubicBezTo>
                  <a:pt x="162065" y="53962"/>
                  <a:pt x="164288" y="64630"/>
                  <a:pt x="164288" y="76543"/>
                </a:cubicBezTo>
                <a:cubicBezTo>
                  <a:pt x="164288" y="88455"/>
                  <a:pt x="162065" y="99123"/>
                  <a:pt x="157621" y="108547"/>
                </a:cubicBezTo>
                <a:cubicBezTo>
                  <a:pt x="153176" y="117970"/>
                  <a:pt x="147175" y="125971"/>
                  <a:pt x="139619" y="132550"/>
                </a:cubicBezTo>
                <a:cubicBezTo>
                  <a:pt x="132062" y="139128"/>
                  <a:pt x="123305" y="144151"/>
                  <a:pt x="113347" y="147619"/>
                </a:cubicBezTo>
                <a:cubicBezTo>
                  <a:pt x="103391" y="151086"/>
                  <a:pt x="92990" y="152819"/>
                  <a:pt x="82144" y="15281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6" name="Freeform 286"/>
          <p:cNvSpPr/>
          <p:nvPr/>
        </p:nvSpPr>
        <p:spPr>
          <a:xfrm>
            <a:off x="10311011" y="4414146"/>
            <a:ext cx="161087" cy="208559"/>
          </a:xfrm>
          <a:custGeom>
            <a:avLst/>
            <a:gdLst>
              <a:gd name="connsiteX0" fmla="*/ 7201 w 161087"/>
              <a:gd name="connsiteY0" fmla="*/ 208559 h 208559"/>
              <a:gd name="connsiteX1" fmla="*/ 7201 w 161087"/>
              <a:gd name="connsiteY1" fmla="*/ 28004 h 208559"/>
              <a:gd name="connsiteX2" fmla="*/ 5601 w 161087"/>
              <a:gd name="connsiteY2" fmla="*/ 20936 h 208559"/>
              <a:gd name="connsiteX3" fmla="*/ 0 w 161087"/>
              <a:gd name="connsiteY3" fmla="*/ 16002 h 208559"/>
              <a:gd name="connsiteX4" fmla="*/ 53074 w 161087"/>
              <a:gd name="connsiteY4" fmla="*/ 0 h 208559"/>
              <a:gd name="connsiteX5" fmla="*/ 53074 w 161087"/>
              <a:gd name="connsiteY5" fmla="*/ 16002 h 208559"/>
              <a:gd name="connsiteX6" fmla="*/ 72810 w 161087"/>
              <a:gd name="connsiteY6" fmla="*/ 7468 h 208559"/>
              <a:gd name="connsiteX7" fmla="*/ 94946 w 161087"/>
              <a:gd name="connsiteY7" fmla="*/ 4267 h 208559"/>
              <a:gd name="connsiteX8" fmla="*/ 122282 w 161087"/>
              <a:gd name="connsiteY8" fmla="*/ 9601 h 208559"/>
              <a:gd name="connsiteX9" fmla="*/ 143084 w 161087"/>
              <a:gd name="connsiteY9" fmla="*/ 24536 h 208559"/>
              <a:gd name="connsiteX10" fmla="*/ 156420 w 161087"/>
              <a:gd name="connsiteY10" fmla="*/ 47339 h 208559"/>
              <a:gd name="connsiteX11" fmla="*/ 161087 w 161087"/>
              <a:gd name="connsiteY11" fmla="*/ 76276 h 208559"/>
              <a:gd name="connsiteX12" fmla="*/ 156820 w 161087"/>
              <a:gd name="connsiteY12" fmla="*/ 106813 h 208559"/>
              <a:gd name="connsiteX13" fmla="*/ 144152 w 161087"/>
              <a:gd name="connsiteY13" fmla="*/ 130950 h 208559"/>
              <a:gd name="connsiteX14" fmla="*/ 123482 w 161087"/>
              <a:gd name="connsiteY14" fmla="*/ 146685 h 208559"/>
              <a:gd name="connsiteX15" fmla="*/ 95212 w 161087"/>
              <a:gd name="connsiteY15" fmla="*/ 152286 h 208559"/>
              <a:gd name="connsiteX16" fmla="*/ 71876 w 161087"/>
              <a:gd name="connsiteY16" fmla="*/ 147752 h 208559"/>
              <a:gd name="connsiteX17" fmla="*/ 53074 w 161087"/>
              <a:gd name="connsiteY17" fmla="*/ 136551 h 208559"/>
              <a:gd name="connsiteX18" fmla="*/ 53074 w 161087"/>
              <a:gd name="connsiteY18" fmla="*/ 191491 h 208559"/>
              <a:gd name="connsiteX19" fmla="*/ 34937 w 161087"/>
              <a:gd name="connsiteY19" fmla="*/ 208559 h 208559"/>
              <a:gd name="connsiteX21" fmla="*/ 82944 w 161087"/>
              <a:gd name="connsiteY21" fmla="*/ 126416 h 208559"/>
              <a:gd name="connsiteX22" fmla="*/ 94278 w 161087"/>
              <a:gd name="connsiteY22" fmla="*/ 123749 h 208559"/>
              <a:gd name="connsiteX23" fmla="*/ 104680 w 161087"/>
              <a:gd name="connsiteY23" fmla="*/ 115081 h 208559"/>
              <a:gd name="connsiteX24" fmla="*/ 112281 w 161087"/>
              <a:gd name="connsiteY24" fmla="*/ 99346 h 208559"/>
              <a:gd name="connsiteX25" fmla="*/ 115215 w 161087"/>
              <a:gd name="connsiteY25" fmla="*/ 75209 h 208559"/>
              <a:gd name="connsiteX26" fmla="*/ 112415 w 161087"/>
              <a:gd name="connsiteY26" fmla="*/ 55207 h 208559"/>
              <a:gd name="connsiteX27" fmla="*/ 104814 w 161087"/>
              <a:gd name="connsiteY27" fmla="*/ 41072 h 208559"/>
              <a:gd name="connsiteX28" fmla="*/ 93878 w 161087"/>
              <a:gd name="connsiteY28" fmla="*/ 32804 h 208559"/>
              <a:gd name="connsiteX29" fmla="*/ 81077 w 161087"/>
              <a:gd name="connsiteY29" fmla="*/ 30137 h 208559"/>
              <a:gd name="connsiteX30" fmla="*/ 65875 w 161087"/>
              <a:gd name="connsiteY30" fmla="*/ 32538 h 208559"/>
              <a:gd name="connsiteX31" fmla="*/ 53074 w 161087"/>
              <a:gd name="connsiteY31" fmla="*/ 37872 h 208559"/>
              <a:gd name="connsiteX32" fmla="*/ 53074 w 161087"/>
              <a:gd name="connsiteY32" fmla="*/ 114681 h 208559"/>
              <a:gd name="connsiteX33" fmla="*/ 65608 w 161087"/>
              <a:gd name="connsiteY33" fmla="*/ 122815 h 208559"/>
              <a:gd name="connsiteX34" fmla="*/ 82944 w 161087"/>
              <a:gd name="connsiteY34" fmla="*/ 126416 h 2085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161087" h="208559">
                <a:moveTo>
                  <a:pt x="7201" y="208559"/>
                </a:moveTo>
                <a:lnTo>
                  <a:pt x="7201" y="28004"/>
                </a:lnTo>
                <a:cubicBezTo>
                  <a:pt x="7201" y="25514"/>
                  <a:pt x="6668" y="23159"/>
                  <a:pt x="5601" y="20936"/>
                </a:cubicBezTo>
                <a:cubicBezTo>
                  <a:pt x="4534" y="18714"/>
                  <a:pt x="2668" y="17069"/>
                  <a:pt x="0" y="16002"/>
                </a:cubicBezTo>
                <a:lnTo>
                  <a:pt x="53074" y="0"/>
                </a:lnTo>
                <a:lnTo>
                  <a:pt x="53074" y="16002"/>
                </a:lnTo>
                <a:cubicBezTo>
                  <a:pt x="58941" y="12446"/>
                  <a:pt x="65520" y="9601"/>
                  <a:pt x="72810" y="7468"/>
                </a:cubicBezTo>
                <a:cubicBezTo>
                  <a:pt x="80099" y="5334"/>
                  <a:pt x="87478" y="4267"/>
                  <a:pt x="94946" y="4267"/>
                </a:cubicBezTo>
                <a:cubicBezTo>
                  <a:pt x="105080" y="4267"/>
                  <a:pt x="114192" y="6045"/>
                  <a:pt x="122282" y="9601"/>
                </a:cubicBezTo>
                <a:cubicBezTo>
                  <a:pt x="130373" y="13157"/>
                  <a:pt x="137306" y="18136"/>
                  <a:pt x="143084" y="24536"/>
                </a:cubicBezTo>
                <a:cubicBezTo>
                  <a:pt x="148864" y="30937"/>
                  <a:pt x="153308" y="38538"/>
                  <a:pt x="156420" y="47339"/>
                </a:cubicBezTo>
                <a:cubicBezTo>
                  <a:pt x="159531" y="56140"/>
                  <a:pt x="161087" y="65786"/>
                  <a:pt x="161087" y="76276"/>
                </a:cubicBezTo>
                <a:cubicBezTo>
                  <a:pt x="161087" y="87300"/>
                  <a:pt x="159665" y="97479"/>
                  <a:pt x="156820" y="106813"/>
                </a:cubicBezTo>
                <a:cubicBezTo>
                  <a:pt x="153975" y="116148"/>
                  <a:pt x="149753" y="124194"/>
                  <a:pt x="144152" y="130950"/>
                </a:cubicBezTo>
                <a:cubicBezTo>
                  <a:pt x="138551" y="137706"/>
                  <a:pt x="131661" y="142951"/>
                  <a:pt x="123482" y="146685"/>
                </a:cubicBezTo>
                <a:cubicBezTo>
                  <a:pt x="115304" y="150419"/>
                  <a:pt x="105880" y="152286"/>
                  <a:pt x="95212" y="152286"/>
                </a:cubicBezTo>
                <a:cubicBezTo>
                  <a:pt x="87033" y="152286"/>
                  <a:pt x="79255" y="150775"/>
                  <a:pt x="71876" y="147752"/>
                </a:cubicBezTo>
                <a:cubicBezTo>
                  <a:pt x="64498" y="144730"/>
                  <a:pt x="58229" y="140996"/>
                  <a:pt x="53074" y="136551"/>
                </a:cubicBezTo>
                <a:lnTo>
                  <a:pt x="53074" y="191491"/>
                </a:lnTo>
                <a:cubicBezTo>
                  <a:pt x="53074" y="202870"/>
                  <a:pt x="47029" y="208559"/>
                  <a:pt x="34937" y="208559"/>
                </a:cubicBezTo>
                <a:moveTo>
                  <a:pt x="82944" y="126416"/>
                </a:moveTo>
                <a:cubicBezTo>
                  <a:pt x="86678" y="126416"/>
                  <a:pt x="90456" y="125527"/>
                  <a:pt x="94278" y="123749"/>
                </a:cubicBezTo>
                <a:cubicBezTo>
                  <a:pt x="98101" y="121971"/>
                  <a:pt x="101569" y="119082"/>
                  <a:pt x="104680" y="115081"/>
                </a:cubicBezTo>
                <a:cubicBezTo>
                  <a:pt x="107792" y="111080"/>
                  <a:pt x="110325" y="105835"/>
                  <a:pt x="112281" y="99346"/>
                </a:cubicBezTo>
                <a:cubicBezTo>
                  <a:pt x="114236" y="92856"/>
                  <a:pt x="115215" y="84811"/>
                  <a:pt x="115215" y="75209"/>
                </a:cubicBezTo>
                <a:cubicBezTo>
                  <a:pt x="115215" y="67564"/>
                  <a:pt x="114281" y="60897"/>
                  <a:pt x="112415" y="55207"/>
                </a:cubicBezTo>
                <a:cubicBezTo>
                  <a:pt x="110547" y="49518"/>
                  <a:pt x="108014" y="44806"/>
                  <a:pt x="104814" y="41072"/>
                </a:cubicBezTo>
                <a:cubicBezTo>
                  <a:pt x="101612" y="37338"/>
                  <a:pt x="97968" y="34582"/>
                  <a:pt x="93878" y="32804"/>
                </a:cubicBezTo>
                <a:cubicBezTo>
                  <a:pt x="89789" y="31026"/>
                  <a:pt x="85522" y="30137"/>
                  <a:pt x="81077" y="30137"/>
                </a:cubicBezTo>
                <a:cubicBezTo>
                  <a:pt x="75921" y="30137"/>
                  <a:pt x="70853" y="30937"/>
                  <a:pt x="65875" y="32538"/>
                </a:cubicBezTo>
                <a:cubicBezTo>
                  <a:pt x="60897" y="34138"/>
                  <a:pt x="56629" y="35916"/>
                  <a:pt x="53074" y="37872"/>
                </a:cubicBezTo>
                <a:lnTo>
                  <a:pt x="53074" y="114681"/>
                </a:lnTo>
                <a:cubicBezTo>
                  <a:pt x="56629" y="117704"/>
                  <a:pt x="60809" y="120415"/>
                  <a:pt x="65608" y="122815"/>
                </a:cubicBezTo>
                <a:cubicBezTo>
                  <a:pt x="70409" y="125216"/>
                  <a:pt x="76188" y="126416"/>
                  <a:pt x="82944" y="12641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7" name="Freeform 287"/>
          <p:cNvSpPr/>
          <p:nvPr/>
        </p:nvSpPr>
        <p:spPr>
          <a:xfrm>
            <a:off x="10486767" y="4358673"/>
            <a:ext cx="252831" cy="203759"/>
          </a:xfrm>
          <a:custGeom>
            <a:avLst/>
            <a:gdLst>
              <a:gd name="connsiteX0" fmla="*/ 124816 w 252831"/>
              <a:gd name="connsiteY0" fmla="*/ 108281 h 203759"/>
              <a:gd name="connsiteX1" fmla="*/ 152819 w 252831"/>
              <a:gd name="connsiteY1" fmla="*/ 107881 h 203759"/>
              <a:gd name="connsiteX2" fmla="*/ 179889 w 252831"/>
              <a:gd name="connsiteY2" fmla="*/ 106680 h 203759"/>
              <a:gd name="connsiteX3" fmla="*/ 204425 w 252831"/>
              <a:gd name="connsiteY3" fmla="*/ 104547 h 203759"/>
              <a:gd name="connsiteX4" fmla="*/ 224828 w 252831"/>
              <a:gd name="connsiteY4" fmla="*/ 101613 h 203759"/>
              <a:gd name="connsiteX5" fmla="*/ 228295 w 252831"/>
              <a:gd name="connsiteY5" fmla="*/ 118949 h 203759"/>
              <a:gd name="connsiteX6" fmla="*/ 214560 w 252831"/>
              <a:gd name="connsiteY6" fmla="*/ 124149 h 203759"/>
              <a:gd name="connsiteX7" fmla="*/ 196824 w 252831"/>
              <a:gd name="connsiteY7" fmla="*/ 128416 h 203759"/>
              <a:gd name="connsiteX8" fmla="*/ 176556 w 252831"/>
              <a:gd name="connsiteY8" fmla="*/ 131883 h 203759"/>
              <a:gd name="connsiteX9" fmla="*/ 154953 w 252831"/>
              <a:gd name="connsiteY9" fmla="*/ 134417 h 203759"/>
              <a:gd name="connsiteX10" fmla="*/ 154953 w 252831"/>
              <a:gd name="connsiteY10" fmla="*/ 171488 h 203759"/>
              <a:gd name="connsiteX11" fmla="*/ 252831 w 252831"/>
              <a:gd name="connsiteY11" fmla="*/ 171488 h 203759"/>
              <a:gd name="connsiteX12" fmla="*/ 252831 w 252831"/>
              <a:gd name="connsiteY12" fmla="*/ 196292 h 203759"/>
              <a:gd name="connsiteX13" fmla="*/ 32003 w 252831"/>
              <a:gd name="connsiteY13" fmla="*/ 196292 h 203759"/>
              <a:gd name="connsiteX14" fmla="*/ 22936 w 252831"/>
              <a:gd name="connsiteY14" fmla="*/ 203759 h 203759"/>
              <a:gd name="connsiteX15" fmla="*/ 0 w 252831"/>
              <a:gd name="connsiteY15" fmla="*/ 171488 h 203759"/>
              <a:gd name="connsiteX16" fmla="*/ 107747 w 252831"/>
              <a:gd name="connsiteY16" fmla="*/ 171488 h 203759"/>
              <a:gd name="connsiteX17" fmla="*/ 107747 w 252831"/>
              <a:gd name="connsiteY17" fmla="*/ 136284 h 203759"/>
              <a:gd name="connsiteX18" fmla="*/ 41872 w 252831"/>
              <a:gd name="connsiteY18" fmla="*/ 136284 h 203759"/>
              <a:gd name="connsiteX19" fmla="*/ 41872 w 252831"/>
              <a:gd name="connsiteY19" fmla="*/ 29337 h 203759"/>
              <a:gd name="connsiteX20" fmla="*/ 39205 w 252831"/>
              <a:gd name="connsiteY20" fmla="*/ 20403 h 203759"/>
              <a:gd name="connsiteX21" fmla="*/ 31204 w 252831"/>
              <a:gd name="connsiteY21" fmla="*/ 16002 h 203759"/>
              <a:gd name="connsiteX22" fmla="*/ 90411 w 252831"/>
              <a:gd name="connsiteY22" fmla="*/ 0 h 203759"/>
              <a:gd name="connsiteX23" fmla="*/ 90411 w 252831"/>
              <a:gd name="connsiteY23" fmla="*/ 8534 h 203759"/>
              <a:gd name="connsiteX24" fmla="*/ 215760 w 252831"/>
              <a:gd name="connsiteY24" fmla="*/ 8534 h 203759"/>
              <a:gd name="connsiteX25" fmla="*/ 215760 w 252831"/>
              <a:gd name="connsiteY25" fmla="*/ 34404 h 203759"/>
              <a:gd name="connsiteX26" fmla="*/ 90411 w 252831"/>
              <a:gd name="connsiteY26" fmla="*/ 34404 h 203759"/>
              <a:gd name="connsiteX27" fmla="*/ 90411 w 252831"/>
              <a:gd name="connsiteY27" fmla="*/ 108281 h 20375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</a:cxnLst>
            <a:rect l="l" t="t" r="r" b="b"/>
            <a:pathLst>
              <a:path w="252831" h="203759">
                <a:moveTo>
                  <a:pt x="124816" y="108281"/>
                </a:moveTo>
                <a:cubicBezTo>
                  <a:pt x="134061" y="108281"/>
                  <a:pt x="143395" y="108147"/>
                  <a:pt x="152819" y="107881"/>
                </a:cubicBezTo>
                <a:cubicBezTo>
                  <a:pt x="162242" y="107614"/>
                  <a:pt x="171265" y="107214"/>
                  <a:pt x="179889" y="106680"/>
                </a:cubicBezTo>
                <a:cubicBezTo>
                  <a:pt x="188512" y="106147"/>
                  <a:pt x="196690" y="105435"/>
                  <a:pt x="204425" y="104547"/>
                </a:cubicBezTo>
                <a:cubicBezTo>
                  <a:pt x="212159" y="103658"/>
                  <a:pt x="218960" y="102680"/>
                  <a:pt x="224828" y="101613"/>
                </a:cubicBezTo>
                <a:lnTo>
                  <a:pt x="228295" y="118949"/>
                </a:lnTo>
                <a:cubicBezTo>
                  <a:pt x="224561" y="120904"/>
                  <a:pt x="219983" y="122638"/>
                  <a:pt x="214560" y="124149"/>
                </a:cubicBezTo>
                <a:cubicBezTo>
                  <a:pt x="209137" y="125660"/>
                  <a:pt x="203225" y="127083"/>
                  <a:pt x="196824" y="128416"/>
                </a:cubicBezTo>
                <a:cubicBezTo>
                  <a:pt x="190423" y="129750"/>
                  <a:pt x="183667" y="130906"/>
                  <a:pt x="176556" y="131883"/>
                </a:cubicBezTo>
                <a:cubicBezTo>
                  <a:pt x="169443" y="132861"/>
                  <a:pt x="162242" y="133706"/>
                  <a:pt x="154953" y="134417"/>
                </a:cubicBezTo>
                <a:lnTo>
                  <a:pt x="154953" y="171488"/>
                </a:lnTo>
                <a:lnTo>
                  <a:pt x="252831" y="171488"/>
                </a:lnTo>
                <a:lnTo>
                  <a:pt x="252831" y="196292"/>
                </a:lnTo>
                <a:lnTo>
                  <a:pt x="32003" y="196292"/>
                </a:lnTo>
                <a:cubicBezTo>
                  <a:pt x="26847" y="196292"/>
                  <a:pt x="23826" y="198781"/>
                  <a:pt x="22936" y="203759"/>
                </a:cubicBezTo>
                <a:lnTo>
                  <a:pt x="0" y="171488"/>
                </a:lnTo>
                <a:lnTo>
                  <a:pt x="107747" y="171488"/>
                </a:lnTo>
                <a:lnTo>
                  <a:pt x="107747" y="136284"/>
                </a:lnTo>
                <a:lnTo>
                  <a:pt x="41872" y="136284"/>
                </a:lnTo>
                <a:lnTo>
                  <a:pt x="41872" y="29337"/>
                </a:lnTo>
                <a:cubicBezTo>
                  <a:pt x="41872" y="25781"/>
                  <a:pt x="40983" y="22803"/>
                  <a:pt x="39205" y="20403"/>
                </a:cubicBezTo>
                <a:cubicBezTo>
                  <a:pt x="37426" y="18003"/>
                  <a:pt x="34760" y="16535"/>
                  <a:pt x="31204" y="16002"/>
                </a:cubicBezTo>
                <a:lnTo>
                  <a:pt x="90411" y="0"/>
                </a:lnTo>
                <a:lnTo>
                  <a:pt x="90411" y="8534"/>
                </a:lnTo>
                <a:lnTo>
                  <a:pt x="215760" y="8534"/>
                </a:lnTo>
                <a:lnTo>
                  <a:pt x="215760" y="34404"/>
                </a:lnTo>
                <a:lnTo>
                  <a:pt x="90411" y="34404"/>
                </a:lnTo>
                <a:lnTo>
                  <a:pt x="90411" y="108281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8" name="Freeform 288"/>
          <p:cNvSpPr/>
          <p:nvPr/>
        </p:nvSpPr>
        <p:spPr>
          <a:xfrm>
            <a:off x="10824074" y="4348805"/>
            <a:ext cx="237096" cy="233896"/>
          </a:xfrm>
          <a:custGeom>
            <a:avLst/>
            <a:gdLst>
              <a:gd name="connsiteX0" fmla="*/ 237096 w 237096"/>
              <a:gd name="connsiteY0" fmla="*/ 189090 h 233896"/>
              <a:gd name="connsiteX1" fmla="*/ 230695 w 237096"/>
              <a:gd name="connsiteY1" fmla="*/ 206559 h 233896"/>
              <a:gd name="connsiteX2" fmla="*/ 212027 w 237096"/>
              <a:gd name="connsiteY2" fmla="*/ 220694 h 233896"/>
              <a:gd name="connsiteX3" fmla="*/ 181489 w 237096"/>
              <a:gd name="connsiteY3" fmla="*/ 230295 h 233896"/>
              <a:gd name="connsiteX4" fmla="*/ 139751 w 237096"/>
              <a:gd name="connsiteY4" fmla="*/ 233896 h 233896"/>
              <a:gd name="connsiteX5" fmla="*/ 97879 w 237096"/>
              <a:gd name="connsiteY5" fmla="*/ 230295 h 233896"/>
              <a:gd name="connsiteX6" fmla="*/ 67342 w 237096"/>
              <a:gd name="connsiteY6" fmla="*/ 220694 h 233896"/>
              <a:gd name="connsiteX7" fmla="*/ 48539 w 237096"/>
              <a:gd name="connsiteY7" fmla="*/ 206559 h 233896"/>
              <a:gd name="connsiteX8" fmla="*/ 42139 w 237096"/>
              <a:gd name="connsiteY8" fmla="*/ 189090 h 233896"/>
              <a:gd name="connsiteX9" fmla="*/ 48539 w 237096"/>
              <a:gd name="connsiteY9" fmla="*/ 171621 h 233896"/>
              <a:gd name="connsiteX10" fmla="*/ 67342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5 h 233896"/>
              <a:gd name="connsiteX13" fmla="*/ 181489 w 237096"/>
              <a:gd name="connsiteY13" fmla="*/ 147752 h 233896"/>
              <a:gd name="connsiteX14" fmla="*/ 212027 w 237096"/>
              <a:gd name="connsiteY14" fmla="*/ 157353 h 233896"/>
              <a:gd name="connsiteX15" fmla="*/ 230695 w 237096"/>
              <a:gd name="connsiteY15" fmla="*/ 171621 h 233896"/>
              <a:gd name="connsiteX16" fmla="*/ 237096 w 237096"/>
              <a:gd name="connsiteY16" fmla="*/ 189090 h 233896"/>
              <a:gd name="connsiteX18" fmla="*/ 66675 w 237096"/>
              <a:gd name="connsiteY18" fmla="*/ 36805 h 233896"/>
              <a:gd name="connsiteX19" fmla="*/ 64008 w 237096"/>
              <a:gd name="connsiteY19" fmla="*/ 27870 h 233896"/>
              <a:gd name="connsiteX20" fmla="*/ 56007 w 237096"/>
              <a:gd name="connsiteY20" fmla="*/ 23469 h 233896"/>
              <a:gd name="connsiteX21" fmla="*/ 113880 w 237096"/>
              <a:gd name="connsiteY21" fmla="*/ 7201 h 233896"/>
              <a:gd name="connsiteX22" fmla="*/ 113880 w 237096"/>
              <a:gd name="connsiteY22" fmla="*/ 38138 h 233896"/>
              <a:gd name="connsiteX23" fmla="*/ 112548 w 237096"/>
              <a:gd name="connsiteY23" fmla="*/ 53074 h 233896"/>
              <a:gd name="connsiteX24" fmla="*/ 108814 w 237096"/>
              <a:gd name="connsiteY24" fmla="*/ 67208 h 233896"/>
              <a:gd name="connsiteX25" fmla="*/ 129749 w 237096"/>
              <a:gd name="connsiteY25" fmla="*/ 71342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6 w 237096"/>
              <a:gd name="connsiteY28" fmla="*/ 109614 h 233896"/>
              <a:gd name="connsiteX29" fmla="*/ 156953 w 237096"/>
              <a:gd name="connsiteY29" fmla="*/ 123616 h 233896"/>
              <a:gd name="connsiteX30" fmla="*/ 142418 w 237096"/>
              <a:gd name="connsiteY30" fmla="*/ 130416 h 233896"/>
              <a:gd name="connsiteX31" fmla="*/ 125749 w 237096"/>
              <a:gd name="connsiteY31" fmla="*/ 128683 h 233896"/>
              <a:gd name="connsiteX32" fmla="*/ 114948 w 237096"/>
              <a:gd name="connsiteY32" fmla="*/ 120282 h 233896"/>
              <a:gd name="connsiteX33" fmla="*/ 118149 w 237096"/>
              <a:gd name="connsiteY33" fmla="*/ 109880 h 233896"/>
              <a:gd name="connsiteX34" fmla="*/ 117081 w 237096"/>
              <a:gd name="connsiteY34" fmla="*/ 98813 h 233896"/>
              <a:gd name="connsiteX35" fmla="*/ 111880 w 237096"/>
              <a:gd name="connsiteY35" fmla="*/ 88678 h 233896"/>
              <a:gd name="connsiteX36" fmla="*/ 102680 w 237096"/>
              <a:gd name="connsiteY36" fmla="*/ 81343 h 233896"/>
              <a:gd name="connsiteX37" fmla="*/ 64408 w 237096"/>
              <a:gd name="connsiteY37" fmla="*/ 119749 h 233896"/>
              <a:gd name="connsiteX38" fmla="*/ 0 w 237096"/>
              <a:gd name="connsiteY38" fmla="*/ 138417 h 233896"/>
              <a:gd name="connsiteX39" fmla="*/ 0 w 237096"/>
              <a:gd name="connsiteY39" fmla="*/ 133083 h 233896"/>
              <a:gd name="connsiteX40" fmla="*/ 26403 w 237096"/>
              <a:gd name="connsiteY40" fmla="*/ 118815 h 233896"/>
              <a:gd name="connsiteX41" fmla="*/ 47606 w 237096"/>
              <a:gd name="connsiteY41" fmla="*/ 96545 h 233896"/>
              <a:gd name="connsiteX42" fmla="*/ 61608 w 237096"/>
              <a:gd name="connsiteY42" fmla="*/ 68542 h 233896"/>
              <a:gd name="connsiteX43" fmla="*/ 66675 w 237096"/>
              <a:gd name="connsiteY43" fmla="*/ 36805 h 233896"/>
              <a:gd name="connsiteX45" fmla="*/ 186689 w 237096"/>
              <a:gd name="connsiteY45" fmla="*/ 137884 h 233896"/>
              <a:gd name="connsiteX46" fmla="*/ 186689 w 237096"/>
              <a:gd name="connsiteY46" fmla="*/ 69609 h 233896"/>
              <a:gd name="connsiteX47" fmla="*/ 145352 w 237096"/>
              <a:gd name="connsiteY47" fmla="*/ 69609 h 233896"/>
              <a:gd name="connsiteX48" fmla="*/ 132550 w 237096"/>
              <a:gd name="connsiteY48" fmla="*/ 45072 h 233896"/>
              <a:gd name="connsiteX49" fmla="*/ 186689 w 237096"/>
              <a:gd name="connsiteY49" fmla="*/ 45072 h 233896"/>
              <a:gd name="connsiteX50" fmla="*/ 186689 w 237096"/>
              <a:gd name="connsiteY50" fmla="*/ 28003 h 233896"/>
              <a:gd name="connsiteX51" fmla="*/ 185089 w 237096"/>
              <a:gd name="connsiteY51" fmla="*/ 20936 h 233896"/>
              <a:gd name="connsiteX52" fmla="*/ 179489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4 h 233896"/>
              <a:gd name="connsiteX55" fmla="*/ 227761 w 237096"/>
              <a:gd name="connsiteY55" fmla="*/ 132150 h 233896"/>
              <a:gd name="connsiteX56" fmla="*/ 208293 w 237096"/>
              <a:gd name="connsiteY56" fmla="*/ 137884 h 233896"/>
              <a:gd name="connsiteX58" fmla="*/ 186689 w 237096"/>
              <a:gd name="connsiteY58" fmla="*/ 189090 h 233896"/>
              <a:gd name="connsiteX59" fmla="*/ 174289 w 237096"/>
              <a:gd name="connsiteY59" fmla="*/ 173088 h 233896"/>
              <a:gd name="connsiteX60" fmla="*/ 139751 w 237096"/>
              <a:gd name="connsiteY60" fmla="*/ 166421 h 233896"/>
              <a:gd name="connsiteX61" fmla="*/ 104946 w 237096"/>
              <a:gd name="connsiteY61" fmla="*/ 173088 h 233896"/>
              <a:gd name="connsiteX62" fmla="*/ 92545 w 237096"/>
              <a:gd name="connsiteY62" fmla="*/ 189090 h 233896"/>
              <a:gd name="connsiteX63" fmla="*/ 104814 w 237096"/>
              <a:gd name="connsiteY63" fmla="*/ 205092 h 233896"/>
              <a:gd name="connsiteX64" fmla="*/ 139751 w 237096"/>
              <a:gd name="connsiteY64" fmla="*/ 211760 h 233896"/>
              <a:gd name="connsiteX65" fmla="*/ 174289 w 237096"/>
              <a:gd name="connsiteY65" fmla="*/ 205092 h 233896"/>
              <a:gd name="connsiteX66" fmla="*/ 186689 w 23709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0"/>
                </a:moveTo>
                <a:cubicBezTo>
                  <a:pt x="237096" y="195313"/>
                  <a:pt x="234962" y="201136"/>
                  <a:pt x="230695" y="206559"/>
                </a:cubicBezTo>
                <a:cubicBezTo>
                  <a:pt x="226428" y="211982"/>
                  <a:pt x="220205" y="216694"/>
                  <a:pt x="212027" y="220694"/>
                </a:cubicBezTo>
                <a:cubicBezTo>
                  <a:pt x="203848" y="224695"/>
                  <a:pt x="193669" y="227895"/>
                  <a:pt x="181489" y="230295"/>
                </a:cubicBezTo>
                <a:cubicBezTo>
                  <a:pt x="169309" y="232696"/>
                  <a:pt x="155397" y="233896"/>
                  <a:pt x="139751" y="233896"/>
                </a:cubicBezTo>
                <a:cubicBezTo>
                  <a:pt x="123926" y="233896"/>
                  <a:pt x="109968" y="232696"/>
                  <a:pt x="97879" y="230295"/>
                </a:cubicBezTo>
                <a:cubicBezTo>
                  <a:pt x="85789" y="227895"/>
                  <a:pt x="75609" y="224695"/>
                  <a:pt x="67342" y="220694"/>
                </a:cubicBezTo>
                <a:cubicBezTo>
                  <a:pt x="59074" y="216694"/>
                  <a:pt x="52806" y="211982"/>
                  <a:pt x="48539" y="206559"/>
                </a:cubicBezTo>
                <a:cubicBezTo>
                  <a:pt x="44272" y="201136"/>
                  <a:pt x="42139" y="195313"/>
                  <a:pt x="42139" y="189090"/>
                </a:cubicBezTo>
                <a:cubicBezTo>
                  <a:pt x="42139" y="182867"/>
                  <a:pt x="44272" y="177044"/>
                  <a:pt x="48539" y="171621"/>
                </a:cubicBezTo>
                <a:cubicBezTo>
                  <a:pt x="52806" y="166198"/>
                  <a:pt x="59074" y="161442"/>
                  <a:pt x="67342" y="157353"/>
                </a:cubicBezTo>
                <a:cubicBezTo>
                  <a:pt x="75609" y="153264"/>
                  <a:pt x="85789" y="150063"/>
                  <a:pt x="97879" y="147752"/>
                </a:cubicBezTo>
                <a:cubicBezTo>
                  <a:pt x="109968" y="145440"/>
                  <a:pt x="123926" y="144285"/>
                  <a:pt x="139751" y="144285"/>
                </a:cubicBezTo>
                <a:cubicBezTo>
                  <a:pt x="155397" y="144285"/>
                  <a:pt x="169309" y="145440"/>
                  <a:pt x="181489" y="147752"/>
                </a:cubicBezTo>
                <a:cubicBezTo>
                  <a:pt x="193669" y="150063"/>
                  <a:pt x="203848" y="153264"/>
                  <a:pt x="212027" y="157353"/>
                </a:cubicBezTo>
                <a:cubicBezTo>
                  <a:pt x="220205" y="161442"/>
                  <a:pt x="226428" y="166198"/>
                  <a:pt x="230695" y="171621"/>
                </a:cubicBezTo>
                <a:cubicBezTo>
                  <a:pt x="234962" y="177044"/>
                  <a:pt x="237096" y="182867"/>
                  <a:pt x="237096" y="189090"/>
                </a:cubicBezTo>
                <a:moveTo>
                  <a:pt x="66675" y="36805"/>
                </a:moveTo>
                <a:cubicBezTo>
                  <a:pt x="66675" y="33249"/>
                  <a:pt x="65785" y="30270"/>
                  <a:pt x="64008" y="27870"/>
                </a:cubicBezTo>
                <a:cubicBezTo>
                  <a:pt x="62230" y="25470"/>
                  <a:pt x="59562" y="24003"/>
                  <a:pt x="56007" y="23469"/>
                </a:cubicBezTo>
                <a:lnTo>
                  <a:pt x="113880" y="7201"/>
                </a:lnTo>
                <a:lnTo>
                  <a:pt x="113880" y="38138"/>
                </a:lnTo>
                <a:cubicBezTo>
                  <a:pt x="113880" y="43294"/>
                  <a:pt x="113436" y="48273"/>
                  <a:pt x="112548" y="53074"/>
                </a:cubicBezTo>
                <a:cubicBezTo>
                  <a:pt x="111658" y="57874"/>
                  <a:pt x="110414" y="62585"/>
                  <a:pt x="108814" y="67208"/>
                </a:cubicBezTo>
                <a:cubicBezTo>
                  <a:pt x="116281" y="67742"/>
                  <a:pt x="123260" y="69120"/>
                  <a:pt x="129749" y="71342"/>
                </a:cubicBezTo>
                <a:cubicBezTo>
                  <a:pt x="136240" y="73565"/>
                  <a:pt x="141840" y="76454"/>
                  <a:pt x="146552" y="80010"/>
                </a:cubicBezTo>
                <a:cubicBezTo>
                  <a:pt x="151263" y="83566"/>
                  <a:pt x="154998" y="87878"/>
                  <a:pt x="157753" y="92945"/>
                </a:cubicBezTo>
                <a:cubicBezTo>
                  <a:pt x="160509" y="98012"/>
                  <a:pt x="161886" y="103568"/>
                  <a:pt x="161886" y="109614"/>
                </a:cubicBezTo>
                <a:cubicBezTo>
                  <a:pt x="161886" y="115126"/>
                  <a:pt x="160243" y="119793"/>
                  <a:pt x="156953" y="123616"/>
                </a:cubicBezTo>
                <a:cubicBezTo>
                  <a:pt x="153663" y="127438"/>
                  <a:pt x="148819" y="129705"/>
                  <a:pt x="142418" y="130416"/>
                </a:cubicBezTo>
                <a:cubicBezTo>
                  <a:pt x="136195" y="131128"/>
                  <a:pt x="130639" y="130550"/>
                  <a:pt x="125749" y="128683"/>
                </a:cubicBezTo>
                <a:cubicBezTo>
                  <a:pt x="120859" y="126816"/>
                  <a:pt x="117260" y="124016"/>
                  <a:pt x="114948" y="120282"/>
                </a:cubicBezTo>
                <a:cubicBezTo>
                  <a:pt x="116725" y="117081"/>
                  <a:pt x="117793" y="113614"/>
                  <a:pt x="118149" y="109880"/>
                </a:cubicBezTo>
                <a:cubicBezTo>
                  <a:pt x="118503" y="106147"/>
                  <a:pt x="118149" y="102457"/>
                  <a:pt x="117081" y="98813"/>
                </a:cubicBezTo>
                <a:cubicBezTo>
                  <a:pt x="116014" y="95167"/>
                  <a:pt x="114281" y="91789"/>
                  <a:pt x="111880" y="88678"/>
                </a:cubicBezTo>
                <a:cubicBezTo>
                  <a:pt x="109480" y="85566"/>
                  <a:pt x="106414" y="83121"/>
                  <a:pt x="102680" y="81343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1" y="130239"/>
                  <a:pt x="25781" y="136461"/>
                  <a:pt x="0" y="138417"/>
                </a:cubicBezTo>
                <a:lnTo>
                  <a:pt x="0" y="133083"/>
                </a:lnTo>
                <a:cubicBezTo>
                  <a:pt x="9424" y="129883"/>
                  <a:pt x="18224" y="125127"/>
                  <a:pt x="26403" y="118815"/>
                </a:cubicBezTo>
                <a:cubicBezTo>
                  <a:pt x="34582" y="112503"/>
                  <a:pt x="41650" y="105080"/>
                  <a:pt x="47606" y="96545"/>
                </a:cubicBezTo>
                <a:cubicBezTo>
                  <a:pt x="53562" y="88011"/>
                  <a:pt x="58229" y="78677"/>
                  <a:pt x="61608" y="68542"/>
                </a:cubicBezTo>
                <a:cubicBezTo>
                  <a:pt x="64985" y="58407"/>
                  <a:pt x="66675" y="47828"/>
                  <a:pt x="66675" y="36805"/>
                </a:cubicBezTo>
                <a:moveTo>
                  <a:pt x="186689" y="137884"/>
                </a:moveTo>
                <a:lnTo>
                  <a:pt x="186689" y="69609"/>
                </a:lnTo>
                <a:lnTo>
                  <a:pt x="145352" y="69609"/>
                </a:lnTo>
                <a:lnTo>
                  <a:pt x="132550" y="45072"/>
                </a:lnTo>
                <a:lnTo>
                  <a:pt x="186689" y="45072"/>
                </a:lnTo>
                <a:lnTo>
                  <a:pt x="186689" y="28003"/>
                </a:lnTo>
                <a:cubicBezTo>
                  <a:pt x="186689" y="25514"/>
                  <a:pt x="186156" y="23158"/>
                  <a:pt x="185089" y="20936"/>
                </a:cubicBezTo>
                <a:cubicBezTo>
                  <a:pt x="184023" y="18714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3614"/>
                </a:lnTo>
                <a:cubicBezTo>
                  <a:pt x="233896" y="122148"/>
                  <a:pt x="231851" y="128327"/>
                  <a:pt x="227761" y="132150"/>
                </a:cubicBezTo>
                <a:cubicBezTo>
                  <a:pt x="223672" y="135973"/>
                  <a:pt x="217182" y="137884"/>
                  <a:pt x="208293" y="137884"/>
                </a:cubicBezTo>
                <a:moveTo>
                  <a:pt x="186689" y="189090"/>
                </a:moveTo>
                <a:cubicBezTo>
                  <a:pt x="186689" y="182867"/>
                  <a:pt x="182556" y="177533"/>
                  <a:pt x="174289" y="173088"/>
                </a:cubicBezTo>
                <a:cubicBezTo>
                  <a:pt x="166020" y="168643"/>
                  <a:pt x="154508" y="166421"/>
                  <a:pt x="139751" y="166421"/>
                </a:cubicBezTo>
                <a:cubicBezTo>
                  <a:pt x="124816" y="166421"/>
                  <a:pt x="113214" y="168643"/>
                  <a:pt x="104946" y="173088"/>
                </a:cubicBezTo>
                <a:cubicBezTo>
                  <a:pt x="96679" y="177533"/>
                  <a:pt x="92545" y="182867"/>
                  <a:pt x="92545" y="189090"/>
                </a:cubicBezTo>
                <a:cubicBezTo>
                  <a:pt x="92545" y="195313"/>
                  <a:pt x="96634" y="200647"/>
                  <a:pt x="104814" y="205092"/>
                </a:cubicBezTo>
                <a:cubicBezTo>
                  <a:pt x="112992" y="209537"/>
                  <a:pt x="124637" y="211760"/>
                  <a:pt x="139751" y="211760"/>
                </a:cubicBezTo>
                <a:cubicBezTo>
                  <a:pt x="154508" y="211760"/>
                  <a:pt x="166020" y="209537"/>
                  <a:pt x="174289" y="205092"/>
                </a:cubicBezTo>
                <a:cubicBezTo>
                  <a:pt x="182556" y="200647"/>
                  <a:pt x="186689" y="195313"/>
                  <a:pt x="186689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89" name="Freeform 289"/>
          <p:cNvSpPr/>
          <p:nvPr/>
        </p:nvSpPr>
        <p:spPr>
          <a:xfrm>
            <a:off x="11090774" y="4348805"/>
            <a:ext cx="264567" cy="233896"/>
          </a:xfrm>
          <a:custGeom>
            <a:avLst/>
            <a:gdLst>
              <a:gd name="connsiteX0" fmla="*/ 233096 w 264567"/>
              <a:gd name="connsiteY0" fmla="*/ 187757 h 233896"/>
              <a:gd name="connsiteX1" fmla="*/ 226695 w 264567"/>
              <a:gd name="connsiteY1" fmla="*/ 205892 h 233896"/>
              <a:gd name="connsiteX2" fmla="*/ 208026 w 264567"/>
              <a:gd name="connsiteY2" fmla="*/ 220561 h 233896"/>
              <a:gd name="connsiteX3" fmla="*/ 177489 w 264567"/>
              <a:gd name="connsiteY3" fmla="*/ 230295 h 233896"/>
              <a:gd name="connsiteX4" fmla="*/ 135750 w 264567"/>
              <a:gd name="connsiteY4" fmla="*/ 233896 h 233896"/>
              <a:gd name="connsiteX5" fmla="*/ 93878 w 264567"/>
              <a:gd name="connsiteY5" fmla="*/ 230295 h 233896"/>
              <a:gd name="connsiteX6" fmla="*/ 63342 w 264567"/>
              <a:gd name="connsiteY6" fmla="*/ 220561 h 233896"/>
              <a:gd name="connsiteX7" fmla="*/ 44539 w 264567"/>
              <a:gd name="connsiteY7" fmla="*/ 205892 h 233896"/>
              <a:gd name="connsiteX8" fmla="*/ 38139 w 264567"/>
              <a:gd name="connsiteY8" fmla="*/ 187757 h 233896"/>
              <a:gd name="connsiteX9" fmla="*/ 44539 w 264567"/>
              <a:gd name="connsiteY9" fmla="*/ 169488 h 233896"/>
              <a:gd name="connsiteX10" fmla="*/ 63342 w 264567"/>
              <a:gd name="connsiteY10" fmla="*/ 154953 h 233896"/>
              <a:gd name="connsiteX11" fmla="*/ 93878 w 264567"/>
              <a:gd name="connsiteY11" fmla="*/ 145218 h 233896"/>
              <a:gd name="connsiteX12" fmla="*/ 135750 w 264567"/>
              <a:gd name="connsiteY12" fmla="*/ 141618 h 233896"/>
              <a:gd name="connsiteX13" fmla="*/ 177489 w 264567"/>
              <a:gd name="connsiteY13" fmla="*/ 145218 h 233896"/>
              <a:gd name="connsiteX14" fmla="*/ 208026 w 264567"/>
              <a:gd name="connsiteY14" fmla="*/ 154953 h 233896"/>
              <a:gd name="connsiteX15" fmla="*/ 226695 w 264567"/>
              <a:gd name="connsiteY15" fmla="*/ 169488 h 233896"/>
              <a:gd name="connsiteX16" fmla="*/ 233096 w 264567"/>
              <a:gd name="connsiteY16" fmla="*/ 187757 h 233896"/>
              <a:gd name="connsiteX18" fmla="*/ 154686 w 264567"/>
              <a:gd name="connsiteY18" fmla="*/ 42939 h 233896"/>
              <a:gd name="connsiteX19" fmla="*/ 113614 w 264567"/>
              <a:gd name="connsiteY19" fmla="*/ 42939 h 233896"/>
              <a:gd name="connsiteX20" fmla="*/ 110280 w 264567"/>
              <a:gd name="connsiteY20" fmla="*/ 57474 h 233896"/>
              <a:gd name="connsiteX21" fmla="*/ 105346 w 264567"/>
              <a:gd name="connsiteY21" fmla="*/ 71475 h 233896"/>
              <a:gd name="connsiteX22" fmla="*/ 126949 w 264567"/>
              <a:gd name="connsiteY22" fmla="*/ 73076 h 233896"/>
              <a:gd name="connsiteX23" fmla="*/ 144418 w 264567"/>
              <a:gd name="connsiteY23" fmla="*/ 80410 h 233896"/>
              <a:gd name="connsiteX24" fmla="*/ 156020 w 264567"/>
              <a:gd name="connsiteY24" fmla="*/ 92811 h 233896"/>
              <a:gd name="connsiteX25" fmla="*/ 160286 w 264567"/>
              <a:gd name="connsiteY25" fmla="*/ 109614 h 233896"/>
              <a:gd name="connsiteX26" fmla="*/ 155352 w 264567"/>
              <a:gd name="connsiteY26" fmla="*/ 123616 h 233896"/>
              <a:gd name="connsiteX27" fmla="*/ 140817 w 264567"/>
              <a:gd name="connsiteY27" fmla="*/ 130416 h 233896"/>
              <a:gd name="connsiteX28" fmla="*/ 124148 w 264567"/>
              <a:gd name="connsiteY28" fmla="*/ 128683 h 233896"/>
              <a:gd name="connsiteX29" fmla="*/ 113348 w 264567"/>
              <a:gd name="connsiteY29" fmla="*/ 120282 h 233896"/>
              <a:gd name="connsiteX30" fmla="*/ 117081 w 264567"/>
              <a:gd name="connsiteY30" fmla="*/ 109880 h 233896"/>
              <a:gd name="connsiteX31" fmla="*/ 115614 w 264567"/>
              <a:gd name="connsiteY31" fmla="*/ 99346 h 233896"/>
              <a:gd name="connsiteX32" fmla="*/ 109213 w 264567"/>
              <a:gd name="connsiteY32" fmla="*/ 90411 h 233896"/>
              <a:gd name="connsiteX33" fmla="*/ 98679 w 264567"/>
              <a:gd name="connsiteY33" fmla="*/ 84811 h 233896"/>
              <a:gd name="connsiteX34" fmla="*/ 82676 w 264567"/>
              <a:gd name="connsiteY34" fmla="*/ 104946 h 233896"/>
              <a:gd name="connsiteX35" fmla="*/ 61208 w 264567"/>
              <a:gd name="connsiteY35" fmla="*/ 121082 h 233896"/>
              <a:gd name="connsiteX36" fmla="*/ 33737 w 264567"/>
              <a:gd name="connsiteY36" fmla="*/ 132550 h 233896"/>
              <a:gd name="connsiteX37" fmla="*/ 0 w 264567"/>
              <a:gd name="connsiteY37" fmla="*/ 138417 h 233896"/>
              <a:gd name="connsiteX38" fmla="*/ 0 w 264567"/>
              <a:gd name="connsiteY38" fmla="*/ 133083 h 233896"/>
              <a:gd name="connsiteX39" fmla="*/ 25870 w 264567"/>
              <a:gd name="connsiteY39" fmla="*/ 119749 h 233896"/>
              <a:gd name="connsiteX40" fmla="*/ 47339 w 264567"/>
              <a:gd name="connsiteY40" fmla="*/ 99479 h 233896"/>
              <a:gd name="connsiteX41" fmla="*/ 61874 w 264567"/>
              <a:gd name="connsiteY41" fmla="*/ 73342 h 233896"/>
              <a:gd name="connsiteX42" fmla="*/ 67208 w 264567"/>
              <a:gd name="connsiteY42" fmla="*/ 42939 h 233896"/>
              <a:gd name="connsiteX43" fmla="*/ 35205 w 264567"/>
              <a:gd name="connsiteY43" fmla="*/ 42939 h 233896"/>
              <a:gd name="connsiteX44" fmla="*/ 27203 w 264567"/>
              <a:gd name="connsiteY44" fmla="*/ 49606 h 233896"/>
              <a:gd name="connsiteX45" fmla="*/ 10402 w 264567"/>
              <a:gd name="connsiteY45" fmla="*/ 18402 h 233896"/>
              <a:gd name="connsiteX46" fmla="*/ 154686 w 264567"/>
              <a:gd name="connsiteY46" fmla="*/ 18402 h 233896"/>
              <a:gd name="connsiteX48" fmla="*/ 181356 w 264567"/>
              <a:gd name="connsiteY48" fmla="*/ 134950 h 233896"/>
              <a:gd name="connsiteX49" fmla="*/ 181356 w 264567"/>
              <a:gd name="connsiteY49" fmla="*/ 28003 h 233896"/>
              <a:gd name="connsiteX50" fmla="*/ 179755 w 264567"/>
              <a:gd name="connsiteY50" fmla="*/ 20936 h 233896"/>
              <a:gd name="connsiteX51" fmla="*/ 174154 w 264567"/>
              <a:gd name="connsiteY51" fmla="*/ 16002 h 233896"/>
              <a:gd name="connsiteX52" fmla="*/ 228561 w 264567"/>
              <a:gd name="connsiteY52" fmla="*/ 0 h 233896"/>
              <a:gd name="connsiteX53" fmla="*/ 228561 w 264567"/>
              <a:gd name="connsiteY53" fmla="*/ 49873 h 233896"/>
              <a:gd name="connsiteX54" fmla="*/ 264567 w 264567"/>
              <a:gd name="connsiteY54" fmla="*/ 49873 h 233896"/>
              <a:gd name="connsiteX55" fmla="*/ 264567 w 264567"/>
              <a:gd name="connsiteY55" fmla="*/ 74409 h 233896"/>
              <a:gd name="connsiteX56" fmla="*/ 228561 w 264567"/>
              <a:gd name="connsiteY56" fmla="*/ 74409 h 233896"/>
              <a:gd name="connsiteX57" fmla="*/ 228561 w 264567"/>
              <a:gd name="connsiteY57" fmla="*/ 110680 h 233896"/>
              <a:gd name="connsiteX58" fmla="*/ 222428 w 264567"/>
              <a:gd name="connsiteY58" fmla="*/ 129216 h 233896"/>
              <a:gd name="connsiteX59" fmla="*/ 202958 w 264567"/>
              <a:gd name="connsiteY59" fmla="*/ 134950 h 233896"/>
              <a:gd name="connsiteX61" fmla="*/ 182689 w 264567"/>
              <a:gd name="connsiteY61" fmla="*/ 187757 h 233896"/>
              <a:gd name="connsiteX62" fmla="*/ 170289 w 264567"/>
              <a:gd name="connsiteY62" fmla="*/ 170288 h 233896"/>
              <a:gd name="connsiteX63" fmla="*/ 135750 w 264567"/>
              <a:gd name="connsiteY63" fmla="*/ 163754 h 233896"/>
              <a:gd name="connsiteX64" fmla="*/ 100946 w 264567"/>
              <a:gd name="connsiteY64" fmla="*/ 170288 h 233896"/>
              <a:gd name="connsiteX65" fmla="*/ 88545 w 264567"/>
              <a:gd name="connsiteY65" fmla="*/ 187757 h 233896"/>
              <a:gd name="connsiteX66" fmla="*/ 100812 w 264567"/>
              <a:gd name="connsiteY66" fmla="*/ 205225 h 233896"/>
              <a:gd name="connsiteX67" fmla="*/ 135750 w 264567"/>
              <a:gd name="connsiteY67" fmla="*/ 211760 h 233896"/>
              <a:gd name="connsiteX68" fmla="*/ 170289 w 264567"/>
              <a:gd name="connsiteY68" fmla="*/ 205225 h 233896"/>
              <a:gd name="connsiteX69" fmla="*/ 182689 w 264567"/>
              <a:gd name="connsiteY69" fmla="*/ 187757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</a:cxnLst>
            <a:rect l="l" t="t" r="r" b="b"/>
            <a:pathLst>
              <a:path w="264567" h="233896">
                <a:moveTo>
                  <a:pt x="233096" y="187757"/>
                </a:moveTo>
                <a:cubicBezTo>
                  <a:pt x="233096" y="194158"/>
                  <a:pt x="230963" y="200203"/>
                  <a:pt x="226695" y="205892"/>
                </a:cubicBezTo>
                <a:cubicBezTo>
                  <a:pt x="222428" y="211582"/>
                  <a:pt x="216204" y="216471"/>
                  <a:pt x="208026" y="220561"/>
                </a:cubicBezTo>
                <a:cubicBezTo>
                  <a:pt x="199847" y="224650"/>
                  <a:pt x="189669" y="227895"/>
                  <a:pt x="177489" y="230295"/>
                </a:cubicBezTo>
                <a:cubicBezTo>
                  <a:pt x="165309" y="232696"/>
                  <a:pt x="151397" y="233896"/>
                  <a:pt x="135750" y="233896"/>
                </a:cubicBezTo>
                <a:cubicBezTo>
                  <a:pt x="119926" y="233896"/>
                  <a:pt x="105969" y="232696"/>
                  <a:pt x="93878" y="230295"/>
                </a:cubicBezTo>
                <a:cubicBezTo>
                  <a:pt x="81788" y="227895"/>
                  <a:pt x="71608" y="224650"/>
                  <a:pt x="63342" y="220561"/>
                </a:cubicBezTo>
                <a:cubicBezTo>
                  <a:pt x="55073" y="216471"/>
                  <a:pt x="48806" y="211582"/>
                  <a:pt x="44539" y="205892"/>
                </a:cubicBezTo>
                <a:cubicBezTo>
                  <a:pt x="40272" y="200203"/>
                  <a:pt x="38139" y="194158"/>
                  <a:pt x="38139" y="187757"/>
                </a:cubicBezTo>
                <a:cubicBezTo>
                  <a:pt x="38139" y="181178"/>
                  <a:pt x="40272" y="175089"/>
                  <a:pt x="44539" y="169488"/>
                </a:cubicBezTo>
                <a:cubicBezTo>
                  <a:pt x="48806" y="163887"/>
                  <a:pt x="55073" y="159042"/>
                  <a:pt x="63342" y="154953"/>
                </a:cubicBezTo>
                <a:cubicBezTo>
                  <a:pt x="71608" y="150863"/>
                  <a:pt x="81788" y="147619"/>
                  <a:pt x="93878" y="145218"/>
                </a:cubicBezTo>
                <a:cubicBezTo>
                  <a:pt x="105969" y="142818"/>
                  <a:pt x="119926" y="141618"/>
                  <a:pt x="135750" y="141618"/>
                </a:cubicBezTo>
                <a:cubicBezTo>
                  <a:pt x="151397" y="141618"/>
                  <a:pt x="165309" y="142818"/>
                  <a:pt x="177489" y="145218"/>
                </a:cubicBezTo>
                <a:cubicBezTo>
                  <a:pt x="189669" y="147619"/>
                  <a:pt x="199847" y="150863"/>
                  <a:pt x="208026" y="154953"/>
                </a:cubicBezTo>
                <a:cubicBezTo>
                  <a:pt x="216204" y="159042"/>
                  <a:pt x="222428" y="163887"/>
                  <a:pt x="226695" y="169488"/>
                </a:cubicBezTo>
                <a:cubicBezTo>
                  <a:pt x="230963" y="175089"/>
                  <a:pt x="233096" y="181178"/>
                  <a:pt x="233096" y="187757"/>
                </a:cubicBezTo>
                <a:moveTo>
                  <a:pt x="154686" y="42939"/>
                </a:moveTo>
                <a:lnTo>
                  <a:pt x="113614" y="42939"/>
                </a:lnTo>
                <a:cubicBezTo>
                  <a:pt x="112726" y="47917"/>
                  <a:pt x="111614" y="52762"/>
                  <a:pt x="110280" y="57474"/>
                </a:cubicBezTo>
                <a:cubicBezTo>
                  <a:pt x="108947" y="62185"/>
                  <a:pt x="107303" y="66853"/>
                  <a:pt x="105346" y="71475"/>
                </a:cubicBezTo>
                <a:cubicBezTo>
                  <a:pt x="112992" y="70942"/>
                  <a:pt x="120193" y="71475"/>
                  <a:pt x="126949" y="73076"/>
                </a:cubicBezTo>
                <a:cubicBezTo>
                  <a:pt x="133706" y="74676"/>
                  <a:pt x="139529" y="77121"/>
                  <a:pt x="144418" y="80410"/>
                </a:cubicBezTo>
                <a:cubicBezTo>
                  <a:pt x="149307" y="83700"/>
                  <a:pt x="153174" y="87833"/>
                  <a:pt x="156020" y="92811"/>
                </a:cubicBezTo>
                <a:cubicBezTo>
                  <a:pt x="158865" y="97790"/>
                  <a:pt x="160286" y="103391"/>
                  <a:pt x="160286" y="109614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3" y="127438"/>
                  <a:pt x="147217" y="129705"/>
                  <a:pt x="140817" y="130416"/>
                </a:cubicBezTo>
                <a:cubicBezTo>
                  <a:pt x="134594" y="131128"/>
                  <a:pt x="129039" y="130550"/>
                  <a:pt x="124148" y="128683"/>
                </a:cubicBezTo>
                <a:cubicBezTo>
                  <a:pt x="119259" y="126816"/>
                  <a:pt x="115660" y="124016"/>
                  <a:pt x="113348" y="120282"/>
                </a:cubicBezTo>
                <a:cubicBezTo>
                  <a:pt x="115481" y="117081"/>
                  <a:pt x="116725" y="113614"/>
                  <a:pt x="117081" y="109880"/>
                </a:cubicBezTo>
                <a:cubicBezTo>
                  <a:pt x="117437" y="106147"/>
                  <a:pt x="116948" y="102635"/>
                  <a:pt x="115614" y="99346"/>
                </a:cubicBezTo>
                <a:cubicBezTo>
                  <a:pt x="114281" y="96057"/>
                  <a:pt x="112148" y="93078"/>
                  <a:pt x="109213" y="90411"/>
                </a:cubicBezTo>
                <a:cubicBezTo>
                  <a:pt x="106280" y="87744"/>
                  <a:pt x="102768" y="85877"/>
                  <a:pt x="98679" y="84811"/>
                </a:cubicBezTo>
                <a:cubicBezTo>
                  <a:pt x="94234" y="92100"/>
                  <a:pt x="88900" y="98813"/>
                  <a:pt x="82676" y="104946"/>
                </a:cubicBezTo>
                <a:cubicBezTo>
                  <a:pt x="76453" y="111080"/>
                  <a:pt x="69297" y="116459"/>
                  <a:pt x="61208" y="121082"/>
                </a:cubicBezTo>
                <a:cubicBezTo>
                  <a:pt x="53118" y="125705"/>
                  <a:pt x="43962" y="129527"/>
                  <a:pt x="33737" y="132550"/>
                </a:cubicBezTo>
                <a:cubicBezTo>
                  <a:pt x="23513" y="135572"/>
                  <a:pt x="12267" y="137528"/>
                  <a:pt x="0" y="138417"/>
                </a:cubicBezTo>
                <a:lnTo>
                  <a:pt x="0" y="133083"/>
                </a:lnTo>
                <a:cubicBezTo>
                  <a:pt x="9068" y="129883"/>
                  <a:pt x="17690" y="125438"/>
                  <a:pt x="25870" y="119749"/>
                </a:cubicBezTo>
                <a:cubicBezTo>
                  <a:pt x="34049" y="114059"/>
                  <a:pt x="41205" y="107302"/>
                  <a:pt x="47339" y="99479"/>
                </a:cubicBezTo>
                <a:cubicBezTo>
                  <a:pt x="53473" y="91656"/>
                  <a:pt x="58319" y="82944"/>
                  <a:pt x="61874" y="73342"/>
                </a:cubicBezTo>
                <a:cubicBezTo>
                  <a:pt x="65431" y="63741"/>
                  <a:pt x="67208" y="53607"/>
                  <a:pt x="67208" y="42939"/>
                </a:cubicBezTo>
                <a:lnTo>
                  <a:pt x="35205" y="42939"/>
                </a:lnTo>
                <a:cubicBezTo>
                  <a:pt x="30759" y="42939"/>
                  <a:pt x="28093" y="45161"/>
                  <a:pt x="27203" y="49606"/>
                </a:cubicBezTo>
                <a:lnTo>
                  <a:pt x="10402" y="18402"/>
                </a:lnTo>
                <a:lnTo>
                  <a:pt x="154686" y="18402"/>
                </a:lnTo>
                <a:moveTo>
                  <a:pt x="181356" y="134950"/>
                </a:moveTo>
                <a:lnTo>
                  <a:pt x="181356" y="28003"/>
                </a:lnTo>
                <a:cubicBezTo>
                  <a:pt x="181356" y="25514"/>
                  <a:pt x="180823" y="23158"/>
                  <a:pt x="179755" y="20936"/>
                </a:cubicBezTo>
                <a:cubicBezTo>
                  <a:pt x="178689" y="18714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49873"/>
                </a:lnTo>
                <a:lnTo>
                  <a:pt x="264567" y="49873"/>
                </a:lnTo>
                <a:lnTo>
                  <a:pt x="264567" y="74409"/>
                </a:lnTo>
                <a:lnTo>
                  <a:pt x="228561" y="74409"/>
                </a:lnTo>
                <a:lnTo>
                  <a:pt x="228561" y="110680"/>
                </a:lnTo>
                <a:cubicBezTo>
                  <a:pt x="228561" y="119215"/>
                  <a:pt x="226518" y="125393"/>
                  <a:pt x="222428" y="129216"/>
                </a:cubicBezTo>
                <a:cubicBezTo>
                  <a:pt x="218338" y="133039"/>
                  <a:pt x="211849" y="134950"/>
                  <a:pt x="202958" y="134950"/>
                </a:cubicBezTo>
                <a:moveTo>
                  <a:pt x="182689" y="187757"/>
                </a:moveTo>
                <a:cubicBezTo>
                  <a:pt x="182689" y="180467"/>
                  <a:pt x="178555" y="174644"/>
                  <a:pt x="170289" y="170288"/>
                </a:cubicBezTo>
                <a:cubicBezTo>
                  <a:pt x="162020" y="165932"/>
                  <a:pt x="150507" y="163754"/>
                  <a:pt x="135750" y="163754"/>
                </a:cubicBezTo>
                <a:cubicBezTo>
                  <a:pt x="120814" y="163754"/>
                  <a:pt x="109213" y="165932"/>
                  <a:pt x="100946" y="170288"/>
                </a:cubicBezTo>
                <a:cubicBezTo>
                  <a:pt x="92678" y="174644"/>
                  <a:pt x="88545" y="180467"/>
                  <a:pt x="88545" y="187757"/>
                </a:cubicBezTo>
                <a:cubicBezTo>
                  <a:pt x="88545" y="195047"/>
                  <a:pt x="92634" y="200870"/>
                  <a:pt x="100812" y="205225"/>
                </a:cubicBezTo>
                <a:cubicBezTo>
                  <a:pt x="108991" y="209582"/>
                  <a:pt x="120637" y="211760"/>
                  <a:pt x="135750" y="211760"/>
                </a:cubicBezTo>
                <a:cubicBezTo>
                  <a:pt x="150507" y="211760"/>
                  <a:pt x="162020" y="209582"/>
                  <a:pt x="170289" y="205225"/>
                </a:cubicBezTo>
                <a:cubicBezTo>
                  <a:pt x="178555" y="200870"/>
                  <a:pt x="182689" y="195047"/>
                  <a:pt x="182689" y="18775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0" name="Freeform 290"/>
          <p:cNvSpPr/>
          <p:nvPr/>
        </p:nvSpPr>
        <p:spPr>
          <a:xfrm>
            <a:off x="11366542" y="4348805"/>
            <a:ext cx="255499" cy="230429"/>
          </a:xfrm>
          <a:custGeom>
            <a:avLst/>
            <a:gdLst>
              <a:gd name="connsiteX0" fmla="*/ 12002 w 255499"/>
              <a:gd name="connsiteY0" fmla="*/ 138950 h 230429"/>
              <a:gd name="connsiteX1" fmla="*/ 17202 w 255499"/>
              <a:gd name="connsiteY1" fmla="*/ 117081 h 230429"/>
              <a:gd name="connsiteX2" fmla="*/ 31737 w 255499"/>
              <a:gd name="connsiteY2" fmla="*/ 100012 h 230429"/>
              <a:gd name="connsiteX3" fmla="*/ 54006 w 255499"/>
              <a:gd name="connsiteY3" fmla="*/ 88944 h 230429"/>
              <a:gd name="connsiteX4" fmla="*/ 82144 w 255499"/>
              <a:gd name="connsiteY4" fmla="*/ 85077 h 230429"/>
              <a:gd name="connsiteX5" fmla="*/ 110013 w 255499"/>
              <a:gd name="connsiteY5" fmla="*/ 88944 h 230429"/>
              <a:gd name="connsiteX6" fmla="*/ 132017 w 255499"/>
              <a:gd name="connsiteY6" fmla="*/ 100012 h 230429"/>
              <a:gd name="connsiteX7" fmla="*/ 146552 w 255499"/>
              <a:gd name="connsiteY7" fmla="*/ 117081 h 230429"/>
              <a:gd name="connsiteX8" fmla="*/ 151753 w 255499"/>
              <a:gd name="connsiteY8" fmla="*/ 138950 h 230429"/>
              <a:gd name="connsiteX9" fmla="*/ 146552 w 255499"/>
              <a:gd name="connsiteY9" fmla="*/ 161620 h 230429"/>
              <a:gd name="connsiteX10" fmla="*/ 132017 w 255499"/>
              <a:gd name="connsiteY10" fmla="*/ 178822 h 230429"/>
              <a:gd name="connsiteX11" fmla="*/ 110013 w 255499"/>
              <a:gd name="connsiteY11" fmla="*/ 189624 h 230429"/>
              <a:gd name="connsiteX12" fmla="*/ 82144 w 255499"/>
              <a:gd name="connsiteY12" fmla="*/ 193358 h 230429"/>
              <a:gd name="connsiteX13" fmla="*/ 54006 w 255499"/>
              <a:gd name="connsiteY13" fmla="*/ 189624 h 230429"/>
              <a:gd name="connsiteX14" fmla="*/ 31737 w 255499"/>
              <a:gd name="connsiteY14" fmla="*/ 178822 h 230429"/>
              <a:gd name="connsiteX15" fmla="*/ 17202 w 255499"/>
              <a:gd name="connsiteY15" fmla="*/ 161620 h 230429"/>
              <a:gd name="connsiteX16" fmla="*/ 12002 w 255499"/>
              <a:gd name="connsiteY16" fmla="*/ 138950 h 230429"/>
              <a:gd name="connsiteX18" fmla="*/ 172289 w 255499"/>
              <a:gd name="connsiteY18" fmla="*/ 230429 h 230429"/>
              <a:gd name="connsiteX19" fmla="*/ 172289 w 255499"/>
              <a:gd name="connsiteY19" fmla="*/ 28003 h 230429"/>
              <a:gd name="connsiteX20" fmla="*/ 170687 w 255499"/>
              <a:gd name="connsiteY20" fmla="*/ 20936 h 230429"/>
              <a:gd name="connsiteX21" fmla="*/ 165087 w 255499"/>
              <a:gd name="connsiteY21" fmla="*/ 16002 h 230429"/>
              <a:gd name="connsiteX22" fmla="*/ 219494 w 255499"/>
              <a:gd name="connsiteY22" fmla="*/ 0 h 230429"/>
              <a:gd name="connsiteX23" fmla="*/ 219494 w 255499"/>
              <a:gd name="connsiteY23" fmla="*/ 91745 h 230429"/>
              <a:gd name="connsiteX24" fmla="*/ 255499 w 255499"/>
              <a:gd name="connsiteY24" fmla="*/ 91745 h 230429"/>
              <a:gd name="connsiteX25" fmla="*/ 255499 w 255499"/>
              <a:gd name="connsiteY25" fmla="*/ 118948 h 230429"/>
              <a:gd name="connsiteX26" fmla="*/ 219494 w 255499"/>
              <a:gd name="connsiteY26" fmla="*/ 118948 h 230429"/>
              <a:gd name="connsiteX27" fmla="*/ 219494 w 255499"/>
              <a:gd name="connsiteY27" fmla="*/ 206159 h 230429"/>
              <a:gd name="connsiteX28" fmla="*/ 213361 w 255499"/>
              <a:gd name="connsiteY28" fmla="*/ 224695 h 230429"/>
              <a:gd name="connsiteX29" fmla="*/ 193890 w 255499"/>
              <a:gd name="connsiteY29" fmla="*/ 230429 h 230429"/>
              <a:gd name="connsiteX31" fmla="*/ 153353 w 255499"/>
              <a:gd name="connsiteY31" fmla="*/ 71475 h 230429"/>
              <a:gd name="connsiteX32" fmla="*/ 24803 w 255499"/>
              <a:gd name="connsiteY32" fmla="*/ 71475 h 230429"/>
              <a:gd name="connsiteX33" fmla="*/ 16802 w 255499"/>
              <a:gd name="connsiteY33" fmla="*/ 78143 h 230429"/>
              <a:gd name="connsiteX34" fmla="*/ 0 w 255499"/>
              <a:gd name="connsiteY34" fmla="*/ 46939 h 230429"/>
              <a:gd name="connsiteX35" fmla="*/ 56540 w 255499"/>
              <a:gd name="connsiteY35" fmla="*/ 46939 h 230429"/>
              <a:gd name="connsiteX36" fmla="*/ 56540 w 255499"/>
              <a:gd name="connsiteY36" fmla="*/ 33604 h 230429"/>
              <a:gd name="connsiteX37" fmla="*/ 53874 w 255499"/>
              <a:gd name="connsiteY37" fmla="*/ 24670 h 230429"/>
              <a:gd name="connsiteX38" fmla="*/ 45872 w 255499"/>
              <a:gd name="connsiteY38" fmla="*/ 20269 h 230429"/>
              <a:gd name="connsiteX39" fmla="*/ 106414 w 255499"/>
              <a:gd name="connsiteY39" fmla="*/ 4001 h 230429"/>
              <a:gd name="connsiteX40" fmla="*/ 106414 w 255499"/>
              <a:gd name="connsiteY40" fmla="*/ 46939 h 230429"/>
              <a:gd name="connsiteX41" fmla="*/ 153353 w 255499"/>
              <a:gd name="connsiteY41" fmla="*/ 46939 h 230429"/>
              <a:gd name="connsiteX43" fmla="*/ 53874 w 255499"/>
              <a:gd name="connsiteY43" fmla="*/ 138950 h 230429"/>
              <a:gd name="connsiteX44" fmla="*/ 55340 w 255499"/>
              <a:gd name="connsiteY44" fmla="*/ 150019 h 230429"/>
              <a:gd name="connsiteX45" fmla="*/ 60141 w 255499"/>
              <a:gd name="connsiteY45" fmla="*/ 160020 h 230429"/>
              <a:gd name="connsiteX46" fmla="*/ 68942 w 255499"/>
              <a:gd name="connsiteY46" fmla="*/ 167354 h 230429"/>
              <a:gd name="connsiteX47" fmla="*/ 82144 w 255499"/>
              <a:gd name="connsiteY47" fmla="*/ 170155 h 230429"/>
              <a:gd name="connsiteX48" fmla="*/ 94946 w 255499"/>
              <a:gd name="connsiteY48" fmla="*/ 167354 h 230429"/>
              <a:gd name="connsiteX49" fmla="*/ 103612 w 255499"/>
              <a:gd name="connsiteY49" fmla="*/ 160153 h 230429"/>
              <a:gd name="connsiteX50" fmla="*/ 108414 w 255499"/>
              <a:gd name="connsiteY50" fmla="*/ 150152 h 230429"/>
              <a:gd name="connsiteX51" fmla="*/ 109881 w 255499"/>
              <a:gd name="connsiteY51" fmla="*/ 138950 h 230429"/>
              <a:gd name="connsiteX52" fmla="*/ 108414 w 255499"/>
              <a:gd name="connsiteY52" fmla="*/ 127616 h 230429"/>
              <a:gd name="connsiteX53" fmla="*/ 103612 w 255499"/>
              <a:gd name="connsiteY53" fmla="*/ 117881 h 230429"/>
              <a:gd name="connsiteX54" fmla="*/ 94946 w 255499"/>
              <a:gd name="connsiteY54" fmla="*/ 110947 h 230429"/>
              <a:gd name="connsiteX55" fmla="*/ 82144 w 255499"/>
              <a:gd name="connsiteY55" fmla="*/ 108280 h 230429"/>
              <a:gd name="connsiteX56" fmla="*/ 68942 w 255499"/>
              <a:gd name="connsiteY56" fmla="*/ 110947 h 230429"/>
              <a:gd name="connsiteX57" fmla="*/ 60141 w 255499"/>
              <a:gd name="connsiteY57" fmla="*/ 117881 h 230429"/>
              <a:gd name="connsiteX58" fmla="*/ 55340 w 255499"/>
              <a:gd name="connsiteY58" fmla="*/ 127749 h 230429"/>
              <a:gd name="connsiteX59" fmla="*/ 53874 w 255499"/>
              <a:gd name="connsiteY59" fmla="*/ 13895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9" h="230429">
                <a:moveTo>
                  <a:pt x="12002" y="138950"/>
                </a:moveTo>
                <a:cubicBezTo>
                  <a:pt x="12002" y="130950"/>
                  <a:pt x="13736" y="123660"/>
                  <a:pt x="17202" y="117081"/>
                </a:cubicBezTo>
                <a:cubicBezTo>
                  <a:pt x="20669" y="110503"/>
                  <a:pt x="25514" y="104813"/>
                  <a:pt x="31737" y="100012"/>
                </a:cubicBezTo>
                <a:cubicBezTo>
                  <a:pt x="37960" y="95212"/>
                  <a:pt x="45383" y="91522"/>
                  <a:pt x="54006" y="88944"/>
                </a:cubicBezTo>
                <a:cubicBezTo>
                  <a:pt x="62630" y="86366"/>
                  <a:pt x="72009" y="85077"/>
                  <a:pt x="82144" y="85077"/>
                </a:cubicBezTo>
                <a:cubicBezTo>
                  <a:pt x="92278" y="85077"/>
                  <a:pt x="101569" y="86366"/>
                  <a:pt x="110013" y="88944"/>
                </a:cubicBezTo>
                <a:cubicBezTo>
                  <a:pt x="118459" y="91522"/>
                  <a:pt x="125794" y="95212"/>
                  <a:pt x="132017" y="100012"/>
                </a:cubicBezTo>
                <a:cubicBezTo>
                  <a:pt x="138240" y="104813"/>
                  <a:pt x="143084" y="110503"/>
                  <a:pt x="146552" y="117081"/>
                </a:cubicBezTo>
                <a:cubicBezTo>
                  <a:pt x="150019" y="123660"/>
                  <a:pt x="151753" y="130950"/>
                  <a:pt x="151753" y="138950"/>
                </a:cubicBezTo>
                <a:cubicBezTo>
                  <a:pt x="151753" y="147307"/>
                  <a:pt x="150019" y="154864"/>
                  <a:pt x="146552" y="161620"/>
                </a:cubicBezTo>
                <a:cubicBezTo>
                  <a:pt x="143084" y="168377"/>
                  <a:pt x="138240" y="174111"/>
                  <a:pt x="132017" y="178822"/>
                </a:cubicBezTo>
                <a:cubicBezTo>
                  <a:pt x="125794" y="183534"/>
                  <a:pt x="118459" y="187135"/>
                  <a:pt x="110013" y="189624"/>
                </a:cubicBezTo>
                <a:cubicBezTo>
                  <a:pt x="101569" y="192113"/>
                  <a:pt x="92278" y="193358"/>
                  <a:pt x="82144" y="193358"/>
                </a:cubicBezTo>
                <a:cubicBezTo>
                  <a:pt x="72009" y="193358"/>
                  <a:pt x="62630" y="192113"/>
                  <a:pt x="54006" y="189624"/>
                </a:cubicBezTo>
                <a:cubicBezTo>
                  <a:pt x="45383" y="187135"/>
                  <a:pt x="37960" y="183534"/>
                  <a:pt x="31737" y="178822"/>
                </a:cubicBezTo>
                <a:cubicBezTo>
                  <a:pt x="25514" y="174111"/>
                  <a:pt x="20669" y="168377"/>
                  <a:pt x="17202" y="161620"/>
                </a:cubicBezTo>
                <a:cubicBezTo>
                  <a:pt x="13736" y="154864"/>
                  <a:pt x="12002" y="147307"/>
                  <a:pt x="12002" y="138950"/>
                </a:cubicBezTo>
                <a:moveTo>
                  <a:pt x="172289" y="230429"/>
                </a:moveTo>
                <a:lnTo>
                  <a:pt x="172289" y="28003"/>
                </a:lnTo>
                <a:cubicBezTo>
                  <a:pt x="172289" y="25514"/>
                  <a:pt x="171755" y="23158"/>
                  <a:pt x="170687" y="20936"/>
                </a:cubicBezTo>
                <a:cubicBezTo>
                  <a:pt x="169621" y="18714"/>
                  <a:pt x="167754" y="17069"/>
                  <a:pt x="165087" y="16002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9" y="91745"/>
                </a:lnTo>
                <a:lnTo>
                  <a:pt x="255499" y="118948"/>
                </a:lnTo>
                <a:lnTo>
                  <a:pt x="219494" y="118948"/>
                </a:lnTo>
                <a:lnTo>
                  <a:pt x="219494" y="206159"/>
                </a:lnTo>
                <a:cubicBezTo>
                  <a:pt x="219494" y="214693"/>
                  <a:pt x="217450" y="220872"/>
                  <a:pt x="213361" y="224695"/>
                </a:cubicBezTo>
                <a:cubicBezTo>
                  <a:pt x="209270" y="228517"/>
                  <a:pt x="202781" y="230429"/>
                  <a:pt x="193890" y="230429"/>
                </a:cubicBezTo>
                <a:moveTo>
                  <a:pt x="153353" y="71475"/>
                </a:moveTo>
                <a:lnTo>
                  <a:pt x="24803" y="71475"/>
                </a:lnTo>
                <a:cubicBezTo>
                  <a:pt x="20358" y="71475"/>
                  <a:pt x="17691" y="73698"/>
                  <a:pt x="16802" y="78143"/>
                </a:cubicBezTo>
                <a:lnTo>
                  <a:pt x="0" y="46939"/>
                </a:lnTo>
                <a:lnTo>
                  <a:pt x="56540" y="46939"/>
                </a:lnTo>
                <a:lnTo>
                  <a:pt x="56540" y="33604"/>
                </a:lnTo>
                <a:cubicBezTo>
                  <a:pt x="56540" y="30048"/>
                  <a:pt x="55652" y="27070"/>
                  <a:pt x="53874" y="24670"/>
                </a:cubicBezTo>
                <a:cubicBezTo>
                  <a:pt x="52096" y="22269"/>
                  <a:pt x="49429" y="20803"/>
                  <a:pt x="45872" y="20269"/>
                </a:cubicBezTo>
                <a:lnTo>
                  <a:pt x="106414" y="4001"/>
                </a:lnTo>
                <a:lnTo>
                  <a:pt x="106414" y="46939"/>
                </a:lnTo>
                <a:lnTo>
                  <a:pt x="153353" y="46939"/>
                </a:lnTo>
                <a:moveTo>
                  <a:pt x="53874" y="138950"/>
                </a:moveTo>
                <a:cubicBezTo>
                  <a:pt x="53874" y="142684"/>
                  <a:pt x="54363" y="146374"/>
                  <a:pt x="55340" y="150019"/>
                </a:cubicBezTo>
                <a:cubicBezTo>
                  <a:pt x="56317" y="153663"/>
                  <a:pt x="57919" y="156997"/>
                  <a:pt x="60141" y="160020"/>
                </a:cubicBezTo>
                <a:cubicBezTo>
                  <a:pt x="62363" y="163042"/>
                  <a:pt x="65298" y="165488"/>
                  <a:pt x="68942" y="167354"/>
                </a:cubicBezTo>
                <a:cubicBezTo>
                  <a:pt x="72586" y="169221"/>
                  <a:pt x="76988" y="170155"/>
                  <a:pt x="82144" y="170155"/>
                </a:cubicBezTo>
                <a:cubicBezTo>
                  <a:pt x="87122" y="170155"/>
                  <a:pt x="91389" y="169221"/>
                  <a:pt x="94946" y="167354"/>
                </a:cubicBezTo>
                <a:cubicBezTo>
                  <a:pt x="98501" y="165488"/>
                  <a:pt x="101391" y="163087"/>
                  <a:pt x="103612" y="160153"/>
                </a:cubicBezTo>
                <a:cubicBezTo>
                  <a:pt x="105835" y="157219"/>
                  <a:pt x="107435" y="153886"/>
                  <a:pt x="108414" y="150152"/>
                </a:cubicBezTo>
                <a:cubicBezTo>
                  <a:pt x="109392" y="146418"/>
                  <a:pt x="109881" y="142684"/>
                  <a:pt x="109881" y="138950"/>
                </a:cubicBezTo>
                <a:cubicBezTo>
                  <a:pt x="109881" y="135039"/>
                  <a:pt x="109392" y="131261"/>
                  <a:pt x="108414" y="127616"/>
                </a:cubicBezTo>
                <a:cubicBezTo>
                  <a:pt x="107435" y="123971"/>
                  <a:pt x="105835" y="120726"/>
                  <a:pt x="103612" y="117881"/>
                </a:cubicBezTo>
                <a:cubicBezTo>
                  <a:pt x="101391" y="115037"/>
                  <a:pt x="98501" y="112725"/>
                  <a:pt x="94946" y="110947"/>
                </a:cubicBezTo>
                <a:cubicBezTo>
                  <a:pt x="91389" y="109169"/>
                  <a:pt x="87122" y="108280"/>
                  <a:pt x="82144" y="108280"/>
                </a:cubicBezTo>
                <a:cubicBezTo>
                  <a:pt x="76988" y="108280"/>
                  <a:pt x="72586" y="109169"/>
                  <a:pt x="68942" y="110947"/>
                </a:cubicBezTo>
                <a:cubicBezTo>
                  <a:pt x="65298" y="112725"/>
                  <a:pt x="62363" y="115037"/>
                  <a:pt x="60141" y="117881"/>
                </a:cubicBezTo>
                <a:cubicBezTo>
                  <a:pt x="57919" y="120726"/>
                  <a:pt x="56317" y="124016"/>
                  <a:pt x="55340" y="127749"/>
                </a:cubicBezTo>
                <a:cubicBezTo>
                  <a:pt x="54363" y="131483"/>
                  <a:pt x="53874" y="135217"/>
                  <a:pt x="53874" y="1389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1" name="Freeform 291"/>
          <p:cNvSpPr/>
          <p:nvPr/>
        </p:nvSpPr>
        <p:spPr>
          <a:xfrm>
            <a:off x="11628176" y="4358673"/>
            <a:ext cx="252831" cy="206426"/>
          </a:xfrm>
          <a:custGeom>
            <a:avLst/>
            <a:gdLst>
              <a:gd name="connsiteX0" fmla="*/ 252831 w 252831"/>
              <a:gd name="connsiteY0" fmla="*/ 198958 h 206426"/>
              <a:gd name="connsiteX1" fmla="*/ 32003 w 252831"/>
              <a:gd name="connsiteY1" fmla="*/ 198958 h 206426"/>
              <a:gd name="connsiteX2" fmla="*/ 22935 w 252831"/>
              <a:gd name="connsiteY2" fmla="*/ 206426 h 206426"/>
              <a:gd name="connsiteX3" fmla="*/ 0 w 252831"/>
              <a:gd name="connsiteY3" fmla="*/ 174155 h 206426"/>
              <a:gd name="connsiteX4" fmla="*/ 83744 w 252831"/>
              <a:gd name="connsiteY4" fmla="*/ 174155 h 206426"/>
              <a:gd name="connsiteX5" fmla="*/ 83744 w 252831"/>
              <a:gd name="connsiteY5" fmla="*/ 111481 h 206426"/>
              <a:gd name="connsiteX6" fmla="*/ 82142 w 252831"/>
              <a:gd name="connsiteY6" fmla="*/ 104413 h 206426"/>
              <a:gd name="connsiteX7" fmla="*/ 76541 w 252831"/>
              <a:gd name="connsiteY7" fmla="*/ 99479 h 206426"/>
              <a:gd name="connsiteX8" fmla="*/ 130949 w 252831"/>
              <a:gd name="connsiteY8" fmla="*/ 86144 h 206426"/>
              <a:gd name="connsiteX9" fmla="*/ 130949 w 252831"/>
              <a:gd name="connsiteY9" fmla="*/ 174155 h 206426"/>
              <a:gd name="connsiteX10" fmla="*/ 252831 w 252831"/>
              <a:gd name="connsiteY10" fmla="*/ 174155 h 206426"/>
              <a:gd name="connsiteX12" fmla="*/ 156819 w 252831"/>
              <a:gd name="connsiteY12" fmla="*/ 142951 h 206426"/>
              <a:gd name="connsiteX13" fmla="*/ 167619 w 252831"/>
              <a:gd name="connsiteY13" fmla="*/ 130950 h 206426"/>
              <a:gd name="connsiteX14" fmla="*/ 173220 w 252831"/>
              <a:gd name="connsiteY14" fmla="*/ 112948 h 206426"/>
              <a:gd name="connsiteX15" fmla="*/ 175354 w 252831"/>
              <a:gd name="connsiteY15" fmla="*/ 92145 h 206426"/>
              <a:gd name="connsiteX16" fmla="*/ 175754 w 252831"/>
              <a:gd name="connsiteY16" fmla="*/ 71743 h 206426"/>
              <a:gd name="connsiteX17" fmla="*/ 175754 w 252831"/>
              <a:gd name="connsiteY17" fmla="*/ 37071 h 206426"/>
              <a:gd name="connsiteX18" fmla="*/ 58672 w 252831"/>
              <a:gd name="connsiteY18" fmla="*/ 37071 h 206426"/>
              <a:gd name="connsiteX19" fmla="*/ 50672 w 252831"/>
              <a:gd name="connsiteY19" fmla="*/ 43739 h 206426"/>
              <a:gd name="connsiteX20" fmla="*/ 33869 w 252831"/>
              <a:gd name="connsiteY20" fmla="*/ 11202 h 206426"/>
              <a:gd name="connsiteX21" fmla="*/ 175754 w 252831"/>
              <a:gd name="connsiteY21" fmla="*/ 11202 h 206426"/>
              <a:gd name="connsiteX22" fmla="*/ 175754 w 252831"/>
              <a:gd name="connsiteY22" fmla="*/ 0 h 206426"/>
              <a:gd name="connsiteX23" fmla="*/ 222960 w 252831"/>
              <a:gd name="connsiteY23" fmla="*/ 12802 h 206426"/>
              <a:gd name="connsiteX24" fmla="*/ 222960 w 252831"/>
              <a:gd name="connsiteY24" fmla="*/ 61875 h 206426"/>
              <a:gd name="connsiteX25" fmla="*/ 207491 w 252831"/>
              <a:gd name="connsiteY25" fmla="*/ 116681 h 206426"/>
              <a:gd name="connsiteX26" fmla="*/ 156819 w 252831"/>
              <a:gd name="connsiteY26" fmla="*/ 148286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52831" h="206426">
                <a:moveTo>
                  <a:pt x="252831" y="198958"/>
                </a:moveTo>
                <a:lnTo>
                  <a:pt x="32003" y="198958"/>
                </a:lnTo>
                <a:cubicBezTo>
                  <a:pt x="26846" y="198958"/>
                  <a:pt x="23825" y="201448"/>
                  <a:pt x="22935" y="206426"/>
                </a:cubicBezTo>
                <a:lnTo>
                  <a:pt x="0" y="174155"/>
                </a:lnTo>
                <a:lnTo>
                  <a:pt x="83744" y="174155"/>
                </a:lnTo>
                <a:lnTo>
                  <a:pt x="83744" y="111481"/>
                </a:lnTo>
                <a:cubicBezTo>
                  <a:pt x="83744" y="108991"/>
                  <a:pt x="83210" y="106636"/>
                  <a:pt x="82142" y="104413"/>
                </a:cubicBezTo>
                <a:cubicBezTo>
                  <a:pt x="81076" y="102191"/>
                  <a:pt x="79209" y="100546"/>
                  <a:pt x="76541" y="99479"/>
                </a:cubicBezTo>
                <a:lnTo>
                  <a:pt x="130949" y="86144"/>
                </a:lnTo>
                <a:lnTo>
                  <a:pt x="130949" y="174155"/>
                </a:lnTo>
                <a:lnTo>
                  <a:pt x="252831" y="174155"/>
                </a:lnTo>
                <a:moveTo>
                  <a:pt x="156819" y="142951"/>
                </a:moveTo>
                <a:cubicBezTo>
                  <a:pt x="161442" y="140284"/>
                  <a:pt x="165042" y="136284"/>
                  <a:pt x="167619" y="130950"/>
                </a:cubicBezTo>
                <a:cubicBezTo>
                  <a:pt x="170199" y="125616"/>
                  <a:pt x="172065" y="119615"/>
                  <a:pt x="173220" y="112948"/>
                </a:cubicBezTo>
                <a:cubicBezTo>
                  <a:pt x="174376" y="106280"/>
                  <a:pt x="175088" y="99346"/>
                  <a:pt x="175354" y="92145"/>
                </a:cubicBezTo>
                <a:cubicBezTo>
                  <a:pt x="175622" y="84944"/>
                  <a:pt x="175754" y="78143"/>
                  <a:pt x="175754" y="71743"/>
                </a:cubicBezTo>
                <a:lnTo>
                  <a:pt x="175754" y="37071"/>
                </a:lnTo>
                <a:lnTo>
                  <a:pt x="58672" y="37071"/>
                </a:lnTo>
                <a:cubicBezTo>
                  <a:pt x="54228" y="37071"/>
                  <a:pt x="51561" y="39294"/>
                  <a:pt x="50672" y="43739"/>
                </a:cubicBezTo>
                <a:lnTo>
                  <a:pt x="33869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61875"/>
                </a:lnTo>
                <a:cubicBezTo>
                  <a:pt x="222960" y="84100"/>
                  <a:pt x="217804" y="102369"/>
                  <a:pt x="207491" y="116681"/>
                </a:cubicBezTo>
                <a:cubicBezTo>
                  <a:pt x="197179" y="130994"/>
                  <a:pt x="180288" y="141529"/>
                  <a:pt x="156819" y="1482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2" name="Freeform 292"/>
          <p:cNvSpPr/>
          <p:nvPr/>
        </p:nvSpPr>
        <p:spPr>
          <a:xfrm>
            <a:off x="11976253" y="4348805"/>
            <a:ext cx="238430" cy="233362"/>
          </a:xfrm>
          <a:custGeom>
            <a:avLst/>
            <a:gdLst>
              <a:gd name="connsiteX0" fmla="*/ 4268 w 238430"/>
              <a:gd name="connsiteY0" fmla="*/ 68542 h 233362"/>
              <a:gd name="connsiteX1" fmla="*/ 10134 w 238430"/>
              <a:gd name="connsiteY1" fmla="*/ 43472 h 233362"/>
              <a:gd name="connsiteX2" fmla="*/ 26003 w 238430"/>
              <a:gd name="connsiteY2" fmla="*/ 24403 h 233362"/>
              <a:gd name="connsiteX3" fmla="*/ 49473 w 238430"/>
              <a:gd name="connsiteY3" fmla="*/ 12402 h 233362"/>
              <a:gd name="connsiteX4" fmla="*/ 78143 w 238430"/>
              <a:gd name="connsiteY4" fmla="*/ 8268 h 233362"/>
              <a:gd name="connsiteX5" fmla="*/ 106680 w 238430"/>
              <a:gd name="connsiteY5" fmla="*/ 12402 h 233362"/>
              <a:gd name="connsiteX6" fmla="*/ 130017 w 238430"/>
              <a:gd name="connsiteY6" fmla="*/ 24403 h 233362"/>
              <a:gd name="connsiteX7" fmla="*/ 145752 w 238430"/>
              <a:gd name="connsiteY7" fmla="*/ 43472 h 233362"/>
              <a:gd name="connsiteX8" fmla="*/ 151487 w 238430"/>
              <a:gd name="connsiteY8" fmla="*/ 68542 h 233362"/>
              <a:gd name="connsiteX9" fmla="*/ 145752 w 238430"/>
              <a:gd name="connsiteY9" fmla="*/ 94412 h 233362"/>
              <a:gd name="connsiteX10" fmla="*/ 130017 w 238430"/>
              <a:gd name="connsiteY10" fmla="*/ 113347 h 233362"/>
              <a:gd name="connsiteX11" fmla="*/ 106680 w 238430"/>
              <a:gd name="connsiteY11" fmla="*/ 125082 h 233362"/>
              <a:gd name="connsiteX12" fmla="*/ 78143 w 238430"/>
              <a:gd name="connsiteY12" fmla="*/ 129083 h 233362"/>
              <a:gd name="connsiteX13" fmla="*/ 49473 w 238430"/>
              <a:gd name="connsiteY13" fmla="*/ 125082 h 233362"/>
              <a:gd name="connsiteX14" fmla="*/ 26003 w 238430"/>
              <a:gd name="connsiteY14" fmla="*/ 113347 h 233362"/>
              <a:gd name="connsiteX15" fmla="*/ 10134 w 238430"/>
              <a:gd name="connsiteY15" fmla="*/ 94412 h 233362"/>
              <a:gd name="connsiteX16" fmla="*/ 4268 w 238430"/>
              <a:gd name="connsiteY16" fmla="*/ 68542 h 233362"/>
              <a:gd name="connsiteX18" fmla="*/ 66675 w 238430"/>
              <a:gd name="connsiteY18" fmla="*/ 145352 h 233362"/>
              <a:gd name="connsiteX19" fmla="*/ 116548 w 238430"/>
              <a:gd name="connsiteY19" fmla="*/ 145352 h 233362"/>
              <a:gd name="connsiteX20" fmla="*/ 116548 w 238430"/>
              <a:gd name="connsiteY20" fmla="*/ 152819 h 233362"/>
              <a:gd name="connsiteX21" fmla="*/ 112815 w 238430"/>
              <a:gd name="connsiteY21" fmla="*/ 173355 h 233362"/>
              <a:gd name="connsiteX22" fmla="*/ 138418 w 238430"/>
              <a:gd name="connsiteY22" fmla="*/ 177622 h 233362"/>
              <a:gd name="connsiteX23" fmla="*/ 141618 w 238430"/>
              <a:gd name="connsiteY23" fmla="*/ 164954 h 233362"/>
              <a:gd name="connsiteX24" fmla="*/ 142684 w 238430"/>
              <a:gd name="connsiteY24" fmla="*/ 151219 h 233362"/>
              <a:gd name="connsiteX25" fmla="*/ 142684 w 238430"/>
              <a:gd name="connsiteY25" fmla="*/ 145352 h 233362"/>
              <a:gd name="connsiteX26" fmla="*/ 192557 w 238430"/>
              <a:gd name="connsiteY26" fmla="*/ 145352 h 233362"/>
              <a:gd name="connsiteX27" fmla="*/ 192557 w 238430"/>
              <a:gd name="connsiteY27" fmla="*/ 152819 h 233362"/>
              <a:gd name="connsiteX28" fmla="*/ 191225 w 238430"/>
              <a:gd name="connsiteY28" fmla="*/ 164821 h 233362"/>
              <a:gd name="connsiteX29" fmla="*/ 187758 w 238430"/>
              <a:gd name="connsiteY29" fmla="*/ 176022 h 233362"/>
              <a:gd name="connsiteX30" fmla="*/ 207894 w 238430"/>
              <a:gd name="connsiteY30" fmla="*/ 177355 h 233362"/>
              <a:gd name="connsiteX31" fmla="*/ 223895 w 238430"/>
              <a:gd name="connsiteY31" fmla="*/ 182823 h 233362"/>
              <a:gd name="connsiteX32" fmla="*/ 234562 w 238430"/>
              <a:gd name="connsiteY32" fmla="*/ 192958 h 233362"/>
              <a:gd name="connsiteX33" fmla="*/ 238430 w 238430"/>
              <a:gd name="connsiteY33" fmla="*/ 208293 h 233362"/>
              <a:gd name="connsiteX34" fmla="*/ 231096 w 238430"/>
              <a:gd name="connsiteY34" fmla="*/ 224162 h 233362"/>
              <a:gd name="connsiteX35" fmla="*/ 213093 w 238430"/>
              <a:gd name="connsiteY35" fmla="*/ 230962 h 233362"/>
              <a:gd name="connsiteX36" fmla="*/ 202825 w 238430"/>
              <a:gd name="connsiteY36" fmla="*/ 230962 h 233362"/>
              <a:gd name="connsiteX37" fmla="*/ 192959 w 238430"/>
              <a:gd name="connsiteY37" fmla="*/ 229095 h 233362"/>
              <a:gd name="connsiteX38" fmla="*/ 184556 w 238430"/>
              <a:gd name="connsiteY38" fmla="*/ 225361 h 233362"/>
              <a:gd name="connsiteX39" fmla="*/ 178956 w 238430"/>
              <a:gd name="connsiteY39" fmla="*/ 220027 h 233362"/>
              <a:gd name="connsiteX40" fmla="*/ 185090 w 238430"/>
              <a:gd name="connsiteY40" fmla="*/ 211893 h 233362"/>
              <a:gd name="connsiteX41" fmla="*/ 186690 w 238430"/>
              <a:gd name="connsiteY41" fmla="*/ 203892 h 233362"/>
              <a:gd name="connsiteX42" fmla="*/ 184156 w 238430"/>
              <a:gd name="connsiteY42" fmla="*/ 196825 h 233362"/>
              <a:gd name="connsiteX43" fmla="*/ 178156 w 238430"/>
              <a:gd name="connsiteY43" fmla="*/ 191757 h 233362"/>
              <a:gd name="connsiteX44" fmla="*/ 159487 w 238430"/>
              <a:gd name="connsiteY44" fmla="*/ 209093 h 233362"/>
              <a:gd name="connsiteX45" fmla="*/ 135484 w 238430"/>
              <a:gd name="connsiteY45" fmla="*/ 222161 h 233362"/>
              <a:gd name="connsiteX46" fmla="*/ 107881 w 238430"/>
              <a:gd name="connsiteY46" fmla="*/ 230429 h 233362"/>
              <a:gd name="connsiteX47" fmla="*/ 78677 w 238430"/>
              <a:gd name="connsiteY47" fmla="*/ 233362 h 233362"/>
              <a:gd name="connsiteX48" fmla="*/ 78677 w 238430"/>
              <a:gd name="connsiteY48" fmla="*/ 228028 h 233362"/>
              <a:gd name="connsiteX49" fmla="*/ 100279 w 238430"/>
              <a:gd name="connsiteY49" fmla="*/ 221361 h 233362"/>
              <a:gd name="connsiteX50" fmla="*/ 120549 w 238430"/>
              <a:gd name="connsiteY50" fmla="*/ 206692 h 233362"/>
              <a:gd name="connsiteX51" fmla="*/ 104280 w 238430"/>
              <a:gd name="connsiteY51" fmla="*/ 188823 h 233362"/>
              <a:gd name="connsiteX52" fmla="*/ 85612 w 238430"/>
              <a:gd name="connsiteY52" fmla="*/ 207226 h 233362"/>
              <a:gd name="connsiteX53" fmla="*/ 60809 w 238430"/>
              <a:gd name="connsiteY53" fmla="*/ 221361 h 233362"/>
              <a:gd name="connsiteX54" fmla="*/ 31604 w 238430"/>
              <a:gd name="connsiteY54" fmla="*/ 230295 h 233362"/>
              <a:gd name="connsiteX55" fmla="*/ 0 w 238430"/>
              <a:gd name="connsiteY55" fmla="*/ 233362 h 233362"/>
              <a:gd name="connsiteX56" fmla="*/ 0 w 238430"/>
              <a:gd name="connsiteY56" fmla="*/ 228028 h 233362"/>
              <a:gd name="connsiteX57" fmla="*/ 23870 w 238430"/>
              <a:gd name="connsiteY57" fmla="*/ 220961 h 233362"/>
              <a:gd name="connsiteX58" fmla="*/ 45340 w 238430"/>
              <a:gd name="connsiteY58" fmla="*/ 205492 h 233362"/>
              <a:gd name="connsiteX59" fmla="*/ 60809 w 238430"/>
              <a:gd name="connsiteY59" fmla="*/ 182156 h 233362"/>
              <a:gd name="connsiteX60" fmla="*/ 66675 w 238430"/>
              <a:gd name="connsiteY60" fmla="*/ 151219 h 233362"/>
              <a:gd name="connsiteX62" fmla="*/ 176022 w 238430"/>
              <a:gd name="connsiteY62" fmla="*/ 136284 h 233362"/>
              <a:gd name="connsiteX63" fmla="*/ 176022 w 238430"/>
              <a:gd name="connsiteY63" fmla="*/ 28003 h 233362"/>
              <a:gd name="connsiteX64" fmla="*/ 174422 w 238430"/>
              <a:gd name="connsiteY64" fmla="*/ 20936 h 233362"/>
              <a:gd name="connsiteX65" fmla="*/ 168821 w 238430"/>
              <a:gd name="connsiteY65" fmla="*/ 16002 h 233362"/>
              <a:gd name="connsiteX66" fmla="*/ 223228 w 238430"/>
              <a:gd name="connsiteY66" fmla="*/ 0 h 233362"/>
              <a:gd name="connsiteX67" fmla="*/ 223228 w 238430"/>
              <a:gd name="connsiteY67" fmla="*/ 112014 h 233362"/>
              <a:gd name="connsiteX68" fmla="*/ 217094 w 238430"/>
              <a:gd name="connsiteY68" fmla="*/ 130550 h 233362"/>
              <a:gd name="connsiteX69" fmla="*/ 197625 w 238430"/>
              <a:gd name="connsiteY69" fmla="*/ 136284 h 233362"/>
              <a:gd name="connsiteX71" fmla="*/ 48806 w 238430"/>
              <a:gd name="connsiteY71" fmla="*/ 68542 h 233362"/>
              <a:gd name="connsiteX72" fmla="*/ 50806 w 238430"/>
              <a:gd name="connsiteY72" fmla="*/ 82810 h 233362"/>
              <a:gd name="connsiteX73" fmla="*/ 56674 w 238430"/>
              <a:gd name="connsiteY73" fmla="*/ 94678 h 233362"/>
              <a:gd name="connsiteX74" fmla="*/ 65875 w 238430"/>
              <a:gd name="connsiteY74" fmla="*/ 102813 h 233362"/>
              <a:gd name="connsiteX75" fmla="*/ 78143 w 238430"/>
              <a:gd name="connsiteY75" fmla="*/ 105880 h 233362"/>
              <a:gd name="connsiteX76" fmla="*/ 89878 w 238430"/>
              <a:gd name="connsiteY76" fmla="*/ 102946 h 233362"/>
              <a:gd name="connsiteX77" fmla="*/ 99079 w 238430"/>
              <a:gd name="connsiteY77" fmla="*/ 94945 h 233362"/>
              <a:gd name="connsiteX78" fmla="*/ 104946 w 238430"/>
              <a:gd name="connsiteY78" fmla="*/ 83077 h 233362"/>
              <a:gd name="connsiteX79" fmla="*/ 106947 w 238430"/>
              <a:gd name="connsiteY79" fmla="*/ 68542 h 233362"/>
              <a:gd name="connsiteX80" fmla="*/ 104946 w 238430"/>
              <a:gd name="connsiteY80" fmla="*/ 54007 h 233362"/>
              <a:gd name="connsiteX81" fmla="*/ 99079 w 238430"/>
              <a:gd name="connsiteY81" fmla="*/ 42272 h 233362"/>
              <a:gd name="connsiteX82" fmla="*/ 89878 w 238430"/>
              <a:gd name="connsiteY82" fmla="*/ 34404 h 233362"/>
              <a:gd name="connsiteX83" fmla="*/ 78143 w 238430"/>
              <a:gd name="connsiteY83" fmla="*/ 31471 h 233362"/>
              <a:gd name="connsiteX84" fmla="*/ 65875 w 238430"/>
              <a:gd name="connsiteY84" fmla="*/ 34404 h 233362"/>
              <a:gd name="connsiteX85" fmla="*/ 56674 w 238430"/>
              <a:gd name="connsiteY85" fmla="*/ 42272 h 233362"/>
              <a:gd name="connsiteX86" fmla="*/ 50806 w 238430"/>
              <a:gd name="connsiteY86" fmla="*/ 54007 h 233362"/>
              <a:gd name="connsiteX87" fmla="*/ 48806 w 238430"/>
              <a:gd name="connsiteY87" fmla="*/ 68542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</a:cxnLst>
            <a:rect l="l" t="t" r="r" b="b"/>
            <a:pathLst>
              <a:path w="238430" h="233362">
                <a:moveTo>
                  <a:pt x="4268" y="68542"/>
                </a:moveTo>
                <a:cubicBezTo>
                  <a:pt x="4268" y="59296"/>
                  <a:pt x="6223" y="50940"/>
                  <a:pt x="10134" y="43472"/>
                </a:cubicBezTo>
                <a:cubicBezTo>
                  <a:pt x="14046" y="36005"/>
                  <a:pt x="19337" y="29648"/>
                  <a:pt x="26003" y="24403"/>
                </a:cubicBezTo>
                <a:cubicBezTo>
                  <a:pt x="32672" y="19158"/>
                  <a:pt x="40494" y="15157"/>
                  <a:pt x="49473" y="12402"/>
                </a:cubicBezTo>
                <a:cubicBezTo>
                  <a:pt x="58452" y="9646"/>
                  <a:pt x="68009" y="8268"/>
                  <a:pt x="78143" y="8268"/>
                </a:cubicBezTo>
                <a:cubicBezTo>
                  <a:pt x="88278" y="8268"/>
                  <a:pt x="97791" y="9646"/>
                  <a:pt x="106680" y="12402"/>
                </a:cubicBezTo>
                <a:cubicBezTo>
                  <a:pt x="115570" y="15157"/>
                  <a:pt x="123349" y="19158"/>
                  <a:pt x="130017" y="24403"/>
                </a:cubicBezTo>
                <a:cubicBezTo>
                  <a:pt x="136684" y="29648"/>
                  <a:pt x="141929" y="36005"/>
                  <a:pt x="145752" y="43472"/>
                </a:cubicBezTo>
                <a:cubicBezTo>
                  <a:pt x="149575" y="50940"/>
                  <a:pt x="151487" y="59296"/>
                  <a:pt x="151487" y="68542"/>
                </a:cubicBezTo>
                <a:cubicBezTo>
                  <a:pt x="151487" y="78321"/>
                  <a:pt x="149575" y="86944"/>
                  <a:pt x="145752" y="94412"/>
                </a:cubicBezTo>
                <a:cubicBezTo>
                  <a:pt x="141929" y="101879"/>
                  <a:pt x="136684" y="108191"/>
                  <a:pt x="130017" y="113347"/>
                </a:cubicBezTo>
                <a:cubicBezTo>
                  <a:pt x="123349" y="118504"/>
                  <a:pt x="115570" y="122415"/>
                  <a:pt x="106680" y="125082"/>
                </a:cubicBezTo>
                <a:cubicBezTo>
                  <a:pt x="97791" y="127749"/>
                  <a:pt x="88278" y="129083"/>
                  <a:pt x="78143" y="129083"/>
                </a:cubicBezTo>
                <a:cubicBezTo>
                  <a:pt x="68009" y="129083"/>
                  <a:pt x="58452" y="127749"/>
                  <a:pt x="49473" y="125082"/>
                </a:cubicBezTo>
                <a:cubicBezTo>
                  <a:pt x="40494" y="122415"/>
                  <a:pt x="32672" y="118504"/>
                  <a:pt x="26003" y="113347"/>
                </a:cubicBezTo>
                <a:cubicBezTo>
                  <a:pt x="19337" y="108191"/>
                  <a:pt x="14046" y="101879"/>
                  <a:pt x="10134" y="94412"/>
                </a:cubicBezTo>
                <a:cubicBezTo>
                  <a:pt x="6223" y="86944"/>
                  <a:pt x="4268" y="78321"/>
                  <a:pt x="4268" y="68542"/>
                </a:cubicBezTo>
                <a:moveTo>
                  <a:pt x="66675" y="145352"/>
                </a:moveTo>
                <a:lnTo>
                  <a:pt x="116548" y="145352"/>
                </a:lnTo>
                <a:lnTo>
                  <a:pt x="116548" y="152819"/>
                </a:lnTo>
                <a:cubicBezTo>
                  <a:pt x="116548" y="159931"/>
                  <a:pt x="115304" y="166776"/>
                  <a:pt x="112815" y="173355"/>
                </a:cubicBezTo>
                <a:cubicBezTo>
                  <a:pt x="122061" y="173177"/>
                  <a:pt x="130595" y="174599"/>
                  <a:pt x="138418" y="177622"/>
                </a:cubicBezTo>
                <a:cubicBezTo>
                  <a:pt x="139840" y="173533"/>
                  <a:pt x="140907" y="169310"/>
                  <a:pt x="141618" y="164954"/>
                </a:cubicBezTo>
                <a:cubicBezTo>
                  <a:pt x="142329" y="160598"/>
                  <a:pt x="142684" y="156019"/>
                  <a:pt x="142684" y="151219"/>
                </a:cubicBezTo>
                <a:lnTo>
                  <a:pt x="142684" y="145352"/>
                </a:lnTo>
                <a:lnTo>
                  <a:pt x="192557" y="145352"/>
                </a:lnTo>
                <a:lnTo>
                  <a:pt x="192557" y="152819"/>
                </a:lnTo>
                <a:cubicBezTo>
                  <a:pt x="192557" y="156909"/>
                  <a:pt x="192113" y="160909"/>
                  <a:pt x="191225" y="164821"/>
                </a:cubicBezTo>
                <a:cubicBezTo>
                  <a:pt x="190336" y="168732"/>
                  <a:pt x="189179" y="172466"/>
                  <a:pt x="187758" y="176022"/>
                </a:cubicBezTo>
                <a:cubicBezTo>
                  <a:pt x="195047" y="175844"/>
                  <a:pt x="201759" y="176289"/>
                  <a:pt x="207894" y="177355"/>
                </a:cubicBezTo>
                <a:cubicBezTo>
                  <a:pt x="214027" y="178422"/>
                  <a:pt x="219362" y="180245"/>
                  <a:pt x="223895" y="182823"/>
                </a:cubicBezTo>
                <a:cubicBezTo>
                  <a:pt x="228429" y="185401"/>
                  <a:pt x="231985" y="188779"/>
                  <a:pt x="234562" y="192958"/>
                </a:cubicBezTo>
                <a:cubicBezTo>
                  <a:pt x="237141" y="197136"/>
                  <a:pt x="238430" y="202247"/>
                  <a:pt x="238430" y="208293"/>
                </a:cubicBezTo>
                <a:cubicBezTo>
                  <a:pt x="238430" y="215049"/>
                  <a:pt x="235986" y="220338"/>
                  <a:pt x="231096" y="224162"/>
                </a:cubicBezTo>
                <a:cubicBezTo>
                  <a:pt x="226206" y="227984"/>
                  <a:pt x="220205" y="230251"/>
                  <a:pt x="213093" y="230962"/>
                </a:cubicBezTo>
                <a:cubicBezTo>
                  <a:pt x="209716" y="231318"/>
                  <a:pt x="206293" y="231318"/>
                  <a:pt x="202825" y="230962"/>
                </a:cubicBezTo>
                <a:cubicBezTo>
                  <a:pt x="199359" y="230607"/>
                  <a:pt x="196070" y="229984"/>
                  <a:pt x="192959" y="229095"/>
                </a:cubicBezTo>
                <a:cubicBezTo>
                  <a:pt x="189846" y="228206"/>
                  <a:pt x="187046" y="226961"/>
                  <a:pt x="184556" y="225361"/>
                </a:cubicBezTo>
                <a:cubicBezTo>
                  <a:pt x="182067" y="223761"/>
                  <a:pt x="180201" y="221983"/>
                  <a:pt x="178956" y="220027"/>
                </a:cubicBezTo>
                <a:cubicBezTo>
                  <a:pt x="181801" y="217360"/>
                  <a:pt x="183846" y="214649"/>
                  <a:pt x="185090" y="211893"/>
                </a:cubicBezTo>
                <a:cubicBezTo>
                  <a:pt x="186334" y="209137"/>
                  <a:pt x="186868" y="206470"/>
                  <a:pt x="186690" y="203892"/>
                </a:cubicBezTo>
                <a:cubicBezTo>
                  <a:pt x="186513" y="201314"/>
                  <a:pt x="185668" y="198958"/>
                  <a:pt x="184156" y="196825"/>
                </a:cubicBezTo>
                <a:cubicBezTo>
                  <a:pt x="182645" y="194691"/>
                  <a:pt x="180645" y="193002"/>
                  <a:pt x="178156" y="191757"/>
                </a:cubicBezTo>
                <a:cubicBezTo>
                  <a:pt x="173000" y="198158"/>
                  <a:pt x="166776" y="203936"/>
                  <a:pt x="159487" y="209093"/>
                </a:cubicBezTo>
                <a:cubicBezTo>
                  <a:pt x="152197" y="214249"/>
                  <a:pt x="144196" y="218605"/>
                  <a:pt x="135484" y="222161"/>
                </a:cubicBezTo>
                <a:cubicBezTo>
                  <a:pt x="126772" y="225717"/>
                  <a:pt x="117571" y="228473"/>
                  <a:pt x="107881" y="230429"/>
                </a:cubicBezTo>
                <a:cubicBezTo>
                  <a:pt x="98191" y="232384"/>
                  <a:pt x="88455" y="233362"/>
                  <a:pt x="78677" y="233362"/>
                </a:cubicBezTo>
                <a:lnTo>
                  <a:pt x="78677" y="228028"/>
                </a:lnTo>
                <a:cubicBezTo>
                  <a:pt x="85789" y="227140"/>
                  <a:pt x="92990" y="224917"/>
                  <a:pt x="100279" y="221361"/>
                </a:cubicBezTo>
                <a:cubicBezTo>
                  <a:pt x="107569" y="217805"/>
                  <a:pt x="114326" y="212916"/>
                  <a:pt x="120549" y="206692"/>
                </a:cubicBezTo>
                <a:cubicBezTo>
                  <a:pt x="117704" y="198336"/>
                  <a:pt x="112281" y="192380"/>
                  <a:pt x="104280" y="188823"/>
                </a:cubicBezTo>
                <a:cubicBezTo>
                  <a:pt x="99301" y="195580"/>
                  <a:pt x="93078" y="201714"/>
                  <a:pt x="85612" y="207226"/>
                </a:cubicBezTo>
                <a:cubicBezTo>
                  <a:pt x="78143" y="212738"/>
                  <a:pt x="69875" y="217450"/>
                  <a:pt x="60809" y="221361"/>
                </a:cubicBezTo>
                <a:cubicBezTo>
                  <a:pt x="51740" y="225273"/>
                  <a:pt x="42006" y="228251"/>
                  <a:pt x="31604" y="230295"/>
                </a:cubicBezTo>
                <a:cubicBezTo>
                  <a:pt x="21203" y="232340"/>
                  <a:pt x="10668" y="233362"/>
                  <a:pt x="0" y="233362"/>
                </a:cubicBezTo>
                <a:lnTo>
                  <a:pt x="0" y="228028"/>
                </a:lnTo>
                <a:cubicBezTo>
                  <a:pt x="8001" y="227140"/>
                  <a:pt x="15957" y="224784"/>
                  <a:pt x="23870" y="220961"/>
                </a:cubicBezTo>
                <a:cubicBezTo>
                  <a:pt x="31783" y="217138"/>
                  <a:pt x="38939" y="211982"/>
                  <a:pt x="45340" y="205492"/>
                </a:cubicBezTo>
                <a:cubicBezTo>
                  <a:pt x="51740" y="199003"/>
                  <a:pt x="56897" y="191224"/>
                  <a:pt x="60809" y="182156"/>
                </a:cubicBezTo>
                <a:cubicBezTo>
                  <a:pt x="64720" y="173088"/>
                  <a:pt x="66675" y="162776"/>
                  <a:pt x="66675" y="151219"/>
                </a:cubicBezTo>
                <a:moveTo>
                  <a:pt x="176022" y="136284"/>
                </a:moveTo>
                <a:lnTo>
                  <a:pt x="176022" y="28003"/>
                </a:lnTo>
                <a:cubicBezTo>
                  <a:pt x="176022" y="25514"/>
                  <a:pt x="175489" y="23158"/>
                  <a:pt x="174422" y="20936"/>
                </a:cubicBezTo>
                <a:cubicBezTo>
                  <a:pt x="173355" y="18714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112014"/>
                </a:lnTo>
                <a:cubicBezTo>
                  <a:pt x="223228" y="120548"/>
                  <a:pt x="221183" y="126727"/>
                  <a:pt x="217094" y="130550"/>
                </a:cubicBezTo>
                <a:cubicBezTo>
                  <a:pt x="213005" y="134372"/>
                  <a:pt x="206515" y="136284"/>
                  <a:pt x="197625" y="136284"/>
                </a:cubicBezTo>
                <a:moveTo>
                  <a:pt x="48806" y="68542"/>
                </a:moveTo>
                <a:cubicBezTo>
                  <a:pt x="48806" y="73520"/>
                  <a:pt x="49473" y="78277"/>
                  <a:pt x="50806" y="82810"/>
                </a:cubicBezTo>
                <a:cubicBezTo>
                  <a:pt x="52140" y="87344"/>
                  <a:pt x="54096" y="91300"/>
                  <a:pt x="56674" y="94678"/>
                </a:cubicBezTo>
                <a:cubicBezTo>
                  <a:pt x="59252" y="98057"/>
                  <a:pt x="62320" y="100768"/>
                  <a:pt x="65875" y="102813"/>
                </a:cubicBezTo>
                <a:cubicBezTo>
                  <a:pt x="69431" y="104858"/>
                  <a:pt x="73520" y="105880"/>
                  <a:pt x="78143" y="105880"/>
                </a:cubicBezTo>
                <a:cubicBezTo>
                  <a:pt x="82410" y="105880"/>
                  <a:pt x="86322" y="104902"/>
                  <a:pt x="89878" y="102946"/>
                </a:cubicBezTo>
                <a:cubicBezTo>
                  <a:pt x="93435" y="100990"/>
                  <a:pt x="96501" y="98323"/>
                  <a:pt x="99079" y="94945"/>
                </a:cubicBezTo>
                <a:cubicBezTo>
                  <a:pt x="101657" y="91567"/>
                  <a:pt x="103614" y="87611"/>
                  <a:pt x="104946" y="83077"/>
                </a:cubicBezTo>
                <a:cubicBezTo>
                  <a:pt x="106280" y="78543"/>
                  <a:pt x="106947" y="73698"/>
                  <a:pt x="106947" y="68542"/>
                </a:cubicBezTo>
                <a:cubicBezTo>
                  <a:pt x="106947" y="63386"/>
                  <a:pt x="106280" y="58541"/>
                  <a:pt x="104946" y="54007"/>
                </a:cubicBezTo>
                <a:cubicBezTo>
                  <a:pt x="103614" y="49473"/>
                  <a:pt x="101657" y="45561"/>
                  <a:pt x="99079" y="42272"/>
                </a:cubicBezTo>
                <a:cubicBezTo>
                  <a:pt x="96501" y="38983"/>
                  <a:pt x="93435" y="36360"/>
                  <a:pt x="89878" y="34404"/>
                </a:cubicBezTo>
                <a:cubicBezTo>
                  <a:pt x="86322" y="32448"/>
                  <a:pt x="82410" y="31471"/>
                  <a:pt x="78143" y="31471"/>
                </a:cubicBezTo>
                <a:cubicBezTo>
                  <a:pt x="73520" y="31471"/>
                  <a:pt x="69431" y="32448"/>
                  <a:pt x="65875" y="34404"/>
                </a:cubicBezTo>
                <a:cubicBezTo>
                  <a:pt x="62320" y="36360"/>
                  <a:pt x="59252" y="38983"/>
                  <a:pt x="56674" y="42272"/>
                </a:cubicBezTo>
                <a:cubicBezTo>
                  <a:pt x="54096" y="45561"/>
                  <a:pt x="52140" y="49473"/>
                  <a:pt x="50806" y="54007"/>
                </a:cubicBezTo>
                <a:cubicBezTo>
                  <a:pt x="49473" y="58541"/>
                  <a:pt x="48806" y="63386"/>
                  <a:pt x="48806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3" name="Freeform 293"/>
          <p:cNvSpPr/>
          <p:nvPr/>
        </p:nvSpPr>
        <p:spPr>
          <a:xfrm>
            <a:off x="12236287" y="4346672"/>
            <a:ext cx="252831" cy="229362"/>
          </a:xfrm>
          <a:custGeom>
            <a:avLst/>
            <a:gdLst>
              <a:gd name="connsiteX0" fmla="*/ 181355 w 252831"/>
              <a:gd name="connsiteY0" fmla="*/ 229362 h 229362"/>
              <a:gd name="connsiteX1" fmla="*/ 181355 w 252831"/>
              <a:gd name="connsiteY1" fmla="*/ 217360 h 229362"/>
              <a:gd name="connsiteX2" fmla="*/ 157485 w 252831"/>
              <a:gd name="connsiteY2" fmla="*/ 223494 h 229362"/>
              <a:gd name="connsiteX3" fmla="*/ 130282 w 252831"/>
              <a:gd name="connsiteY3" fmla="*/ 227228 h 229362"/>
              <a:gd name="connsiteX4" fmla="*/ 102546 w 252831"/>
              <a:gd name="connsiteY4" fmla="*/ 228962 h 229362"/>
              <a:gd name="connsiteX5" fmla="*/ 76809 w 252831"/>
              <a:gd name="connsiteY5" fmla="*/ 229362 h 229362"/>
              <a:gd name="connsiteX6" fmla="*/ 34937 w 252831"/>
              <a:gd name="connsiteY6" fmla="*/ 229362 h 229362"/>
              <a:gd name="connsiteX7" fmla="*/ 34937 w 252831"/>
              <a:gd name="connsiteY7" fmla="*/ 156020 h 229362"/>
              <a:gd name="connsiteX8" fmla="*/ 80810 w 252831"/>
              <a:gd name="connsiteY8" fmla="*/ 148552 h 229362"/>
              <a:gd name="connsiteX9" fmla="*/ 80810 w 252831"/>
              <a:gd name="connsiteY9" fmla="*/ 164287 h 229362"/>
              <a:gd name="connsiteX10" fmla="*/ 181355 w 252831"/>
              <a:gd name="connsiteY10" fmla="*/ 164287 h 229362"/>
              <a:gd name="connsiteX11" fmla="*/ 181355 w 252831"/>
              <a:gd name="connsiteY11" fmla="*/ 154686 h 229362"/>
              <a:gd name="connsiteX12" fmla="*/ 227228 w 252831"/>
              <a:gd name="connsiteY12" fmla="*/ 147219 h 229362"/>
              <a:gd name="connsiteX13" fmla="*/ 227228 w 252831"/>
              <a:gd name="connsiteY13" fmla="*/ 229362 h 229362"/>
              <a:gd name="connsiteX15" fmla="*/ 19202 w 252831"/>
              <a:gd name="connsiteY15" fmla="*/ 94678 h 229362"/>
              <a:gd name="connsiteX16" fmla="*/ 52406 w 252831"/>
              <a:gd name="connsiteY16" fmla="*/ 87478 h 229362"/>
              <a:gd name="connsiteX17" fmla="*/ 79742 w 252831"/>
              <a:gd name="connsiteY17" fmla="*/ 74009 h 229362"/>
              <a:gd name="connsiteX18" fmla="*/ 98278 w 252831"/>
              <a:gd name="connsiteY18" fmla="*/ 55340 h 229362"/>
              <a:gd name="connsiteX19" fmla="*/ 105079 w 252831"/>
              <a:gd name="connsiteY19" fmla="*/ 32271 h 229362"/>
              <a:gd name="connsiteX20" fmla="*/ 105079 w 252831"/>
              <a:gd name="connsiteY20" fmla="*/ 29604 h 229362"/>
              <a:gd name="connsiteX21" fmla="*/ 102412 w 252831"/>
              <a:gd name="connsiteY21" fmla="*/ 20669 h 229362"/>
              <a:gd name="connsiteX22" fmla="*/ 94411 w 252831"/>
              <a:gd name="connsiteY22" fmla="*/ 16268 h 229362"/>
              <a:gd name="connsiteX23" fmla="*/ 157619 w 252831"/>
              <a:gd name="connsiteY23" fmla="*/ 0 h 229362"/>
              <a:gd name="connsiteX24" fmla="*/ 157619 w 252831"/>
              <a:gd name="connsiteY24" fmla="*/ 18402 h 229362"/>
              <a:gd name="connsiteX25" fmla="*/ 151485 w 252831"/>
              <a:gd name="connsiteY25" fmla="*/ 44272 h 229362"/>
              <a:gd name="connsiteX26" fmla="*/ 178288 w 252831"/>
              <a:gd name="connsiteY26" fmla="*/ 46539 h 229362"/>
              <a:gd name="connsiteX27" fmla="*/ 203491 w 252831"/>
              <a:gd name="connsiteY27" fmla="*/ 53473 h 229362"/>
              <a:gd name="connsiteX28" fmla="*/ 222293 w 252831"/>
              <a:gd name="connsiteY28" fmla="*/ 64808 h 229362"/>
              <a:gd name="connsiteX29" fmla="*/ 229628 w 252831"/>
              <a:gd name="connsiteY29" fmla="*/ 80010 h 229362"/>
              <a:gd name="connsiteX30" fmla="*/ 223360 w 252831"/>
              <a:gd name="connsiteY30" fmla="*/ 93745 h 229362"/>
              <a:gd name="connsiteX31" fmla="*/ 206158 w 252831"/>
              <a:gd name="connsiteY31" fmla="*/ 99479 h 229362"/>
              <a:gd name="connsiteX32" fmla="*/ 185089 w 252831"/>
              <a:gd name="connsiteY32" fmla="*/ 97345 h 229362"/>
              <a:gd name="connsiteX33" fmla="*/ 172021 w 252831"/>
              <a:gd name="connsiteY33" fmla="*/ 87211 h 229362"/>
              <a:gd name="connsiteX34" fmla="*/ 174420 w 252831"/>
              <a:gd name="connsiteY34" fmla="*/ 76143 h 229362"/>
              <a:gd name="connsiteX35" fmla="*/ 167887 w 252831"/>
              <a:gd name="connsiteY35" fmla="*/ 67209 h 229362"/>
              <a:gd name="connsiteX36" fmla="*/ 155752 w 252831"/>
              <a:gd name="connsiteY36" fmla="*/ 61341 h 229362"/>
              <a:gd name="connsiteX37" fmla="*/ 141083 w 252831"/>
              <a:gd name="connsiteY37" fmla="*/ 59207 h 229362"/>
              <a:gd name="connsiteX38" fmla="*/ 116413 w 252831"/>
              <a:gd name="connsiteY38" fmla="*/ 77743 h 229362"/>
              <a:gd name="connsiteX39" fmla="*/ 85344 w 252831"/>
              <a:gd name="connsiteY39" fmla="*/ 90144 h 229362"/>
              <a:gd name="connsiteX40" fmla="*/ 51606 w 252831"/>
              <a:gd name="connsiteY40" fmla="*/ 97345 h 229362"/>
              <a:gd name="connsiteX41" fmla="*/ 19202 w 252831"/>
              <a:gd name="connsiteY41" fmla="*/ 100012 h 229362"/>
              <a:gd name="connsiteX43" fmla="*/ 252831 w 252831"/>
              <a:gd name="connsiteY43" fmla="*/ 136551 h 229362"/>
              <a:gd name="connsiteX44" fmla="*/ 32003 w 252831"/>
              <a:gd name="connsiteY44" fmla="*/ 136551 h 229362"/>
              <a:gd name="connsiteX45" fmla="*/ 22935 w 252831"/>
              <a:gd name="connsiteY45" fmla="*/ 144018 h 229362"/>
              <a:gd name="connsiteX46" fmla="*/ 0 w 252831"/>
              <a:gd name="connsiteY46" fmla="*/ 111747 h 229362"/>
              <a:gd name="connsiteX47" fmla="*/ 252831 w 252831"/>
              <a:gd name="connsiteY47" fmla="*/ 111747 h 229362"/>
              <a:gd name="connsiteX49" fmla="*/ 94144 w 252831"/>
              <a:gd name="connsiteY49" fmla="*/ 204826 h 229362"/>
              <a:gd name="connsiteX50" fmla="*/ 113747 w 252831"/>
              <a:gd name="connsiteY50" fmla="*/ 204692 h 229362"/>
              <a:gd name="connsiteX51" fmla="*/ 135616 w 252831"/>
              <a:gd name="connsiteY51" fmla="*/ 204026 h 229362"/>
              <a:gd name="connsiteX52" fmla="*/ 158553 w 252831"/>
              <a:gd name="connsiteY52" fmla="*/ 202559 h 229362"/>
              <a:gd name="connsiteX53" fmla="*/ 181355 w 252831"/>
              <a:gd name="connsiteY53" fmla="*/ 200025 h 229362"/>
              <a:gd name="connsiteX54" fmla="*/ 181355 w 252831"/>
              <a:gd name="connsiteY54" fmla="*/ 188823 h 229362"/>
              <a:gd name="connsiteX55" fmla="*/ 80810 w 252831"/>
              <a:gd name="connsiteY55" fmla="*/ 188823 h 229362"/>
              <a:gd name="connsiteX56" fmla="*/ 80810 w 252831"/>
              <a:gd name="connsiteY56" fmla="*/ 204826 h 229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1" h="229362">
                <a:moveTo>
                  <a:pt x="181355" y="229362"/>
                </a:moveTo>
                <a:lnTo>
                  <a:pt x="181355" y="217360"/>
                </a:lnTo>
                <a:cubicBezTo>
                  <a:pt x="174244" y="219850"/>
                  <a:pt x="166288" y="221895"/>
                  <a:pt x="157485" y="223494"/>
                </a:cubicBezTo>
                <a:cubicBezTo>
                  <a:pt x="148685" y="225095"/>
                  <a:pt x="139616" y="226339"/>
                  <a:pt x="130282" y="227228"/>
                </a:cubicBezTo>
                <a:cubicBezTo>
                  <a:pt x="120948" y="228117"/>
                  <a:pt x="111702" y="228695"/>
                  <a:pt x="102546" y="228962"/>
                </a:cubicBezTo>
                <a:cubicBezTo>
                  <a:pt x="93388" y="229229"/>
                  <a:pt x="84810" y="229362"/>
                  <a:pt x="76809" y="229362"/>
                </a:cubicBezTo>
                <a:lnTo>
                  <a:pt x="34937" y="229362"/>
                </a:lnTo>
                <a:lnTo>
                  <a:pt x="34937" y="156020"/>
                </a:lnTo>
                <a:lnTo>
                  <a:pt x="80810" y="148552"/>
                </a:lnTo>
                <a:lnTo>
                  <a:pt x="80810" y="164287"/>
                </a:lnTo>
                <a:lnTo>
                  <a:pt x="181355" y="164287"/>
                </a:lnTo>
                <a:lnTo>
                  <a:pt x="181355" y="154686"/>
                </a:lnTo>
                <a:lnTo>
                  <a:pt x="227228" y="147219"/>
                </a:lnTo>
                <a:lnTo>
                  <a:pt x="227228" y="229362"/>
                </a:lnTo>
                <a:moveTo>
                  <a:pt x="19202" y="94678"/>
                </a:moveTo>
                <a:cubicBezTo>
                  <a:pt x="30936" y="93434"/>
                  <a:pt x="42004" y="91034"/>
                  <a:pt x="52406" y="87478"/>
                </a:cubicBezTo>
                <a:cubicBezTo>
                  <a:pt x="62807" y="83922"/>
                  <a:pt x="71920" y="79432"/>
                  <a:pt x="79742" y="74009"/>
                </a:cubicBezTo>
                <a:cubicBezTo>
                  <a:pt x="87565" y="68586"/>
                  <a:pt x="93744" y="62363"/>
                  <a:pt x="98278" y="55340"/>
                </a:cubicBezTo>
                <a:cubicBezTo>
                  <a:pt x="102812" y="48317"/>
                  <a:pt x="105079" y="40627"/>
                  <a:pt x="105079" y="32271"/>
                </a:cubicBezTo>
                <a:lnTo>
                  <a:pt x="105079" y="29604"/>
                </a:lnTo>
                <a:cubicBezTo>
                  <a:pt x="105079" y="26048"/>
                  <a:pt x="104190" y="23070"/>
                  <a:pt x="102412" y="20669"/>
                </a:cubicBezTo>
                <a:cubicBezTo>
                  <a:pt x="100634" y="18269"/>
                  <a:pt x="97967" y="16802"/>
                  <a:pt x="94411" y="16268"/>
                </a:cubicBezTo>
                <a:lnTo>
                  <a:pt x="157619" y="0"/>
                </a:lnTo>
                <a:lnTo>
                  <a:pt x="157619" y="18402"/>
                </a:lnTo>
                <a:cubicBezTo>
                  <a:pt x="157619" y="27826"/>
                  <a:pt x="155573" y="36449"/>
                  <a:pt x="151485" y="44272"/>
                </a:cubicBezTo>
                <a:cubicBezTo>
                  <a:pt x="160196" y="44272"/>
                  <a:pt x="169131" y="45028"/>
                  <a:pt x="178288" y="46539"/>
                </a:cubicBezTo>
                <a:cubicBezTo>
                  <a:pt x="187445" y="48050"/>
                  <a:pt x="195845" y="50362"/>
                  <a:pt x="203491" y="53473"/>
                </a:cubicBezTo>
                <a:cubicBezTo>
                  <a:pt x="211137" y="56585"/>
                  <a:pt x="217404" y="60363"/>
                  <a:pt x="222293" y="64808"/>
                </a:cubicBezTo>
                <a:cubicBezTo>
                  <a:pt x="227183" y="69253"/>
                  <a:pt x="229628" y="74320"/>
                  <a:pt x="229628" y="80010"/>
                </a:cubicBezTo>
                <a:cubicBezTo>
                  <a:pt x="229628" y="86055"/>
                  <a:pt x="227540" y="90634"/>
                  <a:pt x="223360" y="93745"/>
                </a:cubicBezTo>
                <a:cubicBezTo>
                  <a:pt x="219182" y="96856"/>
                  <a:pt x="213448" y="98768"/>
                  <a:pt x="206158" y="99479"/>
                </a:cubicBezTo>
                <a:cubicBezTo>
                  <a:pt x="198513" y="100190"/>
                  <a:pt x="191491" y="99479"/>
                  <a:pt x="185089" y="97345"/>
                </a:cubicBezTo>
                <a:cubicBezTo>
                  <a:pt x="178688" y="95212"/>
                  <a:pt x="174332" y="91834"/>
                  <a:pt x="172021" y="87211"/>
                </a:cubicBezTo>
                <a:cubicBezTo>
                  <a:pt x="174688" y="83299"/>
                  <a:pt x="175488" y="79610"/>
                  <a:pt x="174420" y="76143"/>
                </a:cubicBezTo>
                <a:cubicBezTo>
                  <a:pt x="173354" y="72676"/>
                  <a:pt x="171176" y="69698"/>
                  <a:pt x="167887" y="67209"/>
                </a:cubicBezTo>
                <a:cubicBezTo>
                  <a:pt x="164598" y="64719"/>
                  <a:pt x="160553" y="62763"/>
                  <a:pt x="155752" y="61341"/>
                </a:cubicBezTo>
                <a:cubicBezTo>
                  <a:pt x="150950" y="59918"/>
                  <a:pt x="146062" y="59207"/>
                  <a:pt x="141083" y="59207"/>
                </a:cubicBezTo>
                <a:cubicBezTo>
                  <a:pt x="134327" y="66497"/>
                  <a:pt x="126104" y="72676"/>
                  <a:pt x="116413" y="77743"/>
                </a:cubicBezTo>
                <a:cubicBezTo>
                  <a:pt x="106724" y="82810"/>
                  <a:pt x="96367" y="86944"/>
                  <a:pt x="85344" y="90144"/>
                </a:cubicBezTo>
                <a:cubicBezTo>
                  <a:pt x="74319" y="93345"/>
                  <a:pt x="63074" y="95745"/>
                  <a:pt x="51606" y="97345"/>
                </a:cubicBezTo>
                <a:cubicBezTo>
                  <a:pt x="40138" y="98946"/>
                  <a:pt x="29336" y="99835"/>
                  <a:pt x="19202" y="100012"/>
                </a:cubicBezTo>
                <a:moveTo>
                  <a:pt x="252831" y="136551"/>
                </a:moveTo>
                <a:lnTo>
                  <a:pt x="32003" y="136551"/>
                </a:lnTo>
                <a:cubicBezTo>
                  <a:pt x="26846" y="136551"/>
                  <a:pt x="23825" y="139040"/>
                  <a:pt x="22935" y="144018"/>
                </a:cubicBezTo>
                <a:lnTo>
                  <a:pt x="0" y="111747"/>
                </a:lnTo>
                <a:lnTo>
                  <a:pt x="252831" y="111747"/>
                </a:lnTo>
                <a:moveTo>
                  <a:pt x="94144" y="204826"/>
                </a:moveTo>
                <a:cubicBezTo>
                  <a:pt x="100189" y="204826"/>
                  <a:pt x="106724" y="204781"/>
                  <a:pt x="113747" y="204692"/>
                </a:cubicBezTo>
                <a:cubicBezTo>
                  <a:pt x="120770" y="204603"/>
                  <a:pt x="128059" y="204381"/>
                  <a:pt x="135616" y="204026"/>
                </a:cubicBezTo>
                <a:cubicBezTo>
                  <a:pt x="143173" y="203670"/>
                  <a:pt x="150819" y="203181"/>
                  <a:pt x="158553" y="202559"/>
                </a:cubicBezTo>
                <a:cubicBezTo>
                  <a:pt x="166288" y="201936"/>
                  <a:pt x="173888" y="201092"/>
                  <a:pt x="181355" y="200025"/>
                </a:cubicBezTo>
                <a:lnTo>
                  <a:pt x="181355" y="188823"/>
                </a:lnTo>
                <a:lnTo>
                  <a:pt x="80810" y="188823"/>
                </a:lnTo>
                <a:lnTo>
                  <a:pt x="80810" y="20482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4" name="Freeform 294"/>
          <p:cNvSpPr/>
          <p:nvPr/>
        </p:nvSpPr>
        <p:spPr>
          <a:xfrm>
            <a:off x="12509653" y="4348805"/>
            <a:ext cx="223228" cy="230429"/>
          </a:xfrm>
          <a:custGeom>
            <a:avLst/>
            <a:gdLst>
              <a:gd name="connsiteX0" fmla="*/ 68009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1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1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59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7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4 h 230429"/>
              <a:gd name="connsiteX19" fmla="*/ 0 w 223228"/>
              <a:gd name="connsiteY19" fmla="*/ 31204 h 230429"/>
              <a:gd name="connsiteX20" fmla="*/ 57875 w 223228"/>
              <a:gd name="connsiteY20" fmla="*/ 15202 h 230429"/>
              <a:gd name="connsiteX21" fmla="*/ 57875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09" y="150419"/>
                </a:moveTo>
                <a:cubicBezTo>
                  <a:pt x="91656" y="150419"/>
                  <a:pt x="112237" y="149130"/>
                  <a:pt x="129749" y="146552"/>
                </a:cubicBezTo>
                <a:cubicBezTo>
                  <a:pt x="147264" y="143973"/>
                  <a:pt x="162687" y="140640"/>
                  <a:pt x="176022" y="136551"/>
                </a:cubicBezTo>
                <a:lnTo>
                  <a:pt x="176022" y="28003"/>
                </a:lnTo>
                <a:cubicBezTo>
                  <a:pt x="176022" y="25514"/>
                  <a:pt x="175489" y="23158"/>
                  <a:pt x="174422" y="20936"/>
                </a:cubicBezTo>
                <a:cubicBezTo>
                  <a:pt x="173355" y="18714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206159"/>
                </a:lnTo>
                <a:cubicBezTo>
                  <a:pt x="223228" y="214693"/>
                  <a:pt x="221183" y="220872"/>
                  <a:pt x="217094" y="224695"/>
                </a:cubicBezTo>
                <a:cubicBezTo>
                  <a:pt x="213005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5"/>
                  <a:pt x="161799" y="161976"/>
                  <a:pt x="153087" y="164821"/>
                </a:cubicBezTo>
                <a:cubicBezTo>
                  <a:pt x="144374" y="167665"/>
                  <a:pt x="134906" y="170021"/>
                  <a:pt x="124682" y="171888"/>
                </a:cubicBezTo>
                <a:cubicBezTo>
                  <a:pt x="114460" y="173755"/>
                  <a:pt x="103658" y="175178"/>
                  <a:pt x="92278" y="176155"/>
                </a:cubicBezTo>
                <a:cubicBezTo>
                  <a:pt x="80899" y="177133"/>
                  <a:pt x="69253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5" y="15202"/>
                </a:lnTo>
                <a:lnTo>
                  <a:pt x="57875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5" name="Freeform 295"/>
          <p:cNvSpPr/>
          <p:nvPr/>
        </p:nvSpPr>
        <p:spPr>
          <a:xfrm>
            <a:off x="12776353" y="4348805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89 h 230429"/>
              <a:gd name="connsiteX4" fmla="*/ 10668 w 253899"/>
              <a:gd name="connsiteY4" fmla="*/ 180289 h 230429"/>
              <a:gd name="connsiteX5" fmla="*/ 10668 w 253899"/>
              <a:gd name="connsiteY5" fmla="*/ 44539 h 230429"/>
              <a:gd name="connsiteX6" fmla="*/ 8001 w 253899"/>
              <a:gd name="connsiteY6" fmla="*/ 35604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6 h 230429"/>
              <a:gd name="connsiteX10" fmla="*/ 137884 w 253899"/>
              <a:gd name="connsiteY10" fmla="*/ 23736 h 230429"/>
              <a:gd name="connsiteX11" fmla="*/ 137884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09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3 w 253899"/>
              <a:gd name="connsiteY17" fmla="*/ 144685 h 230429"/>
              <a:gd name="connsiteX18" fmla="*/ 170689 w 253899"/>
              <a:gd name="connsiteY18" fmla="*/ 139217 h 230429"/>
              <a:gd name="connsiteX19" fmla="*/ 170689 w 253899"/>
              <a:gd name="connsiteY19" fmla="*/ 28003 h 230429"/>
              <a:gd name="connsiteX20" fmla="*/ 169087 w 253899"/>
              <a:gd name="connsiteY20" fmla="*/ 20936 h 230429"/>
              <a:gd name="connsiteX21" fmla="*/ 163487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0 h 230429"/>
              <a:gd name="connsiteX26" fmla="*/ 217894 w 253899"/>
              <a:gd name="connsiteY26" fmla="*/ 109080 h 230429"/>
              <a:gd name="connsiteX27" fmla="*/ 217894 w 253899"/>
              <a:gd name="connsiteY27" fmla="*/ 206159 h 230429"/>
              <a:gd name="connsiteX28" fmla="*/ 211761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7" y="165176"/>
                  <a:pt x="141841" y="170732"/>
                  <a:pt x="122549" y="174555"/>
                </a:cubicBezTo>
                <a:cubicBezTo>
                  <a:pt x="103258" y="178378"/>
                  <a:pt x="81522" y="180289"/>
                  <a:pt x="57341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4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6"/>
                </a:lnTo>
                <a:lnTo>
                  <a:pt x="137884" y="23736"/>
                </a:lnTo>
                <a:lnTo>
                  <a:pt x="137884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09" y="151752"/>
                </a:lnTo>
                <a:cubicBezTo>
                  <a:pt x="79743" y="151752"/>
                  <a:pt x="90456" y="151486"/>
                  <a:pt x="100147" y="150952"/>
                </a:cubicBezTo>
                <a:cubicBezTo>
                  <a:pt x="109837" y="150419"/>
                  <a:pt x="118815" y="149619"/>
                  <a:pt x="127084" y="148552"/>
                </a:cubicBezTo>
                <a:cubicBezTo>
                  <a:pt x="135350" y="147485"/>
                  <a:pt x="143041" y="146196"/>
                  <a:pt x="150153" y="144685"/>
                </a:cubicBezTo>
                <a:cubicBezTo>
                  <a:pt x="157264" y="143173"/>
                  <a:pt x="164110" y="141351"/>
                  <a:pt x="170689" y="139217"/>
                </a:cubicBezTo>
                <a:lnTo>
                  <a:pt x="170689" y="28003"/>
                </a:lnTo>
                <a:cubicBezTo>
                  <a:pt x="170689" y="25514"/>
                  <a:pt x="170156" y="23158"/>
                  <a:pt x="169087" y="20936"/>
                </a:cubicBezTo>
                <a:cubicBezTo>
                  <a:pt x="168022" y="18714"/>
                  <a:pt x="166154" y="17069"/>
                  <a:pt x="163487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0"/>
                </a:lnTo>
                <a:lnTo>
                  <a:pt x="217894" y="109080"/>
                </a:lnTo>
                <a:lnTo>
                  <a:pt x="217894" y="206159"/>
                </a:lnTo>
                <a:cubicBezTo>
                  <a:pt x="217894" y="214693"/>
                  <a:pt x="215850" y="220872"/>
                  <a:pt x="211761" y="224695"/>
                </a:cubicBezTo>
                <a:cubicBezTo>
                  <a:pt x="207670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6" name="Freeform 296"/>
          <p:cNvSpPr/>
          <p:nvPr/>
        </p:nvSpPr>
        <p:spPr>
          <a:xfrm>
            <a:off x="9607457" y="4988766"/>
            <a:ext cx="249631" cy="233896"/>
          </a:xfrm>
          <a:custGeom>
            <a:avLst/>
            <a:gdLst>
              <a:gd name="connsiteX0" fmla="*/ 218160 w 249631"/>
              <a:gd name="connsiteY0" fmla="*/ 187757 h 233896"/>
              <a:gd name="connsiteX1" fmla="*/ 211760 w 249631"/>
              <a:gd name="connsiteY1" fmla="*/ 205892 h 233896"/>
              <a:gd name="connsiteX2" fmla="*/ 193091 w 249631"/>
              <a:gd name="connsiteY2" fmla="*/ 220561 h 233896"/>
              <a:gd name="connsiteX3" fmla="*/ 162554 w 249631"/>
              <a:gd name="connsiteY3" fmla="*/ 230296 h 233896"/>
              <a:gd name="connsiteX4" fmla="*/ 120815 w 249631"/>
              <a:gd name="connsiteY4" fmla="*/ 233896 h 233896"/>
              <a:gd name="connsiteX5" fmla="*/ 78943 w 249631"/>
              <a:gd name="connsiteY5" fmla="*/ 230296 h 233896"/>
              <a:gd name="connsiteX6" fmla="*/ 48406 w 249631"/>
              <a:gd name="connsiteY6" fmla="*/ 220561 h 233896"/>
              <a:gd name="connsiteX7" fmla="*/ 29603 w 249631"/>
              <a:gd name="connsiteY7" fmla="*/ 205892 h 233896"/>
              <a:gd name="connsiteX8" fmla="*/ 23202 w 249631"/>
              <a:gd name="connsiteY8" fmla="*/ 187757 h 233896"/>
              <a:gd name="connsiteX9" fmla="*/ 29603 w 249631"/>
              <a:gd name="connsiteY9" fmla="*/ 169488 h 233896"/>
              <a:gd name="connsiteX10" fmla="*/ 48406 w 249631"/>
              <a:gd name="connsiteY10" fmla="*/ 154953 h 233896"/>
              <a:gd name="connsiteX11" fmla="*/ 78943 w 249631"/>
              <a:gd name="connsiteY11" fmla="*/ 145218 h 233896"/>
              <a:gd name="connsiteX12" fmla="*/ 120815 w 249631"/>
              <a:gd name="connsiteY12" fmla="*/ 141618 h 233896"/>
              <a:gd name="connsiteX13" fmla="*/ 162554 w 249631"/>
              <a:gd name="connsiteY13" fmla="*/ 145218 h 233896"/>
              <a:gd name="connsiteX14" fmla="*/ 193091 w 249631"/>
              <a:gd name="connsiteY14" fmla="*/ 154953 h 233896"/>
              <a:gd name="connsiteX15" fmla="*/ 211760 w 249631"/>
              <a:gd name="connsiteY15" fmla="*/ 169488 h 233896"/>
              <a:gd name="connsiteX16" fmla="*/ 218160 w 249631"/>
              <a:gd name="connsiteY16" fmla="*/ 187757 h 233896"/>
              <a:gd name="connsiteX18" fmla="*/ 0 w 249631"/>
              <a:gd name="connsiteY18" fmla="*/ 68542 h 233896"/>
              <a:gd name="connsiteX19" fmla="*/ 5600 w 249631"/>
              <a:gd name="connsiteY19" fmla="*/ 43472 h 233896"/>
              <a:gd name="connsiteX20" fmla="*/ 20935 w 249631"/>
              <a:gd name="connsiteY20" fmla="*/ 24403 h 233896"/>
              <a:gd name="connsiteX21" fmla="*/ 44005 w 249631"/>
              <a:gd name="connsiteY21" fmla="*/ 12402 h 233896"/>
              <a:gd name="connsiteX22" fmla="*/ 72542 w 249631"/>
              <a:gd name="connsiteY22" fmla="*/ 8268 h 233896"/>
              <a:gd name="connsiteX23" fmla="*/ 100812 w 249631"/>
              <a:gd name="connsiteY23" fmla="*/ 12402 h 233896"/>
              <a:gd name="connsiteX24" fmla="*/ 123616 w 249631"/>
              <a:gd name="connsiteY24" fmla="*/ 24403 h 233896"/>
              <a:gd name="connsiteX25" fmla="*/ 138950 w 249631"/>
              <a:gd name="connsiteY25" fmla="*/ 43472 h 233896"/>
              <a:gd name="connsiteX26" fmla="*/ 144551 w 249631"/>
              <a:gd name="connsiteY26" fmla="*/ 68542 h 233896"/>
              <a:gd name="connsiteX27" fmla="*/ 138950 w 249631"/>
              <a:gd name="connsiteY27" fmla="*/ 94411 h 233896"/>
              <a:gd name="connsiteX28" fmla="*/ 123616 w 249631"/>
              <a:gd name="connsiteY28" fmla="*/ 113347 h 233896"/>
              <a:gd name="connsiteX29" fmla="*/ 100812 w 249631"/>
              <a:gd name="connsiteY29" fmla="*/ 125082 h 233896"/>
              <a:gd name="connsiteX30" fmla="*/ 72542 w 249631"/>
              <a:gd name="connsiteY30" fmla="*/ 129083 h 233896"/>
              <a:gd name="connsiteX31" fmla="*/ 44005 w 249631"/>
              <a:gd name="connsiteY31" fmla="*/ 125082 h 233896"/>
              <a:gd name="connsiteX32" fmla="*/ 20935 w 249631"/>
              <a:gd name="connsiteY32" fmla="*/ 113347 h 233896"/>
              <a:gd name="connsiteX33" fmla="*/ 5600 w 249631"/>
              <a:gd name="connsiteY33" fmla="*/ 94411 h 233896"/>
              <a:gd name="connsiteX34" fmla="*/ 0 w 249631"/>
              <a:gd name="connsiteY34" fmla="*/ 68542 h 233896"/>
              <a:gd name="connsiteX36" fmla="*/ 166421 w 249631"/>
              <a:gd name="connsiteY36" fmla="*/ 135217 h 233896"/>
              <a:gd name="connsiteX37" fmla="*/ 166421 w 249631"/>
              <a:gd name="connsiteY37" fmla="*/ 28003 h 233896"/>
              <a:gd name="connsiteX38" fmla="*/ 164819 w 249631"/>
              <a:gd name="connsiteY38" fmla="*/ 20936 h 233896"/>
              <a:gd name="connsiteX39" fmla="*/ 159219 w 249631"/>
              <a:gd name="connsiteY39" fmla="*/ 16002 h 233896"/>
              <a:gd name="connsiteX40" fmla="*/ 213626 w 249631"/>
              <a:gd name="connsiteY40" fmla="*/ 0 h 233896"/>
              <a:gd name="connsiteX41" fmla="*/ 213626 w 249631"/>
              <a:gd name="connsiteY41" fmla="*/ 29871 h 233896"/>
              <a:gd name="connsiteX42" fmla="*/ 249631 w 249631"/>
              <a:gd name="connsiteY42" fmla="*/ 29871 h 233896"/>
              <a:gd name="connsiteX43" fmla="*/ 249631 w 249631"/>
              <a:gd name="connsiteY43" fmla="*/ 54407 h 233896"/>
              <a:gd name="connsiteX44" fmla="*/ 213626 w 249631"/>
              <a:gd name="connsiteY44" fmla="*/ 54407 h 233896"/>
              <a:gd name="connsiteX45" fmla="*/ 213626 w 249631"/>
              <a:gd name="connsiteY45" fmla="*/ 76010 h 233896"/>
              <a:gd name="connsiteX46" fmla="*/ 249631 w 249631"/>
              <a:gd name="connsiteY46" fmla="*/ 76010 h 233896"/>
              <a:gd name="connsiteX47" fmla="*/ 249631 w 249631"/>
              <a:gd name="connsiteY47" fmla="*/ 100546 h 233896"/>
              <a:gd name="connsiteX48" fmla="*/ 213626 w 249631"/>
              <a:gd name="connsiteY48" fmla="*/ 100546 h 233896"/>
              <a:gd name="connsiteX49" fmla="*/ 213626 w 249631"/>
              <a:gd name="connsiteY49" fmla="*/ 110947 h 233896"/>
              <a:gd name="connsiteX50" fmla="*/ 207493 w 249631"/>
              <a:gd name="connsiteY50" fmla="*/ 129483 h 233896"/>
              <a:gd name="connsiteX51" fmla="*/ 188023 w 249631"/>
              <a:gd name="connsiteY51" fmla="*/ 135217 h 233896"/>
              <a:gd name="connsiteX53" fmla="*/ 167753 w 249631"/>
              <a:gd name="connsiteY53" fmla="*/ 187757 h 233896"/>
              <a:gd name="connsiteX54" fmla="*/ 155353 w 249631"/>
              <a:gd name="connsiteY54" fmla="*/ 170288 h 233896"/>
              <a:gd name="connsiteX55" fmla="*/ 120815 w 249631"/>
              <a:gd name="connsiteY55" fmla="*/ 163754 h 233896"/>
              <a:gd name="connsiteX56" fmla="*/ 86010 w 249631"/>
              <a:gd name="connsiteY56" fmla="*/ 170288 h 233896"/>
              <a:gd name="connsiteX57" fmla="*/ 73609 w 249631"/>
              <a:gd name="connsiteY57" fmla="*/ 187757 h 233896"/>
              <a:gd name="connsiteX58" fmla="*/ 85877 w 249631"/>
              <a:gd name="connsiteY58" fmla="*/ 205225 h 233896"/>
              <a:gd name="connsiteX59" fmla="*/ 120815 w 249631"/>
              <a:gd name="connsiteY59" fmla="*/ 211760 h 233896"/>
              <a:gd name="connsiteX60" fmla="*/ 155353 w 249631"/>
              <a:gd name="connsiteY60" fmla="*/ 205225 h 233896"/>
              <a:gd name="connsiteX61" fmla="*/ 167753 w 249631"/>
              <a:gd name="connsiteY61" fmla="*/ 187757 h 233896"/>
              <a:gd name="connsiteX63" fmla="*/ 44538 w 249631"/>
              <a:gd name="connsiteY63" fmla="*/ 68542 h 233896"/>
              <a:gd name="connsiteX64" fmla="*/ 46406 w 249631"/>
              <a:gd name="connsiteY64" fmla="*/ 82810 h 233896"/>
              <a:gd name="connsiteX65" fmla="*/ 51739 w 249631"/>
              <a:gd name="connsiteY65" fmla="*/ 94678 h 233896"/>
              <a:gd name="connsiteX66" fmla="*/ 60407 w 249631"/>
              <a:gd name="connsiteY66" fmla="*/ 102813 h 233896"/>
              <a:gd name="connsiteX67" fmla="*/ 72542 w 249631"/>
              <a:gd name="connsiteY67" fmla="*/ 105880 h 233896"/>
              <a:gd name="connsiteX68" fmla="*/ 84144 w 249631"/>
              <a:gd name="connsiteY68" fmla="*/ 102946 h 233896"/>
              <a:gd name="connsiteX69" fmla="*/ 92811 w 249631"/>
              <a:gd name="connsiteY69" fmla="*/ 94945 h 233896"/>
              <a:gd name="connsiteX70" fmla="*/ 98145 w 249631"/>
              <a:gd name="connsiteY70" fmla="*/ 83077 h 233896"/>
              <a:gd name="connsiteX71" fmla="*/ 100012 w 249631"/>
              <a:gd name="connsiteY71" fmla="*/ 68542 h 233896"/>
              <a:gd name="connsiteX72" fmla="*/ 98145 w 249631"/>
              <a:gd name="connsiteY72" fmla="*/ 54007 h 233896"/>
              <a:gd name="connsiteX73" fmla="*/ 92811 w 249631"/>
              <a:gd name="connsiteY73" fmla="*/ 42272 h 233896"/>
              <a:gd name="connsiteX74" fmla="*/ 84144 w 249631"/>
              <a:gd name="connsiteY74" fmla="*/ 34404 h 233896"/>
              <a:gd name="connsiteX75" fmla="*/ 72542 w 249631"/>
              <a:gd name="connsiteY75" fmla="*/ 31471 h 233896"/>
              <a:gd name="connsiteX76" fmla="*/ 60407 w 249631"/>
              <a:gd name="connsiteY76" fmla="*/ 34404 h 233896"/>
              <a:gd name="connsiteX77" fmla="*/ 51739 w 249631"/>
              <a:gd name="connsiteY77" fmla="*/ 42272 h 233896"/>
              <a:gd name="connsiteX78" fmla="*/ 46406 w 249631"/>
              <a:gd name="connsiteY78" fmla="*/ 54007 h 233896"/>
              <a:gd name="connsiteX79" fmla="*/ 44538 w 249631"/>
              <a:gd name="connsiteY79" fmla="*/ 68542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</a:cxnLst>
            <a:rect l="l" t="t" r="r" b="b"/>
            <a:pathLst>
              <a:path w="249631" h="233896">
                <a:moveTo>
                  <a:pt x="218160" y="187757"/>
                </a:moveTo>
                <a:cubicBezTo>
                  <a:pt x="218160" y="194158"/>
                  <a:pt x="216027" y="200203"/>
                  <a:pt x="211760" y="205892"/>
                </a:cubicBezTo>
                <a:cubicBezTo>
                  <a:pt x="207493" y="211582"/>
                  <a:pt x="201268" y="216471"/>
                  <a:pt x="193091" y="220561"/>
                </a:cubicBezTo>
                <a:cubicBezTo>
                  <a:pt x="184911" y="224650"/>
                  <a:pt x="174734" y="227895"/>
                  <a:pt x="162554" y="230296"/>
                </a:cubicBezTo>
                <a:cubicBezTo>
                  <a:pt x="150374" y="232695"/>
                  <a:pt x="136461" y="233896"/>
                  <a:pt x="120815" y="233896"/>
                </a:cubicBezTo>
                <a:cubicBezTo>
                  <a:pt x="104990" y="233896"/>
                  <a:pt x="91033" y="232695"/>
                  <a:pt x="78943" y="230296"/>
                </a:cubicBezTo>
                <a:cubicBezTo>
                  <a:pt x="66853" y="227895"/>
                  <a:pt x="56673" y="224650"/>
                  <a:pt x="48406" y="220561"/>
                </a:cubicBezTo>
                <a:cubicBezTo>
                  <a:pt x="40138" y="216471"/>
                  <a:pt x="33870" y="211582"/>
                  <a:pt x="29603" y="205892"/>
                </a:cubicBezTo>
                <a:cubicBezTo>
                  <a:pt x="25336" y="200203"/>
                  <a:pt x="23202" y="194158"/>
                  <a:pt x="23202" y="187757"/>
                </a:cubicBezTo>
                <a:cubicBezTo>
                  <a:pt x="23202" y="181178"/>
                  <a:pt x="25336" y="175089"/>
                  <a:pt x="29603" y="169488"/>
                </a:cubicBezTo>
                <a:cubicBezTo>
                  <a:pt x="33870" y="163887"/>
                  <a:pt x="40138" y="159042"/>
                  <a:pt x="48406" y="154953"/>
                </a:cubicBezTo>
                <a:cubicBezTo>
                  <a:pt x="56673" y="150863"/>
                  <a:pt x="66853" y="147619"/>
                  <a:pt x="78943" y="145218"/>
                </a:cubicBezTo>
                <a:cubicBezTo>
                  <a:pt x="91033" y="142818"/>
                  <a:pt x="104990" y="141618"/>
                  <a:pt x="120815" y="141618"/>
                </a:cubicBezTo>
                <a:cubicBezTo>
                  <a:pt x="136461" y="141618"/>
                  <a:pt x="150374" y="142818"/>
                  <a:pt x="162554" y="145218"/>
                </a:cubicBezTo>
                <a:cubicBezTo>
                  <a:pt x="174734" y="147619"/>
                  <a:pt x="184911" y="150863"/>
                  <a:pt x="193091" y="154953"/>
                </a:cubicBezTo>
                <a:cubicBezTo>
                  <a:pt x="201268" y="159042"/>
                  <a:pt x="207493" y="163887"/>
                  <a:pt x="211760" y="169488"/>
                </a:cubicBezTo>
                <a:cubicBezTo>
                  <a:pt x="216027" y="175089"/>
                  <a:pt x="218160" y="181178"/>
                  <a:pt x="218160" y="187757"/>
                </a:cubicBezTo>
                <a:moveTo>
                  <a:pt x="0" y="68542"/>
                </a:moveTo>
                <a:cubicBezTo>
                  <a:pt x="0" y="59296"/>
                  <a:pt x="1867" y="50940"/>
                  <a:pt x="5600" y="43472"/>
                </a:cubicBezTo>
                <a:cubicBezTo>
                  <a:pt x="9334" y="36005"/>
                  <a:pt x="14446" y="29648"/>
                  <a:pt x="20935" y="24403"/>
                </a:cubicBezTo>
                <a:cubicBezTo>
                  <a:pt x="27425" y="19158"/>
                  <a:pt x="35115" y="15158"/>
                  <a:pt x="44005" y="12402"/>
                </a:cubicBezTo>
                <a:cubicBezTo>
                  <a:pt x="52895" y="9646"/>
                  <a:pt x="62407" y="8268"/>
                  <a:pt x="72542" y="8268"/>
                </a:cubicBezTo>
                <a:cubicBezTo>
                  <a:pt x="82676" y="8268"/>
                  <a:pt x="92100" y="9646"/>
                  <a:pt x="100812" y="12402"/>
                </a:cubicBezTo>
                <a:cubicBezTo>
                  <a:pt x="109524" y="15158"/>
                  <a:pt x="117125" y="19158"/>
                  <a:pt x="123616" y="24403"/>
                </a:cubicBezTo>
                <a:cubicBezTo>
                  <a:pt x="130105" y="29648"/>
                  <a:pt x="135217" y="36005"/>
                  <a:pt x="138950" y="43472"/>
                </a:cubicBezTo>
                <a:cubicBezTo>
                  <a:pt x="142684" y="50940"/>
                  <a:pt x="144551" y="59296"/>
                  <a:pt x="144551" y="68542"/>
                </a:cubicBezTo>
                <a:cubicBezTo>
                  <a:pt x="144551" y="78321"/>
                  <a:pt x="142684" y="86944"/>
                  <a:pt x="138950" y="94411"/>
                </a:cubicBezTo>
                <a:cubicBezTo>
                  <a:pt x="135217" y="101880"/>
                  <a:pt x="130105" y="108191"/>
                  <a:pt x="123616" y="113347"/>
                </a:cubicBezTo>
                <a:cubicBezTo>
                  <a:pt x="117125" y="118504"/>
                  <a:pt x="109524" y="122415"/>
                  <a:pt x="100812" y="125082"/>
                </a:cubicBezTo>
                <a:cubicBezTo>
                  <a:pt x="92100" y="127749"/>
                  <a:pt x="82676" y="129083"/>
                  <a:pt x="72542" y="129083"/>
                </a:cubicBezTo>
                <a:cubicBezTo>
                  <a:pt x="62407" y="129083"/>
                  <a:pt x="52895" y="127749"/>
                  <a:pt x="44005" y="125082"/>
                </a:cubicBezTo>
                <a:cubicBezTo>
                  <a:pt x="35115" y="122415"/>
                  <a:pt x="27425" y="118504"/>
                  <a:pt x="20935" y="113347"/>
                </a:cubicBezTo>
                <a:cubicBezTo>
                  <a:pt x="14446" y="108191"/>
                  <a:pt x="9334" y="101880"/>
                  <a:pt x="5600" y="94411"/>
                </a:cubicBezTo>
                <a:cubicBezTo>
                  <a:pt x="1867" y="86944"/>
                  <a:pt x="0" y="78321"/>
                  <a:pt x="0" y="68542"/>
                </a:cubicBezTo>
                <a:moveTo>
                  <a:pt x="166421" y="135217"/>
                </a:moveTo>
                <a:lnTo>
                  <a:pt x="166421" y="28003"/>
                </a:lnTo>
                <a:cubicBezTo>
                  <a:pt x="166421" y="25515"/>
                  <a:pt x="165888" y="23158"/>
                  <a:pt x="164819" y="20936"/>
                </a:cubicBezTo>
                <a:cubicBezTo>
                  <a:pt x="163754" y="18713"/>
                  <a:pt x="161886" y="17069"/>
                  <a:pt x="159219" y="16002"/>
                </a:cubicBezTo>
                <a:lnTo>
                  <a:pt x="213626" y="0"/>
                </a:lnTo>
                <a:lnTo>
                  <a:pt x="213626" y="29871"/>
                </a:lnTo>
                <a:lnTo>
                  <a:pt x="249631" y="29871"/>
                </a:lnTo>
                <a:lnTo>
                  <a:pt x="249631" y="54407"/>
                </a:lnTo>
                <a:lnTo>
                  <a:pt x="213626" y="54407"/>
                </a:lnTo>
                <a:lnTo>
                  <a:pt x="213626" y="76010"/>
                </a:lnTo>
                <a:lnTo>
                  <a:pt x="249631" y="76010"/>
                </a:lnTo>
                <a:lnTo>
                  <a:pt x="249631" y="100546"/>
                </a:lnTo>
                <a:lnTo>
                  <a:pt x="213626" y="100546"/>
                </a:lnTo>
                <a:lnTo>
                  <a:pt x="213626" y="110947"/>
                </a:lnTo>
                <a:cubicBezTo>
                  <a:pt x="213626" y="119481"/>
                  <a:pt x="211582" y="125660"/>
                  <a:pt x="207493" y="129483"/>
                </a:cubicBezTo>
                <a:cubicBezTo>
                  <a:pt x="203402" y="133306"/>
                  <a:pt x="196914" y="135217"/>
                  <a:pt x="188023" y="135217"/>
                </a:cubicBezTo>
                <a:moveTo>
                  <a:pt x="167753" y="187757"/>
                </a:moveTo>
                <a:cubicBezTo>
                  <a:pt x="167753" y="180467"/>
                  <a:pt x="163619" y="174644"/>
                  <a:pt x="155353" y="170288"/>
                </a:cubicBezTo>
                <a:cubicBezTo>
                  <a:pt x="147085" y="165932"/>
                  <a:pt x="135572" y="163754"/>
                  <a:pt x="120815" y="163754"/>
                </a:cubicBezTo>
                <a:cubicBezTo>
                  <a:pt x="105880" y="163754"/>
                  <a:pt x="94278" y="165932"/>
                  <a:pt x="86010" y="170288"/>
                </a:cubicBezTo>
                <a:cubicBezTo>
                  <a:pt x="77743" y="174644"/>
                  <a:pt x="73609" y="180467"/>
                  <a:pt x="73609" y="187757"/>
                </a:cubicBezTo>
                <a:cubicBezTo>
                  <a:pt x="73609" y="195047"/>
                  <a:pt x="77698" y="200870"/>
                  <a:pt x="85877" y="205225"/>
                </a:cubicBezTo>
                <a:cubicBezTo>
                  <a:pt x="94056" y="209582"/>
                  <a:pt x="105702" y="211760"/>
                  <a:pt x="120815" y="211760"/>
                </a:cubicBezTo>
                <a:cubicBezTo>
                  <a:pt x="135572" y="211760"/>
                  <a:pt x="147085" y="209582"/>
                  <a:pt x="155353" y="205225"/>
                </a:cubicBezTo>
                <a:cubicBezTo>
                  <a:pt x="163619" y="200870"/>
                  <a:pt x="167753" y="195047"/>
                  <a:pt x="167753" y="187757"/>
                </a:cubicBezTo>
                <a:moveTo>
                  <a:pt x="44538" y="68542"/>
                </a:moveTo>
                <a:cubicBezTo>
                  <a:pt x="44538" y="73520"/>
                  <a:pt x="45161" y="78277"/>
                  <a:pt x="46406" y="82810"/>
                </a:cubicBezTo>
                <a:cubicBezTo>
                  <a:pt x="47650" y="87344"/>
                  <a:pt x="49428" y="91300"/>
                  <a:pt x="51739" y="94678"/>
                </a:cubicBezTo>
                <a:cubicBezTo>
                  <a:pt x="54051" y="98057"/>
                  <a:pt x="56941" y="100768"/>
                  <a:pt x="60407" y="102813"/>
                </a:cubicBezTo>
                <a:cubicBezTo>
                  <a:pt x="63874" y="104857"/>
                  <a:pt x="67919" y="105880"/>
                  <a:pt x="72542" y="105880"/>
                </a:cubicBezTo>
                <a:cubicBezTo>
                  <a:pt x="76809" y="105880"/>
                  <a:pt x="80676" y="104902"/>
                  <a:pt x="84144" y="102946"/>
                </a:cubicBezTo>
                <a:cubicBezTo>
                  <a:pt x="87610" y="100990"/>
                  <a:pt x="90500" y="98323"/>
                  <a:pt x="92811" y="94945"/>
                </a:cubicBezTo>
                <a:cubicBezTo>
                  <a:pt x="95123" y="91567"/>
                  <a:pt x="96901" y="87611"/>
                  <a:pt x="98145" y="83077"/>
                </a:cubicBezTo>
                <a:cubicBezTo>
                  <a:pt x="99390" y="78543"/>
                  <a:pt x="100012" y="73698"/>
                  <a:pt x="100012" y="68542"/>
                </a:cubicBezTo>
                <a:cubicBezTo>
                  <a:pt x="100012" y="63385"/>
                  <a:pt x="99390" y="58541"/>
                  <a:pt x="98145" y="54007"/>
                </a:cubicBezTo>
                <a:cubicBezTo>
                  <a:pt x="96901" y="49473"/>
                  <a:pt x="95123" y="45561"/>
                  <a:pt x="92811" y="42272"/>
                </a:cubicBezTo>
                <a:cubicBezTo>
                  <a:pt x="90500" y="38983"/>
                  <a:pt x="87610" y="36360"/>
                  <a:pt x="84144" y="34404"/>
                </a:cubicBezTo>
                <a:cubicBezTo>
                  <a:pt x="80676" y="32448"/>
                  <a:pt x="76809" y="31471"/>
                  <a:pt x="72542" y="31471"/>
                </a:cubicBezTo>
                <a:cubicBezTo>
                  <a:pt x="67919" y="31471"/>
                  <a:pt x="63874" y="32448"/>
                  <a:pt x="60407" y="34404"/>
                </a:cubicBezTo>
                <a:cubicBezTo>
                  <a:pt x="56941" y="36360"/>
                  <a:pt x="54051" y="38983"/>
                  <a:pt x="51739" y="42272"/>
                </a:cubicBezTo>
                <a:cubicBezTo>
                  <a:pt x="49428" y="45561"/>
                  <a:pt x="47650" y="49473"/>
                  <a:pt x="46406" y="54007"/>
                </a:cubicBezTo>
                <a:cubicBezTo>
                  <a:pt x="45161" y="58541"/>
                  <a:pt x="44538" y="63385"/>
                  <a:pt x="44538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7" name="Freeform 297"/>
          <p:cNvSpPr/>
          <p:nvPr/>
        </p:nvSpPr>
        <p:spPr>
          <a:xfrm>
            <a:off x="9863223" y="4989299"/>
            <a:ext cx="252831" cy="229895"/>
          </a:xfrm>
          <a:custGeom>
            <a:avLst/>
            <a:gdLst>
              <a:gd name="connsiteX0" fmla="*/ 252831 w 252831"/>
              <a:gd name="connsiteY0" fmla="*/ 116548 h 229895"/>
              <a:gd name="connsiteX1" fmla="*/ 153619 w 252831"/>
              <a:gd name="connsiteY1" fmla="*/ 116548 h 229895"/>
              <a:gd name="connsiteX2" fmla="*/ 153619 w 252831"/>
              <a:gd name="connsiteY2" fmla="*/ 145885 h 229895"/>
              <a:gd name="connsiteX3" fmla="*/ 225894 w 252831"/>
              <a:gd name="connsiteY3" fmla="*/ 145885 h 229895"/>
              <a:gd name="connsiteX4" fmla="*/ 225894 w 252831"/>
              <a:gd name="connsiteY4" fmla="*/ 205626 h 229895"/>
              <a:gd name="connsiteX5" fmla="*/ 219759 w 252831"/>
              <a:gd name="connsiteY5" fmla="*/ 224162 h 229895"/>
              <a:gd name="connsiteX6" fmla="*/ 200291 w 252831"/>
              <a:gd name="connsiteY6" fmla="*/ 229895 h 229895"/>
              <a:gd name="connsiteX7" fmla="*/ 178688 w 252831"/>
              <a:gd name="connsiteY7" fmla="*/ 229895 h 229895"/>
              <a:gd name="connsiteX8" fmla="*/ 178688 w 252831"/>
              <a:gd name="connsiteY8" fmla="*/ 170421 h 229895"/>
              <a:gd name="connsiteX9" fmla="*/ 56539 w 252831"/>
              <a:gd name="connsiteY9" fmla="*/ 170421 h 229895"/>
              <a:gd name="connsiteX10" fmla="*/ 48538 w 252831"/>
              <a:gd name="connsiteY10" fmla="*/ 177089 h 229895"/>
              <a:gd name="connsiteX11" fmla="*/ 26135 w 252831"/>
              <a:gd name="connsiteY11" fmla="*/ 145885 h 229895"/>
              <a:gd name="connsiteX12" fmla="*/ 106413 w 252831"/>
              <a:gd name="connsiteY12" fmla="*/ 145885 h 229895"/>
              <a:gd name="connsiteX13" fmla="*/ 106413 w 252831"/>
              <a:gd name="connsiteY13" fmla="*/ 116548 h 229895"/>
              <a:gd name="connsiteX14" fmla="*/ 32003 w 252831"/>
              <a:gd name="connsiteY14" fmla="*/ 116548 h 229895"/>
              <a:gd name="connsiteX15" fmla="*/ 22935 w 252831"/>
              <a:gd name="connsiteY15" fmla="*/ 124015 h 229895"/>
              <a:gd name="connsiteX16" fmla="*/ 0 w 252831"/>
              <a:gd name="connsiteY16" fmla="*/ 91745 h 229895"/>
              <a:gd name="connsiteX17" fmla="*/ 165353 w 252831"/>
              <a:gd name="connsiteY17" fmla="*/ 91745 h 229895"/>
              <a:gd name="connsiteX18" fmla="*/ 174020 w 252831"/>
              <a:gd name="connsiteY18" fmla="*/ 70276 h 229895"/>
              <a:gd name="connsiteX19" fmla="*/ 175754 w 252831"/>
              <a:gd name="connsiteY19" fmla="*/ 38405 h 229895"/>
              <a:gd name="connsiteX20" fmla="*/ 175754 w 252831"/>
              <a:gd name="connsiteY20" fmla="*/ 35738 h 229895"/>
              <a:gd name="connsiteX21" fmla="*/ 58672 w 252831"/>
              <a:gd name="connsiteY21" fmla="*/ 35738 h 229895"/>
              <a:gd name="connsiteX22" fmla="*/ 50672 w 252831"/>
              <a:gd name="connsiteY22" fmla="*/ 42405 h 229895"/>
              <a:gd name="connsiteX23" fmla="*/ 33869 w 252831"/>
              <a:gd name="connsiteY23" fmla="*/ 11201 h 229895"/>
              <a:gd name="connsiteX24" fmla="*/ 175754 w 252831"/>
              <a:gd name="connsiteY24" fmla="*/ 11201 h 229895"/>
              <a:gd name="connsiteX25" fmla="*/ 175754 w 252831"/>
              <a:gd name="connsiteY25" fmla="*/ 0 h 229895"/>
              <a:gd name="connsiteX26" fmla="*/ 222960 w 252831"/>
              <a:gd name="connsiteY26" fmla="*/ 12802 h 229895"/>
              <a:gd name="connsiteX27" fmla="*/ 222960 w 252831"/>
              <a:gd name="connsiteY27" fmla="*/ 29870 h 229895"/>
              <a:gd name="connsiteX28" fmla="*/ 215092 w 252831"/>
              <a:gd name="connsiteY28" fmla="*/ 68142 h 229895"/>
              <a:gd name="connsiteX29" fmla="*/ 192022 w 252831"/>
              <a:gd name="connsiteY29" fmla="*/ 91745 h 229895"/>
              <a:gd name="connsiteX30" fmla="*/ 252831 w 252831"/>
              <a:gd name="connsiteY30" fmla="*/ 91745 h 229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</a:cxnLst>
            <a:rect l="l" t="t" r="r" b="b"/>
            <a:pathLst>
              <a:path w="252831" h="229895">
                <a:moveTo>
                  <a:pt x="252831" y="116548"/>
                </a:moveTo>
                <a:lnTo>
                  <a:pt x="153619" y="116548"/>
                </a:lnTo>
                <a:lnTo>
                  <a:pt x="153619" y="145885"/>
                </a:lnTo>
                <a:lnTo>
                  <a:pt x="225894" y="145885"/>
                </a:lnTo>
                <a:lnTo>
                  <a:pt x="225894" y="205626"/>
                </a:lnTo>
                <a:cubicBezTo>
                  <a:pt x="225894" y="214161"/>
                  <a:pt x="223850" y="220338"/>
                  <a:pt x="219759" y="224162"/>
                </a:cubicBezTo>
                <a:cubicBezTo>
                  <a:pt x="215671" y="227984"/>
                  <a:pt x="209181" y="229895"/>
                  <a:pt x="200291" y="229895"/>
                </a:cubicBezTo>
                <a:lnTo>
                  <a:pt x="178688" y="229895"/>
                </a:lnTo>
                <a:lnTo>
                  <a:pt x="178688" y="170421"/>
                </a:lnTo>
                <a:lnTo>
                  <a:pt x="56539" y="170421"/>
                </a:lnTo>
                <a:cubicBezTo>
                  <a:pt x="52094" y="170421"/>
                  <a:pt x="49428" y="172644"/>
                  <a:pt x="48538" y="177089"/>
                </a:cubicBezTo>
                <a:lnTo>
                  <a:pt x="26135" y="145885"/>
                </a:lnTo>
                <a:lnTo>
                  <a:pt x="106413" y="145885"/>
                </a:lnTo>
                <a:lnTo>
                  <a:pt x="106413" y="116548"/>
                </a:lnTo>
                <a:lnTo>
                  <a:pt x="32003" y="116548"/>
                </a:lnTo>
                <a:cubicBezTo>
                  <a:pt x="26846" y="116548"/>
                  <a:pt x="23825" y="119037"/>
                  <a:pt x="22935" y="124015"/>
                </a:cubicBezTo>
                <a:lnTo>
                  <a:pt x="0" y="91745"/>
                </a:lnTo>
                <a:lnTo>
                  <a:pt x="165353" y="91745"/>
                </a:lnTo>
                <a:cubicBezTo>
                  <a:pt x="169976" y="86766"/>
                  <a:pt x="172865" y="79610"/>
                  <a:pt x="174020" y="70276"/>
                </a:cubicBezTo>
                <a:cubicBezTo>
                  <a:pt x="175176" y="60941"/>
                  <a:pt x="175754" y="50317"/>
                  <a:pt x="175754" y="38405"/>
                </a:cubicBezTo>
                <a:lnTo>
                  <a:pt x="175754" y="35738"/>
                </a:lnTo>
                <a:lnTo>
                  <a:pt x="58672" y="35738"/>
                </a:lnTo>
                <a:cubicBezTo>
                  <a:pt x="54228" y="35738"/>
                  <a:pt x="51561" y="37960"/>
                  <a:pt x="50672" y="42405"/>
                </a:cubicBezTo>
                <a:lnTo>
                  <a:pt x="33869" y="11201"/>
                </a:lnTo>
                <a:lnTo>
                  <a:pt x="175754" y="11201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29870"/>
                </a:lnTo>
                <a:cubicBezTo>
                  <a:pt x="222960" y="45339"/>
                  <a:pt x="220337" y="58096"/>
                  <a:pt x="215092" y="68142"/>
                </a:cubicBezTo>
                <a:cubicBezTo>
                  <a:pt x="209848" y="78188"/>
                  <a:pt x="202158" y="86055"/>
                  <a:pt x="192022" y="91745"/>
                </a:cubicBezTo>
                <a:lnTo>
                  <a:pt x="252831" y="9174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8" name="Freeform 298"/>
          <p:cNvSpPr/>
          <p:nvPr/>
        </p:nvSpPr>
        <p:spPr>
          <a:xfrm>
            <a:off x="10204486" y="4988766"/>
            <a:ext cx="260565" cy="227228"/>
          </a:xfrm>
          <a:custGeom>
            <a:avLst/>
            <a:gdLst>
              <a:gd name="connsiteX0" fmla="*/ 177355 w 260565"/>
              <a:gd name="connsiteY0" fmla="*/ 166688 h 227228"/>
              <a:gd name="connsiteX1" fmla="*/ 177355 w 260565"/>
              <a:gd name="connsiteY1" fmla="*/ 28003 h 227228"/>
              <a:gd name="connsiteX2" fmla="*/ 175754 w 260565"/>
              <a:gd name="connsiteY2" fmla="*/ 20936 h 227228"/>
              <a:gd name="connsiteX3" fmla="*/ 170153 w 260565"/>
              <a:gd name="connsiteY3" fmla="*/ 16002 h 227228"/>
              <a:gd name="connsiteX4" fmla="*/ 224560 w 260565"/>
              <a:gd name="connsiteY4" fmla="*/ 0 h 227228"/>
              <a:gd name="connsiteX5" fmla="*/ 224560 w 260565"/>
              <a:gd name="connsiteY5" fmla="*/ 68008 h 227228"/>
              <a:gd name="connsiteX6" fmla="*/ 260565 w 260565"/>
              <a:gd name="connsiteY6" fmla="*/ 68008 h 227228"/>
              <a:gd name="connsiteX7" fmla="*/ 260565 w 260565"/>
              <a:gd name="connsiteY7" fmla="*/ 92545 h 227228"/>
              <a:gd name="connsiteX8" fmla="*/ 224560 w 260565"/>
              <a:gd name="connsiteY8" fmla="*/ 92545 h 227228"/>
              <a:gd name="connsiteX9" fmla="*/ 224560 w 260565"/>
              <a:gd name="connsiteY9" fmla="*/ 142418 h 227228"/>
              <a:gd name="connsiteX10" fmla="*/ 218427 w 260565"/>
              <a:gd name="connsiteY10" fmla="*/ 160953 h 227228"/>
              <a:gd name="connsiteX11" fmla="*/ 198957 w 260565"/>
              <a:gd name="connsiteY11" fmla="*/ 166688 h 227228"/>
              <a:gd name="connsiteX13" fmla="*/ 0 w 260565"/>
              <a:gd name="connsiteY13" fmla="*/ 134150 h 227228"/>
              <a:gd name="connsiteX14" fmla="*/ 38804 w 260565"/>
              <a:gd name="connsiteY14" fmla="*/ 121882 h 227228"/>
              <a:gd name="connsiteX15" fmla="*/ 73075 w 260565"/>
              <a:gd name="connsiteY15" fmla="*/ 97879 h 227228"/>
              <a:gd name="connsiteX16" fmla="*/ 90810 w 260565"/>
              <a:gd name="connsiteY16" fmla="*/ 74809 h 227228"/>
              <a:gd name="connsiteX17" fmla="*/ 100544 w 260565"/>
              <a:gd name="connsiteY17" fmla="*/ 49606 h 227228"/>
              <a:gd name="connsiteX18" fmla="*/ 33869 w 260565"/>
              <a:gd name="connsiteY18" fmla="*/ 49606 h 227228"/>
              <a:gd name="connsiteX19" fmla="*/ 25869 w 260565"/>
              <a:gd name="connsiteY19" fmla="*/ 56274 h 227228"/>
              <a:gd name="connsiteX20" fmla="*/ 9066 w 260565"/>
              <a:gd name="connsiteY20" fmla="*/ 23736 h 227228"/>
              <a:gd name="connsiteX21" fmla="*/ 102946 w 260565"/>
              <a:gd name="connsiteY21" fmla="*/ 23736 h 227228"/>
              <a:gd name="connsiteX22" fmla="*/ 102946 w 260565"/>
              <a:gd name="connsiteY22" fmla="*/ 12535 h 227228"/>
              <a:gd name="connsiteX23" fmla="*/ 150151 w 260565"/>
              <a:gd name="connsiteY23" fmla="*/ 25336 h 227228"/>
              <a:gd name="connsiteX24" fmla="*/ 150151 w 260565"/>
              <a:gd name="connsiteY24" fmla="*/ 29070 h 227228"/>
              <a:gd name="connsiteX25" fmla="*/ 146551 w 260565"/>
              <a:gd name="connsiteY25" fmla="*/ 53740 h 227228"/>
              <a:gd name="connsiteX26" fmla="*/ 136550 w 260565"/>
              <a:gd name="connsiteY26" fmla="*/ 76143 h 227228"/>
              <a:gd name="connsiteX27" fmla="*/ 121348 w 260565"/>
              <a:gd name="connsiteY27" fmla="*/ 95745 h 227228"/>
              <a:gd name="connsiteX28" fmla="*/ 102146 w 260565"/>
              <a:gd name="connsiteY28" fmla="*/ 112014 h 227228"/>
              <a:gd name="connsiteX29" fmla="*/ 78009 w 260565"/>
              <a:gd name="connsiteY29" fmla="*/ 125082 h 227228"/>
              <a:gd name="connsiteX30" fmla="*/ 52139 w 260565"/>
              <a:gd name="connsiteY30" fmla="*/ 133617 h 227228"/>
              <a:gd name="connsiteX31" fmla="*/ 25735 w 260565"/>
              <a:gd name="connsiteY31" fmla="*/ 138150 h 227228"/>
              <a:gd name="connsiteX32" fmla="*/ 0 w 260565"/>
              <a:gd name="connsiteY32" fmla="*/ 139485 h 227228"/>
              <a:gd name="connsiteX34" fmla="*/ 42404 w 260565"/>
              <a:gd name="connsiteY34" fmla="*/ 171221 h 227228"/>
              <a:gd name="connsiteX35" fmla="*/ 39738 w 260565"/>
              <a:gd name="connsiteY35" fmla="*/ 162287 h 227228"/>
              <a:gd name="connsiteX36" fmla="*/ 31736 w 260565"/>
              <a:gd name="connsiteY36" fmla="*/ 157886 h 227228"/>
              <a:gd name="connsiteX37" fmla="*/ 89610 w 260565"/>
              <a:gd name="connsiteY37" fmla="*/ 147218 h 227228"/>
              <a:gd name="connsiteX38" fmla="*/ 89610 w 260565"/>
              <a:gd name="connsiteY38" fmla="*/ 202692 h 227228"/>
              <a:gd name="connsiteX39" fmla="*/ 211493 w 260565"/>
              <a:gd name="connsiteY39" fmla="*/ 202692 h 227228"/>
              <a:gd name="connsiteX40" fmla="*/ 220427 w 260565"/>
              <a:gd name="connsiteY40" fmla="*/ 200025 h 227228"/>
              <a:gd name="connsiteX41" fmla="*/ 224828 w 260565"/>
              <a:gd name="connsiteY41" fmla="*/ 192024 h 227228"/>
              <a:gd name="connsiteX42" fmla="*/ 238162 w 260565"/>
              <a:gd name="connsiteY42" fmla="*/ 227228 h 227228"/>
              <a:gd name="connsiteX43" fmla="*/ 42404 w 260565"/>
              <a:gd name="connsiteY43" fmla="*/ 227228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60565" h="227228">
                <a:moveTo>
                  <a:pt x="177355" y="166688"/>
                </a:moveTo>
                <a:lnTo>
                  <a:pt x="177355" y="28003"/>
                </a:lnTo>
                <a:cubicBezTo>
                  <a:pt x="177355" y="25515"/>
                  <a:pt x="176822" y="23158"/>
                  <a:pt x="175754" y="20936"/>
                </a:cubicBezTo>
                <a:cubicBezTo>
                  <a:pt x="174688" y="18713"/>
                  <a:pt x="172820" y="17069"/>
                  <a:pt x="170153" y="16002"/>
                </a:cubicBezTo>
                <a:lnTo>
                  <a:pt x="224560" y="0"/>
                </a:lnTo>
                <a:lnTo>
                  <a:pt x="224560" y="68008"/>
                </a:lnTo>
                <a:lnTo>
                  <a:pt x="260565" y="68008"/>
                </a:lnTo>
                <a:lnTo>
                  <a:pt x="260565" y="92545"/>
                </a:lnTo>
                <a:lnTo>
                  <a:pt x="224560" y="92545"/>
                </a:lnTo>
                <a:lnTo>
                  <a:pt x="224560" y="142418"/>
                </a:lnTo>
                <a:cubicBezTo>
                  <a:pt x="224560" y="150952"/>
                  <a:pt x="222517" y="157131"/>
                  <a:pt x="218427" y="160953"/>
                </a:cubicBezTo>
                <a:cubicBezTo>
                  <a:pt x="214337" y="164776"/>
                  <a:pt x="207848" y="166688"/>
                  <a:pt x="198957" y="166688"/>
                </a:cubicBezTo>
                <a:moveTo>
                  <a:pt x="0" y="134150"/>
                </a:moveTo>
                <a:cubicBezTo>
                  <a:pt x="13689" y="131661"/>
                  <a:pt x="26625" y="127572"/>
                  <a:pt x="38804" y="121882"/>
                </a:cubicBezTo>
                <a:cubicBezTo>
                  <a:pt x="50984" y="116192"/>
                  <a:pt x="62407" y="108191"/>
                  <a:pt x="73075" y="97879"/>
                </a:cubicBezTo>
                <a:cubicBezTo>
                  <a:pt x="80364" y="90945"/>
                  <a:pt x="86277" y="83255"/>
                  <a:pt x="90810" y="74809"/>
                </a:cubicBezTo>
                <a:cubicBezTo>
                  <a:pt x="95344" y="66364"/>
                  <a:pt x="98589" y="57962"/>
                  <a:pt x="100544" y="49606"/>
                </a:cubicBezTo>
                <a:lnTo>
                  <a:pt x="33869" y="49606"/>
                </a:lnTo>
                <a:cubicBezTo>
                  <a:pt x="29425" y="49606"/>
                  <a:pt x="26758" y="51829"/>
                  <a:pt x="25869" y="56274"/>
                </a:cubicBezTo>
                <a:lnTo>
                  <a:pt x="9066" y="23736"/>
                </a:lnTo>
                <a:lnTo>
                  <a:pt x="102946" y="23736"/>
                </a:lnTo>
                <a:lnTo>
                  <a:pt x="102946" y="12535"/>
                </a:lnTo>
                <a:lnTo>
                  <a:pt x="150151" y="25336"/>
                </a:lnTo>
                <a:lnTo>
                  <a:pt x="150151" y="29070"/>
                </a:lnTo>
                <a:cubicBezTo>
                  <a:pt x="150151" y="37605"/>
                  <a:pt x="148951" y="45828"/>
                  <a:pt x="146551" y="53740"/>
                </a:cubicBezTo>
                <a:cubicBezTo>
                  <a:pt x="144150" y="61652"/>
                  <a:pt x="140816" y="69119"/>
                  <a:pt x="136550" y="76143"/>
                </a:cubicBezTo>
                <a:cubicBezTo>
                  <a:pt x="132282" y="83165"/>
                  <a:pt x="127215" y="89700"/>
                  <a:pt x="121348" y="95745"/>
                </a:cubicBezTo>
                <a:cubicBezTo>
                  <a:pt x="115480" y="101791"/>
                  <a:pt x="109079" y="107214"/>
                  <a:pt x="102146" y="112014"/>
                </a:cubicBezTo>
                <a:cubicBezTo>
                  <a:pt x="94500" y="117170"/>
                  <a:pt x="86455" y="121526"/>
                  <a:pt x="78009" y="125082"/>
                </a:cubicBezTo>
                <a:cubicBezTo>
                  <a:pt x="69563" y="128639"/>
                  <a:pt x="60940" y="131483"/>
                  <a:pt x="52139" y="133617"/>
                </a:cubicBezTo>
                <a:cubicBezTo>
                  <a:pt x="43338" y="135750"/>
                  <a:pt x="34537" y="137262"/>
                  <a:pt x="25735" y="138150"/>
                </a:cubicBezTo>
                <a:cubicBezTo>
                  <a:pt x="16935" y="139040"/>
                  <a:pt x="8356" y="139485"/>
                  <a:pt x="0" y="139485"/>
                </a:cubicBezTo>
                <a:moveTo>
                  <a:pt x="42404" y="171221"/>
                </a:moveTo>
                <a:cubicBezTo>
                  <a:pt x="42404" y="167665"/>
                  <a:pt x="41515" y="164688"/>
                  <a:pt x="39738" y="162287"/>
                </a:cubicBezTo>
                <a:cubicBezTo>
                  <a:pt x="37959" y="159886"/>
                  <a:pt x="35292" y="158420"/>
                  <a:pt x="31736" y="157886"/>
                </a:cubicBezTo>
                <a:lnTo>
                  <a:pt x="89610" y="147218"/>
                </a:lnTo>
                <a:lnTo>
                  <a:pt x="89610" y="202692"/>
                </a:lnTo>
                <a:lnTo>
                  <a:pt x="211493" y="202692"/>
                </a:lnTo>
                <a:cubicBezTo>
                  <a:pt x="215048" y="202692"/>
                  <a:pt x="218025" y="201803"/>
                  <a:pt x="220427" y="200025"/>
                </a:cubicBezTo>
                <a:cubicBezTo>
                  <a:pt x="222827" y="198247"/>
                  <a:pt x="224294" y="195580"/>
                  <a:pt x="224828" y="192024"/>
                </a:cubicBezTo>
                <a:lnTo>
                  <a:pt x="238162" y="227228"/>
                </a:lnTo>
                <a:lnTo>
                  <a:pt x="42404" y="227228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299" name="Freeform 299"/>
          <p:cNvSpPr/>
          <p:nvPr/>
        </p:nvSpPr>
        <p:spPr>
          <a:xfrm>
            <a:off x="10545897" y="4990099"/>
            <a:ext cx="252831" cy="225895"/>
          </a:xfrm>
          <a:custGeom>
            <a:avLst/>
            <a:gdLst>
              <a:gd name="connsiteX0" fmla="*/ 34403 w 252831"/>
              <a:gd name="connsiteY0" fmla="*/ 49873 h 225895"/>
              <a:gd name="connsiteX1" fmla="*/ 41472 w 252831"/>
              <a:gd name="connsiteY1" fmla="*/ 28537 h 225895"/>
              <a:gd name="connsiteX2" fmla="*/ 61340 w 252831"/>
              <a:gd name="connsiteY2" fmla="*/ 12802 h 225895"/>
              <a:gd name="connsiteX3" fmla="*/ 91744 w 252831"/>
              <a:gd name="connsiteY3" fmla="*/ 3201 h 225895"/>
              <a:gd name="connsiteX4" fmla="*/ 130149 w 252831"/>
              <a:gd name="connsiteY4" fmla="*/ 0 h 225895"/>
              <a:gd name="connsiteX5" fmla="*/ 168687 w 252831"/>
              <a:gd name="connsiteY5" fmla="*/ 3201 h 225895"/>
              <a:gd name="connsiteX6" fmla="*/ 199223 w 252831"/>
              <a:gd name="connsiteY6" fmla="*/ 12802 h 225895"/>
              <a:gd name="connsiteX7" fmla="*/ 219227 w 252831"/>
              <a:gd name="connsiteY7" fmla="*/ 28537 h 225895"/>
              <a:gd name="connsiteX8" fmla="*/ 226428 w 252831"/>
              <a:gd name="connsiteY8" fmla="*/ 49873 h 225895"/>
              <a:gd name="connsiteX9" fmla="*/ 219227 w 252831"/>
              <a:gd name="connsiteY9" fmla="*/ 71209 h 225895"/>
              <a:gd name="connsiteX10" fmla="*/ 199091 w 252831"/>
              <a:gd name="connsiteY10" fmla="*/ 86944 h 225895"/>
              <a:gd name="connsiteX11" fmla="*/ 168553 w 252831"/>
              <a:gd name="connsiteY11" fmla="*/ 96545 h 225895"/>
              <a:gd name="connsiteX12" fmla="*/ 130149 w 252831"/>
              <a:gd name="connsiteY12" fmla="*/ 99746 h 225895"/>
              <a:gd name="connsiteX13" fmla="*/ 91744 w 252831"/>
              <a:gd name="connsiteY13" fmla="*/ 96545 h 225895"/>
              <a:gd name="connsiteX14" fmla="*/ 61474 w 252831"/>
              <a:gd name="connsiteY14" fmla="*/ 86944 h 225895"/>
              <a:gd name="connsiteX15" fmla="*/ 41604 w 252831"/>
              <a:gd name="connsiteY15" fmla="*/ 71209 h 225895"/>
              <a:gd name="connsiteX16" fmla="*/ 34403 w 252831"/>
              <a:gd name="connsiteY16" fmla="*/ 49873 h 225895"/>
              <a:gd name="connsiteX18" fmla="*/ 227228 w 252831"/>
              <a:gd name="connsiteY18" fmla="*/ 151753 h 225895"/>
              <a:gd name="connsiteX19" fmla="*/ 227228 w 252831"/>
              <a:gd name="connsiteY19" fmla="*/ 225895 h 225895"/>
              <a:gd name="connsiteX20" fmla="*/ 181355 w 252831"/>
              <a:gd name="connsiteY20" fmla="*/ 225895 h 225895"/>
              <a:gd name="connsiteX21" fmla="*/ 181355 w 252831"/>
              <a:gd name="connsiteY21" fmla="*/ 213894 h 225895"/>
              <a:gd name="connsiteX22" fmla="*/ 158153 w 252831"/>
              <a:gd name="connsiteY22" fmla="*/ 220028 h 225895"/>
              <a:gd name="connsiteX23" fmla="*/ 131882 w 252831"/>
              <a:gd name="connsiteY23" fmla="*/ 223762 h 225895"/>
              <a:gd name="connsiteX24" fmla="*/ 104946 w 252831"/>
              <a:gd name="connsiteY24" fmla="*/ 225495 h 225895"/>
              <a:gd name="connsiteX25" fmla="*/ 79476 w 252831"/>
              <a:gd name="connsiteY25" fmla="*/ 225895 h 225895"/>
              <a:gd name="connsiteX26" fmla="*/ 34937 w 252831"/>
              <a:gd name="connsiteY26" fmla="*/ 225895 h 225895"/>
              <a:gd name="connsiteX27" fmla="*/ 34937 w 252831"/>
              <a:gd name="connsiteY27" fmla="*/ 151753 h 225895"/>
              <a:gd name="connsiteX29" fmla="*/ 252831 w 252831"/>
              <a:gd name="connsiteY29" fmla="*/ 136284 h 225895"/>
              <a:gd name="connsiteX30" fmla="*/ 32003 w 252831"/>
              <a:gd name="connsiteY30" fmla="*/ 136284 h 225895"/>
              <a:gd name="connsiteX31" fmla="*/ 22935 w 252831"/>
              <a:gd name="connsiteY31" fmla="*/ 143751 h 225895"/>
              <a:gd name="connsiteX32" fmla="*/ 0 w 252831"/>
              <a:gd name="connsiteY32" fmla="*/ 111481 h 225895"/>
              <a:gd name="connsiteX33" fmla="*/ 252831 w 252831"/>
              <a:gd name="connsiteY33" fmla="*/ 111481 h 225895"/>
              <a:gd name="connsiteX35" fmla="*/ 81342 w 252831"/>
              <a:gd name="connsiteY35" fmla="*/ 49873 h 225895"/>
              <a:gd name="connsiteX36" fmla="*/ 93611 w 252831"/>
              <a:gd name="connsiteY36" fmla="*/ 68942 h 225895"/>
              <a:gd name="connsiteX37" fmla="*/ 130149 w 252831"/>
              <a:gd name="connsiteY37" fmla="*/ 76009 h 225895"/>
              <a:gd name="connsiteX38" fmla="*/ 166819 w 252831"/>
              <a:gd name="connsiteY38" fmla="*/ 68942 h 225895"/>
              <a:gd name="connsiteX39" fmla="*/ 179222 w 252831"/>
              <a:gd name="connsiteY39" fmla="*/ 49873 h 225895"/>
              <a:gd name="connsiteX40" fmla="*/ 166688 w 252831"/>
              <a:gd name="connsiteY40" fmla="*/ 30804 h 225895"/>
              <a:gd name="connsiteX41" fmla="*/ 130149 w 252831"/>
              <a:gd name="connsiteY41" fmla="*/ 23737 h 225895"/>
              <a:gd name="connsiteX42" fmla="*/ 93744 w 252831"/>
              <a:gd name="connsiteY42" fmla="*/ 30804 h 225895"/>
              <a:gd name="connsiteX43" fmla="*/ 81342 w 252831"/>
              <a:gd name="connsiteY43" fmla="*/ 49873 h 225895"/>
              <a:gd name="connsiteX45" fmla="*/ 96811 w 252831"/>
              <a:gd name="connsiteY45" fmla="*/ 201359 h 225895"/>
              <a:gd name="connsiteX46" fmla="*/ 137216 w 252831"/>
              <a:gd name="connsiteY46" fmla="*/ 200425 h 225895"/>
              <a:gd name="connsiteX47" fmla="*/ 181355 w 252831"/>
              <a:gd name="connsiteY47" fmla="*/ 196558 h 225895"/>
              <a:gd name="connsiteX48" fmla="*/ 181355 w 252831"/>
              <a:gd name="connsiteY48" fmla="*/ 176289 h 225895"/>
              <a:gd name="connsiteX49" fmla="*/ 80810 w 252831"/>
              <a:gd name="connsiteY49" fmla="*/ 176289 h 225895"/>
              <a:gd name="connsiteX50" fmla="*/ 80810 w 252831"/>
              <a:gd name="connsiteY50" fmla="*/ 201359 h 225895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52831" h="225895">
                <a:moveTo>
                  <a:pt x="34403" y="49873"/>
                </a:moveTo>
                <a:cubicBezTo>
                  <a:pt x="34403" y="41872"/>
                  <a:pt x="36759" y="34760"/>
                  <a:pt x="41472" y="28537"/>
                </a:cubicBezTo>
                <a:cubicBezTo>
                  <a:pt x="46183" y="22314"/>
                  <a:pt x="52806" y="17069"/>
                  <a:pt x="61340" y="12802"/>
                </a:cubicBezTo>
                <a:cubicBezTo>
                  <a:pt x="69875" y="8534"/>
                  <a:pt x="80009" y="5334"/>
                  <a:pt x="91744" y="3201"/>
                </a:cubicBezTo>
                <a:cubicBezTo>
                  <a:pt x="103478" y="1067"/>
                  <a:pt x="116281" y="0"/>
                  <a:pt x="130149" y="0"/>
                </a:cubicBezTo>
                <a:cubicBezTo>
                  <a:pt x="144018" y="0"/>
                  <a:pt x="156863" y="1067"/>
                  <a:pt x="168687" y="3201"/>
                </a:cubicBezTo>
                <a:cubicBezTo>
                  <a:pt x="180511" y="5334"/>
                  <a:pt x="190689" y="8534"/>
                  <a:pt x="199223" y="12802"/>
                </a:cubicBezTo>
                <a:cubicBezTo>
                  <a:pt x="207758" y="17069"/>
                  <a:pt x="214426" y="22314"/>
                  <a:pt x="219227" y="28537"/>
                </a:cubicBezTo>
                <a:cubicBezTo>
                  <a:pt x="224027" y="34760"/>
                  <a:pt x="226428" y="41872"/>
                  <a:pt x="226428" y="49873"/>
                </a:cubicBezTo>
                <a:cubicBezTo>
                  <a:pt x="226428" y="57874"/>
                  <a:pt x="224027" y="64986"/>
                  <a:pt x="219227" y="71209"/>
                </a:cubicBezTo>
                <a:cubicBezTo>
                  <a:pt x="214426" y="77432"/>
                  <a:pt x="207714" y="82677"/>
                  <a:pt x="199091" y="86944"/>
                </a:cubicBezTo>
                <a:cubicBezTo>
                  <a:pt x="190467" y="91211"/>
                  <a:pt x="180288" y="94412"/>
                  <a:pt x="168553" y="96545"/>
                </a:cubicBezTo>
                <a:cubicBezTo>
                  <a:pt x="156819" y="98679"/>
                  <a:pt x="144018" y="99746"/>
                  <a:pt x="130149" y="99746"/>
                </a:cubicBezTo>
                <a:cubicBezTo>
                  <a:pt x="116281" y="99746"/>
                  <a:pt x="103478" y="98679"/>
                  <a:pt x="91744" y="96545"/>
                </a:cubicBezTo>
                <a:cubicBezTo>
                  <a:pt x="80009" y="94412"/>
                  <a:pt x="69918" y="91211"/>
                  <a:pt x="61474" y="86944"/>
                </a:cubicBezTo>
                <a:cubicBezTo>
                  <a:pt x="53028" y="82677"/>
                  <a:pt x="46405" y="77432"/>
                  <a:pt x="41604" y="71209"/>
                </a:cubicBezTo>
                <a:cubicBezTo>
                  <a:pt x="36803" y="64986"/>
                  <a:pt x="34403" y="57874"/>
                  <a:pt x="34403" y="49873"/>
                </a:cubicBezTo>
                <a:moveTo>
                  <a:pt x="227228" y="151753"/>
                </a:moveTo>
                <a:lnTo>
                  <a:pt x="227228" y="225895"/>
                </a:lnTo>
                <a:lnTo>
                  <a:pt x="181355" y="225895"/>
                </a:lnTo>
                <a:lnTo>
                  <a:pt x="181355" y="213894"/>
                </a:lnTo>
                <a:cubicBezTo>
                  <a:pt x="174420" y="216383"/>
                  <a:pt x="166688" y="218428"/>
                  <a:pt x="158153" y="220028"/>
                </a:cubicBezTo>
                <a:cubicBezTo>
                  <a:pt x="149619" y="221628"/>
                  <a:pt x="140861" y="222872"/>
                  <a:pt x="131882" y="223762"/>
                </a:cubicBezTo>
                <a:cubicBezTo>
                  <a:pt x="122904" y="224651"/>
                  <a:pt x="113924" y="225228"/>
                  <a:pt x="104946" y="225495"/>
                </a:cubicBezTo>
                <a:cubicBezTo>
                  <a:pt x="95967" y="225762"/>
                  <a:pt x="87477" y="225895"/>
                  <a:pt x="79476" y="225895"/>
                </a:cubicBezTo>
                <a:lnTo>
                  <a:pt x="34937" y="225895"/>
                </a:lnTo>
                <a:lnTo>
                  <a:pt x="34937" y="151753"/>
                </a:lnTo>
                <a:moveTo>
                  <a:pt x="252831" y="136284"/>
                </a:moveTo>
                <a:lnTo>
                  <a:pt x="32003" y="136284"/>
                </a:lnTo>
                <a:cubicBezTo>
                  <a:pt x="26846" y="136284"/>
                  <a:pt x="23825" y="138773"/>
                  <a:pt x="22935" y="143751"/>
                </a:cubicBezTo>
                <a:lnTo>
                  <a:pt x="0" y="111481"/>
                </a:lnTo>
                <a:lnTo>
                  <a:pt x="252831" y="111481"/>
                </a:lnTo>
                <a:moveTo>
                  <a:pt x="81342" y="49873"/>
                </a:moveTo>
                <a:cubicBezTo>
                  <a:pt x="81342" y="57874"/>
                  <a:pt x="85432" y="64231"/>
                  <a:pt x="93611" y="68942"/>
                </a:cubicBezTo>
                <a:cubicBezTo>
                  <a:pt x="101790" y="73654"/>
                  <a:pt x="113970" y="76009"/>
                  <a:pt x="130149" y="76009"/>
                </a:cubicBezTo>
                <a:cubicBezTo>
                  <a:pt x="146329" y="76009"/>
                  <a:pt x="158553" y="73654"/>
                  <a:pt x="166819" y="68942"/>
                </a:cubicBezTo>
                <a:cubicBezTo>
                  <a:pt x="175088" y="64231"/>
                  <a:pt x="179222" y="57874"/>
                  <a:pt x="179222" y="49873"/>
                </a:cubicBezTo>
                <a:cubicBezTo>
                  <a:pt x="179222" y="41872"/>
                  <a:pt x="175044" y="35516"/>
                  <a:pt x="166688" y="30804"/>
                </a:cubicBezTo>
                <a:cubicBezTo>
                  <a:pt x="158330" y="26092"/>
                  <a:pt x="146151" y="23737"/>
                  <a:pt x="130149" y="23737"/>
                </a:cubicBezTo>
                <a:cubicBezTo>
                  <a:pt x="114147" y="23737"/>
                  <a:pt x="102012" y="26092"/>
                  <a:pt x="93744" y="30804"/>
                </a:cubicBezTo>
                <a:cubicBezTo>
                  <a:pt x="85477" y="35516"/>
                  <a:pt x="81342" y="41872"/>
                  <a:pt x="81342" y="49873"/>
                </a:cubicBezTo>
                <a:moveTo>
                  <a:pt x="96811" y="201359"/>
                </a:moveTo>
                <a:cubicBezTo>
                  <a:pt x="108901" y="201359"/>
                  <a:pt x="122370" y="201048"/>
                  <a:pt x="137216" y="200425"/>
                </a:cubicBezTo>
                <a:cubicBezTo>
                  <a:pt x="152062" y="199803"/>
                  <a:pt x="166776" y="198513"/>
                  <a:pt x="181355" y="196558"/>
                </a:cubicBezTo>
                <a:lnTo>
                  <a:pt x="181355" y="176289"/>
                </a:lnTo>
                <a:lnTo>
                  <a:pt x="80810" y="176289"/>
                </a:lnTo>
                <a:lnTo>
                  <a:pt x="80810" y="20135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0" name="Freeform 300"/>
          <p:cNvSpPr/>
          <p:nvPr/>
        </p:nvSpPr>
        <p:spPr>
          <a:xfrm>
            <a:off x="10823532" y="4988766"/>
            <a:ext cx="249631" cy="230429"/>
          </a:xfrm>
          <a:custGeom>
            <a:avLst/>
            <a:gdLst>
              <a:gd name="connsiteX0" fmla="*/ 0 w 249631"/>
              <a:gd name="connsiteY0" fmla="*/ 68542 h 230429"/>
              <a:gd name="connsiteX1" fmla="*/ 5600 w 249631"/>
              <a:gd name="connsiteY1" fmla="*/ 43472 h 230429"/>
              <a:gd name="connsiteX2" fmla="*/ 20935 w 249631"/>
              <a:gd name="connsiteY2" fmla="*/ 24403 h 230429"/>
              <a:gd name="connsiteX3" fmla="*/ 44005 w 249631"/>
              <a:gd name="connsiteY3" fmla="*/ 12402 h 230429"/>
              <a:gd name="connsiteX4" fmla="*/ 72541 w 249631"/>
              <a:gd name="connsiteY4" fmla="*/ 8268 h 230429"/>
              <a:gd name="connsiteX5" fmla="*/ 100812 w 249631"/>
              <a:gd name="connsiteY5" fmla="*/ 12402 h 230429"/>
              <a:gd name="connsiteX6" fmla="*/ 123616 w 249631"/>
              <a:gd name="connsiteY6" fmla="*/ 24403 h 230429"/>
              <a:gd name="connsiteX7" fmla="*/ 138950 w 249631"/>
              <a:gd name="connsiteY7" fmla="*/ 43472 h 230429"/>
              <a:gd name="connsiteX8" fmla="*/ 144551 w 249631"/>
              <a:gd name="connsiteY8" fmla="*/ 68542 h 230429"/>
              <a:gd name="connsiteX9" fmla="*/ 138950 w 249631"/>
              <a:gd name="connsiteY9" fmla="*/ 94411 h 230429"/>
              <a:gd name="connsiteX10" fmla="*/ 123616 w 249631"/>
              <a:gd name="connsiteY10" fmla="*/ 113347 h 230429"/>
              <a:gd name="connsiteX11" fmla="*/ 100812 w 249631"/>
              <a:gd name="connsiteY11" fmla="*/ 125082 h 230429"/>
              <a:gd name="connsiteX12" fmla="*/ 72541 w 249631"/>
              <a:gd name="connsiteY12" fmla="*/ 129083 h 230429"/>
              <a:gd name="connsiteX13" fmla="*/ 44005 w 249631"/>
              <a:gd name="connsiteY13" fmla="*/ 125082 h 230429"/>
              <a:gd name="connsiteX14" fmla="*/ 20935 w 249631"/>
              <a:gd name="connsiteY14" fmla="*/ 113347 h 230429"/>
              <a:gd name="connsiteX15" fmla="*/ 5600 w 249631"/>
              <a:gd name="connsiteY15" fmla="*/ 94411 h 230429"/>
              <a:gd name="connsiteX16" fmla="*/ 0 w 249631"/>
              <a:gd name="connsiteY16" fmla="*/ 68542 h 230429"/>
              <a:gd name="connsiteX18" fmla="*/ 213626 w 249631"/>
              <a:gd name="connsiteY18" fmla="*/ 145085 h 230429"/>
              <a:gd name="connsiteX19" fmla="*/ 213626 w 249631"/>
              <a:gd name="connsiteY19" fmla="*/ 206160 h 230429"/>
              <a:gd name="connsiteX20" fmla="*/ 207493 w 249631"/>
              <a:gd name="connsiteY20" fmla="*/ 224695 h 230429"/>
              <a:gd name="connsiteX21" fmla="*/ 188023 w 249631"/>
              <a:gd name="connsiteY21" fmla="*/ 230429 h 230429"/>
              <a:gd name="connsiteX22" fmla="*/ 166421 w 249631"/>
              <a:gd name="connsiteY22" fmla="*/ 230429 h 230429"/>
              <a:gd name="connsiteX23" fmla="*/ 166421 w 249631"/>
              <a:gd name="connsiteY23" fmla="*/ 169621 h 230429"/>
              <a:gd name="connsiteX24" fmla="*/ 44005 w 249631"/>
              <a:gd name="connsiteY24" fmla="*/ 169621 h 230429"/>
              <a:gd name="connsiteX25" fmla="*/ 36004 w 249631"/>
              <a:gd name="connsiteY25" fmla="*/ 176288 h 230429"/>
              <a:gd name="connsiteX26" fmla="*/ 19202 w 249631"/>
              <a:gd name="connsiteY26" fmla="*/ 145085 h 230429"/>
              <a:gd name="connsiteX28" fmla="*/ 166421 w 249631"/>
              <a:gd name="connsiteY28" fmla="*/ 133617 h 230429"/>
              <a:gd name="connsiteX29" fmla="*/ 166421 w 249631"/>
              <a:gd name="connsiteY29" fmla="*/ 28003 h 230429"/>
              <a:gd name="connsiteX30" fmla="*/ 164819 w 249631"/>
              <a:gd name="connsiteY30" fmla="*/ 20936 h 230429"/>
              <a:gd name="connsiteX31" fmla="*/ 159219 w 249631"/>
              <a:gd name="connsiteY31" fmla="*/ 16002 h 230429"/>
              <a:gd name="connsiteX32" fmla="*/ 213626 w 249631"/>
              <a:gd name="connsiteY32" fmla="*/ 0 h 230429"/>
              <a:gd name="connsiteX33" fmla="*/ 213626 w 249631"/>
              <a:gd name="connsiteY33" fmla="*/ 52539 h 230429"/>
              <a:gd name="connsiteX34" fmla="*/ 249631 w 249631"/>
              <a:gd name="connsiteY34" fmla="*/ 52539 h 230429"/>
              <a:gd name="connsiteX35" fmla="*/ 249631 w 249631"/>
              <a:gd name="connsiteY35" fmla="*/ 77077 h 230429"/>
              <a:gd name="connsiteX36" fmla="*/ 213626 w 249631"/>
              <a:gd name="connsiteY36" fmla="*/ 77077 h 230429"/>
              <a:gd name="connsiteX37" fmla="*/ 213626 w 249631"/>
              <a:gd name="connsiteY37" fmla="*/ 109347 h 230429"/>
              <a:gd name="connsiteX38" fmla="*/ 207493 w 249631"/>
              <a:gd name="connsiteY38" fmla="*/ 127883 h 230429"/>
              <a:gd name="connsiteX39" fmla="*/ 188023 w 249631"/>
              <a:gd name="connsiteY39" fmla="*/ 133617 h 230429"/>
              <a:gd name="connsiteX41" fmla="*/ 44538 w 249631"/>
              <a:gd name="connsiteY41" fmla="*/ 68542 h 230429"/>
              <a:gd name="connsiteX42" fmla="*/ 46405 w 249631"/>
              <a:gd name="connsiteY42" fmla="*/ 82810 h 230429"/>
              <a:gd name="connsiteX43" fmla="*/ 51739 w 249631"/>
              <a:gd name="connsiteY43" fmla="*/ 94678 h 230429"/>
              <a:gd name="connsiteX44" fmla="*/ 60407 w 249631"/>
              <a:gd name="connsiteY44" fmla="*/ 102813 h 230429"/>
              <a:gd name="connsiteX45" fmla="*/ 72541 w 249631"/>
              <a:gd name="connsiteY45" fmla="*/ 105880 h 230429"/>
              <a:gd name="connsiteX46" fmla="*/ 84144 w 249631"/>
              <a:gd name="connsiteY46" fmla="*/ 102946 h 230429"/>
              <a:gd name="connsiteX47" fmla="*/ 92811 w 249631"/>
              <a:gd name="connsiteY47" fmla="*/ 94945 h 230429"/>
              <a:gd name="connsiteX48" fmla="*/ 98144 w 249631"/>
              <a:gd name="connsiteY48" fmla="*/ 83077 h 230429"/>
              <a:gd name="connsiteX49" fmla="*/ 100012 w 249631"/>
              <a:gd name="connsiteY49" fmla="*/ 68542 h 230429"/>
              <a:gd name="connsiteX50" fmla="*/ 98144 w 249631"/>
              <a:gd name="connsiteY50" fmla="*/ 54007 h 230429"/>
              <a:gd name="connsiteX51" fmla="*/ 92811 w 249631"/>
              <a:gd name="connsiteY51" fmla="*/ 42272 h 230429"/>
              <a:gd name="connsiteX52" fmla="*/ 84144 w 249631"/>
              <a:gd name="connsiteY52" fmla="*/ 34404 h 230429"/>
              <a:gd name="connsiteX53" fmla="*/ 72541 w 249631"/>
              <a:gd name="connsiteY53" fmla="*/ 31471 h 230429"/>
              <a:gd name="connsiteX54" fmla="*/ 60407 w 249631"/>
              <a:gd name="connsiteY54" fmla="*/ 34404 h 230429"/>
              <a:gd name="connsiteX55" fmla="*/ 51739 w 249631"/>
              <a:gd name="connsiteY55" fmla="*/ 42272 h 230429"/>
              <a:gd name="connsiteX56" fmla="*/ 46405 w 249631"/>
              <a:gd name="connsiteY56" fmla="*/ 54007 h 230429"/>
              <a:gd name="connsiteX57" fmla="*/ 44538 w 249631"/>
              <a:gd name="connsiteY57" fmla="*/ 68542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49631" h="230429">
                <a:moveTo>
                  <a:pt x="0" y="68542"/>
                </a:moveTo>
                <a:cubicBezTo>
                  <a:pt x="0" y="59296"/>
                  <a:pt x="1867" y="50940"/>
                  <a:pt x="5600" y="43472"/>
                </a:cubicBezTo>
                <a:cubicBezTo>
                  <a:pt x="9334" y="36005"/>
                  <a:pt x="14446" y="29648"/>
                  <a:pt x="20935" y="24403"/>
                </a:cubicBezTo>
                <a:cubicBezTo>
                  <a:pt x="27425" y="19158"/>
                  <a:pt x="35115" y="15158"/>
                  <a:pt x="44005" y="12402"/>
                </a:cubicBezTo>
                <a:cubicBezTo>
                  <a:pt x="52895" y="9646"/>
                  <a:pt x="62407" y="8268"/>
                  <a:pt x="72541" y="8268"/>
                </a:cubicBezTo>
                <a:cubicBezTo>
                  <a:pt x="82677" y="8268"/>
                  <a:pt x="92100" y="9646"/>
                  <a:pt x="100812" y="12402"/>
                </a:cubicBezTo>
                <a:cubicBezTo>
                  <a:pt x="109524" y="15158"/>
                  <a:pt x="117125" y="19158"/>
                  <a:pt x="123616" y="24403"/>
                </a:cubicBezTo>
                <a:cubicBezTo>
                  <a:pt x="130104" y="29648"/>
                  <a:pt x="135217" y="36005"/>
                  <a:pt x="138950" y="43472"/>
                </a:cubicBezTo>
                <a:cubicBezTo>
                  <a:pt x="142684" y="50940"/>
                  <a:pt x="144551" y="59296"/>
                  <a:pt x="144551" y="68542"/>
                </a:cubicBezTo>
                <a:cubicBezTo>
                  <a:pt x="144551" y="78321"/>
                  <a:pt x="142684" y="86944"/>
                  <a:pt x="138950" y="94411"/>
                </a:cubicBezTo>
                <a:cubicBezTo>
                  <a:pt x="135217" y="101880"/>
                  <a:pt x="130104" y="108191"/>
                  <a:pt x="123616" y="113347"/>
                </a:cubicBezTo>
                <a:cubicBezTo>
                  <a:pt x="117125" y="118504"/>
                  <a:pt x="109524" y="122415"/>
                  <a:pt x="100812" y="125082"/>
                </a:cubicBezTo>
                <a:cubicBezTo>
                  <a:pt x="92100" y="127749"/>
                  <a:pt x="82677" y="129083"/>
                  <a:pt x="72541" y="129083"/>
                </a:cubicBezTo>
                <a:cubicBezTo>
                  <a:pt x="62407" y="129083"/>
                  <a:pt x="52895" y="127749"/>
                  <a:pt x="44005" y="125082"/>
                </a:cubicBezTo>
                <a:cubicBezTo>
                  <a:pt x="35115" y="122415"/>
                  <a:pt x="27425" y="118504"/>
                  <a:pt x="20935" y="113347"/>
                </a:cubicBezTo>
                <a:cubicBezTo>
                  <a:pt x="14446" y="108191"/>
                  <a:pt x="9334" y="101880"/>
                  <a:pt x="5600" y="94411"/>
                </a:cubicBezTo>
                <a:cubicBezTo>
                  <a:pt x="1867" y="86944"/>
                  <a:pt x="0" y="78321"/>
                  <a:pt x="0" y="68542"/>
                </a:cubicBezTo>
                <a:moveTo>
                  <a:pt x="213626" y="145085"/>
                </a:moveTo>
                <a:lnTo>
                  <a:pt x="213626" y="206160"/>
                </a:lnTo>
                <a:cubicBezTo>
                  <a:pt x="213626" y="214694"/>
                  <a:pt x="211582" y="220872"/>
                  <a:pt x="207493" y="224695"/>
                </a:cubicBezTo>
                <a:cubicBezTo>
                  <a:pt x="203402" y="228517"/>
                  <a:pt x="196914" y="230429"/>
                  <a:pt x="188023" y="230429"/>
                </a:cubicBezTo>
                <a:lnTo>
                  <a:pt x="166421" y="230429"/>
                </a:lnTo>
                <a:lnTo>
                  <a:pt x="166421" y="169621"/>
                </a:lnTo>
                <a:lnTo>
                  <a:pt x="44005" y="169621"/>
                </a:lnTo>
                <a:cubicBezTo>
                  <a:pt x="39560" y="169621"/>
                  <a:pt x="36892" y="171843"/>
                  <a:pt x="36004" y="176288"/>
                </a:cubicBezTo>
                <a:lnTo>
                  <a:pt x="19202" y="145085"/>
                </a:lnTo>
                <a:moveTo>
                  <a:pt x="166421" y="133617"/>
                </a:moveTo>
                <a:lnTo>
                  <a:pt x="166421" y="28003"/>
                </a:lnTo>
                <a:cubicBezTo>
                  <a:pt x="166421" y="25515"/>
                  <a:pt x="165888" y="23158"/>
                  <a:pt x="164819" y="20936"/>
                </a:cubicBezTo>
                <a:cubicBezTo>
                  <a:pt x="163754" y="18713"/>
                  <a:pt x="161886" y="17069"/>
                  <a:pt x="159219" y="16002"/>
                </a:cubicBezTo>
                <a:lnTo>
                  <a:pt x="213626" y="0"/>
                </a:lnTo>
                <a:lnTo>
                  <a:pt x="213626" y="52539"/>
                </a:lnTo>
                <a:lnTo>
                  <a:pt x="249631" y="52539"/>
                </a:lnTo>
                <a:lnTo>
                  <a:pt x="249631" y="77077"/>
                </a:lnTo>
                <a:lnTo>
                  <a:pt x="213626" y="77077"/>
                </a:lnTo>
                <a:lnTo>
                  <a:pt x="213626" y="109347"/>
                </a:lnTo>
                <a:cubicBezTo>
                  <a:pt x="213626" y="117882"/>
                  <a:pt x="211582" y="124060"/>
                  <a:pt x="207493" y="127883"/>
                </a:cubicBezTo>
                <a:cubicBezTo>
                  <a:pt x="203402" y="131705"/>
                  <a:pt x="196914" y="133617"/>
                  <a:pt x="188023" y="133617"/>
                </a:cubicBezTo>
                <a:moveTo>
                  <a:pt x="44538" y="68542"/>
                </a:moveTo>
                <a:cubicBezTo>
                  <a:pt x="44538" y="73520"/>
                  <a:pt x="45161" y="78277"/>
                  <a:pt x="46405" y="82810"/>
                </a:cubicBezTo>
                <a:cubicBezTo>
                  <a:pt x="47650" y="87344"/>
                  <a:pt x="49428" y="91300"/>
                  <a:pt x="51739" y="94678"/>
                </a:cubicBezTo>
                <a:cubicBezTo>
                  <a:pt x="54051" y="98057"/>
                  <a:pt x="56941" y="100768"/>
                  <a:pt x="60407" y="102813"/>
                </a:cubicBezTo>
                <a:cubicBezTo>
                  <a:pt x="63875" y="104857"/>
                  <a:pt x="67918" y="105880"/>
                  <a:pt x="72541" y="105880"/>
                </a:cubicBezTo>
                <a:cubicBezTo>
                  <a:pt x="76809" y="105880"/>
                  <a:pt x="80676" y="104902"/>
                  <a:pt x="84144" y="102946"/>
                </a:cubicBezTo>
                <a:cubicBezTo>
                  <a:pt x="87610" y="100990"/>
                  <a:pt x="90500" y="98323"/>
                  <a:pt x="92811" y="94945"/>
                </a:cubicBezTo>
                <a:cubicBezTo>
                  <a:pt x="95123" y="91567"/>
                  <a:pt x="96901" y="87611"/>
                  <a:pt x="98144" y="83077"/>
                </a:cubicBezTo>
                <a:cubicBezTo>
                  <a:pt x="99390" y="78543"/>
                  <a:pt x="100012" y="73698"/>
                  <a:pt x="100012" y="68542"/>
                </a:cubicBezTo>
                <a:cubicBezTo>
                  <a:pt x="100012" y="63385"/>
                  <a:pt x="99390" y="58541"/>
                  <a:pt x="98144" y="54007"/>
                </a:cubicBezTo>
                <a:cubicBezTo>
                  <a:pt x="96901" y="49473"/>
                  <a:pt x="95123" y="45561"/>
                  <a:pt x="92811" y="42272"/>
                </a:cubicBezTo>
                <a:cubicBezTo>
                  <a:pt x="90500" y="38983"/>
                  <a:pt x="87610" y="36360"/>
                  <a:pt x="84144" y="34404"/>
                </a:cubicBezTo>
                <a:cubicBezTo>
                  <a:pt x="80676" y="32448"/>
                  <a:pt x="76809" y="31471"/>
                  <a:pt x="72541" y="31471"/>
                </a:cubicBezTo>
                <a:cubicBezTo>
                  <a:pt x="67918" y="31471"/>
                  <a:pt x="63875" y="32448"/>
                  <a:pt x="60407" y="34404"/>
                </a:cubicBezTo>
                <a:cubicBezTo>
                  <a:pt x="56941" y="36360"/>
                  <a:pt x="54051" y="38983"/>
                  <a:pt x="51739" y="42272"/>
                </a:cubicBezTo>
                <a:cubicBezTo>
                  <a:pt x="49428" y="45561"/>
                  <a:pt x="47650" y="49473"/>
                  <a:pt x="46405" y="54007"/>
                </a:cubicBezTo>
                <a:cubicBezTo>
                  <a:pt x="45161" y="58541"/>
                  <a:pt x="44538" y="63385"/>
                  <a:pt x="44538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1" name="Freeform 301"/>
          <p:cNvSpPr/>
          <p:nvPr/>
        </p:nvSpPr>
        <p:spPr>
          <a:xfrm>
            <a:off x="11154009" y="4998634"/>
            <a:ext cx="252831" cy="206426"/>
          </a:xfrm>
          <a:custGeom>
            <a:avLst/>
            <a:gdLst>
              <a:gd name="connsiteX0" fmla="*/ 252831 w 252831"/>
              <a:gd name="connsiteY0" fmla="*/ 198958 h 206426"/>
              <a:gd name="connsiteX1" fmla="*/ 32003 w 252831"/>
              <a:gd name="connsiteY1" fmla="*/ 198958 h 206426"/>
              <a:gd name="connsiteX2" fmla="*/ 22935 w 252831"/>
              <a:gd name="connsiteY2" fmla="*/ 206426 h 206426"/>
              <a:gd name="connsiteX3" fmla="*/ 0 w 252831"/>
              <a:gd name="connsiteY3" fmla="*/ 174155 h 206426"/>
              <a:gd name="connsiteX4" fmla="*/ 57072 w 252831"/>
              <a:gd name="connsiteY4" fmla="*/ 174155 h 206426"/>
              <a:gd name="connsiteX5" fmla="*/ 57072 w 252831"/>
              <a:gd name="connsiteY5" fmla="*/ 111481 h 206426"/>
              <a:gd name="connsiteX6" fmla="*/ 55473 w 252831"/>
              <a:gd name="connsiteY6" fmla="*/ 104414 h 206426"/>
              <a:gd name="connsiteX7" fmla="*/ 49872 w 252831"/>
              <a:gd name="connsiteY7" fmla="*/ 99480 h 206426"/>
              <a:gd name="connsiteX8" fmla="*/ 101612 w 252831"/>
              <a:gd name="connsiteY8" fmla="*/ 86144 h 206426"/>
              <a:gd name="connsiteX9" fmla="*/ 101612 w 252831"/>
              <a:gd name="connsiteY9" fmla="*/ 174155 h 206426"/>
              <a:gd name="connsiteX10" fmla="*/ 119747 w 252831"/>
              <a:gd name="connsiteY10" fmla="*/ 174155 h 206426"/>
              <a:gd name="connsiteX11" fmla="*/ 119747 w 252831"/>
              <a:gd name="connsiteY11" fmla="*/ 108814 h 206426"/>
              <a:gd name="connsiteX12" fmla="*/ 118147 w 252831"/>
              <a:gd name="connsiteY12" fmla="*/ 101747 h 206426"/>
              <a:gd name="connsiteX13" fmla="*/ 112547 w 252831"/>
              <a:gd name="connsiteY13" fmla="*/ 96812 h 206426"/>
              <a:gd name="connsiteX14" fmla="*/ 164286 w 252831"/>
              <a:gd name="connsiteY14" fmla="*/ 83477 h 206426"/>
              <a:gd name="connsiteX15" fmla="*/ 164286 w 252831"/>
              <a:gd name="connsiteY15" fmla="*/ 141084 h 206426"/>
              <a:gd name="connsiteX16" fmla="*/ 170821 w 252831"/>
              <a:gd name="connsiteY16" fmla="*/ 128283 h 206426"/>
              <a:gd name="connsiteX17" fmla="*/ 174154 w 252831"/>
              <a:gd name="connsiteY17" fmla="*/ 110814 h 206426"/>
              <a:gd name="connsiteX18" fmla="*/ 175488 w 252831"/>
              <a:gd name="connsiteY18" fmla="*/ 91078 h 206426"/>
              <a:gd name="connsiteX19" fmla="*/ 175754 w 252831"/>
              <a:gd name="connsiteY19" fmla="*/ 71742 h 206426"/>
              <a:gd name="connsiteX20" fmla="*/ 175754 w 252831"/>
              <a:gd name="connsiteY20" fmla="*/ 37072 h 206426"/>
              <a:gd name="connsiteX21" fmla="*/ 58672 w 252831"/>
              <a:gd name="connsiteY21" fmla="*/ 37072 h 206426"/>
              <a:gd name="connsiteX22" fmla="*/ 50672 w 252831"/>
              <a:gd name="connsiteY22" fmla="*/ 43739 h 206426"/>
              <a:gd name="connsiteX23" fmla="*/ 33869 w 252831"/>
              <a:gd name="connsiteY23" fmla="*/ 11202 h 206426"/>
              <a:gd name="connsiteX24" fmla="*/ 175754 w 252831"/>
              <a:gd name="connsiteY24" fmla="*/ 11202 h 206426"/>
              <a:gd name="connsiteX25" fmla="*/ 175754 w 252831"/>
              <a:gd name="connsiteY25" fmla="*/ 0 h 206426"/>
              <a:gd name="connsiteX26" fmla="*/ 222960 w 252831"/>
              <a:gd name="connsiteY26" fmla="*/ 12802 h 206426"/>
              <a:gd name="connsiteX27" fmla="*/ 222960 w 252831"/>
              <a:gd name="connsiteY27" fmla="*/ 61875 h 206426"/>
              <a:gd name="connsiteX28" fmla="*/ 208691 w 252831"/>
              <a:gd name="connsiteY28" fmla="*/ 115881 h 206426"/>
              <a:gd name="connsiteX29" fmla="*/ 164286 w 252831"/>
              <a:gd name="connsiteY29" fmla="*/ 147486 h 206426"/>
              <a:gd name="connsiteX30" fmla="*/ 164286 w 252831"/>
              <a:gd name="connsiteY30" fmla="*/ 174155 h 206426"/>
              <a:gd name="connsiteX31" fmla="*/ 252831 w 252831"/>
              <a:gd name="connsiteY31" fmla="*/ 174155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</a:cxnLst>
            <a:rect l="l" t="t" r="r" b="b"/>
            <a:pathLst>
              <a:path w="252831" h="206426">
                <a:moveTo>
                  <a:pt x="252831" y="198958"/>
                </a:moveTo>
                <a:lnTo>
                  <a:pt x="32003" y="198958"/>
                </a:lnTo>
                <a:cubicBezTo>
                  <a:pt x="26846" y="198958"/>
                  <a:pt x="23825" y="201448"/>
                  <a:pt x="22935" y="206426"/>
                </a:cubicBezTo>
                <a:lnTo>
                  <a:pt x="0" y="174155"/>
                </a:lnTo>
                <a:lnTo>
                  <a:pt x="57072" y="174155"/>
                </a:lnTo>
                <a:lnTo>
                  <a:pt x="57072" y="111481"/>
                </a:lnTo>
                <a:cubicBezTo>
                  <a:pt x="57072" y="108992"/>
                  <a:pt x="56539" y="106635"/>
                  <a:pt x="55473" y="104414"/>
                </a:cubicBezTo>
                <a:cubicBezTo>
                  <a:pt x="54406" y="102191"/>
                  <a:pt x="52539" y="100547"/>
                  <a:pt x="49872" y="99480"/>
                </a:cubicBezTo>
                <a:lnTo>
                  <a:pt x="101612" y="86144"/>
                </a:lnTo>
                <a:lnTo>
                  <a:pt x="101612" y="174155"/>
                </a:lnTo>
                <a:lnTo>
                  <a:pt x="119747" y="174155"/>
                </a:lnTo>
                <a:lnTo>
                  <a:pt x="119747" y="108814"/>
                </a:lnTo>
                <a:cubicBezTo>
                  <a:pt x="119747" y="106325"/>
                  <a:pt x="119214" y="103969"/>
                  <a:pt x="118147" y="101747"/>
                </a:cubicBezTo>
                <a:cubicBezTo>
                  <a:pt x="117081" y="99524"/>
                  <a:pt x="115213" y="97879"/>
                  <a:pt x="112547" y="96812"/>
                </a:cubicBezTo>
                <a:lnTo>
                  <a:pt x="164286" y="83477"/>
                </a:lnTo>
                <a:lnTo>
                  <a:pt x="164286" y="141084"/>
                </a:lnTo>
                <a:cubicBezTo>
                  <a:pt x="167131" y="137884"/>
                  <a:pt x="169309" y="133617"/>
                  <a:pt x="170821" y="128283"/>
                </a:cubicBezTo>
                <a:cubicBezTo>
                  <a:pt x="172332" y="122949"/>
                  <a:pt x="173442" y="117126"/>
                  <a:pt x="174154" y="110814"/>
                </a:cubicBezTo>
                <a:cubicBezTo>
                  <a:pt x="174865" y="104502"/>
                  <a:pt x="175310" y="97924"/>
                  <a:pt x="175488" y="91078"/>
                </a:cubicBezTo>
                <a:cubicBezTo>
                  <a:pt x="175665" y="84233"/>
                  <a:pt x="175754" y="77788"/>
                  <a:pt x="175754" y="71742"/>
                </a:cubicBezTo>
                <a:lnTo>
                  <a:pt x="175754" y="37072"/>
                </a:lnTo>
                <a:lnTo>
                  <a:pt x="58672" y="37072"/>
                </a:lnTo>
                <a:cubicBezTo>
                  <a:pt x="54228" y="37072"/>
                  <a:pt x="51561" y="39295"/>
                  <a:pt x="50672" y="43739"/>
                </a:cubicBezTo>
                <a:lnTo>
                  <a:pt x="33869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61875"/>
                </a:lnTo>
                <a:cubicBezTo>
                  <a:pt x="222960" y="83744"/>
                  <a:pt x="218204" y="101747"/>
                  <a:pt x="208691" y="115881"/>
                </a:cubicBezTo>
                <a:cubicBezTo>
                  <a:pt x="199179" y="130017"/>
                  <a:pt x="184378" y="140551"/>
                  <a:pt x="164286" y="147486"/>
                </a:cubicBezTo>
                <a:lnTo>
                  <a:pt x="164286" y="174155"/>
                </a:lnTo>
                <a:lnTo>
                  <a:pt x="252831" y="174155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2" name="Freeform 302"/>
          <p:cNvSpPr/>
          <p:nvPr/>
        </p:nvSpPr>
        <p:spPr>
          <a:xfrm>
            <a:off x="11420709" y="4993300"/>
            <a:ext cx="252831" cy="228829"/>
          </a:xfrm>
          <a:custGeom>
            <a:avLst/>
            <a:gdLst>
              <a:gd name="connsiteX0" fmla="*/ 141350 w 252831"/>
              <a:gd name="connsiteY0" fmla="*/ 93879 h 228829"/>
              <a:gd name="connsiteX1" fmla="*/ 185756 w 252831"/>
              <a:gd name="connsiteY1" fmla="*/ 92278 h 228829"/>
              <a:gd name="connsiteX2" fmla="*/ 226694 w 252831"/>
              <a:gd name="connsiteY2" fmla="*/ 86411 h 228829"/>
              <a:gd name="connsiteX3" fmla="*/ 230161 w 252831"/>
              <a:gd name="connsiteY3" fmla="*/ 105080 h 228829"/>
              <a:gd name="connsiteX4" fmla="*/ 187889 w 252831"/>
              <a:gd name="connsiteY4" fmla="*/ 117081 h 228829"/>
              <a:gd name="connsiteX5" fmla="*/ 130682 w 252831"/>
              <a:gd name="connsiteY5" fmla="*/ 121082 h 228829"/>
              <a:gd name="connsiteX6" fmla="*/ 38137 w 252831"/>
              <a:gd name="connsiteY6" fmla="*/ 121082 h 228829"/>
              <a:gd name="connsiteX7" fmla="*/ 38137 w 252831"/>
              <a:gd name="connsiteY7" fmla="*/ 51740 h 228829"/>
              <a:gd name="connsiteX8" fmla="*/ 173888 w 252831"/>
              <a:gd name="connsiteY8" fmla="*/ 51740 h 228829"/>
              <a:gd name="connsiteX9" fmla="*/ 173888 w 252831"/>
              <a:gd name="connsiteY9" fmla="*/ 34404 h 228829"/>
              <a:gd name="connsiteX10" fmla="*/ 58672 w 252831"/>
              <a:gd name="connsiteY10" fmla="*/ 34404 h 228829"/>
              <a:gd name="connsiteX11" fmla="*/ 50672 w 252831"/>
              <a:gd name="connsiteY11" fmla="*/ 41072 h 228829"/>
              <a:gd name="connsiteX12" fmla="*/ 33869 w 252831"/>
              <a:gd name="connsiteY12" fmla="*/ 8534 h 228829"/>
              <a:gd name="connsiteX13" fmla="*/ 173888 w 252831"/>
              <a:gd name="connsiteY13" fmla="*/ 8534 h 228829"/>
              <a:gd name="connsiteX14" fmla="*/ 173888 w 252831"/>
              <a:gd name="connsiteY14" fmla="*/ 0 h 228829"/>
              <a:gd name="connsiteX15" fmla="*/ 219494 w 252831"/>
              <a:gd name="connsiteY15" fmla="*/ 12802 h 228829"/>
              <a:gd name="connsiteX16" fmla="*/ 219494 w 252831"/>
              <a:gd name="connsiteY16" fmla="*/ 74943 h 228829"/>
              <a:gd name="connsiteX17" fmla="*/ 84010 w 252831"/>
              <a:gd name="connsiteY17" fmla="*/ 74943 h 228829"/>
              <a:gd name="connsiteX18" fmla="*/ 84010 w 252831"/>
              <a:gd name="connsiteY18" fmla="*/ 93345 h 228829"/>
              <a:gd name="connsiteX19" fmla="*/ 83476 w 252831"/>
              <a:gd name="connsiteY19" fmla="*/ 93879 h 228829"/>
              <a:gd name="connsiteX21" fmla="*/ 252831 w 252831"/>
              <a:gd name="connsiteY21" fmla="*/ 159487 h 228829"/>
              <a:gd name="connsiteX22" fmla="*/ 198957 w 252831"/>
              <a:gd name="connsiteY22" fmla="*/ 159487 h 228829"/>
              <a:gd name="connsiteX23" fmla="*/ 198957 w 252831"/>
              <a:gd name="connsiteY23" fmla="*/ 207493 h 228829"/>
              <a:gd name="connsiteX24" fmla="*/ 151752 w 252831"/>
              <a:gd name="connsiteY24" fmla="*/ 226162 h 228829"/>
              <a:gd name="connsiteX25" fmla="*/ 151752 w 252831"/>
              <a:gd name="connsiteY25" fmla="*/ 159487 h 228829"/>
              <a:gd name="connsiteX26" fmla="*/ 108279 w 252831"/>
              <a:gd name="connsiteY26" fmla="*/ 159487 h 228829"/>
              <a:gd name="connsiteX27" fmla="*/ 108279 w 252831"/>
              <a:gd name="connsiteY27" fmla="*/ 210160 h 228829"/>
              <a:gd name="connsiteX28" fmla="*/ 61074 w 252831"/>
              <a:gd name="connsiteY28" fmla="*/ 228829 h 228829"/>
              <a:gd name="connsiteX29" fmla="*/ 61074 w 252831"/>
              <a:gd name="connsiteY29" fmla="*/ 159487 h 228829"/>
              <a:gd name="connsiteX30" fmla="*/ 32003 w 252831"/>
              <a:gd name="connsiteY30" fmla="*/ 159487 h 228829"/>
              <a:gd name="connsiteX31" fmla="*/ 22935 w 252831"/>
              <a:gd name="connsiteY31" fmla="*/ 166954 h 228829"/>
              <a:gd name="connsiteX32" fmla="*/ 0 w 252831"/>
              <a:gd name="connsiteY32" fmla="*/ 134684 h 228829"/>
              <a:gd name="connsiteX33" fmla="*/ 252831 w 252831"/>
              <a:gd name="connsiteY33" fmla="*/ 134684 h 2288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</a:cxnLst>
            <a:rect l="l" t="t" r="r" b="b"/>
            <a:pathLst>
              <a:path w="252831" h="228829">
                <a:moveTo>
                  <a:pt x="141350" y="93879"/>
                </a:moveTo>
                <a:cubicBezTo>
                  <a:pt x="157352" y="93879"/>
                  <a:pt x="172154" y="93345"/>
                  <a:pt x="185756" y="92278"/>
                </a:cubicBezTo>
                <a:cubicBezTo>
                  <a:pt x="199357" y="91211"/>
                  <a:pt x="213004" y="89256"/>
                  <a:pt x="226694" y="86411"/>
                </a:cubicBezTo>
                <a:lnTo>
                  <a:pt x="230161" y="105080"/>
                </a:lnTo>
                <a:cubicBezTo>
                  <a:pt x="218604" y="110413"/>
                  <a:pt x="204514" y="114415"/>
                  <a:pt x="187889" y="117081"/>
                </a:cubicBezTo>
                <a:cubicBezTo>
                  <a:pt x="171265" y="119749"/>
                  <a:pt x="152196" y="121082"/>
                  <a:pt x="130682" y="121082"/>
                </a:cubicBezTo>
                <a:lnTo>
                  <a:pt x="38137" y="121082"/>
                </a:lnTo>
                <a:lnTo>
                  <a:pt x="38137" y="51740"/>
                </a:lnTo>
                <a:lnTo>
                  <a:pt x="173888" y="51740"/>
                </a:lnTo>
                <a:lnTo>
                  <a:pt x="173888" y="34404"/>
                </a:lnTo>
                <a:lnTo>
                  <a:pt x="58672" y="34404"/>
                </a:lnTo>
                <a:cubicBezTo>
                  <a:pt x="54228" y="34404"/>
                  <a:pt x="51561" y="36627"/>
                  <a:pt x="50672" y="41072"/>
                </a:cubicBezTo>
                <a:lnTo>
                  <a:pt x="33869" y="8534"/>
                </a:lnTo>
                <a:lnTo>
                  <a:pt x="173888" y="8534"/>
                </a:lnTo>
                <a:lnTo>
                  <a:pt x="173888" y="0"/>
                </a:lnTo>
                <a:lnTo>
                  <a:pt x="219494" y="12802"/>
                </a:lnTo>
                <a:lnTo>
                  <a:pt x="219494" y="74943"/>
                </a:lnTo>
                <a:lnTo>
                  <a:pt x="84010" y="74943"/>
                </a:lnTo>
                <a:lnTo>
                  <a:pt x="84010" y="93345"/>
                </a:lnTo>
                <a:lnTo>
                  <a:pt x="83476" y="93879"/>
                </a:lnTo>
                <a:moveTo>
                  <a:pt x="252831" y="159487"/>
                </a:moveTo>
                <a:lnTo>
                  <a:pt x="198957" y="159487"/>
                </a:lnTo>
                <a:lnTo>
                  <a:pt x="198957" y="207493"/>
                </a:lnTo>
                <a:lnTo>
                  <a:pt x="151752" y="226162"/>
                </a:lnTo>
                <a:lnTo>
                  <a:pt x="151752" y="159487"/>
                </a:lnTo>
                <a:lnTo>
                  <a:pt x="108279" y="159487"/>
                </a:lnTo>
                <a:lnTo>
                  <a:pt x="108279" y="210160"/>
                </a:lnTo>
                <a:lnTo>
                  <a:pt x="61074" y="228829"/>
                </a:lnTo>
                <a:lnTo>
                  <a:pt x="61074" y="159487"/>
                </a:lnTo>
                <a:lnTo>
                  <a:pt x="32003" y="159487"/>
                </a:lnTo>
                <a:cubicBezTo>
                  <a:pt x="26846" y="159487"/>
                  <a:pt x="23825" y="161975"/>
                  <a:pt x="22935" y="166954"/>
                </a:cubicBezTo>
                <a:lnTo>
                  <a:pt x="0" y="134684"/>
                </a:lnTo>
                <a:lnTo>
                  <a:pt x="252831" y="13468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3" name="Freeform 303"/>
          <p:cNvSpPr/>
          <p:nvPr/>
        </p:nvSpPr>
        <p:spPr>
          <a:xfrm>
            <a:off x="11683408" y="4988766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2423 h 230429"/>
              <a:gd name="connsiteX2" fmla="*/ 151219 w 264567"/>
              <a:gd name="connsiteY2" fmla="*/ 192424 h 230429"/>
              <a:gd name="connsiteX3" fmla="*/ 112548 w 264567"/>
              <a:gd name="connsiteY3" fmla="*/ 195491 h 230429"/>
              <a:gd name="connsiteX4" fmla="*/ 32004 w 264567"/>
              <a:gd name="connsiteY4" fmla="*/ 195491 h 230429"/>
              <a:gd name="connsiteX5" fmla="*/ 22936 w 264567"/>
              <a:gd name="connsiteY5" fmla="*/ 202959 h 230429"/>
              <a:gd name="connsiteX6" fmla="*/ 0 w 264567"/>
              <a:gd name="connsiteY6" fmla="*/ 170688 h 230429"/>
              <a:gd name="connsiteX7" fmla="*/ 67475 w 264567"/>
              <a:gd name="connsiteY7" fmla="*/ 170688 h 230429"/>
              <a:gd name="connsiteX8" fmla="*/ 67475 w 264567"/>
              <a:gd name="connsiteY8" fmla="*/ 144018 h 230429"/>
              <a:gd name="connsiteX9" fmla="*/ 47739 w 264567"/>
              <a:gd name="connsiteY9" fmla="*/ 136017 h 230429"/>
              <a:gd name="connsiteX10" fmla="*/ 32004 w 264567"/>
              <a:gd name="connsiteY10" fmla="*/ 122816 h 230429"/>
              <a:gd name="connsiteX11" fmla="*/ 21602 w 264567"/>
              <a:gd name="connsiteY11" fmla="*/ 104280 h 230429"/>
              <a:gd name="connsiteX12" fmla="*/ 17869 w 264567"/>
              <a:gd name="connsiteY12" fmla="*/ 80010 h 230429"/>
              <a:gd name="connsiteX13" fmla="*/ 23736 w 264567"/>
              <a:gd name="connsiteY13" fmla="*/ 50406 h 230429"/>
              <a:gd name="connsiteX14" fmla="*/ 39605 w 264567"/>
              <a:gd name="connsiteY14" fmla="*/ 29604 h 230429"/>
              <a:gd name="connsiteX15" fmla="*/ 62942 w 264567"/>
              <a:gd name="connsiteY15" fmla="*/ 17335 h 230429"/>
              <a:gd name="connsiteX16" fmla="*/ 90945 w 264567"/>
              <a:gd name="connsiteY16" fmla="*/ 13335 h 230429"/>
              <a:gd name="connsiteX17" fmla="*/ 118549 w 264567"/>
              <a:gd name="connsiteY17" fmla="*/ 17335 h 230429"/>
              <a:gd name="connsiteX18" fmla="*/ 141751 w 264567"/>
              <a:gd name="connsiteY18" fmla="*/ 29604 h 230429"/>
              <a:gd name="connsiteX19" fmla="*/ 157753 w 264567"/>
              <a:gd name="connsiteY19" fmla="*/ 50406 h 230429"/>
              <a:gd name="connsiteX20" fmla="*/ 163754 w 264567"/>
              <a:gd name="connsiteY20" fmla="*/ 80010 h 230429"/>
              <a:gd name="connsiteX21" fmla="*/ 160020 w 264567"/>
              <a:gd name="connsiteY21" fmla="*/ 104013 h 230429"/>
              <a:gd name="connsiteX22" fmla="*/ 149619 w 264567"/>
              <a:gd name="connsiteY22" fmla="*/ 122549 h 230429"/>
              <a:gd name="connsiteX23" fmla="*/ 134017 w 264567"/>
              <a:gd name="connsiteY23" fmla="*/ 135750 h 230429"/>
              <a:gd name="connsiteX24" fmla="*/ 114681 w 264567"/>
              <a:gd name="connsiteY24" fmla="*/ 143752 h 230429"/>
              <a:gd name="connsiteX25" fmla="*/ 114681 w 264567"/>
              <a:gd name="connsiteY25" fmla="*/ 170688 h 230429"/>
              <a:gd name="connsiteX26" fmla="*/ 124549 w 264567"/>
              <a:gd name="connsiteY26" fmla="*/ 170688 h 230429"/>
              <a:gd name="connsiteX27" fmla="*/ 155486 w 264567"/>
              <a:gd name="connsiteY27" fmla="*/ 168955 h 230429"/>
              <a:gd name="connsiteX28" fmla="*/ 181356 w 264567"/>
              <a:gd name="connsiteY28" fmla="*/ 163754 h 230429"/>
              <a:gd name="connsiteX29" fmla="*/ 181356 w 264567"/>
              <a:gd name="connsiteY29" fmla="*/ 28003 h 230429"/>
              <a:gd name="connsiteX30" fmla="*/ 179755 w 264567"/>
              <a:gd name="connsiteY30" fmla="*/ 20936 h 230429"/>
              <a:gd name="connsiteX31" fmla="*/ 174154 w 264567"/>
              <a:gd name="connsiteY31" fmla="*/ 16002 h 230429"/>
              <a:gd name="connsiteX32" fmla="*/ 228561 w 264567"/>
              <a:gd name="connsiteY32" fmla="*/ 0 h 230429"/>
              <a:gd name="connsiteX33" fmla="*/ 228561 w 264567"/>
              <a:gd name="connsiteY33" fmla="*/ 81877 h 230429"/>
              <a:gd name="connsiteX34" fmla="*/ 264567 w 264567"/>
              <a:gd name="connsiteY34" fmla="*/ 81877 h 230429"/>
              <a:gd name="connsiteX35" fmla="*/ 264567 w 264567"/>
              <a:gd name="connsiteY35" fmla="*/ 109080 h 230429"/>
              <a:gd name="connsiteX36" fmla="*/ 228561 w 264567"/>
              <a:gd name="connsiteY36" fmla="*/ 109080 h 230429"/>
              <a:gd name="connsiteX37" fmla="*/ 228561 w 264567"/>
              <a:gd name="connsiteY37" fmla="*/ 206160 h 230429"/>
              <a:gd name="connsiteX38" fmla="*/ 222428 w 264567"/>
              <a:gd name="connsiteY38" fmla="*/ 224695 h 230429"/>
              <a:gd name="connsiteX39" fmla="*/ 202958 w 264567"/>
              <a:gd name="connsiteY39" fmla="*/ 230429 h 230429"/>
              <a:gd name="connsiteX41" fmla="*/ 63474 w 264567"/>
              <a:gd name="connsiteY41" fmla="*/ 80010 h 230429"/>
              <a:gd name="connsiteX42" fmla="*/ 65208 w 264567"/>
              <a:gd name="connsiteY42" fmla="*/ 96812 h 230429"/>
              <a:gd name="connsiteX43" fmla="*/ 70408 w 264567"/>
              <a:gd name="connsiteY43" fmla="*/ 110147 h 230429"/>
              <a:gd name="connsiteX44" fmla="*/ 78942 w 264567"/>
              <a:gd name="connsiteY44" fmla="*/ 118949 h 230429"/>
              <a:gd name="connsiteX45" fmla="*/ 90945 w 264567"/>
              <a:gd name="connsiteY45" fmla="*/ 122149 h 230429"/>
              <a:gd name="connsiteX46" fmla="*/ 102546 w 264567"/>
              <a:gd name="connsiteY46" fmla="*/ 118949 h 230429"/>
              <a:gd name="connsiteX47" fmla="*/ 110947 w 264567"/>
              <a:gd name="connsiteY47" fmla="*/ 110147 h 230429"/>
              <a:gd name="connsiteX48" fmla="*/ 116148 w 264567"/>
              <a:gd name="connsiteY48" fmla="*/ 96812 h 230429"/>
              <a:gd name="connsiteX49" fmla="*/ 117881 w 264567"/>
              <a:gd name="connsiteY49" fmla="*/ 80010 h 230429"/>
              <a:gd name="connsiteX50" fmla="*/ 116148 w 264567"/>
              <a:gd name="connsiteY50" fmla="*/ 63208 h 230429"/>
              <a:gd name="connsiteX51" fmla="*/ 110947 w 264567"/>
              <a:gd name="connsiteY51" fmla="*/ 49873 h 230429"/>
              <a:gd name="connsiteX52" fmla="*/ 102546 w 264567"/>
              <a:gd name="connsiteY52" fmla="*/ 41072 h 230429"/>
              <a:gd name="connsiteX53" fmla="*/ 90945 w 264567"/>
              <a:gd name="connsiteY53" fmla="*/ 37871 h 230429"/>
              <a:gd name="connsiteX54" fmla="*/ 78942 w 264567"/>
              <a:gd name="connsiteY54" fmla="*/ 41072 h 230429"/>
              <a:gd name="connsiteX55" fmla="*/ 70408 w 264567"/>
              <a:gd name="connsiteY55" fmla="*/ 49873 h 230429"/>
              <a:gd name="connsiteX56" fmla="*/ 65208 w 264567"/>
              <a:gd name="connsiteY56" fmla="*/ 63208 h 230429"/>
              <a:gd name="connsiteX57" fmla="*/ 63474 w 264567"/>
              <a:gd name="connsiteY57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2423"/>
                </a:lnTo>
                <a:cubicBezTo>
                  <a:pt x="172644" y="187045"/>
                  <a:pt x="162598" y="190379"/>
                  <a:pt x="151219" y="192424"/>
                </a:cubicBezTo>
                <a:cubicBezTo>
                  <a:pt x="139840" y="194469"/>
                  <a:pt x="126949" y="195491"/>
                  <a:pt x="112548" y="195491"/>
                </a:cubicBezTo>
                <a:lnTo>
                  <a:pt x="32004" y="195491"/>
                </a:lnTo>
                <a:cubicBezTo>
                  <a:pt x="26847" y="195491"/>
                  <a:pt x="23825" y="197980"/>
                  <a:pt x="22936" y="202959"/>
                </a:cubicBezTo>
                <a:lnTo>
                  <a:pt x="0" y="170688"/>
                </a:lnTo>
                <a:lnTo>
                  <a:pt x="67475" y="170688"/>
                </a:lnTo>
                <a:lnTo>
                  <a:pt x="67475" y="144018"/>
                </a:lnTo>
                <a:cubicBezTo>
                  <a:pt x="60362" y="142240"/>
                  <a:pt x="53784" y="139573"/>
                  <a:pt x="47739" y="136017"/>
                </a:cubicBezTo>
                <a:cubicBezTo>
                  <a:pt x="41694" y="132461"/>
                  <a:pt x="36449" y="128060"/>
                  <a:pt x="32004" y="122816"/>
                </a:cubicBezTo>
                <a:cubicBezTo>
                  <a:pt x="27559" y="117570"/>
                  <a:pt x="24092" y="111392"/>
                  <a:pt x="21602" y="104280"/>
                </a:cubicBezTo>
                <a:cubicBezTo>
                  <a:pt x="19114" y="97168"/>
                  <a:pt x="17869" y="89078"/>
                  <a:pt x="17869" y="80010"/>
                </a:cubicBezTo>
                <a:cubicBezTo>
                  <a:pt x="17869" y="68631"/>
                  <a:pt x="19824" y="58763"/>
                  <a:pt x="23736" y="50406"/>
                </a:cubicBezTo>
                <a:cubicBezTo>
                  <a:pt x="27648" y="42049"/>
                  <a:pt x="32938" y="35116"/>
                  <a:pt x="39605" y="29604"/>
                </a:cubicBezTo>
                <a:cubicBezTo>
                  <a:pt x="46273" y="24092"/>
                  <a:pt x="54051" y="20003"/>
                  <a:pt x="62942" y="17335"/>
                </a:cubicBezTo>
                <a:cubicBezTo>
                  <a:pt x="71831" y="14669"/>
                  <a:pt x="81166" y="13335"/>
                  <a:pt x="90945" y="13335"/>
                </a:cubicBezTo>
                <a:cubicBezTo>
                  <a:pt x="100546" y="13335"/>
                  <a:pt x="109747" y="14669"/>
                  <a:pt x="118549" y="17335"/>
                </a:cubicBezTo>
                <a:cubicBezTo>
                  <a:pt x="127349" y="20003"/>
                  <a:pt x="135083" y="24092"/>
                  <a:pt x="141751" y="29604"/>
                </a:cubicBezTo>
                <a:cubicBezTo>
                  <a:pt x="148419" y="35116"/>
                  <a:pt x="153752" y="42049"/>
                  <a:pt x="157753" y="50406"/>
                </a:cubicBezTo>
                <a:cubicBezTo>
                  <a:pt x="161753" y="58763"/>
                  <a:pt x="163754" y="68631"/>
                  <a:pt x="163754" y="80010"/>
                </a:cubicBezTo>
                <a:cubicBezTo>
                  <a:pt x="163754" y="88900"/>
                  <a:pt x="162509" y="96901"/>
                  <a:pt x="160020" y="104013"/>
                </a:cubicBezTo>
                <a:cubicBezTo>
                  <a:pt x="157531" y="111125"/>
                  <a:pt x="154063" y="117304"/>
                  <a:pt x="149619" y="122549"/>
                </a:cubicBezTo>
                <a:cubicBezTo>
                  <a:pt x="145174" y="127794"/>
                  <a:pt x="139973" y="132194"/>
                  <a:pt x="134017" y="135750"/>
                </a:cubicBezTo>
                <a:cubicBezTo>
                  <a:pt x="128060" y="139306"/>
                  <a:pt x="121614" y="141973"/>
                  <a:pt x="114681" y="143752"/>
                </a:cubicBezTo>
                <a:lnTo>
                  <a:pt x="114681" y="170688"/>
                </a:lnTo>
                <a:lnTo>
                  <a:pt x="124549" y="170688"/>
                </a:lnTo>
                <a:cubicBezTo>
                  <a:pt x="136283" y="170688"/>
                  <a:pt x="146596" y="170111"/>
                  <a:pt x="155486" y="168955"/>
                </a:cubicBezTo>
                <a:cubicBezTo>
                  <a:pt x="164376" y="167799"/>
                  <a:pt x="173000" y="166065"/>
                  <a:pt x="181356" y="163754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3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81877"/>
                </a:lnTo>
                <a:lnTo>
                  <a:pt x="264567" y="81877"/>
                </a:lnTo>
                <a:lnTo>
                  <a:pt x="264567" y="109080"/>
                </a:lnTo>
                <a:lnTo>
                  <a:pt x="228561" y="109080"/>
                </a:lnTo>
                <a:lnTo>
                  <a:pt x="228561" y="206160"/>
                </a:lnTo>
                <a:cubicBezTo>
                  <a:pt x="228561" y="214694"/>
                  <a:pt x="226518" y="220872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63474" y="80010"/>
                </a:moveTo>
                <a:cubicBezTo>
                  <a:pt x="63474" y="86055"/>
                  <a:pt x="64052" y="91656"/>
                  <a:pt x="65208" y="96812"/>
                </a:cubicBezTo>
                <a:cubicBezTo>
                  <a:pt x="66363" y="101968"/>
                  <a:pt x="68097" y="106413"/>
                  <a:pt x="70408" y="110147"/>
                </a:cubicBezTo>
                <a:cubicBezTo>
                  <a:pt x="72720" y="113881"/>
                  <a:pt x="75565" y="116815"/>
                  <a:pt x="78942" y="118949"/>
                </a:cubicBezTo>
                <a:cubicBezTo>
                  <a:pt x="82322" y="121082"/>
                  <a:pt x="86322" y="122149"/>
                  <a:pt x="90945" y="122149"/>
                </a:cubicBezTo>
                <a:cubicBezTo>
                  <a:pt x="95390" y="122149"/>
                  <a:pt x="99257" y="121082"/>
                  <a:pt x="102546" y="118949"/>
                </a:cubicBezTo>
                <a:cubicBezTo>
                  <a:pt x="105835" y="116815"/>
                  <a:pt x="108635" y="113881"/>
                  <a:pt x="110947" y="110147"/>
                </a:cubicBezTo>
                <a:cubicBezTo>
                  <a:pt x="113258" y="106413"/>
                  <a:pt x="114991" y="101968"/>
                  <a:pt x="116148" y="96812"/>
                </a:cubicBezTo>
                <a:cubicBezTo>
                  <a:pt x="117303" y="91656"/>
                  <a:pt x="117881" y="86055"/>
                  <a:pt x="117881" y="80010"/>
                </a:cubicBezTo>
                <a:cubicBezTo>
                  <a:pt x="117881" y="73964"/>
                  <a:pt x="117303" y="68364"/>
                  <a:pt x="116148" y="63208"/>
                </a:cubicBezTo>
                <a:cubicBezTo>
                  <a:pt x="114991" y="58051"/>
                  <a:pt x="113258" y="53606"/>
                  <a:pt x="110947" y="49873"/>
                </a:cubicBezTo>
                <a:cubicBezTo>
                  <a:pt x="108635" y="46139"/>
                  <a:pt x="105835" y="43205"/>
                  <a:pt x="102546" y="41072"/>
                </a:cubicBezTo>
                <a:cubicBezTo>
                  <a:pt x="99257" y="38938"/>
                  <a:pt x="95390" y="37871"/>
                  <a:pt x="90945" y="37871"/>
                </a:cubicBezTo>
                <a:cubicBezTo>
                  <a:pt x="86322" y="37871"/>
                  <a:pt x="82322" y="38938"/>
                  <a:pt x="78942" y="41072"/>
                </a:cubicBezTo>
                <a:cubicBezTo>
                  <a:pt x="75565" y="43205"/>
                  <a:pt x="72720" y="46139"/>
                  <a:pt x="70408" y="49873"/>
                </a:cubicBezTo>
                <a:cubicBezTo>
                  <a:pt x="68097" y="53606"/>
                  <a:pt x="66363" y="58051"/>
                  <a:pt x="65208" y="63208"/>
                </a:cubicBezTo>
                <a:cubicBezTo>
                  <a:pt x="64052" y="68364"/>
                  <a:pt x="63474" y="73964"/>
                  <a:pt x="63474" y="800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4" name="Freeform 304"/>
          <p:cNvSpPr/>
          <p:nvPr/>
        </p:nvSpPr>
        <p:spPr>
          <a:xfrm>
            <a:off x="12032554" y="4984766"/>
            <a:ext cx="226161" cy="231229"/>
          </a:xfrm>
          <a:custGeom>
            <a:avLst/>
            <a:gdLst>
              <a:gd name="connsiteX0" fmla="*/ 178955 w 226161"/>
              <a:gd name="connsiteY0" fmla="*/ 141618 h 231229"/>
              <a:gd name="connsiteX1" fmla="*/ 178955 w 226161"/>
              <a:gd name="connsiteY1" fmla="*/ 129083 h 231229"/>
              <a:gd name="connsiteX2" fmla="*/ 150419 w 226161"/>
              <a:gd name="connsiteY2" fmla="*/ 129083 h 231229"/>
              <a:gd name="connsiteX3" fmla="*/ 144818 w 226161"/>
              <a:gd name="connsiteY3" fmla="*/ 119215 h 231229"/>
              <a:gd name="connsiteX4" fmla="*/ 122948 w 226161"/>
              <a:gd name="connsiteY4" fmla="*/ 136551 h 231229"/>
              <a:gd name="connsiteX5" fmla="*/ 82944 w 226161"/>
              <a:gd name="connsiteY5" fmla="*/ 143485 h 231229"/>
              <a:gd name="connsiteX6" fmla="*/ 54006 w 226161"/>
              <a:gd name="connsiteY6" fmla="*/ 140151 h 231229"/>
              <a:gd name="connsiteX7" fmla="*/ 33204 w 226161"/>
              <a:gd name="connsiteY7" fmla="*/ 131349 h 231229"/>
              <a:gd name="connsiteX8" fmla="*/ 20669 w 226161"/>
              <a:gd name="connsiteY8" fmla="*/ 118682 h 231229"/>
              <a:gd name="connsiteX9" fmla="*/ 16535 w 226161"/>
              <a:gd name="connsiteY9" fmla="*/ 103480 h 231229"/>
              <a:gd name="connsiteX10" fmla="*/ 20669 w 226161"/>
              <a:gd name="connsiteY10" fmla="*/ 88411 h 231229"/>
              <a:gd name="connsiteX11" fmla="*/ 33204 w 226161"/>
              <a:gd name="connsiteY11" fmla="*/ 75476 h 231229"/>
              <a:gd name="connsiteX12" fmla="*/ 54006 w 226161"/>
              <a:gd name="connsiteY12" fmla="*/ 66542 h 231229"/>
              <a:gd name="connsiteX13" fmla="*/ 82944 w 226161"/>
              <a:gd name="connsiteY13" fmla="*/ 63208 h 231229"/>
              <a:gd name="connsiteX14" fmla="*/ 107214 w 226161"/>
              <a:gd name="connsiteY14" fmla="*/ 65475 h 231229"/>
              <a:gd name="connsiteX15" fmla="*/ 125882 w 226161"/>
              <a:gd name="connsiteY15" fmla="*/ 71742 h 231229"/>
              <a:gd name="connsiteX16" fmla="*/ 122148 w 226161"/>
              <a:gd name="connsiteY16" fmla="*/ 64541 h 231229"/>
              <a:gd name="connsiteX17" fmla="*/ 178955 w 226161"/>
              <a:gd name="connsiteY17" fmla="*/ 64541 h 231229"/>
              <a:gd name="connsiteX18" fmla="*/ 178955 w 226161"/>
              <a:gd name="connsiteY18" fmla="*/ 32004 h 231229"/>
              <a:gd name="connsiteX19" fmla="*/ 177355 w 226161"/>
              <a:gd name="connsiteY19" fmla="*/ 24936 h 231229"/>
              <a:gd name="connsiteX20" fmla="*/ 171755 w 226161"/>
              <a:gd name="connsiteY20" fmla="*/ 20002 h 231229"/>
              <a:gd name="connsiteX21" fmla="*/ 226161 w 226161"/>
              <a:gd name="connsiteY21" fmla="*/ 4001 h 231229"/>
              <a:gd name="connsiteX22" fmla="*/ 226161 w 226161"/>
              <a:gd name="connsiteY22" fmla="*/ 117348 h 231229"/>
              <a:gd name="connsiteX23" fmla="*/ 220027 w 226161"/>
              <a:gd name="connsiteY23" fmla="*/ 135884 h 231229"/>
              <a:gd name="connsiteX24" fmla="*/ 200558 w 226161"/>
              <a:gd name="connsiteY24" fmla="*/ 141618 h 231229"/>
              <a:gd name="connsiteX26" fmla="*/ 180289 w 226161"/>
              <a:gd name="connsiteY26" fmla="*/ 231229 h 231229"/>
              <a:gd name="connsiteX27" fmla="*/ 180289 w 226161"/>
              <a:gd name="connsiteY27" fmla="*/ 219227 h 231229"/>
              <a:gd name="connsiteX28" fmla="*/ 157086 w 226161"/>
              <a:gd name="connsiteY28" fmla="*/ 225361 h 231229"/>
              <a:gd name="connsiteX29" fmla="*/ 130817 w 226161"/>
              <a:gd name="connsiteY29" fmla="*/ 229095 h 231229"/>
              <a:gd name="connsiteX30" fmla="*/ 103880 w 226161"/>
              <a:gd name="connsiteY30" fmla="*/ 230829 h 231229"/>
              <a:gd name="connsiteX31" fmla="*/ 78409 w 226161"/>
              <a:gd name="connsiteY31" fmla="*/ 231229 h 231229"/>
              <a:gd name="connsiteX32" fmla="*/ 41872 w 226161"/>
              <a:gd name="connsiteY32" fmla="*/ 231229 h 231229"/>
              <a:gd name="connsiteX33" fmla="*/ 41872 w 226161"/>
              <a:gd name="connsiteY33" fmla="*/ 159220 h 231229"/>
              <a:gd name="connsiteX34" fmla="*/ 87745 w 226161"/>
              <a:gd name="connsiteY34" fmla="*/ 150419 h 231229"/>
              <a:gd name="connsiteX35" fmla="*/ 87745 w 226161"/>
              <a:gd name="connsiteY35" fmla="*/ 168021 h 231229"/>
              <a:gd name="connsiteX36" fmla="*/ 180289 w 226161"/>
              <a:gd name="connsiteY36" fmla="*/ 168021 h 231229"/>
              <a:gd name="connsiteX37" fmla="*/ 180289 w 226161"/>
              <a:gd name="connsiteY37" fmla="*/ 156552 h 231229"/>
              <a:gd name="connsiteX38" fmla="*/ 226161 w 226161"/>
              <a:gd name="connsiteY38" fmla="*/ 147752 h 231229"/>
              <a:gd name="connsiteX39" fmla="*/ 226161 w 226161"/>
              <a:gd name="connsiteY39" fmla="*/ 231229 h 231229"/>
              <a:gd name="connsiteX41" fmla="*/ 153352 w 226161"/>
              <a:gd name="connsiteY41" fmla="*/ 54407 h 231229"/>
              <a:gd name="connsiteX42" fmla="*/ 24803 w 226161"/>
              <a:gd name="connsiteY42" fmla="*/ 54407 h 231229"/>
              <a:gd name="connsiteX43" fmla="*/ 16802 w 226161"/>
              <a:gd name="connsiteY43" fmla="*/ 61074 h 231229"/>
              <a:gd name="connsiteX44" fmla="*/ 0 w 226161"/>
              <a:gd name="connsiteY44" fmla="*/ 31204 h 231229"/>
              <a:gd name="connsiteX45" fmla="*/ 56541 w 226161"/>
              <a:gd name="connsiteY45" fmla="*/ 31204 h 231229"/>
              <a:gd name="connsiteX46" fmla="*/ 56541 w 226161"/>
              <a:gd name="connsiteY46" fmla="*/ 26937 h 231229"/>
              <a:gd name="connsiteX47" fmla="*/ 53873 w 226161"/>
              <a:gd name="connsiteY47" fmla="*/ 18002 h 231229"/>
              <a:gd name="connsiteX48" fmla="*/ 45873 w 226161"/>
              <a:gd name="connsiteY48" fmla="*/ 13601 h 231229"/>
              <a:gd name="connsiteX49" fmla="*/ 106414 w 226161"/>
              <a:gd name="connsiteY49" fmla="*/ 0 h 231229"/>
              <a:gd name="connsiteX50" fmla="*/ 106414 w 226161"/>
              <a:gd name="connsiteY50" fmla="*/ 31204 h 231229"/>
              <a:gd name="connsiteX51" fmla="*/ 153352 w 226161"/>
              <a:gd name="connsiteY51" fmla="*/ 31204 h 231229"/>
              <a:gd name="connsiteX53" fmla="*/ 108279 w 226161"/>
              <a:gd name="connsiteY53" fmla="*/ 103480 h 231229"/>
              <a:gd name="connsiteX54" fmla="*/ 102012 w 226161"/>
              <a:gd name="connsiteY54" fmla="*/ 90144 h 231229"/>
              <a:gd name="connsiteX55" fmla="*/ 82944 w 226161"/>
              <a:gd name="connsiteY55" fmla="*/ 84277 h 231229"/>
              <a:gd name="connsiteX56" fmla="*/ 64008 w 226161"/>
              <a:gd name="connsiteY56" fmla="*/ 90144 h 231229"/>
              <a:gd name="connsiteX57" fmla="*/ 57873 w 226161"/>
              <a:gd name="connsiteY57" fmla="*/ 103480 h 231229"/>
              <a:gd name="connsiteX58" fmla="*/ 64008 w 226161"/>
              <a:gd name="connsiteY58" fmla="*/ 116681 h 231229"/>
              <a:gd name="connsiteX59" fmla="*/ 82944 w 226161"/>
              <a:gd name="connsiteY59" fmla="*/ 122415 h 231229"/>
              <a:gd name="connsiteX60" fmla="*/ 102012 w 226161"/>
              <a:gd name="connsiteY60" fmla="*/ 116681 h 231229"/>
              <a:gd name="connsiteX61" fmla="*/ 108279 w 226161"/>
              <a:gd name="connsiteY61" fmla="*/ 103480 h 231229"/>
              <a:gd name="connsiteX63" fmla="*/ 95745 w 226161"/>
              <a:gd name="connsiteY63" fmla="*/ 206693 h 231229"/>
              <a:gd name="connsiteX64" fmla="*/ 136150 w 226161"/>
              <a:gd name="connsiteY64" fmla="*/ 205759 h 231229"/>
              <a:gd name="connsiteX65" fmla="*/ 180289 w 226161"/>
              <a:gd name="connsiteY65" fmla="*/ 201892 h 231229"/>
              <a:gd name="connsiteX66" fmla="*/ 180289 w 226161"/>
              <a:gd name="connsiteY66" fmla="*/ 191224 h 231229"/>
              <a:gd name="connsiteX67" fmla="*/ 87745 w 226161"/>
              <a:gd name="connsiteY67" fmla="*/ 191224 h 231229"/>
              <a:gd name="connsiteX68" fmla="*/ 87745 w 226161"/>
              <a:gd name="connsiteY68" fmla="*/ 206693 h 231229"/>
              <a:gd name="connsiteX70" fmla="*/ 149619 w 226161"/>
              <a:gd name="connsiteY70" fmla="*/ 103480 h 231229"/>
              <a:gd name="connsiteX71" fmla="*/ 149485 w 226161"/>
              <a:gd name="connsiteY71" fmla="*/ 104680 h 231229"/>
              <a:gd name="connsiteX72" fmla="*/ 149351 w 226161"/>
              <a:gd name="connsiteY72" fmla="*/ 105880 h 231229"/>
              <a:gd name="connsiteX73" fmla="*/ 178955 w 226161"/>
              <a:gd name="connsiteY73" fmla="*/ 105880 h 231229"/>
              <a:gd name="connsiteX74" fmla="*/ 178955 w 226161"/>
              <a:gd name="connsiteY74" fmla="*/ 87744 h 231229"/>
              <a:gd name="connsiteX75" fmla="*/ 144818 w 226161"/>
              <a:gd name="connsiteY75" fmla="*/ 87744 h 231229"/>
              <a:gd name="connsiteX76" fmla="*/ 149619 w 226161"/>
              <a:gd name="connsiteY76" fmla="*/ 103480 h 2312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</a:cxnLst>
            <a:rect l="l" t="t" r="r" b="b"/>
            <a:pathLst>
              <a:path w="226161" h="231229">
                <a:moveTo>
                  <a:pt x="178955" y="141618"/>
                </a:moveTo>
                <a:lnTo>
                  <a:pt x="178955" y="129083"/>
                </a:lnTo>
                <a:lnTo>
                  <a:pt x="150419" y="129083"/>
                </a:lnTo>
                <a:lnTo>
                  <a:pt x="144818" y="119215"/>
                </a:lnTo>
                <a:cubicBezTo>
                  <a:pt x="140551" y="126149"/>
                  <a:pt x="133260" y="131928"/>
                  <a:pt x="122948" y="136551"/>
                </a:cubicBezTo>
                <a:cubicBezTo>
                  <a:pt x="112637" y="141174"/>
                  <a:pt x="99301" y="143485"/>
                  <a:pt x="82944" y="143485"/>
                </a:cubicBezTo>
                <a:cubicBezTo>
                  <a:pt x="71920" y="143485"/>
                  <a:pt x="62274" y="142373"/>
                  <a:pt x="54006" y="140151"/>
                </a:cubicBezTo>
                <a:cubicBezTo>
                  <a:pt x="45739" y="137928"/>
                  <a:pt x="38805" y="134995"/>
                  <a:pt x="33204" y="131349"/>
                </a:cubicBezTo>
                <a:cubicBezTo>
                  <a:pt x="27603" y="127705"/>
                  <a:pt x="23425" y="123482"/>
                  <a:pt x="20669" y="118682"/>
                </a:cubicBezTo>
                <a:cubicBezTo>
                  <a:pt x="17913" y="113881"/>
                  <a:pt x="16535" y="108814"/>
                  <a:pt x="16535" y="103480"/>
                </a:cubicBezTo>
                <a:cubicBezTo>
                  <a:pt x="16535" y="98323"/>
                  <a:pt x="17913" y="93301"/>
                  <a:pt x="20669" y="88411"/>
                </a:cubicBezTo>
                <a:cubicBezTo>
                  <a:pt x="23425" y="83522"/>
                  <a:pt x="27603" y="79210"/>
                  <a:pt x="33204" y="75476"/>
                </a:cubicBezTo>
                <a:cubicBezTo>
                  <a:pt x="38805" y="71742"/>
                  <a:pt x="45739" y="68764"/>
                  <a:pt x="54006" y="66542"/>
                </a:cubicBezTo>
                <a:cubicBezTo>
                  <a:pt x="62274" y="64319"/>
                  <a:pt x="71920" y="63208"/>
                  <a:pt x="82944" y="63208"/>
                </a:cubicBezTo>
                <a:cubicBezTo>
                  <a:pt x="92011" y="63208"/>
                  <a:pt x="100101" y="63964"/>
                  <a:pt x="107214" y="65475"/>
                </a:cubicBezTo>
                <a:cubicBezTo>
                  <a:pt x="114326" y="66986"/>
                  <a:pt x="120548" y="69076"/>
                  <a:pt x="125882" y="71742"/>
                </a:cubicBezTo>
                <a:lnTo>
                  <a:pt x="122148" y="64541"/>
                </a:lnTo>
                <a:lnTo>
                  <a:pt x="178955" y="64541"/>
                </a:lnTo>
                <a:lnTo>
                  <a:pt x="178955" y="32004"/>
                </a:lnTo>
                <a:cubicBezTo>
                  <a:pt x="178955" y="29515"/>
                  <a:pt x="178422" y="27159"/>
                  <a:pt x="177355" y="24936"/>
                </a:cubicBezTo>
                <a:cubicBezTo>
                  <a:pt x="176288" y="22714"/>
                  <a:pt x="174422" y="21069"/>
                  <a:pt x="171755" y="20002"/>
                </a:cubicBezTo>
                <a:lnTo>
                  <a:pt x="226161" y="4001"/>
                </a:lnTo>
                <a:lnTo>
                  <a:pt x="226161" y="117348"/>
                </a:lnTo>
                <a:cubicBezTo>
                  <a:pt x="226161" y="125882"/>
                  <a:pt x="224117" y="132061"/>
                  <a:pt x="220027" y="135884"/>
                </a:cubicBezTo>
                <a:cubicBezTo>
                  <a:pt x="215938" y="139707"/>
                  <a:pt x="209448" y="141618"/>
                  <a:pt x="200558" y="141618"/>
                </a:cubicBezTo>
                <a:moveTo>
                  <a:pt x="180289" y="231229"/>
                </a:moveTo>
                <a:lnTo>
                  <a:pt x="180289" y="219227"/>
                </a:lnTo>
                <a:cubicBezTo>
                  <a:pt x="173355" y="221717"/>
                  <a:pt x="165620" y="223762"/>
                  <a:pt x="157086" y="225361"/>
                </a:cubicBezTo>
                <a:cubicBezTo>
                  <a:pt x="148551" y="226962"/>
                  <a:pt x="139795" y="228206"/>
                  <a:pt x="130817" y="229095"/>
                </a:cubicBezTo>
                <a:cubicBezTo>
                  <a:pt x="121837" y="229984"/>
                  <a:pt x="112858" y="230562"/>
                  <a:pt x="103880" y="230829"/>
                </a:cubicBezTo>
                <a:cubicBezTo>
                  <a:pt x="94900" y="231096"/>
                  <a:pt x="86411" y="231229"/>
                  <a:pt x="78409" y="231229"/>
                </a:cubicBezTo>
                <a:lnTo>
                  <a:pt x="41872" y="231229"/>
                </a:lnTo>
                <a:lnTo>
                  <a:pt x="41872" y="159220"/>
                </a:lnTo>
                <a:lnTo>
                  <a:pt x="87745" y="150419"/>
                </a:lnTo>
                <a:lnTo>
                  <a:pt x="87745" y="168021"/>
                </a:lnTo>
                <a:lnTo>
                  <a:pt x="180289" y="168021"/>
                </a:lnTo>
                <a:lnTo>
                  <a:pt x="180289" y="156552"/>
                </a:lnTo>
                <a:lnTo>
                  <a:pt x="226161" y="147752"/>
                </a:lnTo>
                <a:lnTo>
                  <a:pt x="226161" y="231229"/>
                </a:lnTo>
                <a:moveTo>
                  <a:pt x="153352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2"/>
                </a:cubicBezTo>
                <a:cubicBezTo>
                  <a:pt x="52096" y="15602"/>
                  <a:pt x="49428" y="14135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3352" y="31204"/>
                </a:lnTo>
                <a:moveTo>
                  <a:pt x="108279" y="103480"/>
                </a:moveTo>
                <a:cubicBezTo>
                  <a:pt x="108279" y="98501"/>
                  <a:pt x="106191" y="94056"/>
                  <a:pt x="102012" y="90144"/>
                </a:cubicBezTo>
                <a:cubicBezTo>
                  <a:pt x="97834" y="86233"/>
                  <a:pt x="91478" y="84277"/>
                  <a:pt x="82944" y="84277"/>
                </a:cubicBezTo>
                <a:cubicBezTo>
                  <a:pt x="74409" y="84277"/>
                  <a:pt x="68097" y="86233"/>
                  <a:pt x="64008" y="90144"/>
                </a:cubicBezTo>
                <a:cubicBezTo>
                  <a:pt x="59919" y="94056"/>
                  <a:pt x="57873" y="98501"/>
                  <a:pt x="57873" y="103480"/>
                </a:cubicBezTo>
                <a:cubicBezTo>
                  <a:pt x="57873" y="108458"/>
                  <a:pt x="59919" y="112859"/>
                  <a:pt x="64008" y="116681"/>
                </a:cubicBezTo>
                <a:cubicBezTo>
                  <a:pt x="68097" y="120503"/>
                  <a:pt x="74409" y="122415"/>
                  <a:pt x="82944" y="122415"/>
                </a:cubicBezTo>
                <a:cubicBezTo>
                  <a:pt x="91478" y="122415"/>
                  <a:pt x="97834" y="120503"/>
                  <a:pt x="102012" y="116681"/>
                </a:cubicBezTo>
                <a:cubicBezTo>
                  <a:pt x="106191" y="112859"/>
                  <a:pt x="108279" y="108458"/>
                  <a:pt x="108279" y="103480"/>
                </a:cubicBezTo>
                <a:moveTo>
                  <a:pt x="95745" y="206693"/>
                </a:moveTo>
                <a:cubicBezTo>
                  <a:pt x="107835" y="206693"/>
                  <a:pt x="121304" y="206382"/>
                  <a:pt x="136150" y="205759"/>
                </a:cubicBezTo>
                <a:cubicBezTo>
                  <a:pt x="150997" y="205137"/>
                  <a:pt x="165709" y="203847"/>
                  <a:pt x="180289" y="201892"/>
                </a:cubicBezTo>
                <a:lnTo>
                  <a:pt x="180289" y="191224"/>
                </a:lnTo>
                <a:lnTo>
                  <a:pt x="87745" y="191224"/>
                </a:lnTo>
                <a:lnTo>
                  <a:pt x="87745" y="206693"/>
                </a:lnTo>
                <a:moveTo>
                  <a:pt x="149619" y="103480"/>
                </a:moveTo>
                <a:cubicBezTo>
                  <a:pt x="149619" y="103835"/>
                  <a:pt x="149575" y="104235"/>
                  <a:pt x="149485" y="104680"/>
                </a:cubicBezTo>
                <a:cubicBezTo>
                  <a:pt x="149397" y="105125"/>
                  <a:pt x="149351" y="105525"/>
                  <a:pt x="149351" y="105880"/>
                </a:cubicBezTo>
                <a:lnTo>
                  <a:pt x="178955" y="105880"/>
                </a:lnTo>
                <a:lnTo>
                  <a:pt x="178955" y="87744"/>
                </a:lnTo>
                <a:lnTo>
                  <a:pt x="144818" y="87744"/>
                </a:lnTo>
                <a:cubicBezTo>
                  <a:pt x="148019" y="92901"/>
                  <a:pt x="149619" y="98146"/>
                  <a:pt x="149619" y="10348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5" name="Freeform 305"/>
          <p:cNvSpPr/>
          <p:nvPr/>
        </p:nvSpPr>
        <p:spPr>
          <a:xfrm>
            <a:off x="12306455" y="4988766"/>
            <a:ext cx="218960" cy="227228"/>
          </a:xfrm>
          <a:custGeom>
            <a:avLst/>
            <a:gdLst>
              <a:gd name="connsiteX0" fmla="*/ 171754 w 218960"/>
              <a:gd name="connsiteY0" fmla="*/ 133617 h 227228"/>
              <a:gd name="connsiteX1" fmla="*/ 171754 w 218960"/>
              <a:gd name="connsiteY1" fmla="*/ 76810 h 227228"/>
              <a:gd name="connsiteX2" fmla="*/ 146417 w 218960"/>
              <a:gd name="connsiteY2" fmla="*/ 76810 h 227228"/>
              <a:gd name="connsiteX3" fmla="*/ 138150 w 218960"/>
              <a:gd name="connsiteY3" fmla="*/ 98413 h 227228"/>
              <a:gd name="connsiteX4" fmla="*/ 122016 w 218960"/>
              <a:gd name="connsiteY4" fmla="*/ 114014 h 227228"/>
              <a:gd name="connsiteX5" fmla="*/ 100012 w 218960"/>
              <a:gd name="connsiteY5" fmla="*/ 123482 h 227228"/>
              <a:gd name="connsiteX6" fmla="*/ 73875 w 218960"/>
              <a:gd name="connsiteY6" fmla="*/ 126682 h 227228"/>
              <a:gd name="connsiteX7" fmla="*/ 45205 w 218960"/>
              <a:gd name="connsiteY7" fmla="*/ 122816 h 227228"/>
              <a:gd name="connsiteX8" fmla="*/ 21735 w 218960"/>
              <a:gd name="connsiteY8" fmla="*/ 111481 h 227228"/>
              <a:gd name="connsiteX9" fmla="*/ 5866 w 218960"/>
              <a:gd name="connsiteY9" fmla="*/ 92945 h 227228"/>
              <a:gd name="connsiteX10" fmla="*/ 0 w 218960"/>
              <a:gd name="connsiteY10" fmla="*/ 67208 h 227228"/>
              <a:gd name="connsiteX11" fmla="*/ 5866 w 218960"/>
              <a:gd name="connsiteY11" fmla="*/ 42272 h 227228"/>
              <a:gd name="connsiteX12" fmla="*/ 21735 w 218960"/>
              <a:gd name="connsiteY12" fmla="*/ 23736 h 227228"/>
              <a:gd name="connsiteX13" fmla="*/ 45205 w 218960"/>
              <a:gd name="connsiteY13" fmla="*/ 12268 h 227228"/>
              <a:gd name="connsiteX14" fmla="*/ 73875 w 218960"/>
              <a:gd name="connsiteY14" fmla="*/ 8268 h 227228"/>
              <a:gd name="connsiteX15" fmla="*/ 98413 w 218960"/>
              <a:gd name="connsiteY15" fmla="*/ 11202 h 227228"/>
              <a:gd name="connsiteX16" fmla="*/ 119614 w 218960"/>
              <a:gd name="connsiteY16" fmla="*/ 19736 h 227228"/>
              <a:gd name="connsiteX17" fmla="*/ 135750 w 218960"/>
              <a:gd name="connsiteY17" fmla="*/ 33604 h 227228"/>
              <a:gd name="connsiteX18" fmla="*/ 145351 w 218960"/>
              <a:gd name="connsiteY18" fmla="*/ 52274 h 227228"/>
              <a:gd name="connsiteX19" fmla="*/ 171754 w 218960"/>
              <a:gd name="connsiteY19" fmla="*/ 52274 h 227228"/>
              <a:gd name="connsiteX20" fmla="*/ 171754 w 218960"/>
              <a:gd name="connsiteY20" fmla="*/ 28003 h 227228"/>
              <a:gd name="connsiteX21" fmla="*/ 170154 w 218960"/>
              <a:gd name="connsiteY21" fmla="*/ 20936 h 227228"/>
              <a:gd name="connsiteX22" fmla="*/ 164554 w 218960"/>
              <a:gd name="connsiteY22" fmla="*/ 16002 h 227228"/>
              <a:gd name="connsiteX23" fmla="*/ 218960 w 218960"/>
              <a:gd name="connsiteY23" fmla="*/ 0 h 227228"/>
              <a:gd name="connsiteX24" fmla="*/ 218960 w 218960"/>
              <a:gd name="connsiteY24" fmla="*/ 109347 h 227228"/>
              <a:gd name="connsiteX25" fmla="*/ 212826 w 218960"/>
              <a:gd name="connsiteY25" fmla="*/ 127883 h 227228"/>
              <a:gd name="connsiteX26" fmla="*/ 193357 w 218960"/>
              <a:gd name="connsiteY26" fmla="*/ 133617 h 227228"/>
              <a:gd name="connsiteX28" fmla="*/ 173088 w 218960"/>
              <a:gd name="connsiteY28" fmla="*/ 227228 h 227228"/>
              <a:gd name="connsiteX29" fmla="*/ 173088 w 218960"/>
              <a:gd name="connsiteY29" fmla="*/ 215227 h 227228"/>
              <a:gd name="connsiteX30" fmla="*/ 149885 w 218960"/>
              <a:gd name="connsiteY30" fmla="*/ 221361 h 227228"/>
              <a:gd name="connsiteX31" fmla="*/ 123616 w 218960"/>
              <a:gd name="connsiteY31" fmla="*/ 225095 h 227228"/>
              <a:gd name="connsiteX32" fmla="*/ 96679 w 218960"/>
              <a:gd name="connsiteY32" fmla="*/ 226828 h 227228"/>
              <a:gd name="connsiteX33" fmla="*/ 71208 w 218960"/>
              <a:gd name="connsiteY33" fmla="*/ 227228 h 227228"/>
              <a:gd name="connsiteX34" fmla="*/ 34671 w 218960"/>
              <a:gd name="connsiteY34" fmla="*/ 227228 h 227228"/>
              <a:gd name="connsiteX35" fmla="*/ 34671 w 218960"/>
              <a:gd name="connsiteY35" fmla="*/ 147485 h 227228"/>
              <a:gd name="connsiteX36" fmla="*/ 80544 w 218960"/>
              <a:gd name="connsiteY36" fmla="*/ 138684 h 227228"/>
              <a:gd name="connsiteX37" fmla="*/ 80544 w 218960"/>
              <a:gd name="connsiteY37" fmla="*/ 160020 h 227228"/>
              <a:gd name="connsiteX38" fmla="*/ 173088 w 218960"/>
              <a:gd name="connsiteY38" fmla="*/ 160020 h 227228"/>
              <a:gd name="connsiteX39" fmla="*/ 173088 w 218960"/>
              <a:gd name="connsiteY39" fmla="*/ 144818 h 227228"/>
              <a:gd name="connsiteX40" fmla="*/ 218960 w 218960"/>
              <a:gd name="connsiteY40" fmla="*/ 136017 h 227228"/>
              <a:gd name="connsiteX41" fmla="*/ 218960 w 218960"/>
              <a:gd name="connsiteY41" fmla="*/ 227228 h 227228"/>
              <a:gd name="connsiteX43" fmla="*/ 44538 w 218960"/>
              <a:gd name="connsiteY43" fmla="*/ 67208 h 227228"/>
              <a:gd name="connsiteX44" fmla="*/ 46538 w 218960"/>
              <a:gd name="connsiteY44" fmla="*/ 81344 h 227228"/>
              <a:gd name="connsiteX45" fmla="*/ 52406 w 218960"/>
              <a:gd name="connsiteY45" fmla="*/ 92945 h 227228"/>
              <a:gd name="connsiteX46" fmla="*/ 61607 w 218960"/>
              <a:gd name="connsiteY46" fmla="*/ 100679 h 227228"/>
              <a:gd name="connsiteX47" fmla="*/ 73875 w 218960"/>
              <a:gd name="connsiteY47" fmla="*/ 103480 h 227228"/>
              <a:gd name="connsiteX48" fmla="*/ 85610 w 218960"/>
              <a:gd name="connsiteY48" fmla="*/ 100679 h 227228"/>
              <a:gd name="connsiteX49" fmla="*/ 94811 w 218960"/>
              <a:gd name="connsiteY49" fmla="*/ 93078 h 227228"/>
              <a:gd name="connsiteX50" fmla="*/ 100678 w 218960"/>
              <a:gd name="connsiteY50" fmla="*/ 81610 h 227228"/>
              <a:gd name="connsiteX51" fmla="*/ 102679 w 218960"/>
              <a:gd name="connsiteY51" fmla="*/ 67208 h 227228"/>
              <a:gd name="connsiteX52" fmla="*/ 94811 w 218960"/>
              <a:gd name="connsiteY52" fmla="*/ 41472 h 227228"/>
              <a:gd name="connsiteX53" fmla="*/ 73875 w 218960"/>
              <a:gd name="connsiteY53" fmla="*/ 31471 h 227228"/>
              <a:gd name="connsiteX54" fmla="*/ 52406 w 218960"/>
              <a:gd name="connsiteY54" fmla="*/ 41605 h 227228"/>
              <a:gd name="connsiteX55" fmla="*/ 44538 w 218960"/>
              <a:gd name="connsiteY55" fmla="*/ 67208 h 227228"/>
              <a:gd name="connsiteX57" fmla="*/ 91211 w 218960"/>
              <a:gd name="connsiteY57" fmla="*/ 202692 h 227228"/>
              <a:gd name="connsiteX58" fmla="*/ 130416 w 218960"/>
              <a:gd name="connsiteY58" fmla="*/ 201758 h 227228"/>
              <a:gd name="connsiteX59" fmla="*/ 173088 w 218960"/>
              <a:gd name="connsiteY59" fmla="*/ 197891 h 227228"/>
              <a:gd name="connsiteX60" fmla="*/ 173088 w 218960"/>
              <a:gd name="connsiteY60" fmla="*/ 184557 h 227228"/>
              <a:gd name="connsiteX61" fmla="*/ 80544 w 218960"/>
              <a:gd name="connsiteY61" fmla="*/ 184557 h 227228"/>
              <a:gd name="connsiteX62" fmla="*/ 80544 w 218960"/>
              <a:gd name="connsiteY62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</a:cxnLst>
            <a:rect l="l" t="t" r="r" b="b"/>
            <a:pathLst>
              <a:path w="218960" h="227228">
                <a:moveTo>
                  <a:pt x="171754" y="133617"/>
                </a:moveTo>
                <a:lnTo>
                  <a:pt x="171754" y="76810"/>
                </a:lnTo>
                <a:lnTo>
                  <a:pt x="146417" y="76810"/>
                </a:lnTo>
                <a:cubicBezTo>
                  <a:pt x="145173" y="84988"/>
                  <a:pt x="142418" y="92190"/>
                  <a:pt x="138150" y="98413"/>
                </a:cubicBezTo>
                <a:cubicBezTo>
                  <a:pt x="133883" y="104635"/>
                  <a:pt x="128505" y="109836"/>
                  <a:pt x="122016" y="114014"/>
                </a:cubicBezTo>
                <a:cubicBezTo>
                  <a:pt x="115525" y="118193"/>
                  <a:pt x="108190" y="121348"/>
                  <a:pt x="100012" y="123482"/>
                </a:cubicBezTo>
                <a:cubicBezTo>
                  <a:pt x="91833" y="125616"/>
                  <a:pt x="83121" y="126682"/>
                  <a:pt x="73875" y="126682"/>
                </a:cubicBezTo>
                <a:cubicBezTo>
                  <a:pt x="63741" y="126682"/>
                  <a:pt x="54184" y="125393"/>
                  <a:pt x="45205" y="122816"/>
                </a:cubicBezTo>
                <a:cubicBezTo>
                  <a:pt x="36226" y="120237"/>
                  <a:pt x="28404" y="116459"/>
                  <a:pt x="21735" y="111481"/>
                </a:cubicBezTo>
                <a:cubicBezTo>
                  <a:pt x="15069" y="106502"/>
                  <a:pt x="9778" y="100323"/>
                  <a:pt x="5866" y="92945"/>
                </a:cubicBezTo>
                <a:cubicBezTo>
                  <a:pt x="1955" y="85566"/>
                  <a:pt x="0" y="76988"/>
                  <a:pt x="0" y="67208"/>
                </a:cubicBezTo>
                <a:cubicBezTo>
                  <a:pt x="0" y="57962"/>
                  <a:pt x="1955" y="49651"/>
                  <a:pt x="5866" y="42272"/>
                </a:cubicBezTo>
                <a:cubicBezTo>
                  <a:pt x="9778" y="34893"/>
                  <a:pt x="15069" y="28715"/>
                  <a:pt x="21735" y="23736"/>
                </a:cubicBezTo>
                <a:cubicBezTo>
                  <a:pt x="28404" y="18758"/>
                  <a:pt x="36226" y="14935"/>
                  <a:pt x="45205" y="12268"/>
                </a:cubicBezTo>
                <a:cubicBezTo>
                  <a:pt x="54184" y="9601"/>
                  <a:pt x="63741" y="8268"/>
                  <a:pt x="73875" y="8268"/>
                </a:cubicBezTo>
                <a:cubicBezTo>
                  <a:pt x="82410" y="8268"/>
                  <a:pt x="90588" y="9246"/>
                  <a:pt x="98413" y="11202"/>
                </a:cubicBezTo>
                <a:cubicBezTo>
                  <a:pt x="106235" y="13157"/>
                  <a:pt x="113303" y="16002"/>
                  <a:pt x="119614" y="19736"/>
                </a:cubicBezTo>
                <a:cubicBezTo>
                  <a:pt x="125927" y="23469"/>
                  <a:pt x="131304" y="28092"/>
                  <a:pt x="135750" y="33604"/>
                </a:cubicBezTo>
                <a:cubicBezTo>
                  <a:pt x="140195" y="39116"/>
                  <a:pt x="143396" y="45339"/>
                  <a:pt x="145351" y="52274"/>
                </a:cubicBezTo>
                <a:lnTo>
                  <a:pt x="171754" y="52274"/>
                </a:lnTo>
                <a:lnTo>
                  <a:pt x="171754" y="28003"/>
                </a:lnTo>
                <a:cubicBezTo>
                  <a:pt x="171754" y="25515"/>
                  <a:pt x="171221" y="23158"/>
                  <a:pt x="170154" y="20936"/>
                </a:cubicBezTo>
                <a:cubicBezTo>
                  <a:pt x="169087" y="18713"/>
                  <a:pt x="167221" y="17069"/>
                  <a:pt x="164554" y="16002"/>
                </a:cubicBezTo>
                <a:lnTo>
                  <a:pt x="218960" y="0"/>
                </a:lnTo>
                <a:lnTo>
                  <a:pt x="218960" y="109347"/>
                </a:lnTo>
                <a:cubicBezTo>
                  <a:pt x="218960" y="117882"/>
                  <a:pt x="216915" y="124060"/>
                  <a:pt x="212826" y="127883"/>
                </a:cubicBezTo>
                <a:cubicBezTo>
                  <a:pt x="208737" y="131705"/>
                  <a:pt x="202247" y="133617"/>
                  <a:pt x="193357" y="133617"/>
                </a:cubicBezTo>
                <a:moveTo>
                  <a:pt x="173088" y="227228"/>
                </a:moveTo>
                <a:lnTo>
                  <a:pt x="173088" y="215227"/>
                </a:lnTo>
                <a:cubicBezTo>
                  <a:pt x="166153" y="217716"/>
                  <a:pt x="158419" y="219761"/>
                  <a:pt x="149885" y="221361"/>
                </a:cubicBezTo>
                <a:cubicBezTo>
                  <a:pt x="141350" y="222961"/>
                  <a:pt x="132593" y="224206"/>
                  <a:pt x="123616" y="225095"/>
                </a:cubicBezTo>
                <a:cubicBezTo>
                  <a:pt x="114636" y="225984"/>
                  <a:pt x="105657" y="226561"/>
                  <a:pt x="96679" y="226828"/>
                </a:cubicBezTo>
                <a:cubicBezTo>
                  <a:pt x="87699" y="227095"/>
                  <a:pt x="79210" y="227228"/>
                  <a:pt x="71208" y="227228"/>
                </a:cubicBezTo>
                <a:lnTo>
                  <a:pt x="34671" y="227228"/>
                </a:lnTo>
                <a:lnTo>
                  <a:pt x="34671" y="147485"/>
                </a:lnTo>
                <a:lnTo>
                  <a:pt x="80544" y="138684"/>
                </a:lnTo>
                <a:lnTo>
                  <a:pt x="80544" y="160020"/>
                </a:lnTo>
                <a:lnTo>
                  <a:pt x="173088" y="160020"/>
                </a:lnTo>
                <a:lnTo>
                  <a:pt x="173088" y="144818"/>
                </a:lnTo>
                <a:lnTo>
                  <a:pt x="218960" y="136017"/>
                </a:lnTo>
                <a:lnTo>
                  <a:pt x="218960" y="227228"/>
                </a:lnTo>
                <a:moveTo>
                  <a:pt x="44538" y="67208"/>
                </a:moveTo>
                <a:cubicBezTo>
                  <a:pt x="44538" y="72187"/>
                  <a:pt x="45205" y="76898"/>
                  <a:pt x="46538" y="81344"/>
                </a:cubicBezTo>
                <a:cubicBezTo>
                  <a:pt x="47872" y="85788"/>
                  <a:pt x="49828" y="89655"/>
                  <a:pt x="52406" y="92945"/>
                </a:cubicBezTo>
                <a:cubicBezTo>
                  <a:pt x="54984" y="96234"/>
                  <a:pt x="58052" y="98813"/>
                  <a:pt x="61607" y="100679"/>
                </a:cubicBezTo>
                <a:cubicBezTo>
                  <a:pt x="65163" y="102546"/>
                  <a:pt x="69252" y="103480"/>
                  <a:pt x="73875" y="103480"/>
                </a:cubicBezTo>
                <a:cubicBezTo>
                  <a:pt x="78143" y="103480"/>
                  <a:pt x="82054" y="102546"/>
                  <a:pt x="85610" y="100679"/>
                </a:cubicBezTo>
                <a:cubicBezTo>
                  <a:pt x="89167" y="98813"/>
                  <a:pt x="92233" y="96279"/>
                  <a:pt x="94811" y="93078"/>
                </a:cubicBezTo>
                <a:cubicBezTo>
                  <a:pt x="97389" y="89878"/>
                  <a:pt x="99346" y="86055"/>
                  <a:pt x="100678" y="81610"/>
                </a:cubicBezTo>
                <a:cubicBezTo>
                  <a:pt x="102012" y="77165"/>
                  <a:pt x="102679" y="72365"/>
                  <a:pt x="102679" y="67208"/>
                </a:cubicBezTo>
                <a:cubicBezTo>
                  <a:pt x="102679" y="56718"/>
                  <a:pt x="100056" y="48139"/>
                  <a:pt x="94811" y="41472"/>
                </a:cubicBezTo>
                <a:cubicBezTo>
                  <a:pt x="89567" y="34804"/>
                  <a:pt x="82587" y="31471"/>
                  <a:pt x="73875" y="31471"/>
                </a:cubicBezTo>
                <a:cubicBezTo>
                  <a:pt x="64807" y="31471"/>
                  <a:pt x="57651" y="34849"/>
                  <a:pt x="52406" y="41605"/>
                </a:cubicBezTo>
                <a:cubicBezTo>
                  <a:pt x="47161" y="48361"/>
                  <a:pt x="44538" y="56896"/>
                  <a:pt x="44538" y="67208"/>
                </a:cubicBezTo>
                <a:moveTo>
                  <a:pt x="91211" y="202692"/>
                </a:moveTo>
                <a:cubicBezTo>
                  <a:pt x="103301" y="202692"/>
                  <a:pt x="116370" y="202381"/>
                  <a:pt x="130416" y="201758"/>
                </a:cubicBezTo>
                <a:cubicBezTo>
                  <a:pt x="144462" y="201137"/>
                  <a:pt x="158686" y="199847"/>
                  <a:pt x="173088" y="197891"/>
                </a:cubicBezTo>
                <a:lnTo>
                  <a:pt x="173088" y="184557"/>
                </a:lnTo>
                <a:lnTo>
                  <a:pt x="80544" y="184557"/>
                </a:lnTo>
                <a:lnTo>
                  <a:pt x="80544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6" name="Freeform 306"/>
          <p:cNvSpPr/>
          <p:nvPr/>
        </p:nvSpPr>
        <p:spPr>
          <a:xfrm>
            <a:off x="12568087" y="4988766"/>
            <a:ext cx="224028" cy="230429"/>
          </a:xfrm>
          <a:custGeom>
            <a:avLst/>
            <a:gdLst>
              <a:gd name="connsiteX0" fmla="*/ 45606 w 224028"/>
              <a:gd name="connsiteY0" fmla="*/ 101346 h 230429"/>
              <a:gd name="connsiteX1" fmla="*/ 47606 w 224028"/>
              <a:gd name="connsiteY1" fmla="*/ 127083 h 230429"/>
              <a:gd name="connsiteX2" fmla="*/ 53206 w 224028"/>
              <a:gd name="connsiteY2" fmla="*/ 147085 h 230429"/>
              <a:gd name="connsiteX3" fmla="*/ 62140 w 224028"/>
              <a:gd name="connsiteY3" fmla="*/ 160153 h 230429"/>
              <a:gd name="connsiteX4" fmla="*/ 74409 w 224028"/>
              <a:gd name="connsiteY4" fmla="*/ 164821 h 230429"/>
              <a:gd name="connsiteX5" fmla="*/ 86278 w 224028"/>
              <a:gd name="connsiteY5" fmla="*/ 160153 h 230429"/>
              <a:gd name="connsiteX6" fmla="*/ 95078 w 224028"/>
              <a:gd name="connsiteY6" fmla="*/ 147085 h 230429"/>
              <a:gd name="connsiteX7" fmla="*/ 100679 w 224028"/>
              <a:gd name="connsiteY7" fmla="*/ 127083 h 230429"/>
              <a:gd name="connsiteX8" fmla="*/ 102681 w 224028"/>
              <a:gd name="connsiteY8" fmla="*/ 101346 h 230429"/>
              <a:gd name="connsiteX9" fmla="*/ 100679 w 224028"/>
              <a:gd name="connsiteY9" fmla="*/ 75609 h 230429"/>
              <a:gd name="connsiteX10" fmla="*/ 95078 w 224028"/>
              <a:gd name="connsiteY10" fmla="*/ 55607 h 230429"/>
              <a:gd name="connsiteX11" fmla="*/ 86278 w 224028"/>
              <a:gd name="connsiteY11" fmla="*/ 42538 h 230429"/>
              <a:gd name="connsiteX12" fmla="*/ 74409 w 224028"/>
              <a:gd name="connsiteY12" fmla="*/ 37871 h 230429"/>
              <a:gd name="connsiteX13" fmla="*/ 62140 w 224028"/>
              <a:gd name="connsiteY13" fmla="*/ 42538 h 230429"/>
              <a:gd name="connsiteX14" fmla="*/ 53206 w 224028"/>
              <a:gd name="connsiteY14" fmla="*/ 55607 h 230429"/>
              <a:gd name="connsiteX15" fmla="*/ 47606 w 224028"/>
              <a:gd name="connsiteY15" fmla="*/ 75609 h 230429"/>
              <a:gd name="connsiteX16" fmla="*/ 45606 w 224028"/>
              <a:gd name="connsiteY16" fmla="*/ 101346 h 230429"/>
              <a:gd name="connsiteX18" fmla="*/ 0 w 224028"/>
              <a:gd name="connsiteY18" fmla="*/ 101346 h 230429"/>
              <a:gd name="connsiteX19" fmla="*/ 5734 w 224028"/>
              <a:gd name="connsiteY19" fmla="*/ 62941 h 230429"/>
              <a:gd name="connsiteX20" fmla="*/ 21470 w 224028"/>
              <a:gd name="connsiteY20" fmla="*/ 35338 h 230429"/>
              <a:gd name="connsiteX21" fmla="*/ 45072 w 224028"/>
              <a:gd name="connsiteY21" fmla="*/ 18802 h 230429"/>
              <a:gd name="connsiteX22" fmla="*/ 74409 w 224028"/>
              <a:gd name="connsiteY22" fmla="*/ 13335 h 230429"/>
              <a:gd name="connsiteX23" fmla="*/ 103481 w 224028"/>
              <a:gd name="connsiteY23" fmla="*/ 18802 h 230429"/>
              <a:gd name="connsiteX24" fmla="*/ 127084 w 224028"/>
              <a:gd name="connsiteY24" fmla="*/ 35338 h 230429"/>
              <a:gd name="connsiteX25" fmla="*/ 142818 w 224028"/>
              <a:gd name="connsiteY25" fmla="*/ 62941 h 230429"/>
              <a:gd name="connsiteX26" fmla="*/ 148552 w 224028"/>
              <a:gd name="connsiteY26" fmla="*/ 101346 h 230429"/>
              <a:gd name="connsiteX27" fmla="*/ 142818 w 224028"/>
              <a:gd name="connsiteY27" fmla="*/ 139884 h 230429"/>
              <a:gd name="connsiteX28" fmla="*/ 127084 w 224028"/>
              <a:gd name="connsiteY28" fmla="*/ 167354 h 230429"/>
              <a:gd name="connsiteX29" fmla="*/ 103481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70 w 224028"/>
              <a:gd name="connsiteY32" fmla="*/ 167354 h 230429"/>
              <a:gd name="connsiteX33" fmla="*/ 5734 w 224028"/>
              <a:gd name="connsiteY33" fmla="*/ 139884 h 230429"/>
              <a:gd name="connsiteX34" fmla="*/ 0 w 224028"/>
              <a:gd name="connsiteY34" fmla="*/ 101346 h 230429"/>
              <a:gd name="connsiteX36" fmla="*/ 176822 w 224028"/>
              <a:gd name="connsiteY36" fmla="*/ 230429 h 230429"/>
              <a:gd name="connsiteX37" fmla="*/ 176822 w 224028"/>
              <a:gd name="connsiteY37" fmla="*/ 28003 h 230429"/>
              <a:gd name="connsiteX38" fmla="*/ 175222 w 224028"/>
              <a:gd name="connsiteY38" fmla="*/ 20936 h 230429"/>
              <a:gd name="connsiteX39" fmla="*/ 169621 w 224028"/>
              <a:gd name="connsiteY39" fmla="*/ 16002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5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6" y="101346"/>
                </a:moveTo>
                <a:cubicBezTo>
                  <a:pt x="45606" y="110769"/>
                  <a:pt x="46273" y="119349"/>
                  <a:pt x="47606" y="127083"/>
                </a:cubicBezTo>
                <a:cubicBezTo>
                  <a:pt x="48940" y="134817"/>
                  <a:pt x="50806" y="141484"/>
                  <a:pt x="53206" y="147085"/>
                </a:cubicBezTo>
                <a:cubicBezTo>
                  <a:pt x="55607" y="152686"/>
                  <a:pt x="58586" y="157042"/>
                  <a:pt x="62140" y="160153"/>
                </a:cubicBezTo>
                <a:cubicBezTo>
                  <a:pt x="65698" y="163265"/>
                  <a:pt x="69786" y="164821"/>
                  <a:pt x="74409" y="164821"/>
                </a:cubicBezTo>
                <a:cubicBezTo>
                  <a:pt x="78855" y="164821"/>
                  <a:pt x="82810" y="163265"/>
                  <a:pt x="86278" y="160153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2" y="119349"/>
                  <a:pt x="102681" y="110769"/>
                  <a:pt x="102681" y="101346"/>
                </a:cubicBezTo>
                <a:cubicBezTo>
                  <a:pt x="102681" y="91923"/>
                  <a:pt x="102012" y="83344"/>
                  <a:pt x="100679" y="75609"/>
                </a:cubicBezTo>
                <a:cubicBezTo>
                  <a:pt x="99346" y="67875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5" y="37871"/>
                  <a:pt x="74409" y="37871"/>
                </a:cubicBezTo>
                <a:cubicBezTo>
                  <a:pt x="69786" y="37871"/>
                  <a:pt x="65698" y="39427"/>
                  <a:pt x="62140" y="42538"/>
                </a:cubicBezTo>
                <a:cubicBezTo>
                  <a:pt x="58586" y="45650"/>
                  <a:pt x="55607" y="50006"/>
                  <a:pt x="53206" y="55607"/>
                </a:cubicBezTo>
                <a:cubicBezTo>
                  <a:pt x="50806" y="61208"/>
                  <a:pt x="48940" y="67875"/>
                  <a:pt x="47606" y="75609"/>
                </a:cubicBezTo>
                <a:cubicBezTo>
                  <a:pt x="46273" y="83344"/>
                  <a:pt x="45606" y="91923"/>
                  <a:pt x="45606" y="101346"/>
                </a:cubicBezTo>
                <a:moveTo>
                  <a:pt x="0" y="101346"/>
                </a:moveTo>
                <a:cubicBezTo>
                  <a:pt x="0" y="86767"/>
                  <a:pt x="1912" y="73964"/>
                  <a:pt x="5734" y="62941"/>
                </a:cubicBezTo>
                <a:cubicBezTo>
                  <a:pt x="9557" y="51918"/>
                  <a:pt x="14802" y="42716"/>
                  <a:pt x="21470" y="35338"/>
                </a:cubicBezTo>
                <a:cubicBezTo>
                  <a:pt x="28137" y="27959"/>
                  <a:pt x="36006" y="22447"/>
                  <a:pt x="45072" y="18802"/>
                </a:cubicBezTo>
                <a:cubicBezTo>
                  <a:pt x="54140" y="15158"/>
                  <a:pt x="63920" y="13335"/>
                  <a:pt x="74409" y="13335"/>
                </a:cubicBezTo>
                <a:cubicBezTo>
                  <a:pt x="84722" y="13335"/>
                  <a:pt x="94412" y="15158"/>
                  <a:pt x="103481" y="18802"/>
                </a:cubicBezTo>
                <a:cubicBezTo>
                  <a:pt x="112548" y="22447"/>
                  <a:pt x="120415" y="27959"/>
                  <a:pt x="127084" y="35338"/>
                </a:cubicBezTo>
                <a:cubicBezTo>
                  <a:pt x="133750" y="42716"/>
                  <a:pt x="138995" y="51918"/>
                  <a:pt x="142818" y="62941"/>
                </a:cubicBezTo>
                <a:cubicBezTo>
                  <a:pt x="146641" y="73964"/>
                  <a:pt x="148552" y="86767"/>
                  <a:pt x="148552" y="101346"/>
                </a:cubicBezTo>
                <a:cubicBezTo>
                  <a:pt x="148552" y="116103"/>
                  <a:pt x="146641" y="128949"/>
                  <a:pt x="142818" y="139884"/>
                </a:cubicBezTo>
                <a:cubicBezTo>
                  <a:pt x="138995" y="150819"/>
                  <a:pt x="133750" y="159976"/>
                  <a:pt x="127084" y="167354"/>
                </a:cubicBezTo>
                <a:cubicBezTo>
                  <a:pt x="120415" y="174733"/>
                  <a:pt x="112548" y="180245"/>
                  <a:pt x="103481" y="183890"/>
                </a:cubicBezTo>
                <a:cubicBezTo>
                  <a:pt x="94412" y="187534"/>
                  <a:pt x="84722" y="189357"/>
                  <a:pt x="74409" y="189357"/>
                </a:cubicBezTo>
                <a:cubicBezTo>
                  <a:pt x="63920" y="189357"/>
                  <a:pt x="54140" y="187534"/>
                  <a:pt x="45072" y="183890"/>
                </a:cubicBezTo>
                <a:cubicBezTo>
                  <a:pt x="36006" y="180245"/>
                  <a:pt x="28137" y="174733"/>
                  <a:pt x="21470" y="167354"/>
                </a:cubicBezTo>
                <a:cubicBezTo>
                  <a:pt x="14802" y="159976"/>
                  <a:pt x="9557" y="150819"/>
                  <a:pt x="5734" y="139884"/>
                </a:cubicBezTo>
                <a:cubicBezTo>
                  <a:pt x="1912" y="128949"/>
                  <a:pt x="0" y="116103"/>
                  <a:pt x="0" y="101346"/>
                </a:cubicBezTo>
                <a:moveTo>
                  <a:pt x="176822" y="230429"/>
                </a:moveTo>
                <a:lnTo>
                  <a:pt x="176822" y="28003"/>
                </a:lnTo>
                <a:cubicBezTo>
                  <a:pt x="176822" y="25515"/>
                  <a:pt x="176288" y="23158"/>
                  <a:pt x="175222" y="20936"/>
                </a:cubicBezTo>
                <a:cubicBezTo>
                  <a:pt x="174155" y="18713"/>
                  <a:pt x="172289" y="17069"/>
                  <a:pt x="169621" y="16002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2"/>
                  <a:pt x="217894" y="224695"/>
                </a:cubicBezTo>
                <a:cubicBezTo>
                  <a:pt x="213805" y="228517"/>
                  <a:pt x="207314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7" name="Freeform 307"/>
          <p:cNvSpPr/>
          <p:nvPr/>
        </p:nvSpPr>
        <p:spPr>
          <a:xfrm>
            <a:off x="12899482" y="4981298"/>
            <a:ext cx="264567" cy="240564"/>
          </a:xfrm>
          <a:custGeom>
            <a:avLst/>
            <a:gdLst>
              <a:gd name="connsiteX0" fmla="*/ 181356 w 264567"/>
              <a:gd name="connsiteY0" fmla="*/ 145352 h 240564"/>
              <a:gd name="connsiteX1" fmla="*/ 181356 w 264567"/>
              <a:gd name="connsiteY1" fmla="*/ 128016 h 240564"/>
              <a:gd name="connsiteX2" fmla="*/ 152019 w 264567"/>
              <a:gd name="connsiteY2" fmla="*/ 140551 h 240564"/>
              <a:gd name="connsiteX3" fmla="*/ 112548 w 264567"/>
              <a:gd name="connsiteY3" fmla="*/ 144818 h 240564"/>
              <a:gd name="connsiteX4" fmla="*/ 32004 w 264567"/>
              <a:gd name="connsiteY4" fmla="*/ 144818 h 240564"/>
              <a:gd name="connsiteX5" fmla="*/ 22936 w 264567"/>
              <a:gd name="connsiteY5" fmla="*/ 152286 h 240564"/>
              <a:gd name="connsiteX6" fmla="*/ 0 w 264567"/>
              <a:gd name="connsiteY6" fmla="*/ 121348 h 240564"/>
              <a:gd name="connsiteX7" fmla="*/ 70142 w 264567"/>
              <a:gd name="connsiteY7" fmla="*/ 121348 h 240564"/>
              <a:gd name="connsiteX8" fmla="*/ 70142 w 264567"/>
              <a:gd name="connsiteY8" fmla="*/ 113081 h 240564"/>
              <a:gd name="connsiteX9" fmla="*/ 37871 w 264567"/>
              <a:gd name="connsiteY9" fmla="*/ 103613 h 240564"/>
              <a:gd name="connsiteX10" fmla="*/ 25870 w 264567"/>
              <a:gd name="connsiteY10" fmla="*/ 84810 h 240564"/>
              <a:gd name="connsiteX11" fmla="*/ 30804 w 264567"/>
              <a:gd name="connsiteY11" fmla="*/ 72009 h 240564"/>
              <a:gd name="connsiteX12" fmla="*/ 44539 w 264567"/>
              <a:gd name="connsiteY12" fmla="*/ 62674 h 240564"/>
              <a:gd name="connsiteX13" fmla="*/ 65608 w 264567"/>
              <a:gd name="connsiteY13" fmla="*/ 57074 h 240564"/>
              <a:gd name="connsiteX14" fmla="*/ 92545 w 264567"/>
              <a:gd name="connsiteY14" fmla="*/ 55207 h 240564"/>
              <a:gd name="connsiteX15" fmla="*/ 119348 w 264567"/>
              <a:gd name="connsiteY15" fmla="*/ 57074 h 240564"/>
              <a:gd name="connsiteX16" fmla="*/ 140284 w 264567"/>
              <a:gd name="connsiteY16" fmla="*/ 62674 h 240564"/>
              <a:gd name="connsiteX17" fmla="*/ 153885 w 264567"/>
              <a:gd name="connsiteY17" fmla="*/ 72009 h 240564"/>
              <a:gd name="connsiteX18" fmla="*/ 158686 w 264567"/>
              <a:gd name="connsiteY18" fmla="*/ 84810 h 240564"/>
              <a:gd name="connsiteX19" fmla="*/ 147086 w 264567"/>
              <a:gd name="connsiteY19" fmla="*/ 103480 h 240564"/>
              <a:gd name="connsiteX20" fmla="*/ 116015 w 264567"/>
              <a:gd name="connsiteY20" fmla="*/ 112814 h 240564"/>
              <a:gd name="connsiteX21" fmla="*/ 116015 w 264567"/>
              <a:gd name="connsiteY21" fmla="*/ 121348 h 240564"/>
              <a:gd name="connsiteX22" fmla="*/ 124549 w 264567"/>
              <a:gd name="connsiteY22" fmla="*/ 121348 h 240564"/>
              <a:gd name="connsiteX23" fmla="*/ 156420 w 264567"/>
              <a:gd name="connsiteY23" fmla="*/ 118815 h 240564"/>
              <a:gd name="connsiteX24" fmla="*/ 181356 w 264567"/>
              <a:gd name="connsiteY24" fmla="*/ 111747 h 240564"/>
              <a:gd name="connsiteX25" fmla="*/ 181356 w 264567"/>
              <a:gd name="connsiteY25" fmla="*/ 35471 h 240564"/>
              <a:gd name="connsiteX26" fmla="*/ 179755 w 264567"/>
              <a:gd name="connsiteY26" fmla="*/ 28404 h 240564"/>
              <a:gd name="connsiteX27" fmla="*/ 174154 w 264567"/>
              <a:gd name="connsiteY27" fmla="*/ 23469 h 240564"/>
              <a:gd name="connsiteX28" fmla="*/ 228561 w 264567"/>
              <a:gd name="connsiteY28" fmla="*/ 7468 h 240564"/>
              <a:gd name="connsiteX29" fmla="*/ 228561 w 264567"/>
              <a:gd name="connsiteY29" fmla="*/ 67742 h 240564"/>
              <a:gd name="connsiteX30" fmla="*/ 264567 w 264567"/>
              <a:gd name="connsiteY30" fmla="*/ 67742 h 240564"/>
              <a:gd name="connsiteX31" fmla="*/ 264567 w 264567"/>
              <a:gd name="connsiteY31" fmla="*/ 92278 h 240564"/>
              <a:gd name="connsiteX32" fmla="*/ 228561 w 264567"/>
              <a:gd name="connsiteY32" fmla="*/ 92278 h 240564"/>
              <a:gd name="connsiteX33" fmla="*/ 228561 w 264567"/>
              <a:gd name="connsiteY33" fmla="*/ 121082 h 240564"/>
              <a:gd name="connsiteX34" fmla="*/ 222428 w 264567"/>
              <a:gd name="connsiteY34" fmla="*/ 139618 h 240564"/>
              <a:gd name="connsiteX35" fmla="*/ 202958 w 264567"/>
              <a:gd name="connsiteY35" fmla="*/ 145352 h 240564"/>
              <a:gd name="connsiteX37" fmla="*/ 42672 w 264567"/>
              <a:gd name="connsiteY37" fmla="*/ 186957 h 240564"/>
              <a:gd name="connsiteX38" fmla="*/ 178690 w 264567"/>
              <a:gd name="connsiteY38" fmla="*/ 186957 h 240564"/>
              <a:gd name="connsiteX39" fmla="*/ 178690 w 264567"/>
              <a:gd name="connsiteY39" fmla="*/ 175222 h 240564"/>
              <a:gd name="connsiteX40" fmla="*/ 49606 w 264567"/>
              <a:gd name="connsiteY40" fmla="*/ 175222 h 240564"/>
              <a:gd name="connsiteX41" fmla="*/ 33871 w 264567"/>
              <a:gd name="connsiteY41" fmla="*/ 153886 h 240564"/>
              <a:gd name="connsiteX42" fmla="*/ 227228 w 264567"/>
              <a:gd name="connsiteY42" fmla="*/ 153886 h 240564"/>
              <a:gd name="connsiteX43" fmla="*/ 227228 w 264567"/>
              <a:gd name="connsiteY43" fmla="*/ 206959 h 240564"/>
              <a:gd name="connsiteX44" fmla="*/ 91211 w 264567"/>
              <a:gd name="connsiteY44" fmla="*/ 206959 h 240564"/>
              <a:gd name="connsiteX45" fmla="*/ 91211 w 264567"/>
              <a:gd name="connsiteY45" fmla="*/ 219227 h 240564"/>
              <a:gd name="connsiteX46" fmla="*/ 215227 w 264567"/>
              <a:gd name="connsiteY46" fmla="*/ 219227 h 240564"/>
              <a:gd name="connsiteX47" fmla="*/ 223228 w 264567"/>
              <a:gd name="connsiteY47" fmla="*/ 217894 h 240564"/>
              <a:gd name="connsiteX48" fmla="*/ 226696 w 264567"/>
              <a:gd name="connsiteY48" fmla="*/ 212027 h 240564"/>
              <a:gd name="connsiteX49" fmla="*/ 239497 w 264567"/>
              <a:gd name="connsiteY49" fmla="*/ 240564 h 240564"/>
              <a:gd name="connsiteX50" fmla="*/ 42672 w 264567"/>
              <a:gd name="connsiteY50" fmla="*/ 240564 h 240564"/>
              <a:gd name="connsiteX52" fmla="*/ 165621 w 264567"/>
              <a:gd name="connsiteY52" fmla="*/ 49873 h 240564"/>
              <a:gd name="connsiteX53" fmla="*/ 35205 w 264567"/>
              <a:gd name="connsiteY53" fmla="*/ 49873 h 240564"/>
              <a:gd name="connsiteX54" fmla="*/ 27203 w 264567"/>
              <a:gd name="connsiteY54" fmla="*/ 56541 h 240564"/>
              <a:gd name="connsiteX55" fmla="*/ 10402 w 264567"/>
              <a:gd name="connsiteY55" fmla="*/ 28004 h 240564"/>
              <a:gd name="connsiteX56" fmla="*/ 66942 w 264567"/>
              <a:gd name="connsiteY56" fmla="*/ 28004 h 240564"/>
              <a:gd name="connsiteX57" fmla="*/ 63742 w 264567"/>
              <a:gd name="connsiteY57" fmla="*/ 20269 h 240564"/>
              <a:gd name="connsiteX58" fmla="*/ 56273 w 264567"/>
              <a:gd name="connsiteY58" fmla="*/ 16269 h 240564"/>
              <a:gd name="connsiteX59" fmla="*/ 115481 w 264567"/>
              <a:gd name="connsiteY59" fmla="*/ 0 h 240564"/>
              <a:gd name="connsiteX60" fmla="*/ 115481 w 264567"/>
              <a:gd name="connsiteY60" fmla="*/ 28004 h 240564"/>
              <a:gd name="connsiteX61" fmla="*/ 165621 w 264567"/>
              <a:gd name="connsiteY61" fmla="*/ 28004 h 240564"/>
              <a:gd name="connsiteX63" fmla="*/ 66942 w 264567"/>
              <a:gd name="connsiteY63" fmla="*/ 84810 h 240564"/>
              <a:gd name="connsiteX64" fmla="*/ 73209 w 264567"/>
              <a:gd name="connsiteY64" fmla="*/ 90412 h 240564"/>
              <a:gd name="connsiteX65" fmla="*/ 92545 w 264567"/>
              <a:gd name="connsiteY65" fmla="*/ 92545 h 240564"/>
              <a:gd name="connsiteX66" fmla="*/ 111615 w 264567"/>
              <a:gd name="connsiteY66" fmla="*/ 90545 h 240564"/>
              <a:gd name="connsiteX67" fmla="*/ 117615 w 264567"/>
              <a:gd name="connsiteY67" fmla="*/ 84810 h 240564"/>
              <a:gd name="connsiteX68" fmla="*/ 111615 w 264567"/>
              <a:gd name="connsiteY68" fmla="*/ 78943 h 240564"/>
              <a:gd name="connsiteX69" fmla="*/ 92545 w 264567"/>
              <a:gd name="connsiteY69" fmla="*/ 76810 h 240564"/>
              <a:gd name="connsiteX70" fmla="*/ 73209 w 264567"/>
              <a:gd name="connsiteY70" fmla="*/ 79077 h 240564"/>
              <a:gd name="connsiteX71" fmla="*/ 66942 w 264567"/>
              <a:gd name="connsiteY71" fmla="*/ 84810 h 240564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</a:cxnLst>
            <a:rect l="l" t="t" r="r" b="b"/>
            <a:pathLst>
              <a:path w="264567" h="240564">
                <a:moveTo>
                  <a:pt x="181356" y="145352"/>
                </a:moveTo>
                <a:lnTo>
                  <a:pt x="181356" y="128016"/>
                </a:lnTo>
                <a:cubicBezTo>
                  <a:pt x="173000" y="133528"/>
                  <a:pt x="163221" y="137706"/>
                  <a:pt x="152019" y="140551"/>
                </a:cubicBezTo>
                <a:cubicBezTo>
                  <a:pt x="140816" y="143396"/>
                  <a:pt x="127660" y="144818"/>
                  <a:pt x="112548" y="144818"/>
                </a:cubicBezTo>
                <a:lnTo>
                  <a:pt x="32004" y="144818"/>
                </a:lnTo>
                <a:cubicBezTo>
                  <a:pt x="26847" y="144818"/>
                  <a:pt x="23825" y="147307"/>
                  <a:pt x="22936" y="152286"/>
                </a:cubicBezTo>
                <a:lnTo>
                  <a:pt x="0" y="121348"/>
                </a:lnTo>
                <a:lnTo>
                  <a:pt x="70142" y="121348"/>
                </a:lnTo>
                <a:lnTo>
                  <a:pt x="70142" y="113081"/>
                </a:lnTo>
                <a:cubicBezTo>
                  <a:pt x="56629" y="111481"/>
                  <a:pt x="45873" y="108325"/>
                  <a:pt x="37871" y="103613"/>
                </a:cubicBezTo>
                <a:cubicBezTo>
                  <a:pt x="29870" y="98902"/>
                  <a:pt x="25870" y="92634"/>
                  <a:pt x="25870" y="84810"/>
                </a:cubicBezTo>
                <a:cubicBezTo>
                  <a:pt x="25870" y="80010"/>
                  <a:pt x="27515" y="75743"/>
                  <a:pt x="30804" y="72009"/>
                </a:cubicBezTo>
                <a:cubicBezTo>
                  <a:pt x="34093" y="68276"/>
                  <a:pt x="38671" y="65164"/>
                  <a:pt x="44539" y="62674"/>
                </a:cubicBezTo>
                <a:cubicBezTo>
                  <a:pt x="50406" y="60185"/>
                  <a:pt x="57429" y="58319"/>
                  <a:pt x="65608" y="57074"/>
                </a:cubicBezTo>
                <a:cubicBezTo>
                  <a:pt x="73788" y="55829"/>
                  <a:pt x="82765" y="55207"/>
                  <a:pt x="92545" y="55207"/>
                </a:cubicBezTo>
                <a:cubicBezTo>
                  <a:pt x="102324" y="55207"/>
                  <a:pt x="111258" y="55829"/>
                  <a:pt x="119348" y="57074"/>
                </a:cubicBezTo>
                <a:cubicBezTo>
                  <a:pt x="127437" y="58319"/>
                  <a:pt x="134417" y="60185"/>
                  <a:pt x="140284" y="62674"/>
                </a:cubicBezTo>
                <a:cubicBezTo>
                  <a:pt x="146152" y="65164"/>
                  <a:pt x="150685" y="68276"/>
                  <a:pt x="153885" y="72009"/>
                </a:cubicBezTo>
                <a:cubicBezTo>
                  <a:pt x="157085" y="75743"/>
                  <a:pt x="158686" y="80010"/>
                  <a:pt x="158686" y="84810"/>
                </a:cubicBezTo>
                <a:cubicBezTo>
                  <a:pt x="158686" y="92634"/>
                  <a:pt x="154820" y="98857"/>
                  <a:pt x="147086" y="103480"/>
                </a:cubicBezTo>
                <a:cubicBezTo>
                  <a:pt x="139351" y="108103"/>
                  <a:pt x="128994" y="111214"/>
                  <a:pt x="116015" y="112814"/>
                </a:cubicBezTo>
                <a:lnTo>
                  <a:pt x="116015" y="121348"/>
                </a:lnTo>
                <a:lnTo>
                  <a:pt x="124549" y="121348"/>
                </a:lnTo>
                <a:cubicBezTo>
                  <a:pt x="136461" y="121348"/>
                  <a:pt x="147086" y="120504"/>
                  <a:pt x="156420" y="118815"/>
                </a:cubicBezTo>
                <a:cubicBezTo>
                  <a:pt x="165754" y="117126"/>
                  <a:pt x="174067" y="114770"/>
                  <a:pt x="181356" y="111747"/>
                </a:cubicBezTo>
                <a:lnTo>
                  <a:pt x="181356" y="35471"/>
                </a:lnTo>
                <a:cubicBezTo>
                  <a:pt x="181356" y="32982"/>
                  <a:pt x="180823" y="30626"/>
                  <a:pt x="179755" y="28404"/>
                </a:cubicBezTo>
                <a:cubicBezTo>
                  <a:pt x="178690" y="26181"/>
                  <a:pt x="176822" y="24536"/>
                  <a:pt x="174154" y="23469"/>
                </a:cubicBezTo>
                <a:lnTo>
                  <a:pt x="228561" y="7468"/>
                </a:lnTo>
                <a:lnTo>
                  <a:pt x="228561" y="67742"/>
                </a:lnTo>
                <a:lnTo>
                  <a:pt x="264567" y="67742"/>
                </a:lnTo>
                <a:lnTo>
                  <a:pt x="264567" y="92278"/>
                </a:lnTo>
                <a:lnTo>
                  <a:pt x="228561" y="92278"/>
                </a:lnTo>
                <a:lnTo>
                  <a:pt x="228561" y="121082"/>
                </a:lnTo>
                <a:cubicBezTo>
                  <a:pt x="228561" y="129617"/>
                  <a:pt x="226518" y="135795"/>
                  <a:pt x="222428" y="139618"/>
                </a:cubicBezTo>
                <a:cubicBezTo>
                  <a:pt x="218337" y="143440"/>
                  <a:pt x="211849" y="145352"/>
                  <a:pt x="202958" y="145352"/>
                </a:cubicBezTo>
                <a:moveTo>
                  <a:pt x="42672" y="186957"/>
                </a:moveTo>
                <a:lnTo>
                  <a:pt x="178690" y="186957"/>
                </a:lnTo>
                <a:lnTo>
                  <a:pt x="178690" y="175222"/>
                </a:lnTo>
                <a:lnTo>
                  <a:pt x="49606" y="175222"/>
                </a:lnTo>
                <a:lnTo>
                  <a:pt x="33871" y="153886"/>
                </a:lnTo>
                <a:lnTo>
                  <a:pt x="227228" y="153886"/>
                </a:lnTo>
                <a:lnTo>
                  <a:pt x="227228" y="206959"/>
                </a:lnTo>
                <a:lnTo>
                  <a:pt x="91211" y="206959"/>
                </a:lnTo>
                <a:lnTo>
                  <a:pt x="91211" y="219227"/>
                </a:lnTo>
                <a:lnTo>
                  <a:pt x="215227" y="219227"/>
                </a:lnTo>
                <a:cubicBezTo>
                  <a:pt x="218784" y="219227"/>
                  <a:pt x="221450" y="218783"/>
                  <a:pt x="223228" y="217894"/>
                </a:cubicBezTo>
                <a:cubicBezTo>
                  <a:pt x="225006" y="217005"/>
                  <a:pt x="226161" y="215049"/>
                  <a:pt x="226696" y="212027"/>
                </a:cubicBezTo>
                <a:lnTo>
                  <a:pt x="239497" y="240564"/>
                </a:lnTo>
                <a:lnTo>
                  <a:pt x="42672" y="240564"/>
                </a:lnTo>
                <a:moveTo>
                  <a:pt x="165621" y="49873"/>
                </a:moveTo>
                <a:lnTo>
                  <a:pt x="35205" y="49873"/>
                </a:lnTo>
                <a:cubicBezTo>
                  <a:pt x="30759" y="49873"/>
                  <a:pt x="28093" y="52096"/>
                  <a:pt x="27203" y="56541"/>
                </a:cubicBezTo>
                <a:lnTo>
                  <a:pt x="10402" y="28004"/>
                </a:lnTo>
                <a:lnTo>
                  <a:pt x="66942" y="28004"/>
                </a:lnTo>
                <a:cubicBezTo>
                  <a:pt x="66585" y="24981"/>
                  <a:pt x="65519" y="22403"/>
                  <a:pt x="63742" y="20269"/>
                </a:cubicBezTo>
                <a:cubicBezTo>
                  <a:pt x="61964" y="18135"/>
                  <a:pt x="59474" y="16802"/>
                  <a:pt x="56273" y="16269"/>
                </a:cubicBezTo>
                <a:lnTo>
                  <a:pt x="115481" y="0"/>
                </a:lnTo>
                <a:lnTo>
                  <a:pt x="115481" y="28004"/>
                </a:lnTo>
                <a:lnTo>
                  <a:pt x="165621" y="28004"/>
                </a:lnTo>
                <a:moveTo>
                  <a:pt x="66942" y="84810"/>
                </a:moveTo>
                <a:cubicBezTo>
                  <a:pt x="66942" y="87122"/>
                  <a:pt x="69031" y="88989"/>
                  <a:pt x="73209" y="90412"/>
                </a:cubicBezTo>
                <a:cubicBezTo>
                  <a:pt x="77388" y="91834"/>
                  <a:pt x="83832" y="92545"/>
                  <a:pt x="92545" y="92545"/>
                </a:cubicBezTo>
                <a:cubicBezTo>
                  <a:pt x="101257" y="92545"/>
                  <a:pt x="107614" y="91878"/>
                  <a:pt x="111615" y="90545"/>
                </a:cubicBezTo>
                <a:cubicBezTo>
                  <a:pt x="115615" y="89212"/>
                  <a:pt x="117615" y="87300"/>
                  <a:pt x="117615" y="84810"/>
                </a:cubicBezTo>
                <a:cubicBezTo>
                  <a:pt x="117615" y="82322"/>
                  <a:pt x="115615" y="80366"/>
                  <a:pt x="111615" y="78943"/>
                </a:cubicBezTo>
                <a:cubicBezTo>
                  <a:pt x="107614" y="77521"/>
                  <a:pt x="101257" y="76810"/>
                  <a:pt x="92545" y="76810"/>
                </a:cubicBezTo>
                <a:cubicBezTo>
                  <a:pt x="83832" y="76810"/>
                  <a:pt x="77388" y="77566"/>
                  <a:pt x="73209" y="79077"/>
                </a:cubicBezTo>
                <a:cubicBezTo>
                  <a:pt x="69031" y="80588"/>
                  <a:pt x="66942" y="82500"/>
                  <a:pt x="66942" y="8481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8" name="Freeform 308"/>
          <p:cNvSpPr/>
          <p:nvPr/>
        </p:nvSpPr>
        <p:spPr>
          <a:xfrm>
            <a:off x="13171515" y="4988766"/>
            <a:ext cx="259234" cy="233096"/>
          </a:xfrm>
          <a:custGeom>
            <a:avLst/>
            <a:gdLst>
              <a:gd name="connsiteX0" fmla="*/ 37339 w 259234"/>
              <a:gd name="connsiteY0" fmla="*/ 170155 h 233096"/>
              <a:gd name="connsiteX1" fmla="*/ 173357 w 259234"/>
              <a:gd name="connsiteY1" fmla="*/ 170155 h 233096"/>
              <a:gd name="connsiteX2" fmla="*/ 173357 w 259234"/>
              <a:gd name="connsiteY2" fmla="*/ 153353 h 233096"/>
              <a:gd name="connsiteX3" fmla="*/ 43473 w 259234"/>
              <a:gd name="connsiteY3" fmla="*/ 153353 h 233096"/>
              <a:gd name="connsiteX4" fmla="*/ 33071 w 259234"/>
              <a:gd name="connsiteY4" fmla="*/ 130149 h 233096"/>
              <a:gd name="connsiteX5" fmla="*/ 221895 w 259234"/>
              <a:gd name="connsiteY5" fmla="*/ 130149 h 233096"/>
              <a:gd name="connsiteX6" fmla="*/ 221895 w 259234"/>
              <a:gd name="connsiteY6" fmla="*/ 192024 h 233096"/>
              <a:gd name="connsiteX7" fmla="*/ 85878 w 259234"/>
              <a:gd name="connsiteY7" fmla="*/ 192024 h 233096"/>
              <a:gd name="connsiteX8" fmla="*/ 85878 w 259234"/>
              <a:gd name="connsiteY8" fmla="*/ 209893 h 233096"/>
              <a:gd name="connsiteX9" fmla="*/ 209094 w 259234"/>
              <a:gd name="connsiteY9" fmla="*/ 209893 h 233096"/>
              <a:gd name="connsiteX10" fmla="*/ 220828 w 259234"/>
              <a:gd name="connsiteY10" fmla="*/ 201358 h 233096"/>
              <a:gd name="connsiteX11" fmla="*/ 234164 w 259234"/>
              <a:gd name="connsiteY11" fmla="*/ 233096 h 233096"/>
              <a:gd name="connsiteX12" fmla="*/ 37339 w 259234"/>
              <a:gd name="connsiteY12" fmla="*/ 233096 h 233096"/>
              <a:gd name="connsiteX14" fmla="*/ 148019 w 259234"/>
              <a:gd name="connsiteY14" fmla="*/ 114947 h 233096"/>
              <a:gd name="connsiteX15" fmla="*/ 103481 w 259234"/>
              <a:gd name="connsiteY15" fmla="*/ 114947 h 233096"/>
              <a:gd name="connsiteX16" fmla="*/ 103481 w 259234"/>
              <a:gd name="connsiteY16" fmla="*/ 105346 h 233096"/>
              <a:gd name="connsiteX17" fmla="*/ 76677 w 259234"/>
              <a:gd name="connsiteY17" fmla="*/ 113614 h 233096"/>
              <a:gd name="connsiteX18" fmla="*/ 44273 w 259234"/>
              <a:gd name="connsiteY18" fmla="*/ 116281 h 233096"/>
              <a:gd name="connsiteX19" fmla="*/ 10669 w 259234"/>
              <a:gd name="connsiteY19" fmla="*/ 116281 h 233096"/>
              <a:gd name="connsiteX20" fmla="*/ 10669 w 259234"/>
              <a:gd name="connsiteY20" fmla="*/ 36538 h 233096"/>
              <a:gd name="connsiteX21" fmla="*/ 8003 w 259234"/>
              <a:gd name="connsiteY21" fmla="*/ 27603 h 233096"/>
              <a:gd name="connsiteX22" fmla="*/ 0 w 259234"/>
              <a:gd name="connsiteY22" fmla="*/ 23203 h 233096"/>
              <a:gd name="connsiteX23" fmla="*/ 55207 w 259234"/>
              <a:gd name="connsiteY23" fmla="*/ 8534 h 233096"/>
              <a:gd name="connsiteX24" fmla="*/ 55207 w 259234"/>
              <a:gd name="connsiteY24" fmla="*/ 42139 h 233096"/>
              <a:gd name="connsiteX25" fmla="*/ 103481 w 259234"/>
              <a:gd name="connsiteY25" fmla="*/ 42139 h 233096"/>
              <a:gd name="connsiteX26" fmla="*/ 103481 w 259234"/>
              <a:gd name="connsiteY26" fmla="*/ 17335 h 233096"/>
              <a:gd name="connsiteX27" fmla="*/ 148019 w 259234"/>
              <a:gd name="connsiteY27" fmla="*/ 5867 h 233096"/>
              <a:gd name="connsiteX29" fmla="*/ 176023 w 259234"/>
              <a:gd name="connsiteY29" fmla="*/ 120281 h 233096"/>
              <a:gd name="connsiteX30" fmla="*/ 176023 w 259234"/>
              <a:gd name="connsiteY30" fmla="*/ 28003 h 233096"/>
              <a:gd name="connsiteX31" fmla="*/ 174422 w 259234"/>
              <a:gd name="connsiteY31" fmla="*/ 20936 h 233096"/>
              <a:gd name="connsiteX32" fmla="*/ 168821 w 259234"/>
              <a:gd name="connsiteY32" fmla="*/ 16002 h 233096"/>
              <a:gd name="connsiteX33" fmla="*/ 223228 w 259234"/>
              <a:gd name="connsiteY33" fmla="*/ 0 h 233096"/>
              <a:gd name="connsiteX34" fmla="*/ 223228 w 259234"/>
              <a:gd name="connsiteY34" fmla="*/ 46939 h 233096"/>
              <a:gd name="connsiteX35" fmla="*/ 259234 w 259234"/>
              <a:gd name="connsiteY35" fmla="*/ 46939 h 233096"/>
              <a:gd name="connsiteX36" fmla="*/ 259234 w 259234"/>
              <a:gd name="connsiteY36" fmla="*/ 71475 h 233096"/>
              <a:gd name="connsiteX37" fmla="*/ 223228 w 259234"/>
              <a:gd name="connsiteY37" fmla="*/ 71475 h 233096"/>
              <a:gd name="connsiteX38" fmla="*/ 223228 w 259234"/>
              <a:gd name="connsiteY38" fmla="*/ 96012 h 233096"/>
              <a:gd name="connsiteX39" fmla="*/ 217095 w 259234"/>
              <a:gd name="connsiteY39" fmla="*/ 114547 h 233096"/>
              <a:gd name="connsiteX40" fmla="*/ 197625 w 259234"/>
              <a:gd name="connsiteY40" fmla="*/ 120281 h 233096"/>
              <a:gd name="connsiteX42" fmla="*/ 103481 w 259234"/>
              <a:gd name="connsiteY42" fmla="*/ 66675 h 233096"/>
              <a:gd name="connsiteX43" fmla="*/ 55207 w 259234"/>
              <a:gd name="connsiteY43" fmla="*/ 66675 h 233096"/>
              <a:gd name="connsiteX44" fmla="*/ 55207 w 259234"/>
              <a:gd name="connsiteY44" fmla="*/ 91745 h 233096"/>
              <a:gd name="connsiteX45" fmla="*/ 66008 w 259234"/>
              <a:gd name="connsiteY45" fmla="*/ 91745 h 233096"/>
              <a:gd name="connsiteX46" fmla="*/ 78411 w 259234"/>
              <a:gd name="connsiteY46" fmla="*/ 91478 h 233096"/>
              <a:gd name="connsiteX47" fmla="*/ 91346 w 259234"/>
              <a:gd name="connsiteY47" fmla="*/ 90678 h 233096"/>
              <a:gd name="connsiteX48" fmla="*/ 103481 w 259234"/>
              <a:gd name="connsiteY48" fmla="*/ 89078 h 2330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9234" h="233096">
                <a:moveTo>
                  <a:pt x="37339" y="170155"/>
                </a:moveTo>
                <a:lnTo>
                  <a:pt x="173357" y="170155"/>
                </a:lnTo>
                <a:lnTo>
                  <a:pt x="173357" y="153353"/>
                </a:lnTo>
                <a:lnTo>
                  <a:pt x="43473" y="153353"/>
                </a:lnTo>
                <a:lnTo>
                  <a:pt x="33071" y="130149"/>
                </a:lnTo>
                <a:lnTo>
                  <a:pt x="221895" y="130149"/>
                </a:lnTo>
                <a:lnTo>
                  <a:pt x="221895" y="192024"/>
                </a:lnTo>
                <a:lnTo>
                  <a:pt x="85878" y="192024"/>
                </a:lnTo>
                <a:lnTo>
                  <a:pt x="85878" y="209893"/>
                </a:lnTo>
                <a:lnTo>
                  <a:pt x="209094" y="209893"/>
                </a:lnTo>
                <a:cubicBezTo>
                  <a:pt x="215850" y="209893"/>
                  <a:pt x="219762" y="207048"/>
                  <a:pt x="220828" y="201358"/>
                </a:cubicBezTo>
                <a:lnTo>
                  <a:pt x="234164" y="233096"/>
                </a:lnTo>
                <a:lnTo>
                  <a:pt x="37339" y="233096"/>
                </a:lnTo>
                <a:moveTo>
                  <a:pt x="148019" y="114947"/>
                </a:moveTo>
                <a:lnTo>
                  <a:pt x="103481" y="114947"/>
                </a:lnTo>
                <a:lnTo>
                  <a:pt x="103481" y="105346"/>
                </a:lnTo>
                <a:cubicBezTo>
                  <a:pt x="95479" y="109080"/>
                  <a:pt x="86545" y="111836"/>
                  <a:pt x="76677" y="113614"/>
                </a:cubicBezTo>
                <a:cubicBezTo>
                  <a:pt x="66808" y="115392"/>
                  <a:pt x="56007" y="116281"/>
                  <a:pt x="44273" y="116281"/>
                </a:cubicBezTo>
                <a:lnTo>
                  <a:pt x="10669" y="116281"/>
                </a:lnTo>
                <a:lnTo>
                  <a:pt x="10669" y="36538"/>
                </a:lnTo>
                <a:cubicBezTo>
                  <a:pt x="10669" y="32982"/>
                  <a:pt x="9779" y="30004"/>
                  <a:pt x="8003" y="27603"/>
                </a:cubicBezTo>
                <a:cubicBezTo>
                  <a:pt x="6224" y="25203"/>
                  <a:pt x="3556" y="23736"/>
                  <a:pt x="0" y="23203"/>
                </a:cubicBezTo>
                <a:lnTo>
                  <a:pt x="55207" y="8534"/>
                </a:lnTo>
                <a:lnTo>
                  <a:pt x="55207" y="42139"/>
                </a:lnTo>
                <a:lnTo>
                  <a:pt x="103481" y="42139"/>
                </a:lnTo>
                <a:lnTo>
                  <a:pt x="103481" y="17335"/>
                </a:lnTo>
                <a:lnTo>
                  <a:pt x="148019" y="5867"/>
                </a:lnTo>
                <a:moveTo>
                  <a:pt x="176023" y="120281"/>
                </a:moveTo>
                <a:lnTo>
                  <a:pt x="176023" y="28003"/>
                </a:lnTo>
                <a:cubicBezTo>
                  <a:pt x="176023" y="25515"/>
                  <a:pt x="175490" y="23158"/>
                  <a:pt x="174422" y="20936"/>
                </a:cubicBezTo>
                <a:cubicBezTo>
                  <a:pt x="173357" y="18713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46939"/>
                </a:lnTo>
                <a:lnTo>
                  <a:pt x="259234" y="46939"/>
                </a:lnTo>
                <a:lnTo>
                  <a:pt x="259234" y="71475"/>
                </a:lnTo>
                <a:lnTo>
                  <a:pt x="223228" y="71475"/>
                </a:lnTo>
                <a:lnTo>
                  <a:pt x="223228" y="96012"/>
                </a:lnTo>
                <a:cubicBezTo>
                  <a:pt x="223228" y="104546"/>
                  <a:pt x="221185" y="110725"/>
                  <a:pt x="217095" y="114547"/>
                </a:cubicBezTo>
                <a:cubicBezTo>
                  <a:pt x="213004" y="118370"/>
                  <a:pt x="206516" y="120281"/>
                  <a:pt x="197625" y="120281"/>
                </a:cubicBezTo>
                <a:moveTo>
                  <a:pt x="103481" y="66675"/>
                </a:moveTo>
                <a:lnTo>
                  <a:pt x="55207" y="66675"/>
                </a:lnTo>
                <a:lnTo>
                  <a:pt x="55207" y="91745"/>
                </a:lnTo>
                <a:cubicBezTo>
                  <a:pt x="58409" y="91745"/>
                  <a:pt x="62009" y="91745"/>
                  <a:pt x="66008" y="91745"/>
                </a:cubicBezTo>
                <a:cubicBezTo>
                  <a:pt x="70010" y="91745"/>
                  <a:pt x="74144" y="91656"/>
                  <a:pt x="78411" y="91478"/>
                </a:cubicBezTo>
                <a:cubicBezTo>
                  <a:pt x="82677" y="91300"/>
                  <a:pt x="86990" y="91034"/>
                  <a:pt x="91346" y="90678"/>
                </a:cubicBezTo>
                <a:cubicBezTo>
                  <a:pt x="95701" y="90322"/>
                  <a:pt x="99746" y="89789"/>
                  <a:pt x="103481" y="89078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09" name="Freeform 309"/>
          <p:cNvSpPr/>
          <p:nvPr/>
        </p:nvSpPr>
        <p:spPr>
          <a:xfrm>
            <a:off x="13441950" y="4988766"/>
            <a:ext cx="255499" cy="230429"/>
          </a:xfrm>
          <a:custGeom>
            <a:avLst/>
            <a:gdLst>
              <a:gd name="connsiteX0" fmla="*/ 12002 w 255499"/>
              <a:gd name="connsiteY0" fmla="*/ 138950 h 230429"/>
              <a:gd name="connsiteX1" fmla="*/ 17202 w 255499"/>
              <a:gd name="connsiteY1" fmla="*/ 117081 h 230429"/>
              <a:gd name="connsiteX2" fmla="*/ 31736 w 255499"/>
              <a:gd name="connsiteY2" fmla="*/ 100012 h 230429"/>
              <a:gd name="connsiteX3" fmla="*/ 54006 w 255499"/>
              <a:gd name="connsiteY3" fmla="*/ 88944 h 230429"/>
              <a:gd name="connsiteX4" fmla="*/ 82144 w 255499"/>
              <a:gd name="connsiteY4" fmla="*/ 85077 h 230429"/>
              <a:gd name="connsiteX5" fmla="*/ 110013 w 255499"/>
              <a:gd name="connsiteY5" fmla="*/ 88944 h 230429"/>
              <a:gd name="connsiteX6" fmla="*/ 132017 w 255499"/>
              <a:gd name="connsiteY6" fmla="*/ 100012 h 230429"/>
              <a:gd name="connsiteX7" fmla="*/ 146552 w 255499"/>
              <a:gd name="connsiteY7" fmla="*/ 117081 h 230429"/>
              <a:gd name="connsiteX8" fmla="*/ 151754 w 255499"/>
              <a:gd name="connsiteY8" fmla="*/ 138950 h 230429"/>
              <a:gd name="connsiteX9" fmla="*/ 146552 w 255499"/>
              <a:gd name="connsiteY9" fmla="*/ 161620 h 230429"/>
              <a:gd name="connsiteX10" fmla="*/ 132017 w 255499"/>
              <a:gd name="connsiteY10" fmla="*/ 178822 h 230429"/>
              <a:gd name="connsiteX11" fmla="*/ 110013 w 255499"/>
              <a:gd name="connsiteY11" fmla="*/ 189624 h 230429"/>
              <a:gd name="connsiteX12" fmla="*/ 82144 w 255499"/>
              <a:gd name="connsiteY12" fmla="*/ 193357 h 230429"/>
              <a:gd name="connsiteX13" fmla="*/ 54006 w 255499"/>
              <a:gd name="connsiteY13" fmla="*/ 189624 h 230429"/>
              <a:gd name="connsiteX14" fmla="*/ 31736 w 255499"/>
              <a:gd name="connsiteY14" fmla="*/ 178822 h 230429"/>
              <a:gd name="connsiteX15" fmla="*/ 17202 w 255499"/>
              <a:gd name="connsiteY15" fmla="*/ 161620 h 230429"/>
              <a:gd name="connsiteX16" fmla="*/ 12002 w 255499"/>
              <a:gd name="connsiteY16" fmla="*/ 138950 h 230429"/>
              <a:gd name="connsiteX18" fmla="*/ 172289 w 255499"/>
              <a:gd name="connsiteY18" fmla="*/ 230429 h 230429"/>
              <a:gd name="connsiteX19" fmla="*/ 172289 w 255499"/>
              <a:gd name="connsiteY19" fmla="*/ 28003 h 230429"/>
              <a:gd name="connsiteX20" fmla="*/ 170687 w 255499"/>
              <a:gd name="connsiteY20" fmla="*/ 20936 h 230429"/>
              <a:gd name="connsiteX21" fmla="*/ 165086 w 255499"/>
              <a:gd name="connsiteY21" fmla="*/ 16002 h 230429"/>
              <a:gd name="connsiteX22" fmla="*/ 219494 w 255499"/>
              <a:gd name="connsiteY22" fmla="*/ 0 h 230429"/>
              <a:gd name="connsiteX23" fmla="*/ 219494 w 255499"/>
              <a:gd name="connsiteY23" fmla="*/ 91745 h 230429"/>
              <a:gd name="connsiteX24" fmla="*/ 255499 w 255499"/>
              <a:gd name="connsiteY24" fmla="*/ 91745 h 230429"/>
              <a:gd name="connsiteX25" fmla="*/ 255499 w 255499"/>
              <a:gd name="connsiteY25" fmla="*/ 118949 h 230429"/>
              <a:gd name="connsiteX26" fmla="*/ 219494 w 255499"/>
              <a:gd name="connsiteY26" fmla="*/ 118949 h 230429"/>
              <a:gd name="connsiteX27" fmla="*/ 219494 w 255499"/>
              <a:gd name="connsiteY27" fmla="*/ 206160 h 230429"/>
              <a:gd name="connsiteX28" fmla="*/ 213361 w 255499"/>
              <a:gd name="connsiteY28" fmla="*/ 224695 h 230429"/>
              <a:gd name="connsiteX29" fmla="*/ 193890 w 255499"/>
              <a:gd name="connsiteY29" fmla="*/ 230429 h 230429"/>
              <a:gd name="connsiteX31" fmla="*/ 153353 w 255499"/>
              <a:gd name="connsiteY31" fmla="*/ 71475 h 230429"/>
              <a:gd name="connsiteX32" fmla="*/ 24803 w 255499"/>
              <a:gd name="connsiteY32" fmla="*/ 71475 h 230429"/>
              <a:gd name="connsiteX33" fmla="*/ 16802 w 255499"/>
              <a:gd name="connsiteY33" fmla="*/ 78143 h 230429"/>
              <a:gd name="connsiteX34" fmla="*/ 0 w 255499"/>
              <a:gd name="connsiteY34" fmla="*/ 46939 h 230429"/>
              <a:gd name="connsiteX35" fmla="*/ 56541 w 255499"/>
              <a:gd name="connsiteY35" fmla="*/ 46939 h 230429"/>
              <a:gd name="connsiteX36" fmla="*/ 56541 w 255499"/>
              <a:gd name="connsiteY36" fmla="*/ 33604 h 230429"/>
              <a:gd name="connsiteX37" fmla="*/ 53874 w 255499"/>
              <a:gd name="connsiteY37" fmla="*/ 24670 h 230429"/>
              <a:gd name="connsiteX38" fmla="*/ 45872 w 255499"/>
              <a:gd name="connsiteY38" fmla="*/ 20269 h 230429"/>
              <a:gd name="connsiteX39" fmla="*/ 106414 w 255499"/>
              <a:gd name="connsiteY39" fmla="*/ 4001 h 230429"/>
              <a:gd name="connsiteX40" fmla="*/ 106414 w 255499"/>
              <a:gd name="connsiteY40" fmla="*/ 46939 h 230429"/>
              <a:gd name="connsiteX41" fmla="*/ 153353 w 255499"/>
              <a:gd name="connsiteY41" fmla="*/ 46939 h 230429"/>
              <a:gd name="connsiteX43" fmla="*/ 53874 w 255499"/>
              <a:gd name="connsiteY43" fmla="*/ 138950 h 230429"/>
              <a:gd name="connsiteX44" fmla="*/ 55341 w 255499"/>
              <a:gd name="connsiteY44" fmla="*/ 150019 h 230429"/>
              <a:gd name="connsiteX45" fmla="*/ 60141 w 255499"/>
              <a:gd name="connsiteY45" fmla="*/ 160020 h 230429"/>
              <a:gd name="connsiteX46" fmla="*/ 68942 w 255499"/>
              <a:gd name="connsiteY46" fmla="*/ 167354 h 230429"/>
              <a:gd name="connsiteX47" fmla="*/ 82144 w 255499"/>
              <a:gd name="connsiteY47" fmla="*/ 170155 h 230429"/>
              <a:gd name="connsiteX48" fmla="*/ 94946 w 255499"/>
              <a:gd name="connsiteY48" fmla="*/ 167354 h 230429"/>
              <a:gd name="connsiteX49" fmla="*/ 103612 w 255499"/>
              <a:gd name="connsiteY49" fmla="*/ 160153 h 230429"/>
              <a:gd name="connsiteX50" fmla="*/ 108414 w 255499"/>
              <a:gd name="connsiteY50" fmla="*/ 150152 h 230429"/>
              <a:gd name="connsiteX51" fmla="*/ 109880 w 255499"/>
              <a:gd name="connsiteY51" fmla="*/ 138950 h 230429"/>
              <a:gd name="connsiteX52" fmla="*/ 108414 w 255499"/>
              <a:gd name="connsiteY52" fmla="*/ 127616 h 230429"/>
              <a:gd name="connsiteX53" fmla="*/ 103612 w 255499"/>
              <a:gd name="connsiteY53" fmla="*/ 117882 h 230429"/>
              <a:gd name="connsiteX54" fmla="*/ 94946 w 255499"/>
              <a:gd name="connsiteY54" fmla="*/ 110947 h 230429"/>
              <a:gd name="connsiteX55" fmla="*/ 82144 w 255499"/>
              <a:gd name="connsiteY55" fmla="*/ 108280 h 230429"/>
              <a:gd name="connsiteX56" fmla="*/ 68942 w 255499"/>
              <a:gd name="connsiteY56" fmla="*/ 110947 h 230429"/>
              <a:gd name="connsiteX57" fmla="*/ 60141 w 255499"/>
              <a:gd name="connsiteY57" fmla="*/ 117882 h 230429"/>
              <a:gd name="connsiteX58" fmla="*/ 55341 w 255499"/>
              <a:gd name="connsiteY58" fmla="*/ 127749 h 230429"/>
              <a:gd name="connsiteX59" fmla="*/ 53874 w 255499"/>
              <a:gd name="connsiteY59" fmla="*/ 13895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9" h="230429">
                <a:moveTo>
                  <a:pt x="12002" y="138950"/>
                </a:moveTo>
                <a:cubicBezTo>
                  <a:pt x="12002" y="130950"/>
                  <a:pt x="13736" y="123660"/>
                  <a:pt x="17202" y="117081"/>
                </a:cubicBezTo>
                <a:cubicBezTo>
                  <a:pt x="20669" y="110503"/>
                  <a:pt x="25513" y="104813"/>
                  <a:pt x="31736" y="100012"/>
                </a:cubicBezTo>
                <a:cubicBezTo>
                  <a:pt x="37960" y="95212"/>
                  <a:pt x="45383" y="91523"/>
                  <a:pt x="54006" y="88944"/>
                </a:cubicBezTo>
                <a:cubicBezTo>
                  <a:pt x="62630" y="86366"/>
                  <a:pt x="72010" y="85077"/>
                  <a:pt x="82144" y="85077"/>
                </a:cubicBezTo>
                <a:cubicBezTo>
                  <a:pt x="92278" y="85077"/>
                  <a:pt x="101569" y="86366"/>
                  <a:pt x="110013" y="88944"/>
                </a:cubicBezTo>
                <a:cubicBezTo>
                  <a:pt x="118459" y="91523"/>
                  <a:pt x="125794" y="95212"/>
                  <a:pt x="132017" y="100012"/>
                </a:cubicBezTo>
                <a:cubicBezTo>
                  <a:pt x="138240" y="104813"/>
                  <a:pt x="143084" y="110503"/>
                  <a:pt x="146552" y="117081"/>
                </a:cubicBezTo>
                <a:cubicBezTo>
                  <a:pt x="150019" y="123660"/>
                  <a:pt x="151754" y="130950"/>
                  <a:pt x="151754" y="138950"/>
                </a:cubicBezTo>
                <a:cubicBezTo>
                  <a:pt x="151754" y="147307"/>
                  <a:pt x="150019" y="154863"/>
                  <a:pt x="146552" y="161620"/>
                </a:cubicBezTo>
                <a:cubicBezTo>
                  <a:pt x="143084" y="168377"/>
                  <a:pt x="138240" y="174111"/>
                  <a:pt x="132017" y="178822"/>
                </a:cubicBezTo>
                <a:cubicBezTo>
                  <a:pt x="125794" y="183534"/>
                  <a:pt x="118459" y="187134"/>
                  <a:pt x="110013" y="189624"/>
                </a:cubicBezTo>
                <a:cubicBezTo>
                  <a:pt x="101569" y="192113"/>
                  <a:pt x="92278" y="193357"/>
                  <a:pt x="82144" y="193357"/>
                </a:cubicBezTo>
                <a:cubicBezTo>
                  <a:pt x="72010" y="193357"/>
                  <a:pt x="62630" y="192113"/>
                  <a:pt x="54006" y="189624"/>
                </a:cubicBezTo>
                <a:cubicBezTo>
                  <a:pt x="45383" y="187134"/>
                  <a:pt x="37960" y="183534"/>
                  <a:pt x="31736" y="178822"/>
                </a:cubicBezTo>
                <a:cubicBezTo>
                  <a:pt x="25513" y="174111"/>
                  <a:pt x="20669" y="168377"/>
                  <a:pt x="17202" y="161620"/>
                </a:cubicBezTo>
                <a:cubicBezTo>
                  <a:pt x="13736" y="154863"/>
                  <a:pt x="12002" y="147307"/>
                  <a:pt x="12002" y="138950"/>
                </a:cubicBezTo>
                <a:moveTo>
                  <a:pt x="172289" y="230429"/>
                </a:moveTo>
                <a:lnTo>
                  <a:pt x="172289" y="28003"/>
                </a:lnTo>
                <a:cubicBezTo>
                  <a:pt x="172289" y="25515"/>
                  <a:pt x="171755" y="23158"/>
                  <a:pt x="170687" y="20936"/>
                </a:cubicBezTo>
                <a:cubicBezTo>
                  <a:pt x="169622" y="18713"/>
                  <a:pt x="167754" y="17069"/>
                  <a:pt x="165086" y="16002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9" y="91745"/>
                </a:lnTo>
                <a:lnTo>
                  <a:pt x="255499" y="118949"/>
                </a:lnTo>
                <a:lnTo>
                  <a:pt x="219494" y="118949"/>
                </a:lnTo>
                <a:lnTo>
                  <a:pt x="219494" y="206160"/>
                </a:lnTo>
                <a:cubicBezTo>
                  <a:pt x="219494" y="214694"/>
                  <a:pt x="217450" y="220872"/>
                  <a:pt x="213361" y="224695"/>
                </a:cubicBezTo>
                <a:cubicBezTo>
                  <a:pt x="209269" y="228517"/>
                  <a:pt x="202781" y="230429"/>
                  <a:pt x="193890" y="230429"/>
                </a:cubicBezTo>
                <a:moveTo>
                  <a:pt x="153353" y="71475"/>
                </a:moveTo>
                <a:lnTo>
                  <a:pt x="24803" y="71475"/>
                </a:lnTo>
                <a:cubicBezTo>
                  <a:pt x="20358" y="71475"/>
                  <a:pt x="17690" y="73698"/>
                  <a:pt x="16802" y="78143"/>
                </a:cubicBezTo>
                <a:lnTo>
                  <a:pt x="0" y="46939"/>
                </a:lnTo>
                <a:lnTo>
                  <a:pt x="56541" y="46939"/>
                </a:lnTo>
                <a:lnTo>
                  <a:pt x="56541" y="33604"/>
                </a:lnTo>
                <a:cubicBezTo>
                  <a:pt x="56541" y="30048"/>
                  <a:pt x="55651" y="27070"/>
                  <a:pt x="53874" y="24670"/>
                </a:cubicBezTo>
                <a:cubicBezTo>
                  <a:pt x="52096" y="22269"/>
                  <a:pt x="49428" y="20803"/>
                  <a:pt x="45872" y="20269"/>
                </a:cubicBezTo>
                <a:lnTo>
                  <a:pt x="106414" y="4001"/>
                </a:lnTo>
                <a:lnTo>
                  <a:pt x="106414" y="46939"/>
                </a:lnTo>
                <a:lnTo>
                  <a:pt x="153353" y="46939"/>
                </a:lnTo>
                <a:moveTo>
                  <a:pt x="53874" y="138950"/>
                </a:moveTo>
                <a:cubicBezTo>
                  <a:pt x="53874" y="142685"/>
                  <a:pt x="54363" y="146374"/>
                  <a:pt x="55341" y="150019"/>
                </a:cubicBezTo>
                <a:cubicBezTo>
                  <a:pt x="56317" y="153663"/>
                  <a:pt x="57919" y="156997"/>
                  <a:pt x="60141" y="160020"/>
                </a:cubicBezTo>
                <a:cubicBezTo>
                  <a:pt x="62364" y="163043"/>
                  <a:pt x="65297" y="165488"/>
                  <a:pt x="68942" y="167354"/>
                </a:cubicBezTo>
                <a:cubicBezTo>
                  <a:pt x="72586" y="169221"/>
                  <a:pt x="76988" y="170155"/>
                  <a:pt x="82144" y="170155"/>
                </a:cubicBezTo>
                <a:cubicBezTo>
                  <a:pt x="87122" y="170155"/>
                  <a:pt x="91388" y="169221"/>
                  <a:pt x="94946" y="167354"/>
                </a:cubicBezTo>
                <a:cubicBezTo>
                  <a:pt x="98501" y="165488"/>
                  <a:pt x="101391" y="163087"/>
                  <a:pt x="103612" y="160153"/>
                </a:cubicBezTo>
                <a:cubicBezTo>
                  <a:pt x="105835" y="157220"/>
                  <a:pt x="107435" y="153886"/>
                  <a:pt x="108414" y="150152"/>
                </a:cubicBezTo>
                <a:cubicBezTo>
                  <a:pt x="109392" y="146418"/>
                  <a:pt x="109880" y="142685"/>
                  <a:pt x="109880" y="138950"/>
                </a:cubicBezTo>
                <a:cubicBezTo>
                  <a:pt x="109880" y="135039"/>
                  <a:pt x="109392" y="131261"/>
                  <a:pt x="108414" y="127616"/>
                </a:cubicBezTo>
                <a:cubicBezTo>
                  <a:pt x="107435" y="123971"/>
                  <a:pt x="105835" y="120726"/>
                  <a:pt x="103612" y="117882"/>
                </a:cubicBezTo>
                <a:cubicBezTo>
                  <a:pt x="101391" y="115036"/>
                  <a:pt x="98501" y="112725"/>
                  <a:pt x="94946" y="110947"/>
                </a:cubicBezTo>
                <a:cubicBezTo>
                  <a:pt x="91388" y="109169"/>
                  <a:pt x="87122" y="108280"/>
                  <a:pt x="82144" y="108280"/>
                </a:cubicBezTo>
                <a:cubicBezTo>
                  <a:pt x="76988" y="108280"/>
                  <a:pt x="72586" y="109169"/>
                  <a:pt x="68942" y="110947"/>
                </a:cubicBezTo>
                <a:cubicBezTo>
                  <a:pt x="65297" y="112725"/>
                  <a:pt x="62364" y="115036"/>
                  <a:pt x="60141" y="117882"/>
                </a:cubicBezTo>
                <a:cubicBezTo>
                  <a:pt x="57919" y="120726"/>
                  <a:pt x="56317" y="124016"/>
                  <a:pt x="55341" y="127749"/>
                </a:cubicBezTo>
                <a:cubicBezTo>
                  <a:pt x="54363" y="131483"/>
                  <a:pt x="53874" y="135217"/>
                  <a:pt x="53874" y="1389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0" name="Freeform 310"/>
          <p:cNvSpPr/>
          <p:nvPr/>
        </p:nvSpPr>
        <p:spPr>
          <a:xfrm>
            <a:off x="13706249" y="4988766"/>
            <a:ext cx="247498" cy="230963"/>
          </a:xfrm>
          <a:custGeom>
            <a:avLst/>
            <a:gdLst>
              <a:gd name="connsiteX0" fmla="*/ 147754 w 247498"/>
              <a:gd name="connsiteY0" fmla="*/ 224561 h 230963"/>
              <a:gd name="connsiteX1" fmla="*/ 147754 w 247498"/>
              <a:gd name="connsiteY1" fmla="*/ 108014 h 230963"/>
              <a:gd name="connsiteX2" fmla="*/ 114148 w 247498"/>
              <a:gd name="connsiteY2" fmla="*/ 108014 h 230963"/>
              <a:gd name="connsiteX3" fmla="*/ 71743 w 247498"/>
              <a:gd name="connsiteY3" fmla="*/ 159220 h 230963"/>
              <a:gd name="connsiteX4" fmla="*/ 0 w 247498"/>
              <a:gd name="connsiteY4" fmla="*/ 185089 h 230963"/>
              <a:gd name="connsiteX5" fmla="*/ 0 w 247498"/>
              <a:gd name="connsiteY5" fmla="*/ 179756 h 230963"/>
              <a:gd name="connsiteX6" fmla="*/ 29604 w 247498"/>
              <a:gd name="connsiteY6" fmla="*/ 162820 h 230963"/>
              <a:gd name="connsiteX7" fmla="*/ 54542 w 247498"/>
              <a:gd name="connsiteY7" fmla="*/ 139217 h 230963"/>
              <a:gd name="connsiteX8" fmla="*/ 72276 w 247498"/>
              <a:gd name="connsiteY8" fmla="*/ 104680 h 230963"/>
              <a:gd name="connsiteX9" fmla="*/ 80279 w 247498"/>
              <a:gd name="connsiteY9" fmla="*/ 54940 h 230963"/>
              <a:gd name="connsiteX10" fmla="*/ 31204 w 247498"/>
              <a:gd name="connsiteY10" fmla="*/ 54940 h 230963"/>
              <a:gd name="connsiteX11" fmla="*/ 23205 w 247498"/>
              <a:gd name="connsiteY11" fmla="*/ 61608 h 230963"/>
              <a:gd name="connsiteX12" fmla="*/ 6401 w 247498"/>
              <a:gd name="connsiteY12" fmla="*/ 29070 h 230963"/>
              <a:gd name="connsiteX13" fmla="*/ 80544 w 247498"/>
              <a:gd name="connsiteY13" fmla="*/ 29070 h 230963"/>
              <a:gd name="connsiteX14" fmla="*/ 80544 w 247498"/>
              <a:gd name="connsiteY14" fmla="*/ 17869 h 230963"/>
              <a:gd name="connsiteX15" fmla="*/ 125084 w 247498"/>
              <a:gd name="connsiteY15" fmla="*/ 30671 h 230963"/>
              <a:gd name="connsiteX16" fmla="*/ 125084 w 247498"/>
              <a:gd name="connsiteY16" fmla="*/ 49606 h 230963"/>
              <a:gd name="connsiteX17" fmla="*/ 122151 w 247498"/>
              <a:gd name="connsiteY17" fmla="*/ 80810 h 230963"/>
              <a:gd name="connsiteX18" fmla="*/ 147754 w 247498"/>
              <a:gd name="connsiteY18" fmla="*/ 80810 h 230963"/>
              <a:gd name="connsiteX19" fmla="*/ 147754 w 247498"/>
              <a:gd name="connsiteY19" fmla="*/ 33338 h 230963"/>
              <a:gd name="connsiteX20" fmla="*/ 146152 w 247498"/>
              <a:gd name="connsiteY20" fmla="*/ 26270 h 230963"/>
              <a:gd name="connsiteX21" fmla="*/ 140551 w 247498"/>
              <a:gd name="connsiteY21" fmla="*/ 21336 h 230963"/>
              <a:gd name="connsiteX22" fmla="*/ 189626 w 247498"/>
              <a:gd name="connsiteY22" fmla="*/ 8001 h 230963"/>
              <a:gd name="connsiteX23" fmla="*/ 189626 w 247498"/>
              <a:gd name="connsiteY23" fmla="*/ 200292 h 230963"/>
              <a:gd name="connsiteX24" fmla="*/ 183491 w 247498"/>
              <a:gd name="connsiteY24" fmla="*/ 218827 h 230963"/>
              <a:gd name="connsiteX25" fmla="*/ 164023 w 247498"/>
              <a:gd name="connsiteY25" fmla="*/ 224561 h 230963"/>
              <a:gd name="connsiteX27" fmla="*/ 205626 w 247498"/>
              <a:gd name="connsiteY27" fmla="*/ 230963 h 230963"/>
              <a:gd name="connsiteX28" fmla="*/ 205626 w 247498"/>
              <a:gd name="connsiteY28" fmla="*/ 25336 h 230963"/>
              <a:gd name="connsiteX29" fmla="*/ 204026 w 247498"/>
              <a:gd name="connsiteY29" fmla="*/ 18269 h 230963"/>
              <a:gd name="connsiteX30" fmla="*/ 198425 w 247498"/>
              <a:gd name="connsiteY30" fmla="*/ 13335 h 230963"/>
              <a:gd name="connsiteX31" fmla="*/ 247498 w 247498"/>
              <a:gd name="connsiteY31" fmla="*/ 0 h 230963"/>
              <a:gd name="connsiteX32" fmla="*/ 247498 w 247498"/>
              <a:gd name="connsiteY32" fmla="*/ 206692 h 230963"/>
              <a:gd name="connsiteX33" fmla="*/ 241365 w 247498"/>
              <a:gd name="connsiteY33" fmla="*/ 225228 h 230963"/>
              <a:gd name="connsiteX34" fmla="*/ 221895 w 247498"/>
              <a:gd name="connsiteY34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47498" h="230963">
                <a:moveTo>
                  <a:pt x="147754" y="224561"/>
                </a:moveTo>
                <a:lnTo>
                  <a:pt x="147754" y="108014"/>
                </a:lnTo>
                <a:lnTo>
                  <a:pt x="114148" y="108014"/>
                </a:lnTo>
                <a:cubicBezTo>
                  <a:pt x="105080" y="128994"/>
                  <a:pt x="90946" y="146062"/>
                  <a:pt x="71743" y="159220"/>
                </a:cubicBezTo>
                <a:cubicBezTo>
                  <a:pt x="52541" y="172377"/>
                  <a:pt x="28628" y="181001"/>
                  <a:pt x="0" y="185089"/>
                </a:cubicBezTo>
                <a:lnTo>
                  <a:pt x="0" y="179756"/>
                </a:lnTo>
                <a:cubicBezTo>
                  <a:pt x="10314" y="174778"/>
                  <a:pt x="20182" y="169132"/>
                  <a:pt x="29604" y="162820"/>
                </a:cubicBezTo>
                <a:cubicBezTo>
                  <a:pt x="39029" y="156508"/>
                  <a:pt x="47341" y="148641"/>
                  <a:pt x="54542" y="139217"/>
                </a:cubicBezTo>
                <a:cubicBezTo>
                  <a:pt x="61742" y="129794"/>
                  <a:pt x="67653" y="118282"/>
                  <a:pt x="72276" y="104680"/>
                </a:cubicBezTo>
                <a:cubicBezTo>
                  <a:pt x="76899" y="91078"/>
                  <a:pt x="79567" y="74498"/>
                  <a:pt x="80279" y="54940"/>
                </a:cubicBezTo>
                <a:lnTo>
                  <a:pt x="31204" y="54940"/>
                </a:lnTo>
                <a:cubicBezTo>
                  <a:pt x="26760" y="54940"/>
                  <a:pt x="24093" y="57162"/>
                  <a:pt x="23205" y="61608"/>
                </a:cubicBezTo>
                <a:lnTo>
                  <a:pt x="6401" y="29070"/>
                </a:lnTo>
                <a:lnTo>
                  <a:pt x="80544" y="29070"/>
                </a:lnTo>
                <a:lnTo>
                  <a:pt x="80544" y="17869"/>
                </a:lnTo>
                <a:lnTo>
                  <a:pt x="125084" y="30671"/>
                </a:lnTo>
                <a:lnTo>
                  <a:pt x="125084" y="49606"/>
                </a:lnTo>
                <a:cubicBezTo>
                  <a:pt x="125084" y="60096"/>
                  <a:pt x="124106" y="70498"/>
                  <a:pt x="122151" y="80810"/>
                </a:cubicBezTo>
                <a:lnTo>
                  <a:pt x="147754" y="80810"/>
                </a:lnTo>
                <a:lnTo>
                  <a:pt x="147754" y="33338"/>
                </a:lnTo>
                <a:cubicBezTo>
                  <a:pt x="147754" y="30849"/>
                  <a:pt x="147219" y="28492"/>
                  <a:pt x="146152" y="26270"/>
                </a:cubicBezTo>
                <a:cubicBezTo>
                  <a:pt x="145086" y="24047"/>
                  <a:pt x="143219" y="22403"/>
                  <a:pt x="140551" y="21336"/>
                </a:cubicBezTo>
                <a:lnTo>
                  <a:pt x="189626" y="8001"/>
                </a:lnTo>
                <a:lnTo>
                  <a:pt x="189626" y="200292"/>
                </a:lnTo>
                <a:cubicBezTo>
                  <a:pt x="189626" y="208826"/>
                  <a:pt x="187579" y="215005"/>
                  <a:pt x="183491" y="218827"/>
                </a:cubicBezTo>
                <a:cubicBezTo>
                  <a:pt x="179401" y="222650"/>
                  <a:pt x="172910" y="224561"/>
                  <a:pt x="164023" y="224561"/>
                </a:cubicBezTo>
                <a:moveTo>
                  <a:pt x="205626" y="230963"/>
                </a:moveTo>
                <a:lnTo>
                  <a:pt x="205626" y="25336"/>
                </a:lnTo>
                <a:cubicBezTo>
                  <a:pt x="205626" y="22847"/>
                  <a:pt x="205093" y="20492"/>
                  <a:pt x="204026" y="18269"/>
                </a:cubicBezTo>
                <a:cubicBezTo>
                  <a:pt x="202960" y="16046"/>
                  <a:pt x="201093" y="14402"/>
                  <a:pt x="198425" y="13335"/>
                </a:cubicBezTo>
                <a:lnTo>
                  <a:pt x="247498" y="0"/>
                </a:lnTo>
                <a:lnTo>
                  <a:pt x="247498" y="206692"/>
                </a:lnTo>
                <a:cubicBezTo>
                  <a:pt x="247498" y="215227"/>
                  <a:pt x="245455" y="221405"/>
                  <a:pt x="241365" y="225228"/>
                </a:cubicBezTo>
                <a:cubicBezTo>
                  <a:pt x="237275" y="229051"/>
                  <a:pt x="230786" y="230963"/>
                  <a:pt x="221895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1" name="Freeform 311"/>
          <p:cNvSpPr/>
          <p:nvPr/>
        </p:nvSpPr>
        <p:spPr>
          <a:xfrm>
            <a:off x="14050862" y="4988766"/>
            <a:ext cx="224028" cy="230429"/>
          </a:xfrm>
          <a:custGeom>
            <a:avLst/>
            <a:gdLst>
              <a:gd name="connsiteX0" fmla="*/ 45605 w 224028"/>
              <a:gd name="connsiteY0" fmla="*/ 101346 h 230429"/>
              <a:gd name="connsiteX1" fmla="*/ 47605 w 224028"/>
              <a:gd name="connsiteY1" fmla="*/ 127083 h 230429"/>
              <a:gd name="connsiteX2" fmla="*/ 53206 w 224028"/>
              <a:gd name="connsiteY2" fmla="*/ 147085 h 230429"/>
              <a:gd name="connsiteX3" fmla="*/ 62140 w 224028"/>
              <a:gd name="connsiteY3" fmla="*/ 160153 h 230429"/>
              <a:gd name="connsiteX4" fmla="*/ 74409 w 224028"/>
              <a:gd name="connsiteY4" fmla="*/ 164821 h 230429"/>
              <a:gd name="connsiteX5" fmla="*/ 86278 w 224028"/>
              <a:gd name="connsiteY5" fmla="*/ 160153 h 230429"/>
              <a:gd name="connsiteX6" fmla="*/ 95078 w 224028"/>
              <a:gd name="connsiteY6" fmla="*/ 147085 h 230429"/>
              <a:gd name="connsiteX7" fmla="*/ 100679 w 224028"/>
              <a:gd name="connsiteY7" fmla="*/ 127083 h 230429"/>
              <a:gd name="connsiteX8" fmla="*/ 102681 w 224028"/>
              <a:gd name="connsiteY8" fmla="*/ 101346 h 230429"/>
              <a:gd name="connsiteX9" fmla="*/ 100679 w 224028"/>
              <a:gd name="connsiteY9" fmla="*/ 75609 h 230429"/>
              <a:gd name="connsiteX10" fmla="*/ 95078 w 224028"/>
              <a:gd name="connsiteY10" fmla="*/ 55607 h 230429"/>
              <a:gd name="connsiteX11" fmla="*/ 86278 w 224028"/>
              <a:gd name="connsiteY11" fmla="*/ 42538 h 230429"/>
              <a:gd name="connsiteX12" fmla="*/ 74409 w 224028"/>
              <a:gd name="connsiteY12" fmla="*/ 37871 h 230429"/>
              <a:gd name="connsiteX13" fmla="*/ 62140 w 224028"/>
              <a:gd name="connsiteY13" fmla="*/ 42538 h 230429"/>
              <a:gd name="connsiteX14" fmla="*/ 53206 w 224028"/>
              <a:gd name="connsiteY14" fmla="*/ 55607 h 230429"/>
              <a:gd name="connsiteX15" fmla="*/ 47605 w 224028"/>
              <a:gd name="connsiteY15" fmla="*/ 75609 h 230429"/>
              <a:gd name="connsiteX16" fmla="*/ 45605 w 224028"/>
              <a:gd name="connsiteY16" fmla="*/ 101346 h 230429"/>
              <a:gd name="connsiteX18" fmla="*/ 0 w 224028"/>
              <a:gd name="connsiteY18" fmla="*/ 101346 h 230429"/>
              <a:gd name="connsiteX19" fmla="*/ 5735 w 224028"/>
              <a:gd name="connsiteY19" fmla="*/ 62941 h 230429"/>
              <a:gd name="connsiteX20" fmla="*/ 21470 w 224028"/>
              <a:gd name="connsiteY20" fmla="*/ 35338 h 230429"/>
              <a:gd name="connsiteX21" fmla="*/ 45072 w 224028"/>
              <a:gd name="connsiteY21" fmla="*/ 18802 h 230429"/>
              <a:gd name="connsiteX22" fmla="*/ 74409 w 224028"/>
              <a:gd name="connsiteY22" fmla="*/ 13335 h 230429"/>
              <a:gd name="connsiteX23" fmla="*/ 103481 w 224028"/>
              <a:gd name="connsiteY23" fmla="*/ 18802 h 230429"/>
              <a:gd name="connsiteX24" fmla="*/ 127084 w 224028"/>
              <a:gd name="connsiteY24" fmla="*/ 35338 h 230429"/>
              <a:gd name="connsiteX25" fmla="*/ 142818 w 224028"/>
              <a:gd name="connsiteY25" fmla="*/ 62941 h 230429"/>
              <a:gd name="connsiteX26" fmla="*/ 148552 w 224028"/>
              <a:gd name="connsiteY26" fmla="*/ 101346 h 230429"/>
              <a:gd name="connsiteX27" fmla="*/ 142818 w 224028"/>
              <a:gd name="connsiteY27" fmla="*/ 139884 h 230429"/>
              <a:gd name="connsiteX28" fmla="*/ 127084 w 224028"/>
              <a:gd name="connsiteY28" fmla="*/ 167354 h 230429"/>
              <a:gd name="connsiteX29" fmla="*/ 103481 w 224028"/>
              <a:gd name="connsiteY29" fmla="*/ 183890 h 230429"/>
              <a:gd name="connsiteX30" fmla="*/ 74409 w 224028"/>
              <a:gd name="connsiteY30" fmla="*/ 189357 h 230429"/>
              <a:gd name="connsiteX31" fmla="*/ 45072 w 224028"/>
              <a:gd name="connsiteY31" fmla="*/ 183890 h 230429"/>
              <a:gd name="connsiteX32" fmla="*/ 21470 w 224028"/>
              <a:gd name="connsiteY32" fmla="*/ 167354 h 230429"/>
              <a:gd name="connsiteX33" fmla="*/ 5735 w 224028"/>
              <a:gd name="connsiteY33" fmla="*/ 139884 h 230429"/>
              <a:gd name="connsiteX34" fmla="*/ 0 w 224028"/>
              <a:gd name="connsiteY34" fmla="*/ 101346 h 230429"/>
              <a:gd name="connsiteX36" fmla="*/ 176822 w 224028"/>
              <a:gd name="connsiteY36" fmla="*/ 230429 h 230429"/>
              <a:gd name="connsiteX37" fmla="*/ 176822 w 224028"/>
              <a:gd name="connsiteY37" fmla="*/ 28003 h 230429"/>
              <a:gd name="connsiteX38" fmla="*/ 175222 w 224028"/>
              <a:gd name="connsiteY38" fmla="*/ 20936 h 230429"/>
              <a:gd name="connsiteX39" fmla="*/ 169622 w 224028"/>
              <a:gd name="connsiteY39" fmla="*/ 16002 h 230429"/>
              <a:gd name="connsiteX40" fmla="*/ 224028 w 224028"/>
              <a:gd name="connsiteY40" fmla="*/ 0 h 230429"/>
              <a:gd name="connsiteX41" fmla="*/ 224028 w 224028"/>
              <a:gd name="connsiteY41" fmla="*/ 206160 h 230429"/>
              <a:gd name="connsiteX42" fmla="*/ 217894 w 224028"/>
              <a:gd name="connsiteY42" fmla="*/ 224695 h 230429"/>
              <a:gd name="connsiteX43" fmla="*/ 198425 w 224028"/>
              <a:gd name="connsiteY43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</a:cxnLst>
            <a:rect l="l" t="t" r="r" b="b"/>
            <a:pathLst>
              <a:path w="224028" h="230429">
                <a:moveTo>
                  <a:pt x="45605" y="101346"/>
                </a:moveTo>
                <a:cubicBezTo>
                  <a:pt x="45605" y="110769"/>
                  <a:pt x="46273" y="119349"/>
                  <a:pt x="47605" y="127083"/>
                </a:cubicBezTo>
                <a:cubicBezTo>
                  <a:pt x="48940" y="134817"/>
                  <a:pt x="50806" y="141484"/>
                  <a:pt x="53206" y="147085"/>
                </a:cubicBezTo>
                <a:cubicBezTo>
                  <a:pt x="55607" y="152686"/>
                  <a:pt x="58586" y="157042"/>
                  <a:pt x="62140" y="160153"/>
                </a:cubicBezTo>
                <a:cubicBezTo>
                  <a:pt x="65697" y="163265"/>
                  <a:pt x="69786" y="164821"/>
                  <a:pt x="74409" y="164821"/>
                </a:cubicBezTo>
                <a:cubicBezTo>
                  <a:pt x="78856" y="164821"/>
                  <a:pt x="82810" y="163265"/>
                  <a:pt x="86278" y="160153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2" y="119349"/>
                  <a:pt x="102681" y="110769"/>
                  <a:pt x="102681" y="101346"/>
                </a:cubicBezTo>
                <a:cubicBezTo>
                  <a:pt x="102681" y="91923"/>
                  <a:pt x="102012" y="83344"/>
                  <a:pt x="100679" y="75609"/>
                </a:cubicBezTo>
                <a:cubicBezTo>
                  <a:pt x="99346" y="67875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6" y="37871"/>
                  <a:pt x="74409" y="37871"/>
                </a:cubicBezTo>
                <a:cubicBezTo>
                  <a:pt x="69786" y="37871"/>
                  <a:pt x="65697" y="39427"/>
                  <a:pt x="62140" y="42538"/>
                </a:cubicBezTo>
                <a:cubicBezTo>
                  <a:pt x="58586" y="45650"/>
                  <a:pt x="55607" y="50006"/>
                  <a:pt x="53206" y="55607"/>
                </a:cubicBezTo>
                <a:cubicBezTo>
                  <a:pt x="50806" y="61208"/>
                  <a:pt x="48940" y="67875"/>
                  <a:pt x="47605" y="75609"/>
                </a:cubicBezTo>
                <a:cubicBezTo>
                  <a:pt x="46273" y="83344"/>
                  <a:pt x="45605" y="91923"/>
                  <a:pt x="45605" y="101346"/>
                </a:cubicBezTo>
                <a:moveTo>
                  <a:pt x="0" y="101346"/>
                </a:moveTo>
                <a:cubicBezTo>
                  <a:pt x="0" y="86767"/>
                  <a:pt x="1912" y="73964"/>
                  <a:pt x="5735" y="62941"/>
                </a:cubicBezTo>
                <a:cubicBezTo>
                  <a:pt x="9558" y="51918"/>
                  <a:pt x="14802" y="42716"/>
                  <a:pt x="21470" y="35338"/>
                </a:cubicBezTo>
                <a:cubicBezTo>
                  <a:pt x="28136" y="27959"/>
                  <a:pt x="36006" y="22447"/>
                  <a:pt x="45072" y="18802"/>
                </a:cubicBezTo>
                <a:cubicBezTo>
                  <a:pt x="54141" y="15158"/>
                  <a:pt x="63920" y="13335"/>
                  <a:pt x="74409" y="13335"/>
                </a:cubicBezTo>
                <a:cubicBezTo>
                  <a:pt x="84722" y="13335"/>
                  <a:pt x="94411" y="15158"/>
                  <a:pt x="103481" y="18802"/>
                </a:cubicBezTo>
                <a:cubicBezTo>
                  <a:pt x="112548" y="22447"/>
                  <a:pt x="120416" y="27959"/>
                  <a:pt x="127084" y="35338"/>
                </a:cubicBezTo>
                <a:cubicBezTo>
                  <a:pt x="133750" y="42716"/>
                  <a:pt x="138995" y="51918"/>
                  <a:pt x="142818" y="62941"/>
                </a:cubicBezTo>
                <a:cubicBezTo>
                  <a:pt x="146641" y="73964"/>
                  <a:pt x="148552" y="86767"/>
                  <a:pt x="148552" y="101346"/>
                </a:cubicBezTo>
                <a:cubicBezTo>
                  <a:pt x="148552" y="116103"/>
                  <a:pt x="146641" y="128949"/>
                  <a:pt x="142818" y="139884"/>
                </a:cubicBezTo>
                <a:cubicBezTo>
                  <a:pt x="138995" y="150819"/>
                  <a:pt x="133750" y="159976"/>
                  <a:pt x="127084" y="167354"/>
                </a:cubicBezTo>
                <a:cubicBezTo>
                  <a:pt x="120416" y="174733"/>
                  <a:pt x="112548" y="180245"/>
                  <a:pt x="103481" y="183890"/>
                </a:cubicBezTo>
                <a:cubicBezTo>
                  <a:pt x="94411" y="187534"/>
                  <a:pt x="84722" y="189357"/>
                  <a:pt x="74409" y="189357"/>
                </a:cubicBezTo>
                <a:cubicBezTo>
                  <a:pt x="63920" y="189357"/>
                  <a:pt x="54141" y="187534"/>
                  <a:pt x="45072" y="183890"/>
                </a:cubicBezTo>
                <a:cubicBezTo>
                  <a:pt x="36006" y="180245"/>
                  <a:pt x="28136" y="174733"/>
                  <a:pt x="21470" y="167354"/>
                </a:cubicBezTo>
                <a:cubicBezTo>
                  <a:pt x="14802" y="159976"/>
                  <a:pt x="9558" y="150819"/>
                  <a:pt x="5735" y="139884"/>
                </a:cubicBezTo>
                <a:cubicBezTo>
                  <a:pt x="1912" y="128949"/>
                  <a:pt x="0" y="116103"/>
                  <a:pt x="0" y="101346"/>
                </a:cubicBezTo>
                <a:moveTo>
                  <a:pt x="176822" y="230429"/>
                </a:moveTo>
                <a:lnTo>
                  <a:pt x="176822" y="28003"/>
                </a:lnTo>
                <a:cubicBezTo>
                  <a:pt x="176822" y="25515"/>
                  <a:pt x="176288" y="23158"/>
                  <a:pt x="175222" y="20936"/>
                </a:cubicBezTo>
                <a:cubicBezTo>
                  <a:pt x="174155" y="18713"/>
                  <a:pt x="172289" y="17069"/>
                  <a:pt x="169622" y="16002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2"/>
                  <a:pt x="217894" y="224695"/>
                </a:cubicBezTo>
                <a:cubicBezTo>
                  <a:pt x="213806" y="228517"/>
                  <a:pt x="207314" y="230429"/>
                  <a:pt x="198425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2" name="Freeform 312"/>
          <p:cNvSpPr/>
          <p:nvPr/>
        </p:nvSpPr>
        <p:spPr>
          <a:xfrm>
            <a:off x="14311695" y="4993300"/>
            <a:ext cx="252831" cy="228829"/>
          </a:xfrm>
          <a:custGeom>
            <a:avLst/>
            <a:gdLst>
              <a:gd name="connsiteX0" fmla="*/ 141351 w 252831"/>
              <a:gd name="connsiteY0" fmla="*/ 93879 h 228829"/>
              <a:gd name="connsiteX1" fmla="*/ 185756 w 252831"/>
              <a:gd name="connsiteY1" fmla="*/ 92278 h 228829"/>
              <a:gd name="connsiteX2" fmla="*/ 226695 w 252831"/>
              <a:gd name="connsiteY2" fmla="*/ 86411 h 228829"/>
              <a:gd name="connsiteX3" fmla="*/ 230161 w 252831"/>
              <a:gd name="connsiteY3" fmla="*/ 105080 h 228829"/>
              <a:gd name="connsiteX4" fmla="*/ 187889 w 252831"/>
              <a:gd name="connsiteY4" fmla="*/ 117081 h 228829"/>
              <a:gd name="connsiteX5" fmla="*/ 130682 w 252831"/>
              <a:gd name="connsiteY5" fmla="*/ 121082 h 228829"/>
              <a:gd name="connsiteX6" fmla="*/ 38137 w 252831"/>
              <a:gd name="connsiteY6" fmla="*/ 121082 h 228829"/>
              <a:gd name="connsiteX7" fmla="*/ 38137 w 252831"/>
              <a:gd name="connsiteY7" fmla="*/ 51740 h 228829"/>
              <a:gd name="connsiteX8" fmla="*/ 173889 w 252831"/>
              <a:gd name="connsiteY8" fmla="*/ 51740 h 228829"/>
              <a:gd name="connsiteX9" fmla="*/ 173889 w 252831"/>
              <a:gd name="connsiteY9" fmla="*/ 34404 h 228829"/>
              <a:gd name="connsiteX10" fmla="*/ 58672 w 252831"/>
              <a:gd name="connsiteY10" fmla="*/ 34404 h 228829"/>
              <a:gd name="connsiteX11" fmla="*/ 50671 w 252831"/>
              <a:gd name="connsiteY11" fmla="*/ 41072 h 228829"/>
              <a:gd name="connsiteX12" fmla="*/ 33869 w 252831"/>
              <a:gd name="connsiteY12" fmla="*/ 8534 h 228829"/>
              <a:gd name="connsiteX13" fmla="*/ 173889 w 252831"/>
              <a:gd name="connsiteY13" fmla="*/ 8534 h 228829"/>
              <a:gd name="connsiteX14" fmla="*/ 173889 w 252831"/>
              <a:gd name="connsiteY14" fmla="*/ 0 h 228829"/>
              <a:gd name="connsiteX15" fmla="*/ 219494 w 252831"/>
              <a:gd name="connsiteY15" fmla="*/ 12802 h 228829"/>
              <a:gd name="connsiteX16" fmla="*/ 219494 w 252831"/>
              <a:gd name="connsiteY16" fmla="*/ 74943 h 228829"/>
              <a:gd name="connsiteX17" fmla="*/ 84009 w 252831"/>
              <a:gd name="connsiteY17" fmla="*/ 74943 h 228829"/>
              <a:gd name="connsiteX18" fmla="*/ 84009 w 252831"/>
              <a:gd name="connsiteY18" fmla="*/ 93345 h 228829"/>
              <a:gd name="connsiteX19" fmla="*/ 83476 w 252831"/>
              <a:gd name="connsiteY19" fmla="*/ 93879 h 228829"/>
              <a:gd name="connsiteX21" fmla="*/ 252831 w 252831"/>
              <a:gd name="connsiteY21" fmla="*/ 159487 h 228829"/>
              <a:gd name="connsiteX22" fmla="*/ 156285 w 252831"/>
              <a:gd name="connsiteY22" fmla="*/ 159487 h 228829"/>
              <a:gd name="connsiteX23" fmla="*/ 156285 w 252831"/>
              <a:gd name="connsiteY23" fmla="*/ 210160 h 228829"/>
              <a:gd name="connsiteX24" fmla="*/ 109079 w 252831"/>
              <a:gd name="connsiteY24" fmla="*/ 228829 h 228829"/>
              <a:gd name="connsiteX25" fmla="*/ 109079 w 252831"/>
              <a:gd name="connsiteY25" fmla="*/ 159487 h 228829"/>
              <a:gd name="connsiteX26" fmla="*/ 32003 w 252831"/>
              <a:gd name="connsiteY26" fmla="*/ 159487 h 228829"/>
              <a:gd name="connsiteX27" fmla="*/ 22935 w 252831"/>
              <a:gd name="connsiteY27" fmla="*/ 166954 h 228829"/>
              <a:gd name="connsiteX28" fmla="*/ 0 w 252831"/>
              <a:gd name="connsiteY28" fmla="*/ 134684 h 228829"/>
              <a:gd name="connsiteX29" fmla="*/ 252831 w 252831"/>
              <a:gd name="connsiteY29" fmla="*/ 134684 h 2288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2831" h="228829">
                <a:moveTo>
                  <a:pt x="141351" y="93879"/>
                </a:moveTo>
                <a:cubicBezTo>
                  <a:pt x="157352" y="93879"/>
                  <a:pt x="172154" y="93345"/>
                  <a:pt x="185756" y="92278"/>
                </a:cubicBezTo>
                <a:cubicBezTo>
                  <a:pt x="199357" y="91211"/>
                  <a:pt x="213004" y="89256"/>
                  <a:pt x="226695" y="86411"/>
                </a:cubicBezTo>
                <a:lnTo>
                  <a:pt x="230161" y="105080"/>
                </a:lnTo>
                <a:cubicBezTo>
                  <a:pt x="218604" y="110413"/>
                  <a:pt x="204513" y="114415"/>
                  <a:pt x="187889" y="117081"/>
                </a:cubicBezTo>
                <a:cubicBezTo>
                  <a:pt x="171266" y="119749"/>
                  <a:pt x="152197" y="121082"/>
                  <a:pt x="130682" y="121082"/>
                </a:cubicBezTo>
                <a:lnTo>
                  <a:pt x="38137" y="121082"/>
                </a:lnTo>
                <a:lnTo>
                  <a:pt x="38137" y="51740"/>
                </a:lnTo>
                <a:lnTo>
                  <a:pt x="173889" y="51740"/>
                </a:lnTo>
                <a:lnTo>
                  <a:pt x="173889" y="34404"/>
                </a:lnTo>
                <a:lnTo>
                  <a:pt x="58672" y="34404"/>
                </a:lnTo>
                <a:cubicBezTo>
                  <a:pt x="54228" y="34404"/>
                  <a:pt x="51561" y="36627"/>
                  <a:pt x="50671" y="41072"/>
                </a:cubicBezTo>
                <a:lnTo>
                  <a:pt x="33869" y="8534"/>
                </a:lnTo>
                <a:lnTo>
                  <a:pt x="173889" y="8534"/>
                </a:lnTo>
                <a:lnTo>
                  <a:pt x="173889" y="0"/>
                </a:lnTo>
                <a:lnTo>
                  <a:pt x="219494" y="12802"/>
                </a:lnTo>
                <a:lnTo>
                  <a:pt x="219494" y="74943"/>
                </a:lnTo>
                <a:lnTo>
                  <a:pt x="84009" y="74943"/>
                </a:lnTo>
                <a:lnTo>
                  <a:pt x="84009" y="93345"/>
                </a:lnTo>
                <a:lnTo>
                  <a:pt x="83476" y="93879"/>
                </a:lnTo>
                <a:moveTo>
                  <a:pt x="252831" y="159487"/>
                </a:moveTo>
                <a:lnTo>
                  <a:pt x="156285" y="159487"/>
                </a:lnTo>
                <a:lnTo>
                  <a:pt x="156285" y="210160"/>
                </a:lnTo>
                <a:lnTo>
                  <a:pt x="109079" y="228829"/>
                </a:lnTo>
                <a:lnTo>
                  <a:pt x="109079" y="159487"/>
                </a:lnTo>
                <a:lnTo>
                  <a:pt x="32003" y="159487"/>
                </a:lnTo>
                <a:cubicBezTo>
                  <a:pt x="26846" y="159487"/>
                  <a:pt x="23825" y="161975"/>
                  <a:pt x="22935" y="166954"/>
                </a:cubicBezTo>
                <a:lnTo>
                  <a:pt x="0" y="134684"/>
                </a:lnTo>
                <a:lnTo>
                  <a:pt x="252831" y="134684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3" name="Freeform 313"/>
          <p:cNvSpPr/>
          <p:nvPr/>
        </p:nvSpPr>
        <p:spPr>
          <a:xfrm>
            <a:off x="14584262" y="4988766"/>
            <a:ext cx="224028" cy="230429"/>
          </a:xfrm>
          <a:custGeom>
            <a:avLst/>
            <a:gdLst>
              <a:gd name="connsiteX0" fmla="*/ 176822 w 224028"/>
              <a:gd name="connsiteY0" fmla="*/ 230429 h 230429"/>
              <a:gd name="connsiteX1" fmla="*/ 176822 w 224028"/>
              <a:gd name="connsiteY1" fmla="*/ 108014 h 230429"/>
              <a:gd name="connsiteX2" fmla="*/ 148286 w 224028"/>
              <a:gd name="connsiteY2" fmla="*/ 108014 h 230429"/>
              <a:gd name="connsiteX3" fmla="*/ 141351 w 224028"/>
              <a:gd name="connsiteY3" fmla="*/ 143752 h 230429"/>
              <a:gd name="connsiteX4" fmla="*/ 125349 w 224028"/>
              <a:gd name="connsiteY4" fmla="*/ 169088 h 230429"/>
              <a:gd name="connsiteX5" fmla="*/ 102412 w 224028"/>
              <a:gd name="connsiteY5" fmla="*/ 184290 h 230429"/>
              <a:gd name="connsiteX6" fmla="*/ 74409 w 224028"/>
              <a:gd name="connsiteY6" fmla="*/ 189357 h 230429"/>
              <a:gd name="connsiteX7" fmla="*/ 45072 w 224028"/>
              <a:gd name="connsiteY7" fmla="*/ 183890 h 230429"/>
              <a:gd name="connsiteX8" fmla="*/ 21470 w 224028"/>
              <a:gd name="connsiteY8" fmla="*/ 167354 h 230429"/>
              <a:gd name="connsiteX9" fmla="*/ 5735 w 224028"/>
              <a:gd name="connsiteY9" fmla="*/ 139884 h 230429"/>
              <a:gd name="connsiteX10" fmla="*/ 0 w 224028"/>
              <a:gd name="connsiteY10" fmla="*/ 101346 h 230429"/>
              <a:gd name="connsiteX11" fmla="*/ 5735 w 224028"/>
              <a:gd name="connsiteY11" fmla="*/ 62941 h 230429"/>
              <a:gd name="connsiteX12" fmla="*/ 21470 w 224028"/>
              <a:gd name="connsiteY12" fmla="*/ 35338 h 230429"/>
              <a:gd name="connsiteX13" fmla="*/ 45072 w 224028"/>
              <a:gd name="connsiteY13" fmla="*/ 18802 h 230429"/>
              <a:gd name="connsiteX14" fmla="*/ 74409 w 224028"/>
              <a:gd name="connsiteY14" fmla="*/ 13335 h 230429"/>
              <a:gd name="connsiteX15" fmla="*/ 100147 w 224028"/>
              <a:gd name="connsiteY15" fmla="*/ 17602 h 230429"/>
              <a:gd name="connsiteX16" fmla="*/ 121882 w 224028"/>
              <a:gd name="connsiteY16" fmla="*/ 30271 h 230429"/>
              <a:gd name="connsiteX17" fmla="*/ 138018 w 224028"/>
              <a:gd name="connsiteY17" fmla="*/ 51340 h 230429"/>
              <a:gd name="connsiteX18" fmla="*/ 146952 w 224028"/>
              <a:gd name="connsiteY18" fmla="*/ 80810 h 230429"/>
              <a:gd name="connsiteX19" fmla="*/ 176822 w 224028"/>
              <a:gd name="connsiteY19" fmla="*/ 80810 h 230429"/>
              <a:gd name="connsiteX20" fmla="*/ 176822 w 224028"/>
              <a:gd name="connsiteY20" fmla="*/ 28003 h 230429"/>
              <a:gd name="connsiteX21" fmla="*/ 175222 w 224028"/>
              <a:gd name="connsiteY21" fmla="*/ 20936 h 230429"/>
              <a:gd name="connsiteX22" fmla="*/ 169622 w 224028"/>
              <a:gd name="connsiteY22" fmla="*/ 16002 h 230429"/>
              <a:gd name="connsiteX23" fmla="*/ 224028 w 224028"/>
              <a:gd name="connsiteY23" fmla="*/ 0 h 230429"/>
              <a:gd name="connsiteX24" fmla="*/ 224028 w 224028"/>
              <a:gd name="connsiteY24" fmla="*/ 206160 h 230429"/>
              <a:gd name="connsiteX25" fmla="*/ 217894 w 224028"/>
              <a:gd name="connsiteY25" fmla="*/ 224695 h 230429"/>
              <a:gd name="connsiteX26" fmla="*/ 198425 w 224028"/>
              <a:gd name="connsiteY26" fmla="*/ 230429 h 230429"/>
              <a:gd name="connsiteX28" fmla="*/ 45605 w 224028"/>
              <a:gd name="connsiteY28" fmla="*/ 101346 h 230429"/>
              <a:gd name="connsiteX29" fmla="*/ 47605 w 224028"/>
              <a:gd name="connsiteY29" fmla="*/ 127083 h 230429"/>
              <a:gd name="connsiteX30" fmla="*/ 53206 w 224028"/>
              <a:gd name="connsiteY30" fmla="*/ 147085 h 230429"/>
              <a:gd name="connsiteX31" fmla="*/ 62140 w 224028"/>
              <a:gd name="connsiteY31" fmla="*/ 160153 h 230429"/>
              <a:gd name="connsiteX32" fmla="*/ 74409 w 224028"/>
              <a:gd name="connsiteY32" fmla="*/ 164821 h 230429"/>
              <a:gd name="connsiteX33" fmla="*/ 86278 w 224028"/>
              <a:gd name="connsiteY33" fmla="*/ 160153 h 230429"/>
              <a:gd name="connsiteX34" fmla="*/ 95078 w 224028"/>
              <a:gd name="connsiteY34" fmla="*/ 147085 h 230429"/>
              <a:gd name="connsiteX35" fmla="*/ 100679 w 224028"/>
              <a:gd name="connsiteY35" fmla="*/ 127083 h 230429"/>
              <a:gd name="connsiteX36" fmla="*/ 102681 w 224028"/>
              <a:gd name="connsiteY36" fmla="*/ 101346 h 230429"/>
              <a:gd name="connsiteX37" fmla="*/ 100679 w 224028"/>
              <a:gd name="connsiteY37" fmla="*/ 75609 h 230429"/>
              <a:gd name="connsiteX38" fmla="*/ 95078 w 224028"/>
              <a:gd name="connsiteY38" fmla="*/ 55607 h 230429"/>
              <a:gd name="connsiteX39" fmla="*/ 86278 w 224028"/>
              <a:gd name="connsiteY39" fmla="*/ 42538 h 230429"/>
              <a:gd name="connsiteX40" fmla="*/ 74409 w 224028"/>
              <a:gd name="connsiteY40" fmla="*/ 37871 h 230429"/>
              <a:gd name="connsiteX41" fmla="*/ 62140 w 224028"/>
              <a:gd name="connsiteY41" fmla="*/ 42538 h 230429"/>
              <a:gd name="connsiteX42" fmla="*/ 53206 w 224028"/>
              <a:gd name="connsiteY42" fmla="*/ 55607 h 230429"/>
              <a:gd name="connsiteX43" fmla="*/ 47605 w 224028"/>
              <a:gd name="connsiteY43" fmla="*/ 75609 h 230429"/>
              <a:gd name="connsiteX44" fmla="*/ 45605 w 224028"/>
              <a:gd name="connsiteY44" fmla="*/ 101346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24028" h="230429">
                <a:moveTo>
                  <a:pt x="176822" y="230429"/>
                </a:moveTo>
                <a:lnTo>
                  <a:pt x="176822" y="108014"/>
                </a:lnTo>
                <a:lnTo>
                  <a:pt x="148286" y="108014"/>
                </a:lnTo>
                <a:cubicBezTo>
                  <a:pt x="147752" y="121704"/>
                  <a:pt x="145441" y="133617"/>
                  <a:pt x="141351" y="143752"/>
                </a:cubicBezTo>
                <a:cubicBezTo>
                  <a:pt x="137261" y="153886"/>
                  <a:pt x="131928" y="162331"/>
                  <a:pt x="125349" y="169088"/>
                </a:cubicBezTo>
                <a:cubicBezTo>
                  <a:pt x="118771" y="175844"/>
                  <a:pt x="111125" y="180911"/>
                  <a:pt x="102412" y="184290"/>
                </a:cubicBezTo>
                <a:cubicBezTo>
                  <a:pt x="93701" y="187668"/>
                  <a:pt x="84365" y="189357"/>
                  <a:pt x="74409" y="189357"/>
                </a:cubicBezTo>
                <a:cubicBezTo>
                  <a:pt x="63920" y="189357"/>
                  <a:pt x="54141" y="187534"/>
                  <a:pt x="45072" y="183890"/>
                </a:cubicBezTo>
                <a:cubicBezTo>
                  <a:pt x="36006" y="180245"/>
                  <a:pt x="28136" y="174733"/>
                  <a:pt x="21470" y="167354"/>
                </a:cubicBezTo>
                <a:cubicBezTo>
                  <a:pt x="14802" y="159976"/>
                  <a:pt x="9558" y="150819"/>
                  <a:pt x="5735" y="139884"/>
                </a:cubicBezTo>
                <a:cubicBezTo>
                  <a:pt x="1912" y="128949"/>
                  <a:pt x="0" y="116103"/>
                  <a:pt x="0" y="101346"/>
                </a:cubicBezTo>
                <a:cubicBezTo>
                  <a:pt x="0" y="86767"/>
                  <a:pt x="1912" y="73964"/>
                  <a:pt x="5735" y="62941"/>
                </a:cubicBezTo>
                <a:cubicBezTo>
                  <a:pt x="9558" y="51918"/>
                  <a:pt x="14802" y="42716"/>
                  <a:pt x="21470" y="35338"/>
                </a:cubicBezTo>
                <a:cubicBezTo>
                  <a:pt x="28136" y="27959"/>
                  <a:pt x="36006" y="22447"/>
                  <a:pt x="45072" y="18802"/>
                </a:cubicBezTo>
                <a:cubicBezTo>
                  <a:pt x="54141" y="15158"/>
                  <a:pt x="63920" y="13335"/>
                  <a:pt x="74409" y="13335"/>
                </a:cubicBezTo>
                <a:cubicBezTo>
                  <a:pt x="83479" y="13335"/>
                  <a:pt x="92056" y="14758"/>
                  <a:pt x="100147" y="17602"/>
                </a:cubicBezTo>
                <a:cubicBezTo>
                  <a:pt x="108235" y="20447"/>
                  <a:pt x="115481" y="24670"/>
                  <a:pt x="121882" y="30271"/>
                </a:cubicBezTo>
                <a:cubicBezTo>
                  <a:pt x="128284" y="35871"/>
                  <a:pt x="133662" y="42894"/>
                  <a:pt x="138018" y="51340"/>
                </a:cubicBezTo>
                <a:cubicBezTo>
                  <a:pt x="142373" y="59785"/>
                  <a:pt x="145352" y="69609"/>
                  <a:pt x="146952" y="80810"/>
                </a:cubicBezTo>
                <a:lnTo>
                  <a:pt x="176822" y="80810"/>
                </a:lnTo>
                <a:lnTo>
                  <a:pt x="176822" y="28003"/>
                </a:lnTo>
                <a:cubicBezTo>
                  <a:pt x="176822" y="25515"/>
                  <a:pt x="176288" y="23158"/>
                  <a:pt x="175222" y="20936"/>
                </a:cubicBezTo>
                <a:cubicBezTo>
                  <a:pt x="174155" y="18713"/>
                  <a:pt x="172289" y="17069"/>
                  <a:pt x="169622" y="16002"/>
                </a:cubicBezTo>
                <a:lnTo>
                  <a:pt x="224028" y="0"/>
                </a:lnTo>
                <a:lnTo>
                  <a:pt x="224028" y="206160"/>
                </a:lnTo>
                <a:cubicBezTo>
                  <a:pt x="224028" y="214694"/>
                  <a:pt x="221983" y="220872"/>
                  <a:pt x="217894" y="224695"/>
                </a:cubicBezTo>
                <a:cubicBezTo>
                  <a:pt x="213806" y="228517"/>
                  <a:pt x="207314" y="230429"/>
                  <a:pt x="198425" y="230429"/>
                </a:cubicBezTo>
                <a:moveTo>
                  <a:pt x="45605" y="101346"/>
                </a:moveTo>
                <a:cubicBezTo>
                  <a:pt x="45605" y="110769"/>
                  <a:pt x="46273" y="119349"/>
                  <a:pt x="47605" y="127083"/>
                </a:cubicBezTo>
                <a:cubicBezTo>
                  <a:pt x="48940" y="134817"/>
                  <a:pt x="50806" y="141484"/>
                  <a:pt x="53206" y="147085"/>
                </a:cubicBezTo>
                <a:cubicBezTo>
                  <a:pt x="55607" y="152686"/>
                  <a:pt x="58586" y="157042"/>
                  <a:pt x="62140" y="160153"/>
                </a:cubicBezTo>
                <a:cubicBezTo>
                  <a:pt x="65697" y="163265"/>
                  <a:pt x="69786" y="164821"/>
                  <a:pt x="74409" y="164821"/>
                </a:cubicBezTo>
                <a:cubicBezTo>
                  <a:pt x="78856" y="164821"/>
                  <a:pt x="82810" y="163265"/>
                  <a:pt x="86278" y="160153"/>
                </a:cubicBezTo>
                <a:cubicBezTo>
                  <a:pt x="89745" y="157042"/>
                  <a:pt x="92678" y="152686"/>
                  <a:pt x="95078" y="147085"/>
                </a:cubicBezTo>
                <a:cubicBezTo>
                  <a:pt x="97479" y="141484"/>
                  <a:pt x="99346" y="134817"/>
                  <a:pt x="100679" y="127083"/>
                </a:cubicBezTo>
                <a:cubicBezTo>
                  <a:pt x="102012" y="119349"/>
                  <a:pt x="102681" y="110769"/>
                  <a:pt x="102681" y="101346"/>
                </a:cubicBezTo>
                <a:cubicBezTo>
                  <a:pt x="102681" y="91923"/>
                  <a:pt x="102012" y="83344"/>
                  <a:pt x="100679" y="75609"/>
                </a:cubicBezTo>
                <a:cubicBezTo>
                  <a:pt x="99346" y="67875"/>
                  <a:pt x="97479" y="61208"/>
                  <a:pt x="95078" y="55607"/>
                </a:cubicBezTo>
                <a:cubicBezTo>
                  <a:pt x="92678" y="50006"/>
                  <a:pt x="89745" y="45650"/>
                  <a:pt x="86278" y="42538"/>
                </a:cubicBezTo>
                <a:cubicBezTo>
                  <a:pt x="82810" y="39427"/>
                  <a:pt x="78856" y="37871"/>
                  <a:pt x="74409" y="37871"/>
                </a:cubicBezTo>
                <a:cubicBezTo>
                  <a:pt x="69786" y="37871"/>
                  <a:pt x="65697" y="39427"/>
                  <a:pt x="62140" y="42538"/>
                </a:cubicBezTo>
                <a:cubicBezTo>
                  <a:pt x="58586" y="45650"/>
                  <a:pt x="55607" y="50006"/>
                  <a:pt x="53206" y="55607"/>
                </a:cubicBezTo>
                <a:cubicBezTo>
                  <a:pt x="50806" y="61208"/>
                  <a:pt x="48940" y="67875"/>
                  <a:pt x="47605" y="75609"/>
                </a:cubicBezTo>
                <a:cubicBezTo>
                  <a:pt x="46273" y="83344"/>
                  <a:pt x="45605" y="91923"/>
                  <a:pt x="45605" y="10134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4" name="Freeform 314"/>
          <p:cNvSpPr/>
          <p:nvPr/>
        </p:nvSpPr>
        <p:spPr>
          <a:xfrm>
            <a:off x="14838428" y="4988766"/>
            <a:ext cx="236562" cy="230429"/>
          </a:xfrm>
          <a:custGeom>
            <a:avLst/>
            <a:gdLst>
              <a:gd name="connsiteX0" fmla="*/ 161620 w 236562"/>
              <a:gd name="connsiteY0" fmla="*/ 49606 h 230429"/>
              <a:gd name="connsiteX1" fmla="*/ 117615 w 236562"/>
              <a:gd name="connsiteY1" fmla="*/ 49606 h 230429"/>
              <a:gd name="connsiteX2" fmla="*/ 114413 w 236562"/>
              <a:gd name="connsiteY2" fmla="*/ 76943 h 230429"/>
              <a:gd name="connsiteX3" fmla="*/ 106945 w 236562"/>
              <a:gd name="connsiteY3" fmla="*/ 102413 h 230429"/>
              <a:gd name="connsiteX4" fmla="*/ 129750 w 236562"/>
              <a:gd name="connsiteY4" fmla="*/ 109613 h 230429"/>
              <a:gd name="connsiteX5" fmla="*/ 148019 w 236562"/>
              <a:gd name="connsiteY5" fmla="*/ 122816 h 230429"/>
              <a:gd name="connsiteX6" fmla="*/ 160286 w 236562"/>
              <a:gd name="connsiteY6" fmla="*/ 142151 h 230429"/>
              <a:gd name="connsiteX7" fmla="*/ 164821 w 236562"/>
              <a:gd name="connsiteY7" fmla="*/ 167221 h 230429"/>
              <a:gd name="connsiteX8" fmla="*/ 158952 w 236562"/>
              <a:gd name="connsiteY8" fmla="*/ 182956 h 230429"/>
              <a:gd name="connsiteX9" fmla="*/ 142418 w 236562"/>
              <a:gd name="connsiteY9" fmla="*/ 190691 h 230429"/>
              <a:gd name="connsiteX10" fmla="*/ 122949 w 236562"/>
              <a:gd name="connsiteY10" fmla="*/ 188290 h 230429"/>
              <a:gd name="connsiteX11" fmla="*/ 109880 w 236562"/>
              <a:gd name="connsiteY11" fmla="*/ 175222 h 230429"/>
              <a:gd name="connsiteX12" fmla="*/ 117481 w 236562"/>
              <a:gd name="connsiteY12" fmla="*/ 159620 h 230429"/>
              <a:gd name="connsiteX13" fmla="*/ 118281 w 236562"/>
              <a:gd name="connsiteY13" fmla="*/ 143085 h 230429"/>
              <a:gd name="connsiteX14" fmla="*/ 112681 w 236562"/>
              <a:gd name="connsiteY14" fmla="*/ 127749 h 230429"/>
              <a:gd name="connsiteX15" fmla="*/ 101079 w 236562"/>
              <a:gd name="connsiteY15" fmla="*/ 116014 h 230429"/>
              <a:gd name="connsiteX16" fmla="*/ 62140 w 236562"/>
              <a:gd name="connsiteY16" fmla="*/ 163621 h 230429"/>
              <a:gd name="connsiteX17" fmla="*/ 0 w 236562"/>
              <a:gd name="connsiteY17" fmla="*/ 193624 h 230429"/>
              <a:gd name="connsiteX18" fmla="*/ 0 w 236562"/>
              <a:gd name="connsiteY18" fmla="*/ 188290 h 230429"/>
              <a:gd name="connsiteX19" fmla="*/ 33203 w 236562"/>
              <a:gd name="connsiteY19" fmla="*/ 160820 h 230429"/>
              <a:gd name="connsiteX20" fmla="*/ 55339 w 236562"/>
              <a:gd name="connsiteY20" fmla="*/ 125882 h 230429"/>
              <a:gd name="connsiteX21" fmla="*/ 67475 w 236562"/>
              <a:gd name="connsiteY21" fmla="*/ 87478 h 230429"/>
              <a:gd name="connsiteX22" fmla="*/ 70675 w 236562"/>
              <a:gd name="connsiteY22" fmla="*/ 49606 h 230429"/>
              <a:gd name="connsiteX23" fmla="*/ 37871 w 236562"/>
              <a:gd name="connsiteY23" fmla="*/ 49606 h 230429"/>
              <a:gd name="connsiteX24" fmla="*/ 29869 w 236562"/>
              <a:gd name="connsiteY24" fmla="*/ 56274 h 230429"/>
              <a:gd name="connsiteX25" fmla="*/ 13069 w 236562"/>
              <a:gd name="connsiteY25" fmla="*/ 23736 h 230429"/>
              <a:gd name="connsiteX26" fmla="*/ 161620 w 236562"/>
              <a:gd name="connsiteY26" fmla="*/ 23736 h 230429"/>
              <a:gd name="connsiteX28" fmla="*/ 189356 w 236562"/>
              <a:gd name="connsiteY28" fmla="*/ 230429 h 230429"/>
              <a:gd name="connsiteX29" fmla="*/ 189356 w 236562"/>
              <a:gd name="connsiteY29" fmla="*/ 28003 h 230429"/>
              <a:gd name="connsiteX30" fmla="*/ 187756 w 236562"/>
              <a:gd name="connsiteY30" fmla="*/ 20936 h 230429"/>
              <a:gd name="connsiteX31" fmla="*/ 182156 w 236562"/>
              <a:gd name="connsiteY31" fmla="*/ 16002 h 230429"/>
              <a:gd name="connsiteX32" fmla="*/ 236562 w 236562"/>
              <a:gd name="connsiteY32" fmla="*/ 0 h 230429"/>
              <a:gd name="connsiteX33" fmla="*/ 236562 w 236562"/>
              <a:gd name="connsiteY33" fmla="*/ 206160 h 230429"/>
              <a:gd name="connsiteX34" fmla="*/ 230428 w 236562"/>
              <a:gd name="connsiteY34" fmla="*/ 224695 h 230429"/>
              <a:gd name="connsiteX35" fmla="*/ 210959 w 236562"/>
              <a:gd name="connsiteY35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36562" h="230429">
                <a:moveTo>
                  <a:pt x="161620" y="49606"/>
                </a:moveTo>
                <a:lnTo>
                  <a:pt x="117615" y="49606"/>
                </a:lnTo>
                <a:cubicBezTo>
                  <a:pt x="117258" y="59029"/>
                  <a:pt x="116191" y="68142"/>
                  <a:pt x="114413" y="76943"/>
                </a:cubicBezTo>
                <a:cubicBezTo>
                  <a:pt x="112635" y="85744"/>
                  <a:pt x="110145" y="94234"/>
                  <a:pt x="106945" y="102413"/>
                </a:cubicBezTo>
                <a:cubicBezTo>
                  <a:pt x="115125" y="103836"/>
                  <a:pt x="122726" y="106235"/>
                  <a:pt x="129750" y="109613"/>
                </a:cubicBezTo>
                <a:cubicBezTo>
                  <a:pt x="136773" y="112992"/>
                  <a:pt x="142861" y="117393"/>
                  <a:pt x="148019" y="122816"/>
                </a:cubicBezTo>
                <a:cubicBezTo>
                  <a:pt x="153174" y="128239"/>
                  <a:pt x="157265" y="134683"/>
                  <a:pt x="160286" y="142151"/>
                </a:cubicBezTo>
                <a:cubicBezTo>
                  <a:pt x="163309" y="149619"/>
                  <a:pt x="164821" y="157975"/>
                  <a:pt x="164821" y="167221"/>
                </a:cubicBezTo>
                <a:cubicBezTo>
                  <a:pt x="164821" y="173266"/>
                  <a:pt x="162864" y="178511"/>
                  <a:pt x="158952" y="182956"/>
                </a:cubicBezTo>
                <a:cubicBezTo>
                  <a:pt x="155042" y="187401"/>
                  <a:pt x="149529" y="189979"/>
                  <a:pt x="142418" y="190691"/>
                </a:cubicBezTo>
                <a:cubicBezTo>
                  <a:pt x="135660" y="191579"/>
                  <a:pt x="129172" y="190779"/>
                  <a:pt x="122949" y="188290"/>
                </a:cubicBezTo>
                <a:cubicBezTo>
                  <a:pt x="116725" y="185801"/>
                  <a:pt x="112368" y="181445"/>
                  <a:pt x="109880" y="175222"/>
                </a:cubicBezTo>
                <a:cubicBezTo>
                  <a:pt x="113613" y="170421"/>
                  <a:pt x="116146" y="165221"/>
                  <a:pt x="117481" y="159620"/>
                </a:cubicBezTo>
                <a:cubicBezTo>
                  <a:pt x="118814" y="154019"/>
                  <a:pt x="119081" y="148508"/>
                  <a:pt x="118281" y="143085"/>
                </a:cubicBezTo>
                <a:cubicBezTo>
                  <a:pt x="117481" y="137662"/>
                  <a:pt x="115615" y="132550"/>
                  <a:pt x="112681" y="127749"/>
                </a:cubicBezTo>
                <a:cubicBezTo>
                  <a:pt x="109745" y="122949"/>
                  <a:pt x="105879" y="119037"/>
                  <a:pt x="101079" y="116014"/>
                </a:cubicBezTo>
                <a:cubicBezTo>
                  <a:pt x="91833" y="134327"/>
                  <a:pt x="78854" y="150196"/>
                  <a:pt x="62140" y="163621"/>
                </a:cubicBezTo>
                <a:cubicBezTo>
                  <a:pt x="45428" y="177044"/>
                  <a:pt x="24715" y="187045"/>
                  <a:pt x="0" y="193624"/>
                </a:cubicBezTo>
                <a:lnTo>
                  <a:pt x="0" y="188290"/>
                </a:lnTo>
                <a:cubicBezTo>
                  <a:pt x="12979" y="180822"/>
                  <a:pt x="24047" y="171666"/>
                  <a:pt x="33203" y="160820"/>
                </a:cubicBezTo>
                <a:cubicBezTo>
                  <a:pt x="42360" y="149975"/>
                  <a:pt x="49740" y="138329"/>
                  <a:pt x="55339" y="125882"/>
                </a:cubicBezTo>
                <a:cubicBezTo>
                  <a:pt x="60940" y="113436"/>
                  <a:pt x="64985" y="100635"/>
                  <a:pt x="67475" y="87478"/>
                </a:cubicBezTo>
                <a:cubicBezTo>
                  <a:pt x="69963" y="74320"/>
                  <a:pt x="71031" y="61697"/>
                  <a:pt x="70675" y="49606"/>
                </a:cubicBezTo>
                <a:lnTo>
                  <a:pt x="37871" y="49606"/>
                </a:lnTo>
                <a:cubicBezTo>
                  <a:pt x="33426" y="49606"/>
                  <a:pt x="30759" y="51829"/>
                  <a:pt x="29869" y="56274"/>
                </a:cubicBezTo>
                <a:lnTo>
                  <a:pt x="13069" y="23736"/>
                </a:lnTo>
                <a:lnTo>
                  <a:pt x="161620" y="23736"/>
                </a:lnTo>
                <a:moveTo>
                  <a:pt x="189356" y="230429"/>
                </a:moveTo>
                <a:lnTo>
                  <a:pt x="189356" y="28003"/>
                </a:lnTo>
                <a:cubicBezTo>
                  <a:pt x="189356" y="25515"/>
                  <a:pt x="188823" y="23158"/>
                  <a:pt x="187756" y="20936"/>
                </a:cubicBezTo>
                <a:cubicBezTo>
                  <a:pt x="186689" y="18713"/>
                  <a:pt x="184823" y="17069"/>
                  <a:pt x="182156" y="16002"/>
                </a:cubicBezTo>
                <a:lnTo>
                  <a:pt x="236562" y="0"/>
                </a:lnTo>
                <a:lnTo>
                  <a:pt x="236562" y="206160"/>
                </a:lnTo>
                <a:cubicBezTo>
                  <a:pt x="236562" y="214694"/>
                  <a:pt x="234517" y="220872"/>
                  <a:pt x="230428" y="224695"/>
                </a:cubicBezTo>
                <a:cubicBezTo>
                  <a:pt x="226340" y="228517"/>
                  <a:pt x="219849" y="230429"/>
                  <a:pt x="210959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5" name="Freeform 315"/>
          <p:cNvSpPr/>
          <p:nvPr/>
        </p:nvSpPr>
        <p:spPr>
          <a:xfrm>
            <a:off x="15123796" y="4988766"/>
            <a:ext cx="217894" cy="230429"/>
          </a:xfrm>
          <a:custGeom>
            <a:avLst/>
            <a:gdLst>
              <a:gd name="connsiteX0" fmla="*/ 0 w 217894"/>
              <a:gd name="connsiteY0" fmla="*/ 23736 h 230429"/>
              <a:gd name="connsiteX1" fmla="*/ 92811 w 217894"/>
              <a:gd name="connsiteY1" fmla="*/ 23736 h 230429"/>
              <a:gd name="connsiteX2" fmla="*/ 92811 w 217894"/>
              <a:gd name="connsiteY2" fmla="*/ 15202 h 230429"/>
              <a:gd name="connsiteX3" fmla="*/ 137350 w 217894"/>
              <a:gd name="connsiteY3" fmla="*/ 28003 h 230429"/>
              <a:gd name="connsiteX4" fmla="*/ 137350 w 217894"/>
              <a:gd name="connsiteY4" fmla="*/ 54140 h 230429"/>
              <a:gd name="connsiteX5" fmla="*/ 170687 w 217894"/>
              <a:gd name="connsiteY5" fmla="*/ 54140 h 230429"/>
              <a:gd name="connsiteX6" fmla="*/ 170687 w 217894"/>
              <a:gd name="connsiteY6" fmla="*/ 28003 h 230429"/>
              <a:gd name="connsiteX7" fmla="*/ 169087 w 217894"/>
              <a:gd name="connsiteY7" fmla="*/ 20936 h 230429"/>
              <a:gd name="connsiteX8" fmla="*/ 163488 w 217894"/>
              <a:gd name="connsiteY8" fmla="*/ 16002 h 230429"/>
              <a:gd name="connsiteX9" fmla="*/ 217894 w 217894"/>
              <a:gd name="connsiteY9" fmla="*/ 0 h 230429"/>
              <a:gd name="connsiteX10" fmla="*/ 217894 w 217894"/>
              <a:gd name="connsiteY10" fmla="*/ 206160 h 230429"/>
              <a:gd name="connsiteX11" fmla="*/ 211759 w 217894"/>
              <a:gd name="connsiteY11" fmla="*/ 224695 h 230429"/>
              <a:gd name="connsiteX12" fmla="*/ 192291 w 217894"/>
              <a:gd name="connsiteY12" fmla="*/ 230429 h 230429"/>
              <a:gd name="connsiteX13" fmla="*/ 170687 w 217894"/>
              <a:gd name="connsiteY13" fmla="*/ 230429 h 230429"/>
              <a:gd name="connsiteX14" fmla="*/ 170687 w 217894"/>
              <a:gd name="connsiteY14" fmla="*/ 141351 h 230429"/>
              <a:gd name="connsiteX15" fmla="*/ 137350 w 217894"/>
              <a:gd name="connsiteY15" fmla="*/ 141351 h 230429"/>
              <a:gd name="connsiteX16" fmla="*/ 137350 w 217894"/>
              <a:gd name="connsiteY16" fmla="*/ 178956 h 230429"/>
              <a:gd name="connsiteX17" fmla="*/ 92811 w 217894"/>
              <a:gd name="connsiteY17" fmla="*/ 178956 h 230429"/>
              <a:gd name="connsiteX18" fmla="*/ 92811 w 217894"/>
              <a:gd name="connsiteY18" fmla="*/ 169355 h 230429"/>
              <a:gd name="connsiteX19" fmla="*/ 66008 w 217894"/>
              <a:gd name="connsiteY19" fmla="*/ 177622 h 230429"/>
              <a:gd name="connsiteX20" fmla="*/ 33604 w 217894"/>
              <a:gd name="connsiteY20" fmla="*/ 180289 h 230429"/>
              <a:gd name="connsiteX21" fmla="*/ 0 w 217894"/>
              <a:gd name="connsiteY21" fmla="*/ 180289 h 230429"/>
              <a:gd name="connsiteX23" fmla="*/ 92811 w 217894"/>
              <a:gd name="connsiteY23" fmla="*/ 48272 h 230429"/>
              <a:gd name="connsiteX24" fmla="*/ 44538 w 217894"/>
              <a:gd name="connsiteY24" fmla="*/ 48272 h 230429"/>
              <a:gd name="connsiteX25" fmla="*/ 44538 w 217894"/>
              <a:gd name="connsiteY25" fmla="*/ 155753 h 230429"/>
              <a:gd name="connsiteX26" fmla="*/ 55339 w 217894"/>
              <a:gd name="connsiteY26" fmla="*/ 155753 h 230429"/>
              <a:gd name="connsiteX27" fmla="*/ 67742 w 217894"/>
              <a:gd name="connsiteY27" fmla="*/ 155486 h 230429"/>
              <a:gd name="connsiteX28" fmla="*/ 80677 w 217894"/>
              <a:gd name="connsiteY28" fmla="*/ 154686 h 230429"/>
              <a:gd name="connsiteX29" fmla="*/ 92811 w 217894"/>
              <a:gd name="connsiteY29" fmla="*/ 153086 h 230429"/>
              <a:gd name="connsiteX31" fmla="*/ 137350 w 217894"/>
              <a:gd name="connsiteY31" fmla="*/ 115481 h 230429"/>
              <a:gd name="connsiteX32" fmla="*/ 170687 w 217894"/>
              <a:gd name="connsiteY32" fmla="*/ 115481 h 230429"/>
              <a:gd name="connsiteX33" fmla="*/ 170687 w 217894"/>
              <a:gd name="connsiteY33" fmla="*/ 80010 h 230429"/>
              <a:gd name="connsiteX34" fmla="*/ 137350 w 217894"/>
              <a:gd name="connsiteY34" fmla="*/ 8001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</a:cxnLst>
            <a:rect l="l" t="t" r="r" b="b"/>
            <a:pathLst>
              <a:path w="217894" h="230429">
                <a:moveTo>
                  <a:pt x="0" y="23736"/>
                </a:moveTo>
                <a:lnTo>
                  <a:pt x="92811" y="23736"/>
                </a:lnTo>
                <a:lnTo>
                  <a:pt x="92811" y="15202"/>
                </a:lnTo>
                <a:lnTo>
                  <a:pt x="137350" y="28003"/>
                </a:lnTo>
                <a:lnTo>
                  <a:pt x="137350" y="54140"/>
                </a:lnTo>
                <a:lnTo>
                  <a:pt x="170687" y="54140"/>
                </a:lnTo>
                <a:lnTo>
                  <a:pt x="170687" y="28003"/>
                </a:lnTo>
                <a:cubicBezTo>
                  <a:pt x="170687" y="25515"/>
                  <a:pt x="170154" y="23158"/>
                  <a:pt x="169087" y="20936"/>
                </a:cubicBezTo>
                <a:cubicBezTo>
                  <a:pt x="168021" y="18713"/>
                  <a:pt x="166154" y="17069"/>
                  <a:pt x="163488" y="16002"/>
                </a:cubicBezTo>
                <a:lnTo>
                  <a:pt x="217894" y="0"/>
                </a:lnTo>
                <a:lnTo>
                  <a:pt x="217894" y="206160"/>
                </a:lnTo>
                <a:cubicBezTo>
                  <a:pt x="217894" y="214694"/>
                  <a:pt x="215849" y="220872"/>
                  <a:pt x="211759" y="224695"/>
                </a:cubicBezTo>
                <a:cubicBezTo>
                  <a:pt x="207671" y="228517"/>
                  <a:pt x="201180" y="230429"/>
                  <a:pt x="192291" y="230429"/>
                </a:cubicBezTo>
                <a:lnTo>
                  <a:pt x="170687" y="230429"/>
                </a:lnTo>
                <a:lnTo>
                  <a:pt x="170687" y="141351"/>
                </a:lnTo>
                <a:lnTo>
                  <a:pt x="137350" y="141351"/>
                </a:lnTo>
                <a:lnTo>
                  <a:pt x="137350" y="178956"/>
                </a:lnTo>
                <a:lnTo>
                  <a:pt x="92811" y="178956"/>
                </a:lnTo>
                <a:lnTo>
                  <a:pt x="92811" y="169355"/>
                </a:lnTo>
                <a:cubicBezTo>
                  <a:pt x="84810" y="173088"/>
                  <a:pt x="75876" y="175844"/>
                  <a:pt x="66008" y="177622"/>
                </a:cubicBezTo>
                <a:cubicBezTo>
                  <a:pt x="56139" y="179400"/>
                  <a:pt x="45338" y="180289"/>
                  <a:pt x="33604" y="180289"/>
                </a:cubicBezTo>
                <a:lnTo>
                  <a:pt x="0" y="180289"/>
                </a:lnTo>
                <a:moveTo>
                  <a:pt x="92811" y="48272"/>
                </a:moveTo>
                <a:lnTo>
                  <a:pt x="44538" y="48272"/>
                </a:lnTo>
                <a:lnTo>
                  <a:pt x="44538" y="155753"/>
                </a:lnTo>
                <a:cubicBezTo>
                  <a:pt x="47740" y="155753"/>
                  <a:pt x="51340" y="155753"/>
                  <a:pt x="55339" y="155753"/>
                </a:cubicBezTo>
                <a:cubicBezTo>
                  <a:pt x="59341" y="155753"/>
                  <a:pt x="63475" y="155664"/>
                  <a:pt x="67742" y="155486"/>
                </a:cubicBezTo>
                <a:cubicBezTo>
                  <a:pt x="72008" y="155308"/>
                  <a:pt x="76321" y="155042"/>
                  <a:pt x="80677" y="154686"/>
                </a:cubicBezTo>
                <a:cubicBezTo>
                  <a:pt x="85032" y="154331"/>
                  <a:pt x="89077" y="153797"/>
                  <a:pt x="92811" y="153086"/>
                </a:cubicBezTo>
                <a:moveTo>
                  <a:pt x="137350" y="115481"/>
                </a:moveTo>
                <a:lnTo>
                  <a:pt x="170687" y="115481"/>
                </a:lnTo>
                <a:lnTo>
                  <a:pt x="170687" y="80010"/>
                </a:lnTo>
                <a:lnTo>
                  <a:pt x="137350" y="800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6" name="Freeform 316"/>
          <p:cNvSpPr/>
          <p:nvPr/>
        </p:nvSpPr>
        <p:spPr>
          <a:xfrm>
            <a:off x="9671085" y="5311947"/>
            <a:ext cx="252832" cy="224028"/>
          </a:xfrm>
          <a:custGeom>
            <a:avLst/>
            <a:gdLst>
              <a:gd name="connsiteX0" fmla="*/ 38138 w 252832"/>
              <a:gd name="connsiteY0" fmla="*/ 8534 h 224028"/>
              <a:gd name="connsiteX1" fmla="*/ 175223 w 252832"/>
              <a:gd name="connsiteY1" fmla="*/ 8534 h 224028"/>
              <a:gd name="connsiteX2" fmla="*/ 175223 w 252832"/>
              <a:gd name="connsiteY2" fmla="*/ 0 h 224028"/>
              <a:gd name="connsiteX3" fmla="*/ 220828 w 252832"/>
              <a:gd name="connsiteY3" fmla="*/ 12802 h 224028"/>
              <a:gd name="connsiteX4" fmla="*/ 220828 w 252832"/>
              <a:gd name="connsiteY4" fmla="*/ 100012 h 224028"/>
              <a:gd name="connsiteX5" fmla="*/ 175223 w 252832"/>
              <a:gd name="connsiteY5" fmla="*/ 100012 h 224028"/>
              <a:gd name="connsiteX6" fmla="*/ 175223 w 252832"/>
              <a:gd name="connsiteY6" fmla="*/ 89078 h 224028"/>
              <a:gd name="connsiteX7" fmla="*/ 144018 w 252832"/>
              <a:gd name="connsiteY7" fmla="*/ 97613 h 224028"/>
              <a:gd name="connsiteX8" fmla="*/ 109079 w 252832"/>
              <a:gd name="connsiteY8" fmla="*/ 100012 h 224028"/>
              <a:gd name="connsiteX9" fmla="*/ 38138 w 252832"/>
              <a:gd name="connsiteY9" fmla="*/ 100012 h 224028"/>
              <a:gd name="connsiteX11" fmla="*/ 252832 w 252832"/>
              <a:gd name="connsiteY11" fmla="*/ 141618 h 224028"/>
              <a:gd name="connsiteX12" fmla="*/ 160287 w 252832"/>
              <a:gd name="connsiteY12" fmla="*/ 141618 h 224028"/>
              <a:gd name="connsiteX13" fmla="*/ 160287 w 252832"/>
              <a:gd name="connsiteY13" fmla="*/ 171488 h 224028"/>
              <a:gd name="connsiteX14" fmla="*/ 113081 w 252832"/>
              <a:gd name="connsiteY14" fmla="*/ 182156 h 224028"/>
              <a:gd name="connsiteX15" fmla="*/ 113081 w 252832"/>
              <a:gd name="connsiteY15" fmla="*/ 141618 h 224028"/>
              <a:gd name="connsiteX16" fmla="*/ 32003 w 252832"/>
              <a:gd name="connsiteY16" fmla="*/ 141618 h 224028"/>
              <a:gd name="connsiteX17" fmla="*/ 22936 w 252832"/>
              <a:gd name="connsiteY17" fmla="*/ 149086 h 224028"/>
              <a:gd name="connsiteX18" fmla="*/ 0 w 252832"/>
              <a:gd name="connsiteY18" fmla="*/ 116815 h 224028"/>
              <a:gd name="connsiteX19" fmla="*/ 252832 w 252832"/>
              <a:gd name="connsiteY19" fmla="*/ 116815 h 224028"/>
              <a:gd name="connsiteX21" fmla="*/ 42405 w 252832"/>
              <a:gd name="connsiteY21" fmla="*/ 180023 h 224028"/>
              <a:gd name="connsiteX22" fmla="*/ 39738 w 252832"/>
              <a:gd name="connsiteY22" fmla="*/ 171088 h 224028"/>
              <a:gd name="connsiteX23" fmla="*/ 31738 w 252832"/>
              <a:gd name="connsiteY23" fmla="*/ 166688 h 224028"/>
              <a:gd name="connsiteX24" fmla="*/ 89611 w 252832"/>
              <a:gd name="connsiteY24" fmla="*/ 156020 h 224028"/>
              <a:gd name="connsiteX25" fmla="*/ 89611 w 252832"/>
              <a:gd name="connsiteY25" fmla="*/ 199492 h 224028"/>
              <a:gd name="connsiteX26" fmla="*/ 211493 w 252832"/>
              <a:gd name="connsiteY26" fmla="*/ 199492 h 224028"/>
              <a:gd name="connsiteX27" fmla="*/ 220428 w 252832"/>
              <a:gd name="connsiteY27" fmla="*/ 196825 h 224028"/>
              <a:gd name="connsiteX28" fmla="*/ 224829 w 252832"/>
              <a:gd name="connsiteY28" fmla="*/ 188824 h 224028"/>
              <a:gd name="connsiteX29" fmla="*/ 238163 w 252832"/>
              <a:gd name="connsiteY29" fmla="*/ 224028 h 224028"/>
              <a:gd name="connsiteX30" fmla="*/ 42405 w 252832"/>
              <a:gd name="connsiteY30" fmla="*/ 224028 h 224028"/>
              <a:gd name="connsiteX32" fmla="*/ 114148 w 252832"/>
              <a:gd name="connsiteY32" fmla="*/ 76810 h 224028"/>
              <a:gd name="connsiteX33" fmla="*/ 125616 w 252832"/>
              <a:gd name="connsiteY33" fmla="*/ 76810 h 224028"/>
              <a:gd name="connsiteX34" fmla="*/ 141217 w 252832"/>
              <a:gd name="connsiteY34" fmla="*/ 76543 h 224028"/>
              <a:gd name="connsiteX35" fmla="*/ 158554 w 252832"/>
              <a:gd name="connsiteY35" fmla="*/ 75743 h 224028"/>
              <a:gd name="connsiteX36" fmla="*/ 175223 w 252832"/>
              <a:gd name="connsiteY36" fmla="*/ 73876 h 224028"/>
              <a:gd name="connsiteX37" fmla="*/ 175223 w 252832"/>
              <a:gd name="connsiteY37" fmla="*/ 31738 h 224028"/>
              <a:gd name="connsiteX38" fmla="*/ 84010 w 252832"/>
              <a:gd name="connsiteY38" fmla="*/ 31738 h 224028"/>
              <a:gd name="connsiteX39" fmla="*/ 84010 w 252832"/>
              <a:gd name="connsiteY39" fmla="*/ 76810 h 2240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</a:cxnLst>
            <a:rect l="l" t="t" r="r" b="b"/>
            <a:pathLst>
              <a:path w="252832" h="224028">
                <a:moveTo>
                  <a:pt x="38138" y="8534"/>
                </a:moveTo>
                <a:lnTo>
                  <a:pt x="175223" y="8534"/>
                </a:lnTo>
                <a:lnTo>
                  <a:pt x="175223" y="0"/>
                </a:lnTo>
                <a:lnTo>
                  <a:pt x="220828" y="12802"/>
                </a:lnTo>
                <a:lnTo>
                  <a:pt x="220828" y="100012"/>
                </a:lnTo>
                <a:lnTo>
                  <a:pt x="175223" y="100012"/>
                </a:lnTo>
                <a:lnTo>
                  <a:pt x="175223" y="89078"/>
                </a:lnTo>
                <a:cubicBezTo>
                  <a:pt x="165977" y="93168"/>
                  <a:pt x="155574" y="96012"/>
                  <a:pt x="144018" y="97613"/>
                </a:cubicBezTo>
                <a:cubicBezTo>
                  <a:pt x="132461" y="99213"/>
                  <a:pt x="120815" y="100012"/>
                  <a:pt x="109079" y="100012"/>
                </a:cubicBezTo>
                <a:lnTo>
                  <a:pt x="38138" y="100012"/>
                </a:lnTo>
                <a:moveTo>
                  <a:pt x="252832" y="141618"/>
                </a:moveTo>
                <a:lnTo>
                  <a:pt x="160287" y="141618"/>
                </a:lnTo>
                <a:lnTo>
                  <a:pt x="160287" y="171488"/>
                </a:lnTo>
                <a:lnTo>
                  <a:pt x="113081" y="182156"/>
                </a:lnTo>
                <a:lnTo>
                  <a:pt x="113081" y="141618"/>
                </a:lnTo>
                <a:lnTo>
                  <a:pt x="32003" y="141618"/>
                </a:lnTo>
                <a:cubicBezTo>
                  <a:pt x="26847" y="141618"/>
                  <a:pt x="23825" y="144107"/>
                  <a:pt x="22936" y="149086"/>
                </a:cubicBezTo>
                <a:lnTo>
                  <a:pt x="0" y="116815"/>
                </a:lnTo>
                <a:lnTo>
                  <a:pt x="252832" y="116815"/>
                </a:lnTo>
                <a:moveTo>
                  <a:pt x="42405" y="180023"/>
                </a:moveTo>
                <a:cubicBezTo>
                  <a:pt x="42405" y="176466"/>
                  <a:pt x="41516" y="173488"/>
                  <a:pt x="39738" y="171088"/>
                </a:cubicBezTo>
                <a:cubicBezTo>
                  <a:pt x="37960" y="168688"/>
                  <a:pt x="35293" y="167221"/>
                  <a:pt x="31738" y="166688"/>
                </a:cubicBezTo>
                <a:lnTo>
                  <a:pt x="89611" y="156020"/>
                </a:lnTo>
                <a:lnTo>
                  <a:pt x="89611" y="199492"/>
                </a:lnTo>
                <a:lnTo>
                  <a:pt x="211493" y="199492"/>
                </a:lnTo>
                <a:cubicBezTo>
                  <a:pt x="215049" y="199492"/>
                  <a:pt x="218026" y="198603"/>
                  <a:pt x="220428" y="196825"/>
                </a:cubicBezTo>
                <a:cubicBezTo>
                  <a:pt x="222827" y="195047"/>
                  <a:pt x="224295" y="192379"/>
                  <a:pt x="224829" y="188824"/>
                </a:cubicBezTo>
                <a:lnTo>
                  <a:pt x="238163" y="224028"/>
                </a:lnTo>
                <a:lnTo>
                  <a:pt x="42405" y="224028"/>
                </a:lnTo>
                <a:moveTo>
                  <a:pt x="114148" y="76810"/>
                </a:moveTo>
                <a:cubicBezTo>
                  <a:pt x="116992" y="76810"/>
                  <a:pt x="120815" y="76810"/>
                  <a:pt x="125616" y="76810"/>
                </a:cubicBezTo>
                <a:cubicBezTo>
                  <a:pt x="130416" y="76810"/>
                  <a:pt x="135617" y="76721"/>
                  <a:pt x="141217" y="76543"/>
                </a:cubicBezTo>
                <a:cubicBezTo>
                  <a:pt x="146818" y="76365"/>
                  <a:pt x="152597" y="76099"/>
                  <a:pt x="158554" y="75743"/>
                </a:cubicBezTo>
                <a:cubicBezTo>
                  <a:pt x="164509" y="75387"/>
                  <a:pt x="170066" y="74765"/>
                  <a:pt x="175223" y="73876"/>
                </a:cubicBezTo>
                <a:lnTo>
                  <a:pt x="175223" y="31738"/>
                </a:lnTo>
                <a:lnTo>
                  <a:pt x="84010" y="31738"/>
                </a:lnTo>
                <a:lnTo>
                  <a:pt x="84010" y="76810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7" name="Freeform 317"/>
          <p:cNvSpPr/>
          <p:nvPr/>
        </p:nvSpPr>
        <p:spPr>
          <a:xfrm>
            <a:off x="9933784" y="5308747"/>
            <a:ext cx="264567" cy="230429"/>
          </a:xfrm>
          <a:custGeom>
            <a:avLst/>
            <a:gdLst>
              <a:gd name="connsiteX0" fmla="*/ 181356 w 264567"/>
              <a:gd name="connsiteY0" fmla="*/ 230429 h 230429"/>
              <a:gd name="connsiteX1" fmla="*/ 181356 w 264567"/>
              <a:gd name="connsiteY1" fmla="*/ 187757 h 230429"/>
              <a:gd name="connsiteX2" fmla="*/ 112548 w 264567"/>
              <a:gd name="connsiteY2" fmla="*/ 200825 h 230429"/>
              <a:gd name="connsiteX3" fmla="*/ 32004 w 264567"/>
              <a:gd name="connsiteY3" fmla="*/ 200825 h 230429"/>
              <a:gd name="connsiteX4" fmla="*/ 22936 w 264567"/>
              <a:gd name="connsiteY4" fmla="*/ 208293 h 230429"/>
              <a:gd name="connsiteX5" fmla="*/ 0 w 264567"/>
              <a:gd name="connsiteY5" fmla="*/ 176022 h 230429"/>
              <a:gd name="connsiteX6" fmla="*/ 69608 w 264567"/>
              <a:gd name="connsiteY6" fmla="*/ 176022 h 230429"/>
              <a:gd name="connsiteX7" fmla="*/ 69608 w 264567"/>
              <a:gd name="connsiteY7" fmla="*/ 153886 h 230429"/>
              <a:gd name="connsiteX8" fmla="*/ 36137 w 264567"/>
              <a:gd name="connsiteY8" fmla="*/ 139084 h 230429"/>
              <a:gd name="connsiteX9" fmla="*/ 23736 w 264567"/>
              <a:gd name="connsiteY9" fmla="*/ 113881 h 230429"/>
              <a:gd name="connsiteX10" fmla="*/ 28804 w 264567"/>
              <a:gd name="connsiteY10" fmla="*/ 97079 h 230429"/>
              <a:gd name="connsiteX11" fmla="*/ 42938 w 264567"/>
              <a:gd name="connsiteY11" fmla="*/ 83744 h 230429"/>
              <a:gd name="connsiteX12" fmla="*/ 64675 w 264567"/>
              <a:gd name="connsiteY12" fmla="*/ 74943 h 230429"/>
              <a:gd name="connsiteX13" fmla="*/ 92545 w 264567"/>
              <a:gd name="connsiteY13" fmla="*/ 71743 h 230429"/>
              <a:gd name="connsiteX14" fmla="*/ 120283 w 264567"/>
              <a:gd name="connsiteY14" fmla="*/ 74943 h 230429"/>
              <a:gd name="connsiteX15" fmla="*/ 141751 w 264567"/>
              <a:gd name="connsiteY15" fmla="*/ 83744 h 230429"/>
              <a:gd name="connsiteX16" fmla="*/ 155753 w 264567"/>
              <a:gd name="connsiteY16" fmla="*/ 97079 h 230429"/>
              <a:gd name="connsiteX17" fmla="*/ 160820 w 264567"/>
              <a:gd name="connsiteY17" fmla="*/ 113881 h 230429"/>
              <a:gd name="connsiteX18" fmla="*/ 148819 w 264567"/>
              <a:gd name="connsiteY18" fmla="*/ 138684 h 230429"/>
              <a:gd name="connsiteX19" fmla="*/ 116815 w 264567"/>
              <a:gd name="connsiteY19" fmla="*/ 153353 h 230429"/>
              <a:gd name="connsiteX20" fmla="*/ 116815 w 264567"/>
              <a:gd name="connsiteY20" fmla="*/ 176022 h 230429"/>
              <a:gd name="connsiteX21" fmla="*/ 124549 w 264567"/>
              <a:gd name="connsiteY21" fmla="*/ 176022 h 230429"/>
              <a:gd name="connsiteX22" fmla="*/ 155486 w 264567"/>
              <a:gd name="connsiteY22" fmla="*/ 174289 h 230429"/>
              <a:gd name="connsiteX23" fmla="*/ 181356 w 264567"/>
              <a:gd name="connsiteY23" fmla="*/ 169088 h 230429"/>
              <a:gd name="connsiteX24" fmla="*/ 181356 w 264567"/>
              <a:gd name="connsiteY24" fmla="*/ 28003 h 230429"/>
              <a:gd name="connsiteX25" fmla="*/ 179755 w 264567"/>
              <a:gd name="connsiteY25" fmla="*/ 20936 h 230429"/>
              <a:gd name="connsiteX26" fmla="*/ 174154 w 264567"/>
              <a:gd name="connsiteY26" fmla="*/ 16002 h 230429"/>
              <a:gd name="connsiteX27" fmla="*/ 228561 w 264567"/>
              <a:gd name="connsiteY27" fmla="*/ 0 h 230429"/>
              <a:gd name="connsiteX28" fmla="*/ 228561 w 264567"/>
              <a:gd name="connsiteY28" fmla="*/ 91745 h 230429"/>
              <a:gd name="connsiteX29" fmla="*/ 264567 w 264567"/>
              <a:gd name="connsiteY29" fmla="*/ 91745 h 230429"/>
              <a:gd name="connsiteX30" fmla="*/ 264567 w 264567"/>
              <a:gd name="connsiteY30" fmla="*/ 118949 h 230429"/>
              <a:gd name="connsiteX31" fmla="*/ 228561 w 264567"/>
              <a:gd name="connsiteY31" fmla="*/ 118949 h 230429"/>
              <a:gd name="connsiteX32" fmla="*/ 228561 w 264567"/>
              <a:gd name="connsiteY32" fmla="*/ 206160 h 230429"/>
              <a:gd name="connsiteX33" fmla="*/ 222428 w 264567"/>
              <a:gd name="connsiteY33" fmla="*/ 224695 h 230429"/>
              <a:gd name="connsiteX34" fmla="*/ 202958 w 264567"/>
              <a:gd name="connsiteY34" fmla="*/ 230429 h 230429"/>
              <a:gd name="connsiteX36" fmla="*/ 166954 w 264567"/>
              <a:gd name="connsiteY36" fmla="*/ 63474 h 230429"/>
              <a:gd name="connsiteX37" fmla="*/ 33871 w 264567"/>
              <a:gd name="connsiteY37" fmla="*/ 63474 h 230429"/>
              <a:gd name="connsiteX38" fmla="*/ 25870 w 264567"/>
              <a:gd name="connsiteY38" fmla="*/ 70142 h 230429"/>
              <a:gd name="connsiteX39" fmla="*/ 9068 w 264567"/>
              <a:gd name="connsiteY39" fmla="*/ 38938 h 230429"/>
              <a:gd name="connsiteX40" fmla="*/ 66942 w 264567"/>
              <a:gd name="connsiteY40" fmla="*/ 38938 h 230429"/>
              <a:gd name="connsiteX41" fmla="*/ 66942 w 264567"/>
              <a:gd name="connsiteY41" fmla="*/ 30938 h 230429"/>
              <a:gd name="connsiteX42" fmla="*/ 64275 w 264567"/>
              <a:gd name="connsiteY42" fmla="*/ 22003 h 230429"/>
              <a:gd name="connsiteX43" fmla="*/ 56273 w 264567"/>
              <a:gd name="connsiteY43" fmla="*/ 17602 h 230429"/>
              <a:gd name="connsiteX44" fmla="*/ 115481 w 264567"/>
              <a:gd name="connsiteY44" fmla="*/ 1333 h 230429"/>
              <a:gd name="connsiteX45" fmla="*/ 115481 w 264567"/>
              <a:gd name="connsiteY45" fmla="*/ 38938 h 230429"/>
              <a:gd name="connsiteX46" fmla="*/ 166954 w 264567"/>
              <a:gd name="connsiteY46" fmla="*/ 38938 h 230429"/>
              <a:gd name="connsiteX48" fmla="*/ 65608 w 264567"/>
              <a:gd name="connsiteY48" fmla="*/ 113881 h 230429"/>
              <a:gd name="connsiteX49" fmla="*/ 67075 w 264567"/>
              <a:gd name="connsiteY49" fmla="*/ 120682 h 230429"/>
              <a:gd name="connsiteX50" fmla="*/ 71742 w 264567"/>
              <a:gd name="connsiteY50" fmla="*/ 126682 h 230429"/>
              <a:gd name="connsiteX51" fmla="*/ 80142 w 264567"/>
              <a:gd name="connsiteY51" fmla="*/ 130950 h 230429"/>
              <a:gd name="connsiteX52" fmla="*/ 92545 w 264567"/>
              <a:gd name="connsiteY52" fmla="*/ 132550 h 230429"/>
              <a:gd name="connsiteX53" fmla="*/ 112814 w 264567"/>
              <a:gd name="connsiteY53" fmla="*/ 126682 h 230429"/>
              <a:gd name="connsiteX54" fmla="*/ 118949 w 264567"/>
              <a:gd name="connsiteY54" fmla="*/ 113881 h 230429"/>
              <a:gd name="connsiteX55" fmla="*/ 112814 w 264567"/>
              <a:gd name="connsiteY55" fmla="*/ 100946 h 230429"/>
              <a:gd name="connsiteX56" fmla="*/ 92545 w 264567"/>
              <a:gd name="connsiteY56" fmla="*/ 94945 h 230429"/>
              <a:gd name="connsiteX57" fmla="*/ 80142 w 264567"/>
              <a:gd name="connsiteY57" fmla="*/ 96679 h 230429"/>
              <a:gd name="connsiteX58" fmla="*/ 71742 w 264567"/>
              <a:gd name="connsiteY58" fmla="*/ 101079 h 230429"/>
              <a:gd name="connsiteX59" fmla="*/ 67075 w 264567"/>
              <a:gd name="connsiteY59" fmla="*/ 107214 h 230429"/>
              <a:gd name="connsiteX60" fmla="*/ 65608 w 264567"/>
              <a:gd name="connsiteY60" fmla="*/ 113881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</a:cxnLst>
            <a:rect l="l" t="t" r="r" b="b"/>
            <a:pathLst>
              <a:path w="264567" h="230429">
                <a:moveTo>
                  <a:pt x="181356" y="230429"/>
                </a:moveTo>
                <a:lnTo>
                  <a:pt x="181356" y="187757"/>
                </a:lnTo>
                <a:cubicBezTo>
                  <a:pt x="164109" y="196469"/>
                  <a:pt x="141173" y="200825"/>
                  <a:pt x="112548" y="200825"/>
                </a:cubicBezTo>
                <a:lnTo>
                  <a:pt x="32004" y="200825"/>
                </a:lnTo>
                <a:cubicBezTo>
                  <a:pt x="26847" y="200825"/>
                  <a:pt x="23825" y="203314"/>
                  <a:pt x="22936" y="208293"/>
                </a:cubicBezTo>
                <a:lnTo>
                  <a:pt x="0" y="176022"/>
                </a:lnTo>
                <a:lnTo>
                  <a:pt x="69608" y="176022"/>
                </a:lnTo>
                <a:lnTo>
                  <a:pt x="69608" y="153886"/>
                </a:lnTo>
                <a:cubicBezTo>
                  <a:pt x="55562" y="151219"/>
                  <a:pt x="44405" y="146285"/>
                  <a:pt x="36137" y="139084"/>
                </a:cubicBezTo>
                <a:cubicBezTo>
                  <a:pt x="27870" y="131883"/>
                  <a:pt x="23736" y="123482"/>
                  <a:pt x="23736" y="113881"/>
                </a:cubicBezTo>
                <a:cubicBezTo>
                  <a:pt x="23736" y="107836"/>
                  <a:pt x="25425" y="102235"/>
                  <a:pt x="28804" y="97079"/>
                </a:cubicBezTo>
                <a:cubicBezTo>
                  <a:pt x="32182" y="91923"/>
                  <a:pt x="36893" y="87478"/>
                  <a:pt x="42938" y="83744"/>
                </a:cubicBezTo>
                <a:cubicBezTo>
                  <a:pt x="48985" y="80010"/>
                  <a:pt x="56229" y="77077"/>
                  <a:pt x="64675" y="74943"/>
                </a:cubicBezTo>
                <a:cubicBezTo>
                  <a:pt x="73120" y="72810"/>
                  <a:pt x="82410" y="71743"/>
                  <a:pt x="92545" y="71743"/>
                </a:cubicBezTo>
                <a:cubicBezTo>
                  <a:pt x="102680" y="71743"/>
                  <a:pt x="111925" y="72810"/>
                  <a:pt x="120283" y="74943"/>
                </a:cubicBezTo>
                <a:cubicBezTo>
                  <a:pt x="128639" y="77077"/>
                  <a:pt x="135795" y="80010"/>
                  <a:pt x="141751" y="83744"/>
                </a:cubicBezTo>
                <a:cubicBezTo>
                  <a:pt x="147707" y="87478"/>
                  <a:pt x="152374" y="91923"/>
                  <a:pt x="155753" y="97079"/>
                </a:cubicBezTo>
                <a:cubicBezTo>
                  <a:pt x="159131" y="102235"/>
                  <a:pt x="160820" y="107836"/>
                  <a:pt x="160820" y="113881"/>
                </a:cubicBezTo>
                <a:cubicBezTo>
                  <a:pt x="160820" y="123482"/>
                  <a:pt x="156820" y="131750"/>
                  <a:pt x="148819" y="138684"/>
                </a:cubicBezTo>
                <a:cubicBezTo>
                  <a:pt x="140817" y="145618"/>
                  <a:pt x="130149" y="150507"/>
                  <a:pt x="116815" y="153353"/>
                </a:cubicBezTo>
                <a:lnTo>
                  <a:pt x="116815" y="176022"/>
                </a:lnTo>
                <a:lnTo>
                  <a:pt x="124549" y="176022"/>
                </a:lnTo>
                <a:cubicBezTo>
                  <a:pt x="136283" y="176022"/>
                  <a:pt x="146596" y="175444"/>
                  <a:pt x="155486" y="174289"/>
                </a:cubicBezTo>
                <a:cubicBezTo>
                  <a:pt x="164376" y="173133"/>
                  <a:pt x="173000" y="171399"/>
                  <a:pt x="181356" y="169088"/>
                </a:cubicBezTo>
                <a:lnTo>
                  <a:pt x="181356" y="28003"/>
                </a:lnTo>
                <a:cubicBezTo>
                  <a:pt x="181356" y="25515"/>
                  <a:pt x="180823" y="23158"/>
                  <a:pt x="179755" y="20936"/>
                </a:cubicBezTo>
                <a:cubicBezTo>
                  <a:pt x="178689" y="18713"/>
                  <a:pt x="176822" y="17069"/>
                  <a:pt x="174154" y="16002"/>
                </a:cubicBezTo>
                <a:lnTo>
                  <a:pt x="228561" y="0"/>
                </a:lnTo>
                <a:lnTo>
                  <a:pt x="228561" y="91745"/>
                </a:lnTo>
                <a:lnTo>
                  <a:pt x="264567" y="91745"/>
                </a:lnTo>
                <a:lnTo>
                  <a:pt x="264567" y="118949"/>
                </a:lnTo>
                <a:lnTo>
                  <a:pt x="228561" y="118949"/>
                </a:lnTo>
                <a:lnTo>
                  <a:pt x="228561" y="206160"/>
                </a:lnTo>
                <a:cubicBezTo>
                  <a:pt x="228561" y="214694"/>
                  <a:pt x="226518" y="220872"/>
                  <a:pt x="222428" y="224695"/>
                </a:cubicBezTo>
                <a:cubicBezTo>
                  <a:pt x="218338" y="228517"/>
                  <a:pt x="211849" y="230429"/>
                  <a:pt x="202958" y="230429"/>
                </a:cubicBezTo>
                <a:moveTo>
                  <a:pt x="166954" y="63474"/>
                </a:moveTo>
                <a:lnTo>
                  <a:pt x="33871" y="63474"/>
                </a:lnTo>
                <a:cubicBezTo>
                  <a:pt x="29426" y="63474"/>
                  <a:pt x="26759" y="65697"/>
                  <a:pt x="25870" y="70142"/>
                </a:cubicBezTo>
                <a:lnTo>
                  <a:pt x="9068" y="38938"/>
                </a:lnTo>
                <a:lnTo>
                  <a:pt x="66942" y="38938"/>
                </a:lnTo>
                <a:lnTo>
                  <a:pt x="66942" y="30938"/>
                </a:lnTo>
                <a:cubicBezTo>
                  <a:pt x="66942" y="27381"/>
                  <a:pt x="66053" y="24403"/>
                  <a:pt x="64275" y="22003"/>
                </a:cubicBezTo>
                <a:cubicBezTo>
                  <a:pt x="62496" y="19603"/>
                  <a:pt x="59830" y="18135"/>
                  <a:pt x="56273" y="17602"/>
                </a:cubicBezTo>
                <a:lnTo>
                  <a:pt x="115481" y="1333"/>
                </a:lnTo>
                <a:lnTo>
                  <a:pt x="115481" y="38938"/>
                </a:lnTo>
                <a:lnTo>
                  <a:pt x="166954" y="38938"/>
                </a:lnTo>
                <a:moveTo>
                  <a:pt x="65608" y="113881"/>
                </a:moveTo>
                <a:cubicBezTo>
                  <a:pt x="65608" y="116192"/>
                  <a:pt x="66097" y="118459"/>
                  <a:pt x="67075" y="120682"/>
                </a:cubicBezTo>
                <a:cubicBezTo>
                  <a:pt x="68053" y="122904"/>
                  <a:pt x="69608" y="124904"/>
                  <a:pt x="71742" y="126682"/>
                </a:cubicBezTo>
                <a:cubicBezTo>
                  <a:pt x="73876" y="128460"/>
                  <a:pt x="76677" y="129883"/>
                  <a:pt x="80142" y="130950"/>
                </a:cubicBezTo>
                <a:cubicBezTo>
                  <a:pt x="83610" y="132017"/>
                  <a:pt x="87745" y="132550"/>
                  <a:pt x="92545" y="132550"/>
                </a:cubicBezTo>
                <a:cubicBezTo>
                  <a:pt x="101968" y="132550"/>
                  <a:pt x="108725" y="130594"/>
                  <a:pt x="112814" y="126682"/>
                </a:cubicBezTo>
                <a:cubicBezTo>
                  <a:pt x="116903" y="122771"/>
                  <a:pt x="118949" y="118504"/>
                  <a:pt x="118949" y="113881"/>
                </a:cubicBezTo>
                <a:cubicBezTo>
                  <a:pt x="118949" y="109258"/>
                  <a:pt x="116903" y="104946"/>
                  <a:pt x="112814" y="100946"/>
                </a:cubicBezTo>
                <a:cubicBezTo>
                  <a:pt x="108725" y="96946"/>
                  <a:pt x="101968" y="94945"/>
                  <a:pt x="92545" y="94945"/>
                </a:cubicBezTo>
                <a:cubicBezTo>
                  <a:pt x="87745" y="94945"/>
                  <a:pt x="83610" y="95523"/>
                  <a:pt x="80142" y="96679"/>
                </a:cubicBezTo>
                <a:cubicBezTo>
                  <a:pt x="76677" y="97834"/>
                  <a:pt x="73876" y="99301"/>
                  <a:pt x="71742" y="101079"/>
                </a:cubicBezTo>
                <a:cubicBezTo>
                  <a:pt x="69608" y="102857"/>
                  <a:pt x="68053" y="104902"/>
                  <a:pt x="67075" y="107214"/>
                </a:cubicBezTo>
                <a:cubicBezTo>
                  <a:pt x="66097" y="109524"/>
                  <a:pt x="65608" y="111747"/>
                  <a:pt x="65608" y="113881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8" name="Freeform 318"/>
          <p:cNvSpPr/>
          <p:nvPr/>
        </p:nvSpPr>
        <p:spPr>
          <a:xfrm>
            <a:off x="10200484" y="5308747"/>
            <a:ext cx="233896" cy="230429"/>
          </a:xfrm>
          <a:custGeom>
            <a:avLst/>
            <a:gdLst>
              <a:gd name="connsiteX0" fmla="*/ 113348 w 233896"/>
              <a:gd name="connsiteY0" fmla="*/ 120281 h 230429"/>
              <a:gd name="connsiteX1" fmla="*/ 117081 w 233896"/>
              <a:gd name="connsiteY1" fmla="*/ 109880 h 230429"/>
              <a:gd name="connsiteX2" fmla="*/ 115614 w 233896"/>
              <a:gd name="connsiteY2" fmla="*/ 99345 h 230429"/>
              <a:gd name="connsiteX3" fmla="*/ 109213 w 233896"/>
              <a:gd name="connsiteY3" fmla="*/ 90411 h 230429"/>
              <a:gd name="connsiteX4" fmla="*/ 98679 w 233896"/>
              <a:gd name="connsiteY4" fmla="*/ 84810 h 230429"/>
              <a:gd name="connsiteX5" fmla="*/ 82676 w 233896"/>
              <a:gd name="connsiteY5" fmla="*/ 104946 h 230429"/>
              <a:gd name="connsiteX6" fmla="*/ 61208 w 233896"/>
              <a:gd name="connsiteY6" fmla="*/ 121082 h 230429"/>
              <a:gd name="connsiteX7" fmla="*/ 33737 w 233896"/>
              <a:gd name="connsiteY7" fmla="*/ 132550 h 230429"/>
              <a:gd name="connsiteX8" fmla="*/ 0 w 233896"/>
              <a:gd name="connsiteY8" fmla="*/ 138418 h 230429"/>
              <a:gd name="connsiteX9" fmla="*/ 0 w 233896"/>
              <a:gd name="connsiteY9" fmla="*/ 133083 h 230429"/>
              <a:gd name="connsiteX10" fmla="*/ 25870 w 233896"/>
              <a:gd name="connsiteY10" fmla="*/ 119749 h 230429"/>
              <a:gd name="connsiteX11" fmla="*/ 47339 w 233896"/>
              <a:gd name="connsiteY11" fmla="*/ 99479 h 230429"/>
              <a:gd name="connsiteX12" fmla="*/ 61874 w 233896"/>
              <a:gd name="connsiteY12" fmla="*/ 73342 h 230429"/>
              <a:gd name="connsiteX13" fmla="*/ 67208 w 233896"/>
              <a:gd name="connsiteY13" fmla="*/ 42938 h 230429"/>
              <a:gd name="connsiteX14" fmla="*/ 35205 w 233896"/>
              <a:gd name="connsiteY14" fmla="*/ 42938 h 230429"/>
              <a:gd name="connsiteX15" fmla="*/ 27203 w 233896"/>
              <a:gd name="connsiteY15" fmla="*/ 49606 h 230429"/>
              <a:gd name="connsiteX16" fmla="*/ 10402 w 233896"/>
              <a:gd name="connsiteY16" fmla="*/ 18402 h 230429"/>
              <a:gd name="connsiteX17" fmla="*/ 154686 w 233896"/>
              <a:gd name="connsiteY17" fmla="*/ 18402 h 230429"/>
              <a:gd name="connsiteX18" fmla="*/ 154686 w 233896"/>
              <a:gd name="connsiteY18" fmla="*/ 42938 h 230429"/>
              <a:gd name="connsiteX19" fmla="*/ 113614 w 233896"/>
              <a:gd name="connsiteY19" fmla="*/ 42938 h 230429"/>
              <a:gd name="connsiteX20" fmla="*/ 110280 w 233896"/>
              <a:gd name="connsiteY20" fmla="*/ 57474 h 230429"/>
              <a:gd name="connsiteX21" fmla="*/ 105346 w 233896"/>
              <a:gd name="connsiteY21" fmla="*/ 71475 h 230429"/>
              <a:gd name="connsiteX22" fmla="*/ 126949 w 233896"/>
              <a:gd name="connsiteY22" fmla="*/ 73075 h 230429"/>
              <a:gd name="connsiteX23" fmla="*/ 144418 w 233896"/>
              <a:gd name="connsiteY23" fmla="*/ 80410 h 230429"/>
              <a:gd name="connsiteX24" fmla="*/ 156020 w 233896"/>
              <a:gd name="connsiteY24" fmla="*/ 92811 h 230429"/>
              <a:gd name="connsiteX25" fmla="*/ 160286 w 233896"/>
              <a:gd name="connsiteY25" fmla="*/ 109613 h 230429"/>
              <a:gd name="connsiteX26" fmla="*/ 155352 w 233896"/>
              <a:gd name="connsiteY26" fmla="*/ 123616 h 230429"/>
              <a:gd name="connsiteX27" fmla="*/ 140817 w 233896"/>
              <a:gd name="connsiteY27" fmla="*/ 130416 h 230429"/>
              <a:gd name="connsiteX28" fmla="*/ 124148 w 233896"/>
              <a:gd name="connsiteY28" fmla="*/ 128683 h 230429"/>
              <a:gd name="connsiteX29" fmla="*/ 113348 w 233896"/>
              <a:gd name="connsiteY29" fmla="*/ 120281 h 230429"/>
              <a:gd name="connsiteX31" fmla="*/ 233896 w 233896"/>
              <a:gd name="connsiteY31" fmla="*/ 143752 h 230429"/>
              <a:gd name="connsiteX32" fmla="*/ 233896 w 233896"/>
              <a:gd name="connsiteY32" fmla="*/ 206160 h 230429"/>
              <a:gd name="connsiteX33" fmla="*/ 227761 w 233896"/>
              <a:gd name="connsiteY33" fmla="*/ 224695 h 230429"/>
              <a:gd name="connsiteX34" fmla="*/ 208293 w 233896"/>
              <a:gd name="connsiteY34" fmla="*/ 230429 h 230429"/>
              <a:gd name="connsiteX35" fmla="*/ 186689 w 233896"/>
              <a:gd name="connsiteY35" fmla="*/ 230429 h 230429"/>
              <a:gd name="connsiteX36" fmla="*/ 186689 w 233896"/>
              <a:gd name="connsiteY36" fmla="*/ 168288 h 230429"/>
              <a:gd name="connsiteX37" fmla="*/ 64275 w 233896"/>
              <a:gd name="connsiteY37" fmla="*/ 168288 h 230429"/>
              <a:gd name="connsiteX38" fmla="*/ 56273 w 233896"/>
              <a:gd name="connsiteY38" fmla="*/ 174955 h 230429"/>
              <a:gd name="connsiteX39" fmla="*/ 39472 w 233896"/>
              <a:gd name="connsiteY39" fmla="*/ 143752 h 230429"/>
              <a:gd name="connsiteX41" fmla="*/ 186689 w 233896"/>
              <a:gd name="connsiteY41" fmla="*/ 132283 h 230429"/>
              <a:gd name="connsiteX42" fmla="*/ 186689 w 233896"/>
              <a:gd name="connsiteY42" fmla="*/ 77610 h 230429"/>
              <a:gd name="connsiteX43" fmla="*/ 153352 w 233896"/>
              <a:gd name="connsiteY43" fmla="*/ 77610 h 230429"/>
              <a:gd name="connsiteX44" fmla="*/ 140551 w 233896"/>
              <a:gd name="connsiteY44" fmla="*/ 53074 h 230429"/>
              <a:gd name="connsiteX45" fmla="*/ 186689 w 233896"/>
              <a:gd name="connsiteY45" fmla="*/ 53074 h 230429"/>
              <a:gd name="connsiteX46" fmla="*/ 186689 w 233896"/>
              <a:gd name="connsiteY46" fmla="*/ 28003 h 230429"/>
              <a:gd name="connsiteX47" fmla="*/ 185089 w 233896"/>
              <a:gd name="connsiteY47" fmla="*/ 20936 h 230429"/>
              <a:gd name="connsiteX48" fmla="*/ 179489 w 233896"/>
              <a:gd name="connsiteY48" fmla="*/ 16002 h 230429"/>
              <a:gd name="connsiteX49" fmla="*/ 233896 w 233896"/>
              <a:gd name="connsiteY49" fmla="*/ 0 h 230429"/>
              <a:gd name="connsiteX50" fmla="*/ 233896 w 233896"/>
              <a:gd name="connsiteY50" fmla="*/ 108014 h 230429"/>
              <a:gd name="connsiteX51" fmla="*/ 227761 w 233896"/>
              <a:gd name="connsiteY51" fmla="*/ 126549 h 230429"/>
              <a:gd name="connsiteX52" fmla="*/ 208293 w 233896"/>
              <a:gd name="connsiteY52" fmla="*/ 132283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</a:cxnLst>
            <a:rect l="l" t="t" r="r" b="b"/>
            <a:pathLst>
              <a:path w="233896" h="230429">
                <a:moveTo>
                  <a:pt x="113348" y="120281"/>
                </a:moveTo>
                <a:cubicBezTo>
                  <a:pt x="115481" y="117081"/>
                  <a:pt x="116725" y="113614"/>
                  <a:pt x="117081" y="109880"/>
                </a:cubicBezTo>
                <a:cubicBezTo>
                  <a:pt x="117437" y="106147"/>
                  <a:pt x="116948" y="102635"/>
                  <a:pt x="115614" y="99345"/>
                </a:cubicBezTo>
                <a:cubicBezTo>
                  <a:pt x="114281" y="96056"/>
                  <a:pt x="112148" y="93078"/>
                  <a:pt x="109213" y="90411"/>
                </a:cubicBezTo>
                <a:cubicBezTo>
                  <a:pt x="106280" y="87744"/>
                  <a:pt x="102768" y="85877"/>
                  <a:pt x="98679" y="84810"/>
                </a:cubicBezTo>
                <a:cubicBezTo>
                  <a:pt x="94234" y="92101"/>
                  <a:pt x="88900" y="98813"/>
                  <a:pt x="82676" y="104946"/>
                </a:cubicBezTo>
                <a:cubicBezTo>
                  <a:pt x="76453" y="111080"/>
                  <a:pt x="69297" y="116459"/>
                  <a:pt x="61208" y="121082"/>
                </a:cubicBezTo>
                <a:cubicBezTo>
                  <a:pt x="53118" y="125704"/>
                  <a:pt x="43962" y="129527"/>
                  <a:pt x="33737" y="132550"/>
                </a:cubicBezTo>
                <a:cubicBezTo>
                  <a:pt x="23513" y="135572"/>
                  <a:pt x="12267" y="137528"/>
                  <a:pt x="0" y="138418"/>
                </a:cubicBezTo>
                <a:lnTo>
                  <a:pt x="0" y="133083"/>
                </a:lnTo>
                <a:cubicBezTo>
                  <a:pt x="9068" y="129883"/>
                  <a:pt x="17690" y="125438"/>
                  <a:pt x="25870" y="119749"/>
                </a:cubicBezTo>
                <a:cubicBezTo>
                  <a:pt x="34049" y="114059"/>
                  <a:pt x="41205" y="107302"/>
                  <a:pt x="47339" y="99479"/>
                </a:cubicBezTo>
                <a:cubicBezTo>
                  <a:pt x="53473" y="91656"/>
                  <a:pt x="58319" y="82944"/>
                  <a:pt x="61874" y="73342"/>
                </a:cubicBezTo>
                <a:cubicBezTo>
                  <a:pt x="65431" y="63741"/>
                  <a:pt x="67208" y="53606"/>
                  <a:pt x="67208" y="42938"/>
                </a:cubicBezTo>
                <a:lnTo>
                  <a:pt x="35205" y="42938"/>
                </a:lnTo>
                <a:cubicBezTo>
                  <a:pt x="30759" y="42938"/>
                  <a:pt x="28093" y="45161"/>
                  <a:pt x="27203" y="49606"/>
                </a:cubicBezTo>
                <a:lnTo>
                  <a:pt x="10402" y="18402"/>
                </a:lnTo>
                <a:lnTo>
                  <a:pt x="154686" y="18402"/>
                </a:lnTo>
                <a:lnTo>
                  <a:pt x="154686" y="42938"/>
                </a:lnTo>
                <a:lnTo>
                  <a:pt x="113614" y="42938"/>
                </a:lnTo>
                <a:cubicBezTo>
                  <a:pt x="112726" y="47917"/>
                  <a:pt x="111614" y="52762"/>
                  <a:pt x="110280" y="57474"/>
                </a:cubicBezTo>
                <a:cubicBezTo>
                  <a:pt x="108947" y="62185"/>
                  <a:pt x="107303" y="66853"/>
                  <a:pt x="105346" y="71475"/>
                </a:cubicBezTo>
                <a:cubicBezTo>
                  <a:pt x="112992" y="70942"/>
                  <a:pt x="120193" y="71475"/>
                  <a:pt x="126949" y="73075"/>
                </a:cubicBezTo>
                <a:cubicBezTo>
                  <a:pt x="133706" y="74676"/>
                  <a:pt x="139529" y="77121"/>
                  <a:pt x="144418" y="80410"/>
                </a:cubicBezTo>
                <a:cubicBezTo>
                  <a:pt x="149307" y="83700"/>
                  <a:pt x="153174" y="87833"/>
                  <a:pt x="156020" y="92811"/>
                </a:cubicBezTo>
                <a:cubicBezTo>
                  <a:pt x="158865" y="97790"/>
                  <a:pt x="160286" y="103391"/>
                  <a:pt x="160286" y="109613"/>
                </a:cubicBezTo>
                <a:cubicBezTo>
                  <a:pt x="160286" y="115126"/>
                  <a:pt x="158641" y="119793"/>
                  <a:pt x="155352" y="123616"/>
                </a:cubicBezTo>
                <a:cubicBezTo>
                  <a:pt x="152063" y="127438"/>
                  <a:pt x="147217" y="129705"/>
                  <a:pt x="140817" y="130416"/>
                </a:cubicBezTo>
                <a:cubicBezTo>
                  <a:pt x="134594" y="131127"/>
                  <a:pt x="129039" y="130549"/>
                  <a:pt x="124148" y="128683"/>
                </a:cubicBezTo>
                <a:cubicBezTo>
                  <a:pt x="119259" y="126816"/>
                  <a:pt x="115660" y="124016"/>
                  <a:pt x="113348" y="120281"/>
                </a:cubicBezTo>
                <a:moveTo>
                  <a:pt x="233896" y="143752"/>
                </a:moveTo>
                <a:lnTo>
                  <a:pt x="233896" y="206160"/>
                </a:lnTo>
                <a:cubicBezTo>
                  <a:pt x="233896" y="214694"/>
                  <a:pt x="231851" y="220872"/>
                  <a:pt x="227761" y="224695"/>
                </a:cubicBezTo>
                <a:cubicBezTo>
                  <a:pt x="223672" y="228517"/>
                  <a:pt x="217182" y="230429"/>
                  <a:pt x="208293" y="230429"/>
                </a:cubicBezTo>
                <a:lnTo>
                  <a:pt x="186689" y="230429"/>
                </a:lnTo>
                <a:lnTo>
                  <a:pt x="186689" y="168288"/>
                </a:lnTo>
                <a:lnTo>
                  <a:pt x="64275" y="168288"/>
                </a:lnTo>
                <a:cubicBezTo>
                  <a:pt x="59830" y="168288"/>
                  <a:pt x="57162" y="170511"/>
                  <a:pt x="56273" y="174955"/>
                </a:cubicBezTo>
                <a:lnTo>
                  <a:pt x="39472" y="143752"/>
                </a:lnTo>
                <a:moveTo>
                  <a:pt x="186689" y="132283"/>
                </a:moveTo>
                <a:lnTo>
                  <a:pt x="186689" y="77610"/>
                </a:lnTo>
                <a:lnTo>
                  <a:pt x="153352" y="77610"/>
                </a:lnTo>
                <a:lnTo>
                  <a:pt x="140551" y="53074"/>
                </a:lnTo>
                <a:lnTo>
                  <a:pt x="186689" y="53074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08014"/>
                </a:lnTo>
                <a:cubicBezTo>
                  <a:pt x="233896" y="116548"/>
                  <a:pt x="231851" y="122727"/>
                  <a:pt x="227761" y="126549"/>
                </a:cubicBezTo>
                <a:cubicBezTo>
                  <a:pt x="223672" y="130372"/>
                  <a:pt x="217182" y="132283"/>
                  <a:pt x="208293" y="13228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19" name="Freeform 319"/>
          <p:cNvSpPr/>
          <p:nvPr/>
        </p:nvSpPr>
        <p:spPr>
          <a:xfrm>
            <a:off x="10545897" y="5314080"/>
            <a:ext cx="252831" cy="228029"/>
          </a:xfrm>
          <a:custGeom>
            <a:avLst/>
            <a:gdLst>
              <a:gd name="connsiteX0" fmla="*/ 33069 w 252831"/>
              <a:gd name="connsiteY0" fmla="*/ 59207 h 228029"/>
              <a:gd name="connsiteX1" fmla="*/ 40938 w 252831"/>
              <a:gd name="connsiteY1" fmla="*/ 33737 h 228029"/>
              <a:gd name="connsiteX2" fmla="*/ 62274 w 252831"/>
              <a:gd name="connsiteY2" fmla="*/ 15202 h 228029"/>
              <a:gd name="connsiteX3" fmla="*/ 93344 w 252831"/>
              <a:gd name="connsiteY3" fmla="*/ 3867 h 228029"/>
              <a:gd name="connsiteX4" fmla="*/ 130149 w 252831"/>
              <a:gd name="connsiteY4" fmla="*/ 0 h 228029"/>
              <a:gd name="connsiteX5" fmla="*/ 166953 w 252831"/>
              <a:gd name="connsiteY5" fmla="*/ 3867 h 228029"/>
              <a:gd name="connsiteX6" fmla="*/ 197891 w 252831"/>
              <a:gd name="connsiteY6" fmla="*/ 15202 h 228029"/>
              <a:gd name="connsiteX7" fmla="*/ 219094 w 252831"/>
              <a:gd name="connsiteY7" fmla="*/ 33737 h 228029"/>
              <a:gd name="connsiteX8" fmla="*/ 226961 w 252831"/>
              <a:gd name="connsiteY8" fmla="*/ 59207 h 228029"/>
              <a:gd name="connsiteX9" fmla="*/ 219094 w 252831"/>
              <a:gd name="connsiteY9" fmla="*/ 84677 h 228029"/>
              <a:gd name="connsiteX10" fmla="*/ 197891 w 252831"/>
              <a:gd name="connsiteY10" fmla="*/ 103213 h 228029"/>
              <a:gd name="connsiteX11" fmla="*/ 166953 w 252831"/>
              <a:gd name="connsiteY11" fmla="*/ 114548 h 228029"/>
              <a:gd name="connsiteX12" fmla="*/ 130149 w 252831"/>
              <a:gd name="connsiteY12" fmla="*/ 118415 h 228029"/>
              <a:gd name="connsiteX13" fmla="*/ 93344 w 252831"/>
              <a:gd name="connsiteY13" fmla="*/ 114548 h 228029"/>
              <a:gd name="connsiteX14" fmla="*/ 62274 w 252831"/>
              <a:gd name="connsiteY14" fmla="*/ 103213 h 228029"/>
              <a:gd name="connsiteX15" fmla="*/ 40938 w 252831"/>
              <a:gd name="connsiteY15" fmla="*/ 84677 h 228029"/>
              <a:gd name="connsiteX16" fmla="*/ 33069 w 252831"/>
              <a:gd name="connsiteY16" fmla="*/ 59207 h 228029"/>
              <a:gd name="connsiteX18" fmla="*/ 252831 w 252831"/>
              <a:gd name="connsiteY18" fmla="*/ 154686 h 228029"/>
              <a:gd name="connsiteX19" fmla="*/ 198957 w 252831"/>
              <a:gd name="connsiteY19" fmla="*/ 154686 h 228029"/>
              <a:gd name="connsiteX20" fmla="*/ 198957 w 252831"/>
              <a:gd name="connsiteY20" fmla="*/ 206693 h 228029"/>
              <a:gd name="connsiteX21" fmla="*/ 151752 w 252831"/>
              <a:gd name="connsiteY21" fmla="*/ 225362 h 228029"/>
              <a:gd name="connsiteX22" fmla="*/ 151752 w 252831"/>
              <a:gd name="connsiteY22" fmla="*/ 154686 h 228029"/>
              <a:gd name="connsiteX23" fmla="*/ 108279 w 252831"/>
              <a:gd name="connsiteY23" fmla="*/ 154686 h 228029"/>
              <a:gd name="connsiteX24" fmla="*/ 108279 w 252831"/>
              <a:gd name="connsiteY24" fmla="*/ 209360 h 228029"/>
              <a:gd name="connsiteX25" fmla="*/ 61074 w 252831"/>
              <a:gd name="connsiteY25" fmla="*/ 228029 h 228029"/>
              <a:gd name="connsiteX26" fmla="*/ 61074 w 252831"/>
              <a:gd name="connsiteY26" fmla="*/ 154686 h 228029"/>
              <a:gd name="connsiteX27" fmla="*/ 32003 w 252831"/>
              <a:gd name="connsiteY27" fmla="*/ 154686 h 228029"/>
              <a:gd name="connsiteX28" fmla="*/ 22935 w 252831"/>
              <a:gd name="connsiteY28" fmla="*/ 162154 h 228029"/>
              <a:gd name="connsiteX29" fmla="*/ 0 w 252831"/>
              <a:gd name="connsiteY29" fmla="*/ 129884 h 228029"/>
              <a:gd name="connsiteX30" fmla="*/ 252831 w 252831"/>
              <a:gd name="connsiteY30" fmla="*/ 129884 h 228029"/>
              <a:gd name="connsiteX32" fmla="*/ 80009 w 252831"/>
              <a:gd name="connsiteY32" fmla="*/ 59207 h 228029"/>
              <a:gd name="connsiteX33" fmla="*/ 84275 w 252831"/>
              <a:gd name="connsiteY33" fmla="*/ 74409 h 228029"/>
              <a:gd name="connsiteX34" fmla="*/ 95478 w 252831"/>
              <a:gd name="connsiteY34" fmla="*/ 85077 h 228029"/>
              <a:gd name="connsiteX35" fmla="*/ 111480 w 252831"/>
              <a:gd name="connsiteY35" fmla="*/ 91345 h 228029"/>
              <a:gd name="connsiteX36" fmla="*/ 130149 w 252831"/>
              <a:gd name="connsiteY36" fmla="*/ 93345 h 228029"/>
              <a:gd name="connsiteX37" fmla="*/ 148685 w 252831"/>
              <a:gd name="connsiteY37" fmla="*/ 91345 h 228029"/>
              <a:gd name="connsiteX38" fmla="*/ 164554 w 252831"/>
              <a:gd name="connsiteY38" fmla="*/ 85077 h 228029"/>
              <a:gd name="connsiteX39" fmla="*/ 175622 w 252831"/>
              <a:gd name="connsiteY39" fmla="*/ 74409 h 228029"/>
              <a:gd name="connsiteX40" fmla="*/ 179755 w 252831"/>
              <a:gd name="connsiteY40" fmla="*/ 59207 h 228029"/>
              <a:gd name="connsiteX41" fmla="*/ 175622 w 252831"/>
              <a:gd name="connsiteY41" fmla="*/ 44005 h 228029"/>
              <a:gd name="connsiteX42" fmla="*/ 164554 w 252831"/>
              <a:gd name="connsiteY42" fmla="*/ 33338 h 228029"/>
              <a:gd name="connsiteX43" fmla="*/ 148685 w 252831"/>
              <a:gd name="connsiteY43" fmla="*/ 27070 h 228029"/>
              <a:gd name="connsiteX44" fmla="*/ 130149 w 252831"/>
              <a:gd name="connsiteY44" fmla="*/ 25070 h 228029"/>
              <a:gd name="connsiteX45" fmla="*/ 111613 w 252831"/>
              <a:gd name="connsiteY45" fmla="*/ 27070 h 228029"/>
              <a:gd name="connsiteX46" fmla="*/ 95611 w 252831"/>
              <a:gd name="connsiteY46" fmla="*/ 33338 h 228029"/>
              <a:gd name="connsiteX47" fmla="*/ 84275 w 252831"/>
              <a:gd name="connsiteY47" fmla="*/ 44005 h 228029"/>
              <a:gd name="connsiteX48" fmla="*/ 80009 w 252831"/>
              <a:gd name="connsiteY48" fmla="*/ 59207 h 2280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</a:cxnLst>
            <a:rect l="l" t="t" r="r" b="b"/>
            <a:pathLst>
              <a:path w="252831" h="228029">
                <a:moveTo>
                  <a:pt x="33069" y="59207"/>
                </a:moveTo>
                <a:cubicBezTo>
                  <a:pt x="33069" y="49606"/>
                  <a:pt x="35692" y="41117"/>
                  <a:pt x="40938" y="33737"/>
                </a:cubicBezTo>
                <a:cubicBezTo>
                  <a:pt x="46183" y="26359"/>
                  <a:pt x="53295" y="20181"/>
                  <a:pt x="62274" y="15202"/>
                </a:cubicBezTo>
                <a:cubicBezTo>
                  <a:pt x="71252" y="10224"/>
                  <a:pt x="81610" y="6445"/>
                  <a:pt x="93344" y="3867"/>
                </a:cubicBezTo>
                <a:cubicBezTo>
                  <a:pt x="105079" y="1289"/>
                  <a:pt x="117347" y="0"/>
                  <a:pt x="130149" y="0"/>
                </a:cubicBezTo>
                <a:cubicBezTo>
                  <a:pt x="142950" y="0"/>
                  <a:pt x="155218" y="1289"/>
                  <a:pt x="166953" y="3867"/>
                </a:cubicBezTo>
                <a:cubicBezTo>
                  <a:pt x="178688" y="6445"/>
                  <a:pt x="189001" y="10224"/>
                  <a:pt x="197891" y="15202"/>
                </a:cubicBezTo>
                <a:cubicBezTo>
                  <a:pt x="206780" y="20181"/>
                  <a:pt x="213848" y="26359"/>
                  <a:pt x="219094" y="33737"/>
                </a:cubicBezTo>
                <a:cubicBezTo>
                  <a:pt x="224338" y="41117"/>
                  <a:pt x="226961" y="49606"/>
                  <a:pt x="226961" y="59207"/>
                </a:cubicBezTo>
                <a:cubicBezTo>
                  <a:pt x="226961" y="68809"/>
                  <a:pt x="224338" y="77299"/>
                  <a:pt x="219094" y="84677"/>
                </a:cubicBezTo>
                <a:cubicBezTo>
                  <a:pt x="213848" y="92056"/>
                  <a:pt x="206780" y="98235"/>
                  <a:pt x="197891" y="103213"/>
                </a:cubicBezTo>
                <a:cubicBezTo>
                  <a:pt x="189001" y="108192"/>
                  <a:pt x="178688" y="111970"/>
                  <a:pt x="166953" y="114548"/>
                </a:cubicBezTo>
                <a:cubicBezTo>
                  <a:pt x="155218" y="117126"/>
                  <a:pt x="142950" y="118415"/>
                  <a:pt x="130149" y="118415"/>
                </a:cubicBezTo>
                <a:cubicBezTo>
                  <a:pt x="117347" y="118415"/>
                  <a:pt x="105079" y="117126"/>
                  <a:pt x="93344" y="114548"/>
                </a:cubicBezTo>
                <a:cubicBezTo>
                  <a:pt x="81610" y="111970"/>
                  <a:pt x="71252" y="108192"/>
                  <a:pt x="62274" y="103213"/>
                </a:cubicBezTo>
                <a:cubicBezTo>
                  <a:pt x="53295" y="98235"/>
                  <a:pt x="46183" y="92056"/>
                  <a:pt x="40938" y="84677"/>
                </a:cubicBezTo>
                <a:cubicBezTo>
                  <a:pt x="35692" y="77299"/>
                  <a:pt x="33069" y="68809"/>
                  <a:pt x="33069" y="59207"/>
                </a:cubicBezTo>
                <a:moveTo>
                  <a:pt x="252831" y="154686"/>
                </a:moveTo>
                <a:lnTo>
                  <a:pt x="198957" y="154686"/>
                </a:lnTo>
                <a:lnTo>
                  <a:pt x="198957" y="206693"/>
                </a:lnTo>
                <a:lnTo>
                  <a:pt x="151752" y="225362"/>
                </a:lnTo>
                <a:lnTo>
                  <a:pt x="151752" y="154686"/>
                </a:lnTo>
                <a:lnTo>
                  <a:pt x="108279" y="154686"/>
                </a:lnTo>
                <a:lnTo>
                  <a:pt x="108279" y="209360"/>
                </a:lnTo>
                <a:lnTo>
                  <a:pt x="61074" y="228029"/>
                </a:lnTo>
                <a:lnTo>
                  <a:pt x="61074" y="154686"/>
                </a:lnTo>
                <a:lnTo>
                  <a:pt x="32003" y="154686"/>
                </a:lnTo>
                <a:cubicBezTo>
                  <a:pt x="26846" y="154686"/>
                  <a:pt x="23825" y="157175"/>
                  <a:pt x="22935" y="162154"/>
                </a:cubicBezTo>
                <a:lnTo>
                  <a:pt x="0" y="129884"/>
                </a:lnTo>
                <a:lnTo>
                  <a:pt x="252831" y="129884"/>
                </a:lnTo>
                <a:moveTo>
                  <a:pt x="80009" y="59207"/>
                </a:moveTo>
                <a:cubicBezTo>
                  <a:pt x="80009" y="65075"/>
                  <a:pt x="81432" y="70142"/>
                  <a:pt x="84275" y="74409"/>
                </a:cubicBezTo>
                <a:cubicBezTo>
                  <a:pt x="87121" y="78677"/>
                  <a:pt x="90855" y="82233"/>
                  <a:pt x="95478" y="85077"/>
                </a:cubicBezTo>
                <a:cubicBezTo>
                  <a:pt x="100101" y="87923"/>
                  <a:pt x="105435" y="90012"/>
                  <a:pt x="111480" y="91345"/>
                </a:cubicBezTo>
                <a:cubicBezTo>
                  <a:pt x="117525" y="92679"/>
                  <a:pt x="123747" y="93345"/>
                  <a:pt x="130149" y="93345"/>
                </a:cubicBezTo>
                <a:cubicBezTo>
                  <a:pt x="136550" y="93345"/>
                  <a:pt x="142728" y="92679"/>
                  <a:pt x="148685" y="91345"/>
                </a:cubicBezTo>
                <a:cubicBezTo>
                  <a:pt x="154640" y="90012"/>
                  <a:pt x="159931" y="87923"/>
                  <a:pt x="164554" y="85077"/>
                </a:cubicBezTo>
                <a:cubicBezTo>
                  <a:pt x="169176" y="82233"/>
                  <a:pt x="172865" y="78677"/>
                  <a:pt x="175622" y="74409"/>
                </a:cubicBezTo>
                <a:cubicBezTo>
                  <a:pt x="178377" y="70142"/>
                  <a:pt x="179755" y="65075"/>
                  <a:pt x="179755" y="59207"/>
                </a:cubicBezTo>
                <a:cubicBezTo>
                  <a:pt x="179755" y="53340"/>
                  <a:pt x="178377" y="48273"/>
                  <a:pt x="175622" y="44005"/>
                </a:cubicBezTo>
                <a:cubicBezTo>
                  <a:pt x="172865" y="39738"/>
                  <a:pt x="169176" y="36183"/>
                  <a:pt x="164554" y="33338"/>
                </a:cubicBezTo>
                <a:cubicBezTo>
                  <a:pt x="159931" y="30493"/>
                  <a:pt x="154640" y="28404"/>
                  <a:pt x="148685" y="27070"/>
                </a:cubicBezTo>
                <a:cubicBezTo>
                  <a:pt x="142728" y="25737"/>
                  <a:pt x="136550" y="25070"/>
                  <a:pt x="130149" y="25070"/>
                </a:cubicBezTo>
                <a:cubicBezTo>
                  <a:pt x="123747" y="25070"/>
                  <a:pt x="117570" y="25737"/>
                  <a:pt x="111613" y="27070"/>
                </a:cubicBezTo>
                <a:cubicBezTo>
                  <a:pt x="105657" y="28404"/>
                  <a:pt x="100323" y="30493"/>
                  <a:pt x="95611" y="33338"/>
                </a:cubicBezTo>
                <a:cubicBezTo>
                  <a:pt x="90900" y="36183"/>
                  <a:pt x="87121" y="39738"/>
                  <a:pt x="84275" y="44005"/>
                </a:cubicBezTo>
                <a:cubicBezTo>
                  <a:pt x="81432" y="48273"/>
                  <a:pt x="80009" y="53340"/>
                  <a:pt x="80009" y="59207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0" name="Freeform 320"/>
          <p:cNvSpPr/>
          <p:nvPr/>
        </p:nvSpPr>
        <p:spPr>
          <a:xfrm>
            <a:off x="10819264" y="5308747"/>
            <a:ext cx="243497" cy="230963"/>
          </a:xfrm>
          <a:custGeom>
            <a:avLst/>
            <a:gdLst>
              <a:gd name="connsiteX0" fmla="*/ 201625 w 243497"/>
              <a:gd name="connsiteY0" fmla="*/ 230963 h 230963"/>
              <a:gd name="connsiteX1" fmla="*/ 201625 w 243497"/>
              <a:gd name="connsiteY1" fmla="*/ 111481 h 230963"/>
              <a:gd name="connsiteX2" fmla="*/ 181623 w 243497"/>
              <a:gd name="connsiteY2" fmla="*/ 111481 h 230963"/>
              <a:gd name="connsiteX3" fmla="*/ 181623 w 243497"/>
              <a:gd name="connsiteY3" fmla="*/ 200292 h 230963"/>
              <a:gd name="connsiteX4" fmla="*/ 175489 w 243497"/>
              <a:gd name="connsiteY4" fmla="*/ 218827 h 230963"/>
              <a:gd name="connsiteX5" fmla="*/ 156020 w 243497"/>
              <a:gd name="connsiteY5" fmla="*/ 224561 h 230963"/>
              <a:gd name="connsiteX6" fmla="*/ 139751 w 243497"/>
              <a:gd name="connsiteY6" fmla="*/ 224561 h 230963"/>
              <a:gd name="connsiteX7" fmla="*/ 139751 w 243497"/>
              <a:gd name="connsiteY7" fmla="*/ 159486 h 230963"/>
              <a:gd name="connsiteX8" fmla="*/ 100547 w 243497"/>
              <a:gd name="connsiteY8" fmla="*/ 172688 h 230963"/>
              <a:gd name="connsiteX9" fmla="*/ 49340 w 243497"/>
              <a:gd name="connsiteY9" fmla="*/ 177622 h 230963"/>
              <a:gd name="connsiteX10" fmla="*/ 10668 w 243497"/>
              <a:gd name="connsiteY10" fmla="*/ 177622 h 230963"/>
              <a:gd name="connsiteX11" fmla="*/ 10668 w 243497"/>
              <a:gd name="connsiteY11" fmla="*/ 47206 h 230963"/>
              <a:gd name="connsiteX12" fmla="*/ 8001 w 243497"/>
              <a:gd name="connsiteY12" fmla="*/ 38271 h 230963"/>
              <a:gd name="connsiteX13" fmla="*/ 0 w 243497"/>
              <a:gd name="connsiteY13" fmla="*/ 33871 h 230963"/>
              <a:gd name="connsiteX14" fmla="*/ 53874 w 243497"/>
              <a:gd name="connsiteY14" fmla="*/ 17869 h 230963"/>
              <a:gd name="connsiteX15" fmla="*/ 53874 w 243497"/>
              <a:gd name="connsiteY15" fmla="*/ 26403 h 230963"/>
              <a:gd name="connsiteX16" fmla="*/ 117881 w 243497"/>
              <a:gd name="connsiteY16" fmla="*/ 26403 h 230963"/>
              <a:gd name="connsiteX17" fmla="*/ 117881 w 243497"/>
              <a:gd name="connsiteY17" fmla="*/ 52274 h 230963"/>
              <a:gd name="connsiteX18" fmla="*/ 53874 w 243497"/>
              <a:gd name="connsiteY18" fmla="*/ 52274 h 230963"/>
              <a:gd name="connsiteX19" fmla="*/ 53874 w 243497"/>
              <a:gd name="connsiteY19" fmla="*/ 149085 h 230963"/>
              <a:gd name="connsiteX20" fmla="*/ 60009 w 243497"/>
              <a:gd name="connsiteY20" fmla="*/ 149085 h 230963"/>
              <a:gd name="connsiteX21" fmla="*/ 104546 w 243497"/>
              <a:gd name="connsiteY21" fmla="*/ 147085 h 230963"/>
              <a:gd name="connsiteX22" fmla="*/ 139751 w 243497"/>
              <a:gd name="connsiteY22" fmla="*/ 141351 h 230963"/>
              <a:gd name="connsiteX23" fmla="*/ 139751 w 243497"/>
              <a:gd name="connsiteY23" fmla="*/ 33338 h 230963"/>
              <a:gd name="connsiteX24" fmla="*/ 138151 w 243497"/>
              <a:gd name="connsiteY24" fmla="*/ 26270 h 230963"/>
              <a:gd name="connsiteX25" fmla="*/ 132550 w 243497"/>
              <a:gd name="connsiteY25" fmla="*/ 21336 h 230963"/>
              <a:gd name="connsiteX26" fmla="*/ 181623 w 243497"/>
              <a:gd name="connsiteY26" fmla="*/ 8001 h 230963"/>
              <a:gd name="connsiteX27" fmla="*/ 181623 w 243497"/>
              <a:gd name="connsiteY27" fmla="*/ 84277 h 230963"/>
              <a:gd name="connsiteX28" fmla="*/ 201625 w 243497"/>
              <a:gd name="connsiteY28" fmla="*/ 84277 h 230963"/>
              <a:gd name="connsiteX29" fmla="*/ 201625 w 243497"/>
              <a:gd name="connsiteY29" fmla="*/ 25336 h 230963"/>
              <a:gd name="connsiteX30" fmla="*/ 200025 w 243497"/>
              <a:gd name="connsiteY30" fmla="*/ 18269 h 230963"/>
              <a:gd name="connsiteX31" fmla="*/ 194425 w 243497"/>
              <a:gd name="connsiteY31" fmla="*/ 13335 h 230963"/>
              <a:gd name="connsiteX32" fmla="*/ 243497 w 243497"/>
              <a:gd name="connsiteY32" fmla="*/ 0 h 230963"/>
              <a:gd name="connsiteX33" fmla="*/ 243497 w 243497"/>
              <a:gd name="connsiteY33" fmla="*/ 206692 h 230963"/>
              <a:gd name="connsiteX34" fmla="*/ 237364 w 243497"/>
              <a:gd name="connsiteY34" fmla="*/ 225228 h 230963"/>
              <a:gd name="connsiteX35" fmla="*/ 217894 w 243497"/>
              <a:gd name="connsiteY35" fmla="*/ 230963 h 230963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</a:cxnLst>
            <a:rect l="l" t="t" r="r" b="b"/>
            <a:pathLst>
              <a:path w="243497" h="230963">
                <a:moveTo>
                  <a:pt x="201625" y="230963"/>
                </a:moveTo>
                <a:lnTo>
                  <a:pt x="201625" y="111481"/>
                </a:lnTo>
                <a:lnTo>
                  <a:pt x="181623" y="111481"/>
                </a:lnTo>
                <a:lnTo>
                  <a:pt x="181623" y="200292"/>
                </a:lnTo>
                <a:cubicBezTo>
                  <a:pt x="181623" y="208826"/>
                  <a:pt x="179578" y="215005"/>
                  <a:pt x="175489" y="218827"/>
                </a:cubicBezTo>
                <a:cubicBezTo>
                  <a:pt x="171399" y="222650"/>
                  <a:pt x="164910" y="224561"/>
                  <a:pt x="156020" y="224561"/>
                </a:cubicBezTo>
                <a:lnTo>
                  <a:pt x="139751" y="224561"/>
                </a:lnTo>
                <a:lnTo>
                  <a:pt x="139751" y="159486"/>
                </a:lnTo>
                <a:cubicBezTo>
                  <a:pt x="128550" y="164998"/>
                  <a:pt x="115481" y="169399"/>
                  <a:pt x="100547" y="172688"/>
                </a:cubicBezTo>
                <a:cubicBezTo>
                  <a:pt x="85612" y="175978"/>
                  <a:pt x="68543" y="177622"/>
                  <a:pt x="49340" y="177622"/>
                </a:cubicBezTo>
                <a:lnTo>
                  <a:pt x="10668" y="177622"/>
                </a:lnTo>
                <a:lnTo>
                  <a:pt x="10668" y="47206"/>
                </a:lnTo>
                <a:cubicBezTo>
                  <a:pt x="10668" y="43650"/>
                  <a:pt x="9779" y="40672"/>
                  <a:pt x="8001" y="38271"/>
                </a:cubicBezTo>
                <a:cubicBezTo>
                  <a:pt x="6223" y="35871"/>
                  <a:pt x="3556" y="34404"/>
                  <a:pt x="0" y="33871"/>
                </a:cubicBezTo>
                <a:lnTo>
                  <a:pt x="53874" y="17869"/>
                </a:lnTo>
                <a:lnTo>
                  <a:pt x="53874" y="26403"/>
                </a:lnTo>
                <a:lnTo>
                  <a:pt x="117881" y="26403"/>
                </a:lnTo>
                <a:lnTo>
                  <a:pt x="117881" y="52274"/>
                </a:lnTo>
                <a:lnTo>
                  <a:pt x="53874" y="52274"/>
                </a:lnTo>
                <a:lnTo>
                  <a:pt x="53874" y="149085"/>
                </a:lnTo>
                <a:lnTo>
                  <a:pt x="60009" y="149085"/>
                </a:lnTo>
                <a:cubicBezTo>
                  <a:pt x="76543" y="149085"/>
                  <a:pt x="91389" y="148419"/>
                  <a:pt x="104546" y="147085"/>
                </a:cubicBezTo>
                <a:cubicBezTo>
                  <a:pt x="117704" y="145752"/>
                  <a:pt x="129439" y="143840"/>
                  <a:pt x="139751" y="141351"/>
                </a:cubicBezTo>
                <a:lnTo>
                  <a:pt x="139751" y="33338"/>
                </a:lnTo>
                <a:cubicBezTo>
                  <a:pt x="139751" y="30849"/>
                  <a:pt x="139218" y="28492"/>
                  <a:pt x="138151" y="26270"/>
                </a:cubicBezTo>
                <a:cubicBezTo>
                  <a:pt x="137084" y="24047"/>
                  <a:pt x="135218" y="22403"/>
                  <a:pt x="132550" y="21336"/>
                </a:cubicBezTo>
                <a:lnTo>
                  <a:pt x="181623" y="8001"/>
                </a:lnTo>
                <a:lnTo>
                  <a:pt x="181623" y="84277"/>
                </a:lnTo>
                <a:lnTo>
                  <a:pt x="201625" y="84277"/>
                </a:lnTo>
                <a:lnTo>
                  <a:pt x="201625" y="25336"/>
                </a:lnTo>
                <a:cubicBezTo>
                  <a:pt x="201625" y="22847"/>
                  <a:pt x="201092" y="20492"/>
                  <a:pt x="200025" y="18269"/>
                </a:cubicBezTo>
                <a:cubicBezTo>
                  <a:pt x="198958" y="16046"/>
                  <a:pt x="197092" y="14402"/>
                  <a:pt x="194425" y="13335"/>
                </a:cubicBezTo>
                <a:lnTo>
                  <a:pt x="243497" y="0"/>
                </a:lnTo>
                <a:lnTo>
                  <a:pt x="243497" y="206692"/>
                </a:lnTo>
                <a:cubicBezTo>
                  <a:pt x="243497" y="215227"/>
                  <a:pt x="241453" y="221405"/>
                  <a:pt x="237364" y="225228"/>
                </a:cubicBezTo>
                <a:cubicBezTo>
                  <a:pt x="233274" y="229051"/>
                  <a:pt x="226785" y="230963"/>
                  <a:pt x="217894" y="23096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1" name="Freeform 321"/>
          <p:cNvSpPr/>
          <p:nvPr/>
        </p:nvSpPr>
        <p:spPr>
          <a:xfrm>
            <a:off x="11079297" y="5308747"/>
            <a:ext cx="260565" cy="227228"/>
          </a:xfrm>
          <a:custGeom>
            <a:avLst/>
            <a:gdLst>
              <a:gd name="connsiteX0" fmla="*/ 224560 w 260565"/>
              <a:gd name="connsiteY0" fmla="*/ 142685 h 227228"/>
              <a:gd name="connsiteX1" fmla="*/ 224560 w 260565"/>
              <a:gd name="connsiteY1" fmla="*/ 227228 h 227228"/>
              <a:gd name="connsiteX2" fmla="*/ 178688 w 260565"/>
              <a:gd name="connsiteY2" fmla="*/ 227228 h 227228"/>
              <a:gd name="connsiteX3" fmla="*/ 178688 w 260565"/>
              <a:gd name="connsiteY3" fmla="*/ 215227 h 227228"/>
              <a:gd name="connsiteX4" fmla="*/ 155485 w 260565"/>
              <a:gd name="connsiteY4" fmla="*/ 221361 h 227228"/>
              <a:gd name="connsiteX5" fmla="*/ 129215 w 260565"/>
              <a:gd name="connsiteY5" fmla="*/ 225095 h 227228"/>
              <a:gd name="connsiteX6" fmla="*/ 102278 w 260565"/>
              <a:gd name="connsiteY6" fmla="*/ 226828 h 227228"/>
              <a:gd name="connsiteX7" fmla="*/ 76809 w 260565"/>
              <a:gd name="connsiteY7" fmla="*/ 227228 h 227228"/>
              <a:gd name="connsiteX8" fmla="*/ 37604 w 260565"/>
              <a:gd name="connsiteY8" fmla="*/ 227228 h 227228"/>
              <a:gd name="connsiteX9" fmla="*/ 37604 w 260565"/>
              <a:gd name="connsiteY9" fmla="*/ 142685 h 227228"/>
              <a:gd name="connsiteX11" fmla="*/ 0 w 260565"/>
              <a:gd name="connsiteY11" fmla="*/ 128816 h 227228"/>
              <a:gd name="connsiteX12" fmla="*/ 38804 w 260565"/>
              <a:gd name="connsiteY12" fmla="*/ 116948 h 227228"/>
              <a:gd name="connsiteX13" fmla="*/ 73075 w 260565"/>
              <a:gd name="connsiteY13" fmla="*/ 93878 h 227228"/>
              <a:gd name="connsiteX14" fmla="*/ 90944 w 260565"/>
              <a:gd name="connsiteY14" fmla="*/ 71475 h 227228"/>
              <a:gd name="connsiteX15" fmla="*/ 100544 w 260565"/>
              <a:gd name="connsiteY15" fmla="*/ 46939 h 227228"/>
              <a:gd name="connsiteX16" fmla="*/ 33869 w 260565"/>
              <a:gd name="connsiteY16" fmla="*/ 46939 h 227228"/>
              <a:gd name="connsiteX17" fmla="*/ 25869 w 260565"/>
              <a:gd name="connsiteY17" fmla="*/ 53606 h 227228"/>
              <a:gd name="connsiteX18" fmla="*/ 9066 w 260565"/>
              <a:gd name="connsiteY18" fmla="*/ 21069 h 227228"/>
              <a:gd name="connsiteX19" fmla="*/ 102946 w 260565"/>
              <a:gd name="connsiteY19" fmla="*/ 21069 h 227228"/>
              <a:gd name="connsiteX20" fmla="*/ 102946 w 260565"/>
              <a:gd name="connsiteY20" fmla="*/ 9868 h 227228"/>
              <a:gd name="connsiteX21" fmla="*/ 150151 w 260565"/>
              <a:gd name="connsiteY21" fmla="*/ 22669 h 227228"/>
              <a:gd name="connsiteX22" fmla="*/ 150151 w 260565"/>
              <a:gd name="connsiteY22" fmla="*/ 26403 h 227228"/>
              <a:gd name="connsiteX23" fmla="*/ 146551 w 260565"/>
              <a:gd name="connsiteY23" fmla="*/ 50807 h 227228"/>
              <a:gd name="connsiteX24" fmla="*/ 136550 w 260565"/>
              <a:gd name="connsiteY24" fmla="*/ 72810 h 227228"/>
              <a:gd name="connsiteX25" fmla="*/ 121348 w 260565"/>
              <a:gd name="connsiteY25" fmla="*/ 92011 h 227228"/>
              <a:gd name="connsiteX26" fmla="*/ 102146 w 260565"/>
              <a:gd name="connsiteY26" fmla="*/ 108014 h 227228"/>
              <a:gd name="connsiteX27" fmla="*/ 78009 w 260565"/>
              <a:gd name="connsiteY27" fmla="*/ 120815 h 227228"/>
              <a:gd name="connsiteX28" fmla="*/ 52139 w 260565"/>
              <a:gd name="connsiteY28" fmla="*/ 128816 h 227228"/>
              <a:gd name="connsiteX29" fmla="*/ 25735 w 260565"/>
              <a:gd name="connsiteY29" fmla="*/ 132950 h 227228"/>
              <a:gd name="connsiteX30" fmla="*/ 0 w 260565"/>
              <a:gd name="connsiteY30" fmla="*/ 134150 h 227228"/>
              <a:gd name="connsiteX32" fmla="*/ 177355 w 260565"/>
              <a:gd name="connsiteY32" fmla="*/ 132283 h 227228"/>
              <a:gd name="connsiteX33" fmla="*/ 177355 w 260565"/>
              <a:gd name="connsiteY33" fmla="*/ 28003 h 227228"/>
              <a:gd name="connsiteX34" fmla="*/ 175754 w 260565"/>
              <a:gd name="connsiteY34" fmla="*/ 20936 h 227228"/>
              <a:gd name="connsiteX35" fmla="*/ 170153 w 260565"/>
              <a:gd name="connsiteY35" fmla="*/ 16002 h 227228"/>
              <a:gd name="connsiteX36" fmla="*/ 224560 w 260565"/>
              <a:gd name="connsiteY36" fmla="*/ 0 h 227228"/>
              <a:gd name="connsiteX37" fmla="*/ 224560 w 260565"/>
              <a:gd name="connsiteY37" fmla="*/ 52274 h 227228"/>
              <a:gd name="connsiteX38" fmla="*/ 260565 w 260565"/>
              <a:gd name="connsiteY38" fmla="*/ 52274 h 227228"/>
              <a:gd name="connsiteX39" fmla="*/ 260565 w 260565"/>
              <a:gd name="connsiteY39" fmla="*/ 76810 h 227228"/>
              <a:gd name="connsiteX40" fmla="*/ 224560 w 260565"/>
              <a:gd name="connsiteY40" fmla="*/ 76810 h 227228"/>
              <a:gd name="connsiteX41" fmla="*/ 224560 w 260565"/>
              <a:gd name="connsiteY41" fmla="*/ 108014 h 227228"/>
              <a:gd name="connsiteX42" fmla="*/ 218427 w 260565"/>
              <a:gd name="connsiteY42" fmla="*/ 126549 h 227228"/>
              <a:gd name="connsiteX43" fmla="*/ 198957 w 260565"/>
              <a:gd name="connsiteY43" fmla="*/ 132283 h 227228"/>
              <a:gd name="connsiteX45" fmla="*/ 94144 w 260565"/>
              <a:gd name="connsiteY45" fmla="*/ 202692 h 227228"/>
              <a:gd name="connsiteX46" fmla="*/ 134550 w 260565"/>
              <a:gd name="connsiteY46" fmla="*/ 201758 h 227228"/>
              <a:gd name="connsiteX47" fmla="*/ 178688 w 260565"/>
              <a:gd name="connsiteY47" fmla="*/ 197891 h 227228"/>
              <a:gd name="connsiteX48" fmla="*/ 178688 w 260565"/>
              <a:gd name="connsiteY48" fmla="*/ 167221 h 227228"/>
              <a:gd name="connsiteX49" fmla="*/ 83476 w 260565"/>
              <a:gd name="connsiteY49" fmla="*/ 167221 h 227228"/>
              <a:gd name="connsiteX50" fmla="*/ 83476 w 260565"/>
              <a:gd name="connsiteY50" fmla="*/ 202692 h 227228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</a:cxnLst>
            <a:rect l="l" t="t" r="r" b="b"/>
            <a:pathLst>
              <a:path w="260565" h="227228">
                <a:moveTo>
                  <a:pt x="224560" y="142685"/>
                </a:moveTo>
                <a:lnTo>
                  <a:pt x="224560" y="227228"/>
                </a:lnTo>
                <a:lnTo>
                  <a:pt x="178688" y="227228"/>
                </a:lnTo>
                <a:lnTo>
                  <a:pt x="178688" y="215227"/>
                </a:lnTo>
                <a:cubicBezTo>
                  <a:pt x="171754" y="217716"/>
                  <a:pt x="164019" y="219761"/>
                  <a:pt x="155485" y="221361"/>
                </a:cubicBezTo>
                <a:cubicBezTo>
                  <a:pt x="146951" y="222961"/>
                  <a:pt x="138195" y="224206"/>
                  <a:pt x="129215" y="225095"/>
                </a:cubicBezTo>
                <a:cubicBezTo>
                  <a:pt x="120236" y="225984"/>
                  <a:pt x="111258" y="226561"/>
                  <a:pt x="102278" y="226828"/>
                </a:cubicBezTo>
                <a:cubicBezTo>
                  <a:pt x="93300" y="227095"/>
                  <a:pt x="84810" y="227228"/>
                  <a:pt x="76809" y="227228"/>
                </a:cubicBezTo>
                <a:lnTo>
                  <a:pt x="37604" y="227228"/>
                </a:lnTo>
                <a:lnTo>
                  <a:pt x="37604" y="142685"/>
                </a:lnTo>
                <a:moveTo>
                  <a:pt x="0" y="128816"/>
                </a:moveTo>
                <a:cubicBezTo>
                  <a:pt x="13689" y="126682"/>
                  <a:pt x="26625" y="122727"/>
                  <a:pt x="38804" y="116948"/>
                </a:cubicBezTo>
                <a:cubicBezTo>
                  <a:pt x="50984" y="111169"/>
                  <a:pt x="62407" y="103480"/>
                  <a:pt x="73075" y="93878"/>
                </a:cubicBezTo>
                <a:cubicBezTo>
                  <a:pt x="80542" y="87122"/>
                  <a:pt x="86499" y="79654"/>
                  <a:pt x="90944" y="71475"/>
                </a:cubicBezTo>
                <a:cubicBezTo>
                  <a:pt x="95390" y="63297"/>
                  <a:pt x="98589" y="55118"/>
                  <a:pt x="100544" y="46939"/>
                </a:cubicBezTo>
                <a:lnTo>
                  <a:pt x="33869" y="46939"/>
                </a:lnTo>
                <a:cubicBezTo>
                  <a:pt x="29425" y="46939"/>
                  <a:pt x="26758" y="49162"/>
                  <a:pt x="25869" y="53606"/>
                </a:cubicBezTo>
                <a:lnTo>
                  <a:pt x="9066" y="21069"/>
                </a:lnTo>
                <a:lnTo>
                  <a:pt x="102946" y="21069"/>
                </a:lnTo>
                <a:lnTo>
                  <a:pt x="102946" y="9868"/>
                </a:lnTo>
                <a:lnTo>
                  <a:pt x="150151" y="22669"/>
                </a:lnTo>
                <a:lnTo>
                  <a:pt x="150151" y="26403"/>
                </a:lnTo>
                <a:cubicBezTo>
                  <a:pt x="150151" y="34938"/>
                  <a:pt x="148951" y="43072"/>
                  <a:pt x="146551" y="50807"/>
                </a:cubicBezTo>
                <a:cubicBezTo>
                  <a:pt x="144150" y="58541"/>
                  <a:pt x="140816" y="65875"/>
                  <a:pt x="136550" y="72810"/>
                </a:cubicBezTo>
                <a:cubicBezTo>
                  <a:pt x="132282" y="79743"/>
                  <a:pt x="127215" y="86144"/>
                  <a:pt x="121348" y="92011"/>
                </a:cubicBezTo>
                <a:cubicBezTo>
                  <a:pt x="115480" y="97879"/>
                  <a:pt x="109079" y="103213"/>
                  <a:pt x="102146" y="108014"/>
                </a:cubicBezTo>
                <a:cubicBezTo>
                  <a:pt x="94500" y="113170"/>
                  <a:pt x="86455" y="117437"/>
                  <a:pt x="78009" y="120815"/>
                </a:cubicBezTo>
                <a:cubicBezTo>
                  <a:pt x="69563" y="124193"/>
                  <a:pt x="60940" y="126860"/>
                  <a:pt x="52139" y="128816"/>
                </a:cubicBezTo>
                <a:cubicBezTo>
                  <a:pt x="43338" y="130772"/>
                  <a:pt x="34537" y="132150"/>
                  <a:pt x="25735" y="132950"/>
                </a:cubicBezTo>
                <a:cubicBezTo>
                  <a:pt x="16935" y="133750"/>
                  <a:pt x="8356" y="134150"/>
                  <a:pt x="0" y="134150"/>
                </a:cubicBezTo>
                <a:moveTo>
                  <a:pt x="177355" y="132283"/>
                </a:moveTo>
                <a:lnTo>
                  <a:pt x="177355" y="28003"/>
                </a:lnTo>
                <a:cubicBezTo>
                  <a:pt x="177355" y="25515"/>
                  <a:pt x="176822" y="23158"/>
                  <a:pt x="175754" y="20936"/>
                </a:cubicBezTo>
                <a:cubicBezTo>
                  <a:pt x="174688" y="18713"/>
                  <a:pt x="172820" y="17069"/>
                  <a:pt x="170153" y="16002"/>
                </a:cubicBezTo>
                <a:lnTo>
                  <a:pt x="224560" y="0"/>
                </a:lnTo>
                <a:lnTo>
                  <a:pt x="224560" y="52274"/>
                </a:lnTo>
                <a:lnTo>
                  <a:pt x="260565" y="52274"/>
                </a:lnTo>
                <a:lnTo>
                  <a:pt x="260565" y="76810"/>
                </a:lnTo>
                <a:lnTo>
                  <a:pt x="224560" y="76810"/>
                </a:lnTo>
                <a:lnTo>
                  <a:pt x="224560" y="108014"/>
                </a:lnTo>
                <a:cubicBezTo>
                  <a:pt x="224560" y="116548"/>
                  <a:pt x="222517" y="122727"/>
                  <a:pt x="218427" y="126549"/>
                </a:cubicBezTo>
                <a:cubicBezTo>
                  <a:pt x="214337" y="130372"/>
                  <a:pt x="207848" y="132283"/>
                  <a:pt x="198957" y="132283"/>
                </a:cubicBezTo>
                <a:moveTo>
                  <a:pt x="94144" y="202692"/>
                </a:moveTo>
                <a:cubicBezTo>
                  <a:pt x="106235" y="202692"/>
                  <a:pt x="119703" y="202381"/>
                  <a:pt x="134550" y="201758"/>
                </a:cubicBezTo>
                <a:cubicBezTo>
                  <a:pt x="149396" y="201137"/>
                  <a:pt x="164108" y="199847"/>
                  <a:pt x="178688" y="197891"/>
                </a:cubicBezTo>
                <a:lnTo>
                  <a:pt x="178688" y="167221"/>
                </a:lnTo>
                <a:lnTo>
                  <a:pt x="83476" y="167221"/>
                </a:lnTo>
                <a:lnTo>
                  <a:pt x="83476" y="202692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2" name="Freeform 322"/>
          <p:cNvSpPr/>
          <p:nvPr/>
        </p:nvSpPr>
        <p:spPr>
          <a:xfrm>
            <a:off x="11345997" y="5307413"/>
            <a:ext cx="252831" cy="234429"/>
          </a:xfrm>
          <a:custGeom>
            <a:avLst/>
            <a:gdLst>
              <a:gd name="connsiteX0" fmla="*/ 252831 w 252831"/>
              <a:gd name="connsiteY0" fmla="*/ 124015 h 234429"/>
              <a:gd name="connsiteX1" fmla="*/ 32003 w 252831"/>
              <a:gd name="connsiteY1" fmla="*/ 124015 h 234429"/>
              <a:gd name="connsiteX2" fmla="*/ 22935 w 252831"/>
              <a:gd name="connsiteY2" fmla="*/ 131483 h 234429"/>
              <a:gd name="connsiteX3" fmla="*/ 0 w 252831"/>
              <a:gd name="connsiteY3" fmla="*/ 99212 h 234429"/>
              <a:gd name="connsiteX4" fmla="*/ 252831 w 252831"/>
              <a:gd name="connsiteY4" fmla="*/ 99212 h 234429"/>
              <a:gd name="connsiteX6" fmla="*/ 81342 w 252831"/>
              <a:gd name="connsiteY6" fmla="*/ 44538 h 234429"/>
              <a:gd name="connsiteX7" fmla="*/ 130149 w 252831"/>
              <a:gd name="connsiteY7" fmla="*/ 65341 h 234429"/>
              <a:gd name="connsiteX8" fmla="*/ 179222 w 252831"/>
              <a:gd name="connsiteY8" fmla="*/ 44538 h 234429"/>
              <a:gd name="connsiteX9" fmla="*/ 166688 w 252831"/>
              <a:gd name="connsiteY9" fmla="*/ 29070 h 234429"/>
              <a:gd name="connsiteX10" fmla="*/ 130149 w 252831"/>
              <a:gd name="connsiteY10" fmla="*/ 23736 h 234429"/>
              <a:gd name="connsiteX11" fmla="*/ 93744 w 252831"/>
              <a:gd name="connsiteY11" fmla="*/ 29070 h 234429"/>
              <a:gd name="connsiteX12" fmla="*/ 81342 w 252831"/>
              <a:gd name="connsiteY12" fmla="*/ 44538 h 234429"/>
              <a:gd name="connsiteX14" fmla="*/ 34403 w 252831"/>
              <a:gd name="connsiteY14" fmla="*/ 44538 h 234429"/>
              <a:gd name="connsiteX15" fmla="*/ 41472 w 252831"/>
              <a:gd name="connsiteY15" fmla="*/ 24402 h 234429"/>
              <a:gd name="connsiteX16" fmla="*/ 61340 w 252831"/>
              <a:gd name="connsiteY16" fmla="*/ 10534 h 234429"/>
              <a:gd name="connsiteX17" fmla="*/ 91744 w 252831"/>
              <a:gd name="connsiteY17" fmla="*/ 2534 h 234429"/>
              <a:gd name="connsiteX18" fmla="*/ 130149 w 252831"/>
              <a:gd name="connsiteY18" fmla="*/ 0 h 234429"/>
              <a:gd name="connsiteX19" fmla="*/ 168687 w 252831"/>
              <a:gd name="connsiteY19" fmla="*/ 2534 h 234429"/>
              <a:gd name="connsiteX20" fmla="*/ 199223 w 252831"/>
              <a:gd name="connsiteY20" fmla="*/ 10534 h 234429"/>
              <a:gd name="connsiteX21" fmla="*/ 219227 w 252831"/>
              <a:gd name="connsiteY21" fmla="*/ 24402 h 234429"/>
              <a:gd name="connsiteX22" fmla="*/ 226428 w 252831"/>
              <a:gd name="connsiteY22" fmla="*/ 44538 h 234429"/>
              <a:gd name="connsiteX23" fmla="*/ 219227 w 252831"/>
              <a:gd name="connsiteY23" fmla="*/ 64808 h 234429"/>
              <a:gd name="connsiteX24" fmla="*/ 199091 w 252831"/>
              <a:gd name="connsiteY24" fmla="*/ 78676 h 234429"/>
              <a:gd name="connsiteX25" fmla="*/ 168553 w 252831"/>
              <a:gd name="connsiteY25" fmla="*/ 86544 h 234429"/>
              <a:gd name="connsiteX26" fmla="*/ 130149 w 252831"/>
              <a:gd name="connsiteY26" fmla="*/ 89078 h 234429"/>
              <a:gd name="connsiteX27" fmla="*/ 91744 w 252831"/>
              <a:gd name="connsiteY27" fmla="*/ 86544 h 234429"/>
              <a:gd name="connsiteX28" fmla="*/ 61474 w 252831"/>
              <a:gd name="connsiteY28" fmla="*/ 78676 h 234429"/>
              <a:gd name="connsiteX29" fmla="*/ 41604 w 252831"/>
              <a:gd name="connsiteY29" fmla="*/ 64808 h 234429"/>
              <a:gd name="connsiteX30" fmla="*/ 34403 w 252831"/>
              <a:gd name="connsiteY30" fmla="*/ 44538 h 234429"/>
              <a:gd name="connsiteX32" fmla="*/ 36003 w 252831"/>
              <a:gd name="connsiteY32" fmla="*/ 174955 h 234429"/>
              <a:gd name="connsiteX33" fmla="*/ 174688 w 252831"/>
              <a:gd name="connsiteY33" fmla="*/ 174955 h 234429"/>
              <a:gd name="connsiteX34" fmla="*/ 174688 w 252831"/>
              <a:gd name="connsiteY34" fmla="*/ 159753 h 234429"/>
              <a:gd name="connsiteX35" fmla="*/ 45072 w 252831"/>
              <a:gd name="connsiteY35" fmla="*/ 159753 h 234429"/>
              <a:gd name="connsiteX36" fmla="*/ 29070 w 252831"/>
              <a:gd name="connsiteY36" fmla="*/ 137351 h 234429"/>
              <a:gd name="connsiteX37" fmla="*/ 223227 w 252831"/>
              <a:gd name="connsiteY37" fmla="*/ 137351 h 234429"/>
              <a:gd name="connsiteX38" fmla="*/ 223227 w 252831"/>
              <a:gd name="connsiteY38" fmla="*/ 196024 h 234429"/>
              <a:gd name="connsiteX39" fmla="*/ 84544 w 252831"/>
              <a:gd name="connsiteY39" fmla="*/ 196024 h 234429"/>
              <a:gd name="connsiteX40" fmla="*/ 84544 w 252831"/>
              <a:gd name="connsiteY40" fmla="*/ 212026 h 234429"/>
              <a:gd name="connsiteX41" fmla="*/ 210425 w 252831"/>
              <a:gd name="connsiteY41" fmla="*/ 212026 h 234429"/>
              <a:gd name="connsiteX42" fmla="*/ 222160 w 252831"/>
              <a:gd name="connsiteY42" fmla="*/ 203491 h 234429"/>
              <a:gd name="connsiteX43" fmla="*/ 235496 w 252831"/>
              <a:gd name="connsiteY43" fmla="*/ 234429 h 234429"/>
              <a:gd name="connsiteX44" fmla="*/ 36003 w 252831"/>
              <a:gd name="connsiteY44" fmla="*/ 234429 h 234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</a:cxnLst>
            <a:rect l="l" t="t" r="r" b="b"/>
            <a:pathLst>
              <a:path w="252831" h="234429">
                <a:moveTo>
                  <a:pt x="252831" y="124015"/>
                </a:moveTo>
                <a:lnTo>
                  <a:pt x="32003" y="124015"/>
                </a:lnTo>
                <a:cubicBezTo>
                  <a:pt x="26846" y="124015"/>
                  <a:pt x="23825" y="126505"/>
                  <a:pt x="22935" y="131483"/>
                </a:cubicBezTo>
                <a:lnTo>
                  <a:pt x="0" y="99212"/>
                </a:lnTo>
                <a:lnTo>
                  <a:pt x="252831" y="99212"/>
                </a:lnTo>
                <a:moveTo>
                  <a:pt x="81342" y="44538"/>
                </a:moveTo>
                <a:cubicBezTo>
                  <a:pt x="81342" y="58407"/>
                  <a:pt x="97611" y="65341"/>
                  <a:pt x="130149" y="65341"/>
                </a:cubicBezTo>
                <a:cubicBezTo>
                  <a:pt x="162864" y="65341"/>
                  <a:pt x="179222" y="58407"/>
                  <a:pt x="179222" y="44538"/>
                </a:cubicBezTo>
                <a:cubicBezTo>
                  <a:pt x="179222" y="37782"/>
                  <a:pt x="175044" y="32626"/>
                  <a:pt x="166688" y="29070"/>
                </a:cubicBezTo>
                <a:cubicBezTo>
                  <a:pt x="158330" y="25514"/>
                  <a:pt x="146151" y="23736"/>
                  <a:pt x="130149" y="23736"/>
                </a:cubicBezTo>
                <a:cubicBezTo>
                  <a:pt x="114147" y="23736"/>
                  <a:pt x="102012" y="25514"/>
                  <a:pt x="93744" y="29070"/>
                </a:cubicBezTo>
                <a:cubicBezTo>
                  <a:pt x="85477" y="32626"/>
                  <a:pt x="81342" y="37782"/>
                  <a:pt x="81342" y="44538"/>
                </a:cubicBezTo>
                <a:moveTo>
                  <a:pt x="34403" y="44538"/>
                </a:moveTo>
                <a:cubicBezTo>
                  <a:pt x="34403" y="36715"/>
                  <a:pt x="36759" y="30004"/>
                  <a:pt x="41472" y="24402"/>
                </a:cubicBezTo>
                <a:cubicBezTo>
                  <a:pt x="46183" y="18802"/>
                  <a:pt x="52806" y="14179"/>
                  <a:pt x="61340" y="10534"/>
                </a:cubicBezTo>
                <a:cubicBezTo>
                  <a:pt x="69875" y="6890"/>
                  <a:pt x="80009" y="4222"/>
                  <a:pt x="91744" y="2534"/>
                </a:cubicBezTo>
                <a:cubicBezTo>
                  <a:pt x="103478" y="844"/>
                  <a:pt x="116281" y="0"/>
                  <a:pt x="130149" y="0"/>
                </a:cubicBezTo>
                <a:cubicBezTo>
                  <a:pt x="144018" y="0"/>
                  <a:pt x="156863" y="844"/>
                  <a:pt x="168687" y="2534"/>
                </a:cubicBezTo>
                <a:cubicBezTo>
                  <a:pt x="180511" y="4222"/>
                  <a:pt x="190689" y="6890"/>
                  <a:pt x="199223" y="10534"/>
                </a:cubicBezTo>
                <a:cubicBezTo>
                  <a:pt x="207758" y="14179"/>
                  <a:pt x="214426" y="18802"/>
                  <a:pt x="219227" y="24402"/>
                </a:cubicBezTo>
                <a:cubicBezTo>
                  <a:pt x="224027" y="30004"/>
                  <a:pt x="226428" y="36715"/>
                  <a:pt x="226428" y="44538"/>
                </a:cubicBezTo>
                <a:cubicBezTo>
                  <a:pt x="226428" y="52362"/>
                  <a:pt x="224027" y="59118"/>
                  <a:pt x="219227" y="64808"/>
                </a:cubicBezTo>
                <a:cubicBezTo>
                  <a:pt x="214426" y="70497"/>
                  <a:pt x="207714" y="75120"/>
                  <a:pt x="199091" y="78676"/>
                </a:cubicBezTo>
                <a:cubicBezTo>
                  <a:pt x="190467" y="82232"/>
                  <a:pt x="180288" y="84855"/>
                  <a:pt x="168553" y="86544"/>
                </a:cubicBezTo>
                <a:cubicBezTo>
                  <a:pt x="156819" y="88233"/>
                  <a:pt x="144018" y="89078"/>
                  <a:pt x="130149" y="89078"/>
                </a:cubicBezTo>
                <a:cubicBezTo>
                  <a:pt x="116281" y="89078"/>
                  <a:pt x="103478" y="88233"/>
                  <a:pt x="91744" y="86544"/>
                </a:cubicBezTo>
                <a:cubicBezTo>
                  <a:pt x="80009" y="84855"/>
                  <a:pt x="69918" y="82232"/>
                  <a:pt x="61474" y="78676"/>
                </a:cubicBezTo>
                <a:cubicBezTo>
                  <a:pt x="53028" y="75120"/>
                  <a:pt x="46405" y="70497"/>
                  <a:pt x="41604" y="64808"/>
                </a:cubicBezTo>
                <a:cubicBezTo>
                  <a:pt x="36803" y="59118"/>
                  <a:pt x="34403" y="52362"/>
                  <a:pt x="34403" y="44538"/>
                </a:cubicBezTo>
                <a:moveTo>
                  <a:pt x="36003" y="174955"/>
                </a:moveTo>
                <a:lnTo>
                  <a:pt x="174688" y="174955"/>
                </a:lnTo>
                <a:lnTo>
                  <a:pt x="174688" y="159753"/>
                </a:lnTo>
                <a:lnTo>
                  <a:pt x="45072" y="159753"/>
                </a:lnTo>
                <a:lnTo>
                  <a:pt x="29070" y="137351"/>
                </a:lnTo>
                <a:lnTo>
                  <a:pt x="223227" y="137351"/>
                </a:lnTo>
                <a:lnTo>
                  <a:pt x="223227" y="196024"/>
                </a:lnTo>
                <a:lnTo>
                  <a:pt x="84544" y="196024"/>
                </a:lnTo>
                <a:lnTo>
                  <a:pt x="84544" y="212026"/>
                </a:lnTo>
                <a:lnTo>
                  <a:pt x="210425" y="212026"/>
                </a:lnTo>
                <a:cubicBezTo>
                  <a:pt x="217182" y="212026"/>
                  <a:pt x="221093" y="209181"/>
                  <a:pt x="222160" y="203491"/>
                </a:cubicBezTo>
                <a:lnTo>
                  <a:pt x="235496" y="234429"/>
                </a:lnTo>
                <a:lnTo>
                  <a:pt x="36003" y="23442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3" name="Freeform 323"/>
          <p:cNvSpPr/>
          <p:nvPr/>
        </p:nvSpPr>
        <p:spPr>
          <a:xfrm>
            <a:off x="11691142" y="5304746"/>
            <a:ext cx="228028" cy="237896"/>
          </a:xfrm>
          <a:custGeom>
            <a:avLst/>
            <a:gdLst>
              <a:gd name="connsiteX0" fmla="*/ 178955 w 228028"/>
              <a:gd name="connsiteY0" fmla="*/ 149885 h 237896"/>
              <a:gd name="connsiteX1" fmla="*/ 178955 w 228028"/>
              <a:gd name="connsiteY1" fmla="*/ 131749 h 237896"/>
              <a:gd name="connsiteX2" fmla="*/ 149351 w 228028"/>
              <a:gd name="connsiteY2" fmla="*/ 131749 h 237896"/>
              <a:gd name="connsiteX3" fmla="*/ 144018 w 228028"/>
              <a:gd name="connsiteY3" fmla="*/ 122415 h 237896"/>
              <a:gd name="connsiteX4" fmla="*/ 121882 w 228028"/>
              <a:gd name="connsiteY4" fmla="*/ 139351 h 237896"/>
              <a:gd name="connsiteX5" fmla="*/ 82944 w 228028"/>
              <a:gd name="connsiteY5" fmla="*/ 146152 h 237896"/>
              <a:gd name="connsiteX6" fmla="*/ 54006 w 228028"/>
              <a:gd name="connsiteY6" fmla="*/ 142684 h 237896"/>
              <a:gd name="connsiteX7" fmla="*/ 33204 w 228028"/>
              <a:gd name="connsiteY7" fmla="*/ 133350 h 237896"/>
              <a:gd name="connsiteX8" fmla="*/ 20669 w 228028"/>
              <a:gd name="connsiteY8" fmla="*/ 120148 h 237896"/>
              <a:gd name="connsiteX9" fmla="*/ 16535 w 228028"/>
              <a:gd name="connsiteY9" fmla="*/ 104813 h 237896"/>
              <a:gd name="connsiteX10" fmla="*/ 20669 w 228028"/>
              <a:gd name="connsiteY10" fmla="*/ 89612 h 237896"/>
              <a:gd name="connsiteX11" fmla="*/ 33204 w 228028"/>
              <a:gd name="connsiteY11" fmla="*/ 76276 h 237896"/>
              <a:gd name="connsiteX12" fmla="*/ 54006 w 228028"/>
              <a:gd name="connsiteY12" fmla="*/ 66808 h 237896"/>
              <a:gd name="connsiteX13" fmla="*/ 82944 w 228028"/>
              <a:gd name="connsiteY13" fmla="*/ 63208 h 237896"/>
              <a:gd name="connsiteX14" fmla="*/ 111347 w 228028"/>
              <a:gd name="connsiteY14" fmla="*/ 66675 h 237896"/>
              <a:gd name="connsiteX15" fmla="*/ 132017 w 228028"/>
              <a:gd name="connsiteY15" fmla="*/ 75743 h 237896"/>
              <a:gd name="connsiteX16" fmla="*/ 127483 w 228028"/>
              <a:gd name="connsiteY16" fmla="*/ 67209 h 237896"/>
              <a:gd name="connsiteX17" fmla="*/ 178955 w 228028"/>
              <a:gd name="connsiteY17" fmla="*/ 67209 h 237896"/>
              <a:gd name="connsiteX18" fmla="*/ 178955 w 228028"/>
              <a:gd name="connsiteY18" fmla="*/ 32004 h 237896"/>
              <a:gd name="connsiteX19" fmla="*/ 177355 w 228028"/>
              <a:gd name="connsiteY19" fmla="*/ 24936 h 237896"/>
              <a:gd name="connsiteX20" fmla="*/ 171755 w 228028"/>
              <a:gd name="connsiteY20" fmla="*/ 20002 h 237896"/>
              <a:gd name="connsiteX21" fmla="*/ 226161 w 228028"/>
              <a:gd name="connsiteY21" fmla="*/ 4001 h 237896"/>
              <a:gd name="connsiteX22" fmla="*/ 226161 w 228028"/>
              <a:gd name="connsiteY22" fmla="*/ 119749 h 237896"/>
              <a:gd name="connsiteX23" fmla="*/ 219894 w 228028"/>
              <a:gd name="connsiteY23" fmla="*/ 141084 h 237896"/>
              <a:gd name="connsiteX24" fmla="*/ 200558 w 228028"/>
              <a:gd name="connsiteY24" fmla="*/ 149885 h 237896"/>
              <a:gd name="connsiteX26" fmla="*/ 228028 w 228028"/>
              <a:gd name="connsiteY26" fmla="*/ 195758 h 237896"/>
              <a:gd name="connsiteX27" fmla="*/ 221895 w 228028"/>
              <a:gd name="connsiteY27" fmla="*/ 212160 h 237896"/>
              <a:gd name="connsiteX28" fmla="*/ 203625 w 228028"/>
              <a:gd name="connsiteY28" fmla="*/ 225495 h 237896"/>
              <a:gd name="connsiteX29" fmla="*/ 173489 w 228028"/>
              <a:gd name="connsiteY29" fmla="*/ 234562 h 237896"/>
              <a:gd name="connsiteX30" fmla="*/ 132017 w 228028"/>
              <a:gd name="connsiteY30" fmla="*/ 237896 h 237896"/>
              <a:gd name="connsiteX31" fmla="*/ 90411 w 228028"/>
              <a:gd name="connsiteY31" fmla="*/ 234562 h 237896"/>
              <a:gd name="connsiteX32" fmla="*/ 60274 w 228028"/>
              <a:gd name="connsiteY32" fmla="*/ 225495 h 237896"/>
              <a:gd name="connsiteX33" fmla="*/ 41872 w 228028"/>
              <a:gd name="connsiteY33" fmla="*/ 212160 h 237896"/>
              <a:gd name="connsiteX34" fmla="*/ 35737 w 228028"/>
              <a:gd name="connsiteY34" fmla="*/ 195758 h 237896"/>
              <a:gd name="connsiteX35" fmla="*/ 41872 w 228028"/>
              <a:gd name="connsiteY35" fmla="*/ 179222 h 237896"/>
              <a:gd name="connsiteX36" fmla="*/ 60274 w 228028"/>
              <a:gd name="connsiteY36" fmla="*/ 165888 h 237896"/>
              <a:gd name="connsiteX37" fmla="*/ 90411 w 228028"/>
              <a:gd name="connsiteY37" fmla="*/ 156953 h 237896"/>
              <a:gd name="connsiteX38" fmla="*/ 132017 w 228028"/>
              <a:gd name="connsiteY38" fmla="*/ 153619 h 237896"/>
              <a:gd name="connsiteX39" fmla="*/ 173489 w 228028"/>
              <a:gd name="connsiteY39" fmla="*/ 156953 h 237896"/>
              <a:gd name="connsiteX40" fmla="*/ 203625 w 228028"/>
              <a:gd name="connsiteY40" fmla="*/ 166021 h 237896"/>
              <a:gd name="connsiteX41" fmla="*/ 221895 w 228028"/>
              <a:gd name="connsiteY41" fmla="*/ 179356 h 237896"/>
              <a:gd name="connsiteX42" fmla="*/ 228028 w 228028"/>
              <a:gd name="connsiteY42" fmla="*/ 195758 h 237896"/>
              <a:gd name="connsiteX44" fmla="*/ 156020 w 228028"/>
              <a:gd name="connsiteY44" fmla="*/ 54407 h 237896"/>
              <a:gd name="connsiteX45" fmla="*/ 24803 w 228028"/>
              <a:gd name="connsiteY45" fmla="*/ 54407 h 237896"/>
              <a:gd name="connsiteX46" fmla="*/ 16802 w 228028"/>
              <a:gd name="connsiteY46" fmla="*/ 61074 h 237896"/>
              <a:gd name="connsiteX47" fmla="*/ 0 w 228028"/>
              <a:gd name="connsiteY47" fmla="*/ 31204 h 237896"/>
              <a:gd name="connsiteX48" fmla="*/ 56541 w 228028"/>
              <a:gd name="connsiteY48" fmla="*/ 31204 h 237896"/>
              <a:gd name="connsiteX49" fmla="*/ 56541 w 228028"/>
              <a:gd name="connsiteY49" fmla="*/ 26937 h 237896"/>
              <a:gd name="connsiteX50" fmla="*/ 53873 w 228028"/>
              <a:gd name="connsiteY50" fmla="*/ 18002 h 237896"/>
              <a:gd name="connsiteX51" fmla="*/ 45873 w 228028"/>
              <a:gd name="connsiteY51" fmla="*/ 13601 h 237896"/>
              <a:gd name="connsiteX52" fmla="*/ 106414 w 228028"/>
              <a:gd name="connsiteY52" fmla="*/ 0 h 237896"/>
              <a:gd name="connsiteX53" fmla="*/ 106414 w 228028"/>
              <a:gd name="connsiteY53" fmla="*/ 31204 h 237896"/>
              <a:gd name="connsiteX54" fmla="*/ 156020 w 228028"/>
              <a:gd name="connsiteY54" fmla="*/ 31204 h 237896"/>
              <a:gd name="connsiteX56" fmla="*/ 177622 w 228028"/>
              <a:gd name="connsiteY56" fmla="*/ 195758 h 237896"/>
              <a:gd name="connsiteX57" fmla="*/ 165888 w 228028"/>
              <a:gd name="connsiteY57" fmla="*/ 181356 h 237896"/>
              <a:gd name="connsiteX58" fmla="*/ 132017 w 228028"/>
              <a:gd name="connsiteY58" fmla="*/ 175756 h 237896"/>
              <a:gd name="connsiteX59" fmla="*/ 97879 w 228028"/>
              <a:gd name="connsiteY59" fmla="*/ 181490 h 237896"/>
              <a:gd name="connsiteX60" fmla="*/ 86144 w 228028"/>
              <a:gd name="connsiteY60" fmla="*/ 195758 h 237896"/>
              <a:gd name="connsiteX61" fmla="*/ 97745 w 228028"/>
              <a:gd name="connsiteY61" fmla="*/ 210160 h 237896"/>
              <a:gd name="connsiteX62" fmla="*/ 132017 w 228028"/>
              <a:gd name="connsiteY62" fmla="*/ 215760 h 237896"/>
              <a:gd name="connsiteX63" fmla="*/ 165888 w 228028"/>
              <a:gd name="connsiteY63" fmla="*/ 210160 h 237896"/>
              <a:gd name="connsiteX64" fmla="*/ 177622 w 228028"/>
              <a:gd name="connsiteY64" fmla="*/ 195758 h 237896"/>
              <a:gd name="connsiteX66" fmla="*/ 108279 w 228028"/>
              <a:gd name="connsiteY66" fmla="*/ 104813 h 237896"/>
              <a:gd name="connsiteX67" fmla="*/ 102012 w 228028"/>
              <a:gd name="connsiteY67" fmla="*/ 90812 h 237896"/>
              <a:gd name="connsiteX68" fmla="*/ 82944 w 228028"/>
              <a:gd name="connsiteY68" fmla="*/ 84277 h 237896"/>
              <a:gd name="connsiteX69" fmla="*/ 64008 w 228028"/>
              <a:gd name="connsiteY69" fmla="*/ 90812 h 237896"/>
              <a:gd name="connsiteX70" fmla="*/ 57873 w 228028"/>
              <a:gd name="connsiteY70" fmla="*/ 104813 h 237896"/>
              <a:gd name="connsiteX71" fmla="*/ 64008 w 228028"/>
              <a:gd name="connsiteY71" fmla="*/ 118682 h 237896"/>
              <a:gd name="connsiteX72" fmla="*/ 82944 w 228028"/>
              <a:gd name="connsiteY72" fmla="*/ 125082 h 237896"/>
              <a:gd name="connsiteX73" fmla="*/ 102012 w 228028"/>
              <a:gd name="connsiteY73" fmla="*/ 118682 h 237896"/>
              <a:gd name="connsiteX74" fmla="*/ 108279 w 228028"/>
              <a:gd name="connsiteY74" fmla="*/ 104813 h 237896"/>
              <a:gd name="connsiteX76" fmla="*/ 149619 w 228028"/>
              <a:gd name="connsiteY76" fmla="*/ 104813 h 237896"/>
              <a:gd name="connsiteX77" fmla="*/ 149485 w 228028"/>
              <a:gd name="connsiteY77" fmla="*/ 106813 h 237896"/>
              <a:gd name="connsiteX78" fmla="*/ 149351 w 228028"/>
              <a:gd name="connsiteY78" fmla="*/ 108547 h 237896"/>
              <a:gd name="connsiteX79" fmla="*/ 178955 w 228028"/>
              <a:gd name="connsiteY79" fmla="*/ 108547 h 237896"/>
              <a:gd name="connsiteX80" fmla="*/ 178955 w 228028"/>
              <a:gd name="connsiteY80" fmla="*/ 90412 h 237896"/>
              <a:gd name="connsiteX81" fmla="*/ 145886 w 228028"/>
              <a:gd name="connsiteY81" fmla="*/ 90412 h 237896"/>
              <a:gd name="connsiteX82" fmla="*/ 149619 w 228028"/>
              <a:gd name="connsiteY82" fmla="*/ 104813 h 237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0">
                <a:pos x="connsiteX70" y="connsiteY70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</a:cxnLst>
            <a:rect l="l" t="t" r="r" b="b"/>
            <a:pathLst>
              <a:path w="228028" h="237896">
                <a:moveTo>
                  <a:pt x="178955" y="149885"/>
                </a:moveTo>
                <a:lnTo>
                  <a:pt x="178955" y="131749"/>
                </a:lnTo>
                <a:lnTo>
                  <a:pt x="149351" y="131749"/>
                </a:lnTo>
                <a:lnTo>
                  <a:pt x="144018" y="122415"/>
                </a:lnTo>
                <a:cubicBezTo>
                  <a:pt x="139395" y="129172"/>
                  <a:pt x="132017" y="134817"/>
                  <a:pt x="121882" y="139351"/>
                </a:cubicBezTo>
                <a:cubicBezTo>
                  <a:pt x="111747" y="143885"/>
                  <a:pt x="98768" y="146152"/>
                  <a:pt x="82944" y="146152"/>
                </a:cubicBezTo>
                <a:cubicBezTo>
                  <a:pt x="71920" y="146152"/>
                  <a:pt x="62274" y="144996"/>
                  <a:pt x="54006" y="142684"/>
                </a:cubicBezTo>
                <a:cubicBezTo>
                  <a:pt x="45739" y="140373"/>
                  <a:pt x="38805" y="137261"/>
                  <a:pt x="33204" y="133350"/>
                </a:cubicBezTo>
                <a:cubicBezTo>
                  <a:pt x="27603" y="129439"/>
                  <a:pt x="23425" y="125038"/>
                  <a:pt x="20669" y="120148"/>
                </a:cubicBezTo>
                <a:cubicBezTo>
                  <a:pt x="17913" y="115259"/>
                  <a:pt x="16535" y="110148"/>
                  <a:pt x="16535" y="104813"/>
                </a:cubicBezTo>
                <a:cubicBezTo>
                  <a:pt x="16535" y="99657"/>
                  <a:pt x="17913" y="94590"/>
                  <a:pt x="20669" y="89612"/>
                </a:cubicBezTo>
                <a:cubicBezTo>
                  <a:pt x="23425" y="84633"/>
                  <a:pt x="27603" y="80187"/>
                  <a:pt x="33204" y="76276"/>
                </a:cubicBezTo>
                <a:cubicBezTo>
                  <a:pt x="38805" y="72365"/>
                  <a:pt x="45739" y="69209"/>
                  <a:pt x="54006" y="66808"/>
                </a:cubicBezTo>
                <a:cubicBezTo>
                  <a:pt x="62274" y="64408"/>
                  <a:pt x="71920" y="63208"/>
                  <a:pt x="82944" y="63208"/>
                </a:cubicBezTo>
                <a:cubicBezTo>
                  <a:pt x="93790" y="63208"/>
                  <a:pt x="103257" y="64364"/>
                  <a:pt x="111347" y="66675"/>
                </a:cubicBezTo>
                <a:cubicBezTo>
                  <a:pt x="119437" y="68986"/>
                  <a:pt x="126327" y="72009"/>
                  <a:pt x="132017" y="75743"/>
                </a:cubicBezTo>
                <a:lnTo>
                  <a:pt x="127483" y="67209"/>
                </a:lnTo>
                <a:lnTo>
                  <a:pt x="178955" y="67209"/>
                </a:lnTo>
                <a:lnTo>
                  <a:pt x="178955" y="32004"/>
                </a:lnTo>
                <a:cubicBezTo>
                  <a:pt x="178955" y="29515"/>
                  <a:pt x="178422" y="27159"/>
                  <a:pt x="177355" y="24936"/>
                </a:cubicBezTo>
                <a:cubicBezTo>
                  <a:pt x="176288" y="22714"/>
                  <a:pt x="174422" y="21069"/>
                  <a:pt x="171755" y="20002"/>
                </a:cubicBezTo>
                <a:lnTo>
                  <a:pt x="226161" y="4001"/>
                </a:lnTo>
                <a:lnTo>
                  <a:pt x="226161" y="119749"/>
                </a:lnTo>
                <a:cubicBezTo>
                  <a:pt x="226161" y="128105"/>
                  <a:pt x="224072" y="135217"/>
                  <a:pt x="219894" y="141084"/>
                </a:cubicBezTo>
                <a:cubicBezTo>
                  <a:pt x="215716" y="146951"/>
                  <a:pt x="209271" y="149885"/>
                  <a:pt x="200558" y="149885"/>
                </a:cubicBezTo>
                <a:moveTo>
                  <a:pt x="228028" y="195758"/>
                </a:moveTo>
                <a:cubicBezTo>
                  <a:pt x="228028" y="201626"/>
                  <a:pt x="225984" y="207093"/>
                  <a:pt x="221895" y="212160"/>
                </a:cubicBezTo>
                <a:cubicBezTo>
                  <a:pt x="217805" y="217227"/>
                  <a:pt x="211715" y="221672"/>
                  <a:pt x="203625" y="225495"/>
                </a:cubicBezTo>
                <a:cubicBezTo>
                  <a:pt x="195535" y="229317"/>
                  <a:pt x="185489" y="232340"/>
                  <a:pt x="173489" y="234562"/>
                </a:cubicBezTo>
                <a:cubicBezTo>
                  <a:pt x="161486" y="236785"/>
                  <a:pt x="147663" y="237896"/>
                  <a:pt x="132017" y="237896"/>
                </a:cubicBezTo>
                <a:cubicBezTo>
                  <a:pt x="116191" y="237896"/>
                  <a:pt x="102324" y="236785"/>
                  <a:pt x="90411" y="234562"/>
                </a:cubicBezTo>
                <a:cubicBezTo>
                  <a:pt x="78499" y="232340"/>
                  <a:pt x="68453" y="229317"/>
                  <a:pt x="60274" y="225495"/>
                </a:cubicBezTo>
                <a:cubicBezTo>
                  <a:pt x="52096" y="221672"/>
                  <a:pt x="45962" y="217227"/>
                  <a:pt x="41872" y="212160"/>
                </a:cubicBezTo>
                <a:cubicBezTo>
                  <a:pt x="37782" y="207093"/>
                  <a:pt x="35737" y="201626"/>
                  <a:pt x="35737" y="195758"/>
                </a:cubicBezTo>
                <a:cubicBezTo>
                  <a:pt x="35737" y="189890"/>
                  <a:pt x="37782" y="184379"/>
                  <a:pt x="41872" y="179222"/>
                </a:cubicBezTo>
                <a:cubicBezTo>
                  <a:pt x="45962" y="174066"/>
                  <a:pt x="52096" y="169621"/>
                  <a:pt x="60274" y="165888"/>
                </a:cubicBezTo>
                <a:cubicBezTo>
                  <a:pt x="68453" y="162154"/>
                  <a:pt x="78499" y="159175"/>
                  <a:pt x="90411" y="156953"/>
                </a:cubicBezTo>
                <a:cubicBezTo>
                  <a:pt x="102324" y="154731"/>
                  <a:pt x="116191" y="153619"/>
                  <a:pt x="132017" y="153619"/>
                </a:cubicBezTo>
                <a:cubicBezTo>
                  <a:pt x="147663" y="153619"/>
                  <a:pt x="161486" y="154731"/>
                  <a:pt x="173489" y="156953"/>
                </a:cubicBezTo>
                <a:cubicBezTo>
                  <a:pt x="185489" y="159175"/>
                  <a:pt x="195535" y="162198"/>
                  <a:pt x="203625" y="166021"/>
                </a:cubicBezTo>
                <a:cubicBezTo>
                  <a:pt x="211715" y="169844"/>
                  <a:pt x="217805" y="174288"/>
                  <a:pt x="221895" y="179356"/>
                </a:cubicBezTo>
                <a:cubicBezTo>
                  <a:pt x="225984" y="184423"/>
                  <a:pt x="228028" y="189890"/>
                  <a:pt x="228028" y="195758"/>
                </a:cubicBezTo>
                <a:moveTo>
                  <a:pt x="156020" y="54407"/>
                </a:moveTo>
                <a:lnTo>
                  <a:pt x="24803" y="54407"/>
                </a:lnTo>
                <a:cubicBezTo>
                  <a:pt x="20358" y="54407"/>
                  <a:pt x="17690" y="56629"/>
                  <a:pt x="16802" y="61074"/>
                </a:cubicBezTo>
                <a:lnTo>
                  <a:pt x="0" y="31204"/>
                </a:lnTo>
                <a:lnTo>
                  <a:pt x="56541" y="31204"/>
                </a:lnTo>
                <a:lnTo>
                  <a:pt x="56541" y="26937"/>
                </a:lnTo>
                <a:cubicBezTo>
                  <a:pt x="56541" y="23381"/>
                  <a:pt x="55651" y="20403"/>
                  <a:pt x="53873" y="18002"/>
                </a:cubicBezTo>
                <a:cubicBezTo>
                  <a:pt x="52096" y="15602"/>
                  <a:pt x="49428" y="14135"/>
                  <a:pt x="45873" y="13601"/>
                </a:cubicBezTo>
                <a:lnTo>
                  <a:pt x="106414" y="0"/>
                </a:lnTo>
                <a:lnTo>
                  <a:pt x="106414" y="31204"/>
                </a:lnTo>
                <a:lnTo>
                  <a:pt x="156020" y="31204"/>
                </a:lnTo>
                <a:moveTo>
                  <a:pt x="177622" y="195758"/>
                </a:moveTo>
                <a:cubicBezTo>
                  <a:pt x="177622" y="189890"/>
                  <a:pt x="173710" y="185090"/>
                  <a:pt x="165888" y="181356"/>
                </a:cubicBezTo>
                <a:cubicBezTo>
                  <a:pt x="158063" y="177622"/>
                  <a:pt x="146774" y="175756"/>
                  <a:pt x="132017" y="175756"/>
                </a:cubicBezTo>
                <a:cubicBezTo>
                  <a:pt x="117081" y="175756"/>
                  <a:pt x="105702" y="177667"/>
                  <a:pt x="97879" y="181490"/>
                </a:cubicBezTo>
                <a:cubicBezTo>
                  <a:pt x="90055" y="185312"/>
                  <a:pt x="86144" y="190068"/>
                  <a:pt x="86144" y="195758"/>
                </a:cubicBezTo>
                <a:cubicBezTo>
                  <a:pt x="86144" y="201626"/>
                  <a:pt x="90011" y="206426"/>
                  <a:pt x="97745" y="210160"/>
                </a:cubicBezTo>
                <a:cubicBezTo>
                  <a:pt x="105480" y="213893"/>
                  <a:pt x="116903" y="215760"/>
                  <a:pt x="132017" y="215760"/>
                </a:cubicBezTo>
                <a:cubicBezTo>
                  <a:pt x="146774" y="215760"/>
                  <a:pt x="158063" y="213893"/>
                  <a:pt x="165888" y="210160"/>
                </a:cubicBezTo>
                <a:cubicBezTo>
                  <a:pt x="173710" y="206426"/>
                  <a:pt x="177622" y="201626"/>
                  <a:pt x="177622" y="195758"/>
                </a:cubicBezTo>
                <a:moveTo>
                  <a:pt x="108279" y="104813"/>
                </a:moveTo>
                <a:cubicBezTo>
                  <a:pt x="108279" y="99835"/>
                  <a:pt x="106191" y="95167"/>
                  <a:pt x="102012" y="90812"/>
                </a:cubicBezTo>
                <a:cubicBezTo>
                  <a:pt x="97834" y="86455"/>
                  <a:pt x="91478" y="84277"/>
                  <a:pt x="82944" y="84277"/>
                </a:cubicBezTo>
                <a:cubicBezTo>
                  <a:pt x="74409" y="84277"/>
                  <a:pt x="68097" y="86455"/>
                  <a:pt x="64008" y="90812"/>
                </a:cubicBezTo>
                <a:cubicBezTo>
                  <a:pt x="59919" y="95167"/>
                  <a:pt x="57873" y="99835"/>
                  <a:pt x="57873" y="104813"/>
                </a:cubicBezTo>
                <a:cubicBezTo>
                  <a:pt x="57873" y="109792"/>
                  <a:pt x="59919" y="114415"/>
                  <a:pt x="64008" y="118682"/>
                </a:cubicBezTo>
                <a:cubicBezTo>
                  <a:pt x="68097" y="122949"/>
                  <a:pt x="74409" y="125082"/>
                  <a:pt x="82944" y="125082"/>
                </a:cubicBezTo>
                <a:cubicBezTo>
                  <a:pt x="91478" y="125082"/>
                  <a:pt x="97834" y="122949"/>
                  <a:pt x="102012" y="118682"/>
                </a:cubicBezTo>
                <a:cubicBezTo>
                  <a:pt x="106191" y="114415"/>
                  <a:pt x="108279" y="109792"/>
                  <a:pt x="108279" y="104813"/>
                </a:cubicBezTo>
                <a:moveTo>
                  <a:pt x="149619" y="104813"/>
                </a:moveTo>
                <a:cubicBezTo>
                  <a:pt x="149619" y="105525"/>
                  <a:pt x="149575" y="106191"/>
                  <a:pt x="149485" y="106813"/>
                </a:cubicBezTo>
                <a:cubicBezTo>
                  <a:pt x="149397" y="107436"/>
                  <a:pt x="149351" y="108014"/>
                  <a:pt x="149351" y="108547"/>
                </a:cubicBezTo>
                <a:lnTo>
                  <a:pt x="178955" y="108547"/>
                </a:lnTo>
                <a:lnTo>
                  <a:pt x="178955" y="90412"/>
                </a:lnTo>
                <a:lnTo>
                  <a:pt x="145886" y="90412"/>
                </a:lnTo>
                <a:cubicBezTo>
                  <a:pt x="148374" y="95035"/>
                  <a:pt x="149619" y="99835"/>
                  <a:pt x="149619" y="104813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4" name="Freeform 324"/>
          <p:cNvSpPr/>
          <p:nvPr/>
        </p:nvSpPr>
        <p:spPr>
          <a:xfrm>
            <a:off x="11950108" y="5308747"/>
            <a:ext cx="237096" cy="233896"/>
          </a:xfrm>
          <a:custGeom>
            <a:avLst/>
            <a:gdLst>
              <a:gd name="connsiteX0" fmla="*/ 237096 w 237096"/>
              <a:gd name="connsiteY0" fmla="*/ 189090 h 233896"/>
              <a:gd name="connsiteX1" fmla="*/ 230695 w 237096"/>
              <a:gd name="connsiteY1" fmla="*/ 206559 h 233896"/>
              <a:gd name="connsiteX2" fmla="*/ 212027 w 237096"/>
              <a:gd name="connsiteY2" fmla="*/ 220694 h 233896"/>
              <a:gd name="connsiteX3" fmla="*/ 181489 w 237096"/>
              <a:gd name="connsiteY3" fmla="*/ 230296 h 233896"/>
              <a:gd name="connsiteX4" fmla="*/ 139751 w 237096"/>
              <a:gd name="connsiteY4" fmla="*/ 233896 h 233896"/>
              <a:gd name="connsiteX5" fmla="*/ 97879 w 237096"/>
              <a:gd name="connsiteY5" fmla="*/ 230296 h 233896"/>
              <a:gd name="connsiteX6" fmla="*/ 67342 w 237096"/>
              <a:gd name="connsiteY6" fmla="*/ 220694 h 233896"/>
              <a:gd name="connsiteX7" fmla="*/ 48539 w 237096"/>
              <a:gd name="connsiteY7" fmla="*/ 206559 h 233896"/>
              <a:gd name="connsiteX8" fmla="*/ 42139 w 237096"/>
              <a:gd name="connsiteY8" fmla="*/ 189090 h 233896"/>
              <a:gd name="connsiteX9" fmla="*/ 48539 w 237096"/>
              <a:gd name="connsiteY9" fmla="*/ 171621 h 233896"/>
              <a:gd name="connsiteX10" fmla="*/ 67342 w 237096"/>
              <a:gd name="connsiteY10" fmla="*/ 157353 h 233896"/>
              <a:gd name="connsiteX11" fmla="*/ 97879 w 237096"/>
              <a:gd name="connsiteY11" fmla="*/ 147752 h 233896"/>
              <a:gd name="connsiteX12" fmla="*/ 139751 w 237096"/>
              <a:gd name="connsiteY12" fmla="*/ 144285 h 233896"/>
              <a:gd name="connsiteX13" fmla="*/ 181489 w 237096"/>
              <a:gd name="connsiteY13" fmla="*/ 147752 h 233896"/>
              <a:gd name="connsiteX14" fmla="*/ 212027 w 237096"/>
              <a:gd name="connsiteY14" fmla="*/ 157353 h 233896"/>
              <a:gd name="connsiteX15" fmla="*/ 230695 w 237096"/>
              <a:gd name="connsiteY15" fmla="*/ 171621 h 233896"/>
              <a:gd name="connsiteX16" fmla="*/ 237096 w 237096"/>
              <a:gd name="connsiteY16" fmla="*/ 189090 h 233896"/>
              <a:gd name="connsiteX18" fmla="*/ 66675 w 237096"/>
              <a:gd name="connsiteY18" fmla="*/ 36805 h 233896"/>
              <a:gd name="connsiteX19" fmla="*/ 64008 w 237096"/>
              <a:gd name="connsiteY19" fmla="*/ 27870 h 233896"/>
              <a:gd name="connsiteX20" fmla="*/ 56007 w 237096"/>
              <a:gd name="connsiteY20" fmla="*/ 23469 h 233896"/>
              <a:gd name="connsiteX21" fmla="*/ 113880 w 237096"/>
              <a:gd name="connsiteY21" fmla="*/ 7201 h 233896"/>
              <a:gd name="connsiteX22" fmla="*/ 113880 w 237096"/>
              <a:gd name="connsiteY22" fmla="*/ 38138 h 233896"/>
              <a:gd name="connsiteX23" fmla="*/ 112548 w 237096"/>
              <a:gd name="connsiteY23" fmla="*/ 53074 h 233896"/>
              <a:gd name="connsiteX24" fmla="*/ 108814 w 237096"/>
              <a:gd name="connsiteY24" fmla="*/ 67208 h 233896"/>
              <a:gd name="connsiteX25" fmla="*/ 129749 w 237096"/>
              <a:gd name="connsiteY25" fmla="*/ 71342 h 233896"/>
              <a:gd name="connsiteX26" fmla="*/ 146552 w 237096"/>
              <a:gd name="connsiteY26" fmla="*/ 80010 h 233896"/>
              <a:gd name="connsiteX27" fmla="*/ 157753 w 237096"/>
              <a:gd name="connsiteY27" fmla="*/ 92945 h 233896"/>
              <a:gd name="connsiteX28" fmla="*/ 161886 w 237096"/>
              <a:gd name="connsiteY28" fmla="*/ 109613 h 233896"/>
              <a:gd name="connsiteX29" fmla="*/ 156953 w 237096"/>
              <a:gd name="connsiteY29" fmla="*/ 123616 h 233896"/>
              <a:gd name="connsiteX30" fmla="*/ 142418 w 237096"/>
              <a:gd name="connsiteY30" fmla="*/ 130416 h 233896"/>
              <a:gd name="connsiteX31" fmla="*/ 125749 w 237096"/>
              <a:gd name="connsiteY31" fmla="*/ 128683 h 233896"/>
              <a:gd name="connsiteX32" fmla="*/ 114948 w 237096"/>
              <a:gd name="connsiteY32" fmla="*/ 120281 h 233896"/>
              <a:gd name="connsiteX33" fmla="*/ 118149 w 237096"/>
              <a:gd name="connsiteY33" fmla="*/ 109880 h 233896"/>
              <a:gd name="connsiteX34" fmla="*/ 117081 w 237096"/>
              <a:gd name="connsiteY34" fmla="*/ 98813 h 233896"/>
              <a:gd name="connsiteX35" fmla="*/ 111880 w 237096"/>
              <a:gd name="connsiteY35" fmla="*/ 88678 h 233896"/>
              <a:gd name="connsiteX36" fmla="*/ 102680 w 237096"/>
              <a:gd name="connsiteY36" fmla="*/ 81344 h 233896"/>
              <a:gd name="connsiteX37" fmla="*/ 64408 w 237096"/>
              <a:gd name="connsiteY37" fmla="*/ 119749 h 233896"/>
              <a:gd name="connsiteX38" fmla="*/ 0 w 237096"/>
              <a:gd name="connsiteY38" fmla="*/ 138418 h 233896"/>
              <a:gd name="connsiteX39" fmla="*/ 0 w 237096"/>
              <a:gd name="connsiteY39" fmla="*/ 133083 h 233896"/>
              <a:gd name="connsiteX40" fmla="*/ 26403 w 237096"/>
              <a:gd name="connsiteY40" fmla="*/ 118814 h 233896"/>
              <a:gd name="connsiteX41" fmla="*/ 47606 w 237096"/>
              <a:gd name="connsiteY41" fmla="*/ 96546 h 233896"/>
              <a:gd name="connsiteX42" fmla="*/ 61608 w 237096"/>
              <a:gd name="connsiteY42" fmla="*/ 68542 h 233896"/>
              <a:gd name="connsiteX43" fmla="*/ 66675 w 237096"/>
              <a:gd name="connsiteY43" fmla="*/ 36805 h 233896"/>
              <a:gd name="connsiteX45" fmla="*/ 186689 w 237096"/>
              <a:gd name="connsiteY45" fmla="*/ 137884 h 233896"/>
              <a:gd name="connsiteX46" fmla="*/ 186689 w 237096"/>
              <a:gd name="connsiteY46" fmla="*/ 69609 h 233896"/>
              <a:gd name="connsiteX47" fmla="*/ 145352 w 237096"/>
              <a:gd name="connsiteY47" fmla="*/ 69609 h 233896"/>
              <a:gd name="connsiteX48" fmla="*/ 132550 w 237096"/>
              <a:gd name="connsiteY48" fmla="*/ 45072 h 233896"/>
              <a:gd name="connsiteX49" fmla="*/ 186689 w 237096"/>
              <a:gd name="connsiteY49" fmla="*/ 45072 h 233896"/>
              <a:gd name="connsiteX50" fmla="*/ 186689 w 237096"/>
              <a:gd name="connsiteY50" fmla="*/ 28003 h 233896"/>
              <a:gd name="connsiteX51" fmla="*/ 185089 w 237096"/>
              <a:gd name="connsiteY51" fmla="*/ 20936 h 233896"/>
              <a:gd name="connsiteX52" fmla="*/ 179489 w 237096"/>
              <a:gd name="connsiteY52" fmla="*/ 16002 h 233896"/>
              <a:gd name="connsiteX53" fmla="*/ 233896 w 237096"/>
              <a:gd name="connsiteY53" fmla="*/ 0 h 233896"/>
              <a:gd name="connsiteX54" fmla="*/ 233896 w 237096"/>
              <a:gd name="connsiteY54" fmla="*/ 113614 h 233896"/>
              <a:gd name="connsiteX55" fmla="*/ 227761 w 237096"/>
              <a:gd name="connsiteY55" fmla="*/ 132150 h 233896"/>
              <a:gd name="connsiteX56" fmla="*/ 208293 w 237096"/>
              <a:gd name="connsiteY56" fmla="*/ 137884 h 233896"/>
              <a:gd name="connsiteX58" fmla="*/ 186689 w 237096"/>
              <a:gd name="connsiteY58" fmla="*/ 189090 h 233896"/>
              <a:gd name="connsiteX59" fmla="*/ 174289 w 237096"/>
              <a:gd name="connsiteY59" fmla="*/ 173088 h 233896"/>
              <a:gd name="connsiteX60" fmla="*/ 139751 w 237096"/>
              <a:gd name="connsiteY60" fmla="*/ 166421 h 233896"/>
              <a:gd name="connsiteX61" fmla="*/ 104946 w 237096"/>
              <a:gd name="connsiteY61" fmla="*/ 173088 h 233896"/>
              <a:gd name="connsiteX62" fmla="*/ 92545 w 237096"/>
              <a:gd name="connsiteY62" fmla="*/ 189090 h 233896"/>
              <a:gd name="connsiteX63" fmla="*/ 104814 w 237096"/>
              <a:gd name="connsiteY63" fmla="*/ 205093 h 233896"/>
              <a:gd name="connsiteX64" fmla="*/ 139751 w 237096"/>
              <a:gd name="connsiteY64" fmla="*/ 211760 h 233896"/>
              <a:gd name="connsiteX65" fmla="*/ 174289 w 237096"/>
              <a:gd name="connsiteY65" fmla="*/ 205093 h 233896"/>
              <a:gd name="connsiteX66" fmla="*/ 186689 w 237096"/>
              <a:gd name="connsiteY66" fmla="*/ 189090 h 23389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1">
                <a:pos x="connsiteX61" y="connsiteY61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</a:cxnLst>
            <a:rect l="l" t="t" r="r" b="b"/>
            <a:pathLst>
              <a:path w="237096" h="233896">
                <a:moveTo>
                  <a:pt x="237096" y="189090"/>
                </a:moveTo>
                <a:cubicBezTo>
                  <a:pt x="237096" y="195314"/>
                  <a:pt x="234962" y="201137"/>
                  <a:pt x="230695" y="206559"/>
                </a:cubicBezTo>
                <a:cubicBezTo>
                  <a:pt x="226428" y="211982"/>
                  <a:pt x="220205" y="216694"/>
                  <a:pt x="212027" y="220694"/>
                </a:cubicBezTo>
                <a:cubicBezTo>
                  <a:pt x="203848" y="224695"/>
                  <a:pt x="193669" y="227895"/>
                  <a:pt x="181489" y="230296"/>
                </a:cubicBezTo>
                <a:cubicBezTo>
                  <a:pt x="169309" y="232695"/>
                  <a:pt x="155397" y="233896"/>
                  <a:pt x="139751" y="233896"/>
                </a:cubicBezTo>
                <a:cubicBezTo>
                  <a:pt x="123926" y="233896"/>
                  <a:pt x="109968" y="232695"/>
                  <a:pt x="97879" y="230296"/>
                </a:cubicBezTo>
                <a:cubicBezTo>
                  <a:pt x="85789" y="227895"/>
                  <a:pt x="75609" y="224695"/>
                  <a:pt x="67342" y="220694"/>
                </a:cubicBezTo>
                <a:cubicBezTo>
                  <a:pt x="59074" y="216694"/>
                  <a:pt x="52806" y="211982"/>
                  <a:pt x="48539" y="206559"/>
                </a:cubicBezTo>
                <a:cubicBezTo>
                  <a:pt x="44272" y="201137"/>
                  <a:pt x="42139" y="195314"/>
                  <a:pt x="42139" y="189090"/>
                </a:cubicBezTo>
                <a:cubicBezTo>
                  <a:pt x="42139" y="182867"/>
                  <a:pt x="44272" y="177044"/>
                  <a:pt x="48539" y="171621"/>
                </a:cubicBezTo>
                <a:cubicBezTo>
                  <a:pt x="52806" y="166198"/>
                  <a:pt x="59074" y="161442"/>
                  <a:pt x="67342" y="157353"/>
                </a:cubicBezTo>
                <a:cubicBezTo>
                  <a:pt x="75609" y="153264"/>
                  <a:pt x="85789" y="150063"/>
                  <a:pt x="97879" y="147752"/>
                </a:cubicBezTo>
                <a:cubicBezTo>
                  <a:pt x="109968" y="145440"/>
                  <a:pt x="123926" y="144285"/>
                  <a:pt x="139751" y="144285"/>
                </a:cubicBezTo>
                <a:cubicBezTo>
                  <a:pt x="155397" y="144285"/>
                  <a:pt x="169309" y="145440"/>
                  <a:pt x="181489" y="147752"/>
                </a:cubicBezTo>
                <a:cubicBezTo>
                  <a:pt x="193669" y="150063"/>
                  <a:pt x="203848" y="153264"/>
                  <a:pt x="212027" y="157353"/>
                </a:cubicBezTo>
                <a:cubicBezTo>
                  <a:pt x="220205" y="161442"/>
                  <a:pt x="226428" y="166198"/>
                  <a:pt x="230695" y="171621"/>
                </a:cubicBezTo>
                <a:cubicBezTo>
                  <a:pt x="234962" y="177044"/>
                  <a:pt x="237096" y="182867"/>
                  <a:pt x="237096" y="189090"/>
                </a:cubicBezTo>
                <a:moveTo>
                  <a:pt x="66675" y="36805"/>
                </a:moveTo>
                <a:cubicBezTo>
                  <a:pt x="66675" y="33248"/>
                  <a:pt x="65785" y="30271"/>
                  <a:pt x="64008" y="27870"/>
                </a:cubicBezTo>
                <a:cubicBezTo>
                  <a:pt x="62230" y="25470"/>
                  <a:pt x="59562" y="24003"/>
                  <a:pt x="56007" y="23469"/>
                </a:cubicBezTo>
                <a:lnTo>
                  <a:pt x="113880" y="7201"/>
                </a:lnTo>
                <a:lnTo>
                  <a:pt x="113880" y="38138"/>
                </a:lnTo>
                <a:cubicBezTo>
                  <a:pt x="113880" y="43294"/>
                  <a:pt x="113436" y="48272"/>
                  <a:pt x="112548" y="53074"/>
                </a:cubicBezTo>
                <a:cubicBezTo>
                  <a:pt x="111658" y="57874"/>
                  <a:pt x="110414" y="62585"/>
                  <a:pt x="108814" y="67208"/>
                </a:cubicBezTo>
                <a:cubicBezTo>
                  <a:pt x="116281" y="67742"/>
                  <a:pt x="123260" y="69119"/>
                  <a:pt x="129749" y="71342"/>
                </a:cubicBezTo>
                <a:cubicBezTo>
                  <a:pt x="136240" y="73565"/>
                  <a:pt x="141840" y="76454"/>
                  <a:pt x="146552" y="80010"/>
                </a:cubicBezTo>
                <a:cubicBezTo>
                  <a:pt x="151263" y="83566"/>
                  <a:pt x="154998" y="87878"/>
                  <a:pt x="157753" y="92945"/>
                </a:cubicBezTo>
                <a:cubicBezTo>
                  <a:pt x="160509" y="98013"/>
                  <a:pt x="161886" y="103568"/>
                  <a:pt x="161886" y="109613"/>
                </a:cubicBezTo>
                <a:cubicBezTo>
                  <a:pt x="161886" y="115126"/>
                  <a:pt x="160243" y="119793"/>
                  <a:pt x="156953" y="123616"/>
                </a:cubicBezTo>
                <a:cubicBezTo>
                  <a:pt x="153663" y="127438"/>
                  <a:pt x="148819" y="129705"/>
                  <a:pt x="142418" y="130416"/>
                </a:cubicBezTo>
                <a:cubicBezTo>
                  <a:pt x="136195" y="131127"/>
                  <a:pt x="130639" y="130549"/>
                  <a:pt x="125749" y="128683"/>
                </a:cubicBezTo>
                <a:cubicBezTo>
                  <a:pt x="120859" y="126816"/>
                  <a:pt x="117260" y="124016"/>
                  <a:pt x="114948" y="120281"/>
                </a:cubicBezTo>
                <a:cubicBezTo>
                  <a:pt x="116725" y="117081"/>
                  <a:pt x="117793" y="113614"/>
                  <a:pt x="118149" y="109880"/>
                </a:cubicBezTo>
                <a:cubicBezTo>
                  <a:pt x="118503" y="106147"/>
                  <a:pt x="118149" y="102457"/>
                  <a:pt x="117081" y="98813"/>
                </a:cubicBezTo>
                <a:cubicBezTo>
                  <a:pt x="116014" y="95167"/>
                  <a:pt x="114281" y="91789"/>
                  <a:pt x="111880" y="88678"/>
                </a:cubicBezTo>
                <a:cubicBezTo>
                  <a:pt x="109480" y="85566"/>
                  <a:pt x="106414" y="83121"/>
                  <a:pt x="102680" y="81344"/>
                </a:cubicBezTo>
                <a:cubicBezTo>
                  <a:pt x="94323" y="96457"/>
                  <a:pt x="81566" y="109258"/>
                  <a:pt x="64408" y="119749"/>
                </a:cubicBezTo>
                <a:cubicBezTo>
                  <a:pt x="47251" y="130239"/>
                  <a:pt x="25781" y="136461"/>
                  <a:pt x="0" y="138418"/>
                </a:cubicBezTo>
                <a:lnTo>
                  <a:pt x="0" y="133083"/>
                </a:lnTo>
                <a:cubicBezTo>
                  <a:pt x="9424" y="129883"/>
                  <a:pt x="18224" y="125126"/>
                  <a:pt x="26403" y="118814"/>
                </a:cubicBezTo>
                <a:cubicBezTo>
                  <a:pt x="34582" y="112503"/>
                  <a:pt x="41650" y="105080"/>
                  <a:pt x="47606" y="96546"/>
                </a:cubicBezTo>
                <a:cubicBezTo>
                  <a:pt x="53562" y="88011"/>
                  <a:pt x="58229" y="78677"/>
                  <a:pt x="61608" y="68542"/>
                </a:cubicBezTo>
                <a:cubicBezTo>
                  <a:pt x="64985" y="58407"/>
                  <a:pt x="66675" y="47828"/>
                  <a:pt x="66675" y="36805"/>
                </a:cubicBezTo>
                <a:moveTo>
                  <a:pt x="186689" y="137884"/>
                </a:moveTo>
                <a:lnTo>
                  <a:pt x="186689" y="69609"/>
                </a:lnTo>
                <a:lnTo>
                  <a:pt x="145352" y="69609"/>
                </a:lnTo>
                <a:lnTo>
                  <a:pt x="132550" y="45072"/>
                </a:lnTo>
                <a:lnTo>
                  <a:pt x="186689" y="45072"/>
                </a:lnTo>
                <a:lnTo>
                  <a:pt x="186689" y="28003"/>
                </a:lnTo>
                <a:cubicBezTo>
                  <a:pt x="186689" y="25515"/>
                  <a:pt x="186156" y="23158"/>
                  <a:pt x="185089" y="20936"/>
                </a:cubicBezTo>
                <a:cubicBezTo>
                  <a:pt x="184023" y="18713"/>
                  <a:pt x="182156" y="17069"/>
                  <a:pt x="179489" y="16002"/>
                </a:cubicBezTo>
                <a:lnTo>
                  <a:pt x="233896" y="0"/>
                </a:lnTo>
                <a:lnTo>
                  <a:pt x="233896" y="113614"/>
                </a:lnTo>
                <a:cubicBezTo>
                  <a:pt x="233896" y="122149"/>
                  <a:pt x="231851" y="128327"/>
                  <a:pt x="227761" y="132150"/>
                </a:cubicBezTo>
                <a:cubicBezTo>
                  <a:pt x="223672" y="135972"/>
                  <a:pt x="217182" y="137884"/>
                  <a:pt x="208293" y="137884"/>
                </a:cubicBezTo>
                <a:moveTo>
                  <a:pt x="186689" y="189090"/>
                </a:moveTo>
                <a:cubicBezTo>
                  <a:pt x="186689" y="182867"/>
                  <a:pt x="182556" y="177533"/>
                  <a:pt x="174289" y="173088"/>
                </a:cubicBezTo>
                <a:cubicBezTo>
                  <a:pt x="166020" y="168643"/>
                  <a:pt x="154508" y="166421"/>
                  <a:pt x="139751" y="166421"/>
                </a:cubicBezTo>
                <a:cubicBezTo>
                  <a:pt x="124816" y="166421"/>
                  <a:pt x="113214" y="168643"/>
                  <a:pt x="104946" y="173088"/>
                </a:cubicBezTo>
                <a:cubicBezTo>
                  <a:pt x="96679" y="177533"/>
                  <a:pt x="92545" y="182867"/>
                  <a:pt x="92545" y="189090"/>
                </a:cubicBezTo>
                <a:cubicBezTo>
                  <a:pt x="92545" y="195314"/>
                  <a:pt x="96634" y="200647"/>
                  <a:pt x="104814" y="205093"/>
                </a:cubicBezTo>
                <a:cubicBezTo>
                  <a:pt x="112992" y="209537"/>
                  <a:pt x="124637" y="211760"/>
                  <a:pt x="139751" y="211760"/>
                </a:cubicBezTo>
                <a:cubicBezTo>
                  <a:pt x="154508" y="211760"/>
                  <a:pt x="166020" y="209537"/>
                  <a:pt x="174289" y="205093"/>
                </a:cubicBezTo>
                <a:cubicBezTo>
                  <a:pt x="182556" y="200647"/>
                  <a:pt x="186689" y="195314"/>
                  <a:pt x="186689" y="18909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5" name="Freeform 325"/>
          <p:cNvSpPr/>
          <p:nvPr/>
        </p:nvSpPr>
        <p:spPr>
          <a:xfrm>
            <a:off x="12225875" y="5308747"/>
            <a:ext cx="255499" cy="230429"/>
          </a:xfrm>
          <a:custGeom>
            <a:avLst/>
            <a:gdLst>
              <a:gd name="connsiteX0" fmla="*/ 12002 w 255499"/>
              <a:gd name="connsiteY0" fmla="*/ 138950 h 230429"/>
              <a:gd name="connsiteX1" fmla="*/ 17202 w 255499"/>
              <a:gd name="connsiteY1" fmla="*/ 117081 h 230429"/>
              <a:gd name="connsiteX2" fmla="*/ 31737 w 255499"/>
              <a:gd name="connsiteY2" fmla="*/ 100012 h 230429"/>
              <a:gd name="connsiteX3" fmla="*/ 54006 w 255499"/>
              <a:gd name="connsiteY3" fmla="*/ 88944 h 230429"/>
              <a:gd name="connsiteX4" fmla="*/ 82144 w 255499"/>
              <a:gd name="connsiteY4" fmla="*/ 85077 h 230429"/>
              <a:gd name="connsiteX5" fmla="*/ 110013 w 255499"/>
              <a:gd name="connsiteY5" fmla="*/ 88944 h 230429"/>
              <a:gd name="connsiteX6" fmla="*/ 132017 w 255499"/>
              <a:gd name="connsiteY6" fmla="*/ 100012 h 230429"/>
              <a:gd name="connsiteX7" fmla="*/ 146552 w 255499"/>
              <a:gd name="connsiteY7" fmla="*/ 117081 h 230429"/>
              <a:gd name="connsiteX8" fmla="*/ 151753 w 255499"/>
              <a:gd name="connsiteY8" fmla="*/ 138950 h 230429"/>
              <a:gd name="connsiteX9" fmla="*/ 146552 w 255499"/>
              <a:gd name="connsiteY9" fmla="*/ 161620 h 230429"/>
              <a:gd name="connsiteX10" fmla="*/ 132017 w 255499"/>
              <a:gd name="connsiteY10" fmla="*/ 178822 h 230429"/>
              <a:gd name="connsiteX11" fmla="*/ 110013 w 255499"/>
              <a:gd name="connsiteY11" fmla="*/ 189624 h 230429"/>
              <a:gd name="connsiteX12" fmla="*/ 82144 w 255499"/>
              <a:gd name="connsiteY12" fmla="*/ 193357 h 230429"/>
              <a:gd name="connsiteX13" fmla="*/ 54006 w 255499"/>
              <a:gd name="connsiteY13" fmla="*/ 189624 h 230429"/>
              <a:gd name="connsiteX14" fmla="*/ 31737 w 255499"/>
              <a:gd name="connsiteY14" fmla="*/ 178822 h 230429"/>
              <a:gd name="connsiteX15" fmla="*/ 17202 w 255499"/>
              <a:gd name="connsiteY15" fmla="*/ 161620 h 230429"/>
              <a:gd name="connsiteX16" fmla="*/ 12002 w 255499"/>
              <a:gd name="connsiteY16" fmla="*/ 138950 h 230429"/>
              <a:gd name="connsiteX18" fmla="*/ 172289 w 255499"/>
              <a:gd name="connsiteY18" fmla="*/ 230429 h 230429"/>
              <a:gd name="connsiteX19" fmla="*/ 172289 w 255499"/>
              <a:gd name="connsiteY19" fmla="*/ 28003 h 230429"/>
              <a:gd name="connsiteX20" fmla="*/ 170687 w 255499"/>
              <a:gd name="connsiteY20" fmla="*/ 20936 h 230429"/>
              <a:gd name="connsiteX21" fmla="*/ 165087 w 255499"/>
              <a:gd name="connsiteY21" fmla="*/ 16002 h 230429"/>
              <a:gd name="connsiteX22" fmla="*/ 219494 w 255499"/>
              <a:gd name="connsiteY22" fmla="*/ 0 h 230429"/>
              <a:gd name="connsiteX23" fmla="*/ 219494 w 255499"/>
              <a:gd name="connsiteY23" fmla="*/ 91745 h 230429"/>
              <a:gd name="connsiteX24" fmla="*/ 255499 w 255499"/>
              <a:gd name="connsiteY24" fmla="*/ 91745 h 230429"/>
              <a:gd name="connsiteX25" fmla="*/ 255499 w 255499"/>
              <a:gd name="connsiteY25" fmla="*/ 118949 h 230429"/>
              <a:gd name="connsiteX26" fmla="*/ 219494 w 255499"/>
              <a:gd name="connsiteY26" fmla="*/ 118949 h 230429"/>
              <a:gd name="connsiteX27" fmla="*/ 219494 w 255499"/>
              <a:gd name="connsiteY27" fmla="*/ 206160 h 230429"/>
              <a:gd name="connsiteX28" fmla="*/ 213361 w 255499"/>
              <a:gd name="connsiteY28" fmla="*/ 224695 h 230429"/>
              <a:gd name="connsiteX29" fmla="*/ 193890 w 255499"/>
              <a:gd name="connsiteY29" fmla="*/ 230429 h 230429"/>
              <a:gd name="connsiteX31" fmla="*/ 153353 w 255499"/>
              <a:gd name="connsiteY31" fmla="*/ 71475 h 230429"/>
              <a:gd name="connsiteX32" fmla="*/ 24803 w 255499"/>
              <a:gd name="connsiteY32" fmla="*/ 71475 h 230429"/>
              <a:gd name="connsiteX33" fmla="*/ 16802 w 255499"/>
              <a:gd name="connsiteY33" fmla="*/ 78143 h 230429"/>
              <a:gd name="connsiteX34" fmla="*/ 0 w 255499"/>
              <a:gd name="connsiteY34" fmla="*/ 46939 h 230429"/>
              <a:gd name="connsiteX35" fmla="*/ 56540 w 255499"/>
              <a:gd name="connsiteY35" fmla="*/ 46939 h 230429"/>
              <a:gd name="connsiteX36" fmla="*/ 56540 w 255499"/>
              <a:gd name="connsiteY36" fmla="*/ 33604 h 230429"/>
              <a:gd name="connsiteX37" fmla="*/ 53874 w 255499"/>
              <a:gd name="connsiteY37" fmla="*/ 24670 h 230429"/>
              <a:gd name="connsiteX38" fmla="*/ 45872 w 255499"/>
              <a:gd name="connsiteY38" fmla="*/ 20269 h 230429"/>
              <a:gd name="connsiteX39" fmla="*/ 106414 w 255499"/>
              <a:gd name="connsiteY39" fmla="*/ 4001 h 230429"/>
              <a:gd name="connsiteX40" fmla="*/ 106414 w 255499"/>
              <a:gd name="connsiteY40" fmla="*/ 46939 h 230429"/>
              <a:gd name="connsiteX41" fmla="*/ 153353 w 255499"/>
              <a:gd name="connsiteY41" fmla="*/ 46939 h 230429"/>
              <a:gd name="connsiteX43" fmla="*/ 53874 w 255499"/>
              <a:gd name="connsiteY43" fmla="*/ 138950 h 230429"/>
              <a:gd name="connsiteX44" fmla="*/ 55340 w 255499"/>
              <a:gd name="connsiteY44" fmla="*/ 150019 h 230429"/>
              <a:gd name="connsiteX45" fmla="*/ 60141 w 255499"/>
              <a:gd name="connsiteY45" fmla="*/ 160020 h 230429"/>
              <a:gd name="connsiteX46" fmla="*/ 68942 w 255499"/>
              <a:gd name="connsiteY46" fmla="*/ 167354 h 230429"/>
              <a:gd name="connsiteX47" fmla="*/ 82144 w 255499"/>
              <a:gd name="connsiteY47" fmla="*/ 170155 h 230429"/>
              <a:gd name="connsiteX48" fmla="*/ 94946 w 255499"/>
              <a:gd name="connsiteY48" fmla="*/ 167354 h 230429"/>
              <a:gd name="connsiteX49" fmla="*/ 103612 w 255499"/>
              <a:gd name="connsiteY49" fmla="*/ 160153 h 230429"/>
              <a:gd name="connsiteX50" fmla="*/ 108414 w 255499"/>
              <a:gd name="connsiteY50" fmla="*/ 150152 h 230429"/>
              <a:gd name="connsiteX51" fmla="*/ 109881 w 255499"/>
              <a:gd name="connsiteY51" fmla="*/ 138950 h 230429"/>
              <a:gd name="connsiteX52" fmla="*/ 108414 w 255499"/>
              <a:gd name="connsiteY52" fmla="*/ 127616 h 230429"/>
              <a:gd name="connsiteX53" fmla="*/ 103612 w 255499"/>
              <a:gd name="connsiteY53" fmla="*/ 117882 h 230429"/>
              <a:gd name="connsiteX54" fmla="*/ 94946 w 255499"/>
              <a:gd name="connsiteY54" fmla="*/ 110947 h 230429"/>
              <a:gd name="connsiteX55" fmla="*/ 82144 w 255499"/>
              <a:gd name="connsiteY55" fmla="*/ 108280 h 230429"/>
              <a:gd name="connsiteX56" fmla="*/ 68942 w 255499"/>
              <a:gd name="connsiteY56" fmla="*/ 110947 h 230429"/>
              <a:gd name="connsiteX57" fmla="*/ 60141 w 255499"/>
              <a:gd name="connsiteY57" fmla="*/ 117882 h 230429"/>
              <a:gd name="connsiteX58" fmla="*/ 55340 w 255499"/>
              <a:gd name="connsiteY58" fmla="*/ 127749 h 230429"/>
              <a:gd name="connsiteX59" fmla="*/ 53874 w 255499"/>
              <a:gd name="connsiteY59" fmla="*/ 138950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</a:cxnLst>
            <a:rect l="l" t="t" r="r" b="b"/>
            <a:pathLst>
              <a:path w="255499" h="230429">
                <a:moveTo>
                  <a:pt x="12002" y="138950"/>
                </a:moveTo>
                <a:cubicBezTo>
                  <a:pt x="12002" y="130950"/>
                  <a:pt x="13736" y="123660"/>
                  <a:pt x="17202" y="117081"/>
                </a:cubicBezTo>
                <a:cubicBezTo>
                  <a:pt x="20669" y="110503"/>
                  <a:pt x="25514" y="104813"/>
                  <a:pt x="31737" y="100012"/>
                </a:cubicBezTo>
                <a:cubicBezTo>
                  <a:pt x="37960" y="95212"/>
                  <a:pt x="45383" y="91523"/>
                  <a:pt x="54006" y="88944"/>
                </a:cubicBezTo>
                <a:cubicBezTo>
                  <a:pt x="62630" y="86366"/>
                  <a:pt x="72009" y="85077"/>
                  <a:pt x="82144" y="85077"/>
                </a:cubicBezTo>
                <a:cubicBezTo>
                  <a:pt x="92278" y="85077"/>
                  <a:pt x="101569" y="86366"/>
                  <a:pt x="110013" y="88944"/>
                </a:cubicBezTo>
                <a:cubicBezTo>
                  <a:pt x="118459" y="91523"/>
                  <a:pt x="125794" y="95212"/>
                  <a:pt x="132017" y="100012"/>
                </a:cubicBezTo>
                <a:cubicBezTo>
                  <a:pt x="138240" y="104813"/>
                  <a:pt x="143084" y="110503"/>
                  <a:pt x="146552" y="117081"/>
                </a:cubicBezTo>
                <a:cubicBezTo>
                  <a:pt x="150019" y="123660"/>
                  <a:pt x="151753" y="130950"/>
                  <a:pt x="151753" y="138950"/>
                </a:cubicBezTo>
                <a:cubicBezTo>
                  <a:pt x="151753" y="147307"/>
                  <a:pt x="150019" y="154863"/>
                  <a:pt x="146552" y="161620"/>
                </a:cubicBezTo>
                <a:cubicBezTo>
                  <a:pt x="143084" y="168377"/>
                  <a:pt x="138240" y="174111"/>
                  <a:pt x="132017" y="178822"/>
                </a:cubicBezTo>
                <a:cubicBezTo>
                  <a:pt x="125794" y="183534"/>
                  <a:pt x="118459" y="187134"/>
                  <a:pt x="110013" y="189624"/>
                </a:cubicBezTo>
                <a:cubicBezTo>
                  <a:pt x="101569" y="192113"/>
                  <a:pt x="92278" y="193357"/>
                  <a:pt x="82144" y="193357"/>
                </a:cubicBezTo>
                <a:cubicBezTo>
                  <a:pt x="72009" y="193357"/>
                  <a:pt x="62630" y="192113"/>
                  <a:pt x="54006" y="189624"/>
                </a:cubicBezTo>
                <a:cubicBezTo>
                  <a:pt x="45383" y="187134"/>
                  <a:pt x="37960" y="183534"/>
                  <a:pt x="31737" y="178822"/>
                </a:cubicBezTo>
                <a:cubicBezTo>
                  <a:pt x="25514" y="174111"/>
                  <a:pt x="20669" y="168377"/>
                  <a:pt x="17202" y="161620"/>
                </a:cubicBezTo>
                <a:cubicBezTo>
                  <a:pt x="13736" y="154863"/>
                  <a:pt x="12002" y="147307"/>
                  <a:pt x="12002" y="138950"/>
                </a:cubicBezTo>
                <a:moveTo>
                  <a:pt x="172289" y="230429"/>
                </a:moveTo>
                <a:lnTo>
                  <a:pt x="172289" y="28003"/>
                </a:lnTo>
                <a:cubicBezTo>
                  <a:pt x="172289" y="25515"/>
                  <a:pt x="171755" y="23158"/>
                  <a:pt x="170687" y="20936"/>
                </a:cubicBezTo>
                <a:cubicBezTo>
                  <a:pt x="169621" y="18713"/>
                  <a:pt x="167754" y="17069"/>
                  <a:pt x="165087" y="16002"/>
                </a:cubicBezTo>
                <a:lnTo>
                  <a:pt x="219494" y="0"/>
                </a:lnTo>
                <a:lnTo>
                  <a:pt x="219494" y="91745"/>
                </a:lnTo>
                <a:lnTo>
                  <a:pt x="255499" y="91745"/>
                </a:lnTo>
                <a:lnTo>
                  <a:pt x="255499" y="118949"/>
                </a:lnTo>
                <a:lnTo>
                  <a:pt x="219494" y="118949"/>
                </a:lnTo>
                <a:lnTo>
                  <a:pt x="219494" y="206160"/>
                </a:lnTo>
                <a:cubicBezTo>
                  <a:pt x="219494" y="214694"/>
                  <a:pt x="217450" y="220872"/>
                  <a:pt x="213361" y="224695"/>
                </a:cubicBezTo>
                <a:cubicBezTo>
                  <a:pt x="209270" y="228517"/>
                  <a:pt x="202781" y="230429"/>
                  <a:pt x="193890" y="230429"/>
                </a:cubicBezTo>
                <a:moveTo>
                  <a:pt x="153353" y="71475"/>
                </a:moveTo>
                <a:lnTo>
                  <a:pt x="24803" y="71475"/>
                </a:lnTo>
                <a:cubicBezTo>
                  <a:pt x="20358" y="71475"/>
                  <a:pt x="17691" y="73698"/>
                  <a:pt x="16802" y="78143"/>
                </a:cubicBezTo>
                <a:lnTo>
                  <a:pt x="0" y="46939"/>
                </a:lnTo>
                <a:lnTo>
                  <a:pt x="56540" y="46939"/>
                </a:lnTo>
                <a:lnTo>
                  <a:pt x="56540" y="33604"/>
                </a:lnTo>
                <a:cubicBezTo>
                  <a:pt x="56540" y="30048"/>
                  <a:pt x="55652" y="27070"/>
                  <a:pt x="53874" y="24670"/>
                </a:cubicBezTo>
                <a:cubicBezTo>
                  <a:pt x="52096" y="22269"/>
                  <a:pt x="49429" y="20803"/>
                  <a:pt x="45872" y="20269"/>
                </a:cubicBezTo>
                <a:lnTo>
                  <a:pt x="106414" y="4001"/>
                </a:lnTo>
                <a:lnTo>
                  <a:pt x="106414" y="46939"/>
                </a:lnTo>
                <a:lnTo>
                  <a:pt x="153353" y="46939"/>
                </a:lnTo>
                <a:moveTo>
                  <a:pt x="53874" y="138950"/>
                </a:moveTo>
                <a:cubicBezTo>
                  <a:pt x="53874" y="142685"/>
                  <a:pt x="54363" y="146374"/>
                  <a:pt x="55340" y="150019"/>
                </a:cubicBezTo>
                <a:cubicBezTo>
                  <a:pt x="56317" y="153663"/>
                  <a:pt x="57919" y="156997"/>
                  <a:pt x="60141" y="160020"/>
                </a:cubicBezTo>
                <a:cubicBezTo>
                  <a:pt x="62363" y="163043"/>
                  <a:pt x="65298" y="165488"/>
                  <a:pt x="68942" y="167354"/>
                </a:cubicBezTo>
                <a:cubicBezTo>
                  <a:pt x="72586" y="169221"/>
                  <a:pt x="76988" y="170155"/>
                  <a:pt x="82144" y="170155"/>
                </a:cubicBezTo>
                <a:cubicBezTo>
                  <a:pt x="87122" y="170155"/>
                  <a:pt x="91389" y="169221"/>
                  <a:pt x="94946" y="167354"/>
                </a:cubicBezTo>
                <a:cubicBezTo>
                  <a:pt x="98501" y="165488"/>
                  <a:pt x="101391" y="163087"/>
                  <a:pt x="103612" y="160153"/>
                </a:cubicBezTo>
                <a:cubicBezTo>
                  <a:pt x="105835" y="157220"/>
                  <a:pt x="107435" y="153886"/>
                  <a:pt x="108414" y="150152"/>
                </a:cubicBezTo>
                <a:cubicBezTo>
                  <a:pt x="109392" y="146418"/>
                  <a:pt x="109881" y="142685"/>
                  <a:pt x="109881" y="138950"/>
                </a:cubicBezTo>
                <a:cubicBezTo>
                  <a:pt x="109881" y="135039"/>
                  <a:pt x="109392" y="131261"/>
                  <a:pt x="108414" y="127616"/>
                </a:cubicBezTo>
                <a:cubicBezTo>
                  <a:pt x="107435" y="123971"/>
                  <a:pt x="105835" y="120726"/>
                  <a:pt x="103612" y="117882"/>
                </a:cubicBezTo>
                <a:cubicBezTo>
                  <a:pt x="101391" y="115036"/>
                  <a:pt x="98501" y="112725"/>
                  <a:pt x="94946" y="110947"/>
                </a:cubicBezTo>
                <a:cubicBezTo>
                  <a:pt x="91389" y="109169"/>
                  <a:pt x="87122" y="108280"/>
                  <a:pt x="82144" y="108280"/>
                </a:cubicBezTo>
                <a:cubicBezTo>
                  <a:pt x="76988" y="108280"/>
                  <a:pt x="72586" y="109169"/>
                  <a:pt x="68942" y="110947"/>
                </a:cubicBezTo>
                <a:cubicBezTo>
                  <a:pt x="65298" y="112725"/>
                  <a:pt x="62363" y="115036"/>
                  <a:pt x="60141" y="117882"/>
                </a:cubicBezTo>
                <a:cubicBezTo>
                  <a:pt x="57919" y="120726"/>
                  <a:pt x="56317" y="124016"/>
                  <a:pt x="55340" y="127749"/>
                </a:cubicBezTo>
                <a:cubicBezTo>
                  <a:pt x="54363" y="131483"/>
                  <a:pt x="53874" y="135217"/>
                  <a:pt x="53874" y="138950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6" name="Freeform 326"/>
          <p:cNvSpPr/>
          <p:nvPr/>
        </p:nvSpPr>
        <p:spPr>
          <a:xfrm>
            <a:off x="12487509" y="5318614"/>
            <a:ext cx="252831" cy="206426"/>
          </a:xfrm>
          <a:custGeom>
            <a:avLst/>
            <a:gdLst>
              <a:gd name="connsiteX0" fmla="*/ 252831 w 252831"/>
              <a:gd name="connsiteY0" fmla="*/ 198958 h 206426"/>
              <a:gd name="connsiteX1" fmla="*/ 32003 w 252831"/>
              <a:gd name="connsiteY1" fmla="*/ 198958 h 206426"/>
              <a:gd name="connsiteX2" fmla="*/ 22935 w 252831"/>
              <a:gd name="connsiteY2" fmla="*/ 206426 h 206426"/>
              <a:gd name="connsiteX3" fmla="*/ 0 w 252831"/>
              <a:gd name="connsiteY3" fmla="*/ 174155 h 206426"/>
              <a:gd name="connsiteX4" fmla="*/ 83744 w 252831"/>
              <a:gd name="connsiteY4" fmla="*/ 174155 h 206426"/>
              <a:gd name="connsiteX5" fmla="*/ 83744 w 252831"/>
              <a:gd name="connsiteY5" fmla="*/ 111481 h 206426"/>
              <a:gd name="connsiteX6" fmla="*/ 82142 w 252831"/>
              <a:gd name="connsiteY6" fmla="*/ 104414 h 206426"/>
              <a:gd name="connsiteX7" fmla="*/ 76541 w 252831"/>
              <a:gd name="connsiteY7" fmla="*/ 99480 h 206426"/>
              <a:gd name="connsiteX8" fmla="*/ 130949 w 252831"/>
              <a:gd name="connsiteY8" fmla="*/ 86144 h 206426"/>
              <a:gd name="connsiteX9" fmla="*/ 130949 w 252831"/>
              <a:gd name="connsiteY9" fmla="*/ 174155 h 206426"/>
              <a:gd name="connsiteX10" fmla="*/ 252831 w 252831"/>
              <a:gd name="connsiteY10" fmla="*/ 174155 h 206426"/>
              <a:gd name="connsiteX12" fmla="*/ 156819 w 252831"/>
              <a:gd name="connsiteY12" fmla="*/ 142951 h 206426"/>
              <a:gd name="connsiteX13" fmla="*/ 167619 w 252831"/>
              <a:gd name="connsiteY13" fmla="*/ 130950 h 206426"/>
              <a:gd name="connsiteX14" fmla="*/ 173220 w 252831"/>
              <a:gd name="connsiteY14" fmla="*/ 112948 h 206426"/>
              <a:gd name="connsiteX15" fmla="*/ 175354 w 252831"/>
              <a:gd name="connsiteY15" fmla="*/ 92145 h 206426"/>
              <a:gd name="connsiteX16" fmla="*/ 175754 w 252831"/>
              <a:gd name="connsiteY16" fmla="*/ 71742 h 206426"/>
              <a:gd name="connsiteX17" fmla="*/ 175754 w 252831"/>
              <a:gd name="connsiteY17" fmla="*/ 37072 h 206426"/>
              <a:gd name="connsiteX18" fmla="*/ 58672 w 252831"/>
              <a:gd name="connsiteY18" fmla="*/ 37072 h 206426"/>
              <a:gd name="connsiteX19" fmla="*/ 50672 w 252831"/>
              <a:gd name="connsiteY19" fmla="*/ 43739 h 206426"/>
              <a:gd name="connsiteX20" fmla="*/ 33869 w 252831"/>
              <a:gd name="connsiteY20" fmla="*/ 11202 h 206426"/>
              <a:gd name="connsiteX21" fmla="*/ 175754 w 252831"/>
              <a:gd name="connsiteY21" fmla="*/ 11202 h 206426"/>
              <a:gd name="connsiteX22" fmla="*/ 175754 w 252831"/>
              <a:gd name="connsiteY22" fmla="*/ 0 h 206426"/>
              <a:gd name="connsiteX23" fmla="*/ 222960 w 252831"/>
              <a:gd name="connsiteY23" fmla="*/ 12802 h 206426"/>
              <a:gd name="connsiteX24" fmla="*/ 222960 w 252831"/>
              <a:gd name="connsiteY24" fmla="*/ 61875 h 206426"/>
              <a:gd name="connsiteX25" fmla="*/ 207491 w 252831"/>
              <a:gd name="connsiteY25" fmla="*/ 116681 h 206426"/>
              <a:gd name="connsiteX26" fmla="*/ 156819 w 252831"/>
              <a:gd name="connsiteY26" fmla="*/ 148286 h 206426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</a:cxnLst>
            <a:rect l="l" t="t" r="r" b="b"/>
            <a:pathLst>
              <a:path w="252831" h="206426">
                <a:moveTo>
                  <a:pt x="252831" y="198958"/>
                </a:moveTo>
                <a:lnTo>
                  <a:pt x="32003" y="198958"/>
                </a:lnTo>
                <a:cubicBezTo>
                  <a:pt x="26846" y="198958"/>
                  <a:pt x="23825" y="201448"/>
                  <a:pt x="22935" y="206426"/>
                </a:cubicBezTo>
                <a:lnTo>
                  <a:pt x="0" y="174155"/>
                </a:lnTo>
                <a:lnTo>
                  <a:pt x="83744" y="174155"/>
                </a:lnTo>
                <a:lnTo>
                  <a:pt x="83744" y="111481"/>
                </a:lnTo>
                <a:cubicBezTo>
                  <a:pt x="83744" y="108992"/>
                  <a:pt x="83210" y="106635"/>
                  <a:pt x="82142" y="104414"/>
                </a:cubicBezTo>
                <a:cubicBezTo>
                  <a:pt x="81076" y="102191"/>
                  <a:pt x="79209" y="100547"/>
                  <a:pt x="76541" y="99480"/>
                </a:cubicBezTo>
                <a:lnTo>
                  <a:pt x="130949" y="86144"/>
                </a:lnTo>
                <a:lnTo>
                  <a:pt x="130949" y="174155"/>
                </a:lnTo>
                <a:lnTo>
                  <a:pt x="252831" y="174155"/>
                </a:lnTo>
                <a:moveTo>
                  <a:pt x="156819" y="142951"/>
                </a:moveTo>
                <a:cubicBezTo>
                  <a:pt x="161442" y="140284"/>
                  <a:pt x="165042" y="136284"/>
                  <a:pt x="167619" y="130950"/>
                </a:cubicBezTo>
                <a:cubicBezTo>
                  <a:pt x="170199" y="125616"/>
                  <a:pt x="172065" y="119615"/>
                  <a:pt x="173220" y="112948"/>
                </a:cubicBezTo>
                <a:cubicBezTo>
                  <a:pt x="174376" y="106280"/>
                  <a:pt x="175088" y="99346"/>
                  <a:pt x="175354" y="92145"/>
                </a:cubicBezTo>
                <a:cubicBezTo>
                  <a:pt x="175622" y="84944"/>
                  <a:pt x="175754" y="78143"/>
                  <a:pt x="175754" y="71742"/>
                </a:cubicBezTo>
                <a:lnTo>
                  <a:pt x="175754" y="37072"/>
                </a:lnTo>
                <a:lnTo>
                  <a:pt x="58672" y="37072"/>
                </a:lnTo>
                <a:cubicBezTo>
                  <a:pt x="54228" y="37072"/>
                  <a:pt x="51561" y="39295"/>
                  <a:pt x="50672" y="43739"/>
                </a:cubicBezTo>
                <a:lnTo>
                  <a:pt x="33869" y="11202"/>
                </a:lnTo>
                <a:lnTo>
                  <a:pt x="175754" y="11202"/>
                </a:lnTo>
                <a:lnTo>
                  <a:pt x="175754" y="0"/>
                </a:lnTo>
                <a:lnTo>
                  <a:pt x="222960" y="12802"/>
                </a:lnTo>
                <a:lnTo>
                  <a:pt x="222960" y="61875"/>
                </a:lnTo>
                <a:cubicBezTo>
                  <a:pt x="222960" y="84100"/>
                  <a:pt x="217804" y="102368"/>
                  <a:pt x="207491" y="116681"/>
                </a:cubicBezTo>
                <a:cubicBezTo>
                  <a:pt x="197179" y="130994"/>
                  <a:pt x="180288" y="141529"/>
                  <a:pt x="156819" y="148286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7" name="Freeform 327"/>
          <p:cNvSpPr/>
          <p:nvPr/>
        </p:nvSpPr>
        <p:spPr>
          <a:xfrm>
            <a:off x="12835587" y="5308747"/>
            <a:ext cx="238430" cy="233362"/>
          </a:xfrm>
          <a:custGeom>
            <a:avLst/>
            <a:gdLst>
              <a:gd name="connsiteX0" fmla="*/ 4268 w 238430"/>
              <a:gd name="connsiteY0" fmla="*/ 68542 h 233362"/>
              <a:gd name="connsiteX1" fmla="*/ 10134 w 238430"/>
              <a:gd name="connsiteY1" fmla="*/ 43472 h 233362"/>
              <a:gd name="connsiteX2" fmla="*/ 26003 w 238430"/>
              <a:gd name="connsiteY2" fmla="*/ 24403 h 233362"/>
              <a:gd name="connsiteX3" fmla="*/ 49473 w 238430"/>
              <a:gd name="connsiteY3" fmla="*/ 12402 h 233362"/>
              <a:gd name="connsiteX4" fmla="*/ 78143 w 238430"/>
              <a:gd name="connsiteY4" fmla="*/ 8268 h 233362"/>
              <a:gd name="connsiteX5" fmla="*/ 106680 w 238430"/>
              <a:gd name="connsiteY5" fmla="*/ 12402 h 233362"/>
              <a:gd name="connsiteX6" fmla="*/ 130017 w 238430"/>
              <a:gd name="connsiteY6" fmla="*/ 24403 h 233362"/>
              <a:gd name="connsiteX7" fmla="*/ 145752 w 238430"/>
              <a:gd name="connsiteY7" fmla="*/ 43472 h 233362"/>
              <a:gd name="connsiteX8" fmla="*/ 151487 w 238430"/>
              <a:gd name="connsiteY8" fmla="*/ 68542 h 233362"/>
              <a:gd name="connsiteX9" fmla="*/ 145752 w 238430"/>
              <a:gd name="connsiteY9" fmla="*/ 94411 h 233362"/>
              <a:gd name="connsiteX10" fmla="*/ 130017 w 238430"/>
              <a:gd name="connsiteY10" fmla="*/ 113347 h 233362"/>
              <a:gd name="connsiteX11" fmla="*/ 106680 w 238430"/>
              <a:gd name="connsiteY11" fmla="*/ 125082 h 233362"/>
              <a:gd name="connsiteX12" fmla="*/ 78143 w 238430"/>
              <a:gd name="connsiteY12" fmla="*/ 129083 h 233362"/>
              <a:gd name="connsiteX13" fmla="*/ 49473 w 238430"/>
              <a:gd name="connsiteY13" fmla="*/ 125082 h 233362"/>
              <a:gd name="connsiteX14" fmla="*/ 26003 w 238430"/>
              <a:gd name="connsiteY14" fmla="*/ 113347 h 233362"/>
              <a:gd name="connsiteX15" fmla="*/ 10134 w 238430"/>
              <a:gd name="connsiteY15" fmla="*/ 94411 h 233362"/>
              <a:gd name="connsiteX16" fmla="*/ 4268 w 238430"/>
              <a:gd name="connsiteY16" fmla="*/ 68542 h 233362"/>
              <a:gd name="connsiteX18" fmla="*/ 66675 w 238430"/>
              <a:gd name="connsiteY18" fmla="*/ 145352 h 233362"/>
              <a:gd name="connsiteX19" fmla="*/ 116548 w 238430"/>
              <a:gd name="connsiteY19" fmla="*/ 145352 h 233362"/>
              <a:gd name="connsiteX20" fmla="*/ 116548 w 238430"/>
              <a:gd name="connsiteY20" fmla="*/ 152819 h 233362"/>
              <a:gd name="connsiteX21" fmla="*/ 112815 w 238430"/>
              <a:gd name="connsiteY21" fmla="*/ 173355 h 233362"/>
              <a:gd name="connsiteX22" fmla="*/ 138418 w 238430"/>
              <a:gd name="connsiteY22" fmla="*/ 177622 h 233362"/>
              <a:gd name="connsiteX23" fmla="*/ 141618 w 238430"/>
              <a:gd name="connsiteY23" fmla="*/ 164953 h 233362"/>
              <a:gd name="connsiteX24" fmla="*/ 142684 w 238430"/>
              <a:gd name="connsiteY24" fmla="*/ 151219 h 233362"/>
              <a:gd name="connsiteX25" fmla="*/ 142684 w 238430"/>
              <a:gd name="connsiteY25" fmla="*/ 145352 h 233362"/>
              <a:gd name="connsiteX26" fmla="*/ 192557 w 238430"/>
              <a:gd name="connsiteY26" fmla="*/ 145352 h 233362"/>
              <a:gd name="connsiteX27" fmla="*/ 192557 w 238430"/>
              <a:gd name="connsiteY27" fmla="*/ 152819 h 233362"/>
              <a:gd name="connsiteX28" fmla="*/ 191224 w 238430"/>
              <a:gd name="connsiteY28" fmla="*/ 164821 h 233362"/>
              <a:gd name="connsiteX29" fmla="*/ 187758 w 238430"/>
              <a:gd name="connsiteY29" fmla="*/ 176022 h 233362"/>
              <a:gd name="connsiteX30" fmla="*/ 207893 w 238430"/>
              <a:gd name="connsiteY30" fmla="*/ 177355 h 233362"/>
              <a:gd name="connsiteX31" fmla="*/ 223895 w 238430"/>
              <a:gd name="connsiteY31" fmla="*/ 182823 h 233362"/>
              <a:gd name="connsiteX32" fmla="*/ 234562 w 238430"/>
              <a:gd name="connsiteY32" fmla="*/ 192957 h 233362"/>
              <a:gd name="connsiteX33" fmla="*/ 238430 w 238430"/>
              <a:gd name="connsiteY33" fmla="*/ 208293 h 233362"/>
              <a:gd name="connsiteX34" fmla="*/ 231096 w 238430"/>
              <a:gd name="connsiteY34" fmla="*/ 224161 h 233362"/>
              <a:gd name="connsiteX35" fmla="*/ 213092 w 238430"/>
              <a:gd name="connsiteY35" fmla="*/ 230963 h 233362"/>
              <a:gd name="connsiteX36" fmla="*/ 202825 w 238430"/>
              <a:gd name="connsiteY36" fmla="*/ 230963 h 233362"/>
              <a:gd name="connsiteX37" fmla="*/ 192959 w 238430"/>
              <a:gd name="connsiteY37" fmla="*/ 229095 h 233362"/>
              <a:gd name="connsiteX38" fmla="*/ 184556 w 238430"/>
              <a:gd name="connsiteY38" fmla="*/ 225361 h 233362"/>
              <a:gd name="connsiteX39" fmla="*/ 178955 w 238430"/>
              <a:gd name="connsiteY39" fmla="*/ 220028 h 233362"/>
              <a:gd name="connsiteX40" fmla="*/ 185091 w 238430"/>
              <a:gd name="connsiteY40" fmla="*/ 211893 h 233362"/>
              <a:gd name="connsiteX41" fmla="*/ 186691 w 238430"/>
              <a:gd name="connsiteY41" fmla="*/ 203892 h 233362"/>
              <a:gd name="connsiteX42" fmla="*/ 184156 w 238430"/>
              <a:gd name="connsiteY42" fmla="*/ 196824 h 233362"/>
              <a:gd name="connsiteX43" fmla="*/ 178155 w 238430"/>
              <a:gd name="connsiteY43" fmla="*/ 191757 h 233362"/>
              <a:gd name="connsiteX44" fmla="*/ 159487 w 238430"/>
              <a:gd name="connsiteY44" fmla="*/ 209093 h 233362"/>
              <a:gd name="connsiteX45" fmla="*/ 135484 w 238430"/>
              <a:gd name="connsiteY45" fmla="*/ 222161 h 233362"/>
              <a:gd name="connsiteX46" fmla="*/ 107881 w 238430"/>
              <a:gd name="connsiteY46" fmla="*/ 230429 h 233362"/>
              <a:gd name="connsiteX47" fmla="*/ 78677 w 238430"/>
              <a:gd name="connsiteY47" fmla="*/ 233362 h 233362"/>
              <a:gd name="connsiteX48" fmla="*/ 78677 w 238430"/>
              <a:gd name="connsiteY48" fmla="*/ 228028 h 233362"/>
              <a:gd name="connsiteX49" fmla="*/ 100279 w 238430"/>
              <a:gd name="connsiteY49" fmla="*/ 221361 h 233362"/>
              <a:gd name="connsiteX50" fmla="*/ 120549 w 238430"/>
              <a:gd name="connsiteY50" fmla="*/ 206692 h 233362"/>
              <a:gd name="connsiteX51" fmla="*/ 104280 w 238430"/>
              <a:gd name="connsiteY51" fmla="*/ 188824 h 233362"/>
              <a:gd name="connsiteX52" fmla="*/ 85612 w 238430"/>
              <a:gd name="connsiteY52" fmla="*/ 207226 h 233362"/>
              <a:gd name="connsiteX53" fmla="*/ 60809 w 238430"/>
              <a:gd name="connsiteY53" fmla="*/ 221361 h 233362"/>
              <a:gd name="connsiteX54" fmla="*/ 31604 w 238430"/>
              <a:gd name="connsiteY54" fmla="*/ 230296 h 233362"/>
              <a:gd name="connsiteX55" fmla="*/ 0 w 238430"/>
              <a:gd name="connsiteY55" fmla="*/ 233362 h 233362"/>
              <a:gd name="connsiteX56" fmla="*/ 0 w 238430"/>
              <a:gd name="connsiteY56" fmla="*/ 228028 h 233362"/>
              <a:gd name="connsiteX57" fmla="*/ 23870 w 238430"/>
              <a:gd name="connsiteY57" fmla="*/ 220961 h 233362"/>
              <a:gd name="connsiteX58" fmla="*/ 45340 w 238430"/>
              <a:gd name="connsiteY58" fmla="*/ 205492 h 233362"/>
              <a:gd name="connsiteX59" fmla="*/ 60809 w 238430"/>
              <a:gd name="connsiteY59" fmla="*/ 182156 h 233362"/>
              <a:gd name="connsiteX60" fmla="*/ 66675 w 238430"/>
              <a:gd name="connsiteY60" fmla="*/ 151219 h 233362"/>
              <a:gd name="connsiteX62" fmla="*/ 176022 w 238430"/>
              <a:gd name="connsiteY62" fmla="*/ 136284 h 233362"/>
              <a:gd name="connsiteX63" fmla="*/ 176022 w 238430"/>
              <a:gd name="connsiteY63" fmla="*/ 28003 h 233362"/>
              <a:gd name="connsiteX64" fmla="*/ 174422 w 238430"/>
              <a:gd name="connsiteY64" fmla="*/ 20936 h 233362"/>
              <a:gd name="connsiteX65" fmla="*/ 168821 w 238430"/>
              <a:gd name="connsiteY65" fmla="*/ 16002 h 233362"/>
              <a:gd name="connsiteX66" fmla="*/ 223228 w 238430"/>
              <a:gd name="connsiteY66" fmla="*/ 0 h 233362"/>
              <a:gd name="connsiteX67" fmla="*/ 223228 w 238430"/>
              <a:gd name="connsiteY67" fmla="*/ 112014 h 233362"/>
              <a:gd name="connsiteX68" fmla="*/ 217094 w 238430"/>
              <a:gd name="connsiteY68" fmla="*/ 130549 h 233362"/>
              <a:gd name="connsiteX69" fmla="*/ 197625 w 238430"/>
              <a:gd name="connsiteY69" fmla="*/ 136284 h 233362"/>
              <a:gd name="connsiteX71" fmla="*/ 48806 w 238430"/>
              <a:gd name="connsiteY71" fmla="*/ 68542 h 233362"/>
              <a:gd name="connsiteX72" fmla="*/ 50806 w 238430"/>
              <a:gd name="connsiteY72" fmla="*/ 82810 h 233362"/>
              <a:gd name="connsiteX73" fmla="*/ 56674 w 238430"/>
              <a:gd name="connsiteY73" fmla="*/ 94678 h 233362"/>
              <a:gd name="connsiteX74" fmla="*/ 65875 w 238430"/>
              <a:gd name="connsiteY74" fmla="*/ 102813 h 233362"/>
              <a:gd name="connsiteX75" fmla="*/ 78143 w 238430"/>
              <a:gd name="connsiteY75" fmla="*/ 105880 h 233362"/>
              <a:gd name="connsiteX76" fmla="*/ 89878 w 238430"/>
              <a:gd name="connsiteY76" fmla="*/ 102946 h 233362"/>
              <a:gd name="connsiteX77" fmla="*/ 99079 w 238430"/>
              <a:gd name="connsiteY77" fmla="*/ 94945 h 233362"/>
              <a:gd name="connsiteX78" fmla="*/ 104946 w 238430"/>
              <a:gd name="connsiteY78" fmla="*/ 83077 h 233362"/>
              <a:gd name="connsiteX79" fmla="*/ 106947 w 238430"/>
              <a:gd name="connsiteY79" fmla="*/ 68542 h 233362"/>
              <a:gd name="connsiteX80" fmla="*/ 104946 w 238430"/>
              <a:gd name="connsiteY80" fmla="*/ 54007 h 233362"/>
              <a:gd name="connsiteX81" fmla="*/ 99079 w 238430"/>
              <a:gd name="connsiteY81" fmla="*/ 42272 h 233362"/>
              <a:gd name="connsiteX82" fmla="*/ 89878 w 238430"/>
              <a:gd name="connsiteY82" fmla="*/ 34404 h 233362"/>
              <a:gd name="connsiteX83" fmla="*/ 78143 w 238430"/>
              <a:gd name="connsiteY83" fmla="*/ 31471 h 233362"/>
              <a:gd name="connsiteX84" fmla="*/ 65875 w 238430"/>
              <a:gd name="connsiteY84" fmla="*/ 34404 h 233362"/>
              <a:gd name="connsiteX85" fmla="*/ 56674 w 238430"/>
              <a:gd name="connsiteY85" fmla="*/ 42272 h 233362"/>
              <a:gd name="connsiteX86" fmla="*/ 50806 w 238430"/>
              <a:gd name="connsiteY86" fmla="*/ 54007 h 233362"/>
              <a:gd name="connsiteX87" fmla="*/ 48806 w 238430"/>
              <a:gd name="connsiteY87" fmla="*/ 68542 h 233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2">
                <a:pos x="connsiteX42" y="connsiteY42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8">
                <a:pos x="connsiteX48" y="connsiteY48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  <a:cxn ang="57">
                <a:pos x="connsiteX57" y="connsiteY57"/>
              </a:cxn>
              <a:cxn ang="58">
                <a:pos x="connsiteX58" y="connsiteY58"/>
              </a:cxn>
              <a:cxn ang="59">
                <a:pos x="connsiteX59" y="connsiteY59"/>
              </a:cxn>
              <a:cxn ang="60">
                <a:pos x="connsiteX60" y="connsiteY60"/>
              </a:cxn>
              <a:cxn ang="62">
                <a:pos x="connsiteX62" y="connsiteY62"/>
              </a:cxn>
              <a:cxn ang="63">
                <a:pos x="connsiteX63" y="connsiteY63"/>
              </a:cxn>
              <a:cxn ang="64">
                <a:pos x="connsiteX64" y="connsiteY64"/>
              </a:cxn>
              <a:cxn ang="65">
                <a:pos x="connsiteX65" y="connsiteY65"/>
              </a:cxn>
              <a:cxn ang="66">
                <a:pos x="connsiteX66" y="connsiteY66"/>
              </a:cxn>
              <a:cxn ang="67">
                <a:pos x="connsiteX67" y="connsiteY67"/>
              </a:cxn>
              <a:cxn ang="68">
                <a:pos x="connsiteX68" y="connsiteY68"/>
              </a:cxn>
              <a:cxn ang="69">
                <a:pos x="connsiteX69" y="connsiteY69"/>
              </a:cxn>
              <a:cxn ang="71">
                <a:pos x="connsiteX71" y="connsiteY71"/>
              </a:cxn>
              <a:cxn ang="72">
                <a:pos x="connsiteX72" y="connsiteY72"/>
              </a:cxn>
              <a:cxn ang="73">
                <a:pos x="connsiteX73" y="connsiteY73"/>
              </a:cxn>
              <a:cxn ang="74">
                <a:pos x="connsiteX74" y="connsiteY74"/>
              </a:cxn>
              <a:cxn ang="75">
                <a:pos x="connsiteX75" y="connsiteY75"/>
              </a:cxn>
              <a:cxn ang="76">
                <a:pos x="connsiteX76" y="connsiteY76"/>
              </a:cxn>
              <a:cxn ang="77">
                <a:pos x="connsiteX77" y="connsiteY77"/>
              </a:cxn>
              <a:cxn ang="78">
                <a:pos x="connsiteX78" y="connsiteY78"/>
              </a:cxn>
              <a:cxn ang="79">
                <a:pos x="connsiteX79" y="connsiteY79"/>
              </a:cxn>
              <a:cxn ang="80">
                <a:pos x="connsiteX80" y="connsiteY80"/>
              </a:cxn>
              <a:cxn ang="81">
                <a:pos x="connsiteX81" y="connsiteY81"/>
              </a:cxn>
              <a:cxn ang="82">
                <a:pos x="connsiteX82" y="connsiteY82"/>
              </a:cxn>
              <a:cxn ang="83">
                <a:pos x="connsiteX83" y="connsiteY83"/>
              </a:cxn>
              <a:cxn ang="84">
                <a:pos x="connsiteX84" y="connsiteY84"/>
              </a:cxn>
              <a:cxn ang="85">
                <a:pos x="connsiteX85" y="connsiteY85"/>
              </a:cxn>
              <a:cxn ang="86">
                <a:pos x="connsiteX86" y="connsiteY86"/>
              </a:cxn>
              <a:cxn ang="87">
                <a:pos x="connsiteX87" y="connsiteY87"/>
              </a:cxn>
            </a:cxnLst>
            <a:rect l="l" t="t" r="r" b="b"/>
            <a:pathLst>
              <a:path w="238430" h="233362">
                <a:moveTo>
                  <a:pt x="4268" y="68542"/>
                </a:moveTo>
                <a:cubicBezTo>
                  <a:pt x="4268" y="59296"/>
                  <a:pt x="6223" y="50940"/>
                  <a:pt x="10134" y="43472"/>
                </a:cubicBezTo>
                <a:cubicBezTo>
                  <a:pt x="14046" y="36005"/>
                  <a:pt x="19337" y="29648"/>
                  <a:pt x="26003" y="24403"/>
                </a:cubicBezTo>
                <a:cubicBezTo>
                  <a:pt x="32672" y="19158"/>
                  <a:pt x="40494" y="15158"/>
                  <a:pt x="49473" y="12402"/>
                </a:cubicBezTo>
                <a:cubicBezTo>
                  <a:pt x="58452" y="9646"/>
                  <a:pt x="68009" y="8268"/>
                  <a:pt x="78143" y="8268"/>
                </a:cubicBezTo>
                <a:cubicBezTo>
                  <a:pt x="88278" y="8268"/>
                  <a:pt x="97791" y="9646"/>
                  <a:pt x="106680" y="12402"/>
                </a:cubicBezTo>
                <a:cubicBezTo>
                  <a:pt x="115570" y="15158"/>
                  <a:pt x="123349" y="19158"/>
                  <a:pt x="130017" y="24403"/>
                </a:cubicBezTo>
                <a:cubicBezTo>
                  <a:pt x="136684" y="29648"/>
                  <a:pt x="141929" y="36005"/>
                  <a:pt x="145752" y="43472"/>
                </a:cubicBezTo>
                <a:cubicBezTo>
                  <a:pt x="149575" y="50940"/>
                  <a:pt x="151487" y="59296"/>
                  <a:pt x="151487" y="68542"/>
                </a:cubicBezTo>
                <a:cubicBezTo>
                  <a:pt x="151487" y="78321"/>
                  <a:pt x="149575" y="86944"/>
                  <a:pt x="145752" y="94411"/>
                </a:cubicBezTo>
                <a:cubicBezTo>
                  <a:pt x="141929" y="101880"/>
                  <a:pt x="136684" y="108191"/>
                  <a:pt x="130017" y="113347"/>
                </a:cubicBezTo>
                <a:cubicBezTo>
                  <a:pt x="123349" y="118504"/>
                  <a:pt x="115570" y="122415"/>
                  <a:pt x="106680" y="125082"/>
                </a:cubicBezTo>
                <a:cubicBezTo>
                  <a:pt x="97791" y="127749"/>
                  <a:pt x="88278" y="129083"/>
                  <a:pt x="78143" y="129083"/>
                </a:cubicBezTo>
                <a:cubicBezTo>
                  <a:pt x="68009" y="129083"/>
                  <a:pt x="58452" y="127749"/>
                  <a:pt x="49473" y="125082"/>
                </a:cubicBezTo>
                <a:cubicBezTo>
                  <a:pt x="40494" y="122415"/>
                  <a:pt x="32672" y="118504"/>
                  <a:pt x="26003" y="113347"/>
                </a:cubicBezTo>
                <a:cubicBezTo>
                  <a:pt x="19337" y="108191"/>
                  <a:pt x="14046" y="101880"/>
                  <a:pt x="10134" y="94411"/>
                </a:cubicBezTo>
                <a:cubicBezTo>
                  <a:pt x="6223" y="86944"/>
                  <a:pt x="4268" y="78321"/>
                  <a:pt x="4268" y="68542"/>
                </a:cubicBezTo>
                <a:moveTo>
                  <a:pt x="66675" y="145352"/>
                </a:moveTo>
                <a:lnTo>
                  <a:pt x="116548" y="145352"/>
                </a:lnTo>
                <a:lnTo>
                  <a:pt x="116548" y="152819"/>
                </a:lnTo>
                <a:cubicBezTo>
                  <a:pt x="116548" y="159931"/>
                  <a:pt x="115304" y="166776"/>
                  <a:pt x="112815" y="173355"/>
                </a:cubicBezTo>
                <a:cubicBezTo>
                  <a:pt x="122061" y="173177"/>
                  <a:pt x="130595" y="174599"/>
                  <a:pt x="138418" y="177622"/>
                </a:cubicBezTo>
                <a:cubicBezTo>
                  <a:pt x="139840" y="173533"/>
                  <a:pt x="140907" y="169310"/>
                  <a:pt x="141618" y="164953"/>
                </a:cubicBezTo>
                <a:cubicBezTo>
                  <a:pt x="142329" y="160598"/>
                  <a:pt x="142684" y="156019"/>
                  <a:pt x="142684" y="151219"/>
                </a:cubicBezTo>
                <a:lnTo>
                  <a:pt x="142684" y="145352"/>
                </a:lnTo>
                <a:lnTo>
                  <a:pt x="192557" y="145352"/>
                </a:lnTo>
                <a:lnTo>
                  <a:pt x="192557" y="152819"/>
                </a:lnTo>
                <a:cubicBezTo>
                  <a:pt x="192557" y="156908"/>
                  <a:pt x="192114" y="160909"/>
                  <a:pt x="191224" y="164821"/>
                </a:cubicBezTo>
                <a:cubicBezTo>
                  <a:pt x="190336" y="168732"/>
                  <a:pt x="189179" y="172466"/>
                  <a:pt x="187758" y="176022"/>
                </a:cubicBezTo>
                <a:cubicBezTo>
                  <a:pt x="195047" y="175844"/>
                  <a:pt x="201760" y="176288"/>
                  <a:pt x="207893" y="177355"/>
                </a:cubicBezTo>
                <a:cubicBezTo>
                  <a:pt x="214027" y="178422"/>
                  <a:pt x="219362" y="180245"/>
                  <a:pt x="223895" y="182823"/>
                </a:cubicBezTo>
                <a:cubicBezTo>
                  <a:pt x="228429" y="185401"/>
                  <a:pt x="231984" y="188779"/>
                  <a:pt x="234562" y="192957"/>
                </a:cubicBezTo>
                <a:cubicBezTo>
                  <a:pt x="237141" y="197135"/>
                  <a:pt x="238430" y="202247"/>
                  <a:pt x="238430" y="208293"/>
                </a:cubicBezTo>
                <a:cubicBezTo>
                  <a:pt x="238430" y="215049"/>
                  <a:pt x="235986" y="220338"/>
                  <a:pt x="231096" y="224161"/>
                </a:cubicBezTo>
                <a:cubicBezTo>
                  <a:pt x="226206" y="227984"/>
                  <a:pt x="220205" y="230251"/>
                  <a:pt x="213092" y="230963"/>
                </a:cubicBezTo>
                <a:cubicBezTo>
                  <a:pt x="209716" y="231318"/>
                  <a:pt x="206293" y="231318"/>
                  <a:pt x="202825" y="230963"/>
                </a:cubicBezTo>
                <a:cubicBezTo>
                  <a:pt x="199360" y="230607"/>
                  <a:pt x="196070" y="229984"/>
                  <a:pt x="192959" y="229095"/>
                </a:cubicBezTo>
                <a:cubicBezTo>
                  <a:pt x="189846" y="228206"/>
                  <a:pt x="187046" y="226961"/>
                  <a:pt x="184556" y="225361"/>
                </a:cubicBezTo>
                <a:cubicBezTo>
                  <a:pt x="182068" y="223761"/>
                  <a:pt x="180201" y="221983"/>
                  <a:pt x="178955" y="220028"/>
                </a:cubicBezTo>
                <a:cubicBezTo>
                  <a:pt x="181801" y="217360"/>
                  <a:pt x="183846" y="214649"/>
                  <a:pt x="185091" y="211893"/>
                </a:cubicBezTo>
                <a:cubicBezTo>
                  <a:pt x="186334" y="209137"/>
                  <a:pt x="186868" y="206470"/>
                  <a:pt x="186691" y="203892"/>
                </a:cubicBezTo>
                <a:cubicBezTo>
                  <a:pt x="186513" y="201314"/>
                  <a:pt x="185668" y="198958"/>
                  <a:pt x="184156" y="196824"/>
                </a:cubicBezTo>
                <a:cubicBezTo>
                  <a:pt x="182645" y="194691"/>
                  <a:pt x="180645" y="193002"/>
                  <a:pt x="178155" y="191757"/>
                </a:cubicBezTo>
                <a:cubicBezTo>
                  <a:pt x="173000" y="198158"/>
                  <a:pt x="166776" y="203937"/>
                  <a:pt x="159487" y="209093"/>
                </a:cubicBezTo>
                <a:cubicBezTo>
                  <a:pt x="152197" y="214249"/>
                  <a:pt x="144196" y="218605"/>
                  <a:pt x="135484" y="222161"/>
                </a:cubicBezTo>
                <a:cubicBezTo>
                  <a:pt x="126772" y="225717"/>
                  <a:pt x="117571" y="228473"/>
                  <a:pt x="107881" y="230429"/>
                </a:cubicBezTo>
                <a:cubicBezTo>
                  <a:pt x="98191" y="232384"/>
                  <a:pt x="88455" y="233362"/>
                  <a:pt x="78677" y="233362"/>
                </a:cubicBezTo>
                <a:lnTo>
                  <a:pt x="78677" y="228028"/>
                </a:lnTo>
                <a:cubicBezTo>
                  <a:pt x="85789" y="227140"/>
                  <a:pt x="92990" y="224917"/>
                  <a:pt x="100279" y="221361"/>
                </a:cubicBezTo>
                <a:cubicBezTo>
                  <a:pt x="107569" y="217805"/>
                  <a:pt x="114326" y="212915"/>
                  <a:pt x="120549" y="206692"/>
                </a:cubicBezTo>
                <a:cubicBezTo>
                  <a:pt x="117704" y="198336"/>
                  <a:pt x="112281" y="192379"/>
                  <a:pt x="104280" y="188824"/>
                </a:cubicBezTo>
                <a:cubicBezTo>
                  <a:pt x="99301" y="195580"/>
                  <a:pt x="93078" y="201714"/>
                  <a:pt x="85612" y="207226"/>
                </a:cubicBezTo>
                <a:cubicBezTo>
                  <a:pt x="78143" y="212737"/>
                  <a:pt x="69875" y="217450"/>
                  <a:pt x="60809" y="221361"/>
                </a:cubicBezTo>
                <a:cubicBezTo>
                  <a:pt x="51740" y="225273"/>
                  <a:pt x="42006" y="228251"/>
                  <a:pt x="31604" y="230296"/>
                </a:cubicBezTo>
                <a:cubicBezTo>
                  <a:pt x="21203" y="232340"/>
                  <a:pt x="10668" y="233362"/>
                  <a:pt x="0" y="233362"/>
                </a:cubicBezTo>
                <a:lnTo>
                  <a:pt x="0" y="228028"/>
                </a:lnTo>
                <a:cubicBezTo>
                  <a:pt x="8001" y="227140"/>
                  <a:pt x="15957" y="224784"/>
                  <a:pt x="23870" y="220961"/>
                </a:cubicBezTo>
                <a:cubicBezTo>
                  <a:pt x="31783" y="217138"/>
                  <a:pt x="38939" y="211982"/>
                  <a:pt x="45340" y="205492"/>
                </a:cubicBezTo>
                <a:cubicBezTo>
                  <a:pt x="51740" y="199003"/>
                  <a:pt x="56897" y="191224"/>
                  <a:pt x="60809" y="182156"/>
                </a:cubicBezTo>
                <a:cubicBezTo>
                  <a:pt x="64720" y="173088"/>
                  <a:pt x="66675" y="162776"/>
                  <a:pt x="66675" y="151219"/>
                </a:cubicBezTo>
                <a:moveTo>
                  <a:pt x="176022" y="136284"/>
                </a:move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3"/>
                  <a:pt x="171489" y="17069"/>
                  <a:pt x="168821" y="16002"/>
                </a:cubicBezTo>
                <a:lnTo>
                  <a:pt x="223228" y="0"/>
                </a:lnTo>
                <a:lnTo>
                  <a:pt x="223228" y="112014"/>
                </a:lnTo>
                <a:cubicBezTo>
                  <a:pt x="223228" y="120548"/>
                  <a:pt x="221183" y="126727"/>
                  <a:pt x="217094" y="130549"/>
                </a:cubicBezTo>
                <a:cubicBezTo>
                  <a:pt x="213006" y="134372"/>
                  <a:pt x="206515" y="136284"/>
                  <a:pt x="197625" y="136284"/>
                </a:cubicBezTo>
                <a:moveTo>
                  <a:pt x="48806" y="68542"/>
                </a:moveTo>
                <a:cubicBezTo>
                  <a:pt x="48806" y="73520"/>
                  <a:pt x="49473" y="78277"/>
                  <a:pt x="50806" y="82810"/>
                </a:cubicBezTo>
                <a:cubicBezTo>
                  <a:pt x="52140" y="87344"/>
                  <a:pt x="54096" y="91300"/>
                  <a:pt x="56674" y="94678"/>
                </a:cubicBezTo>
                <a:cubicBezTo>
                  <a:pt x="59252" y="98057"/>
                  <a:pt x="62320" y="100768"/>
                  <a:pt x="65875" y="102813"/>
                </a:cubicBezTo>
                <a:cubicBezTo>
                  <a:pt x="69431" y="104857"/>
                  <a:pt x="73520" y="105880"/>
                  <a:pt x="78143" y="105880"/>
                </a:cubicBezTo>
                <a:cubicBezTo>
                  <a:pt x="82410" y="105880"/>
                  <a:pt x="86322" y="104902"/>
                  <a:pt x="89878" y="102946"/>
                </a:cubicBezTo>
                <a:cubicBezTo>
                  <a:pt x="93435" y="100990"/>
                  <a:pt x="96501" y="98323"/>
                  <a:pt x="99079" y="94945"/>
                </a:cubicBezTo>
                <a:cubicBezTo>
                  <a:pt x="101657" y="91567"/>
                  <a:pt x="103614" y="87611"/>
                  <a:pt x="104946" y="83077"/>
                </a:cubicBezTo>
                <a:cubicBezTo>
                  <a:pt x="106280" y="78543"/>
                  <a:pt x="106947" y="73698"/>
                  <a:pt x="106947" y="68542"/>
                </a:cubicBezTo>
                <a:cubicBezTo>
                  <a:pt x="106947" y="63385"/>
                  <a:pt x="106280" y="58541"/>
                  <a:pt x="104946" y="54007"/>
                </a:cubicBezTo>
                <a:cubicBezTo>
                  <a:pt x="103614" y="49473"/>
                  <a:pt x="101657" y="45561"/>
                  <a:pt x="99079" y="42272"/>
                </a:cubicBezTo>
                <a:cubicBezTo>
                  <a:pt x="96501" y="38983"/>
                  <a:pt x="93435" y="36360"/>
                  <a:pt x="89878" y="34404"/>
                </a:cubicBezTo>
                <a:cubicBezTo>
                  <a:pt x="86322" y="32448"/>
                  <a:pt x="82410" y="31471"/>
                  <a:pt x="78143" y="31471"/>
                </a:cubicBezTo>
                <a:cubicBezTo>
                  <a:pt x="73520" y="31471"/>
                  <a:pt x="69431" y="32448"/>
                  <a:pt x="65875" y="34404"/>
                </a:cubicBezTo>
                <a:cubicBezTo>
                  <a:pt x="62320" y="36360"/>
                  <a:pt x="59252" y="38983"/>
                  <a:pt x="56674" y="42272"/>
                </a:cubicBezTo>
                <a:cubicBezTo>
                  <a:pt x="54096" y="45561"/>
                  <a:pt x="52140" y="49473"/>
                  <a:pt x="50806" y="54007"/>
                </a:cubicBezTo>
                <a:cubicBezTo>
                  <a:pt x="49473" y="58541"/>
                  <a:pt x="48806" y="63385"/>
                  <a:pt x="48806" y="68542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8" name="Freeform 328"/>
          <p:cNvSpPr/>
          <p:nvPr/>
        </p:nvSpPr>
        <p:spPr>
          <a:xfrm>
            <a:off x="13095621" y="5306613"/>
            <a:ext cx="252831" cy="229362"/>
          </a:xfrm>
          <a:custGeom>
            <a:avLst/>
            <a:gdLst>
              <a:gd name="connsiteX0" fmla="*/ 181355 w 252831"/>
              <a:gd name="connsiteY0" fmla="*/ 229362 h 229362"/>
              <a:gd name="connsiteX1" fmla="*/ 181355 w 252831"/>
              <a:gd name="connsiteY1" fmla="*/ 217361 h 229362"/>
              <a:gd name="connsiteX2" fmla="*/ 157485 w 252831"/>
              <a:gd name="connsiteY2" fmla="*/ 223495 h 229362"/>
              <a:gd name="connsiteX3" fmla="*/ 130282 w 252831"/>
              <a:gd name="connsiteY3" fmla="*/ 227229 h 229362"/>
              <a:gd name="connsiteX4" fmla="*/ 102546 w 252831"/>
              <a:gd name="connsiteY4" fmla="*/ 228962 h 229362"/>
              <a:gd name="connsiteX5" fmla="*/ 76809 w 252831"/>
              <a:gd name="connsiteY5" fmla="*/ 229362 h 229362"/>
              <a:gd name="connsiteX6" fmla="*/ 34937 w 252831"/>
              <a:gd name="connsiteY6" fmla="*/ 229362 h 229362"/>
              <a:gd name="connsiteX7" fmla="*/ 34937 w 252831"/>
              <a:gd name="connsiteY7" fmla="*/ 156020 h 229362"/>
              <a:gd name="connsiteX8" fmla="*/ 80809 w 252831"/>
              <a:gd name="connsiteY8" fmla="*/ 148552 h 229362"/>
              <a:gd name="connsiteX9" fmla="*/ 80809 w 252831"/>
              <a:gd name="connsiteY9" fmla="*/ 164287 h 229362"/>
              <a:gd name="connsiteX10" fmla="*/ 181355 w 252831"/>
              <a:gd name="connsiteY10" fmla="*/ 164287 h 229362"/>
              <a:gd name="connsiteX11" fmla="*/ 181355 w 252831"/>
              <a:gd name="connsiteY11" fmla="*/ 154686 h 229362"/>
              <a:gd name="connsiteX12" fmla="*/ 227228 w 252831"/>
              <a:gd name="connsiteY12" fmla="*/ 147219 h 229362"/>
              <a:gd name="connsiteX13" fmla="*/ 227228 w 252831"/>
              <a:gd name="connsiteY13" fmla="*/ 229362 h 229362"/>
              <a:gd name="connsiteX15" fmla="*/ 19202 w 252831"/>
              <a:gd name="connsiteY15" fmla="*/ 94679 h 229362"/>
              <a:gd name="connsiteX16" fmla="*/ 52406 w 252831"/>
              <a:gd name="connsiteY16" fmla="*/ 87478 h 229362"/>
              <a:gd name="connsiteX17" fmla="*/ 79742 w 252831"/>
              <a:gd name="connsiteY17" fmla="*/ 74009 h 229362"/>
              <a:gd name="connsiteX18" fmla="*/ 98278 w 252831"/>
              <a:gd name="connsiteY18" fmla="*/ 55340 h 229362"/>
              <a:gd name="connsiteX19" fmla="*/ 105079 w 252831"/>
              <a:gd name="connsiteY19" fmla="*/ 32271 h 229362"/>
              <a:gd name="connsiteX20" fmla="*/ 105079 w 252831"/>
              <a:gd name="connsiteY20" fmla="*/ 29604 h 229362"/>
              <a:gd name="connsiteX21" fmla="*/ 102412 w 252831"/>
              <a:gd name="connsiteY21" fmla="*/ 20670 h 229362"/>
              <a:gd name="connsiteX22" fmla="*/ 94411 w 252831"/>
              <a:gd name="connsiteY22" fmla="*/ 16269 h 229362"/>
              <a:gd name="connsiteX23" fmla="*/ 157620 w 252831"/>
              <a:gd name="connsiteY23" fmla="*/ 0 h 229362"/>
              <a:gd name="connsiteX24" fmla="*/ 157620 w 252831"/>
              <a:gd name="connsiteY24" fmla="*/ 18403 h 229362"/>
              <a:gd name="connsiteX25" fmla="*/ 151484 w 252831"/>
              <a:gd name="connsiteY25" fmla="*/ 44272 h 229362"/>
              <a:gd name="connsiteX26" fmla="*/ 178288 w 252831"/>
              <a:gd name="connsiteY26" fmla="*/ 46539 h 229362"/>
              <a:gd name="connsiteX27" fmla="*/ 203490 w 252831"/>
              <a:gd name="connsiteY27" fmla="*/ 53473 h 229362"/>
              <a:gd name="connsiteX28" fmla="*/ 222293 w 252831"/>
              <a:gd name="connsiteY28" fmla="*/ 64808 h 229362"/>
              <a:gd name="connsiteX29" fmla="*/ 229628 w 252831"/>
              <a:gd name="connsiteY29" fmla="*/ 80011 h 229362"/>
              <a:gd name="connsiteX30" fmla="*/ 223360 w 252831"/>
              <a:gd name="connsiteY30" fmla="*/ 93745 h 229362"/>
              <a:gd name="connsiteX31" fmla="*/ 206158 w 252831"/>
              <a:gd name="connsiteY31" fmla="*/ 99480 h 229362"/>
              <a:gd name="connsiteX32" fmla="*/ 185089 w 252831"/>
              <a:gd name="connsiteY32" fmla="*/ 97346 h 229362"/>
              <a:gd name="connsiteX33" fmla="*/ 172021 w 252831"/>
              <a:gd name="connsiteY33" fmla="*/ 87211 h 229362"/>
              <a:gd name="connsiteX34" fmla="*/ 174420 w 252831"/>
              <a:gd name="connsiteY34" fmla="*/ 76143 h 229362"/>
              <a:gd name="connsiteX35" fmla="*/ 167887 w 252831"/>
              <a:gd name="connsiteY35" fmla="*/ 67209 h 229362"/>
              <a:gd name="connsiteX36" fmla="*/ 155752 w 252831"/>
              <a:gd name="connsiteY36" fmla="*/ 61341 h 229362"/>
              <a:gd name="connsiteX37" fmla="*/ 141083 w 252831"/>
              <a:gd name="connsiteY37" fmla="*/ 59208 h 229362"/>
              <a:gd name="connsiteX38" fmla="*/ 116413 w 252831"/>
              <a:gd name="connsiteY38" fmla="*/ 77743 h 229362"/>
              <a:gd name="connsiteX39" fmla="*/ 85344 w 252831"/>
              <a:gd name="connsiteY39" fmla="*/ 90145 h 229362"/>
              <a:gd name="connsiteX40" fmla="*/ 51606 w 252831"/>
              <a:gd name="connsiteY40" fmla="*/ 97346 h 229362"/>
              <a:gd name="connsiteX41" fmla="*/ 19202 w 252831"/>
              <a:gd name="connsiteY41" fmla="*/ 100012 h 229362"/>
              <a:gd name="connsiteX43" fmla="*/ 252831 w 252831"/>
              <a:gd name="connsiteY43" fmla="*/ 136551 h 229362"/>
              <a:gd name="connsiteX44" fmla="*/ 32003 w 252831"/>
              <a:gd name="connsiteY44" fmla="*/ 136551 h 229362"/>
              <a:gd name="connsiteX45" fmla="*/ 22935 w 252831"/>
              <a:gd name="connsiteY45" fmla="*/ 144018 h 229362"/>
              <a:gd name="connsiteX46" fmla="*/ 0 w 252831"/>
              <a:gd name="connsiteY46" fmla="*/ 111747 h 229362"/>
              <a:gd name="connsiteX47" fmla="*/ 252831 w 252831"/>
              <a:gd name="connsiteY47" fmla="*/ 111747 h 229362"/>
              <a:gd name="connsiteX49" fmla="*/ 94145 w 252831"/>
              <a:gd name="connsiteY49" fmla="*/ 204826 h 229362"/>
              <a:gd name="connsiteX50" fmla="*/ 113747 w 252831"/>
              <a:gd name="connsiteY50" fmla="*/ 204692 h 229362"/>
              <a:gd name="connsiteX51" fmla="*/ 135615 w 252831"/>
              <a:gd name="connsiteY51" fmla="*/ 204026 h 229362"/>
              <a:gd name="connsiteX52" fmla="*/ 158553 w 252831"/>
              <a:gd name="connsiteY52" fmla="*/ 202559 h 229362"/>
              <a:gd name="connsiteX53" fmla="*/ 181355 w 252831"/>
              <a:gd name="connsiteY53" fmla="*/ 200025 h 229362"/>
              <a:gd name="connsiteX54" fmla="*/ 181355 w 252831"/>
              <a:gd name="connsiteY54" fmla="*/ 188824 h 229362"/>
              <a:gd name="connsiteX55" fmla="*/ 80809 w 252831"/>
              <a:gd name="connsiteY55" fmla="*/ 188824 h 229362"/>
              <a:gd name="connsiteX56" fmla="*/ 80809 w 252831"/>
              <a:gd name="connsiteY56" fmla="*/ 204826 h 229362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  <a:cxn ang="30">
                <a:pos x="connsiteX30" y="connsiteY30"/>
              </a:cxn>
              <a:cxn ang="31">
                <a:pos x="connsiteX31" y="connsiteY31"/>
              </a:cxn>
              <a:cxn ang="32">
                <a:pos x="connsiteX32" y="connsiteY32"/>
              </a:cxn>
              <a:cxn ang="33">
                <a:pos x="connsiteX33" y="connsiteY33"/>
              </a:cxn>
              <a:cxn ang="34">
                <a:pos x="connsiteX34" y="connsiteY34"/>
              </a:cxn>
              <a:cxn ang="35">
                <a:pos x="connsiteX35" y="connsiteY35"/>
              </a:cxn>
              <a:cxn ang="36">
                <a:pos x="connsiteX36" y="connsiteY36"/>
              </a:cxn>
              <a:cxn ang="37">
                <a:pos x="connsiteX37" y="connsiteY37"/>
              </a:cxn>
              <a:cxn ang="38">
                <a:pos x="connsiteX38" y="connsiteY38"/>
              </a:cxn>
              <a:cxn ang="39">
                <a:pos x="connsiteX39" y="connsiteY39"/>
              </a:cxn>
              <a:cxn ang="40">
                <a:pos x="connsiteX40" y="connsiteY40"/>
              </a:cxn>
              <a:cxn ang="41">
                <a:pos x="connsiteX41" y="connsiteY41"/>
              </a:cxn>
              <a:cxn ang="43">
                <a:pos x="connsiteX43" y="connsiteY43"/>
              </a:cxn>
              <a:cxn ang="44">
                <a:pos x="connsiteX44" y="connsiteY44"/>
              </a:cxn>
              <a:cxn ang="45">
                <a:pos x="connsiteX45" y="connsiteY45"/>
              </a:cxn>
              <a:cxn ang="46">
                <a:pos x="connsiteX46" y="connsiteY46"/>
              </a:cxn>
              <a:cxn ang="47">
                <a:pos x="connsiteX47" y="connsiteY47"/>
              </a:cxn>
              <a:cxn ang="49">
                <a:pos x="connsiteX49" y="connsiteY49"/>
              </a:cxn>
              <a:cxn ang="50">
                <a:pos x="connsiteX50" y="connsiteY50"/>
              </a:cxn>
              <a:cxn ang="51">
                <a:pos x="connsiteX51" y="connsiteY51"/>
              </a:cxn>
              <a:cxn ang="52">
                <a:pos x="connsiteX52" y="connsiteY52"/>
              </a:cxn>
              <a:cxn ang="53">
                <a:pos x="connsiteX53" y="connsiteY53"/>
              </a:cxn>
              <a:cxn ang="54">
                <a:pos x="connsiteX54" y="connsiteY54"/>
              </a:cxn>
              <a:cxn ang="55">
                <a:pos x="connsiteX55" y="connsiteY55"/>
              </a:cxn>
              <a:cxn ang="56">
                <a:pos x="connsiteX56" y="connsiteY56"/>
              </a:cxn>
            </a:cxnLst>
            <a:rect l="l" t="t" r="r" b="b"/>
            <a:pathLst>
              <a:path w="252831" h="229362">
                <a:moveTo>
                  <a:pt x="181355" y="229362"/>
                </a:moveTo>
                <a:lnTo>
                  <a:pt x="181355" y="217361"/>
                </a:lnTo>
                <a:cubicBezTo>
                  <a:pt x="174244" y="219850"/>
                  <a:pt x="166288" y="221895"/>
                  <a:pt x="157485" y="223495"/>
                </a:cubicBezTo>
                <a:cubicBezTo>
                  <a:pt x="148684" y="225095"/>
                  <a:pt x="139616" y="226340"/>
                  <a:pt x="130282" y="227229"/>
                </a:cubicBezTo>
                <a:cubicBezTo>
                  <a:pt x="120948" y="228118"/>
                  <a:pt x="111702" y="228695"/>
                  <a:pt x="102546" y="228962"/>
                </a:cubicBezTo>
                <a:cubicBezTo>
                  <a:pt x="93388" y="229229"/>
                  <a:pt x="84809" y="229362"/>
                  <a:pt x="76809" y="229362"/>
                </a:cubicBezTo>
                <a:lnTo>
                  <a:pt x="34937" y="229362"/>
                </a:lnTo>
                <a:lnTo>
                  <a:pt x="34937" y="156020"/>
                </a:lnTo>
                <a:lnTo>
                  <a:pt x="80809" y="148552"/>
                </a:lnTo>
                <a:lnTo>
                  <a:pt x="80809" y="164287"/>
                </a:lnTo>
                <a:lnTo>
                  <a:pt x="181355" y="164287"/>
                </a:lnTo>
                <a:lnTo>
                  <a:pt x="181355" y="154686"/>
                </a:lnTo>
                <a:lnTo>
                  <a:pt x="227228" y="147219"/>
                </a:lnTo>
                <a:lnTo>
                  <a:pt x="227228" y="229362"/>
                </a:lnTo>
                <a:moveTo>
                  <a:pt x="19202" y="94679"/>
                </a:moveTo>
                <a:cubicBezTo>
                  <a:pt x="30936" y="93434"/>
                  <a:pt x="42004" y="91034"/>
                  <a:pt x="52406" y="87478"/>
                </a:cubicBezTo>
                <a:cubicBezTo>
                  <a:pt x="62807" y="83922"/>
                  <a:pt x="71920" y="79432"/>
                  <a:pt x="79742" y="74009"/>
                </a:cubicBezTo>
                <a:cubicBezTo>
                  <a:pt x="87565" y="68587"/>
                  <a:pt x="93745" y="62364"/>
                  <a:pt x="98278" y="55340"/>
                </a:cubicBezTo>
                <a:cubicBezTo>
                  <a:pt x="102812" y="48318"/>
                  <a:pt x="105079" y="40627"/>
                  <a:pt x="105079" y="32271"/>
                </a:cubicBezTo>
                <a:lnTo>
                  <a:pt x="105079" y="29604"/>
                </a:lnTo>
                <a:cubicBezTo>
                  <a:pt x="105079" y="26048"/>
                  <a:pt x="104191" y="23070"/>
                  <a:pt x="102412" y="20670"/>
                </a:cubicBezTo>
                <a:cubicBezTo>
                  <a:pt x="100634" y="18269"/>
                  <a:pt x="97968" y="16803"/>
                  <a:pt x="94411" y="16269"/>
                </a:cubicBezTo>
                <a:lnTo>
                  <a:pt x="157620" y="0"/>
                </a:lnTo>
                <a:lnTo>
                  <a:pt x="157620" y="18403"/>
                </a:lnTo>
                <a:cubicBezTo>
                  <a:pt x="157620" y="27826"/>
                  <a:pt x="155573" y="36449"/>
                  <a:pt x="151484" y="44272"/>
                </a:cubicBezTo>
                <a:cubicBezTo>
                  <a:pt x="160196" y="44272"/>
                  <a:pt x="169131" y="45028"/>
                  <a:pt x="178288" y="46539"/>
                </a:cubicBezTo>
                <a:cubicBezTo>
                  <a:pt x="187444" y="48051"/>
                  <a:pt x="195845" y="50362"/>
                  <a:pt x="203490" y="53473"/>
                </a:cubicBezTo>
                <a:cubicBezTo>
                  <a:pt x="211136" y="56585"/>
                  <a:pt x="217404" y="60363"/>
                  <a:pt x="222293" y="64808"/>
                </a:cubicBezTo>
                <a:cubicBezTo>
                  <a:pt x="227183" y="69254"/>
                  <a:pt x="229628" y="74321"/>
                  <a:pt x="229628" y="80011"/>
                </a:cubicBezTo>
                <a:cubicBezTo>
                  <a:pt x="229628" y="86055"/>
                  <a:pt x="227540" y="90634"/>
                  <a:pt x="223360" y="93745"/>
                </a:cubicBezTo>
                <a:cubicBezTo>
                  <a:pt x="219182" y="96857"/>
                  <a:pt x="213449" y="98768"/>
                  <a:pt x="206158" y="99480"/>
                </a:cubicBezTo>
                <a:cubicBezTo>
                  <a:pt x="198513" y="100191"/>
                  <a:pt x="191491" y="99480"/>
                  <a:pt x="185089" y="97346"/>
                </a:cubicBezTo>
                <a:cubicBezTo>
                  <a:pt x="178688" y="95212"/>
                  <a:pt x="174332" y="91834"/>
                  <a:pt x="172021" y="87211"/>
                </a:cubicBezTo>
                <a:cubicBezTo>
                  <a:pt x="174689" y="83300"/>
                  <a:pt x="175489" y="79611"/>
                  <a:pt x="174420" y="76143"/>
                </a:cubicBezTo>
                <a:cubicBezTo>
                  <a:pt x="173354" y="72676"/>
                  <a:pt x="171176" y="69698"/>
                  <a:pt x="167887" y="67209"/>
                </a:cubicBezTo>
                <a:cubicBezTo>
                  <a:pt x="164598" y="64719"/>
                  <a:pt x="160553" y="62764"/>
                  <a:pt x="155752" y="61341"/>
                </a:cubicBezTo>
                <a:cubicBezTo>
                  <a:pt x="150950" y="59919"/>
                  <a:pt x="146061" y="59208"/>
                  <a:pt x="141083" y="59208"/>
                </a:cubicBezTo>
                <a:cubicBezTo>
                  <a:pt x="134328" y="66497"/>
                  <a:pt x="126104" y="72676"/>
                  <a:pt x="116413" y="77743"/>
                </a:cubicBezTo>
                <a:cubicBezTo>
                  <a:pt x="106724" y="82811"/>
                  <a:pt x="96368" y="86944"/>
                  <a:pt x="85344" y="90145"/>
                </a:cubicBezTo>
                <a:cubicBezTo>
                  <a:pt x="74319" y="93345"/>
                  <a:pt x="63074" y="95745"/>
                  <a:pt x="51606" y="97346"/>
                </a:cubicBezTo>
                <a:cubicBezTo>
                  <a:pt x="40139" y="98946"/>
                  <a:pt x="29336" y="99835"/>
                  <a:pt x="19202" y="100012"/>
                </a:cubicBezTo>
                <a:moveTo>
                  <a:pt x="252831" y="136551"/>
                </a:moveTo>
                <a:lnTo>
                  <a:pt x="32003" y="136551"/>
                </a:lnTo>
                <a:cubicBezTo>
                  <a:pt x="26846" y="136551"/>
                  <a:pt x="23825" y="139040"/>
                  <a:pt x="22935" y="144018"/>
                </a:cubicBezTo>
                <a:lnTo>
                  <a:pt x="0" y="111747"/>
                </a:lnTo>
                <a:lnTo>
                  <a:pt x="252831" y="111747"/>
                </a:lnTo>
                <a:moveTo>
                  <a:pt x="94145" y="204826"/>
                </a:moveTo>
                <a:cubicBezTo>
                  <a:pt x="100189" y="204826"/>
                  <a:pt x="106724" y="204781"/>
                  <a:pt x="113747" y="204692"/>
                </a:cubicBezTo>
                <a:cubicBezTo>
                  <a:pt x="120769" y="204603"/>
                  <a:pt x="128059" y="204381"/>
                  <a:pt x="135615" y="204026"/>
                </a:cubicBezTo>
                <a:cubicBezTo>
                  <a:pt x="143173" y="203671"/>
                  <a:pt x="150819" y="203181"/>
                  <a:pt x="158553" y="202559"/>
                </a:cubicBezTo>
                <a:cubicBezTo>
                  <a:pt x="166288" y="201937"/>
                  <a:pt x="173889" y="201092"/>
                  <a:pt x="181355" y="200025"/>
                </a:cubicBezTo>
                <a:lnTo>
                  <a:pt x="181355" y="188824"/>
                </a:lnTo>
                <a:lnTo>
                  <a:pt x="80809" y="188824"/>
                </a:lnTo>
                <a:lnTo>
                  <a:pt x="80809" y="204826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29" name="Freeform 329"/>
          <p:cNvSpPr/>
          <p:nvPr/>
        </p:nvSpPr>
        <p:spPr>
          <a:xfrm>
            <a:off x="13368987" y="5308747"/>
            <a:ext cx="223228" cy="230429"/>
          </a:xfrm>
          <a:custGeom>
            <a:avLst/>
            <a:gdLst>
              <a:gd name="connsiteX0" fmla="*/ 68010 w 223228"/>
              <a:gd name="connsiteY0" fmla="*/ 150419 h 230429"/>
              <a:gd name="connsiteX1" fmla="*/ 129749 w 223228"/>
              <a:gd name="connsiteY1" fmla="*/ 146552 h 230429"/>
              <a:gd name="connsiteX2" fmla="*/ 176022 w 223228"/>
              <a:gd name="connsiteY2" fmla="*/ 136550 h 230429"/>
              <a:gd name="connsiteX3" fmla="*/ 176022 w 223228"/>
              <a:gd name="connsiteY3" fmla="*/ 28003 h 230429"/>
              <a:gd name="connsiteX4" fmla="*/ 174422 w 223228"/>
              <a:gd name="connsiteY4" fmla="*/ 20936 h 230429"/>
              <a:gd name="connsiteX5" fmla="*/ 168822 w 223228"/>
              <a:gd name="connsiteY5" fmla="*/ 16002 h 230429"/>
              <a:gd name="connsiteX6" fmla="*/ 223228 w 223228"/>
              <a:gd name="connsiteY6" fmla="*/ 0 h 230429"/>
              <a:gd name="connsiteX7" fmla="*/ 223228 w 223228"/>
              <a:gd name="connsiteY7" fmla="*/ 206160 h 230429"/>
              <a:gd name="connsiteX8" fmla="*/ 217094 w 223228"/>
              <a:gd name="connsiteY8" fmla="*/ 224695 h 230429"/>
              <a:gd name="connsiteX9" fmla="*/ 197625 w 223228"/>
              <a:gd name="connsiteY9" fmla="*/ 230429 h 230429"/>
              <a:gd name="connsiteX10" fmla="*/ 176022 w 223228"/>
              <a:gd name="connsiteY10" fmla="*/ 230429 h 230429"/>
              <a:gd name="connsiteX11" fmla="*/ 176022 w 223228"/>
              <a:gd name="connsiteY11" fmla="*/ 155219 h 230429"/>
              <a:gd name="connsiteX12" fmla="*/ 153087 w 223228"/>
              <a:gd name="connsiteY12" fmla="*/ 164821 h 230429"/>
              <a:gd name="connsiteX13" fmla="*/ 124682 w 223228"/>
              <a:gd name="connsiteY13" fmla="*/ 171888 h 230429"/>
              <a:gd name="connsiteX14" fmla="*/ 92278 w 223228"/>
              <a:gd name="connsiteY14" fmla="*/ 176155 h 230429"/>
              <a:gd name="connsiteX15" fmla="*/ 57341 w 223228"/>
              <a:gd name="connsiteY15" fmla="*/ 177622 h 230429"/>
              <a:gd name="connsiteX16" fmla="*/ 10668 w 223228"/>
              <a:gd name="connsiteY16" fmla="*/ 177622 h 230429"/>
              <a:gd name="connsiteX17" fmla="*/ 10668 w 223228"/>
              <a:gd name="connsiteY17" fmla="*/ 44539 h 230429"/>
              <a:gd name="connsiteX18" fmla="*/ 8001 w 223228"/>
              <a:gd name="connsiteY18" fmla="*/ 35605 h 230429"/>
              <a:gd name="connsiteX19" fmla="*/ 0 w 223228"/>
              <a:gd name="connsiteY19" fmla="*/ 31204 h 230429"/>
              <a:gd name="connsiteX20" fmla="*/ 57874 w 223228"/>
              <a:gd name="connsiteY20" fmla="*/ 15202 h 230429"/>
              <a:gd name="connsiteX21" fmla="*/ 57874 w 223228"/>
              <a:gd name="connsiteY21" fmla="*/ 15041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</a:cxnLst>
            <a:rect l="l" t="t" r="r" b="b"/>
            <a:pathLst>
              <a:path w="223228" h="230429">
                <a:moveTo>
                  <a:pt x="68010" y="150419"/>
                </a:moveTo>
                <a:cubicBezTo>
                  <a:pt x="91656" y="150419"/>
                  <a:pt x="112237" y="149130"/>
                  <a:pt x="129749" y="146552"/>
                </a:cubicBezTo>
                <a:cubicBezTo>
                  <a:pt x="147264" y="143973"/>
                  <a:pt x="162686" y="140639"/>
                  <a:pt x="176022" y="136550"/>
                </a:cubicBezTo>
                <a:lnTo>
                  <a:pt x="176022" y="28003"/>
                </a:lnTo>
                <a:cubicBezTo>
                  <a:pt x="176022" y="25515"/>
                  <a:pt x="175489" y="23158"/>
                  <a:pt x="174422" y="20936"/>
                </a:cubicBezTo>
                <a:cubicBezTo>
                  <a:pt x="173355" y="18713"/>
                  <a:pt x="171489" y="17069"/>
                  <a:pt x="168822" y="16002"/>
                </a:cubicBezTo>
                <a:lnTo>
                  <a:pt x="223228" y="0"/>
                </a:lnTo>
                <a:lnTo>
                  <a:pt x="223228" y="206160"/>
                </a:lnTo>
                <a:cubicBezTo>
                  <a:pt x="223228" y="214694"/>
                  <a:pt x="221183" y="220872"/>
                  <a:pt x="217094" y="224695"/>
                </a:cubicBezTo>
                <a:cubicBezTo>
                  <a:pt x="213006" y="228517"/>
                  <a:pt x="206515" y="230429"/>
                  <a:pt x="197625" y="230429"/>
                </a:cubicBezTo>
                <a:lnTo>
                  <a:pt x="176022" y="230429"/>
                </a:lnTo>
                <a:lnTo>
                  <a:pt x="176022" y="155219"/>
                </a:lnTo>
                <a:cubicBezTo>
                  <a:pt x="169444" y="158776"/>
                  <a:pt x="161799" y="161976"/>
                  <a:pt x="153087" y="164821"/>
                </a:cubicBezTo>
                <a:cubicBezTo>
                  <a:pt x="144374" y="167665"/>
                  <a:pt x="134906" y="170021"/>
                  <a:pt x="124682" y="171888"/>
                </a:cubicBezTo>
                <a:cubicBezTo>
                  <a:pt x="114460" y="173755"/>
                  <a:pt x="103657" y="175178"/>
                  <a:pt x="92278" y="176155"/>
                </a:cubicBezTo>
                <a:cubicBezTo>
                  <a:pt x="80899" y="177133"/>
                  <a:pt x="69253" y="177622"/>
                  <a:pt x="57341" y="177622"/>
                </a:cubicBezTo>
                <a:lnTo>
                  <a:pt x="10668" y="177622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7874" y="15202"/>
                </a:lnTo>
                <a:lnTo>
                  <a:pt x="57874" y="150419"/>
                </a:ln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  <p:sp>
        <p:nvSpPr>
          <p:cNvPr id="330" name="Freeform 330"/>
          <p:cNvSpPr/>
          <p:nvPr/>
        </p:nvSpPr>
        <p:spPr>
          <a:xfrm>
            <a:off x="13635687" y="5308747"/>
            <a:ext cx="253899" cy="230429"/>
          </a:xfrm>
          <a:custGeom>
            <a:avLst/>
            <a:gdLst>
              <a:gd name="connsiteX0" fmla="*/ 170689 w 253899"/>
              <a:gd name="connsiteY0" fmla="*/ 230429 h 230429"/>
              <a:gd name="connsiteX1" fmla="*/ 170689 w 253899"/>
              <a:gd name="connsiteY1" fmla="*/ 157886 h 230429"/>
              <a:gd name="connsiteX2" fmla="*/ 122549 w 253899"/>
              <a:gd name="connsiteY2" fmla="*/ 174555 h 230429"/>
              <a:gd name="connsiteX3" fmla="*/ 57341 w 253899"/>
              <a:gd name="connsiteY3" fmla="*/ 180289 h 230429"/>
              <a:gd name="connsiteX4" fmla="*/ 10668 w 253899"/>
              <a:gd name="connsiteY4" fmla="*/ 180289 h 230429"/>
              <a:gd name="connsiteX5" fmla="*/ 10668 w 253899"/>
              <a:gd name="connsiteY5" fmla="*/ 44539 h 230429"/>
              <a:gd name="connsiteX6" fmla="*/ 8001 w 253899"/>
              <a:gd name="connsiteY6" fmla="*/ 35605 h 230429"/>
              <a:gd name="connsiteX7" fmla="*/ 0 w 253899"/>
              <a:gd name="connsiteY7" fmla="*/ 31204 h 230429"/>
              <a:gd name="connsiteX8" fmla="*/ 56541 w 253899"/>
              <a:gd name="connsiteY8" fmla="*/ 15202 h 230429"/>
              <a:gd name="connsiteX9" fmla="*/ 56541 w 253899"/>
              <a:gd name="connsiteY9" fmla="*/ 23736 h 230429"/>
              <a:gd name="connsiteX10" fmla="*/ 137885 w 253899"/>
              <a:gd name="connsiteY10" fmla="*/ 23736 h 230429"/>
              <a:gd name="connsiteX11" fmla="*/ 137885 w 253899"/>
              <a:gd name="connsiteY11" fmla="*/ 49606 h 230429"/>
              <a:gd name="connsiteX12" fmla="*/ 56541 w 253899"/>
              <a:gd name="connsiteY12" fmla="*/ 49606 h 230429"/>
              <a:gd name="connsiteX13" fmla="*/ 56541 w 253899"/>
              <a:gd name="connsiteY13" fmla="*/ 151752 h 230429"/>
              <a:gd name="connsiteX14" fmla="*/ 68010 w 253899"/>
              <a:gd name="connsiteY14" fmla="*/ 151752 h 230429"/>
              <a:gd name="connsiteX15" fmla="*/ 100147 w 253899"/>
              <a:gd name="connsiteY15" fmla="*/ 150952 h 230429"/>
              <a:gd name="connsiteX16" fmla="*/ 127084 w 253899"/>
              <a:gd name="connsiteY16" fmla="*/ 148552 h 230429"/>
              <a:gd name="connsiteX17" fmla="*/ 150154 w 253899"/>
              <a:gd name="connsiteY17" fmla="*/ 144685 h 230429"/>
              <a:gd name="connsiteX18" fmla="*/ 170689 w 253899"/>
              <a:gd name="connsiteY18" fmla="*/ 139217 h 230429"/>
              <a:gd name="connsiteX19" fmla="*/ 170689 w 253899"/>
              <a:gd name="connsiteY19" fmla="*/ 28003 h 230429"/>
              <a:gd name="connsiteX20" fmla="*/ 169087 w 253899"/>
              <a:gd name="connsiteY20" fmla="*/ 20936 h 230429"/>
              <a:gd name="connsiteX21" fmla="*/ 163486 w 253899"/>
              <a:gd name="connsiteY21" fmla="*/ 16002 h 230429"/>
              <a:gd name="connsiteX22" fmla="*/ 217894 w 253899"/>
              <a:gd name="connsiteY22" fmla="*/ 0 h 230429"/>
              <a:gd name="connsiteX23" fmla="*/ 217894 w 253899"/>
              <a:gd name="connsiteY23" fmla="*/ 81877 h 230429"/>
              <a:gd name="connsiteX24" fmla="*/ 253899 w 253899"/>
              <a:gd name="connsiteY24" fmla="*/ 81877 h 230429"/>
              <a:gd name="connsiteX25" fmla="*/ 253899 w 253899"/>
              <a:gd name="connsiteY25" fmla="*/ 109080 h 230429"/>
              <a:gd name="connsiteX26" fmla="*/ 217894 w 253899"/>
              <a:gd name="connsiteY26" fmla="*/ 109080 h 230429"/>
              <a:gd name="connsiteX27" fmla="*/ 217894 w 253899"/>
              <a:gd name="connsiteY27" fmla="*/ 206160 h 230429"/>
              <a:gd name="connsiteX28" fmla="*/ 211761 w 253899"/>
              <a:gd name="connsiteY28" fmla="*/ 224695 h 230429"/>
              <a:gd name="connsiteX29" fmla="*/ 192291 w 253899"/>
              <a:gd name="connsiteY29" fmla="*/ 230429 h 230429"/>
            </a:gdLst>
            <a:ahLst/>
            <a:cxnLst>
              <a:cxn ang="0">
                <a:pos x="connsiteX0" y="connsiteY0"/>
              </a:cxn>
              <a:cxn ang="1">
                <a:pos x="connsiteX1" y="connsiteY1"/>
              </a:cxn>
              <a:cxn ang="2">
                <a:pos x="connsiteX2" y="connsiteY2"/>
              </a:cxn>
              <a:cxn ang="3">
                <a:pos x="connsiteX3" y="connsiteY3"/>
              </a:cxn>
              <a:cxn ang="4">
                <a:pos x="connsiteX4" y="connsiteY4"/>
              </a:cxn>
              <a:cxn ang="5">
                <a:pos x="connsiteX5" y="connsiteY5"/>
              </a:cxn>
              <a:cxn ang="6">
                <a:pos x="connsiteX6" y="connsiteY6"/>
              </a:cxn>
              <a:cxn ang="7">
                <a:pos x="connsiteX7" y="connsiteY7"/>
              </a:cxn>
              <a:cxn ang="8">
                <a:pos x="connsiteX8" y="connsiteY8"/>
              </a:cxn>
              <a:cxn ang="9">
                <a:pos x="connsiteX9" y="connsiteY9"/>
              </a:cxn>
              <a:cxn ang="10">
                <a:pos x="connsiteX10" y="connsiteY10"/>
              </a:cxn>
              <a:cxn ang="11">
                <a:pos x="connsiteX11" y="connsiteY11"/>
              </a:cxn>
              <a:cxn ang="12">
                <a:pos x="connsiteX12" y="connsiteY12"/>
              </a:cxn>
              <a:cxn ang="13">
                <a:pos x="connsiteX13" y="connsiteY13"/>
              </a:cxn>
              <a:cxn ang="14">
                <a:pos x="connsiteX14" y="connsiteY14"/>
              </a:cxn>
              <a:cxn ang="15">
                <a:pos x="connsiteX15" y="connsiteY15"/>
              </a:cxn>
              <a:cxn ang="16">
                <a:pos x="connsiteX16" y="connsiteY16"/>
              </a:cxn>
              <a:cxn ang="17">
                <a:pos x="connsiteX17" y="connsiteY17"/>
              </a:cxn>
              <a:cxn ang="18">
                <a:pos x="connsiteX18" y="connsiteY18"/>
              </a:cxn>
              <a:cxn ang="19">
                <a:pos x="connsiteX19" y="connsiteY19"/>
              </a:cxn>
              <a:cxn ang="20">
                <a:pos x="connsiteX20" y="connsiteY20"/>
              </a:cxn>
              <a:cxn ang="21">
                <a:pos x="connsiteX21" y="connsiteY21"/>
              </a:cxn>
              <a:cxn ang="22">
                <a:pos x="connsiteX22" y="connsiteY22"/>
              </a:cxn>
              <a:cxn ang="23">
                <a:pos x="connsiteX23" y="connsiteY23"/>
              </a:cxn>
              <a:cxn ang="24">
                <a:pos x="connsiteX24" y="connsiteY24"/>
              </a:cxn>
              <a:cxn ang="25">
                <a:pos x="connsiteX25" y="connsiteY25"/>
              </a:cxn>
              <a:cxn ang="26">
                <a:pos x="connsiteX26" y="connsiteY26"/>
              </a:cxn>
              <a:cxn ang="27">
                <a:pos x="connsiteX27" y="connsiteY27"/>
              </a:cxn>
              <a:cxn ang="28">
                <a:pos x="connsiteX28" y="connsiteY28"/>
              </a:cxn>
              <a:cxn ang="29">
                <a:pos x="connsiteX29" y="connsiteY29"/>
              </a:cxn>
            </a:cxnLst>
            <a:rect l="l" t="t" r="r" b="b"/>
            <a:pathLst>
              <a:path w="253899" h="230429">
                <a:moveTo>
                  <a:pt x="170689" y="230429"/>
                </a:moveTo>
                <a:lnTo>
                  <a:pt x="170689" y="157886"/>
                </a:lnTo>
                <a:cubicBezTo>
                  <a:pt x="157886" y="165176"/>
                  <a:pt x="141841" y="170732"/>
                  <a:pt x="122549" y="174555"/>
                </a:cubicBezTo>
                <a:cubicBezTo>
                  <a:pt x="103257" y="178378"/>
                  <a:pt x="81522" y="180289"/>
                  <a:pt x="57341" y="180289"/>
                </a:cubicBezTo>
                <a:lnTo>
                  <a:pt x="10668" y="180289"/>
                </a:lnTo>
                <a:lnTo>
                  <a:pt x="10668" y="44539"/>
                </a:lnTo>
                <a:cubicBezTo>
                  <a:pt x="10668" y="40983"/>
                  <a:pt x="9779" y="38005"/>
                  <a:pt x="8001" y="35605"/>
                </a:cubicBezTo>
                <a:cubicBezTo>
                  <a:pt x="6223" y="33204"/>
                  <a:pt x="3556" y="31738"/>
                  <a:pt x="0" y="31204"/>
                </a:cubicBezTo>
                <a:lnTo>
                  <a:pt x="56541" y="15202"/>
                </a:lnTo>
                <a:lnTo>
                  <a:pt x="56541" y="23736"/>
                </a:lnTo>
                <a:lnTo>
                  <a:pt x="137885" y="23736"/>
                </a:lnTo>
                <a:lnTo>
                  <a:pt x="137885" y="49606"/>
                </a:lnTo>
                <a:lnTo>
                  <a:pt x="56541" y="49606"/>
                </a:lnTo>
                <a:lnTo>
                  <a:pt x="56541" y="151752"/>
                </a:lnTo>
                <a:lnTo>
                  <a:pt x="68010" y="151752"/>
                </a:lnTo>
                <a:cubicBezTo>
                  <a:pt x="79742" y="151752"/>
                  <a:pt x="90456" y="151485"/>
                  <a:pt x="100147" y="150952"/>
                </a:cubicBezTo>
                <a:cubicBezTo>
                  <a:pt x="109837" y="150419"/>
                  <a:pt x="118816" y="149619"/>
                  <a:pt x="127084" y="148552"/>
                </a:cubicBezTo>
                <a:cubicBezTo>
                  <a:pt x="135350" y="147485"/>
                  <a:pt x="143041" y="146196"/>
                  <a:pt x="150154" y="144685"/>
                </a:cubicBezTo>
                <a:cubicBezTo>
                  <a:pt x="157263" y="143173"/>
                  <a:pt x="164109" y="141351"/>
                  <a:pt x="170689" y="139217"/>
                </a:cubicBezTo>
                <a:lnTo>
                  <a:pt x="170689" y="28003"/>
                </a:lnTo>
                <a:cubicBezTo>
                  <a:pt x="170689" y="25515"/>
                  <a:pt x="170156" y="23158"/>
                  <a:pt x="169087" y="20936"/>
                </a:cubicBezTo>
                <a:cubicBezTo>
                  <a:pt x="168022" y="18713"/>
                  <a:pt x="166154" y="17069"/>
                  <a:pt x="163486" y="16002"/>
                </a:cubicBezTo>
                <a:lnTo>
                  <a:pt x="217894" y="0"/>
                </a:lnTo>
                <a:lnTo>
                  <a:pt x="217894" y="81877"/>
                </a:lnTo>
                <a:lnTo>
                  <a:pt x="253899" y="81877"/>
                </a:lnTo>
                <a:lnTo>
                  <a:pt x="253899" y="109080"/>
                </a:lnTo>
                <a:lnTo>
                  <a:pt x="217894" y="109080"/>
                </a:lnTo>
                <a:lnTo>
                  <a:pt x="217894" y="206160"/>
                </a:lnTo>
                <a:cubicBezTo>
                  <a:pt x="217894" y="214694"/>
                  <a:pt x="215850" y="220872"/>
                  <a:pt x="211761" y="224695"/>
                </a:cubicBezTo>
                <a:cubicBezTo>
                  <a:pt x="207669" y="228517"/>
                  <a:pt x="201182" y="230429"/>
                  <a:pt x="192291" y="230429"/>
                </a:cubicBezTo>
                <a:close/>
              </a:path>
            </a:pathLst>
          </a:custGeom>
          <a:solidFill>
            <a:srgbClr val="595959">
              <a:alpha val="100000"/>
            </a:srgbClr>
          </a:solidFill>
          <a:ln w="12700" cap="flat">
            <a:solidFill>
              <a:srgbClr val="000000">
                <a:alpha val="0"/>
              </a:srgbClr>
            </a:solidFill>
            <a:prstDash val="solid"/>
          </a:ln>
        </p:spPr>
        <p:style>
          <a:lnRef idx="1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:vt="http://schemas.openxmlformats.org/officeDocument/2006/docPropsVTypes" xmlns="http://schemas.openxmlformats.org/officeDocument/2006/extended-properties">
  <TotalTime>7</TotalTime>
  <Words>0</Words>
  <Application>Microsoft Office PowerPoint</Application>
  <PresentationFormat>On-screen Show (4:3)</PresentationFormat>
  <Paragraphs>0</Paragraphs>
  <Slides>10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2" baseType="lpstr">
      <vt:lpstr>Office Theme</vt:lpstr>
      <vt:lpstr>Slide 1</vt:lpstr>
    </vt:vector>
  </TitlesOfParts>
  <Manager>Microsoft</Manager>
  <Company>Flyingbee Software Co., LTD, Powered by Flyingbee PDF SDK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중국문화.pptx</dc:title>
  <dc:creator>Flyingbee Software Co., LTD</dc:creator>
  <cp:lastModifiedBy>61b9a759cb9846b8460809c6dac2088e</cp:lastModifiedBy>
  <cp:revision>3</cp:revision>
  <dcterms:created xsi:type="dcterms:W3CDTF">2026-05-26T21:47:33Z</dcterms:created>
  <dcterms:modified xsi:type="dcterms:W3CDTF">2026-05-26T21:47:33Z</dcterms:modified>
</cp:coreProperties>
</file>